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321" r:id="rId4"/>
    <p:sldId id="260" r:id="rId5"/>
    <p:sldId id="339" r:id="rId6"/>
    <p:sldId id="264" r:id="rId7"/>
    <p:sldId id="261" r:id="rId8"/>
    <p:sldId id="274" r:id="rId9"/>
    <p:sldId id="337" r:id="rId10"/>
    <p:sldId id="338" r:id="rId11"/>
    <p:sldId id="272" r:id="rId12"/>
    <p:sldId id="273" r:id="rId13"/>
    <p:sldId id="276" r:id="rId14"/>
    <p:sldId id="275" r:id="rId15"/>
    <p:sldId id="332" r:id="rId16"/>
    <p:sldId id="277" r:id="rId17"/>
    <p:sldId id="278" r:id="rId18"/>
    <p:sldId id="279" r:id="rId19"/>
    <p:sldId id="280" r:id="rId20"/>
    <p:sldId id="265" r:id="rId21"/>
    <p:sldId id="281" r:id="rId22"/>
    <p:sldId id="286" r:id="rId23"/>
    <p:sldId id="282" r:id="rId24"/>
    <p:sldId id="283" r:id="rId25"/>
    <p:sldId id="284" r:id="rId26"/>
    <p:sldId id="285" r:id="rId27"/>
    <p:sldId id="287" r:id="rId28"/>
    <p:sldId id="288" r:id="rId29"/>
    <p:sldId id="292" r:id="rId30"/>
    <p:sldId id="293" r:id="rId31"/>
    <p:sldId id="289" r:id="rId32"/>
    <p:sldId id="290" r:id="rId33"/>
    <p:sldId id="333" r:id="rId34"/>
    <p:sldId id="328" r:id="rId35"/>
    <p:sldId id="291" r:id="rId36"/>
    <p:sldId id="297" r:id="rId37"/>
    <p:sldId id="336" r:id="rId38"/>
    <p:sldId id="298" r:id="rId39"/>
    <p:sldId id="335" r:id="rId40"/>
    <p:sldId id="299" r:id="rId41"/>
    <p:sldId id="309" r:id="rId42"/>
    <p:sldId id="310" r:id="rId43"/>
    <p:sldId id="311" r:id="rId44"/>
    <p:sldId id="312" r:id="rId45"/>
    <p:sldId id="313" r:id="rId46"/>
    <p:sldId id="315" r:id="rId47"/>
    <p:sldId id="316" r:id="rId48"/>
    <p:sldId id="317" r:id="rId49"/>
    <p:sldId id="318" r:id="rId50"/>
    <p:sldId id="329" r:id="rId51"/>
    <p:sldId id="300" r:id="rId52"/>
    <p:sldId id="301" r:id="rId53"/>
    <p:sldId id="302" r:id="rId54"/>
    <p:sldId id="303" r:id="rId55"/>
    <p:sldId id="304" r:id="rId56"/>
    <p:sldId id="305" r:id="rId57"/>
    <p:sldId id="307" r:id="rId58"/>
    <p:sldId id="322" r:id="rId59"/>
    <p:sldId id="306" r:id="rId60"/>
    <p:sldId id="331" r:id="rId61"/>
    <p:sldId id="323" r:id="rId62"/>
  </p:sldIdLst>
  <p:sldSz cx="9144000" cy="6858000" type="screen4x3"/>
  <p:notesSz cx="7315200" cy="96012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FF0066"/>
    <a:srgbClr val="00FFFF"/>
    <a:srgbClr val="345E02"/>
    <a:srgbClr val="0C5F01"/>
    <a:srgbClr val="800080"/>
    <a:srgbClr val="FF0000"/>
    <a:srgbClr val="FF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170238" cy="4794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9" y="4"/>
            <a:ext cx="3170238" cy="4794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2" y="4560888"/>
            <a:ext cx="5851525" cy="431958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20192"/>
            <a:ext cx="3170238" cy="4794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9" y="9120192"/>
            <a:ext cx="3170238" cy="4794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Surface Defects and the BPS Spectrum </a:t>
            </a:r>
          </a:p>
          <a:p>
            <a:r>
              <a:rPr lang="en-US" sz="3200" b="1" dirty="0" smtClean="0"/>
              <a:t>                    of 4d N=2 Theories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Gregory Moore, Rutgers University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76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Penn Strings-Math, June 11, 2011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3124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Davide</a:t>
            </a:r>
            <a:r>
              <a:rPr lang="en-US" dirty="0" smtClean="0"/>
              <a:t> </a:t>
            </a:r>
            <a:r>
              <a:rPr lang="en-US" dirty="0" err="1" smtClean="0"/>
              <a:t>Gaiotto</a:t>
            </a:r>
            <a:r>
              <a:rPr lang="en-US" dirty="0" smtClean="0"/>
              <a:t>,  G.M. ,   Andy </a:t>
            </a:r>
            <a:r>
              <a:rPr lang="en-US" dirty="0" err="1" smtClean="0"/>
              <a:t>Neitzke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" y="38862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Wall-crossing in Coupled 2d-4d Systems: 1103.2598</a:t>
            </a:r>
          </a:p>
          <a:p>
            <a:endParaRPr lang="en-US" b="1" u="sng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Framed BPS States: 1006.0146</a:t>
            </a:r>
          </a:p>
          <a:p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Wall-crossing, </a:t>
            </a:r>
            <a:r>
              <a:rPr lang="en-US" dirty="0" err="1" smtClean="0">
                <a:solidFill>
                  <a:srgbClr val="0000FF"/>
                </a:solidFill>
              </a:rPr>
              <a:t>Hitchin</a:t>
            </a:r>
            <a:r>
              <a:rPr lang="en-US" dirty="0" smtClean="0">
                <a:solidFill>
                  <a:srgbClr val="0000FF"/>
                </a:solidFill>
              </a:rPr>
              <a:t> Systems, and the WKB  Approximation: 0907.3987 </a:t>
            </a:r>
          </a:p>
          <a:p>
            <a:endParaRPr lang="en-US" b="1" u="sng" dirty="0" smtClean="0"/>
          </a:p>
          <a:p>
            <a:r>
              <a:rPr lang="en-US" dirty="0" smtClean="0">
                <a:solidFill>
                  <a:srgbClr val="009900"/>
                </a:solidFill>
              </a:rPr>
              <a:t>Four-dimensional wall-crossing via three-dimensional  Field theory: 0807.4723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The theory is defined on oriented spin 6-folds with integral lift of w</a:t>
            </a:r>
            <a:r>
              <a:rPr lang="en-US" baseline="-25000" dirty="0" smtClean="0"/>
              <a:t>4</a:t>
            </a:r>
            <a:r>
              <a:rPr lang="en-US" dirty="0" smtClean="0"/>
              <a:t> and is valued in a 7D topological field theory.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On 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baseline="30000" dirty="0" smtClean="0"/>
              <a:t>6</a:t>
            </a:r>
            <a:r>
              <a:rPr lang="en-US" dirty="0" smtClean="0"/>
              <a:t> there is a </a:t>
            </a:r>
            <a:r>
              <a:rPr lang="en-US" dirty="0" err="1" smtClean="0"/>
              <a:t>moduli</a:t>
            </a:r>
            <a:r>
              <a:rPr lang="en-US" dirty="0" smtClean="0"/>
              <a:t> space of </a:t>
            </a:r>
            <a:r>
              <a:rPr lang="en-US" dirty="0" err="1" smtClean="0"/>
              <a:t>vacua</a:t>
            </a:r>
            <a:r>
              <a:rPr lang="en-US" dirty="0" smtClean="0"/>
              <a:t> (</a:t>
            </a:r>
            <a:r>
              <a:rPr lang="en-US" dirty="0" err="1" smtClean="0"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baseline="30000" dirty="0" err="1" smtClean="0"/>
              <a:t>k</a:t>
            </a:r>
            <a:r>
              <a:rPr lang="en-US" dirty="0" smtClean="0"/>
              <a:t> x 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baseline="30000" dirty="0" smtClean="0"/>
              <a:t>5</a:t>
            </a:r>
            <a:r>
              <a:rPr lang="en-US" dirty="0" smtClean="0"/>
              <a:t>)/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low energy dynamics around points on this </a:t>
            </a:r>
            <a:r>
              <a:rPr lang="en-US" dirty="0" err="1" smtClean="0"/>
              <a:t>moduli</a:t>
            </a:r>
            <a:r>
              <a:rPr lang="en-US" dirty="0" smtClean="0"/>
              <a:t> space are described by </a:t>
            </a:r>
            <a:r>
              <a:rPr lang="en-US" dirty="0" err="1" smtClean="0"/>
              <a:t>abelian</a:t>
            </a:r>
            <a:r>
              <a:rPr lang="en-US" dirty="0" smtClean="0"/>
              <a:t> </a:t>
            </a:r>
            <a:r>
              <a:rPr lang="en-US" dirty="0" err="1" smtClean="0"/>
              <a:t>tensormultiplets</a:t>
            </a:r>
            <a:r>
              <a:rPr lang="en-US" dirty="0" smtClean="0"/>
              <a:t> valued in u(k).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addition there are finite tension strings, charged under the </a:t>
            </a:r>
            <a:r>
              <a:rPr lang="en-US" dirty="0" err="1" smtClean="0"/>
              <a:t>abelian</a:t>
            </a:r>
            <a:r>
              <a:rPr lang="en-US" dirty="0" smtClean="0"/>
              <a:t> </a:t>
            </a:r>
            <a:r>
              <a:rPr lang="en-US" dirty="0" err="1" smtClean="0"/>
              <a:t>tensormultiplets</a:t>
            </a:r>
            <a:r>
              <a:rPr lang="en-US" dirty="0" smtClean="0"/>
              <a:t>, with charges given by roots of u(k)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are so(5) </a:t>
            </a:r>
            <a:r>
              <a:rPr lang="en-US" dirty="0" err="1" smtClean="0"/>
              <a:t>multiplets</a:t>
            </a:r>
            <a:r>
              <a:rPr lang="en-US" dirty="0" smtClean="0"/>
              <a:t> of </a:t>
            </a:r>
            <a:r>
              <a:rPr lang="en-US" dirty="0" err="1" smtClean="0"/>
              <a:t>chiral</a:t>
            </a:r>
            <a:r>
              <a:rPr lang="en-US" dirty="0" smtClean="0"/>
              <a:t> BPS operators of dimensions given by the exponents of u(k)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are </a:t>
            </a:r>
            <a:r>
              <a:rPr lang="en-US" dirty="0" err="1" smtClean="0"/>
              <a:t>supersymmetric</a:t>
            </a:r>
            <a:r>
              <a:rPr lang="en-US" dirty="0" smtClean="0"/>
              <a:t> defects labeled by (</a:t>
            </a:r>
            <a:r>
              <a:rPr lang="en-US" dirty="0" smtClean="0">
                <a:sym typeface="Mathematica5"/>
              </a:rPr>
              <a:t></a:t>
            </a:r>
            <a:r>
              <a:rPr lang="en-US" dirty="0" smtClean="0"/>
              <a:t>, </a:t>
            </a:r>
            <a:r>
              <a:rPr lang="en-US" dirty="0" smtClean="0">
                <a:sym typeface="Mathematica1"/>
              </a:rPr>
              <a:t></a:t>
            </a:r>
            <a:r>
              <a:rPr lang="en-US" dirty="0" smtClean="0"/>
              <a:t>).  In the IR, far out on the </a:t>
            </a:r>
            <a:r>
              <a:rPr lang="en-US" dirty="0" err="1" smtClean="0"/>
              <a:t>moduli</a:t>
            </a:r>
            <a:r>
              <a:rPr lang="en-US" dirty="0" smtClean="0"/>
              <a:t> space of </a:t>
            </a:r>
            <a:r>
              <a:rPr lang="en-US" dirty="0" err="1" smtClean="0"/>
              <a:t>vacua</a:t>
            </a:r>
            <a:r>
              <a:rPr lang="en-US" dirty="0" smtClean="0"/>
              <a:t> these are well-approximated by a sum over the weights of </a:t>
            </a:r>
            <a:r>
              <a:rPr lang="en-US" dirty="0" smtClean="0">
                <a:sym typeface="Mathematica5"/>
              </a:rPr>
              <a:t></a:t>
            </a:r>
            <a:r>
              <a:rPr lang="en-US" dirty="0" smtClean="0"/>
              <a:t> of the B-field </a:t>
            </a:r>
            <a:r>
              <a:rPr lang="en-US" dirty="0" err="1" smtClean="0"/>
              <a:t>holonomy</a:t>
            </a:r>
            <a:r>
              <a:rPr lang="en-US" dirty="0" smtClean="0"/>
              <a:t> + </a:t>
            </a:r>
            <a:r>
              <a:rPr lang="en-US" dirty="0" err="1" smtClean="0"/>
              <a:t>supersymmetrizing</a:t>
            </a:r>
            <a:r>
              <a:rPr lang="en-US" dirty="0" smtClean="0"/>
              <a:t> terms.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are half-BPS </a:t>
            </a:r>
            <a:r>
              <a:rPr lang="en-US" dirty="0" err="1" smtClean="0"/>
              <a:t>codimension</a:t>
            </a:r>
            <a:r>
              <a:rPr lang="en-US" dirty="0" smtClean="0"/>
              <a:t> two defects with nontrivial global symmetries. They induce half-BPS boundary conditions on maximal SYM theory in 5 and 4 dimensions.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 Theories of Class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Consider </a:t>
            </a:r>
            <a:r>
              <a:rPr lang="en-US" sz="2400" dirty="0" err="1" smtClean="0">
                <a:solidFill>
                  <a:srgbClr val="0000FF"/>
                </a:solidFill>
              </a:rPr>
              <a:t>nonabelian</a:t>
            </a:r>
            <a:r>
              <a:rPr lang="en-US" sz="2400" dirty="0" smtClean="0">
                <a:solidFill>
                  <a:srgbClr val="0000FF"/>
                </a:solidFill>
              </a:rPr>
              <a:t> (2,0) theory T[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]  for ``gauge algebra’’  </a:t>
            </a:r>
            <a:r>
              <a:rPr lang="en-US" sz="2400" dirty="0" smtClean="0">
                <a:solidFill>
                  <a:srgbClr val="0000FF"/>
                </a:solidFill>
                <a:latin typeface="eufm5"/>
              </a:rPr>
              <a:t>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362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The theory has half-BPS </a:t>
            </a:r>
            <a:r>
              <a:rPr lang="en-US" sz="2400" dirty="0" err="1" smtClean="0">
                <a:solidFill>
                  <a:srgbClr val="FF0066"/>
                </a:solidFill>
              </a:rPr>
              <a:t>codimension</a:t>
            </a:r>
            <a:r>
              <a:rPr lang="en-US" sz="2400" dirty="0" smtClean="0">
                <a:solidFill>
                  <a:srgbClr val="FF0066"/>
                </a:solidFill>
              </a:rPr>
              <a:t> two defects D(m) 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2971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Compactify</a:t>
            </a:r>
            <a:r>
              <a:rPr lang="en-US" sz="2400" dirty="0" smtClean="0">
                <a:solidFill>
                  <a:srgbClr val="00B050"/>
                </a:solidFill>
              </a:rPr>
              <a:t> on a Riemann surface C with D(m</a:t>
            </a:r>
            <a:r>
              <a:rPr lang="en-US" sz="2400" baseline="-25000" dirty="0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) inserted at punctures  </a:t>
            </a:r>
            <a:r>
              <a:rPr lang="en-US" sz="2400" dirty="0" err="1" smtClean="0">
                <a:solidFill>
                  <a:srgbClr val="00B050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3097" name="Group 2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4191000"/>
            <a:ext cx="5867400" cy="562870"/>
            <a:chOff x="709" y="2761"/>
            <a:chExt cx="24236" cy="2325"/>
          </a:xfrm>
          <a:solidFill>
            <a:srgbClr val="6600FF"/>
          </a:solidFill>
        </p:grpSpPr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709" y="3471"/>
              <a:ext cx="779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9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27" y="170"/>
                </a:cxn>
                <a:cxn ang="0">
                  <a:pos x="638" y="81"/>
                </a:cxn>
                <a:cxn ang="0">
                  <a:pos x="534" y="65"/>
                </a:cxn>
                <a:cxn ang="0">
                  <a:pos x="386" y="105"/>
                </a:cxn>
                <a:cxn ang="0">
                  <a:pos x="312" y="194"/>
                </a:cxn>
                <a:cxn ang="0">
                  <a:pos x="289" y="275"/>
                </a:cxn>
                <a:cxn ang="0">
                  <a:pos x="326" y="363"/>
                </a:cxn>
                <a:cxn ang="0">
                  <a:pos x="408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7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4" y="638"/>
                </a:cxn>
                <a:cxn ang="0">
                  <a:pos x="452" y="589"/>
                </a:cxn>
                <a:cxn ang="0">
                  <a:pos x="349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7" y="0"/>
                </a:cxn>
              </a:cxnLst>
              <a:rect l="0" t="0" r="r" b="b"/>
              <a:pathLst>
                <a:path w="779" h="1066">
                  <a:moveTo>
                    <a:pt x="527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9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27" y="170"/>
                  </a:lnTo>
                  <a:lnTo>
                    <a:pt x="690" y="113"/>
                  </a:lnTo>
                  <a:lnTo>
                    <a:pt x="638" y="81"/>
                  </a:lnTo>
                  <a:lnTo>
                    <a:pt x="578" y="65"/>
                  </a:lnTo>
                  <a:lnTo>
                    <a:pt x="534" y="65"/>
                  </a:lnTo>
                  <a:lnTo>
                    <a:pt x="452" y="73"/>
                  </a:lnTo>
                  <a:lnTo>
                    <a:pt x="386" y="105"/>
                  </a:lnTo>
                  <a:lnTo>
                    <a:pt x="341" y="145"/>
                  </a:lnTo>
                  <a:lnTo>
                    <a:pt x="312" y="194"/>
                  </a:lnTo>
                  <a:lnTo>
                    <a:pt x="297" y="234"/>
                  </a:lnTo>
                  <a:lnTo>
                    <a:pt x="289" y="275"/>
                  </a:lnTo>
                  <a:lnTo>
                    <a:pt x="297" y="331"/>
                  </a:lnTo>
                  <a:lnTo>
                    <a:pt x="326" y="363"/>
                  </a:lnTo>
                  <a:lnTo>
                    <a:pt x="363" y="388"/>
                  </a:lnTo>
                  <a:lnTo>
                    <a:pt x="408" y="404"/>
                  </a:lnTo>
                  <a:lnTo>
                    <a:pt x="452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3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8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4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3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7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4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9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 noEditPoints="1"/>
            </p:cNvSpPr>
            <p:nvPr/>
          </p:nvSpPr>
          <p:spPr bwMode="auto">
            <a:xfrm>
              <a:off x="1688" y="3479"/>
              <a:ext cx="912" cy="1050"/>
            </a:xfrm>
            <a:custGeom>
              <a:avLst/>
              <a:gdLst/>
              <a:ahLst/>
              <a:cxnLst>
                <a:cxn ang="0">
                  <a:pos x="578" y="49"/>
                </a:cxn>
                <a:cxn ang="0">
                  <a:pos x="519" y="57"/>
                </a:cxn>
                <a:cxn ang="0">
                  <a:pos x="452" y="89"/>
                </a:cxn>
                <a:cxn ang="0">
                  <a:pos x="370" y="154"/>
                </a:cxn>
                <a:cxn ang="0">
                  <a:pos x="289" y="259"/>
                </a:cxn>
                <a:cxn ang="0">
                  <a:pos x="252" y="347"/>
                </a:cxn>
                <a:cxn ang="0">
                  <a:pos x="215" y="452"/>
                </a:cxn>
                <a:cxn ang="0">
                  <a:pos x="185" y="557"/>
                </a:cxn>
                <a:cxn ang="0">
                  <a:pos x="170" y="662"/>
                </a:cxn>
                <a:cxn ang="0">
                  <a:pos x="163" y="743"/>
                </a:cxn>
                <a:cxn ang="0">
                  <a:pos x="170" y="840"/>
                </a:cxn>
                <a:cxn ang="0">
                  <a:pos x="200" y="904"/>
                </a:cxn>
                <a:cxn ang="0">
                  <a:pos x="244" y="953"/>
                </a:cxn>
                <a:cxn ang="0">
                  <a:pos x="289" y="985"/>
                </a:cxn>
                <a:cxn ang="0">
                  <a:pos x="348" y="993"/>
                </a:cxn>
                <a:cxn ang="0">
                  <a:pos x="422" y="977"/>
                </a:cxn>
                <a:cxn ang="0">
                  <a:pos x="504" y="937"/>
                </a:cxn>
                <a:cxn ang="0">
                  <a:pos x="578" y="872"/>
                </a:cxn>
                <a:cxn ang="0">
                  <a:pos x="637" y="783"/>
                </a:cxn>
                <a:cxn ang="0">
                  <a:pos x="682" y="686"/>
                </a:cxn>
                <a:cxn ang="0">
                  <a:pos x="719" y="573"/>
                </a:cxn>
                <a:cxn ang="0">
                  <a:pos x="741" y="460"/>
                </a:cxn>
                <a:cxn ang="0">
                  <a:pos x="756" y="372"/>
                </a:cxn>
                <a:cxn ang="0">
                  <a:pos x="763" y="299"/>
                </a:cxn>
                <a:cxn ang="0">
                  <a:pos x="756" y="218"/>
                </a:cxn>
                <a:cxn ang="0">
                  <a:pos x="734" y="154"/>
                </a:cxn>
                <a:cxn ang="0">
                  <a:pos x="697" y="97"/>
                </a:cxn>
                <a:cxn ang="0">
                  <a:pos x="645" y="65"/>
                </a:cxn>
                <a:cxn ang="0">
                  <a:pos x="578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8" y="49"/>
                  </a:moveTo>
                  <a:lnTo>
                    <a:pt x="519" y="57"/>
                  </a:lnTo>
                  <a:lnTo>
                    <a:pt x="452" y="89"/>
                  </a:lnTo>
                  <a:lnTo>
                    <a:pt x="370" y="154"/>
                  </a:lnTo>
                  <a:lnTo>
                    <a:pt x="289" y="259"/>
                  </a:lnTo>
                  <a:lnTo>
                    <a:pt x="252" y="347"/>
                  </a:lnTo>
                  <a:lnTo>
                    <a:pt x="215" y="452"/>
                  </a:lnTo>
                  <a:lnTo>
                    <a:pt x="185" y="557"/>
                  </a:lnTo>
                  <a:lnTo>
                    <a:pt x="170" y="662"/>
                  </a:lnTo>
                  <a:lnTo>
                    <a:pt x="163" y="743"/>
                  </a:lnTo>
                  <a:lnTo>
                    <a:pt x="170" y="840"/>
                  </a:lnTo>
                  <a:lnTo>
                    <a:pt x="200" y="904"/>
                  </a:lnTo>
                  <a:lnTo>
                    <a:pt x="244" y="953"/>
                  </a:lnTo>
                  <a:lnTo>
                    <a:pt x="289" y="985"/>
                  </a:lnTo>
                  <a:lnTo>
                    <a:pt x="348" y="993"/>
                  </a:lnTo>
                  <a:lnTo>
                    <a:pt x="422" y="977"/>
                  </a:lnTo>
                  <a:lnTo>
                    <a:pt x="504" y="937"/>
                  </a:lnTo>
                  <a:lnTo>
                    <a:pt x="578" y="872"/>
                  </a:lnTo>
                  <a:lnTo>
                    <a:pt x="637" y="783"/>
                  </a:lnTo>
                  <a:lnTo>
                    <a:pt x="682" y="686"/>
                  </a:lnTo>
                  <a:lnTo>
                    <a:pt x="719" y="573"/>
                  </a:lnTo>
                  <a:lnTo>
                    <a:pt x="741" y="460"/>
                  </a:lnTo>
                  <a:lnTo>
                    <a:pt x="756" y="372"/>
                  </a:lnTo>
                  <a:lnTo>
                    <a:pt x="763" y="299"/>
                  </a:lnTo>
                  <a:lnTo>
                    <a:pt x="756" y="218"/>
                  </a:lnTo>
                  <a:lnTo>
                    <a:pt x="734" y="154"/>
                  </a:lnTo>
                  <a:lnTo>
                    <a:pt x="697" y="97"/>
                  </a:lnTo>
                  <a:lnTo>
                    <a:pt x="645" y="65"/>
                  </a:lnTo>
                  <a:lnTo>
                    <a:pt x="578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283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2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1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2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1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3563" y="2954"/>
              <a:ext cx="853" cy="1583"/>
            </a:xfrm>
            <a:custGeom>
              <a:avLst/>
              <a:gdLst/>
              <a:ahLst/>
              <a:cxnLst>
                <a:cxn ang="0">
                  <a:pos x="853" y="1082"/>
                </a:cxn>
                <a:cxn ang="0">
                  <a:pos x="119" y="0"/>
                </a:cxn>
                <a:cxn ang="0">
                  <a:pos x="156" y="9"/>
                </a:cxn>
                <a:cxn ang="0">
                  <a:pos x="438" y="73"/>
                </a:cxn>
                <a:cxn ang="0">
                  <a:pos x="660" y="33"/>
                </a:cxn>
                <a:cxn ang="0">
                  <a:pos x="757" y="0"/>
                </a:cxn>
                <a:cxn ang="0">
                  <a:pos x="764" y="25"/>
                </a:cxn>
                <a:cxn ang="0">
                  <a:pos x="712" y="105"/>
                </a:cxn>
                <a:cxn ang="0">
                  <a:pos x="571" y="210"/>
                </a:cxn>
                <a:cxn ang="0">
                  <a:pos x="349" y="267"/>
                </a:cxn>
                <a:cxn ang="0">
                  <a:pos x="171" y="235"/>
                </a:cxn>
                <a:cxn ang="0">
                  <a:pos x="253" y="622"/>
                </a:cxn>
                <a:cxn ang="0">
                  <a:pos x="445" y="574"/>
                </a:cxn>
                <a:cxn ang="0">
                  <a:pos x="653" y="646"/>
                </a:cxn>
                <a:cxn ang="0">
                  <a:pos x="801" y="832"/>
                </a:cxn>
                <a:cxn ang="0">
                  <a:pos x="853" y="1074"/>
                </a:cxn>
                <a:cxn ang="0">
                  <a:pos x="786" y="1332"/>
                </a:cxn>
                <a:cxn ang="0">
                  <a:pos x="616" y="1510"/>
                </a:cxn>
                <a:cxn ang="0">
                  <a:pos x="386" y="1583"/>
                </a:cxn>
                <a:cxn ang="0">
                  <a:pos x="178" y="1518"/>
                </a:cxn>
                <a:cxn ang="0">
                  <a:pos x="45" y="1357"/>
                </a:cxn>
                <a:cxn ang="0">
                  <a:pos x="0" y="1163"/>
                </a:cxn>
                <a:cxn ang="0">
                  <a:pos x="23" y="1082"/>
                </a:cxn>
                <a:cxn ang="0">
                  <a:pos x="60" y="1050"/>
                </a:cxn>
                <a:cxn ang="0">
                  <a:pos x="89" y="1042"/>
                </a:cxn>
                <a:cxn ang="0">
                  <a:pos x="164" y="1058"/>
                </a:cxn>
                <a:cxn ang="0">
                  <a:pos x="193" y="1098"/>
                </a:cxn>
                <a:cxn ang="0">
                  <a:pos x="208" y="1179"/>
                </a:cxn>
                <a:cxn ang="0">
                  <a:pos x="193" y="1219"/>
                </a:cxn>
                <a:cxn ang="0">
                  <a:pos x="156" y="1252"/>
                </a:cxn>
                <a:cxn ang="0">
                  <a:pos x="67" y="1268"/>
                </a:cxn>
                <a:cxn ang="0">
                  <a:pos x="178" y="1446"/>
                </a:cxn>
                <a:cxn ang="0">
                  <a:pos x="379" y="1526"/>
                </a:cxn>
                <a:cxn ang="0">
                  <a:pos x="549" y="1454"/>
                </a:cxn>
                <a:cxn ang="0">
                  <a:pos x="638" y="1292"/>
                </a:cxn>
                <a:cxn ang="0">
                  <a:pos x="660" y="1131"/>
                </a:cxn>
                <a:cxn ang="0">
                  <a:pos x="653" y="856"/>
                </a:cxn>
                <a:cxn ang="0">
                  <a:pos x="608" y="719"/>
                </a:cxn>
                <a:cxn ang="0">
                  <a:pos x="519" y="630"/>
                </a:cxn>
                <a:cxn ang="0">
                  <a:pos x="356" y="630"/>
                </a:cxn>
                <a:cxn ang="0">
                  <a:pos x="230" y="703"/>
                </a:cxn>
                <a:cxn ang="0">
                  <a:pos x="171" y="775"/>
                </a:cxn>
                <a:cxn ang="0">
                  <a:pos x="156" y="800"/>
                </a:cxn>
                <a:cxn ang="0">
                  <a:pos x="112" y="784"/>
                </a:cxn>
                <a:cxn ang="0">
                  <a:pos x="119" y="0"/>
                </a:cxn>
              </a:cxnLst>
              <a:rect l="0" t="0" r="r" b="b"/>
              <a:pathLst>
                <a:path w="853" h="1583">
                  <a:moveTo>
                    <a:pt x="853" y="1066"/>
                  </a:moveTo>
                  <a:lnTo>
                    <a:pt x="853" y="1082"/>
                  </a:lnTo>
                  <a:lnTo>
                    <a:pt x="853" y="1066"/>
                  </a:lnTo>
                  <a:close/>
                  <a:moveTo>
                    <a:pt x="119" y="0"/>
                  </a:moveTo>
                  <a:lnTo>
                    <a:pt x="141" y="0"/>
                  </a:lnTo>
                  <a:lnTo>
                    <a:pt x="156" y="9"/>
                  </a:lnTo>
                  <a:lnTo>
                    <a:pt x="304" y="57"/>
                  </a:lnTo>
                  <a:lnTo>
                    <a:pt x="438" y="73"/>
                  </a:lnTo>
                  <a:lnTo>
                    <a:pt x="564" y="57"/>
                  </a:lnTo>
                  <a:lnTo>
                    <a:pt x="660" y="33"/>
                  </a:lnTo>
                  <a:lnTo>
                    <a:pt x="727" y="0"/>
                  </a:lnTo>
                  <a:lnTo>
                    <a:pt x="757" y="0"/>
                  </a:lnTo>
                  <a:lnTo>
                    <a:pt x="764" y="9"/>
                  </a:lnTo>
                  <a:lnTo>
                    <a:pt x="764" y="25"/>
                  </a:lnTo>
                  <a:lnTo>
                    <a:pt x="749" y="57"/>
                  </a:lnTo>
                  <a:lnTo>
                    <a:pt x="712" y="105"/>
                  </a:lnTo>
                  <a:lnTo>
                    <a:pt x="653" y="154"/>
                  </a:lnTo>
                  <a:lnTo>
                    <a:pt x="571" y="210"/>
                  </a:lnTo>
                  <a:lnTo>
                    <a:pt x="468" y="251"/>
                  </a:lnTo>
                  <a:lnTo>
                    <a:pt x="349" y="267"/>
                  </a:lnTo>
                  <a:lnTo>
                    <a:pt x="253" y="259"/>
                  </a:lnTo>
                  <a:lnTo>
                    <a:pt x="171" y="235"/>
                  </a:lnTo>
                  <a:lnTo>
                    <a:pt x="171" y="687"/>
                  </a:lnTo>
                  <a:lnTo>
                    <a:pt x="253" y="622"/>
                  </a:lnTo>
                  <a:lnTo>
                    <a:pt x="349" y="590"/>
                  </a:lnTo>
                  <a:lnTo>
                    <a:pt x="445" y="574"/>
                  </a:lnTo>
                  <a:lnTo>
                    <a:pt x="556" y="590"/>
                  </a:lnTo>
                  <a:lnTo>
                    <a:pt x="653" y="646"/>
                  </a:lnTo>
                  <a:lnTo>
                    <a:pt x="734" y="727"/>
                  </a:lnTo>
                  <a:lnTo>
                    <a:pt x="801" y="832"/>
                  </a:lnTo>
                  <a:lnTo>
                    <a:pt x="838" y="953"/>
                  </a:lnTo>
                  <a:lnTo>
                    <a:pt x="853" y="1074"/>
                  </a:lnTo>
                  <a:lnTo>
                    <a:pt x="838" y="1203"/>
                  </a:lnTo>
                  <a:lnTo>
                    <a:pt x="786" y="1332"/>
                  </a:lnTo>
                  <a:lnTo>
                    <a:pt x="712" y="1437"/>
                  </a:lnTo>
                  <a:lnTo>
                    <a:pt x="616" y="1510"/>
                  </a:lnTo>
                  <a:lnTo>
                    <a:pt x="505" y="1567"/>
                  </a:lnTo>
                  <a:lnTo>
                    <a:pt x="386" y="1583"/>
                  </a:lnTo>
                  <a:lnTo>
                    <a:pt x="275" y="1567"/>
                  </a:lnTo>
                  <a:lnTo>
                    <a:pt x="178" y="1518"/>
                  </a:lnTo>
                  <a:lnTo>
                    <a:pt x="104" y="1446"/>
                  </a:lnTo>
                  <a:lnTo>
                    <a:pt x="45" y="1357"/>
                  </a:lnTo>
                  <a:lnTo>
                    <a:pt x="15" y="1260"/>
                  </a:lnTo>
                  <a:lnTo>
                    <a:pt x="0" y="1163"/>
                  </a:lnTo>
                  <a:lnTo>
                    <a:pt x="0" y="1131"/>
                  </a:lnTo>
                  <a:lnTo>
                    <a:pt x="23" y="1082"/>
                  </a:lnTo>
                  <a:lnTo>
                    <a:pt x="38" y="1066"/>
                  </a:lnTo>
                  <a:lnTo>
                    <a:pt x="60" y="1050"/>
                  </a:lnTo>
                  <a:lnTo>
                    <a:pt x="75" y="1050"/>
                  </a:lnTo>
                  <a:lnTo>
                    <a:pt x="89" y="1042"/>
                  </a:lnTo>
                  <a:lnTo>
                    <a:pt x="104" y="1042"/>
                  </a:lnTo>
                  <a:lnTo>
                    <a:pt x="164" y="1058"/>
                  </a:lnTo>
                  <a:lnTo>
                    <a:pt x="178" y="1074"/>
                  </a:lnTo>
                  <a:lnTo>
                    <a:pt x="193" y="1098"/>
                  </a:lnTo>
                  <a:lnTo>
                    <a:pt x="208" y="1131"/>
                  </a:lnTo>
                  <a:lnTo>
                    <a:pt x="208" y="1179"/>
                  </a:lnTo>
                  <a:lnTo>
                    <a:pt x="201" y="1203"/>
                  </a:lnTo>
                  <a:lnTo>
                    <a:pt x="193" y="1219"/>
                  </a:lnTo>
                  <a:lnTo>
                    <a:pt x="178" y="1244"/>
                  </a:lnTo>
                  <a:lnTo>
                    <a:pt x="156" y="1252"/>
                  </a:lnTo>
                  <a:lnTo>
                    <a:pt x="134" y="1268"/>
                  </a:lnTo>
                  <a:lnTo>
                    <a:pt x="67" y="1268"/>
                  </a:lnTo>
                  <a:lnTo>
                    <a:pt x="104" y="1365"/>
                  </a:lnTo>
                  <a:lnTo>
                    <a:pt x="178" y="1446"/>
                  </a:lnTo>
                  <a:lnTo>
                    <a:pt x="267" y="1502"/>
                  </a:lnTo>
                  <a:lnTo>
                    <a:pt x="379" y="1526"/>
                  </a:lnTo>
                  <a:lnTo>
                    <a:pt x="468" y="1510"/>
                  </a:lnTo>
                  <a:lnTo>
                    <a:pt x="549" y="1454"/>
                  </a:lnTo>
                  <a:lnTo>
                    <a:pt x="608" y="1373"/>
                  </a:lnTo>
                  <a:lnTo>
                    <a:pt x="638" y="1292"/>
                  </a:lnTo>
                  <a:lnTo>
                    <a:pt x="653" y="1211"/>
                  </a:lnTo>
                  <a:lnTo>
                    <a:pt x="660" y="1131"/>
                  </a:lnTo>
                  <a:lnTo>
                    <a:pt x="660" y="953"/>
                  </a:lnTo>
                  <a:lnTo>
                    <a:pt x="653" y="856"/>
                  </a:lnTo>
                  <a:lnTo>
                    <a:pt x="623" y="767"/>
                  </a:lnTo>
                  <a:lnTo>
                    <a:pt x="608" y="719"/>
                  </a:lnTo>
                  <a:lnTo>
                    <a:pt x="571" y="671"/>
                  </a:lnTo>
                  <a:lnTo>
                    <a:pt x="519" y="630"/>
                  </a:lnTo>
                  <a:lnTo>
                    <a:pt x="445" y="614"/>
                  </a:lnTo>
                  <a:lnTo>
                    <a:pt x="356" y="630"/>
                  </a:lnTo>
                  <a:lnTo>
                    <a:pt x="282" y="662"/>
                  </a:lnTo>
                  <a:lnTo>
                    <a:pt x="230" y="703"/>
                  </a:lnTo>
                  <a:lnTo>
                    <a:pt x="193" y="743"/>
                  </a:lnTo>
                  <a:lnTo>
                    <a:pt x="171" y="775"/>
                  </a:lnTo>
                  <a:lnTo>
                    <a:pt x="164" y="792"/>
                  </a:lnTo>
                  <a:lnTo>
                    <a:pt x="156" y="800"/>
                  </a:lnTo>
                  <a:lnTo>
                    <a:pt x="126" y="800"/>
                  </a:lnTo>
                  <a:lnTo>
                    <a:pt x="112" y="784"/>
                  </a:lnTo>
                  <a:lnTo>
                    <a:pt x="112" y="17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4653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89" y="48"/>
                </a:cxn>
                <a:cxn ang="0">
                  <a:pos x="149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67" y="831"/>
                </a:cxn>
                <a:cxn ang="0">
                  <a:pos x="490" y="1009"/>
                </a:cxn>
                <a:cxn ang="0">
                  <a:pos x="497" y="1162"/>
                </a:cxn>
                <a:cxn ang="0">
                  <a:pos x="490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4" y="1865"/>
                </a:cxn>
                <a:cxn ang="0">
                  <a:pos x="297" y="2002"/>
                </a:cxn>
                <a:cxn ang="0">
                  <a:pos x="223" y="2115"/>
                </a:cxn>
                <a:cxn ang="0">
                  <a:pos x="149" y="2204"/>
                </a:cxn>
                <a:cxn ang="0">
                  <a:pos x="89" y="2268"/>
                </a:cxn>
                <a:cxn ang="0">
                  <a:pos x="23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30" y="2252"/>
                </a:cxn>
                <a:cxn ang="0">
                  <a:pos x="149" y="2099"/>
                </a:cxn>
                <a:cxn ang="0">
                  <a:pos x="238" y="1929"/>
                </a:cxn>
                <a:cxn ang="0">
                  <a:pos x="297" y="1743"/>
                </a:cxn>
                <a:cxn ang="0">
                  <a:pos x="341" y="1550"/>
                </a:cxn>
                <a:cxn ang="0">
                  <a:pos x="364" y="1356"/>
                </a:cxn>
                <a:cxn ang="0">
                  <a:pos x="371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5" y="411"/>
                </a:cxn>
                <a:cxn ang="0">
                  <a:pos x="156" y="226"/>
                </a:cxn>
                <a:cxn ang="0">
                  <a:pos x="37" y="72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8" y="0"/>
                  </a:moveTo>
                  <a:lnTo>
                    <a:pt x="23" y="0"/>
                  </a:lnTo>
                  <a:lnTo>
                    <a:pt x="89" y="48"/>
                  </a:lnTo>
                  <a:lnTo>
                    <a:pt x="149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67" y="831"/>
                  </a:lnTo>
                  <a:lnTo>
                    <a:pt x="490" y="1009"/>
                  </a:lnTo>
                  <a:lnTo>
                    <a:pt x="497" y="1162"/>
                  </a:lnTo>
                  <a:lnTo>
                    <a:pt x="490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4" y="1865"/>
                  </a:lnTo>
                  <a:lnTo>
                    <a:pt x="297" y="2002"/>
                  </a:lnTo>
                  <a:lnTo>
                    <a:pt x="223" y="2115"/>
                  </a:lnTo>
                  <a:lnTo>
                    <a:pt x="149" y="2204"/>
                  </a:lnTo>
                  <a:lnTo>
                    <a:pt x="89" y="2268"/>
                  </a:lnTo>
                  <a:lnTo>
                    <a:pt x="23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30" y="2252"/>
                  </a:lnTo>
                  <a:lnTo>
                    <a:pt x="149" y="2099"/>
                  </a:lnTo>
                  <a:lnTo>
                    <a:pt x="238" y="1929"/>
                  </a:lnTo>
                  <a:lnTo>
                    <a:pt x="297" y="1743"/>
                  </a:lnTo>
                  <a:lnTo>
                    <a:pt x="341" y="1550"/>
                  </a:lnTo>
                  <a:lnTo>
                    <a:pt x="364" y="1356"/>
                  </a:lnTo>
                  <a:lnTo>
                    <a:pt x="371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5" y="411"/>
                  </a:lnTo>
                  <a:lnTo>
                    <a:pt x="156" y="226"/>
                  </a:lnTo>
                  <a:lnTo>
                    <a:pt x="37" y="72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5476" y="3713"/>
              <a:ext cx="1186" cy="1163"/>
            </a:xfrm>
            <a:custGeom>
              <a:avLst/>
              <a:gdLst/>
              <a:ahLst/>
              <a:cxnLst>
                <a:cxn ang="0">
                  <a:pos x="519" y="73"/>
                </a:cxn>
                <a:cxn ang="0">
                  <a:pos x="504" y="113"/>
                </a:cxn>
                <a:cxn ang="0">
                  <a:pos x="601" y="533"/>
                </a:cxn>
                <a:cxn ang="0">
                  <a:pos x="786" y="501"/>
                </a:cxn>
                <a:cxn ang="0">
                  <a:pos x="920" y="388"/>
                </a:cxn>
                <a:cxn ang="0">
                  <a:pos x="964" y="226"/>
                </a:cxn>
                <a:cxn ang="0">
                  <a:pos x="912" y="105"/>
                </a:cxn>
                <a:cxn ang="0">
                  <a:pos x="794" y="65"/>
                </a:cxn>
                <a:cxn ang="0">
                  <a:pos x="549" y="57"/>
                </a:cxn>
                <a:cxn ang="0">
                  <a:pos x="756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6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38" y="1074"/>
                </a:cxn>
                <a:cxn ang="0">
                  <a:pos x="452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52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6" h="1163">
                  <a:moveTo>
                    <a:pt x="549" y="57"/>
                  </a:moveTo>
                  <a:lnTo>
                    <a:pt x="519" y="73"/>
                  </a:lnTo>
                  <a:lnTo>
                    <a:pt x="512" y="89"/>
                  </a:lnTo>
                  <a:lnTo>
                    <a:pt x="504" y="113"/>
                  </a:lnTo>
                  <a:lnTo>
                    <a:pt x="408" y="533"/>
                  </a:lnTo>
                  <a:lnTo>
                    <a:pt x="601" y="533"/>
                  </a:lnTo>
                  <a:lnTo>
                    <a:pt x="697" y="525"/>
                  </a:lnTo>
                  <a:lnTo>
                    <a:pt x="786" y="501"/>
                  </a:lnTo>
                  <a:lnTo>
                    <a:pt x="860" y="452"/>
                  </a:lnTo>
                  <a:lnTo>
                    <a:pt x="920" y="388"/>
                  </a:lnTo>
                  <a:lnTo>
                    <a:pt x="957" y="307"/>
                  </a:lnTo>
                  <a:lnTo>
                    <a:pt x="964" y="226"/>
                  </a:lnTo>
                  <a:lnTo>
                    <a:pt x="949" y="154"/>
                  </a:lnTo>
                  <a:lnTo>
                    <a:pt x="912" y="105"/>
                  </a:lnTo>
                  <a:lnTo>
                    <a:pt x="860" y="81"/>
                  </a:lnTo>
                  <a:lnTo>
                    <a:pt x="794" y="65"/>
                  </a:lnTo>
                  <a:lnTo>
                    <a:pt x="719" y="57"/>
                  </a:lnTo>
                  <a:lnTo>
                    <a:pt x="549" y="57"/>
                  </a:lnTo>
                  <a:close/>
                  <a:moveTo>
                    <a:pt x="260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05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38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52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7485" y="3310"/>
              <a:ext cx="1891" cy="1219"/>
            </a:xfrm>
            <a:custGeom>
              <a:avLst/>
              <a:gdLst/>
              <a:ahLst/>
              <a:cxnLst>
                <a:cxn ang="0">
                  <a:pos x="1379" y="0"/>
                </a:cxn>
                <a:cxn ang="0">
                  <a:pos x="1416" y="0"/>
                </a:cxn>
                <a:cxn ang="0">
                  <a:pos x="1431" y="8"/>
                </a:cxn>
                <a:cxn ang="0">
                  <a:pos x="1439" y="16"/>
                </a:cxn>
                <a:cxn ang="0">
                  <a:pos x="1439" y="24"/>
                </a:cxn>
                <a:cxn ang="0">
                  <a:pos x="1446" y="40"/>
                </a:cxn>
                <a:cxn ang="0">
                  <a:pos x="1491" y="193"/>
                </a:cxn>
                <a:cxn ang="0">
                  <a:pos x="1550" y="306"/>
                </a:cxn>
                <a:cxn ang="0">
                  <a:pos x="1617" y="403"/>
                </a:cxn>
                <a:cxn ang="0">
                  <a:pos x="1691" y="476"/>
                </a:cxn>
                <a:cxn ang="0">
                  <a:pos x="1765" y="524"/>
                </a:cxn>
                <a:cxn ang="0">
                  <a:pos x="1824" y="557"/>
                </a:cxn>
                <a:cxn ang="0">
                  <a:pos x="1876" y="581"/>
                </a:cxn>
                <a:cxn ang="0">
                  <a:pos x="1884" y="581"/>
                </a:cxn>
                <a:cxn ang="0">
                  <a:pos x="1891" y="589"/>
                </a:cxn>
                <a:cxn ang="0">
                  <a:pos x="1891" y="621"/>
                </a:cxn>
                <a:cxn ang="0">
                  <a:pos x="1884" y="629"/>
                </a:cxn>
                <a:cxn ang="0">
                  <a:pos x="1876" y="629"/>
                </a:cxn>
                <a:cxn ang="0">
                  <a:pos x="1861" y="637"/>
                </a:cxn>
                <a:cxn ang="0">
                  <a:pos x="1728" y="718"/>
                </a:cxn>
                <a:cxn ang="0">
                  <a:pos x="1624" y="807"/>
                </a:cxn>
                <a:cxn ang="0">
                  <a:pos x="1542" y="920"/>
                </a:cxn>
                <a:cxn ang="0">
                  <a:pos x="1483" y="1041"/>
                </a:cxn>
                <a:cxn ang="0">
                  <a:pos x="1446" y="1170"/>
                </a:cxn>
                <a:cxn ang="0">
                  <a:pos x="1439" y="1194"/>
                </a:cxn>
                <a:cxn ang="0">
                  <a:pos x="1439" y="1211"/>
                </a:cxn>
                <a:cxn ang="0">
                  <a:pos x="1431" y="1219"/>
                </a:cxn>
                <a:cxn ang="0">
                  <a:pos x="1379" y="1219"/>
                </a:cxn>
                <a:cxn ang="0">
                  <a:pos x="1372" y="1211"/>
                </a:cxn>
                <a:cxn ang="0">
                  <a:pos x="1357" y="1203"/>
                </a:cxn>
                <a:cxn ang="0">
                  <a:pos x="1357" y="1186"/>
                </a:cxn>
                <a:cxn ang="0">
                  <a:pos x="1365" y="1162"/>
                </a:cxn>
                <a:cxn ang="0">
                  <a:pos x="1379" y="1098"/>
                </a:cxn>
                <a:cxn ang="0">
                  <a:pos x="1409" y="993"/>
                </a:cxn>
                <a:cxn ang="0">
                  <a:pos x="1468" y="880"/>
                </a:cxn>
                <a:cxn ang="0">
                  <a:pos x="1491" y="847"/>
                </a:cxn>
                <a:cxn ang="0">
                  <a:pos x="1528" y="791"/>
                </a:cxn>
                <a:cxn ang="0">
                  <a:pos x="1580" y="726"/>
                </a:cxn>
                <a:cxn ang="0">
                  <a:pos x="1661" y="654"/>
                </a:cxn>
                <a:cxn ang="0">
                  <a:pos x="37" y="654"/>
                </a:cxn>
                <a:cxn ang="0">
                  <a:pos x="23" y="646"/>
                </a:cxn>
                <a:cxn ang="0">
                  <a:pos x="8" y="646"/>
                </a:cxn>
                <a:cxn ang="0">
                  <a:pos x="0" y="629"/>
                </a:cxn>
                <a:cxn ang="0">
                  <a:pos x="0" y="589"/>
                </a:cxn>
                <a:cxn ang="0">
                  <a:pos x="8" y="581"/>
                </a:cxn>
                <a:cxn ang="0">
                  <a:pos x="37" y="565"/>
                </a:cxn>
                <a:cxn ang="0">
                  <a:pos x="1661" y="565"/>
                </a:cxn>
                <a:cxn ang="0">
                  <a:pos x="1580" y="492"/>
                </a:cxn>
                <a:cxn ang="0">
                  <a:pos x="1513" y="411"/>
                </a:cxn>
                <a:cxn ang="0">
                  <a:pos x="1461" y="339"/>
                </a:cxn>
                <a:cxn ang="0">
                  <a:pos x="1416" y="250"/>
                </a:cxn>
                <a:cxn ang="0">
                  <a:pos x="1387" y="161"/>
                </a:cxn>
                <a:cxn ang="0">
                  <a:pos x="1372" y="97"/>
                </a:cxn>
                <a:cxn ang="0">
                  <a:pos x="1357" y="48"/>
                </a:cxn>
                <a:cxn ang="0">
                  <a:pos x="1357" y="16"/>
                </a:cxn>
                <a:cxn ang="0">
                  <a:pos x="1372" y="8"/>
                </a:cxn>
                <a:cxn ang="0">
                  <a:pos x="1379" y="0"/>
                </a:cxn>
              </a:cxnLst>
              <a:rect l="0" t="0" r="r" b="b"/>
              <a:pathLst>
                <a:path w="1891" h="1219">
                  <a:moveTo>
                    <a:pt x="1379" y="0"/>
                  </a:moveTo>
                  <a:lnTo>
                    <a:pt x="1416" y="0"/>
                  </a:lnTo>
                  <a:lnTo>
                    <a:pt x="1431" y="8"/>
                  </a:lnTo>
                  <a:lnTo>
                    <a:pt x="1439" y="16"/>
                  </a:lnTo>
                  <a:lnTo>
                    <a:pt x="1439" y="24"/>
                  </a:lnTo>
                  <a:lnTo>
                    <a:pt x="1446" y="40"/>
                  </a:lnTo>
                  <a:lnTo>
                    <a:pt x="1491" y="193"/>
                  </a:lnTo>
                  <a:lnTo>
                    <a:pt x="1550" y="306"/>
                  </a:lnTo>
                  <a:lnTo>
                    <a:pt x="1617" y="403"/>
                  </a:lnTo>
                  <a:lnTo>
                    <a:pt x="1691" y="476"/>
                  </a:lnTo>
                  <a:lnTo>
                    <a:pt x="1765" y="524"/>
                  </a:lnTo>
                  <a:lnTo>
                    <a:pt x="1824" y="557"/>
                  </a:lnTo>
                  <a:lnTo>
                    <a:pt x="1876" y="581"/>
                  </a:lnTo>
                  <a:lnTo>
                    <a:pt x="1884" y="581"/>
                  </a:lnTo>
                  <a:lnTo>
                    <a:pt x="1891" y="589"/>
                  </a:lnTo>
                  <a:lnTo>
                    <a:pt x="1891" y="621"/>
                  </a:lnTo>
                  <a:lnTo>
                    <a:pt x="1884" y="629"/>
                  </a:lnTo>
                  <a:lnTo>
                    <a:pt x="1876" y="629"/>
                  </a:lnTo>
                  <a:lnTo>
                    <a:pt x="1861" y="637"/>
                  </a:lnTo>
                  <a:lnTo>
                    <a:pt x="1728" y="718"/>
                  </a:lnTo>
                  <a:lnTo>
                    <a:pt x="1624" y="807"/>
                  </a:lnTo>
                  <a:lnTo>
                    <a:pt x="1542" y="920"/>
                  </a:lnTo>
                  <a:lnTo>
                    <a:pt x="1483" y="1041"/>
                  </a:lnTo>
                  <a:lnTo>
                    <a:pt x="1446" y="1170"/>
                  </a:lnTo>
                  <a:lnTo>
                    <a:pt x="1439" y="1194"/>
                  </a:lnTo>
                  <a:lnTo>
                    <a:pt x="1439" y="1211"/>
                  </a:lnTo>
                  <a:lnTo>
                    <a:pt x="1431" y="1219"/>
                  </a:lnTo>
                  <a:lnTo>
                    <a:pt x="1379" y="1219"/>
                  </a:lnTo>
                  <a:lnTo>
                    <a:pt x="1372" y="1211"/>
                  </a:lnTo>
                  <a:lnTo>
                    <a:pt x="1357" y="1203"/>
                  </a:lnTo>
                  <a:lnTo>
                    <a:pt x="1357" y="1186"/>
                  </a:lnTo>
                  <a:lnTo>
                    <a:pt x="1365" y="1162"/>
                  </a:lnTo>
                  <a:lnTo>
                    <a:pt x="1379" y="1098"/>
                  </a:lnTo>
                  <a:lnTo>
                    <a:pt x="1409" y="993"/>
                  </a:lnTo>
                  <a:lnTo>
                    <a:pt x="1468" y="880"/>
                  </a:lnTo>
                  <a:lnTo>
                    <a:pt x="1491" y="847"/>
                  </a:lnTo>
                  <a:lnTo>
                    <a:pt x="1528" y="791"/>
                  </a:lnTo>
                  <a:lnTo>
                    <a:pt x="1580" y="726"/>
                  </a:lnTo>
                  <a:lnTo>
                    <a:pt x="1661" y="654"/>
                  </a:lnTo>
                  <a:lnTo>
                    <a:pt x="37" y="654"/>
                  </a:lnTo>
                  <a:lnTo>
                    <a:pt x="23" y="646"/>
                  </a:lnTo>
                  <a:lnTo>
                    <a:pt x="8" y="646"/>
                  </a:lnTo>
                  <a:lnTo>
                    <a:pt x="0" y="629"/>
                  </a:lnTo>
                  <a:lnTo>
                    <a:pt x="0" y="589"/>
                  </a:lnTo>
                  <a:lnTo>
                    <a:pt x="8" y="581"/>
                  </a:lnTo>
                  <a:lnTo>
                    <a:pt x="37" y="565"/>
                  </a:lnTo>
                  <a:lnTo>
                    <a:pt x="1661" y="565"/>
                  </a:lnTo>
                  <a:lnTo>
                    <a:pt x="1580" y="492"/>
                  </a:lnTo>
                  <a:lnTo>
                    <a:pt x="1513" y="411"/>
                  </a:lnTo>
                  <a:lnTo>
                    <a:pt x="1461" y="339"/>
                  </a:lnTo>
                  <a:lnTo>
                    <a:pt x="1416" y="250"/>
                  </a:lnTo>
                  <a:lnTo>
                    <a:pt x="1387" y="161"/>
                  </a:lnTo>
                  <a:lnTo>
                    <a:pt x="1372" y="97"/>
                  </a:lnTo>
                  <a:lnTo>
                    <a:pt x="1357" y="48"/>
                  </a:lnTo>
                  <a:lnTo>
                    <a:pt x="1357" y="16"/>
                  </a:lnTo>
                  <a:lnTo>
                    <a:pt x="1372" y="8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10214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8" y="299"/>
                </a:cxn>
                <a:cxn ang="0">
                  <a:pos x="682" y="331"/>
                </a:cxn>
                <a:cxn ang="0">
                  <a:pos x="637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89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8" y="194"/>
                </a:cxn>
                <a:cxn ang="0">
                  <a:pos x="296" y="275"/>
                </a:cxn>
                <a:cxn ang="0">
                  <a:pos x="333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6" y="606"/>
                </a:cxn>
                <a:cxn ang="0">
                  <a:pos x="726" y="727"/>
                </a:cxn>
                <a:cxn ang="0">
                  <a:pos x="689" y="848"/>
                </a:cxn>
                <a:cxn ang="0">
                  <a:pos x="593" y="969"/>
                </a:cxn>
                <a:cxn ang="0">
                  <a:pos x="422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8" y="686"/>
                </a:cxn>
                <a:cxn ang="0">
                  <a:pos x="155" y="694"/>
                </a:cxn>
                <a:cxn ang="0">
                  <a:pos x="185" y="719"/>
                </a:cxn>
                <a:cxn ang="0">
                  <a:pos x="192" y="767"/>
                </a:cxn>
                <a:cxn ang="0">
                  <a:pos x="155" y="856"/>
                </a:cxn>
                <a:cxn ang="0">
                  <a:pos x="59" y="888"/>
                </a:cxn>
                <a:cxn ang="0">
                  <a:pos x="155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0" y="291"/>
                </a:cxn>
                <a:cxn ang="0">
                  <a:pos x="215" y="162"/>
                </a:cxn>
                <a:cxn ang="0">
                  <a:pos x="333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8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7" y="315"/>
                  </a:lnTo>
                  <a:lnTo>
                    <a:pt x="622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89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5" y="65"/>
                  </a:lnTo>
                  <a:lnTo>
                    <a:pt x="541" y="65"/>
                  </a:lnTo>
                  <a:lnTo>
                    <a:pt x="459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8" y="194"/>
                  </a:lnTo>
                  <a:lnTo>
                    <a:pt x="304" y="234"/>
                  </a:lnTo>
                  <a:lnTo>
                    <a:pt x="296" y="275"/>
                  </a:lnTo>
                  <a:lnTo>
                    <a:pt x="304" y="331"/>
                  </a:lnTo>
                  <a:lnTo>
                    <a:pt x="333" y="363"/>
                  </a:lnTo>
                  <a:lnTo>
                    <a:pt x="370" y="388"/>
                  </a:lnTo>
                  <a:lnTo>
                    <a:pt x="415" y="404"/>
                  </a:lnTo>
                  <a:lnTo>
                    <a:pt x="459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6" y="606"/>
                  </a:lnTo>
                  <a:lnTo>
                    <a:pt x="734" y="678"/>
                  </a:lnTo>
                  <a:lnTo>
                    <a:pt x="726" y="727"/>
                  </a:lnTo>
                  <a:lnTo>
                    <a:pt x="719" y="783"/>
                  </a:lnTo>
                  <a:lnTo>
                    <a:pt x="689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2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8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8" y="686"/>
                  </a:lnTo>
                  <a:lnTo>
                    <a:pt x="133" y="686"/>
                  </a:lnTo>
                  <a:lnTo>
                    <a:pt x="155" y="694"/>
                  </a:lnTo>
                  <a:lnTo>
                    <a:pt x="170" y="702"/>
                  </a:lnTo>
                  <a:lnTo>
                    <a:pt x="185" y="719"/>
                  </a:lnTo>
                  <a:lnTo>
                    <a:pt x="192" y="743"/>
                  </a:lnTo>
                  <a:lnTo>
                    <a:pt x="192" y="767"/>
                  </a:lnTo>
                  <a:lnTo>
                    <a:pt x="185" y="815"/>
                  </a:lnTo>
                  <a:lnTo>
                    <a:pt x="155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3" y="945"/>
                  </a:lnTo>
                  <a:lnTo>
                    <a:pt x="155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4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1" y="606"/>
                  </a:lnTo>
                  <a:lnTo>
                    <a:pt x="452" y="589"/>
                  </a:lnTo>
                  <a:lnTo>
                    <a:pt x="385" y="573"/>
                  </a:lnTo>
                  <a:lnTo>
                    <a:pt x="348" y="565"/>
                  </a:lnTo>
                  <a:lnTo>
                    <a:pt x="296" y="541"/>
                  </a:lnTo>
                  <a:lnTo>
                    <a:pt x="252" y="517"/>
                  </a:lnTo>
                  <a:lnTo>
                    <a:pt x="207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0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3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auto">
            <a:xfrm>
              <a:off x="11192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2" y="57"/>
                </a:cxn>
                <a:cxn ang="0">
                  <a:pos x="445" y="89"/>
                </a:cxn>
                <a:cxn ang="0">
                  <a:pos x="364" y="154"/>
                </a:cxn>
                <a:cxn ang="0">
                  <a:pos x="282" y="259"/>
                </a:cxn>
                <a:cxn ang="0">
                  <a:pos x="245" y="347"/>
                </a:cxn>
                <a:cxn ang="0">
                  <a:pos x="208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6" y="743"/>
                </a:cxn>
                <a:cxn ang="0">
                  <a:pos x="163" y="840"/>
                </a:cxn>
                <a:cxn ang="0">
                  <a:pos x="193" y="904"/>
                </a:cxn>
                <a:cxn ang="0">
                  <a:pos x="238" y="953"/>
                </a:cxn>
                <a:cxn ang="0">
                  <a:pos x="282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7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5" y="686"/>
                </a:cxn>
                <a:cxn ang="0">
                  <a:pos x="712" y="573"/>
                </a:cxn>
                <a:cxn ang="0">
                  <a:pos x="734" y="460"/>
                </a:cxn>
                <a:cxn ang="0">
                  <a:pos x="749" y="372"/>
                </a:cxn>
                <a:cxn ang="0">
                  <a:pos x="757" y="299"/>
                </a:cxn>
                <a:cxn ang="0">
                  <a:pos x="749" y="218"/>
                </a:cxn>
                <a:cxn ang="0">
                  <a:pos x="727" y="154"/>
                </a:cxn>
                <a:cxn ang="0">
                  <a:pos x="690" y="97"/>
                </a:cxn>
                <a:cxn ang="0">
                  <a:pos x="638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90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6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30" y="1034"/>
                </a:cxn>
                <a:cxn ang="0">
                  <a:pos x="134" y="977"/>
                </a:cxn>
                <a:cxn ang="0">
                  <a:pos x="60" y="896"/>
                </a:cxn>
                <a:cxn ang="0">
                  <a:pos x="15" y="791"/>
                </a:cxn>
                <a:cxn ang="0">
                  <a:pos x="0" y="662"/>
                </a:cxn>
                <a:cxn ang="0">
                  <a:pos x="23" y="501"/>
                </a:cxn>
                <a:cxn ang="0">
                  <a:pos x="82" y="347"/>
                </a:cxn>
                <a:cxn ang="0">
                  <a:pos x="178" y="210"/>
                </a:cxn>
                <a:cxn ang="0">
                  <a:pos x="297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2" y="57"/>
                  </a:lnTo>
                  <a:lnTo>
                    <a:pt x="445" y="89"/>
                  </a:lnTo>
                  <a:lnTo>
                    <a:pt x="364" y="154"/>
                  </a:lnTo>
                  <a:lnTo>
                    <a:pt x="282" y="259"/>
                  </a:lnTo>
                  <a:lnTo>
                    <a:pt x="245" y="347"/>
                  </a:lnTo>
                  <a:lnTo>
                    <a:pt x="208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6" y="743"/>
                  </a:lnTo>
                  <a:lnTo>
                    <a:pt x="163" y="840"/>
                  </a:lnTo>
                  <a:lnTo>
                    <a:pt x="193" y="904"/>
                  </a:lnTo>
                  <a:lnTo>
                    <a:pt x="238" y="953"/>
                  </a:lnTo>
                  <a:lnTo>
                    <a:pt x="282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7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5" y="686"/>
                  </a:lnTo>
                  <a:lnTo>
                    <a:pt x="712" y="573"/>
                  </a:lnTo>
                  <a:lnTo>
                    <a:pt x="734" y="460"/>
                  </a:lnTo>
                  <a:lnTo>
                    <a:pt x="749" y="372"/>
                  </a:lnTo>
                  <a:lnTo>
                    <a:pt x="757" y="299"/>
                  </a:lnTo>
                  <a:lnTo>
                    <a:pt x="749" y="218"/>
                  </a:lnTo>
                  <a:lnTo>
                    <a:pt x="727" y="154"/>
                  </a:lnTo>
                  <a:lnTo>
                    <a:pt x="690" y="97"/>
                  </a:lnTo>
                  <a:lnTo>
                    <a:pt x="638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90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6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30" y="1034"/>
                  </a:lnTo>
                  <a:lnTo>
                    <a:pt x="134" y="977"/>
                  </a:lnTo>
                  <a:lnTo>
                    <a:pt x="60" y="896"/>
                  </a:lnTo>
                  <a:lnTo>
                    <a:pt x="15" y="791"/>
                  </a:lnTo>
                  <a:lnTo>
                    <a:pt x="0" y="662"/>
                  </a:lnTo>
                  <a:lnTo>
                    <a:pt x="23" y="501"/>
                  </a:lnTo>
                  <a:lnTo>
                    <a:pt x="82" y="347"/>
                  </a:lnTo>
                  <a:lnTo>
                    <a:pt x="178" y="210"/>
                  </a:lnTo>
                  <a:lnTo>
                    <a:pt x="297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2341" y="2761"/>
              <a:ext cx="497" cy="232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0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8" y="64"/>
                </a:cxn>
                <a:cxn ang="0">
                  <a:pos x="349" y="218"/>
                </a:cxn>
                <a:cxn ang="0">
                  <a:pos x="267" y="387"/>
                </a:cxn>
                <a:cxn ang="0">
                  <a:pos x="201" y="573"/>
                </a:cxn>
                <a:cxn ang="0">
                  <a:pos x="156" y="767"/>
                </a:cxn>
                <a:cxn ang="0">
                  <a:pos x="134" y="960"/>
                </a:cxn>
                <a:cxn ang="0">
                  <a:pos x="126" y="1162"/>
                </a:cxn>
                <a:cxn ang="0">
                  <a:pos x="134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3" y="1913"/>
                </a:cxn>
                <a:cxn ang="0">
                  <a:pos x="341" y="2091"/>
                </a:cxn>
                <a:cxn ang="0">
                  <a:pos x="460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90" y="2325"/>
                </a:cxn>
                <a:cxn ang="0">
                  <a:pos x="475" y="2325"/>
                </a:cxn>
                <a:cxn ang="0">
                  <a:pos x="453" y="2317"/>
                </a:cxn>
                <a:cxn ang="0">
                  <a:pos x="408" y="2276"/>
                </a:cxn>
                <a:cxn ang="0">
                  <a:pos x="349" y="2220"/>
                </a:cxn>
                <a:cxn ang="0">
                  <a:pos x="282" y="2131"/>
                </a:cxn>
                <a:cxn ang="0">
                  <a:pos x="208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3" y="1493"/>
                </a:cxn>
                <a:cxn ang="0">
                  <a:pos x="8" y="1316"/>
                </a:cxn>
                <a:cxn ang="0">
                  <a:pos x="0" y="1162"/>
                </a:cxn>
                <a:cxn ang="0">
                  <a:pos x="8" y="1009"/>
                </a:cxn>
                <a:cxn ang="0">
                  <a:pos x="30" y="831"/>
                </a:cxn>
                <a:cxn ang="0">
                  <a:pos x="67" y="646"/>
                </a:cxn>
                <a:cxn ang="0">
                  <a:pos x="134" y="452"/>
                </a:cxn>
                <a:cxn ang="0">
                  <a:pos x="201" y="315"/>
                </a:cxn>
                <a:cxn ang="0">
                  <a:pos x="275" y="202"/>
                </a:cxn>
                <a:cxn ang="0">
                  <a:pos x="349" y="113"/>
                </a:cxn>
                <a:cxn ang="0">
                  <a:pos x="408" y="48"/>
                </a:cxn>
                <a:cxn ang="0">
                  <a:pos x="475" y="0"/>
                </a:cxn>
              </a:cxnLst>
              <a:rect l="0" t="0" r="r" b="b"/>
              <a:pathLst>
                <a:path w="497" h="2325">
                  <a:moveTo>
                    <a:pt x="475" y="0"/>
                  </a:moveTo>
                  <a:lnTo>
                    <a:pt x="490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8" y="64"/>
                  </a:lnTo>
                  <a:lnTo>
                    <a:pt x="349" y="218"/>
                  </a:lnTo>
                  <a:lnTo>
                    <a:pt x="267" y="387"/>
                  </a:lnTo>
                  <a:lnTo>
                    <a:pt x="201" y="573"/>
                  </a:lnTo>
                  <a:lnTo>
                    <a:pt x="156" y="767"/>
                  </a:lnTo>
                  <a:lnTo>
                    <a:pt x="134" y="960"/>
                  </a:lnTo>
                  <a:lnTo>
                    <a:pt x="126" y="1162"/>
                  </a:lnTo>
                  <a:lnTo>
                    <a:pt x="134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3" y="1913"/>
                  </a:lnTo>
                  <a:lnTo>
                    <a:pt x="341" y="2091"/>
                  </a:lnTo>
                  <a:lnTo>
                    <a:pt x="460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90" y="2325"/>
                  </a:lnTo>
                  <a:lnTo>
                    <a:pt x="475" y="2325"/>
                  </a:lnTo>
                  <a:lnTo>
                    <a:pt x="453" y="2317"/>
                  </a:lnTo>
                  <a:lnTo>
                    <a:pt x="408" y="2276"/>
                  </a:lnTo>
                  <a:lnTo>
                    <a:pt x="349" y="2220"/>
                  </a:lnTo>
                  <a:lnTo>
                    <a:pt x="282" y="2131"/>
                  </a:lnTo>
                  <a:lnTo>
                    <a:pt x="208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3" y="1493"/>
                  </a:lnTo>
                  <a:lnTo>
                    <a:pt x="8" y="1316"/>
                  </a:lnTo>
                  <a:lnTo>
                    <a:pt x="0" y="1162"/>
                  </a:lnTo>
                  <a:lnTo>
                    <a:pt x="8" y="1009"/>
                  </a:lnTo>
                  <a:lnTo>
                    <a:pt x="30" y="831"/>
                  </a:lnTo>
                  <a:lnTo>
                    <a:pt x="67" y="646"/>
                  </a:lnTo>
                  <a:lnTo>
                    <a:pt x="134" y="452"/>
                  </a:lnTo>
                  <a:lnTo>
                    <a:pt x="201" y="315"/>
                  </a:lnTo>
                  <a:lnTo>
                    <a:pt x="275" y="202"/>
                  </a:lnTo>
                  <a:lnTo>
                    <a:pt x="349" y="113"/>
                  </a:lnTo>
                  <a:lnTo>
                    <a:pt x="408" y="48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3046" y="2954"/>
              <a:ext cx="889" cy="1615"/>
            </a:xfrm>
            <a:custGeom>
              <a:avLst/>
              <a:gdLst/>
              <a:ahLst/>
              <a:cxnLst>
                <a:cxn ang="0">
                  <a:pos x="541" y="9"/>
                </a:cxn>
                <a:cxn ang="0">
                  <a:pos x="711" y="81"/>
                </a:cxn>
                <a:cxn ang="0">
                  <a:pos x="815" y="227"/>
                </a:cxn>
                <a:cxn ang="0">
                  <a:pos x="808" y="453"/>
                </a:cxn>
                <a:cxn ang="0">
                  <a:pos x="652" y="662"/>
                </a:cxn>
                <a:cxn ang="0">
                  <a:pos x="534" y="743"/>
                </a:cxn>
                <a:cxn ang="0">
                  <a:pos x="756" y="856"/>
                </a:cxn>
                <a:cxn ang="0">
                  <a:pos x="875" y="1050"/>
                </a:cxn>
                <a:cxn ang="0">
                  <a:pos x="875" y="1284"/>
                </a:cxn>
                <a:cxn ang="0">
                  <a:pos x="756" y="1478"/>
                </a:cxn>
                <a:cxn ang="0">
                  <a:pos x="556" y="1599"/>
                </a:cxn>
                <a:cxn ang="0">
                  <a:pos x="319" y="1599"/>
                </a:cxn>
                <a:cxn ang="0">
                  <a:pos x="126" y="1510"/>
                </a:cxn>
                <a:cxn ang="0">
                  <a:pos x="15" y="1349"/>
                </a:cxn>
                <a:cxn ang="0">
                  <a:pos x="15" y="1187"/>
                </a:cxn>
                <a:cxn ang="0">
                  <a:pos x="81" y="1123"/>
                </a:cxn>
                <a:cxn ang="0">
                  <a:pos x="163" y="1123"/>
                </a:cxn>
                <a:cxn ang="0">
                  <a:pos x="230" y="1187"/>
                </a:cxn>
                <a:cxn ang="0">
                  <a:pos x="222" y="1300"/>
                </a:cxn>
                <a:cxn ang="0">
                  <a:pos x="148" y="1365"/>
                </a:cxn>
                <a:cxn ang="0">
                  <a:pos x="148" y="1446"/>
                </a:cxn>
                <a:cxn ang="0">
                  <a:pos x="289" y="1526"/>
                </a:cxn>
                <a:cxn ang="0">
                  <a:pos x="422" y="1550"/>
                </a:cxn>
                <a:cxn ang="0">
                  <a:pos x="556" y="1502"/>
                </a:cxn>
                <a:cxn ang="0">
                  <a:pos x="637" y="1381"/>
                </a:cxn>
                <a:cxn ang="0">
                  <a:pos x="667" y="1171"/>
                </a:cxn>
                <a:cxn ang="0">
                  <a:pos x="630" y="937"/>
                </a:cxn>
                <a:cxn ang="0">
                  <a:pos x="511" y="800"/>
                </a:cxn>
                <a:cxn ang="0">
                  <a:pos x="281" y="784"/>
                </a:cxn>
                <a:cxn ang="0">
                  <a:pos x="267" y="743"/>
                </a:cxn>
                <a:cxn ang="0">
                  <a:pos x="333" y="727"/>
                </a:cxn>
                <a:cxn ang="0">
                  <a:pos x="430" y="719"/>
                </a:cxn>
                <a:cxn ang="0">
                  <a:pos x="519" y="662"/>
                </a:cxn>
                <a:cxn ang="0">
                  <a:pos x="608" y="517"/>
                </a:cxn>
                <a:cxn ang="0">
                  <a:pos x="630" y="372"/>
                </a:cxn>
                <a:cxn ang="0">
                  <a:pos x="622" y="235"/>
                </a:cxn>
                <a:cxn ang="0">
                  <a:pos x="563" y="113"/>
                </a:cxn>
                <a:cxn ang="0">
                  <a:pos x="467" y="73"/>
                </a:cxn>
                <a:cxn ang="0">
                  <a:pos x="356" y="73"/>
                </a:cxn>
                <a:cxn ang="0">
                  <a:pos x="200" y="138"/>
                </a:cxn>
                <a:cxn ang="0">
                  <a:pos x="163" y="210"/>
                </a:cxn>
                <a:cxn ang="0">
                  <a:pos x="237" y="235"/>
                </a:cxn>
                <a:cxn ang="0">
                  <a:pos x="274" y="323"/>
                </a:cxn>
                <a:cxn ang="0">
                  <a:pos x="244" y="404"/>
                </a:cxn>
                <a:cxn ang="0">
                  <a:pos x="192" y="436"/>
                </a:cxn>
                <a:cxn ang="0">
                  <a:pos x="89" y="404"/>
                </a:cxn>
                <a:cxn ang="0">
                  <a:pos x="59" y="348"/>
                </a:cxn>
                <a:cxn ang="0">
                  <a:pos x="81" y="210"/>
                </a:cxn>
                <a:cxn ang="0">
                  <a:pos x="215" y="57"/>
                </a:cxn>
                <a:cxn ang="0">
                  <a:pos x="437" y="0"/>
                </a:cxn>
              </a:cxnLst>
              <a:rect l="0" t="0" r="r" b="b"/>
              <a:pathLst>
                <a:path w="889" h="1615">
                  <a:moveTo>
                    <a:pt x="437" y="0"/>
                  </a:moveTo>
                  <a:lnTo>
                    <a:pt x="541" y="9"/>
                  </a:lnTo>
                  <a:lnTo>
                    <a:pt x="630" y="41"/>
                  </a:lnTo>
                  <a:lnTo>
                    <a:pt x="711" y="81"/>
                  </a:lnTo>
                  <a:lnTo>
                    <a:pt x="771" y="146"/>
                  </a:lnTo>
                  <a:lnTo>
                    <a:pt x="815" y="227"/>
                  </a:lnTo>
                  <a:lnTo>
                    <a:pt x="830" y="315"/>
                  </a:lnTo>
                  <a:lnTo>
                    <a:pt x="808" y="453"/>
                  </a:lnTo>
                  <a:lnTo>
                    <a:pt x="749" y="566"/>
                  </a:lnTo>
                  <a:lnTo>
                    <a:pt x="652" y="662"/>
                  </a:lnTo>
                  <a:lnTo>
                    <a:pt x="534" y="727"/>
                  </a:lnTo>
                  <a:lnTo>
                    <a:pt x="534" y="743"/>
                  </a:lnTo>
                  <a:lnTo>
                    <a:pt x="660" y="784"/>
                  </a:lnTo>
                  <a:lnTo>
                    <a:pt x="756" y="856"/>
                  </a:lnTo>
                  <a:lnTo>
                    <a:pt x="830" y="945"/>
                  </a:lnTo>
                  <a:lnTo>
                    <a:pt x="875" y="1050"/>
                  </a:lnTo>
                  <a:lnTo>
                    <a:pt x="889" y="1163"/>
                  </a:lnTo>
                  <a:lnTo>
                    <a:pt x="875" y="1284"/>
                  </a:lnTo>
                  <a:lnTo>
                    <a:pt x="830" y="1389"/>
                  </a:lnTo>
                  <a:lnTo>
                    <a:pt x="756" y="1478"/>
                  </a:lnTo>
                  <a:lnTo>
                    <a:pt x="667" y="1550"/>
                  </a:lnTo>
                  <a:lnTo>
                    <a:pt x="556" y="1599"/>
                  </a:lnTo>
                  <a:lnTo>
                    <a:pt x="430" y="1615"/>
                  </a:lnTo>
                  <a:lnTo>
                    <a:pt x="319" y="1599"/>
                  </a:lnTo>
                  <a:lnTo>
                    <a:pt x="215" y="1567"/>
                  </a:lnTo>
                  <a:lnTo>
                    <a:pt x="126" y="1510"/>
                  </a:lnTo>
                  <a:lnTo>
                    <a:pt x="59" y="1437"/>
                  </a:lnTo>
                  <a:lnTo>
                    <a:pt x="15" y="1349"/>
                  </a:lnTo>
                  <a:lnTo>
                    <a:pt x="0" y="1252"/>
                  </a:lnTo>
                  <a:lnTo>
                    <a:pt x="15" y="1187"/>
                  </a:lnTo>
                  <a:lnTo>
                    <a:pt x="37" y="1147"/>
                  </a:lnTo>
                  <a:lnTo>
                    <a:pt x="81" y="1123"/>
                  </a:lnTo>
                  <a:lnTo>
                    <a:pt x="118" y="1115"/>
                  </a:lnTo>
                  <a:lnTo>
                    <a:pt x="163" y="1123"/>
                  </a:lnTo>
                  <a:lnTo>
                    <a:pt x="200" y="1147"/>
                  </a:lnTo>
                  <a:lnTo>
                    <a:pt x="230" y="1187"/>
                  </a:lnTo>
                  <a:lnTo>
                    <a:pt x="237" y="1244"/>
                  </a:lnTo>
                  <a:lnTo>
                    <a:pt x="222" y="1300"/>
                  </a:lnTo>
                  <a:lnTo>
                    <a:pt x="192" y="1349"/>
                  </a:lnTo>
                  <a:lnTo>
                    <a:pt x="148" y="1365"/>
                  </a:lnTo>
                  <a:lnTo>
                    <a:pt x="96" y="1373"/>
                  </a:lnTo>
                  <a:lnTo>
                    <a:pt x="148" y="1446"/>
                  </a:lnTo>
                  <a:lnTo>
                    <a:pt x="215" y="1494"/>
                  </a:lnTo>
                  <a:lnTo>
                    <a:pt x="289" y="1526"/>
                  </a:lnTo>
                  <a:lnTo>
                    <a:pt x="363" y="1542"/>
                  </a:lnTo>
                  <a:lnTo>
                    <a:pt x="422" y="1550"/>
                  </a:lnTo>
                  <a:lnTo>
                    <a:pt x="511" y="1534"/>
                  </a:lnTo>
                  <a:lnTo>
                    <a:pt x="556" y="1502"/>
                  </a:lnTo>
                  <a:lnTo>
                    <a:pt x="600" y="1454"/>
                  </a:lnTo>
                  <a:lnTo>
                    <a:pt x="637" y="1381"/>
                  </a:lnTo>
                  <a:lnTo>
                    <a:pt x="660" y="1292"/>
                  </a:lnTo>
                  <a:lnTo>
                    <a:pt x="667" y="1171"/>
                  </a:lnTo>
                  <a:lnTo>
                    <a:pt x="660" y="1042"/>
                  </a:lnTo>
                  <a:lnTo>
                    <a:pt x="630" y="937"/>
                  </a:lnTo>
                  <a:lnTo>
                    <a:pt x="578" y="856"/>
                  </a:lnTo>
                  <a:lnTo>
                    <a:pt x="511" y="800"/>
                  </a:lnTo>
                  <a:lnTo>
                    <a:pt x="415" y="784"/>
                  </a:lnTo>
                  <a:lnTo>
                    <a:pt x="281" y="784"/>
                  </a:lnTo>
                  <a:lnTo>
                    <a:pt x="267" y="775"/>
                  </a:lnTo>
                  <a:lnTo>
                    <a:pt x="267" y="743"/>
                  </a:lnTo>
                  <a:lnTo>
                    <a:pt x="281" y="727"/>
                  </a:lnTo>
                  <a:lnTo>
                    <a:pt x="333" y="727"/>
                  </a:lnTo>
                  <a:lnTo>
                    <a:pt x="356" y="719"/>
                  </a:lnTo>
                  <a:lnTo>
                    <a:pt x="430" y="719"/>
                  </a:lnTo>
                  <a:lnTo>
                    <a:pt x="474" y="703"/>
                  </a:lnTo>
                  <a:lnTo>
                    <a:pt x="519" y="662"/>
                  </a:lnTo>
                  <a:lnTo>
                    <a:pt x="571" y="598"/>
                  </a:lnTo>
                  <a:lnTo>
                    <a:pt x="608" y="517"/>
                  </a:lnTo>
                  <a:lnTo>
                    <a:pt x="622" y="436"/>
                  </a:lnTo>
                  <a:lnTo>
                    <a:pt x="630" y="372"/>
                  </a:lnTo>
                  <a:lnTo>
                    <a:pt x="630" y="331"/>
                  </a:lnTo>
                  <a:lnTo>
                    <a:pt x="622" y="235"/>
                  </a:lnTo>
                  <a:lnTo>
                    <a:pt x="593" y="162"/>
                  </a:lnTo>
                  <a:lnTo>
                    <a:pt x="563" y="113"/>
                  </a:lnTo>
                  <a:lnTo>
                    <a:pt x="519" y="89"/>
                  </a:lnTo>
                  <a:lnTo>
                    <a:pt x="467" y="73"/>
                  </a:lnTo>
                  <a:lnTo>
                    <a:pt x="422" y="65"/>
                  </a:lnTo>
                  <a:lnTo>
                    <a:pt x="356" y="73"/>
                  </a:lnTo>
                  <a:lnTo>
                    <a:pt x="281" y="97"/>
                  </a:lnTo>
                  <a:lnTo>
                    <a:pt x="200" y="138"/>
                  </a:lnTo>
                  <a:lnTo>
                    <a:pt x="141" y="210"/>
                  </a:lnTo>
                  <a:lnTo>
                    <a:pt x="163" y="210"/>
                  </a:lnTo>
                  <a:lnTo>
                    <a:pt x="200" y="218"/>
                  </a:lnTo>
                  <a:lnTo>
                    <a:pt x="237" y="235"/>
                  </a:lnTo>
                  <a:lnTo>
                    <a:pt x="267" y="267"/>
                  </a:lnTo>
                  <a:lnTo>
                    <a:pt x="274" y="323"/>
                  </a:lnTo>
                  <a:lnTo>
                    <a:pt x="274" y="356"/>
                  </a:lnTo>
                  <a:lnTo>
                    <a:pt x="244" y="404"/>
                  </a:lnTo>
                  <a:lnTo>
                    <a:pt x="222" y="420"/>
                  </a:lnTo>
                  <a:lnTo>
                    <a:pt x="192" y="436"/>
                  </a:lnTo>
                  <a:lnTo>
                    <a:pt x="133" y="436"/>
                  </a:lnTo>
                  <a:lnTo>
                    <a:pt x="89" y="404"/>
                  </a:lnTo>
                  <a:lnTo>
                    <a:pt x="74" y="380"/>
                  </a:lnTo>
                  <a:lnTo>
                    <a:pt x="59" y="348"/>
                  </a:lnTo>
                  <a:lnTo>
                    <a:pt x="59" y="315"/>
                  </a:lnTo>
                  <a:lnTo>
                    <a:pt x="81" y="210"/>
                  </a:lnTo>
                  <a:lnTo>
                    <a:pt x="133" y="130"/>
                  </a:lnTo>
                  <a:lnTo>
                    <a:pt x="215" y="57"/>
                  </a:lnTo>
                  <a:lnTo>
                    <a:pt x="319" y="17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4158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1" y="629"/>
                </a:cxn>
                <a:cxn ang="0">
                  <a:pos x="244" y="411"/>
                </a:cxn>
                <a:cxn ang="0">
                  <a:pos x="148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1" y="629"/>
                  </a:lnTo>
                  <a:lnTo>
                    <a:pt x="244" y="411"/>
                  </a:lnTo>
                  <a:lnTo>
                    <a:pt x="148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auto">
            <a:xfrm>
              <a:off x="14973" y="3713"/>
              <a:ext cx="1187" cy="1163"/>
            </a:xfrm>
            <a:custGeom>
              <a:avLst/>
              <a:gdLst/>
              <a:ahLst/>
              <a:cxnLst>
                <a:cxn ang="0">
                  <a:pos x="527" y="73"/>
                </a:cxn>
                <a:cxn ang="0">
                  <a:pos x="512" y="113"/>
                </a:cxn>
                <a:cxn ang="0">
                  <a:pos x="608" y="533"/>
                </a:cxn>
                <a:cxn ang="0">
                  <a:pos x="794" y="501"/>
                </a:cxn>
                <a:cxn ang="0">
                  <a:pos x="927" y="388"/>
                </a:cxn>
                <a:cxn ang="0">
                  <a:pos x="972" y="226"/>
                </a:cxn>
                <a:cxn ang="0">
                  <a:pos x="920" y="105"/>
                </a:cxn>
                <a:cxn ang="0">
                  <a:pos x="801" y="65"/>
                </a:cxn>
                <a:cxn ang="0">
                  <a:pos x="556" y="57"/>
                </a:cxn>
                <a:cxn ang="0">
                  <a:pos x="757" y="0"/>
                </a:cxn>
                <a:cxn ang="0">
                  <a:pos x="979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20" y="670"/>
                </a:cxn>
                <a:cxn ang="0">
                  <a:pos x="942" y="727"/>
                </a:cxn>
                <a:cxn ang="0">
                  <a:pos x="934" y="832"/>
                </a:cxn>
                <a:cxn ang="0">
                  <a:pos x="920" y="953"/>
                </a:cxn>
                <a:cxn ang="0">
                  <a:pos x="934" y="1082"/>
                </a:cxn>
                <a:cxn ang="0">
                  <a:pos x="972" y="1106"/>
                </a:cxn>
                <a:cxn ang="0">
                  <a:pos x="1046" y="1090"/>
                </a:cxn>
                <a:cxn ang="0">
                  <a:pos x="1127" y="969"/>
                </a:cxn>
                <a:cxn ang="0">
                  <a:pos x="1135" y="953"/>
                </a:cxn>
                <a:cxn ang="0">
                  <a:pos x="1172" y="945"/>
                </a:cxn>
                <a:cxn ang="0">
                  <a:pos x="1187" y="969"/>
                </a:cxn>
                <a:cxn ang="0">
                  <a:pos x="1157" y="1050"/>
                </a:cxn>
                <a:cxn ang="0">
                  <a:pos x="1060" y="1147"/>
                </a:cxn>
                <a:cxn ang="0">
                  <a:pos x="920" y="1155"/>
                </a:cxn>
                <a:cxn ang="0">
                  <a:pos x="808" y="1106"/>
                </a:cxn>
                <a:cxn ang="0">
                  <a:pos x="764" y="985"/>
                </a:cxn>
                <a:cxn ang="0">
                  <a:pos x="771" y="913"/>
                </a:cxn>
                <a:cxn ang="0">
                  <a:pos x="801" y="791"/>
                </a:cxn>
                <a:cxn ang="0">
                  <a:pos x="808" y="743"/>
                </a:cxn>
                <a:cxn ang="0">
                  <a:pos x="764" y="638"/>
                </a:cxn>
                <a:cxn ang="0">
                  <a:pos x="623" y="590"/>
                </a:cxn>
                <a:cxn ang="0">
                  <a:pos x="319" y="1009"/>
                </a:cxn>
                <a:cxn ang="0">
                  <a:pos x="312" y="1066"/>
                </a:cxn>
                <a:cxn ang="0">
                  <a:pos x="445" y="1074"/>
                </a:cxn>
                <a:cxn ang="0">
                  <a:pos x="453" y="1114"/>
                </a:cxn>
                <a:cxn ang="0">
                  <a:pos x="8" y="1131"/>
                </a:cxn>
                <a:cxn ang="0">
                  <a:pos x="0" y="1090"/>
                </a:cxn>
                <a:cxn ang="0">
                  <a:pos x="112" y="1074"/>
                </a:cxn>
                <a:cxn ang="0">
                  <a:pos x="171" y="1034"/>
                </a:cxn>
                <a:cxn ang="0">
                  <a:pos x="386" y="113"/>
                </a:cxn>
                <a:cxn ang="0">
                  <a:pos x="378" y="73"/>
                </a:cxn>
                <a:cxn ang="0">
                  <a:pos x="260" y="65"/>
                </a:cxn>
                <a:cxn ang="0">
                  <a:pos x="245" y="25"/>
                </a:cxn>
                <a:cxn ang="0">
                  <a:pos x="260" y="0"/>
                </a:cxn>
              </a:cxnLst>
              <a:rect l="0" t="0" r="r" b="b"/>
              <a:pathLst>
                <a:path w="1187" h="1163">
                  <a:moveTo>
                    <a:pt x="556" y="57"/>
                  </a:moveTo>
                  <a:lnTo>
                    <a:pt x="527" y="73"/>
                  </a:lnTo>
                  <a:lnTo>
                    <a:pt x="519" y="89"/>
                  </a:lnTo>
                  <a:lnTo>
                    <a:pt x="512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5" y="525"/>
                  </a:lnTo>
                  <a:lnTo>
                    <a:pt x="794" y="501"/>
                  </a:lnTo>
                  <a:lnTo>
                    <a:pt x="868" y="452"/>
                  </a:lnTo>
                  <a:lnTo>
                    <a:pt x="927" y="388"/>
                  </a:lnTo>
                  <a:lnTo>
                    <a:pt x="964" y="307"/>
                  </a:lnTo>
                  <a:lnTo>
                    <a:pt x="972" y="226"/>
                  </a:lnTo>
                  <a:lnTo>
                    <a:pt x="957" y="154"/>
                  </a:lnTo>
                  <a:lnTo>
                    <a:pt x="920" y="105"/>
                  </a:lnTo>
                  <a:lnTo>
                    <a:pt x="868" y="81"/>
                  </a:lnTo>
                  <a:lnTo>
                    <a:pt x="801" y="65"/>
                  </a:lnTo>
                  <a:lnTo>
                    <a:pt x="727" y="57"/>
                  </a:lnTo>
                  <a:lnTo>
                    <a:pt x="556" y="57"/>
                  </a:lnTo>
                  <a:close/>
                  <a:moveTo>
                    <a:pt x="260" y="0"/>
                  </a:moveTo>
                  <a:lnTo>
                    <a:pt x="757" y="0"/>
                  </a:lnTo>
                  <a:lnTo>
                    <a:pt x="875" y="8"/>
                  </a:lnTo>
                  <a:lnTo>
                    <a:pt x="979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90" y="525"/>
                  </a:lnTo>
                  <a:lnTo>
                    <a:pt x="786" y="565"/>
                  </a:lnTo>
                  <a:lnTo>
                    <a:pt x="794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20" y="670"/>
                  </a:lnTo>
                  <a:lnTo>
                    <a:pt x="934" y="695"/>
                  </a:lnTo>
                  <a:lnTo>
                    <a:pt x="942" y="727"/>
                  </a:lnTo>
                  <a:lnTo>
                    <a:pt x="942" y="808"/>
                  </a:lnTo>
                  <a:lnTo>
                    <a:pt x="934" y="832"/>
                  </a:lnTo>
                  <a:lnTo>
                    <a:pt x="927" y="888"/>
                  </a:lnTo>
                  <a:lnTo>
                    <a:pt x="920" y="953"/>
                  </a:lnTo>
                  <a:lnTo>
                    <a:pt x="920" y="1034"/>
                  </a:lnTo>
                  <a:lnTo>
                    <a:pt x="934" y="1082"/>
                  </a:lnTo>
                  <a:lnTo>
                    <a:pt x="942" y="1090"/>
                  </a:lnTo>
                  <a:lnTo>
                    <a:pt x="972" y="1106"/>
                  </a:lnTo>
                  <a:lnTo>
                    <a:pt x="986" y="1106"/>
                  </a:lnTo>
                  <a:lnTo>
                    <a:pt x="1046" y="1090"/>
                  </a:lnTo>
                  <a:lnTo>
                    <a:pt x="1098" y="1034"/>
                  </a:lnTo>
                  <a:lnTo>
                    <a:pt x="1127" y="969"/>
                  </a:lnTo>
                  <a:lnTo>
                    <a:pt x="1135" y="961"/>
                  </a:lnTo>
                  <a:lnTo>
                    <a:pt x="1135" y="953"/>
                  </a:lnTo>
                  <a:lnTo>
                    <a:pt x="1142" y="945"/>
                  </a:lnTo>
                  <a:lnTo>
                    <a:pt x="1172" y="945"/>
                  </a:lnTo>
                  <a:lnTo>
                    <a:pt x="1187" y="961"/>
                  </a:lnTo>
                  <a:lnTo>
                    <a:pt x="1187" y="969"/>
                  </a:lnTo>
                  <a:lnTo>
                    <a:pt x="1179" y="1001"/>
                  </a:lnTo>
                  <a:lnTo>
                    <a:pt x="1157" y="1050"/>
                  </a:lnTo>
                  <a:lnTo>
                    <a:pt x="1120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20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9" y="1050"/>
                  </a:lnTo>
                  <a:lnTo>
                    <a:pt x="764" y="985"/>
                  </a:lnTo>
                  <a:lnTo>
                    <a:pt x="764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1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1" y="687"/>
                  </a:lnTo>
                  <a:lnTo>
                    <a:pt x="764" y="638"/>
                  </a:lnTo>
                  <a:lnTo>
                    <a:pt x="712" y="606"/>
                  </a:lnTo>
                  <a:lnTo>
                    <a:pt x="623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2" y="1026"/>
                  </a:lnTo>
                  <a:lnTo>
                    <a:pt x="312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3" y="1082"/>
                  </a:lnTo>
                  <a:lnTo>
                    <a:pt x="453" y="1114"/>
                  </a:lnTo>
                  <a:lnTo>
                    <a:pt x="438" y="1131"/>
                  </a:lnTo>
                  <a:lnTo>
                    <a:pt x="8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2" y="1074"/>
                  </a:lnTo>
                  <a:lnTo>
                    <a:pt x="156" y="1058"/>
                  </a:lnTo>
                  <a:lnTo>
                    <a:pt x="171" y="1034"/>
                  </a:lnTo>
                  <a:lnTo>
                    <a:pt x="378" y="130"/>
                  </a:lnTo>
                  <a:lnTo>
                    <a:pt x="386" y="113"/>
                  </a:lnTo>
                  <a:lnTo>
                    <a:pt x="386" y="81"/>
                  </a:lnTo>
                  <a:lnTo>
                    <a:pt x="378" y="73"/>
                  </a:lnTo>
                  <a:lnTo>
                    <a:pt x="364" y="65"/>
                  </a:lnTo>
                  <a:lnTo>
                    <a:pt x="260" y="65"/>
                  </a:lnTo>
                  <a:lnTo>
                    <a:pt x="245" y="57"/>
                  </a:lnTo>
                  <a:lnTo>
                    <a:pt x="245" y="25"/>
                  </a:lnTo>
                  <a:lnTo>
                    <a:pt x="252" y="8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16864" y="3148"/>
              <a:ext cx="1423" cy="1550"/>
            </a:xfrm>
            <a:custGeom>
              <a:avLst/>
              <a:gdLst/>
              <a:ahLst/>
              <a:cxnLst>
                <a:cxn ang="0">
                  <a:pos x="741" y="1486"/>
                </a:cxn>
                <a:cxn ang="0">
                  <a:pos x="1008" y="1413"/>
                </a:cxn>
                <a:cxn ang="0">
                  <a:pos x="1216" y="1227"/>
                </a:cxn>
                <a:cxn ang="0">
                  <a:pos x="1349" y="961"/>
                </a:cxn>
                <a:cxn ang="0">
                  <a:pos x="741" y="799"/>
                </a:cxn>
                <a:cxn ang="0">
                  <a:pos x="74" y="961"/>
                </a:cxn>
                <a:cxn ang="0">
                  <a:pos x="207" y="1227"/>
                </a:cxn>
                <a:cxn ang="0">
                  <a:pos x="415" y="1413"/>
                </a:cxn>
                <a:cxn ang="0">
                  <a:pos x="682" y="1486"/>
                </a:cxn>
                <a:cxn ang="0">
                  <a:pos x="52" y="799"/>
                </a:cxn>
                <a:cxn ang="0">
                  <a:pos x="734" y="743"/>
                </a:cxn>
                <a:cxn ang="0">
                  <a:pos x="1334" y="557"/>
                </a:cxn>
                <a:cxn ang="0">
                  <a:pos x="1164" y="259"/>
                </a:cxn>
                <a:cxn ang="0">
                  <a:pos x="897" y="89"/>
                </a:cxn>
                <a:cxn ang="0">
                  <a:pos x="682" y="57"/>
                </a:cxn>
                <a:cxn ang="0">
                  <a:pos x="378" y="154"/>
                </a:cxn>
                <a:cxn ang="0">
                  <a:pos x="148" y="396"/>
                </a:cxn>
                <a:cxn ang="0">
                  <a:pos x="52" y="743"/>
                </a:cxn>
                <a:cxn ang="0">
                  <a:pos x="682" y="57"/>
                </a:cxn>
                <a:cxn ang="0">
                  <a:pos x="875" y="24"/>
                </a:cxn>
                <a:cxn ang="0">
                  <a:pos x="1156" y="170"/>
                </a:cxn>
                <a:cxn ang="0">
                  <a:pos x="1349" y="436"/>
                </a:cxn>
                <a:cxn ang="0">
                  <a:pos x="1423" y="775"/>
                </a:cxn>
                <a:cxn ang="0">
                  <a:pos x="1349" y="1114"/>
                </a:cxn>
                <a:cxn ang="0">
                  <a:pos x="1156" y="1381"/>
                </a:cxn>
                <a:cxn ang="0">
                  <a:pos x="875" y="1526"/>
                </a:cxn>
                <a:cxn ang="0">
                  <a:pos x="548" y="1526"/>
                </a:cxn>
                <a:cxn ang="0">
                  <a:pos x="267" y="1381"/>
                </a:cxn>
                <a:cxn ang="0">
                  <a:pos x="74" y="1114"/>
                </a:cxn>
                <a:cxn ang="0">
                  <a:pos x="0" y="775"/>
                </a:cxn>
                <a:cxn ang="0">
                  <a:pos x="74" y="436"/>
                </a:cxn>
                <a:cxn ang="0">
                  <a:pos x="267" y="170"/>
                </a:cxn>
                <a:cxn ang="0">
                  <a:pos x="548" y="24"/>
                </a:cxn>
              </a:cxnLst>
              <a:rect l="0" t="0" r="r" b="b"/>
              <a:pathLst>
                <a:path w="1423" h="1550">
                  <a:moveTo>
                    <a:pt x="741" y="799"/>
                  </a:moveTo>
                  <a:lnTo>
                    <a:pt x="741" y="1486"/>
                  </a:lnTo>
                  <a:lnTo>
                    <a:pt x="875" y="1461"/>
                  </a:lnTo>
                  <a:lnTo>
                    <a:pt x="1008" y="1413"/>
                  </a:lnTo>
                  <a:lnTo>
                    <a:pt x="1119" y="1332"/>
                  </a:lnTo>
                  <a:lnTo>
                    <a:pt x="1216" y="1227"/>
                  </a:lnTo>
                  <a:lnTo>
                    <a:pt x="1297" y="1106"/>
                  </a:lnTo>
                  <a:lnTo>
                    <a:pt x="1349" y="961"/>
                  </a:lnTo>
                  <a:lnTo>
                    <a:pt x="1371" y="799"/>
                  </a:lnTo>
                  <a:lnTo>
                    <a:pt x="741" y="799"/>
                  </a:lnTo>
                  <a:close/>
                  <a:moveTo>
                    <a:pt x="52" y="799"/>
                  </a:moveTo>
                  <a:lnTo>
                    <a:pt x="74" y="961"/>
                  </a:lnTo>
                  <a:lnTo>
                    <a:pt x="126" y="1106"/>
                  </a:lnTo>
                  <a:lnTo>
                    <a:pt x="207" y="1227"/>
                  </a:lnTo>
                  <a:lnTo>
                    <a:pt x="304" y="1332"/>
                  </a:lnTo>
                  <a:lnTo>
                    <a:pt x="415" y="1413"/>
                  </a:lnTo>
                  <a:lnTo>
                    <a:pt x="548" y="1461"/>
                  </a:lnTo>
                  <a:lnTo>
                    <a:pt x="682" y="1486"/>
                  </a:lnTo>
                  <a:lnTo>
                    <a:pt x="682" y="799"/>
                  </a:lnTo>
                  <a:lnTo>
                    <a:pt x="52" y="799"/>
                  </a:lnTo>
                  <a:close/>
                  <a:moveTo>
                    <a:pt x="734" y="57"/>
                  </a:moveTo>
                  <a:lnTo>
                    <a:pt x="734" y="743"/>
                  </a:lnTo>
                  <a:lnTo>
                    <a:pt x="1364" y="743"/>
                  </a:lnTo>
                  <a:lnTo>
                    <a:pt x="1334" y="557"/>
                  </a:lnTo>
                  <a:lnTo>
                    <a:pt x="1268" y="396"/>
                  </a:lnTo>
                  <a:lnTo>
                    <a:pt x="1164" y="259"/>
                  </a:lnTo>
                  <a:lnTo>
                    <a:pt x="1038" y="154"/>
                  </a:lnTo>
                  <a:lnTo>
                    <a:pt x="897" y="89"/>
                  </a:lnTo>
                  <a:lnTo>
                    <a:pt x="734" y="57"/>
                  </a:lnTo>
                  <a:close/>
                  <a:moveTo>
                    <a:pt x="682" y="57"/>
                  </a:moveTo>
                  <a:lnTo>
                    <a:pt x="519" y="89"/>
                  </a:lnTo>
                  <a:lnTo>
                    <a:pt x="378" y="154"/>
                  </a:lnTo>
                  <a:lnTo>
                    <a:pt x="252" y="259"/>
                  </a:lnTo>
                  <a:lnTo>
                    <a:pt x="148" y="396"/>
                  </a:lnTo>
                  <a:lnTo>
                    <a:pt x="81" y="557"/>
                  </a:lnTo>
                  <a:lnTo>
                    <a:pt x="52" y="743"/>
                  </a:lnTo>
                  <a:lnTo>
                    <a:pt x="682" y="743"/>
                  </a:lnTo>
                  <a:lnTo>
                    <a:pt x="682" y="57"/>
                  </a:lnTo>
                  <a:close/>
                  <a:moveTo>
                    <a:pt x="712" y="0"/>
                  </a:moveTo>
                  <a:lnTo>
                    <a:pt x="875" y="24"/>
                  </a:lnTo>
                  <a:lnTo>
                    <a:pt x="1023" y="81"/>
                  </a:lnTo>
                  <a:lnTo>
                    <a:pt x="1156" y="170"/>
                  </a:lnTo>
                  <a:lnTo>
                    <a:pt x="1268" y="291"/>
                  </a:lnTo>
                  <a:lnTo>
                    <a:pt x="1349" y="436"/>
                  </a:lnTo>
                  <a:lnTo>
                    <a:pt x="1401" y="598"/>
                  </a:lnTo>
                  <a:lnTo>
                    <a:pt x="1423" y="775"/>
                  </a:lnTo>
                  <a:lnTo>
                    <a:pt x="1401" y="953"/>
                  </a:lnTo>
                  <a:lnTo>
                    <a:pt x="1349" y="1114"/>
                  </a:lnTo>
                  <a:lnTo>
                    <a:pt x="1268" y="1260"/>
                  </a:lnTo>
                  <a:lnTo>
                    <a:pt x="1156" y="1381"/>
                  </a:lnTo>
                  <a:lnTo>
                    <a:pt x="1023" y="1469"/>
                  </a:lnTo>
                  <a:lnTo>
                    <a:pt x="875" y="1526"/>
                  </a:lnTo>
                  <a:lnTo>
                    <a:pt x="712" y="1550"/>
                  </a:lnTo>
                  <a:lnTo>
                    <a:pt x="548" y="1526"/>
                  </a:lnTo>
                  <a:lnTo>
                    <a:pt x="400" y="1469"/>
                  </a:lnTo>
                  <a:lnTo>
                    <a:pt x="267" y="1381"/>
                  </a:lnTo>
                  <a:lnTo>
                    <a:pt x="156" y="1260"/>
                  </a:lnTo>
                  <a:lnTo>
                    <a:pt x="74" y="1114"/>
                  </a:lnTo>
                  <a:lnTo>
                    <a:pt x="22" y="953"/>
                  </a:lnTo>
                  <a:lnTo>
                    <a:pt x="0" y="775"/>
                  </a:lnTo>
                  <a:lnTo>
                    <a:pt x="15" y="598"/>
                  </a:lnTo>
                  <a:lnTo>
                    <a:pt x="74" y="436"/>
                  </a:lnTo>
                  <a:lnTo>
                    <a:pt x="156" y="291"/>
                  </a:lnTo>
                  <a:lnTo>
                    <a:pt x="267" y="170"/>
                  </a:lnTo>
                  <a:lnTo>
                    <a:pt x="393" y="81"/>
                  </a:lnTo>
                  <a:lnTo>
                    <a:pt x="548" y="2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18999" y="3471"/>
              <a:ext cx="778" cy="1066"/>
            </a:xfrm>
            <a:custGeom>
              <a:avLst/>
              <a:gdLst/>
              <a:ahLst/>
              <a:cxnLst>
                <a:cxn ang="0">
                  <a:pos x="615" y="8"/>
                </a:cxn>
                <a:cxn ang="0">
                  <a:pos x="734" y="89"/>
                </a:cxn>
                <a:cxn ang="0">
                  <a:pos x="778" y="202"/>
                </a:cxn>
                <a:cxn ang="0">
                  <a:pos x="749" y="299"/>
                </a:cxn>
                <a:cxn ang="0">
                  <a:pos x="682" y="331"/>
                </a:cxn>
                <a:cxn ang="0">
                  <a:pos x="638" y="315"/>
                </a:cxn>
                <a:cxn ang="0">
                  <a:pos x="615" y="283"/>
                </a:cxn>
                <a:cxn ang="0">
                  <a:pos x="645" y="194"/>
                </a:cxn>
                <a:cxn ang="0">
                  <a:pos x="690" y="170"/>
                </a:cxn>
                <a:cxn ang="0">
                  <a:pos x="734" y="170"/>
                </a:cxn>
                <a:cxn ang="0">
                  <a:pos x="645" y="81"/>
                </a:cxn>
                <a:cxn ang="0">
                  <a:pos x="541" y="65"/>
                </a:cxn>
                <a:cxn ang="0">
                  <a:pos x="393" y="105"/>
                </a:cxn>
                <a:cxn ang="0">
                  <a:pos x="319" y="194"/>
                </a:cxn>
                <a:cxn ang="0">
                  <a:pos x="297" y="275"/>
                </a:cxn>
                <a:cxn ang="0">
                  <a:pos x="334" y="363"/>
                </a:cxn>
                <a:cxn ang="0">
                  <a:pos x="415" y="404"/>
                </a:cxn>
                <a:cxn ang="0">
                  <a:pos x="541" y="436"/>
                </a:cxn>
                <a:cxn ang="0">
                  <a:pos x="667" y="509"/>
                </a:cxn>
                <a:cxn ang="0">
                  <a:pos x="727" y="606"/>
                </a:cxn>
                <a:cxn ang="0">
                  <a:pos x="727" y="727"/>
                </a:cxn>
                <a:cxn ang="0">
                  <a:pos x="690" y="848"/>
                </a:cxn>
                <a:cxn ang="0">
                  <a:pos x="593" y="969"/>
                </a:cxn>
                <a:cxn ang="0">
                  <a:pos x="423" y="1050"/>
                </a:cxn>
                <a:cxn ang="0">
                  <a:pos x="200" y="1058"/>
                </a:cxn>
                <a:cxn ang="0">
                  <a:pos x="52" y="977"/>
                </a:cxn>
                <a:cxn ang="0">
                  <a:pos x="0" y="840"/>
                </a:cxn>
                <a:cxn ang="0">
                  <a:pos x="37" y="727"/>
                </a:cxn>
                <a:cxn ang="0">
                  <a:pos x="119" y="686"/>
                </a:cxn>
                <a:cxn ang="0">
                  <a:pos x="156" y="694"/>
                </a:cxn>
                <a:cxn ang="0">
                  <a:pos x="185" y="719"/>
                </a:cxn>
                <a:cxn ang="0">
                  <a:pos x="193" y="767"/>
                </a:cxn>
                <a:cxn ang="0">
                  <a:pos x="156" y="856"/>
                </a:cxn>
                <a:cxn ang="0">
                  <a:pos x="59" y="888"/>
                </a:cxn>
                <a:cxn ang="0">
                  <a:pos x="156" y="985"/>
                </a:cxn>
                <a:cxn ang="0">
                  <a:pos x="274" y="1009"/>
                </a:cxn>
                <a:cxn ang="0">
                  <a:pos x="400" y="1001"/>
                </a:cxn>
                <a:cxn ang="0">
                  <a:pos x="526" y="929"/>
                </a:cxn>
                <a:cxn ang="0">
                  <a:pos x="593" y="832"/>
                </a:cxn>
                <a:cxn ang="0">
                  <a:pos x="608" y="751"/>
                </a:cxn>
                <a:cxn ang="0">
                  <a:pos x="563" y="638"/>
                </a:cxn>
                <a:cxn ang="0">
                  <a:pos x="452" y="589"/>
                </a:cxn>
                <a:cxn ang="0">
                  <a:pos x="348" y="565"/>
                </a:cxn>
                <a:cxn ang="0">
                  <a:pos x="252" y="517"/>
                </a:cxn>
                <a:cxn ang="0">
                  <a:pos x="178" y="420"/>
                </a:cxn>
                <a:cxn ang="0">
                  <a:pos x="171" y="291"/>
                </a:cxn>
                <a:cxn ang="0">
                  <a:pos x="215" y="162"/>
                </a:cxn>
                <a:cxn ang="0">
                  <a:pos x="334" y="49"/>
                </a:cxn>
                <a:cxn ang="0">
                  <a:pos x="526" y="0"/>
                </a:cxn>
              </a:cxnLst>
              <a:rect l="0" t="0" r="r" b="b"/>
              <a:pathLst>
                <a:path w="778" h="1066">
                  <a:moveTo>
                    <a:pt x="526" y="0"/>
                  </a:moveTo>
                  <a:lnTo>
                    <a:pt x="615" y="8"/>
                  </a:lnTo>
                  <a:lnTo>
                    <a:pt x="682" y="41"/>
                  </a:lnTo>
                  <a:lnTo>
                    <a:pt x="734" y="89"/>
                  </a:lnTo>
                  <a:lnTo>
                    <a:pt x="771" y="137"/>
                  </a:lnTo>
                  <a:lnTo>
                    <a:pt x="778" y="202"/>
                  </a:lnTo>
                  <a:lnTo>
                    <a:pt x="771" y="258"/>
                  </a:lnTo>
                  <a:lnTo>
                    <a:pt x="749" y="299"/>
                  </a:lnTo>
                  <a:lnTo>
                    <a:pt x="719" y="323"/>
                  </a:lnTo>
                  <a:lnTo>
                    <a:pt x="682" y="331"/>
                  </a:lnTo>
                  <a:lnTo>
                    <a:pt x="660" y="331"/>
                  </a:lnTo>
                  <a:lnTo>
                    <a:pt x="638" y="315"/>
                  </a:lnTo>
                  <a:lnTo>
                    <a:pt x="623" y="307"/>
                  </a:lnTo>
                  <a:lnTo>
                    <a:pt x="615" y="283"/>
                  </a:lnTo>
                  <a:lnTo>
                    <a:pt x="615" y="242"/>
                  </a:lnTo>
                  <a:lnTo>
                    <a:pt x="645" y="194"/>
                  </a:lnTo>
                  <a:lnTo>
                    <a:pt x="667" y="178"/>
                  </a:lnTo>
                  <a:lnTo>
                    <a:pt x="690" y="170"/>
                  </a:lnTo>
                  <a:lnTo>
                    <a:pt x="719" y="162"/>
                  </a:lnTo>
                  <a:lnTo>
                    <a:pt x="734" y="170"/>
                  </a:lnTo>
                  <a:lnTo>
                    <a:pt x="697" y="113"/>
                  </a:lnTo>
                  <a:lnTo>
                    <a:pt x="645" y="81"/>
                  </a:lnTo>
                  <a:lnTo>
                    <a:pt x="586" y="65"/>
                  </a:lnTo>
                  <a:lnTo>
                    <a:pt x="541" y="65"/>
                  </a:lnTo>
                  <a:lnTo>
                    <a:pt x="460" y="73"/>
                  </a:lnTo>
                  <a:lnTo>
                    <a:pt x="393" y="105"/>
                  </a:lnTo>
                  <a:lnTo>
                    <a:pt x="348" y="145"/>
                  </a:lnTo>
                  <a:lnTo>
                    <a:pt x="319" y="194"/>
                  </a:lnTo>
                  <a:lnTo>
                    <a:pt x="304" y="234"/>
                  </a:lnTo>
                  <a:lnTo>
                    <a:pt x="297" y="275"/>
                  </a:lnTo>
                  <a:lnTo>
                    <a:pt x="304" y="331"/>
                  </a:lnTo>
                  <a:lnTo>
                    <a:pt x="334" y="363"/>
                  </a:lnTo>
                  <a:lnTo>
                    <a:pt x="371" y="388"/>
                  </a:lnTo>
                  <a:lnTo>
                    <a:pt x="415" y="404"/>
                  </a:lnTo>
                  <a:lnTo>
                    <a:pt x="460" y="412"/>
                  </a:lnTo>
                  <a:lnTo>
                    <a:pt x="541" y="436"/>
                  </a:lnTo>
                  <a:lnTo>
                    <a:pt x="608" y="460"/>
                  </a:lnTo>
                  <a:lnTo>
                    <a:pt x="667" y="509"/>
                  </a:lnTo>
                  <a:lnTo>
                    <a:pt x="697" y="549"/>
                  </a:lnTo>
                  <a:lnTo>
                    <a:pt x="727" y="606"/>
                  </a:lnTo>
                  <a:lnTo>
                    <a:pt x="734" y="678"/>
                  </a:lnTo>
                  <a:lnTo>
                    <a:pt x="727" y="727"/>
                  </a:lnTo>
                  <a:lnTo>
                    <a:pt x="719" y="783"/>
                  </a:lnTo>
                  <a:lnTo>
                    <a:pt x="690" y="848"/>
                  </a:lnTo>
                  <a:lnTo>
                    <a:pt x="652" y="912"/>
                  </a:lnTo>
                  <a:lnTo>
                    <a:pt x="593" y="969"/>
                  </a:lnTo>
                  <a:lnTo>
                    <a:pt x="519" y="1017"/>
                  </a:lnTo>
                  <a:lnTo>
                    <a:pt x="423" y="1050"/>
                  </a:lnTo>
                  <a:lnTo>
                    <a:pt x="304" y="1066"/>
                  </a:lnTo>
                  <a:lnTo>
                    <a:pt x="200" y="1058"/>
                  </a:lnTo>
                  <a:lnTo>
                    <a:pt x="119" y="1025"/>
                  </a:lnTo>
                  <a:lnTo>
                    <a:pt x="52" y="977"/>
                  </a:lnTo>
                  <a:lnTo>
                    <a:pt x="15" y="912"/>
                  </a:lnTo>
                  <a:lnTo>
                    <a:pt x="0" y="840"/>
                  </a:lnTo>
                  <a:lnTo>
                    <a:pt x="7" y="775"/>
                  </a:lnTo>
                  <a:lnTo>
                    <a:pt x="37" y="727"/>
                  </a:lnTo>
                  <a:lnTo>
                    <a:pt x="74" y="694"/>
                  </a:lnTo>
                  <a:lnTo>
                    <a:pt x="119" y="686"/>
                  </a:lnTo>
                  <a:lnTo>
                    <a:pt x="133" y="686"/>
                  </a:lnTo>
                  <a:lnTo>
                    <a:pt x="156" y="694"/>
                  </a:lnTo>
                  <a:lnTo>
                    <a:pt x="171" y="702"/>
                  </a:lnTo>
                  <a:lnTo>
                    <a:pt x="185" y="719"/>
                  </a:lnTo>
                  <a:lnTo>
                    <a:pt x="193" y="743"/>
                  </a:lnTo>
                  <a:lnTo>
                    <a:pt x="193" y="767"/>
                  </a:lnTo>
                  <a:lnTo>
                    <a:pt x="185" y="815"/>
                  </a:lnTo>
                  <a:lnTo>
                    <a:pt x="156" y="856"/>
                  </a:lnTo>
                  <a:lnTo>
                    <a:pt x="111" y="880"/>
                  </a:lnTo>
                  <a:lnTo>
                    <a:pt x="59" y="888"/>
                  </a:lnTo>
                  <a:lnTo>
                    <a:pt x="104" y="945"/>
                  </a:lnTo>
                  <a:lnTo>
                    <a:pt x="156" y="985"/>
                  </a:lnTo>
                  <a:lnTo>
                    <a:pt x="222" y="1001"/>
                  </a:lnTo>
                  <a:lnTo>
                    <a:pt x="274" y="1009"/>
                  </a:lnTo>
                  <a:lnTo>
                    <a:pt x="304" y="1009"/>
                  </a:lnTo>
                  <a:lnTo>
                    <a:pt x="400" y="1001"/>
                  </a:lnTo>
                  <a:lnTo>
                    <a:pt x="475" y="969"/>
                  </a:lnTo>
                  <a:lnTo>
                    <a:pt x="526" y="929"/>
                  </a:lnTo>
                  <a:lnTo>
                    <a:pt x="571" y="880"/>
                  </a:lnTo>
                  <a:lnTo>
                    <a:pt x="593" y="832"/>
                  </a:lnTo>
                  <a:lnTo>
                    <a:pt x="608" y="783"/>
                  </a:lnTo>
                  <a:lnTo>
                    <a:pt x="608" y="751"/>
                  </a:lnTo>
                  <a:lnTo>
                    <a:pt x="593" y="686"/>
                  </a:lnTo>
                  <a:lnTo>
                    <a:pt x="563" y="638"/>
                  </a:lnTo>
                  <a:lnTo>
                    <a:pt x="512" y="606"/>
                  </a:lnTo>
                  <a:lnTo>
                    <a:pt x="452" y="589"/>
                  </a:lnTo>
                  <a:lnTo>
                    <a:pt x="386" y="573"/>
                  </a:lnTo>
                  <a:lnTo>
                    <a:pt x="348" y="565"/>
                  </a:lnTo>
                  <a:lnTo>
                    <a:pt x="297" y="541"/>
                  </a:lnTo>
                  <a:lnTo>
                    <a:pt x="252" y="517"/>
                  </a:lnTo>
                  <a:lnTo>
                    <a:pt x="208" y="476"/>
                  </a:lnTo>
                  <a:lnTo>
                    <a:pt x="178" y="420"/>
                  </a:lnTo>
                  <a:lnTo>
                    <a:pt x="163" y="339"/>
                  </a:lnTo>
                  <a:lnTo>
                    <a:pt x="171" y="291"/>
                  </a:lnTo>
                  <a:lnTo>
                    <a:pt x="185" y="226"/>
                  </a:lnTo>
                  <a:lnTo>
                    <a:pt x="215" y="162"/>
                  </a:lnTo>
                  <a:lnTo>
                    <a:pt x="267" y="97"/>
                  </a:lnTo>
                  <a:lnTo>
                    <a:pt x="334" y="49"/>
                  </a:lnTo>
                  <a:lnTo>
                    <a:pt x="415" y="16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 noEditPoints="1"/>
            </p:cNvSpPr>
            <p:nvPr/>
          </p:nvSpPr>
          <p:spPr bwMode="auto">
            <a:xfrm>
              <a:off x="19978" y="3479"/>
              <a:ext cx="912" cy="1050"/>
            </a:xfrm>
            <a:custGeom>
              <a:avLst/>
              <a:gdLst/>
              <a:ahLst/>
              <a:cxnLst>
                <a:cxn ang="0">
                  <a:pos x="571" y="49"/>
                </a:cxn>
                <a:cxn ang="0">
                  <a:pos x="519" y="57"/>
                </a:cxn>
                <a:cxn ang="0">
                  <a:pos x="444" y="89"/>
                </a:cxn>
                <a:cxn ang="0">
                  <a:pos x="363" y="154"/>
                </a:cxn>
                <a:cxn ang="0">
                  <a:pos x="281" y="259"/>
                </a:cxn>
                <a:cxn ang="0">
                  <a:pos x="244" y="347"/>
                </a:cxn>
                <a:cxn ang="0">
                  <a:pos x="207" y="452"/>
                </a:cxn>
                <a:cxn ang="0">
                  <a:pos x="178" y="557"/>
                </a:cxn>
                <a:cxn ang="0">
                  <a:pos x="163" y="662"/>
                </a:cxn>
                <a:cxn ang="0">
                  <a:pos x="155" y="743"/>
                </a:cxn>
                <a:cxn ang="0">
                  <a:pos x="163" y="840"/>
                </a:cxn>
                <a:cxn ang="0">
                  <a:pos x="192" y="904"/>
                </a:cxn>
                <a:cxn ang="0">
                  <a:pos x="237" y="953"/>
                </a:cxn>
                <a:cxn ang="0">
                  <a:pos x="281" y="985"/>
                </a:cxn>
                <a:cxn ang="0">
                  <a:pos x="341" y="993"/>
                </a:cxn>
                <a:cxn ang="0">
                  <a:pos x="415" y="977"/>
                </a:cxn>
                <a:cxn ang="0">
                  <a:pos x="496" y="937"/>
                </a:cxn>
                <a:cxn ang="0">
                  <a:pos x="571" y="872"/>
                </a:cxn>
                <a:cxn ang="0">
                  <a:pos x="630" y="783"/>
                </a:cxn>
                <a:cxn ang="0">
                  <a:pos x="674" y="686"/>
                </a:cxn>
                <a:cxn ang="0">
                  <a:pos x="711" y="573"/>
                </a:cxn>
                <a:cxn ang="0">
                  <a:pos x="734" y="460"/>
                </a:cxn>
                <a:cxn ang="0">
                  <a:pos x="748" y="372"/>
                </a:cxn>
                <a:cxn ang="0">
                  <a:pos x="756" y="299"/>
                </a:cxn>
                <a:cxn ang="0">
                  <a:pos x="748" y="218"/>
                </a:cxn>
                <a:cxn ang="0">
                  <a:pos x="726" y="154"/>
                </a:cxn>
                <a:cxn ang="0">
                  <a:pos x="689" y="97"/>
                </a:cxn>
                <a:cxn ang="0">
                  <a:pos x="637" y="65"/>
                </a:cxn>
                <a:cxn ang="0">
                  <a:pos x="571" y="49"/>
                </a:cxn>
                <a:cxn ang="0">
                  <a:pos x="571" y="0"/>
                </a:cxn>
                <a:cxn ang="0">
                  <a:pos x="682" y="16"/>
                </a:cxn>
                <a:cxn ang="0">
                  <a:pos x="771" y="65"/>
                </a:cxn>
                <a:cxn ang="0">
                  <a:pos x="845" y="146"/>
                </a:cxn>
                <a:cxn ang="0">
                  <a:pos x="897" y="250"/>
                </a:cxn>
                <a:cxn ang="0">
                  <a:pos x="912" y="388"/>
                </a:cxn>
                <a:cxn ang="0">
                  <a:pos x="889" y="557"/>
                </a:cxn>
                <a:cxn ang="0">
                  <a:pos x="823" y="711"/>
                </a:cxn>
                <a:cxn ang="0">
                  <a:pos x="734" y="848"/>
                </a:cxn>
                <a:cxn ang="0">
                  <a:pos x="615" y="953"/>
                </a:cxn>
                <a:cxn ang="0">
                  <a:pos x="482" y="1025"/>
                </a:cxn>
                <a:cxn ang="0">
                  <a:pos x="341" y="1050"/>
                </a:cxn>
                <a:cxn ang="0">
                  <a:pos x="229" y="1034"/>
                </a:cxn>
                <a:cxn ang="0">
                  <a:pos x="133" y="977"/>
                </a:cxn>
                <a:cxn ang="0">
                  <a:pos x="59" y="896"/>
                </a:cxn>
                <a:cxn ang="0">
                  <a:pos x="14" y="791"/>
                </a:cxn>
                <a:cxn ang="0">
                  <a:pos x="0" y="662"/>
                </a:cxn>
                <a:cxn ang="0">
                  <a:pos x="22" y="501"/>
                </a:cxn>
                <a:cxn ang="0">
                  <a:pos x="81" y="347"/>
                </a:cxn>
                <a:cxn ang="0">
                  <a:pos x="178" y="210"/>
                </a:cxn>
                <a:cxn ang="0">
                  <a:pos x="296" y="97"/>
                </a:cxn>
                <a:cxn ang="0">
                  <a:pos x="430" y="24"/>
                </a:cxn>
                <a:cxn ang="0">
                  <a:pos x="571" y="0"/>
                </a:cxn>
              </a:cxnLst>
              <a:rect l="0" t="0" r="r" b="b"/>
              <a:pathLst>
                <a:path w="912" h="1050">
                  <a:moveTo>
                    <a:pt x="571" y="49"/>
                  </a:moveTo>
                  <a:lnTo>
                    <a:pt x="519" y="57"/>
                  </a:lnTo>
                  <a:lnTo>
                    <a:pt x="444" y="89"/>
                  </a:lnTo>
                  <a:lnTo>
                    <a:pt x="363" y="154"/>
                  </a:lnTo>
                  <a:lnTo>
                    <a:pt x="281" y="259"/>
                  </a:lnTo>
                  <a:lnTo>
                    <a:pt x="244" y="347"/>
                  </a:lnTo>
                  <a:lnTo>
                    <a:pt x="207" y="452"/>
                  </a:lnTo>
                  <a:lnTo>
                    <a:pt x="178" y="557"/>
                  </a:lnTo>
                  <a:lnTo>
                    <a:pt x="163" y="662"/>
                  </a:lnTo>
                  <a:lnTo>
                    <a:pt x="155" y="743"/>
                  </a:lnTo>
                  <a:lnTo>
                    <a:pt x="163" y="840"/>
                  </a:lnTo>
                  <a:lnTo>
                    <a:pt x="192" y="904"/>
                  </a:lnTo>
                  <a:lnTo>
                    <a:pt x="237" y="953"/>
                  </a:lnTo>
                  <a:lnTo>
                    <a:pt x="281" y="985"/>
                  </a:lnTo>
                  <a:lnTo>
                    <a:pt x="341" y="993"/>
                  </a:lnTo>
                  <a:lnTo>
                    <a:pt x="415" y="977"/>
                  </a:lnTo>
                  <a:lnTo>
                    <a:pt x="496" y="937"/>
                  </a:lnTo>
                  <a:lnTo>
                    <a:pt x="571" y="872"/>
                  </a:lnTo>
                  <a:lnTo>
                    <a:pt x="630" y="783"/>
                  </a:lnTo>
                  <a:lnTo>
                    <a:pt x="674" y="686"/>
                  </a:lnTo>
                  <a:lnTo>
                    <a:pt x="711" y="573"/>
                  </a:lnTo>
                  <a:lnTo>
                    <a:pt x="734" y="460"/>
                  </a:lnTo>
                  <a:lnTo>
                    <a:pt x="748" y="372"/>
                  </a:lnTo>
                  <a:lnTo>
                    <a:pt x="756" y="299"/>
                  </a:lnTo>
                  <a:lnTo>
                    <a:pt x="748" y="218"/>
                  </a:lnTo>
                  <a:lnTo>
                    <a:pt x="726" y="154"/>
                  </a:lnTo>
                  <a:lnTo>
                    <a:pt x="689" y="97"/>
                  </a:lnTo>
                  <a:lnTo>
                    <a:pt x="637" y="65"/>
                  </a:lnTo>
                  <a:lnTo>
                    <a:pt x="571" y="49"/>
                  </a:lnTo>
                  <a:close/>
                  <a:moveTo>
                    <a:pt x="571" y="0"/>
                  </a:moveTo>
                  <a:lnTo>
                    <a:pt x="682" y="16"/>
                  </a:lnTo>
                  <a:lnTo>
                    <a:pt x="771" y="65"/>
                  </a:lnTo>
                  <a:lnTo>
                    <a:pt x="845" y="146"/>
                  </a:lnTo>
                  <a:lnTo>
                    <a:pt x="897" y="250"/>
                  </a:lnTo>
                  <a:lnTo>
                    <a:pt x="912" y="388"/>
                  </a:lnTo>
                  <a:lnTo>
                    <a:pt x="889" y="557"/>
                  </a:lnTo>
                  <a:lnTo>
                    <a:pt x="823" y="711"/>
                  </a:lnTo>
                  <a:lnTo>
                    <a:pt x="734" y="848"/>
                  </a:lnTo>
                  <a:lnTo>
                    <a:pt x="615" y="953"/>
                  </a:lnTo>
                  <a:lnTo>
                    <a:pt x="482" y="1025"/>
                  </a:lnTo>
                  <a:lnTo>
                    <a:pt x="341" y="1050"/>
                  </a:lnTo>
                  <a:lnTo>
                    <a:pt x="229" y="1034"/>
                  </a:lnTo>
                  <a:lnTo>
                    <a:pt x="133" y="977"/>
                  </a:lnTo>
                  <a:lnTo>
                    <a:pt x="59" y="896"/>
                  </a:lnTo>
                  <a:lnTo>
                    <a:pt x="14" y="791"/>
                  </a:lnTo>
                  <a:lnTo>
                    <a:pt x="0" y="662"/>
                  </a:lnTo>
                  <a:lnTo>
                    <a:pt x="22" y="501"/>
                  </a:lnTo>
                  <a:lnTo>
                    <a:pt x="81" y="347"/>
                  </a:lnTo>
                  <a:lnTo>
                    <a:pt x="178" y="210"/>
                  </a:lnTo>
                  <a:lnTo>
                    <a:pt x="296" y="97"/>
                  </a:lnTo>
                  <a:lnTo>
                    <a:pt x="430" y="24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21127" y="2761"/>
              <a:ext cx="497" cy="2325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9" y="0"/>
                </a:cxn>
                <a:cxn ang="0">
                  <a:pos x="497" y="8"/>
                </a:cxn>
                <a:cxn ang="0">
                  <a:pos x="497" y="32"/>
                </a:cxn>
                <a:cxn ang="0">
                  <a:pos x="467" y="64"/>
                </a:cxn>
                <a:cxn ang="0">
                  <a:pos x="348" y="218"/>
                </a:cxn>
                <a:cxn ang="0">
                  <a:pos x="267" y="387"/>
                </a:cxn>
                <a:cxn ang="0">
                  <a:pos x="200" y="573"/>
                </a:cxn>
                <a:cxn ang="0">
                  <a:pos x="156" y="767"/>
                </a:cxn>
                <a:cxn ang="0">
                  <a:pos x="133" y="960"/>
                </a:cxn>
                <a:cxn ang="0">
                  <a:pos x="126" y="1162"/>
                </a:cxn>
                <a:cxn ang="0">
                  <a:pos x="133" y="1348"/>
                </a:cxn>
                <a:cxn ang="0">
                  <a:pos x="156" y="1534"/>
                </a:cxn>
                <a:cxn ang="0">
                  <a:pos x="193" y="1727"/>
                </a:cxn>
                <a:cxn ang="0">
                  <a:pos x="252" y="1913"/>
                </a:cxn>
                <a:cxn ang="0">
                  <a:pos x="341" y="2091"/>
                </a:cxn>
                <a:cxn ang="0">
                  <a:pos x="459" y="2252"/>
                </a:cxn>
                <a:cxn ang="0">
                  <a:pos x="497" y="2292"/>
                </a:cxn>
                <a:cxn ang="0">
                  <a:pos x="497" y="2317"/>
                </a:cxn>
                <a:cxn ang="0">
                  <a:pos x="489" y="2325"/>
                </a:cxn>
                <a:cxn ang="0">
                  <a:pos x="474" y="2325"/>
                </a:cxn>
                <a:cxn ang="0">
                  <a:pos x="452" y="2317"/>
                </a:cxn>
                <a:cxn ang="0">
                  <a:pos x="408" y="2276"/>
                </a:cxn>
                <a:cxn ang="0">
                  <a:pos x="348" y="2220"/>
                </a:cxn>
                <a:cxn ang="0">
                  <a:pos x="282" y="2131"/>
                </a:cxn>
                <a:cxn ang="0">
                  <a:pos x="207" y="2026"/>
                </a:cxn>
                <a:cxn ang="0">
                  <a:pos x="141" y="1889"/>
                </a:cxn>
                <a:cxn ang="0">
                  <a:pos x="67" y="1687"/>
                </a:cxn>
                <a:cxn ang="0">
                  <a:pos x="29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9"/>
                </a:cxn>
                <a:cxn ang="0">
                  <a:pos x="29" y="831"/>
                </a:cxn>
                <a:cxn ang="0">
                  <a:pos x="67" y="646"/>
                </a:cxn>
                <a:cxn ang="0">
                  <a:pos x="133" y="452"/>
                </a:cxn>
                <a:cxn ang="0">
                  <a:pos x="200" y="315"/>
                </a:cxn>
                <a:cxn ang="0">
                  <a:pos x="274" y="202"/>
                </a:cxn>
                <a:cxn ang="0">
                  <a:pos x="348" y="113"/>
                </a:cxn>
                <a:cxn ang="0">
                  <a:pos x="408" y="48"/>
                </a:cxn>
                <a:cxn ang="0">
                  <a:pos x="474" y="0"/>
                </a:cxn>
              </a:cxnLst>
              <a:rect l="0" t="0" r="r" b="b"/>
              <a:pathLst>
                <a:path w="497" h="2325">
                  <a:moveTo>
                    <a:pt x="474" y="0"/>
                  </a:moveTo>
                  <a:lnTo>
                    <a:pt x="489" y="0"/>
                  </a:lnTo>
                  <a:lnTo>
                    <a:pt x="497" y="8"/>
                  </a:lnTo>
                  <a:lnTo>
                    <a:pt x="497" y="32"/>
                  </a:lnTo>
                  <a:lnTo>
                    <a:pt x="467" y="64"/>
                  </a:lnTo>
                  <a:lnTo>
                    <a:pt x="348" y="218"/>
                  </a:lnTo>
                  <a:lnTo>
                    <a:pt x="267" y="387"/>
                  </a:lnTo>
                  <a:lnTo>
                    <a:pt x="200" y="573"/>
                  </a:lnTo>
                  <a:lnTo>
                    <a:pt x="156" y="767"/>
                  </a:lnTo>
                  <a:lnTo>
                    <a:pt x="133" y="960"/>
                  </a:lnTo>
                  <a:lnTo>
                    <a:pt x="126" y="1162"/>
                  </a:lnTo>
                  <a:lnTo>
                    <a:pt x="133" y="1348"/>
                  </a:lnTo>
                  <a:lnTo>
                    <a:pt x="156" y="1534"/>
                  </a:lnTo>
                  <a:lnTo>
                    <a:pt x="193" y="1727"/>
                  </a:lnTo>
                  <a:lnTo>
                    <a:pt x="252" y="1913"/>
                  </a:lnTo>
                  <a:lnTo>
                    <a:pt x="341" y="2091"/>
                  </a:lnTo>
                  <a:lnTo>
                    <a:pt x="459" y="2252"/>
                  </a:lnTo>
                  <a:lnTo>
                    <a:pt x="497" y="2292"/>
                  </a:lnTo>
                  <a:lnTo>
                    <a:pt x="497" y="2317"/>
                  </a:lnTo>
                  <a:lnTo>
                    <a:pt x="489" y="2325"/>
                  </a:lnTo>
                  <a:lnTo>
                    <a:pt x="474" y="2325"/>
                  </a:lnTo>
                  <a:lnTo>
                    <a:pt x="452" y="2317"/>
                  </a:lnTo>
                  <a:lnTo>
                    <a:pt x="408" y="2276"/>
                  </a:lnTo>
                  <a:lnTo>
                    <a:pt x="348" y="2220"/>
                  </a:lnTo>
                  <a:lnTo>
                    <a:pt x="282" y="2131"/>
                  </a:lnTo>
                  <a:lnTo>
                    <a:pt x="207" y="2026"/>
                  </a:lnTo>
                  <a:lnTo>
                    <a:pt x="141" y="1889"/>
                  </a:lnTo>
                  <a:lnTo>
                    <a:pt x="67" y="1687"/>
                  </a:lnTo>
                  <a:lnTo>
                    <a:pt x="29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9"/>
                  </a:lnTo>
                  <a:lnTo>
                    <a:pt x="29" y="831"/>
                  </a:lnTo>
                  <a:lnTo>
                    <a:pt x="67" y="646"/>
                  </a:lnTo>
                  <a:lnTo>
                    <a:pt x="133" y="452"/>
                  </a:lnTo>
                  <a:lnTo>
                    <a:pt x="200" y="315"/>
                  </a:lnTo>
                  <a:lnTo>
                    <a:pt x="274" y="202"/>
                  </a:lnTo>
                  <a:lnTo>
                    <a:pt x="348" y="113"/>
                  </a:lnTo>
                  <a:lnTo>
                    <a:pt x="408" y="48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21839" y="2954"/>
              <a:ext cx="852" cy="1550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726" y="130"/>
                </a:cxn>
                <a:cxn ang="0">
                  <a:pos x="837" y="323"/>
                </a:cxn>
                <a:cxn ang="0">
                  <a:pos x="845" y="541"/>
                </a:cxn>
                <a:cxn ang="0">
                  <a:pos x="778" y="711"/>
                </a:cxn>
                <a:cxn ang="0">
                  <a:pos x="630" y="897"/>
                </a:cxn>
                <a:cxn ang="0">
                  <a:pos x="392" y="1131"/>
                </a:cxn>
                <a:cxn ang="0">
                  <a:pos x="163" y="1373"/>
                </a:cxn>
                <a:cxn ang="0">
                  <a:pos x="726" y="1365"/>
                </a:cxn>
                <a:cxn ang="0">
                  <a:pos x="771" y="1300"/>
                </a:cxn>
                <a:cxn ang="0">
                  <a:pos x="800" y="1147"/>
                </a:cxn>
                <a:cxn ang="0">
                  <a:pos x="793" y="1550"/>
                </a:cxn>
                <a:cxn ang="0">
                  <a:pos x="0" y="1502"/>
                </a:cxn>
                <a:cxn ang="0">
                  <a:pos x="14" y="1478"/>
                </a:cxn>
                <a:cxn ang="0">
                  <a:pos x="430" y="961"/>
                </a:cxn>
                <a:cxn ang="0">
                  <a:pos x="585" y="727"/>
                </a:cxn>
                <a:cxn ang="0">
                  <a:pos x="652" y="453"/>
                </a:cxn>
                <a:cxn ang="0">
                  <a:pos x="622" y="275"/>
                </a:cxn>
                <a:cxn ang="0">
                  <a:pos x="526" y="130"/>
                </a:cxn>
                <a:cxn ang="0">
                  <a:pos x="370" y="73"/>
                </a:cxn>
                <a:cxn ang="0">
                  <a:pos x="192" y="130"/>
                </a:cxn>
                <a:cxn ang="0">
                  <a:pos x="81" y="307"/>
                </a:cxn>
                <a:cxn ang="0">
                  <a:pos x="163" y="323"/>
                </a:cxn>
                <a:cxn ang="0">
                  <a:pos x="215" y="380"/>
                </a:cxn>
                <a:cxn ang="0">
                  <a:pos x="222" y="461"/>
                </a:cxn>
                <a:cxn ang="0">
                  <a:pos x="200" y="509"/>
                </a:cxn>
                <a:cxn ang="0">
                  <a:pos x="163" y="533"/>
                </a:cxn>
                <a:cxn ang="0">
                  <a:pos x="126" y="549"/>
                </a:cxn>
                <a:cxn ang="0">
                  <a:pos x="66" y="541"/>
                </a:cxn>
                <a:cxn ang="0">
                  <a:pos x="7" y="485"/>
                </a:cxn>
                <a:cxn ang="0">
                  <a:pos x="14" y="315"/>
                </a:cxn>
                <a:cxn ang="0">
                  <a:pos x="111" y="130"/>
                </a:cxn>
                <a:cxn ang="0">
                  <a:pos x="289" y="17"/>
                </a:cxn>
              </a:cxnLst>
              <a:rect l="0" t="0" r="r" b="b"/>
              <a:pathLst>
                <a:path w="852" h="1550">
                  <a:moveTo>
                    <a:pt x="400" y="0"/>
                  </a:moveTo>
                  <a:lnTo>
                    <a:pt x="526" y="17"/>
                  </a:lnTo>
                  <a:lnTo>
                    <a:pt x="630" y="57"/>
                  </a:lnTo>
                  <a:lnTo>
                    <a:pt x="726" y="130"/>
                  </a:lnTo>
                  <a:lnTo>
                    <a:pt x="793" y="218"/>
                  </a:lnTo>
                  <a:lnTo>
                    <a:pt x="837" y="323"/>
                  </a:lnTo>
                  <a:lnTo>
                    <a:pt x="852" y="453"/>
                  </a:lnTo>
                  <a:lnTo>
                    <a:pt x="845" y="541"/>
                  </a:lnTo>
                  <a:lnTo>
                    <a:pt x="822" y="630"/>
                  </a:lnTo>
                  <a:lnTo>
                    <a:pt x="778" y="711"/>
                  </a:lnTo>
                  <a:lnTo>
                    <a:pt x="711" y="800"/>
                  </a:lnTo>
                  <a:lnTo>
                    <a:pt x="630" y="897"/>
                  </a:lnTo>
                  <a:lnTo>
                    <a:pt x="526" y="1002"/>
                  </a:lnTo>
                  <a:lnTo>
                    <a:pt x="392" y="1131"/>
                  </a:lnTo>
                  <a:lnTo>
                    <a:pt x="170" y="1365"/>
                  </a:lnTo>
                  <a:lnTo>
                    <a:pt x="163" y="1373"/>
                  </a:lnTo>
                  <a:lnTo>
                    <a:pt x="667" y="1373"/>
                  </a:lnTo>
                  <a:lnTo>
                    <a:pt x="726" y="1365"/>
                  </a:lnTo>
                  <a:lnTo>
                    <a:pt x="756" y="1357"/>
                  </a:lnTo>
                  <a:lnTo>
                    <a:pt x="771" y="1300"/>
                  </a:lnTo>
                  <a:lnTo>
                    <a:pt x="785" y="1228"/>
                  </a:lnTo>
                  <a:lnTo>
                    <a:pt x="800" y="1147"/>
                  </a:lnTo>
                  <a:lnTo>
                    <a:pt x="852" y="1147"/>
                  </a:lnTo>
                  <a:lnTo>
                    <a:pt x="793" y="1550"/>
                  </a:lnTo>
                  <a:lnTo>
                    <a:pt x="0" y="1550"/>
                  </a:lnTo>
                  <a:lnTo>
                    <a:pt x="0" y="1502"/>
                  </a:lnTo>
                  <a:lnTo>
                    <a:pt x="7" y="1486"/>
                  </a:lnTo>
                  <a:lnTo>
                    <a:pt x="14" y="1478"/>
                  </a:lnTo>
                  <a:lnTo>
                    <a:pt x="22" y="1462"/>
                  </a:lnTo>
                  <a:lnTo>
                    <a:pt x="430" y="961"/>
                  </a:lnTo>
                  <a:lnTo>
                    <a:pt x="511" y="848"/>
                  </a:lnTo>
                  <a:lnTo>
                    <a:pt x="585" y="727"/>
                  </a:lnTo>
                  <a:lnTo>
                    <a:pt x="637" y="590"/>
                  </a:lnTo>
                  <a:lnTo>
                    <a:pt x="652" y="453"/>
                  </a:lnTo>
                  <a:lnTo>
                    <a:pt x="645" y="364"/>
                  </a:lnTo>
                  <a:lnTo>
                    <a:pt x="622" y="275"/>
                  </a:lnTo>
                  <a:lnTo>
                    <a:pt x="585" y="194"/>
                  </a:lnTo>
                  <a:lnTo>
                    <a:pt x="526" y="130"/>
                  </a:lnTo>
                  <a:lnTo>
                    <a:pt x="459" y="89"/>
                  </a:lnTo>
                  <a:lnTo>
                    <a:pt x="370" y="73"/>
                  </a:lnTo>
                  <a:lnTo>
                    <a:pt x="281" y="89"/>
                  </a:lnTo>
                  <a:lnTo>
                    <a:pt x="192" y="130"/>
                  </a:lnTo>
                  <a:lnTo>
                    <a:pt x="126" y="202"/>
                  </a:lnTo>
                  <a:lnTo>
                    <a:pt x="81" y="307"/>
                  </a:lnTo>
                  <a:lnTo>
                    <a:pt x="140" y="307"/>
                  </a:lnTo>
                  <a:lnTo>
                    <a:pt x="163" y="323"/>
                  </a:lnTo>
                  <a:lnTo>
                    <a:pt x="185" y="331"/>
                  </a:lnTo>
                  <a:lnTo>
                    <a:pt x="215" y="380"/>
                  </a:lnTo>
                  <a:lnTo>
                    <a:pt x="222" y="404"/>
                  </a:lnTo>
                  <a:lnTo>
                    <a:pt x="222" y="461"/>
                  </a:lnTo>
                  <a:lnTo>
                    <a:pt x="207" y="485"/>
                  </a:lnTo>
                  <a:lnTo>
                    <a:pt x="200" y="509"/>
                  </a:lnTo>
                  <a:lnTo>
                    <a:pt x="177" y="525"/>
                  </a:lnTo>
                  <a:lnTo>
                    <a:pt x="163" y="533"/>
                  </a:lnTo>
                  <a:lnTo>
                    <a:pt x="140" y="541"/>
                  </a:lnTo>
                  <a:lnTo>
                    <a:pt x="126" y="549"/>
                  </a:lnTo>
                  <a:lnTo>
                    <a:pt x="96" y="549"/>
                  </a:lnTo>
                  <a:lnTo>
                    <a:pt x="66" y="541"/>
                  </a:lnTo>
                  <a:lnTo>
                    <a:pt x="37" y="525"/>
                  </a:lnTo>
                  <a:lnTo>
                    <a:pt x="7" y="485"/>
                  </a:lnTo>
                  <a:lnTo>
                    <a:pt x="0" y="420"/>
                  </a:lnTo>
                  <a:lnTo>
                    <a:pt x="14" y="315"/>
                  </a:lnTo>
                  <a:lnTo>
                    <a:pt x="51" y="218"/>
                  </a:lnTo>
                  <a:lnTo>
                    <a:pt x="111" y="130"/>
                  </a:lnTo>
                  <a:lnTo>
                    <a:pt x="185" y="65"/>
                  </a:lnTo>
                  <a:lnTo>
                    <a:pt x="289" y="17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22936" y="2761"/>
              <a:ext cx="497" cy="2317"/>
            </a:xfrm>
            <a:custGeom>
              <a:avLst/>
              <a:gdLst/>
              <a:ahLst/>
              <a:cxnLst>
                <a:cxn ang="0">
                  <a:pos x="497" y="1154"/>
                </a:cxn>
                <a:cxn ang="0">
                  <a:pos x="497" y="1162"/>
                </a:cxn>
                <a:cxn ang="0">
                  <a:pos x="497" y="1154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89" y="48"/>
                </a:cxn>
                <a:cxn ang="0">
                  <a:pos x="148" y="113"/>
                </a:cxn>
                <a:cxn ang="0">
                  <a:pos x="215" y="193"/>
                </a:cxn>
                <a:cxn ang="0">
                  <a:pos x="289" y="306"/>
                </a:cxn>
                <a:cxn ang="0">
                  <a:pos x="356" y="436"/>
                </a:cxn>
                <a:cxn ang="0">
                  <a:pos x="430" y="637"/>
                </a:cxn>
                <a:cxn ang="0">
                  <a:pos x="474" y="831"/>
                </a:cxn>
                <a:cxn ang="0">
                  <a:pos x="489" y="1009"/>
                </a:cxn>
                <a:cxn ang="0">
                  <a:pos x="497" y="1162"/>
                </a:cxn>
                <a:cxn ang="0">
                  <a:pos x="489" y="1308"/>
                </a:cxn>
                <a:cxn ang="0">
                  <a:pos x="467" y="1485"/>
                </a:cxn>
                <a:cxn ang="0">
                  <a:pos x="430" y="1671"/>
                </a:cxn>
                <a:cxn ang="0">
                  <a:pos x="363" y="1865"/>
                </a:cxn>
                <a:cxn ang="0">
                  <a:pos x="296" y="2002"/>
                </a:cxn>
                <a:cxn ang="0">
                  <a:pos x="222" y="2115"/>
                </a:cxn>
                <a:cxn ang="0">
                  <a:pos x="155" y="2204"/>
                </a:cxn>
                <a:cxn ang="0">
                  <a:pos x="89" y="2268"/>
                </a:cxn>
                <a:cxn ang="0">
                  <a:pos x="22" y="2317"/>
                </a:cxn>
                <a:cxn ang="0">
                  <a:pos x="15" y="2317"/>
                </a:cxn>
                <a:cxn ang="0">
                  <a:pos x="0" y="2301"/>
                </a:cxn>
                <a:cxn ang="0">
                  <a:pos x="0" y="2284"/>
                </a:cxn>
                <a:cxn ang="0">
                  <a:pos x="29" y="2252"/>
                </a:cxn>
                <a:cxn ang="0">
                  <a:pos x="148" y="2099"/>
                </a:cxn>
                <a:cxn ang="0">
                  <a:pos x="237" y="1929"/>
                </a:cxn>
                <a:cxn ang="0">
                  <a:pos x="304" y="1743"/>
                </a:cxn>
                <a:cxn ang="0">
                  <a:pos x="341" y="1550"/>
                </a:cxn>
                <a:cxn ang="0">
                  <a:pos x="363" y="1356"/>
                </a:cxn>
                <a:cxn ang="0">
                  <a:pos x="370" y="1154"/>
                </a:cxn>
                <a:cxn ang="0">
                  <a:pos x="356" y="880"/>
                </a:cxn>
                <a:cxn ang="0">
                  <a:pos x="319" y="629"/>
                </a:cxn>
                <a:cxn ang="0">
                  <a:pos x="244" y="411"/>
                </a:cxn>
                <a:cxn ang="0">
                  <a:pos x="155" y="226"/>
                </a:cxn>
                <a:cxn ang="0">
                  <a:pos x="37" y="72"/>
                </a:cxn>
                <a:cxn ang="0">
                  <a:pos x="7" y="40"/>
                </a:cxn>
                <a:cxn ang="0">
                  <a:pos x="7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7" h="2317">
                  <a:moveTo>
                    <a:pt x="497" y="1154"/>
                  </a:moveTo>
                  <a:lnTo>
                    <a:pt x="497" y="1162"/>
                  </a:lnTo>
                  <a:lnTo>
                    <a:pt x="497" y="1154"/>
                  </a:lnTo>
                  <a:close/>
                  <a:moveTo>
                    <a:pt x="7" y="0"/>
                  </a:moveTo>
                  <a:lnTo>
                    <a:pt x="22" y="0"/>
                  </a:lnTo>
                  <a:lnTo>
                    <a:pt x="89" y="48"/>
                  </a:lnTo>
                  <a:lnTo>
                    <a:pt x="148" y="113"/>
                  </a:lnTo>
                  <a:lnTo>
                    <a:pt x="215" y="193"/>
                  </a:lnTo>
                  <a:lnTo>
                    <a:pt x="289" y="306"/>
                  </a:lnTo>
                  <a:lnTo>
                    <a:pt x="356" y="436"/>
                  </a:lnTo>
                  <a:lnTo>
                    <a:pt x="430" y="637"/>
                  </a:lnTo>
                  <a:lnTo>
                    <a:pt x="474" y="831"/>
                  </a:lnTo>
                  <a:lnTo>
                    <a:pt x="489" y="1009"/>
                  </a:lnTo>
                  <a:lnTo>
                    <a:pt x="497" y="1162"/>
                  </a:lnTo>
                  <a:lnTo>
                    <a:pt x="489" y="1308"/>
                  </a:lnTo>
                  <a:lnTo>
                    <a:pt x="467" y="1485"/>
                  </a:lnTo>
                  <a:lnTo>
                    <a:pt x="430" y="1671"/>
                  </a:lnTo>
                  <a:lnTo>
                    <a:pt x="363" y="1865"/>
                  </a:lnTo>
                  <a:lnTo>
                    <a:pt x="296" y="2002"/>
                  </a:lnTo>
                  <a:lnTo>
                    <a:pt x="222" y="2115"/>
                  </a:lnTo>
                  <a:lnTo>
                    <a:pt x="155" y="2204"/>
                  </a:lnTo>
                  <a:lnTo>
                    <a:pt x="89" y="2268"/>
                  </a:lnTo>
                  <a:lnTo>
                    <a:pt x="22" y="2317"/>
                  </a:lnTo>
                  <a:lnTo>
                    <a:pt x="15" y="2317"/>
                  </a:lnTo>
                  <a:lnTo>
                    <a:pt x="0" y="2301"/>
                  </a:lnTo>
                  <a:lnTo>
                    <a:pt x="0" y="2284"/>
                  </a:lnTo>
                  <a:lnTo>
                    <a:pt x="29" y="2252"/>
                  </a:lnTo>
                  <a:lnTo>
                    <a:pt x="148" y="2099"/>
                  </a:lnTo>
                  <a:lnTo>
                    <a:pt x="237" y="1929"/>
                  </a:lnTo>
                  <a:lnTo>
                    <a:pt x="304" y="1743"/>
                  </a:lnTo>
                  <a:lnTo>
                    <a:pt x="341" y="1550"/>
                  </a:lnTo>
                  <a:lnTo>
                    <a:pt x="363" y="1356"/>
                  </a:lnTo>
                  <a:lnTo>
                    <a:pt x="370" y="1154"/>
                  </a:lnTo>
                  <a:lnTo>
                    <a:pt x="356" y="880"/>
                  </a:lnTo>
                  <a:lnTo>
                    <a:pt x="319" y="629"/>
                  </a:lnTo>
                  <a:lnTo>
                    <a:pt x="244" y="411"/>
                  </a:lnTo>
                  <a:lnTo>
                    <a:pt x="155" y="226"/>
                  </a:lnTo>
                  <a:lnTo>
                    <a:pt x="37" y="72"/>
                  </a:lnTo>
                  <a:lnTo>
                    <a:pt x="7" y="40"/>
                  </a:lnTo>
                  <a:lnTo>
                    <a:pt x="7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23759" y="3713"/>
              <a:ext cx="1186" cy="1163"/>
            </a:xfrm>
            <a:custGeom>
              <a:avLst/>
              <a:gdLst/>
              <a:ahLst/>
              <a:cxnLst>
                <a:cxn ang="0">
                  <a:pos x="526" y="73"/>
                </a:cxn>
                <a:cxn ang="0">
                  <a:pos x="511" y="113"/>
                </a:cxn>
                <a:cxn ang="0">
                  <a:pos x="608" y="533"/>
                </a:cxn>
                <a:cxn ang="0">
                  <a:pos x="793" y="501"/>
                </a:cxn>
                <a:cxn ang="0">
                  <a:pos x="926" y="388"/>
                </a:cxn>
                <a:cxn ang="0">
                  <a:pos x="971" y="226"/>
                </a:cxn>
                <a:cxn ang="0">
                  <a:pos x="919" y="105"/>
                </a:cxn>
                <a:cxn ang="0">
                  <a:pos x="800" y="65"/>
                </a:cxn>
                <a:cxn ang="0">
                  <a:pos x="556" y="57"/>
                </a:cxn>
                <a:cxn ang="0">
                  <a:pos x="756" y="0"/>
                </a:cxn>
                <a:cxn ang="0">
                  <a:pos x="978" y="49"/>
                </a:cxn>
                <a:cxn ang="0">
                  <a:pos x="1112" y="170"/>
                </a:cxn>
                <a:cxn ang="0">
                  <a:pos x="1112" y="339"/>
                </a:cxn>
                <a:cxn ang="0">
                  <a:pos x="986" y="477"/>
                </a:cxn>
                <a:cxn ang="0">
                  <a:pos x="786" y="565"/>
                </a:cxn>
                <a:cxn ang="0">
                  <a:pos x="823" y="582"/>
                </a:cxn>
                <a:cxn ang="0">
                  <a:pos x="875" y="614"/>
                </a:cxn>
                <a:cxn ang="0">
                  <a:pos x="919" y="670"/>
                </a:cxn>
                <a:cxn ang="0">
                  <a:pos x="941" y="727"/>
                </a:cxn>
                <a:cxn ang="0">
                  <a:pos x="934" y="832"/>
                </a:cxn>
                <a:cxn ang="0">
                  <a:pos x="919" y="953"/>
                </a:cxn>
                <a:cxn ang="0">
                  <a:pos x="934" y="1082"/>
                </a:cxn>
                <a:cxn ang="0">
                  <a:pos x="971" y="1106"/>
                </a:cxn>
                <a:cxn ang="0">
                  <a:pos x="1045" y="1090"/>
                </a:cxn>
                <a:cxn ang="0">
                  <a:pos x="1127" y="969"/>
                </a:cxn>
                <a:cxn ang="0">
                  <a:pos x="1134" y="953"/>
                </a:cxn>
                <a:cxn ang="0">
                  <a:pos x="1171" y="945"/>
                </a:cxn>
                <a:cxn ang="0">
                  <a:pos x="1186" y="969"/>
                </a:cxn>
                <a:cxn ang="0">
                  <a:pos x="1156" y="1050"/>
                </a:cxn>
                <a:cxn ang="0">
                  <a:pos x="1060" y="1147"/>
                </a:cxn>
                <a:cxn ang="0">
                  <a:pos x="919" y="1155"/>
                </a:cxn>
                <a:cxn ang="0">
                  <a:pos x="808" y="1106"/>
                </a:cxn>
                <a:cxn ang="0">
                  <a:pos x="763" y="985"/>
                </a:cxn>
                <a:cxn ang="0">
                  <a:pos x="771" y="913"/>
                </a:cxn>
                <a:cxn ang="0">
                  <a:pos x="800" y="791"/>
                </a:cxn>
                <a:cxn ang="0">
                  <a:pos x="808" y="743"/>
                </a:cxn>
                <a:cxn ang="0">
                  <a:pos x="763" y="638"/>
                </a:cxn>
                <a:cxn ang="0">
                  <a:pos x="622" y="590"/>
                </a:cxn>
                <a:cxn ang="0">
                  <a:pos x="319" y="1009"/>
                </a:cxn>
                <a:cxn ang="0">
                  <a:pos x="311" y="1066"/>
                </a:cxn>
                <a:cxn ang="0">
                  <a:pos x="445" y="1074"/>
                </a:cxn>
                <a:cxn ang="0">
                  <a:pos x="452" y="1114"/>
                </a:cxn>
                <a:cxn ang="0">
                  <a:pos x="7" y="1131"/>
                </a:cxn>
                <a:cxn ang="0">
                  <a:pos x="0" y="1090"/>
                </a:cxn>
                <a:cxn ang="0">
                  <a:pos x="111" y="1074"/>
                </a:cxn>
                <a:cxn ang="0">
                  <a:pos x="170" y="1034"/>
                </a:cxn>
                <a:cxn ang="0">
                  <a:pos x="385" y="113"/>
                </a:cxn>
                <a:cxn ang="0">
                  <a:pos x="378" y="73"/>
                </a:cxn>
                <a:cxn ang="0">
                  <a:pos x="259" y="65"/>
                </a:cxn>
                <a:cxn ang="0">
                  <a:pos x="244" y="25"/>
                </a:cxn>
                <a:cxn ang="0">
                  <a:pos x="259" y="0"/>
                </a:cxn>
              </a:cxnLst>
              <a:rect l="0" t="0" r="r" b="b"/>
              <a:pathLst>
                <a:path w="1186" h="1163">
                  <a:moveTo>
                    <a:pt x="556" y="57"/>
                  </a:moveTo>
                  <a:lnTo>
                    <a:pt x="526" y="73"/>
                  </a:lnTo>
                  <a:lnTo>
                    <a:pt x="519" y="89"/>
                  </a:lnTo>
                  <a:lnTo>
                    <a:pt x="511" y="113"/>
                  </a:lnTo>
                  <a:lnTo>
                    <a:pt x="415" y="533"/>
                  </a:lnTo>
                  <a:lnTo>
                    <a:pt x="608" y="533"/>
                  </a:lnTo>
                  <a:lnTo>
                    <a:pt x="704" y="525"/>
                  </a:lnTo>
                  <a:lnTo>
                    <a:pt x="793" y="501"/>
                  </a:lnTo>
                  <a:lnTo>
                    <a:pt x="867" y="452"/>
                  </a:lnTo>
                  <a:lnTo>
                    <a:pt x="926" y="388"/>
                  </a:lnTo>
                  <a:lnTo>
                    <a:pt x="964" y="307"/>
                  </a:lnTo>
                  <a:lnTo>
                    <a:pt x="971" y="226"/>
                  </a:lnTo>
                  <a:lnTo>
                    <a:pt x="956" y="154"/>
                  </a:lnTo>
                  <a:lnTo>
                    <a:pt x="919" y="105"/>
                  </a:lnTo>
                  <a:lnTo>
                    <a:pt x="867" y="81"/>
                  </a:lnTo>
                  <a:lnTo>
                    <a:pt x="800" y="65"/>
                  </a:lnTo>
                  <a:lnTo>
                    <a:pt x="726" y="57"/>
                  </a:lnTo>
                  <a:lnTo>
                    <a:pt x="556" y="57"/>
                  </a:lnTo>
                  <a:close/>
                  <a:moveTo>
                    <a:pt x="259" y="0"/>
                  </a:moveTo>
                  <a:lnTo>
                    <a:pt x="756" y="0"/>
                  </a:lnTo>
                  <a:lnTo>
                    <a:pt x="875" y="8"/>
                  </a:lnTo>
                  <a:lnTo>
                    <a:pt x="978" y="49"/>
                  </a:lnTo>
                  <a:lnTo>
                    <a:pt x="1060" y="97"/>
                  </a:lnTo>
                  <a:lnTo>
                    <a:pt x="1112" y="170"/>
                  </a:lnTo>
                  <a:lnTo>
                    <a:pt x="1127" y="251"/>
                  </a:lnTo>
                  <a:lnTo>
                    <a:pt x="1112" y="339"/>
                  </a:lnTo>
                  <a:lnTo>
                    <a:pt x="1060" y="412"/>
                  </a:lnTo>
                  <a:lnTo>
                    <a:pt x="986" y="477"/>
                  </a:lnTo>
                  <a:lnTo>
                    <a:pt x="889" y="525"/>
                  </a:lnTo>
                  <a:lnTo>
                    <a:pt x="786" y="565"/>
                  </a:lnTo>
                  <a:lnTo>
                    <a:pt x="793" y="565"/>
                  </a:lnTo>
                  <a:lnTo>
                    <a:pt x="823" y="582"/>
                  </a:lnTo>
                  <a:lnTo>
                    <a:pt x="845" y="590"/>
                  </a:lnTo>
                  <a:lnTo>
                    <a:pt x="875" y="614"/>
                  </a:lnTo>
                  <a:lnTo>
                    <a:pt x="897" y="638"/>
                  </a:lnTo>
                  <a:lnTo>
                    <a:pt x="919" y="670"/>
                  </a:lnTo>
                  <a:lnTo>
                    <a:pt x="934" y="695"/>
                  </a:lnTo>
                  <a:lnTo>
                    <a:pt x="941" y="727"/>
                  </a:lnTo>
                  <a:lnTo>
                    <a:pt x="941" y="808"/>
                  </a:lnTo>
                  <a:lnTo>
                    <a:pt x="934" y="832"/>
                  </a:lnTo>
                  <a:lnTo>
                    <a:pt x="926" y="888"/>
                  </a:lnTo>
                  <a:lnTo>
                    <a:pt x="919" y="953"/>
                  </a:lnTo>
                  <a:lnTo>
                    <a:pt x="919" y="1034"/>
                  </a:lnTo>
                  <a:lnTo>
                    <a:pt x="934" y="1082"/>
                  </a:lnTo>
                  <a:lnTo>
                    <a:pt x="941" y="1090"/>
                  </a:lnTo>
                  <a:lnTo>
                    <a:pt x="971" y="1106"/>
                  </a:lnTo>
                  <a:lnTo>
                    <a:pt x="986" y="1106"/>
                  </a:lnTo>
                  <a:lnTo>
                    <a:pt x="1045" y="1090"/>
                  </a:lnTo>
                  <a:lnTo>
                    <a:pt x="1097" y="1034"/>
                  </a:lnTo>
                  <a:lnTo>
                    <a:pt x="1127" y="969"/>
                  </a:lnTo>
                  <a:lnTo>
                    <a:pt x="1134" y="961"/>
                  </a:lnTo>
                  <a:lnTo>
                    <a:pt x="1134" y="953"/>
                  </a:lnTo>
                  <a:lnTo>
                    <a:pt x="1141" y="945"/>
                  </a:lnTo>
                  <a:lnTo>
                    <a:pt x="1171" y="945"/>
                  </a:lnTo>
                  <a:lnTo>
                    <a:pt x="1186" y="961"/>
                  </a:lnTo>
                  <a:lnTo>
                    <a:pt x="1186" y="969"/>
                  </a:lnTo>
                  <a:lnTo>
                    <a:pt x="1179" y="1001"/>
                  </a:lnTo>
                  <a:lnTo>
                    <a:pt x="1156" y="1050"/>
                  </a:lnTo>
                  <a:lnTo>
                    <a:pt x="1119" y="1106"/>
                  </a:lnTo>
                  <a:lnTo>
                    <a:pt x="1060" y="1147"/>
                  </a:lnTo>
                  <a:lnTo>
                    <a:pt x="986" y="1163"/>
                  </a:lnTo>
                  <a:lnTo>
                    <a:pt x="919" y="1155"/>
                  </a:lnTo>
                  <a:lnTo>
                    <a:pt x="860" y="1139"/>
                  </a:lnTo>
                  <a:lnTo>
                    <a:pt x="808" y="1106"/>
                  </a:lnTo>
                  <a:lnTo>
                    <a:pt x="778" y="1050"/>
                  </a:lnTo>
                  <a:lnTo>
                    <a:pt x="763" y="985"/>
                  </a:lnTo>
                  <a:lnTo>
                    <a:pt x="763" y="961"/>
                  </a:lnTo>
                  <a:lnTo>
                    <a:pt x="771" y="913"/>
                  </a:lnTo>
                  <a:lnTo>
                    <a:pt x="786" y="856"/>
                  </a:lnTo>
                  <a:lnTo>
                    <a:pt x="800" y="791"/>
                  </a:lnTo>
                  <a:lnTo>
                    <a:pt x="808" y="767"/>
                  </a:lnTo>
                  <a:lnTo>
                    <a:pt x="808" y="743"/>
                  </a:lnTo>
                  <a:lnTo>
                    <a:pt x="800" y="687"/>
                  </a:lnTo>
                  <a:lnTo>
                    <a:pt x="763" y="638"/>
                  </a:lnTo>
                  <a:lnTo>
                    <a:pt x="711" y="606"/>
                  </a:lnTo>
                  <a:lnTo>
                    <a:pt x="622" y="590"/>
                  </a:lnTo>
                  <a:lnTo>
                    <a:pt x="415" y="590"/>
                  </a:lnTo>
                  <a:lnTo>
                    <a:pt x="319" y="1009"/>
                  </a:lnTo>
                  <a:lnTo>
                    <a:pt x="311" y="1026"/>
                  </a:lnTo>
                  <a:lnTo>
                    <a:pt x="311" y="1066"/>
                  </a:lnTo>
                  <a:lnTo>
                    <a:pt x="319" y="1074"/>
                  </a:lnTo>
                  <a:lnTo>
                    <a:pt x="445" y="1074"/>
                  </a:lnTo>
                  <a:lnTo>
                    <a:pt x="452" y="1082"/>
                  </a:lnTo>
                  <a:lnTo>
                    <a:pt x="452" y="1114"/>
                  </a:lnTo>
                  <a:lnTo>
                    <a:pt x="437" y="1131"/>
                  </a:lnTo>
                  <a:lnTo>
                    <a:pt x="7" y="1131"/>
                  </a:lnTo>
                  <a:lnTo>
                    <a:pt x="0" y="1122"/>
                  </a:lnTo>
                  <a:lnTo>
                    <a:pt x="0" y="1090"/>
                  </a:lnTo>
                  <a:lnTo>
                    <a:pt x="15" y="1074"/>
                  </a:lnTo>
                  <a:lnTo>
                    <a:pt x="111" y="1074"/>
                  </a:lnTo>
                  <a:lnTo>
                    <a:pt x="155" y="1058"/>
                  </a:lnTo>
                  <a:lnTo>
                    <a:pt x="170" y="1034"/>
                  </a:lnTo>
                  <a:lnTo>
                    <a:pt x="378" y="130"/>
                  </a:lnTo>
                  <a:lnTo>
                    <a:pt x="385" y="113"/>
                  </a:lnTo>
                  <a:lnTo>
                    <a:pt x="385" y="81"/>
                  </a:lnTo>
                  <a:lnTo>
                    <a:pt x="378" y="73"/>
                  </a:lnTo>
                  <a:lnTo>
                    <a:pt x="363" y="65"/>
                  </a:lnTo>
                  <a:lnTo>
                    <a:pt x="259" y="65"/>
                  </a:lnTo>
                  <a:lnTo>
                    <a:pt x="244" y="57"/>
                  </a:lnTo>
                  <a:lnTo>
                    <a:pt x="244" y="25"/>
                  </a:lnTo>
                  <a:lnTo>
                    <a:pt x="252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ight Brace 56"/>
          <p:cNvSpPr/>
          <p:nvPr/>
        </p:nvSpPr>
        <p:spPr>
          <a:xfrm rot="5400000">
            <a:off x="6342888" y="4096512"/>
            <a:ext cx="460248" cy="1716024"/>
          </a:xfrm>
          <a:prstGeom prst="rightBrace">
            <a:avLst/>
          </a:prstGeom>
          <a:noFill/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2578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 to preserve d=4,N=2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8600" y="5486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Witten, 1997</a:t>
            </a:r>
          </a:p>
          <a:p>
            <a:r>
              <a:rPr lang="en-US" sz="2400" dirty="0" smtClean="0"/>
              <a:t>GMN, 2009</a:t>
            </a:r>
          </a:p>
          <a:p>
            <a:r>
              <a:rPr lang="en-US" sz="2400" dirty="0" err="1" smtClean="0"/>
              <a:t>Gaiotto</a:t>
            </a:r>
            <a:r>
              <a:rPr lang="en-US" sz="2400" dirty="0" smtClean="0"/>
              <a:t>, 2009</a:t>
            </a:r>
            <a:endParaRPr lang="en-US" sz="2400" dirty="0"/>
          </a:p>
        </p:txBody>
      </p:sp>
      <p:grpSp>
        <p:nvGrpSpPr>
          <p:cNvPr id="3121" name="Group 4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743200" y="5698126"/>
            <a:ext cx="2900811" cy="752833"/>
            <a:chOff x="2165" y="3673"/>
            <a:chExt cx="8924" cy="2316"/>
          </a:xfrm>
          <a:solidFill>
            <a:srgbClr val="FF0066"/>
          </a:solidFill>
        </p:grpSpPr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2165" y="3843"/>
              <a:ext cx="1462" cy="1563"/>
            </a:xfrm>
            <a:custGeom>
              <a:avLst/>
              <a:gdLst/>
              <a:ahLst/>
              <a:cxnLst>
                <a:cxn ang="0">
                  <a:pos x="1431" y="0"/>
                </a:cxn>
                <a:cxn ang="0">
                  <a:pos x="1459" y="9"/>
                </a:cxn>
                <a:cxn ang="0">
                  <a:pos x="1462" y="45"/>
                </a:cxn>
                <a:cxn ang="0">
                  <a:pos x="1459" y="61"/>
                </a:cxn>
                <a:cxn ang="0">
                  <a:pos x="1397" y="495"/>
                </a:cxn>
                <a:cxn ang="0">
                  <a:pos x="1369" y="519"/>
                </a:cxn>
                <a:cxn ang="0">
                  <a:pos x="1355" y="513"/>
                </a:cxn>
                <a:cxn ang="0">
                  <a:pos x="1346" y="470"/>
                </a:cxn>
                <a:cxn ang="0">
                  <a:pos x="1349" y="452"/>
                </a:cxn>
                <a:cxn ang="0">
                  <a:pos x="1355" y="407"/>
                </a:cxn>
                <a:cxn ang="0">
                  <a:pos x="1363" y="322"/>
                </a:cxn>
                <a:cxn ang="0">
                  <a:pos x="1369" y="258"/>
                </a:cxn>
                <a:cxn ang="0">
                  <a:pos x="1355" y="164"/>
                </a:cxn>
                <a:cxn ang="0">
                  <a:pos x="1310" y="106"/>
                </a:cxn>
                <a:cxn ang="0">
                  <a:pos x="1231" y="79"/>
                </a:cxn>
                <a:cxn ang="0">
                  <a:pos x="1121" y="70"/>
                </a:cxn>
                <a:cxn ang="0">
                  <a:pos x="941" y="73"/>
                </a:cxn>
                <a:cxn ang="0">
                  <a:pos x="901" y="82"/>
                </a:cxn>
                <a:cxn ang="0">
                  <a:pos x="879" y="121"/>
                </a:cxn>
                <a:cxn ang="0">
                  <a:pos x="870" y="158"/>
                </a:cxn>
                <a:cxn ang="0">
                  <a:pos x="580" y="1414"/>
                </a:cxn>
                <a:cxn ang="0">
                  <a:pos x="577" y="1435"/>
                </a:cxn>
                <a:cxn ang="0">
                  <a:pos x="594" y="1472"/>
                </a:cxn>
                <a:cxn ang="0">
                  <a:pos x="656" y="1487"/>
                </a:cxn>
                <a:cxn ang="0">
                  <a:pos x="828" y="1490"/>
                </a:cxn>
                <a:cxn ang="0">
                  <a:pos x="865" y="1499"/>
                </a:cxn>
                <a:cxn ang="0">
                  <a:pos x="865" y="1539"/>
                </a:cxn>
                <a:cxn ang="0">
                  <a:pos x="845" y="1560"/>
                </a:cxn>
                <a:cxn ang="0">
                  <a:pos x="727" y="1563"/>
                </a:cxn>
                <a:cxn ang="0">
                  <a:pos x="541" y="1560"/>
                </a:cxn>
                <a:cxn ang="0">
                  <a:pos x="361" y="1560"/>
                </a:cxn>
                <a:cxn ang="0">
                  <a:pos x="180" y="1563"/>
                </a:cxn>
                <a:cxn ang="0">
                  <a:pos x="76" y="1560"/>
                </a:cxn>
                <a:cxn ang="0">
                  <a:pos x="65" y="1557"/>
                </a:cxn>
                <a:cxn ang="0">
                  <a:pos x="56" y="1542"/>
                </a:cxn>
                <a:cxn ang="0">
                  <a:pos x="59" y="1511"/>
                </a:cxn>
                <a:cxn ang="0">
                  <a:pos x="82" y="1493"/>
                </a:cxn>
                <a:cxn ang="0">
                  <a:pos x="214" y="1490"/>
                </a:cxn>
                <a:cxn ang="0">
                  <a:pos x="310" y="1481"/>
                </a:cxn>
                <a:cxn ang="0">
                  <a:pos x="363" y="1463"/>
                </a:cxn>
                <a:cxn ang="0">
                  <a:pos x="389" y="1429"/>
                </a:cxn>
                <a:cxn ang="0">
                  <a:pos x="403" y="1381"/>
                </a:cxn>
                <a:cxn ang="0">
                  <a:pos x="699" y="121"/>
                </a:cxn>
                <a:cxn ang="0">
                  <a:pos x="701" y="85"/>
                </a:cxn>
                <a:cxn ang="0">
                  <a:pos x="687" y="70"/>
                </a:cxn>
                <a:cxn ang="0">
                  <a:pos x="555" y="64"/>
                </a:cxn>
                <a:cxn ang="0">
                  <a:pos x="392" y="70"/>
                </a:cxn>
                <a:cxn ang="0">
                  <a:pos x="279" y="100"/>
                </a:cxn>
                <a:cxn ang="0">
                  <a:pos x="194" y="170"/>
                </a:cxn>
                <a:cxn ang="0">
                  <a:pos x="130" y="285"/>
                </a:cxn>
                <a:cxn ang="0">
                  <a:pos x="65" y="464"/>
                </a:cxn>
                <a:cxn ang="0">
                  <a:pos x="42" y="510"/>
                </a:cxn>
                <a:cxn ang="0">
                  <a:pos x="20" y="516"/>
                </a:cxn>
                <a:cxn ang="0">
                  <a:pos x="6" y="507"/>
                </a:cxn>
                <a:cxn ang="0">
                  <a:pos x="0" y="489"/>
                </a:cxn>
                <a:cxn ang="0">
                  <a:pos x="9" y="464"/>
                </a:cxn>
                <a:cxn ang="0">
                  <a:pos x="11" y="452"/>
                </a:cxn>
                <a:cxn ang="0">
                  <a:pos x="144" y="42"/>
                </a:cxn>
                <a:cxn ang="0">
                  <a:pos x="166" y="6"/>
                </a:cxn>
              </a:cxnLst>
              <a:rect l="0" t="0" r="r" b="b"/>
              <a:pathLst>
                <a:path w="1462" h="1563">
                  <a:moveTo>
                    <a:pt x="183" y="0"/>
                  </a:moveTo>
                  <a:lnTo>
                    <a:pt x="1431" y="0"/>
                  </a:lnTo>
                  <a:lnTo>
                    <a:pt x="1448" y="3"/>
                  </a:lnTo>
                  <a:lnTo>
                    <a:pt x="1459" y="9"/>
                  </a:lnTo>
                  <a:lnTo>
                    <a:pt x="1462" y="24"/>
                  </a:lnTo>
                  <a:lnTo>
                    <a:pt x="1462" y="45"/>
                  </a:lnTo>
                  <a:lnTo>
                    <a:pt x="1459" y="54"/>
                  </a:lnTo>
                  <a:lnTo>
                    <a:pt x="1459" y="61"/>
                  </a:lnTo>
                  <a:lnTo>
                    <a:pt x="1403" y="464"/>
                  </a:lnTo>
                  <a:lnTo>
                    <a:pt x="1397" y="495"/>
                  </a:lnTo>
                  <a:lnTo>
                    <a:pt x="1386" y="513"/>
                  </a:lnTo>
                  <a:lnTo>
                    <a:pt x="1369" y="519"/>
                  </a:lnTo>
                  <a:lnTo>
                    <a:pt x="1360" y="519"/>
                  </a:lnTo>
                  <a:lnTo>
                    <a:pt x="1355" y="513"/>
                  </a:lnTo>
                  <a:lnTo>
                    <a:pt x="1346" y="495"/>
                  </a:lnTo>
                  <a:lnTo>
                    <a:pt x="1346" y="470"/>
                  </a:lnTo>
                  <a:lnTo>
                    <a:pt x="1349" y="461"/>
                  </a:lnTo>
                  <a:lnTo>
                    <a:pt x="1349" y="452"/>
                  </a:lnTo>
                  <a:lnTo>
                    <a:pt x="1352" y="443"/>
                  </a:lnTo>
                  <a:lnTo>
                    <a:pt x="1355" y="407"/>
                  </a:lnTo>
                  <a:lnTo>
                    <a:pt x="1360" y="364"/>
                  </a:lnTo>
                  <a:lnTo>
                    <a:pt x="1363" y="322"/>
                  </a:lnTo>
                  <a:lnTo>
                    <a:pt x="1369" y="285"/>
                  </a:lnTo>
                  <a:lnTo>
                    <a:pt x="1369" y="258"/>
                  </a:lnTo>
                  <a:lnTo>
                    <a:pt x="1366" y="206"/>
                  </a:lnTo>
                  <a:lnTo>
                    <a:pt x="1355" y="164"/>
                  </a:lnTo>
                  <a:lnTo>
                    <a:pt x="1335" y="130"/>
                  </a:lnTo>
                  <a:lnTo>
                    <a:pt x="1310" y="106"/>
                  </a:lnTo>
                  <a:lnTo>
                    <a:pt x="1273" y="91"/>
                  </a:lnTo>
                  <a:lnTo>
                    <a:pt x="1231" y="79"/>
                  </a:lnTo>
                  <a:lnTo>
                    <a:pt x="1180" y="73"/>
                  </a:lnTo>
                  <a:lnTo>
                    <a:pt x="1121" y="70"/>
                  </a:lnTo>
                  <a:lnTo>
                    <a:pt x="975" y="70"/>
                  </a:lnTo>
                  <a:lnTo>
                    <a:pt x="941" y="73"/>
                  </a:lnTo>
                  <a:lnTo>
                    <a:pt x="918" y="76"/>
                  </a:lnTo>
                  <a:lnTo>
                    <a:pt x="901" y="82"/>
                  </a:lnTo>
                  <a:lnTo>
                    <a:pt x="887" y="94"/>
                  </a:lnTo>
                  <a:lnTo>
                    <a:pt x="879" y="121"/>
                  </a:lnTo>
                  <a:lnTo>
                    <a:pt x="868" y="161"/>
                  </a:lnTo>
                  <a:lnTo>
                    <a:pt x="870" y="158"/>
                  </a:lnTo>
                  <a:lnTo>
                    <a:pt x="583" y="1387"/>
                  </a:lnTo>
                  <a:lnTo>
                    <a:pt x="580" y="1414"/>
                  </a:lnTo>
                  <a:lnTo>
                    <a:pt x="577" y="1429"/>
                  </a:lnTo>
                  <a:lnTo>
                    <a:pt x="577" y="1435"/>
                  </a:lnTo>
                  <a:lnTo>
                    <a:pt x="580" y="1457"/>
                  </a:lnTo>
                  <a:lnTo>
                    <a:pt x="594" y="1472"/>
                  </a:lnTo>
                  <a:lnTo>
                    <a:pt x="617" y="1481"/>
                  </a:lnTo>
                  <a:lnTo>
                    <a:pt x="656" y="1487"/>
                  </a:lnTo>
                  <a:lnTo>
                    <a:pt x="704" y="1490"/>
                  </a:lnTo>
                  <a:lnTo>
                    <a:pt x="828" y="1490"/>
                  </a:lnTo>
                  <a:lnTo>
                    <a:pt x="851" y="1493"/>
                  </a:lnTo>
                  <a:lnTo>
                    <a:pt x="865" y="1499"/>
                  </a:lnTo>
                  <a:lnTo>
                    <a:pt x="868" y="1514"/>
                  </a:lnTo>
                  <a:lnTo>
                    <a:pt x="865" y="1539"/>
                  </a:lnTo>
                  <a:lnTo>
                    <a:pt x="856" y="1554"/>
                  </a:lnTo>
                  <a:lnTo>
                    <a:pt x="845" y="1560"/>
                  </a:lnTo>
                  <a:lnTo>
                    <a:pt x="831" y="1563"/>
                  </a:lnTo>
                  <a:lnTo>
                    <a:pt x="727" y="1563"/>
                  </a:lnTo>
                  <a:lnTo>
                    <a:pt x="631" y="1560"/>
                  </a:lnTo>
                  <a:lnTo>
                    <a:pt x="541" y="1560"/>
                  </a:lnTo>
                  <a:lnTo>
                    <a:pt x="451" y="1557"/>
                  </a:lnTo>
                  <a:lnTo>
                    <a:pt x="361" y="1560"/>
                  </a:lnTo>
                  <a:lnTo>
                    <a:pt x="268" y="1560"/>
                  </a:lnTo>
                  <a:lnTo>
                    <a:pt x="180" y="1563"/>
                  </a:lnTo>
                  <a:lnTo>
                    <a:pt x="82" y="1563"/>
                  </a:lnTo>
                  <a:lnTo>
                    <a:pt x="76" y="1560"/>
                  </a:lnTo>
                  <a:lnTo>
                    <a:pt x="71" y="1560"/>
                  </a:lnTo>
                  <a:lnTo>
                    <a:pt x="65" y="1557"/>
                  </a:lnTo>
                  <a:lnTo>
                    <a:pt x="59" y="1551"/>
                  </a:lnTo>
                  <a:lnTo>
                    <a:pt x="56" y="1542"/>
                  </a:lnTo>
                  <a:lnTo>
                    <a:pt x="56" y="1533"/>
                  </a:lnTo>
                  <a:lnTo>
                    <a:pt x="59" y="1511"/>
                  </a:lnTo>
                  <a:lnTo>
                    <a:pt x="65" y="1499"/>
                  </a:lnTo>
                  <a:lnTo>
                    <a:pt x="82" y="1493"/>
                  </a:lnTo>
                  <a:lnTo>
                    <a:pt x="107" y="1490"/>
                  </a:lnTo>
                  <a:lnTo>
                    <a:pt x="214" y="1490"/>
                  </a:lnTo>
                  <a:lnTo>
                    <a:pt x="268" y="1487"/>
                  </a:lnTo>
                  <a:lnTo>
                    <a:pt x="310" y="1481"/>
                  </a:lnTo>
                  <a:lnTo>
                    <a:pt x="341" y="1472"/>
                  </a:lnTo>
                  <a:lnTo>
                    <a:pt x="363" y="1463"/>
                  </a:lnTo>
                  <a:lnTo>
                    <a:pt x="378" y="1448"/>
                  </a:lnTo>
                  <a:lnTo>
                    <a:pt x="389" y="1429"/>
                  </a:lnTo>
                  <a:lnTo>
                    <a:pt x="397" y="1408"/>
                  </a:lnTo>
                  <a:lnTo>
                    <a:pt x="403" y="1381"/>
                  </a:lnTo>
                  <a:lnTo>
                    <a:pt x="690" y="143"/>
                  </a:lnTo>
                  <a:lnTo>
                    <a:pt x="699" y="121"/>
                  </a:lnTo>
                  <a:lnTo>
                    <a:pt x="701" y="94"/>
                  </a:lnTo>
                  <a:lnTo>
                    <a:pt x="701" y="85"/>
                  </a:lnTo>
                  <a:lnTo>
                    <a:pt x="699" y="76"/>
                  </a:lnTo>
                  <a:lnTo>
                    <a:pt x="687" y="70"/>
                  </a:lnTo>
                  <a:lnTo>
                    <a:pt x="670" y="64"/>
                  </a:lnTo>
                  <a:lnTo>
                    <a:pt x="555" y="64"/>
                  </a:lnTo>
                  <a:lnTo>
                    <a:pt x="468" y="67"/>
                  </a:lnTo>
                  <a:lnTo>
                    <a:pt x="392" y="70"/>
                  </a:lnTo>
                  <a:lnTo>
                    <a:pt x="330" y="82"/>
                  </a:lnTo>
                  <a:lnTo>
                    <a:pt x="279" y="100"/>
                  </a:lnTo>
                  <a:lnTo>
                    <a:pt x="234" y="130"/>
                  </a:lnTo>
                  <a:lnTo>
                    <a:pt x="194" y="170"/>
                  </a:lnTo>
                  <a:lnTo>
                    <a:pt x="161" y="218"/>
                  </a:lnTo>
                  <a:lnTo>
                    <a:pt x="130" y="285"/>
                  </a:lnTo>
                  <a:lnTo>
                    <a:pt x="99" y="367"/>
                  </a:lnTo>
                  <a:lnTo>
                    <a:pt x="65" y="464"/>
                  </a:lnTo>
                  <a:lnTo>
                    <a:pt x="54" y="495"/>
                  </a:lnTo>
                  <a:lnTo>
                    <a:pt x="42" y="510"/>
                  </a:lnTo>
                  <a:lnTo>
                    <a:pt x="28" y="516"/>
                  </a:lnTo>
                  <a:lnTo>
                    <a:pt x="20" y="516"/>
                  </a:lnTo>
                  <a:lnTo>
                    <a:pt x="11" y="510"/>
                  </a:lnTo>
                  <a:lnTo>
                    <a:pt x="6" y="507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3" y="482"/>
                  </a:lnTo>
                  <a:lnTo>
                    <a:pt x="9" y="464"/>
                  </a:lnTo>
                  <a:lnTo>
                    <a:pt x="11" y="458"/>
                  </a:lnTo>
                  <a:lnTo>
                    <a:pt x="11" y="452"/>
                  </a:lnTo>
                  <a:lnTo>
                    <a:pt x="14" y="449"/>
                  </a:lnTo>
                  <a:lnTo>
                    <a:pt x="144" y="42"/>
                  </a:lnTo>
                  <a:lnTo>
                    <a:pt x="155" y="18"/>
                  </a:lnTo>
                  <a:lnTo>
                    <a:pt x="166" y="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3951" y="3673"/>
              <a:ext cx="292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94"/>
                </a:cxn>
                <a:cxn ang="0">
                  <a:pos x="87" y="94"/>
                </a:cxn>
                <a:cxn ang="0">
                  <a:pos x="87" y="2222"/>
                </a:cxn>
                <a:cxn ang="0">
                  <a:pos x="292" y="2222"/>
                </a:cxn>
                <a:cxn ang="0">
                  <a:pos x="292" y="2316"/>
                </a:cxn>
                <a:cxn ang="0">
                  <a:pos x="0" y="2316"/>
                </a:cxn>
                <a:cxn ang="0">
                  <a:pos x="0" y="0"/>
                </a:cxn>
              </a:cxnLst>
              <a:rect l="0" t="0" r="r" b="b"/>
              <a:pathLst>
                <a:path w="292" h="2316">
                  <a:moveTo>
                    <a:pt x="0" y="0"/>
                  </a:moveTo>
                  <a:lnTo>
                    <a:pt x="292" y="0"/>
                  </a:lnTo>
                  <a:lnTo>
                    <a:pt x="292" y="94"/>
                  </a:lnTo>
                  <a:lnTo>
                    <a:pt x="87" y="94"/>
                  </a:lnTo>
                  <a:lnTo>
                    <a:pt x="87" y="2222"/>
                  </a:lnTo>
                  <a:lnTo>
                    <a:pt x="292" y="2222"/>
                  </a:lnTo>
                  <a:lnTo>
                    <a:pt x="292" y="2316"/>
                  </a:lnTo>
                  <a:lnTo>
                    <a:pt x="0" y="2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53"/>
            <p:cNvSpPr>
              <a:spLocks noEditPoints="1"/>
            </p:cNvSpPr>
            <p:nvPr/>
          </p:nvSpPr>
          <p:spPr bwMode="auto">
            <a:xfrm>
              <a:off x="4328" y="4319"/>
              <a:ext cx="946" cy="1573"/>
            </a:xfrm>
            <a:custGeom>
              <a:avLst/>
              <a:gdLst/>
              <a:ahLst/>
              <a:cxnLst>
                <a:cxn ang="0">
                  <a:pos x="484" y="1029"/>
                </a:cxn>
                <a:cxn ang="0">
                  <a:pos x="329" y="1263"/>
                </a:cxn>
                <a:cxn ang="0">
                  <a:pos x="445" y="1351"/>
                </a:cxn>
                <a:cxn ang="0">
                  <a:pos x="543" y="1393"/>
                </a:cxn>
                <a:cxn ang="0">
                  <a:pos x="639" y="1393"/>
                </a:cxn>
                <a:cxn ang="0">
                  <a:pos x="712" y="1345"/>
                </a:cxn>
                <a:cxn ang="0">
                  <a:pos x="746" y="1272"/>
                </a:cxn>
                <a:cxn ang="0">
                  <a:pos x="757" y="1193"/>
                </a:cxn>
                <a:cxn ang="0">
                  <a:pos x="749" y="1123"/>
                </a:cxn>
                <a:cxn ang="0">
                  <a:pos x="732" y="1023"/>
                </a:cxn>
                <a:cxn ang="0">
                  <a:pos x="712" y="911"/>
                </a:cxn>
                <a:cxn ang="0">
                  <a:pos x="698" y="859"/>
                </a:cxn>
                <a:cxn ang="0">
                  <a:pos x="315" y="249"/>
                </a:cxn>
                <a:cxn ang="0">
                  <a:pos x="298" y="407"/>
                </a:cxn>
                <a:cxn ang="0">
                  <a:pos x="301" y="695"/>
                </a:cxn>
                <a:cxn ang="0">
                  <a:pos x="338" y="850"/>
                </a:cxn>
                <a:cxn ang="0">
                  <a:pos x="411" y="950"/>
                </a:cxn>
                <a:cxn ang="0">
                  <a:pos x="453" y="990"/>
                </a:cxn>
                <a:cxn ang="0">
                  <a:pos x="698" y="538"/>
                </a:cxn>
                <a:cxn ang="0">
                  <a:pos x="636" y="261"/>
                </a:cxn>
                <a:cxn ang="0">
                  <a:pos x="476" y="225"/>
                </a:cxn>
                <a:cxn ang="0">
                  <a:pos x="335" y="176"/>
                </a:cxn>
                <a:cxn ang="0">
                  <a:pos x="563" y="37"/>
                </a:cxn>
                <a:cxn ang="0">
                  <a:pos x="684" y="88"/>
                </a:cxn>
                <a:cxn ang="0">
                  <a:pos x="904" y="13"/>
                </a:cxn>
                <a:cxn ang="0">
                  <a:pos x="898" y="82"/>
                </a:cxn>
                <a:cxn ang="0">
                  <a:pos x="884" y="192"/>
                </a:cxn>
                <a:cxn ang="0">
                  <a:pos x="876" y="331"/>
                </a:cxn>
                <a:cxn ang="0">
                  <a:pos x="870" y="535"/>
                </a:cxn>
                <a:cxn ang="0">
                  <a:pos x="873" y="792"/>
                </a:cxn>
                <a:cxn ang="0">
                  <a:pos x="946" y="1129"/>
                </a:cxn>
                <a:cxn ang="0">
                  <a:pos x="715" y="1418"/>
                </a:cxn>
                <a:cxn ang="0">
                  <a:pos x="566" y="1560"/>
                </a:cxn>
                <a:cxn ang="0">
                  <a:pos x="515" y="1573"/>
                </a:cxn>
                <a:cxn ang="0">
                  <a:pos x="380" y="1548"/>
                </a:cxn>
                <a:cxn ang="0">
                  <a:pos x="239" y="1481"/>
                </a:cxn>
                <a:cxn ang="0">
                  <a:pos x="96" y="1375"/>
                </a:cxn>
                <a:cxn ang="0">
                  <a:pos x="0" y="1390"/>
                </a:cxn>
                <a:cxn ang="0">
                  <a:pos x="194" y="1230"/>
                </a:cxn>
                <a:cxn ang="0">
                  <a:pos x="135" y="938"/>
                </a:cxn>
                <a:cxn ang="0">
                  <a:pos x="124" y="698"/>
                </a:cxn>
                <a:cxn ang="0">
                  <a:pos x="138" y="392"/>
                </a:cxn>
                <a:cxn ang="0">
                  <a:pos x="329" y="116"/>
                </a:cxn>
              </a:cxnLst>
              <a:rect l="0" t="0" r="r" b="b"/>
              <a:pathLst>
                <a:path w="946" h="1573">
                  <a:moveTo>
                    <a:pt x="698" y="859"/>
                  </a:moveTo>
                  <a:lnTo>
                    <a:pt x="484" y="1029"/>
                  </a:lnTo>
                  <a:lnTo>
                    <a:pt x="279" y="1211"/>
                  </a:lnTo>
                  <a:lnTo>
                    <a:pt x="329" y="1263"/>
                  </a:lnTo>
                  <a:lnTo>
                    <a:pt x="386" y="1311"/>
                  </a:lnTo>
                  <a:lnTo>
                    <a:pt x="445" y="1351"/>
                  </a:lnTo>
                  <a:lnTo>
                    <a:pt x="493" y="1378"/>
                  </a:lnTo>
                  <a:lnTo>
                    <a:pt x="543" y="1393"/>
                  </a:lnTo>
                  <a:lnTo>
                    <a:pt x="597" y="1400"/>
                  </a:lnTo>
                  <a:lnTo>
                    <a:pt x="639" y="1393"/>
                  </a:lnTo>
                  <a:lnTo>
                    <a:pt x="679" y="1372"/>
                  </a:lnTo>
                  <a:lnTo>
                    <a:pt x="712" y="1345"/>
                  </a:lnTo>
                  <a:lnTo>
                    <a:pt x="732" y="1311"/>
                  </a:lnTo>
                  <a:lnTo>
                    <a:pt x="746" y="1272"/>
                  </a:lnTo>
                  <a:lnTo>
                    <a:pt x="755" y="1233"/>
                  </a:lnTo>
                  <a:lnTo>
                    <a:pt x="757" y="1193"/>
                  </a:lnTo>
                  <a:lnTo>
                    <a:pt x="755" y="1163"/>
                  </a:lnTo>
                  <a:lnTo>
                    <a:pt x="749" y="1123"/>
                  </a:lnTo>
                  <a:lnTo>
                    <a:pt x="743" y="1075"/>
                  </a:lnTo>
                  <a:lnTo>
                    <a:pt x="732" y="1023"/>
                  </a:lnTo>
                  <a:lnTo>
                    <a:pt x="721" y="965"/>
                  </a:lnTo>
                  <a:lnTo>
                    <a:pt x="712" y="911"/>
                  </a:lnTo>
                  <a:lnTo>
                    <a:pt x="701" y="862"/>
                  </a:lnTo>
                  <a:lnTo>
                    <a:pt x="698" y="859"/>
                  </a:lnTo>
                  <a:close/>
                  <a:moveTo>
                    <a:pt x="335" y="176"/>
                  </a:moveTo>
                  <a:lnTo>
                    <a:pt x="315" y="249"/>
                  </a:lnTo>
                  <a:lnTo>
                    <a:pt x="304" y="325"/>
                  </a:lnTo>
                  <a:lnTo>
                    <a:pt x="298" y="407"/>
                  </a:lnTo>
                  <a:lnTo>
                    <a:pt x="298" y="589"/>
                  </a:lnTo>
                  <a:lnTo>
                    <a:pt x="301" y="695"/>
                  </a:lnTo>
                  <a:lnTo>
                    <a:pt x="310" y="799"/>
                  </a:lnTo>
                  <a:lnTo>
                    <a:pt x="338" y="850"/>
                  </a:lnTo>
                  <a:lnTo>
                    <a:pt x="372" y="902"/>
                  </a:lnTo>
                  <a:lnTo>
                    <a:pt x="411" y="950"/>
                  </a:lnTo>
                  <a:lnTo>
                    <a:pt x="453" y="993"/>
                  </a:lnTo>
                  <a:lnTo>
                    <a:pt x="453" y="990"/>
                  </a:lnTo>
                  <a:lnTo>
                    <a:pt x="693" y="802"/>
                  </a:lnTo>
                  <a:lnTo>
                    <a:pt x="698" y="538"/>
                  </a:lnTo>
                  <a:lnTo>
                    <a:pt x="712" y="274"/>
                  </a:lnTo>
                  <a:lnTo>
                    <a:pt x="636" y="261"/>
                  </a:lnTo>
                  <a:lnTo>
                    <a:pt x="555" y="246"/>
                  </a:lnTo>
                  <a:lnTo>
                    <a:pt x="476" y="225"/>
                  </a:lnTo>
                  <a:lnTo>
                    <a:pt x="403" y="204"/>
                  </a:lnTo>
                  <a:lnTo>
                    <a:pt x="335" y="176"/>
                  </a:lnTo>
                  <a:close/>
                  <a:moveTo>
                    <a:pt x="507" y="0"/>
                  </a:moveTo>
                  <a:lnTo>
                    <a:pt x="563" y="37"/>
                  </a:lnTo>
                  <a:lnTo>
                    <a:pt x="622" y="67"/>
                  </a:lnTo>
                  <a:lnTo>
                    <a:pt x="684" y="88"/>
                  </a:lnTo>
                  <a:lnTo>
                    <a:pt x="749" y="107"/>
                  </a:lnTo>
                  <a:lnTo>
                    <a:pt x="904" y="13"/>
                  </a:lnTo>
                  <a:lnTo>
                    <a:pt x="918" y="28"/>
                  </a:lnTo>
                  <a:lnTo>
                    <a:pt x="898" y="82"/>
                  </a:lnTo>
                  <a:lnTo>
                    <a:pt x="890" y="137"/>
                  </a:lnTo>
                  <a:lnTo>
                    <a:pt x="884" y="192"/>
                  </a:lnTo>
                  <a:lnTo>
                    <a:pt x="881" y="246"/>
                  </a:lnTo>
                  <a:lnTo>
                    <a:pt x="876" y="331"/>
                  </a:lnTo>
                  <a:lnTo>
                    <a:pt x="873" y="428"/>
                  </a:lnTo>
                  <a:lnTo>
                    <a:pt x="870" y="535"/>
                  </a:lnTo>
                  <a:lnTo>
                    <a:pt x="870" y="744"/>
                  </a:lnTo>
                  <a:lnTo>
                    <a:pt x="873" y="792"/>
                  </a:lnTo>
                  <a:lnTo>
                    <a:pt x="881" y="838"/>
                  </a:lnTo>
                  <a:lnTo>
                    <a:pt x="946" y="1129"/>
                  </a:lnTo>
                  <a:lnTo>
                    <a:pt x="833" y="1275"/>
                  </a:lnTo>
                  <a:lnTo>
                    <a:pt x="715" y="1418"/>
                  </a:lnTo>
                  <a:lnTo>
                    <a:pt x="594" y="1554"/>
                  </a:lnTo>
                  <a:lnTo>
                    <a:pt x="566" y="1560"/>
                  </a:lnTo>
                  <a:lnTo>
                    <a:pt x="538" y="1569"/>
                  </a:lnTo>
                  <a:lnTo>
                    <a:pt x="515" y="1573"/>
                  </a:lnTo>
                  <a:lnTo>
                    <a:pt x="448" y="1566"/>
                  </a:lnTo>
                  <a:lnTo>
                    <a:pt x="380" y="1548"/>
                  </a:lnTo>
                  <a:lnTo>
                    <a:pt x="315" y="1524"/>
                  </a:lnTo>
                  <a:lnTo>
                    <a:pt x="239" y="1481"/>
                  </a:lnTo>
                  <a:lnTo>
                    <a:pt x="166" y="1430"/>
                  </a:lnTo>
                  <a:lnTo>
                    <a:pt x="96" y="1375"/>
                  </a:lnTo>
                  <a:lnTo>
                    <a:pt x="22" y="1424"/>
                  </a:lnTo>
                  <a:lnTo>
                    <a:pt x="0" y="1390"/>
                  </a:lnTo>
                  <a:lnTo>
                    <a:pt x="96" y="1315"/>
                  </a:lnTo>
                  <a:lnTo>
                    <a:pt x="194" y="1230"/>
                  </a:lnTo>
                  <a:lnTo>
                    <a:pt x="290" y="1142"/>
                  </a:lnTo>
                  <a:lnTo>
                    <a:pt x="135" y="938"/>
                  </a:lnTo>
                  <a:lnTo>
                    <a:pt x="127" y="820"/>
                  </a:lnTo>
                  <a:lnTo>
                    <a:pt x="124" y="698"/>
                  </a:lnTo>
                  <a:lnTo>
                    <a:pt x="127" y="544"/>
                  </a:lnTo>
                  <a:lnTo>
                    <a:pt x="138" y="392"/>
                  </a:lnTo>
                  <a:lnTo>
                    <a:pt x="158" y="237"/>
                  </a:lnTo>
                  <a:lnTo>
                    <a:pt x="329" y="116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5567" y="5163"/>
              <a:ext cx="251" cy="692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5" y="6"/>
                </a:cxn>
                <a:cxn ang="0">
                  <a:pos x="186" y="27"/>
                </a:cxn>
                <a:cxn ang="0">
                  <a:pos x="214" y="64"/>
                </a:cxn>
                <a:cxn ang="0">
                  <a:pos x="234" y="109"/>
                </a:cxn>
                <a:cxn ang="0">
                  <a:pos x="245" y="170"/>
                </a:cxn>
                <a:cxn ang="0">
                  <a:pos x="251" y="240"/>
                </a:cxn>
                <a:cxn ang="0">
                  <a:pos x="245" y="319"/>
                </a:cxn>
                <a:cxn ang="0">
                  <a:pos x="231" y="392"/>
                </a:cxn>
                <a:cxn ang="0">
                  <a:pos x="211" y="458"/>
                </a:cxn>
                <a:cxn ang="0">
                  <a:pos x="189" y="516"/>
                </a:cxn>
                <a:cxn ang="0">
                  <a:pos x="160" y="568"/>
                </a:cxn>
                <a:cxn ang="0">
                  <a:pos x="132" y="610"/>
                </a:cxn>
                <a:cxn ang="0">
                  <a:pos x="107" y="647"/>
                </a:cxn>
                <a:cxn ang="0">
                  <a:pos x="82" y="671"/>
                </a:cxn>
                <a:cxn ang="0">
                  <a:pos x="65" y="686"/>
                </a:cxn>
                <a:cxn ang="0">
                  <a:pos x="53" y="692"/>
                </a:cxn>
                <a:cxn ang="0">
                  <a:pos x="48" y="692"/>
                </a:cxn>
                <a:cxn ang="0">
                  <a:pos x="42" y="689"/>
                </a:cxn>
                <a:cxn ang="0">
                  <a:pos x="39" y="683"/>
                </a:cxn>
                <a:cxn ang="0">
                  <a:pos x="34" y="677"/>
                </a:cxn>
                <a:cxn ang="0">
                  <a:pos x="34" y="662"/>
                </a:cxn>
                <a:cxn ang="0">
                  <a:pos x="36" y="659"/>
                </a:cxn>
                <a:cxn ang="0">
                  <a:pos x="36" y="653"/>
                </a:cxn>
                <a:cxn ang="0">
                  <a:pos x="42" y="650"/>
                </a:cxn>
                <a:cxn ang="0">
                  <a:pos x="48" y="640"/>
                </a:cxn>
                <a:cxn ang="0">
                  <a:pos x="56" y="631"/>
                </a:cxn>
                <a:cxn ang="0">
                  <a:pos x="93" y="589"/>
                </a:cxn>
                <a:cxn ang="0">
                  <a:pos x="127" y="534"/>
                </a:cxn>
                <a:cxn ang="0">
                  <a:pos x="158" y="474"/>
                </a:cxn>
                <a:cxn ang="0">
                  <a:pos x="180" y="404"/>
                </a:cxn>
                <a:cxn ang="0">
                  <a:pos x="197" y="325"/>
                </a:cxn>
                <a:cxn ang="0">
                  <a:pos x="203" y="243"/>
                </a:cxn>
                <a:cxn ang="0">
                  <a:pos x="203" y="210"/>
                </a:cxn>
                <a:cxn ang="0">
                  <a:pos x="194" y="210"/>
                </a:cxn>
                <a:cxn ang="0">
                  <a:pos x="189" y="216"/>
                </a:cxn>
                <a:cxn ang="0">
                  <a:pos x="163" y="231"/>
                </a:cxn>
                <a:cxn ang="0">
                  <a:pos x="141" y="243"/>
                </a:cxn>
                <a:cxn ang="0">
                  <a:pos x="115" y="246"/>
                </a:cxn>
                <a:cxn ang="0">
                  <a:pos x="82" y="240"/>
                </a:cxn>
                <a:cxn ang="0">
                  <a:pos x="51" y="228"/>
                </a:cxn>
                <a:cxn ang="0">
                  <a:pos x="28" y="206"/>
                </a:cxn>
                <a:cxn ang="0">
                  <a:pos x="14" y="182"/>
                </a:cxn>
                <a:cxn ang="0">
                  <a:pos x="3" y="152"/>
                </a:cxn>
                <a:cxn ang="0">
                  <a:pos x="0" y="121"/>
                </a:cxn>
                <a:cxn ang="0">
                  <a:pos x="6" y="85"/>
                </a:cxn>
                <a:cxn ang="0">
                  <a:pos x="20" y="52"/>
                </a:cxn>
                <a:cxn ang="0">
                  <a:pos x="42" y="24"/>
                </a:cxn>
                <a:cxn ang="0">
                  <a:pos x="76" y="6"/>
                </a:cxn>
                <a:cxn ang="0">
                  <a:pos x="115" y="0"/>
                </a:cxn>
              </a:cxnLst>
              <a:rect l="0" t="0" r="r" b="b"/>
              <a:pathLst>
                <a:path w="251" h="692">
                  <a:moveTo>
                    <a:pt x="115" y="0"/>
                  </a:moveTo>
                  <a:lnTo>
                    <a:pt x="155" y="6"/>
                  </a:lnTo>
                  <a:lnTo>
                    <a:pt x="186" y="27"/>
                  </a:lnTo>
                  <a:lnTo>
                    <a:pt x="214" y="64"/>
                  </a:lnTo>
                  <a:lnTo>
                    <a:pt x="234" y="109"/>
                  </a:lnTo>
                  <a:lnTo>
                    <a:pt x="245" y="170"/>
                  </a:lnTo>
                  <a:lnTo>
                    <a:pt x="251" y="240"/>
                  </a:lnTo>
                  <a:lnTo>
                    <a:pt x="245" y="319"/>
                  </a:lnTo>
                  <a:lnTo>
                    <a:pt x="231" y="392"/>
                  </a:lnTo>
                  <a:lnTo>
                    <a:pt x="211" y="458"/>
                  </a:lnTo>
                  <a:lnTo>
                    <a:pt x="189" y="516"/>
                  </a:lnTo>
                  <a:lnTo>
                    <a:pt x="160" y="568"/>
                  </a:lnTo>
                  <a:lnTo>
                    <a:pt x="132" y="610"/>
                  </a:lnTo>
                  <a:lnTo>
                    <a:pt x="107" y="647"/>
                  </a:lnTo>
                  <a:lnTo>
                    <a:pt x="82" y="671"/>
                  </a:lnTo>
                  <a:lnTo>
                    <a:pt x="65" y="686"/>
                  </a:lnTo>
                  <a:lnTo>
                    <a:pt x="53" y="692"/>
                  </a:lnTo>
                  <a:lnTo>
                    <a:pt x="48" y="692"/>
                  </a:lnTo>
                  <a:lnTo>
                    <a:pt x="42" y="689"/>
                  </a:lnTo>
                  <a:lnTo>
                    <a:pt x="39" y="683"/>
                  </a:lnTo>
                  <a:lnTo>
                    <a:pt x="34" y="677"/>
                  </a:lnTo>
                  <a:lnTo>
                    <a:pt x="34" y="662"/>
                  </a:lnTo>
                  <a:lnTo>
                    <a:pt x="36" y="659"/>
                  </a:lnTo>
                  <a:lnTo>
                    <a:pt x="36" y="653"/>
                  </a:lnTo>
                  <a:lnTo>
                    <a:pt x="42" y="650"/>
                  </a:lnTo>
                  <a:lnTo>
                    <a:pt x="48" y="640"/>
                  </a:lnTo>
                  <a:lnTo>
                    <a:pt x="56" y="631"/>
                  </a:lnTo>
                  <a:lnTo>
                    <a:pt x="93" y="589"/>
                  </a:lnTo>
                  <a:lnTo>
                    <a:pt x="127" y="534"/>
                  </a:lnTo>
                  <a:lnTo>
                    <a:pt x="158" y="474"/>
                  </a:lnTo>
                  <a:lnTo>
                    <a:pt x="180" y="404"/>
                  </a:lnTo>
                  <a:lnTo>
                    <a:pt x="197" y="325"/>
                  </a:lnTo>
                  <a:lnTo>
                    <a:pt x="203" y="243"/>
                  </a:lnTo>
                  <a:lnTo>
                    <a:pt x="203" y="210"/>
                  </a:lnTo>
                  <a:lnTo>
                    <a:pt x="194" y="210"/>
                  </a:lnTo>
                  <a:lnTo>
                    <a:pt x="189" y="216"/>
                  </a:lnTo>
                  <a:lnTo>
                    <a:pt x="163" y="231"/>
                  </a:lnTo>
                  <a:lnTo>
                    <a:pt x="141" y="243"/>
                  </a:lnTo>
                  <a:lnTo>
                    <a:pt x="115" y="246"/>
                  </a:lnTo>
                  <a:lnTo>
                    <a:pt x="82" y="240"/>
                  </a:lnTo>
                  <a:lnTo>
                    <a:pt x="51" y="228"/>
                  </a:lnTo>
                  <a:lnTo>
                    <a:pt x="28" y="206"/>
                  </a:lnTo>
                  <a:lnTo>
                    <a:pt x="14" y="182"/>
                  </a:lnTo>
                  <a:lnTo>
                    <a:pt x="3" y="152"/>
                  </a:lnTo>
                  <a:lnTo>
                    <a:pt x="0" y="121"/>
                  </a:lnTo>
                  <a:lnTo>
                    <a:pt x="6" y="85"/>
                  </a:lnTo>
                  <a:lnTo>
                    <a:pt x="20" y="52"/>
                  </a:lnTo>
                  <a:lnTo>
                    <a:pt x="42" y="24"/>
                  </a:lnTo>
                  <a:lnTo>
                    <a:pt x="76" y="6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6448" y="3779"/>
              <a:ext cx="1526" cy="1682"/>
            </a:xfrm>
            <a:custGeom>
              <a:avLst/>
              <a:gdLst/>
              <a:ahLst/>
              <a:cxnLst>
                <a:cxn ang="0">
                  <a:pos x="1104" y="21"/>
                </a:cxn>
                <a:cxn ang="0">
                  <a:pos x="1242" y="106"/>
                </a:cxn>
                <a:cxn ang="0">
                  <a:pos x="1312" y="188"/>
                </a:cxn>
                <a:cxn ang="0">
                  <a:pos x="1479" y="15"/>
                </a:cxn>
                <a:cxn ang="0">
                  <a:pos x="1496" y="3"/>
                </a:cxn>
                <a:cxn ang="0">
                  <a:pos x="1518" y="3"/>
                </a:cxn>
                <a:cxn ang="0">
                  <a:pos x="1526" y="18"/>
                </a:cxn>
                <a:cxn ang="0">
                  <a:pos x="1386" y="610"/>
                </a:cxn>
                <a:cxn ang="0">
                  <a:pos x="1363" y="659"/>
                </a:cxn>
                <a:cxn ang="0">
                  <a:pos x="1324" y="656"/>
                </a:cxn>
                <a:cxn ang="0">
                  <a:pos x="1315" y="622"/>
                </a:cxn>
                <a:cxn ang="0">
                  <a:pos x="1321" y="562"/>
                </a:cxn>
                <a:cxn ang="0">
                  <a:pos x="1301" y="352"/>
                </a:cxn>
                <a:cxn ang="0">
                  <a:pos x="1208" y="167"/>
                </a:cxn>
                <a:cxn ang="0">
                  <a:pos x="1045" y="76"/>
                </a:cxn>
                <a:cxn ang="0">
                  <a:pos x="783" y="106"/>
                </a:cxn>
                <a:cxn ang="0">
                  <a:pos x="521" y="270"/>
                </a:cxn>
                <a:cxn ang="0">
                  <a:pos x="333" y="543"/>
                </a:cxn>
                <a:cxn ang="0">
                  <a:pos x="228" y="841"/>
                </a:cxn>
                <a:cxn ang="0">
                  <a:pos x="195" y="1078"/>
                </a:cxn>
                <a:cxn ang="0">
                  <a:pos x="211" y="1302"/>
                </a:cxn>
                <a:cxn ang="0">
                  <a:pos x="307" y="1481"/>
                </a:cxn>
                <a:cxn ang="0">
                  <a:pos x="451" y="1578"/>
                </a:cxn>
                <a:cxn ang="0">
                  <a:pos x="614" y="1609"/>
                </a:cxn>
                <a:cxn ang="0">
                  <a:pos x="797" y="1572"/>
                </a:cxn>
                <a:cxn ang="0">
                  <a:pos x="1008" y="1442"/>
                </a:cxn>
                <a:cxn ang="0">
                  <a:pos x="1166" y="1235"/>
                </a:cxn>
                <a:cxn ang="0">
                  <a:pos x="1225" y="1075"/>
                </a:cxn>
                <a:cxn ang="0">
                  <a:pos x="1239" y="1056"/>
                </a:cxn>
                <a:cxn ang="0">
                  <a:pos x="1267" y="1056"/>
                </a:cxn>
                <a:cxn ang="0">
                  <a:pos x="1282" y="1075"/>
                </a:cxn>
                <a:cxn ang="0">
                  <a:pos x="1259" y="1156"/>
                </a:cxn>
                <a:cxn ang="0">
                  <a:pos x="1166" y="1339"/>
                </a:cxn>
                <a:cxn ang="0">
                  <a:pos x="986" y="1533"/>
                </a:cxn>
                <a:cxn ang="0">
                  <a:pos x="761" y="1654"/>
                </a:cxn>
                <a:cxn ang="0">
                  <a:pos x="485" y="1675"/>
                </a:cxn>
                <a:cxn ang="0">
                  <a:pos x="234" y="1569"/>
                </a:cxn>
                <a:cxn ang="0">
                  <a:pos x="65" y="1354"/>
                </a:cxn>
                <a:cxn ang="0">
                  <a:pos x="0" y="1047"/>
                </a:cxn>
                <a:cxn ang="0">
                  <a:pos x="85" y="656"/>
                </a:cxn>
                <a:cxn ang="0">
                  <a:pos x="302" y="322"/>
                </a:cxn>
                <a:cxn ang="0">
                  <a:pos x="611" y="88"/>
                </a:cxn>
                <a:cxn ang="0">
                  <a:pos x="963" y="0"/>
                </a:cxn>
              </a:cxnLst>
              <a:rect l="0" t="0" r="r" b="b"/>
              <a:pathLst>
                <a:path w="1526" h="1682">
                  <a:moveTo>
                    <a:pt x="963" y="0"/>
                  </a:moveTo>
                  <a:lnTo>
                    <a:pt x="1039" y="6"/>
                  </a:lnTo>
                  <a:lnTo>
                    <a:pt x="1104" y="21"/>
                  </a:lnTo>
                  <a:lnTo>
                    <a:pt x="1158" y="46"/>
                  </a:lnTo>
                  <a:lnTo>
                    <a:pt x="1205" y="73"/>
                  </a:lnTo>
                  <a:lnTo>
                    <a:pt x="1242" y="106"/>
                  </a:lnTo>
                  <a:lnTo>
                    <a:pt x="1273" y="137"/>
                  </a:lnTo>
                  <a:lnTo>
                    <a:pt x="1296" y="164"/>
                  </a:lnTo>
                  <a:lnTo>
                    <a:pt x="1312" y="188"/>
                  </a:lnTo>
                  <a:lnTo>
                    <a:pt x="1321" y="203"/>
                  </a:lnTo>
                  <a:lnTo>
                    <a:pt x="1470" y="24"/>
                  </a:lnTo>
                  <a:lnTo>
                    <a:pt x="1479" y="15"/>
                  </a:lnTo>
                  <a:lnTo>
                    <a:pt x="1487" y="9"/>
                  </a:lnTo>
                  <a:lnTo>
                    <a:pt x="1490" y="3"/>
                  </a:lnTo>
                  <a:lnTo>
                    <a:pt x="1496" y="3"/>
                  </a:lnTo>
                  <a:lnTo>
                    <a:pt x="1498" y="0"/>
                  </a:lnTo>
                  <a:lnTo>
                    <a:pt x="1512" y="0"/>
                  </a:lnTo>
                  <a:lnTo>
                    <a:pt x="1518" y="3"/>
                  </a:lnTo>
                  <a:lnTo>
                    <a:pt x="1524" y="9"/>
                  </a:lnTo>
                  <a:lnTo>
                    <a:pt x="1524" y="12"/>
                  </a:lnTo>
                  <a:lnTo>
                    <a:pt x="1526" y="18"/>
                  </a:lnTo>
                  <a:lnTo>
                    <a:pt x="1526" y="21"/>
                  </a:lnTo>
                  <a:lnTo>
                    <a:pt x="1521" y="21"/>
                  </a:lnTo>
                  <a:lnTo>
                    <a:pt x="1386" y="610"/>
                  </a:lnTo>
                  <a:lnTo>
                    <a:pt x="1380" y="638"/>
                  </a:lnTo>
                  <a:lnTo>
                    <a:pt x="1374" y="653"/>
                  </a:lnTo>
                  <a:lnTo>
                    <a:pt x="1363" y="659"/>
                  </a:lnTo>
                  <a:lnTo>
                    <a:pt x="1338" y="659"/>
                  </a:lnTo>
                  <a:lnTo>
                    <a:pt x="1329" y="656"/>
                  </a:lnTo>
                  <a:lnTo>
                    <a:pt x="1324" y="656"/>
                  </a:lnTo>
                  <a:lnTo>
                    <a:pt x="1321" y="650"/>
                  </a:lnTo>
                  <a:lnTo>
                    <a:pt x="1315" y="647"/>
                  </a:lnTo>
                  <a:lnTo>
                    <a:pt x="1315" y="622"/>
                  </a:lnTo>
                  <a:lnTo>
                    <a:pt x="1318" y="610"/>
                  </a:lnTo>
                  <a:lnTo>
                    <a:pt x="1318" y="592"/>
                  </a:lnTo>
                  <a:lnTo>
                    <a:pt x="1321" y="562"/>
                  </a:lnTo>
                  <a:lnTo>
                    <a:pt x="1321" y="516"/>
                  </a:lnTo>
                  <a:lnTo>
                    <a:pt x="1315" y="431"/>
                  </a:lnTo>
                  <a:lnTo>
                    <a:pt x="1301" y="352"/>
                  </a:lnTo>
                  <a:lnTo>
                    <a:pt x="1279" y="282"/>
                  </a:lnTo>
                  <a:lnTo>
                    <a:pt x="1248" y="219"/>
                  </a:lnTo>
                  <a:lnTo>
                    <a:pt x="1208" y="167"/>
                  </a:lnTo>
                  <a:lnTo>
                    <a:pt x="1163" y="128"/>
                  </a:lnTo>
                  <a:lnTo>
                    <a:pt x="1107" y="94"/>
                  </a:lnTo>
                  <a:lnTo>
                    <a:pt x="1045" y="76"/>
                  </a:lnTo>
                  <a:lnTo>
                    <a:pt x="975" y="70"/>
                  </a:lnTo>
                  <a:lnTo>
                    <a:pt x="879" y="79"/>
                  </a:lnTo>
                  <a:lnTo>
                    <a:pt x="783" y="106"/>
                  </a:lnTo>
                  <a:lnTo>
                    <a:pt x="693" y="149"/>
                  </a:lnTo>
                  <a:lnTo>
                    <a:pt x="603" y="203"/>
                  </a:lnTo>
                  <a:lnTo>
                    <a:pt x="521" y="270"/>
                  </a:lnTo>
                  <a:lnTo>
                    <a:pt x="451" y="349"/>
                  </a:lnTo>
                  <a:lnTo>
                    <a:pt x="386" y="443"/>
                  </a:lnTo>
                  <a:lnTo>
                    <a:pt x="333" y="543"/>
                  </a:lnTo>
                  <a:lnTo>
                    <a:pt x="287" y="644"/>
                  </a:lnTo>
                  <a:lnTo>
                    <a:pt x="254" y="744"/>
                  </a:lnTo>
                  <a:lnTo>
                    <a:pt x="228" y="841"/>
                  </a:lnTo>
                  <a:lnTo>
                    <a:pt x="211" y="929"/>
                  </a:lnTo>
                  <a:lnTo>
                    <a:pt x="200" y="1011"/>
                  </a:lnTo>
                  <a:lnTo>
                    <a:pt x="195" y="1078"/>
                  </a:lnTo>
                  <a:lnTo>
                    <a:pt x="192" y="1129"/>
                  </a:lnTo>
                  <a:lnTo>
                    <a:pt x="197" y="1220"/>
                  </a:lnTo>
                  <a:lnTo>
                    <a:pt x="211" y="1302"/>
                  </a:lnTo>
                  <a:lnTo>
                    <a:pt x="237" y="1372"/>
                  </a:lnTo>
                  <a:lnTo>
                    <a:pt x="268" y="1433"/>
                  </a:lnTo>
                  <a:lnTo>
                    <a:pt x="307" y="1481"/>
                  </a:lnTo>
                  <a:lnTo>
                    <a:pt x="352" y="1524"/>
                  </a:lnTo>
                  <a:lnTo>
                    <a:pt x="400" y="1554"/>
                  </a:lnTo>
                  <a:lnTo>
                    <a:pt x="451" y="1578"/>
                  </a:lnTo>
                  <a:lnTo>
                    <a:pt x="504" y="1597"/>
                  </a:lnTo>
                  <a:lnTo>
                    <a:pt x="561" y="1606"/>
                  </a:lnTo>
                  <a:lnTo>
                    <a:pt x="614" y="1609"/>
                  </a:lnTo>
                  <a:lnTo>
                    <a:pt x="670" y="1606"/>
                  </a:lnTo>
                  <a:lnTo>
                    <a:pt x="732" y="1594"/>
                  </a:lnTo>
                  <a:lnTo>
                    <a:pt x="797" y="1572"/>
                  </a:lnTo>
                  <a:lnTo>
                    <a:pt x="865" y="1542"/>
                  </a:lnTo>
                  <a:lnTo>
                    <a:pt x="935" y="1499"/>
                  </a:lnTo>
                  <a:lnTo>
                    <a:pt x="1008" y="1442"/>
                  </a:lnTo>
                  <a:lnTo>
                    <a:pt x="1076" y="1372"/>
                  </a:lnTo>
                  <a:lnTo>
                    <a:pt x="1127" y="1302"/>
                  </a:lnTo>
                  <a:lnTo>
                    <a:pt x="1166" y="1235"/>
                  </a:lnTo>
                  <a:lnTo>
                    <a:pt x="1194" y="1172"/>
                  </a:lnTo>
                  <a:lnTo>
                    <a:pt x="1214" y="1117"/>
                  </a:lnTo>
                  <a:lnTo>
                    <a:pt x="1225" y="1075"/>
                  </a:lnTo>
                  <a:lnTo>
                    <a:pt x="1228" y="1065"/>
                  </a:lnTo>
                  <a:lnTo>
                    <a:pt x="1234" y="1059"/>
                  </a:lnTo>
                  <a:lnTo>
                    <a:pt x="1239" y="1056"/>
                  </a:lnTo>
                  <a:lnTo>
                    <a:pt x="1248" y="1053"/>
                  </a:lnTo>
                  <a:lnTo>
                    <a:pt x="1262" y="1053"/>
                  </a:lnTo>
                  <a:lnTo>
                    <a:pt x="1267" y="1056"/>
                  </a:lnTo>
                  <a:lnTo>
                    <a:pt x="1273" y="1056"/>
                  </a:lnTo>
                  <a:lnTo>
                    <a:pt x="1282" y="1065"/>
                  </a:lnTo>
                  <a:lnTo>
                    <a:pt x="1282" y="1075"/>
                  </a:lnTo>
                  <a:lnTo>
                    <a:pt x="1279" y="1087"/>
                  </a:lnTo>
                  <a:lnTo>
                    <a:pt x="1273" y="1114"/>
                  </a:lnTo>
                  <a:lnTo>
                    <a:pt x="1259" y="1156"/>
                  </a:lnTo>
                  <a:lnTo>
                    <a:pt x="1239" y="1211"/>
                  </a:lnTo>
                  <a:lnTo>
                    <a:pt x="1208" y="1272"/>
                  </a:lnTo>
                  <a:lnTo>
                    <a:pt x="1166" y="1339"/>
                  </a:lnTo>
                  <a:lnTo>
                    <a:pt x="1113" y="1411"/>
                  </a:lnTo>
                  <a:lnTo>
                    <a:pt x="1045" y="1481"/>
                  </a:lnTo>
                  <a:lnTo>
                    <a:pt x="986" y="1533"/>
                  </a:lnTo>
                  <a:lnTo>
                    <a:pt x="915" y="1581"/>
                  </a:lnTo>
                  <a:lnTo>
                    <a:pt x="842" y="1624"/>
                  </a:lnTo>
                  <a:lnTo>
                    <a:pt x="761" y="1654"/>
                  </a:lnTo>
                  <a:lnTo>
                    <a:pt x="673" y="1675"/>
                  </a:lnTo>
                  <a:lnTo>
                    <a:pt x="580" y="1682"/>
                  </a:lnTo>
                  <a:lnTo>
                    <a:pt x="485" y="1675"/>
                  </a:lnTo>
                  <a:lnTo>
                    <a:pt x="394" y="1651"/>
                  </a:lnTo>
                  <a:lnTo>
                    <a:pt x="310" y="1618"/>
                  </a:lnTo>
                  <a:lnTo>
                    <a:pt x="234" y="1569"/>
                  </a:lnTo>
                  <a:lnTo>
                    <a:pt x="169" y="1509"/>
                  </a:lnTo>
                  <a:lnTo>
                    <a:pt x="110" y="1436"/>
                  </a:lnTo>
                  <a:lnTo>
                    <a:pt x="65" y="1354"/>
                  </a:lnTo>
                  <a:lnTo>
                    <a:pt x="28" y="1260"/>
                  </a:lnTo>
                  <a:lnTo>
                    <a:pt x="9" y="1156"/>
                  </a:lnTo>
                  <a:lnTo>
                    <a:pt x="0" y="1047"/>
                  </a:lnTo>
                  <a:lnTo>
                    <a:pt x="9" y="914"/>
                  </a:lnTo>
                  <a:lnTo>
                    <a:pt x="40" y="783"/>
                  </a:lnTo>
                  <a:lnTo>
                    <a:pt x="85" y="656"/>
                  </a:lnTo>
                  <a:lnTo>
                    <a:pt x="144" y="537"/>
                  </a:lnTo>
                  <a:lnTo>
                    <a:pt x="217" y="425"/>
                  </a:lnTo>
                  <a:lnTo>
                    <a:pt x="302" y="322"/>
                  </a:lnTo>
                  <a:lnTo>
                    <a:pt x="397" y="231"/>
                  </a:lnTo>
                  <a:lnTo>
                    <a:pt x="501" y="152"/>
                  </a:lnTo>
                  <a:lnTo>
                    <a:pt x="611" y="88"/>
                  </a:lnTo>
                  <a:lnTo>
                    <a:pt x="727" y="40"/>
                  </a:lnTo>
                  <a:lnTo>
                    <a:pt x="845" y="9"/>
                  </a:lnTo>
                  <a:lnTo>
                    <a:pt x="9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8082" y="5163"/>
              <a:ext cx="253" cy="692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4" y="6"/>
                </a:cxn>
                <a:cxn ang="0">
                  <a:pos x="185" y="27"/>
                </a:cxn>
                <a:cxn ang="0">
                  <a:pos x="214" y="64"/>
                </a:cxn>
                <a:cxn ang="0">
                  <a:pos x="233" y="109"/>
                </a:cxn>
                <a:cxn ang="0">
                  <a:pos x="244" y="170"/>
                </a:cxn>
                <a:cxn ang="0">
                  <a:pos x="250" y="240"/>
                </a:cxn>
                <a:cxn ang="0">
                  <a:pos x="253" y="240"/>
                </a:cxn>
                <a:cxn ang="0">
                  <a:pos x="247" y="319"/>
                </a:cxn>
                <a:cxn ang="0">
                  <a:pos x="233" y="392"/>
                </a:cxn>
                <a:cxn ang="0">
                  <a:pos x="214" y="458"/>
                </a:cxn>
                <a:cxn ang="0">
                  <a:pos x="191" y="516"/>
                </a:cxn>
                <a:cxn ang="0">
                  <a:pos x="163" y="568"/>
                </a:cxn>
                <a:cxn ang="0">
                  <a:pos x="135" y="610"/>
                </a:cxn>
                <a:cxn ang="0">
                  <a:pos x="109" y="647"/>
                </a:cxn>
                <a:cxn ang="0">
                  <a:pos x="84" y="671"/>
                </a:cxn>
                <a:cxn ang="0">
                  <a:pos x="67" y="686"/>
                </a:cxn>
                <a:cxn ang="0">
                  <a:pos x="56" y="692"/>
                </a:cxn>
                <a:cxn ang="0">
                  <a:pos x="50" y="692"/>
                </a:cxn>
                <a:cxn ang="0">
                  <a:pos x="45" y="689"/>
                </a:cxn>
                <a:cxn ang="0">
                  <a:pos x="42" y="683"/>
                </a:cxn>
                <a:cxn ang="0">
                  <a:pos x="36" y="677"/>
                </a:cxn>
                <a:cxn ang="0">
                  <a:pos x="36" y="662"/>
                </a:cxn>
                <a:cxn ang="0">
                  <a:pos x="39" y="659"/>
                </a:cxn>
                <a:cxn ang="0">
                  <a:pos x="39" y="653"/>
                </a:cxn>
                <a:cxn ang="0">
                  <a:pos x="45" y="650"/>
                </a:cxn>
                <a:cxn ang="0">
                  <a:pos x="50" y="640"/>
                </a:cxn>
                <a:cxn ang="0">
                  <a:pos x="59" y="631"/>
                </a:cxn>
                <a:cxn ang="0">
                  <a:pos x="92" y="589"/>
                </a:cxn>
                <a:cxn ang="0">
                  <a:pos x="126" y="534"/>
                </a:cxn>
                <a:cxn ang="0">
                  <a:pos x="157" y="474"/>
                </a:cxn>
                <a:cxn ang="0">
                  <a:pos x="180" y="404"/>
                </a:cxn>
                <a:cxn ang="0">
                  <a:pos x="197" y="325"/>
                </a:cxn>
                <a:cxn ang="0">
                  <a:pos x="202" y="243"/>
                </a:cxn>
                <a:cxn ang="0">
                  <a:pos x="202" y="210"/>
                </a:cxn>
                <a:cxn ang="0">
                  <a:pos x="194" y="210"/>
                </a:cxn>
                <a:cxn ang="0">
                  <a:pos x="188" y="216"/>
                </a:cxn>
                <a:cxn ang="0">
                  <a:pos x="163" y="231"/>
                </a:cxn>
                <a:cxn ang="0">
                  <a:pos x="140" y="243"/>
                </a:cxn>
                <a:cxn ang="0">
                  <a:pos x="115" y="246"/>
                </a:cxn>
                <a:cxn ang="0">
                  <a:pos x="81" y="240"/>
                </a:cxn>
                <a:cxn ang="0">
                  <a:pos x="50" y="228"/>
                </a:cxn>
                <a:cxn ang="0">
                  <a:pos x="28" y="206"/>
                </a:cxn>
                <a:cxn ang="0">
                  <a:pos x="14" y="182"/>
                </a:cxn>
                <a:cxn ang="0">
                  <a:pos x="2" y="152"/>
                </a:cxn>
                <a:cxn ang="0">
                  <a:pos x="0" y="121"/>
                </a:cxn>
                <a:cxn ang="0">
                  <a:pos x="5" y="85"/>
                </a:cxn>
                <a:cxn ang="0">
                  <a:pos x="19" y="52"/>
                </a:cxn>
                <a:cxn ang="0">
                  <a:pos x="42" y="24"/>
                </a:cxn>
                <a:cxn ang="0">
                  <a:pos x="76" y="6"/>
                </a:cxn>
                <a:cxn ang="0">
                  <a:pos x="115" y="0"/>
                </a:cxn>
              </a:cxnLst>
              <a:rect l="0" t="0" r="r" b="b"/>
              <a:pathLst>
                <a:path w="253" h="692">
                  <a:moveTo>
                    <a:pt x="115" y="0"/>
                  </a:moveTo>
                  <a:lnTo>
                    <a:pt x="154" y="6"/>
                  </a:lnTo>
                  <a:lnTo>
                    <a:pt x="185" y="27"/>
                  </a:lnTo>
                  <a:lnTo>
                    <a:pt x="214" y="64"/>
                  </a:lnTo>
                  <a:lnTo>
                    <a:pt x="233" y="109"/>
                  </a:lnTo>
                  <a:lnTo>
                    <a:pt x="244" y="170"/>
                  </a:lnTo>
                  <a:lnTo>
                    <a:pt x="250" y="240"/>
                  </a:lnTo>
                  <a:lnTo>
                    <a:pt x="253" y="240"/>
                  </a:lnTo>
                  <a:lnTo>
                    <a:pt x="247" y="319"/>
                  </a:lnTo>
                  <a:lnTo>
                    <a:pt x="233" y="392"/>
                  </a:lnTo>
                  <a:lnTo>
                    <a:pt x="214" y="458"/>
                  </a:lnTo>
                  <a:lnTo>
                    <a:pt x="191" y="516"/>
                  </a:lnTo>
                  <a:lnTo>
                    <a:pt x="163" y="568"/>
                  </a:lnTo>
                  <a:lnTo>
                    <a:pt x="135" y="610"/>
                  </a:lnTo>
                  <a:lnTo>
                    <a:pt x="109" y="647"/>
                  </a:lnTo>
                  <a:lnTo>
                    <a:pt x="84" y="671"/>
                  </a:lnTo>
                  <a:lnTo>
                    <a:pt x="67" y="686"/>
                  </a:lnTo>
                  <a:lnTo>
                    <a:pt x="56" y="692"/>
                  </a:lnTo>
                  <a:lnTo>
                    <a:pt x="50" y="692"/>
                  </a:lnTo>
                  <a:lnTo>
                    <a:pt x="45" y="689"/>
                  </a:lnTo>
                  <a:lnTo>
                    <a:pt x="42" y="683"/>
                  </a:lnTo>
                  <a:lnTo>
                    <a:pt x="36" y="677"/>
                  </a:lnTo>
                  <a:lnTo>
                    <a:pt x="36" y="662"/>
                  </a:lnTo>
                  <a:lnTo>
                    <a:pt x="39" y="659"/>
                  </a:lnTo>
                  <a:lnTo>
                    <a:pt x="39" y="653"/>
                  </a:lnTo>
                  <a:lnTo>
                    <a:pt x="45" y="650"/>
                  </a:lnTo>
                  <a:lnTo>
                    <a:pt x="50" y="640"/>
                  </a:lnTo>
                  <a:lnTo>
                    <a:pt x="59" y="631"/>
                  </a:lnTo>
                  <a:lnTo>
                    <a:pt x="92" y="589"/>
                  </a:lnTo>
                  <a:lnTo>
                    <a:pt x="126" y="534"/>
                  </a:lnTo>
                  <a:lnTo>
                    <a:pt x="157" y="474"/>
                  </a:lnTo>
                  <a:lnTo>
                    <a:pt x="180" y="404"/>
                  </a:lnTo>
                  <a:lnTo>
                    <a:pt x="197" y="325"/>
                  </a:lnTo>
                  <a:lnTo>
                    <a:pt x="202" y="243"/>
                  </a:lnTo>
                  <a:lnTo>
                    <a:pt x="202" y="210"/>
                  </a:lnTo>
                  <a:lnTo>
                    <a:pt x="194" y="210"/>
                  </a:lnTo>
                  <a:lnTo>
                    <a:pt x="188" y="216"/>
                  </a:lnTo>
                  <a:lnTo>
                    <a:pt x="163" y="231"/>
                  </a:lnTo>
                  <a:lnTo>
                    <a:pt x="140" y="243"/>
                  </a:lnTo>
                  <a:lnTo>
                    <a:pt x="115" y="246"/>
                  </a:lnTo>
                  <a:lnTo>
                    <a:pt x="81" y="240"/>
                  </a:lnTo>
                  <a:lnTo>
                    <a:pt x="50" y="228"/>
                  </a:lnTo>
                  <a:lnTo>
                    <a:pt x="28" y="206"/>
                  </a:lnTo>
                  <a:lnTo>
                    <a:pt x="14" y="182"/>
                  </a:lnTo>
                  <a:lnTo>
                    <a:pt x="2" y="152"/>
                  </a:lnTo>
                  <a:lnTo>
                    <a:pt x="0" y="121"/>
                  </a:lnTo>
                  <a:lnTo>
                    <a:pt x="5" y="85"/>
                  </a:lnTo>
                  <a:lnTo>
                    <a:pt x="19" y="52"/>
                  </a:lnTo>
                  <a:lnTo>
                    <a:pt x="42" y="24"/>
                  </a:lnTo>
                  <a:lnTo>
                    <a:pt x="76" y="6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8923" y="4392"/>
              <a:ext cx="1763" cy="1047"/>
            </a:xfrm>
            <a:custGeom>
              <a:avLst/>
              <a:gdLst/>
              <a:ahLst/>
              <a:cxnLst>
                <a:cxn ang="0">
                  <a:pos x="341" y="37"/>
                </a:cxn>
                <a:cxn ang="0">
                  <a:pos x="426" y="201"/>
                </a:cxn>
                <a:cxn ang="0">
                  <a:pos x="536" y="82"/>
                </a:cxn>
                <a:cxn ang="0">
                  <a:pos x="761" y="0"/>
                </a:cxn>
                <a:cxn ang="0">
                  <a:pos x="935" y="61"/>
                </a:cxn>
                <a:cxn ang="0">
                  <a:pos x="1003" y="201"/>
                </a:cxn>
                <a:cxn ang="0">
                  <a:pos x="1127" y="85"/>
                </a:cxn>
                <a:cxn ang="0">
                  <a:pos x="1358" y="0"/>
                </a:cxn>
                <a:cxn ang="0">
                  <a:pos x="1555" y="88"/>
                </a:cxn>
                <a:cxn ang="0">
                  <a:pos x="1600" y="304"/>
                </a:cxn>
                <a:cxn ang="0">
                  <a:pos x="1530" y="580"/>
                </a:cxn>
                <a:cxn ang="0">
                  <a:pos x="1439" y="865"/>
                </a:cxn>
                <a:cxn ang="0">
                  <a:pos x="1462" y="996"/>
                </a:cxn>
                <a:cxn ang="0">
                  <a:pos x="1597" y="941"/>
                </a:cxn>
                <a:cxn ang="0">
                  <a:pos x="1690" y="759"/>
                </a:cxn>
                <a:cxn ang="0">
                  <a:pos x="1721" y="674"/>
                </a:cxn>
                <a:cxn ang="0">
                  <a:pos x="1755" y="674"/>
                </a:cxn>
                <a:cxn ang="0">
                  <a:pos x="1744" y="765"/>
                </a:cxn>
                <a:cxn ang="0">
                  <a:pos x="1653" y="944"/>
                </a:cxn>
                <a:cxn ang="0">
                  <a:pos x="1482" y="1047"/>
                </a:cxn>
                <a:cxn ang="0">
                  <a:pos x="1327" y="956"/>
                </a:cxn>
                <a:cxn ang="0">
                  <a:pos x="1310" y="798"/>
                </a:cxn>
                <a:cxn ang="0">
                  <a:pos x="1372" y="616"/>
                </a:cxn>
                <a:cxn ang="0">
                  <a:pos x="1451" y="331"/>
                </a:cxn>
                <a:cxn ang="0">
                  <a:pos x="1456" y="143"/>
                </a:cxn>
                <a:cxn ang="0">
                  <a:pos x="1383" y="55"/>
                </a:cxn>
                <a:cxn ang="0">
                  <a:pos x="1183" y="100"/>
                </a:cxn>
                <a:cxn ang="0">
                  <a:pos x="1045" y="249"/>
                </a:cxn>
                <a:cxn ang="0">
                  <a:pos x="986" y="395"/>
                </a:cxn>
                <a:cxn ang="0">
                  <a:pos x="907" y="732"/>
                </a:cxn>
                <a:cxn ang="0">
                  <a:pos x="854" y="950"/>
                </a:cxn>
                <a:cxn ang="0">
                  <a:pos x="795" y="1038"/>
                </a:cxn>
                <a:cxn ang="0">
                  <a:pos x="707" y="1011"/>
                </a:cxn>
                <a:cxn ang="0">
                  <a:pos x="716" y="911"/>
                </a:cxn>
                <a:cxn ang="0">
                  <a:pos x="851" y="328"/>
                </a:cxn>
                <a:cxn ang="0">
                  <a:pos x="862" y="140"/>
                </a:cxn>
                <a:cxn ang="0">
                  <a:pos x="786" y="49"/>
                </a:cxn>
                <a:cxn ang="0">
                  <a:pos x="575" y="100"/>
                </a:cxn>
                <a:cxn ang="0">
                  <a:pos x="434" y="261"/>
                </a:cxn>
                <a:cxn ang="0">
                  <a:pos x="392" y="358"/>
                </a:cxn>
                <a:cxn ang="0">
                  <a:pos x="352" y="519"/>
                </a:cxn>
                <a:cxn ang="0">
                  <a:pos x="262" y="911"/>
                </a:cxn>
                <a:cxn ang="0">
                  <a:pos x="231" y="1005"/>
                </a:cxn>
                <a:cxn ang="0">
                  <a:pos x="141" y="1038"/>
                </a:cxn>
                <a:cxn ang="0">
                  <a:pos x="105" y="965"/>
                </a:cxn>
                <a:cxn ang="0">
                  <a:pos x="254" y="352"/>
                </a:cxn>
                <a:cxn ang="0">
                  <a:pos x="288" y="179"/>
                </a:cxn>
                <a:cxn ang="0">
                  <a:pos x="268" y="70"/>
                </a:cxn>
                <a:cxn ang="0">
                  <a:pos x="189" y="55"/>
                </a:cxn>
                <a:cxn ang="0">
                  <a:pos x="99" y="198"/>
                </a:cxn>
                <a:cxn ang="0">
                  <a:pos x="48" y="371"/>
                </a:cxn>
                <a:cxn ang="0">
                  <a:pos x="9" y="374"/>
                </a:cxn>
                <a:cxn ang="0">
                  <a:pos x="3" y="346"/>
                </a:cxn>
                <a:cxn ang="0">
                  <a:pos x="40" y="210"/>
                </a:cxn>
                <a:cxn ang="0">
                  <a:pos x="91" y="88"/>
                </a:cxn>
                <a:cxn ang="0">
                  <a:pos x="186" y="6"/>
                </a:cxn>
              </a:cxnLst>
              <a:rect l="0" t="0" r="r" b="b"/>
              <a:pathLst>
                <a:path w="1763" h="1047">
                  <a:moveTo>
                    <a:pt x="226" y="0"/>
                  </a:moveTo>
                  <a:lnTo>
                    <a:pt x="268" y="3"/>
                  </a:lnTo>
                  <a:lnTo>
                    <a:pt x="307" y="18"/>
                  </a:lnTo>
                  <a:lnTo>
                    <a:pt x="341" y="37"/>
                  </a:lnTo>
                  <a:lnTo>
                    <a:pt x="372" y="67"/>
                  </a:lnTo>
                  <a:lnTo>
                    <a:pt x="398" y="103"/>
                  </a:lnTo>
                  <a:lnTo>
                    <a:pt x="417" y="149"/>
                  </a:lnTo>
                  <a:lnTo>
                    <a:pt x="426" y="201"/>
                  </a:lnTo>
                  <a:lnTo>
                    <a:pt x="443" y="176"/>
                  </a:lnTo>
                  <a:lnTo>
                    <a:pt x="468" y="149"/>
                  </a:lnTo>
                  <a:lnTo>
                    <a:pt x="496" y="116"/>
                  </a:lnTo>
                  <a:lnTo>
                    <a:pt x="536" y="82"/>
                  </a:lnTo>
                  <a:lnTo>
                    <a:pt x="581" y="49"/>
                  </a:lnTo>
                  <a:lnTo>
                    <a:pt x="634" y="25"/>
                  </a:lnTo>
                  <a:lnTo>
                    <a:pt x="693" y="6"/>
                  </a:lnTo>
                  <a:lnTo>
                    <a:pt x="761" y="0"/>
                  </a:lnTo>
                  <a:lnTo>
                    <a:pt x="803" y="3"/>
                  </a:lnTo>
                  <a:lnTo>
                    <a:pt x="848" y="12"/>
                  </a:lnTo>
                  <a:lnTo>
                    <a:pt x="893" y="31"/>
                  </a:lnTo>
                  <a:lnTo>
                    <a:pt x="935" y="61"/>
                  </a:lnTo>
                  <a:lnTo>
                    <a:pt x="966" y="94"/>
                  </a:lnTo>
                  <a:lnTo>
                    <a:pt x="986" y="134"/>
                  </a:lnTo>
                  <a:lnTo>
                    <a:pt x="997" y="167"/>
                  </a:lnTo>
                  <a:lnTo>
                    <a:pt x="1003" y="201"/>
                  </a:lnTo>
                  <a:lnTo>
                    <a:pt x="1006" y="225"/>
                  </a:lnTo>
                  <a:lnTo>
                    <a:pt x="1042" y="173"/>
                  </a:lnTo>
                  <a:lnTo>
                    <a:pt x="1082" y="128"/>
                  </a:lnTo>
                  <a:lnTo>
                    <a:pt x="1127" y="85"/>
                  </a:lnTo>
                  <a:lnTo>
                    <a:pt x="1175" y="52"/>
                  </a:lnTo>
                  <a:lnTo>
                    <a:pt x="1231" y="25"/>
                  </a:lnTo>
                  <a:lnTo>
                    <a:pt x="1290" y="6"/>
                  </a:lnTo>
                  <a:lnTo>
                    <a:pt x="1358" y="0"/>
                  </a:lnTo>
                  <a:lnTo>
                    <a:pt x="1420" y="6"/>
                  </a:lnTo>
                  <a:lnTo>
                    <a:pt x="1476" y="25"/>
                  </a:lnTo>
                  <a:lnTo>
                    <a:pt x="1521" y="52"/>
                  </a:lnTo>
                  <a:lnTo>
                    <a:pt x="1555" y="88"/>
                  </a:lnTo>
                  <a:lnTo>
                    <a:pt x="1583" y="134"/>
                  </a:lnTo>
                  <a:lnTo>
                    <a:pt x="1597" y="188"/>
                  </a:lnTo>
                  <a:lnTo>
                    <a:pt x="1603" y="249"/>
                  </a:lnTo>
                  <a:lnTo>
                    <a:pt x="1600" y="304"/>
                  </a:lnTo>
                  <a:lnTo>
                    <a:pt x="1589" y="367"/>
                  </a:lnTo>
                  <a:lnTo>
                    <a:pt x="1572" y="437"/>
                  </a:lnTo>
                  <a:lnTo>
                    <a:pt x="1552" y="507"/>
                  </a:lnTo>
                  <a:lnTo>
                    <a:pt x="1530" y="580"/>
                  </a:lnTo>
                  <a:lnTo>
                    <a:pt x="1507" y="647"/>
                  </a:lnTo>
                  <a:lnTo>
                    <a:pt x="1487" y="707"/>
                  </a:lnTo>
                  <a:lnTo>
                    <a:pt x="1454" y="811"/>
                  </a:lnTo>
                  <a:lnTo>
                    <a:pt x="1439" y="865"/>
                  </a:lnTo>
                  <a:lnTo>
                    <a:pt x="1434" y="923"/>
                  </a:lnTo>
                  <a:lnTo>
                    <a:pt x="1437" y="959"/>
                  </a:lnTo>
                  <a:lnTo>
                    <a:pt x="1445" y="981"/>
                  </a:lnTo>
                  <a:lnTo>
                    <a:pt x="1462" y="996"/>
                  </a:lnTo>
                  <a:lnTo>
                    <a:pt x="1485" y="999"/>
                  </a:lnTo>
                  <a:lnTo>
                    <a:pt x="1527" y="993"/>
                  </a:lnTo>
                  <a:lnTo>
                    <a:pt x="1563" y="971"/>
                  </a:lnTo>
                  <a:lnTo>
                    <a:pt x="1597" y="941"/>
                  </a:lnTo>
                  <a:lnTo>
                    <a:pt x="1625" y="902"/>
                  </a:lnTo>
                  <a:lnTo>
                    <a:pt x="1651" y="856"/>
                  </a:lnTo>
                  <a:lnTo>
                    <a:pt x="1673" y="807"/>
                  </a:lnTo>
                  <a:lnTo>
                    <a:pt x="1690" y="759"/>
                  </a:lnTo>
                  <a:lnTo>
                    <a:pt x="1704" y="710"/>
                  </a:lnTo>
                  <a:lnTo>
                    <a:pt x="1710" y="698"/>
                  </a:lnTo>
                  <a:lnTo>
                    <a:pt x="1715" y="680"/>
                  </a:lnTo>
                  <a:lnTo>
                    <a:pt x="1721" y="674"/>
                  </a:lnTo>
                  <a:lnTo>
                    <a:pt x="1727" y="671"/>
                  </a:lnTo>
                  <a:lnTo>
                    <a:pt x="1744" y="671"/>
                  </a:lnTo>
                  <a:lnTo>
                    <a:pt x="1749" y="674"/>
                  </a:lnTo>
                  <a:lnTo>
                    <a:pt x="1755" y="674"/>
                  </a:lnTo>
                  <a:lnTo>
                    <a:pt x="1763" y="683"/>
                  </a:lnTo>
                  <a:lnTo>
                    <a:pt x="1763" y="692"/>
                  </a:lnTo>
                  <a:lnTo>
                    <a:pt x="1755" y="729"/>
                  </a:lnTo>
                  <a:lnTo>
                    <a:pt x="1744" y="765"/>
                  </a:lnTo>
                  <a:lnTo>
                    <a:pt x="1729" y="804"/>
                  </a:lnTo>
                  <a:lnTo>
                    <a:pt x="1710" y="853"/>
                  </a:lnTo>
                  <a:lnTo>
                    <a:pt x="1684" y="899"/>
                  </a:lnTo>
                  <a:lnTo>
                    <a:pt x="1653" y="944"/>
                  </a:lnTo>
                  <a:lnTo>
                    <a:pt x="1620" y="984"/>
                  </a:lnTo>
                  <a:lnTo>
                    <a:pt x="1580" y="1017"/>
                  </a:lnTo>
                  <a:lnTo>
                    <a:pt x="1532" y="1038"/>
                  </a:lnTo>
                  <a:lnTo>
                    <a:pt x="1482" y="1047"/>
                  </a:lnTo>
                  <a:lnTo>
                    <a:pt x="1434" y="1041"/>
                  </a:lnTo>
                  <a:lnTo>
                    <a:pt x="1389" y="1023"/>
                  </a:lnTo>
                  <a:lnTo>
                    <a:pt x="1355" y="996"/>
                  </a:lnTo>
                  <a:lnTo>
                    <a:pt x="1327" y="956"/>
                  </a:lnTo>
                  <a:lnTo>
                    <a:pt x="1307" y="911"/>
                  </a:lnTo>
                  <a:lnTo>
                    <a:pt x="1301" y="859"/>
                  </a:lnTo>
                  <a:lnTo>
                    <a:pt x="1304" y="826"/>
                  </a:lnTo>
                  <a:lnTo>
                    <a:pt x="1310" y="798"/>
                  </a:lnTo>
                  <a:lnTo>
                    <a:pt x="1318" y="768"/>
                  </a:lnTo>
                  <a:lnTo>
                    <a:pt x="1332" y="732"/>
                  </a:lnTo>
                  <a:lnTo>
                    <a:pt x="1349" y="680"/>
                  </a:lnTo>
                  <a:lnTo>
                    <a:pt x="1372" y="616"/>
                  </a:lnTo>
                  <a:lnTo>
                    <a:pt x="1392" y="546"/>
                  </a:lnTo>
                  <a:lnTo>
                    <a:pt x="1414" y="474"/>
                  </a:lnTo>
                  <a:lnTo>
                    <a:pt x="1434" y="401"/>
                  </a:lnTo>
                  <a:lnTo>
                    <a:pt x="1451" y="331"/>
                  </a:lnTo>
                  <a:lnTo>
                    <a:pt x="1462" y="264"/>
                  </a:lnTo>
                  <a:lnTo>
                    <a:pt x="1465" y="210"/>
                  </a:lnTo>
                  <a:lnTo>
                    <a:pt x="1462" y="176"/>
                  </a:lnTo>
                  <a:lnTo>
                    <a:pt x="1456" y="143"/>
                  </a:lnTo>
                  <a:lnTo>
                    <a:pt x="1448" y="113"/>
                  </a:lnTo>
                  <a:lnTo>
                    <a:pt x="1434" y="85"/>
                  </a:lnTo>
                  <a:lnTo>
                    <a:pt x="1411" y="67"/>
                  </a:lnTo>
                  <a:lnTo>
                    <a:pt x="1383" y="55"/>
                  </a:lnTo>
                  <a:lnTo>
                    <a:pt x="1349" y="49"/>
                  </a:lnTo>
                  <a:lnTo>
                    <a:pt x="1287" y="55"/>
                  </a:lnTo>
                  <a:lnTo>
                    <a:pt x="1234" y="73"/>
                  </a:lnTo>
                  <a:lnTo>
                    <a:pt x="1183" y="100"/>
                  </a:lnTo>
                  <a:lnTo>
                    <a:pt x="1141" y="134"/>
                  </a:lnTo>
                  <a:lnTo>
                    <a:pt x="1102" y="170"/>
                  </a:lnTo>
                  <a:lnTo>
                    <a:pt x="1071" y="210"/>
                  </a:lnTo>
                  <a:lnTo>
                    <a:pt x="1045" y="249"/>
                  </a:lnTo>
                  <a:lnTo>
                    <a:pt x="1023" y="289"/>
                  </a:lnTo>
                  <a:lnTo>
                    <a:pt x="997" y="343"/>
                  </a:lnTo>
                  <a:lnTo>
                    <a:pt x="995" y="358"/>
                  </a:lnTo>
                  <a:lnTo>
                    <a:pt x="986" y="395"/>
                  </a:lnTo>
                  <a:lnTo>
                    <a:pt x="975" y="446"/>
                  </a:lnTo>
                  <a:lnTo>
                    <a:pt x="958" y="510"/>
                  </a:lnTo>
                  <a:lnTo>
                    <a:pt x="924" y="656"/>
                  </a:lnTo>
                  <a:lnTo>
                    <a:pt x="907" y="732"/>
                  </a:lnTo>
                  <a:lnTo>
                    <a:pt x="890" y="801"/>
                  </a:lnTo>
                  <a:lnTo>
                    <a:pt x="873" y="862"/>
                  </a:lnTo>
                  <a:lnTo>
                    <a:pt x="862" y="914"/>
                  </a:lnTo>
                  <a:lnTo>
                    <a:pt x="854" y="950"/>
                  </a:lnTo>
                  <a:lnTo>
                    <a:pt x="845" y="981"/>
                  </a:lnTo>
                  <a:lnTo>
                    <a:pt x="834" y="1008"/>
                  </a:lnTo>
                  <a:lnTo>
                    <a:pt x="817" y="1026"/>
                  </a:lnTo>
                  <a:lnTo>
                    <a:pt x="795" y="1038"/>
                  </a:lnTo>
                  <a:lnTo>
                    <a:pt x="766" y="1044"/>
                  </a:lnTo>
                  <a:lnTo>
                    <a:pt x="741" y="1041"/>
                  </a:lnTo>
                  <a:lnTo>
                    <a:pt x="721" y="1029"/>
                  </a:lnTo>
                  <a:lnTo>
                    <a:pt x="707" y="1011"/>
                  </a:lnTo>
                  <a:lnTo>
                    <a:pt x="702" y="984"/>
                  </a:lnTo>
                  <a:lnTo>
                    <a:pt x="704" y="968"/>
                  </a:lnTo>
                  <a:lnTo>
                    <a:pt x="710" y="944"/>
                  </a:lnTo>
                  <a:lnTo>
                    <a:pt x="716" y="911"/>
                  </a:lnTo>
                  <a:lnTo>
                    <a:pt x="733" y="844"/>
                  </a:lnTo>
                  <a:lnTo>
                    <a:pt x="772" y="668"/>
                  </a:lnTo>
                  <a:lnTo>
                    <a:pt x="834" y="398"/>
                  </a:lnTo>
                  <a:lnTo>
                    <a:pt x="851" y="328"/>
                  </a:lnTo>
                  <a:lnTo>
                    <a:pt x="862" y="264"/>
                  </a:lnTo>
                  <a:lnTo>
                    <a:pt x="868" y="204"/>
                  </a:lnTo>
                  <a:lnTo>
                    <a:pt x="868" y="173"/>
                  </a:lnTo>
                  <a:lnTo>
                    <a:pt x="862" y="140"/>
                  </a:lnTo>
                  <a:lnTo>
                    <a:pt x="851" y="109"/>
                  </a:lnTo>
                  <a:lnTo>
                    <a:pt x="837" y="82"/>
                  </a:lnTo>
                  <a:lnTo>
                    <a:pt x="817" y="61"/>
                  </a:lnTo>
                  <a:lnTo>
                    <a:pt x="786" y="49"/>
                  </a:lnTo>
                  <a:lnTo>
                    <a:pt x="750" y="43"/>
                  </a:lnTo>
                  <a:lnTo>
                    <a:pt x="685" y="49"/>
                  </a:lnTo>
                  <a:lnTo>
                    <a:pt x="628" y="70"/>
                  </a:lnTo>
                  <a:lnTo>
                    <a:pt x="575" y="100"/>
                  </a:lnTo>
                  <a:lnTo>
                    <a:pt x="530" y="137"/>
                  </a:lnTo>
                  <a:lnTo>
                    <a:pt x="493" y="179"/>
                  </a:lnTo>
                  <a:lnTo>
                    <a:pt x="459" y="222"/>
                  </a:lnTo>
                  <a:lnTo>
                    <a:pt x="434" y="261"/>
                  </a:lnTo>
                  <a:lnTo>
                    <a:pt x="414" y="298"/>
                  </a:lnTo>
                  <a:lnTo>
                    <a:pt x="400" y="328"/>
                  </a:lnTo>
                  <a:lnTo>
                    <a:pt x="398" y="337"/>
                  </a:lnTo>
                  <a:lnTo>
                    <a:pt x="392" y="358"/>
                  </a:lnTo>
                  <a:lnTo>
                    <a:pt x="383" y="386"/>
                  </a:lnTo>
                  <a:lnTo>
                    <a:pt x="378" y="416"/>
                  </a:lnTo>
                  <a:lnTo>
                    <a:pt x="369" y="440"/>
                  </a:lnTo>
                  <a:lnTo>
                    <a:pt x="352" y="519"/>
                  </a:lnTo>
                  <a:lnTo>
                    <a:pt x="333" y="598"/>
                  </a:lnTo>
                  <a:lnTo>
                    <a:pt x="285" y="804"/>
                  </a:lnTo>
                  <a:lnTo>
                    <a:pt x="279" y="838"/>
                  </a:lnTo>
                  <a:lnTo>
                    <a:pt x="262" y="911"/>
                  </a:lnTo>
                  <a:lnTo>
                    <a:pt x="254" y="941"/>
                  </a:lnTo>
                  <a:lnTo>
                    <a:pt x="248" y="965"/>
                  </a:lnTo>
                  <a:lnTo>
                    <a:pt x="245" y="974"/>
                  </a:lnTo>
                  <a:lnTo>
                    <a:pt x="231" y="1005"/>
                  </a:lnTo>
                  <a:lnTo>
                    <a:pt x="209" y="1026"/>
                  </a:lnTo>
                  <a:lnTo>
                    <a:pt x="186" y="1038"/>
                  </a:lnTo>
                  <a:lnTo>
                    <a:pt x="167" y="1041"/>
                  </a:lnTo>
                  <a:lnTo>
                    <a:pt x="141" y="1038"/>
                  </a:lnTo>
                  <a:lnTo>
                    <a:pt x="122" y="1026"/>
                  </a:lnTo>
                  <a:lnTo>
                    <a:pt x="107" y="1008"/>
                  </a:lnTo>
                  <a:lnTo>
                    <a:pt x="102" y="981"/>
                  </a:lnTo>
                  <a:lnTo>
                    <a:pt x="105" y="965"/>
                  </a:lnTo>
                  <a:lnTo>
                    <a:pt x="110" y="938"/>
                  </a:lnTo>
                  <a:lnTo>
                    <a:pt x="122" y="877"/>
                  </a:lnTo>
                  <a:lnTo>
                    <a:pt x="130" y="883"/>
                  </a:lnTo>
                  <a:lnTo>
                    <a:pt x="254" y="352"/>
                  </a:lnTo>
                  <a:lnTo>
                    <a:pt x="265" y="298"/>
                  </a:lnTo>
                  <a:lnTo>
                    <a:pt x="276" y="258"/>
                  </a:lnTo>
                  <a:lnTo>
                    <a:pt x="282" y="228"/>
                  </a:lnTo>
                  <a:lnTo>
                    <a:pt x="288" y="179"/>
                  </a:lnTo>
                  <a:lnTo>
                    <a:pt x="288" y="155"/>
                  </a:lnTo>
                  <a:lnTo>
                    <a:pt x="285" y="116"/>
                  </a:lnTo>
                  <a:lnTo>
                    <a:pt x="279" y="88"/>
                  </a:lnTo>
                  <a:lnTo>
                    <a:pt x="268" y="70"/>
                  </a:lnTo>
                  <a:lnTo>
                    <a:pt x="254" y="58"/>
                  </a:lnTo>
                  <a:lnTo>
                    <a:pt x="237" y="52"/>
                  </a:lnTo>
                  <a:lnTo>
                    <a:pt x="220" y="49"/>
                  </a:lnTo>
                  <a:lnTo>
                    <a:pt x="189" y="55"/>
                  </a:lnTo>
                  <a:lnTo>
                    <a:pt x="164" y="73"/>
                  </a:lnTo>
                  <a:lnTo>
                    <a:pt x="138" y="103"/>
                  </a:lnTo>
                  <a:lnTo>
                    <a:pt x="119" y="146"/>
                  </a:lnTo>
                  <a:lnTo>
                    <a:pt x="99" y="198"/>
                  </a:lnTo>
                  <a:lnTo>
                    <a:pt x="82" y="258"/>
                  </a:lnTo>
                  <a:lnTo>
                    <a:pt x="65" y="325"/>
                  </a:lnTo>
                  <a:lnTo>
                    <a:pt x="57" y="355"/>
                  </a:lnTo>
                  <a:lnTo>
                    <a:pt x="48" y="371"/>
                  </a:lnTo>
                  <a:lnTo>
                    <a:pt x="40" y="377"/>
                  </a:lnTo>
                  <a:lnTo>
                    <a:pt x="20" y="377"/>
                  </a:lnTo>
                  <a:lnTo>
                    <a:pt x="15" y="374"/>
                  </a:lnTo>
                  <a:lnTo>
                    <a:pt x="9" y="374"/>
                  </a:lnTo>
                  <a:lnTo>
                    <a:pt x="6" y="367"/>
                  </a:lnTo>
                  <a:lnTo>
                    <a:pt x="0" y="364"/>
                  </a:lnTo>
                  <a:lnTo>
                    <a:pt x="0" y="355"/>
                  </a:lnTo>
                  <a:lnTo>
                    <a:pt x="3" y="346"/>
                  </a:lnTo>
                  <a:lnTo>
                    <a:pt x="6" y="322"/>
                  </a:lnTo>
                  <a:lnTo>
                    <a:pt x="15" y="289"/>
                  </a:lnTo>
                  <a:lnTo>
                    <a:pt x="26" y="249"/>
                  </a:lnTo>
                  <a:lnTo>
                    <a:pt x="40" y="210"/>
                  </a:lnTo>
                  <a:lnTo>
                    <a:pt x="54" y="167"/>
                  </a:lnTo>
                  <a:lnTo>
                    <a:pt x="68" y="131"/>
                  </a:lnTo>
                  <a:lnTo>
                    <a:pt x="77" y="113"/>
                  </a:lnTo>
                  <a:lnTo>
                    <a:pt x="91" y="88"/>
                  </a:lnTo>
                  <a:lnTo>
                    <a:pt x="107" y="64"/>
                  </a:lnTo>
                  <a:lnTo>
                    <a:pt x="127" y="40"/>
                  </a:lnTo>
                  <a:lnTo>
                    <a:pt x="155" y="18"/>
                  </a:lnTo>
                  <a:lnTo>
                    <a:pt x="186" y="6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10796" y="3673"/>
              <a:ext cx="293" cy="2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2313"/>
                </a:cxn>
                <a:cxn ang="0">
                  <a:pos x="0" y="2313"/>
                </a:cxn>
                <a:cxn ang="0">
                  <a:pos x="0" y="2222"/>
                </a:cxn>
                <a:cxn ang="0">
                  <a:pos x="208" y="2222"/>
                </a:cxn>
                <a:cxn ang="0">
                  <a:pos x="208" y="94"/>
                </a:cxn>
                <a:cxn ang="0">
                  <a:pos x="0" y="94"/>
                </a:cxn>
                <a:cxn ang="0">
                  <a:pos x="0" y="0"/>
                </a:cxn>
              </a:cxnLst>
              <a:rect l="0" t="0" r="r" b="b"/>
              <a:pathLst>
                <a:path w="293" h="2313">
                  <a:moveTo>
                    <a:pt x="0" y="0"/>
                  </a:moveTo>
                  <a:lnTo>
                    <a:pt x="293" y="0"/>
                  </a:lnTo>
                  <a:lnTo>
                    <a:pt x="293" y="2313"/>
                  </a:lnTo>
                  <a:lnTo>
                    <a:pt x="0" y="2313"/>
                  </a:lnTo>
                  <a:lnTo>
                    <a:pt x="0" y="2222"/>
                  </a:lnTo>
                  <a:lnTo>
                    <a:pt x="208" y="2222"/>
                  </a:lnTo>
                  <a:lnTo>
                    <a:pt x="208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40" name="Oval 39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2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57" grpId="0" animBg="1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= </a:t>
            </a:r>
            <a:r>
              <a:rPr lang="en-US" dirty="0" err="1" smtClean="0"/>
              <a:t>Hitchin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1447800"/>
            <a:ext cx="1066800" cy="674029"/>
            <a:chOff x="1883" y="1223"/>
            <a:chExt cx="3664" cy="2315"/>
          </a:xfrm>
          <a:solidFill>
            <a:srgbClr val="66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883" y="1393"/>
              <a:ext cx="1507" cy="1565"/>
            </a:xfrm>
            <a:custGeom>
              <a:avLst/>
              <a:gdLst/>
              <a:ahLst/>
              <a:cxnLst>
                <a:cxn ang="0">
                  <a:pos x="1480" y="2"/>
                </a:cxn>
                <a:cxn ang="0">
                  <a:pos x="1506" y="16"/>
                </a:cxn>
                <a:cxn ang="0">
                  <a:pos x="1506" y="54"/>
                </a:cxn>
                <a:cxn ang="0">
                  <a:pos x="1441" y="487"/>
                </a:cxn>
                <a:cxn ang="0">
                  <a:pos x="1421" y="519"/>
                </a:cxn>
                <a:cxn ang="0">
                  <a:pos x="1393" y="514"/>
                </a:cxn>
                <a:cxn ang="0">
                  <a:pos x="1384" y="488"/>
                </a:cxn>
                <a:cxn ang="0">
                  <a:pos x="1389" y="455"/>
                </a:cxn>
                <a:cxn ang="0">
                  <a:pos x="1398" y="389"/>
                </a:cxn>
                <a:cxn ang="0">
                  <a:pos x="1406" y="303"/>
                </a:cxn>
                <a:cxn ang="0">
                  <a:pos x="1407" y="222"/>
                </a:cxn>
                <a:cxn ang="0">
                  <a:pos x="1379" y="138"/>
                </a:cxn>
                <a:cxn ang="0">
                  <a:pos x="1318" y="93"/>
                </a:cxn>
                <a:cxn ang="0">
                  <a:pos x="1220" y="74"/>
                </a:cxn>
                <a:cxn ang="0">
                  <a:pos x="1015" y="70"/>
                </a:cxn>
                <a:cxn ang="0">
                  <a:pos x="957" y="75"/>
                </a:cxn>
                <a:cxn ang="0">
                  <a:pos x="923" y="87"/>
                </a:cxn>
                <a:cxn ang="0">
                  <a:pos x="900" y="133"/>
                </a:cxn>
                <a:cxn ang="0">
                  <a:pos x="601" y="1391"/>
                </a:cxn>
                <a:cxn ang="0">
                  <a:pos x="594" y="1429"/>
                </a:cxn>
                <a:cxn ang="0">
                  <a:pos x="601" y="1464"/>
                </a:cxn>
                <a:cxn ang="0">
                  <a:pos x="646" y="1485"/>
                </a:cxn>
                <a:cxn ang="0">
                  <a:pos x="733" y="1491"/>
                </a:cxn>
                <a:cxn ang="0">
                  <a:pos x="862" y="1493"/>
                </a:cxn>
                <a:cxn ang="0">
                  <a:pos x="891" y="1507"/>
                </a:cxn>
                <a:cxn ang="0">
                  <a:pos x="886" y="1548"/>
                </a:cxn>
                <a:cxn ang="0">
                  <a:pos x="862" y="1563"/>
                </a:cxn>
                <a:cxn ang="0">
                  <a:pos x="781" y="1563"/>
                </a:cxn>
                <a:cxn ang="0">
                  <a:pos x="465" y="1557"/>
                </a:cxn>
                <a:cxn ang="0">
                  <a:pos x="277" y="1561"/>
                </a:cxn>
                <a:cxn ang="0">
                  <a:pos x="87" y="1565"/>
                </a:cxn>
                <a:cxn ang="0">
                  <a:pos x="64" y="1556"/>
                </a:cxn>
                <a:cxn ang="0">
                  <a:pos x="58" y="1519"/>
                </a:cxn>
                <a:cxn ang="0">
                  <a:pos x="80" y="1496"/>
                </a:cxn>
                <a:cxn ang="0">
                  <a:pos x="201" y="1492"/>
                </a:cxn>
                <a:cxn ang="0">
                  <a:pos x="311" y="1485"/>
                </a:cxn>
                <a:cxn ang="0">
                  <a:pos x="371" y="1465"/>
                </a:cxn>
                <a:cxn ang="0">
                  <a:pos x="401" y="1432"/>
                </a:cxn>
                <a:cxn ang="0">
                  <a:pos x="415" y="1383"/>
                </a:cxn>
                <a:cxn ang="0">
                  <a:pos x="718" y="125"/>
                </a:cxn>
                <a:cxn ang="0">
                  <a:pos x="721" y="91"/>
                </a:cxn>
                <a:cxn ang="0">
                  <a:pos x="709" y="75"/>
                </a:cxn>
                <a:cxn ang="0">
                  <a:pos x="658" y="69"/>
                </a:cxn>
                <a:cxn ang="0">
                  <a:pos x="453" y="72"/>
                </a:cxn>
                <a:cxn ang="0">
                  <a:pos x="320" y="93"/>
                </a:cxn>
                <a:cxn ang="0">
                  <a:pos x="227" y="147"/>
                </a:cxn>
                <a:cxn ang="0">
                  <a:pos x="154" y="246"/>
                </a:cxn>
                <a:cxn ang="0">
                  <a:pos x="90" y="402"/>
                </a:cxn>
                <a:cxn ang="0">
                  <a:pos x="52" y="504"/>
                </a:cxn>
                <a:cxn ang="0">
                  <a:pos x="28" y="520"/>
                </a:cxn>
                <a:cxn ang="0">
                  <a:pos x="2" y="504"/>
                </a:cxn>
                <a:cxn ang="0">
                  <a:pos x="4" y="478"/>
                </a:cxn>
                <a:cxn ang="0">
                  <a:pos x="147" y="44"/>
                </a:cxn>
                <a:cxn ang="0">
                  <a:pos x="165" y="8"/>
                </a:cxn>
                <a:cxn ang="0">
                  <a:pos x="199" y="0"/>
                </a:cxn>
              </a:cxnLst>
              <a:rect l="0" t="0" r="r" b="b"/>
              <a:pathLst>
                <a:path w="1507" h="1565">
                  <a:moveTo>
                    <a:pt x="199" y="0"/>
                  </a:moveTo>
                  <a:lnTo>
                    <a:pt x="1466" y="0"/>
                  </a:lnTo>
                  <a:lnTo>
                    <a:pt x="1480" y="2"/>
                  </a:lnTo>
                  <a:lnTo>
                    <a:pt x="1491" y="3"/>
                  </a:lnTo>
                  <a:lnTo>
                    <a:pt x="1500" y="8"/>
                  </a:lnTo>
                  <a:lnTo>
                    <a:pt x="1506" y="16"/>
                  </a:lnTo>
                  <a:lnTo>
                    <a:pt x="1507" y="26"/>
                  </a:lnTo>
                  <a:lnTo>
                    <a:pt x="1507" y="42"/>
                  </a:lnTo>
                  <a:lnTo>
                    <a:pt x="1506" y="54"/>
                  </a:lnTo>
                  <a:lnTo>
                    <a:pt x="1503" y="63"/>
                  </a:lnTo>
                  <a:lnTo>
                    <a:pt x="1444" y="467"/>
                  </a:lnTo>
                  <a:lnTo>
                    <a:pt x="1441" y="487"/>
                  </a:lnTo>
                  <a:lnTo>
                    <a:pt x="1437" y="502"/>
                  </a:lnTo>
                  <a:lnTo>
                    <a:pt x="1430" y="513"/>
                  </a:lnTo>
                  <a:lnTo>
                    <a:pt x="1421" y="519"/>
                  </a:lnTo>
                  <a:lnTo>
                    <a:pt x="1409" y="521"/>
                  </a:lnTo>
                  <a:lnTo>
                    <a:pt x="1400" y="519"/>
                  </a:lnTo>
                  <a:lnTo>
                    <a:pt x="1393" y="514"/>
                  </a:lnTo>
                  <a:lnTo>
                    <a:pt x="1388" y="506"/>
                  </a:lnTo>
                  <a:lnTo>
                    <a:pt x="1386" y="497"/>
                  </a:lnTo>
                  <a:lnTo>
                    <a:pt x="1384" y="488"/>
                  </a:lnTo>
                  <a:lnTo>
                    <a:pt x="1386" y="481"/>
                  </a:lnTo>
                  <a:lnTo>
                    <a:pt x="1387" y="468"/>
                  </a:lnTo>
                  <a:lnTo>
                    <a:pt x="1389" y="455"/>
                  </a:lnTo>
                  <a:lnTo>
                    <a:pt x="1392" y="445"/>
                  </a:lnTo>
                  <a:lnTo>
                    <a:pt x="1394" y="419"/>
                  </a:lnTo>
                  <a:lnTo>
                    <a:pt x="1398" y="389"/>
                  </a:lnTo>
                  <a:lnTo>
                    <a:pt x="1401" y="359"/>
                  </a:lnTo>
                  <a:lnTo>
                    <a:pt x="1404" y="330"/>
                  </a:lnTo>
                  <a:lnTo>
                    <a:pt x="1406" y="303"/>
                  </a:lnTo>
                  <a:lnTo>
                    <a:pt x="1407" y="279"/>
                  </a:lnTo>
                  <a:lnTo>
                    <a:pt x="1409" y="260"/>
                  </a:lnTo>
                  <a:lnTo>
                    <a:pt x="1407" y="222"/>
                  </a:lnTo>
                  <a:lnTo>
                    <a:pt x="1401" y="189"/>
                  </a:lnTo>
                  <a:lnTo>
                    <a:pt x="1393" y="162"/>
                  </a:lnTo>
                  <a:lnTo>
                    <a:pt x="1379" y="138"/>
                  </a:lnTo>
                  <a:lnTo>
                    <a:pt x="1362" y="120"/>
                  </a:lnTo>
                  <a:lnTo>
                    <a:pt x="1342" y="105"/>
                  </a:lnTo>
                  <a:lnTo>
                    <a:pt x="1318" y="93"/>
                  </a:lnTo>
                  <a:lnTo>
                    <a:pt x="1290" y="84"/>
                  </a:lnTo>
                  <a:lnTo>
                    <a:pt x="1257" y="78"/>
                  </a:lnTo>
                  <a:lnTo>
                    <a:pt x="1220" y="74"/>
                  </a:lnTo>
                  <a:lnTo>
                    <a:pt x="1179" y="72"/>
                  </a:lnTo>
                  <a:lnTo>
                    <a:pt x="1134" y="70"/>
                  </a:lnTo>
                  <a:lnTo>
                    <a:pt x="1015" y="70"/>
                  </a:lnTo>
                  <a:lnTo>
                    <a:pt x="992" y="72"/>
                  </a:lnTo>
                  <a:lnTo>
                    <a:pt x="973" y="73"/>
                  </a:lnTo>
                  <a:lnTo>
                    <a:pt x="957" y="75"/>
                  </a:lnTo>
                  <a:lnTo>
                    <a:pt x="946" y="78"/>
                  </a:lnTo>
                  <a:lnTo>
                    <a:pt x="934" y="81"/>
                  </a:lnTo>
                  <a:lnTo>
                    <a:pt x="923" y="87"/>
                  </a:lnTo>
                  <a:lnTo>
                    <a:pt x="914" y="97"/>
                  </a:lnTo>
                  <a:lnTo>
                    <a:pt x="907" y="111"/>
                  </a:lnTo>
                  <a:lnTo>
                    <a:pt x="900" y="133"/>
                  </a:lnTo>
                  <a:lnTo>
                    <a:pt x="894" y="162"/>
                  </a:lnTo>
                  <a:lnTo>
                    <a:pt x="896" y="161"/>
                  </a:lnTo>
                  <a:lnTo>
                    <a:pt x="601" y="1391"/>
                  </a:lnTo>
                  <a:lnTo>
                    <a:pt x="597" y="1407"/>
                  </a:lnTo>
                  <a:lnTo>
                    <a:pt x="595" y="1420"/>
                  </a:lnTo>
                  <a:lnTo>
                    <a:pt x="594" y="1429"/>
                  </a:lnTo>
                  <a:lnTo>
                    <a:pt x="594" y="1438"/>
                  </a:lnTo>
                  <a:lnTo>
                    <a:pt x="595" y="1453"/>
                  </a:lnTo>
                  <a:lnTo>
                    <a:pt x="601" y="1464"/>
                  </a:lnTo>
                  <a:lnTo>
                    <a:pt x="609" y="1473"/>
                  </a:lnTo>
                  <a:lnTo>
                    <a:pt x="625" y="1479"/>
                  </a:lnTo>
                  <a:lnTo>
                    <a:pt x="646" y="1485"/>
                  </a:lnTo>
                  <a:lnTo>
                    <a:pt x="674" y="1488"/>
                  </a:lnTo>
                  <a:lnTo>
                    <a:pt x="705" y="1490"/>
                  </a:lnTo>
                  <a:lnTo>
                    <a:pt x="733" y="1491"/>
                  </a:lnTo>
                  <a:lnTo>
                    <a:pt x="759" y="1492"/>
                  </a:lnTo>
                  <a:lnTo>
                    <a:pt x="843" y="1492"/>
                  </a:lnTo>
                  <a:lnTo>
                    <a:pt x="862" y="1493"/>
                  </a:lnTo>
                  <a:lnTo>
                    <a:pt x="877" y="1496"/>
                  </a:lnTo>
                  <a:lnTo>
                    <a:pt x="886" y="1500"/>
                  </a:lnTo>
                  <a:lnTo>
                    <a:pt x="891" y="1507"/>
                  </a:lnTo>
                  <a:lnTo>
                    <a:pt x="892" y="1518"/>
                  </a:lnTo>
                  <a:lnTo>
                    <a:pt x="891" y="1535"/>
                  </a:lnTo>
                  <a:lnTo>
                    <a:pt x="886" y="1548"/>
                  </a:lnTo>
                  <a:lnTo>
                    <a:pt x="880" y="1556"/>
                  </a:lnTo>
                  <a:lnTo>
                    <a:pt x="872" y="1561"/>
                  </a:lnTo>
                  <a:lnTo>
                    <a:pt x="862" y="1563"/>
                  </a:lnTo>
                  <a:lnTo>
                    <a:pt x="854" y="1565"/>
                  </a:lnTo>
                  <a:lnTo>
                    <a:pt x="844" y="1565"/>
                  </a:lnTo>
                  <a:lnTo>
                    <a:pt x="781" y="1563"/>
                  </a:lnTo>
                  <a:lnTo>
                    <a:pt x="650" y="1561"/>
                  </a:lnTo>
                  <a:lnTo>
                    <a:pt x="558" y="1560"/>
                  </a:lnTo>
                  <a:lnTo>
                    <a:pt x="465" y="1557"/>
                  </a:lnTo>
                  <a:lnTo>
                    <a:pt x="404" y="1558"/>
                  </a:lnTo>
                  <a:lnTo>
                    <a:pt x="340" y="1560"/>
                  </a:lnTo>
                  <a:lnTo>
                    <a:pt x="277" y="1561"/>
                  </a:lnTo>
                  <a:lnTo>
                    <a:pt x="186" y="1563"/>
                  </a:lnTo>
                  <a:lnTo>
                    <a:pt x="96" y="1565"/>
                  </a:lnTo>
                  <a:lnTo>
                    <a:pt x="87" y="1565"/>
                  </a:lnTo>
                  <a:lnTo>
                    <a:pt x="79" y="1563"/>
                  </a:lnTo>
                  <a:lnTo>
                    <a:pt x="70" y="1561"/>
                  </a:lnTo>
                  <a:lnTo>
                    <a:pt x="64" y="1556"/>
                  </a:lnTo>
                  <a:lnTo>
                    <a:pt x="59" y="1548"/>
                  </a:lnTo>
                  <a:lnTo>
                    <a:pt x="57" y="1535"/>
                  </a:lnTo>
                  <a:lnTo>
                    <a:pt x="58" y="1519"/>
                  </a:lnTo>
                  <a:lnTo>
                    <a:pt x="62" y="1507"/>
                  </a:lnTo>
                  <a:lnTo>
                    <a:pt x="69" y="1500"/>
                  </a:lnTo>
                  <a:lnTo>
                    <a:pt x="80" y="1496"/>
                  </a:lnTo>
                  <a:lnTo>
                    <a:pt x="97" y="1493"/>
                  </a:lnTo>
                  <a:lnTo>
                    <a:pt x="120" y="1492"/>
                  </a:lnTo>
                  <a:lnTo>
                    <a:pt x="201" y="1492"/>
                  </a:lnTo>
                  <a:lnTo>
                    <a:pt x="244" y="1490"/>
                  </a:lnTo>
                  <a:lnTo>
                    <a:pt x="280" y="1487"/>
                  </a:lnTo>
                  <a:lnTo>
                    <a:pt x="311" y="1485"/>
                  </a:lnTo>
                  <a:lnTo>
                    <a:pt x="336" y="1479"/>
                  </a:lnTo>
                  <a:lnTo>
                    <a:pt x="356" y="1473"/>
                  </a:lnTo>
                  <a:lnTo>
                    <a:pt x="371" y="1465"/>
                  </a:lnTo>
                  <a:lnTo>
                    <a:pt x="384" y="1455"/>
                  </a:lnTo>
                  <a:lnTo>
                    <a:pt x="393" y="1445"/>
                  </a:lnTo>
                  <a:lnTo>
                    <a:pt x="401" y="1432"/>
                  </a:lnTo>
                  <a:lnTo>
                    <a:pt x="405" y="1417"/>
                  </a:lnTo>
                  <a:lnTo>
                    <a:pt x="410" y="1401"/>
                  </a:lnTo>
                  <a:lnTo>
                    <a:pt x="415" y="1383"/>
                  </a:lnTo>
                  <a:lnTo>
                    <a:pt x="712" y="145"/>
                  </a:lnTo>
                  <a:lnTo>
                    <a:pt x="714" y="138"/>
                  </a:lnTo>
                  <a:lnTo>
                    <a:pt x="718" y="125"/>
                  </a:lnTo>
                  <a:lnTo>
                    <a:pt x="720" y="111"/>
                  </a:lnTo>
                  <a:lnTo>
                    <a:pt x="721" y="98"/>
                  </a:lnTo>
                  <a:lnTo>
                    <a:pt x="721" y="91"/>
                  </a:lnTo>
                  <a:lnTo>
                    <a:pt x="720" y="84"/>
                  </a:lnTo>
                  <a:lnTo>
                    <a:pt x="716" y="79"/>
                  </a:lnTo>
                  <a:lnTo>
                    <a:pt x="709" y="75"/>
                  </a:lnTo>
                  <a:lnTo>
                    <a:pt x="698" y="72"/>
                  </a:lnTo>
                  <a:lnTo>
                    <a:pt x="681" y="70"/>
                  </a:lnTo>
                  <a:lnTo>
                    <a:pt x="658" y="69"/>
                  </a:lnTo>
                  <a:lnTo>
                    <a:pt x="571" y="69"/>
                  </a:lnTo>
                  <a:lnTo>
                    <a:pt x="509" y="70"/>
                  </a:lnTo>
                  <a:lnTo>
                    <a:pt x="453" y="72"/>
                  </a:lnTo>
                  <a:lnTo>
                    <a:pt x="404" y="77"/>
                  </a:lnTo>
                  <a:lnTo>
                    <a:pt x="361" y="83"/>
                  </a:lnTo>
                  <a:lnTo>
                    <a:pt x="320" y="93"/>
                  </a:lnTo>
                  <a:lnTo>
                    <a:pt x="286" y="107"/>
                  </a:lnTo>
                  <a:lnTo>
                    <a:pt x="255" y="125"/>
                  </a:lnTo>
                  <a:lnTo>
                    <a:pt x="227" y="147"/>
                  </a:lnTo>
                  <a:lnTo>
                    <a:pt x="201" y="175"/>
                  </a:lnTo>
                  <a:lnTo>
                    <a:pt x="177" y="206"/>
                  </a:lnTo>
                  <a:lnTo>
                    <a:pt x="154" y="246"/>
                  </a:lnTo>
                  <a:lnTo>
                    <a:pt x="133" y="290"/>
                  </a:lnTo>
                  <a:lnTo>
                    <a:pt x="112" y="342"/>
                  </a:lnTo>
                  <a:lnTo>
                    <a:pt x="90" y="402"/>
                  </a:lnTo>
                  <a:lnTo>
                    <a:pt x="67" y="469"/>
                  </a:lnTo>
                  <a:lnTo>
                    <a:pt x="59" y="488"/>
                  </a:lnTo>
                  <a:lnTo>
                    <a:pt x="52" y="504"/>
                  </a:lnTo>
                  <a:lnTo>
                    <a:pt x="46" y="513"/>
                  </a:lnTo>
                  <a:lnTo>
                    <a:pt x="39" y="519"/>
                  </a:lnTo>
                  <a:lnTo>
                    <a:pt x="28" y="520"/>
                  </a:lnTo>
                  <a:lnTo>
                    <a:pt x="16" y="518"/>
                  </a:lnTo>
                  <a:lnTo>
                    <a:pt x="7" y="511"/>
                  </a:lnTo>
                  <a:lnTo>
                    <a:pt x="2" y="504"/>
                  </a:lnTo>
                  <a:lnTo>
                    <a:pt x="0" y="495"/>
                  </a:lnTo>
                  <a:lnTo>
                    <a:pt x="1" y="488"/>
                  </a:lnTo>
                  <a:lnTo>
                    <a:pt x="4" y="478"/>
                  </a:lnTo>
                  <a:lnTo>
                    <a:pt x="7" y="467"/>
                  </a:lnTo>
                  <a:lnTo>
                    <a:pt x="14" y="452"/>
                  </a:lnTo>
                  <a:lnTo>
                    <a:pt x="147" y="44"/>
                  </a:lnTo>
                  <a:lnTo>
                    <a:pt x="153" y="27"/>
                  </a:lnTo>
                  <a:lnTo>
                    <a:pt x="159" y="16"/>
                  </a:lnTo>
                  <a:lnTo>
                    <a:pt x="165" y="8"/>
                  </a:lnTo>
                  <a:lnTo>
                    <a:pt x="172" y="4"/>
                  </a:lnTo>
                  <a:lnTo>
                    <a:pt x="183" y="2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721" y="1223"/>
              <a:ext cx="303" cy="2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03" y="94"/>
                </a:cxn>
                <a:cxn ang="0">
                  <a:pos x="90" y="94"/>
                </a:cxn>
                <a:cxn ang="0">
                  <a:pos x="90" y="2224"/>
                </a:cxn>
                <a:cxn ang="0">
                  <a:pos x="303" y="2224"/>
                </a:cxn>
                <a:cxn ang="0">
                  <a:pos x="303" y="2315"/>
                </a:cxn>
                <a:cxn ang="0">
                  <a:pos x="0" y="2315"/>
                </a:cxn>
                <a:cxn ang="0">
                  <a:pos x="0" y="0"/>
                </a:cxn>
              </a:cxnLst>
              <a:rect l="0" t="0" r="r" b="b"/>
              <a:pathLst>
                <a:path w="303" h="2315">
                  <a:moveTo>
                    <a:pt x="0" y="0"/>
                  </a:moveTo>
                  <a:lnTo>
                    <a:pt x="303" y="0"/>
                  </a:lnTo>
                  <a:lnTo>
                    <a:pt x="303" y="94"/>
                  </a:lnTo>
                  <a:lnTo>
                    <a:pt x="90" y="94"/>
                  </a:lnTo>
                  <a:lnTo>
                    <a:pt x="90" y="2224"/>
                  </a:lnTo>
                  <a:lnTo>
                    <a:pt x="303" y="2224"/>
                  </a:lnTo>
                  <a:lnTo>
                    <a:pt x="303" y="2315"/>
                  </a:lnTo>
                  <a:lnTo>
                    <a:pt x="0" y="23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4109" y="1873"/>
              <a:ext cx="974" cy="1571"/>
            </a:xfrm>
            <a:custGeom>
              <a:avLst/>
              <a:gdLst/>
              <a:ahLst/>
              <a:cxnLst>
                <a:cxn ang="0">
                  <a:pos x="612" y="945"/>
                </a:cxn>
                <a:cxn ang="0">
                  <a:pos x="396" y="1121"/>
                </a:cxn>
                <a:cxn ang="0">
                  <a:pos x="330" y="1255"/>
                </a:cxn>
                <a:cxn ang="0">
                  <a:pos x="416" y="1325"/>
                </a:cxn>
                <a:cxn ang="0">
                  <a:pos x="500" y="1372"/>
                </a:cxn>
                <a:cxn ang="0">
                  <a:pos x="578" y="1396"/>
                </a:cxn>
                <a:cxn ang="0">
                  <a:pos x="646" y="1397"/>
                </a:cxn>
                <a:cxn ang="0">
                  <a:pos x="696" y="1377"/>
                </a:cxn>
                <a:cxn ang="0">
                  <a:pos x="738" y="1345"/>
                </a:cxn>
                <a:cxn ang="0">
                  <a:pos x="764" y="1298"/>
                </a:cxn>
                <a:cxn ang="0">
                  <a:pos x="778" y="1245"/>
                </a:cxn>
                <a:cxn ang="0">
                  <a:pos x="783" y="1193"/>
                </a:cxn>
                <a:cxn ang="0">
                  <a:pos x="779" y="1149"/>
                </a:cxn>
                <a:cxn ang="0">
                  <a:pos x="770" y="1086"/>
                </a:cxn>
                <a:cxn ang="0">
                  <a:pos x="755" y="1011"/>
                </a:cxn>
                <a:cxn ang="0">
                  <a:pos x="739" y="932"/>
                </a:cxn>
                <a:cxn ang="0">
                  <a:pos x="724" y="861"/>
                </a:cxn>
                <a:cxn ang="0">
                  <a:pos x="334" y="224"/>
                </a:cxn>
                <a:cxn ang="0">
                  <a:pos x="316" y="327"/>
                </a:cxn>
                <a:cxn ang="0">
                  <a:pos x="309" y="434"/>
                </a:cxn>
                <a:cxn ang="0">
                  <a:pos x="311" y="642"/>
                </a:cxn>
                <a:cxn ang="0">
                  <a:pos x="320" y="799"/>
                </a:cxn>
                <a:cxn ang="0">
                  <a:pos x="370" y="881"/>
                </a:cxn>
                <a:cxn ang="0">
                  <a:pos x="436" y="958"/>
                </a:cxn>
                <a:cxn ang="0">
                  <a:pos x="471" y="991"/>
                </a:cxn>
                <a:cxn ang="0">
                  <a:pos x="720" y="625"/>
                </a:cxn>
                <a:cxn ang="0">
                  <a:pos x="738" y="274"/>
                </a:cxn>
                <a:cxn ang="0">
                  <a:pos x="624" y="255"/>
                </a:cxn>
                <a:cxn ang="0">
                  <a:pos x="506" y="228"/>
                </a:cxn>
                <a:cxn ang="0">
                  <a:pos x="397" y="195"/>
                </a:cxn>
                <a:cxn ang="0">
                  <a:pos x="523" y="0"/>
                </a:cxn>
                <a:cxn ang="0">
                  <a:pos x="601" y="47"/>
                </a:cxn>
                <a:cxn ang="0">
                  <a:pos x="686" y="80"/>
                </a:cxn>
                <a:cxn ang="0">
                  <a:pos x="773" y="105"/>
                </a:cxn>
                <a:cxn ang="0">
                  <a:pos x="947" y="25"/>
                </a:cxn>
                <a:cxn ang="0">
                  <a:pos x="920" y="110"/>
                </a:cxn>
                <a:cxn ang="0">
                  <a:pos x="911" y="199"/>
                </a:cxn>
                <a:cxn ang="0">
                  <a:pos x="905" y="294"/>
                </a:cxn>
                <a:cxn ang="0">
                  <a:pos x="900" y="412"/>
                </a:cxn>
                <a:cxn ang="0">
                  <a:pos x="897" y="543"/>
                </a:cxn>
                <a:cxn ang="0">
                  <a:pos x="898" y="773"/>
                </a:cxn>
                <a:cxn ang="0">
                  <a:pos x="908" y="837"/>
                </a:cxn>
                <a:cxn ang="0">
                  <a:pos x="905" y="1215"/>
                </a:cxn>
                <a:cxn ang="0">
                  <a:pos x="688" y="1473"/>
                </a:cxn>
                <a:cxn ang="0">
                  <a:pos x="595" y="1557"/>
                </a:cxn>
                <a:cxn ang="0">
                  <a:pos x="560" y="1567"/>
                </a:cxn>
                <a:cxn ang="0">
                  <a:pos x="532" y="1571"/>
                </a:cxn>
                <a:cxn ang="0">
                  <a:pos x="427" y="1557"/>
                </a:cxn>
                <a:cxn ang="0">
                  <a:pos x="327" y="1524"/>
                </a:cxn>
                <a:cxn ang="0">
                  <a:pos x="210" y="1456"/>
                </a:cxn>
                <a:cxn ang="0">
                  <a:pos x="101" y="1374"/>
                </a:cxn>
                <a:cxn ang="0">
                  <a:pos x="0" y="1388"/>
                </a:cxn>
                <a:cxn ang="0">
                  <a:pos x="78" y="1334"/>
                </a:cxn>
                <a:cxn ang="0">
                  <a:pos x="226" y="1209"/>
                </a:cxn>
                <a:cxn ang="0">
                  <a:pos x="141" y="938"/>
                </a:cxn>
                <a:cxn ang="0">
                  <a:pos x="130" y="698"/>
                </a:cxn>
                <a:cxn ang="0">
                  <a:pos x="138" y="467"/>
                </a:cxn>
                <a:cxn ang="0">
                  <a:pos x="165" y="236"/>
                </a:cxn>
                <a:cxn ang="0">
                  <a:pos x="341" y="115"/>
                </a:cxn>
                <a:cxn ang="0">
                  <a:pos x="523" y="0"/>
                </a:cxn>
              </a:cxnLst>
              <a:rect l="0" t="0" r="r" b="b"/>
              <a:pathLst>
                <a:path w="974" h="1571">
                  <a:moveTo>
                    <a:pt x="724" y="861"/>
                  </a:moveTo>
                  <a:lnTo>
                    <a:pt x="612" y="945"/>
                  </a:lnTo>
                  <a:lnTo>
                    <a:pt x="503" y="1032"/>
                  </a:lnTo>
                  <a:lnTo>
                    <a:pt x="396" y="1121"/>
                  </a:lnTo>
                  <a:lnTo>
                    <a:pt x="292" y="1214"/>
                  </a:lnTo>
                  <a:lnTo>
                    <a:pt x="330" y="1255"/>
                  </a:lnTo>
                  <a:lnTo>
                    <a:pt x="373" y="1292"/>
                  </a:lnTo>
                  <a:lnTo>
                    <a:pt x="416" y="1325"/>
                  </a:lnTo>
                  <a:lnTo>
                    <a:pt x="463" y="1353"/>
                  </a:lnTo>
                  <a:lnTo>
                    <a:pt x="500" y="1372"/>
                  </a:lnTo>
                  <a:lnTo>
                    <a:pt x="538" y="1387"/>
                  </a:lnTo>
                  <a:lnTo>
                    <a:pt x="578" y="1396"/>
                  </a:lnTo>
                  <a:lnTo>
                    <a:pt x="619" y="1400"/>
                  </a:lnTo>
                  <a:lnTo>
                    <a:pt x="646" y="1397"/>
                  </a:lnTo>
                  <a:lnTo>
                    <a:pt x="671" y="1388"/>
                  </a:lnTo>
                  <a:lnTo>
                    <a:pt x="696" y="1377"/>
                  </a:lnTo>
                  <a:lnTo>
                    <a:pt x="718" y="1362"/>
                  </a:lnTo>
                  <a:lnTo>
                    <a:pt x="738" y="1345"/>
                  </a:lnTo>
                  <a:lnTo>
                    <a:pt x="752" y="1323"/>
                  </a:lnTo>
                  <a:lnTo>
                    <a:pt x="764" y="1298"/>
                  </a:lnTo>
                  <a:lnTo>
                    <a:pt x="772" y="1271"/>
                  </a:lnTo>
                  <a:lnTo>
                    <a:pt x="778" y="1245"/>
                  </a:lnTo>
                  <a:lnTo>
                    <a:pt x="782" y="1218"/>
                  </a:lnTo>
                  <a:lnTo>
                    <a:pt x="783" y="1193"/>
                  </a:lnTo>
                  <a:lnTo>
                    <a:pt x="782" y="1174"/>
                  </a:lnTo>
                  <a:lnTo>
                    <a:pt x="779" y="1149"/>
                  </a:lnTo>
                  <a:lnTo>
                    <a:pt x="775" y="1119"/>
                  </a:lnTo>
                  <a:lnTo>
                    <a:pt x="770" y="1086"/>
                  </a:lnTo>
                  <a:lnTo>
                    <a:pt x="762" y="1049"/>
                  </a:lnTo>
                  <a:lnTo>
                    <a:pt x="755" y="1011"/>
                  </a:lnTo>
                  <a:lnTo>
                    <a:pt x="747" y="972"/>
                  </a:lnTo>
                  <a:lnTo>
                    <a:pt x="739" y="932"/>
                  </a:lnTo>
                  <a:lnTo>
                    <a:pt x="731" y="895"/>
                  </a:lnTo>
                  <a:lnTo>
                    <a:pt x="724" y="861"/>
                  </a:lnTo>
                  <a:close/>
                  <a:moveTo>
                    <a:pt x="348" y="176"/>
                  </a:moveTo>
                  <a:lnTo>
                    <a:pt x="334" y="224"/>
                  </a:lnTo>
                  <a:lnTo>
                    <a:pt x="323" y="274"/>
                  </a:lnTo>
                  <a:lnTo>
                    <a:pt x="316" y="327"/>
                  </a:lnTo>
                  <a:lnTo>
                    <a:pt x="312" y="381"/>
                  </a:lnTo>
                  <a:lnTo>
                    <a:pt x="309" y="434"/>
                  </a:lnTo>
                  <a:lnTo>
                    <a:pt x="309" y="564"/>
                  </a:lnTo>
                  <a:lnTo>
                    <a:pt x="311" y="642"/>
                  </a:lnTo>
                  <a:lnTo>
                    <a:pt x="314" y="721"/>
                  </a:lnTo>
                  <a:lnTo>
                    <a:pt x="320" y="799"/>
                  </a:lnTo>
                  <a:lnTo>
                    <a:pt x="342" y="841"/>
                  </a:lnTo>
                  <a:lnTo>
                    <a:pt x="370" y="881"/>
                  </a:lnTo>
                  <a:lnTo>
                    <a:pt x="402" y="921"/>
                  </a:lnTo>
                  <a:lnTo>
                    <a:pt x="436" y="958"/>
                  </a:lnTo>
                  <a:lnTo>
                    <a:pt x="470" y="992"/>
                  </a:lnTo>
                  <a:lnTo>
                    <a:pt x="471" y="991"/>
                  </a:lnTo>
                  <a:lnTo>
                    <a:pt x="718" y="801"/>
                  </a:lnTo>
                  <a:lnTo>
                    <a:pt x="720" y="625"/>
                  </a:lnTo>
                  <a:lnTo>
                    <a:pt x="726" y="448"/>
                  </a:lnTo>
                  <a:lnTo>
                    <a:pt x="738" y="274"/>
                  </a:lnTo>
                  <a:lnTo>
                    <a:pt x="682" y="265"/>
                  </a:lnTo>
                  <a:lnTo>
                    <a:pt x="624" y="255"/>
                  </a:lnTo>
                  <a:lnTo>
                    <a:pt x="565" y="242"/>
                  </a:lnTo>
                  <a:lnTo>
                    <a:pt x="506" y="228"/>
                  </a:lnTo>
                  <a:lnTo>
                    <a:pt x="450" y="213"/>
                  </a:lnTo>
                  <a:lnTo>
                    <a:pt x="397" y="195"/>
                  </a:lnTo>
                  <a:lnTo>
                    <a:pt x="348" y="176"/>
                  </a:lnTo>
                  <a:close/>
                  <a:moveTo>
                    <a:pt x="523" y="0"/>
                  </a:moveTo>
                  <a:lnTo>
                    <a:pt x="561" y="25"/>
                  </a:lnTo>
                  <a:lnTo>
                    <a:pt x="601" y="47"/>
                  </a:lnTo>
                  <a:lnTo>
                    <a:pt x="643" y="64"/>
                  </a:lnTo>
                  <a:lnTo>
                    <a:pt x="686" y="80"/>
                  </a:lnTo>
                  <a:lnTo>
                    <a:pt x="730" y="94"/>
                  </a:lnTo>
                  <a:lnTo>
                    <a:pt x="773" y="105"/>
                  </a:lnTo>
                  <a:lnTo>
                    <a:pt x="934" y="11"/>
                  </a:lnTo>
                  <a:lnTo>
                    <a:pt x="947" y="25"/>
                  </a:lnTo>
                  <a:lnTo>
                    <a:pt x="931" y="67"/>
                  </a:lnTo>
                  <a:lnTo>
                    <a:pt x="920" y="110"/>
                  </a:lnTo>
                  <a:lnTo>
                    <a:pt x="914" y="155"/>
                  </a:lnTo>
                  <a:lnTo>
                    <a:pt x="911" y="199"/>
                  </a:lnTo>
                  <a:lnTo>
                    <a:pt x="908" y="243"/>
                  </a:lnTo>
                  <a:lnTo>
                    <a:pt x="905" y="294"/>
                  </a:lnTo>
                  <a:lnTo>
                    <a:pt x="902" y="351"/>
                  </a:lnTo>
                  <a:lnTo>
                    <a:pt x="900" y="412"/>
                  </a:lnTo>
                  <a:lnTo>
                    <a:pt x="898" y="477"/>
                  </a:lnTo>
                  <a:lnTo>
                    <a:pt x="897" y="543"/>
                  </a:lnTo>
                  <a:lnTo>
                    <a:pt x="897" y="742"/>
                  </a:lnTo>
                  <a:lnTo>
                    <a:pt x="898" y="773"/>
                  </a:lnTo>
                  <a:lnTo>
                    <a:pt x="902" y="805"/>
                  </a:lnTo>
                  <a:lnTo>
                    <a:pt x="908" y="837"/>
                  </a:lnTo>
                  <a:lnTo>
                    <a:pt x="974" y="1128"/>
                  </a:lnTo>
                  <a:lnTo>
                    <a:pt x="905" y="1215"/>
                  </a:lnTo>
                  <a:lnTo>
                    <a:pt x="834" y="1303"/>
                  </a:lnTo>
                  <a:lnTo>
                    <a:pt x="688" y="1473"/>
                  </a:lnTo>
                  <a:lnTo>
                    <a:pt x="612" y="1553"/>
                  </a:lnTo>
                  <a:lnTo>
                    <a:pt x="595" y="1557"/>
                  </a:lnTo>
                  <a:lnTo>
                    <a:pt x="577" y="1562"/>
                  </a:lnTo>
                  <a:lnTo>
                    <a:pt x="560" y="1567"/>
                  </a:lnTo>
                  <a:lnTo>
                    <a:pt x="544" y="1570"/>
                  </a:lnTo>
                  <a:lnTo>
                    <a:pt x="532" y="1571"/>
                  </a:lnTo>
                  <a:lnTo>
                    <a:pt x="480" y="1567"/>
                  </a:lnTo>
                  <a:lnTo>
                    <a:pt x="427" y="1557"/>
                  </a:lnTo>
                  <a:lnTo>
                    <a:pt x="376" y="1542"/>
                  </a:lnTo>
                  <a:lnTo>
                    <a:pt x="327" y="1524"/>
                  </a:lnTo>
                  <a:lnTo>
                    <a:pt x="267" y="1492"/>
                  </a:lnTo>
                  <a:lnTo>
                    <a:pt x="210" y="1456"/>
                  </a:lnTo>
                  <a:lnTo>
                    <a:pt x="154" y="1416"/>
                  </a:lnTo>
                  <a:lnTo>
                    <a:pt x="101" y="1374"/>
                  </a:lnTo>
                  <a:lnTo>
                    <a:pt x="24" y="1421"/>
                  </a:lnTo>
                  <a:lnTo>
                    <a:pt x="0" y="1388"/>
                  </a:lnTo>
                  <a:lnTo>
                    <a:pt x="2" y="1390"/>
                  </a:lnTo>
                  <a:lnTo>
                    <a:pt x="78" y="1334"/>
                  </a:lnTo>
                  <a:lnTo>
                    <a:pt x="152" y="1274"/>
                  </a:lnTo>
                  <a:lnTo>
                    <a:pt x="226" y="1209"/>
                  </a:lnTo>
                  <a:lnTo>
                    <a:pt x="301" y="1142"/>
                  </a:lnTo>
                  <a:lnTo>
                    <a:pt x="141" y="938"/>
                  </a:lnTo>
                  <a:lnTo>
                    <a:pt x="132" y="819"/>
                  </a:lnTo>
                  <a:lnTo>
                    <a:pt x="130" y="698"/>
                  </a:lnTo>
                  <a:lnTo>
                    <a:pt x="132" y="583"/>
                  </a:lnTo>
                  <a:lnTo>
                    <a:pt x="138" y="467"/>
                  </a:lnTo>
                  <a:lnTo>
                    <a:pt x="149" y="351"/>
                  </a:lnTo>
                  <a:lnTo>
                    <a:pt x="165" y="236"/>
                  </a:lnTo>
                  <a:lnTo>
                    <a:pt x="252" y="175"/>
                  </a:lnTo>
                  <a:lnTo>
                    <a:pt x="341" y="115"/>
                  </a:lnTo>
                  <a:lnTo>
                    <a:pt x="432" y="57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5244" y="1223"/>
              <a:ext cx="303" cy="2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0"/>
                </a:cxn>
                <a:cxn ang="0">
                  <a:pos x="303" y="2315"/>
                </a:cxn>
                <a:cxn ang="0">
                  <a:pos x="0" y="2315"/>
                </a:cxn>
                <a:cxn ang="0">
                  <a:pos x="0" y="2224"/>
                </a:cxn>
                <a:cxn ang="0">
                  <a:pos x="215" y="2224"/>
                </a:cxn>
                <a:cxn ang="0">
                  <a:pos x="215" y="94"/>
                </a:cxn>
                <a:cxn ang="0">
                  <a:pos x="0" y="94"/>
                </a:cxn>
                <a:cxn ang="0">
                  <a:pos x="0" y="0"/>
                </a:cxn>
              </a:cxnLst>
              <a:rect l="0" t="0" r="r" b="b"/>
              <a:pathLst>
                <a:path w="303" h="2315">
                  <a:moveTo>
                    <a:pt x="0" y="0"/>
                  </a:moveTo>
                  <a:lnTo>
                    <a:pt x="303" y="0"/>
                  </a:lnTo>
                  <a:lnTo>
                    <a:pt x="303" y="2315"/>
                  </a:lnTo>
                  <a:lnTo>
                    <a:pt x="0" y="2315"/>
                  </a:lnTo>
                  <a:lnTo>
                    <a:pt x="0" y="2224"/>
                  </a:lnTo>
                  <a:lnTo>
                    <a:pt x="215" y="2224"/>
                  </a:lnTo>
                  <a:lnTo>
                    <a:pt x="215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10800000" flipV="1">
            <a:off x="2667000" y="2133600"/>
            <a:ext cx="10668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Freeform 14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410200" y="44958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4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14400" y="3276600"/>
            <a:ext cx="2590800" cy="672377"/>
            <a:chOff x="2165" y="3673"/>
            <a:chExt cx="8924" cy="2316"/>
          </a:xfrm>
          <a:solidFill>
            <a:srgbClr val="FF0000"/>
          </a:solidFill>
        </p:grpSpPr>
        <p:sp>
          <p:nvSpPr>
            <p:cNvPr id="22" name="Freeform 51"/>
            <p:cNvSpPr>
              <a:spLocks/>
            </p:cNvSpPr>
            <p:nvPr/>
          </p:nvSpPr>
          <p:spPr bwMode="auto">
            <a:xfrm>
              <a:off x="2165" y="3843"/>
              <a:ext cx="1462" cy="1563"/>
            </a:xfrm>
            <a:custGeom>
              <a:avLst/>
              <a:gdLst/>
              <a:ahLst/>
              <a:cxnLst>
                <a:cxn ang="0">
                  <a:pos x="1431" y="0"/>
                </a:cxn>
                <a:cxn ang="0">
                  <a:pos x="1459" y="9"/>
                </a:cxn>
                <a:cxn ang="0">
                  <a:pos x="1462" y="45"/>
                </a:cxn>
                <a:cxn ang="0">
                  <a:pos x="1459" y="61"/>
                </a:cxn>
                <a:cxn ang="0">
                  <a:pos x="1397" y="495"/>
                </a:cxn>
                <a:cxn ang="0">
                  <a:pos x="1369" y="519"/>
                </a:cxn>
                <a:cxn ang="0">
                  <a:pos x="1355" y="513"/>
                </a:cxn>
                <a:cxn ang="0">
                  <a:pos x="1346" y="470"/>
                </a:cxn>
                <a:cxn ang="0">
                  <a:pos x="1349" y="452"/>
                </a:cxn>
                <a:cxn ang="0">
                  <a:pos x="1355" y="407"/>
                </a:cxn>
                <a:cxn ang="0">
                  <a:pos x="1363" y="322"/>
                </a:cxn>
                <a:cxn ang="0">
                  <a:pos x="1369" y="258"/>
                </a:cxn>
                <a:cxn ang="0">
                  <a:pos x="1355" y="164"/>
                </a:cxn>
                <a:cxn ang="0">
                  <a:pos x="1310" y="106"/>
                </a:cxn>
                <a:cxn ang="0">
                  <a:pos x="1231" y="79"/>
                </a:cxn>
                <a:cxn ang="0">
                  <a:pos x="1121" y="70"/>
                </a:cxn>
                <a:cxn ang="0">
                  <a:pos x="941" y="73"/>
                </a:cxn>
                <a:cxn ang="0">
                  <a:pos x="901" y="82"/>
                </a:cxn>
                <a:cxn ang="0">
                  <a:pos x="879" y="121"/>
                </a:cxn>
                <a:cxn ang="0">
                  <a:pos x="870" y="158"/>
                </a:cxn>
                <a:cxn ang="0">
                  <a:pos x="580" y="1414"/>
                </a:cxn>
                <a:cxn ang="0">
                  <a:pos x="577" y="1435"/>
                </a:cxn>
                <a:cxn ang="0">
                  <a:pos x="594" y="1472"/>
                </a:cxn>
                <a:cxn ang="0">
                  <a:pos x="656" y="1487"/>
                </a:cxn>
                <a:cxn ang="0">
                  <a:pos x="828" y="1490"/>
                </a:cxn>
                <a:cxn ang="0">
                  <a:pos x="865" y="1499"/>
                </a:cxn>
                <a:cxn ang="0">
                  <a:pos x="865" y="1539"/>
                </a:cxn>
                <a:cxn ang="0">
                  <a:pos x="845" y="1560"/>
                </a:cxn>
                <a:cxn ang="0">
                  <a:pos x="727" y="1563"/>
                </a:cxn>
                <a:cxn ang="0">
                  <a:pos x="541" y="1560"/>
                </a:cxn>
                <a:cxn ang="0">
                  <a:pos x="361" y="1560"/>
                </a:cxn>
                <a:cxn ang="0">
                  <a:pos x="180" y="1563"/>
                </a:cxn>
                <a:cxn ang="0">
                  <a:pos x="76" y="1560"/>
                </a:cxn>
                <a:cxn ang="0">
                  <a:pos x="65" y="1557"/>
                </a:cxn>
                <a:cxn ang="0">
                  <a:pos x="56" y="1542"/>
                </a:cxn>
                <a:cxn ang="0">
                  <a:pos x="59" y="1511"/>
                </a:cxn>
                <a:cxn ang="0">
                  <a:pos x="82" y="1493"/>
                </a:cxn>
                <a:cxn ang="0">
                  <a:pos x="214" y="1490"/>
                </a:cxn>
                <a:cxn ang="0">
                  <a:pos x="310" y="1481"/>
                </a:cxn>
                <a:cxn ang="0">
                  <a:pos x="363" y="1463"/>
                </a:cxn>
                <a:cxn ang="0">
                  <a:pos x="389" y="1429"/>
                </a:cxn>
                <a:cxn ang="0">
                  <a:pos x="403" y="1381"/>
                </a:cxn>
                <a:cxn ang="0">
                  <a:pos x="699" y="121"/>
                </a:cxn>
                <a:cxn ang="0">
                  <a:pos x="701" y="85"/>
                </a:cxn>
                <a:cxn ang="0">
                  <a:pos x="687" y="70"/>
                </a:cxn>
                <a:cxn ang="0">
                  <a:pos x="555" y="64"/>
                </a:cxn>
                <a:cxn ang="0">
                  <a:pos x="392" y="70"/>
                </a:cxn>
                <a:cxn ang="0">
                  <a:pos x="279" y="100"/>
                </a:cxn>
                <a:cxn ang="0">
                  <a:pos x="194" y="170"/>
                </a:cxn>
                <a:cxn ang="0">
                  <a:pos x="130" y="285"/>
                </a:cxn>
                <a:cxn ang="0">
                  <a:pos x="65" y="464"/>
                </a:cxn>
                <a:cxn ang="0">
                  <a:pos x="42" y="510"/>
                </a:cxn>
                <a:cxn ang="0">
                  <a:pos x="20" y="516"/>
                </a:cxn>
                <a:cxn ang="0">
                  <a:pos x="6" y="507"/>
                </a:cxn>
                <a:cxn ang="0">
                  <a:pos x="0" y="489"/>
                </a:cxn>
                <a:cxn ang="0">
                  <a:pos x="9" y="464"/>
                </a:cxn>
                <a:cxn ang="0">
                  <a:pos x="11" y="452"/>
                </a:cxn>
                <a:cxn ang="0">
                  <a:pos x="144" y="42"/>
                </a:cxn>
                <a:cxn ang="0">
                  <a:pos x="166" y="6"/>
                </a:cxn>
              </a:cxnLst>
              <a:rect l="0" t="0" r="r" b="b"/>
              <a:pathLst>
                <a:path w="1462" h="1563">
                  <a:moveTo>
                    <a:pt x="183" y="0"/>
                  </a:moveTo>
                  <a:lnTo>
                    <a:pt x="1431" y="0"/>
                  </a:lnTo>
                  <a:lnTo>
                    <a:pt x="1448" y="3"/>
                  </a:lnTo>
                  <a:lnTo>
                    <a:pt x="1459" y="9"/>
                  </a:lnTo>
                  <a:lnTo>
                    <a:pt x="1462" y="24"/>
                  </a:lnTo>
                  <a:lnTo>
                    <a:pt x="1462" y="45"/>
                  </a:lnTo>
                  <a:lnTo>
                    <a:pt x="1459" y="54"/>
                  </a:lnTo>
                  <a:lnTo>
                    <a:pt x="1459" y="61"/>
                  </a:lnTo>
                  <a:lnTo>
                    <a:pt x="1403" y="464"/>
                  </a:lnTo>
                  <a:lnTo>
                    <a:pt x="1397" y="495"/>
                  </a:lnTo>
                  <a:lnTo>
                    <a:pt x="1386" y="513"/>
                  </a:lnTo>
                  <a:lnTo>
                    <a:pt x="1369" y="519"/>
                  </a:lnTo>
                  <a:lnTo>
                    <a:pt x="1360" y="519"/>
                  </a:lnTo>
                  <a:lnTo>
                    <a:pt x="1355" y="513"/>
                  </a:lnTo>
                  <a:lnTo>
                    <a:pt x="1346" y="495"/>
                  </a:lnTo>
                  <a:lnTo>
                    <a:pt x="1346" y="470"/>
                  </a:lnTo>
                  <a:lnTo>
                    <a:pt x="1349" y="461"/>
                  </a:lnTo>
                  <a:lnTo>
                    <a:pt x="1349" y="452"/>
                  </a:lnTo>
                  <a:lnTo>
                    <a:pt x="1352" y="443"/>
                  </a:lnTo>
                  <a:lnTo>
                    <a:pt x="1355" y="407"/>
                  </a:lnTo>
                  <a:lnTo>
                    <a:pt x="1360" y="364"/>
                  </a:lnTo>
                  <a:lnTo>
                    <a:pt x="1363" y="322"/>
                  </a:lnTo>
                  <a:lnTo>
                    <a:pt x="1369" y="285"/>
                  </a:lnTo>
                  <a:lnTo>
                    <a:pt x="1369" y="258"/>
                  </a:lnTo>
                  <a:lnTo>
                    <a:pt x="1366" y="206"/>
                  </a:lnTo>
                  <a:lnTo>
                    <a:pt x="1355" y="164"/>
                  </a:lnTo>
                  <a:lnTo>
                    <a:pt x="1335" y="130"/>
                  </a:lnTo>
                  <a:lnTo>
                    <a:pt x="1310" y="106"/>
                  </a:lnTo>
                  <a:lnTo>
                    <a:pt x="1273" y="91"/>
                  </a:lnTo>
                  <a:lnTo>
                    <a:pt x="1231" y="79"/>
                  </a:lnTo>
                  <a:lnTo>
                    <a:pt x="1180" y="73"/>
                  </a:lnTo>
                  <a:lnTo>
                    <a:pt x="1121" y="70"/>
                  </a:lnTo>
                  <a:lnTo>
                    <a:pt x="975" y="70"/>
                  </a:lnTo>
                  <a:lnTo>
                    <a:pt x="941" y="73"/>
                  </a:lnTo>
                  <a:lnTo>
                    <a:pt x="918" y="76"/>
                  </a:lnTo>
                  <a:lnTo>
                    <a:pt x="901" y="82"/>
                  </a:lnTo>
                  <a:lnTo>
                    <a:pt x="887" y="94"/>
                  </a:lnTo>
                  <a:lnTo>
                    <a:pt x="879" y="121"/>
                  </a:lnTo>
                  <a:lnTo>
                    <a:pt x="868" y="161"/>
                  </a:lnTo>
                  <a:lnTo>
                    <a:pt x="870" y="158"/>
                  </a:lnTo>
                  <a:lnTo>
                    <a:pt x="583" y="1387"/>
                  </a:lnTo>
                  <a:lnTo>
                    <a:pt x="580" y="1414"/>
                  </a:lnTo>
                  <a:lnTo>
                    <a:pt x="577" y="1429"/>
                  </a:lnTo>
                  <a:lnTo>
                    <a:pt x="577" y="1435"/>
                  </a:lnTo>
                  <a:lnTo>
                    <a:pt x="580" y="1457"/>
                  </a:lnTo>
                  <a:lnTo>
                    <a:pt x="594" y="1472"/>
                  </a:lnTo>
                  <a:lnTo>
                    <a:pt x="617" y="1481"/>
                  </a:lnTo>
                  <a:lnTo>
                    <a:pt x="656" y="1487"/>
                  </a:lnTo>
                  <a:lnTo>
                    <a:pt x="704" y="1490"/>
                  </a:lnTo>
                  <a:lnTo>
                    <a:pt x="828" y="1490"/>
                  </a:lnTo>
                  <a:lnTo>
                    <a:pt x="851" y="1493"/>
                  </a:lnTo>
                  <a:lnTo>
                    <a:pt x="865" y="1499"/>
                  </a:lnTo>
                  <a:lnTo>
                    <a:pt x="868" y="1514"/>
                  </a:lnTo>
                  <a:lnTo>
                    <a:pt x="865" y="1539"/>
                  </a:lnTo>
                  <a:lnTo>
                    <a:pt x="856" y="1554"/>
                  </a:lnTo>
                  <a:lnTo>
                    <a:pt x="845" y="1560"/>
                  </a:lnTo>
                  <a:lnTo>
                    <a:pt x="831" y="1563"/>
                  </a:lnTo>
                  <a:lnTo>
                    <a:pt x="727" y="1563"/>
                  </a:lnTo>
                  <a:lnTo>
                    <a:pt x="631" y="1560"/>
                  </a:lnTo>
                  <a:lnTo>
                    <a:pt x="541" y="1560"/>
                  </a:lnTo>
                  <a:lnTo>
                    <a:pt x="451" y="1557"/>
                  </a:lnTo>
                  <a:lnTo>
                    <a:pt x="361" y="1560"/>
                  </a:lnTo>
                  <a:lnTo>
                    <a:pt x="268" y="1560"/>
                  </a:lnTo>
                  <a:lnTo>
                    <a:pt x="180" y="1563"/>
                  </a:lnTo>
                  <a:lnTo>
                    <a:pt x="82" y="1563"/>
                  </a:lnTo>
                  <a:lnTo>
                    <a:pt x="76" y="1560"/>
                  </a:lnTo>
                  <a:lnTo>
                    <a:pt x="71" y="1560"/>
                  </a:lnTo>
                  <a:lnTo>
                    <a:pt x="65" y="1557"/>
                  </a:lnTo>
                  <a:lnTo>
                    <a:pt x="59" y="1551"/>
                  </a:lnTo>
                  <a:lnTo>
                    <a:pt x="56" y="1542"/>
                  </a:lnTo>
                  <a:lnTo>
                    <a:pt x="56" y="1533"/>
                  </a:lnTo>
                  <a:lnTo>
                    <a:pt x="59" y="1511"/>
                  </a:lnTo>
                  <a:lnTo>
                    <a:pt x="65" y="1499"/>
                  </a:lnTo>
                  <a:lnTo>
                    <a:pt x="82" y="1493"/>
                  </a:lnTo>
                  <a:lnTo>
                    <a:pt x="107" y="1490"/>
                  </a:lnTo>
                  <a:lnTo>
                    <a:pt x="214" y="1490"/>
                  </a:lnTo>
                  <a:lnTo>
                    <a:pt x="268" y="1487"/>
                  </a:lnTo>
                  <a:lnTo>
                    <a:pt x="310" y="1481"/>
                  </a:lnTo>
                  <a:lnTo>
                    <a:pt x="341" y="1472"/>
                  </a:lnTo>
                  <a:lnTo>
                    <a:pt x="363" y="1463"/>
                  </a:lnTo>
                  <a:lnTo>
                    <a:pt x="378" y="1448"/>
                  </a:lnTo>
                  <a:lnTo>
                    <a:pt x="389" y="1429"/>
                  </a:lnTo>
                  <a:lnTo>
                    <a:pt x="397" y="1408"/>
                  </a:lnTo>
                  <a:lnTo>
                    <a:pt x="403" y="1381"/>
                  </a:lnTo>
                  <a:lnTo>
                    <a:pt x="690" y="143"/>
                  </a:lnTo>
                  <a:lnTo>
                    <a:pt x="699" y="121"/>
                  </a:lnTo>
                  <a:lnTo>
                    <a:pt x="701" y="94"/>
                  </a:lnTo>
                  <a:lnTo>
                    <a:pt x="701" y="85"/>
                  </a:lnTo>
                  <a:lnTo>
                    <a:pt x="699" y="76"/>
                  </a:lnTo>
                  <a:lnTo>
                    <a:pt x="687" y="70"/>
                  </a:lnTo>
                  <a:lnTo>
                    <a:pt x="670" y="64"/>
                  </a:lnTo>
                  <a:lnTo>
                    <a:pt x="555" y="64"/>
                  </a:lnTo>
                  <a:lnTo>
                    <a:pt x="468" y="67"/>
                  </a:lnTo>
                  <a:lnTo>
                    <a:pt x="392" y="70"/>
                  </a:lnTo>
                  <a:lnTo>
                    <a:pt x="330" y="82"/>
                  </a:lnTo>
                  <a:lnTo>
                    <a:pt x="279" y="100"/>
                  </a:lnTo>
                  <a:lnTo>
                    <a:pt x="234" y="130"/>
                  </a:lnTo>
                  <a:lnTo>
                    <a:pt x="194" y="170"/>
                  </a:lnTo>
                  <a:lnTo>
                    <a:pt x="161" y="218"/>
                  </a:lnTo>
                  <a:lnTo>
                    <a:pt x="130" y="285"/>
                  </a:lnTo>
                  <a:lnTo>
                    <a:pt x="99" y="367"/>
                  </a:lnTo>
                  <a:lnTo>
                    <a:pt x="65" y="464"/>
                  </a:lnTo>
                  <a:lnTo>
                    <a:pt x="54" y="495"/>
                  </a:lnTo>
                  <a:lnTo>
                    <a:pt x="42" y="510"/>
                  </a:lnTo>
                  <a:lnTo>
                    <a:pt x="28" y="516"/>
                  </a:lnTo>
                  <a:lnTo>
                    <a:pt x="20" y="516"/>
                  </a:lnTo>
                  <a:lnTo>
                    <a:pt x="11" y="510"/>
                  </a:lnTo>
                  <a:lnTo>
                    <a:pt x="6" y="507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3" y="482"/>
                  </a:lnTo>
                  <a:lnTo>
                    <a:pt x="9" y="464"/>
                  </a:lnTo>
                  <a:lnTo>
                    <a:pt x="11" y="458"/>
                  </a:lnTo>
                  <a:lnTo>
                    <a:pt x="11" y="452"/>
                  </a:lnTo>
                  <a:lnTo>
                    <a:pt x="14" y="449"/>
                  </a:lnTo>
                  <a:lnTo>
                    <a:pt x="144" y="42"/>
                  </a:lnTo>
                  <a:lnTo>
                    <a:pt x="155" y="18"/>
                  </a:lnTo>
                  <a:lnTo>
                    <a:pt x="166" y="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2"/>
            <p:cNvSpPr>
              <a:spLocks/>
            </p:cNvSpPr>
            <p:nvPr/>
          </p:nvSpPr>
          <p:spPr bwMode="auto">
            <a:xfrm>
              <a:off x="3951" y="3673"/>
              <a:ext cx="292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94"/>
                </a:cxn>
                <a:cxn ang="0">
                  <a:pos x="87" y="94"/>
                </a:cxn>
                <a:cxn ang="0">
                  <a:pos x="87" y="2222"/>
                </a:cxn>
                <a:cxn ang="0">
                  <a:pos x="292" y="2222"/>
                </a:cxn>
                <a:cxn ang="0">
                  <a:pos x="292" y="2316"/>
                </a:cxn>
                <a:cxn ang="0">
                  <a:pos x="0" y="2316"/>
                </a:cxn>
                <a:cxn ang="0">
                  <a:pos x="0" y="0"/>
                </a:cxn>
              </a:cxnLst>
              <a:rect l="0" t="0" r="r" b="b"/>
              <a:pathLst>
                <a:path w="292" h="2316">
                  <a:moveTo>
                    <a:pt x="0" y="0"/>
                  </a:moveTo>
                  <a:lnTo>
                    <a:pt x="292" y="0"/>
                  </a:lnTo>
                  <a:lnTo>
                    <a:pt x="292" y="94"/>
                  </a:lnTo>
                  <a:lnTo>
                    <a:pt x="87" y="94"/>
                  </a:lnTo>
                  <a:lnTo>
                    <a:pt x="87" y="2222"/>
                  </a:lnTo>
                  <a:lnTo>
                    <a:pt x="292" y="2222"/>
                  </a:lnTo>
                  <a:lnTo>
                    <a:pt x="292" y="2316"/>
                  </a:lnTo>
                  <a:lnTo>
                    <a:pt x="0" y="2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4328" y="4319"/>
              <a:ext cx="946" cy="1573"/>
            </a:xfrm>
            <a:custGeom>
              <a:avLst/>
              <a:gdLst/>
              <a:ahLst/>
              <a:cxnLst>
                <a:cxn ang="0">
                  <a:pos x="484" y="1029"/>
                </a:cxn>
                <a:cxn ang="0">
                  <a:pos x="329" y="1263"/>
                </a:cxn>
                <a:cxn ang="0">
                  <a:pos x="445" y="1351"/>
                </a:cxn>
                <a:cxn ang="0">
                  <a:pos x="543" y="1393"/>
                </a:cxn>
                <a:cxn ang="0">
                  <a:pos x="639" y="1393"/>
                </a:cxn>
                <a:cxn ang="0">
                  <a:pos x="712" y="1345"/>
                </a:cxn>
                <a:cxn ang="0">
                  <a:pos x="746" y="1272"/>
                </a:cxn>
                <a:cxn ang="0">
                  <a:pos x="757" y="1193"/>
                </a:cxn>
                <a:cxn ang="0">
                  <a:pos x="749" y="1123"/>
                </a:cxn>
                <a:cxn ang="0">
                  <a:pos x="732" y="1023"/>
                </a:cxn>
                <a:cxn ang="0">
                  <a:pos x="712" y="911"/>
                </a:cxn>
                <a:cxn ang="0">
                  <a:pos x="698" y="859"/>
                </a:cxn>
                <a:cxn ang="0">
                  <a:pos x="315" y="249"/>
                </a:cxn>
                <a:cxn ang="0">
                  <a:pos x="298" y="407"/>
                </a:cxn>
                <a:cxn ang="0">
                  <a:pos x="301" y="695"/>
                </a:cxn>
                <a:cxn ang="0">
                  <a:pos x="338" y="850"/>
                </a:cxn>
                <a:cxn ang="0">
                  <a:pos x="411" y="950"/>
                </a:cxn>
                <a:cxn ang="0">
                  <a:pos x="453" y="990"/>
                </a:cxn>
                <a:cxn ang="0">
                  <a:pos x="698" y="538"/>
                </a:cxn>
                <a:cxn ang="0">
                  <a:pos x="636" y="261"/>
                </a:cxn>
                <a:cxn ang="0">
                  <a:pos x="476" y="225"/>
                </a:cxn>
                <a:cxn ang="0">
                  <a:pos x="335" y="176"/>
                </a:cxn>
                <a:cxn ang="0">
                  <a:pos x="563" y="37"/>
                </a:cxn>
                <a:cxn ang="0">
                  <a:pos x="684" y="88"/>
                </a:cxn>
                <a:cxn ang="0">
                  <a:pos x="904" y="13"/>
                </a:cxn>
                <a:cxn ang="0">
                  <a:pos x="898" y="82"/>
                </a:cxn>
                <a:cxn ang="0">
                  <a:pos x="884" y="192"/>
                </a:cxn>
                <a:cxn ang="0">
                  <a:pos x="876" y="331"/>
                </a:cxn>
                <a:cxn ang="0">
                  <a:pos x="870" y="535"/>
                </a:cxn>
                <a:cxn ang="0">
                  <a:pos x="873" y="792"/>
                </a:cxn>
                <a:cxn ang="0">
                  <a:pos x="946" y="1129"/>
                </a:cxn>
                <a:cxn ang="0">
                  <a:pos x="715" y="1418"/>
                </a:cxn>
                <a:cxn ang="0">
                  <a:pos x="566" y="1560"/>
                </a:cxn>
                <a:cxn ang="0">
                  <a:pos x="515" y="1573"/>
                </a:cxn>
                <a:cxn ang="0">
                  <a:pos x="380" y="1548"/>
                </a:cxn>
                <a:cxn ang="0">
                  <a:pos x="239" y="1481"/>
                </a:cxn>
                <a:cxn ang="0">
                  <a:pos x="96" y="1375"/>
                </a:cxn>
                <a:cxn ang="0">
                  <a:pos x="0" y="1390"/>
                </a:cxn>
                <a:cxn ang="0">
                  <a:pos x="194" y="1230"/>
                </a:cxn>
                <a:cxn ang="0">
                  <a:pos x="135" y="938"/>
                </a:cxn>
                <a:cxn ang="0">
                  <a:pos x="124" y="698"/>
                </a:cxn>
                <a:cxn ang="0">
                  <a:pos x="138" y="392"/>
                </a:cxn>
                <a:cxn ang="0">
                  <a:pos x="329" y="116"/>
                </a:cxn>
              </a:cxnLst>
              <a:rect l="0" t="0" r="r" b="b"/>
              <a:pathLst>
                <a:path w="946" h="1573">
                  <a:moveTo>
                    <a:pt x="698" y="859"/>
                  </a:moveTo>
                  <a:lnTo>
                    <a:pt x="484" y="1029"/>
                  </a:lnTo>
                  <a:lnTo>
                    <a:pt x="279" y="1211"/>
                  </a:lnTo>
                  <a:lnTo>
                    <a:pt x="329" y="1263"/>
                  </a:lnTo>
                  <a:lnTo>
                    <a:pt x="386" y="1311"/>
                  </a:lnTo>
                  <a:lnTo>
                    <a:pt x="445" y="1351"/>
                  </a:lnTo>
                  <a:lnTo>
                    <a:pt x="493" y="1378"/>
                  </a:lnTo>
                  <a:lnTo>
                    <a:pt x="543" y="1393"/>
                  </a:lnTo>
                  <a:lnTo>
                    <a:pt x="597" y="1400"/>
                  </a:lnTo>
                  <a:lnTo>
                    <a:pt x="639" y="1393"/>
                  </a:lnTo>
                  <a:lnTo>
                    <a:pt x="679" y="1372"/>
                  </a:lnTo>
                  <a:lnTo>
                    <a:pt x="712" y="1345"/>
                  </a:lnTo>
                  <a:lnTo>
                    <a:pt x="732" y="1311"/>
                  </a:lnTo>
                  <a:lnTo>
                    <a:pt x="746" y="1272"/>
                  </a:lnTo>
                  <a:lnTo>
                    <a:pt x="755" y="1233"/>
                  </a:lnTo>
                  <a:lnTo>
                    <a:pt x="757" y="1193"/>
                  </a:lnTo>
                  <a:lnTo>
                    <a:pt x="755" y="1163"/>
                  </a:lnTo>
                  <a:lnTo>
                    <a:pt x="749" y="1123"/>
                  </a:lnTo>
                  <a:lnTo>
                    <a:pt x="743" y="1075"/>
                  </a:lnTo>
                  <a:lnTo>
                    <a:pt x="732" y="1023"/>
                  </a:lnTo>
                  <a:lnTo>
                    <a:pt x="721" y="965"/>
                  </a:lnTo>
                  <a:lnTo>
                    <a:pt x="712" y="911"/>
                  </a:lnTo>
                  <a:lnTo>
                    <a:pt x="701" y="862"/>
                  </a:lnTo>
                  <a:lnTo>
                    <a:pt x="698" y="859"/>
                  </a:lnTo>
                  <a:close/>
                  <a:moveTo>
                    <a:pt x="335" y="176"/>
                  </a:moveTo>
                  <a:lnTo>
                    <a:pt x="315" y="249"/>
                  </a:lnTo>
                  <a:lnTo>
                    <a:pt x="304" y="325"/>
                  </a:lnTo>
                  <a:lnTo>
                    <a:pt x="298" y="407"/>
                  </a:lnTo>
                  <a:lnTo>
                    <a:pt x="298" y="589"/>
                  </a:lnTo>
                  <a:lnTo>
                    <a:pt x="301" y="695"/>
                  </a:lnTo>
                  <a:lnTo>
                    <a:pt x="310" y="799"/>
                  </a:lnTo>
                  <a:lnTo>
                    <a:pt x="338" y="850"/>
                  </a:lnTo>
                  <a:lnTo>
                    <a:pt x="372" y="902"/>
                  </a:lnTo>
                  <a:lnTo>
                    <a:pt x="411" y="950"/>
                  </a:lnTo>
                  <a:lnTo>
                    <a:pt x="453" y="993"/>
                  </a:lnTo>
                  <a:lnTo>
                    <a:pt x="453" y="990"/>
                  </a:lnTo>
                  <a:lnTo>
                    <a:pt x="693" y="802"/>
                  </a:lnTo>
                  <a:lnTo>
                    <a:pt x="698" y="538"/>
                  </a:lnTo>
                  <a:lnTo>
                    <a:pt x="712" y="274"/>
                  </a:lnTo>
                  <a:lnTo>
                    <a:pt x="636" y="261"/>
                  </a:lnTo>
                  <a:lnTo>
                    <a:pt x="555" y="246"/>
                  </a:lnTo>
                  <a:lnTo>
                    <a:pt x="476" y="225"/>
                  </a:lnTo>
                  <a:lnTo>
                    <a:pt x="403" y="204"/>
                  </a:lnTo>
                  <a:lnTo>
                    <a:pt x="335" y="176"/>
                  </a:lnTo>
                  <a:close/>
                  <a:moveTo>
                    <a:pt x="507" y="0"/>
                  </a:moveTo>
                  <a:lnTo>
                    <a:pt x="563" y="37"/>
                  </a:lnTo>
                  <a:lnTo>
                    <a:pt x="622" y="67"/>
                  </a:lnTo>
                  <a:lnTo>
                    <a:pt x="684" y="88"/>
                  </a:lnTo>
                  <a:lnTo>
                    <a:pt x="749" y="107"/>
                  </a:lnTo>
                  <a:lnTo>
                    <a:pt x="904" y="13"/>
                  </a:lnTo>
                  <a:lnTo>
                    <a:pt x="918" y="28"/>
                  </a:lnTo>
                  <a:lnTo>
                    <a:pt x="898" y="82"/>
                  </a:lnTo>
                  <a:lnTo>
                    <a:pt x="890" y="137"/>
                  </a:lnTo>
                  <a:lnTo>
                    <a:pt x="884" y="192"/>
                  </a:lnTo>
                  <a:lnTo>
                    <a:pt x="881" y="246"/>
                  </a:lnTo>
                  <a:lnTo>
                    <a:pt x="876" y="331"/>
                  </a:lnTo>
                  <a:lnTo>
                    <a:pt x="873" y="428"/>
                  </a:lnTo>
                  <a:lnTo>
                    <a:pt x="870" y="535"/>
                  </a:lnTo>
                  <a:lnTo>
                    <a:pt x="870" y="744"/>
                  </a:lnTo>
                  <a:lnTo>
                    <a:pt x="873" y="792"/>
                  </a:lnTo>
                  <a:lnTo>
                    <a:pt x="881" y="838"/>
                  </a:lnTo>
                  <a:lnTo>
                    <a:pt x="946" y="1129"/>
                  </a:lnTo>
                  <a:lnTo>
                    <a:pt x="833" y="1275"/>
                  </a:lnTo>
                  <a:lnTo>
                    <a:pt x="715" y="1418"/>
                  </a:lnTo>
                  <a:lnTo>
                    <a:pt x="594" y="1554"/>
                  </a:lnTo>
                  <a:lnTo>
                    <a:pt x="566" y="1560"/>
                  </a:lnTo>
                  <a:lnTo>
                    <a:pt x="538" y="1569"/>
                  </a:lnTo>
                  <a:lnTo>
                    <a:pt x="515" y="1573"/>
                  </a:lnTo>
                  <a:lnTo>
                    <a:pt x="448" y="1566"/>
                  </a:lnTo>
                  <a:lnTo>
                    <a:pt x="380" y="1548"/>
                  </a:lnTo>
                  <a:lnTo>
                    <a:pt x="315" y="1524"/>
                  </a:lnTo>
                  <a:lnTo>
                    <a:pt x="239" y="1481"/>
                  </a:lnTo>
                  <a:lnTo>
                    <a:pt x="166" y="1430"/>
                  </a:lnTo>
                  <a:lnTo>
                    <a:pt x="96" y="1375"/>
                  </a:lnTo>
                  <a:lnTo>
                    <a:pt x="22" y="1424"/>
                  </a:lnTo>
                  <a:lnTo>
                    <a:pt x="0" y="1390"/>
                  </a:lnTo>
                  <a:lnTo>
                    <a:pt x="96" y="1315"/>
                  </a:lnTo>
                  <a:lnTo>
                    <a:pt x="194" y="1230"/>
                  </a:lnTo>
                  <a:lnTo>
                    <a:pt x="290" y="1142"/>
                  </a:lnTo>
                  <a:lnTo>
                    <a:pt x="135" y="938"/>
                  </a:lnTo>
                  <a:lnTo>
                    <a:pt x="127" y="820"/>
                  </a:lnTo>
                  <a:lnTo>
                    <a:pt x="124" y="698"/>
                  </a:lnTo>
                  <a:lnTo>
                    <a:pt x="127" y="544"/>
                  </a:lnTo>
                  <a:lnTo>
                    <a:pt x="138" y="392"/>
                  </a:lnTo>
                  <a:lnTo>
                    <a:pt x="158" y="237"/>
                  </a:lnTo>
                  <a:lnTo>
                    <a:pt x="329" y="116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>
              <a:off x="5567" y="5163"/>
              <a:ext cx="251" cy="692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5" y="6"/>
                </a:cxn>
                <a:cxn ang="0">
                  <a:pos x="186" y="27"/>
                </a:cxn>
                <a:cxn ang="0">
                  <a:pos x="214" y="64"/>
                </a:cxn>
                <a:cxn ang="0">
                  <a:pos x="234" y="109"/>
                </a:cxn>
                <a:cxn ang="0">
                  <a:pos x="245" y="170"/>
                </a:cxn>
                <a:cxn ang="0">
                  <a:pos x="251" y="240"/>
                </a:cxn>
                <a:cxn ang="0">
                  <a:pos x="245" y="319"/>
                </a:cxn>
                <a:cxn ang="0">
                  <a:pos x="231" y="392"/>
                </a:cxn>
                <a:cxn ang="0">
                  <a:pos x="211" y="458"/>
                </a:cxn>
                <a:cxn ang="0">
                  <a:pos x="189" y="516"/>
                </a:cxn>
                <a:cxn ang="0">
                  <a:pos x="160" y="568"/>
                </a:cxn>
                <a:cxn ang="0">
                  <a:pos x="132" y="610"/>
                </a:cxn>
                <a:cxn ang="0">
                  <a:pos x="107" y="647"/>
                </a:cxn>
                <a:cxn ang="0">
                  <a:pos x="82" y="671"/>
                </a:cxn>
                <a:cxn ang="0">
                  <a:pos x="65" y="686"/>
                </a:cxn>
                <a:cxn ang="0">
                  <a:pos x="53" y="692"/>
                </a:cxn>
                <a:cxn ang="0">
                  <a:pos x="48" y="692"/>
                </a:cxn>
                <a:cxn ang="0">
                  <a:pos x="42" y="689"/>
                </a:cxn>
                <a:cxn ang="0">
                  <a:pos x="39" y="683"/>
                </a:cxn>
                <a:cxn ang="0">
                  <a:pos x="34" y="677"/>
                </a:cxn>
                <a:cxn ang="0">
                  <a:pos x="34" y="662"/>
                </a:cxn>
                <a:cxn ang="0">
                  <a:pos x="36" y="659"/>
                </a:cxn>
                <a:cxn ang="0">
                  <a:pos x="36" y="653"/>
                </a:cxn>
                <a:cxn ang="0">
                  <a:pos x="42" y="650"/>
                </a:cxn>
                <a:cxn ang="0">
                  <a:pos x="48" y="640"/>
                </a:cxn>
                <a:cxn ang="0">
                  <a:pos x="56" y="631"/>
                </a:cxn>
                <a:cxn ang="0">
                  <a:pos x="93" y="589"/>
                </a:cxn>
                <a:cxn ang="0">
                  <a:pos x="127" y="534"/>
                </a:cxn>
                <a:cxn ang="0">
                  <a:pos x="158" y="474"/>
                </a:cxn>
                <a:cxn ang="0">
                  <a:pos x="180" y="404"/>
                </a:cxn>
                <a:cxn ang="0">
                  <a:pos x="197" y="325"/>
                </a:cxn>
                <a:cxn ang="0">
                  <a:pos x="203" y="243"/>
                </a:cxn>
                <a:cxn ang="0">
                  <a:pos x="203" y="210"/>
                </a:cxn>
                <a:cxn ang="0">
                  <a:pos x="194" y="210"/>
                </a:cxn>
                <a:cxn ang="0">
                  <a:pos x="189" y="216"/>
                </a:cxn>
                <a:cxn ang="0">
                  <a:pos x="163" y="231"/>
                </a:cxn>
                <a:cxn ang="0">
                  <a:pos x="141" y="243"/>
                </a:cxn>
                <a:cxn ang="0">
                  <a:pos x="115" y="246"/>
                </a:cxn>
                <a:cxn ang="0">
                  <a:pos x="82" y="240"/>
                </a:cxn>
                <a:cxn ang="0">
                  <a:pos x="51" y="228"/>
                </a:cxn>
                <a:cxn ang="0">
                  <a:pos x="28" y="206"/>
                </a:cxn>
                <a:cxn ang="0">
                  <a:pos x="14" y="182"/>
                </a:cxn>
                <a:cxn ang="0">
                  <a:pos x="3" y="152"/>
                </a:cxn>
                <a:cxn ang="0">
                  <a:pos x="0" y="121"/>
                </a:cxn>
                <a:cxn ang="0">
                  <a:pos x="6" y="85"/>
                </a:cxn>
                <a:cxn ang="0">
                  <a:pos x="20" y="52"/>
                </a:cxn>
                <a:cxn ang="0">
                  <a:pos x="42" y="24"/>
                </a:cxn>
                <a:cxn ang="0">
                  <a:pos x="76" y="6"/>
                </a:cxn>
                <a:cxn ang="0">
                  <a:pos x="115" y="0"/>
                </a:cxn>
              </a:cxnLst>
              <a:rect l="0" t="0" r="r" b="b"/>
              <a:pathLst>
                <a:path w="251" h="692">
                  <a:moveTo>
                    <a:pt x="115" y="0"/>
                  </a:moveTo>
                  <a:lnTo>
                    <a:pt x="155" y="6"/>
                  </a:lnTo>
                  <a:lnTo>
                    <a:pt x="186" y="27"/>
                  </a:lnTo>
                  <a:lnTo>
                    <a:pt x="214" y="64"/>
                  </a:lnTo>
                  <a:lnTo>
                    <a:pt x="234" y="109"/>
                  </a:lnTo>
                  <a:lnTo>
                    <a:pt x="245" y="170"/>
                  </a:lnTo>
                  <a:lnTo>
                    <a:pt x="251" y="240"/>
                  </a:lnTo>
                  <a:lnTo>
                    <a:pt x="245" y="319"/>
                  </a:lnTo>
                  <a:lnTo>
                    <a:pt x="231" y="392"/>
                  </a:lnTo>
                  <a:lnTo>
                    <a:pt x="211" y="458"/>
                  </a:lnTo>
                  <a:lnTo>
                    <a:pt x="189" y="516"/>
                  </a:lnTo>
                  <a:lnTo>
                    <a:pt x="160" y="568"/>
                  </a:lnTo>
                  <a:lnTo>
                    <a:pt x="132" y="610"/>
                  </a:lnTo>
                  <a:lnTo>
                    <a:pt x="107" y="647"/>
                  </a:lnTo>
                  <a:lnTo>
                    <a:pt x="82" y="671"/>
                  </a:lnTo>
                  <a:lnTo>
                    <a:pt x="65" y="686"/>
                  </a:lnTo>
                  <a:lnTo>
                    <a:pt x="53" y="692"/>
                  </a:lnTo>
                  <a:lnTo>
                    <a:pt x="48" y="692"/>
                  </a:lnTo>
                  <a:lnTo>
                    <a:pt x="42" y="689"/>
                  </a:lnTo>
                  <a:lnTo>
                    <a:pt x="39" y="683"/>
                  </a:lnTo>
                  <a:lnTo>
                    <a:pt x="34" y="677"/>
                  </a:lnTo>
                  <a:lnTo>
                    <a:pt x="34" y="662"/>
                  </a:lnTo>
                  <a:lnTo>
                    <a:pt x="36" y="659"/>
                  </a:lnTo>
                  <a:lnTo>
                    <a:pt x="36" y="653"/>
                  </a:lnTo>
                  <a:lnTo>
                    <a:pt x="42" y="650"/>
                  </a:lnTo>
                  <a:lnTo>
                    <a:pt x="48" y="640"/>
                  </a:lnTo>
                  <a:lnTo>
                    <a:pt x="56" y="631"/>
                  </a:lnTo>
                  <a:lnTo>
                    <a:pt x="93" y="589"/>
                  </a:lnTo>
                  <a:lnTo>
                    <a:pt x="127" y="534"/>
                  </a:lnTo>
                  <a:lnTo>
                    <a:pt x="158" y="474"/>
                  </a:lnTo>
                  <a:lnTo>
                    <a:pt x="180" y="404"/>
                  </a:lnTo>
                  <a:lnTo>
                    <a:pt x="197" y="325"/>
                  </a:lnTo>
                  <a:lnTo>
                    <a:pt x="203" y="243"/>
                  </a:lnTo>
                  <a:lnTo>
                    <a:pt x="203" y="210"/>
                  </a:lnTo>
                  <a:lnTo>
                    <a:pt x="194" y="210"/>
                  </a:lnTo>
                  <a:lnTo>
                    <a:pt x="189" y="216"/>
                  </a:lnTo>
                  <a:lnTo>
                    <a:pt x="163" y="231"/>
                  </a:lnTo>
                  <a:lnTo>
                    <a:pt x="141" y="243"/>
                  </a:lnTo>
                  <a:lnTo>
                    <a:pt x="115" y="246"/>
                  </a:lnTo>
                  <a:lnTo>
                    <a:pt x="82" y="240"/>
                  </a:lnTo>
                  <a:lnTo>
                    <a:pt x="51" y="228"/>
                  </a:lnTo>
                  <a:lnTo>
                    <a:pt x="28" y="206"/>
                  </a:lnTo>
                  <a:lnTo>
                    <a:pt x="14" y="182"/>
                  </a:lnTo>
                  <a:lnTo>
                    <a:pt x="3" y="152"/>
                  </a:lnTo>
                  <a:lnTo>
                    <a:pt x="0" y="121"/>
                  </a:lnTo>
                  <a:lnTo>
                    <a:pt x="6" y="85"/>
                  </a:lnTo>
                  <a:lnTo>
                    <a:pt x="20" y="52"/>
                  </a:lnTo>
                  <a:lnTo>
                    <a:pt x="42" y="24"/>
                  </a:lnTo>
                  <a:lnTo>
                    <a:pt x="76" y="6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>
              <a:off x="6448" y="3779"/>
              <a:ext cx="1526" cy="1682"/>
            </a:xfrm>
            <a:custGeom>
              <a:avLst/>
              <a:gdLst/>
              <a:ahLst/>
              <a:cxnLst>
                <a:cxn ang="0">
                  <a:pos x="1104" y="21"/>
                </a:cxn>
                <a:cxn ang="0">
                  <a:pos x="1242" y="106"/>
                </a:cxn>
                <a:cxn ang="0">
                  <a:pos x="1312" y="188"/>
                </a:cxn>
                <a:cxn ang="0">
                  <a:pos x="1479" y="15"/>
                </a:cxn>
                <a:cxn ang="0">
                  <a:pos x="1496" y="3"/>
                </a:cxn>
                <a:cxn ang="0">
                  <a:pos x="1518" y="3"/>
                </a:cxn>
                <a:cxn ang="0">
                  <a:pos x="1526" y="18"/>
                </a:cxn>
                <a:cxn ang="0">
                  <a:pos x="1386" y="610"/>
                </a:cxn>
                <a:cxn ang="0">
                  <a:pos x="1363" y="659"/>
                </a:cxn>
                <a:cxn ang="0">
                  <a:pos x="1324" y="656"/>
                </a:cxn>
                <a:cxn ang="0">
                  <a:pos x="1315" y="622"/>
                </a:cxn>
                <a:cxn ang="0">
                  <a:pos x="1321" y="562"/>
                </a:cxn>
                <a:cxn ang="0">
                  <a:pos x="1301" y="352"/>
                </a:cxn>
                <a:cxn ang="0">
                  <a:pos x="1208" y="167"/>
                </a:cxn>
                <a:cxn ang="0">
                  <a:pos x="1045" y="76"/>
                </a:cxn>
                <a:cxn ang="0">
                  <a:pos x="783" y="106"/>
                </a:cxn>
                <a:cxn ang="0">
                  <a:pos x="521" y="270"/>
                </a:cxn>
                <a:cxn ang="0">
                  <a:pos x="333" y="543"/>
                </a:cxn>
                <a:cxn ang="0">
                  <a:pos x="228" y="841"/>
                </a:cxn>
                <a:cxn ang="0">
                  <a:pos x="195" y="1078"/>
                </a:cxn>
                <a:cxn ang="0">
                  <a:pos x="211" y="1302"/>
                </a:cxn>
                <a:cxn ang="0">
                  <a:pos x="307" y="1481"/>
                </a:cxn>
                <a:cxn ang="0">
                  <a:pos x="451" y="1578"/>
                </a:cxn>
                <a:cxn ang="0">
                  <a:pos x="614" y="1609"/>
                </a:cxn>
                <a:cxn ang="0">
                  <a:pos x="797" y="1572"/>
                </a:cxn>
                <a:cxn ang="0">
                  <a:pos x="1008" y="1442"/>
                </a:cxn>
                <a:cxn ang="0">
                  <a:pos x="1166" y="1235"/>
                </a:cxn>
                <a:cxn ang="0">
                  <a:pos x="1225" y="1075"/>
                </a:cxn>
                <a:cxn ang="0">
                  <a:pos x="1239" y="1056"/>
                </a:cxn>
                <a:cxn ang="0">
                  <a:pos x="1267" y="1056"/>
                </a:cxn>
                <a:cxn ang="0">
                  <a:pos x="1282" y="1075"/>
                </a:cxn>
                <a:cxn ang="0">
                  <a:pos x="1259" y="1156"/>
                </a:cxn>
                <a:cxn ang="0">
                  <a:pos x="1166" y="1339"/>
                </a:cxn>
                <a:cxn ang="0">
                  <a:pos x="986" y="1533"/>
                </a:cxn>
                <a:cxn ang="0">
                  <a:pos x="761" y="1654"/>
                </a:cxn>
                <a:cxn ang="0">
                  <a:pos x="485" y="1675"/>
                </a:cxn>
                <a:cxn ang="0">
                  <a:pos x="234" y="1569"/>
                </a:cxn>
                <a:cxn ang="0">
                  <a:pos x="65" y="1354"/>
                </a:cxn>
                <a:cxn ang="0">
                  <a:pos x="0" y="1047"/>
                </a:cxn>
                <a:cxn ang="0">
                  <a:pos x="85" y="656"/>
                </a:cxn>
                <a:cxn ang="0">
                  <a:pos x="302" y="322"/>
                </a:cxn>
                <a:cxn ang="0">
                  <a:pos x="611" y="88"/>
                </a:cxn>
                <a:cxn ang="0">
                  <a:pos x="963" y="0"/>
                </a:cxn>
              </a:cxnLst>
              <a:rect l="0" t="0" r="r" b="b"/>
              <a:pathLst>
                <a:path w="1526" h="1682">
                  <a:moveTo>
                    <a:pt x="963" y="0"/>
                  </a:moveTo>
                  <a:lnTo>
                    <a:pt x="1039" y="6"/>
                  </a:lnTo>
                  <a:lnTo>
                    <a:pt x="1104" y="21"/>
                  </a:lnTo>
                  <a:lnTo>
                    <a:pt x="1158" y="46"/>
                  </a:lnTo>
                  <a:lnTo>
                    <a:pt x="1205" y="73"/>
                  </a:lnTo>
                  <a:lnTo>
                    <a:pt x="1242" y="106"/>
                  </a:lnTo>
                  <a:lnTo>
                    <a:pt x="1273" y="137"/>
                  </a:lnTo>
                  <a:lnTo>
                    <a:pt x="1296" y="164"/>
                  </a:lnTo>
                  <a:lnTo>
                    <a:pt x="1312" y="188"/>
                  </a:lnTo>
                  <a:lnTo>
                    <a:pt x="1321" y="203"/>
                  </a:lnTo>
                  <a:lnTo>
                    <a:pt x="1470" y="24"/>
                  </a:lnTo>
                  <a:lnTo>
                    <a:pt x="1479" y="15"/>
                  </a:lnTo>
                  <a:lnTo>
                    <a:pt x="1487" y="9"/>
                  </a:lnTo>
                  <a:lnTo>
                    <a:pt x="1490" y="3"/>
                  </a:lnTo>
                  <a:lnTo>
                    <a:pt x="1496" y="3"/>
                  </a:lnTo>
                  <a:lnTo>
                    <a:pt x="1498" y="0"/>
                  </a:lnTo>
                  <a:lnTo>
                    <a:pt x="1512" y="0"/>
                  </a:lnTo>
                  <a:lnTo>
                    <a:pt x="1518" y="3"/>
                  </a:lnTo>
                  <a:lnTo>
                    <a:pt x="1524" y="9"/>
                  </a:lnTo>
                  <a:lnTo>
                    <a:pt x="1524" y="12"/>
                  </a:lnTo>
                  <a:lnTo>
                    <a:pt x="1526" y="18"/>
                  </a:lnTo>
                  <a:lnTo>
                    <a:pt x="1526" y="21"/>
                  </a:lnTo>
                  <a:lnTo>
                    <a:pt x="1521" y="21"/>
                  </a:lnTo>
                  <a:lnTo>
                    <a:pt x="1386" y="610"/>
                  </a:lnTo>
                  <a:lnTo>
                    <a:pt x="1380" y="638"/>
                  </a:lnTo>
                  <a:lnTo>
                    <a:pt x="1374" y="653"/>
                  </a:lnTo>
                  <a:lnTo>
                    <a:pt x="1363" y="659"/>
                  </a:lnTo>
                  <a:lnTo>
                    <a:pt x="1338" y="659"/>
                  </a:lnTo>
                  <a:lnTo>
                    <a:pt x="1329" y="656"/>
                  </a:lnTo>
                  <a:lnTo>
                    <a:pt x="1324" y="656"/>
                  </a:lnTo>
                  <a:lnTo>
                    <a:pt x="1321" y="650"/>
                  </a:lnTo>
                  <a:lnTo>
                    <a:pt x="1315" y="647"/>
                  </a:lnTo>
                  <a:lnTo>
                    <a:pt x="1315" y="622"/>
                  </a:lnTo>
                  <a:lnTo>
                    <a:pt x="1318" y="610"/>
                  </a:lnTo>
                  <a:lnTo>
                    <a:pt x="1318" y="592"/>
                  </a:lnTo>
                  <a:lnTo>
                    <a:pt x="1321" y="562"/>
                  </a:lnTo>
                  <a:lnTo>
                    <a:pt x="1321" y="516"/>
                  </a:lnTo>
                  <a:lnTo>
                    <a:pt x="1315" y="431"/>
                  </a:lnTo>
                  <a:lnTo>
                    <a:pt x="1301" y="352"/>
                  </a:lnTo>
                  <a:lnTo>
                    <a:pt x="1279" y="282"/>
                  </a:lnTo>
                  <a:lnTo>
                    <a:pt x="1248" y="219"/>
                  </a:lnTo>
                  <a:lnTo>
                    <a:pt x="1208" y="167"/>
                  </a:lnTo>
                  <a:lnTo>
                    <a:pt x="1163" y="128"/>
                  </a:lnTo>
                  <a:lnTo>
                    <a:pt x="1107" y="94"/>
                  </a:lnTo>
                  <a:lnTo>
                    <a:pt x="1045" y="76"/>
                  </a:lnTo>
                  <a:lnTo>
                    <a:pt x="975" y="70"/>
                  </a:lnTo>
                  <a:lnTo>
                    <a:pt x="879" y="79"/>
                  </a:lnTo>
                  <a:lnTo>
                    <a:pt x="783" y="106"/>
                  </a:lnTo>
                  <a:lnTo>
                    <a:pt x="693" y="149"/>
                  </a:lnTo>
                  <a:lnTo>
                    <a:pt x="603" y="203"/>
                  </a:lnTo>
                  <a:lnTo>
                    <a:pt x="521" y="270"/>
                  </a:lnTo>
                  <a:lnTo>
                    <a:pt x="451" y="349"/>
                  </a:lnTo>
                  <a:lnTo>
                    <a:pt x="386" y="443"/>
                  </a:lnTo>
                  <a:lnTo>
                    <a:pt x="333" y="543"/>
                  </a:lnTo>
                  <a:lnTo>
                    <a:pt x="287" y="644"/>
                  </a:lnTo>
                  <a:lnTo>
                    <a:pt x="254" y="744"/>
                  </a:lnTo>
                  <a:lnTo>
                    <a:pt x="228" y="841"/>
                  </a:lnTo>
                  <a:lnTo>
                    <a:pt x="211" y="929"/>
                  </a:lnTo>
                  <a:lnTo>
                    <a:pt x="200" y="1011"/>
                  </a:lnTo>
                  <a:lnTo>
                    <a:pt x="195" y="1078"/>
                  </a:lnTo>
                  <a:lnTo>
                    <a:pt x="192" y="1129"/>
                  </a:lnTo>
                  <a:lnTo>
                    <a:pt x="197" y="1220"/>
                  </a:lnTo>
                  <a:lnTo>
                    <a:pt x="211" y="1302"/>
                  </a:lnTo>
                  <a:lnTo>
                    <a:pt x="237" y="1372"/>
                  </a:lnTo>
                  <a:lnTo>
                    <a:pt x="268" y="1433"/>
                  </a:lnTo>
                  <a:lnTo>
                    <a:pt x="307" y="1481"/>
                  </a:lnTo>
                  <a:lnTo>
                    <a:pt x="352" y="1524"/>
                  </a:lnTo>
                  <a:lnTo>
                    <a:pt x="400" y="1554"/>
                  </a:lnTo>
                  <a:lnTo>
                    <a:pt x="451" y="1578"/>
                  </a:lnTo>
                  <a:lnTo>
                    <a:pt x="504" y="1597"/>
                  </a:lnTo>
                  <a:lnTo>
                    <a:pt x="561" y="1606"/>
                  </a:lnTo>
                  <a:lnTo>
                    <a:pt x="614" y="1609"/>
                  </a:lnTo>
                  <a:lnTo>
                    <a:pt x="670" y="1606"/>
                  </a:lnTo>
                  <a:lnTo>
                    <a:pt x="732" y="1594"/>
                  </a:lnTo>
                  <a:lnTo>
                    <a:pt x="797" y="1572"/>
                  </a:lnTo>
                  <a:lnTo>
                    <a:pt x="865" y="1542"/>
                  </a:lnTo>
                  <a:lnTo>
                    <a:pt x="935" y="1499"/>
                  </a:lnTo>
                  <a:lnTo>
                    <a:pt x="1008" y="1442"/>
                  </a:lnTo>
                  <a:lnTo>
                    <a:pt x="1076" y="1372"/>
                  </a:lnTo>
                  <a:lnTo>
                    <a:pt x="1127" y="1302"/>
                  </a:lnTo>
                  <a:lnTo>
                    <a:pt x="1166" y="1235"/>
                  </a:lnTo>
                  <a:lnTo>
                    <a:pt x="1194" y="1172"/>
                  </a:lnTo>
                  <a:lnTo>
                    <a:pt x="1214" y="1117"/>
                  </a:lnTo>
                  <a:lnTo>
                    <a:pt x="1225" y="1075"/>
                  </a:lnTo>
                  <a:lnTo>
                    <a:pt x="1228" y="1065"/>
                  </a:lnTo>
                  <a:lnTo>
                    <a:pt x="1234" y="1059"/>
                  </a:lnTo>
                  <a:lnTo>
                    <a:pt x="1239" y="1056"/>
                  </a:lnTo>
                  <a:lnTo>
                    <a:pt x="1248" y="1053"/>
                  </a:lnTo>
                  <a:lnTo>
                    <a:pt x="1262" y="1053"/>
                  </a:lnTo>
                  <a:lnTo>
                    <a:pt x="1267" y="1056"/>
                  </a:lnTo>
                  <a:lnTo>
                    <a:pt x="1273" y="1056"/>
                  </a:lnTo>
                  <a:lnTo>
                    <a:pt x="1282" y="1065"/>
                  </a:lnTo>
                  <a:lnTo>
                    <a:pt x="1282" y="1075"/>
                  </a:lnTo>
                  <a:lnTo>
                    <a:pt x="1279" y="1087"/>
                  </a:lnTo>
                  <a:lnTo>
                    <a:pt x="1273" y="1114"/>
                  </a:lnTo>
                  <a:lnTo>
                    <a:pt x="1259" y="1156"/>
                  </a:lnTo>
                  <a:lnTo>
                    <a:pt x="1239" y="1211"/>
                  </a:lnTo>
                  <a:lnTo>
                    <a:pt x="1208" y="1272"/>
                  </a:lnTo>
                  <a:lnTo>
                    <a:pt x="1166" y="1339"/>
                  </a:lnTo>
                  <a:lnTo>
                    <a:pt x="1113" y="1411"/>
                  </a:lnTo>
                  <a:lnTo>
                    <a:pt x="1045" y="1481"/>
                  </a:lnTo>
                  <a:lnTo>
                    <a:pt x="986" y="1533"/>
                  </a:lnTo>
                  <a:lnTo>
                    <a:pt x="915" y="1581"/>
                  </a:lnTo>
                  <a:lnTo>
                    <a:pt x="842" y="1624"/>
                  </a:lnTo>
                  <a:lnTo>
                    <a:pt x="761" y="1654"/>
                  </a:lnTo>
                  <a:lnTo>
                    <a:pt x="673" y="1675"/>
                  </a:lnTo>
                  <a:lnTo>
                    <a:pt x="580" y="1682"/>
                  </a:lnTo>
                  <a:lnTo>
                    <a:pt x="485" y="1675"/>
                  </a:lnTo>
                  <a:lnTo>
                    <a:pt x="394" y="1651"/>
                  </a:lnTo>
                  <a:lnTo>
                    <a:pt x="310" y="1618"/>
                  </a:lnTo>
                  <a:lnTo>
                    <a:pt x="234" y="1569"/>
                  </a:lnTo>
                  <a:lnTo>
                    <a:pt x="169" y="1509"/>
                  </a:lnTo>
                  <a:lnTo>
                    <a:pt x="110" y="1436"/>
                  </a:lnTo>
                  <a:lnTo>
                    <a:pt x="65" y="1354"/>
                  </a:lnTo>
                  <a:lnTo>
                    <a:pt x="28" y="1260"/>
                  </a:lnTo>
                  <a:lnTo>
                    <a:pt x="9" y="1156"/>
                  </a:lnTo>
                  <a:lnTo>
                    <a:pt x="0" y="1047"/>
                  </a:lnTo>
                  <a:lnTo>
                    <a:pt x="9" y="914"/>
                  </a:lnTo>
                  <a:lnTo>
                    <a:pt x="40" y="783"/>
                  </a:lnTo>
                  <a:lnTo>
                    <a:pt x="85" y="656"/>
                  </a:lnTo>
                  <a:lnTo>
                    <a:pt x="144" y="537"/>
                  </a:lnTo>
                  <a:lnTo>
                    <a:pt x="217" y="425"/>
                  </a:lnTo>
                  <a:lnTo>
                    <a:pt x="302" y="322"/>
                  </a:lnTo>
                  <a:lnTo>
                    <a:pt x="397" y="231"/>
                  </a:lnTo>
                  <a:lnTo>
                    <a:pt x="501" y="152"/>
                  </a:lnTo>
                  <a:lnTo>
                    <a:pt x="611" y="88"/>
                  </a:lnTo>
                  <a:lnTo>
                    <a:pt x="727" y="40"/>
                  </a:lnTo>
                  <a:lnTo>
                    <a:pt x="845" y="9"/>
                  </a:lnTo>
                  <a:lnTo>
                    <a:pt x="963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>
              <a:off x="8082" y="5163"/>
              <a:ext cx="253" cy="692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4" y="6"/>
                </a:cxn>
                <a:cxn ang="0">
                  <a:pos x="185" y="27"/>
                </a:cxn>
                <a:cxn ang="0">
                  <a:pos x="214" y="64"/>
                </a:cxn>
                <a:cxn ang="0">
                  <a:pos x="233" y="109"/>
                </a:cxn>
                <a:cxn ang="0">
                  <a:pos x="244" y="170"/>
                </a:cxn>
                <a:cxn ang="0">
                  <a:pos x="250" y="240"/>
                </a:cxn>
                <a:cxn ang="0">
                  <a:pos x="253" y="240"/>
                </a:cxn>
                <a:cxn ang="0">
                  <a:pos x="247" y="319"/>
                </a:cxn>
                <a:cxn ang="0">
                  <a:pos x="233" y="392"/>
                </a:cxn>
                <a:cxn ang="0">
                  <a:pos x="214" y="458"/>
                </a:cxn>
                <a:cxn ang="0">
                  <a:pos x="191" y="516"/>
                </a:cxn>
                <a:cxn ang="0">
                  <a:pos x="163" y="568"/>
                </a:cxn>
                <a:cxn ang="0">
                  <a:pos x="135" y="610"/>
                </a:cxn>
                <a:cxn ang="0">
                  <a:pos x="109" y="647"/>
                </a:cxn>
                <a:cxn ang="0">
                  <a:pos x="84" y="671"/>
                </a:cxn>
                <a:cxn ang="0">
                  <a:pos x="67" y="686"/>
                </a:cxn>
                <a:cxn ang="0">
                  <a:pos x="56" y="692"/>
                </a:cxn>
                <a:cxn ang="0">
                  <a:pos x="50" y="692"/>
                </a:cxn>
                <a:cxn ang="0">
                  <a:pos x="45" y="689"/>
                </a:cxn>
                <a:cxn ang="0">
                  <a:pos x="42" y="683"/>
                </a:cxn>
                <a:cxn ang="0">
                  <a:pos x="36" y="677"/>
                </a:cxn>
                <a:cxn ang="0">
                  <a:pos x="36" y="662"/>
                </a:cxn>
                <a:cxn ang="0">
                  <a:pos x="39" y="659"/>
                </a:cxn>
                <a:cxn ang="0">
                  <a:pos x="39" y="653"/>
                </a:cxn>
                <a:cxn ang="0">
                  <a:pos x="45" y="650"/>
                </a:cxn>
                <a:cxn ang="0">
                  <a:pos x="50" y="640"/>
                </a:cxn>
                <a:cxn ang="0">
                  <a:pos x="59" y="631"/>
                </a:cxn>
                <a:cxn ang="0">
                  <a:pos x="92" y="589"/>
                </a:cxn>
                <a:cxn ang="0">
                  <a:pos x="126" y="534"/>
                </a:cxn>
                <a:cxn ang="0">
                  <a:pos x="157" y="474"/>
                </a:cxn>
                <a:cxn ang="0">
                  <a:pos x="180" y="404"/>
                </a:cxn>
                <a:cxn ang="0">
                  <a:pos x="197" y="325"/>
                </a:cxn>
                <a:cxn ang="0">
                  <a:pos x="202" y="243"/>
                </a:cxn>
                <a:cxn ang="0">
                  <a:pos x="202" y="210"/>
                </a:cxn>
                <a:cxn ang="0">
                  <a:pos x="194" y="210"/>
                </a:cxn>
                <a:cxn ang="0">
                  <a:pos x="188" y="216"/>
                </a:cxn>
                <a:cxn ang="0">
                  <a:pos x="163" y="231"/>
                </a:cxn>
                <a:cxn ang="0">
                  <a:pos x="140" y="243"/>
                </a:cxn>
                <a:cxn ang="0">
                  <a:pos x="115" y="246"/>
                </a:cxn>
                <a:cxn ang="0">
                  <a:pos x="81" y="240"/>
                </a:cxn>
                <a:cxn ang="0">
                  <a:pos x="50" y="228"/>
                </a:cxn>
                <a:cxn ang="0">
                  <a:pos x="28" y="206"/>
                </a:cxn>
                <a:cxn ang="0">
                  <a:pos x="14" y="182"/>
                </a:cxn>
                <a:cxn ang="0">
                  <a:pos x="2" y="152"/>
                </a:cxn>
                <a:cxn ang="0">
                  <a:pos x="0" y="121"/>
                </a:cxn>
                <a:cxn ang="0">
                  <a:pos x="5" y="85"/>
                </a:cxn>
                <a:cxn ang="0">
                  <a:pos x="19" y="52"/>
                </a:cxn>
                <a:cxn ang="0">
                  <a:pos x="42" y="24"/>
                </a:cxn>
                <a:cxn ang="0">
                  <a:pos x="76" y="6"/>
                </a:cxn>
                <a:cxn ang="0">
                  <a:pos x="115" y="0"/>
                </a:cxn>
              </a:cxnLst>
              <a:rect l="0" t="0" r="r" b="b"/>
              <a:pathLst>
                <a:path w="253" h="692">
                  <a:moveTo>
                    <a:pt x="115" y="0"/>
                  </a:moveTo>
                  <a:lnTo>
                    <a:pt x="154" y="6"/>
                  </a:lnTo>
                  <a:lnTo>
                    <a:pt x="185" y="27"/>
                  </a:lnTo>
                  <a:lnTo>
                    <a:pt x="214" y="64"/>
                  </a:lnTo>
                  <a:lnTo>
                    <a:pt x="233" y="109"/>
                  </a:lnTo>
                  <a:lnTo>
                    <a:pt x="244" y="170"/>
                  </a:lnTo>
                  <a:lnTo>
                    <a:pt x="250" y="240"/>
                  </a:lnTo>
                  <a:lnTo>
                    <a:pt x="253" y="240"/>
                  </a:lnTo>
                  <a:lnTo>
                    <a:pt x="247" y="319"/>
                  </a:lnTo>
                  <a:lnTo>
                    <a:pt x="233" y="392"/>
                  </a:lnTo>
                  <a:lnTo>
                    <a:pt x="214" y="458"/>
                  </a:lnTo>
                  <a:lnTo>
                    <a:pt x="191" y="516"/>
                  </a:lnTo>
                  <a:lnTo>
                    <a:pt x="163" y="568"/>
                  </a:lnTo>
                  <a:lnTo>
                    <a:pt x="135" y="610"/>
                  </a:lnTo>
                  <a:lnTo>
                    <a:pt x="109" y="647"/>
                  </a:lnTo>
                  <a:lnTo>
                    <a:pt x="84" y="671"/>
                  </a:lnTo>
                  <a:lnTo>
                    <a:pt x="67" y="686"/>
                  </a:lnTo>
                  <a:lnTo>
                    <a:pt x="56" y="692"/>
                  </a:lnTo>
                  <a:lnTo>
                    <a:pt x="50" y="692"/>
                  </a:lnTo>
                  <a:lnTo>
                    <a:pt x="45" y="689"/>
                  </a:lnTo>
                  <a:lnTo>
                    <a:pt x="42" y="683"/>
                  </a:lnTo>
                  <a:lnTo>
                    <a:pt x="36" y="677"/>
                  </a:lnTo>
                  <a:lnTo>
                    <a:pt x="36" y="662"/>
                  </a:lnTo>
                  <a:lnTo>
                    <a:pt x="39" y="659"/>
                  </a:lnTo>
                  <a:lnTo>
                    <a:pt x="39" y="653"/>
                  </a:lnTo>
                  <a:lnTo>
                    <a:pt x="45" y="650"/>
                  </a:lnTo>
                  <a:lnTo>
                    <a:pt x="50" y="640"/>
                  </a:lnTo>
                  <a:lnTo>
                    <a:pt x="59" y="631"/>
                  </a:lnTo>
                  <a:lnTo>
                    <a:pt x="92" y="589"/>
                  </a:lnTo>
                  <a:lnTo>
                    <a:pt x="126" y="534"/>
                  </a:lnTo>
                  <a:lnTo>
                    <a:pt x="157" y="474"/>
                  </a:lnTo>
                  <a:lnTo>
                    <a:pt x="180" y="404"/>
                  </a:lnTo>
                  <a:lnTo>
                    <a:pt x="197" y="325"/>
                  </a:lnTo>
                  <a:lnTo>
                    <a:pt x="202" y="243"/>
                  </a:lnTo>
                  <a:lnTo>
                    <a:pt x="202" y="210"/>
                  </a:lnTo>
                  <a:lnTo>
                    <a:pt x="194" y="210"/>
                  </a:lnTo>
                  <a:lnTo>
                    <a:pt x="188" y="216"/>
                  </a:lnTo>
                  <a:lnTo>
                    <a:pt x="163" y="231"/>
                  </a:lnTo>
                  <a:lnTo>
                    <a:pt x="140" y="243"/>
                  </a:lnTo>
                  <a:lnTo>
                    <a:pt x="115" y="246"/>
                  </a:lnTo>
                  <a:lnTo>
                    <a:pt x="81" y="240"/>
                  </a:lnTo>
                  <a:lnTo>
                    <a:pt x="50" y="228"/>
                  </a:lnTo>
                  <a:lnTo>
                    <a:pt x="28" y="206"/>
                  </a:lnTo>
                  <a:lnTo>
                    <a:pt x="14" y="182"/>
                  </a:lnTo>
                  <a:lnTo>
                    <a:pt x="2" y="152"/>
                  </a:lnTo>
                  <a:lnTo>
                    <a:pt x="0" y="121"/>
                  </a:lnTo>
                  <a:lnTo>
                    <a:pt x="5" y="85"/>
                  </a:lnTo>
                  <a:lnTo>
                    <a:pt x="19" y="52"/>
                  </a:lnTo>
                  <a:lnTo>
                    <a:pt x="42" y="24"/>
                  </a:lnTo>
                  <a:lnTo>
                    <a:pt x="76" y="6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8923" y="4392"/>
              <a:ext cx="1763" cy="1047"/>
            </a:xfrm>
            <a:custGeom>
              <a:avLst/>
              <a:gdLst/>
              <a:ahLst/>
              <a:cxnLst>
                <a:cxn ang="0">
                  <a:pos x="341" y="37"/>
                </a:cxn>
                <a:cxn ang="0">
                  <a:pos x="426" y="201"/>
                </a:cxn>
                <a:cxn ang="0">
                  <a:pos x="536" y="82"/>
                </a:cxn>
                <a:cxn ang="0">
                  <a:pos x="761" y="0"/>
                </a:cxn>
                <a:cxn ang="0">
                  <a:pos x="935" y="61"/>
                </a:cxn>
                <a:cxn ang="0">
                  <a:pos x="1003" y="201"/>
                </a:cxn>
                <a:cxn ang="0">
                  <a:pos x="1127" y="85"/>
                </a:cxn>
                <a:cxn ang="0">
                  <a:pos x="1358" y="0"/>
                </a:cxn>
                <a:cxn ang="0">
                  <a:pos x="1555" y="88"/>
                </a:cxn>
                <a:cxn ang="0">
                  <a:pos x="1600" y="304"/>
                </a:cxn>
                <a:cxn ang="0">
                  <a:pos x="1530" y="580"/>
                </a:cxn>
                <a:cxn ang="0">
                  <a:pos x="1439" y="865"/>
                </a:cxn>
                <a:cxn ang="0">
                  <a:pos x="1462" y="996"/>
                </a:cxn>
                <a:cxn ang="0">
                  <a:pos x="1597" y="941"/>
                </a:cxn>
                <a:cxn ang="0">
                  <a:pos x="1690" y="759"/>
                </a:cxn>
                <a:cxn ang="0">
                  <a:pos x="1721" y="674"/>
                </a:cxn>
                <a:cxn ang="0">
                  <a:pos x="1755" y="674"/>
                </a:cxn>
                <a:cxn ang="0">
                  <a:pos x="1744" y="765"/>
                </a:cxn>
                <a:cxn ang="0">
                  <a:pos x="1653" y="944"/>
                </a:cxn>
                <a:cxn ang="0">
                  <a:pos x="1482" y="1047"/>
                </a:cxn>
                <a:cxn ang="0">
                  <a:pos x="1327" y="956"/>
                </a:cxn>
                <a:cxn ang="0">
                  <a:pos x="1310" y="798"/>
                </a:cxn>
                <a:cxn ang="0">
                  <a:pos x="1372" y="616"/>
                </a:cxn>
                <a:cxn ang="0">
                  <a:pos x="1451" y="331"/>
                </a:cxn>
                <a:cxn ang="0">
                  <a:pos x="1456" y="143"/>
                </a:cxn>
                <a:cxn ang="0">
                  <a:pos x="1383" y="55"/>
                </a:cxn>
                <a:cxn ang="0">
                  <a:pos x="1183" y="100"/>
                </a:cxn>
                <a:cxn ang="0">
                  <a:pos x="1045" y="249"/>
                </a:cxn>
                <a:cxn ang="0">
                  <a:pos x="986" y="395"/>
                </a:cxn>
                <a:cxn ang="0">
                  <a:pos x="907" y="732"/>
                </a:cxn>
                <a:cxn ang="0">
                  <a:pos x="854" y="950"/>
                </a:cxn>
                <a:cxn ang="0">
                  <a:pos x="795" y="1038"/>
                </a:cxn>
                <a:cxn ang="0">
                  <a:pos x="707" y="1011"/>
                </a:cxn>
                <a:cxn ang="0">
                  <a:pos x="716" y="911"/>
                </a:cxn>
                <a:cxn ang="0">
                  <a:pos x="851" y="328"/>
                </a:cxn>
                <a:cxn ang="0">
                  <a:pos x="862" y="140"/>
                </a:cxn>
                <a:cxn ang="0">
                  <a:pos x="786" y="49"/>
                </a:cxn>
                <a:cxn ang="0">
                  <a:pos x="575" y="100"/>
                </a:cxn>
                <a:cxn ang="0">
                  <a:pos x="434" y="261"/>
                </a:cxn>
                <a:cxn ang="0">
                  <a:pos x="392" y="358"/>
                </a:cxn>
                <a:cxn ang="0">
                  <a:pos x="352" y="519"/>
                </a:cxn>
                <a:cxn ang="0">
                  <a:pos x="262" y="911"/>
                </a:cxn>
                <a:cxn ang="0">
                  <a:pos x="231" y="1005"/>
                </a:cxn>
                <a:cxn ang="0">
                  <a:pos x="141" y="1038"/>
                </a:cxn>
                <a:cxn ang="0">
                  <a:pos x="105" y="965"/>
                </a:cxn>
                <a:cxn ang="0">
                  <a:pos x="254" y="352"/>
                </a:cxn>
                <a:cxn ang="0">
                  <a:pos x="288" y="179"/>
                </a:cxn>
                <a:cxn ang="0">
                  <a:pos x="268" y="70"/>
                </a:cxn>
                <a:cxn ang="0">
                  <a:pos x="189" y="55"/>
                </a:cxn>
                <a:cxn ang="0">
                  <a:pos x="99" y="198"/>
                </a:cxn>
                <a:cxn ang="0">
                  <a:pos x="48" y="371"/>
                </a:cxn>
                <a:cxn ang="0">
                  <a:pos x="9" y="374"/>
                </a:cxn>
                <a:cxn ang="0">
                  <a:pos x="3" y="346"/>
                </a:cxn>
                <a:cxn ang="0">
                  <a:pos x="40" y="210"/>
                </a:cxn>
                <a:cxn ang="0">
                  <a:pos x="91" y="88"/>
                </a:cxn>
                <a:cxn ang="0">
                  <a:pos x="186" y="6"/>
                </a:cxn>
              </a:cxnLst>
              <a:rect l="0" t="0" r="r" b="b"/>
              <a:pathLst>
                <a:path w="1763" h="1047">
                  <a:moveTo>
                    <a:pt x="226" y="0"/>
                  </a:moveTo>
                  <a:lnTo>
                    <a:pt x="268" y="3"/>
                  </a:lnTo>
                  <a:lnTo>
                    <a:pt x="307" y="18"/>
                  </a:lnTo>
                  <a:lnTo>
                    <a:pt x="341" y="37"/>
                  </a:lnTo>
                  <a:lnTo>
                    <a:pt x="372" y="67"/>
                  </a:lnTo>
                  <a:lnTo>
                    <a:pt x="398" y="103"/>
                  </a:lnTo>
                  <a:lnTo>
                    <a:pt x="417" y="149"/>
                  </a:lnTo>
                  <a:lnTo>
                    <a:pt x="426" y="201"/>
                  </a:lnTo>
                  <a:lnTo>
                    <a:pt x="443" y="176"/>
                  </a:lnTo>
                  <a:lnTo>
                    <a:pt x="468" y="149"/>
                  </a:lnTo>
                  <a:lnTo>
                    <a:pt x="496" y="116"/>
                  </a:lnTo>
                  <a:lnTo>
                    <a:pt x="536" y="82"/>
                  </a:lnTo>
                  <a:lnTo>
                    <a:pt x="581" y="49"/>
                  </a:lnTo>
                  <a:lnTo>
                    <a:pt x="634" y="25"/>
                  </a:lnTo>
                  <a:lnTo>
                    <a:pt x="693" y="6"/>
                  </a:lnTo>
                  <a:lnTo>
                    <a:pt x="761" y="0"/>
                  </a:lnTo>
                  <a:lnTo>
                    <a:pt x="803" y="3"/>
                  </a:lnTo>
                  <a:lnTo>
                    <a:pt x="848" y="12"/>
                  </a:lnTo>
                  <a:lnTo>
                    <a:pt x="893" y="31"/>
                  </a:lnTo>
                  <a:lnTo>
                    <a:pt x="935" y="61"/>
                  </a:lnTo>
                  <a:lnTo>
                    <a:pt x="966" y="94"/>
                  </a:lnTo>
                  <a:lnTo>
                    <a:pt x="986" y="134"/>
                  </a:lnTo>
                  <a:lnTo>
                    <a:pt x="997" y="167"/>
                  </a:lnTo>
                  <a:lnTo>
                    <a:pt x="1003" y="201"/>
                  </a:lnTo>
                  <a:lnTo>
                    <a:pt x="1006" y="225"/>
                  </a:lnTo>
                  <a:lnTo>
                    <a:pt x="1042" y="173"/>
                  </a:lnTo>
                  <a:lnTo>
                    <a:pt x="1082" y="128"/>
                  </a:lnTo>
                  <a:lnTo>
                    <a:pt x="1127" y="85"/>
                  </a:lnTo>
                  <a:lnTo>
                    <a:pt x="1175" y="52"/>
                  </a:lnTo>
                  <a:lnTo>
                    <a:pt x="1231" y="25"/>
                  </a:lnTo>
                  <a:lnTo>
                    <a:pt x="1290" y="6"/>
                  </a:lnTo>
                  <a:lnTo>
                    <a:pt x="1358" y="0"/>
                  </a:lnTo>
                  <a:lnTo>
                    <a:pt x="1420" y="6"/>
                  </a:lnTo>
                  <a:lnTo>
                    <a:pt x="1476" y="25"/>
                  </a:lnTo>
                  <a:lnTo>
                    <a:pt x="1521" y="52"/>
                  </a:lnTo>
                  <a:lnTo>
                    <a:pt x="1555" y="88"/>
                  </a:lnTo>
                  <a:lnTo>
                    <a:pt x="1583" y="134"/>
                  </a:lnTo>
                  <a:lnTo>
                    <a:pt x="1597" y="188"/>
                  </a:lnTo>
                  <a:lnTo>
                    <a:pt x="1603" y="249"/>
                  </a:lnTo>
                  <a:lnTo>
                    <a:pt x="1600" y="304"/>
                  </a:lnTo>
                  <a:lnTo>
                    <a:pt x="1589" y="367"/>
                  </a:lnTo>
                  <a:lnTo>
                    <a:pt x="1572" y="437"/>
                  </a:lnTo>
                  <a:lnTo>
                    <a:pt x="1552" y="507"/>
                  </a:lnTo>
                  <a:lnTo>
                    <a:pt x="1530" y="580"/>
                  </a:lnTo>
                  <a:lnTo>
                    <a:pt x="1507" y="647"/>
                  </a:lnTo>
                  <a:lnTo>
                    <a:pt x="1487" y="707"/>
                  </a:lnTo>
                  <a:lnTo>
                    <a:pt x="1454" y="811"/>
                  </a:lnTo>
                  <a:lnTo>
                    <a:pt x="1439" y="865"/>
                  </a:lnTo>
                  <a:lnTo>
                    <a:pt x="1434" y="923"/>
                  </a:lnTo>
                  <a:lnTo>
                    <a:pt x="1437" y="959"/>
                  </a:lnTo>
                  <a:lnTo>
                    <a:pt x="1445" y="981"/>
                  </a:lnTo>
                  <a:lnTo>
                    <a:pt x="1462" y="996"/>
                  </a:lnTo>
                  <a:lnTo>
                    <a:pt x="1485" y="999"/>
                  </a:lnTo>
                  <a:lnTo>
                    <a:pt x="1527" y="993"/>
                  </a:lnTo>
                  <a:lnTo>
                    <a:pt x="1563" y="971"/>
                  </a:lnTo>
                  <a:lnTo>
                    <a:pt x="1597" y="941"/>
                  </a:lnTo>
                  <a:lnTo>
                    <a:pt x="1625" y="902"/>
                  </a:lnTo>
                  <a:lnTo>
                    <a:pt x="1651" y="856"/>
                  </a:lnTo>
                  <a:lnTo>
                    <a:pt x="1673" y="807"/>
                  </a:lnTo>
                  <a:lnTo>
                    <a:pt x="1690" y="759"/>
                  </a:lnTo>
                  <a:lnTo>
                    <a:pt x="1704" y="710"/>
                  </a:lnTo>
                  <a:lnTo>
                    <a:pt x="1710" y="698"/>
                  </a:lnTo>
                  <a:lnTo>
                    <a:pt x="1715" y="680"/>
                  </a:lnTo>
                  <a:lnTo>
                    <a:pt x="1721" y="674"/>
                  </a:lnTo>
                  <a:lnTo>
                    <a:pt x="1727" y="671"/>
                  </a:lnTo>
                  <a:lnTo>
                    <a:pt x="1744" y="671"/>
                  </a:lnTo>
                  <a:lnTo>
                    <a:pt x="1749" y="674"/>
                  </a:lnTo>
                  <a:lnTo>
                    <a:pt x="1755" y="674"/>
                  </a:lnTo>
                  <a:lnTo>
                    <a:pt x="1763" y="683"/>
                  </a:lnTo>
                  <a:lnTo>
                    <a:pt x="1763" y="692"/>
                  </a:lnTo>
                  <a:lnTo>
                    <a:pt x="1755" y="729"/>
                  </a:lnTo>
                  <a:lnTo>
                    <a:pt x="1744" y="765"/>
                  </a:lnTo>
                  <a:lnTo>
                    <a:pt x="1729" y="804"/>
                  </a:lnTo>
                  <a:lnTo>
                    <a:pt x="1710" y="853"/>
                  </a:lnTo>
                  <a:lnTo>
                    <a:pt x="1684" y="899"/>
                  </a:lnTo>
                  <a:lnTo>
                    <a:pt x="1653" y="944"/>
                  </a:lnTo>
                  <a:lnTo>
                    <a:pt x="1620" y="984"/>
                  </a:lnTo>
                  <a:lnTo>
                    <a:pt x="1580" y="1017"/>
                  </a:lnTo>
                  <a:lnTo>
                    <a:pt x="1532" y="1038"/>
                  </a:lnTo>
                  <a:lnTo>
                    <a:pt x="1482" y="1047"/>
                  </a:lnTo>
                  <a:lnTo>
                    <a:pt x="1434" y="1041"/>
                  </a:lnTo>
                  <a:lnTo>
                    <a:pt x="1389" y="1023"/>
                  </a:lnTo>
                  <a:lnTo>
                    <a:pt x="1355" y="996"/>
                  </a:lnTo>
                  <a:lnTo>
                    <a:pt x="1327" y="956"/>
                  </a:lnTo>
                  <a:lnTo>
                    <a:pt x="1307" y="911"/>
                  </a:lnTo>
                  <a:lnTo>
                    <a:pt x="1301" y="859"/>
                  </a:lnTo>
                  <a:lnTo>
                    <a:pt x="1304" y="826"/>
                  </a:lnTo>
                  <a:lnTo>
                    <a:pt x="1310" y="798"/>
                  </a:lnTo>
                  <a:lnTo>
                    <a:pt x="1318" y="768"/>
                  </a:lnTo>
                  <a:lnTo>
                    <a:pt x="1332" y="732"/>
                  </a:lnTo>
                  <a:lnTo>
                    <a:pt x="1349" y="680"/>
                  </a:lnTo>
                  <a:lnTo>
                    <a:pt x="1372" y="616"/>
                  </a:lnTo>
                  <a:lnTo>
                    <a:pt x="1392" y="546"/>
                  </a:lnTo>
                  <a:lnTo>
                    <a:pt x="1414" y="474"/>
                  </a:lnTo>
                  <a:lnTo>
                    <a:pt x="1434" y="401"/>
                  </a:lnTo>
                  <a:lnTo>
                    <a:pt x="1451" y="331"/>
                  </a:lnTo>
                  <a:lnTo>
                    <a:pt x="1462" y="264"/>
                  </a:lnTo>
                  <a:lnTo>
                    <a:pt x="1465" y="210"/>
                  </a:lnTo>
                  <a:lnTo>
                    <a:pt x="1462" y="176"/>
                  </a:lnTo>
                  <a:lnTo>
                    <a:pt x="1456" y="143"/>
                  </a:lnTo>
                  <a:lnTo>
                    <a:pt x="1448" y="113"/>
                  </a:lnTo>
                  <a:lnTo>
                    <a:pt x="1434" y="85"/>
                  </a:lnTo>
                  <a:lnTo>
                    <a:pt x="1411" y="67"/>
                  </a:lnTo>
                  <a:lnTo>
                    <a:pt x="1383" y="55"/>
                  </a:lnTo>
                  <a:lnTo>
                    <a:pt x="1349" y="49"/>
                  </a:lnTo>
                  <a:lnTo>
                    <a:pt x="1287" y="55"/>
                  </a:lnTo>
                  <a:lnTo>
                    <a:pt x="1234" y="73"/>
                  </a:lnTo>
                  <a:lnTo>
                    <a:pt x="1183" y="100"/>
                  </a:lnTo>
                  <a:lnTo>
                    <a:pt x="1141" y="134"/>
                  </a:lnTo>
                  <a:lnTo>
                    <a:pt x="1102" y="170"/>
                  </a:lnTo>
                  <a:lnTo>
                    <a:pt x="1071" y="210"/>
                  </a:lnTo>
                  <a:lnTo>
                    <a:pt x="1045" y="249"/>
                  </a:lnTo>
                  <a:lnTo>
                    <a:pt x="1023" y="289"/>
                  </a:lnTo>
                  <a:lnTo>
                    <a:pt x="997" y="343"/>
                  </a:lnTo>
                  <a:lnTo>
                    <a:pt x="995" y="358"/>
                  </a:lnTo>
                  <a:lnTo>
                    <a:pt x="986" y="395"/>
                  </a:lnTo>
                  <a:lnTo>
                    <a:pt x="975" y="446"/>
                  </a:lnTo>
                  <a:lnTo>
                    <a:pt x="958" y="510"/>
                  </a:lnTo>
                  <a:lnTo>
                    <a:pt x="924" y="656"/>
                  </a:lnTo>
                  <a:lnTo>
                    <a:pt x="907" y="732"/>
                  </a:lnTo>
                  <a:lnTo>
                    <a:pt x="890" y="801"/>
                  </a:lnTo>
                  <a:lnTo>
                    <a:pt x="873" y="862"/>
                  </a:lnTo>
                  <a:lnTo>
                    <a:pt x="862" y="914"/>
                  </a:lnTo>
                  <a:lnTo>
                    <a:pt x="854" y="950"/>
                  </a:lnTo>
                  <a:lnTo>
                    <a:pt x="845" y="981"/>
                  </a:lnTo>
                  <a:lnTo>
                    <a:pt x="834" y="1008"/>
                  </a:lnTo>
                  <a:lnTo>
                    <a:pt x="817" y="1026"/>
                  </a:lnTo>
                  <a:lnTo>
                    <a:pt x="795" y="1038"/>
                  </a:lnTo>
                  <a:lnTo>
                    <a:pt x="766" y="1044"/>
                  </a:lnTo>
                  <a:lnTo>
                    <a:pt x="741" y="1041"/>
                  </a:lnTo>
                  <a:lnTo>
                    <a:pt x="721" y="1029"/>
                  </a:lnTo>
                  <a:lnTo>
                    <a:pt x="707" y="1011"/>
                  </a:lnTo>
                  <a:lnTo>
                    <a:pt x="702" y="984"/>
                  </a:lnTo>
                  <a:lnTo>
                    <a:pt x="704" y="968"/>
                  </a:lnTo>
                  <a:lnTo>
                    <a:pt x="710" y="944"/>
                  </a:lnTo>
                  <a:lnTo>
                    <a:pt x="716" y="911"/>
                  </a:lnTo>
                  <a:lnTo>
                    <a:pt x="733" y="844"/>
                  </a:lnTo>
                  <a:lnTo>
                    <a:pt x="772" y="668"/>
                  </a:lnTo>
                  <a:lnTo>
                    <a:pt x="834" y="398"/>
                  </a:lnTo>
                  <a:lnTo>
                    <a:pt x="851" y="328"/>
                  </a:lnTo>
                  <a:lnTo>
                    <a:pt x="862" y="264"/>
                  </a:lnTo>
                  <a:lnTo>
                    <a:pt x="868" y="204"/>
                  </a:lnTo>
                  <a:lnTo>
                    <a:pt x="868" y="173"/>
                  </a:lnTo>
                  <a:lnTo>
                    <a:pt x="862" y="140"/>
                  </a:lnTo>
                  <a:lnTo>
                    <a:pt x="851" y="109"/>
                  </a:lnTo>
                  <a:lnTo>
                    <a:pt x="837" y="82"/>
                  </a:lnTo>
                  <a:lnTo>
                    <a:pt x="817" y="61"/>
                  </a:lnTo>
                  <a:lnTo>
                    <a:pt x="786" y="49"/>
                  </a:lnTo>
                  <a:lnTo>
                    <a:pt x="750" y="43"/>
                  </a:lnTo>
                  <a:lnTo>
                    <a:pt x="685" y="49"/>
                  </a:lnTo>
                  <a:lnTo>
                    <a:pt x="628" y="70"/>
                  </a:lnTo>
                  <a:lnTo>
                    <a:pt x="575" y="100"/>
                  </a:lnTo>
                  <a:lnTo>
                    <a:pt x="530" y="137"/>
                  </a:lnTo>
                  <a:lnTo>
                    <a:pt x="493" y="179"/>
                  </a:lnTo>
                  <a:lnTo>
                    <a:pt x="459" y="222"/>
                  </a:lnTo>
                  <a:lnTo>
                    <a:pt x="434" y="261"/>
                  </a:lnTo>
                  <a:lnTo>
                    <a:pt x="414" y="298"/>
                  </a:lnTo>
                  <a:lnTo>
                    <a:pt x="400" y="328"/>
                  </a:lnTo>
                  <a:lnTo>
                    <a:pt x="398" y="337"/>
                  </a:lnTo>
                  <a:lnTo>
                    <a:pt x="392" y="358"/>
                  </a:lnTo>
                  <a:lnTo>
                    <a:pt x="383" y="386"/>
                  </a:lnTo>
                  <a:lnTo>
                    <a:pt x="378" y="416"/>
                  </a:lnTo>
                  <a:lnTo>
                    <a:pt x="369" y="440"/>
                  </a:lnTo>
                  <a:lnTo>
                    <a:pt x="352" y="519"/>
                  </a:lnTo>
                  <a:lnTo>
                    <a:pt x="333" y="598"/>
                  </a:lnTo>
                  <a:lnTo>
                    <a:pt x="285" y="804"/>
                  </a:lnTo>
                  <a:lnTo>
                    <a:pt x="279" y="838"/>
                  </a:lnTo>
                  <a:lnTo>
                    <a:pt x="262" y="911"/>
                  </a:lnTo>
                  <a:lnTo>
                    <a:pt x="254" y="941"/>
                  </a:lnTo>
                  <a:lnTo>
                    <a:pt x="248" y="965"/>
                  </a:lnTo>
                  <a:lnTo>
                    <a:pt x="245" y="974"/>
                  </a:lnTo>
                  <a:lnTo>
                    <a:pt x="231" y="1005"/>
                  </a:lnTo>
                  <a:lnTo>
                    <a:pt x="209" y="1026"/>
                  </a:lnTo>
                  <a:lnTo>
                    <a:pt x="186" y="1038"/>
                  </a:lnTo>
                  <a:lnTo>
                    <a:pt x="167" y="1041"/>
                  </a:lnTo>
                  <a:lnTo>
                    <a:pt x="141" y="1038"/>
                  </a:lnTo>
                  <a:lnTo>
                    <a:pt x="122" y="1026"/>
                  </a:lnTo>
                  <a:lnTo>
                    <a:pt x="107" y="1008"/>
                  </a:lnTo>
                  <a:lnTo>
                    <a:pt x="102" y="981"/>
                  </a:lnTo>
                  <a:lnTo>
                    <a:pt x="105" y="965"/>
                  </a:lnTo>
                  <a:lnTo>
                    <a:pt x="110" y="938"/>
                  </a:lnTo>
                  <a:lnTo>
                    <a:pt x="122" y="877"/>
                  </a:lnTo>
                  <a:lnTo>
                    <a:pt x="130" y="883"/>
                  </a:lnTo>
                  <a:lnTo>
                    <a:pt x="254" y="352"/>
                  </a:lnTo>
                  <a:lnTo>
                    <a:pt x="265" y="298"/>
                  </a:lnTo>
                  <a:lnTo>
                    <a:pt x="276" y="258"/>
                  </a:lnTo>
                  <a:lnTo>
                    <a:pt x="282" y="228"/>
                  </a:lnTo>
                  <a:lnTo>
                    <a:pt x="288" y="179"/>
                  </a:lnTo>
                  <a:lnTo>
                    <a:pt x="288" y="155"/>
                  </a:lnTo>
                  <a:lnTo>
                    <a:pt x="285" y="116"/>
                  </a:lnTo>
                  <a:lnTo>
                    <a:pt x="279" y="88"/>
                  </a:lnTo>
                  <a:lnTo>
                    <a:pt x="268" y="70"/>
                  </a:lnTo>
                  <a:lnTo>
                    <a:pt x="254" y="58"/>
                  </a:lnTo>
                  <a:lnTo>
                    <a:pt x="237" y="52"/>
                  </a:lnTo>
                  <a:lnTo>
                    <a:pt x="220" y="49"/>
                  </a:lnTo>
                  <a:lnTo>
                    <a:pt x="189" y="55"/>
                  </a:lnTo>
                  <a:lnTo>
                    <a:pt x="164" y="73"/>
                  </a:lnTo>
                  <a:lnTo>
                    <a:pt x="138" y="103"/>
                  </a:lnTo>
                  <a:lnTo>
                    <a:pt x="119" y="146"/>
                  </a:lnTo>
                  <a:lnTo>
                    <a:pt x="99" y="198"/>
                  </a:lnTo>
                  <a:lnTo>
                    <a:pt x="82" y="258"/>
                  </a:lnTo>
                  <a:lnTo>
                    <a:pt x="65" y="325"/>
                  </a:lnTo>
                  <a:lnTo>
                    <a:pt x="57" y="355"/>
                  </a:lnTo>
                  <a:lnTo>
                    <a:pt x="48" y="371"/>
                  </a:lnTo>
                  <a:lnTo>
                    <a:pt x="40" y="377"/>
                  </a:lnTo>
                  <a:lnTo>
                    <a:pt x="20" y="377"/>
                  </a:lnTo>
                  <a:lnTo>
                    <a:pt x="15" y="374"/>
                  </a:lnTo>
                  <a:lnTo>
                    <a:pt x="9" y="374"/>
                  </a:lnTo>
                  <a:lnTo>
                    <a:pt x="6" y="367"/>
                  </a:lnTo>
                  <a:lnTo>
                    <a:pt x="0" y="364"/>
                  </a:lnTo>
                  <a:lnTo>
                    <a:pt x="0" y="355"/>
                  </a:lnTo>
                  <a:lnTo>
                    <a:pt x="3" y="346"/>
                  </a:lnTo>
                  <a:lnTo>
                    <a:pt x="6" y="322"/>
                  </a:lnTo>
                  <a:lnTo>
                    <a:pt x="15" y="289"/>
                  </a:lnTo>
                  <a:lnTo>
                    <a:pt x="26" y="249"/>
                  </a:lnTo>
                  <a:lnTo>
                    <a:pt x="40" y="210"/>
                  </a:lnTo>
                  <a:lnTo>
                    <a:pt x="54" y="167"/>
                  </a:lnTo>
                  <a:lnTo>
                    <a:pt x="68" y="131"/>
                  </a:lnTo>
                  <a:lnTo>
                    <a:pt x="77" y="113"/>
                  </a:lnTo>
                  <a:lnTo>
                    <a:pt x="91" y="88"/>
                  </a:lnTo>
                  <a:lnTo>
                    <a:pt x="107" y="64"/>
                  </a:lnTo>
                  <a:lnTo>
                    <a:pt x="127" y="40"/>
                  </a:lnTo>
                  <a:lnTo>
                    <a:pt x="155" y="18"/>
                  </a:lnTo>
                  <a:lnTo>
                    <a:pt x="186" y="6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>
              <a:off x="10796" y="3673"/>
              <a:ext cx="293" cy="2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2313"/>
                </a:cxn>
                <a:cxn ang="0">
                  <a:pos x="0" y="2313"/>
                </a:cxn>
                <a:cxn ang="0">
                  <a:pos x="0" y="2222"/>
                </a:cxn>
                <a:cxn ang="0">
                  <a:pos x="208" y="2222"/>
                </a:cxn>
                <a:cxn ang="0">
                  <a:pos x="208" y="94"/>
                </a:cxn>
                <a:cxn ang="0">
                  <a:pos x="0" y="94"/>
                </a:cxn>
                <a:cxn ang="0">
                  <a:pos x="0" y="0"/>
                </a:cxn>
              </a:cxnLst>
              <a:rect l="0" t="0" r="r" b="b"/>
              <a:pathLst>
                <a:path w="293" h="2313">
                  <a:moveTo>
                    <a:pt x="0" y="0"/>
                  </a:moveTo>
                  <a:lnTo>
                    <a:pt x="293" y="0"/>
                  </a:lnTo>
                  <a:lnTo>
                    <a:pt x="293" y="2313"/>
                  </a:lnTo>
                  <a:lnTo>
                    <a:pt x="0" y="2313"/>
                  </a:lnTo>
                  <a:lnTo>
                    <a:pt x="0" y="2222"/>
                  </a:lnTo>
                  <a:lnTo>
                    <a:pt x="208" y="2222"/>
                  </a:lnTo>
                  <a:lnTo>
                    <a:pt x="208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4953000" y="2057400"/>
            <a:ext cx="1143000" cy="10668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7" name="Group 17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486400" y="1905000"/>
            <a:ext cx="609600" cy="542436"/>
            <a:chOff x="3596" y="1502"/>
            <a:chExt cx="2142" cy="1906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81600" y="3276600"/>
            <a:ext cx="33528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5D </a:t>
            </a:r>
            <a:r>
              <a:rPr lang="en-US" sz="3600" dirty="0" smtClean="0">
                <a:solidFill>
                  <a:srgbClr val="009900"/>
                </a:solidFill>
                <a:latin typeface="eufm5"/>
              </a:rPr>
              <a:t>g </a:t>
            </a:r>
            <a:r>
              <a:rPr lang="en-US" sz="3600" dirty="0" smtClean="0">
                <a:solidFill>
                  <a:srgbClr val="009900"/>
                </a:solidFill>
              </a:rPr>
              <a:t>SYM</a:t>
            </a:r>
            <a:endParaRPr lang="en-US" sz="3600" dirty="0">
              <a:solidFill>
                <a:srgbClr val="0099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43200" y="4114800"/>
            <a:ext cx="1143000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724400" y="4114800"/>
            <a:ext cx="1066800" cy="9144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5562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sym typeface="Symbol"/>
              </a:rPr>
              <a:t>-Model: 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5143" name="Group 2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286000" y="5486400"/>
            <a:ext cx="2964845" cy="609600"/>
            <a:chOff x="1621" y="3514"/>
            <a:chExt cx="9591" cy="1972"/>
          </a:xfrm>
          <a:solidFill>
            <a:srgbClr val="FF6600"/>
          </a:solidFill>
        </p:grpSpPr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1621" y="3853"/>
              <a:ext cx="1475" cy="1521"/>
            </a:xfrm>
            <a:custGeom>
              <a:avLst/>
              <a:gdLst/>
              <a:ahLst/>
              <a:cxnLst>
                <a:cxn ang="0">
                  <a:pos x="735" y="816"/>
                </a:cxn>
                <a:cxn ang="0">
                  <a:pos x="1298" y="1445"/>
                </a:cxn>
                <a:cxn ang="0">
                  <a:pos x="1108" y="1208"/>
                </a:cxn>
                <a:cxn ang="0">
                  <a:pos x="942" y="957"/>
                </a:cxn>
                <a:cxn ang="0">
                  <a:pos x="855" y="810"/>
                </a:cxn>
                <a:cxn ang="0">
                  <a:pos x="1009" y="281"/>
                </a:cxn>
                <a:cxn ang="0">
                  <a:pos x="1012" y="535"/>
                </a:cxn>
                <a:cxn ang="0">
                  <a:pos x="1030" y="691"/>
                </a:cxn>
                <a:cxn ang="0">
                  <a:pos x="1207" y="560"/>
                </a:cxn>
                <a:cxn ang="0">
                  <a:pos x="1231" y="347"/>
                </a:cxn>
                <a:cxn ang="0">
                  <a:pos x="1120" y="175"/>
                </a:cxn>
                <a:cxn ang="0">
                  <a:pos x="966" y="103"/>
                </a:cxn>
                <a:cxn ang="0">
                  <a:pos x="596" y="84"/>
                </a:cxn>
                <a:cxn ang="0">
                  <a:pos x="542" y="153"/>
                </a:cxn>
                <a:cxn ang="0">
                  <a:pos x="729" y="732"/>
                </a:cxn>
                <a:cxn ang="0">
                  <a:pos x="915" y="625"/>
                </a:cxn>
                <a:cxn ang="0">
                  <a:pos x="942" y="331"/>
                </a:cxn>
                <a:cxn ang="0">
                  <a:pos x="861" y="128"/>
                </a:cxn>
                <a:cxn ang="0">
                  <a:pos x="671" y="71"/>
                </a:cxn>
                <a:cxn ang="0">
                  <a:pos x="265" y="169"/>
                </a:cxn>
                <a:cxn ang="0">
                  <a:pos x="247" y="1442"/>
                </a:cxn>
                <a:cxn ang="0">
                  <a:pos x="464" y="1342"/>
                </a:cxn>
                <a:cxn ang="0">
                  <a:pos x="494" y="71"/>
                </a:cxn>
                <a:cxn ang="0">
                  <a:pos x="813" y="3"/>
                </a:cxn>
                <a:cxn ang="0">
                  <a:pos x="1072" y="62"/>
                </a:cxn>
                <a:cxn ang="0">
                  <a:pos x="1265" y="219"/>
                </a:cxn>
                <a:cxn ang="0">
                  <a:pos x="1313" y="488"/>
                </a:cxn>
                <a:cxn ang="0">
                  <a:pos x="1201" y="691"/>
                </a:cxn>
                <a:cxn ang="0">
                  <a:pos x="997" y="785"/>
                </a:cxn>
                <a:cxn ang="0">
                  <a:pos x="1084" y="1026"/>
                </a:cxn>
                <a:cxn ang="0">
                  <a:pos x="1198" y="1195"/>
                </a:cxn>
                <a:cxn ang="0">
                  <a:pos x="1295" y="1327"/>
                </a:cxn>
                <a:cxn ang="0">
                  <a:pos x="1442" y="1445"/>
                </a:cxn>
                <a:cxn ang="0">
                  <a:pos x="1475" y="1483"/>
                </a:cxn>
                <a:cxn ang="0">
                  <a:pos x="1424" y="1521"/>
                </a:cxn>
                <a:cxn ang="0">
                  <a:pos x="1033" y="1492"/>
                </a:cxn>
                <a:cxn ang="0">
                  <a:pos x="951" y="1364"/>
                </a:cxn>
                <a:cxn ang="0">
                  <a:pos x="545" y="823"/>
                </a:cxn>
                <a:cxn ang="0">
                  <a:pos x="587" y="1436"/>
                </a:cxn>
                <a:cxn ang="0">
                  <a:pos x="704" y="1449"/>
                </a:cxn>
                <a:cxn ang="0">
                  <a:pos x="732" y="1502"/>
                </a:cxn>
                <a:cxn ang="0">
                  <a:pos x="51" y="1521"/>
                </a:cxn>
                <a:cxn ang="0">
                  <a:pos x="0" y="1483"/>
                </a:cxn>
                <a:cxn ang="0">
                  <a:pos x="45" y="1445"/>
                </a:cxn>
                <a:cxn ang="0">
                  <a:pos x="171" y="1424"/>
                </a:cxn>
                <a:cxn ang="0">
                  <a:pos x="183" y="118"/>
                </a:cxn>
                <a:cxn ang="0">
                  <a:pos x="45" y="75"/>
                </a:cxn>
                <a:cxn ang="0">
                  <a:pos x="0" y="37"/>
                </a:cxn>
                <a:cxn ang="0">
                  <a:pos x="51" y="0"/>
                </a:cxn>
              </a:cxnLst>
              <a:rect l="0" t="0" r="r" b="b"/>
              <a:pathLst>
                <a:path w="1475" h="1521">
                  <a:moveTo>
                    <a:pt x="855" y="810"/>
                  </a:moveTo>
                  <a:lnTo>
                    <a:pt x="819" y="813"/>
                  </a:lnTo>
                  <a:lnTo>
                    <a:pt x="780" y="816"/>
                  </a:lnTo>
                  <a:lnTo>
                    <a:pt x="735" y="816"/>
                  </a:lnTo>
                  <a:lnTo>
                    <a:pt x="723" y="819"/>
                  </a:lnTo>
                  <a:lnTo>
                    <a:pt x="701" y="819"/>
                  </a:lnTo>
                  <a:lnTo>
                    <a:pt x="1087" y="1445"/>
                  </a:lnTo>
                  <a:lnTo>
                    <a:pt x="1298" y="1445"/>
                  </a:lnTo>
                  <a:lnTo>
                    <a:pt x="1253" y="1395"/>
                  </a:lnTo>
                  <a:lnTo>
                    <a:pt x="1204" y="1336"/>
                  </a:lnTo>
                  <a:lnTo>
                    <a:pt x="1156" y="1273"/>
                  </a:lnTo>
                  <a:lnTo>
                    <a:pt x="1108" y="1208"/>
                  </a:lnTo>
                  <a:lnTo>
                    <a:pt x="1063" y="1142"/>
                  </a:lnTo>
                  <a:lnTo>
                    <a:pt x="1021" y="1076"/>
                  </a:lnTo>
                  <a:lnTo>
                    <a:pt x="978" y="1014"/>
                  </a:lnTo>
                  <a:lnTo>
                    <a:pt x="942" y="957"/>
                  </a:lnTo>
                  <a:lnTo>
                    <a:pt x="912" y="904"/>
                  </a:lnTo>
                  <a:lnTo>
                    <a:pt x="885" y="863"/>
                  </a:lnTo>
                  <a:lnTo>
                    <a:pt x="867" y="829"/>
                  </a:lnTo>
                  <a:lnTo>
                    <a:pt x="855" y="810"/>
                  </a:lnTo>
                  <a:close/>
                  <a:moveTo>
                    <a:pt x="936" y="97"/>
                  </a:moveTo>
                  <a:lnTo>
                    <a:pt x="972" y="153"/>
                  </a:lnTo>
                  <a:lnTo>
                    <a:pt x="994" y="215"/>
                  </a:lnTo>
                  <a:lnTo>
                    <a:pt x="1009" y="281"/>
                  </a:lnTo>
                  <a:lnTo>
                    <a:pt x="1015" y="347"/>
                  </a:lnTo>
                  <a:lnTo>
                    <a:pt x="1018" y="413"/>
                  </a:lnTo>
                  <a:lnTo>
                    <a:pt x="1018" y="472"/>
                  </a:lnTo>
                  <a:lnTo>
                    <a:pt x="1012" y="535"/>
                  </a:lnTo>
                  <a:lnTo>
                    <a:pt x="1003" y="597"/>
                  </a:lnTo>
                  <a:lnTo>
                    <a:pt x="981" y="657"/>
                  </a:lnTo>
                  <a:lnTo>
                    <a:pt x="954" y="710"/>
                  </a:lnTo>
                  <a:lnTo>
                    <a:pt x="1030" y="691"/>
                  </a:lnTo>
                  <a:lnTo>
                    <a:pt x="1090" y="666"/>
                  </a:lnTo>
                  <a:lnTo>
                    <a:pt x="1141" y="635"/>
                  </a:lnTo>
                  <a:lnTo>
                    <a:pt x="1177" y="600"/>
                  </a:lnTo>
                  <a:lnTo>
                    <a:pt x="1207" y="560"/>
                  </a:lnTo>
                  <a:lnTo>
                    <a:pt x="1225" y="513"/>
                  </a:lnTo>
                  <a:lnTo>
                    <a:pt x="1234" y="463"/>
                  </a:lnTo>
                  <a:lnTo>
                    <a:pt x="1237" y="410"/>
                  </a:lnTo>
                  <a:lnTo>
                    <a:pt x="1231" y="347"/>
                  </a:lnTo>
                  <a:lnTo>
                    <a:pt x="1213" y="294"/>
                  </a:lnTo>
                  <a:lnTo>
                    <a:pt x="1189" y="247"/>
                  </a:lnTo>
                  <a:lnTo>
                    <a:pt x="1156" y="206"/>
                  </a:lnTo>
                  <a:lnTo>
                    <a:pt x="1120" y="175"/>
                  </a:lnTo>
                  <a:lnTo>
                    <a:pt x="1081" y="150"/>
                  </a:lnTo>
                  <a:lnTo>
                    <a:pt x="1039" y="131"/>
                  </a:lnTo>
                  <a:lnTo>
                    <a:pt x="1003" y="115"/>
                  </a:lnTo>
                  <a:lnTo>
                    <a:pt x="966" y="103"/>
                  </a:lnTo>
                  <a:lnTo>
                    <a:pt x="936" y="97"/>
                  </a:lnTo>
                  <a:close/>
                  <a:moveTo>
                    <a:pt x="671" y="71"/>
                  </a:moveTo>
                  <a:lnTo>
                    <a:pt x="626" y="75"/>
                  </a:lnTo>
                  <a:lnTo>
                    <a:pt x="596" y="84"/>
                  </a:lnTo>
                  <a:lnTo>
                    <a:pt x="572" y="97"/>
                  </a:lnTo>
                  <a:lnTo>
                    <a:pt x="554" y="112"/>
                  </a:lnTo>
                  <a:lnTo>
                    <a:pt x="545" y="131"/>
                  </a:lnTo>
                  <a:lnTo>
                    <a:pt x="542" y="153"/>
                  </a:lnTo>
                  <a:lnTo>
                    <a:pt x="539" y="172"/>
                  </a:lnTo>
                  <a:lnTo>
                    <a:pt x="539" y="741"/>
                  </a:lnTo>
                  <a:lnTo>
                    <a:pt x="641" y="738"/>
                  </a:lnTo>
                  <a:lnTo>
                    <a:pt x="729" y="732"/>
                  </a:lnTo>
                  <a:lnTo>
                    <a:pt x="795" y="719"/>
                  </a:lnTo>
                  <a:lnTo>
                    <a:pt x="849" y="701"/>
                  </a:lnTo>
                  <a:lnTo>
                    <a:pt x="888" y="669"/>
                  </a:lnTo>
                  <a:lnTo>
                    <a:pt x="915" y="625"/>
                  </a:lnTo>
                  <a:lnTo>
                    <a:pt x="933" y="569"/>
                  </a:lnTo>
                  <a:lnTo>
                    <a:pt x="942" y="500"/>
                  </a:lnTo>
                  <a:lnTo>
                    <a:pt x="945" y="413"/>
                  </a:lnTo>
                  <a:lnTo>
                    <a:pt x="942" y="331"/>
                  </a:lnTo>
                  <a:lnTo>
                    <a:pt x="933" y="262"/>
                  </a:lnTo>
                  <a:lnTo>
                    <a:pt x="915" y="206"/>
                  </a:lnTo>
                  <a:lnTo>
                    <a:pt x="891" y="162"/>
                  </a:lnTo>
                  <a:lnTo>
                    <a:pt x="861" y="128"/>
                  </a:lnTo>
                  <a:lnTo>
                    <a:pt x="825" y="103"/>
                  </a:lnTo>
                  <a:lnTo>
                    <a:pt x="780" y="84"/>
                  </a:lnTo>
                  <a:lnTo>
                    <a:pt x="729" y="75"/>
                  </a:lnTo>
                  <a:lnTo>
                    <a:pt x="671" y="71"/>
                  </a:lnTo>
                  <a:close/>
                  <a:moveTo>
                    <a:pt x="247" y="71"/>
                  </a:moveTo>
                  <a:lnTo>
                    <a:pt x="256" y="103"/>
                  </a:lnTo>
                  <a:lnTo>
                    <a:pt x="262" y="137"/>
                  </a:lnTo>
                  <a:lnTo>
                    <a:pt x="265" y="169"/>
                  </a:lnTo>
                  <a:lnTo>
                    <a:pt x="265" y="1342"/>
                  </a:lnTo>
                  <a:lnTo>
                    <a:pt x="262" y="1373"/>
                  </a:lnTo>
                  <a:lnTo>
                    <a:pt x="256" y="1408"/>
                  </a:lnTo>
                  <a:lnTo>
                    <a:pt x="247" y="1442"/>
                  </a:lnTo>
                  <a:lnTo>
                    <a:pt x="482" y="1442"/>
                  </a:lnTo>
                  <a:lnTo>
                    <a:pt x="473" y="1408"/>
                  </a:lnTo>
                  <a:lnTo>
                    <a:pt x="467" y="1373"/>
                  </a:lnTo>
                  <a:lnTo>
                    <a:pt x="464" y="1342"/>
                  </a:lnTo>
                  <a:lnTo>
                    <a:pt x="464" y="159"/>
                  </a:lnTo>
                  <a:lnTo>
                    <a:pt x="467" y="128"/>
                  </a:lnTo>
                  <a:lnTo>
                    <a:pt x="476" y="100"/>
                  </a:lnTo>
                  <a:lnTo>
                    <a:pt x="494" y="71"/>
                  </a:lnTo>
                  <a:lnTo>
                    <a:pt x="247" y="71"/>
                  </a:lnTo>
                  <a:close/>
                  <a:moveTo>
                    <a:pt x="51" y="0"/>
                  </a:moveTo>
                  <a:lnTo>
                    <a:pt x="750" y="0"/>
                  </a:lnTo>
                  <a:lnTo>
                    <a:pt x="813" y="3"/>
                  </a:lnTo>
                  <a:lnTo>
                    <a:pt x="879" y="9"/>
                  </a:lnTo>
                  <a:lnTo>
                    <a:pt x="945" y="21"/>
                  </a:lnTo>
                  <a:lnTo>
                    <a:pt x="1009" y="37"/>
                  </a:lnTo>
                  <a:lnTo>
                    <a:pt x="1072" y="62"/>
                  </a:lnTo>
                  <a:lnTo>
                    <a:pt x="1129" y="90"/>
                  </a:lnTo>
                  <a:lnTo>
                    <a:pt x="1180" y="125"/>
                  </a:lnTo>
                  <a:lnTo>
                    <a:pt x="1228" y="169"/>
                  </a:lnTo>
                  <a:lnTo>
                    <a:pt x="1265" y="219"/>
                  </a:lnTo>
                  <a:lnTo>
                    <a:pt x="1295" y="275"/>
                  </a:lnTo>
                  <a:lnTo>
                    <a:pt x="1313" y="341"/>
                  </a:lnTo>
                  <a:lnTo>
                    <a:pt x="1319" y="413"/>
                  </a:lnTo>
                  <a:lnTo>
                    <a:pt x="1313" y="488"/>
                  </a:lnTo>
                  <a:lnTo>
                    <a:pt x="1298" y="550"/>
                  </a:lnTo>
                  <a:lnTo>
                    <a:pt x="1274" y="607"/>
                  </a:lnTo>
                  <a:lnTo>
                    <a:pt x="1240" y="654"/>
                  </a:lnTo>
                  <a:lnTo>
                    <a:pt x="1201" y="691"/>
                  </a:lnTo>
                  <a:lnTo>
                    <a:pt x="1156" y="722"/>
                  </a:lnTo>
                  <a:lnTo>
                    <a:pt x="1105" y="751"/>
                  </a:lnTo>
                  <a:lnTo>
                    <a:pt x="1054" y="769"/>
                  </a:lnTo>
                  <a:lnTo>
                    <a:pt x="997" y="785"/>
                  </a:lnTo>
                  <a:lnTo>
                    <a:pt x="939" y="798"/>
                  </a:lnTo>
                  <a:lnTo>
                    <a:pt x="994" y="882"/>
                  </a:lnTo>
                  <a:lnTo>
                    <a:pt x="1042" y="960"/>
                  </a:lnTo>
                  <a:lnTo>
                    <a:pt x="1084" y="1026"/>
                  </a:lnTo>
                  <a:lnTo>
                    <a:pt x="1123" y="1086"/>
                  </a:lnTo>
                  <a:lnTo>
                    <a:pt x="1156" y="1132"/>
                  </a:lnTo>
                  <a:lnTo>
                    <a:pt x="1180" y="1167"/>
                  </a:lnTo>
                  <a:lnTo>
                    <a:pt x="1198" y="1195"/>
                  </a:lnTo>
                  <a:lnTo>
                    <a:pt x="1207" y="1208"/>
                  </a:lnTo>
                  <a:lnTo>
                    <a:pt x="1231" y="1242"/>
                  </a:lnTo>
                  <a:lnTo>
                    <a:pt x="1262" y="1283"/>
                  </a:lnTo>
                  <a:lnTo>
                    <a:pt x="1295" y="1327"/>
                  </a:lnTo>
                  <a:lnTo>
                    <a:pt x="1331" y="1367"/>
                  </a:lnTo>
                  <a:lnTo>
                    <a:pt x="1370" y="1402"/>
                  </a:lnTo>
                  <a:lnTo>
                    <a:pt x="1406" y="1430"/>
                  </a:lnTo>
                  <a:lnTo>
                    <a:pt x="1442" y="1445"/>
                  </a:lnTo>
                  <a:lnTo>
                    <a:pt x="1451" y="1449"/>
                  </a:lnTo>
                  <a:lnTo>
                    <a:pt x="1469" y="1461"/>
                  </a:lnTo>
                  <a:lnTo>
                    <a:pt x="1472" y="1470"/>
                  </a:lnTo>
                  <a:lnTo>
                    <a:pt x="1475" y="1483"/>
                  </a:lnTo>
                  <a:lnTo>
                    <a:pt x="1472" y="1502"/>
                  </a:lnTo>
                  <a:lnTo>
                    <a:pt x="1460" y="1511"/>
                  </a:lnTo>
                  <a:lnTo>
                    <a:pt x="1445" y="1517"/>
                  </a:lnTo>
                  <a:lnTo>
                    <a:pt x="1424" y="1521"/>
                  </a:lnTo>
                  <a:lnTo>
                    <a:pt x="1075" y="1521"/>
                  </a:lnTo>
                  <a:lnTo>
                    <a:pt x="1054" y="1517"/>
                  </a:lnTo>
                  <a:lnTo>
                    <a:pt x="1042" y="1508"/>
                  </a:lnTo>
                  <a:lnTo>
                    <a:pt x="1033" y="1492"/>
                  </a:lnTo>
                  <a:lnTo>
                    <a:pt x="1018" y="1467"/>
                  </a:lnTo>
                  <a:lnTo>
                    <a:pt x="997" y="1436"/>
                  </a:lnTo>
                  <a:lnTo>
                    <a:pt x="972" y="1399"/>
                  </a:lnTo>
                  <a:lnTo>
                    <a:pt x="951" y="1364"/>
                  </a:lnTo>
                  <a:lnTo>
                    <a:pt x="936" y="1339"/>
                  </a:lnTo>
                  <a:lnTo>
                    <a:pt x="617" y="819"/>
                  </a:lnTo>
                  <a:lnTo>
                    <a:pt x="539" y="819"/>
                  </a:lnTo>
                  <a:lnTo>
                    <a:pt x="545" y="823"/>
                  </a:lnTo>
                  <a:lnTo>
                    <a:pt x="545" y="1367"/>
                  </a:lnTo>
                  <a:lnTo>
                    <a:pt x="551" y="1399"/>
                  </a:lnTo>
                  <a:lnTo>
                    <a:pt x="563" y="1424"/>
                  </a:lnTo>
                  <a:lnTo>
                    <a:pt x="587" y="1436"/>
                  </a:lnTo>
                  <a:lnTo>
                    <a:pt x="623" y="1442"/>
                  </a:lnTo>
                  <a:lnTo>
                    <a:pt x="674" y="1445"/>
                  </a:lnTo>
                  <a:lnTo>
                    <a:pt x="689" y="1445"/>
                  </a:lnTo>
                  <a:lnTo>
                    <a:pt x="704" y="1449"/>
                  </a:lnTo>
                  <a:lnTo>
                    <a:pt x="719" y="1455"/>
                  </a:lnTo>
                  <a:lnTo>
                    <a:pt x="732" y="1464"/>
                  </a:lnTo>
                  <a:lnTo>
                    <a:pt x="735" y="1483"/>
                  </a:lnTo>
                  <a:lnTo>
                    <a:pt x="732" y="1502"/>
                  </a:lnTo>
                  <a:lnTo>
                    <a:pt x="719" y="1511"/>
                  </a:lnTo>
                  <a:lnTo>
                    <a:pt x="704" y="1517"/>
                  </a:lnTo>
                  <a:lnTo>
                    <a:pt x="683" y="1521"/>
                  </a:lnTo>
                  <a:lnTo>
                    <a:pt x="51" y="1521"/>
                  </a:lnTo>
                  <a:lnTo>
                    <a:pt x="30" y="1517"/>
                  </a:lnTo>
                  <a:lnTo>
                    <a:pt x="15" y="1511"/>
                  </a:lnTo>
                  <a:lnTo>
                    <a:pt x="3" y="1502"/>
                  </a:lnTo>
                  <a:lnTo>
                    <a:pt x="0" y="1483"/>
                  </a:lnTo>
                  <a:lnTo>
                    <a:pt x="3" y="1464"/>
                  </a:lnTo>
                  <a:lnTo>
                    <a:pt x="15" y="1455"/>
                  </a:lnTo>
                  <a:lnTo>
                    <a:pt x="30" y="1449"/>
                  </a:lnTo>
                  <a:lnTo>
                    <a:pt x="45" y="1445"/>
                  </a:lnTo>
                  <a:lnTo>
                    <a:pt x="57" y="1445"/>
                  </a:lnTo>
                  <a:lnTo>
                    <a:pt x="111" y="1442"/>
                  </a:lnTo>
                  <a:lnTo>
                    <a:pt x="147" y="1436"/>
                  </a:lnTo>
                  <a:lnTo>
                    <a:pt x="171" y="1424"/>
                  </a:lnTo>
                  <a:lnTo>
                    <a:pt x="186" y="1402"/>
                  </a:lnTo>
                  <a:lnTo>
                    <a:pt x="192" y="1367"/>
                  </a:lnTo>
                  <a:lnTo>
                    <a:pt x="192" y="153"/>
                  </a:lnTo>
                  <a:lnTo>
                    <a:pt x="183" y="118"/>
                  </a:lnTo>
                  <a:lnTo>
                    <a:pt x="171" y="93"/>
                  </a:lnTo>
                  <a:lnTo>
                    <a:pt x="147" y="81"/>
                  </a:lnTo>
                  <a:lnTo>
                    <a:pt x="111" y="75"/>
                  </a:lnTo>
                  <a:lnTo>
                    <a:pt x="45" y="75"/>
                  </a:lnTo>
                  <a:lnTo>
                    <a:pt x="30" y="71"/>
                  </a:lnTo>
                  <a:lnTo>
                    <a:pt x="15" y="65"/>
                  </a:lnTo>
                  <a:lnTo>
                    <a:pt x="3" y="56"/>
                  </a:lnTo>
                  <a:lnTo>
                    <a:pt x="0" y="37"/>
                  </a:lnTo>
                  <a:lnTo>
                    <a:pt x="3" y="18"/>
                  </a:lnTo>
                  <a:lnTo>
                    <a:pt x="15" y="9"/>
                  </a:lnTo>
                  <a:lnTo>
                    <a:pt x="33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3301" y="3514"/>
              <a:ext cx="557" cy="105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25" y="4"/>
                </a:cxn>
                <a:cxn ang="0">
                  <a:pos x="340" y="10"/>
                </a:cxn>
                <a:cxn ang="0">
                  <a:pos x="346" y="22"/>
                </a:cxn>
                <a:cxn ang="0">
                  <a:pos x="346" y="47"/>
                </a:cxn>
                <a:cxn ang="0">
                  <a:pos x="349" y="47"/>
                </a:cxn>
                <a:cxn ang="0">
                  <a:pos x="349" y="943"/>
                </a:cxn>
                <a:cxn ang="0">
                  <a:pos x="352" y="958"/>
                </a:cxn>
                <a:cxn ang="0">
                  <a:pos x="362" y="974"/>
                </a:cxn>
                <a:cxn ang="0">
                  <a:pos x="377" y="983"/>
                </a:cxn>
                <a:cxn ang="0">
                  <a:pos x="404" y="990"/>
                </a:cxn>
                <a:cxn ang="0">
                  <a:pos x="443" y="996"/>
                </a:cxn>
                <a:cxn ang="0">
                  <a:pos x="557" y="996"/>
                </a:cxn>
                <a:cxn ang="0">
                  <a:pos x="557" y="1052"/>
                </a:cxn>
                <a:cxn ang="0">
                  <a:pos x="497" y="1052"/>
                </a:cxn>
                <a:cxn ang="0">
                  <a:pos x="452" y="1049"/>
                </a:cxn>
                <a:cxn ang="0">
                  <a:pos x="401" y="1049"/>
                </a:cxn>
                <a:cxn ang="0">
                  <a:pos x="352" y="1046"/>
                </a:cxn>
                <a:cxn ang="0">
                  <a:pos x="211" y="1046"/>
                </a:cxn>
                <a:cxn ang="0">
                  <a:pos x="163" y="1049"/>
                </a:cxn>
                <a:cxn ang="0">
                  <a:pos x="115" y="1049"/>
                </a:cxn>
                <a:cxn ang="0">
                  <a:pos x="69" y="1052"/>
                </a:cxn>
                <a:cxn ang="0">
                  <a:pos x="12" y="1052"/>
                </a:cxn>
                <a:cxn ang="0">
                  <a:pos x="12" y="996"/>
                </a:cxn>
                <a:cxn ang="0">
                  <a:pos x="127" y="996"/>
                </a:cxn>
                <a:cxn ang="0">
                  <a:pos x="166" y="990"/>
                </a:cxn>
                <a:cxn ang="0">
                  <a:pos x="193" y="983"/>
                </a:cxn>
                <a:cxn ang="0">
                  <a:pos x="208" y="974"/>
                </a:cxn>
                <a:cxn ang="0">
                  <a:pos x="217" y="958"/>
                </a:cxn>
                <a:cxn ang="0">
                  <a:pos x="220" y="943"/>
                </a:cxn>
                <a:cxn ang="0">
                  <a:pos x="220" y="116"/>
                </a:cxn>
                <a:cxn ang="0">
                  <a:pos x="169" y="135"/>
                </a:cxn>
                <a:cxn ang="0">
                  <a:pos x="118" y="148"/>
                </a:cxn>
                <a:cxn ang="0">
                  <a:pos x="69" y="154"/>
                </a:cxn>
                <a:cxn ang="0">
                  <a:pos x="30" y="157"/>
                </a:cxn>
                <a:cxn ang="0">
                  <a:pos x="0" y="157"/>
                </a:cxn>
                <a:cxn ang="0">
                  <a:pos x="0" y="101"/>
                </a:cxn>
                <a:cxn ang="0">
                  <a:pos x="39" y="101"/>
                </a:cxn>
                <a:cxn ang="0">
                  <a:pos x="87" y="98"/>
                </a:cxn>
                <a:cxn ang="0">
                  <a:pos x="139" y="88"/>
                </a:cxn>
                <a:cxn ang="0">
                  <a:pos x="193" y="72"/>
                </a:cxn>
                <a:cxn ang="0">
                  <a:pos x="247" y="41"/>
                </a:cxn>
                <a:cxn ang="0">
                  <a:pos x="298" y="0"/>
                </a:cxn>
              </a:cxnLst>
              <a:rect l="0" t="0" r="r" b="b"/>
              <a:pathLst>
                <a:path w="557" h="1052">
                  <a:moveTo>
                    <a:pt x="298" y="0"/>
                  </a:moveTo>
                  <a:lnTo>
                    <a:pt x="325" y="4"/>
                  </a:lnTo>
                  <a:lnTo>
                    <a:pt x="340" y="10"/>
                  </a:lnTo>
                  <a:lnTo>
                    <a:pt x="346" y="22"/>
                  </a:lnTo>
                  <a:lnTo>
                    <a:pt x="346" y="47"/>
                  </a:lnTo>
                  <a:lnTo>
                    <a:pt x="349" y="47"/>
                  </a:lnTo>
                  <a:lnTo>
                    <a:pt x="349" y="943"/>
                  </a:lnTo>
                  <a:lnTo>
                    <a:pt x="352" y="958"/>
                  </a:lnTo>
                  <a:lnTo>
                    <a:pt x="362" y="974"/>
                  </a:lnTo>
                  <a:lnTo>
                    <a:pt x="377" y="983"/>
                  </a:lnTo>
                  <a:lnTo>
                    <a:pt x="404" y="990"/>
                  </a:lnTo>
                  <a:lnTo>
                    <a:pt x="443" y="996"/>
                  </a:lnTo>
                  <a:lnTo>
                    <a:pt x="557" y="996"/>
                  </a:lnTo>
                  <a:lnTo>
                    <a:pt x="557" y="1052"/>
                  </a:lnTo>
                  <a:lnTo>
                    <a:pt x="497" y="1052"/>
                  </a:lnTo>
                  <a:lnTo>
                    <a:pt x="452" y="1049"/>
                  </a:lnTo>
                  <a:lnTo>
                    <a:pt x="401" y="1049"/>
                  </a:lnTo>
                  <a:lnTo>
                    <a:pt x="352" y="1046"/>
                  </a:lnTo>
                  <a:lnTo>
                    <a:pt x="211" y="1046"/>
                  </a:lnTo>
                  <a:lnTo>
                    <a:pt x="163" y="1049"/>
                  </a:lnTo>
                  <a:lnTo>
                    <a:pt x="115" y="1049"/>
                  </a:lnTo>
                  <a:lnTo>
                    <a:pt x="69" y="1052"/>
                  </a:lnTo>
                  <a:lnTo>
                    <a:pt x="12" y="1052"/>
                  </a:lnTo>
                  <a:lnTo>
                    <a:pt x="12" y="996"/>
                  </a:lnTo>
                  <a:lnTo>
                    <a:pt x="127" y="996"/>
                  </a:lnTo>
                  <a:lnTo>
                    <a:pt x="166" y="990"/>
                  </a:lnTo>
                  <a:lnTo>
                    <a:pt x="193" y="983"/>
                  </a:lnTo>
                  <a:lnTo>
                    <a:pt x="208" y="974"/>
                  </a:lnTo>
                  <a:lnTo>
                    <a:pt x="217" y="958"/>
                  </a:lnTo>
                  <a:lnTo>
                    <a:pt x="220" y="943"/>
                  </a:lnTo>
                  <a:lnTo>
                    <a:pt x="220" y="116"/>
                  </a:lnTo>
                  <a:lnTo>
                    <a:pt x="169" y="135"/>
                  </a:lnTo>
                  <a:lnTo>
                    <a:pt x="118" y="148"/>
                  </a:lnTo>
                  <a:lnTo>
                    <a:pt x="69" y="154"/>
                  </a:lnTo>
                  <a:lnTo>
                    <a:pt x="30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39" y="101"/>
                  </a:lnTo>
                  <a:lnTo>
                    <a:pt x="87" y="98"/>
                  </a:lnTo>
                  <a:lnTo>
                    <a:pt x="139" y="88"/>
                  </a:lnTo>
                  <a:lnTo>
                    <a:pt x="193" y="72"/>
                  </a:lnTo>
                  <a:lnTo>
                    <a:pt x="247" y="41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165" y="4385"/>
              <a:ext cx="196" cy="48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8" y="21"/>
                </a:cxn>
                <a:cxn ang="0">
                  <a:pos x="169" y="50"/>
                </a:cxn>
                <a:cxn ang="0">
                  <a:pos x="184" y="84"/>
                </a:cxn>
                <a:cxn ang="0">
                  <a:pos x="193" y="125"/>
                </a:cxn>
                <a:cxn ang="0">
                  <a:pos x="196" y="172"/>
                </a:cxn>
                <a:cxn ang="0">
                  <a:pos x="190" y="241"/>
                </a:cxn>
                <a:cxn ang="0">
                  <a:pos x="175" y="303"/>
                </a:cxn>
                <a:cxn ang="0">
                  <a:pos x="154" y="356"/>
                </a:cxn>
                <a:cxn ang="0">
                  <a:pos x="130" y="400"/>
                </a:cxn>
                <a:cxn ang="0">
                  <a:pos x="103" y="438"/>
                </a:cxn>
                <a:cxn ang="0">
                  <a:pos x="79" y="466"/>
                </a:cxn>
                <a:cxn ang="0">
                  <a:pos x="58" y="482"/>
                </a:cxn>
                <a:cxn ang="0">
                  <a:pos x="46" y="488"/>
                </a:cxn>
                <a:cxn ang="0">
                  <a:pos x="37" y="485"/>
                </a:cxn>
                <a:cxn ang="0">
                  <a:pos x="31" y="482"/>
                </a:cxn>
                <a:cxn ang="0">
                  <a:pos x="28" y="472"/>
                </a:cxn>
                <a:cxn ang="0">
                  <a:pos x="25" y="466"/>
                </a:cxn>
                <a:cxn ang="0">
                  <a:pos x="25" y="460"/>
                </a:cxn>
                <a:cxn ang="0">
                  <a:pos x="31" y="447"/>
                </a:cxn>
                <a:cxn ang="0">
                  <a:pos x="34" y="444"/>
                </a:cxn>
                <a:cxn ang="0">
                  <a:pos x="85" y="381"/>
                </a:cxn>
                <a:cxn ang="0">
                  <a:pos x="121" y="322"/>
                </a:cxn>
                <a:cxn ang="0">
                  <a:pos x="139" y="266"/>
                </a:cxn>
                <a:cxn ang="0">
                  <a:pos x="148" y="209"/>
                </a:cxn>
                <a:cxn ang="0">
                  <a:pos x="151" y="156"/>
                </a:cxn>
                <a:cxn ang="0">
                  <a:pos x="145" y="159"/>
                </a:cxn>
                <a:cxn ang="0">
                  <a:pos x="133" y="169"/>
                </a:cxn>
                <a:cxn ang="0">
                  <a:pos x="115" y="178"/>
                </a:cxn>
                <a:cxn ang="0">
                  <a:pos x="91" y="181"/>
                </a:cxn>
                <a:cxn ang="0">
                  <a:pos x="55" y="175"/>
                </a:cxn>
                <a:cxn ang="0">
                  <a:pos x="25" y="156"/>
                </a:cxn>
                <a:cxn ang="0">
                  <a:pos x="6" y="125"/>
                </a:cxn>
                <a:cxn ang="0">
                  <a:pos x="0" y="90"/>
                </a:cxn>
                <a:cxn ang="0">
                  <a:pos x="6" y="56"/>
                </a:cxn>
                <a:cxn ang="0">
                  <a:pos x="25" y="25"/>
                </a:cxn>
                <a:cxn ang="0">
                  <a:pos x="52" y="6"/>
                </a:cxn>
                <a:cxn ang="0">
                  <a:pos x="88" y="0"/>
                </a:cxn>
              </a:cxnLst>
              <a:rect l="0" t="0" r="r" b="b"/>
              <a:pathLst>
                <a:path w="196" h="488">
                  <a:moveTo>
                    <a:pt x="88" y="0"/>
                  </a:moveTo>
                  <a:lnTo>
                    <a:pt x="121" y="6"/>
                  </a:lnTo>
                  <a:lnTo>
                    <a:pt x="148" y="21"/>
                  </a:lnTo>
                  <a:lnTo>
                    <a:pt x="169" y="50"/>
                  </a:lnTo>
                  <a:lnTo>
                    <a:pt x="184" y="84"/>
                  </a:lnTo>
                  <a:lnTo>
                    <a:pt x="193" y="125"/>
                  </a:lnTo>
                  <a:lnTo>
                    <a:pt x="196" y="172"/>
                  </a:lnTo>
                  <a:lnTo>
                    <a:pt x="190" y="241"/>
                  </a:lnTo>
                  <a:lnTo>
                    <a:pt x="175" y="303"/>
                  </a:lnTo>
                  <a:lnTo>
                    <a:pt x="154" y="356"/>
                  </a:lnTo>
                  <a:lnTo>
                    <a:pt x="130" y="400"/>
                  </a:lnTo>
                  <a:lnTo>
                    <a:pt x="103" y="438"/>
                  </a:lnTo>
                  <a:lnTo>
                    <a:pt x="79" y="466"/>
                  </a:lnTo>
                  <a:lnTo>
                    <a:pt x="58" y="482"/>
                  </a:lnTo>
                  <a:lnTo>
                    <a:pt x="46" y="488"/>
                  </a:lnTo>
                  <a:lnTo>
                    <a:pt x="37" y="485"/>
                  </a:lnTo>
                  <a:lnTo>
                    <a:pt x="31" y="482"/>
                  </a:lnTo>
                  <a:lnTo>
                    <a:pt x="28" y="472"/>
                  </a:lnTo>
                  <a:lnTo>
                    <a:pt x="25" y="466"/>
                  </a:lnTo>
                  <a:lnTo>
                    <a:pt x="25" y="460"/>
                  </a:lnTo>
                  <a:lnTo>
                    <a:pt x="31" y="447"/>
                  </a:lnTo>
                  <a:lnTo>
                    <a:pt x="34" y="444"/>
                  </a:lnTo>
                  <a:lnTo>
                    <a:pt x="85" y="381"/>
                  </a:lnTo>
                  <a:lnTo>
                    <a:pt x="121" y="322"/>
                  </a:lnTo>
                  <a:lnTo>
                    <a:pt x="139" y="266"/>
                  </a:lnTo>
                  <a:lnTo>
                    <a:pt x="148" y="209"/>
                  </a:lnTo>
                  <a:lnTo>
                    <a:pt x="151" y="156"/>
                  </a:lnTo>
                  <a:lnTo>
                    <a:pt x="145" y="159"/>
                  </a:lnTo>
                  <a:lnTo>
                    <a:pt x="133" y="169"/>
                  </a:lnTo>
                  <a:lnTo>
                    <a:pt x="115" y="178"/>
                  </a:lnTo>
                  <a:lnTo>
                    <a:pt x="91" y="181"/>
                  </a:lnTo>
                  <a:lnTo>
                    <a:pt x="55" y="175"/>
                  </a:lnTo>
                  <a:lnTo>
                    <a:pt x="25" y="156"/>
                  </a:lnTo>
                  <a:lnTo>
                    <a:pt x="6" y="125"/>
                  </a:lnTo>
                  <a:lnTo>
                    <a:pt x="0" y="90"/>
                  </a:lnTo>
                  <a:lnTo>
                    <a:pt x="6" y="56"/>
                  </a:lnTo>
                  <a:lnTo>
                    <a:pt x="25" y="25"/>
                  </a:lnTo>
                  <a:lnTo>
                    <a:pt x="52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4611" y="3514"/>
              <a:ext cx="675" cy="1049"/>
            </a:xfrm>
            <a:custGeom>
              <a:avLst/>
              <a:gdLst/>
              <a:ahLst/>
              <a:cxnLst>
                <a:cxn ang="0">
                  <a:pos x="389" y="7"/>
                </a:cxn>
                <a:cxn ang="0">
                  <a:pos x="515" y="51"/>
                </a:cxn>
                <a:cxn ang="0">
                  <a:pos x="611" y="129"/>
                </a:cxn>
                <a:cxn ang="0">
                  <a:pos x="669" y="245"/>
                </a:cxn>
                <a:cxn ang="0">
                  <a:pos x="669" y="373"/>
                </a:cxn>
                <a:cxn ang="0">
                  <a:pos x="624" y="479"/>
                </a:cxn>
                <a:cxn ang="0">
                  <a:pos x="548" y="570"/>
                </a:cxn>
                <a:cxn ang="0">
                  <a:pos x="455" y="651"/>
                </a:cxn>
                <a:cxn ang="0">
                  <a:pos x="392" y="702"/>
                </a:cxn>
                <a:cxn ang="0">
                  <a:pos x="328" y="755"/>
                </a:cxn>
                <a:cxn ang="0">
                  <a:pos x="253" y="824"/>
                </a:cxn>
                <a:cxn ang="0">
                  <a:pos x="151" y="918"/>
                </a:cxn>
                <a:cxn ang="0">
                  <a:pos x="542" y="914"/>
                </a:cxn>
                <a:cxn ang="0">
                  <a:pos x="581" y="908"/>
                </a:cxn>
                <a:cxn ang="0">
                  <a:pos x="599" y="861"/>
                </a:cxn>
                <a:cxn ang="0">
                  <a:pos x="614" y="792"/>
                </a:cxn>
                <a:cxn ang="0">
                  <a:pos x="672" y="764"/>
                </a:cxn>
                <a:cxn ang="0">
                  <a:pos x="627" y="1049"/>
                </a:cxn>
                <a:cxn ang="0">
                  <a:pos x="0" y="1024"/>
                </a:cxn>
                <a:cxn ang="0">
                  <a:pos x="9" y="999"/>
                </a:cxn>
                <a:cxn ang="0">
                  <a:pos x="383" y="611"/>
                </a:cxn>
                <a:cxn ang="0">
                  <a:pos x="443" y="539"/>
                </a:cxn>
                <a:cxn ang="0">
                  <a:pos x="500" y="436"/>
                </a:cxn>
                <a:cxn ang="0">
                  <a:pos x="527" y="310"/>
                </a:cxn>
                <a:cxn ang="0">
                  <a:pos x="506" y="204"/>
                </a:cxn>
                <a:cxn ang="0">
                  <a:pos x="449" y="116"/>
                </a:cxn>
                <a:cxn ang="0">
                  <a:pos x="356" y="63"/>
                </a:cxn>
                <a:cxn ang="0">
                  <a:pos x="256" y="60"/>
                </a:cxn>
                <a:cxn ang="0">
                  <a:pos x="175" y="88"/>
                </a:cxn>
                <a:cxn ang="0">
                  <a:pos x="103" y="154"/>
                </a:cxn>
                <a:cxn ang="0">
                  <a:pos x="109" y="207"/>
                </a:cxn>
                <a:cxn ang="0">
                  <a:pos x="148" y="235"/>
                </a:cxn>
                <a:cxn ang="0">
                  <a:pos x="163" y="273"/>
                </a:cxn>
                <a:cxn ang="0">
                  <a:pos x="157" y="320"/>
                </a:cxn>
                <a:cxn ang="0">
                  <a:pos x="127" y="360"/>
                </a:cxn>
                <a:cxn ang="0">
                  <a:pos x="81" y="373"/>
                </a:cxn>
                <a:cxn ang="0">
                  <a:pos x="54" y="370"/>
                </a:cxn>
                <a:cxn ang="0">
                  <a:pos x="18" y="345"/>
                </a:cxn>
                <a:cxn ang="0">
                  <a:pos x="0" y="285"/>
                </a:cxn>
                <a:cxn ang="0">
                  <a:pos x="30" y="163"/>
                </a:cxn>
                <a:cxn ang="0">
                  <a:pos x="112" y="66"/>
                </a:cxn>
                <a:cxn ang="0">
                  <a:pos x="238" y="10"/>
                </a:cxn>
              </a:cxnLst>
              <a:rect l="0" t="0" r="r" b="b"/>
              <a:pathLst>
                <a:path w="675" h="1049">
                  <a:moveTo>
                    <a:pt x="316" y="0"/>
                  </a:moveTo>
                  <a:lnTo>
                    <a:pt x="389" y="7"/>
                  </a:lnTo>
                  <a:lnTo>
                    <a:pt x="455" y="22"/>
                  </a:lnTo>
                  <a:lnTo>
                    <a:pt x="515" y="51"/>
                  </a:lnTo>
                  <a:lnTo>
                    <a:pt x="569" y="85"/>
                  </a:lnTo>
                  <a:lnTo>
                    <a:pt x="611" y="129"/>
                  </a:lnTo>
                  <a:lnTo>
                    <a:pt x="648" y="182"/>
                  </a:lnTo>
                  <a:lnTo>
                    <a:pt x="669" y="245"/>
                  </a:lnTo>
                  <a:lnTo>
                    <a:pt x="675" y="310"/>
                  </a:lnTo>
                  <a:lnTo>
                    <a:pt x="669" y="373"/>
                  </a:lnTo>
                  <a:lnTo>
                    <a:pt x="651" y="429"/>
                  </a:lnTo>
                  <a:lnTo>
                    <a:pt x="624" y="479"/>
                  </a:lnTo>
                  <a:lnTo>
                    <a:pt x="587" y="526"/>
                  </a:lnTo>
                  <a:lnTo>
                    <a:pt x="548" y="570"/>
                  </a:lnTo>
                  <a:lnTo>
                    <a:pt x="503" y="611"/>
                  </a:lnTo>
                  <a:lnTo>
                    <a:pt x="455" y="651"/>
                  </a:lnTo>
                  <a:lnTo>
                    <a:pt x="422" y="677"/>
                  </a:lnTo>
                  <a:lnTo>
                    <a:pt x="392" y="702"/>
                  </a:lnTo>
                  <a:lnTo>
                    <a:pt x="362" y="730"/>
                  </a:lnTo>
                  <a:lnTo>
                    <a:pt x="328" y="755"/>
                  </a:lnTo>
                  <a:lnTo>
                    <a:pt x="292" y="789"/>
                  </a:lnTo>
                  <a:lnTo>
                    <a:pt x="253" y="824"/>
                  </a:lnTo>
                  <a:lnTo>
                    <a:pt x="205" y="867"/>
                  </a:lnTo>
                  <a:lnTo>
                    <a:pt x="151" y="918"/>
                  </a:lnTo>
                  <a:lnTo>
                    <a:pt x="509" y="918"/>
                  </a:lnTo>
                  <a:lnTo>
                    <a:pt x="542" y="914"/>
                  </a:lnTo>
                  <a:lnTo>
                    <a:pt x="566" y="911"/>
                  </a:lnTo>
                  <a:lnTo>
                    <a:pt x="581" y="908"/>
                  </a:lnTo>
                  <a:lnTo>
                    <a:pt x="590" y="889"/>
                  </a:lnTo>
                  <a:lnTo>
                    <a:pt x="599" y="861"/>
                  </a:lnTo>
                  <a:lnTo>
                    <a:pt x="608" y="827"/>
                  </a:lnTo>
                  <a:lnTo>
                    <a:pt x="614" y="792"/>
                  </a:lnTo>
                  <a:lnTo>
                    <a:pt x="618" y="764"/>
                  </a:lnTo>
                  <a:lnTo>
                    <a:pt x="672" y="764"/>
                  </a:lnTo>
                  <a:lnTo>
                    <a:pt x="675" y="761"/>
                  </a:lnTo>
                  <a:lnTo>
                    <a:pt x="627" y="1049"/>
                  </a:lnTo>
                  <a:lnTo>
                    <a:pt x="0" y="1049"/>
                  </a:lnTo>
                  <a:lnTo>
                    <a:pt x="0" y="1024"/>
                  </a:lnTo>
                  <a:lnTo>
                    <a:pt x="3" y="1008"/>
                  </a:lnTo>
                  <a:lnTo>
                    <a:pt x="9" y="999"/>
                  </a:lnTo>
                  <a:lnTo>
                    <a:pt x="18" y="986"/>
                  </a:lnTo>
                  <a:lnTo>
                    <a:pt x="383" y="611"/>
                  </a:lnTo>
                  <a:lnTo>
                    <a:pt x="410" y="580"/>
                  </a:lnTo>
                  <a:lnTo>
                    <a:pt x="443" y="539"/>
                  </a:lnTo>
                  <a:lnTo>
                    <a:pt x="473" y="492"/>
                  </a:lnTo>
                  <a:lnTo>
                    <a:pt x="500" y="436"/>
                  </a:lnTo>
                  <a:lnTo>
                    <a:pt x="521" y="376"/>
                  </a:lnTo>
                  <a:lnTo>
                    <a:pt x="527" y="310"/>
                  </a:lnTo>
                  <a:lnTo>
                    <a:pt x="521" y="257"/>
                  </a:lnTo>
                  <a:lnTo>
                    <a:pt x="506" y="204"/>
                  </a:lnTo>
                  <a:lnTo>
                    <a:pt x="482" y="157"/>
                  </a:lnTo>
                  <a:lnTo>
                    <a:pt x="449" y="116"/>
                  </a:lnTo>
                  <a:lnTo>
                    <a:pt x="407" y="85"/>
                  </a:lnTo>
                  <a:lnTo>
                    <a:pt x="356" y="63"/>
                  </a:lnTo>
                  <a:lnTo>
                    <a:pt x="295" y="57"/>
                  </a:lnTo>
                  <a:lnTo>
                    <a:pt x="256" y="60"/>
                  </a:lnTo>
                  <a:lnTo>
                    <a:pt x="217" y="69"/>
                  </a:lnTo>
                  <a:lnTo>
                    <a:pt x="175" y="88"/>
                  </a:lnTo>
                  <a:lnTo>
                    <a:pt x="139" y="116"/>
                  </a:lnTo>
                  <a:lnTo>
                    <a:pt x="103" y="154"/>
                  </a:lnTo>
                  <a:lnTo>
                    <a:pt x="75" y="204"/>
                  </a:lnTo>
                  <a:lnTo>
                    <a:pt x="109" y="207"/>
                  </a:lnTo>
                  <a:lnTo>
                    <a:pt x="133" y="220"/>
                  </a:lnTo>
                  <a:lnTo>
                    <a:pt x="148" y="235"/>
                  </a:lnTo>
                  <a:lnTo>
                    <a:pt x="157" y="254"/>
                  </a:lnTo>
                  <a:lnTo>
                    <a:pt x="163" y="273"/>
                  </a:lnTo>
                  <a:lnTo>
                    <a:pt x="163" y="288"/>
                  </a:lnTo>
                  <a:lnTo>
                    <a:pt x="157" y="320"/>
                  </a:lnTo>
                  <a:lnTo>
                    <a:pt x="145" y="342"/>
                  </a:lnTo>
                  <a:lnTo>
                    <a:pt x="127" y="360"/>
                  </a:lnTo>
                  <a:lnTo>
                    <a:pt x="103" y="370"/>
                  </a:lnTo>
                  <a:lnTo>
                    <a:pt x="81" y="373"/>
                  </a:lnTo>
                  <a:lnTo>
                    <a:pt x="69" y="373"/>
                  </a:lnTo>
                  <a:lnTo>
                    <a:pt x="54" y="370"/>
                  </a:lnTo>
                  <a:lnTo>
                    <a:pt x="36" y="360"/>
                  </a:lnTo>
                  <a:lnTo>
                    <a:pt x="18" y="345"/>
                  </a:lnTo>
                  <a:lnTo>
                    <a:pt x="6" y="320"/>
                  </a:lnTo>
                  <a:lnTo>
                    <a:pt x="0" y="285"/>
                  </a:lnTo>
                  <a:lnTo>
                    <a:pt x="9" y="223"/>
                  </a:lnTo>
                  <a:lnTo>
                    <a:pt x="30" y="163"/>
                  </a:lnTo>
                  <a:lnTo>
                    <a:pt x="63" y="110"/>
                  </a:lnTo>
                  <a:lnTo>
                    <a:pt x="112" y="66"/>
                  </a:lnTo>
                  <a:lnTo>
                    <a:pt x="172" y="32"/>
                  </a:lnTo>
                  <a:lnTo>
                    <a:pt x="238" y="10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6183" y="4228"/>
              <a:ext cx="1912" cy="1167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3"/>
                </a:cxn>
                <a:cxn ang="0">
                  <a:pos x="1602" y="347"/>
                </a:cxn>
                <a:cxn ang="0">
                  <a:pos x="1696" y="441"/>
                </a:cxn>
                <a:cxn ang="0">
                  <a:pos x="1786" y="507"/>
                </a:cxn>
                <a:cxn ang="0">
                  <a:pos x="1864" y="545"/>
                </a:cxn>
                <a:cxn ang="0">
                  <a:pos x="1900" y="560"/>
                </a:cxn>
                <a:cxn ang="0">
                  <a:pos x="1909" y="573"/>
                </a:cxn>
                <a:cxn ang="0">
                  <a:pos x="1912" y="592"/>
                </a:cxn>
                <a:cxn ang="0">
                  <a:pos x="1903" y="604"/>
                </a:cxn>
                <a:cxn ang="0">
                  <a:pos x="1882" y="610"/>
                </a:cxn>
                <a:cxn ang="0">
                  <a:pos x="1702" y="720"/>
                </a:cxn>
                <a:cxn ang="0">
                  <a:pos x="1572" y="861"/>
                </a:cxn>
                <a:cxn ang="0">
                  <a:pos x="1488" y="1030"/>
                </a:cxn>
                <a:cxn ang="0">
                  <a:pos x="1458" y="1146"/>
                </a:cxn>
                <a:cxn ang="0">
                  <a:pos x="1437" y="1167"/>
                </a:cxn>
                <a:cxn ang="0">
                  <a:pos x="1385" y="1164"/>
                </a:cxn>
                <a:cxn ang="0">
                  <a:pos x="1376" y="1155"/>
                </a:cxn>
                <a:cxn ang="0">
                  <a:pos x="1370" y="1130"/>
                </a:cxn>
                <a:cxn ang="0">
                  <a:pos x="1385" y="1070"/>
                </a:cxn>
                <a:cxn ang="0">
                  <a:pos x="1418" y="970"/>
                </a:cxn>
                <a:cxn ang="0">
                  <a:pos x="1485" y="845"/>
                </a:cxn>
                <a:cxn ang="0">
                  <a:pos x="1518" y="798"/>
                </a:cxn>
                <a:cxn ang="0">
                  <a:pos x="1578" y="723"/>
                </a:cxn>
                <a:cxn ang="0">
                  <a:pos x="1677" y="632"/>
                </a:cxn>
                <a:cxn ang="0">
                  <a:pos x="54" y="629"/>
                </a:cxn>
                <a:cxn ang="0">
                  <a:pos x="15" y="620"/>
                </a:cxn>
                <a:cxn ang="0">
                  <a:pos x="0" y="582"/>
                </a:cxn>
                <a:cxn ang="0">
                  <a:pos x="15" y="545"/>
                </a:cxn>
                <a:cxn ang="0">
                  <a:pos x="54" y="535"/>
                </a:cxn>
                <a:cxn ang="0">
                  <a:pos x="1611" y="482"/>
                </a:cxn>
                <a:cxn ang="0">
                  <a:pos x="1512" y="372"/>
                </a:cxn>
                <a:cxn ang="0">
                  <a:pos x="1443" y="260"/>
                </a:cxn>
                <a:cxn ang="0">
                  <a:pos x="1382" y="97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167">
                  <a:moveTo>
                    <a:pt x="1391" y="0"/>
                  </a:moveTo>
                  <a:lnTo>
                    <a:pt x="1428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28"/>
                  </a:lnTo>
                  <a:lnTo>
                    <a:pt x="1518" y="213"/>
                  </a:lnTo>
                  <a:lnTo>
                    <a:pt x="1557" y="285"/>
                  </a:lnTo>
                  <a:lnTo>
                    <a:pt x="1602" y="347"/>
                  </a:lnTo>
                  <a:lnTo>
                    <a:pt x="1647" y="398"/>
                  </a:lnTo>
                  <a:lnTo>
                    <a:pt x="1696" y="441"/>
                  </a:lnTo>
                  <a:lnTo>
                    <a:pt x="1744" y="479"/>
                  </a:lnTo>
                  <a:lnTo>
                    <a:pt x="1786" y="507"/>
                  </a:lnTo>
                  <a:lnTo>
                    <a:pt x="1828" y="529"/>
                  </a:lnTo>
                  <a:lnTo>
                    <a:pt x="1864" y="545"/>
                  </a:lnTo>
                  <a:lnTo>
                    <a:pt x="1894" y="557"/>
                  </a:lnTo>
                  <a:lnTo>
                    <a:pt x="1900" y="560"/>
                  </a:lnTo>
                  <a:lnTo>
                    <a:pt x="1906" y="567"/>
                  </a:lnTo>
                  <a:lnTo>
                    <a:pt x="1909" y="573"/>
                  </a:lnTo>
                  <a:lnTo>
                    <a:pt x="1912" y="582"/>
                  </a:lnTo>
                  <a:lnTo>
                    <a:pt x="1912" y="592"/>
                  </a:lnTo>
                  <a:lnTo>
                    <a:pt x="1909" y="598"/>
                  </a:lnTo>
                  <a:lnTo>
                    <a:pt x="1903" y="604"/>
                  </a:lnTo>
                  <a:lnTo>
                    <a:pt x="1894" y="607"/>
                  </a:lnTo>
                  <a:lnTo>
                    <a:pt x="1882" y="610"/>
                  </a:lnTo>
                  <a:lnTo>
                    <a:pt x="1786" y="660"/>
                  </a:lnTo>
                  <a:lnTo>
                    <a:pt x="1702" y="720"/>
                  </a:lnTo>
                  <a:lnTo>
                    <a:pt x="1629" y="786"/>
                  </a:lnTo>
                  <a:lnTo>
                    <a:pt x="1572" y="861"/>
                  </a:lnTo>
                  <a:lnTo>
                    <a:pt x="1524" y="942"/>
                  </a:lnTo>
                  <a:lnTo>
                    <a:pt x="1488" y="1030"/>
                  </a:lnTo>
                  <a:lnTo>
                    <a:pt x="1464" y="1121"/>
                  </a:lnTo>
                  <a:lnTo>
                    <a:pt x="1458" y="1146"/>
                  </a:lnTo>
                  <a:lnTo>
                    <a:pt x="1449" y="1161"/>
                  </a:lnTo>
                  <a:lnTo>
                    <a:pt x="1437" y="1167"/>
                  </a:lnTo>
                  <a:lnTo>
                    <a:pt x="1394" y="1167"/>
                  </a:lnTo>
                  <a:lnTo>
                    <a:pt x="1385" y="1164"/>
                  </a:lnTo>
                  <a:lnTo>
                    <a:pt x="1379" y="1161"/>
                  </a:lnTo>
                  <a:lnTo>
                    <a:pt x="1376" y="1155"/>
                  </a:lnTo>
                  <a:lnTo>
                    <a:pt x="1370" y="1149"/>
                  </a:lnTo>
                  <a:lnTo>
                    <a:pt x="1370" y="1130"/>
                  </a:lnTo>
                  <a:lnTo>
                    <a:pt x="1376" y="1108"/>
                  </a:lnTo>
                  <a:lnTo>
                    <a:pt x="1385" y="1070"/>
                  </a:lnTo>
                  <a:lnTo>
                    <a:pt x="1400" y="1027"/>
                  </a:lnTo>
                  <a:lnTo>
                    <a:pt x="1418" y="970"/>
                  </a:lnTo>
                  <a:lnTo>
                    <a:pt x="1449" y="911"/>
                  </a:lnTo>
                  <a:lnTo>
                    <a:pt x="1485" y="845"/>
                  </a:lnTo>
                  <a:lnTo>
                    <a:pt x="1497" y="826"/>
                  </a:lnTo>
                  <a:lnTo>
                    <a:pt x="1518" y="798"/>
                  </a:lnTo>
                  <a:lnTo>
                    <a:pt x="1545" y="764"/>
                  </a:lnTo>
                  <a:lnTo>
                    <a:pt x="1578" y="723"/>
                  </a:lnTo>
                  <a:lnTo>
                    <a:pt x="1623" y="676"/>
                  </a:lnTo>
                  <a:lnTo>
                    <a:pt x="1677" y="632"/>
                  </a:lnTo>
                  <a:lnTo>
                    <a:pt x="1674" y="629"/>
                  </a:lnTo>
                  <a:lnTo>
                    <a:pt x="54" y="629"/>
                  </a:lnTo>
                  <a:lnTo>
                    <a:pt x="33" y="626"/>
                  </a:lnTo>
                  <a:lnTo>
                    <a:pt x="15" y="620"/>
                  </a:lnTo>
                  <a:lnTo>
                    <a:pt x="3" y="604"/>
                  </a:lnTo>
                  <a:lnTo>
                    <a:pt x="0" y="582"/>
                  </a:lnTo>
                  <a:lnTo>
                    <a:pt x="3" y="560"/>
                  </a:lnTo>
                  <a:lnTo>
                    <a:pt x="15" y="545"/>
                  </a:lnTo>
                  <a:lnTo>
                    <a:pt x="33" y="538"/>
                  </a:lnTo>
                  <a:lnTo>
                    <a:pt x="54" y="535"/>
                  </a:lnTo>
                  <a:lnTo>
                    <a:pt x="1674" y="535"/>
                  </a:lnTo>
                  <a:lnTo>
                    <a:pt x="1611" y="482"/>
                  </a:lnTo>
                  <a:lnTo>
                    <a:pt x="1557" y="429"/>
                  </a:lnTo>
                  <a:lnTo>
                    <a:pt x="1512" y="372"/>
                  </a:lnTo>
                  <a:lnTo>
                    <a:pt x="1476" y="322"/>
                  </a:lnTo>
                  <a:lnTo>
                    <a:pt x="1443" y="260"/>
                  </a:lnTo>
                  <a:lnTo>
                    <a:pt x="1415" y="200"/>
                  </a:lnTo>
                  <a:lnTo>
                    <a:pt x="1382" y="97"/>
                  </a:lnTo>
                  <a:lnTo>
                    <a:pt x="1373" y="63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8866" y="3802"/>
              <a:ext cx="2346" cy="1684"/>
            </a:xfrm>
            <a:custGeom>
              <a:avLst/>
              <a:gdLst/>
              <a:ahLst/>
              <a:cxnLst>
                <a:cxn ang="0">
                  <a:pos x="889" y="4"/>
                </a:cxn>
                <a:cxn ang="0">
                  <a:pos x="901" y="35"/>
                </a:cxn>
                <a:cxn ang="0">
                  <a:pos x="913" y="104"/>
                </a:cxn>
                <a:cxn ang="0">
                  <a:pos x="1015" y="617"/>
                </a:cxn>
                <a:cxn ang="0">
                  <a:pos x="1100" y="958"/>
                </a:cxn>
                <a:cxn ang="0">
                  <a:pos x="1160" y="1143"/>
                </a:cxn>
                <a:cxn ang="0">
                  <a:pos x="1217" y="1274"/>
                </a:cxn>
                <a:cxn ang="0">
                  <a:pos x="1374" y="1115"/>
                </a:cxn>
                <a:cxn ang="0">
                  <a:pos x="1587" y="874"/>
                </a:cxn>
                <a:cxn ang="0">
                  <a:pos x="1898" y="504"/>
                </a:cxn>
                <a:cxn ang="0">
                  <a:pos x="2105" y="245"/>
                </a:cxn>
                <a:cxn ang="0">
                  <a:pos x="2259" y="54"/>
                </a:cxn>
                <a:cxn ang="0">
                  <a:pos x="2304" y="0"/>
                </a:cxn>
                <a:cxn ang="0">
                  <a:pos x="2322" y="10"/>
                </a:cxn>
                <a:cxn ang="0">
                  <a:pos x="2328" y="51"/>
                </a:cxn>
                <a:cxn ang="0">
                  <a:pos x="2307" y="148"/>
                </a:cxn>
                <a:cxn ang="0">
                  <a:pos x="2253" y="451"/>
                </a:cxn>
                <a:cxn ang="0">
                  <a:pos x="2205" y="798"/>
                </a:cxn>
                <a:cxn ang="0">
                  <a:pos x="2172" y="1115"/>
                </a:cxn>
                <a:cxn ang="0">
                  <a:pos x="2166" y="1318"/>
                </a:cxn>
                <a:cxn ang="0">
                  <a:pos x="2175" y="1446"/>
                </a:cxn>
                <a:cxn ang="0">
                  <a:pos x="2205" y="1503"/>
                </a:cxn>
                <a:cxn ang="0">
                  <a:pos x="2277" y="1487"/>
                </a:cxn>
                <a:cxn ang="0">
                  <a:pos x="2334" y="1475"/>
                </a:cxn>
                <a:cxn ang="0">
                  <a:pos x="2346" y="1487"/>
                </a:cxn>
                <a:cxn ang="0">
                  <a:pos x="2319" y="1534"/>
                </a:cxn>
                <a:cxn ang="0">
                  <a:pos x="2169" y="1619"/>
                </a:cxn>
                <a:cxn ang="0">
                  <a:pos x="2054" y="1628"/>
                </a:cxn>
                <a:cxn ang="0">
                  <a:pos x="2000" y="1581"/>
                </a:cxn>
                <a:cxn ang="0">
                  <a:pos x="1985" y="1368"/>
                </a:cxn>
                <a:cxn ang="0">
                  <a:pos x="2003" y="1083"/>
                </a:cxn>
                <a:cxn ang="0">
                  <a:pos x="2042" y="758"/>
                </a:cxn>
                <a:cxn ang="0">
                  <a:pos x="2084" y="482"/>
                </a:cxn>
                <a:cxn ang="0">
                  <a:pos x="1536" y="1086"/>
                </a:cxn>
                <a:cxn ang="0">
                  <a:pos x="1289" y="1362"/>
                </a:cxn>
                <a:cxn ang="0">
                  <a:pos x="1163" y="1484"/>
                </a:cxn>
                <a:cxn ang="0">
                  <a:pos x="1145" y="1493"/>
                </a:cxn>
                <a:cxn ang="0">
                  <a:pos x="1103" y="1440"/>
                </a:cxn>
                <a:cxn ang="0">
                  <a:pos x="1009" y="1243"/>
                </a:cxn>
                <a:cxn ang="0">
                  <a:pos x="892" y="849"/>
                </a:cxn>
                <a:cxn ang="0">
                  <a:pos x="801" y="442"/>
                </a:cxn>
                <a:cxn ang="0">
                  <a:pos x="738" y="489"/>
                </a:cxn>
                <a:cxn ang="0">
                  <a:pos x="597" y="971"/>
                </a:cxn>
                <a:cxn ang="0">
                  <a:pos x="473" y="1296"/>
                </a:cxn>
                <a:cxn ang="0">
                  <a:pos x="389" y="1478"/>
                </a:cxn>
                <a:cxn ang="0">
                  <a:pos x="274" y="1644"/>
                </a:cxn>
                <a:cxn ang="0">
                  <a:pos x="172" y="1684"/>
                </a:cxn>
                <a:cxn ang="0">
                  <a:pos x="73" y="1653"/>
                </a:cxn>
                <a:cxn ang="0">
                  <a:pos x="6" y="1597"/>
                </a:cxn>
                <a:cxn ang="0">
                  <a:pos x="3" y="1534"/>
                </a:cxn>
                <a:cxn ang="0">
                  <a:pos x="45" y="1431"/>
                </a:cxn>
                <a:cxn ang="0">
                  <a:pos x="88" y="1403"/>
                </a:cxn>
                <a:cxn ang="0">
                  <a:pos x="133" y="1434"/>
                </a:cxn>
                <a:cxn ang="0">
                  <a:pos x="232" y="1471"/>
                </a:cxn>
                <a:cxn ang="0">
                  <a:pos x="274" y="1471"/>
                </a:cxn>
                <a:cxn ang="0">
                  <a:pos x="311" y="1446"/>
                </a:cxn>
                <a:cxn ang="0">
                  <a:pos x="365" y="1365"/>
                </a:cxn>
                <a:cxn ang="0">
                  <a:pos x="443" y="1190"/>
                </a:cxn>
                <a:cxn ang="0">
                  <a:pos x="566" y="849"/>
                </a:cxn>
                <a:cxn ang="0">
                  <a:pos x="672" y="457"/>
                </a:cxn>
                <a:cxn ang="0">
                  <a:pos x="723" y="169"/>
                </a:cxn>
                <a:cxn ang="0">
                  <a:pos x="774" y="41"/>
                </a:cxn>
                <a:cxn ang="0">
                  <a:pos x="871" y="0"/>
                </a:cxn>
              </a:cxnLst>
              <a:rect l="0" t="0" r="r" b="b"/>
              <a:pathLst>
                <a:path w="2346" h="1684">
                  <a:moveTo>
                    <a:pt x="871" y="0"/>
                  </a:moveTo>
                  <a:lnTo>
                    <a:pt x="883" y="0"/>
                  </a:lnTo>
                  <a:lnTo>
                    <a:pt x="889" y="4"/>
                  </a:lnTo>
                  <a:lnTo>
                    <a:pt x="895" y="10"/>
                  </a:lnTo>
                  <a:lnTo>
                    <a:pt x="895" y="19"/>
                  </a:lnTo>
                  <a:lnTo>
                    <a:pt x="901" y="35"/>
                  </a:lnTo>
                  <a:lnTo>
                    <a:pt x="904" y="57"/>
                  </a:lnTo>
                  <a:lnTo>
                    <a:pt x="910" y="82"/>
                  </a:lnTo>
                  <a:lnTo>
                    <a:pt x="913" y="104"/>
                  </a:lnTo>
                  <a:lnTo>
                    <a:pt x="937" y="232"/>
                  </a:lnTo>
                  <a:lnTo>
                    <a:pt x="985" y="482"/>
                  </a:lnTo>
                  <a:lnTo>
                    <a:pt x="1015" y="617"/>
                  </a:lnTo>
                  <a:lnTo>
                    <a:pt x="1048" y="761"/>
                  </a:lnTo>
                  <a:lnTo>
                    <a:pt x="1075" y="867"/>
                  </a:lnTo>
                  <a:lnTo>
                    <a:pt x="1100" y="958"/>
                  </a:lnTo>
                  <a:lnTo>
                    <a:pt x="1121" y="1030"/>
                  </a:lnTo>
                  <a:lnTo>
                    <a:pt x="1142" y="1093"/>
                  </a:lnTo>
                  <a:lnTo>
                    <a:pt x="1160" y="1143"/>
                  </a:lnTo>
                  <a:lnTo>
                    <a:pt x="1178" y="1190"/>
                  </a:lnTo>
                  <a:lnTo>
                    <a:pt x="1196" y="1230"/>
                  </a:lnTo>
                  <a:lnTo>
                    <a:pt x="1217" y="1274"/>
                  </a:lnTo>
                  <a:lnTo>
                    <a:pt x="1262" y="1234"/>
                  </a:lnTo>
                  <a:lnTo>
                    <a:pt x="1313" y="1180"/>
                  </a:lnTo>
                  <a:lnTo>
                    <a:pt x="1374" y="1115"/>
                  </a:lnTo>
                  <a:lnTo>
                    <a:pt x="1440" y="1043"/>
                  </a:lnTo>
                  <a:lnTo>
                    <a:pt x="1512" y="961"/>
                  </a:lnTo>
                  <a:lnTo>
                    <a:pt x="1587" y="874"/>
                  </a:lnTo>
                  <a:lnTo>
                    <a:pt x="1663" y="783"/>
                  </a:lnTo>
                  <a:lnTo>
                    <a:pt x="1741" y="692"/>
                  </a:lnTo>
                  <a:lnTo>
                    <a:pt x="1898" y="504"/>
                  </a:lnTo>
                  <a:lnTo>
                    <a:pt x="1970" y="414"/>
                  </a:lnTo>
                  <a:lnTo>
                    <a:pt x="2042" y="326"/>
                  </a:lnTo>
                  <a:lnTo>
                    <a:pt x="2105" y="245"/>
                  </a:lnTo>
                  <a:lnTo>
                    <a:pt x="2166" y="173"/>
                  </a:lnTo>
                  <a:lnTo>
                    <a:pt x="2217" y="107"/>
                  </a:lnTo>
                  <a:lnTo>
                    <a:pt x="2259" y="54"/>
                  </a:lnTo>
                  <a:lnTo>
                    <a:pt x="2280" y="29"/>
                  </a:lnTo>
                  <a:lnTo>
                    <a:pt x="2292" y="13"/>
                  </a:lnTo>
                  <a:lnTo>
                    <a:pt x="2304" y="0"/>
                  </a:lnTo>
                  <a:lnTo>
                    <a:pt x="2316" y="0"/>
                  </a:lnTo>
                  <a:lnTo>
                    <a:pt x="2319" y="7"/>
                  </a:lnTo>
                  <a:lnTo>
                    <a:pt x="2322" y="10"/>
                  </a:lnTo>
                  <a:lnTo>
                    <a:pt x="2325" y="16"/>
                  </a:lnTo>
                  <a:lnTo>
                    <a:pt x="2328" y="25"/>
                  </a:lnTo>
                  <a:lnTo>
                    <a:pt x="2328" y="51"/>
                  </a:lnTo>
                  <a:lnTo>
                    <a:pt x="2325" y="57"/>
                  </a:lnTo>
                  <a:lnTo>
                    <a:pt x="2325" y="72"/>
                  </a:lnTo>
                  <a:lnTo>
                    <a:pt x="2307" y="148"/>
                  </a:lnTo>
                  <a:lnTo>
                    <a:pt x="2289" y="238"/>
                  </a:lnTo>
                  <a:lnTo>
                    <a:pt x="2271" y="342"/>
                  </a:lnTo>
                  <a:lnTo>
                    <a:pt x="2253" y="451"/>
                  </a:lnTo>
                  <a:lnTo>
                    <a:pt x="2238" y="564"/>
                  </a:lnTo>
                  <a:lnTo>
                    <a:pt x="2220" y="680"/>
                  </a:lnTo>
                  <a:lnTo>
                    <a:pt x="2205" y="798"/>
                  </a:lnTo>
                  <a:lnTo>
                    <a:pt x="2193" y="911"/>
                  </a:lnTo>
                  <a:lnTo>
                    <a:pt x="2181" y="1018"/>
                  </a:lnTo>
                  <a:lnTo>
                    <a:pt x="2172" y="1115"/>
                  </a:lnTo>
                  <a:lnTo>
                    <a:pt x="2169" y="1199"/>
                  </a:lnTo>
                  <a:lnTo>
                    <a:pt x="2166" y="1271"/>
                  </a:lnTo>
                  <a:lnTo>
                    <a:pt x="2166" y="1318"/>
                  </a:lnTo>
                  <a:lnTo>
                    <a:pt x="2169" y="1365"/>
                  </a:lnTo>
                  <a:lnTo>
                    <a:pt x="2172" y="1418"/>
                  </a:lnTo>
                  <a:lnTo>
                    <a:pt x="2175" y="1446"/>
                  </a:lnTo>
                  <a:lnTo>
                    <a:pt x="2181" y="1471"/>
                  </a:lnTo>
                  <a:lnTo>
                    <a:pt x="2190" y="1490"/>
                  </a:lnTo>
                  <a:lnTo>
                    <a:pt x="2205" y="1503"/>
                  </a:lnTo>
                  <a:lnTo>
                    <a:pt x="2232" y="1509"/>
                  </a:lnTo>
                  <a:lnTo>
                    <a:pt x="2253" y="1500"/>
                  </a:lnTo>
                  <a:lnTo>
                    <a:pt x="2277" y="1487"/>
                  </a:lnTo>
                  <a:lnTo>
                    <a:pt x="2301" y="1478"/>
                  </a:lnTo>
                  <a:lnTo>
                    <a:pt x="2325" y="1475"/>
                  </a:lnTo>
                  <a:lnTo>
                    <a:pt x="2334" y="1475"/>
                  </a:lnTo>
                  <a:lnTo>
                    <a:pt x="2337" y="1478"/>
                  </a:lnTo>
                  <a:lnTo>
                    <a:pt x="2343" y="1481"/>
                  </a:lnTo>
                  <a:lnTo>
                    <a:pt x="2346" y="1487"/>
                  </a:lnTo>
                  <a:lnTo>
                    <a:pt x="2346" y="1493"/>
                  </a:lnTo>
                  <a:lnTo>
                    <a:pt x="2340" y="1512"/>
                  </a:lnTo>
                  <a:lnTo>
                    <a:pt x="2319" y="1534"/>
                  </a:lnTo>
                  <a:lnTo>
                    <a:pt x="2289" y="1556"/>
                  </a:lnTo>
                  <a:lnTo>
                    <a:pt x="2253" y="1581"/>
                  </a:lnTo>
                  <a:lnTo>
                    <a:pt x="2169" y="1619"/>
                  </a:lnTo>
                  <a:lnTo>
                    <a:pt x="2126" y="1631"/>
                  </a:lnTo>
                  <a:lnTo>
                    <a:pt x="2090" y="1634"/>
                  </a:lnTo>
                  <a:lnTo>
                    <a:pt x="2054" y="1628"/>
                  </a:lnTo>
                  <a:lnTo>
                    <a:pt x="2027" y="1619"/>
                  </a:lnTo>
                  <a:lnTo>
                    <a:pt x="2009" y="1600"/>
                  </a:lnTo>
                  <a:lnTo>
                    <a:pt x="2000" y="1581"/>
                  </a:lnTo>
                  <a:lnTo>
                    <a:pt x="1994" y="1562"/>
                  </a:lnTo>
                  <a:lnTo>
                    <a:pt x="1994" y="1547"/>
                  </a:lnTo>
                  <a:lnTo>
                    <a:pt x="1985" y="1368"/>
                  </a:lnTo>
                  <a:lnTo>
                    <a:pt x="1988" y="1284"/>
                  </a:lnTo>
                  <a:lnTo>
                    <a:pt x="1994" y="1187"/>
                  </a:lnTo>
                  <a:lnTo>
                    <a:pt x="2003" y="1083"/>
                  </a:lnTo>
                  <a:lnTo>
                    <a:pt x="2015" y="977"/>
                  </a:lnTo>
                  <a:lnTo>
                    <a:pt x="2027" y="867"/>
                  </a:lnTo>
                  <a:lnTo>
                    <a:pt x="2042" y="758"/>
                  </a:lnTo>
                  <a:lnTo>
                    <a:pt x="2057" y="658"/>
                  </a:lnTo>
                  <a:lnTo>
                    <a:pt x="2069" y="564"/>
                  </a:lnTo>
                  <a:lnTo>
                    <a:pt x="2084" y="482"/>
                  </a:lnTo>
                  <a:lnTo>
                    <a:pt x="2093" y="417"/>
                  </a:lnTo>
                  <a:lnTo>
                    <a:pt x="1621" y="986"/>
                  </a:lnTo>
                  <a:lnTo>
                    <a:pt x="1536" y="1086"/>
                  </a:lnTo>
                  <a:lnTo>
                    <a:pt x="1455" y="1180"/>
                  </a:lnTo>
                  <a:lnTo>
                    <a:pt x="1374" y="1271"/>
                  </a:lnTo>
                  <a:lnTo>
                    <a:pt x="1289" y="1362"/>
                  </a:lnTo>
                  <a:lnTo>
                    <a:pt x="1196" y="1456"/>
                  </a:lnTo>
                  <a:lnTo>
                    <a:pt x="1178" y="1475"/>
                  </a:lnTo>
                  <a:lnTo>
                    <a:pt x="1163" y="1484"/>
                  </a:lnTo>
                  <a:lnTo>
                    <a:pt x="1157" y="1490"/>
                  </a:lnTo>
                  <a:lnTo>
                    <a:pt x="1151" y="1493"/>
                  </a:lnTo>
                  <a:lnTo>
                    <a:pt x="1145" y="1493"/>
                  </a:lnTo>
                  <a:lnTo>
                    <a:pt x="1133" y="1487"/>
                  </a:lnTo>
                  <a:lnTo>
                    <a:pt x="1118" y="1468"/>
                  </a:lnTo>
                  <a:lnTo>
                    <a:pt x="1103" y="1440"/>
                  </a:lnTo>
                  <a:lnTo>
                    <a:pt x="1081" y="1399"/>
                  </a:lnTo>
                  <a:lnTo>
                    <a:pt x="1054" y="1349"/>
                  </a:lnTo>
                  <a:lnTo>
                    <a:pt x="1009" y="1243"/>
                  </a:lnTo>
                  <a:lnTo>
                    <a:pt x="967" y="1121"/>
                  </a:lnTo>
                  <a:lnTo>
                    <a:pt x="928" y="986"/>
                  </a:lnTo>
                  <a:lnTo>
                    <a:pt x="892" y="849"/>
                  </a:lnTo>
                  <a:lnTo>
                    <a:pt x="859" y="708"/>
                  </a:lnTo>
                  <a:lnTo>
                    <a:pt x="828" y="570"/>
                  </a:lnTo>
                  <a:lnTo>
                    <a:pt x="801" y="442"/>
                  </a:lnTo>
                  <a:lnTo>
                    <a:pt x="777" y="326"/>
                  </a:lnTo>
                  <a:lnTo>
                    <a:pt x="771" y="326"/>
                  </a:lnTo>
                  <a:lnTo>
                    <a:pt x="738" y="489"/>
                  </a:lnTo>
                  <a:lnTo>
                    <a:pt x="696" y="651"/>
                  </a:lnTo>
                  <a:lnTo>
                    <a:pt x="648" y="814"/>
                  </a:lnTo>
                  <a:lnTo>
                    <a:pt x="597" y="971"/>
                  </a:lnTo>
                  <a:lnTo>
                    <a:pt x="542" y="1115"/>
                  </a:lnTo>
                  <a:lnTo>
                    <a:pt x="491" y="1249"/>
                  </a:lnTo>
                  <a:lnTo>
                    <a:pt x="473" y="1296"/>
                  </a:lnTo>
                  <a:lnTo>
                    <a:pt x="449" y="1349"/>
                  </a:lnTo>
                  <a:lnTo>
                    <a:pt x="422" y="1412"/>
                  </a:lnTo>
                  <a:lnTo>
                    <a:pt x="389" y="1478"/>
                  </a:lnTo>
                  <a:lnTo>
                    <a:pt x="353" y="1540"/>
                  </a:lnTo>
                  <a:lnTo>
                    <a:pt x="314" y="1597"/>
                  </a:lnTo>
                  <a:lnTo>
                    <a:pt x="274" y="1644"/>
                  </a:lnTo>
                  <a:lnTo>
                    <a:pt x="232" y="1672"/>
                  </a:lnTo>
                  <a:lnTo>
                    <a:pt x="187" y="1684"/>
                  </a:lnTo>
                  <a:lnTo>
                    <a:pt x="172" y="1684"/>
                  </a:lnTo>
                  <a:lnTo>
                    <a:pt x="145" y="1678"/>
                  </a:lnTo>
                  <a:lnTo>
                    <a:pt x="112" y="1669"/>
                  </a:lnTo>
                  <a:lnTo>
                    <a:pt x="73" y="1653"/>
                  </a:lnTo>
                  <a:lnTo>
                    <a:pt x="36" y="1631"/>
                  </a:lnTo>
                  <a:lnTo>
                    <a:pt x="15" y="1612"/>
                  </a:lnTo>
                  <a:lnTo>
                    <a:pt x="6" y="1597"/>
                  </a:lnTo>
                  <a:lnTo>
                    <a:pt x="0" y="1581"/>
                  </a:lnTo>
                  <a:lnTo>
                    <a:pt x="0" y="1568"/>
                  </a:lnTo>
                  <a:lnTo>
                    <a:pt x="3" y="1534"/>
                  </a:lnTo>
                  <a:lnTo>
                    <a:pt x="15" y="1496"/>
                  </a:lnTo>
                  <a:lnTo>
                    <a:pt x="27" y="1462"/>
                  </a:lnTo>
                  <a:lnTo>
                    <a:pt x="45" y="1431"/>
                  </a:lnTo>
                  <a:lnTo>
                    <a:pt x="64" y="1409"/>
                  </a:lnTo>
                  <a:lnTo>
                    <a:pt x="79" y="1403"/>
                  </a:lnTo>
                  <a:lnTo>
                    <a:pt x="88" y="1403"/>
                  </a:lnTo>
                  <a:lnTo>
                    <a:pt x="94" y="1406"/>
                  </a:lnTo>
                  <a:lnTo>
                    <a:pt x="100" y="1412"/>
                  </a:lnTo>
                  <a:lnTo>
                    <a:pt x="133" y="1434"/>
                  </a:lnTo>
                  <a:lnTo>
                    <a:pt x="166" y="1453"/>
                  </a:lnTo>
                  <a:lnTo>
                    <a:pt x="202" y="1465"/>
                  </a:lnTo>
                  <a:lnTo>
                    <a:pt x="232" y="1471"/>
                  </a:lnTo>
                  <a:lnTo>
                    <a:pt x="256" y="1475"/>
                  </a:lnTo>
                  <a:lnTo>
                    <a:pt x="265" y="1475"/>
                  </a:lnTo>
                  <a:lnTo>
                    <a:pt x="274" y="1471"/>
                  </a:lnTo>
                  <a:lnTo>
                    <a:pt x="286" y="1468"/>
                  </a:lnTo>
                  <a:lnTo>
                    <a:pt x="298" y="1462"/>
                  </a:lnTo>
                  <a:lnTo>
                    <a:pt x="311" y="1446"/>
                  </a:lnTo>
                  <a:lnTo>
                    <a:pt x="329" y="1428"/>
                  </a:lnTo>
                  <a:lnTo>
                    <a:pt x="347" y="1399"/>
                  </a:lnTo>
                  <a:lnTo>
                    <a:pt x="365" y="1365"/>
                  </a:lnTo>
                  <a:lnTo>
                    <a:pt x="389" y="1318"/>
                  </a:lnTo>
                  <a:lnTo>
                    <a:pt x="416" y="1259"/>
                  </a:lnTo>
                  <a:lnTo>
                    <a:pt x="443" y="1190"/>
                  </a:lnTo>
                  <a:lnTo>
                    <a:pt x="479" y="1102"/>
                  </a:lnTo>
                  <a:lnTo>
                    <a:pt x="515" y="1002"/>
                  </a:lnTo>
                  <a:lnTo>
                    <a:pt x="566" y="849"/>
                  </a:lnTo>
                  <a:lnTo>
                    <a:pt x="609" y="708"/>
                  </a:lnTo>
                  <a:lnTo>
                    <a:pt x="642" y="576"/>
                  </a:lnTo>
                  <a:lnTo>
                    <a:pt x="672" y="457"/>
                  </a:lnTo>
                  <a:lnTo>
                    <a:pt x="693" y="351"/>
                  </a:lnTo>
                  <a:lnTo>
                    <a:pt x="711" y="254"/>
                  </a:lnTo>
                  <a:lnTo>
                    <a:pt x="723" y="169"/>
                  </a:lnTo>
                  <a:lnTo>
                    <a:pt x="735" y="94"/>
                  </a:lnTo>
                  <a:lnTo>
                    <a:pt x="747" y="69"/>
                  </a:lnTo>
                  <a:lnTo>
                    <a:pt x="774" y="41"/>
                  </a:lnTo>
                  <a:lnTo>
                    <a:pt x="807" y="22"/>
                  </a:lnTo>
                  <a:lnTo>
                    <a:pt x="844" y="7"/>
                  </a:lnTo>
                  <a:lnTo>
                    <a:pt x="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 1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743200" y="2133600"/>
            <a:ext cx="457200" cy="448346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2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6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4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0"/>
              </a:cxn>
              <a:cxn ang="0">
                <a:pos x="231" y="975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5"/>
              </a:cxn>
              <a:cxn ang="0">
                <a:pos x="445" y="1542"/>
              </a:cxn>
              <a:cxn ang="0">
                <a:pos x="552" y="1582"/>
              </a:cxn>
              <a:cxn ang="0">
                <a:pos x="662" y="1598"/>
              </a:cxn>
              <a:cxn ang="0">
                <a:pos x="797" y="1589"/>
              </a:cxn>
              <a:cxn ang="0">
                <a:pos x="956" y="1538"/>
              </a:cxn>
              <a:cxn ang="0">
                <a:pos x="1130" y="1432"/>
              </a:cxn>
              <a:cxn ang="0">
                <a:pos x="1254" y="1304"/>
              </a:cxn>
              <a:cxn ang="0">
                <a:pos x="1328" y="1181"/>
              </a:cxn>
              <a:cxn ang="0">
                <a:pos x="1366" y="1084"/>
              </a:cxn>
              <a:cxn ang="0">
                <a:pos x="1384" y="1049"/>
              </a:cxn>
              <a:cxn ang="0">
                <a:pos x="1405" y="1045"/>
              </a:cxn>
              <a:cxn ang="0">
                <a:pos x="1425" y="1050"/>
              </a:cxn>
              <a:cxn ang="0">
                <a:pos x="1432" y="1070"/>
              </a:cxn>
              <a:cxn ang="0">
                <a:pos x="1418" y="1120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2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1"/>
              </a:cxn>
              <a:cxn ang="0">
                <a:pos x="459" y="1647"/>
              </a:cxn>
              <a:cxn ang="0">
                <a:pos x="293" y="1577"/>
              </a:cxn>
              <a:cxn ang="0">
                <a:pos x="157" y="1467"/>
              </a:cxn>
              <a:cxn ang="0">
                <a:pos x="60" y="1320"/>
              </a:cxn>
              <a:cxn ang="0">
                <a:pos x="7" y="1142"/>
              </a:cxn>
              <a:cxn ang="0">
                <a:pos x="10" y="918"/>
              </a:cxn>
              <a:cxn ang="0">
                <a:pos x="80" y="681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1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7"/>
                </a:lnTo>
                <a:lnTo>
                  <a:pt x="1300" y="49"/>
                </a:lnTo>
                <a:lnTo>
                  <a:pt x="1324" y="61"/>
                </a:lnTo>
                <a:lnTo>
                  <a:pt x="1346" y="75"/>
                </a:lnTo>
                <a:lnTo>
                  <a:pt x="1366" y="89"/>
                </a:lnTo>
                <a:lnTo>
                  <a:pt x="1384" y="102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8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3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1"/>
                </a:lnTo>
                <a:lnTo>
                  <a:pt x="1528" y="653"/>
                </a:lnTo>
                <a:lnTo>
                  <a:pt x="1519" y="654"/>
                </a:lnTo>
                <a:lnTo>
                  <a:pt x="1504" y="654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49"/>
                </a:lnTo>
                <a:lnTo>
                  <a:pt x="1478" y="645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09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6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4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6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2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7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29"/>
                </a:lnTo>
                <a:lnTo>
                  <a:pt x="356" y="577"/>
                </a:lnTo>
                <a:lnTo>
                  <a:pt x="333" y="624"/>
                </a:lnTo>
                <a:lnTo>
                  <a:pt x="314" y="671"/>
                </a:lnTo>
                <a:lnTo>
                  <a:pt x="296" y="719"/>
                </a:lnTo>
                <a:lnTo>
                  <a:pt x="280" y="765"/>
                </a:lnTo>
                <a:lnTo>
                  <a:pt x="267" y="810"/>
                </a:lnTo>
                <a:lnTo>
                  <a:pt x="256" y="854"/>
                </a:lnTo>
                <a:lnTo>
                  <a:pt x="246" y="896"/>
                </a:lnTo>
                <a:lnTo>
                  <a:pt x="238" y="936"/>
                </a:lnTo>
                <a:lnTo>
                  <a:pt x="231" y="975"/>
                </a:lnTo>
                <a:lnTo>
                  <a:pt x="227" y="1010"/>
                </a:lnTo>
                <a:lnTo>
                  <a:pt x="223" y="1043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1"/>
                </a:lnTo>
                <a:lnTo>
                  <a:pt x="220" y="1165"/>
                </a:lnTo>
                <a:lnTo>
                  <a:pt x="224" y="1206"/>
                </a:lnTo>
                <a:lnTo>
                  <a:pt x="230" y="1245"/>
                </a:lnTo>
                <a:lnTo>
                  <a:pt x="239" y="1281"/>
                </a:lnTo>
                <a:lnTo>
                  <a:pt x="249" y="1315"/>
                </a:lnTo>
                <a:lnTo>
                  <a:pt x="262" y="1347"/>
                </a:lnTo>
                <a:lnTo>
                  <a:pt x="276" y="1377"/>
                </a:lnTo>
                <a:lnTo>
                  <a:pt x="293" y="1404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5"/>
                </a:lnTo>
                <a:lnTo>
                  <a:pt x="372" y="1495"/>
                </a:lnTo>
                <a:lnTo>
                  <a:pt x="396" y="1512"/>
                </a:lnTo>
                <a:lnTo>
                  <a:pt x="419" y="1528"/>
                </a:lnTo>
                <a:lnTo>
                  <a:pt x="445" y="1542"/>
                </a:lnTo>
                <a:lnTo>
                  <a:pt x="471" y="1555"/>
                </a:lnTo>
                <a:lnTo>
                  <a:pt x="497" y="1565"/>
                </a:lnTo>
                <a:lnTo>
                  <a:pt x="524" y="1575"/>
                </a:lnTo>
                <a:lnTo>
                  <a:pt x="552" y="1582"/>
                </a:lnTo>
                <a:lnTo>
                  <a:pt x="579" y="1588"/>
                </a:lnTo>
                <a:lnTo>
                  <a:pt x="607" y="1593"/>
                </a:lnTo>
                <a:lnTo>
                  <a:pt x="635" y="1596"/>
                </a:lnTo>
                <a:lnTo>
                  <a:pt x="662" y="1598"/>
                </a:lnTo>
                <a:lnTo>
                  <a:pt x="690" y="1599"/>
                </a:lnTo>
                <a:lnTo>
                  <a:pt x="725" y="1598"/>
                </a:lnTo>
                <a:lnTo>
                  <a:pt x="760" y="1594"/>
                </a:lnTo>
                <a:lnTo>
                  <a:pt x="797" y="1589"/>
                </a:lnTo>
                <a:lnTo>
                  <a:pt x="835" y="1580"/>
                </a:lnTo>
                <a:lnTo>
                  <a:pt x="875" y="1570"/>
                </a:lnTo>
                <a:lnTo>
                  <a:pt x="915" y="1556"/>
                </a:lnTo>
                <a:lnTo>
                  <a:pt x="956" y="1538"/>
                </a:lnTo>
                <a:lnTo>
                  <a:pt x="998" y="1517"/>
                </a:lnTo>
                <a:lnTo>
                  <a:pt x="1042" y="1493"/>
                </a:lnTo>
                <a:lnTo>
                  <a:pt x="1086" y="1464"/>
                </a:lnTo>
                <a:lnTo>
                  <a:pt x="1130" y="1432"/>
                </a:lnTo>
                <a:lnTo>
                  <a:pt x="1167" y="1401"/>
                </a:lnTo>
                <a:lnTo>
                  <a:pt x="1199" y="1369"/>
                </a:lnTo>
                <a:lnTo>
                  <a:pt x="1228" y="1336"/>
                </a:lnTo>
                <a:lnTo>
                  <a:pt x="1254" y="1304"/>
                </a:lnTo>
                <a:lnTo>
                  <a:pt x="1276" y="1272"/>
                </a:lnTo>
                <a:lnTo>
                  <a:pt x="1296" y="1240"/>
                </a:lnTo>
                <a:lnTo>
                  <a:pt x="1313" y="1210"/>
                </a:lnTo>
                <a:lnTo>
                  <a:pt x="1328" y="1181"/>
                </a:lnTo>
                <a:lnTo>
                  <a:pt x="1340" y="1153"/>
                </a:lnTo>
                <a:lnTo>
                  <a:pt x="1351" y="1128"/>
                </a:lnTo>
                <a:lnTo>
                  <a:pt x="1359" y="1104"/>
                </a:lnTo>
                <a:lnTo>
                  <a:pt x="1366" y="1084"/>
                </a:lnTo>
                <a:lnTo>
                  <a:pt x="1372" y="1067"/>
                </a:lnTo>
                <a:lnTo>
                  <a:pt x="1374" y="1059"/>
                </a:lnTo>
                <a:lnTo>
                  <a:pt x="1379" y="1053"/>
                </a:lnTo>
                <a:lnTo>
                  <a:pt x="1384" y="1049"/>
                </a:lnTo>
                <a:lnTo>
                  <a:pt x="1390" y="1047"/>
                </a:lnTo>
                <a:lnTo>
                  <a:pt x="1396" y="1046"/>
                </a:lnTo>
                <a:lnTo>
                  <a:pt x="1402" y="1045"/>
                </a:lnTo>
                <a:lnTo>
                  <a:pt x="1405" y="1045"/>
                </a:lnTo>
                <a:lnTo>
                  <a:pt x="1410" y="1046"/>
                </a:lnTo>
                <a:lnTo>
                  <a:pt x="1415" y="1046"/>
                </a:lnTo>
                <a:lnTo>
                  <a:pt x="1420" y="1048"/>
                </a:lnTo>
                <a:lnTo>
                  <a:pt x="1425" y="1050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7"/>
                </a:lnTo>
                <a:lnTo>
                  <a:pt x="1428" y="1088"/>
                </a:lnTo>
                <a:lnTo>
                  <a:pt x="1424" y="1103"/>
                </a:lnTo>
                <a:lnTo>
                  <a:pt x="1418" y="1120"/>
                </a:lnTo>
                <a:lnTo>
                  <a:pt x="1411" y="1140"/>
                </a:lnTo>
                <a:lnTo>
                  <a:pt x="1401" y="1163"/>
                </a:lnTo>
                <a:lnTo>
                  <a:pt x="1390" y="1188"/>
                </a:lnTo>
                <a:lnTo>
                  <a:pt x="1377" y="1216"/>
                </a:lnTo>
                <a:lnTo>
                  <a:pt x="1361" y="1244"/>
                </a:lnTo>
                <a:lnTo>
                  <a:pt x="1342" y="1274"/>
                </a:lnTo>
                <a:lnTo>
                  <a:pt x="1321" y="1306"/>
                </a:lnTo>
                <a:lnTo>
                  <a:pt x="1297" y="1339"/>
                </a:lnTo>
                <a:lnTo>
                  <a:pt x="1270" y="1371"/>
                </a:lnTo>
                <a:lnTo>
                  <a:pt x="1240" y="1405"/>
                </a:lnTo>
                <a:lnTo>
                  <a:pt x="1206" y="1438"/>
                </a:lnTo>
                <a:lnTo>
                  <a:pt x="1169" y="1472"/>
                </a:lnTo>
                <a:lnTo>
                  <a:pt x="1136" y="1498"/>
                </a:lnTo>
                <a:lnTo>
                  <a:pt x="1100" y="1524"/>
                </a:lnTo>
                <a:lnTo>
                  <a:pt x="1063" y="1549"/>
                </a:lnTo>
                <a:lnTo>
                  <a:pt x="1024" y="1572"/>
                </a:lnTo>
                <a:lnTo>
                  <a:pt x="982" y="1593"/>
                </a:lnTo>
                <a:lnTo>
                  <a:pt x="940" y="1612"/>
                </a:lnTo>
                <a:lnTo>
                  <a:pt x="895" y="1629"/>
                </a:lnTo>
                <a:lnTo>
                  <a:pt x="848" y="1644"/>
                </a:lnTo>
                <a:lnTo>
                  <a:pt x="801" y="1655"/>
                </a:lnTo>
                <a:lnTo>
                  <a:pt x="752" y="1664"/>
                </a:lnTo>
                <a:lnTo>
                  <a:pt x="700" y="1669"/>
                </a:lnTo>
                <a:lnTo>
                  <a:pt x="648" y="1671"/>
                </a:lnTo>
                <a:lnTo>
                  <a:pt x="599" y="1670"/>
                </a:lnTo>
                <a:lnTo>
                  <a:pt x="551" y="1664"/>
                </a:lnTo>
                <a:lnTo>
                  <a:pt x="504" y="1657"/>
                </a:lnTo>
                <a:lnTo>
                  <a:pt x="459" y="1647"/>
                </a:lnTo>
                <a:lnTo>
                  <a:pt x="415" y="1634"/>
                </a:lnTo>
                <a:lnTo>
                  <a:pt x="372" y="1618"/>
                </a:lnTo>
                <a:lnTo>
                  <a:pt x="331" y="1599"/>
                </a:lnTo>
                <a:lnTo>
                  <a:pt x="293" y="1577"/>
                </a:lnTo>
                <a:lnTo>
                  <a:pt x="256" y="1553"/>
                </a:lnTo>
                <a:lnTo>
                  <a:pt x="220" y="1527"/>
                </a:lnTo>
                <a:lnTo>
                  <a:pt x="187" y="1498"/>
                </a:lnTo>
                <a:lnTo>
                  <a:pt x="157" y="1467"/>
                </a:lnTo>
                <a:lnTo>
                  <a:pt x="129" y="1434"/>
                </a:lnTo>
                <a:lnTo>
                  <a:pt x="103" y="1398"/>
                </a:lnTo>
                <a:lnTo>
                  <a:pt x="80" y="1360"/>
                </a:lnTo>
                <a:lnTo>
                  <a:pt x="60" y="1320"/>
                </a:lnTo>
                <a:lnTo>
                  <a:pt x="42" y="1279"/>
                </a:lnTo>
                <a:lnTo>
                  <a:pt x="27" y="1234"/>
                </a:lnTo>
                <a:lnTo>
                  <a:pt x="16" y="1189"/>
                </a:lnTo>
                <a:lnTo>
                  <a:pt x="7" y="1142"/>
                </a:lnTo>
                <a:lnTo>
                  <a:pt x="2" y="1092"/>
                </a:lnTo>
                <a:lnTo>
                  <a:pt x="0" y="1041"/>
                </a:lnTo>
                <a:lnTo>
                  <a:pt x="3" y="979"/>
                </a:lnTo>
                <a:lnTo>
                  <a:pt x="10" y="918"/>
                </a:lnTo>
                <a:lnTo>
                  <a:pt x="21" y="858"/>
                </a:lnTo>
                <a:lnTo>
                  <a:pt x="37" y="798"/>
                </a:lnTo>
                <a:lnTo>
                  <a:pt x="56" y="739"/>
                </a:lnTo>
                <a:lnTo>
                  <a:pt x="80" y="681"/>
                </a:lnTo>
                <a:lnTo>
                  <a:pt x="107" y="625"/>
                </a:lnTo>
                <a:lnTo>
                  <a:pt x="138" y="569"/>
                </a:lnTo>
                <a:lnTo>
                  <a:pt x="171" y="515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17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362200" y="4419600"/>
            <a:ext cx="609600" cy="542436"/>
            <a:chOff x="3596" y="1502"/>
            <a:chExt cx="2142" cy="1906"/>
          </a:xfrm>
        </p:grpSpPr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3596" y="1787"/>
              <a:ext cx="1328" cy="1621"/>
            </a:xfrm>
            <a:custGeom>
              <a:avLst/>
              <a:gdLst/>
              <a:ahLst/>
              <a:cxnLst>
                <a:cxn ang="0">
                  <a:pos x="980" y="22"/>
                </a:cxn>
                <a:cxn ang="0">
                  <a:pos x="1117" y="109"/>
                </a:cxn>
                <a:cxn ang="0">
                  <a:pos x="1278" y="13"/>
                </a:cxn>
                <a:cxn ang="0">
                  <a:pos x="1303" y="0"/>
                </a:cxn>
                <a:cxn ang="0">
                  <a:pos x="1327" y="17"/>
                </a:cxn>
                <a:cxn ang="0">
                  <a:pos x="1199" y="535"/>
                </a:cxn>
                <a:cxn ang="0">
                  <a:pos x="1173" y="555"/>
                </a:cxn>
                <a:cxn ang="0">
                  <a:pos x="1146" y="541"/>
                </a:cxn>
                <a:cxn ang="0">
                  <a:pos x="1147" y="515"/>
                </a:cxn>
                <a:cxn ang="0">
                  <a:pos x="1156" y="408"/>
                </a:cxn>
                <a:cxn ang="0">
                  <a:pos x="1126" y="235"/>
                </a:cxn>
                <a:cxn ang="0">
                  <a:pos x="1044" y="125"/>
                </a:cxn>
                <a:cxn ang="0">
                  <a:pos x="921" y="72"/>
                </a:cxn>
                <a:cxn ang="0">
                  <a:pos x="754" y="73"/>
                </a:cxn>
                <a:cxn ang="0">
                  <a:pos x="585" y="157"/>
                </a:cxn>
                <a:cxn ang="0">
                  <a:pos x="474" y="299"/>
                </a:cxn>
                <a:cxn ang="0">
                  <a:pos x="444" y="461"/>
                </a:cxn>
                <a:cxn ang="0">
                  <a:pos x="487" y="571"/>
                </a:cxn>
                <a:cxn ang="0">
                  <a:pos x="561" y="630"/>
                </a:cxn>
                <a:cxn ang="0">
                  <a:pos x="642" y="652"/>
                </a:cxn>
                <a:cxn ang="0">
                  <a:pos x="728" y="675"/>
                </a:cxn>
                <a:cxn ang="0">
                  <a:pos x="871" y="714"/>
                </a:cxn>
                <a:cxn ang="0">
                  <a:pos x="951" y="743"/>
                </a:cxn>
                <a:cxn ang="0">
                  <a:pos x="1012" y="787"/>
                </a:cxn>
                <a:cxn ang="0">
                  <a:pos x="1057" y="839"/>
                </a:cxn>
                <a:cxn ang="0">
                  <a:pos x="1104" y="936"/>
                </a:cxn>
                <a:cxn ang="0">
                  <a:pos x="1118" y="1092"/>
                </a:cxn>
                <a:cxn ang="0">
                  <a:pos x="1055" y="1294"/>
                </a:cxn>
                <a:cxn ang="0">
                  <a:pos x="918" y="1470"/>
                </a:cxn>
                <a:cxn ang="0">
                  <a:pos x="728" y="1588"/>
                </a:cxn>
                <a:cxn ang="0">
                  <a:pos x="523" y="1621"/>
                </a:cxn>
                <a:cxn ang="0">
                  <a:pos x="379" y="1599"/>
                </a:cxn>
                <a:cxn ang="0">
                  <a:pos x="244" y="1531"/>
                </a:cxn>
                <a:cxn ang="0">
                  <a:pos x="58" y="1596"/>
                </a:cxn>
                <a:cxn ang="0">
                  <a:pos x="29" y="1621"/>
                </a:cxn>
                <a:cxn ang="0">
                  <a:pos x="0" y="1600"/>
                </a:cxn>
                <a:cxn ang="0">
                  <a:pos x="21" y="1510"/>
                </a:cxn>
                <a:cxn ang="0">
                  <a:pos x="53" y="1381"/>
                </a:cxn>
                <a:cxn ang="0">
                  <a:pos x="96" y="1213"/>
                </a:cxn>
                <a:cxn ang="0">
                  <a:pos x="124" y="1107"/>
                </a:cxn>
                <a:cxn ang="0">
                  <a:pos x="139" y="1069"/>
                </a:cxn>
                <a:cxn ang="0">
                  <a:pos x="172" y="1068"/>
                </a:cxn>
                <a:cxn ang="0">
                  <a:pos x="183" y="1094"/>
                </a:cxn>
                <a:cxn ang="0">
                  <a:pos x="171" y="1150"/>
                </a:cxn>
                <a:cxn ang="0">
                  <a:pos x="167" y="1259"/>
                </a:cxn>
                <a:cxn ang="0">
                  <a:pos x="210" y="1398"/>
                </a:cxn>
                <a:cxn ang="0">
                  <a:pos x="298" y="1485"/>
                </a:cxn>
                <a:cxn ang="0">
                  <a:pos x="408" y="1532"/>
                </a:cxn>
                <a:cxn ang="0">
                  <a:pos x="519" y="1549"/>
                </a:cxn>
                <a:cxn ang="0">
                  <a:pos x="670" y="1532"/>
                </a:cxn>
                <a:cxn ang="0">
                  <a:pos x="828" y="1434"/>
                </a:cxn>
                <a:cxn ang="0">
                  <a:pos x="931" y="1281"/>
                </a:cxn>
                <a:cxn ang="0">
                  <a:pos x="958" y="1111"/>
                </a:cxn>
                <a:cxn ang="0">
                  <a:pos x="924" y="1002"/>
                </a:cxn>
                <a:cxn ang="0">
                  <a:pos x="859" y="942"/>
                </a:cxn>
                <a:cxn ang="0">
                  <a:pos x="769" y="908"/>
                </a:cxn>
                <a:cxn ang="0">
                  <a:pos x="448" y="813"/>
                </a:cxn>
                <a:cxn ang="0">
                  <a:pos x="346" y="728"/>
                </a:cxn>
                <a:cxn ang="0">
                  <a:pos x="287" y="593"/>
                </a:cxn>
                <a:cxn ang="0">
                  <a:pos x="302" y="393"/>
                </a:cxn>
                <a:cxn ang="0">
                  <a:pos x="418" y="195"/>
                </a:cxn>
                <a:cxn ang="0">
                  <a:pos x="608" y="54"/>
                </a:cxn>
                <a:cxn ang="0">
                  <a:pos x="836" y="0"/>
                </a:cxn>
              </a:cxnLst>
              <a:rect l="0" t="0" r="r" b="b"/>
              <a:pathLst>
                <a:path w="1328" h="1621">
                  <a:moveTo>
                    <a:pt x="836" y="0"/>
                  </a:moveTo>
                  <a:lnTo>
                    <a:pt x="874" y="2"/>
                  </a:lnTo>
                  <a:lnTo>
                    <a:pt x="911" y="6"/>
                  </a:lnTo>
                  <a:lnTo>
                    <a:pt x="947" y="12"/>
                  </a:lnTo>
                  <a:lnTo>
                    <a:pt x="980" y="22"/>
                  </a:lnTo>
                  <a:lnTo>
                    <a:pt x="1012" y="34"/>
                  </a:lnTo>
                  <a:lnTo>
                    <a:pt x="1042" y="49"/>
                  </a:lnTo>
                  <a:lnTo>
                    <a:pt x="1069" y="67"/>
                  </a:lnTo>
                  <a:lnTo>
                    <a:pt x="1095" y="87"/>
                  </a:lnTo>
                  <a:lnTo>
                    <a:pt x="1117" y="109"/>
                  </a:lnTo>
                  <a:lnTo>
                    <a:pt x="1138" y="134"/>
                  </a:lnTo>
                  <a:lnTo>
                    <a:pt x="1155" y="161"/>
                  </a:lnTo>
                  <a:lnTo>
                    <a:pt x="1261" y="31"/>
                  </a:lnTo>
                  <a:lnTo>
                    <a:pt x="1270" y="21"/>
                  </a:lnTo>
                  <a:lnTo>
                    <a:pt x="1278" y="13"/>
                  </a:lnTo>
                  <a:lnTo>
                    <a:pt x="1284" y="8"/>
                  </a:lnTo>
                  <a:lnTo>
                    <a:pt x="1289" y="4"/>
                  </a:lnTo>
                  <a:lnTo>
                    <a:pt x="1292" y="2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10" y="2"/>
                  </a:lnTo>
                  <a:lnTo>
                    <a:pt x="1317" y="4"/>
                  </a:lnTo>
                  <a:lnTo>
                    <a:pt x="1321" y="8"/>
                  </a:lnTo>
                  <a:lnTo>
                    <a:pt x="1325" y="13"/>
                  </a:lnTo>
                  <a:lnTo>
                    <a:pt x="1327" y="17"/>
                  </a:lnTo>
                  <a:lnTo>
                    <a:pt x="1327" y="21"/>
                  </a:lnTo>
                  <a:lnTo>
                    <a:pt x="1328" y="22"/>
                  </a:lnTo>
                  <a:lnTo>
                    <a:pt x="1205" y="510"/>
                  </a:lnTo>
                  <a:lnTo>
                    <a:pt x="1202" y="524"/>
                  </a:lnTo>
                  <a:lnTo>
                    <a:pt x="1199" y="535"/>
                  </a:lnTo>
                  <a:lnTo>
                    <a:pt x="1196" y="544"/>
                  </a:lnTo>
                  <a:lnTo>
                    <a:pt x="1192" y="550"/>
                  </a:lnTo>
                  <a:lnTo>
                    <a:pt x="1187" y="553"/>
                  </a:lnTo>
                  <a:lnTo>
                    <a:pt x="1181" y="554"/>
                  </a:lnTo>
                  <a:lnTo>
                    <a:pt x="1173" y="555"/>
                  </a:lnTo>
                  <a:lnTo>
                    <a:pt x="1163" y="554"/>
                  </a:lnTo>
                  <a:lnTo>
                    <a:pt x="1157" y="552"/>
                  </a:lnTo>
                  <a:lnTo>
                    <a:pt x="1152" y="548"/>
                  </a:lnTo>
                  <a:lnTo>
                    <a:pt x="1148" y="544"/>
                  </a:lnTo>
                  <a:lnTo>
                    <a:pt x="1146" y="541"/>
                  </a:lnTo>
                  <a:lnTo>
                    <a:pt x="1146" y="537"/>
                  </a:lnTo>
                  <a:lnTo>
                    <a:pt x="1145" y="535"/>
                  </a:lnTo>
                  <a:lnTo>
                    <a:pt x="1145" y="534"/>
                  </a:lnTo>
                  <a:lnTo>
                    <a:pt x="1146" y="526"/>
                  </a:lnTo>
                  <a:lnTo>
                    <a:pt x="1147" y="515"/>
                  </a:lnTo>
                  <a:lnTo>
                    <a:pt x="1149" y="500"/>
                  </a:lnTo>
                  <a:lnTo>
                    <a:pt x="1152" y="482"/>
                  </a:lnTo>
                  <a:lnTo>
                    <a:pt x="1154" y="461"/>
                  </a:lnTo>
                  <a:lnTo>
                    <a:pt x="1155" y="436"/>
                  </a:lnTo>
                  <a:lnTo>
                    <a:pt x="1156" y="408"/>
                  </a:lnTo>
                  <a:lnTo>
                    <a:pt x="1155" y="367"/>
                  </a:lnTo>
                  <a:lnTo>
                    <a:pt x="1151" y="330"/>
                  </a:lnTo>
                  <a:lnTo>
                    <a:pt x="1145" y="296"/>
                  </a:lnTo>
                  <a:lnTo>
                    <a:pt x="1137" y="264"/>
                  </a:lnTo>
                  <a:lnTo>
                    <a:pt x="1126" y="235"/>
                  </a:lnTo>
                  <a:lnTo>
                    <a:pt x="1114" y="208"/>
                  </a:lnTo>
                  <a:lnTo>
                    <a:pt x="1099" y="184"/>
                  </a:lnTo>
                  <a:lnTo>
                    <a:pt x="1082" y="162"/>
                  </a:lnTo>
                  <a:lnTo>
                    <a:pt x="1064" y="142"/>
                  </a:lnTo>
                  <a:lnTo>
                    <a:pt x="1044" y="125"/>
                  </a:lnTo>
                  <a:lnTo>
                    <a:pt x="1022" y="110"/>
                  </a:lnTo>
                  <a:lnTo>
                    <a:pt x="999" y="98"/>
                  </a:lnTo>
                  <a:lnTo>
                    <a:pt x="975" y="87"/>
                  </a:lnTo>
                  <a:lnTo>
                    <a:pt x="948" y="79"/>
                  </a:lnTo>
                  <a:lnTo>
                    <a:pt x="921" y="72"/>
                  </a:lnTo>
                  <a:lnTo>
                    <a:pt x="892" y="67"/>
                  </a:lnTo>
                  <a:lnTo>
                    <a:pt x="863" y="65"/>
                  </a:lnTo>
                  <a:lnTo>
                    <a:pt x="832" y="64"/>
                  </a:lnTo>
                  <a:lnTo>
                    <a:pt x="793" y="66"/>
                  </a:lnTo>
                  <a:lnTo>
                    <a:pt x="754" y="73"/>
                  </a:lnTo>
                  <a:lnTo>
                    <a:pt x="717" y="82"/>
                  </a:lnTo>
                  <a:lnTo>
                    <a:pt x="681" y="97"/>
                  </a:lnTo>
                  <a:lnTo>
                    <a:pt x="647" y="114"/>
                  </a:lnTo>
                  <a:lnTo>
                    <a:pt x="615" y="133"/>
                  </a:lnTo>
                  <a:lnTo>
                    <a:pt x="585" y="157"/>
                  </a:lnTo>
                  <a:lnTo>
                    <a:pt x="557" y="181"/>
                  </a:lnTo>
                  <a:lnTo>
                    <a:pt x="532" y="208"/>
                  </a:lnTo>
                  <a:lnTo>
                    <a:pt x="510" y="237"/>
                  </a:lnTo>
                  <a:lnTo>
                    <a:pt x="490" y="268"/>
                  </a:lnTo>
                  <a:lnTo>
                    <a:pt x="474" y="299"/>
                  </a:lnTo>
                  <a:lnTo>
                    <a:pt x="461" y="332"/>
                  </a:lnTo>
                  <a:lnTo>
                    <a:pt x="451" y="365"/>
                  </a:lnTo>
                  <a:lnTo>
                    <a:pt x="445" y="399"/>
                  </a:lnTo>
                  <a:lnTo>
                    <a:pt x="443" y="433"/>
                  </a:lnTo>
                  <a:lnTo>
                    <a:pt x="444" y="461"/>
                  </a:lnTo>
                  <a:lnTo>
                    <a:pt x="448" y="488"/>
                  </a:lnTo>
                  <a:lnTo>
                    <a:pt x="455" y="512"/>
                  </a:lnTo>
                  <a:lnTo>
                    <a:pt x="464" y="533"/>
                  </a:lnTo>
                  <a:lnTo>
                    <a:pt x="475" y="553"/>
                  </a:lnTo>
                  <a:lnTo>
                    <a:pt x="487" y="571"/>
                  </a:lnTo>
                  <a:lnTo>
                    <a:pt x="501" y="587"/>
                  </a:lnTo>
                  <a:lnTo>
                    <a:pt x="515" y="601"/>
                  </a:lnTo>
                  <a:lnTo>
                    <a:pt x="530" y="612"/>
                  </a:lnTo>
                  <a:lnTo>
                    <a:pt x="546" y="622"/>
                  </a:lnTo>
                  <a:lnTo>
                    <a:pt x="561" y="630"/>
                  </a:lnTo>
                  <a:lnTo>
                    <a:pt x="576" y="636"/>
                  </a:lnTo>
                  <a:lnTo>
                    <a:pt x="585" y="637"/>
                  </a:lnTo>
                  <a:lnTo>
                    <a:pt x="609" y="643"/>
                  </a:lnTo>
                  <a:lnTo>
                    <a:pt x="625" y="648"/>
                  </a:lnTo>
                  <a:lnTo>
                    <a:pt x="642" y="652"/>
                  </a:lnTo>
                  <a:lnTo>
                    <a:pt x="660" y="657"/>
                  </a:lnTo>
                  <a:lnTo>
                    <a:pt x="677" y="663"/>
                  </a:lnTo>
                  <a:lnTo>
                    <a:pt x="695" y="667"/>
                  </a:lnTo>
                  <a:lnTo>
                    <a:pt x="712" y="671"/>
                  </a:lnTo>
                  <a:lnTo>
                    <a:pt x="728" y="675"/>
                  </a:lnTo>
                  <a:lnTo>
                    <a:pt x="763" y="684"/>
                  </a:lnTo>
                  <a:lnTo>
                    <a:pt x="795" y="692"/>
                  </a:lnTo>
                  <a:lnTo>
                    <a:pt x="824" y="701"/>
                  </a:lnTo>
                  <a:lnTo>
                    <a:pt x="849" y="707"/>
                  </a:lnTo>
                  <a:lnTo>
                    <a:pt x="871" y="714"/>
                  </a:lnTo>
                  <a:lnTo>
                    <a:pt x="891" y="720"/>
                  </a:lnTo>
                  <a:lnTo>
                    <a:pt x="909" y="726"/>
                  </a:lnTo>
                  <a:lnTo>
                    <a:pt x="924" y="732"/>
                  </a:lnTo>
                  <a:lnTo>
                    <a:pt x="939" y="738"/>
                  </a:lnTo>
                  <a:lnTo>
                    <a:pt x="951" y="743"/>
                  </a:lnTo>
                  <a:lnTo>
                    <a:pt x="963" y="750"/>
                  </a:lnTo>
                  <a:lnTo>
                    <a:pt x="973" y="756"/>
                  </a:lnTo>
                  <a:lnTo>
                    <a:pt x="993" y="770"/>
                  </a:lnTo>
                  <a:lnTo>
                    <a:pt x="1002" y="778"/>
                  </a:lnTo>
                  <a:lnTo>
                    <a:pt x="1012" y="787"/>
                  </a:lnTo>
                  <a:lnTo>
                    <a:pt x="1019" y="794"/>
                  </a:lnTo>
                  <a:lnTo>
                    <a:pt x="1027" y="803"/>
                  </a:lnTo>
                  <a:lnTo>
                    <a:pt x="1037" y="813"/>
                  </a:lnTo>
                  <a:lnTo>
                    <a:pt x="1047" y="826"/>
                  </a:lnTo>
                  <a:lnTo>
                    <a:pt x="1057" y="839"/>
                  </a:lnTo>
                  <a:lnTo>
                    <a:pt x="1067" y="855"/>
                  </a:lnTo>
                  <a:lnTo>
                    <a:pt x="1078" y="873"/>
                  </a:lnTo>
                  <a:lnTo>
                    <a:pt x="1088" y="892"/>
                  </a:lnTo>
                  <a:lnTo>
                    <a:pt x="1097" y="913"/>
                  </a:lnTo>
                  <a:lnTo>
                    <a:pt x="1104" y="936"/>
                  </a:lnTo>
                  <a:lnTo>
                    <a:pt x="1111" y="961"/>
                  </a:lnTo>
                  <a:lnTo>
                    <a:pt x="1116" y="989"/>
                  </a:lnTo>
                  <a:lnTo>
                    <a:pt x="1119" y="1018"/>
                  </a:lnTo>
                  <a:lnTo>
                    <a:pt x="1120" y="1050"/>
                  </a:lnTo>
                  <a:lnTo>
                    <a:pt x="1118" y="1092"/>
                  </a:lnTo>
                  <a:lnTo>
                    <a:pt x="1113" y="1132"/>
                  </a:lnTo>
                  <a:lnTo>
                    <a:pt x="1103" y="1174"/>
                  </a:lnTo>
                  <a:lnTo>
                    <a:pt x="1091" y="1215"/>
                  </a:lnTo>
                  <a:lnTo>
                    <a:pt x="1075" y="1255"/>
                  </a:lnTo>
                  <a:lnTo>
                    <a:pt x="1055" y="1294"/>
                  </a:lnTo>
                  <a:lnTo>
                    <a:pt x="1033" y="1332"/>
                  </a:lnTo>
                  <a:lnTo>
                    <a:pt x="1008" y="1369"/>
                  </a:lnTo>
                  <a:lnTo>
                    <a:pt x="981" y="1404"/>
                  </a:lnTo>
                  <a:lnTo>
                    <a:pt x="950" y="1438"/>
                  </a:lnTo>
                  <a:lnTo>
                    <a:pt x="918" y="1470"/>
                  </a:lnTo>
                  <a:lnTo>
                    <a:pt x="884" y="1499"/>
                  </a:lnTo>
                  <a:lnTo>
                    <a:pt x="847" y="1525"/>
                  </a:lnTo>
                  <a:lnTo>
                    <a:pt x="809" y="1550"/>
                  </a:lnTo>
                  <a:lnTo>
                    <a:pt x="769" y="1570"/>
                  </a:lnTo>
                  <a:lnTo>
                    <a:pt x="728" y="1588"/>
                  </a:lnTo>
                  <a:lnTo>
                    <a:pt x="685" y="1602"/>
                  </a:lnTo>
                  <a:lnTo>
                    <a:pt x="642" y="1612"/>
                  </a:lnTo>
                  <a:lnTo>
                    <a:pt x="597" y="1619"/>
                  </a:lnTo>
                  <a:lnTo>
                    <a:pt x="551" y="1621"/>
                  </a:lnTo>
                  <a:lnTo>
                    <a:pt x="523" y="1621"/>
                  </a:lnTo>
                  <a:lnTo>
                    <a:pt x="495" y="1619"/>
                  </a:lnTo>
                  <a:lnTo>
                    <a:pt x="466" y="1617"/>
                  </a:lnTo>
                  <a:lnTo>
                    <a:pt x="437" y="1612"/>
                  </a:lnTo>
                  <a:lnTo>
                    <a:pt x="408" y="1606"/>
                  </a:lnTo>
                  <a:lnTo>
                    <a:pt x="379" y="1599"/>
                  </a:lnTo>
                  <a:lnTo>
                    <a:pt x="350" y="1589"/>
                  </a:lnTo>
                  <a:lnTo>
                    <a:pt x="322" y="1578"/>
                  </a:lnTo>
                  <a:lnTo>
                    <a:pt x="295" y="1565"/>
                  </a:lnTo>
                  <a:lnTo>
                    <a:pt x="269" y="1549"/>
                  </a:lnTo>
                  <a:lnTo>
                    <a:pt x="244" y="1531"/>
                  </a:lnTo>
                  <a:lnTo>
                    <a:pt x="220" y="1510"/>
                  </a:lnTo>
                  <a:lnTo>
                    <a:pt x="197" y="1487"/>
                  </a:lnTo>
                  <a:lnTo>
                    <a:pt x="176" y="1460"/>
                  </a:lnTo>
                  <a:lnTo>
                    <a:pt x="67" y="1586"/>
                  </a:lnTo>
                  <a:lnTo>
                    <a:pt x="58" y="1596"/>
                  </a:lnTo>
                  <a:lnTo>
                    <a:pt x="50" y="1604"/>
                  </a:lnTo>
                  <a:lnTo>
                    <a:pt x="39" y="1615"/>
                  </a:lnTo>
                  <a:lnTo>
                    <a:pt x="36" y="1618"/>
                  </a:lnTo>
                  <a:lnTo>
                    <a:pt x="32" y="1620"/>
                  </a:lnTo>
                  <a:lnTo>
                    <a:pt x="29" y="1621"/>
                  </a:lnTo>
                  <a:lnTo>
                    <a:pt x="25" y="1621"/>
                  </a:lnTo>
                  <a:lnTo>
                    <a:pt x="15" y="1619"/>
                  </a:lnTo>
                  <a:lnTo>
                    <a:pt x="7" y="1615"/>
                  </a:lnTo>
                  <a:lnTo>
                    <a:pt x="2" y="1608"/>
                  </a:lnTo>
                  <a:lnTo>
                    <a:pt x="0" y="1600"/>
                  </a:lnTo>
                  <a:lnTo>
                    <a:pt x="1" y="1597"/>
                  </a:lnTo>
                  <a:lnTo>
                    <a:pt x="4" y="1580"/>
                  </a:lnTo>
                  <a:lnTo>
                    <a:pt x="12" y="1550"/>
                  </a:lnTo>
                  <a:lnTo>
                    <a:pt x="17" y="1532"/>
                  </a:lnTo>
                  <a:lnTo>
                    <a:pt x="21" y="1510"/>
                  </a:lnTo>
                  <a:lnTo>
                    <a:pt x="28" y="1487"/>
                  </a:lnTo>
                  <a:lnTo>
                    <a:pt x="34" y="1462"/>
                  </a:lnTo>
                  <a:lnTo>
                    <a:pt x="40" y="1436"/>
                  </a:lnTo>
                  <a:lnTo>
                    <a:pt x="47" y="1408"/>
                  </a:lnTo>
                  <a:lnTo>
                    <a:pt x="53" y="1381"/>
                  </a:lnTo>
                  <a:lnTo>
                    <a:pt x="68" y="1323"/>
                  </a:lnTo>
                  <a:lnTo>
                    <a:pt x="75" y="1295"/>
                  </a:lnTo>
                  <a:lnTo>
                    <a:pt x="83" y="1266"/>
                  </a:lnTo>
                  <a:lnTo>
                    <a:pt x="90" y="1239"/>
                  </a:lnTo>
                  <a:lnTo>
                    <a:pt x="96" y="1213"/>
                  </a:lnTo>
                  <a:lnTo>
                    <a:pt x="102" y="1188"/>
                  </a:lnTo>
                  <a:lnTo>
                    <a:pt x="109" y="1164"/>
                  </a:lnTo>
                  <a:lnTo>
                    <a:pt x="114" y="1143"/>
                  </a:lnTo>
                  <a:lnTo>
                    <a:pt x="120" y="1124"/>
                  </a:lnTo>
                  <a:lnTo>
                    <a:pt x="124" y="1107"/>
                  </a:lnTo>
                  <a:lnTo>
                    <a:pt x="128" y="1094"/>
                  </a:lnTo>
                  <a:lnTo>
                    <a:pt x="130" y="1083"/>
                  </a:lnTo>
                  <a:lnTo>
                    <a:pt x="132" y="1077"/>
                  </a:lnTo>
                  <a:lnTo>
                    <a:pt x="134" y="1073"/>
                  </a:lnTo>
                  <a:lnTo>
                    <a:pt x="139" y="1069"/>
                  </a:lnTo>
                  <a:lnTo>
                    <a:pt x="143" y="1067"/>
                  </a:lnTo>
                  <a:lnTo>
                    <a:pt x="149" y="1066"/>
                  </a:lnTo>
                  <a:lnTo>
                    <a:pt x="163" y="1066"/>
                  </a:lnTo>
                  <a:lnTo>
                    <a:pt x="168" y="1067"/>
                  </a:lnTo>
                  <a:lnTo>
                    <a:pt x="172" y="1068"/>
                  </a:lnTo>
                  <a:lnTo>
                    <a:pt x="177" y="1071"/>
                  </a:lnTo>
                  <a:lnTo>
                    <a:pt x="179" y="1075"/>
                  </a:lnTo>
                  <a:lnTo>
                    <a:pt x="182" y="1082"/>
                  </a:lnTo>
                  <a:lnTo>
                    <a:pt x="183" y="1091"/>
                  </a:lnTo>
                  <a:lnTo>
                    <a:pt x="183" y="1094"/>
                  </a:lnTo>
                  <a:lnTo>
                    <a:pt x="182" y="1099"/>
                  </a:lnTo>
                  <a:lnTo>
                    <a:pt x="179" y="1105"/>
                  </a:lnTo>
                  <a:lnTo>
                    <a:pt x="176" y="1122"/>
                  </a:lnTo>
                  <a:lnTo>
                    <a:pt x="174" y="1135"/>
                  </a:lnTo>
                  <a:lnTo>
                    <a:pt x="171" y="1150"/>
                  </a:lnTo>
                  <a:lnTo>
                    <a:pt x="169" y="1167"/>
                  </a:lnTo>
                  <a:lnTo>
                    <a:pt x="168" y="1185"/>
                  </a:lnTo>
                  <a:lnTo>
                    <a:pt x="167" y="1204"/>
                  </a:lnTo>
                  <a:lnTo>
                    <a:pt x="166" y="1224"/>
                  </a:lnTo>
                  <a:lnTo>
                    <a:pt x="167" y="1259"/>
                  </a:lnTo>
                  <a:lnTo>
                    <a:pt x="171" y="1291"/>
                  </a:lnTo>
                  <a:lnTo>
                    <a:pt x="177" y="1321"/>
                  </a:lnTo>
                  <a:lnTo>
                    <a:pt x="186" y="1349"/>
                  </a:lnTo>
                  <a:lnTo>
                    <a:pt x="197" y="1374"/>
                  </a:lnTo>
                  <a:lnTo>
                    <a:pt x="210" y="1398"/>
                  </a:lnTo>
                  <a:lnTo>
                    <a:pt x="225" y="1419"/>
                  </a:lnTo>
                  <a:lnTo>
                    <a:pt x="241" y="1438"/>
                  </a:lnTo>
                  <a:lnTo>
                    <a:pt x="259" y="1455"/>
                  </a:lnTo>
                  <a:lnTo>
                    <a:pt x="278" y="1471"/>
                  </a:lnTo>
                  <a:lnTo>
                    <a:pt x="298" y="1485"/>
                  </a:lnTo>
                  <a:lnTo>
                    <a:pt x="319" y="1497"/>
                  </a:lnTo>
                  <a:lnTo>
                    <a:pt x="340" y="1508"/>
                  </a:lnTo>
                  <a:lnTo>
                    <a:pt x="363" y="1517"/>
                  </a:lnTo>
                  <a:lnTo>
                    <a:pt x="385" y="1525"/>
                  </a:lnTo>
                  <a:lnTo>
                    <a:pt x="408" y="1532"/>
                  </a:lnTo>
                  <a:lnTo>
                    <a:pt x="431" y="1537"/>
                  </a:lnTo>
                  <a:lnTo>
                    <a:pt x="453" y="1541"/>
                  </a:lnTo>
                  <a:lnTo>
                    <a:pt x="476" y="1544"/>
                  </a:lnTo>
                  <a:lnTo>
                    <a:pt x="497" y="1547"/>
                  </a:lnTo>
                  <a:lnTo>
                    <a:pt x="519" y="1549"/>
                  </a:lnTo>
                  <a:lnTo>
                    <a:pt x="540" y="1550"/>
                  </a:lnTo>
                  <a:lnTo>
                    <a:pt x="559" y="1550"/>
                  </a:lnTo>
                  <a:lnTo>
                    <a:pt x="597" y="1548"/>
                  </a:lnTo>
                  <a:lnTo>
                    <a:pt x="634" y="1542"/>
                  </a:lnTo>
                  <a:lnTo>
                    <a:pt x="670" y="1532"/>
                  </a:lnTo>
                  <a:lnTo>
                    <a:pt x="704" y="1519"/>
                  </a:lnTo>
                  <a:lnTo>
                    <a:pt x="738" y="1502"/>
                  </a:lnTo>
                  <a:lnTo>
                    <a:pt x="770" y="1482"/>
                  </a:lnTo>
                  <a:lnTo>
                    <a:pt x="800" y="1459"/>
                  </a:lnTo>
                  <a:lnTo>
                    <a:pt x="828" y="1434"/>
                  </a:lnTo>
                  <a:lnTo>
                    <a:pt x="853" y="1407"/>
                  </a:lnTo>
                  <a:lnTo>
                    <a:pt x="877" y="1378"/>
                  </a:lnTo>
                  <a:lnTo>
                    <a:pt x="897" y="1347"/>
                  </a:lnTo>
                  <a:lnTo>
                    <a:pt x="916" y="1315"/>
                  </a:lnTo>
                  <a:lnTo>
                    <a:pt x="931" y="1281"/>
                  </a:lnTo>
                  <a:lnTo>
                    <a:pt x="943" y="1247"/>
                  </a:lnTo>
                  <a:lnTo>
                    <a:pt x="952" y="1211"/>
                  </a:lnTo>
                  <a:lnTo>
                    <a:pt x="957" y="1176"/>
                  </a:lnTo>
                  <a:lnTo>
                    <a:pt x="959" y="1140"/>
                  </a:lnTo>
                  <a:lnTo>
                    <a:pt x="958" y="1111"/>
                  </a:lnTo>
                  <a:lnTo>
                    <a:pt x="955" y="1084"/>
                  </a:lnTo>
                  <a:lnTo>
                    <a:pt x="950" y="1060"/>
                  </a:lnTo>
                  <a:lnTo>
                    <a:pt x="943" y="1039"/>
                  </a:lnTo>
                  <a:lnTo>
                    <a:pt x="934" y="1019"/>
                  </a:lnTo>
                  <a:lnTo>
                    <a:pt x="924" y="1002"/>
                  </a:lnTo>
                  <a:lnTo>
                    <a:pt x="913" y="987"/>
                  </a:lnTo>
                  <a:lnTo>
                    <a:pt x="901" y="973"/>
                  </a:lnTo>
                  <a:lnTo>
                    <a:pt x="888" y="962"/>
                  </a:lnTo>
                  <a:lnTo>
                    <a:pt x="873" y="951"/>
                  </a:lnTo>
                  <a:lnTo>
                    <a:pt x="859" y="942"/>
                  </a:lnTo>
                  <a:lnTo>
                    <a:pt x="844" y="934"/>
                  </a:lnTo>
                  <a:lnTo>
                    <a:pt x="829" y="928"/>
                  </a:lnTo>
                  <a:lnTo>
                    <a:pt x="813" y="922"/>
                  </a:lnTo>
                  <a:lnTo>
                    <a:pt x="783" y="912"/>
                  </a:lnTo>
                  <a:lnTo>
                    <a:pt x="769" y="908"/>
                  </a:lnTo>
                  <a:lnTo>
                    <a:pt x="756" y="905"/>
                  </a:lnTo>
                  <a:lnTo>
                    <a:pt x="517" y="841"/>
                  </a:lnTo>
                  <a:lnTo>
                    <a:pt x="493" y="834"/>
                  </a:lnTo>
                  <a:lnTo>
                    <a:pt x="470" y="825"/>
                  </a:lnTo>
                  <a:lnTo>
                    <a:pt x="448" y="813"/>
                  </a:lnTo>
                  <a:lnTo>
                    <a:pt x="425" y="801"/>
                  </a:lnTo>
                  <a:lnTo>
                    <a:pt x="404" y="786"/>
                  </a:lnTo>
                  <a:lnTo>
                    <a:pt x="384" y="769"/>
                  </a:lnTo>
                  <a:lnTo>
                    <a:pt x="365" y="749"/>
                  </a:lnTo>
                  <a:lnTo>
                    <a:pt x="346" y="728"/>
                  </a:lnTo>
                  <a:lnTo>
                    <a:pt x="331" y="705"/>
                  </a:lnTo>
                  <a:lnTo>
                    <a:pt x="316" y="680"/>
                  </a:lnTo>
                  <a:lnTo>
                    <a:pt x="304" y="653"/>
                  </a:lnTo>
                  <a:lnTo>
                    <a:pt x="295" y="624"/>
                  </a:lnTo>
                  <a:lnTo>
                    <a:pt x="287" y="593"/>
                  </a:lnTo>
                  <a:lnTo>
                    <a:pt x="282" y="561"/>
                  </a:lnTo>
                  <a:lnTo>
                    <a:pt x="281" y="526"/>
                  </a:lnTo>
                  <a:lnTo>
                    <a:pt x="284" y="481"/>
                  </a:lnTo>
                  <a:lnTo>
                    <a:pt x="290" y="437"/>
                  </a:lnTo>
                  <a:lnTo>
                    <a:pt x="302" y="393"/>
                  </a:lnTo>
                  <a:lnTo>
                    <a:pt x="318" y="350"/>
                  </a:lnTo>
                  <a:lnTo>
                    <a:pt x="338" y="310"/>
                  </a:lnTo>
                  <a:lnTo>
                    <a:pt x="361" y="269"/>
                  </a:lnTo>
                  <a:lnTo>
                    <a:pt x="389" y="231"/>
                  </a:lnTo>
                  <a:lnTo>
                    <a:pt x="418" y="195"/>
                  </a:lnTo>
                  <a:lnTo>
                    <a:pt x="452" y="162"/>
                  </a:lnTo>
                  <a:lnTo>
                    <a:pt x="487" y="131"/>
                  </a:lnTo>
                  <a:lnTo>
                    <a:pt x="525" y="102"/>
                  </a:lnTo>
                  <a:lnTo>
                    <a:pt x="566" y="76"/>
                  </a:lnTo>
                  <a:lnTo>
                    <a:pt x="608" y="54"/>
                  </a:lnTo>
                  <a:lnTo>
                    <a:pt x="651" y="36"/>
                  </a:lnTo>
                  <a:lnTo>
                    <a:pt x="696" y="21"/>
                  </a:lnTo>
                  <a:lnTo>
                    <a:pt x="742" y="9"/>
                  </a:lnTo>
                  <a:lnTo>
                    <a:pt x="789" y="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5162" y="1502"/>
              <a:ext cx="576" cy="104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5" y="12"/>
                </a:cxn>
                <a:cxn ang="0">
                  <a:pos x="358" y="31"/>
                </a:cxn>
                <a:cxn ang="0">
                  <a:pos x="359" y="945"/>
                </a:cxn>
                <a:cxn ang="0">
                  <a:pos x="364" y="960"/>
                </a:cxn>
                <a:cxn ang="0">
                  <a:pos x="374" y="971"/>
                </a:cxn>
                <a:cxn ang="0">
                  <a:pos x="392" y="980"/>
                </a:cxn>
                <a:cxn ang="0">
                  <a:pos x="420" y="986"/>
                </a:cxn>
                <a:cxn ang="0">
                  <a:pos x="461" y="990"/>
                </a:cxn>
                <a:cxn ang="0">
                  <a:pos x="576" y="991"/>
                </a:cxn>
                <a:cxn ang="0">
                  <a:pos x="566" y="1047"/>
                </a:cxn>
                <a:cxn ang="0">
                  <a:pos x="534" y="1047"/>
                </a:cxn>
                <a:cxn ang="0">
                  <a:pos x="489" y="1045"/>
                </a:cxn>
                <a:cxn ang="0">
                  <a:pos x="413" y="1043"/>
                </a:cxn>
                <a:cxn ang="0">
                  <a:pos x="363" y="1042"/>
                </a:cxn>
                <a:cxn ang="0">
                  <a:pos x="321" y="1041"/>
                </a:cxn>
                <a:cxn ang="0">
                  <a:pos x="277" y="1041"/>
                </a:cxn>
                <a:cxn ang="0">
                  <a:pos x="239" y="1041"/>
                </a:cxn>
                <a:cxn ang="0">
                  <a:pos x="191" y="1043"/>
                </a:cxn>
                <a:cxn ang="0">
                  <a:pos x="140" y="1044"/>
                </a:cxn>
                <a:cxn ang="0">
                  <a:pos x="90" y="1045"/>
                </a:cxn>
                <a:cxn ang="0">
                  <a:pos x="48" y="1047"/>
                </a:cxn>
                <a:cxn ang="0">
                  <a:pos x="18" y="1047"/>
                </a:cxn>
                <a:cxn ang="0">
                  <a:pos x="10" y="992"/>
                </a:cxn>
                <a:cxn ang="0">
                  <a:pos x="125" y="990"/>
                </a:cxn>
                <a:cxn ang="0">
                  <a:pos x="166" y="987"/>
                </a:cxn>
                <a:cxn ang="0">
                  <a:pos x="194" y="981"/>
                </a:cxn>
                <a:cxn ang="0">
                  <a:pos x="212" y="972"/>
                </a:cxn>
                <a:cxn ang="0">
                  <a:pos x="222" y="960"/>
                </a:cxn>
                <a:cxn ang="0">
                  <a:pos x="227" y="946"/>
                </a:cxn>
                <a:cxn ang="0">
                  <a:pos x="228" y="115"/>
                </a:cxn>
                <a:cxn ang="0">
                  <a:pos x="170" y="138"/>
                </a:cxn>
                <a:cxn ang="0">
                  <a:pos x="111" y="150"/>
                </a:cxn>
                <a:cxn ang="0">
                  <a:pos x="58" y="156"/>
                </a:cxn>
                <a:cxn ang="0">
                  <a:pos x="15" y="157"/>
                </a:cxn>
                <a:cxn ang="0">
                  <a:pos x="0" y="101"/>
                </a:cxn>
                <a:cxn ang="0">
                  <a:pos x="36" y="100"/>
                </a:cxn>
                <a:cxn ang="0">
                  <a:pos x="80" y="98"/>
                </a:cxn>
                <a:cxn ang="0">
                  <a:pos x="130" y="91"/>
                </a:cxn>
                <a:cxn ang="0">
                  <a:pos x="182" y="77"/>
                </a:cxn>
                <a:cxn ang="0">
                  <a:pos x="235" y="55"/>
                </a:cxn>
                <a:cxn ang="0">
                  <a:pos x="286" y="21"/>
                </a:cxn>
              </a:cxnLst>
              <a:rect l="0" t="0" r="r" b="b"/>
              <a:pathLst>
                <a:path w="576" h="1047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1" y="6"/>
                  </a:lnTo>
                  <a:lnTo>
                    <a:pt x="355" y="12"/>
                  </a:lnTo>
                  <a:lnTo>
                    <a:pt x="357" y="20"/>
                  </a:lnTo>
                  <a:lnTo>
                    <a:pt x="358" y="31"/>
                  </a:lnTo>
                  <a:lnTo>
                    <a:pt x="358" y="928"/>
                  </a:lnTo>
                  <a:lnTo>
                    <a:pt x="359" y="945"/>
                  </a:lnTo>
                  <a:lnTo>
                    <a:pt x="361" y="953"/>
                  </a:lnTo>
                  <a:lnTo>
                    <a:pt x="364" y="960"/>
                  </a:lnTo>
                  <a:lnTo>
                    <a:pt x="368" y="966"/>
                  </a:lnTo>
                  <a:lnTo>
                    <a:pt x="374" y="971"/>
                  </a:lnTo>
                  <a:lnTo>
                    <a:pt x="382" y="976"/>
                  </a:lnTo>
                  <a:lnTo>
                    <a:pt x="392" y="980"/>
                  </a:lnTo>
                  <a:lnTo>
                    <a:pt x="405" y="984"/>
                  </a:lnTo>
                  <a:lnTo>
                    <a:pt x="420" y="986"/>
                  </a:lnTo>
                  <a:lnTo>
                    <a:pt x="439" y="988"/>
                  </a:lnTo>
                  <a:lnTo>
                    <a:pt x="461" y="990"/>
                  </a:lnTo>
                  <a:lnTo>
                    <a:pt x="487" y="991"/>
                  </a:lnTo>
                  <a:lnTo>
                    <a:pt x="576" y="991"/>
                  </a:lnTo>
                  <a:lnTo>
                    <a:pt x="576" y="1047"/>
                  </a:lnTo>
                  <a:lnTo>
                    <a:pt x="566" y="1047"/>
                  </a:lnTo>
                  <a:lnTo>
                    <a:pt x="551" y="1047"/>
                  </a:lnTo>
                  <a:lnTo>
                    <a:pt x="534" y="1047"/>
                  </a:lnTo>
                  <a:lnTo>
                    <a:pt x="513" y="1046"/>
                  </a:lnTo>
                  <a:lnTo>
                    <a:pt x="489" y="1045"/>
                  </a:lnTo>
                  <a:lnTo>
                    <a:pt x="439" y="1044"/>
                  </a:lnTo>
                  <a:lnTo>
                    <a:pt x="413" y="1043"/>
                  </a:lnTo>
                  <a:lnTo>
                    <a:pt x="387" y="1043"/>
                  </a:lnTo>
                  <a:lnTo>
                    <a:pt x="363" y="1042"/>
                  </a:lnTo>
                  <a:lnTo>
                    <a:pt x="340" y="1041"/>
                  </a:lnTo>
                  <a:lnTo>
                    <a:pt x="321" y="1041"/>
                  </a:lnTo>
                  <a:lnTo>
                    <a:pt x="304" y="1041"/>
                  </a:lnTo>
                  <a:lnTo>
                    <a:pt x="277" y="1041"/>
                  </a:lnTo>
                  <a:lnTo>
                    <a:pt x="259" y="1041"/>
                  </a:lnTo>
                  <a:lnTo>
                    <a:pt x="239" y="1041"/>
                  </a:lnTo>
                  <a:lnTo>
                    <a:pt x="216" y="1042"/>
                  </a:lnTo>
                  <a:lnTo>
                    <a:pt x="191" y="1043"/>
                  </a:lnTo>
                  <a:lnTo>
                    <a:pt x="166" y="1043"/>
                  </a:lnTo>
                  <a:lnTo>
                    <a:pt x="140" y="1044"/>
                  </a:lnTo>
                  <a:lnTo>
                    <a:pt x="115" y="1045"/>
                  </a:lnTo>
                  <a:lnTo>
                    <a:pt x="90" y="1045"/>
                  </a:lnTo>
                  <a:lnTo>
                    <a:pt x="68" y="1046"/>
                  </a:lnTo>
                  <a:lnTo>
                    <a:pt x="48" y="1047"/>
                  </a:lnTo>
                  <a:lnTo>
                    <a:pt x="31" y="1047"/>
                  </a:lnTo>
                  <a:lnTo>
                    <a:pt x="18" y="1047"/>
                  </a:lnTo>
                  <a:lnTo>
                    <a:pt x="10" y="1047"/>
                  </a:lnTo>
                  <a:lnTo>
                    <a:pt x="10" y="992"/>
                  </a:lnTo>
                  <a:lnTo>
                    <a:pt x="99" y="992"/>
                  </a:lnTo>
                  <a:lnTo>
                    <a:pt x="125" y="990"/>
                  </a:lnTo>
                  <a:lnTo>
                    <a:pt x="147" y="989"/>
                  </a:lnTo>
                  <a:lnTo>
                    <a:pt x="166" y="987"/>
                  </a:lnTo>
                  <a:lnTo>
                    <a:pt x="181" y="984"/>
                  </a:lnTo>
                  <a:lnTo>
                    <a:pt x="194" y="981"/>
                  </a:lnTo>
                  <a:lnTo>
                    <a:pt x="204" y="977"/>
                  </a:lnTo>
                  <a:lnTo>
                    <a:pt x="212" y="972"/>
                  </a:lnTo>
                  <a:lnTo>
                    <a:pt x="218" y="967"/>
                  </a:lnTo>
                  <a:lnTo>
                    <a:pt x="222" y="960"/>
                  </a:lnTo>
                  <a:lnTo>
                    <a:pt x="225" y="954"/>
                  </a:lnTo>
                  <a:lnTo>
                    <a:pt x="227" y="946"/>
                  </a:lnTo>
                  <a:lnTo>
                    <a:pt x="228" y="928"/>
                  </a:lnTo>
                  <a:lnTo>
                    <a:pt x="228" y="115"/>
                  </a:lnTo>
                  <a:lnTo>
                    <a:pt x="199" y="127"/>
                  </a:lnTo>
                  <a:lnTo>
                    <a:pt x="170" y="138"/>
                  </a:lnTo>
                  <a:lnTo>
                    <a:pt x="140" y="145"/>
                  </a:lnTo>
                  <a:lnTo>
                    <a:pt x="111" y="150"/>
                  </a:lnTo>
                  <a:lnTo>
                    <a:pt x="84" y="154"/>
                  </a:lnTo>
                  <a:lnTo>
                    <a:pt x="58" y="156"/>
                  </a:lnTo>
                  <a:lnTo>
                    <a:pt x="35" y="157"/>
                  </a:lnTo>
                  <a:lnTo>
                    <a:pt x="15" y="157"/>
                  </a:lnTo>
                  <a:lnTo>
                    <a:pt x="0" y="157"/>
                  </a:lnTo>
                  <a:lnTo>
                    <a:pt x="0" y="101"/>
                  </a:lnTo>
                  <a:lnTo>
                    <a:pt x="17" y="101"/>
                  </a:lnTo>
                  <a:lnTo>
                    <a:pt x="36" y="100"/>
                  </a:lnTo>
                  <a:lnTo>
                    <a:pt x="57" y="100"/>
                  </a:lnTo>
                  <a:lnTo>
                    <a:pt x="80" y="98"/>
                  </a:lnTo>
                  <a:lnTo>
                    <a:pt x="104" y="95"/>
                  </a:lnTo>
                  <a:lnTo>
                    <a:pt x="130" y="91"/>
                  </a:lnTo>
                  <a:lnTo>
                    <a:pt x="156" y="85"/>
                  </a:lnTo>
                  <a:lnTo>
                    <a:pt x="182" y="77"/>
                  </a:lnTo>
                  <a:lnTo>
                    <a:pt x="209" y="68"/>
                  </a:lnTo>
                  <a:lnTo>
                    <a:pt x="235" y="55"/>
                  </a:lnTo>
                  <a:lnTo>
                    <a:pt x="261" y="40"/>
                  </a:lnTo>
                  <a:lnTo>
                    <a:pt x="286" y="2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7400" y="5181600"/>
            <a:ext cx="2997364" cy="1068696"/>
            <a:chOff x="5715000" y="4495800"/>
            <a:chExt cx="2997364" cy="1068696"/>
          </a:xfrm>
          <a:solidFill>
            <a:srgbClr val="FF0000"/>
          </a:solidFill>
        </p:grpSpPr>
        <p:grpSp>
          <p:nvGrpSpPr>
            <p:cNvPr id="2052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715000" y="4495800"/>
              <a:ext cx="2997364" cy="469250"/>
              <a:chOff x="3802" y="3082"/>
              <a:chExt cx="15624" cy="2446"/>
            </a:xfrm>
            <a:grpFill/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3802" y="3438"/>
                <a:ext cx="1513" cy="1527"/>
              </a:xfrm>
              <a:custGeom>
                <a:avLst/>
                <a:gdLst/>
                <a:ahLst/>
                <a:cxnLst>
                  <a:cxn ang="0">
                    <a:pos x="1489" y="0"/>
                  </a:cxn>
                  <a:cxn ang="0">
                    <a:pos x="1508" y="10"/>
                  </a:cxn>
                  <a:cxn ang="0">
                    <a:pos x="1513" y="61"/>
                  </a:cxn>
                  <a:cxn ang="0">
                    <a:pos x="1470" y="472"/>
                  </a:cxn>
                  <a:cxn ang="0">
                    <a:pos x="1465" y="498"/>
                  </a:cxn>
                  <a:cxn ang="0">
                    <a:pos x="1432" y="508"/>
                  </a:cxn>
                  <a:cxn ang="0">
                    <a:pos x="1423" y="493"/>
                  </a:cxn>
                  <a:cxn ang="0">
                    <a:pos x="1418" y="462"/>
                  </a:cxn>
                  <a:cxn ang="0">
                    <a:pos x="1423" y="437"/>
                  </a:cxn>
                  <a:cxn ang="0">
                    <a:pos x="1427" y="312"/>
                  </a:cxn>
                  <a:cxn ang="0">
                    <a:pos x="1413" y="186"/>
                  </a:cxn>
                  <a:cxn ang="0">
                    <a:pos x="1346" y="111"/>
                  </a:cxn>
                  <a:cxn ang="0">
                    <a:pos x="1213" y="71"/>
                  </a:cxn>
                  <a:cxn ang="0">
                    <a:pos x="785" y="66"/>
                  </a:cxn>
                  <a:cxn ang="0">
                    <a:pos x="737" y="91"/>
                  </a:cxn>
                  <a:cxn ang="0">
                    <a:pos x="718" y="156"/>
                  </a:cxn>
                  <a:cxn ang="0">
                    <a:pos x="775" y="729"/>
                  </a:cxn>
                  <a:cxn ang="0">
                    <a:pos x="918" y="714"/>
                  </a:cxn>
                  <a:cxn ang="0">
                    <a:pos x="999" y="648"/>
                  </a:cxn>
                  <a:cxn ang="0">
                    <a:pos x="1051" y="513"/>
                  </a:cxn>
                  <a:cxn ang="0">
                    <a:pos x="1061" y="478"/>
                  </a:cxn>
                  <a:cxn ang="0">
                    <a:pos x="1075" y="462"/>
                  </a:cxn>
                  <a:cxn ang="0">
                    <a:pos x="1099" y="467"/>
                  </a:cxn>
                  <a:cxn ang="0">
                    <a:pos x="1109" y="483"/>
                  </a:cxn>
                  <a:cxn ang="0">
                    <a:pos x="1104" y="523"/>
                  </a:cxn>
                  <a:cxn ang="0">
                    <a:pos x="980" y="1030"/>
                  </a:cxn>
                  <a:cxn ang="0">
                    <a:pos x="975" y="1050"/>
                  </a:cxn>
                  <a:cxn ang="0">
                    <a:pos x="947" y="1060"/>
                  </a:cxn>
                  <a:cxn ang="0">
                    <a:pos x="932" y="1045"/>
                  </a:cxn>
                  <a:cxn ang="0">
                    <a:pos x="928" y="1020"/>
                  </a:cxn>
                  <a:cxn ang="0">
                    <a:pos x="942" y="960"/>
                  </a:cxn>
                  <a:cxn ang="0">
                    <a:pos x="951" y="909"/>
                  </a:cxn>
                  <a:cxn ang="0">
                    <a:pos x="942" y="839"/>
                  </a:cxn>
                  <a:cxn ang="0">
                    <a:pos x="890" y="809"/>
                  </a:cxn>
                  <a:cxn ang="0">
                    <a:pos x="775" y="794"/>
                  </a:cxn>
                  <a:cxn ang="0">
                    <a:pos x="423" y="1377"/>
                  </a:cxn>
                  <a:cxn ang="0">
                    <a:pos x="428" y="1427"/>
                  </a:cxn>
                  <a:cxn ang="0">
                    <a:pos x="437" y="1442"/>
                  </a:cxn>
                  <a:cxn ang="0">
                    <a:pos x="490" y="1452"/>
                  </a:cxn>
                  <a:cxn ang="0">
                    <a:pos x="656" y="1457"/>
                  </a:cxn>
                  <a:cxn ang="0">
                    <a:pos x="661" y="1462"/>
                  </a:cxn>
                  <a:cxn ang="0">
                    <a:pos x="666" y="1467"/>
                  </a:cxn>
                  <a:cxn ang="0">
                    <a:pos x="675" y="1502"/>
                  </a:cxn>
                  <a:cxn ang="0">
                    <a:pos x="656" y="1522"/>
                  </a:cxn>
                  <a:cxn ang="0">
                    <a:pos x="509" y="1527"/>
                  </a:cxn>
                  <a:cxn ang="0">
                    <a:pos x="252" y="1522"/>
                  </a:cxn>
                  <a:cxn ang="0">
                    <a:pos x="19" y="1527"/>
                  </a:cxn>
                  <a:cxn ang="0">
                    <a:pos x="4" y="1517"/>
                  </a:cxn>
                  <a:cxn ang="0">
                    <a:pos x="0" y="1482"/>
                  </a:cxn>
                  <a:cxn ang="0">
                    <a:pos x="14" y="1462"/>
                  </a:cxn>
                  <a:cxn ang="0">
                    <a:pos x="33" y="1457"/>
                  </a:cxn>
                  <a:cxn ang="0">
                    <a:pos x="180" y="1452"/>
                  </a:cxn>
                  <a:cxn ang="0">
                    <a:pos x="233" y="1417"/>
                  </a:cxn>
                  <a:cxn ang="0">
                    <a:pos x="257" y="1352"/>
                  </a:cxn>
                  <a:cxn ang="0">
                    <a:pos x="542" y="141"/>
                  </a:cxn>
                  <a:cxn ang="0">
                    <a:pos x="547" y="106"/>
                  </a:cxn>
                  <a:cxn ang="0">
                    <a:pos x="504" y="71"/>
                  </a:cxn>
                  <a:cxn ang="0">
                    <a:pos x="376" y="66"/>
                  </a:cxn>
                  <a:cxn ang="0">
                    <a:pos x="352" y="61"/>
                  </a:cxn>
                  <a:cxn ang="0">
                    <a:pos x="347" y="25"/>
                  </a:cxn>
                  <a:cxn ang="0">
                    <a:pos x="366" y="5"/>
                  </a:cxn>
                </a:cxnLst>
                <a:rect l="0" t="0" r="r" b="b"/>
                <a:pathLst>
                  <a:path w="1513" h="1527">
                    <a:moveTo>
                      <a:pt x="376" y="0"/>
                    </a:moveTo>
                    <a:lnTo>
                      <a:pt x="1489" y="0"/>
                    </a:lnTo>
                    <a:lnTo>
                      <a:pt x="1504" y="5"/>
                    </a:lnTo>
                    <a:lnTo>
                      <a:pt x="1508" y="10"/>
                    </a:lnTo>
                    <a:lnTo>
                      <a:pt x="1513" y="20"/>
                    </a:lnTo>
                    <a:lnTo>
                      <a:pt x="1513" y="61"/>
                    </a:lnTo>
                    <a:lnTo>
                      <a:pt x="1475" y="452"/>
                    </a:lnTo>
                    <a:lnTo>
                      <a:pt x="1470" y="472"/>
                    </a:lnTo>
                    <a:lnTo>
                      <a:pt x="1470" y="488"/>
                    </a:lnTo>
                    <a:lnTo>
                      <a:pt x="1465" y="498"/>
                    </a:lnTo>
                    <a:lnTo>
                      <a:pt x="1456" y="508"/>
                    </a:lnTo>
                    <a:lnTo>
                      <a:pt x="1432" y="508"/>
                    </a:lnTo>
                    <a:lnTo>
                      <a:pt x="1427" y="498"/>
                    </a:lnTo>
                    <a:lnTo>
                      <a:pt x="1423" y="493"/>
                    </a:lnTo>
                    <a:lnTo>
                      <a:pt x="1418" y="483"/>
                    </a:lnTo>
                    <a:lnTo>
                      <a:pt x="1418" y="462"/>
                    </a:lnTo>
                    <a:lnTo>
                      <a:pt x="1423" y="452"/>
                    </a:lnTo>
                    <a:lnTo>
                      <a:pt x="1423" y="437"/>
                    </a:lnTo>
                    <a:lnTo>
                      <a:pt x="1427" y="397"/>
                    </a:lnTo>
                    <a:lnTo>
                      <a:pt x="1427" y="312"/>
                    </a:lnTo>
                    <a:lnTo>
                      <a:pt x="1423" y="246"/>
                    </a:lnTo>
                    <a:lnTo>
                      <a:pt x="1413" y="186"/>
                    </a:lnTo>
                    <a:lnTo>
                      <a:pt x="1389" y="141"/>
                    </a:lnTo>
                    <a:lnTo>
                      <a:pt x="1346" y="111"/>
                    </a:lnTo>
                    <a:lnTo>
                      <a:pt x="1294" y="86"/>
                    </a:lnTo>
                    <a:lnTo>
                      <a:pt x="1213" y="71"/>
                    </a:lnTo>
                    <a:lnTo>
                      <a:pt x="1113" y="66"/>
                    </a:lnTo>
                    <a:lnTo>
                      <a:pt x="785" y="66"/>
                    </a:lnTo>
                    <a:lnTo>
                      <a:pt x="756" y="76"/>
                    </a:lnTo>
                    <a:lnTo>
                      <a:pt x="737" y="91"/>
                    </a:lnTo>
                    <a:lnTo>
                      <a:pt x="728" y="116"/>
                    </a:lnTo>
                    <a:lnTo>
                      <a:pt x="718" y="156"/>
                    </a:lnTo>
                    <a:lnTo>
                      <a:pt x="580" y="729"/>
                    </a:lnTo>
                    <a:lnTo>
                      <a:pt x="775" y="729"/>
                    </a:lnTo>
                    <a:lnTo>
                      <a:pt x="856" y="724"/>
                    </a:lnTo>
                    <a:lnTo>
                      <a:pt x="918" y="714"/>
                    </a:lnTo>
                    <a:lnTo>
                      <a:pt x="966" y="689"/>
                    </a:lnTo>
                    <a:lnTo>
                      <a:pt x="999" y="648"/>
                    </a:lnTo>
                    <a:lnTo>
                      <a:pt x="1028" y="588"/>
                    </a:lnTo>
                    <a:lnTo>
                      <a:pt x="1051" y="513"/>
                    </a:lnTo>
                    <a:lnTo>
                      <a:pt x="1056" y="493"/>
                    </a:lnTo>
                    <a:lnTo>
                      <a:pt x="1061" y="478"/>
                    </a:lnTo>
                    <a:lnTo>
                      <a:pt x="1066" y="467"/>
                    </a:lnTo>
                    <a:lnTo>
                      <a:pt x="1075" y="462"/>
                    </a:lnTo>
                    <a:lnTo>
                      <a:pt x="1094" y="462"/>
                    </a:lnTo>
                    <a:lnTo>
                      <a:pt x="1099" y="467"/>
                    </a:lnTo>
                    <a:lnTo>
                      <a:pt x="1104" y="478"/>
                    </a:lnTo>
                    <a:lnTo>
                      <a:pt x="1109" y="483"/>
                    </a:lnTo>
                    <a:lnTo>
                      <a:pt x="1109" y="508"/>
                    </a:lnTo>
                    <a:lnTo>
                      <a:pt x="1104" y="523"/>
                    </a:lnTo>
                    <a:lnTo>
                      <a:pt x="985" y="1010"/>
                    </a:lnTo>
                    <a:lnTo>
                      <a:pt x="980" y="1030"/>
                    </a:lnTo>
                    <a:lnTo>
                      <a:pt x="975" y="1045"/>
                    </a:lnTo>
                    <a:lnTo>
                      <a:pt x="975" y="1050"/>
                    </a:lnTo>
                    <a:lnTo>
                      <a:pt x="966" y="1060"/>
                    </a:lnTo>
                    <a:lnTo>
                      <a:pt x="947" y="1060"/>
                    </a:lnTo>
                    <a:lnTo>
                      <a:pt x="937" y="1055"/>
                    </a:lnTo>
                    <a:lnTo>
                      <a:pt x="932" y="1045"/>
                    </a:lnTo>
                    <a:lnTo>
                      <a:pt x="928" y="1030"/>
                    </a:lnTo>
                    <a:lnTo>
                      <a:pt x="928" y="1020"/>
                    </a:lnTo>
                    <a:lnTo>
                      <a:pt x="932" y="1005"/>
                    </a:lnTo>
                    <a:lnTo>
                      <a:pt x="942" y="960"/>
                    </a:lnTo>
                    <a:lnTo>
                      <a:pt x="947" y="930"/>
                    </a:lnTo>
                    <a:lnTo>
                      <a:pt x="951" y="909"/>
                    </a:lnTo>
                    <a:lnTo>
                      <a:pt x="951" y="864"/>
                    </a:lnTo>
                    <a:lnTo>
                      <a:pt x="942" y="839"/>
                    </a:lnTo>
                    <a:lnTo>
                      <a:pt x="923" y="819"/>
                    </a:lnTo>
                    <a:lnTo>
                      <a:pt x="890" y="809"/>
                    </a:lnTo>
                    <a:lnTo>
                      <a:pt x="842" y="799"/>
                    </a:lnTo>
                    <a:lnTo>
                      <a:pt x="775" y="794"/>
                    </a:lnTo>
                    <a:lnTo>
                      <a:pt x="561" y="794"/>
                    </a:lnTo>
                    <a:lnTo>
                      <a:pt x="423" y="1377"/>
                    </a:lnTo>
                    <a:lnTo>
                      <a:pt x="423" y="1417"/>
                    </a:lnTo>
                    <a:lnTo>
                      <a:pt x="428" y="1427"/>
                    </a:lnTo>
                    <a:lnTo>
                      <a:pt x="428" y="1437"/>
                    </a:lnTo>
                    <a:lnTo>
                      <a:pt x="437" y="1442"/>
                    </a:lnTo>
                    <a:lnTo>
                      <a:pt x="466" y="1452"/>
                    </a:lnTo>
                    <a:lnTo>
                      <a:pt x="490" y="1452"/>
                    </a:lnTo>
                    <a:lnTo>
                      <a:pt x="533" y="1457"/>
                    </a:lnTo>
                    <a:lnTo>
                      <a:pt x="656" y="1457"/>
                    </a:lnTo>
                    <a:lnTo>
                      <a:pt x="656" y="1462"/>
                    </a:lnTo>
                    <a:lnTo>
                      <a:pt x="661" y="1462"/>
                    </a:lnTo>
                    <a:lnTo>
                      <a:pt x="661" y="1467"/>
                    </a:lnTo>
                    <a:lnTo>
                      <a:pt x="666" y="1467"/>
                    </a:lnTo>
                    <a:lnTo>
                      <a:pt x="675" y="1477"/>
                    </a:lnTo>
                    <a:lnTo>
                      <a:pt x="675" y="1502"/>
                    </a:lnTo>
                    <a:lnTo>
                      <a:pt x="666" y="1522"/>
                    </a:lnTo>
                    <a:lnTo>
                      <a:pt x="656" y="1522"/>
                    </a:lnTo>
                    <a:lnTo>
                      <a:pt x="652" y="1527"/>
                    </a:lnTo>
                    <a:lnTo>
                      <a:pt x="509" y="1527"/>
                    </a:lnTo>
                    <a:lnTo>
                      <a:pt x="437" y="1522"/>
                    </a:lnTo>
                    <a:lnTo>
                      <a:pt x="252" y="1522"/>
                    </a:lnTo>
                    <a:lnTo>
                      <a:pt x="171" y="1527"/>
                    </a:lnTo>
                    <a:lnTo>
                      <a:pt x="19" y="1527"/>
                    </a:lnTo>
                    <a:lnTo>
                      <a:pt x="9" y="1522"/>
                    </a:lnTo>
                    <a:lnTo>
                      <a:pt x="4" y="1517"/>
                    </a:lnTo>
                    <a:lnTo>
                      <a:pt x="0" y="1507"/>
                    </a:lnTo>
                    <a:lnTo>
                      <a:pt x="0" y="1482"/>
                    </a:lnTo>
                    <a:lnTo>
                      <a:pt x="4" y="1472"/>
                    </a:lnTo>
                    <a:lnTo>
                      <a:pt x="14" y="1462"/>
                    </a:lnTo>
                    <a:lnTo>
                      <a:pt x="23" y="1462"/>
                    </a:lnTo>
                    <a:lnTo>
                      <a:pt x="33" y="1457"/>
                    </a:lnTo>
                    <a:lnTo>
                      <a:pt x="133" y="1457"/>
                    </a:lnTo>
                    <a:lnTo>
                      <a:pt x="180" y="1452"/>
                    </a:lnTo>
                    <a:lnTo>
                      <a:pt x="214" y="1437"/>
                    </a:lnTo>
                    <a:lnTo>
                      <a:pt x="233" y="1417"/>
                    </a:lnTo>
                    <a:lnTo>
                      <a:pt x="247" y="1392"/>
                    </a:lnTo>
                    <a:lnTo>
                      <a:pt x="257" y="1352"/>
                    </a:lnTo>
                    <a:lnTo>
                      <a:pt x="537" y="161"/>
                    </a:lnTo>
                    <a:lnTo>
                      <a:pt x="542" y="141"/>
                    </a:lnTo>
                    <a:lnTo>
                      <a:pt x="547" y="126"/>
                    </a:lnTo>
                    <a:lnTo>
                      <a:pt x="547" y="106"/>
                    </a:lnTo>
                    <a:lnTo>
                      <a:pt x="537" y="81"/>
                    </a:lnTo>
                    <a:lnTo>
                      <a:pt x="504" y="71"/>
                    </a:lnTo>
                    <a:lnTo>
                      <a:pt x="461" y="66"/>
                    </a:lnTo>
                    <a:lnTo>
                      <a:pt x="376" y="66"/>
                    </a:lnTo>
                    <a:lnTo>
                      <a:pt x="361" y="61"/>
                    </a:lnTo>
                    <a:lnTo>
                      <a:pt x="352" y="61"/>
                    </a:lnTo>
                    <a:lnTo>
                      <a:pt x="347" y="51"/>
                    </a:lnTo>
                    <a:lnTo>
                      <a:pt x="347" y="25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6010" y="3649"/>
                <a:ext cx="1423" cy="1507"/>
              </a:xfrm>
              <a:custGeom>
                <a:avLst/>
                <a:gdLst/>
                <a:ahLst/>
                <a:cxnLst>
                  <a:cxn ang="0">
                    <a:pos x="700" y="0"/>
                  </a:cxn>
                  <a:cxn ang="0">
                    <a:pos x="728" y="0"/>
                  </a:cxn>
                  <a:cxn ang="0">
                    <a:pos x="738" y="5"/>
                  </a:cxn>
                  <a:cxn ang="0">
                    <a:pos x="747" y="25"/>
                  </a:cxn>
                  <a:cxn ang="0">
                    <a:pos x="752" y="40"/>
                  </a:cxn>
                  <a:cxn ang="0">
                    <a:pos x="752" y="709"/>
                  </a:cxn>
                  <a:cxn ang="0">
                    <a:pos x="1390" y="709"/>
                  </a:cxn>
                  <a:cxn ang="0">
                    <a:pos x="1409" y="719"/>
                  </a:cxn>
                  <a:cxn ang="0">
                    <a:pos x="1418" y="729"/>
                  </a:cxn>
                  <a:cxn ang="0">
                    <a:pos x="1423" y="739"/>
                  </a:cxn>
                  <a:cxn ang="0">
                    <a:pos x="1423" y="769"/>
                  </a:cxn>
                  <a:cxn ang="0">
                    <a:pos x="1413" y="779"/>
                  </a:cxn>
                  <a:cxn ang="0">
                    <a:pos x="1409" y="789"/>
                  </a:cxn>
                  <a:cxn ang="0">
                    <a:pos x="1399" y="794"/>
                  </a:cxn>
                  <a:cxn ang="0">
                    <a:pos x="1385" y="799"/>
                  </a:cxn>
                  <a:cxn ang="0">
                    <a:pos x="752" y="799"/>
                  </a:cxn>
                  <a:cxn ang="0">
                    <a:pos x="752" y="1462"/>
                  </a:cxn>
                  <a:cxn ang="0">
                    <a:pos x="747" y="1477"/>
                  </a:cxn>
                  <a:cxn ang="0">
                    <a:pos x="747" y="1487"/>
                  </a:cxn>
                  <a:cxn ang="0">
                    <a:pos x="728" y="1507"/>
                  </a:cxn>
                  <a:cxn ang="0">
                    <a:pos x="700" y="1507"/>
                  </a:cxn>
                  <a:cxn ang="0">
                    <a:pos x="690" y="1502"/>
                  </a:cxn>
                  <a:cxn ang="0">
                    <a:pos x="680" y="1492"/>
                  </a:cxn>
                  <a:cxn ang="0">
                    <a:pos x="676" y="1482"/>
                  </a:cxn>
                  <a:cxn ang="0">
                    <a:pos x="671" y="1467"/>
                  </a:cxn>
                  <a:cxn ang="0">
                    <a:pos x="671" y="799"/>
                  </a:cxn>
                  <a:cxn ang="0">
                    <a:pos x="33" y="799"/>
                  </a:cxn>
                  <a:cxn ang="0">
                    <a:pos x="14" y="789"/>
                  </a:cxn>
                  <a:cxn ang="0">
                    <a:pos x="5" y="779"/>
                  </a:cxn>
                  <a:cxn ang="0">
                    <a:pos x="0" y="769"/>
                  </a:cxn>
                  <a:cxn ang="0">
                    <a:pos x="0" y="739"/>
                  </a:cxn>
                  <a:cxn ang="0">
                    <a:pos x="5" y="729"/>
                  </a:cxn>
                  <a:cxn ang="0">
                    <a:pos x="14" y="719"/>
                  </a:cxn>
                  <a:cxn ang="0">
                    <a:pos x="24" y="714"/>
                  </a:cxn>
                  <a:cxn ang="0">
                    <a:pos x="38" y="709"/>
                  </a:cxn>
                  <a:cxn ang="0">
                    <a:pos x="671" y="709"/>
                  </a:cxn>
                  <a:cxn ang="0">
                    <a:pos x="671" y="35"/>
                  </a:cxn>
                  <a:cxn ang="0">
                    <a:pos x="680" y="15"/>
                  </a:cxn>
                  <a:cxn ang="0">
                    <a:pos x="690" y="5"/>
                  </a:cxn>
                  <a:cxn ang="0">
                    <a:pos x="700" y="0"/>
                  </a:cxn>
                </a:cxnLst>
                <a:rect l="0" t="0" r="r" b="b"/>
                <a:pathLst>
                  <a:path w="1423" h="1507">
                    <a:moveTo>
                      <a:pt x="700" y="0"/>
                    </a:moveTo>
                    <a:lnTo>
                      <a:pt x="728" y="0"/>
                    </a:lnTo>
                    <a:lnTo>
                      <a:pt x="738" y="5"/>
                    </a:lnTo>
                    <a:lnTo>
                      <a:pt x="747" y="25"/>
                    </a:lnTo>
                    <a:lnTo>
                      <a:pt x="752" y="40"/>
                    </a:lnTo>
                    <a:lnTo>
                      <a:pt x="752" y="709"/>
                    </a:lnTo>
                    <a:lnTo>
                      <a:pt x="1390" y="709"/>
                    </a:lnTo>
                    <a:lnTo>
                      <a:pt x="1409" y="719"/>
                    </a:lnTo>
                    <a:lnTo>
                      <a:pt x="1418" y="729"/>
                    </a:lnTo>
                    <a:lnTo>
                      <a:pt x="1423" y="739"/>
                    </a:lnTo>
                    <a:lnTo>
                      <a:pt x="1423" y="769"/>
                    </a:lnTo>
                    <a:lnTo>
                      <a:pt x="1413" y="779"/>
                    </a:lnTo>
                    <a:lnTo>
                      <a:pt x="1409" y="789"/>
                    </a:lnTo>
                    <a:lnTo>
                      <a:pt x="1399" y="794"/>
                    </a:lnTo>
                    <a:lnTo>
                      <a:pt x="1385" y="799"/>
                    </a:lnTo>
                    <a:lnTo>
                      <a:pt x="752" y="799"/>
                    </a:lnTo>
                    <a:lnTo>
                      <a:pt x="752" y="1462"/>
                    </a:lnTo>
                    <a:lnTo>
                      <a:pt x="747" y="1477"/>
                    </a:lnTo>
                    <a:lnTo>
                      <a:pt x="747" y="1487"/>
                    </a:lnTo>
                    <a:lnTo>
                      <a:pt x="728" y="1507"/>
                    </a:lnTo>
                    <a:lnTo>
                      <a:pt x="700" y="1507"/>
                    </a:lnTo>
                    <a:lnTo>
                      <a:pt x="690" y="1502"/>
                    </a:lnTo>
                    <a:lnTo>
                      <a:pt x="680" y="1492"/>
                    </a:lnTo>
                    <a:lnTo>
                      <a:pt x="676" y="1482"/>
                    </a:lnTo>
                    <a:lnTo>
                      <a:pt x="671" y="1467"/>
                    </a:lnTo>
                    <a:lnTo>
                      <a:pt x="671" y="799"/>
                    </a:lnTo>
                    <a:lnTo>
                      <a:pt x="33" y="799"/>
                    </a:lnTo>
                    <a:lnTo>
                      <a:pt x="14" y="789"/>
                    </a:lnTo>
                    <a:lnTo>
                      <a:pt x="5" y="779"/>
                    </a:lnTo>
                    <a:lnTo>
                      <a:pt x="0" y="769"/>
                    </a:lnTo>
                    <a:lnTo>
                      <a:pt x="0" y="739"/>
                    </a:lnTo>
                    <a:lnTo>
                      <a:pt x="5" y="729"/>
                    </a:lnTo>
                    <a:lnTo>
                      <a:pt x="14" y="719"/>
                    </a:lnTo>
                    <a:lnTo>
                      <a:pt x="24" y="714"/>
                    </a:lnTo>
                    <a:lnTo>
                      <a:pt x="38" y="709"/>
                    </a:lnTo>
                    <a:lnTo>
                      <a:pt x="671" y="709"/>
                    </a:lnTo>
                    <a:lnTo>
                      <a:pt x="671" y="35"/>
                    </a:lnTo>
                    <a:lnTo>
                      <a:pt x="680" y="15"/>
                    </a:lnTo>
                    <a:lnTo>
                      <a:pt x="690" y="5"/>
                    </a:lnTo>
                    <a:lnTo>
                      <a:pt x="7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 noEditPoints="1"/>
              </p:cNvSpPr>
              <p:nvPr/>
            </p:nvSpPr>
            <p:spPr bwMode="auto">
              <a:xfrm>
                <a:off x="8114" y="3423"/>
                <a:ext cx="1523" cy="1578"/>
              </a:xfrm>
              <a:custGeom>
                <a:avLst/>
                <a:gdLst/>
                <a:ahLst/>
                <a:cxnLst>
                  <a:cxn ang="0">
                    <a:pos x="756" y="81"/>
                  </a:cxn>
                  <a:cxn ang="0">
                    <a:pos x="718" y="156"/>
                  </a:cxn>
                  <a:cxn ang="0">
                    <a:pos x="928" y="734"/>
                  </a:cxn>
                  <a:cxn ang="0">
                    <a:pos x="1142" y="648"/>
                  </a:cxn>
                  <a:cxn ang="0">
                    <a:pos x="1261" y="487"/>
                  </a:cxn>
                  <a:cxn ang="0">
                    <a:pos x="1299" y="292"/>
                  </a:cxn>
                  <a:cxn ang="0">
                    <a:pos x="1232" y="131"/>
                  </a:cxn>
                  <a:cxn ang="0">
                    <a:pos x="1023" y="66"/>
                  </a:cxn>
                  <a:cxn ang="0">
                    <a:pos x="1023" y="0"/>
                  </a:cxn>
                  <a:cxn ang="0">
                    <a:pos x="1327" y="71"/>
                  </a:cxn>
                  <a:cxn ang="0">
                    <a:pos x="1489" y="256"/>
                  </a:cxn>
                  <a:cxn ang="0">
                    <a:pos x="1456" y="493"/>
                  </a:cxn>
                  <a:cxn ang="0">
                    <a:pos x="1270" y="673"/>
                  </a:cxn>
                  <a:cxn ang="0">
                    <a:pos x="1047" y="769"/>
                  </a:cxn>
                  <a:cxn ang="0">
                    <a:pos x="1023" y="774"/>
                  </a:cxn>
                  <a:cxn ang="0">
                    <a:pos x="1118" y="814"/>
                  </a:cxn>
                  <a:cxn ang="0">
                    <a:pos x="1204" y="950"/>
                  </a:cxn>
                  <a:cxn ang="0">
                    <a:pos x="1208" y="1125"/>
                  </a:cxn>
                  <a:cxn ang="0">
                    <a:pos x="1185" y="1326"/>
                  </a:cxn>
                  <a:cxn ang="0">
                    <a:pos x="1208" y="1497"/>
                  </a:cxn>
                  <a:cxn ang="0">
                    <a:pos x="1304" y="1517"/>
                  </a:cxn>
                  <a:cxn ang="0">
                    <a:pos x="1432" y="1402"/>
                  </a:cxn>
                  <a:cxn ang="0">
                    <a:pos x="1470" y="1301"/>
                  </a:cxn>
                  <a:cxn ang="0">
                    <a:pos x="1508" y="1291"/>
                  </a:cxn>
                  <a:cxn ang="0">
                    <a:pos x="1523" y="1316"/>
                  </a:cxn>
                  <a:cxn ang="0">
                    <a:pos x="1489" y="1417"/>
                  </a:cxn>
                  <a:cxn ang="0">
                    <a:pos x="1380" y="1542"/>
                  </a:cxn>
                  <a:cxn ang="0">
                    <a:pos x="1251" y="1578"/>
                  </a:cxn>
                  <a:cxn ang="0">
                    <a:pos x="1137" y="1557"/>
                  </a:cxn>
                  <a:cxn ang="0">
                    <a:pos x="1018" y="1462"/>
                  </a:cxn>
                  <a:cxn ang="0">
                    <a:pos x="989" y="1296"/>
                  </a:cxn>
                  <a:cxn ang="0">
                    <a:pos x="1018" y="1141"/>
                  </a:cxn>
                  <a:cxn ang="0">
                    <a:pos x="1047" y="985"/>
                  </a:cxn>
                  <a:cxn ang="0">
                    <a:pos x="1018" y="874"/>
                  </a:cxn>
                  <a:cxn ang="0">
                    <a:pos x="890" y="789"/>
                  </a:cxn>
                  <a:cxn ang="0">
                    <a:pos x="418" y="1382"/>
                  </a:cxn>
                  <a:cxn ang="0">
                    <a:pos x="414" y="1422"/>
                  </a:cxn>
                  <a:cxn ang="0">
                    <a:pos x="494" y="1462"/>
                  </a:cxn>
                  <a:cxn ang="0">
                    <a:pos x="609" y="1467"/>
                  </a:cxn>
                  <a:cxn ang="0">
                    <a:pos x="609" y="1517"/>
                  </a:cxn>
                  <a:cxn ang="0">
                    <a:pos x="590" y="1532"/>
                  </a:cxn>
                  <a:cxn ang="0">
                    <a:pos x="237" y="1527"/>
                  </a:cxn>
                  <a:cxn ang="0">
                    <a:pos x="14" y="1527"/>
                  </a:cxn>
                  <a:cxn ang="0">
                    <a:pos x="0" y="1492"/>
                  </a:cxn>
                  <a:cxn ang="0">
                    <a:pos x="28" y="1462"/>
                  </a:cxn>
                  <a:cxn ang="0">
                    <a:pos x="209" y="1442"/>
                  </a:cxn>
                  <a:cxn ang="0">
                    <a:pos x="252" y="1357"/>
                  </a:cxn>
                  <a:cxn ang="0">
                    <a:pos x="547" y="111"/>
                  </a:cxn>
                  <a:cxn ang="0">
                    <a:pos x="523" y="76"/>
                  </a:cxn>
                  <a:cxn ang="0">
                    <a:pos x="452" y="66"/>
                  </a:cxn>
                  <a:cxn ang="0">
                    <a:pos x="352" y="60"/>
                  </a:cxn>
                  <a:cxn ang="0">
                    <a:pos x="352" y="15"/>
                  </a:cxn>
                  <a:cxn ang="0">
                    <a:pos x="380" y="0"/>
                  </a:cxn>
                </a:cxnLst>
                <a:rect l="0" t="0" r="r" b="b"/>
                <a:pathLst>
                  <a:path w="1523" h="1578">
                    <a:moveTo>
                      <a:pt x="813" y="66"/>
                    </a:moveTo>
                    <a:lnTo>
                      <a:pt x="780" y="71"/>
                    </a:lnTo>
                    <a:lnTo>
                      <a:pt x="756" y="81"/>
                    </a:lnTo>
                    <a:lnTo>
                      <a:pt x="737" y="96"/>
                    </a:lnTo>
                    <a:lnTo>
                      <a:pt x="728" y="121"/>
                    </a:lnTo>
                    <a:lnTo>
                      <a:pt x="718" y="156"/>
                    </a:lnTo>
                    <a:lnTo>
                      <a:pt x="575" y="744"/>
                    </a:lnTo>
                    <a:lnTo>
                      <a:pt x="818" y="744"/>
                    </a:lnTo>
                    <a:lnTo>
                      <a:pt x="928" y="734"/>
                    </a:lnTo>
                    <a:lnTo>
                      <a:pt x="1013" y="714"/>
                    </a:lnTo>
                    <a:lnTo>
                      <a:pt x="1085" y="683"/>
                    </a:lnTo>
                    <a:lnTo>
                      <a:pt x="1142" y="648"/>
                    </a:lnTo>
                    <a:lnTo>
                      <a:pt x="1180" y="613"/>
                    </a:lnTo>
                    <a:lnTo>
                      <a:pt x="1227" y="553"/>
                    </a:lnTo>
                    <a:lnTo>
                      <a:pt x="1261" y="487"/>
                    </a:lnTo>
                    <a:lnTo>
                      <a:pt x="1280" y="417"/>
                    </a:lnTo>
                    <a:lnTo>
                      <a:pt x="1294" y="347"/>
                    </a:lnTo>
                    <a:lnTo>
                      <a:pt x="1299" y="292"/>
                    </a:lnTo>
                    <a:lnTo>
                      <a:pt x="1289" y="226"/>
                    </a:lnTo>
                    <a:lnTo>
                      <a:pt x="1266" y="171"/>
                    </a:lnTo>
                    <a:lnTo>
                      <a:pt x="1232" y="131"/>
                    </a:lnTo>
                    <a:lnTo>
                      <a:pt x="1189" y="106"/>
                    </a:lnTo>
                    <a:lnTo>
                      <a:pt x="1137" y="86"/>
                    </a:lnTo>
                    <a:lnTo>
                      <a:pt x="1023" y="66"/>
                    </a:lnTo>
                    <a:lnTo>
                      <a:pt x="813" y="66"/>
                    </a:lnTo>
                    <a:close/>
                    <a:moveTo>
                      <a:pt x="380" y="0"/>
                    </a:moveTo>
                    <a:lnTo>
                      <a:pt x="1023" y="0"/>
                    </a:lnTo>
                    <a:lnTo>
                      <a:pt x="1137" y="10"/>
                    </a:lnTo>
                    <a:lnTo>
                      <a:pt x="1242" y="30"/>
                    </a:lnTo>
                    <a:lnTo>
                      <a:pt x="1327" y="71"/>
                    </a:lnTo>
                    <a:lnTo>
                      <a:pt x="1399" y="121"/>
                    </a:lnTo>
                    <a:lnTo>
                      <a:pt x="1451" y="186"/>
                    </a:lnTo>
                    <a:lnTo>
                      <a:pt x="1489" y="256"/>
                    </a:lnTo>
                    <a:lnTo>
                      <a:pt x="1499" y="337"/>
                    </a:lnTo>
                    <a:lnTo>
                      <a:pt x="1489" y="417"/>
                    </a:lnTo>
                    <a:lnTo>
                      <a:pt x="1456" y="493"/>
                    </a:lnTo>
                    <a:lnTo>
                      <a:pt x="1404" y="563"/>
                    </a:lnTo>
                    <a:lnTo>
                      <a:pt x="1342" y="623"/>
                    </a:lnTo>
                    <a:lnTo>
                      <a:pt x="1270" y="673"/>
                    </a:lnTo>
                    <a:lnTo>
                      <a:pt x="1189" y="719"/>
                    </a:lnTo>
                    <a:lnTo>
                      <a:pt x="1108" y="749"/>
                    </a:lnTo>
                    <a:lnTo>
                      <a:pt x="1047" y="769"/>
                    </a:lnTo>
                    <a:lnTo>
                      <a:pt x="1042" y="764"/>
                    </a:lnTo>
                    <a:lnTo>
                      <a:pt x="1013" y="754"/>
                    </a:lnTo>
                    <a:lnTo>
                      <a:pt x="1023" y="774"/>
                    </a:lnTo>
                    <a:lnTo>
                      <a:pt x="1047" y="769"/>
                    </a:lnTo>
                    <a:lnTo>
                      <a:pt x="1080" y="784"/>
                    </a:lnTo>
                    <a:lnTo>
                      <a:pt x="1118" y="814"/>
                    </a:lnTo>
                    <a:lnTo>
                      <a:pt x="1151" y="849"/>
                    </a:lnTo>
                    <a:lnTo>
                      <a:pt x="1185" y="894"/>
                    </a:lnTo>
                    <a:lnTo>
                      <a:pt x="1204" y="950"/>
                    </a:lnTo>
                    <a:lnTo>
                      <a:pt x="1213" y="1020"/>
                    </a:lnTo>
                    <a:lnTo>
                      <a:pt x="1213" y="1075"/>
                    </a:lnTo>
                    <a:lnTo>
                      <a:pt x="1208" y="1125"/>
                    </a:lnTo>
                    <a:lnTo>
                      <a:pt x="1199" y="1186"/>
                    </a:lnTo>
                    <a:lnTo>
                      <a:pt x="1194" y="1256"/>
                    </a:lnTo>
                    <a:lnTo>
                      <a:pt x="1185" y="1326"/>
                    </a:lnTo>
                    <a:lnTo>
                      <a:pt x="1185" y="1432"/>
                    </a:lnTo>
                    <a:lnTo>
                      <a:pt x="1194" y="1472"/>
                    </a:lnTo>
                    <a:lnTo>
                      <a:pt x="1208" y="1497"/>
                    </a:lnTo>
                    <a:lnTo>
                      <a:pt x="1232" y="1517"/>
                    </a:lnTo>
                    <a:lnTo>
                      <a:pt x="1270" y="1522"/>
                    </a:lnTo>
                    <a:lnTo>
                      <a:pt x="1304" y="1517"/>
                    </a:lnTo>
                    <a:lnTo>
                      <a:pt x="1346" y="1497"/>
                    </a:lnTo>
                    <a:lnTo>
                      <a:pt x="1389" y="1462"/>
                    </a:lnTo>
                    <a:lnTo>
                      <a:pt x="1432" y="1402"/>
                    </a:lnTo>
                    <a:lnTo>
                      <a:pt x="1465" y="1316"/>
                    </a:lnTo>
                    <a:lnTo>
                      <a:pt x="1470" y="1311"/>
                    </a:lnTo>
                    <a:lnTo>
                      <a:pt x="1470" y="1301"/>
                    </a:lnTo>
                    <a:lnTo>
                      <a:pt x="1484" y="1286"/>
                    </a:lnTo>
                    <a:lnTo>
                      <a:pt x="1503" y="1286"/>
                    </a:lnTo>
                    <a:lnTo>
                      <a:pt x="1508" y="1291"/>
                    </a:lnTo>
                    <a:lnTo>
                      <a:pt x="1518" y="1296"/>
                    </a:lnTo>
                    <a:lnTo>
                      <a:pt x="1523" y="1301"/>
                    </a:lnTo>
                    <a:lnTo>
                      <a:pt x="1523" y="1316"/>
                    </a:lnTo>
                    <a:lnTo>
                      <a:pt x="1518" y="1336"/>
                    </a:lnTo>
                    <a:lnTo>
                      <a:pt x="1508" y="1372"/>
                    </a:lnTo>
                    <a:lnTo>
                      <a:pt x="1489" y="1417"/>
                    </a:lnTo>
                    <a:lnTo>
                      <a:pt x="1461" y="1462"/>
                    </a:lnTo>
                    <a:lnTo>
                      <a:pt x="1427" y="1502"/>
                    </a:lnTo>
                    <a:lnTo>
                      <a:pt x="1380" y="1542"/>
                    </a:lnTo>
                    <a:lnTo>
                      <a:pt x="1327" y="1568"/>
                    </a:lnTo>
                    <a:lnTo>
                      <a:pt x="1266" y="1578"/>
                    </a:lnTo>
                    <a:lnTo>
                      <a:pt x="1251" y="1578"/>
                    </a:lnTo>
                    <a:lnTo>
                      <a:pt x="1223" y="1573"/>
                    </a:lnTo>
                    <a:lnTo>
                      <a:pt x="1180" y="1568"/>
                    </a:lnTo>
                    <a:lnTo>
                      <a:pt x="1137" y="1557"/>
                    </a:lnTo>
                    <a:lnTo>
                      <a:pt x="1094" y="1537"/>
                    </a:lnTo>
                    <a:lnTo>
                      <a:pt x="1051" y="1502"/>
                    </a:lnTo>
                    <a:lnTo>
                      <a:pt x="1018" y="1462"/>
                    </a:lnTo>
                    <a:lnTo>
                      <a:pt x="994" y="1407"/>
                    </a:lnTo>
                    <a:lnTo>
                      <a:pt x="985" y="1331"/>
                    </a:lnTo>
                    <a:lnTo>
                      <a:pt x="989" y="1296"/>
                    </a:lnTo>
                    <a:lnTo>
                      <a:pt x="994" y="1246"/>
                    </a:lnTo>
                    <a:lnTo>
                      <a:pt x="1004" y="1191"/>
                    </a:lnTo>
                    <a:lnTo>
                      <a:pt x="1018" y="1141"/>
                    </a:lnTo>
                    <a:lnTo>
                      <a:pt x="1028" y="1085"/>
                    </a:lnTo>
                    <a:lnTo>
                      <a:pt x="1042" y="1030"/>
                    </a:lnTo>
                    <a:lnTo>
                      <a:pt x="1047" y="985"/>
                    </a:lnTo>
                    <a:lnTo>
                      <a:pt x="1042" y="950"/>
                    </a:lnTo>
                    <a:lnTo>
                      <a:pt x="1032" y="909"/>
                    </a:lnTo>
                    <a:lnTo>
                      <a:pt x="1018" y="874"/>
                    </a:lnTo>
                    <a:lnTo>
                      <a:pt x="985" y="839"/>
                    </a:lnTo>
                    <a:lnTo>
                      <a:pt x="947" y="809"/>
                    </a:lnTo>
                    <a:lnTo>
                      <a:pt x="890" y="789"/>
                    </a:lnTo>
                    <a:lnTo>
                      <a:pt x="813" y="784"/>
                    </a:lnTo>
                    <a:lnTo>
                      <a:pt x="561" y="784"/>
                    </a:lnTo>
                    <a:lnTo>
                      <a:pt x="418" y="1382"/>
                    </a:lnTo>
                    <a:lnTo>
                      <a:pt x="418" y="1397"/>
                    </a:lnTo>
                    <a:lnTo>
                      <a:pt x="414" y="1407"/>
                    </a:lnTo>
                    <a:lnTo>
                      <a:pt x="414" y="1422"/>
                    </a:lnTo>
                    <a:lnTo>
                      <a:pt x="423" y="1447"/>
                    </a:lnTo>
                    <a:lnTo>
                      <a:pt x="452" y="1457"/>
                    </a:lnTo>
                    <a:lnTo>
                      <a:pt x="494" y="1462"/>
                    </a:lnTo>
                    <a:lnTo>
                      <a:pt x="585" y="1462"/>
                    </a:lnTo>
                    <a:lnTo>
                      <a:pt x="599" y="1467"/>
                    </a:lnTo>
                    <a:lnTo>
                      <a:pt x="609" y="1467"/>
                    </a:lnTo>
                    <a:lnTo>
                      <a:pt x="613" y="1477"/>
                    </a:lnTo>
                    <a:lnTo>
                      <a:pt x="613" y="1502"/>
                    </a:lnTo>
                    <a:lnTo>
                      <a:pt x="609" y="1517"/>
                    </a:lnTo>
                    <a:lnTo>
                      <a:pt x="604" y="1522"/>
                    </a:lnTo>
                    <a:lnTo>
                      <a:pt x="594" y="1527"/>
                    </a:lnTo>
                    <a:lnTo>
                      <a:pt x="590" y="1532"/>
                    </a:lnTo>
                    <a:lnTo>
                      <a:pt x="433" y="1532"/>
                    </a:lnTo>
                    <a:lnTo>
                      <a:pt x="361" y="1527"/>
                    </a:lnTo>
                    <a:lnTo>
                      <a:pt x="237" y="1527"/>
                    </a:lnTo>
                    <a:lnTo>
                      <a:pt x="161" y="1532"/>
                    </a:lnTo>
                    <a:lnTo>
                      <a:pt x="19" y="1532"/>
                    </a:lnTo>
                    <a:lnTo>
                      <a:pt x="14" y="1527"/>
                    </a:lnTo>
                    <a:lnTo>
                      <a:pt x="9" y="1527"/>
                    </a:lnTo>
                    <a:lnTo>
                      <a:pt x="0" y="1517"/>
                    </a:lnTo>
                    <a:lnTo>
                      <a:pt x="0" y="1492"/>
                    </a:lnTo>
                    <a:lnTo>
                      <a:pt x="4" y="1477"/>
                    </a:lnTo>
                    <a:lnTo>
                      <a:pt x="9" y="1472"/>
                    </a:lnTo>
                    <a:lnTo>
                      <a:pt x="28" y="1462"/>
                    </a:lnTo>
                    <a:lnTo>
                      <a:pt x="128" y="1462"/>
                    </a:lnTo>
                    <a:lnTo>
                      <a:pt x="180" y="1457"/>
                    </a:lnTo>
                    <a:lnTo>
                      <a:pt x="209" y="1442"/>
                    </a:lnTo>
                    <a:lnTo>
                      <a:pt x="233" y="1422"/>
                    </a:lnTo>
                    <a:lnTo>
                      <a:pt x="242" y="1397"/>
                    </a:lnTo>
                    <a:lnTo>
                      <a:pt x="252" y="1357"/>
                    </a:lnTo>
                    <a:lnTo>
                      <a:pt x="542" y="146"/>
                    </a:lnTo>
                    <a:lnTo>
                      <a:pt x="542" y="116"/>
                    </a:lnTo>
                    <a:lnTo>
                      <a:pt x="547" y="111"/>
                    </a:lnTo>
                    <a:lnTo>
                      <a:pt x="547" y="91"/>
                    </a:lnTo>
                    <a:lnTo>
                      <a:pt x="542" y="86"/>
                    </a:lnTo>
                    <a:lnTo>
                      <a:pt x="523" y="76"/>
                    </a:lnTo>
                    <a:lnTo>
                      <a:pt x="509" y="71"/>
                    </a:lnTo>
                    <a:lnTo>
                      <a:pt x="490" y="71"/>
                    </a:lnTo>
                    <a:lnTo>
                      <a:pt x="452" y="66"/>
                    </a:lnTo>
                    <a:lnTo>
                      <a:pt x="376" y="66"/>
                    </a:lnTo>
                    <a:lnTo>
                      <a:pt x="361" y="60"/>
                    </a:lnTo>
                    <a:lnTo>
                      <a:pt x="352" y="60"/>
                    </a:lnTo>
                    <a:lnTo>
                      <a:pt x="347" y="50"/>
                    </a:lnTo>
                    <a:lnTo>
                      <a:pt x="347" y="25"/>
                    </a:lnTo>
                    <a:lnTo>
                      <a:pt x="352" y="15"/>
                    </a:lnTo>
                    <a:lnTo>
                      <a:pt x="361" y="5"/>
                    </a:lnTo>
                    <a:lnTo>
                      <a:pt x="371" y="5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9779" y="3082"/>
                <a:ext cx="676" cy="1065"/>
              </a:xfrm>
              <a:custGeom>
                <a:avLst/>
                <a:gdLst/>
                <a:ahLst/>
                <a:cxnLst>
                  <a:cxn ang="0">
                    <a:pos x="395" y="5"/>
                  </a:cxn>
                  <a:cxn ang="0">
                    <a:pos x="538" y="60"/>
                  </a:cxn>
                  <a:cxn ang="0">
                    <a:pos x="633" y="165"/>
                  </a:cxn>
                  <a:cxn ang="0">
                    <a:pos x="671" y="311"/>
                  </a:cxn>
                  <a:cxn ang="0">
                    <a:pos x="638" y="452"/>
                  </a:cxn>
                  <a:cxn ang="0">
                    <a:pos x="557" y="562"/>
                  </a:cxn>
                  <a:cxn ang="0">
                    <a:pos x="452" y="658"/>
                  </a:cxn>
                  <a:cxn ang="0">
                    <a:pos x="276" y="808"/>
                  </a:cxn>
                  <a:cxn ang="0">
                    <a:pos x="148" y="929"/>
                  </a:cxn>
                  <a:cxn ang="0">
                    <a:pos x="562" y="924"/>
                  </a:cxn>
                  <a:cxn ang="0">
                    <a:pos x="595" y="894"/>
                  </a:cxn>
                  <a:cxn ang="0">
                    <a:pos x="614" y="808"/>
                  </a:cxn>
                  <a:cxn ang="0">
                    <a:pos x="676" y="773"/>
                  </a:cxn>
                  <a:cxn ang="0">
                    <a:pos x="5" y="1065"/>
                  </a:cxn>
                  <a:cxn ang="0">
                    <a:pos x="10" y="1014"/>
                  </a:cxn>
                  <a:cxn ang="0">
                    <a:pos x="419" y="577"/>
                  </a:cxn>
                  <a:cxn ang="0">
                    <a:pos x="491" y="462"/>
                  </a:cxn>
                  <a:cxn ang="0">
                    <a:pos x="529" y="311"/>
                  </a:cxn>
                  <a:cxn ang="0">
                    <a:pos x="500" y="185"/>
                  </a:cxn>
                  <a:cxn ang="0">
                    <a:pos x="424" y="90"/>
                  </a:cxn>
                  <a:cxn ang="0">
                    <a:pos x="295" y="55"/>
                  </a:cxn>
                  <a:cxn ang="0">
                    <a:pos x="200" y="75"/>
                  </a:cxn>
                  <a:cxn ang="0">
                    <a:pos x="110" y="145"/>
                  </a:cxn>
                  <a:cxn ang="0">
                    <a:pos x="115" y="211"/>
                  </a:cxn>
                  <a:cxn ang="0">
                    <a:pos x="153" y="246"/>
                  </a:cxn>
                  <a:cxn ang="0">
                    <a:pos x="162" y="291"/>
                  </a:cxn>
                  <a:cxn ang="0">
                    <a:pos x="134" y="356"/>
                  </a:cxn>
                  <a:cxn ang="0">
                    <a:pos x="81" y="376"/>
                  </a:cxn>
                  <a:cxn ang="0">
                    <a:pos x="48" y="366"/>
                  </a:cxn>
                  <a:cxn ang="0">
                    <a:pos x="5" y="326"/>
                  </a:cxn>
                  <a:cxn ang="0">
                    <a:pos x="10" y="216"/>
                  </a:cxn>
                  <a:cxn ang="0">
                    <a:pos x="86" y="90"/>
                  </a:cxn>
                  <a:cxn ang="0">
                    <a:pos x="224" y="10"/>
                  </a:cxn>
                </a:cxnLst>
                <a:rect l="0" t="0" r="r" b="b"/>
                <a:pathLst>
                  <a:path w="676" h="1065">
                    <a:moveTo>
                      <a:pt x="314" y="0"/>
                    </a:moveTo>
                    <a:lnTo>
                      <a:pt x="395" y="5"/>
                    </a:lnTo>
                    <a:lnTo>
                      <a:pt x="471" y="30"/>
                    </a:lnTo>
                    <a:lnTo>
                      <a:pt x="538" y="60"/>
                    </a:lnTo>
                    <a:lnTo>
                      <a:pt x="590" y="110"/>
                    </a:lnTo>
                    <a:lnTo>
                      <a:pt x="633" y="165"/>
                    </a:lnTo>
                    <a:lnTo>
                      <a:pt x="662" y="236"/>
                    </a:lnTo>
                    <a:lnTo>
                      <a:pt x="671" y="311"/>
                    </a:lnTo>
                    <a:lnTo>
                      <a:pt x="662" y="386"/>
                    </a:lnTo>
                    <a:lnTo>
                      <a:pt x="638" y="452"/>
                    </a:lnTo>
                    <a:lnTo>
                      <a:pt x="605" y="507"/>
                    </a:lnTo>
                    <a:lnTo>
                      <a:pt x="557" y="562"/>
                    </a:lnTo>
                    <a:lnTo>
                      <a:pt x="505" y="612"/>
                    </a:lnTo>
                    <a:lnTo>
                      <a:pt x="452" y="658"/>
                    </a:lnTo>
                    <a:lnTo>
                      <a:pt x="324" y="763"/>
                    </a:lnTo>
                    <a:lnTo>
                      <a:pt x="276" y="808"/>
                    </a:lnTo>
                    <a:lnTo>
                      <a:pt x="219" y="864"/>
                    </a:lnTo>
                    <a:lnTo>
                      <a:pt x="148" y="929"/>
                    </a:lnTo>
                    <a:lnTo>
                      <a:pt x="529" y="929"/>
                    </a:lnTo>
                    <a:lnTo>
                      <a:pt x="562" y="924"/>
                    </a:lnTo>
                    <a:lnTo>
                      <a:pt x="581" y="919"/>
                    </a:lnTo>
                    <a:lnTo>
                      <a:pt x="595" y="894"/>
                    </a:lnTo>
                    <a:lnTo>
                      <a:pt x="605" y="854"/>
                    </a:lnTo>
                    <a:lnTo>
                      <a:pt x="614" y="808"/>
                    </a:lnTo>
                    <a:lnTo>
                      <a:pt x="619" y="773"/>
                    </a:lnTo>
                    <a:lnTo>
                      <a:pt x="676" y="773"/>
                    </a:lnTo>
                    <a:lnTo>
                      <a:pt x="629" y="1065"/>
                    </a:lnTo>
                    <a:lnTo>
                      <a:pt x="5" y="1065"/>
                    </a:lnTo>
                    <a:lnTo>
                      <a:pt x="5" y="1024"/>
                    </a:lnTo>
                    <a:lnTo>
                      <a:pt x="10" y="1014"/>
                    </a:lnTo>
                    <a:lnTo>
                      <a:pt x="386" y="617"/>
                    </a:lnTo>
                    <a:lnTo>
                      <a:pt x="419" y="577"/>
                    </a:lnTo>
                    <a:lnTo>
                      <a:pt x="457" y="522"/>
                    </a:lnTo>
                    <a:lnTo>
                      <a:pt x="491" y="462"/>
                    </a:lnTo>
                    <a:lnTo>
                      <a:pt x="519" y="391"/>
                    </a:lnTo>
                    <a:lnTo>
                      <a:pt x="529" y="311"/>
                    </a:lnTo>
                    <a:lnTo>
                      <a:pt x="524" y="246"/>
                    </a:lnTo>
                    <a:lnTo>
                      <a:pt x="500" y="185"/>
                    </a:lnTo>
                    <a:lnTo>
                      <a:pt x="467" y="135"/>
                    </a:lnTo>
                    <a:lnTo>
                      <a:pt x="424" y="90"/>
                    </a:lnTo>
                    <a:lnTo>
                      <a:pt x="367" y="65"/>
                    </a:lnTo>
                    <a:lnTo>
                      <a:pt x="295" y="55"/>
                    </a:lnTo>
                    <a:lnTo>
                      <a:pt x="248" y="60"/>
                    </a:lnTo>
                    <a:lnTo>
                      <a:pt x="200" y="75"/>
                    </a:lnTo>
                    <a:lnTo>
                      <a:pt x="153" y="105"/>
                    </a:lnTo>
                    <a:lnTo>
                      <a:pt x="110" y="145"/>
                    </a:lnTo>
                    <a:lnTo>
                      <a:pt x="76" y="206"/>
                    </a:lnTo>
                    <a:lnTo>
                      <a:pt x="115" y="211"/>
                    </a:lnTo>
                    <a:lnTo>
                      <a:pt x="138" y="226"/>
                    </a:lnTo>
                    <a:lnTo>
                      <a:pt x="153" y="246"/>
                    </a:lnTo>
                    <a:lnTo>
                      <a:pt x="162" y="271"/>
                    </a:lnTo>
                    <a:lnTo>
                      <a:pt x="162" y="291"/>
                    </a:lnTo>
                    <a:lnTo>
                      <a:pt x="153" y="326"/>
                    </a:lnTo>
                    <a:lnTo>
                      <a:pt x="134" y="356"/>
                    </a:lnTo>
                    <a:lnTo>
                      <a:pt x="110" y="371"/>
                    </a:lnTo>
                    <a:lnTo>
                      <a:pt x="81" y="376"/>
                    </a:lnTo>
                    <a:lnTo>
                      <a:pt x="67" y="376"/>
                    </a:lnTo>
                    <a:lnTo>
                      <a:pt x="48" y="366"/>
                    </a:lnTo>
                    <a:lnTo>
                      <a:pt x="24" y="351"/>
                    </a:lnTo>
                    <a:lnTo>
                      <a:pt x="5" y="326"/>
                    </a:lnTo>
                    <a:lnTo>
                      <a:pt x="0" y="286"/>
                    </a:lnTo>
                    <a:lnTo>
                      <a:pt x="10" y="216"/>
                    </a:lnTo>
                    <a:lnTo>
                      <a:pt x="38" y="145"/>
                    </a:lnTo>
                    <a:lnTo>
                      <a:pt x="86" y="90"/>
                    </a:lnTo>
                    <a:lnTo>
                      <a:pt x="148" y="40"/>
                    </a:lnTo>
                    <a:lnTo>
                      <a:pt x="224" y="10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10893" y="3272"/>
                <a:ext cx="290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0" y="0"/>
                  </a:cxn>
                  <a:cxn ang="0">
                    <a:pos x="290" y="91"/>
                  </a:cxn>
                  <a:cxn ang="0">
                    <a:pos x="86" y="91"/>
                  </a:cxn>
                  <a:cxn ang="0">
                    <a:pos x="86" y="2166"/>
                  </a:cxn>
                  <a:cxn ang="0">
                    <a:pos x="290" y="2166"/>
                  </a:cxn>
                  <a:cxn ang="0">
                    <a:pos x="290" y="2256"/>
                  </a:cxn>
                  <a:cxn ang="0">
                    <a:pos x="0" y="2256"/>
                  </a:cxn>
                  <a:cxn ang="0">
                    <a:pos x="0" y="0"/>
                  </a:cxn>
                </a:cxnLst>
                <a:rect l="0" t="0" r="r" b="b"/>
                <a:pathLst>
                  <a:path w="290" h="2256">
                    <a:moveTo>
                      <a:pt x="0" y="0"/>
                    </a:moveTo>
                    <a:lnTo>
                      <a:pt x="290" y="0"/>
                    </a:lnTo>
                    <a:lnTo>
                      <a:pt x="290" y="91"/>
                    </a:lnTo>
                    <a:lnTo>
                      <a:pt x="86" y="91"/>
                    </a:lnTo>
                    <a:lnTo>
                      <a:pt x="86" y="2166"/>
                    </a:lnTo>
                    <a:lnTo>
                      <a:pt x="290" y="2166"/>
                    </a:lnTo>
                    <a:lnTo>
                      <a:pt x="290" y="2256"/>
                    </a:lnTo>
                    <a:lnTo>
                      <a:pt x="0" y="22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 noEditPoints="1"/>
              </p:cNvSpPr>
              <p:nvPr/>
            </p:nvSpPr>
            <p:spPr bwMode="auto">
              <a:xfrm>
                <a:off x="11340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6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0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7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7" y="130"/>
                    </a:moveTo>
                    <a:lnTo>
                      <a:pt x="866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0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4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7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4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1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7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295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12811" y="4724"/>
                <a:ext cx="252" cy="67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57" y="10"/>
                  </a:cxn>
                  <a:cxn ang="0">
                    <a:pos x="195" y="40"/>
                  </a:cxn>
                  <a:cxn ang="0">
                    <a:pos x="224" y="86"/>
                  </a:cxn>
                  <a:cxn ang="0">
                    <a:pos x="243" y="156"/>
                  </a:cxn>
                  <a:cxn ang="0">
                    <a:pos x="247" y="236"/>
                  </a:cxn>
                  <a:cxn ang="0">
                    <a:pos x="252" y="231"/>
                  </a:cxn>
                  <a:cxn ang="0">
                    <a:pos x="243" y="327"/>
                  </a:cxn>
                  <a:cxn ang="0">
                    <a:pos x="224" y="412"/>
                  </a:cxn>
                  <a:cxn ang="0">
                    <a:pos x="195" y="488"/>
                  </a:cxn>
                  <a:cxn ang="0">
                    <a:pos x="162" y="553"/>
                  </a:cxn>
                  <a:cxn ang="0">
                    <a:pos x="128" y="603"/>
                  </a:cxn>
                  <a:cxn ang="0">
                    <a:pos x="100" y="643"/>
                  </a:cxn>
                  <a:cxn ang="0">
                    <a:pos x="57" y="673"/>
                  </a:cxn>
                  <a:cxn ang="0">
                    <a:pos x="52" y="673"/>
                  </a:cxn>
                  <a:cxn ang="0">
                    <a:pos x="43" y="668"/>
                  </a:cxn>
                  <a:cxn ang="0">
                    <a:pos x="38" y="658"/>
                  </a:cxn>
                  <a:cxn ang="0">
                    <a:pos x="38" y="643"/>
                  </a:cxn>
                  <a:cxn ang="0">
                    <a:pos x="43" y="638"/>
                  </a:cxn>
                  <a:cxn ang="0">
                    <a:pos x="43" y="633"/>
                  </a:cxn>
                  <a:cxn ang="0">
                    <a:pos x="62" y="613"/>
                  </a:cxn>
                  <a:cxn ang="0">
                    <a:pos x="114" y="543"/>
                  </a:cxn>
                  <a:cxn ang="0">
                    <a:pos x="157" y="457"/>
                  </a:cxn>
                  <a:cxn ang="0">
                    <a:pos x="190" y="352"/>
                  </a:cxn>
                  <a:cxn ang="0">
                    <a:pos x="205" y="231"/>
                  </a:cxn>
                  <a:cxn ang="0">
                    <a:pos x="205" y="201"/>
                  </a:cxn>
                  <a:cxn ang="0">
                    <a:pos x="195" y="201"/>
                  </a:cxn>
                  <a:cxn ang="0">
                    <a:pos x="190" y="206"/>
                  </a:cxn>
                  <a:cxn ang="0">
                    <a:pos x="152" y="231"/>
                  </a:cxn>
                  <a:cxn ang="0">
                    <a:pos x="114" y="236"/>
                  </a:cxn>
                  <a:cxn ang="0">
                    <a:pos x="67" y="226"/>
                  </a:cxn>
                  <a:cxn ang="0">
                    <a:pos x="28" y="201"/>
                  </a:cxn>
                  <a:cxn ang="0">
                    <a:pos x="9" y="161"/>
                  </a:cxn>
                  <a:cxn ang="0">
                    <a:pos x="0" y="116"/>
                  </a:cxn>
                  <a:cxn ang="0">
                    <a:pos x="9" y="71"/>
                  </a:cxn>
                  <a:cxn ang="0">
                    <a:pos x="28" y="35"/>
                  </a:cxn>
                  <a:cxn ang="0">
                    <a:pos x="67" y="10"/>
                  </a:cxn>
                  <a:cxn ang="0">
                    <a:pos x="114" y="0"/>
                  </a:cxn>
                </a:cxnLst>
                <a:rect l="0" t="0" r="r" b="b"/>
                <a:pathLst>
                  <a:path w="252" h="673">
                    <a:moveTo>
                      <a:pt x="114" y="0"/>
                    </a:moveTo>
                    <a:lnTo>
                      <a:pt x="157" y="10"/>
                    </a:lnTo>
                    <a:lnTo>
                      <a:pt x="195" y="40"/>
                    </a:lnTo>
                    <a:lnTo>
                      <a:pt x="224" y="86"/>
                    </a:lnTo>
                    <a:lnTo>
                      <a:pt x="243" y="156"/>
                    </a:lnTo>
                    <a:lnTo>
                      <a:pt x="247" y="236"/>
                    </a:lnTo>
                    <a:lnTo>
                      <a:pt x="252" y="231"/>
                    </a:lnTo>
                    <a:lnTo>
                      <a:pt x="243" y="327"/>
                    </a:lnTo>
                    <a:lnTo>
                      <a:pt x="224" y="412"/>
                    </a:lnTo>
                    <a:lnTo>
                      <a:pt x="195" y="488"/>
                    </a:lnTo>
                    <a:lnTo>
                      <a:pt x="162" y="553"/>
                    </a:lnTo>
                    <a:lnTo>
                      <a:pt x="128" y="603"/>
                    </a:lnTo>
                    <a:lnTo>
                      <a:pt x="100" y="643"/>
                    </a:lnTo>
                    <a:lnTo>
                      <a:pt x="57" y="673"/>
                    </a:lnTo>
                    <a:lnTo>
                      <a:pt x="52" y="673"/>
                    </a:lnTo>
                    <a:lnTo>
                      <a:pt x="43" y="668"/>
                    </a:lnTo>
                    <a:lnTo>
                      <a:pt x="38" y="658"/>
                    </a:lnTo>
                    <a:lnTo>
                      <a:pt x="38" y="643"/>
                    </a:lnTo>
                    <a:lnTo>
                      <a:pt x="43" y="638"/>
                    </a:lnTo>
                    <a:lnTo>
                      <a:pt x="43" y="633"/>
                    </a:lnTo>
                    <a:lnTo>
                      <a:pt x="62" y="613"/>
                    </a:lnTo>
                    <a:lnTo>
                      <a:pt x="114" y="543"/>
                    </a:lnTo>
                    <a:lnTo>
                      <a:pt x="157" y="457"/>
                    </a:lnTo>
                    <a:lnTo>
                      <a:pt x="190" y="352"/>
                    </a:lnTo>
                    <a:lnTo>
                      <a:pt x="205" y="231"/>
                    </a:lnTo>
                    <a:lnTo>
                      <a:pt x="205" y="201"/>
                    </a:lnTo>
                    <a:lnTo>
                      <a:pt x="195" y="201"/>
                    </a:lnTo>
                    <a:lnTo>
                      <a:pt x="190" y="206"/>
                    </a:lnTo>
                    <a:lnTo>
                      <a:pt x="152" y="231"/>
                    </a:lnTo>
                    <a:lnTo>
                      <a:pt x="114" y="236"/>
                    </a:lnTo>
                    <a:lnTo>
                      <a:pt x="67" y="226"/>
                    </a:lnTo>
                    <a:lnTo>
                      <a:pt x="28" y="201"/>
                    </a:lnTo>
                    <a:lnTo>
                      <a:pt x="9" y="161"/>
                    </a:lnTo>
                    <a:lnTo>
                      <a:pt x="0" y="116"/>
                    </a:lnTo>
                    <a:lnTo>
                      <a:pt x="9" y="71"/>
                    </a:lnTo>
                    <a:lnTo>
                      <a:pt x="28" y="35"/>
                    </a:lnTo>
                    <a:lnTo>
                      <a:pt x="67" y="1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14063" y="3634"/>
                <a:ext cx="771" cy="7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13691" y="3971"/>
                <a:ext cx="1214" cy="1487"/>
              </a:xfrm>
              <a:custGeom>
                <a:avLst/>
                <a:gdLst/>
                <a:ahLst/>
                <a:cxnLst>
                  <a:cxn ang="0">
                    <a:pos x="867" y="145"/>
                  </a:cxn>
                  <a:cxn ang="0">
                    <a:pos x="724" y="236"/>
                  </a:cxn>
                  <a:cxn ang="0">
                    <a:pos x="605" y="407"/>
                  </a:cxn>
                  <a:cxn ang="0">
                    <a:pos x="524" y="633"/>
                  </a:cxn>
                  <a:cxn ang="0">
                    <a:pos x="514" y="698"/>
                  </a:cxn>
                  <a:cxn ang="0">
                    <a:pos x="491" y="834"/>
                  </a:cxn>
                  <a:cxn ang="0">
                    <a:pos x="481" y="884"/>
                  </a:cxn>
                  <a:cxn ang="0">
                    <a:pos x="519" y="889"/>
                  </a:cxn>
                  <a:cxn ang="0">
                    <a:pos x="686" y="874"/>
                  </a:cxn>
                  <a:cxn ang="0">
                    <a:pos x="924" y="763"/>
                  </a:cxn>
                  <a:cxn ang="0">
                    <a:pos x="1090" y="577"/>
                  </a:cxn>
                  <a:cxn ang="0">
                    <a:pos x="1152" y="361"/>
                  </a:cxn>
                  <a:cxn ang="0">
                    <a:pos x="1133" y="251"/>
                  </a:cxn>
                  <a:cxn ang="0">
                    <a:pos x="1066" y="166"/>
                  </a:cxn>
                  <a:cxn ang="0">
                    <a:pos x="948" y="130"/>
                  </a:cxn>
                  <a:cxn ang="0">
                    <a:pos x="1043" y="10"/>
                  </a:cxn>
                  <a:cxn ang="0">
                    <a:pos x="1152" y="90"/>
                  </a:cxn>
                  <a:cxn ang="0">
                    <a:pos x="1209" y="226"/>
                  </a:cxn>
                  <a:cxn ang="0">
                    <a:pos x="1200" y="442"/>
                  </a:cxn>
                  <a:cxn ang="0">
                    <a:pos x="1090" y="688"/>
                  </a:cxn>
                  <a:cxn ang="0">
                    <a:pos x="905" y="889"/>
                  </a:cxn>
                  <a:cxn ang="0">
                    <a:pos x="662" y="1004"/>
                  </a:cxn>
                  <a:cxn ang="0">
                    <a:pos x="486" y="1020"/>
                  </a:cxn>
                  <a:cxn ang="0">
                    <a:pos x="457" y="1014"/>
                  </a:cxn>
                  <a:cxn ang="0">
                    <a:pos x="419" y="1236"/>
                  </a:cxn>
                  <a:cxn ang="0">
                    <a:pos x="395" y="1356"/>
                  </a:cxn>
                  <a:cxn ang="0">
                    <a:pos x="386" y="1416"/>
                  </a:cxn>
                  <a:cxn ang="0">
                    <a:pos x="362" y="1462"/>
                  </a:cxn>
                  <a:cxn ang="0">
                    <a:pos x="319" y="1487"/>
                  </a:cxn>
                  <a:cxn ang="0">
                    <a:pos x="281" y="1482"/>
                  </a:cxn>
                  <a:cxn ang="0">
                    <a:pos x="253" y="1457"/>
                  </a:cxn>
                  <a:cxn ang="0">
                    <a:pos x="243" y="1416"/>
                  </a:cxn>
                  <a:cxn ang="0">
                    <a:pos x="248" y="1396"/>
                  </a:cxn>
                  <a:cxn ang="0">
                    <a:pos x="257" y="1381"/>
                  </a:cxn>
                  <a:cxn ang="0">
                    <a:pos x="267" y="964"/>
                  </a:cxn>
                  <a:cxn ang="0">
                    <a:pos x="100" y="844"/>
                  </a:cxn>
                  <a:cxn ang="0">
                    <a:pos x="10" y="668"/>
                  </a:cxn>
                  <a:cxn ang="0">
                    <a:pos x="5" y="492"/>
                  </a:cxn>
                  <a:cxn ang="0">
                    <a:pos x="43" y="331"/>
                  </a:cxn>
                  <a:cxn ang="0">
                    <a:pos x="105" y="181"/>
                  </a:cxn>
                  <a:cxn ang="0">
                    <a:pos x="172" y="70"/>
                  </a:cxn>
                  <a:cxn ang="0">
                    <a:pos x="224" y="25"/>
                  </a:cxn>
                  <a:cxn ang="0">
                    <a:pos x="248" y="40"/>
                  </a:cxn>
                  <a:cxn ang="0">
                    <a:pos x="243" y="55"/>
                  </a:cxn>
                  <a:cxn ang="0">
                    <a:pos x="229" y="75"/>
                  </a:cxn>
                  <a:cxn ang="0">
                    <a:pos x="129" y="251"/>
                  </a:cxn>
                  <a:cxn ang="0">
                    <a:pos x="72" y="427"/>
                  </a:cxn>
                  <a:cxn ang="0">
                    <a:pos x="53" y="542"/>
                  </a:cxn>
                  <a:cxn ang="0">
                    <a:pos x="91" y="693"/>
                  </a:cxn>
                  <a:cxn ang="0">
                    <a:pos x="210" y="803"/>
                  </a:cxn>
                  <a:cxn ang="0">
                    <a:pos x="405" y="874"/>
                  </a:cxn>
                  <a:cxn ang="0">
                    <a:pos x="524" y="492"/>
                  </a:cxn>
                  <a:cxn ang="0">
                    <a:pos x="619" y="271"/>
                  </a:cxn>
                  <a:cxn ang="0">
                    <a:pos x="733" y="105"/>
                  </a:cxn>
                  <a:cxn ang="0">
                    <a:pos x="881" y="15"/>
                  </a:cxn>
                </a:cxnLst>
                <a:rect l="0" t="0" r="r" b="b"/>
                <a:pathLst>
                  <a:path w="1214" h="1487">
                    <a:moveTo>
                      <a:pt x="948" y="130"/>
                    </a:moveTo>
                    <a:lnTo>
                      <a:pt x="867" y="145"/>
                    </a:lnTo>
                    <a:lnTo>
                      <a:pt x="790" y="181"/>
                    </a:lnTo>
                    <a:lnTo>
                      <a:pt x="724" y="236"/>
                    </a:lnTo>
                    <a:lnTo>
                      <a:pt x="657" y="316"/>
                    </a:lnTo>
                    <a:lnTo>
                      <a:pt x="605" y="407"/>
                    </a:lnTo>
                    <a:lnTo>
                      <a:pt x="557" y="517"/>
                    </a:lnTo>
                    <a:lnTo>
                      <a:pt x="524" y="633"/>
                    </a:lnTo>
                    <a:lnTo>
                      <a:pt x="519" y="658"/>
                    </a:lnTo>
                    <a:lnTo>
                      <a:pt x="514" y="698"/>
                    </a:lnTo>
                    <a:lnTo>
                      <a:pt x="495" y="788"/>
                    </a:lnTo>
                    <a:lnTo>
                      <a:pt x="491" y="834"/>
                    </a:lnTo>
                    <a:lnTo>
                      <a:pt x="481" y="864"/>
                    </a:lnTo>
                    <a:lnTo>
                      <a:pt x="481" y="884"/>
                    </a:lnTo>
                    <a:lnTo>
                      <a:pt x="510" y="884"/>
                    </a:lnTo>
                    <a:lnTo>
                      <a:pt x="519" y="889"/>
                    </a:lnTo>
                    <a:lnTo>
                      <a:pt x="548" y="889"/>
                    </a:lnTo>
                    <a:lnTo>
                      <a:pt x="686" y="874"/>
                    </a:lnTo>
                    <a:lnTo>
                      <a:pt x="809" y="829"/>
                    </a:lnTo>
                    <a:lnTo>
                      <a:pt x="924" y="763"/>
                    </a:lnTo>
                    <a:lnTo>
                      <a:pt x="1019" y="678"/>
                    </a:lnTo>
                    <a:lnTo>
                      <a:pt x="1090" y="577"/>
                    </a:lnTo>
                    <a:lnTo>
                      <a:pt x="1138" y="472"/>
                    </a:lnTo>
                    <a:lnTo>
                      <a:pt x="1152" y="361"/>
                    </a:lnTo>
                    <a:lnTo>
                      <a:pt x="1147" y="306"/>
                    </a:lnTo>
                    <a:lnTo>
                      <a:pt x="1133" y="251"/>
                    </a:lnTo>
                    <a:lnTo>
                      <a:pt x="1105" y="206"/>
                    </a:lnTo>
                    <a:lnTo>
                      <a:pt x="1066" y="166"/>
                    </a:lnTo>
                    <a:lnTo>
                      <a:pt x="1014" y="140"/>
                    </a:lnTo>
                    <a:lnTo>
                      <a:pt x="948" y="130"/>
                    </a:lnTo>
                    <a:close/>
                    <a:moveTo>
                      <a:pt x="971" y="0"/>
                    </a:moveTo>
                    <a:lnTo>
                      <a:pt x="1043" y="10"/>
                    </a:lnTo>
                    <a:lnTo>
                      <a:pt x="1105" y="40"/>
                    </a:lnTo>
                    <a:lnTo>
                      <a:pt x="1152" y="90"/>
                    </a:lnTo>
                    <a:lnTo>
                      <a:pt x="1185" y="150"/>
                    </a:lnTo>
                    <a:lnTo>
                      <a:pt x="1209" y="226"/>
                    </a:lnTo>
                    <a:lnTo>
                      <a:pt x="1214" y="311"/>
                    </a:lnTo>
                    <a:lnTo>
                      <a:pt x="1200" y="442"/>
                    </a:lnTo>
                    <a:lnTo>
                      <a:pt x="1157" y="572"/>
                    </a:lnTo>
                    <a:lnTo>
                      <a:pt x="1090" y="688"/>
                    </a:lnTo>
                    <a:lnTo>
                      <a:pt x="1005" y="798"/>
                    </a:lnTo>
                    <a:lnTo>
                      <a:pt x="905" y="889"/>
                    </a:lnTo>
                    <a:lnTo>
                      <a:pt x="786" y="959"/>
                    </a:lnTo>
                    <a:lnTo>
                      <a:pt x="662" y="1004"/>
                    </a:lnTo>
                    <a:lnTo>
                      <a:pt x="529" y="1020"/>
                    </a:lnTo>
                    <a:lnTo>
                      <a:pt x="486" y="1020"/>
                    </a:lnTo>
                    <a:lnTo>
                      <a:pt x="472" y="1014"/>
                    </a:lnTo>
                    <a:lnTo>
                      <a:pt x="457" y="1014"/>
                    </a:lnTo>
                    <a:lnTo>
                      <a:pt x="433" y="1135"/>
                    </a:lnTo>
                    <a:lnTo>
                      <a:pt x="419" y="1236"/>
                    </a:lnTo>
                    <a:lnTo>
                      <a:pt x="405" y="1306"/>
                    </a:lnTo>
                    <a:lnTo>
                      <a:pt x="395" y="1356"/>
                    </a:lnTo>
                    <a:lnTo>
                      <a:pt x="391" y="1391"/>
                    </a:lnTo>
                    <a:lnTo>
                      <a:pt x="386" y="1416"/>
                    </a:lnTo>
                    <a:lnTo>
                      <a:pt x="381" y="1426"/>
                    </a:lnTo>
                    <a:lnTo>
                      <a:pt x="362" y="1462"/>
                    </a:lnTo>
                    <a:lnTo>
                      <a:pt x="338" y="1477"/>
                    </a:lnTo>
                    <a:lnTo>
                      <a:pt x="319" y="1487"/>
                    </a:lnTo>
                    <a:lnTo>
                      <a:pt x="295" y="1487"/>
                    </a:lnTo>
                    <a:lnTo>
                      <a:pt x="281" y="1482"/>
                    </a:lnTo>
                    <a:lnTo>
                      <a:pt x="272" y="1477"/>
                    </a:lnTo>
                    <a:lnTo>
                      <a:pt x="253" y="1457"/>
                    </a:lnTo>
                    <a:lnTo>
                      <a:pt x="243" y="1442"/>
                    </a:lnTo>
                    <a:lnTo>
                      <a:pt x="243" y="1416"/>
                    </a:lnTo>
                    <a:lnTo>
                      <a:pt x="248" y="1406"/>
                    </a:lnTo>
                    <a:lnTo>
                      <a:pt x="248" y="1396"/>
                    </a:lnTo>
                    <a:lnTo>
                      <a:pt x="253" y="1376"/>
                    </a:lnTo>
                    <a:lnTo>
                      <a:pt x="257" y="1381"/>
                    </a:lnTo>
                    <a:lnTo>
                      <a:pt x="372" y="999"/>
                    </a:lnTo>
                    <a:lnTo>
                      <a:pt x="267" y="964"/>
                    </a:lnTo>
                    <a:lnTo>
                      <a:pt x="172" y="909"/>
                    </a:lnTo>
                    <a:lnTo>
                      <a:pt x="100" y="844"/>
                    </a:lnTo>
                    <a:lnTo>
                      <a:pt x="48" y="763"/>
                    </a:lnTo>
                    <a:lnTo>
                      <a:pt x="10" y="668"/>
                    </a:lnTo>
                    <a:lnTo>
                      <a:pt x="0" y="567"/>
                    </a:lnTo>
                    <a:lnTo>
                      <a:pt x="5" y="492"/>
                    </a:lnTo>
                    <a:lnTo>
                      <a:pt x="19" y="412"/>
                    </a:lnTo>
                    <a:lnTo>
                      <a:pt x="43" y="331"/>
                    </a:lnTo>
                    <a:lnTo>
                      <a:pt x="72" y="251"/>
                    </a:lnTo>
                    <a:lnTo>
                      <a:pt x="105" y="181"/>
                    </a:lnTo>
                    <a:lnTo>
                      <a:pt x="138" y="115"/>
                    </a:lnTo>
                    <a:lnTo>
                      <a:pt x="172" y="70"/>
                    </a:lnTo>
                    <a:lnTo>
                      <a:pt x="200" y="35"/>
                    </a:lnTo>
                    <a:lnTo>
                      <a:pt x="224" y="25"/>
                    </a:lnTo>
                    <a:lnTo>
                      <a:pt x="234" y="25"/>
                    </a:lnTo>
                    <a:lnTo>
                      <a:pt x="248" y="40"/>
                    </a:lnTo>
                    <a:lnTo>
                      <a:pt x="248" y="50"/>
                    </a:lnTo>
                    <a:lnTo>
                      <a:pt x="243" y="55"/>
                    </a:lnTo>
                    <a:lnTo>
                      <a:pt x="238" y="65"/>
                    </a:lnTo>
                    <a:lnTo>
                      <a:pt x="229" y="75"/>
                    </a:lnTo>
                    <a:lnTo>
                      <a:pt x="172" y="161"/>
                    </a:lnTo>
                    <a:lnTo>
                      <a:pt x="129" y="251"/>
                    </a:lnTo>
                    <a:lnTo>
                      <a:pt x="96" y="341"/>
                    </a:lnTo>
                    <a:lnTo>
                      <a:pt x="72" y="427"/>
                    </a:lnTo>
                    <a:lnTo>
                      <a:pt x="58" y="497"/>
                    </a:lnTo>
                    <a:lnTo>
                      <a:pt x="53" y="542"/>
                    </a:lnTo>
                    <a:lnTo>
                      <a:pt x="62" y="618"/>
                    </a:lnTo>
                    <a:lnTo>
                      <a:pt x="91" y="693"/>
                    </a:lnTo>
                    <a:lnTo>
                      <a:pt x="143" y="753"/>
                    </a:lnTo>
                    <a:lnTo>
                      <a:pt x="210" y="803"/>
                    </a:lnTo>
                    <a:lnTo>
                      <a:pt x="300" y="849"/>
                    </a:lnTo>
                    <a:lnTo>
                      <a:pt x="405" y="874"/>
                    </a:lnTo>
                    <a:lnTo>
                      <a:pt x="481" y="613"/>
                    </a:lnTo>
                    <a:lnTo>
                      <a:pt x="524" y="492"/>
                    </a:lnTo>
                    <a:lnTo>
                      <a:pt x="567" y="376"/>
                    </a:lnTo>
                    <a:lnTo>
                      <a:pt x="619" y="271"/>
                    </a:lnTo>
                    <a:lnTo>
                      <a:pt x="671" y="181"/>
                    </a:lnTo>
                    <a:lnTo>
                      <a:pt x="733" y="105"/>
                    </a:lnTo>
                    <a:lnTo>
                      <a:pt x="805" y="50"/>
                    </a:lnTo>
                    <a:lnTo>
                      <a:pt x="881" y="15"/>
                    </a:lnTo>
                    <a:lnTo>
                      <a:pt x="9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15019" y="3272"/>
                <a:ext cx="291" cy="22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1" y="0"/>
                  </a:cxn>
                  <a:cxn ang="0">
                    <a:pos x="291" y="2256"/>
                  </a:cxn>
                  <a:cxn ang="0">
                    <a:pos x="0" y="2256"/>
                  </a:cxn>
                  <a:cxn ang="0">
                    <a:pos x="0" y="2166"/>
                  </a:cxn>
                  <a:cxn ang="0">
                    <a:pos x="210" y="2166"/>
                  </a:cxn>
                  <a:cxn ang="0">
                    <a:pos x="210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291" h="2256">
                    <a:moveTo>
                      <a:pt x="0" y="0"/>
                    </a:moveTo>
                    <a:lnTo>
                      <a:pt x="291" y="0"/>
                    </a:lnTo>
                    <a:lnTo>
                      <a:pt x="291" y="2256"/>
                    </a:lnTo>
                    <a:lnTo>
                      <a:pt x="0" y="2256"/>
                    </a:lnTo>
                    <a:lnTo>
                      <a:pt x="0" y="2166"/>
                    </a:lnTo>
                    <a:lnTo>
                      <a:pt x="210" y="2166"/>
                    </a:lnTo>
                    <a:lnTo>
                      <a:pt x="210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 noEditPoints="1"/>
              </p:cNvSpPr>
              <p:nvPr/>
            </p:nvSpPr>
            <p:spPr bwMode="auto">
              <a:xfrm>
                <a:off x="16280" y="4142"/>
                <a:ext cx="1424" cy="522"/>
              </a:xfrm>
              <a:custGeom>
                <a:avLst/>
                <a:gdLst/>
                <a:ahLst/>
                <a:cxnLst>
                  <a:cxn ang="0">
                    <a:pos x="39" y="437"/>
                  </a:cxn>
                  <a:cxn ang="0">
                    <a:pos x="1376" y="437"/>
                  </a:cxn>
                  <a:cxn ang="0">
                    <a:pos x="1400" y="442"/>
                  </a:cxn>
                  <a:cxn ang="0">
                    <a:pos x="1419" y="457"/>
                  </a:cxn>
                  <a:cxn ang="0">
                    <a:pos x="1424" y="482"/>
                  </a:cxn>
                  <a:cxn ang="0">
                    <a:pos x="1424" y="497"/>
                  </a:cxn>
                  <a:cxn ang="0">
                    <a:pos x="1419" y="507"/>
                  </a:cxn>
                  <a:cxn ang="0">
                    <a:pos x="1400" y="517"/>
                  </a:cxn>
                  <a:cxn ang="0">
                    <a:pos x="1385" y="522"/>
                  </a:cxn>
                  <a:cxn ang="0">
                    <a:pos x="43" y="522"/>
                  </a:cxn>
                  <a:cxn ang="0">
                    <a:pos x="29" y="517"/>
                  </a:cxn>
                  <a:cxn ang="0">
                    <a:pos x="20" y="517"/>
                  </a:cxn>
                  <a:cxn ang="0">
                    <a:pos x="0" y="497"/>
                  </a:cxn>
                  <a:cxn ang="0">
                    <a:pos x="0" y="467"/>
                  </a:cxn>
                  <a:cxn ang="0">
                    <a:pos x="10" y="457"/>
                  </a:cxn>
                  <a:cxn ang="0">
                    <a:pos x="15" y="447"/>
                  </a:cxn>
                  <a:cxn ang="0">
                    <a:pos x="24" y="442"/>
                  </a:cxn>
                  <a:cxn ang="0">
                    <a:pos x="39" y="437"/>
                  </a:cxn>
                  <a:cxn ang="0">
                    <a:pos x="39" y="0"/>
                  </a:cxn>
                  <a:cxn ang="0">
                    <a:pos x="1381" y="0"/>
                  </a:cxn>
                  <a:cxn ang="0">
                    <a:pos x="1395" y="5"/>
                  </a:cxn>
                  <a:cxn ang="0">
                    <a:pos x="1404" y="5"/>
                  </a:cxn>
                  <a:cxn ang="0">
                    <a:pos x="1424" y="25"/>
                  </a:cxn>
                  <a:cxn ang="0">
                    <a:pos x="1424" y="40"/>
                  </a:cxn>
                  <a:cxn ang="0">
                    <a:pos x="1414" y="65"/>
                  </a:cxn>
                  <a:cxn ang="0">
                    <a:pos x="1400" y="80"/>
                  </a:cxn>
                  <a:cxn ang="0">
                    <a:pos x="1371" y="85"/>
                  </a:cxn>
                  <a:cxn ang="0">
                    <a:pos x="34" y="85"/>
                  </a:cxn>
                  <a:cxn ang="0">
                    <a:pos x="15" y="75"/>
                  </a:cxn>
                  <a:cxn ang="0">
                    <a:pos x="5" y="65"/>
                  </a:cxn>
                  <a:cxn ang="0">
                    <a:pos x="0" y="55"/>
                  </a:cxn>
                  <a:cxn ang="0">
                    <a:pos x="0" y="25"/>
                  </a:cxn>
                  <a:cxn ang="0">
                    <a:pos x="15" y="10"/>
                  </a:cxn>
                  <a:cxn ang="0">
                    <a:pos x="24" y="5"/>
                  </a:cxn>
                  <a:cxn ang="0">
                    <a:pos x="39" y="0"/>
                  </a:cxn>
                </a:cxnLst>
                <a:rect l="0" t="0" r="r" b="b"/>
                <a:pathLst>
                  <a:path w="1424" h="522">
                    <a:moveTo>
                      <a:pt x="39" y="437"/>
                    </a:moveTo>
                    <a:lnTo>
                      <a:pt x="1376" y="437"/>
                    </a:lnTo>
                    <a:lnTo>
                      <a:pt x="1400" y="442"/>
                    </a:lnTo>
                    <a:lnTo>
                      <a:pt x="1419" y="457"/>
                    </a:lnTo>
                    <a:lnTo>
                      <a:pt x="1424" y="482"/>
                    </a:lnTo>
                    <a:lnTo>
                      <a:pt x="1424" y="497"/>
                    </a:lnTo>
                    <a:lnTo>
                      <a:pt x="1419" y="507"/>
                    </a:lnTo>
                    <a:lnTo>
                      <a:pt x="1400" y="517"/>
                    </a:lnTo>
                    <a:lnTo>
                      <a:pt x="1385" y="522"/>
                    </a:lnTo>
                    <a:lnTo>
                      <a:pt x="43" y="522"/>
                    </a:lnTo>
                    <a:lnTo>
                      <a:pt x="29" y="517"/>
                    </a:lnTo>
                    <a:lnTo>
                      <a:pt x="20" y="517"/>
                    </a:lnTo>
                    <a:lnTo>
                      <a:pt x="0" y="497"/>
                    </a:lnTo>
                    <a:lnTo>
                      <a:pt x="0" y="467"/>
                    </a:lnTo>
                    <a:lnTo>
                      <a:pt x="10" y="457"/>
                    </a:lnTo>
                    <a:lnTo>
                      <a:pt x="15" y="447"/>
                    </a:lnTo>
                    <a:lnTo>
                      <a:pt x="24" y="442"/>
                    </a:lnTo>
                    <a:lnTo>
                      <a:pt x="39" y="437"/>
                    </a:lnTo>
                    <a:close/>
                    <a:moveTo>
                      <a:pt x="39" y="0"/>
                    </a:moveTo>
                    <a:lnTo>
                      <a:pt x="1381" y="0"/>
                    </a:lnTo>
                    <a:lnTo>
                      <a:pt x="1395" y="5"/>
                    </a:lnTo>
                    <a:lnTo>
                      <a:pt x="1404" y="5"/>
                    </a:lnTo>
                    <a:lnTo>
                      <a:pt x="1424" y="25"/>
                    </a:lnTo>
                    <a:lnTo>
                      <a:pt x="1424" y="40"/>
                    </a:lnTo>
                    <a:lnTo>
                      <a:pt x="1414" y="65"/>
                    </a:lnTo>
                    <a:lnTo>
                      <a:pt x="1400" y="80"/>
                    </a:lnTo>
                    <a:lnTo>
                      <a:pt x="1371" y="85"/>
                    </a:lnTo>
                    <a:lnTo>
                      <a:pt x="34" y="85"/>
                    </a:lnTo>
                    <a:lnTo>
                      <a:pt x="15" y="75"/>
                    </a:lnTo>
                    <a:lnTo>
                      <a:pt x="5" y="65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15" y="10"/>
                    </a:lnTo>
                    <a:lnTo>
                      <a:pt x="24" y="5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 noEditPoints="1"/>
              </p:cNvSpPr>
              <p:nvPr/>
            </p:nvSpPr>
            <p:spPr bwMode="auto">
              <a:xfrm>
                <a:off x="18522" y="3463"/>
                <a:ext cx="904" cy="1548"/>
              </a:xfrm>
              <a:custGeom>
                <a:avLst/>
                <a:gdLst/>
                <a:ahLst/>
                <a:cxnLst>
                  <a:cxn ang="0">
                    <a:pos x="390" y="56"/>
                  </a:cxn>
                  <a:cxn ang="0">
                    <a:pos x="314" y="91"/>
                  </a:cxn>
                  <a:cxn ang="0">
                    <a:pos x="238" y="176"/>
                  </a:cxn>
                  <a:cxn ang="0">
                    <a:pos x="190" y="337"/>
                  </a:cxn>
                  <a:cxn ang="0">
                    <a:pos x="171" y="608"/>
                  </a:cxn>
                  <a:cxn ang="0">
                    <a:pos x="181" y="1116"/>
                  </a:cxn>
                  <a:cxn ang="0">
                    <a:pos x="214" y="1317"/>
                  </a:cxn>
                  <a:cxn ang="0">
                    <a:pos x="281" y="1427"/>
                  </a:cxn>
                  <a:cxn ang="0">
                    <a:pos x="362" y="1487"/>
                  </a:cxn>
                  <a:cxn ang="0">
                    <a:pos x="443" y="1502"/>
                  </a:cxn>
                  <a:cxn ang="0">
                    <a:pos x="495" y="1497"/>
                  </a:cxn>
                  <a:cxn ang="0">
                    <a:pos x="595" y="1442"/>
                  </a:cxn>
                  <a:cxn ang="0">
                    <a:pos x="671" y="1317"/>
                  </a:cxn>
                  <a:cxn ang="0">
                    <a:pos x="714" y="1075"/>
                  </a:cxn>
                  <a:cxn ang="0">
                    <a:pos x="719" y="523"/>
                  </a:cxn>
                  <a:cxn ang="0">
                    <a:pos x="700" y="312"/>
                  </a:cxn>
                  <a:cxn ang="0">
                    <a:pos x="643" y="161"/>
                  </a:cxn>
                  <a:cxn ang="0">
                    <a:pos x="562" y="86"/>
                  </a:cxn>
                  <a:cxn ang="0">
                    <a:pos x="481" y="56"/>
                  </a:cxn>
                  <a:cxn ang="0">
                    <a:pos x="424" y="51"/>
                  </a:cxn>
                  <a:cxn ang="0">
                    <a:pos x="490" y="5"/>
                  </a:cxn>
                  <a:cxn ang="0">
                    <a:pos x="600" y="31"/>
                  </a:cxn>
                  <a:cxn ang="0">
                    <a:pos x="714" y="106"/>
                  </a:cxn>
                  <a:cxn ang="0">
                    <a:pos x="809" y="252"/>
                  </a:cxn>
                  <a:cxn ang="0">
                    <a:pos x="881" y="508"/>
                  </a:cxn>
                  <a:cxn ang="0">
                    <a:pos x="895" y="779"/>
                  </a:cxn>
                  <a:cxn ang="0">
                    <a:pos x="900" y="910"/>
                  </a:cxn>
                  <a:cxn ang="0">
                    <a:pos x="866" y="1166"/>
                  </a:cxn>
                  <a:cxn ang="0">
                    <a:pos x="781" y="1367"/>
                  </a:cxn>
                  <a:cxn ang="0">
                    <a:pos x="671" y="1482"/>
                  </a:cxn>
                  <a:cxn ang="0">
                    <a:pos x="557" y="1533"/>
                  </a:cxn>
                  <a:cxn ang="0">
                    <a:pos x="452" y="1548"/>
                  </a:cxn>
                  <a:cxn ang="0">
                    <a:pos x="333" y="1528"/>
                  </a:cxn>
                  <a:cxn ang="0">
                    <a:pos x="205" y="1462"/>
                  </a:cxn>
                  <a:cxn ang="0">
                    <a:pos x="95" y="1322"/>
                  </a:cxn>
                  <a:cxn ang="0">
                    <a:pos x="24" y="1101"/>
                  </a:cxn>
                  <a:cxn ang="0">
                    <a:pos x="0" y="884"/>
                  </a:cxn>
                  <a:cxn ang="0">
                    <a:pos x="5" y="643"/>
                  </a:cxn>
                  <a:cxn ang="0">
                    <a:pos x="38" y="387"/>
                  </a:cxn>
                  <a:cxn ang="0">
                    <a:pos x="124" y="171"/>
                  </a:cxn>
                  <a:cxn ang="0">
                    <a:pos x="248" y="56"/>
                  </a:cxn>
                  <a:cxn ang="0">
                    <a:pos x="381" y="5"/>
                  </a:cxn>
                </a:cxnLst>
                <a:rect l="0" t="0" r="r" b="b"/>
                <a:pathLst>
                  <a:path w="904" h="1548">
                    <a:moveTo>
                      <a:pt x="424" y="51"/>
                    </a:moveTo>
                    <a:lnTo>
                      <a:pt x="390" y="56"/>
                    </a:lnTo>
                    <a:lnTo>
                      <a:pt x="352" y="71"/>
                    </a:lnTo>
                    <a:lnTo>
                      <a:pt x="314" y="91"/>
                    </a:lnTo>
                    <a:lnTo>
                      <a:pt x="271" y="126"/>
                    </a:lnTo>
                    <a:lnTo>
                      <a:pt x="238" y="176"/>
                    </a:lnTo>
                    <a:lnTo>
                      <a:pt x="210" y="247"/>
                    </a:lnTo>
                    <a:lnTo>
                      <a:pt x="190" y="337"/>
                    </a:lnTo>
                    <a:lnTo>
                      <a:pt x="176" y="468"/>
                    </a:lnTo>
                    <a:lnTo>
                      <a:pt x="171" y="608"/>
                    </a:lnTo>
                    <a:lnTo>
                      <a:pt x="171" y="864"/>
                    </a:lnTo>
                    <a:lnTo>
                      <a:pt x="181" y="1116"/>
                    </a:lnTo>
                    <a:lnTo>
                      <a:pt x="195" y="1231"/>
                    </a:lnTo>
                    <a:lnTo>
                      <a:pt x="214" y="1317"/>
                    </a:lnTo>
                    <a:lnTo>
                      <a:pt x="248" y="1382"/>
                    </a:lnTo>
                    <a:lnTo>
                      <a:pt x="281" y="1427"/>
                    </a:lnTo>
                    <a:lnTo>
                      <a:pt x="319" y="1462"/>
                    </a:lnTo>
                    <a:lnTo>
                      <a:pt x="362" y="1487"/>
                    </a:lnTo>
                    <a:lnTo>
                      <a:pt x="405" y="1497"/>
                    </a:lnTo>
                    <a:lnTo>
                      <a:pt x="443" y="1502"/>
                    </a:lnTo>
                    <a:lnTo>
                      <a:pt x="447" y="1502"/>
                    </a:lnTo>
                    <a:lnTo>
                      <a:pt x="495" y="1497"/>
                    </a:lnTo>
                    <a:lnTo>
                      <a:pt x="543" y="1477"/>
                    </a:lnTo>
                    <a:lnTo>
                      <a:pt x="595" y="1442"/>
                    </a:lnTo>
                    <a:lnTo>
                      <a:pt x="638" y="1387"/>
                    </a:lnTo>
                    <a:lnTo>
                      <a:pt x="671" y="1317"/>
                    </a:lnTo>
                    <a:lnTo>
                      <a:pt x="695" y="1221"/>
                    </a:lnTo>
                    <a:lnTo>
                      <a:pt x="714" y="1075"/>
                    </a:lnTo>
                    <a:lnTo>
                      <a:pt x="719" y="920"/>
                    </a:lnTo>
                    <a:lnTo>
                      <a:pt x="719" y="523"/>
                    </a:lnTo>
                    <a:lnTo>
                      <a:pt x="709" y="412"/>
                    </a:lnTo>
                    <a:lnTo>
                      <a:pt x="700" y="312"/>
                    </a:lnTo>
                    <a:lnTo>
                      <a:pt x="676" y="226"/>
                    </a:lnTo>
                    <a:lnTo>
                      <a:pt x="643" y="161"/>
                    </a:lnTo>
                    <a:lnTo>
                      <a:pt x="605" y="116"/>
                    </a:lnTo>
                    <a:lnTo>
                      <a:pt x="562" y="86"/>
                    </a:lnTo>
                    <a:lnTo>
                      <a:pt x="519" y="66"/>
                    </a:lnTo>
                    <a:lnTo>
                      <a:pt x="481" y="56"/>
                    </a:lnTo>
                    <a:lnTo>
                      <a:pt x="447" y="51"/>
                    </a:lnTo>
                    <a:lnTo>
                      <a:pt x="424" y="51"/>
                    </a:lnTo>
                    <a:close/>
                    <a:moveTo>
                      <a:pt x="447" y="0"/>
                    </a:moveTo>
                    <a:lnTo>
                      <a:pt x="490" y="5"/>
                    </a:lnTo>
                    <a:lnTo>
                      <a:pt x="543" y="10"/>
                    </a:lnTo>
                    <a:lnTo>
                      <a:pt x="600" y="31"/>
                    </a:lnTo>
                    <a:lnTo>
                      <a:pt x="657" y="61"/>
                    </a:lnTo>
                    <a:lnTo>
                      <a:pt x="714" y="106"/>
                    </a:lnTo>
                    <a:lnTo>
                      <a:pt x="762" y="171"/>
                    </a:lnTo>
                    <a:lnTo>
                      <a:pt x="809" y="252"/>
                    </a:lnTo>
                    <a:lnTo>
                      <a:pt x="857" y="377"/>
                    </a:lnTo>
                    <a:lnTo>
                      <a:pt x="881" y="508"/>
                    </a:lnTo>
                    <a:lnTo>
                      <a:pt x="890" y="643"/>
                    </a:lnTo>
                    <a:lnTo>
                      <a:pt x="895" y="779"/>
                    </a:lnTo>
                    <a:lnTo>
                      <a:pt x="904" y="779"/>
                    </a:lnTo>
                    <a:lnTo>
                      <a:pt x="900" y="910"/>
                    </a:lnTo>
                    <a:lnTo>
                      <a:pt x="890" y="1040"/>
                    </a:lnTo>
                    <a:lnTo>
                      <a:pt x="866" y="1166"/>
                    </a:lnTo>
                    <a:lnTo>
                      <a:pt x="823" y="1286"/>
                    </a:lnTo>
                    <a:lnTo>
                      <a:pt x="781" y="1367"/>
                    </a:lnTo>
                    <a:lnTo>
                      <a:pt x="728" y="1432"/>
                    </a:lnTo>
                    <a:lnTo>
                      <a:pt x="671" y="1482"/>
                    </a:lnTo>
                    <a:lnTo>
                      <a:pt x="614" y="1512"/>
                    </a:lnTo>
                    <a:lnTo>
                      <a:pt x="557" y="1533"/>
                    </a:lnTo>
                    <a:lnTo>
                      <a:pt x="505" y="1543"/>
                    </a:lnTo>
                    <a:lnTo>
                      <a:pt x="452" y="1548"/>
                    </a:lnTo>
                    <a:lnTo>
                      <a:pt x="395" y="1543"/>
                    </a:lnTo>
                    <a:lnTo>
                      <a:pt x="333" y="1528"/>
                    </a:lnTo>
                    <a:lnTo>
                      <a:pt x="267" y="1502"/>
                    </a:lnTo>
                    <a:lnTo>
                      <a:pt x="205" y="1462"/>
                    </a:lnTo>
                    <a:lnTo>
                      <a:pt x="148" y="1402"/>
                    </a:lnTo>
                    <a:lnTo>
                      <a:pt x="95" y="1322"/>
                    </a:lnTo>
                    <a:lnTo>
                      <a:pt x="52" y="1211"/>
                    </a:lnTo>
                    <a:lnTo>
                      <a:pt x="24" y="1101"/>
                    </a:lnTo>
                    <a:lnTo>
                      <a:pt x="10" y="990"/>
                    </a:lnTo>
                    <a:lnTo>
                      <a:pt x="0" y="884"/>
                    </a:lnTo>
                    <a:lnTo>
                      <a:pt x="0" y="779"/>
                    </a:lnTo>
                    <a:lnTo>
                      <a:pt x="5" y="643"/>
                    </a:lnTo>
                    <a:lnTo>
                      <a:pt x="14" y="513"/>
                    </a:lnTo>
                    <a:lnTo>
                      <a:pt x="38" y="387"/>
                    </a:lnTo>
                    <a:lnTo>
                      <a:pt x="76" y="267"/>
                    </a:lnTo>
                    <a:lnTo>
                      <a:pt x="124" y="171"/>
                    </a:lnTo>
                    <a:lnTo>
                      <a:pt x="181" y="106"/>
                    </a:lnTo>
                    <a:lnTo>
                      <a:pt x="248" y="56"/>
                    </a:lnTo>
                    <a:lnTo>
                      <a:pt x="314" y="20"/>
                    </a:lnTo>
                    <a:lnTo>
                      <a:pt x="381" y="5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8" name="Group 2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400800" y="5029200"/>
              <a:ext cx="1676400" cy="535296"/>
              <a:chOff x="3617" y="3275"/>
              <a:chExt cx="7798" cy="2490"/>
            </a:xfrm>
            <a:grpFill/>
          </p:grpSpPr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3969" y="3275"/>
                <a:ext cx="783" cy="7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23"/>
              <p:cNvSpPr>
                <a:spLocks noEditPoints="1"/>
              </p:cNvSpPr>
              <p:nvPr/>
            </p:nvSpPr>
            <p:spPr bwMode="auto">
              <a:xfrm>
                <a:off x="3617" y="3602"/>
                <a:ext cx="1142" cy="1708"/>
              </a:xfrm>
              <a:custGeom>
                <a:avLst/>
                <a:gdLst/>
                <a:ahLst/>
                <a:cxnLst>
                  <a:cxn ang="0">
                    <a:pos x="511" y="671"/>
                  </a:cxn>
                  <a:cxn ang="0">
                    <a:pos x="357" y="793"/>
                  </a:cxn>
                  <a:cxn ang="0">
                    <a:pos x="262" y="956"/>
                  </a:cxn>
                  <a:cxn ang="0">
                    <a:pos x="202" y="1144"/>
                  </a:cxn>
                  <a:cxn ang="0">
                    <a:pos x="171" y="1314"/>
                  </a:cxn>
                  <a:cxn ang="0">
                    <a:pos x="164" y="1403"/>
                  </a:cxn>
                  <a:cxn ang="0">
                    <a:pos x="178" y="1474"/>
                  </a:cxn>
                  <a:cxn ang="0">
                    <a:pos x="221" y="1561"/>
                  </a:cxn>
                  <a:cxn ang="0">
                    <a:pos x="312" y="1624"/>
                  </a:cxn>
                  <a:cxn ang="0">
                    <a:pos x="407" y="1639"/>
                  </a:cxn>
                  <a:cxn ang="0">
                    <a:pos x="528" y="1614"/>
                  </a:cxn>
                  <a:cxn ang="0">
                    <a:pos x="676" y="1497"/>
                  </a:cxn>
                  <a:cxn ang="0">
                    <a:pos x="780" y="1327"/>
                  </a:cxn>
                  <a:cxn ang="0">
                    <a:pos x="845" y="1144"/>
                  </a:cxn>
                  <a:cxn ang="0">
                    <a:pos x="873" y="989"/>
                  </a:cxn>
                  <a:cxn ang="0">
                    <a:pos x="873" y="892"/>
                  </a:cxn>
                  <a:cxn ang="0">
                    <a:pos x="852" y="798"/>
                  </a:cxn>
                  <a:cxn ang="0">
                    <a:pos x="795" y="707"/>
                  </a:cxn>
                  <a:cxn ang="0">
                    <a:pos x="688" y="651"/>
                  </a:cxn>
                  <a:cxn ang="0">
                    <a:pos x="747" y="5"/>
                  </a:cxn>
                  <a:cxn ang="0">
                    <a:pos x="933" y="87"/>
                  </a:cxn>
                  <a:cxn ang="0">
                    <a:pos x="1068" y="254"/>
                  </a:cxn>
                  <a:cxn ang="0">
                    <a:pos x="1138" y="501"/>
                  </a:cxn>
                  <a:cxn ang="0">
                    <a:pos x="1133" y="722"/>
                  </a:cxn>
                  <a:cxn ang="0">
                    <a:pos x="1088" y="951"/>
                  </a:cxn>
                  <a:cxn ang="0">
                    <a:pos x="1002" y="1197"/>
                  </a:cxn>
                  <a:cxn ang="0">
                    <a:pos x="876" y="1426"/>
                  </a:cxn>
                  <a:cxn ang="0">
                    <a:pos x="702" y="1606"/>
                  </a:cxn>
                  <a:cxn ang="0">
                    <a:pos x="485" y="1700"/>
                  </a:cxn>
                  <a:cxn ang="0">
                    <a:pos x="276" y="1690"/>
                  </a:cxn>
                  <a:cxn ang="0">
                    <a:pos x="135" y="1611"/>
                  </a:cxn>
                  <a:cxn ang="0">
                    <a:pos x="50" y="1495"/>
                  </a:cxn>
                  <a:cxn ang="0">
                    <a:pos x="7" y="1370"/>
                  </a:cxn>
                  <a:cxn ang="0">
                    <a:pos x="0" y="1263"/>
                  </a:cxn>
                  <a:cxn ang="0">
                    <a:pos x="31" y="1101"/>
                  </a:cxn>
                  <a:cxn ang="0">
                    <a:pos x="138" y="890"/>
                  </a:cxn>
                  <a:cxn ang="0">
                    <a:pos x="335" y="694"/>
                  </a:cxn>
                  <a:cxn ang="0">
                    <a:pos x="523" y="610"/>
                  </a:cxn>
                  <a:cxn ang="0">
                    <a:pos x="700" y="603"/>
                  </a:cxn>
                  <a:cxn ang="0">
                    <a:pos x="833" y="679"/>
                  </a:cxn>
                  <a:cxn ang="0">
                    <a:pos x="907" y="816"/>
                  </a:cxn>
                  <a:cxn ang="0">
                    <a:pos x="940" y="786"/>
                  </a:cxn>
                  <a:cxn ang="0">
                    <a:pos x="976" y="580"/>
                  </a:cxn>
                  <a:cxn ang="0">
                    <a:pos x="976" y="402"/>
                  </a:cxn>
                  <a:cxn ang="0">
                    <a:pos x="928" y="219"/>
                  </a:cxn>
                  <a:cxn ang="0">
                    <a:pos x="833" y="110"/>
                  </a:cxn>
                  <a:cxn ang="0">
                    <a:pos x="714" y="61"/>
                  </a:cxn>
                  <a:cxn ang="0">
                    <a:pos x="616" y="61"/>
                  </a:cxn>
                  <a:cxn ang="0">
                    <a:pos x="507" y="97"/>
                  </a:cxn>
                  <a:cxn ang="0">
                    <a:pos x="390" y="193"/>
                  </a:cxn>
                  <a:cxn ang="0">
                    <a:pos x="392" y="247"/>
                  </a:cxn>
                  <a:cxn ang="0">
                    <a:pos x="445" y="275"/>
                  </a:cxn>
                  <a:cxn ang="0">
                    <a:pos x="454" y="351"/>
                  </a:cxn>
                  <a:cxn ang="0">
                    <a:pos x="402" y="425"/>
                  </a:cxn>
                  <a:cxn ang="0">
                    <a:pos x="312" y="443"/>
                  </a:cxn>
                  <a:cxn ang="0">
                    <a:pos x="266" y="399"/>
                  </a:cxn>
                  <a:cxn ang="0">
                    <a:pos x="262" y="346"/>
                  </a:cxn>
                  <a:cxn ang="0">
                    <a:pos x="292" y="254"/>
                  </a:cxn>
                  <a:cxn ang="0">
                    <a:pos x="366" y="140"/>
                  </a:cxn>
                  <a:cxn ang="0">
                    <a:pos x="490" y="41"/>
                  </a:cxn>
                  <a:cxn ang="0">
                    <a:pos x="676" y="0"/>
                  </a:cxn>
                </a:cxnLst>
                <a:rect l="0" t="0" r="r" b="b"/>
                <a:pathLst>
                  <a:path w="1142" h="1708">
                    <a:moveTo>
                      <a:pt x="638" y="646"/>
                    </a:moveTo>
                    <a:lnTo>
                      <a:pt x="573" y="651"/>
                    </a:lnTo>
                    <a:lnTo>
                      <a:pt x="511" y="671"/>
                    </a:lnTo>
                    <a:lnTo>
                      <a:pt x="457" y="699"/>
                    </a:lnTo>
                    <a:lnTo>
                      <a:pt x="404" y="742"/>
                    </a:lnTo>
                    <a:lnTo>
                      <a:pt x="357" y="793"/>
                    </a:lnTo>
                    <a:lnTo>
                      <a:pt x="312" y="854"/>
                    </a:lnTo>
                    <a:lnTo>
                      <a:pt x="285" y="900"/>
                    </a:lnTo>
                    <a:lnTo>
                      <a:pt x="262" y="956"/>
                    </a:lnTo>
                    <a:lnTo>
                      <a:pt x="238" y="1017"/>
                    </a:lnTo>
                    <a:lnTo>
                      <a:pt x="219" y="1080"/>
                    </a:lnTo>
                    <a:lnTo>
                      <a:pt x="202" y="1144"/>
                    </a:lnTo>
                    <a:lnTo>
                      <a:pt x="190" y="1207"/>
                    </a:lnTo>
                    <a:lnTo>
                      <a:pt x="178" y="1263"/>
                    </a:lnTo>
                    <a:lnTo>
                      <a:pt x="171" y="1314"/>
                    </a:lnTo>
                    <a:lnTo>
                      <a:pt x="166" y="1352"/>
                    </a:lnTo>
                    <a:lnTo>
                      <a:pt x="164" y="1378"/>
                    </a:lnTo>
                    <a:lnTo>
                      <a:pt x="164" y="1403"/>
                    </a:lnTo>
                    <a:lnTo>
                      <a:pt x="166" y="1423"/>
                    </a:lnTo>
                    <a:lnTo>
                      <a:pt x="171" y="1449"/>
                    </a:lnTo>
                    <a:lnTo>
                      <a:pt x="178" y="1474"/>
                    </a:lnTo>
                    <a:lnTo>
                      <a:pt x="188" y="1505"/>
                    </a:lnTo>
                    <a:lnTo>
                      <a:pt x="202" y="1533"/>
                    </a:lnTo>
                    <a:lnTo>
                      <a:pt x="221" y="1561"/>
                    </a:lnTo>
                    <a:lnTo>
                      <a:pt x="245" y="1586"/>
                    </a:lnTo>
                    <a:lnTo>
                      <a:pt x="273" y="1606"/>
                    </a:lnTo>
                    <a:lnTo>
                      <a:pt x="312" y="1624"/>
                    </a:lnTo>
                    <a:lnTo>
                      <a:pt x="354" y="1634"/>
                    </a:lnTo>
                    <a:lnTo>
                      <a:pt x="404" y="1639"/>
                    </a:lnTo>
                    <a:lnTo>
                      <a:pt x="407" y="1639"/>
                    </a:lnTo>
                    <a:lnTo>
                      <a:pt x="404" y="1639"/>
                    </a:lnTo>
                    <a:lnTo>
                      <a:pt x="469" y="1632"/>
                    </a:lnTo>
                    <a:lnTo>
                      <a:pt x="528" y="1614"/>
                    </a:lnTo>
                    <a:lnTo>
                      <a:pt x="583" y="1584"/>
                    </a:lnTo>
                    <a:lnTo>
                      <a:pt x="630" y="1545"/>
                    </a:lnTo>
                    <a:lnTo>
                      <a:pt x="676" y="1497"/>
                    </a:lnTo>
                    <a:lnTo>
                      <a:pt x="716" y="1446"/>
                    </a:lnTo>
                    <a:lnTo>
                      <a:pt x="750" y="1388"/>
                    </a:lnTo>
                    <a:lnTo>
                      <a:pt x="780" y="1327"/>
                    </a:lnTo>
                    <a:lnTo>
                      <a:pt x="807" y="1266"/>
                    </a:lnTo>
                    <a:lnTo>
                      <a:pt x="828" y="1205"/>
                    </a:lnTo>
                    <a:lnTo>
                      <a:pt x="845" y="1144"/>
                    </a:lnTo>
                    <a:lnTo>
                      <a:pt x="859" y="1088"/>
                    </a:lnTo>
                    <a:lnTo>
                      <a:pt x="869" y="1035"/>
                    </a:lnTo>
                    <a:lnTo>
                      <a:pt x="873" y="989"/>
                    </a:lnTo>
                    <a:lnTo>
                      <a:pt x="876" y="951"/>
                    </a:lnTo>
                    <a:lnTo>
                      <a:pt x="876" y="918"/>
                    </a:lnTo>
                    <a:lnTo>
                      <a:pt x="873" y="892"/>
                    </a:lnTo>
                    <a:lnTo>
                      <a:pt x="869" y="862"/>
                    </a:lnTo>
                    <a:lnTo>
                      <a:pt x="861" y="831"/>
                    </a:lnTo>
                    <a:lnTo>
                      <a:pt x="852" y="798"/>
                    </a:lnTo>
                    <a:lnTo>
                      <a:pt x="838" y="765"/>
                    </a:lnTo>
                    <a:lnTo>
                      <a:pt x="819" y="735"/>
                    </a:lnTo>
                    <a:lnTo>
                      <a:pt x="795" y="707"/>
                    </a:lnTo>
                    <a:lnTo>
                      <a:pt x="766" y="681"/>
                    </a:lnTo>
                    <a:lnTo>
                      <a:pt x="730" y="664"/>
                    </a:lnTo>
                    <a:lnTo>
                      <a:pt x="688" y="651"/>
                    </a:lnTo>
                    <a:lnTo>
                      <a:pt x="638" y="646"/>
                    </a:lnTo>
                    <a:close/>
                    <a:moveTo>
                      <a:pt x="676" y="0"/>
                    </a:moveTo>
                    <a:lnTo>
                      <a:pt x="747" y="5"/>
                    </a:lnTo>
                    <a:lnTo>
                      <a:pt x="814" y="23"/>
                    </a:lnTo>
                    <a:lnTo>
                      <a:pt x="876" y="49"/>
                    </a:lnTo>
                    <a:lnTo>
                      <a:pt x="933" y="87"/>
                    </a:lnTo>
                    <a:lnTo>
                      <a:pt x="985" y="132"/>
                    </a:lnTo>
                    <a:lnTo>
                      <a:pt x="1030" y="191"/>
                    </a:lnTo>
                    <a:lnTo>
                      <a:pt x="1068" y="254"/>
                    </a:lnTo>
                    <a:lnTo>
                      <a:pt x="1099" y="328"/>
                    </a:lnTo>
                    <a:lnTo>
                      <a:pt x="1123" y="412"/>
                    </a:lnTo>
                    <a:lnTo>
                      <a:pt x="1138" y="501"/>
                    </a:lnTo>
                    <a:lnTo>
                      <a:pt x="1142" y="598"/>
                    </a:lnTo>
                    <a:lnTo>
                      <a:pt x="1140" y="656"/>
                    </a:lnTo>
                    <a:lnTo>
                      <a:pt x="1133" y="722"/>
                    </a:lnTo>
                    <a:lnTo>
                      <a:pt x="1123" y="796"/>
                    </a:lnTo>
                    <a:lnTo>
                      <a:pt x="1109" y="872"/>
                    </a:lnTo>
                    <a:lnTo>
                      <a:pt x="1088" y="951"/>
                    </a:lnTo>
                    <a:lnTo>
                      <a:pt x="1064" y="1035"/>
                    </a:lnTo>
                    <a:lnTo>
                      <a:pt x="1035" y="1116"/>
                    </a:lnTo>
                    <a:lnTo>
                      <a:pt x="1002" y="1197"/>
                    </a:lnTo>
                    <a:lnTo>
                      <a:pt x="964" y="1279"/>
                    </a:lnTo>
                    <a:lnTo>
                      <a:pt x="923" y="1355"/>
                    </a:lnTo>
                    <a:lnTo>
                      <a:pt x="876" y="1426"/>
                    </a:lnTo>
                    <a:lnTo>
                      <a:pt x="823" y="1495"/>
                    </a:lnTo>
                    <a:lnTo>
                      <a:pt x="766" y="1553"/>
                    </a:lnTo>
                    <a:lnTo>
                      <a:pt x="702" y="1606"/>
                    </a:lnTo>
                    <a:lnTo>
                      <a:pt x="635" y="1650"/>
                    </a:lnTo>
                    <a:lnTo>
                      <a:pt x="564" y="1680"/>
                    </a:lnTo>
                    <a:lnTo>
                      <a:pt x="485" y="1700"/>
                    </a:lnTo>
                    <a:lnTo>
                      <a:pt x="402" y="1708"/>
                    </a:lnTo>
                    <a:lnTo>
                      <a:pt x="335" y="1703"/>
                    </a:lnTo>
                    <a:lnTo>
                      <a:pt x="276" y="1690"/>
                    </a:lnTo>
                    <a:lnTo>
                      <a:pt x="221" y="1670"/>
                    </a:lnTo>
                    <a:lnTo>
                      <a:pt x="176" y="1642"/>
                    </a:lnTo>
                    <a:lnTo>
                      <a:pt x="135" y="1611"/>
                    </a:lnTo>
                    <a:lnTo>
                      <a:pt x="100" y="1576"/>
                    </a:lnTo>
                    <a:lnTo>
                      <a:pt x="71" y="1535"/>
                    </a:lnTo>
                    <a:lnTo>
                      <a:pt x="50" y="1495"/>
                    </a:lnTo>
                    <a:lnTo>
                      <a:pt x="31" y="1451"/>
                    </a:lnTo>
                    <a:lnTo>
                      <a:pt x="16" y="1411"/>
                    </a:lnTo>
                    <a:lnTo>
                      <a:pt x="7" y="1370"/>
                    </a:lnTo>
                    <a:lnTo>
                      <a:pt x="2" y="1332"/>
                    </a:lnTo>
                    <a:lnTo>
                      <a:pt x="0" y="1296"/>
                    </a:lnTo>
                    <a:lnTo>
                      <a:pt x="0" y="1263"/>
                    </a:lnTo>
                    <a:lnTo>
                      <a:pt x="4" y="1218"/>
                    </a:lnTo>
                    <a:lnTo>
                      <a:pt x="14" y="1162"/>
                    </a:lnTo>
                    <a:lnTo>
                      <a:pt x="31" y="1101"/>
                    </a:lnTo>
                    <a:lnTo>
                      <a:pt x="54" y="1035"/>
                    </a:lnTo>
                    <a:lnTo>
                      <a:pt x="90" y="963"/>
                    </a:lnTo>
                    <a:lnTo>
                      <a:pt x="138" y="890"/>
                    </a:lnTo>
                    <a:lnTo>
                      <a:pt x="197" y="816"/>
                    </a:lnTo>
                    <a:lnTo>
                      <a:pt x="266" y="747"/>
                    </a:lnTo>
                    <a:lnTo>
                      <a:pt x="335" y="694"/>
                    </a:lnTo>
                    <a:lnTo>
                      <a:pt x="400" y="656"/>
                    </a:lnTo>
                    <a:lnTo>
                      <a:pt x="461" y="628"/>
                    </a:lnTo>
                    <a:lnTo>
                      <a:pt x="523" y="610"/>
                    </a:lnTo>
                    <a:lnTo>
                      <a:pt x="583" y="600"/>
                    </a:lnTo>
                    <a:lnTo>
                      <a:pt x="640" y="598"/>
                    </a:lnTo>
                    <a:lnTo>
                      <a:pt x="700" y="603"/>
                    </a:lnTo>
                    <a:lnTo>
                      <a:pt x="750" y="620"/>
                    </a:lnTo>
                    <a:lnTo>
                      <a:pt x="795" y="646"/>
                    </a:lnTo>
                    <a:lnTo>
                      <a:pt x="833" y="679"/>
                    </a:lnTo>
                    <a:lnTo>
                      <a:pt x="864" y="722"/>
                    </a:lnTo>
                    <a:lnTo>
                      <a:pt x="888" y="768"/>
                    </a:lnTo>
                    <a:lnTo>
                      <a:pt x="907" y="816"/>
                    </a:lnTo>
                    <a:lnTo>
                      <a:pt x="919" y="869"/>
                    </a:lnTo>
                    <a:lnTo>
                      <a:pt x="919" y="872"/>
                    </a:lnTo>
                    <a:lnTo>
                      <a:pt x="940" y="786"/>
                    </a:lnTo>
                    <a:lnTo>
                      <a:pt x="957" y="707"/>
                    </a:lnTo>
                    <a:lnTo>
                      <a:pt x="966" y="641"/>
                    </a:lnTo>
                    <a:lnTo>
                      <a:pt x="976" y="580"/>
                    </a:lnTo>
                    <a:lnTo>
                      <a:pt x="978" y="526"/>
                    </a:lnTo>
                    <a:lnTo>
                      <a:pt x="980" y="478"/>
                    </a:lnTo>
                    <a:lnTo>
                      <a:pt x="976" y="402"/>
                    </a:lnTo>
                    <a:lnTo>
                      <a:pt x="966" y="333"/>
                    </a:lnTo>
                    <a:lnTo>
                      <a:pt x="949" y="272"/>
                    </a:lnTo>
                    <a:lnTo>
                      <a:pt x="928" y="219"/>
                    </a:lnTo>
                    <a:lnTo>
                      <a:pt x="899" y="176"/>
                    </a:lnTo>
                    <a:lnTo>
                      <a:pt x="869" y="138"/>
                    </a:lnTo>
                    <a:lnTo>
                      <a:pt x="833" y="110"/>
                    </a:lnTo>
                    <a:lnTo>
                      <a:pt x="795" y="87"/>
                    </a:lnTo>
                    <a:lnTo>
                      <a:pt x="754" y="71"/>
                    </a:lnTo>
                    <a:lnTo>
                      <a:pt x="714" y="61"/>
                    </a:lnTo>
                    <a:lnTo>
                      <a:pt x="671" y="59"/>
                    </a:lnTo>
                    <a:lnTo>
                      <a:pt x="647" y="59"/>
                    </a:lnTo>
                    <a:lnTo>
                      <a:pt x="616" y="61"/>
                    </a:lnTo>
                    <a:lnTo>
                      <a:pt x="583" y="69"/>
                    </a:lnTo>
                    <a:lnTo>
                      <a:pt x="545" y="79"/>
                    </a:lnTo>
                    <a:lnTo>
                      <a:pt x="507" y="97"/>
                    </a:lnTo>
                    <a:lnTo>
                      <a:pt x="466" y="120"/>
                    </a:lnTo>
                    <a:lnTo>
                      <a:pt x="428" y="153"/>
                    </a:lnTo>
                    <a:lnTo>
                      <a:pt x="390" y="193"/>
                    </a:lnTo>
                    <a:lnTo>
                      <a:pt x="357" y="244"/>
                    </a:lnTo>
                    <a:lnTo>
                      <a:pt x="373" y="244"/>
                    </a:lnTo>
                    <a:lnTo>
                      <a:pt x="392" y="247"/>
                    </a:lnTo>
                    <a:lnTo>
                      <a:pt x="412" y="252"/>
                    </a:lnTo>
                    <a:lnTo>
                      <a:pt x="428" y="260"/>
                    </a:lnTo>
                    <a:lnTo>
                      <a:pt x="445" y="275"/>
                    </a:lnTo>
                    <a:lnTo>
                      <a:pt x="454" y="295"/>
                    </a:lnTo>
                    <a:lnTo>
                      <a:pt x="459" y="326"/>
                    </a:lnTo>
                    <a:lnTo>
                      <a:pt x="454" y="351"/>
                    </a:lnTo>
                    <a:lnTo>
                      <a:pt x="445" y="379"/>
                    </a:lnTo>
                    <a:lnTo>
                      <a:pt x="426" y="404"/>
                    </a:lnTo>
                    <a:lnTo>
                      <a:pt x="402" y="425"/>
                    </a:lnTo>
                    <a:lnTo>
                      <a:pt x="373" y="440"/>
                    </a:lnTo>
                    <a:lnTo>
                      <a:pt x="340" y="445"/>
                    </a:lnTo>
                    <a:lnTo>
                      <a:pt x="312" y="443"/>
                    </a:lnTo>
                    <a:lnTo>
                      <a:pt x="290" y="432"/>
                    </a:lnTo>
                    <a:lnTo>
                      <a:pt x="276" y="417"/>
                    </a:lnTo>
                    <a:lnTo>
                      <a:pt x="266" y="399"/>
                    </a:lnTo>
                    <a:lnTo>
                      <a:pt x="262" y="382"/>
                    </a:lnTo>
                    <a:lnTo>
                      <a:pt x="259" y="364"/>
                    </a:lnTo>
                    <a:lnTo>
                      <a:pt x="262" y="346"/>
                    </a:lnTo>
                    <a:lnTo>
                      <a:pt x="266" y="321"/>
                    </a:lnTo>
                    <a:lnTo>
                      <a:pt x="276" y="288"/>
                    </a:lnTo>
                    <a:lnTo>
                      <a:pt x="292" y="254"/>
                    </a:lnTo>
                    <a:lnTo>
                      <a:pt x="312" y="216"/>
                    </a:lnTo>
                    <a:lnTo>
                      <a:pt x="335" y="178"/>
                    </a:lnTo>
                    <a:lnTo>
                      <a:pt x="366" y="140"/>
                    </a:lnTo>
                    <a:lnTo>
                      <a:pt x="402" y="102"/>
                    </a:lnTo>
                    <a:lnTo>
                      <a:pt x="442" y="69"/>
                    </a:lnTo>
                    <a:lnTo>
                      <a:pt x="490" y="41"/>
                    </a:lnTo>
                    <a:lnTo>
                      <a:pt x="545" y="21"/>
                    </a:lnTo>
                    <a:lnTo>
                      <a:pt x="607" y="5"/>
                    </a:lnTo>
                    <a:lnTo>
                      <a:pt x="6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24"/>
              <p:cNvSpPr>
                <a:spLocks noEditPoints="1"/>
              </p:cNvSpPr>
              <p:nvPr/>
            </p:nvSpPr>
            <p:spPr bwMode="auto">
              <a:xfrm>
                <a:off x="4771" y="4418"/>
                <a:ext cx="1159" cy="1172"/>
              </a:xfrm>
              <a:custGeom>
                <a:avLst/>
                <a:gdLst/>
                <a:ahLst/>
                <a:cxnLst>
                  <a:cxn ang="0">
                    <a:pos x="429" y="740"/>
                  </a:cxn>
                  <a:cxn ang="0">
                    <a:pos x="752" y="203"/>
                  </a:cxn>
                  <a:cxn ang="0">
                    <a:pos x="867" y="3"/>
                  </a:cxn>
                  <a:cxn ang="0">
                    <a:pos x="881" y="26"/>
                  </a:cxn>
                  <a:cxn ang="0">
                    <a:pos x="1019" y="1057"/>
                  </a:cxn>
                  <a:cxn ang="0">
                    <a:pos x="1026" y="1088"/>
                  </a:cxn>
                  <a:cxn ang="0">
                    <a:pos x="1050" y="1105"/>
                  </a:cxn>
                  <a:cxn ang="0">
                    <a:pos x="1114" y="1111"/>
                  </a:cxn>
                  <a:cxn ang="0">
                    <a:pos x="1147" y="1113"/>
                  </a:cxn>
                  <a:cxn ang="0">
                    <a:pos x="1159" y="1136"/>
                  </a:cxn>
                  <a:cxn ang="0">
                    <a:pos x="1157" y="1151"/>
                  </a:cxn>
                  <a:cxn ang="0">
                    <a:pos x="1138" y="1169"/>
                  </a:cxn>
                  <a:cxn ang="0">
                    <a:pos x="1040" y="1166"/>
                  </a:cxn>
                  <a:cxn ang="0">
                    <a:pos x="952" y="1164"/>
                  </a:cxn>
                  <a:cxn ang="0">
                    <a:pos x="876" y="1166"/>
                  </a:cxn>
                  <a:cxn ang="0">
                    <a:pos x="788" y="1172"/>
                  </a:cxn>
                  <a:cxn ang="0">
                    <a:pos x="740" y="1166"/>
                  </a:cxn>
                  <a:cxn ang="0">
                    <a:pos x="729" y="1154"/>
                  </a:cxn>
                  <a:cxn ang="0">
                    <a:pos x="731" y="1131"/>
                  </a:cxn>
                  <a:cxn ang="0">
                    <a:pos x="748" y="1116"/>
                  </a:cxn>
                  <a:cxn ang="0">
                    <a:pos x="769" y="1113"/>
                  </a:cxn>
                  <a:cxn ang="0">
                    <a:pos x="836" y="1105"/>
                  </a:cxn>
                  <a:cxn ang="0">
                    <a:pos x="864" y="1090"/>
                  </a:cxn>
                  <a:cxn ang="0">
                    <a:pos x="836" y="798"/>
                  </a:cxn>
                  <a:cxn ang="0">
                    <a:pos x="272" y="1001"/>
                  </a:cxn>
                  <a:cxn ang="0">
                    <a:pos x="255" y="1042"/>
                  </a:cxn>
                  <a:cxn ang="0">
                    <a:pos x="255" y="1080"/>
                  </a:cxn>
                  <a:cxn ang="0">
                    <a:pos x="279" y="1103"/>
                  </a:cxn>
                  <a:cxn ang="0">
                    <a:pos x="310" y="1111"/>
                  </a:cxn>
                  <a:cxn ang="0">
                    <a:pos x="329" y="1113"/>
                  </a:cxn>
                  <a:cxn ang="0">
                    <a:pos x="336" y="1118"/>
                  </a:cxn>
                  <a:cxn ang="0">
                    <a:pos x="343" y="1128"/>
                  </a:cxn>
                  <a:cxn ang="0">
                    <a:pos x="341" y="1154"/>
                  </a:cxn>
                  <a:cxn ang="0">
                    <a:pos x="333" y="1166"/>
                  </a:cxn>
                  <a:cxn ang="0">
                    <a:pos x="324" y="1169"/>
                  </a:cxn>
                  <a:cxn ang="0">
                    <a:pos x="312" y="1172"/>
                  </a:cxn>
                  <a:cxn ang="0">
                    <a:pos x="207" y="1166"/>
                  </a:cxn>
                  <a:cxn ang="0">
                    <a:pos x="112" y="1166"/>
                  </a:cxn>
                  <a:cxn ang="0">
                    <a:pos x="22" y="1172"/>
                  </a:cxn>
                  <a:cxn ang="0">
                    <a:pos x="7" y="1166"/>
                  </a:cxn>
                  <a:cxn ang="0">
                    <a:pos x="0" y="1154"/>
                  </a:cxn>
                  <a:cxn ang="0">
                    <a:pos x="3" y="1126"/>
                  </a:cxn>
                  <a:cxn ang="0">
                    <a:pos x="22" y="1113"/>
                  </a:cxn>
                  <a:cxn ang="0">
                    <a:pos x="76" y="1108"/>
                  </a:cxn>
                  <a:cxn ang="0">
                    <a:pos x="145" y="1075"/>
                  </a:cxn>
                  <a:cxn ang="0">
                    <a:pos x="202" y="1017"/>
                  </a:cxn>
                  <a:cxn ang="0">
                    <a:pos x="233" y="973"/>
                  </a:cxn>
                  <a:cxn ang="0">
                    <a:pos x="805" y="23"/>
                  </a:cxn>
                  <a:cxn ang="0">
                    <a:pos x="831" y="3"/>
                  </a:cxn>
                </a:cxnLst>
                <a:rect l="0" t="0" r="r" b="b"/>
                <a:pathLst>
                  <a:path w="1159" h="1172">
                    <a:moveTo>
                      <a:pt x="752" y="203"/>
                    </a:moveTo>
                    <a:lnTo>
                      <a:pt x="429" y="740"/>
                    </a:lnTo>
                    <a:lnTo>
                      <a:pt x="824" y="740"/>
                    </a:lnTo>
                    <a:lnTo>
                      <a:pt x="752" y="203"/>
                    </a:lnTo>
                    <a:close/>
                    <a:moveTo>
                      <a:pt x="850" y="0"/>
                    </a:moveTo>
                    <a:lnTo>
                      <a:pt x="867" y="3"/>
                    </a:lnTo>
                    <a:lnTo>
                      <a:pt x="876" y="10"/>
                    </a:lnTo>
                    <a:lnTo>
                      <a:pt x="881" y="26"/>
                    </a:lnTo>
                    <a:lnTo>
                      <a:pt x="883" y="48"/>
                    </a:lnTo>
                    <a:lnTo>
                      <a:pt x="1019" y="1057"/>
                    </a:lnTo>
                    <a:lnTo>
                      <a:pt x="1021" y="1075"/>
                    </a:lnTo>
                    <a:lnTo>
                      <a:pt x="1026" y="1088"/>
                    </a:lnTo>
                    <a:lnTo>
                      <a:pt x="1033" y="1098"/>
                    </a:lnTo>
                    <a:lnTo>
                      <a:pt x="1050" y="1105"/>
                    </a:lnTo>
                    <a:lnTo>
                      <a:pt x="1076" y="1108"/>
                    </a:lnTo>
                    <a:lnTo>
                      <a:pt x="1114" y="1111"/>
                    </a:lnTo>
                    <a:lnTo>
                      <a:pt x="1133" y="1111"/>
                    </a:lnTo>
                    <a:lnTo>
                      <a:pt x="1147" y="1113"/>
                    </a:lnTo>
                    <a:lnTo>
                      <a:pt x="1157" y="1121"/>
                    </a:lnTo>
                    <a:lnTo>
                      <a:pt x="1159" y="1136"/>
                    </a:lnTo>
                    <a:lnTo>
                      <a:pt x="1159" y="1144"/>
                    </a:lnTo>
                    <a:lnTo>
                      <a:pt x="1157" y="1151"/>
                    </a:lnTo>
                    <a:lnTo>
                      <a:pt x="1152" y="1159"/>
                    </a:lnTo>
                    <a:lnTo>
                      <a:pt x="1138" y="1169"/>
                    </a:lnTo>
                    <a:lnTo>
                      <a:pt x="1083" y="1169"/>
                    </a:lnTo>
                    <a:lnTo>
                      <a:pt x="1040" y="1166"/>
                    </a:lnTo>
                    <a:lnTo>
                      <a:pt x="995" y="1166"/>
                    </a:lnTo>
                    <a:lnTo>
                      <a:pt x="952" y="1164"/>
                    </a:lnTo>
                    <a:lnTo>
                      <a:pt x="919" y="1164"/>
                    </a:lnTo>
                    <a:lnTo>
                      <a:pt x="876" y="1166"/>
                    </a:lnTo>
                    <a:lnTo>
                      <a:pt x="831" y="1169"/>
                    </a:lnTo>
                    <a:lnTo>
                      <a:pt x="788" y="1172"/>
                    </a:lnTo>
                    <a:lnTo>
                      <a:pt x="745" y="1172"/>
                    </a:lnTo>
                    <a:lnTo>
                      <a:pt x="740" y="1166"/>
                    </a:lnTo>
                    <a:lnTo>
                      <a:pt x="733" y="1164"/>
                    </a:lnTo>
                    <a:lnTo>
                      <a:pt x="729" y="1154"/>
                    </a:lnTo>
                    <a:lnTo>
                      <a:pt x="729" y="1149"/>
                    </a:lnTo>
                    <a:lnTo>
                      <a:pt x="731" y="1131"/>
                    </a:lnTo>
                    <a:lnTo>
                      <a:pt x="738" y="1121"/>
                    </a:lnTo>
                    <a:lnTo>
                      <a:pt x="748" y="1116"/>
                    </a:lnTo>
                    <a:lnTo>
                      <a:pt x="759" y="1113"/>
                    </a:lnTo>
                    <a:lnTo>
                      <a:pt x="769" y="1113"/>
                    </a:lnTo>
                    <a:lnTo>
                      <a:pt x="807" y="1111"/>
                    </a:lnTo>
                    <a:lnTo>
                      <a:pt x="836" y="1105"/>
                    </a:lnTo>
                    <a:lnTo>
                      <a:pt x="852" y="1098"/>
                    </a:lnTo>
                    <a:lnTo>
                      <a:pt x="864" y="1090"/>
                    </a:lnTo>
                    <a:lnTo>
                      <a:pt x="874" y="1070"/>
                    </a:lnTo>
                    <a:lnTo>
                      <a:pt x="836" y="798"/>
                    </a:lnTo>
                    <a:lnTo>
                      <a:pt x="395" y="798"/>
                    </a:lnTo>
                    <a:lnTo>
                      <a:pt x="272" y="1001"/>
                    </a:lnTo>
                    <a:lnTo>
                      <a:pt x="262" y="1019"/>
                    </a:lnTo>
                    <a:lnTo>
                      <a:pt x="255" y="1042"/>
                    </a:lnTo>
                    <a:lnTo>
                      <a:pt x="250" y="1062"/>
                    </a:lnTo>
                    <a:lnTo>
                      <a:pt x="255" y="1080"/>
                    </a:lnTo>
                    <a:lnTo>
                      <a:pt x="264" y="1095"/>
                    </a:lnTo>
                    <a:lnTo>
                      <a:pt x="279" y="1103"/>
                    </a:lnTo>
                    <a:lnTo>
                      <a:pt x="295" y="1108"/>
                    </a:lnTo>
                    <a:lnTo>
                      <a:pt x="310" y="1111"/>
                    </a:lnTo>
                    <a:lnTo>
                      <a:pt x="319" y="1113"/>
                    </a:lnTo>
                    <a:lnTo>
                      <a:pt x="329" y="1113"/>
                    </a:lnTo>
                    <a:lnTo>
                      <a:pt x="331" y="1116"/>
                    </a:lnTo>
                    <a:lnTo>
                      <a:pt x="336" y="1118"/>
                    </a:lnTo>
                    <a:lnTo>
                      <a:pt x="341" y="1123"/>
                    </a:lnTo>
                    <a:lnTo>
                      <a:pt x="343" y="1128"/>
                    </a:lnTo>
                    <a:lnTo>
                      <a:pt x="343" y="1146"/>
                    </a:lnTo>
                    <a:lnTo>
                      <a:pt x="341" y="1154"/>
                    </a:lnTo>
                    <a:lnTo>
                      <a:pt x="336" y="1161"/>
                    </a:lnTo>
                    <a:lnTo>
                      <a:pt x="333" y="1166"/>
                    </a:lnTo>
                    <a:lnTo>
                      <a:pt x="329" y="1169"/>
                    </a:lnTo>
                    <a:lnTo>
                      <a:pt x="324" y="1169"/>
                    </a:lnTo>
                    <a:lnTo>
                      <a:pt x="319" y="1172"/>
                    </a:lnTo>
                    <a:lnTo>
                      <a:pt x="312" y="1172"/>
                    </a:lnTo>
                    <a:lnTo>
                      <a:pt x="262" y="1169"/>
                    </a:lnTo>
                    <a:lnTo>
                      <a:pt x="207" y="1166"/>
                    </a:lnTo>
                    <a:lnTo>
                      <a:pt x="155" y="1164"/>
                    </a:lnTo>
                    <a:lnTo>
                      <a:pt x="112" y="1166"/>
                    </a:lnTo>
                    <a:lnTo>
                      <a:pt x="64" y="1169"/>
                    </a:lnTo>
                    <a:lnTo>
                      <a:pt x="22" y="1172"/>
                    </a:lnTo>
                    <a:lnTo>
                      <a:pt x="17" y="1172"/>
                    </a:lnTo>
                    <a:lnTo>
                      <a:pt x="7" y="1166"/>
                    </a:lnTo>
                    <a:lnTo>
                      <a:pt x="5" y="1161"/>
                    </a:lnTo>
                    <a:lnTo>
                      <a:pt x="0" y="1154"/>
                    </a:lnTo>
                    <a:lnTo>
                      <a:pt x="0" y="1136"/>
                    </a:lnTo>
                    <a:lnTo>
                      <a:pt x="3" y="1126"/>
                    </a:lnTo>
                    <a:lnTo>
                      <a:pt x="7" y="1121"/>
                    </a:lnTo>
                    <a:lnTo>
                      <a:pt x="22" y="1113"/>
                    </a:lnTo>
                    <a:lnTo>
                      <a:pt x="33" y="1113"/>
                    </a:lnTo>
                    <a:lnTo>
                      <a:pt x="76" y="1108"/>
                    </a:lnTo>
                    <a:lnTo>
                      <a:pt x="112" y="1095"/>
                    </a:lnTo>
                    <a:lnTo>
                      <a:pt x="145" y="1075"/>
                    </a:lnTo>
                    <a:lnTo>
                      <a:pt x="174" y="1050"/>
                    </a:lnTo>
                    <a:lnTo>
                      <a:pt x="202" y="1017"/>
                    </a:lnTo>
                    <a:lnTo>
                      <a:pt x="229" y="976"/>
                    </a:lnTo>
                    <a:lnTo>
                      <a:pt x="233" y="973"/>
                    </a:lnTo>
                    <a:lnTo>
                      <a:pt x="795" y="41"/>
                    </a:lnTo>
                    <a:lnTo>
                      <a:pt x="805" y="23"/>
                    </a:lnTo>
                    <a:lnTo>
                      <a:pt x="817" y="10"/>
                    </a:lnTo>
                    <a:lnTo>
                      <a:pt x="831" y="3"/>
                    </a:lnTo>
                    <a:lnTo>
                      <a:pt x="8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25"/>
              <p:cNvSpPr>
                <a:spLocks noEditPoints="1"/>
              </p:cNvSpPr>
              <p:nvPr/>
            </p:nvSpPr>
            <p:spPr bwMode="auto">
              <a:xfrm>
                <a:off x="6206" y="4238"/>
                <a:ext cx="1233" cy="1527"/>
              </a:xfrm>
              <a:custGeom>
                <a:avLst/>
                <a:gdLst/>
                <a:ahLst/>
                <a:cxnLst>
                  <a:cxn ang="0">
                    <a:pos x="841" y="162"/>
                  </a:cxn>
                  <a:cxn ang="0">
                    <a:pos x="681" y="312"/>
                  </a:cxn>
                  <a:cxn ang="0">
                    <a:pos x="562" y="551"/>
                  </a:cxn>
                  <a:cxn ang="0">
                    <a:pos x="527" y="693"/>
                  </a:cxn>
                  <a:cxn ang="0">
                    <a:pos x="500" y="841"/>
                  </a:cxn>
                  <a:cxn ang="0">
                    <a:pos x="491" y="899"/>
                  </a:cxn>
                  <a:cxn ang="0">
                    <a:pos x="522" y="907"/>
                  </a:cxn>
                  <a:cxn ang="0">
                    <a:pos x="648" y="902"/>
                  </a:cxn>
                  <a:cxn ang="0">
                    <a:pos x="891" y="813"/>
                  </a:cxn>
                  <a:cxn ang="0">
                    <a:pos x="1072" y="648"/>
                  </a:cxn>
                  <a:cxn ang="0">
                    <a:pos x="1164" y="439"/>
                  </a:cxn>
                  <a:cxn ang="0">
                    <a:pos x="1162" y="294"/>
                  </a:cxn>
                  <a:cxn ang="0">
                    <a:pos x="1112" y="193"/>
                  </a:cxn>
                  <a:cxn ang="0">
                    <a:pos x="1012" y="137"/>
                  </a:cxn>
                  <a:cxn ang="0">
                    <a:pos x="1045" y="5"/>
                  </a:cxn>
                  <a:cxn ang="0">
                    <a:pos x="1172" y="91"/>
                  </a:cxn>
                  <a:cxn ang="0">
                    <a:pos x="1229" y="254"/>
                  </a:cxn>
                  <a:cxn ang="0">
                    <a:pos x="1203" y="515"/>
                  </a:cxn>
                  <a:cxn ang="0">
                    <a:pos x="1055" y="782"/>
                  </a:cxn>
                  <a:cxn ang="0">
                    <a:pos x="822" y="973"/>
                  </a:cxn>
                  <a:cxn ang="0">
                    <a:pos x="538" y="1047"/>
                  </a:cxn>
                  <a:cxn ang="0">
                    <a:pos x="467" y="1044"/>
                  </a:cxn>
                  <a:cxn ang="0">
                    <a:pos x="427" y="1275"/>
                  </a:cxn>
                  <a:cxn ang="0">
                    <a:pos x="403" y="1405"/>
                  </a:cxn>
                  <a:cxn ang="0">
                    <a:pos x="393" y="1458"/>
                  </a:cxn>
                  <a:cxn ang="0">
                    <a:pos x="358" y="1512"/>
                  </a:cxn>
                  <a:cxn ang="0">
                    <a:pos x="312" y="1527"/>
                  </a:cxn>
                  <a:cxn ang="0">
                    <a:pos x="265" y="1507"/>
                  </a:cxn>
                  <a:cxn ang="0">
                    <a:pos x="248" y="1448"/>
                  </a:cxn>
                  <a:cxn ang="0">
                    <a:pos x="260" y="1413"/>
                  </a:cxn>
                  <a:cxn ang="0">
                    <a:pos x="219" y="960"/>
                  </a:cxn>
                  <a:cxn ang="0">
                    <a:pos x="58" y="800"/>
                  </a:cxn>
                  <a:cxn ang="0">
                    <a:pos x="0" y="579"/>
                  </a:cxn>
                  <a:cxn ang="0">
                    <a:pos x="27" y="399"/>
                  </a:cxn>
                  <a:cxn ang="0">
                    <a:pos x="91" y="218"/>
                  </a:cxn>
                  <a:cxn ang="0">
                    <a:pos x="167" y="78"/>
                  </a:cxn>
                  <a:cxn ang="0">
                    <a:pos x="229" y="23"/>
                  </a:cxn>
                  <a:cxn ang="0">
                    <a:pos x="250" y="33"/>
                  </a:cxn>
                  <a:cxn ang="0">
                    <a:pos x="250" y="56"/>
                  </a:cxn>
                  <a:cxn ang="0">
                    <a:pos x="243" y="71"/>
                  </a:cxn>
                  <a:cxn ang="0">
                    <a:pos x="162" y="195"/>
                  </a:cxn>
                  <a:cxn ang="0">
                    <a:pos x="89" y="381"/>
                  </a:cxn>
                  <a:cxn ang="0">
                    <a:pos x="58" y="528"/>
                  </a:cxn>
                  <a:cxn ang="0">
                    <a:pos x="79" y="676"/>
                  </a:cxn>
                  <a:cxn ang="0">
                    <a:pos x="196" y="815"/>
                  </a:cxn>
                  <a:cxn ang="0">
                    <a:pos x="412" y="899"/>
                  </a:cxn>
                  <a:cxn ang="0">
                    <a:pos x="498" y="615"/>
                  </a:cxn>
                  <a:cxn ang="0">
                    <a:pos x="593" y="355"/>
                  </a:cxn>
                  <a:cxn ang="0">
                    <a:pos x="712" y="150"/>
                  </a:cxn>
                  <a:cxn ang="0">
                    <a:pos x="865" y="25"/>
                  </a:cxn>
                </a:cxnLst>
                <a:rect l="0" t="0" r="r" b="b"/>
                <a:pathLst>
                  <a:path w="1233" h="1527">
                    <a:moveTo>
                      <a:pt x="965" y="132"/>
                    </a:moveTo>
                    <a:lnTo>
                      <a:pt x="903" y="139"/>
                    </a:lnTo>
                    <a:lnTo>
                      <a:pt x="841" y="162"/>
                    </a:lnTo>
                    <a:lnTo>
                      <a:pt x="784" y="200"/>
                    </a:lnTo>
                    <a:lnTo>
                      <a:pt x="731" y="249"/>
                    </a:lnTo>
                    <a:lnTo>
                      <a:pt x="681" y="312"/>
                    </a:lnTo>
                    <a:lnTo>
                      <a:pt x="636" y="383"/>
                    </a:lnTo>
                    <a:lnTo>
                      <a:pt x="596" y="465"/>
                    </a:lnTo>
                    <a:lnTo>
                      <a:pt x="562" y="551"/>
                    </a:lnTo>
                    <a:lnTo>
                      <a:pt x="536" y="648"/>
                    </a:lnTo>
                    <a:lnTo>
                      <a:pt x="534" y="665"/>
                    </a:lnTo>
                    <a:lnTo>
                      <a:pt x="527" y="693"/>
                    </a:lnTo>
                    <a:lnTo>
                      <a:pt x="522" y="729"/>
                    </a:lnTo>
                    <a:lnTo>
                      <a:pt x="507" y="805"/>
                    </a:lnTo>
                    <a:lnTo>
                      <a:pt x="500" y="841"/>
                    </a:lnTo>
                    <a:lnTo>
                      <a:pt x="496" y="871"/>
                    </a:lnTo>
                    <a:lnTo>
                      <a:pt x="493" y="892"/>
                    </a:lnTo>
                    <a:lnTo>
                      <a:pt x="491" y="899"/>
                    </a:lnTo>
                    <a:lnTo>
                      <a:pt x="491" y="902"/>
                    </a:lnTo>
                    <a:lnTo>
                      <a:pt x="496" y="907"/>
                    </a:lnTo>
                    <a:lnTo>
                      <a:pt x="522" y="907"/>
                    </a:lnTo>
                    <a:lnTo>
                      <a:pt x="536" y="909"/>
                    </a:lnTo>
                    <a:lnTo>
                      <a:pt x="557" y="909"/>
                    </a:lnTo>
                    <a:lnTo>
                      <a:pt x="648" y="902"/>
                    </a:lnTo>
                    <a:lnTo>
                      <a:pt x="734" y="884"/>
                    </a:lnTo>
                    <a:lnTo>
                      <a:pt x="815" y="853"/>
                    </a:lnTo>
                    <a:lnTo>
                      <a:pt x="891" y="813"/>
                    </a:lnTo>
                    <a:lnTo>
                      <a:pt x="960" y="765"/>
                    </a:lnTo>
                    <a:lnTo>
                      <a:pt x="1019" y="709"/>
                    </a:lnTo>
                    <a:lnTo>
                      <a:pt x="1072" y="648"/>
                    </a:lnTo>
                    <a:lnTo>
                      <a:pt x="1114" y="579"/>
                    </a:lnTo>
                    <a:lnTo>
                      <a:pt x="1145" y="510"/>
                    </a:lnTo>
                    <a:lnTo>
                      <a:pt x="1164" y="439"/>
                    </a:lnTo>
                    <a:lnTo>
                      <a:pt x="1172" y="368"/>
                    </a:lnTo>
                    <a:lnTo>
                      <a:pt x="1169" y="330"/>
                    </a:lnTo>
                    <a:lnTo>
                      <a:pt x="1162" y="294"/>
                    </a:lnTo>
                    <a:lnTo>
                      <a:pt x="1150" y="256"/>
                    </a:lnTo>
                    <a:lnTo>
                      <a:pt x="1134" y="223"/>
                    </a:lnTo>
                    <a:lnTo>
                      <a:pt x="1112" y="193"/>
                    </a:lnTo>
                    <a:lnTo>
                      <a:pt x="1086" y="167"/>
                    </a:lnTo>
                    <a:lnTo>
                      <a:pt x="1050" y="150"/>
                    </a:lnTo>
                    <a:lnTo>
                      <a:pt x="1012" y="137"/>
                    </a:lnTo>
                    <a:lnTo>
                      <a:pt x="965" y="132"/>
                    </a:lnTo>
                    <a:close/>
                    <a:moveTo>
                      <a:pt x="988" y="0"/>
                    </a:moveTo>
                    <a:lnTo>
                      <a:pt x="1045" y="5"/>
                    </a:lnTo>
                    <a:lnTo>
                      <a:pt x="1093" y="25"/>
                    </a:lnTo>
                    <a:lnTo>
                      <a:pt x="1136" y="53"/>
                    </a:lnTo>
                    <a:lnTo>
                      <a:pt x="1172" y="91"/>
                    </a:lnTo>
                    <a:lnTo>
                      <a:pt x="1198" y="137"/>
                    </a:lnTo>
                    <a:lnTo>
                      <a:pt x="1217" y="193"/>
                    </a:lnTo>
                    <a:lnTo>
                      <a:pt x="1229" y="254"/>
                    </a:lnTo>
                    <a:lnTo>
                      <a:pt x="1233" y="320"/>
                    </a:lnTo>
                    <a:lnTo>
                      <a:pt x="1226" y="419"/>
                    </a:lnTo>
                    <a:lnTo>
                      <a:pt x="1203" y="515"/>
                    </a:lnTo>
                    <a:lnTo>
                      <a:pt x="1164" y="610"/>
                    </a:lnTo>
                    <a:lnTo>
                      <a:pt x="1117" y="698"/>
                    </a:lnTo>
                    <a:lnTo>
                      <a:pt x="1055" y="782"/>
                    </a:lnTo>
                    <a:lnTo>
                      <a:pt x="986" y="856"/>
                    </a:lnTo>
                    <a:lnTo>
                      <a:pt x="907" y="920"/>
                    </a:lnTo>
                    <a:lnTo>
                      <a:pt x="822" y="973"/>
                    </a:lnTo>
                    <a:lnTo>
                      <a:pt x="731" y="1014"/>
                    </a:lnTo>
                    <a:lnTo>
                      <a:pt x="636" y="1039"/>
                    </a:lnTo>
                    <a:lnTo>
                      <a:pt x="538" y="1047"/>
                    </a:lnTo>
                    <a:lnTo>
                      <a:pt x="510" y="1047"/>
                    </a:lnTo>
                    <a:lnTo>
                      <a:pt x="488" y="1044"/>
                    </a:lnTo>
                    <a:lnTo>
                      <a:pt x="467" y="1044"/>
                    </a:lnTo>
                    <a:lnTo>
                      <a:pt x="450" y="1136"/>
                    </a:lnTo>
                    <a:lnTo>
                      <a:pt x="436" y="1212"/>
                    </a:lnTo>
                    <a:lnTo>
                      <a:pt x="427" y="1275"/>
                    </a:lnTo>
                    <a:lnTo>
                      <a:pt x="417" y="1329"/>
                    </a:lnTo>
                    <a:lnTo>
                      <a:pt x="410" y="1372"/>
                    </a:lnTo>
                    <a:lnTo>
                      <a:pt x="403" y="1405"/>
                    </a:lnTo>
                    <a:lnTo>
                      <a:pt x="400" y="1428"/>
                    </a:lnTo>
                    <a:lnTo>
                      <a:pt x="396" y="1446"/>
                    </a:lnTo>
                    <a:lnTo>
                      <a:pt x="393" y="1458"/>
                    </a:lnTo>
                    <a:lnTo>
                      <a:pt x="391" y="1466"/>
                    </a:lnTo>
                    <a:lnTo>
                      <a:pt x="374" y="1494"/>
                    </a:lnTo>
                    <a:lnTo>
                      <a:pt x="358" y="1512"/>
                    </a:lnTo>
                    <a:lnTo>
                      <a:pt x="338" y="1522"/>
                    </a:lnTo>
                    <a:lnTo>
                      <a:pt x="322" y="1527"/>
                    </a:lnTo>
                    <a:lnTo>
                      <a:pt x="312" y="1527"/>
                    </a:lnTo>
                    <a:lnTo>
                      <a:pt x="296" y="1524"/>
                    </a:lnTo>
                    <a:lnTo>
                      <a:pt x="279" y="1519"/>
                    </a:lnTo>
                    <a:lnTo>
                      <a:pt x="265" y="1507"/>
                    </a:lnTo>
                    <a:lnTo>
                      <a:pt x="253" y="1486"/>
                    </a:lnTo>
                    <a:lnTo>
                      <a:pt x="248" y="1461"/>
                    </a:lnTo>
                    <a:lnTo>
                      <a:pt x="248" y="1448"/>
                    </a:lnTo>
                    <a:lnTo>
                      <a:pt x="253" y="1435"/>
                    </a:lnTo>
                    <a:lnTo>
                      <a:pt x="258" y="1413"/>
                    </a:lnTo>
                    <a:lnTo>
                      <a:pt x="260" y="1413"/>
                    </a:lnTo>
                    <a:lnTo>
                      <a:pt x="377" y="1024"/>
                    </a:lnTo>
                    <a:lnTo>
                      <a:pt x="293" y="996"/>
                    </a:lnTo>
                    <a:lnTo>
                      <a:pt x="219" y="960"/>
                    </a:lnTo>
                    <a:lnTo>
                      <a:pt x="155" y="914"/>
                    </a:lnTo>
                    <a:lnTo>
                      <a:pt x="100" y="861"/>
                    </a:lnTo>
                    <a:lnTo>
                      <a:pt x="58" y="800"/>
                    </a:lnTo>
                    <a:lnTo>
                      <a:pt x="27" y="731"/>
                    </a:lnTo>
                    <a:lnTo>
                      <a:pt x="8" y="658"/>
                    </a:lnTo>
                    <a:lnTo>
                      <a:pt x="0" y="579"/>
                    </a:lnTo>
                    <a:lnTo>
                      <a:pt x="3" y="521"/>
                    </a:lnTo>
                    <a:lnTo>
                      <a:pt x="12" y="462"/>
                    </a:lnTo>
                    <a:lnTo>
                      <a:pt x="27" y="399"/>
                    </a:lnTo>
                    <a:lnTo>
                      <a:pt x="46" y="338"/>
                    </a:lnTo>
                    <a:lnTo>
                      <a:pt x="67" y="277"/>
                    </a:lnTo>
                    <a:lnTo>
                      <a:pt x="91" y="218"/>
                    </a:lnTo>
                    <a:lnTo>
                      <a:pt x="117" y="165"/>
                    </a:lnTo>
                    <a:lnTo>
                      <a:pt x="143" y="117"/>
                    </a:lnTo>
                    <a:lnTo>
                      <a:pt x="167" y="78"/>
                    </a:lnTo>
                    <a:lnTo>
                      <a:pt x="191" y="48"/>
                    </a:lnTo>
                    <a:lnTo>
                      <a:pt x="212" y="30"/>
                    </a:lnTo>
                    <a:lnTo>
                      <a:pt x="229" y="23"/>
                    </a:lnTo>
                    <a:lnTo>
                      <a:pt x="236" y="23"/>
                    </a:lnTo>
                    <a:lnTo>
                      <a:pt x="243" y="25"/>
                    </a:lnTo>
                    <a:lnTo>
                      <a:pt x="250" y="33"/>
                    </a:lnTo>
                    <a:lnTo>
                      <a:pt x="253" y="38"/>
                    </a:lnTo>
                    <a:lnTo>
                      <a:pt x="253" y="50"/>
                    </a:lnTo>
                    <a:lnTo>
                      <a:pt x="250" y="56"/>
                    </a:lnTo>
                    <a:lnTo>
                      <a:pt x="250" y="58"/>
                    </a:lnTo>
                    <a:lnTo>
                      <a:pt x="246" y="63"/>
                    </a:lnTo>
                    <a:lnTo>
                      <a:pt x="243" y="71"/>
                    </a:lnTo>
                    <a:lnTo>
                      <a:pt x="236" y="78"/>
                    </a:lnTo>
                    <a:lnTo>
                      <a:pt x="196" y="134"/>
                    </a:lnTo>
                    <a:lnTo>
                      <a:pt x="162" y="195"/>
                    </a:lnTo>
                    <a:lnTo>
                      <a:pt x="131" y="256"/>
                    </a:lnTo>
                    <a:lnTo>
                      <a:pt x="108" y="320"/>
                    </a:lnTo>
                    <a:lnTo>
                      <a:pt x="89" y="381"/>
                    </a:lnTo>
                    <a:lnTo>
                      <a:pt x="74" y="437"/>
                    </a:lnTo>
                    <a:lnTo>
                      <a:pt x="62" y="488"/>
                    </a:lnTo>
                    <a:lnTo>
                      <a:pt x="58" y="528"/>
                    </a:lnTo>
                    <a:lnTo>
                      <a:pt x="55" y="556"/>
                    </a:lnTo>
                    <a:lnTo>
                      <a:pt x="60" y="617"/>
                    </a:lnTo>
                    <a:lnTo>
                      <a:pt x="79" y="676"/>
                    </a:lnTo>
                    <a:lnTo>
                      <a:pt x="105" y="726"/>
                    </a:lnTo>
                    <a:lnTo>
                      <a:pt x="146" y="775"/>
                    </a:lnTo>
                    <a:lnTo>
                      <a:pt x="196" y="815"/>
                    </a:lnTo>
                    <a:lnTo>
                      <a:pt x="258" y="851"/>
                    </a:lnTo>
                    <a:lnTo>
                      <a:pt x="329" y="879"/>
                    </a:lnTo>
                    <a:lnTo>
                      <a:pt x="412" y="899"/>
                    </a:lnTo>
                    <a:lnTo>
                      <a:pt x="441" y="803"/>
                    </a:lnTo>
                    <a:lnTo>
                      <a:pt x="467" y="706"/>
                    </a:lnTo>
                    <a:lnTo>
                      <a:pt x="498" y="615"/>
                    </a:lnTo>
                    <a:lnTo>
                      <a:pt x="527" y="523"/>
                    </a:lnTo>
                    <a:lnTo>
                      <a:pt x="560" y="437"/>
                    </a:lnTo>
                    <a:lnTo>
                      <a:pt x="593" y="355"/>
                    </a:lnTo>
                    <a:lnTo>
                      <a:pt x="629" y="279"/>
                    </a:lnTo>
                    <a:lnTo>
                      <a:pt x="669" y="211"/>
                    </a:lnTo>
                    <a:lnTo>
                      <a:pt x="712" y="150"/>
                    </a:lnTo>
                    <a:lnTo>
                      <a:pt x="757" y="99"/>
                    </a:lnTo>
                    <a:lnTo>
                      <a:pt x="807" y="58"/>
                    </a:lnTo>
                    <a:lnTo>
                      <a:pt x="865" y="25"/>
                    </a:lnTo>
                    <a:lnTo>
                      <a:pt x="924" y="7"/>
                    </a:lnTo>
                    <a:lnTo>
                      <a:pt x="9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26"/>
              <p:cNvSpPr>
                <a:spLocks noEditPoints="1"/>
              </p:cNvSpPr>
              <p:nvPr/>
            </p:nvSpPr>
            <p:spPr bwMode="auto">
              <a:xfrm>
                <a:off x="8261" y="4408"/>
                <a:ext cx="1442" cy="539"/>
              </a:xfrm>
              <a:custGeom>
                <a:avLst/>
                <a:gdLst/>
                <a:ahLst/>
                <a:cxnLst>
                  <a:cxn ang="0">
                    <a:pos x="54" y="447"/>
                  </a:cxn>
                  <a:cxn ang="0">
                    <a:pos x="1385" y="447"/>
                  </a:cxn>
                  <a:cxn ang="0">
                    <a:pos x="1418" y="452"/>
                  </a:cxn>
                  <a:cxn ang="0">
                    <a:pos x="1430" y="462"/>
                  </a:cxn>
                  <a:cxn ang="0">
                    <a:pos x="1440" y="475"/>
                  </a:cxn>
                  <a:cxn ang="0">
                    <a:pos x="1442" y="495"/>
                  </a:cxn>
                  <a:cxn ang="0">
                    <a:pos x="1440" y="513"/>
                  </a:cxn>
                  <a:cxn ang="0">
                    <a:pos x="1430" y="526"/>
                  </a:cxn>
                  <a:cxn ang="0">
                    <a:pos x="1418" y="534"/>
                  </a:cxn>
                  <a:cxn ang="0">
                    <a:pos x="1404" y="536"/>
                  </a:cxn>
                  <a:cxn ang="0">
                    <a:pos x="1387" y="539"/>
                  </a:cxn>
                  <a:cxn ang="0">
                    <a:pos x="54" y="539"/>
                  </a:cxn>
                  <a:cxn ang="0">
                    <a:pos x="38" y="536"/>
                  </a:cxn>
                  <a:cxn ang="0">
                    <a:pos x="23" y="534"/>
                  </a:cxn>
                  <a:cxn ang="0">
                    <a:pos x="12" y="526"/>
                  </a:cxn>
                  <a:cxn ang="0">
                    <a:pos x="2" y="513"/>
                  </a:cxn>
                  <a:cxn ang="0">
                    <a:pos x="0" y="495"/>
                  </a:cxn>
                  <a:cxn ang="0">
                    <a:pos x="2" y="475"/>
                  </a:cxn>
                  <a:cxn ang="0">
                    <a:pos x="12" y="462"/>
                  </a:cxn>
                  <a:cxn ang="0">
                    <a:pos x="23" y="452"/>
                  </a:cxn>
                  <a:cxn ang="0">
                    <a:pos x="38" y="450"/>
                  </a:cxn>
                  <a:cxn ang="0">
                    <a:pos x="54" y="447"/>
                  </a:cxn>
                  <a:cxn ang="0">
                    <a:pos x="54" y="0"/>
                  </a:cxn>
                  <a:cxn ang="0">
                    <a:pos x="1387" y="0"/>
                  </a:cxn>
                  <a:cxn ang="0">
                    <a:pos x="1404" y="2"/>
                  </a:cxn>
                  <a:cxn ang="0">
                    <a:pos x="1418" y="5"/>
                  </a:cxn>
                  <a:cxn ang="0">
                    <a:pos x="1430" y="13"/>
                  </a:cxn>
                  <a:cxn ang="0">
                    <a:pos x="1440" y="25"/>
                  </a:cxn>
                  <a:cxn ang="0">
                    <a:pos x="1442" y="43"/>
                  </a:cxn>
                  <a:cxn ang="0">
                    <a:pos x="1440" y="63"/>
                  </a:cxn>
                  <a:cxn ang="0">
                    <a:pos x="1430" y="76"/>
                  </a:cxn>
                  <a:cxn ang="0">
                    <a:pos x="1416" y="86"/>
                  </a:cxn>
                  <a:cxn ang="0">
                    <a:pos x="1402" y="89"/>
                  </a:cxn>
                  <a:cxn ang="0">
                    <a:pos x="1383" y="91"/>
                  </a:cxn>
                  <a:cxn ang="0">
                    <a:pos x="54" y="91"/>
                  </a:cxn>
                  <a:cxn ang="0">
                    <a:pos x="38" y="89"/>
                  </a:cxn>
                  <a:cxn ang="0">
                    <a:pos x="23" y="86"/>
                  </a:cxn>
                  <a:cxn ang="0">
                    <a:pos x="12" y="76"/>
                  </a:cxn>
                  <a:cxn ang="0">
                    <a:pos x="2" y="63"/>
                  </a:cxn>
                  <a:cxn ang="0">
                    <a:pos x="0" y="43"/>
                  </a:cxn>
                  <a:cxn ang="0">
                    <a:pos x="2" y="25"/>
                  </a:cxn>
                  <a:cxn ang="0">
                    <a:pos x="12" y="13"/>
                  </a:cxn>
                  <a:cxn ang="0">
                    <a:pos x="23" y="5"/>
                  </a:cxn>
                  <a:cxn ang="0">
                    <a:pos x="38" y="2"/>
                  </a:cxn>
                  <a:cxn ang="0">
                    <a:pos x="54" y="0"/>
                  </a:cxn>
                </a:cxnLst>
                <a:rect l="0" t="0" r="r" b="b"/>
                <a:pathLst>
                  <a:path w="1442" h="539">
                    <a:moveTo>
                      <a:pt x="54" y="447"/>
                    </a:moveTo>
                    <a:lnTo>
                      <a:pt x="1385" y="447"/>
                    </a:lnTo>
                    <a:lnTo>
                      <a:pt x="1418" y="452"/>
                    </a:lnTo>
                    <a:lnTo>
                      <a:pt x="1430" y="462"/>
                    </a:lnTo>
                    <a:lnTo>
                      <a:pt x="1440" y="475"/>
                    </a:lnTo>
                    <a:lnTo>
                      <a:pt x="1442" y="495"/>
                    </a:lnTo>
                    <a:lnTo>
                      <a:pt x="1440" y="513"/>
                    </a:lnTo>
                    <a:lnTo>
                      <a:pt x="1430" y="526"/>
                    </a:lnTo>
                    <a:lnTo>
                      <a:pt x="1418" y="534"/>
                    </a:lnTo>
                    <a:lnTo>
                      <a:pt x="1404" y="536"/>
                    </a:lnTo>
                    <a:lnTo>
                      <a:pt x="1387" y="539"/>
                    </a:lnTo>
                    <a:lnTo>
                      <a:pt x="54" y="539"/>
                    </a:lnTo>
                    <a:lnTo>
                      <a:pt x="38" y="536"/>
                    </a:lnTo>
                    <a:lnTo>
                      <a:pt x="23" y="534"/>
                    </a:lnTo>
                    <a:lnTo>
                      <a:pt x="12" y="526"/>
                    </a:lnTo>
                    <a:lnTo>
                      <a:pt x="2" y="513"/>
                    </a:lnTo>
                    <a:lnTo>
                      <a:pt x="0" y="495"/>
                    </a:lnTo>
                    <a:lnTo>
                      <a:pt x="2" y="475"/>
                    </a:lnTo>
                    <a:lnTo>
                      <a:pt x="12" y="462"/>
                    </a:lnTo>
                    <a:lnTo>
                      <a:pt x="23" y="452"/>
                    </a:lnTo>
                    <a:lnTo>
                      <a:pt x="38" y="450"/>
                    </a:lnTo>
                    <a:lnTo>
                      <a:pt x="54" y="447"/>
                    </a:lnTo>
                    <a:close/>
                    <a:moveTo>
                      <a:pt x="54" y="0"/>
                    </a:moveTo>
                    <a:lnTo>
                      <a:pt x="1387" y="0"/>
                    </a:lnTo>
                    <a:lnTo>
                      <a:pt x="1404" y="2"/>
                    </a:lnTo>
                    <a:lnTo>
                      <a:pt x="1418" y="5"/>
                    </a:lnTo>
                    <a:lnTo>
                      <a:pt x="1430" y="13"/>
                    </a:lnTo>
                    <a:lnTo>
                      <a:pt x="1440" y="25"/>
                    </a:lnTo>
                    <a:lnTo>
                      <a:pt x="1442" y="43"/>
                    </a:lnTo>
                    <a:lnTo>
                      <a:pt x="1440" y="63"/>
                    </a:lnTo>
                    <a:lnTo>
                      <a:pt x="1430" y="76"/>
                    </a:lnTo>
                    <a:lnTo>
                      <a:pt x="1416" y="86"/>
                    </a:lnTo>
                    <a:lnTo>
                      <a:pt x="1402" y="89"/>
                    </a:lnTo>
                    <a:lnTo>
                      <a:pt x="1383" y="91"/>
                    </a:lnTo>
                    <a:lnTo>
                      <a:pt x="54" y="91"/>
                    </a:lnTo>
                    <a:lnTo>
                      <a:pt x="38" y="89"/>
                    </a:lnTo>
                    <a:lnTo>
                      <a:pt x="23" y="86"/>
                    </a:lnTo>
                    <a:lnTo>
                      <a:pt x="12" y="76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5"/>
                    </a:lnTo>
                    <a:lnTo>
                      <a:pt x="12" y="13"/>
                    </a:lnTo>
                    <a:lnTo>
                      <a:pt x="23" y="5"/>
                    </a:lnTo>
                    <a:lnTo>
                      <a:pt x="38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27"/>
              <p:cNvSpPr>
                <a:spLocks noEditPoints="1"/>
              </p:cNvSpPr>
              <p:nvPr/>
            </p:nvSpPr>
            <p:spPr bwMode="auto">
              <a:xfrm>
                <a:off x="10501" y="3717"/>
                <a:ext cx="914" cy="1590"/>
              </a:xfrm>
              <a:custGeom>
                <a:avLst/>
                <a:gdLst/>
                <a:ahLst/>
                <a:cxnLst>
                  <a:cxn ang="0">
                    <a:pos x="416" y="53"/>
                  </a:cxn>
                  <a:cxn ang="0">
                    <a:pos x="364" y="68"/>
                  </a:cxn>
                  <a:cxn ang="0">
                    <a:pos x="307" y="106"/>
                  </a:cxn>
                  <a:cxn ang="0">
                    <a:pos x="254" y="173"/>
                  </a:cxn>
                  <a:cxn ang="0">
                    <a:pos x="211" y="277"/>
                  </a:cxn>
                  <a:cxn ang="0">
                    <a:pos x="188" y="444"/>
                  </a:cxn>
                  <a:cxn ang="0">
                    <a:pos x="180" y="660"/>
                  </a:cxn>
                  <a:cxn ang="0">
                    <a:pos x="183" y="1016"/>
                  </a:cxn>
                  <a:cxn ang="0">
                    <a:pos x="195" y="1186"/>
                  </a:cxn>
                  <a:cxn ang="0">
                    <a:pos x="221" y="1329"/>
                  </a:cxn>
                  <a:cxn ang="0">
                    <a:pos x="268" y="1430"/>
                  </a:cxn>
                  <a:cxn ang="0">
                    <a:pos x="328" y="1496"/>
                  </a:cxn>
                  <a:cxn ang="0">
                    <a:pos x="395" y="1529"/>
                  </a:cxn>
                  <a:cxn ang="0">
                    <a:pos x="457" y="1540"/>
                  </a:cxn>
                  <a:cxn ang="0">
                    <a:pos x="523" y="1529"/>
                  </a:cxn>
                  <a:cxn ang="0">
                    <a:pos x="590" y="1491"/>
                  </a:cxn>
                  <a:cxn ang="0">
                    <a:pos x="649" y="1425"/>
                  </a:cxn>
                  <a:cxn ang="0">
                    <a:pos x="695" y="1321"/>
                  </a:cxn>
                  <a:cxn ang="0">
                    <a:pos x="723" y="1138"/>
                  </a:cxn>
                  <a:cxn ang="0">
                    <a:pos x="733" y="899"/>
                  </a:cxn>
                  <a:cxn ang="0">
                    <a:pos x="728" y="493"/>
                  </a:cxn>
                  <a:cxn ang="0">
                    <a:pos x="711" y="320"/>
                  </a:cxn>
                  <a:cxn ang="0">
                    <a:pos x="676" y="203"/>
                  </a:cxn>
                  <a:cxn ang="0">
                    <a:pos x="626" y="127"/>
                  </a:cxn>
                  <a:cxn ang="0">
                    <a:pos x="566" y="78"/>
                  </a:cxn>
                  <a:cxn ang="0">
                    <a:pos x="507" y="56"/>
                  </a:cxn>
                  <a:cxn ang="0">
                    <a:pos x="457" y="51"/>
                  </a:cxn>
                  <a:cxn ang="0">
                    <a:pos x="457" y="0"/>
                  </a:cxn>
                  <a:cxn ang="0">
                    <a:pos x="528" y="7"/>
                  </a:cxn>
                  <a:cxn ang="0">
                    <a:pos x="616" y="35"/>
                  </a:cxn>
                  <a:cxn ang="0">
                    <a:pos x="706" y="94"/>
                  </a:cxn>
                  <a:cxn ang="0">
                    <a:pos x="790" y="193"/>
                  </a:cxn>
                  <a:cxn ang="0">
                    <a:pos x="859" y="345"/>
                  </a:cxn>
                  <a:cxn ang="0">
                    <a:pos x="899" y="523"/>
                  </a:cxn>
                  <a:cxn ang="0">
                    <a:pos x="914" y="709"/>
                  </a:cxn>
                  <a:cxn ang="0">
                    <a:pos x="911" y="909"/>
                  </a:cxn>
                  <a:cxn ang="0">
                    <a:pos x="892" y="1120"/>
                  </a:cxn>
                  <a:cxn ang="0">
                    <a:pos x="833" y="1321"/>
                  </a:cxn>
                  <a:cxn ang="0">
                    <a:pos x="759" y="1443"/>
                  </a:cxn>
                  <a:cxn ang="0">
                    <a:pos x="673" y="1524"/>
                  </a:cxn>
                  <a:cxn ang="0">
                    <a:pos x="585" y="1570"/>
                  </a:cxn>
                  <a:cxn ang="0">
                    <a:pos x="497" y="1588"/>
                  </a:cxn>
                  <a:cxn ang="0">
                    <a:pos x="414" y="1588"/>
                  </a:cxn>
                  <a:cxn ang="0">
                    <a:pos x="318" y="1565"/>
                  </a:cxn>
                  <a:cxn ang="0">
                    <a:pos x="223" y="1512"/>
                  </a:cxn>
                  <a:cxn ang="0">
                    <a:pos x="133" y="1420"/>
                  </a:cxn>
                  <a:cxn ang="0">
                    <a:pos x="57" y="1265"/>
                  </a:cxn>
                  <a:cxn ang="0">
                    <a:pos x="14" y="1075"/>
                  </a:cxn>
                  <a:cxn ang="0">
                    <a:pos x="0" y="889"/>
                  </a:cxn>
                  <a:cxn ang="0">
                    <a:pos x="4" y="617"/>
                  </a:cxn>
                  <a:cxn ang="0">
                    <a:pos x="28" y="439"/>
                  </a:cxn>
                  <a:cxn ang="0">
                    <a:pos x="78" y="272"/>
                  </a:cxn>
                  <a:cxn ang="0">
                    <a:pos x="147" y="152"/>
                  </a:cxn>
                  <a:cxn ang="0">
                    <a:pos x="230" y="71"/>
                  </a:cxn>
                  <a:cxn ang="0">
                    <a:pos x="321" y="23"/>
                  </a:cxn>
                  <a:cxn ang="0">
                    <a:pos x="414" y="2"/>
                  </a:cxn>
                </a:cxnLst>
                <a:rect l="0" t="0" r="r" b="b"/>
                <a:pathLst>
                  <a:path w="914" h="1590">
                    <a:moveTo>
                      <a:pt x="440" y="51"/>
                    </a:moveTo>
                    <a:lnTo>
                      <a:pt x="416" y="53"/>
                    </a:lnTo>
                    <a:lnTo>
                      <a:pt x="392" y="58"/>
                    </a:lnTo>
                    <a:lnTo>
                      <a:pt x="364" y="68"/>
                    </a:lnTo>
                    <a:lnTo>
                      <a:pt x="335" y="84"/>
                    </a:lnTo>
                    <a:lnTo>
                      <a:pt x="307" y="106"/>
                    </a:lnTo>
                    <a:lnTo>
                      <a:pt x="278" y="134"/>
                    </a:lnTo>
                    <a:lnTo>
                      <a:pt x="254" y="173"/>
                    </a:lnTo>
                    <a:lnTo>
                      <a:pt x="230" y="218"/>
                    </a:lnTo>
                    <a:lnTo>
                      <a:pt x="211" y="277"/>
                    </a:lnTo>
                    <a:lnTo>
                      <a:pt x="197" y="345"/>
                    </a:lnTo>
                    <a:lnTo>
                      <a:pt x="188" y="444"/>
                    </a:lnTo>
                    <a:lnTo>
                      <a:pt x="183" y="549"/>
                    </a:lnTo>
                    <a:lnTo>
                      <a:pt x="180" y="660"/>
                    </a:lnTo>
                    <a:lnTo>
                      <a:pt x="180" y="927"/>
                    </a:lnTo>
                    <a:lnTo>
                      <a:pt x="183" y="1016"/>
                    </a:lnTo>
                    <a:lnTo>
                      <a:pt x="188" y="1103"/>
                    </a:lnTo>
                    <a:lnTo>
                      <a:pt x="195" y="1186"/>
                    </a:lnTo>
                    <a:lnTo>
                      <a:pt x="204" y="1260"/>
                    </a:lnTo>
                    <a:lnTo>
                      <a:pt x="221" y="1329"/>
                    </a:lnTo>
                    <a:lnTo>
                      <a:pt x="242" y="1385"/>
                    </a:lnTo>
                    <a:lnTo>
                      <a:pt x="268" y="1430"/>
                    </a:lnTo>
                    <a:lnTo>
                      <a:pt x="297" y="1469"/>
                    </a:lnTo>
                    <a:lnTo>
                      <a:pt x="328" y="1496"/>
                    </a:lnTo>
                    <a:lnTo>
                      <a:pt x="361" y="1517"/>
                    </a:lnTo>
                    <a:lnTo>
                      <a:pt x="395" y="1529"/>
                    </a:lnTo>
                    <a:lnTo>
                      <a:pt x="426" y="1537"/>
                    </a:lnTo>
                    <a:lnTo>
                      <a:pt x="457" y="1540"/>
                    </a:lnTo>
                    <a:lnTo>
                      <a:pt x="490" y="1537"/>
                    </a:lnTo>
                    <a:lnTo>
                      <a:pt x="523" y="1529"/>
                    </a:lnTo>
                    <a:lnTo>
                      <a:pt x="556" y="1514"/>
                    </a:lnTo>
                    <a:lnTo>
                      <a:pt x="590" y="1491"/>
                    </a:lnTo>
                    <a:lnTo>
                      <a:pt x="621" y="1463"/>
                    </a:lnTo>
                    <a:lnTo>
                      <a:pt x="649" y="1425"/>
                    </a:lnTo>
                    <a:lnTo>
                      <a:pt x="676" y="1377"/>
                    </a:lnTo>
                    <a:lnTo>
                      <a:pt x="695" y="1321"/>
                    </a:lnTo>
                    <a:lnTo>
                      <a:pt x="709" y="1252"/>
                    </a:lnTo>
                    <a:lnTo>
                      <a:pt x="723" y="1138"/>
                    </a:lnTo>
                    <a:lnTo>
                      <a:pt x="730" y="1021"/>
                    </a:lnTo>
                    <a:lnTo>
                      <a:pt x="733" y="899"/>
                    </a:lnTo>
                    <a:lnTo>
                      <a:pt x="733" y="681"/>
                    </a:lnTo>
                    <a:lnTo>
                      <a:pt x="728" y="493"/>
                    </a:lnTo>
                    <a:lnTo>
                      <a:pt x="721" y="404"/>
                    </a:lnTo>
                    <a:lnTo>
                      <a:pt x="711" y="320"/>
                    </a:lnTo>
                    <a:lnTo>
                      <a:pt x="697" y="256"/>
                    </a:lnTo>
                    <a:lnTo>
                      <a:pt x="676" y="203"/>
                    </a:lnTo>
                    <a:lnTo>
                      <a:pt x="652" y="160"/>
                    </a:lnTo>
                    <a:lnTo>
                      <a:pt x="626" y="127"/>
                    </a:lnTo>
                    <a:lnTo>
                      <a:pt x="595" y="99"/>
                    </a:lnTo>
                    <a:lnTo>
                      <a:pt x="566" y="78"/>
                    </a:lnTo>
                    <a:lnTo>
                      <a:pt x="535" y="66"/>
                    </a:lnTo>
                    <a:lnTo>
                      <a:pt x="507" y="56"/>
                    </a:lnTo>
                    <a:lnTo>
                      <a:pt x="480" y="53"/>
                    </a:lnTo>
                    <a:lnTo>
                      <a:pt x="457" y="51"/>
                    </a:lnTo>
                    <a:lnTo>
                      <a:pt x="440" y="51"/>
                    </a:lnTo>
                    <a:close/>
                    <a:moveTo>
                      <a:pt x="457" y="0"/>
                    </a:moveTo>
                    <a:lnTo>
                      <a:pt x="490" y="2"/>
                    </a:lnTo>
                    <a:lnTo>
                      <a:pt x="528" y="7"/>
                    </a:lnTo>
                    <a:lnTo>
                      <a:pt x="571" y="17"/>
                    </a:lnTo>
                    <a:lnTo>
                      <a:pt x="616" y="35"/>
                    </a:lnTo>
                    <a:lnTo>
                      <a:pt x="661" y="61"/>
                    </a:lnTo>
                    <a:lnTo>
                      <a:pt x="706" y="94"/>
                    </a:lnTo>
                    <a:lnTo>
                      <a:pt x="749" y="137"/>
                    </a:lnTo>
                    <a:lnTo>
                      <a:pt x="790" y="193"/>
                    </a:lnTo>
                    <a:lnTo>
                      <a:pt x="825" y="259"/>
                    </a:lnTo>
                    <a:lnTo>
                      <a:pt x="859" y="345"/>
                    </a:lnTo>
                    <a:lnTo>
                      <a:pt x="883" y="434"/>
                    </a:lnTo>
                    <a:lnTo>
                      <a:pt x="899" y="523"/>
                    </a:lnTo>
                    <a:lnTo>
                      <a:pt x="909" y="615"/>
                    </a:lnTo>
                    <a:lnTo>
                      <a:pt x="914" y="709"/>
                    </a:lnTo>
                    <a:lnTo>
                      <a:pt x="914" y="800"/>
                    </a:lnTo>
                    <a:lnTo>
                      <a:pt x="911" y="909"/>
                    </a:lnTo>
                    <a:lnTo>
                      <a:pt x="906" y="1016"/>
                    </a:lnTo>
                    <a:lnTo>
                      <a:pt x="892" y="1120"/>
                    </a:lnTo>
                    <a:lnTo>
                      <a:pt x="868" y="1222"/>
                    </a:lnTo>
                    <a:lnTo>
                      <a:pt x="833" y="1321"/>
                    </a:lnTo>
                    <a:lnTo>
                      <a:pt x="797" y="1390"/>
                    </a:lnTo>
                    <a:lnTo>
                      <a:pt x="759" y="1443"/>
                    </a:lnTo>
                    <a:lnTo>
                      <a:pt x="718" y="1489"/>
                    </a:lnTo>
                    <a:lnTo>
                      <a:pt x="673" y="1524"/>
                    </a:lnTo>
                    <a:lnTo>
                      <a:pt x="630" y="1550"/>
                    </a:lnTo>
                    <a:lnTo>
                      <a:pt x="585" y="1570"/>
                    </a:lnTo>
                    <a:lnTo>
                      <a:pt x="540" y="1583"/>
                    </a:lnTo>
                    <a:lnTo>
                      <a:pt x="497" y="1588"/>
                    </a:lnTo>
                    <a:lnTo>
                      <a:pt x="457" y="1590"/>
                    </a:lnTo>
                    <a:lnTo>
                      <a:pt x="414" y="1588"/>
                    </a:lnTo>
                    <a:lnTo>
                      <a:pt x="366" y="1580"/>
                    </a:lnTo>
                    <a:lnTo>
                      <a:pt x="318" y="1565"/>
                    </a:lnTo>
                    <a:lnTo>
                      <a:pt x="271" y="1542"/>
                    </a:lnTo>
                    <a:lnTo>
                      <a:pt x="223" y="1512"/>
                    </a:lnTo>
                    <a:lnTo>
                      <a:pt x="176" y="1471"/>
                    </a:lnTo>
                    <a:lnTo>
                      <a:pt x="133" y="1420"/>
                    </a:lnTo>
                    <a:lnTo>
                      <a:pt x="95" y="1357"/>
                    </a:lnTo>
                    <a:lnTo>
                      <a:pt x="57" y="1265"/>
                    </a:lnTo>
                    <a:lnTo>
                      <a:pt x="30" y="1171"/>
                    </a:lnTo>
                    <a:lnTo>
                      <a:pt x="14" y="1075"/>
                    </a:lnTo>
                    <a:lnTo>
                      <a:pt x="4" y="981"/>
                    </a:lnTo>
                    <a:lnTo>
                      <a:pt x="0" y="889"/>
                    </a:lnTo>
                    <a:lnTo>
                      <a:pt x="0" y="709"/>
                    </a:lnTo>
                    <a:lnTo>
                      <a:pt x="4" y="617"/>
                    </a:lnTo>
                    <a:lnTo>
                      <a:pt x="14" y="526"/>
                    </a:lnTo>
                    <a:lnTo>
                      <a:pt x="28" y="439"/>
                    </a:lnTo>
                    <a:lnTo>
                      <a:pt x="47" y="353"/>
                    </a:lnTo>
                    <a:lnTo>
                      <a:pt x="78" y="272"/>
                    </a:lnTo>
                    <a:lnTo>
                      <a:pt x="109" y="206"/>
                    </a:lnTo>
                    <a:lnTo>
                      <a:pt x="147" y="152"/>
                    </a:lnTo>
                    <a:lnTo>
                      <a:pt x="188" y="106"/>
                    </a:lnTo>
                    <a:lnTo>
                      <a:pt x="230" y="71"/>
                    </a:lnTo>
                    <a:lnTo>
                      <a:pt x="276" y="43"/>
                    </a:lnTo>
                    <a:lnTo>
                      <a:pt x="321" y="23"/>
                    </a:lnTo>
                    <a:lnTo>
                      <a:pt x="366" y="10"/>
                    </a:lnTo>
                    <a:lnTo>
                      <a:pt x="414" y="2"/>
                    </a:lnTo>
                    <a:lnTo>
                      <a:pt x="4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838200" y="3200400"/>
            <a:ext cx="2971800" cy="8382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40" grpId="0" animBg="1"/>
      <p:bldP spid="44" grpId="0"/>
      <p:bldP spid="36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81200" y="2438400"/>
            <a:ext cx="4190997" cy="837750"/>
            <a:chOff x="896" y="1553"/>
            <a:chExt cx="14928" cy="2984"/>
          </a:xfrm>
          <a:solidFill>
            <a:srgbClr val="800080"/>
          </a:solidFill>
        </p:grpSpPr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896" y="2548"/>
              <a:ext cx="1212" cy="1470"/>
            </a:xfrm>
            <a:custGeom>
              <a:avLst/>
              <a:gdLst/>
              <a:ahLst/>
              <a:cxnLst>
                <a:cxn ang="0">
                  <a:pos x="875" y="143"/>
                </a:cxn>
                <a:cxn ang="0">
                  <a:pos x="729" y="233"/>
                </a:cxn>
                <a:cxn ang="0">
                  <a:pos x="611" y="405"/>
                </a:cxn>
                <a:cxn ang="0">
                  <a:pos x="529" y="628"/>
                </a:cxn>
                <a:cxn ang="0">
                  <a:pos x="515" y="690"/>
                </a:cxn>
                <a:cxn ang="0">
                  <a:pos x="492" y="828"/>
                </a:cxn>
                <a:cxn ang="0">
                  <a:pos x="483" y="876"/>
                </a:cxn>
                <a:cxn ang="0">
                  <a:pos x="524" y="880"/>
                </a:cxn>
                <a:cxn ang="0">
                  <a:pos x="674" y="866"/>
                </a:cxn>
                <a:cxn ang="0">
                  <a:pos x="889" y="780"/>
                </a:cxn>
                <a:cxn ang="0">
                  <a:pos x="1053" y="633"/>
                </a:cxn>
                <a:cxn ang="0">
                  <a:pos x="1144" y="452"/>
                </a:cxn>
                <a:cxn ang="0">
                  <a:pos x="1153" y="300"/>
                </a:cxn>
                <a:cxn ang="0">
                  <a:pos x="1107" y="200"/>
                </a:cxn>
                <a:cxn ang="0">
                  <a:pos x="1016" y="138"/>
                </a:cxn>
                <a:cxn ang="0">
                  <a:pos x="971" y="0"/>
                </a:cxn>
                <a:cxn ang="0">
                  <a:pos x="1103" y="43"/>
                </a:cxn>
                <a:cxn ang="0">
                  <a:pos x="1185" y="152"/>
                </a:cxn>
                <a:cxn ang="0">
                  <a:pos x="1212" y="309"/>
                </a:cxn>
                <a:cxn ang="0">
                  <a:pos x="1157" y="566"/>
                </a:cxn>
                <a:cxn ang="0">
                  <a:pos x="1002" y="790"/>
                </a:cxn>
                <a:cxn ang="0">
                  <a:pos x="784" y="947"/>
                </a:cxn>
                <a:cxn ang="0">
                  <a:pos x="529" y="1009"/>
                </a:cxn>
                <a:cxn ang="0">
                  <a:pos x="474" y="1004"/>
                </a:cxn>
                <a:cxn ang="0">
                  <a:pos x="437" y="1123"/>
                </a:cxn>
                <a:cxn ang="0">
                  <a:pos x="410" y="1290"/>
                </a:cxn>
                <a:cxn ang="0">
                  <a:pos x="396" y="1375"/>
                </a:cxn>
                <a:cxn ang="0">
                  <a:pos x="387" y="1409"/>
                </a:cxn>
                <a:cxn ang="0">
                  <a:pos x="346" y="1461"/>
                </a:cxn>
                <a:cxn ang="0">
                  <a:pos x="301" y="1470"/>
                </a:cxn>
                <a:cxn ang="0">
                  <a:pos x="255" y="1442"/>
                </a:cxn>
                <a:cxn ang="0">
                  <a:pos x="246" y="1409"/>
                </a:cxn>
                <a:cxn ang="0">
                  <a:pos x="251" y="1390"/>
                </a:cxn>
                <a:cxn ang="0">
                  <a:pos x="255" y="1361"/>
                </a:cxn>
                <a:cxn ang="0">
                  <a:pos x="369" y="990"/>
                </a:cxn>
                <a:cxn ang="0">
                  <a:pos x="173" y="899"/>
                </a:cxn>
                <a:cxn ang="0">
                  <a:pos x="46" y="752"/>
                </a:cxn>
                <a:cxn ang="0">
                  <a:pos x="0" y="562"/>
                </a:cxn>
                <a:cxn ang="0">
                  <a:pos x="23" y="409"/>
                </a:cxn>
                <a:cxn ang="0">
                  <a:pos x="73" y="248"/>
                </a:cxn>
                <a:cxn ang="0">
                  <a:pos x="141" y="114"/>
                </a:cxn>
                <a:cxn ang="0">
                  <a:pos x="200" y="33"/>
                </a:cxn>
                <a:cxn ang="0">
                  <a:pos x="232" y="24"/>
                </a:cxn>
                <a:cxn ang="0">
                  <a:pos x="246" y="52"/>
                </a:cxn>
                <a:cxn ang="0">
                  <a:pos x="237" y="67"/>
                </a:cxn>
                <a:cxn ang="0">
                  <a:pos x="178" y="148"/>
                </a:cxn>
                <a:cxn ang="0">
                  <a:pos x="105" y="300"/>
                </a:cxn>
                <a:cxn ang="0">
                  <a:pos x="64" y="443"/>
                </a:cxn>
                <a:cxn ang="0">
                  <a:pos x="50" y="538"/>
                </a:cxn>
                <a:cxn ang="0">
                  <a:pos x="91" y="685"/>
                </a:cxn>
                <a:cxn ang="0">
                  <a:pos x="205" y="799"/>
                </a:cxn>
                <a:cxn ang="0">
                  <a:pos x="401" y="866"/>
                </a:cxn>
                <a:cxn ang="0">
                  <a:pos x="478" y="609"/>
                </a:cxn>
                <a:cxn ang="0">
                  <a:pos x="570" y="376"/>
                </a:cxn>
                <a:cxn ang="0">
                  <a:pos x="674" y="181"/>
                </a:cxn>
                <a:cxn ang="0">
                  <a:pos x="807" y="48"/>
                </a:cxn>
                <a:cxn ang="0">
                  <a:pos x="971" y="0"/>
                </a:cxn>
              </a:cxnLst>
              <a:rect l="0" t="0" r="r" b="b"/>
              <a:pathLst>
                <a:path w="1212" h="1470">
                  <a:moveTo>
                    <a:pt x="952" y="129"/>
                  </a:moveTo>
                  <a:lnTo>
                    <a:pt x="875" y="143"/>
                  </a:lnTo>
                  <a:lnTo>
                    <a:pt x="797" y="176"/>
                  </a:lnTo>
                  <a:lnTo>
                    <a:pt x="729" y="233"/>
                  </a:lnTo>
                  <a:lnTo>
                    <a:pt x="665" y="309"/>
                  </a:lnTo>
                  <a:lnTo>
                    <a:pt x="611" y="405"/>
                  </a:lnTo>
                  <a:lnTo>
                    <a:pt x="565" y="509"/>
                  </a:lnTo>
                  <a:lnTo>
                    <a:pt x="529" y="628"/>
                  </a:lnTo>
                  <a:lnTo>
                    <a:pt x="524" y="652"/>
                  </a:lnTo>
                  <a:lnTo>
                    <a:pt x="515" y="690"/>
                  </a:lnTo>
                  <a:lnTo>
                    <a:pt x="497" y="785"/>
                  </a:lnTo>
                  <a:lnTo>
                    <a:pt x="492" y="828"/>
                  </a:lnTo>
                  <a:lnTo>
                    <a:pt x="483" y="857"/>
                  </a:lnTo>
                  <a:lnTo>
                    <a:pt x="483" y="876"/>
                  </a:lnTo>
                  <a:lnTo>
                    <a:pt x="515" y="876"/>
                  </a:lnTo>
                  <a:lnTo>
                    <a:pt x="524" y="880"/>
                  </a:lnTo>
                  <a:lnTo>
                    <a:pt x="551" y="880"/>
                  </a:lnTo>
                  <a:lnTo>
                    <a:pt x="674" y="866"/>
                  </a:lnTo>
                  <a:lnTo>
                    <a:pt x="788" y="833"/>
                  </a:lnTo>
                  <a:lnTo>
                    <a:pt x="889" y="780"/>
                  </a:lnTo>
                  <a:lnTo>
                    <a:pt x="980" y="714"/>
                  </a:lnTo>
                  <a:lnTo>
                    <a:pt x="1053" y="633"/>
                  </a:lnTo>
                  <a:lnTo>
                    <a:pt x="1107" y="547"/>
                  </a:lnTo>
                  <a:lnTo>
                    <a:pt x="1144" y="452"/>
                  </a:lnTo>
                  <a:lnTo>
                    <a:pt x="1157" y="357"/>
                  </a:lnTo>
                  <a:lnTo>
                    <a:pt x="1153" y="300"/>
                  </a:lnTo>
                  <a:lnTo>
                    <a:pt x="1135" y="248"/>
                  </a:lnTo>
                  <a:lnTo>
                    <a:pt x="1107" y="200"/>
                  </a:lnTo>
                  <a:lnTo>
                    <a:pt x="1071" y="162"/>
                  </a:lnTo>
                  <a:lnTo>
                    <a:pt x="1016" y="138"/>
                  </a:lnTo>
                  <a:lnTo>
                    <a:pt x="952" y="129"/>
                  </a:lnTo>
                  <a:close/>
                  <a:moveTo>
                    <a:pt x="971" y="0"/>
                  </a:moveTo>
                  <a:lnTo>
                    <a:pt x="1043" y="10"/>
                  </a:lnTo>
                  <a:lnTo>
                    <a:pt x="1103" y="43"/>
                  </a:lnTo>
                  <a:lnTo>
                    <a:pt x="1153" y="90"/>
                  </a:lnTo>
                  <a:lnTo>
                    <a:pt x="1185" y="152"/>
                  </a:lnTo>
                  <a:lnTo>
                    <a:pt x="1208" y="224"/>
                  </a:lnTo>
                  <a:lnTo>
                    <a:pt x="1212" y="309"/>
                  </a:lnTo>
                  <a:lnTo>
                    <a:pt x="1198" y="438"/>
                  </a:lnTo>
                  <a:lnTo>
                    <a:pt x="1157" y="566"/>
                  </a:lnTo>
                  <a:lnTo>
                    <a:pt x="1089" y="685"/>
                  </a:lnTo>
                  <a:lnTo>
                    <a:pt x="1002" y="790"/>
                  </a:lnTo>
                  <a:lnTo>
                    <a:pt x="902" y="880"/>
                  </a:lnTo>
                  <a:lnTo>
                    <a:pt x="784" y="947"/>
                  </a:lnTo>
                  <a:lnTo>
                    <a:pt x="661" y="995"/>
                  </a:lnTo>
                  <a:lnTo>
                    <a:pt x="529" y="1009"/>
                  </a:lnTo>
                  <a:lnTo>
                    <a:pt x="488" y="1009"/>
                  </a:lnTo>
                  <a:lnTo>
                    <a:pt x="474" y="1004"/>
                  </a:lnTo>
                  <a:lnTo>
                    <a:pt x="460" y="1004"/>
                  </a:lnTo>
                  <a:lnTo>
                    <a:pt x="437" y="1123"/>
                  </a:lnTo>
                  <a:lnTo>
                    <a:pt x="424" y="1218"/>
                  </a:lnTo>
                  <a:lnTo>
                    <a:pt x="410" y="1290"/>
                  </a:lnTo>
                  <a:lnTo>
                    <a:pt x="401" y="1342"/>
                  </a:lnTo>
                  <a:lnTo>
                    <a:pt x="396" y="1375"/>
                  </a:lnTo>
                  <a:lnTo>
                    <a:pt x="392" y="1394"/>
                  </a:lnTo>
                  <a:lnTo>
                    <a:pt x="387" y="1409"/>
                  </a:lnTo>
                  <a:lnTo>
                    <a:pt x="369" y="1442"/>
                  </a:lnTo>
                  <a:lnTo>
                    <a:pt x="346" y="1461"/>
                  </a:lnTo>
                  <a:lnTo>
                    <a:pt x="323" y="1470"/>
                  </a:lnTo>
                  <a:lnTo>
                    <a:pt x="301" y="1470"/>
                  </a:lnTo>
                  <a:lnTo>
                    <a:pt x="273" y="1461"/>
                  </a:lnTo>
                  <a:lnTo>
                    <a:pt x="255" y="1442"/>
                  </a:lnTo>
                  <a:lnTo>
                    <a:pt x="251" y="1428"/>
                  </a:lnTo>
                  <a:lnTo>
                    <a:pt x="246" y="1409"/>
                  </a:lnTo>
                  <a:lnTo>
                    <a:pt x="246" y="1399"/>
                  </a:lnTo>
                  <a:lnTo>
                    <a:pt x="251" y="1390"/>
                  </a:lnTo>
                  <a:lnTo>
                    <a:pt x="251" y="1380"/>
                  </a:lnTo>
                  <a:lnTo>
                    <a:pt x="255" y="1361"/>
                  </a:lnTo>
                  <a:lnTo>
                    <a:pt x="255" y="1366"/>
                  </a:lnTo>
                  <a:lnTo>
                    <a:pt x="369" y="990"/>
                  </a:lnTo>
                  <a:lnTo>
                    <a:pt x="264" y="952"/>
                  </a:lnTo>
                  <a:lnTo>
                    <a:pt x="173" y="899"/>
                  </a:lnTo>
                  <a:lnTo>
                    <a:pt x="100" y="833"/>
                  </a:lnTo>
                  <a:lnTo>
                    <a:pt x="46" y="752"/>
                  </a:lnTo>
                  <a:lnTo>
                    <a:pt x="14" y="661"/>
                  </a:lnTo>
                  <a:lnTo>
                    <a:pt x="0" y="562"/>
                  </a:lnTo>
                  <a:lnTo>
                    <a:pt x="5" y="485"/>
                  </a:lnTo>
                  <a:lnTo>
                    <a:pt x="23" y="409"/>
                  </a:lnTo>
                  <a:lnTo>
                    <a:pt x="46" y="328"/>
                  </a:lnTo>
                  <a:lnTo>
                    <a:pt x="73" y="248"/>
                  </a:lnTo>
                  <a:lnTo>
                    <a:pt x="105" y="176"/>
                  </a:lnTo>
                  <a:lnTo>
                    <a:pt x="141" y="114"/>
                  </a:lnTo>
                  <a:lnTo>
                    <a:pt x="173" y="67"/>
                  </a:lnTo>
                  <a:lnTo>
                    <a:pt x="200" y="33"/>
                  </a:lnTo>
                  <a:lnTo>
                    <a:pt x="223" y="24"/>
                  </a:lnTo>
                  <a:lnTo>
                    <a:pt x="232" y="24"/>
                  </a:lnTo>
                  <a:lnTo>
                    <a:pt x="246" y="38"/>
                  </a:lnTo>
                  <a:lnTo>
                    <a:pt x="246" y="52"/>
                  </a:lnTo>
                  <a:lnTo>
                    <a:pt x="241" y="57"/>
                  </a:lnTo>
                  <a:lnTo>
                    <a:pt x="237" y="67"/>
                  </a:lnTo>
                  <a:lnTo>
                    <a:pt x="228" y="76"/>
                  </a:lnTo>
                  <a:lnTo>
                    <a:pt x="178" y="148"/>
                  </a:lnTo>
                  <a:lnTo>
                    <a:pt x="137" y="224"/>
                  </a:lnTo>
                  <a:lnTo>
                    <a:pt x="105" y="300"/>
                  </a:lnTo>
                  <a:lnTo>
                    <a:pt x="82" y="376"/>
                  </a:lnTo>
                  <a:lnTo>
                    <a:pt x="64" y="443"/>
                  </a:lnTo>
                  <a:lnTo>
                    <a:pt x="55" y="500"/>
                  </a:lnTo>
                  <a:lnTo>
                    <a:pt x="50" y="538"/>
                  </a:lnTo>
                  <a:lnTo>
                    <a:pt x="59" y="614"/>
                  </a:lnTo>
                  <a:lnTo>
                    <a:pt x="91" y="685"/>
                  </a:lnTo>
                  <a:lnTo>
                    <a:pt x="137" y="747"/>
                  </a:lnTo>
                  <a:lnTo>
                    <a:pt x="205" y="799"/>
                  </a:lnTo>
                  <a:lnTo>
                    <a:pt x="296" y="838"/>
                  </a:lnTo>
                  <a:lnTo>
                    <a:pt x="401" y="866"/>
                  </a:lnTo>
                  <a:lnTo>
                    <a:pt x="437" y="738"/>
                  </a:lnTo>
                  <a:lnTo>
                    <a:pt x="478" y="609"/>
                  </a:lnTo>
                  <a:lnTo>
                    <a:pt x="519" y="490"/>
                  </a:lnTo>
                  <a:lnTo>
                    <a:pt x="570" y="376"/>
                  </a:lnTo>
                  <a:lnTo>
                    <a:pt x="615" y="271"/>
                  </a:lnTo>
                  <a:lnTo>
                    <a:pt x="674" y="181"/>
                  </a:lnTo>
                  <a:lnTo>
                    <a:pt x="734" y="105"/>
                  </a:lnTo>
                  <a:lnTo>
                    <a:pt x="807" y="48"/>
                  </a:lnTo>
                  <a:lnTo>
                    <a:pt x="884" y="14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2915" y="2715"/>
              <a:ext cx="1430" cy="523"/>
            </a:xfrm>
            <a:custGeom>
              <a:avLst/>
              <a:gdLst/>
              <a:ahLst/>
              <a:cxnLst>
                <a:cxn ang="0">
                  <a:pos x="442" y="9"/>
                </a:cxn>
                <a:cxn ang="0">
                  <a:pos x="587" y="90"/>
                </a:cxn>
                <a:cxn ang="0">
                  <a:pos x="724" y="204"/>
                </a:cxn>
                <a:cxn ang="0">
                  <a:pos x="920" y="361"/>
                </a:cxn>
                <a:cxn ang="0">
                  <a:pos x="1066" y="399"/>
                </a:cxn>
                <a:cxn ang="0">
                  <a:pos x="1189" y="371"/>
                </a:cxn>
                <a:cxn ang="0">
                  <a:pos x="1294" y="285"/>
                </a:cxn>
                <a:cxn ang="0">
                  <a:pos x="1353" y="147"/>
                </a:cxn>
                <a:cxn ang="0">
                  <a:pos x="1371" y="38"/>
                </a:cxn>
                <a:cxn ang="0">
                  <a:pos x="1385" y="9"/>
                </a:cxn>
                <a:cxn ang="0">
                  <a:pos x="1399" y="0"/>
                </a:cxn>
                <a:cxn ang="0">
                  <a:pos x="1426" y="23"/>
                </a:cxn>
                <a:cxn ang="0">
                  <a:pos x="1430" y="76"/>
                </a:cxn>
                <a:cxn ang="0">
                  <a:pos x="1408" y="233"/>
                </a:cxn>
                <a:cxn ang="0">
                  <a:pos x="1339" y="375"/>
                </a:cxn>
                <a:cxn ang="0">
                  <a:pos x="1225" y="480"/>
                </a:cxn>
                <a:cxn ang="0">
                  <a:pos x="1070" y="523"/>
                </a:cxn>
                <a:cxn ang="0">
                  <a:pos x="911" y="480"/>
                </a:cxn>
                <a:cxn ang="0">
                  <a:pos x="770" y="380"/>
                </a:cxn>
                <a:cxn ang="0">
                  <a:pos x="578" y="214"/>
                </a:cxn>
                <a:cxn ang="0">
                  <a:pos x="442" y="138"/>
                </a:cxn>
                <a:cxn ang="0">
                  <a:pos x="305" y="133"/>
                </a:cxn>
                <a:cxn ang="0">
                  <a:pos x="191" y="185"/>
                </a:cxn>
                <a:cxn ang="0">
                  <a:pos x="104" y="295"/>
                </a:cxn>
                <a:cxn ang="0">
                  <a:pos x="63" y="471"/>
                </a:cxn>
                <a:cxn ang="0">
                  <a:pos x="59" y="485"/>
                </a:cxn>
                <a:cxn ang="0">
                  <a:pos x="50" y="514"/>
                </a:cxn>
                <a:cxn ang="0">
                  <a:pos x="27" y="523"/>
                </a:cxn>
                <a:cxn ang="0">
                  <a:pos x="9" y="509"/>
                </a:cxn>
                <a:cxn ang="0">
                  <a:pos x="0" y="447"/>
                </a:cxn>
                <a:cxn ang="0">
                  <a:pos x="22" y="295"/>
                </a:cxn>
                <a:cxn ang="0">
                  <a:pos x="91" y="147"/>
                </a:cxn>
                <a:cxn ang="0">
                  <a:pos x="205" y="42"/>
                </a:cxn>
                <a:cxn ang="0">
                  <a:pos x="360" y="0"/>
                </a:cxn>
              </a:cxnLst>
              <a:rect l="0" t="0" r="r" b="b"/>
              <a:pathLst>
                <a:path w="1430" h="523">
                  <a:moveTo>
                    <a:pt x="360" y="0"/>
                  </a:moveTo>
                  <a:lnTo>
                    <a:pt x="442" y="9"/>
                  </a:lnTo>
                  <a:lnTo>
                    <a:pt x="519" y="42"/>
                  </a:lnTo>
                  <a:lnTo>
                    <a:pt x="587" y="90"/>
                  </a:lnTo>
                  <a:lnTo>
                    <a:pt x="656" y="142"/>
                  </a:lnTo>
                  <a:lnTo>
                    <a:pt x="724" y="204"/>
                  </a:lnTo>
                  <a:lnTo>
                    <a:pt x="852" y="318"/>
                  </a:lnTo>
                  <a:lnTo>
                    <a:pt x="920" y="361"/>
                  </a:lnTo>
                  <a:lnTo>
                    <a:pt x="988" y="390"/>
                  </a:lnTo>
                  <a:lnTo>
                    <a:pt x="1066" y="399"/>
                  </a:lnTo>
                  <a:lnTo>
                    <a:pt x="1130" y="390"/>
                  </a:lnTo>
                  <a:lnTo>
                    <a:pt x="1189" y="371"/>
                  </a:lnTo>
                  <a:lnTo>
                    <a:pt x="1244" y="333"/>
                  </a:lnTo>
                  <a:lnTo>
                    <a:pt x="1294" y="285"/>
                  </a:lnTo>
                  <a:lnTo>
                    <a:pt x="1330" y="223"/>
                  </a:lnTo>
                  <a:lnTo>
                    <a:pt x="1353" y="147"/>
                  </a:lnTo>
                  <a:lnTo>
                    <a:pt x="1367" y="61"/>
                  </a:lnTo>
                  <a:lnTo>
                    <a:pt x="1371" y="38"/>
                  </a:lnTo>
                  <a:lnTo>
                    <a:pt x="1376" y="23"/>
                  </a:lnTo>
                  <a:lnTo>
                    <a:pt x="1385" y="9"/>
                  </a:lnTo>
                  <a:lnTo>
                    <a:pt x="1394" y="0"/>
                  </a:lnTo>
                  <a:lnTo>
                    <a:pt x="1399" y="0"/>
                  </a:lnTo>
                  <a:lnTo>
                    <a:pt x="1417" y="9"/>
                  </a:lnTo>
                  <a:lnTo>
                    <a:pt x="1426" y="23"/>
                  </a:lnTo>
                  <a:lnTo>
                    <a:pt x="1430" y="47"/>
                  </a:lnTo>
                  <a:lnTo>
                    <a:pt x="1430" y="76"/>
                  </a:lnTo>
                  <a:lnTo>
                    <a:pt x="1426" y="152"/>
                  </a:lnTo>
                  <a:lnTo>
                    <a:pt x="1408" y="233"/>
                  </a:lnTo>
                  <a:lnTo>
                    <a:pt x="1376" y="304"/>
                  </a:lnTo>
                  <a:lnTo>
                    <a:pt x="1339" y="375"/>
                  </a:lnTo>
                  <a:lnTo>
                    <a:pt x="1285" y="437"/>
                  </a:lnTo>
                  <a:lnTo>
                    <a:pt x="1225" y="480"/>
                  </a:lnTo>
                  <a:lnTo>
                    <a:pt x="1152" y="514"/>
                  </a:lnTo>
                  <a:lnTo>
                    <a:pt x="1070" y="523"/>
                  </a:lnTo>
                  <a:lnTo>
                    <a:pt x="988" y="514"/>
                  </a:lnTo>
                  <a:lnTo>
                    <a:pt x="911" y="480"/>
                  </a:lnTo>
                  <a:lnTo>
                    <a:pt x="838" y="433"/>
                  </a:lnTo>
                  <a:lnTo>
                    <a:pt x="770" y="380"/>
                  </a:lnTo>
                  <a:lnTo>
                    <a:pt x="706" y="318"/>
                  </a:lnTo>
                  <a:lnTo>
                    <a:pt x="578" y="214"/>
                  </a:lnTo>
                  <a:lnTo>
                    <a:pt x="510" y="171"/>
                  </a:lnTo>
                  <a:lnTo>
                    <a:pt x="442" y="138"/>
                  </a:lnTo>
                  <a:lnTo>
                    <a:pt x="364" y="128"/>
                  </a:lnTo>
                  <a:lnTo>
                    <a:pt x="305" y="133"/>
                  </a:lnTo>
                  <a:lnTo>
                    <a:pt x="250" y="152"/>
                  </a:lnTo>
                  <a:lnTo>
                    <a:pt x="191" y="185"/>
                  </a:lnTo>
                  <a:lnTo>
                    <a:pt x="145" y="233"/>
                  </a:lnTo>
                  <a:lnTo>
                    <a:pt x="104" y="295"/>
                  </a:lnTo>
                  <a:lnTo>
                    <a:pt x="77" y="375"/>
                  </a:lnTo>
                  <a:lnTo>
                    <a:pt x="63" y="471"/>
                  </a:lnTo>
                  <a:lnTo>
                    <a:pt x="63" y="475"/>
                  </a:lnTo>
                  <a:lnTo>
                    <a:pt x="59" y="485"/>
                  </a:lnTo>
                  <a:lnTo>
                    <a:pt x="59" y="494"/>
                  </a:lnTo>
                  <a:lnTo>
                    <a:pt x="50" y="514"/>
                  </a:lnTo>
                  <a:lnTo>
                    <a:pt x="32" y="523"/>
                  </a:lnTo>
                  <a:lnTo>
                    <a:pt x="27" y="523"/>
                  </a:lnTo>
                  <a:lnTo>
                    <a:pt x="18" y="518"/>
                  </a:lnTo>
                  <a:lnTo>
                    <a:pt x="9" y="509"/>
                  </a:lnTo>
                  <a:lnTo>
                    <a:pt x="4" y="485"/>
                  </a:lnTo>
                  <a:lnTo>
                    <a:pt x="0" y="447"/>
                  </a:lnTo>
                  <a:lnTo>
                    <a:pt x="4" y="371"/>
                  </a:lnTo>
                  <a:lnTo>
                    <a:pt x="22" y="295"/>
                  </a:lnTo>
                  <a:lnTo>
                    <a:pt x="54" y="219"/>
                  </a:lnTo>
                  <a:lnTo>
                    <a:pt x="91" y="147"/>
                  </a:lnTo>
                  <a:lnTo>
                    <a:pt x="145" y="90"/>
                  </a:lnTo>
                  <a:lnTo>
                    <a:pt x="205" y="42"/>
                  </a:lnTo>
                  <a:lnTo>
                    <a:pt x="278" y="9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 noEditPoints="1"/>
            </p:cNvSpPr>
            <p:nvPr/>
          </p:nvSpPr>
          <p:spPr bwMode="auto">
            <a:xfrm>
              <a:off x="6505" y="1553"/>
              <a:ext cx="775" cy="1100"/>
            </a:xfrm>
            <a:custGeom>
              <a:avLst/>
              <a:gdLst/>
              <a:ahLst/>
              <a:cxnLst>
                <a:cxn ang="0">
                  <a:pos x="360" y="443"/>
                </a:cxn>
                <a:cxn ang="0">
                  <a:pos x="283" y="486"/>
                </a:cxn>
                <a:cxn ang="0">
                  <a:pos x="201" y="591"/>
                </a:cxn>
                <a:cxn ang="0">
                  <a:pos x="160" y="705"/>
                </a:cxn>
                <a:cxn ang="0">
                  <a:pos x="128" y="848"/>
                </a:cxn>
                <a:cxn ang="0">
                  <a:pos x="128" y="967"/>
                </a:cxn>
                <a:cxn ang="0">
                  <a:pos x="169" y="1038"/>
                </a:cxn>
                <a:cxn ang="0">
                  <a:pos x="233" y="1062"/>
                </a:cxn>
                <a:cxn ang="0">
                  <a:pos x="319" y="1038"/>
                </a:cxn>
                <a:cxn ang="0">
                  <a:pos x="369" y="1000"/>
                </a:cxn>
                <a:cxn ang="0">
                  <a:pos x="429" y="933"/>
                </a:cxn>
                <a:cxn ang="0">
                  <a:pos x="520" y="600"/>
                </a:cxn>
                <a:cxn ang="0">
                  <a:pos x="524" y="581"/>
                </a:cxn>
                <a:cxn ang="0">
                  <a:pos x="520" y="557"/>
                </a:cxn>
                <a:cxn ang="0">
                  <a:pos x="497" y="500"/>
                </a:cxn>
                <a:cxn ang="0">
                  <a:pos x="438" y="448"/>
                </a:cxn>
                <a:cxn ang="0">
                  <a:pos x="725" y="0"/>
                </a:cxn>
                <a:cxn ang="0">
                  <a:pos x="770" y="5"/>
                </a:cxn>
                <a:cxn ang="0">
                  <a:pos x="775" y="24"/>
                </a:cxn>
                <a:cxn ang="0">
                  <a:pos x="770" y="39"/>
                </a:cxn>
                <a:cxn ang="0">
                  <a:pos x="775" y="39"/>
                </a:cxn>
                <a:cxn ang="0">
                  <a:pos x="561" y="928"/>
                </a:cxn>
                <a:cxn ang="0">
                  <a:pos x="556" y="957"/>
                </a:cxn>
                <a:cxn ang="0">
                  <a:pos x="561" y="1009"/>
                </a:cxn>
                <a:cxn ang="0">
                  <a:pos x="584" y="1052"/>
                </a:cxn>
                <a:cxn ang="0">
                  <a:pos x="638" y="1047"/>
                </a:cxn>
                <a:cxn ang="0">
                  <a:pos x="688" y="981"/>
                </a:cxn>
                <a:cxn ang="0">
                  <a:pos x="716" y="890"/>
                </a:cxn>
                <a:cxn ang="0">
                  <a:pos x="725" y="857"/>
                </a:cxn>
                <a:cxn ang="0">
                  <a:pos x="757" y="843"/>
                </a:cxn>
                <a:cxn ang="0">
                  <a:pos x="770" y="852"/>
                </a:cxn>
                <a:cxn ang="0">
                  <a:pos x="761" y="900"/>
                </a:cxn>
                <a:cxn ang="0">
                  <a:pos x="739" y="981"/>
                </a:cxn>
                <a:cxn ang="0">
                  <a:pos x="688" y="1062"/>
                </a:cxn>
                <a:cxn ang="0">
                  <a:pos x="602" y="1100"/>
                </a:cxn>
                <a:cxn ang="0">
                  <a:pos x="538" y="1090"/>
                </a:cxn>
                <a:cxn ang="0">
                  <a:pos x="470" y="1038"/>
                </a:cxn>
                <a:cxn ang="0">
                  <a:pos x="397" y="1033"/>
                </a:cxn>
                <a:cxn ang="0">
                  <a:pos x="292" y="1090"/>
                </a:cxn>
                <a:cxn ang="0">
                  <a:pos x="160" y="1085"/>
                </a:cxn>
                <a:cxn ang="0">
                  <a:pos x="46" y="1000"/>
                </a:cxn>
                <a:cxn ang="0">
                  <a:pos x="0" y="843"/>
                </a:cxn>
                <a:cxn ang="0">
                  <a:pos x="60" y="624"/>
                </a:cxn>
                <a:cxn ang="0">
                  <a:pos x="205" y="462"/>
                </a:cxn>
                <a:cxn ang="0">
                  <a:pos x="392" y="395"/>
                </a:cxn>
                <a:cxn ang="0">
                  <a:pos x="483" y="419"/>
                </a:cxn>
                <a:cxn ang="0">
                  <a:pos x="547" y="486"/>
                </a:cxn>
                <a:cxn ang="0">
                  <a:pos x="634" y="115"/>
                </a:cxn>
                <a:cxn ang="0">
                  <a:pos x="638" y="86"/>
                </a:cxn>
                <a:cxn ang="0">
                  <a:pos x="606" y="72"/>
                </a:cxn>
                <a:cxn ang="0">
                  <a:pos x="538" y="67"/>
                </a:cxn>
                <a:cxn ang="0">
                  <a:pos x="524" y="62"/>
                </a:cxn>
                <a:cxn ang="0">
                  <a:pos x="529" y="34"/>
                </a:cxn>
                <a:cxn ang="0">
                  <a:pos x="538" y="20"/>
                </a:cxn>
                <a:cxn ang="0">
                  <a:pos x="552" y="15"/>
                </a:cxn>
                <a:cxn ang="0">
                  <a:pos x="588" y="10"/>
                </a:cxn>
                <a:cxn ang="0">
                  <a:pos x="725" y="0"/>
                </a:cxn>
              </a:cxnLst>
              <a:rect l="0" t="0" r="r" b="b"/>
              <a:pathLst>
                <a:path w="775" h="1100">
                  <a:moveTo>
                    <a:pt x="392" y="438"/>
                  </a:moveTo>
                  <a:lnTo>
                    <a:pt x="360" y="443"/>
                  </a:lnTo>
                  <a:lnTo>
                    <a:pt x="324" y="457"/>
                  </a:lnTo>
                  <a:lnTo>
                    <a:pt x="283" y="486"/>
                  </a:lnTo>
                  <a:lnTo>
                    <a:pt x="242" y="529"/>
                  </a:lnTo>
                  <a:lnTo>
                    <a:pt x="201" y="591"/>
                  </a:lnTo>
                  <a:lnTo>
                    <a:pt x="183" y="638"/>
                  </a:lnTo>
                  <a:lnTo>
                    <a:pt x="160" y="705"/>
                  </a:lnTo>
                  <a:lnTo>
                    <a:pt x="142" y="776"/>
                  </a:lnTo>
                  <a:lnTo>
                    <a:pt x="128" y="848"/>
                  </a:lnTo>
                  <a:lnTo>
                    <a:pt x="123" y="909"/>
                  </a:lnTo>
                  <a:lnTo>
                    <a:pt x="128" y="967"/>
                  </a:lnTo>
                  <a:lnTo>
                    <a:pt x="146" y="1009"/>
                  </a:lnTo>
                  <a:lnTo>
                    <a:pt x="169" y="1038"/>
                  </a:lnTo>
                  <a:lnTo>
                    <a:pt x="201" y="1057"/>
                  </a:lnTo>
                  <a:lnTo>
                    <a:pt x="233" y="1062"/>
                  </a:lnTo>
                  <a:lnTo>
                    <a:pt x="278" y="1052"/>
                  </a:lnTo>
                  <a:lnTo>
                    <a:pt x="319" y="1038"/>
                  </a:lnTo>
                  <a:lnTo>
                    <a:pt x="351" y="1014"/>
                  </a:lnTo>
                  <a:lnTo>
                    <a:pt x="369" y="1000"/>
                  </a:lnTo>
                  <a:lnTo>
                    <a:pt x="401" y="967"/>
                  </a:lnTo>
                  <a:lnTo>
                    <a:pt x="429" y="933"/>
                  </a:lnTo>
                  <a:lnTo>
                    <a:pt x="447" y="895"/>
                  </a:lnTo>
                  <a:lnTo>
                    <a:pt x="520" y="600"/>
                  </a:lnTo>
                  <a:lnTo>
                    <a:pt x="520" y="586"/>
                  </a:lnTo>
                  <a:lnTo>
                    <a:pt x="524" y="581"/>
                  </a:lnTo>
                  <a:lnTo>
                    <a:pt x="524" y="576"/>
                  </a:lnTo>
                  <a:lnTo>
                    <a:pt x="520" y="557"/>
                  </a:lnTo>
                  <a:lnTo>
                    <a:pt x="515" y="533"/>
                  </a:lnTo>
                  <a:lnTo>
                    <a:pt x="497" y="500"/>
                  </a:lnTo>
                  <a:lnTo>
                    <a:pt x="474" y="472"/>
                  </a:lnTo>
                  <a:lnTo>
                    <a:pt x="438" y="448"/>
                  </a:lnTo>
                  <a:lnTo>
                    <a:pt x="392" y="438"/>
                  </a:lnTo>
                  <a:close/>
                  <a:moveTo>
                    <a:pt x="725" y="0"/>
                  </a:moveTo>
                  <a:lnTo>
                    <a:pt x="761" y="0"/>
                  </a:lnTo>
                  <a:lnTo>
                    <a:pt x="770" y="5"/>
                  </a:lnTo>
                  <a:lnTo>
                    <a:pt x="775" y="15"/>
                  </a:lnTo>
                  <a:lnTo>
                    <a:pt x="775" y="24"/>
                  </a:lnTo>
                  <a:lnTo>
                    <a:pt x="770" y="29"/>
                  </a:lnTo>
                  <a:lnTo>
                    <a:pt x="770" y="39"/>
                  </a:lnTo>
                  <a:lnTo>
                    <a:pt x="766" y="43"/>
                  </a:lnTo>
                  <a:lnTo>
                    <a:pt x="775" y="39"/>
                  </a:lnTo>
                  <a:lnTo>
                    <a:pt x="565" y="914"/>
                  </a:lnTo>
                  <a:lnTo>
                    <a:pt x="561" y="928"/>
                  </a:lnTo>
                  <a:lnTo>
                    <a:pt x="561" y="943"/>
                  </a:lnTo>
                  <a:lnTo>
                    <a:pt x="556" y="957"/>
                  </a:lnTo>
                  <a:lnTo>
                    <a:pt x="556" y="981"/>
                  </a:lnTo>
                  <a:lnTo>
                    <a:pt x="561" y="1009"/>
                  </a:lnTo>
                  <a:lnTo>
                    <a:pt x="565" y="1033"/>
                  </a:lnTo>
                  <a:lnTo>
                    <a:pt x="584" y="1052"/>
                  </a:lnTo>
                  <a:lnTo>
                    <a:pt x="606" y="1057"/>
                  </a:lnTo>
                  <a:lnTo>
                    <a:pt x="638" y="1047"/>
                  </a:lnTo>
                  <a:lnTo>
                    <a:pt x="666" y="1019"/>
                  </a:lnTo>
                  <a:lnTo>
                    <a:pt x="688" y="981"/>
                  </a:lnTo>
                  <a:lnTo>
                    <a:pt x="702" y="933"/>
                  </a:lnTo>
                  <a:lnTo>
                    <a:pt x="716" y="890"/>
                  </a:lnTo>
                  <a:lnTo>
                    <a:pt x="720" y="871"/>
                  </a:lnTo>
                  <a:lnTo>
                    <a:pt x="725" y="857"/>
                  </a:lnTo>
                  <a:lnTo>
                    <a:pt x="739" y="843"/>
                  </a:lnTo>
                  <a:lnTo>
                    <a:pt x="757" y="843"/>
                  </a:lnTo>
                  <a:lnTo>
                    <a:pt x="766" y="848"/>
                  </a:lnTo>
                  <a:lnTo>
                    <a:pt x="770" y="852"/>
                  </a:lnTo>
                  <a:lnTo>
                    <a:pt x="770" y="876"/>
                  </a:lnTo>
                  <a:lnTo>
                    <a:pt x="761" y="900"/>
                  </a:lnTo>
                  <a:lnTo>
                    <a:pt x="752" y="938"/>
                  </a:lnTo>
                  <a:lnTo>
                    <a:pt x="739" y="981"/>
                  </a:lnTo>
                  <a:lnTo>
                    <a:pt x="720" y="1019"/>
                  </a:lnTo>
                  <a:lnTo>
                    <a:pt x="688" y="1062"/>
                  </a:lnTo>
                  <a:lnTo>
                    <a:pt x="652" y="1090"/>
                  </a:lnTo>
                  <a:lnTo>
                    <a:pt x="602" y="1100"/>
                  </a:lnTo>
                  <a:lnTo>
                    <a:pt x="575" y="1100"/>
                  </a:lnTo>
                  <a:lnTo>
                    <a:pt x="538" y="1090"/>
                  </a:lnTo>
                  <a:lnTo>
                    <a:pt x="502" y="1071"/>
                  </a:lnTo>
                  <a:lnTo>
                    <a:pt x="470" y="1038"/>
                  </a:lnTo>
                  <a:lnTo>
                    <a:pt x="447" y="990"/>
                  </a:lnTo>
                  <a:lnTo>
                    <a:pt x="397" y="1033"/>
                  </a:lnTo>
                  <a:lnTo>
                    <a:pt x="347" y="1066"/>
                  </a:lnTo>
                  <a:lnTo>
                    <a:pt x="292" y="1090"/>
                  </a:lnTo>
                  <a:lnTo>
                    <a:pt x="233" y="1100"/>
                  </a:lnTo>
                  <a:lnTo>
                    <a:pt x="160" y="1085"/>
                  </a:lnTo>
                  <a:lnTo>
                    <a:pt x="96" y="1052"/>
                  </a:lnTo>
                  <a:lnTo>
                    <a:pt x="46" y="1000"/>
                  </a:lnTo>
                  <a:lnTo>
                    <a:pt x="14" y="928"/>
                  </a:lnTo>
                  <a:lnTo>
                    <a:pt x="0" y="843"/>
                  </a:lnTo>
                  <a:lnTo>
                    <a:pt x="14" y="729"/>
                  </a:lnTo>
                  <a:lnTo>
                    <a:pt x="60" y="624"/>
                  </a:lnTo>
                  <a:lnTo>
                    <a:pt x="123" y="533"/>
                  </a:lnTo>
                  <a:lnTo>
                    <a:pt x="205" y="462"/>
                  </a:lnTo>
                  <a:lnTo>
                    <a:pt x="297" y="414"/>
                  </a:lnTo>
                  <a:lnTo>
                    <a:pt x="392" y="395"/>
                  </a:lnTo>
                  <a:lnTo>
                    <a:pt x="442" y="400"/>
                  </a:lnTo>
                  <a:lnTo>
                    <a:pt x="483" y="419"/>
                  </a:lnTo>
                  <a:lnTo>
                    <a:pt x="520" y="448"/>
                  </a:lnTo>
                  <a:lnTo>
                    <a:pt x="547" y="486"/>
                  </a:lnTo>
                  <a:lnTo>
                    <a:pt x="634" y="129"/>
                  </a:lnTo>
                  <a:lnTo>
                    <a:pt x="634" y="115"/>
                  </a:lnTo>
                  <a:lnTo>
                    <a:pt x="638" y="105"/>
                  </a:lnTo>
                  <a:lnTo>
                    <a:pt x="638" y="86"/>
                  </a:lnTo>
                  <a:lnTo>
                    <a:pt x="629" y="77"/>
                  </a:lnTo>
                  <a:lnTo>
                    <a:pt x="606" y="72"/>
                  </a:lnTo>
                  <a:lnTo>
                    <a:pt x="547" y="72"/>
                  </a:lnTo>
                  <a:lnTo>
                    <a:pt x="538" y="67"/>
                  </a:lnTo>
                  <a:lnTo>
                    <a:pt x="529" y="67"/>
                  </a:lnTo>
                  <a:lnTo>
                    <a:pt x="524" y="62"/>
                  </a:lnTo>
                  <a:lnTo>
                    <a:pt x="524" y="39"/>
                  </a:lnTo>
                  <a:lnTo>
                    <a:pt x="529" y="34"/>
                  </a:lnTo>
                  <a:lnTo>
                    <a:pt x="533" y="24"/>
                  </a:lnTo>
                  <a:lnTo>
                    <a:pt x="538" y="20"/>
                  </a:lnTo>
                  <a:lnTo>
                    <a:pt x="547" y="20"/>
                  </a:lnTo>
                  <a:lnTo>
                    <a:pt x="552" y="15"/>
                  </a:lnTo>
                  <a:lnTo>
                    <a:pt x="556" y="15"/>
                  </a:lnTo>
                  <a:lnTo>
                    <a:pt x="588" y="10"/>
                  </a:lnTo>
                  <a:lnTo>
                    <a:pt x="634" y="1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7412" y="1944"/>
              <a:ext cx="688" cy="709"/>
            </a:xfrm>
            <a:custGeom>
              <a:avLst/>
              <a:gdLst/>
              <a:ahLst/>
              <a:cxnLst>
                <a:cxn ang="0">
                  <a:pos x="675" y="0"/>
                </a:cxn>
                <a:cxn ang="0">
                  <a:pos x="688" y="9"/>
                </a:cxn>
                <a:cxn ang="0">
                  <a:pos x="684" y="38"/>
                </a:cxn>
                <a:cxn ang="0">
                  <a:pos x="634" y="109"/>
                </a:cxn>
                <a:cxn ang="0">
                  <a:pos x="538" y="214"/>
                </a:cxn>
                <a:cxn ang="0">
                  <a:pos x="465" y="280"/>
                </a:cxn>
                <a:cxn ang="0">
                  <a:pos x="378" y="357"/>
                </a:cxn>
                <a:cxn ang="0">
                  <a:pos x="251" y="466"/>
                </a:cxn>
                <a:cxn ang="0">
                  <a:pos x="192" y="518"/>
                </a:cxn>
                <a:cxn ang="0">
                  <a:pos x="233" y="552"/>
                </a:cxn>
                <a:cxn ang="0">
                  <a:pos x="301" y="566"/>
                </a:cxn>
                <a:cxn ang="0">
                  <a:pos x="410" y="585"/>
                </a:cxn>
                <a:cxn ang="0">
                  <a:pos x="501" y="566"/>
                </a:cxn>
                <a:cxn ang="0">
                  <a:pos x="579" y="514"/>
                </a:cxn>
                <a:cxn ang="0">
                  <a:pos x="615" y="452"/>
                </a:cxn>
                <a:cxn ang="0">
                  <a:pos x="643" y="447"/>
                </a:cxn>
                <a:cxn ang="0">
                  <a:pos x="656" y="457"/>
                </a:cxn>
                <a:cxn ang="0">
                  <a:pos x="652" y="495"/>
                </a:cxn>
                <a:cxn ang="0">
                  <a:pos x="606" y="585"/>
                </a:cxn>
                <a:cxn ang="0">
                  <a:pos x="520" y="671"/>
                </a:cxn>
                <a:cxn ang="0">
                  <a:pos x="397" y="709"/>
                </a:cxn>
                <a:cxn ang="0">
                  <a:pos x="315" y="675"/>
                </a:cxn>
                <a:cxn ang="0">
                  <a:pos x="246" y="614"/>
                </a:cxn>
                <a:cxn ang="0">
                  <a:pos x="205" y="599"/>
                </a:cxn>
                <a:cxn ang="0">
                  <a:pos x="141" y="609"/>
                </a:cxn>
                <a:cxn ang="0">
                  <a:pos x="55" y="694"/>
                </a:cxn>
                <a:cxn ang="0">
                  <a:pos x="46" y="709"/>
                </a:cxn>
                <a:cxn ang="0">
                  <a:pos x="9" y="704"/>
                </a:cxn>
                <a:cxn ang="0">
                  <a:pos x="0" y="690"/>
                </a:cxn>
                <a:cxn ang="0">
                  <a:pos x="23" y="647"/>
                </a:cxn>
                <a:cxn ang="0">
                  <a:pos x="87" y="566"/>
                </a:cxn>
                <a:cxn ang="0">
                  <a:pos x="255" y="399"/>
                </a:cxn>
                <a:cxn ang="0">
                  <a:pos x="428" y="257"/>
                </a:cxn>
                <a:cxn ang="0">
                  <a:pos x="488" y="200"/>
                </a:cxn>
                <a:cxn ang="0">
                  <a:pos x="506" y="157"/>
                </a:cxn>
                <a:cxn ang="0">
                  <a:pos x="447" y="147"/>
                </a:cxn>
                <a:cxn ang="0">
                  <a:pos x="351" y="128"/>
                </a:cxn>
                <a:cxn ang="0">
                  <a:pos x="283" y="123"/>
                </a:cxn>
                <a:cxn ang="0">
                  <a:pos x="219" y="138"/>
                </a:cxn>
                <a:cxn ang="0">
                  <a:pos x="169" y="181"/>
                </a:cxn>
                <a:cxn ang="0">
                  <a:pos x="151" y="204"/>
                </a:cxn>
                <a:cxn ang="0">
                  <a:pos x="128" y="200"/>
                </a:cxn>
                <a:cxn ang="0">
                  <a:pos x="119" y="185"/>
                </a:cxn>
                <a:cxn ang="0">
                  <a:pos x="141" y="119"/>
                </a:cxn>
                <a:cxn ang="0">
                  <a:pos x="214" y="43"/>
                </a:cxn>
                <a:cxn ang="0">
                  <a:pos x="319" y="4"/>
                </a:cxn>
                <a:cxn ang="0">
                  <a:pos x="369" y="14"/>
                </a:cxn>
                <a:cxn ang="0">
                  <a:pos x="438" y="66"/>
                </a:cxn>
                <a:cxn ang="0">
                  <a:pos x="488" y="104"/>
                </a:cxn>
                <a:cxn ang="0">
                  <a:pos x="520" y="114"/>
                </a:cxn>
                <a:cxn ang="0">
                  <a:pos x="574" y="90"/>
                </a:cxn>
                <a:cxn ang="0">
                  <a:pos x="634" y="14"/>
                </a:cxn>
                <a:cxn ang="0">
                  <a:pos x="647" y="0"/>
                </a:cxn>
              </a:cxnLst>
              <a:rect l="0" t="0" r="r" b="b"/>
              <a:pathLst>
                <a:path w="688" h="709">
                  <a:moveTo>
                    <a:pt x="647" y="0"/>
                  </a:moveTo>
                  <a:lnTo>
                    <a:pt x="675" y="0"/>
                  </a:lnTo>
                  <a:lnTo>
                    <a:pt x="679" y="4"/>
                  </a:lnTo>
                  <a:lnTo>
                    <a:pt x="688" y="9"/>
                  </a:lnTo>
                  <a:lnTo>
                    <a:pt x="688" y="19"/>
                  </a:lnTo>
                  <a:lnTo>
                    <a:pt x="684" y="38"/>
                  </a:lnTo>
                  <a:lnTo>
                    <a:pt x="661" y="66"/>
                  </a:lnTo>
                  <a:lnTo>
                    <a:pt x="634" y="109"/>
                  </a:lnTo>
                  <a:lnTo>
                    <a:pt x="588" y="157"/>
                  </a:lnTo>
                  <a:lnTo>
                    <a:pt x="538" y="214"/>
                  </a:lnTo>
                  <a:lnTo>
                    <a:pt x="506" y="247"/>
                  </a:lnTo>
                  <a:lnTo>
                    <a:pt x="465" y="280"/>
                  </a:lnTo>
                  <a:lnTo>
                    <a:pt x="419" y="323"/>
                  </a:lnTo>
                  <a:lnTo>
                    <a:pt x="378" y="357"/>
                  </a:lnTo>
                  <a:lnTo>
                    <a:pt x="296" y="428"/>
                  </a:lnTo>
                  <a:lnTo>
                    <a:pt x="251" y="466"/>
                  </a:lnTo>
                  <a:lnTo>
                    <a:pt x="219" y="495"/>
                  </a:lnTo>
                  <a:lnTo>
                    <a:pt x="192" y="518"/>
                  </a:lnTo>
                  <a:lnTo>
                    <a:pt x="160" y="552"/>
                  </a:lnTo>
                  <a:lnTo>
                    <a:pt x="233" y="552"/>
                  </a:lnTo>
                  <a:lnTo>
                    <a:pt x="260" y="556"/>
                  </a:lnTo>
                  <a:lnTo>
                    <a:pt x="301" y="566"/>
                  </a:lnTo>
                  <a:lnTo>
                    <a:pt x="360" y="580"/>
                  </a:lnTo>
                  <a:lnTo>
                    <a:pt x="410" y="585"/>
                  </a:lnTo>
                  <a:lnTo>
                    <a:pt x="456" y="580"/>
                  </a:lnTo>
                  <a:lnTo>
                    <a:pt x="501" y="566"/>
                  </a:lnTo>
                  <a:lnTo>
                    <a:pt x="542" y="547"/>
                  </a:lnTo>
                  <a:lnTo>
                    <a:pt x="579" y="514"/>
                  </a:lnTo>
                  <a:lnTo>
                    <a:pt x="606" y="471"/>
                  </a:lnTo>
                  <a:lnTo>
                    <a:pt x="615" y="452"/>
                  </a:lnTo>
                  <a:lnTo>
                    <a:pt x="624" y="447"/>
                  </a:lnTo>
                  <a:lnTo>
                    <a:pt x="643" y="447"/>
                  </a:lnTo>
                  <a:lnTo>
                    <a:pt x="652" y="452"/>
                  </a:lnTo>
                  <a:lnTo>
                    <a:pt x="656" y="457"/>
                  </a:lnTo>
                  <a:lnTo>
                    <a:pt x="656" y="466"/>
                  </a:lnTo>
                  <a:lnTo>
                    <a:pt x="652" y="495"/>
                  </a:lnTo>
                  <a:lnTo>
                    <a:pt x="634" y="537"/>
                  </a:lnTo>
                  <a:lnTo>
                    <a:pt x="606" y="585"/>
                  </a:lnTo>
                  <a:lnTo>
                    <a:pt x="565" y="628"/>
                  </a:lnTo>
                  <a:lnTo>
                    <a:pt x="520" y="671"/>
                  </a:lnTo>
                  <a:lnTo>
                    <a:pt x="460" y="699"/>
                  </a:lnTo>
                  <a:lnTo>
                    <a:pt x="397" y="709"/>
                  </a:lnTo>
                  <a:lnTo>
                    <a:pt x="356" y="699"/>
                  </a:lnTo>
                  <a:lnTo>
                    <a:pt x="315" y="675"/>
                  </a:lnTo>
                  <a:lnTo>
                    <a:pt x="274" y="637"/>
                  </a:lnTo>
                  <a:lnTo>
                    <a:pt x="246" y="614"/>
                  </a:lnTo>
                  <a:lnTo>
                    <a:pt x="223" y="604"/>
                  </a:lnTo>
                  <a:lnTo>
                    <a:pt x="205" y="599"/>
                  </a:lnTo>
                  <a:lnTo>
                    <a:pt x="192" y="599"/>
                  </a:lnTo>
                  <a:lnTo>
                    <a:pt x="141" y="609"/>
                  </a:lnTo>
                  <a:lnTo>
                    <a:pt x="96" y="642"/>
                  </a:lnTo>
                  <a:lnTo>
                    <a:pt x="55" y="694"/>
                  </a:lnTo>
                  <a:lnTo>
                    <a:pt x="50" y="704"/>
                  </a:lnTo>
                  <a:lnTo>
                    <a:pt x="46" y="709"/>
                  </a:lnTo>
                  <a:lnTo>
                    <a:pt x="14" y="709"/>
                  </a:lnTo>
                  <a:lnTo>
                    <a:pt x="9" y="704"/>
                  </a:lnTo>
                  <a:lnTo>
                    <a:pt x="0" y="699"/>
                  </a:lnTo>
                  <a:lnTo>
                    <a:pt x="0" y="690"/>
                  </a:lnTo>
                  <a:lnTo>
                    <a:pt x="5" y="675"/>
                  </a:lnTo>
                  <a:lnTo>
                    <a:pt x="23" y="647"/>
                  </a:lnTo>
                  <a:lnTo>
                    <a:pt x="50" y="609"/>
                  </a:lnTo>
                  <a:lnTo>
                    <a:pt x="87" y="566"/>
                  </a:lnTo>
                  <a:lnTo>
                    <a:pt x="210" y="437"/>
                  </a:lnTo>
                  <a:lnTo>
                    <a:pt x="255" y="399"/>
                  </a:lnTo>
                  <a:lnTo>
                    <a:pt x="383" y="295"/>
                  </a:lnTo>
                  <a:lnTo>
                    <a:pt x="428" y="257"/>
                  </a:lnTo>
                  <a:lnTo>
                    <a:pt x="460" y="223"/>
                  </a:lnTo>
                  <a:lnTo>
                    <a:pt x="488" y="200"/>
                  </a:lnTo>
                  <a:lnTo>
                    <a:pt x="529" y="157"/>
                  </a:lnTo>
                  <a:lnTo>
                    <a:pt x="506" y="157"/>
                  </a:lnTo>
                  <a:lnTo>
                    <a:pt x="479" y="152"/>
                  </a:lnTo>
                  <a:lnTo>
                    <a:pt x="447" y="147"/>
                  </a:lnTo>
                  <a:lnTo>
                    <a:pt x="397" y="138"/>
                  </a:lnTo>
                  <a:lnTo>
                    <a:pt x="351" y="128"/>
                  </a:lnTo>
                  <a:lnTo>
                    <a:pt x="301" y="123"/>
                  </a:lnTo>
                  <a:lnTo>
                    <a:pt x="283" y="123"/>
                  </a:lnTo>
                  <a:lnTo>
                    <a:pt x="251" y="128"/>
                  </a:lnTo>
                  <a:lnTo>
                    <a:pt x="219" y="138"/>
                  </a:lnTo>
                  <a:lnTo>
                    <a:pt x="187" y="157"/>
                  </a:lnTo>
                  <a:lnTo>
                    <a:pt x="169" y="181"/>
                  </a:lnTo>
                  <a:lnTo>
                    <a:pt x="160" y="200"/>
                  </a:lnTo>
                  <a:lnTo>
                    <a:pt x="151" y="204"/>
                  </a:lnTo>
                  <a:lnTo>
                    <a:pt x="132" y="204"/>
                  </a:lnTo>
                  <a:lnTo>
                    <a:pt x="128" y="200"/>
                  </a:lnTo>
                  <a:lnTo>
                    <a:pt x="119" y="195"/>
                  </a:lnTo>
                  <a:lnTo>
                    <a:pt x="119" y="185"/>
                  </a:lnTo>
                  <a:lnTo>
                    <a:pt x="123" y="157"/>
                  </a:lnTo>
                  <a:lnTo>
                    <a:pt x="141" y="119"/>
                  </a:lnTo>
                  <a:lnTo>
                    <a:pt x="173" y="81"/>
                  </a:lnTo>
                  <a:lnTo>
                    <a:pt x="214" y="43"/>
                  </a:lnTo>
                  <a:lnTo>
                    <a:pt x="260" y="14"/>
                  </a:lnTo>
                  <a:lnTo>
                    <a:pt x="319" y="4"/>
                  </a:lnTo>
                  <a:lnTo>
                    <a:pt x="342" y="4"/>
                  </a:lnTo>
                  <a:lnTo>
                    <a:pt x="369" y="14"/>
                  </a:lnTo>
                  <a:lnTo>
                    <a:pt x="401" y="33"/>
                  </a:lnTo>
                  <a:lnTo>
                    <a:pt x="438" y="66"/>
                  </a:lnTo>
                  <a:lnTo>
                    <a:pt x="465" y="90"/>
                  </a:lnTo>
                  <a:lnTo>
                    <a:pt x="488" y="104"/>
                  </a:lnTo>
                  <a:lnTo>
                    <a:pt x="506" y="114"/>
                  </a:lnTo>
                  <a:lnTo>
                    <a:pt x="520" y="114"/>
                  </a:lnTo>
                  <a:lnTo>
                    <a:pt x="547" y="109"/>
                  </a:lnTo>
                  <a:lnTo>
                    <a:pt x="574" y="90"/>
                  </a:lnTo>
                  <a:lnTo>
                    <a:pt x="602" y="62"/>
                  </a:lnTo>
                  <a:lnTo>
                    <a:pt x="634" y="14"/>
                  </a:lnTo>
                  <a:lnTo>
                    <a:pt x="638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5371" y="2800"/>
              <a:ext cx="3996" cy="11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5393" y="3619"/>
              <a:ext cx="698" cy="709"/>
            </a:xfrm>
            <a:custGeom>
              <a:avLst/>
              <a:gdLst/>
              <a:ahLst/>
              <a:cxnLst>
                <a:cxn ang="0">
                  <a:pos x="684" y="0"/>
                </a:cxn>
                <a:cxn ang="0">
                  <a:pos x="698" y="9"/>
                </a:cxn>
                <a:cxn ang="0">
                  <a:pos x="693" y="33"/>
                </a:cxn>
                <a:cxn ang="0">
                  <a:pos x="643" y="104"/>
                </a:cxn>
                <a:cxn ang="0">
                  <a:pos x="547" y="209"/>
                </a:cxn>
                <a:cxn ang="0">
                  <a:pos x="474" y="276"/>
                </a:cxn>
                <a:cxn ang="0">
                  <a:pos x="388" y="352"/>
                </a:cxn>
                <a:cxn ang="0">
                  <a:pos x="260" y="461"/>
                </a:cxn>
                <a:cxn ang="0">
                  <a:pos x="201" y="514"/>
                </a:cxn>
                <a:cxn ang="0">
                  <a:pos x="233" y="552"/>
                </a:cxn>
                <a:cxn ang="0">
                  <a:pos x="301" y="566"/>
                </a:cxn>
                <a:cxn ang="0">
                  <a:pos x="411" y="585"/>
                </a:cxn>
                <a:cxn ang="0">
                  <a:pos x="502" y="566"/>
                </a:cxn>
                <a:cxn ang="0">
                  <a:pos x="579" y="514"/>
                </a:cxn>
                <a:cxn ang="0">
                  <a:pos x="616" y="452"/>
                </a:cxn>
                <a:cxn ang="0">
                  <a:pos x="643" y="447"/>
                </a:cxn>
                <a:cxn ang="0">
                  <a:pos x="657" y="457"/>
                </a:cxn>
                <a:cxn ang="0">
                  <a:pos x="652" y="495"/>
                </a:cxn>
                <a:cxn ang="0">
                  <a:pos x="607" y="585"/>
                </a:cxn>
                <a:cxn ang="0">
                  <a:pos x="520" y="671"/>
                </a:cxn>
                <a:cxn ang="0">
                  <a:pos x="397" y="709"/>
                </a:cxn>
                <a:cxn ang="0">
                  <a:pos x="315" y="675"/>
                </a:cxn>
                <a:cxn ang="0">
                  <a:pos x="247" y="614"/>
                </a:cxn>
                <a:cxn ang="0">
                  <a:pos x="206" y="599"/>
                </a:cxn>
                <a:cxn ang="0">
                  <a:pos x="142" y="614"/>
                </a:cxn>
                <a:cxn ang="0">
                  <a:pos x="55" y="695"/>
                </a:cxn>
                <a:cxn ang="0">
                  <a:pos x="46" y="709"/>
                </a:cxn>
                <a:cxn ang="0">
                  <a:pos x="10" y="704"/>
                </a:cxn>
                <a:cxn ang="0">
                  <a:pos x="0" y="690"/>
                </a:cxn>
                <a:cxn ang="0">
                  <a:pos x="23" y="647"/>
                </a:cxn>
                <a:cxn ang="0">
                  <a:pos x="87" y="566"/>
                </a:cxn>
                <a:cxn ang="0">
                  <a:pos x="183" y="471"/>
                </a:cxn>
                <a:cxn ang="0">
                  <a:pos x="260" y="399"/>
                </a:cxn>
                <a:cxn ang="0">
                  <a:pos x="433" y="257"/>
                </a:cxn>
                <a:cxn ang="0">
                  <a:pos x="493" y="200"/>
                </a:cxn>
                <a:cxn ang="0">
                  <a:pos x="484" y="157"/>
                </a:cxn>
                <a:cxn ang="0">
                  <a:pos x="401" y="138"/>
                </a:cxn>
                <a:cxn ang="0">
                  <a:pos x="306" y="123"/>
                </a:cxn>
                <a:cxn ang="0">
                  <a:pos x="256" y="128"/>
                </a:cxn>
                <a:cxn ang="0">
                  <a:pos x="192" y="157"/>
                </a:cxn>
                <a:cxn ang="0">
                  <a:pos x="165" y="200"/>
                </a:cxn>
                <a:cxn ang="0">
                  <a:pos x="137" y="204"/>
                </a:cxn>
                <a:cxn ang="0">
                  <a:pos x="124" y="195"/>
                </a:cxn>
                <a:cxn ang="0">
                  <a:pos x="128" y="157"/>
                </a:cxn>
                <a:cxn ang="0">
                  <a:pos x="178" y="81"/>
                </a:cxn>
                <a:cxn ang="0">
                  <a:pos x="269" y="14"/>
                </a:cxn>
                <a:cxn ang="0">
                  <a:pos x="351" y="4"/>
                </a:cxn>
                <a:cxn ang="0">
                  <a:pos x="411" y="33"/>
                </a:cxn>
                <a:cxn ang="0">
                  <a:pos x="474" y="90"/>
                </a:cxn>
                <a:cxn ang="0">
                  <a:pos x="515" y="114"/>
                </a:cxn>
                <a:cxn ang="0">
                  <a:pos x="556" y="109"/>
                </a:cxn>
                <a:cxn ang="0">
                  <a:pos x="611" y="62"/>
                </a:cxn>
                <a:cxn ang="0">
                  <a:pos x="648" y="4"/>
                </a:cxn>
              </a:cxnLst>
              <a:rect l="0" t="0" r="r" b="b"/>
              <a:pathLst>
                <a:path w="698" h="709">
                  <a:moveTo>
                    <a:pt x="657" y="0"/>
                  </a:moveTo>
                  <a:lnTo>
                    <a:pt x="684" y="0"/>
                  </a:lnTo>
                  <a:lnTo>
                    <a:pt x="689" y="4"/>
                  </a:lnTo>
                  <a:lnTo>
                    <a:pt x="698" y="9"/>
                  </a:lnTo>
                  <a:lnTo>
                    <a:pt x="698" y="19"/>
                  </a:lnTo>
                  <a:lnTo>
                    <a:pt x="693" y="33"/>
                  </a:lnTo>
                  <a:lnTo>
                    <a:pt x="670" y="66"/>
                  </a:lnTo>
                  <a:lnTo>
                    <a:pt x="643" y="104"/>
                  </a:lnTo>
                  <a:lnTo>
                    <a:pt x="597" y="152"/>
                  </a:lnTo>
                  <a:lnTo>
                    <a:pt x="547" y="209"/>
                  </a:lnTo>
                  <a:lnTo>
                    <a:pt x="515" y="242"/>
                  </a:lnTo>
                  <a:lnTo>
                    <a:pt x="474" y="276"/>
                  </a:lnTo>
                  <a:lnTo>
                    <a:pt x="429" y="319"/>
                  </a:lnTo>
                  <a:lnTo>
                    <a:pt x="388" y="352"/>
                  </a:lnTo>
                  <a:lnTo>
                    <a:pt x="306" y="423"/>
                  </a:lnTo>
                  <a:lnTo>
                    <a:pt x="260" y="461"/>
                  </a:lnTo>
                  <a:lnTo>
                    <a:pt x="228" y="490"/>
                  </a:lnTo>
                  <a:lnTo>
                    <a:pt x="201" y="514"/>
                  </a:lnTo>
                  <a:lnTo>
                    <a:pt x="165" y="552"/>
                  </a:lnTo>
                  <a:lnTo>
                    <a:pt x="233" y="552"/>
                  </a:lnTo>
                  <a:lnTo>
                    <a:pt x="260" y="557"/>
                  </a:lnTo>
                  <a:lnTo>
                    <a:pt x="301" y="566"/>
                  </a:lnTo>
                  <a:lnTo>
                    <a:pt x="360" y="580"/>
                  </a:lnTo>
                  <a:lnTo>
                    <a:pt x="411" y="585"/>
                  </a:lnTo>
                  <a:lnTo>
                    <a:pt x="456" y="580"/>
                  </a:lnTo>
                  <a:lnTo>
                    <a:pt x="502" y="566"/>
                  </a:lnTo>
                  <a:lnTo>
                    <a:pt x="547" y="547"/>
                  </a:lnTo>
                  <a:lnTo>
                    <a:pt x="579" y="514"/>
                  </a:lnTo>
                  <a:lnTo>
                    <a:pt x="607" y="471"/>
                  </a:lnTo>
                  <a:lnTo>
                    <a:pt x="616" y="452"/>
                  </a:lnTo>
                  <a:lnTo>
                    <a:pt x="625" y="447"/>
                  </a:lnTo>
                  <a:lnTo>
                    <a:pt x="643" y="447"/>
                  </a:lnTo>
                  <a:lnTo>
                    <a:pt x="652" y="452"/>
                  </a:lnTo>
                  <a:lnTo>
                    <a:pt x="657" y="457"/>
                  </a:lnTo>
                  <a:lnTo>
                    <a:pt x="657" y="466"/>
                  </a:lnTo>
                  <a:lnTo>
                    <a:pt x="652" y="495"/>
                  </a:lnTo>
                  <a:lnTo>
                    <a:pt x="634" y="537"/>
                  </a:lnTo>
                  <a:lnTo>
                    <a:pt x="607" y="585"/>
                  </a:lnTo>
                  <a:lnTo>
                    <a:pt x="566" y="628"/>
                  </a:lnTo>
                  <a:lnTo>
                    <a:pt x="520" y="671"/>
                  </a:lnTo>
                  <a:lnTo>
                    <a:pt x="461" y="699"/>
                  </a:lnTo>
                  <a:lnTo>
                    <a:pt x="397" y="709"/>
                  </a:lnTo>
                  <a:lnTo>
                    <a:pt x="356" y="699"/>
                  </a:lnTo>
                  <a:lnTo>
                    <a:pt x="315" y="675"/>
                  </a:lnTo>
                  <a:lnTo>
                    <a:pt x="274" y="637"/>
                  </a:lnTo>
                  <a:lnTo>
                    <a:pt x="247" y="614"/>
                  </a:lnTo>
                  <a:lnTo>
                    <a:pt x="224" y="604"/>
                  </a:lnTo>
                  <a:lnTo>
                    <a:pt x="206" y="599"/>
                  </a:lnTo>
                  <a:lnTo>
                    <a:pt x="192" y="599"/>
                  </a:lnTo>
                  <a:lnTo>
                    <a:pt x="142" y="614"/>
                  </a:lnTo>
                  <a:lnTo>
                    <a:pt x="96" y="642"/>
                  </a:lnTo>
                  <a:lnTo>
                    <a:pt x="55" y="695"/>
                  </a:lnTo>
                  <a:lnTo>
                    <a:pt x="51" y="704"/>
                  </a:lnTo>
                  <a:lnTo>
                    <a:pt x="46" y="709"/>
                  </a:lnTo>
                  <a:lnTo>
                    <a:pt x="14" y="709"/>
                  </a:lnTo>
                  <a:lnTo>
                    <a:pt x="10" y="704"/>
                  </a:lnTo>
                  <a:lnTo>
                    <a:pt x="0" y="699"/>
                  </a:lnTo>
                  <a:lnTo>
                    <a:pt x="0" y="690"/>
                  </a:lnTo>
                  <a:lnTo>
                    <a:pt x="5" y="675"/>
                  </a:lnTo>
                  <a:lnTo>
                    <a:pt x="23" y="647"/>
                  </a:lnTo>
                  <a:lnTo>
                    <a:pt x="51" y="609"/>
                  </a:lnTo>
                  <a:lnTo>
                    <a:pt x="87" y="566"/>
                  </a:lnTo>
                  <a:lnTo>
                    <a:pt x="155" y="495"/>
                  </a:lnTo>
                  <a:lnTo>
                    <a:pt x="183" y="471"/>
                  </a:lnTo>
                  <a:lnTo>
                    <a:pt x="215" y="438"/>
                  </a:lnTo>
                  <a:lnTo>
                    <a:pt x="260" y="399"/>
                  </a:lnTo>
                  <a:lnTo>
                    <a:pt x="388" y="295"/>
                  </a:lnTo>
                  <a:lnTo>
                    <a:pt x="433" y="257"/>
                  </a:lnTo>
                  <a:lnTo>
                    <a:pt x="465" y="223"/>
                  </a:lnTo>
                  <a:lnTo>
                    <a:pt x="493" y="200"/>
                  </a:lnTo>
                  <a:lnTo>
                    <a:pt x="534" y="157"/>
                  </a:lnTo>
                  <a:lnTo>
                    <a:pt x="484" y="157"/>
                  </a:lnTo>
                  <a:lnTo>
                    <a:pt x="452" y="147"/>
                  </a:lnTo>
                  <a:lnTo>
                    <a:pt x="401" y="138"/>
                  </a:lnTo>
                  <a:lnTo>
                    <a:pt x="356" y="128"/>
                  </a:lnTo>
                  <a:lnTo>
                    <a:pt x="306" y="123"/>
                  </a:lnTo>
                  <a:lnTo>
                    <a:pt x="288" y="123"/>
                  </a:lnTo>
                  <a:lnTo>
                    <a:pt x="256" y="128"/>
                  </a:lnTo>
                  <a:lnTo>
                    <a:pt x="224" y="138"/>
                  </a:lnTo>
                  <a:lnTo>
                    <a:pt x="192" y="157"/>
                  </a:lnTo>
                  <a:lnTo>
                    <a:pt x="174" y="181"/>
                  </a:lnTo>
                  <a:lnTo>
                    <a:pt x="165" y="200"/>
                  </a:lnTo>
                  <a:lnTo>
                    <a:pt x="155" y="204"/>
                  </a:lnTo>
                  <a:lnTo>
                    <a:pt x="137" y="204"/>
                  </a:lnTo>
                  <a:lnTo>
                    <a:pt x="133" y="200"/>
                  </a:lnTo>
                  <a:lnTo>
                    <a:pt x="124" y="195"/>
                  </a:lnTo>
                  <a:lnTo>
                    <a:pt x="124" y="185"/>
                  </a:lnTo>
                  <a:lnTo>
                    <a:pt x="128" y="157"/>
                  </a:lnTo>
                  <a:lnTo>
                    <a:pt x="151" y="119"/>
                  </a:lnTo>
                  <a:lnTo>
                    <a:pt x="178" y="81"/>
                  </a:lnTo>
                  <a:lnTo>
                    <a:pt x="219" y="43"/>
                  </a:lnTo>
                  <a:lnTo>
                    <a:pt x="269" y="14"/>
                  </a:lnTo>
                  <a:lnTo>
                    <a:pt x="324" y="4"/>
                  </a:lnTo>
                  <a:lnTo>
                    <a:pt x="351" y="4"/>
                  </a:lnTo>
                  <a:lnTo>
                    <a:pt x="379" y="14"/>
                  </a:lnTo>
                  <a:lnTo>
                    <a:pt x="411" y="33"/>
                  </a:lnTo>
                  <a:lnTo>
                    <a:pt x="447" y="66"/>
                  </a:lnTo>
                  <a:lnTo>
                    <a:pt x="474" y="90"/>
                  </a:lnTo>
                  <a:lnTo>
                    <a:pt x="497" y="104"/>
                  </a:lnTo>
                  <a:lnTo>
                    <a:pt x="515" y="114"/>
                  </a:lnTo>
                  <a:lnTo>
                    <a:pt x="529" y="114"/>
                  </a:lnTo>
                  <a:lnTo>
                    <a:pt x="556" y="109"/>
                  </a:lnTo>
                  <a:lnTo>
                    <a:pt x="584" y="90"/>
                  </a:lnTo>
                  <a:lnTo>
                    <a:pt x="611" y="62"/>
                  </a:lnTo>
                  <a:lnTo>
                    <a:pt x="643" y="14"/>
                  </a:lnTo>
                  <a:lnTo>
                    <a:pt x="648" y="4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/>
            </p:cNvSpPr>
            <p:nvPr/>
          </p:nvSpPr>
          <p:spPr bwMode="auto">
            <a:xfrm>
              <a:off x="6346" y="3876"/>
              <a:ext cx="1016" cy="7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980" y="0"/>
                </a:cxn>
                <a:cxn ang="0">
                  <a:pos x="993" y="4"/>
                </a:cxn>
                <a:cxn ang="0">
                  <a:pos x="1002" y="9"/>
                </a:cxn>
                <a:cxn ang="0">
                  <a:pos x="1007" y="14"/>
                </a:cxn>
                <a:cxn ang="0">
                  <a:pos x="1016" y="28"/>
                </a:cxn>
                <a:cxn ang="0">
                  <a:pos x="1016" y="57"/>
                </a:cxn>
                <a:cxn ang="0">
                  <a:pos x="1007" y="62"/>
                </a:cxn>
                <a:cxn ang="0">
                  <a:pos x="998" y="71"/>
                </a:cxn>
                <a:cxn ang="0">
                  <a:pos x="989" y="71"/>
                </a:cxn>
                <a:cxn ang="0">
                  <a:pos x="980" y="76"/>
                </a:cxn>
                <a:cxn ang="0">
                  <a:pos x="36" y="76"/>
                </a:cxn>
                <a:cxn ang="0">
                  <a:pos x="23" y="71"/>
                </a:cxn>
                <a:cxn ang="0">
                  <a:pos x="14" y="71"/>
                </a:cxn>
                <a:cxn ang="0">
                  <a:pos x="9" y="62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14"/>
                </a:cxn>
                <a:cxn ang="0">
                  <a:pos x="14" y="4"/>
                </a:cxn>
                <a:cxn ang="0">
                  <a:pos x="23" y="4"/>
                </a:cxn>
                <a:cxn ang="0">
                  <a:pos x="36" y="0"/>
                </a:cxn>
              </a:cxnLst>
              <a:rect l="0" t="0" r="r" b="b"/>
              <a:pathLst>
                <a:path w="1016" h="76">
                  <a:moveTo>
                    <a:pt x="36" y="0"/>
                  </a:moveTo>
                  <a:lnTo>
                    <a:pt x="980" y="0"/>
                  </a:lnTo>
                  <a:lnTo>
                    <a:pt x="993" y="4"/>
                  </a:lnTo>
                  <a:lnTo>
                    <a:pt x="1002" y="9"/>
                  </a:lnTo>
                  <a:lnTo>
                    <a:pt x="1007" y="14"/>
                  </a:lnTo>
                  <a:lnTo>
                    <a:pt x="1016" y="28"/>
                  </a:lnTo>
                  <a:lnTo>
                    <a:pt x="1016" y="57"/>
                  </a:lnTo>
                  <a:lnTo>
                    <a:pt x="1007" y="62"/>
                  </a:lnTo>
                  <a:lnTo>
                    <a:pt x="998" y="71"/>
                  </a:lnTo>
                  <a:lnTo>
                    <a:pt x="989" y="71"/>
                  </a:lnTo>
                  <a:lnTo>
                    <a:pt x="980" y="76"/>
                  </a:lnTo>
                  <a:lnTo>
                    <a:pt x="36" y="76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9" y="62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14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7617" y="3619"/>
              <a:ext cx="688" cy="709"/>
            </a:xfrm>
            <a:custGeom>
              <a:avLst/>
              <a:gdLst/>
              <a:ahLst/>
              <a:cxnLst>
                <a:cxn ang="0">
                  <a:pos x="675" y="0"/>
                </a:cxn>
                <a:cxn ang="0">
                  <a:pos x="688" y="9"/>
                </a:cxn>
                <a:cxn ang="0">
                  <a:pos x="684" y="33"/>
                </a:cxn>
                <a:cxn ang="0">
                  <a:pos x="634" y="104"/>
                </a:cxn>
                <a:cxn ang="0">
                  <a:pos x="538" y="209"/>
                </a:cxn>
                <a:cxn ang="0">
                  <a:pos x="465" y="276"/>
                </a:cxn>
                <a:cxn ang="0">
                  <a:pos x="378" y="352"/>
                </a:cxn>
                <a:cxn ang="0">
                  <a:pos x="251" y="461"/>
                </a:cxn>
                <a:cxn ang="0">
                  <a:pos x="192" y="514"/>
                </a:cxn>
                <a:cxn ang="0">
                  <a:pos x="233" y="552"/>
                </a:cxn>
                <a:cxn ang="0">
                  <a:pos x="301" y="566"/>
                </a:cxn>
                <a:cxn ang="0">
                  <a:pos x="410" y="585"/>
                </a:cxn>
                <a:cxn ang="0">
                  <a:pos x="501" y="566"/>
                </a:cxn>
                <a:cxn ang="0">
                  <a:pos x="579" y="514"/>
                </a:cxn>
                <a:cxn ang="0">
                  <a:pos x="615" y="452"/>
                </a:cxn>
                <a:cxn ang="0">
                  <a:pos x="643" y="447"/>
                </a:cxn>
                <a:cxn ang="0">
                  <a:pos x="656" y="457"/>
                </a:cxn>
                <a:cxn ang="0">
                  <a:pos x="652" y="495"/>
                </a:cxn>
                <a:cxn ang="0">
                  <a:pos x="606" y="585"/>
                </a:cxn>
                <a:cxn ang="0">
                  <a:pos x="520" y="671"/>
                </a:cxn>
                <a:cxn ang="0">
                  <a:pos x="397" y="709"/>
                </a:cxn>
                <a:cxn ang="0">
                  <a:pos x="315" y="675"/>
                </a:cxn>
                <a:cxn ang="0">
                  <a:pos x="246" y="614"/>
                </a:cxn>
                <a:cxn ang="0">
                  <a:pos x="205" y="599"/>
                </a:cxn>
                <a:cxn ang="0">
                  <a:pos x="141" y="614"/>
                </a:cxn>
                <a:cxn ang="0">
                  <a:pos x="55" y="695"/>
                </a:cxn>
                <a:cxn ang="0">
                  <a:pos x="46" y="709"/>
                </a:cxn>
                <a:cxn ang="0">
                  <a:pos x="9" y="704"/>
                </a:cxn>
                <a:cxn ang="0">
                  <a:pos x="0" y="690"/>
                </a:cxn>
                <a:cxn ang="0">
                  <a:pos x="23" y="647"/>
                </a:cxn>
                <a:cxn ang="0">
                  <a:pos x="87" y="566"/>
                </a:cxn>
                <a:cxn ang="0">
                  <a:pos x="255" y="399"/>
                </a:cxn>
                <a:cxn ang="0">
                  <a:pos x="429" y="257"/>
                </a:cxn>
                <a:cxn ang="0">
                  <a:pos x="488" y="200"/>
                </a:cxn>
                <a:cxn ang="0">
                  <a:pos x="479" y="157"/>
                </a:cxn>
                <a:cxn ang="0">
                  <a:pos x="397" y="138"/>
                </a:cxn>
                <a:cxn ang="0">
                  <a:pos x="301" y="123"/>
                </a:cxn>
                <a:cxn ang="0">
                  <a:pos x="251" y="128"/>
                </a:cxn>
                <a:cxn ang="0">
                  <a:pos x="187" y="157"/>
                </a:cxn>
                <a:cxn ang="0">
                  <a:pos x="160" y="200"/>
                </a:cxn>
                <a:cxn ang="0">
                  <a:pos x="132" y="204"/>
                </a:cxn>
                <a:cxn ang="0">
                  <a:pos x="119" y="195"/>
                </a:cxn>
                <a:cxn ang="0">
                  <a:pos x="123" y="157"/>
                </a:cxn>
                <a:cxn ang="0">
                  <a:pos x="173" y="81"/>
                </a:cxn>
                <a:cxn ang="0">
                  <a:pos x="260" y="14"/>
                </a:cxn>
                <a:cxn ang="0">
                  <a:pos x="342" y="4"/>
                </a:cxn>
                <a:cxn ang="0">
                  <a:pos x="401" y="33"/>
                </a:cxn>
                <a:cxn ang="0">
                  <a:pos x="465" y="90"/>
                </a:cxn>
                <a:cxn ang="0">
                  <a:pos x="506" y="114"/>
                </a:cxn>
                <a:cxn ang="0">
                  <a:pos x="547" y="109"/>
                </a:cxn>
                <a:cxn ang="0">
                  <a:pos x="602" y="62"/>
                </a:cxn>
                <a:cxn ang="0">
                  <a:pos x="638" y="4"/>
                </a:cxn>
              </a:cxnLst>
              <a:rect l="0" t="0" r="r" b="b"/>
              <a:pathLst>
                <a:path w="688" h="709">
                  <a:moveTo>
                    <a:pt x="647" y="0"/>
                  </a:moveTo>
                  <a:lnTo>
                    <a:pt x="675" y="0"/>
                  </a:lnTo>
                  <a:lnTo>
                    <a:pt x="679" y="4"/>
                  </a:lnTo>
                  <a:lnTo>
                    <a:pt x="688" y="9"/>
                  </a:lnTo>
                  <a:lnTo>
                    <a:pt x="688" y="19"/>
                  </a:lnTo>
                  <a:lnTo>
                    <a:pt x="684" y="33"/>
                  </a:lnTo>
                  <a:lnTo>
                    <a:pt x="661" y="66"/>
                  </a:lnTo>
                  <a:lnTo>
                    <a:pt x="634" y="104"/>
                  </a:lnTo>
                  <a:lnTo>
                    <a:pt x="588" y="152"/>
                  </a:lnTo>
                  <a:lnTo>
                    <a:pt x="538" y="209"/>
                  </a:lnTo>
                  <a:lnTo>
                    <a:pt x="506" y="242"/>
                  </a:lnTo>
                  <a:lnTo>
                    <a:pt x="465" y="276"/>
                  </a:lnTo>
                  <a:lnTo>
                    <a:pt x="419" y="319"/>
                  </a:lnTo>
                  <a:lnTo>
                    <a:pt x="378" y="352"/>
                  </a:lnTo>
                  <a:lnTo>
                    <a:pt x="296" y="423"/>
                  </a:lnTo>
                  <a:lnTo>
                    <a:pt x="251" y="461"/>
                  </a:lnTo>
                  <a:lnTo>
                    <a:pt x="219" y="490"/>
                  </a:lnTo>
                  <a:lnTo>
                    <a:pt x="192" y="514"/>
                  </a:lnTo>
                  <a:lnTo>
                    <a:pt x="155" y="552"/>
                  </a:lnTo>
                  <a:lnTo>
                    <a:pt x="233" y="552"/>
                  </a:lnTo>
                  <a:lnTo>
                    <a:pt x="260" y="557"/>
                  </a:lnTo>
                  <a:lnTo>
                    <a:pt x="301" y="566"/>
                  </a:lnTo>
                  <a:lnTo>
                    <a:pt x="360" y="580"/>
                  </a:lnTo>
                  <a:lnTo>
                    <a:pt x="410" y="585"/>
                  </a:lnTo>
                  <a:lnTo>
                    <a:pt x="456" y="580"/>
                  </a:lnTo>
                  <a:lnTo>
                    <a:pt x="501" y="566"/>
                  </a:lnTo>
                  <a:lnTo>
                    <a:pt x="542" y="547"/>
                  </a:lnTo>
                  <a:lnTo>
                    <a:pt x="579" y="514"/>
                  </a:lnTo>
                  <a:lnTo>
                    <a:pt x="606" y="471"/>
                  </a:lnTo>
                  <a:lnTo>
                    <a:pt x="615" y="452"/>
                  </a:lnTo>
                  <a:lnTo>
                    <a:pt x="624" y="447"/>
                  </a:lnTo>
                  <a:lnTo>
                    <a:pt x="643" y="447"/>
                  </a:lnTo>
                  <a:lnTo>
                    <a:pt x="652" y="452"/>
                  </a:lnTo>
                  <a:lnTo>
                    <a:pt x="656" y="457"/>
                  </a:lnTo>
                  <a:lnTo>
                    <a:pt x="656" y="466"/>
                  </a:lnTo>
                  <a:lnTo>
                    <a:pt x="652" y="495"/>
                  </a:lnTo>
                  <a:lnTo>
                    <a:pt x="634" y="537"/>
                  </a:lnTo>
                  <a:lnTo>
                    <a:pt x="606" y="585"/>
                  </a:lnTo>
                  <a:lnTo>
                    <a:pt x="565" y="628"/>
                  </a:lnTo>
                  <a:lnTo>
                    <a:pt x="520" y="671"/>
                  </a:lnTo>
                  <a:lnTo>
                    <a:pt x="460" y="699"/>
                  </a:lnTo>
                  <a:lnTo>
                    <a:pt x="397" y="709"/>
                  </a:lnTo>
                  <a:lnTo>
                    <a:pt x="356" y="699"/>
                  </a:lnTo>
                  <a:lnTo>
                    <a:pt x="315" y="675"/>
                  </a:lnTo>
                  <a:lnTo>
                    <a:pt x="274" y="637"/>
                  </a:lnTo>
                  <a:lnTo>
                    <a:pt x="246" y="614"/>
                  </a:lnTo>
                  <a:lnTo>
                    <a:pt x="223" y="604"/>
                  </a:lnTo>
                  <a:lnTo>
                    <a:pt x="205" y="599"/>
                  </a:lnTo>
                  <a:lnTo>
                    <a:pt x="192" y="599"/>
                  </a:lnTo>
                  <a:lnTo>
                    <a:pt x="141" y="614"/>
                  </a:lnTo>
                  <a:lnTo>
                    <a:pt x="96" y="642"/>
                  </a:lnTo>
                  <a:lnTo>
                    <a:pt x="55" y="695"/>
                  </a:lnTo>
                  <a:lnTo>
                    <a:pt x="50" y="704"/>
                  </a:lnTo>
                  <a:lnTo>
                    <a:pt x="46" y="709"/>
                  </a:lnTo>
                  <a:lnTo>
                    <a:pt x="14" y="709"/>
                  </a:lnTo>
                  <a:lnTo>
                    <a:pt x="9" y="704"/>
                  </a:lnTo>
                  <a:lnTo>
                    <a:pt x="0" y="699"/>
                  </a:lnTo>
                  <a:lnTo>
                    <a:pt x="0" y="690"/>
                  </a:lnTo>
                  <a:lnTo>
                    <a:pt x="5" y="675"/>
                  </a:lnTo>
                  <a:lnTo>
                    <a:pt x="23" y="647"/>
                  </a:lnTo>
                  <a:lnTo>
                    <a:pt x="50" y="609"/>
                  </a:lnTo>
                  <a:lnTo>
                    <a:pt x="87" y="566"/>
                  </a:lnTo>
                  <a:lnTo>
                    <a:pt x="210" y="438"/>
                  </a:lnTo>
                  <a:lnTo>
                    <a:pt x="255" y="399"/>
                  </a:lnTo>
                  <a:lnTo>
                    <a:pt x="383" y="295"/>
                  </a:lnTo>
                  <a:lnTo>
                    <a:pt x="429" y="257"/>
                  </a:lnTo>
                  <a:lnTo>
                    <a:pt x="460" y="223"/>
                  </a:lnTo>
                  <a:lnTo>
                    <a:pt x="488" y="200"/>
                  </a:lnTo>
                  <a:lnTo>
                    <a:pt x="529" y="157"/>
                  </a:lnTo>
                  <a:lnTo>
                    <a:pt x="479" y="157"/>
                  </a:lnTo>
                  <a:lnTo>
                    <a:pt x="447" y="147"/>
                  </a:lnTo>
                  <a:lnTo>
                    <a:pt x="397" y="138"/>
                  </a:lnTo>
                  <a:lnTo>
                    <a:pt x="351" y="128"/>
                  </a:lnTo>
                  <a:lnTo>
                    <a:pt x="301" y="123"/>
                  </a:lnTo>
                  <a:lnTo>
                    <a:pt x="283" y="123"/>
                  </a:lnTo>
                  <a:lnTo>
                    <a:pt x="251" y="128"/>
                  </a:lnTo>
                  <a:lnTo>
                    <a:pt x="219" y="138"/>
                  </a:lnTo>
                  <a:lnTo>
                    <a:pt x="187" y="157"/>
                  </a:lnTo>
                  <a:lnTo>
                    <a:pt x="169" y="181"/>
                  </a:lnTo>
                  <a:lnTo>
                    <a:pt x="160" y="200"/>
                  </a:lnTo>
                  <a:lnTo>
                    <a:pt x="151" y="204"/>
                  </a:lnTo>
                  <a:lnTo>
                    <a:pt x="132" y="204"/>
                  </a:lnTo>
                  <a:lnTo>
                    <a:pt x="128" y="200"/>
                  </a:lnTo>
                  <a:lnTo>
                    <a:pt x="119" y="195"/>
                  </a:lnTo>
                  <a:lnTo>
                    <a:pt x="119" y="185"/>
                  </a:lnTo>
                  <a:lnTo>
                    <a:pt x="123" y="157"/>
                  </a:lnTo>
                  <a:lnTo>
                    <a:pt x="141" y="119"/>
                  </a:lnTo>
                  <a:lnTo>
                    <a:pt x="173" y="81"/>
                  </a:lnTo>
                  <a:lnTo>
                    <a:pt x="214" y="43"/>
                  </a:lnTo>
                  <a:lnTo>
                    <a:pt x="260" y="14"/>
                  </a:lnTo>
                  <a:lnTo>
                    <a:pt x="319" y="4"/>
                  </a:lnTo>
                  <a:lnTo>
                    <a:pt x="342" y="4"/>
                  </a:lnTo>
                  <a:lnTo>
                    <a:pt x="369" y="14"/>
                  </a:lnTo>
                  <a:lnTo>
                    <a:pt x="401" y="33"/>
                  </a:lnTo>
                  <a:lnTo>
                    <a:pt x="438" y="66"/>
                  </a:lnTo>
                  <a:lnTo>
                    <a:pt x="465" y="90"/>
                  </a:lnTo>
                  <a:lnTo>
                    <a:pt x="488" y="104"/>
                  </a:lnTo>
                  <a:lnTo>
                    <a:pt x="506" y="114"/>
                  </a:lnTo>
                  <a:lnTo>
                    <a:pt x="520" y="114"/>
                  </a:lnTo>
                  <a:lnTo>
                    <a:pt x="547" y="109"/>
                  </a:lnTo>
                  <a:lnTo>
                    <a:pt x="574" y="90"/>
                  </a:lnTo>
                  <a:lnTo>
                    <a:pt x="602" y="62"/>
                  </a:lnTo>
                  <a:lnTo>
                    <a:pt x="634" y="14"/>
                  </a:lnTo>
                  <a:lnTo>
                    <a:pt x="638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8456" y="4042"/>
              <a:ext cx="610" cy="495"/>
            </a:xfrm>
            <a:custGeom>
              <a:avLst/>
              <a:gdLst/>
              <a:ahLst/>
              <a:cxnLst>
                <a:cxn ang="0">
                  <a:pos x="246" y="48"/>
                </a:cxn>
                <a:cxn ang="0">
                  <a:pos x="155" y="124"/>
                </a:cxn>
                <a:cxn ang="0">
                  <a:pos x="109" y="238"/>
                </a:cxn>
                <a:cxn ang="0">
                  <a:pos x="91" y="348"/>
                </a:cxn>
                <a:cxn ang="0">
                  <a:pos x="114" y="429"/>
                </a:cxn>
                <a:cxn ang="0">
                  <a:pos x="164" y="457"/>
                </a:cxn>
                <a:cxn ang="0">
                  <a:pos x="237" y="452"/>
                </a:cxn>
                <a:cxn ang="0">
                  <a:pos x="341" y="371"/>
                </a:cxn>
                <a:cxn ang="0">
                  <a:pos x="350" y="357"/>
                </a:cxn>
                <a:cxn ang="0">
                  <a:pos x="355" y="348"/>
                </a:cxn>
                <a:cxn ang="0">
                  <a:pos x="350" y="343"/>
                </a:cxn>
                <a:cxn ang="0">
                  <a:pos x="382" y="95"/>
                </a:cxn>
                <a:cxn ang="0">
                  <a:pos x="328" y="43"/>
                </a:cxn>
                <a:cxn ang="0">
                  <a:pos x="296" y="0"/>
                </a:cxn>
                <a:cxn ang="0">
                  <a:pos x="378" y="19"/>
                </a:cxn>
                <a:cxn ang="0">
                  <a:pos x="423" y="62"/>
                </a:cxn>
                <a:cxn ang="0">
                  <a:pos x="437" y="34"/>
                </a:cxn>
                <a:cxn ang="0">
                  <a:pos x="460" y="19"/>
                </a:cxn>
                <a:cxn ang="0">
                  <a:pos x="501" y="29"/>
                </a:cxn>
                <a:cxn ang="0">
                  <a:pos x="515" y="48"/>
                </a:cxn>
                <a:cxn ang="0">
                  <a:pos x="510" y="72"/>
                </a:cxn>
                <a:cxn ang="0">
                  <a:pos x="501" y="114"/>
                </a:cxn>
                <a:cxn ang="0">
                  <a:pos x="501" y="129"/>
                </a:cxn>
                <a:cxn ang="0">
                  <a:pos x="446" y="343"/>
                </a:cxn>
                <a:cxn ang="0">
                  <a:pos x="437" y="395"/>
                </a:cxn>
                <a:cxn ang="0">
                  <a:pos x="446" y="443"/>
                </a:cxn>
                <a:cxn ang="0">
                  <a:pos x="469" y="457"/>
                </a:cxn>
                <a:cxn ang="0">
                  <a:pos x="515" y="443"/>
                </a:cxn>
                <a:cxn ang="0">
                  <a:pos x="565" y="329"/>
                </a:cxn>
                <a:cxn ang="0">
                  <a:pos x="574" y="314"/>
                </a:cxn>
                <a:cxn ang="0">
                  <a:pos x="597" y="310"/>
                </a:cxn>
                <a:cxn ang="0">
                  <a:pos x="610" y="319"/>
                </a:cxn>
                <a:cxn ang="0">
                  <a:pos x="606" y="338"/>
                </a:cxn>
                <a:cxn ang="0">
                  <a:pos x="587" y="400"/>
                </a:cxn>
                <a:cxn ang="0">
                  <a:pos x="542" y="467"/>
                </a:cxn>
                <a:cxn ang="0">
                  <a:pos x="473" y="495"/>
                </a:cxn>
                <a:cxn ang="0">
                  <a:pos x="401" y="481"/>
                </a:cxn>
                <a:cxn ang="0">
                  <a:pos x="350" y="424"/>
                </a:cxn>
                <a:cxn ang="0">
                  <a:pos x="314" y="452"/>
                </a:cxn>
                <a:cxn ang="0">
                  <a:pos x="232" y="490"/>
                </a:cxn>
                <a:cxn ang="0">
                  <a:pos x="127" y="486"/>
                </a:cxn>
                <a:cxn ang="0">
                  <a:pos x="36" y="419"/>
                </a:cxn>
                <a:cxn ang="0">
                  <a:pos x="0" y="305"/>
                </a:cxn>
                <a:cxn ang="0">
                  <a:pos x="63" y="134"/>
                </a:cxn>
                <a:cxn ang="0">
                  <a:pos x="209" y="19"/>
                </a:cxn>
              </a:cxnLst>
              <a:rect l="0" t="0" r="r" b="b"/>
              <a:pathLst>
                <a:path w="610" h="495">
                  <a:moveTo>
                    <a:pt x="291" y="38"/>
                  </a:moveTo>
                  <a:lnTo>
                    <a:pt x="246" y="48"/>
                  </a:lnTo>
                  <a:lnTo>
                    <a:pt x="200" y="76"/>
                  </a:lnTo>
                  <a:lnTo>
                    <a:pt x="155" y="124"/>
                  </a:lnTo>
                  <a:lnTo>
                    <a:pt x="127" y="176"/>
                  </a:lnTo>
                  <a:lnTo>
                    <a:pt x="109" y="238"/>
                  </a:lnTo>
                  <a:lnTo>
                    <a:pt x="95" y="300"/>
                  </a:lnTo>
                  <a:lnTo>
                    <a:pt x="91" y="348"/>
                  </a:lnTo>
                  <a:lnTo>
                    <a:pt x="95" y="395"/>
                  </a:lnTo>
                  <a:lnTo>
                    <a:pt x="114" y="429"/>
                  </a:lnTo>
                  <a:lnTo>
                    <a:pt x="136" y="448"/>
                  </a:lnTo>
                  <a:lnTo>
                    <a:pt x="164" y="457"/>
                  </a:lnTo>
                  <a:lnTo>
                    <a:pt x="186" y="462"/>
                  </a:lnTo>
                  <a:lnTo>
                    <a:pt x="237" y="452"/>
                  </a:lnTo>
                  <a:lnTo>
                    <a:pt x="291" y="424"/>
                  </a:lnTo>
                  <a:lnTo>
                    <a:pt x="341" y="371"/>
                  </a:lnTo>
                  <a:lnTo>
                    <a:pt x="346" y="362"/>
                  </a:lnTo>
                  <a:lnTo>
                    <a:pt x="350" y="357"/>
                  </a:lnTo>
                  <a:lnTo>
                    <a:pt x="350" y="352"/>
                  </a:lnTo>
                  <a:lnTo>
                    <a:pt x="355" y="348"/>
                  </a:lnTo>
                  <a:lnTo>
                    <a:pt x="355" y="338"/>
                  </a:lnTo>
                  <a:lnTo>
                    <a:pt x="350" y="343"/>
                  </a:lnTo>
                  <a:lnTo>
                    <a:pt x="401" y="138"/>
                  </a:lnTo>
                  <a:lnTo>
                    <a:pt x="382" y="95"/>
                  </a:lnTo>
                  <a:lnTo>
                    <a:pt x="360" y="62"/>
                  </a:lnTo>
                  <a:lnTo>
                    <a:pt x="328" y="43"/>
                  </a:lnTo>
                  <a:lnTo>
                    <a:pt x="291" y="38"/>
                  </a:lnTo>
                  <a:close/>
                  <a:moveTo>
                    <a:pt x="296" y="0"/>
                  </a:moveTo>
                  <a:lnTo>
                    <a:pt x="341" y="5"/>
                  </a:lnTo>
                  <a:lnTo>
                    <a:pt x="378" y="19"/>
                  </a:lnTo>
                  <a:lnTo>
                    <a:pt x="405" y="38"/>
                  </a:lnTo>
                  <a:lnTo>
                    <a:pt x="423" y="62"/>
                  </a:lnTo>
                  <a:lnTo>
                    <a:pt x="428" y="48"/>
                  </a:lnTo>
                  <a:lnTo>
                    <a:pt x="437" y="34"/>
                  </a:lnTo>
                  <a:lnTo>
                    <a:pt x="451" y="24"/>
                  </a:lnTo>
                  <a:lnTo>
                    <a:pt x="460" y="19"/>
                  </a:lnTo>
                  <a:lnTo>
                    <a:pt x="487" y="19"/>
                  </a:lnTo>
                  <a:lnTo>
                    <a:pt x="501" y="29"/>
                  </a:lnTo>
                  <a:lnTo>
                    <a:pt x="510" y="34"/>
                  </a:lnTo>
                  <a:lnTo>
                    <a:pt x="515" y="48"/>
                  </a:lnTo>
                  <a:lnTo>
                    <a:pt x="515" y="62"/>
                  </a:lnTo>
                  <a:lnTo>
                    <a:pt x="510" y="72"/>
                  </a:lnTo>
                  <a:lnTo>
                    <a:pt x="501" y="100"/>
                  </a:lnTo>
                  <a:lnTo>
                    <a:pt x="501" y="114"/>
                  </a:lnTo>
                  <a:lnTo>
                    <a:pt x="496" y="129"/>
                  </a:lnTo>
                  <a:lnTo>
                    <a:pt x="501" y="129"/>
                  </a:lnTo>
                  <a:lnTo>
                    <a:pt x="455" y="310"/>
                  </a:lnTo>
                  <a:lnTo>
                    <a:pt x="446" y="343"/>
                  </a:lnTo>
                  <a:lnTo>
                    <a:pt x="442" y="371"/>
                  </a:lnTo>
                  <a:lnTo>
                    <a:pt x="437" y="395"/>
                  </a:lnTo>
                  <a:lnTo>
                    <a:pt x="437" y="414"/>
                  </a:lnTo>
                  <a:lnTo>
                    <a:pt x="446" y="443"/>
                  </a:lnTo>
                  <a:lnTo>
                    <a:pt x="455" y="448"/>
                  </a:lnTo>
                  <a:lnTo>
                    <a:pt x="469" y="457"/>
                  </a:lnTo>
                  <a:lnTo>
                    <a:pt x="483" y="457"/>
                  </a:lnTo>
                  <a:lnTo>
                    <a:pt x="515" y="443"/>
                  </a:lnTo>
                  <a:lnTo>
                    <a:pt x="542" y="400"/>
                  </a:lnTo>
                  <a:lnTo>
                    <a:pt x="565" y="329"/>
                  </a:lnTo>
                  <a:lnTo>
                    <a:pt x="569" y="319"/>
                  </a:lnTo>
                  <a:lnTo>
                    <a:pt x="574" y="314"/>
                  </a:lnTo>
                  <a:lnTo>
                    <a:pt x="583" y="310"/>
                  </a:lnTo>
                  <a:lnTo>
                    <a:pt x="597" y="310"/>
                  </a:lnTo>
                  <a:lnTo>
                    <a:pt x="606" y="314"/>
                  </a:lnTo>
                  <a:lnTo>
                    <a:pt x="610" y="319"/>
                  </a:lnTo>
                  <a:lnTo>
                    <a:pt x="610" y="324"/>
                  </a:lnTo>
                  <a:lnTo>
                    <a:pt x="606" y="338"/>
                  </a:lnTo>
                  <a:lnTo>
                    <a:pt x="601" y="367"/>
                  </a:lnTo>
                  <a:lnTo>
                    <a:pt x="587" y="400"/>
                  </a:lnTo>
                  <a:lnTo>
                    <a:pt x="569" y="433"/>
                  </a:lnTo>
                  <a:lnTo>
                    <a:pt x="542" y="467"/>
                  </a:lnTo>
                  <a:lnTo>
                    <a:pt x="515" y="486"/>
                  </a:lnTo>
                  <a:lnTo>
                    <a:pt x="473" y="495"/>
                  </a:lnTo>
                  <a:lnTo>
                    <a:pt x="437" y="490"/>
                  </a:lnTo>
                  <a:lnTo>
                    <a:pt x="401" y="481"/>
                  </a:lnTo>
                  <a:lnTo>
                    <a:pt x="373" y="457"/>
                  </a:lnTo>
                  <a:lnTo>
                    <a:pt x="350" y="424"/>
                  </a:lnTo>
                  <a:lnTo>
                    <a:pt x="337" y="433"/>
                  </a:lnTo>
                  <a:lnTo>
                    <a:pt x="314" y="452"/>
                  </a:lnTo>
                  <a:lnTo>
                    <a:pt x="278" y="471"/>
                  </a:lnTo>
                  <a:lnTo>
                    <a:pt x="232" y="490"/>
                  </a:lnTo>
                  <a:lnTo>
                    <a:pt x="186" y="495"/>
                  </a:lnTo>
                  <a:lnTo>
                    <a:pt x="127" y="486"/>
                  </a:lnTo>
                  <a:lnTo>
                    <a:pt x="72" y="462"/>
                  </a:lnTo>
                  <a:lnTo>
                    <a:pt x="36" y="419"/>
                  </a:lnTo>
                  <a:lnTo>
                    <a:pt x="9" y="367"/>
                  </a:lnTo>
                  <a:lnTo>
                    <a:pt x="0" y="305"/>
                  </a:lnTo>
                  <a:lnTo>
                    <a:pt x="18" y="214"/>
                  </a:lnTo>
                  <a:lnTo>
                    <a:pt x="63" y="134"/>
                  </a:lnTo>
                  <a:lnTo>
                    <a:pt x="127" y="62"/>
                  </a:lnTo>
                  <a:lnTo>
                    <a:pt x="209" y="19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68"/>
            <p:cNvSpPr>
              <a:spLocks/>
            </p:cNvSpPr>
            <p:nvPr/>
          </p:nvSpPr>
          <p:spPr bwMode="auto">
            <a:xfrm>
              <a:off x="9563" y="2477"/>
              <a:ext cx="816" cy="109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355" y="133"/>
                </a:cxn>
                <a:cxn ang="0">
                  <a:pos x="355" y="204"/>
                </a:cxn>
                <a:cxn ang="0">
                  <a:pos x="360" y="204"/>
                </a:cxn>
                <a:cxn ang="0">
                  <a:pos x="592" y="9"/>
                </a:cxn>
                <a:cxn ang="0">
                  <a:pos x="629" y="66"/>
                </a:cxn>
                <a:cxn ang="0">
                  <a:pos x="683" y="142"/>
                </a:cxn>
                <a:cxn ang="0">
                  <a:pos x="702" y="152"/>
                </a:cxn>
                <a:cxn ang="0">
                  <a:pos x="715" y="161"/>
                </a:cxn>
                <a:cxn ang="0">
                  <a:pos x="734" y="166"/>
                </a:cxn>
                <a:cxn ang="0">
                  <a:pos x="761" y="161"/>
                </a:cxn>
                <a:cxn ang="0">
                  <a:pos x="793" y="147"/>
                </a:cxn>
                <a:cxn ang="0">
                  <a:pos x="816" y="133"/>
                </a:cxn>
                <a:cxn ang="0">
                  <a:pos x="811" y="166"/>
                </a:cxn>
                <a:cxn ang="0">
                  <a:pos x="683" y="290"/>
                </a:cxn>
                <a:cxn ang="0">
                  <a:pos x="652" y="304"/>
                </a:cxn>
                <a:cxn ang="0">
                  <a:pos x="610" y="309"/>
                </a:cxn>
                <a:cxn ang="0">
                  <a:pos x="592" y="309"/>
                </a:cxn>
                <a:cxn ang="0">
                  <a:pos x="574" y="304"/>
                </a:cxn>
                <a:cxn ang="0">
                  <a:pos x="556" y="295"/>
                </a:cxn>
                <a:cxn ang="0">
                  <a:pos x="542" y="285"/>
                </a:cxn>
                <a:cxn ang="0">
                  <a:pos x="433" y="200"/>
                </a:cxn>
                <a:cxn ang="0">
                  <a:pos x="401" y="223"/>
                </a:cxn>
                <a:cxn ang="0">
                  <a:pos x="374" y="247"/>
                </a:cxn>
                <a:cxn ang="0">
                  <a:pos x="355" y="271"/>
                </a:cxn>
                <a:cxn ang="0">
                  <a:pos x="355" y="713"/>
                </a:cxn>
                <a:cxn ang="0">
                  <a:pos x="360" y="747"/>
                </a:cxn>
                <a:cxn ang="0">
                  <a:pos x="378" y="780"/>
                </a:cxn>
                <a:cxn ang="0">
                  <a:pos x="396" y="804"/>
                </a:cxn>
                <a:cxn ang="0">
                  <a:pos x="451" y="866"/>
                </a:cxn>
                <a:cxn ang="0">
                  <a:pos x="510" y="918"/>
                </a:cxn>
                <a:cxn ang="0">
                  <a:pos x="702" y="823"/>
                </a:cxn>
                <a:cxn ang="0">
                  <a:pos x="706" y="866"/>
                </a:cxn>
                <a:cxn ang="0">
                  <a:pos x="396" y="1099"/>
                </a:cxn>
                <a:cxn ang="0">
                  <a:pos x="282" y="999"/>
                </a:cxn>
                <a:cxn ang="0">
                  <a:pos x="178" y="885"/>
                </a:cxn>
                <a:cxn ang="0">
                  <a:pos x="187" y="756"/>
                </a:cxn>
                <a:cxn ang="0">
                  <a:pos x="191" y="633"/>
                </a:cxn>
                <a:cxn ang="0">
                  <a:pos x="191" y="418"/>
                </a:cxn>
                <a:cxn ang="0">
                  <a:pos x="187" y="333"/>
                </a:cxn>
                <a:cxn ang="0">
                  <a:pos x="182" y="290"/>
                </a:cxn>
                <a:cxn ang="0">
                  <a:pos x="178" y="257"/>
                </a:cxn>
                <a:cxn ang="0">
                  <a:pos x="168" y="242"/>
                </a:cxn>
                <a:cxn ang="0">
                  <a:pos x="168" y="238"/>
                </a:cxn>
                <a:cxn ang="0">
                  <a:pos x="150" y="223"/>
                </a:cxn>
                <a:cxn ang="0">
                  <a:pos x="127" y="204"/>
                </a:cxn>
                <a:cxn ang="0">
                  <a:pos x="105" y="190"/>
                </a:cxn>
                <a:cxn ang="0">
                  <a:pos x="23" y="223"/>
                </a:cxn>
                <a:cxn ang="0">
                  <a:pos x="0" y="204"/>
                </a:cxn>
                <a:cxn ang="0">
                  <a:pos x="214" y="0"/>
                </a:cxn>
              </a:cxnLst>
              <a:rect l="0" t="0" r="r" b="b"/>
              <a:pathLst>
                <a:path w="816" h="1099">
                  <a:moveTo>
                    <a:pt x="214" y="0"/>
                  </a:moveTo>
                  <a:lnTo>
                    <a:pt x="355" y="133"/>
                  </a:lnTo>
                  <a:lnTo>
                    <a:pt x="355" y="204"/>
                  </a:lnTo>
                  <a:lnTo>
                    <a:pt x="360" y="204"/>
                  </a:lnTo>
                  <a:lnTo>
                    <a:pt x="592" y="9"/>
                  </a:lnTo>
                  <a:lnTo>
                    <a:pt x="629" y="66"/>
                  </a:lnTo>
                  <a:lnTo>
                    <a:pt x="683" y="142"/>
                  </a:lnTo>
                  <a:lnTo>
                    <a:pt x="702" y="152"/>
                  </a:lnTo>
                  <a:lnTo>
                    <a:pt x="715" y="161"/>
                  </a:lnTo>
                  <a:lnTo>
                    <a:pt x="734" y="166"/>
                  </a:lnTo>
                  <a:lnTo>
                    <a:pt x="761" y="161"/>
                  </a:lnTo>
                  <a:lnTo>
                    <a:pt x="793" y="147"/>
                  </a:lnTo>
                  <a:lnTo>
                    <a:pt x="816" y="133"/>
                  </a:lnTo>
                  <a:lnTo>
                    <a:pt x="811" y="166"/>
                  </a:lnTo>
                  <a:lnTo>
                    <a:pt x="683" y="290"/>
                  </a:lnTo>
                  <a:lnTo>
                    <a:pt x="652" y="304"/>
                  </a:lnTo>
                  <a:lnTo>
                    <a:pt x="610" y="309"/>
                  </a:lnTo>
                  <a:lnTo>
                    <a:pt x="592" y="309"/>
                  </a:lnTo>
                  <a:lnTo>
                    <a:pt x="574" y="304"/>
                  </a:lnTo>
                  <a:lnTo>
                    <a:pt x="556" y="295"/>
                  </a:lnTo>
                  <a:lnTo>
                    <a:pt x="542" y="285"/>
                  </a:lnTo>
                  <a:lnTo>
                    <a:pt x="433" y="200"/>
                  </a:lnTo>
                  <a:lnTo>
                    <a:pt x="401" y="223"/>
                  </a:lnTo>
                  <a:lnTo>
                    <a:pt x="374" y="247"/>
                  </a:lnTo>
                  <a:lnTo>
                    <a:pt x="355" y="271"/>
                  </a:lnTo>
                  <a:lnTo>
                    <a:pt x="355" y="713"/>
                  </a:lnTo>
                  <a:lnTo>
                    <a:pt x="360" y="747"/>
                  </a:lnTo>
                  <a:lnTo>
                    <a:pt x="378" y="780"/>
                  </a:lnTo>
                  <a:lnTo>
                    <a:pt x="396" y="804"/>
                  </a:lnTo>
                  <a:lnTo>
                    <a:pt x="451" y="866"/>
                  </a:lnTo>
                  <a:lnTo>
                    <a:pt x="510" y="918"/>
                  </a:lnTo>
                  <a:lnTo>
                    <a:pt x="702" y="823"/>
                  </a:lnTo>
                  <a:lnTo>
                    <a:pt x="706" y="866"/>
                  </a:lnTo>
                  <a:lnTo>
                    <a:pt x="396" y="1099"/>
                  </a:lnTo>
                  <a:lnTo>
                    <a:pt x="282" y="999"/>
                  </a:lnTo>
                  <a:lnTo>
                    <a:pt x="178" y="885"/>
                  </a:lnTo>
                  <a:lnTo>
                    <a:pt x="187" y="756"/>
                  </a:lnTo>
                  <a:lnTo>
                    <a:pt x="191" y="633"/>
                  </a:lnTo>
                  <a:lnTo>
                    <a:pt x="191" y="418"/>
                  </a:lnTo>
                  <a:lnTo>
                    <a:pt x="187" y="333"/>
                  </a:lnTo>
                  <a:lnTo>
                    <a:pt x="182" y="290"/>
                  </a:lnTo>
                  <a:lnTo>
                    <a:pt x="178" y="257"/>
                  </a:lnTo>
                  <a:lnTo>
                    <a:pt x="168" y="242"/>
                  </a:lnTo>
                  <a:lnTo>
                    <a:pt x="168" y="238"/>
                  </a:lnTo>
                  <a:lnTo>
                    <a:pt x="150" y="223"/>
                  </a:lnTo>
                  <a:lnTo>
                    <a:pt x="127" y="204"/>
                  </a:lnTo>
                  <a:lnTo>
                    <a:pt x="105" y="190"/>
                  </a:lnTo>
                  <a:lnTo>
                    <a:pt x="23" y="223"/>
                  </a:lnTo>
                  <a:lnTo>
                    <a:pt x="0" y="204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69"/>
            <p:cNvSpPr>
              <a:spLocks/>
            </p:cNvSpPr>
            <p:nvPr/>
          </p:nvSpPr>
          <p:spPr bwMode="auto">
            <a:xfrm>
              <a:off x="10966" y="2229"/>
              <a:ext cx="1418" cy="1485"/>
            </a:xfrm>
            <a:custGeom>
              <a:avLst/>
              <a:gdLst/>
              <a:ahLst/>
              <a:cxnLst>
                <a:cxn ang="0">
                  <a:pos x="698" y="0"/>
                </a:cxn>
                <a:cxn ang="0">
                  <a:pos x="725" y="0"/>
                </a:cxn>
                <a:cxn ang="0">
                  <a:pos x="734" y="5"/>
                </a:cxn>
                <a:cxn ang="0">
                  <a:pos x="743" y="14"/>
                </a:cxn>
                <a:cxn ang="0">
                  <a:pos x="752" y="34"/>
                </a:cxn>
                <a:cxn ang="0">
                  <a:pos x="752" y="695"/>
                </a:cxn>
                <a:cxn ang="0">
                  <a:pos x="1372" y="695"/>
                </a:cxn>
                <a:cxn ang="0">
                  <a:pos x="1381" y="700"/>
                </a:cxn>
                <a:cxn ang="0">
                  <a:pos x="1395" y="700"/>
                </a:cxn>
                <a:cxn ang="0">
                  <a:pos x="1404" y="705"/>
                </a:cxn>
                <a:cxn ang="0">
                  <a:pos x="1413" y="714"/>
                </a:cxn>
                <a:cxn ang="0">
                  <a:pos x="1418" y="728"/>
                </a:cxn>
                <a:cxn ang="0">
                  <a:pos x="1418" y="757"/>
                </a:cxn>
                <a:cxn ang="0">
                  <a:pos x="1413" y="771"/>
                </a:cxn>
                <a:cxn ang="0">
                  <a:pos x="1404" y="781"/>
                </a:cxn>
                <a:cxn ang="0">
                  <a:pos x="1395" y="785"/>
                </a:cxn>
                <a:cxn ang="0">
                  <a:pos x="1386" y="785"/>
                </a:cxn>
                <a:cxn ang="0">
                  <a:pos x="1372" y="790"/>
                </a:cxn>
                <a:cxn ang="0">
                  <a:pos x="752" y="790"/>
                </a:cxn>
                <a:cxn ang="0">
                  <a:pos x="752" y="1447"/>
                </a:cxn>
                <a:cxn ang="0">
                  <a:pos x="748" y="1461"/>
                </a:cxn>
                <a:cxn ang="0">
                  <a:pos x="743" y="1471"/>
                </a:cxn>
                <a:cxn ang="0">
                  <a:pos x="734" y="1480"/>
                </a:cxn>
                <a:cxn ang="0">
                  <a:pos x="725" y="1485"/>
                </a:cxn>
                <a:cxn ang="0">
                  <a:pos x="698" y="1485"/>
                </a:cxn>
                <a:cxn ang="0">
                  <a:pos x="684" y="1480"/>
                </a:cxn>
                <a:cxn ang="0">
                  <a:pos x="675" y="1471"/>
                </a:cxn>
                <a:cxn ang="0">
                  <a:pos x="670" y="1461"/>
                </a:cxn>
                <a:cxn ang="0">
                  <a:pos x="670" y="1452"/>
                </a:cxn>
                <a:cxn ang="0">
                  <a:pos x="666" y="1437"/>
                </a:cxn>
                <a:cxn ang="0">
                  <a:pos x="666" y="790"/>
                </a:cxn>
                <a:cxn ang="0">
                  <a:pos x="46" y="790"/>
                </a:cxn>
                <a:cxn ang="0">
                  <a:pos x="37" y="785"/>
                </a:cxn>
                <a:cxn ang="0">
                  <a:pos x="23" y="785"/>
                </a:cxn>
                <a:cxn ang="0">
                  <a:pos x="14" y="781"/>
                </a:cxn>
                <a:cxn ang="0">
                  <a:pos x="9" y="771"/>
                </a:cxn>
                <a:cxn ang="0">
                  <a:pos x="0" y="757"/>
                </a:cxn>
                <a:cxn ang="0">
                  <a:pos x="0" y="728"/>
                </a:cxn>
                <a:cxn ang="0">
                  <a:pos x="5" y="714"/>
                </a:cxn>
                <a:cxn ang="0">
                  <a:pos x="14" y="705"/>
                </a:cxn>
                <a:cxn ang="0">
                  <a:pos x="23" y="700"/>
                </a:cxn>
                <a:cxn ang="0">
                  <a:pos x="32" y="700"/>
                </a:cxn>
                <a:cxn ang="0">
                  <a:pos x="46" y="695"/>
                </a:cxn>
                <a:cxn ang="0">
                  <a:pos x="666" y="695"/>
                </a:cxn>
                <a:cxn ang="0">
                  <a:pos x="666" y="48"/>
                </a:cxn>
                <a:cxn ang="0">
                  <a:pos x="670" y="38"/>
                </a:cxn>
                <a:cxn ang="0">
                  <a:pos x="670" y="24"/>
                </a:cxn>
                <a:cxn ang="0">
                  <a:pos x="675" y="14"/>
                </a:cxn>
                <a:cxn ang="0">
                  <a:pos x="684" y="5"/>
                </a:cxn>
                <a:cxn ang="0">
                  <a:pos x="698" y="0"/>
                </a:cxn>
              </a:cxnLst>
              <a:rect l="0" t="0" r="r" b="b"/>
              <a:pathLst>
                <a:path w="1418" h="1485">
                  <a:moveTo>
                    <a:pt x="698" y="0"/>
                  </a:moveTo>
                  <a:lnTo>
                    <a:pt x="725" y="0"/>
                  </a:lnTo>
                  <a:lnTo>
                    <a:pt x="734" y="5"/>
                  </a:lnTo>
                  <a:lnTo>
                    <a:pt x="743" y="14"/>
                  </a:lnTo>
                  <a:lnTo>
                    <a:pt x="752" y="34"/>
                  </a:lnTo>
                  <a:lnTo>
                    <a:pt x="752" y="695"/>
                  </a:lnTo>
                  <a:lnTo>
                    <a:pt x="1372" y="695"/>
                  </a:lnTo>
                  <a:lnTo>
                    <a:pt x="1381" y="700"/>
                  </a:lnTo>
                  <a:lnTo>
                    <a:pt x="1395" y="700"/>
                  </a:lnTo>
                  <a:lnTo>
                    <a:pt x="1404" y="705"/>
                  </a:lnTo>
                  <a:lnTo>
                    <a:pt x="1413" y="714"/>
                  </a:lnTo>
                  <a:lnTo>
                    <a:pt x="1418" y="728"/>
                  </a:lnTo>
                  <a:lnTo>
                    <a:pt x="1418" y="757"/>
                  </a:lnTo>
                  <a:lnTo>
                    <a:pt x="1413" y="771"/>
                  </a:lnTo>
                  <a:lnTo>
                    <a:pt x="1404" y="781"/>
                  </a:lnTo>
                  <a:lnTo>
                    <a:pt x="1395" y="785"/>
                  </a:lnTo>
                  <a:lnTo>
                    <a:pt x="1386" y="785"/>
                  </a:lnTo>
                  <a:lnTo>
                    <a:pt x="1372" y="790"/>
                  </a:lnTo>
                  <a:lnTo>
                    <a:pt x="752" y="790"/>
                  </a:lnTo>
                  <a:lnTo>
                    <a:pt x="752" y="1447"/>
                  </a:lnTo>
                  <a:lnTo>
                    <a:pt x="748" y="1461"/>
                  </a:lnTo>
                  <a:lnTo>
                    <a:pt x="743" y="1471"/>
                  </a:lnTo>
                  <a:lnTo>
                    <a:pt x="734" y="1480"/>
                  </a:lnTo>
                  <a:lnTo>
                    <a:pt x="725" y="1485"/>
                  </a:lnTo>
                  <a:lnTo>
                    <a:pt x="698" y="1485"/>
                  </a:lnTo>
                  <a:lnTo>
                    <a:pt x="684" y="1480"/>
                  </a:lnTo>
                  <a:lnTo>
                    <a:pt x="675" y="1471"/>
                  </a:lnTo>
                  <a:lnTo>
                    <a:pt x="670" y="1461"/>
                  </a:lnTo>
                  <a:lnTo>
                    <a:pt x="670" y="1452"/>
                  </a:lnTo>
                  <a:lnTo>
                    <a:pt x="666" y="1437"/>
                  </a:lnTo>
                  <a:lnTo>
                    <a:pt x="666" y="790"/>
                  </a:lnTo>
                  <a:lnTo>
                    <a:pt x="46" y="790"/>
                  </a:lnTo>
                  <a:lnTo>
                    <a:pt x="37" y="785"/>
                  </a:lnTo>
                  <a:lnTo>
                    <a:pt x="23" y="785"/>
                  </a:lnTo>
                  <a:lnTo>
                    <a:pt x="14" y="781"/>
                  </a:lnTo>
                  <a:lnTo>
                    <a:pt x="9" y="771"/>
                  </a:lnTo>
                  <a:lnTo>
                    <a:pt x="0" y="757"/>
                  </a:lnTo>
                  <a:lnTo>
                    <a:pt x="0" y="728"/>
                  </a:lnTo>
                  <a:lnTo>
                    <a:pt x="5" y="714"/>
                  </a:lnTo>
                  <a:lnTo>
                    <a:pt x="14" y="705"/>
                  </a:lnTo>
                  <a:lnTo>
                    <a:pt x="23" y="700"/>
                  </a:lnTo>
                  <a:lnTo>
                    <a:pt x="32" y="700"/>
                  </a:lnTo>
                  <a:lnTo>
                    <a:pt x="46" y="695"/>
                  </a:lnTo>
                  <a:lnTo>
                    <a:pt x="666" y="695"/>
                  </a:lnTo>
                  <a:lnTo>
                    <a:pt x="666" y="48"/>
                  </a:lnTo>
                  <a:lnTo>
                    <a:pt x="670" y="38"/>
                  </a:lnTo>
                  <a:lnTo>
                    <a:pt x="670" y="24"/>
                  </a:lnTo>
                  <a:lnTo>
                    <a:pt x="675" y="14"/>
                  </a:lnTo>
                  <a:lnTo>
                    <a:pt x="684" y="5"/>
                  </a:lnTo>
                  <a:lnTo>
                    <a:pt x="6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/>
          </p:nvSpPr>
          <p:spPr bwMode="auto">
            <a:xfrm>
              <a:off x="13044" y="2543"/>
              <a:ext cx="720" cy="99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257"/>
                </a:cxn>
                <a:cxn ang="0">
                  <a:pos x="310" y="214"/>
                </a:cxn>
                <a:cxn ang="0">
                  <a:pos x="333" y="167"/>
                </a:cxn>
                <a:cxn ang="0">
                  <a:pos x="360" y="119"/>
                </a:cxn>
                <a:cxn ang="0">
                  <a:pos x="397" y="76"/>
                </a:cxn>
                <a:cxn ang="0">
                  <a:pos x="442" y="43"/>
                </a:cxn>
                <a:cxn ang="0">
                  <a:pos x="497" y="19"/>
                </a:cxn>
                <a:cxn ang="0">
                  <a:pos x="561" y="10"/>
                </a:cxn>
                <a:cxn ang="0">
                  <a:pos x="625" y="19"/>
                </a:cxn>
                <a:cxn ang="0">
                  <a:pos x="675" y="53"/>
                </a:cxn>
                <a:cxn ang="0">
                  <a:pos x="707" y="95"/>
                </a:cxn>
                <a:cxn ang="0">
                  <a:pos x="720" y="148"/>
                </a:cxn>
                <a:cxn ang="0">
                  <a:pos x="711" y="195"/>
                </a:cxn>
                <a:cxn ang="0">
                  <a:pos x="688" y="224"/>
                </a:cxn>
                <a:cxn ang="0">
                  <a:pos x="656" y="243"/>
                </a:cxn>
                <a:cxn ang="0">
                  <a:pos x="625" y="248"/>
                </a:cxn>
                <a:cxn ang="0">
                  <a:pos x="593" y="243"/>
                </a:cxn>
                <a:cxn ang="0">
                  <a:pos x="561" y="219"/>
                </a:cxn>
                <a:cxn ang="0">
                  <a:pos x="543" y="191"/>
                </a:cxn>
                <a:cxn ang="0">
                  <a:pos x="533" y="148"/>
                </a:cxn>
                <a:cxn ang="0">
                  <a:pos x="538" y="110"/>
                </a:cxn>
                <a:cxn ang="0">
                  <a:pos x="556" y="81"/>
                </a:cxn>
                <a:cxn ang="0">
                  <a:pos x="570" y="67"/>
                </a:cxn>
                <a:cxn ang="0">
                  <a:pos x="584" y="62"/>
                </a:cxn>
                <a:cxn ang="0">
                  <a:pos x="579" y="57"/>
                </a:cxn>
                <a:cxn ang="0">
                  <a:pos x="561" y="57"/>
                </a:cxn>
                <a:cxn ang="0">
                  <a:pos x="497" y="67"/>
                </a:cxn>
                <a:cxn ang="0">
                  <a:pos x="438" y="100"/>
                </a:cxn>
                <a:cxn ang="0">
                  <a:pos x="392" y="153"/>
                </a:cxn>
                <a:cxn ang="0">
                  <a:pos x="356" y="219"/>
                </a:cxn>
                <a:cxn ang="0">
                  <a:pos x="333" y="295"/>
                </a:cxn>
                <a:cxn ang="0">
                  <a:pos x="315" y="386"/>
                </a:cxn>
                <a:cxn ang="0">
                  <a:pos x="310" y="476"/>
                </a:cxn>
                <a:cxn ang="0">
                  <a:pos x="310" y="852"/>
                </a:cxn>
                <a:cxn ang="0">
                  <a:pos x="315" y="876"/>
                </a:cxn>
                <a:cxn ang="0">
                  <a:pos x="328" y="895"/>
                </a:cxn>
                <a:cxn ang="0">
                  <a:pos x="356" y="909"/>
                </a:cxn>
                <a:cxn ang="0">
                  <a:pos x="401" y="919"/>
                </a:cxn>
                <a:cxn ang="0">
                  <a:pos x="515" y="919"/>
                </a:cxn>
                <a:cxn ang="0">
                  <a:pos x="515" y="990"/>
                </a:cxn>
                <a:cxn ang="0">
                  <a:pos x="378" y="981"/>
                </a:cxn>
                <a:cxn ang="0">
                  <a:pos x="169" y="981"/>
                </a:cxn>
                <a:cxn ang="0">
                  <a:pos x="87" y="985"/>
                </a:cxn>
                <a:cxn ang="0">
                  <a:pos x="0" y="990"/>
                </a:cxn>
                <a:cxn ang="0">
                  <a:pos x="0" y="919"/>
                </a:cxn>
                <a:cxn ang="0">
                  <a:pos x="73" y="919"/>
                </a:cxn>
                <a:cxn ang="0">
                  <a:pos x="119" y="914"/>
                </a:cxn>
                <a:cxn ang="0">
                  <a:pos x="146" y="895"/>
                </a:cxn>
                <a:cxn ang="0">
                  <a:pos x="160" y="866"/>
                </a:cxn>
                <a:cxn ang="0">
                  <a:pos x="164" y="819"/>
                </a:cxn>
                <a:cxn ang="0">
                  <a:pos x="164" y="219"/>
                </a:cxn>
                <a:cxn ang="0">
                  <a:pos x="160" y="162"/>
                </a:cxn>
                <a:cxn ang="0">
                  <a:pos x="151" y="129"/>
                </a:cxn>
                <a:cxn ang="0">
                  <a:pos x="119" y="110"/>
                </a:cxn>
                <a:cxn ang="0">
                  <a:pos x="73" y="95"/>
                </a:cxn>
                <a:cxn ang="0">
                  <a:pos x="0" y="95"/>
                </a:cxn>
                <a:cxn ang="0">
                  <a:pos x="0" y="24"/>
                </a:cxn>
                <a:cxn ang="0">
                  <a:pos x="296" y="0"/>
                </a:cxn>
              </a:cxnLst>
              <a:rect l="0" t="0" r="r" b="b"/>
              <a:pathLst>
                <a:path w="720" h="990">
                  <a:moveTo>
                    <a:pt x="296" y="0"/>
                  </a:moveTo>
                  <a:lnTo>
                    <a:pt x="296" y="257"/>
                  </a:lnTo>
                  <a:lnTo>
                    <a:pt x="310" y="214"/>
                  </a:lnTo>
                  <a:lnTo>
                    <a:pt x="333" y="167"/>
                  </a:lnTo>
                  <a:lnTo>
                    <a:pt x="360" y="119"/>
                  </a:lnTo>
                  <a:lnTo>
                    <a:pt x="397" y="76"/>
                  </a:lnTo>
                  <a:lnTo>
                    <a:pt x="442" y="43"/>
                  </a:lnTo>
                  <a:lnTo>
                    <a:pt x="497" y="19"/>
                  </a:lnTo>
                  <a:lnTo>
                    <a:pt x="561" y="10"/>
                  </a:lnTo>
                  <a:lnTo>
                    <a:pt x="625" y="19"/>
                  </a:lnTo>
                  <a:lnTo>
                    <a:pt x="675" y="53"/>
                  </a:lnTo>
                  <a:lnTo>
                    <a:pt x="707" y="95"/>
                  </a:lnTo>
                  <a:lnTo>
                    <a:pt x="720" y="148"/>
                  </a:lnTo>
                  <a:lnTo>
                    <a:pt x="711" y="195"/>
                  </a:lnTo>
                  <a:lnTo>
                    <a:pt x="688" y="224"/>
                  </a:lnTo>
                  <a:lnTo>
                    <a:pt x="656" y="243"/>
                  </a:lnTo>
                  <a:lnTo>
                    <a:pt x="625" y="248"/>
                  </a:lnTo>
                  <a:lnTo>
                    <a:pt x="593" y="243"/>
                  </a:lnTo>
                  <a:lnTo>
                    <a:pt x="561" y="219"/>
                  </a:lnTo>
                  <a:lnTo>
                    <a:pt x="543" y="191"/>
                  </a:lnTo>
                  <a:lnTo>
                    <a:pt x="533" y="148"/>
                  </a:lnTo>
                  <a:lnTo>
                    <a:pt x="538" y="110"/>
                  </a:lnTo>
                  <a:lnTo>
                    <a:pt x="556" y="81"/>
                  </a:lnTo>
                  <a:lnTo>
                    <a:pt x="570" y="67"/>
                  </a:lnTo>
                  <a:lnTo>
                    <a:pt x="584" y="62"/>
                  </a:lnTo>
                  <a:lnTo>
                    <a:pt x="579" y="57"/>
                  </a:lnTo>
                  <a:lnTo>
                    <a:pt x="561" y="57"/>
                  </a:lnTo>
                  <a:lnTo>
                    <a:pt x="497" y="67"/>
                  </a:lnTo>
                  <a:lnTo>
                    <a:pt x="438" y="100"/>
                  </a:lnTo>
                  <a:lnTo>
                    <a:pt x="392" y="153"/>
                  </a:lnTo>
                  <a:lnTo>
                    <a:pt x="356" y="219"/>
                  </a:lnTo>
                  <a:lnTo>
                    <a:pt x="333" y="295"/>
                  </a:lnTo>
                  <a:lnTo>
                    <a:pt x="315" y="386"/>
                  </a:lnTo>
                  <a:lnTo>
                    <a:pt x="310" y="476"/>
                  </a:lnTo>
                  <a:lnTo>
                    <a:pt x="310" y="852"/>
                  </a:lnTo>
                  <a:lnTo>
                    <a:pt x="315" y="876"/>
                  </a:lnTo>
                  <a:lnTo>
                    <a:pt x="328" y="895"/>
                  </a:lnTo>
                  <a:lnTo>
                    <a:pt x="356" y="909"/>
                  </a:lnTo>
                  <a:lnTo>
                    <a:pt x="401" y="919"/>
                  </a:lnTo>
                  <a:lnTo>
                    <a:pt x="515" y="919"/>
                  </a:lnTo>
                  <a:lnTo>
                    <a:pt x="515" y="990"/>
                  </a:lnTo>
                  <a:lnTo>
                    <a:pt x="378" y="981"/>
                  </a:lnTo>
                  <a:lnTo>
                    <a:pt x="169" y="981"/>
                  </a:lnTo>
                  <a:lnTo>
                    <a:pt x="87" y="985"/>
                  </a:lnTo>
                  <a:lnTo>
                    <a:pt x="0" y="990"/>
                  </a:lnTo>
                  <a:lnTo>
                    <a:pt x="0" y="919"/>
                  </a:lnTo>
                  <a:lnTo>
                    <a:pt x="73" y="919"/>
                  </a:lnTo>
                  <a:lnTo>
                    <a:pt x="119" y="914"/>
                  </a:lnTo>
                  <a:lnTo>
                    <a:pt x="146" y="895"/>
                  </a:lnTo>
                  <a:lnTo>
                    <a:pt x="160" y="866"/>
                  </a:lnTo>
                  <a:lnTo>
                    <a:pt x="164" y="819"/>
                  </a:lnTo>
                  <a:lnTo>
                    <a:pt x="164" y="219"/>
                  </a:lnTo>
                  <a:lnTo>
                    <a:pt x="160" y="162"/>
                  </a:lnTo>
                  <a:lnTo>
                    <a:pt x="151" y="129"/>
                  </a:lnTo>
                  <a:lnTo>
                    <a:pt x="119" y="110"/>
                  </a:lnTo>
                  <a:lnTo>
                    <a:pt x="73" y="95"/>
                  </a:lnTo>
                  <a:lnTo>
                    <a:pt x="0" y="95"/>
                  </a:lnTo>
                  <a:lnTo>
                    <a:pt x="0" y="24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13892" y="2529"/>
              <a:ext cx="825" cy="1023"/>
            </a:xfrm>
            <a:custGeom>
              <a:avLst/>
              <a:gdLst/>
              <a:ahLst/>
              <a:cxnLst>
                <a:cxn ang="0">
                  <a:pos x="414" y="57"/>
                </a:cxn>
                <a:cxn ang="0">
                  <a:pos x="346" y="81"/>
                </a:cxn>
                <a:cxn ang="0">
                  <a:pos x="269" y="143"/>
                </a:cxn>
                <a:cxn ang="0">
                  <a:pos x="209" y="257"/>
                </a:cxn>
                <a:cxn ang="0">
                  <a:pos x="178" y="443"/>
                </a:cxn>
                <a:cxn ang="0">
                  <a:pos x="683" y="409"/>
                </a:cxn>
                <a:cxn ang="0">
                  <a:pos x="674" y="319"/>
                </a:cxn>
                <a:cxn ang="0">
                  <a:pos x="624" y="162"/>
                </a:cxn>
                <a:cxn ang="0">
                  <a:pos x="551" y="86"/>
                </a:cxn>
                <a:cxn ang="0">
                  <a:pos x="442" y="52"/>
                </a:cxn>
                <a:cxn ang="0">
                  <a:pos x="538" y="10"/>
                </a:cxn>
                <a:cxn ang="0">
                  <a:pos x="683" y="81"/>
                </a:cxn>
                <a:cxn ang="0">
                  <a:pos x="774" y="205"/>
                </a:cxn>
                <a:cxn ang="0">
                  <a:pos x="820" y="357"/>
                </a:cxn>
                <a:cxn ang="0">
                  <a:pos x="825" y="457"/>
                </a:cxn>
                <a:cxn ang="0">
                  <a:pos x="811" y="481"/>
                </a:cxn>
                <a:cxn ang="0">
                  <a:pos x="178" y="485"/>
                </a:cxn>
                <a:cxn ang="0">
                  <a:pos x="182" y="609"/>
                </a:cxn>
                <a:cxn ang="0">
                  <a:pos x="209" y="752"/>
                </a:cxn>
                <a:cxn ang="0">
                  <a:pos x="282" y="880"/>
                </a:cxn>
                <a:cxn ang="0">
                  <a:pos x="405" y="961"/>
                </a:cxn>
                <a:cxn ang="0">
                  <a:pos x="497" y="971"/>
                </a:cxn>
                <a:cxn ang="0">
                  <a:pos x="560" y="956"/>
                </a:cxn>
                <a:cxn ang="0">
                  <a:pos x="651" y="914"/>
                </a:cxn>
                <a:cxn ang="0">
                  <a:pos x="738" y="818"/>
                </a:cxn>
                <a:cxn ang="0">
                  <a:pos x="774" y="733"/>
                </a:cxn>
                <a:cxn ang="0">
                  <a:pos x="779" y="714"/>
                </a:cxn>
                <a:cxn ang="0">
                  <a:pos x="802" y="709"/>
                </a:cxn>
                <a:cxn ang="0">
                  <a:pos x="815" y="719"/>
                </a:cxn>
                <a:cxn ang="0">
                  <a:pos x="825" y="733"/>
                </a:cxn>
                <a:cxn ang="0">
                  <a:pos x="811" y="785"/>
                </a:cxn>
                <a:cxn ang="0">
                  <a:pos x="761" y="871"/>
                </a:cxn>
                <a:cxn ang="0">
                  <a:pos x="679" y="956"/>
                </a:cxn>
                <a:cxn ang="0">
                  <a:pos x="551" y="1014"/>
                </a:cxn>
                <a:cxn ang="0">
                  <a:pos x="378" y="1014"/>
                </a:cxn>
                <a:cxn ang="0">
                  <a:pos x="214" y="937"/>
                </a:cxn>
                <a:cxn ang="0">
                  <a:pos x="82" y="804"/>
                </a:cxn>
                <a:cxn ang="0">
                  <a:pos x="9" y="619"/>
                </a:cxn>
                <a:cxn ang="0">
                  <a:pos x="13" y="395"/>
                </a:cxn>
                <a:cxn ang="0">
                  <a:pos x="96" y="195"/>
                </a:cxn>
                <a:cxn ang="0">
                  <a:pos x="246" y="52"/>
                </a:cxn>
                <a:cxn ang="0">
                  <a:pos x="442" y="0"/>
                </a:cxn>
              </a:cxnLst>
              <a:rect l="0" t="0" r="r" b="b"/>
              <a:pathLst>
                <a:path w="825" h="1023">
                  <a:moveTo>
                    <a:pt x="442" y="52"/>
                  </a:moveTo>
                  <a:lnTo>
                    <a:pt x="414" y="57"/>
                  </a:lnTo>
                  <a:lnTo>
                    <a:pt x="383" y="62"/>
                  </a:lnTo>
                  <a:lnTo>
                    <a:pt x="346" y="81"/>
                  </a:lnTo>
                  <a:lnTo>
                    <a:pt x="310" y="105"/>
                  </a:lnTo>
                  <a:lnTo>
                    <a:pt x="269" y="143"/>
                  </a:lnTo>
                  <a:lnTo>
                    <a:pt x="237" y="195"/>
                  </a:lnTo>
                  <a:lnTo>
                    <a:pt x="209" y="257"/>
                  </a:lnTo>
                  <a:lnTo>
                    <a:pt x="187" y="343"/>
                  </a:lnTo>
                  <a:lnTo>
                    <a:pt x="178" y="443"/>
                  </a:lnTo>
                  <a:lnTo>
                    <a:pt x="683" y="443"/>
                  </a:lnTo>
                  <a:lnTo>
                    <a:pt x="683" y="409"/>
                  </a:lnTo>
                  <a:lnTo>
                    <a:pt x="679" y="366"/>
                  </a:lnTo>
                  <a:lnTo>
                    <a:pt x="674" y="319"/>
                  </a:lnTo>
                  <a:lnTo>
                    <a:pt x="647" y="214"/>
                  </a:lnTo>
                  <a:lnTo>
                    <a:pt x="624" y="162"/>
                  </a:lnTo>
                  <a:lnTo>
                    <a:pt x="592" y="119"/>
                  </a:lnTo>
                  <a:lnTo>
                    <a:pt x="551" y="86"/>
                  </a:lnTo>
                  <a:lnTo>
                    <a:pt x="501" y="62"/>
                  </a:lnTo>
                  <a:lnTo>
                    <a:pt x="442" y="52"/>
                  </a:lnTo>
                  <a:close/>
                  <a:moveTo>
                    <a:pt x="442" y="0"/>
                  </a:moveTo>
                  <a:lnTo>
                    <a:pt x="538" y="10"/>
                  </a:lnTo>
                  <a:lnTo>
                    <a:pt x="615" y="38"/>
                  </a:lnTo>
                  <a:lnTo>
                    <a:pt x="683" y="81"/>
                  </a:lnTo>
                  <a:lnTo>
                    <a:pt x="733" y="138"/>
                  </a:lnTo>
                  <a:lnTo>
                    <a:pt x="774" y="205"/>
                  </a:lnTo>
                  <a:lnTo>
                    <a:pt x="802" y="276"/>
                  </a:lnTo>
                  <a:lnTo>
                    <a:pt x="820" y="357"/>
                  </a:lnTo>
                  <a:lnTo>
                    <a:pt x="825" y="438"/>
                  </a:lnTo>
                  <a:lnTo>
                    <a:pt x="825" y="457"/>
                  </a:lnTo>
                  <a:lnTo>
                    <a:pt x="815" y="476"/>
                  </a:lnTo>
                  <a:lnTo>
                    <a:pt x="811" y="481"/>
                  </a:lnTo>
                  <a:lnTo>
                    <a:pt x="802" y="485"/>
                  </a:lnTo>
                  <a:lnTo>
                    <a:pt x="178" y="485"/>
                  </a:lnTo>
                  <a:lnTo>
                    <a:pt x="178" y="542"/>
                  </a:lnTo>
                  <a:lnTo>
                    <a:pt x="182" y="609"/>
                  </a:lnTo>
                  <a:lnTo>
                    <a:pt x="191" y="680"/>
                  </a:lnTo>
                  <a:lnTo>
                    <a:pt x="209" y="752"/>
                  </a:lnTo>
                  <a:lnTo>
                    <a:pt x="241" y="823"/>
                  </a:lnTo>
                  <a:lnTo>
                    <a:pt x="282" y="880"/>
                  </a:lnTo>
                  <a:lnTo>
                    <a:pt x="337" y="928"/>
                  </a:lnTo>
                  <a:lnTo>
                    <a:pt x="405" y="961"/>
                  </a:lnTo>
                  <a:lnTo>
                    <a:pt x="483" y="971"/>
                  </a:lnTo>
                  <a:lnTo>
                    <a:pt x="497" y="971"/>
                  </a:lnTo>
                  <a:lnTo>
                    <a:pt x="524" y="966"/>
                  </a:lnTo>
                  <a:lnTo>
                    <a:pt x="560" y="956"/>
                  </a:lnTo>
                  <a:lnTo>
                    <a:pt x="606" y="942"/>
                  </a:lnTo>
                  <a:lnTo>
                    <a:pt x="651" y="914"/>
                  </a:lnTo>
                  <a:lnTo>
                    <a:pt x="697" y="876"/>
                  </a:lnTo>
                  <a:lnTo>
                    <a:pt x="738" y="818"/>
                  </a:lnTo>
                  <a:lnTo>
                    <a:pt x="770" y="742"/>
                  </a:lnTo>
                  <a:lnTo>
                    <a:pt x="774" y="733"/>
                  </a:lnTo>
                  <a:lnTo>
                    <a:pt x="774" y="723"/>
                  </a:lnTo>
                  <a:lnTo>
                    <a:pt x="779" y="714"/>
                  </a:lnTo>
                  <a:lnTo>
                    <a:pt x="788" y="709"/>
                  </a:lnTo>
                  <a:lnTo>
                    <a:pt x="802" y="709"/>
                  </a:lnTo>
                  <a:lnTo>
                    <a:pt x="811" y="714"/>
                  </a:lnTo>
                  <a:lnTo>
                    <a:pt x="815" y="719"/>
                  </a:lnTo>
                  <a:lnTo>
                    <a:pt x="825" y="723"/>
                  </a:lnTo>
                  <a:lnTo>
                    <a:pt x="825" y="733"/>
                  </a:lnTo>
                  <a:lnTo>
                    <a:pt x="820" y="752"/>
                  </a:lnTo>
                  <a:lnTo>
                    <a:pt x="811" y="785"/>
                  </a:lnTo>
                  <a:lnTo>
                    <a:pt x="788" y="828"/>
                  </a:lnTo>
                  <a:lnTo>
                    <a:pt x="761" y="871"/>
                  </a:lnTo>
                  <a:lnTo>
                    <a:pt x="724" y="918"/>
                  </a:lnTo>
                  <a:lnTo>
                    <a:pt x="679" y="956"/>
                  </a:lnTo>
                  <a:lnTo>
                    <a:pt x="620" y="990"/>
                  </a:lnTo>
                  <a:lnTo>
                    <a:pt x="551" y="1014"/>
                  </a:lnTo>
                  <a:lnTo>
                    <a:pt x="469" y="1023"/>
                  </a:lnTo>
                  <a:lnTo>
                    <a:pt x="378" y="1014"/>
                  </a:lnTo>
                  <a:lnTo>
                    <a:pt x="291" y="985"/>
                  </a:lnTo>
                  <a:lnTo>
                    <a:pt x="214" y="937"/>
                  </a:lnTo>
                  <a:lnTo>
                    <a:pt x="141" y="880"/>
                  </a:lnTo>
                  <a:lnTo>
                    <a:pt x="82" y="804"/>
                  </a:lnTo>
                  <a:lnTo>
                    <a:pt x="41" y="714"/>
                  </a:lnTo>
                  <a:lnTo>
                    <a:pt x="9" y="619"/>
                  </a:lnTo>
                  <a:lnTo>
                    <a:pt x="0" y="509"/>
                  </a:lnTo>
                  <a:lnTo>
                    <a:pt x="13" y="395"/>
                  </a:lnTo>
                  <a:lnTo>
                    <a:pt x="45" y="286"/>
                  </a:lnTo>
                  <a:lnTo>
                    <a:pt x="96" y="195"/>
                  </a:lnTo>
                  <a:lnTo>
                    <a:pt x="164" y="114"/>
                  </a:lnTo>
                  <a:lnTo>
                    <a:pt x="246" y="52"/>
                  </a:lnTo>
                  <a:lnTo>
                    <a:pt x="342" y="14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 noEditPoints="1"/>
            </p:cNvSpPr>
            <p:nvPr/>
          </p:nvSpPr>
          <p:spPr bwMode="auto">
            <a:xfrm>
              <a:off x="14849" y="2529"/>
              <a:ext cx="975" cy="1466"/>
            </a:xfrm>
            <a:custGeom>
              <a:avLst/>
              <a:gdLst/>
              <a:ahLst/>
              <a:cxnLst>
                <a:cxn ang="0">
                  <a:pos x="159" y="1047"/>
                </a:cxn>
                <a:cxn ang="0">
                  <a:pos x="118" y="1232"/>
                </a:cxn>
                <a:cxn ang="0">
                  <a:pos x="278" y="1375"/>
                </a:cxn>
                <a:cxn ang="0">
                  <a:pos x="465" y="1409"/>
                </a:cxn>
                <a:cxn ang="0">
                  <a:pos x="656" y="1375"/>
                </a:cxn>
                <a:cxn ang="0">
                  <a:pos x="815" y="1237"/>
                </a:cxn>
                <a:cxn ang="0">
                  <a:pos x="797" y="1075"/>
                </a:cxn>
                <a:cxn ang="0">
                  <a:pos x="656" y="1004"/>
                </a:cxn>
                <a:cxn ang="0">
                  <a:pos x="278" y="985"/>
                </a:cxn>
                <a:cxn ang="0">
                  <a:pos x="310" y="105"/>
                </a:cxn>
                <a:cxn ang="0">
                  <a:pos x="241" y="219"/>
                </a:cxn>
                <a:cxn ang="0">
                  <a:pos x="232" y="438"/>
                </a:cxn>
                <a:cxn ang="0">
                  <a:pos x="282" y="557"/>
                </a:cxn>
                <a:cxn ang="0">
                  <a:pos x="410" y="619"/>
                </a:cxn>
                <a:cxn ang="0">
                  <a:pos x="547" y="557"/>
                </a:cxn>
                <a:cxn ang="0">
                  <a:pos x="597" y="405"/>
                </a:cxn>
                <a:cxn ang="0">
                  <a:pos x="565" y="167"/>
                </a:cxn>
                <a:cxn ang="0">
                  <a:pos x="465" y="81"/>
                </a:cxn>
                <a:cxn ang="0">
                  <a:pos x="907" y="10"/>
                </a:cxn>
                <a:cxn ang="0">
                  <a:pos x="970" y="86"/>
                </a:cxn>
                <a:cxn ang="0">
                  <a:pos x="970" y="143"/>
                </a:cxn>
                <a:cxn ang="0">
                  <a:pos x="929" y="171"/>
                </a:cxn>
                <a:cxn ang="0">
                  <a:pos x="870" y="157"/>
                </a:cxn>
                <a:cxn ang="0">
                  <a:pos x="852" y="95"/>
                </a:cxn>
                <a:cxn ang="0">
                  <a:pos x="884" y="52"/>
                </a:cxn>
                <a:cxn ang="0">
                  <a:pos x="829" y="52"/>
                </a:cxn>
                <a:cxn ang="0">
                  <a:pos x="670" y="133"/>
                </a:cxn>
                <a:cxn ang="0">
                  <a:pos x="756" y="286"/>
                </a:cxn>
                <a:cxn ang="0">
                  <a:pos x="715" y="509"/>
                </a:cxn>
                <a:cxn ang="0">
                  <a:pos x="506" y="657"/>
                </a:cxn>
                <a:cxn ang="0">
                  <a:pos x="323" y="661"/>
                </a:cxn>
                <a:cxn ang="0">
                  <a:pos x="173" y="647"/>
                </a:cxn>
                <a:cxn ang="0">
                  <a:pos x="168" y="704"/>
                </a:cxn>
                <a:cxn ang="0">
                  <a:pos x="237" y="838"/>
                </a:cxn>
                <a:cxn ang="0">
                  <a:pos x="537" y="861"/>
                </a:cxn>
                <a:cxn ang="0">
                  <a:pos x="811" y="923"/>
                </a:cxn>
                <a:cxn ang="0">
                  <a:pos x="929" y="1075"/>
                </a:cxn>
                <a:cxn ang="0">
                  <a:pos x="934" y="1252"/>
                </a:cxn>
                <a:cxn ang="0">
                  <a:pos x="765" y="1409"/>
                </a:cxn>
                <a:cxn ang="0">
                  <a:pos x="474" y="1466"/>
                </a:cxn>
                <a:cxn ang="0">
                  <a:pos x="177" y="1404"/>
                </a:cxn>
                <a:cxn ang="0">
                  <a:pos x="13" y="1247"/>
                </a:cxn>
                <a:cxn ang="0">
                  <a:pos x="32" y="1075"/>
                </a:cxn>
                <a:cxn ang="0">
                  <a:pos x="196" y="961"/>
                </a:cxn>
                <a:cxn ang="0">
                  <a:pos x="105" y="814"/>
                </a:cxn>
                <a:cxn ang="0">
                  <a:pos x="123" y="652"/>
                </a:cxn>
                <a:cxn ang="0">
                  <a:pos x="132" y="533"/>
                </a:cxn>
                <a:cxn ang="0">
                  <a:pos x="68" y="347"/>
                </a:cxn>
                <a:cxn ang="0">
                  <a:pos x="168" y="119"/>
                </a:cxn>
                <a:cxn ang="0">
                  <a:pos x="414" y="24"/>
                </a:cxn>
                <a:cxn ang="0">
                  <a:pos x="574" y="62"/>
                </a:cxn>
                <a:cxn ang="0">
                  <a:pos x="774" y="19"/>
                </a:cxn>
              </a:cxnLst>
              <a:rect l="0" t="0" r="r" b="b"/>
              <a:pathLst>
                <a:path w="975" h="1466">
                  <a:moveTo>
                    <a:pt x="278" y="985"/>
                  </a:moveTo>
                  <a:lnTo>
                    <a:pt x="214" y="1004"/>
                  </a:lnTo>
                  <a:lnTo>
                    <a:pt x="159" y="1047"/>
                  </a:lnTo>
                  <a:lnTo>
                    <a:pt x="118" y="1104"/>
                  </a:lnTo>
                  <a:lnTo>
                    <a:pt x="105" y="1175"/>
                  </a:lnTo>
                  <a:lnTo>
                    <a:pt x="118" y="1232"/>
                  </a:lnTo>
                  <a:lnTo>
                    <a:pt x="150" y="1290"/>
                  </a:lnTo>
                  <a:lnTo>
                    <a:pt x="205" y="1337"/>
                  </a:lnTo>
                  <a:lnTo>
                    <a:pt x="278" y="1375"/>
                  </a:lnTo>
                  <a:lnTo>
                    <a:pt x="369" y="1399"/>
                  </a:lnTo>
                  <a:lnTo>
                    <a:pt x="469" y="1409"/>
                  </a:lnTo>
                  <a:lnTo>
                    <a:pt x="465" y="1409"/>
                  </a:lnTo>
                  <a:lnTo>
                    <a:pt x="469" y="1409"/>
                  </a:lnTo>
                  <a:lnTo>
                    <a:pt x="565" y="1399"/>
                  </a:lnTo>
                  <a:lnTo>
                    <a:pt x="656" y="1375"/>
                  </a:lnTo>
                  <a:lnTo>
                    <a:pt x="729" y="1337"/>
                  </a:lnTo>
                  <a:lnTo>
                    <a:pt x="784" y="1290"/>
                  </a:lnTo>
                  <a:lnTo>
                    <a:pt x="815" y="1237"/>
                  </a:lnTo>
                  <a:lnTo>
                    <a:pt x="829" y="1175"/>
                  </a:lnTo>
                  <a:lnTo>
                    <a:pt x="820" y="1118"/>
                  </a:lnTo>
                  <a:lnTo>
                    <a:pt x="797" y="1075"/>
                  </a:lnTo>
                  <a:lnTo>
                    <a:pt x="761" y="1042"/>
                  </a:lnTo>
                  <a:lnTo>
                    <a:pt x="711" y="1018"/>
                  </a:lnTo>
                  <a:lnTo>
                    <a:pt x="656" y="1004"/>
                  </a:lnTo>
                  <a:lnTo>
                    <a:pt x="597" y="990"/>
                  </a:lnTo>
                  <a:lnTo>
                    <a:pt x="533" y="985"/>
                  </a:lnTo>
                  <a:lnTo>
                    <a:pt x="278" y="985"/>
                  </a:lnTo>
                  <a:close/>
                  <a:moveTo>
                    <a:pt x="410" y="71"/>
                  </a:moveTo>
                  <a:lnTo>
                    <a:pt x="355" y="81"/>
                  </a:lnTo>
                  <a:lnTo>
                    <a:pt x="310" y="105"/>
                  </a:lnTo>
                  <a:lnTo>
                    <a:pt x="278" y="133"/>
                  </a:lnTo>
                  <a:lnTo>
                    <a:pt x="259" y="157"/>
                  </a:lnTo>
                  <a:lnTo>
                    <a:pt x="241" y="219"/>
                  </a:lnTo>
                  <a:lnTo>
                    <a:pt x="228" y="281"/>
                  </a:lnTo>
                  <a:lnTo>
                    <a:pt x="228" y="400"/>
                  </a:lnTo>
                  <a:lnTo>
                    <a:pt x="232" y="438"/>
                  </a:lnTo>
                  <a:lnTo>
                    <a:pt x="246" y="481"/>
                  </a:lnTo>
                  <a:lnTo>
                    <a:pt x="259" y="519"/>
                  </a:lnTo>
                  <a:lnTo>
                    <a:pt x="282" y="557"/>
                  </a:lnTo>
                  <a:lnTo>
                    <a:pt x="314" y="590"/>
                  </a:lnTo>
                  <a:lnTo>
                    <a:pt x="355" y="609"/>
                  </a:lnTo>
                  <a:lnTo>
                    <a:pt x="410" y="619"/>
                  </a:lnTo>
                  <a:lnTo>
                    <a:pt x="469" y="609"/>
                  </a:lnTo>
                  <a:lnTo>
                    <a:pt x="515" y="585"/>
                  </a:lnTo>
                  <a:lnTo>
                    <a:pt x="547" y="557"/>
                  </a:lnTo>
                  <a:lnTo>
                    <a:pt x="565" y="528"/>
                  </a:lnTo>
                  <a:lnTo>
                    <a:pt x="583" y="466"/>
                  </a:lnTo>
                  <a:lnTo>
                    <a:pt x="597" y="405"/>
                  </a:lnTo>
                  <a:lnTo>
                    <a:pt x="597" y="286"/>
                  </a:lnTo>
                  <a:lnTo>
                    <a:pt x="578" y="209"/>
                  </a:lnTo>
                  <a:lnTo>
                    <a:pt x="565" y="167"/>
                  </a:lnTo>
                  <a:lnTo>
                    <a:pt x="542" y="129"/>
                  </a:lnTo>
                  <a:lnTo>
                    <a:pt x="510" y="100"/>
                  </a:lnTo>
                  <a:lnTo>
                    <a:pt x="465" y="81"/>
                  </a:lnTo>
                  <a:lnTo>
                    <a:pt x="410" y="71"/>
                  </a:lnTo>
                  <a:close/>
                  <a:moveTo>
                    <a:pt x="866" y="0"/>
                  </a:moveTo>
                  <a:lnTo>
                    <a:pt x="907" y="10"/>
                  </a:lnTo>
                  <a:lnTo>
                    <a:pt x="938" y="29"/>
                  </a:lnTo>
                  <a:lnTo>
                    <a:pt x="961" y="52"/>
                  </a:lnTo>
                  <a:lnTo>
                    <a:pt x="970" y="86"/>
                  </a:lnTo>
                  <a:lnTo>
                    <a:pt x="975" y="109"/>
                  </a:lnTo>
                  <a:lnTo>
                    <a:pt x="975" y="129"/>
                  </a:lnTo>
                  <a:lnTo>
                    <a:pt x="970" y="143"/>
                  </a:lnTo>
                  <a:lnTo>
                    <a:pt x="952" y="162"/>
                  </a:lnTo>
                  <a:lnTo>
                    <a:pt x="943" y="167"/>
                  </a:lnTo>
                  <a:lnTo>
                    <a:pt x="929" y="171"/>
                  </a:lnTo>
                  <a:lnTo>
                    <a:pt x="920" y="176"/>
                  </a:lnTo>
                  <a:lnTo>
                    <a:pt x="897" y="176"/>
                  </a:lnTo>
                  <a:lnTo>
                    <a:pt x="870" y="157"/>
                  </a:lnTo>
                  <a:lnTo>
                    <a:pt x="861" y="148"/>
                  </a:lnTo>
                  <a:lnTo>
                    <a:pt x="852" y="133"/>
                  </a:lnTo>
                  <a:lnTo>
                    <a:pt x="852" y="95"/>
                  </a:lnTo>
                  <a:lnTo>
                    <a:pt x="861" y="67"/>
                  </a:lnTo>
                  <a:lnTo>
                    <a:pt x="870" y="57"/>
                  </a:lnTo>
                  <a:lnTo>
                    <a:pt x="884" y="52"/>
                  </a:lnTo>
                  <a:lnTo>
                    <a:pt x="879" y="48"/>
                  </a:lnTo>
                  <a:lnTo>
                    <a:pt x="866" y="48"/>
                  </a:lnTo>
                  <a:lnTo>
                    <a:pt x="829" y="52"/>
                  </a:lnTo>
                  <a:lnTo>
                    <a:pt x="784" y="62"/>
                  </a:lnTo>
                  <a:lnTo>
                    <a:pt x="729" y="86"/>
                  </a:lnTo>
                  <a:lnTo>
                    <a:pt x="670" y="133"/>
                  </a:lnTo>
                  <a:lnTo>
                    <a:pt x="706" y="176"/>
                  </a:lnTo>
                  <a:lnTo>
                    <a:pt x="738" y="228"/>
                  </a:lnTo>
                  <a:lnTo>
                    <a:pt x="756" y="286"/>
                  </a:lnTo>
                  <a:lnTo>
                    <a:pt x="761" y="347"/>
                  </a:lnTo>
                  <a:lnTo>
                    <a:pt x="747" y="433"/>
                  </a:lnTo>
                  <a:lnTo>
                    <a:pt x="715" y="509"/>
                  </a:lnTo>
                  <a:lnTo>
                    <a:pt x="660" y="576"/>
                  </a:lnTo>
                  <a:lnTo>
                    <a:pt x="592" y="623"/>
                  </a:lnTo>
                  <a:lnTo>
                    <a:pt x="506" y="657"/>
                  </a:lnTo>
                  <a:lnTo>
                    <a:pt x="410" y="671"/>
                  </a:lnTo>
                  <a:lnTo>
                    <a:pt x="373" y="671"/>
                  </a:lnTo>
                  <a:lnTo>
                    <a:pt x="323" y="661"/>
                  </a:lnTo>
                  <a:lnTo>
                    <a:pt x="264" y="642"/>
                  </a:lnTo>
                  <a:lnTo>
                    <a:pt x="200" y="604"/>
                  </a:lnTo>
                  <a:lnTo>
                    <a:pt x="173" y="647"/>
                  </a:lnTo>
                  <a:lnTo>
                    <a:pt x="164" y="680"/>
                  </a:lnTo>
                  <a:lnTo>
                    <a:pt x="164" y="704"/>
                  </a:lnTo>
                  <a:lnTo>
                    <a:pt x="168" y="704"/>
                  </a:lnTo>
                  <a:lnTo>
                    <a:pt x="177" y="757"/>
                  </a:lnTo>
                  <a:lnTo>
                    <a:pt x="200" y="804"/>
                  </a:lnTo>
                  <a:lnTo>
                    <a:pt x="237" y="838"/>
                  </a:lnTo>
                  <a:lnTo>
                    <a:pt x="282" y="857"/>
                  </a:lnTo>
                  <a:lnTo>
                    <a:pt x="305" y="861"/>
                  </a:lnTo>
                  <a:lnTo>
                    <a:pt x="537" y="861"/>
                  </a:lnTo>
                  <a:lnTo>
                    <a:pt x="633" y="871"/>
                  </a:lnTo>
                  <a:lnTo>
                    <a:pt x="724" y="885"/>
                  </a:lnTo>
                  <a:lnTo>
                    <a:pt x="811" y="923"/>
                  </a:lnTo>
                  <a:lnTo>
                    <a:pt x="866" y="966"/>
                  </a:lnTo>
                  <a:lnTo>
                    <a:pt x="902" y="1018"/>
                  </a:lnTo>
                  <a:lnTo>
                    <a:pt x="929" y="1075"/>
                  </a:lnTo>
                  <a:lnTo>
                    <a:pt x="943" y="1133"/>
                  </a:lnTo>
                  <a:lnTo>
                    <a:pt x="948" y="1180"/>
                  </a:lnTo>
                  <a:lnTo>
                    <a:pt x="934" y="1252"/>
                  </a:lnTo>
                  <a:lnTo>
                    <a:pt x="897" y="1313"/>
                  </a:lnTo>
                  <a:lnTo>
                    <a:pt x="838" y="1366"/>
                  </a:lnTo>
                  <a:lnTo>
                    <a:pt x="765" y="1409"/>
                  </a:lnTo>
                  <a:lnTo>
                    <a:pt x="679" y="1437"/>
                  </a:lnTo>
                  <a:lnTo>
                    <a:pt x="578" y="1461"/>
                  </a:lnTo>
                  <a:lnTo>
                    <a:pt x="474" y="1466"/>
                  </a:lnTo>
                  <a:lnTo>
                    <a:pt x="364" y="1456"/>
                  </a:lnTo>
                  <a:lnTo>
                    <a:pt x="264" y="1437"/>
                  </a:lnTo>
                  <a:lnTo>
                    <a:pt x="177" y="1404"/>
                  </a:lnTo>
                  <a:lnTo>
                    <a:pt x="105" y="1361"/>
                  </a:lnTo>
                  <a:lnTo>
                    <a:pt x="45" y="1309"/>
                  </a:lnTo>
                  <a:lnTo>
                    <a:pt x="13" y="1247"/>
                  </a:lnTo>
                  <a:lnTo>
                    <a:pt x="0" y="1180"/>
                  </a:lnTo>
                  <a:lnTo>
                    <a:pt x="9" y="1128"/>
                  </a:lnTo>
                  <a:lnTo>
                    <a:pt x="32" y="1075"/>
                  </a:lnTo>
                  <a:lnTo>
                    <a:pt x="73" y="1028"/>
                  </a:lnTo>
                  <a:lnTo>
                    <a:pt x="127" y="990"/>
                  </a:lnTo>
                  <a:lnTo>
                    <a:pt x="196" y="961"/>
                  </a:lnTo>
                  <a:lnTo>
                    <a:pt x="155" y="918"/>
                  </a:lnTo>
                  <a:lnTo>
                    <a:pt x="123" y="871"/>
                  </a:lnTo>
                  <a:lnTo>
                    <a:pt x="105" y="814"/>
                  </a:lnTo>
                  <a:lnTo>
                    <a:pt x="100" y="761"/>
                  </a:lnTo>
                  <a:lnTo>
                    <a:pt x="109" y="704"/>
                  </a:lnTo>
                  <a:lnTo>
                    <a:pt x="123" y="652"/>
                  </a:lnTo>
                  <a:lnTo>
                    <a:pt x="146" y="609"/>
                  </a:lnTo>
                  <a:lnTo>
                    <a:pt x="168" y="576"/>
                  </a:lnTo>
                  <a:lnTo>
                    <a:pt x="132" y="533"/>
                  </a:lnTo>
                  <a:lnTo>
                    <a:pt x="100" y="481"/>
                  </a:lnTo>
                  <a:lnTo>
                    <a:pt x="77" y="419"/>
                  </a:lnTo>
                  <a:lnTo>
                    <a:pt x="68" y="347"/>
                  </a:lnTo>
                  <a:lnTo>
                    <a:pt x="82" y="262"/>
                  </a:lnTo>
                  <a:lnTo>
                    <a:pt x="114" y="186"/>
                  </a:lnTo>
                  <a:lnTo>
                    <a:pt x="168" y="119"/>
                  </a:lnTo>
                  <a:lnTo>
                    <a:pt x="237" y="71"/>
                  </a:lnTo>
                  <a:lnTo>
                    <a:pt x="319" y="38"/>
                  </a:lnTo>
                  <a:lnTo>
                    <a:pt x="414" y="24"/>
                  </a:lnTo>
                  <a:lnTo>
                    <a:pt x="455" y="29"/>
                  </a:lnTo>
                  <a:lnTo>
                    <a:pt x="510" y="38"/>
                  </a:lnTo>
                  <a:lnTo>
                    <a:pt x="574" y="62"/>
                  </a:lnTo>
                  <a:lnTo>
                    <a:pt x="642" y="105"/>
                  </a:lnTo>
                  <a:lnTo>
                    <a:pt x="711" y="52"/>
                  </a:lnTo>
                  <a:lnTo>
                    <a:pt x="774" y="19"/>
                  </a:lnTo>
                  <a:lnTo>
                    <a:pt x="825" y="5"/>
                  </a:lnTo>
                  <a:lnTo>
                    <a:pt x="8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Digression:  </a:t>
            </a:r>
            <a:r>
              <a:rPr lang="en-US" sz="5400" b="1" i="1" u="sng" dirty="0" smtClean="0">
                <a:solidFill>
                  <a:srgbClr val="0000FF"/>
                </a:solidFill>
              </a:rPr>
              <a:t>Puncture Zoo </a:t>
            </a:r>
            <a:endParaRPr lang="en-US" sz="5400" b="1" i="1" u="sng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09800" y="1676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Regular singular points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5000" y="3657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Irregular singular points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905000" y="4495800"/>
            <a:ext cx="4438817" cy="837750"/>
            <a:chOff x="1235" y="2985"/>
            <a:chExt cx="16579" cy="3129"/>
          </a:xfrm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1235" y="3968"/>
              <a:ext cx="1225" cy="1446"/>
            </a:xfrm>
            <a:custGeom>
              <a:avLst/>
              <a:gdLst/>
              <a:ahLst/>
              <a:cxnLst>
                <a:cxn ang="0">
                  <a:pos x="867" y="139"/>
                </a:cxn>
                <a:cxn ang="0">
                  <a:pos x="701" y="262"/>
                </a:cxn>
                <a:cxn ang="0">
                  <a:pos x="575" y="479"/>
                </a:cxn>
                <a:cxn ang="0">
                  <a:pos x="530" y="638"/>
                </a:cxn>
                <a:cxn ang="0">
                  <a:pos x="509" y="741"/>
                </a:cxn>
                <a:cxn ang="0">
                  <a:pos x="494" y="834"/>
                </a:cxn>
                <a:cxn ang="0">
                  <a:pos x="489" y="854"/>
                </a:cxn>
                <a:cxn ang="0">
                  <a:pos x="530" y="859"/>
                </a:cxn>
                <a:cxn ang="0">
                  <a:pos x="555" y="865"/>
                </a:cxn>
                <a:cxn ang="0">
                  <a:pos x="822" y="808"/>
                </a:cxn>
                <a:cxn ang="0">
                  <a:pos x="1029" y="659"/>
                </a:cxn>
                <a:cxn ang="0">
                  <a:pos x="1150" y="458"/>
                </a:cxn>
                <a:cxn ang="0">
                  <a:pos x="1160" y="293"/>
                </a:cxn>
                <a:cxn ang="0">
                  <a:pos x="1114" y="195"/>
                </a:cxn>
                <a:cxn ang="0">
                  <a:pos x="1024" y="134"/>
                </a:cxn>
                <a:cxn ang="0">
                  <a:pos x="983" y="0"/>
                </a:cxn>
                <a:cxn ang="0">
                  <a:pos x="1114" y="41"/>
                </a:cxn>
                <a:cxn ang="0">
                  <a:pos x="1195" y="149"/>
                </a:cxn>
                <a:cxn ang="0">
                  <a:pos x="1225" y="304"/>
                </a:cxn>
                <a:cxn ang="0">
                  <a:pos x="1170" y="556"/>
                </a:cxn>
                <a:cxn ang="0">
                  <a:pos x="1014" y="777"/>
                </a:cxn>
                <a:cxn ang="0">
                  <a:pos x="792" y="931"/>
                </a:cxn>
                <a:cxn ang="0">
                  <a:pos x="535" y="993"/>
                </a:cxn>
                <a:cxn ang="0">
                  <a:pos x="479" y="988"/>
                </a:cxn>
                <a:cxn ang="0">
                  <a:pos x="439" y="1106"/>
                </a:cxn>
                <a:cxn ang="0">
                  <a:pos x="409" y="1271"/>
                </a:cxn>
                <a:cxn ang="0">
                  <a:pos x="394" y="1359"/>
                </a:cxn>
                <a:cxn ang="0">
                  <a:pos x="378" y="1410"/>
                </a:cxn>
                <a:cxn ang="0">
                  <a:pos x="353" y="1436"/>
                </a:cxn>
                <a:cxn ang="0">
                  <a:pos x="328" y="1446"/>
                </a:cxn>
                <a:cxn ang="0">
                  <a:pos x="288" y="1441"/>
                </a:cxn>
                <a:cxn ang="0">
                  <a:pos x="247" y="1400"/>
                </a:cxn>
                <a:cxn ang="0">
                  <a:pos x="252" y="1369"/>
                </a:cxn>
                <a:cxn ang="0">
                  <a:pos x="257" y="1338"/>
                </a:cxn>
                <a:cxn ang="0">
                  <a:pos x="268" y="931"/>
                </a:cxn>
                <a:cxn ang="0">
                  <a:pos x="101" y="813"/>
                </a:cxn>
                <a:cxn ang="0">
                  <a:pos x="10" y="643"/>
                </a:cxn>
                <a:cxn ang="0">
                  <a:pos x="5" y="463"/>
                </a:cxn>
                <a:cxn ang="0">
                  <a:pos x="56" y="288"/>
                </a:cxn>
                <a:cxn ang="0">
                  <a:pos x="126" y="134"/>
                </a:cxn>
                <a:cxn ang="0">
                  <a:pos x="202" y="36"/>
                </a:cxn>
                <a:cxn ang="0">
                  <a:pos x="237" y="20"/>
                </a:cxn>
                <a:cxn ang="0">
                  <a:pos x="252" y="46"/>
                </a:cxn>
                <a:cxn ang="0">
                  <a:pos x="237" y="72"/>
                </a:cxn>
                <a:cxn ang="0">
                  <a:pos x="136" y="242"/>
                </a:cxn>
                <a:cxn ang="0">
                  <a:pos x="81" y="412"/>
                </a:cxn>
                <a:cxn ang="0">
                  <a:pos x="61" y="525"/>
                </a:cxn>
                <a:cxn ang="0">
                  <a:pos x="101" y="669"/>
                </a:cxn>
                <a:cxn ang="0">
                  <a:pos x="217" y="782"/>
                </a:cxn>
                <a:cxn ang="0">
                  <a:pos x="414" y="849"/>
                </a:cxn>
                <a:cxn ang="0">
                  <a:pos x="489" y="597"/>
                </a:cxn>
                <a:cxn ang="0">
                  <a:pos x="580" y="365"/>
                </a:cxn>
                <a:cxn ang="0">
                  <a:pos x="686" y="175"/>
                </a:cxn>
                <a:cxn ang="0">
                  <a:pos x="817" y="46"/>
                </a:cxn>
                <a:cxn ang="0">
                  <a:pos x="983" y="0"/>
                </a:cxn>
              </a:cxnLst>
              <a:rect l="0" t="0" r="r" b="b"/>
              <a:pathLst>
                <a:path w="1225" h="1446">
                  <a:moveTo>
                    <a:pt x="958" y="123"/>
                  </a:moveTo>
                  <a:lnTo>
                    <a:pt x="867" y="139"/>
                  </a:lnTo>
                  <a:lnTo>
                    <a:pt x="782" y="190"/>
                  </a:lnTo>
                  <a:lnTo>
                    <a:pt x="701" y="262"/>
                  </a:lnTo>
                  <a:lnTo>
                    <a:pt x="630" y="360"/>
                  </a:lnTo>
                  <a:lnTo>
                    <a:pt x="575" y="479"/>
                  </a:lnTo>
                  <a:lnTo>
                    <a:pt x="535" y="612"/>
                  </a:lnTo>
                  <a:lnTo>
                    <a:pt x="530" y="638"/>
                  </a:lnTo>
                  <a:lnTo>
                    <a:pt x="520" y="684"/>
                  </a:lnTo>
                  <a:lnTo>
                    <a:pt x="509" y="741"/>
                  </a:lnTo>
                  <a:lnTo>
                    <a:pt x="499" y="792"/>
                  </a:lnTo>
                  <a:lnTo>
                    <a:pt x="494" y="834"/>
                  </a:lnTo>
                  <a:lnTo>
                    <a:pt x="489" y="849"/>
                  </a:lnTo>
                  <a:lnTo>
                    <a:pt x="489" y="854"/>
                  </a:lnTo>
                  <a:lnTo>
                    <a:pt x="520" y="854"/>
                  </a:lnTo>
                  <a:lnTo>
                    <a:pt x="530" y="859"/>
                  </a:lnTo>
                  <a:lnTo>
                    <a:pt x="555" y="859"/>
                  </a:lnTo>
                  <a:lnTo>
                    <a:pt x="555" y="865"/>
                  </a:lnTo>
                  <a:lnTo>
                    <a:pt x="691" y="849"/>
                  </a:lnTo>
                  <a:lnTo>
                    <a:pt x="822" y="808"/>
                  </a:lnTo>
                  <a:lnTo>
                    <a:pt x="933" y="741"/>
                  </a:lnTo>
                  <a:lnTo>
                    <a:pt x="1029" y="659"/>
                  </a:lnTo>
                  <a:lnTo>
                    <a:pt x="1104" y="561"/>
                  </a:lnTo>
                  <a:lnTo>
                    <a:pt x="1150" y="458"/>
                  </a:lnTo>
                  <a:lnTo>
                    <a:pt x="1165" y="350"/>
                  </a:lnTo>
                  <a:lnTo>
                    <a:pt x="1160" y="293"/>
                  </a:lnTo>
                  <a:lnTo>
                    <a:pt x="1145" y="242"/>
                  </a:lnTo>
                  <a:lnTo>
                    <a:pt x="1114" y="195"/>
                  </a:lnTo>
                  <a:lnTo>
                    <a:pt x="1079" y="159"/>
                  </a:lnTo>
                  <a:lnTo>
                    <a:pt x="1024" y="134"/>
                  </a:lnTo>
                  <a:lnTo>
                    <a:pt x="958" y="123"/>
                  </a:lnTo>
                  <a:close/>
                  <a:moveTo>
                    <a:pt x="983" y="0"/>
                  </a:moveTo>
                  <a:lnTo>
                    <a:pt x="1054" y="10"/>
                  </a:lnTo>
                  <a:lnTo>
                    <a:pt x="1114" y="41"/>
                  </a:lnTo>
                  <a:lnTo>
                    <a:pt x="1165" y="87"/>
                  </a:lnTo>
                  <a:lnTo>
                    <a:pt x="1195" y="149"/>
                  </a:lnTo>
                  <a:lnTo>
                    <a:pt x="1220" y="221"/>
                  </a:lnTo>
                  <a:lnTo>
                    <a:pt x="1225" y="304"/>
                  </a:lnTo>
                  <a:lnTo>
                    <a:pt x="1210" y="432"/>
                  </a:lnTo>
                  <a:lnTo>
                    <a:pt x="1170" y="556"/>
                  </a:lnTo>
                  <a:lnTo>
                    <a:pt x="1099" y="674"/>
                  </a:lnTo>
                  <a:lnTo>
                    <a:pt x="1014" y="777"/>
                  </a:lnTo>
                  <a:lnTo>
                    <a:pt x="913" y="865"/>
                  </a:lnTo>
                  <a:lnTo>
                    <a:pt x="792" y="931"/>
                  </a:lnTo>
                  <a:lnTo>
                    <a:pt x="666" y="978"/>
                  </a:lnTo>
                  <a:lnTo>
                    <a:pt x="535" y="993"/>
                  </a:lnTo>
                  <a:lnTo>
                    <a:pt x="494" y="993"/>
                  </a:lnTo>
                  <a:lnTo>
                    <a:pt x="479" y="988"/>
                  </a:lnTo>
                  <a:lnTo>
                    <a:pt x="464" y="988"/>
                  </a:lnTo>
                  <a:lnTo>
                    <a:pt x="439" y="1106"/>
                  </a:lnTo>
                  <a:lnTo>
                    <a:pt x="424" y="1204"/>
                  </a:lnTo>
                  <a:lnTo>
                    <a:pt x="409" y="1271"/>
                  </a:lnTo>
                  <a:lnTo>
                    <a:pt x="404" y="1323"/>
                  </a:lnTo>
                  <a:lnTo>
                    <a:pt x="394" y="1359"/>
                  </a:lnTo>
                  <a:lnTo>
                    <a:pt x="394" y="1379"/>
                  </a:lnTo>
                  <a:lnTo>
                    <a:pt x="378" y="1410"/>
                  </a:lnTo>
                  <a:lnTo>
                    <a:pt x="368" y="1426"/>
                  </a:lnTo>
                  <a:lnTo>
                    <a:pt x="353" y="1436"/>
                  </a:lnTo>
                  <a:lnTo>
                    <a:pt x="338" y="1441"/>
                  </a:lnTo>
                  <a:lnTo>
                    <a:pt x="328" y="1446"/>
                  </a:lnTo>
                  <a:lnTo>
                    <a:pt x="303" y="1446"/>
                  </a:lnTo>
                  <a:lnTo>
                    <a:pt x="288" y="1441"/>
                  </a:lnTo>
                  <a:lnTo>
                    <a:pt x="268" y="1431"/>
                  </a:lnTo>
                  <a:lnTo>
                    <a:pt x="247" y="1400"/>
                  </a:lnTo>
                  <a:lnTo>
                    <a:pt x="247" y="1374"/>
                  </a:lnTo>
                  <a:lnTo>
                    <a:pt x="252" y="1369"/>
                  </a:lnTo>
                  <a:lnTo>
                    <a:pt x="252" y="1354"/>
                  </a:lnTo>
                  <a:lnTo>
                    <a:pt x="257" y="1338"/>
                  </a:lnTo>
                  <a:lnTo>
                    <a:pt x="373" y="967"/>
                  </a:lnTo>
                  <a:lnTo>
                    <a:pt x="268" y="931"/>
                  </a:lnTo>
                  <a:lnTo>
                    <a:pt x="172" y="880"/>
                  </a:lnTo>
                  <a:lnTo>
                    <a:pt x="101" y="813"/>
                  </a:lnTo>
                  <a:lnTo>
                    <a:pt x="46" y="736"/>
                  </a:lnTo>
                  <a:lnTo>
                    <a:pt x="10" y="643"/>
                  </a:lnTo>
                  <a:lnTo>
                    <a:pt x="0" y="545"/>
                  </a:lnTo>
                  <a:lnTo>
                    <a:pt x="5" y="463"/>
                  </a:lnTo>
                  <a:lnTo>
                    <a:pt x="26" y="376"/>
                  </a:lnTo>
                  <a:lnTo>
                    <a:pt x="56" y="288"/>
                  </a:lnTo>
                  <a:lnTo>
                    <a:pt x="91" y="206"/>
                  </a:lnTo>
                  <a:lnTo>
                    <a:pt x="126" y="134"/>
                  </a:lnTo>
                  <a:lnTo>
                    <a:pt x="167" y="72"/>
                  </a:lnTo>
                  <a:lnTo>
                    <a:pt x="202" y="36"/>
                  </a:lnTo>
                  <a:lnTo>
                    <a:pt x="227" y="20"/>
                  </a:lnTo>
                  <a:lnTo>
                    <a:pt x="237" y="20"/>
                  </a:lnTo>
                  <a:lnTo>
                    <a:pt x="252" y="36"/>
                  </a:lnTo>
                  <a:lnTo>
                    <a:pt x="252" y="46"/>
                  </a:lnTo>
                  <a:lnTo>
                    <a:pt x="247" y="51"/>
                  </a:lnTo>
                  <a:lnTo>
                    <a:pt x="237" y="72"/>
                  </a:lnTo>
                  <a:lnTo>
                    <a:pt x="182" y="154"/>
                  </a:lnTo>
                  <a:lnTo>
                    <a:pt x="136" y="242"/>
                  </a:lnTo>
                  <a:lnTo>
                    <a:pt x="101" y="329"/>
                  </a:lnTo>
                  <a:lnTo>
                    <a:pt x="81" y="412"/>
                  </a:lnTo>
                  <a:lnTo>
                    <a:pt x="66" y="479"/>
                  </a:lnTo>
                  <a:lnTo>
                    <a:pt x="61" y="525"/>
                  </a:lnTo>
                  <a:lnTo>
                    <a:pt x="71" y="602"/>
                  </a:lnTo>
                  <a:lnTo>
                    <a:pt x="101" y="669"/>
                  </a:lnTo>
                  <a:lnTo>
                    <a:pt x="152" y="731"/>
                  </a:lnTo>
                  <a:lnTo>
                    <a:pt x="217" y="782"/>
                  </a:lnTo>
                  <a:lnTo>
                    <a:pt x="308" y="823"/>
                  </a:lnTo>
                  <a:lnTo>
                    <a:pt x="414" y="849"/>
                  </a:lnTo>
                  <a:lnTo>
                    <a:pt x="454" y="720"/>
                  </a:lnTo>
                  <a:lnTo>
                    <a:pt x="489" y="597"/>
                  </a:lnTo>
                  <a:lnTo>
                    <a:pt x="535" y="479"/>
                  </a:lnTo>
                  <a:lnTo>
                    <a:pt x="580" y="365"/>
                  </a:lnTo>
                  <a:lnTo>
                    <a:pt x="630" y="262"/>
                  </a:lnTo>
                  <a:lnTo>
                    <a:pt x="686" y="175"/>
                  </a:lnTo>
                  <a:lnTo>
                    <a:pt x="746" y="103"/>
                  </a:lnTo>
                  <a:lnTo>
                    <a:pt x="817" y="46"/>
                  </a:lnTo>
                  <a:lnTo>
                    <a:pt x="893" y="1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262" y="4127"/>
              <a:ext cx="1436" cy="510"/>
            </a:xfrm>
            <a:custGeom>
              <a:avLst/>
              <a:gdLst/>
              <a:ahLst/>
              <a:cxnLst>
                <a:cxn ang="0">
                  <a:pos x="448" y="11"/>
                </a:cxn>
                <a:cxn ang="0">
                  <a:pos x="595" y="88"/>
                </a:cxn>
                <a:cxn ang="0">
                  <a:pos x="731" y="201"/>
                </a:cxn>
                <a:cxn ang="0">
                  <a:pos x="857" y="309"/>
                </a:cxn>
                <a:cxn ang="0">
                  <a:pos x="993" y="381"/>
                </a:cxn>
                <a:cxn ang="0">
                  <a:pos x="1149" y="381"/>
                </a:cxn>
                <a:cxn ang="0">
                  <a:pos x="1275" y="304"/>
                </a:cxn>
                <a:cxn ang="0">
                  <a:pos x="1361" y="160"/>
                </a:cxn>
                <a:cxn ang="0">
                  <a:pos x="1381" y="42"/>
                </a:cxn>
                <a:cxn ang="0">
                  <a:pos x="1391" y="16"/>
                </a:cxn>
                <a:cxn ang="0">
                  <a:pos x="1406" y="6"/>
                </a:cxn>
                <a:cxn ang="0">
                  <a:pos x="1421" y="16"/>
                </a:cxn>
                <a:cxn ang="0">
                  <a:pos x="1436" y="52"/>
                </a:cxn>
                <a:cxn ang="0">
                  <a:pos x="1431" y="150"/>
                </a:cxn>
                <a:cxn ang="0">
                  <a:pos x="1381" y="299"/>
                </a:cxn>
                <a:cxn ang="0">
                  <a:pos x="1290" y="422"/>
                </a:cxn>
                <a:cxn ang="0">
                  <a:pos x="1154" y="500"/>
                </a:cxn>
                <a:cxn ang="0">
                  <a:pos x="988" y="500"/>
                </a:cxn>
                <a:cxn ang="0">
                  <a:pos x="836" y="422"/>
                </a:cxn>
                <a:cxn ang="0">
                  <a:pos x="645" y="253"/>
                </a:cxn>
                <a:cxn ang="0">
                  <a:pos x="514" y="160"/>
                </a:cxn>
                <a:cxn ang="0">
                  <a:pos x="363" y="119"/>
                </a:cxn>
                <a:cxn ang="0">
                  <a:pos x="247" y="145"/>
                </a:cxn>
                <a:cxn ang="0">
                  <a:pos x="141" y="222"/>
                </a:cxn>
                <a:cxn ang="0">
                  <a:pos x="70" y="366"/>
                </a:cxn>
                <a:cxn ang="0">
                  <a:pos x="60" y="469"/>
                </a:cxn>
                <a:cxn ang="0">
                  <a:pos x="40" y="505"/>
                </a:cxn>
                <a:cxn ang="0">
                  <a:pos x="25" y="510"/>
                </a:cxn>
                <a:cxn ang="0">
                  <a:pos x="0" y="464"/>
                </a:cxn>
                <a:cxn ang="0">
                  <a:pos x="5" y="361"/>
                </a:cxn>
                <a:cxn ang="0">
                  <a:pos x="55" y="211"/>
                </a:cxn>
                <a:cxn ang="0">
                  <a:pos x="146" y="88"/>
                </a:cxn>
                <a:cxn ang="0">
                  <a:pos x="282" y="11"/>
                </a:cxn>
              </a:cxnLst>
              <a:rect l="0" t="0" r="r" b="b"/>
              <a:pathLst>
                <a:path w="1436" h="510">
                  <a:moveTo>
                    <a:pt x="363" y="0"/>
                  </a:moveTo>
                  <a:lnTo>
                    <a:pt x="448" y="11"/>
                  </a:lnTo>
                  <a:lnTo>
                    <a:pt x="524" y="42"/>
                  </a:lnTo>
                  <a:lnTo>
                    <a:pt x="595" y="88"/>
                  </a:lnTo>
                  <a:lnTo>
                    <a:pt x="665" y="145"/>
                  </a:lnTo>
                  <a:lnTo>
                    <a:pt x="731" y="201"/>
                  </a:lnTo>
                  <a:lnTo>
                    <a:pt x="791" y="258"/>
                  </a:lnTo>
                  <a:lnTo>
                    <a:pt x="857" y="309"/>
                  </a:lnTo>
                  <a:lnTo>
                    <a:pt x="922" y="350"/>
                  </a:lnTo>
                  <a:lnTo>
                    <a:pt x="993" y="381"/>
                  </a:lnTo>
                  <a:lnTo>
                    <a:pt x="1073" y="392"/>
                  </a:lnTo>
                  <a:lnTo>
                    <a:pt x="1149" y="381"/>
                  </a:lnTo>
                  <a:lnTo>
                    <a:pt x="1215" y="356"/>
                  </a:lnTo>
                  <a:lnTo>
                    <a:pt x="1275" y="304"/>
                  </a:lnTo>
                  <a:lnTo>
                    <a:pt x="1325" y="242"/>
                  </a:lnTo>
                  <a:lnTo>
                    <a:pt x="1361" y="160"/>
                  </a:lnTo>
                  <a:lnTo>
                    <a:pt x="1376" y="62"/>
                  </a:lnTo>
                  <a:lnTo>
                    <a:pt x="1381" y="42"/>
                  </a:lnTo>
                  <a:lnTo>
                    <a:pt x="1386" y="26"/>
                  </a:lnTo>
                  <a:lnTo>
                    <a:pt x="1391" y="16"/>
                  </a:lnTo>
                  <a:lnTo>
                    <a:pt x="1401" y="6"/>
                  </a:lnTo>
                  <a:lnTo>
                    <a:pt x="1406" y="6"/>
                  </a:lnTo>
                  <a:lnTo>
                    <a:pt x="1416" y="11"/>
                  </a:lnTo>
                  <a:lnTo>
                    <a:pt x="1421" y="16"/>
                  </a:lnTo>
                  <a:lnTo>
                    <a:pt x="1431" y="31"/>
                  </a:lnTo>
                  <a:lnTo>
                    <a:pt x="1436" y="52"/>
                  </a:lnTo>
                  <a:lnTo>
                    <a:pt x="1436" y="73"/>
                  </a:lnTo>
                  <a:lnTo>
                    <a:pt x="1431" y="150"/>
                  </a:lnTo>
                  <a:lnTo>
                    <a:pt x="1411" y="227"/>
                  </a:lnTo>
                  <a:lnTo>
                    <a:pt x="1381" y="299"/>
                  </a:lnTo>
                  <a:lnTo>
                    <a:pt x="1341" y="366"/>
                  </a:lnTo>
                  <a:lnTo>
                    <a:pt x="1290" y="422"/>
                  </a:lnTo>
                  <a:lnTo>
                    <a:pt x="1230" y="469"/>
                  </a:lnTo>
                  <a:lnTo>
                    <a:pt x="1154" y="500"/>
                  </a:lnTo>
                  <a:lnTo>
                    <a:pt x="1073" y="510"/>
                  </a:lnTo>
                  <a:lnTo>
                    <a:pt x="988" y="500"/>
                  </a:lnTo>
                  <a:lnTo>
                    <a:pt x="912" y="469"/>
                  </a:lnTo>
                  <a:lnTo>
                    <a:pt x="836" y="422"/>
                  </a:lnTo>
                  <a:lnTo>
                    <a:pt x="705" y="309"/>
                  </a:lnTo>
                  <a:lnTo>
                    <a:pt x="645" y="253"/>
                  </a:lnTo>
                  <a:lnTo>
                    <a:pt x="579" y="201"/>
                  </a:lnTo>
                  <a:lnTo>
                    <a:pt x="514" y="160"/>
                  </a:lnTo>
                  <a:lnTo>
                    <a:pt x="443" y="129"/>
                  </a:lnTo>
                  <a:lnTo>
                    <a:pt x="363" y="119"/>
                  </a:lnTo>
                  <a:lnTo>
                    <a:pt x="307" y="124"/>
                  </a:lnTo>
                  <a:lnTo>
                    <a:pt x="247" y="145"/>
                  </a:lnTo>
                  <a:lnTo>
                    <a:pt x="191" y="175"/>
                  </a:lnTo>
                  <a:lnTo>
                    <a:pt x="141" y="222"/>
                  </a:lnTo>
                  <a:lnTo>
                    <a:pt x="101" y="284"/>
                  </a:lnTo>
                  <a:lnTo>
                    <a:pt x="70" y="366"/>
                  </a:lnTo>
                  <a:lnTo>
                    <a:pt x="60" y="458"/>
                  </a:lnTo>
                  <a:lnTo>
                    <a:pt x="60" y="469"/>
                  </a:lnTo>
                  <a:lnTo>
                    <a:pt x="45" y="500"/>
                  </a:lnTo>
                  <a:lnTo>
                    <a:pt x="40" y="505"/>
                  </a:lnTo>
                  <a:lnTo>
                    <a:pt x="30" y="510"/>
                  </a:lnTo>
                  <a:lnTo>
                    <a:pt x="25" y="510"/>
                  </a:lnTo>
                  <a:lnTo>
                    <a:pt x="10" y="495"/>
                  </a:lnTo>
                  <a:lnTo>
                    <a:pt x="0" y="464"/>
                  </a:lnTo>
                  <a:lnTo>
                    <a:pt x="0" y="438"/>
                  </a:lnTo>
                  <a:lnTo>
                    <a:pt x="5" y="361"/>
                  </a:lnTo>
                  <a:lnTo>
                    <a:pt x="25" y="289"/>
                  </a:lnTo>
                  <a:lnTo>
                    <a:pt x="55" y="211"/>
                  </a:lnTo>
                  <a:lnTo>
                    <a:pt x="96" y="145"/>
                  </a:lnTo>
                  <a:lnTo>
                    <a:pt x="146" y="88"/>
                  </a:lnTo>
                  <a:lnTo>
                    <a:pt x="206" y="42"/>
                  </a:lnTo>
                  <a:lnTo>
                    <a:pt x="282" y="1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7904" y="2985"/>
              <a:ext cx="782" cy="1096"/>
            </a:xfrm>
            <a:custGeom>
              <a:avLst/>
              <a:gdLst/>
              <a:ahLst/>
              <a:cxnLst>
                <a:cxn ang="0">
                  <a:pos x="358" y="437"/>
                </a:cxn>
                <a:cxn ang="0">
                  <a:pos x="262" y="504"/>
                </a:cxn>
                <a:cxn ang="0">
                  <a:pos x="187" y="628"/>
                </a:cxn>
                <a:cxn ang="0">
                  <a:pos x="136" y="839"/>
                </a:cxn>
                <a:cxn ang="0">
                  <a:pos x="136" y="952"/>
                </a:cxn>
                <a:cxn ang="0">
                  <a:pos x="182" y="1024"/>
                </a:cxn>
                <a:cxn ang="0">
                  <a:pos x="242" y="1045"/>
                </a:cxn>
                <a:cxn ang="0">
                  <a:pos x="328" y="1019"/>
                </a:cxn>
                <a:cxn ang="0">
                  <a:pos x="378" y="983"/>
                </a:cxn>
                <a:cxn ang="0">
                  <a:pos x="439" y="916"/>
                </a:cxn>
                <a:cxn ang="0">
                  <a:pos x="529" y="592"/>
                </a:cxn>
                <a:cxn ang="0">
                  <a:pos x="535" y="571"/>
                </a:cxn>
                <a:cxn ang="0">
                  <a:pos x="529" y="551"/>
                </a:cxn>
                <a:cxn ang="0">
                  <a:pos x="504" y="494"/>
                </a:cxn>
                <a:cxn ang="0">
                  <a:pos x="444" y="442"/>
                </a:cxn>
                <a:cxn ang="0">
                  <a:pos x="716" y="0"/>
                </a:cxn>
                <a:cxn ang="0">
                  <a:pos x="782" y="15"/>
                </a:cxn>
                <a:cxn ang="0">
                  <a:pos x="771" y="51"/>
                </a:cxn>
                <a:cxn ang="0">
                  <a:pos x="560" y="926"/>
                </a:cxn>
                <a:cxn ang="0">
                  <a:pos x="555" y="957"/>
                </a:cxn>
                <a:cxn ang="0">
                  <a:pos x="565" y="1029"/>
                </a:cxn>
                <a:cxn ang="0">
                  <a:pos x="605" y="1055"/>
                </a:cxn>
                <a:cxn ang="0">
                  <a:pos x="666" y="1019"/>
                </a:cxn>
                <a:cxn ang="0">
                  <a:pos x="706" y="937"/>
                </a:cxn>
                <a:cxn ang="0">
                  <a:pos x="721" y="870"/>
                </a:cxn>
                <a:cxn ang="0">
                  <a:pos x="731" y="849"/>
                </a:cxn>
                <a:cxn ang="0">
                  <a:pos x="761" y="844"/>
                </a:cxn>
                <a:cxn ang="0">
                  <a:pos x="776" y="854"/>
                </a:cxn>
                <a:cxn ang="0">
                  <a:pos x="771" y="880"/>
                </a:cxn>
                <a:cxn ang="0">
                  <a:pos x="746" y="967"/>
                </a:cxn>
                <a:cxn ang="0">
                  <a:pos x="696" y="1060"/>
                </a:cxn>
                <a:cxn ang="0">
                  <a:pos x="605" y="1096"/>
                </a:cxn>
                <a:cxn ang="0">
                  <a:pos x="540" y="1086"/>
                </a:cxn>
                <a:cxn ang="0">
                  <a:pos x="469" y="1034"/>
                </a:cxn>
                <a:cxn ang="0">
                  <a:pos x="383" y="1045"/>
                </a:cxn>
                <a:cxn ang="0">
                  <a:pos x="232" y="1096"/>
                </a:cxn>
                <a:cxn ang="0">
                  <a:pos x="96" y="1050"/>
                </a:cxn>
                <a:cxn ang="0">
                  <a:pos x="10" y="921"/>
                </a:cxn>
                <a:cxn ang="0">
                  <a:pos x="15" y="726"/>
                </a:cxn>
                <a:cxn ang="0">
                  <a:pos x="121" y="530"/>
                </a:cxn>
                <a:cxn ang="0">
                  <a:pos x="298" y="412"/>
                </a:cxn>
                <a:cxn ang="0">
                  <a:pos x="459" y="406"/>
                </a:cxn>
                <a:cxn ang="0">
                  <a:pos x="550" y="484"/>
                </a:cxn>
                <a:cxn ang="0">
                  <a:pos x="635" y="113"/>
                </a:cxn>
                <a:cxn ang="0">
                  <a:pos x="640" y="87"/>
                </a:cxn>
                <a:cxn ang="0">
                  <a:pos x="620" y="77"/>
                </a:cxn>
                <a:cxn ang="0">
                  <a:pos x="550" y="72"/>
                </a:cxn>
                <a:cxn ang="0">
                  <a:pos x="529" y="67"/>
                </a:cxn>
                <a:cxn ang="0">
                  <a:pos x="524" y="36"/>
                </a:cxn>
                <a:cxn ang="0">
                  <a:pos x="540" y="26"/>
                </a:cxn>
                <a:cxn ang="0">
                  <a:pos x="555" y="15"/>
                </a:cxn>
                <a:cxn ang="0">
                  <a:pos x="605" y="10"/>
                </a:cxn>
              </a:cxnLst>
              <a:rect l="0" t="0" r="r" b="b"/>
              <a:pathLst>
                <a:path w="782" h="1096">
                  <a:moveTo>
                    <a:pt x="398" y="432"/>
                  </a:moveTo>
                  <a:lnTo>
                    <a:pt x="358" y="437"/>
                  </a:lnTo>
                  <a:lnTo>
                    <a:pt x="313" y="458"/>
                  </a:lnTo>
                  <a:lnTo>
                    <a:pt x="262" y="504"/>
                  </a:lnTo>
                  <a:lnTo>
                    <a:pt x="207" y="581"/>
                  </a:lnTo>
                  <a:lnTo>
                    <a:pt x="187" y="628"/>
                  </a:lnTo>
                  <a:lnTo>
                    <a:pt x="167" y="695"/>
                  </a:lnTo>
                  <a:lnTo>
                    <a:pt x="136" y="839"/>
                  </a:lnTo>
                  <a:lnTo>
                    <a:pt x="131" y="895"/>
                  </a:lnTo>
                  <a:lnTo>
                    <a:pt x="136" y="952"/>
                  </a:lnTo>
                  <a:lnTo>
                    <a:pt x="156" y="993"/>
                  </a:lnTo>
                  <a:lnTo>
                    <a:pt x="182" y="1024"/>
                  </a:lnTo>
                  <a:lnTo>
                    <a:pt x="207" y="1040"/>
                  </a:lnTo>
                  <a:lnTo>
                    <a:pt x="242" y="1045"/>
                  </a:lnTo>
                  <a:lnTo>
                    <a:pt x="288" y="1040"/>
                  </a:lnTo>
                  <a:lnTo>
                    <a:pt x="328" y="1019"/>
                  </a:lnTo>
                  <a:lnTo>
                    <a:pt x="358" y="998"/>
                  </a:lnTo>
                  <a:lnTo>
                    <a:pt x="378" y="983"/>
                  </a:lnTo>
                  <a:lnTo>
                    <a:pt x="409" y="952"/>
                  </a:lnTo>
                  <a:lnTo>
                    <a:pt x="439" y="916"/>
                  </a:lnTo>
                  <a:lnTo>
                    <a:pt x="454" y="880"/>
                  </a:lnTo>
                  <a:lnTo>
                    <a:pt x="529" y="592"/>
                  </a:lnTo>
                  <a:lnTo>
                    <a:pt x="529" y="581"/>
                  </a:lnTo>
                  <a:lnTo>
                    <a:pt x="535" y="571"/>
                  </a:lnTo>
                  <a:lnTo>
                    <a:pt x="535" y="566"/>
                  </a:lnTo>
                  <a:lnTo>
                    <a:pt x="529" y="551"/>
                  </a:lnTo>
                  <a:lnTo>
                    <a:pt x="524" y="525"/>
                  </a:lnTo>
                  <a:lnTo>
                    <a:pt x="504" y="494"/>
                  </a:lnTo>
                  <a:lnTo>
                    <a:pt x="479" y="463"/>
                  </a:lnTo>
                  <a:lnTo>
                    <a:pt x="444" y="442"/>
                  </a:lnTo>
                  <a:lnTo>
                    <a:pt x="398" y="432"/>
                  </a:lnTo>
                  <a:close/>
                  <a:moveTo>
                    <a:pt x="716" y="0"/>
                  </a:moveTo>
                  <a:lnTo>
                    <a:pt x="766" y="0"/>
                  </a:lnTo>
                  <a:lnTo>
                    <a:pt x="782" y="15"/>
                  </a:lnTo>
                  <a:lnTo>
                    <a:pt x="782" y="41"/>
                  </a:lnTo>
                  <a:lnTo>
                    <a:pt x="771" y="51"/>
                  </a:lnTo>
                  <a:lnTo>
                    <a:pt x="565" y="911"/>
                  </a:lnTo>
                  <a:lnTo>
                    <a:pt x="560" y="926"/>
                  </a:lnTo>
                  <a:lnTo>
                    <a:pt x="560" y="942"/>
                  </a:lnTo>
                  <a:lnTo>
                    <a:pt x="555" y="957"/>
                  </a:lnTo>
                  <a:lnTo>
                    <a:pt x="555" y="998"/>
                  </a:lnTo>
                  <a:lnTo>
                    <a:pt x="565" y="1029"/>
                  </a:lnTo>
                  <a:lnTo>
                    <a:pt x="575" y="1045"/>
                  </a:lnTo>
                  <a:lnTo>
                    <a:pt x="605" y="1055"/>
                  </a:lnTo>
                  <a:lnTo>
                    <a:pt x="640" y="1045"/>
                  </a:lnTo>
                  <a:lnTo>
                    <a:pt x="666" y="1019"/>
                  </a:lnTo>
                  <a:lnTo>
                    <a:pt x="691" y="978"/>
                  </a:lnTo>
                  <a:lnTo>
                    <a:pt x="706" y="937"/>
                  </a:lnTo>
                  <a:lnTo>
                    <a:pt x="716" y="890"/>
                  </a:lnTo>
                  <a:lnTo>
                    <a:pt x="721" y="870"/>
                  </a:lnTo>
                  <a:lnTo>
                    <a:pt x="726" y="854"/>
                  </a:lnTo>
                  <a:lnTo>
                    <a:pt x="731" y="849"/>
                  </a:lnTo>
                  <a:lnTo>
                    <a:pt x="741" y="844"/>
                  </a:lnTo>
                  <a:lnTo>
                    <a:pt x="761" y="844"/>
                  </a:lnTo>
                  <a:lnTo>
                    <a:pt x="771" y="849"/>
                  </a:lnTo>
                  <a:lnTo>
                    <a:pt x="776" y="854"/>
                  </a:lnTo>
                  <a:lnTo>
                    <a:pt x="776" y="865"/>
                  </a:lnTo>
                  <a:lnTo>
                    <a:pt x="771" y="880"/>
                  </a:lnTo>
                  <a:lnTo>
                    <a:pt x="761" y="921"/>
                  </a:lnTo>
                  <a:lnTo>
                    <a:pt x="746" y="967"/>
                  </a:lnTo>
                  <a:lnTo>
                    <a:pt x="726" y="1019"/>
                  </a:lnTo>
                  <a:lnTo>
                    <a:pt x="696" y="1060"/>
                  </a:lnTo>
                  <a:lnTo>
                    <a:pt x="655" y="1086"/>
                  </a:lnTo>
                  <a:lnTo>
                    <a:pt x="605" y="1096"/>
                  </a:lnTo>
                  <a:lnTo>
                    <a:pt x="575" y="1096"/>
                  </a:lnTo>
                  <a:lnTo>
                    <a:pt x="540" y="1086"/>
                  </a:lnTo>
                  <a:lnTo>
                    <a:pt x="504" y="1065"/>
                  </a:lnTo>
                  <a:lnTo>
                    <a:pt x="469" y="1034"/>
                  </a:lnTo>
                  <a:lnTo>
                    <a:pt x="449" y="988"/>
                  </a:lnTo>
                  <a:lnTo>
                    <a:pt x="383" y="1045"/>
                  </a:lnTo>
                  <a:lnTo>
                    <a:pt x="308" y="1081"/>
                  </a:lnTo>
                  <a:lnTo>
                    <a:pt x="232" y="1096"/>
                  </a:lnTo>
                  <a:lnTo>
                    <a:pt x="156" y="1086"/>
                  </a:lnTo>
                  <a:lnTo>
                    <a:pt x="96" y="1050"/>
                  </a:lnTo>
                  <a:lnTo>
                    <a:pt x="46" y="993"/>
                  </a:lnTo>
                  <a:lnTo>
                    <a:pt x="10" y="921"/>
                  </a:lnTo>
                  <a:lnTo>
                    <a:pt x="0" y="839"/>
                  </a:lnTo>
                  <a:lnTo>
                    <a:pt x="15" y="726"/>
                  </a:lnTo>
                  <a:lnTo>
                    <a:pt x="61" y="623"/>
                  </a:lnTo>
                  <a:lnTo>
                    <a:pt x="121" y="530"/>
                  </a:lnTo>
                  <a:lnTo>
                    <a:pt x="202" y="463"/>
                  </a:lnTo>
                  <a:lnTo>
                    <a:pt x="298" y="412"/>
                  </a:lnTo>
                  <a:lnTo>
                    <a:pt x="393" y="396"/>
                  </a:lnTo>
                  <a:lnTo>
                    <a:pt x="459" y="406"/>
                  </a:lnTo>
                  <a:lnTo>
                    <a:pt x="509" y="437"/>
                  </a:lnTo>
                  <a:lnTo>
                    <a:pt x="550" y="484"/>
                  </a:lnTo>
                  <a:lnTo>
                    <a:pt x="635" y="134"/>
                  </a:lnTo>
                  <a:lnTo>
                    <a:pt x="635" y="113"/>
                  </a:lnTo>
                  <a:lnTo>
                    <a:pt x="640" y="103"/>
                  </a:lnTo>
                  <a:lnTo>
                    <a:pt x="640" y="87"/>
                  </a:lnTo>
                  <a:lnTo>
                    <a:pt x="630" y="77"/>
                  </a:lnTo>
                  <a:lnTo>
                    <a:pt x="620" y="77"/>
                  </a:lnTo>
                  <a:lnTo>
                    <a:pt x="610" y="72"/>
                  </a:lnTo>
                  <a:lnTo>
                    <a:pt x="550" y="72"/>
                  </a:lnTo>
                  <a:lnTo>
                    <a:pt x="540" y="67"/>
                  </a:lnTo>
                  <a:lnTo>
                    <a:pt x="529" y="67"/>
                  </a:lnTo>
                  <a:lnTo>
                    <a:pt x="524" y="62"/>
                  </a:lnTo>
                  <a:lnTo>
                    <a:pt x="524" y="36"/>
                  </a:lnTo>
                  <a:lnTo>
                    <a:pt x="529" y="31"/>
                  </a:lnTo>
                  <a:lnTo>
                    <a:pt x="540" y="26"/>
                  </a:lnTo>
                  <a:lnTo>
                    <a:pt x="545" y="20"/>
                  </a:lnTo>
                  <a:lnTo>
                    <a:pt x="555" y="15"/>
                  </a:lnTo>
                  <a:lnTo>
                    <a:pt x="560" y="15"/>
                  </a:lnTo>
                  <a:lnTo>
                    <a:pt x="605" y="1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822" y="3381"/>
              <a:ext cx="695" cy="695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695" y="10"/>
                </a:cxn>
                <a:cxn ang="0">
                  <a:pos x="685" y="31"/>
                </a:cxn>
                <a:cxn ang="0">
                  <a:pos x="640" y="103"/>
                </a:cxn>
                <a:cxn ang="0">
                  <a:pos x="544" y="206"/>
                </a:cxn>
                <a:cxn ang="0">
                  <a:pos x="463" y="278"/>
                </a:cxn>
                <a:cxn ang="0">
                  <a:pos x="378" y="350"/>
                </a:cxn>
                <a:cxn ang="0">
                  <a:pos x="297" y="417"/>
                </a:cxn>
                <a:cxn ang="0">
                  <a:pos x="216" y="479"/>
                </a:cxn>
                <a:cxn ang="0">
                  <a:pos x="176" y="525"/>
                </a:cxn>
                <a:cxn ang="0">
                  <a:pos x="237" y="541"/>
                </a:cxn>
                <a:cxn ang="0">
                  <a:pos x="307" y="556"/>
                </a:cxn>
                <a:cxn ang="0">
                  <a:pos x="473" y="566"/>
                </a:cxn>
                <a:cxn ang="0">
                  <a:pos x="574" y="510"/>
                </a:cxn>
                <a:cxn ang="0">
                  <a:pos x="610" y="448"/>
                </a:cxn>
                <a:cxn ang="0">
                  <a:pos x="625" y="432"/>
                </a:cxn>
                <a:cxn ang="0">
                  <a:pos x="660" y="443"/>
                </a:cxn>
                <a:cxn ang="0">
                  <a:pos x="655" y="484"/>
                </a:cxn>
                <a:cxn ang="0">
                  <a:pos x="610" y="566"/>
                </a:cxn>
                <a:cxn ang="0">
                  <a:pos x="519" y="654"/>
                </a:cxn>
                <a:cxn ang="0">
                  <a:pos x="398" y="690"/>
                </a:cxn>
                <a:cxn ang="0">
                  <a:pos x="312" y="659"/>
                </a:cxn>
                <a:cxn ang="0">
                  <a:pos x="242" y="602"/>
                </a:cxn>
                <a:cxn ang="0">
                  <a:pos x="201" y="587"/>
                </a:cxn>
                <a:cxn ang="0">
                  <a:pos x="136" y="597"/>
                </a:cxn>
                <a:cxn ang="0">
                  <a:pos x="50" y="680"/>
                </a:cxn>
                <a:cxn ang="0">
                  <a:pos x="40" y="695"/>
                </a:cxn>
                <a:cxn ang="0">
                  <a:pos x="5" y="690"/>
                </a:cxn>
                <a:cxn ang="0">
                  <a:pos x="0" y="680"/>
                </a:cxn>
                <a:cxn ang="0">
                  <a:pos x="35" y="623"/>
                </a:cxn>
                <a:cxn ang="0">
                  <a:pos x="181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8" y="216"/>
                </a:cxn>
                <a:cxn ang="0">
                  <a:pos x="534" y="155"/>
                </a:cxn>
                <a:cxn ang="0">
                  <a:pos x="453" y="149"/>
                </a:cxn>
                <a:cxn ang="0">
                  <a:pos x="363" y="129"/>
                </a:cxn>
                <a:cxn ang="0">
                  <a:pos x="277" y="124"/>
                </a:cxn>
                <a:cxn ang="0">
                  <a:pos x="196" y="149"/>
                </a:cxn>
                <a:cxn ang="0">
                  <a:pos x="171" y="191"/>
                </a:cxn>
                <a:cxn ang="0">
                  <a:pos x="156" y="206"/>
                </a:cxn>
                <a:cxn ang="0">
                  <a:pos x="131" y="201"/>
                </a:cxn>
                <a:cxn ang="0">
                  <a:pos x="121" y="185"/>
                </a:cxn>
                <a:cxn ang="0">
                  <a:pos x="146" y="118"/>
                </a:cxn>
                <a:cxn ang="0">
                  <a:pos x="216" y="41"/>
                </a:cxn>
                <a:cxn ang="0">
                  <a:pos x="322" y="5"/>
                </a:cxn>
                <a:cxn ang="0">
                  <a:pos x="373" y="16"/>
                </a:cxn>
                <a:cxn ang="0">
                  <a:pos x="443" y="67"/>
                </a:cxn>
                <a:cxn ang="0">
                  <a:pos x="509" y="108"/>
                </a:cxn>
                <a:cxn ang="0">
                  <a:pos x="559" y="108"/>
                </a:cxn>
                <a:cxn ang="0">
                  <a:pos x="615" y="62"/>
                </a:cxn>
                <a:cxn ang="0">
                  <a:pos x="650" y="5"/>
                </a:cxn>
              </a:cxnLst>
              <a:rect l="0" t="0" r="r" b="b"/>
              <a:pathLst>
                <a:path w="695" h="695">
                  <a:moveTo>
                    <a:pt x="655" y="0"/>
                  </a:moveTo>
                  <a:lnTo>
                    <a:pt x="680" y="0"/>
                  </a:lnTo>
                  <a:lnTo>
                    <a:pt x="685" y="5"/>
                  </a:lnTo>
                  <a:lnTo>
                    <a:pt x="695" y="10"/>
                  </a:lnTo>
                  <a:lnTo>
                    <a:pt x="695" y="16"/>
                  </a:lnTo>
                  <a:lnTo>
                    <a:pt x="685" y="31"/>
                  </a:lnTo>
                  <a:lnTo>
                    <a:pt x="670" y="62"/>
                  </a:lnTo>
                  <a:lnTo>
                    <a:pt x="640" y="103"/>
                  </a:lnTo>
                  <a:lnTo>
                    <a:pt x="594" y="155"/>
                  </a:lnTo>
                  <a:lnTo>
                    <a:pt x="544" y="206"/>
                  </a:lnTo>
                  <a:lnTo>
                    <a:pt x="509" y="237"/>
                  </a:lnTo>
                  <a:lnTo>
                    <a:pt x="463" y="278"/>
                  </a:lnTo>
                  <a:lnTo>
                    <a:pt x="418" y="314"/>
                  </a:lnTo>
                  <a:lnTo>
                    <a:pt x="378" y="350"/>
                  </a:lnTo>
                  <a:lnTo>
                    <a:pt x="352" y="371"/>
                  </a:lnTo>
                  <a:lnTo>
                    <a:pt x="297" y="417"/>
                  </a:lnTo>
                  <a:lnTo>
                    <a:pt x="252" y="453"/>
                  </a:lnTo>
                  <a:lnTo>
                    <a:pt x="216" y="479"/>
                  </a:lnTo>
                  <a:lnTo>
                    <a:pt x="191" y="505"/>
                  </a:lnTo>
                  <a:lnTo>
                    <a:pt x="176" y="525"/>
                  </a:lnTo>
                  <a:lnTo>
                    <a:pt x="156" y="541"/>
                  </a:lnTo>
                  <a:lnTo>
                    <a:pt x="237" y="541"/>
                  </a:lnTo>
                  <a:lnTo>
                    <a:pt x="262" y="546"/>
                  </a:lnTo>
                  <a:lnTo>
                    <a:pt x="307" y="556"/>
                  </a:lnTo>
                  <a:lnTo>
                    <a:pt x="413" y="571"/>
                  </a:lnTo>
                  <a:lnTo>
                    <a:pt x="473" y="566"/>
                  </a:lnTo>
                  <a:lnTo>
                    <a:pt x="529" y="546"/>
                  </a:lnTo>
                  <a:lnTo>
                    <a:pt x="574" y="510"/>
                  </a:lnTo>
                  <a:lnTo>
                    <a:pt x="610" y="458"/>
                  </a:lnTo>
                  <a:lnTo>
                    <a:pt x="610" y="448"/>
                  </a:lnTo>
                  <a:lnTo>
                    <a:pt x="615" y="438"/>
                  </a:lnTo>
                  <a:lnTo>
                    <a:pt x="625" y="432"/>
                  </a:lnTo>
                  <a:lnTo>
                    <a:pt x="650" y="432"/>
                  </a:lnTo>
                  <a:lnTo>
                    <a:pt x="660" y="443"/>
                  </a:lnTo>
                  <a:lnTo>
                    <a:pt x="660" y="453"/>
                  </a:lnTo>
                  <a:lnTo>
                    <a:pt x="655" y="484"/>
                  </a:lnTo>
                  <a:lnTo>
                    <a:pt x="635" y="520"/>
                  </a:lnTo>
                  <a:lnTo>
                    <a:pt x="610" y="566"/>
                  </a:lnTo>
                  <a:lnTo>
                    <a:pt x="569" y="613"/>
                  </a:lnTo>
                  <a:lnTo>
                    <a:pt x="519" y="654"/>
                  </a:lnTo>
                  <a:lnTo>
                    <a:pt x="463" y="680"/>
                  </a:lnTo>
                  <a:lnTo>
                    <a:pt x="398" y="690"/>
                  </a:lnTo>
                  <a:lnTo>
                    <a:pt x="352" y="685"/>
                  </a:lnTo>
                  <a:lnTo>
                    <a:pt x="312" y="659"/>
                  </a:lnTo>
                  <a:lnTo>
                    <a:pt x="272" y="623"/>
                  </a:lnTo>
                  <a:lnTo>
                    <a:pt x="242" y="602"/>
                  </a:lnTo>
                  <a:lnTo>
                    <a:pt x="221" y="592"/>
                  </a:lnTo>
                  <a:lnTo>
                    <a:pt x="201" y="587"/>
                  </a:lnTo>
                  <a:lnTo>
                    <a:pt x="186" y="587"/>
                  </a:lnTo>
                  <a:lnTo>
                    <a:pt x="136" y="597"/>
                  </a:lnTo>
                  <a:lnTo>
                    <a:pt x="90" y="628"/>
                  </a:lnTo>
                  <a:lnTo>
                    <a:pt x="50" y="680"/>
                  </a:lnTo>
                  <a:lnTo>
                    <a:pt x="45" y="690"/>
                  </a:lnTo>
                  <a:lnTo>
                    <a:pt x="40" y="695"/>
                  </a:lnTo>
                  <a:lnTo>
                    <a:pt x="15" y="695"/>
                  </a:lnTo>
                  <a:lnTo>
                    <a:pt x="5" y="690"/>
                  </a:lnTo>
                  <a:lnTo>
                    <a:pt x="0" y="685"/>
                  </a:lnTo>
                  <a:lnTo>
                    <a:pt x="0" y="680"/>
                  </a:lnTo>
                  <a:lnTo>
                    <a:pt x="10" y="659"/>
                  </a:lnTo>
                  <a:lnTo>
                    <a:pt x="35" y="623"/>
                  </a:lnTo>
                  <a:lnTo>
                    <a:pt x="75" y="571"/>
                  </a:lnTo>
                  <a:lnTo>
                    <a:pt x="181" y="463"/>
                  </a:lnTo>
                  <a:lnTo>
                    <a:pt x="216" y="432"/>
                  </a:lnTo>
                  <a:lnTo>
                    <a:pt x="262" y="396"/>
                  </a:lnTo>
                  <a:lnTo>
                    <a:pt x="322" y="345"/>
                  </a:lnTo>
                  <a:lnTo>
                    <a:pt x="388" y="288"/>
                  </a:lnTo>
                  <a:lnTo>
                    <a:pt x="433" y="252"/>
                  </a:lnTo>
                  <a:lnTo>
                    <a:pt x="468" y="216"/>
                  </a:lnTo>
                  <a:lnTo>
                    <a:pt x="494" y="196"/>
                  </a:lnTo>
                  <a:lnTo>
                    <a:pt x="534" y="155"/>
                  </a:lnTo>
                  <a:lnTo>
                    <a:pt x="489" y="155"/>
                  </a:lnTo>
                  <a:lnTo>
                    <a:pt x="453" y="149"/>
                  </a:lnTo>
                  <a:lnTo>
                    <a:pt x="403" y="139"/>
                  </a:lnTo>
                  <a:lnTo>
                    <a:pt x="363" y="129"/>
                  </a:lnTo>
                  <a:lnTo>
                    <a:pt x="307" y="124"/>
                  </a:lnTo>
                  <a:lnTo>
                    <a:pt x="277" y="124"/>
                  </a:lnTo>
                  <a:lnTo>
                    <a:pt x="237" y="134"/>
                  </a:lnTo>
                  <a:lnTo>
                    <a:pt x="196" y="149"/>
                  </a:lnTo>
                  <a:lnTo>
                    <a:pt x="171" y="180"/>
                  </a:lnTo>
                  <a:lnTo>
                    <a:pt x="171" y="191"/>
                  </a:lnTo>
                  <a:lnTo>
                    <a:pt x="166" y="201"/>
                  </a:lnTo>
                  <a:lnTo>
                    <a:pt x="156" y="206"/>
                  </a:lnTo>
                  <a:lnTo>
                    <a:pt x="136" y="206"/>
                  </a:lnTo>
                  <a:lnTo>
                    <a:pt x="131" y="201"/>
                  </a:lnTo>
                  <a:lnTo>
                    <a:pt x="121" y="196"/>
                  </a:lnTo>
                  <a:lnTo>
                    <a:pt x="121" y="185"/>
                  </a:lnTo>
                  <a:lnTo>
                    <a:pt x="126" y="155"/>
                  </a:lnTo>
                  <a:lnTo>
                    <a:pt x="146" y="118"/>
                  </a:lnTo>
                  <a:lnTo>
                    <a:pt x="176" y="77"/>
                  </a:lnTo>
                  <a:lnTo>
                    <a:pt x="216" y="41"/>
                  </a:lnTo>
                  <a:lnTo>
                    <a:pt x="267" y="16"/>
                  </a:lnTo>
                  <a:lnTo>
                    <a:pt x="322" y="5"/>
                  </a:lnTo>
                  <a:lnTo>
                    <a:pt x="347" y="5"/>
                  </a:lnTo>
                  <a:lnTo>
                    <a:pt x="373" y="16"/>
                  </a:lnTo>
                  <a:lnTo>
                    <a:pt x="408" y="36"/>
                  </a:lnTo>
                  <a:lnTo>
                    <a:pt x="443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29" y="113"/>
                  </a:lnTo>
                  <a:lnTo>
                    <a:pt x="559" y="108"/>
                  </a:lnTo>
                  <a:lnTo>
                    <a:pt x="584" y="93"/>
                  </a:lnTo>
                  <a:lnTo>
                    <a:pt x="615" y="62"/>
                  </a:lnTo>
                  <a:lnTo>
                    <a:pt x="645" y="16"/>
                  </a:lnTo>
                  <a:lnTo>
                    <a:pt x="650" y="5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5732" y="4215"/>
              <a:ext cx="6094" cy="10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838" y="4565"/>
              <a:ext cx="393" cy="1549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362" y="5"/>
                </a:cxn>
                <a:cxn ang="0">
                  <a:pos x="378" y="5"/>
                </a:cxn>
                <a:cxn ang="0">
                  <a:pos x="388" y="10"/>
                </a:cxn>
                <a:cxn ang="0">
                  <a:pos x="393" y="15"/>
                </a:cxn>
                <a:cxn ang="0">
                  <a:pos x="393" y="20"/>
                </a:cxn>
                <a:cxn ang="0">
                  <a:pos x="388" y="31"/>
                </a:cxn>
                <a:cxn ang="0">
                  <a:pos x="383" y="36"/>
                </a:cxn>
                <a:cxn ang="0">
                  <a:pos x="332" y="82"/>
                </a:cxn>
                <a:cxn ang="0">
                  <a:pos x="287" y="144"/>
                </a:cxn>
                <a:cxn ang="0">
                  <a:pos x="236" y="211"/>
                </a:cxn>
                <a:cxn ang="0">
                  <a:pos x="196" y="293"/>
                </a:cxn>
                <a:cxn ang="0">
                  <a:pos x="156" y="386"/>
                </a:cxn>
                <a:cxn ang="0">
                  <a:pos x="126" y="499"/>
                </a:cxn>
                <a:cxn ang="0">
                  <a:pos x="105" y="628"/>
                </a:cxn>
                <a:cxn ang="0">
                  <a:pos x="100" y="777"/>
                </a:cxn>
                <a:cxn ang="0">
                  <a:pos x="105" y="916"/>
                </a:cxn>
                <a:cxn ang="0">
                  <a:pos x="126" y="1050"/>
                </a:cxn>
                <a:cxn ang="0">
                  <a:pos x="161" y="1179"/>
                </a:cxn>
                <a:cxn ang="0">
                  <a:pos x="216" y="1297"/>
                </a:cxn>
                <a:cxn ang="0">
                  <a:pos x="287" y="1410"/>
                </a:cxn>
                <a:cxn ang="0">
                  <a:pos x="378" y="1508"/>
                </a:cxn>
                <a:cxn ang="0">
                  <a:pos x="393" y="1523"/>
                </a:cxn>
                <a:cxn ang="0">
                  <a:pos x="393" y="1539"/>
                </a:cxn>
                <a:cxn ang="0">
                  <a:pos x="388" y="1544"/>
                </a:cxn>
                <a:cxn ang="0">
                  <a:pos x="378" y="1549"/>
                </a:cxn>
                <a:cxn ang="0">
                  <a:pos x="362" y="1549"/>
                </a:cxn>
                <a:cxn ang="0">
                  <a:pos x="262" y="1462"/>
                </a:cxn>
                <a:cxn ang="0">
                  <a:pos x="181" y="1364"/>
                </a:cxn>
                <a:cxn ang="0">
                  <a:pos x="115" y="1266"/>
                </a:cxn>
                <a:cxn ang="0">
                  <a:pos x="70" y="1163"/>
                </a:cxn>
                <a:cxn ang="0">
                  <a:pos x="35" y="1055"/>
                </a:cxn>
                <a:cxn ang="0">
                  <a:pos x="15" y="957"/>
                </a:cxn>
                <a:cxn ang="0">
                  <a:pos x="5" y="859"/>
                </a:cxn>
                <a:cxn ang="0">
                  <a:pos x="0" y="772"/>
                </a:cxn>
                <a:cxn ang="0">
                  <a:pos x="5" y="679"/>
                </a:cxn>
                <a:cxn ang="0">
                  <a:pos x="15" y="582"/>
                </a:cxn>
                <a:cxn ang="0">
                  <a:pos x="35" y="479"/>
                </a:cxn>
                <a:cxn ang="0">
                  <a:pos x="70" y="376"/>
                </a:cxn>
                <a:cxn ang="0">
                  <a:pos x="121" y="273"/>
                </a:cxn>
                <a:cxn ang="0">
                  <a:pos x="181" y="175"/>
                </a:cxn>
                <a:cxn ang="0">
                  <a:pos x="262" y="82"/>
                </a:cxn>
                <a:cxn ang="0">
                  <a:pos x="362" y="0"/>
                </a:cxn>
              </a:cxnLst>
              <a:rect l="0" t="0" r="r" b="b"/>
              <a:pathLst>
                <a:path w="393" h="1549">
                  <a:moveTo>
                    <a:pt x="362" y="0"/>
                  </a:moveTo>
                  <a:lnTo>
                    <a:pt x="362" y="5"/>
                  </a:lnTo>
                  <a:lnTo>
                    <a:pt x="378" y="5"/>
                  </a:lnTo>
                  <a:lnTo>
                    <a:pt x="388" y="10"/>
                  </a:lnTo>
                  <a:lnTo>
                    <a:pt x="393" y="15"/>
                  </a:lnTo>
                  <a:lnTo>
                    <a:pt x="393" y="20"/>
                  </a:lnTo>
                  <a:lnTo>
                    <a:pt x="388" y="31"/>
                  </a:lnTo>
                  <a:lnTo>
                    <a:pt x="383" y="36"/>
                  </a:lnTo>
                  <a:lnTo>
                    <a:pt x="332" y="82"/>
                  </a:lnTo>
                  <a:lnTo>
                    <a:pt x="287" y="144"/>
                  </a:lnTo>
                  <a:lnTo>
                    <a:pt x="236" y="211"/>
                  </a:lnTo>
                  <a:lnTo>
                    <a:pt x="196" y="293"/>
                  </a:lnTo>
                  <a:lnTo>
                    <a:pt x="156" y="386"/>
                  </a:lnTo>
                  <a:lnTo>
                    <a:pt x="126" y="499"/>
                  </a:lnTo>
                  <a:lnTo>
                    <a:pt x="105" y="628"/>
                  </a:lnTo>
                  <a:lnTo>
                    <a:pt x="100" y="777"/>
                  </a:lnTo>
                  <a:lnTo>
                    <a:pt x="105" y="916"/>
                  </a:lnTo>
                  <a:lnTo>
                    <a:pt x="126" y="1050"/>
                  </a:lnTo>
                  <a:lnTo>
                    <a:pt x="161" y="1179"/>
                  </a:lnTo>
                  <a:lnTo>
                    <a:pt x="216" y="1297"/>
                  </a:lnTo>
                  <a:lnTo>
                    <a:pt x="287" y="1410"/>
                  </a:lnTo>
                  <a:lnTo>
                    <a:pt x="378" y="1508"/>
                  </a:lnTo>
                  <a:lnTo>
                    <a:pt x="393" y="1523"/>
                  </a:lnTo>
                  <a:lnTo>
                    <a:pt x="393" y="1539"/>
                  </a:lnTo>
                  <a:lnTo>
                    <a:pt x="388" y="1544"/>
                  </a:lnTo>
                  <a:lnTo>
                    <a:pt x="378" y="1549"/>
                  </a:lnTo>
                  <a:lnTo>
                    <a:pt x="362" y="1549"/>
                  </a:lnTo>
                  <a:lnTo>
                    <a:pt x="262" y="1462"/>
                  </a:lnTo>
                  <a:lnTo>
                    <a:pt x="181" y="1364"/>
                  </a:lnTo>
                  <a:lnTo>
                    <a:pt x="115" y="1266"/>
                  </a:lnTo>
                  <a:lnTo>
                    <a:pt x="70" y="1163"/>
                  </a:lnTo>
                  <a:lnTo>
                    <a:pt x="35" y="1055"/>
                  </a:lnTo>
                  <a:lnTo>
                    <a:pt x="15" y="957"/>
                  </a:lnTo>
                  <a:lnTo>
                    <a:pt x="5" y="859"/>
                  </a:lnTo>
                  <a:lnTo>
                    <a:pt x="0" y="772"/>
                  </a:lnTo>
                  <a:lnTo>
                    <a:pt x="5" y="679"/>
                  </a:lnTo>
                  <a:lnTo>
                    <a:pt x="15" y="582"/>
                  </a:lnTo>
                  <a:lnTo>
                    <a:pt x="35" y="479"/>
                  </a:lnTo>
                  <a:lnTo>
                    <a:pt x="70" y="376"/>
                  </a:lnTo>
                  <a:lnTo>
                    <a:pt x="121" y="273"/>
                  </a:lnTo>
                  <a:lnTo>
                    <a:pt x="181" y="175"/>
                  </a:lnTo>
                  <a:lnTo>
                    <a:pt x="262" y="82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6432" y="5049"/>
              <a:ext cx="696" cy="700"/>
            </a:xfrm>
            <a:custGeom>
              <a:avLst/>
              <a:gdLst/>
              <a:ahLst/>
              <a:cxnLst>
                <a:cxn ang="0">
                  <a:pos x="681" y="0"/>
                </a:cxn>
                <a:cxn ang="0">
                  <a:pos x="696" y="10"/>
                </a:cxn>
                <a:cxn ang="0">
                  <a:pos x="691" y="36"/>
                </a:cxn>
                <a:cxn ang="0">
                  <a:pos x="640" y="103"/>
                </a:cxn>
                <a:cxn ang="0">
                  <a:pos x="514" y="237"/>
                </a:cxn>
                <a:cxn ang="0">
                  <a:pos x="424" y="314"/>
                </a:cxn>
                <a:cxn ang="0">
                  <a:pos x="358" y="370"/>
                </a:cxn>
                <a:cxn ang="0">
                  <a:pos x="257" y="453"/>
                </a:cxn>
                <a:cxn ang="0">
                  <a:pos x="197" y="504"/>
                </a:cxn>
                <a:cxn ang="0">
                  <a:pos x="162" y="540"/>
                </a:cxn>
                <a:cxn ang="0">
                  <a:pos x="237" y="545"/>
                </a:cxn>
                <a:cxn ang="0">
                  <a:pos x="308" y="561"/>
                </a:cxn>
                <a:cxn ang="0">
                  <a:pos x="474" y="571"/>
                </a:cxn>
                <a:cxn ang="0">
                  <a:pos x="575" y="514"/>
                </a:cxn>
                <a:cxn ang="0">
                  <a:pos x="610" y="453"/>
                </a:cxn>
                <a:cxn ang="0">
                  <a:pos x="625" y="437"/>
                </a:cxn>
                <a:cxn ang="0">
                  <a:pos x="661" y="448"/>
                </a:cxn>
                <a:cxn ang="0">
                  <a:pos x="656" y="489"/>
                </a:cxn>
                <a:cxn ang="0">
                  <a:pos x="610" y="571"/>
                </a:cxn>
                <a:cxn ang="0">
                  <a:pos x="520" y="659"/>
                </a:cxn>
                <a:cxn ang="0">
                  <a:pos x="399" y="695"/>
                </a:cxn>
                <a:cxn ang="0">
                  <a:pos x="313" y="664"/>
                </a:cxn>
                <a:cxn ang="0">
                  <a:pos x="242" y="607"/>
                </a:cxn>
                <a:cxn ang="0">
                  <a:pos x="202" y="592"/>
                </a:cxn>
                <a:cxn ang="0">
                  <a:pos x="136" y="602"/>
                </a:cxn>
                <a:cxn ang="0">
                  <a:pos x="51" y="684"/>
                </a:cxn>
                <a:cxn ang="0">
                  <a:pos x="41" y="700"/>
                </a:cxn>
                <a:cxn ang="0">
                  <a:pos x="5" y="695"/>
                </a:cxn>
                <a:cxn ang="0">
                  <a:pos x="0" y="684"/>
                </a:cxn>
                <a:cxn ang="0">
                  <a:pos x="36" y="623"/>
                </a:cxn>
                <a:cxn ang="0">
                  <a:pos x="182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9" y="221"/>
                </a:cxn>
                <a:cxn ang="0">
                  <a:pos x="489" y="154"/>
                </a:cxn>
                <a:cxn ang="0">
                  <a:pos x="404" y="139"/>
                </a:cxn>
                <a:cxn ang="0">
                  <a:pos x="308" y="123"/>
                </a:cxn>
                <a:cxn ang="0">
                  <a:pos x="237" y="134"/>
                </a:cxn>
                <a:cxn ang="0">
                  <a:pos x="172" y="180"/>
                </a:cxn>
                <a:cxn ang="0">
                  <a:pos x="167" y="200"/>
                </a:cxn>
                <a:cxn ang="0">
                  <a:pos x="136" y="206"/>
                </a:cxn>
                <a:cxn ang="0">
                  <a:pos x="121" y="195"/>
                </a:cxn>
                <a:cxn ang="0">
                  <a:pos x="126" y="154"/>
                </a:cxn>
                <a:cxn ang="0">
                  <a:pos x="177" y="77"/>
                </a:cxn>
                <a:cxn ang="0">
                  <a:pos x="267" y="15"/>
                </a:cxn>
                <a:cxn ang="0">
                  <a:pos x="348" y="5"/>
                </a:cxn>
                <a:cxn ang="0">
                  <a:pos x="409" y="36"/>
                </a:cxn>
                <a:cxn ang="0">
                  <a:pos x="484" y="98"/>
                </a:cxn>
                <a:cxn ang="0">
                  <a:pos x="530" y="113"/>
                </a:cxn>
                <a:cxn ang="0">
                  <a:pos x="585" y="92"/>
                </a:cxn>
                <a:cxn ang="0">
                  <a:pos x="646" y="15"/>
                </a:cxn>
                <a:cxn ang="0">
                  <a:pos x="656" y="0"/>
                </a:cxn>
              </a:cxnLst>
              <a:rect l="0" t="0" r="r" b="b"/>
              <a:pathLst>
                <a:path w="696" h="700">
                  <a:moveTo>
                    <a:pt x="656" y="0"/>
                  </a:moveTo>
                  <a:lnTo>
                    <a:pt x="681" y="0"/>
                  </a:lnTo>
                  <a:lnTo>
                    <a:pt x="691" y="5"/>
                  </a:lnTo>
                  <a:lnTo>
                    <a:pt x="696" y="10"/>
                  </a:lnTo>
                  <a:lnTo>
                    <a:pt x="696" y="15"/>
                  </a:lnTo>
                  <a:lnTo>
                    <a:pt x="691" y="36"/>
                  </a:lnTo>
                  <a:lnTo>
                    <a:pt x="671" y="67"/>
                  </a:lnTo>
                  <a:lnTo>
                    <a:pt x="640" y="103"/>
                  </a:lnTo>
                  <a:lnTo>
                    <a:pt x="595" y="154"/>
                  </a:lnTo>
                  <a:lnTo>
                    <a:pt x="514" y="237"/>
                  </a:lnTo>
                  <a:lnTo>
                    <a:pt x="469" y="278"/>
                  </a:lnTo>
                  <a:lnTo>
                    <a:pt x="424" y="314"/>
                  </a:lnTo>
                  <a:lnTo>
                    <a:pt x="383" y="350"/>
                  </a:lnTo>
                  <a:lnTo>
                    <a:pt x="358" y="370"/>
                  </a:lnTo>
                  <a:lnTo>
                    <a:pt x="303" y="417"/>
                  </a:lnTo>
                  <a:lnTo>
                    <a:pt x="257" y="453"/>
                  </a:lnTo>
                  <a:lnTo>
                    <a:pt x="222" y="478"/>
                  </a:lnTo>
                  <a:lnTo>
                    <a:pt x="197" y="504"/>
                  </a:lnTo>
                  <a:lnTo>
                    <a:pt x="182" y="525"/>
                  </a:lnTo>
                  <a:lnTo>
                    <a:pt x="162" y="540"/>
                  </a:lnTo>
                  <a:lnTo>
                    <a:pt x="162" y="545"/>
                  </a:lnTo>
                  <a:lnTo>
                    <a:pt x="237" y="545"/>
                  </a:lnTo>
                  <a:lnTo>
                    <a:pt x="262" y="550"/>
                  </a:lnTo>
                  <a:lnTo>
                    <a:pt x="308" y="561"/>
                  </a:lnTo>
                  <a:lnTo>
                    <a:pt x="414" y="576"/>
                  </a:lnTo>
                  <a:lnTo>
                    <a:pt x="474" y="571"/>
                  </a:lnTo>
                  <a:lnTo>
                    <a:pt x="530" y="550"/>
                  </a:lnTo>
                  <a:lnTo>
                    <a:pt x="575" y="514"/>
                  </a:lnTo>
                  <a:lnTo>
                    <a:pt x="610" y="463"/>
                  </a:lnTo>
                  <a:lnTo>
                    <a:pt x="610" y="453"/>
                  </a:lnTo>
                  <a:lnTo>
                    <a:pt x="615" y="442"/>
                  </a:lnTo>
                  <a:lnTo>
                    <a:pt x="625" y="437"/>
                  </a:lnTo>
                  <a:lnTo>
                    <a:pt x="651" y="437"/>
                  </a:lnTo>
                  <a:lnTo>
                    <a:pt x="661" y="448"/>
                  </a:lnTo>
                  <a:lnTo>
                    <a:pt x="661" y="458"/>
                  </a:lnTo>
                  <a:lnTo>
                    <a:pt x="656" y="489"/>
                  </a:lnTo>
                  <a:lnTo>
                    <a:pt x="635" y="525"/>
                  </a:lnTo>
                  <a:lnTo>
                    <a:pt x="610" y="571"/>
                  </a:lnTo>
                  <a:lnTo>
                    <a:pt x="570" y="617"/>
                  </a:lnTo>
                  <a:lnTo>
                    <a:pt x="520" y="659"/>
                  </a:lnTo>
                  <a:lnTo>
                    <a:pt x="464" y="684"/>
                  </a:lnTo>
                  <a:lnTo>
                    <a:pt x="399" y="695"/>
                  </a:lnTo>
                  <a:lnTo>
                    <a:pt x="353" y="689"/>
                  </a:lnTo>
                  <a:lnTo>
                    <a:pt x="313" y="664"/>
                  </a:lnTo>
                  <a:lnTo>
                    <a:pt x="273" y="628"/>
                  </a:lnTo>
                  <a:lnTo>
                    <a:pt x="242" y="607"/>
                  </a:lnTo>
                  <a:lnTo>
                    <a:pt x="222" y="597"/>
                  </a:lnTo>
                  <a:lnTo>
                    <a:pt x="202" y="592"/>
                  </a:lnTo>
                  <a:lnTo>
                    <a:pt x="187" y="592"/>
                  </a:lnTo>
                  <a:lnTo>
                    <a:pt x="136" y="602"/>
                  </a:lnTo>
                  <a:lnTo>
                    <a:pt x="91" y="633"/>
                  </a:lnTo>
                  <a:lnTo>
                    <a:pt x="51" y="684"/>
                  </a:lnTo>
                  <a:lnTo>
                    <a:pt x="46" y="695"/>
                  </a:lnTo>
                  <a:lnTo>
                    <a:pt x="41" y="700"/>
                  </a:lnTo>
                  <a:lnTo>
                    <a:pt x="15" y="700"/>
                  </a:lnTo>
                  <a:lnTo>
                    <a:pt x="5" y="695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10" y="664"/>
                  </a:lnTo>
                  <a:lnTo>
                    <a:pt x="36" y="623"/>
                  </a:lnTo>
                  <a:lnTo>
                    <a:pt x="76" y="571"/>
                  </a:lnTo>
                  <a:lnTo>
                    <a:pt x="182" y="463"/>
                  </a:lnTo>
                  <a:lnTo>
                    <a:pt x="217" y="432"/>
                  </a:lnTo>
                  <a:lnTo>
                    <a:pt x="262" y="396"/>
                  </a:lnTo>
                  <a:lnTo>
                    <a:pt x="323" y="345"/>
                  </a:lnTo>
                  <a:lnTo>
                    <a:pt x="388" y="288"/>
                  </a:lnTo>
                  <a:lnTo>
                    <a:pt x="434" y="252"/>
                  </a:lnTo>
                  <a:lnTo>
                    <a:pt x="469" y="221"/>
                  </a:lnTo>
                  <a:lnTo>
                    <a:pt x="535" y="154"/>
                  </a:lnTo>
                  <a:lnTo>
                    <a:pt x="489" y="154"/>
                  </a:lnTo>
                  <a:lnTo>
                    <a:pt x="454" y="149"/>
                  </a:lnTo>
                  <a:lnTo>
                    <a:pt x="404" y="139"/>
                  </a:lnTo>
                  <a:lnTo>
                    <a:pt x="363" y="128"/>
                  </a:lnTo>
                  <a:lnTo>
                    <a:pt x="308" y="123"/>
                  </a:lnTo>
                  <a:lnTo>
                    <a:pt x="278" y="123"/>
                  </a:lnTo>
                  <a:lnTo>
                    <a:pt x="237" y="134"/>
                  </a:lnTo>
                  <a:lnTo>
                    <a:pt x="197" y="149"/>
                  </a:lnTo>
                  <a:lnTo>
                    <a:pt x="172" y="180"/>
                  </a:lnTo>
                  <a:lnTo>
                    <a:pt x="172" y="190"/>
                  </a:lnTo>
                  <a:lnTo>
                    <a:pt x="167" y="200"/>
                  </a:lnTo>
                  <a:lnTo>
                    <a:pt x="157" y="206"/>
                  </a:lnTo>
                  <a:lnTo>
                    <a:pt x="136" y="206"/>
                  </a:lnTo>
                  <a:lnTo>
                    <a:pt x="131" y="200"/>
                  </a:lnTo>
                  <a:lnTo>
                    <a:pt x="121" y="195"/>
                  </a:lnTo>
                  <a:lnTo>
                    <a:pt x="121" y="185"/>
                  </a:lnTo>
                  <a:lnTo>
                    <a:pt x="126" y="154"/>
                  </a:lnTo>
                  <a:lnTo>
                    <a:pt x="147" y="118"/>
                  </a:lnTo>
                  <a:lnTo>
                    <a:pt x="177" y="77"/>
                  </a:lnTo>
                  <a:lnTo>
                    <a:pt x="217" y="41"/>
                  </a:lnTo>
                  <a:lnTo>
                    <a:pt x="267" y="15"/>
                  </a:lnTo>
                  <a:lnTo>
                    <a:pt x="323" y="5"/>
                  </a:lnTo>
                  <a:lnTo>
                    <a:pt x="348" y="5"/>
                  </a:lnTo>
                  <a:lnTo>
                    <a:pt x="373" y="15"/>
                  </a:lnTo>
                  <a:lnTo>
                    <a:pt x="409" y="36"/>
                  </a:lnTo>
                  <a:lnTo>
                    <a:pt x="444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30" y="113"/>
                  </a:lnTo>
                  <a:lnTo>
                    <a:pt x="560" y="108"/>
                  </a:lnTo>
                  <a:lnTo>
                    <a:pt x="585" y="92"/>
                  </a:lnTo>
                  <a:lnTo>
                    <a:pt x="615" y="62"/>
                  </a:lnTo>
                  <a:lnTo>
                    <a:pt x="646" y="15"/>
                  </a:lnTo>
                  <a:lnTo>
                    <a:pt x="651" y="5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385" y="5296"/>
              <a:ext cx="1023" cy="7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988" y="0"/>
                </a:cxn>
                <a:cxn ang="0">
                  <a:pos x="998" y="5"/>
                </a:cxn>
                <a:cxn ang="0">
                  <a:pos x="1008" y="5"/>
                </a:cxn>
                <a:cxn ang="0">
                  <a:pos x="1013" y="15"/>
                </a:cxn>
                <a:cxn ang="0">
                  <a:pos x="1023" y="26"/>
                </a:cxn>
                <a:cxn ang="0">
                  <a:pos x="1023" y="56"/>
                </a:cxn>
                <a:cxn ang="0">
                  <a:pos x="1013" y="62"/>
                </a:cxn>
                <a:cxn ang="0">
                  <a:pos x="1008" y="72"/>
                </a:cxn>
                <a:cxn ang="0">
                  <a:pos x="998" y="72"/>
                </a:cxn>
                <a:cxn ang="0">
                  <a:pos x="988" y="77"/>
                </a:cxn>
                <a:cxn ang="0">
                  <a:pos x="963" y="77"/>
                </a:cxn>
                <a:cxn ang="0">
                  <a:pos x="963" y="72"/>
                </a:cxn>
                <a:cxn ang="0">
                  <a:pos x="35" y="72"/>
                </a:cxn>
                <a:cxn ang="0">
                  <a:pos x="25" y="67"/>
                </a:cxn>
                <a:cxn ang="0">
                  <a:pos x="15" y="67"/>
                </a:cxn>
                <a:cxn ang="0">
                  <a:pos x="10" y="56"/>
                </a:cxn>
                <a:cxn ang="0">
                  <a:pos x="0" y="51"/>
                </a:cxn>
                <a:cxn ang="0">
                  <a:pos x="0" y="20"/>
                </a:cxn>
                <a:cxn ang="0">
                  <a:pos x="10" y="15"/>
                </a:cxn>
                <a:cxn ang="0">
                  <a:pos x="15" y="5"/>
                </a:cxn>
                <a:cxn ang="0">
                  <a:pos x="25" y="5"/>
                </a:cxn>
                <a:cxn ang="0">
                  <a:pos x="35" y="0"/>
                </a:cxn>
              </a:cxnLst>
              <a:rect l="0" t="0" r="r" b="b"/>
              <a:pathLst>
                <a:path w="1023" h="77">
                  <a:moveTo>
                    <a:pt x="35" y="0"/>
                  </a:moveTo>
                  <a:lnTo>
                    <a:pt x="988" y="0"/>
                  </a:lnTo>
                  <a:lnTo>
                    <a:pt x="998" y="5"/>
                  </a:lnTo>
                  <a:lnTo>
                    <a:pt x="1008" y="5"/>
                  </a:lnTo>
                  <a:lnTo>
                    <a:pt x="1013" y="15"/>
                  </a:lnTo>
                  <a:lnTo>
                    <a:pt x="1023" y="26"/>
                  </a:lnTo>
                  <a:lnTo>
                    <a:pt x="1023" y="56"/>
                  </a:lnTo>
                  <a:lnTo>
                    <a:pt x="1013" y="62"/>
                  </a:lnTo>
                  <a:lnTo>
                    <a:pt x="1008" y="72"/>
                  </a:lnTo>
                  <a:lnTo>
                    <a:pt x="998" y="72"/>
                  </a:lnTo>
                  <a:lnTo>
                    <a:pt x="988" y="77"/>
                  </a:lnTo>
                  <a:lnTo>
                    <a:pt x="963" y="77"/>
                  </a:lnTo>
                  <a:lnTo>
                    <a:pt x="963" y="72"/>
                  </a:lnTo>
                  <a:lnTo>
                    <a:pt x="35" y="72"/>
                  </a:lnTo>
                  <a:lnTo>
                    <a:pt x="25" y="67"/>
                  </a:lnTo>
                  <a:lnTo>
                    <a:pt x="15" y="67"/>
                  </a:lnTo>
                  <a:lnTo>
                    <a:pt x="10" y="56"/>
                  </a:lnTo>
                  <a:lnTo>
                    <a:pt x="0" y="51"/>
                  </a:lnTo>
                  <a:lnTo>
                    <a:pt x="0" y="20"/>
                  </a:lnTo>
                  <a:lnTo>
                    <a:pt x="10" y="15"/>
                  </a:lnTo>
                  <a:lnTo>
                    <a:pt x="15" y="5"/>
                  </a:lnTo>
                  <a:lnTo>
                    <a:pt x="2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660" y="5049"/>
              <a:ext cx="696" cy="700"/>
            </a:xfrm>
            <a:custGeom>
              <a:avLst/>
              <a:gdLst/>
              <a:ahLst/>
              <a:cxnLst>
                <a:cxn ang="0">
                  <a:pos x="681" y="0"/>
                </a:cxn>
                <a:cxn ang="0">
                  <a:pos x="696" y="10"/>
                </a:cxn>
                <a:cxn ang="0">
                  <a:pos x="691" y="36"/>
                </a:cxn>
                <a:cxn ang="0">
                  <a:pos x="640" y="103"/>
                </a:cxn>
                <a:cxn ang="0">
                  <a:pos x="514" y="237"/>
                </a:cxn>
                <a:cxn ang="0">
                  <a:pos x="424" y="314"/>
                </a:cxn>
                <a:cxn ang="0">
                  <a:pos x="358" y="370"/>
                </a:cxn>
                <a:cxn ang="0">
                  <a:pos x="257" y="453"/>
                </a:cxn>
                <a:cxn ang="0">
                  <a:pos x="197" y="504"/>
                </a:cxn>
                <a:cxn ang="0">
                  <a:pos x="162" y="540"/>
                </a:cxn>
                <a:cxn ang="0">
                  <a:pos x="237" y="545"/>
                </a:cxn>
                <a:cxn ang="0">
                  <a:pos x="308" y="561"/>
                </a:cxn>
                <a:cxn ang="0">
                  <a:pos x="474" y="571"/>
                </a:cxn>
                <a:cxn ang="0">
                  <a:pos x="575" y="514"/>
                </a:cxn>
                <a:cxn ang="0">
                  <a:pos x="610" y="453"/>
                </a:cxn>
                <a:cxn ang="0">
                  <a:pos x="625" y="437"/>
                </a:cxn>
                <a:cxn ang="0">
                  <a:pos x="661" y="448"/>
                </a:cxn>
                <a:cxn ang="0">
                  <a:pos x="656" y="489"/>
                </a:cxn>
                <a:cxn ang="0">
                  <a:pos x="610" y="571"/>
                </a:cxn>
                <a:cxn ang="0">
                  <a:pos x="520" y="659"/>
                </a:cxn>
                <a:cxn ang="0">
                  <a:pos x="399" y="695"/>
                </a:cxn>
                <a:cxn ang="0">
                  <a:pos x="313" y="664"/>
                </a:cxn>
                <a:cxn ang="0">
                  <a:pos x="242" y="607"/>
                </a:cxn>
                <a:cxn ang="0">
                  <a:pos x="202" y="592"/>
                </a:cxn>
                <a:cxn ang="0">
                  <a:pos x="136" y="602"/>
                </a:cxn>
                <a:cxn ang="0">
                  <a:pos x="51" y="684"/>
                </a:cxn>
                <a:cxn ang="0">
                  <a:pos x="41" y="700"/>
                </a:cxn>
                <a:cxn ang="0">
                  <a:pos x="5" y="695"/>
                </a:cxn>
                <a:cxn ang="0">
                  <a:pos x="0" y="684"/>
                </a:cxn>
                <a:cxn ang="0">
                  <a:pos x="36" y="623"/>
                </a:cxn>
                <a:cxn ang="0">
                  <a:pos x="182" y="463"/>
                </a:cxn>
                <a:cxn ang="0">
                  <a:pos x="262" y="396"/>
                </a:cxn>
                <a:cxn ang="0">
                  <a:pos x="388" y="288"/>
                </a:cxn>
                <a:cxn ang="0">
                  <a:pos x="469" y="221"/>
                </a:cxn>
                <a:cxn ang="0">
                  <a:pos x="489" y="154"/>
                </a:cxn>
                <a:cxn ang="0">
                  <a:pos x="404" y="139"/>
                </a:cxn>
                <a:cxn ang="0">
                  <a:pos x="308" y="123"/>
                </a:cxn>
                <a:cxn ang="0">
                  <a:pos x="237" y="134"/>
                </a:cxn>
                <a:cxn ang="0">
                  <a:pos x="172" y="180"/>
                </a:cxn>
                <a:cxn ang="0">
                  <a:pos x="167" y="200"/>
                </a:cxn>
                <a:cxn ang="0">
                  <a:pos x="136" y="206"/>
                </a:cxn>
                <a:cxn ang="0">
                  <a:pos x="121" y="195"/>
                </a:cxn>
                <a:cxn ang="0">
                  <a:pos x="126" y="154"/>
                </a:cxn>
                <a:cxn ang="0">
                  <a:pos x="177" y="77"/>
                </a:cxn>
                <a:cxn ang="0">
                  <a:pos x="267" y="15"/>
                </a:cxn>
                <a:cxn ang="0">
                  <a:pos x="348" y="5"/>
                </a:cxn>
                <a:cxn ang="0">
                  <a:pos x="409" y="36"/>
                </a:cxn>
                <a:cxn ang="0">
                  <a:pos x="484" y="98"/>
                </a:cxn>
                <a:cxn ang="0">
                  <a:pos x="530" y="113"/>
                </a:cxn>
                <a:cxn ang="0">
                  <a:pos x="585" y="92"/>
                </a:cxn>
                <a:cxn ang="0">
                  <a:pos x="646" y="15"/>
                </a:cxn>
                <a:cxn ang="0">
                  <a:pos x="656" y="0"/>
                </a:cxn>
              </a:cxnLst>
              <a:rect l="0" t="0" r="r" b="b"/>
              <a:pathLst>
                <a:path w="696" h="700">
                  <a:moveTo>
                    <a:pt x="656" y="0"/>
                  </a:moveTo>
                  <a:lnTo>
                    <a:pt x="681" y="0"/>
                  </a:lnTo>
                  <a:lnTo>
                    <a:pt x="691" y="5"/>
                  </a:lnTo>
                  <a:lnTo>
                    <a:pt x="696" y="10"/>
                  </a:lnTo>
                  <a:lnTo>
                    <a:pt x="696" y="15"/>
                  </a:lnTo>
                  <a:lnTo>
                    <a:pt x="691" y="36"/>
                  </a:lnTo>
                  <a:lnTo>
                    <a:pt x="671" y="67"/>
                  </a:lnTo>
                  <a:lnTo>
                    <a:pt x="640" y="103"/>
                  </a:lnTo>
                  <a:lnTo>
                    <a:pt x="595" y="154"/>
                  </a:lnTo>
                  <a:lnTo>
                    <a:pt x="514" y="237"/>
                  </a:lnTo>
                  <a:lnTo>
                    <a:pt x="469" y="278"/>
                  </a:lnTo>
                  <a:lnTo>
                    <a:pt x="424" y="314"/>
                  </a:lnTo>
                  <a:lnTo>
                    <a:pt x="383" y="350"/>
                  </a:lnTo>
                  <a:lnTo>
                    <a:pt x="358" y="370"/>
                  </a:lnTo>
                  <a:lnTo>
                    <a:pt x="303" y="417"/>
                  </a:lnTo>
                  <a:lnTo>
                    <a:pt x="257" y="453"/>
                  </a:lnTo>
                  <a:lnTo>
                    <a:pt x="222" y="478"/>
                  </a:lnTo>
                  <a:lnTo>
                    <a:pt x="197" y="504"/>
                  </a:lnTo>
                  <a:lnTo>
                    <a:pt x="182" y="525"/>
                  </a:lnTo>
                  <a:lnTo>
                    <a:pt x="162" y="540"/>
                  </a:lnTo>
                  <a:lnTo>
                    <a:pt x="162" y="545"/>
                  </a:lnTo>
                  <a:lnTo>
                    <a:pt x="237" y="545"/>
                  </a:lnTo>
                  <a:lnTo>
                    <a:pt x="262" y="550"/>
                  </a:lnTo>
                  <a:lnTo>
                    <a:pt x="308" y="561"/>
                  </a:lnTo>
                  <a:lnTo>
                    <a:pt x="414" y="576"/>
                  </a:lnTo>
                  <a:lnTo>
                    <a:pt x="474" y="571"/>
                  </a:lnTo>
                  <a:lnTo>
                    <a:pt x="530" y="550"/>
                  </a:lnTo>
                  <a:lnTo>
                    <a:pt x="575" y="514"/>
                  </a:lnTo>
                  <a:lnTo>
                    <a:pt x="610" y="463"/>
                  </a:lnTo>
                  <a:lnTo>
                    <a:pt x="610" y="453"/>
                  </a:lnTo>
                  <a:lnTo>
                    <a:pt x="615" y="442"/>
                  </a:lnTo>
                  <a:lnTo>
                    <a:pt x="625" y="437"/>
                  </a:lnTo>
                  <a:lnTo>
                    <a:pt x="651" y="437"/>
                  </a:lnTo>
                  <a:lnTo>
                    <a:pt x="661" y="448"/>
                  </a:lnTo>
                  <a:lnTo>
                    <a:pt x="661" y="458"/>
                  </a:lnTo>
                  <a:lnTo>
                    <a:pt x="656" y="489"/>
                  </a:lnTo>
                  <a:lnTo>
                    <a:pt x="635" y="525"/>
                  </a:lnTo>
                  <a:lnTo>
                    <a:pt x="610" y="571"/>
                  </a:lnTo>
                  <a:lnTo>
                    <a:pt x="570" y="617"/>
                  </a:lnTo>
                  <a:lnTo>
                    <a:pt x="520" y="659"/>
                  </a:lnTo>
                  <a:lnTo>
                    <a:pt x="464" y="684"/>
                  </a:lnTo>
                  <a:lnTo>
                    <a:pt x="399" y="695"/>
                  </a:lnTo>
                  <a:lnTo>
                    <a:pt x="353" y="689"/>
                  </a:lnTo>
                  <a:lnTo>
                    <a:pt x="313" y="664"/>
                  </a:lnTo>
                  <a:lnTo>
                    <a:pt x="273" y="628"/>
                  </a:lnTo>
                  <a:lnTo>
                    <a:pt x="242" y="607"/>
                  </a:lnTo>
                  <a:lnTo>
                    <a:pt x="222" y="597"/>
                  </a:lnTo>
                  <a:lnTo>
                    <a:pt x="202" y="592"/>
                  </a:lnTo>
                  <a:lnTo>
                    <a:pt x="187" y="592"/>
                  </a:lnTo>
                  <a:lnTo>
                    <a:pt x="136" y="602"/>
                  </a:lnTo>
                  <a:lnTo>
                    <a:pt x="91" y="633"/>
                  </a:lnTo>
                  <a:lnTo>
                    <a:pt x="51" y="684"/>
                  </a:lnTo>
                  <a:lnTo>
                    <a:pt x="46" y="695"/>
                  </a:lnTo>
                  <a:lnTo>
                    <a:pt x="41" y="700"/>
                  </a:lnTo>
                  <a:lnTo>
                    <a:pt x="15" y="700"/>
                  </a:lnTo>
                  <a:lnTo>
                    <a:pt x="5" y="695"/>
                  </a:lnTo>
                  <a:lnTo>
                    <a:pt x="0" y="689"/>
                  </a:lnTo>
                  <a:lnTo>
                    <a:pt x="0" y="684"/>
                  </a:lnTo>
                  <a:lnTo>
                    <a:pt x="10" y="664"/>
                  </a:lnTo>
                  <a:lnTo>
                    <a:pt x="36" y="623"/>
                  </a:lnTo>
                  <a:lnTo>
                    <a:pt x="76" y="571"/>
                  </a:lnTo>
                  <a:lnTo>
                    <a:pt x="182" y="463"/>
                  </a:lnTo>
                  <a:lnTo>
                    <a:pt x="217" y="432"/>
                  </a:lnTo>
                  <a:lnTo>
                    <a:pt x="262" y="396"/>
                  </a:lnTo>
                  <a:lnTo>
                    <a:pt x="323" y="345"/>
                  </a:lnTo>
                  <a:lnTo>
                    <a:pt x="388" y="288"/>
                  </a:lnTo>
                  <a:lnTo>
                    <a:pt x="434" y="252"/>
                  </a:lnTo>
                  <a:lnTo>
                    <a:pt x="469" y="221"/>
                  </a:lnTo>
                  <a:lnTo>
                    <a:pt x="535" y="154"/>
                  </a:lnTo>
                  <a:lnTo>
                    <a:pt x="489" y="154"/>
                  </a:lnTo>
                  <a:lnTo>
                    <a:pt x="454" y="149"/>
                  </a:lnTo>
                  <a:lnTo>
                    <a:pt x="404" y="139"/>
                  </a:lnTo>
                  <a:lnTo>
                    <a:pt x="363" y="128"/>
                  </a:lnTo>
                  <a:lnTo>
                    <a:pt x="308" y="123"/>
                  </a:lnTo>
                  <a:lnTo>
                    <a:pt x="278" y="123"/>
                  </a:lnTo>
                  <a:lnTo>
                    <a:pt x="237" y="134"/>
                  </a:lnTo>
                  <a:lnTo>
                    <a:pt x="197" y="149"/>
                  </a:lnTo>
                  <a:lnTo>
                    <a:pt x="172" y="180"/>
                  </a:lnTo>
                  <a:lnTo>
                    <a:pt x="172" y="190"/>
                  </a:lnTo>
                  <a:lnTo>
                    <a:pt x="167" y="200"/>
                  </a:lnTo>
                  <a:lnTo>
                    <a:pt x="157" y="206"/>
                  </a:lnTo>
                  <a:lnTo>
                    <a:pt x="136" y="206"/>
                  </a:lnTo>
                  <a:lnTo>
                    <a:pt x="131" y="200"/>
                  </a:lnTo>
                  <a:lnTo>
                    <a:pt x="121" y="195"/>
                  </a:lnTo>
                  <a:lnTo>
                    <a:pt x="121" y="185"/>
                  </a:lnTo>
                  <a:lnTo>
                    <a:pt x="126" y="154"/>
                  </a:lnTo>
                  <a:lnTo>
                    <a:pt x="146" y="118"/>
                  </a:lnTo>
                  <a:lnTo>
                    <a:pt x="177" y="77"/>
                  </a:lnTo>
                  <a:lnTo>
                    <a:pt x="217" y="41"/>
                  </a:lnTo>
                  <a:lnTo>
                    <a:pt x="267" y="15"/>
                  </a:lnTo>
                  <a:lnTo>
                    <a:pt x="323" y="5"/>
                  </a:lnTo>
                  <a:lnTo>
                    <a:pt x="348" y="5"/>
                  </a:lnTo>
                  <a:lnTo>
                    <a:pt x="373" y="15"/>
                  </a:lnTo>
                  <a:lnTo>
                    <a:pt x="409" y="36"/>
                  </a:lnTo>
                  <a:lnTo>
                    <a:pt x="444" y="67"/>
                  </a:lnTo>
                  <a:lnTo>
                    <a:pt x="484" y="98"/>
                  </a:lnTo>
                  <a:lnTo>
                    <a:pt x="509" y="108"/>
                  </a:lnTo>
                  <a:lnTo>
                    <a:pt x="530" y="113"/>
                  </a:lnTo>
                  <a:lnTo>
                    <a:pt x="560" y="108"/>
                  </a:lnTo>
                  <a:lnTo>
                    <a:pt x="585" y="92"/>
                  </a:lnTo>
                  <a:lnTo>
                    <a:pt x="615" y="62"/>
                  </a:lnTo>
                  <a:lnTo>
                    <a:pt x="646" y="15"/>
                  </a:lnTo>
                  <a:lnTo>
                    <a:pt x="651" y="5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9507" y="5466"/>
              <a:ext cx="615" cy="483"/>
            </a:xfrm>
            <a:custGeom>
              <a:avLst/>
              <a:gdLst/>
              <a:ahLst/>
              <a:cxnLst>
                <a:cxn ang="0">
                  <a:pos x="247" y="41"/>
                </a:cxn>
                <a:cxn ang="0">
                  <a:pos x="156" y="118"/>
                </a:cxn>
                <a:cxn ang="0">
                  <a:pos x="111" y="231"/>
                </a:cxn>
                <a:cxn ang="0">
                  <a:pos x="91" y="339"/>
                </a:cxn>
                <a:cxn ang="0">
                  <a:pos x="116" y="417"/>
                </a:cxn>
                <a:cxn ang="0">
                  <a:pos x="187" y="447"/>
                </a:cxn>
                <a:cxn ang="0">
                  <a:pos x="292" y="411"/>
                </a:cxn>
                <a:cxn ang="0">
                  <a:pos x="348" y="350"/>
                </a:cxn>
                <a:cxn ang="0">
                  <a:pos x="353" y="339"/>
                </a:cxn>
                <a:cxn ang="0">
                  <a:pos x="353" y="329"/>
                </a:cxn>
                <a:cxn ang="0">
                  <a:pos x="388" y="87"/>
                </a:cxn>
                <a:cxn ang="0">
                  <a:pos x="328" y="36"/>
                </a:cxn>
                <a:cxn ang="0">
                  <a:pos x="297" y="0"/>
                </a:cxn>
                <a:cxn ang="0">
                  <a:pos x="378" y="20"/>
                </a:cxn>
                <a:cxn ang="0">
                  <a:pos x="424" y="61"/>
                </a:cxn>
                <a:cxn ang="0">
                  <a:pos x="449" y="25"/>
                </a:cxn>
                <a:cxn ang="0">
                  <a:pos x="489" y="20"/>
                </a:cxn>
                <a:cxn ang="0">
                  <a:pos x="509" y="36"/>
                </a:cxn>
                <a:cxn ang="0">
                  <a:pos x="514" y="61"/>
                </a:cxn>
                <a:cxn ang="0">
                  <a:pos x="509" y="82"/>
                </a:cxn>
                <a:cxn ang="0">
                  <a:pos x="504" y="108"/>
                </a:cxn>
                <a:cxn ang="0">
                  <a:pos x="504" y="123"/>
                </a:cxn>
                <a:cxn ang="0">
                  <a:pos x="454" y="334"/>
                </a:cxn>
                <a:cxn ang="0">
                  <a:pos x="444" y="391"/>
                </a:cxn>
                <a:cxn ang="0">
                  <a:pos x="449" y="422"/>
                </a:cxn>
                <a:cxn ang="0">
                  <a:pos x="489" y="447"/>
                </a:cxn>
                <a:cxn ang="0">
                  <a:pos x="550" y="391"/>
                </a:cxn>
                <a:cxn ang="0">
                  <a:pos x="575" y="314"/>
                </a:cxn>
                <a:cxn ang="0">
                  <a:pos x="585" y="303"/>
                </a:cxn>
                <a:cxn ang="0">
                  <a:pos x="615" y="314"/>
                </a:cxn>
                <a:cxn ang="0">
                  <a:pos x="610" y="334"/>
                </a:cxn>
                <a:cxn ang="0">
                  <a:pos x="590" y="396"/>
                </a:cxn>
                <a:cxn ang="0">
                  <a:pos x="550" y="458"/>
                </a:cxn>
                <a:cxn ang="0">
                  <a:pos x="479" y="483"/>
                </a:cxn>
                <a:cxn ang="0">
                  <a:pos x="403" y="468"/>
                </a:cxn>
                <a:cxn ang="0">
                  <a:pos x="353" y="411"/>
                </a:cxn>
                <a:cxn ang="0">
                  <a:pos x="313" y="442"/>
                </a:cxn>
                <a:cxn ang="0">
                  <a:pos x="237" y="478"/>
                </a:cxn>
                <a:cxn ang="0">
                  <a:pos x="126" y="473"/>
                </a:cxn>
                <a:cxn ang="0">
                  <a:pos x="35" y="411"/>
                </a:cxn>
                <a:cxn ang="0">
                  <a:pos x="0" y="298"/>
                </a:cxn>
                <a:cxn ang="0">
                  <a:pos x="61" y="128"/>
                </a:cxn>
                <a:cxn ang="0">
                  <a:pos x="212" y="15"/>
                </a:cxn>
              </a:cxnLst>
              <a:rect l="0" t="0" r="r" b="b"/>
              <a:pathLst>
                <a:path w="615" h="483">
                  <a:moveTo>
                    <a:pt x="292" y="31"/>
                  </a:moveTo>
                  <a:lnTo>
                    <a:pt x="247" y="41"/>
                  </a:lnTo>
                  <a:lnTo>
                    <a:pt x="202" y="72"/>
                  </a:lnTo>
                  <a:lnTo>
                    <a:pt x="156" y="118"/>
                  </a:lnTo>
                  <a:lnTo>
                    <a:pt x="131" y="170"/>
                  </a:lnTo>
                  <a:lnTo>
                    <a:pt x="111" y="231"/>
                  </a:lnTo>
                  <a:lnTo>
                    <a:pt x="96" y="293"/>
                  </a:lnTo>
                  <a:lnTo>
                    <a:pt x="91" y="339"/>
                  </a:lnTo>
                  <a:lnTo>
                    <a:pt x="96" y="386"/>
                  </a:lnTo>
                  <a:lnTo>
                    <a:pt x="116" y="417"/>
                  </a:lnTo>
                  <a:lnTo>
                    <a:pt x="136" y="437"/>
                  </a:lnTo>
                  <a:lnTo>
                    <a:pt x="187" y="447"/>
                  </a:lnTo>
                  <a:lnTo>
                    <a:pt x="237" y="437"/>
                  </a:lnTo>
                  <a:lnTo>
                    <a:pt x="292" y="411"/>
                  </a:lnTo>
                  <a:lnTo>
                    <a:pt x="343" y="360"/>
                  </a:lnTo>
                  <a:lnTo>
                    <a:pt x="348" y="350"/>
                  </a:lnTo>
                  <a:lnTo>
                    <a:pt x="353" y="345"/>
                  </a:lnTo>
                  <a:lnTo>
                    <a:pt x="353" y="339"/>
                  </a:lnTo>
                  <a:lnTo>
                    <a:pt x="358" y="329"/>
                  </a:lnTo>
                  <a:lnTo>
                    <a:pt x="353" y="329"/>
                  </a:lnTo>
                  <a:lnTo>
                    <a:pt x="403" y="128"/>
                  </a:lnTo>
                  <a:lnTo>
                    <a:pt x="388" y="87"/>
                  </a:lnTo>
                  <a:lnTo>
                    <a:pt x="358" y="56"/>
                  </a:lnTo>
                  <a:lnTo>
                    <a:pt x="328" y="36"/>
                  </a:lnTo>
                  <a:lnTo>
                    <a:pt x="292" y="31"/>
                  </a:lnTo>
                  <a:close/>
                  <a:moveTo>
                    <a:pt x="297" y="0"/>
                  </a:moveTo>
                  <a:lnTo>
                    <a:pt x="343" y="5"/>
                  </a:lnTo>
                  <a:lnTo>
                    <a:pt x="378" y="20"/>
                  </a:lnTo>
                  <a:lnTo>
                    <a:pt x="403" y="41"/>
                  </a:lnTo>
                  <a:lnTo>
                    <a:pt x="424" y="61"/>
                  </a:lnTo>
                  <a:lnTo>
                    <a:pt x="429" y="46"/>
                  </a:lnTo>
                  <a:lnTo>
                    <a:pt x="449" y="25"/>
                  </a:lnTo>
                  <a:lnTo>
                    <a:pt x="464" y="20"/>
                  </a:lnTo>
                  <a:lnTo>
                    <a:pt x="489" y="20"/>
                  </a:lnTo>
                  <a:lnTo>
                    <a:pt x="499" y="31"/>
                  </a:lnTo>
                  <a:lnTo>
                    <a:pt x="509" y="36"/>
                  </a:lnTo>
                  <a:lnTo>
                    <a:pt x="514" y="46"/>
                  </a:lnTo>
                  <a:lnTo>
                    <a:pt x="514" y="61"/>
                  </a:lnTo>
                  <a:lnTo>
                    <a:pt x="509" y="67"/>
                  </a:lnTo>
                  <a:lnTo>
                    <a:pt x="509" y="82"/>
                  </a:lnTo>
                  <a:lnTo>
                    <a:pt x="504" y="92"/>
                  </a:lnTo>
                  <a:lnTo>
                    <a:pt x="504" y="108"/>
                  </a:lnTo>
                  <a:lnTo>
                    <a:pt x="499" y="123"/>
                  </a:lnTo>
                  <a:lnTo>
                    <a:pt x="504" y="123"/>
                  </a:lnTo>
                  <a:lnTo>
                    <a:pt x="459" y="303"/>
                  </a:lnTo>
                  <a:lnTo>
                    <a:pt x="454" y="334"/>
                  </a:lnTo>
                  <a:lnTo>
                    <a:pt x="449" y="370"/>
                  </a:lnTo>
                  <a:lnTo>
                    <a:pt x="444" y="391"/>
                  </a:lnTo>
                  <a:lnTo>
                    <a:pt x="444" y="406"/>
                  </a:lnTo>
                  <a:lnTo>
                    <a:pt x="449" y="422"/>
                  </a:lnTo>
                  <a:lnTo>
                    <a:pt x="459" y="437"/>
                  </a:lnTo>
                  <a:lnTo>
                    <a:pt x="489" y="447"/>
                  </a:lnTo>
                  <a:lnTo>
                    <a:pt x="524" y="432"/>
                  </a:lnTo>
                  <a:lnTo>
                    <a:pt x="550" y="391"/>
                  </a:lnTo>
                  <a:lnTo>
                    <a:pt x="570" y="324"/>
                  </a:lnTo>
                  <a:lnTo>
                    <a:pt x="575" y="314"/>
                  </a:lnTo>
                  <a:lnTo>
                    <a:pt x="575" y="308"/>
                  </a:lnTo>
                  <a:lnTo>
                    <a:pt x="585" y="303"/>
                  </a:lnTo>
                  <a:lnTo>
                    <a:pt x="605" y="303"/>
                  </a:lnTo>
                  <a:lnTo>
                    <a:pt x="615" y="314"/>
                  </a:lnTo>
                  <a:lnTo>
                    <a:pt x="615" y="319"/>
                  </a:lnTo>
                  <a:lnTo>
                    <a:pt x="610" y="334"/>
                  </a:lnTo>
                  <a:lnTo>
                    <a:pt x="605" y="360"/>
                  </a:lnTo>
                  <a:lnTo>
                    <a:pt x="590" y="396"/>
                  </a:lnTo>
                  <a:lnTo>
                    <a:pt x="575" y="427"/>
                  </a:lnTo>
                  <a:lnTo>
                    <a:pt x="550" y="458"/>
                  </a:lnTo>
                  <a:lnTo>
                    <a:pt x="519" y="473"/>
                  </a:lnTo>
                  <a:lnTo>
                    <a:pt x="479" y="483"/>
                  </a:lnTo>
                  <a:lnTo>
                    <a:pt x="439" y="478"/>
                  </a:lnTo>
                  <a:lnTo>
                    <a:pt x="403" y="468"/>
                  </a:lnTo>
                  <a:lnTo>
                    <a:pt x="373" y="442"/>
                  </a:lnTo>
                  <a:lnTo>
                    <a:pt x="353" y="411"/>
                  </a:lnTo>
                  <a:lnTo>
                    <a:pt x="338" y="422"/>
                  </a:lnTo>
                  <a:lnTo>
                    <a:pt x="313" y="442"/>
                  </a:lnTo>
                  <a:lnTo>
                    <a:pt x="277" y="463"/>
                  </a:lnTo>
                  <a:lnTo>
                    <a:pt x="237" y="478"/>
                  </a:lnTo>
                  <a:lnTo>
                    <a:pt x="187" y="483"/>
                  </a:lnTo>
                  <a:lnTo>
                    <a:pt x="126" y="473"/>
                  </a:lnTo>
                  <a:lnTo>
                    <a:pt x="71" y="447"/>
                  </a:lnTo>
                  <a:lnTo>
                    <a:pt x="35" y="411"/>
                  </a:lnTo>
                  <a:lnTo>
                    <a:pt x="10" y="360"/>
                  </a:lnTo>
                  <a:lnTo>
                    <a:pt x="0" y="298"/>
                  </a:lnTo>
                  <a:lnTo>
                    <a:pt x="15" y="211"/>
                  </a:lnTo>
                  <a:lnTo>
                    <a:pt x="61" y="128"/>
                  </a:lnTo>
                  <a:lnTo>
                    <a:pt x="131" y="61"/>
                  </a:lnTo>
                  <a:lnTo>
                    <a:pt x="212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0440" y="4560"/>
              <a:ext cx="398" cy="154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36" y="87"/>
                </a:cxn>
                <a:cxn ang="0">
                  <a:pos x="216" y="185"/>
                </a:cxn>
                <a:cxn ang="0">
                  <a:pos x="282" y="283"/>
                </a:cxn>
                <a:cxn ang="0">
                  <a:pos x="327" y="391"/>
                </a:cxn>
                <a:cxn ang="0">
                  <a:pos x="363" y="494"/>
                </a:cxn>
                <a:cxn ang="0">
                  <a:pos x="383" y="592"/>
                </a:cxn>
                <a:cxn ang="0">
                  <a:pos x="393" y="689"/>
                </a:cxn>
                <a:cxn ang="0">
                  <a:pos x="398" y="777"/>
                </a:cxn>
                <a:cxn ang="0">
                  <a:pos x="388" y="906"/>
                </a:cxn>
                <a:cxn ang="0">
                  <a:pos x="368" y="1029"/>
                </a:cxn>
                <a:cxn ang="0">
                  <a:pos x="332" y="1148"/>
                </a:cxn>
                <a:cxn ang="0">
                  <a:pos x="287" y="1251"/>
                </a:cxn>
                <a:cxn ang="0">
                  <a:pos x="231" y="1338"/>
                </a:cxn>
                <a:cxn ang="0">
                  <a:pos x="176" y="1415"/>
                </a:cxn>
                <a:cxn ang="0">
                  <a:pos x="126" y="1472"/>
                </a:cxn>
                <a:cxn ang="0">
                  <a:pos x="75" y="1513"/>
                </a:cxn>
                <a:cxn ang="0">
                  <a:pos x="45" y="1539"/>
                </a:cxn>
                <a:cxn ang="0">
                  <a:pos x="25" y="1549"/>
                </a:cxn>
                <a:cxn ang="0">
                  <a:pos x="15" y="1549"/>
                </a:cxn>
                <a:cxn ang="0">
                  <a:pos x="5" y="1539"/>
                </a:cxn>
                <a:cxn ang="0">
                  <a:pos x="5" y="1523"/>
                </a:cxn>
                <a:cxn ang="0">
                  <a:pos x="10" y="1523"/>
                </a:cxn>
                <a:cxn ang="0">
                  <a:pos x="10" y="1518"/>
                </a:cxn>
                <a:cxn ang="0">
                  <a:pos x="30" y="1498"/>
                </a:cxn>
                <a:cxn ang="0">
                  <a:pos x="105" y="1415"/>
                </a:cxn>
                <a:cxn ang="0">
                  <a:pos x="171" y="1312"/>
                </a:cxn>
                <a:cxn ang="0">
                  <a:pos x="221" y="1199"/>
                </a:cxn>
                <a:cxn ang="0">
                  <a:pos x="262" y="1076"/>
                </a:cxn>
                <a:cxn ang="0">
                  <a:pos x="282" y="931"/>
                </a:cxn>
                <a:cxn ang="0">
                  <a:pos x="292" y="777"/>
                </a:cxn>
                <a:cxn ang="0">
                  <a:pos x="287" y="633"/>
                </a:cxn>
                <a:cxn ang="0">
                  <a:pos x="267" y="509"/>
                </a:cxn>
                <a:cxn ang="0">
                  <a:pos x="237" y="401"/>
                </a:cxn>
                <a:cxn ang="0">
                  <a:pos x="201" y="303"/>
                </a:cxn>
                <a:cxn ang="0">
                  <a:pos x="161" y="221"/>
                </a:cxn>
                <a:cxn ang="0">
                  <a:pos x="116" y="154"/>
                </a:cxn>
                <a:cxn ang="0">
                  <a:pos x="65" y="98"/>
                </a:cxn>
                <a:cxn ang="0">
                  <a:pos x="5" y="36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35" y="0"/>
                </a:cxn>
              </a:cxnLst>
              <a:rect l="0" t="0" r="r" b="b"/>
              <a:pathLst>
                <a:path w="398" h="1549">
                  <a:moveTo>
                    <a:pt x="35" y="0"/>
                  </a:moveTo>
                  <a:lnTo>
                    <a:pt x="136" y="87"/>
                  </a:lnTo>
                  <a:lnTo>
                    <a:pt x="216" y="185"/>
                  </a:lnTo>
                  <a:lnTo>
                    <a:pt x="282" y="283"/>
                  </a:lnTo>
                  <a:lnTo>
                    <a:pt x="327" y="391"/>
                  </a:lnTo>
                  <a:lnTo>
                    <a:pt x="363" y="494"/>
                  </a:lnTo>
                  <a:lnTo>
                    <a:pt x="383" y="592"/>
                  </a:lnTo>
                  <a:lnTo>
                    <a:pt x="393" y="689"/>
                  </a:lnTo>
                  <a:lnTo>
                    <a:pt x="398" y="777"/>
                  </a:lnTo>
                  <a:lnTo>
                    <a:pt x="388" y="906"/>
                  </a:lnTo>
                  <a:lnTo>
                    <a:pt x="368" y="1029"/>
                  </a:lnTo>
                  <a:lnTo>
                    <a:pt x="332" y="1148"/>
                  </a:lnTo>
                  <a:lnTo>
                    <a:pt x="287" y="1251"/>
                  </a:lnTo>
                  <a:lnTo>
                    <a:pt x="231" y="1338"/>
                  </a:lnTo>
                  <a:lnTo>
                    <a:pt x="176" y="1415"/>
                  </a:lnTo>
                  <a:lnTo>
                    <a:pt x="126" y="1472"/>
                  </a:lnTo>
                  <a:lnTo>
                    <a:pt x="75" y="1513"/>
                  </a:lnTo>
                  <a:lnTo>
                    <a:pt x="45" y="1539"/>
                  </a:lnTo>
                  <a:lnTo>
                    <a:pt x="25" y="1549"/>
                  </a:lnTo>
                  <a:lnTo>
                    <a:pt x="15" y="1549"/>
                  </a:lnTo>
                  <a:lnTo>
                    <a:pt x="5" y="1539"/>
                  </a:lnTo>
                  <a:lnTo>
                    <a:pt x="5" y="1523"/>
                  </a:lnTo>
                  <a:lnTo>
                    <a:pt x="10" y="1523"/>
                  </a:lnTo>
                  <a:lnTo>
                    <a:pt x="10" y="1518"/>
                  </a:lnTo>
                  <a:lnTo>
                    <a:pt x="30" y="1498"/>
                  </a:lnTo>
                  <a:lnTo>
                    <a:pt x="105" y="1415"/>
                  </a:lnTo>
                  <a:lnTo>
                    <a:pt x="171" y="1312"/>
                  </a:lnTo>
                  <a:lnTo>
                    <a:pt x="221" y="1199"/>
                  </a:lnTo>
                  <a:lnTo>
                    <a:pt x="262" y="1076"/>
                  </a:lnTo>
                  <a:lnTo>
                    <a:pt x="282" y="931"/>
                  </a:lnTo>
                  <a:lnTo>
                    <a:pt x="292" y="777"/>
                  </a:lnTo>
                  <a:lnTo>
                    <a:pt x="287" y="633"/>
                  </a:lnTo>
                  <a:lnTo>
                    <a:pt x="267" y="509"/>
                  </a:lnTo>
                  <a:lnTo>
                    <a:pt x="237" y="401"/>
                  </a:lnTo>
                  <a:lnTo>
                    <a:pt x="201" y="303"/>
                  </a:lnTo>
                  <a:lnTo>
                    <a:pt x="161" y="221"/>
                  </a:lnTo>
                  <a:lnTo>
                    <a:pt x="116" y="154"/>
                  </a:lnTo>
                  <a:lnTo>
                    <a:pt x="65" y="98"/>
                  </a:lnTo>
                  <a:lnTo>
                    <a:pt x="5" y="36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11065" y="4508"/>
              <a:ext cx="479" cy="783"/>
            </a:xfrm>
            <a:custGeom>
              <a:avLst/>
              <a:gdLst/>
              <a:ahLst/>
              <a:cxnLst>
                <a:cxn ang="0">
                  <a:pos x="358" y="62"/>
                </a:cxn>
                <a:cxn ang="0">
                  <a:pos x="287" y="180"/>
                </a:cxn>
                <a:cxn ang="0">
                  <a:pos x="226" y="350"/>
                </a:cxn>
                <a:cxn ang="0">
                  <a:pos x="196" y="494"/>
                </a:cxn>
                <a:cxn ang="0">
                  <a:pos x="332" y="350"/>
                </a:cxn>
                <a:cxn ang="0">
                  <a:pos x="418" y="206"/>
                </a:cxn>
                <a:cxn ang="0">
                  <a:pos x="438" y="103"/>
                </a:cxn>
                <a:cxn ang="0">
                  <a:pos x="433" y="67"/>
                </a:cxn>
                <a:cxn ang="0">
                  <a:pos x="418" y="47"/>
                </a:cxn>
                <a:cxn ang="0">
                  <a:pos x="398" y="41"/>
                </a:cxn>
                <a:cxn ang="0">
                  <a:pos x="433" y="11"/>
                </a:cxn>
                <a:cxn ang="0">
                  <a:pos x="473" y="67"/>
                </a:cxn>
                <a:cxn ang="0">
                  <a:pos x="479" y="129"/>
                </a:cxn>
                <a:cxn ang="0">
                  <a:pos x="453" y="227"/>
                </a:cxn>
                <a:cxn ang="0">
                  <a:pos x="353" y="397"/>
                </a:cxn>
                <a:cxn ang="0">
                  <a:pos x="201" y="546"/>
                </a:cxn>
                <a:cxn ang="0">
                  <a:pos x="186" y="566"/>
                </a:cxn>
                <a:cxn ang="0">
                  <a:pos x="191" y="649"/>
                </a:cxn>
                <a:cxn ang="0">
                  <a:pos x="216" y="716"/>
                </a:cxn>
                <a:cxn ang="0">
                  <a:pos x="272" y="747"/>
                </a:cxn>
                <a:cxn ang="0">
                  <a:pos x="363" y="716"/>
                </a:cxn>
                <a:cxn ang="0">
                  <a:pos x="438" y="664"/>
                </a:cxn>
                <a:cxn ang="0">
                  <a:pos x="453" y="654"/>
                </a:cxn>
                <a:cxn ang="0">
                  <a:pos x="468" y="659"/>
                </a:cxn>
                <a:cxn ang="0">
                  <a:pos x="479" y="675"/>
                </a:cxn>
                <a:cxn ang="0">
                  <a:pos x="473" y="695"/>
                </a:cxn>
                <a:cxn ang="0">
                  <a:pos x="393" y="747"/>
                </a:cxn>
                <a:cxn ang="0">
                  <a:pos x="272" y="783"/>
                </a:cxn>
                <a:cxn ang="0">
                  <a:pos x="171" y="741"/>
                </a:cxn>
                <a:cxn ang="0">
                  <a:pos x="116" y="623"/>
                </a:cxn>
                <a:cxn ang="0">
                  <a:pos x="30" y="695"/>
                </a:cxn>
                <a:cxn ang="0">
                  <a:pos x="15" y="690"/>
                </a:cxn>
                <a:cxn ang="0">
                  <a:pos x="0" y="675"/>
                </a:cxn>
                <a:cxn ang="0">
                  <a:pos x="10" y="654"/>
                </a:cxn>
                <a:cxn ang="0">
                  <a:pos x="100" y="572"/>
                </a:cxn>
                <a:cxn ang="0">
                  <a:pos x="106" y="556"/>
                </a:cxn>
                <a:cxn ang="0">
                  <a:pos x="126" y="376"/>
                </a:cxn>
                <a:cxn ang="0">
                  <a:pos x="191" y="196"/>
                </a:cxn>
                <a:cxn ang="0">
                  <a:pos x="287" y="57"/>
                </a:cxn>
                <a:cxn ang="0">
                  <a:pos x="398" y="0"/>
                </a:cxn>
              </a:cxnLst>
              <a:rect l="0" t="0" r="r" b="b"/>
              <a:pathLst>
                <a:path w="479" h="783">
                  <a:moveTo>
                    <a:pt x="398" y="41"/>
                  </a:moveTo>
                  <a:lnTo>
                    <a:pt x="358" y="62"/>
                  </a:lnTo>
                  <a:lnTo>
                    <a:pt x="317" y="108"/>
                  </a:lnTo>
                  <a:lnTo>
                    <a:pt x="287" y="180"/>
                  </a:lnTo>
                  <a:lnTo>
                    <a:pt x="252" y="263"/>
                  </a:lnTo>
                  <a:lnTo>
                    <a:pt x="226" y="350"/>
                  </a:lnTo>
                  <a:lnTo>
                    <a:pt x="206" y="427"/>
                  </a:lnTo>
                  <a:lnTo>
                    <a:pt x="196" y="494"/>
                  </a:lnTo>
                  <a:lnTo>
                    <a:pt x="272" y="422"/>
                  </a:lnTo>
                  <a:lnTo>
                    <a:pt x="332" y="350"/>
                  </a:lnTo>
                  <a:lnTo>
                    <a:pt x="383" y="273"/>
                  </a:lnTo>
                  <a:lnTo>
                    <a:pt x="418" y="206"/>
                  </a:lnTo>
                  <a:lnTo>
                    <a:pt x="433" y="150"/>
                  </a:lnTo>
                  <a:lnTo>
                    <a:pt x="438" y="103"/>
                  </a:lnTo>
                  <a:lnTo>
                    <a:pt x="438" y="83"/>
                  </a:lnTo>
                  <a:lnTo>
                    <a:pt x="433" y="67"/>
                  </a:lnTo>
                  <a:lnTo>
                    <a:pt x="428" y="57"/>
                  </a:lnTo>
                  <a:lnTo>
                    <a:pt x="418" y="47"/>
                  </a:lnTo>
                  <a:lnTo>
                    <a:pt x="408" y="41"/>
                  </a:lnTo>
                  <a:lnTo>
                    <a:pt x="398" y="41"/>
                  </a:lnTo>
                  <a:close/>
                  <a:moveTo>
                    <a:pt x="398" y="0"/>
                  </a:moveTo>
                  <a:lnTo>
                    <a:pt x="433" y="11"/>
                  </a:lnTo>
                  <a:lnTo>
                    <a:pt x="458" y="31"/>
                  </a:lnTo>
                  <a:lnTo>
                    <a:pt x="473" y="67"/>
                  </a:lnTo>
                  <a:lnTo>
                    <a:pt x="479" y="108"/>
                  </a:lnTo>
                  <a:lnTo>
                    <a:pt x="479" y="129"/>
                  </a:lnTo>
                  <a:lnTo>
                    <a:pt x="473" y="170"/>
                  </a:lnTo>
                  <a:lnTo>
                    <a:pt x="453" y="227"/>
                  </a:lnTo>
                  <a:lnTo>
                    <a:pt x="408" y="314"/>
                  </a:lnTo>
                  <a:lnTo>
                    <a:pt x="353" y="397"/>
                  </a:lnTo>
                  <a:lnTo>
                    <a:pt x="277" y="474"/>
                  </a:lnTo>
                  <a:lnTo>
                    <a:pt x="201" y="546"/>
                  </a:lnTo>
                  <a:lnTo>
                    <a:pt x="196" y="556"/>
                  </a:lnTo>
                  <a:lnTo>
                    <a:pt x="186" y="566"/>
                  </a:lnTo>
                  <a:lnTo>
                    <a:pt x="186" y="618"/>
                  </a:lnTo>
                  <a:lnTo>
                    <a:pt x="191" y="649"/>
                  </a:lnTo>
                  <a:lnTo>
                    <a:pt x="201" y="685"/>
                  </a:lnTo>
                  <a:lnTo>
                    <a:pt x="216" y="716"/>
                  </a:lnTo>
                  <a:lnTo>
                    <a:pt x="242" y="736"/>
                  </a:lnTo>
                  <a:lnTo>
                    <a:pt x="272" y="747"/>
                  </a:lnTo>
                  <a:lnTo>
                    <a:pt x="317" y="736"/>
                  </a:lnTo>
                  <a:lnTo>
                    <a:pt x="363" y="716"/>
                  </a:lnTo>
                  <a:lnTo>
                    <a:pt x="408" y="690"/>
                  </a:lnTo>
                  <a:lnTo>
                    <a:pt x="438" y="664"/>
                  </a:lnTo>
                  <a:lnTo>
                    <a:pt x="448" y="659"/>
                  </a:lnTo>
                  <a:lnTo>
                    <a:pt x="453" y="654"/>
                  </a:lnTo>
                  <a:lnTo>
                    <a:pt x="458" y="654"/>
                  </a:lnTo>
                  <a:lnTo>
                    <a:pt x="468" y="659"/>
                  </a:lnTo>
                  <a:lnTo>
                    <a:pt x="473" y="669"/>
                  </a:lnTo>
                  <a:lnTo>
                    <a:pt x="479" y="675"/>
                  </a:lnTo>
                  <a:lnTo>
                    <a:pt x="479" y="690"/>
                  </a:lnTo>
                  <a:lnTo>
                    <a:pt x="473" y="695"/>
                  </a:lnTo>
                  <a:lnTo>
                    <a:pt x="443" y="716"/>
                  </a:lnTo>
                  <a:lnTo>
                    <a:pt x="393" y="747"/>
                  </a:lnTo>
                  <a:lnTo>
                    <a:pt x="337" y="772"/>
                  </a:lnTo>
                  <a:lnTo>
                    <a:pt x="272" y="783"/>
                  </a:lnTo>
                  <a:lnTo>
                    <a:pt x="216" y="772"/>
                  </a:lnTo>
                  <a:lnTo>
                    <a:pt x="171" y="741"/>
                  </a:lnTo>
                  <a:lnTo>
                    <a:pt x="136" y="690"/>
                  </a:lnTo>
                  <a:lnTo>
                    <a:pt x="116" y="623"/>
                  </a:lnTo>
                  <a:lnTo>
                    <a:pt x="45" y="680"/>
                  </a:lnTo>
                  <a:lnTo>
                    <a:pt x="30" y="695"/>
                  </a:lnTo>
                  <a:lnTo>
                    <a:pt x="20" y="695"/>
                  </a:lnTo>
                  <a:lnTo>
                    <a:pt x="15" y="690"/>
                  </a:lnTo>
                  <a:lnTo>
                    <a:pt x="5" y="685"/>
                  </a:lnTo>
                  <a:lnTo>
                    <a:pt x="0" y="675"/>
                  </a:lnTo>
                  <a:lnTo>
                    <a:pt x="0" y="664"/>
                  </a:lnTo>
                  <a:lnTo>
                    <a:pt x="10" y="654"/>
                  </a:lnTo>
                  <a:lnTo>
                    <a:pt x="10" y="649"/>
                  </a:lnTo>
                  <a:lnTo>
                    <a:pt x="100" y="572"/>
                  </a:lnTo>
                  <a:lnTo>
                    <a:pt x="106" y="566"/>
                  </a:lnTo>
                  <a:lnTo>
                    <a:pt x="106" y="556"/>
                  </a:lnTo>
                  <a:lnTo>
                    <a:pt x="111" y="469"/>
                  </a:lnTo>
                  <a:lnTo>
                    <a:pt x="126" y="376"/>
                  </a:lnTo>
                  <a:lnTo>
                    <a:pt x="156" y="283"/>
                  </a:lnTo>
                  <a:lnTo>
                    <a:pt x="191" y="196"/>
                  </a:lnTo>
                  <a:lnTo>
                    <a:pt x="237" y="119"/>
                  </a:lnTo>
                  <a:lnTo>
                    <a:pt x="287" y="57"/>
                  </a:lnTo>
                  <a:lnTo>
                    <a:pt x="342" y="1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2048" y="3901"/>
              <a:ext cx="811" cy="1076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87" y="62"/>
                </a:cxn>
                <a:cxn ang="0">
                  <a:pos x="357" y="129"/>
                </a:cxn>
                <a:cxn ang="0">
                  <a:pos x="357" y="196"/>
                </a:cxn>
                <a:cxn ang="0">
                  <a:pos x="352" y="206"/>
                </a:cxn>
                <a:cxn ang="0">
                  <a:pos x="584" y="15"/>
                </a:cxn>
                <a:cxn ang="0">
                  <a:pos x="620" y="72"/>
                </a:cxn>
                <a:cxn ang="0">
                  <a:pos x="660" y="129"/>
                </a:cxn>
                <a:cxn ang="0">
                  <a:pos x="675" y="144"/>
                </a:cxn>
                <a:cxn ang="0">
                  <a:pos x="705" y="165"/>
                </a:cxn>
                <a:cxn ang="0">
                  <a:pos x="725" y="170"/>
                </a:cxn>
                <a:cxn ang="0">
                  <a:pos x="756" y="165"/>
                </a:cxn>
                <a:cxn ang="0">
                  <a:pos x="786" y="149"/>
                </a:cxn>
                <a:cxn ang="0">
                  <a:pos x="811" y="134"/>
                </a:cxn>
                <a:cxn ang="0">
                  <a:pos x="806" y="165"/>
                </a:cxn>
                <a:cxn ang="0">
                  <a:pos x="680" y="283"/>
                </a:cxn>
                <a:cxn ang="0">
                  <a:pos x="665" y="293"/>
                </a:cxn>
                <a:cxn ang="0">
                  <a:pos x="650" y="299"/>
                </a:cxn>
                <a:cxn ang="0">
                  <a:pos x="630" y="304"/>
                </a:cxn>
                <a:cxn ang="0">
                  <a:pos x="610" y="304"/>
                </a:cxn>
                <a:cxn ang="0">
                  <a:pos x="559" y="293"/>
                </a:cxn>
                <a:cxn ang="0">
                  <a:pos x="539" y="278"/>
                </a:cxn>
                <a:cxn ang="0">
                  <a:pos x="504" y="252"/>
                </a:cxn>
                <a:cxn ang="0">
                  <a:pos x="468" y="221"/>
                </a:cxn>
                <a:cxn ang="0">
                  <a:pos x="433" y="196"/>
                </a:cxn>
                <a:cxn ang="0">
                  <a:pos x="413" y="211"/>
                </a:cxn>
                <a:cxn ang="0">
                  <a:pos x="357" y="268"/>
                </a:cxn>
                <a:cxn ang="0">
                  <a:pos x="357" y="700"/>
                </a:cxn>
                <a:cxn ang="0">
                  <a:pos x="363" y="731"/>
                </a:cxn>
                <a:cxn ang="0">
                  <a:pos x="378" y="762"/>
                </a:cxn>
                <a:cxn ang="0">
                  <a:pos x="398" y="787"/>
                </a:cxn>
                <a:cxn ang="0">
                  <a:pos x="453" y="849"/>
                </a:cxn>
                <a:cxn ang="0">
                  <a:pos x="514" y="901"/>
                </a:cxn>
                <a:cxn ang="0">
                  <a:pos x="705" y="808"/>
                </a:cxn>
                <a:cxn ang="0">
                  <a:pos x="710" y="849"/>
                </a:cxn>
                <a:cxn ang="0">
                  <a:pos x="398" y="1076"/>
                </a:cxn>
                <a:cxn ang="0">
                  <a:pos x="282" y="978"/>
                </a:cxn>
                <a:cxn ang="0">
                  <a:pos x="176" y="865"/>
                </a:cxn>
                <a:cxn ang="0">
                  <a:pos x="191" y="684"/>
                </a:cxn>
                <a:cxn ang="0">
                  <a:pos x="191" y="407"/>
                </a:cxn>
                <a:cxn ang="0">
                  <a:pos x="186" y="324"/>
                </a:cxn>
                <a:cxn ang="0">
                  <a:pos x="181" y="273"/>
                </a:cxn>
                <a:cxn ang="0">
                  <a:pos x="176" y="242"/>
                </a:cxn>
                <a:cxn ang="0">
                  <a:pos x="171" y="232"/>
                </a:cxn>
                <a:cxn ang="0">
                  <a:pos x="141" y="206"/>
                </a:cxn>
                <a:cxn ang="0">
                  <a:pos x="105" y="185"/>
                </a:cxn>
                <a:cxn ang="0">
                  <a:pos x="25" y="221"/>
                </a:cxn>
                <a:cxn ang="0">
                  <a:pos x="0" y="201"/>
                </a:cxn>
                <a:cxn ang="0">
                  <a:pos x="216" y="0"/>
                </a:cxn>
              </a:cxnLst>
              <a:rect l="0" t="0" r="r" b="b"/>
              <a:pathLst>
                <a:path w="811" h="1076">
                  <a:moveTo>
                    <a:pt x="216" y="0"/>
                  </a:moveTo>
                  <a:lnTo>
                    <a:pt x="287" y="62"/>
                  </a:lnTo>
                  <a:lnTo>
                    <a:pt x="357" y="129"/>
                  </a:lnTo>
                  <a:lnTo>
                    <a:pt x="357" y="196"/>
                  </a:lnTo>
                  <a:lnTo>
                    <a:pt x="352" y="206"/>
                  </a:lnTo>
                  <a:lnTo>
                    <a:pt x="584" y="15"/>
                  </a:lnTo>
                  <a:lnTo>
                    <a:pt x="620" y="72"/>
                  </a:lnTo>
                  <a:lnTo>
                    <a:pt x="660" y="129"/>
                  </a:lnTo>
                  <a:lnTo>
                    <a:pt x="675" y="144"/>
                  </a:lnTo>
                  <a:lnTo>
                    <a:pt x="705" y="165"/>
                  </a:lnTo>
                  <a:lnTo>
                    <a:pt x="725" y="170"/>
                  </a:lnTo>
                  <a:lnTo>
                    <a:pt x="756" y="165"/>
                  </a:lnTo>
                  <a:lnTo>
                    <a:pt x="786" y="149"/>
                  </a:lnTo>
                  <a:lnTo>
                    <a:pt x="811" y="134"/>
                  </a:lnTo>
                  <a:lnTo>
                    <a:pt x="806" y="165"/>
                  </a:lnTo>
                  <a:lnTo>
                    <a:pt x="680" y="283"/>
                  </a:lnTo>
                  <a:lnTo>
                    <a:pt x="665" y="293"/>
                  </a:lnTo>
                  <a:lnTo>
                    <a:pt x="650" y="299"/>
                  </a:lnTo>
                  <a:lnTo>
                    <a:pt x="630" y="304"/>
                  </a:lnTo>
                  <a:lnTo>
                    <a:pt x="610" y="304"/>
                  </a:lnTo>
                  <a:lnTo>
                    <a:pt x="559" y="293"/>
                  </a:lnTo>
                  <a:lnTo>
                    <a:pt x="539" y="278"/>
                  </a:lnTo>
                  <a:lnTo>
                    <a:pt x="504" y="252"/>
                  </a:lnTo>
                  <a:lnTo>
                    <a:pt x="468" y="221"/>
                  </a:lnTo>
                  <a:lnTo>
                    <a:pt x="433" y="196"/>
                  </a:lnTo>
                  <a:lnTo>
                    <a:pt x="413" y="211"/>
                  </a:lnTo>
                  <a:lnTo>
                    <a:pt x="357" y="268"/>
                  </a:lnTo>
                  <a:lnTo>
                    <a:pt x="357" y="700"/>
                  </a:lnTo>
                  <a:lnTo>
                    <a:pt x="363" y="731"/>
                  </a:lnTo>
                  <a:lnTo>
                    <a:pt x="378" y="762"/>
                  </a:lnTo>
                  <a:lnTo>
                    <a:pt x="398" y="787"/>
                  </a:lnTo>
                  <a:lnTo>
                    <a:pt x="453" y="849"/>
                  </a:lnTo>
                  <a:lnTo>
                    <a:pt x="514" y="901"/>
                  </a:lnTo>
                  <a:lnTo>
                    <a:pt x="705" y="808"/>
                  </a:lnTo>
                  <a:lnTo>
                    <a:pt x="710" y="849"/>
                  </a:lnTo>
                  <a:lnTo>
                    <a:pt x="398" y="1076"/>
                  </a:lnTo>
                  <a:lnTo>
                    <a:pt x="282" y="978"/>
                  </a:lnTo>
                  <a:lnTo>
                    <a:pt x="176" y="865"/>
                  </a:lnTo>
                  <a:lnTo>
                    <a:pt x="191" y="684"/>
                  </a:lnTo>
                  <a:lnTo>
                    <a:pt x="191" y="407"/>
                  </a:lnTo>
                  <a:lnTo>
                    <a:pt x="186" y="324"/>
                  </a:lnTo>
                  <a:lnTo>
                    <a:pt x="181" y="273"/>
                  </a:lnTo>
                  <a:lnTo>
                    <a:pt x="176" y="242"/>
                  </a:lnTo>
                  <a:lnTo>
                    <a:pt x="171" y="232"/>
                  </a:lnTo>
                  <a:lnTo>
                    <a:pt x="141" y="206"/>
                  </a:lnTo>
                  <a:lnTo>
                    <a:pt x="105" y="185"/>
                  </a:lnTo>
                  <a:lnTo>
                    <a:pt x="25" y="221"/>
                  </a:lnTo>
                  <a:lnTo>
                    <a:pt x="0" y="20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3459" y="3654"/>
              <a:ext cx="1427" cy="1462"/>
            </a:xfrm>
            <a:custGeom>
              <a:avLst/>
              <a:gdLst/>
              <a:ahLst/>
              <a:cxnLst>
                <a:cxn ang="0">
                  <a:pos x="701" y="0"/>
                </a:cxn>
                <a:cxn ang="0">
                  <a:pos x="731" y="0"/>
                </a:cxn>
                <a:cxn ang="0">
                  <a:pos x="751" y="20"/>
                </a:cxn>
                <a:cxn ang="0">
                  <a:pos x="751" y="31"/>
                </a:cxn>
                <a:cxn ang="0">
                  <a:pos x="756" y="46"/>
                </a:cxn>
                <a:cxn ang="0">
                  <a:pos x="756" y="684"/>
                </a:cxn>
                <a:cxn ang="0">
                  <a:pos x="1391" y="684"/>
                </a:cxn>
                <a:cxn ang="0">
                  <a:pos x="1411" y="695"/>
                </a:cxn>
                <a:cxn ang="0">
                  <a:pos x="1421" y="705"/>
                </a:cxn>
                <a:cxn ang="0">
                  <a:pos x="1427" y="715"/>
                </a:cxn>
                <a:cxn ang="0">
                  <a:pos x="1427" y="746"/>
                </a:cxn>
                <a:cxn ang="0">
                  <a:pos x="1421" y="757"/>
                </a:cxn>
                <a:cxn ang="0">
                  <a:pos x="1411" y="767"/>
                </a:cxn>
                <a:cxn ang="0">
                  <a:pos x="1391" y="777"/>
                </a:cxn>
                <a:cxn ang="0">
                  <a:pos x="756" y="777"/>
                </a:cxn>
                <a:cxn ang="0">
                  <a:pos x="756" y="1415"/>
                </a:cxn>
                <a:cxn ang="0">
                  <a:pos x="751" y="1431"/>
                </a:cxn>
                <a:cxn ang="0">
                  <a:pos x="751" y="1441"/>
                </a:cxn>
                <a:cxn ang="0">
                  <a:pos x="731" y="1462"/>
                </a:cxn>
                <a:cxn ang="0">
                  <a:pos x="701" y="1462"/>
                </a:cxn>
                <a:cxn ang="0">
                  <a:pos x="691" y="1457"/>
                </a:cxn>
                <a:cxn ang="0">
                  <a:pos x="680" y="1446"/>
                </a:cxn>
                <a:cxn ang="0">
                  <a:pos x="670" y="1426"/>
                </a:cxn>
                <a:cxn ang="0">
                  <a:pos x="670" y="777"/>
                </a:cxn>
                <a:cxn ang="0">
                  <a:pos x="35" y="777"/>
                </a:cxn>
                <a:cxn ang="0">
                  <a:pos x="15" y="767"/>
                </a:cxn>
                <a:cxn ang="0">
                  <a:pos x="5" y="757"/>
                </a:cxn>
                <a:cxn ang="0">
                  <a:pos x="0" y="746"/>
                </a:cxn>
                <a:cxn ang="0">
                  <a:pos x="0" y="715"/>
                </a:cxn>
                <a:cxn ang="0">
                  <a:pos x="5" y="705"/>
                </a:cxn>
                <a:cxn ang="0">
                  <a:pos x="15" y="695"/>
                </a:cxn>
                <a:cxn ang="0">
                  <a:pos x="35" y="684"/>
                </a:cxn>
                <a:cxn ang="0">
                  <a:pos x="670" y="684"/>
                </a:cxn>
                <a:cxn ang="0">
                  <a:pos x="670" y="36"/>
                </a:cxn>
                <a:cxn ang="0">
                  <a:pos x="680" y="15"/>
                </a:cxn>
                <a:cxn ang="0">
                  <a:pos x="691" y="5"/>
                </a:cxn>
                <a:cxn ang="0">
                  <a:pos x="701" y="0"/>
                </a:cxn>
              </a:cxnLst>
              <a:rect l="0" t="0" r="r" b="b"/>
              <a:pathLst>
                <a:path w="1427" h="1462">
                  <a:moveTo>
                    <a:pt x="701" y="0"/>
                  </a:moveTo>
                  <a:lnTo>
                    <a:pt x="731" y="0"/>
                  </a:lnTo>
                  <a:lnTo>
                    <a:pt x="751" y="20"/>
                  </a:lnTo>
                  <a:lnTo>
                    <a:pt x="751" y="31"/>
                  </a:lnTo>
                  <a:lnTo>
                    <a:pt x="756" y="46"/>
                  </a:lnTo>
                  <a:lnTo>
                    <a:pt x="756" y="684"/>
                  </a:lnTo>
                  <a:lnTo>
                    <a:pt x="1391" y="684"/>
                  </a:lnTo>
                  <a:lnTo>
                    <a:pt x="1411" y="695"/>
                  </a:lnTo>
                  <a:lnTo>
                    <a:pt x="1421" y="705"/>
                  </a:lnTo>
                  <a:lnTo>
                    <a:pt x="1427" y="715"/>
                  </a:lnTo>
                  <a:lnTo>
                    <a:pt x="1427" y="746"/>
                  </a:lnTo>
                  <a:lnTo>
                    <a:pt x="1421" y="757"/>
                  </a:lnTo>
                  <a:lnTo>
                    <a:pt x="1411" y="767"/>
                  </a:lnTo>
                  <a:lnTo>
                    <a:pt x="1391" y="777"/>
                  </a:lnTo>
                  <a:lnTo>
                    <a:pt x="756" y="777"/>
                  </a:lnTo>
                  <a:lnTo>
                    <a:pt x="756" y="1415"/>
                  </a:lnTo>
                  <a:lnTo>
                    <a:pt x="751" y="1431"/>
                  </a:lnTo>
                  <a:lnTo>
                    <a:pt x="751" y="1441"/>
                  </a:lnTo>
                  <a:lnTo>
                    <a:pt x="731" y="1462"/>
                  </a:lnTo>
                  <a:lnTo>
                    <a:pt x="701" y="1462"/>
                  </a:lnTo>
                  <a:lnTo>
                    <a:pt x="691" y="1457"/>
                  </a:lnTo>
                  <a:lnTo>
                    <a:pt x="680" y="1446"/>
                  </a:lnTo>
                  <a:lnTo>
                    <a:pt x="670" y="1426"/>
                  </a:lnTo>
                  <a:lnTo>
                    <a:pt x="670" y="777"/>
                  </a:lnTo>
                  <a:lnTo>
                    <a:pt x="35" y="777"/>
                  </a:lnTo>
                  <a:lnTo>
                    <a:pt x="15" y="767"/>
                  </a:lnTo>
                  <a:lnTo>
                    <a:pt x="5" y="757"/>
                  </a:lnTo>
                  <a:lnTo>
                    <a:pt x="0" y="746"/>
                  </a:lnTo>
                  <a:lnTo>
                    <a:pt x="0" y="715"/>
                  </a:lnTo>
                  <a:lnTo>
                    <a:pt x="5" y="705"/>
                  </a:lnTo>
                  <a:lnTo>
                    <a:pt x="15" y="695"/>
                  </a:lnTo>
                  <a:lnTo>
                    <a:pt x="35" y="684"/>
                  </a:lnTo>
                  <a:lnTo>
                    <a:pt x="670" y="684"/>
                  </a:lnTo>
                  <a:lnTo>
                    <a:pt x="670" y="36"/>
                  </a:lnTo>
                  <a:lnTo>
                    <a:pt x="680" y="15"/>
                  </a:lnTo>
                  <a:lnTo>
                    <a:pt x="691" y="5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5672" y="4266"/>
              <a:ext cx="227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1" y="11"/>
                </a:cxn>
                <a:cxn ang="0">
                  <a:pos x="196" y="36"/>
                </a:cxn>
                <a:cxn ang="0">
                  <a:pos x="217" y="72"/>
                </a:cxn>
                <a:cxn ang="0">
                  <a:pos x="227" y="119"/>
                </a:cxn>
                <a:cxn ang="0">
                  <a:pos x="217" y="165"/>
                </a:cxn>
                <a:cxn ang="0">
                  <a:pos x="196" y="201"/>
                </a:cxn>
                <a:cxn ang="0">
                  <a:pos x="161" y="227"/>
                </a:cxn>
                <a:cxn ang="0">
                  <a:pos x="116" y="237"/>
                </a:cxn>
                <a:cxn ang="0">
                  <a:pos x="70" y="227"/>
                </a:cxn>
                <a:cxn ang="0">
                  <a:pos x="35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5" y="36"/>
                </a:cxn>
                <a:cxn ang="0">
                  <a:pos x="70" y="11"/>
                </a:cxn>
                <a:cxn ang="0">
                  <a:pos x="116" y="0"/>
                </a:cxn>
              </a:cxnLst>
              <a:rect l="0" t="0" r="r" b="b"/>
              <a:pathLst>
                <a:path w="227" h="237">
                  <a:moveTo>
                    <a:pt x="116" y="0"/>
                  </a:moveTo>
                  <a:lnTo>
                    <a:pt x="161" y="11"/>
                  </a:lnTo>
                  <a:lnTo>
                    <a:pt x="196" y="36"/>
                  </a:lnTo>
                  <a:lnTo>
                    <a:pt x="217" y="72"/>
                  </a:lnTo>
                  <a:lnTo>
                    <a:pt x="227" y="119"/>
                  </a:lnTo>
                  <a:lnTo>
                    <a:pt x="217" y="165"/>
                  </a:lnTo>
                  <a:lnTo>
                    <a:pt x="196" y="201"/>
                  </a:lnTo>
                  <a:lnTo>
                    <a:pt x="161" y="227"/>
                  </a:lnTo>
                  <a:lnTo>
                    <a:pt x="116" y="237"/>
                  </a:lnTo>
                  <a:lnTo>
                    <a:pt x="70" y="227"/>
                  </a:lnTo>
                  <a:lnTo>
                    <a:pt x="35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5" y="36"/>
                  </a:lnTo>
                  <a:lnTo>
                    <a:pt x="70" y="1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6630" y="4266"/>
              <a:ext cx="226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1" y="11"/>
                </a:cxn>
                <a:cxn ang="0">
                  <a:pos x="196" y="36"/>
                </a:cxn>
                <a:cxn ang="0">
                  <a:pos x="216" y="72"/>
                </a:cxn>
                <a:cxn ang="0">
                  <a:pos x="226" y="119"/>
                </a:cxn>
                <a:cxn ang="0">
                  <a:pos x="216" y="165"/>
                </a:cxn>
                <a:cxn ang="0">
                  <a:pos x="196" y="201"/>
                </a:cxn>
                <a:cxn ang="0">
                  <a:pos x="161" y="227"/>
                </a:cxn>
                <a:cxn ang="0">
                  <a:pos x="116" y="237"/>
                </a:cxn>
                <a:cxn ang="0">
                  <a:pos x="70" y="227"/>
                </a:cxn>
                <a:cxn ang="0">
                  <a:pos x="35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5" y="36"/>
                </a:cxn>
                <a:cxn ang="0">
                  <a:pos x="70" y="11"/>
                </a:cxn>
                <a:cxn ang="0">
                  <a:pos x="116" y="0"/>
                </a:cxn>
              </a:cxnLst>
              <a:rect l="0" t="0" r="r" b="b"/>
              <a:pathLst>
                <a:path w="226" h="237">
                  <a:moveTo>
                    <a:pt x="116" y="0"/>
                  </a:moveTo>
                  <a:lnTo>
                    <a:pt x="161" y="11"/>
                  </a:lnTo>
                  <a:lnTo>
                    <a:pt x="196" y="36"/>
                  </a:lnTo>
                  <a:lnTo>
                    <a:pt x="216" y="72"/>
                  </a:lnTo>
                  <a:lnTo>
                    <a:pt x="226" y="119"/>
                  </a:lnTo>
                  <a:lnTo>
                    <a:pt x="216" y="165"/>
                  </a:lnTo>
                  <a:lnTo>
                    <a:pt x="196" y="201"/>
                  </a:lnTo>
                  <a:lnTo>
                    <a:pt x="161" y="227"/>
                  </a:lnTo>
                  <a:lnTo>
                    <a:pt x="116" y="237"/>
                  </a:lnTo>
                  <a:lnTo>
                    <a:pt x="70" y="227"/>
                  </a:lnTo>
                  <a:lnTo>
                    <a:pt x="35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5" y="36"/>
                  </a:lnTo>
                  <a:lnTo>
                    <a:pt x="70" y="1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7587" y="4266"/>
              <a:ext cx="227" cy="23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2" y="11"/>
                </a:cxn>
                <a:cxn ang="0">
                  <a:pos x="197" y="36"/>
                </a:cxn>
                <a:cxn ang="0">
                  <a:pos x="217" y="72"/>
                </a:cxn>
                <a:cxn ang="0">
                  <a:pos x="227" y="119"/>
                </a:cxn>
                <a:cxn ang="0">
                  <a:pos x="217" y="165"/>
                </a:cxn>
                <a:cxn ang="0">
                  <a:pos x="197" y="201"/>
                </a:cxn>
                <a:cxn ang="0">
                  <a:pos x="162" y="227"/>
                </a:cxn>
                <a:cxn ang="0">
                  <a:pos x="116" y="237"/>
                </a:cxn>
                <a:cxn ang="0">
                  <a:pos x="71" y="227"/>
                </a:cxn>
                <a:cxn ang="0">
                  <a:pos x="36" y="201"/>
                </a:cxn>
                <a:cxn ang="0">
                  <a:pos x="10" y="165"/>
                </a:cxn>
                <a:cxn ang="0">
                  <a:pos x="0" y="119"/>
                </a:cxn>
                <a:cxn ang="0">
                  <a:pos x="10" y="72"/>
                </a:cxn>
                <a:cxn ang="0">
                  <a:pos x="36" y="36"/>
                </a:cxn>
                <a:cxn ang="0">
                  <a:pos x="71" y="11"/>
                </a:cxn>
                <a:cxn ang="0">
                  <a:pos x="116" y="0"/>
                </a:cxn>
              </a:cxnLst>
              <a:rect l="0" t="0" r="r" b="b"/>
              <a:pathLst>
                <a:path w="227" h="237">
                  <a:moveTo>
                    <a:pt x="116" y="0"/>
                  </a:moveTo>
                  <a:lnTo>
                    <a:pt x="162" y="11"/>
                  </a:lnTo>
                  <a:lnTo>
                    <a:pt x="197" y="36"/>
                  </a:lnTo>
                  <a:lnTo>
                    <a:pt x="217" y="72"/>
                  </a:lnTo>
                  <a:lnTo>
                    <a:pt x="227" y="119"/>
                  </a:lnTo>
                  <a:lnTo>
                    <a:pt x="217" y="165"/>
                  </a:lnTo>
                  <a:lnTo>
                    <a:pt x="197" y="201"/>
                  </a:lnTo>
                  <a:lnTo>
                    <a:pt x="162" y="227"/>
                  </a:lnTo>
                  <a:lnTo>
                    <a:pt x="116" y="237"/>
                  </a:lnTo>
                  <a:lnTo>
                    <a:pt x="71" y="227"/>
                  </a:lnTo>
                  <a:lnTo>
                    <a:pt x="36" y="201"/>
                  </a:lnTo>
                  <a:lnTo>
                    <a:pt x="10" y="165"/>
                  </a:lnTo>
                  <a:lnTo>
                    <a:pt x="0" y="119"/>
                  </a:lnTo>
                  <a:lnTo>
                    <a:pt x="10" y="72"/>
                  </a:lnTo>
                  <a:lnTo>
                    <a:pt x="36" y="36"/>
                  </a:lnTo>
                  <a:lnTo>
                    <a:pt x="71" y="1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990600" y="5486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depends on </a:t>
            </a:r>
            <a:r>
              <a:rPr lang="en-US" dirty="0" smtClean="0"/>
              <a:t>the closure of the 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c</a:t>
            </a:r>
            <a:r>
              <a:rPr lang="en-US" dirty="0" smtClean="0"/>
              <a:t> orbit of:  </a:t>
            </a:r>
            <a:endParaRPr lang="en-US" dirty="0"/>
          </a:p>
        </p:txBody>
      </p:sp>
      <p:grpSp>
        <p:nvGrpSpPr>
          <p:cNvPr id="20" name="Group 2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467600" y="4724400"/>
            <a:ext cx="1295400" cy="462431"/>
            <a:chOff x="4446" y="3103"/>
            <a:chExt cx="4807" cy="1716"/>
          </a:xfrm>
        </p:grpSpPr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4446" y="3103"/>
              <a:ext cx="855" cy="1654"/>
            </a:xfrm>
            <a:custGeom>
              <a:avLst/>
              <a:gdLst/>
              <a:ahLst/>
              <a:cxnLst>
                <a:cxn ang="0">
                  <a:pos x="680" y="66"/>
                </a:cxn>
                <a:cxn ang="0">
                  <a:pos x="616" y="144"/>
                </a:cxn>
                <a:cxn ang="0">
                  <a:pos x="532" y="318"/>
                </a:cxn>
                <a:cxn ang="0">
                  <a:pos x="470" y="488"/>
                </a:cxn>
                <a:cxn ang="0">
                  <a:pos x="400" y="732"/>
                </a:cxn>
                <a:cxn ang="0">
                  <a:pos x="363" y="897"/>
                </a:cxn>
                <a:cxn ang="0">
                  <a:pos x="337" y="1019"/>
                </a:cxn>
                <a:cxn ang="0">
                  <a:pos x="327" y="1072"/>
                </a:cxn>
                <a:cxn ang="0">
                  <a:pos x="349" y="1049"/>
                </a:cxn>
                <a:cxn ang="0">
                  <a:pos x="438" y="948"/>
                </a:cxn>
                <a:cxn ang="0">
                  <a:pos x="548" y="805"/>
                </a:cxn>
                <a:cxn ang="0">
                  <a:pos x="660" y="632"/>
                </a:cxn>
                <a:cxn ang="0">
                  <a:pos x="751" y="440"/>
                </a:cxn>
                <a:cxn ang="0">
                  <a:pos x="801" y="238"/>
                </a:cxn>
                <a:cxn ang="0">
                  <a:pos x="802" y="140"/>
                </a:cxn>
                <a:cxn ang="0">
                  <a:pos x="792" y="89"/>
                </a:cxn>
                <a:cxn ang="0">
                  <a:pos x="751" y="53"/>
                </a:cxn>
                <a:cxn ang="0">
                  <a:pos x="756" y="3"/>
                </a:cxn>
                <a:cxn ang="0">
                  <a:pos x="816" y="39"/>
                </a:cxn>
                <a:cxn ang="0">
                  <a:pos x="846" y="95"/>
                </a:cxn>
                <a:cxn ang="0">
                  <a:pos x="855" y="152"/>
                </a:cxn>
                <a:cxn ang="0">
                  <a:pos x="835" y="344"/>
                </a:cxn>
                <a:cxn ang="0">
                  <a:pos x="742" y="590"/>
                </a:cxn>
                <a:cxn ang="0">
                  <a:pos x="604" y="818"/>
                </a:cxn>
                <a:cxn ang="0">
                  <a:pos x="453" y="1012"/>
                </a:cxn>
                <a:cxn ang="0">
                  <a:pos x="346" y="1130"/>
                </a:cxn>
                <a:cxn ang="0">
                  <a:pos x="323" y="1159"/>
                </a:cxn>
                <a:cxn ang="0">
                  <a:pos x="312" y="1180"/>
                </a:cxn>
                <a:cxn ang="0">
                  <a:pos x="306" y="1248"/>
                </a:cxn>
                <a:cxn ang="0">
                  <a:pos x="303" y="1302"/>
                </a:cxn>
                <a:cxn ang="0">
                  <a:pos x="313" y="1447"/>
                </a:cxn>
                <a:cxn ang="0">
                  <a:pos x="348" y="1549"/>
                </a:cxn>
                <a:cxn ang="0">
                  <a:pos x="411" y="1599"/>
                </a:cxn>
                <a:cxn ang="0">
                  <a:pos x="481" y="1598"/>
                </a:cxn>
                <a:cxn ang="0">
                  <a:pos x="556" y="1567"/>
                </a:cxn>
                <a:cxn ang="0">
                  <a:pos x="649" y="1496"/>
                </a:cxn>
                <a:cxn ang="0">
                  <a:pos x="737" y="1412"/>
                </a:cxn>
                <a:cxn ang="0">
                  <a:pos x="751" y="1400"/>
                </a:cxn>
                <a:cxn ang="0">
                  <a:pos x="775" y="1408"/>
                </a:cxn>
                <a:cxn ang="0">
                  <a:pos x="784" y="1429"/>
                </a:cxn>
                <a:cxn ang="0">
                  <a:pos x="761" y="1465"/>
                </a:cxn>
                <a:cxn ang="0">
                  <a:pos x="709" y="1514"/>
                </a:cxn>
                <a:cxn ang="0">
                  <a:pos x="658" y="1556"/>
                </a:cxn>
                <a:cxn ang="0">
                  <a:pos x="591" y="1603"/>
                </a:cxn>
                <a:cxn ang="0">
                  <a:pos x="478" y="1649"/>
                </a:cxn>
                <a:cxn ang="0">
                  <a:pos x="362" y="1641"/>
                </a:cxn>
                <a:cxn ang="0">
                  <a:pos x="279" y="1577"/>
                </a:cxn>
                <a:cxn ang="0">
                  <a:pos x="225" y="1473"/>
                </a:cxn>
                <a:cxn ang="0">
                  <a:pos x="185" y="1298"/>
                </a:cxn>
                <a:cxn ang="0">
                  <a:pos x="146" y="1339"/>
                </a:cxn>
                <a:cxn ang="0">
                  <a:pos x="109" y="1378"/>
                </a:cxn>
                <a:cxn ang="0">
                  <a:pos x="57" y="1429"/>
                </a:cxn>
                <a:cxn ang="0">
                  <a:pos x="33" y="1451"/>
                </a:cxn>
                <a:cxn ang="0">
                  <a:pos x="5" y="1433"/>
                </a:cxn>
                <a:cxn ang="0">
                  <a:pos x="8" y="1404"/>
                </a:cxn>
                <a:cxn ang="0">
                  <a:pos x="180" y="1229"/>
                </a:cxn>
                <a:cxn ang="0">
                  <a:pos x="216" y="880"/>
                </a:cxn>
                <a:cxn ang="0">
                  <a:pos x="313" y="542"/>
                </a:cxn>
                <a:cxn ang="0">
                  <a:pos x="372" y="394"/>
                </a:cxn>
                <a:cxn ang="0">
                  <a:pos x="421" y="297"/>
                </a:cxn>
                <a:cxn ang="0">
                  <a:pos x="523" y="137"/>
                </a:cxn>
                <a:cxn ang="0">
                  <a:pos x="619" y="40"/>
                </a:cxn>
                <a:cxn ang="0">
                  <a:pos x="726" y="0"/>
                </a:cxn>
              </a:cxnLst>
              <a:rect l="0" t="0" r="r" b="b"/>
              <a:pathLst>
                <a:path w="855" h="1654">
                  <a:moveTo>
                    <a:pt x="728" y="50"/>
                  </a:moveTo>
                  <a:lnTo>
                    <a:pt x="703" y="55"/>
                  </a:lnTo>
                  <a:lnTo>
                    <a:pt x="680" y="66"/>
                  </a:lnTo>
                  <a:lnTo>
                    <a:pt x="658" y="85"/>
                  </a:lnTo>
                  <a:lnTo>
                    <a:pt x="636" y="111"/>
                  </a:lnTo>
                  <a:lnTo>
                    <a:pt x="616" y="144"/>
                  </a:lnTo>
                  <a:lnTo>
                    <a:pt x="596" y="181"/>
                  </a:lnTo>
                  <a:lnTo>
                    <a:pt x="554" y="268"/>
                  </a:lnTo>
                  <a:lnTo>
                    <a:pt x="532" y="318"/>
                  </a:lnTo>
                  <a:lnTo>
                    <a:pt x="511" y="372"/>
                  </a:lnTo>
                  <a:lnTo>
                    <a:pt x="489" y="428"/>
                  </a:lnTo>
                  <a:lnTo>
                    <a:pt x="470" y="488"/>
                  </a:lnTo>
                  <a:lnTo>
                    <a:pt x="450" y="550"/>
                  </a:lnTo>
                  <a:lnTo>
                    <a:pt x="416" y="673"/>
                  </a:lnTo>
                  <a:lnTo>
                    <a:pt x="400" y="732"/>
                  </a:lnTo>
                  <a:lnTo>
                    <a:pt x="386" y="791"/>
                  </a:lnTo>
                  <a:lnTo>
                    <a:pt x="374" y="846"/>
                  </a:lnTo>
                  <a:lnTo>
                    <a:pt x="363" y="897"/>
                  </a:lnTo>
                  <a:lnTo>
                    <a:pt x="352" y="943"/>
                  </a:lnTo>
                  <a:lnTo>
                    <a:pt x="345" y="985"/>
                  </a:lnTo>
                  <a:lnTo>
                    <a:pt x="337" y="1019"/>
                  </a:lnTo>
                  <a:lnTo>
                    <a:pt x="332" y="1046"/>
                  </a:lnTo>
                  <a:lnTo>
                    <a:pt x="329" y="1064"/>
                  </a:lnTo>
                  <a:lnTo>
                    <a:pt x="327" y="1072"/>
                  </a:lnTo>
                  <a:lnTo>
                    <a:pt x="327" y="1074"/>
                  </a:lnTo>
                  <a:lnTo>
                    <a:pt x="327" y="1072"/>
                  </a:lnTo>
                  <a:lnTo>
                    <a:pt x="349" y="1049"/>
                  </a:lnTo>
                  <a:lnTo>
                    <a:pt x="374" y="1020"/>
                  </a:lnTo>
                  <a:lnTo>
                    <a:pt x="404" y="986"/>
                  </a:lnTo>
                  <a:lnTo>
                    <a:pt x="438" y="948"/>
                  </a:lnTo>
                  <a:lnTo>
                    <a:pt x="473" y="904"/>
                  </a:lnTo>
                  <a:lnTo>
                    <a:pt x="509" y="857"/>
                  </a:lnTo>
                  <a:lnTo>
                    <a:pt x="548" y="805"/>
                  </a:lnTo>
                  <a:lnTo>
                    <a:pt x="585" y="750"/>
                  </a:lnTo>
                  <a:lnTo>
                    <a:pt x="624" y="694"/>
                  </a:lnTo>
                  <a:lnTo>
                    <a:pt x="660" y="632"/>
                  </a:lnTo>
                  <a:lnTo>
                    <a:pt x="692" y="571"/>
                  </a:lnTo>
                  <a:lnTo>
                    <a:pt x="723" y="506"/>
                  </a:lnTo>
                  <a:lnTo>
                    <a:pt x="751" y="440"/>
                  </a:lnTo>
                  <a:lnTo>
                    <a:pt x="773" y="373"/>
                  </a:lnTo>
                  <a:lnTo>
                    <a:pt x="790" y="305"/>
                  </a:lnTo>
                  <a:lnTo>
                    <a:pt x="801" y="238"/>
                  </a:lnTo>
                  <a:lnTo>
                    <a:pt x="804" y="170"/>
                  </a:lnTo>
                  <a:lnTo>
                    <a:pt x="804" y="157"/>
                  </a:lnTo>
                  <a:lnTo>
                    <a:pt x="802" y="140"/>
                  </a:lnTo>
                  <a:lnTo>
                    <a:pt x="801" y="123"/>
                  </a:lnTo>
                  <a:lnTo>
                    <a:pt x="798" y="105"/>
                  </a:lnTo>
                  <a:lnTo>
                    <a:pt x="792" y="89"/>
                  </a:lnTo>
                  <a:lnTo>
                    <a:pt x="781" y="73"/>
                  </a:lnTo>
                  <a:lnTo>
                    <a:pt x="768" y="61"/>
                  </a:lnTo>
                  <a:lnTo>
                    <a:pt x="751" y="53"/>
                  </a:lnTo>
                  <a:lnTo>
                    <a:pt x="728" y="50"/>
                  </a:lnTo>
                  <a:close/>
                  <a:moveTo>
                    <a:pt x="726" y="0"/>
                  </a:moveTo>
                  <a:lnTo>
                    <a:pt x="756" y="3"/>
                  </a:lnTo>
                  <a:lnTo>
                    <a:pt x="781" y="11"/>
                  </a:lnTo>
                  <a:lnTo>
                    <a:pt x="801" y="22"/>
                  </a:lnTo>
                  <a:lnTo>
                    <a:pt x="816" y="39"/>
                  </a:lnTo>
                  <a:lnTo>
                    <a:pt x="830" y="56"/>
                  </a:lnTo>
                  <a:lnTo>
                    <a:pt x="840" y="76"/>
                  </a:lnTo>
                  <a:lnTo>
                    <a:pt x="846" y="95"/>
                  </a:lnTo>
                  <a:lnTo>
                    <a:pt x="851" y="116"/>
                  </a:lnTo>
                  <a:lnTo>
                    <a:pt x="854" y="136"/>
                  </a:lnTo>
                  <a:lnTo>
                    <a:pt x="855" y="152"/>
                  </a:lnTo>
                  <a:lnTo>
                    <a:pt x="855" y="178"/>
                  </a:lnTo>
                  <a:lnTo>
                    <a:pt x="851" y="260"/>
                  </a:lnTo>
                  <a:lnTo>
                    <a:pt x="835" y="344"/>
                  </a:lnTo>
                  <a:lnTo>
                    <a:pt x="810" y="427"/>
                  </a:lnTo>
                  <a:lnTo>
                    <a:pt x="779" y="509"/>
                  </a:lnTo>
                  <a:lnTo>
                    <a:pt x="742" y="590"/>
                  </a:lnTo>
                  <a:lnTo>
                    <a:pt x="700" y="669"/>
                  </a:lnTo>
                  <a:lnTo>
                    <a:pt x="653" y="745"/>
                  </a:lnTo>
                  <a:lnTo>
                    <a:pt x="604" y="818"/>
                  </a:lnTo>
                  <a:lnTo>
                    <a:pt x="554" y="888"/>
                  </a:lnTo>
                  <a:lnTo>
                    <a:pt x="503" y="952"/>
                  </a:lnTo>
                  <a:lnTo>
                    <a:pt x="453" y="1012"/>
                  </a:lnTo>
                  <a:lnTo>
                    <a:pt x="405" y="1066"/>
                  </a:lnTo>
                  <a:lnTo>
                    <a:pt x="362" y="1112"/>
                  </a:lnTo>
                  <a:lnTo>
                    <a:pt x="346" y="1130"/>
                  </a:lnTo>
                  <a:lnTo>
                    <a:pt x="335" y="1143"/>
                  </a:lnTo>
                  <a:lnTo>
                    <a:pt x="327" y="1153"/>
                  </a:lnTo>
                  <a:lnTo>
                    <a:pt x="323" y="1159"/>
                  </a:lnTo>
                  <a:lnTo>
                    <a:pt x="320" y="1164"/>
                  </a:lnTo>
                  <a:lnTo>
                    <a:pt x="313" y="1171"/>
                  </a:lnTo>
                  <a:lnTo>
                    <a:pt x="312" y="1180"/>
                  </a:lnTo>
                  <a:lnTo>
                    <a:pt x="310" y="1200"/>
                  </a:lnTo>
                  <a:lnTo>
                    <a:pt x="307" y="1222"/>
                  </a:lnTo>
                  <a:lnTo>
                    <a:pt x="306" y="1248"/>
                  </a:lnTo>
                  <a:lnTo>
                    <a:pt x="304" y="1271"/>
                  </a:lnTo>
                  <a:lnTo>
                    <a:pt x="303" y="1290"/>
                  </a:lnTo>
                  <a:lnTo>
                    <a:pt x="303" y="1302"/>
                  </a:lnTo>
                  <a:lnTo>
                    <a:pt x="304" y="1353"/>
                  </a:lnTo>
                  <a:lnTo>
                    <a:pt x="307" y="1402"/>
                  </a:lnTo>
                  <a:lnTo>
                    <a:pt x="313" y="1447"/>
                  </a:lnTo>
                  <a:lnTo>
                    <a:pt x="321" y="1486"/>
                  </a:lnTo>
                  <a:lnTo>
                    <a:pt x="334" y="1520"/>
                  </a:lnTo>
                  <a:lnTo>
                    <a:pt x="348" y="1549"/>
                  </a:lnTo>
                  <a:lnTo>
                    <a:pt x="365" y="1572"/>
                  </a:lnTo>
                  <a:lnTo>
                    <a:pt x="386" y="1588"/>
                  </a:lnTo>
                  <a:lnTo>
                    <a:pt x="411" y="1599"/>
                  </a:lnTo>
                  <a:lnTo>
                    <a:pt x="439" y="1603"/>
                  </a:lnTo>
                  <a:lnTo>
                    <a:pt x="459" y="1601"/>
                  </a:lnTo>
                  <a:lnTo>
                    <a:pt x="481" y="1598"/>
                  </a:lnTo>
                  <a:lnTo>
                    <a:pt x="504" y="1591"/>
                  </a:lnTo>
                  <a:lnTo>
                    <a:pt x="529" y="1580"/>
                  </a:lnTo>
                  <a:lnTo>
                    <a:pt x="556" y="1567"/>
                  </a:lnTo>
                  <a:lnTo>
                    <a:pt x="584" y="1548"/>
                  </a:lnTo>
                  <a:lnTo>
                    <a:pt x="615" y="1525"/>
                  </a:lnTo>
                  <a:lnTo>
                    <a:pt x="649" y="1496"/>
                  </a:lnTo>
                  <a:lnTo>
                    <a:pt x="688" y="1462"/>
                  </a:lnTo>
                  <a:lnTo>
                    <a:pt x="728" y="1421"/>
                  </a:lnTo>
                  <a:lnTo>
                    <a:pt x="737" y="1412"/>
                  </a:lnTo>
                  <a:lnTo>
                    <a:pt x="745" y="1407"/>
                  </a:lnTo>
                  <a:lnTo>
                    <a:pt x="748" y="1402"/>
                  </a:lnTo>
                  <a:lnTo>
                    <a:pt x="751" y="1400"/>
                  </a:lnTo>
                  <a:lnTo>
                    <a:pt x="756" y="1400"/>
                  </a:lnTo>
                  <a:lnTo>
                    <a:pt x="767" y="1402"/>
                  </a:lnTo>
                  <a:lnTo>
                    <a:pt x="775" y="1408"/>
                  </a:lnTo>
                  <a:lnTo>
                    <a:pt x="779" y="1417"/>
                  </a:lnTo>
                  <a:lnTo>
                    <a:pt x="782" y="1425"/>
                  </a:lnTo>
                  <a:lnTo>
                    <a:pt x="784" y="1429"/>
                  </a:lnTo>
                  <a:lnTo>
                    <a:pt x="781" y="1438"/>
                  </a:lnTo>
                  <a:lnTo>
                    <a:pt x="773" y="1451"/>
                  </a:lnTo>
                  <a:lnTo>
                    <a:pt x="761" y="1465"/>
                  </a:lnTo>
                  <a:lnTo>
                    <a:pt x="745" y="1481"/>
                  </a:lnTo>
                  <a:lnTo>
                    <a:pt x="726" y="1497"/>
                  </a:lnTo>
                  <a:lnTo>
                    <a:pt x="709" y="1514"/>
                  </a:lnTo>
                  <a:lnTo>
                    <a:pt x="691" y="1530"/>
                  </a:lnTo>
                  <a:lnTo>
                    <a:pt x="674" y="1544"/>
                  </a:lnTo>
                  <a:lnTo>
                    <a:pt x="658" y="1556"/>
                  </a:lnTo>
                  <a:lnTo>
                    <a:pt x="647" y="1564"/>
                  </a:lnTo>
                  <a:lnTo>
                    <a:pt x="622" y="1583"/>
                  </a:lnTo>
                  <a:lnTo>
                    <a:pt x="591" y="1603"/>
                  </a:lnTo>
                  <a:lnTo>
                    <a:pt x="557" y="1622"/>
                  </a:lnTo>
                  <a:lnTo>
                    <a:pt x="518" y="1638"/>
                  </a:lnTo>
                  <a:lnTo>
                    <a:pt x="478" y="1649"/>
                  </a:lnTo>
                  <a:lnTo>
                    <a:pt x="435" y="1654"/>
                  </a:lnTo>
                  <a:lnTo>
                    <a:pt x="396" y="1651"/>
                  </a:lnTo>
                  <a:lnTo>
                    <a:pt x="362" y="1641"/>
                  </a:lnTo>
                  <a:lnTo>
                    <a:pt x="331" y="1625"/>
                  </a:lnTo>
                  <a:lnTo>
                    <a:pt x="303" y="1603"/>
                  </a:lnTo>
                  <a:lnTo>
                    <a:pt x="279" y="1577"/>
                  </a:lnTo>
                  <a:lnTo>
                    <a:pt x="258" y="1546"/>
                  </a:lnTo>
                  <a:lnTo>
                    <a:pt x="239" y="1510"/>
                  </a:lnTo>
                  <a:lnTo>
                    <a:pt x="225" y="1473"/>
                  </a:lnTo>
                  <a:lnTo>
                    <a:pt x="211" y="1431"/>
                  </a:lnTo>
                  <a:lnTo>
                    <a:pt x="200" y="1389"/>
                  </a:lnTo>
                  <a:lnTo>
                    <a:pt x="185" y="1298"/>
                  </a:lnTo>
                  <a:lnTo>
                    <a:pt x="174" y="1310"/>
                  </a:lnTo>
                  <a:lnTo>
                    <a:pt x="161" y="1324"/>
                  </a:lnTo>
                  <a:lnTo>
                    <a:pt x="146" y="1339"/>
                  </a:lnTo>
                  <a:lnTo>
                    <a:pt x="132" y="1355"/>
                  </a:lnTo>
                  <a:lnTo>
                    <a:pt x="119" y="1368"/>
                  </a:lnTo>
                  <a:lnTo>
                    <a:pt x="109" y="1378"/>
                  </a:lnTo>
                  <a:lnTo>
                    <a:pt x="87" y="1399"/>
                  </a:lnTo>
                  <a:lnTo>
                    <a:pt x="71" y="1417"/>
                  </a:lnTo>
                  <a:lnTo>
                    <a:pt x="57" y="1429"/>
                  </a:lnTo>
                  <a:lnTo>
                    <a:pt x="48" y="1439"/>
                  </a:lnTo>
                  <a:lnTo>
                    <a:pt x="36" y="1449"/>
                  </a:lnTo>
                  <a:lnTo>
                    <a:pt x="33" y="1451"/>
                  </a:lnTo>
                  <a:lnTo>
                    <a:pt x="28" y="1451"/>
                  </a:lnTo>
                  <a:lnTo>
                    <a:pt x="14" y="1446"/>
                  </a:lnTo>
                  <a:lnTo>
                    <a:pt x="5" y="1433"/>
                  </a:lnTo>
                  <a:lnTo>
                    <a:pt x="0" y="1418"/>
                  </a:lnTo>
                  <a:lnTo>
                    <a:pt x="1" y="1413"/>
                  </a:lnTo>
                  <a:lnTo>
                    <a:pt x="8" y="1404"/>
                  </a:lnTo>
                  <a:lnTo>
                    <a:pt x="11" y="1397"/>
                  </a:lnTo>
                  <a:lnTo>
                    <a:pt x="9" y="1396"/>
                  </a:lnTo>
                  <a:lnTo>
                    <a:pt x="180" y="1229"/>
                  </a:lnTo>
                  <a:lnTo>
                    <a:pt x="185" y="1111"/>
                  </a:lnTo>
                  <a:lnTo>
                    <a:pt x="197" y="994"/>
                  </a:lnTo>
                  <a:lnTo>
                    <a:pt x="216" y="880"/>
                  </a:lnTo>
                  <a:lnTo>
                    <a:pt x="242" y="765"/>
                  </a:lnTo>
                  <a:lnTo>
                    <a:pt x="275" y="653"/>
                  </a:lnTo>
                  <a:lnTo>
                    <a:pt x="313" y="542"/>
                  </a:lnTo>
                  <a:lnTo>
                    <a:pt x="357" y="432"/>
                  </a:lnTo>
                  <a:lnTo>
                    <a:pt x="363" y="417"/>
                  </a:lnTo>
                  <a:lnTo>
                    <a:pt x="372" y="394"/>
                  </a:lnTo>
                  <a:lnTo>
                    <a:pt x="386" y="367"/>
                  </a:lnTo>
                  <a:lnTo>
                    <a:pt x="402" y="333"/>
                  </a:lnTo>
                  <a:lnTo>
                    <a:pt x="421" y="297"/>
                  </a:lnTo>
                  <a:lnTo>
                    <a:pt x="467" y="216"/>
                  </a:lnTo>
                  <a:lnTo>
                    <a:pt x="494" y="176"/>
                  </a:lnTo>
                  <a:lnTo>
                    <a:pt x="523" y="137"/>
                  </a:lnTo>
                  <a:lnTo>
                    <a:pt x="554" y="100"/>
                  </a:lnTo>
                  <a:lnTo>
                    <a:pt x="585" y="68"/>
                  </a:lnTo>
                  <a:lnTo>
                    <a:pt x="619" y="40"/>
                  </a:lnTo>
                  <a:lnTo>
                    <a:pt x="653" y="18"/>
                  </a:lnTo>
                  <a:lnTo>
                    <a:pt x="689" y="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6157" y="3486"/>
              <a:ext cx="1353" cy="133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2" y="2"/>
                </a:cxn>
                <a:cxn ang="0">
                  <a:pos x="59" y="3"/>
                </a:cxn>
                <a:cxn ang="0">
                  <a:pos x="69" y="8"/>
                </a:cxn>
                <a:cxn ang="0">
                  <a:pos x="83" y="15"/>
                </a:cxn>
                <a:cxn ang="0">
                  <a:pos x="1311" y="616"/>
                </a:cxn>
                <a:cxn ang="0">
                  <a:pos x="1325" y="623"/>
                </a:cxn>
                <a:cxn ang="0">
                  <a:pos x="1336" y="629"/>
                </a:cxn>
                <a:cxn ang="0">
                  <a:pos x="1345" y="639"/>
                </a:cxn>
                <a:cxn ang="0">
                  <a:pos x="1352" y="650"/>
                </a:cxn>
                <a:cxn ang="0">
                  <a:pos x="1353" y="666"/>
                </a:cxn>
                <a:cxn ang="0">
                  <a:pos x="1352" y="681"/>
                </a:cxn>
                <a:cxn ang="0">
                  <a:pos x="1345" y="694"/>
                </a:cxn>
                <a:cxn ang="0">
                  <a:pos x="1336" y="702"/>
                </a:cxn>
                <a:cxn ang="0">
                  <a:pos x="1325" y="710"/>
                </a:cxn>
                <a:cxn ang="0">
                  <a:pos x="1311" y="717"/>
                </a:cxn>
                <a:cxn ang="0">
                  <a:pos x="83" y="1318"/>
                </a:cxn>
                <a:cxn ang="0">
                  <a:pos x="69" y="1325"/>
                </a:cxn>
                <a:cxn ang="0">
                  <a:pos x="59" y="1330"/>
                </a:cxn>
                <a:cxn ang="0">
                  <a:pos x="51" y="1331"/>
                </a:cxn>
                <a:cxn ang="0">
                  <a:pos x="48" y="1333"/>
                </a:cxn>
                <a:cxn ang="0">
                  <a:pos x="45" y="1333"/>
                </a:cxn>
                <a:cxn ang="0">
                  <a:pos x="27" y="1330"/>
                </a:cxn>
                <a:cxn ang="0">
                  <a:pos x="12" y="1321"/>
                </a:cxn>
                <a:cxn ang="0">
                  <a:pos x="3" y="1307"/>
                </a:cxn>
                <a:cxn ang="0">
                  <a:pos x="0" y="1289"/>
                </a:cxn>
                <a:cxn ang="0">
                  <a:pos x="1" y="1275"/>
                </a:cxn>
                <a:cxn ang="0">
                  <a:pos x="9" y="1262"/>
                </a:cxn>
                <a:cxn ang="0">
                  <a:pos x="21" y="1250"/>
                </a:cxn>
                <a:cxn ang="0">
                  <a:pos x="41" y="1239"/>
                </a:cxn>
                <a:cxn ang="0">
                  <a:pos x="1204" y="666"/>
                </a:cxn>
                <a:cxn ang="0">
                  <a:pos x="41" y="94"/>
                </a:cxn>
                <a:cxn ang="0">
                  <a:pos x="21" y="83"/>
                </a:cxn>
                <a:cxn ang="0">
                  <a:pos x="9" y="71"/>
                </a:cxn>
                <a:cxn ang="0">
                  <a:pos x="1" y="58"/>
                </a:cxn>
                <a:cxn ang="0">
                  <a:pos x="0" y="44"/>
                </a:cxn>
                <a:cxn ang="0">
                  <a:pos x="3" y="26"/>
                </a:cxn>
                <a:cxn ang="0">
                  <a:pos x="12" y="11"/>
                </a:cxn>
                <a:cxn ang="0">
                  <a:pos x="27" y="3"/>
                </a:cxn>
                <a:cxn ang="0">
                  <a:pos x="45" y="0"/>
                </a:cxn>
              </a:cxnLst>
              <a:rect l="0" t="0" r="r" b="b"/>
              <a:pathLst>
                <a:path w="1353" h="1333">
                  <a:moveTo>
                    <a:pt x="45" y="0"/>
                  </a:moveTo>
                  <a:lnTo>
                    <a:pt x="48" y="0"/>
                  </a:lnTo>
                  <a:lnTo>
                    <a:pt x="52" y="2"/>
                  </a:lnTo>
                  <a:lnTo>
                    <a:pt x="59" y="3"/>
                  </a:lnTo>
                  <a:lnTo>
                    <a:pt x="69" y="8"/>
                  </a:lnTo>
                  <a:lnTo>
                    <a:pt x="83" y="15"/>
                  </a:lnTo>
                  <a:lnTo>
                    <a:pt x="1311" y="616"/>
                  </a:lnTo>
                  <a:lnTo>
                    <a:pt x="1325" y="623"/>
                  </a:lnTo>
                  <a:lnTo>
                    <a:pt x="1336" y="629"/>
                  </a:lnTo>
                  <a:lnTo>
                    <a:pt x="1345" y="639"/>
                  </a:lnTo>
                  <a:lnTo>
                    <a:pt x="1352" y="650"/>
                  </a:lnTo>
                  <a:lnTo>
                    <a:pt x="1353" y="666"/>
                  </a:lnTo>
                  <a:lnTo>
                    <a:pt x="1352" y="681"/>
                  </a:lnTo>
                  <a:lnTo>
                    <a:pt x="1345" y="694"/>
                  </a:lnTo>
                  <a:lnTo>
                    <a:pt x="1336" y="702"/>
                  </a:lnTo>
                  <a:lnTo>
                    <a:pt x="1325" y="710"/>
                  </a:lnTo>
                  <a:lnTo>
                    <a:pt x="1311" y="717"/>
                  </a:lnTo>
                  <a:lnTo>
                    <a:pt x="83" y="1318"/>
                  </a:lnTo>
                  <a:lnTo>
                    <a:pt x="69" y="1325"/>
                  </a:lnTo>
                  <a:lnTo>
                    <a:pt x="59" y="1330"/>
                  </a:lnTo>
                  <a:lnTo>
                    <a:pt x="51" y="1331"/>
                  </a:lnTo>
                  <a:lnTo>
                    <a:pt x="48" y="1333"/>
                  </a:lnTo>
                  <a:lnTo>
                    <a:pt x="45" y="1333"/>
                  </a:lnTo>
                  <a:lnTo>
                    <a:pt x="27" y="1330"/>
                  </a:lnTo>
                  <a:lnTo>
                    <a:pt x="12" y="1321"/>
                  </a:lnTo>
                  <a:lnTo>
                    <a:pt x="3" y="1307"/>
                  </a:lnTo>
                  <a:lnTo>
                    <a:pt x="0" y="1289"/>
                  </a:lnTo>
                  <a:lnTo>
                    <a:pt x="1" y="1275"/>
                  </a:lnTo>
                  <a:lnTo>
                    <a:pt x="9" y="1262"/>
                  </a:lnTo>
                  <a:lnTo>
                    <a:pt x="21" y="1250"/>
                  </a:lnTo>
                  <a:lnTo>
                    <a:pt x="41" y="1239"/>
                  </a:lnTo>
                  <a:lnTo>
                    <a:pt x="1204" y="666"/>
                  </a:lnTo>
                  <a:lnTo>
                    <a:pt x="41" y="94"/>
                  </a:lnTo>
                  <a:lnTo>
                    <a:pt x="21" y="83"/>
                  </a:lnTo>
                  <a:lnTo>
                    <a:pt x="9" y="71"/>
                  </a:lnTo>
                  <a:lnTo>
                    <a:pt x="1" y="58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2" y="11"/>
                  </a:lnTo>
                  <a:lnTo>
                    <a:pt x="27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8522" y="3195"/>
              <a:ext cx="731" cy="1535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427" y="0"/>
                </a:cxn>
                <a:cxn ang="0">
                  <a:pos x="441" y="5"/>
                </a:cxn>
                <a:cxn ang="0">
                  <a:pos x="449" y="15"/>
                </a:cxn>
                <a:cxn ang="0">
                  <a:pos x="452" y="31"/>
                </a:cxn>
                <a:cxn ang="0">
                  <a:pos x="452" y="58"/>
                </a:cxn>
                <a:cxn ang="0">
                  <a:pos x="453" y="60"/>
                </a:cxn>
                <a:cxn ang="0">
                  <a:pos x="453" y="1375"/>
                </a:cxn>
                <a:cxn ang="0">
                  <a:pos x="455" y="1392"/>
                </a:cxn>
                <a:cxn ang="0">
                  <a:pos x="458" y="1409"/>
                </a:cxn>
                <a:cxn ang="0">
                  <a:pos x="464" y="1423"/>
                </a:cxn>
                <a:cxn ang="0">
                  <a:pos x="475" y="1435"/>
                </a:cxn>
                <a:cxn ang="0">
                  <a:pos x="489" y="1443"/>
                </a:cxn>
                <a:cxn ang="0">
                  <a:pos x="509" y="1451"/>
                </a:cxn>
                <a:cxn ang="0">
                  <a:pos x="536" y="1456"/>
                </a:cxn>
                <a:cxn ang="0">
                  <a:pos x="568" y="1459"/>
                </a:cxn>
                <a:cxn ang="0">
                  <a:pos x="609" y="1462"/>
                </a:cxn>
                <a:cxn ang="0">
                  <a:pos x="731" y="1462"/>
                </a:cxn>
                <a:cxn ang="0">
                  <a:pos x="731" y="1535"/>
                </a:cxn>
                <a:cxn ang="0">
                  <a:pos x="697" y="1532"/>
                </a:cxn>
                <a:cxn ang="0">
                  <a:pos x="655" y="1530"/>
                </a:cxn>
                <a:cxn ang="0">
                  <a:pos x="607" y="1528"/>
                </a:cxn>
                <a:cxn ang="0">
                  <a:pos x="556" y="1528"/>
                </a:cxn>
                <a:cxn ang="0">
                  <a:pos x="505" y="1527"/>
                </a:cxn>
                <a:cxn ang="0">
                  <a:pos x="241" y="1527"/>
                </a:cxn>
                <a:cxn ang="0">
                  <a:pos x="188" y="1528"/>
                </a:cxn>
                <a:cxn ang="0">
                  <a:pos x="137" y="1528"/>
                </a:cxn>
                <a:cxn ang="0">
                  <a:pos x="89" y="1530"/>
                </a:cxn>
                <a:cxn ang="0">
                  <a:pos x="47" y="1532"/>
                </a:cxn>
                <a:cxn ang="0">
                  <a:pos x="11" y="1535"/>
                </a:cxn>
                <a:cxn ang="0">
                  <a:pos x="11" y="1462"/>
                </a:cxn>
                <a:cxn ang="0">
                  <a:pos x="134" y="1462"/>
                </a:cxn>
                <a:cxn ang="0">
                  <a:pos x="174" y="1459"/>
                </a:cxn>
                <a:cxn ang="0">
                  <a:pos x="207" y="1456"/>
                </a:cxn>
                <a:cxn ang="0">
                  <a:pos x="233" y="1451"/>
                </a:cxn>
                <a:cxn ang="0">
                  <a:pos x="253" y="1444"/>
                </a:cxn>
                <a:cxn ang="0">
                  <a:pos x="267" y="1435"/>
                </a:cxn>
                <a:cxn ang="0">
                  <a:pos x="278" y="1423"/>
                </a:cxn>
                <a:cxn ang="0">
                  <a:pos x="284" y="1410"/>
                </a:cxn>
                <a:cxn ang="0">
                  <a:pos x="287" y="1394"/>
                </a:cxn>
                <a:cxn ang="0">
                  <a:pos x="289" y="1375"/>
                </a:cxn>
                <a:cxn ang="0">
                  <a:pos x="289" y="157"/>
                </a:cxn>
                <a:cxn ang="0">
                  <a:pos x="239" y="179"/>
                </a:cxn>
                <a:cxn ang="0">
                  <a:pos x="188" y="196"/>
                </a:cxn>
                <a:cxn ang="0">
                  <a:pos x="140" y="207"/>
                </a:cxn>
                <a:cxn ang="0">
                  <a:pos x="95" y="213"/>
                </a:cxn>
                <a:cxn ang="0">
                  <a:pos x="56" y="217"/>
                </a:cxn>
                <a:cxn ang="0">
                  <a:pos x="24" y="218"/>
                </a:cxn>
                <a:cxn ang="0">
                  <a:pos x="0" y="218"/>
                </a:cxn>
                <a:cxn ang="0">
                  <a:pos x="0" y="146"/>
                </a:cxn>
                <a:cxn ang="0">
                  <a:pos x="25" y="146"/>
                </a:cxn>
                <a:cxn ang="0">
                  <a:pos x="56" y="144"/>
                </a:cxn>
                <a:cxn ang="0">
                  <a:pos x="92" y="142"/>
                </a:cxn>
                <a:cxn ang="0">
                  <a:pos x="132" y="136"/>
                </a:cxn>
                <a:cxn ang="0">
                  <a:pos x="176" y="128"/>
                </a:cxn>
                <a:cxn ang="0">
                  <a:pos x="222" y="115"/>
                </a:cxn>
                <a:cxn ang="0">
                  <a:pos x="269" y="95"/>
                </a:cxn>
                <a:cxn ang="0">
                  <a:pos x="315" y="71"/>
                </a:cxn>
                <a:cxn ang="0">
                  <a:pos x="360" y="39"/>
                </a:cxn>
                <a:cxn ang="0">
                  <a:pos x="404" y="0"/>
                </a:cxn>
              </a:cxnLst>
              <a:rect l="0" t="0" r="r" b="b"/>
              <a:pathLst>
                <a:path w="731" h="1535">
                  <a:moveTo>
                    <a:pt x="404" y="0"/>
                  </a:moveTo>
                  <a:lnTo>
                    <a:pt x="427" y="0"/>
                  </a:lnTo>
                  <a:lnTo>
                    <a:pt x="441" y="5"/>
                  </a:lnTo>
                  <a:lnTo>
                    <a:pt x="449" y="15"/>
                  </a:lnTo>
                  <a:lnTo>
                    <a:pt x="452" y="31"/>
                  </a:lnTo>
                  <a:lnTo>
                    <a:pt x="452" y="58"/>
                  </a:lnTo>
                  <a:lnTo>
                    <a:pt x="453" y="60"/>
                  </a:lnTo>
                  <a:lnTo>
                    <a:pt x="453" y="1375"/>
                  </a:lnTo>
                  <a:lnTo>
                    <a:pt x="455" y="1392"/>
                  </a:lnTo>
                  <a:lnTo>
                    <a:pt x="458" y="1409"/>
                  </a:lnTo>
                  <a:lnTo>
                    <a:pt x="464" y="1423"/>
                  </a:lnTo>
                  <a:lnTo>
                    <a:pt x="475" y="1435"/>
                  </a:lnTo>
                  <a:lnTo>
                    <a:pt x="489" y="1443"/>
                  </a:lnTo>
                  <a:lnTo>
                    <a:pt x="509" y="1451"/>
                  </a:lnTo>
                  <a:lnTo>
                    <a:pt x="536" y="1456"/>
                  </a:lnTo>
                  <a:lnTo>
                    <a:pt x="568" y="1459"/>
                  </a:lnTo>
                  <a:lnTo>
                    <a:pt x="609" y="1462"/>
                  </a:lnTo>
                  <a:lnTo>
                    <a:pt x="731" y="1462"/>
                  </a:lnTo>
                  <a:lnTo>
                    <a:pt x="731" y="1535"/>
                  </a:lnTo>
                  <a:lnTo>
                    <a:pt x="697" y="1532"/>
                  </a:lnTo>
                  <a:lnTo>
                    <a:pt x="655" y="1530"/>
                  </a:lnTo>
                  <a:lnTo>
                    <a:pt x="607" y="1528"/>
                  </a:lnTo>
                  <a:lnTo>
                    <a:pt x="556" y="1528"/>
                  </a:lnTo>
                  <a:lnTo>
                    <a:pt x="505" y="1527"/>
                  </a:lnTo>
                  <a:lnTo>
                    <a:pt x="241" y="1527"/>
                  </a:lnTo>
                  <a:lnTo>
                    <a:pt x="188" y="1528"/>
                  </a:lnTo>
                  <a:lnTo>
                    <a:pt x="137" y="1528"/>
                  </a:lnTo>
                  <a:lnTo>
                    <a:pt x="89" y="1530"/>
                  </a:lnTo>
                  <a:lnTo>
                    <a:pt x="47" y="1532"/>
                  </a:lnTo>
                  <a:lnTo>
                    <a:pt x="11" y="1535"/>
                  </a:lnTo>
                  <a:lnTo>
                    <a:pt x="11" y="1462"/>
                  </a:lnTo>
                  <a:lnTo>
                    <a:pt x="134" y="1462"/>
                  </a:lnTo>
                  <a:lnTo>
                    <a:pt x="174" y="1459"/>
                  </a:lnTo>
                  <a:lnTo>
                    <a:pt x="207" y="1456"/>
                  </a:lnTo>
                  <a:lnTo>
                    <a:pt x="233" y="1451"/>
                  </a:lnTo>
                  <a:lnTo>
                    <a:pt x="253" y="1444"/>
                  </a:lnTo>
                  <a:lnTo>
                    <a:pt x="267" y="1435"/>
                  </a:lnTo>
                  <a:lnTo>
                    <a:pt x="278" y="1423"/>
                  </a:lnTo>
                  <a:lnTo>
                    <a:pt x="284" y="1410"/>
                  </a:lnTo>
                  <a:lnTo>
                    <a:pt x="287" y="1394"/>
                  </a:lnTo>
                  <a:lnTo>
                    <a:pt x="289" y="1375"/>
                  </a:lnTo>
                  <a:lnTo>
                    <a:pt x="289" y="157"/>
                  </a:lnTo>
                  <a:lnTo>
                    <a:pt x="239" y="179"/>
                  </a:lnTo>
                  <a:lnTo>
                    <a:pt x="188" y="196"/>
                  </a:lnTo>
                  <a:lnTo>
                    <a:pt x="140" y="207"/>
                  </a:lnTo>
                  <a:lnTo>
                    <a:pt x="95" y="213"/>
                  </a:lnTo>
                  <a:lnTo>
                    <a:pt x="56" y="217"/>
                  </a:lnTo>
                  <a:lnTo>
                    <a:pt x="24" y="218"/>
                  </a:lnTo>
                  <a:lnTo>
                    <a:pt x="0" y="218"/>
                  </a:lnTo>
                  <a:lnTo>
                    <a:pt x="0" y="146"/>
                  </a:lnTo>
                  <a:lnTo>
                    <a:pt x="25" y="146"/>
                  </a:lnTo>
                  <a:lnTo>
                    <a:pt x="56" y="144"/>
                  </a:lnTo>
                  <a:lnTo>
                    <a:pt x="92" y="142"/>
                  </a:lnTo>
                  <a:lnTo>
                    <a:pt x="132" y="136"/>
                  </a:lnTo>
                  <a:lnTo>
                    <a:pt x="176" y="128"/>
                  </a:lnTo>
                  <a:lnTo>
                    <a:pt x="222" y="115"/>
                  </a:lnTo>
                  <a:lnTo>
                    <a:pt x="269" y="95"/>
                  </a:lnTo>
                  <a:lnTo>
                    <a:pt x="315" y="71"/>
                  </a:lnTo>
                  <a:lnTo>
                    <a:pt x="360" y="39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0" name="Freeform 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3048000" y="5867400"/>
            <a:ext cx="375290" cy="457312"/>
          </a:xfrm>
          <a:custGeom>
            <a:avLst/>
            <a:gdLst/>
            <a:ahLst/>
            <a:cxnLst>
              <a:cxn ang="0">
                <a:pos x="296" y="36"/>
              </a:cxn>
              <a:cxn ang="0">
                <a:pos x="380" y="108"/>
              </a:cxn>
              <a:cxn ang="0">
                <a:pos x="425" y="217"/>
              </a:cxn>
              <a:cxn ang="0">
                <a:pos x="715" y="31"/>
              </a:cxn>
              <a:cxn ang="0">
                <a:pos x="744" y="74"/>
              </a:cxn>
              <a:cxn ang="0">
                <a:pos x="776" y="115"/>
              </a:cxn>
              <a:cxn ang="0">
                <a:pos x="813" y="153"/>
              </a:cxn>
              <a:cxn ang="0">
                <a:pos x="834" y="169"/>
              </a:cxn>
              <a:cxn ang="0">
                <a:pos x="858" y="178"/>
              </a:cxn>
              <a:cxn ang="0">
                <a:pos x="880" y="179"/>
              </a:cxn>
              <a:cxn ang="0">
                <a:pos x="902" y="173"/>
              </a:cxn>
              <a:cxn ang="0">
                <a:pos x="927" y="164"/>
              </a:cxn>
              <a:cxn ang="0">
                <a:pos x="950" y="153"/>
              </a:cxn>
              <a:cxn ang="0">
                <a:pos x="970" y="142"/>
              </a:cxn>
              <a:cxn ang="0">
                <a:pos x="813" y="308"/>
              </a:cxn>
              <a:cxn ang="0">
                <a:pos x="794" y="321"/>
              </a:cxn>
              <a:cxn ang="0">
                <a:pos x="770" y="328"/>
              </a:cxn>
              <a:cxn ang="0">
                <a:pos x="743" y="331"/>
              </a:cxn>
              <a:cxn ang="0">
                <a:pos x="715" y="330"/>
              </a:cxn>
              <a:cxn ang="0">
                <a:pos x="686" y="323"/>
              </a:cxn>
              <a:cxn ang="0">
                <a:pos x="658" y="312"/>
              </a:cxn>
              <a:cxn ang="0">
                <a:pos x="628" y="294"/>
              </a:cxn>
              <a:cxn ang="0">
                <a:pos x="589" y="269"/>
              </a:cxn>
              <a:cxn ang="0">
                <a:pos x="551" y="242"/>
              </a:cxn>
              <a:cxn ang="0">
                <a:pos x="517" y="214"/>
              </a:cxn>
              <a:cxn ang="0">
                <a:pos x="488" y="235"/>
              </a:cxn>
              <a:cxn ang="0">
                <a:pos x="462" y="256"/>
              </a:cxn>
              <a:cxn ang="0">
                <a:pos x="440" y="277"/>
              </a:cxn>
              <a:cxn ang="0">
                <a:pos x="425" y="293"/>
              </a:cxn>
              <a:cxn ang="0">
                <a:pos x="426" y="783"/>
              </a:cxn>
              <a:cxn ang="0">
                <a:pos x="433" y="810"/>
              </a:cxn>
              <a:cxn ang="0">
                <a:pos x="447" y="834"/>
              </a:cxn>
              <a:cxn ang="0">
                <a:pos x="464" y="856"/>
              </a:cxn>
              <a:cxn ang="0">
                <a:pos x="493" y="889"/>
              </a:cxn>
              <a:cxn ang="0">
                <a:pos x="538" y="932"/>
              </a:cxn>
              <a:cxn ang="0">
                <a:pos x="585" y="971"/>
              </a:cxn>
              <a:cxn ang="0">
                <a:pos x="838" y="888"/>
              </a:cxn>
              <a:cxn ang="0">
                <a:pos x="468" y="1182"/>
              </a:cxn>
              <a:cxn ang="0">
                <a:pos x="379" y="1111"/>
              </a:cxn>
              <a:cxn ang="0">
                <a:pos x="292" y="1034"/>
              </a:cxn>
              <a:cxn ang="0">
                <a:pos x="208" y="952"/>
              </a:cxn>
              <a:cxn ang="0">
                <a:pos x="217" y="851"/>
              </a:cxn>
              <a:cxn ang="0">
                <a:pos x="222" y="752"/>
              </a:cxn>
              <a:cxn ang="0">
                <a:pos x="224" y="652"/>
              </a:cxn>
              <a:cxn ang="0">
                <a:pos x="224" y="483"/>
              </a:cxn>
              <a:cxn ang="0">
                <a:pos x="223" y="421"/>
              </a:cxn>
              <a:cxn ang="0">
                <a:pos x="220" y="361"/>
              </a:cxn>
              <a:cxn ang="0">
                <a:pos x="217" y="325"/>
              </a:cxn>
              <a:cxn ang="0">
                <a:pos x="212" y="297"/>
              </a:cxn>
              <a:cxn ang="0">
                <a:pos x="205" y="271"/>
              </a:cxn>
              <a:cxn ang="0">
                <a:pos x="200" y="259"/>
              </a:cxn>
              <a:cxn ang="0">
                <a:pos x="163" y="232"/>
              </a:cxn>
              <a:cxn ang="0">
                <a:pos x="124" y="207"/>
              </a:cxn>
              <a:cxn ang="0">
                <a:pos x="0" y="222"/>
              </a:cxn>
            </a:cxnLst>
            <a:rect l="0" t="0" r="r" b="b"/>
            <a:pathLst>
              <a:path w="970" h="1182">
                <a:moveTo>
                  <a:pt x="256" y="0"/>
                </a:moveTo>
                <a:lnTo>
                  <a:pt x="296" y="36"/>
                </a:lnTo>
                <a:lnTo>
                  <a:pt x="337" y="72"/>
                </a:lnTo>
                <a:lnTo>
                  <a:pt x="380" y="108"/>
                </a:lnTo>
                <a:lnTo>
                  <a:pt x="425" y="142"/>
                </a:lnTo>
                <a:lnTo>
                  <a:pt x="425" y="217"/>
                </a:lnTo>
                <a:lnTo>
                  <a:pt x="701" y="10"/>
                </a:lnTo>
                <a:lnTo>
                  <a:pt x="715" y="31"/>
                </a:lnTo>
                <a:lnTo>
                  <a:pt x="730" y="53"/>
                </a:lnTo>
                <a:lnTo>
                  <a:pt x="744" y="74"/>
                </a:lnTo>
                <a:lnTo>
                  <a:pt x="760" y="95"/>
                </a:lnTo>
                <a:lnTo>
                  <a:pt x="776" y="115"/>
                </a:lnTo>
                <a:lnTo>
                  <a:pt x="803" y="144"/>
                </a:lnTo>
                <a:lnTo>
                  <a:pt x="813" y="153"/>
                </a:lnTo>
                <a:lnTo>
                  <a:pt x="823" y="162"/>
                </a:lnTo>
                <a:lnTo>
                  <a:pt x="834" y="169"/>
                </a:lnTo>
                <a:lnTo>
                  <a:pt x="846" y="175"/>
                </a:lnTo>
                <a:lnTo>
                  <a:pt x="858" y="178"/>
                </a:lnTo>
                <a:lnTo>
                  <a:pt x="870" y="180"/>
                </a:lnTo>
                <a:lnTo>
                  <a:pt x="880" y="179"/>
                </a:lnTo>
                <a:lnTo>
                  <a:pt x="891" y="177"/>
                </a:lnTo>
                <a:lnTo>
                  <a:pt x="902" y="173"/>
                </a:lnTo>
                <a:lnTo>
                  <a:pt x="915" y="169"/>
                </a:lnTo>
                <a:lnTo>
                  <a:pt x="927" y="164"/>
                </a:lnTo>
                <a:lnTo>
                  <a:pt x="939" y="159"/>
                </a:lnTo>
                <a:lnTo>
                  <a:pt x="950" y="153"/>
                </a:lnTo>
                <a:lnTo>
                  <a:pt x="961" y="147"/>
                </a:lnTo>
                <a:lnTo>
                  <a:pt x="970" y="142"/>
                </a:lnTo>
                <a:lnTo>
                  <a:pt x="966" y="176"/>
                </a:lnTo>
                <a:lnTo>
                  <a:pt x="813" y="308"/>
                </a:lnTo>
                <a:lnTo>
                  <a:pt x="804" y="315"/>
                </a:lnTo>
                <a:lnTo>
                  <a:pt x="794" y="321"/>
                </a:lnTo>
                <a:lnTo>
                  <a:pt x="782" y="325"/>
                </a:lnTo>
                <a:lnTo>
                  <a:pt x="770" y="328"/>
                </a:lnTo>
                <a:lnTo>
                  <a:pt x="757" y="330"/>
                </a:lnTo>
                <a:lnTo>
                  <a:pt x="743" y="331"/>
                </a:lnTo>
                <a:lnTo>
                  <a:pt x="729" y="331"/>
                </a:lnTo>
                <a:lnTo>
                  <a:pt x="715" y="330"/>
                </a:lnTo>
                <a:lnTo>
                  <a:pt x="700" y="327"/>
                </a:lnTo>
                <a:lnTo>
                  <a:pt x="686" y="323"/>
                </a:lnTo>
                <a:lnTo>
                  <a:pt x="671" y="318"/>
                </a:lnTo>
                <a:lnTo>
                  <a:pt x="658" y="312"/>
                </a:lnTo>
                <a:lnTo>
                  <a:pt x="645" y="305"/>
                </a:lnTo>
                <a:lnTo>
                  <a:pt x="628" y="294"/>
                </a:lnTo>
                <a:lnTo>
                  <a:pt x="608" y="282"/>
                </a:lnTo>
                <a:lnTo>
                  <a:pt x="589" y="269"/>
                </a:lnTo>
                <a:lnTo>
                  <a:pt x="570" y="256"/>
                </a:lnTo>
                <a:lnTo>
                  <a:pt x="551" y="242"/>
                </a:lnTo>
                <a:lnTo>
                  <a:pt x="533" y="227"/>
                </a:lnTo>
                <a:lnTo>
                  <a:pt x="517" y="214"/>
                </a:lnTo>
                <a:lnTo>
                  <a:pt x="502" y="224"/>
                </a:lnTo>
                <a:lnTo>
                  <a:pt x="488" y="235"/>
                </a:lnTo>
                <a:lnTo>
                  <a:pt x="475" y="246"/>
                </a:lnTo>
                <a:lnTo>
                  <a:pt x="462" y="256"/>
                </a:lnTo>
                <a:lnTo>
                  <a:pt x="450" y="267"/>
                </a:lnTo>
                <a:lnTo>
                  <a:pt x="440" y="277"/>
                </a:lnTo>
                <a:lnTo>
                  <a:pt x="432" y="285"/>
                </a:lnTo>
                <a:lnTo>
                  <a:pt x="425" y="293"/>
                </a:lnTo>
                <a:lnTo>
                  <a:pt x="425" y="768"/>
                </a:lnTo>
                <a:lnTo>
                  <a:pt x="426" y="783"/>
                </a:lnTo>
                <a:lnTo>
                  <a:pt x="429" y="797"/>
                </a:lnTo>
                <a:lnTo>
                  <a:pt x="433" y="810"/>
                </a:lnTo>
                <a:lnTo>
                  <a:pt x="440" y="822"/>
                </a:lnTo>
                <a:lnTo>
                  <a:pt x="447" y="834"/>
                </a:lnTo>
                <a:lnTo>
                  <a:pt x="455" y="845"/>
                </a:lnTo>
                <a:lnTo>
                  <a:pt x="464" y="856"/>
                </a:lnTo>
                <a:lnTo>
                  <a:pt x="473" y="866"/>
                </a:lnTo>
                <a:lnTo>
                  <a:pt x="493" y="889"/>
                </a:lnTo>
                <a:lnTo>
                  <a:pt x="515" y="911"/>
                </a:lnTo>
                <a:lnTo>
                  <a:pt x="538" y="932"/>
                </a:lnTo>
                <a:lnTo>
                  <a:pt x="561" y="952"/>
                </a:lnTo>
                <a:lnTo>
                  <a:pt x="585" y="971"/>
                </a:lnTo>
                <a:lnTo>
                  <a:pt x="609" y="990"/>
                </a:lnTo>
                <a:lnTo>
                  <a:pt x="838" y="888"/>
                </a:lnTo>
                <a:lnTo>
                  <a:pt x="841" y="934"/>
                </a:lnTo>
                <a:lnTo>
                  <a:pt x="468" y="1182"/>
                </a:lnTo>
                <a:lnTo>
                  <a:pt x="423" y="1148"/>
                </a:lnTo>
                <a:lnTo>
                  <a:pt x="379" y="1111"/>
                </a:lnTo>
                <a:lnTo>
                  <a:pt x="335" y="1073"/>
                </a:lnTo>
                <a:lnTo>
                  <a:pt x="292" y="1034"/>
                </a:lnTo>
                <a:lnTo>
                  <a:pt x="250" y="994"/>
                </a:lnTo>
                <a:lnTo>
                  <a:pt x="208" y="952"/>
                </a:lnTo>
                <a:lnTo>
                  <a:pt x="213" y="901"/>
                </a:lnTo>
                <a:lnTo>
                  <a:pt x="217" y="851"/>
                </a:lnTo>
                <a:lnTo>
                  <a:pt x="220" y="801"/>
                </a:lnTo>
                <a:lnTo>
                  <a:pt x="222" y="752"/>
                </a:lnTo>
                <a:lnTo>
                  <a:pt x="223" y="702"/>
                </a:lnTo>
                <a:lnTo>
                  <a:pt x="224" y="652"/>
                </a:lnTo>
                <a:lnTo>
                  <a:pt x="224" y="600"/>
                </a:lnTo>
                <a:lnTo>
                  <a:pt x="224" y="483"/>
                </a:lnTo>
                <a:lnTo>
                  <a:pt x="224" y="452"/>
                </a:lnTo>
                <a:lnTo>
                  <a:pt x="223" y="421"/>
                </a:lnTo>
                <a:lnTo>
                  <a:pt x="222" y="390"/>
                </a:lnTo>
                <a:lnTo>
                  <a:pt x="220" y="361"/>
                </a:lnTo>
                <a:lnTo>
                  <a:pt x="218" y="342"/>
                </a:lnTo>
                <a:lnTo>
                  <a:pt x="217" y="325"/>
                </a:lnTo>
                <a:lnTo>
                  <a:pt x="215" y="310"/>
                </a:lnTo>
                <a:lnTo>
                  <a:pt x="212" y="297"/>
                </a:lnTo>
                <a:lnTo>
                  <a:pt x="207" y="278"/>
                </a:lnTo>
                <a:lnTo>
                  <a:pt x="205" y="271"/>
                </a:lnTo>
                <a:lnTo>
                  <a:pt x="203" y="266"/>
                </a:lnTo>
                <a:lnTo>
                  <a:pt x="200" y="259"/>
                </a:lnTo>
                <a:lnTo>
                  <a:pt x="182" y="245"/>
                </a:lnTo>
                <a:lnTo>
                  <a:pt x="163" y="232"/>
                </a:lnTo>
                <a:lnTo>
                  <a:pt x="144" y="219"/>
                </a:lnTo>
                <a:lnTo>
                  <a:pt x="124" y="207"/>
                </a:lnTo>
                <a:lnTo>
                  <a:pt x="28" y="245"/>
                </a:lnTo>
                <a:lnTo>
                  <a:pt x="0" y="222"/>
                </a:lnTo>
                <a:lnTo>
                  <a:pt x="25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roup 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2362200"/>
            <a:ext cx="1828800" cy="501646"/>
            <a:chOff x="717" y="3506"/>
            <a:chExt cx="7211" cy="1978"/>
          </a:xfrm>
          <a:solidFill>
            <a:srgbClr val="009900"/>
          </a:solidFill>
        </p:grpSpPr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717" y="3506"/>
              <a:ext cx="1070" cy="1574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82" y="7"/>
                </a:cxn>
                <a:cxn ang="0">
                  <a:pos x="456" y="30"/>
                </a:cxn>
                <a:cxn ang="0">
                  <a:pos x="520" y="79"/>
                </a:cxn>
                <a:cxn ang="0">
                  <a:pos x="567" y="158"/>
                </a:cxn>
                <a:cxn ang="0">
                  <a:pos x="1023" y="1467"/>
                </a:cxn>
                <a:cxn ang="0">
                  <a:pos x="1059" y="1530"/>
                </a:cxn>
                <a:cxn ang="0">
                  <a:pos x="1070" y="1550"/>
                </a:cxn>
                <a:cxn ang="0">
                  <a:pos x="1068" y="1557"/>
                </a:cxn>
                <a:cxn ang="0">
                  <a:pos x="1061" y="1564"/>
                </a:cxn>
                <a:cxn ang="0">
                  <a:pos x="1046" y="1571"/>
                </a:cxn>
                <a:cxn ang="0">
                  <a:pos x="943" y="1569"/>
                </a:cxn>
                <a:cxn ang="0">
                  <a:pos x="903" y="1546"/>
                </a:cxn>
                <a:cxn ang="0">
                  <a:pos x="871" y="1502"/>
                </a:cxn>
                <a:cxn ang="0">
                  <a:pos x="840" y="1425"/>
                </a:cxn>
                <a:cxn ang="0">
                  <a:pos x="800" y="1310"/>
                </a:cxn>
                <a:cxn ang="0">
                  <a:pos x="753" y="1176"/>
                </a:cxn>
                <a:cxn ang="0">
                  <a:pos x="679" y="963"/>
                </a:cxn>
                <a:cxn ang="0">
                  <a:pos x="654" y="891"/>
                </a:cxn>
                <a:cxn ang="0">
                  <a:pos x="123" y="1543"/>
                </a:cxn>
                <a:cxn ang="0">
                  <a:pos x="87" y="1569"/>
                </a:cxn>
                <a:cxn ang="0">
                  <a:pos x="40" y="1569"/>
                </a:cxn>
                <a:cxn ang="0">
                  <a:pos x="4" y="1537"/>
                </a:cxn>
                <a:cxn ang="0">
                  <a:pos x="2" y="1493"/>
                </a:cxn>
                <a:cxn ang="0">
                  <a:pos x="22" y="1460"/>
                </a:cxn>
                <a:cxn ang="0">
                  <a:pos x="634" y="831"/>
                </a:cxn>
                <a:cxn ang="0">
                  <a:pos x="406" y="174"/>
                </a:cxn>
                <a:cxn ang="0">
                  <a:pos x="375" y="107"/>
                </a:cxn>
                <a:cxn ang="0">
                  <a:pos x="346" y="70"/>
                </a:cxn>
                <a:cxn ang="0">
                  <a:pos x="310" y="51"/>
                </a:cxn>
                <a:cxn ang="0">
                  <a:pos x="281" y="47"/>
                </a:cxn>
                <a:cxn ang="0">
                  <a:pos x="270" y="37"/>
                </a:cxn>
                <a:cxn ang="0">
                  <a:pos x="266" y="26"/>
                </a:cxn>
                <a:cxn ang="0">
                  <a:pos x="277" y="5"/>
                </a:cxn>
                <a:cxn ang="0">
                  <a:pos x="297" y="0"/>
                </a:cxn>
              </a:cxnLst>
              <a:rect l="0" t="0" r="r" b="b"/>
              <a:pathLst>
                <a:path w="1070" h="1574">
                  <a:moveTo>
                    <a:pt x="297" y="0"/>
                  </a:moveTo>
                  <a:lnTo>
                    <a:pt x="306" y="0"/>
                  </a:lnTo>
                  <a:lnTo>
                    <a:pt x="344" y="3"/>
                  </a:lnTo>
                  <a:lnTo>
                    <a:pt x="382" y="7"/>
                  </a:lnTo>
                  <a:lnTo>
                    <a:pt x="420" y="17"/>
                  </a:lnTo>
                  <a:lnTo>
                    <a:pt x="456" y="30"/>
                  </a:lnTo>
                  <a:lnTo>
                    <a:pt x="491" y="51"/>
                  </a:lnTo>
                  <a:lnTo>
                    <a:pt x="520" y="79"/>
                  </a:lnTo>
                  <a:lnTo>
                    <a:pt x="547" y="114"/>
                  </a:lnTo>
                  <a:lnTo>
                    <a:pt x="567" y="158"/>
                  </a:lnTo>
                  <a:lnTo>
                    <a:pt x="1008" y="1428"/>
                  </a:lnTo>
                  <a:lnTo>
                    <a:pt x="1023" y="1467"/>
                  </a:lnTo>
                  <a:lnTo>
                    <a:pt x="1039" y="1502"/>
                  </a:lnTo>
                  <a:lnTo>
                    <a:pt x="1059" y="1530"/>
                  </a:lnTo>
                  <a:lnTo>
                    <a:pt x="1066" y="1537"/>
                  </a:lnTo>
                  <a:lnTo>
                    <a:pt x="1070" y="1550"/>
                  </a:lnTo>
                  <a:lnTo>
                    <a:pt x="1070" y="1555"/>
                  </a:lnTo>
                  <a:lnTo>
                    <a:pt x="1068" y="1557"/>
                  </a:lnTo>
                  <a:lnTo>
                    <a:pt x="1066" y="1562"/>
                  </a:lnTo>
                  <a:lnTo>
                    <a:pt x="1061" y="1564"/>
                  </a:lnTo>
                  <a:lnTo>
                    <a:pt x="1054" y="1569"/>
                  </a:lnTo>
                  <a:lnTo>
                    <a:pt x="1046" y="1571"/>
                  </a:lnTo>
                  <a:lnTo>
                    <a:pt x="967" y="1571"/>
                  </a:lnTo>
                  <a:lnTo>
                    <a:pt x="943" y="1569"/>
                  </a:lnTo>
                  <a:lnTo>
                    <a:pt x="920" y="1560"/>
                  </a:lnTo>
                  <a:lnTo>
                    <a:pt x="903" y="1546"/>
                  </a:lnTo>
                  <a:lnTo>
                    <a:pt x="882" y="1523"/>
                  </a:lnTo>
                  <a:lnTo>
                    <a:pt x="871" y="1502"/>
                  </a:lnTo>
                  <a:lnTo>
                    <a:pt x="856" y="1469"/>
                  </a:lnTo>
                  <a:lnTo>
                    <a:pt x="840" y="1425"/>
                  </a:lnTo>
                  <a:lnTo>
                    <a:pt x="820" y="1372"/>
                  </a:lnTo>
                  <a:lnTo>
                    <a:pt x="800" y="1310"/>
                  </a:lnTo>
                  <a:lnTo>
                    <a:pt x="775" y="1245"/>
                  </a:lnTo>
                  <a:lnTo>
                    <a:pt x="753" y="1176"/>
                  </a:lnTo>
                  <a:lnTo>
                    <a:pt x="704" y="1032"/>
                  </a:lnTo>
                  <a:lnTo>
                    <a:pt x="679" y="963"/>
                  </a:lnTo>
                  <a:lnTo>
                    <a:pt x="654" y="896"/>
                  </a:lnTo>
                  <a:lnTo>
                    <a:pt x="654" y="891"/>
                  </a:lnTo>
                  <a:lnTo>
                    <a:pt x="136" y="1527"/>
                  </a:lnTo>
                  <a:lnTo>
                    <a:pt x="123" y="1543"/>
                  </a:lnTo>
                  <a:lnTo>
                    <a:pt x="107" y="1557"/>
                  </a:lnTo>
                  <a:lnTo>
                    <a:pt x="87" y="1569"/>
                  </a:lnTo>
                  <a:lnTo>
                    <a:pt x="65" y="1574"/>
                  </a:lnTo>
                  <a:lnTo>
                    <a:pt x="40" y="1569"/>
                  </a:lnTo>
                  <a:lnTo>
                    <a:pt x="20" y="1557"/>
                  </a:lnTo>
                  <a:lnTo>
                    <a:pt x="4" y="1537"/>
                  </a:lnTo>
                  <a:lnTo>
                    <a:pt x="0" y="1511"/>
                  </a:lnTo>
                  <a:lnTo>
                    <a:pt x="2" y="1493"/>
                  </a:lnTo>
                  <a:lnTo>
                    <a:pt x="9" y="1476"/>
                  </a:lnTo>
                  <a:lnTo>
                    <a:pt x="22" y="1460"/>
                  </a:lnTo>
                  <a:lnTo>
                    <a:pt x="38" y="1442"/>
                  </a:lnTo>
                  <a:lnTo>
                    <a:pt x="634" y="831"/>
                  </a:lnTo>
                  <a:lnTo>
                    <a:pt x="424" y="225"/>
                  </a:lnTo>
                  <a:lnTo>
                    <a:pt x="406" y="174"/>
                  </a:lnTo>
                  <a:lnTo>
                    <a:pt x="391" y="135"/>
                  </a:lnTo>
                  <a:lnTo>
                    <a:pt x="375" y="107"/>
                  </a:lnTo>
                  <a:lnTo>
                    <a:pt x="362" y="84"/>
                  </a:lnTo>
                  <a:lnTo>
                    <a:pt x="346" y="70"/>
                  </a:lnTo>
                  <a:lnTo>
                    <a:pt x="330" y="58"/>
                  </a:lnTo>
                  <a:lnTo>
                    <a:pt x="310" y="51"/>
                  </a:lnTo>
                  <a:lnTo>
                    <a:pt x="286" y="47"/>
                  </a:lnTo>
                  <a:lnTo>
                    <a:pt x="281" y="47"/>
                  </a:lnTo>
                  <a:lnTo>
                    <a:pt x="272" y="42"/>
                  </a:lnTo>
                  <a:lnTo>
                    <a:pt x="270" y="37"/>
                  </a:lnTo>
                  <a:lnTo>
                    <a:pt x="266" y="33"/>
                  </a:lnTo>
                  <a:lnTo>
                    <a:pt x="266" y="26"/>
                  </a:lnTo>
                  <a:lnTo>
                    <a:pt x="268" y="14"/>
                  </a:lnTo>
                  <a:lnTo>
                    <a:pt x="277" y="5"/>
                  </a:lnTo>
                  <a:lnTo>
                    <a:pt x="286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596" y="4237"/>
              <a:ext cx="1435" cy="519"/>
            </a:xfrm>
            <a:custGeom>
              <a:avLst/>
              <a:gdLst/>
              <a:ahLst/>
              <a:cxnLst>
                <a:cxn ang="0">
                  <a:pos x="58" y="431"/>
                </a:cxn>
                <a:cxn ang="0">
                  <a:pos x="1379" y="431"/>
                </a:cxn>
                <a:cxn ang="0">
                  <a:pos x="1394" y="433"/>
                </a:cxn>
                <a:cxn ang="0">
                  <a:pos x="1410" y="438"/>
                </a:cxn>
                <a:cxn ang="0">
                  <a:pos x="1423" y="445"/>
                </a:cxn>
                <a:cxn ang="0">
                  <a:pos x="1432" y="458"/>
                </a:cxn>
                <a:cxn ang="0">
                  <a:pos x="1435" y="477"/>
                </a:cxn>
                <a:cxn ang="0">
                  <a:pos x="1432" y="496"/>
                </a:cxn>
                <a:cxn ang="0">
                  <a:pos x="1423" y="507"/>
                </a:cxn>
                <a:cxn ang="0">
                  <a:pos x="1410" y="514"/>
                </a:cxn>
                <a:cxn ang="0">
                  <a:pos x="1397" y="516"/>
                </a:cxn>
                <a:cxn ang="0">
                  <a:pos x="1379" y="519"/>
                </a:cxn>
                <a:cxn ang="0">
                  <a:pos x="58" y="519"/>
                </a:cxn>
                <a:cxn ang="0">
                  <a:pos x="40" y="516"/>
                </a:cxn>
                <a:cxn ang="0">
                  <a:pos x="27" y="514"/>
                </a:cxn>
                <a:cxn ang="0">
                  <a:pos x="13" y="507"/>
                </a:cxn>
                <a:cxn ang="0">
                  <a:pos x="4" y="496"/>
                </a:cxn>
                <a:cxn ang="0">
                  <a:pos x="2" y="477"/>
                </a:cxn>
                <a:cxn ang="0">
                  <a:pos x="4" y="458"/>
                </a:cxn>
                <a:cxn ang="0">
                  <a:pos x="13" y="445"/>
                </a:cxn>
                <a:cxn ang="0">
                  <a:pos x="27" y="438"/>
                </a:cxn>
                <a:cxn ang="0">
                  <a:pos x="40" y="433"/>
                </a:cxn>
                <a:cxn ang="0">
                  <a:pos x="58" y="431"/>
                </a:cxn>
                <a:cxn ang="0">
                  <a:pos x="56" y="0"/>
                </a:cxn>
                <a:cxn ang="0">
                  <a:pos x="1379" y="0"/>
                </a:cxn>
                <a:cxn ang="0">
                  <a:pos x="1397" y="3"/>
                </a:cxn>
                <a:cxn ang="0">
                  <a:pos x="1410" y="5"/>
                </a:cxn>
                <a:cxn ang="0">
                  <a:pos x="1423" y="12"/>
                </a:cxn>
                <a:cxn ang="0">
                  <a:pos x="1432" y="24"/>
                </a:cxn>
                <a:cxn ang="0">
                  <a:pos x="1435" y="42"/>
                </a:cxn>
                <a:cxn ang="0">
                  <a:pos x="1432" y="61"/>
                </a:cxn>
                <a:cxn ang="0">
                  <a:pos x="1423" y="75"/>
                </a:cxn>
                <a:cxn ang="0">
                  <a:pos x="1410" y="81"/>
                </a:cxn>
                <a:cxn ang="0">
                  <a:pos x="1394" y="86"/>
                </a:cxn>
                <a:cxn ang="0">
                  <a:pos x="1379" y="88"/>
                </a:cxn>
                <a:cxn ang="0">
                  <a:pos x="56" y="88"/>
                </a:cxn>
                <a:cxn ang="0">
                  <a:pos x="38" y="86"/>
                </a:cxn>
                <a:cxn ang="0">
                  <a:pos x="25" y="81"/>
                </a:cxn>
                <a:cxn ang="0">
                  <a:pos x="11" y="75"/>
                </a:cxn>
                <a:cxn ang="0">
                  <a:pos x="2" y="61"/>
                </a:cxn>
                <a:cxn ang="0">
                  <a:pos x="0" y="42"/>
                </a:cxn>
                <a:cxn ang="0">
                  <a:pos x="2" y="24"/>
                </a:cxn>
                <a:cxn ang="0">
                  <a:pos x="11" y="12"/>
                </a:cxn>
                <a:cxn ang="0">
                  <a:pos x="25" y="5"/>
                </a:cxn>
                <a:cxn ang="0">
                  <a:pos x="38" y="3"/>
                </a:cxn>
                <a:cxn ang="0">
                  <a:pos x="56" y="0"/>
                </a:cxn>
              </a:cxnLst>
              <a:rect l="0" t="0" r="r" b="b"/>
              <a:pathLst>
                <a:path w="1435" h="519">
                  <a:moveTo>
                    <a:pt x="58" y="431"/>
                  </a:moveTo>
                  <a:lnTo>
                    <a:pt x="1379" y="431"/>
                  </a:lnTo>
                  <a:lnTo>
                    <a:pt x="1394" y="433"/>
                  </a:lnTo>
                  <a:lnTo>
                    <a:pt x="1410" y="438"/>
                  </a:lnTo>
                  <a:lnTo>
                    <a:pt x="1423" y="445"/>
                  </a:lnTo>
                  <a:lnTo>
                    <a:pt x="1432" y="458"/>
                  </a:lnTo>
                  <a:lnTo>
                    <a:pt x="1435" y="477"/>
                  </a:lnTo>
                  <a:lnTo>
                    <a:pt x="1432" y="496"/>
                  </a:lnTo>
                  <a:lnTo>
                    <a:pt x="1423" y="507"/>
                  </a:lnTo>
                  <a:lnTo>
                    <a:pt x="1410" y="514"/>
                  </a:lnTo>
                  <a:lnTo>
                    <a:pt x="1397" y="516"/>
                  </a:lnTo>
                  <a:lnTo>
                    <a:pt x="1379" y="519"/>
                  </a:lnTo>
                  <a:lnTo>
                    <a:pt x="58" y="519"/>
                  </a:lnTo>
                  <a:lnTo>
                    <a:pt x="40" y="516"/>
                  </a:lnTo>
                  <a:lnTo>
                    <a:pt x="27" y="514"/>
                  </a:lnTo>
                  <a:lnTo>
                    <a:pt x="13" y="507"/>
                  </a:lnTo>
                  <a:lnTo>
                    <a:pt x="4" y="496"/>
                  </a:lnTo>
                  <a:lnTo>
                    <a:pt x="2" y="477"/>
                  </a:lnTo>
                  <a:lnTo>
                    <a:pt x="4" y="458"/>
                  </a:lnTo>
                  <a:lnTo>
                    <a:pt x="13" y="445"/>
                  </a:lnTo>
                  <a:lnTo>
                    <a:pt x="27" y="438"/>
                  </a:lnTo>
                  <a:lnTo>
                    <a:pt x="40" y="433"/>
                  </a:lnTo>
                  <a:lnTo>
                    <a:pt x="58" y="431"/>
                  </a:lnTo>
                  <a:close/>
                  <a:moveTo>
                    <a:pt x="56" y="0"/>
                  </a:moveTo>
                  <a:lnTo>
                    <a:pt x="1379" y="0"/>
                  </a:lnTo>
                  <a:lnTo>
                    <a:pt x="1397" y="3"/>
                  </a:lnTo>
                  <a:lnTo>
                    <a:pt x="1410" y="5"/>
                  </a:lnTo>
                  <a:lnTo>
                    <a:pt x="1423" y="12"/>
                  </a:lnTo>
                  <a:lnTo>
                    <a:pt x="1432" y="24"/>
                  </a:lnTo>
                  <a:lnTo>
                    <a:pt x="1435" y="42"/>
                  </a:lnTo>
                  <a:lnTo>
                    <a:pt x="1432" y="61"/>
                  </a:lnTo>
                  <a:lnTo>
                    <a:pt x="1423" y="75"/>
                  </a:lnTo>
                  <a:lnTo>
                    <a:pt x="1410" y="81"/>
                  </a:lnTo>
                  <a:lnTo>
                    <a:pt x="1394" y="86"/>
                  </a:lnTo>
                  <a:lnTo>
                    <a:pt x="1379" y="88"/>
                  </a:lnTo>
                  <a:lnTo>
                    <a:pt x="56" y="88"/>
                  </a:lnTo>
                  <a:lnTo>
                    <a:pt x="38" y="86"/>
                  </a:lnTo>
                  <a:lnTo>
                    <a:pt x="25" y="81"/>
                  </a:lnTo>
                  <a:lnTo>
                    <a:pt x="11" y="75"/>
                  </a:lnTo>
                  <a:lnTo>
                    <a:pt x="2" y="61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4672" y="4064"/>
              <a:ext cx="1122" cy="1420"/>
            </a:xfrm>
            <a:custGeom>
              <a:avLst/>
              <a:gdLst/>
              <a:ahLst/>
              <a:cxnLst>
                <a:cxn ang="0">
                  <a:pos x="775" y="65"/>
                </a:cxn>
                <a:cxn ang="0">
                  <a:pos x="657" y="139"/>
                </a:cxn>
                <a:cxn ang="0">
                  <a:pos x="563" y="250"/>
                </a:cxn>
                <a:cxn ang="0">
                  <a:pos x="438" y="736"/>
                </a:cxn>
                <a:cxn ang="0">
                  <a:pos x="433" y="759"/>
                </a:cxn>
                <a:cxn ang="0">
                  <a:pos x="436" y="796"/>
                </a:cxn>
                <a:cxn ang="0">
                  <a:pos x="462" y="874"/>
                </a:cxn>
                <a:cxn ang="0">
                  <a:pos x="530" y="951"/>
                </a:cxn>
                <a:cxn ang="0">
                  <a:pos x="637" y="965"/>
                </a:cxn>
                <a:cxn ang="0">
                  <a:pos x="751" y="895"/>
                </a:cxn>
                <a:cxn ang="0">
                  <a:pos x="858" y="740"/>
                </a:cxn>
                <a:cxn ang="0">
                  <a:pos x="903" y="606"/>
                </a:cxn>
                <a:cxn ang="0">
                  <a:pos x="947" y="428"/>
                </a:cxn>
                <a:cxn ang="0">
                  <a:pos x="967" y="266"/>
                </a:cxn>
                <a:cxn ang="0">
                  <a:pos x="941" y="127"/>
                </a:cxn>
                <a:cxn ang="0">
                  <a:pos x="865" y="60"/>
                </a:cxn>
                <a:cxn ang="0">
                  <a:pos x="389" y="2"/>
                </a:cxn>
                <a:cxn ang="0">
                  <a:pos x="476" y="39"/>
                </a:cxn>
                <a:cxn ang="0">
                  <a:pos x="541" y="127"/>
                </a:cxn>
                <a:cxn ang="0">
                  <a:pos x="632" y="86"/>
                </a:cxn>
                <a:cxn ang="0">
                  <a:pos x="780" y="7"/>
                </a:cxn>
                <a:cxn ang="0">
                  <a:pos x="947" y="25"/>
                </a:cxn>
                <a:cxn ang="0">
                  <a:pos x="1075" y="153"/>
                </a:cxn>
                <a:cxn ang="0">
                  <a:pos x="1122" y="359"/>
                </a:cxn>
                <a:cxn ang="0">
                  <a:pos x="1068" y="620"/>
                </a:cxn>
                <a:cxn ang="0">
                  <a:pos x="927" y="840"/>
                </a:cxn>
                <a:cxn ang="0">
                  <a:pos x="740" y="981"/>
                </a:cxn>
                <a:cxn ang="0">
                  <a:pos x="559" y="1006"/>
                </a:cxn>
                <a:cxn ang="0">
                  <a:pos x="460" y="953"/>
                </a:cxn>
                <a:cxn ang="0">
                  <a:pos x="404" y="867"/>
                </a:cxn>
                <a:cxn ang="0">
                  <a:pos x="382" y="958"/>
                </a:cxn>
                <a:cxn ang="0">
                  <a:pos x="346" y="1103"/>
                </a:cxn>
                <a:cxn ang="0">
                  <a:pos x="306" y="1277"/>
                </a:cxn>
                <a:cxn ang="0">
                  <a:pos x="299" y="1323"/>
                </a:cxn>
                <a:cxn ang="0">
                  <a:pos x="319" y="1344"/>
                </a:cxn>
                <a:cxn ang="0">
                  <a:pos x="431" y="1353"/>
                </a:cxn>
                <a:cxn ang="0">
                  <a:pos x="460" y="1379"/>
                </a:cxn>
                <a:cxn ang="0">
                  <a:pos x="440" y="1418"/>
                </a:cxn>
                <a:cxn ang="0">
                  <a:pos x="313" y="1418"/>
                </a:cxn>
                <a:cxn ang="0">
                  <a:pos x="27" y="1420"/>
                </a:cxn>
                <a:cxn ang="0">
                  <a:pos x="4" y="1409"/>
                </a:cxn>
                <a:cxn ang="0">
                  <a:pos x="2" y="1374"/>
                </a:cxn>
                <a:cxn ang="0">
                  <a:pos x="33" y="1353"/>
                </a:cxn>
                <a:cxn ang="0">
                  <a:pos x="116" y="1346"/>
                </a:cxn>
                <a:cxn ang="0">
                  <a:pos x="156" y="1295"/>
                </a:cxn>
                <a:cxn ang="0">
                  <a:pos x="404" y="268"/>
                </a:cxn>
                <a:cxn ang="0">
                  <a:pos x="418" y="187"/>
                </a:cxn>
                <a:cxn ang="0">
                  <a:pos x="409" y="90"/>
                </a:cxn>
                <a:cxn ang="0">
                  <a:pos x="371" y="53"/>
                </a:cxn>
                <a:cxn ang="0">
                  <a:pos x="295" y="76"/>
                </a:cxn>
                <a:cxn ang="0">
                  <a:pos x="228" y="194"/>
                </a:cxn>
                <a:cxn ang="0">
                  <a:pos x="188" y="340"/>
                </a:cxn>
                <a:cxn ang="0">
                  <a:pos x="168" y="365"/>
                </a:cxn>
                <a:cxn ang="0">
                  <a:pos x="134" y="356"/>
                </a:cxn>
                <a:cxn ang="0">
                  <a:pos x="134" y="335"/>
                </a:cxn>
                <a:cxn ang="0">
                  <a:pos x="150" y="261"/>
                </a:cxn>
                <a:cxn ang="0">
                  <a:pos x="183" y="157"/>
                </a:cxn>
                <a:cxn ang="0">
                  <a:pos x="221" y="86"/>
                </a:cxn>
                <a:cxn ang="0">
                  <a:pos x="286" y="18"/>
                </a:cxn>
              </a:cxnLst>
              <a:rect l="0" t="0" r="r" b="b"/>
              <a:pathLst>
                <a:path w="1122" h="1420">
                  <a:moveTo>
                    <a:pt x="829" y="55"/>
                  </a:moveTo>
                  <a:lnTo>
                    <a:pt x="804" y="58"/>
                  </a:lnTo>
                  <a:lnTo>
                    <a:pt x="775" y="65"/>
                  </a:lnTo>
                  <a:lnTo>
                    <a:pt x="740" y="79"/>
                  </a:lnTo>
                  <a:lnTo>
                    <a:pt x="699" y="104"/>
                  </a:lnTo>
                  <a:lnTo>
                    <a:pt x="657" y="139"/>
                  </a:lnTo>
                  <a:lnTo>
                    <a:pt x="623" y="169"/>
                  </a:lnTo>
                  <a:lnTo>
                    <a:pt x="592" y="206"/>
                  </a:lnTo>
                  <a:lnTo>
                    <a:pt x="563" y="250"/>
                  </a:lnTo>
                  <a:lnTo>
                    <a:pt x="545" y="296"/>
                  </a:lnTo>
                  <a:lnTo>
                    <a:pt x="543" y="301"/>
                  </a:lnTo>
                  <a:lnTo>
                    <a:pt x="438" y="736"/>
                  </a:lnTo>
                  <a:lnTo>
                    <a:pt x="436" y="747"/>
                  </a:lnTo>
                  <a:lnTo>
                    <a:pt x="433" y="754"/>
                  </a:lnTo>
                  <a:lnTo>
                    <a:pt x="433" y="759"/>
                  </a:lnTo>
                  <a:lnTo>
                    <a:pt x="431" y="763"/>
                  </a:lnTo>
                  <a:lnTo>
                    <a:pt x="431" y="780"/>
                  </a:lnTo>
                  <a:lnTo>
                    <a:pt x="436" y="796"/>
                  </a:lnTo>
                  <a:lnTo>
                    <a:pt x="440" y="819"/>
                  </a:lnTo>
                  <a:lnTo>
                    <a:pt x="449" y="847"/>
                  </a:lnTo>
                  <a:lnTo>
                    <a:pt x="462" y="874"/>
                  </a:lnTo>
                  <a:lnTo>
                    <a:pt x="480" y="902"/>
                  </a:lnTo>
                  <a:lnTo>
                    <a:pt x="500" y="930"/>
                  </a:lnTo>
                  <a:lnTo>
                    <a:pt x="530" y="951"/>
                  </a:lnTo>
                  <a:lnTo>
                    <a:pt x="561" y="965"/>
                  </a:lnTo>
                  <a:lnTo>
                    <a:pt x="601" y="969"/>
                  </a:lnTo>
                  <a:lnTo>
                    <a:pt x="637" y="965"/>
                  </a:lnTo>
                  <a:lnTo>
                    <a:pt x="673" y="951"/>
                  </a:lnTo>
                  <a:lnTo>
                    <a:pt x="713" y="928"/>
                  </a:lnTo>
                  <a:lnTo>
                    <a:pt x="751" y="895"/>
                  </a:lnTo>
                  <a:lnTo>
                    <a:pt x="789" y="854"/>
                  </a:lnTo>
                  <a:lnTo>
                    <a:pt x="824" y="803"/>
                  </a:lnTo>
                  <a:lnTo>
                    <a:pt x="858" y="740"/>
                  </a:lnTo>
                  <a:lnTo>
                    <a:pt x="871" y="706"/>
                  </a:lnTo>
                  <a:lnTo>
                    <a:pt x="887" y="659"/>
                  </a:lnTo>
                  <a:lnTo>
                    <a:pt x="903" y="606"/>
                  </a:lnTo>
                  <a:lnTo>
                    <a:pt x="918" y="548"/>
                  </a:lnTo>
                  <a:lnTo>
                    <a:pt x="934" y="488"/>
                  </a:lnTo>
                  <a:lnTo>
                    <a:pt x="947" y="428"/>
                  </a:lnTo>
                  <a:lnTo>
                    <a:pt x="959" y="368"/>
                  </a:lnTo>
                  <a:lnTo>
                    <a:pt x="965" y="315"/>
                  </a:lnTo>
                  <a:lnTo>
                    <a:pt x="967" y="266"/>
                  </a:lnTo>
                  <a:lnTo>
                    <a:pt x="965" y="213"/>
                  </a:lnTo>
                  <a:lnTo>
                    <a:pt x="956" y="167"/>
                  </a:lnTo>
                  <a:lnTo>
                    <a:pt x="941" y="127"/>
                  </a:lnTo>
                  <a:lnTo>
                    <a:pt x="921" y="97"/>
                  </a:lnTo>
                  <a:lnTo>
                    <a:pt x="894" y="74"/>
                  </a:lnTo>
                  <a:lnTo>
                    <a:pt x="865" y="60"/>
                  </a:lnTo>
                  <a:lnTo>
                    <a:pt x="829" y="55"/>
                  </a:lnTo>
                  <a:close/>
                  <a:moveTo>
                    <a:pt x="360" y="0"/>
                  </a:moveTo>
                  <a:lnTo>
                    <a:pt x="389" y="2"/>
                  </a:lnTo>
                  <a:lnTo>
                    <a:pt x="420" y="9"/>
                  </a:lnTo>
                  <a:lnTo>
                    <a:pt x="449" y="21"/>
                  </a:lnTo>
                  <a:lnTo>
                    <a:pt x="476" y="39"/>
                  </a:lnTo>
                  <a:lnTo>
                    <a:pt x="503" y="62"/>
                  </a:lnTo>
                  <a:lnTo>
                    <a:pt x="525" y="90"/>
                  </a:lnTo>
                  <a:lnTo>
                    <a:pt x="541" y="127"/>
                  </a:lnTo>
                  <a:lnTo>
                    <a:pt x="552" y="169"/>
                  </a:lnTo>
                  <a:lnTo>
                    <a:pt x="590" y="125"/>
                  </a:lnTo>
                  <a:lnTo>
                    <a:pt x="632" y="86"/>
                  </a:lnTo>
                  <a:lnTo>
                    <a:pt x="679" y="51"/>
                  </a:lnTo>
                  <a:lnTo>
                    <a:pt x="728" y="23"/>
                  </a:lnTo>
                  <a:lnTo>
                    <a:pt x="780" y="7"/>
                  </a:lnTo>
                  <a:lnTo>
                    <a:pt x="833" y="0"/>
                  </a:lnTo>
                  <a:lnTo>
                    <a:pt x="894" y="7"/>
                  </a:lnTo>
                  <a:lnTo>
                    <a:pt x="947" y="25"/>
                  </a:lnTo>
                  <a:lnTo>
                    <a:pt x="997" y="58"/>
                  </a:lnTo>
                  <a:lnTo>
                    <a:pt x="1039" y="99"/>
                  </a:lnTo>
                  <a:lnTo>
                    <a:pt x="1075" y="153"/>
                  </a:lnTo>
                  <a:lnTo>
                    <a:pt x="1099" y="213"/>
                  </a:lnTo>
                  <a:lnTo>
                    <a:pt x="1115" y="282"/>
                  </a:lnTo>
                  <a:lnTo>
                    <a:pt x="1122" y="359"/>
                  </a:lnTo>
                  <a:lnTo>
                    <a:pt x="1115" y="446"/>
                  </a:lnTo>
                  <a:lnTo>
                    <a:pt x="1097" y="534"/>
                  </a:lnTo>
                  <a:lnTo>
                    <a:pt x="1068" y="620"/>
                  </a:lnTo>
                  <a:lnTo>
                    <a:pt x="1028" y="699"/>
                  </a:lnTo>
                  <a:lnTo>
                    <a:pt x="981" y="773"/>
                  </a:lnTo>
                  <a:lnTo>
                    <a:pt x="927" y="840"/>
                  </a:lnTo>
                  <a:lnTo>
                    <a:pt x="869" y="898"/>
                  </a:lnTo>
                  <a:lnTo>
                    <a:pt x="804" y="944"/>
                  </a:lnTo>
                  <a:lnTo>
                    <a:pt x="740" y="981"/>
                  </a:lnTo>
                  <a:lnTo>
                    <a:pt x="670" y="1004"/>
                  </a:lnTo>
                  <a:lnTo>
                    <a:pt x="603" y="1011"/>
                  </a:lnTo>
                  <a:lnTo>
                    <a:pt x="559" y="1006"/>
                  </a:lnTo>
                  <a:lnTo>
                    <a:pt x="521" y="995"/>
                  </a:lnTo>
                  <a:lnTo>
                    <a:pt x="487" y="976"/>
                  </a:lnTo>
                  <a:lnTo>
                    <a:pt x="460" y="953"/>
                  </a:lnTo>
                  <a:lnTo>
                    <a:pt x="436" y="925"/>
                  </a:lnTo>
                  <a:lnTo>
                    <a:pt x="418" y="898"/>
                  </a:lnTo>
                  <a:lnTo>
                    <a:pt x="404" y="867"/>
                  </a:lnTo>
                  <a:lnTo>
                    <a:pt x="400" y="888"/>
                  </a:lnTo>
                  <a:lnTo>
                    <a:pt x="391" y="918"/>
                  </a:lnTo>
                  <a:lnTo>
                    <a:pt x="382" y="958"/>
                  </a:lnTo>
                  <a:lnTo>
                    <a:pt x="371" y="1004"/>
                  </a:lnTo>
                  <a:lnTo>
                    <a:pt x="360" y="1053"/>
                  </a:lnTo>
                  <a:lnTo>
                    <a:pt x="346" y="1103"/>
                  </a:lnTo>
                  <a:lnTo>
                    <a:pt x="324" y="1201"/>
                  </a:lnTo>
                  <a:lnTo>
                    <a:pt x="315" y="1242"/>
                  </a:lnTo>
                  <a:lnTo>
                    <a:pt x="306" y="1277"/>
                  </a:lnTo>
                  <a:lnTo>
                    <a:pt x="302" y="1300"/>
                  </a:lnTo>
                  <a:lnTo>
                    <a:pt x="299" y="1314"/>
                  </a:lnTo>
                  <a:lnTo>
                    <a:pt x="299" y="1323"/>
                  </a:lnTo>
                  <a:lnTo>
                    <a:pt x="302" y="1330"/>
                  </a:lnTo>
                  <a:lnTo>
                    <a:pt x="308" y="1337"/>
                  </a:lnTo>
                  <a:lnTo>
                    <a:pt x="319" y="1344"/>
                  </a:lnTo>
                  <a:lnTo>
                    <a:pt x="340" y="1349"/>
                  </a:lnTo>
                  <a:lnTo>
                    <a:pt x="369" y="1353"/>
                  </a:lnTo>
                  <a:lnTo>
                    <a:pt x="431" y="1353"/>
                  </a:lnTo>
                  <a:lnTo>
                    <a:pt x="447" y="1356"/>
                  </a:lnTo>
                  <a:lnTo>
                    <a:pt x="456" y="1365"/>
                  </a:lnTo>
                  <a:lnTo>
                    <a:pt x="460" y="1379"/>
                  </a:lnTo>
                  <a:lnTo>
                    <a:pt x="458" y="1400"/>
                  </a:lnTo>
                  <a:lnTo>
                    <a:pt x="449" y="1411"/>
                  </a:lnTo>
                  <a:lnTo>
                    <a:pt x="440" y="1418"/>
                  </a:lnTo>
                  <a:lnTo>
                    <a:pt x="429" y="1420"/>
                  </a:lnTo>
                  <a:lnTo>
                    <a:pt x="420" y="1420"/>
                  </a:lnTo>
                  <a:lnTo>
                    <a:pt x="313" y="1418"/>
                  </a:lnTo>
                  <a:lnTo>
                    <a:pt x="205" y="1413"/>
                  </a:lnTo>
                  <a:lnTo>
                    <a:pt x="147" y="1416"/>
                  </a:lnTo>
                  <a:lnTo>
                    <a:pt x="27" y="1420"/>
                  </a:lnTo>
                  <a:lnTo>
                    <a:pt x="20" y="1420"/>
                  </a:lnTo>
                  <a:lnTo>
                    <a:pt x="7" y="1416"/>
                  </a:lnTo>
                  <a:lnTo>
                    <a:pt x="4" y="1409"/>
                  </a:lnTo>
                  <a:lnTo>
                    <a:pt x="0" y="1404"/>
                  </a:lnTo>
                  <a:lnTo>
                    <a:pt x="0" y="1395"/>
                  </a:lnTo>
                  <a:lnTo>
                    <a:pt x="2" y="1374"/>
                  </a:lnTo>
                  <a:lnTo>
                    <a:pt x="9" y="1363"/>
                  </a:lnTo>
                  <a:lnTo>
                    <a:pt x="20" y="1356"/>
                  </a:lnTo>
                  <a:lnTo>
                    <a:pt x="33" y="1353"/>
                  </a:lnTo>
                  <a:lnTo>
                    <a:pt x="47" y="1353"/>
                  </a:lnTo>
                  <a:lnTo>
                    <a:pt x="87" y="1351"/>
                  </a:lnTo>
                  <a:lnTo>
                    <a:pt x="116" y="1346"/>
                  </a:lnTo>
                  <a:lnTo>
                    <a:pt x="134" y="1337"/>
                  </a:lnTo>
                  <a:lnTo>
                    <a:pt x="147" y="1319"/>
                  </a:lnTo>
                  <a:lnTo>
                    <a:pt x="156" y="1295"/>
                  </a:lnTo>
                  <a:lnTo>
                    <a:pt x="165" y="1263"/>
                  </a:lnTo>
                  <a:lnTo>
                    <a:pt x="163" y="1261"/>
                  </a:lnTo>
                  <a:lnTo>
                    <a:pt x="404" y="268"/>
                  </a:lnTo>
                  <a:lnTo>
                    <a:pt x="411" y="241"/>
                  </a:lnTo>
                  <a:lnTo>
                    <a:pt x="416" y="215"/>
                  </a:lnTo>
                  <a:lnTo>
                    <a:pt x="418" y="187"/>
                  </a:lnTo>
                  <a:lnTo>
                    <a:pt x="418" y="153"/>
                  </a:lnTo>
                  <a:lnTo>
                    <a:pt x="416" y="116"/>
                  </a:lnTo>
                  <a:lnTo>
                    <a:pt x="409" y="90"/>
                  </a:lnTo>
                  <a:lnTo>
                    <a:pt x="400" y="69"/>
                  </a:lnTo>
                  <a:lnTo>
                    <a:pt x="386" y="58"/>
                  </a:lnTo>
                  <a:lnTo>
                    <a:pt x="371" y="53"/>
                  </a:lnTo>
                  <a:lnTo>
                    <a:pt x="353" y="51"/>
                  </a:lnTo>
                  <a:lnTo>
                    <a:pt x="322" y="58"/>
                  </a:lnTo>
                  <a:lnTo>
                    <a:pt x="295" y="76"/>
                  </a:lnTo>
                  <a:lnTo>
                    <a:pt x="270" y="104"/>
                  </a:lnTo>
                  <a:lnTo>
                    <a:pt x="248" y="143"/>
                  </a:lnTo>
                  <a:lnTo>
                    <a:pt x="228" y="194"/>
                  </a:lnTo>
                  <a:lnTo>
                    <a:pt x="210" y="252"/>
                  </a:lnTo>
                  <a:lnTo>
                    <a:pt x="194" y="317"/>
                  </a:lnTo>
                  <a:lnTo>
                    <a:pt x="188" y="340"/>
                  </a:lnTo>
                  <a:lnTo>
                    <a:pt x="183" y="354"/>
                  </a:lnTo>
                  <a:lnTo>
                    <a:pt x="176" y="363"/>
                  </a:lnTo>
                  <a:lnTo>
                    <a:pt x="168" y="365"/>
                  </a:lnTo>
                  <a:lnTo>
                    <a:pt x="147" y="365"/>
                  </a:lnTo>
                  <a:lnTo>
                    <a:pt x="138" y="361"/>
                  </a:lnTo>
                  <a:lnTo>
                    <a:pt x="134" y="356"/>
                  </a:lnTo>
                  <a:lnTo>
                    <a:pt x="132" y="352"/>
                  </a:lnTo>
                  <a:lnTo>
                    <a:pt x="132" y="345"/>
                  </a:lnTo>
                  <a:lnTo>
                    <a:pt x="134" y="335"/>
                  </a:lnTo>
                  <a:lnTo>
                    <a:pt x="136" y="319"/>
                  </a:lnTo>
                  <a:lnTo>
                    <a:pt x="143" y="294"/>
                  </a:lnTo>
                  <a:lnTo>
                    <a:pt x="150" y="261"/>
                  </a:lnTo>
                  <a:lnTo>
                    <a:pt x="159" y="227"/>
                  </a:lnTo>
                  <a:lnTo>
                    <a:pt x="170" y="192"/>
                  </a:lnTo>
                  <a:lnTo>
                    <a:pt x="183" y="157"/>
                  </a:lnTo>
                  <a:lnTo>
                    <a:pt x="197" y="127"/>
                  </a:lnTo>
                  <a:lnTo>
                    <a:pt x="208" y="109"/>
                  </a:lnTo>
                  <a:lnTo>
                    <a:pt x="221" y="86"/>
                  </a:lnTo>
                  <a:lnTo>
                    <a:pt x="237" y="60"/>
                  </a:lnTo>
                  <a:lnTo>
                    <a:pt x="259" y="37"/>
                  </a:lnTo>
                  <a:lnTo>
                    <a:pt x="286" y="18"/>
                  </a:lnTo>
                  <a:lnTo>
                    <a:pt x="319" y="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5917" y="3506"/>
              <a:ext cx="1032" cy="1576"/>
            </a:xfrm>
            <a:custGeom>
              <a:avLst/>
              <a:gdLst/>
              <a:ahLst/>
              <a:cxnLst>
                <a:cxn ang="0">
                  <a:pos x="435" y="637"/>
                </a:cxn>
                <a:cxn ang="0">
                  <a:pos x="310" y="764"/>
                </a:cxn>
                <a:cxn ang="0">
                  <a:pos x="239" y="914"/>
                </a:cxn>
                <a:cxn ang="0">
                  <a:pos x="176" y="1157"/>
                </a:cxn>
                <a:cxn ang="0">
                  <a:pos x="156" y="1312"/>
                </a:cxn>
                <a:cxn ang="0">
                  <a:pos x="167" y="1405"/>
                </a:cxn>
                <a:cxn ang="0">
                  <a:pos x="210" y="1488"/>
                </a:cxn>
                <a:cxn ang="0">
                  <a:pos x="292" y="1523"/>
                </a:cxn>
                <a:cxn ang="0">
                  <a:pos x="402" y="1490"/>
                </a:cxn>
                <a:cxn ang="0">
                  <a:pos x="536" y="1365"/>
                </a:cxn>
                <a:cxn ang="0">
                  <a:pos x="572" y="1319"/>
                </a:cxn>
                <a:cxn ang="0">
                  <a:pos x="578" y="1282"/>
                </a:cxn>
                <a:cxn ang="0">
                  <a:pos x="695" y="808"/>
                </a:cxn>
                <a:cxn ang="0">
                  <a:pos x="683" y="759"/>
                </a:cxn>
                <a:cxn ang="0">
                  <a:pos x="645" y="676"/>
                </a:cxn>
                <a:cxn ang="0">
                  <a:pos x="563" y="616"/>
                </a:cxn>
                <a:cxn ang="0">
                  <a:pos x="1007" y="0"/>
                </a:cxn>
                <a:cxn ang="0">
                  <a:pos x="1025" y="10"/>
                </a:cxn>
                <a:cxn ang="0">
                  <a:pos x="1030" y="21"/>
                </a:cxn>
                <a:cxn ang="0">
                  <a:pos x="719" y="1317"/>
                </a:cxn>
                <a:cxn ang="0">
                  <a:pos x="706" y="1391"/>
                </a:cxn>
                <a:cxn ang="0">
                  <a:pos x="712" y="1483"/>
                </a:cxn>
                <a:cxn ang="0">
                  <a:pos x="748" y="1525"/>
                </a:cxn>
                <a:cxn ang="0">
                  <a:pos x="829" y="1504"/>
                </a:cxn>
                <a:cxn ang="0">
                  <a:pos x="889" y="1400"/>
                </a:cxn>
                <a:cxn ang="0">
                  <a:pos x="936" y="1250"/>
                </a:cxn>
                <a:cxn ang="0">
                  <a:pos x="949" y="1213"/>
                </a:cxn>
                <a:cxn ang="0">
                  <a:pos x="983" y="1215"/>
                </a:cxn>
                <a:cxn ang="0">
                  <a:pos x="990" y="1231"/>
                </a:cxn>
                <a:cxn ang="0">
                  <a:pos x="978" y="1282"/>
                </a:cxn>
                <a:cxn ang="0">
                  <a:pos x="952" y="1386"/>
                </a:cxn>
                <a:cxn ang="0">
                  <a:pos x="902" y="1493"/>
                </a:cxn>
                <a:cxn ang="0">
                  <a:pos x="808" y="1569"/>
                </a:cxn>
                <a:cxn ang="0">
                  <a:pos x="672" y="1553"/>
                </a:cxn>
                <a:cxn ang="0">
                  <a:pos x="583" y="1453"/>
                </a:cxn>
                <a:cxn ang="0">
                  <a:pos x="478" y="1500"/>
                </a:cxn>
                <a:cxn ang="0">
                  <a:pos x="362" y="1564"/>
                </a:cxn>
                <a:cxn ang="0">
                  <a:pos x="288" y="1576"/>
                </a:cxn>
                <a:cxn ang="0">
                  <a:pos x="138" y="1530"/>
                </a:cxn>
                <a:cxn ang="0">
                  <a:pos x="38" y="1405"/>
                </a:cxn>
                <a:cxn ang="0">
                  <a:pos x="0" y="1217"/>
                </a:cxn>
                <a:cxn ang="0">
                  <a:pos x="53" y="956"/>
                </a:cxn>
                <a:cxn ang="0">
                  <a:pos x="194" y="736"/>
                </a:cxn>
                <a:cxn ang="0">
                  <a:pos x="384" y="595"/>
                </a:cxn>
                <a:cxn ang="0">
                  <a:pos x="567" y="570"/>
                </a:cxn>
                <a:cxn ang="0">
                  <a:pos x="672" y="634"/>
                </a:cxn>
                <a:cxn ang="0">
                  <a:pos x="851" y="179"/>
                </a:cxn>
                <a:cxn ang="0">
                  <a:pos x="853" y="116"/>
                </a:cxn>
                <a:cxn ang="0">
                  <a:pos x="813" y="98"/>
                </a:cxn>
                <a:cxn ang="0">
                  <a:pos x="710" y="91"/>
                </a:cxn>
                <a:cxn ang="0">
                  <a:pos x="699" y="44"/>
                </a:cxn>
                <a:cxn ang="0">
                  <a:pos x="741" y="24"/>
                </a:cxn>
                <a:cxn ang="0">
                  <a:pos x="844" y="14"/>
                </a:cxn>
                <a:cxn ang="0">
                  <a:pos x="956" y="3"/>
                </a:cxn>
              </a:cxnLst>
              <a:rect l="0" t="0" r="r" b="b"/>
              <a:pathLst>
                <a:path w="1032" h="1576">
                  <a:moveTo>
                    <a:pt x="525" y="611"/>
                  </a:moveTo>
                  <a:lnTo>
                    <a:pt x="480" y="618"/>
                  </a:lnTo>
                  <a:lnTo>
                    <a:pt x="435" y="637"/>
                  </a:lnTo>
                  <a:lnTo>
                    <a:pt x="391" y="669"/>
                  </a:lnTo>
                  <a:lnTo>
                    <a:pt x="348" y="711"/>
                  </a:lnTo>
                  <a:lnTo>
                    <a:pt x="310" y="764"/>
                  </a:lnTo>
                  <a:lnTo>
                    <a:pt x="274" y="824"/>
                  </a:lnTo>
                  <a:lnTo>
                    <a:pt x="257" y="863"/>
                  </a:lnTo>
                  <a:lnTo>
                    <a:pt x="239" y="914"/>
                  </a:lnTo>
                  <a:lnTo>
                    <a:pt x="221" y="970"/>
                  </a:lnTo>
                  <a:lnTo>
                    <a:pt x="203" y="1032"/>
                  </a:lnTo>
                  <a:lnTo>
                    <a:pt x="176" y="1157"/>
                  </a:lnTo>
                  <a:lnTo>
                    <a:pt x="165" y="1217"/>
                  </a:lnTo>
                  <a:lnTo>
                    <a:pt x="158" y="1268"/>
                  </a:lnTo>
                  <a:lnTo>
                    <a:pt x="156" y="1312"/>
                  </a:lnTo>
                  <a:lnTo>
                    <a:pt x="158" y="1342"/>
                  </a:lnTo>
                  <a:lnTo>
                    <a:pt x="160" y="1375"/>
                  </a:lnTo>
                  <a:lnTo>
                    <a:pt x="167" y="1405"/>
                  </a:lnTo>
                  <a:lnTo>
                    <a:pt x="178" y="1437"/>
                  </a:lnTo>
                  <a:lnTo>
                    <a:pt x="192" y="1465"/>
                  </a:lnTo>
                  <a:lnTo>
                    <a:pt x="210" y="1488"/>
                  </a:lnTo>
                  <a:lnTo>
                    <a:pt x="232" y="1506"/>
                  </a:lnTo>
                  <a:lnTo>
                    <a:pt x="261" y="1518"/>
                  </a:lnTo>
                  <a:lnTo>
                    <a:pt x="292" y="1523"/>
                  </a:lnTo>
                  <a:lnTo>
                    <a:pt x="326" y="1520"/>
                  </a:lnTo>
                  <a:lnTo>
                    <a:pt x="362" y="1509"/>
                  </a:lnTo>
                  <a:lnTo>
                    <a:pt x="402" y="1490"/>
                  </a:lnTo>
                  <a:lnTo>
                    <a:pt x="444" y="1460"/>
                  </a:lnTo>
                  <a:lnTo>
                    <a:pt x="489" y="1419"/>
                  </a:lnTo>
                  <a:lnTo>
                    <a:pt x="536" y="1365"/>
                  </a:lnTo>
                  <a:lnTo>
                    <a:pt x="554" y="1347"/>
                  </a:lnTo>
                  <a:lnTo>
                    <a:pt x="565" y="1333"/>
                  </a:lnTo>
                  <a:lnTo>
                    <a:pt x="572" y="1319"/>
                  </a:lnTo>
                  <a:lnTo>
                    <a:pt x="576" y="1303"/>
                  </a:lnTo>
                  <a:lnTo>
                    <a:pt x="581" y="1282"/>
                  </a:lnTo>
                  <a:lnTo>
                    <a:pt x="578" y="1282"/>
                  </a:lnTo>
                  <a:lnTo>
                    <a:pt x="688" y="847"/>
                  </a:lnTo>
                  <a:lnTo>
                    <a:pt x="692" y="829"/>
                  </a:lnTo>
                  <a:lnTo>
                    <a:pt x="695" y="808"/>
                  </a:lnTo>
                  <a:lnTo>
                    <a:pt x="695" y="799"/>
                  </a:lnTo>
                  <a:lnTo>
                    <a:pt x="690" y="782"/>
                  </a:lnTo>
                  <a:lnTo>
                    <a:pt x="683" y="759"/>
                  </a:lnTo>
                  <a:lnTo>
                    <a:pt x="674" y="731"/>
                  </a:lnTo>
                  <a:lnTo>
                    <a:pt x="661" y="704"/>
                  </a:lnTo>
                  <a:lnTo>
                    <a:pt x="645" y="676"/>
                  </a:lnTo>
                  <a:lnTo>
                    <a:pt x="623" y="651"/>
                  </a:lnTo>
                  <a:lnTo>
                    <a:pt x="596" y="630"/>
                  </a:lnTo>
                  <a:lnTo>
                    <a:pt x="563" y="616"/>
                  </a:lnTo>
                  <a:lnTo>
                    <a:pt x="525" y="611"/>
                  </a:lnTo>
                  <a:close/>
                  <a:moveTo>
                    <a:pt x="983" y="0"/>
                  </a:moveTo>
                  <a:lnTo>
                    <a:pt x="1007" y="0"/>
                  </a:lnTo>
                  <a:lnTo>
                    <a:pt x="1014" y="3"/>
                  </a:lnTo>
                  <a:lnTo>
                    <a:pt x="1021" y="7"/>
                  </a:lnTo>
                  <a:lnTo>
                    <a:pt x="1025" y="10"/>
                  </a:lnTo>
                  <a:lnTo>
                    <a:pt x="1027" y="14"/>
                  </a:lnTo>
                  <a:lnTo>
                    <a:pt x="1027" y="19"/>
                  </a:lnTo>
                  <a:lnTo>
                    <a:pt x="1030" y="21"/>
                  </a:lnTo>
                  <a:lnTo>
                    <a:pt x="1030" y="26"/>
                  </a:lnTo>
                  <a:lnTo>
                    <a:pt x="1032" y="28"/>
                  </a:lnTo>
                  <a:lnTo>
                    <a:pt x="719" y="1317"/>
                  </a:lnTo>
                  <a:lnTo>
                    <a:pt x="712" y="1342"/>
                  </a:lnTo>
                  <a:lnTo>
                    <a:pt x="708" y="1365"/>
                  </a:lnTo>
                  <a:lnTo>
                    <a:pt x="706" y="1391"/>
                  </a:lnTo>
                  <a:lnTo>
                    <a:pt x="706" y="1444"/>
                  </a:lnTo>
                  <a:lnTo>
                    <a:pt x="708" y="1465"/>
                  </a:lnTo>
                  <a:lnTo>
                    <a:pt x="712" y="1483"/>
                  </a:lnTo>
                  <a:lnTo>
                    <a:pt x="721" y="1500"/>
                  </a:lnTo>
                  <a:lnTo>
                    <a:pt x="733" y="1513"/>
                  </a:lnTo>
                  <a:lnTo>
                    <a:pt x="748" y="1525"/>
                  </a:lnTo>
                  <a:lnTo>
                    <a:pt x="771" y="1527"/>
                  </a:lnTo>
                  <a:lnTo>
                    <a:pt x="802" y="1520"/>
                  </a:lnTo>
                  <a:lnTo>
                    <a:pt x="829" y="1504"/>
                  </a:lnTo>
                  <a:lnTo>
                    <a:pt x="851" y="1476"/>
                  </a:lnTo>
                  <a:lnTo>
                    <a:pt x="871" y="1442"/>
                  </a:lnTo>
                  <a:lnTo>
                    <a:pt x="889" y="1400"/>
                  </a:lnTo>
                  <a:lnTo>
                    <a:pt x="907" y="1354"/>
                  </a:lnTo>
                  <a:lnTo>
                    <a:pt x="922" y="1303"/>
                  </a:lnTo>
                  <a:lnTo>
                    <a:pt x="936" y="1250"/>
                  </a:lnTo>
                  <a:lnTo>
                    <a:pt x="938" y="1229"/>
                  </a:lnTo>
                  <a:lnTo>
                    <a:pt x="943" y="1217"/>
                  </a:lnTo>
                  <a:lnTo>
                    <a:pt x="949" y="1213"/>
                  </a:lnTo>
                  <a:lnTo>
                    <a:pt x="963" y="1210"/>
                  </a:lnTo>
                  <a:lnTo>
                    <a:pt x="974" y="1210"/>
                  </a:lnTo>
                  <a:lnTo>
                    <a:pt x="983" y="1215"/>
                  </a:lnTo>
                  <a:lnTo>
                    <a:pt x="987" y="1220"/>
                  </a:lnTo>
                  <a:lnTo>
                    <a:pt x="990" y="1224"/>
                  </a:lnTo>
                  <a:lnTo>
                    <a:pt x="990" y="1231"/>
                  </a:lnTo>
                  <a:lnTo>
                    <a:pt x="987" y="1238"/>
                  </a:lnTo>
                  <a:lnTo>
                    <a:pt x="985" y="1257"/>
                  </a:lnTo>
                  <a:lnTo>
                    <a:pt x="978" y="1282"/>
                  </a:lnTo>
                  <a:lnTo>
                    <a:pt x="972" y="1314"/>
                  </a:lnTo>
                  <a:lnTo>
                    <a:pt x="963" y="1349"/>
                  </a:lnTo>
                  <a:lnTo>
                    <a:pt x="952" y="1386"/>
                  </a:lnTo>
                  <a:lnTo>
                    <a:pt x="938" y="1421"/>
                  </a:lnTo>
                  <a:lnTo>
                    <a:pt x="925" y="1453"/>
                  </a:lnTo>
                  <a:lnTo>
                    <a:pt x="902" y="1493"/>
                  </a:lnTo>
                  <a:lnTo>
                    <a:pt x="876" y="1527"/>
                  </a:lnTo>
                  <a:lnTo>
                    <a:pt x="844" y="1553"/>
                  </a:lnTo>
                  <a:lnTo>
                    <a:pt x="808" y="1569"/>
                  </a:lnTo>
                  <a:lnTo>
                    <a:pt x="766" y="1576"/>
                  </a:lnTo>
                  <a:lnTo>
                    <a:pt x="717" y="1569"/>
                  </a:lnTo>
                  <a:lnTo>
                    <a:pt x="672" y="1553"/>
                  </a:lnTo>
                  <a:lnTo>
                    <a:pt x="634" y="1527"/>
                  </a:lnTo>
                  <a:lnTo>
                    <a:pt x="605" y="1493"/>
                  </a:lnTo>
                  <a:lnTo>
                    <a:pt x="583" y="1453"/>
                  </a:lnTo>
                  <a:lnTo>
                    <a:pt x="569" y="1407"/>
                  </a:lnTo>
                  <a:lnTo>
                    <a:pt x="522" y="1460"/>
                  </a:lnTo>
                  <a:lnTo>
                    <a:pt x="478" y="1500"/>
                  </a:lnTo>
                  <a:lnTo>
                    <a:pt x="435" y="1530"/>
                  </a:lnTo>
                  <a:lnTo>
                    <a:pt x="397" y="1550"/>
                  </a:lnTo>
                  <a:lnTo>
                    <a:pt x="362" y="1564"/>
                  </a:lnTo>
                  <a:lnTo>
                    <a:pt x="333" y="1571"/>
                  </a:lnTo>
                  <a:lnTo>
                    <a:pt x="308" y="1576"/>
                  </a:lnTo>
                  <a:lnTo>
                    <a:pt x="288" y="1576"/>
                  </a:lnTo>
                  <a:lnTo>
                    <a:pt x="234" y="1571"/>
                  </a:lnTo>
                  <a:lnTo>
                    <a:pt x="183" y="1555"/>
                  </a:lnTo>
                  <a:lnTo>
                    <a:pt x="138" y="1530"/>
                  </a:lnTo>
                  <a:lnTo>
                    <a:pt x="98" y="1495"/>
                  </a:lnTo>
                  <a:lnTo>
                    <a:pt x="64" y="1453"/>
                  </a:lnTo>
                  <a:lnTo>
                    <a:pt x="38" y="1405"/>
                  </a:lnTo>
                  <a:lnTo>
                    <a:pt x="17" y="1347"/>
                  </a:lnTo>
                  <a:lnTo>
                    <a:pt x="4" y="1284"/>
                  </a:lnTo>
                  <a:lnTo>
                    <a:pt x="0" y="1217"/>
                  </a:lnTo>
                  <a:lnTo>
                    <a:pt x="6" y="1129"/>
                  </a:lnTo>
                  <a:lnTo>
                    <a:pt x="24" y="1041"/>
                  </a:lnTo>
                  <a:lnTo>
                    <a:pt x="53" y="956"/>
                  </a:lnTo>
                  <a:lnTo>
                    <a:pt x="93" y="877"/>
                  </a:lnTo>
                  <a:lnTo>
                    <a:pt x="140" y="803"/>
                  </a:lnTo>
                  <a:lnTo>
                    <a:pt x="194" y="736"/>
                  </a:lnTo>
                  <a:lnTo>
                    <a:pt x="252" y="678"/>
                  </a:lnTo>
                  <a:lnTo>
                    <a:pt x="317" y="632"/>
                  </a:lnTo>
                  <a:lnTo>
                    <a:pt x="384" y="595"/>
                  </a:lnTo>
                  <a:lnTo>
                    <a:pt x="453" y="572"/>
                  </a:lnTo>
                  <a:lnTo>
                    <a:pt x="522" y="565"/>
                  </a:lnTo>
                  <a:lnTo>
                    <a:pt x="567" y="570"/>
                  </a:lnTo>
                  <a:lnTo>
                    <a:pt x="607" y="583"/>
                  </a:lnTo>
                  <a:lnTo>
                    <a:pt x="643" y="604"/>
                  </a:lnTo>
                  <a:lnTo>
                    <a:pt x="672" y="634"/>
                  </a:lnTo>
                  <a:lnTo>
                    <a:pt x="699" y="669"/>
                  </a:lnTo>
                  <a:lnTo>
                    <a:pt x="721" y="708"/>
                  </a:lnTo>
                  <a:lnTo>
                    <a:pt x="851" y="179"/>
                  </a:lnTo>
                  <a:lnTo>
                    <a:pt x="858" y="132"/>
                  </a:lnTo>
                  <a:lnTo>
                    <a:pt x="858" y="123"/>
                  </a:lnTo>
                  <a:lnTo>
                    <a:pt x="853" y="116"/>
                  </a:lnTo>
                  <a:lnTo>
                    <a:pt x="846" y="109"/>
                  </a:lnTo>
                  <a:lnTo>
                    <a:pt x="833" y="102"/>
                  </a:lnTo>
                  <a:lnTo>
                    <a:pt x="813" y="98"/>
                  </a:lnTo>
                  <a:lnTo>
                    <a:pt x="786" y="93"/>
                  </a:lnTo>
                  <a:lnTo>
                    <a:pt x="726" y="93"/>
                  </a:lnTo>
                  <a:lnTo>
                    <a:pt x="710" y="91"/>
                  </a:lnTo>
                  <a:lnTo>
                    <a:pt x="699" y="81"/>
                  </a:lnTo>
                  <a:lnTo>
                    <a:pt x="697" y="67"/>
                  </a:lnTo>
                  <a:lnTo>
                    <a:pt x="699" y="44"/>
                  </a:lnTo>
                  <a:lnTo>
                    <a:pt x="708" y="30"/>
                  </a:lnTo>
                  <a:lnTo>
                    <a:pt x="724" y="26"/>
                  </a:lnTo>
                  <a:lnTo>
                    <a:pt x="741" y="24"/>
                  </a:lnTo>
                  <a:lnTo>
                    <a:pt x="771" y="21"/>
                  </a:lnTo>
                  <a:lnTo>
                    <a:pt x="804" y="17"/>
                  </a:lnTo>
                  <a:lnTo>
                    <a:pt x="844" y="14"/>
                  </a:lnTo>
                  <a:lnTo>
                    <a:pt x="884" y="10"/>
                  </a:lnTo>
                  <a:lnTo>
                    <a:pt x="922" y="5"/>
                  </a:lnTo>
                  <a:lnTo>
                    <a:pt x="956" y="3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7036" y="4066"/>
              <a:ext cx="892" cy="1418"/>
            </a:xfrm>
            <a:custGeom>
              <a:avLst/>
              <a:gdLst/>
              <a:ahLst/>
              <a:cxnLst>
                <a:cxn ang="0">
                  <a:pos x="440" y="74"/>
                </a:cxn>
                <a:cxn ang="0">
                  <a:pos x="320" y="188"/>
                </a:cxn>
                <a:cxn ang="0">
                  <a:pos x="239" y="345"/>
                </a:cxn>
                <a:cxn ang="0">
                  <a:pos x="183" y="553"/>
                </a:cxn>
                <a:cxn ang="0">
                  <a:pos x="157" y="713"/>
                </a:cxn>
                <a:cxn ang="0">
                  <a:pos x="157" y="789"/>
                </a:cxn>
                <a:cxn ang="0">
                  <a:pos x="174" y="872"/>
                </a:cxn>
                <a:cxn ang="0">
                  <a:pos x="226" y="944"/>
                </a:cxn>
                <a:cxn ang="0">
                  <a:pos x="338" y="956"/>
                </a:cxn>
                <a:cxn ang="0">
                  <a:pos x="463" y="884"/>
                </a:cxn>
                <a:cxn ang="0">
                  <a:pos x="565" y="759"/>
                </a:cxn>
                <a:cxn ang="0">
                  <a:pos x="583" y="697"/>
                </a:cxn>
                <a:cxn ang="0">
                  <a:pos x="617" y="558"/>
                </a:cxn>
                <a:cxn ang="0">
                  <a:pos x="666" y="354"/>
                </a:cxn>
                <a:cxn ang="0">
                  <a:pos x="688" y="257"/>
                </a:cxn>
                <a:cxn ang="0">
                  <a:pos x="686" y="220"/>
                </a:cxn>
                <a:cxn ang="0">
                  <a:pos x="657" y="141"/>
                </a:cxn>
                <a:cxn ang="0">
                  <a:pos x="592" y="70"/>
                </a:cxn>
                <a:cxn ang="0">
                  <a:pos x="523" y="0"/>
                </a:cxn>
                <a:cxn ang="0">
                  <a:pos x="615" y="23"/>
                </a:cxn>
                <a:cxn ang="0">
                  <a:pos x="700" y="109"/>
                </a:cxn>
                <a:cxn ang="0">
                  <a:pos x="762" y="97"/>
                </a:cxn>
                <a:cxn ang="0">
                  <a:pos x="834" y="23"/>
                </a:cxn>
                <a:cxn ang="0">
                  <a:pos x="876" y="5"/>
                </a:cxn>
                <a:cxn ang="0">
                  <a:pos x="892" y="21"/>
                </a:cxn>
                <a:cxn ang="0">
                  <a:pos x="588" y="1291"/>
                </a:cxn>
                <a:cxn ang="0">
                  <a:pos x="586" y="1328"/>
                </a:cxn>
                <a:cxn ang="0">
                  <a:pos x="621" y="1347"/>
                </a:cxn>
                <a:cxn ang="0">
                  <a:pos x="724" y="1354"/>
                </a:cxn>
                <a:cxn ang="0">
                  <a:pos x="746" y="1377"/>
                </a:cxn>
                <a:cxn ang="0">
                  <a:pos x="724" y="1416"/>
                </a:cxn>
                <a:cxn ang="0">
                  <a:pos x="632" y="1416"/>
                </a:cxn>
                <a:cxn ang="0">
                  <a:pos x="411" y="1414"/>
                </a:cxn>
                <a:cxn ang="0">
                  <a:pos x="259" y="1418"/>
                </a:cxn>
                <a:cxn ang="0">
                  <a:pos x="244" y="1402"/>
                </a:cxn>
                <a:cxn ang="0">
                  <a:pos x="244" y="1372"/>
                </a:cxn>
                <a:cxn ang="0">
                  <a:pos x="273" y="1351"/>
                </a:cxn>
                <a:cxn ang="0">
                  <a:pos x="371" y="1344"/>
                </a:cxn>
                <a:cxn ang="0">
                  <a:pos x="427" y="1317"/>
                </a:cxn>
                <a:cxn ang="0">
                  <a:pos x="447" y="1266"/>
                </a:cxn>
                <a:cxn ang="0">
                  <a:pos x="472" y="1166"/>
                </a:cxn>
                <a:cxn ang="0">
                  <a:pos x="507" y="1025"/>
                </a:cxn>
                <a:cxn ang="0">
                  <a:pos x="536" y="902"/>
                </a:cxn>
                <a:cxn ang="0">
                  <a:pos x="447" y="960"/>
                </a:cxn>
                <a:cxn ang="0">
                  <a:pos x="288" y="1011"/>
                </a:cxn>
                <a:cxn ang="0">
                  <a:pos x="143" y="967"/>
                </a:cxn>
                <a:cxn ang="0">
                  <a:pos x="40" y="845"/>
                </a:cxn>
                <a:cxn ang="0">
                  <a:pos x="0" y="653"/>
                </a:cxn>
                <a:cxn ang="0">
                  <a:pos x="54" y="394"/>
                </a:cxn>
                <a:cxn ang="0">
                  <a:pos x="195" y="174"/>
                </a:cxn>
                <a:cxn ang="0">
                  <a:pos x="384" y="30"/>
                </a:cxn>
              </a:cxnLst>
              <a:rect l="0" t="0" r="r" b="b"/>
              <a:pathLst>
                <a:path w="892" h="1418">
                  <a:moveTo>
                    <a:pt x="521" y="51"/>
                  </a:moveTo>
                  <a:lnTo>
                    <a:pt x="481" y="56"/>
                  </a:lnTo>
                  <a:lnTo>
                    <a:pt x="440" y="74"/>
                  </a:lnTo>
                  <a:lnTo>
                    <a:pt x="398" y="102"/>
                  </a:lnTo>
                  <a:lnTo>
                    <a:pt x="358" y="139"/>
                  </a:lnTo>
                  <a:lnTo>
                    <a:pt x="320" y="188"/>
                  </a:lnTo>
                  <a:lnTo>
                    <a:pt x="284" y="243"/>
                  </a:lnTo>
                  <a:lnTo>
                    <a:pt x="253" y="310"/>
                  </a:lnTo>
                  <a:lnTo>
                    <a:pt x="239" y="345"/>
                  </a:lnTo>
                  <a:lnTo>
                    <a:pt x="226" y="391"/>
                  </a:lnTo>
                  <a:lnTo>
                    <a:pt x="210" y="442"/>
                  </a:lnTo>
                  <a:lnTo>
                    <a:pt x="183" y="553"/>
                  </a:lnTo>
                  <a:lnTo>
                    <a:pt x="172" y="611"/>
                  </a:lnTo>
                  <a:lnTo>
                    <a:pt x="163" y="664"/>
                  </a:lnTo>
                  <a:lnTo>
                    <a:pt x="157" y="713"/>
                  </a:lnTo>
                  <a:lnTo>
                    <a:pt x="154" y="752"/>
                  </a:lnTo>
                  <a:lnTo>
                    <a:pt x="154" y="768"/>
                  </a:lnTo>
                  <a:lnTo>
                    <a:pt x="157" y="789"/>
                  </a:lnTo>
                  <a:lnTo>
                    <a:pt x="159" y="815"/>
                  </a:lnTo>
                  <a:lnTo>
                    <a:pt x="165" y="842"/>
                  </a:lnTo>
                  <a:lnTo>
                    <a:pt x="174" y="872"/>
                  </a:lnTo>
                  <a:lnTo>
                    <a:pt x="186" y="900"/>
                  </a:lnTo>
                  <a:lnTo>
                    <a:pt x="203" y="926"/>
                  </a:lnTo>
                  <a:lnTo>
                    <a:pt x="226" y="944"/>
                  </a:lnTo>
                  <a:lnTo>
                    <a:pt x="255" y="958"/>
                  </a:lnTo>
                  <a:lnTo>
                    <a:pt x="291" y="963"/>
                  </a:lnTo>
                  <a:lnTo>
                    <a:pt x="338" y="956"/>
                  </a:lnTo>
                  <a:lnTo>
                    <a:pt x="380" y="940"/>
                  </a:lnTo>
                  <a:lnTo>
                    <a:pt x="422" y="914"/>
                  </a:lnTo>
                  <a:lnTo>
                    <a:pt x="463" y="884"/>
                  </a:lnTo>
                  <a:lnTo>
                    <a:pt x="527" y="817"/>
                  </a:lnTo>
                  <a:lnTo>
                    <a:pt x="550" y="784"/>
                  </a:lnTo>
                  <a:lnTo>
                    <a:pt x="565" y="759"/>
                  </a:lnTo>
                  <a:lnTo>
                    <a:pt x="568" y="750"/>
                  </a:lnTo>
                  <a:lnTo>
                    <a:pt x="574" y="729"/>
                  </a:lnTo>
                  <a:lnTo>
                    <a:pt x="583" y="697"/>
                  </a:lnTo>
                  <a:lnTo>
                    <a:pt x="592" y="655"/>
                  </a:lnTo>
                  <a:lnTo>
                    <a:pt x="606" y="609"/>
                  </a:lnTo>
                  <a:lnTo>
                    <a:pt x="617" y="558"/>
                  </a:lnTo>
                  <a:lnTo>
                    <a:pt x="644" y="451"/>
                  </a:lnTo>
                  <a:lnTo>
                    <a:pt x="655" y="400"/>
                  </a:lnTo>
                  <a:lnTo>
                    <a:pt x="666" y="354"/>
                  </a:lnTo>
                  <a:lnTo>
                    <a:pt x="677" y="313"/>
                  </a:lnTo>
                  <a:lnTo>
                    <a:pt x="684" y="280"/>
                  </a:lnTo>
                  <a:lnTo>
                    <a:pt x="688" y="257"/>
                  </a:lnTo>
                  <a:lnTo>
                    <a:pt x="691" y="248"/>
                  </a:lnTo>
                  <a:lnTo>
                    <a:pt x="691" y="239"/>
                  </a:lnTo>
                  <a:lnTo>
                    <a:pt x="686" y="220"/>
                  </a:lnTo>
                  <a:lnTo>
                    <a:pt x="679" y="197"/>
                  </a:lnTo>
                  <a:lnTo>
                    <a:pt x="670" y="171"/>
                  </a:lnTo>
                  <a:lnTo>
                    <a:pt x="657" y="141"/>
                  </a:lnTo>
                  <a:lnTo>
                    <a:pt x="641" y="116"/>
                  </a:lnTo>
                  <a:lnTo>
                    <a:pt x="619" y="91"/>
                  </a:lnTo>
                  <a:lnTo>
                    <a:pt x="592" y="70"/>
                  </a:lnTo>
                  <a:lnTo>
                    <a:pt x="559" y="56"/>
                  </a:lnTo>
                  <a:lnTo>
                    <a:pt x="521" y="51"/>
                  </a:lnTo>
                  <a:close/>
                  <a:moveTo>
                    <a:pt x="523" y="0"/>
                  </a:moveTo>
                  <a:lnTo>
                    <a:pt x="552" y="3"/>
                  </a:lnTo>
                  <a:lnTo>
                    <a:pt x="583" y="10"/>
                  </a:lnTo>
                  <a:lnTo>
                    <a:pt x="615" y="23"/>
                  </a:lnTo>
                  <a:lnTo>
                    <a:pt x="646" y="44"/>
                  </a:lnTo>
                  <a:lnTo>
                    <a:pt x="673" y="72"/>
                  </a:lnTo>
                  <a:lnTo>
                    <a:pt x="700" y="109"/>
                  </a:lnTo>
                  <a:lnTo>
                    <a:pt x="722" y="155"/>
                  </a:lnTo>
                  <a:lnTo>
                    <a:pt x="740" y="128"/>
                  </a:lnTo>
                  <a:lnTo>
                    <a:pt x="762" y="97"/>
                  </a:lnTo>
                  <a:lnTo>
                    <a:pt x="787" y="70"/>
                  </a:lnTo>
                  <a:lnTo>
                    <a:pt x="811" y="44"/>
                  </a:lnTo>
                  <a:lnTo>
                    <a:pt x="834" y="23"/>
                  </a:lnTo>
                  <a:lnTo>
                    <a:pt x="854" y="10"/>
                  </a:lnTo>
                  <a:lnTo>
                    <a:pt x="867" y="5"/>
                  </a:lnTo>
                  <a:lnTo>
                    <a:pt x="876" y="5"/>
                  </a:lnTo>
                  <a:lnTo>
                    <a:pt x="881" y="7"/>
                  </a:lnTo>
                  <a:lnTo>
                    <a:pt x="887" y="12"/>
                  </a:lnTo>
                  <a:lnTo>
                    <a:pt x="892" y="21"/>
                  </a:lnTo>
                  <a:lnTo>
                    <a:pt x="892" y="26"/>
                  </a:lnTo>
                  <a:lnTo>
                    <a:pt x="595" y="1263"/>
                  </a:lnTo>
                  <a:lnTo>
                    <a:pt x="588" y="1291"/>
                  </a:lnTo>
                  <a:lnTo>
                    <a:pt x="583" y="1312"/>
                  </a:lnTo>
                  <a:lnTo>
                    <a:pt x="583" y="1321"/>
                  </a:lnTo>
                  <a:lnTo>
                    <a:pt x="586" y="1328"/>
                  </a:lnTo>
                  <a:lnTo>
                    <a:pt x="592" y="1335"/>
                  </a:lnTo>
                  <a:lnTo>
                    <a:pt x="603" y="1342"/>
                  </a:lnTo>
                  <a:lnTo>
                    <a:pt x="621" y="1347"/>
                  </a:lnTo>
                  <a:lnTo>
                    <a:pt x="650" y="1351"/>
                  </a:lnTo>
                  <a:lnTo>
                    <a:pt x="706" y="1351"/>
                  </a:lnTo>
                  <a:lnTo>
                    <a:pt x="724" y="1354"/>
                  </a:lnTo>
                  <a:lnTo>
                    <a:pt x="735" y="1356"/>
                  </a:lnTo>
                  <a:lnTo>
                    <a:pt x="744" y="1365"/>
                  </a:lnTo>
                  <a:lnTo>
                    <a:pt x="746" y="1377"/>
                  </a:lnTo>
                  <a:lnTo>
                    <a:pt x="744" y="1398"/>
                  </a:lnTo>
                  <a:lnTo>
                    <a:pt x="735" y="1409"/>
                  </a:lnTo>
                  <a:lnTo>
                    <a:pt x="724" y="1416"/>
                  </a:lnTo>
                  <a:lnTo>
                    <a:pt x="715" y="1418"/>
                  </a:lnTo>
                  <a:lnTo>
                    <a:pt x="706" y="1418"/>
                  </a:lnTo>
                  <a:lnTo>
                    <a:pt x="632" y="1416"/>
                  </a:lnTo>
                  <a:lnTo>
                    <a:pt x="557" y="1414"/>
                  </a:lnTo>
                  <a:lnTo>
                    <a:pt x="483" y="1411"/>
                  </a:lnTo>
                  <a:lnTo>
                    <a:pt x="411" y="1414"/>
                  </a:lnTo>
                  <a:lnTo>
                    <a:pt x="338" y="1416"/>
                  </a:lnTo>
                  <a:lnTo>
                    <a:pt x="268" y="1418"/>
                  </a:lnTo>
                  <a:lnTo>
                    <a:pt x="259" y="1418"/>
                  </a:lnTo>
                  <a:lnTo>
                    <a:pt x="253" y="1416"/>
                  </a:lnTo>
                  <a:lnTo>
                    <a:pt x="248" y="1411"/>
                  </a:lnTo>
                  <a:lnTo>
                    <a:pt x="244" y="1402"/>
                  </a:lnTo>
                  <a:lnTo>
                    <a:pt x="241" y="1400"/>
                  </a:lnTo>
                  <a:lnTo>
                    <a:pt x="241" y="1393"/>
                  </a:lnTo>
                  <a:lnTo>
                    <a:pt x="244" y="1372"/>
                  </a:lnTo>
                  <a:lnTo>
                    <a:pt x="250" y="1361"/>
                  </a:lnTo>
                  <a:lnTo>
                    <a:pt x="259" y="1354"/>
                  </a:lnTo>
                  <a:lnTo>
                    <a:pt x="273" y="1351"/>
                  </a:lnTo>
                  <a:lnTo>
                    <a:pt x="288" y="1351"/>
                  </a:lnTo>
                  <a:lnTo>
                    <a:pt x="335" y="1349"/>
                  </a:lnTo>
                  <a:lnTo>
                    <a:pt x="371" y="1344"/>
                  </a:lnTo>
                  <a:lnTo>
                    <a:pt x="396" y="1340"/>
                  </a:lnTo>
                  <a:lnTo>
                    <a:pt x="414" y="1330"/>
                  </a:lnTo>
                  <a:lnTo>
                    <a:pt x="427" y="1317"/>
                  </a:lnTo>
                  <a:lnTo>
                    <a:pt x="436" y="1300"/>
                  </a:lnTo>
                  <a:lnTo>
                    <a:pt x="445" y="1277"/>
                  </a:lnTo>
                  <a:lnTo>
                    <a:pt x="447" y="1266"/>
                  </a:lnTo>
                  <a:lnTo>
                    <a:pt x="454" y="1240"/>
                  </a:lnTo>
                  <a:lnTo>
                    <a:pt x="463" y="1208"/>
                  </a:lnTo>
                  <a:lnTo>
                    <a:pt x="472" y="1166"/>
                  </a:lnTo>
                  <a:lnTo>
                    <a:pt x="483" y="1122"/>
                  </a:lnTo>
                  <a:lnTo>
                    <a:pt x="494" y="1074"/>
                  </a:lnTo>
                  <a:lnTo>
                    <a:pt x="507" y="1025"/>
                  </a:lnTo>
                  <a:lnTo>
                    <a:pt x="519" y="979"/>
                  </a:lnTo>
                  <a:lnTo>
                    <a:pt x="527" y="937"/>
                  </a:lnTo>
                  <a:lnTo>
                    <a:pt x="536" y="902"/>
                  </a:lnTo>
                  <a:lnTo>
                    <a:pt x="543" y="877"/>
                  </a:lnTo>
                  <a:lnTo>
                    <a:pt x="496" y="921"/>
                  </a:lnTo>
                  <a:lnTo>
                    <a:pt x="447" y="960"/>
                  </a:lnTo>
                  <a:lnTo>
                    <a:pt x="396" y="988"/>
                  </a:lnTo>
                  <a:lnTo>
                    <a:pt x="342" y="1004"/>
                  </a:lnTo>
                  <a:lnTo>
                    <a:pt x="288" y="1011"/>
                  </a:lnTo>
                  <a:lnTo>
                    <a:pt x="237" y="1007"/>
                  </a:lnTo>
                  <a:lnTo>
                    <a:pt x="188" y="993"/>
                  </a:lnTo>
                  <a:lnTo>
                    <a:pt x="143" y="967"/>
                  </a:lnTo>
                  <a:lnTo>
                    <a:pt x="103" y="935"/>
                  </a:lnTo>
                  <a:lnTo>
                    <a:pt x="67" y="893"/>
                  </a:lnTo>
                  <a:lnTo>
                    <a:pt x="40" y="845"/>
                  </a:lnTo>
                  <a:lnTo>
                    <a:pt x="18" y="787"/>
                  </a:lnTo>
                  <a:lnTo>
                    <a:pt x="5" y="724"/>
                  </a:lnTo>
                  <a:lnTo>
                    <a:pt x="0" y="653"/>
                  </a:lnTo>
                  <a:lnTo>
                    <a:pt x="7" y="565"/>
                  </a:lnTo>
                  <a:lnTo>
                    <a:pt x="25" y="479"/>
                  </a:lnTo>
                  <a:lnTo>
                    <a:pt x="54" y="394"/>
                  </a:lnTo>
                  <a:lnTo>
                    <a:pt x="94" y="315"/>
                  </a:lnTo>
                  <a:lnTo>
                    <a:pt x="141" y="241"/>
                  </a:lnTo>
                  <a:lnTo>
                    <a:pt x="195" y="174"/>
                  </a:lnTo>
                  <a:lnTo>
                    <a:pt x="253" y="116"/>
                  </a:lnTo>
                  <a:lnTo>
                    <a:pt x="317" y="67"/>
                  </a:lnTo>
                  <a:lnTo>
                    <a:pt x="384" y="30"/>
                  </a:lnTo>
                  <a:lnTo>
                    <a:pt x="454" y="7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638800" y="236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SW  differential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0" y="3429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For </a:t>
            </a:r>
            <a:r>
              <a:rPr lang="en-US" sz="36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3600" dirty="0" smtClean="0">
                <a:solidFill>
                  <a:srgbClr val="0000FF"/>
                </a:solidFill>
                <a:latin typeface="+mj-lt"/>
              </a:rPr>
              <a:t>= 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</a:rPr>
              <a:t>su</a:t>
            </a:r>
            <a:r>
              <a:rPr lang="en-US" sz="3600" dirty="0" smtClean="0">
                <a:solidFill>
                  <a:srgbClr val="0000FF"/>
                </a:solidFill>
                <a:latin typeface="+mj-lt"/>
              </a:rPr>
              <a:t>(k)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125" name="Group 10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81400" y="3429000"/>
            <a:ext cx="2971800" cy="518709"/>
            <a:chOff x="1789" y="3102"/>
            <a:chExt cx="9585" cy="1673"/>
          </a:xfrm>
          <a:solidFill>
            <a:srgbClr val="0000FF"/>
          </a:solidFill>
        </p:grpSpPr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789" y="3729"/>
              <a:ext cx="1162" cy="102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44" y="13"/>
                </a:cxn>
                <a:cxn ang="0">
                  <a:pos x="1162" y="55"/>
                </a:cxn>
                <a:cxn ang="0">
                  <a:pos x="1147" y="107"/>
                </a:cxn>
                <a:cxn ang="0">
                  <a:pos x="1111" y="129"/>
                </a:cxn>
                <a:cxn ang="0">
                  <a:pos x="1072" y="136"/>
                </a:cxn>
                <a:cxn ang="0">
                  <a:pos x="783" y="316"/>
                </a:cxn>
                <a:cxn ang="0">
                  <a:pos x="774" y="549"/>
                </a:cxn>
                <a:cxn ang="0">
                  <a:pos x="786" y="694"/>
                </a:cxn>
                <a:cxn ang="0">
                  <a:pos x="840" y="901"/>
                </a:cxn>
                <a:cxn ang="0">
                  <a:pos x="846" y="923"/>
                </a:cxn>
                <a:cxn ang="0">
                  <a:pos x="840" y="969"/>
                </a:cxn>
                <a:cxn ang="0">
                  <a:pos x="792" y="1014"/>
                </a:cxn>
                <a:cxn ang="0">
                  <a:pos x="741" y="1017"/>
                </a:cxn>
                <a:cxn ang="0">
                  <a:pos x="708" y="988"/>
                </a:cxn>
                <a:cxn ang="0">
                  <a:pos x="680" y="904"/>
                </a:cxn>
                <a:cxn ang="0">
                  <a:pos x="662" y="772"/>
                </a:cxn>
                <a:cxn ang="0">
                  <a:pos x="665" y="633"/>
                </a:cxn>
                <a:cxn ang="0">
                  <a:pos x="677" y="530"/>
                </a:cxn>
                <a:cxn ang="0">
                  <a:pos x="699" y="407"/>
                </a:cxn>
                <a:cxn ang="0">
                  <a:pos x="732" y="239"/>
                </a:cxn>
                <a:cxn ang="0">
                  <a:pos x="509" y="136"/>
                </a:cxn>
                <a:cxn ang="0">
                  <a:pos x="376" y="691"/>
                </a:cxn>
                <a:cxn ang="0">
                  <a:pos x="361" y="759"/>
                </a:cxn>
                <a:cxn ang="0">
                  <a:pos x="343" y="823"/>
                </a:cxn>
                <a:cxn ang="0">
                  <a:pos x="319" y="911"/>
                </a:cxn>
                <a:cxn ang="0">
                  <a:pos x="289" y="978"/>
                </a:cxn>
                <a:cxn ang="0">
                  <a:pos x="250" y="1014"/>
                </a:cxn>
                <a:cxn ang="0">
                  <a:pos x="202" y="1017"/>
                </a:cxn>
                <a:cxn ang="0">
                  <a:pos x="168" y="985"/>
                </a:cxn>
                <a:cxn ang="0">
                  <a:pos x="162" y="946"/>
                </a:cxn>
                <a:cxn ang="0">
                  <a:pos x="181" y="904"/>
                </a:cxn>
                <a:cxn ang="0">
                  <a:pos x="295" y="623"/>
                </a:cxn>
                <a:cxn ang="0">
                  <a:pos x="409" y="303"/>
                </a:cxn>
                <a:cxn ang="0">
                  <a:pos x="310" y="136"/>
                </a:cxn>
                <a:cxn ang="0">
                  <a:pos x="241" y="149"/>
                </a:cxn>
                <a:cxn ang="0">
                  <a:pos x="153" y="200"/>
                </a:cxn>
                <a:cxn ang="0">
                  <a:pos x="60" y="313"/>
                </a:cxn>
                <a:cxn ang="0">
                  <a:pos x="42" y="336"/>
                </a:cxn>
                <a:cxn ang="0">
                  <a:pos x="18" y="339"/>
                </a:cxn>
                <a:cxn ang="0">
                  <a:pos x="6" y="333"/>
                </a:cxn>
                <a:cxn ang="0">
                  <a:pos x="0" y="323"/>
                </a:cxn>
                <a:cxn ang="0">
                  <a:pos x="3" y="307"/>
                </a:cxn>
                <a:cxn ang="0">
                  <a:pos x="27" y="258"/>
                </a:cxn>
                <a:cxn ang="0">
                  <a:pos x="72" y="187"/>
                </a:cxn>
                <a:cxn ang="0">
                  <a:pos x="178" y="65"/>
                </a:cxn>
                <a:cxn ang="0">
                  <a:pos x="262" y="13"/>
                </a:cxn>
                <a:cxn ang="0">
                  <a:pos x="328" y="0"/>
                </a:cxn>
              </a:cxnLst>
              <a:rect l="0" t="0" r="r" b="b"/>
              <a:pathLst>
                <a:path w="1162" h="1020">
                  <a:moveTo>
                    <a:pt x="328" y="0"/>
                  </a:moveTo>
                  <a:lnTo>
                    <a:pt x="1102" y="0"/>
                  </a:lnTo>
                  <a:lnTo>
                    <a:pt x="1123" y="3"/>
                  </a:lnTo>
                  <a:lnTo>
                    <a:pt x="1144" y="13"/>
                  </a:lnTo>
                  <a:lnTo>
                    <a:pt x="1156" y="29"/>
                  </a:lnTo>
                  <a:lnTo>
                    <a:pt x="1162" y="55"/>
                  </a:lnTo>
                  <a:lnTo>
                    <a:pt x="1159" y="84"/>
                  </a:lnTo>
                  <a:lnTo>
                    <a:pt x="1147" y="107"/>
                  </a:lnTo>
                  <a:lnTo>
                    <a:pt x="1129" y="119"/>
                  </a:lnTo>
                  <a:lnTo>
                    <a:pt x="1111" y="129"/>
                  </a:lnTo>
                  <a:lnTo>
                    <a:pt x="1090" y="132"/>
                  </a:lnTo>
                  <a:lnTo>
                    <a:pt x="1072" y="136"/>
                  </a:lnTo>
                  <a:lnTo>
                    <a:pt x="810" y="136"/>
                  </a:lnTo>
                  <a:lnTo>
                    <a:pt x="783" y="316"/>
                  </a:lnTo>
                  <a:lnTo>
                    <a:pt x="774" y="500"/>
                  </a:lnTo>
                  <a:lnTo>
                    <a:pt x="774" y="549"/>
                  </a:lnTo>
                  <a:lnTo>
                    <a:pt x="777" y="617"/>
                  </a:lnTo>
                  <a:lnTo>
                    <a:pt x="786" y="694"/>
                  </a:lnTo>
                  <a:lnTo>
                    <a:pt x="804" y="785"/>
                  </a:lnTo>
                  <a:lnTo>
                    <a:pt x="840" y="901"/>
                  </a:lnTo>
                  <a:lnTo>
                    <a:pt x="843" y="914"/>
                  </a:lnTo>
                  <a:lnTo>
                    <a:pt x="846" y="923"/>
                  </a:lnTo>
                  <a:lnTo>
                    <a:pt x="846" y="933"/>
                  </a:lnTo>
                  <a:lnTo>
                    <a:pt x="840" y="969"/>
                  </a:lnTo>
                  <a:lnTo>
                    <a:pt x="819" y="995"/>
                  </a:lnTo>
                  <a:lnTo>
                    <a:pt x="792" y="1014"/>
                  </a:lnTo>
                  <a:lnTo>
                    <a:pt x="759" y="1020"/>
                  </a:lnTo>
                  <a:lnTo>
                    <a:pt x="741" y="1017"/>
                  </a:lnTo>
                  <a:lnTo>
                    <a:pt x="723" y="1007"/>
                  </a:lnTo>
                  <a:lnTo>
                    <a:pt x="708" y="988"/>
                  </a:lnTo>
                  <a:lnTo>
                    <a:pt x="692" y="956"/>
                  </a:lnTo>
                  <a:lnTo>
                    <a:pt x="680" y="904"/>
                  </a:lnTo>
                  <a:lnTo>
                    <a:pt x="668" y="833"/>
                  </a:lnTo>
                  <a:lnTo>
                    <a:pt x="662" y="772"/>
                  </a:lnTo>
                  <a:lnTo>
                    <a:pt x="662" y="681"/>
                  </a:lnTo>
                  <a:lnTo>
                    <a:pt x="665" y="633"/>
                  </a:lnTo>
                  <a:lnTo>
                    <a:pt x="668" y="581"/>
                  </a:lnTo>
                  <a:lnTo>
                    <a:pt x="677" y="530"/>
                  </a:lnTo>
                  <a:lnTo>
                    <a:pt x="686" y="471"/>
                  </a:lnTo>
                  <a:lnTo>
                    <a:pt x="699" y="407"/>
                  </a:lnTo>
                  <a:lnTo>
                    <a:pt x="714" y="329"/>
                  </a:lnTo>
                  <a:lnTo>
                    <a:pt x="732" y="239"/>
                  </a:lnTo>
                  <a:lnTo>
                    <a:pt x="753" y="136"/>
                  </a:lnTo>
                  <a:lnTo>
                    <a:pt x="509" y="136"/>
                  </a:lnTo>
                  <a:lnTo>
                    <a:pt x="388" y="643"/>
                  </a:lnTo>
                  <a:lnTo>
                    <a:pt x="376" y="691"/>
                  </a:lnTo>
                  <a:lnTo>
                    <a:pt x="367" y="730"/>
                  </a:lnTo>
                  <a:lnTo>
                    <a:pt x="361" y="759"/>
                  </a:lnTo>
                  <a:lnTo>
                    <a:pt x="352" y="788"/>
                  </a:lnTo>
                  <a:lnTo>
                    <a:pt x="343" y="823"/>
                  </a:lnTo>
                  <a:lnTo>
                    <a:pt x="331" y="872"/>
                  </a:lnTo>
                  <a:lnTo>
                    <a:pt x="319" y="911"/>
                  </a:lnTo>
                  <a:lnTo>
                    <a:pt x="304" y="946"/>
                  </a:lnTo>
                  <a:lnTo>
                    <a:pt x="289" y="978"/>
                  </a:lnTo>
                  <a:lnTo>
                    <a:pt x="274" y="1001"/>
                  </a:lnTo>
                  <a:lnTo>
                    <a:pt x="250" y="1014"/>
                  </a:lnTo>
                  <a:lnTo>
                    <a:pt x="223" y="1020"/>
                  </a:lnTo>
                  <a:lnTo>
                    <a:pt x="202" y="1017"/>
                  </a:lnTo>
                  <a:lnTo>
                    <a:pt x="184" y="1004"/>
                  </a:lnTo>
                  <a:lnTo>
                    <a:pt x="168" y="985"/>
                  </a:lnTo>
                  <a:lnTo>
                    <a:pt x="162" y="959"/>
                  </a:lnTo>
                  <a:lnTo>
                    <a:pt x="162" y="946"/>
                  </a:lnTo>
                  <a:lnTo>
                    <a:pt x="165" y="936"/>
                  </a:lnTo>
                  <a:lnTo>
                    <a:pt x="181" y="904"/>
                  </a:lnTo>
                  <a:lnTo>
                    <a:pt x="235" y="772"/>
                  </a:lnTo>
                  <a:lnTo>
                    <a:pt x="295" y="623"/>
                  </a:lnTo>
                  <a:lnTo>
                    <a:pt x="355" y="465"/>
                  </a:lnTo>
                  <a:lnTo>
                    <a:pt x="409" y="303"/>
                  </a:lnTo>
                  <a:lnTo>
                    <a:pt x="455" y="136"/>
                  </a:lnTo>
                  <a:lnTo>
                    <a:pt x="310" y="136"/>
                  </a:lnTo>
                  <a:lnTo>
                    <a:pt x="280" y="139"/>
                  </a:lnTo>
                  <a:lnTo>
                    <a:pt x="241" y="149"/>
                  </a:lnTo>
                  <a:lnTo>
                    <a:pt x="199" y="168"/>
                  </a:lnTo>
                  <a:lnTo>
                    <a:pt x="153" y="200"/>
                  </a:lnTo>
                  <a:lnTo>
                    <a:pt x="105" y="249"/>
                  </a:lnTo>
                  <a:lnTo>
                    <a:pt x="60" y="313"/>
                  </a:lnTo>
                  <a:lnTo>
                    <a:pt x="54" y="323"/>
                  </a:lnTo>
                  <a:lnTo>
                    <a:pt x="42" y="336"/>
                  </a:lnTo>
                  <a:lnTo>
                    <a:pt x="36" y="339"/>
                  </a:lnTo>
                  <a:lnTo>
                    <a:pt x="18" y="339"/>
                  </a:lnTo>
                  <a:lnTo>
                    <a:pt x="9" y="336"/>
                  </a:lnTo>
                  <a:lnTo>
                    <a:pt x="6" y="333"/>
                  </a:lnTo>
                  <a:lnTo>
                    <a:pt x="3" y="326"/>
                  </a:lnTo>
                  <a:lnTo>
                    <a:pt x="0" y="323"/>
                  </a:lnTo>
                  <a:lnTo>
                    <a:pt x="0" y="316"/>
                  </a:lnTo>
                  <a:lnTo>
                    <a:pt x="3" y="307"/>
                  </a:lnTo>
                  <a:lnTo>
                    <a:pt x="12" y="287"/>
                  </a:lnTo>
                  <a:lnTo>
                    <a:pt x="27" y="258"/>
                  </a:lnTo>
                  <a:lnTo>
                    <a:pt x="48" y="226"/>
                  </a:lnTo>
                  <a:lnTo>
                    <a:pt x="72" y="187"/>
                  </a:lnTo>
                  <a:lnTo>
                    <a:pt x="132" y="110"/>
                  </a:lnTo>
                  <a:lnTo>
                    <a:pt x="178" y="65"/>
                  </a:lnTo>
                  <a:lnTo>
                    <a:pt x="220" y="32"/>
                  </a:lnTo>
                  <a:lnTo>
                    <a:pt x="262" y="13"/>
                  </a:lnTo>
                  <a:lnTo>
                    <a:pt x="298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831" y="3732"/>
              <a:ext cx="225" cy="992"/>
            </a:xfrm>
            <a:custGeom>
              <a:avLst/>
              <a:gdLst/>
              <a:ahLst/>
              <a:cxnLst>
                <a:cxn ang="0">
                  <a:pos x="114" y="749"/>
                </a:cxn>
                <a:cxn ang="0">
                  <a:pos x="156" y="759"/>
                </a:cxn>
                <a:cxn ang="0">
                  <a:pos x="192" y="785"/>
                </a:cxn>
                <a:cxn ang="0">
                  <a:pos x="216" y="824"/>
                </a:cxn>
                <a:cxn ang="0">
                  <a:pos x="225" y="869"/>
                </a:cxn>
                <a:cxn ang="0">
                  <a:pos x="216" y="917"/>
                </a:cxn>
                <a:cxn ang="0">
                  <a:pos x="192" y="956"/>
                </a:cxn>
                <a:cxn ang="0">
                  <a:pos x="156" y="982"/>
                </a:cxn>
                <a:cxn ang="0">
                  <a:pos x="114" y="992"/>
                </a:cxn>
                <a:cxn ang="0">
                  <a:pos x="69" y="982"/>
                </a:cxn>
                <a:cxn ang="0">
                  <a:pos x="33" y="956"/>
                </a:cxn>
                <a:cxn ang="0">
                  <a:pos x="9" y="917"/>
                </a:cxn>
                <a:cxn ang="0">
                  <a:pos x="0" y="869"/>
                </a:cxn>
                <a:cxn ang="0">
                  <a:pos x="9" y="824"/>
                </a:cxn>
                <a:cxn ang="0">
                  <a:pos x="33" y="785"/>
                </a:cxn>
                <a:cxn ang="0">
                  <a:pos x="69" y="759"/>
                </a:cxn>
                <a:cxn ang="0">
                  <a:pos x="114" y="749"/>
                </a:cxn>
                <a:cxn ang="0">
                  <a:pos x="114" y="0"/>
                </a:cxn>
                <a:cxn ang="0">
                  <a:pos x="156" y="10"/>
                </a:cxn>
                <a:cxn ang="0">
                  <a:pos x="192" y="36"/>
                </a:cxn>
                <a:cxn ang="0">
                  <a:pos x="216" y="74"/>
                </a:cxn>
                <a:cxn ang="0">
                  <a:pos x="225" y="123"/>
                </a:cxn>
                <a:cxn ang="0">
                  <a:pos x="216" y="168"/>
                </a:cxn>
                <a:cxn ang="0">
                  <a:pos x="192" y="207"/>
                </a:cxn>
                <a:cxn ang="0">
                  <a:pos x="156" y="233"/>
                </a:cxn>
                <a:cxn ang="0">
                  <a:pos x="114" y="242"/>
                </a:cxn>
                <a:cxn ang="0">
                  <a:pos x="69" y="233"/>
                </a:cxn>
                <a:cxn ang="0">
                  <a:pos x="33" y="207"/>
                </a:cxn>
                <a:cxn ang="0">
                  <a:pos x="9" y="168"/>
                </a:cxn>
                <a:cxn ang="0">
                  <a:pos x="0" y="123"/>
                </a:cxn>
                <a:cxn ang="0">
                  <a:pos x="9" y="74"/>
                </a:cxn>
                <a:cxn ang="0">
                  <a:pos x="33" y="36"/>
                </a:cxn>
                <a:cxn ang="0">
                  <a:pos x="69" y="10"/>
                </a:cxn>
                <a:cxn ang="0">
                  <a:pos x="114" y="0"/>
                </a:cxn>
              </a:cxnLst>
              <a:rect l="0" t="0" r="r" b="b"/>
              <a:pathLst>
                <a:path w="225" h="992">
                  <a:moveTo>
                    <a:pt x="114" y="749"/>
                  </a:moveTo>
                  <a:lnTo>
                    <a:pt x="156" y="759"/>
                  </a:lnTo>
                  <a:lnTo>
                    <a:pt x="192" y="785"/>
                  </a:lnTo>
                  <a:lnTo>
                    <a:pt x="216" y="824"/>
                  </a:lnTo>
                  <a:lnTo>
                    <a:pt x="225" y="869"/>
                  </a:lnTo>
                  <a:lnTo>
                    <a:pt x="216" y="917"/>
                  </a:lnTo>
                  <a:lnTo>
                    <a:pt x="192" y="956"/>
                  </a:lnTo>
                  <a:lnTo>
                    <a:pt x="156" y="982"/>
                  </a:lnTo>
                  <a:lnTo>
                    <a:pt x="114" y="992"/>
                  </a:lnTo>
                  <a:lnTo>
                    <a:pt x="69" y="982"/>
                  </a:lnTo>
                  <a:lnTo>
                    <a:pt x="33" y="956"/>
                  </a:lnTo>
                  <a:lnTo>
                    <a:pt x="9" y="917"/>
                  </a:lnTo>
                  <a:lnTo>
                    <a:pt x="0" y="869"/>
                  </a:lnTo>
                  <a:lnTo>
                    <a:pt x="9" y="824"/>
                  </a:lnTo>
                  <a:lnTo>
                    <a:pt x="33" y="785"/>
                  </a:lnTo>
                  <a:lnTo>
                    <a:pt x="69" y="759"/>
                  </a:lnTo>
                  <a:lnTo>
                    <a:pt x="114" y="749"/>
                  </a:lnTo>
                  <a:close/>
                  <a:moveTo>
                    <a:pt x="114" y="0"/>
                  </a:moveTo>
                  <a:lnTo>
                    <a:pt x="156" y="10"/>
                  </a:lnTo>
                  <a:lnTo>
                    <a:pt x="192" y="36"/>
                  </a:lnTo>
                  <a:lnTo>
                    <a:pt x="216" y="74"/>
                  </a:lnTo>
                  <a:lnTo>
                    <a:pt x="225" y="123"/>
                  </a:lnTo>
                  <a:lnTo>
                    <a:pt x="216" y="168"/>
                  </a:lnTo>
                  <a:lnTo>
                    <a:pt x="192" y="207"/>
                  </a:lnTo>
                  <a:lnTo>
                    <a:pt x="156" y="233"/>
                  </a:lnTo>
                  <a:lnTo>
                    <a:pt x="114" y="242"/>
                  </a:lnTo>
                  <a:lnTo>
                    <a:pt x="69" y="233"/>
                  </a:lnTo>
                  <a:lnTo>
                    <a:pt x="33" y="207"/>
                  </a:lnTo>
                  <a:lnTo>
                    <a:pt x="9" y="168"/>
                  </a:lnTo>
                  <a:lnTo>
                    <a:pt x="0" y="123"/>
                  </a:lnTo>
                  <a:lnTo>
                    <a:pt x="9" y="74"/>
                  </a:lnTo>
                  <a:lnTo>
                    <a:pt x="33" y="36"/>
                  </a:lnTo>
                  <a:lnTo>
                    <a:pt x="69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957" y="3154"/>
              <a:ext cx="1307" cy="157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50" y="0"/>
                </a:cxn>
                <a:cxn ang="0">
                  <a:pos x="1307" y="517"/>
                </a:cxn>
                <a:cxn ang="0">
                  <a:pos x="1256" y="517"/>
                </a:cxn>
                <a:cxn ang="0">
                  <a:pos x="1241" y="417"/>
                </a:cxn>
                <a:cxn ang="0">
                  <a:pos x="1220" y="330"/>
                </a:cxn>
                <a:cxn ang="0">
                  <a:pos x="1192" y="258"/>
                </a:cxn>
                <a:cxn ang="0">
                  <a:pos x="1159" y="200"/>
                </a:cxn>
                <a:cxn ang="0">
                  <a:pos x="1117" y="155"/>
                </a:cxn>
                <a:cxn ang="0">
                  <a:pos x="1066" y="120"/>
                </a:cxn>
                <a:cxn ang="0">
                  <a:pos x="1003" y="97"/>
                </a:cxn>
                <a:cxn ang="0">
                  <a:pos x="927" y="81"/>
                </a:cxn>
                <a:cxn ang="0">
                  <a:pos x="843" y="71"/>
                </a:cxn>
                <a:cxn ang="0">
                  <a:pos x="741" y="68"/>
                </a:cxn>
                <a:cxn ang="0">
                  <a:pos x="244" y="68"/>
                </a:cxn>
                <a:cxn ang="0">
                  <a:pos x="684" y="753"/>
                </a:cxn>
                <a:cxn ang="0">
                  <a:pos x="696" y="765"/>
                </a:cxn>
                <a:cxn ang="0">
                  <a:pos x="702" y="785"/>
                </a:cxn>
                <a:cxn ang="0">
                  <a:pos x="702" y="788"/>
                </a:cxn>
                <a:cxn ang="0">
                  <a:pos x="699" y="791"/>
                </a:cxn>
                <a:cxn ang="0">
                  <a:pos x="699" y="798"/>
                </a:cxn>
                <a:cxn ang="0">
                  <a:pos x="693" y="801"/>
                </a:cxn>
                <a:cxn ang="0">
                  <a:pos x="690" y="811"/>
                </a:cxn>
                <a:cxn ang="0">
                  <a:pos x="678" y="824"/>
                </a:cxn>
                <a:cxn ang="0">
                  <a:pos x="138" y="1476"/>
                </a:cxn>
                <a:cxn ang="0">
                  <a:pos x="732" y="1476"/>
                </a:cxn>
                <a:cxn ang="0">
                  <a:pos x="819" y="1473"/>
                </a:cxn>
                <a:cxn ang="0">
                  <a:pos x="897" y="1469"/>
                </a:cxn>
                <a:cxn ang="0">
                  <a:pos x="967" y="1457"/>
                </a:cxn>
                <a:cxn ang="0">
                  <a:pos x="1027" y="1440"/>
                </a:cxn>
                <a:cxn ang="0">
                  <a:pos x="1081" y="1415"/>
                </a:cxn>
                <a:cxn ang="0">
                  <a:pos x="1126" y="1379"/>
                </a:cxn>
                <a:cxn ang="0">
                  <a:pos x="1165" y="1334"/>
                </a:cxn>
                <a:cxn ang="0">
                  <a:pos x="1198" y="1279"/>
                </a:cxn>
                <a:cxn ang="0">
                  <a:pos x="1223" y="1208"/>
                </a:cxn>
                <a:cxn ang="0">
                  <a:pos x="1244" y="1127"/>
                </a:cxn>
                <a:cxn ang="0">
                  <a:pos x="1256" y="1030"/>
                </a:cxn>
                <a:cxn ang="0">
                  <a:pos x="1307" y="1030"/>
                </a:cxn>
                <a:cxn ang="0">
                  <a:pos x="1250" y="1573"/>
                </a:cxn>
                <a:cxn ang="0">
                  <a:pos x="33" y="1573"/>
                </a:cxn>
                <a:cxn ang="0">
                  <a:pos x="15" y="1570"/>
                </a:cxn>
                <a:cxn ang="0">
                  <a:pos x="3" y="1563"/>
                </a:cxn>
                <a:cxn ang="0">
                  <a:pos x="0" y="1547"/>
                </a:cxn>
                <a:cxn ang="0">
                  <a:pos x="0" y="1540"/>
                </a:cxn>
                <a:cxn ang="0">
                  <a:pos x="3" y="1537"/>
                </a:cxn>
                <a:cxn ang="0">
                  <a:pos x="3" y="1534"/>
                </a:cxn>
                <a:cxn ang="0">
                  <a:pos x="24" y="1511"/>
                </a:cxn>
                <a:cxn ang="0">
                  <a:pos x="533" y="888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4" y="0"/>
                </a:cxn>
              </a:cxnLst>
              <a:rect l="0" t="0" r="r" b="b"/>
              <a:pathLst>
                <a:path w="1307" h="1573">
                  <a:moveTo>
                    <a:pt x="24" y="0"/>
                  </a:moveTo>
                  <a:lnTo>
                    <a:pt x="1250" y="0"/>
                  </a:lnTo>
                  <a:lnTo>
                    <a:pt x="1307" y="517"/>
                  </a:lnTo>
                  <a:lnTo>
                    <a:pt x="1256" y="517"/>
                  </a:lnTo>
                  <a:lnTo>
                    <a:pt x="1241" y="417"/>
                  </a:lnTo>
                  <a:lnTo>
                    <a:pt x="1220" y="330"/>
                  </a:lnTo>
                  <a:lnTo>
                    <a:pt x="1192" y="258"/>
                  </a:lnTo>
                  <a:lnTo>
                    <a:pt x="1159" y="200"/>
                  </a:lnTo>
                  <a:lnTo>
                    <a:pt x="1117" y="155"/>
                  </a:lnTo>
                  <a:lnTo>
                    <a:pt x="1066" y="120"/>
                  </a:lnTo>
                  <a:lnTo>
                    <a:pt x="1003" y="97"/>
                  </a:lnTo>
                  <a:lnTo>
                    <a:pt x="927" y="81"/>
                  </a:lnTo>
                  <a:lnTo>
                    <a:pt x="843" y="71"/>
                  </a:lnTo>
                  <a:lnTo>
                    <a:pt x="741" y="68"/>
                  </a:lnTo>
                  <a:lnTo>
                    <a:pt x="244" y="68"/>
                  </a:lnTo>
                  <a:lnTo>
                    <a:pt x="684" y="753"/>
                  </a:lnTo>
                  <a:lnTo>
                    <a:pt x="696" y="765"/>
                  </a:lnTo>
                  <a:lnTo>
                    <a:pt x="702" y="785"/>
                  </a:lnTo>
                  <a:lnTo>
                    <a:pt x="702" y="788"/>
                  </a:lnTo>
                  <a:lnTo>
                    <a:pt x="699" y="791"/>
                  </a:lnTo>
                  <a:lnTo>
                    <a:pt x="699" y="798"/>
                  </a:lnTo>
                  <a:lnTo>
                    <a:pt x="693" y="801"/>
                  </a:lnTo>
                  <a:lnTo>
                    <a:pt x="690" y="811"/>
                  </a:lnTo>
                  <a:lnTo>
                    <a:pt x="678" y="824"/>
                  </a:lnTo>
                  <a:lnTo>
                    <a:pt x="138" y="1476"/>
                  </a:lnTo>
                  <a:lnTo>
                    <a:pt x="732" y="1476"/>
                  </a:lnTo>
                  <a:lnTo>
                    <a:pt x="819" y="1473"/>
                  </a:lnTo>
                  <a:lnTo>
                    <a:pt x="897" y="1469"/>
                  </a:lnTo>
                  <a:lnTo>
                    <a:pt x="967" y="1457"/>
                  </a:lnTo>
                  <a:lnTo>
                    <a:pt x="1027" y="1440"/>
                  </a:lnTo>
                  <a:lnTo>
                    <a:pt x="1081" y="1415"/>
                  </a:lnTo>
                  <a:lnTo>
                    <a:pt x="1126" y="1379"/>
                  </a:lnTo>
                  <a:lnTo>
                    <a:pt x="1165" y="1334"/>
                  </a:lnTo>
                  <a:lnTo>
                    <a:pt x="1198" y="1279"/>
                  </a:lnTo>
                  <a:lnTo>
                    <a:pt x="1223" y="1208"/>
                  </a:lnTo>
                  <a:lnTo>
                    <a:pt x="1244" y="1127"/>
                  </a:lnTo>
                  <a:lnTo>
                    <a:pt x="1256" y="1030"/>
                  </a:lnTo>
                  <a:lnTo>
                    <a:pt x="1307" y="1030"/>
                  </a:lnTo>
                  <a:lnTo>
                    <a:pt x="1250" y="1573"/>
                  </a:lnTo>
                  <a:lnTo>
                    <a:pt x="33" y="1573"/>
                  </a:lnTo>
                  <a:lnTo>
                    <a:pt x="15" y="1570"/>
                  </a:lnTo>
                  <a:lnTo>
                    <a:pt x="3" y="1563"/>
                  </a:lnTo>
                  <a:lnTo>
                    <a:pt x="0" y="1547"/>
                  </a:lnTo>
                  <a:lnTo>
                    <a:pt x="0" y="1540"/>
                  </a:lnTo>
                  <a:lnTo>
                    <a:pt x="3" y="1537"/>
                  </a:lnTo>
                  <a:lnTo>
                    <a:pt x="3" y="1534"/>
                  </a:lnTo>
                  <a:lnTo>
                    <a:pt x="24" y="1511"/>
                  </a:lnTo>
                  <a:lnTo>
                    <a:pt x="533" y="888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7104" y="3542"/>
              <a:ext cx="1912" cy="1204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9"/>
                </a:cxn>
                <a:cxn ang="0">
                  <a:pos x="1602" y="358"/>
                </a:cxn>
                <a:cxn ang="0">
                  <a:pos x="1696" y="455"/>
                </a:cxn>
                <a:cxn ang="0">
                  <a:pos x="1786" y="523"/>
                </a:cxn>
                <a:cxn ang="0">
                  <a:pos x="1864" y="562"/>
                </a:cxn>
                <a:cxn ang="0">
                  <a:pos x="1900" y="578"/>
                </a:cxn>
                <a:cxn ang="0">
                  <a:pos x="1909" y="591"/>
                </a:cxn>
                <a:cxn ang="0">
                  <a:pos x="1912" y="610"/>
                </a:cxn>
                <a:cxn ang="0">
                  <a:pos x="1903" y="623"/>
                </a:cxn>
                <a:cxn ang="0">
                  <a:pos x="1882" y="629"/>
                </a:cxn>
                <a:cxn ang="0">
                  <a:pos x="1702" y="742"/>
                </a:cxn>
                <a:cxn ang="0">
                  <a:pos x="1572" y="888"/>
                </a:cxn>
                <a:cxn ang="0">
                  <a:pos x="1488" y="1062"/>
                </a:cxn>
                <a:cxn ang="0">
                  <a:pos x="1458" y="1182"/>
                </a:cxn>
                <a:cxn ang="0">
                  <a:pos x="1437" y="1204"/>
                </a:cxn>
                <a:cxn ang="0">
                  <a:pos x="1385" y="1201"/>
                </a:cxn>
                <a:cxn ang="0">
                  <a:pos x="1376" y="1191"/>
                </a:cxn>
                <a:cxn ang="0">
                  <a:pos x="1370" y="1165"/>
                </a:cxn>
                <a:cxn ang="0">
                  <a:pos x="1385" y="1104"/>
                </a:cxn>
                <a:cxn ang="0">
                  <a:pos x="1418" y="1001"/>
                </a:cxn>
                <a:cxn ang="0">
                  <a:pos x="1485" y="872"/>
                </a:cxn>
                <a:cxn ang="0">
                  <a:pos x="1518" y="823"/>
                </a:cxn>
                <a:cxn ang="0">
                  <a:pos x="1578" y="746"/>
                </a:cxn>
                <a:cxn ang="0">
                  <a:pos x="1677" y="652"/>
                </a:cxn>
                <a:cxn ang="0">
                  <a:pos x="54" y="649"/>
                </a:cxn>
                <a:cxn ang="0">
                  <a:pos x="15" y="639"/>
                </a:cxn>
                <a:cxn ang="0">
                  <a:pos x="0" y="600"/>
                </a:cxn>
                <a:cxn ang="0">
                  <a:pos x="15" y="562"/>
                </a:cxn>
                <a:cxn ang="0">
                  <a:pos x="54" y="552"/>
                </a:cxn>
                <a:cxn ang="0">
                  <a:pos x="1611" y="497"/>
                </a:cxn>
                <a:cxn ang="0">
                  <a:pos x="1512" y="384"/>
                </a:cxn>
                <a:cxn ang="0">
                  <a:pos x="1443" y="268"/>
                </a:cxn>
                <a:cxn ang="0">
                  <a:pos x="1382" y="100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204">
                  <a:moveTo>
                    <a:pt x="1391" y="0"/>
                  </a:moveTo>
                  <a:lnTo>
                    <a:pt x="1427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32"/>
                  </a:lnTo>
                  <a:lnTo>
                    <a:pt x="1518" y="219"/>
                  </a:lnTo>
                  <a:lnTo>
                    <a:pt x="1557" y="294"/>
                  </a:lnTo>
                  <a:lnTo>
                    <a:pt x="1602" y="358"/>
                  </a:lnTo>
                  <a:lnTo>
                    <a:pt x="1647" y="410"/>
                  </a:lnTo>
                  <a:lnTo>
                    <a:pt x="1696" y="455"/>
                  </a:lnTo>
                  <a:lnTo>
                    <a:pt x="1744" y="494"/>
                  </a:lnTo>
                  <a:lnTo>
                    <a:pt x="1786" y="523"/>
                  </a:lnTo>
                  <a:lnTo>
                    <a:pt x="1828" y="545"/>
                  </a:lnTo>
                  <a:lnTo>
                    <a:pt x="1864" y="562"/>
                  </a:lnTo>
                  <a:lnTo>
                    <a:pt x="1894" y="574"/>
                  </a:lnTo>
                  <a:lnTo>
                    <a:pt x="1900" y="578"/>
                  </a:lnTo>
                  <a:lnTo>
                    <a:pt x="1906" y="584"/>
                  </a:lnTo>
                  <a:lnTo>
                    <a:pt x="1909" y="591"/>
                  </a:lnTo>
                  <a:lnTo>
                    <a:pt x="1912" y="600"/>
                  </a:lnTo>
                  <a:lnTo>
                    <a:pt x="1912" y="610"/>
                  </a:lnTo>
                  <a:lnTo>
                    <a:pt x="1909" y="616"/>
                  </a:lnTo>
                  <a:lnTo>
                    <a:pt x="1903" y="623"/>
                  </a:lnTo>
                  <a:lnTo>
                    <a:pt x="1894" y="626"/>
                  </a:lnTo>
                  <a:lnTo>
                    <a:pt x="1882" y="629"/>
                  </a:lnTo>
                  <a:lnTo>
                    <a:pt x="1786" y="681"/>
                  </a:lnTo>
                  <a:lnTo>
                    <a:pt x="1702" y="742"/>
                  </a:lnTo>
                  <a:lnTo>
                    <a:pt x="1629" y="810"/>
                  </a:lnTo>
                  <a:lnTo>
                    <a:pt x="1572" y="888"/>
                  </a:lnTo>
                  <a:lnTo>
                    <a:pt x="1524" y="972"/>
                  </a:lnTo>
                  <a:lnTo>
                    <a:pt x="1488" y="1062"/>
                  </a:lnTo>
                  <a:lnTo>
                    <a:pt x="1464" y="1156"/>
                  </a:lnTo>
                  <a:lnTo>
                    <a:pt x="1458" y="1182"/>
                  </a:lnTo>
                  <a:lnTo>
                    <a:pt x="1449" y="1198"/>
                  </a:lnTo>
                  <a:lnTo>
                    <a:pt x="1437" y="1204"/>
                  </a:lnTo>
                  <a:lnTo>
                    <a:pt x="1394" y="1204"/>
                  </a:lnTo>
                  <a:lnTo>
                    <a:pt x="1385" y="1201"/>
                  </a:lnTo>
                  <a:lnTo>
                    <a:pt x="1379" y="1198"/>
                  </a:lnTo>
                  <a:lnTo>
                    <a:pt x="1376" y="1191"/>
                  </a:lnTo>
                  <a:lnTo>
                    <a:pt x="1370" y="1185"/>
                  </a:lnTo>
                  <a:lnTo>
                    <a:pt x="1370" y="1165"/>
                  </a:lnTo>
                  <a:lnTo>
                    <a:pt x="1376" y="1143"/>
                  </a:lnTo>
                  <a:lnTo>
                    <a:pt x="1385" y="1104"/>
                  </a:lnTo>
                  <a:lnTo>
                    <a:pt x="1400" y="1059"/>
                  </a:lnTo>
                  <a:lnTo>
                    <a:pt x="1418" y="1001"/>
                  </a:lnTo>
                  <a:lnTo>
                    <a:pt x="1449" y="939"/>
                  </a:lnTo>
                  <a:lnTo>
                    <a:pt x="1485" y="872"/>
                  </a:lnTo>
                  <a:lnTo>
                    <a:pt x="1497" y="852"/>
                  </a:lnTo>
                  <a:lnTo>
                    <a:pt x="1518" y="823"/>
                  </a:lnTo>
                  <a:lnTo>
                    <a:pt x="1545" y="788"/>
                  </a:lnTo>
                  <a:lnTo>
                    <a:pt x="1578" y="746"/>
                  </a:lnTo>
                  <a:lnTo>
                    <a:pt x="1623" y="697"/>
                  </a:lnTo>
                  <a:lnTo>
                    <a:pt x="1677" y="652"/>
                  </a:lnTo>
                  <a:lnTo>
                    <a:pt x="1674" y="649"/>
                  </a:lnTo>
                  <a:lnTo>
                    <a:pt x="54" y="649"/>
                  </a:lnTo>
                  <a:lnTo>
                    <a:pt x="33" y="645"/>
                  </a:lnTo>
                  <a:lnTo>
                    <a:pt x="15" y="639"/>
                  </a:lnTo>
                  <a:lnTo>
                    <a:pt x="3" y="623"/>
                  </a:lnTo>
                  <a:lnTo>
                    <a:pt x="0" y="600"/>
                  </a:lnTo>
                  <a:lnTo>
                    <a:pt x="3" y="578"/>
                  </a:lnTo>
                  <a:lnTo>
                    <a:pt x="15" y="562"/>
                  </a:lnTo>
                  <a:lnTo>
                    <a:pt x="33" y="555"/>
                  </a:lnTo>
                  <a:lnTo>
                    <a:pt x="54" y="552"/>
                  </a:lnTo>
                  <a:lnTo>
                    <a:pt x="1674" y="552"/>
                  </a:lnTo>
                  <a:lnTo>
                    <a:pt x="1611" y="497"/>
                  </a:lnTo>
                  <a:lnTo>
                    <a:pt x="1557" y="442"/>
                  </a:lnTo>
                  <a:lnTo>
                    <a:pt x="1512" y="384"/>
                  </a:lnTo>
                  <a:lnTo>
                    <a:pt x="1476" y="332"/>
                  </a:lnTo>
                  <a:lnTo>
                    <a:pt x="1443" y="268"/>
                  </a:lnTo>
                  <a:lnTo>
                    <a:pt x="1415" y="206"/>
                  </a:lnTo>
                  <a:lnTo>
                    <a:pt x="1382" y="100"/>
                  </a:lnTo>
                  <a:lnTo>
                    <a:pt x="1373" y="64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9848" y="3102"/>
              <a:ext cx="1526" cy="1673"/>
            </a:xfrm>
            <a:custGeom>
              <a:avLst/>
              <a:gdLst/>
              <a:ahLst/>
              <a:cxnLst>
                <a:cxn ang="0">
                  <a:pos x="1035" y="7"/>
                </a:cxn>
                <a:cxn ang="0">
                  <a:pos x="1156" y="46"/>
                </a:cxn>
                <a:cxn ang="0">
                  <a:pos x="1240" y="107"/>
                </a:cxn>
                <a:cxn ang="0">
                  <a:pos x="1291" y="165"/>
                </a:cxn>
                <a:cxn ang="0">
                  <a:pos x="1319" y="204"/>
                </a:cxn>
                <a:cxn ang="0">
                  <a:pos x="1487" y="4"/>
                </a:cxn>
                <a:cxn ang="0">
                  <a:pos x="1493" y="0"/>
                </a:cxn>
                <a:cxn ang="0">
                  <a:pos x="1514" y="4"/>
                </a:cxn>
                <a:cxn ang="0">
                  <a:pos x="1520" y="13"/>
                </a:cxn>
                <a:cxn ang="0">
                  <a:pos x="1523" y="23"/>
                </a:cxn>
                <a:cxn ang="0">
                  <a:pos x="1391" y="608"/>
                </a:cxn>
                <a:cxn ang="0">
                  <a:pos x="1385" y="637"/>
                </a:cxn>
                <a:cxn ang="0">
                  <a:pos x="1376" y="653"/>
                </a:cxn>
                <a:cxn ang="0">
                  <a:pos x="1364" y="656"/>
                </a:cxn>
                <a:cxn ang="0">
                  <a:pos x="1337" y="653"/>
                </a:cxn>
                <a:cxn ang="0">
                  <a:pos x="1328" y="646"/>
                </a:cxn>
                <a:cxn ang="0">
                  <a:pos x="1322" y="621"/>
                </a:cxn>
                <a:cxn ang="0">
                  <a:pos x="1325" y="588"/>
                </a:cxn>
                <a:cxn ang="0">
                  <a:pos x="1328" y="514"/>
                </a:cxn>
                <a:cxn ang="0">
                  <a:pos x="1303" y="330"/>
                </a:cxn>
                <a:cxn ang="0">
                  <a:pos x="1234" y="191"/>
                </a:cxn>
                <a:cxn ang="0">
                  <a:pos x="1126" y="101"/>
                </a:cxn>
                <a:cxn ang="0">
                  <a:pos x="978" y="68"/>
                </a:cxn>
                <a:cxn ang="0">
                  <a:pos x="789" y="104"/>
                </a:cxn>
                <a:cxn ang="0">
                  <a:pos x="608" y="201"/>
                </a:cxn>
                <a:cxn ang="0">
                  <a:pos x="454" y="346"/>
                </a:cxn>
                <a:cxn ang="0">
                  <a:pos x="337" y="540"/>
                </a:cxn>
                <a:cxn ang="0">
                  <a:pos x="259" y="737"/>
                </a:cxn>
                <a:cxn ang="0">
                  <a:pos x="216" y="924"/>
                </a:cxn>
                <a:cxn ang="0">
                  <a:pos x="198" y="1069"/>
                </a:cxn>
                <a:cxn ang="0">
                  <a:pos x="201" y="1211"/>
                </a:cxn>
                <a:cxn ang="0">
                  <a:pos x="240" y="1363"/>
                </a:cxn>
                <a:cxn ang="0">
                  <a:pos x="313" y="1473"/>
                </a:cxn>
                <a:cxn ang="0">
                  <a:pos x="403" y="1547"/>
                </a:cxn>
                <a:cxn ang="0">
                  <a:pos x="508" y="1586"/>
                </a:cxn>
                <a:cxn ang="0">
                  <a:pos x="617" y="1599"/>
                </a:cxn>
                <a:cxn ang="0">
                  <a:pos x="761" y="1576"/>
                </a:cxn>
                <a:cxn ang="0">
                  <a:pos x="924" y="1496"/>
                </a:cxn>
                <a:cxn ang="0">
                  <a:pos x="1078" y="1363"/>
                </a:cxn>
                <a:cxn ang="0">
                  <a:pos x="1168" y="1224"/>
                </a:cxn>
                <a:cxn ang="0">
                  <a:pos x="1216" y="1108"/>
                </a:cxn>
                <a:cxn ang="0">
                  <a:pos x="1231" y="1056"/>
                </a:cxn>
                <a:cxn ang="0">
                  <a:pos x="1246" y="1043"/>
                </a:cxn>
                <a:cxn ang="0">
                  <a:pos x="1267" y="1047"/>
                </a:cxn>
                <a:cxn ang="0">
                  <a:pos x="1282" y="1056"/>
                </a:cxn>
                <a:cxn ang="0">
                  <a:pos x="1279" y="1079"/>
                </a:cxn>
                <a:cxn ang="0">
                  <a:pos x="1261" y="1150"/>
                </a:cxn>
                <a:cxn ang="0">
                  <a:pos x="1210" y="1263"/>
                </a:cxn>
                <a:cxn ang="0">
                  <a:pos x="1114" y="1402"/>
                </a:cxn>
                <a:cxn ang="0">
                  <a:pos x="987" y="1525"/>
                </a:cxn>
                <a:cxn ang="0">
                  <a:pos x="843" y="1615"/>
                </a:cxn>
                <a:cxn ang="0">
                  <a:pos x="674" y="1667"/>
                </a:cxn>
                <a:cxn ang="0">
                  <a:pos x="484" y="1667"/>
                </a:cxn>
                <a:cxn ang="0">
                  <a:pos x="310" y="1609"/>
                </a:cxn>
                <a:cxn ang="0">
                  <a:pos x="168" y="1502"/>
                </a:cxn>
                <a:cxn ang="0">
                  <a:pos x="63" y="1347"/>
                </a:cxn>
                <a:cxn ang="0">
                  <a:pos x="6" y="1153"/>
                </a:cxn>
                <a:cxn ang="0">
                  <a:pos x="9" y="911"/>
                </a:cxn>
                <a:cxn ang="0">
                  <a:pos x="81" y="653"/>
                </a:cxn>
                <a:cxn ang="0">
                  <a:pos x="216" y="424"/>
                </a:cxn>
                <a:cxn ang="0">
                  <a:pos x="394" y="230"/>
                </a:cxn>
                <a:cxn ang="0">
                  <a:pos x="608" y="88"/>
                </a:cxn>
                <a:cxn ang="0">
                  <a:pos x="840" y="10"/>
                </a:cxn>
              </a:cxnLst>
              <a:rect l="0" t="0" r="r" b="b"/>
              <a:pathLst>
                <a:path w="1526" h="1673">
                  <a:moveTo>
                    <a:pt x="960" y="0"/>
                  </a:moveTo>
                  <a:lnTo>
                    <a:pt x="1035" y="7"/>
                  </a:lnTo>
                  <a:lnTo>
                    <a:pt x="1099" y="23"/>
                  </a:lnTo>
                  <a:lnTo>
                    <a:pt x="1156" y="46"/>
                  </a:lnTo>
                  <a:lnTo>
                    <a:pt x="1201" y="75"/>
                  </a:lnTo>
                  <a:lnTo>
                    <a:pt x="1240" y="107"/>
                  </a:lnTo>
                  <a:lnTo>
                    <a:pt x="1270" y="136"/>
                  </a:lnTo>
                  <a:lnTo>
                    <a:pt x="1291" y="165"/>
                  </a:lnTo>
                  <a:lnTo>
                    <a:pt x="1310" y="188"/>
                  </a:lnTo>
                  <a:lnTo>
                    <a:pt x="1319" y="204"/>
                  </a:lnTo>
                  <a:lnTo>
                    <a:pt x="1466" y="26"/>
                  </a:lnTo>
                  <a:lnTo>
                    <a:pt x="1487" y="4"/>
                  </a:lnTo>
                  <a:lnTo>
                    <a:pt x="1490" y="4"/>
                  </a:lnTo>
                  <a:lnTo>
                    <a:pt x="1493" y="0"/>
                  </a:lnTo>
                  <a:lnTo>
                    <a:pt x="1508" y="0"/>
                  </a:lnTo>
                  <a:lnTo>
                    <a:pt x="1514" y="4"/>
                  </a:lnTo>
                  <a:lnTo>
                    <a:pt x="1520" y="10"/>
                  </a:lnTo>
                  <a:lnTo>
                    <a:pt x="1520" y="13"/>
                  </a:lnTo>
                  <a:lnTo>
                    <a:pt x="1523" y="20"/>
                  </a:lnTo>
                  <a:lnTo>
                    <a:pt x="1523" y="23"/>
                  </a:lnTo>
                  <a:lnTo>
                    <a:pt x="1526" y="20"/>
                  </a:lnTo>
                  <a:lnTo>
                    <a:pt x="1391" y="608"/>
                  </a:lnTo>
                  <a:lnTo>
                    <a:pt x="1388" y="624"/>
                  </a:lnTo>
                  <a:lnTo>
                    <a:pt x="1385" y="637"/>
                  </a:lnTo>
                  <a:lnTo>
                    <a:pt x="1382" y="646"/>
                  </a:lnTo>
                  <a:lnTo>
                    <a:pt x="1376" y="653"/>
                  </a:lnTo>
                  <a:lnTo>
                    <a:pt x="1370" y="653"/>
                  </a:lnTo>
                  <a:lnTo>
                    <a:pt x="1364" y="656"/>
                  </a:lnTo>
                  <a:lnTo>
                    <a:pt x="1343" y="656"/>
                  </a:lnTo>
                  <a:lnTo>
                    <a:pt x="1337" y="653"/>
                  </a:lnTo>
                  <a:lnTo>
                    <a:pt x="1331" y="653"/>
                  </a:lnTo>
                  <a:lnTo>
                    <a:pt x="1328" y="646"/>
                  </a:lnTo>
                  <a:lnTo>
                    <a:pt x="1322" y="643"/>
                  </a:lnTo>
                  <a:lnTo>
                    <a:pt x="1322" y="621"/>
                  </a:lnTo>
                  <a:lnTo>
                    <a:pt x="1325" y="608"/>
                  </a:lnTo>
                  <a:lnTo>
                    <a:pt x="1325" y="588"/>
                  </a:lnTo>
                  <a:lnTo>
                    <a:pt x="1328" y="559"/>
                  </a:lnTo>
                  <a:lnTo>
                    <a:pt x="1328" y="514"/>
                  </a:lnTo>
                  <a:lnTo>
                    <a:pt x="1322" y="417"/>
                  </a:lnTo>
                  <a:lnTo>
                    <a:pt x="1303" y="330"/>
                  </a:lnTo>
                  <a:lnTo>
                    <a:pt x="1276" y="256"/>
                  </a:lnTo>
                  <a:lnTo>
                    <a:pt x="1234" y="191"/>
                  </a:lnTo>
                  <a:lnTo>
                    <a:pt x="1186" y="139"/>
                  </a:lnTo>
                  <a:lnTo>
                    <a:pt x="1126" y="101"/>
                  </a:lnTo>
                  <a:lnTo>
                    <a:pt x="1057" y="78"/>
                  </a:lnTo>
                  <a:lnTo>
                    <a:pt x="978" y="68"/>
                  </a:lnTo>
                  <a:lnTo>
                    <a:pt x="882" y="78"/>
                  </a:lnTo>
                  <a:lnTo>
                    <a:pt x="789" y="104"/>
                  </a:lnTo>
                  <a:lnTo>
                    <a:pt x="695" y="146"/>
                  </a:lnTo>
                  <a:lnTo>
                    <a:pt x="608" y="201"/>
                  </a:lnTo>
                  <a:lnTo>
                    <a:pt x="527" y="269"/>
                  </a:lnTo>
                  <a:lnTo>
                    <a:pt x="454" y="346"/>
                  </a:lnTo>
                  <a:lnTo>
                    <a:pt x="388" y="440"/>
                  </a:lnTo>
                  <a:lnTo>
                    <a:pt x="337" y="540"/>
                  </a:lnTo>
                  <a:lnTo>
                    <a:pt x="292" y="640"/>
                  </a:lnTo>
                  <a:lnTo>
                    <a:pt x="259" y="737"/>
                  </a:lnTo>
                  <a:lnTo>
                    <a:pt x="231" y="834"/>
                  </a:lnTo>
                  <a:lnTo>
                    <a:pt x="216" y="924"/>
                  </a:lnTo>
                  <a:lnTo>
                    <a:pt x="204" y="1002"/>
                  </a:lnTo>
                  <a:lnTo>
                    <a:pt x="198" y="1069"/>
                  </a:lnTo>
                  <a:lnTo>
                    <a:pt x="195" y="1121"/>
                  </a:lnTo>
                  <a:lnTo>
                    <a:pt x="201" y="1211"/>
                  </a:lnTo>
                  <a:lnTo>
                    <a:pt x="216" y="1292"/>
                  </a:lnTo>
                  <a:lnTo>
                    <a:pt x="240" y="1363"/>
                  </a:lnTo>
                  <a:lnTo>
                    <a:pt x="274" y="1425"/>
                  </a:lnTo>
                  <a:lnTo>
                    <a:pt x="313" y="1473"/>
                  </a:lnTo>
                  <a:lnTo>
                    <a:pt x="355" y="1515"/>
                  </a:lnTo>
                  <a:lnTo>
                    <a:pt x="403" y="1547"/>
                  </a:lnTo>
                  <a:lnTo>
                    <a:pt x="454" y="1570"/>
                  </a:lnTo>
                  <a:lnTo>
                    <a:pt x="508" y="1586"/>
                  </a:lnTo>
                  <a:lnTo>
                    <a:pt x="563" y="1596"/>
                  </a:lnTo>
                  <a:lnTo>
                    <a:pt x="617" y="1599"/>
                  </a:lnTo>
                  <a:lnTo>
                    <a:pt x="686" y="1592"/>
                  </a:lnTo>
                  <a:lnTo>
                    <a:pt x="761" y="1576"/>
                  </a:lnTo>
                  <a:lnTo>
                    <a:pt x="840" y="1544"/>
                  </a:lnTo>
                  <a:lnTo>
                    <a:pt x="924" y="1496"/>
                  </a:lnTo>
                  <a:lnTo>
                    <a:pt x="1011" y="1431"/>
                  </a:lnTo>
                  <a:lnTo>
                    <a:pt x="1078" y="1363"/>
                  </a:lnTo>
                  <a:lnTo>
                    <a:pt x="1129" y="1292"/>
                  </a:lnTo>
                  <a:lnTo>
                    <a:pt x="1168" y="1224"/>
                  </a:lnTo>
                  <a:lnTo>
                    <a:pt x="1195" y="1163"/>
                  </a:lnTo>
                  <a:lnTo>
                    <a:pt x="1216" y="1108"/>
                  </a:lnTo>
                  <a:lnTo>
                    <a:pt x="1228" y="1066"/>
                  </a:lnTo>
                  <a:lnTo>
                    <a:pt x="1231" y="1056"/>
                  </a:lnTo>
                  <a:lnTo>
                    <a:pt x="1240" y="1047"/>
                  </a:lnTo>
                  <a:lnTo>
                    <a:pt x="1246" y="1043"/>
                  </a:lnTo>
                  <a:lnTo>
                    <a:pt x="1264" y="1043"/>
                  </a:lnTo>
                  <a:lnTo>
                    <a:pt x="1267" y="1047"/>
                  </a:lnTo>
                  <a:lnTo>
                    <a:pt x="1273" y="1047"/>
                  </a:lnTo>
                  <a:lnTo>
                    <a:pt x="1282" y="1056"/>
                  </a:lnTo>
                  <a:lnTo>
                    <a:pt x="1282" y="1066"/>
                  </a:lnTo>
                  <a:lnTo>
                    <a:pt x="1279" y="1079"/>
                  </a:lnTo>
                  <a:lnTo>
                    <a:pt x="1273" y="1108"/>
                  </a:lnTo>
                  <a:lnTo>
                    <a:pt x="1261" y="1150"/>
                  </a:lnTo>
                  <a:lnTo>
                    <a:pt x="1240" y="1202"/>
                  </a:lnTo>
                  <a:lnTo>
                    <a:pt x="1210" y="1263"/>
                  </a:lnTo>
                  <a:lnTo>
                    <a:pt x="1168" y="1331"/>
                  </a:lnTo>
                  <a:lnTo>
                    <a:pt x="1114" y="1402"/>
                  </a:lnTo>
                  <a:lnTo>
                    <a:pt x="1048" y="1473"/>
                  </a:lnTo>
                  <a:lnTo>
                    <a:pt x="987" y="1525"/>
                  </a:lnTo>
                  <a:lnTo>
                    <a:pt x="918" y="1573"/>
                  </a:lnTo>
                  <a:lnTo>
                    <a:pt x="843" y="1615"/>
                  </a:lnTo>
                  <a:lnTo>
                    <a:pt x="761" y="1644"/>
                  </a:lnTo>
                  <a:lnTo>
                    <a:pt x="674" y="1667"/>
                  </a:lnTo>
                  <a:lnTo>
                    <a:pt x="581" y="1673"/>
                  </a:lnTo>
                  <a:lnTo>
                    <a:pt x="484" y="1667"/>
                  </a:lnTo>
                  <a:lnTo>
                    <a:pt x="394" y="1644"/>
                  </a:lnTo>
                  <a:lnTo>
                    <a:pt x="310" y="1609"/>
                  </a:lnTo>
                  <a:lnTo>
                    <a:pt x="234" y="1560"/>
                  </a:lnTo>
                  <a:lnTo>
                    <a:pt x="168" y="1502"/>
                  </a:lnTo>
                  <a:lnTo>
                    <a:pt x="111" y="1431"/>
                  </a:lnTo>
                  <a:lnTo>
                    <a:pt x="63" y="1347"/>
                  </a:lnTo>
                  <a:lnTo>
                    <a:pt x="30" y="1257"/>
                  </a:lnTo>
                  <a:lnTo>
                    <a:pt x="6" y="1153"/>
                  </a:lnTo>
                  <a:lnTo>
                    <a:pt x="0" y="1043"/>
                  </a:lnTo>
                  <a:lnTo>
                    <a:pt x="9" y="911"/>
                  </a:lnTo>
                  <a:lnTo>
                    <a:pt x="39" y="779"/>
                  </a:lnTo>
                  <a:lnTo>
                    <a:pt x="81" y="653"/>
                  </a:lnTo>
                  <a:lnTo>
                    <a:pt x="141" y="533"/>
                  </a:lnTo>
                  <a:lnTo>
                    <a:pt x="216" y="424"/>
                  </a:lnTo>
                  <a:lnTo>
                    <a:pt x="301" y="320"/>
                  </a:lnTo>
                  <a:lnTo>
                    <a:pt x="394" y="230"/>
                  </a:lnTo>
                  <a:lnTo>
                    <a:pt x="499" y="152"/>
                  </a:lnTo>
                  <a:lnTo>
                    <a:pt x="608" y="88"/>
                  </a:lnTo>
                  <a:lnTo>
                    <a:pt x="722" y="39"/>
                  </a:lnTo>
                  <a:lnTo>
                    <a:pt x="840" y="10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1828800" y="4343400"/>
            <a:ext cx="468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is a k-fold branch cover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1180" name="Group 15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1219200"/>
            <a:ext cx="8534399" cy="689577"/>
            <a:chOff x="410" y="883"/>
            <a:chExt cx="28812" cy="2328"/>
          </a:xfrm>
          <a:solidFill>
            <a:srgbClr val="FF0000"/>
          </a:solidFill>
        </p:grpSpPr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410" y="1036"/>
              <a:ext cx="1307" cy="159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46" y="0"/>
                </a:cxn>
                <a:cxn ang="0">
                  <a:pos x="1307" y="527"/>
                </a:cxn>
                <a:cxn ang="0">
                  <a:pos x="1255" y="527"/>
                </a:cxn>
                <a:cxn ang="0">
                  <a:pos x="1228" y="364"/>
                </a:cxn>
                <a:cxn ang="0">
                  <a:pos x="1184" y="249"/>
                </a:cxn>
                <a:cxn ang="0">
                  <a:pos x="1114" y="163"/>
                </a:cxn>
                <a:cxn ang="0">
                  <a:pos x="1027" y="115"/>
                </a:cxn>
                <a:cxn ang="0">
                  <a:pos x="904" y="87"/>
                </a:cxn>
                <a:cxn ang="0">
                  <a:pos x="746" y="77"/>
                </a:cxn>
                <a:cxn ang="0">
                  <a:pos x="255" y="77"/>
                </a:cxn>
                <a:cxn ang="0">
                  <a:pos x="693" y="767"/>
                </a:cxn>
                <a:cxn ang="0">
                  <a:pos x="702" y="767"/>
                </a:cxn>
                <a:cxn ang="0">
                  <a:pos x="711" y="776"/>
                </a:cxn>
                <a:cxn ang="0">
                  <a:pos x="711" y="805"/>
                </a:cxn>
                <a:cxn ang="0">
                  <a:pos x="702" y="815"/>
                </a:cxn>
                <a:cxn ang="0">
                  <a:pos x="693" y="834"/>
                </a:cxn>
                <a:cxn ang="0">
                  <a:pos x="676" y="834"/>
                </a:cxn>
                <a:cxn ang="0">
                  <a:pos x="141" y="1495"/>
                </a:cxn>
                <a:cxn ang="0">
                  <a:pos x="728" y="1495"/>
                </a:cxn>
                <a:cxn ang="0">
                  <a:pos x="877" y="1485"/>
                </a:cxn>
                <a:cxn ang="0">
                  <a:pos x="1000" y="1466"/>
                </a:cxn>
                <a:cxn ang="0">
                  <a:pos x="1097" y="1418"/>
                </a:cxn>
                <a:cxn ang="0">
                  <a:pos x="1167" y="1332"/>
                </a:cxn>
                <a:cxn ang="0">
                  <a:pos x="1219" y="1207"/>
                </a:cxn>
                <a:cxn ang="0">
                  <a:pos x="1246" y="1045"/>
                </a:cxn>
                <a:cxn ang="0">
                  <a:pos x="1298" y="1045"/>
                </a:cxn>
                <a:cxn ang="0">
                  <a:pos x="1237" y="1590"/>
                </a:cxn>
                <a:cxn ang="0">
                  <a:pos x="27" y="1590"/>
                </a:cxn>
                <a:cxn ang="0">
                  <a:pos x="9" y="1581"/>
                </a:cxn>
                <a:cxn ang="0">
                  <a:pos x="0" y="1571"/>
                </a:cxn>
                <a:cxn ang="0">
                  <a:pos x="0" y="1552"/>
                </a:cxn>
                <a:cxn ang="0">
                  <a:pos x="27" y="1523"/>
                </a:cxn>
                <a:cxn ang="0">
                  <a:pos x="535" y="891"/>
                </a:cxn>
                <a:cxn ang="0">
                  <a:pos x="9" y="48"/>
                </a:cxn>
                <a:cxn ang="0">
                  <a:pos x="9" y="10"/>
                </a:cxn>
                <a:cxn ang="0">
                  <a:pos x="18" y="0"/>
                </a:cxn>
              </a:cxnLst>
              <a:rect l="0" t="0" r="r" b="b"/>
              <a:pathLst>
                <a:path w="1307" h="1590">
                  <a:moveTo>
                    <a:pt x="18" y="0"/>
                  </a:moveTo>
                  <a:lnTo>
                    <a:pt x="1246" y="0"/>
                  </a:lnTo>
                  <a:lnTo>
                    <a:pt x="1307" y="527"/>
                  </a:lnTo>
                  <a:lnTo>
                    <a:pt x="1255" y="527"/>
                  </a:lnTo>
                  <a:lnTo>
                    <a:pt x="1228" y="364"/>
                  </a:lnTo>
                  <a:lnTo>
                    <a:pt x="1184" y="249"/>
                  </a:lnTo>
                  <a:lnTo>
                    <a:pt x="1114" y="163"/>
                  </a:lnTo>
                  <a:lnTo>
                    <a:pt x="1027" y="115"/>
                  </a:lnTo>
                  <a:lnTo>
                    <a:pt x="904" y="87"/>
                  </a:lnTo>
                  <a:lnTo>
                    <a:pt x="746" y="77"/>
                  </a:lnTo>
                  <a:lnTo>
                    <a:pt x="255" y="77"/>
                  </a:lnTo>
                  <a:lnTo>
                    <a:pt x="693" y="767"/>
                  </a:lnTo>
                  <a:lnTo>
                    <a:pt x="702" y="767"/>
                  </a:lnTo>
                  <a:lnTo>
                    <a:pt x="711" y="776"/>
                  </a:lnTo>
                  <a:lnTo>
                    <a:pt x="711" y="805"/>
                  </a:lnTo>
                  <a:lnTo>
                    <a:pt x="702" y="815"/>
                  </a:lnTo>
                  <a:lnTo>
                    <a:pt x="693" y="834"/>
                  </a:lnTo>
                  <a:lnTo>
                    <a:pt x="676" y="834"/>
                  </a:lnTo>
                  <a:lnTo>
                    <a:pt x="141" y="1495"/>
                  </a:lnTo>
                  <a:lnTo>
                    <a:pt x="728" y="1495"/>
                  </a:lnTo>
                  <a:lnTo>
                    <a:pt x="877" y="1485"/>
                  </a:lnTo>
                  <a:lnTo>
                    <a:pt x="1000" y="1466"/>
                  </a:lnTo>
                  <a:lnTo>
                    <a:pt x="1097" y="1418"/>
                  </a:lnTo>
                  <a:lnTo>
                    <a:pt x="1167" y="1332"/>
                  </a:lnTo>
                  <a:lnTo>
                    <a:pt x="1219" y="1207"/>
                  </a:lnTo>
                  <a:lnTo>
                    <a:pt x="1246" y="1045"/>
                  </a:lnTo>
                  <a:lnTo>
                    <a:pt x="1298" y="1045"/>
                  </a:lnTo>
                  <a:lnTo>
                    <a:pt x="1237" y="1590"/>
                  </a:lnTo>
                  <a:lnTo>
                    <a:pt x="27" y="1590"/>
                  </a:lnTo>
                  <a:lnTo>
                    <a:pt x="9" y="1581"/>
                  </a:lnTo>
                  <a:lnTo>
                    <a:pt x="0" y="1571"/>
                  </a:lnTo>
                  <a:lnTo>
                    <a:pt x="0" y="1552"/>
                  </a:lnTo>
                  <a:lnTo>
                    <a:pt x="27" y="1523"/>
                  </a:lnTo>
                  <a:lnTo>
                    <a:pt x="535" y="891"/>
                  </a:lnTo>
                  <a:lnTo>
                    <a:pt x="9" y="48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59"/>
            <p:cNvSpPr>
              <a:spLocks noEditPoints="1"/>
            </p:cNvSpPr>
            <p:nvPr/>
          </p:nvSpPr>
          <p:spPr bwMode="auto">
            <a:xfrm>
              <a:off x="2621" y="1630"/>
              <a:ext cx="228" cy="996"/>
            </a:xfrm>
            <a:custGeom>
              <a:avLst/>
              <a:gdLst/>
              <a:ahLst/>
              <a:cxnLst>
                <a:cxn ang="0">
                  <a:pos x="114" y="747"/>
                </a:cxn>
                <a:cxn ang="0">
                  <a:pos x="149" y="757"/>
                </a:cxn>
                <a:cxn ang="0">
                  <a:pos x="184" y="776"/>
                </a:cxn>
                <a:cxn ang="0">
                  <a:pos x="201" y="795"/>
                </a:cxn>
                <a:cxn ang="0">
                  <a:pos x="219" y="834"/>
                </a:cxn>
                <a:cxn ang="0">
                  <a:pos x="228" y="872"/>
                </a:cxn>
                <a:cxn ang="0">
                  <a:pos x="219" y="910"/>
                </a:cxn>
                <a:cxn ang="0">
                  <a:pos x="201" y="949"/>
                </a:cxn>
                <a:cxn ang="0">
                  <a:pos x="184" y="968"/>
                </a:cxn>
                <a:cxn ang="0">
                  <a:pos x="149" y="987"/>
                </a:cxn>
                <a:cxn ang="0">
                  <a:pos x="114" y="996"/>
                </a:cxn>
                <a:cxn ang="0">
                  <a:pos x="78" y="987"/>
                </a:cxn>
                <a:cxn ang="0">
                  <a:pos x="43" y="968"/>
                </a:cxn>
                <a:cxn ang="0">
                  <a:pos x="26" y="949"/>
                </a:cxn>
                <a:cxn ang="0">
                  <a:pos x="8" y="910"/>
                </a:cxn>
                <a:cxn ang="0">
                  <a:pos x="0" y="872"/>
                </a:cxn>
                <a:cxn ang="0">
                  <a:pos x="8" y="834"/>
                </a:cxn>
                <a:cxn ang="0">
                  <a:pos x="26" y="795"/>
                </a:cxn>
                <a:cxn ang="0">
                  <a:pos x="43" y="776"/>
                </a:cxn>
                <a:cxn ang="0">
                  <a:pos x="78" y="757"/>
                </a:cxn>
                <a:cxn ang="0">
                  <a:pos x="114" y="747"/>
                </a:cxn>
                <a:cxn ang="0">
                  <a:pos x="114" y="0"/>
                </a:cxn>
                <a:cxn ang="0">
                  <a:pos x="149" y="10"/>
                </a:cxn>
                <a:cxn ang="0">
                  <a:pos x="184" y="29"/>
                </a:cxn>
                <a:cxn ang="0">
                  <a:pos x="201" y="48"/>
                </a:cxn>
                <a:cxn ang="0">
                  <a:pos x="219" y="87"/>
                </a:cxn>
                <a:cxn ang="0">
                  <a:pos x="228" y="125"/>
                </a:cxn>
                <a:cxn ang="0">
                  <a:pos x="219" y="163"/>
                </a:cxn>
                <a:cxn ang="0">
                  <a:pos x="201" y="201"/>
                </a:cxn>
                <a:cxn ang="0">
                  <a:pos x="184" y="221"/>
                </a:cxn>
                <a:cxn ang="0">
                  <a:pos x="149" y="240"/>
                </a:cxn>
                <a:cxn ang="0">
                  <a:pos x="114" y="249"/>
                </a:cxn>
                <a:cxn ang="0">
                  <a:pos x="78" y="240"/>
                </a:cxn>
                <a:cxn ang="0">
                  <a:pos x="43" y="221"/>
                </a:cxn>
                <a:cxn ang="0">
                  <a:pos x="26" y="201"/>
                </a:cxn>
                <a:cxn ang="0">
                  <a:pos x="8" y="163"/>
                </a:cxn>
                <a:cxn ang="0">
                  <a:pos x="0" y="125"/>
                </a:cxn>
                <a:cxn ang="0">
                  <a:pos x="8" y="87"/>
                </a:cxn>
                <a:cxn ang="0">
                  <a:pos x="26" y="48"/>
                </a:cxn>
                <a:cxn ang="0">
                  <a:pos x="43" y="29"/>
                </a:cxn>
                <a:cxn ang="0">
                  <a:pos x="78" y="10"/>
                </a:cxn>
                <a:cxn ang="0">
                  <a:pos x="114" y="0"/>
                </a:cxn>
              </a:cxnLst>
              <a:rect l="0" t="0" r="r" b="b"/>
              <a:pathLst>
                <a:path w="228" h="996">
                  <a:moveTo>
                    <a:pt x="114" y="747"/>
                  </a:moveTo>
                  <a:lnTo>
                    <a:pt x="149" y="757"/>
                  </a:lnTo>
                  <a:lnTo>
                    <a:pt x="184" y="776"/>
                  </a:lnTo>
                  <a:lnTo>
                    <a:pt x="201" y="795"/>
                  </a:lnTo>
                  <a:lnTo>
                    <a:pt x="219" y="834"/>
                  </a:lnTo>
                  <a:lnTo>
                    <a:pt x="228" y="872"/>
                  </a:lnTo>
                  <a:lnTo>
                    <a:pt x="219" y="910"/>
                  </a:lnTo>
                  <a:lnTo>
                    <a:pt x="201" y="949"/>
                  </a:lnTo>
                  <a:lnTo>
                    <a:pt x="184" y="968"/>
                  </a:lnTo>
                  <a:lnTo>
                    <a:pt x="149" y="987"/>
                  </a:lnTo>
                  <a:lnTo>
                    <a:pt x="114" y="996"/>
                  </a:lnTo>
                  <a:lnTo>
                    <a:pt x="78" y="987"/>
                  </a:lnTo>
                  <a:lnTo>
                    <a:pt x="43" y="968"/>
                  </a:lnTo>
                  <a:lnTo>
                    <a:pt x="26" y="949"/>
                  </a:lnTo>
                  <a:lnTo>
                    <a:pt x="8" y="910"/>
                  </a:lnTo>
                  <a:lnTo>
                    <a:pt x="0" y="872"/>
                  </a:lnTo>
                  <a:lnTo>
                    <a:pt x="8" y="834"/>
                  </a:lnTo>
                  <a:lnTo>
                    <a:pt x="26" y="795"/>
                  </a:lnTo>
                  <a:lnTo>
                    <a:pt x="43" y="776"/>
                  </a:lnTo>
                  <a:lnTo>
                    <a:pt x="78" y="757"/>
                  </a:lnTo>
                  <a:lnTo>
                    <a:pt x="114" y="747"/>
                  </a:lnTo>
                  <a:close/>
                  <a:moveTo>
                    <a:pt x="114" y="0"/>
                  </a:moveTo>
                  <a:lnTo>
                    <a:pt x="149" y="10"/>
                  </a:lnTo>
                  <a:lnTo>
                    <a:pt x="184" y="29"/>
                  </a:lnTo>
                  <a:lnTo>
                    <a:pt x="201" y="48"/>
                  </a:lnTo>
                  <a:lnTo>
                    <a:pt x="219" y="87"/>
                  </a:lnTo>
                  <a:lnTo>
                    <a:pt x="228" y="125"/>
                  </a:lnTo>
                  <a:lnTo>
                    <a:pt x="219" y="163"/>
                  </a:lnTo>
                  <a:lnTo>
                    <a:pt x="201" y="201"/>
                  </a:lnTo>
                  <a:lnTo>
                    <a:pt x="184" y="221"/>
                  </a:lnTo>
                  <a:lnTo>
                    <a:pt x="149" y="240"/>
                  </a:lnTo>
                  <a:lnTo>
                    <a:pt x="114" y="249"/>
                  </a:lnTo>
                  <a:lnTo>
                    <a:pt x="78" y="240"/>
                  </a:lnTo>
                  <a:lnTo>
                    <a:pt x="43" y="221"/>
                  </a:lnTo>
                  <a:lnTo>
                    <a:pt x="26" y="201"/>
                  </a:lnTo>
                  <a:lnTo>
                    <a:pt x="8" y="163"/>
                  </a:lnTo>
                  <a:lnTo>
                    <a:pt x="0" y="125"/>
                  </a:lnTo>
                  <a:lnTo>
                    <a:pt x="8" y="87"/>
                  </a:lnTo>
                  <a:lnTo>
                    <a:pt x="26" y="48"/>
                  </a:lnTo>
                  <a:lnTo>
                    <a:pt x="43" y="29"/>
                  </a:lnTo>
                  <a:lnTo>
                    <a:pt x="78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60"/>
            <p:cNvSpPr>
              <a:spLocks noEditPoints="1"/>
            </p:cNvSpPr>
            <p:nvPr/>
          </p:nvSpPr>
          <p:spPr bwMode="auto">
            <a:xfrm>
              <a:off x="3699" y="1017"/>
              <a:ext cx="1053" cy="1638"/>
            </a:xfrm>
            <a:custGeom>
              <a:avLst/>
              <a:gdLst/>
              <a:ahLst/>
              <a:cxnLst>
                <a:cxn ang="0">
                  <a:pos x="483" y="632"/>
                </a:cxn>
                <a:cxn ang="0">
                  <a:pos x="377" y="652"/>
                </a:cxn>
                <a:cxn ang="0">
                  <a:pos x="299" y="709"/>
                </a:cxn>
                <a:cxn ang="0">
                  <a:pos x="237" y="786"/>
                </a:cxn>
                <a:cxn ang="0">
                  <a:pos x="193" y="891"/>
                </a:cxn>
                <a:cxn ang="0">
                  <a:pos x="176" y="1006"/>
                </a:cxn>
                <a:cxn ang="0">
                  <a:pos x="167" y="1111"/>
                </a:cxn>
                <a:cxn ang="0">
                  <a:pos x="167" y="1217"/>
                </a:cxn>
                <a:cxn ang="0">
                  <a:pos x="193" y="1332"/>
                </a:cxn>
                <a:cxn ang="0">
                  <a:pos x="228" y="1437"/>
                </a:cxn>
                <a:cxn ang="0">
                  <a:pos x="290" y="1523"/>
                </a:cxn>
                <a:cxn ang="0">
                  <a:pos x="369" y="1571"/>
                </a:cxn>
                <a:cxn ang="0">
                  <a:pos x="456" y="1590"/>
                </a:cxn>
                <a:cxn ang="0">
                  <a:pos x="553" y="1571"/>
                </a:cxn>
                <a:cxn ang="0">
                  <a:pos x="641" y="1514"/>
                </a:cxn>
                <a:cxn ang="0">
                  <a:pos x="711" y="1427"/>
                </a:cxn>
                <a:cxn ang="0">
                  <a:pos x="728" y="1389"/>
                </a:cxn>
                <a:cxn ang="0">
                  <a:pos x="737" y="1380"/>
                </a:cxn>
                <a:cxn ang="0">
                  <a:pos x="737" y="824"/>
                </a:cxn>
                <a:cxn ang="0">
                  <a:pos x="728" y="814"/>
                </a:cxn>
                <a:cxn ang="0">
                  <a:pos x="711" y="776"/>
                </a:cxn>
                <a:cxn ang="0">
                  <a:pos x="641" y="690"/>
                </a:cxn>
                <a:cxn ang="0">
                  <a:pos x="562" y="642"/>
                </a:cxn>
                <a:cxn ang="0">
                  <a:pos x="483" y="632"/>
                </a:cxn>
                <a:cxn ang="0">
                  <a:pos x="886" y="0"/>
                </a:cxn>
                <a:cxn ang="0">
                  <a:pos x="886" y="1408"/>
                </a:cxn>
                <a:cxn ang="0">
                  <a:pos x="895" y="1475"/>
                </a:cxn>
                <a:cxn ang="0">
                  <a:pos x="913" y="1514"/>
                </a:cxn>
                <a:cxn ang="0">
                  <a:pos x="965" y="1533"/>
                </a:cxn>
                <a:cxn ang="0">
                  <a:pos x="1053" y="1533"/>
                </a:cxn>
                <a:cxn ang="0">
                  <a:pos x="1053" y="1609"/>
                </a:cxn>
                <a:cxn ang="0">
                  <a:pos x="737" y="1638"/>
                </a:cxn>
                <a:cxn ang="0">
                  <a:pos x="737" y="1485"/>
                </a:cxn>
                <a:cxn ang="0">
                  <a:pos x="693" y="1542"/>
                </a:cxn>
                <a:cxn ang="0">
                  <a:pos x="623" y="1590"/>
                </a:cxn>
                <a:cxn ang="0">
                  <a:pos x="544" y="1629"/>
                </a:cxn>
                <a:cxn ang="0">
                  <a:pos x="456" y="1638"/>
                </a:cxn>
                <a:cxn ang="0">
                  <a:pos x="316" y="1609"/>
                </a:cxn>
                <a:cxn ang="0">
                  <a:pos x="193" y="1542"/>
                </a:cxn>
                <a:cxn ang="0">
                  <a:pos x="88" y="1427"/>
                </a:cxn>
                <a:cxn ang="0">
                  <a:pos x="27" y="1284"/>
                </a:cxn>
                <a:cxn ang="0">
                  <a:pos x="0" y="1111"/>
                </a:cxn>
                <a:cxn ang="0">
                  <a:pos x="27" y="939"/>
                </a:cxn>
                <a:cxn ang="0">
                  <a:pos x="97" y="795"/>
                </a:cxn>
                <a:cxn ang="0">
                  <a:pos x="193" y="680"/>
                </a:cxn>
                <a:cxn ang="0">
                  <a:pos x="325" y="613"/>
                </a:cxn>
                <a:cxn ang="0">
                  <a:pos x="474" y="585"/>
                </a:cxn>
                <a:cxn ang="0">
                  <a:pos x="579" y="604"/>
                </a:cxn>
                <a:cxn ang="0">
                  <a:pos x="676" y="661"/>
                </a:cxn>
                <a:cxn ang="0">
                  <a:pos x="746" y="728"/>
                </a:cxn>
                <a:cxn ang="0">
                  <a:pos x="746" y="230"/>
                </a:cxn>
                <a:cxn ang="0">
                  <a:pos x="737" y="163"/>
                </a:cxn>
                <a:cxn ang="0">
                  <a:pos x="720" y="115"/>
                </a:cxn>
                <a:cxn ang="0">
                  <a:pos x="667" y="96"/>
                </a:cxn>
                <a:cxn ang="0">
                  <a:pos x="579" y="96"/>
                </a:cxn>
                <a:cxn ang="0">
                  <a:pos x="579" y="29"/>
                </a:cxn>
                <a:cxn ang="0">
                  <a:pos x="886" y="0"/>
                </a:cxn>
              </a:cxnLst>
              <a:rect l="0" t="0" r="r" b="b"/>
              <a:pathLst>
                <a:path w="1053" h="1638">
                  <a:moveTo>
                    <a:pt x="483" y="632"/>
                  </a:moveTo>
                  <a:lnTo>
                    <a:pt x="377" y="652"/>
                  </a:lnTo>
                  <a:lnTo>
                    <a:pt x="299" y="709"/>
                  </a:lnTo>
                  <a:lnTo>
                    <a:pt x="237" y="786"/>
                  </a:lnTo>
                  <a:lnTo>
                    <a:pt x="193" y="891"/>
                  </a:lnTo>
                  <a:lnTo>
                    <a:pt x="176" y="1006"/>
                  </a:lnTo>
                  <a:lnTo>
                    <a:pt x="167" y="1111"/>
                  </a:lnTo>
                  <a:lnTo>
                    <a:pt x="167" y="1217"/>
                  </a:lnTo>
                  <a:lnTo>
                    <a:pt x="193" y="1332"/>
                  </a:lnTo>
                  <a:lnTo>
                    <a:pt x="228" y="1437"/>
                  </a:lnTo>
                  <a:lnTo>
                    <a:pt x="290" y="1523"/>
                  </a:lnTo>
                  <a:lnTo>
                    <a:pt x="369" y="1571"/>
                  </a:lnTo>
                  <a:lnTo>
                    <a:pt x="456" y="1590"/>
                  </a:lnTo>
                  <a:lnTo>
                    <a:pt x="553" y="1571"/>
                  </a:lnTo>
                  <a:lnTo>
                    <a:pt x="641" y="1514"/>
                  </a:lnTo>
                  <a:lnTo>
                    <a:pt x="711" y="1427"/>
                  </a:lnTo>
                  <a:lnTo>
                    <a:pt x="728" y="1389"/>
                  </a:lnTo>
                  <a:lnTo>
                    <a:pt x="737" y="1380"/>
                  </a:lnTo>
                  <a:lnTo>
                    <a:pt x="737" y="824"/>
                  </a:lnTo>
                  <a:lnTo>
                    <a:pt x="728" y="814"/>
                  </a:lnTo>
                  <a:lnTo>
                    <a:pt x="711" y="776"/>
                  </a:lnTo>
                  <a:lnTo>
                    <a:pt x="641" y="690"/>
                  </a:lnTo>
                  <a:lnTo>
                    <a:pt x="562" y="642"/>
                  </a:lnTo>
                  <a:lnTo>
                    <a:pt x="483" y="632"/>
                  </a:lnTo>
                  <a:close/>
                  <a:moveTo>
                    <a:pt x="886" y="0"/>
                  </a:moveTo>
                  <a:lnTo>
                    <a:pt x="886" y="1408"/>
                  </a:lnTo>
                  <a:lnTo>
                    <a:pt x="895" y="1475"/>
                  </a:lnTo>
                  <a:lnTo>
                    <a:pt x="913" y="1514"/>
                  </a:lnTo>
                  <a:lnTo>
                    <a:pt x="965" y="1533"/>
                  </a:lnTo>
                  <a:lnTo>
                    <a:pt x="1053" y="1533"/>
                  </a:lnTo>
                  <a:lnTo>
                    <a:pt x="1053" y="1609"/>
                  </a:lnTo>
                  <a:lnTo>
                    <a:pt x="737" y="1638"/>
                  </a:lnTo>
                  <a:lnTo>
                    <a:pt x="737" y="1485"/>
                  </a:lnTo>
                  <a:lnTo>
                    <a:pt x="693" y="1542"/>
                  </a:lnTo>
                  <a:lnTo>
                    <a:pt x="623" y="1590"/>
                  </a:lnTo>
                  <a:lnTo>
                    <a:pt x="544" y="1629"/>
                  </a:lnTo>
                  <a:lnTo>
                    <a:pt x="456" y="1638"/>
                  </a:lnTo>
                  <a:lnTo>
                    <a:pt x="316" y="1609"/>
                  </a:lnTo>
                  <a:lnTo>
                    <a:pt x="193" y="1542"/>
                  </a:lnTo>
                  <a:lnTo>
                    <a:pt x="88" y="1427"/>
                  </a:lnTo>
                  <a:lnTo>
                    <a:pt x="27" y="1284"/>
                  </a:lnTo>
                  <a:lnTo>
                    <a:pt x="0" y="1111"/>
                  </a:lnTo>
                  <a:lnTo>
                    <a:pt x="27" y="939"/>
                  </a:lnTo>
                  <a:lnTo>
                    <a:pt x="97" y="795"/>
                  </a:lnTo>
                  <a:lnTo>
                    <a:pt x="193" y="680"/>
                  </a:lnTo>
                  <a:lnTo>
                    <a:pt x="325" y="613"/>
                  </a:lnTo>
                  <a:lnTo>
                    <a:pt x="474" y="585"/>
                  </a:lnTo>
                  <a:lnTo>
                    <a:pt x="579" y="604"/>
                  </a:lnTo>
                  <a:lnTo>
                    <a:pt x="676" y="661"/>
                  </a:lnTo>
                  <a:lnTo>
                    <a:pt x="746" y="728"/>
                  </a:lnTo>
                  <a:lnTo>
                    <a:pt x="746" y="230"/>
                  </a:lnTo>
                  <a:lnTo>
                    <a:pt x="737" y="163"/>
                  </a:lnTo>
                  <a:lnTo>
                    <a:pt x="720" y="115"/>
                  </a:lnTo>
                  <a:lnTo>
                    <a:pt x="667" y="96"/>
                  </a:lnTo>
                  <a:lnTo>
                    <a:pt x="579" y="96"/>
                  </a:lnTo>
                  <a:lnTo>
                    <a:pt x="579" y="29"/>
                  </a:lnTo>
                  <a:lnTo>
                    <a:pt x="8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61"/>
            <p:cNvSpPr>
              <a:spLocks noEditPoints="1"/>
            </p:cNvSpPr>
            <p:nvPr/>
          </p:nvSpPr>
          <p:spPr bwMode="auto">
            <a:xfrm>
              <a:off x="4875" y="1582"/>
              <a:ext cx="824" cy="1064"/>
            </a:xfrm>
            <a:custGeom>
              <a:avLst/>
              <a:gdLst/>
              <a:ahLst/>
              <a:cxnLst>
                <a:cxn ang="0">
                  <a:pos x="403" y="58"/>
                </a:cxn>
                <a:cxn ang="0">
                  <a:pos x="359" y="77"/>
                </a:cxn>
                <a:cxn ang="0">
                  <a:pos x="307" y="106"/>
                </a:cxn>
                <a:cxn ang="0">
                  <a:pos x="263" y="154"/>
                </a:cxn>
                <a:cxn ang="0">
                  <a:pos x="219" y="230"/>
                </a:cxn>
                <a:cxn ang="0">
                  <a:pos x="193" y="326"/>
                </a:cxn>
                <a:cxn ang="0">
                  <a:pos x="175" y="460"/>
                </a:cxn>
                <a:cxn ang="0">
                  <a:pos x="684" y="460"/>
                </a:cxn>
                <a:cxn ang="0">
                  <a:pos x="684" y="412"/>
                </a:cxn>
                <a:cxn ang="0">
                  <a:pos x="675" y="345"/>
                </a:cxn>
                <a:cxn ang="0">
                  <a:pos x="657" y="269"/>
                </a:cxn>
                <a:cxn ang="0">
                  <a:pos x="631" y="192"/>
                </a:cxn>
                <a:cxn ang="0">
                  <a:pos x="578" y="125"/>
                </a:cxn>
                <a:cxn ang="0">
                  <a:pos x="517" y="77"/>
                </a:cxn>
                <a:cxn ang="0">
                  <a:pos x="438" y="58"/>
                </a:cxn>
                <a:cxn ang="0">
                  <a:pos x="403" y="58"/>
                </a:cxn>
                <a:cxn ang="0">
                  <a:pos x="438" y="0"/>
                </a:cxn>
                <a:cxn ang="0">
                  <a:pos x="561" y="20"/>
                </a:cxn>
                <a:cxn ang="0">
                  <a:pos x="657" y="67"/>
                </a:cxn>
                <a:cxn ang="0">
                  <a:pos x="736" y="144"/>
                </a:cxn>
                <a:cxn ang="0">
                  <a:pos x="780" y="240"/>
                </a:cxn>
                <a:cxn ang="0">
                  <a:pos x="815" y="345"/>
                </a:cxn>
                <a:cxn ang="0">
                  <a:pos x="824" y="460"/>
                </a:cxn>
                <a:cxn ang="0">
                  <a:pos x="824" y="479"/>
                </a:cxn>
                <a:cxn ang="0">
                  <a:pos x="815" y="499"/>
                </a:cxn>
                <a:cxn ang="0">
                  <a:pos x="807" y="508"/>
                </a:cxn>
                <a:cxn ang="0">
                  <a:pos x="175" y="508"/>
                </a:cxn>
                <a:cxn ang="0">
                  <a:pos x="175" y="594"/>
                </a:cxn>
                <a:cxn ang="0">
                  <a:pos x="193" y="719"/>
                </a:cxn>
                <a:cxn ang="0">
                  <a:pos x="236" y="843"/>
                </a:cxn>
                <a:cxn ang="0">
                  <a:pos x="298" y="920"/>
                </a:cxn>
                <a:cxn ang="0">
                  <a:pos x="377" y="977"/>
                </a:cxn>
                <a:cxn ang="0">
                  <a:pos x="473" y="997"/>
                </a:cxn>
                <a:cxn ang="0">
                  <a:pos x="500" y="997"/>
                </a:cxn>
                <a:cxn ang="0">
                  <a:pos x="535" y="987"/>
                </a:cxn>
                <a:cxn ang="0">
                  <a:pos x="596" y="968"/>
                </a:cxn>
                <a:cxn ang="0">
                  <a:pos x="657" y="930"/>
                </a:cxn>
                <a:cxn ang="0">
                  <a:pos x="719" y="862"/>
                </a:cxn>
                <a:cxn ang="0">
                  <a:pos x="763" y="757"/>
                </a:cxn>
                <a:cxn ang="0">
                  <a:pos x="763" y="748"/>
                </a:cxn>
                <a:cxn ang="0">
                  <a:pos x="780" y="728"/>
                </a:cxn>
                <a:cxn ang="0">
                  <a:pos x="798" y="728"/>
                </a:cxn>
                <a:cxn ang="0">
                  <a:pos x="815" y="748"/>
                </a:cxn>
                <a:cxn ang="0">
                  <a:pos x="815" y="757"/>
                </a:cxn>
                <a:cxn ang="0">
                  <a:pos x="807" y="795"/>
                </a:cxn>
                <a:cxn ang="0">
                  <a:pos x="780" y="862"/>
                </a:cxn>
                <a:cxn ang="0">
                  <a:pos x="736" y="930"/>
                </a:cxn>
                <a:cxn ang="0">
                  <a:pos x="675" y="997"/>
                </a:cxn>
                <a:cxn ang="0">
                  <a:pos x="578" y="1044"/>
                </a:cxn>
                <a:cxn ang="0">
                  <a:pos x="464" y="1064"/>
                </a:cxn>
                <a:cxn ang="0">
                  <a:pos x="350" y="1044"/>
                </a:cxn>
                <a:cxn ang="0">
                  <a:pos x="236" y="997"/>
                </a:cxn>
                <a:cxn ang="0">
                  <a:pos x="140" y="910"/>
                </a:cxn>
                <a:cxn ang="0">
                  <a:pos x="70" y="805"/>
                </a:cxn>
                <a:cxn ang="0">
                  <a:pos x="17" y="671"/>
                </a:cxn>
                <a:cxn ang="0">
                  <a:pos x="0" y="527"/>
                </a:cxn>
                <a:cxn ang="0">
                  <a:pos x="26" y="364"/>
                </a:cxn>
                <a:cxn ang="0">
                  <a:pos x="87" y="221"/>
                </a:cxn>
                <a:cxn ang="0">
                  <a:pos x="175" y="106"/>
                </a:cxn>
                <a:cxn ang="0">
                  <a:pos x="298" y="29"/>
                </a:cxn>
                <a:cxn ang="0">
                  <a:pos x="438" y="0"/>
                </a:cxn>
              </a:cxnLst>
              <a:rect l="0" t="0" r="r" b="b"/>
              <a:pathLst>
                <a:path w="824" h="1064">
                  <a:moveTo>
                    <a:pt x="403" y="58"/>
                  </a:moveTo>
                  <a:lnTo>
                    <a:pt x="359" y="77"/>
                  </a:lnTo>
                  <a:lnTo>
                    <a:pt x="307" y="106"/>
                  </a:lnTo>
                  <a:lnTo>
                    <a:pt x="263" y="154"/>
                  </a:lnTo>
                  <a:lnTo>
                    <a:pt x="219" y="230"/>
                  </a:lnTo>
                  <a:lnTo>
                    <a:pt x="193" y="326"/>
                  </a:lnTo>
                  <a:lnTo>
                    <a:pt x="175" y="460"/>
                  </a:lnTo>
                  <a:lnTo>
                    <a:pt x="684" y="460"/>
                  </a:lnTo>
                  <a:lnTo>
                    <a:pt x="684" y="412"/>
                  </a:lnTo>
                  <a:lnTo>
                    <a:pt x="675" y="345"/>
                  </a:lnTo>
                  <a:lnTo>
                    <a:pt x="657" y="269"/>
                  </a:lnTo>
                  <a:lnTo>
                    <a:pt x="631" y="192"/>
                  </a:lnTo>
                  <a:lnTo>
                    <a:pt x="578" y="125"/>
                  </a:lnTo>
                  <a:lnTo>
                    <a:pt x="517" y="77"/>
                  </a:lnTo>
                  <a:lnTo>
                    <a:pt x="438" y="58"/>
                  </a:lnTo>
                  <a:lnTo>
                    <a:pt x="403" y="58"/>
                  </a:lnTo>
                  <a:close/>
                  <a:moveTo>
                    <a:pt x="438" y="0"/>
                  </a:moveTo>
                  <a:lnTo>
                    <a:pt x="561" y="20"/>
                  </a:lnTo>
                  <a:lnTo>
                    <a:pt x="657" y="67"/>
                  </a:lnTo>
                  <a:lnTo>
                    <a:pt x="736" y="144"/>
                  </a:lnTo>
                  <a:lnTo>
                    <a:pt x="780" y="240"/>
                  </a:lnTo>
                  <a:lnTo>
                    <a:pt x="815" y="345"/>
                  </a:lnTo>
                  <a:lnTo>
                    <a:pt x="824" y="460"/>
                  </a:lnTo>
                  <a:lnTo>
                    <a:pt x="824" y="479"/>
                  </a:lnTo>
                  <a:lnTo>
                    <a:pt x="815" y="499"/>
                  </a:lnTo>
                  <a:lnTo>
                    <a:pt x="807" y="508"/>
                  </a:lnTo>
                  <a:lnTo>
                    <a:pt x="175" y="508"/>
                  </a:lnTo>
                  <a:lnTo>
                    <a:pt x="175" y="594"/>
                  </a:lnTo>
                  <a:lnTo>
                    <a:pt x="193" y="719"/>
                  </a:lnTo>
                  <a:lnTo>
                    <a:pt x="236" y="843"/>
                  </a:lnTo>
                  <a:lnTo>
                    <a:pt x="298" y="920"/>
                  </a:lnTo>
                  <a:lnTo>
                    <a:pt x="377" y="977"/>
                  </a:lnTo>
                  <a:lnTo>
                    <a:pt x="473" y="997"/>
                  </a:lnTo>
                  <a:lnTo>
                    <a:pt x="500" y="997"/>
                  </a:lnTo>
                  <a:lnTo>
                    <a:pt x="535" y="987"/>
                  </a:lnTo>
                  <a:lnTo>
                    <a:pt x="596" y="968"/>
                  </a:lnTo>
                  <a:lnTo>
                    <a:pt x="657" y="930"/>
                  </a:lnTo>
                  <a:lnTo>
                    <a:pt x="719" y="862"/>
                  </a:lnTo>
                  <a:lnTo>
                    <a:pt x="763" y="757"/>
                  </a:lnTo>
                  <a:lnTo>
                    <a:pt x="763" y="748"/>
                  </a:lnTo>
                  <a:lnTo>
                    <a:pt x="780" y="728"/>
                  </a:lnTo>
                  <a:lnTo>
                    <a:pt x="798" y="728"/>
                  </a:lnTo>
                  <a:lnTo>
                    <a:pt x="815" y="748"/>
                  </a:lnTo>
                  <a:lnTo>
                    <a:pt x="815" y="757"/>
                  </a:lnTo>
                  <a:lnTo>
                    <a:pt x="807" y="795"/>
                  </a:lnTo>
                  <a:lnTo>
                    <a:pt x="780" y="862"/>
                  </a:lnTo>
                  <a:lnTo>
                    <a:pt x="736" y="930"/>
                  </a:lnTo>
                  <a:lnTo>
                    <a:pt x="675" y="997"/>
                  </a:lnTo>
                  <a:lnTo>
                    <a:pt x="578" y="1044"/>
                  </a:lnTo>
                  <a:lnTo>
                    <a:pt x="464" y="1064"/>
                  </a:lnTo>
                  <a:lnTo>
                    <a:pt x="350" y="1044"/>
                  </a:lnTo>
                  <a:lnTo>
                    <a:pt x="236" y="997"/>
                  </a:lnTo>
                  <a:lnTo>
                    <a:pt x="140" y="910"/>
                  </a:lnTo>
                  <a:lnTo>
                    <a:pt x="70" y="805"/>
                  </a:lnTo>
                  <a:lnTo>
                    <a:pt x="17" y="671"/>
                  </a:lnTo>
                  <a:lnTo>
                    <a:pt x="0" y="527"/>
                  </a:lnTo>
                  <a:lnTo>
                    <a:pt x="26" y="364"/>
                  </a:lnTo>
                  <a:lnTo>
                    <a:pt x="87" y="221"/>
                  </a:lnTo>
                  <a:lnTo>
                    <a:pt x="175" y="106"/>
                  </a:lnTo>
                  <a:lnTo>
                    <a:pt x="298" y="29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5804" y="1190"/>
              <a:ext cx="667" cy="145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325" y="0"/>
                </a:cxn>
                <a:cxn ang="0">
                  <a:pos x="325" y="431"/>
                </a:cxn>
                <a:cxn ang="0">
                  <a:pos x="632" y="431"/>
                </a:cxn>
                <a:cxn ang="0">
                  <a:pos x="632" y="507"/>
                </a:cxn>
                <a:cxn ang="0">
                  <a:pos x="334" y="507"/>
                </a:cxn>
                <a:cxn ang="0">
                  <a:pos x="334" y="498"/>
                </a:cxn>
                <a:cxn ang="0">
                  <a:pos x="325" y="507"/>
                </a:cxn>
                <a:cxn ang="0">
                  <a:pos x="334" y="507"/>
                </a:cxn>
                <a:cxn ang="0">
                  <a:pos x="334" y="1168"/>
                </a:cxn>
                <a:cxn ang="0">
                  <a:pos x="351" y="1283"/>
                </a:cxn>
                <a:cxn ang="0">
                  <a:pos x="377" y="1331"/>
                </a:cxn>
                <a:cxn ang="0">
                  <a:pos x="413" y="1369"/>
                </a:cxn>
                <a:cxn ang="0">
                  <a:pos x="474" y="1389"/>
                </a:cxn>
                <a:cxn ang="0">
                  <a:pos x="527" y="1369"/>
                </a:cxn>
                <a:cxn ang="0">
                  <a:pos x="570" y="1322"/>
                </a:cxn>
                <a:cxn ang="0">
                  <a:pos x="605" y="1245"/>
                </a:cxn>
                <a:cxn ang="0">
                  <a:pos x="614" y="1130"/>
                </a:cxn>
                <a:cxn ang="0">
                  <a:pos x="614" y="1005"/>
                </a:cxn>
                <a:cxn ang="0">
                  <a:pos x="667" y="1005"/>
                </a:cxn>
                <a:cxn ang="0">
                  <a:pos x="667" y="1140"/>
                </a:cxn>
                <a:cxn ang="0">
                  <a:pos x="658" y="1235"/>
                </a:cxn>
                <a:cxn ang="0">
                  <a:pos x="641" y="1322"/>
                </a:cxn>
                <a:cxn ang="0">
                  <a:pos x="597" y="1389"/>
                </a:cxn>
                <a:cxn ang="0">
                  <a:pos x="535" y="1436"/>
                </a:cxn>
                <a:cxn ang="0">
                  <a:pos x="456" y="1456"/>
                </a:cxn>
                <a:cxn ang="0">
                  <a:pos x="421" y="1456"/>
                </a:cxn>
                <a:cxn ang="0">
                  <a:pos x="369" y="1446"/>
                </a:cxn>
                <a:cxn ang="0">
                  <a:pos x="316" y="1417"/>
                </a:cxn>
                <a:cxn ang="0">
                  <a:pos x="272" y="1389"/>
                </a:cxn>
                <a:cxn ang="0">
                  <a:pos x="228" y="1331"/>
                </a:cxn>
                <a:cxn ang="0">
                  <a:pos x="193" y="1245"/>
                </a:cxn>
                <a:cxn ang="0">
                  <a:pos x="184" y="1140"/>
                </a:cxn>
                <a:cxn ang="0">
                  <a:pos x="184" y="498"/>
                </a:cxn>
                <a:cxn ang="0">
                  <a:pos x="0" y="498"/>
                </a:cxn>
                <a:cxn ang="0">
                  <a:pos x="0" y="450"/>
                </a:cxn>
                <a:cxn ang="0">
                  <a:pos x="88" y="431"/>
                </a:cxn>
                <a:cxn ang="0">
                  <a:pos x="158" y="373"/>
                </a:cxn>
                <a:cxn ang="0">
                  <a:pos x="211" y="297"/>
                </a:cxn>
                <a:cxn ang="0">
                  <a:pos x="246" y="201"/>
                </a:cxn>
                <a:cxn ang="0">
                  <a:pos x="263" y="95"/>
                </a:cxn>
                <a:cxn ang="0">
                  <a:pos x="272" y="0"/>
                </a:cxn>
              </a:cxnLst>
              <a:rect l="0" t="0" r="r" b="b"/>
              <a:pathLst>
                <a:path w="667" h="1456">
                  <a:moveTo>
                    <a:pt x="272" y="0"/>
                  </a:moveTo>
                  <a:lnTo>
                    <a:pt x="325" y="0"/>
                  </a:lnTo>
                  <a:lnTo>
                    <a:pt x="325" y="431"/>
                  </a:lnTo>
                  <a:lnTo>
                    <a:pt x="632" y="431"/>
                  </a:lnTo>
                  <a:lnTo>
                    <a:pt x="632" y="507"/>
                  </a:lnTo>
                  <a:lnTo>
                    <a:pt x="334" y="507"/>
                  </a:lnTo>
                  <a:lnTo>
                    <a:pt x="334" y="498"/>
                  </a:lnTo>
                  <a:lnTo>
                    <a:pt x="325" y="507"/>
                  </a:lnTo>
                  <a:lnTo>
                    <a:pt x="334" y="507"/>
                  </a:lnTo>
                  <a:lnTo>
                    <a:pt x="334" y="1168"/>
                  </a:lnTo>
                  <a:lnTo>
                    <a:pt x="351" y="1283"/>
                  </a:lnTo>
                  <a:lnTo>
                    <a:pt x="377" y="1331"/>
                  </a:lnTo>
                  <a:lnTo>
                    <a:pt x="413" y="1369"/>
                  </a:lnTo>
                  <a:lnTo>
                    <a:pt x="474" y="1389"/>
                  </a:lnTo>
                  <a:lnTo>
                    <a:pt x="527" y="1369"/>
                  </a:lnTo>
                  <a:lnTo>
                    <a:pt x="570" y="1322"/>
                  </a:lnTo>
                  <a:lnTo>
                    <a:pt x="605" y="1245"/>
                  </a:lnTo>
                  <a:lnTo>
                    <a:pt x="614" y="1130"/>
                  </a:lnTo>
                  <a:lnTo>
                    <a:pt x="614" y="1005"/>
                  </a:lnTo>
                  <a:lnTo>
                    <a:pt x="667" y="1005"/>
                  </a:lnTo>
                  <a:lnTo>
                    <a:pt x="667" y="1140"/>
                  </a:lnTo>
                  <a:lnTo>
                    <a:pt x="658" y="1235"/>
                  </a:lnTo>
                  <a:lnTo>
                    <a:pt x="641" y="1322"/>
                  </a:lnTo>
                  <a:lnTo>
                    <a:pt x="597" y="1389"/>
                  </a:lnTo>
                  <a:lnTo>
                    <a:pt x="535" y="1436"/>
                  </a:lnTo>
                  <a:lnTo>
                    <a:pt x="456" y="1456"/>
                  </a:lnTo>
                  <a:lnTo>
                    <a:pt x="421" y="1456"/>
                  </a:lnTo>
                  <a:lnTo>
                    <a:pt x="369" y="1446"/>
                  </a:lnTo>
                  <a:lnTo>
                    <a:pt x="316" y="1417"/>
                  </a:lnTo>
                  <a:lnTo>
                    <a:pt x="272" y="1389"/>
                  </a:lnTo>
                  <a:lnTo>
                    <a:pt x="228" y="1331"/>
                  </a:lnTo>
                  <a:lnTo>
                    <a:pt x="193" y="1245"/>
                  </a:lnTo>
                  <a:lnTo>
                    <a:pt x="184" y="1140"/>
                  </a:lnTo>
                  <a:lnTo>
                    <a:pt x="184" y="498"/>
                  </a:lnTo>
                  <a:lnTo>
                    <a:pt x="0" y="498"/>
                  </a:lnTo>
                  <a:lnTo>
                    <a:pt x="0" y="450"/>
                  </a:lnTo>
                  <a:lnTo>
                    <a:pt x="88" y="431"/>
                  </a:lnTo>
                  <a:lnTo>
                    <a:pt x="158" y="373"/>
                  </a:lnTo>
                  <a:lnTo>
                    <a:pt x="211" y="297"/>
                  </a:lnTo>
                  <a:lnTo>
                    <a:pt x="246" y="201"/>
                  </a:lnTo>
                  <a:lnTo>
                    <a:pt x="263" y="9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6813" y="883"/>
              <a:ext cx="500" cy="2328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91" y="0"/>
                </a:cxn>
                <a:cxn ang="0">
                  <a:pos x="500" y="10"/>
                </a:cxn>
                <a:cxn ang="0">
                  <a:pos x="500" y="38"/>
                </a:cxn>
                <a:cxn ang="0">
                  <a:pos x="474" y="67"/>
                </a:cxn>
                <a:cxn ang="0">
                  <a:pos x="333" y="259"/>
                </a:cxn>
                <a:cxn ang="0">
                  <a:pos x="237" y="469"/>
                </a:cxn>
                <a:cxn ang="0">
                  <a:pos x="175" y="690"/>
                </a:cxn>
                <a:cxn ang="0">
                  <a:pos x="140" y="929"/>
                </a:cxn>
                <a:cxn ang="0">
                  <a:pos x="132" y="1169"/>
                </a:cxn>
                <a:cxn ang="0">
                  <a:pos x="140" y="1351"/>
                </a:cxn>
                <a:cxn ang="0">
                  <a:pos x="158" y="1542"/>
                </a:cxn>
                <a:cxn ang="0">
                  <a:pos x="193" y="1734"/>
                </a:cxn>
                <a:cxn ang="0">
                  <a:pos x="254" y="1926"/>
                </a:cxn>
                <a:cxn ang="0">
                  <a:pos x="342" y="2098"/>
                </a:cxn>
                <a:cxn ang="0">
                  <a:pos x="465" y="2261"/>
                </a:cxn>
                <a:cxn ang="0">
                  <a:pos x="500" y="2299"/>
                </a:cxn>
                <a:cxn ang="0">
                  <a:pos x="500" y="2318"/>
                </a:cxn>
                <a:cxn ang="0">
                  <a:pos x="491" y="2328"/>
                </a:cxn>
                <a:cxn ang="0">
                  <a:pos x="474" y="2328"/>
                </a:cxn>
                <a:cxn ang="0">
                  <a:pos x="456" y="2318"/>
                </a:cxn>
                <a:cxn ang="0">
                  <a:pos x="412" y="2280"/>
                </a:cxn>
                <a:cxn ang="0">
                  <a:pos x="351" y="2213"/>
                </a:cxn>
                <a:cxn ang="0">
                  <a:pos x="281" y="2127"/>
                </a:cxn>
                <a:cxn ang="0">
                  <a:pos x="210" y="2021"/>
                </a:cxn>
                <a:cxn ang="0">
                  <a:pos x="140" y="1887"/>
                </a:cxn>
                <a:cxn ang="0">
                  <a:pos x="70" y="1686"/>
                </a:cxn>
                <a:cxn ang="0">
                  <a:pos x="26" y="1494"/>
                </a:cxn>
                <a:cxn ang="0">
                  <a:pos x="9" y="1312"/>
                </a:cxn>
                <a:cxn ang="0">
                  <a:pos x="0" y="1159"/>
                </a:cxn>
                <a:cxn ang="0">
                  <a:pos x="9" y="948"/>
                </a:cxn>
                <a:cxn ang="0">
                  <a:pos x="53" y="709"/>
                </a:cxn>
                <a:cxn ang="0">
                  <a:pos x="132" y="450"/>
                </a:cxn>
                <a:cxn ang="0">
                  <a:pos x="202" y="316"/>
                </a:cxn>
                <a:cxn ang="0">
                  <a:pos x="272" y="201"/>
                </a:cxn>
                <a:cxn ang="0">
                  <a:pos x="342" y="115"/>
                </a:cxn>
                <a:cxn ang="0">
                  <a:pos x="403" y="48"/>
                </a:cxn>
                <a:cxn ang="0">
                  <a:pos x="447" y="10"/>
                </a:cxn>
                <a:cxn ang="0">
                  <a:pos x="474" y="0"/>
                </a:cxn>
              </a:cxnLst>
              <a:rect l="0" t="0" r="r" b="b"/>
              <a:pathLst>
                <a:path w="500" h="2328">
                  <a:moveTo>
                    <a:pt x="474" y="0"/>
                  </a:moveTo>
                  <a:lnTo>
                    <a:pt x="491" y="0"/>
                  </a:lnTo>
                  <a:lnTo>
                    <a:pt x="500" y="10"/>
                  </a:lnTo>
                  <a:lnTo>
                    <a:pt x="500" y="38"/>
                  </a:lnTo>
                  <a:lnTo>
                    <a:pt x="474" y="67"/>
                  </a:lnTo>
                  <a:lnTo>
                    <a:pt x="333" y="259"/>
                  </a:lnTo>
                  <a:lnTo>
                    <a:pt x="237" y="469"/>
                  </a:lnTo>
                  <a:lnTo>
                    <a:pt x="175" y="690"/>
                  </a:lnTo>
                  <a:lnTo>
                    <a:pt x="140" y="929"/>
                  </a:lnTo>
                  <a:lnTo>
                    <a:pt x="132" y="1169"/>
                  </a:lnTo>
                  <a:lnTo>
                    <a:pt x="140" y="1351"/>
                  </a:lnTo>
                  <a:lnTo>
                    <a:pt x="158" y="1542"/>
                  </a:lnTo>
                  <a:lnTo>
                    <a:pt x="193" y="1734"/>
                  </a:lnTo>
                  <a:lnTo>
                    <a:pt x="254" y="1926"/>
                  </a:lnTo>
                  <a:lnTo>
                    <a:pt x="342" y="2098"/>
                  </a:lnTo>
                  <a:lnTo>
                    <a:pt x="465" y="2261"/>
                  </a:lnTo>
                  <a:lnTo>
                    <a:pt x="500" y="2299"/>
                  </a:lnTo>
                  <a:lnTo>
                    <a:pt x="500" y="2318"/>
                  </a:lnTo>
                  <a:lnTo>
                    <a:pt x="491" y="2328"/>
                  </a:lnTo>
                  <a:lnTo>
                    <a:pt x="474" y="2328"/>
                  </a:lnTo>
                  <a:lnTo>
                    <a:pt x="456" y="2318"/>
                  </a:lnTo>
                  <a:lnTo>
                    <a:pt x="412" y="2280"/>
                  </a:lnTo>
                  <a:lnTo>
                    <a:pt x="351" y="2213"/>
                  </a:lnTo>
                  <a:lnTo>
                    <a:pt x="281" y="2127"/>
                  </a:lnTo>
                  <a:lnTo>
                    <a:pt x="210" y="2021"/>
                  </a:lnTo>
                  <a:lnTo>
                    <a:pt x="140" y="1887"/>
                  </a:lnTo>
                  <a:lnTo>
                    <a:pt x="70" y="1686"/>
                  </a:lnTo>
                  <a:lnTo>
                    <a:pt x="26" y="1494"/>
                  </a:lnTo>
                  <a:lnTo>
                    <a:pt x="9" y="1312"/>
                  </a:lnTo>
                  <a:lnTo>
                    <a:pt x="0" y="1159"/>
                  </a:lnTo>
                  <a:lnTo>
                    <a:pt x="9" y="948"/>
                  </a:lnTo>
                  <a:lnTo>
                    <a:pt x="53" y="709"/>
                  </a:lnTo>
                  <a:lnTo>
                    <a:pt x="132" y="450"/>
                  </a:lnTo>
                  <a:lnTo>
                    <a:pt x="202" y="316"/>
                  </a:lnTo>
                  <a:lnTo>
                    <a:pt x="272" y="201"/>
                  </a:lnTo>
                  <a:lnTo>
                    <a:pt x="342" y="115"/>
                  </a:lnTo>
                  <a:lnTo>
                    <a:pt x="403" y="48"/>
                  </a:lnTo>
                  <a:lnTo>
                    <a:pt x="447" y="1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7550" y="1017"/>
              <a:ext cx="1052" cy="163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98" y="0"/>
                </a:cxn>
                <a:cxn ang="0">
                  <a:pos x="368" y="10"/>
                </a:cxn>
                <a:cxn ang="0">
                  <a:pos x="447" y="29"/>
                </a:cxn>
                <a:cxn ang="0">
                  <a:pos x="508" y="77"/>
                </a:cxn>
                <a:cxn ang="0">
                  <a:pos x="552" y="163"/>
                </a:cxn>
                <a:cxn ang="0">
                  <a:pos x="991" y="1485"/>
                </a:cxn>
                <a:cxn ang="0">
                  <a:pos x="1000" y="1514"/>
                </a:cxn>
                <a:cxn ang="0">
                  <a:pos x="1017" y="1542"/>
                </a:cxn>
                <a:cxn ang="0">
                  <a:pos x="1026" y="1571"/>
                </a:cxn>
                <a:cxn ang="0">
                  <a:pos x="1043" y="1590"/>
                </a:cxn>
                <a:cxn ang="0">
                  <a:pos x="1052" y="1590"/>
                </a:cxn>
                <a:cxn ang="0">
                  <a:pos x="1052" y="1609"/>
                </a:cxn>
                <a:cxn ang="0">
                  <a:pos x="1035" y="1629"/>
                </a:cxn>
                <a:cxn ang="0">
                  <a:pos x="929" y="1629"/>
                </a:cxn>
                <a:cxn ang="0">
                  <a:pos x="903" y="1619"/>
                </a:cxn>
                <a:cxn ang="0">
                  <a:pos x="868" y="1581"/>
                </a:cxn>
                <a:cxn ang="0">
                  <a:pos x="842" y="1533"/>
                </a:cxn>
                <a:cxn ang="0">
                  <a:pos x="815" y="1447"/>
                </a:cxn>
                <a:cxn ang="0">
                  <a:pos x="771" y="1332"/>
                </a:cxn>
                <a:cxn ang="0">
                  <a:pos x="640" y="929"/>
                </a:cxn>
                <a:cxn ang="0">
                  <a:pos x="131" y="1590"/>
                </a:cxn>
                <a:cxn ang="0">
                  <a:pos x="87" y="1638"/>
                </a:cxn>
                <a:cxn ang="0">
                  <a:pos x="61" y="1638"/>
                </a:cxn>
                <a:cxn ang="0">
                  <a:pos x="35" y="1629"/>
                </a:cxn>
                <a:cxn ang="0">
                  <a:pos x="17" y="1619"/>
                </a:cxn>
                <a:cxn ang="0">
                  <a:pos x="8" y="1600"/>
                </a:cxn>
                <a:cxn ang="0">
                  <a:pos x="0" y="1571"/>
                </a:cxn>
                <a:cxn ang="0">
                  <a:pos x="0" y="1552"/>
                </a:cxn>
                <a:cxn ang="0">
                  <a:pos x="17" y="1514"/>
                </a:cxn>
                <a:cxn ang="0">
                  <a:pos x="35" y="1495"/>
                </a:cxn>
                <a:cxn ang="0">
                  <a:pos x="622" y="862"/>
                </a:cxn>
                <a:cxn ang="0">
                  <a:pos x="412" y="230"/>
                </a:cxn>
                <a:cxn ang="0">
                  <a:pos x="377" y="144"/>
                </a:cxn>
                <a:cxn ang="0">
                  <a:pos x="351" y="86"/>
                </a:cxn>
                <a:cxn ang="0">
                  <a:pos x="315" y="67"/>
                </a:cxn>
                <a:cxn ang="0">
                  <a:pos x="272" y="48"/>
                </a:cxn>
                <a:cxn ang="0">
                  <a:pos x="263" y="48"/>
                </a:cxn>
                <a:cxn ang="0">
                  <a:pos x="254" y="39"/>
                </a:cxn>
                <a:cxn ang="0">
                  <a:pos x="254" y="19"/>
                </a:cxn>
                <a:cxn ang="0">
                  <a:pos x="272" y="0"/>
                </a:cxn>
              </a:cxnLst>
              <a:rect l="0" t="0" r="r" b="b"/>
              <a:pathLst>
                <a:path w="1052" h="1638">
                  <a:moveTo>
                    <a:pt x="272" y="0"/>
                  </a:moveTo>
                  <a:lnTo>
                    <a:pt x="298" y="0"/>
                  </a:lnTo>
                  <a:lnTo>
                    <a:pt x="368" y="10"/>
                  </a:lnTo>
                  <a:lnTo>
                    <a:pt x="447" y="29"/>
                  </a:lnTo>
                  <a:lnTo>
                    <a:pt x="508" y="77"/>
                  </a:lnTo>
                  <a:lnTo>
                    <a:pt x="552" y="163"/>
                  </a:lnTo>
                  <a:lnTo>
                    <a:pt x="991" y="1485"/>
                  </a:lnTo>
                  <a:lnTo>
                    <a:pt x="1000" y="1514"/>
                  </a:lnTo>
                  <a:lnTo>
                    <a:pt x="1017" y="1542"/>
                  </a:lnTo>
                  <a:lnTo>
                    <a:pt x="1026" y="1571"/>
                  </a:lnTo>
                  <a:lnTo>
                    <a:pt x="1043" y="1590"/>
                  </a:lnTo>
                  <a:lnTo>
                    <a:pt x="1052" y="1590"/>
                  </a:lnTo>
                  <a:lnTo>
                    <a:pt x="1052" y="1609"/>
                  </a:lnTo>
                  <a:lnTo>
                    <a:pt x="1035" y="1629"/>
                  </a:lnTo>
                  <a:lnTo>
                    <a:pt x="929" y="1629"/>
                  </a:lnTo>
                  <a:lnTo>
                    <a:pt x="903" y="1619"/>
                  </a:lnTo>
                  <a:lnTo>
                    <a:pt x="868" y="1581"/>
                  </a:lnTo>
                  <a:lnTo>
                    <a:pt x="842" y="1533"/>
                  </a:lnTo>
                  <a:lnTo>
                    <a:pt x="815" y="1447"/>
                  </a:lnTo>
                  <a:lnTo>
                    <a:pt x="771" y="1332"/>
                  </a:lnTo>
                  <a:lnTo>
                    <a:pt x="640" y="929"/>
                  </a:lnTo>
                  <a:lnTo>
                    <a:pt x="131" y="1590"/>
                  </a:lnTo>
                  <a:lnTo>
                    <a:pt x="87" y="1638"/>
                  </a:lnTo>
                  <a:lnTo>
                    <a:pt x="61" y="1638"/>
                  </a:lnTo>
                  <a:lnTo>
                    <a:pt x="35" y="1629"/>
                  </a:lnTo>
                  <a:lnTo>
                    <a:pt x="17" y="1619"/>
                  </a:lnTo>
                  <a:lnTo>
                    <a:pt x="8" y="1600"/>
                  </a:lnTo>
                  <a:lnTo>
                    <a:pt x="0" y="1571"/>
                  </a:lnTo>
                  <a:lnTo>
                    <a:pt x="0" y="1552"/>
                  </a:lnTo>
                  <a:lnTo>
                    <a:pt x="17" y="1514"/>
                  </a:lnTo>
                  <a:lnTo>
                    <a:pt x="35" y="1495"/>
                  </a:lnTo>
                  <a:lnTo>
                    <a:pt x="622" y="862"/>
                  </a:lnTo>
                  <a:lnTo>
                    <a:pt x="412" y="230"/>
                  </a:lnTo>
                  <a:lnTo>
                    <a:pt x="377" y="144"/>
                  </a:lnTo>
                  <a:lnTo>
                    <a:pt x="351" y="86"/>
                  </a:lnTo>
                  <a:lnTo>
                    <a:pt x="315" y="67"/>
                  </a:lnTo>
                  <a:lnTo>
                    <a:pt x="272" y="48"/>
                  </a:lnTo>
                  <a:lnTo>
                    <a:pt x="263" y="48"/>
                  </a:lnTo>
                  <a:lnTo>
                    <a:pt x="254" y="39"/>
                  </a:lnTo>
                  <a:lnTo>
                    <a:pt x="254" y="19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9339" y="1994"/>
              <a:ext cx="1298" cy="9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54" y="0"/>
                </a:cxn>
                <a:cxn ang="0">
                  <a:pos x="1272" y="10"/>
                </a:cxn>
                <a:cxn ang="0">
                  <a:pos x="1289" y="10"/>
                </a:cxn>
                <a:cxn ang="0">
                  <a:pos x="1298" y="29"/>
                </a:cxn>
                <a:cxn ang="0">
                  <a:pos x="1298" y="67"/>
                </a:cxn>
                <a:cxn ang="0">
                  <a:pos x="1289" y="87"/>
                </a:cxn>
                <a:cxn ang="0">
                  <a:pos x="1272" y="87"/>
                </a:cxn>
                <a:cxn ang="0">
                  <a:pos x="1263" y="96"/>
                </a:cxn>
                <a:cxn ang="0">
                  <a:pos x="35" y="96"/>
                </a:cxn>
                <a:cxn ang="0">
                  <a:pos x="17" y="87"/>
                </a:cxn>
                <a:cxn ang="0">
                  <a:pos x="9" y="87"/>
                </a:cxn>
                <a:cxn ang="0">
                  <a:pos x="0" y="67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17" y="10"/>
                </a:cxn>
                <a:cxn ang="0">
                  <a:pos x="35" y="0"/>
                </a:cxn>
              </a:cxnLst>
              <a:rect l="0" t="0" r="r" b="b"/>
              <a:pathLst>
                <a:path w="1298" h="96">
                  <a:moveTo>
                    <a:pt x="35" y="0"/>
                  </a:moveTo>
                  <a:lnTo>
                    <a:pt x="1254" y="0"/>
                  </a:lnTo>
                  <a:lnTo>
                    <a:pt x="1272" y="10"/>
                  </a:lnTo>
                  <a:lnTo>
                    <a:pt x="1289" y="10"/>
                  </a:lnTo>
                  <a:lnTo>
                    <a:pt x="1298" y="29"/>
                  </a:lnTo>
                  <a:lnTo>
                    <a:pt x="1298" y="67"/>
                  </a:lnTo>
                  <a:lnTo>
                    <a:pt x="1289" y="87"/>
                  </a:lnTo>
                  <a:lnTo>
                    <a:pt x="1272" y="87"/>
                  </a:lnTo>
                  <a:lnTo>
                    <a:pt x="1263" y="96"/>
                  </a:lnTo>
                  <a:lnTo>
                    <a:pt x="35" y="96"/>
                  </a:lnTo>
                  <a:lnTo>
                    <a:pt x="17" y="87"/>
                  </a:lnTo>
                  <a:lnTo>
                    <a:pt x="9" y="87"/>
                  </a:lnTo>
                  <a:lnTo>
                    <a:pt x="0" y="67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17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6"/>
            <p:cNvSpPr>
              <a:spLocks noEditPoints="1"/>
            </p:cNvSpPr>
            <p:nvPr/>
          </p:nvSpPr>
          <p:spPr bwMode="auto">
            <a:xfrm>
              <a:off x="11391" y="1602"/>
              <a:ext cx="1219" cy="1542"/>
            </a:xfrm>
            <a:custGeom>
              <a:avLst/>
              <a:gdLst/>
              <a:ahLst/>
              <a:cxnLst>
                <a:cxn ang="0">
                  <a:pos x="851" y="172"/>
                </a:cxn>
                <a:cxn ang="0">
                  <a:pos x="658" y="354"/>
                </a:cxn>
                <a:cxn ang="0">
                  <a:pos x="535" y="660"/>
                </a:cxn>
                <a:cxn ang="0">
                  <a:pos x="518" y="756"/>
                </a:cxn>
                <a:cxn ang="0">
                  <a:pos x="491" y="890"/>
                </a:cxn>
                <a:cxn ang="0">
                  <a:pos x="553" y="919"/>
                </a:cxn>
                <a:cxn ang="0">
                  <a:pos x="711" y="910"/>
                </a:cxn>
                <a:cxn ang="0">
                  <a:pos x="983" y="756"/>
                </a:cxn>
                <a:cxn ang="0">
                  <a:pos x="1140" y="517"/>
                </a:cxn>
                <a:cxn ang="0">
                  <a:pos x="1149" y="316"/>
                </a:cxn>
                <a:cxn ang="0">
                  <a:pos x="1088" y="191"/>
                </a:cxn>
                <a:cxn ang="0">
                  <a:pos x="956" y="143"/>
                </a:cxn>
                <a:cxn ang="0">
                  <a:pos x="1061" y="19"/>
                </a:cxn>
                <a:cxn ang="0">
                  <a:pos x="1176" y="134"/>
                </a:cxn>
                <a:cxn ang="0">
                  <a:pos x="1219" y="325"/>
                </a:cxn>
                <a:cxn ang="0">
                  <a:pos x="1123" y="680"/>
                </a:cxn>
                <a:cxn ang="0">
                  <a:pos x="869" y="948"/>
                </a:cxn>
                <a:cxn ang="0">
                  <a:pos x="535" y="1053"/>
                </a:cxn>
                <a:cxn ang="0">
                  <a:pos x="439" y="1216"/>
                </a:cxn>
                <a:cxn ang="0">
                  <a:pos x="412" y="1408"/>
                </a:cxn>
                <a:cxn ang="0">
                  <a:pos x="395" y="1475"/>
                </a:cxn>
                <a:cxn ang="0">
                  <a:pos x="360" y="1523"/>
                </a:cxn>
                <a:cxn ang="0">
                  <a:pos x="307" y="1542"/>
                </a:cxn>
                <a:cxn ang="0">
                  <a:pos x="263" y="1503"/>
                </a:cxn>
                <a:cxn ang="0">
                  <a:pos x="255" y="1446"/>
                </a:cxn>
                <a:cxn ang="0">
                  <a:pos x="255" y="1427"/>
                </a:cxn>
                <a:cxn ang="0">
                  <a:pos x="246" y="986"/>
                </a:cxn>
                <a:cxn ang="0">
                  <a:pos x="62" y="814"/>
                </a:cxn>
                <a:cxn ang="0">
                  <a:pos x="0" y="584"/>
                </a:cxn>
                <a:cxn ang="0">
                  <a:pos x="44" y="344"/>
                </a:cxn>
                <a:cxn ang="0">
                  <a:pos x="141" y="124"/>
                </a:cxn>
                <a:cxn ang="0">
                  <a:pos x="228" y="28"/>
                </a:cxn>
                <a:cxn ang="0">
                  <a:pos x="255" y="38"/>
                </a:cxn>
                <a:cxn ang="0">
                  <a:pos x="237" y="76"/>
                </a:cxn>
                <a:cxn ang="0">
                  <a:pos x="123" y="287"/>
                </a:cxn>
                <a:cxn ang="0">
                  <a:pos x="70" y="488"/>
                </a:cxn>
                <a:cxn ang="0">
                  <a:pos x="88" y="680"/>
                </a:cxn>
                <a:cxn ang="0">
                  <a:pos x="263" y="852"/>
                </a:cxn>
                <a:cxn ang="0">
                  <a:pos x="465" y="728"/>
                </a:cxn>
                <a:cxn ang="0">
                  <a:pos x="632" y="277"/>
                </a:cxn>
                <a:cxn ang="0">
                  <a:pos x="781" y="76"/>
                </a:cxn>
                <a:cxn ang="0">
                  <a:pos x="983" y="0"/>
                </a:cxn>
              </a:cxnLst>
              <a:rect l="0" t="0" r="r" b="b"/>
              <a:pathLst>
                <a:path w="1219" h="1542">
                  <a:moveTo>
                    <a:pt x="956" y="143"/>
                  </a:moveTo>
                  <a:lnTo>
                    <a:pt x="851" y="172"/>
                  </a:lnTo>
                  <a:lnTo>
                    <a:pt x="746" y="239"/>
                  </a:lnTo>
                  <a:lnTo>
                    <a:pt x="658" y="354"/>
                  </a:lnTo>
                  <a:lnTo>
                    <a:pt x="588" y="488"/>
                  </a:lnTo>
                  <a:lnTo>
                    <a:pt x="535" y="660"/>
                  </a:lnTo>
                  <a:lnTo>
                    <a:pt x="526" y="699"/>
                  </a:lnTo>
                  <a:lnTo>
                    <a:pt x="518" y="756"/>
                  </a:lnTo>
                  <a:lnTo>
                    <a:pt x="500" y="833"/>
                  </a:lnTo>
                  <a:lnTo>
                    <a:pt x="491" y="890"/>
                  </a:lnTo>
                  <a:lnTo>
                    <a:pt x="491" y="919"/>
                  </a:lnTo>
                  <a:lnTo>
                    <a:pt x="553" y="919"/>
                  </a:lnTo>
                  <a:lnTo>
                    <a:pt x="553" y="929"/>
                  </a:lnTo>
                  <a:lnTo>
                    <a:pt x="711" y="910"/>
                  </a:lnTo>
                  <a:lnTo>
                    <a:pt x="860" y="842"/>
                  </a:lnTo>
                  <a:lnTo>
                    <a:pt x="983" y="756"/>
                  </a:lnTo>
                  <a:lnTo>
                    <a:pt x="1079" y="641"/>
                  </a:lnTo>
                  <a:lnTo>
                    <a:pt x="1140" y="517"/>
                  </a:lnTo>
                  <a:lnTo>
                    <a:pt x="1158" y="383"/>
                  </a:lnTo>
                  <a:lnTo>
                    <a:pt x="1149" y="316"/>
                  </a:lnTo>
                  <a:lnTo>
                    <a:pt x="1132" y="249"/>
                  </a:lnTo>
                  <a:lnTo>
                    <a:pt x="1088" y="191"/>
                  </a:lnTo>
                  <a:lnTo>
                    <a:pt x="1035" y="153"/>
                  </a:lnTo>
                  <a:lnTo>
                    <a:pt x="956" y="143"/>
                  </a:lnTo>
                  <a:close/>
                  <a:moveTo>
                    <a:pt x="983" y="0"/>
                  </a:moveTo>
                  <a:lnTo>
                    <a:pt x="1061" y="19"/>
                  </a:lnTo>
                  <a:lnTo>
                    <a:pt x="1132" y="57"/>
                  </a:lnTo>
                  <a:lnTo>
                    <a:pt x="1176" y="134"/>
                  </a:lnTo>
                  <a:lnTo>
                    <a:pt x="1211" y="220"/>
                  </a:lnTo>
                  <a:lnTo>
                    <a:pt x="1219" y="325"/>
                  </a:lnTo>
                  <a:lnTo>
                    <a:pt x="1193" y="507"/>
                  </a:lnTo>
                  <a:lnTo>
                    <a:pt x="1123" y="680"/>
                  </a:lnTo>
                  <a:lnTo>
                    <a:pt x="1009" y="823"/>
                  </a:lnTo>
                  <a:lnTo>
                    <a:pt x="869" y="948"/>
                  </a:lnTo>
                  <a:lnTo>
                    <a:pt x="711" y="1024"/>
                  </a:lnTo>
                  <a:lnTo>
                    <a:pt x="535" y="1053"/>
                  </a:lnTo>
                  <a:lnTo>
                    <a:pt x="465" y="1053"/>
                  </a:lnTo>
                  <a:lnTo>
                    <a:pt x="439" y="1216"/>
                  </a:lnTo>
                  <a:lnTo>
                    <a:pt x="421" y="1341"/>
                  </a:lnTo>
                  <a:lnTo>
                    <a:pt x="412" y="1408"/>
                  </a:lnTo>
                  <a:lnTo>
                    <a:pt x="404" y="1456"/>
                  </a:lnTo>
                  <a:lnTo>
                    <a:pt x="395" y="1475"/>
                  </a:lnTo>
                  <a:lnTo>
                    <a:pt x="377" y="1503"/>
                  </a:lnTo>
                  <a:lnTo>
                    <a:pt x="360" y="1523"/>
                  </a:lnTo>
                  <a:lnTo>
                    <a:pt x="325" y="1542"/>
                  </a:lnTo>
                  <a:lnTo>
                    <a:pt x="307" y="1542"/>
                  </a:lnTo>
                  <a:lnTo>
                    <a:pt x="272" y="1523"/>
                  </a:lnTo>
                  <a:lnTo>
                    <a:pt x="263" y="1503"/>
                  </a:lnTo>
                  <a:lnTo>
                    <a:pt x="255" y="1475"/>
                  </a:lnTo>
                  <a:lnTo>
                    <a:pt x="255" y="1446"/>
                  </a:lnTo>
                  <a:lnTo>
                    <a:pt x="263" y="1427"/>
                  </a:lnTo>
                  <a:lnTo>
                    <a:pt x="255" y="1427"/>
                  </a:lnTo>
                  <a:lnTo>
                    <a:pt x="369" y="1034"/>
                  </a:lnTo>
                  <a:lnTo>
                    <a:pt x="246" y="986"/>
                  </a:lnTo>
                  <a:lnTo>
                    <a:pt x="141" y="910"/>
                  </a:lnTo>
                  <a:lnTo>
                    <a:pt x="62" y="814"/>
                  </a:lnTo>
                  <a:lnTo>
                    <a:pt x="18" y="708"/>
                  </a:lnTo>
                  <a:lnTo>
                    <a:pt x="0" y="584"/>
                  </a:lnTo>
                  <a:lnTo>
                    <a:pt x="9" y="469"/>
                  </a:lnTo>
                  <a:lnTo>
                    <a:pt x="44" y="344"/>
                  </a:lnTo>
                  <a:lnTo>
                    <a:pt x="88" y="220"/>
                  </a:lnTo>
                  <a:lnTo>
                    <a:pt x="141" y="124"/>
                  </a:lnTo>
                  <a:lnTo>
                    <a:pt x="193" y="57"/>
                  </a:lnTo>
                  <a:lnTo>
                    <a:pt x="228" y="28"/>
                  </a:lnTo>
                  <a:lnTo>
                    <a:pt x="246" y="28"/>
                  </a:lnTo>
                  <a:lnTo>
                    <a:pt x="255" y="38"/>
                  </a:lnTo>
                  <a:lnTo>
                    <a:pt x="255" y="57"/>
                  </a:lnTo>
                  <a:lnTo>
                    <a:pt x="237" y="76"/>
                  </a:lnTo>
                  <a:lnTo>
                    <a:pt x="176" y="182"/>
                  </a:lnTo>
                  <a:lnTo>
                    <a:pt x="123" y="287"/>
                  </a:lnTo>
                  <a:lnTo>
                    <a:pt x="88" y="402"/>
                  </a:lnTo>
                  <a:lnTo>
                    <a:pt x="70" y="488"/>
                  </a:lnTo>
                  <a:lnTo>
                    <a:pt x="62" y="555"/>
                  </a:lnTo>
                  <a:lnTo>
                    <a:pt x="88" y="680"/>
                  </a:lnTo>
                  <a:lnTo>
                    <a:pt x="149" y="775"/>
                  </a:lnTo>
                  <a:lnTo>
                    <a:pt x="263" y="852"/>
                  </a:lnTo>
                  <a:lnTo>
                    <a:pt x="412" y="900"/>
                  </a:lnTo>
                  <a:lnTo>
                    <a:pt x="465" y="728"/>
                  </a:lnTo>
                  <a:lnTo>
                    <a:pt x="509" y="565"/>
                  </a:lnTo>
                  <a:lnTo>
                    <a:pt x="632" y="277"/>
                  </a:lnTo>
                  <a:lnTo>
                    <a:pt x="702" y="162"/>
                  </a:lnTo>
                  <a:lnTo>
                    <a:pt x="781" y="76"/>
                  </a:lnTo>
                  <a:lnTo>
                    <a:pt x="869" y="19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12882" y="883"/>
              <a:ext cx="500" cy="2328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91" y="0"/>
                </a:cxn>
                <a:cxn ang="0">
                  <a:pos x="500" y="10"/>
                </a:cxn>
                <a:cxn ang="0">
                  <a:pos x="500" y="38"/>
                </a:cxn>
                <a:cxn ang="0">
                  <a:pos x="474" y="67"/>
                </a:cxn>
                <a:cxn ang="0">
                  <a:pos x="334" y="259"/>
                </a:cxn>
                <a:cxn ang="0">
                  <a:pos x="237" y="469"/>
                </a:cxn>
                <a:cxn ang="0">
                  <a:pos x="176" y="690"/>
                </a:cxn>
                <a:cxn ang="0">
                  <a:pos x="141" y="929"/>
                </a:cxn>
                <a:cxn ang="0">
                  <a:pos x="132" y="1169"/>
                </a:cxn>
                <a:cxn ang="0">
                  <a:pos x="141" y="1351"/>
                </a:cxn>
                <a:cxn ang="0">
                  <a:pos x="158" y="1542"/>
                </a:cxn>
                <a:cxn ang="0">
                  <a:pos x="193" y="1734"/>
                </a:cxn>
                <a:cxn ang="0">
                  <a:pos x="255" y="1926"/>
                </a:cxn>
                <a:cxn ang="0">
                  <a:pos x="342" y="2098"/>
                </a:cxn>
                <a:cxn ang="0">
                  <a:pos x="465" y="2261"/>
                </a:cxn>
                <a:cxn ang="0">
                  <a:pos x="500" y="2299"/>
                </a:cxn>
                <a:cxn ang="0">
                  <a:pos x="500" y="2318"/>
                </a:cxn>
                <a:cxn ang="0">
                  <a:pos x="491" y="2328"/>
                </a:cxn>
                <a:cxn ang="0">
                  <a:pos x="474" y="2328"/>
                </a:cxn>
                <a:cxn ang="0">
                  <a:pos x="456" y="2318"/>
                </a:cxn>
                <a:cxn ang="0">
                  <a:pos x="412" y="2280"/>
                </a:cxn>
                <a:cxn ang="0">
                  <a:pos x="351" y="2213"/>
                </a:cxn>
                <a:cxn ang="0">
                  <a:pos x="281" y="2127"/>
                </a:cxn>
                <a:cxn ang="0">
                  <a:pos x="211" y="2021"/>
                </a:cxn>
                <a:cxn ang="0">
                  <a:pos x="141" y="1887"/>
                </a:cxn>
                <a:cxn ang="0">
                  <a:pos x="70" y="1686"/>
                </a:cxn>
                <a:cxn ang="0">
                  <a:pos x="27" y="1494"/>
                </a:cxn>
                <a:cxn ang="0">
                  <a:pos x="9" y="1312"/>
                </a:cxn>
                <a:cxn ang="0">
                  <a:pos x="0" y="1159"/>
                </a:cxn>
                <a:cxn ang="0">
                  <a:pos x="9" y="948"/>
                </a:cxn>
                <a:cxn ang="0">
                  <a:pos x="53" y="709"/>
                </a:cxn>
                <a:cxn ang="0">
                  <a:pos x="132" y="450"/>
                </a:cxn>
                <a:cxn ang="0">
                  <a:pos x="202" y="316"/>
                </a:cxn>
                <a:cxn ang="0">
                  <a:pos x="272" y="201"/>
                </a:cxn>
                <a:cxn ang="0">
                  <a:pos x="342" y="115"/>
                </a:cxn>
                <a:cxn ang="0">
                  <a:pos x="404" y="48"/>
                </a:cxn>
                <a:cxn ang="0">
                  <a:pos x="448" y="10"/>
                </a:cxn>
                <a:cxn ang="0">
                  <a:pos x="474" y="0"/>
                </a:cxn>
              </a:cxnLst>
              <a:rect l="0" t="0" r="r" b="b"/>
              <a:pathLst>
                <a:path w="500" h="2328">
                  <a:moveTo>
                    <a:pt x="474" y="0"/>
                  </a:moveTo>
                  <a:lnTo>
                    <a:pt x="491" y="0"/>
                  </a:lnTo>
                  <a:lnTo>
                    <a:pt x="500" y="10"/>
                  </a:lnTo>
                  <a:lnTo>
                    <a:pt x="500" y="38"/>
                  </a:lnTo>
                  <a:lnTo>
                    <a:pt x="474" y="67"/>
                  </a:lnTo>
                  <a:lnTo>
                    <a:pt x="334" y="259"/>
                  </a:lnTo>
                  <a:lnTo>
                    <a:pt x="237" y="469"/>
                  </a:lnTo>
                  <a:lnTo>
                    <a:pt x="176" y="690"/>
                  </a:lnTo>
                  <a:lnTo>
                    <a:pt x="141" y="929"/>
                  </a:lnTo>
                  <a:lnTo>
                    <a:pt x="132" y="1169"/>
                  </a:lnTo>
                  <a:lnTo>
                    <a:pt x="141" y="1351"/>
                  </a:lnTo>
                  <a:lnTo>
                    <a:pt x="158" y="1542"/>
                  </a:lnTo>
                  <a:lnTo>
                    <a:pt x="193" y="1734"/>
                  </a:lnTo>
                  <a:lnTo>
                    <a:pt x="255" y="1926"/>
                  </a:lnTo>
                  <a:lnTo>
                    <a:pt x="342" y="2098"/>
                  </a:lnTo>
                  <a:lnTo>
                    <a:pt x="465" y="2261"/>
                  </a:lnTo>
                  <a:lnTo>
                    <a:pt x="500" y="2299"/>
                  </a:lnTo>
                  <a:lnTo>
                    <a:pt x="500" y="2318"/>
                  </a:lnTo>
                  <a:lnTo>
                    <a:pt x="491" y="2328"/>
                  </a:lnTo>
                  <a:lnTo>
                    <a:pt x="474" y="2328"/>
                  </a:lnTo>
                  <a:lnTo>
                    <a:pt x="456" y="2318"/>
                  </a:lnTo>
                  <a:lnTo>
                    <a:pt x="412" y="2280"/>
                  </a:lnTo>
                  <a:lnTo>
                    <a:pt x="351" y="2213"/>
                  </a:lnTo>
                  <a:lnTo>
                    <a:pt x="281" y="2127"/>
                  </a:lnTo>
                  <a:lnTo>
                    <a:pt x="211" y="2021"/>
                  </a:lnTo>
                  <a:lnTo>
                    <a:pt x="141" y="1887"/>
                  </a:lnTo>
                  <a:lnTo>
                    <a:pt x="70" y="1686"/>
                  </a:lnTo>
                  <a:lnTo>
                    <a:pt x="27" y="1494"/>
                  </a:lnTo>
                  <a:lnTo>
                    <a:pt x="9" y="1312"/>
                  </a:lnTo>
                  <a:lnTo>
                    <a:pt x="0" y="1159"/>
                  </a:lnTo>
                  <a:lnTo>
                    <a:pt x="9" y="948"/>
                  </a:lnTo>
                  <a:lnTo>
                    <a:pt x="53" y="709"/>
                  </a:lnTo>
                  <a:lnTo>
                    <a:pt x="132" y="450"/>
                  </a:lnTo>
                  <a:lnTo>
                    <a:pt x="202" y="316"/>
                  </a:lnTo>
                  <a:lnTo>
                    <a:pt x="272" y="201"/>
                  </a:lnTo>
                  <a:lnTo>
                    <a:pt x="342" y="115"/>
                  </a:lnTo>
                  <a:lnTo>
                    <a:pt x="404" y="48"/>
                  </a:lnTo>
                  <a:lnTo>
                    <a:pt x="448" y="1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13601" y="1602"/>
              <a:ext cx="895" cy="1063"/>
            </a:xfrm>
            <a:custGeom>
              <a:avLst/>
              <a:gdLst/>
              <a:ahLst/>
              <a:cxnLst>
                <a:cxn ang="0">
                  <a:pos x="886" y="0"/>
                </a:cxn>
                <a:cxn ang="0">
                  <a:pos x="895" y="19"/>
                </a:cxn>
                <a:cxn ang="0">
                  <a:pos x="869" y="86"/>
                </a:cxn>
                <a:cxn ang="0">
                  <a:pos x="755" y="249"/>
                </a:cxn>
                <a:cxn ang="0">
                  <a:pos x="492" y="526"/>
                </a:cxn>
                <a:cxn ang="0">
                  <a:pos x="439" y="574"/>
                </a:cxn>
                <a:cxn ang="0">
                  <a:pos x="185" y="833"/>
                </a:cxn>
                <a:cxn ang="0">
                  <a:pos x="211" y="842"/>
                </a:cxn>
                <a:cxn ang="0">
                  <a:pos x="342" y="862"/>
                </a:cxn>
                <a:cxn ang="0">
                  <a:pos x="474" y="900"/>
                </a:cxn>
                <a:cxn ang="0">
                  <a:pos x="535" y="910"/>
                </a:cxn>
                <a:cxn ang="0">
                  <a:pos x="702" y="852"/>
                </a:cxn>
                <a:cxn ang="0">
                  <a:pos x="790" y="718"/>
                </a:cxn>
                <a:cxn ang="0">
                  <a:pos x="807" y="689"/>
                </a:cxn>
                <a:cxn ang="0">
                  <a:pos x="842" y="699"/>
                </a:cxn>
                <a:cxn ang="0">
                  <a:pos x="834" y="756"/>
                </a:cxn>
                <a:cxn ang="0">
                  <a:pos x="755" y="910"/>
                </a:cxn>
                <a:cxn ang="0">
                  <a:pos x="606" y="1044"/>
                </a:cxn>
                <a:cxn ang="0">
                  <a:pos x="457" y="1053"/>
                </a:cxn>
                <a:cxn ang="0">
                  <a:pos x="369" y="977"/>
                </a:cxn>
                <a:cxn ang="0">
                  <a:pos x="272" y="890"/>
                </a:cxn>
                <a:cxn ang="0">
                  <a:pos x="176" y="910"/>
                </a:cxn>
                <a:cxn ang="0">
                  <a:pos x="62" y="1034"/>
                </a:cxn>
                <a:cxn ang="0">
                  <a:pos x="44" y="1063"/>
                </a:cxn>
                <a:cxn ang="0">
                  <a:pos x="0" y="1053"/>
                </a:cxn>
                <a:cxn ang="0">
                  <a:pos x="18" y="1005"/>
                </a:cxn>
                <a:cxn ang="0">
                  <a:pos x="123" y="842"/>
                </a:cxn>
                <a:cxn ang="0">
                  <a:pos x="413" y="546"/>
                </a:cxn>
                <a:cxn ang="0">
                  <a:pos x="518" y="450"/>
                </a:cxn>
                <a:cxn ang="0">
                  <a:pos x="667" y="239"/>
                </a:cxn>
                <a:cxn ang="0">
                  <a:pos x="597" y="220"/>
                </a:cxn>
                <a:cxn ang="0">
                  <a:pos x="413" y="172"/>
                </a:cxn>
                <a:cxn ang="0">
                  <a:pos x="334" y="182"/>
                </a:cxn>
                <a:cxn ang="0">
                  <a:pos x="228" y="277"/>
                </a:cxn>
                <a:cxn ang="0">
                  <a:pos x="220" y="306"/>
                </a:cxn>
                <a:cxn ang="0">
                  <a:pos x="176" y="297"/>
                </a:cxn>
                <a:cxn ang="0">
                  <a:pos x="185" y="229"/>
                </a:cxn>
                <a:cxn ang="0">
                  <a:pos x="272" y="86"/>
                </a:cxn>
                <a:cxn ang="0">
                  <a:pos x="430" y="9"/>
                </a:cxn>
                <a:cxn ang="0">
                  <a:pos x="535" y="57"/>
                </a:cxn>
                <a:cxn ang="0">
                  <a:pos x="614" y="153"/>
                </a:cxn>
                <a:cxn ang="0">
                  <a:pos x="658" y="182"/>
                </a:cxn>
                <a:cxn ang="0">
                  <a:pos x="728" y="172"/>
                </a:cxn>
                <a:cxn ang="0">
                  <a:pos x="842" y="28"/>
                </a:cxn>
                <a:cxn ang="0">
                  <a:pos x="851" y="0"/>
                </a:cxn>
              </a:cxnLst>
              <a:rect l="0" t="0" r="r" b="b"/>
              <a:pathLst>
                <a:path w="895" h="1063">
                  <a:moveTo>
                    <a:pt x="851" y="0"/>
                  </a:moveTo>
                  <a:lnTo>
                    <a:pt x="886" y="0"/>
                  </a:lnTo>
                  <a:lnTo>
                    <a:pt x="895" y="9"/>
                  </a:lnTo>
                  <a:lnTo>
                    <a:pt x="895" y="19"/>
                  </a:lnTo>
                  <a:lnTo>
                    <a:pt x="886" y="38"/>
                  </a:lnTo>
                  <a:lnTo>
                    <a:pt x="869" y="86"/>
                  </a:lnTo>
                  <a:lnTo>
                    <a:pt x="825" y="153"/>
                  </a:lnTo>
                  <a:lnTo>
                    <a:pt x="755" y="249"/>
                  </a:lnTo>
                  <a:lnTo>
                    <a:pt x="544" y="479"/>
                  </a:lnTo>
                  <a:lnTo>
                    <a:pt x="492" y="526"/>
                  </a:lnTo>
                  <a:lnTo>
                    <a:pt x="457" y="565"/>
                  </a:lnTo>
                  <a:lnTo>
                    <a:pt x="439" y="574"/>
                  </a:lnTo>
                  <a:lnTo>
                    <a:pt x="378" y="622"/>
                  </a:lnTo>
                  <a:lnTo>
                    <a:pt x="185" y="833"/>
                  </a:lnTo>
                  <a:lnTo>
                    <a:pt x="202" y="852"/>
                  </a:lnTo>
                  <a:lnTo>
                    <a:pt x="211" y="842"/>
                  </a:lnTo>
                  <a:lnTo>
                    <a:pt x="299" y="842"/>
                  </a:lnTo>
                  <a:lnTo>
                    <a:pt x="342" y="862"/>
                  </a:lnTo>
                  <a:lnTo>
                    <a:pt x="404" y="881"/>
                  </a:lnTo>
                  <a:lnTo>
                    <a:pt x="474" y="900"/>
                  </a:lnTo>
                  <a:lnTo>
                    <a:pt x="500" y="910"/>
                  </a:lnTo>
                  <a:lnTo>
                    <a:pt x="535" y="910"/>
                  </a:lnTo>
                  <a:lnTo>
                    <a:pt x="641" y="890"/>
                  </a:lnTo>
                  <a:lnTo>
                    <a:pt x="702" y="852"/>
                  </a:lnTo>
                  <a:lnTo>
                    <a:pt x="755" y="795"/>
                  </a:lnTo>
                  <a:lnTo>
                    <a:pt x="790" y="718"/>
                  </a:lnTo>
                  <a:lnTo>
                    <a:pt x="790" y="708"/>
                  </a:lnTo>
                  <a:lnTo>
                    <a:pt x="807" y="689"/>
                  </a:lnTo>
                  <a:lnTo>
                    <a:pt x="834" y="689"/>
                  </a:lnTo>
                  <a:lnTo>
                    <a:pt x="842" y="699"/>
                  </a:lnTo>
                  <a:lnTo>
                    <a:pt x="842" y="708"/>
                  </a:lnTo>
                  <a:lnTo>
                    <a:pt x="834" y="756"/>
                  </a:lnTo>
                  <a:lnTo>
                    <a:pt x="799" y="823"/>
                  </a:lnTo>
                  <a:lnTo>
                    <a:pt x="755" y="910"/>
                  </a:lnTo>
                  <a:lnTo>
                    <a:pt x="693" y="986"/>
                  </a:lnTo>
                  <a:lnTo>
                    <a:pt x="606" y="1044"/>
                  </a:lnTo>
                  <a:lnTo>
                    <a:pt x="509" y="1063"/>
                  </a:lnTo>
                  <a:lnTo>
                    <a:pt x="457" y="1053"/>
                  </a:lnTo>
                  <a:lnTo>
                    <a:pt x="404" y="1024"/>
                  </a:lnTo>
                  <a:lnTo>
                    <a:pt x="369" y="977"/>
                  </a:lnTo>
                  <a:lnTo>
                    <a:pt x="307" y="910"/>
                  </a:lnTo>
                  <a:lnTo>
                    <a:pt x="272" y="890"/>
                  </a:lnTo>
                  <a:lnTo>
                    <a:pt x="246" y="890"/>
                  </a:lnTo>
                  <a:lnTo>
                    <a:pt x="176" y="910"/>
                  </a:lnTo>
                  <a:lnTo>
                    <a:pt x="114" y="957"/>
                  </a:lnTo>
                  <a:lnTo>
                    <a:pt x="62" y="1034"/>
                  </a:lnTo>
                  <a:lnTo>
                    <a:pt x="53" y="1053"/>
                  </a:lnTo>
                  <a:lnTo>
                    <a:pt x="44" y="1063"/>
                  </a:lnTo>
                  <a:lnTo>
                    <a:pt x="9" y="1063"/>
                  </a:lnTo>
                  <a:lnTo>
                    <a:pt x="0" y="1053"/>
                  </a:lnTo>
                  <a:lnTo>
                    <a:pt x="0" y="1044"/>
                  </a:lnTo>
                  <a:lnTo>
                    <a:pt x="18" y="1005"/>
                  </a:lnTo>
                  <a:lnTo>
                    <a:pt x="53" y="938"/>
                  </a:lnTo>
                  <a:lnTo>
                    <a:pt x="123" y="842"/>
                  </a:lnTo>
                  <a:lnTo>
                    <a:pt x="220" y="737"/>
                  </a:lnTo>
                  <a:lnTo>
                    <a:pt x="413" y="546"/>
                  </a:lnTo>
                  <a:lnTo>
                    <a:pt x="457" y="507"/>
                  </a:lnTo>
                  <a:lnTo>
                    <a:pt x="518" y="450"/>
                  </a:lnTo>
                  <a:lnTo>
                    <a:pt x="711" y="239"/>
                  </a:lnTo>
                  <a:lnTo>
                    <a:pt x="667" y="239"/>
                  </a:lnTo>
                  <a:lnTo>
                    <a:pt x="641" y="229"/>
                  </a:lnTo>
                  <a:lnTo>
                    <a:pt x="597" y="220"/>
                  </a:lnTo>
                  <a:lnTo>
                    <a:pt x="544" y="201"/>
                  </a:lnTo>
                  <a:lnTo>
                    <a:pt x="413" y="172"/>
                  </a:lnTo>
                  <a:lnTo>
                    <a:pt x="386" y="172"/>
                  </a:lnTo>
                  <a:lnTo>
                    <a:pt x="334" y="182"/>
                  </a:lnTo>
                  <a:lnTo>
                    <a:pt x="272" y="220"/>
                  </a:lnTo>
                  <a:lnTo>
                    <a:pt x="228" y="277"/>
                  </a:lnTo>
                  <a:lnTo>
                    <a:pt x="228" y="297"/>
                  </a:lnTo>
                  <a:lnTo>
                    <a:pt x="220" y="306"/>
                  </a:lnTo>
                  <a:lnTo>
                    <a:pt x="185" y="306"/>
                  </a:lnTo>
                  <a:lnTo>
                    <a:pt x="176" y="297"/>
                  </a:lnTo>
                  <a:lnTo>
                    <a:pt x="176" y="277"/>
                  </a:lnTo>
                  <a:lnTo>
                    <a:pt x="185" y="229"/>
                  </a:lnTo>
                  <a:lnTo>
                    <a:pt x="220" y="162"/>
                  </a:lnTo>
                  <a:lnTo>
                    <a:pt x="272" y="86"/>
                  </a:lnTo>
                  <a:lnTo>
                    <a:pt x="342" y="28"/>
                  </a:lnTo>
                  <a:lnTo>
                    <a:pt x="430" y="9"/>
                  </a:lnTo>
                  <a:lnTo>
                    <a:pt x="492" y="19"/>
                  </a:lnTo>
                  <a:lnTo>
                    <a:pt x="535" y="57"/>
                  </a:lnTo>
                  <a:lnTo>
                    <a:pt x="597" y="124"/>
                  </a:lnTo>
                  <a:lnTo>
                    <a:pt x="614" y="153"/>
                  </a:lnTo>
                  <a:lnTo>
                    <a:pt x="632" y="162"/>
                  </a:lnTo>
                  <a:lnTo>
                    <a:pt x="658" y="182"/>
                  </a:lnTo>
                  <a:lnTo>
                    <a:pt x="685" y="182"/>
                  </a:lnTo>
                  <a:lnTo>
                    <a:pt x="728" y="172"/>
                  </a:lnTo>
                  <a:lnTo>
                    <a:pt x="781" y="115"/>
                  </a:lnTo>
                  <a:lnTo>
                    <a:pt x="842" y="28"/>
                  </a:lnTo>
                  <a:lnTo>
                    <a:pt x="851" y="9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14794" y="2387"/>
              <a:ext cx="246" cy="69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4" y="0"/>
                </a:cxn>
                <a:cxn ang="0">
                  <a:pos x="167" y="19"/>
                </a:cxn>
                <a:cxn ang="0">
                  <a:pos x="211" y="67"/>
                </a:cxn>
                <a:cxn ang="0">
                  <a:pos x="237" y="134"/>
                </a:cxn>
                <a:cxn ang="0">
                  <a:pos x="246" y="239"/>
                </a:cxn>
                <a:cxn ang="0">
                  <a:pos x="228" y="249"/>
                </a:cxn>
                <a:cxn ang="0">
                  <a:pos x="219" y="374"/>
                </a:cxn>
                <a:cxn ang="0">
                  <a:pos x="184" y="489"/>
                </a:cxn>
                <a:cxn ang="0">
                  <a:pos x="141" y="575"/>
                </a:cxn>
                <a:cxn ang="0">
                  <a:pos x="97" y="642"/>
                </a:cxn>
                <a:cxn ang="0">
                  <a:pos x="62" y="680"/>
                </a:cxn>
                <a:cxn ang="0">
                  <a:pos x="35" y="699"/>
                </a:cxn>
                <a:cxn ang="0">
                  <a:pos x="27" y="699"/>
                </a:cxn>
                <a:cxn ang="0">
                  <a:pos x="18" y="690"/>
                </a:cxn>
                <a:cxn ang="0">
                  <a:pos x="18" y="661"/>
                </a:cxn>
                <a:cxn ang="0">
                  <a:pos x="44" y="632"/>
                </a:cxn>
                <a:cxn ang="0">
                  <a:pos x="114" y="536"/>
                </a:cxn>
                <a:cxn ang="0">
                  <a:pos x="176" y="402"/>
                </a:cxn>
                <a:cxn ang="0">
                  <a:pos x="193" y="239"/>
                </a:cxn>
                <a:cxn ang="0">
                  <a:pos x="193" y="211"/>
                </a:cxn>
                <a:cxn ang="0">
                  <a:pos x="167" y="239"/>
                </a:cxn>
                <a:cxn ang="0">
                  <a:pos x="141" y="249"/>
                </a:cxn>
                <a:cxn ang="0">
                  <a:pos x="79" y="249"/>
                </a:cxn>
                <a:cxn ang="0">
                  <a:pos x="27" y="211"/>
                </a:cxn>
                <a:cxn ang="0">
                  <a:pos x="18" y="182"/>
                </a:cxn>
                <a:cxn ang="0">
                  <a:pos x="0" y="153"/>
                </a:cxn>
                <a:cxn ang="0">
                  <a:pos x="0" y="96"/>
                </a:cxn>
                <a:cxn ang="0">
                  <a:pos x="18" y="67"/>
                </a:cxn>
                <a:cxn ang="0">
                  <a:pos x="27" y="38"/>
                </a:cxn>
                <a:cxn ang="0">
                  <a:pos x="79" y="0"/>
                </a:cxn>
              </a:cxnLst>
              <a:rect l="0" t="0" r="r" b="b"/>
              <a:pathLst>
                <a:path w="246" h="699">
                  <a:moveTo>
                    <a:pt x="79" y="0"/>
                  </a:moveTo>
                  <a:lnTo>
                    <a:pt x="114" y="0"/>
                  </a:lnTo>
                  <a:lnTo>
                    <a:pt x="167" y="19"/>
                  </a:lnTo>
                  <a:lnTo>
                    <a:pt x="211" y="67"/>
                  </a:lnTo>
                  <a:lnTo>
                    <a:pt x="237" y="134"/>
                  </a:lnTo>
                  <a:lnTo>
                    <a:pt x="246" y="239"/>
                  </a:lnTo>
                  <a:lnTo>
                    <a:pt x="228" y="249"/>
                  </a:lnTo>
                  <a:lnTo>
                    <a:pt x="219" y="374"/>
                  </a:lnTo>
                  <a:lnTo>
                    <a:pt x="184" y="489"/>
                  </a:lnTo>
                  <a:lnTo>
                    <a:pt x="141" y="575"/>
                  </a:lnTo>
                  <a:lnTo>
                    <a:pt x="97" y="642"/>
                  </a:lnTo>
                  <a:lnTo>
                    <a:pt x="62" y="680"/>
                  </a:lnTo>
                  <a:lnTo>
                    <a:pt x="35" y="699"/>
                  </a:lnTo>
                  <a:lnTo>
                    <a:pt x="27" y="699"/>
                  </a:lnTo>
                  <a:lnTo>
                    <a:pt x="18" y="690"/>
                  </a:lnTo>
                  <a:lnTo>
                    <a:pt x="18" y="661"/>
                  </a:lnTo>
                  <a:lnTo>
                    <a:pt x="44" y="632"/>
                  </a:lnTo>
                  <a:lnTo>
                    <a:pt x="114" y="536"/>
                  </a:lnTo>
                  <a:lnTo>
                    <a:pt x="176" y="402"/>
                  </a:lnTo>
                  <a:lnTo>
                    <a:pt x="193" y="239"/>
                  </a:lnTo>
                  <a:lnTo>
                    <a:pt x="193" y="211"/>
                  </a:lnTo>
                  <a:lnTo>
                    <a:pt x="167" y="239"/>
                  </a:lnTo>
                  <a:lnTo>
                    <a:pt x="141" y="249"/>
                  </a:lnTo>
                  <a:lnTo>
                    <a:pt x="79" y="249"/>
                  </a:lnTo>
                  <a:lnTo>
                    <a:pt x="27" y="211"/>
                  </a:lnTo>
                  <a:lnTo>
                    <a:pt x="18" y="182"/>
                  </a:lnTo>
                  <a:lnTo>
                    <a:pt x="0" y="153"/>
                  </a:lnTo>
                  <a:lnTo>
                    <a:pt x="0" y="96"/>
                  </a:lnTo>
                  <a:lnTo>
                    <a:pt x="18" y="67"/>
                  </a:lnTo>
                  <a:lnTo>
                    <a:pt x="27" y="38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15838" y="1257"/>
              <a:ext cx="772" cy="7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5662" y="1602"/>
              <a:ext cx="895" cy="1063"/>
            </a:xfrm>
            <a:custGeom>
              <a:avLst/>
              <a:gdLst/>
              <a:ahLst/>
              <a:cxnLst>
                <a:cxn ang="0">
                  <a:pos x="886" y="0"/>
                </a:cxn>
                <a:cxn ang="0">
                  <a:pos x="895" y="19"/>
                </a:cxn>
                <a:cxn ang="0">
                  <a:pos x="869" y="86"/>
                </a:cxn>
                <a:cxn ang="0">
                  <a:pos x="755" y="249"/>
                </a:cxn>
                <a:cxn ang="0">
                  <a:pos x="492" y="526"/>
                </a:cxn>
                <a:cxn ang="0">
                  <a:pos x="439" y="574"/>
                </a:cxn>
                <a:cxn ang="0">
                  <a:pos x="325" y="680"/>
                </a:cxn>
                <a:cxn ang="0">
                  <a:pos x="202" y="852"/>
                </a:cxn>
                <a:cxn ang="0">
                  <a:pos x="307" y="842"/>
                </a:cxn>
                <a:cxn ang="0">
                  <a:pos x="413" y="881"/>
                </a:cxn>
                <a:cxn ang="0">
                  <a:pos x="492" y="910"/>
                </a:cxn>
                <a:cxn ang="0">
                  <a:pos x="641" y="890"/>
                </a:cxn>
                <a:cxn ang="0">
                  <a:pos x="755" y="795"/>
                </a:cxn>
                <a:cxn ang="0">
                  <a:pos x="790" y="708"/>
                </a:cxn>
                <a:cxn ang="0">
                  <a:pos x="834" y="689"/>
                </a:cxn>
                <a:cxn ang="0">
                  <a:pos x="842" y="708"/>
                </a:cxn>
                <a:cxn ang="0">
                  <a:pos x="799" y="823"/>
                </a:cxn>
                <a:cxn ang="0">
                  <a:pos x="693" y="986"/>
                </a:cxn>
                <a:cxn ang="0">
                  <a:pos x="509" y="1063"/>
                </a:cxn>
                <a:cxn ang="0">
                  <a:pos x="404" y="1024"/>
                </a:cxn>
                <a:cxn ang="0">
                  <a:pos x="307" y="910"/>
                </a:cxn>
                <a:cxn ang="0">
                  <a:pos x="246" y="890"/>
                </a:cxn>
                <a:cxn ang="0">
                  <a:pos x="115" y="957"/>
                </a:cxn>
                <a:cxn ang="0">
                  <a:pos x="53" y="1053"/>
                </a:cxn>
                <a:cxn ang="0">
                  <a:pos x="18" y="1063"/>
                </a:cxn>
                <a:cxn ang="0">
                  <a:pos x="0" y="1044"/>
                </a:cxn>
                <a:cxn ang="0">
                  <a:pos x="62" y="938"/>
                </a:cxn>
                <a:cxn ang="0">
                  <a:pos x="220" y="737"/>
                </a:cxn>
                <a:cxn ang="0">
                  <a:pos x="457" y="507"/>
                </a:cxn>
                <a:cxn ang="0">
                  <a:pos x="711" y="239"/>
                </a:cxn>
                <a:cxn ang="0">
                  <a:pos x="641" y="229"/>
                </a:cxn>
                <a:cxn ang="0">
                  <a:pos x="544" y="201"/>
                </a:cxn>
                <a:cxn ang="0">
                  <a:pos x="386" y="172"/>
                </a:cxn>
                <a:cxn ang="0">
                  <a:pos x="272" y="220"/>
                </a:cxn>
                <a:cxn ang="0">
                  <a:pos x="229" y="297"/>
                </a:cxn>
                <a:cxn ang="0">
                  <a:pos x="185" y="306"/>
                </a:cxn>
                <a:cxn ang="0">
                  <a:pos x="176" y="277"/>
                </a:cxn>
                <a:cxn ang="0">
                  <a:pos x="220" y="162"/>
                </a:cxn>
                <a:cxn ang="0">
                  <a:pos x="343" y="28"/>
                </a:cxn>
                <a:cxn ang="0">
                  <a:pos x="492" y="19"/>
                </a:cxn>
                <a:cxn ang="0">
                  <a:pos x="597" y="124"/>
                </a:cxn>
                <a:cxn ang="0">
                  <a:pos x="632" y="162"/>
                </a:cxn>
                <a:cxn ang="0">
                  <a:pos x="685" y="182"/>
                </a:cxn>
                <a:cxn ang="0">
                  <a:pos x="781" y="115"/>
                </a:cxn>
                <a:cxn ang="0">
                  <a:pos x="851" y="9"/>
                </a:cxn>
              </a:cxnLst>
              <a:rect l="0" t="0" r="r" b="b"/>
              <a:pathLst>
                <a:path w="895" h="1063">
                  <a:moveTo>
                    <a:pt x="851" y="0"/>
                  </a:moveTo>
                  <a:lnTo>
                    <a:pt x="886" y="0"/>
                  </a:lnTo>
                  <a:lnTo>
                    <a:pt x="895" y="9"/>
                  </a:lnTo>
                  <a:lnTo>
                    <a:pt x="895" y="19"/>
                  </a:lnTo>
                  <a:lnTo>
                    <a:pt x="886" y="38"/>
                  </a:lnTo>
                  <a:lnTo>
                    <a:pt x="869" y="86"/>
                  </a:lnTo>
                  <a:lnTo>
                    <a:pt x="825" y="153"/>
                  </a:lnTo>
                  <a:lnTo>
                    <a:pt x="755" y="249"/>
                  </a:lnTo>
                  <a:lnTo>
                    <a:pt x="544" y="479"/>
                  </a:lnTo>
                  <a:lnTo>
                    <a:pt x="492" y="526"/>
                  </a:lnTo>
                  <a:lnTo>
                    <a:pt x="457" y="565"/>
                  </a:lnTo>
                  <a:lnTo>
                    <a:pt x="439" y="574"/>
                  </a:lnTo>
                  <a:lnTo>
                    <a:pt x="386" y="622"/>
                  </a:lnTo>
                  <a:lnTo>
                    <a:pt x="325" y="680"/>
                  </a:lnTo>
                  <a:lnTo>
                    <a:pt x="185" y="833"/>
                  </a:lnTo>
                  <a:lnTo>
                    <a:pt x="202" y="852"/>
                  </a:lnTo>
                  <a:lnTo>
                    <a:pt x="220" y="842"/>
                  </a:lnTo>
                  <a:lnTo>
                    <a:pt x="307" y="842"/>
                  </a:lnTo>
                  <a:lnTo>
                    <a:pt x="351" y="862"/>
                  </a:lnTo>
                  <a:lnTo>
                    <a:pt x="413" y="881"/>
                  </a:lnTo>
                  <a:lnTo>
                    <a:pt x="457" y="900"/>
                  </a:lnTo>
                  <a:lnTo>
                    <a:pt x="492" y="910"/>
                  </a:lnTo>
                  <a:lnTo>
                    <a:pt x="535" y="910"/>
                  </a:lnTo>
                  <a:lnTo>
                    <a:pt x="641" y="890"/>
                  </a:lnTo>
                  <a:lnTo>
                    <a:pt x="702" y="852"/>
                  </a:lnTo>
                  <a:lnTo>
                    <a:pt x="755" y="795"/>
                  </a:lnTo>
                  <a:lnTo>
                    <a:pt x="790" y="718"/>
                  </a:lnTo>
                  <a:lnTo>
                    <a:pt x="790" y="708"/>
                  </a:lnTo>
                  <a:lnTo>
                    <a:pt x="807" y="689"/>
                  </a:lnTo>
                  <a:lnTo>
                    <a:pt x="834" y="689"/>
                  </a:lnTo>
                  <a:lnTo>
                    <a:pt x="842" y="699"/>
                  </a:lnTo>
                  <a:lnTo>
                    <a:pt x="842" y="708"/>
                  </a:lnTo>
                  <a:lnTo>
                    <a:pt x="834" y="756"/>
                  </a:lnTo>
                  <a:lnTo>
                    <a:pt x="799" y="823"/>
                  </a:lnTo>
                  <a:lnTo>
                    <a:pt x="755" y="910"/>
                  </a:lnTo>
                  <a:lnTo>
                    <a:pt x="693" y="986"/>
                  </a:lnTo>
                  <a:lnTo>
                    <a:pt x="606" y="1044"/>
                  </a:lnTo>
                  <a:lnTo>
                    <a:pt x="509" y="1063"/>
                  </a:lnTo>
                  <a:lnTo>
                    <a:pt x="457" y="1053"/>
                  </a:lnTo>
                  <a:lnTo>
                    <a:pt x="404" y="1024"/>
                  </a:lnTo>
                  <a:lnTo>
                    <a:pt x="369" y="977"/>
                  </a:lnTo>
                  <a:lnTo>
                    <a:pt x="307" y="910"/>
                  </a:lnTo>
                  <a:lnTo>
                    <a:pt x="272" y="890"/>
                  </a:lnTo>
                  <a:lnTo>
                    <a:pt x="246" y="890"/>
                  </a:lnTo>
                  <a:lnTo>
                    <a:pt x="176" y="910"/>
                  </a:lnTo>
                  <a:lnTo>
                    <a:pt x="115" y="957"/>
                  </a:lnTo>
                  <a:lnTo>
                    <a:pt x="62" y="1034"/>
                  </a:lnTo>
                  <a:lnTo>
                    <a:pt x="53" y="1053"/>
                  </a:lnTo>
                  <a:lnTo>
                    <a:pt x="44" y="1063"/>
                  </a:lnTo>
                  <a:lnTo>
                    <a:pt x="18" y="1063"/>
                  </a:lnTo>
                  <a:lnTo>
                    <a:pt x="0" y="1053"/>
                  </a:lnTo>
                  <a:lnTo>
                    <a:pt x="0" y="1044"/>
                  </a:lnTo>
                  <a:lnTo>
                    <a:pt x="18" y="1005"/>
                  </a:lnTo>
                  <a:lnTo>
                    <a:pt x="62" y="938"/>
                  </a:lnTo>
                  <a:lnTo>
                    <a:pt x="123" y="842"/>
                  </a:lnTo>
                  <a:lnTo>
                    <a:pt x="220" y="737"/>
                  </a:lnTo>
                  <a:lnTo>
                    <a:pt x="413" y="546"/>
                  </a:lnTo>
                  <a:lnTo>
                    <a:pt x="457" y="507"/>
                  </a:lnTo>
                  <a:lnTo>
                    <a:pt x="518" y="450"/>
                  </a:lnTo>
                  <a:lnTo>
                    <a:pt x="711" y="239"/>
                  </a:lnTo>
                  <a:lnTo>
                    <a:pt x="667" y="239"/>
                  </a:lnTo>
                  <a:lnTo>
                    <a:pt x="641" y="229"/>
                  </a:lnTo>
                  <a:lnTo>
                    <a:pt x="597" y="220"/>
                  </a:lnTo>
                  <a:lnTo>
                    <a:pt x="544" y="201"/>
                  </a:lnTo>
                  <a:lnTo>
                    <a:pt x="413" y="172"/>
                  </a:lnTo>
                  <a:lnTo>
                    <a:pt x="386" y="172"/>
                  </a:lnTo>
                  <a:lnTo>
                    <a:pt x="334" y="182"/>
                  </a:lnTo>
                  <a:lnTo>
                    <a:pt x="272" y="220"/>
                  </a:lnTo>
                  <a:lnTo>
                    <a:pt x="229" y="277"/>
                  </a:lnTo>
                  <a:lnTo>
                    <a:pt x="229" y="297"/>
                  </a:lnTo>
                  <a:lnTo>
                    <a:pt x="220" y="306"/>
                  </a:lnTo>
                  <a:lnTo>
                    <a:pt x="185" y="306"/>
                  </a:lnTo>
                  <a:lnTo>
                    <a:pt x="176" y="297"/>
                  </a:lnTo>
                  <a:lnTo>
                    <a:pt x="176" y="277"/>
                  </a:lnTo>
                  <a:lnTo>
                    <a:pt x="185" y="229"/>
                  </a:lnTo>
                  <a:lnTo>
                    <a:pt x="220" y="162"/>
                  </a:lnTo>
                  <a:lnTo>
                    <a:pt x="272" y="86"/>
                  </a:lnTo>
                  <a:lnTo>
                    <a:pt x="343" y="28"/>
                  </a:lnTo>
                  <a:lnTo>
                    <a:pt x="430" y="9"/>
                  </a:lnTo>
                  <a:lnTo>
                    <a:pt x="492" y="19"/>
                  </a:lnTo>
                  <a:lnTo>
                    <a:pt x="535" y="57"/>
                  </a:lnTo>
                  <a:lnTo>
                    <a:pt x="597" y="124"/>
                  </a:lnTo>
                  <a:lnTo>
                    <a:pt x="614" y="153"/>
                  </a:lnTo>
                  <a:lnTo>
                    <a:pt x="632" y="162"/>
                  </a:lnTo>
                  <a:lnTo>
                    <a:pt x="658" y="182"/>
                  </a:lnTo>
                  <a:lnTo>
                    <a:pt x="685" y="182"/>
                  </a:lnTo>
                  <a:lnTo>
                    <a:pt x="728" y="172"/>
                  </a:lnTo>
                  <a:lnTo>
                    <a:pt x="781" y="115"/>
                  </a:lnTo>
                  <a:lnTo>
                    <a:pt x="842" y="28"/>
                  </a:lnTo>
                  <a:lnTo>
                    <a:pt x="851" y="9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6759" y="883"/>
              <a:ext cx="509" cy="23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0"/>
                </a:cxn>
                <a:cxn ang="0">
                  <a:pos x="44" y="10"/>
                </a:cxn>
                <a:cxn ang="0">
                  <a:pos x="88" y="48"/>
                </a:cxn>
                <a:cxn ang="0">
                  <a:pos x="149" y="115"/>
                </a:cxn>
                <a:cxn ang="0">
                  <a:pos x="219" y="201"/>
                </a:cxn>
                <a:cxn ang="0">
                  <a:pos x="289" y="307"/>
                </a:cxn>
                <a:cxn ang="0">
                  <a:pos x="359" y="441"/>
                </a:cxn>
                <a:cxn ang="0">
                  <a:pos x="430" y="642"/>
                </a:cxn>
                <a:cxn ang="0">
                  <a:pos x="473" y="834"/>
                </a:cxn>
                <a:cxn ang="0">
                  <a:pos x="491" y="1016"/>
                </a:cxn>
                <a:cxn ang="0">
                  <a:pos x="500" y="1169"/>
                </a:cxn>
                <a:cxn ang="0">
                  <a:pos x="509" y="1159"/>
                </a:cxn>
                <a:cxn ang="0">
                  <a:pos x="500" y="1370"/>
                </a:cxn>
                <a:cxn ang="0">
                  <a:pos x="456" y="1609"/>
                </a:cxn>
                <a:cxn ang="0">
                  <a:pos x="377" y="1868"/>
                </a:cxn>
                <a:cxn ang="0">
                  <a:pos x="307" y="2002"/>
                </a:cxn>
                <a:cxn ang="0">
                  <a:pos x="237" y="2117"/>
                </a:cxn>
                <a:cxn ang="0">
                  <a:pos x="166" y="2203"/>
                </a:cxn>
                <a:cxn ang="0">
                  <a:pos x="105" y="2270"/>
                </a:cxn>
                <a:cxn ang="0">
                  <a:pos x="61" y="2309"/>
                </a:cxn>
                <a:cxn ang="0">
                  <a:pos x="35" y="2318"/>
                </a:cxn>
                <a:cxn ang="0">
                  <a:pos x="17" y="2318"/>
                </a:cxn>
                <a:cxn ang="0">
                  <a:pos x="9" y="2309"/>
                </a:cxn>
                <a:cxn ang="0">
                  <a:pos x="9" y="2290"/>
                </a:cxn>
                <a:cxn ang="0">
                  <a:pos x="35" y="2261"/>
                </a:cxn>
                <a:cxn ang="0">
                  <a:pos x="175" y="2069"/>
                </a:cxn>
                <a:cxn ang="0">
                  <a:pos x="272" y="1858"/>
                </a:cxn>
                <a:cxn ang="0">
                  <a:pos x="333" y="1638"/>
                </a:cxn>
                <a:cxn ang="0">
                  <a:pos x="368" y="1399"/>
                </a:cxn>
                <a:cxn ang="0">
                  <a:pos x="377" y="1159"/>
                </a:cxn>
                <a:cxn ang="0">
                  <a:pos x="359" y="881"/>
                </a:cxn>
                <a:cxn ang="0">
                  <a:pos x="324" y="642"/>
                </a:cxn>
                <a:cxn ang="0">
                  <a:pos x="254" y="422"/>
                </a:cxn>
                <a:cxn ang="0">
                  <a:pos x="158" y="230"/>
                </a:cxn>
                <a:cxn ang="0">
                  <a:pos x="44" y="77"/>
                </a:cxn>
                <a:cxn ang="0">
                  <a:pos x="26" y="58"/>
                </a:cxn>
                <a:cxn ang="0">
                  <a:pos x="9" y="48"/>
                </a:cxn>
                <a:cxn ang="0">
                  <a:pos x="0" y="38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509" h="2318">
                  <a:moveTo>
                    <a:pt x="9" y="0"/>
                  </a:moveTo>
                  <a:lnTo>
                    <a:pt x="26" y="0"/>
                  </a:lnTo>
                  <a:lnTo>
                    <a:pt x="44" y="10"/>
                  </a:lnTo>
                  <a:lnTo>
                    <a:pt x="88" y="48"/>
                  </a:lnTo>
                  <a:lnTo>
                    <a:pt x="149" y="115"/>
                  </a:lnTo>
                  <a:lnTo>
                    <a:pt x="219" y="201"/>
                  </a:lnTo>
                  <a:lnTo>
                    <a:pt x="289" y="307"/>
                  </a:lnTo>
                  <a:lnTo>
                    <a:pt x="359" y="441"/>
                  </a:lnTo>
                  <a:lnTo>
                    <a:pt x="430" y="642"/>
                  </a:lnTo>
                  <a:lnTo>
                    <a:pt x="473" y="834"/>
                  </a:lnTo>
                  <a:lnTo>
                    <a:pt x="491" y="1016"/>
                  </a:lnTo>
                  <a:lnTo>
                    <a:pt x="500" y="1169"/>
                  </a:lnTo>
                  <a:lnTo>
                    <a:pt x="509" y="1159"/>
                  </a:lnTo>
                  <a:lnTo>
                    <a:pt x="500" y="1370"/>
                  </a:lnTo>
                  <a:lnTo>
                    <a:pt x="456" y="1609"/>
                  </a:lnTo>
                  <a:lnTo>
                    <a:pt x="377" y="1868"/>
                  </a:lnTo>
                  <a:lnTo>
                    <a:pt x="307" y="2002"/>
                  </a:lnTo>
                  <a:lnTo>
                    <a:pt x="237" y="2117"/>
                  </a:lnTo>
                  <a:lnTo>
                    <a:pt x="166" y="2203"/>
                  </a:lnTo>
                  <a:lnTo>
                    <a:pt x="105" y="2270"/>
                  </a:lnTo>
                  <a:lnTo>
                    <a:pt x="61" y="2309"/>
                  </a:lnTo>
                  <a:lnTo>
                    <a:pt x="35" y="2318"/>
                  </a:lnTo>
                  <a:lnTo>
                    <a:pt x="17" y="2318"/>
                  </a:lnTo>
                  <a:lnTo>
                    <a:pt x="9" y="2309"/>
                  </a:lnTo>
                  <a:lnTo>
                    <a:pt x="9" y="2290"/>
                  </a:lnTo>
                  <a:lnTo>
                    <a:pt x="35" y="2261"/>
                  </a:lnTo>
                  <a:lnTo>
                    <a:pt x="175" y="2069"/>
                  </a:lnTo>
                  <a:lnTo>
                    <a:pt x="272" y="1858"/>
                  </a:lnTo>
                  <a:lnTo>
                    <a:pt x="333" y="1638"/>
                  </a:lnTo>
                  <a:lnTo>
                    <a:pt x="368" y="1399"/>
                  </a:lnTo>
                  <a:lnTo>
                    <a:pt x="377" y="1159"/>
                  </a:lnTo>
                  <a:lnTo>
                    <a:pt x="359" y="881"/>
                  </a:lnTo>
                  <a:lnTo>
                    <a:pt x="324" y="642"/>
                  </a:lnTo>
                  <a:lnTo>
                    <a:pt x="254" y="422"/>
                  </a:lnTo>
                  <a:lnTo>
                    <a:pt x="158" y="230"/>
                  </a:lnTo>
                  <a:lnTo>
                    <a:pt x="44" y="77"/>
                  </a:lnTo>
                  <a:lnTo>
                    <a:pt x="26" y="58"/>
                  </a:lnTo>
                  <a:lnTo>
                    <a:pt x="9" y="48"/>
                  </a:lnTo>
                  <a:lnTo>
                    <a:pt x="0" y="3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17574" y="883"/>
              <a:ext cx="509" cy="23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44" y="10"/>
                </a:cxn>
                <a:cxn ang="0">
                  <a:pos x="88" y="48"/>
                </a:cxn>
                <a:cxn ang="0">
                  <a:pos x="150" y="115"/>
                </a:cxn>
                <a:cxn ang="0">
                  <a:pos x="220" y="201"/>
                </a:cxn>
                <a:cxn ang="0">
                  <a:pos x="290" y="307"/>
                </a:cxn>
                <a:cxn ang="0">
                  <a:pos x="360" y="441"/>
                </a:cxn>
                <a:cxn ang="0">
                  <a:pos x="430" y="642"/>
                </a:cxn>
                <a:cxn ang="0">
                  <a:pos x="474" y="834"/>
                </a:cxn>
                <a:cxn ang="0">
                  <a:pos x="492" y="1016"/>
                </a:cxn>
                <a:cxn ang="0">
                  <a:pos x="500" y="1169"/>
                </a:cxn>
                <a:cxn ang="0">
                  <a:pos x="509" y="1159"/>
                </a:cxn>
                <a:cxn ang="0">
                  <a:pos x="500" y="1370"/>
                </a:cxn>
                <a:cxn ang="0">
                  <a:pos x="457" y="1609"/>
                </a:cxn>
                <a:cxn ang="0">
                  <a:pos x="378" y="1868"/>
                </a:cxn>
                <a:cxn ang="0">
                  <a:pos x="307" y="2002"/>
                </a:cxn>
                <a:cxn ang="0">
                  <a:pos x="237" y="2117"/>
                </a:cxn>
                <a:cxn ang="0">
                  <a:pos x="167" y="2203"/>
                </a:cxn>
                <a:cxn ang="0">
                  <a:pos x="106" y="2270"/>
                </a:cxn>
                <a:cxn ang="0">
                  <a:pos x="62" y="2309"/>
                </a:cxn>
                <a:cxn ang="0">
                  <a:pos x="36" y="2318"/>
                </a:cxn>
                <a:cxn ang="0">
                  <a:pos x="18" y="2318"/>
                </a:cxn>
                <a:cxn ang="0">
                  <a:pos x="9" y="2309"/>
                </a:cxn>
                <a:cxn ang="0">
                  <a:pos x="9" y="2290"/>
                </a:cxn>
                <a:cxn ang="0">
                  <a:pos x="36" y="2261"/>
                </a:cxn>
                <a:cxn ang="0">
                  <a:pos x="176" y="2069"/>
                </a:cxn>
                <a:cxn ang="0">
                  <a:pos x="272" y="1858"/>
                </a:cxn>
                <a:cxn ang="0">
                  <a:pos x="334" y="1638"/>
                </a:cxn>
                <a:cxn ang="0">
                  <a:pos x="369" y="1399"/>
                </a:cxn>
                <a:cxn ang="0">
                  <a:pos x="378" y="1159"/>
                </a:cxn>
                <a:cxn ang="0">
                  <a:pos x="360" y="881"/>
                </a:cxn>
                <a:cxn ang="0">
                  <a:pos x="325" y="642"/>
                </a:cxn>
                <a:cxn ang="0">
                  <a:pos x="255" y="422"/>
                </a:cxn>
                <a:cxn ang="0">
                  <a:pos x="158" y="230"/>
                </a:cxn>
                <a:cxn ang="0">
                  <a:pos x="44" y="77"/>
                </a:cxn>
                <a:cxn ang="0">
                  <a:pos x="27" y="58"/>
                </a:cxn>
                <a:cxn ang="0">
                  <a:pos x="9" y="48"/>
                </a:cxn>
                <a:cxn ang="0">
                  <a:pos x="0" y="38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509" h="2318">
                  <a:moveTo>
                    <a:pt x="9" y="0"/>
                  </a:moveTo>
                  <a:lnTo>
                    <a:pt x="27" y="0"/>
                  </a:lnTo>
                  <a:lnTo>
                    <a:pt x="44" y="10"/>
                  </a:lnTo>
                  <a:lnTo>
                    <a:pt x="88" y="48"/>
                  </a:lnTo>
                  <a:lnTo>
                    <a:pt x="150" y="115"/>
                  </a:lnTo>
                  <a:lnTo>
                    <a:pt x="220" y="201"/>
                  </a:lnTo>
                  <a:lnTo>
                    <a:pt x="290" y="307"/>
                  </a:lnTo>
                  <a:lnTo>
                    <a:pt x="360" y="441"/>
                  </a:lnTo>
                  <a:lnTo>
                    <a:pt x="430" y="642"/>
                  </a:lnTo>
                  <a:lnTo>
                    <a:pt x="474" y="834"/>
                  </a:lnTo>
                  <a:lnTo>
                    <a:pt x="492" y="1016"/>
                  </a:lnTo>
                  <a:lnTo>
                    <a:pt x="500" y="1169"/>
                  </a:lnTo>
                  <a:lnTo>
                    <a:pt x="509" y="1159"/>
                  </a:lnTo>
                  <a:lnTo>
                    <a:pt x="500" y="1370"/>
                  </a:lnTo>
                  <a:lnTo>
                    <a:pt x="457" y="1609"/>
                  </a:lnTo>
                  <a:lnTo>
                    <a:pt x="378" y="1868"/>
                  </a:lnTo>
                  <a:lnTo>
                    <a:pt x="307" y="2002"/>
                  </a:lnTo>
                  <a:lnTo>
                    <a:pt x="237" y="2117"/>
                  </a:lnTo>
                  <a:lnTo>
                    <a:pt x="167" y="2203"/>
                  </a:lnTo>
                  <a:lnTo>
                    <a:pt x="106" y="2270"/>
                  </a:lnTo>
                  <a:lnTo>
                    <a:pt x="62" y="2309"/>
                  </a:lnTo>
                  <a:lnTo>
                    <a:pt x="36" y="2318"/>
                  </a:lnTo>
                  <a:lnTo>
                    <a:pt x="18" y="2318"/>
                  </a:lnTo>
                  <a:lnTo>
                    <a:pt x="9" y="2309"/>
                  </a:lnTo>
                  <a:lnTo>
                    <a:pt x="9" y="2290"/>
                  </a:lnTo>
                  <a:lnTo>
                    <a:pt x="36" y="2261"/>
                  </a:lnTo>
                  <a:lnTo>
                    <a:pt x="176" y="2069"/>
                  </a:lnTo>
                  <a:lnTo>
                    <a:pt x="272" y="1858"/>
                  </a:lnTo>
                  <a:lnTo>
                    <a:pt x="334" y="1638"/>
                  </a:lnTo>
                  <a:lnTo>
                    <a:pt x="369" y="1399"/>
                  </a:lnTo>
                  <a:lnTo>
                    <a:pt x="378" y="1159"/>
                  </a:lnTo>
                  <a:lnTo>
                    <a:pt x="360" y="881"/>
                  </a:lnTo>
                  <a:lnTo>
                    <a:pt x="325" y="642"/>
                  </a:lnTo>
                  <a:lnTo>
                    <a:pt x="255" y="422"/>
                  </a:lnTo>
                  <a:lnTo>
                    <a:pt x="158" y="230"/>
                  </a:lnTo>
                  <a:lnTo>
                    <a:pt x="44" y="77"/>
                  </a:lnTo>
                  <a:lnTo>
                    <a:pt x="27" y="58"/>
                  </a:lnTo>
                  <a:lnTo>
                    <a:pt x="9" y="48"/>
                  </a:lnTo>
                  <a:lnTo>
                    <a:pt x="0" y="3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 noEditPoints="1"/>
            </p:cNvSpPr>
            <p:nvPr/>
          </p:nvSpPr>
          <p:spPr bwMode="auto">
            <a:xfrm>
              <a:off x="19013" y="1774"/>
              <a:ext cx="1429" cy="546"/>
            </a:xfrm>
            <a:custGeom>
              <a:avLst/>
              <a:gdLst/>
              <a:ahLst/>
              <a:cxnLst>
                <a:cxn ang="0">
                  <a:pos x="61" y="450"/>
                </a:cxn>
                <a:cxn ang="0">
                  <a:pos x="1386" y="450"/>
                </a:cxn>
                <a:cxn ang="0">
                  <a:pos x="1403" y="460"/>
                </a:cxn>
                <a:cxn ang="0">
                  <a:pos x="1421" y="460"/>
                </a:cxn>
                <a:cxn ang="0">
                  <a:pos x="1429" y="479"/>
                </a:cxn>
                <a:cxn ang="0">
                  <a:pos x="1429" y="517"/>
                </a:cxn>
                <a:cxn ang="0">
                  <a:pos x="1421" y="536"/>
                </a:cxn>
                <a:cxn ang="0">
                  <a:pos x="1403" y="536"/>
                </a:cxn>
                <a:cxn ang="0">
                  <a:pos x="1386" y="546"/>
                </a:cxn>
                <a:cxn ang="0">
                  <a:pos x="61" y="546"/>
                </a:cxn>
                <a:cxn ang="0">
                  <a:pos x="44" y="536"/>
                </a:cxn>
                <a:cxn ang="0">
                  <a:pos x="26" y="536"/>
                </a:cxn>
                <a:cxn ang="0">
                  <a:pos x="17" y="517"/>
                </a:cxn>
                <a:cxn ang="0">
                  <a:pos x="17" y="479"/>
                </a:cxn>
                <a:cxn ang="0">
                  <a:pos x="26" y="460"/>
                </a:cxn>
                <a:cxn ang="0">
                  <a:pos x="44" y="460"/>
                </a:cxn>
                <a:cxn ang="0">
                  <a:pos x="61" y="450"/>
                </a:cxn>
                <a:cxn ang="0">
                  <a:pos x="44" y="0"/>
                </a:cxn>
                <a:cxn ang="0">
                  <a:pos x="1377" y="0"/>
                </a:cxn>
                <a:cxn ang="0">
                  <a:pos x="1394" y="10"/>
                </a:cxn>
                <a:cxn ang="0">
                  <a:pos x="1412" y="10"/>
                </a:cxn>
                <a:cxn ang="0">
                  <a:pos x="1421" y="29"/>
                </a:cxn>
                <a:cxn ang="0">
                  <a:pos x="1421" y="67"/>
                </a:cxn>
                <a:cxn ang="0">
                  <a:pos x="1412" y="86"/>
                </a:cxn>
                <a:cxn ang="0">
                  <a:pos x="1403" y="86"/>
                </a:cxn>
                <a:cxn ang="0">
                  <a:pos x="1386" y="96"/>
                </a:cxn>
                <a:cxn ang="0">
                  <a:pos x="44" y="96"/>
                </a:cxn>
                <a:cxn ang="0">
                  <a:pos x="26" y="86"/>
                </a:cxn>
                <a:cxn ang="0">
                  <a:pos x="9" y="86"/>
                </a:cxn>
                <a:cxn ang="0">
                  <a:pos x="0" y="67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26" y="10"/>
                </a:cxn>
                <a:cxn ang="0">
                  <a:pos x="44" y="0"/>
                </a:cxn>
              </a:cxnLst>
              <a:rect l="0" t="0" r="r" b="b"/>
              <a:pathLst>
                <a:path w="1429" h="546">
                  <a:moveTo>
                    <a:pt x="61" y="450"/>
                  </a:moveTo>
                  <a:lnTo>
                    <a:pt x="1386" y="450"/>
                  </a:lnTo>
                  <a:lnTo>
                    <a:pt x="1403" y="460"/>
                  </a:lnTo>
                  <a:lnTo>
                    <a:pt x="1421" y="460"/>
                  </a:lnTo>
                  <a:lnTo>
                    <a:pt x="1429" y="479"/>
                  </a:lnTo>
                  <a:lnTo>
                    <a:pt x="1429" y="517"/>
                  </a:lnTo>
                  <a:lnTo>
                    <a:pt x="1421" y="536"/>
                  </a:lnTo>
                  <a:lnTo>
                    <a:pt x="1403" y="536"/>
                  </a:lnTo>
                  <a:lnTo>
                    <a:pt x="1386" y="546"/>
                  </a:lnTo>
                  <a:lnTo>
                    <a:pt x="61" y="546"/>
                  </a:lnTo>
                  <a:lnTo>
                    <a:pt x="44" y="536"/>
                  </a:lnTo>
                  <a:lnTo>
                    <a:pt x="26" y="536"/>
                  </a:lnTo>
                  <a:lnTo>
                    <a:pt x="17" y="517"/>
                  </a:lnTo>
                  <a:lnTo>
                    <a:pt x="17" y="479"/>
                  </a:lnTo>
                  <a:lnTo>
                    <a:pt x="26" y="460"/>
                  </a:lnTo>
                  <a:lnTo>
                    <a:pt x="44" y="460"/>
                  </a:lnTo>
                  <a:lnTo>
                    <a:pt x="61" y="450"/>
                  </a:lnTo>
                  <a:close/>
                  <a:moveTo>
                    <a:pt x="44" y="0"/>
                  </a:moveTo>
                  <a:lnTo>
                    <a:pt x="1377" y="0"/>
                  </a:lnTo>
                  <a:lnTo>
                    <a:pt x="1394" y="10"/>
                  </a:lnTo>
                  <a:lnTo>
                    <a:pt x="1412" y="10"/>
                  </a:lnTo>
                  <a:lnTo>
                    <a:pt x="1421" y="29"/>
                  </a:lnTo>
                  <a:lnTo>
                    <a:pt x="1421" y="67"/>
                  </a:lnTo>
                  <a:lnTo>
                    <a:pt x="1412" y="86"/>
                  </a:lnTo>
                  <a:lnTo>
                    <a:pt x="1403" y="86"/>
                  </a:lnTo>
                  <a:lnTo>
                    <a:pt x="1386" y="96"/>
                  </a:lnTo>
                  <a:lnTo>
                    <a:pt x="44" y="96"/>
                  </a:lnTo>
                  <a:lnTo>
                    <a:pt x="26" y="86"/>
                  </a:lnTo>
                  <a:lnTo>
                    <a:pt x="9" y="86"/>
                  </a:lnTo>
                  <a:lnTo>
                    <a:pt x="0" y="67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26" y="1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 noEditPoints="1"/>
            </p:cNvSpPr>
            <p:nvPr/>
          </p:nvSpPr>
          <p:spPr bwMode="auto">
            <a:xfrm>
              <a:off x="21232" y="1084"/>
              <a:ext cx="894" cy="1590"/>
            </a:xfrm>
            <a:custGeom>
              <a:avLst/>
              <a:gdLst/>
              <a:ahLst/>
              <a:cxnLst>
                <a:cxn ang="0">
                  <a:pos x="894" y="805"/>
                </a:cxn>
                <a:cxn ang="0">
                  <a:pos x="403" y="48"/>
                </a:cxn>
                <a:cxn ang="0">
                  <a:pos x="307" y="96"/>
                </a:cxn>
                <a:cxn ang="0">
                  <a:pos x="210" y="230"/>
                </a:cxn>
                <a:cxn ang="0">
                  <a:pos x="167" y="546"/>
                </a:cxn>
                <a:cxn ang="0">
                  <a:pos x="175" y="1102"/>
                </a:cxn>
                <a:cxn ang="0">
                  <a:pos x="219" y="1380"/>
                </a:cxn>
                <a:cxn ang="0">
                  <a:pos x="324" y="1504"/>
                </a:cxn>
                <a:cxn ang="0">
                  <a:pos x="438" y="1542"/>
                </a:cxn>
                <a:cxn ang="0">
                  <a:pos x="491" y="1523"/>
                </a:cxn>
                <a:cxn ang="0">
                  <a:pos x="605" y="1437"/>
                </a:cxn>
                <a:cxn ang="0">
                  <a:pos x="684" y="1246"/>
                </a:cxn>
                <a:cxn ang="0">
                  <a:pos x="710" y="613"/>
                </a:cxn>
                <a:cxn ang="0">
                  <a:pos x="693" y="316"/>
                </a:cxn>
                <a:cxn ang="0">
                  <a:pos x="605" y="125"/>
                </a:cxn>
                <a:cxn ang="0">
                  <a:pos x="491" y="58"/>
                </a:cxn>
                <a:cxn ang="0">
                  <a:pos x="403" y="48"/>
                </a:cxn>
                <a:cxn ang="0">
                  <a:pos x="509" y="10"/>
                </a:cxn>
                <a:cxn ang="0">
                  <a:pos x="666" y="77"/>
                </a:cxn>
                <a:cxn ang="0">
                  <a:pos x="807" y="259"/>
                </a:cxn>
                <a:cxn ang="0">
                  <a:pos x="886" y="623"/>
                </a:cxn>
                <a:cxn ang="0">
                  <a:pos x="886" y="977"/>
                </a:cxn>
                <a:cxn ang="0">
                  <a:pos x="816" y="1322"/>
                </a:cxn>
                <a:cxn ang="0">
                  <a:pos x="675" y="1514"/>
                </a:cxn>
                <a:cxn ang="0">
                  <a:pos x="517" y="1581"/>
                </a:cxn>
                <a:cxn ang="0">
                  <a:pos x="359" y="1581"/>
                </a:cxn>
                <a:cxn ang="0">
                  <a:pos x="175" y="1475"/>
                </a:cxn>
                <a:cxn ang="0">
                  <a:pos x="44" y="1226"/>
                </a:cxn>
                <a:cxn ang="0">
                  <a:pos x="0" y="939"/>
                </a:cxn>
                <a:cxn ang="0">
                  <a:pos x="9" y="623"/>
                </a:cxn>
                <a:cxn ang="0">
                  <a:pos x="79" y="278"/>
                </a:cxn>
                <a:cxn ang="0">
                  <a:pos x="210" y="86"/>
                </a:cxn>
                <a:cxn ang="0">
                  <a:pos x="368" y="10"/>
                </a:cxn>
              </a:cxnLst>
              <a:rect l="0" t="0" r="r" b="b"/>
              <a:pathLst>
                <a:path w="894" h="1590">
                  <a:moveTo>
                    <a:pt x="894" y="795"/>
                  </a:moveTo>
                  <a:lnTo>
                    <a:pt x="894" y="805"/>
                  </a:lnTo>
                  <a:lnTo>
                    <a:pt x="894" y="795"/>
                  </a:lnTo>
                  <a:close/>
                  <a:moveTo>
                    <a:pt x="403" y="48"/>
                  </a:moveTo>
                  <a:lnTo>
                    <a:pt x="359" y="67"/>
                  </a:lnTo>
                  <a:lnTo>
                    <a:pt x="307" y="96"/>
                  </a:lnTo>
                  <a:lnTo>
                    <a:pt x="254" y="144"/>
                  </a:lnTo>
                  <a:lnTo>
                    <a:pt x="210" y="230"/>
                  </a:lnTo>
                  <a:lnTo>
                    <a:pt x="184" y="345"/>
                  </a:lnTo>
                  <a:lnTo>
                    <a:pt x="167" y="546"/>
                  </a:lnTo>
                  <a:lnTo>
                    <a:pt x="167" y="929"/>
                  </a:lnTo>
                  <a:lnTo>
                    <a:pt x="175" y="1102"/>
                  </a:lnTo>
                  <a:lnTo>
                    <a:pt x="193" y="1265"/>
                  </a:lnTo>
                  <a:lnTo>
                    <a:pt x="219" y="1380"/>
                  </a:lnTo>
                  <a:lnTo>
                    <a:pt x="272" y="1456"/>
                  </a:lnTo>
                  <a:lnTo>
                    <a:pt x="324" y="1504"/>
                  </a:lnTo>
                  <a:lnTo>
                    <a:pt x="386" y="1533"/>
                  </a:lnTo>
                  <a:lnTo>
                    <a:pt x="438" y="1542"/>
                  </a:lnTo>
                  <a:lnTo>
                    <a:pt x="438" y="1533"/>
                  </a:lnTo>
                  <a:lnTo>
                    <a:pt x="491" y="1523"/>
                  </a:lnTo>
                  <a:lnTo>
                    <a:pt x="552" y="1495"/>
                  </a:lnTo>
                  <a:lnTo>
                    <a:pt x="605" y="1437"/>
                  </a:lnTo>
                  <a:lnTo>
                    <a:pt x="658" y="1360"/>
                  </a:lnTo>
                  <a:lnTo>
                    <a:pt x="684" y="1246"/>
                  </a:lnTo>
                  <a:lnTo>
                    <a:pt x="710" y="1006"/>
                  </a:lnTo>
                  <a:lnTo>
                    <a:pt x="710" y="613"/>
                  </a:lnTo>
                  <a:lnTo>
                    <a:pt x="702" y="460"/>
                  </a:lnTo>
                  <a:lnTo>
                    <a:pt x="693" y="316"/>
                  </a:lnTo>
                  <a:lnTo>
                    <a:pt x="658" y="201"/>
                  </a:lnTo>
                  <a:lnTo>
                    <a:pt x="605" y="125"/>
                  </a:lnTo>
                  <a:lnTo>
                    <a:pt x="544" y="77"/>
                  </a:lnTo>
                  <a:lnTo>
                    <a:pt x="491" y="58"/>
                  </a:lnTo>
                  <a:lnTo>
                    <a:pt x="438" y="48"/>
                  </a:lnTo>
                  <a:lnTo>
                    <a:pt x="403" y="48"/>
                  </a:lnTo>
                  <a:close/>
                  <a:moveTo>
                    <a:pt x="447" y="0"/>
                  </a:moveTo>
                  <a:lnTo>
                    <a:pt x="509" y="10"/>
                  </a:lnTo>
                  <a:lnTo>
                    <a:pt x="587" y="29"/>
                  </a:lnTo>
                  <a:lnTo>
                    <a:pt x="666" y="77"/>
                  </a:lnTo>
                  <a:lnTo>
                    <a:pt x="737" y="144"/>
                  </a:lnTo>
                  <a:lnTo>
                    <a:pt x="807" y="259"/>
                  </a:lnTo>
                  <a:lnTo>
                    <a:pt x="868" y="441"/>
                  </a:lnTo>
                  <a:lnTo>
                    <a:pt x="886" y="623"/>
                  </a:lnTo>
                  <a:lnTo>
                    <a:pt x="894" y="805"/>
                  </a:lnTo>
                  <a:lnTo>
                    <a:pt x="886" y="977"/>
                  </a:lnTo>
                  <a:lnTo>
                    <a:pt x="868" y="1150"/>
                  </a:lnTo>
                  <a:lnTo>
                    <a:pt x="816" y="1322"/>
                  </a:lnTo>
                  <a:lnTo>
                    <a:pt x="754" y="1437"/>
                  </a:lnTo>
                  <a:lnTo>
                    <a:pt x="675" y="1514"/>
                  </a:lnTo>
                  <a:lnTo>
                    <a:pt x="596" y="1562"/>
                  </a:lnTo>
                  <a:lnTo>
                    <a:pt x="517" y="1581"/>
                  </a:lnTo>
                  <a:lnTo>
                    <a:pt x="447" y="1590"/>
                  </a:lnTo>
                  <a:lnTo>
                    <a:pt x="359" y="1581"/>
                  </a:lnTo>
                  <a:lnTo>
                    <a:pt x="272" y="1542"/>
                  </a:lnTo>
                  <a:lnTo>
                    <a:pt x="175" y="1475"/>
                  </a:lnTo>
                  <a:lnTo>
                    <a:pt x="96" y="1360"/>
                  </a:lnTo>
                  <a:lnTo>
                    <a:pt x="44" y="1226"/>
                  </a:lnTo>
                  <a:lnTo>
                    <a:pt x="17" y="1083"/>
                  </a:lnTo>
                  <a:lnTo>
                    <a:pt x="0" y="939"/>
                  </a:lnTo>
                  <a:lnTo>
                    <a:pt x="0" y="805"/>
                  </a:lnTo>
                  <a:lnTo>
                    <a:pt x="9" y="623"/>
                  </a:lnTo>
                  <a:lnTo>
                    <a:pt x="26" y="451"/>
                  </a:lnTo>
                  <a:lnTo>
                    <a:pt x="79" y="278"/>
                  </a:lnTo>
                  <a:lnTo>
                    <a:pt x="140" y="163"/>
                  </a:lnTo>
                  <a:lnTo>
                    <a:pt x="210" y="86"/>
                  </a:lnTo>
                  <a:lnTo>
                    <a:pt x="289" y="39"/>
                  </a:lnTo>
                  <a:lnTo>
                    <a:pt x="368" y="10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2995" y="1372"/>
              <a:ext cx="1298" cy="1341"/>
            </a:xfrm>
            <a:custGeom>
              <a:avLst/>
              <a:gdLst/>
              <a:ahLst/>
              <a:cxnLst>
                <a:cxn ang="0">
                  <a:pos x="649" y="0"/>
                </a:cxn>
                <a:cxn ang="0">
                  <a:pos x="1254" y="0"/>
                </a:cxn>
                <a:cxn ang="0">
                  <a:pos x="1272" y="9"/>
                </a:cxn>
                <a:cxn ang="0">
                  <a:pos x="1289" y="9"/>
                </a:cxn>
                <a:cxn ang="0">
                  <a:pos x="1298" y="28"/>
                </a:cxn>
                <a:cxn ang="0">
                  <a:pos x="1298" y="67"/>
                </a:cxn>
                <a:cxn ang="0">
                  <a:pos x="1289" y="86"/>
                </a:cxn>
                <a:cxn ang="0">
                  <a:pos x="1280" y="86"/>
                </a:cxn>
                <a:cxn ang="0">
                  <a:pos x="1263" y="95"/>
                </a:cxn>
                <a:cxn ang="0">
                  <a:pos x="1228" y="95"/>
                </a:cxn>
                <a:cxn ang="0">
                  <a:pos x="1228" y="76"/>
                </a:cxn>
                <a:cxn ang="0">
                  <a:pos x="658" y="76"/>
                </a:cxn>
                <a:cxn ang="0">
                  <a:pos x="500" y="95"/>
                </a:cxn>
                <a:cxn ang="0">
                  <a:pos x="359" y="163"/>
                </a:cxn>
                <a:cxn ang="0">
                  <a:pos x="245" y="249"/>
                </a:cxn>
                <a:cxn ang="0">
                  <a:pos x="158" y="373"/>
                </a:cxn>
                <a:cxn ang="0">
                  <a:pos x="96" y="507"/>
                </a:cxn>
                <a:cxn ang="0">
                  <a:pos x="79" y="661"/>
                </a:cxn>
                <a:cxn ang="0">
                  <a:pos x="96" y="814"/>
                </a:cxn>
                <a:cxn ang="0">
                  <a:pos x="158" y="948"/>
                </a:cxn>
                <a:cxn ang="0">
                  <a:pos x="245" y="1072"/>
                </a:cxn>
                <a:cxn ang="0">
                  <a:pos x="359" y="1168"/>
                </a:cxn>
                <a:cxn ang="0">
                  <a:pos x="500" y="1226"/>
                </a:cxn>
                <a:cxn ang="0">
                  <a:pos x="658" y="1245"/>
                </a:cxn>
                <a:cxn ang="0">
                  <a:pos x="1254" y="1245"/>
                </a:cxn>
                <a:cxn ang="0">
                  <a:pos x="1272" y="1254"/>
                </a:cxn>
                <a:cxn ang="0">
                  <a:pos x="1289" y="1254"/>
                </a:cxn>
                <a:cxn ang="0">
                  <a:pos x="1298" y="1274"/>
                </a:cxn>
                <a:cxn ang="0">
                  <a:pos x="1298" y="1312"/>
                </a:cxn>
                <a:cxn ang="0">
                  <a:pos x="1289" y="1331"/>
                </a:cxn>
                <a:cxn ang="0">
                  <a:pos x="1280" y="1331"/>
                </a:cxn>
                <a:cxn ang="0">
                  <a:pos x="1263" y="1341"/>
                </a:cxn>
                <a:cxn ang="0">
                  <a:pos x="649" y="1341"/>
                </a:cxn>
                <a:cxn ang="0">
                  <a:pos x="473" y="1322"/>
                </a:cxn>
                <a:cxn ang="0">
                  <a:pos x="324" y="1254"/>
                </a:cxn>
                <a:cxn ang="0">
                  <a:pos x="193" y="1149"/>
                </a:cxn>
                <a:cxn ang="0">
                  <a:pos x="87" y="1005"/>
                </a:cxn>
                <a:cxn ang="0">
                  <a:pos x="26" y="852"/>
                </a:cxn>
                <a:cxn ang="0">
                  <a:pos x="0" y="670"/>
                </a:cxn>
                <a:cxn ang="0">
                  <a:pos x="26" y="488"/>
                </a:cxn>
                <a:cxn ang="0">
                  <a:pos x="87" y="335"/>
                </a:cxn>
                <a:cxn ang="0">
                  <a:pos x="184" y="191"/>
                </a:cxn>
                <a:cxn ang="0">
                  <a:pos x="316" y="86"/>
                </a:cxn>
                <a:cxn ang="0">
                  <a:pos x="473" y="19"/>
                </a:cxn>
                <a:cxn ang="0">
                  <a:pos x="649" y="0"/>
                </a:cxn>
              </a:cxnLst>
              <a:rect l="0" t="0" r="r" b="b"/>
              <a:pathLst>
                <a:path w="1298" h="1341">
                  <a:moveTo>
                    <a:pt x="649" y="0"/>
                  </a:moveTo>
                  <a:lnTo>
                    <a:pt x="1254" y="0"/>
                  </a:lnTo>
                  <a:lnTo>
                    <a:pt x="1272" y="9"/>
                  </a:lnTo>
                  <a:lnTo>
                    <a:pt x="1289" y="9"/>
                  </a:lnTo>
                  <a:lnTo>
                    <a:pt x="1298" y="28"/>
                  </a:lnTo>
                  <a:lnTo>
                    <a:pt x="1298" y="67"/>
                  </a:lnTo>
                  <a:lnTo>
                    <a:pt x="1289" y="86"/>
                  </a:lnTo>
                  <a:lnTo>
                    <a:pt x="1280" y="86"/>
                  </a:lnTo>
                  <a:lnTo>
                    <a:pt x="1263" y="95"/>
                  </a:lnTo>
                  <a:lnTo>
                    <a:pt x="1228" y="95"/>
                  </a:lnTo>
                  <a:lnTo>
                    <a:pt x="1228" y="76"/>
                  </a:lnTo>
                  <a:lnTo>
                    <a:pt x="658" y="76"/>
                  </a:lnTo>
                  <a:lnTo>
                    <a:pt x="500" y="95"/>
                  </a:lnTo>
                  <a:lnTo>
                    <a:pt x="359" y="163"/>
                  </a:lnTo>
                  <a:lnTo>
                    <a:pt x="245" y="249"/>
                  </a:lnTo>
                  <a:lnTo>
                    <a:pt x="158" y="373"/>
                  </a:lnTo>
                  <a:lnTo>
                    <a:pt x="96" y="507"/>
                  </a:lnTo>
                  <a:lnTo>
                    <a:pt x="79" y="661"/>
                  </a:lnTo>
                  <a:lnTo>
                    <a:pt x="96" y="814"/>
                  </a:lnTo>
                  <a:lnTo>
                    <a:pt x="158" y="948"/>
                  </a:lnTo>
                  <a:lnTo>
                    <a:pt x="245" y="1072"/>
                  </a:lnTo>
                  <a:lnTo>
                    <a:pt x="359" y="1168"/>
                  </a:lnTo>
                  <a:lnTo>
                    <a:pt x="500" y="1226"/>
                  </a:lnTo>
                  <a:lnTo>
                    <a:pt x="658" y="1245"/>
                  </a:lnTo>
                  <a:lnTo>
                    <a:pt x="1254" y="1245"/>
                  </a:lnTo>
                  <a:lnTo>
                    <a:pt x="1272" y="1254"/>
                  </a:lnTo>
                  <a:lnTo>
                    <a:pt x="1289" y="1254"/>
                  </a:lnTo>
                  <a:lnTo>
                    <a:pt x="1298" y="1274"/>
                  </a:lnTo>
                  <a:lnTo>
                    <a:pt x="1298" y="1312"/>
                  </a:lnTo>
                  <a:lnTo>
                    <a:pt x="1289" y="1331"/>
                  </a:lnTo>
                  <a:lnTo>
                    <a:pt x="1280" y="1331"/>
                  </a:lnTo>
                  <a:lnTo>
                    <a:pt x="1263" y="1341"/>
                  </a:lnTo>
                  <a:lnTo>
                    <a:pt x="649" y="1341"/>
                  </a:lnTo>
                  <a:lnTo>
                    <a:pt x="473" y="1322"/>
                  </a:lnTo>
                  <a:lnTo>
                    <a:pt x="324" y="1254"/>
                  </a:lnTo>
                  <a:lnTo>
                    <a:pt x="193" y="1149"/>
                  </a:lnTo>
                  <a:lnTo>
                    <a:pt x="87" y="1005"/>
                  </a:lnTo>
                  <a:lnTo>
                    <a:pt x="26" y="852"/>
                  </a:lnTo>
                  <a:lnTo>
                    <a:pt x="0" y="670"/>
                  </a:lnTo>
                  <a:lnTo>
                    <a:pt x="26" y="488"/>
                  </a:lnTo>
                  <a:lnTo>
                    <a:pt x="87" y="335"/>
                  </a:lnTo>
                  <a:lnTo>
                    <a:pt x="184" y="191"/>
                  </a:lnTo>
                  <a:lnTo>
                    <a:pt x="316" y="86"/>
                  </a:lnTo>
                  <a:lnTo>
                    <a:pt x="473" y="19"/>
                  </a:lnTo>
                  <a:lnTo>
                    <a:pt x="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25091" y="1046"/>
              <a:ext cx="1456" cy="1590"/>
            </a:xfrm>
            <a:custGeom>
              <a:avLst/>
              <a:gdLst/>
              <a:ahLst/>
              <a:cxnLst>
                <a:cxn ang="0">
                  <a:pos x="1438" y="0"/>
                </a:cxn>
                <a:cxn ang="0">
                  <a:pos x="1456" y="67"/>
                </a:cxn>
                <a:cxn ang="0">
                  <a:pos x="1394" y="498"/>
                </a:cxn>
                <a:cxn ang="0">
                  <a:pos x="1386" y="527"/>
                </a:cxn>
                <a:cxn ang="0">
                  <a:pos x="1342" y="517"/>
                </a:cxn>
                <a:cxn ang="0">
                  <a:pos x="1351" y="469"/>
                </a:cxn>
                <a:cxn ang="0">
                  <a:pos x="1368" y="316"/>
                </a:cxn>
                <a:cxn ang="0">
                  <a:pos x="1359" y="182"/>
                </a:cxn>
                <a:cxn ang="0">
                  <a:pos x="1254" y="96"/>
                </a:cxn>
                <a:cxn ang="0">
                  <a:pos x="965" y="77"/>
                </a:cxn>
                <a:cxn ang="0">
                  <a:pos x="921" y="86"/>
                </a:cxn>
                <a:cxn ang="0">
                  <a:pos x="886" y="115"/>
                </a:cxn>
                <a:cxn ang="0">
                  <a:pos x="868" y="172"/>
                </a:cxn>
                <a:cxn ang="0">
                  <a:pos x="579" y="1418"/>
                </a:cxn>
                <a:cxn ang="0">
                  <a:pos x="570" y="1485"/>
                </a:cxn>
                <a:cxn ang="0">
                  <a:pos x="614" y="1504"/>
                </a:cxn>
                <a:cxn ang="0">
                  <a:pos x="842" y="1513"/>
                </a:cxn>
                <a:cxn ang="0">
                  <a:pos x="859" y="1561"/>
                </a:cxn>
                <a:cxn ang="0">
                  <a:pos x="842" y="1590"/>
                </a:cxn>
                <a:cxn ang="0">
                  <a:pos x="61" y="1571"/>
                </a:cxn>
                <a:cxn ang="0">
                  <a:pos x="70" y="1523"/>
                </a:cxn>
                <a:cxn ang="0">
                  <a:pos x="263" y="1513"/>
                </a:cxn>
                <a:cxn ang="0">
                  <a:pos x="368" y="1485"/>
                </a:cxn>
                <a:cxn ang="0">
                  <a:pos x="403" y="1408"/>
                </a:cxn>
                <a:cxn ang="0">
                  <a:pos x="684" y="153"/>
                </a:cxn>
                <a:cxn ang="0">
                  <a:pos x="693" y="96"/>
                </a:cxn>
                <a:cxn ang="0">
                  <a:pos x="544" y="86"/>
                </a:cxn>
                <a:cxn ang="0">
                  <a:pos x="307" y="115"/>
                </a:cxn>
                <a:cxn ang="0">
                  <a:pos x="167" y="230"/>
                </a:cxn>
                <a:cxn ang="0">
                  <a:pos x="61" y="489"/>
                </a:cxn>
                <a:cxn ang="0">
                  <a:pos x="35" y="536"/>
                </a:cxn>
                <a:cxn ang="0">
                  <a:pos x="0" y="517"/>
                </a:cxn>
                <a:cxn ang="0">
                  <a:pos x="9" y="489"/>
                </a:cxn>
                <a:cxn ang="0">
                  <a:pos x="17" y="460"/>
                </a:cxn>
                <a:cxn ang="0">
                  <a:pos x="158" y="10"/>
                </a:cxn>
              </a:cxnLst>
              <a:rect l="0" t="0" r="r" b="b"/>
              <a:pathLst>
                <a:path w="1456" h="1590">
                  <a:moveTo>
                    <a:pt x="167" y="0"/>
                  </a:moveTo>
                  <a:lnTo>
                    <a:pt x="1438" y="0"/>
                  </a:lnTo>
                  <a:lnTo>
                    <a:pt x="1456" y="10"/>
                  </a:lnTo>
                  <a:lnTo>
                    <a:pt x="1456" y="67"/>
                  </a:lnTo>
                  <a:lnTo>
                    <a:pt x="1403" y="469"/>
                  </a:lnTo>
                  <a:lnTo>
                    <a:pt x="1394" y="498"/>
                  </a:lnTo>
                  <a:lnTo>
                    <a:pt x="1394" y="508"/>
                  </a:lnTo>
                  <a:lnTo>
                    <a:pt x="1386" y="527"/>
                  </a:lnTo>
                  <a:lnTo>
                    <a:pt x="1351" y="527"/>
                  </a:lnTo>
                  <a:lnTo>
                    <a:pt x="1342" y="517"/>
                  </a:lnTo>
                  <a:lnTo>
                    <a:pt x="1342" y="489"/>
                  </a:lnTo>
                  <a:lnTo>
                    <a:pt x="1351" y="469"/>
                  </a:lnTo>
                  <a:lnTo>
                    <a:pt x="1351" y="450"/>
                  </a:lnTo>
                  <a:lnTo>
                    <a:pt x="1368" y="316"/>
                  </a:lnTo>
                  <a:lnTo>
                    <a:pt x="1368" y="268"/>
                  </a:lnTo>
                  <a:lnTo>
                    <a:pt x="1359" y="182"/>
                  </a:lnTo>
                  <a:lnTo>
                    <a:pt x="1316" y="124"/>
                  </a:lnTo>
                  <a:lnTo>
                    <a:pt x="1254" y="96"/>
                  </a:lnTo>
                  <a:lnTo>
                    <a:pt x="1166" y="77"/>
                  </a:lnTo>
                  <a:lnTo>
                    <a:pt x="965" y="77"/>
                  </a:lnTo>
                  <a:lnTo>
                    <a:pt x="938" y="86"/>
                  </a:lnTo>
                  <a:lnTo>
                    <a:pt x="921" y="86"/>
                  </a:lnTo>
                  <a:lnTo>
                    <a:pt x="903" y="96"/>
                  </a:lnTo>
                  <a:lnTo>
                    <a:pt x="886" y="115"/>
                  </a:lnTo>
                  <a:lnTo>
                    <a:pt x="877" y="134"/>
                  </a:lnTo>
                  <a:lnTo>
                    <a:pt x="868" y="172"/>
                  </a:lnTo>
                  <a:lnTo>
                    <a:pt x="859" y="182"/>
                  </a:lnTo>
                  <a:lnTo>
                    <a:pt x="579" y="1418"/>
                  </a:lnTo>
                  <a:lnTo>
                    <a:pt x="570" y="1446"/>
                  </a:lnTo>
                  <a:lnTo>
                    <a:pt x="570" y="1485"/>
                  </a:lnTo>
                  <a:lnTo>
                    <a:pt x="588" y="1494"/>
                  </a:lnTo>
                  <a:lnTo>
                    <a:pt x="614" y="1504"/>
                  </a:lnTo>
                  <a:lnTo>
                    <a:pt x="649" y="1513"/>
                  </a:lnTo>
                  <a:lnTo>
                    <a:pt x="842" y="1513"/>
                  </a:lnTo>
                  <a:lnTo>
                    <a:pt x="859" y="1523"/>
                  </a:lnTo>
                  <a:lnTo>
                    <a:pt x="859" y="1561"/>
                  </a:lnTo>
                  <a:lnTo>
                    <a:pt x="851" y="1580"/>
                  </a:lnTo>
                  <a:lnTo>
                    <a:pt x="842" y="1590"/>
                  </a:lnTo>
                  <a:lnTo>
                    <a:pt x="79" y="1590"/>
                  </a:lnTo>
                  <a:lnTo>
                    <a:pt x="61" y="1571"/>
                  </a:lnTo>
                  <a:lnTo>
                    <a:pt x="61" y="1542"/>
                  </a:lnTo>
                  <a:lnTo>
                    <a:pt x="70" y="1523"/>
                  </a:lnTo>
                  <a:lnTo>
                    <a:pt x="88" y="1513"/>
                  </a:lnTo>
                  <a:lnTo>
                    <a:pt x="263" y="1513"/>
                  </a:lnTo>
                  <a:lnTo>
                    <a:pt x="333" y="1504"/>
                  </a:lnTo>
                  <a:lnTo>
                    <a:pt x="368" y="1485"/>
                  </a:lnTo>
                  <a:lnTo>
                    <a:pt x="395" y="1456"/>
                  </a:lnTo>
                  <a:lnTo>
                    <a:pt x="403" y="1408"/>
                  </a:lnTo>
                  <a:lnTo>
                    <a:pt x="684" y="163"/>
                  </a:lnTo>
                  <a:lnTo>
                    <a:pt x="684" y="153"/>
                  </a:lnTo>
                  <a:lnTo>
                    <a:pt x="693" y="134"/>
                  </a:lnTo>
                  <a:lnTo>
                    <a:pt x="693" y="96"/>
                  </a:lnTo>
                  <a:lnTo>
                    <a:pt x="675" y="86"/>
                  </a:lnTo>
                  <a:lnTo>
                    <a:pt x="544" y="86"/>
                  </a:lnTo>
                  <a:lnTo>
                    <a:pt x="403" y="96"/>
                  </a:lnTo>
                  <a:lnTo>
                    <a:pt x="307" y="115"/>
                  </a:lnTo>
                  <a:lnTo>
                    <a:pt x="228" y="153"/>
                  </a:lnTo>
                  <a:lnTo>
                    <a:pt x="167" y="230"/>
                  </a:lnTo>
                  <a:lnTo>
                    <a:pt x="114" y="335"/>
                  </a:lnTo>
                  <a:lnTo>
                    <a:pt x="61" y="489"/>
                  </a:lnTo>
                  <a:lnTo>
                    <a:pt x="44" y="527"/>
                  </a:lnTo>
                  <a:lnTo>
                    <a:pt x="35" y="536"/>
                  </a:lnTo>
                  <a:lnTo>
                    <a:pt x="17" y="536"/>
                  </a:lnTo>
                  <a:lnTo>
                    <a:pt x="0" y="517"/>
                  </a:lnTo>
                  <a:lnTo>
                    <a:pt x="0" y="498"/>
                  </a:lnTo>
                  <a:lnTo>
                    <a:pt x="9" y="489"/>
                  </a:lnTo>
                  <a:lnTo>
                    <a:pt x="9" y="469"/>
                  </a:lnTo>
                  <a:lnTo>
                    <a:pt x="17" y="460"/>
                  </a:lnTo>
                  <a:lnTo>
                    <a:pt x="140" y="48"/>
                  </a:lnTo>
                  <a:lnTo>
                    <a:pt x="158" y="1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26775" y="1027"/>
              <a:ext cx="605" cy="67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33" y="19"/>
                </a:cxn>
                <a:cxn ang="0">
                  <a:pos x="342" y="67"/>
                </a:cxn>
                <a:cxn ang="0">
                  <a:pos x="526" y="163"/>
                </a:cxn>
                <a:cxn ang="0">
                  <a:pos x="570" y="143"/>
                </a:cxn>
                <a:cxn ang="0">
                  <a:pos x="596" y="172"/>
                </a:cxn>
                <a:cxn ang="0">
                  <a:pos x="588" y="220"/>
                </a:cxn>
                <a:cxn ang="0">
                  <a:pos x="509" y="258"/>
                </a:cxn>
                <a:cxn ang="0">
                  <a:pos x="377" y="325"/>
                </a:cxn>
                <a:cxn ang="0">
                  <a:pos x="342" y="345"/>
                </a:cxn>
                <a:cxn ang="0">
                  <a:pos x="579" y="421"/>
                </a:cxn>
                <a:cxn ang="0">
                  <a:pos x="605" y="488"/>
                </a:cxn>
                <a:cxn ang="0">
                  <a:pos x="561" y="527"/>
                </a:cxn>
                <a:cxn ang="0">
                  <a:pos x="535" y="517"/>
                </a:cxn>
                <a:cxn ang="0">
                  <a:pos x="316" y="364"/>
                </a:cxn>
                <a:cxn ang="0">
                  <a:pos x="324" y="498"/>
                </a:cxn>
                <a:cxn ang="0">
                  <a:pos x="333" y="555"/>
                </a:cxn>
                <a:cxn ang="0">
                  <a:pos x="342" y="642"/>
                </a:cxn>
                <a:cxn ang="0">
                  <a:pos x="289" y="670"/>
                </a:cxn>
                <a:cxn ang="0">
                  <a:pos x="254" y="642"/>
                </a:cxn>
                <a:cxn ang="0">
                  <a:pos x="281" y="364"/>
                </a:cxn>
                <a:cxn ang="0">
                  <a:pos x="61" y="536"/>
                </a:cxn>
                <a:cxn ang="0">
                  <a:pos x="9" y="517"/>
                </a:cxn>
                <a:cxn ang="0">
                  <a:pos x="0" y="460"/>
                </a:cxn>
                <a:cxn ang="0">
                  <a:pos x="44" y="431"/>
                </a:cxn>
                <a:cxn ang="0">
                  <a:pos x="158" y="383"/>
                </a:cxn>
                <a:cxn ang="0">
                  <a:pos x="35" y="230"/>
                </a:cxn>
                <a:cxn ang="0">
                  <a:pos x="9" y="211"/>
                </a:cxn>
                <a:cxn ang="0">
                  <a:pos x="0" y="163"/>
                </a:cxn>
                <a:cxn ang="0">
                  <a:pos x="26" y="134"/>
                </a:cxn>
                <a:cxn ang="0">
                  <a:pos x="61" y="143"/>
                </a:cxn>
                <a:cxn ang="0">
                  <a:pos x="79" y="153"/>
                </a:cxn>
                <a:cxn ang="0">
                  <a:pos x="272" y="249"/>
                </a:cxn>
                <a:cxn ang="0">
                  <a:pos x="263" y="124"/>
                </a:cxn>
                <a:cxn ang="0">
                  <a:pos x="254" y="29"/>
                </a:cxn>
                <a:cxn ang="0">
                  <a:pos x="289" y="0"/>
                </a:cxn>
              </a:cxnLst>
              <a:rect l="0" t="0" r="r" b="b"/>
              <a:pathLst>
                <a:path w="605" h="670">
                  <a:moveTo>
                    <a:pt x="289" y="0"/>
                  </a:moveTo>
                  <a:lnTo>
                    <a:pt x="316" y="0"/>
                  </a:lnTo>
                  <a:lnTo>
                    <a:pt x="333" y="9"/>
                  </a:lnTo>
                  <a:lnTo>
                    <a:pt x="333" y="19"/>
                  </a:lnTo>
                  <a:lnTo>
                    <a:pt x="342" y="38"/>
                  </a:lnTo>
                  <a:lnTo>
                    <a:pt x="342" y="67"/>
                  </a:lnTo>
                  <a:lnTo>
                    <a:pt x="316" y="316"/>
                  </a:lnTo>
                  <a:lnTo>
                    <a:pt x="526" y="163"/>
                  </a:lnTo>
                  <a:lnTo>
                    <a:pt x="544" y="143"/>
                  </a:lnTo>
                  <a:lnTo>
                    <a:pt x="570" y="143"/>
                  </a:lnTo>
                  <a:lnTo>
                    <a:pt x="588" y="153"/>
                  </a:lnTo>
                  <a:lnTo>
                    <a:pt x="596" y="172"/>
                  </a:lnTo>
                  <a:lnTo>
                    <a:pt x="596" y="211"/>
                  </a:lnTo>
                  <a:lnTo>
                    <a:pt x="588" y="220"/>
                  </a:lnTo>
                  <a:lnTo>
                    <a:pt x="552" y="239"/>
                  </a:lnTo>
                  <a:lnTo>
                    <a:pt x="509" y="258"/>
                  </a:lnTo>
                  <a:lnTo>
                    <a:pt x="447" y="297"/>
                  </a:lnTo>
                  <a:lnTo>
                    <a:pt x="377" y="325"/>
                  </a:lnTo>
                  <a:lnTo>
                    <a:pt x="351" y="316"/>
                  </a:lnTo>
                  <a:lnTo>
                    <a:pt x="342" y="345"/>
                  </a:lnTo>
                  <a:lnTo>
                    <a:pt x="377" y="325"/>
                  </a:lnTo>
                  <a:lnTo>
                    <a:pt x="579" y="421"/>
                  </a:lnTo>
                  <a:lnTo>
                    <a:pt x="605" y="450"/>
                  </a:lnTo>
                  <a:lnTo>
                    <a:pt x="605" y="488"/>
                  </a:lnTo>
                  <a:lnTo>
                    <a:pt x="596" y="508"/>
                  </a:lnTo>
                  <a:lnTo>
                    <a:pt x="561" y="527"/>
                  </a:lnTo>
                  <a:lnTo>
                    <a:pt x="544" y="527"/>
                  </a:lnTo>
                  <a:lnTo>
                    <a:pt x="535" y="517"/>
                  </a:lnTo>
                  <a:lnTo>
                    <a:pt x="500" y="498"/>
                  </a:lnTo>
                  <a:lnTo>
                    <a:pt x="316" y="364"/>
                  </a:lnTo>
                  <a:lnTo>
                    <a:pt x="324" y="421"/>
                  </a:lnTo>
                  <a:lnTo>
                    <a:pt x="324" y="498"/>
                  </a:lnTo>
                  <a:lnTo>
                    <a:pt x="333" y="546"/>
                  </a:lnTo>
                  <a:lnTo>
                    <a:pt x="333" y="555"/>
                  </a:lnTo>
                  <a:lnTo>
                    <a:pt x="342" y="584"/>
                  </a:lnTo>
                  <a:lnTo>
                    <a:pt x="342" y="642"/>
                  </a:lnTo>
                  <a:lnTo>
                    <a:pt x="316" y="670"/>
                  </a:lnTo>
                  <a:lnTo>
                    <a:pt x="289" y="670"/>
                  </a:lnTo>
                  <a:lnTo>
                    <a:pt x="272" y="661"/>
                  </a:lnTo>
                  <a:lnTo>
                    <a:pt x="254" y="642"/>
                  </a:lnTo>
                  <a:lnTo>
                    <a:pt x="254" y="622"/>
                  </a:lnTo>
                  <a:lnTo>
                    <a:pt x="281" y="364"/>
                  </a:lnTo>
                  <a:lnTo>
                    <a:pt x="79" y="517"/>
                  </a:lnTo>
                  <a:lnTo>
                    <a:pt x="61" y="536"/>
                  </a:lnTo>
                  <a:lnTo>
                    <a:pt x="44" y="536"/>
                  </a:lnTo>
                  <a:lnTo>
                    <a:pt x="9" y="517"/>
                  </a:lnTo>
                  <a:lnTo>
                    <a:pt x="0" y="498"/>
                  </a:lnTo>
                  <a:lnTo>
                    <a:pt x="0" y="460"/>
                  </a:lnTo>
                  <a:lnTo>
                    <a:pt x="9" y="450"/>
                  </a:lnTo>
                  <a:lnTo>
                    <a:pt x="44" y="431"/>
                  </a:lnTo>
                  <a:lnTo>
                    <a:pt x="88" y="412"/>
                  </a:lnTo>
                  <a:lnTo>
                    <a:pt x="158" y="383"/>
                  </a:lnTo>
                  <a:lnTo>
                    <a:pt x="263" y="335"/>
                  </a:lnTo>
                  <a:lnTo>
                    <a:pt x="35" y="230"/>
                  </a:lnTo>
                  <a:lnTo>
                    <a:pt x="26" y="220"/>
                  </a:lnTo>
                  <a:lnTo>
                    <a:pt x="9" y="211"/>
                  </a:lnTo>
                  <a:lnTo>
                    <a:pt x="0" y="201"/>
                  </a:lnTo>
                  <a:lnTo>
                    <a:pt x="0" y="163"/>
                  </a:lnTo>
                  <a:lnTo>
                    <a:pt x="9" y="143"/>
                  </a:lnTo>
                  <a:lnTo>
                    <a:pt x="26" y="134"/>
                  </a:lnTo>
                  <a:lnTo>
                    <a:pt x="53" y="134"/>
                  </a:lnTo>
                  <a:lnTo>
                    <a:pt x="61" y="143"/>
                  </a:lnTo>
                  <a:lnTo>
                    <a:pt x="70" y="143"/>
                  </a:lnTo>
                  <a:lnTo>
                    <a:pt x="79" y="153"/>
                  </a:lnTo>
                  <a:lnTo>
                    <a:pt x="281" y="306"/>
                  </a:lnTo>
                  <a:lnTo>
                    <a:pt x="272" y="249"/>
                  </a:lnTo>
                  <a:lnTo>
                    <a:pt x="272" y="172"/>
                  </a:lnTo>
                  <a:lnTo>
                    <a:pt x="263" y="124"/>
                  </a:lnTo>
                  <a:lnTo>
                    <a:pt x="254" y="115"/>
                  </a:lnTo>
                  <a:lnTo>
                    <a:pt x="254" y="29"/>
                  </a:lnTo>
                  <a:lnTo>
                    <a:pt x="272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auto">
            <a:xfrm>
              <a:off x="27705" y="988"/>
              <a:ext cx="1517" cy="1696"/>
            </a:xfrm>
            <a:custGeom>
              <a:avLst/>
              <a:gdLst/>
              <a:ahLst/>
              <a:cxnLst>
                <a:cxn ang="0">
                  <a:pos x="1508" y="0"/>
                </a:cxn>
                <a:cxn ang="0">
                  <a:pos x="1517" y="20"/>
                </a:cxn>
                <a:cxn ang="0">
                  <a:pos x="1377" y="633"/>
                </a:cxn>
                <a:cxn ang="0">
                  <a:pos x="1350" y="681"/>
                </a:cxn>
                <a:cxn ang="0">
                  <a:pos x="1306" y="671"/>
                </a:cxn>
                <a:cxn ang="0">
                  <a:pos x="1315" y="623"/>
                </a:cxn>
                <a:cxn ang="0">
                  <a:pos x="1298" y="384"/>
                </a:cxn>
                <a:cxn ang="0">
                  <a:pos x="1192" y="163"/>
                </a:cxn>
                <a:cxn ang="0">
                  <a:pos x="973" y="87"/>
                </a:cxn>
                <a:cxn ang="0">
                  <a:pos x="692" y="163"/>
                </a:cxn>
                <a:cxn ang="0">
                  <a:pos x="456" y="364"/>
                </a:cxn>
                <a:cxn ang="0">
                  <a:pos x="272" y="719"/>
                </a:cxn>
                <a:cxn ang="0">
                  <a:pos x="210" y="1045"/>
                </a:cxn>
                <a:cxn ang="0">
                  <a:pos x="219" y="1284"/>
                </a:cxn>
                <a:cxn ang="0">
                  <a:pos x="307" y="1485"/>
                </a:cxn>
                <a:cxn ang="0">
                  <a:pos x="456" y="1600"/>
                </a:cxn>
                <a:cxn ang="0">
                  <a:pos x="622" y="1629"/>
                </a:cxn>
                <a:cxn ang="0">
                  <a:pos x="877" y="1552"/>
                </a:cxn>
                <a:cxn ang="0">
                  <a:pos x="1105" y="1351"/>
                </a:cxn>
                <a:cxn ang="0">
                  <a:pos x="1210" y="1150"/>
                </a:cxn>
                <a:cxn ang="0">
                  <a:pos x="1228" y="1073"/>
                </a:cxn>
                <a:cxn ang="0">
                  <a:pos x="1271" y="1064"/>
                </a:cxn>
                <a:cxn ang="0">
                  <a:pos x="1280" y="1083"/>
                </a:cxn>
                <a:cxn ang="0">
                  <a:pos x="1254" y="1179"/>
                </a:cxn>
                <a:cxn ang="0">
                  <a:pos x="1149" y="1380"/>
                </a:cxn>
                <a:cxn ang="0">
                  <a:pos x="947" y="1571"/>
                </a:cxn>
                <a:cxn ang="0">
                  <a:pos x="710" y="1677"/>
                </a:cxn>
                <a:cxn ang="0">
                  <a:pos x="421" y="1677"/>
                </a:cxn>
                <a:cxn ang="0">
                  <a:pos x="166" y="1524"/>
                </a:cxn>
                <a:cxn ang="0">
                  <a:pos x="17" y="1246"/>
                </a:cxn>
                <a:cxn ang="0">
                  <a:pos x="26" y="834"/>
                </a:cxn>
                <a:cxn ang="0">
                  <a:pos x="228" y="422"/>
                </a:cxn>
                <a:cxn ang="0">
                  <a:pos x="561" y="125"/>
                </a:cxn>
                <a:cxn ang="0">
                  <a:pos x="956" y="10"/>
                </a:cxn>
                <a:cxn ang="0">
                  <a:pos x="1149" y="58"/>
                </a:cxn>
                <a:cxn ang="0">
                  <a:pos x="1263" y="144"/>
                </a:cxn>
                <a:cxn ang="0">
                  <a:pos x="1306" y="211"/>
                </a:cxn>
                <a:cxn ang="0">
                  <a:pos x="1482" y="0"/>
                </a:cxn>
              </a:cxnLst>
              <a:rect l="0" t="0" r="r" b="b"/>
              <a:pathLst>
                <a:path w="1517" h="1696">
                  <a:moveTo>
                    <a:pt x="1482" y="0"/>
                  </a:moveTo>
                  <a:lnTo>
                    <a:pt x="1508" y="0"/>
                  </a:lnTo>
                  <a:lnTo>
                    <a:pt x="1517" y="10"/>
                  </a:lnTo>
                  <a:lnTo>
                    <a:pt x="1517" y="20"/>
                  </a:lnTo>
                  <a:lnTo>
                    <a:pt x="1508" y="39"/>
                  </a:lnTo>
                  <a:lnTo>
                    <a:pt x="1377" y="633"/>
                  </a:lnTo>
                  <a:lnTo>
                    <a:pt x="1359" y="671"/>
                  </a:lnTo>
                  <a:lnTo>
                    <a:pt x="1350" y="681"/>
                  </a:lnTo>
                  <a:lnTo>
                    <a:pt x="1324" y="681"/>
                  </a:lnTo>
                  <a:lnTo>
                    <a:pt x="1306" y="671"/>
                  </a:lnTo>
                  <a:lnTo>
                    <a:pt x="1306" y="642"/>
                  </a:lnTo>
                  <a:lnTo>
                    <a:pt x="1315" y="623"/>
                  </a:lnTo>
                  <a:lnTo>
                    <a:pt x="1315" y="537"/>
                  </a:lnTo>
                  <a:lnTo>
                    <a:pt x="1298" y="384"/>
                  </a:lnTo>
                  <a:lnTo>
                    <a:pt x="1254" y="259"/>
                  </a:lnTo>
                  <a:lnTo>
                    <a:pt x="1192" y="163"/>
                  </a:lnTo>
                  <a:lnTo>
                    <a:pt x="1096" y="106"/>
                  </a:lnTo>
                  <a:lnTo>
                    <a:pt x="973" y="87"/>
                  </a:lnTo>
                  <a:lnTo>
                    <a:pt x="833" y="106"/>
                  </a:lnTo>
                  <a:lnTo>
                    <a:pt x="692" y="163"/>
                  </a:lnTo>
                  <a:lnTo>
                    <a:pt x="570" y="250"/>
                  </a:lnTo>
                  <a:lnTo>
                    <a:pt x="456" y="364"/>
                  </a:lnTo>
                  <a:lnTo>
                    <a:pt x="350" y="537"/>
                  </a:lnTo>
                  <a:lnTo>
                    <a:pt x="272" y="719"/>
                  </a:lnTo>
                  <a:lnTo>
                    <a:pt x="228" y="891"/>
                  </a:lnTo>
                  <a:lnTo>
                    <a:pt x="210" y="1045"/>
                  </a:lnTo>
                  <a:lnTo>
                    <a:pt x="201" y="1150"/>
                  </a:lnTo>
                  <a:lnTo>
                    <a:pt x="219" y="1284"/>
                  </a:lnTo>
                  <a:lnTo>
                    <a:pt x="254" y="1399"/>
                  </a:lnTo>
                  <a:lnTo>
                    <a:pt x="307" y="1485"/>
                  </a:lnTo>
                  <a:lnTo>
                    <a:pt x="377" y="1552"/>
                  </a:lnTo>
                  <a:lnTo>
                    <a:pt x="456" y="1600"/>
                  </a:lnTo>
                  <a:lnTo>
                    <a:pt x="535" y="1619"/>
                  </a:lnTo>
                  <a:lnTo>
                    <a:pt x="622" y="1629"/>
                  </a:lnTo>
                  <a:lnTo>
                    <a:pt x="745" y="1610"/>
                  </a:lnTo>
                  <a:lnTo>
                    <a:pt x="877" y="1552"/>
                  </a:lnTo>
                  <a:lnTo>
                    <a:pt x="1017" y="1456"/>
                  </a:lnTo>
                  <a:lnTo>
                    <a:pt x="1105" y="1351"/>
                  </a:lnTo>
                  <a:lnTo>
                    <a:pt x="1166" y="1246"/>
                  </a:lnTo>
                  <a:lnTo>
                    <a:pt x="1210" y="1150"/>
                  </a:lnTo>
                  <a:lnTo>
                    <a:pt x="1228" y="1083"/>
                  </a:lnTo>
                  <a:lnTo>
                    <a:pt x="1228" y="1073"/>
                  </a:lnTo>
                  <a:lnTo>
                    <a:pt x="1236" y="1064"/>
                  </a:lnTo>
                  <a:lnTo>
                    <a:pt x="1271" y="1064"/>
                  </a:lnTo>
                  <a:lnTo>
                    <a:pt x="1280" y="1073"/>
                  </a:lnTo>
                  <a:lnTo>
                    <a:pt x="1280" y="1083"/>
                  </a:lnTo>
                  <a:lnTo>
                    <a:pt x="1271" y="1102"/>
                  </a:lnTo>
                  <a:lnTo>
                    <a:pt x="1254" y="1179"/>
                  </a:lnTo>
                  <a:lnTo>
                    <a:pt x="1210" y="1274"/>
                  </a:lnTo>
                  <a:lnTo>
                    <a:pt x="1149" y="1380"/>
                  </a:lnTo>
                  <a:lnTo>
                    <a:pt x="1043" y="1495"/>
                  </a:lnTo>
                  <a:lnTo>
                    <a:pt x="947" y="1571"/>
                  </a:lnTo>
                  <a:lnTo>
                    <a:pt x="842" y="1638"/>
                  </a:lnTo>
                  <a:lnTo>
                    <a:pt x="710" y="1677"/>
                  </a:lnTo>
                  <a:lnTo>
                    <a:pt x="578" y="1696"/>
                  </a:lnTo>
                  <a:lnTo>
                    <a:pt x="421" y="1677"/>
                  </a:lnTo>
                  <a:lnTo>
                    <a:pt x="280" y="1619"/>
                  </a:lnTo>
                  <a:lnTo>
                    <a:pt x="166" y="1524"/>
                  </a:lnTo>
                  <a:lnTo>
                    <a:pt x="79" y="1399"/>
                  </a:lnTo>
                  <a:lnTo>
                    <a:pt x="17" y="1246"/>
                  </a:lnTo>
                  <a:lnTo>
                    <a:pt x="0" y="1064"/>
                  </a:lnTo>
                  <a:lnTo>
                    <a:pt x="26" y="834"/>
                  </a:lnTo>
                  <a:lnTo>
                    <a:pt x="105" y="614"/>
                  </a:lnTo>
                  <a:lnTo>
                    <a:pt x="228" y="422"/>
                  </a:lnTo>
                  <a:lnTo>
                    <a:pt x="377" y="250"/>
                  </a:lnTo>
                  <a:lnTo>
                    <a:pt x="561" y="125"/>
                  </a:lnTo>
                  <a:lnTo>
                    <a:pt x="754" y="39"/>
                  </a:lnTo>
                  <a:lnTo>
                    <a:pt x="956" y="10"/>
                  </a:lnTo>
                  <a:lnTo>
                    <a:pt x="1061" y="20"/>
                  </a:lnTo>
                  <a:lnTo>
                    <a:pt x="1149" y="58"/>
                  </a:lnTo>
                  <a:lnTo>
                    <a:pt x="1210" y="96"/>
                  </a:lnTo>
                  <a:lnTo>
                    <a:pt x="1263" y="144"/>
                  </a:lnTo>
                  <a:lnTo>
                    <a:pt x="1289" y="182"/>
                  </a:lnTo>
                  <a:lnTo>
                    <a:pt x="1306" y="211"/>
                  </a:lnTo>
                  <a:lnTo>
                    <a:pt x="1456" y="29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17526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Seiberg</a:t>
            </a:r>
            <a:r>
              <a:rPr lang="en-US" sz="4400" dirty="0" smtClean="0"/>
              <a:t>-Witten Curve</a:t>
            </a:r>
            <a:endParaRPr lang="en-US" sz="4400" dirty="0"/>
          </a:p>
        </p:txBody>
      </p:sp>
      <p:grpSp>
        <p:nvGrpSpPr>
          <p:cNvPr id="12292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191000" y="2362201"/>
            <a:ext cx="686864" cy="525009"/>
            <a:chOff x="2687" y="1559"/>
            <a:chExt cx="3030" cy="2316"/>
          </a:xfrm>
          <a:solidFill>
            <a:srgbClr val="009900"/>
          </a:solidFill>
        </p:grpSpPr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2687" y="1691"/>
              <a:ext cx="1129" cy="163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76" y="3"/>
                </a:cxn>
                <a:cxn ang="0">
                  <a:pos x="430" y="13"/>
                </a:cxn>
                <a:cxn ang="0">
                  <a:pos x="482" y="31"/>
                </a:cxn>
                <a:cxn ang="0">
                  <a:pos x="530" y="62"/>
                </a:cxn>
                <a:cxn ang="0">
                  <a:pos x="569" y="104"/>
                </a:cxn>
                <a:cxn ang="0">
                  <a:pos x="599" y="164"/>
                </a:cxn>
                <a:cxn ang="0">
                  <a:pos x="1074" y="1507"/>
                </a:cxn>
                <a:cxn ang="0">
                  <a:pos x="1094" y="1551"/>
                </a:cxn>
                <a:cxn ang="0">
                  <a:pos x="1118" y="1587"/>
                </a:cxn>
                <a:cxn ang="0">
                  <a:pos x="1129" y="1609"/>
                </a:cxn>
                <a:cxn ang="0">
                  <a:pos x="1126" y="1618"/>
                </a:cxn>
                <a:cxn ang="0">
                  <a:pos x="1114" y="1627"/>
                </a:cxn>
                <a:cxn ang="0">
                  <a:pos x="1029" y="1630"/>
                </a:cxn>
                <a:cxn ang="0">
                  <a:pos x="991" y="1626"/>
                </a:cxn>
                <a:cxn ang="0">
                  <a:pos x="961" y="1611"/>
                </a:cxn>
                <a:cxn ang="0">
                  <a:pos x="932" y="1579"/>
                </a:cxn>
                <a:cxn ang="0">
                  <a:pos x="917" y="1548"/>
                </a:cxn>
                <a:cxn ang="0">
                  <a:pos x="895" y="1496"/>
                </a:cxn>
                <a:cxn ang="0">
                  <a:pos x="870" y="1428"/>
                </a:cxn>
                <a:cxn ang="0">
                  <a:pos x="842" y="1347"/>
                </a:cxn>
                <a:cxn ang="0">
                  <a:pos x="793" y="1209"/>
                </a:cxn>
                <a:cxn ang="0">
                  <a:pos x="725" y="1018"/>
                </a:cxn>
                <a:cxn ang="0">
                  <a:pos x="692" y="928"/>
                </a:cxn>
                <a:cxn ang="0">
                  <a:pos x="143" y="1587"/>
                </a:cxn>
                <a:cxn ang="0">
                  <a:pos x="123" y="1609"/>
                </a:cxn>
                <a:cxn ang="0">
                  <a:pos x="99" y="1626"/>
                </a:cxn>
                <a:cxn ang="0">
                  <a:pos x="68" y="1634"/>
                </a:cxn>
                <a:cxn ang="0">
                  <a:pos x="39" y="1628"/>
                </a:cxn>
                <a:cxn ang="0">
                  <a:pos x="15" y="1611"/>
                </a:cxn>
                <a:cxn ang="0">
                  <a:pos x="2" y="1586"/>
                </a:cxn>
                <a:cxn ang="0">
                  <a:pos x="2" y="1553"/>
                </a:cxn>
                <a:cxn ang="0">
                  <a:pos x="14" y="1526"/>
                </a:cxn>
                <a:cxn ang="0">
                  <a:pos x="40" y="1496"/>
                </a:cxn>
                <a:cxn ang="0">
                  <a:pos x="448" y="233"/>
                </a:cxn>
                <a:cxn ang="0">
                  <a:pos x="423" y="166"/>
                </a:cxn>
                <a:cxn ang="0">
                  <a:pos x="401" y="118"/>
                </a:cxn>
                <a:cxn ang="0">
                  <a:pos x="382" y="87"/>
                </a:cxn>
                <a:cxn ang="0">
                  <a:pos x="360" y="67"/>
                </a:cxn>
                <a:cxn ang="0">
                  <a:pos x="334" y="55"/>
                </a:cxn>
                <a:cxn ang="0">
                  <a:pos x="301" y="47"/>
                </a:cxn>
                <a:cxn ang="0">
                  <a:pos x="294" y="46"/>
                </a:cxn>
                <a:cxn ang="0">
                  <a:pos x="285" y="39"/>
                </a:cxn>
                <a:cxn ang="0">
                  <a:pos x="280" y="25"/>
                </a:cxn>
                <a:cxn ang="0">
                  <a:pos x="286" y="9"/>
                </a:cxn>
                <a:cxn ang="0">
                  <a:pos x="299" y="2"/>
                </a:cxn>
                <a:cxn ang="0">
                  <a:pos x="316" y="0"/>
                </a:cxn>
              </a:cxnLst>
              <a:rect l="0" t="0" r="r" b="b"/>
              <a:pathLst>
                <a:path w="1129" h="1634">
                  <a:moveTo>
                    <a:pt x="316" y="0"/>
                  </a:moveTo>
                  <a:lnTo>
                    <a:pt x="323" y="0"/>
                  </a:lnTo>
                  <a:lnTo>
                    <a:pt x="349" y="1"/>
                  </a:lnTo>
                  <a:lnTo>
                    <a:pt x="376" y="3"/>
                  </a:lnTo>
                  <a:lnTo>
                    <a:pt x="403" y="7"/>
                  </a:lnTo>
                  <a:lnTo>
                    <a:pt x="430" y="13"/>
                  </a:lnTo>
                  <a:lnTo>
                    <a:pt x="457" y="20"/>
                  </a:lnTo>
                  <a:lnTo>
                    <a:pt x="482" y="31"/>
                  </a:lnTo>
                  <a:lnTo>
                    <a:pt x="506" y="45"/>
                  </a:lnTo>
                  <a:lnTo>
                    <a:pt x="530" y="62"/>
                  </a:lnTo>
                  <a:lnTo>
                    <a:pt x="550" y="82"/>
                  </a:lnTo>
                  <a:lnTo>
                    <a:pt x="569" y="104"/>
                  </a:lnTo>
                  <a:lnTo>
                    <a:pt x="585" y="132"/>
                  </a:lnTo>
                  <a:lnTo>
                    <a:pt x="599" y="164"/>
                  </a:lnTo>
                  <a:lnTo>
                    <a:pt x="1064" y="1481"/>
                  </a:lnTo>
                  <a:lnTo>
                    <a:pt x="1074" y="1507"/>
                  </a:lnTo>
                  <a:lnTo>
                    <a:pt x="1084" y="1529"/>
                  </a:lnTo>
                  <a:lnTo>
                    <a:pt x="1094" y="1551"/>
                  </a:lnTo>
                  <a:lnTo>
                    <a:pt x="1104" y="1570"/>
                  </a:lnTo>
                  <a:lnTo>
                    <a:pt x="1118" y="1587"/>
                  </a:lnTo>
                  <a:lnTo>
                    <a:pt x="1126" y="1598"/>
                  </a:lnTo>
                  <a:lnTo>
                    <a:pt x="1129" y="1609"/>
                  </a:lnTo>
                  <a:lnTo>
                    <a:pt x="1128" y="1613"/>
                  </a:lnTo>
                  <a:lnTo>
                    <a:pt x="1126" y="1618"/>
                  </a:lnTo>
                  <a:lnTo>
                    <a:pt x="1122" y="1623"/>
                  </a:lnTo>
                  <a:lnTo>
                    <a:pt x="1114" y="1627"/>
                  </a:lnTo>
                  <a:lnTo>
                    <a:pt x="1103" y="1630"/>
                  </a:lnTo>
                  <a:lnTo>
                    <a:pt x="1029" y="1630"/>
                  </a:lnTo>
                  <a:lnTo>
                    <a:pt x="1010" y="1629"/>
                  </a:lnTo>
                  <a:lnTo>
                    <a:pt x="991" y="1626"/>
                  </a:lnTo>
                  <a:lnTo>
                    <a:pt x="976" y="1620"/>
                  </a:lnTo>
                  <a:lnTo>
                    <a:pt x="961" y="1611"/>
                  </a:lnTo>
                  <a:lnTo>
                    <a:pt x="947" y="1598"/>
                  </a:lnTo>
                  <a:lnTo>
                    <a:pt x="932" y="1579"/>
                  </a:lnTo>
                  <a:lnTo>
                    <a:pt x="925" y="1566"/>
                  </a:lnTo>
                  <a:lnTo>
                    <a:pt x="917" y="1548"/>
                  </a:lnTo>
                  <a:lnTo>
                    <a:pt x="907" y="1525"/>
                  </a:lnTo>
                  <a:lnTo>
                    <a:pt x="895" y="1496"/>
                  </a:lnTo>
                  <a:lnTo>
                    <a:pt x="884" y="1464"/>
                  </a:lnTo>
                  <a:lnTo>
                    <a:pt x="870" y="1428"/>
                  </a:lnTo>
                  <a:lnTo>
                    <a:pt x="856" y="1388"/>
                  </a:lnTo>
                  <a:lnTo>
                    <a:pt x="842" y="1347"/>
                  </a:lnTo>
                  <a:lnTo>
                    <a:pt x="826" y="1302"/>
                  </a:lnTo>
                  <a:lnTo>
                    <a:pt x="793" y="1209"/>
                  </a:lnTo>
                  <a:lnTo>
                    <a:pt x="760" y="1112"/>
                  </a:lnTo>
                  <a:lnTo>
                    <a:pt x="725" y="1018"/>
                  </a:lnTo>
                  <a:lnTo>
                    <a:pt x="709" y="972"/>
                  </a:lnTo>
                  <a:lnTo>
                    <a:pt x="692" y="928"/>
                  </a:lnTo>
                  <a:lnTo>
                    <a:pt x="691" y="928"/>
                  </a:lnTo>
                  <a:lnTo>
                    <a:pt x="143" y="1587"/>
                  </a:lnTo>
                  <a:lnTo>
                    <a:pt x="134" y="1598"/>
                  </a:lnTo>
                  <a:lnTo>
                    <a:pt x="123" y="1609"/>
                  </a:lnTo>
                  <a:lnTo>
                    <a:pt x="113" y="1618"/>
                  </a:lnTo>
                  <a:lnTo>
                    <a:pt x="99" y="1626"/>
                  </a:lnTo>
                  <a:lnTo>
                    <a:pt x="84" y="1632"/>
                  </a:lnTo>
                  <a:lnTo>
                    <a:pt x="68" y="1634"/>
                  </a:lnTo>
                  <a:lnTo>
                    <a:pt x="52" y="1632"/>
                  </a:lnTo>
                  <a:lnTo>
                    <a:pt x="39" y="1628"/>
                  </a:lnTo>
                  <a:lnTo>
                    <a:pt x="26" y="1621"/>
                  </a:lnTo>
                  <a:lnTo>
                    <a:pt x="15" y="1611"/>
                  </a:lnTo>
                  <a:lnTo>
                    <a:pt x="7" y="1600"/>
                  </a:lnTo>
                  <a:lnTo>
                    <a:pt x="2" y="1586"/>
                  </a:lnTo>
                  <a:lnTo>
                    <a:pt x="0" y="1569"/>
                  </a:lnTo>
                  <a:lnTo>
                    <a:pt x="2" y="1553"/>
                  </a:lnTo>
                  <a:lnTo>
                    <a:pt x="7" y="1538"/>
                  </a:lnTo>
                  <a:lnTo>
                    <a:pt x="14" y="1526"/>
                  </a:lnTo>
                  <a:lnTo>
                    <a:pt x="26" y="1512"/>
                  </a:lnTo>
                  <a:lnTo>
                    <a:pt x="40" y="1496"/>
                  </a:lnTo>
                  <a:lnTo>
                    <a:pt x="670" y="862"/>
                  </a:lnTo>
                  <a:lnTo>
                    <a:pt x="448" y="233"/>
                  </a:lnTo>
                  <a:lnTo>
                    <a:pt x="434" y="196"/>
                  </a:lnTo>
                  <a:lnTo>
                    <a:pt x="423" y="166"/>
                  </a:lnTo>
                  <a:lnTo>
                    <a:pt x="411" y="140"/>
                  </a:lnTo>
                  <a:lnTo>
                    <a:pt x="401" y="118"/>
                  </a:lnTo>
                  <a:lnTo>
                    <a:pt x="392" y="100"/>
                  </a:lnTo>
                  <a:lnTo>
                    <a:pt x="382" y="87"/>
                  </a:lnTo>
                  <a:lnTo>
                    <a:pt x="371" y="76"/>
                  </a:lnTo>
                  <a:lnTo>
                    <a:pt x="360" y="67"/>
                  </a:lnTo>
                  <a:lnTo>
                    <a:pt x="348" y="60"/>
                  </a:lnTo>
                  <a:lnTo>
                    <a:pt x="334" y="55"/>
                  </a:lnTo>
                  <a:lnTo>
                    <a:pt x="319" y="51"/>
                  </a:lnTo>
                  <a:lnTo>
                    <a:pt x="301" y="47"/>
                  </a:lnTo>
                  <a:lnTo>
                    <a:pt x="298" y="47"/>
                  </a:lnTo>
                  <a:lnTo>
                    <a:pt x="294" y="46"/>
                  </a:lnTo>
                  <a:lnTo>
                    <a:pt x="288" y="43"/>
                  </a:lnTo>
                  <a:lnTo>
                    <a:pt x="285" y="39"/>
                  </a:lnTo>
                  <a:lnTo>
                    <a:pt x="281" y="33"/>
                  </a:lnTo>
                  <a:lnTo>
                    <a:pt x="280" y="25"/>
                  </a:lnTo>
                  <a:lnTo>
                    <a:pt x="282" y="15"/>
                  </a:lnTo>
                  <a:lnTo>
                    <a:pt x="286" y="9"/>
                  </a:lnTo>
                  <a:lnTo>
                    <a:pt x="292" y="5"/>
                  </a:lnTo>
                  <a:lnTo>
                    <a:pt x="299" y="2"/>
                  </a:lnTo>
                  <a:lnTo>
                    <a:pt x="308" y="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158" y="1559"/>
              <a:ext cx="89" cy="231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7" y="13"/>
                </a:cxn>
                <a:cxn ang="0">
                  <a:pos x="81" y="22"/>
                </a:cxn>
                <a:cxn ang="0">
                  <a:pos x="85" y="33"/>
                </a:cxn>
                <a:cxn ang="0">
                  <a:pos x="87" y="45"/>
                </a:cxn>
                <a:cxn ang="0">
                  <a:pos x="89" y="58"/>
                </a:cxn>
                <a:cxn ang="0">
                  <a:pos x="89" y="2258"/>
                </a:cxn>
                <a:cxn ang="0">
                  <a:pos x="87" y="2271"/>
                </a:cxn>
                <a:cxn ang="0">
                  <a:pos x="85" y="2283"/>
                </a:cxn>
                <a:cxn ang="0">
                  <a:pos x="81" y="2294"/>
                </a:cxn>
                <a:cxn ang="0">
                  <a:pos x="77" y="2303"/>
                </a:cxn>
                <a:cxn ang="0">
                  <a:pos x="69" y="2310"/>
                </a:cxn>
                <a:cxn ang="0">
                  <a:pos x="59" y="2314"/>
                </a:cxn>
                <a:cxn ang="0">
                  <a:pos x="46" y="2316"/>
                </a:cxn>
                <a:cxn ang="0">
                  <a:pos x="33" y="2314"/>
                </a:cxn>
                <a:cxn ang="0">
                  <a:pos x="22" y="2310"/>
                </a:cxn>
                <a:cxn ang="0">
                  <a:pos x="13" y="2303"/>
                </a:cxn>
                <a:cxn ang="0">
                  <a:pos x="8" y="2294"/>
                </a:cxn>
                <a:cxn ang="0">
                  <a:pos x="4" y="2283"/>
                </a:cxn>
                <a:cxn ang="0">
                  <a:pos x="2" y="2271"/>
                </a:cxn>
                <a:cxn ang="0">
                  <a:pos x="0" y="2246"/>
                </a:cxn>
                <a:cxn ang="0">
                  <a:pos x="0" y="70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8" y="22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33" y="2"/>
                </a:cxn>
                <a:cxn ang="0">
                  <a:pos x="46" y="0"/>
                </a:cxn>
              </a:cxnLst>
              <a:rect l="0" t="0" r="r" b="b"/>
              <a:pathLst>
                <a:path w="89" h="2316">
                  <a:moveTo>
                    <a:pt x="46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7" y="13"/>
                  </a:lnTo>
                  <a:lnTo>
                    <a:pt x="81" y="22"/>
                  </a:lnTo>
                  <a:lnTo>
                    <a:pt x="85" y="33"/>
                  </a:lnTo>
                  <a:lnTo>
                    <a:pt x="87" y="45"/>
                  </a:lnTo>
                  <a:lnTo>
                    <a:pt x="89" y="58"/>
                  </a:lnTo>
                  <a:lnTo>
                    <a:pt x="89" y="2258"/>
                  </a:lnTo>
                  <a:lnTo>
                    <a:pt x="87" y="2271"/>
                  </a:lnTo>
                  <a:lnTo>
                    <a:pt x="85" y="2283"/>
                  </a:lnTo>
                  <a:lnTo>
                    <a:pt x="81" y="2294"/>
                  </a:lnTo>
                  <a:lnTo>
                    <a:pt x="77" y="2303"/>
                  </a:lnTo>
                  <a:lnTo>
                    <a:pt x="69" y="2310"/>
                  </a:lnTo>
                  <a:lnTo>
                    <a:pt x="59" y="2314"/>
                  </a:lnTo>
                  <a:lnTo>
                    <a:pt x="46" y="2316"/>
                  </a:lnTo>
                  <a:lnTo>
                    <a:pt x="33" y="2314"/>
                  </a:lnTo>
                  <a:lnTo>
                    <a:pt x="22" y="2310"/>
                  </a:lnTo>
                  <a:lnTo>
                    <a:pt x="13" y="2303"/>
                  </a:lnTo>
                  <a:lnTo>
                    <a:pt x="8" y="2294"/>
                  </a:lnTo>
                  <a:lnTo>
                    <a:pt x="4" y="2283"/>
                  </a:lnTo>
                  <a:lnTo>
                    <a:pt x="2" y="2271"/>
                  </a:lnTo>
                  <a:lnTo>
                    <a:pt x="0" y="2246"/>
                  </a:lnTo>
                  <a:lnTo>
                    <a:pt x="0" y="70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8" y="22"/>
                  </a:lnTo>
                  <a:lnTo>
                    <a:pt x="13" y="13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632" y="2514"/>
              <a:ext cx="1085" cy="111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032" y="374"/>
                </a:cxn>
                <a:cxn ang="0">
                  <a:pos x="1014" y="281"/>
                </a:cxn>
                <a:cxn ang="0">
                  <a:pos x="988" y="208"/>
                </a:cxn>
                <a:cxn ang="0">
                  <a:pos x="953" y="152"/>
                </a:cxn>
                <a:cxn ang="0">
                  <a:pos x="907" y="112"/>
                </a:cxn>
                <a:cxn ang="0">
                  <a:pos x="851" y="85"/>
                </a:cxn>
                <a:cxn ang="0">
                  <a:pos x="783" y="68"/>
                </a:cxn>
                <a:cxn ang="0">
                  <a:pos x="702" y="59"/>
                </a:cxn>
                <a:cxn ang="0">
                  <a:pos x="609" y="57"/>
                </a:cxn>
                <a:cxn ang="0">
                  <a:pos x="566" y="534"/>
                </a:cxn>
                <a:cxn ang="0">
                  <a:pos x="572" y="544"/>
                </a:cxn>
                <a:cxn ang="0">
                  <a:pos x="577" y="556"/>
                </a:cxn>
                <a:cxn ang="0">
                  <a:pos x="576" y="563"/>
                </a:cxn>
                <a:cxn ang="0">
                  <a:pos x="570" y="571"/>
                </a:cxn>
                <a:cxn ang="0">
                  <a:pos x="555" y="585"/>
                </a:cxn>
                <a:cxn ang="0">
                  <a:pos x="126" y="1039"/>
                </a:cxn>
                <a:cxn ang="0">
                  <a:pos x="686" y="1038"/>
                </a:cxn>
                <a:cxn ang="0">
                  <a:pos x="720" y="1036"/>
                </a:cxn>
                <a:cxn ang="0">
                  <a:pos x="783" y="1029"/>
                </a:cxn>
                <a:cxn ang="0">
                  <a:pos x="826" y="1021"/>
                </a:cxn>
                <a:cxn ang="0">
                  <a:pos x="867" y="1007"/>
                </a:cxn>
                <a:cxn ang="0">
                  <a:pos x="907" y="985"/>
                </a:cxn>
                <a:cxn ang="0">
                  <a:pos x="944" y="954"/>
                </a:cxn>
                <a:cxn ang="0">
                  <a:pos x="976" y="909"/>
                </a:cxn>
                <a:cxn ang="0">
                  <a:pos x="1004" y="848"/>
                </a:cxn>
                <a:cxn ang="0">
                  <a:pos x="1024" y="769"/>
                </a:cxn>
                <a:cxn ang="0">
                  <a:pos x="1085" y="721"/>
                </a:cxn>
                <a:cxn ang="0">
                  <a:pos x="33" y="1118"/>
                </a:cxn>
                <a:cxn ang="0">
                  <a:pos x="13" y="1115"/>
                </a:cxn>
                <a:cxn ang="0">
                  <a:pos x="1" y="1105"/>
                </a:cxn>
                <a:cxn ang="0">
                  <a:pos x="0" y="1091"/>
                </a:cxn>
                <a:cxn ang="0">
                  <a:pos x="2" y="1084"/>
                </a:cxn>
                <a:cxn ang="0">
                  <a:pos x="10" y="1072"/>
                </a:cxn>
                <a:cxn ang="0">
                  <a:pos x="441" y="626"/>
                </a:cxn>
                <a:cxn ang="0">
                  <a:pos x="1" y="24"/>
                </a:cxn>
                <a:cxn ang="0">
                  <a:pos x="8" y="5"/>
                </a:cxn>
                <a:cxn ang="0">
                  <a:pos x="28" y="0"/>
                </a:cxn>
              </a:cxnLst>
              <a:rect l="0" t="0" r="r" b="b"/>
              <a:pathLst>
                <a:path w="1085" h="1118">
                  <a:moveTo>
                    <a:pt x="28" y="0"/>
                  </a:moveTo>
                  <a:lnTo>
                    <a:pt x="1039" y="0"/>
                  </a:lnTo>
                  <a:lnTo>
                    <a:pt x="1085" y="374"/>
                  </a:lnTo>
                  <a:lnTo>
                    <a:pt x="1032" y="374"/>
                  </a:lnTo>
                  <a:lnTo>
                    <a:pt x="1024" y="325"/>
                  </a:lnTo>
                  <a:lnTo>
                    <a:pt x="1014" y="281"/>
                  </a:lnTo>
                  <a:lnTo>
                    <a:pt x="1003" y="242"/>
                  </a:lnTo>
                  <a:lnTo>
                    <a:pt x="988" y="208"/>
                  </a:lnTo>
                  <a:lnTo>
                    <a:pt x="971" y="178"/>
                  </a:lnTo>
                  <a:lnTo>
                    <a:pt x="953" y="152"/>
                  </a:lnTo>
                  <a:lnTo>
                    <a:pt x="932" y="130"/>
                  </a:lnTo>
                  <a:lnTo>
                    <a:pt x="907" y="112"/>
                  </a:lnTo>
                  <a:lnTo>
                    <a:pt x="881" y="97"/>
                  </a:lnTo>
                  <a:lnTo>
                    <a:pt x="851" y="85"/>
                  </a:lnTo>
                  <a:lnTo>
                    <a:pt x="819" y="75"/>
                  </a:lnTo>
                  <a:lnTo>
                    <a:pt x="783" y="68"/>
                  </a:lnTo>
                  <a:lnTo>
                    <a:pt x="744" y="63"/>
                  </a:lnTo>
                  <a:lnTo>
                    <a:pt x="702" y="59"/>
                  </a:lnTo>
                  <a:lnTo>
                    <a:pt x="657" y="58"/>
                  </a:lnTo>
                  <a:lnTo>
                    <a:pt x="609" y="57"/>
                  </a:lnTo>
                  <a:lnTo>
                    <a:pt x="204" y="57"/>
                  </a:lnTo>
                  <a:lnTo>
                    <a:pt x="566" y="534"/>
                  </a:lnTo>
                  <a:lnTo>
                    <a:pt x="568" y="538"/>
                  </a:lnTo>
                  <a:lnTo>
                    <a:pt x="572" y="544"/>
                  </a:lnTo>
                  <a:lnTo>
                    <a:pt x="575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6" y="563"/>
                  </a:lnTo>
                  <a:lnTo>
                    <a:pt x="574" y="566"/>
                  </a:lnTo>
                  <a:lnTo>
                    <a:pt x="570" y="571"/>
                  </a:lnTo>
                  <a:lnTo>
                    <a:pt x="564" y="577"/>
                  </a:lnTo>
                  <a:lnTo>
                    <a:pt x="555" y="585"/>
                  </a:lnTo>
                  <a:lnTo>
                    <a:pt x="555" y="587"/>
                  </a:lnTo>
                  <a:lnTo>
                    <a:pt x="126" y="1039"/>
                  </a:lnTo>
                  <a:lnTo>
                    <a:pt x="670" y="1039"/>
                  </a:lnTo>
                  <a:lnTo>
                    <a:pt x="686" y="1038"/>
                  </a:lnTo>
                  <a:lnTo>
                    <a:pt x="702" y="1038"/>
                  </a:lnTo>
                  <a:lnTo>
                    <a:pt x="720" y="1036"/>
                  </a:lnTo>
                  <a:lnTo>
                    <a:pt x="742" y="1035"/>
                  </a:lnTo>
                  <a:lnTo>
                    <a:pt x="783" y="1029"/>
                  </a:lnTo>
                  <a:lnTo>
                    <a:pt x="804" y="1026"/>
                  </a:lnTo>
                  <a:lnTo>
                    <a:pt x="826" y="1021"/>
                  </a:lnTo>
                  <a:lnTo>
                    <a:pt x="846" y="1015"/>
                  </a:lnTo>
                  <a:lnTo>
                    <a:pt x="867" y="1007"/>
                  </a:lnTo>
                  <a:lnTo>
                    <a:pt x="887" y="997"/>
                  </a:lnTo>
                  <a:lnTo>
                    <a:pt x="907" y="985"/>
                  </a:lnTo>
                  <a:lnTo>
                    <a:pt x="926" y="971"/>
                  </a:lnTo>
                  <a:lnTo>
                    <a:pt x="944" y="954"/>
                  </a:lnTo>
                  <a:lnTo>
                    <a:pt x="961" y="933"/>
                  </a:lnTo>
                  <a:lnTo>
                    <a:pt x="976" y="909"/>
                  </a:lnTo>
                  <a:lnTo>
                    <a:pt x="991" y="880"/>
                  </a:lnTo>
                  <a:lnTo>
                    <a:pt x="1004" y="848"/>
                  </a:lnTo>
                  <a:lnTo>
                    <a:pt x="1015" y="810"/>
                  </a:lnTo>
                  <a:lnTo>
                    <a:pt x="1024" y="769"/>
                  </a:lnTo>
                  <a:lnTo>
                    <a:pt x="1032" y="721"/>
                  </a:lnTo>
                  <a:lnTo>
                    <a:pt x="1085" y="721"/>
                  </a:lnTo>
                  <a:lnTo>
                    <a:pt x="1039" y="1118"/>
                  </a:lnTo>
                  <a:lnTo>
                    <a:pt x="33" y="1118"/>
                  </a:lnTo>
                  <a:lnTo>
                    <a:pt x="22" y="1117"/>
                  </a:lnTo>
                  <a:lnTo>
                    <a:pt x="13" y="1115"/>
                  </a:lnTo>
                  <a:lnTo>
                    <a:pt x="6" y="1111"/>
                  </a:lnTo>
                  <a:lnTo>
                    <a:pt x="1" y="1105"/>
                  </a:lnTo>
                  <a:lnTo>
                    <a:pt x="0" y="1096"/>
                  </a:lnTo>
                  <a:lnTo>
                    <a:pt x="0" y="1091"/>
                  </a:lnTo>
                  <a:lnTo>
                    <a:pt x="1" y="1087"/>
                  </a:lnTo>
                  <a:lnTo>
                    <a:pt x="2" y="1084"/>
                  </a:lnTo>
                  <a:lnTo>
                    <a:pt x="5" y="1079"/>
                  </a:lnTo>
                  <a:lnTo>
                    <a:pt x="10" y="1072"/>
                  </a:lnTo>
                  <a:lnTo>
                    <a:pt x="18" y="1063"/>
                  </a:lnTo>
                  <a:lnTo>
                    <a:pt x="441" y="62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09600" y="5410200"/>
            <a:ext cx="7772400" cy="622850"/>
            <a:chOff x="873" y="3862"/>
            <a:chExt cx="30860" cy="2473"/>
          </a:xfrm>
          <a:solidFill>
            <a:srgbClr val="0000FF"/>
          </a:solidFill>
        </p:grpSpPr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873" y="4221"/>
              <a:ext cx="1045" cy="1586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01" y="0"/>
                </a:cxn>
                <a:cxn ang="0">
                  <a:pos x="376" y="10"/>
                </a:cxn>
                <a:cxn ang="0">
                  <a:pos x="442" y="30"/>
                </a:cxn>
                <a:cxn ang="0">
                  <a:pos x="508" y="80"/>
                </a:cxn>
                <a:cxn ang="0">
                  <a:pos x="555" y="160"/>
                </a:cxn>
                <a:cxn ang="0">
                  <a:pos x="988" y="1446"/>
                </a:cxn>
                <a:cxn ang="0">
                  <a:pos x="998" y="1486"/>
                </a:cxn>
                <a:cxn ang="0">
                  <a:pos x="1035" y="1546"/>
                </a:cxn>
                <a:cxn ang="0">
                  <a:pos x="1045" y="1556"/>
                </a:cxn>
                <a:cxn ang="0">
                  <a:pos x="1045" y="1576"/>
                </a:cxn>
                <a:cxn ang="0">
                  <a:pos x="1035" y="1586"/>
                </a:cxn>
                <a:cxn ang="0">
                  <a:pos x="913" y="1586"/>
                </a:cxn>
                <a:cxn ang="0">
                  <a:pos x="894" y="1576"/>
                </a:cxn>
                <a:cxn ang="0">
                  <a:pos x="857" y="1536"/>
                </a:cxn>
                <a:cxn ang="0">
                  <a:pos x="828" y="1486"/>
                </a:cxn>
                <a:cxn ang="0">
                  <a:pos x="800" y="1396"/>
                </a:cxn>
                <a:cxn ang="0">
                  <a:pos x="762" y="1286"/>
                </a:cxn>
                <a:cxn ang="0">
                  <a:pos x="715" y="1157"/>
                </a:cxn>
                <a:cxn ang="0">
                  <a:pos x="678" y="1027"/>
                </a:cxn>
                <a:cxn ang="0">
                  <a:pos x="631" y="908"/>
                </a:cxn>
                <a:cxn ang="0">
                  <a:pos x="640" y="898"/>
                </a:cxn>
                <a:cxn ang="0">
                  <a:pos x="631" y="898"/>
                </a:cxn>
                <a:cxn ang="0">
                  <a:pos x="631" y="908"/>
                </a:cxn>
                <a:cxn ang="0">
                  <a:pos x="131" y="1536"/>
                </a:cxn>
                <a:cxn ang="0">
                  <a:pos x="122" y="1556"/>
                </a:cxn>
                <a:cxn ang="0">
                  <a:pos x="94" y="1586"/>
                </a:cxn>
                <a:cxn ang="0">
                  <a:pos x="37" y="1586"/>
                </a:cxn>
                <a:cxn ang="0">
                  <a:pos x="18" y="1576"/>
                </a:cxn>
                <a:cxn ang="0">
                  <a:pos x="9" y="1556"/>
                </a:cxn>
                <a:cxn ang="0">
                  <a:pos x="0" y="1526"/>
                </a:cxn>
                <a:cxn ang="0">
                  <a:pos x="0" y="1506"/>
                </a:cxn>
                <a:cxn ang="0">
                  <a:pos x="9" y="1496"/>
                </a:cxn>
                <a:cxn ang="0">
                  <a:pos x="18" y="1476"/>
                </a:cxn>
                <a:cxn ang="0">
                  <a:pos x="37" y="1456"/>
                </a:cxn>
                <a:cxn ang="0">
                  <a:pos x="631" y="838"/>
                </a:cxn>
                <a:cxn ang="0">
                  <a:pos x="423" y="219"/>
                </a:cxn>
                <a:cxn ang="0">
                  <a:pos x="386" y="130"/>
                </a:cxn>
                <a:cxn ang="0">
                  <a:pos x="357" y="80"/>
                </a:cxn>
                <a:cxn ang="0">
                  <a:pos x="320" y="50"/>
                </a:cxn>
                <a:cxn ang="0">
                  <a:pos x="282" y="40"/>
                </a:cxn>
                <a:cxn ang="0">
                  <a:pos x="273" y="40"/>
                </a:cxn>
                <a:cxn ang="0">
                  <a:pos x="263" y="30"/>
                </a:cxn>
                <a:cxn ang="0">
                  <a:pos x="263" y="10"/>
                </a:cxn>
                <a:cxn ang="0">
                  <a:pos x="282" y="0"/>
                </a:cxn>
              </a:cxnLst>
              <a:rect l="0" t="0" r="r" b="b"/>
              <a:pathLst>
                <a:path w="1045" h="1586">
                  <a:moveTo>
                    <a:pt x="282" y="0"/>
                  </a:moveTo>
                  <a:lnTo>
                    <a:pt x="301" y="0"/>
                  </a:lnTo>
                  <a:lnTo>
                    <a:pt x="376" y="10"/>
                  </a:lnTo>
                  <a:lnTo>
                    <a:pt x="442" y="30"/>
                  </a:lnTo>
                  <a:lnTo>
                    <a:pt x="508" y="80"/>
                  </a:lnTo>
                  <a:lnTo>
                    <a:pt x="555" y="160"/>
                  </a:lnTo>
                  <a:lnTo>
                    <a:pt x="988" y="1446"/>
                  </a:lnTo>
                  <a:lnTo>
                    <a:pt x="998" y="1486"/>
                  </a:lnTo>
                  <a:lnTo>
                    <a:pt x="1035" y="1546"/>
                  </a:lnTo>
                  <a:lnTo>
                    <a:pt x="1045" y="1556"/>
                  </a:lnTo>
                  <a:lnTo>
                    <a:pt x="1045" y="1576"/>
                  </a:lnTo>
                  <a:lnTo>
                    <a:pt x="1035" y="1586"/>
                  </a:lnTo>
                  <a:lnTo>
                    <a:pt x="913" y="1586"/>
                  </a:lnTo>
                  <a:lnTo>
                    <a:pt x="894" y="1576"/>
                  </a:lnTo>
                  <a:lnTo>
                    <a:pt x="857" y="1536"/>
                  </a:lnTo>
                  <a:lnTo>
                    <a:pt x="828" y="1486"/>
                  </a:lnTo>
                  <a:lnTo>
                    <a:pt x="800" y="1396"/>
                  </a:lnTo>
                  <a:lnTo>
                    <a:pt x="762" y="1286"/>
                  </a:lnTo>
                  <a:lnTo>
                    <a:pt x="715" y="1157"/>
                  </a:lnTo>
                  <a:lnTo>
                    <a:pt x="678" y="1027"/>
                  </a:lnTo>
                  <a:lnTo>
                    <a:pt x="631" y="908"/>
                  </a:lnTo>
                  <a:lnTo>
                    <a:pt x="640" y="898"/>
                  </a:lnTo>
                  <a:lnTo>
                    <a:pt x="631" y="898"/>
                  </a:lnTo>
                  <a:lnTo>
                    <a:pt x="631" y="908"/>
                  </a:lnTo>
                  <a:lnTo>
                    <a:pt x="131" y="1536"/>
                  </a:lnTo>
                  <a:lnTo>
                    <a:pt x="122" y="1556"/>
                  </a:lnTo>
                  <a:lnTo>
                    <a:pt x="94" y="1586"/>
                  </a:lnTo>
                  <a:lnTo>
                    <a:pt x="37" y="1586"/>
                  </a:lnTo>
                  <a:lnTo>
                    <a:pt x="18" y="1576"/>
                  </a:lnTo>
                  <a:lnTo>
                    <a:pt x="9" y="1556"/>
                  </a:lnTo>
                  <a:lnTo>
                    <a:pt x="0" y="1526"/>
                  </a:lnTo>
                  <a:lnTo>
                    <a:pt x="0" y="1506"/>
                  </a:lnTo>
                  <a:lnTo>
                    <a:pt x="9" y="1496"/>
                  </a:lnTo>
                  <a:lnTo>
                    <a:pt x="18" y="1476"/>
                  </a:lnTo>
                  <a:lnTo>
                    <a:pt x="37" y="1456"/>
                  </a:lnTo>
                  <a:lnTo>
                    <a:pt x="631" y="838"/>
                  </a:lnTo>
                  <a:lnTo>
                    <a:pt x="423" y="219"/>
                  </a:lnTo>
                  <a:lnTo>
                    <a:pt x="386" y="130"/>
                  </a:lnTo>
                  <a:lnTo>
                    <a:pt x="357" y="80"/>
                  </a:lnTo>
                  <a:lnTo>
                    <a:pt x="320" y="50"/>
                  </a:lnTo>
                  <a:lnTo>
                    <a:pt x="282" y="40"/>
                  </a:lnTo>
                  <a:lnTo>
                    <a:pt x="273" y="40"/>
                  </a:lnTo>
                  <a:lnTo>
                    <a:pt x="263" y="30"/>
                  </a:lnTo>
                  <a:lnTo>
                    <a:pt x="263" y="1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>
              <a:off x="2078" y="3862"/>
              <a:ext cx="744" cy="1127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86" y="20"/>
                </a:cxn>
                <a:cxn ang="0">
                  <a:pos x="377" y="40"/>
                </a:cxn>
                <a:cxn ang="0">
                  <a:pos x="207" y="698"/>
                </a:cxn>
                <a:cxn ang="0">
                  <a:pos x="386" y="558"/>
                </a:cxn>
                <a:cxn ang="0">
                  <a:pos x="546" y="439"/>
                </a:cxn>
                <a:cxn ang="0">
                  <a:pos x="669" y="419"/>
                </a:cxn>
                <a:cxn ang="0">
                  <a:pos x="735" y="479"/>
                </a:cxn>
                <a:cxn ang="0">
                  <a:pos x="744" y="528"/>
                </a:cxn>
                <a:cxn ang="0">
                  <a:pos x="706" y="608"/>
                </a:cxn>
                <a:cxn ang="0">
                  <a:pos x="631" y="628"/>
                </a:cxn>
                <a:cxn ang="0">
                  <a:pos x="603" y="548"/>
                </a:cxn>
                <a:cxn ang="0">
                  <a:pos x="612" y="519"/>
                </a:cxn>
                <a:cxn ang="0">
                  <a:pos x="650" y="489"/>
                </a:cxn>
                <a:cxn ang="0">
                  <a:pos x="659" y="469"/>
                </a:cxn>
                <a:cxn ang="0">
                  <a:pos x="546" y="479"/>
                </a:cxn>
                <a:cxn ang="0">
                  <a:pos x="396" y="608"/>
                </a:cxn>
                <a:cxn ang="0">
                  <a:pos x="339" y="658"/>
                </a:cxn>
                <a:cxn ang="0">
                  <a:pos x="311" y="728"/>
                </a:cxn>
                <a:cxn ang="0">
                  <a:pos x="443" y="768"/>
                </a:cxn>
                <a:cxn ang="0">
                  <a:pos x="509" y="888"/>
                </a:cxn>
                <a:cxn ang="0">
                  <a:pos x="499" y="917"/>
                </a:cxn>
                <a:cxn ang="0">
                  <a:pos x="490" y="957"/>
                </a:cxn>
                <a:cxn ang="0">
                  <a:pos x="499" y="1057"/>
                </a:cxn>
                <a:cxn ang="0">
                  <a:pos x="546" y="1087"/>
                </a:cxn>
                <a:cxn ang="0">
                  <a:pos x="631" y="1027"/>
                </a:cxn>
                <a:cxn ang="0">
                  <a:pos x="678" y="907"/>
                </a:cxn>
                <a:cxn ang="0">
                  <a:pos x="687" y="868"/>
                </a:cxn>
                <a:cxn ang="0">
                  <a:pos x="725" y="878"/>
                </a:cxn>
                <a:cxn ang="0">
                  <a:pos x="706" y="947"/>
                </a:cxn>
                <a:cxn ang="0">
                  <a:pos x="650" y="1067"/>
                </a:cxn>
                <a:cxn ang="0">
                  <a:pos x="537" y="1127"/>
                </a:cxn>
                <a:cxn ang="0">
                  <a:pos x="424" y="1087"/>
                </a:cxn>
                <a:cxn ang="0">
                  <a:pos x="377" y="967"/>
                </a:cxn>
                <a:cxn ang="0">
                  <a:pos x="386" y="917"/>
                </a:cxn>
                <a:cxn ang="0">
                  <a:pos x="367" y="838"/>
                </a:cxn>
                <a:cxn ang="0">
                  <a:pos x="264" y="768"/>
                </a:cxn>
                <a:cxn ang="0">
                  <a:pos x="160" y="848"/>
                </a:cxn>
                <a:cxn ang="0">
                  <a:pos x="132" y="987"/>
                </a:cxn>
                <a:cxn ang="0">
                  <a:pos x="113" y="1067"/>
                </a:cxn>
                <a:cxn ang="0">
                  <a:pos x="75" y="1117"/>
                </a:cxn>
                <a:cxn ang="0">
                  <a:pos x="9" y="1107"/>
                </a:cxn>
                <a:cxn ang="0">
                  <a:pos x="0" y="1057"/>
                </a:cxn>
                <a:cxn ang="0">
                  <a:pos x="226" y="140"/>
                </a:cxn>
                <a:cxn ang="0">
                  <a:pos x="207" y="70"/>
                </a:cxn>
                <a:cxn ang="0">
                  <a:pos x="122" y="60"/>
                </a:cxn>
                <a:cxn ang="0">
                  <a:pos x="141" y="10"/>
                </a:cxn>
                <a:cxn ang="0">
                  <a:pos x="264" y="0"/>
                </a:cxn>
              </a:cxnLst>
              <a:rect l="0" t="0" r="r" b="b"/>
              <a:pathLst>
                <a:path w="744" h="1127">
                  <a:moveTo>
                    <a:pt x="264" y="0"/>
                  </a:moveTo>
                  <a:lnTo>
                    <a:pt x="377" y="0"/>
                  </a:lnTo>
                  <a:lnTo>
                    <a:pt x="386" y="10"/>
                  </a:lnTo>
                  <a:lnTo>
                    <a:pt x="386" y="20"/>
                  </a:lnTo>
                  <a:lnTo>
                    <a:pt x="377" y="30"/>
                  </a:lnTo>
                  <a:lnTo>
                    <a:pt x="377" y="40"/>
                  </a:lnTo>
                  <a:lnTo>
                    <a:pt x="358" y="60"/>
                  </a:lnTo>
                  <a:lnTo>
                    <a:pt x="207" y="698"/>
                  </a:lnTo>
                  <a:lnTo>
                    <a:pt x="292" y="638"/>
                  </a:lnTo>
                  <a:lnTo>
                    <a:pt x="386" y="558"/>
                  </a:lnTo>
                  <a:lnTo>
                    <a:pt x="471" y="489"/>
                  </a:lnTo>
                  <a:lnTo>
                    <a:pt x="546" y="439"/>
                  </a:lnTo>
                  <a:lnTo>
                    <a:pt x="631" y="419"/>
                  </a:lnTo>
                  <a:lnTo>
                    <a:pt x="669" y="419"/>
                  </a:lnTo>
                  <a:lnTo>
                    <a:pt x="697" y="439"/>
                  </a:lnTo>
                  <a:lnTo>
                    <a:pt x="735" y="479"/>
                  </a:lnTo>
                  <a:lnTo>
                    <a:pt x="744" y="499"/>
                  </a:lnTo>
                  <a:lnTo>
                    <a:pt x="744" y="528"/>
                  </a:lnTo>
                  <a:lnTo>
                    <a:pt x="725" y="588"/>
                  </a:lnTo>
                  <a:lnTo>
                    <a:pt x="706" y="608"/>
                  </a:lnTo>
                  <a:lnTo>
                    <a:pt x="678" y="628"/>
                  </a:lnTo>
                  <a:lnTo>
                    <a:pt x="631" y="628"/>
                  </a:lnTo>
                  <a:lnTo>
                    <a:pt x="603" y="598"/>
                  </a:lnTo>
                  <a:lnTo>
                    <a:pt x="603" y="548"/>
                  </a:lnTo>
                  <a:lnTo>
                    <a:pt x="612" y="538"/>
                  </a:lnTo>
                  <a:lnTo>
                    <a:pt x="612" y="519"/>
                  </a:lnTo>
                  <a:lnTo>
                    <a:pt x="631" y="499"/>
                  </a:lnTo>
                  <a:lnTo>
                    <a:pt x="650" y="489"/>
                  </a:lnTo>
                  <a:lnTo>
                    <a:pt x="678" y="479"/>
                  </a:lnTo>
                  <a:lnTo>
                    <a:pt x="659" y="469"/>
                  </a:lnTo>
                  <a:lnTo>
                    <a:pt x="631" y="459"/>
                  </a:lnTo>
                  <a:lnTo>
                    <a:pt x="546" y="479"/>
                  </a:lnTo>
                  <a:lnTo>
                    <a:pt x="471" y="538"/>
                  </a:lnTo>
                  <a:lnTo>
                    <a:pt x="396" y="608"/>
                  </a:lnTo>
                  <a:lnTo>
                    <a:pt x="367" y="638"/>
                  </a:lnTo>
                  <a:lnTo>
                    <a:pt x="339" y="658"/>
                  </a:lnTo>
                  <a:lnTo>
                    <a:pt x="264" y="718"/>
                  </a:lnTo>
                  <a:lnTo>
                    <a:pt x="311" y="728"/>
                  </a:lnTo>
                  <a:lnTo>
                    <a:pt x="377" y="738"/>
                  </a:lnTo>
                  <a:lnTo>
                    <a:pt x="443" y="768"/>
                  </a:lnTo>
                  <a:lnTo>
                    <a:pt x="490" y="818"/>
                  </a:lnTo>
                  <a:lnTo>
                    <a:pt x="509" y="888"/>
                  </a:lnTo>
                  <a:lnTo>
                    <a:pt x="509" y="907"/>
                  </a:lnTo>
                  <a:lnTo>
                    <a:pt x="499" y="917"/>
                  </a:lnTo>
                  <a:lnTo>
                    <a:pt x="499" y="937"/>
                  </a:lnTo>
                  <a:lnTo>
                    <a:pt x="490" y="957"/>
                  </a:lnTo>
                  <a:lnTo>
                    <a:pt x="490" y="1027"/>
                  </a:lnTo>
                  <a:lnTo>
                    <a:pt x="499" y="1057"/>
                  </a:lnTo>
                  <a:lnTo>
                    <a:pt x="527" y="1087"/>
                  </a:lnTo>
                  <a:lnTo>
                    <a:pt x="546" y="1087"/>
                  </a:lnTo>
                  <a:lnTo>
                    <a:pt x="593" y="1067"/>
                  </a:lnTo>
                  <a:lnTo>
                    <a:pt x="631" y="1027"/>
                  </a:lnTo>
                  <a:lnTo>
                    <a:pt x="659" y="967"/>
                  </a:lnTo>
                  <a:lnTo>
                    <a:pt x="678" y="907"/>
                  </a:lnTo>
                  <a:lnTo>
                    <a:pt x="678" y="878"/>
                  </a:lnTo>
                  <a:lnTo>
                    <a:pt x="687" y="868"/>
                  </a:lnTo>
                  <a:lnTo>
                    <a:pt x="716" y="868"/>
                  </a:lnTo>
                  <a:lnTo>
                    <a:pt x="725" y="878"/>
                  </a:lnTo>
                  <a:lnTo>
                    <a:pt x="725" y="907"/>
                  </a:lnTo>
                  <a:lnTo>
                    <a:pt x="706" y="947"/>
                  </a:lnTo>
                  <a:lnTo>
                    <a:pt x="687" y="1007"/>
                  </a:lnTo>
                  <a:lnTo>
                    <a:pt x="650" y="1067"/>
                  </a:lnTo>
                  <a:lnTo>
                    <a:pt x="603" y="1107"/>
                  </a:lnTo>
                  <a:lnTo>
                    <a:pt x="537" y="1127"/>
                  </a:lnTo>
                  <a:lnTo>
                    <a:pt x="480" y="1117"/>
                  </a:lnTo>
                  <a:lnTo>
                    <a:pt x="424" y="1087"/>
                  </a:lnTo>
                  <a:lnTo>
                    <a:pt x="396" y="1037"/>
                  </a:lnTo>
                  <a:lnTo>
                    <a:pt x="377" y="967"/>
                  </a:lnTo>
                  <a:lnTo>
                    <a:pt x="377" y="937"/>
                  </a:lnTo>
                  <a:lnTo>
                    <a:pt x="386" y="917"/>
                  </a:lnTo>
                  <a:lnTo>
                    <a:pt x="386" y="888"/>
                  </a:lnTo>
                  <a:lnTo>
                    <a:pt x="367" y="838"/>
                  </a:lnTo>
                  <a:lnTo>
                    <a:pt x="330" y="798"/>
                  </a:lnTo>
                  <a:lnTo>
                    <a:pt x="264" y="768"/>
                  </a:lnTo>
                  <a:lnTo>
                    <a:pt x="188" y="758"/>
                  </a:lnTo>
                  <a:lnTo>
                    <a:pt x="160" y="848"/>
                  </a:lnTo>
                  <a:lnTo>
                    <a:pt x="151" y="917"/>
                  </a:lnTo>
                  <a:lnTo>
                    <a:pt x="132" y="987"/>
                  </a:lnTo>
                  <a:lnTo>
                    <a:pt x="122" y="1037"/>
                  </a:lnTo>
                  <a:lnTo>
                    <a:pt x="113" y="1067"/>
                  </a:lnTo>
                  <a:lnTo>
                    <a:pt x="94" y="1107"/>
                  </a:lnTo>
                  <a:lnTo>
                    <a:pt x="75" y="1117"/>
                  </a:lnTo>
                  <a:lnTo>
                    <a:pt x="47" y="1127"/>
                  </a:lnTo>
                  <a:lnTo>
                    <a:pt x="9" y="1107"/>
                  </a:lnTo>
                  <a:lnTo>
                    <a:pt x="0" y="1097"/>
                  </a:lnTo>
                  <a:lnTo>
                    <a:pt x="0" y="1057"/>
                  </a:lnTo>
                  <a:lnTo>
                    <a:pt x="9" y="1037"/>
                  </a:lnTo>
                  <a:lnTo>
                    <a:pt x="226" y="140"/>
                  </a:lnTo>
                  <a:lnTo>
                    <a:pt x="226" y="80"/>
                  </a:lnTo>
                  <a:lnTo>
                    <a:pt x="207" y="70"/>
                  </a:lnTo>
                  <a:lnTo>
                    <a:pt x="132" y="70"/>
                  </a:lnTo>
                  <a:lnTo>
                    <a:pt x="122" y="60"/>
                  </a:lnTo>
                  <a:lnTo>
                    <a:pt x="122" y="30"/>
                  </a:lnTo>
                  <a:lnTo>
                    <a:pt x="141" y="10"/>
                  </a:lnTo>
                  <a:lnTo>
                    <a:pt x="207" y="1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3651" y="4460"/>
              <a:ext cx="1403" cy="1496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725" y="0"/>
                </a:cxn>
                <a:cxn ang="0">
                  <a:pos x="734" y="20"/>
                </a:cxn>
                <a:cxn ang="0">
                  <a:pos x="744" y="30"/>
                </a:cxn>
                <a:cxn ang="0">
                  <a:pos x="744" y="698"/>
                </a:cxn>
                <a:cxn ang="0">
                  <a:pos x="1365" y="698"/>
                </a:cxn>
                <a:cxn ang="0">
                  <a:pos x="1384" y="708"/>
                </a:cxn>
                <a:cxn ang="0">
                  <a:pos x="1393" y="708"/>
                </a:cxn>
                <a:cxn ang="0">
                  <a:pos x="1403" y="728"/>
                </a:cxn>
                <a:cxn ang="0">
                  <a:pos x="1403" y="768"/>
                </a:cxn>
                <a:cxn ang="0">
                  <a:pos x="1393" y="788"/>
                </a:cxn>
                <a:cxn ang="0">
                  <a:pos x="1384" y="788"/>
                </a:cxn>
                <a:cxn ang="0">
                  <a:pos x="1365" y="798"/>
                </a:cxn>
                <a:cxn ang="0">
                  <a:pos x="744" y="798"/>
                </a:cxn>
                <a:cxn ang="0">
                  <a:pos x="744" y="1466"/>
                </a:cxn>
                <a:cxn ang="0">
                  <a:pos x="734" y="1476"/>
                </a:cxn>
                <a:cxn ang="0">
                  <a:pos x="725" y="1496"/>
                </a:cxn>
                <a:cxn ang="0">
                  <a:pos x="687" y="1496"/>
                </a:cxn>
                <a:cxn ang="0">
                  <a:pos x="668" y="1486"/>
                </a:cxn>
                <a:cxn ang="0">
                  <a:pos x="668" y="1476"/>
                </a:cxn>
                <a:cxn ang="0">
                  <a:pos x="659" y="1456"/>
                </a:cxn>
                <a:cxn ang="0">
                  <a:pos x="659" y="798"/>
                </a:cxn>
                <a:cxn ang="0">
                  <a:pos x="37" y="798"/>
                </a:cxn>
                <a:cxn ang="0">
                  <a:pos x="19" y="788"/>
                </a:cxn>
                <a:cxn ang="0">
                  <a:pos x="9" y="788"/>
                </a:cxn>
                <a:cxn ang="0">
                  <a:pos x="0" y="768"/>
                </a:cxn>
                <a:cxn ang="0">
                  <a:pos x="0" y="728"/>
                </a:cxn>
                <a:cxn ang="0">
                  <a:pos x="9" y="708"/>
                </a:cxn>
                <a:cxn ang="0">
                  <a:pos x="19" y="708"/>
                </a:cxn>
                <a:cxn ang="0">
                  <a:pos x="37" y="698"/>
                </a:cxn>
                <a:cxn ang="0">
                  <a:pos x="659" y="698"/>
                </a:cxn>
                <a:cxn ang="0">
                  <a:pos x="659" y="40"/>
                </a:cxn>
                <a:cxn ang="0">
                  <a:pos x="668" y="20"/>
                </a:cxn>
                <a:cxn ang="0">
                  <a:pos x="668" y="10"/>
                </a:cxn>
                <a:cxn ang="0">
                  <a:pos x="687" y="0"/>
                </a:cxn>
              </a:cxnLst>
              <a:rect l="0" t="0" r="r" b="b"/>
              <a:pathLst>
                <a:path w="1403" h="1496">
                  <a:moveTo>
                    <a:pt x="687" y="0"/>
                  </a:moveTo>
                  <a:lnTo>
                    <a:pt x="725" y="0"/>
                  </a:lnTo>
                  <a:lnTo>
                    <a:pt x="734" y="20"/>
                  </a:lnTo>
                  <a:lnTo>
                    <a:pt x="744" y="30"/>
                  </a:lnTo>
                  <a:lnTo>
                    <a:pt x="744" y="698"/>
                  </a:lnTo>
                  <a:lnTo>
                    <a:pt x="1365" y="698"/>
                  </a:lnTo>
                  <a:lnTo>
                    <a:pt x="1384" y="708"/>
                  </a:lnTo>
                  <a:lnTo>
                    <a:pt x="1393" y="708"/>
                  </a:lnTo>
                  <a:lnTo>
                    <a:pt x="1403" y="728"/>
                  </a:lnTo>
                  <a:lnTo>
                    <a:pt x="1403" y="768"/>
                  </a:lnTo>
                  <a:lnTo>
                    <a:pt x="1393" y="788"/>
                  </a:lnTo>
                  <a:lnTo>
                    <a:pt x="1384" y="788"/>
                  </a:lnTo>
                  <a:lnTo>
                    <a:pt x="1365" y="798"/>
                  </a:lnTo>
                  <a:lnTo>
                    <a:pt x="744" y="798"/>
                  </a:lnTo>
                  <a:lnTo>
                    <a:pt x="744" y="1466"/>
                  </a:lnTo>
                  <a:lnTo>
                    <a:pt x="734" y="1476"/>
                  </a:lnTo>
                  <a:lnTo>
                    <a:pt x="725" y="1496"/>
                  </a:lnTo>
                  <a:lnTo>
                    <a:pt x="687" y="1496"/>
                  </a:lnTo>
                  <a:lnTo>
                    <a:pt x="668" y="1486"/>
                  </a:lnTo>
                  <a:lnTo>
                    <a:pt x="668" y="1476"/>
                  </a:lnTo>
                  <a:lnTo>
                    <a:pt x="659" y="1456"/>
                  </a:lnTo>
                  <a:lnTo>
                    <a:pt x="659" y="798"/>
                  </a:lnTo>
                  <a:lnTo>
                    <a:pt x="37" y="798"/>
                  </a:lnTo>
                  <a:lnTo>
                    <a:pt x="19" y="788"/>
                  </a:lnTo>
                  <a:lnTo>
                    <a:pt x="9" y="788"/>
                  </a:lnTo>
                  <a:lnTo>
                    <a:pt x="0" y="768"/>
                  </a:lnTo>
                  <a:lnTo>
                    <a:pt x="0" y="728"/>
                  </a:lnTo>
                  <a:lnTo>
                    <a:pt x="9" y="708"/>
                  </a:lnTo>
                  <a:lnTo>
                    <a:pt x="19" y="708"/>
                  </a:lnTo>
                  <a:lnTo>
                    <a:pt x="37" y="698"/>
                  </a:lnTo>
                  <a:lnTo>
                    <a:pt x="659" y="698"/>
                  </a:lnTo>
                  <a:lnTo>
                    <a:pt x="659" y="40"/>
                  </a:lnTo>
                  <a:lnTo>
                    <a:pt x="668" y="20"/>
                  </a:lnTo>
                  <a:lnTo>
                    <a:pt x="668" y="10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5788" y="4221"/>
              <a:ext cx="1046" cy="1586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302" y="0"/>
                </a:cxn>
                <a:cxn ang="0">
                  <a:pos x="377" y="10"/>
                </a:cxn>
                <a:cxn ang="0">
                  <a:pos x="443" y="30"/>
                </a:cxn>
                <a:cxn ang="0">
                  <a:pos x="509" y="80"/>
                </a:cxn>
                <a:cxn ang="0">
                  <a:pos x="556" y="160"/>
                </a:cxn>
                <a:cxn ang="0">
                  <a:pos x="989" y="1446"/>
                </a:cxn>
                <a:cxn ang="0">
                  <a:pos x="999" y="1486"/>
                </a:cxn>
                <a:cxn ang="0">
                  <a:pos x="1036" y="1546"/>
                </a:cxn>
                <a:cxn ang="0">
                  <a:pos x="1046" y="1556"/>
                </a:cxn>
                <a:cxn ang="0">
                  <a:pos x="1046" y="1576"/>
                </a:cxn>
                <a:cxn ang="0">
                  <a:pos x="1036" y="1586"/>
                </a:cxn>
                <a:cxn ang="0">
                  <a:pos x="914" y="1586"/>
                </a:cxn>
                <a:cxn ang="0">
                  <a:pos x="895" y="1576"/>
                </a:cxn>
                <a:cxn ang="0">
                  <a:pos x="857" y="1536"/>
                </a:cxn>
                <a:cxn ang="0">
                  <a:pos x="829" y="1486"/>
                </a:cxn>
                <a:cxn ang="0">
                  <a:pos x="801" y="1396"/>
                </a:cxn>
                <a:cxn ang="0">
                  <a:pos x="763" y="1286"/>
                </a:cxn>
                <a:cxn ang="0">
                  <a:pos x="716" y="1157"/>
                </a:cxn>
                <a:cxn ang="0">
                  <a:pos x="678" y="1027"/>
                </a:cxn>
                <a:cxn ang="0">
                  <a:pos x="631" y="908"/>
                </a:cxn>
                <a:cxn ang="0">
                  <a:pos x="641" y="898"/>
                </a:cxn>
                <a:cxn ang="0">
                  <a:pos x="631" y="898"/>
                </a:cxn>
                <a:cxn ang="0">
                  <a:pos x="631" y="908"/>
                </a:cxn>
                <a:cxn ang="0">
                  <a:pos x="132" y="1536"/>
                </a:cxn>
                <a:cxn ang="0">
                  <a:pos x="123" y="1556"/>
                </a:cxn>
                <a:cxn ang="0">
                  <a:pos x="95" y="1586"/>
                </a:cxn>
                <a:cxn ang="0">
                  <a:pos x="38" y="1586"/>
                </a:cxn>
                <a:cxn ang="0">
                  <a:pos x="19" y="1576"/>
                </a:cxn>
                <a:cxn ang="0">
                  <a:pos x="10" y="1556"/>
                </a:cxn>
                <a:cxn ang="0">
                  <a:pos x="0" y="1526"/>
                </a:cxn>
                <a:cxn ang="0">
                  <a:pos x="0" y="1506"/>
                </a:cxn>
                <a:cxn ang="0">
                  <a:pos x="10" y="1496"/>
                </a:cxn>
                <a:cxn ang="0">
                  <a:pos x="19" y="1476"/>
                </a:cxn>
                <a:cxn ang="0">
                  <a:pos x="38" y="1456"/>
                </a:cxn>
                <a:cxn ang="0">
                  <a:pos x="631" y="838"/>
                </a:cxn>
                <a:cxn ang="0">
                  <a:pos x="424" y="219"/>
                </a:cxn>
                <a:cxn ang="0">
                  <a:pos x="386" y="130"/>
                </a:cxn>
                <a:cxn ang="0">
                  <a:pos x="358" y="80"/>
                </a:cxn>
                <a:cxn ang="0">
                  <a:pos x="321" y="50"/>
                </a:cxn>
                <a:cxn ang="0">
                  <a:pos x="283" y="40"/>
                </a:cxn>
                <a:cxn ang="0">
                  <a:pos x="273" y="40"/>
                </a:cxn>
                <a:cxn ang="0">
                  <a:pos x="264" y="30"/>
                </a:cxn>
                <a:cxn ang="0">
                  <a:pos x="264" y="10"/>
                </a:cxn>
                <a:cxn ang="0">
                  <a:pos x="283" y="0"/>
                </a:cxn>
              </a:cxnLst>
              <a:rect l="0" t="0" r="r" b="b"/>
              <a:pathLst>
                <a:path w="1046" h="1586">
                  <a:moveTo>
                    <a:pt x="283" y="0"/>
                  </a:moveTo>
                  <a:lnTo>
                    <a:pt x="302" y="0"/>
                  </a:lnTo>
                  <a:lnTo>
                    <a:pt x="377" y="10"/>
                  </a:lnTo>
                  <a:lnTo>
                    <a:pt x="443" y="30"/>
                  </a:lnTo>
                  <a:lnTo>
                    <a:pt x="509" y="80"/>
                  </a:lnTo>
                  <a:lnTo>
                    <a:pt x="556" y="160"/>
                  </a:lnTo>
                  <a:lnTo>
                    <a:pt x="989" y="1446"/>
                  </a:lnTo>
                  <a:lnTo>
                    <a:pt x="999" y="1486"/>
                  </a:lnTo>
                  <a:lnTo>
                    <a:pt x="1036" y="1546"/>
                  </a:lnTo>
                  <a:lnTo>
                    <a:pt x="1046" y="1556"/>
                  </a:lnTo>
                  <a:lnTo>
                    <a:pt x="1046" y="1576"/>
                  </a:lnTo>
                  <a:lnTo>
                    <a:pt x="1036" y="1586"/>
                  </a:lnTo>
                  <a:lnTo>
                    <a:pt x="914" y="1586"/>
                  </a:lnTo>
                  <a:lnTo>
                    <a:pt x="895" y="1576"/>
                  </a:lnTo>
                  <a:lnTo>
                    <a:pt x="857" y="1536"/>
                  </a:lnTo>
                  <a:lnTo>
                    <a:pt x="829" y="1486"/>
                  </a:lnTo>
                  <a:lnTo>
                    <a:pt x="801" y="1396"/>
                  </a:lnTo>
                  <a:lnTo>
                    <a:pt x="763" y="1286"/>
                  </a:lnTo>
                  <a:lnTo>
                    <a:pt x="716" y="1157"/>
                  </a:lnTo>
                  <a:lnTo>
                    <a:pt x="678" y="1027"/>
                  </a:lnTo>
                  <a:lnTo>
                    <a:pt x="631" y="908"/>
                  </a:lnTo>
                  <a:lnTo>
                    <a:pt x="641" y="898"/>
                  </a:lnTo>
                  <a:lnTo>
                    <a:pt x="631" y="898"/>
                  </a:lnTo>
                  <a:lnTo>
                    <a:pt x="631" y="908"/>
                  </a:lnTo>
                  <a:lnTo>
                    <a:pt x="132" y="1536"/>
                  </a:lnTo>
                  <a:lnTo>
                    <a:pt x="123" y="1556"/>
                  </a:lnTo>
                  <a:lnTo>
                    <a:pt x="95" y="1586"/>
                  </a:lnTo>
                  <a:lnTo>
                    <a:pt x="38" y="1586"/>
                  </a:lnTo>
                  <a:lnTo>
                    <a:pt x="19" y="1576"/>
                  </a:lnTo>
                  <a:lnTo>
                    <a:pt x="10" y="1556"/>
                  </a:lnTo>
                  <a:lnTo>
                    <a:pt x="0" y="1526"/>
                  </a:lnTo>
                  <a:lnTo>
                    <a:pt x="0" y="1506"/>
                  </a:lnTo>
                  <a:lnTo>
                    <a:pt x="10" y="1496"/>
                  </a:lnTo>
                  <a:lnTo>
                    <a:pt x="19" y="1476"/>
                  </a:lnTo>
                  <a:lnTo>
                    <a:pt x="38" y="1456"/>
                  </a:lnTo>
                  <a:lnTo>
                    <a:pt x="631" y="838"/>
                  </a:lnTo>
                  <a:lnTo>
                    <a:pt x="424" y="219"/>
                  </a:lnTo>
                  <a:lnTo>
                    <a:pt x="386" y="130"/>
                  </a:lnTo>
                  <a:lnTo>
                    <a:pt x="358" y="80"/>
                  </a:lnTo>
                  <a:lnTo>
                    <a:pt x="321" y="50"/>
                  </a:lnTo>
                  <a:lnTo>
                    <a:pt x="283" y="40"/>
                  </a:lnTo>
                  <a:lnTo>
                    <a:pt x="273" y="40"/>
                  </a:lnTo>
                  <a:lnTo>
                    <a:pt x="264" y="30"/>
                  </a:lnTo>
                  <a:lnTo>
                    <a:pt x="264" y="10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"/>
            <p:cNvSpPr>
              <a:spLocks/>
            </p:cNvSpPr>
            <p:nvPr/>
          </p:nvSpPr>
          <p:spPr bwMode="auto">
            <a:xfrm>
              <a:off x="6994" y="3862"/>
              <a:ext cx="744" cy="1127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386" y="20"/>
                </a:cxn>
                <a:cxn ang="0">
                  <a:pos x="376" y="40"/>
                </a:cxn>
                <a:cxn ang="0">
                  <a:pos x="207" y="698"/>
                </a:cxn>
                <a:cxn ang="0">
                  <a:pos x="386" y="558"/>
                </a:cxn>
                <a:cxn ang="0">
                  <a:pos x="546" y="439"/>
                </a:cxn>
                <a:cxn ang="0">
                  <a:pos x="668" y="419"/>
                </a:cxn>
                <a:cxn ang="0">
                  <a:pos x="734" y="479"/>
                </a:cxn>
                <a:cxn ang="0">
                  <a:pos x="744" y="528"/>
                </a:cxn>
                <a:cxn ang="0">
                  <a:pos x="706" y="608"/>
                </a:cxn>
                <a:cxn ang="0">
                  <a:pos x="631" y="628"/>
                </a:cxn>
                <a:cxn ang="0">
                  <a:pos x="603" y="548"/>
                </a:cxn>
                <a:cxn ang="0">
                  <a:pos x="612" y="519"/>
                </a:cxn>
                <a:cxn ang="0">
                  <a:pos x="650" y="489"/>
                </a:cxn>
                <a:cxn ang="0">
                  <a:pos x="659" y="469"/>
                </a:cxn>
                <a:cxn ang="0">
                  <a:pos x="546" y="479"/>
                </a:cxn>
                <a:cxn ang="0">
                  <a:pos x="395" y="608"/>
                </a:cxn>
                <a:cxn ang="0">
                  <a:pos x="339" y="658"/>
                </a:cxn>
                <a:cxn ang="0">
                  <a:pos x="311" y="728"/>
                </a:cxn>
                <a:cxn ang="0">
                  <a:pos x="442" y="768"/>
                </a:cxn>
                <a:cxn ang="0">
                  <a:pos x="508" y="888"/>
                </a:cxn>
                <a:cxn ang="0">
                  <a:pos x="499" y="917"/>
                </a:cxn>
                <a:cxn ang="0">
                  <a:pos x="489" y="957"/>
                </a:cxn>
                <a:cxn ang="0">
                  <a:pos x="499" y="1057"/>
                </a:cxn>
                <a:cxn ang="0">
                  <a:pos x="546" y="1087"/>
                </a:cxn>
                <a:cxn ang="0">
                  <a:pos x="631" y="1027"/>
                </a:cxn>
                <a:cxn ang="0">
                  <a:pos x="678" y="907"/>
                </a:cxn>
                <a:cxn ang="0">
                  <a:pos x="687" y="868"/>
                </a:cxn>
                <a:cxn ang="0">
                  <a:pos x="725" y="878"/>
                </a:cxn>
                <a:cxn ang="0">
                  <a:pos x="706" y="947"/>
                </a:cxn>
                <a:cxn ang="0">
                  <a:pos x="650" y="1067"/>
                </a:cxn>
                <a:cxn ang="0">
                  <a:pos x="537" y="1127"/>
                </a:cxn>
                <a:cxn ang="0">
                  <a:pos x="424" y="1087"/>
                </a:cxn>
                <a:cxn ang="0">
                  <a:pos x="376" y="967"/>
                </a:cxn>
                <a:cxn ang="0">
                  <a:pos x="386" y="917"/>
                </a:cxn>
                <a:cxn ang="0">
                  <a:pos x="367" y="838"/>
                </a:cxn>
                <a:cxn ang="0">
                  <a:pos x="263" y="768"/>
                </a:cxn>
                <a:cxn ang="0">
                  <a:pos x="160" y="848"/>
                </a:cxn>
                <a:cxn ang="0">
                  <a:pos x="132" y="987"/>
                </a:cxn>
                <a:cxn ang="0">
                  <a:pos x="113" y="1067"/>
                </a:cxn>
                <a:cxn ang="0">
                  <a:pos x="75" y="1117"/>
                </a:cxn>
                <a:cxn ang="0">
                  <a:pos x="9" y="1107"/>
                </a:cxn>
                <a:cxn ang="0">
                  <a:pos x="0" y="1057"/>
                </a:cxn>
                <a:cxn ang="0">
                  <a:pos x="226" y="140"/>
                </a:cxn>
                <a:cxn ang="0">
                  <a:pos x="207" y="70"/>
                </a:cxn>
                <a:cxn ang="0">
                  <a:pos x="122" y="60"/>
                </a:cxn>
                <a:cxn ang="0">
                  <a:pos x="141" y="10"/>
                </a:cxn>
                <a:cxn ang="0">
                  <a:pos x="263" y="0"/>
                </a:cxn>
              </a:cxnLst>
              <a:rect l="0" t="0" r="r" b="b"/>
              <a:pathLst>
                <a:path w="744" h="1127">
                  <a:moveTo>
                    <a:pt x="263" y="0"/>
                  </a:moveTo>
                  <a:lnTo>
                    <a:pt x="376" y="0"/>
                  </a:lnTo>
                  <a:lnTo>
                    <a:pt x="386" y="10"/>
                  </a:lnTo>
                  <a:lnTo>
                    <a:pt x="386" y="20"/>
                  </a:lnTo>
                  <a:lnTo>
                    <a:pt x="376" y="30"/>
                  </a:lnTo>
                  <a:lnTo>
                    <a:pt x="376" y="40"/>
                  </a:lnTo>
                  <a:lnTo>
                    <a:pt x="358" y="60"/>
                  </a:lnTo>
                  <a:lnTo>
                    <a:pt x="207" y="698"/>
                  </a:lnTo>
                  <a:lnTo>
                    <a:pt x="292" y="638"/>
                  </a:lnTo>
                  <a:lnTo>
                    <a:pt x="386" y="558"/>
                  </a:lnTo>
                  <a:lnTo>
                    <a:pt x="471" y="489"/>
                  </a:lnTo>
                  <a:lnTo>
                    <a:pt x="546" y="439"/>
                  </a:lnTo>
                  <a:lnTo>
                    <a:pt x="631" y="419"/>
                  </a:lnTo>
                  <a:lnTo>
                    <a:pt x="668" y="419"/>
                  </a:lnTo>
                  <a:lnTo>
                    <a:pt x="697" y="439"/>
                  </a:lnTo>
                  <a:lnTo>
                    <a:pt x="734" y="479"/>
                  </a:lnTo>
                  <a:lnTo>
                    <a:pt x="744" y="499"/>
                  </a:lnTo>
                  <a:lnTo>
                    <a:pt x="744" y="528"/>
                  </a:lnTo>
                  <a:lnTo>
                    <a:pt x="725" y="588"/>
                  </a:lnTo>
                  <a:lnTo>
                    <a:pt x="706" y="608"/>
                  </a:lnTo>
                  <a:lnTo>
                    <a:pt x="678" y="628"/>
                  </a:lnTo>
                  <a:lnTo>
                    <a:pt x="631" y="628"/>
                  </a:lnTo>
                  <a:lnTo>
                    <a:pt x="603" y="598"/>
                  </a:lnTo>
                  <a:lnTo>
                    <a:pt x="603" y="548"/>
                  </a:lnTo>
                  <a:lnTo>
                    <a:pt x="612" y="538"/>
                  </a:lnTo>
                  <a:lnTo>
                    <a:pt x="612" y="519"/>
                  </a:lnTo>
                  <a:lnTo>
                    <a:pt x="631" y="499"/>
                  </a:lnTo>
                  <a:lnTo>
                    <a:pt x="650" y="489"/>
                  </a:lnTo>
                  <a:lnTo>
                    <a:pt x="678" y="479"/>
                  </a:lnTo>
                  <a:lnTo>
                    <a:pt x="659" y="469"/>
                  </a:lnTo>
                  <a:lnTo>
                    <a:pt x="631" y="459"/>
                  </a:lnTo>
                  <a:lnTo>
                    <a:pt x="546" y="479"/>
                  </a:lnTo>
                  <a:lnTo>
                    <a:pt x="471" y="538"/>
                  </a:lnTo>
                  <a:lnTo>
                    <a:pt x="395" y="608"/>
                  </a:lnTo>
                  <a:lnTo>
                    <a:pt x="367" y="638"/>
                  </a:lnTo>
                  <a:lnTo>
                    <a:pt x="339" y="658"/>
                  </a:lnTo>
                  <a:lnTo>
                    <a:pt x="263" y="718"/>
                  </a:lnTo>
                  <a:lnTo>
                    <a:pt x="311" y="728"/>
                  </a:lnTo>
                  <a:lnTo>
                    <a:pt x="376" y="738"/>
                  </a:lnTo>
                  <a:lnTo>
                    <a:pt x="442" y="768"/>
                  </a:lnTo>
                  <a:lnTo>
                    <a:pt x="489" y="818"/>
                  </a:lnTo>
                  <a:lnTo>
                    <a:pt x="508" y="888"/>
                  </a:lnTo>
                  <a:lnTo>
                    <a:pt x="508" y="907"/>
                  </a:lnTo>
                  <a:lnTo>
                    <a:pt x="499" y="917"/>
                  </a:lnTo>
                  <a:lnTo>
                    <a:pt x="499" y="937"/>
                  </a:lnTo>
                  <a:lnTo>
                    <a:pt x="489" y="957"/>
                  </a:lnTo>
                  <a:lnTo>
                    <a:pt x="489" y="1027"/>
                  </a:lnTo>
                  <a:lnTo>
                    <a:pt x="499" y="1057"/>
                  </a:lnTo>
                  <a:lnTo>
                    <a:pt x="527" y="1087"/>
                  </a:lnTo>
                  <a:lnTo>
                    <a:pt x="546" y="1087"/>
                  </a:lnTo>
                  <a:lnTo>
                    <a:pt x="593" y="1067"/>
                  </a:lnTo>
                  <a:lnTo>
                    <a:pt x="631" y="1027"/>
                  </a:lnTo>
                  <a:lnTo>
                    <a:pt x="659" y="967"/>
                  </a:lnTo>
                  <a:lnTo>
                    <a:pt x="678" y="907"/>
                  </a:lnTo>
                  <a:lnTo>
                    <a:pt x="678" y="878"/>
                  </a:lnTo>
                  <a:lnTo>
                    <a:pt x="687" y="868"/>
                  </a:lnTo>
                  <a:lnTo>
                    <a:pt x="716" y="868"/>
                  </a:lnTo>
                  <a:lnTo>
                    <a:pt x="725" y="878"/>
                  </a:lnTo>
                  <a:lnTo>
                    <a:pt x="725" y="907"/>
                  </a:lnTo>
                  <a:lnTo>
                    <a:pt x="706" y="947"/>
                  </a:lnTo>
                  <a:lnTo>
                    <a:pt x="687" y="1007"/>
                  </a:lnTo>
                  <a:lnTo>
                    <a:pt x="650" y="1067"/>
                  </a:lnTo>
                  <a:lnTo>
                    <a:pt x="603" y="1107"/>
                  </a:lnTo>
                  <a:lnTo>
                    <a:pt x="537" y="1127"/>
                  </a:lnTo>
                  <a:lnTo>
                    <a:pt x="480" y="1117"/>
                  </a:lnTo>
                  <a:lnTo>
                    <a:pt x="424" y="1087"/>
                  </a:lnTo>
                  <a:lnTo>
                    <a:pt x="395" y="1037"/>
                  </a:lnTo>
                  <a:lnTo>
                    <a:pt x="376" y="967"/>
                  </a:lnTo>
                  <a:lnTo>
                    <a:pt x="376" y="937"/>
                  </a:lnTo>
                  <a:lnTo>
                    <a:pt x="386" y="917"/>
                  </a:lnTo>
                  <a:lnTo>
                    <a:pt x="386" y="888"/>
                  </a:lnTo>
                  <a:lnTo>
                    <a:pt x="367" y="838"/>
                  </a:lnTo>
                  <a:lnTo>
                    <a:pt x="329" y="798"/>
                  </a:lnTo>
                  <a:lnTo>
                    <a:pt x="263" y="768"/>
                  </a:lnTo>
                  <a:lnTo>
                    <a:pt x="188" y="758"/>
                  </a:lnTo>
                  <a:lnTo>
                    <a:pt x="160" y="848"/>
                  </a:lnTo>
                  <a:lnTo>
                    <a:pt x="150" y="917"/>
                  </a:lnTo>
                  <a:lnTo>
                    <a:pt x="132" y="987"/>
                  </a:lnTo>
                  <a:lnTo>
                    <a:pt x="122" y="1037"/>
                  </a:lnTo>
                  <a:lnTo>
                    <a:pt x="113" y="1067"/>
                  </a:lnTo>
                  <a:lnTo>
                    <a:pt x="94" y="1107"/>
                  </a:lnTo>
                  <a:lnTo>
                    <a:pt x="75" y="1117"/>
                  </a:lnTo>
                  <a:lnTo>
                    <a:pt x="47" y="1127"/>
                  </a:lnTo>
                  <a:lnTo>
                    <a:pt x="9" y="1107"/>
                  </a:lnTo>
                  <a:lnTo>
                    <a:pt x="0" y="1097"/>
                  </a:lnTo>
                  <a:lnTo>
                    <a:pt x="0" y="1057"/>
                  </a:lnTo>
                  <a:lnTo>
                    <a:pt x="9" y="1037"/>
                  </a:lnTo>
                  <a:lnTo>
                    <a:pt x="226" y="140"/>
                  </a:lnTo>
                  <a:lnTo>
                    <a:pt x="226" y="80"/>
                  </a:lnTo>
                  <a:lnTo>
                    <a:pt x="207" y="70"/>
                  </a:lnTo>
                  <a:lnTo>
                    <a:pt x="132" y="70"/>
                  </a:lnTo>
                  <a:lnTo>
                    <a:pt x="122" y="60"/>
                  </a:lnTo>
                  <a:lnTo>
                    <a:pt x="122" y="30"/>
                  </a:lnTo>
                  <a:lnTo>
                    <a:pt x="141" y="10"/>
                  </a:lnTo>
                  <a:lnTo>
                    <a:pt x="207" y="1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7992" y="4520"/>
              <a:ext cx="1008" cy="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79" y="0"/>
                </a:cxn>
                <a:cxn ang="0">
                  <a:pos x="989" y="10"/>
                </a:cxn>
                <a:cxn ang="0">
                  <a:pos x="1008" y="20"/>
                </a:cxn>
                <a:cxn ang="0">
                  <a:pos x="1008" y="60"/>
                </a:cxn>
                <a:cxn ang="0">
                  <a:pos x="989" y="70"/>
                </a:cxn>
                <a:cxn ang="0">
                  <a:pos x="979" y="80"/>
                </a:cxn>
                <a:cxn ang="0">
                  <a:pos x="28" y="80"/>
                </a:cxn>
                <a:cxn ang="0">
                  <a:pos x="19" y="70"/>
                </a:cxn>
                <a:cxn ang="0">
                  <a:pos x="0" y="6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008" h="80">
                  <a:moveTo>
                    <a:pt x="28" y="0"/>
                  </a:moveTo>
                  <a:lnTo>
                    <a:pt x="979" y="0"/>
                  </a:lnTo>
                  <a:lnTo>
                    <a:pt x="989" y="10"/>
                  </a:lnTo>
                  <a:lnTo>
                    <a:pt x="1008" y="20"/>
                  </a:lnTo>
                  <a:lnTo>
                    <a:pt x="1008" y="60"/>
                  </a:lnTo>
                  <a:lnTo>
                    <a:pt x="989" y="70"/>
                  </a:lnTo>
                  <a:lnTo>
                    <a:pt x="979" y="80"/>
                  </a:lnTo>
                  <a:lnTo>
                    <a:pt x="28" y="80"/>
                  </a:lnTo>
                  <a:lnTo>
                    <a:pt x="19" y="70"/>
                  </a:lnTo>
                  <a:lnTo>
                    <a:pt x="0" y="6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9254" y="3902"/>
              <a:ext cx="687" cy="1057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24" y="10"/>
                </a:cxn>
                <a:cxn ang="0">
                  <a:pos x="518" y="50"/>
                </a:cxn>
                <a:cxn ang="0">
                  <a:pos x="603" y="119"/>
                </a:cxn>
                <a:cxn ang="0">
                  <a:pos x="650" y="199"/>
                </a:cxn>
                <a:cxn ang="0">
                  <a:pos x="669" y="309"/>
                </a:cxn>
                <a:cxn ang="0">
                  <a:pos x="650" y="419"/>
                </a:cxn>
                <a:cxn ang="0">
                  <a:pos x="603" y="508"/>
                </a:cxn>
                <a:cxn ang="0">
                  <a:pos x="537" y="588"/>
                </a:cxn>
                <a:cxn ang="0">
                  <a:pos x="452" y="658"/>
                </a:cxn>
                <a:cxn ang="0">
                  <a:pos x="395" y="698"/>
                </a:cxn>
                <a:cxn ang="0">
                  <a:pos x="348" y="738"/>
                </a:cxn>
                <a:cxn ang="0">
                  <a:pos x="301" y="788"/>
                </a:cxn>
                <a:cxn ang="0">
                  <a:pos x="235" y="848"/>
                </a:cxn>
                <a:cxn ang="0">
                  <a:pos x="151" y="927"/>
                </a:cxn>
                <a:cxn ang="0">
                  <a:pos x="546" y="927"/>
                </a:cxn>
                <a:cxn ang="0">
                  <a:pos x="574" y="917"/>
                </a:cxn>
                <a:cxn ang="0">
                  <a:pos x="584" y="897"/>
                </a:cxn>
                <a:cxn ang="0">
                  <a:pos x="593" y="867"/>
                </a:cxn>
                <a:cxn ang="0">
                  <a:pos x="603" y="828"/>
                </a:cxn>
                <a:cxn ang="0">
                  <a:pos x="612" y="798"/>
                </a:cxn>
                <a:cxn ang="0">
                  <a:pos x="612" y="768"/>
                </a:cxn>
                <a:cxn ang="0">
                  <a:pos x="687" y="768"/>
                </a:cxn>
                <a:cxn ang="0">
                  <a:pos x="640" y="1057"/>
                </a:cxn>
                <a:cxn ang="0">
                  <a:pos x="19" y="1057"/>
                </a:cxn>
                <a:cxn ang="0">
                  <a:pos x="19" y="1017"/>
                </a:cxn>
                <a:cxn ang="0">
                  <a:pos x="395" y="618"/>
                </a:cxn>
                <a:cxn ang="0">
                  <a:pos x="433" y="568"/>
                </a:cxn>
                <a:cxn ang="0">
                  <a:pos x="480" y="488"/>
                </a:cxn>
                <a:cxn ang="0">
                  <a:pos x="518" y="409"/>
                </a:cxn>
                <a:cxn ang="0">
                  <a:pos x="537" y="309"/>
                </a:cxn>
                <a:cxn ang="0">
                  <a:pos x="518" y="209"/>
                </a:cxn>
                <a:cxn ang="0">
                  <a:pos x="471" y="129"/>
                </a:cxn>
                <a:cxn ang="0">
                  <a:pos x="405" y="70"/>
                </a:cxn>
                <a:cxn ang="0">
                  <a:pos x="301" y="50"/>
                </a:cxn>
                <a:cxn ang="0">
                  <a:pos x="245" y="60"/>
                </a:cxn>
                <a:cxn ang="0">
                  <a:pos x="188" y="80"/>
                </a:cxn>
                <a:cxn ang="0">
                  <a:pos x="132" y="129"/>
                </a:cxn>
                <a:cxn ang="0">
                  <a:pos x="85" y="199"/>
                </a:cxn>
                <a:cxn ang="0">
                  <a:pos x="113" y="199"/>
                </a:cxn>
                <a:cxn ang="0">
                  <a:pos x="132" y="209"/>
                </a:cxn>
                <a:cxn ang="0">
                  <a:pos x="160" y="239"/>
                </a:cxn>
                <a:cxn ang="0">
                  <a:pos x="169" y="259"/>
                </a:cxn>
                <a:cxn ang="0">
                  <a:pos x="169" y="289"/>
                </a:cxn>
                <a:cxn ang="0">
                  <a:pos x="151" y="349"/>
                </a:cxn>
                <a:cxn ang="0">
                  <a:pos x="132" y="369"/>
                </a:cxn>
                <a:cxn ang="0">
                  <a:pos x="104" y="379"/>
                </a:cxn>
                <a:cxn ang="0">
                  <a:pos x="56" y="379"/>
                </a:cxn>
                <a:cxn ang="0">
                  <a:pos x="47" y="369"/>
                </a:cxn>
                <a:cxn ang="0">
                  <a:pos x="28" y="359"/>
                </a:cxn>
                <a:cxn ang="0">
                  <a:pos x="9" y="339"/>
                </a:cxn>
                <a:cxn ang="0">
                  <a:pos x="0" y="319"/>
                </a:cxn>
                <a:cxn ang="0">
                  <a:pos x="0" y="289"/>
                </a:cxn>
                <a:cxn ang="0">
                  <a:pos x="19" y="179"/>
                </a:cxn>
                <a:cxn ang="0">
                  <a:pos x="85" y="90"/>
                </a:cxn>
                <a:cxn ang="0">
                  <a:pos x="179" y="20"/>
                </a:cxn>
                <a:cxn ang="0">
                  <a:pos x="311" y="0"/>
                </a:cxn>
              </a:cxnLst>
              <a:rect l="0" t="0" r="r" b="b"/>
              <a:pathLst>
                <a:path w="687" h="1057">
                  <a:moveTo>
                    <a:pt x="311" y="0"/>
                  </a:moveTo>
                  <a:lnTo>
                    <a:pt x="424" y="10"/>
                  </a:lnTo>
                  <a:lnTo>
                    <a:pt x="518" y="50"/>
                  </a:lnTo>
                  <a:lnTo>
                    <a:pt x="603" y="119"/>
                  </a:lnTo>
                  <a:lnTo>
                    <a:pt x="650" y="199"/>
                  </a:lnTo>
                  <a:lnTo>
                    <a:pt x="669" y="309"/>
                  </a:lnTo>
                  <a:lnTo>
                    <a:pt x="650" y="419"/>
                  </a:lnTo>
                  <a:lnTo>
                    <a:pt x="603" y="508"/>
                  </a:lnTo>
                  <a:lnTo>
                    <a:pt x="537" y="588"/>
                  </a:lnTo>
                  <a:lnTo>
                    <a:pt x="452" y="658"/>
                  </a:lnTo>
                  <a:lnTo>
                    <a:pt x="395" y="698"/>
                  </a:lnTo>
                  <a:lnTo>
                    <a:pt x="348" y="738"/>
                  </a:lnTo>
                  <a:lnTo>
                    <a:pt x="301" y="788"/>
                  </a:lnTo>
                  <a:lnTo>
                    <a:pt x="235" y="848"/>
                  </a:lnTo>
                  <a:lnTo>
                    <a:pt x="151" y="927"/>
                  </a:lnTo>
                  <a:lnTo>
                    <a:pt x="546" y="927"/>
                  </a:lnTo>
                  <a:lnTo>
                    <a:pt x="574" y="917"/>
                  </a:lnTo>
                  <a:lnTo>
                    <a:pt x="584" y="897"/>
                  </a:lnTo>
                  <a:lnTo>
                    <a:pt x="593" y="867"/>
                  </a:lnTo>
                  <a:lnTo>
                    <a:pt x="603" y="828"/>
                  </a:lnTo>
                  <a:lnTo>
                    <a:pt x="612" y="798"/>
                  </a:lnTo>
                  <a:lnTo>
                    <a:pt x="612" y="768"/>
                  </a:lnTo>
                  <a:lnTo>
                    <a:pt x="687" y="768"/>
                  </a:lnTo>
                  <a:lnTo>
                    <a:pt x="640" y="1057"/>
                  </a:lnTo>
                  <a:lnTo>
                    <a:pt x="19" y="1057"/>
                  </a:lnTo>
                  <a:lnTo>
                    <a:pt x="19" y="1017"/>
                  </a:lnTo>
                  <a:lnTo>
                    <a:pt x="395" y="618"/>
                  </a:lnTo>
                  <a:lnTo>
                    <a:pt x="433" y="568"/>
                  </a:lnTo>
                  <a:lnTo>
                    <a:pt x="480" y="488"/>
                  </a:lnTo>
                  <a:lnTo>
                    <a:pt x="518" y="409"/>
                  </a:lnTo>
                  <a:lnTo>
                    <a:pt x="537" y="309"/>
                  </a:lnTo>
                  <a:lnTo>
                    <a:pt x="518" y="209"/>
                  </a:lnTo>
                  <a:lnTo>
                    <a:pt x="471" y="129"/>
                  </a:lnTo>
                  <a:lnTo>
                    <a:pt x="405" y="70"/>
                  </a:lnTo>
                  <a:lnTo>
                    <a:pt x="301" y="50"/>
                  </a:lnTo>
                  <a:lnTo>
                    <a:pt x="245" y="60"/>
                  </a:lnTo>
                  <a:lnTo>
                    <a:pt x="188" y="80"/>
                  </a:lnTo>
                  <a:lnTo>
                    <a:pt x="132" y="129"/>
                  </a:lnTo>
                  <a:lnTo>
                    <a:pt x="85" y="199"/>
                  </a:lnTo>
                  <a:lnTo>
                    <a:pt x="113" y="199"/>
                  </a:lnTo>
                  <a:lnTo>
                    <a:pt x="132" y="209"/>
                  </a:lnTo>
                  <a:lnTo>
                    <a:pt x="160" y="239"/>
                  </a:lnTo>
                  <a:lnTo>
                    <a:pt x="169" y="259"/>
                  </a:lnTo>
                  <a:lnTo>
                    <a:pt x="169" y="289"/>
                  </a:lnTo>
                  <a:lnTo>
                    <a:pt x="151" y="349"/>
                  </a:lnTo>
                  <a:lnTo>
                    <a:pt x="132" y="369"/>
                  </a:lnTo>
                  <a:lnTo>
                    <a:pt x="104" y="379"/>
                  </a:lnTo>
                  <a:lnTo>
                    <a:pt x="56" y="379"/>
                  </a:lnTo>
                  <a:lnTo>
                    <a:pt x="47" y="369"/>
                  </a:lnTo>
                  <a:lnTo>
                    <a:pt x="28" y="359"/>
                  </a:lnTo>
                  <a:lnTo>
                    <a:pt x="9" y="339"/>
                  </a:lnTo>
                  <a:lnTo>
                    <a:pt x="0" y="319"/>
                  </a:lnTo>
                  <a:lnTo>
                    <a:pt x="0" y="289"/>
                  </a:lnTo>
                  <a:lnTo>
                    <a:pt x="19" y="179"/>
                  </a:lnTo>
                  <a:lnTo>
                    <a:pt x="85" y="90"/>
                  </a:lnTo>
                  <a:lnTo>
                    <a:pt x="179" y="2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"/>
            <p:cNvSpPr>
              <a:spLocks noEditPoints="1"/>
            </p:cNvSpPr>
            <p:nvPr/>
          </p:nvSpPr>
          <p:spPr bwMode="auto">
            <a:xfrm>
              <a:off x="10243" y="4211"/>
              <a:ext cx="1111" cy="2015"/>
            </a:xfrm>
            <a:custGeom>
              <a:avLst/>
              <a:gdLst/>
              <a:ahLst/>
              <a:cxnLst>
                <a:cxn ang="0">
                  <a:pos x="480" y="1546"/>
                </a:cxn>
                <a:cxn ang="0">
                  <a:pos x="753" y="1436"/>
                </a:cxn>
                <a:cxn ang="0">
                  <a:pos x="923" y="1197"/>
                </a:cxn>
                <a:cxn ang="0">
                  <a:pos x="979" y="928"/>
                </a:cxn>
                <a:cxn ang="0">
                  <a:pos x="923" y="738"/>
                </a:cxn>
                <a:cxn ang="0">
                  <a:pos x="791" y="638"/>
                </a:cxn>
                <a:cxn ang="0">
                  <a:pos x="631" y="618"/>
                </a:cxn>
                <a:cxn ang="0">
                  <a:pos x="358" y="728"/>
                </a:cxn>
                <a:cxn ang="0">
                  <a:pos x="188" y="967"/>
                </a:cxn>
                <a:cxn ang="0">
                  <a:pos x="132" y="1237"/>
                </a:cxn>
                <a:cxn ang="0">
                  <a:pos x="198" y="1436"/>
                </a:cxn>
                <a:cxn ang="0">
                  <a:pos x="339" y="1536"/>
                </a:cxn>
                <a:cxn ang="0">
                  <a:pos x="631" y="618"/>
                </a:cxn>
                <a:cxn ang="0">
                  <a:pos x="819" y="0"/>
                </a:cxn>
                <a:cxn ang="0">
                  <a:pos x="828" y="20"/>
                </a:cxn>
                <a:cxn ang="0">
                  <a:pos x="819" y="50"/>
                </a:cxn>
                <a:cxn ang="0">
                  <a:pos x="838" y="588"/>
                </a:cxn>
                <a:cxn ang="0">
                  <a:pos x="1017" y="708"/>
                </a:cxn>
                <a:cxn ang="0">
                  <a:pos x="1102" y="878"/>
                </a:cxn>
                <a:cxn ang="0">
                  <a:pos x="1083" y="1117"/>
                </a:cxn>
                <a:cxn ang="0">
                  <a:pos x="913" y="1386"/>
                </a:cxn>
                <a:cxn ang="0">
                  <a:pos x="631" y="1556"/>
                </a:cxn>
                <a:cxn ang="0">
                  <a:pos x="376" y="1915"/>
                </a:cxn>
                <a:cxn ang="0">
                  <a:pos x="367" y="1955"/>
                </a:cxn>
                <a:cxn ang="0">
                  <a:pos x="348" y="1995"/>
                </a:cxn>
                <a:cxn ang="0">
                  <a:pos x="320" y="2015"/>
                </a:cxn>
                <a:cxn ang="0">
                  <a:pos x="311" y="1995"/>
                </a:cxn>
                <a:cxn ang="0">
                  <a:pos x="329" y="1895"/>
                </a:cxn>
                <a:cxn ang="0">
                  <a:pos x="405" y="1586"/>
                </a:cxn>
                <a:cxn ang="0">
                  <a:pos x="150" y="1496"/>
                </a:cxn>
                <a:cxn ang="0">
                  <a:pos x="19" y="1296"/>
                </a:cxn>
                <a:cxn ang="0">
                  <a:pos x="28" y="1027"/>
                </a:cxn>
                <a:cxn ang="0">
                  <a:pos x="198" y="758"/>
                </a:cxn>
                <a:cxn ang="0">
                  <a:pos x="480" y="588"/>
                </a:cxn>
                <a:cxn ang="0">
                  <a:pos x="772" y="40"/>
                </a:cxn>
                <a:cxn ang="0">
                  <a:pos x="800" y="0"/>
                </a:cxn>
              </a:cxnLst>
              <a:rect l="0" t="0" r="r" b="b"/>
              <a:pathLst>
                <a:path w="1111" h="2015">
                  <a:moveTo>
                    <a:pt x="697" y="618"/>
                  </a:moveTo>
                  <a:lnTo>
                    <a:pt x="480" y="1546"/>
                  </a:lnTo>
                  <a:lnTo>
                    <a:pt x="631" y="1506"/>
                  </a:lnTo>
                  <a:lnTo>
                    <a:pt x="753" y="1436"/>
                  </a:lnTo>
                  <a:lnTo>
                    <a:pt x="847" y="1326"/>
                  </a:lnTo>
                  <a:lnTo>
                    <a:pt x="923" y="1197"/>
                  </a:lnTo>
                  <a:lnTo>
                    <a:pt x="960" y="1067"/>
                  </a:lnTo>
                  <a:lnTo>
                    <a:pt x="979" y="928"/>
                  </a:lnTo>
                  <a:lnTo>
                    <a:pt x="970" y="818"/>
                  </a:lnTo>
                  <a:lnTo>
                    <a:pt x="923" y="738"/>
                  </a:lnTo>
                  <a:lnTo>
                    <a:pt x="866" y="678"/>
                  </a:lnTo>
                  <a:lnTo>
                    <a:pt x="791" y="638"/>
                  </a:lnTo>
                  <a:lnTo>
                    <a:pt x="697" y="618"/>
                  </a:lnTo>
                  <a:close/>
                  <a:moveTo>
                    <a:pt x="631" y="618"/>
                  </a:moveTo>
                  <a:lnTo>
                    <a:pt x="480" y="658"/>
                  </a:lnTo>
                  <a:lnTo>
                    <a:pt x="358" y="728"/>
                  </a:lnTo>
                  <a:lnTo>
                    <a:pt x="263" y="838"/>
                  </a:lnTo>
                  <a:lnTo>
                    <a:pt x="188" y="967"/>
                  </a:lnTo>
                  <a:lnTo>
                    <a:pt x="150" y="1097"/>
                  </a:lnTo>
                  <a:lnTo>
                    <a:pt x="132" y="1237"/>
                  </a:lnTo>
                  <a:lnTo>
                    <a:pt x="150" y="1356"/>
                  </a:lnTo>
                  <a:lnTo>
                    <a:pt x="198" y="1436"/>
                  </a:lnTo>
                  <a:lnTo>
                    <a:pt x="254" y="1496"/>
                  </a:lnTo>
                  <a:lnTo>
                    <a:pt x="339" y="1536"/>
                  </a:lnTo>
                  <a:lnTo>
                    <a:pt x="414" y="1546"/>
                  </a:lnTo>
                  <a:lnTo>
                    <a:pt x="631" y="618"/>
                  </a:lnTo>
                  <a:close/>
                  <a:moveTo>
                    <a:pt x="800" y="0"/>
                  </a:moveTo>
                  <a:lnTo>
                    <a:pt x="819" y="0"/>
                  </a:lnTo>
                  <a:lnTo>
                    <a:pt x="828" y="10"/>
                  </a:lnTo>
                  <a:lnTo>
                    <a:pt x="828" y="20"/>
                  </a:lnTo>
                  <a:lnTo>
                    <a:pt x="819" y="30"/>
                  </a:lnTo>
                  <a:lnTo>
                    <a:pt x="819" y="50"/>
                  </a:lnTo>
                  <a:lnTo>
                    <a:pt x="706" y="558"/>
                  </a:lnTo>
                  <a:lnTo>
                    <a:pt x="838" y="588"/>
                  </a:lnTo>
                  <a:lnTo>
                    <a:pt x="941" y="638"/>
                  </a:lnTo>
                  <a:lnTo>
                    <a:pt x="1017" y="708"/>
                  </a:lnTo>
                  <a:lnTo>
                    <a:pt x="1073" y="788"/>
                  </a:lnTo>
                  <a:lnTo>
                    <a:pt x="1102" y="878"/>
                  </a:lnTo>
                  <a:lnTo>
                    <a:pt x="1111" y="967"/>
                  </a:lnTo>
                  <a:lnTo>
                    <a:pt x="1083" y="1117"/>
                  </a:lnTo>
                  <a:lnTo>
                    <a:pt x="1017" y="1257"/>
                  </a:lnTo>
                  <a:lnTo>
                    <a:pt x="913" y="1386"/>
                  </a:lnTo>
                  <a:lnTo>
                    <a:pt x="781" y="1486"/>
                  </a:lnTo>
                  <a:lnTo>
                    <a:pt x="631" y="1556"/>
                  </a:lnTo>
                  <a:lnTo>
                    <a:pt x="461" y="1586"/>
                  </a:lnTo>
                  <a:lnTo>
                    <a:pt x="376" y="1915"/>
                  </a:lnTo>
                  <a:lnTo>
                    <a:pt x="367" y="1935"/>
                  </a:lnTo>
                  <a:lnTo>
                    <a:pt x="367" y="1955"/>
                  </a:lnTo>
                  <a:lnTo>
                    <a:pt x="358" y="1985"/>
                  </a:lnTo>
                  <a:lnTo>
                    <a:pt x="348" y="1995"/>
                  </a:lnTo>
                  <a:lnTo>
                    <a:pt x="348" y="2015"/>
                  </a:lnTo>
                  <a:lnTo>
                    <a:pt x="320" y="2015"/>
                  </a:lnTo>
                  <a:lnTo>
                    <a:pt x="311" y="2005"/>
                  </a:lnTo>
                  <a:lnTo>
                    <a:pt x="311" y="1995"/>
                  </a:lnTo>
                  <a:lnTo>
                    <a:pt x="320" y="1965"/>
                  </a:lnTo>
                  <a:lnTo>
                    <a:pt x="329" y="1895"/>
                  </a:lnTo>
                  <a:lnTo>
                    <a:pt x="358" y="1795"/>
                  </a:lnTo>
                  <a:lnTo>
                    <a:pt x="405" y="1586"/>
                  </a:lnTo>
                  <a:lnTo>
                    <a:pt x="263" y="1556"/>
                  </a:lnTo>
                  <a:lnTo>
                    <a:pt x="150" y="1496"/>
                  </a:lnTo>
                  <a:lnTo>
                    <a:pt x="66" y="1406"/>
                  </a:lnTo>
                  <a:lnTo>
                    <a:pt x="19" y="1296"/>
                  </a:lnTo>
                  <a:lnTo>
                    <a:pt x="0" y="1177"/>
                  </a:lnTo>
                  <a:lnTo>
                    <a:pt x="28" y="1027"/>
                  </a:lnTo>
                  <a:lnTo>
                    <a:pt x="94" y="878"/>
                  </a:lnTo>
                  <a:lnTo>
                    <a:pt x="198" y="758"/>
                  </a:lnTo>
                  <a:lnTo>
                    <a:pt x="329" y="658"/>
                  </a:lnTo>
                  <a:lnTo>
                    <a:pt x="480" y="588"/>
                  </a:lnTo>
                  <a:lnTo>
                    <a:pt x="650" y="558"/>
                  </a:lnTo>
                  <a:lnTo>
                    <a:pt x="772" y="40"/>
                  </a:lnTo>
                  <a:lnTo>
                    <a:pt x="781" y="20"/>
                  </a:lnTo>
                  <a:lnTo>
                    <a:pt x="8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11476" y="5039"/>
              <a:ext cx="688" cy="1057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24" y="10"/>
                </a:cxn>
                <a:cxn ang="0">
                  <a:pos x="518" y="50"/>
                </a:cxn>
                <a:cxn ang="0">
                  <a:pos x="603" y="119"/>
                </a:cxn>
                <a:cxn ang="0">
                  <a:pos x="650" y="199"/>
                </a:cxn>
                <a:cxn ang="0">
                  <a:pos x="669" y="309"/>
                </a:cxn>
                <a:cxn ang="0">
                  <a:pos x="650" y="419"/>
                </a:cxn>
                <a:cxn ang="0">
                  <a:pos x="603" y="508"/>
                </a:cxn>
                <a:cxn ang="0">
                  <a:pos x="537" y="588"/>
                </a:cxn>
                <a:cxn ang="0">
                  <a:pos x="452" y="658"/>
                </a:cxn>
                <a:cxn ang="0">
                  <a:pos x="396" y="698"/>
                </a:cxn>
                <a:cxn ang="0">
                  <a:pos x="349" y="738"/>
                </a:cxn>
                <a:cxn ang="0">
                  <a:pos x="302" y="788"/>
                </a:cxn>
                <a:cxn ang="0">
                  <a:pos x="236" y="847"/>
                </a:cxn>
                <a:cxn ang="0">
                  <a:pos x="151" y="927"/>
                </a:cxn>
                <a:cxn ang="0">
                  <a:pos x="556" y="927"/>
                </a:cxn>
                <a:cxn ang="0">
                  <a:pos x="584" y="917"/>
                </a:cxn>
                <a:cxn ang="0">
                  <a:pos x="594" y="897"/>
                </a:cxn>
                <a:cxn ang="0">
                  <a:pos x="603" y="867"/>
                </a:cxn>
                <a:cxn ang="0">
                  <a:pos x="613" y="828"/>
                </a:cxn>
                <a:cxn ang="0">
                  <a:pos x="622" y="798"/>
                </a:cxn>
                <a:cxn ang="0">
                  <a:pos x="622" y="768"/>
                </a:cxn>
                <a:cxn ang="0">
                  <a:pos x="688" y="768"/>
                </a:cxn>
                <a:cxn ang="0">
                  <a:pos x="641" y="1057"/>
                </a:cxn>
                <a:cxn ang="0">
                  <a:pos x="19" y="1057"/>
                </a:cxn>
                <a:cxn ang="0">
                  <a:pos x="19" y="1017"/>
                </a:cxn>
                <a:cxn ang="0">
                  <a:pos x="396" y="618"/>
                </a:cxn>
                <a:cxn ang="0">
                  <a:pos x="434" y="568"/>
                </a:cxn>
                <a:cxn ang="0">
                  <a:pos x="481" y="498"/>
                </a:cxn>
                <a:cxn ang="0">
                  <a:pos x="518" y="409"/>
                </a:cxn>
                <a:cxn ang="0">
                  <a:pos x="537" y="309"/>
                </a:cxn>
                <a:cxn ang="0">
                  <a:pos x="518" y="209"/>
                </a:cxn>
                <a:cxn ang="0">
                  <a:pos x="471" y="129"/>
                </a:cxn>
                <a:cxn ang="0">
                  <a:pos x="405" y="70"/>
                </a:cxn>
                <a:cxn ang="0">
                  <a:pos x="302" y="50"/>
                </a:cxn>
                <a:cxn ang="0">
                  <a:pos x="245" y="60"/>
                </a:cxn>
                <a:cxn ang="0">
                  <a:pos x="189" y="80"/>
                </a:cxn>
                <a:cxn ang="0">
                  <a:pos x="132" y="129"/>
                </a:cxn>
                <a:cxn ang="0">
                  <a:pos x="85" y="199"/>
                </a:cxn>
                <a:cxn ang="0">
                  <a:pos x="113" y="199"/>
                </a:cxn>
                <a:cxn ang="0">
                  <a:pos x="132" y="209"/>
                </a:cxn>
                <a:cxn ang="0">
                  <a:pos x="161" y="239"/>
                </a:cxn>
                <a:cxn ang="0">
                  <a:pos x="170" y="259"/>
                </a:cxn>
                <a:cxn ang="0">
                  <a:pos x="170" y="289"/>
                </a:cxn>
                <a:cxn ang="0">
                  <a:pos x="151" y="349"/>
                </a:cxn>
                <a:cxn ang="0">
                  <a:pos x="132" y="369"/>
                </a:cxn>
                <a:cxn ang="0">
                  <a:pos x="104" y="379"/>
                </a:cxn>
                <a:cxn ang="0">
                  <a:pos x="57" y="379"/>
                </a:cxn>
                <a:cxn ang="0">
                  <a:pos x="48" y="369"/>
                </a:cxn>
                <a:cxn ang="0">
                  <a:pos x="29" y="359"/>
                </a:cxn>
                <a:cxn ang="0">
                  <a:pos x="10" y="339"/>
                </a:cxn>
                <a:cxn ang="0">
                  <a:pos x="0" y="319"/>
                </a:cxn>
                <a:cxn ang="0">
                  <a:pos x="0" y="289"/>
                </a:cxn>
                <a:cxn ang="0">
                  <a:pos x="19" y="179"/>
                </a:cxn>
                <a:cxn ang="0">
                  <a:pos x="85" y="90"/>
                </a:cxn>
                <a:cxn ang="0">
                  <a:pos x="179" y="20"/>
                </a:cxn>
                <a:cxn ang="0">
                  <a:pos x="311" y="0"/>
                </a:cxn>
              </a:cxnLst>
              <a:rect l="0" t="0" r="r" b="b"/>
              <a:pathLst>
                <a:path w="688" h="1057">
                  <a:moveTo>
                    <a:pt x="311" y="0"/>
                  </a:moveTo>
                  <a:lnTo>
                    <a:pt x="424" y="10"/>
                  </a:lnTo>
                  <a:lnTo>
                    <a:pt x="518" y="50"/>
                  </a:lnTo>
                  <a:lnTo>
                    <a:pt x="603" y="119"/>
                  </a:lnTo>
                  <a:lnTo>
                    <a:pt x="650" y="199"/>
                  </a:lnTo>
                  <a:lnTo>
                    <a:pt x="669" y="309"/>
                  </a:lnTo>
                  <a:lnTo>
                    <a:pt x="650" y="419"/>
                  </a:lnTo>
                  <a:lnTo>
                    <a:pt x="603" y="508"/>
                  </a:lnTo>
                  <a:lnTo>
                    <a:pt x="537" y="588"/>
                  </a:lnTo>
                  <a:lnTo>
                    <a:pt x="452" y="658"/>
                  </a:lnTo>
                  <a:lnTo>
                    <a:pt x="396" y="698"/>
                  </a:lnTo>
                  <a:lnTo>
                    <a:pt x="349" y="738"/>
                  </a:lnTo>
                  <a:lnTo>
                    <a:pt x="302" y="788"/>
                  </a:lnTo>
                  <a:lnTo>
                    <a:pt x="236" y="847"/>
                  </a:lnTo>
                  <a:lnTo>
                    <a:pt x="151" y="927"/>
                  </a:lnTo>
                  <a:lnTo>
                    <a:pt x="556" y="927"/>
                  </a:lnTo>
                  <a:lnTo>
                    <a:pt x="584" y="917"/>
                  </a:lnTo>
                  <a:lnTo>
                    <a:pt x="594" y="897"/>
                  </a:lnTo>
                  <a:lnTo>
                    <a:pt x="603" y="867"/>
                  </a:lnTo>
                  <a:lnTo>
                    <a:pt x="613" y="828"/>
                  </a:lnTo>
                  <a:lnTo>
                    <a:pt x="622" y="798"/>
                  </a:lnTo>
                  <a:lnTo>
                    <a:pt x="622" y="768"/>
                  </a:lnTo>
                  <a:lnTo>
                    <a:pt x="688" y="768"/>
                  </a:lnTo>
                  <a:lnTo>
                    <a:pt x="641" y="1057"/>
                  </a:lnTo>
                  <a:lnTo>
                    <a:pt x="19" y="1057"/>
                  </a:lnTo>
                  <a:lnTo>
                    <a:pt x="19" y="1017"/>
                  </a:lnTo>
                  <a:lnTo>
                    <a:pt x="396" y="618"/>
                  </a:lnTo>
                  <a:lnTo>
                    <a:pt x="434" y="568"/>
                  </a:lnTo>
                  <a:lnTo>
                    <a:pt x="481" y="498"/>
                  </a:lnTo>
                  <a:lnTo>
                    <a:pt x="518" y="409"/>
                  </a:lnTo>
                  <a:lnTo>
                    <a:pt x="537" y="309"/>
                  </a:lnTo>
                  <a:lnTo>
                    <a:pt x="518" y="209"/>
                  </a:lnTo>
                  <a:lnTo>
                    <a:pt x="471" y="129"/>
                  </a:lnTo>
                  <a:lnTo>
                    <a:pt x="405" y="70"/>
                  </a:lnTo>
                  <a:lnTo>
                    <a:pt x="302" y="50"/>
                  </a:lnTo>
                  <a:lnTo>
                    <a:pt x="245" y="60"/>
                  </a:lnTo>
                  <a:lnTo>
                    <a:pt x="189" y="80"/>
                  </a:lnTo>
                  <a:lnTo>
                    <a:pt x="132" y="129"/>
                  </a:lnTo>
                  <a:lnTo>
                    <a:pt x="85" y="199"/>
                  </a:lnTo>
                  <a:lnTo>
                    <a:pt x="113" y="199"/>
                  </a:lnTo>
                  <a:lnTo>
                    <a:pt x="132" y="209"/>
                  </a:lnTo>
                  <a:lnTo>
                    <a:pt x="161" y="239"/>
                  </a:lnTo>
                  <a:lnTo>
                    <a:pt x="170" y="259"/>
                  </a:lnTo>
                  <a:lnTo>
                    <a:pt x="170" y="289"/>
                  </a:lnTo>
                  <a:lnTo>
                    <a:pt x="151" y="349"/>
                  </a:lnTo>
                  <a:lnTo>
                    <a:pt x="132" y="369"/>
                  </a:lnTo>
                  <a:lnTo>
                    <a:pt x="104" y="379"/>
                  </a:lnTo>
                  <a:lnTo>
                    <a:pt x="57" y="379"/>
                  </a:lnTo>
                  <a:lnTo>
                    <a:pt x="48" y="369"/>
                  </a:lnTo>
                  <a:lnTo>
                    <a:pt x="29" y="359"/>
                  </a:lnTo>
                  <a:lnTo>
                    <a:pt x="10" y="339"/>
                  </a:lnTo>
                  <a:lnTo>
                    <a:pt x="0" y="319"/>
                  </a:lnTo>
                  <a:lnTo>
                    <a:pt x="0" y="289"/>
                  </a:lnTo>
                  <a:lnTo>
                    <a:pt x="19" y="179"/>
                  </a:lnTo>
                  <a:lnTo>
                    <a:pt x="85" y="90"/>
                  </a:lnTo>
                  <a:lnTo>
                    <a:pt x="179" y="2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12569" y="4081"/>
              <a:ext cx="508" cy="2254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90" y="0"/>
                </a:cxn>
                <a:cxn ang="0">
                  <a:pos x="499" y="10"/>
                </a:cxn>
                <a:cxn ang="0">
                  <a:pos x="499" y="40"/>
                </a:cxn>
                <a:cxn ang="0">
                  <a:pos x="490" y="50"/>
                </a:cxn>
                <a:cxn ang="0">
                  <a:pos x="471" y="60"/>
                </a:cxn>
                <a:cxn ang="0">
                  <a:pos x="339" y="240"/>
                </a:cxn>
                <a:cxn ang="0">
                  <a:pos x="245" y="449"/>
                </a:cxn>
                <a:cxn ang="0">
                  <a:pos x="179" y="669"/>
                </a:cxn>
                <a:cxn ang="0">
                  <a:pos x="141" y="898"/>
                </a:cxn>
                <a:cxn ang="0">
                  <a:pos x="132" y="1127"/>
                </a:cxn>
                <a:cxn ang="0">
                  <a:pos x="141" y="1347"/>
                </a:cxn>
                <a:cxn ang="0">
                  <a:pos x="179" y="1566"/>
                </a:cxn>
                <a:cxn ang="0">
                  <a:pos x="235" y="1786"/>
                </a:cxn>
                <a:cxn ang="0">
                  <a:pos x="339" y="1995"/>
                </a:cxn>
                <a:cxn ang="0">
                  <a:pos x="471" y="2184"/>
                </a:cxn>
                <a:cxn ang="0">
                  <a:pos x="508" y="2224"/>
                </a:cxn>
                <a:cxn ang="0">
                  <a:pos x="508" y="2234"/>
                </a:cxn>
                <a:cxn ang="0">
                  <a:pos x="499" y="2234"/>
                </a:cxn>
                <a:cxn ang="0">
                  <a:pos x="480" y="2254"/>
                </a:cxn>
                <a:cxn ang="0">
                  <a:pos x="471" y="2254"/>
                </a:cxn>
                <a:cxn ang="0">
                  <a:pos x="442" y="2234"/>
                </a:cxn>
                <a:cxn ang="0">
                  <a:pos x="386" y="2184"/>
                </a:cxn>
                <a:cxn ang="0">
                  <a:pos x="301" y="2095"/>
                </a:cxn>
                <a:cxn ang="0">
                  <a:pos x="216" y="1975"/>
                </a:cxn>
                <a:cxn ang="0">
                  <a:pos x="141" y="1825"/>
                </a:cxn>
                <a:cxn ang="0">
                  <a:pos x="75" y="1636"/>
                </a:cxn>
                <a:cxn ang="0">
                  <a:pos x="28" y="1446"/>
                </a:cxn>
                <a:cxn ang="0">
                  <a:pos x="9" y="1277"/>
                </a:cxn>
                <a:cxn ang="0">
                  <a:pos x="0" y="1127"/>
                </a:cxn>
                <a:cxn ang="0">
                  <a:pos x="9" y="918"/>
                </a:cxn>
                <a:cxn ang="0">
                  <a:pos x="47" y="688"/>
                </a:cxn>
                <a:cxn ang="0">
                  <a:pos x="132" y="439"/>
                </a:cxn>
                <a:cxn ang="0">
                  <a:pos x="216" y="280"/>
                </a:cxn>
                <a:cxn ang="0">
                  <a:pos x="301" y="160"/>
                </a:cxn>
                <a:cxn ang="0">
                  <a:pos x="377" y="70"/>
                </a:cxn>
                <a:cxn ang="0">
                  <a:pos x="442" y="20"/>
                </a:cxn>
                <a:cxn ang="0">
                  <a:pos x="471" y="0"/>
                </a:cxn>
              </a:cxnLst>
              <a:rect l="0" t="0" r="r" b="b"/>
              <a:pathLst>
                <a:path w="508" h="2254">
                  <a:moveTo>
                    <a:pt x="471" y="0"/>
                  </a:moveTo>
                  <a:lnTo>
                    <a:pt x="490" y="0"/>
                  </a:lnTo>
                  <a:lnTo>
                    <a:pt x="499" y="10"/>
                  </a:lnTo>
                  <a:lnTo>
                    <a:pt x="499" y="40"/>
                  </a:lnTo>
                  <a:lnTo>
                    <a:pt x="490" y="50"/>
                  </a:lnTo>
                  <a:lnTo>
                    <a:pt x="471" y="60"/>
                  </a:lnTo>
                  <a:lnTo>
                    <a:pt x="339" y="240"/>
                  </a:lnTo>
                  <a:lnTo>
                    <a:pt x="245" y="449"/>
                  </a:lnTo>
                  <a:lnTo>
                    <a:pt x="179" y="669"/>
                  </a:lnTo>
                  <a:lnTo>
                    <a:pt x="141" y="898"/>
                  </a:lnTo>
                  <a:lnTo>
                    <a:pt x="132" y="1127"/>
                  </a:lnTo>
                  <a:lnTo>
                    <a:pt x="141" y="1347"/>
                  </a:lnTo>
                  <a:lnTo>
                    <a:pt x="179" y="1566"/>
                  </a:lnTo>
                  <a:lnTo>
                    <a:pt x="235" y="1786"/>
                  </a:lnTo>
                  <a:lnTo>
                    <a:pt x="339" y="1995"/>
                  </a:lnTo>
                  <a:lnTo>
                    <a:pt x="471" y="2184"/>
                  </a:lnTo>
                  <a:lnTo>
                    <a:pt x="508" y="2224"/>
                  </a:lnTo>
                  <a:lnTo>
                    <a:pt x="508" y="2234"/>
                  </a:lnTo>
                  <a:lnTo>
                    <a:pt x="499" y="2234"/>
                  </a:lnTo>
                  <a:lnTo>
                    <a:pt x="480" y="2254"/>
                  </a:lnTo>
                  <a:lnTo>
                    <a:pt x="471" y="2254"/>
                  </a:lnTo>
                  <a:lnTo>
                    <a:pt x="442" y="2234"/>
                  </a:lnTo>
                  <a:lnTo>
                    <a:pt x="386" y="2184"/>
                  </a:lnTo>
                  <a:lnTo>
                    <a:pt x="301" y="2095"/>
                  </a:lnTo>
                  <a:lnTo>
                    <a:pt x="216" y="1975"/>
                  </a:lnTo>
                  <a:lnTo>
                    <a:pt x="141" y="1825"/>
                  </a:lnTo>
                  <a:lnTo>
                    <a:pt x="75" y="1636"/>
                  </a:lnTo>
                  <a:lnTo>
                    <a:pt x="28" y="1446"/>
                  </a:lnTo>
                  <a:lnTo>
                    <a:pt x="9" y="1277"/>
                  </a:lnTo>
                  <a:lnTo>
                    <a:pt x="0" y="1127"/>
                  </a:lnTo>
                  <a:lnTo>
                    <a:pt x="9" y="918"/>
                  </a:lnTo>
                  <a:lnTo>
                    <a:pt x="47" y="688"/>
                  </a:lnTo>
                  <a:lnTo>
                    <a:pt x="132" y="439"/>
                  </a:lnTo>
                  <a:lnTo>
                    <a:pt x="216" y="280"/>
                  </a:lnTo>
                  <a:lnTo>
                    <a:pt x="301" y="160"/>
                  </a:lnTo>
                  <a:lnTo>
                    <a:pt x="377" y="70"/>
                  </a:lnTo>
                  <a:lnTo>
                    <a:pt x="442" y="20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6"/>
            <p:cNvSpPr>
              <a:spLocks/>
            </p:cNvSpPr>
            <p:nvPr/>
          </p:nvSpPr>
          <p:spPr bwMode="auto">
            <a:xfrm>
              <a:off x="13285" y="4779"/>
              <a:ext cx="904" cy="1048"/>
            </a:xfrm>
            <a:custGeom>
              <a:avLst/>
              <a:gdLst/>
              <a:ahLst/>
              <a:cxnLst>
                <a:cxn ang="0">
                  <a:pos x="508" y="10"/>
                </a:cxn>
                <a:cxn ang="0">
                  <a:pos x="649" y="150"/>
                </a:cxn>
                <a:cxn ang="0">
                  <a:pos x="696" y="170"/>
                </a:cxn>
                <a:cxn ang="0">
                  <a:pos x="800" y="110"/>
                </a:cxn>
                <a:cxn ang="0">
                  <a:pos x="875" y="0"/>
                </a:cxn>
                <a:cxn ang="0">
                  <a:pos x="904" y="10"/>
                </a:cxn>
                <a:cxn ang="0">
                  <a:pos x="875" y="80"/>
                </a:cxn>
                <a:cxn ang="0">
                  <a:pos x="762" y="240"/>
                </a:cxn>
                <a:cxn ang="0">
                  <a:pos x="499" y="499"/>
                </a:cxn>
                <a:cxn ang="0">
                  <a:pos x="452" y="549"/>
                </a:cxn>
                <a:cxn ang="0">
                  <a:pos x="339" y="659"/>
                </a:cxn>
                <a:cxn ang="0">
                  <a:pos x="197" y="808"/>
                </a:cxn>
                <a:cxn ang="0">
                  <a:pos x="216" y="828"/>
                </a:cxn>
                <a:cxn ang="0">
                  <a:pos x="320" y="838"/>
                </a:cxn>
                <a:cxn ang="0">
                  <a:pos x="452" y="888"/>
                </a:cxn>
                <a:cxn ang="0">
                  <a:pos x="536" y="898"/>
                </a:cxn>
                <a:cxn ang="0">
                  <a:pos x="668" y="858"/>
                </a:cxn>
                <a:cxn ang="0">
                  <a:pos x="791" y="709"/>
                </a:cxn>
                <a:cxn ang="0">
                  <a:pos x="800" y="679"/>
                </a:cxn>
                <a:cxn ang="0">
                  <a:pos x="847" y="689"/>
                </a:cxn>
                <a:cxn ang="0">
                  <a:pos x="838" y="748"/>
                </a:cxn>
                <a:cxn ang="0">
                  <a:pos x="753" y="898"/>
                </a:cxn>
                <a:cxn ang="0">
                  <a:pos x="602" y="1028"/>
                </a:cxn>
                <a:cxn ang="0">
                  <a:pos x="470" y="1048"/>
                </a:cxn>
                <a:cxn ang="0">
                  <a:pos x="367" y="958"/>
                </a:cxn>
                <a:cxn ang="0">
                  <a:pos x="263" y="868"/>
                </a:cxn>
                <a:cxn ang="0">
                  <a:pos x="178" y="888"/>
                </a:cxn>
                <a:cxn ang="0">
                  <a:pos x="65" y="1008"/>
                </a:cxn>
                <a:cxn ang="0">
                  <a:pos x="47" y="1038"/>
                </a:cxn>
                <a:cxn ang="0">
                  <a:pos x="0" y="1028"/>
                </a:cxn>
                <a:cxn ang="0">
                  <a:pos x="9" y="988"/>
                </a:cxn>
                <a:cxn ang="0">
                  <a:pos x="122" y="828"/>
                </a:cxn>
                <a:cxn ang="0">
                  <a:pos x="404" y="529"/>
                </a:cxn>
                <a:cxn ang="0">
                  <a:pos x="508" y="439"/>
                </a:cxn>
                <a:cxn ang="0">
                  <a:pos x="649" y="300"/>
                </a:cxn>
                <a:cxn ang="0">
                  <a:pos x="659" y="230"/>
                </a:cxn>
                <a:cxn ang="0">
                  <a:pos x="546" y="190"/>
                </a:cxn>
                <a:cxn ang="0">
                  <a:pos x="461" y="160"/>
                </a:cxn>
                <a:cxn ang="0">
                  <a:pos x="329" y="170"/>
                </a:cxn>
                <a:cxn ang="0">
                  <a:pos x="235" y="260"/>
                </a:cxn>
                <a:cxn ang="0">
                  <a:pos x="207" y="280"/>
                </a:cxn>
                <a:cxn ang="0">
                  <a:pos x="197" y="210"/>
                </a:cxn>
                <a:cxn ang="0">
                  <a:pos x="282" y="80"/>
                </a:cxn>
                <a:cxn ang="0">
                  <a:pos x="442" y="0"/>
                </a:cxn>
              </a:cxnLst>
              <a:rect l="0" t="0" r="r" b="b"/>
              <a:pathLst>
                <a:path w="904" h="1048">
                  <a:moveTo>
                    <a:pt x="442" y="0"/>
                  </a:moveTo>
                  <a:lnTo>
                    <a:pt x="508" y="10"/>
                  </a:lnTo>
                  <a:lnTo>
                    <a:pt x="630" y="140"/>
                  </a:lnTo>
                  <a:lnTo>
                    <a:pt x="649" y="150"/>
                  </a:lnTo>
                  <a:lnTo>
                    <a:pt x="668" y="170"/>
                  </a:lnTo>
                  <a:lnTo>
                    <a:pt x="696" y="170"/>
                  </a:lnTo>
                  <a:lnTo>
                    <a:pt x="743" y="160"/>
                  </a:lnTo>
                  <a:lnTo>
                    <a:pt x="800" y="110"/>
                  </a:lnTo>
                  <a:lnTo>
                    <a:pt x="857" y="20"/>
                  </a:lnTo>
                  <a:lnTo>
                    <a:pt x="875" y="0"/>
                  </a:lnTo>
                  <a:lnTo>
                    <a:pt x="894" y="0"/>
                  </a:lnTo>
                  <a:lnTo>
                    <a:pt x="904" y="10"/>
                  </a:lnTo>
                  <a:lnTo>
                    <a:pt x="904" y="20"/>
                  </a:lnTo>
                  <a:lnTo>
                    <a:pt x="875" y="80"/>
                  </a:lnTo>
                  <a:lnTo>
                    <a:pt x="828" y="150"/>
                  </a:lnTo>
                  <a:lnTo>
                    <a:pt x="762" y="240"/>
                  </a:lnTo>
                  <a:lnTo>
                    <a:pt x="612" y="399"/>
                  </a:lnTo>
                  <a:lnTo>
                    <a:pt x="499" y="499"/>
                  </a:lnTo>
                  <a:lnTo>
                    <a:pt x="470" y="539"/>
                  </a:lnTo>
                  <a:lnTo>
                    <a:pt x="452" y="549"/>
                  </a:lnTo>
                  <a:lnTo>
                    <a:pt x="395" y="599"/>
                  </a:lnTo>
                  <a:lnTo>
                    <a:pt x="339" y="659"/>
                  </a:lnTo>
                  <a:lnTo>
                    <a:pt x="273" y="719"/>
                  </a:lnTo>
                  <a:lnTo>
                    <a:pt x="197" y="808"/>
                  </a:lnTo>
                  <a:lnTo>
                    <a:pt x="197" y="838"/>
                  </a:lnTo>
                  <a:lnTo>
                    <a:pt x="216" y="828"/>
                  </a:lnTo>
                  <a:lnTo>
                    <a:pt x="254" y="828"/>
                  </a:lnTo>
                  <a:lnTo>
                    <a:pt x="320" y="838"/>
                  </a:lnTo>
                  <a:lnTo>
                    <a:pt x="404" y="868"/>
                  </a:lnTo>
                  <a:lnTo>
                    <a:pt x="452" y="888"/>
                  </a:lnTo>
                  <a:lnTo>
                    <a:pt x="489" y="898"/>
                  </a:lnTo>
                  <a:lnTo>
                    <a:pt x="536" y="898"/>
                  </a:lnTo>
                  <a:lnTo>
                    <a:pt x="593" y="888"/>
                  </a:lnTo>
                  <a:lnTo>
                    <a:pt x="668" y="858"/>
                  </a:lnTo>
                  <a:lnTo>
                    <a:pt x="743" y="798"/>
                  </a:lnTo>
                  <a:lnTo>
                    <a:pt x="791" y="709"/>
                  </a:lnTo>
                  <a:lnTo>
                    <a:pt x="791" y="689"/>
                  </a:lnTo>
                  <a:lnTo>
                    <a:pt x="800" y="679"/>
                  </a:lnTo>
                  <a:lnTo>
                    <a:pt x="838" y="679"/>
                  </a:lnTo>
                  <a:lnTo>
                    <a:pt x="847" y="689"/>
                  </a:lnTo>
                  <a:lnTo>
                    <a:pt x="847" y="699"/>
                  </a:lnTo>
                  <a:lnTo>
                    <a:pt x="838" y="748"/>
                  </a:lnTo>
                  <a:lnTo>
                    <a:pt x="809" y="818"/>
                  </a:lnTo>
                  <a:lnTo>
                    <a:pt x="753" y="898"/>
                  </a:lnTo>
                  <a:lnTo>
                    <a:pt x="687" y="968"/>
                  </a:lnTo>
                  <a:lnTo>
                    <a:pt x="602" y="1028"/>
                  </a:lnTo>
                  <a:lnTo>
                    <a:pt x="508" y="1048"/>
                  </a:lnTo>
                  <a:lnTo>
                    <a:pt x="470" y="1048"/>
                  </a:lnTo>
                  <a:lnTo>
                    <a:pt x="386" y="988"/>
                  </a:lnTo>
                  <a:lnTo>
                    <a:pt x="367" y="958"/>
                  </a:lnTo>
                  <a:lnTo>
                    <a:pt x="301" y="888"/>
                  </a:lnTo>
                  <a:lnTo>
                    <a:pt x="263" y="868"/>
                  </a:lnTo>
                  <a:lnTo>
                    <a:pt x="244" y="868"/>
                  </a:lnTo>
                  <a:lnTo>
                    <a:pt x="178" y="888"/>
                  </a:lnTo>
                  <a:lnTo>
                    <a:pt x="122" y="938"/>
                  </a:lnTo>
                  <a:lnTo>
                    <a:pt x="65" y="1008"/>
                  </a:lnTo>
                  <a:lnTo>
                    <a:pt x="56" y="1028"/>
                  </a:lnTo>
                  <a:lnTo>
                    <a:pt x="47" y="1038"/>
                  </a:lnTo>
                  <a:lnTo>
                    <a:pt x="9" y="1038"/>
                  </a:lnTo>
                  <a:lnTo>
                    <a:pt x="0" y="1028"/>
                  </a:lnTo>
                  <a:lnTo>
                    <a:pt x="0" y="1018"/>
                  </a:lnTo>
                  <a:lnTo>
                    <a:pt x="9" y="988"/>
                  </a:lnTo>
                  <a:lnTo>
                    <a:pt x="56" y="918"/>
                  </a:lnTo>
                  <a:lnTo>
                    <a:pt x="122" y="828"/>
                  </a:lnTo>
                  <a:lnTo>
                    <a:pt x="216" y="719"/>
                  </a:lnTo>
                  <a:lnTo>
                    <a:pt x="404" y="529"/>
                  </a:lnTo>
                  <a:lnTo>
                    <a:pt x="442" y="489"/>
                  </a:lnTo>
                  <a:lnTo>
                    <a:pt x="508" y="439"/>
                  </a:lnTo>
                  <a:lnTo>
                    <a:pt x="583" y="360"/>
                  </a:lnTo>
                  <a:lnTo>
                    <a:pt x="649" y="300"/>
                  </a:lnTo>
                  <a:lnTo>
                    <a:pt x="706" y="230"/>
                  </a:lnTo>
                  <a:lnTo>
                    <a:pt x="659" y="230"/>
                  </a:lnTo>
                  <a:lnTo>
                    <a:pt x="612" y="220"/>
                  </a:lnTo>
                  <a:lnTo>
                    <a:pt x="546" y="190"/>
                  </a:lnTo>
                  <a:lnTo>
                    <a:pt x="499" y="170"/>
                  </a:lnTo>
                  <a:lnTo>
                    <a:pt x="461" y="160"/>
                  </a:lnTo>
                  <a:lnTo>
                    <a:pt x="386" y="160"/>
                  </a:lnTo>
                  <a:lnTo>
                    <a:pt x="329" y="170"/>
                  </a:lnTo>
                  <a:lnTo>
                    <a:pt x="273" y="200"/>
                  </a:lnTo>
                  <a:lnTo>
                    <a:pt x="235" y="260"/>
                  </a:lnTo>
                  <a:lnTo>
                    <a:pt x="216" y="280"/>
                  </a:lnTo>
                  <a:lnTo>
                    <a:pt x="207" y="280"/>
                  </a:lnTo>
                  <a:lnTo>
                    <a:pt x="188" y="260"/>
                  </a:lnTo>
                  <a:lnTo>
                    <a:pt x="197" y="210"/>
                  </a:lnTo>
                  <a:lnTo>
                    <a:pt x="235" y="150"/>
                  </a:lnTo>
                  <a:lnTo>
                    <a:pt x="282" y="80"/>
                  </a:lnTo>
                  <a:lnTo>
                    <a:pt x="357" y="20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14415" y="4081"/>
              <a:ext cx="499" cy="22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8" y="0"/>
                </a:cxn>
                <a:cxn ang="0">
                  <a:pos x="56" y="20"/>
                </a:cxn>
                <a:cxn ang="0">
                  <a:pos x="113" y="70"/>
                </a:cxn>
                <a:cxn ang="0">
                  <a:pos x="188" y="160"/>
                </a:cxn>
                <a:cxn ang="0">
                  <a:pos x="273" y="280"/>
                </a:cxn>
                <a:cxn ang="0">
                  <a:pos x="357" y="429"/>
                </a:cxn>
                <a:cxn ang="0">
                  <a:pos x="433" y="619"/>
                </a:cxn>
                <a:cxn ang="0">
                  <a:pos x="470" y="808"/>
                </a:cxn>
                <a:cxn ang="0">
                  <a:pos x="489" y="978"/>
                </a:cxn>
                <a:cxn ang="0">
                  <a:pos x="499" y="1127"/>
                </a:cxn>
                <a:cxn ang="0">
                  <a:pos x="489" y="1337"/>
                </a:cxn>
                <a:cxn ang="0">
                  <a:pos x="452" y="1566"/>
                </a:cxn>
                <a:cxn ang="0">
                  <a:pos x="367" y="1815"/>
                </a:cxn>
                <a:cxn ang="0">
                  <a:pos x="282" y="1975"/>
                </a:cxn>
                <a:cxn ang="0">
                  <a:pos x="197" y="2095"/>
                </a:cxn>
                <a:cxn ang="0">
                  <a:pos x="122" y="2184"/>
                </a:cxn>
                <a:cxn ang="0">
                  <a:pos x="56" y="2234"/>
                </a:cxn>
                <a:cxn ang="0">
                  <a:pos x="28" y="2254"/>
                </a:cxn>
                <a:cxn ang="0">
                  <a:pos x="9" y="2254"/>
                </a:cxn>
                <a:cxn ang="0">
                  <a:pos x="0" y="2244"/>
                </a:cxn>
                <a:cxn ang="0">
                  <a:pos x="0" y="2224"/>
                </a:cxn>
                <a:cxn ang="0">
                  <a:pos x="28" y="2194"/>
                </a:cxn>
                <a:cxn ang="0">
                  <a:pos x="160" y="2015"/>
                </a:cxn>
                <a:cxn ang="0">
                  <a:pos x="263" y="1805"/>
                </a:cxn>
                <a:cxn ang="0">
                  <a:pos x="320" y="1586"/>
                </a:cxn>
                <a:cxn ang="0">
                  <a:pos x="357" y="1357"/>
                </a:cxn>
                <a:cxn ang="0">
                  <a:pos x="367" y="1127"/>
                </a:cxn>
                <a:cxn ang="0">
                  <a:pos x="348" y="858"/>
                </a:cxn>
                <a:cxn ang="0">
                  <a:pos x="310" y="609"/>
                </a:cxn>
                <a:cxn ang="0">
                  <a:pos x="244" y="399"/>
                </a:cxn>
                <a:cxn ang="0">
                  <a:pos x="150" y="220"/>
                </a:cxn>
                <a:cxn ang="0">
                  <a:pos x="37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499" h="2254">
                  <a:moveTo>
                    <a:pt x="18" y="0"/>
                  </a:moveTo>
                  <a:lnTo>
                    <a:pt x="28" y="0"/>
                  </a:lnTo>
                  <a:lnTo>
                    <a:pt x="56" y="20"/>
                  </a:lnTo>
                  <a:lnTo>
                    <a:pt x="113" y="70"/>
                  </a:lnTo>
                  <a:lnTo>
                    <a:pt x="188" y="160"/>
                  </a:lnTo>
                  <a:lnTo>
                    <a:pt x="273" y="280"/>
                  </a:lnTo>
                  <a:lnTo>
                    <a:pt x="357" y="429"/>
                  </a:lnTo>
                  <a:lnTo>
                    <a:pt x="433" y="619"/>
                  </a:lnTo>
                  <a:lnTo>
                    <a:pt x="470" y="808"/>
                  </a:lnTo>
                  <a:lnTo>
                    <a:pt x="489" y="978"/>
                  </a:lnTo>
                  <a:lnTo>
                    <a:pt x="499" y="1127"/>
                  </a:lnTo>
                  <a:lnTo>
                    <a:pt x="489" y="1337"/>
                  </a:lnTo>
                  <a:lnTo>
                    <a:pt x="452" y="1566"/>
                  </a:lnTo>
                  <a:lnTo>
                    <a:pt x="367" y="1815"/>
                  </a:lnTo>
                  <a:lnTo>
                    <a:pt x="282" y="1975"/>
                  </a:lnTo>
                  <a:lnTo>
                    <a:pt x="197" y="2095"/>
                  </a:lnTo>
                  <a:lnTo>
                    <a:pt x="122" y="2184"/>
                  </a:lnTo>
                  <a:lnTo>
                    <a:pt x="56" y="2234"/>
                  </a:lnTo>
                  <a:lnTo>
                    <a:pt x="28" y="2254"/>
                  </a:lnTo>
                  <a:lnTo>
                    <a:pt x="9" y="2254"/>
                  </a:lnTo>
                  <a:lnTo>
                    <a:pt x="0" y="2244"/>
                  </a:lnTo>
                  <a:lnTo>
                    <a:pt x="0" y="2224"/>
                  </a:lnTo>
                  <a:lnTo>
                    <a:pt x="28" y="2194"/>
                  </a:lnTo>
                  <a:lnTo>
                    <a:pt x="160" y="2015"/>
                  </a:lnTo>
                  <a:lnTo>
                    <a:pt x="263" y="1805"/>
                  </a:lnTo>
                  <a:lnTo>
                    <a:pt x="320" y="1586"/>
                  </a:lnTo>
                  <a:lnTo>
                    <a:pt x="357" y="1357"/>
                  </a:lnTo>
                  <a:lnTo>
                    <a:pt x="367" y="1127"/>
                  </a:lnTo>
                  <a:lnTo>
                    <a:pt x="348" y="858"/>
                  </a:lnTo>
                  <a:lnTo>
                    <a:pt x="310" y="609"/>
                  </a:lnTo>
                  <a:lnTo>
                    <a:pt x="244" y="399"/>
                  </a:lnTo>
                  <a:lnTo>
                    <a:pt x="150" y="220"/>
                  </a:lnTo>
                  <a:lnTo>
                    <a:pt x="37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15714" y="4460"/>
              <a:ext cx="1403" cy="149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725" y="0"/>
                </a:cxn>
                <a:cxn ang="0">
                  <a:pos x="735" y="20"/>
                </a:cxn>
                <a:cxn ang="0">
                  <a:pos x="744" y="30"/>
                </a:cxn>
                <a:cxn ang="0">
                  <a:pos x="744" y="698"/>
                </a:cxn>
                <a:cxn ang="0">
                  <a:pos x="1366" y="698"/>
                </a:cxn>
                <a:cxn ang="0">
                  <a:pos x="1384" y="708"/>
                </a:cxn>
                <a:cxn ang="0">
                  <a:pos x="1394" y="708"/>
                </a:cxn>
                <a:cxn ang="0">
                  <a:pos x="1403" y="728"/>
                </a:cxn>
                <a:cxn ang="0">
                  <a:pos x="1403" y="768"/>
                </a:cxn>
                <a:cxn ang="0">
                  <a:pos x="1394" y="788"/>
                </a:cxn>
                <a:cxn ang="0">
                  <a:pos x="1384" y="788"/>
                </a:cxn>
                <a:cxn ang="0">
                  <a:pos x="1366" y="798"/>
                </a:cxn>
                <a:cxn ang="0">
                  <a:pos x="744" y="798"/>
                </a:cxn>
                <a:cxn ang="0">
                  <a:pos x="744" y="1466"/>
                </a:cxn>
                <a:cxn ang="0">
                  <a:pos x="735" y="1476"/>
                </a:cxn>
                <a:cxn ang="0">
                  <a:pos x="725" y="1496"/>
                </a:cxn>
                <a:cxn ang="0">
                  <a:pos x="688" y="1496"/>
                </a:cxn>
                <a:cxn ang="0">
                  <a:pos x="669" y="1486"/>
                </a:cxn>
                <a:cxn ang="0">
                  <a:pos x="669" y="1476"/>
                </a:cxn>
                <a:cxn ang="0">
                  <a:pos x="659" y="1456"/>
                </a:cxn>
                <a:cxn ang="0">
                  <a:pos x="659" y="798"/>
                </a:cxn>
                <a:cxn ang="0">
                  <a:pos x="38" y="798"/>
                </a:cxn>
                <a:cxn ang="0">
                  <a:pos x="19" y="788"/>
                </a:cxn>
                <a:cxn ang="0">
                  <a:pos x="10" y="788"/>
                </a:cxn>
                <a:cxn ang="0">
                  <a:pos x="0" y="768"/>
                </a:cxn>
                <a:cxn ang="0">
                  <a:pos x="0" y="728"/>
                </a:cxn>
                <a:cxn ang="0">
                  <a:pos x="10" y="708"/>
                </a:cxn>
                <a:cxn ang="0">
                  <a:pos x="19" y="708"/>
                </a:cxn>
                <a:cxn ang="0">
                  <a:pos x="38" y="698"/>
                </a:cxn>
                <a:cxn ang="0">
                  <a:pos x="659" y="698"/>
                </a:cxn>
                <a:cxn ang="0">
                  <a:pos x="659" y="40"/>
                </a:cxn>
                <a:cxn ang="0">
                  <a:pos x="669" y="20"/>
                </a:cxn>
                <a:cxn ang="0">
                  <a:pos x="669" y="10"/>
                </a:cxn>
                <a:cxn ang="0">
                  <a:pos x="688" y="0"/>
                </a:cxn>
              </a:cxnLst>
              <a:rect l="0" t="0" r="r" b="b"/>
              <a:pathLst>
                <a:path w="1403" h="1496">
                  <a:moveTo>
                    <a:pt x="688" y="0"/>
                  </a:moveTo>
                  <a:lnTo>
                    <a:pt x="725" y="0"/>
                  </a:lnTo>
                  <a:lnTo>
                    <a:pt x="735" y="20"/>
                  </a:lnTo>
                  <a:lnTo>
                    <a:pt x="744" y="30"/>
                  </a:lnTo>
                  <a:lnTo>
                    <a:pt x="744" y="698"/>
                  </a:lnTo>
                  <a:lnTo>
                    <a:pt x="1366" y="698"/>
                  </a:lnTo>
                  <a:lnTo>
                    <a:pt x="1384" y="708"/>
                  </a:lnTo>
                  <a:lnTo>
                    <a:pt x="1394" y="708"/>
                  </a:lnTo>
                  <a:lnTo>
                    <a:pt x="1403" y="728"/>
                  </a:lnTo>
                  <a:lnTo>
                    <a:pt x="1403" y="768"/>
                  </a:lnTo>
                  <a:lnTo>
                    <a:pt x="1394" y="788"/>
                  </a:lnTo>
                  <a:lnTo>
                    <a:pt x="1384" y="788"/>
                  </a:lnTo>
                  <a:lnTo>
                    <a:pt x="1366" y="798"/>
                  </a:lnTo>
                  <a:lnTo>
                    <a:pt x="744" y="798"/>
                  </a:lnTo>
                  <a:lnTo>
                    <a:pt x="744" y="1466"/>
                  </a:lnTo>
                  <a:lnTo>
                    <a:pt x="735" y="1476"/>
                  </a:lnTo>
                  <a:lnTo>
                    <a:pt x="725" y="1496"/>
                  </a:lnTo>
                  <a:lnTo>
                    <a:pt x="688" y="1496"/>
                  </a:lnTo>
                  <a:lnTo>
                    <a:pt x="669" y="1486"/>
                  </a:lnTo>
                  <a:lnTo>
                    <a:pt x="669" y="1476"/>
                  </a:lnTo>
                  <a:lnTo>
                    <a:pt x="659" y="1456"/>
                  </a:lnTo>
                  <a:lnTo>
                    <a:pt x="659" y="798"/>
                  </a:lnTo>
                  <a:lnTo>
                    <a:pt x="38" y="798"/>
                  </a:lnTo>
                  <a:lnTo>
                    <a:pt x="19" y="788"/>
                  </a:lnTo>
                  <a:lnTo>
                    <a:pt x="10" y="788"/>
                  </a:lnTo>
                  <a:lnTo>
                    <a:pt x="0" y="768"/>
                  </a:lnTo>
                  <a:lnTo>
                    <a:pt x="0" y="728"/>
                  </a:lnTo>
                  <a:lnTo>
                    <a:pt x="10" y="708"/>
                  </a:lnTo>
                  <a:lnTo>
                    <a:pt x="19" y="708"/>
                  </a:lnTo>
                  <a:lnTo>
                    <a:pt x="38" y="698"/>
                  </a:lnTo>
                  <a:lnTo>
                    <a:pt x="659" y="698"/>
                  </a:lnTo>
                  <a:lnTo>
                    <a:pt x="659" y="40"/>
                  </a:lnTo>
                  <a:lnTo>
                    <a:pt x="669" y="20"/>
                  </a:lnTo>
                  <a:lnTo>
                    <a:pt x="669" y="1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17899" y="5089"/>
              <a:ext cx="226" cy="239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1" y="10"/>
                </a:cxn>
                <a:cxn ang="0">
                  <a:pos x="179" y="20"/>
                </a:cxn>
                <a:cxn ang="0">
                  <a:pos x="207" y="50"/>
                </a:cxn>
                <a:cxn ang="0">
                  <a:pos x="217" y="79"/>
                </a:cxn>
                <a:cxn ang="0">
                  <a:pos x="226" y="119"/>
                </a:cxn>
                <a:cxn ang="0">
                  <a:pos x="217" y="159"/>
                </a:cxn>
                <a:cxn ang="0">
                  <a:pos x="207" y="189"/>
                </a:cxn>
                <a:cxn ang="0">
                  <a:pos x="179" y="219"/>
                </a:cxn>
                <a:cxn ang="0">
                  <a:pos x="151" y="229"/>
                </a:cxn>
                <a:cxn ang="0">
                  <a:pos x="113" y="239"/>
                </a:cxn>
                <a:cxn ang="0">
                  <a:pos x="75" y="229"/>
                </a:cxn>
                <a:cxn ang="0">
                  <a:pos x="47" y="219"/>
                </a:cxn>
                <a:cxn ang="0">
                  <a:pos x="19" y="189"/>
                </a:cxn>
                <a:cxn ang="0">
                  <a:pos x="9" y="159"/>
                </a:cxn>
                <a:cxn ang="0">
                  <a:pos x="0" y="119"/>
                </a:cxn>
                <a:cxn ang="0">
                  <a:pos x="9" y="79"/>
                </a:cxn>
                <a:cxn ang="0">
                  <a:pos x="19" y="50"/>
                </a:cxn>
                <a:cxn ang="0">
                  <a:pos x="47" y="20"/>
                </a:cxn>
                <a:cxn ang="0">
                  <a:pos x="75" y="10"/>
                </a:cxn>
                <a:cxn ang="0">
                  <a:pos x="113" y="0"/>
                </a:cxn>
              </a:cxnLst>
              <a:rect l="0" t="0" r="r" b="b"/>
              <a:pathLst>
                <a:path w="226" h="239">
                  <a:moveTo>
                    <a:pt x="113" y="0"/>
                  </a:moveTo>
                  <a:lnTo>
                    <a:pt x="151" y="10"/>
                  </a:lnTo>
                  <a:lnTo>
                    <a:pt x="179" y="20"/>
                  </a:lnTo>
                  <a:lnTo>
                    <a:pt x="207" y="50"/>
                  </a:lnTo>
                  <a:lnTo>
                    <a:pt x="217" y="79"/>
                  </a:lnTo>
                  <a:lnTo>
                    <a:pt x="226" y="119"/>
                  </a:lnTo>
                  <a:lnTo>
                    <a:pt x="217" y="159"/>
                  </a:lnTo>
                  <a:lnTo>
                    <a:pt x="207" y="189"/>
                  </a:lnTo>
                  <a:lnTo>
                    <a:pt x="179" y="219"/>
                  </a:lnTo>
                  <a:lnTo>
                    <a:pt x="151" y="229"/>
                  </a:lnTo>
                  <a:lnTo>
                    <a:pt x="113" y="239"/>
                  </a:lnTo>
                  <a:lnTo>
                    <a:pt x="75" y="229"/>
                  </a:lnTo>
                  <a:lnTo>
                    <a:pt x="47" y="219"/>
                  </a:lnTo>
                  <a:lnTo>
                    <a:pt x="19" y="189"/>
                  </a:lnTo>
                  <a:lnTo>
                    <a:pt x="9" y="159"/>
                  </a:lnTo>
                  <a:lnTo>
                    <a:pt x="0" y="119"/>
                  </a:lnTo>
                  <a:lnTo>
                    <a:pt x="9" y="79"/>
                  </a:lnTo>
                  <a:lnTo>
                    <a:pt x="19" y="50"/>
                  </a:lnTo>
                  <a:lnTo>
                    <a:pt x="47" y="20"/>
                  </a:lnTo>
                  <a:lnTo>
                    <a:pt x="75" y="1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18850" y="5089"/>
              <a:ext cx="226" cy="239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1" y="10"/>
                </a:cxn>
                <a:cxn ang="0">
                  <a:pos x="179" y="20"/>
                </a:cxn>
                <a:cxn ang="0">
                  <a:pos x="207" y="50"/>
                </a:cxn>
                <a:cxn ang="0">
                  <a:pos x="217" y="79"/>
                </a:cxn>
                <a:cxn ang="0">
                  <a:pos x="226" y="119"/>
                </a:cxn>
                <a:cxn ang="0">
                  <a:pos x="217" y="159"/>
                </a:cxn>
                <a:cxn ang="0">
                  <a:pos x="207" y="189"/>
                </a:cxn>
                <a:cxn ang="0">
                  <a:pos x="179" y="219"/>
                </a:cxn>
                <a:cxn ang="0">
                  <a:pos x="151" y="229"/>
                </a:cxn>
                <a:cxn ang="0">
                  <a:pos x="113" y="239"/>
                </a:cxn>
                <a:cxn ang="0">
                  <a:pos x="75" y="229"/>
                </a:cxn>
                <a:cxn ang="0">
                  <a:pos x="47" y="219"/>
                </a:cxn>
                <a:cxn ang="0">
                  <a:pos x="19" y="189"/>
                </a:cxn>
                <a:cxn ang="0">
                  <a:pos x="9" y="159"/>
                </a:cxn>
                <a:cxn ang="0">
                  <a:pos x="0" y="119"/>
                </a:cxn>
                <a:cxn ang="0">
                  <a:pos x="9" y="79"/>
                </a:cxn>
                <a:cxn ang="0">
                  <a:pos x="19" y="50"/>
                </a:cxn>
                <a:cxn ang="0">
                  <a:pos x="47" y="20"/>
                </a:cxn>
                <a:cxn ang="0">
                  <a:pos x="75" y="10"/>
                </a:cxn>
                <a:cxn ang="0">
                  <a:pos x="113" y="0"/>
                </a:cxn>
              </a:cxnLst>
              <a:rect l="0" t="0" r="r" b="b"/>
              <a:pathLst>
                <a:path w="226" h="239">
                  <a:moveTo>
                    <a:pt x="113" y="0"/>
                  </a:moveTo>
                  <a:lnTo>
                    <a:pt x="151" y="10"/>
                  </a:lnTo>
                  <a:lnTo>
                    <a:pt x="179" y="20"/>
                  </a:lnTo>
                  <a:lnTo>
                    <a:pt x="207" y="50"/>
                  </a:lnTo>
                  <a:lnTo>
                    <a:pt x="217" y="79"/>
                  </a:lnTo>
                  <a:lnTo>
                    <a:pt x="226" y="119"/>
                  </a:lnTo>
                  <a:lnTo>
                    <a:pt x="217" y="159"/>
                  </a:lnTo>
                  <a:lnTo>
                    <a:pt x="207" y="189"/>
                  </a:lnTo>
                  <a:lnTo>
                    <a:pt x="179" y="219"/>
                  </a:lnTo>
                  <a:lnTo>
                    <a:pt x="151" y="229"/>
                  </a:lnTo>
                  <a:lnTo>
                    <a:pt x="113" y="239"/>
                  </a:lnTo>
                  <a:lnTo>
                    <a:pt x="75" y="229"/>
                  </a:lnTo>
                  <a:lnTo>
                    <a:pt x="47" y="219"/>
                  </a:lnTo>
                  <a:lnTo>
                    <a:pt x="19" y="189"/>
                  </a:lnTo>
                  <a:lnTo>
                    <a:pt x="9" y="159"/>
                  </a:lnTo>
                  <a:lnTo>
                    <a:pt x="0" y="119"/>
                  </a:lnTo>
                  <a:lnTo>
                    <a:pt x="9" y="79"/>
                  </a:lnTo>
                  <a:lnTo>
                    <a:pt x="19" y="50"/>
                  </a:lnTo>
                  <a:lnTo>
                    <a:pt x="47" y="20"/>
                  </a:lnTo>
                  <a:lnTo>
                    <a:pt x="75" y="1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19801" y="5089"/>
              <a:ext cx="226" cy="239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1" y="10"/>
                </a:cxn>
                <a:cxn ang="0">
                  <a:pos x="179" y="20"/>
                </a:cxn>
                <a:cxn ang="0">
                  <a:pos x="207" y="50"/>
                </a:cxn>
                <a:cxn ang="0">
                  <a:pos x="217" y="79"/>
                </a:cxn>
                <a:cxn ang="0">
                  <a:pos x="226" y="119"/>
                </a:cxn>
                <a:cxn ang="0">
                  <a:pos x="217" y="159"/>
                </a:cxn>
                <a:cxn ang="0">
                  <a:pos x="207" y="189"/>
                </a:cxn>
                <a:cxn ang="0">
                  <a:pos x="179" y="219"/>
                </a:cxn>
                <a:cxn ang="0">
                  <a:pos x="151" y="229"/>
                </a:cxn>
                <a:cxn ang="0">
                  <a:pos x="113" y="239"/>
                </a:cxn>
                <a:cxn ang="0">
                  <a:pos x="76" y="229"/>
                </a:cxn>
                <a:cxn ang="0">
                  <a:pos x="47" y="219"/>
                </a:cxn>
                <a:cxn ang="0">
                  <a:pos x="19" y="189"/>
                </a:cxn>
                <a:cxn ang="0">
                  <a:pos x="10" y="159"/>
                </a:cxn>
                <a:cxn ang="0">
                  <a:pos x="0" y="119"/>
                </a:cxn>
                <a:cxn ang="0">
                  <a:pos x="10" y="79"/>
                </a:cxn>
                <a:cxn ang="0">
                  <a:pos x="19" y="50"/>
                </a:cxn>
                <a:cxn ang="0">
                  <a:pos x="47" y="20"/>
                </a:cxn>
                <a:cxn ang="0">
                  <a:pos x="76" y="10"/>
                </a:cxn>
                <a:cxn ang="0">
                  <a:pos x="113" y="0"/>
                </a:cxn>
              </a:cxnLst>
              <a:rect l="0" t="0" r="r" b="b"/>
              <a:pathLst>
                <a:path w="226" h="239">
                  <a:moveTo>
                    <a:pt x="113" y="0"/>
                  </a:moveTo>
                  <a:lnTo>
                    <a:pt x="151" y="10"/>
                  </a:lnTo>
                  <a:lnTo>
                    <a:pt x="179" y="20"/>
                  </a:lnTo>
                  <a:lnTo>
                    <a:pt x="207" y="50"/>
                  </a:lnTo>
                  <a:lnTo>
                    <a:pt x="217" y="79"/>
                  </a:lnTo>
                  <a:lnTo>
                    <a:pt x="226" y="119"/>
                  </a:lnTo>
                  <a:lnTo>
                    <a:pt x="217" y="159"/>
                  </a:lnTo>
                  <a:lnTo>
                    <a:pt x="207" y="189"/>
                  </a:lnTo>
                  <a:lnTo>
                    <a:pt x="179" y="219"/>
                  </a:lnTo>
                  <a:lnTo>
                    <a:pt x="151" y="229"/>
                  </a:lnTo>
                  <a:lnTo>
                    <a:pt x="113" y="239"/>
                  </a:lnTo>
                  <a:lnTo>
                    <a:pt x="76" y="229"/>
                  </a:lnTo>
                  <a:lnTo>
                    <a:pt x="47" y="219"/>
                  </a:lnTo>
                  <a:lnTo>
                    <a:pt x="19" y="189"/>
                  </a:lnTo>
                  <a:lnTo>
                    <a:pt x="10" y="159"/>
                  </a:lnTo>
                  <a:lnTo>
                    <a:pt x="0" y="119"/>
                  </a:lnTo>
                  <a:lnTo>
                    <a:pt x="10" y="79"/>
                  </a:lnTo>
                  <a:lnTo>
                    <a:pt x="19" y="50"/>
                  </a:lnTo>
                  <a:lnTo>
                    <a:pt x="47" y="20"/>
                  </a:lnTo>
                  <a:lnTo>
                    <a:pt x="76" y="1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20828" y="4460"/>
              <a:ext cx="1403" cy="1496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725" y="0"/>
                </a:cxn>
                <a:cxn ang="0">
                  <a:pos x="734" y="20"/>
                </a:cxn>
                <a:cxn ang="0">
                  <a:pos x="744" y="30"/>
                </a:cxn>
                <a:cxn ang="0">
                  <a:pos x="744" y="698"/>
                </a:cxn>
                <a:cxn ang="0">
                  <a:pos x="1365" y="698"/>
                </a:cxn>
                <a:cxn ang="0">
                  <a:pos x="1384" y="708"/>
                </a:cxn>
                <a:cxn ang="0">
                  <a:pos x="1393" y="708"/>
                </a:cxn>
                <a:cxn ang="0">
                  <a:pos x="1403" y="728"/>
                </a:cxn>
                <a:cxn ang="0">
                  <a:pos x="1403" y="768"/>
                </a:cxn>
                <a:cxn ang="0">
                  <a:pos x="1393" y="788"/>
                </a:cxn>
                <a:cxn ang="0">
                  <a:pos x="1384" y="788"/>
                </a:cxn>
                <a:cxn ang="0">
                  <a:pos x="1365" y="798"/>
                </a:cxn>
                <a:cxn ang="0">
                  <a:pos x="744" y="798"/>
                </a:cxn>
                <a:cxn ang="0">
                  <a:pos x="744" y="1466"/>
                </a:cxn>
                <a:cxn ang="0">
                  <a:pos x="734" y="1476"/>
                </a:cxn>
                <a:cxn ang="0">
                  <a:pos x="725" y="1496"/>
                </a:cxn>
                <a:cxn ang="0">
                  <a:pos x="687" y="1496"/>
                </a:cxn>
                <a:cxn ang="0">
                  <a:pos x="668" y="1486"/>
                </a:cxn>
                <a:cxn ang="0">
                  <a:pos x="668" y="1476"/>
                </a:cxn>
                <a:cxn ang="0">
                  <a:pos x="659" y="1456"/>
                </a:cxn>
                <a:cxn ang="0">
                  <a:pos x="659" y="798"/>
                </a:cxn>
                <a:cxn ang="0">
                  <a:pos x="37" y="798"/>
                </a:cxn>
                <a:cxn ang="0">
                  <a:pos x="19" y="788"/>
                </a:cxn>
                <a:cxn ang="0">
                  <a:pos x="9" y="788"/>
                </a:cxn>
                <a:cxn ang="0">
                  <a:pos x="0" y="768"/>
                </a:cxn>
                <a:cxn ang="0">
                  <a:pos x="0" y="728"/>
                </a:cxn>
                <a:cxn ang="0">
                  <a:pos x="9" y="708"/>
                </a:cxn>
                <a:cxn ang="0">
                  <a:pos x="19" y="708"/>
                </a:cxn>
                <a:cxn ang="0">
                  <a:pos x="37" y="698"/>
                </a:cxn>
                <a:cxn ang="0">
                  <a:pos x="659" y="698"/>
                </a:cxn>
                <a:cxn ang="0">
                  <a:pos x="659" y="40"/>
                </a:cxn>
                <a:cxn ang="0">
                  <a:pos x="668" y="20"/>
                </a:cxn>
                <a:cxn ang="0">
                  <a:pos x="668" y="10"/>
                </a:cxn>
                <a:cxn ang="0">
                  <a:pos x="687" y="0"/>
                </a:cxn>
              </a:cxnLst>
              <a:rect l="0" t="0" r="r" b="b"/>
              <a:pathLst>
                <a:path w="1403" h="1496">
                  <a:moveTo>
                    <a:pt x="687" y="0"/>
                  </a:moveTo>
                  <a:lnTo>
                    <a:pt x="725" y="0"/>
                  </a:lnTo>
                  <a:lnTo>
                    <a:pt x="734" y="20"/>
                  </a:lnTo>
                  <a:lnTo>
                    <a:pt x="744" y="30"/>
                  </a:lnTo>
                  <a:lnTo>
                    <a:pt x="744" y="698"/>
                  </a:lnTo>
                  <a:lnTo>
                    <a:pt x="1365" y="698"/>
                  </a:lnTo>
                  <a:lnTo>
                    <a:pt x="1384" y="708"/>
                  </a:lnTo>
                  <a:lnTo>
                    <a:pt x="1393" y="708"/>
                  </a:lnTo>
                  <a:lnTo>
                    <a:pt x="1403" y="728"/>
                  </a:lnTo>
                  <a:lnTo>
                    <a:pt x="1403" y="768"/>
                  </a:lnTo>
                  <a:lnTo>
                    <a:pt x="1393" y="788"/>
                  </a:lnTo>
                  <a:lnTo>
                    <a:pt x="1384" y="788"/>
                  </a:lnTo>
                  <a:lnTo>
                    <a:pt x="1365" y="798"/>
                  </a:lnTo>
                  <a:lnTo>
                    <a:pt x="744" y="798"/>
                  </a:lnTo>
                  <a:lnTo>
                    <a:pt x="744" y="1466"/>
                  </a:lnTo>
                  <a:lnTo>
                    <a:pt x="734" y="1476"/>
                  </a:lnTo>
                  <a:lnTo>
                    <a:pt x="725" y="1496"/>
                  </a:lnTo>
                  <a:lnTo>
                    <a:pt x="687" y="1496"/>
                  </a:lnTo>
                  <a:lnTo>
                    <a:pt x="668" y="1486"/>
                  </a:lnTo>
                  <a:lnTo>
                    <a:pt x="668" y="1476"/>
                  </a:lnTo>
                  <a:lnTo>
                    <a:pt x="659" y="1456"/>
                  </a:lnTo>
                  <a:lnTo>
                    <a:pt x="659" y="798"/>
                  </a:lnTo>
                  <a:lnTo>
                    <a:pt x="37" y="798"/>
                  </a:lnTo>
                  <a:lnTo>
                    <a:pt x="19" y="788"/>
                  </a:lnTo>
                  <a:lnTo>
                    <a:pt x="9" y="788"/>
                  </a:lnTo>
                  <a:lnTo>
                    <a:pt x="0" y="768"/>
                  </a:lnTo>
                  <a:lnTo>
                    <a:pt x="0" y="728"/>
                  </a:lnTo>
                  <a:lnTo>
                    <a:pt x="9" y="708"/>
                  </a:lnTo>
                  <a:lnTo>
                    <a:pt x="19" y="708"/>
                  </a:lnTo>
                  <a:lnTo>
                    <a:pt x="37" y="698"/>
                  </a:lnTo>
                  <a:lnTo>
                    <a:pt x="659" y="698"/>
                  </a:lnTo>
                  <a:lnTo>
                    <a:pt x="659" y="40"/>
                  </a:lnTo>
                  <a:lnTo>
                    <a:pt x="668" y="20"/>
                  </a:lnTo>
                  <a:lnTo>
                    <a:pt x="668" y="10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3"/>
            <p:cNvSpPr>
              <a:spLocks noEditPoints="1"/>
            </p:cNvSpPr>
            <p:nvPr/>
          </p:nvSpPr>
          <p:spPr bwMode="auto">
            <a:xfrm>
              <a:off x="22947" y="4211"/>
              <a:ext cx="1111" cy="2015"/>
            </a:xfrm>
            <a:custGeom>
              <a:avLst/>
              <a:gdLst/>
              <a:ahLst/>
              <a:cxnLst>
                <a:cxn ang="0">
                  <a:pos x="470" y="1546"/>
                </a:cxn>
                <a:cxn ang="0">
                  <a:pos x="744" y="1436"/>
                </a:cxn>
                <a:cxn ang="0">
                  <a:pos x="913" y="1197"/>
                </a:cxn>
                <a:cxn ang="0">
                  <a:pos x="970" y="928"/>
                </a:cxn>
                <a:cxn ang="0">
                  <a:pos x="913" y="738"/>
                </a:cxn>
                <a:cxn ang="0">
                  <a:pos x="781" y="638"/>
                </a:cxn>
                <a:cxn ang="0">
                  <a:pos x="631" y="618"/>
                </a:cxn>
                <a:cxn ang="0">
                  <a:pos x="357" y="728"/>
                </a:cxn>
                <a:cxn ang="0">
                  <a:pos x="188" y="967"/>
                </a:cxn>
                <a:cxn ang="0">
                  <a:pos x="131" y="1237"/>
                </a:cxn>
                <a:cxn ang="0">
                  <a:pos x="197" y="1436"/>
                </a:cxn>
                <a:cxn ang="0">
                  <a:pos x="339" y="1536"/>
                </a:cxn>
                <a:cxn ang="0">
                  <a:pos x="631" y="618"/>
                </a:cxn>
                <a:cxn ang="0">
                  <a:pos x="819" y="0"/>
                </a:cxn>
                <a:cxn ang="0">
                  <a:pos x="828" y="30"/>
                </a:cxn>
                <a:cxn ang="0">
                  <a:pos x="706" y="558"/>
                </a:cxn>
                <a:cxn ang="0">
                  <a:pos x="941" y="638"/>
                </a:cxn>
                <a:cxn ang="0">
                  <a:pos x="1073" y="788"/>
                </a:cxn>
                <a:cxn ang="0">
                  <a:pos x="1111" y="967"/>
                </a:cxn>
                <a:cxn ang="0">
                  <a:pos x="1017" y="1257"/>
                </a:cxn>
                <a:cxn ang="0">
                  <a:pos x="781" y="1486"/>
                </a:cxn>
                <a:cxn ang="0">
                  <a:pos x="461" y="1586"/>
                </a:cxn>
                <a:cxn ang="0">
                  <a:pos x="376" y="1935"/>
                </a:cxn>
                <a:cxn ang="0">
                  <a:pos x="367" y="1985"/>
                </a:cxn>
                <a:cxn ang="0">
                  <a:pos x="357" y="2015"/>
                </a:cxn>
                <a:cxn ang="0">
                  <a:pos x="310" y="2005"/>
                </a:cxn>
                <a:cxn ang="0">
                  <a:pos x="320" y="1965"/>
                </a:cxn>
                <a:cxn ang="0">
                  <a:pos x="357" y="1795"/>
                </a:cxn>
                <a:cxn ang="0">
                  <a:pos x="263" y="1556"/>
                </a:cxn>
                <a:cxn ang="0">
                  <a:pos x="66" y="1406"/>
                </a:cxn>
                <a:cxn ang="0">
                  <a:pos x="0" y="1177"/>
                </a:cxn>
                <a:cxn ang="0">
                  <a:pos x="94" y="878"/>
                </a:cxn>
                <a:cxn ang="0">
                  <a:pos x="329" y="658"/>
                </a:cxn>
                <a:cxn ang="0">
                  <a:pos x="649" y="558"/>
                </a:cxn>
                <a:cxn ang="0">
                  <a:pos x="781" y="20"/>
                </a:cxn>
                <a:cxn ang="0">
                  <a:pos x="791" y="0"/>
                </a:cxn>
              </a:cxnLst>
              <a:rect l="0" t="0" r="r" b="b"/>
              <a:pathLst>
                <a:path w="1111" h="2015">
                  <a:moveTo>
                    <a:pt x="687" y="618"/>
                  </a:moveTo>
                  <a:lnTo>
                    <a:pt x="470" y="1546"/>
                  </a:lnTo>
                  <a:lnTo>
                    <a:pt x="621" y="1506"/>
                  </a:lnTo>
                  <a:lnTo>
                    <a:pt x="744" y="1436"/>
                  </a:lnTo>
                  <a:lnTo>
                    <a:pt x="838" y="1326"/>
                  </a:lnTo>
                  <a:lnTo>
                    <a:pt x="913" y="1197"/>
                  </a:lnTo>
                  <a:lnTo>
                    <a:pt x="951" y="1067"/>
                  </a:lnTo>
                  <a:lnTo>
                    <a:pt x="970" y="928"/>
                  </a:lnTo>
                  <a:lnTo>
                    <a:pt x="960" y="818"/>
                  </a:lnTo>
                  <a:lnTo>
                    <a:pt x="913" y="738"/>
                  </a:lnTo>
                  <a:lnTo>
                    <a:pt x="857" y="678"/>
                  </a:lnTo>
                  <a:lnTo>
                    <a:pt x="781" y="638"/>
                  </a:lnTo>
                  <a:lnTo>
                    <a:pt x="687" y="618"/>
                  </a:lnTo>
                  <a:close/>
                  <a:moveTo>
                    <a:pt x="631" y="618"/>
                  </a:moveTo>
                  <a:lnTo>
                    <a:pt x="480" y="658"/>
                  </a:lnTo>
                  <a:lnTo>
                    <a:pt x="357" y="728"/>
                  </a:lnTo>
                  <a:lnTo>
                    <a:pt x="263" y="838"/>
                  </a:lnTo>
                  <a:lnTo>
                    <a:pt x="188" y="967"/>
                  </a:lnTo>
                  <a:lnTo>
                    <a:pt x="150" y="1097"/>
                  </a:lnTo>
                  <a:lnTo>
                    <a:pt x="131" y="1237"/>
                  </a:lnTo>
                  <a:lnTo>
                    <a:pt x="150" y="1356"/>
                  </a:lnTo>
                  <a:lnTo>
                    <a:pt x="197" y="1436"/>
                  </a:lnTo>
                  <a:lnTo>
                    <a:pt x="254" y="1496"/>
                  </a:lnTo>
                  <a:lnTo>
                    <a:pt x="339" y="1536"/>
                  </a:lnTo>
                  <a:lnTo>
                    <a:pt x="414" y="1546"/>
                  </a:lnTo>
                  <a:lnTo>
                    <a:pt x="631" y="618"/>
                  </a:lnTo>
                  <a:close/>
                  <a:moveTo>
                    <a:pt x="791" y="0"/>
                  </a:moveTo>
                  <a:lnTo>
                    <a:pt x="819" y="0"/>
                  </a:lnTo>
                  <a:lnTo>
                    <a:pt x="828" y="10"/>
                  </a:lnTo>
                  <a:lnTo>
                    <a:pt x="828" y="30"/>
                  </a:lnTo>
                  <a:lnTo>
                    <a:pt x="819" y="50"/>
                  </a:lnTo>
                  <a:lnTo>
                    <a:pt x="706" y="558"/>
                  </a:lnTo>
                  <a:lnTo>
                    <a:pt x="838" y="588"/>
                  </a:lnTo>
                  <a:lnTo>
                    <a:pt x="941" y="638"/>
                  </a:lnTo>
                  <a:lnTo>
                    <a:pt x="1017" y="708"/>
                  </a:lnTo>
                  <a:lnTo>
                    <a:pt x="1073" y="788"/>
                  </a:lnTo>
                  <a:lnTo>
                    <a:pt x="1101" y="878"/>
                  </a:lnTo>
                  <a:lnTo>
                    <a:pt x="1111" y="967"/>
                  </a:lnTo>
                  <a:lnTo>
                    <a:pt x="1083" y="1117"/>
                  </a:lnTo>
                  <a:lnTo>
                    <a:pt x="1017" y="1257"/>
                  </a:lnTo>
                  <a:lnTo>
                    <a:pt x="913" y="1386"/>
                  </a:lnTo>
                  <a:lnTo>
                    <a:pt x="781" y="1486"/>
                  </a:lnTo>
                  <a:lnTo>
                    <a:pt x="631" y="1556"/>
                  </a:lnTo>
                  <a:lnTo>
                    <a:pt x="461" y="1586"/>
                  </a:lnTo>
                  <a:lnTo>
                    <a:pt x="376" y="1915"/>
                  </a:lnTo>
                  <a:lnTo>
                    <a:pt x="376" y="1935"/>
                  </a:lnTo>
                  <a:lnTo>
                    <a:pt x="367" y="1955"/>
                  </a:lnTo>
                  <a:lnTo>
                    <a:pt x="367" y="1985"/>
                  </a:lnTo>
                  <a:lnTo>
                    <a:pt x="357" y="1995"/>
                  </a:lnTo>
                  <a:lnTo>
                    <a:pt x="357" y="2015"/>
                  </a:lnTo>
                  <a:lnTo>
                    <a:pt x="320" y="2015"/>
                  </a:lnTo>
                  <a:lnTo>
                    <a:pt x="310" y="2005"/>
                  </a:lnTo>
                  <a:lnTo>
                    <a:pt x="310" y="1995"/>
                  </a:lnTo>
                  <a:lnTo>
                    <a:pt x="320" y="1965"/>
                  </a:lnTo>
                  <a:lnTo>
                    <a:pt x="329" y="1895"/>
                  </a:lnTo>
                  <a:lnTo>
                    <a:pt x="357" y="1795"/>
                  </a:lnTo>
                  <a:lnTo>
                    <a:pt x="405" y="1586"/>
                  </a:lnTo>
                  <a:lnTo>
                    <a:pt x="263" y="1556"/>
                  </a:lnTo>
                  <a:lnTo>
                    <a:pt x="150" y="1496"/>
                  </a:lnTo>
                  <a:lnTo>
                    <a:pt x="66" y="1406"/>
                  </a:lnTo>
                  <a:lnTo>
                    <a:pt x="18" y="1296"/>
                  </a:lnTo>
                  <a:lnTo>
                    <a:pt x="0" y="1177"/>
                  </a:lnTo>
                  <a:lnTo>
                    <a:pt x="28" y="1027"/>
                  </a:lnTo>
                  <a:lnTo>
                    <a:pt x="94" y="878"/>
                  </a:lnTo>
                  <a:lnTo>
                    <a:pt x="197" y="758"/>
                  </a:lnTo>
                  <a:lnTo>
                    <a:pt x="329" y="658"/>
                  </a:lnTo>
                  <a:lnTo>
                    <a:pt x="480" y="588"/>
                  </a:lnTo>
                  <a:lnTo>
                    <a:pt x="649" y="558"/>
                  </a:lnTo>
                  <a:lnTo>
                    <a:pt x="772" y="40"/>
                  </a:lnTo>
                  <a:lnTo>
                    <a:pt x="781" y="20"/>
                  </a:lnTo>
                  <a:lnTo>
                    <a:pt x="781" y="10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24209" y="4999"/>
              <a:ext cx="734" cy="1127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76" y="30"/>
                </a:cxn>
                <a:cxn ang="0">
                  <a:pos x="197" y="698"/>
                </a:cxn>
                <a:cxn ang="0">
                  <a:pos x="376" y="558"/>
                </a:cxn>
                <a:cxn ang="0">
                  <a:pos x="536" y="439"/>
                </a:cxn>
                <a:cxn ang="0">
                  <a:pos x="659" y="419"/>
                </a:cxn>
                <a:cxn ang="0">
                  <a:pos x="725" y="479"/>
                </a:cxn>
                <a:cxn ang="0">
                  <a:pos x="734" y="528"/>
                </a:cxn>
                <a:cxn ang="0">
                  <a:pos x="696" y="608"/>
                </a:cxn>
                <a:cxn ang="0">
                  <a:pos x="630" y="628"/>
                </a:cxn>
                <a:cxn ang="0">
                  <a:pos x="602" y="598"/>
                </a:cxn>
                <a:cxn ang="0">
                  <a:pos x="593" y="548"/>
                </a:cxn>
                <a:cxn ang="0">
                  <a:pos x="602" y="518"/>
                </a:cxn>
                <a:cxn ang="0">
                  <a:pos x="640" y="489"/>
                </a:cxn>
                <a:cxn ang="0">
                  <a:pos x="649" y="469"/>
                </a:cxn>
                <a:cxn ang="0">
                  <a:pos x="536" y="479"/>
                </a:cxn>
                <a:cxn ang="0">
                  <a:pos x="386" y="608"/>
                </a:cxn>
                <a:cxn ang="0">
                  <a:pos x="263" y="718"/>
                </a:cxn>
                <a:cxn ang="0">
                  <a:pos x="376" y="738"/>
                </a:cxn>
                <a:cxn ang="0">
                  <a:pos x="489" y="818"/>
                </a:cxn>
                <a:cxn ang="0">
                  <a:pos x="508" y="917"/>
                </a:cxn>
                <a:cxn ang="0">
                  <a:pos x="489" y="1027"/>
                </a:cxn>
                <a:cxn ang="0">
                  <a:pos x="527" y="1087"/>
                </a:cxn>
                <a:cxn ang="0">
                  <a:pos x="593" y="1067"/>
                </a:cxn>
                <a:cxn ang="0">
                  <a:pos x="659" y="967"/>
                </a:cxn>
                <a:cxn ang="0">
                  <a:pos x="678" y="878"/>
                </a:cxn>
                <a:cxn ang="0">
                  <a:pos x="715" y="868"/>
                </a:cxn>
                <a:cxn ang="0">
                  <a:pos x="725" y="907"/>
                </a:cxn>
                <a:cxn ang="0">
                  <a:pos x="687" y="1007"/>
                </a:cxn>
                <a:cxn ang="0">
                  <a:pos x="602" y="1107"/>
                </a:cxn>
                <a:cxn ang="0">
                  <a:pos x="480" y="1117"/>
                </a:cxn>
                <a:cxn ang="0">
                  <a:pos x="395" y="1037"/>
                </a:cxn>
                <a:cxn ang="0">
                  <a:pos x="376" y="937"/>
                </a:cxn>
                <a:cxn ang="0">
                  <a:pos x="386" y="887"/>
                </a:cxn>
                <a:cxn ang="0">
                  <a:pos x="329" y="798"/>
                </a:cxn>
                <a:cxn ang="0">
                  <a:pos x="188" y="758"/>
                </a:cxn>
                <a:cxn ang="0">
                  <a:pos x="150" y="917"/>
                </a:cxn>
                <a:cxn ang="0">
                  <a:pos x="122" y="1037"/>
                </a:cxn>
                <a:cxn ang="0">
                  <a:pos x="94" y="1107"/>
                </a:cxn>
                <a:cxn ang="0">
                  <a:pos x="47" y="1127"/>
                </a:cxn>
                <a:cxn ang="0">
                  <a:pos x="0" y="1097"/>
                </a:cxn>
                <a:cxn ang="0">
                  <a:pos x="9" y="1037"/>
                </a:cxn>
                <a:cxn ang="0">
                  <a:pos x="226" y="80"/>
                </a:cxn>
                <a:cxn ang="0">
                  <a:pos x="131" y="70"/>
                </a:cxn>
                <a:cxn ang="0">
                  <a:pos x="122" y="30"/>
                </a:cxn>
                <a:cxn ang="0">
                  <a:pos x="207" y="10"/>
                </a:cxn>
              </a:cxnLst>
              <a:rect l="0" t="0" r="r" b="b"/>
              <a:pathLst>
                <a:path w="734" h="1127">
                  <a:moveTo>
                    <a:pt x="263" y="0"/>
                  </a:moveTo>
                  <a:lnTo>
                    <a:pt x="357" y="0"/>
                  </a:lnTo>
                  <a:lnTo>
                    <a:pt x="376" y="20"/>
                  </a:lnTo>
                  <a:lnTo>
                    <a:pt x="376" y="30"/>
                  </a:lnTo>
                  <a:lnTo>
                    <a:pt x="348" y="60"/>
                  </a:lnTo>
                  <a:lnTo>
                    <a:pt x="197" y="698"/>
                  </a:lnTo>
                  <a:lnTo>
                    <a:pt x="291" y="638"/>
                  </a:lnTo>
                  <a:lnTo>
                    <a:pt x="376" y="558"/>
                  </a:lnTo>
                  <a:lnTo>
                    <a:pt x="461" y="489"/>
                  </a:lnTo>
                  <a:lnTo>
                    <a:pt x="536" y="439"/>
                  </a:lnTo>
                  <a:lnTo>
                    <a:pt x="621" y="419"/>
                  </a:lnTo>
                  <a:lnTo>
                    <a:pt x="659" y="419"/>
                  </a:lnTo>
                  <a:lnTo>
                    <a:pt x="687" y="439"/>
                  </a:lnTo>
                  <a:lnTo>
                    <a:pt x="725" y="479"/>
                  </a:lnTo>
                  <a:lnTo>
                    <a:pt x="734" y="499"/>
                  </a:lnTo>
                  <a:lnTo>
                    <a:pt x="734" y="528"/>
                  </a:lnTo>
                  <a:lnTo>
                    <a:pt x="715" y="588"/>
                  </a:lnTo>
                  <a:lnTo>
                    <a:pt x="696" y="608"/>
                  </a:lnTo>
                  <a:lnTo>
                    <a:pt x="668" y="628"/>
                  </a:lnTo>
                  <a:lnTo>
                    <a:pt x="630" y="628"/>
                  </a:lnTo>
                  <a:lnTo>
                    <a:pt x="612" y="618"/>
                  </a:lnTo>
                  <a:lnTo>
                    <a:pt x="602" y="598"/>
                  </a:lnTo>
                  <a:lnTo>
                    <a:pt x="593" y="568"/>
                  </a:lnTo>
                  <a:lnTo>
                    <a:pt x="593" y="548"/>
                  </a:lnTo>
                  <a:lnTo>
                    <a:pt x="602" y="538"/>
                  </a:lnTo>
                  <a:lnTo>
                    <a:pt x="602" y="518"/>
                  </a:lnTo>
                  <a:lnTo>
                    <a:pt x="621" y="499"/>
                  </a:lnTo>
                  <a:lnTo>
                    <a:pt x="640" y="489"/>
                  </a:lnTo>
                  <a:lnTo>
                    <a:pt x="668" y="479"/>
                  </a:lnTo>
                  <a:lnTo>
                    <a:pt x="649" y="469"/>
                  </a:lnTo>
                  <a:lnTo>
                    <a:pt x="621" y="459"/>
                  </a:lnTo>
                  <a:lnTo>
                    <a:pt x="536" y="479"/>
                  </a:lnTo>
                  <a:lnTo>
                    <a:pt x="461" y="538"/>
                  </a:lnTo>
                  <a:lnTo>
                    <a:pt x="386" y="608"/>
                  </a:lnTo>
                  <a:lnTo>
                    <a:pt x="320" y="678"/>
                  </a:lnTo>
                  <a:lnTo>
                    <a:pt x="263" y="718"/>
                  </a:lnTo>
                  <a:lnTo>
                    <a:pt x="310" y="728"/>
                  </a:lnTo>
                  <a:lnTo>
                    <a:pt x="376" y="738"/>
                  </a:lnTo>
                  <a:lnTo>
                    <a:pt x="442" y="768"/>
                  </a:lnTo>
                  <a:lnTo>
                    <a:pt x="489" y="818"/>
                  </a:lnTo>
                  <a:lnTo>
                    <a:pt x="508" y="887"/>
                  </a:lnTo>
                  <a:lnTo>
                    <a:pt x="508" y="917"/>
                  </a:lnTo>
                  <a:lnTo>
                    <a:pt x="489" y="957"/>
                  </a:lnTo>
                  <a:lnTo>
                    <a:pt x="489" y="1027"/>
                  </a:lnTo>
                  <a:lnTo>
                    <a:pt x="499" y="1057"/>
                  </a:lnTo>
                  <a:lnTo>
                    <a:pt x="527" y="1087"/>
                  </a:lnTo>
                  <a:lnTo>
                    <a:pt x="546" y="1087"/>
                  </a:lnTo>
                  <a:lnTo>
                    <a:pt x="593" y="1067"/>
                  </a:lnTo>
                  <a:lnTo>
                    <a:pt x="630" y="1027"/>
                  </a:lnTo>
                  <a:lnTo>
                    <a:pt x="659" y="967"/>
                  </a:lnTo>
                  <a:lnTo>
                    <a:pt x="678" y="907"/>
                  </a:lnTo>
                  <a:lnTo>
                    <a:pt x="678" y="878"/>
                  </a:lnTo>
                  <a:lnTo>
                    <a:pt x="687" y="868"/>
                  </a:lnTo>
                  <a:lnTo>
                    <a:pt x="715" y="868"/>
                  </a:lnTo>
                  <a:lnTo>
                    <a:pt x="725" y="878"/>
                  </a:lnTo>
                  <a:lnTo>
                    <a:pt x="725" y="907"/>
                  </a:lnTo>
                  <a:lnTo>
                    <a:pt x="706" y="947"/>
                  </a:lnTo>
                  <a:lnTo>
                    <a:pt x="687" y="1007"/>
                  </a:lnTo>
                  <a:lnTo>
                    <a:pt x="649" y="1067"/>
                  </a:lnTo>
                  <a:lnTo>
                    <a:pt x="602" y="1107"/>
                  </a:lnTo>
                  <a:lnTo>
                    <a:pt x="536" y="1127"/>
                  </a:lnTo>
                  <a:lnTo>
                    <a:pt x="480" y="1117"/>
                  </a:lnTo>
                  <a:lnTo>
                    <a:pt x="433" y="1087"/>
                  </a:lnTo>
                  <a:lnTo>
                    <a:pt x="395" y="1037"/>
                  </a:lnTo>
                  <a:lnTo>
                    <a:pt x="376" y="967"/>
                  </a:lnTo>
                  <a:lnTo>
                    <a:pt x="376" y="937"/>
                  </a:lnTo>
                  <a:lnTo>
                    <a:pt x="386" y="917"/>
                  </a:lnTo>
                  <a:lnTo>
                    <a:pt x="386" y="887"/>
                  </a:lnTo>
                  <a:lnTo>
                    <a:pt x="367" y="838"/>
                  </a:lnTo>
                  <a:lnTo>
                    <a:pt x="329" y="798"/>
                  </a:lnTo>
                  <a:lnTo>
                    <a:pt x="263" y="768"/>
                  </a:lnTo>
                  <a:lnTo>
                    <a:pt x="188" y="758"/>
                  </a:lnTo>
                  <a:lnTo>
                    <a:pt x="160" y="848"/>
                  </a:lnTo>
                  <a:lnTo>
                    <a:pt x="150" y="917"/>
                  </a:lnTo>
                  <a:lnTo>
                    <a:pt x="131" y="987"/>
                  </a:lnTo>
                  <a:lnTo>
                    <a:pt x="122" y="1037"/>
                  </a:lnTo>
                  <a:lnTo>
                    <a:pt x="113" y="1067"/>
                  </a:lnTo>
                  <a:lnTo>
                    <a:pt x="94" y="1107"/>
                  </a:lnTo>
                  <a:lnTo>
                    <a:pt x="75" y="1117"/>
                  </a:lnTo>
                  <a:lnTo>
                    <a:pt x="47" y="1127"/>
                  </a:lnTo>
                  <a:lnTo>
                    <a:pt x="28" y="1127"/>
                  </a:lnTo>
                  <a:lnTo>
                    <a:pt x="0" y="1097"/>
                  </a:lnTo>
                  <a:lnTo>
                    <a:pt x="0" y="1057"/>
                  </a:lnTo>
                  <a:lnTo>
                    <a:pt x="9" y="1037"/>
                  </a:lnTo>
                  <a:lnTo>
                    <a:pt x="226" y="140"/>
                  </a:lnTo>
                  <a:lnTo>
                    <a:pt x="226" y="80"/>
                  </a:lnTo>
                  <a:lnTo>
                    <a:pt x="207" y="70"/>
                  </a:lnTo>
                  <a:lnTo>
                    <a:pt x="131" y="70"/>
                  </a:lnTo>
                  <a:lnTo>
                    <a:pt x="122" y="60"/>
                  </a:lnTo>
                  <a:lnTo>
                    <a:pt x="122" y="30"/>
                  </a:lnTo>
                  <a:lnTo>
                    <a:pt x="141" y="10"/>
                  </a:lnTo>
                  <a:lnTo>
                    <a:pt x="207" y="1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25357" y="4081"/>
              <a:ext cx="500" cy="2254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1" y="0"/>
                </a:cxn>
                <a:cxn ang="0">
                  <a:pos x="490" y="10"/>
                </a:cxn>
                <a:cxn ang="0">
                  <a:pos x="490" y="40"/>
                </a:cxn>
                <a:cxn ang="0">
                  <a:pos x="481" y="50"/>
                </a:cxn>
                <a:cxn ang="0">
                  <a:pos x="462" y="60"/>
                </a:cxn>
                <a:cxn ang="0">
                  <a:pos x="330" y="240"/>
                </a:cxn>
                <a:cxn ang="0">
                  <a:pos x="236" y="449"/>
                </a:cxn>
                <a:cxn ang="0">
                  <a:pos x="170" y="669"/>
                </a:cxn>
                <a:cxn ang="0">
                  <a:pos x="132" y="898"/>
                </a:cxn>
                <a:cxn ang="0">
                  <a:pos x="123" y="1127"/>
                </a:cxn>
                <a:cxn ang="0">
                  <a:pos x="132" y="1347"/>
                </a:cxn>
                <a:cxn ang="0">
                  <a:pos x="170" y="1566"/>
                </a:cxn>
                <a:cxn ang="0">
                  <a:pos x="226" y="1786"/>
                </a:cxn>
                <a:cxn ang="0">
                  <a:pos x="330" y="1995"/>
                </a:cxn>
                <a:cxn ang="0">
                  <a:pos x="462" y="2184"/>
                </a:cxn>
                <a:cxn ang="0">
                  <a:pos x="500" y="2224"/>
                </a:cxn>
                <a:cxn ang="0">
                  <a:pos x="500" y="2234"/>
                </a:cxn>
                <a:cxn ang="0">
                  <a:pos x="490" y="2234"/>
                </a:cxn>
                <a:cxn ang="0">
                  <a:pos x="471" y="2254"/>
                </a:cxn>
                <a:cxn ang="0">
                  <a:pos x="443" y="2234"/>
                </a:cxn>
                <a:cxn ang="0">
                  <a:pos x="387" y="2184"/>
                </a:cxn>
                <a:cxn ang="0">
                  <a:pos x="311" y="2095"/>
                </a:cxn>
                <a:cxn ang="0">
                  <a:pos x="226" y="1975"/>
                </a:cxn>
                <a:cxn ang="0">
                  <a:pos x="142" y="1825"/>
                </a:cxn>
                <a:cxn ang="0">
                  <a:pos x="66" y="1636"/>
                </a:cxn>
                <a:cxn ang="0">
                  <a:pos x="29" y="1446"/>
                </a:cxn>
                <a:cxn ang="0">
                  <a:pos x="10" y="1277"/>
                </a:cxn>
                <a:cxn ang="0">
                  <a:pos x="0" y="1127"/>
                </a:cxn>
                <a:cxn ang="0">
                  <a:pos x="10" y="918"/>
                </a:cxn>
                <a:cxn ang="0">
                  <a:pos x="47" y="688"/>
                </a:cxn>
                <a:cxn ang="0">
                  <a:pos x="132" y="439"/>
                </a:cxn>
                <a:cxn ang="0">
                  <a:pos x="217" y="280"/>
                </a:cxn>
                <a:cxn ang="0">
                  <a:pos x="302" y="160"/>
                </a:cxn>
                <a:cxn ang="0">
                  <a:pos x="377" y="70"/>
                </a:cxn>
                <a:cxn ang="0">
                  <a:pos x="443" y="20"/>
                </a:cxn>
                <a:cxn ang="0">
                  <a:pos x="471" y="0"/>
                </a:cxn>
              </a:cxnLst>
              <a:rect l="0" t="0" r="r" b="b"/>
              <a:pathLst>
                <a:path w="500" h="2254">
                  <a:moveTo>
                    <a:pt x="471" y="0"/>
                  </a:moveTo>
                  <a:lnTo>
                    <a:pt x="481" y="0"/>
                  </a:lnTo>
                  <a:lnTo>
                    <a:pt x="490" y="10"/>
                  </a:lnTo>
                  <a:lnTo>
                    <a:pt x="490" y="40"/>
                  </a:lnTo>
                  <a:lnTo>
                    <a:pt x="481" y="50"/>
                  </a:lnTo>
                  <a:lnTo>
                    <a:pt x="462" y="60"/>
                  </a:lnTo>
                  <a:lnTo>
                    <a:pt x="330" y="240"/>
                  </a:lnTo>
                  <a:lnTo>
                    <a:pt x="236" y="449"/>
                  </a:lnTo>
                  <a:lnTo>
                    <a:pt x="170" y="669"/>
                  </a:lnTo>
                  <a:lnTo>
                    <a:pt x="132" y="898"/>
                  </a:lnTo>
                  <a:lnTo>
                    <a:pt x="123" y="1127"/>
                  </a:lnTo>
                  <a:lnTo>
                    <a:pt x="132" y="1347"/>
                  </a:lnTo>
                  <a:lnTo>
                    <a:pt x="170" y="1566"/>
                  </a:lnTo>
                  <a:lnTo>
                    <a:pt x="226" y="1786"/>
                  </a:lnTo>
                  <a:lnTo>
                    <a:pt x="330" y="1995"/>
                  </a:lnTo>
                  <a:lnTo>
                    <a:pt x="462" y="2184"/>
                  </a:lnTo>
                  <a:lnTo>
                    <a:pt x="500" y="2224"/>
                  </a:lnTo>
                  <a:lnTo>
                    <a:pt x="500" y="2234"/>
                  </a:lnTo>
                  <a:lnTo>
                    <a:pt x="490" y="2234"/>
                  </a:lnTo>
                  <a:lnTo>
                    <a:pt x="471" y="2254"/>
                  </a:lnTo>
                  <a:lnTo>
                    <a:pt x="443" y="2234"/>
                  </a:lnTo>
                  <a:lnTo>
                    <a:pt x="387" y="2184"/>
                  </a:lnTo>
                  <a:lnTo>
                    <a:pt x="311" y="2095"/>
                  </a:lnTo>
                  <a:lnTo>
                    <a:pt x="226" y="1975"/>
                  </a:lnTo>
                  <a:lnTo>
                    <a:pt x="142" y="1825"/>
                  </a:lnTo>
                  <a:lnTo>
                    <a:pt x="66" y="1636"/>
                  </a:lnTo>
                  <a:lnTo>
                    <a:pt x="29" y="1446"/>
                  </a:lnTo>
                  <a:lnTo>
                    <a:pt x="10" y="1277"/>
                  </a:lnTo>
                  <a:lnTo>
                    <a:pt x="0" y="1127"/>
                  </a:lnTo>
                  <a:lnTo>
                    <a:pt x="10" y="918"/>
                  </a:lnTo>
                  <a:lnTo>
                    <a:pt x="47" y="688"/>
                  </a:lnTo>
                  <a:lnTo>
                    <a:pt x="132" y="439"/>
                  </a:lnTo>
                  <a:lnTo>
                    <a:pt x="217" y="280"/>
                  </a:lnTo>
                  <a:lnTo>
                    <a:pt x="302" y="160"/>
                  </a:lnTo>
                  <a:lnTo>
                    <a:pt x="377" y="70"/>
                  </a:lnTo>
                  <a:lnTo>
                    <a:pt x="443" y="20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6"/>
            <p:cNvSpPr>
              <a:spLocks/>
            </p:cNvSpPr>
            <p:nvPr/>
          </p:nvSpPr>
          <p:spPr bwMode="auto">
            <a:xfrm>
              <a:off x="26073" y="4779"/>
              <a:ext cx="895" cy="1048"/>
            </a:xfrm>
            <a:custGeom>
              <a:avLst/>
              <a:gdLst/>
              <a:ahLst/>
              <a:cxnLst>
                <a:cxn ang="0">
                  <a:pos x="499" y="10"/>
                </a:cxn>
                <a:cxn ang="0">
                  <a:pos x="640" y="150"/>
                </a:cxn>
                <a:cxn ang="0">
                  <a:pos x="688" y="170"/>
                </a:cxn>
                <a:cxn ang="0">
                  <a:pos x="791" y="110"/>
                </a:cxn>
                <a:cxn ang="0">
                  <a:pos x="867" y="0"/>
                </a:cxn>
                <a:cxn ang="0">
                  <a:pos x="895" y="10"/>
                </a:cxn>
                <a:cxn ang="0">
                  <a:pos x="867" y="80"/>
                </a:cxn>
                <a:cxn ang="0">
                  <a:pos x="754" y="240"/>
                </a:cxn>
                <a:cxn ang="0">
                  <a:pos x="490" y="499"/>
                </a:cxn>
                <a:cxn ang="0">
                  <a:pos x="443" y="549"/>
                </a:cxn>
                <a:cxn ang="0">
                  <a:pos x="330" y="659"/>
                </a:cxn>
                <a:cxn ang="0">
                  <a:pos x="188" y="808"/>
                </a:cxn>
                <a:cxn ang="0">
                  <a:pos x="226" y="828"/>
                </a:cxn>
                <a:cxn ang="0">
                  <a:pos x="330" y="838"/>
                </a:cxn>
                <a:cxn ang="0">
                  <a:pos x="452" y="888"/>
                </a:cxn>
                <a:cxn ang="0">
                  <a:pos x="537" y="898"/>
                </a:cxn>
                <a:cxn ang="0">
                  <a:pos x="669" y="858"/>
                </a:cxn>
                <a:cxn ang="0">
                  <a:pos x="791" y="709"/>
                </a:cxn>
                <a:cxn ang="0">
                  <a:pos x="801" y="679"/>
                </a:cxn>
                <a:cxn ang="0">
                  <a:pos x="848" y="689"/>
                </a:cxn>
                <a:cxn ang="0">
                  <a:pos x="838" y="748"/>
                </a:cxn>
                <a:cxn ang="0">
                  <a:pos x="754" y="898"/>
                </a:cxn>
                <a:cxn ang="0">
                  <a:pos x="603" y="1028"/>
                </a:cxn>
                <a:cxn ang="0">
                  <a:pos x="471" y="1048"/>
                </a:cxn>
                <a:cxn ang="0">
                  <a:pos x="367" y="958"/>
                </a:cxn>
                <a:cxn ang="0">
                  <a:pos x="264" y="868"/>
                </a:cxn>
                <a:cxn ang="0">
                  <a:pos x="179" y="888"/>
                </a:cxn>
                <a:cxn ang="0">
                  <a:pos x="66" y="1008"/>
                </a:cxn>
                <a:cxn ang="0">
                  <a:pos x="47" y="1038"/>
                </a:cxn>
                <a:cxn ang="0">
                  <a:pos x="0" y="1028"/>
                </a:cxn>
                <a:cxn ang="0">
                  <a:pos x="10" y="988"/>
                </a:cxn>
                <a:cxn ang="0">
                  <a:pos x="123" y="828"/>
                </a:cxn>
                <a:cxn ang="0">
                  <a:pos x="405" y="529"/>
                </a:cxn>
                <a:cxn ang="0">
                  <a:pos x="509" y="439"/>
                </a:cxn>
                <a:cxn ang="0">
                  <a:pos x="650" y="300"/>
                </a:cxn>
                <a:cxn ang="0">
                  <a:pos x="659" y="230"/>
                </a:cxn>
                <a:cxn ang="0">
                  <a:pos x="546" y="190"/>
                </a:cxn>
                <a:cxn ang="0">
                  <a:pos x="462" y="160"/>
                </a:cxn>
                <a:cxn ang="0">
                  <a:pos x="330" y="170"/>
                </a:cxn>
                <a:cxn ang="0">
                  <a:pos x="236" y="260"/>
                </a:cxn>
                <a:cxn ang="0">
                  <a:pos x="188" y="280"/>
                </a:cxn>
                <a:cxn ang="0">
                  <a:pos x="179" y="260"/>
                </a:cxn>
                <a:cxn ang="0">
                  <a:pos x="226" y="150"/>
                </a:cxn>
                <a:cxn ang="0">
                  <a:pos x="349" y="20"/>
                </a:cxn>
              </a:cxnLst>
              <a:rect l="0" t="0" r="r" b="b"/>
              <a:pathLst>
                <a:path w="895" h="1048">
                  <a:moveTo>
                    <a:pt x="433" y="0"/>
                  </a:moveTo>
                  <a:lnTo>
                    <a:pt x="499" y="10"/>
                  </a:lnTo>
                  <a:lnTo>
                    <a:pt x="622" y="140"/>
                  </a:lnTo>
                  <a:lnTo>
                    <a:pt x="640" y="150"/>
                  </a:lnTo>
                  <a:lnTo>
                    <a:pt x="659" y="170"/>
                  </a:lnTo>
                  <a:lnTo>
                    <a:pt x="688" y="170"/>
                  </a:lnTo>
                  <a:lnTo>
                    <a:pt x="735" y="160"/>
                  </a:lnTo>
                  <a:lnTo>
                    <a:pt x="791" y="110"/>
                  </a:lnTo>
                  <a:lnTo>
                    <a:pt x="848" y="20"/>
                  </a:lnTo>
                  <a:lnTo>
                    <a:pt x="867" y="0"/>
                  </a:lnTo>
                  <a:lnTo>
                    <a:pt x="885" y="0"/>
                  </a:lnTo>
                  <a:lnTo>
                    <a:pt x="895" y="10"/>
                  </a:lnTo>
                  <a:lnTo>
                    <a:pt x="895" y="20"/>
                  </a:lnTo>
                  <a:lnTo>
                    <a:pt x="867" y="80"/>
                  </a:lnTo>
                  <a:lnTo>
                    <a:pt x="819" y="150"/>
                  </a:lnTo>
                  <a:lnTo>
                    <a:pt x="754" y="240"/>
                  </a:lnTo>
                  <a:lnTo>
                    <a:pt x="603" y="399"/>
                  </a:lnTo>
                  <a:lnTo>
                    <a:pt x="490" y="499"/>
                  </a:lnTo>
                  <a:lnTo>
                    <a:pt x="462" y="539"/>
                  </a:lnTo>
                  <a:lnTo>
                    <a:pt x="443" y="549"/>
                  </a:lnTo>
                  <a:lnTo>
                    <a:pt x="386" y="599"/>
                  </a:lnTo>
                  <a:lnTo>
                    <a:pt x="330" y="659"/>
                  </a:lnTo>
                  <a:lnTo>
                    <a:pt x="264" y="719"/>
                  </a:lnTo>
                  <a:lnTo>
                    <a:pt x="188" y="808"/>
                  </a:lnTo>
                  <a:lnTo>
                    <a:pt x="207" y="838"/>
                  </a:lnTo>
                  <a:lnTo>
                    <a:pt x="226" y="828"/>
                  </a:lnTo>
                  <a:lnTo>
                    <a:pt x="264" y="828"/>
                  </a:lnTo>
                  <a:lnTo>
                    <a:pt x="330" y="838"/>
                  </a:lnTo>
                  <a:lnTo>
                    <a:pt x="414" y="868"/>
                  </a:lnTo>
                  <a:lnTo>
                    <a:pt x="452" y="888"/>
                  </a:lnTo>
                  <a:lnTo>
                    <a:pt x="490" y="898"/>
                  </a:lnTo>
                  <a:lnTo>
                    <a:pt x="537" y="898"/>
                  </a:lnTo>
                  <a:lnTo>
                    <a:pt x="593" y="888"/>
                  </a:lnTo>
                  <a:lnTo>
                    <a:pt x="669" y="858"/>
                  </a:lnTo>
                  <a:lnTo>
                    <a:pt x="744" y="798"/>
                  </a:lnTo>
                  <a:lnTo>
                    <a:pt x="791" y="709"/>
                  </a:lnTo>
                  <a:lnTo>
                    <a:pt x="791" y="689"/>
                  </a:lnTo>
                  <a:lnTo>
                    <a:pt x="801" y="679"/>
                  </a:lnTo>
                  <a:lnTo>
                    <a:pt x="838" y="679"/>
                  </a:lnTo>
                  <a:lnTo>
                    <a:pt x="848" y="689"/>
                  </a:lnTo>
                  <a:lnTo>
                    <a:pt x="848" y="699"/>
                  </a:lnTo>
                  <a:lnTo>
                    <a:pt x="838" y="748"/>
                  </a:lnTo>
                  <a:lnTo>
                    <a:pt x="810" y="818"/>
                  </a:lnTo>
                  <a:lnTo>
                    <a:pt x="754" y="898"/>
                  </a:lnTo>
                  <a:lnTo>
                    <a:pt x="688" y="968"/>
                  </a:lnTo>
                  <a:lnTo>
                    <a:pt x="603" y="1028"/>
                  </a:lnTo>
                  <a:lnTo>
                    <a:pt x="509" y="1048"/>
                  </a:lnTo>
                  <a:lnTo>
                    <a:pt x="471" y="1048"/>
                  </a:lnTo>
                  <a:lnTo>
                    <a:pt x="386" y="988"/>
                  </a:lnTo>
                  <a:lnTo>
                    <a:pt x="367" y="958"/>
                  </a:lnTo>
                  <a:lnTo>
                    <a:pt x="301" y="888"/>
                  </a:lnTo>
                  <a:lnTo>
                    <a:pt x="264" y="868"/>
                  </a:lnTo>
                  <a:lnTo>
                    <a:pt x="245" y="868"/>
                  </a:lnTo>
                  <a:lnTo>
                    <a:pt x="179" y="888"/>
                  </a:lnTo>
                  <a:lnTo>
                    <a:pt x="123" y="938"/>
                  </a:lnTo>
                  <a:lnTo>
                    <a:pt x="66" y="1008"/>
                  </a:lnTo>
                  <a:lnTo>
                    <a:pt x="57" y="1028"/>
                  </a:lnTo>
                  <a:lnTo>
                    <a:pt x="47" y="1038"/>
                  </a:lnTo>
                  <a:lnTo>
                    <a:pt x="19" y="1038"/>
                  </a:lnTo>
                  <a:lnTo>
                    <a:pt x="0" y="1028"/>
                  </a:lnTo>
                  <a:lnTo>
                    <a:pt x="0" y="1018"/>
                  </a:lnTo>
                  <a:lnTo>
                    <a:pt x="10" y="988"/>
                  </a:lnTo>
                  <a:lnTo>
                    <a:pt x="57" y="918"/>
                  </a:lnTo>
                  <a:lnTo>
                    <a:pt x="123" y="828"/>
                  </a:lnTo>
                  <a:lnTo>
                    <a:pt x="217" y="719"/>
                  </a:lnTo>
                  <a:lnTo>
                    <a:pt x="405" y="529"/>
                  </a:lnTo>
                  <a:lnTo>
                    <a:pt x="443" y="489"/>
                  </a:lnTo>
                  <a:lnTo>
                    <a:pt x="509" y="439"/>
                  </a:lnTo>
                  <a:lnTo>
                    <a:pt x="584" y="360"/>
                  </a:lnTo>
                  <a:lnTo>
                    <a:pt x="650" y="300"/>
                  </a:lnTo>
                  <a:lnTo>
                    <a:pt x="706" y="230"/>
                  </a:lnTo>
                  <a:lnTo>
                    <a:pt x="659" y="230"/>
                  </a:lnTo>
                  <a:lnTo>
                    <a:pt x="612" y="220"/>
                  </a:lnTo>
                  <a:lnTo>
                    <a:pt x="546" y="190"/>
                  </a:lnTo>
                  <a:lnTo>
                    <a:pt x="499" y="170"/>
                  </a:lnTo>
                  <a:lnTo>
                    <a:pt x="462" y="160"/>
                  </a:lnTo>
                  <a:lnTo>
                    <a:pt x="386" y="160"/>
                  </a:lnTo>
                  <a:lnTo>
                    <a:pt x="330" y="170"/>
                  </a:lnTo>
                  <a:lnTo>
                    <a:pt x="273" y="200"/>
                  </a:lnTo>
                  <a:lnTo>
                    <a:pt x="236" y="260"/>
                  </a:lnTo>
                  <a:lnTo>
                    <a:pt x="217" y="280"/>
                  </a:lnTo>
                  <a:lnTo>
                    <a:pt x="188" y="280"/>
                  </a:lnTo>
                  <a:lnTo>
                    <a:pt x="179" y="270"/>
                  </a:lnTo>
                  <a:lnTo>
                    <a:pt x="179" y="260"/>
                  </a:lnTo>
                  <a:lnTo>
                    <a:pt x="188" y="210"/>
                  </a:lnTo>
                  <a:lnTo>
                    <a:pt x="226" y="150"/>
                  </a:lnTo>
                  <a:lnTo>
                    <a:pt x="273" y="80"/>
                  </a:lnTo>
                  <a:lnTo>
                    <a:pt x="349" y="20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27213" y="4081"/>
              <a:ext cx="489" cy="22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20"/>
                </a:cxn>
                <a:cxn ang="0">
                  <a:pos x="103" y="70"/>
                </a:cxn>
                <a:cxn ang="0">
                  <a:pos x="188" y="160"/>
                </a:cxn>
                <a:cxn ang="0">
                  <a:pos x="273" y="280"/>
                </a:cxn>
                <a:cxn ang="0">
                  <a:pos x="348" y="429"/>
                </a:cxn>
                <a:cxn ang="0">
                  <a:pos x="414" y="619"/>
                </a:cxn>
                <a:cxn ang="0">
                  <a:pos x="461" y="808"/>
                </a:cxn>
                <a:cxn ang="0">
                  <a:pos x="480" y="978"/>
                </a:cxn>
                <a:cxn ang="0">
                  <a:pos x="489" y="1127"/>
                </a:cxn>
                <a:cxn ang="0">
                  <a:pos x="480" y="1337"/>
                </a:cxn>
                <a:cxn ang="0">
                  <a:pos x="442" y="1566"/>
                </a:cxn>
                <a:cxn ang="0">
                  <a:pos x="357" y="1815"/>
                </a:cxn>
                <a:cxn ang="0">
                  <a:pos x="273" y="1975"/>
                </a:cxn>
                <a:cxn ang="0">
                  <a:pos x="188" y="2095"/>
                </a:cxn>
                <a:cxn ang="0">
                  <a:pos x="113" y="2184"/>
                </a:cxn>
                <a:cxn ang="0">
                  <a:pos x="47" y="2234"/>
                </a:cxn>
                <a:cxn ang="0">
                  <a:pos x="18" y="2254"/>
                </a:cxn>
                <a:cxn ang="0">
                  <a:pos x="0" y="2234"/>
                </a:cxn>
                <a:cxn ang="0">
                  <a:pos x="0" y="2224"/>
                </a:cxn>
                <a:cxn ang="0">
                  <a:pos x="28" y="2194"/>
                </a:cxn>
                <a:cxn ang="0">
                  <a:pos x="160" y="2015"/>
                </a:cxn>
                <a:cxn ang="0">
                  <a:pos x="263" y="1805"/>
                </a:cxn>
                <a:cxn ang="0">
                  <a:pos x="320" y="1586"/>
                </a:cxn>
                <a:cxn ang="0">
                  <a:pos x="357" y="1357"/>
                </a:cxn>
                <a:cxn ang="0">
                  <a:pos x="367" y="1127"/>
                </a:cxn>
                <a:cxn ang="0">
                  <a:pos x="348" y="858"/>
                </a:cxn>
                <a:cxn ang="0">
                  <a:pos x="310" y="609"/>
                </a:cxn>
                <a:cxn ang="0">
                  <a:pos x="244" y="399"/>
                </a:cxn>
                <a:cxn ang="0">
                  <a:pos x="150" y="220"/>
                </a:cxn>
                <a:cxn ang="0">
                  <a:pos x="37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489" h="2254">
                  <a:moveTo>
                    <a:pt x="18" y="0"/>
                  </a:moveTo>
                  <a:lnTo>
                    <a:pt x="47" y="20"/>
                  </a:lnTo>
                  <a:lnTo>
                    <a:pt x="103" y="70"/>
                  </a:lnTo>
                  <a:lnTo>
                    <a:pt x="188" y="160"/>
                  </a:lnTo>
                  <a:lnTo>
                    <a:pt x="273" y="280"/>
                  </a:lnTo>
                  <a:lnTo>
                    <a:pt x="348" y="429"/>
                  </a:lnTo>
                  <a:lnTo>
                    <a:pt x="414" y="619"/>
                  </a:lnTo>
                  <a:lnTo>
                    <a:pt x="461" y="808"/>
                  </a:lnTo>
                  <a:lnTo>
                    <a:pt x="480" y="978"/>
                  </a:lnTo>
                  <a:lnTo>
                    <a:pt x="489" y="1127"/>
                  </a:lnTo>
                  <a:lnTo>
                    <a:pt x="480" y="1337"/>
                  </a:lnTo>
                  <a:lnTo>
                    <a:pt x="442" y="1566"/>
                  </a:lnTo>
                  <a:lnTo>
                    <a:pt x="357" y="1815"/>
                  </a:lnTo>
                  <a:lnTo>
                    <a:pt x="273" y="1975"/>
                  </a:lnTo>
                  <a:lnTo>
                    <a:pt x="188" y="2095"/>
                  </a:lnTo>
                  <a:lnTo>
                    <a:pt x="113" y="2184"/>
                  </a:lnTo>
                  <a:lnTo>
                    <a:pt x="47" y="2234"/>
                  </a:lnTo>
                  <a:lnTo>
                    <a:pt x="18" y="2254"/>
                  </a:lnTo>
                  <a:lnTo>
                    <a:pt x="0" y="2234"/>
                  </a:lnTo>
                  <a:lnTo>
                    <a:pt x="0" y="2224"/>
                  </a:lnTo>
                  <a:lnTo>
                    <a:pt x="28" y="2194"/>
                  </a:lnTo>
                  <a:lnTo>
                    <a:pt x="160" y="2015"/>
                  </a:lnTo>
                  <a:lnTo>
                    <a:pt x="263" y="1805"/>
                  </a:lnTo>
                  <a:lnTo>
                    <a:pt x="320" y="1586"/>
                  </a:lnTo>
                  <a:lnTo>
                    <a:pt x="357" y="1357"/>
                  </a:lnTo>
                  <a:lnTo>
                    <a:pt x="367" y="1127"/>
                  </a:lnTo>
                  <a:lnTo>
                    <a:pt x="348" y="858"/>
                  </a:lnTo>
                  <a:lnTo>
                    <a:pt x="310" y="609"/>
                  </a:lnTo>
                  <a:lnTo>
                    <a:pt x="244" y="399"/>
                  </a:lnTo>
                  <a:lnTo>
                    <a:pt x="150" y="220"/>
                  </a:lnTo>
                  <a:lnTo>
                    <a:pt x="37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>
              <a:off x="28616" y="4949"/>
              <a:ext cx="1422" cy="529"/>
            </a:xfrm>
            <a:custGeom>
              <a:avLst/>
              <a:gdLst/>
              <a:ahLst/>
              <a:cxnLst>
                <a:cxn ang="0">
                  <a:pos x="37" y="439"/>
                </a:cxn>
                <a:cxn ang="0">
                  <a:pos x="1375" y="439"/>
                </a:cxn>
                <a:cxn ang="0">
                  <a:pos x="1394" y="449"/>
                </a:cxn>
                <a:cxn ang="0">
                  <a:pos x="1403" y="449"/>
                </a:cxn>
                <a:cxn ang="0">
                  <a:pos x="1412" y="469"/>
                </a:cxn>
                <a:cxn ang="0">
                  <a:pos x="1412" y="509"/>
                </a:cxn>
                <a:cxn ang="0">
                  <a:pos x="1394" y="519"/>
                </a:cxn>
                <a:cxn ang="0">
                  <a:pos x="1384" y="529"/>
                </a:cxn>
                <a:cxn ang="0">
                  <a:pos x="28" y="529"/>
                </a:cxn>
                <a:cxn ang="0">
                  <a:pos x="19" y="519"/>
                </a:cxn>
                <a:cxn ang="0">
                  <a:pos x="0" y="509"/>
                </a:cxn>
                <a:cxn ang="0">
                  <a:pos x="0" y="469"/>
                </a:cxn>
                <a:cxn ang="0">
                  <a:pos x="9" y="449"/>
                </a:cxn>
                <a:cxn ang="0">
                  <a:pos x="19" y="449"/>
                </a:cxn>
                <a:cxn ang="0">
                  <a:pos x="37" y="439"/>
                </a:cxn>
                <a:cxn ang="0">
                  <a:pos x="47" y="0"/>
                </a:cxn>
                <a:cxn ang="0">
                  <a:pos x="1394" y="0"/>
                </a:cxn>
                <a:cxn ang="0">
                  <a:pos x="1403" y="10"/>
                </a:cxn>
                <a:cxn ang="0">
                  <a:pos x="1422" y="20"/>
                </a:cxn>
                <a:cxn ang="0">
                  <a:pos x="1422" y="60"/>
                </a:cxn>
                <a:cxn ang="0">
                  <a:pos x="1412" y="80"/>
                </a:cxn>
                <a:cxn ang="0">
                  <a:pos x="1403" y="80"/>
                </a:cxn>
                <a:cxn ang="0">
                  <a:pos x="1384" y="90"/>
                </a:cxn>
                <a:cxn ang="0">
                  <a:pos x="56" y="90"/>
                </a:cxn>
                <a:cxn ang="0">
                  <a:pos x="37" y="80"/>
                </a:cxn>
                <a:cxn ang="0">
                  <a:pos x="28" y="80"/>
                </a:cxn>
                <a:cxn ang="0">
                  <a:pos x="19" y="60"/>
                </a:cxn>
                <a:cxn ang="0">
                  <a:pos x="19" y="20"/>
                </a:cxn>
                <a:cxn ang="0">
                  <a:pos x="37" y="10"/>
                </a:cxn>
                <a:cxn ang="0">
                  <a:pos x="47" y="0"/>
                </a:cxn>
              </a:cxnLst>
              <a:rect l="0" t="0" r="r" b="b"/>
              <a:pathLst>
                <a:path w="1422" h="529">
                  <a:moveTo>
                    <a:pt x="37" y="439"/>
                  </a:moveTo>
                  <a:lnTo>
                    <a:pt x="1375" y="439"/>
                  </a:lnTo>
                  <a:lnTo>
                    <a:pt x="1394" y="449"/>
                  </a:lnTo>
                  <a:lnTo>
                    <a:pt x="1403" y="449"/>
                  </a:lnTo>
                  <a:lnTo>
                    <a:pt x="1412" y="469"/>
                  </a:lnTo>
                  <a:lnTo>
                    <a:pt x="1412" y="509"/>
                  </a:lnTo>
                  <a:lnTo>
                    <a:pt x="1394" y="519"/>
                  </a:lnTo>
                  <a:lnTo>
                    <a:pt x="1384" y="529"/>
                  </a:lnTo>
                  <a:lnTo>
                    <a:pt x="28" y="529"/>
                  </a:lnTo>
                  <a:lnTo>
                    <a:pt x="19" y="519"/>
                  </a:lnTo>
                  <a:lnTo>
                    <a:pt x="0" y="509"/>
                  </a:lnTo>
                  <a:lnTo>
                    <a:pt x="0" y="469"/>
                  </a:lnTo>
                  <a:lnTo>
                    <a:pt x="9" y="449"/>
                  </a:lnTo>
                  <a:lnTo>
                    <a:pt x="19" y="449"/>
                  </a:lnTo>
                  <a:lnTo>
                    <a:pt x="37" y="439"/>
                  </a:lnTo>
                  <a:close/>
                  <a:moveTo>
                    <a:pt x="47" y="0"/>
                  </a:moveTo>
                  <a:lnTo>
                    <a:pt x="1394" y="0"/>
                  </a:lnTo>
                  <a:lnTo>
                    <a:pt x="1403" y="10"/>
                  </a:lnTo>
                  <a:lnTo>
                    <a:pt x="1422" y="20"/>
                  </a:lnTo>
                  <a:lnTo>
                    <a:pt x="1422" y="60"/>
                  </a:lnTo>
                  <a:lnTo>
                    <a:pt x="1412" y="80"/>
                  </a:lnTo>
                  <a:lnTo>
                    <a:pt x="1403" y="80"/>
                  </a:lnTo>
                  <a:lnTo>
                    <a:pt x="1384" y="90"/>
                  </a:lnTo>
                  <a:lnTo>
                    <a:pt x="56" y="90"/>
                  </a:lnTo>
                  <a:lnTo>
                    <a:pt x="37" y="80"/>
                  </a:lnTo>
                  <a:lnTo>
                    <a:pt x="28" y="80"/>
                  </a:lnTo>
                  <a:lnTo>
                    <a:pt x="19" y="60"/>
                  </a:lnTo>
                  <a:lnTo>
                    <a:pt x="19" y="20"/>
                  </a:lnTo>
                  <a:lnTo>
                    <a:pt x="37" y="1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9"/>
            <p:cNvSpPr>
              <a:spLocks noEditPoints="1"/>
            </p:cNvSpPr>
            <p:nvPr/>
          </p:nvSpPr>
          <p:spPr bwMode="auto">
            <a:xfrm>
              <a:off x="30829" y="4281"/>
              <a:ext cx="904" cy="1556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11" y="80"/>
                </a:cxn>
                <a:cxn ang="0">
                  <a:pos x="254" y="129"/>
                </a:cxn>
                <a:cxn ang="0">
                  <a:pos x="216" y="209"/>
                </a:cxn>
                <a:cxn ang="0">
                  <a:pos x="188" y="329"/>
                </a:cxn>
                <a:cxn ang="0">
                  <a:pos x="169" y="528"/>
                </a:cxn>
                <a:cxn ang="0">
                  <a:pos x="169" y="897"/>
                </a:cxn>
                <a:cxn ang="0">
                  <a:pos x="179" y="1067"/>
                </a:cxn>
                <a:cxn ang="0">
                  <a:pos x="198" y="1226"/>
                </a:cxn>
                <a:cxn ang="0">
                  <a:pos x="226" y="1336"/>
                </a:cxn>
                <a:cxn ang="0">
                  <a:pos x="273" y="1416"/>
                </a:cxn>
                <a:cxn ang="0">
                  <a:pos x="329" y="1466"/>
                </a:cxn>
                <a:cxn ang="0">
                  <a:pos x="386" y="1486"/>
                </a:cxn>
                <a:cxn ang="0">
                  <a:pos x="442" y="1496"/>
                </a:cxn>
                <a:cxn ang="0">
                  <a:pos x="442" y="1486"/>
                </a:cxn>
                <a:cxn ang="0">
                  <a:pos x="499" y="1476"/>
                </a:cxn>
                <a:cxn ang="0">
                  <a:pos x="555" y="1446"/>
                </a:cxn>
                <a:cxn ang="0">
                  <a:pos x="612" y="1396"/>
                </a:cxn>
                <a:cxn ang="0">
                  <a:pos x="659" y="1316"/>
                </a:cxn>
                <a:cxn ang="0">
                  <a:pos x="687" y="1207"/>
                </a:cxn>
                <a:cxn ang="0">
                  <a:pos x="716" y="977"/>
                </a:cxn>
                <a:cxn ang="0">
                  <a:pos x="716" y="588"/>
                </a:cxn>
                <a:cxn ang="0">
                  <a:pos x="706" y="439"/>
                </a:cxn>
                <a:cxn ang="0">
                  <a:pos x="697" y="299"/>
                </a:cxn>
                <a:cxn ang="0">
                  <a:pos x="659" y="189"/>
                </a:cxn>
                <a:cxn ang="0">
                  <a:pos x="603" y="109"/>
                </a:cxn>
                <a:cxn ang="0">
                  <a:pos x="546" y="70"/>
                </a:cxn>
                <a:cxn ang="0">
                  <a:pos x="490" y="50"/>
                </a:cxn>
                <a:cxn ang="0">
                  <a:pos x="442" y="40"/>
                </a:cxn>
                <a:cxn ang="0">
                  <a:pos x="405" y="40"/>
                </a:cxn>
                <a:cxn ang="0">
                  <a:pos x="442" y="0"/>
                </a:cxn>
                <a:cxn ang="0">
                  <a:pos x="499" y="0"/>
                </a:cxn>
                <a:cxn ang="0">
                  <a:pos x="574" y="20"/>
                </a:cxn>
                <a:cxn ang="0">
                  <a:pos x="659" y="70"/>
                </a:cxn>
                <a:cxn ang="0">
                  <a:pos x="734" y="139"/>
                </a:cxn>
                <a:cxn ang="0">
                  <a:pos x="800" y="249"/>
                </a:cxn>
                <a:cxn ang="0">
                  <a:pos x="857" y="419"/>
                </a:cxn>
                <a:cxn ang="0">
                  <a:pos x="876" y="598"/>
                </a:cxn>
                <a:cxn ang="0">
                  <a:pos x="885" y="778"/>
                </a:cxn>
                <a:cxn ang="0">
                  <a:pos x="904" y="788"/>
                </a:cxn>
                <a:cxn ang="0">
                  <a:pos x="894" y="967"/>
                </a:cxn>
                <a:cxn ang="0">
                  <a:pos x="866" y="1137"/>
                </a:cxn>
                <a:cxn ang="0">
                  <a:pos x="819" y="1296"/>
                </a:cxn>
                <a:cxn ang="0">
                  <a:pos x="753" y="1406"/>
                </a:cxn>
                <a:cxn ang="0">
                  <a:pos x="678" y="1476"/>
                </a:cxn>
                <a:cxn ang="0">
                  <a:pos x="603" y="1526"/>
                </a:cxn>
                <a:cxn ang="0">
                  <a:pos x="527" y="1546"/>
                </a:cxn>
                <a:cxn ang="0">
                  <a:pos x="452" y="1556"/>
                </a:cxn>
                <a:cxn ang="0">
                  <a:pos x="358" y="1546"/>
                </a:cxn>
                <a:cxn ang="0">
                  <a:pos x="264" y="1506"/>
                </a:cxn>
                <a:cxn ang="0">
                  <a:pos x="169" y="1436"/>
                </a:cxn>
                <a:cxn ang="0">
                  <a:pos x="94" y="1326"/>
                </a:cxn>
                <a:cxn ang="0">
                  <a:pos x="28" y="1147"/>
                </a:cxn>
                <a:cxn ang="0">
                  <a:pos x="9" y="967"/>
                </a:cxn>
                <a:cxn ang="0">
                  <a:pos x="0" y="788"/>
                </a:cxn>
                <a:cxn ang="0">
                  <a:pos x="9" y="608"/>
                </a:cxn>
                <a:cxn ang="0">
                  <a:pos x="28" y="429"/>
                </a:cxn>
                <a:cxn ang="0">
                  <a:pos x="75" y="269"/>
                </a:cxn>
                <a:cxn ang="0">
                  <a:pos x="132" y="159"/>
                </a:cxn>
                <a:cxn ang="0">
                  <a:pos x="207" y="80"/>
                </a:cxn>
                <a:cxn ang="0">
                  <a:pos x="282" y="30"/>
                </a:cxn>
                <a:cxn ang="0">
                  <a:pos x="358" y="10"/>
                </a:cxn>
                <a:cxn ang="0">
                  <a:pos x="442" y="0"/>
                </a:cxn>
              </a:cxnLst>
              <a:rect l="0" t="0" r="r" b="b"/>
              <a:pathLst>
                <a:path w="904" h="1556">
                  <a:moveTo>
                    <a:pt x="405" y="40"/>
                  </a:moveTo>
                  <a:lnTo>
                    <a:pt x="311" y="80"/>
                  </a:lnTo>
                  <a:lnTo>
                    <a:pt x="254" y="129"/>
                  </a:lnTo>
                  <a:lnTo>
                    <a:pt x="216" y="209"/>
                  </a:lnTo>
                  <a:lnTo>
                    <a:pt x="188" y="329"/>
                  </a:lnTo>
                  <a:lnTo>
                    <a:pt x="169" y="528"/>
                  </a:lnTo>
                  <a:lnTo>
                    <a:pt x="169" y="897"/>
                  </a:lnTo>
                  <a:lnTo>
                    <a:pt x="179" y="1067"/>
                  </a:lnTo>
                  <a:lnTo>
                    <a:pt x="198" y="1226"/>
                  </a:lnTo>
                  <a:lnTo>
                    <a:pt x="226" y="1336"/>
                  </a:lnTo>
                  <a:lnTo>
                    <a:pt x="273" y="1416"/>
                  </a:lnTo>
                  <a:lnTo>
                    <a:pt x="329" y="1466"/>
                  </a:lnTo>
                  <a:lnTo>
                    <a:pt x="386" y="1486"/>
                  </a:lnTo>
                  <a:lnTo>
                    <a:pt x="442" y="1496"/>
                  </a:lnTo>
                  <a:lnTo>
                    <a:pt x="442" y="1486"/>
                  </a:lnTo>
                  <a:lnTo>
                    <a:pt x="499" y="1476"/>
                  </a:lnTo>
                  <a:lnTo>
                    <a:pt x="555" y="1446"/>
                  </a:lnTo>
                  <a:lnTo>
                    <a:pt x="612" y="1396"/>
                  </a:lnTo>
                  <a:lnTo>
                    <a:pt x="659" y="1316"/>
                  </a:lnTo>
                  <a:lnTo>
                    <a:pt x="687" y="1207"/>
                  </a:lnTo>
                  <a:lnTo>
                    <a:pt x="716" y="977"/>
                  </a:lnTo>
                  <a:lnTo>
                    <a:pt x="716" y="588"/>
                  </a:lnTo>
                  <a:lnTo>
                    <a:pt x="706" y="439"/>
                  </a:lnTo>
                  <a:lnTo>
                    <a:pt x="697" y="299"/>
                  </a:lnTo>
                  <a:lnTo>
                    <a:pt x="659" y="189"/>
                  </a:lnTo>
                  <a:lnTo>
                    <a:pt x="603" y="109"/>
                  </a:lnTo>
                  <a:lnTo>
                    <a:pt x="546" y="70"/>
                  </a:lnTo>
                  <a:lnTo>
                    <a:pt x="490" y="50"/>
                  </a:lnTo>
                  <a:lnTo>
                    <a:pt x="442" y="40"/>
                  </a:lnTo>
                  <a:lnTo>
                    <a:pt x="405" y="40"/>
                  </a:lnTo>
                  <a:close/>
                  <a:moveTo>
                    <a:pt x="442" y="0"/>
                  </a:moveTo>
                  <a:lnTo>
                    <a:pt x="499" y="0"/>
                  </a:lnTo>
                  <a:lnTo>
                    <a:pt x="574" y="20"/>
                  </a:lnTo>
                  <a:lnTo>
                    <a:pt x="659" y="70"/>
                  </a:lnTo>
                  <a:lnTo>
                    <a:pt x="734" y="139"/>
                  </a:lnTo>
                  <a:lnTo>
                    <a:pt x="800" y="249"/>
                  </a:lnTo>
                  <a:lnTo>
                    <a:pt x="857" y="419"/>
                  </a:lnTo>
                  <a:lnTo>
                    <a:pt x="876" y="598"/>
                  </a:lnTo>
                  <a:lnTo>
                    <a:pt x="885" y="778"/>
                  </a:lnTo>
                  <a:lnTo>
                    <a:pt x="904" y="788"/>
                  </a:lnTo>
                  <a:lnTo>
                    <a:pt x="894" y="967"/>
                  </a:lnTo>
                  <a:lnTo>
                    <a:pt x="866" y="1137"/>
                  </a:lnTo>
                  <a:lnTo>
                    <a:pt x="819" y="1296"/>
                  </a:lnTo>
                  <a:lnTo>
                    <a:pt x="753" y="1406"/>
                  </a:lnTo>
                  <a:lnTo>
                    <a:pt x="678" y="1476"/>
                  </a:lnTo>
                  <a:lnTo>
                    <a:pt x="603" y="1526"/>
                  </a:lnTo>
                  <a:lnTo>
                    <a:pt x="527" y="1546"/>
                  </a:lnTo>
                  <a:lnTo>
                    <a:pt x="452" y="1556"/>
                  </a:lnTo>
                  <a:lnTo>
                    <a:pt x="358" y="1546"/>
                  </a:lnTo>
                  <a:lnTo>
                    <a:pt x="264" y="1506"/>
                  </a:lnTo>
                  <a:lnTo>
                    <a:pt x="169" y="1436"/>
                  </a:lnTo>
                  <a:lnTo>
                    <a:pt x="94" y="1326"/>
                  </a:lnTo>
                  <a:lnTo>
                    <a:pt x="28" y="1147"/>
                  </a:lnTo>
                  <a:lnTo>
                    <a:pt x="9" y="967"/>
                  </a:lnTo>
                  <a:lnTo>
                    <a:pt x="0" y="788"/>
                  </a:lnTo>
                  <a:lnTo>
                    <a:pt x="9" y="608"/>
                  </a:lnTo>
                  <a:lnTo>
                    <a:pt x="28" y="429"/>
                  </a:lnTo>
                  <a:lnTo>
                    <a:pt x="75" y="269"/>
                  </a:lnTo>
                  <a:lnTo>
                    <a:pt x="132" y="159"/>
                  </a:lnTo>
                  <a:lnTo>
                    <a:pt x="207" y="80"/>
                  </a:lnTo>
                  <a:lnTo>
                    <a:pt x="282" y="30"/>
                  </a:lnTo>
                  <a:lnTo>
                    <a:pt x="358" y="10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  <p:bldP spid="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990600" y="3810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determines  </a:t>
            </a:r>
            <a:endParaRPr lang="en-US" sz="3200" dirty="0">
              <a:solidFill>
                <a:srgbClr val="FF66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200400" y="1676400"/>
            <a:ext cx="2667000" cy="609600"/>
            <a:chOff x="2057400" y="2819400"/>
            <a:chExt cx="4191000" cy="1676400"/>
          </a:xfrm>
        </p:grpSpPr>
        <p:sp>
          <p:nvSpPr>
            <p:cNvPr id="63" name="Freeform 62"/>
            <p:cNvSpPr/>
            <p:nvPr/>
          </p:nvSpPr>
          <p:spPr>
            <a:xfrm>
              <a:off x="2057400" y="2819400"/>
              <a:ext cx="3893128" cy="755073"/>
            </a:xfrm>
            <a:custGeom>
              <a:avLst/>
              <a:gdLst>
                <a:gd name="connsiteX0" fmla="*/ 0 w 3893128"/>
                <a:gd name="connsiteY0" fmla="*/ 69273 h 755073"/>
                <a:gd name="connsiteX1" fmla="*/ 1620982 w 3893128"/>
                <a:gd name="connsiteY1" fmla="*/ 96982 h 755073"/>
                <a:gd name="connsiteX2" fmla="*/ 2189019 w 3893128"/>
                <a:gd name="connsiteY2" fmla="*/ 651164 h 755073"/>
                <a:gd name="connsiteX3" fmla="*/ 3893128 w 3893128"/>
                <a:gd name="connsiteY3" fmla="*/ 720437 h 755073"/>
                <a:gd name="connsiteX4" fmla="*/ 3893128 w 3893128"/>
                <a:gd name="connsiteY4" fmla="*/ 720437 h 75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128" h="755073">
                  <a:moveTo>
                    <a:pt x="0" y="69273"/>
                  </a:moveTo>
                  <a:cubicBezTo>
                    <a:pt x="628073" y="34636"/>
                    <a:pt x="1256146" y="0"/>
                    <a:pt x="1620982" y="96982"/>
                  </a:cubicBezTo>
                  <a:cubicBezTo>
                    <a:pt x="1985818" y="193964"/>
                    <a:pt x="1810328" y="547255"/>
                    <a:pt x="2189019" y="651164"/>
                  </a:cubicBezTo>
                  <a:cubicBezTo>
                    <a:pt x="2567710" y="755073"/>
                    <a:pt x="3893128" y="720437"/>
                    <a:pt x="3893128" y="720437"/>
                  </a:cubicBezTo>
                  <a:lnTo>
                    <a:pt x="3893128" y="720437"/>
                  </a:lnTo>
                </a:path>
              </a:pathLst>
            </a:custGeom>
            <a:ln w="38100">
              <a:solidFill>
                <a:srgbClr val="66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flipV="1">
              <a:off x="2057400" y="2819400"/>
              <a:ext cx="3893128" cy="755073"/>
            </a:xfrm>
            <a:custGeom>
              <a:avLst/>
              <a:gdLst>
                <a:gd name="connsiteX0" fmla="*/ 0 w 3893128"/>
                <a:gd name="connsiteY0" fmla="*/ 69273 h 755073"/>
                <a:gd name="connsiteX1" fmla="*/ 1620982 w 3893128"/>
                <a:gd name="connsiteY1" fmla="*/ 96982 h 755073"/>
                <a:gd name="connsiteX2" fmla="*/ 2189019 w 3893128"/>
                <a:gd name="connsiteY2" fmla="*/ 651164 h 755073"/>
                <a:gd name="connsiteX3" fmla="*/ 3893128 w 3893128"/>
                <a:gd name="connsiteY3" fmla="*/ 720437 h 755073"/>
                <a:gd name="connsiteX4" fmla="*/ 3893128 w 3893128"/>
                <a:gd name="connsiteY4" fmla="*/ 720437 h 75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128" h="755073">
                  <a:moveTo>
                    <a:pt x="0" y="69273"/>
                  </a:moveTo>
                  <a:cubicBezTo>
                    <a:pt x="628073" y="34636"/>
                    <a:pt x="1256146" y="0"/>
                    <a:pt x="1620982" y="96982"/>
                  </a:cubicBezTo>
                  <a:cubicBezTo>
                    <a:pt x="1985818" y="193964"/>
                    <a:pt x="1810328" y="547255"/>
                    <a:pt x="2189019" y="651164"/>
                  </a:cubicBezTo>
                  <a:cubicBezTo>
                    <a:pt x="2567710" y="755073"/>
                    <a:pt x="3893128" y="720437"/>
                    <a:pt x="3893128" y="720437"/>
                  </a:cubicBezTo>
                  <a:lnTo>
                    <a:pt x="3893128" y="720437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057400" y="4495800"/>
              <a:ext cx="4191000" cy="0"/>
            </a:xfrm>
            <a:prstGeom prst="line">
              <a:avLst/>
            </a:prstGeom>
            <a:ln w="38100">
              <a:solidFill>
                <a:srgbClr val="0099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2895600" y="4038600"/>
              <a:ext cx="609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System of Charges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5029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A local system over a </a:t>
            </a:r>
            <a:r>
              <a:rPr lang="en-US" sz="2400" dirty="0" err="1" smtClean="0">
                <a:solidFill>
                  <a:srgbClr val="009900"/>
                </a:solidFill>
              </a:rPr>
              <a:t>torsor</a:t>
            </a:r>
            <a:r>
              <a:rPr lang="en-US" sz="2400" dirty="0" smtClean="0">
                <a:solidFill>
                  <a:srgbClr val="009900"/>
                </a:solidFill>
              </a:rPr>
              <a:t> for spaces of </a:t>
            </a:r>
            <a:r>
              <a:rPr lang="en-US" sz="2400" dirty="0" err="1" smtClean="0">
                <a:solidFill>
                  <a:srgbClr val="009900"/>
                </a:solidFill>
              </a:rPr>
              <a:t>holomorphic</a:t>
            </a:r>
            <a:endParaRPr lang="en-US" sz="2400" dirty="0" smtClean="0">
              <a:solidFill>
                <a:srgbClr val="009900"/>
              </a:solidFill>
            </a:endParaRPr>
          </a:p>
          <a:p>
            <a:r>
              <a:rPr lang="en-US" sz="2400" dirty="0" smtClean="0">
                <a:solidFill>
                  <a:srgbClr val="009900"/>
                </a:solidFill>
              </a:rPr>
              <a:t>differentials…</a:t>
            </a:r>
            <a:endParaRPr lang="en-US" sz="2400" dirty="0">
              <a:solidFill>
                <a:srgbClr val="0099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2743200"/>
            <a:ext cx="6402386" cy="626344"/>
            <a:chOff x="1301" y="1799"/>
            <a:chExt cx="23684" cy="2317"/>
          </a:xfrm>
          <a:solidFill>
            <a:srgbClr val="FF6600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01" y="1934"/>
              <a:ext cx="1027" cy="1605"/>
            </a:xfrm>
            <a:custGeom>
              <a:avLst/>
              <a:gdLst/>
              <a:ahLst/>
              <a:cxnLst>
                <a:cxn ang="0">
                  <a:pos x="306" y="1106"/>
                </a:cxn>
                <a:cxn ang="0">
                  <a:pos x="626" y="798"/>
                </a:cxn>
                <a:cxn ang="0">
                  <a:pos x="648" y="759"/>
                </a:cxn>
                <a:cxn ang="0">
                  <a:pos x="641" y="703"/>
                </a:cxn>
                <a:cxn ang="0">
                  <a:pos x="611" y="680"/>
                </a:cxn>
                <a:cxn ang="0">
                  <a:pos x="590" y="608"/>
                </a:cxn>
                <a:cxn ang="0">
                  <a:pos x="932" y="616"/>
                </a:cxn>
                <a:cxn ang="0">
                  <a:pos x="983" y="680"/>
                </a:cxn>
                <a:cxn ang="0">
                  <a:pos x="881" y="695"/>
                </a:cxn>
                <a:cxn ang="0">
                  <a:pos x="713" y="806"/>
                </a:cxn>
                <a:cxn ang="0">
                  <a:pos x="655" y="853"/>
                </a:cxn>
                <a:cxn ang="0">
                  <a:pos x="553" y="956"/>
                </a:cxn>
                <a:cxn ang="0">
                  <a:pos x="539" y="980"/>
                </a:cxn>
                <a:cxn ang="0">
                  <a:pos x="823" y="1415"/>
                </a:cxn>
                <a:cxn ang="0">
                  <a:pos x="925" y="1518"/>
                </a:cxn>
                <a:cxn ang="0">
                  <a:pos x="1027" y="1533"/>
                </a:cxn>
                <a:cxn ang="0">
                  <a:pos x="932" y="1597"/>
                </a:cxn>
                <a:cxn ang="0">
                  <a:pos x="735" y="1605"/>
                </a:cxn>
                <a:cxn ang="0">
                  <a:pos x="611" y="1533"/>
                </a:cxn>
                <a:cxn ang="0">
                  <a:pos x="670" y="1525"/>
                </a:cxn>
                <a:cxn ang="0">
                  <a:pos x="692" y="1510"/>
                </a:cxn>
                <a:cxn ang="0">
                  <a:pos x="684" y="1446"/>
                </a:cxn>
                <a:cxn ang="0">
                  <a:pos x="597" y="1304"/>
                </a:cxn>
                <a:cxn ang="0">
                  <a:pos x="437" y="1067"/>
                </a:cxn>
                <a:cxn ang="0">
                  <a:pos x="306" y="1431"/>
                </a:cxn>
                <a:cxn ang="0">
                  <a:pos x="335" y="1518"/>
                </a:cxn>
                <a:cxn ang="0">
                  <a:pos x="473" y="1533"/>
                </a:cxn>
                <a:cxn ang="0">
                  <a:pos x="349" y="1597"/>
                </a:cxn>
                <a:cxn ang="0">
                  <a:pos x="124" y="1605"/>
                </a:cxn>
                <a:cxn ang="0">
                  <a:pos x="7" y="1533"/>
                </a:cxn>
                <a:cxn ang="0">
                  <a:pos x="145" y="1518"/>
                </a:cxn>
                <a:cxn ang="0">
                  <a:pos x="175" y="1431"/>
                </a:cxn>
                <a:cxn ang="0">
                  <a:pos x="167" y="229"/>
                </a:cxn>
                <a:cxn ang="0">
                  <a:pos x="138" y="118"/>
                </a:cxn>
                <a:cxn ang="0">
                  <a:pos x="0" y="94"/>
                </a:cxn>
                <a:cxn ang="0">
                  <a:pos x="306" y="0"/>
                </a:cxn>
              </a:cxnLst>
              <a:rect l="0" t="0" r="r" b="b"/>
              <a:pathLst>
                <a:path w="1027" h="1605">
                  <a:moveTo>
                    <a:pt x="306" y="0"/>
                  </a:moveTo>
                  <a:lnTo>
                    <a:pt x="306" y="1106"/>
                  </a:lnTo>
                  <a:lnTo>
                    <a:pt x="604" y="822"/>
                  </a:lnTo>
                  <a:lnTo>
                    <a:pt x="626" y="798"/>
                  </a:lnTo>
                  <a:lnTo>
                    <a:pt x="633" y="782"/>
                  </a:lnTo>
                  <a:lnTo>
                    <a:pt x="648" y="759"/>
                  </a:lnTo>
                  <a:lnTo>
                    <a:pt x="648" y="719"/>
                  </a:lnTo>
                  <a:lnTo>
                    <a:pt x="641" y="703"/>
                  </a:lnTo>
                  <a:lnTo>
                    <a:pt x="626" y="687"/>
                  </a:lnTo>
                  <a:lnTo>
                    <a:pt x="611" y="680"/>
                  </a:lnTo>
                  <a:lnTo>
                    <a:pt x="590" y="680"/>
                  </a:lnTo>
                  <a:lnTo>
                    <a:pt x="590" y="608"/>
                  </a:lnTo>
                  <a:lnTo>
                    <a:pt x="626" y="616"/>
                  </a:lnTo>
                  <a:lnTo>
                    <a:pt x="932" y="616"/>
                  </a:lnTo>
                  <a:lnTo>
                    <a:pt x="983" y="608"/>
                  </a:lnTo>
                  <a:lnTo>
                    <a:pt x="983" y="680"/>
                  </a:lnTo>
                  <a:lnTo>
                    <a:pt x="939" y="680"/>
                  </a:lnTo>
                  <a:lnTo>
                    <a:pt x="881" y="695"/>
                  </a:lnTo>
                  <a:lnTo>
                    <a:pt x="801" y="735"/>
                  </a:lnTo>
                  <a:lnTo>
                    <a:pt x="713" y="806"/>
                  </a:lnTo>
                  <a:lnTo>
                    <a:pt x="692" y="822"/>
                  </a:lnTo>
                  <a:lnTo>
                    <a:pt x="655" y="853"/>
                  </a:lnTo>
                  <a:lnTo>
                    <a:pt x="582" y="933"/>
                  </a:lnTo>
                  <a:lnTo>
                    <a:pt x="553" y="956"/>
                  </a:lnTo>
                  <a:lnTo>
                    <a:pt x="539" y="972"/>
                  </a:lnTo>
                  <a:lnTo>
                    <a:pt x="539" y="980"/>
                  </a:lnTo>
                  <a:lnTo>
                    <a:pt x="553" y="996"/>
                  </a:lnTo>
                  <a:lnTo>
                    <a:pt x="823" y="1415"/>
                  </a:lnTo>
                  <a:lnTo>
                    <a:pt x="874" y="1486"/>
                  </a:lnTo>
                  <a:lnTo>
                    <a:pt x="925" y="1518"/>
                  </a:lnTo>
                  <a:lnTo>
                    <a:pt x="976" y="1533"/>
                  </a:lnTo>
                  <a:lnTo>
                    <a:pt x="1027" y="1533"/>
                  </a:lnTo>
                  <a:lnTo>
                    <a:pt x="1027" y="1605"/>
                  </a:lnTo>
                  <a:lnTo>
                    <a:pt x="932" y="1597"/>
                  </a:lnTo>
                  <a:lnTo>
                    <a:pt x="801" y="1597"/>
                  </a:lnTo>
                  <a:lnTo>
                    <a:pt x="735" y="1605"/>
                  </a:lnTo>
                  <a:lnTo>
                    <a:pt x="611" y="1605"/>
                  </a:lnTo>
                  <a:lnTo>
                    <a:pt x="611" y="1533"/>
                  </a:lnTo>
                  <a:lnTo>
                    <a:pt x="655" y="1533"/>
                  </a:lnTo>
                  <a:lnTo>
                    <a:pt x="670" y="1525"/>
                  </a:lnTo>
                  <a:lnTo>
                    <a:pt x="677" y="1518"/>
                  </a:lnTo>
                  <a:lnTo>
                    <a:pt x="692" y="1510"/>
                  </a:lnTo>
                  <a:lnTo>
                    <a:pt x="692" y="1486"/>
                  </a:lnTo>
                  <a:lnTo>
                    <a:pt x="684" y="1446"/>
                  </a:lnTo>
                  <a:lnTo>
                    <a:pt x="648" y="1391"/>
                  </a:lnTo>
                  <a:lnTo>
                    <a:pt x="597" y="1304"/>
                  </a:lnTo>
                  <a:lnTo>
                    <a:pt x="524" y="1201"/>
                  </a:lnTo>
                  <a:lnTo>
                    <a:pt x="437" y="1067"/>
                  </a:lnTo>
                  <a:lnTo>
                    <a:pt x="306" y="1193"/>
                  </a:lnTo>
                  <a:lnTo>
                    <a:pt x="306" y="1431"/>
                  </a:lnTo>
                  <a:lnTo>
                    <a:pt x="313" y="1494"/>
                  </a:lnTo>
                  <a:lnTo>
                    <a:pt x="335" y="1518"/>
                  </a:lnTo>
                  <a:lnTo>
                    <a:pt x="386" y="1533"/>
                  </a:lnTo>
                  <a:lnTo>
                    <a:pt x="473" y="1533"/>
                  </a:lnTo>
                  <a:lnTo>
                    <a:pt x="473" y="1605"/>
                  </a:lnTo>
                  <a:lnTo>
                    <a:pt x="349" y="1597"/>
                  </a:lnTo>
                  <a:lnTo>
                    <a:pt x="240" y="1597"/>
                  </a:lnTo>
                  <a:lnTo>
                    <a:pt x="124" y="1605"/>
                  </a:lnTo>
                  <a:lnTo>
                    <a:pt x="7" y="1605"/>
                  </a:lnTo>
                  <a:lnTo>
                    <a:pt x="7" y="1533"/>
                  </a:lnTo>
                  <a:lnTo>
                    <a:pt x="94" y="1533"/>
                  </a:lnTo>
                  <a:lnTo>
                    <a:pt x="145" y="1518"/>
                  </a:lnTo>
                  <a:lnTo>
                    <a:pt x="167" y="1494"/>
                  </a:lnTo>
                  <a:lnTo>
                    <a:pt x="175" y="1431"/>
                  </a:lnTo>
                  <a:lnTo>
                    <a:pt x="167" y="1431"/>
                  </a:lnTo>
                  <a:lnTo>
                    <a:pt x="167" y="229"/>
                  </a:lnTo>
                  <a:lnTo>
                    <a:pt x="160" y="158"/>
                  </a:lnTo>
                  <a:lnTo>
                    <a:pt x="138" y="118"/>
                  </a:lnTo>
                  <a:lnTo>
                    <a:pt x="87" y="102"/>
                  </a:lnTo>
                  <a:lnTo>
                    <a:pt x="0" y="94"/>
                  </a:lnTo>
                  <a:lnTo>
                    <a:pt x="0" y="2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386" y="2495"/>
              <a:ext cx="823" cy="1067"/>
            </a:xfrm>
            <a:custGeom>
              <a:avLst/>
              <a:gdLst/>
              <a:ahLst/>
              <a:cxnLst>
                <a:cxn ang="0">
                  <a:pos x="408" y="63"/>
                </a:cxn>
                <a:cxn ang="0">
                  <a:pos x="320" y="103"/>
                </a:cxn>
                <a:cxn ang="0">
                  <a:pos x="226" y="229"/>
                </a:cxn>
                <a:cxn ang="0">
                  <a:pos x="182" y="459"/>
                </a:cxn>
                <a:cxn ang="0">
                  <a:pos x="684" y="419"/>
                </a:cxn>
                <a:cxn ang="0">
                  <a:pos x="663" y="292"/>
                </a:cxn>
                <a:cxn ang="0">
                  <a:pos x="619" y="158"/>
                </a:cxn>
                <a:cxn ang="0">
                  <a:pos x="517" y="71"/>
                </a:cxn>
                <a:cxn ang="0">
                  <a:pos x="444" y="0"/>
                </a:cxn>
                <a:cxn ang="0">
                  <a:pos x="633" y="47"/>
                </a:cxn>
                <a:cxn ang="0">
                  <a:pos x="757" y="182"/>
                </a:cxn>
                <a:cxn ang="0">
                  <a:pos x="816" y="364"/>
                </a:cxn>
                <a:cxn ang="0">
                  <a:pos x="823" y="482"/>
                </a:cxn>
                <a:cxn ang="0">
                  <a:pos x="808" y="506"/>
                </a:cxn>
                <a:cxn ang="0">
                  <a:pos x="167" y="585"/>
                </a:cxn>
                <a:cxn ang="0">
                  <a:pos x="197" y="775"/>
                </a:cxn>
                <a:cxn ang="0">
                  <a:pos x="277" y="917"/>
                </a:cxn>
                <a:cxn ang="0">
                  <a:pos x="393" y="996"/>
                </a:cxn>
                <a:cxn ang="0">
                  <a:pos x="495" y="1012"/>
                </a:cxn>
                <a:cxn ang="0">
                  <a:pos x="597" y="980"/>
                </a:cxn>
                <a:cxn ang="0">
                  <a:pos x="714" y="878"/>
                </a:cxn>
                <a:cxn ang="0">
                  <a:pos x="772" y="767"/>
                </a:cxn>
                <a:cxn ang="0">
                  <a:pos x="779" y="743"/>
                </a:cxn>
                <a:cxn ang="0">
                  <a:pos x="823" y="751"/>
                </a:cxn>
                <a:cxn ang="0">
                  <a:pos x="816" y="798"/>
                </a:cxn>
                <a:cxn ang="0">
                  <a:pos x="765" y="901"/>
                </a:cxn>
                <a:cxn ang="0">
                  <a:pos x="648" y="1012"/>
                </a:cxn>
                <a:cxn ang="0">
                  <a:pos x="466" y="1067"/>
                </a:cxn>
                <a:cxn ang="0">
                  <a:pos x="240" y="996"/>
                </a:cxn>
                <a:cxn ang="0">
                  <a:pos x="65" y="806"/>
                </a:cxn>
                <a:cxn ang="0">
                  <a:pos x="0" y="530"/>
                </a:cxn>
                <a:cxn ang="0">
                  <a:pos x="58" y="261"/>
                </a:cxn>
                <a:cxn ang="0">
                  <a:pos x="218" y="71"/>
                </a:cxn>
                <a:cxn ang="0">
                  <a:pos x="444" y="0"/>
                </a:cxn>
              </a:cxnLst>
              <a:rect l="0" t="0" r="r" b="b"/>
              <a:pathLst>
                <a:path w="823" h="1067">
                  <a:moveTo>
                    <a:pt x="444" y="55"/>
                  </a:moveTo>
                  <a:lnTo>
                    <a:pt x="408" y="63"/>
                  </a:lnTo>
                  <a:lnTo>
                    <a:pt x="364" y="71"/>
                  </a:lnTo>
                  <a:lnTo>
                    <a:pt x="320" y="103"/>
                  </a:lnTo>
                  <a:lnTo>
                    <a:pt x="269" y="150"/>
                  </a:lnTo>
                  <a:lnTo>
                    <a:pt x="226" y="229"/>
                  </a:lnTo>
                  <a:lnTo>
                    <a:pt x="197" y="324"/>
                  </a:lnTo>
                  <a:lnTo>
                    <a:pt x="182" y="459"/>
                  </a:lnTo>
                  <a:lnTo>
                    <a:pt x="684" y="459"/>
                  </a:lnTo>
                  <a:lnTo>
                    <a:pt x="684" y="419"/>
                  </a:lnTo>
                  <a:lnTo>
                    <a:pt x="677" y="356"/>
                  </a:lnTo>
                  <a:lnTo>
                    <a:pt x="663" y="292"/>
                  </a:lnTo>
                  <a:lnTo>
                    <a:pt x="648" y="221"/>
                  </a:lnTo>
                  <a:lnTo>
                    <a:pt x="619" y="158"/>
                  </a:lnTo>
                  <a:lnTo>
                    <a:pt x="575" y="103"/>
                  </a:lnTo>
                  <a:lnTo>
                    <a:pt x="517" y="71"/>
                  </a:lnTo>
                  <a:lnTo>
                    <a:pt x="444" y="55"/>
                  </a:lnTo>
                  <a:close/>
                  <a:moveTo>
                    <a:pt x="444" y="0"/>
                  </a:moveTo>
                  <a:lnTo>
                    <a:pt x="546" y="16"/>
                  </a:lnTo>
                  <a:lnTo>
                    <a:pt x="633" y="47"/>
                  </a:lnTo>
                  <a:lnTo>
                    <a:pt x="706" y="111"/>
                  </a:lnTo>
                  <a:lnTo>
                    <a:pt x="757" y="182"/>
                  </a:lnTo>
                  <a:lnTo>
                    <a:pt x="794" y="269"/>
                  </a:lnTo>
                  <a:lnTo>
                    <a:pt x="816" y="364"/>
                  </a:lnTo>
                  <a:lnTo>
                    <a:pt x="823" y="459"/>
                  </a:lnTo>
                  <a:lnTo>
                    <a:pt x="823" y="482"/>
                  </a:lnTo>
                  <a:lnTo>
                    <a:pt x="816" y="498"/>
                  </a:lnTo>
                  <a:lnTo>
                    <a:pt x="808" y="506"/>
                  </a:lnTo>
                  <a:lnTo>
                    <a:pt x="167" y="506"/>
                  </a:lnTo>
                  <a:lnTo>
                    <a:pt x="167" y="585"/>
                  </a:lnTo>
                  <a:lnTo>
                    <a:pt x="175" y="672"/>
                  </a:lnTo>
                  <a:lnTo>
                    <a:pt x="197" y="775"/>
                  </a:lnTo>
                  <a:lnTo>
                    <a:pt x="233" y="862"/>
                  </a:lnTo>
                  <a:lnTo>
                    <a:pt x="277" y="917"/>
                  </a:lnTo>
                  <a:lnTo>
                    <a:pt x="328" y="964"/>
                  </a:lnTo>
                  <a:lnTo>
                    <a:pt x="393" y="996"/>
                  </a:lnTo>
                  <a:lnTo>
                    <a:pt x="473" y="1012"/>
                  </a:lnTo>
                  <a:lnTo>
                    <a:pt x="495" y="1012"/>
                  </a:lnTo>
                  <a:lnTo>
                    <a:pt x="539" y="1004"/>
                  </a:lnTo>
                  <a:lnTo>
                    <a:pt x="597" y="980"/>
                  </a:lnTo>
                  <a:lnTo>
                    <a:pt x="655" y="941"/>
                  </a:lnTo>
                  <a:lnTo>
                    <a:pt x="714" y="878"/>
                  </a:lnTo>
                  <a:lnTo>
                    <a:pt x="765" y="775"/>
                  </a:lnTo>
                  <a:lnTo>
                    <a:pt x="772" y="767"/>
                  </a:lnTo>
                  <a:lnTo>
                    <a:pt x="772" y="751"/>
                  </a:lnTo>
                  <a:lnTo>
                    <a:pt x="779" y="743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23" y="767"/>
                  </a:lnTo>
                  <a:lnTo>
                    <a:pt x="816" y="798"/>
                  </a:lnTo>
                  <a:lnTo>
                    <a:pt x="801" y="846"/>
                  </a:lnTo>
                  <a:lnTo>
                    <a:pt x="765" y="901"/>
                  </a:lnTo>
                  <a:lnTo>
                    <a:pt x="714" y="964"/>
                  </a:lnTo>
                  <a:lnTo>
                    <a:pt x="648" y="1012"/>
                  </a:lnTo>
                  <a:lnTo>
                    <a:pt x="568" y="1051"/>
                  </a:lnTo>
                  <a:lnTo>
                    <a:pt x="466" y="1067"/>
                  </a:lnTo>
                  <a:lnTo>
                    <a:pt x="349" y="1051"/>
                  </a:lnTo>
                  <a:lnTo>
                    <a:pt x="240" y="996"/>
                  </a:lnTo>
                  <a:lnTo>
                    <a:pt x="146" y="917"/>
                  </a:lnTo>
                  <a:lnTo>
                    <a:pt x="65" y="806"/>
                  </a:lnTo>
                  <a:lnTo>
                    <a:pt x="14" y="680"/>
                  </a:lnTo>
                  <a:lnTo>
                    <a:pt x="0" y="530"/>
                  </a:lnTo>
                  <a:lnTo>
                    <a:pt x="14" y="387"/>
                  </a:lnTo>
                  <a:lnTo>
                    <a:pt x="58" y="261"/>
                  </a:lnTo>
                  <a:lnTo>
                    <a:pt x="131" y="158"/>
                  </a:lnTo>
                  <a:lnTo>
                    <a:pt x="218" y="71"/>
                  </a:lnTo>
                  <a:lnTo>
                    <a:pt x="328" y="16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340" y="2511"/>
              <a:ext cx="714" cy="1028"/>
            </a:xfrm>
            <a:custGeom>
              <a:avLst/>
              <a:gdLst/>
              <a:ahLst/>
              <a:cxnLst>
                <a:cxn ang="0">
                  <a:pos x="553" y="0"/>
                </a:cxn>
                <a:cxn ang="0">
                  <a:pos x="619" y="8"/>
                </a:cxn>
                <a:cxn ang="0">
                  <a:pos x="670" y="39"/>
                </a:cxn>
                <a:cxn ang="0">
                  <a:pos x="699" y="87"/>
                </a:cxn>
                <a:cxn ang="0">
                  <a:pos x="714" y="142"/>
                </a:cxn>
                <a:cxn ang="0">
                  <a:pos x="714" y="174"/>
                </a:cxn>
                <a:cxn ang="0">
                  <a:pos x="699" y="197"/>
                </a:cxn>
                <a:cxn ang="0">
                  <a:pos x="692" y="213"/>
                </a:cxn>
                <a:cxn ang="0">
                  <a:pos x="677" y="229"/>
                </a:cxn>
                <a:cxn ang="0">
                  <a:pos x="655" y="237"/>
                </a:cxn>
                <a:cxn ang="0">
                  <a:pos x="641" y="245"/>
                </a:cxn>
                <a:cxn ang="0">
                  <a:pos x="597" y="245"/>
                </a:cxn>
                <a:cxn ang="0">
                  <a:pos x="575" y="229"/>
                </a:cxn>
                <a:cxn ang="0">
                  <a:pos x="546" y="197"/>
                </a:cxn>
                <a:cxn ang="0">
                  <a:pos x="532" y="174"/>
                </a:cxn>
                <a:cxn ang="0">
                  <a:pos x="532" y="118"/>
                </a:cxn>
                <a:cxn ang="0">
                  <a:pos x="546" y="95"/>
                </a:cxn>
                <a:cxn ang="0">
                  <a:pos x="553" y="79"/>
                </a:cxn>
                <a:cxn ang="0">
                  <a:pos x="575" y="55"/>
                </a:cxn>
                <a:cxn ang="0">
                  <a:pos x="561" y="55"/>
                </a:cxn>
                <a:cxn ang="0">
                  <a:pos x="481" y="71"/>
                </a:cxn>
                <a:cxn ang="0">
                  <a:pos x="422" y="118"/>
                </a:cxn>
                <a:cxn ang="0">
                  <a:pos x="371" y="190"/>
                </a:cxn>
                <a:cxn ang="0">
                  <a:pos x="335" y="276"/>
                </a:cxn>
                <a:cxn ang="0">
                  <a:pos x="313" y="379"/>
                </a:cxn>
                <a:cxn ang="0">
                  <a:pos x="306" y="490"/>
                </a:cxn>
                <a:cxn ang="0">
                  <a:pos x="306" y="893"/>
                </a:cxn>
                <a:cxn ang="0">
                  <a:pos x="313" y="925"/>
                </a:cxn>
                <a:cxn ang="0">
                  <a:pos x="342" y="941"/>
                </a:cxn>
                <a:cxn ang="0">
                  <a:pos x="386" y="956"/>
                </a:cxn>
                <a:cxn ang="0">
                  <a:pos x="510" y="956"/>
                </a:cxn>
                <a:cxn ang="0">
                  <a:pos x="510" y="1028"/>
                </a:cxn>
                <a:cxn ang="0">
                  <a:pos x="379" y="1020"/>
                </a:cxn>
                <a:cxn ang="0">
                  <a:pos x="167" y="1020"/>
                </a:cxn>
                <a:cxn ang="0">
                  <a:pos x="87" y="1028"/>
                </a:cxn>
                <a:cxn ang="0">
                  <a:pos x="0" y="1028"/>
                </a:cxn>
                <a:cxn ang="0">
                  <a:pos x="0" y="956"/>
                </a:cxn>
                <a:cxn ang="0">
                  <a:pos x="87" y="956"/>
                </a:cxn>
                <a:cxn ang="0">
                  <a:pos x="138" y="941"/>
                </a:cxn>
                <a:cxn ang="0">
                  <a:pos x="160" y="917"/>
                </a:cxn>
                <a:cxn ang="0">
                  <a:pos x="167" y="854"/>
                </a:cxn>
                <a:cxn ang="0">
                  <a:pos x="167" y="229"/>
                </a:cxn>
                <a:cxn ang="0">
                  <a:pos x="160" y="166"/>
                </a:cxn>
                <a:cxn ang="0">
                  <a:pos x="138" y="126"/>
                </a:cxn>
                <a:cxn ang="0">
                  <a:pos x="87" y="110"/>
                </a:cxn>
                <a:cxn ang="0">
                  <a:pos x="0" y="103"/>
                </a:cxn>
                <a:cxn ang="0">
                  <a:pos x="0" y="31"/>
                </a:cxn>
                <a:cxn ang="0">
                  <a:pos x="299" y="8"/>
                </a:cxn>
                <a:cxn ang="0">
                  <a:pos x="299" y="229"/>
                </a:cxn>
                <a:cxn ang="0">
                  <a:pos x="291" y="253"/>
                </a:cxn>
                <a:cxn ang="0">
                  <a:pos x="299" y="261"/>
                </a:cxn>
                <a:cxn ang="0">
                  <a:pos x="299" y="229"/>
                </a:cxn>
                <a:cxn ang="0">
                  <a:pos x="313" y="190"/>
                </a:cxn>
                <a:cxn ang="0">
                  <a:pos x="350" y="126"/>
                </a:cxn>
                <a:cxn ang="0">
                  <a:pos x="401" y="63"/>
                </a:cxn>
                <a:cxn ang="0">
                  <a:pos x="466" y="16"/>
                </a:cxn>
                <a:cxn ang="0">
                  <a:pos x="553" y="0"/>
                </a:cxn>
              </a:cxnLst>
              <a:rect l="0" t="0" r="r" b="b"/>
              <a:pathLst>
                <a:path w="714" h="1028">
                  <a:moveTo>
                    <a:pt x="553" y="0"/>
                  </a:moveTo>
                  <a:lnTo>
                    <a:pt x="619" y="8"/>
                  </a:lnTo>
                  <a:lnTo>
                    <a:pt x="670" y="39"/>
                  </a:lnTo>
                  <a:lnTo>
                    <a:pt x="699" y="87"/>
                  </a:lnTo>
                  <a:lnTo>
                    <a:pt x="714" y="142"/>
                  </a:lnTo>
                  <a:lnTo>
                    <a:pt x="714" y="174"/>
                  </a:lnTo>
                  <a:lnTo>
                    <a:pt x="699" y="197"/>
                  </a:lnTo>
                  <a:lnTo>
                    <a:pt x="692" y="213"/>
                  </a:lnTo>
                  <a:lnTo>
                    <a:pt x="677" y="229"/>
                  </a:lnTo>
                  <a:lnTo>
                    <a:pt x="655" y="237"/>
                  </a:lnTo>
                  <a:lnTo>
                    <a:pt x="641" y="245"/>
                  </a:lnTo>
                  <a:lnTo>
                    <a:pt x="597" y="245"/>
                  </a:lnTo>
                  <a:lnTo>
                    <a:pt x="575" y="229"/>
                  </a:lnTo>
                  <a:lnTo>
                    <a:pt x="546" y="197"/>
                  </a:lnTo>
                  <a:lnTo>
                    <a:pt x="532" y="174"/>
                  </a:lnTo>
                  <a:lnTo>
                    <a:pt x="532" y="118"/>
                  </a:lnTo>
                  <a:lnTo>
                    <a:pt x="546" y="95"/>
                  </a:lnTo>
                  <a:lnTo>
                    <a:pt x="553" y="79"/>
                  </a:lnTo>
                  <a:lnTo>
                    <a:pt x="575" y="55"/>
                  </a:lnTo>
                  <a:lnTo>
                    <a:pt x="561" y="55"/>
                  </a:lnTo>
                  <a:lnTo>
                    <a:pt x="481" y="71"/>
                  </a:lnTo>
                  <a:lnTo>
                    <a:pt x="422" y="118"/>
                  </a:lnTo>
                  <a:lnTo>
                    <a:pt x="371" y="190"/>
                  </a:lnTo>
                  <a:lnTo>
                    <a:pt x="335" y="276"/>
                  </a:lnTo>
                  <a:lnTo>
                    <a:pt x="313" y="379"/>
                  </a:lnTo>
                  <a:lnTo>
                    <a:pt x="306" y="490"/>
                  </a:lnTo>
                  <a:lnTo>
                    <a:pt x="306" y="893"/>
                  </a:lnTo>
                  <a:lnTo>
                    <a:pt x="313" y="925"/>
                  </a:lnTo>
                  <a:lnTo>
                    <a:pt x="342" y="941"/>
                  </a:lnTo>
                  <a:lnTo>
                    <a:pt x="386" y="956"/>
                  </a:lnTo>
                  <a:lnTo>
                    <a:pt x="510" y="956"/>
                  </a:lnTo>
                  <a:lnTo>
                    <a:pt x="510" y="1028"/>
                  </a:lnTo>
                  <a:lnTo>
                    <a:pt x="379" y="1020"/>
                  </a:lnTo>
                  <a:lnTo>
                    <a:pt x="167" y="1020"/>
                  </a:lnTo>
                  <a:lnTo>
                    <a:pt x="87" y="1028"/>
                  </a:lnTo>
                  <a:lnTo>
                    <a:pt x="0" y="1028"/>
                  </a:lnTo>
                  <a:lnTo>
                    <a:pt x="0" y="956"/>
                  </a:lnTo>
                  <a:lnTo>
                    <a:pt x="87" y="956"/>
                  </a:lnTo>
                  <a:lnTo>
                    <a:pt x="138" y="941"/>
                  </a:lnTo>
                  <a:lnTo>
                    <a:pt x="160" y="917"/>
                  </a:lnTo>
                  <a:lnTo>
                    <a:pt x="167" y="854"/>
                  </a:lnTo>
                  <a:lnTo>
                    <a:pt x="167" y="229"/>
                  </a:lnTo>
                  <a:lnTo>
                    <a:pt x="160" y="166"/>
                  </a:lnTo>
                  <a:lnTo>
                    <a:pt x="138" y="126"/>
                  </a:lnTo>
                  <a:lnTo>
                    <a:pt x="87" y="110"/>
                  </a:lnTo>
                  <a:lnTo>
                    <a:pt x="0" y="103"/>
                  </a:lnTo>
                  <a:lnTo>
                    <a:pt x="0" y="31"/>
                  </a:lnTo>
                  <a:lnTo>
                    <a:pt x="299" y="8"/>
                  </a:lnTo>
                  <a:lnTo>
                    <a:pt x="299" y="229"/>
                  </a:lnTo>
                  <a:lnTo>
                    <a:pt x="291" y="253"/>
                  </a:lnTo>
                  <a:lnTo>
                    <a:pt x="299" y="261"/>
                  </a:lnTo>
                  <a:lnTo>
                    <a:pt x="299" y="229"/>
                  </a:lnTo>
                  <a:lnTo>
                    <a:pt x="313" y="190"/>
                  </a:lnTo>
                  <a:lnTo>
                    <a:pt x="350" y="126"/>
                  </a:lnTo>
                  <a:lnTo>
                    <a:pt x="401" y="63"/>
                  </a:lnTo>
                  <a:lnTo>
                    <a:pt x="466" y="16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27" y="2550"/>
              <a:ext cx="1158" cy="1028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6" y="8"/>
                </a:cxn>
                <a:cxn ang="0">
                  <a:pos x="1158" y="79"/>
                </a:cxn>
                <a:cxn ang="0">
                  <a:pos x="1136" y="119"/>
                </a:cxn>
                <a:cxn ang="0">
                  <a:pos x="1100" y="127"/>
                </a:cxn>
                <a:cxn ang="0">
                  <a:pos x="808" y="135"/>
                </a:cxn>
                <a:cxn ang="0">
                  <a:pos x="772" y="498"/>
                </a:cxn>
                <a:cxn ang="0">
                  <a:pos x="787" y="720"/>
                </a:cxn>
                <a:cxn ang="0">
                  <a:pos x="838" y="894"/>
                </a:cxn>
                <a:cxn ang="0">
                  <a:pos x="845" y="925"/>
                </a:cxn>
                <a:cxn ang="0">
                  <a:pos x="808" y="996"/>
                </a:cxn>
                <a:cxn ang="0">
                  <a:pos x="758" y="1012"/>
                </a:cxn>
                <a:cxn ang="0">
                  <a:pos x="728" y="1004"/>
                </a:cxn>
                <a:cxn ang="0">
                  <a:pos x="692" y="941"/>
                </a:cxn>
                <a:cxn ang="0">
                  <a:pos x="663" y="791"/>
                </a:cxn>
                <a:cxn ang="0">
                  <a:pos x="670" y="577"/>
                </a:cxn>
                <a:cxn ang="0">
                  <a:pos x="692" y="396"/>
                </a:cxn>
                <a:cxn ang="0">
                  <a:pos x="750" y="127"/>
                </a:cxn>
                <a:cxn ang="0">
                  <a:pos x="524" y="143"/>
                </a:cxn>
                <a:cxn ang="0">
                  <a:pos x="386" y="720"/>
                </a:cxn>
                <a:cxn ang="0">
                  <a:pos x="342" y="878"/>
                </a:cxn>
                <a:cxn ang="0">
                  <a:pos x="299" y="989"/>
                </a:cxn>
                <a:cxn ang="0">
                  <a:pos x="233" y="1028"/>
                </a:cxn>
                <a:cxn ang="0">
                  <a:pos x="211" y="1020"/>
                </a:cxn>
                <a:cxn ang="0">
                  <a:pos x="175" y="989"/>
                </a:cxn>
                <a:cxn ang="0">
                  <a:pos x="182" y="933"/>
                </a:cxn>
                <a:cxn ang="0">
                  <a:pos x="262" y="736"/>
                </a:cxn>
                <a:cxn ang="0">
                  <a:pos x="401" y="340"/>
                </a:cxn>
                <a:cxn ang="0">
                  <a:pos x="299" y="135"/>
                </a:cxn>
                <a:cxn ang="0">
                  <a:pos x="189" y="174"/>
                </a:cxn>
                <a:cxn ang="0">
                  <a:pos x="66" y="317"/>
                </a:cxn>
                <a:cxn ang="0">
                  <a:pos x="15" y="340"/>
                </a:cxn>
                <a:cxn ang="0">
                  <a:pos x="0" y="317"/>
                </a:cxn>
                <a:cxn ang="0">
                  <a:pos x="36" y="245"/>
                </a:cxn>
                <a:cxn ang="0">
                  <a:pos x="131" y="111"/>
                </a:cxn>
                <a:cxn ang="0">
                  <a:pos x="255" y="16"/>
                </a:cxn>
              </a:cxnLst>
              <a:rect l="0" t="0" r="r" b="b"/>
              <a:pathLst>
                <a:path w="1158" h="1028">
                  <a:moveTo>
                    <a:pt x="306" y="0"/>
                  </a:moveTo>
                  <a:lnTo>
                    <a:pt x="1107" y="0"/>
                  </a:lnTo>
                  <a:lnTo>
                    <a:pt x="1122" y="8"/>
                  </a:lnTo>
                  <a:lnTo>
                    <a:pt x="1136" y="8"/>
                  </a:lnTo>
                  <a:lnTo>
                    <a:pt x="1158" y="32"/>
                  </a:lnTo>
                  <a:lnTo>
                    <a:pt x="1158" y="79"/>
                  </a:lnTo>
                  <a:lnTo>
                    <a:pt x="1144" y="103"/>
                  </a:lnTo>
                  <a:lnTo>
                    <a:pt x="1136" y="119"/>
                  </a:lnTo>
                  <a:lnTo>
                    <a:pt x="1114" y="127"/>
                  </a:lnTo>
                  <a:lnTo>
                    <a:pt x="1100" y="127"/>
                  </a:lnTo>
                  <a:lnTo>
                    <a:pt x="1085" y="135"/>
                  </a:lnTo>
                  <a:lnTo>
                    <a:pt x="808" y="135"/>
                  </a:lnTo>
                  <a:lnTo>
                    <a:pt x="779" y="317"/>
                  </a:lnTo>
                  <a:lnTo>
                    <a:pt x="772" y="498"/>
                  </a:lnTo>
                  <a:lnTo>
                    <a:pt x="772" y="585"/>
                  </a:lnTo>
                  <a:lnTo>
                    <a:pt x="787" y="720"/>
                  </a:lnTo>
                  <a:lnTo>
                    <a:pt x="830" y="878"/>
                  </a:lnTo>
                  <a:lnTo>
                    <a:pt x="838" y="894"/>
                  </a:lnTo>
                  <a:lnTo>
                    <a:pt x="845" y="902"/>
                  </a:lnTo>
                  <a:lnTo>
                    <a:pt x="845" y="925"/>
                  </a:lnTo>
                  <a:lnTo>
                    <a:pt x="830" y="973"/>
                  </a:lnTo>
                  <a:lnTo>
                    <a:pt x="808" y="996"/>
                  </a:lnTo>
                  <a:lnTo>
                    <a:pt x="787" y="1004"/>
                  </a:lnTo>
                  <a:lnTo>
                    <a:pt x="758" y="1012"/>
                  </a:lnTo>
                  <a:lnTo>
                    <a:pt x="743" y="1012"/>
                  </a:lnTo>
                  <a:lnTo>
                    <a:pt x="728" y="1004"/>
                  </a:lnTo>
                  <a:lnTo>
                    <a:pt x="699" y="973"/>
                  </a:lnTo>
                  <a:lnTo>
                    <a:pt x="692" y="941"/>
                  </a:lnTo>
                  <a:lnTo>
                    <a:pt x="677" y="894"/>
                  </a:lnTo>
                  <a:lnTo>
                    <a:pt x="663" y="791"/>
                  </a:lnTo>
                  <a:lnTo>
                    <a:pt x="663" y="649"/>
                  </a:lnTo>
                  <a:lnTo>
                    <a:pt x="670" y="577"/>
                  </a:lnTo>
                  <a:lnTo>
                    <a:pt x="677" y="498"/>
                  </a:lnTo>
                  <a:lnTo>
                    <a:pt x="692" y="396"/>
                  </a:lnTo>
                  <a:lnTo>
                    <a:pt x="721" y="277"/>
                  </a:lnTo>
                  <a:lnTo>
                    <a:pt x="750" y="127"/>
                  </a:lnTo>
                  <a:lnTo>
                    <a:pt x="510" y="127"/>
                  </a:lnTo>
                  <a:lnTo>
                    <a:pt x="524" y="143"/>
                  </a:lnTo>
                  <a:lnTo>
                    <a:pt x="401" y="649"/>
                  </a:lnTo>
                  <a:lnTo>
                    <a:pt x="386" y="720"/>
                  </a:lnTo>
                  <a:lnTo>
                    <a:pt x="357" y="815"/>
                  </a:lnTo>
                  <a:lnTo>
                    <a:pt x="342" y="878"/>
                  </a:lnTo>
                  <a:lnTo>
                    <a:pt x="321" y="941"/>
                  </a:lnTo>
                  <a:lnTo>
                    <a:pt x="299" y="989"/>
                  </a:lnTo>
                  <a:lnTo>
                    <a:pt x="277" y="1020"/>
                  </a:lnTo>
                  <a:lnTo>
                    <a:pt x="233" y="1028"/>
                  </a:lnTo>
                  <a:lnTo>
                    <a:pt x="219" y="1028"/>
                  </a:lnTo>
                  <a:lnTo>
                    <a:pt x="211" y="1020"/>
                  </a:lnTo>
                  <a:lnTo>
                    <a:pt x="182" y="1004"/>
                  </a:lnTo>
                  <a:lnTo>
                    <a:pt x="175" y="989"/>
                  </a:lnTo>
                  <a:lnTo>
                    <a:pt x="175" y="941"/>
                  </a:lnTo>
                  <a:lnTo>
                    <a:pt x="182" y="933"/>
                  </a:lnTo>
                  <a:lnTo>
                    <a:pt x="189" y="909"/>
                  </a:lnTo>
                  <a:lnTo>
                    <a:pt x="262" y="736"/>
                  </a:lnTo>
                  <a:lnTo>
                    <a:pt x="335" y="546"/>
                  </a:lnTo>
                  <a:lnTo>
                    <a:pt x="401" y="340"/>
                  </a:lnTo>
                  <a:lnTo>
                    <a:pt x="459" y="135"/>
                  </a:lnTo>
                  <a:lnTo>
                    <a:pt x="299" y="135"/>
                  </a:lnTo>
                  <a:lnTo>
                    <a:pt x="248" y="143"/>
                  </a:lnTo>
                  <a:lnTo>
                    <a:pt x="189" y="174"/>
                  </a:lnTo>
                  <a:lnTo>
                    <a:pt x="131" y="230"/>
                  </a:lnTo>
                  <a:lnTo>
                    <a:pt x="66" y="317"/>
                  </a:lnTo>
                  <a:lnTo>
                    <a:pt x="44" y="340"/>
                  </a:lnTo>
                  <a:lnTo>
                    <a:pt x="15" y="340"/>
                  </a:lnTo>
                  <a:lnTo>
                    <a:pt x="0" y="324"/>
                  </a:lnTo>
                  <a:lnTo>
                    <a:pt x="0" y="317"/>
                  </a:lnTo>
                  <a:lnTo>
                    <a:pt x="7" y="293"/>
                  </a:lnTo>
                  <a:lnTo>
                    <a:pt x="36" y="245"/>
                  </a:lnTo>
                  <a:lnTo>
                    <a:pt x="80" y="182"/>
                  </a:lnTo>
                  <a:lnTo>
                    <a:pt x="131" y="111"/>
                  </a:lnTo>
                  <a:lnTo>
                    <a:pt x="197" y="48"/>
                  </a:lnTo>
                  <a:lnTo>
                    <a:pt x="255" y="16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809" y="3112"/>
              <a:ext cx="612" cy="680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49" y="39"/>
                </a:cxn>
                <a:cxn ang="0">
                  <a:pos x="328" y="316"/>
                </a:cxn>
                <a:cxn ang="0">
                  <a:pos x="553" y="150"/>
                </a:cxn>
                <a:cxn ang="0">
                  <a:pos x="604" y="174"/>
                </a:cxn>
                <a:cxn ang="0">
                  <a:pos x="612" y="213"/>
                </a:cxn>
                <a:cxn ang="0">
                  <a:pos x="495" y="284"/>
                </a:cxn>
                <a:cxn ang="0">
                  <a:pos x="371" y="340"/>
                </a:cxn>
                <a:cxn ang="0">
                  <a:pos x="357" y="347"/>
                </a:cxn>
                <a:cxn ang="0">
                  <a:pos x="583" y="434"/>
                </a:cxn>
                <a:cxn ang="0">
                  <a:pos x="604" y="450"/>
                </a:cxn>
                <a:cxn ang="0">
                  <a:pos x="612" y="506"/>
                </a:cxn>
                <a:cxn ang="0">
                  <a:pos x="568" y="537"/>
                </a:cxn>
                <a:cxn ang="0">
                  <a:pos x="532" y="521"/>
                </a:cxn>
                <a:cxn ang="0">
                  <a:pos x="328" y="371"/>
                </a:cxn>
                <a:cxn ang="0">
                  <a:pos x="342" y="521"/>
                </a:cxn>
                <a:cxn ang="0">
                  <a:pos x="349" y="616"/>
                </a:cxn>
                <a:cxn ang="0">
                  <a:pos x="328" y="672"/>
                </a:cxn>
                <a:cxn ang="0">
                  <a:pos x="298" y="680"/>
                </a:cxn>
                <a:cxn ang="0">
                  <a:pos x="277" y="664"/>
                </a:cxn>
                <a:cxn ang="0">
                  <a:pos x="262" y="632"/>
                </a:cxn>
                <a:cxn ang="0">
                  <a:pos x="80" y="521"/>
                </a:cxn>
                <a:cxn ang="0">
                  <a:pos x="58" y="537"/>
                </a:cxn>
                <a:cxn ang="0">
                  <a:pos x="14" y="521"/>
                </a:cxn>
                <a:cxn ang="0">
                  <a:pos x="0" y="482"/>
                </a:cxn>
                <a:cxn ang="0">
                  <a:pos x="22" y="442"/>
                </a:cxn>
                <a:cxn ang="0">
                  <a:pos x="73" y="419"/>
                </a:cxn>
                <a:cxn ang="0">
                  <a:pos x="262" y="340"/>
                </a:cxn>
                <a:cxn ang="0">
                  <a:pos x="29" y="229"/>
                </a:cxn>
                <a:cxn ang="0">
                  <a:pos x="7" y="221"/>
                </a:cxn>
                <a:cxn ang="0">
                  <a:pos x="0" y="174"/>
                </a:cxn>
                <a:cxn ang="0">
                  <a:pos x="22" y="150"/>
                </a:cxn>
                <a:cxn ang="0">
                  <a:pos x="58" y="142"/>
                </a:cxn>
                <a:cxn ang="0">
                  <a:pos x="80" y="158"/>
                </a:cxn>
                <a:cxn ang="0">
                  <a:pos x="284" y="268"/>
                </a:cxn>
                <a:cxn ang="0">
                  <a:pos x="269" y="166"/>
                </a:cxn>
                <a:cxn ang="0">
                  <a:pos x="262" y="110"/>
                </a:cxn>
                <a:cxn ang="0">
                  <a:pos x="269" y="15"/>
                </a:cxn>
                <a:cxn ang="0">
                  <a:pos x="291" y="0"/>
                </a:cxn>
              </a:cxnLst>
              <a:rect l="0" t="0" r="r" b="b"/>
              <a:pathLst>
                <a:path w="612" h="680">
                  <a:moveTo>
                    <a:pt x="291" y="0"/>
                  </a:moveTo>
                  <a:lnTo>
                    <a:pt x="328" y="0"/>
                  </a:lnTo>
                  <a:lnTo>
                    <a:pt x="335" y="8"/>
                  </a:lnTo>
                  <a:lnTo>
                    <a:pt x="349" y="39"/>
                  </a:lnTo>
                  <a:lnTo>
                    <a:pt x="349" y="71"/>
                  </a:lnTo>
                  <a:lnTo>
                    <a:pt x="328" y="316"/>
                  </a:lnTo>
                  <a:lnTo>
                    <a:pt x="539" y="166"/>
                  </a:lnTo>
                  <a:lnTo>
                    <a:pt x="553" y="150"/>
                  </a:lnTo>
                  <a:lnTo>
                    <a:pt x="583" y="150"/>
                  </a:lnTo>
                  <a:lnTo>
                    <a:pt x="604" y="174"/>
                  </a:lnTo>
                  <a:lnTo>
                    <a:pt x="612" y="197"/>
                  </a:lnTo>
                  <a:lnTo>
                    <a:pt x="612" y="213"/>
                  </a:lnTo>
                  <a:lnTo>
                    <a:pt x="597" y="229"/>
                  </a:lnTo>
                  <a:lnTo>
                    <a:pt x="495" y="284"/>
                  </a:lnTo>
                  <a:lnTo>
                    <a:pt x="437" y="308"/>
                  </a:lnTo>
                  <a:lnTo>
                    <a:pt x="371" y="340"/>
                  </a:lnTo>
                  <a:lnTo>
                    <a:pt x="357" y="332"/>
                  </a:lnTo>
                  <a:lnTo>
                    <a:pt x="357" y="347"/>
                  </a:lnTo>
                  <a:lnTo>
                    <a:pt x="371" y="340"/>
                  </a:lnTo>
                  <a:lnTo>
                    <a:pt x="583" y="434"/>
                  </a:lnTo>
                  <a:lnTo>
                    <a:pt x="590" y="442"/>
                  </a:lnTo>
                  <a:lnTo>
                    <a:pt x="604" y="450"/>
                  </a:lnTo>
                  <a:lnTo>
                    <a:pt x="612" y="466"/>
                  </a:lnTo>
                  <a:lnTo>
                    <a:pt x="612" y="506"/>
                  </a:lnTo>
                  <a:lnTo>
                    <a:pt x="590" y="529"/>
                  </a:lnTo>
                  <a:lnTo>
                    <a:pt x="568" y="537"/>
                  </a:lnTo>
                  <a:lnTo>
                    <a:pt x="546" y="537"/>
                  </a:lnTo>
                  <a:lnTo>
                    <a:pt x="532" y="521"/>
                  </a:lnTo>
                  <a:lnTo>
                    <a:pt x="510" y="506"/>
                  </a:lnTo>
                  <a:lnTo>
                    <a:pt x="328" y="371"/>
                  </a:lnTo>
                  <a:lnTo>
                    <a:pt x="328" y="411"/>
                  </a:lnTo>
                  <a:lnTo>
                    <a:pt x="342" y="521"/>
                  </a:lnTo>
                  <a:lnTo>
                    <a:pt x="342" y="593"/>
                  </a:lnTo>
                  <a:lnTo>
                    <a:pt x="349" y="616"/>
                  </a:lnTo>
                  <a:lnTo>
                    <a:pt x="349" y="648"/>
                  </a:lnTo>
                  <a:lnTo>
                    <a:pt x="328" y="672"/>
                  </a:lnTo>
                  <a:lnTo>
                    <a:pt x="313" y="680"/>
                  </a:lnTo>
                  <a:lnTo>
                    <a:pt x="298" y="680"/>
                  </a:lnTo>
                  <a:lnTo>
                    <a:pt x="284" y="672"/>
                  </a:lnTo>
                  <a:lnTo>
                    <a:pt x="277" y="664"/>
                  </a:lnTo>
                  <a:lnTo>
                    <a:pt x="262" y="656"/>
                  </a:lnTo>
                  <a:lnTo>
                    <a:pt x="262" y="632"/>
                  </a:lnTo>
                  <a:lnTo>
                    <a:pt x="284" y="371"/>
                  </a:lnTo>
                  <a:lnTo>
                    <a:pt x="80" y="521"/>
                  </a:lnTo>
                  <a:lnTo>
                    <a:pt x="65" y="529"/>
                  </a:lnTo>
                  <a:lnTo>
                    <a:pt x="58" y="537"/>
                  </a:lnTo>
                  <a:lnTo>
                    <a:pt x="44" y="537"/>
                  </a:lnTo>
                  <a:lnTo>
                    <a:pt x="14" y="521"/>
                  </a:lnTo>
                  <a:lnTo>
                    <a:pt x="7" y="506"/>
                  </a:lnTo>
                  <a:lnTo>
                    <a:pt x="0" y="482"/>
                  </a:lnTo>
                  <a:lnTo>
                    <a:pt x="0" y="466"/>
                  </a:lnTo>
                  <a:lnTo>
                    <a:pt x="22" y="442"/>
                  </a:lnTo>
                  <a:lnTo>
                    <a:pt x="44" y="434"/>
                  </a:lnTo>
                  <a:lnTo>
                    <a:pt x="73" y="419"/>
                  </a:lnTo>
                  <a:lnTo>
                    <a:pt x="182" y="379"/>
                  </a:lnTo>
                  <a:lnTo>
                    <a:pt x="262" y="340"/>
                  </a:lnTo>
                  <a:lnTo>
                    <a:pt x="36" y="237"/>
                  </a:lnTo>
                  <a:lnTo>
                    <a:pt x="29" y="229"/>
                  </a:lnTo>
                  <a:lnTo>
                    <a:pt x="14" y="229"/>
                  </a:lnTo>
                  <a:lnTo>
                    <a:pt x="7" y="221"/>
                  </a:lnTo>
                  <a:lnTo>
                    <a:pt x="0" y="205"/>
                  </a:lnTo>
                  <a:lnTo>
                    <a:pt x="0" y="174"/>
                  </a:lnTo>
                  <a:lnTo>
                    <a:pt x="7" y="158"/>
                  </a:lnTo>
                  <a:lnTo>
                    <a:pt x="22" y="150"/>
                  </a:lnTo>
                  <a:lnTo>
                    <a:pt x="44" y="142"/>
                  </a:lnTo>
                  <a:lnTo>
                    <a:pt x="58" y="142"/>
                  </a:lnTo>
                  <a:lnTo>
                    <a:pt x="65" y="150"/>
                  </a:lnTo>
                  <a:lnTo>
                    <a:pt x="80" y="158"/>
                  </a:lnTo>
                  <a:lnTo>
                    <a:pt x="284" y="308"/>
                  </a:lnTo>
                  <a:lnTo>
                    <a:pt x="284" y="268"/>
                  </a:lnTo>
                  <a:lnTo>
                    <a:pt x="277" y="213"/>
                  </a:lnTo>
                  <a:lnTo>
                    <a:pt x="269" y="166"/>
                  </a:lnTo>
                  <a:lnTo>
                    <a:pt x="269" y="126"/>
                  </a:lnTo>
                  <a:lnTo>
                    <a:pt x="262" y="110"/>
                  </a:lnTo>
                  <a:lnTo>
                    <a:pt x="262" y="23"/>
                  </a:lnTo>
                  <a:lnTo>
                    <a:pt x="269" y="15"/>
                  </a:lnTo>
                  <a:lnTo>
                    <a:pt x="284" y="8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7462" y="2534"/>
              <a:ext cx="226" cy="1005"/>
            </a:xfrm>
            <a:custGeom>
              <a:avLst/>
              <a:gdLst/>
              <a:ahLst/>
              <a:cxnLst>
                <a:cxn ang="0">
                  <a:pos x="117" y="759"/>
                </a:cxn>
                <a:cxn ang="0">
                  <a:pos x="153" y="767"/>
                </a:cxn>
                <a:cxn ang="0">
                  <a:pos x="182" y="783"/>
                </a:cxn>
                <a:cxn ang="0">
                  <a:pos x="204" y="807"/>
                </a:cxn>
                <a:cxn ang="0">
                  <a:pos x="219" y="839"/>
                </a:cxn>
                <a:cxn ang="0">
                  <a:pos x="226" y="878"/>
                </a:cxn>
                <a:cxn ang="0">
                  <a:pos x="211" y="941"/>
                </a:cxn>
                <a:cxn ang="0">
                  <a:pos x="168" y="989"/>
                </a:cxn>
                <a:cxn ang="0">
                  <a:pos x="117" y="1005"/>
                </a:cxn>
                <a:cxn ang="0">
                  <a:pos x="58" y="989"/>
                </a:cxn>
                <a:cxn ang="0">
                  <a:pos x="15" y="941"/>
                </a:cxn>
                <a:cxn ang="0">
                  <a:pos x="0" y="878"/>
                </a:cxn>
                <a:cxn ang="0">
                  <a:pos x="15" y="823"/>
                </a:cxn>
                <a:cxn ang="0">
                  <a:pos x="58" y="775"/>
                </a:cxn>
                <a:cxn ang="0">
                  <a:pos x="117" y="759"/>
                </a:cxn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26" y="127"/>
                </a:cxn>
                <a:cxn ang="0">
                  <a:pos x="219" y="167"/>
                </a:cxn>
                <a:cxn ang="0">
                  <a:pos x="204" y="198"/>
                </a:cxn>
                <a:cxn ang="0">
                  <a:pos x="182" y="222"/>
                </a:cxn>
                <a:cxn ang="0">
                  <a:pos x="153" y="238"/>
                </a:cxn>
                <a:cxn ang="0">
                  <a:pos x="117" y="246"/>
                </a:cxn>
                <a:cxn ang="0">
                  <a:pos x="58" y="230"/>
                </a:cxn>
                <a:cxn ang="0">
                  <a:pos x="15" y="182"/>
                </a:cxn>
                <a:cxn ang="0">
                  <a:pos x="0" y="127"/>
                </a:cxn>
                <a:cxn ang="0">
                  <a:pos x="15" y="64"/>
                </a:cxn>
                <a:cxn ang="0">
                  <a:pos x="58" y="16"/>
                </a:cxn>
                <a:cxn ang="0">
                  <a:pos x="117" y="0"/>
                </a:cxn>
              </a:cxnLst>
              <a:rect l="0" t="0" r="r" b="b"/>
              <a:pathLst>
                <a:path w="226" h="1005">
                  <a:moveTo>
                    <a:pt x="117" y="759"/>
                  </a:moveTo>
                  <a:lnTo>
                    <a:pt x="153" y="767"/>
                  </a:lnTo>
                  <a:lnTo>
                    <a:pt x="182" y="783"/>
                  </a:lnTo>
                  <a:lnTo>
                    <a:pt x="204" y="807"/>
                  </a:lnTo>
                  <a:lnTo>
                    <a:pt x="219" y="839"/>
                  </a:lnTo>
                  <a:lnTo>
                    <a:pt x="226" y="878"/>
                  </a:lnTo>
                  <a:lnTo>
                    <a:pt x="211" y="941"/>
                  </a:lnTo>
                  <a:lnTo>
                    <a:pt x="168" y="989"/>
                  </a:lnTo>
                  <a:lnTo>
                    <a:pt x="117" y="1005"/>
                  </a:lnTo>
                  <a:lnTo>
                    <a:pt x="58" y="989"/>
                  </a:lnTo>
                  <a:lnTo>
                    <a:pt x="15" y="941"/>
                  </a:lnTo>
                  <a:lnTo>
                    <a:pt x="0" y="878"/>
                  </a:lnTo>
                  <a:lnTo>
                    <a:pt x="15" y="823"/>
                  </a:lnTo>
                  <a:lnTo>
                    <a:pt x="58" y="775"/>
                  </a:lnTo>
                  <a:lnTo>
                    <a:pt x="117" y="759"/>
                  </a:lnTo>
                  <a:close/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26" y="127"/>
                  </a:lnTo>
                  <a:lnTo>
                    <a:pt x="219" y="167"/>
                  </a:lnTo>
                  <a:lnTo>
                    <a:pt x="204" y="198"/>
                  </a:lnTo>
                  <a:lnTo>
                    <a:pt x="182" y="222"/>
                  </a:lnTo>
                  <a:lnTo>
                    <a:pt x="153" y="238"/>
                  </a:lnTo>
                  <a:lnTo>
                    <a:pt x="117" y="246"/>
                  </a:lnTo>
                  <a:lnTo>
                    <a:pt x="58" y="230"/>
                  </a:lnTo>
                  <a:lnTo>
                    <a:pt x="15" y="182"/>
                  </a:lnTo>
                  <a:lnTo>
                    <a:pt x="0" y="127"/>
                  </a:lnTo>
                  <a:lnTo>
                    <a:pt x="15" y="64"/>
                  </a:lnTo>
                  <a:lnTo>
                    <a:pt x="58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598" y="1957"/>
              <a:ext cx="1209" cy="1637"/>
            </a:xfrm>
            <a:custGeom>
              <a:avLst/>
              <a:gdLst/>
              <a:ahLst/>
              <a:cxnLst>
                <a:cxn ang="0">
                  <a:pos x="780" y="0"/>
                </a:cxn>
                <a:cxn ang="0">
                  <a:pos x="998" y="8"/>
                </a:cxn>
                <a:cxn ang="0">
                  <a:pos x="1187" y="0"/>
                </a:cxn>
                <a:cxn ang="0">
                  <a:pos x="1209" y="16"/>
                </a:cxn>
                <a:cxn ang="0">
                  <a:pos x="1195" y="64"/>
                </a:cxn>
                <a:cxn ang="0">
                  <a:pos x="1085" y="71"/>
                </a:cxn>
                <a:cxn ang="0">
                  <a:pos x="1027" y="119"/>
                </a:cxn>
                <a:cxn ang="0">
                  <a:pos x="1005" y="174"/>
                </a:cxn>
                <a:cxn ang="0">
                  <a:pos x="721" y="1368"/>
                </a:cxn>
                <a:cxn ang="0">
                  <a:pos x="576" y="1534"/>
                </a:cxn>
                <a:cxn ang="0">
                  <a:pos x="386" y="1621"/>
                </a:cxn>
                <a:cxn ang="0">
                  <a:pos x="168" y="1621"/>
                </a:cxn>
                <a:cxn ang="0">
                  <a:pos x="22" y="1487"/>
                </a:cxn>
                <a:cxn ang="0">
                  <a:pos x="15" y="1305"/>
                </a:cxn>
                <a:cxn ang="0">
                  <a:pos x="73" y="1218"/>
                </a:cxn>
                <a:cxn ang="0">
                  <a:pos x="160" y="1202"/>
                </a:cxn>
                <a:cxn ang="0">
                  <a:pos x="211" y="1226"/>
                </a:cxn>
                <a:cxn ang="0">
                  <a:pos x="241" y="1265"/>
                </a:cxn>
                <a:cxn ang="0">
                  <a:pos x="233" y="1344"/>
                </a:cxn>
                <a:cxn ang="0">
                  <a:pos x="160" y="1423"/>
                </a:cxn>
                <a:cxn ang="0">
                  <a:pos x="80" y="1439"/>
                </a:cxn>
                <a:cxn ang="0">
                  <a:pos x="153" y="1542"/>
                </a:cxn>
                <a:cxn ang="0">
                  <a:pos x="248" y="1582"/>
                </a:cxn>
                <a:cxn ang="0">
                  <a:pos x="350" y="1566"/>
                </a:cxn>
                <a:cxn ang="0">
                  <a:pos x="496" y="1455"/>
                </a:cxn>
                <a:cxn ang="0">
                  <a:pos x="590" y="1234"/>
                </a:cxn>
                <a:cxn ang="0">
                  <a:pos x="845" y="151"/>
                </a:cxn>
                <a:cxn ang="0">
                  <a:pos x="831" y="95"/>
                </a:cxn>
                <a:cxn ang="0">
                  <a:pos x="780" y="79"/>
                </a:cxn>
                <a:cxn ang="0">
                  <a:pos x="605" y="71"/>
                </a:cxn>
                <a:cxn ang="0">
                  <a:pos x="583" y="56"/>
                </a:cxn>
                <a:cxn ang="0">
                  <a:pos x="605" y="0"/>
                </a:cxn>
              </a:cxnLst>
              <a:rect l="0" t="0" r="r" b="b"/>
              <a:pathLst>
                <a:path w="1209" h="1637">
                  <a:moveTo>
                    <a:pt x="605" y="0"/>
                  </a:moveTo>
                  <a:lnTo>
                    <a:pt x="780" y="0"/>
                  </a:lnTo>
                  <a:lnTo>
                    <a:pt x="867" y="8"/>
                  </a:lnTo>
                  <a:lnTo>
                    <a:pt x="998" y="8"/>
                  </a:lnTo>
                  <a:lnTo>
                    <a:pt x="1064" y="0"/>
                  </a:lnTo>
                  <a:lnTo>
                    <a:pt x="1187" y="0"/>
                  </a:lnTo>
                  <a:lnTo>
                    <a:pt x="1202" y="8"/>
                  </a:lnTo>
                  <a:lnTo>
                    <a:pt x="1209" y="16"/>
                  </a:lnTo>
                  <a:lnTo>
                    <a:pt x="1209" y="48"/>
                  </a:lnTo>
                  <a:lnTo>
                    <a:pt x="1195" y="64"/>
                  </a:lnTo>
                  <a:lnTo>
                    <a:pt x="1180" y="71"/>
                  </a:lnTo>
                  <a:lnTo>
                    <a:pt x="1085" y="71"/>
                  </a:lnTo>
                  <a:lnTo>
                    <a:pt x="1049" y="87"/>
                  </a:lnTo>
                  <a:lnTo>
                    <a:pt x="1027" y="119"/>
                  </a:lnTo>
                  <a:lnTo>
                    <a:pt x="1013" y="166"/>
                  </a:lnTo>
                  <a:lnTo>
                    <a:pt x="1005" y="174"/>
                  </a:lnTo>
                  <a:lnTo>
                    <a:pt x="758" y="1257"/>
                  </a:lnTo>
                  <a:lnTo>
                    <a:pt x="721" y="1368"/>
                  </a:lnTo>
                  <a:lnTo>
                    <a:pt x="656" y="1455"/>
                  </a:lnTo>
                  <a:lnTo>
                    <a:pt x="576" y="1534"/>
                  </a:lnTo>
                  <a:lnTo>
                    <a:pt x="481" y="1589"/>
                  </a:lnTo>
                  <a:lnTo>
                    <a:pt x="386" y="1621"/>
                  </a:lnTo>
                  <a:lnTo>
                    <a:pt x="284" y="1637"/>
                  </a:lnTo>
                  <a:lnTo>
                    <a:pt x="168" y="1621"/>
                  </a:lnTo>
                  <a:lnTo>
                    <a:pt x="80" y="1566"/>
                  </a:lnTo>
                  <a:lnTo>
                    <a:pt x="22" y="1487"/>
                  </a:lnTo>
                  <a:lnTo>
                    <a:pt x="0" y="1384"/>
                  </a:lnTo>
                  <a:lnTo>
                    <a:pt x="15" y="1305"/>
                  </a:lnTo>
                  <a:lnTo>
                    <a:pt x="37" y="1249"/>
                  </a:lnTo>
                  <a:lnTo>
                    <a:pt x="73" y="1218"/>
                  </a:lnTo>
                  <a:lnTo>
                    <a:pt x="117" y="1202"/>
                  </a:lnTo>
                  <a:lnTo>
                    <a:pt x="160" y="1202"/>
                  </a:lnTo>
                  <a:lnTo>
                    <a:pt x="182" y="1210"/>
                  </a:lnTo>
                  <a:lnTo>
                    <a:pt x="211" y="1226"/>
                  </a:lnTo>
                  <a:lnTo>
                    <a:pt x="226" y="1242"/>
                  </a:lnTo>
                  <a:lnTo>
                    <a:pt x="241" y="1265"/>
                  </a:lnTo>
                  <a:lnTo>
                    <a:pt x="241" y="1297"/>
                  </a:lnTo>
                  <a:lnTo>
                    <a:pt x="233" y="1344"/>
                  </a:lnTo>
                  <a:lnTo>
                    <a:pt x="204" y="1392"/>
                  </a:lnTo>
                  <a:lnTo>
                    <a:pt x="160" y="1423"/>
                  </a:lnTo>
                  <a:lnTo>
                    <a:pt x="102" y="1439"/>
                  </a:lnTo>
                  <a:lnTo>
                    <a:pt x="80" y="1439"/>
                  </a:lnTo>
                  <a:lnTo>
                    <a:pt x="110" y="1502"/>
                  </a:lnTo>
                  <a:lnTo>
                    <a:pt x="153" y="1542"/>
                  </a:lnTo>
                  <a:lnTo>
                    <a:pt x="204" y="1566"/>
                  </a:lnTo>
                  <a:lnTo>
                    <a:pt x="248" y="1582"/>
                  </a:lnTo>
                  <a:lnTo>
                    <a:pt x="284" y="1582"/>
                  </a:lnTo>
                  <a:lnTo>
                    <a:pt x="350" y="1566"/>
                  </a:lnTo>
                  <a:lnTo>
                    <a:pt x="423" y="1526"/>
                  </a:lnTo>
                  <a:lnTo>
                    <a:pt x="496" y="1455"/>
                  </a:lnTo>
                  <a:lnTo>
                    <a:pt x="546" y="1352"/>
                  </a:lnTo>
                  <a:lnTo>
                    <a:pt x="590" y="1234"/>
                  </a:lnTo>
                  <a:lnTo>
                    <a:pt x="838" y="174"/>
                  </a:lnTo>
                  <a:lnTo>
                    <a:pt x="845" y="151"/>
                  </a:lnTo>
                  <a:lnTo>
                    <a:pt x="845" y="111"/>
                  </a:lnTo>
                  <a:lnTo>
                    <a:pt x="831" y="95"/>
                  </a:lnTo>
                  <a:lnTo>
                    <a:pt x="809" y="87"/>
                  </a:lnTo>
                  <a:lnTo>
                    <a:pt x="780" y="79"/>
                  </a:lnTo>
                  <a:lnTo>
                    <a:pt x="714" y="71"/>
                  </a:lnTo>
                  <a:lnTo>
                    <a:pt x="605" y="71"/>
                  </a:lnTo>
                  <a:lnTo>
                    <a:pt x="597" y="64"/>
                  </a:lnTo>
                  <a:lnTo>
                    <a:pt x="583" y="56"/>
                  </a:lnTo>
                  <a:lnTo>
                    <a:pt x="583" y="2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9931" y="2511"/>
              <a:ext cx="983" cy="1051"/>
            </a:xfrm>
            <a:custGeom>
              <a:avLst/>
              <a:gdLst/>
              <a:ahLst/>
              <a:cxnLst>
                <a:cxn ang="0">
                  <a:pos x="459" y="71"/>
                </a:cxn>
                <a:cxn ang="0">
                  <a:pos x="328" y="182"/>
                </a:cxn>
                <a:cxn ang="0">
                  <a:pos x="248" y="356"/>
                </a:cxn>
                <a:cxn ang="0">
                  <a:pos x="189" y="585"/>
                </a:cxn>
                <a:cxn ang="0">
                  <a:pos x="160" y="782"/>
                </a:cxn>
                <a:cxn ang="0">
                  <a:pos x="175" y="901"/>
                </a:cxn>
                <a:cxn ang="0">
                  <a:pos x="240" y="988"/>
                </a:cxn>
                <a:cxn ang="0">
                  <a:pos x="342" y="996"/>
                </a:cxn>
                <a:cxn ang="0">
                  <a:pos x="459" y="917"/>
                </a:cxn>
                <a:cxn ang="0">
                  <a:pos x="561" y="798"/>
                </a:cxn>
                <a:cxn ang="0">
                  <a:pos x="575" y="775"/>
                </a:cxn>
                <a:cxn ang="0">
                  <a:pos x="685" y="300"/>
                </a:cxn>
                <a:cxn ang="0">
                  <a:pos x="692" y="237"/>
                </a:cxn>
                <a:cxn ang="0">
                  <a:pos x="663" y="150"/>
                </a:cxn>
                <a:cxn ang="0">
                  <a:pos x="583" y="71"/>
                </a:cxn>
                <a:cxn ang="0">
                  <a:pos x="517" y="0"/>
                </a:cxn>
                <a:cxn ang="0">
                  <a:pos x="634" y="39"/>
                </a:cxn>
                <a:cxn ang="0">
                  <a:pos x="707" y="142"/>
                </a:cxn>
                <a:cxn ang="0">
                  <a:pos x="707" y="142"/>
                </a:cxn>
                <a:cxn ang="0">
                  <a:pos x="765" y="47"/>
                </a:cxn>
                <a:cxn ang="0">
                  <a:pos x="816" y="39"/>
                </a:cxn>
                <a:cxn ang="0">
                  <a:pos x="859" y="79"/>
                </a:cxn>
                <a:cxn ang="0">
                  <a:pos x="852" y="134"/>
                </a:cxn>
                <a:cxn ang="0">
                  <a:pos x="845" y="182"/>
                </a:cxn>
                <a:cxn ang="0">
                  <a:pos x="750" y="585"/>
                </a:cxn>
                <a:cxn ang="0">
                  <a:pos x="721" y="719"/>
                </a:cxn>
                <a:cxn ang="0">
                  <a:pos x="692" y="830"/>
                </a:cxn>
                <a:cxn ang="0">
                  <a:pos x="707" y="964"/>
                </a:cxn>
                <a:cxn ang="0">
                  <a:pos x="757" y="996"/>
                </a:cxn>
                <a:cxn ang="0">
                  <a:pos x="845" y="941"/>
                </a:cxn>
                <a:cxn ang="0">
                  <a:pos x="903" y="798"/>
                </a:cxn>
                <a:cxn ang="0">
                  <a:pos x="932" y="695"/>
                </a:cxn>
                <a:cxn ang="0">
                  <a:pos x="940" y="672"/>
                </a:cxn>
                <a:cxn ang="0">
                  <a:pos x="983" y="688"/>
                </a:cxn>
                <a:cxn ang="0">
                  <a:pos x="969" y="751"/>
                </a:cxn>
                <a:cxn ang="0">
                  <a:pos x="940" y="869"/>
                </a:cxn>
                <a:cxn ang="0">
                  <a:pos x="874" y="988"/>
                </a:cxn>
                <a:cxn ang="0">
                  <a:pos x="757" y="1051"/>
                </a:cxn>
                <a:cxn ang="0">
                  <a:pos x="626" y="1004"/>
                </a:cxn>
                <a:cxn ang="0">
                  <a:pos x="561" y="877"/>
                </a:cxn>
                <a:cxn ang="0">
                  <a:pos x="422" y="1012"/>
                </a:cxn>
                <a:cxn ang="0">
                  <a:pos x="321" y="1051"/>
                </a:cxn>
                <a:cxn ang="0">
                  <a:pos x="189" y="1035"/>
                </a:cxn>
                <a:cxn ang="0">
                  <a:pos x="51" y="909"/>
                </a:cxn>
                <a:cxn ang="0">
                  <a:pos x="0" y="680"/>
                </a:cxn>
                <a:cxn ang="0">
                  <a:pos x="80" y="356"/>
                </a:cxn>
                <a:cxn ang="0">
                  <a:pos x="270" y="103"/>
                </a:cxn>
                <a:cxn ang="0">
                  <a:pos x="517" y="0"/>
                </a:cxn>
              </a:cxnLst>
              <a:rect l="0" t="0" r="r" b="b"/>
              <a:pathLst>
                <a:path w="983" h="1051">
                  <a:moveTo>
                    <a:pt x="524" y="55"/>
                  </a:moveTo>
                  <a:lnTo>
                    <a:pt x="459" y="71"/>
                  </a:lnTo>
                  <a:lnTo>
                    <a:pt x="393" y="118"/>
                  </a:lnTo>
                  <a:lnTo>
                    <a:pt x="328" y="182"/>
                  </a:lnTo>
                  <a:lnTo>
                    <a:pt x="277" y="276"/>
                  </a:lnTo>
                  <a:lnTo>
                    <a:pt x="248" y="356"/>
                  </a:lnTo>
                  <a:lnTo>
                    <a:pt x="211" y="466"/>
                  </a:lnTo>
                  <a:lnTo>
                    <a:pt x="189" y="585"/>
                  </a:lnTo>
                  <a:lnTo>
                    <a:pt x="168" y="695"/>
                  </a:lnTo>
                  <a:lnTo>
                    <a:pt x="160" y="782"/>
                  </a:lnTo>
                  <a:lnTo>
                    <a:pt x="168" y="846"/>
                  </a:lnTo>
                  <a:lnTo>
                    <a:pt x="175" y="901"/>
                  </a:lnTo>
                  <a:lnTo>
                    <a:pt x="204" y="956"/>
                  </a:lnTo>
                  <a:lnTo>
                    <a:pt x="240" y="988"/>
                  </a:lnTo>
                  <a:lnTo>
                    <a:pt x="291" y="1004"/>
                  </a:lnTo>
                  <a:lnTo>
                    <a:pt x="342" y="996"/>
                  </a:lnTo>
                  <a:lnTo>
                    <a:pt x="401" y="972"/>
                  </a:lnTo>
                  <a:lnTo>
                    <a:pt x="459" y="917"/>
                  </a:lnTo>
                  <a:lnTo>
                    <a:pt x="561" y="806"/>
                  </a:lnTo>
                  <a:lnTo>
                    <a:pt x="561" y="798"/>
                  </a:lnTo>
                  <a:lnTo>
                    <a:pt x="568" y="782"/>
                  </a:lnTo>
                  <a:lnTo>
                    <a:pt x="575" y="775"/>
                  </a:lnTo>
                  <a:lnTo>
                    <a:pt x="575" y="751"/>
                  </a:lnTo>
                  <a:lnTo>
                    <a:pt x="685" y="300"/>
                  </a:lnTo>
                  <a:lnTo>
                    <a:pt x="692" y="292"/>
                  </a:lnTo>
                  <a:lnTo>
                    <a:pt x="692" y="237"/>
                  </a:lnTo>
                  <a:lnTo>
                    <a:pt x="677" y="197"/>
                  </a:lnTo>
                  <a:lnTo>
                    <a:pt x="663" y="150"/>
                  </a:lnTo>
                  <a:lnTo>
                    <a:pt x="626" y="103"/>
                  </a:lnTo>
                  <a:lnTo>
                    <a:pt x="583" y="71"/>
                  </a:lnTo>
                  <a:lnTo>
                    <a:pt x="524" y="55"/>
                  </a:lnTo>
                  <a:close/>
                  <a:moveTo>
                    <a:pt x="517" y="0"/>
                  </a:moveTo>
                  <a:lnTo>
                    <a:pt x="583" y="8"/>
                  </a:lnTo>
                  <a:lnTo>
                    <a:pt x="634" y="39"/>
                  </a:lnTo>
                  <a:lnTo>
                    <a:pt x="677" y="87"/>
                  </a:lnTo>
                  <a:lnTo>
                    <a:pt x="707" y="142"/>
                  </a:lnTo>
                  <a:lnTo>
                    <a:pt x="714" y="150"/>
                  </a:lnTo>
                  <a:lnTo>
                    <a:pt x="707" y="142"/>
                  </a:lnTo>
                  <a:lnTo>
                    <a:pt x="721" y="79"/>
                  </a:lnTo>
                  <a:lnTo>
                    <a:pt x="765" y="47"/>
                  </a:lnTo>
                  <a:lnTo>
                    <a:pt x="794" y="39"/>
                  </a:lnTo>
                  <a:lnTo>
                    <a:pt x="816" y="39"/>
                  </a:lnTo>
                  <a:lnTo>
                    <a:pt x="830" y="47"/>
                  </a:lnTo>
                  <a:lnTo>
                    <a:pt x="859" y="79"/>
                  </a:lnTo>
                  <a:lnTo>
                    <a:pt x="859" y="118"/>
                  </a:lnTo>
                  <a:lnTo>
                    <a:pt x="852" y="134"/>
                  </a:lnTo>
                  <a:lnTo>
                    <a:pt x="852" y="158"/>
                  </a:lnTo>
                  <a:lnTo>
                    <a:pt x="845" y="182"/>
                  </a:lnTo>
                  <a:lnTo>
                    <a:pt x="765" y="506"/>
                  </a:lnTo>
                  <a:lnTo>
                    <a:pt x="750" y="585"/>
                  </a:lnTo>
                  <a:lnTo>
                    <a:pt x="736" y="640"/>
                  </a:lnTo>
                  <a:lnTo>
                    <a:pt x="721" y="719"/>
                  </a:lnTo>
                  <a:lnTo>
                    <a:pt x="707" y="782"/>
                  </a:lnTo>
                  <a:lnTo>
                    <a:pt x="692" y="830"/>
                  </a:lnTo>
                  <a:lnTo>
                    <a:pt x="692" y="933"/>
                  </a:lnTo>
                  <a:lnTo>
                    <a:pt x="707" y="964"/>
                  </a:lnTo>
                  <a:lnTo>
                    <a:pt x="736" y="996"/>
                  </a:lnTo>
                  <a:lnTo>
                    <a:pt x="757" y="996"/>
                  </a:lnTo>
                  <a:lnTo>
                    <a:pt x="808" y="980"/>
                  </a:lnTo>
                  <a:lnTo>
                    <a:pt x="845" y="941"/>
                  </a:lnTo>
                  <a:lnTo>
                    <a:pt x="874" y="877"/>
                  </a:lnTo>
                  <a:lnTo>
                    <a:pt x="903" y="798"/>
                  </a:lnTo>
                  <a:lnTo>
                    <a:pt x="925" y="711"/>
                  </a:lnTo>
                  <a:lnTo>
                    <a:pt x="932" y="695"/>
                  </a:lnTo>
                  <a:lnTo>
                    <a:pt x="932" y="680"/>
                  </a:lnTo>
                  <a:lnTo>
                    <a:pt x="940" y="672"/>
                  </a:lnTo>
                  <a:lnTo>
                    <a:pt x="969" y="672"/>
                  </a:lnTo>
                  <a:lnTo>
                    <a:pt x="983" y="688"/>
                  </a:lnTo>
                  <a:lnTo>
                    <a:pt x="983" y="711"/>
                  </a:lnTo>
                  <a:lnTo>
                    <a:pt x="969" y="751"/>
                  </a:lnTo>
                  <a:lnTo>
                    <a:pt x="954" y="806"/>
                  </a:lnTo>
                  <a:lnTo>
                    <a:pt x="940" y="869"/>
                  </a:lnTo>
                  <a:lnTo>
                    <a:pt x="918" y="925"/>
                  </a:lnTo>
                  <a:lnTo>
                    <a:pt x="874" y="988"/>
                  </a:lnTo>
                  <a:lnTo>
                    <a:pt x="823" y="1035"/>
                  </a:lnTo>
                  <a:lnTo>
                    <a:pt x="757" y="1051"/>
                  </a:lnTo>
                  <a:lnTo>
                    <a:pt x="685" y="1035"/>
                  </a:lnTo>
                  <a:lnTo>
                    <a:pt x="626" y="1004"/>
                  </a:lnTo>
                  <a:lnTo>
                    <a:pt x="583" y="948"/>
                  </a:lnTo>
                  <a:lnTo>
                    <a:pt x="561" y="877"/>
                  </a:lnTo>
                  <a:lnTo>
                    <a:pt x="488" y="956"/>
                  </a:lnTo>
                  <a:lnTo>
                    <a:pt x="422" y="1012"/>
                  </a:lnTo>
                  <a:lnTo>
                    <a:pt x="364" y="1035"/>
                  </a:lnTo>
                  <a:lnTo>
                    <a:pt x="321" y="1051"/>
                  </a:lnTo>
                  <a:lnTo>
                    <a:pt x="284" y="1051"/>
                  </a:lnTo>
                  <a:lnTo>
                    <a:pt x="189" y="1035"/>
                  </a:lnTo>
                  <a:lnTo>
                    <a:pt x="109" y="988"/>
                  </a:lnTo>
                  <a:lnTo>
                    <a:pt x="51" y="909"/>
                  </a:lnTo>
                  <a:lnTo>
                    <a:pt x="15" y="806"/>
                  </a:lnTo>
                  <a:lnTo>
                    <a:pt x="0" y="680"/>
                  </a:lnTo>
                  <a:lnTo>
                    <a:pt x="22" y="514"/>
                  </a:lnTo>
                  <a:lnTo>
                    <a:pt x="80" y="356"/>
                  </a:lnTo>
                  <a:lnTo>
                    <a:pt x="160" y="213"/>
                  </a:lnTo>
                  <a:lnTo>
                    <a:pt x="270" y="103"/>
                  </a:lnTo>
                  <a:lnTo>
                    <a:pt x="393" y="23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1067" y="2519"/>
              <a:ext cx="830" cy="1043"/>
            </a:xfrm>
            <a:custGeom>
              <a:avLst/>
              <a:gdLst/>
              <a:ahLst/>
              <a:cxnLst>
                <a:cxn ang="0">
                  <a:pos x="678" y="15"/>
                </a:cxn>
                <a:cxn ang="0">
                  <a:pos x="809" y="118"/>
                </a:cxn>
                <a:cxn ang="0">
                  <a:pos x="823" y="253"/>
                </a:cxn>
                <a:cxn ang="0">
                  <a:pos x="750" y="332"/>
                </a:cxn>
                <a:cxn ang="0">
                  <a:pos x="685" y="340"/>
                </a:cxn>
                <a:cxn ang="0">
                  <a:pos x="648" y="324"/>
                </a:cxn>
                <a:cxn ang="0">
                  <a:pos x="627" y="284"/>
                </a:cxn>
                <a:cxn ang="0">
                  <a:pos x="641" y="197"/>
                </a:cxn>
                <a:cxn ang="0">
                  <a:pos x="707" y="134"/>
                </a:cxn>
                <a:cxn ang="0">
                  <a:pos x="707" y="87"/>
                </a:cxn>
                <a:cxn ang="0">
                  <a:pos x="568" y="47"/>
                </a:cxn>
                <a:cxn ang="0">
                  <a:pos x="401" y="110"/>
                </a:cxn>
                <a:cxn ang="0">
                  <a:pos x="270" y="276"/>
                </a:cxn>
                <a:cxn ang="0">
                  <a:pos x="197" y="466"/>
                </a:cxn>
                <a:cxn ang="0">
                  <a:pos x="160" y="664"/>
                </a:cxn>
                <a:cxn ang="0">
                  <a:pos x="160" y="814"/>
                </a:cxn>
                <a:cxn ang="0">
                  <a:pos x="219" y="940"/>
                </a:cxn>
                <a:cxn ang="0">
                  <a:pos x="350" y="988"/>
                </a:cxn>
                <a:cxn ang="0">
                  <a:pos x="430" y="980"/>
                </a:cxn>
                <a:cxn ang="0">
                  <a:pos x="590" y="917"/>
                </a:cxn>
                <a:cxn ang="0">
                  <a:pos x="772" y="759"/>
                </a:cxn>
                <a:cxn ang="0">
                  <a:pos x="787" y="735"/>
                </a:cxn>
                <a:cxn ang="0">
                  <a:pos x="816" y="743"/>
                </a:cxn>
                <a:cxn ang="0">
                  <a:pos x="830" y="767"/>
                </a:cxn>
                <a:cxn ang="0">
                  <a:pos x="736" y="885"/>
                </a:cxn>
                <a:cxn ang="0">
                  <a:pos x="576" y="996"/>
                </a:cxn>
                <a:cxn ang="0">
                  <a:pos x="342" y="1043"/>
                </a:cxn>
                <a:cxn ang="0">
                  <a:pos x="153" y="988"/>
                </a:cxn>
                <a:cxn ang="0">
                  <a:pos x="44" y="846"/>
                </a:cxn>
                <a:cxn ang="0">
                  <a:pos x="0" y="656"/>
                </a:cxn>
                <a:cxn ang="0">
                  <a:pos x="88" y="340"/>
                </a:cxn>
                <a:cxn ang="0">
                  <a:pos x="299" y="95"/>
                </a:cxn>
                <a:cxn ang="0">
                  <a:pos x="576" y="0"/>
                </a:cxn>
              </a:cxnLst>
              <a:rect l="0" t="0" r="r" b="b"/>
              <a:pathLst>
                <a:path w="830" h="1043">
                  <a:moveTo>
                    <a:pt x="576" y="0"/>
                  </a:moveTo>
                  <a:lnTo>
                    <a:pt x="678" y="15"/>
                  </a:lnTo>
                  <a:lnTo>
                    <a:pt x="758" y="55"/>
                  </a:lnTo>
                  <a:lnTo>
                    <a:pt x="809" y="118"/>
                  </a:lnTo>
                  <a:lnTo>
                    <a:pt x="830" y="197"/>
                  </a:lnTo>
                  <a:lnTo>
                    <a:pt x="823" y="253"/>
                  </a:lnTo>
                  <a:lnTo>
                    <a:pt x="794" y="300"/>
                  </a:lnTo>
                  <a:lnTo>
                    <a:pt x="750" y="332"/>
                  </a:lnTo>
                  <a:lnTo>
                    <a:pt x="707" y="340"/>
                  </a:lnTo>
                  <a:lnTo>
                    <a:pt x="685" y="340"/>
                  </a:lnTo>
                  <a:lnTo>
                    <a:pt x="663" y="332"/>
                  </a:lnTo>
                  <a:lnTo>
                    <a:pt x="648" y="324"/>
                  </a:lnTo>
                  <a:lnTo>
                    <a:pt x="641" y="308"/>
                  </a:lnTo>
                  <a:lnTo>
                    <a:pt x="627" y="284"/>
                  </a:lnTo>
                  <a:lnTo>
                    <a:pt x="627" y="245"/>
                  </a:lnTo>
                  <a:lnTo>
                    <a:pt x="641" y="197"/>
                  </a:lnTo>
                  <a:lnTo>
                    <a:pt x="663" y="166"/>
                  </a:lnTo>
                  <a:lnTo>
                    <a:pt x="707" y="134"/>
                  </a:lnTo>
                  <a:lnTo>
                    <a:pt x="750" y="134"/>
                  </a:lnTo>
                  <a:lnTo>
                    <a:pt x="707" y="87"/>
                  </a:lnTo>
                  <a:lnTo>
                    <a:pt x="641" y="55"/>
                  </a:lnTo>
                  <a:lnTo>
                    <a:pt x="568" y="47"/>
                  </a:lnTo>
                  <a:lnTo>
                    <a:pt x="481" y="63"/>
                  </a:lnTo>
                  <a:lnTo>
                    <a:pt x="401" y="110"/>
                  </a:lnTo>
                  <a:lnTo>
                    <a:pt x="328" y="182"/>
                  </a:lnTo>
                  <a:lnTo>
                    <a:pt x="270" y="276"/>
                  </a:lnTo>
                  <a:lnTo>
                    <a:pt x="226" y="363"/>
                  </a:lnTo>
                  <a:lnTo>
                    <a:pt x="197" y="466"/>
                  </a:lnTo>
                  <a:lnTo>
                    <a:pt x="175" y="569"/>
                  </a:lnTo>
                  <a:lnTo>
                    <a:pt x="160" y="664"/>
                  </a:lnTo>
                  <a:lnTo>
                    <a:pt x="153" y="735"/>
                  </a:lnTo>
                  <a:lnTo>
                    <a:pt x="160" y="814"/>
                  </a:lnTo>
                  <a:lnTo>
                    <a:pt x="182" y="885"/>
                  </a:lnTo>
                  <a:lnTo>
                    <a:pt x="219" y="940"/>
                  </a:lnTo>
                  <a:lnTo>
                    <a:pt x="277" y="972"/>
                  </a:lnTo>
                  <a:lnTo>
                    <a:pt x="350" y="988"/>
                  </a:lnTo>
                  <a:lnTo>
                    <a:pt x="379" y="988"/>
                  </a:lnTo>
                  <a:lnTo>
                    <a:pt x="430" y="980"/>
                  </a:lnTo>
                  <a:lnTo>
                    <a:pt x="503" y="956"/>
                  </a:lnTo>
                  <a:lnTo>
                    <a:pt x="590" y="917"/>
                  </a:lnTo>
                  <a:lnTo>
                    <a:pt x="685" y="854"/>
                  </a:lnTo>
                  <a:lnTo>
                    <a:pt x="772" y="759"/>
                  </a:lnTo>
                  <a:lnTo>
                    <a:pt x="779" y="743"/>
                  </a:lnTo>
                  <a:lnTo>
                    <a:pt x="787" y="735"/>
                  </a:lnTo>
                  <a:lnTo>
                    <a:pt x="801" y="735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30" y="767"/>
                  </a:lnTo>
                  <a:lnTo>
                    <a:pt x="787" y="838"/>
                  </a:lnTo>
                  <a:lnTo>
                    <a:pt x="736" y="885"/>
                  </a:lnTo>
                  <a:lnTo>
                    <a:pt x="663" y="940"/>
                  </a:lnTo>
                  <a:lnTo>
                    <a:pt x="576" y="996"/>
                  </a:lnTo>
                  <a:lnTo>
                    <a:pt x="466" y="1027"/>
                  </a:lnTo>
                  <a:lnTo>
                    <a:pt x="342" y="1043"/>
                  </a:lnTo>
                  <a:lnTo>
                    <a:pt x="241" y="1027"/>
                  </a:lnTo>
                  <a:lnTo>
                    <a:pt x="153" y="988"/>
                  </a:lnTo>
                  <a:lnTo>
                    <a:pt x="88" y="925"/>
                  </a:lnTo>
                  <a:lnTo>
                    <a:pt x="44" y="846"/>
                  </a:lnTo>
                  <a:lnTo>
                    <a:pt x="7" y="759"/>
                  </a:lnTo>
                  <a:lnTo>
                    <a:pt x="0" y="656"/>
                  </a:lnTo>
                  <a:lnTo>
                    <a:pt x="22" y="498"/>
                  </a:lnTo>
                  <a:lnTo>
                    <a:pt x="88" y="340"/>
                  </a:lnTo>
                  <a:lnTo>
                    <a:pt x="175" y="205"/>
                  </a:lnTo>
                  <a:lnTo>
                    <a:pt x="299" y="95"/>
                  </a:lnTo>
                  <a:lnTo>
                    <a:pt x="430" y="23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2131" y="1799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7" y="8"/>
                </a:cxn>
                <a:cxn ang="0">
                  <a:pos x="487" y="32"/>
                </a:cxn>
                <a:cxn ang="0">
                  <a:pos x="458" y="63"/>
                </a:cxn>
                <a:cxn ang="0">
                  <a:pos x="342" y="222"/>
                </a:cxn>
                <a:cxn ang="0">
                  <a:pos x="254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3" y="965"/>
                </a:cxn>
                <a:cxn ang="0">
                  <a:pos x="116" y="1162"/>
                </a:cxn>
                <a:cxn ang="0">
                  <a:pos x="123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7" y="2285"/>
                </a:cxn>
                <a:cxn ang="0">
                  <a:pos x="487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7" y="2309"/>
                </a:cxn>
                <a:cxn ang="0">
                  <a:pos x="473" y="2309"/>
                </a:cxn>
                <a:cxn ang="0">
                  <a:pos x="407" y="2261"/>
                </a:cxn>
                <a:cxn ang="0">
                  <a:pos x="349" y="2198"/>
                </a:cxn>
                <a:cxn ang="0">
                  <a:pos x="276" y="2111"/>
                </a:cxn>
                <a:cxn ang="0">
                  <a:pos x="203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1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1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7" y="8"/>
                  </a:lnTo>
                  <a:lnTo>
                    <a:pt x="487" y="32"/>
                  </a:lnTo>
                  <a:lnTo>
                    <a:pt x="458" y="63"/>
                  </a:lnTo>
                  <a:lnTo>
                    <a:pt x="342" y="222"/>
                  </a:lnTo>
                  <a:lnTo>
                    <a:pt x="254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3" y="965"/>
                  </a:lnTo>
                  <a:lnTo>
                    <a:pt x="116" y="1162"/>
                  </a:lnTo>
                  <a:lnTo>
                    <a:pt x="123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7" y="2285"/>
                  </a:lnTo>
                  <a:lnTo>
                    <a:pt x="487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7" y="2309"/>
                  </a:lnTo>
                  <a:lnTo>
                    <a:pt x="473" y="2309"/>
                  </a:lnTo>
                  <a:lnTo>
                    <a:pt x="407" y="2261"/>
                  </a:lnTo>
                  <a:lnTo>
                    <a:pt x="349" y="2198"/>
                  </a:lnTo>
                  <a:lnTo>
                    <a:pt x="276" y="2111"/>
                  </a:lnTo>
                  <a:lnTo>
                    <a:pt x="203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1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1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859" y="1949"/>
              <a:ext cx="1296" cy="157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38" y="0"/>
                </a:cxn>
                <a:cxn ang="0">
                  <a:pos x="1296" y="522"/>
                </a:cxn>
                <a:cxn ang="0">
                  <a:pos x="1245" y="522"/>
                </a:cxn>
                <a:cxn ang="0">
                  <a:pos x="1216" y="364"/>
                </a:cxn>
                <a:cxn ang="0">
                  <a:pos x="1172" y="246"/>
                </a:cxn>
                <a:cxn ang="0">
                  <a:pos x="1107" y="159"/>
                </a:cxn>
                <a:cxn ang="0">
                  <a:pos x="1019" y="111"/>
                </a:cxn>
                <a:cxn ang="0">
                  <a:pos x="896" y="79"/>
                </a:cxn>
                <a:cxn ang="0">
                  <a:pos x="735" y="72"/>
                </a:cxn>
                <a:cxn ang="0">
                  <a:pos x="240" y="72"/>
                </a:cxn>
                <a:cxn ang="0">
                  <a:pos x="677" y="759"/>
                </a:cxn>
                <a:cxn ang="0">
                  <a:pos x="692" y="775"/>
                </a:cxn>
                <a:cxn ang="0">
                  <a:pos x="692" y="807"/>
                </a:cxn>
                <a:cxn ang="0">
                  <a:pos x="677" y="823"/>
                </a:cxn>
                <a:cxn ang="0">
                  <a:pos x="138" y="1479"/>
                </a:cxn>
                <a:cxn ang="0">
                  <a:pos x="728" y="1479"/>
                </a:cxn>
                <a:cxn ang="0">
                  <a:pos x="859" y="1471"/>
                </a:cxn>
                <a:cxn ang="0">
                  <a:pos x="968" y="1455"/>
                </a:cxn>
                <a:cxn ang="0">
                  <a:pos x="1056" y="1424"/>
                </a:cxn>
                <a:cxn ang="0">
                  <a:pos x="1129" y="1368"/>
                </a:cxn>
                <a:cxn ang="0">
                  <a:pos x="1180" y="1289"/>
                </a:cxn>
                <a:cxn ang="0">
                  <a:pos x="1223" y="1178"/>
                </a:cxn>
                <a:cxn ang="0">
                  <a:pos x="1245" y="1028"/>
                </a:cxn>
                <a:cxn ang="0">
                  <a:pos x="1296" y="1028"/>
                </a:cxn>
                <a:cxn ang="0">
                  <a:pos x="1238" y="1574"/>
                </a:cxn>
                <a:cxn ang="0">
                  <a:pos x="22" y="1574"/>
                </a:cxn>
                <a:cxn ang="0">
                  <a:pos x="7" y="1566"/>
                </a:cxn>
                <a:cxn ang="0">
                  <a:pos x="0" y="1558"/>
                </a:cxn>
                <a:cxn ang="0">
                  <a:pos x="0" y="1534"/>
                </a:cxn>
                <a:cxn ang="0">
                  <a:pos x="22" y="1510"/>
                </a:cxn>
                <a:cxn ang="0">
                  <a:pos x="531" y="886"/>
                </a:cxn>
                <a:cxn ang="0">
                  <a:pos x="0" y="48"/>
                </a:cxn>
                <a:cxn ang="0">
                  <a:pos x="0" y="8"/>
                </a:cxn>
                <a:cxn ang="0">
                  <a:pos x="14" y="0"/>
                </a:cxn>
              </a:cxnLst>
              <a:rect l="0" t="0" r="r" b="b"/>
              <a:pathLst>
                <a:path w="1296" h="1574">
                  <a:moveTo>
                    <a:pt x="14" y="0"/>
                  </a:moveTo>
                  <a:lnTo>
                    <a:pt x="1238" y="0"/>
                  </a:lnTo>
                  <a:lnTo>
                    <a:pt x="1296" y="522"/>
                  </a:lnTo>
                  <a:lnTo>
                    <a:pt x="1245" y="522"/>
                  </a:lnTo>
                  <a:lnTo>
                    <a:pt x="1216" y="364"/>
                  </a:lnTo>
                  <a:lnTo>
                    <a:pt x="1172" y="246"/>
                  </a:lnTo>
                  <a:lnTo>
                    <a:pt x="1107" y="159"/>
                  </a:lnTo>
                  <a:lnTo>
                    <a:pt x="1019" y="111"/>
                  </a:lnTo>
                  <a:lnTo>
                    <a:pt x="896" y="79"/>
                  </a:lnTo>
                  <a:lnTo>
                    <a:pt x="735" y="72"/>
                  </a:lnTo>
                  <a:lnTo>
                    <a:pt x="240" y="72"/>
                  </a:lnTo>
                  <a:lnTo>
                    <a:pt x="677" y="759"/>
                  </a:lnTo>
                  <a:lnTo>
                    <a:pt x="692" y="775"/>
                  </a:lnTo>
                  <a:lnTo>
                    <a:pt x="692" y="807"/>
                  </a:lnTo>
                  <a:lnTo>
                    <a:pt x="677" y="823"/>
                  </a:lnTo>
                  <a:lnTo>
                    <a:pt x="138" y="1479"/>
                  </a:lnTo>
                  <a:lnTo>
                    <a:pt x="728" y="1479"/>
                  </a:lnTo>
                  <a:lnTo>
                    <a:pt x="859" y="1471"/>
                  </a:lnTo>
                  <a:lnTo>
                    <a:pt x="968" y="1455"/>
                  </a:lnTo>
                  <a:lnTo>
                    <a:pt x="1056" y="1424"/>
                  </a:lnTo>
                  <a:lnTo>
                    <a:pt x="1129" y="1368"/>
                  </a:lnTo>
                  <a:lnTo>
                    <a:pt x="1180" y="1289"/>
                  </a:lnTo>
                  <a:lnTo>
                    <a:pt x="1223" y="1178"/>
                  </a:lnTo>
                  <a:lnTo>
                    <a:pt x="1245" y="1028"/>
                  </a:lnTo>
                  <a:lnTo>
                    <a:pt x="1296" y="1028"/>
                  </a:lnTo>
                  <a:lnTo>
                    <a:pt x="1238" y="1574"/>
                  </a:lnTo>
                  <a:lnTo>
                    <a:pt x="22" y="1574"/>
                  </a:lnTo>
                  <a:lnTo>
                    <a:pt x="7" y="1566"/>
                  </a:lnTo>
                  <a:lnTo>
                    <a:pt x="0" y="1558"/>
                  </a:lnTo>
                  <a:lnTo>
                    <a:pt x="0" y="1534"/>
                  </a:lnTo>
                  <a:lnTo>
                    <a:pt x="22" y="1510"/>
                  </a:lnTo>
                  <a:lnTo>
                    <a:pt x="531" y="886"/>
                  </a:lnTo>
                  <a:lnTo>
                    <a:pt x="0" y="48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4403" y="1799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53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29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29" y="1676"/>
                </a:cxn>
                <a:cxn ang="0">
                  <a:pos x="364" y="1866"/>
                </a:cxn>
                <a:cxn ang="0">
                  <a:pos x="298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4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49" y="1550"/>
                </a:cxn>
                <a:cxn ang="0">
                  <a:pos x="371" y="1352"/>
                </a:cxn>
                <a:cxn ang="0">
                  <a:pos x="378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3" y="71"/>
                </a:cxn>
                <a:cxn ang="0">
                  <a:pos x="22" y="56"/>
                </a:cxn>
                <a:cxn ang="0">
                  <a:pos x="14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53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29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29" y="1676"/>
                  </a:lnTo>
                  <a:lnTo>
                    <a:pt x="364" y="1866"/>
                  </a:lnTo>
                  <a:lnTo>
                    <a:pt x="298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4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49" y="1550"/>
                  </a:lnTo>
                  <a:lnTo>
                    <a:pt x="371" y="1352"/>
                  </a:lnTo>
                  <a:lnTo>
                    <a:pt x="378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3" y="71"/>
                  </a:lnTo>
                  <a:lnTo>
                    <a:pt x="22" y="56"/>
                  </a:lnTo>
                  <a:lnTo>
                    <a:pt x="14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5808" y="2345"/>
              <a:ext cx="1894" cy="1217"/>
            </a:xfrm>
            <a:custGeom>
              <a:avLst/>
              <a:gdLst/>
              <a:ahLst/>
              <a:cxnLst>
                <a:cxn ang="0">
                  <a:pos x="1384" y="0"/>
                </a:cxn>
                <a:cxn ang="0">
                  <a:pos x="1421" y="0"/>
                </a:cxn>
                <a:cxn ang="0">
                  <a:pos x="1435" y="8"/>
                </a:cxn>
                <a:cxn ang="0">
                  <a:pos x="1442" y="16"/>
                </a:cxn>
                <a:cxn ang="0">
                  <a:pos x="1442" y="23"/>
                </a:cxn>
                <a:cxn ang="0">
                  <a:pos x="1450" y="39"/>
                </a:cxn>
                <a:cxn ang="0">
                  <a:pos x="1493" y="189"/>
                </a:cxn>
                <a:cxn ang="0">
                  <a:pos x="1552" y="308"/>
                </a:cxn>
                <a:cxn ang="0">
                  <a:pos x="1624" y="403"/>
                </a:cxn>
                <a:cxn ang="0">
                  <a:pos x="1697" y="474"/>
                </a:cxn>
                <a:cxn ang="0">
                  <a:pos x="1770" y="529"/>
                </a:cxn>
                <a:cxn ang="0">
                  <a:pos x="1828" y="561"/>
                </a:cxn>
                <a:cxn ang="0">
                  <a:pos x="1879" y="585"/>
                </a:cxn>
                <a:cxn ang="0">
                  <a:pos x="1887" y="585"/>
                </a:cxn>
                <a:cxn ang="0">
                  <a:pos x="1894" y="593"/>
                </a:cxn>
                <a:cxn ang="0">
                  <a:pos x="1894" y="632"/>
                </a:cxn>
                <a:cxn ang="0">
                  <a:pos x="1879" y="632"/>
                </a:cxn>
                <a:cxn ang="0">
                  <a:pos x="1865" y="640"/>
                </a:cxn>
                <a:cxn ang="0">
                  <a:pos x="1734" y="719"/>
                </a:cxn>
                <a:cxn ang="0">
                  <a:pos x="1624" y="806"/>
                </a:cxn>
                <a:cxn ang="0">
                  <a:pos x="1544" y="917"/>
                </a:cxn>
                <a:cxn ang="0">
                  <a:pos x="1486" y="1035"/>
                </a:cxn>
                <a:cxn ang="0">
                  <a:pos x="1450" y="1170"/>
                </a:cxn>
                <a:cxn ang="0">
                  <a:pos x="1442" y="1194"/>
                </a:cxn>
                <a:cxn ang="0">
                  <a:pos x="1442" y="1209"/>
                </a:cxn>
                <a:cxn ang="0">
                  <a:pos x="1435" y="1217"/>
                </a:cxn>
                <a:cxn ang="0">
                  <a:pos x="1384" y="1217"/>
                </a:cxn>
                <a:cxn ang="0">
                  <a:pos x="1377" y="1209"/>
                </a:cxn>
                <a:cxn ang="0">
                  <a:pos x="1362" y="1201"/>
                </a:cxn>
                <a:cxn ang="0">
                  <a:pos x="1362" y="1170"/>
                </a:cxn>
                <a:cxn ang="0">
                  <a:pos x="1399" y="1051"/>
                </a:cxn>
                <a:cxn ang="0">
                  <a:pos x="1428" y="972"/>
                </a:cxn>
                <a:cxn ang="0">
                  <a:pos x="1479" y="877"/>
                </a:cxn>
                <a:cxn ang="0">
                  <a:pos x="1501" y="846"/>
                </a:cxn>
                <a:cxn ang="0">
                  <a:pos x="1537" y="790"/>
                </a:cxn>
                <a:cxn ang="0">
                  <a:pos x="1588" y="727"/>
                </a:cxn>
                <a:cxn ang="0">
                  <a:pos x="1668" y="656"/>
                </a:cxn>
                <a:cxn ang="0">
                  <a:pos x="37" y="656"/>
                </a:cxn>
                <a:cxn ang="0">
                  <a:pos x="22" y="648"/>
                </a:cxn>
                <a:cxn ang="0">
                  <a:pos x="15" y="640"/>
                </a:cxn>
                <a:cxn ang="0">
                  <a:pos x="0" y="632"/>
                </a:cxn>
                <a:cxn ang="0">
                  <a:pos x="0" y="585"/>
                </a:cxn>
                <a:cxn ang="0">
                  <a:pos x="15" y="577"/>
                </a:cxn>
                <a:cxn ang="0">
                  <a:pos x="22" y="569"/>
                </a:cxn>
                <a:cxn ang="0">
                  <a:pos x="37" y="561"/>
                </a:cxn>
                <a:cxn ang="0">
                  <a:pos x="1668" y="561"/>
                </a:cxn>
                <a:cxn ang="0">
                  <a:pos x="1552" y="450"/>
                </a:cxn>
                <a:cxn ang="0">
                  <a:pos x="1472" y="340"/>
                </a:cxn>
                <a:cxn ang="0">
                  <a:pos x="1428" y="245"/>
                </a:cxn>
                <a:cxn ang="0">
                  <a:pos x="1399" y="166"/>
                </a:cxn>
                <a:cxn ang="0">
                  <a:pos x="1362" y="47"/>
                </a:cxn>
                <a:cxn ang="0">
                  <a:pos x="1362" y="16"/>
                </a:cxn>
                <a:cxn ang="0">
                  <a:pos x="1377" y="8"/>
                </a:cxn>
                <a:cxn ang="0">
                  <a:pos x="1384" y="0"/>
                </a:cxn>
              </a:cxnLst>
              <a:rect l="0" t="0" r="r" b="b"/>
              <a:pathLst>
                <a:path w="1894" h="1217">
                  <a:moveTo>
                    <a:pt x="1384" y="0"/>
                  </a:moveTo>
                  <a:lnTo>
                    <a:pt x="1421" y="0"/>
                  </a:lnTo>
                  <a:lnTo>
                    <a:pt x="1435" y="8"/>
                  </a:lnTo>
                  <a:lnTo>
                    <a:pt x="1442" y="16"/>
                  </a:lnTo>
                  <a:lnTo>
                    <a:pt x="1442" y="23"/>
                  </a:lnTo>
                  <a:lnTo>
                    <a:pt x="1450" y="39"/>
                  </a:lnTo>
                  <a:lnTo>
                    <a:pt x="1493" y="189"/>
                  </a:lnTo>
                  <a:lnTo>
                    <a:pt x="1552" y="308"/>
                  </a:lnTo>
                  <a:lnTo>
                    <a:pt x="1624" y="403"/>
                  </a:lnTo>
                  <a:lnTo>
                    <a:pt x="1697" y="474"/>
                  </a:lnTo>
                  <a:lnTo>
                    <a:pt x="1770" y="529"/>
                  </a:lnTo>
                  <a:lnTo>
                    <a:pt x="1828" y="561"/>
                  </a:lnTo>
                  <a:lnTo>
                    <a:pt x="1879" y="585"/>
                  </a:lnTo>
                  <a:lnTo>
                    <a:pt x="1887" y="585"/>
                  </a:lnTo>
                  <a:lnTo>
                    <a:pt x="1894" y="593"/>
                  </a:lnTo>
                  <a:lnTo>
                    <a:pt x="1894" y="632"/>
                  </a:lnTo>
                  <a:lnTo>
                    <a:pt x="1879" y="632"/>
                  </a:lnTo>
                  <a:lnTo>
                    <a:pt x="1865" y="640"/>
                  </a:lnTo>
                  <a:lnTo>
                    <a:pt x="1734" y="719"/>
                  </a:lnTo>
                  <a:lnTo>
                    <a:pt x="1624" y="806"/>
                  </a:lnTo>
                  <a:lnTo>
                    <a:pt x="1544" y="917"/>
                  </a:lnTo>
                  <a:lnTo>
                    <a:pt x="1486" y="1035"/>
                  </a:lnTo>
                  <a:lnTo>
                    <a:pt x="1450" y="1170"/>
                  </a:lnTo>
                  <a:lnTo>
                    <a:pt x="1442" y="1194"/>
                  </a:lnTo>
                  <a:lnTo>
                    <a:pt x="1442" y="1209"/>
                  </a:lnTo>
                  <a:lnTo>
                    <a:pt x="1435" y="1217"/>
                  </a:lnTo>
                  <a:lnTo>
                    <a:pt x="1384" y="1217"/>
                  </a:lnTo>
                  <a:lnTo>
                    <a:pt x="1377" y="1209"/>
                  </a:lnTo>
                  <a:lnTo>
                    <a:pt x="1362" y="1201"/>
                  </a:lnTo>
                  <a:lnTo>
                    <a:pt x="1362" y="1170"/>
                  </a:lnTo>
                  <a:lnTo>
                    <a:pt x="1399" y="1051"/>
                  </a:lnTo>
                  <a:lnTo>
                    <a:pt x="1428" y="972"/>
                  </a:lnTo>
                  <a:lnTo>
                    <a:pt x="1479" y="877"/>
                  </a:lnTo>
                  <a:lnTo>
                    <a:pt x="1501" y="846"/>
                  </a:lnTo>
                  <a:lnTo>
                    <a:pt x="1537" y="790"/>
                  </a:lnTo>
                  <a:lnTo>
                    <a:pt x="1588" y="727"/>
                  </a:lnTo>
                  <a:lnTo>
                    <a:pt x="1668" y="656"/>
                  </a:lnTo>
                  <a:lnTo>
                    <a:pt x="37" y="656"/>
                  </a:lnTo>
                  <a:lnTo>
                    <a:pt x="22" y="648"/>
                  </a:lnTo>
                  <a:lnTo>
                    <a:pt x="15" y="640"/>
                  </a:lnTo>
                  <a:lnTo>
                    <a:pt x="0" y="632"/>
                  </a:lnTo>
                  <a:lnTo>
                    <a:pt x="0" y="585"/>
                  </a:lnTo>
                  <a:lnTo>
                    <a:pt x="15" y="577"/>
                  </a:lnTo>
                  <a:lnTo>
                    <a:pt x="22" y="569"/>
                  </a:lnTo>
                  <a:lnTo>
                    <a:pt x="37" y="561"/>
                  </a:lnTo>
                  <a:lnTo>
                    <a:pt x="1668" y="561"/>
                  </a:lnTo>
                  <a:lnTo>
                    <a:pt x="1552" y="450"/>
                  </a:lnTo>
                  <a:lnTo>
                    <a:pt x="1472" y="340"/>
                  </a:lnTo>
                  <a:lnTo>
                    <a:pt x="1428" y="245"/>
                  </a:lnTo>
                  <a:lnTo>
                    <a:pt x="1399" y="166"/>
                  </a:lnTo>
                  <a:lnTo>
                    <a:pt x="1362" y="47"/>
                  </a:lnTo>
                  <a:lnTo>
                    <a:pt x="1362" y="16"/>
                  </a:lnTo>
                  <a:lnTo>
                    <a:pt x="1377" y="8"/>
                  </a:lnTo>
                  <a:lnTo>
                    <a:pt x="1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8561" y="1957"/>
              <a:ext cx="1209" cy="1637"/>
            </a:xfrm>
            <a:custGeom>
              <a:avLst/>
              <a:gdLst/>
              <a:ahLst/>
              <a:cxnLst>
                <a:cxn ang="0">
                  <a:pos x="787" y="0"/>
                </a:cxn>
                <a:cxn ang="0">
                  <a:pos x="998" y="8"/>
                </a:cxn>
                <a:cxn ang="0">
                  <a:pos x="1187" y="0"/>
                </a:cxn>
                <a:cxn ang="0">
                  <a:pos x="1209" y="16"/>
                </a:cxn>
                <a:cxn ang="0">
                  <a:pos x="1195" y="64"/>
                </a:cxn>
                <a:cxn ang="0">
                  <a:pos x="1085" y="71"/>
                </a:cxn>
                <a:cxn ang="0">
                  <a:pos x="1027" y="119"/>
                </a:cxn>
                <a:cxn ang="0">
                  <a:pos x="1005" y="174"/>
                </a:cxn>
                <a:cxn ang="0">
                  <a:pos x="721" y="1368"/>
                </a:cxn>
                <a:cxn ang="0">
                  <a:pos x="576" y="1534"/>
                </a:cxn>
                <a:cxn ang="0">
                  <a:pos x="386" y="1621"/>
                </a:cxn>
                <a:cxn ang="0">
                  <a:pos x="168" y="1621"/>
                </a:cxn>
                <a:cxn ang="0">
                  <a:pos x="22" y="1487"/>
                </a:cxn>
                <a:cxn ang="0">
                  <a:pos x="15" y="1305"/>
                </a:cxn>
                <a:cxn ang="0">
                  <a:pos x="73" y="1218"/>
                </a:cxn>
                <a:cxn ang="0">
                  <a:pos x="161" y="1202"/>
                </a:cxn>
                <a:cxn ang="0">
                  <a:pos x="212" y="1226"/>
                </a:cxn>
                <a:cxn ang="0">
                  <a:pos x="241" y="1265"/>
                </a:cxn>
                <a:cxn ang="0">
                  <a:pos x="233" y="1344"/>
                </a:cxn>
                <a:cxn ang="0">
                  <a:pos x="161" y="1423"/>
                </a:cxn>
                <a:cxn ang="0">
                  <a:pos x="80" y="1439"/>
                </a:cxn>
                <a:cxn ang="0">
                  <a:pos x="153" y="1542"/>
                </a:cxn>
                <a:cxn ang="0">
                  <a:pos x="248" y="1582"/>
                </a:cxn>
                <a:cxn ang="0">
                  <a:pos x="350" y="1566"/>
                </a:cxn>
                <a:cxn ang="0">
                  <a:pos x="496" y="1455"/>
                </a:cxn>
                <a:cxn ang="0">
                  <a:pos x="590" y="1234"/>
                </a:cxn>
                <a:cxn ang="0">
                  <a:pos x="845" y="151"/>
                </a:cxn>
                <a:cxn ang="0">
                  <a:pos x="831" y="95"/>
                </a:cxn>
                <a:cxn ang="0">
                  <a:pos x="780" y="79"/>
                </a:cxn>
                <a:cxn ang="0">
                  <a:pos x="605" y="71"/>
                </a:cxn>
                <a:cxn ang="0">
                  <a:pos x="583" y="56"/>
                </a:cxn>
                <a:cxn ang="0">
                  <a:pos x="605" y="0"/>
                </a:cxn>
              </a:cxnLst>
              <a:rect l="0" t="0" r="r" b="b"/>
              <a:pathLst>
                <a:path w="1209" h="1637">
                  <a:moveTo>
                    <a:pt x="605" y="0"/>
                  </a:moveTo>
                  <a:lnTo>
                    <a:pt x="787" y="0"/>
                  </a:lnTo>
                  <a:lnTo>
                    <a:pt x="867" y="8"/>
                  </a:lnTo>
                  <a:lnTo>
                    <a:pt x="998" y="8"/>
                  </a:lnTo>
                  <a:lnTo>
                    <a:pt x="1064" y="0"/>
                  </a:lnTo>
                  <a:lnTo>
                    <a:pt x="1187" y="0"/>
                  </a:lnTo>
                  <a:lnTo>
                    <a:pt x="1202" y="8"/>
                  </a:lnTo>
                  <a:lnTo>
                    <a:pt x="1209" y="16"/>
                  </a:lnTo>
                  <a:lnTo>
                    <a:pt x="1209" y="48"/>
                  </a:lnTo>
                  <a:lnTo>
                    <a:pt x="1195" y="64"/>
                  </a:lnTo>
                  <a:lnTo>
                    <a:pt x="1180" y="71"/>
                  </a:lnTo>
                  <a:lnTo>
                    <a:pt x="1085" y="71"/>
                  </a:lnTo>
                  <a:lnTo>
                    <a:pt x="1049" y="87"/>
                  </a:lnTo>
                  <a:lnTo>
                    <a:pt x="1027" y="119"/>
                  </a:lnTo>
                  <a:lnTo>
                    <a:pt x="1013" y="166"/>
                  </a:lnTo>
                  <a:lnTo>
                    <a:pt x="1005" y="174"/>
                  </a:lnTo>
                  <a:lnTo>
                    <a:pt x="758" y="1257"/>
                  </a:lnTo>
                  <a:lnTo>
                    <a:pt x="721" y="1368"/>
                  </a:lnTo>
                  <a:lnTo>
                    <a:pt x="656" y="1455"/>
                  </a:lnTo>
                  <a:lnTo>
                    <a:pt x="576" y="1534"/>
                  </a:lnTo>
                  <a:lnTo>
                    <a:pt x="481" y="1589"/>
                  </a:lnTo>
                  <a:lnTo>
                    <a:pt x="386" y="1621"/>
                  </a:lnTo>
                  <a:lnTo>
                    <a:pt x="284" y="1637"/>
                  </a:lnTo>
                  <a:lnTo>
                    <a:pt x="168" y="1621"/>
                  </a:lnTo>
                  <a:lnTo>
                    <a:pt x="80" y="1566"/>
                  </a:lnTo>
                  <a:lnTo>
                    <a:pt x="22" y="1487"/>
                  </a:lnTo>
                  <a:lnTo>
                    <a:pt x="0" y="1384"/>
                  </a:lnTo>
                  <a:lnTo>
                    <a:pt x="15" y="1305"/>
                  </a:lnTo>
                  <a:lnTo>
                    <a:pt x="37" y="1249"/>
                  </a:lnTo>
                  <a:lnTo>
                    <a:pt x="73" y="1218"/>
                  </a:lnTo>
                  <a:lnTo>
                    <a:pt x="117" y="1202"/>
                  </a:lnTo>
                  <a:lnTo>
                    <a:pt x="161" y="1202"/>
                  </a:lnTo>
                  <a:lnTo>
                    <a:pt x="182" y="1210"/>
                  </a:lnTo>
                  <a:lnTo>
                    <a:pt x="212" y="1226"/>
                  </a:lnTo>
                  <a:lnTo>
                    <a:pt x="226" y="1242"/>
                  </a:lnTo>
                  <a:lnTo>
                    <a:pt x="241" y="1265"/>
                  </a:lnTo>
                  <a:lnTo>
                    <a:pt x="241" y="1297"/>
                  </a:lnTo>
                  <a:lnTo>
                    <a:pt x="233" y="1344"/>
                  </a:lnTo>
                  <a:lnTo>
                    <a:pt x="204" y="1392"/>
                  </a:lnTo>
                  <a:lnTo>
                    <a:pt x="161" y="1423"/>
                  </a:lnTo>
                  <a:lnTo>
                    <a:pt x="102" y="1439"/>
                  </a:lnTo>
                  <a:lnTo>
                    <a:pt x="80" y="1439"/>
                  </a:lnTo>
                  <a:lnTo>
                    <a:pt x="110" y="1502"/>
                  </a:lnTo>
                  <a:lnTo>
                    <a:pt x="153" y="1542"/>
                  </a:lnTo>
                  <a:lnTo>
                    <a:pt x="204" y="1566"/>
                  </a:lnTo>
                  <a:lnTo>
                    <a:pt x="248" y="1582"/>
                  </a:lnTo>
                  <a:lnTo>
                    <a:pt x="284" y="1582"/>
                  </a:lnTo>
                  <a:lnTo>
                    <a:pt x="350" y="1566"/>
                  </a:lnTo>
                  <a:lnTo>
                    <a:pt x="423" y="1526"/>
                  </a:lnTo>
                  <a:lnTo>
                    <a:pt x="496" y="1455"/>
                  </a:lnTo>
                  <a:lnTo>
                    <a:pt x="547" y="1352"/>
                  </a:lnTo>
                  <a:lnTo>
                    <a:pt x="590" y="1234"/>
                  </a:lnTo>
                  <a:lnTo>
                    <a:pt x="838" y="174"/>
                  </a:lnTo>
                  <a:lnTo>
                    <a:pt x="845" y="151"/>
                  </a:lnTo>
                  <a:lnTo>
                    <a:pt x="845" y="111"/>
                  </a:lnTo>
                  <a:lnTo>
                    <a:pt x="831" y="95"/>
                  </a:lnTo>
                  <a:lnTo>
                    <a:pt x="809" y="87"/>
                  </a:lnTo>
                  <a:lnTo>
                    <a:pt x="780" y="79"/>
                  </a:lnTo>
                  <a:lnTo>
                    <a:pt x="721" y="71"/>
                  </a:lnTo>
                  <a:lnTo>
                    <a:pt x="605" y="71"/>
                  </a:lnTo>
                  <a:lnTo>
                    <a:pt x="598" y="64"/>
                  </a:lnTo>
                  <a:lnTo>
                    <a:pt x="583" y="56"/>
                  </a:lnTo>
                  <a:lnTo>
                    <a:pt x="583" y="2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19894" y="2511"/>
              <a:ext cx="983" cy="1051"/>
            </a:xfrm>
            <a:custGeom>
              <a:avLst/>
              <a:gdLst/>
              <a:ahLst/>
              <a:cxnLst>
                <a:cxn ang="0">
                  <a:pos x="459" y="71"/>
                </a:cxn>
                <a:cxn ang="0">
                  <a:pos x="328" y="182"/>
                </a:cxn>
                <a:cxn ang="0">
                  <a:pos x="248" y="356"/>
                </a:cxn>
                <a:cxn ang="0">
                  <a:pos x="189" y="585"/>
                </a:cxn>
                <a:cxn ang="0">
                  <a:pos x="160" y="782"/>
                </a:cxn>
                <a:cxn ang="0">
                  <a:pos x="175" y="901"/>
                </a:cxn>
                <a:cxn ang="0">
                  <a:pos x="240" y="988"/>
                </a:cxn>
                <a:cxn ang="0">
                  <a:pos x="342" y="996"/>
                </a:cxn>
                <a:cxn ang="0">
                  <a:pos x="459" y="917"/>
                </a:cxn>
                <a:cxn ang="0">
                  <a:pos x="568" y="782"/>
                </a:cxn>
                <a:cxn ang="0">
                  <a:pos x="575" y="751"/>
                </a:cxn>
                <a:cxn ang="0">
                  <a:pos x="692" y="292"/>
                </a:cxn>
                <a:cxn ang="0">
                  <a:pos x="677" y="197"/>
                </a:cxn>
                <a:cxn ang="0">
                  <a:pos x="626" y="103"/>
                </a:cxn>
                <a:cxn ang="0">
                  <a:pos x="524" y="55"/>
                </a:cxn>
                <a:cxn ang="0">
                  <a:pos x="583" y="8"/>
                </a:cxn>
                <a:cxn ang="0">
                  <a:pos x="677" y="87"/>
                </a:cxn>
                <a:cxn ang="0">
                  <a:pos x="714" y="150"/>
                </a:cxn>
                <a:cxn ang="0">
                  <a:pos x="721" y="79"/>
                </a:cxn>
                <a:cxn ang="0">
                  <a:pos x="794" y="39"/>
                </a:cxn>
                <a:cxn ang="0">
                  <a:pos x="830" y="47"/>
                </a:cxn>
                <a:cxn ang="0">
                  <a:pos x="860" y="118"/>
                </a:cxn>
                <a:cxn ang="0">
                  <a:pos x="852" y="158"/>
                </a:cxn>
                <a:cxn ang="0">
                  <a:pos x="765" y="506"/>
                </a:cxn>
                <a:cxn ang="0">
                  <a:pos x="736" y="640"/>
                </a:cxn>
                <a:cxn ang="0">
                  <a:pos x="707" y="782"/>
                </a:cxn>
                <a:cxn ang="0">
                  <a:pos x="692" y="862"/>
                </a:cxn>
                <a:cxn ang="0">
                  <a:pos x="707" y="964"/>
                </a:cxn>
                <a:cxn ang="0">
                  <a:pos x="758" y="996"/>
                </a:cxn>
                <a:cxn ang="0">
                  <a:pos x="845" y="941"/>
                </a:cxn>
                <a:cxn ang="0">
                  <a:pos x="903" y="798"/>
                </a:cxn>
                <a:cxn ang="0">
                  <a:pos x="932" y="695"/>
                </a:cxn>
                <a:cxn ang="0">
                  <a:pos x="940" y="672"/>
                </a:cxn>
                <a:cxn ang="0">
                  <a:pos x="983" y="688"/>
                </a:cxn>
                <a:cxn ang="0">
                  <a:pos x="969" y="751"/>
                </a:cxn>
                <a:cxn ang="0">
                  <a:pos x="940" y="869"/>
                </a:cxn>
                <a:cxn ang="0">
                  <a:pos x="874" y="988"/>
                </a:cxn>
                <a:cxn ang="0">
                  <a:pos x="758" y="1051"/>
                </a:cxn>
                <a:cxn ang="0">
                  <a:pos x="626" y="1004"/>
                </a:cxn>
                <a:cxn ang="0">
                  <a:pos x="561" y="877"/>
                </a:cxn>
                <a:cxn ang="0">
                  <a:pos x="423" y="1012"/>
                </a:cxn>
                <a:cxn ang="0">
                  <a:pos x="321" y="1051"/>
                </a:cxn>
                <a:cxn ang="0">
                  <a:pos x="189" y="1035"/>
                </a:cxn>
                <a:cxn ang="0">
                  <a:pos x="51" y="909"/>
                </a:cxn>
                <a:cxn ang="0">
                  <a:pos x="0" y="680"/>
                </a:cxn>
                <a:cxn ang="0">
                  <a:pos x="80" y="356"/>
                </a:cxn>
                <a:cxn ang="0">
                  <a:pos x="270" y="103"/>
                </a:cxn>
                <a:cxn ang="0">
                  <a:pos x="517" y="0"/>
                </a:cxn>
              </a:cxnLst>
              <a:rect l="0" t="0" r="r" b="b"/>
              <a:pathLst>
                <a:path w="983" h="1051">
                  <a:moveTo>
                    <a:pt x="524" y="55"/>
                  </a:moveTo>
                  <a:lnTo>
                    <a:pt x="459" y="71"/>
                  </a:lnTo>
                  <a:lnTo>
                    <a:pt x="393" y="118"/>
                  </a:lnTo>
                  <a:lnTo>
                    <a:pt x="328" y="182"/>
                  </a:lnTo>
                  <a:lnTo>
                    <a:pt x="277" y="276"/>
                  </a:lnTo>
                  <a:lnTo>
                    <a:pt x="248" y="356"/>
                  </a:lnTo>
                  <a:lnTo>
                    <a:pt x="211" y="466"/>
                  </a:lnTo>
                  <a:lnTo>
                    <a:pt x="189" y="585"/>
                  </a:lnTo>
                  <a:lnTo>
                    <a:pt x="168" y="695"/>
                  </a:lnTo>
                  <a:lnTo>
                    <a:pt x="160" y="782"/>
                  </a:lnTo>
                  <a:lnTo>
                    <a:pt x="168" y="846"/>
                  </a:lnTo>
                  <a:lnTo>
                    <a:pt x="175" y="901"/>
                  </a:lnTo>
                  <a:lnTo>
                    <a:pt x="204" y="956"/>
                  </a:lnTo>
                  <a:lnTo>
                    <a:pt x="240" y="988"/>
                  </a:lnTo>
                  <a:lnTo>
                    <a:pt x="291" y="1004"/>
                  </a:lnTo>
                  <a:lnTo>
                    <a:pt x="342" y="996"/>
                  </a:lnTo>
                  <a:lnTo>
                    <a:pt x="401" y="972"/>
                  </a:lnTo>
                  <a:lnTo>
                    <a:pt x="459" y="917"/>
                  </a:lnTo>
                  <a:lnTo>
                    <a:pt x="568" y="798"/>
                  </a:lnTo>
                  <a:lnTo>
                    <a:pt x="568" y="782"/>
                  </a:lnTo>
                  <a:lnTo>
                    <a:pt x="575" y="775"/>
                  </a:lnTo>
                  <a:lnTo>
                    <a:pt x="575" y="751"/>
                  </a:lnTo>
                  <a:lnTo>
                    <a:pt x="685" y="300"/>
                  </a:lnTo>
                  <a:lnTo>
                    <a:pt x="692" y="292"/>
                  </a:lnTo>
                  <a:lnTo>
                    <a:pt x="692" y="237"/>
                  </a:lnTo>
                  <a:lnTo>
                    <a:pt x="677" y="197"/>
                  </a:lnTo>
                  <a:lnTo>
                    <a:pt x="663" y="150"/>
                  </a:lnTo>
                  <a:lnTo>
                    <a:pt x="626" y="103"/>
                  </a:lnTo>
                  <a:lnTo>
                    <a:pt x="583" y="71"/>
                  </a:lnTo>
                  <a:lnTo>
                    <a:pt x="524" y="55"/>
                  </a:lnTo>
                  <a:close/>
                  <a:moveTo>
                    <a:pt x="517" y="0"/>
                  </a:moveTo>
                  <a:lnTo>
                    <a:pt x="583" y="8"/>
                  </a:lnTo>
                  <a:lnTo>
                    <a:pt x="634" y="39"/>
                  </a:lnTo>
                  <a:lnTo>
                    <a:pt x="677" y="87"/>
                  </a:lnTo>
                  <a:lnTo>
                    <a:pt x="707" y="142"/>
                  </a:lnTo>
                  <a:lnTo>
                    <a:pt x="714" y="150"/>
                  </a:lnTo>
                  <a:lnTo>
                    <a:pt x="707" y="142"/>
                  </a:lnTo>
                  <a:lnTo>
                    <a:pt x="721" y="79"/>
                  </a:lnTo>
                  <a:lnTo>
                    <a:pt x="765" y="47"/>
                  </a:lnTo>
                  <a:lnTo>
                    <a:pt x="794" y="39"/>
                  </a:lnTo>
                  <a:lnTo>
                    <a:pt x="816" y="39"/>
                  </a:lnTo>
                  <a:lnTo>
                    <a:pt x="830" y="47"/>
                  </a:lnTo>
                  <a:lnTo>
                    <a:pt x="860" y="79"/>
                  </a:lnTo>
                  <a:lnTo>
                    <a:pt x="860" y="118"/>
                  </a:lnTo>
                  <a:lnTo>
                    <a:pt x="852" y="134"/>
                  </a:lnTo>
                  <a:lnTo>
                    <a:pt x="852" y="158"/>
                  </a:lnTo>
                  <a:lnTo>
                    <a:pt x="845" y="182"/>
                  </a:lnTo>
                  <a:lnTo>
                    <a:pt x="765" y="506"/>
                  </a:lnTo>
                  <a:lnTo>
                    <a:pt x="750" y="585"/>
                  </a:lnTo>
                  <a:lnTo>
                    <a:pt x="736" y="640"/>
                  </a:lnTo>
                  <a:lnTo>
                    <a:pt x="721" y="719"/>
                  </a:lnTo>
                  <a:lnTo>
                    <a:pt x="707" y="782"/>
                  </a:lnTo>
                  <a:lnTo>
                    <a:pt x="699" y="830"/>
                  </a:lnTo>
                  <a:lnTo>
                    <a:pt x="692" y="862"/>
                  </a:lnTo>
                  <a:lnTo>
                    <a:pt x="692" y="933"/>
                  </a:lnTo>
                  <a:lnTo>
                    <a:pt x="707" y="964"/>
                  </a:lnTo>
                  <a:lnTo>
                    <a:pt x="736" y="996"/>
                  </a:lnTo>
                  <a:lnTo>
                    <a:pt x="758" y="996"/>
                  </a:lnTo>
                  <a:lnTo>
                    <a:pt x="809" y="980"/>
                  </a:lnTo>
                  <a:lnTo>
                    <a:pt x="845" y="941"/>
                  </a:lnTo>
                  <a:lnTo>
                    <a:pt x="874" y="877"/>
                  </a:lnTo>
                  <a:lnTo>
                    <a:pt x="903" y="798"/>
                  </a:lnTo>
                  <a:lnTo>
                    <a:pt x="925" y="711"/>
                  </a:lnTo>
                  <a:lnTo>
                    <a:pt x="932" y="695"/>
                  </a:lnTo>
                  <a:lnTo>
                    <a:pt x="932" y="680"/>
                  </a:lnTo>
                  <a:lnTo>
                    <a:pt x="940" y="672"/>
                  </a:lnTo>
                  <a:lnTo>
                    <a:pt x="969" y="672"/>
                  </a:lnTo>
                  <a:lnTo>
                    <a:pt x="983" y="688"/>
                  </a:lnTo>
                  <a:lnTo>
                    <a:pt x="983" y="711"/>
                  </a:lnTo>
                  <a:lnTo>
                    <a:pt x="969" y="751"/>
                  </a:lnTo>
                  <a:lnTo>
                    <a:pt x="954" y="806"/>
                  </a:lnTo>
                  <a:lnTo>
                    <a:pt x="940" y="869"/>
                  </a:lnTo>
                  <a:lnTo>
                    <a:pt x="918" y="925"/>
                  </a:lnTo>
                  <a:lnTo>
                    <a:pt x="874" y="988"/>
                  </a:lnTo>
                  <a:lnTo>
                    <a:pt x="823" y="1035"/>
                  </a:lnTo>
                  <a:lnTo>
                    <a:pt x="758" y="1051"/>
                  </a:lnTo>
                  <a:lnTo>
                    <a:pt x="685" y="1035"/>
                  </a:lnTo>
                  <a:lnTo>
                    <a:pt x="626" y="1004"/>
                  </a:lnTo>
                  <a:lnTo>
                    <a:pt x="583" y="948"/>
                  </a:lnTo>
                  <a:lnTo>
                    <a:pt x="561" y="877"/>
                  </a:lnTo>
                  <a:lnTo>
                    <a:pt x="488" y="956"/>
                  </a:lnTo>
                  <a:lnTo>
                    <a:pt x="423" y="1012"/>
                  </a:lnTo>
                  <a:lnTo>
                    <a:pt x="364" y="1035"/>
                  </a:lnTo>
                  <a:lnTo>
                    <a:pt x="321" y="1051"/>
                  </a:lnTo>
                  <a:lnTo>
                    <a:pt x="284" y="1051"/>
                  </a:lnTo>
                  <a:lnTo>
                    <a:pt x="189" y="1035"/>
                  </a:lnTo>
                  <a:lnTo>
                    <a:pt x="109" y="988"/>
                  </a:lnTo>
                  <a:lnTo>
                    <a:pt x="51" y="909"/>
                  </a:lnTo>
                  <a:lnTo>
                    <a:pt x="15" y="806"/>
                  </a:lnTo>
                  <a:lnTo>
                    <a:pt x="0" y="680"/>
                  </a:lnTo>
                  <a:lnTo>
                    <a:pt x="22" y="514"/>
                  </a:lnTo>
                  <a:lnTo>
                    <a:pt x="80" y="356"/>
                  </a:lnTo>
                  <a:lnTo>
                    <a:pt x="160" y="213"/>
                  </a:lnTo>
                  <a:lnTo>
                    <a:pt x="270" y="103"/>
                  </a:lnTo>
                  <a:lnTo>
                    <a:pt x="393" y="23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1030" y="2519"/>
              <a:ext cx="831" cy="1043"/>
            </a:xfrm>
            <a:custGeom>
              <a:avLst/>
              <a:gdLst/>
              <a:ahLst/>
              <a:cxnLst>
                <a:cxn ang="0">
                  <a:pos x="678" y="15"/>
                </a:cxn>
                <a:cxn ang="0">
                  <a:pos x="809" y="118"/>
                </a:cxn>
                <a:cxn ang="0">
                  <a:pos x="823" y="253"/>
                </a:cxn>
                <a:cxn ang="0">
                  <a:pos x="750" y="332"/>
                </a:cxn>
                <a:cxn ang="0">
                  <a:pos x="685" y="340"/>
                </a:cxn>
                <a:cxn ang="0">
                  <a:pos x="648" y="324"/>
                </a:cxn>
                <a:cxn ang="0">
                  <a:pos x="627" y="284"/>
                </a:cxn>
                <a:cxn ang="0">
                  <a:pos x="641" y="197"/>
                </a:cxn>
                <a:cxn ang="0">
                  <a:pos x="707" y="134"/>
                </a:cxn>
                <a:cxn ang="0">
                  <a:pos x="707" y="87"/>
                </a:cxn>
                <a:cxn ang="0">
                  <a:pos x="568" y="47"/>
                </a:cxn>
                <a:cxn ang="0">
                  <a:pos x="401" y="110"/>
                </a:cxn>
                <a:cxn ang="0">
                  <a:pos x="270" y="276"/>
                </a:cxn>
                <a:cxn ang="0">
                  <a:pos x="197" y="466"/>
                </a:cxn>
                <a:cxn ang="0">
                  <a:pos x="160" y="664"/>
                </a:cxn>
                <a:cxn ang="0">
                  <a:pos x="160" y="814"/>
                </a:cxn>
                <a:cxn ang="0">
                  <a:pos x="219" y="940"/>
                </a:cxn>
                <a:cxn ang="0">
                  <a:pos x="350" y="988"/>
                </a:cxn>
                <a:cxn ang="0">
                  <a:pos x="430" y="980"/>
                </a:cxn>
                <a:cxn ang="0">
                  <a:pos x="590" y="917"/>
                </a:cxn>
                <a:cxn ang="0">
                  <a:pos x="772" y="759"/>
                </a:cxn>
                <a:cxn ang="0">
                  <a:pos x="787" y="735"/>
                </a:cxn>
                <a:cxn ang="0">
                  <a:pos x="816" y="743"/>
                </a:cxn>
                <a:cxn ang="0">
                  <a:pos x="831" y="767"/>
                </a:cxn>
                <a:cxn ang="0">
                  <a:pos x="736" y="885"/>
                </a:cxn>
                <a:cxn ang="0">
                  <a:pos x="576" y="996"/>
                </a:cxn>
                <a:cxn ang="0">
                  <a:pos x="343" y="1043"/>
                </a:cxn>
                <a:cxn ang="0">
                  <a:pos x="153" y="988"/>
                </a:cxn>
                <a:cxn ang="0">
                  <a:pos x="44" y="846"/>
                </a:cxn>
                <a:cxn ang="0">
                  <a:pos x="0" y="656"/>
                </a:cxn>
                <a:cxn ang="0">
                  <a:pos x="88" y="340"/>
                </a:cxn>
                <a:cxn ang="0">
                  <a:pos x="299" y="95"/>
                </a:cxn>
                <a:cxn ang="0">
                  <a:pos x="576" y="0"/>
                </a:cxn>
              </a:cxnLst>
              <a:rect l="0" t="0" r="r" b="b"/>
              <a:pathLst>
                <a:path w="831" h="1043">
                  <a:moveTo>
                    <a:pt x="576" y="0"/>
                  </a:moveTo>
                  <a:lnTo>
                    <a:pt x="678" y="15"/>
                  </a:lnTo>
                  <a:lnTo>
                    <a:pt x="758" y="55"/>
                  </a:lnTo>
                  <a:lnTo>
                    <a:pt x="809" y="118"/>
                  </a:lnTo>
                  <a:lnTo>
                    <a:pt x="831" y="197"/>
                  </a:lnTo>
                  <a:lnTo>
                    <a:pt x="823" y="253"/>
                  </a:lnTo>
                  <a:lnTo>
                    <a:pt x="794" y="300"/>
                  </a:lnTo>
                  <a:lnTo>
                    <a:pt x="750" y="332"/>
                  </a:lnTo>
                  <a:lnTo>
                    <a:pt x="707" y="340"/>
                  </a:lnTo>
                  <a:lnTo>
                    <a:pt x="685" y="340"/>
                  </a:lnTo>
                  <a:lnTo>
                    <a:pt x="663" y="332"/>
                  </a:lnTo>
                  <a:lnTo>
                    <a:pt x="648" y="324"/>
                  </a:lnTo>
                  <a:lnTo>
                    <a:pt x="641" y="308"/>
                  </a:lnTo>
                  <a:lnTo>
                    <a:pt x="627" y="284"/>
                  </a:lnTo>
                  <a:lnTo>
                    <a:pt x="627" y="245"/>
                  </a:lnTo>
                  <a:lnTo>
                    <a:pt x="641" y="197"/>
                  </a:lnTo>
                  <a:lnTo>
                    <a:pt x="663" y="166"/>
                  </a:lnTo>
                  <a:lnTo>
                    <a:pt x="707" y="134"/>
                  </a:lnTo>
                  <a:lnTo>
                    <a:pt x="750" y="134"/>
                  </a:lnTo>
                  <a:lnTo>
                    <a:pt x="707" y="87"/>
                  </a:lnTo>
                  <a:lnTo>
                    <a:pt x="641" y="55"/>
                  </a:lnTo>
                  <a:lnTo>
                    <a:pt x="568" y="47"/>
                  </a:lnTo>
                  <a:lnTo>
                    <a:pt x="481" y="63"/>
                  </a:lnTo>
                  <a:lnTo>
                    <a:pt x="401" y="110"/>
                  </a:lnTo>
                  <a:lnTo>
                    <a:pt x="328" y="182"/>
                  </a:lnTo>
                  <a:lnTo>
                    <a:pt x="270" y="276"/>
                  </a:lnTo>
                  <a:lnTo>
                    <a:pt x="226" y="363"/>
                  </a:lnTo>
                  <a:lnTo>
                    <a:pt x="197" y="466"/>
                  </a:lnTo>
                  <a:lnTo>
                    <a:pt x="175" y="569"/>
                  </a:lnTo>
                  <a:lnTo>
                    <a:pt x="160" y="664"/>
                  </a:lnTo>
                  <a:lnTo>
                    <a:pt x="153" y="735"/>
                  </a:lnTo>
                  <a:lnTo>
                    <a:pt x="160" y="814"/>
                  </a:lnTo>
                  <a:lnTo>
                    <a:pt x="182" y="885"/>
                  </a:lnTo>
                  <a:lnTo>
                    <a:pt x="219" y="940"/>
                  </a:lnTo>
                  <a:lnTo>
                    <a:pt x="277" y="972"/>
                  </a:lnTo>
                  <a:lnTo>
                    <a:pt x="350" y="988"/>
                  </a:lnTo>
                  <a:lnTo>
                    <a:pt x="379" y="988"/>
                  </a:lnTo>
                  <a:lnTo>
                    <a:pt x="430" y="980"/>
                  </a:lnTo>
                  <a:lnTo>
                    <a:pt x="510" y="956"/>
                  </a:lnTo>
                  <a:lnTo>
                    <a:pt x="590" y="917"/>
                  </a:lnTo>
                  <a:lnTo>
                    <a:pt x="685" y="854"/>
                  </a:lnTo>
                  <a:lnTo>
                    <a:pt x="772" y="759"/>
                  </a:lnTo>
                  <a:lnTo>
                    <a:pt x="780" y="743"/>
                  </a:lnTo>
                  <a:lnTo>
                    <a:pt x="787" y="735"/>
                  </a:lnTo>
                  <a:lnTo>
                    <a:pt x="801" y="735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31" y="767"/>
                  </a:lnTo>
                  <a:lnTo>
                    <a:pt x="787" y="838"/>
                  </a:lnTo>
                  <a:lnTo>
                    <a:pt x="736" y="885"/>
                  </a:lnTo>
                  <a:lnTo>
                    <a:pt x="663" y="940"/>
                  </a:lnTo>
                  <a:lnTo>
                    <a:pt x="576" y="996"/>
                  </a:lnTo>
                  <a:lnTo>
                    <a:pt x="466" y="1027"/>
                  </a:lnTo>
                  <a:lnTo>
                    <a:pt x="343" y="1043"/>
                  </a:lnTo>
                  <a:lnTo>
                    <a:pt x="241" y="1027"/>
                  </a:lnTo>
                  <a:lnTo>
                    <a:pt x="153" y="988"/>
                  </a:lnTo>
                  <a:lnTo>
                    <a:pt x="88" y="925"/>
                  </a:lnTo>
                  <a:lnTo>
                    <a:pt x="44" y="846"/>
                  </a:lnTo>
                  <a:lnTo>
                    <a:pt x="8" y="759"/>
                  </a:lnTo>
                  <a:lnTo>
                    <a:pt x="0" y="656"/>
                  </a:lnTo>
                  <a:lnTo>
                    <a:pt x="22" y="498"/>
                  </a:lnTo>
                  <a:lnTo>
                    <a:pt x="88" y="340"/>
                  </a:lnTo>
                  <a:lnTo>
                    <a:pt x="182" y="205"/>
                  </a:lnTo>
                  <a:lnTo>
                    <a:pt x="299" y="95"/>
                  </a:lnTo>
                  <a:lnTo>
                    <a:pt x="430" y="23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2094" y="1799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8" y="63"/>
                </a:cxn>
                <a:cxn ang="0">
                  <a:pos x="342" y="222"/>
                </a:cxn>
                <a:cxn ang="0">
                  <a:pos x="254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3" y="965"/>
                </a:cxn>
                <a:cxn ang="0">
                  <a:pos x="116" y="1162"/>
                </a:cxn>
                <a:cxn ang="0">
                  <a:pos x="123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7" y="2261"/>
                </a:cxn>
                <a:cxn ang="0">
                  <a:pos x="349" y="2198"/>
                </a:cxn>
                <a:cxn ang="0">
                  <a:pos x="276" y="2111"/>
                </a:cxn>
                <a:cxn ang="0">
                  <a:pos x="203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9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1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8" y="63"/>
                  </a:lnTo>
                  <a:lnTo>
                    <a:pt x="342" y="222"/>
                  </a:lnTo>
                  <a:lnTo>
                    <a:pt x="254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3" y="965"/>
                  </a:lnTo>
                  <a:lnTo>
                    <a:pt x="116" y="1162"/>
                  </a:lnTo>
                  <a:lnTo>
                    <a:pt x="123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7" y="2261"/>
                  </a:lnTo>
                  <a:lnTo>
                    <a:pt x="349" y="2198"/>
                  </a:lnTo>
                  <a:lnTo>
                    <a:pt x="276" y="2111"/>
                  </a:lnTo>
                  <a:lnTo>
                    <a:pt x="203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9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1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2807" y="1902"/>
              <a:ext cx="1515" cy="1684"/>
            </a:xfrm>
            <a:custGeom>
              <a:avLst/>
              <a:gdLst/>
              <a:ahLst/>
              <a:cxnLst>
                <a:cxn ang="0">
                  <a:pos x="1064" y="16"/>
                </a:cxn>
                <a:cxn ang="0">
                  <a:pos x="1217" y="87"/>
                </a:cxn>
                <a:cxn ang="0">
                  <a:pos x="1297" y="182"/>
                </a:cxn>
                <a:cxn ang="0">
                  <a:pos x="1457" y="24"/>
                </a:cxn>
                <a:cxn ang="0">
                  <a:pos x="1486" y="0"/>
                </a:cxn>
                <a:cxn ang="0">
                  <a:pos x="1515" y="8"/>
                </a:cxn>
                <a:cxn ang="0">
                  <a:pos x="1501" y="24"/>
                </a:cxn>
                <a:cxn ang="0">
                  <a:pos x="1362" y="640"/>
                </a:cxn>
                <a:cxn ang="0">
                  <a:pos x="1348" y="664"/>
                </a:cxn>
                <a:cxn ang="0">
                  <a:pos x="1297" y="648"/>
                </a:cxn>
                <a:cxn ang="0">
                  <a:pos x="1304" y="601"/>
                </a:cxn>
                <a:cxn ang="0">
                  <a:pos x="1297" y="395"/>
                </a:cxn>
                <a:cxn ang="0">
                  <a:pos x="1217" y="198"/>
                </a:cxn>
                <a:cxn ang="0">
                  <a:pos x="1064" y="87"/>
                </a:cxn>
                <a:cxn ang="0">
                  <a:pos x="823" y="95"/>
                </a:cxn>
                <a:cxn ang="0">
                  <a:pos x="554" y="237"/>
                </a:cxn>
                <a:cxn ang="0">
                  <a:pos x="350" y="490"/>
                </a:cxn>
                <a:cxn ang="0">
                  <a:pos x="241" y="783"/>
                </a:cxn>
                <a:cxn ang="0">
                  <a:pos x="197" y="1036"/>
                </a:cxn>
                <a:cxn ang="0">
                  <a:pos x="204" y="1265"/>
                </a:cxn>
                <a:cxn ang="0">
                  <a:pos x="292" y="1463"/>
                </a:cxn>
                <a:cxn ang="0">
                  <a:pos x="445" y="1573"/>
                </a:cxn>
                <a:cxn ang="0">
                  <a:pos x="612" y="1605"/>
                </a:cxn>
                <a:cxn ang="0">
                  <a:pos x="794" y="1573"/>
                </a:cxn>
                <a:cxn ang="0">
                  <a:pos x="1005" y="1439"/>
                </a:cxn>
                <a:cxn ang="0">
                  <a:pos x="1158" y="1233"/>
                </a:cxn>
                <a:cxn ang="0">
                  <a:pos x="1217" y="1075"/>
                </a:cxn>
                <a:cxn ang="0">
                  <a:pos x="1231" y="1052"/>
                </a:cxn>
                <a:cxn ang="0">
                  <a:pos x="1275" y="1067"/>
                </a:cxn>
                <a:cxn ang="0">
                  <a:pos x="1268" y="1099"/>
                </a:cxn>
                <a:cxn ang="0">
                  <a:pos x="1209" y="1265"/>
                </a:cxn>
                <a:cxn ang="0">
                  <a:pos x="1042" y="1486"/>
                </a:cxn>
                <a:cxn ang="0">
                  <a:pos x="838" y="1629"/>
                </a:cxn>
                <a:cxn ang="0">
                  <a:pos x="576" y="1684"/>
                </a:cxn>
                <a:cxn ang="0">
                  <a:pos x="321" y="1629"/>
                </a:cxn>
                <a:cxn ang="0">
                  <a:pos x="124" y="1463"/>
                </a:cxn>
                <a:cxn ang="0">
                  <a:pos x="15" y="1210"/>
                </a:cxn>
                <a:cxn ang="0">
                  <a:pos x="22" y="846"/>
                </a:cxn>
                <a:cxn ang="0">
                  <a:pos x="175" y="482"/>
                </a:cxn>
                <a:cxn ang="0">
                  <a:pos x="445" y="190"/>
                </a:cxn>
                <a:cxn ang="0">
                  <a:pos x="780" y="24"/>
                </a:cxn>
              </a:cxnLst>
              <a:rect l="0" t="0" r="r" b="b"/>
              <a:pathLst>
                <a:path w="1515" h="1684">
                  <a:moveTo>
                    <a:pt x="954" y="0"/>
                  </a:moveTo>
                  <a:lnTo>
                    <a:pt x="1064" y="16"/>
                  </a:lnTo>
                  <a:lnTo>
                    <a:pt x="1151" y="47"/>
                  </a:lnTo>
                  <a:lnTo>
                    <a:pt x="1217" y="87"/>
                  </a:lnTo>
                  <a:lnTo>
                    <a:pt x="1260" y="134"/>
                  </a:lnTo>
                  <a:lnTo>
                    <a:pt x="1297" y="182"/>
                  </a:lnTo>
                  <a:lnTo>
                    <a:pt x="1311" y="206"/>
                  </a:lnTo>
                  <a:lnTo>
                    <a:pt x="1457" y="24"/>
                  </a:lnTo>
                  <a:lnTo>
                    <a:pt x="1471" y="16"/>
                  </a:lnTo>
                  <a:lnTo>
                    <a:pt x="1486" y="0"/>
                  </a:lnTo>
                  <a:lnTo>
                    <a:pt x="1508" y="0"/>
                  </a:lnTo>
                  <a:lnTo>
                    <a:pt x="1515" y="8"/>
                  </a:lnTo>
                  <a:lnTo>
                    <a:pt x="1515" y="24"/>
                  </a:lnTo>
                  <a:lnTo>
                    <a:pt x="1501" y="24"/>
                  </a:lnTo>
                  <a:lnTo>
                    <a:pt x="1370" y="617"/>
                  </a:lnTo>
                  <a:lnTo>
                    <a:pt x="1362" y="640"/>
                  </a:lnTo>
                  <a:lnTo>
                    <a:pt x="1355" y="656"/>
                  </a:lnTo>
                  <a:lnTo>
                    <a:pt x="1348" y="664"/>
                  </a:lnTo>
                  <a:lnTo>
                    <a:pt x="1311" y="664"/>
                  </a:lnTo>
                  <a:lnTo>
                    <a:pt x="1297" y="648"/>
                  </a:lnTo>
                  <a:lnTo>
                    <a:pt x="1297" y="617"/>
                  </a:lnTo>
                  <a:lnTo>
                    <a:pt x="1304" y="601"/>
                  </a:lnTo>
                  <a:lnTo>
                    <a:pt x="1304" y="522"/>
                  </a:lnTo>
                  <a:lnTo>
                    <a:pt x="1297" y="395"/>
                  </a:lnTo>
                  <a:lnTo>
                    <a:pt x="1260" y="285"/>
                  </a:lnTo>
                  <a:lnTo>
                    <a:pt x="1217" y="198"/>
                  </a:lnTo>
                  <a:lnTo>
                    <a:pt x="1151" y="126"/>
                  </a:lnTo>
                  <a:lnTo>
                    <a:pt x="1064" y="87"/>
                  </a:lnTo>
                  <a:lnTo>
                    <a:pt x="962" y="71"/>
                  </a:lnTo>
                  <a:lnTo>
                    <a:pt x="823" y="95"/>
                  </a:lnTo>
                  <a:lnTo>
                    <a:pt x="685" y="150"/>
                  </a:lnTo>
                  <a:lnTo>
                    <a:pt x="554" y="237"/>
                  </a:lnTo>
                  <a:lnTo>
                    <a:pt x="445" y="348"/>
                  </a:lnTo>
                  <a:lnTo>
                    <a:pt x="350" y="490"/>
                  </a:lnTo>
                  <a:lnTo>
                    <a:pt x="284" y="640"/>
                  </a:lnTo>
                  <a:lnTo>
                    <a:pt x="241" y="783"/>
                  </a:lnTo>
                  <a:lnTo>
                    <a:pt x="212" y="925"/>
                  </a:lnTo>
                  <a:lnTo>
                    <a:pt x="197" y="1036"/>
                  </a:lnTo>
                  <a:lnTo>
                    <a:pt x="190" y="1123"/>
                  </a:lnTo>
                  <a:lnTo>
                    <a:pt x="204" y="1265"/>
                  </a:lnTo>
                  <a:lnTo>
                    <a:pt x="241" y="1376"/>
                  </a:lnTo>
                  <a:lnTo>
                    <a:pt x="292" y="1463"/>
                  </a:lnTo>
                  <a:lnTo>
                    <a:pt x="364" y="1526"/>
                  </a:lnTo>
                  <a:lnTo>
                    <a:pt x="445" y="1573"/>
                  </a:lnTo>
                  <a:lnTo>
                    <a:pt x="525" y="1597"/>
                  </a:lnTo>
                  <a:lnTo>
                    <a:pt x="612" y="1605"/>
                  </a:lnTo>
                  <a:lnTo>
                    <a:pt x="699" y="1597"/>
                  </a:lnTo>
                  <a:lnTo>
                    <a:pt x="794" y="1573"/>
                  </a:lnTo>
                  <a:lnTo>
                    <a:pt x="896" y="1518"/>
                  </a:lnTo>
                  <a:lnTo>
                    <a:pt x="1005" y="1439"/>
                  </a:lnTo>
                  <a:lnTo>
                    <a:pt x="1100" y="1336"/>
                  </a:lnTo>
                  <a:lnTo>
                    <a:pt x="1158" y="1233"/>
                  </a:lnTo>
                  <a:lnTo>
                    <a:pt x="1195" y="1146"/>
                  </a:lnTo>
                  <a:lnTo>
                    <a:pt x="1217" y="1075"/>
                  </a:lnTo>
                  <a:lnTo>
                    <a:pt x="1224" y="1059"/>
                  </a:lnTo>
                  <a:lnTo>
                    <a:pt x="1231" y="1052"/>
                  </a:lnTo>
                  <a:lnTo>
                    <a:pt x="1260" y="1052"/>
                  </a:lnTo>
                  <a:lnTo>
                    <a:pt x="1275" y="1067"/>
                  </a:lnTo>
                  <a:lnTo>
                    <a:pt x="1275" y="1075"/>
                  </a:lnTo>
                  <a:lnTo>
                    <a:pt x="1268" y="1099"/>
                  </a:lnTo>
                  <a:lnTo>
                    <a:pt x="1253" y="1170"/>
                  </a:lnTo>
                  <a:lnTo>
                    <a:pt x="1209" y="1265"/>
                  </a:lnTo>
                  <a:lnTo>
                    <a:pt x="1144" y="1368"/>
                  </a:lnTo>
                  <a:lnTo>
                    <a:pt x="1042" y="1486"/>
                  </a:lnTo>
                  <a:lnTo>
                    <a:pt x="947" y="1565"/>
                  </a:lnTo>
                  <a:lnTo>
                    <a:pt x="838" y="1629"/>
                  </a:lnTo>
                  <a:lnTo>
                    <a:pt x="714" y="1668"/>
                  </a:lnTo>
                  <a:lnTo>
                    <a:pt x="576" y="1684"/>
                  </a:lnTo>
                  <a:lnTo>
                    <a:pt x="445" y="1668"/>
                  </a:lnTo>
                  <a:lnTo>
                    <a:pt x="321" y="1629"/>
                  </a:lnTo>
                  <a:lnTo>
                    <a:pt x="212" y="1557"/>
                  </a:lnTo>
                  <a:lnTo>
                    <a:pt x="124" y="1463"/>
                  </a:lnTo>
                  <a:lnTo>
                    <a:pt x="59" y="1344"/>
                  </a:lnTo>
                  <a:lnTo>
                    <a:pt x="15" y="1210"/>
                  </a:lnTo>
                  <a:lnTo>
                    <a:pt x="0" y="1052"/>
                  </a:lnTo>
                  <a:lnTo>
                    <a:pt x="22" y="846"/>
                  </a:lnTo>
                  <a:lnTo>
                    <a:pt x="80" y="656"/>
                  </a:lnTo>
                  <a:lnTo>
                    <a:pt x="175" y="482"/>
                  </a:lnTo>
                  <a:lnTo>
                    <a:pt x="299" y="324"/>
                  </a:lnTo>
                  <a:lnTo>
                    <a:pt x="445" y="190"/>
                  </a:lnTo>
                  <a:lnTo>
                    <a:pt x="605" y="87"/>
                  </a:lnTo>
                  <a:lnTo>
                    <a:pt x="780" y="24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4490" y="1799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5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29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29" y="1676"/>
                </a:cxn>
                <a:cxn ang="0">
                  <a:pos x="364" y="1866"/>
                </a:cxn>
                <a:cxn ang="0">
                  <a:pos x="298" y="2000"/>
                </a:cxn>
                <a:cxn ang="0">
                  <a:pos x="225" y="2111"/>
                </a:cxn>
                <a:cxn ang="0">
                  <a:pos x="160" y="2198"/>
                </a:cxn>
                <a:cxn ang="0">
                  <a:pos x="94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49" y="1550"/>
                </a:cxn>
                <a:cxn ang="0">
                  <a:pos x="371" y="1352"/>
                </a:cxn>
                <a:cxn ang="0">
                  <a:pos x="378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3" y="71"/>
                </a:cxn>
                <a:cxn ang="0">
                  <a:pos x="22" y="56"/>
                </a:cxn>
                <a:cxn ang="0">
                  <a:pos x="14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5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29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29" y="1676"/>
                  </a:lnTo>
                  <a:lnTo>
                    <a:pt x="364" y="1866"/>
                  </a:lnTo>
                  <a:lnTo>
                    <a:pt x="298" y="2000"/>
                  </a:lnTo>
                  <a:lnTo>
                    <a:pt x="225" y="2111"/>
                  </a:lnTo>
                  <a:lnTo>
                    <a:pt x="160" y="2198"/>
                  </a:lnTo>
                  <a:lnTo>
                    <a:pt x="94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49" y="1550"/>
                  </a:lnTo>
                  <a:lnTo>
                    <a:pt x="371" y="1352"/>
                  </a:lnTo>
                  <a:lnTo>
                    <a:pt x="378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3" y="71"/>
                  </a:lnTo>
                  <a:lnTo>
                    <a:pt x="22" y="56"/>
                  </a:lnTo>
                  <a:lnTo>
                    <a:pt x="14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1" name="Group 2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81400" y="3810000"/>
            <a:ext cx="3026084" cy="572109"/>
            <a:chOff x="2468" y="2466"/>
            <a:chExt cx="12266" cy="2319"/>
          </a:xfrm>
          <a:solidFill>
            <a:srgbClr val="FF6600"/>
          </a:solidFill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468" y="2634"/>
              <a:ext cx="1178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7" y="0"/>
                </a:cxn>
                <a:cxn ang="0">
                  <a:pos x="1178" y="520"/>
                </a:cxn>
                <a:cxn ang="0">
                  <a:pos x="1125" y="520"/>
                </a:cxn>
                <a:cxn ang="0">
                  <a:pos x="1113" y="422"/>
                </a:cxn>
                <a:cxn ang="0">
                  <a:pos x="1095" y="336"/>
                </a:cxn>
                <a:cxn ang="0">
                  <a:pos x="1076" y="266"/>
                </a:cxn>
                <a:cxn ang="0">
                  <a:pos x="1049" y="205"/>
                </a:cxn>
                <a:cxn ang="0">
                  <a:pos x="1015" y="155"/>
                </a:cxn>
                <a:cxn ang="0">
                  <a:pos x="966" y="119"/>
                </a:cxn>
                <a:cxn ang="0">
                  <a:pos x="905" y="90"/>
                </a:cxn>
                <a:cxn ang="0">
                  <a:pos x="833" y="73"/>
                </a:cxn>
                <a:cxn ang="0">
                  <a:pos x="739" y="69"/>
                </a:cxn>
                <a:cxn ang="0">
                  <a:pos x="515" y="69"/>
                </a:cxn>
                <a:cxn ang="0">
                  <a:pos x="466" y="73"/>
                </a:cxn>
                <a:cxn ang="0">
                  <a:pos x="436" y="82"/>
                </a:cxn>
                <a:cxn ang="0">
                  <a:pos x="417" y="98"/>
                </a:cxn>
                <a:cxn ang="0">
                  <a:pos x="409" y="123"/>
                </a:cxn>
                <a:cxn ang="0">
                  <a:pos x="409" y="1426"/>
                </a:cxn>
                <a:cxn ang="0">
                  <a:pos x="413" y="1451"/>
                </a:cxn>
                <a:cxn ang="0">
                  <a:pos x="424" y="1471"/>
                </a:cxn>
                <a:cxn ang="0">
                  <a:pos x="447" y="1487"/>
                </a:cxn>
                <a:cxn ang="0">
                  <a:pos x="485" y="1496"/>
                </a:cxn>
                <a:cxn ang="0">
                  <a:pos x="538" y="1504"/>
                </a:cxn>
                <a:cxn ang="0">
                  <a:pos x="686" y="1504"/>
                </a:cxn>
                <a:cxn ang="0">
                  <a:pos x="686" y="1578"/>
                </a:cxn>
                <a:cxn ang="0">
                  <a:pos x="640" y="1573"/>
                </a:cxn>
                <a:cxn ang="0">
                  <a:pos x="580" y="1573"/>
                </a:cxn>
                <a:cxn ang="0">
                  <a:pos x="511" y="1569"/>
                </a:cxn>
                <a:cxn ang="0">
                  <a:pos x="125" y="1569"/>
                </a:cxn>
                <a:cxn ang="0">
                  <a:pos x="57" y="1573"/>
                </a:cxn>
                <a:cxn ang="0">
                  <a:pos x="0" y="1578"/>
                </a:cxn>
                <a:cxn ang="0">
                  <a:pos x="0" y="1504"/>
                </a:cxn>
                <a:cxn ang="0">
                  <a:pos x="110" y="1504"/>
                </a:cxn>
                <a:cxn ang="0">
                  <a:pos x="155" y="1496"/>
                </a:cxn>
                <a:cxn ang="0">
                  <a:pos x="186" y="1487"/>
                </a:cxn>
                <a:cxn ang="0">
                  <a:pos x="205" y="1471"/>
                </a:cxn>
                <a:cxn ang="0">
                  <a:pos x="216" y="1451"/>
                </a:cxn>
                <a:cxn ang="0">
                  <a:pos x="220" y="1426"/>
                </a:cxn>
                <a:cxn ang="0">
                  <a:pos x="220" y="147"/>
                </a:cxn>
                <a:cxn ang="0">
                  <a:pos x="216" y="119"/>
                </a:cxn>
                <a:cxn ang="0">
                  <a:pos x="205" y="102"/>
                </a:cxn>
                <a:cxn ang="0">
                  <a:pos x="186" y="86"/>
                </a:cxn>
                <a:cxn ang="0">
                  <a:pos x="155" y="78"/>
                </a:cxn>
                <a:cxn ang="0">
                  <a:pos x="110" y="69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1178" h="1578">
                  <a:moveTo>
                    <a:pt x="0" y="0"/>
                  </a:moveTo>
                  <a:lnTo>
                    <a:pt x="1117" y="0"/>
                  </a:lnTo>
                  <a:lnTo>
                    <a:pt x="1178" y="520"/>
                  </a:lnTo>
                  <a:lnTo>
                    <a:pt x="1125" y="520"/>
                  </a:lnTo>
                  <a:lnTo>
                    <a:pt x="1113" y="422"/>
                  </a:lnTo>
                  <a:lnTo>
                    <a:pt x="1095" y="336"/>
                  </a:lnTo>
                  <a:lnTo>
                    <a:pt x="1076" y="266"/>
                  </a:lnTo>
                  <a:lnTo>
                    <a:pt x="1049" y="205"/>
                  </a:lnTo>
                  <a:lnTo>
                    <a:pt x="1015" y="155"/>
                  </a:lnTo>
                  <a:lnTo>
                    <a:pt x="966" y="119"/>
                  </a:lnTo>
                  <a:lnTo>
                    <a:pt x="905" y="90"/>
                  </a:lnTo>
                  <a:lnTo>
                    <a:pt x="833" y="73"/>
                  </a:lnTo>
                  <a:lnTo>
                    <a:pt x="739" y="69"/>
                  </a:lnTo>
                  <a:lnTo>
                    <a:pt x="515" y="69"/>
                  </a:lnTo>
                  <a:lnTo>
                    <a:pt x="466" y="73"/>
                  </a:lnTo>
                  <a:lnTo>
                    <a:pt x="436" y="82"/>
                  </a:lnTo>
                  <a:lnTo>
                    <a:pt x="417" y="98"/>
                  </a:lnTo>
                  <a:lnTo>
                    <a:pt x="409" y="123"/>
                  </a:lnTo>
                  <a:lnTo>
                    <a:pt x="409" y="1426"/>
                  </a:lnTo>
                  <a:lnTo>
                    <a:pt x="413" y="1451"/>
                  </a:lnTo>
                  <a:lnTo>
                    <a:pt x="424" y="1471"/>
                  </a:lnTo>
                  <a:lnTo>
                    <a:pt x="447" y="1487"/>
                  </a:lnTo>
                  <a:lnTo>
                    <a:pt x="485" y="1496"/>
                  </a:lnTo>
                  <a:lnTo>
                    <a:pt x="538" y="1504"/>
                  </a:lnTo>
                  <a:lnTo>
                    <a:pt x="686" y="1504"/>
                  </a:lnTo>
                  <a:lnTo>
                    <a:pt x="686" y="1578"/>
                  </a:lnTo>
                  <a:lnTo>
                    <a:pt x="640" y="1573"/>
                  </a:lnTo>
                  <a:lnTo>
                    <a:pt x="580" y="1573"/>
                  </a:lnTo>
                  <a:lnTo>
                    <a:pt x="511" y="1569"/>
                  </a:lnTo>
                  <a:lnTo>
                    <a:pt x="125" y="1569"/>
                  </a:lnTo>
                  <a:lnTo>
                    <a:pt x="57" y="1573"/>
                  </a:lnTo>
                  <a:lnTo>
                    <a:pt x="0" y="1578"/>
                  </a:lnTo>
                  <a:lnTo>
                    <a:pt x="0" y="1504"/>
                  </a:lnTo>
                  <a:lnTo>
                    <a:pt x="110" y="1504"/>
                  </a:lnTo>
                  <a:lnTo>
                    <a:pt x="155" y="1496"/>
                  </a:lnTo>
                  <a:lnTo>
                    <a:pt x="186" y="1487"/>
                  </a:lnTo>
                  <a:lnTo>
                    <a:pt x="205" y="1471"/>
                  </a:lnTo>
                  <a:lnTo>
                    <a:pt x="216" y="1451"/>
                  </a:lnTo>
                  <a:lnTo>
                    <a:pt x="220" y="1426"/>
                  </a:lnTo>
                  <a:lnTo>
                    <a:pt x="220" y="147"/>
                  </a:lnTo>
                  <a:lnTo>
                    <a:pt x="216" y="119"/>
                  </a:lnTo>
                  <a:lnTo>
                    <a:pt x="205" y="102"/>
                  </a:lnTo>
                  <a:lnTo>
                    <a:pt x="186" y="86"/>
                  </a:lnTo>
                  <a:lnTo>
                    <a:pt x="155" y="78"/>
                  </a:lnTo>
                  <a:lnTo>
                    <a:pt x="110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517" y="2953"/>
              <a:ext cx="1310" cy="1345"/>
            </a:xfrm>
            <a:custGeom>
              <a:avLst/>
              <a:gdLst/>
              <a:ahLst/>
              <a:cxnLst>
                <a:cxn ang="0">
                  <a:pos x="655" y="0"/>
                </a:cxn>
                <a:cxn ang="0">
                  <a:pos x="1257" y="0"/>
                </a:cxn>
                <a:cxn ang="0">
                  <a:pos x="1295" y="9"/>
                </a:cxn>
                <a:cxn ang="0">
                  <a:pos x="1306" y="25"/>
                </a:cxn>
                <a:cxn ang="0">
                  <a:pos x="1310" y="45"/>
                </a:cxn>
                <a:cxn ang="0">
                  <a:pos x="1306" y="70"/>
                </a:cxn>
                <a:cxn ang="0">
                  <a:pos x="1295" y="82"/>
                </a:cxn>
                <a:cxn ang="0">
                  <a:pos x="1276" y="91"/>
                </a:cxn>
                <a:cxn ang="0">
                  <a:pos x="1257" y="95"/>
                </a:cxn>
                <a:cxn ang="0">
                  <a:pos x="663" y="95"/>
                </a:cxn>
                <a:cxn ang="0">
                  <a:pos x="553" y="103"/>
                </a:cxn>
                <a:cxn ang="0">
                  <a:pos x="454" y="132"/>
                </a:cxn>
                <a:cxn ang="0">
                  <a:pos x="363" y="177"/>
                </a:cxn>
                <a:cxn ang="0">
                  <a:pos x="284" y="234"/>
                </a:cxn>
                <a:cxn ang="0">
                  <a:pos x="216" y="304"/>
                </a:cxn>
                <a:cxn ang="0">
                  <a:pos x="159" y="386"/>
                </a:cxn>
                <a:cxn ang="0">
                  <a:pos x="117" y="476"/>
                </a:cxn>
                <a:cxn ang="0">
                  <a:pos x="91" y="570"/>
                </a:cxn>
                <a:cxn ang="0">
                  <a:pos x="83" y="673"/>
                </a:cxn>
                <a:cxn ang="0">
                  <a:pos x="91" y="775"/>
                </a:cxn>
                <a:cxn ang="0">
                  <a:pos x="117" y="869"/>
                </a:cxn>
                <a:cxn ang="0">
                  <a:pos x="159" y="959"/>
                </a:cxn>
                <a:cxn ang="0">
                  <a:pos x="216" y="1041"/>
                </a:cxn>
                <a:cxn ang="0">
                  <a:pos x="284" y="1111"/>
                </a:cxn>
                <a:cxn ang="0">
                  <a:pos x="363" y="1168"/>
                </a:cxn>
                <a:cxn ang="0">
                  <a:pos x="454" y="1213"/>
                </a:cxn>
                <a:cxn ang="0">
                  <a:pos x="553" y="1242"/>
                </a:cxn>
                <a:cxn ang="0">
                  <a:pos x="663" y="1250"/>
                </a:cxn>
                <a:cxn ang="0">
                  <a:pos x="1257" y="1250"/>
                </a:cxn>
                <a:cxn ang="0">
                  <a:pos x="1276" y="1254"/>
                </a:cxn>
                <a:cxn ang="0">
                  <a:pos x="1295" y="1263"/>
                </a:cxn>
                <a:cxn ang="0">
                  <a:pos x="1306" y="1275"/>
                </a:cxn>
                <a:cxn ang="0">
                  <a:pos x="1310" y="1300"/>
                </a:cxn>
                <a:cxn ang="0">
                  <a:pos x="1306" y="1320"/>
                </a:cxn>
                <a:cxn ang="0">
                  <a:pos x="1295" y="1336"/>
                </a:cxn>
                <a:cxn ang="0">
                  <a:pos x="1257" y="1345"/>
                </a:cxn>
                <a:cxn ang="0">
                  <a:pos x="655" y="1345"/>
                </a:cxn>
                <a:cxn ang="0">
                  <a:pos x="538" y="1332"/>
                </a:cxn>
                <a:cxn ang="0">
                  <a:pos x="424" y="1304"/>
                </a:cxn>
                <a:cxn ang="0">
                  <a:pos x="322" y="1254"/>
                </a:cxn>
                <a:cxn ang="0">
                  <a:pos x="231" y="1189"/>
                </a:cxn>
                <a:cxn ang="0">
                  <a:pos x="151" y="1107"/>
                </a:cxn>
                <a:cxn ang="0">
                  <a:pos x="87" y="1013"/>
                </a:cxn>
                <a:cxn ang="0">
                  <a:pos x="41" y="906"/>
                </a:cxn>
                <a:cxn ang="0">
                  <a:pos x="11" y="795"/>
                </a:cxn>
                <a:cxn ang="0">
                  <a:pos x="0" y="673"/>
                </a:cxn>
                <a:cxn ang="0">
                  <a:pos x="11" y="550"/>
                </a:cxn>
                <a:cxn ang="0">
                  <a:pos x="41" y="439"/>
                </a:cxn>
                <a:cxn ang="0">
                  <a:pos x="87" y="332"/>
                </a:cxn>
                <a:cxn ang="0">
                  <a:pos x="151" y="238"/>
                </a:cxn>
                <a:cxn ang="0">
                  <a:pos x="231" y="156"/>
                </a:cxn>
                <a:cxn ang="0">
                  <a:pos x="322" y="91"/>
                </a:cxn>
                <a:cxn ang="0">
                  <a:pos x="424" y="41"/>
                </a:cxn>
                <a:cxn ang="0">
                  <a:pos x="538" y="13"/>
                </a:cxn>
                <a:cxn ang="0">
                  <a:pos x="655" y="0"/>
                </a:cxn>
              </a:cxnLst>
              <a:rect l="0" t="0" r="r" b="b"/>
              <a:pathLst>
                <a:path w="1310" h="1345">
                  <a:moveTo>
                    <a:pt x="655" y="0"/>
                  </a:moveTo>
                  <a:lnTo>
                    <a:pt x="1257" y="0"/>
                  </a:lnTo>
                  <a:lnTo>
                    <a:pt x="1295" y="9"/>
                  </a:lnTo>
                  <a:lnTo>
                    <a:pt x="1306" y="25"/>
                  </a:lnTo>
                  <a:lnTo>
                    <a:pt x="1310" y="45"/>
                  </a:lnTo>
                  <a:lnTo>
                    <a:pt x="1306" y="70"/>
                  </a:lnTo>
                  <a:lnTo>
                    <a:pt x="1295" y="82"/>
                  </a:lnTo>
                  <a:lnTo>
                    <a:pt x="1276" y="91"/>
                  </a:lnTo>
                  <a:lnTo>
                    <a:pt x="1257" y="95"/>
                  </a:lnTo>
                  <a:lnTo>
                    <a:pt x="663" y="95"/>
                  </a:lnTo>
                  <a:lnTo>
                    <a:pt x="553" y="103"/>
                  </a:lnTo>
                  <a:lnTo>
                    <a:pt x="454" y="132"/>
                  </a:lnTo>
                  <a:lnTo>
                    <a:pt x="363" y="177"/>
                  </a:lnTo>
                  <a:lnTo>
                    <a:pt x="284" y="234"/>
                  </a:lnTo>
                  <a:lnTo>
                    <a:pt x="216" y="304"/>
                  </a:lnTo>
                  <a:lnTo>
                    <a:pt x="159" y="386"/>
                  </a:lnTo>
                  <a:lnTo>
                    <a:pt x="117" y="476"/>
                  </a:lnTo>
                  <a:lnTo>
                    <a:pt x="91" y="570"/>
                  </a:lnTo>
                  <a:lnTo>
                    <a:pt x="83" y="673"/>
                  </a:lnTo>
                  <a:lnTo>
                    <a:pt x="91" y="775"/>
                  </a:lnTo>
                  <a:lnTo>
                    <a:pt x="117" y="869"/>
                  </a:lnTo>
                  <a:lnTo>
                    <a:pt x="159" y="959"/>
                  </a:lnTo>
                  <a:lnTo>
                    <a:pt x="216" y="1041"/>
                  </a:lnTo>
                  <a:lnTo>
                    <a:pt x="284" y="1111"/>
                  </a:lnTo>
                  <a:lnTo>
                    <a:pt x="363" y="1168"/>
                  </a:lnTo>
                  <a:lnTo>
                    <a:pt x="454" y="1213"/>
                  </a:lnTo>
                  <a:lnTo>
                    <a:pt x="553" y="1242"/>
                  </a:lnTo>
                  <a:lnTo>
                    <a:pt x="663" y="1250"/>
                  </a:lnTo>
                  <a:lnTo>
                    <a:pt x="1257" y="1250"/>
                  </a:lnTo>
                  <a:lnTo>
                    <a:pt x="1276" y="1254"/>
                  </a:lnTo>
                  <a:lnTo>
                    <a:pt x="1295" y="1263"/>
                  </a:lnTo>
                  <a:lnTo>
                    <a:pt x="1306" y="1275"/>
                  </a:lnTo>
                  <a:lnTo>
                    <a:pt x="1310" y="1300"/>
                  </a:lnTo>
                  <a:lnTo>
                    <a:pt x="1306" y="1320"/>
                  </a:lnTo>
                  <a:lnTo>
                    <a:pt x="1295" y="1336"/>
                  </a:lnTo>
                  <a:lnTo>
                    <a:pt x="1257" y="1345"/>
                  </a:lnTo>
                  <a:lnTo>
                    <a:pt x="655" y="1345"/>
                  </a:lnTo>
                  <a:lnTo>
                    <a:pt x="538" y="1332"/>
                  </a:lnTo>
                  <a:lnTo>
                    <a:pt x="424" y="1304"/>
                  </a:lnTo>
                  <a:lnTo>
                    <a:pt x="322" y="1254"/>
                  </a:lnTo>
                  <a:lnTo>
                    <a:pt x="231" y="1189"/>
                  </a:lnTo>
                  <a:lnTo>
                    <a:pt x="151" y="1107"/>
                  </a:lnTo>
                  <a:lnTo>
                    <a:pt x="87" y="1013"/>
                  </a:lnTo>
                  <a:lnTo>
                    <a:pt x="41" y="906"/>
                  </a:lnTo>
                  <a:lnTo>
                    <a:pt x="11" y="795"/>
                  </a:lnTo>
                  <a:lnTo>
                    <a:pt x="0" y="673"/>
                  </a:lnTo>
                  <a:lnTo>
                    <a:pt x="11" y="550"/>
                  </a:lnTo>
                  <a:lnTo>
                    <a:pt x="41" y="439"/>
                  </a:lnTo>
                  <a:lnTo>
                    <a:pt x="87" y="332"/>
                  </a:lnTo>
                  <a:lnTo>
                    <a:pt x="151" y="238"/>
                  </a:lnTo>
                  <a:lnTo>
                    <a:pt x="231" y="156"/>
                  </a:lnTo>
                  <a:lnTo>
                    <a:pt x="322" y="91"/>
                  </a:lnTo>
                  <a:lnTo>
                    <a:pt x="424" y="41"/>
                  </a:lnTo>
                  <a:lnTo>
                    <a:pt x="538" y="13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6683" y="2621"/>
              <a:ext cx="1814" cy="1591"/>
            </a:xfrm>
            <a:custGeom>
              <a:avLst/>
              <a:gdLst/>
              <a:ahLst/>
              <a:cxnLst>
                <a:cxn ang="0">
                  <a:pos x="1337" y="4"/>
                </a:cxn>
                <a:cxn ang="0">
                  <a:pos x="1556" y="9"/>
                </a:cxn>
                <a:cxn ang="0">
                  <a:pos x="1738" y="0"/>
                </a:cxn>
                <a:cxn ang="0">
                  <a:pos x="1810" y="9"/>
                </a:cxn>
                <a:cxn ang="0">
                  <a:pos x="1810" y="50"/>
                </a:cxn>
                <a:cxn ang="0">
                  <a:pos x="1742" y="70"/>
                </a:cxn>
                <a:cxn ang="0">
                  <a:pos x="1602" y="95"/>
                </a:cxn>
                <a:cxn ang="0">
                  <a:pos x="1564" y="181"/>
                </a:cxn>
                <a:cxn ang="0">
                  <a:pos x="1261" y="1447"/>
                </a:cxn>
                <a:cxn ang="0">
                  <a:pos x="1257" y="1476"/>
                </a:cxn>
                <a:cxn ang="0">
                  <a:pos x="1314" y="1513"/>
                </a:cxn>
                <a:cxn ang="0">
                  <a:pos x="1447" y="1525"/>
                </a:cxn>
                <a:cxn ang="0">
                  <a:pos x="1450" y="1570"/>
                </a:cxn>
                <a:cxn ang="0">
                  <a:pos x="1431" y="1586"/>
                </a:cxn>
                <a:cxn ang="0">
                  <a:pos x="1272" y="1586"/>
                </a:cxn>
                <a:cxn ang="0">
                  <a:pos x="1091" y="1582"/>
                </a:cxn>
                <a:cxn ang="0">
                  <a:pos x="909" y="1591"/>
                </a:cxn>
                <a:cxn ang="0">
                  <a:pos x="841" y="1582"/>
                </a:cxn>
                <a:cxn ang="0">
                  <a:pos x="841" y="1533"/>
                </a:cxn>
                <a:cxn ang="0">
                  <a:pos x="954" y="1517"/>
                </a:cxn>
                <a:cxn ang="0">
                  <a:pos x="1068" y="1476"/>
                </a:cxn>
                <a:cxn ang="0">
                  <a:pos x="1098" y="1365"/>
                </a:cxn>
                <a:cxn ang="0">
                  <a:pos x="1193" y="955"/>
                </a:cxn>
                <a:cxn ang="0">
                  <a:pos x="432" y="1435"/>
                </a:cxn>
                <a:cxn ang="0">
                  <a:pos x="424" y="1476"/>
                </a:cxn>
                <a:cxn ang="0">
                  <a:pos x="481" y="1513"/>
                </a:cxn>
                <a:cxn ang="0">
                  <a:pos x="610" y="1521"/>
                </a:cxn>
                <a:cxn ang="0">
                  <a:pos x="621" y="1558"/>
                </a:cxn>
                <a:cxn ang="0">
                  <a:pos x="606" y="1586"/>
                </a:cxn>
                <a:cxn ang="0">
                  <a:pos x="507" y="1591"/>
                </a:cxn>
                <a:cxn ang="0">
                  <a:pos x="257" y="1582"/>
                </a:cxn>
                <a:cxn ang="0">
                  <a:pos x="76" y="1591"/>
                </a:cxn>
                <a:cxn ang="0">
                  <a:pos x="4" y="1582"/>
                </a:cxn>
                <a:cxn ang="0">
                  <a:pos x="4" y="1537"/>
                </a:cxn>
                <a:cxn ang="0">
                  <a:pos x="121" y="1517"/>
                </a:cxn>
                <a:cxn ang="0">
                  <a:pos x="223" y="1488"/>
                </a:cxn>
                <a:cxn ang="0">
                  <a:pos x="254" y="1406"/>
                </a:cxn>
                <a:cxn ang="0">
                  <a:pos x="553" y="132"/>
                </a:cxn>
                <a:cxn ang="0">
                  <a:pos x="526" y="86"/>
                </a:cxn>
                <a:cxn ang="0">
                  <a:pos x="458" y="78"/>
                </a:cxn>
                <a:cxn ang="0">
                  <a:pos x="367" y="70"/>
                </a:cxn>
                <a:cxn ang="0">
                  <a:pos x="356" y="33"/>
                </a:cxn>
                <a:cxn ang="0">
                  <a:pos x="379" y="9"/>
                </a:cxn>
                <a:cxn ang="0">
                  <a:pos x="504" y="9"/>
                </a:cxn>
                <a:cxn ang="0">
                  <a:pos x="719" y="13"/>
                </a:cxn>
                <a:cxn ang="0">
                  <a:pos x="901" y="4"/>
                </a:cxn>
                <a:cxn ang="0">
                  <a:pos x="973" y="13"/>
                </a:cxn>
                <a:cxn ang="0">
                  <a:pos x="973" y="54"/>
                </a:cxn>
                <a:cxn ang="0">
                  <a:pos x="905" y="74"/>
                </a:cxn>
                <a:cxn ang="0">
                  <a:pos x="761" y="99"/>
                </a:cxn>
                <a:cxn ang="0">
                  <a:pos x="723" y="185"/>
                </a:cxn>
                <a:cxn ang="0">
                  <a:pos x="1378" y="160"/>
                </a:cxn>
                <a:cxn ang="0">
                  <a:pos x="1390" y="115"/>
                </a:cxn>
                <a:cxn ang="0">
                  <a:pos x="1295" y="74"/>
                </a:cxn>
                <a:cxn ang="0">
                  <a:pos x="1197" y="62"/>
                </a:cxn>
                <a:cxn ang="0">
                  <a:pos x="1197" y="13"/>
                </a:cxn>
                <a:cxn ang="0">
                  <a:pos x="1219" y="0"/>
                </a:cxn>
              </a:cxnLst>
              <a:rect l="0" t="0" r="r" b="b"/>
              <a:pathLst>
                <a:path w="1814" h="1591">
                  <a:moveTo>
                    <a:pt x="1219" y="0"/>
                  </a:moveTo>
                  <a:lnTo>
                    <a:pt x="1280" y="0"/>
                  </a:lnTo>
                  <a:lnTo>
                    <a:pt x="1337" y="4"/>
                  </a:lnTo>
                  <a:lnTo>
                    <a:pt x="1405" y="4"/>
                  </a:lnTo>
                  <a:lnTo>
                    <a:pt x="1462" y="9"/>
                  </a:lnTo>
                  <a:lnTo>
                    <a:pt x="1556" y="9"/>
                  </a:lnTo>
                  <a:lnTo>
                    <a:pt x="1613" y="4"/>
                  </a:lnTo>
                  <a:lnTo>
                    <a:pt x="1678" y="4"/>
                  </a:lnTo>
                  <a:lnTo>
                    <a:pt x="1738" y="0"/>
                  </a:lnTo>
                  <a:lnTo>
                    <a:pt x="1799" y="0"/>
                  </a:lnTo>
                  <a:lnTo>
                    <a:pt x="1803" y="4"/>
                  </a:lnTo>
                  <a:lnTo>
                    <a:pt x="1810" y="9"/>
                  </a:lnTo>
                  <a:lnTo>
                    <a:pt x="1814" y="17"/>
                  </a:lnTo>
                  <a:lnTo>
                    <a:pt x="1814" y="25"/>
                  </a:lnTo>
                  <a:lnTo>
                    <a:pt x="1810" y="50"/>
                  </a:lnTo>
                  <a:lnTo>
                    <a:pt x="1799" y="66"/>
                  </a:lnTo>
                  <a:lnTo>
                    <a:pt x="1776" y="70"/>
                  </a:lnTo>
                  <a:lnTo>
                    <a:pt x="1742" y="70"/>
                  </a:lnTo>
                  <a:lnTo>
                    <a:pt x="1678" y="74"/>
                  </a:lnTo>
                  <a:lnTo>
                    <a:pt x="1632" y="82"/>
                  </a:lnTo>
                  <a:lnTo>
                    <a:pt x="1602" y="95"/>
                  </a:lnTo>
                  <a:lnTo>
                    <a:pt x="1583" y="115"/>
                  </a:lnTo>
                  <a:lnTo>
                    <a:pt x="1572" y="144"/>
                  </a:lnTo>
                  <a:lnTo>
                    <a:pt x="1564" y="181"/>
                  </a:lnTo>
                  <a:lnTo>
                    <a:pt x="1553" y="185"/>
                  </a:lnTo>
                  <a:lnTo>
                    <a:pt x="1265" y="1435"/>
                  </a:lnTo>
                  <a:lnTo>
                    <a:pt x="1261" y="1447"/>
                  </a:lnTo>
                  <a:lnTo>
                    <a:pt x="1261" y="1455"/>
                  </a:lnTo>
                  <a:lnTo>
                    <a:pt x="1257" y="1464"/>
                  </a:lnTo>
                  <a:lnTo>
                    <a:pt x="1257" y="1476"/>
                  </a:lnTo>
                  <a:lnTo>
                    <a:pt x="1265" y="1496"/>
                  </a:lnTo>
                  <a:lnTo>
                    <a:pt x="1284" y="1509"/>
                  </a:lnTo>
                  <a:lnTo>
                    <a:pt x="1314" y="1513"/>
                  </a:lnTo>
                  <a:lnTo>
                    <a:pt x="1352" y="1517"/>
                  </a:lnTo>
                  <a:lnTo>
                    <a:pt x="1428" y="1517"/>
                  </a:lnTo>
                  <a:lnTo>
                    <a:pt x="1447" y="1525"/>
                  </a:lnTo>
                  <a:lnTo>
                    <a:pt x="1454" y="1541"/>
                  </a:lnTo>
                  <a:lnTo>
                    <a:pt x="1454" y="1558"/>
                  </a:lnTo>
                  <a:lnTo>
                    <a:pt x="1450" y="1570"/>
                  </a:lnTo>
                  <a:lnTo>
                    <a:pt x="1447" y="1578"/>
                  </a:lnTo>
                  <a:lnTo>
                    <a:pt x="1439" y="1586"/>
                  </a:lnTo>
                  <a:lnTo>
                    <a:pt x="1431" y="1586"/>
                  </a:lnTo>
                  <a:lnTo>
                    <a:pt x="1424" y="1591"/>
                  </a:lnTo>
                  <a:lnTo>
                    <a:pt x="1341" y="1591"/>
                  </a:lnTo>
                  <a:lnTo>
                    <a:pt x="1272" y="1586"/>
                  </a:lnTo>
                  <a:lnTo>
                    <a:pt x="1204" y="1586"/>
                  </a:lnTo>
                  <a:lnTo>
                    <a:pt x="1136" y="1582"/>
                  </a:lnTo>
                  <a:lnTo>
                    <a:pt x="1091" y="1582"/>
                  </a:lnTo>
                  <a:lnTo>
                    <a:pt x="1030" y="1586"/>
                  </a:lnTo>
                  <a:lnTo>
                    <a:pt x="969" y="1586"/>
                  </a:lnTo>
                  <a:lnTo>
                    <a:pt x="909" y="1591"/>
                  </a:lnTo>
                  <a:lnTo>
                    <a:pt x="852" y="1591"/>
                  </a:lnTo>
                  <a:lnTo>
                    <a:pt x="844" y="1586"/>
                  </a:lnTo>
                  <a:lnTo>
                    <a:pt x="841" y="1582"/>
                  </a:lnTo>
                  <a:lnTo>
                    <a:pt x="837" y="1574"/>
                  </a:lnTo>
                  <a:lnTo>
                    <a:pt x="837" y="1550"/>
                  </a:lnTo>
                  <a:lnTo>
                    <a:pt x="841" y="1533"/>
                  </a:lnTo>
                  <a:lnTo>
                    <a:pt x="844" y="1525"/>
                  </a:lnTo>
                  <a:lnTo>
                    <a:pt x="860" y="1517"/>
                  </a:lnTo>
                  <a:lnTo>
                    <a:pt x="954" y="1517"/>
                  </a:lnTo>
                  <a:lnTo>
                    <a:pt x="1007" y="1513"/>
                  </a:lnTo>
                  <a:lnTo>
                    <a:pt x="1041" y="1500"/>
                  </a:lnTo>
                  <a:lnTo>
                    <a:pt x="1068" y="1476"/>
                  </a:lnTo>
                  <a:lnTo>
                    <a:pt x="1083" y="1439"/>
                  </a:lnTo>
                  <a:lnTo>
                    <a:pt x="1091" y="1414"/>
                  </a:lnTo>
                  <a:lnTo>
                    <a:pt x="1098" y="1365"/>
                  </a:lnTo>
                  <a:lnTo>
                    <a:pt x="1117" y="1295"/>
                  </a:lnTo>
                  <a:lnTo>
                    <a:pt x="1136" y="1201"/>
                  </a:lnTo>
                  <a:lnTo>
                    <a:pt x="1193" y="955"/>
                  </a:lnTo>
                  <a:lnTo>
                    <a:pt x="1231" y="800"/>
                  </a:lnTo>
                  <a:lnTo>
                    <a:pt x="576" y="800"/>
                  </a:lnTo>
                  <a:lnTo>
                    <a:pt x="432" y="1435"/>
                  </a:lnTo>
                  <a:lnTo>
                    <a:pt x="432" y="1447"/>
                  </a:lnTo>
                  <a:lnTo>
                    <a:pt x="424" y="1464"/>
                  </a:lnTo>
                  <a:lnTo>
                    <a:pt x="424" y="1476"/>
                  </a:lnTo>
                  <a:lnTo>
                    <a:pt x="432" y="1496"/>
                  </a:lnTo>
                  <a:lnTo>
                    <a:pt x="451" y="1509"/>
                  </a:lnTo>
                  <a:lnTo>
                    <a:pt x="481" y="1513"/>
                  </a:lnTo>
                  <a:lnTo>
                    <a:pt x="519" y="1517"/>
                  </a:lnTo>
                  <a:lnTo>
                    <a:pt x="598" y="1517"/>
                  </a:lnTo>
                  <a:lnTo>
                    <a:pt x="610" y="1521"/>
                  </a:lnTo>
                  <a:lnTo>
                    <a:pt x="617" y="1525"/>
                  </a:lnTo>
                  <a:lnTo>
                    <a:pt x="621" y="1529"/>
                  </a:lnTo>
                  <a:lnTo>
                    <a:pt x="621" y="1558"/>
                  </a:lnTo>
                  <a:lnTo>
                    <a:pt x="617" y="1570"/>
                  </a:lnTo>
                  <a:lnTo>
                    <a:pt x="613" y="1578"/>
                  </a:lnTo>
                  <a:lnTo>
                    <a:pt x="606" y="1586"/>
                  </a:lnTo>
                  <a:lnTo>
                    <a:pt x="598" y="1586"/>
                  </a:lnTo>
                  <a:lnTo>
                    <a:pt x="591" y="1591"/>
                  </a:lnTo>
                  <a:lnTo>
                    <a:pt x="507" y="1591"/>
                  </a:lnTo>
                  <a:lnTo>
                    <a:pt x="439" y="1586"/>
                  </a:lnTo>
                  <a:lnTo>
                    <a:pt x="303" y="1582"/>
                  </a:lnTo>
                  <a:lnTo>
                    <a:pt x="257" y="1582"/>
                  </a:lnTo>
                  <a:lnTo>
                    <a:pt x="197" y="1586"/>
                  </a:lnTo>
                  <a:lnTo>
                    <a:pt x="136" y="1586"/>
                  </a:lnTo>
                  <a:lnTo>
                    <a:pt x="76" y="1591"/>
                  </a:lnTo>
                  <a:lnTo>
                    <a:pt x="15" y="1591"/>
                  </a:lnTo>
                  <a:lnTo>
                    <a:pt x="11" y="1586"/>
                  </a:lnTo>
                  <a:lnTo>
                    <a:pt x="4" y="1582"/>
                  </a:lnTo>
                  <a:lnTo>
                    <a:pt x="0" y="1574"/>
                  </a:lnTo>
                  <a:lnTo>
                    <a:pt x="0" y="1550"/>
                  </a:lnTo>
                  <a:lnTo>
                    <a:pt x="4" y="1537"/>
                  </a:lnTo>
                  <a:lnTo>
                    <a:pt x="8" y="1529"/>
                  </a:lnTo>
                  <a:lnTo>
                    <a:pt x="30" y="1517"/>
                  </a:lnTo>
                  <a:lnTo>
                    <a:pt x="121" y="1517"/>
                  </a:lnTo>
                  <a:lnTo>
                    <a:pt x="167" y="1509"/>
                  </a:lnTo>
                  <a:lnTo>
                    <a:pt x="201" y="1500"/>
                  </a:lnTo>
                  <a:lnTo>
                    <a:pt x="223" y="1488"/>
                  </a:lnTo>
                  <a:lnTo>
                    <a:pt x="235" y="1468"/>
                  </a:lnTo>
                  <a:lnTo>
                    <a:pt x="246" y="1439"/>
                  </a:lnTo>
                  <a:lnTo>
                    <a:pt x="254" y="1406"/>
                  </a:lnTo>
                  <a:lnTo>
                    <a:pt x="541" y="164"/>
                  </a:lnTo>
                  <a:lnTo>
                    <a:pt x="545" y="148"/>
                  </a:lnTo>
                  <a:lnTo>
                    <a:pt x="553" y="132"/>
                  </a:lnTo>
                  <a:lnTo>
                    <a:pt x="553" y="107"/>
                  </a:lnTo>
                  <a:lnTo>
                    <a:pt x="538" y="91"/>
                  </a:lnTo>
                  <a:lnTo>
                    <a:pt x="526" y="86"/>
                  </a:lnTo>
                  <a:lnTo>
                    <a:pt x="515" y="86"/>
                  </a:lnTo>
                  <a:lnTo>
                    <a:pt x="496" y="82"/>
                  </a:lnTo>
                  <a:lnTo>
                    <a:pt x="458" y="78"/>
                  </a:lnTo>
                  <a:lnTo>
                    <a:pt x="428" y="74"/>
                  </a:lnTo>
                  <a:lnTo>
                    <a:pt x="379" y="74"/>
                  </a:lnTo>
                  <a:lnTo>
                    <a:pt x="367" y="70"/>
                  </a:lnTo>
                  <a:lnTo>
                    <a:pt x="360" y="66"/>
                  </a:lnTo>
                  <a:lnTo>
                    <a:pt x="356" y="62"/>
                  </a:lnTo>
                  <a:lnTo>
                    <a:pt x="356" y="33"/>
                  </a:lnTo>
                  <a:lnTo>
                    <a:pt x="364" y="17"/>
                  </a:lnTo>
                  <a:lnTo>
                    <a:pt x="371" y="9"/>
                  </a:lnTo>
                  <a:lnTo>
                    <a:pt x="379" y="9"/>
                  </a:lnTo>
                  <a:lnTo>
                    <a:pt x="386" y="4"/>
                  </a:lnTo>
                  <a:lnTo>
                    <a:pt x="443" y="4"/>
                  </a:lnTo>
                  <a:lnTo>
                    <a:pt x="504" y="9"/>
                  </a:lnTo>
                  <a:lnTo>
                    <a:pt x="568" y="9"/>
                  </a:lnTo>
                  <a:lnTo>
                    <a:pt x="625" y="13"/>
                  </a:lnTo>
                  <a:lnTo>
                    <a:pt x="719" y="13"/>
                  </a:lnTo>
                  <a:lnTo>
                    <a:pt x="780" y="9"/>
                  </a:lnTo>
                  <a:lnTo>
                    <a:pt x="844" y="9"/>
                  </a:lnTo>
                  <a:lnTo>
                    <a:pt x="901" y="4"/>
                  </a:lnTo>
                  <a:lnTo>
                    <a:pt x="962" y="4"/>
                  </a:lnTo>
                  <a:lnTo>
                    <a:pt x="966" y="9"/>
                  </a:lnTo>
                  <a:lnTo>
                    <a:pt x="973" y="13"/>
                  </a:lnTo>
                  <a:lnTo>
                    <a:pt x="977" y="21"/>
                  </a:lnTo>
                  <a:lnTo>
                    <a:pt x="977" y="29"/>
                  </a:lnTo>
                  <a:lnTo>
                    <a:pt x="973" y="54"/>
                  </a:lnTo>
                  <a:lnTo>
                    <a:pt x="962" y="70"/>
                  </a:lnTo>
                  <a:lnTo>
                    <a:pt x="939" y="74"/>
                  </a:lnTo>
                  <a:lnTo>
                    <a:pt x="905" y="74"/>
                  </a:lnTo>
                  <a:lnTo>
                    <a:pt x="841" y="78"/>
                  </a:lnTo>
                  <a:lnTo>
                    <a:pt x="791" y="86"/>
                  </a:lnTo>
                  <a:lnTo>
                    <a:pt x="761" y="99"/>
                  </a:lnTo>
                  <a:lnTo>
                    <a:pt x="746" y="119"/>
                  </a:lnTo>
                  <a:lnTo>
                    <a:pt x="731" y="148"/>
                  </a:lnTo>
                  <a:lnTo>
                    <a:pt x="723" y="185"/>
                  </a:lnTo>
                  <a:lnTo>
                    <a:pt x="598" y="726"/>
                  </a:lnTo>
                  <a:lnTo>
                    <a:pt x="1250" y="726"/>
                  </a:lnTo>
                  <a:lnTo>
                    <a:pt x="1378" y="160"/>
                  </a:lnTo>
                  <a:lnTo>
                    <a:pt x="1382" y="144"/>
                  </a:lnTo>
                  <a:lnTo>
                    <a:pt x="1390" y="127"/>
                  </a:lnTo>
                  <a:lnTo>
                    <a:pt x="1390" y="115"/>
                  </a:lnTo>
                  <a:lnTo>
                    <a:pt x="1382" y="95"/>
                  </a:lnTo>
                  <a:lnTo>
                    <a:pt x="1363" y="82"/>
                  </a:lnTo>
                  <a:lnTo>
                    <a:pt x="1295" y="74"/>
                  </a:lnTo>
                  <a:lnTo>
                    <a:pt x="1265" y="70"/>
                  </a:lnTo>
                  <a:lnTo>
                    <a:pt x="1216" y="70"/>
                  </a:lnTo>
                  <a:lnTo>
                    <a:pt x="1197" y="62"/>
                  </a:lnTo>
                  <a:lnTo>
                    <a:pt x="1189" y="45"/>
                  </a:lnTo>
                  <a:lnTo>
                    <a:pt x="1189" y="29"/>
                  </a:lnTo>
                  <a:lnTo>
                    <a:pt x="1197" y="13"/>
                  </a:lnTo>
                  <a:lnTo>
                    <a:pt x="1204" y="4"/>
                  </a:lnTo>
                  <a:lnTo>
                    <a:pt x="1212" y="4"/>
                  </a:lnTo>
                  <a:lnTo>
                    <a:pt x="1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8565" y="3449"/>
              <a:ext cx="553" cy="1090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4" y="0"/>
                </a:cxn>
                <a:cxn ang="0">
                  <a:pos x="326" y="4"/>
                </a:cxn>
                <a:cxn ang="0">
                  <a:pos x="333" y="8"/>
                </a:cxn>
                <a:cxn ang="0">
                  <a:pos x="337" y="17"/>
                </a:cxn>
                <a:cxn ang="0">
                  <a:pos x="341" y="29"/>
                </a:cxn>
                <a:cxn ang="0">
                  <a:pos x="341" y="49"/>
                </a:cxn>
                <a:cxn ang="0">
                  <a:pos x="345" y="49"/>
                </a:cxn>
                <a:cxn ang="0">
                  <a:pos x="345" y="980"/>
                </a:cxn>
                <a:cxn ang="0">
                  <a:pos x="348" y="1000"/>
                </a:cxn>
                <a:cxn ang="0">
                  <a:pos x="364" y="1017"/>
                </a:cxn>
                <a:cxn ang="0">
                  <a:pos x="390" y="1025"/>
                </a:cxn>
                <a:cxn ang="0">
                  <a:pos x="432" y="1033"/>
                </a:cxn>
                <a:cxn ang="0">
                  <a:pos x="553" y="1033"/>
                </a:cxn>
                <a:cxn ang="0">
                  <a:pos x="553" y="1090"/>
                </a:cxn>
                <a:cxn ang="0">
                  <a:pos x="523" y="1090"/>
                </a:cxn>
                <a:cxn ang="0">
                  <a:pos x="477" y="1086"/>
                </a:cxn>
                <a:cxn ang="0">
                  <a:pos x="364" y="1086"/>
                </a:cxn>
                <a:cxn ang="0">
                  <a:pos x="314" y="1082"/>
                </a:cxn>
                <a:cxn ang="0">
                  <a:pos x="242" y="1082"/>
                </a:cxn>
                <a:cxn ang="0">
                  <a:pos x="193" y="1086"/>
                </a:cxn>
                <a:cxn ang="0">
                  <a:pos x="80" y="1086"/>
                </a:cxn>
                <a:cxn ang="0">
                  <a:pos x="38" y="1090"/>
                </a:cxn>
                <a:cxn ang="0">
                  <a:pos x="11" y="1090"/>
                </a:cxn>
                <a:cxn ang="0">
                  <a:pos x="11" y="1033"/>
                </a:cxn>
                <a:cxn ang="0">
                  <a:pos x="68" y="1033"/>
                </a:cxn>
                <a:cxn ang="0">
                  <a:pos x="133" y="1029"/>
                </a:cxn>
                <a:cxn ang="0">
                  <a:pos x="174" y="1025"/>
                </a:cxn>
                <a:cxn ang="0">
                  <a:pos x="201" y="1013"/>
                </a:cxn>
                <a:cxn ang="0">
                  <a:pos x="216" y="1000"/>
                </a:cxn>
                <a:cxn ang="0">
                  <a:pos x="220" y="980"/>
                </a:cxn>
                <a:cxn ang="0">
                  <a:pos x="220" y="119"/>
                </a:cxn>
                <a:cxn ang="0">
                  <a:pos x="155" y="144"/>
                </a:cxn>
                <a:cxn ang="0">
                  <a:pos x="95" y="160"/>
                </a:cxn>
                <a:cxn ang="0">
                  <a:pos x="38" y="164"/>
                </a:cxn>
                <a:cxn ang="0">
                  <a:pos x="0" y="164"/>
                </a:cxn>
                <a:cxn ang="0">
                  <a:pos x="0" y="107"/>
                </a:cxn>
                <a:cxn ang="0">
                  <a:pos x="38" y="107"/>
                </a:cxn>
                <a:cxn ang="0">
                  <a:pos x="83" y="103"/>
                </a:cxn>
                <a:cxn ang="0">
                  <a:pos x="136" y="95"/>
                </a:cxn>
                <a:cxn ang="0">
                  <a:pos x="189" y="74"/>
                </a:cxn>
                <a:cxn ang="0">
                  <a:pos x="246" y="45"/>
                </a:cxn>
                <a:cxn ang="0">
                  <a:pos x="295" y="0"/>
                </a:cxn>
              </a:cxnLst>
              <a:rect l="0" t="0" r="r" b="b"/>
              <a:pathLst>
                <a:path w="553" h="1090">
                  <a:moveTo>
                    <a:pt x="295" y="0"/>
                  </a:moveTo>
                  <a:lnTo>
                    <a:pt x="314" y="0"/>
                  </a:lnTo>
                  <a:lnTo>
                    <a:pt x="326" y="4"/>
                  </a:lnTo>
                  <a:lnTo>
                    <a:pt x="333" y="8"/>
                  </a:lnTo>
                  <a:lnTo>
                    <a:pt x="337" y="17"/>
                  </a:lnTo>
                  <a:lnTo>
                    <a:pt x="341" y="29"/>
                  </a:lnTo>
                  <a:lnTo>
                    <a:pt x="341" y="49"/>
                  </a:lnTo>
                  <a:lnTo>
                    <a:pt x="345" y="49"/>
                  </a:lnTo>
                  <a:lnTo>
                    <a:pt x="345" y="980"/>
                  </a:lnTo>
                  <a:lnTo>
                    <a:pt x="348" y="1000"/>
                  </a:lnTo>
                  <a:lnTo>
                    <a:pt x="364" y="1017"/>
                  </a:lnTo>
                  <a:lnTo>
                    <a:pt x="390" y="1025"/>
                  </a:lnTo>
                  <a:lnTo>
                    <a:pt x="432" y="1033"/>
                  </a:lnTo>
                  <a:lnTo>
                    <a:pt x="553" y="1033"/>
                  </a:lnTo>
                  <a:lnTo>
                    <a:pt x="553" y="1090"/>
                  </a:lnTo>
                  <a:lnTo>
                    <a:pt x="523" y="1090"/>
                  </a:lnTo>
                  <a:lnTo>
                    <a:pt x="477" y="1086"/>
                  </a:lnTo>
                  <a:lnTo>
                    <a:pt x="364" y="1086"/>
                  </a:lnTo>
                  <a:lnTo>
                    <a:pt x="314" y="1082"/>
                  </a:lnTo>
                  <a:lnTo>
                    <a:pt x="242" y="1082"/>
                  </a:lnTo>
                  <a:lnTo>
                    <a:pt x="193" y="1086"/>
                  </a:lnTo>
                  <a:lnTo>
                    <a:pt x="80" y="1086"/>
                  </a:lnTo>
                  <a:lnTo>
                    <a:pt x="38" y="1090"/>
                  </a:lnTo>
                  <a:lnTo>
                    <a:pt x="11" y="1090"/>
                  </a:lnTo>
                  <a:lnTo>
                    <a:pt x="11" y="1033"/>
                  </a:lnTo>
                  <a:lnTo>
                    <a:pt x="68" y="1033"/>
                  </a:lnTo>
                  <a:lnTo>
                    <a:pt x="133" y="1029"/>
                  </a:lnTo>
                  <a:lnTo>
                    <a:pt x="174" y="1025"/>
                  </a:lnTo>
                  <a:lnTo>
                    <a:pt x="201" y="1013"/>
                  </a:lnTo>
                  <a:lnTo>
                    <a:pt x="216" y="1000"/>
                  </a:lnTo>
                  <a:lnTo>
                    <a:pt x="220" y="980"/>
                  </a:lnTo>
                  <a:lnTo>
                    <a:pt x="220" y="119"/>
                  </a:lnTo>
                  <a:lnTo>
                    <a:pt x="155" y="144"/>
                  </a:lnTo>
                  <a:lnTo>
                    <a:pt x="95" y="160"/>
                  </a:lnTo>
                  <a:lnTo>
                    <a:pt x="38" y="164"/>
                  </a:lnTo>
                  <a:lnTo>
                    <a:pt x="0" y="164"/>
                  </a:lnTo>
                  <a:lnTo>
                    <a:pt x="0" y="107"/>
                  </a:lnTo>
                  <a:lnTo>
                    <a:pt x="38" y="107"/>
                  </a:lnTo>
                  <a:lnTo>
                    <a:pt x="83" y="103"/>
                  </a:lnTo>
                  <a:lnTo>
                    <a:pt x="136" y="95"/>
                  </a:lnTo>
                  <a:lnTo>
                    <a:pt x="189" y="74"/>
                  </a:lnTo>
                  <a:lnTo>
                    <a:pt x="246" y="4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9565" y="2470"/>
              <a:ext cx="500" cy="2315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96" y="12"/>
                </a:cxn>
                <a:cxn ang="0">
                  <a:pos x="500" y="28"/>
                </a:cxn>
                <a:cxn ang="0">
                  <a:pos x="496" y="37"/>
                </a:cxn>
                <a:cxn ang="0">
                  <a:pos x="469" y="61"/>
                </a:cxn>
                <a:cxn ang="0">
                  <a:pos x="303" y="299"/>
                </a:cxn>
                <a:cxn ang="0">
                  <a:pos x="197" y="569"/>
                </a:cxn>
                <a:cxn ang="0">
                  <a:pos x="140" y="856"/>
                </a:cxn>
                <a:cxn ang="0">
                  <a:pos x="125" y="1160"/>
                </a:cxn>
                <a:cxn ang="0">
                  <a:pos x="136" y="1405"/>
                </a:cxn>
                <a:cxn ang="0">
                  <a:pos x="178" y="1660"/>
                </a:cxn>
                <a:cxn ang="0">
                  <a:pos x="253" y="1910"/>
                </a:cxn>
                <a:cxn ang="0">
                  <a:pos x="378" y="2143"/>
                </a:cxn>
                <a:cxn ang="0">
                  <a:pos x="477" y="2258"/>
                </a:cxn>
                <a:cxn ang="0">
                  <a:pos x="492" y="2274"/>
                </a:cxn>
                <a:cxn ang="0">
                  <a:pos x="500" y="2287"/>
                </a:cxn>
                <a:cxn ang="0">
                  <a:pos x="496" y="2295"/>
                </a:cxn>
                <a:cxn ang="0">
                  <a:pos x="492" y="2311"/>
                </a:cxn>
                <a:cxn ang="0">
                  <a:pos x="473" y="2315"/>
                </a:cxn>
                <a:cxn ang="0">
                  <a:pos x="431" y="2287"/>
                </a:cxn>
                <a:cxn ang="0">
                  <a:pos x="348" y="2205"/>
                </a:cxn>
                <a:cxn ang="0">
                  <a:pos x="242" y="2065"/>
                </a:cxn>
                <a:cxn ang="0">
                  <a:pos x="140" y="1877"/>
                </a:cxn>
                <a:cxn ang="0">
                  <a:pos x="41" y="1565"/>
                </a:cxn>
                <a:cxn ang="0">
                  <a:pos x="4" y="1274"/>
                </a:cxn>
                <a:cxn ang="0">
                  <a:pos x="4" y="1033"/>
                </a:cxn>
                <a:cxn ang="0">
                  <a:pos x="41" y="754"/>
                </a:cxn>
                <a:cxn ang="0">
                  <a:pos x="136" y="451"/>
                </a:cxn>
                <a:cxn ang="0">
                  <a:pos x="242" y="254"/>
                </a:cxn>
                <a:cxn ang="0">
                  <a:pos x="348" y="114"/>
                </a:cxn>
                <a:cxn ang="0">
                  <a:pos x="435" y="28"/>
                </a:cxn>
                <a:cxn ang="0">
                  <a:pos x="477" y="0"/>
                </a:cxn>
              </a:cxnLst>
              <a:rect l="0" t="0" r="r" b="b"/>
              <a:pathLst>
                <a:path w="500" h="2315">
                  <a:moveTo>
                    <a:pt x="477" y="0"/>
                  </a:moveTo>
                  <a:lnTo>
                    <a:pt x="484" y="0"/>
                  </a:lnTo>
                  <a:lnTo>
                    <a:pt x="492" y="4"/>
                  </a:lnTo>
                  <a:lnTo>
                    <a:pt x="496" y="12"/>
                  </a:lnTo>
                  <a:lnTo>
                    <a:pt x="500" y="24"/>
                  </a:lnTo>
                  <a:lnTo>
                    <a:pt x="500" y="28"/>
                  </a:lnTo>
                  <a:lnTo>
                    <a:pt x="496" y="33"/>
                  </a:lnTo>
                  <a:lnTo>
                    <a:pt x="496" y="37"/>
                  </a:lnTo>
                  <a:lnTo>
                    <a:pt x="481" y="53"/>
                  </a:lnTo>
                  <a:lnTo>
                    <a:pt x="469" y="61"/>
                  </a:lnTo>
                  <a:lnTo>
                    <a:pt x="378" y="176"/>
                  </a:lnTo>
                  <a:lnTo>
                    <a:pt x="303" y="299"/>
                  </a:lnTo>
                  <a:lnTo>
                    <a:pt x="242" y="430"/>
                  </a:lnTo>
                  <a:lnTo>
                    <a:pt x="197" y="569"/>
                  </a:lnTo>
                  <a:lnTo>
                    <a:pt x="163" y="713"/>
                  </a:lnTo>
                  <a:lnTo>
                    <a:pt x="140" y="856"/>
                  </a:lnTo>
                  <a:lnTo>
                    <a:pt x="129" y="1008"/>
                  </a:lnTo>
                  <a:lnTo>
                    <a:pt x="125" y="1160"/>
                  </a:lnTo>
                  <a:lnTo>
                    <a:pt x="129" y="1278"/>
                  </a:lnTo>
                  <a:lnTo>
                    <a:pt x="136" y="1405"/>
                  </a:lnTo>
                  <a:lnTo>
                    <a:pt x="151" y="1533"/>
                  </a:lnTo>
                  <a:lnTo>
                    <a:pt x="178" y="1660"/>
                  </a:lnTo>
                  <a:lnTo>
                    <a:pt x="212" y="1787"/>
                  </a:lnTo>
                  <a:lnTo>
                    <a:pt x="253" y="1910"/>
                  </a:lnTo>
                  <a:lnTo>
                    <a:pt x="310" y="2028"/>
                  </a:lnTo>
                  <a:lnTo>
                    <a:pt x="378" y="2143"/>
                  </a:lnTo>
                  <a:lnTo>
                    <a:pt x="462" y="2246"/>
                  </a:lnTo>
                  <a:lnTo>
                    <a:pt x="477" y="2258"/>
                  </a:lnTo>
                  <a:lnTo>
                    <a:pt x="484" y="2270"/>
                  </a:lnTo>
                  <a:lnTo>
                    <a:pt x="492" y="2274"/>
                  </a:lnTo>
                  <a:lnTo>
                    <a:pt x="496" y="2283"/>
                  </a:lnTo>
                  <a:lnTo>
                    <a:pt x="500" y="2287"/>
                  </a:lnTo>
                  <a:lnTo>
                    <a:pt x="500" y="2295"/>
                  </a:lnTo>
                  <a:lnTo>
                    <a:pt x="496" y="2295"/>
                  </a:lnTo>
                  <a:lnTo>
                    <a:pt x="496" y="2303"/>
                  </a:lnTo>
                  <a:lnTo>
                    <a:pt x="492" y="2311"/>
                  </a:lnTo>
                  <a:lnTo>
                    <a:pt x="484" y="2315"/>
                  </a:lnTo>
                  <a:lnTo>
                    <a:pt x="473" y="2315"/>
                  </a:lnTo>
                  <a:lnTo>
                    <a:pt x="458" y="2307"/>
                  </a:lnTo>
                  <a:lnTo>
                    <a:pt x="431" y="2287"/>
                  </a:lnTo>
                  <a:lnTo>
                    <a:pt x="394" y="2254"/>
                  </a:lnTo>
                  <a:lnTo>
                    <a:pt x="348" y="2205"/>
                  </a:lnTo>
                  <a:lnTo>
                    <a:pt x="295" y="2143"/>
                  </a:lnTo>
                  <a:lnTo>
                    <a:pt x="242" y="2065"/>
                  </a:lnTo>
                  <a:lnTo>
                    <a:pt x="189" y="1979"/>
                  </a:lnTo>
                  <a:lnTo>
                    <a:pt x="140" y="1877"/>
                  </a:lnTo>
                  <a:lnTo>
                    <a:pt x="79" y="1721"/>
                  </a:lnTo>
                  <a:lnTo>
                    <a:pt x="41" y="1565"/>
                  </a:lnTo>
                  <a:lnTo>
                    <a:pt x="15" y="1414"/>
                  </a:lnTo>
                  <a:lnTo>
                    <a:pt x="4" y="1274"/>
                  </a:lnTo>
                  <a:lnTo>
                    <a:pt x="0" y="1156"/>
                  </a:lnTo>
                  <a:lnTo>
                    <a:pt x="4" y="1033"/>
                  </a:lnTo>
                  <a:lnTo>
                    <a:pt x="19" y="897"/>
                  </a:lnTo>
                  <a:lnTo>
                    <a:pt x="41" y="754"/>
                  </a:lnTo>
                  <a:lnTo>
                    <a:pt x="83" y="602"/>
                  </a:lnTo>
                  <a:lnTo>
                    <a:pt x="136" y="451"/>
                  </a:lnTo>
                  <a:lnTo>
                    <a:pt x="185" y="348"/>
                  </a:lnTo>
                  <a:lnTo>
                    <a:pt x="242" y="254"/>
                  </a:lnTo>
                  <a:lnTo>
                    <a:pt x="295" y="180"/>
                  </a:lnTo>
                  <a:lnTo>
                    <a:pt x="348" y="114"/>
                  </a:lnTo>
                  <a:lnTo>
                    <a:pt x="394" y="65"/>
                  </a:lnTo>
                  <a:lnTo>
                    <a:pt x="435" y="28"/>
                  </a:lnTo>
                  <a:lnTo>
                    <a:pt x="462" y="8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0303" y="2625"/>
              <a:ext cx="1303" cy="157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246" y="0"/>
                </a:cxn>
                <a:cxn ang="0">
                  <a:pos x="1303" y="521"/>
                </a:cxn>
                <a:cxn ang="0">
                  <a:pos x="1254" y="521"/>
                </a:cxn>
                <a:cxn ang="0">
                  <a:pos x="1235" y="410"/>
                </a:cxn>
                <a:cxn ang="0">
                  <a:pos x="1212" y="316"/>
                </a:cxn>
                <a:cxn ang="0">
                  <a:pos x="1182" y="238"/>
                </a:cxn>
                <a:cxn ang="0">
                  <a:pos x="1140" y="181"/>
                </a:cxn>
                <a:cxn ang="0">
                  <a:pos x="1087" y="136"/>
                </a:cxn>
                <a:cxn ang="0">
                  <a:pos x="1023" y="107"/>
                </a:cxn>
                <a:cxn ang="0">
                  <a:pos x="943" y="87"/>
                </a:cxn>
                <a:cxn ang="0">
                  <a:pos x="848" y="74"/>
                </a:cxn>
                <a:cxn ang="0">
                  <a:pos x="739" y="70"/>
                </a:cxn>
                <a:cxn ang="0">
                  <a:pos x="243" y="70"/>
                </a:cxn>
                <a:cxn ang="0">
                  <a:pos x="682" y="759"/>
                </a:cxn>
                <a:cxn ang="0">
                  <a:pos x="686" y="767"/>
                </a:cxn>
                <a:cxn ang="0">
                  <a:pos x="697" y="779"/>
                </a:cxn>
                <a:cxn ang="0">
                  <a:pos x="697" y="796"/>
                </a:cxn>
                <a:cxn ang="0">
                  <a:pos x="693" y="804"/>
                </a:cxn>
                <a:cxn ang="0">
                  <a:pos x="693" y="808"/>
                </a:cxn>
                <a:cxn ang="0">
                  <a:pos x="686" y="816"/>
                </a:cxn>
                <a:cxn ang="0">
                  <a:pos x="678" y="828"/>
                </a:cxn>
                <a:cxn ang="0">
                  <a:pos x="678" y="824"/>
                </a:cxn>
                <a:cxn ang="0">
                  <a:pos x="140" y="1480"/>
                </a:cxn>
                <a:cxn ang="0">
                  <a:pos x="731" y="1480"/>
                </a:cxn>
                <a:cxn ang="0">
                  <a:pos x="837" y="1476"/>
                </a:cxn>
                <a:cxn ang="0">
                  <a:pos x="928" y="1468"/>
                </a:cxn>
                <a:cxn ang="0">
                  <a:pos x="1008" y="1451"/>
                </a:cxn>
                <a:cxn ang="0">
                  <a:pos x="1076" y="1419"/>
                </a:cxn>
                <a:cxn ang="0">
                  <a:pos x="1129" y="1378"/>
                </a:cxn>
                <a:cxn ang="0">
                  <a:pos x="1174" y="1320"/>
                </a:cxn>
                <a:cxn ang="0">
                  <a:pos x="1208" y="1246"/>
                </a:cxn>
                <a:cxn ang="0">
                  <a:pos x="1235" y="1148"/>
                </a:cxn>
                <a:cxn ang="0">
                  <a:pos x="1254" y="1033"/>
                </a:cxn>
                <a:cxn ang="0">
                  <a:pos x="1303" y="1033"/>
                </a:cxn>
                <a:cxn ang="0">
                  <a:pos x="1246" y="1578"/>
                </a:cxn>
                <a:cxn ang="0">
                  <a:pos x="19" y="1578"/>
                </a:cxn>
                <a:cxn ang="0">
                  <a:pos x="4" y="1570"/>
                </a:cxn>
                <a:cxn ang="0">
                  <a:pos x="0" y="1562"/>
                </a:cxn>
                <a:cxn ang="0">
                  <a:pos x="0" y="1546"/>
                </a:cxn>
                <a:cxn ang="0">
                  <a:pos x="8" y="1537"/>
                </a:cxn>
                <a:cxn ang="0">
                  <a:pos x="12" y="1529"/>
                </a:cxn>
                <a:cxn ang="0">
                  <a:pos x="23" y="1517"/>
                </a:cxn>
                <a:cxn ang="0">
                  <a:pos x="530" y="890"/>
                </a:cxn>
                <a:cxn ang="0">
                  <a:pos x="0" y="50"/>
                </a:cxn>
                <a:cxn ang="0">
                  <a:pos x="0" y="33"/>
                </a:cxn>
                <a:cxn ang="0">
                  <a:pos x="4" y="17"/>
                </a:cxn>
                <a:cxn ang="0">
                  <a:pos x="4" y="9"/>
                </a:cxn>
                <a:cxn ang="0">
                  <a:pos x="12" y="5"/>
                </a:cxn>
                <a:cxn ang="0">
                  <a:pos x="23" y="0"/>
                </a:cxn>
              </a:cxnLst>
              <a:rect l="0" t="0" r="r" b="b"/>
              <a:pathLst>
                <a:path w="1303" h="1578">
                  <a:moveTo>
                    <a:pt x="23" y="0"/>
                  </a:moveTo>
                  <a:lnTo>
                    <a:pt x="1246" y="0"/>
                  </a:lnTo>
                  <a:lnTo>
                    <a:pt x="1303" y="521"/>
                  </a:lnTo>
                  <a:lnTo>
                    <a:pt x="1254" y="521"/>
                  </a:lnTo>
                  <a:lnTo>
                    <a:pt x="1235" y="410"/>
                  </a:lnTo>
                  <a:lnTo>
                    <a:pt x="1212" y="316"/>
                  </a:lnTo>
                  <a:lnTo>
                    <a:pt x="1182" y="238"/>
                  </a:lnTo>
                  <a:lnTo>
                    <a:pt x="1140" y="181"/>
                  </a:lnTo>
                  <a:lnTo>
                    <a:pt x="1087" y="136"/>
                  </a:lnTo>
                  <a:lnTo>
                    <a:pt x="1023" y="107"/>
                  </a:lnTo>
                  <a:lnTo>
                    <a:pt x="943" y="87"/>
                  </a:lnTo>
                  <a:lnTo>
                    <a:pt x="848" y="74"/>
                  </a:lnTo>
                  <a:lnTo>
                    <a:pt x="739" y="70"/>
                  </a:lnTo>
                  <a:lnTo>
                    <a:pt x="243" y="70"/>
                  </a:lnTo>
                  <a:lnTo>
                    <a:pt x="682" y="759"/>
                  </a:lnTo>
                  <a:lnTo>
                    <a:pt x="686" y="767"/>
                  </a:lnTo>
                  <a:lnTo>
                    <a:pt x="697" y="779"/>
                  </a:lnTo>
                  <a:lnTo>
                    <a:pt x="697" y="796"/>
                  </a:lnTo>
                  <a:lnTo>
                    <a:pt x="693" y="804"/>
                  </a:lnTo>
                  <a:lnTo>
                    <a:pt x="693" y="808"/>
                  </a:lnTo>
                  <a:lnTo>
                    <a:pt x="686" y="816"/>
                  </a:lnTo>
                  <a:lnTo>
                    <a:pt x="678" y="828"/>
                  </a:lnTo>
                  <a:lnTo>
                    <a:pt x="678" y="824"/>
                  </a:lnTo>
                  <a:lnTo>
                    <a:pt x="140" y="1480"/>
                  </a:lnTo>
                  <a:lnTo>
                    <a:pt x="731" y="1480"/>
                  </a:lnTo>
                  <a:lnTo>
                    <a:pt x="837" y="1476"/>
                  </a:lnTo>
                  <a:lnTo>
                    <a:pt x="928" y="1468"/>
                  </a:lnTo>
                  <a:lnTo>
                    <a:pt x="1008" y="1451"/>
                  </a:lnTo>
                  <a:lnTo>
                    <a:pt x="1076" y="1419"/>
                  </a:lnTo>
                  <a:lnTo>
                    <a:pt x="1129" y="1378"/>
                  </a:lnTo>
                  <a:lnTo>
                    <a:pt x="1174" y="1320"/>
                  </a:lnTo>
                  <a:lnTo>
                    <a:pt x="1208" y="1246"/>
                  </a:lnTo>
                  <a:lnTo>
                    <a:pt x="1235" y="1148"/>
                  </a:lnTo>
                  <a:lnTo>
                    <a:pt x="1254" y="1033"/>
                  </a:lnTo>
                  <a:lnTo>
                    <a:pt x="1303" y="1033"/>
                  </a:lnTo>
                  <a:lnTo>
                    <a:pt x="1246" y="1578"/>
                  </a:lnTo>
                  <a:lnTo>
                    <a:pt x="19" y="1578"/>
                  </a:lnTo>
                  <a:lnTo>
                    <a:pt x="4" y="1570"/>
                  </a:lnTo>
                  <a:lnTo>
                    <a:pt x="0" y="1562"/>
                  </a:lnTo>
                  <a:lnTo>
                    <a:pt x="0" y="1546"/>
                  </a:lnTo>
                  <a:lnTo>
                    <a:pt x="8" y="1537"/>
                  </a:lnTo>
                  <a:lnTo>
                    <a:pt x="12" y="1529"/>
                  </a:lnTo>
                  <a:lnTo>
                    <a:pt x="23" y="1517"/>
                  </a:lnTo>
                  <a:lnTo>
                    <a:pt x="530" y="890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4" y="17"/>
                  </a:lnTo>
                  <a:lnTo>
                    <a:pt x="4" y="9"/>
                  </a:lnTo>
                  <a:lnTo>
                    <a:pt x="12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 noEditPoints="1"/>
            </p:cNvSpPr>
            <p:nvPr/>
          </p:nvSpPr>
          <p:spPr bwMode="auto">
            <a:xfrm>
              <a:off x="11916" y="3207"/>
              <a:ext cx="231" cy="1443"/>
            </a:xfrm>
            <a:custGeom>
              <a:avLst/>
              <a:gdLst/>
              <a:ahLst/>
              <a:cxnLst>
                <a:cxn ang="0">
                  <a:pos x="152" y="759"/>
                </a:cxn>
                <a:cxn ang="0">
                  <a:pos x="201" y="808"/>
                </a:cxn>
                <a:cxn ang="0">
                  <a:pos x="224" y="886"/>
                </a:cxn>
                <a:cxn ang="0">
                  <a:pos x="231" y="988"/>
                </a:cxn>
                <a:cxn ang="0">
                  <a:pos x="209" y="1173"/>
                </a:cxn>
                <a:cxn ang="0">
                  <a:pos x="152" y="1316"/>
                </a:cxn>
                <a:cxn ang="0">
                  <a:pos x="91" y="1410"/>
                </a:cxn>
                <a:cxn ang="0">
                  <a:pos x="53" y="1443"/>
                </a:cxn>
                <a:cxn ang="0">
                  <a:pos x="42" y="1439"/>
                </a:cxn>
                <a:cxn ang="0">
                  <a:pos x="35" y="1419"/>
                </a:cxn>
                <a:cxn ang="0">
                  <a:pos x="38" y="1402"/>
                </a:cxn>
                <a:cxn ang="0">
                  <a:pos x="50" y="1386"/>
                </a:cxn>
                <a:cxn ang="0">
                  <a:pos x="144" y="1218"/>
                </a:cxn>
                <a:cxn ang="0">
                  <a:pos x="182" y="1070"/>
                </a:cxn>
                <a:cxn ang="0">
                  <a:pos x="186" y="972"/>
                </a:cxn>
                <a:cxn ang="0">
                  <a:pos x="171" y="976"/>
                </a:cxn>
                <a:cxn ang="0">
                  <a:pos x="141" y="988"/>
                </a:cxn>
                <a:cxn ang="0">
                  <a:pos x="129" y="992"/>
                </a:cxn>
                <a:cxn ang="0">
                  <a:pos x="72" y="984"/>
                </a:cxn>
                <a:cxn ang="0">
                  <a:pos x="19" y="939"/>
                </a:cxn>
                <a:cxn ang="0">
                  <a:pos x="0" y="869"/>
                </a:cxn>
                <a:cxn ang="0">
                  <a:pos x="19" y="804"/>
                </a:cxn>
                <a:cxn ang="0">
                  <a:pos x="72" y="759"/>
                </a:cxn>
                <a:cxn ang="0">
                  <a:pos x="118" y="0"/>
                </a:cxn>
                <a:cxn ang="0">
                  <a:pos x="197" y="37"/>
                </a:cxn>
                <a:cxn ang="0">
                  <a:pos x="228" y="123"/>
                </a:cxn>
                <a:cxn ang="0">
                  <a:pos x="197" y="205"/>
                </a:cxn>
                <a:cxn ang="0">
                  <a:pos x="118" y="242"/>
                </a:cxn>
                <a:cxn ang="0">
                  <a:pos x="38" y="205"/>
                </a:cxn>
                <a:cxn ang="0">
                  <a:pos x="4" y="123"/>
                </a:cxn>
                <a:cxn ang="0">
                  <a:pos x="38" y="37"/>
                </a:cxn>
                <a:cxn ang="0">
                  <a:pos x="118" y="0"/>
                </a:cxn>
              </a:cxnLst>
              <a:rect l="0" t="0" r="r" b="b"/>
              <a:pathLst>
                <a:path w="231" h="1443">
                  <a:moveTo>
                    <a:pt x="114" y="750"/>
                  </a:moveTo>
                  <a:lnTo>
                    <a:pt x="152" y="759"/>
                  </a:lnTo>
                  <a:lnTo>
                    <a:pt x="182" y="779"/>
                  </a:lnTo>
                  <a:lnTo>
                    <a:pt x="201" y="808"/>
                  </a:lnTo>
                  <a:lnTo>
                    <a:pt x="216" y="845"/>
                  </a:lnTo>
                  <a:lnTo>
                    <a:pt x="224" y="886"/>
                  </a:lnTo>
                  <a:lnTo>
                    <a:pt x="231" y="959"/>
                  </a:lnTo>
                  <a:lnTo>
                    <a:pt x="231" y="988"/>
                  </a:lnTo>
                  <a:lnTo>
                    <a:pt x="224" y="1087"/>
                  </a:lnTo>
                  <a:lnTo>
                    <a:pt x="209" y="1173"/>
                  </a:lnTo>
                  <a:lnTo>
                    <a:pt x="182" y="1250"/>
                  </a:lnTo>
                  <a:lnTo>
                    <a:pt x="152" y="1316"/>
                  </a:lnTo>
                  <a:lnTo>
                    <a:pt x="122" y="1369"/>
                  </a:lnTo>
                  <a:lnTo>
                    <a:pt x="91" y="1410"/>
                  </a:lnTo>
                  <a:lnTo>
                    <a:pt x="69" y="1435"/>
                  </a:lnTo>
                  <a:lnTo>
                    <a:pt x="53" y="1443"/>
                  </a:lnTo>
                  <a:lnTo>
                    <a:pt x="46" y="1443"/>
                  </a:lnTo>
                  <a:lnTo>
                    <a:pt x="42" y="1439"/>
                  </a:lnTo>
                  <a:lnTo>
                    <a:pt x="38" y="1431"/>
                  </a:lnTo>
                  <a:lnTo>
                    <a:pt x="35" y="1419"/>
                  </a:lnTo>
                  <a:lnTo>
                    <a:pt x="35" y="1410"/>
                  </a:lnTo>
                  <a:lnTo>
                    <a:pt x="38" y="1402"/>
                  </a:lnTo>
                  <a:lnTo>
                    <a:pt x="42" y="1398"/>
                  </a:lnTo>
                  <a:lnTo>
                    <a:pt x="50" y="1386"/>
                  </a:lnTo>
                  <a:lnTo>
                    <a:pt x="106" y="1300"/>
                  </a:lnTo>
                  <a:lnTo>
                    <a:pt x="144" y="1218"/>
                  </a:lnTo>
                  <a:lnTo>
                    <a:pt x="171" y="1140"/>
                  </a:lnTo>
                  <a:lnTo>
                    <a:pt x="182" y="1070"/>
                  </a:lnTo>
                  <a:lnTo>
                    <a:pt x="186" y="1013"/>
                  </a:lnTo>
                  <a:lnTo>
                    <a:pt x="186" y="972"/>
                  </a:lnTo>
                  <a:lnTo>
                    <a:pt x="182" y="968"/>
                  </a:lnTo>
                  <a:lnTo>
                    <a:pt x="171" y="976"/>
                  </a:lnTo>
                  <a:lnTo>
                    <a:pt x="156" y="984"/>
                  </a:lnTo>
                  <a:lnTo>
                    <a:pt x="141" y="988"/>
                  </a:lnTo>
                  <a:lnTo>
                    <a:pt x="129" y="988"/>
                  </a:lnTo>
                  <a:lnTo>
                    <a:pt x="129" y="992"/>
                  </a:lnTo>
                  <a:lnTo>
                    <a:pt x="114" y="992"/>
                  </a:lnTo>
                  <a:lnTo>
                    <a:pt x="72" y="984"/>
                  </a:lnTo>
                  <a:lnTo>
                    <a:pt x="42" y="968"/>
                  </a:lnTo>
                  <a:lnTo>
                    <a:pt x="19" y="939"/>
                  </a:lnTo>
                  <a:lnTo>
                    <a:pt x="4" y="906"/>
                  </a:lnTo>
                  <a:lnTo>
                    <a:pt x="0" y="869"/>
                  </a:lnTo>
                  <a:lnTo>
                    <a:pt x="4" y="837"/>
                  </a:lnTo>
                  <a:lnTo>
                    <a:pt x="19" y="804"/>
                  </a:lnTo>
                  <a:lnTo>
                    <a:pt x="42" y="775"/>
                  </a:lnTo>
                  <a:lnTo>
                    <a:pt x="72" y="759"/>
                  </a:lnTo>
                  <a:lnTo>
                    <a:pt x="114" y="750"/>
                  </a:lnTo>
                  <a:close/>
                  <a:moveTo>
                    <a:pt x="118" y="0"/>
                  </a:moveTo>
                  <a:lnTo>
                    <a:pt x="159" y="9"/>
                  </a:lnTo>
                  <a:lnTo>
                    <a:pt x="197" y="37"/>
                  </a:lnTo>
                  <a:lnTo>
                    <a:pt x="220" y="74"/>
                  </a:lnTo>
                  <a:lnTo>
                    <a:pt x="228" y="123"/>
                  </a:lnTo>
                  <a:lnTo>
                    <a:pt x="220" y="169"/>
                  </a:lnTo>
                  <a:lnTo>
                    <a:pt x="197" y="205"/>
                  </a:lnTo>
                  <a:lnTo>
                    <a:pt x="159" y="234"/>
                  </a:lnTo>
                  <a:lnTo>
                    <a:pt x="118" y="242"/>
                  </a:lnTo>
                  <a:lnTo>
                    <a:pt x="72" y="234"/>
                  </a:lnTo>
                  <a:lnTo>
                    <a:pt x="38" y="205"/>
                  </a:lnTo>
                  <a:lnTo>
                    <a:pt x="12" y="169"/>
                  </a:lnTo>
                  <a:lnTo>
                    <a:pt x="4" y="123"/>
                  </a:lnTo>
                  <a:lnTo>
                    <a:pt x="12" y="74"/>
                  </a:lnTo>
                  <a:lnTo>
                    <a:pt x="38" y="37"/>
                  </a:lnTo>
                  <a:lnTo>
                    <a:pt x="72" y="9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12753" y="2621"/>
              <a:ext cx="1307" cy="1591"/>
            </a:xfrm>
            <a:custGeom>
              <a:avLst/>
              <a:gdLst/>
              <a:ahLst/>
              <a:cxnLst>
                <a:cxn ang="0">
                  <a:pos x="1110" y="1435"/>
                </a:cxn>
                <a:cxn ang="0">
                  <a:pos x="1027" y="1500"/>
                </a:cxn>
                <a:cxn ang="0">
                  <a:pos x="1171" y="1504"/>
                </a:cxn>
                <a:cxn ang="0">
                  <a:pos x="1182" y="1414"/>
                </a:cxn>
                <a:cxn ang="0">
                  <a:pos x="909" y="82"/>
                </a:cxn>
                <a:cxn ang="0">
                  <a:pos x="322" y="1509"/>
                </a:cxn>
                <a:cxn ang="0">
                  <a:pos x="909" y="82"/>
                </a:cxn>
                <a:cxn ang="0">
                  <a:pos x="167" y="185"/>
                </a:cxn>
                <a:cxn ang="0">
                  <a:pos x="239" y="119"/>
                </a:cxn>
                <a:cxn ang="0">
                  <a:pos x="178" y="82"/>
                </a:cxn>
                <a:cxn ang="0">
                  <a:pos x="1189" y="0"/>
                </a:cxn>
                <a:cxn ang="0">
                  <a:pos x="1227" y="17"/>
                </a:cxn>
                <a:cxn ang="0">
                  <a:pos x="1231" y="54"/>
                </a:cxn>
                <a:cxn ang="0">
                  <a:pos x="1216" y="82"/>
                </a:cxn>
                <a:cxn ang="0">
                  <a:pos x="413" y="1509"/>
                </a:cxn>
                <a:cxn ang="0">
                  <a:pos x="815" y="1500"/>
                </a:cxn>
                <a:cxn ang="0">
                  <a:pos x="977" y="1443"/>
                </a:cxn>
                <a:cxn ang="0">
                  <a:pos x="1099" y="1349"/>
                </a:cxn>
                <a:cxn ang="0">
                  <a:pos x="1182" y="1226"/>
                </a:cxn>
                <a:cxn ang="0">
                  <a:pos x="1224" y="1099"/>
                </a:cxn>
                <a:cxn ang="0">
                  <a:pos x="1246" y="1037"/>
                </a:cxn>
                <a:cxn ang="0">
                  <a:pos x="1280" y="1029"/>
                </a:cxn>
                <a:cxn ang="0">
                  <a:pos x="1299" y="1046"/>
                </a:cxn>
                <a:cxn ang="0">
                  <a:pos x="1307" y="1070"/>
                </a:cxn>
                <a:cxn ang="0">
                  <a:pos x="1242" y="1562"/>
                </a:cxn>
                <a:cxn ang="0">
                  <a:pos x="1212" y="1591"/>
                </a:cxn>
                <a:cxn ang="0">
                  <a:pos x="23" y="1586"/>
                </a:cxn>
                <a:cxn ang="0">
                  <a:pos x="0" y="1550"/>
                </a:cxn>
                <a:cxn ang="0">
                  <a:pos x="4" y="1533"/>
                </a:cxn>
                <a:cxn ang="0">
                  <a:pos x="19" y="1504"/>
                </a:cxn>
                <a:cxn ang="0">
                  <a:pos x="595" y="82"/>
                </a:cxn>
                <a:cxn ang="0">
                  <a:pos x="455" y="107"/>
                </a:cxn>
                <a:cxn ang="0">
                  <a:pos x="303" y="173"/>
                </a:cxn>
                <a:cxn ang="0">
                  <a:pos x="205" y="263"/>
                </a:cxn>
                <a:cxn ang="0">
                  <a:pos x="159" y="349"/>
                </a:cxn>
                <a:cxn ang="0">
                  <a:pos x="144" y="418"/>
                </a:cxn>
                <a:cxn ang="0">
                  <a:pos x="133" y="439"/>
                </a:cxn>
                <a:cxn ang="0">
                  <a:pos x="118" y="451"/>
                </a:cxn>
                <a:cxn ang="0">
                  <a:pos x="87" y="447"/>
                </a:cxn>
                <a:cxn ang="0">
                  <a:pos x="65" y="406"/>
                </a:cxn>
                <a:cxn ang="0">
                  <a:pos x="103" y="66"/>
                </a:cxn>
                <a:cxn ang="0">
                  <a:pos x="114" y="9"/>
                </a:cxn>
              </a:cxnLst>
              <a:rect l="0" t="0" r="r" b="b"/>
              <a:pathLst>
                <a:path w="1307" h="1591">
                  <a:moveTo>
                    <a:pt x="1189" y="1349"/>
                  </a:moveTo>
                  <a:lnTo>
                    <a:pt x="1110" y="1435"/>
                  </a:lnTo>
                  <a:lnTo>
                    <a:pt x="1023" y="1500"/>
                  </a:lnTo>
                  <a:lnTo>
                    <a:pt x="1027" y="1500"/>
                  </a:lnTo>
                  <a:lnTo>
                    <a:pt x="1027" y="1504"/>
                  </a:lnTo>
                  <a:lnTo>
                    <a:pt x="1171" y="1504"/>
                  </a:lnTo>
                  <a:lnTo>
                    <a:pt x="1174" y="1451"/>
                  </a:lnTo>
                  <a:lnTo>
                    <a:pt x="1182" y="1414"/>
                  </a:lnTo>
                  <a:lnTo>
                    <a:pt x="1189" y="1349"/>
                  </a:lnTo>
                  <a:close/>
                  <a:moveTo>
                    <a:pt x="909" y="82"/>
                  </a:moveTo>
                  <a:lnTo>
                    <a:pt x="103" y="1509"/>
                  </a:lnTo>
                  <a:lnTo>
                    <a:pt x="322" y="1509"/>
                  </a:lnTo>
                  <a:lnTo>
                    <a:pt x="1129" y="82"/>
                  </a:lnTo>
                  <a:lnTo>
                    <a:pt x="909" y="82"/>
                  </a:lnTo>
                  <a:close/>
                  <a:moveTo>
                    <a:pt x="178" y="82"/>
                  </a:moveTo>
                  <a:lnTo>
                    <a:pt x="167" y="185"/>
                  </a:lnTo>
                  <a:lnTo>
                    <a:pt x="197" y="156"/>
                  </a:lnTo>
                  <a:lnTo>
                    <a:pt x="239" y="119"/>
                  </a:lnTo>
                  <a:lnTo>
                    <a:pt x="292" y="82"/>
                  </a:lnTo>
                  <a:lnTo>
                    <a:pt x="178" y="82"/>
                  </a:lnTo>
                  <a:close/>
                  <a:moveTo>
                    <a:pt x="137" y="0"/>
                  </a:moveTo>
                  <a:lnTo>
                    <a:pt x="1189" y="0"/>
                  </a:lnTo>
                  <a:lnTo>
                    <a:pt x="1212" y="4"/>
                  </a:lnTo>
                  <a:lnTo>
                    <a:pt x="1227" y="17"/>
                  </a:lnTo>
                  <a:lnTo>
                    <a:pt x="1231" y="41"/>
                  </a:lnTo>
                  <a:lnTo>
                    <a:pt x="1231" y="54"/>
                  </a:lnTo>
                  <a:lnTo>
                    <a:pt x="1224" y="70"/>
                  </a:lnTo>
                  <a:lnTo>
                    <a:pt x="1216" y="82"/>
                  </a:lnTo>
                  <a:lnTo>
                    <a:pt x="1220" y="82"/>
                  </a:lnTo>
                  <a:lnTo>
                    <a:pt x="413" y="1509"/>
                  </a:lnTo>
                  <a:lnTo>
                    <a:pt x="720" y="1509"/>
                  </a:lnTo>
                  <a:lnTo>
                    <a:pt x="815" y="1500"/>
                  </a:lnTo>
                  <a:lnTo>
                    <a:pt x="902" y="1480"/>
                  </a:lnTo>
                  <a:lnTo>
                    <a:pt x="977" y="1443"/>
                  </a:lnTo>
                  <a:lnTo>
                    <a:pt x="1042" y="1398"/>
                  </a:lnTo>
                  <a:lnTo>
                    <a:pt x="1099" y="1349"/>
                  </a:lnTo>
                  <a:lnTo>
                    <a:pt x="1144" y="1287"/>
                  </a:lnTo>
                  <a:lnTo>
                    <a:pt x="1182" y="1226"/>
                  </a:lnTo>
                  <a:lnTo>
                    <a:pt x="1208" y="1164"/>
                  </a:lnTo>
                  <a:lnTo>
                    <a:pt x="1224" y="1099"/>
                  </a:lnTo>
                  <a:lnTo>
                    <a:pt x="1231" y="1058"/>
                  </a:lnTo>
                  <a:lnTo>
                    <a:pt x="1246" y="1037"/>
                  </a:lnTo>
                  <a:lnTo>
                    <a:pt x="1269" y="1029"/>
                  </a:lnTo>
                  <a:lnTo>
                    <a:pt x="1280" y="1029"/>
                  </a:lnTo>
                  <a:lnTo>
                    <a:pt x="1292" y="1037"/>
                  </a:lnTo>
                  <a:lnTo>
                    <a:pt x="1299" y="1046"/>
                  </a:lnTo>
                  <a:lnTo>
                    <a:pt x="1303" y="1054"/>
                  </a:lnTo>
                  <a:lnTo>
                    <a:pt x="1307" y="1070"/>
                  </a:lnTo>
                  <a:lnTo>
                    <a:pt x="1250" y="1525"/>
                  </a:lnTo>
                  <a:lnTo>
                    <a:pt x="1242" y="1562"/>
                  </a:lnTo>
                  <a:lnTo>
                    <a:pt x="1231" y="1582"/>
                  </a:lnTo>
                  <a:lnTo>
                    <a:pt x="1212" y="1591"/>
                  </a:lnTo>
                  <a:lnTo>
                    <a:pt x="46" y="1591"/>
                  </a:lnTo>
                  <a:lnTo>
                    <a:pt x="23" y="1586"/>
                  </a:lnTo>
                  <a:lnTo>
                    <a:pt x="8" y="1574"/>
                  </a:lnTo>
                  <a:lnTo>
                    <a:pt x="0" y="1550"/>
                  </a:lnTo>
                  <a:lnTo>
                    <a:pt x="0" y="1541"/>
                  </a:lnTo>
                  <a:lnTo>
                    <a:pt x="4" y="1533"/>
                  </a:lnTo>
                  <a:lnTo>
                    <a:pt x="4" y="1529"/>
                  </a:lnTo>
                  <a:lnTo>
                    <a:pt x="19" y="1504"/>
                  </a:lnTo>
                  <a:lnTo>
                    <a:pt x="822" y="82"/>
                  </a:lnTo>
                  <a:lnTo>
                    <a:pt x="595" y="82"/>
                  </a:lnTo>
                  <a:lnTo>
                    <a:pt x="531" y="91"/>
                  </a:lnTo>
                  <a:lnTo>
                    <a:pt x="455" y="107"/>
                  </a:lnTo>
                  <a:lnTo>
                    <a:pt x="379" y="132"/>
                  </a:lnTo>
                  <a:lnTo>
                    <a:pt x="303" y="173"/>
                  </a:lnTo>
                  <a:lnTo>
                    <a:pt x="247" y="218"/>
                  </a:lnTo>
                  <a:lnTo>
                    <a:pt x="205" y="263"/>
                  </a:lnTo>
                  <a:lnTo>
                    <a:pt x="178" y="308"/>
                  </a:lnTo>
                  <a:lnTo>
                    <a:pt x="159" y="349"/>
                  </a:lnTo>
                  <a:lnTo>
                    <a:pt x="148" y="386"/>
                  </a:lnTo>
                  <a:lnTo>
                    <a:pt x="144" y="418"/>
                  </a:lnTo>
                  <a:lnTo>
                    <a:pt x="140" y="427"/>
                  </a:lnTo>
                  <a:lnTo>
                    <a:pt x="133" y="439"/>
                  </a:lnTo>
                  <a:lnTo>
                    <a:pt x="125" y="443"/>
                  </a:lnTo>
                  <a:lnTo>
                    <a:pt x="118" y="451"/>
                  </a:lnTo>
                  <a:lnTo>
                    <a:pt x="95" y="451"/>
                  </a:lnTo>
                  <a:lnTo>
                    <a:pt x="87" y="447"/>
                  </a:lnTo>
                  <a:lnTo>
                    <a:pt x="65" y="423"/>
                  </a:lnTo>
                  <a:lnTo>
                    <a:pt x="65" y="406"/>
                  </a:lnTo>
                  <a:lnTo>
                    <a:pt x="72" y="377"/>
                  </a:lnTo>
                  <a:lnTo>
                    <a:pt x="103" y="66"/>
                  </a:lnTo>
                  <a:lnTo>
                    <a:pt x="106" y="29"/>
                  </a:lnTo>
                  <a:lnTo>
                    <a:pt x="114" y="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4234" y="2466"/>
              <a:ext cx="500" cy="231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8" y="8"/>
                </a:cxn>
                <a:cxn ang="0">
                  <a:pos x="64" y="28"/>
                </a:cxn>
                <a:cxn ang="0">
                  <a:pos x="102" y="65"/>
                </a:cxn>
                <a:cxn ang="0">
                  <a:pos x="148" y="114"/>
                </a:cxn>
                <a:cxn ang="0">
                  <a:pos x="201" y="176"/>
                </a:cxn>
                <a:cxn ang="0">
                  <a:pos x="254" y="250"/>
                </a:cxn>
                <a:cxn ang="0">
                  <a:pos x="307" y="340"/>
                </a:cxn>
                <a:cxn ang="0">
                  <a:pos x="356" y="438"/>
                </a:cxn>
                <a:cxn ang="0">
                  <a:pos x="417" y="598"/>
                </a:cxn>
                <a:cxn ang="0">
                  <a:pos x="454" y="754"/>
                </a:cxn>
                <a:cxn ang="0">
                  <a:pos x="481" y="901"/>
                </a:cxn>
                <a:cxn ang="0">
                  <a:pos x="492" y="1041"/>
                </a:cxn>
                <a:cxn ang="0">
                  <a:pos x="496" y="1160"/>
                </a:cxn>
                <a:cxn ang="0">
                  <a:pos x="500" y="1155"/>
                </a:cxn>
                <a:cxn ang="0">
                  <a:pos x="496" y="1278"/>
                </a:cxn>
                <a:cxn ang="0">
                  <a:pos x="481" y="1418"/>
                </a:cxn>
                <a:cxn ang="0">
                  <a:pos x="458" y="1561"/>
                </a:cxn>
                <a:cxn ang="0">
                  <a:pos x="417" y="1713"/>
                </a:cxn>
                <a:cxn ang="0">
                  <a:pos x="364" y="1864"/>
                </a:cxn>
                <a:cxn ang="0">
                  <a:pos x="314" y="1967"/>
                </a:cxn>
                <a:cxn ang="0">
                  <a:pos x="258" y="2061"/>
                </a:cxn>
                <a:cxn ang="0">
                  <a:pos x="205" y="2135"/>
                </a:cxn>
                <a:cxn ang="0">
                  <a:pos x="152" y="2201"/>
                </a:cxn>
                <a:cxn ang="0">
                  <a:pos x="106" y="2250"/>
                </a:cxn>
                <a:cxn ang="0">
                  <a:pos x="64" y="2287"/>
                </a:cxn>
                <a:cxn ang="0">
                  <a:pos x="38" y="2307"/>
                </a:cxn>
                <a:cxn ang="0">
                  <a:pos x="23" y="2315"/>
                </a:cxn>
                <a:cxn ang="0">
                  <a:pos x="15" y="2315"/>
                </a:cxn>
                <a:cxn ang="0">
                  <a:pos x="8" y="2311"/>
                </a:cxn>
                <a:cxn ang="0">
                  <a:pos x="0" y="2295"/>
                </a:cxn>
                <a:cxn ang="0">
                  <a:pos x="0" y="2287"/>
                </a:cxn>
                <a:cxn ang="0">
                  <a:pos x="4" y="2282"/>
                </a:cxn>
                <a:cxn ang="0">
                  <a:pos x="4" y="2278"/>
                </a:cxn>
                <a:cxn ang="0">
                  <a:pos x="19" y="2262"/>
                </a:cxn>
                <a:cxn ang="0">
                  <a:pos x="30" y="2254"/>
                </a:cxn>
                <a:cxn ang="0">
                  <a:pos x="121" y="2139"/>
                </a:cxn>
                <a:cxn ang="0">
                  <a:pos x="197" y="2012"/>
                </a:cxn>
                <a:cxn ang="0">
                  <a:pos x="258" y="1881"/>
                </a:cxn>
                <a:cxn ang="0">
                  <a:pos x="303" y="1741"/>
                </a:cxn>
                <a:cxn ang="0">
                  <a:pos x="337" y="1598"/>
                </a:cxn>
                <a:cxn ang="0">
                  <a:pos x="360" y="1455"/>
                </a:cxn>
                <a:cxn ang="0">
                  <a:pos x="371" y="1303"/>
                </a:cxn>
                <a:cxn ang="0">
                  <a:pos x="375" y="1155"/>
                </a:cxn>
                <a:cxn ang="0">
                  <a:pos x="367" y="955"/>
                </a:cxn>
                <a:cxn ang="0">
                  <a:pos x="345" y="770"/>
                </a:cxn>
                <a:cxn ang="0">
                  <a:pos x="311" y="598"/>
                </a:cxn>
                <a:cxn ang="0">
                  <a:pos x="261" y="442"/>
                </a:cxn>
                <a:cxn ang="0">
                  <a:pos x="201" y="303"/>
                </a:cxn>
                <a:cxn ang="0">
                  <a:pos x="129" y="180"/>
                </a:cxn>
                <a:cxn ang="0">
                  <a:pos x="42" y="73"/>
                </a:cxn>
                <a:cxn ang="0">
                  <a:pos x="27" y="61"/>
                </a:cxn>
                <a:cxn ang="0">
                  <a:pos x="19" y="49"/>
                </a:cxn>
                <a:cxn ang="0">
                  <a:pos x="11" y="45"/>
                </a:cxn>
                <a:cxn ang="0">
                  <a:pos x="4" y="37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11" y="4"/>
                </a:cxn>
                <a:cxn ang="0">
                  <a:pos x="23" y="0"/>
                </a:cxn>
              </a:cxnLst>
              <a:rect l="0" t="0" r="r" b="b"/>
              <a:pathLst>
                <a:path w="500" h="2315">
                  <a:moveTo>
                    <a:pt x="23" y="0"/>
                  </a:moveTo>
                  <a:lnTo>
                    <a:pt x="38" y="8"/>
                  </a:lnTo>
                  <a:lnTo>
                    <a:pt x="64" y="28"/>
                  </a:lnTo>
                  <a:lnTo>
                    <a:pt x="102" y="65"/>
                  </a:lnTo>
                  <a:lnTo>
                    <a:pt x="148" y="114"/>
                  </a:lnTo>
                  <a:lnTo>
                    <a:pt x="201" y="176"/>
                  </a:lnTo>
                  <a:lnTo>
                    <a:pt x="254" y="250"/>
                  </a:lnTo>
                  <a:lnTo>
                    <a:pt x="307" y="340"/>
                  </a:lnTo>
                  <a:lnTo>
                    <a:pt x="356" y="438"/>
                  </a:lnTo>
                  <a:lnTo>
                    <a:pt x="417" y="598"/>
                  </a:lnTo>
                  <a:lnTo>
                    <a:pt x="454" y="754"/>
                  </a:lnTo>
                  <a:lnTo>
                    <a:pt x="481" y="901"/>
                  </a:lnTo>
                  <a:lnTo>
                    <a:pt x="492" y="1041"/>
                  </a:lnTo>
                  <a:lnTo>
                    <a:pt x="496" y="1160"/>
                  </a:lnTo>
                  <a:lnTo>
                    <a:pt x="500" y="1155"/>
                  </a:lnTo>
                  <a:lnTo>
                    <a:pt x="496" y="1278"/>
                  </a:lnTo>
                  <a:lnTo>
                    <a:pt x="481" y="1418"/>
                  </a:lnTo>
                  <a:lnTo>
                    <a:pt x="458" y="1561"/>
                  </a:lnTo>
                  <a:lnTo>
                    <a:pt x="417" y="1713"/>
                  </a:lnTo>
                  <a:lnTo>
                    <a:pt x="364" y="1864"/>
                  </a:lnTo>
                  <a:lnTo>
                    <a:pt x="314" y="1967"/>
                  </a:lnTo>
                  <a:lnTo>
                    <a:pt x="258" y="2061"/>
                  </a:lnTo>
                  <a:lnTo>
                    <a:pt x="205" y="2135"/>
                  </a:lnTo>
                  <a:lnTo>
                    <a:pt x="152" y="2201"/>
                  </a:lnTo>
                  <a:lnTo>
                    <a:pt x="106" y="2250"/>
                  </a:lnTo>
                  <a:lnTo>
                    <a:pt x="64" y="2287"/>
                  </a:lnTo>
                  <a:lnTo>
                    <a:pt x="38" y="2307"/>
                  </a:lnTo>
                  <a:lnTo>
                    <a:pt x="23" y="2315"/>
                  </a:lnTo>
                  <a:lnTo>
                    <a:pt x="15" y="2315"/>
                  </a:lnTo>
                  <a:lnTo>
                    <a:pt x="8" y="2311"/>
                  </a:lnTo>
                  <a:lnTo>
                    <a:pt x="0" y="2295"/>
                  </a:lnTo>
                  <a:lnTo>
                    <a:pt x="0" y="2287"/>
                  </a:lnTo>
                  <a:lnTo>
                    <a:pt x="4" y="2282"/>
                  </a:lnTo>
                  <a:lnTo>
                    <a:pt x="4" y="2278"/>
                  </a:lnTo>
                  <a:lnTo>
                    <a:pt x="19" y="2262"/>
                  </a:lnTo>
                  <a:lnTo>
                    <a:pt x="30" y="2254"/>
                  </a:lnTo>
                  <a:lnTo>
                    <a:pt x="121" y="2139"/>
                  </a:lnTo>
                  <a:lnTo>
                    <a:pt x="197" y="2012"/>
                  </a:lnTo>
                  <a:lnTo>
                    <a:pt x="258" y="1881"/>
                  </a:lnTo>
                  <a:lnTo>
                    <a:pt x="303" y="1741"/>
                  </a:lnTo>
                  <a:lnTo>
                    <a:pt x="337" y="1598"/>
                  </a:lnTo>
                  <a:lnTo>
                    <a:pt x="360" y="1455"/>
                  </a:lnTo>
                  <a:lnTo>
                    <a:pt x="371" y="1303"/>
                  </a:lnTo>
                  <a:lnTo>
                    <a:pt x="375" y="1155"/>
                  </a:lnTo>
                  <a:lnTo>
                    <a:pt x="367" y="955"/>
                  </a:lnTo>
                  <a:lnTo>
                    <a:pt x="345" y="770"/>
                  </a:lnTo>
                  <a:lnTo>
                    <a:pt x="311" y="598"/>
                  </a:lnTo>
                  <a:lnTo>
                    <a:pt x="261" y="442"/>
                  </a:lnTo>
                  <a:lnTo>
                    <a:pt x="201" y="303"/>
                  </a:lnTo>
                  <a:lnTo>
                    <a:pt x="129" y="180"/>
                  </a:lnTo>
                  <a:lnTo>
                    <a:pt x="42" y="73"/>
                  </a:lnTo>
                  <a:lnTo>
                    <a:pt x="27" y="61"/>
                  </a:lnTo>
                  <a:lnTo>
                    <a:pt x="19" y="49"/>
                  </a:lnTo>
                  <a:lnTo>
                    <a:pt x="11" y="45"/>
                  </a:lnTo>
                  <a:lnTo>
                    <a:pt x="4" y="37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1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BPS States: Geometrical Picture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BPS states come from open M2 </a:t>
            </a:r>
            <a:r>
              <a:rPr lang="en-US" sz="2400" dirty="0" err="1" smtClean="0">
                <a:solidFill>
                  <a:srgbClr val="009900"/>
                </a:solidFill>
              </a:rPr>
              <a:t>branes</a:t>
            </a:r>
            <a:r>
              <a:rPr lang="en-US" sz="2400" dirty="0" smtClean="0">
                <a:solidFill>
                  <a:srgbClr val="009900"/>
                </a:solidFill>
              </a:rPr>
              <a:t> stretching between sheets </a:t>
            </a:r>
            <a:r>
              <a:rPr lang="en-US" sz="2400" dirty="0" err="1" smtClean="0">
                <a:solidFill>
                  <a:srgbClr val="009900"/>
                </a:solidFill>
              </a:rPr>
              <a:t>i</a:t>
            </a:r>
            <a:r>
              <a:rPr lang="en-US" sz="2400" dirty="0" smtClean="0">
                <a:solidFill>
                  <a:srgbClr val="009900"/>
                </a:solidFill>
              </a:rPr>
              <a:t> and j.  Here </a:t>
            </a:r>
            <a:r>
              <a:rPr lang="en-US" sz="2400" dirty="0" err="1" smtClean="0">
                <a:solidFill>
                  <a:srgbClr val="009900"/>
                </a:solidFill>
              </a:rPr>
              <a:t>i,j</a:t>
            </a:r>
            <a:r>
              <a:rPr lang="en-US" sz="2400" dirty="0" smtClean="0">
                <a:solidFill>
                  <a:srgbClr val="009900"/>
                </a:solidFill>
              </a:rPr>
              <a:t>, =1,…, k. This leads to a nice geometrical picture with string networks: 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00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Def: A WKB path on C is an integral path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38400" y="3886200"/>
            <a:ext cx="3352800" cy="529475"/>
            <a:chOff x="1123" y="2246"/>
            <a:chExt cx="16464" cy="2600"/>
          </a:xfrm>
          <a:solidFill>
            <a:srgbClr val="0000FF"/>
          </a:solidFill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123" y="2498"/>
              <a:ext cx="478" cy="2257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3" y="0"/>
                </a:cxn>
                <a:cxn ang="0">
                  <a:pos x="453" y="6"/>
                </a:cxn>
                <a:cxn ang="0">
                  <a:pos x="473" y="27"/>
                </a:cxn>
                <a:cxn ang="0">
                  <a:pos x="478" y="49"/>
                </a:cxn>
                <a:cxn ang="0">
                  <a:pos x="478" y="65"/>
                </a:cxn>
                <a:cxn ang="0">
                  <a:pos x="468" y="86"/>
                </a:cxn>
                <a:cxn ang="0">
                  <a:pos x="468" y="81"/>
                </a:cxn>
                <a:cxn ang="0">
                  <a:pos x="86" y="1123"/>
                </a:cxn>
                <a:cxn ang="0">
                  <a:pos x="468" y="2171"/>
                </a:cxn>
                <a:cxn ang="0">
                  <a:pos x="473" y="2187"/>
                </a:cxn>
                <a:cxn ang="0">
                  <a:pos x="478" y="2192"/>
                </a:cxn>
                <a:cxn ang="0">
                  <a:pos x="478" y="2208"/>
                </a:cxn>
                <a:cxn ang="0">
                  <a:pos x="473" y="2230"/>
                </a:cxn>
                <a:cxn ang="0">
                  <a:pos x="453" y="2251"/>
                </a:cxn>
                <a:cxn ang="0">
                  <a:pos x="433" y="2257"/>
                </a:cxn>
                <a:cxn ang="0">
                  <a:pos x="417" y="2257"/>
                </a:cxn>
                <a:cxn ang="0">
                  <a:pos x="407" y="2251"/>
                </a:cxn>
                <a:cxn ang="0">
                  <a:pos x="402" y="2240"/>
                </a:cxn>
                <a:cxn ang="0">
                  <a:pos x="392" y="2230"/>
                </a:cxn>
                <a:cxn ang="0">
                  <a:pos x="392" y="2214"/>
                </a:cxn>
                <a:cxn ang="0">
                  <a:pos x="387" y="2203"/>
                </a:cxn>
                <a:cxn ang="0">
                  <a:pos x="10" y="1166"/>
                </a:cxn>
                <a:cxn ang="0">
                  <a:pos x="5" y="1150"/>
                </a:cxn>
                <a:cxn ang="0">
                  <a:pos x="0" y="1144"/>
                </a:cxn>
                <a:cxn ang="0">
                  <a:pos x="0" y="1118"/>
                </a:cxn>
                <a:cxn ang="0">
                  <a:pos x="5" y="1101"/>
                </a:cxn>
                <a:cxn ang="0">
                  <a:pos x="10" y="1091"/>
                </a:cxn>
                <a:cxn ang="0">
                  <a:pos x="387" y="54"/>
                </a:cxn>
                <a:cxn ang="0">
                  <a:pos x="392" y="32"/>
                </a:cxn>
                <a:cxn ang="0">
                  <a:pos x="402" y="16"/>
                </a:cxn>
                <a:cxn ang="0">
                  <a:pos x="412" y="6"/>
                </a:cxn>
                <a:cxn ang="0">
                  <a:pos x="422" y="0"/>
                </a:cxn>
              </a:cxnLst>
              <a:rect l="0" t="0" r="r" b="b"/>
              <a:pathLst>
                <a:path w="478" h="2257">
                  <a:moveTo>
                    <a:pt x="422" y="0"/>
                  </a:moveTo>
                  <a:lnTo>
                    <a:pt x="433" y="0"/>
                  </a:lnTo>
                  <a:lnTo>
                    <a:pt x="453" y="6"/>
                  </a:lnTo>
                  <a:lnTo>
                    <a:pt x="473" y="27"/>
                  </a:lnTo>
                  <a:lnTo>
                    <a:pt x="478" y="49"/>
                  </a:lnTo>
                  <a:lnTo>
                    <a:pt x="478" y="65"/>
                  </a:lnTo>
                  <a:lnTo>
                    <a:pt x="468" y="86"/>
                  </a:lnTo>
                  <a:lnTo>
                    <a:pt x="468" y="81"/>
                  </a:lnTo>
                  <a:lnTo>
                    <a:pt x="86" y="1123"/>
                  </a:lnTo>
                  <a:lnTo>
                    <a:pt x="468" y="2171"/>
                  </a:lnTo>
                  <a:lnTo>
                    <a:pt x="473" y="2187"/>
                  </a:lnTo>
                  <a:lnTo>
                    <a:pt x="478" y="2192"/>
                  </a:lnTo>
                  <a:lnTo>
                    <a:pt x="478" y="2208"/>
                  </a:lnTo>
                  <a:lnTo>
                    <a:pt x="473" y="2230"/>
                  </a:lnTo>
                  <a:lnTo>
                    <a:pt x="453" y="2251"/>
                  </a:lnTo>
                  <a:lnTo>
                    <a:pt x="433" y="2257"/>
                  </a:lnTo>
                  <a:lnTo>
                    <a:pt x="417" y="2257"/>
                  </a:lnTo>
                  <a:lnTo>
                    <a:pt x="407" y="2251"/>
                  </a:lnTo>
                  <a:lnTo>
                    <a:pt x="402" y="2240"/>
                  </a:lnTo>
                  <a:lnTo>
                    <a:pt x="392" y="2230"/>
                  </a:lnTo>
                  <a:lnTo>
                    <a:pt x="392" y="2214"/>
                  </a:lnTo>
                  <a:lnTo>
                    <a:pt x="387" y="2203"/>
                  </a:lnTo>
                  <a:lnTo>
                    <a:pt x="10" y="1166"/>
                  </a:lnTo>
                  <a:lnTo>
                    <a:pt x="5" y="1150"/>
                  </a:lnTo>
                  <a:lnTo>
                    <a:pt x="0" y="1144"/>
                  </a:lnTo>
                  <a:lnTo>
                    <a:pt x="0" y="1118"/>
                  </a:lnTo>
                  <a:lnTo>
                    <a:pt x="5" y="1101"/>
                  </a:lnTo>
                  <a:lnTo>
                    <a:pt x="10" y="1091"/>
                  </a:lnTo>
                  <a:lnTo>
                    <a:pt x="387" y="54"/>
                  </a:lnTo>
                  <a:lnTo>
                    <a:pt x="392" y="32"/>
                  </a:lnTo>
                  <a:lnTo>
                    <a:pt x="402" y="16"/>
                  </a:lnTo>
                  <a:lnTo>
                    <a:pt x="412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830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1" y="0"/>
                </a:cxn>
                <a:cxn ang="0">
                  <a:pos x="362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5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4" y="1590"/>
                </a:cxn>
                <a:cxn ang="0">
                  <a:pos x="947" y="1590"/>
                </a:cxn>
                <a:cxn ang="0">
                  <a:pos x="922" y="1585"/>
                </a:cxn>
                <a:cxn ang="0">
                  <a:pos x="896" y="1569"/>
                </a:cxn>
                <a:cxn ang="0">
                  <a:pos x="871" y="1542"/>
                </a:cxn>
                <a:cxn ang="0">
                  <a:pos x="855" y="1510"/>
                </a:cxn>
                <a:cxn ang="0">
                  <a:pos x="835" y="1456"/>
                </a:cxn>
                <a:cxn ang="0">
                  <a:pos x="810" y="1381"/>
                </a:cxn>
                <a:cxn ang="0">
                  <a:pos x="779" y="1295"/>
                </a:cxn>
                <a:cxn ang="0">
                  <a:pos x="749" y="1198"/>
                </a:cxn>
                <a:cxn ang="0">
                  <a:pos x="713" y="1101"/>
                </a:cxn>
                <a:cxn ang="0">
                  <a:pos x="682" y="999"/>
                </a:cxn>
                <a:cxn ang="0">
                  <a:pos x="647" y="908"/>
                </a:cxn>
                <a:cxn ang="0">
                  <a:pos x="652" y="903"/>
                </a:cxn>
                <a:cxn ang="0">
                  <a:pos x="647" y="908"/>
                </a:cxn>
                <a:cxn ang="0">
                  <a:pos x="138" y="1547"/>
                </a:cxn>
                <a:cxn ang="0">
                  <a:pos x="128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7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1" y="1499"/>
                </a:cxn>
                <a:cxn ang="0">
                  <a:pos x="21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8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7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1" y="0"/>
                  </a:lnTo>
                  <a:lnTo>
                    <a:pt x="362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5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4" y="1590"/>
                  </a:lnTo>
                  <a:lnTo>
                    <a:pt x="947" y="1590"/>
                  </a:lnTo>
                  <a:lnTo>
                    <a:pt x="922" y="1585"/>
                  </a:lnTo>
                  <a:lnTo>
                    <a:pt x="896" y="1569"/>
                  </a:lnTo>
                  <a:lnTo>
                    <a:pt x="871" y="1542"/>
                  </a:lnTo>
                  <a:lnTo>
                    <a:pt x="855" y="1510"/>
                  </a:lnTo>
                  <a:lnTo>
                    <a:pt x="835" y="1456"/>
                  </a:lnTo>
                  <a:lnTo>
                    <a:pt x="810" y="1381"/>
                  </a:lnTo>
                  <a:lnTo>
                    <a:pt x="779" y="1295"/>
                  </a:lnTo>
                  <a:lnTo>
                    <a:pt x="749" y="1198"/>
                  </a:lnTo>
                  <a:lnTo>
                    <a:pt x="713" y="1101"/>
                  </a:lnTo>
                  <a:lnTo>
                    <a:pt x="682" y="999"/>
                  </a:lnTo>
                  <a:lnTo>
                    <a:pt x="647" y="908"/>
                  </a:lnTo>
                  <a:lnTo>
                    <a:pt x="652" y="903"/>
                  </a:lnTo>
                  <a:lnTo>
                    <a:pt x="647" y="908"/>
                  </a:lnTo>
                  <a:lnTo>
                    <a:pt x="138" y="1547"/>
                  </a:lnTo>
                  <a:lnTo>
                    <a:pt x="128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7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1" y="1499"/>
                  </a:lnTo>
                  <a:lnTo>
                    <a:pt x="21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8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7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016" y="3465"/>
              <a:ext cx="463" cy="1075"/>
            </a:xfrm>
            <a:custGeom>
              <a:avLst/>
              <a:gdLst/>
              <a:ahLst/>
              <a:cxnLst>
                <a:cxn ang="0">
                  <a:pos x="280" y="365"/>
                </a:cxn>
                <a:cxn ang="0">
                  <a:pos x="356" y="435"/>
                </a:cxn>
                <a:cxn ang="0">
                  <a:pos x="367" y="521"/>
                </a:cxn>
                <a:cxn ang="0">
                  <a:pos x="351" y="564"/>
                </a:cxn>
                <a:cxn ang="0">
                  <a:pos x="316" y="661"/>
                </a:cxn>
                <a:cxn ang="0">
                  <a:pos x="285" y="742"/>
                </a:cxn>
                <a:cxn ang="0">
                  <a:pos x="214" y="919"/>
                </a:cxn>
                <a:cxn ang="0">
                  <a:pos x="209" y="1005"/>
                </a:cxn>
                <a:cxn ang="0">
                  <a:pos x="229" y="1032"/>
                </a:cxn>
                <a:cxn ang="0">
                  <a:pos x="290" y="1021"/>
                </a:cxn>
                <a:cxn ang="0">
                  <a:pos x="377" y="924"/>
                </a:cxn>
                <a:cxn ang="0">
                  <a:pos x="412" y="828"/>
                </a:cxn>
                <a:cxn ang="0">
                  <a:pos x="418" y="817"/>
                </a:cxn>
                <a:cxn ang="0">
                  <a:pos x="448" y="811"/>
                </a:cxn>
                <a:cxn ang="0">
                  <a:pos x="463" y="822"/>
                </a:cxn>
                <a:cxn ang="0">
                  <a:pos x="458" y="854"/>
                </a:cxn>
                <a:cxn ang="0">
                  <a:pos x="428" y="935"/>
                </a:cxn>
                <a:cxn ang="0">
                  <a:pos x="356" y="1032"/>
                </a:cxn>
                <a:cxn ang="0">
                  <a:pos x="245" y="1075"/>
                </a:cxn>
                <a:cxn ang="0">
                  <a:pos x="143" y="1037"/>
                </a:cxn>
                <a:cxn ang="0">
                  <a:pos x="102" y="940"/>
                </a:cxn>
                <a:cxn ang="0">
                  <a:pos x="117" y="871"/>
                </a:cxn>
                <a:cxn ang="0">
                  <a:pos x="204" y="618"/>
                </a:cxn>
                <a:cxn ang="0">
                  <a:pos x="239" y="527"/>
                </a:cxn>
                <a:cxn ang="0">
                  <a:pos x="250" y="478"/>
                </a:cxn>
                <a:cxn ang="0">
                  <a:pos x="245" y="419"/>
                </a:cxn>
                <a:cxn ang="0">
                  <a:pos x="229" y="398"/>
                </a:cxn>
                <a:cxn ang="0">
                  <a:pos x="168" y="408"/>
                </a:cxn>
                <a:cxn ang="0">
                  <a:pos x="87" y="500"/>
                </a:cxn>
                <a:cxn ang="0">
                  <a:pos x="51" y="602"/>
                </a:cxn>
                <a:cxn ang="0">
                  <a:pos x="36" y="618"/>
                </a:cxn>
                <a:cxn ang="0">
                  <a:pos x="5" y="613"/>
                </a:cxn>
                <a:cxn ang="0">
                  <a:pos x="0" y="597"/>
                </a:cxn>
                <a:cxn ang="0">
                  <a:pos x="15" y="537"/>
                </a:cxn>
                <a:cxn ang="0">
                  <a:pos x="71" y="441"/>
                </a:cxn>
                <a:cxn ang="0">
                  <a:pos x="163" y="365"/>
                </a:cxn>
                <a:cxn ang="0">
                  <a:pos x="367" y="0"/>
                </a:cxn>
                <a:cxn ang="0">
                  <a:pos x="397" y="6"/>
                </a:cxn>
                <a:cxn ang="0">
                  <a:pos x="428" y="49"/>
                </a:cxn>
                <a:cxn ang="0">
                  <a:pos x="433" y="65"/>
                </a:cxn>
                <a:cxn ang="0">
                  <a:pos x="387" y="134"/>
                </a:cxn>
                <a:cxn ang="0">
                  <a:pos x="326" y="145"/>
                </a:cxn>
                <a:cxn ang="0">
                  <a:pos x="301" y="129"/>
                </a:cxn>
                <a:cxn ang="0">
                  <a:pos x="285" y="97"/>
                </a:cxn>
                <a:cxn ang="0">
                  <a:pos x="295" y="43"/>
                </a:cxn>
                <a:cxn ang="0">
                  <a:pos x="367" y="0"/>
                </a:cxn>
              </a:cxnLst>
              <a:rect l="0" t="0" r="r" b="b"/>
              <a:pathLst>
                <a:path w="463" h="1075">
                  <a:moveTo>
                    <a:pt x="224" y="355"/>
                  </a:moveTo>
                  <a:lnTo>
                    <a:pt x="280" y="365"/>
                  </a:lnTo>
                  <a:lnTo>
                    <a:pt x="326" y="392"/>
                  </a:lnTo>
                  <a:lnTo>
                    <a:pt x="356" y="435"/>
                  </a:lnTo>
                  <a:lnTo>
                    <a:pt x="367" y="489"/>
                  </a:lnTo>
                  <a:lnTo>
                    <a:pt x="367" y="521"/>
                  </a:lnTo>
                  <a:lnTo>
                    <a:pt x="362" y="537"/>
                  </a:lnTo>
                  <a:lnTo>
                    <a:pt x="351" y="564"/>
                  </a:lnTo>
                  <a:lnTo>
                    <a:pt x="336" y="607"/>
                  </a:lnTo>
                  <a:lnTo>
                    <a:pt x="316" y="661"/>
                  </a:lnTo>
                  <a:lnTo>
                    <a:pt x="301" y="709"/>
                  </a:lnTo>
                  <a:lnTo>
                    <a:pt x="285" y="742"/>
                  </a:lnTo>
                  <a:lnTo>
                    <a:pt x="234" y="871"/>
                  </a:lnTo>
                  <a:lnTo>
                    <a:pt x="214" y="919"/>
                  </a:lnTo>
                  <a:lnTo>
                    <a:pt x="209" y="973"/>
                  </a:lnTo>
                  <a:lnTo>
                    <a:pt x="209" y="1005"/>
                  </a:lnTo>
                  <a:lnTo>
                    <a:pt x="214" y="1016"/>
                  </a:lnTo>
                  <a:lnTo>
                    <a:pt x="229" y="1032"/>
                  </a:lnTo>
                  <a:lnTo>
                    <a:pt x="245" y="1032"/>
                  </a:lnTo>
                  <a:lnTo>
                    <a:pt x="290" y="1021"/>
                  </a:lnTo>
                  <a:lnTo>
                    <a:pt x="336" y="983"/>
                  </a:lnTo>
                  <a:lnTo>
                    <a:pt x="377" y="924"/>
                  </a:lnTo>
                  <a:lnTo>
                    <a:pt x="407" y="838"/>
                  </a:lnTo>
                  <a:lnTo>
                    <a:pt x="412" y="828"/>
                  </a:lnTo>
                  <a:lnTo>
                    <a:pt x="412" y="822"/>
                  </a:lnTo>
                  <a:lnTo>
                    <a:pt x="418" y="817"/>
                  </a:lnTo>
                  <a:lnTo>
                    <a:pt x="428" y="811"/>
                  </a:lnTo>
                  <a:lnTo>
                    <a:pt x="448" y="811"/>
                  </a:lnTo>
                  <a:lnTo>
                    <a:pt x="458" y="817"/>
                  </a:lnTo>
                  <a:lnTo>
                    <a:pt x="463" y="822"/>
                  </a:lnTo>
                  <a:lnTo>
                    <a:pt x="463" y="833"/>
                  </a:lnTo>
                  <a:lnTo>
                    <a:pt x="458" y="854"/>
                  </a:lnTo>
                  <a:lnTo>
                    <a:pt x="448" y="892"/>
                  </a:lnTo>
                  <a:lnTo>
                    <a:pt x="428" y="935"/>
                  </a:lnTo>
                  <a:lnTo>
                    <a:pt x="397" y="989"/>
                  </a:lnTo>
                  <a:lnTo>
                    <a:pt x="356" y="1032"/>
                  </a:lnTo>
                  <a:lnTo>
                    <a:pt x="306" y="1064"/>
                  </a:lnTo>
                  <a:lnTo>
                    <a:pt x="245" y="1075"/>
                  </a:lnTo>
                  <a:lnTo>
                    <a:pt x="189" y="1064"/>
                  </a:lnTo>
                  <a:lnTo>
                    <a:pt x="143" y="1037"/>
                  </a:lnTo>
                  <a:lnTo>
                    <a:pt x="112" y="994"/>
                  </a:lnTo>
                  <a:lnTo>
                    <a:pt x="102" y="940"/>
                  </a:lnTo>
                  <a:lnTo>
                    <a:pt x="102" y="919"/>
                  </a:lnTo>
                  <a:lnTo>
                    <a:pt x="117" y="871"/>
                  </a:lnTo>
                  <a:lnTo>
                    <a:pt x="107" y="876"/>
                  </a:lnTo>
                  <a:lnTo>
                    <a:pt x="204" y="618"/>
                  </a:lnTo>
                  <a:lnTo>
                    <a:pt x="224" y="564"/>
                  </a:lnTo>
                  <a:lnTo>
                    <a:pt x="239" y="527"/>
                  </a:lnTo>
                  <a:lnTo>
                    <a:pt x="245" y="500"/>
                  </a:lnTo>
                  <a:lnTo>
                    <a:pt x="250" y="478"/>
                  </a:lnTo>
                  <a:lnTo>
                    <a:pt x="250" y="435"/>
                  </a:lnTo>
                  <a:lnTo>
                    <a:pt x="245" y="419"/>
                  </a:lnTo>
                  <a:lnTo>
                    <a:pt x="239" y="408"/>
                  </a:lnTo>
                  <a:lnTo>
                    <a:pt x="229" y="398"/>
                  </a:lnTo>
                  <a:lnTo>
                    <a:pt x="214" y="398"/>
                  </a:lnTo>
                  <a:lnTo>
                    <a:pt x="168" y="408"/>
                  </a:lnTo>
                  <a:lnTo>
                    <a:pt x="127" y="441"/>
                  </a:lnTo>
                  <a:lnTo>
                    <a:pt x="87" y="500"/>
                  </a:lnTo>
                  <a:lnTo>
                    <a:pt x="51" y="591"/>
                  </a:lnTo>
                  <a:lnTo>
                    <a:pt x="51" y="602"/>
                  </a:lnTo>
                  <a:lnTo>
                    <a:pt x="46" y="613"/>
                  </a:lnTo>
                  <a:lnTo>
                    <a:pt x="36" y="618"/>
                  </a:lnTo>
                  <a:lnTo>
                    <a:pt x="15" y="618"/>
                  </a:lnTo>
                  <a:lnTo>
                    <a:pt x="5" y="613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5" y="575"/>
                  </a:lnTo>
                  <a:lnTo>
                    <a:pt x="15" y="537"/>
                  </a:lnTo>
                  <a:lnTo>
                    <a:pt x="41" y="489"/>
                  </a:lnTo>
                  <a:lnTo>
                    <a:pt x="71" y="441"/>
                  </a:lnTo>
                  <a:lnTo>
                    <a:pt x="112" y="398"/>
                  </a:lnTo>
                  <a:lnTo>
                    <a:pt x="163" y="365"/>
                  </a:lnTo>
                  <a:lnTo>
                    <a:pt x="224" y="355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6"/>
                  </a:lnTo>
                  <a:lnTo>
                    <a:pt x="412" y="16"/>
                  </a:lnTo>
                  <a:lnTo>
                    <a:pt x="428" y="49"/>
                  </a:lnTo>
                  <a:lnTo>
                    <a:pt x="428" y="59"/>
                  </a:lnTo>
                  <a:lnTo>
                    <a:pt x="433" y="65"/>
                  </a:lnTo>
                  <a:lnTo>
                    <a:pt x="423" y="97"/>
                  </a:lnTo>
                  <a:lnTo>
                    <a:pt x="387" y="134"/>
                  </a:lnTo>
                  <a:lnTo>
                    <a:pt x="346" y="151"/>
                  </a:lnTo>
                  <a:lnTo>
                    <a:pt x="326" y="145"/>
                  </a:lnTo>
                  <a:lnTo>
                    <a:pt x="311" y="140"/>
                  </a:lnTo>
                  <a:lnTo>
                    <a:pt x="301" y="129"/>
                  </a:lnTo>
                  <a:lnTo>
                    <a:pt x="290" y="11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345" y="3578"/>
              <a:ext cx="1313" cy="9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7" y="0"/>
                </a:cxn>
                <a:cxn ang="0">
                  <a:pos x="1297" y="11"/>
                </a:cxn>
                <a:cxn ang="0">
                  <a:pos x="1308" y="21"/>
                </a:cxn>
                <a:cxn ang="0">
                  <a:pos x="1313" y="32"/>
                </a:cxn>
                <a:cxn ang="0">
                  <a:pos x="1313" y="64"/>
                </a:cxn>
                <a:cxn ang="0">
                  <a:pos x="1308" y="75"/>
                </a:cxn>
                <a:cxn ang="0">
                  <a:pos x="1297" y="86"/>
                </a:cxn>
                <a:cxn ang="0">
                  <a:pos x="1277" y="97"/>
                </a:cxn>
                <a:cxn ang="0">
                  <a:pos x="45" y="97"/>
                </a:cxn>
                <a:cxn ang="0">
                  <a:pos x="15" y="86"/>
                </a:cxn>
                <a:cxn ang="0">
                  <a:pos x="10" y="81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21"/>
                </a:cxn>
                <a:cxn ang="0">
                  <a:pos x="15" y="11"/>
                </a:cxn>
                <a:cxn ang="0">
                  <a:pos x="35" y="0"/>
                </a:cxn>
              </a:cxnLst>
              <a:rect l="0" t="0" r="r" b="b"/>
              <a:pathLst>
                <a:path w="1313" h="97">
                  <a:moveTo>
                    <a:pt x="35" y="0"/>
                  </a:moveTo>
                  <a:lnTo>
                    <a:pt x="1277" y="0"/>
                  </a:lnTo>
                  <a:lnTo>
                    <a:pt x="1297" y="11"/>
                  </a:lnTo>
                  <a:lnTo>
                    <a:pt x="1308" y="21"/>
                  </a:lnTo>
                  <a:lnTo>
                    <a:pt x="1313" y="32"/>
                  </a:lnTo>
                  <a:lnTo>
                    <a:pt x="1313" y="64"/>
                  </a:lnTo>
                  <a:lnTo>
                    <a:pt x="1308" y="75"/>
                  </a:lnTo>
                  <a:lnTo>
                    <a:pt x="1297" y="86"/>
                  </a:lnTo>
                  <a:lnTo>
                    <a:pt x="1277" y="97"/>
                  </a:lnTo>
                  <a:lnTo>
                    <a:pt x="45" y="97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15" y="1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6421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0" y="0"/>
                </a:cxn>
                <a:cxn ang="0">
                  <a:pos x="361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4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3" y="1590"/>
                </a:cxn>
                <a:cxn ang="0">
                  <a:pos x="952" y="1590"/>
                </a:cxn>
                <a:cxn ang="0">
                  <a:pos x="921" y="1585"/>
                </a:cxn>
                <a:cxn ang="0">
                  <a:pos x="901" y="1569"/>
                </a:cxn>
                <a:cxn ang="0">
                  <a:pos x="876" y="1542"/>
                </a:cxn>
                <a:cxn ang="0">
                  <a:pos x="860" y="1510"/>
                </a:cxn>
                <a:cxn ang="0">
                  <a:pos x="840" y="1456"/>
                </a:cxn>
                <a:cxn ang="0">
                  <a:pos x="814" y="1381"/>
                </a:cxn>
                <a:cxn ang="0">
                  <a:pos x="784" y="1295"/>
                </a:cxn>
                <a:cxn ang="0">
                  <a:pos x="753" y="1198"/>
                </a:cxn>
                <a:cxn ang="0">
                  <a:pos x="718" y="1101"/>
                </a:cxn>
                <a:cxn ang="0">
                  <a:pos x="687" y="999"/>
                </a:cxn>
                <a:cxn ang="0">
                  <a:pos x="652" y="908"/>
                </a:cxn>
                <a:cxn ang="0">
                  <a:pos x="652" y="903"/>
                </a:cxn>
                <a:cxn ang="0">
                  <a:pos x="138" y="1547"/>
                </a:cxn>
                <a:cxn ang="0">
                  <a:pos x="127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6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0" y="1499"/>
                </a:cxn>
                <a:cxn ang="0">
                  <a:pos x="20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7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6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0" y="0"/>
                  </a:lnTo>
                  <a:lnTo>
                    <a:pt x="361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4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3" y="1590"/>
                  </a:lnTo>
                  <a:lnTo>
                    <a:pt x="952" y="1590"/>
                  </a:lnTo>
                  <a:lnTo>
                    <a:pt x="921" y="1585"/>
                  </a:lnTo>
                  <a:lnTo>
                    <a:pt x="901" y="1569"/>
                  </a:lnTo>
                  <a:lnTo>
                    <a:pt x="876" y="1542"/>
                  </a:lnTo>
                  <a:lnTo>
                    <a:pt x="860" y="1510"/>
                  </a:lnTo>
                  <a:lnTo>
                    <a:pt x="840" y="1456"/>
                  </a:lnTo>
                  <a:lnTo>
                    <a:pt x="814" y="1381"/>
                  </a:lnTo>
                  <a:lnTo>
                    <a:pt x="784" y="1295"/>
                  </a:lnTo>
                  <a:lnTo>
                    <a:pt x="753" y="1198"/>
                  </a:lnTo>
                  <a:lnTo>
                    <a:pt x="718" y="1101"/>
                  </a:lnTo>
                  <a:lnTo>
                    <a:pt x="687" y="999"/>
                  </a:lnTo>
                  <a:lnTo>
                    <a:pt x="652" y="908"/>
                  </a:lnTo>
                  <a:lnTo>
                    <a:pt x="652" y="903"/>
                  </a:lnTo>
                  <a:lnTo>
                    <a:pt x="138" y="1547"/>
                  </a:lnTo>
                  <a:lnTo>
                    <a:pt x="127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6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0" y="1499"/>
                  </a:lnTo>
                  <a:lnTo>
                    <a:pt x="20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7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6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 noEditPoints="1"/>
            </p:cNvSpPr>
            <p:nvPr/>
          </p:nvSpPr>
          <p:spPr bwMode="auto">
            <a:xfrm>
              <a:off x="7556" y="3465"/>
              <a:ext cx="667" cy="1381"/>
            </a:xfrm>
            <a:custGeom>
              <a:avLst/>
              <a:gdLst/>
              <a:ahLst/>
              <a:cxnLst>
                <a:cxn ang="0">
                  <a:pos x="509" y="360"/>
                </a:cxn>
                <a:cxn ang="0">
                  <a:pos x="596" y="435"/>
                </a:cxn>
                <a:cxn ang="0">
                  <a:pos x="606" y="543"/>
                </a:cxn>
                <a:cxn ang="0">
                  <a:pos x="463" y="1128"/>
                </a:cxn>
                <a:cxn ang="0">
                  <a:pos x="397" y="1263"/>
                </a:cxn>
                <a:cxn ang="0">
                  <a:pos x="300" y="1343"/>
                </a:cxn>
                <a:cxn ang="0">
                  <a:pos x="199" y="1376"/>
                </a:cxn>
                <a:cxn ang="0">
                  <a:pos x="92" y="1376"/>
                </a:cxn>
                <a:cxn ang="0">
                  <a:pos x="10" y="1322"/>
                </a:cxn>
                <a:cxn ang="0">
                  <a:pos x="10" y="1236"/>
                </a:cxn>
                <a:cxn ang="0">
                  <a:pos x="87" y="1187"/>
                </a:cxn>
                <a:cxn ang="0">
                  <a:pos x="132" y="1209"/>
                </a:cxn>
                <a:cxn ang="0">
                  <a:pos x="143" y="1247"/>
                </a:cxn>
                <a:cxn ang="0">
                  <a:pos x="132" y="1290"/>
                </a:cxn>
                <a:cxn ang="0">
                  <a:pos x="112" y="1316"/>
                </a:cxn>
                <a:cxn ang="0">
                  <a:pos x="112" y="1333"/>
                </a:cxn>
                <a:cxn ang="0">
                  <a:pos x="148" y="1338"/>
                </a:cxn>
                <a:cxn ang="0">
                  <a:pos x="270" y="1279"/>
                </a:cxn>
                <a:cxn ang="0">
                  <a:pos x="341" y="1134"/>
                </a:cxn>
                <a:cxn ang="0">
                  <a:pos x="484" y="521"/>
                </a:cxn>
                <a:cxn ang="0">
                  <a:pos x="489" y="484"/>
                </a:cxn>
                <a:cxn ang="0">
                  <a:pos x="478" y="414"/>
                </a:cxn>
                <a:cxn ang="0">
                  <a:pos x="453" y="392"/>
                </a:cxn>
                <a:cxn ang="0">
                  <a:pos x="387" y="403"/>
                </a:cxn>
                <a:cxn ang="0">
                  <a:pos x="295" y="478"/>
                </a:cxn>
                <a:cxn ang="0">
                  <a:pos x="229" y="597"/>
                </a:cxn>
                <a:cxn ang="0">
                  <a:pos x="193" y="613"/>
                </a:cxn>
                <a:cxn ang="0">
                  <a:pos x="178" y="602"/>
                </a:cxn>
                <a:cxn ang="0">
                  <a:pos x="183" y="570"/>
                </a:cxn>
                <a:cxn ang="0">
                  <a:pos x="229" y="489"/>
                </a:cxn>
                <a:cxn ang="0">
                  <a:pos x="316" y="392"/>
                </a:cxn>
                <a:cxn ang="0">
                  <a:pos x="443" y="349"/>
                </a:cxn>
                <a:cxn ang="0">
                  <a:pos x="621" y="0"/>
                </a:cxn>
                <a:cxn ang="0">
                  <a:pos x="657" y="32"/>
                </a:cxn>
                <a:cxn ang="0">
                  <a:pos x="662" y="59"/>
                </a:cxn>
                <a:cxn ang="0">
                  <a:pos x="652" y="108"/>
                </a:cxn>
                <a:cxn ang="0">
                  <a:pos x="580" y="151"/>
                </a:cxn>
                <a:cxn ang="0">
                  <a:pos x="550" y="140"/>
                </a:cxn>
                <a:cxn ang="0">
                  <a:pos x="524" y="113"/>
                </a:cxn>
                <a:cxn ang="0">
                  <a:pos x="519" y="86"/>
                </a:cxn>
                <a:cxn ang="0">
                  <a:pos x="560" y="11"/>
                </a:cxn>
              </a:cxnLst>
              <a:rect l="0" t="0" r="r" b="b"/>
              <a:pathLst>
                <a:path w="667" h="1381">
                  <a:moveTo>
                    <a:pt x="443" y="349"/>
                  </a:moveTo>
                  <a:lnTo>
                    <a:pt x="509" y="360"/>
                  </a:lnTo>
                  <a:lnTo>
                    <a:pt x="560" y="392"/>
                  </a:lnTo>
                  <a:lnTo>
                    <a:pt x="596" y="435"/>
                  </a:lnTo>
                  <a:lnTo>
                    <a:pt x="606" y="500"/>
                  </a:lnTo>
                  <a:lnTo>
                    <a:pt x="606" y="543"/>
                  </a:lnTo>
                  <a:lnTo>
                    <a:pt x="601" y="559"/>
                  </a:lnTo>
                  <a:lnTo>
                    <a:pt x="463" y="1128"/>
                  </a:lnTo>
                  <a:lnTo>
                    <a:pt x="438" y="1204"/>
                  </a:lnTo>
                  <a:lnTo>
                    <a:pt x="397" y="1263"/>
                  </a:lnTo>
                  <a:lnTo>
                    <a:pt x="351" y="1311"/>
                  </a:lnTo>
                  <a:lnTo>
                    <a:pt x="300" y="1343"/>
                  </a:lnTo>
                  <a:lnTo>
                    <a:pt x="244" y="1365"/>
                  </a:lnTo>
                  <a:lnTo>
                    <a:pt x="199" y="1376"/>
                  </a:lnTo>
                  <a:lnTo>
                    <a:pt x="153" y="1381"/>
                  </a:lnTo>
                  <a:lnTo>
                    <a:pt x="92" y="1376"/>
                  </a:lnTo>
                  <a:lnTo>
                    <a:pt x="41" y="1354"/>
                  </a:lnTo>
                  <a:lnTo>
                    <a:pt x="10" y="1322"/>
                  </a:lnTo>
                  <a:lnTo>
                    <a:pt x="0" y="1279"/>
                  </a:lnTo>
                  <a:lnTo>
                    <a:pt x="10" y="1236"/>
                  </a:lnTo>
                  <a:lnTo>
                    <a:pt x="46" y="1198"/>
                  </a:lnTo>
                  <a:lnTo>
                    <a:pt x="87" y="1187"/>
                  </a:lnTo>
                  <a:lnTo>
                    <a:pt x="102" y="1187"/>
                  </a:lnTo>
                  <a:lnTo>
                    <a:pt x="132" y="1209"/>
                  </a:lnTo>
                  <a:lnTo>
                    <a:pt x="138" y="1225"/>
                  </a:lnTo>
                  <a:lnTo>
                    <a:pt x="143" y="1247"/>
                  </a:lnTo>
                  <a:lnTo>
                    <a:pt x="143" y="1257"/>
                  </a:lnTo>
                  <a:lnTo>
                    <a:pt x="132" y="1290"/>
                  </a:lnTo>
                  <a:lnTo>
                    <a:pt x="122" y="1306"/>
                  </a:lnTo>
                  <a:lnTo>
                    <a:pt x="112" y="1316"/>
                  </a:lnTo>
                  <a:lnTo>
                    <a:pt x="92" y="1327"/>
                  </a:lnTo>
                  <a:lnTo>
                    <a:pt x="112" y="1333"/>
                  </a:lnTo>
                  <a:lnTo>
                    <a:pt x="127" y="1338"/>
                  </a:lnTo>
                  <a:lnTo>
                    <a:pt x="148" y="1338"/>
                  </a:lnTo>
                  <a:lnTo>
                    <a:pt x="214" y="1322"/>
                  </a:lnTo>
                  <a:lnTo>
                    <a:pt x="270" y="1279"/>
                  </a:lnTo>
                  <a:lnTo>
                    <a:pt x="311" y="1209"/>
                  </a:lnTo>
                  <a:lnTo>
                    <a:pt x="341" y="1134"/>
                  </a:lnTo>
                  <a:lnTo>
                    <a:pt x="336" y="1134"/>
                  </a:lnTo>
                  <a:lnTo>
                    <a:pt x="484" y="521"/>
                  </a:lnTo>
                  <a:lnTo>
                    <a:pt x="484" y="500"/>
                  </a:lnTo>
                  <a:lnTo>
                    <a:pt x="489" y="484"/>
                  </a:lnTo>
                  <a:lnTo>
                    <a:pt x="489" y="446"/>
                  </a:lnTo>
                  <a:lnTo>
                    <a:pt x="478" y="414"/>
                  </a:lnTo>
                  <a:lnTo>
                    <a:pt x="468" y="403"/>
                  </a:lnTo>
                  <a:lnTo>
                    <a:pt x="453" y="392"/>
                  </a:lnTo>
                  <a:lnTo>
                    <a:pt x="438" y="392"/>
                  </a:lnTo>
                  <a:lnTo>
                    <a:pt x="387" y="403"/>
                  </a:lnTo>
                  <a:lnTo>
                    <a:pt x="336" y="435"/>
                  </a:lnTo>
                  <a:lnTo>
                    <a:pt x="295" y="478"/>
                  </a:lnTo>
                  <a:lnTo>
                    <a:pt x="260" y="532"/>
                  </a:lnTo>
                  <a:lnTo>
                    <a:pt x="229" y="597"/>
                  </a:lnTo>
                  <a:lnTo>
                    <a:pt x="214" y="613"/>
                  </a:lnTo>
                  <a:lnTo>
                    <a:pt x="193" y="613"/>
                  </a:lnTo>
                  <a:lnTo>
                    <a:pt x="183" y="607"/>
                  </a:lnTo>
                  <a:lnTo>
                    <a:pt x="178" y="602"/>
                  </a:lnTo>
                  <a:lnTo>
                    <a:pt x="178" y="591"/>
                  </a:lnTo>
                  <a:lnTo>
                    <a:pt x="183" y="570"/>
                  </a:lnTo>
                  <a:lnTo>
                    <a:pt x="204" y="532"/>
                  </a:lnTo>
                  <a:lnTo>
                    <a:pt x="229" y="489"/>
                  </a:lnTo>
                  <a:lnTo>
                    <a:pt x="270" y="435"/>
                  </a:lnTo>
                  <a:lnTo>
                    <a:pt x="316" y="392"/>
                  </a:lnTo>
                  <a:lnTo>
                    <a:pt x="377" y="360"/>
                  </a:lnTo>
                  <a:lnTo>
                    <a:pt x="443" y="349"/>
                  </a:lnTo>
                  <a:close/>
                  <a:moveTo>
                    <a:pt x="601" y="0"/>
                  </a:moveTo>
                  <a:lnTo>
                    <a:pt x="621" y="0"/>
                  </a:lnTo>
                  <a:lnTo>
                    <a:pt x="636" y="11"/>
                  </a:lnTo>
                  <a:lnTo>
                    <a:pt x="657" y="32"/>
                  </a:lnTo>
                  <a:lnTo>
                    <a:pt x="662" y="43"/>
                  </a:lnTo>
                  <a:lnTo>
                    <a:pt x="662" y="59"/>
                  </a:lnTo>
                  <a:lnTo>
                    <a:pt x="667" y="65"/>
                  </a:lnTo>
                  <a:lnTo>
                    <a:pt x="652" y="108"/>
                  </a:lnTo>
                  <a:lnTo>
                    <a:pt x="621" y="140"/>
                  </a:lnTo>
                  <a:lnTo>
                    <a:pt x="580" y="151"/>
                  </a:lnTo>
                  <a:lnTo>
                    <a:pt x="565" y="151"/>
                  </a:lnTo>
                  <a:lnTo>
                    <a:pt x="550" y="140"/>
                  </a:lnTo>
                  <a:lnTo>
                    <a:pt x="534" y="134"/>
                  </a:lnTo>
                  <a:lnTo>
                    <a:pt x="524" y="113"/>
                  </a:lnTo>
                  <a:lnTo>
                    <a:pt x="519" y="97"/>
                  </a:lnTo>
                  <a:lnTo>
                    <a:pt x="519" y="86"/>
                  </a:lnTo>
                  <a:lnTo>
                    <a:pt x="529" y="43"/>
                  </a:lnTo>
                  <a:lnTo>
                    <a:pt x="560" y="1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8666" y="3954"/>
              <a:ext cx="254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7" y="11"/>
                </a:cxn>
                <a:cxn ang="0">
                  <a:pos x="198" y="38"/>
                </a:cxn>
                <a:cxn ang="0">
                  <a:pos x="224" y="86"/>
                </a:cxn>
                <a:cxn ang="0">
                  <a:pos x="244" y="156"/>
                </a:cxn>
                <a:cxn ang="0">
                  <a:pos x="249" y="236"/>
                </a:cxn>
                <a:cxn ang="0">
                  <a:pos x="254" y="247"/>
                </a:cxn>
                <a:cxn ang="0">
                  <a:pos x="244" y="355"/>
                </a:cxn>
                <a:cxn ang="0">
                  <a:pos x="218" y="451"/>
                </a:cxn>
                <a:cxn ang="0">
                  <a:pos x="188" y="532"/>
                </a:cxn>
                <a:cxn ang="0">
                  <a:pos x="147" y="596"/>
                </a:cxn>
                <a:cxn ang="0">
                  <a:pos x="112" y="645"/>
                </a:cxn>
                <a:cxn ang="0">
                  <a:pos x="81" y="677"/>
                </a:cxn>
                <a:cxn ang="0">
                  <a:pos x="61" y="688"/>
                </a:cxn>
                <a:cxn ang="0">
                  <a:pos x="56" y="688"/>
                </a:cxn>
                <a:cxn ang="0">
                  <a:pos x="45" y="682"/>
                </a:cxn>
                <a:cxn ang="0">
                  <a:pos x="40" y="672"/>
                </a:cxn>
                <a:cxn ang="0">
                  <a:pos x="40" y="650"/>
                </a:cxn>
                <a:cxn ang="0">
                  <a:pos x="45" y="650"/>
                </a:cxn>
                <a:cxn ang="0">
                  <a:pos x="45" y="645"/>
                </a:cxn>
                <a:cxn ang="0">
                  <a:pos x="66" y="623"/>
                </a:cxn>
                <a:cxn ang="0">
                  <a:pos x="117" y="553"/>
                </a:cxn>
                <a:cxn ang="0">
                  <a:pos x="162" y="467"/>
                </a:cxn>
                <a:cxn ang="0">
                  <a:pos x="193" y="360"/>
                </a:cxn>
                <a:cxn ang="0">
                  <a:pos x="208" y="242"/>
                </a:cxn>
                <a:cxn ang="0">
                  <a:pos x="208" y="210"/>
                </a:cxn>
                <a:cxn ang="0">
                  <a:pos x="198" y="210"/>
                </a:cxn>
                <a:cxn ang="0">
                  <a:pos x="193" y="215"/>
                </a:cxn>
                <a:cxn ang="0">
                  <a:pos x="168" y="231"/>
                </a:cxn>
                <a:cxn ang="0">
                  <a:pos x="117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1"/>
                </a:cxn>
                <a:cxn ang="0">
                  <a:pos x="0" y="118"/>
                </a:cxn>
                <a:cxn ang="0">
                  <a:pos x="5" y="75"/>
                </a:cxn>
                <a:cxn ang="0">
                  <a:pos x="30" y="38"/>
                </a:cxn>
                <a:cxn ang="0">
                  <a:pos x="66" y="11"/>
                </a:cxn>
                <a:cxn ang="0">
                  <a:pos x="117" y="0"/>
                </a:cxn>
              </a:cxnLst>
              <a:rect l="0" t="0" r="r" b="b"/>
              <a:pathLst>
                <a:path w="254" h="688">
                  <a:moveTo>
                    <a:pt x="117" y="0"/>
                  </a:moveTo>
                  <a:lnTo>
                    <a:pt x="157" y="11"/>
                  </a:lnTo>
                  <a:lnTo>
                    <a:pt x="198" y="38"/>
                  </a:lnTo>
                  <a:lnTo>
                    <a:pt x="224" y="86"/>
                  </a:lnTo>
                  <a:lnTo>
                    <a:pt x="244" y="156"/>
                  </a:lnTo>
                  <a:lnTo>
                    <a:pt x="249" y="236"/>
                  </a:lnTo>
                  <a:lnTo>
                    <a:pt x="254" y="247"/>
                  </a:lnTo>
                  <a:lnTo>
                    <a:pt x="244" y="355"/>
                  </a:lnTo>
                  <a:lnTo>
                    <a:pt x="218" y="451"/>
                  </a:lnTo>
                  <a:lnTo>
                    <a:pt x="188" y="532"/>
                  </a:lnTo>
                  <a:lnTo>
                    <a:pt x="147" y="596"/>
                  </a:lnTo>
                  <a:lnTo>
                    <a:pt x="112" y="645"/>
                  </a:lnTo>
                  <a:lnTo>
                    <a:pt x="81" y="677"/>
                  </a:lnTo>
                  <a:lnTo>
                    <a:pt x="61" y="688"/>
                  </a:lnTo>
                  <a:lnTo>
                    <a:pt x="56" y="688"/>
                  </a:lnTo>
                  <a:lnTo>
                    <a:pt x="45" y="682"/>
                  </a:lnTo>
                  <a:lnTo>
                    <a:pt x="40" y="672"/>
                  </a:lnTo>
                  <a:lnTo>
                    <a:pt x="40" y="650"/>
                  </a:lnTo>
                  <a:lnTo>
                    <a:pt x="45" y="650"/>
                  </a:lnTo>
                  <a:lnTo>
                    <a:pt x="45" y="645"/>
                  </a:lnTo>
                  <a:lnTo>
                    <a:pt x="66" y="623"/>
                  </a:lnTo>
                  <a:lnTo>
                    <a:pt x="117" y="553"/>
                  </a:lnTo>
                  <a:lnTo>
                    <a:pt x="162" y="467"/>
                  </a:lnTo>
                  <a:lnTo>
                    <a:pt x="193" y="360"/>
                  </a:lnTo>
                  <a:lnTo>
                    <a:pt x="208" y="242"/>
                  </a:lnTo>
                  <a:lnTo>
                    <a:pt x="208" y="210"/>
                  </a:lnTo>
                  <a:lnTo>
                    <a:pt x="198" y="210"/>
                  </a:lnTo>
                  <a:lnTo>
                    <a:pt x="193" y="215"/>
                  </a:lnTo>
                  <a:lnTo>
                    <a:pt x="168" y="231"/>
                  </a:lnTo>
                  <a:lnTo>
                    <a:pt x="117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1"/>
                  </a:lnTo>
                  <a:lnTo>
                    <a:pt x="0" y="118"/>
                  </a:lnTo>
                  <a:lnTo>
                    <a:pt x="5" y="75"/>
                  </a:lnTo>
                  <a:lnTo>
                    <a:pt x="30" y="38"/>
                  </a:lnTo>
                  <a:lnTo>
                    <a:pt x="66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9526" y="2579"/>
              <a:ext cx="1124" cy="1665"/>
            </a:xfrm>
            <a:custGeom>
              <a:avLst/>
              <a:gdLst/>
              <a:ahLst/>
              <a:cxnLst>
                <a:cxn ang="0">
                  <a:pos x="448" y="682"/>
                </a:cxn>
                <a:cxn ang="0">
                  <a:pos x="269" y="902"/>
                </a:cxn>
                <a:cxn ang="0">
                  <a:pos x="193" y="1160"/>
                </a:cxn>
                <a:cxn ang="0">
                  <a:pos x="163" y="1343"/>
                </a:cxn>
                <a:cxn ang="0">
                  <a:pos x="173" y="1423"/>
                </a:cxn>
                <a:cxn ang="0">
                  <a:pos x="234" y="1542"/>
                </a:cxn>
                <a:cxn ang="0">
                  <a:pos x="397" y="1601"/>
                </a:cxn>
                <a:cxn ang="0">
                  <a:pos x="483" y="1590"/>
                </a:cxn>
                <a:cxn ang="0">
                  <a:pos x="682" y="1440"/>
                </a:cxn>
                <a:cxn ang="0">
                  <a:pos x="804" y="1203"/>
                </a:cxn>
                <a:cxn ang="0">
                  <a:pos x="855" y="983"/>
                </a:cxn>
                <a:cxn ang="0">
                  <a:pos x="855" y="875"/>
                </a:cxn>
                <a:cxn ang="0">
                  <a:pos x="819" y="741"/>
                </a:cxn>
                <a:cxn ang="0">
                  <a:pos x="697" y="639"/>
                </a:cxn>
                <a:cxn ang="0">
                  <a:pos x="768" y="11"/>
                </a:cxn>
                <a:cxn ang="0">
                  <a:pos x="1028" y="199"/>
                </a:cxn>
                <a:cxn ang="0">
                  <a:pos x="1124" y="580"/>
                </a:cxn>
                <a:cxn ang="0">
                  <a:pos x="1089" y="859"/>
                </a:cxn>
                <a:cxn ang="0">
                  <a:pos x="977" y="1192"/>
                </a:cxn>
                <a:cxn ang="0">
                  <a:pos x="789" y="1483"/>
                </a:cxn>
                <a:cxn ang="0">
                  <a:pos x="509" y="1654"/>
                </a:cxn>
                <a:cxn ang="0">
                  <a:pos x="224" y="1633"/>
                </a:cxn>
                <a:cxn ang="0">
                  <a:pos x="66" y="1488"/>
                </a:cxn>
                <a:cxn ang="0">
                  <a:pos x="5" y="1311"/>
                </a:cxn>
                <a:cxn ang="0">
                  <a:pos x="10" y="1149"/>
                </a:cxn>
                <a:cxn ang="0">
                  <a:pos x="117" y="892"/>
                </a:cxn>
                <a:cxn ang="0">
                  <a:pos x="381" y="644"/>
                </a:cxn>
                <a:cxn ang="0">
                  <a:pos x="631" y="580"/>
                </a:cxn>
                <a:cxn ang="0">
                  <a:pos x="819" y="661"/>
                </a:cxn>
                <a:cxn ang="0">
                  <a:pos x="901" y="838"/>
                </a:cxn>
                <a:cxn ang="0">
                  <a:pos x="901" y="838"/>
                </a:cxn>
                <a:cxn ang="0">
                  <a:pos x="957" y="537"/>
                </a:cxn>
                <a:cxn ang="0">
                  <a:pos x="926" y="252"/>
                </a:cxn>
                <a:cxn ang="0">
                  <a:pos x="783" y="86"/>
                </a:cxn>
                <a:cxn ang="0">
                  <a:pos x="616" y="54"/>
                </a:cxn>
                <a:cxn ang="0">
                  <a:pos x="453" y="113"/>
                </a:cxn>
                <a:cxn ang="0">
                  <a:pos x="371" y="236"/>
                </a:cxn>
                <a:cxn ang="0">
                  <a:pos x="442" y="279"/>
                </a:cxn>
                <a:cxn ang="0">
                  <a:pos x="417" y="392"/>
                </a:cxn>
                <a:cxn ang="0">
                  <a:pos x="290" y="424"/>
                </a:cxn>
                <a:cxn ang="0">
                  <a:pos x="249" y="354"/>
                </a:cxn>
                <a:cxn ang="0">
                  <a:pos x="285" y="236"/>
                </a:cxn>
                <a:cxn ang="0">
                  <a:pos x="417" y="75"/>
                </a:cxn>
                <a:cxn ang="0">
                  <a:pos x="661" y="0"/>
                </a:cxn>
              </a:cxnLst>
              <a:rect l="0" t="0" r="r" b="b"/>
              <a:pathLst>
                <a:path w="1124" h="1665">
                  <a:moveTo>
                    <a:pt x="626" y="628"/>
                  </a:moveTo>
                  <a:lnTo>
                    <a:pt x="534" y="644"/>
                  </a:lnTo>
                  <a:lnTo>
                    <a:pt x="448" y="682"/>
                  </a:lnTo>
                  <a:lnTo>
                    <a:pt x="371" y="747"/>
                  </a:lnTo>
                  <a:lnTo>
                    <a:pt x="305" y="833"/>
                  </a:lnTo>
                  <a:lnTo>
                    <a:pt x="269" y="902"/>
                  </a:lnTo>
                  <a:lnTo>
                    <a:pt x="239" y="983"/>
                  </a:lnTo>
                  <a:lnTo>
                    <a:pt x="213" y="1069"/>
                  </a:lnTo>
                  <a:lnTo>
                    <a:pt x="193" y="1160"/>
                  </a:lnTo>
                  <a:lnTo>
                    <a:pt x="178" y="1241"/>
                  </a:lnTo>
                  <a:lnTo>
                    <a:pt x="168" y="1305"/>
                  </a:lnTo>
                  <a:lnTo>
                    <a:pt x="163" y="1343"/>
                  </a:lnTo>
                  <a:lnTo>
                    <a:pt x="163" y="1359"/>
                  </a:lnTo>
                  <a:lnTo>
                    <a:pt x="168" y="1386"/>
                  </a:lnTo>
                  <a:lnTo>
                    <a:pt x="173" y="1423"/>
                  </a:lnTo>
                  <a:lnTo>
                    <a:pt x="183" y="1461"/>
                  </a:lnTo>
                  <a:lnTo>
                    <a:pt x="203" y="1504"/>
                  </a:lnTo>
                  <a:lnTo>
                    <a:pt x="234" y="1542"/>
                  </a:lnTo>
                  <a:lnTo>
                    <a:pt x="275" y="1574"/>
                  </a:lnTo>
                  <a:lnTo>
                    <a:pt x="330" y="1595"/>
                  </a:lnTo>
                  <a:lnTo>
                    <a:pt x="397" y="1601"/>
                  </a:lnTo>
                  <a:lnTo>
                    <a:pt x="402" y="1601"/>
                  </a:lnTo>
                  <a:lnTo>
                    <a:pt x="397" y="1601"/>
                  </a:lnTo>
                  <a:lnTo>
                    <a:pt x="483" y="1590"/>
                  </a:lnTo>
                  <a:lnTo>
                    <a:pt x="560" y="1558"/>
                  </a:lnTo>
                  <a:lnTo>
                    <a:pt x="626" y="1504"/>
                  </a:lnTo>
                  <a:lnTo>
                    <a:pt x="682" y="1440"/>
                  </a:lnTo>
                  <a:lnTo>
                    <a:pt x="733" y="1364"/>
                  </a:lnTo>
                  <a:lnTo>
                    <a:pt x="773" y="1284"/>
                  </a:lnTo>
                  <a:lnTo>
                    <a:pt x="804" y="1203"/>
                  </a:lnTo>
                  <a:lnTo>
                    <a:pt x="829" y="1123"/>
                  </a:lnTo>
                  <a:lnTo>
                    <a:pt x="845" y="1047"/>
                  </a:lnTo>
                  <a:lnTo>
                    <a:pt x="855" y="983"/>
                  </a:lnTo>
                  <a:lnTo>
                    <a:pt x="860" y="929"/>
                  </a:lnTo>
                  <a:lnTo>
                    <a:pt x="860" y="908"/>
                  </a:lnTo>
                  <a:lnTo>
                    <a:pt x="855" y="875"/>
                  </a:lnTo>
                  <a:lnTo>
                    <a:pt x="850" y="833"/>
                  </a:lnTo>
                  <a:lnTo>
                    <a:pt x="839" y="784"/>
                  </a:lnTo>
                  <a:lnTo>
                    <a:pt x="819" y="741"/>
                  </a:lnTo>
                  <a:lnTo>
                    <a:pt x="789" y="698"/>
                  </a:lnTo>
                  <a:lnTo>
                    <a:pt x="748" y="661"/>
                  </a:lnTo>
                  <a:lnTo>
                    <a:pt x="697" y="639"/>
                  </a:lnTo>
                  <a:lnTo>
                    <a:pt x="626" y="628"/>
                  </a:lnTo>
                  <a:close/>
                  <a:moveTo>
                    <a:pt x="661" y="0"/>
                  </a:moveTo>
                  <a:lnTo>
                    <a:pt x="768" y="11"/>
                  </a:lnTo>
                  <a:lnTo>
                    <a:pt x="870" y="54"/>
                  </a:lnTo>
                  <a:lnTo>
                    <a:pt x="957" y="113"/>
                  </a:lnTo>
                  <a:lnTo>
                    <a:pt x="1028" y="199"/>
                  </a:lnTo>
                  <a:lnTo>
                    <a:pt x="1079" y="306"/>
                  </a:lnTo>
                  <a:lnTo>
                    <a:pt x="1114" y="435"/>
                  </a:lnTo>
                  <a:lnTo>
                    <a:pt x="1124" y="580"/>
                  </a:lnTo>
                  <a:lnTo>
                    <a:pt x="1119" y="661"/>
                  </a:lnTo>
                  <a:lnTo>
                    <a:pt x="1109" y="757"/>
                  </a:lnTo>
                  <a:lnTo>
                    <a:pt x="1089" y="859"/>
                  </a:lnTo>
                  <a:lnTo>
                    <a:pt x="1058" y="972"/>
                  </a:lnTo>
                  <a:lnTo>
                    <a:pt x="1023" y="1080"/>
                  </a:lnTo>
                  <a:lnTo>
                    <a:pt x="977" y="1192"/>
                  </a:lnTo>
                  <a:lnTo>
                    <a:pt x="921" y="1300"/>
                  </a:lnTo>
                  <a:lnTo>
                    <a:pt x="860" y="1397"/>
                  </a:lnTo>
                  <a:lnTo>
                    <a:pt x="789" y="1483"/>
                  </a:lnTo>
                  <a:lnTo>
                    <a:pt x="702" y="1558"/>
                  </a:lnTo>
                  <a:lnTo>
                    <a:pt x="610" y="1617"/>
                  </a:lnTo>
                  <a:lnTo>
                    <a:pt x="509" y="1654"/>
                  </a:lnTo>
                  <a:lnTo>
                    <a:pt x="397" y="1665"/>
                  </a:lnTo>
                  <a:lnTo>
                    <a:pt x="305" y="1654"/>
                  </a:lnTo>
                  <a:lnTo>
                    <a:pt x="224" y="1633"/>
                  </a:lnTo>
                  <a:lnTo>
                    <a:pt x="163" y="1590"/>
                  </a:lnTo>
                  <a:lnTo>
                    <a:pt x="107" y="1542"/>
                  </a:lnTo>
                  <a:lnTo>
                    <a:pt x="66" y="1488"/>
                  </a:lnTo>
                  <a:lnTo>
                    <a:pt x="35" y="1429"/>
                  </a:lnTo>
                  <a:lnTo>
                    <a:pt x="15" y="1370"/>
                  </a:lnTo>
                  <a:lnTo>
                    <a:pt x="5" y="1311"/>
                  </a:lnTo>
                  <a:lnTo>
                    <a:pt x="0" y="1262"/>
                  </a:lnTo>
                  <a:lnTo>
                    <a:pt x="0" y="1214"/>
                  </a:lnTo>
                  <a:lnTo>
                    <a:pt x="10" y="1149"/>
                  </a:lnTo>
                  <a:lnTo>
                    <a:pt x="30" y="1074"/>
                  </a:lnTo>
                  <a:lnTo>
                    <a:pt x="66" y="983"/>
                  </a:lnTo>
                  <a:lnTo>
                    <a:pt x="117" y="892"/>
                  </a:lnTo>
                  <a:lnTo>
                    <a:pt x="193" y="795"/>
                  </a:lnTo>
                  <a:lnTo>
                    <a:pt x="290" y="704"/>
                  </a:lnTo>
                  <a:lnTo>
                    <a:pt x="381" y="644"/>
                  </a:lnTo>
                  <a:lnTo>
                    <a:pt x="468" y="607"/>
                  </a:lnTo>
                  <a:lnTo>
                    <a:pt x="549" y="585"/>
                  </a:lnTo>
                  <a:lnTo>
                    <a:pt x="631" y="580"/>
                  </a:lnTo>
                  <a:lnTo>
                    <a:pt x="707" y="591"/>
                  </a:lnTo>
                  <a:lnTo>
                    <a:pt x="768" y="618"/>
                  </a:lnTo>
                  <a:lnTo>
                    <a:pt x="819" y="661"/>
                  </a:lnTo>
                  <a:lnTo>
                    <a:pt x="860" y="714"/>
                  </a:lnTo>
                  <a:lnTo>
                    <a:pt x="885" y="779"/>
                  </a:lnTo>
                  <a:lnTo>
                    <a:pt x="901" y="838"/>
                  </a:lnTo>
                  <a:lnTo>
                    <a:pt x="901" y="843"/>
                  </a:lnTo>
                  <a:lnTo>
                    <a:pt x="906" y="849"/>
                  </a:lnTo>
                  <a:lnTo>
                    <a:pt x="901" y="838"/>
                  </a:lnTo>
                  <a:lnTo>
                    <a:pt x="931" y="720"/>
                  </a:lnTo>
                  <a:lnTo>
                    <a:pt x="946" y="618"/>
                  </a:lnTo>
                  <a:lnTo>
                    <a:pt x="957" y="537"/>
                  </a:lnTo>
                  <a:lnTo>
                    <a:pt x="962" y="462"/>
                  </a:lnTo>
                  <a:lnTo>
                    <a:pt x="951" y="349"/>
                  </a:lnTo>
                  <a:lnTo>
                    <a:pt x="926" y="252"/>
                  </a:lnTo>
                  <a:lnTo>
                    <a:pt x="890" y="177"/>
                  </a:lnTo>
                  <a:lnTo>
                    <a:pt x="839" y="123"/>
                  </a:lnTo>
                  <a:lnTo>
                    <a:pt x="783" y="86"/>
                  </a:lnTo>
                  <a:lnTo>
                    <a:pt x="722" y="59"/>
                  </a:lnTo>
                  <a:lnTo>
                    <a:pt x="656" y="54"/>
                  </a:lnTo>
                  <a:lnTo>
                    <a:pt x="616" y="54"/>
                  </a:lnTo>
                  <a:lnTo>
                    <a:pt x="565" y="64"/>
                  </a:lnTo>
                  <a:lnTo>
                    <a:pt x="509" y="80"/>
                  </a:lnTo>
                  <a:lnTo>
                    <a:pt x="453" y="113"/>
                  </a:lnTo>
                  <a:lnTo>
                    <a:pt x="397" y="166"/>
                  </a:lnTo>
                  <a:lnTo>
                    <a:pt x="346" y="236"/>
                  </a:lnTo>
                  <a:lnTo>
                    <a:pt x="371" y="236"/>
                  </a:lnTo>
                  <a:lnTo>
                    <a:pt x="397" y="242"/>
                  </a:lnTo>
                  <a:lnTo>
                    <a:pt x="422" y="252"/>
                  </a:lnTo>
                  <a:lnTo>
                    <a:pt x="442" y="279"/>
                  </a:lnTo>
                  <a:lnTo>
                    <a:pt x="448" y="317"/>
                  </a:lnTo>
                  <a:lnTo>
                    <a:pt x="437" y="354"/>
                  </a:lnTo>
                  <a:lnTo>
                    <a:pt x="417" y="392"/>
                  </a:lnTo>
                  <a:lnTo>
                    <a:pt x="381" y="424"/>
                  </a:lnTo>
                  <a:lnTo>
                    <a:pt x="330" y="435"/>
                  </a:lnTo>
                  <a:lnTo>
                    <a:pt x="290" y="424"/>
                  </a:lnTo>
                  <a:lnTo>
                    <a:pt x="264" y="408"/>
                  </a:lnTo>
                  <a:lnTo>
                    <a:pt x="254" y="381"/>
                  </a:lnTo>
                  <a:lnTo>
                    <a:pt x="249" y="354"/>
                  </a:lnTo>
                  <a:lnTo>
                    <a:pt x="254" y="328"/>
                  </a:lnTo>
                  <a:lnTo>
                    <a:pt x="264" y="285"/>
                  </a:lnTo>
                  <a:lnTo>
                    <a:pt x="285" y="236"/>
                  </a:lnTo>
                  <a:lnTo>
                    <a:pt x="320" y="182"/>
                  </a:lnTo>
                  <a:lnTo>
                    <a:pt x="361" y="129"/>
                  </a:lnTo>
                  <a:lnTo>
                    <a:pt x="417" y="75"/>
                  </a:lnTo>
                  <a:lnTo>
                    <a:pt x="483" y="37"/>
                  </a:lnTo>
                  <a:lnTo>
                    <a:pt x="565" y="11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0640" y="3524"/>
              <a:ext cx="509" cy="101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82" y="33"/>
                </a:cxn>
                <a:cxn ang="0">
                  <a:pos x="377" y="65"/>
                </a:cxn>
                <a:cxn ang="0">
                  <a:pos x="321" y="306"/>
                </a:cxn>
                <a:cxn ang="0">
                  <a:pos x="509" y="317"/>
                </a:cxn>
                <a:cxn ang="0">
                  <a:pos x="504" y="355"/>
                </a:cxn>
                <a:cxn ang="0">
                  <a:pos x="489" y="366"/>
                </a:cxn>
                <a:cxn ang="0">
                  <a:pos x="199" y="822"/>
                </a:cxn>
                <a:cxn ang="0">
                  <a:pos x="194" y="876"/>
                </a:cxn>
                <a:cxn ang="0">
                  <a:pos x="199" y="940"/>
                </a:cxn>
                <a:cxn ang="0">
                  <a:pos x="219" y="967"/>
                </a:cxn>
                <a:cxn ang="0">
                  <a:pos x="245" y="973"/>
                </a:cxn>
                <a:cxn ang="0">
                  <a:pos x="362" y="914"/>
                </a:cxn>
                <a:cxn ang="0">
                  <a:pos x="448" y="779"/>
                </a:cxn>
                <a:cxn ang="0">
                  <a:pos x="469" y="752"/>
                </a:cxn>
                <a:cxn ang="0">
                  <a:pos x="499" y="758"/>
                </a:cxn>
                <a:cxn ang="0">
                  <a:pos x="504" y="774"/>
                </a:cxn>
                <a:cxn ang="0">
                  <a:pos x="479" y="833"/>
                </a:cxn>
                <a:cxn ang="0">
                  <a:pos x="413" y="930"/>
                </a:cxn>
                <a:cxn ang="0">
                  <a:pos x="306" y="1005"/>
                </a:cxn>
                <a:cxn ang="0">
                  <a:pos x="178" y="1005"/>
                </a:cxn>
                <a:cxn ang="0">
                  <a:pos x="92" y="930"/>
                </a:cxn>
                <a:cxn ang="0">
                  <a:pos x="82" y="838"/>
                </a:cxn>
                <a:cxn ang="0">
                  <a:pos x="102" y="747"/>
                </a:cxn>
                <a:cxn ang="0">
                  <a:pos x="16" y="371"/>
                </a:cxn>
                <a:cxn ang="0">
                  <a:pos x="0" y="360"/>
                </a:cxn>
                <a:cxn ang="0">
                  <a:pos x="5" y="323"/>
                </a:cxn>
                <a:cxn ang="0">
                  <a:pos x="21" y="312"/>
                </a:cxn>
                <a:cxn ang="0">
                  <a:pos x="219" y="221"/>
                </a:cxn>
                <a:cxn ang="0">
                  <a:pos x="245" y="124"/>
                </a:cxn>
                <a:cxn ang="0">
                  <a:pos x="250" y="81"/>
                </a:cxn>
                <a:cxn ang="0">
                  <a:pos x="270" y="33"/>
                </a:cxn>
                <a:cxn ang="0">
                  <a:pos x="295" y="11"/>
                </a:cxn>
              </a:cxnLst>
              <a:rect l="0" t="0" r="r" b="b"/>
              <a:pathLst>
                <a:path w="509" h="1016">
                  <a:moveTo>
                    <a:pt x="311" y="0"/>
                  </a:moveTo>
                  <a:lnTo>
                    <a:pt x="346" y="0"/>
                  </a:lnTo>
                  <a:lnTo>
                    <a:pt x="362" y="11"/>
                  </a:lnTo>
                  <a:lnTo>
                    <a:pt x="382" y="33"/>
                  </a:lnTo>
                  <a:lnTo>
                    <a:pt x="382" y="54"/>
                  </a:lnTo>
                  <a:lnTo>
                    <a:pt x="377" y="65"/>
                  </a:lnTo>
                  <a:lnTo>
                    <a:pt x="377" y="70"/>
                  </a:lnTo>
                  <a:lnTo>
                    <a:pt x="321" y="306"/>
                  </a:lnTo>
                  <a:lnTo>
                    <a:pt x="489" y="306"/>
                  </a:lnTo>
                  <a:lnTo>
                    <a:pt x="509" y="317"/>
                  </a:lnTo>
                  <a:lnTo>
                    <a:pt x="509" y="344"/>
                  </a:lnTo>
                  <a:lnTo>
                    <a:pt x="504" y="355"/>
                  </a:lnTo>
                  <a:lnTo>
                    <a:pt x="494" y="360"/>
                  </a:lnTo>
                  <a:lnTo>
                    <a:pt x="489" y="366"/>
                  </a:lnTo>
                  <a:lnTo>
                    <a:pt x="311" y="366"/>
                  </a:lnTo>
                  <a:lnTo>
                    <a:pt x="199" y="822"/>
                  </a:lnTo>
                  <a:lnTo>
                    <a:pt x="199" y="860"/>
                  </a:lnTo>
                  <a:lnTo>
                    <a:pt x="194" y="876"/>
                  </a:lnTo>
                  <a:lnTo>
                    <a:pt x="194" y="919"/>
                  </a:lnTo>
                  <a:lnTo>
                    <a:pt x="199" y="940"/>
                  </a:lnTo>
                  <a:lnTo>
                    <a:pt x="209" y="957"/>
                  </a:lnTo>
                  <a:lnTo>
                    <a:pt x="219" y="967"/>
                  </a:lnTo>
                  <a:lnTo>
                    <a:pt x="229" y="973"/>
                  </a:lnTo>
                  <a:lnTo>
                    <a:pt x="245" y="973"/>
                  </a:lnTo>
                  <a:lnTo>
                    <a:pt x="306" y="957"/>
                  </a:lnTo>
                  <a:lnTo>
                    <a:pt x="362" y="914"/>
                  </a:lnTo>
                  <a:lnTo>
                    <a:pt x="407" y="854"/>
                  </a:lnTo>
                  <a:lnTo>
                    <a:pt x="448" y="779"/>
                  </a:lnTo>
                  <a:lnTo>
                    <a:pt x="453" y="769"/>
                  </a:lnTo>
                  <a:lnTo>
                    <a:pt x="469" y="752"/>
                  </a:lnTo>
                  <a:lnTo>
                    <a:pt x="489" y="752"/>
                  </a:lnTo>
                  <a:lnTo>
                    <a:pt x="499" y="758"/>
                  </a:lnTo>
                  <a:lnTo>
                    <a:pt x="504" y="763"/>
                  </a:lnTo>
                  <a:lnTo>
                    <a:pt x="504" y="774"/>
                  </a:lnTo>
                  <a:lnTo>
                    <a:pt x="499" y="795"/>
                  </a:lnTo>
                  <a:lnTo>
                    <a:pt x="479" y="833"/>
                  </a:lnTo>
                  <a:lnTo>
                    <a:pt x="453" y="876"/>
                  </a:lnTo>
                  <a:lnTo>
                    <a:pt x="413" y="930"/>
                  </a:lnTo>
                  <a:lnTo>
                    <a:pt x="367" y="973"/>
                  </a:lnTo>
                  <a:lnTo>
                    <a:pt x="306" y="1005"/>
                  </a:lnTo>
                  <a:lnTo>
                    <a:pt x="239" y="1016"/>
                  </a:lnTo>
                  <a:lnTo>
                    <a:pt x="178" y="1005"/>
                  </a:lnTo>
                  <a:lnTo>
                    <a:pt x="128" y="973"/>
                  </a:lnTo>
                  <a:lnTo>
                    <a:pt x="92" y="930"/>
                  </a:lnTo>
                  <a:lnTo>
                    <a:pt x="77" y="865"/>
                  </a:lnTo>
                  <a:lnTo>
                    <a:pt x="82" y="838"/>
                  </a:lnTo>
                  <a:lnTo>
                    <a:pt x="92" y="795"/>
                  </a:lnTo>
                  <a:lnTo>
                    <a:pt x="102" y="747"/>
                  </a:lnTo>
                  <a:lnTo>
                    <a:pt x="189" y="371"/>
                  </a:lnTo>
                  <a:lnTo>
                    <a:pt x="16" y="371"/>
                  </a:lnTo>
                  <a:lnTo>
                    <a:pt x="5" y="366"/>
                  </a:lnTo>
                  <a:lnTo>
                    <a:pt x="0" y="360"/>
                  </a:lnTo>
                  <a:lnTo>
                    <a:pt x="0" y="333"/>
                  </a:lnTo>
                  <a:lnTo>
                    <a:pt x="5" y="323"/>
                  </a:lnTo>
                  <a:lnTo>
                    <a:pt x="16" y="317"/>
                  </a:lnTo>
                  <a:lnTo>
                    <a:pt x="21" y="312"/>
                  </a:lnTo>
                  <a:lnTo>
                    <a:pt x="199" y="312"/>
                  </a:lnTo>
                  <a:lnTo>
                    <a:pt x="219" y="221"/>
                  </a:lnTo>
                  <a:lnTo>
                    <a:pt x="234" y="161"/>
                  </a:lnTo>
                  <a:lnTo>
                    <a:pt x="245" y="124"/>
                  </a:lnTo>
                  <a:lnTo>
                    <a:pt x="250" y="102"/>
                  </a:lnTo>
                  <a:lnTo>
                    <a:pt x="250" y="81"/>
                  </a:lnTo>
                  <a:lnTo>
                    <a:pt x="265" y="49"/>
                  </a:lnTo>
                  <a:lnTo>
                    <a:pt x="270" y="33"/>
                  </a:lnTo>
                  <a:lnTo>
                    <a:pt x="285" y="16"/>
                  </a:lnTo>
                  <a:lnTo>
                    <a:pt x="295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1444" y="2504"/>
              <a:ext cx="479" cy="22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5"/>
                </a:cxn>
                <a:cxn ang="0">
                  <a:pos x="72" y="10"/>
                </a:cxn>
                <a:cxn ang="0">
                  <a:pos x="82" y="26"/>
                </a:cxn>
                <a:cxn ang="0">
                  <a:pos x="92" y="53"/>
                </a:cxn>
                <a:cxn ang="0">
                  <a:pos x="469" y="1090"/>
                </a:cxn>
                <a:cxn ang="0">
                  <a:pos x="474" y="1106"/>
                </a:cxn>
                <a:cxn ang="0">
                  <a:pos x="479" y="1112"/>
                </a:cxn>
                <a:cxn ang="0">
                  <a:pos x="479" y="1144"/>
                </a:cxn>
                <a:cxn ang="0">
                  <a:pos x="474" y="1149"/>
                </a:cxn>
                <a:cxn ang="0">
                  <a:pos x="469" y="1165"/>
                </a:cxn>
                <a:cxn ang="0">
                  <a:pos x="474" y="1171"/>
                </a:cxn>
                <a:cxn ang="0">
                  <a:pos x="92" y="2213"/>
                </a:cxn>
                <a:cxn ang="0">
                  <a:pos x="87" y="2229"/>
                </a:cxn>
                <a:cxn ang="0">
                  <a:pos x="77" y="2240"/>
                </a:cxn>
                <a:cxn ang="0">
                  <a:pos x="72" y="2251"/>
                </a:cxn>
                <a:cxn ang="0">
                  <a:pos x="61" y="2261"/>
                </a:cxn>
                <a:cxn ang="0">
                  <a:pos x="46" y="2261"/>
                </a:cxn>
                <a:cxn ang="0">
                  <a:pos x="26" y="2256"/>
                </a:cxn>
                <a:cxn ang="0">
                  <a:pos x="6" y="2234"/>
                </a:cxn>
                <a:cxn ang="0">
                  <a:pos x="0" y="2213"/>
                </a:cxn>
                <a:cxn ang="0">
                  <a:pos x="0" y="2197"/>
                </a:cxn>
                <a:cxn ang="0">
                  <a:pos x="11" y="2175"/>
                </a:cxn>
                <a:cxn ang="0">
                  <a:pos x="392" y="1133"/>
                </a:cxn>
                <a:cxn ang="0">
                  <a:pos x="11" y="86"/>
                </a:cxn>
                <a:cxn ang="0">
                  <a:pos x="6" y="69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6" y="26"/>
                </a:cxn>
                <a:cxn ang="0">
                  <a:pos x="26" y="5"/>
                </a:cxn>
                <a:cxn ang="0">
                  <a:pos x="46" y="0"/>
                </a:cxn>
              </a:cxnLst>
              <a:rect l="0" t="0" r="r" b="b"/>
              <a:pathLst>
                <a:path w="479" h="2261">
                  <a:moveTo>
                    <a:pt x="46" y="0"/>
                  </a:moveTo>
                  <a:lnTo>
                    <a:pt x="61" y="5"/>
                  </a:lnTo>
                  <a:lnTo>
                    <a:pt x="72" y="10"/>
                  </a:lnTo>
                  <a:lnTo>
                    <a:pt x="82" y="26"/>
                  </a:lnTo>
                  <a:lnTo>
                    <a:pt x="92" y="53"/>
                  </a:lnTo>
                  <a:lnTo>
                    <a:pt x="469" y="1090"/>
                  </a:lnTo>
                  <a:lnTo>
                    <a:pt x="474" y="1106"/>
                  </a:lnTo>
                  <a:lnTo>
                    <a:pt x="479" y="1112"/>
                  </a:lnTo>
                  <a:lnTo>
                    <a:pt x="479" y="1144"/>
                  </a:lnTo>
                  <a:lnTo>
                    <a:pt x="474" y="1149"/>
                  </a:lnTo>
                  <a:lnTo>
                    <a:pt x="469" y="1165"/>
                  </a:lnTo>
                  <a:lnTo>
                    <a:pt x="474" y="1171"/>
                  </a:lnTo>
                  <a:lnTo>
                    <a:pt x="92" y="2213"/>
                  </a:lnTo>
                  <a:lnTo>
                    <a:pt x="87" y="2229"/>
                  </a:lnTo>
                  <a:lnTo>
                    <a:pt x="77" y="2240"/>
                  </a:lnTo>
                  <a:lnTo>
                    <a:pt x="72" y="2251"/>
                  </a:lnTo>
                  <a:lnTo>
                    <a:pt x="61" y="2261"/>
                  </a:lnTo>
                  <a:lnTo>
                    <a:pt x="46" y="2261"/>
                  </a:lnTo>
                  <a:lnTo>
                    <a:pt x="26" y="2256"/>
                  </a:lnTo>
                  <a:lnTo>
                    <a:pt x="6" y="2234"/>
                  </a:lnTo>
                  <a:lnTo>
                    <a:pt x="0" y="2213"/>
                  </a:lnTo>
                  <a:lnTo>
                    <a:pt x="0" y="2197"/>
                  </a:lnTo>
                  <a:lnTo>
                    <a:pt x="11" y="2175"/>
                  </a:lnTo>
                  <a:lnTo>
                    <a:pt x="392" y="1133"/>
                  </a:lnTo>
                  <a:lnTo>
                    <a:pt x="11" y="86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6" y="26"/>
                  </a:lnTo>
                  <a:lnTo>
                    <a:pt x="26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2864" y="3363"/>
              <a:ext cx="1431" cy="532"/>
            </a:xfrm>
            <a:custGeom>
              <a:avLst/>
              <a:gdLst/>
              <a:ahLst/>
              <a:cxnLst>
                <a:cxn ang="0">
                  <a:pos x="36" y="441"/>
                </a:cxn>
                <a:cxn ang="0">
                  <a:pos x="1390" y="441"/>
                </a:cxn>
                <a:cxn ang="0">
                  <a:pos x="1410" y="451"/>
                </a:cxn>
                <a:cxn ang="0">
                  <a:pos x="1420" y="462"/>
                </a:cxn>
                <a:cxn ang="0">
                  <a:pos x="1425" y="473"/>
                </a:cxn>
                <a:cxn ang="0">
                  <a:pos x="1425" y="505"/>
                </a:cxn>
                <a:cxn ang="0">
                  <a:pos x="1405" y="527"/>
                </a:cxn>
                <a:cxn ang="0">
                  <a:pos x="1395" y="527"/>
                </a:cxn>
                <a:cxn ang="0">
                  <a:pos x="1380" y="532"/>
                </a:cxn>
                <a:cxn ang="0">
                  <a:pos x="46" y="532"/>
                </a:cxn>
                <a:cxn ang="0">
                  <a:pos x="31" y="527"/>
                </a:cxn>
                <a:cxn ang="0">
                  <a:pos x="21" y="527"/>
                </a:cxn>
                <a:cxn ang="0">
                  <a:pos x="0" y="505"/>
                </a:cxn>
                <a:cxn ang="0">
                  <a:pos x="0" y="473"/>
                </a:cxn>
                <a:cxn ang="0">
                  <a:pos x="5" y="462"/>
                </a:cxn>
                <a:cxn ang="0">
                  <a:pos x="16" y="451"/>
                </a:cxn>
                <a:cxn ang="0">
                  <a:pos x="36" y="441"/>
                </a:cxn>
                <a:cxn ang="0">
                  <a:pos x="51" y="0"/>
                </a:cxn>
                <a:cxn ang="0">
                  <a:pos x="1385" y="0"/>
                </a:cxn>
                <a:cxn ang="0">
                  <a:pos x="1400" y="6"/>
                </a:cxn>
                <a:cxn ang="0">
                  <a:pos x="1410" y="6"/>
                </a:cxn>
                <a:cxn ang="0">
                  <a:pos x="1431" y="27"/>
                </a:cxn>
                <a:cxn ang="0">
                  <a:pos x="1431" y="59"/>
                </a:cxn>
                <a:cxn ang="0">
                  <a:pos x="1425" y="70"/>
                </a:cxn>
                <a:cxn ang="0">
                  <a:pos x="1415" y="81"/>
                </a:cxn>
                <a:cxn ang="0">
                  <a:pos x="1395" y="91"/>
                </a:cxn>
                <a:cxn ang="0">
                  <a:pos x="41" y="91"/>
                </a:cxn>
                <a:cxn ang="0">
                  <a:pos x="21" y="81"/>
                </a:cxn>
                <a:cxn ang="0">
                  <a:pos x="11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6" y="6"/>
                </a:cxn>
                <a:cxn ang="0">
                  <a:pos x="36" y="6"/>
                </a:cxn>
                <a:cxn ang="0">
                  <a:pos x="51" y="0"/>
                </a:cxn>
              </a:cxnLst>
              <a:rect l="0" t="0" r="r" b="b"/>
              <a:pathLst>
                <a:path w="1431" h="532">
                  <a:moveTo>
                    <a:pt x="36" y="441"/>
                  </a:moveTo>
                  <a:lnTo>
                    <a:pt x="1390" y="441"/>
                  </a:lnTo>
                  <a:lnTo>
                    <a:pt x="1410" y="451"/>
                  </a:lnTo>
                  <a:lnTo>
                    <a:pt x="1420" y="462"/>
                  </a:lnTo>
                  <a:lnTo>
                    <a:pt x="1425" y="473"/>
                  </a:lnTo>
                  <a:lnTo>
                    <a:pt x="1425" y="505"/>
                  </a:lnTo>
                  <a:lnTo>
                    <a:pt x="1405" y="527"/>
                  </a:lnTo>
                  <a:lnTo>
                    <a:pt x="1395" y="527"/>
                  </a:lnTo>
                  <a:lnTo>
                    <a:pt x="1380" y="532"/>
                  </a:lnTo>
                  <a:lnTo>
                    <a:pt x="46" y="532"/>
                  </a:lnTo>
                  <a:lnTo>
                    <a:pt x="31" y="527"/>
                  </a:lnTo>
                  <a:lnTo>
                    <a:pt x="21" y="527"/>
                  </a:lnTo>
                  <a:lnTo>
                    <a:pt x="0" y="505"/>
                  </a:lnTo>
                  <a:lnTo>
                    <a:pt x="0" y="473"/>
                  </a:lnTo>
                  <a:lnTo>
                    <a:pt x="5" y="462"/>
                  </a:lnTo>
                  <a:lnTo>
                    <a:pt x="16" y="451"/>
                  </a:lnTo>
                  <a:lnTo>
                    <a:pt x="36" y="441"/>
                  </a:lnTo>
                  <a:close/>
                  <a:moveTo>
                    <a:pt x="51" y="0"/>
                  </a:moveTo>
                  <a:lnTo>
                    <a:pt x="1385" y="0"/>
                  </a:lnTo>
                  <a:lnTo>
                    <a:pt x="1400" y="6"/>
                  </a:lnTo>
                  <a:lnTo>
                    <a:pt x="1410" y="6"/>
                  </a:lnTo>
                  <a:lnTo>
                    <a:pt x="1431" y="27"/>
                  </a:lnTo>
                  <a:lnTo>
                    <a:pt x="1431" y="59"/>
                  </a:lnTo>
                  <a:lnTo>
                    <a:pt x="1425" y="70"/>
                  </a:lnTo>
                  <a:lnTo>
                    <a:pt x="1415" y="81"/>
                  </a:lnTo>
                  <a:lnTo>
                    <a:pt x="1395" y="91"/>
                  </a:lnTo>
                  <a:lnTo>
                    <a:pt x="41" y="91"/>
                  </a:lnTo>
                  <a:lnTo>
                    <a:pt x="21" y="81"/>
                  </a:lnTo>
                  <a:lnTo>
                    <a:pt x="11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6" y="6"/>
                  </a:lnTo>
                  <a:lnTo>
                    <a:pt x="36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5119" y="3197"/>
              <a:ext cx="825" cy="1020"/>
            </a:xfrm>
            <a:custGeom>
              <a:avLst/>
              <a:gdLst/>
              <a:ahLst/>
              <a:cxnLst>
                <a:cxn ang="0">
                  <a:pos x="494" y="59"/>
                </a:cxn>
                <a:cxn ang="0">
                  <a:pos x="392" y="107"/>
                </a:cxn>
                <a:cxn ang="0">
                  <a:pos x="285" y="220"/>
                </a:cxn>
                <a:cxn ang="0">
                  <a:pos x="199" y="424"/>
                </a:cxn>
                <a:cxn ang="0">
                  <a:pos x="417" y="419"/>
                </a:cxn>
                <a:cxn ang="0">
                  <a:pos x="534" y="397"/>
                </a:cxn>
                <a:cxn ang="0">
                  <a:pos x="641" y="343"/>
                </a:cxn>
                <a:cxn ang="0">
                  <a:pos x="708" y="252"/>
                </a:cxn>
                <a:cxn ang="0">
                  <a:pos x="708" y="134"/>
                </a:cxn>
                <a:cxn ang="0">
                  <a:pos x="626" y="59"/>
                </a:cxn>
                <a:cxn ang="0">
                  <a:pos x="529" y="48"/>
                </a:cxn>
                <a:cxn ang="0">
                  <a:pos x="641" y="10"/>
                </a:cxn>
                <a:cxn ang="0">
                  <a:pos x="753" y="80"/>
                </a:cxn>
                <a:cxn ang="0">
                  <a:pos x="789" y="193"/>
                </a:cxn>
                <a:cxn ang="0">
                  <a:pos x="779" y="252"/>
                </a:cxn>
                <a:cxn ang="0">
                  <a:pos x="738" y="343"/>
                </a:cxn>
                <a:cxn ang="0">
                  <a:pos x="626" y="429"/>
                </a:cxn>
                <a:cxn ang="0">
                  <a:pos x="448" y="472"/>
                </a:cxn>
                <a:cxn ang="0">
                  <a:pos x="300" y="478"/>
                </a:cxn>
                <a:cxn ang="0">
                  <a:pos x="193" y="472"/>
                </a:cxn>
                <a:cxn ang="0">
                  <a:pos x="163" y="633"/>
                </a:cxn>
                <a:cxn ang="0">
                  <a:pos x="158" y="746"/>
                </a:cxn>
                <a:cxn ang="0">
                  <a:pos x="204" y="891"/>
                </a:cxn>
                <a:cxn ang="0">
                  <a:pos x="285" y="961"/>
                </a:cxn>
                <a:cxn ang="0">
                  <a:pos x="367" y="972"/>
                </a:cxn>
                <a:cxn ang="0">
                  <a:pos x="473" y="956"/>
                </a:cxn>
                <a:cxn ang="0">
                  <a:pos x="621" y="891"/>
                </a:cxn>
                <a:cxn ang="0">
                  <a:pos x="774" y="746"/>
                </a:cxn>
                <a:cxn ang="0">
                  <a:pos x="789" y="730"/>
                </a:cxn>
                <a:cxn ang="0">
                  <a:pos x="809" y="725"/>
                </a:cxn>
                <a:cxn ang="0">
                  <a:pos x="825" y="752"/>
                </a:cxn>
                <a:cxn ang="0">
                  <a:pos x="789" y="805"/>
                </a:cxn>
                <a:cxn ang="0">
                  <a:pos x="697" y="897"/>
                </a:cxn>
                <a:cxn ang="0">
                  <a:pos x="540" y="983"/>
                </a:cxn>
                <a:cxn ang="0">
                  <a:pos x="336" y="1020"/>
                </a:cxn>
                <a:cxn ang="0">
                  <a:pos x="178" y="977"/>
                </a:cxn>
                <a:cxn ang="0">
                  <a:pos x="66" y="870"/>
                </a:cxn>
                <a:cxn ang="0">
                  <a:pos x="10" y="709"/>
                </a:cxn>
                <a:cxn ang="0">
                  <a:pos x="10" y="488"/>
                </a:cxn>
                <a:cxn ang="0">
                  <a:pos x="92" y="279"/>
                </a:cxn>
                <a:cxn ang="0">
                  <a:pos x="229" y="129"/>
                </a:cxn>
                <a:cxn ang="0">
                  <a:pos x="392" y="32"/>
                </a:cxn>
                <a:cxn ang="0">
                  <a:pos x="560" y="0"/>
                </a:cxn>
              </a:cxnLst>
              <a:rect l="0" t="0" r="r" b="b"/>
              <a:pathLst>
                <a:path w="825" h="1020">
                  <a:moveTo>
                    <a:pt x="529" y="48"/>
                  </a:moveTo>
                  <a:lnTo>
                    <a:pt x="494" y="59"/>
                  </a:lnTo>
                  <a:lnTo>
                    <a:pt x="443" y="80"/>
                  </a:lnTo>
                  <a:lnTo>
                    <a:pt x="392" y="107"/>
                  </a:lnTo>
                  <a:lnTo>
                    <a:pt x="336" y="155"/>
                  </a:lnTo>
                  <a:lnTo>
                    <a:pt x="285" y="220"/>
                  </a:lnTo>
                  <a:lnTo>
                    <a:pt x="234" y="311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7" y="419"/>
                  </a:lnTo>
                  <a:lnTo>
                    <a:pt x="478" y="408"/>
                  </a:lnTo>
                  <a:lnTo>
                    <a:pt x="534" y="397"/>
                  </a:lnTo>
                  <a:lnTo>
                    <a:pt x="590" y="365"/>
                  </a:lnTo>
                  <a:lnTo>
                    <a:pt x="641" y="343"/>
                  </a:lnTo>
                  <a:lnTo>
                    <a:pt x="682" y="300"/>
                  </a:lnTo>
                  <a:lnTo>
                    <a:pt x="708" y="252"/>
                  </a:lnTo>
                  <a:lnTo>
                    <a:pt x="718" y="188"/>
                  </a:lnTo>
                  <a:lnTo>
                    <a:pt x="708" y="134"/>
                  </a:lnTo>
                  <a:lnTo>
                    <a:pt x="677" y="91"/>
                  </a:lnTo>
                  <a:lnTo>
                    <a:pt x="626" y="59"/>
                  </a:lnTo>
                  <a:lnTo>
                    <a:pt x="560" y="48"/>
                  </a:lnTo>
                  <a:lnTo>
                    <a:pt x="529" y="48"/>
                  </a:lnTo>
                  <a:close/>
                  <a:moveTo>
                    <a:pt x="560" y="0"/>
                  </a:moveTo>
                  <a:lnTo>
                    <a:pt x="641" y="10"/>
                  </a:lnTo>
                  <a:lnTo>
                    <a:pt x="702" y="37"/>
                  </a:lnTo>
                  <a:lnTo>
                    <a:pt x="753" y="80"/>
                  </a:lnTo>
                  <a:lnTo>
                    <a:pt x="779" y="134"/>
                  </a:lnTo>
                  <a:lnTo>
                    <a:pt x="789" y="193"/>
                  </a:lnTo>
                  <a:lnTo>
                    <a:pt x="789" y="215"/>
                  </a:lnTo>
                  <a:lnTo>
                    <a:pt x="779" y="252"/>
                  </a:lnTo>
                  <a:lnTo>
                    <a:pt x="763" y="295"/>
                  </a:lnTo>
                  <a:lnTo>
                    <a:pt x="738" y="343"/>
                  </a:lnTo>
                  <a:lnTo>
                    <a:pt x="692" y="392"/>
                  </a:lnTo>
                  <a:lnTo>
                    <a:pt x="626" y="429"/>
                  </a:lnTo>
                  <a:lnTo>
                    <a:pt x="540" y="456"/>
                  </a:lnTo>
                  <a:lnTo>
                    <a:pt x="448" y="472"/>
                  </a:lnTo>
                  <a:lnTo>
                    <a:pt x="367" y="478"/>
                  </a:lnTo>
                  <a:lnTo>
                    <a:pt x="300" y="478"/>
                  </a:lnTo>
                  <a:lnTo>
                    <a:pt x="305" y="472"/>
                  </a:lnTo>
                  <a:lnTo>
                    <a:pt x="193" y="472"/>
                  </a:lnTo>
                  <a:lnTo>
                    <a:pt x="173" y="564"/>
                  </a:lnTo>
                  <a:lnTo>
                    <a:pt x="163" y="633"/>
                  </a:lnTo>
                  <a:lnTo>
                    <a:pt x="158" y="682"/>
                  </a:lnTo>
                  <a:lnTo>
                    <a:pt x="158" y="746"/>
                  </a:lnTo>
                  <a:lnTo>
                    <a:pt x="178" y="843"/>
                  </a:lnTo>
                  <a:lnTo>
                    <a:pt x="204" y="891"/>
                  </a:lnTo>
                  <a:lnTo>
                    <a:pt x="234" y="934"/>
                  </a:lnTo>
                  <a:lnTo>
                    <a:pt x="285" y="961"/>
                  </a:lnTo>
                  <a:lnTo>
                    <a:pt x="346" y="972"/>
                  </a:lnTo>
                  <a:lnTo>
                    <a:pt x="367" y="972"/>
                  </a:lnTo>
                  <a:lnTo>
                    <a:pt x="412" y="967"/>
                  </a:lnTo>
                  <a:lnTo>
                    <a:pt x="473" y="956"/>
                  </a:lnTo>
                  <a:lnTo>
                    <a:pt x="545" y="929"/>
                  </a:lnTo>
                  <a:lnTo>
                    <a:pt x="621" y="891"/>
                  </a:lnTo>
                  <a:lnTo>
                    <a:pt x="697" y="832"/>
                  </a:lnTo>
                  <a:lnTo>
                    <a:pt x="774" y="746"/>
                  </a:lnTo>
                  <a:lnTo>
                    <a:pt x="779" y="736"/>
                  </a:lnTo>
                  <a:lnTo>
                    <a:pt x="789" y="730"/>
                  </a:lnTo>
                  <a:lnTo>
                    <a:pt x="794" y="725"/>
                  </a:lnTo>
                  <a:lnTo>
                    <a:pt x="809" y="725"/>
                  </a:lnTo>
                  <a:lnTo>
                    <a:pt x="825" y="741"/>
                  </a:lnTo>
                  <a:lnTo>
                    <a:pt x="825" y="752"/>
                  </a:lnTo>
                  <a:lnTo>
                    <a:pt x="814" y="773"/>
                  </a:lnTo>
                  <a:lnTo>
                    <a:pt x="789" y="805"/>
                  </a:lnTo>
                  <a:lnTo>
                    <a:pt x="748" y="848"/>
                  </a:lnTo>
                  <a:lnTo>
                    <a:pt x="697" y="897"/>
                  </a:lnTo>
                  <a:lnTo>
                    <a:pt x="626" y="945"/>
                  </a:lnTo>
                  <a:lnTo>
                    <a:pt x="540" y="983"/>
                  </a:lnTo>
                  <a:lnTo>
                    <a:pt x="443" y="1010"/>
                  </a:lnTo>
                  <a:lnTo>
                    <a:pt x="336" y="1020"/>
                  </a:lnTo>
                  <a:lnTo>
                    <a:pt x="249" y="1010"/>
                  </a:lnTo>
                  <a:lnTo>
                    <a:pt x="178" y="977"/>
                  </a:lnTo>
                  <a:lnTo>
                    <a:pt x="117" y="934"/>
                  </a:lnTo>
                  <a:lnTo>
                    <a:pt x="66" y="870"/>
                  </a:lnTo>
                  <a:lnTo>
                    <a:pt x="31" y="795"/>
                  </a:lnTo>
                  <a:lnTo>
                    <a:pt x="10" y="709"/>
                  </a:lnTo>
                  <a:lnTo>
                    <a:pt x="0" y="612"/>
                  </a:lnTo>
                  <a:lnTo>
                    <a:pt x="10" y="488"/>
                  </a:lnTo>
                  <a:lnTo>
                    <a:pt x="41" y="376"/>
                  </a:lnTo>
                  <a:lnTo>
                    <a:pt x="92" y="279"/>
                  </a:lnTo>
                  <a:lnTo>
                    <a:pt x="153" y="193"/>
                  </a:lnTo>
                  <a:lnTo>
                    <a:pt x="229" y="129"/>
                  </a:lnTo>
                  <a:lnTo>
                    <a:pt x="311" y="69"/>
                  </a:lnTo>
                  <a:lnTo>
                    <a:pt x="392" y="32"/>
                  </a:lnTo>
                  <a:lnTo>
                    <a:pt x="478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16091" y="2321"/>
              <a:ext cx="463" cy="1069"/>
            </a:xfrm>
            <a:custGeom>
              <a:avLst/>
              <a:gdLst/>
              <a:ahLst/>
              <a:cxnLst>
                <a:cxn ang="0">
                  <a:pos x="280" y="360"/>
                </a:cxn>
                <a:cxn ang="0">
                  <a:pos x="356" y="430"/>
                </a:cxn>
                <a:cxn ang="0">
                  <a:pos x="367" y="516"/>
                </a:cxn>
                <a:cxn ang="0">
                  <a:pos x="351" y="559"/>
                </a:cxn>
                <a:cxn ang="0">
                  <a:pos x="316" y="655"/>
                </a:cxn>
                <a:cxn ang="0">
                  <a:pos x="285" y="736"/>
                </a:cxn>
                <a:cxn ang="0">
                  <a:pos x="214" y="913"/>
                </a:cxn>
                <a:cxn ang="0">
                  <a:pos x="209" y="999"/>
                </a:cxn>
                <a:cxn ang="0">
                  <a:pos x="229" y="1026"/>
                </a:cxn>
                <a:cxn ang="0">
                  <a:pos x="290" y="1015"/>
                </a:cxn>
                <a:cxn ang="0">
                  <a:pos x="377" y="919"/>
                </a:cxn>
                <a:cxn ang="0">
                  <a:pos x="412" y="822"/>
                </a:cxn>
                <a:cxn ang="0">
                  <a:pos x="418" y="811"/>
                </a:cxn>
                <a:cxn ang="0">
                  <a:pos x="448" y="806"/>
                </a:cxn>
                <a:cxn ang="0">
                  <a:pos x="463" y="817"/>
                </a:cxn>
                <a:cxn ang="0">
                  <a:pos x="458" y="849"/>
                </a:cxn>
                <a:cxn ang="0">
                  <a:pos x="428" y="929"/>
                </a:cxn>
                <a:cxn ang="0">
                  <a:pos x="356" y="1026"/>
                </a:cxn>
                <a:cxn ang="0">
                  <a:pos x="244" y="1069"/>
                </a:cxn>
                <a:cxn ang="0">
                  <a:pos x="143" y="1031"/>
                </a:cxn>
                <a:cxn ang="0">
                  <a:pos x="102" y="935"/>
                </a:cxn>
                <a:cxn ang="0">
                  <a:pos x="117" y="865"/>
                </a:cxn>
                <a:cxn ang="0">
                  <a:pos x="204" y="612"/>
                </a:cxn>
                <a:cxn ang="0">
                  <a:pos x="239" y="521"/>
                </a:cxn>
                <a:cxn ang="0">
                  <a:pos x="250" y="473"/>
                </a:cxn>
                <a:cxn ang="0">
                  <a:pos x="244" y="414"/>
                </a:cxn>
                <a:cxn ang="0">
                  <a:pos x="229" y="392"/>
                </a:cxn>
                <a:cxn ang="0">
                  <a:pos x="168" y="403"/>
                </a:cxn>
                <a:cxn ang="0">
                  <a:pos x="87" y="494"/>
                </a:cxn>
                <a:cxn ang="0">
                  <a:pos x="51" y="596"/>
                </a:cxn>
                <a:cxn ang="0">
                  <a:pos x="36" y="612"/>
                </a:cxn>
                <a:cxn ang="0">
                  <a:pos x="5" y="607"/>
                </a:cxn>
                <a:cxn ang="0">
                  <a:pos x="0" y="591"/>
                </a:cxn>
                <a:cxn ang="0">
                  <a:pos x="15" y="532"/>
                </a:cxn>
                <a:cxn ang="0">
                  <a:pos x="71" y="435"/>
                </a:cxn>
                <a:cxn ang="0">
                  <a:pos x="163" y="360"/>
                </a:cxn>
                <a:cxn ang="0">
                  <a:pos x="367" y="0"/>
                </a:cxn>
                <a:cxn ang="0">
                  <a:pos x="397" y="5"/>
                </a:cxn>
                <a:cxn ang="0">
                  <a:pos x="428" y="48"/>
                </a:cxn>
                <a:cxn ang="0">
                  <a:pos x="418" y="102"/>
                </a:cxn>
                <a:cxn ang="0">
                  <a:pos x="341" y="150"/>
                </a:cxn>
                <a:cxn ang="0">
                  <a:pos x="306" y="140"/>
                </a:cxn>
                <a:cxn ang="0">
                  <a:pos x="285" y="113"/>
                </a:cxn>
                <a:cxn ang="0">
                  <a:pos x="280" y="86"/>
                </a:cxn>
                <a:cxn ang="0">
                  <a:pos x="326" y="11"/>
                </a:cxn>
              </a:cxnLst>
              <a:rect l="0" t="0" r="r" b="b"/>
              <a:pathLst>
                <a:path w="463" h="1069">
                  <a:moveTo>
                    <a:pt x="224" y="349"/>
                  </a:moveTo>
                  <a:lnTo>
                    <a:pt x="280" y="360"/>
                  </a:lnTo>
                  <a:lnTo>
                    <a:pt x="326" y="387"/>
                  </a:lnTo>
                  <a:lnTo>
                    <a:pt x="356" y="430"/>
                  </a:lnTo>
                  <a:lnTo>
                    <a:pt x="367" y="483"/>
                  </a:lnTo>
                  <a:lnTo>
                    <a:pt x="367" y="516"/>
                  </a:lnTo>
                  <a:lnTo>
                    <a:pt x="362" y="532"/>
                  </a:lnTo>
                  <a:lnTo>
                    <a:pt x="351" y="559"/>
                  </a:lnTo>
                  <a:lnTo>
                    <a:pt x="336" y="602"/>
                  </a:lnTo>
                  <a:lnTo>
                    <a:pt x="316" y="655"/>
                  </a:lnTo>
                  <a:lnTo>
                    <a:pt x="300" y="704"/>
                  </a:lnTo>
                  <a:lnTo>
                    <a:pt x="285" y="736"/>
                  </a:lnTo>
                  <a:lnTo>
                    <a:pt x="234" y="865"/>
                  </a:lnTo>
                  <a:lnTo>
                    <a:pt x="214" y="913"/>
                  </a:lnTo>
                  <a:lnTo>
                    <a:pt x="209" y="967"/>
                  </a:lnTo>
                  <a:lnTo>
                    <a:pt x="209" y="999"/>
                  </a:lnTo>
                  <a:lnTo>
                    <a:pt x="214" y="1010"/>
                  </a:lnTo>
                  <a:lnTo>
                    <a:pt x="229" y="1026"/>
                  </a:lnTo>
                  <a:lnTo>
                    <a:pt x="244" y="1026"/>
                  </a:lnTo>
                  <a:lnTo>
                    <a:pt x="290" y="1015"/>
                  </a:lnTo>
                  <a:lnTo>
                    <a:pt x="336" y="978"/>
                  </a:lnTo>
                  <a:lnTo>
                    <a:pt x="377" y="919"/>
                  </a:lnTo>
                  <a:lnTo>
                    <a:pt x="407" y="833"/>
                  </a:lnTo>
                  <a:lnTo>
                    <a:pt x="412" y="822"/>
                  </a:lnTo>
                  <a:lnTo>
                    <a:pt x="412" y="817"/>
                  </a:lnTo>
                  <a:lnTo>
                    <a:pt x="418" y="811"/>
                  </a:lnTo>
                  <a:lnTo>
                    <a:pt x="428" y="806"/>
                  </a:lnTo>
                  <a:lnTo>
                    <a:pt x="448" y="806"/>
                  </a:lnTo>
                  <a:lnTo>
                    <a:pt x="458" y="811"/>
                  </a:lnTo>
                  <a:lnTo>
                    <a:pt x="463" y="817"/>
                  </a:lnTo>
                  <a:lnTo>
                    <a:pt x="463" y="827"/>
                  </a:lnTo>
                  <a:lnTo>
                    <a:pt x="458" y="849"/>
                  </a:lnTo>
                  <a:lnTo>
                    <a:pt x="448" y="886"/>
                  </a:lnTo>
                  <a:lnTo>
                    <a:pt x="428" y="929"/>
                  </a:lnTo>
                  <a:lnTo>
                    <a:pt x="397" y="983"/>
                  </a:lnTo>
                  <a:lnTo>
                    <a:pt x="356" y="1026"/>
                  </a:lnTo>
                  <a:lnTo>
                    <a:pt x="306" y="1058"/>
                  </a:lnTo>
                  <a:lnTo>
                    <a:pt x="244" y="1069"/>
                  </a:lnTo>
                  <a:lnTo>
                    <a:pt x="188" y="1058"/>
                  </a:lnTo>
                  <a:lnTo>
                    <a:pt x="143" y="1031"/>
                  </a:lnTo>
                  <a:lnTo>
                    <a:pt x="112" y="988"/>
                  </a:lnTo>
                  <a:lnTo>
                    <a:pt x="102" y="935"/>
                  </a:lnTo>
                  <a:lnTo>
                    <a:pt x="102" y="913"/>
                  </a:lnTo>
                  <a:lnTo>
                    <a:pt x="117" y="865"/>
                  </a:lnTo>
                  <a:lnTo>
                    <a:pt x="112" y="870"/>
                  </a:lnTo>
                  <a:lnTo>
                    <a:pt x="204" y="612"/>
                  </a:lnTo>
                  <a:lnTo>
                    <a:pt x="224" y="559"/>
                  </a:lnTo>
                  <a:lnTo>
                    <a:pt x="239" y="521"/>
                  </a:lnTo>
                  <a:lnTo>
                    <a:pt x="244" y="494"/>
                  </a:lnTo>
                  <a:lnTo>
                    <a:pt x="250" y="473"/>
                  </a:lnTo>
                  <a:lnTo>
                    <a:pt x="250" y="430"/>
                  </a:lnTo>
                  <a:lnTo>
                    <a:pt x="244" y="414"/>
                  </a:lnTo>
                  <a:lnTo>
                    <a:pt x="239" y="403"/>
                  </a:lnTo>
                  <a:lnTo>
                    <a:pt x="229" y="392"/>
                  </a:lnTo>
                  <a:lnTo>
                    <a:pt x="214" y="392"/>
                  </a:lnTo>
                  <a:lnTo>
                    <a:pt x="168" y="403"/>
                  </a:lnTo>
                  <a:lnTo>
                    <a:pt x="127" y="435"/>
                  </a:lnTo>
                  <a:lnTo>
                    <a:pt x="87" y="494"/>
                  </a:lnTo>
                  <a:lnTo>
                    <a:pt x="51" y="586"/>
                  </a:lnTo>
                  <a:lnTo>
                    <a:pt x="51" y="596"/>
                  </a:lnTo>
                  <a:lnTo>
                    <a:pt x="46" y="607"/>
                  </a:lnTo>
                  <a:lnTo>
                    <a:pt x="36" y="612"/>
                  </a:lnTo>
                  <a:lnTo>
                    <a:pt x="15" y="612"/>
                  </a:lnTo>
                  <a:lnTo>
                    <a:pt x="5" y="607"/>
                  </a:lnTo>
                  <a:lnTo>
                    <a:pt x="0" y="602"/>
                  </a:lnTo>
                  <a:lnTo>
                    <a:pt x="0" y="591"/>
                  </a:lnTo>
                  <a:lnTo>
                    <a:pt x="5" y="569"/>
                  </a:lnTo>
                  <a:lnTo>
                    <a:pt x="15" y="532"/>
                  </a:lnTo>
                  <a:lnTo>
                    <a:pt x="41" y="483"/>
                  </a:lnTo>
                  <a:lnTo>
                    <a:pt x="71" y="435"/>
                  </a:lnTo>
                  <a:lnTo>
                    <a:pt x="112" y="392"/>
                  </a:lnTo>
                  <a:lnTo>
                    <a:pt x="163" y="360"/>
                  </a:lnTo>
                  <a:lnTo>
                    <a:pt x="224" y="349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5"/>
                  </a:lnTo>
                  <a:lnTo>
                    <a:pt x="412" y="16"/>
                  </a:lnTo>
                  <a:lnTo>
                    <a:pt x="428" y="48"/>
                  </a:lnTo>
                  <a:lnTo>
                    <a:pt x="428" y="64"/>
                  </a:lnTo>
                  <a:lnTo>
                    <a:pt x="418" y="102"/>
                  </a:lnTo>
                  <a:lnTo>
                    <a:pt x="382" y="134"/>
                  </a:lnTo>
                  <a:lnTo>
                    <a:pt x="341" y="150"/>
                  </a:lnTo>
                  <a:lnTo>
                    <a:pt x="321" y="145"/>
                  </a:lnTo>
                  <a:lnTo>
                    <a:pt x="306" y="140"/>
                  </a:lnTo>
                  <a:lnTo>
                    <a:pt x="295" y="129"/>
                  </a:lnTo>
                  <a:lnTo>
                    <a:pt x="285" y="113"/>
                  </a:lnTo>
                  <a:lnTo>
                    <a:pt x="280" y="102"/>
                  </a:lnTo>
                  <a:lnTo>
                    <a:pt x="280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6687" y="2246"/>
              <a:ext cx="900" cy="1139"/>
            </a:xfrm>
            <a:custGeom>
              <a:avLst/>
              <a:gdLst/>
              <a:ahLst/>
              <a:cxnLst>
                <a:cxn ang="0">
                  <a:pos x="585" y="64"/>
                </a:cxn>
                <a:cxn ang="0">
                  <a:pos x="493" y="155"/>
                </a:cxn>
                <a:cxn ang="0">
                  <a:pos x="453" y="295"/>
                </a:cxn>
                <a:cxn ang="0">
                  <a:pos x="488" y="408"/>
                </a:cxn>
                <a:cxn ang="0">
                  <a:pos x="575" y="478"/>
                </a:cxn>
                <a:cxn ang="0">
                  <a:pos x="661" y="515"/>
                </a:cxn>
                <a:cxn ang="0">
                  <a:pos x="697" y="526"/>
                </a:cxn>
                <a:cxn ang="0">
                  <a:pos x="722" y="392"/>
                </a:cxn>
                <a:cxn ang="0">
                  <a:pos x="733" y="193"/>
                </a:cxn>
                <a:cxn ang="0">
                  <a:pos x="707" y="91"/>
                </a:cxn>
                <a:cxn ang="0">
                  <a:pos x="641" y="48"/>
                </a:cxn>
                <a:cxn ang="0">
                  <a:pos x="707" y="10"/>
                </a:cxn>
                <a:cxn ang="0">
                  <a:pos x="789" y="91"/>
                </a:cxn>
                <a:cxn ang="0">
                  <a:pos x="834" y="215"/>
                </a:cxn>
                <a:cxn ang="0">
                  <a:pos x="844" y="338"/>
                </a:cxn>
                <a:cxn ang="0">
                  <a:pos x="839" y="451"/>
                </a:cxn>
                <a:cxn ang="0">
                  <a:pos x="814" y="548"/>
                </a:cxn>
                <a:cxn ang="0">
                  <a:pos x="819" y="548"/>
                </a:cxn>
                <a:cxn ang="0">
                  <a:pos x="880" y="564"/>
                </a:cxn>
                <a:cxn ang="0">
                  <a:pos x="900" y="601"/>
                </a:cxn>
                <a:cxn ang="0">
                  <a:pos x="875" y="612"/>
                </a:cxn>
                <a:cxn ang="0">
                  <a:pos x="824" y="601"/>
                </a:cxn>
                <a:cxn ang="0">
                  <a:pos x="778" y="703"/>
                </a:cxn>
                <a:cxn ang="0">
                  <a:pos x="677" y="913"/>
                </a:cxn>
                <a:cxn ang="0">
                  <a:pos x="539" y="1074"/>
                </a:cxn>
                <a:cxn ang="0">
                  <a:pos x="376" y="1139"/>
                </a:cxn>
                <a:cxn ang="0">
                  <a:pos x="264" y="1123"/>
                </a:cxn>
                <a:cxn ang="0">
                  <a:pos x="178" y="1069"/>
                </a:cxn>
                <a:cxn ang="0">
                  <a:pos x="142" y="951"/>
                </a:cxn>
                <a:cxn ang="0">
                  <a:pos x="157" y="838"/>
                </a:cxn>
                <a:cxn ang="0">
                  <a:pos x="168" y="779"/>
                </a:cxn>
                <a:cxn ang="0">
                  <a:pos x="183" y="714"/>
                </a:cxn>
                <a:cxn ang="0">
                  <a:pos x="213" y="601"/>
                </a:cxn>
                <a:cxn ang="0">
                  <a:pos x="224" y="521"/>
                </a:cxn>
                <a:cxn ang="0">
                  <a:pos x="213" y="483"/>
                </a:cxn>
                <a:cxn ang="0">
                  <a:pos x="173" y="462"/>
                </a:cxn>
                <a:cxn ang="0">
                  <a:pos x="117" y="494"/>
                </a:cxn>
                <a:cxn ang="0">
                  <a:pos x="76" y="580"/>
                </a:cxn>
                <a:cxn ang="0">
                  <a:pos x="56" y="655"/>
                </a:cxn>
                <a:cxn ang="0">
                  <a:pos x="45" y="677"/>
                </a:cxn>
                <a:cxn ang="0">
                  <a:pos x="15" y="682"/>
                </a:cxn>
                <a:cxn ang="0">
                  <a:pos x="0" y="671"/>
                </a:cxn>
                <a:cxn ang="0">
                  <a:pos x="15" y="596"/>
                </a:cxn>
                <a:cxn ang="0">
                  <a:pos x="81" y="467"/>
                </a:cxn>
                <a:cxn ang="0">
                  <a:pos x="137" y="424"/>
                </a:cxn>
                <a:cxn ang="0">
                  <a:pos x="239" y="429"/>
                </a:cxn>
                <a:cxn ang="0">
                  <a:pos x="325" y="505"/>
                </a:cxn>
                <a:cxn ang="0">
                  <a:pos x="336" y="612"/>
                </a:cxn>
                <a:cxn ang="0">
                  <a:pos x="305" y="725"/>
                </a:cxn>
                <a:cxn ang="0">
                  <a:pos x="280" y="827"/>
                </a:cxn>
                <a:cxn ang="0">
                  <a:pos x="264" y="913"/>
                </a:cxn>
                <a:cxn ang="0">
                  <a:pos x="259" y="994"/>
                </a:cxn>
                <a:cxn ang="0">
                  <a:pos x="280" y="1053"/>
                </a:cxn>
                <a:cxn ang="0">
                  <a:pos x="336" y="1090"/>
                </a:cxn>
                <a:cxn ang="0">
                  <a:pos x="432" y="1085"/>
                </a:cxn>
                <a:cxn ang="0">
                  <a:pos x="529" y="988"/>
                </a:cxn>
                <a:cxn ang="0">
                  <a:pos x="621" y="800"/>
                </a:cxn>
                <a:cxn ang="0">
                  <a:pos x="687" y="569"/>
                </a:cxn>
                <a:cxn ang="0">
                  <a:pos x="524" y="499"/>
                </a:cxn>
                <a:cxn ang="0">
                  <a:pos x="437" y="413"/>
                </a:cxn>
                <a:cxn ang="0">
                  <a:pos x="402" y="290"/>
                </a:cxn>
                <a:cxn ang="0">
                  <a:pos x="453" y="123"/>
                </a:cxn>
                <a:cxn ang="0">
                  <a:pos x="575" y="16"/>
                </a:cxn>
              </a:cxnLst>
              <a:rect l="0" t="0" r="r" b="b"/>
              <a:pathLst>
                <a:path w="900" h="1139">
                  <a:moveTo>
                    <a:pt x="641" y="48"/>
                  </a:moveTo>
                  <a:lnTo>
                    <a:pt x="585" y="64"/>
                  </a:lnTo>
                  <a:lnTo>
                    <a:pt x="534" y="102"/>
                  </a:lnTo>
                  <a:lnTo>
                    <a:pt x="493" y="155"/>
                  </a:lnTo>
                  <a:lnTo>
                    <a:pt x="463" y="225"/>
                  </a:lnTo>
                  <a:lnTo>
                    <a:pt x="453" y="295"/>
                  </a:lnTo>
                  <a:lnTo>
                    <a:pt x="463" y="354"/>
                  </a:lnTo>
                  <a:lnTo>
                    <a:pt x="488" y="408"/>
                  </a:lnTo>
                  <a:lnTo>
                    <a:pt x="529" y="446"/>
                  </a:lnTo>
                  <a:lnTo>
                    <a:pt x="575" y="478"/>
                  </a:lnTo>
                  <a:lnTo>
                    <a:pt x="621" y="499"/>
                  </a:lnTo>
                  <a:lnTo>
                    <a:pt x="661" y="515"/>
                  </a:lnTo>
                  <a:lnTo>
                    <a:pt x="692" y="526"/>
                  </a:lnTo>
                  <a:lnTo>
                    <a:pt x="697" y="526"/>
                  </a:lnTo>
                  <a:lnTo>
                    <a:pt x="692" y="526"/>
                  </a:lnTo>
                  <a:lnTo>
                    <a:pt x="722" y="392"/>
                  </a:lnTo>
                  <a:lnTo>
                    <a:pt x="733" y="252"/>
                  </a:lnTo>
                  <a:lnTo>
                    <a:pt x="733" y="193"/>
                  </a:lnTo>
                  <a:lnTo>
                    <a:pt x="722" y="134"/>
                  </a:lnTo>
                  <a:lnTo>
                    <a:pt x="707" y="91"/>
                  </a:lnTo>
                  <a:lnTo>
                    <a:pt x="682" y="59"/>
                  </a:lnTo>
                  <a:lnTo>
                    <a:pt x="641" y="48"/>
                  </a:lnTo>
                  <a:close/>
                  <a:moveTo>
                    <a:pt x="646" y="0"/>
                  </a:moveTo>
                  <a:lnTo>
                    <a:pt x="707" y="10"/>
                  </a:lnTo>
                  <a:lnTo>
                    <a:pt x="753" y="43"/>
                  </a:lnTo>
                  <a:lnTo>
                    <a:pt x="789" y="91"/>
                  </a:lnTo>
                  <a:lnTo>
                    <a:pt x="814" y="150"/>
                  </a:lnTo>
                  <a:lnTo>
                    <a:pt x="834" y="215"/>
                  </a:lnTo>
                  <a:lnTo>
                    <a:pt x="839" y="279"/>
                  </a:lnTo>
                  <a:lnTo>
                    <a:pt x="844" y="338"/>
                  </a:lnTo>
                  <a:lnTo>
                    <a:pt x="844" y="376"/>
                  </a:lnTo>
                  <a:lnTo>
                    <a:pt x="839" y="451"/>
                  </a:lnTo>
                  <a:lnTo>
                    <a:pt x="819" y="548"/>
                  </a:lnTo>
                  <a:lnTo>
                    <a:pt x="814" y="548"/>
                  </a:lnTo>
                  <a:lnTo>
                    <a:pt x="819" y="553"/>
                  </a:lnTo>
                  <a:lnTo>
                    <a:pt x="819" y="548"/>
                  </a:lnTo>
                  <a:lnTo>
                    <a:pt x="865" y="558"/>
                  </a:lnTo>
                  <a:lnTo>
                    <a:pt x="880" y="564"/>
                  </a:lnTo>
                  <a:lnTo>
                    <a:pt x="900" y="575"/>
                  </a:lnTo>
                  <a:lnTo>
                    <a:pt x="900" y="601"/>
                  </a:lnTo>
                  <a:lnTo>
                    <a:pt x="890" y="612"/>
                  </a:lnTo>
                  <a:lnTo>
                    <a:pt x="875" y="612"/>
                  </a:lnTo>
                  <a:lnTo>
                    <a:pt x="844" y="601"/>
                  </a:lnTo>
                  <a:lnTo>
                    <a:pt x="824" y="601"/>
                  </a:lnTo>
                  <a:lnTo>
                    <a:pt x="809" y="596"/>
                  </a:lnTo>
                  <a:lnTo>
                    <a:pt x="778" y="703"/>
                  </a:lnTo>
                  <a:lnTo>
                    <a:pt x="733" y="811"/>
                  </a:lnTo>
                  <a:lnTo>
                    <a:pt x="677" y="913"/>
                  </a:lnTo>
                  <a:lnTo>
                    <a:pt x="610" y="999"/>
                  </a:lnTo>
                  <a:lnTo>
                    <a:pt x="539" y="1074"/>
                  </a:lnTo>
                  <a:lnTo>
                    <a:pt x="463" y="1123"/>
                  </a:lnTo>
                  <a:lnTo>
                    <a:pt x="376" y="1139"/>
                  </a:lnTo>
                  <a:lnTo>
                    <a:pt x="320" y="1133"/>
                  </a:lnTo>
                  <a:lnTo>
                    <a:pt x="264" y="1123"/>
                  </a:lnTo>
                  <a:lnTo>
                    <a:pt x="213" y="1101"/>
                  </a:lnTo>
                  <a:lnTo>
                    <a:pt x="178" y="1069"/>
                  </a:lnTo>
                  <a:lnTo>
                    <a:pt x="152" y="1015"/>
                  </a:lnTo>
                  <a:lnTo>
                    <a:pt x="142" y="951"/>
                  </a:lnTo>
                  <a:lnTo>
                    <a:pt x="147" y="897"/>
                  </a:lnTo>
                  <a:lnTo>
                    <a:pt x="157" y="838"/>
                  </a:lnTo>
                  <a:lnTo>
                    <a:pt x="162" y="816"/>
                  </a:lnTo>
                  <a:lnTo>
                    <a:pt x="168" y="779"/>
                  </a:lnTo>
                  <a:lnTo>
                    <a:pt x="178" y="741"/>
                  </a:lnTo>
                  <a:lnTo>
                    <a:pt x="183" y="714"/>
                  </a:lnTo>
                  <a:lnTo>
                    <a:pt x="208" y="623"/>
                  </a:lnTo>
                  <a:lnTo>
                    <a:pt x="213" y="601"/>
                  </a:lnTo>
                  <a:lnTo>
                    <a:pt x="224" y="569"/>
                  </a:lnTo>
                  <a:lnTo>
                    <a:pt x="224" y="521"/>
                  </a:lnTo>
                  <a:lnTo>
                    <a:pt x="218" y="505"/>
                  </a:lnTo>
                  <a:lnTo>
                    <a:pt x="213" y="483"/>
                  </a:lnTo>
                  <a:lnTo>
                    <a:pt x="203" y="472"/>
                  </a:lnTo>
                  <a:lnTo>
                    <a:pt x="173" y="462"/>
                  </a:lnTo>
                  <a:lnTo>
                    <a:pt x="142" y="472"/>
                  </a:lnTo>
                  <a:lnTo>
                    <a:pt x="117" y="494"/>
                  </a:lnTo>
                  <a:lnTo>
                    <a:pt x="91" y="532"/>
                  </a:lnTo>
                  <a:lnTo>
                    <a:pt x="76" y="580"/>
                  </a:lnTo>
                  <a:lnTo>
                    <a:pt x="61" y="634"/>
                  </a:lnTo>
                  <a:lnTo>
                    <a:pt x="56" y="655"/>
                  </a:lnTo>
                  <a:lnTo>
                    <a:pt x="51" y="671"/>
                  </a:lnTo>
                  <a:lnTo>
                    <a:pt x="45" y="677"/>
                  </a:lnTo>
                  <a:lnTo>
                    <a:pt x="35" y="682"/>
                  </a:lnTo>
                  <a:lnTo>
                    <a:pt x="15" y="682"/>
                  </a:lnTo>
                  <a:lnTo>
                    <a:pt x="5" y="677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15" y="596"/>
                  </a:lnTo>
                  <a:lnTo>
                    <a:pt x="56" y="499"/>
                  </a:lnTo>
                  <a:lnTo>
                    <a:pt x="81" y="467"/>
                  </a:lnTo>
                  <a:lnTo>
                    <a:pt x="107" y="440"/>
                  </a:lnTo>
                  <a:lnTo>
                    <a:pt x="137" y="424"/>
                  </a:lnTo>
                  <a:lnTo>
                    <a:pt x="178" y="419"/>
                  </a:lnTo>
                  <a:lnTo>
                    <a:pt x="239" y="429"/>
                  </a:lnTo>
                  <a:lnTo>
                    <a:pt x="290" y="462"/>
                  </a:lnTo>
                  <a:lnTo>
                    <a:pt x="325" y="505"/>
                  </a:lnTo>
                  <a:lnTo>
                    <a:pt x="341" y="569"/>
                  </a:lnTo>
                  <a:lnTo>
                    <a:pt x="336" y="612"/>
                  </a:lnTo>
                  <a:lnTo>
                    <a:pt x="325" y="661"/>
                  </a:lnTo>
                  <a:lnTo>
                    <a:pt x="305" y="725"/>
                  </a:lnTo>
                  <a:lnTo>
                    <a:pt x="300" y="752"/>
                  </a:lnTo>
                  <a:lnTo>
                    <a:pt x="280" y="827"/>
                  </a:lnTo>
                  <a:lnTo>
                    <a:pt x="269" y="875"/>
                  </a:lnTo>
                  <a:lnTo>
                    <a:pt x="264" y="913"/>
                  </a:lnTo>
                  <a:lnTo>
                    <a:pt x="259" y="940"/>
                  </a:lnTo>
                  <a:lnTo>
                    <a:pt x="259" y="994"/>
                  </a:lnTo>
                  <a:lnTo>
                    <a:pt x="264" y="1026"/>
                  </a:lnTo>
                  <a:lnTo>
                    <a:pt x="280" y="1053"/>
                  </a:lnTo>
                  <a:lnTo>
                    <a:pt x="300" y="1074"/>
                  </a:lnTo>
                  <a:lnTo>
                    <a:pt x="336" y="1090"/>
                  </a:lnTo>
                  <a:lnTo>
                    <a:pt x="381" y="1096"/>
                  </a:lnTo>
                  <a:lnTo>
                    <a:pt x="432" y="1085"/>
                  </a:lnTo>
                  <a:lnTo>
                    <a:pt x="478" y="1047"/>
                  </a:lnTo>
                  <a:lnTo>
                    <a:pt x="529" y="988"/>
                  </a:lnTo>
                  <a:lnTo>
                    <a:pt x="575" y="908"/>
                  </a:lnTo>
                  <a:lnTo>
                    <a:pt x="621" y="800"/>
                  </a:lnTo>
                  <a:lnTo>
                    <a:pt x="661" y="682"/>
                  </a:lnTo>
                  <a:lnTo>
                    <a:pt x="687" y="569"/>
                  </a:lnTo>
                  <a:lnTo>
                    <a:pt x="636" y="553"/>
                  </a:lnTo>
                  <a:lnTo>
                    <a:pt x="524" y="499"/>
                  </a:lnTo>
                  <a:lnTo>
                    <a:pt x="478" y="462"/>
                  </a:lnTo>
                  <a:lnTo>
                    <a:pt x="437" y="413"/>
                  </a:lnTo>
                  <a:lnTo>
                    <a:pt x="412" y="360"/>
                  </a:lnTo>
                  <a:lnTo>
                    <a:pt x="402" y="290"/>
                  </a:lnTo>
                  <a:lnTo>
                    <a:pt x="417" y="204"/>
                  </a:lnTo>
                  <a:lnTo>
                    <a:pt x="453" y="123"/>
                  </a:lnTo>
                  <a:lnTo>
                    <a:pt x="509" y="59"/>
                  </a:lnTo>
                  <a:lnTo>
                    <a:pt x="575" y="16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5800" y="5105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Generic WKB paths have both ends on singular points </a:t>
            </a:r>
            <a:r>
              <a:rPr lang="en-US" sz="2800" dirty="0" err="1" smtClean="0">
                <a:solidFill>
                  <a:srgbClr val="6600FF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6600FF"/>
                </a:solidFill>
              </a:rPr>
              <a:t>a</a:t>
            </a:r>
            <a:endParaRPr lang="en-US" sz="2800" baseline="-25000" dirty="0">
              <a:solidFill>
                <a:srgbClr val="66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2590800" cy="28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33400" y="28194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Klemm</a:t>
            </a:r>
            <a:r>
              <a:rPr lang="en-US" sz="1600" dirty="0" smtClean="0"/>
              <a:t>, </a:t>
            </a:r>
            <a:r>
              <a:rPr lang="en-US" sz="1600" dirty="0" err="1" smtClean="0"/>
              <a:t>Lerche</a:t>
            </a:r>
            <a:r>
              <a:rPr lang="en-US" sz="1600" dirty="0" smtClean="0"/>
              <a:t>, </a:t>
            </a:r>
            <a:r>
              <a:rPr lang="en-US" sz="1600" dirty="0" err="1" smtClean="0"/>
              <a:t>Mayr</a:t>
            </a:r>
            <a:r>
              <a:rPr lang="en-US" sz="1600" dirty="0" smtClean="0"/>
              <a:t>, </a:t>
            </a:r>
            <a:r>
              <a:rPr lang="en-US" sz="1600" dirty="0" err="1" smtClean="0"/>
              <a:t>Vafa</a:t>
            </a:r>
            <a:r>
              <a:rPr lang="en-US" sz="1600" dirty="0" smtClean="0"/>
              <a:t>, Warner; </a:t>
            </a:r>
            <a:r>
              <a:rPr lang="en-US" sz="1600" dirty="0" err="1" smtClean="0"/>
              <a:t>Mikhailov</a:t>
            </a:r>
            <a:r>
              <a:rPr lang="en-US" sz="1600" dirty="0" smtClean="0"/>
              <a:t>;  </a:t>
            </a:r>
            <a:r>
              <a:rPr lang="en-US" sz="1600" dirty="0" err="1" smtClean="0"/>
              <a:t>Mikhailov</a:t>
            </a:r>
            <a:r>
              <a:rPr lang="en-US" sz="1600" dirty="0" smtClean="0"/>
              <a:t>, </a:t>
            </a:r>
            <a:r>
              <a:rPr lang="en-US" sz="1600" dirty="0" err="1" smtClean="0"/>
              <a:t>Nekrasov</a:t>
            </a:r>
            <a:r>
              <a:rPr lang="en-US" sz="1600" dirty="0" smtClean="0"/>
              <a:t>, </a:t>
            </a:r>
            <a:r>
              <a:rPr lang="en-US" sz="1600" dirty="0" err="1" smtClean="0"/>
              <a:t>Sethi</a:t>
            </a:r>
            <a:r>
              <a:rPr lang="en-US" sz="1600" dirty="0" smtClean="0"/>
              <a:t>,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52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But at critical values of 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=</a:t>
            </a:r>
            <a:r>
              <a:rPr lang="en-US" sz="2400" baseline="-25000" dirty="0" smtClean="0">
                <a:solidFill>
                  <a:srgbClr val="0000FF"/>
                </a:solidFill>
                <a:sym typeface="Symbol"/>
              </a:rPr>
              <a:t>*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   ``finite WKB networks appear’’: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210175"/>
            <a:ext cx="5476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WKB Networks – 1/3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96" y="2438400"/>
            <a:ext cx="85295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4419600" y="2286000"/>
            <a:ext cx="1295400" cy="1143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594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Hypermultiplet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63425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8675"/>
            <a:ext cx="5676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WKB Networks – 2/3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29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Closed WKB path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467100" y="2171700"/>
            <a:ext cx="1219200" cy="76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400" y="5486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Vectormultiplet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002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At higher rank, we get string networks at critical values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of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: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572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These networks lift to closed cycles  </a:t>
            </a:r>
            <a:r>
              <a:rPr lang="en-US" sz="2400" dirty="0" smtClean="0">
                <a:solidFill>
                  <a:srgbClr val="800080"/>
                </a:solidFill>
                <a:sym typeface="Symbol"/>
              </a:rPr>
              <a:t>  in    and represent BPS states with 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endParaRPr lang="en-US" sz="2400" dirty="0">
              <a:solidFill>
                <a:srgbClr val="800080"/>
              </a:solidFill>
            </a:endParaRPr>
          </a:p>
        </p:txBody>
      </p:sp>
      <p:grpSp>
        <p:nvGrpSpPr>
          <p:cNvPr id="7173" name="Group 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33600" y="5715000"/>
            <a:ext cx="4495800" cy="738092"/>
            <a:chOff x="496" y="2635"/>
            <a:chExt cx="19053" cy="3128"/>
          </a:xfrm>
          <a:solidFill>
            <a:srgbClr val="800080"/>
          </a:solidFill>
        </p:grpSpPr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96" y="3043"/>
              <a:ext cx="1414" cy="1552"/>
            </a:xfrm>
            <a:custGeom>
              <a:avLst/>
              <a:gdLst/>
              <a:ahLst/>
              <a:cxnLst>
                <a:cxn ang="0">
                  <a:pos x="425" y="0"/>
                </a:cxn>
                <a:cxn ang="0">
                  <a:pos x="1402" y="0"/>
                </a:cxn>
                <a:cxn ang="0">
                  <a:pos x="1414" y="6"/>
                </a:cxn>
                <a:cxn ang="0">
                  <a:pos x="1414" y="44"/>
                </a:cxn>
                <a:cxn ang="0">
                  <a:pos x="215" y="1465"/>
                </a:cxn>
                <a:cxn ang="0">
                  <a:pos x="582" y="1465"/>
                </a:cxn>
                <a:cxn ang="0">
                  <a:pos x="710" y="1459"/>
                </a:cxn>
                <a:cxn ang="0">
                  <a:pos x="809" y="1434"/>
                </a:cxn>
                <a:cxn ang="0">
                  <a:pos x="896" y="1397"/>
                </a:cxn>
                <a:cxn ang="0">
                  <a:pos x="966" y="1348"/>
                </a:cxn>
                <a:cxn ang="0">
                  <a:pos x="1024" y="1280"/>
                </a:cxn>
                <a:cxn ang="0">
                  <a:pos x="1071" y="1199"/>
                </a:cxn>
                <a:cxn ang="0">
                  <a:pos x="1111" y="1107"/>
                </a:cxn>
                <a:cxn ang="0">
                  <a:pos x="1146" y="995"/>
                </a:cxn>
                <a:cxn ang="0">
                  <a:pos x="1152" y="971"/>
                </a:cxn>
                <a:cxn ang="0">
                  <a:pos x="1164" y="958"/>
                </a:cxn>
                <a:cxn ang="0">
                  <a:pos x="1164" y="946"/>
                </a:cxn>
                <a:cxn ang="0">
                  <a:pos x="1175" y="940"/>
                </a:cxn>
                <a:cxn ang="0">
                  <a:pos x="1193" y="940"/>
                </a:cxn>
                <a:cxn ang="0">
                  <a:pos x="1204" y="946"/>
                </a:cxn>
                <a:cxn ang="0">
                  <a:pos x="1210" y="958"/>
                </a:cxn>
                <a:cxn ang="0">
                  <a:pos x="1210" y="965"/>
                </a:cxn>
                <a:cxn ang="0">
                  <a:pos x="1204" y="983"/>
                </a:cxn>
                <a:cxn ang="0">
                  <a:pos x="1204" y="1002"/>
                </a:cxn>
                <a:cxn ang="0">
                  <a:pos x="1053" y="1502"/>
                </a:cxn>
                <a:cxn ang="0">
                  <a:pos x="1047" y="1521"/>
                </a:cxn>
                <a:cxn ang="0">
                  <a:pos x="1041" y="1533"/>
                </a:cxn>
                <a:cxn ang="0">
                  <a:pos x="1030" y="1545"/>
                </a:cxn>
                <a:cxn ang="0">
                  <a:pos x="1018" y="1545"/>
                </a:cxn>
                <a:cxn ang="0">
                  <a:pos x="1007" y="1552"/>
                </a:cxn>
                <a:cxn ang="0">
                  <a:pos x="12" y="1552"/>
                </a:cxn>
                <a:cxn ang="0">
                  <a:pos x="0" y="1545"/>
                </a:cxn>
                <a:cxn ang="0">
                  <a:pos x="0" y="1515"/>
                </a:cxn>
                <a:cxn ang="0">
                  <a:pos x="6" y="1508"/>
                </a:cxn>
                <a:cxn ang="0">
                  <a:pos x="6" y="1496"/>
                </a:cxn>
                <a:cxn ang="0">
                  <a:pos x="1204" y="68"/>
                </a:cxn>
                <a:cxn ang="0">
                  <a:pos x="855" y="68"/>
                </a:cxn>
                <a:cxn ang="0">
                  <a:pos x="721" y="81"/>
                </a:cxn>
                <a:cxn ang="0">
                  <a:pos x="617" y="105"/>
                </a:cxn>
                <a:cxn ang="0">
                  <a:pos x="529" y="149"/>
                </a:cxn>
                <a:cxn ang="0">
                  <a:pos x="460" y="210"/>
                </a:cxn>
                <a:cxn ang="0">
                  <a:pos x="407" y="291"/>
                </a:cxn>
                <a:cxn ang="0">
                  <a:pos x="361" y="384"/>
                </a:cxn>
                <a:cxn ang="0">
                  <a:pos x="326" y="489"/>
                </a:cxn>
                <a:cxn ang="0">
                  <a:pos x="314" y="501"/>
                </a:cxn>
                <a:cxn ang="0">
                  <a:pos x="308" y="513"/>
                </a:cxn>
                <a:cxn ang="0">
                  <a:pos x="285" y="513"/>
                </a:cxn>
                <a:cxn ang="0">
                  <a:pos x="273" y="507"/>
                </a:cxn>
                <a:cxn ang="0">
                  <a:pos x="273" y="501"/>
                </a:cxn>
                <a:cxn ang="0">
                  <a:pos x="268" y="495"/>
                </a:cxn>
                <a:cxn ang="0">
                  <a:pos x="268" y="470"/>
                </a:cxn>
                <a:cxn ang="0">
                  <a:pos x="273" y="458"/>
                </a:cxn>
                <a:cxn ang="0">
                  <a:pos x="390" y="44"/>
                </a:cxn>
                <a:cxn ang="0">
                  <a:pos x="396" y="25"/>
                </a:cxn>
                <a:cxn ang="0">
                  <a:pos x="401" y="13"/>
                </a:cxn>
                <a:cxn ang="0">
                  <a:pos x="425" y="0"/>
                </a:cxn>
              </a:cxnLst>
              <a:rect l="0" t="0" r="r" b="b"/>
              <a:pathLst>
                <a:path w="1414" h="1552">
                  <a:moveTo>
                    <a:pt x="425" y="0"/>
                  </a:moveTo>
                  <a:lnTo>
                    <a:pt x="1402" y="0"/>
                  </a:lnTo>
                  <a:lnTo>
                    <a:pt x="1414" y="6"/>
                  </a:lnTo>
                  <a:lnTo>
                    <a:pt x="1414" y="44"/>
                  </a:lnTo>
                  <a:lnTo>
                    <a:pt x="215" y="1465"/>
                  </a:lnTo>
                  <a:lnTo>
                    <a:pt x="582" y="1465"/>
                  </a:lnTo>
                  <a:lnTo>
                    <a:pt x="710" y="1459"/>
                  </a:lnTo>
                  <a:lnTo>
                    <a:pt x="809" y="1434"/>
                  </a:lnTo>
                  <a:lnTo>
                    <a:pt x="896" y="1397"/>
                  </a:lnTo>
                  <a:lnTo>
                    <a:pt x="966" y="1348"/>
                  </a:lnTo>
                  <a:lnTo>
                    <a:pt x="1024" y="1280"/>
                  </a:lnTo>
                  <a:lnTo>
                    <a:pt x="1071" y="1199"/>
                  </a:lnTo>
                  <a:lnTo>
                    <a:pt x="1111" y="1107"/>
                  </a:lnTo>
                  <a:lnTo>
                    <a:pt x="1146" y="995"/>
                  </a:lnTo>
                  <a:lnTo>
                    <a:pt x="1152" y="971"/>
                  </a:lnTo>
                  <a:lnTo>
                    <a:pt x="1164" y="958"/>
                  </a:lnTo>
                  <a:lnTo>
                    <a:pt x="1164" y="946"/>
                  </a:lnTo>
                  <a:lnTo>
                    <a:pt x="1175" y="940"/>
                  </a:lnTo>
                  <a:lnTo>
                    <a:pt x="1193" y="940"/>
                  </a:lnTo>
                  <a:lnTo>
                    <a:pt x="1204" y="946"/>
                  </a:lnTo>
                  <a:lnTo>
                    <a:pt x="1210" y="958"/>
                  </a:lnTo>
                  <a:lnTo>
                    <a:pt x="1210" y="965"/>
                  </a:lnTo>
                  <a:lnTo>
                    <a:pt x="1204" y="983"/>
                  </a:lnTo>
                  <a:lnTo>
                    <a:pt x="1204" y="1002"/>
                  </a:lnTo>
                  <a:lnTo>
                    <a:pt x="1053" y="1502"/>
                  </a:lnTo>
                  <a:lnTo>
                    <a:pt x="1047" y="1521"/>
                  </a:lnTo>
                  <a:lnTo>
                    <a:pt x="1041" y="1533"/>
                  </a:lnTo>
                  <a:lnTo>
                    <a:pt x="1030" y="1545"/>
                  </a:lnTo>
                  <a:lnTo>
                    <a:pt x="1018" y="1545"/>
                  </a:lnTo>
                  <a:lnTo>
                    <a:pt x="1007" y="1552"/>
                  </a:lnTo>
                  <a:lnTo>
                    <a:pt x="12" y="1552"/>
                  </a:lnTo>
                  <a:lnTo>
                    <a:pt x="0" y="1545"/>
                  </a:lnTo>
                  <a:lnTo>
                    <a:pt x="0" y="1515"/>
                  </a:lnTo>
                  <a:lnTo>
                    <a:pt x="6" y="1508"/>
                  </a:lnTo>
                  <a:lnTo>
                    <a:pt x="6" y="1496"/>
                  </a:lnTo>
                  <a:lnTo>
                    <a:pt x="1204" y="68"/>
                  </a:lnTo>
                  <a:lnTo>
                    <a:pt x="855" y="68"/>
                  </a:lnTo>
                  <a:lnTo>
                    <a:pt x="721" y="81"/>
                  </a:lnTo>
                  <a:lnTo>
                    <a:pt x="617" y="105"/>
                  </a:lnTo>
                  <a:lnTo>
                    <a:pt x="529" y="149"/>
                  </a:lnTo>
                  <a:lnTo>
                    <a:pt x="460" y="210"/>
                  </a:lnTo>
                  <a:lnTo>
                    <a:pt x="407" y="291"/>
                  </a:lnTo>
                  <a:lnTo>
                    <a:pt x="361" y="384"/>
                  </a:lnTo>
                  <a:lnTo>
                    <a:pt x="326" y="489"/>
                  </a:lnTo>
                  <a:lnTo>
                    <a:pt x="314" y="501"/>
                  </a:lnTo>
                  <a:lnTo>
                    <a:pt x="308" y="513"/>
                  </a:lnTo>
                  <a:lnTo>
                    <a:pt x="285" y="513"/>
                  </a:lnTo>
                  <a:lnTo>
                    <a:pt x="273" y="507"/>
                  </a:lnTo>
                  <a:lnTo>
                    <a:pt x="273" y="501"/>
                  </a:lnTo>
                  <a:lnTo>
                    <a:pt x="268" y="495"/>
                  </a:lnTo>
                  <a:lnTo>
                    <a:pt x="268" y="470"/>
                  </a:lnTo>
                  <a:lnTo>
                    <a:pt x="273" y="458"/>
                  </a:lnTo>
                  <a:lnTo>
                    <a:pt x="390" y="44"/>
                  </a:lnTo>
                  <a:lnTo>
                    <a:pt x="396" y="25"/>
                  </a:lnTo>
                  <a:lnTo>
                    <a:pt x="401" y="13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1886" y="4218"/>
              <a:ext cx="873" cy="1050"/>
            </a:xfrm>
            <a:custGeom>
              <a:avLst/>
              <a:gdLst/>
              <a:ahLst/>
              <a:cxnLst>
                <a:cxn ang="0">
                  <a:pos x="396" y="12"/>
                </a:cxn>
                <a:cxn ang="0">
                  <a:pos x="512" y="105"/>
                </a:cxn>
                <a:cxn ang="0">
                  <a:pos x="600" y="315"/>
                </a:cxn>
                <a:cxn ang="0">
                  <a:pos x="623" y="438"/>
                </a:cxn>
                <a:cxn ang="0">
                  <a:pos x="623" y="488"/>
                </a:cxn>
                <a:cxn ang="0">
                  <a:pos x="629" y="476"/>
                </a:cxn>
                <a:cxn ang="0">
                  <a:pos x="728" y="234"/>
                </a:cxn>
                <a:cxn ang="0">
                  <a:pos x="832" y="18"/>
                </a:cxn>
                <a:cxn ang="0">
                  <a:pos x="873" y="31"/>
                </a:cxn>
                <a:cxn ang="0">
                  <a:pos x="867" y="55"/>
                </a:cxn>
                <a:cxn ang="0">
                  <a:pos x="786" y="222"/>
                </a:cxn>
                <a:cxn ang="0">
                  <a:pos x="745" y="321"/>
                </a:cxn>
                <a:cxn ang="0">
                  <a:pos x="704" y="432"/>
                </a:cxn>
                <a:cxn ang="0">
                  <a:pos x="652" y="574"/>
                </a:cxn>
                <a:cxn ang="0">
                  <a:pos x="623" y="673"/>
                </a:cxn>
                <a:cxn ang="0">
                  <a:pos x="594" y="840"/>
                </a:cxn>
                <a:cxn ang="0">
                  <a:pos x="565" y="970"/>
                </a:cxn>
                <a:cxn ang="0">
                  <a:pos x="547" y="1019"/>
                </a:cxn>
                <a:cxn ang="0">
                  <a:pos x="524" y="1050"/>
                </a:cxn>
                <a:cxn ang="0">
                  <a:pos x="495" y="1044"/>
                </a:cxn>
                <a:cxn ang="0">
                  <a:pos x="483" y="1026"/>
                </a:cxn>
                <a:cxn ang="0">
                  <a:pos x="489" y="970"/>
                </a:cxn>
                <a:cxn ang="0">
                  <a:pos x="518" y="828"/>
                </a:cxn>
                <a:cxn ang="0">
                  <a:pos x="571" y="649"/>
                </a:cxn>
                <a:cxn ang="0">
                  <a:pos x="576" y="488"/>
                </a:cxn>
                <a:cxn ang="0">
                  <a:pos x="553" y="346"/>
                </a:cxn>
                <a:cxn ang="0">
                  <a:pos x="495" y="222"/>
                </a:cxn>
                <a:cxn ang="0">
                  <a:pos x="384" y="142"/>
                </a:cxn>
                <a:cxn ang="0">
                  <a:pos x="227" y="142"/>
                </a:cxn>
                <a:cxn ang="0">
                  <a:pos x="99" y="216"/>
                </a:cxn>
                <a:cxn ang="0">
                  <a:pos x="47" y="302"/>
                </a:cxn>
                <a:cxn ang="0">
                  <a:pos x="12" y="309"/>
                </a:cxn>
                <a:cxn ang="0">
                  <a:pos x="0" y="290"/>
                </a:cxn>
                <a:cxn ang="0">
                  <a:pos x="18" y="222"/>
                </a:cxn>
                <a:cxn ang="0">
                  <a:pos x="111" y="92"/>
                </a:cxn>
                <a:cxn ang="0">
                  <a:pos x="239" y="12"/>
                </a:cxn>
              </a:cxnLst>
              <a:rect l="0" t="0" r="r" b="b"/>
              <a:pathLst>
                <a:path w="873" h="1050">
                  <a:moveTo>
                    <a:pt x="320" y="0"/>
                  </a:moveTo>
                  <a:lnTo>
                    <a:pt x="396" y="12"/>
                  </a:lnTo>
                  <a:lnTo>
                    <a:pt x="460" y="49"/>
                  </a:lnTo>
                  <a:lnTo>
                    <a:pt x="512" y="105"/>
                  </a:lnTo>
                  <a:lnTo>
                    <a:pt x="582" y="241"/>
                  </a:lnTo>
                  <a:lnTo>
                    <a:pt x="600" y="315"/>
                  </a:lnTo>
                  <a:lnTo>
                    <a:pt x="617" y="383"/>
                  </a:lnTo>
                  <a:lnTo>
                    <a:pt x="623" y="438"/>
                  </a:lnTo>
                  <a:lnTo>
                    <a:pt x="629" y="476"/>
                  </a:lnTo>
                  <a:lnTo>
                    <a:pt x="623" y="488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93" y="315"/>
                  </a:lnTo>
                  <a:lnTo>
                    <a:pt x="728" y="234"/>
                  </a:lnTo>
                  <a:lnTo>
                    <a:pt x="827" y="24"/>
                  </a:lnTo>
                  <a:lnTo>
                    <a:pt x="832" y="18"/>
                  </a:lnTo>
                  <a:lnTo>
                    <a:pt x="862" y="18"/>
                  </a:lnTo>
                  <a:lnTo>
                    <a:pt x="873" y="31"/>
                  </a:lnTo>
                  <a:lnTo>
                    <a:pt x="873" y="49"/>
                  </a:lnTo>
                  <a:lnTo>
                    <a:pt x="867" y="55"/>
                  </a:lnTo>
                  <a:lnTo>
                    <a:pt x="821" y="148"/>
                  </a:lnTo>
                  <a:lnTo>
                    <a:pt x="786" y="222"/>
                  </a:lnTo>
                  <a:lnTo>
                    <a:pt x="763" y="278"/>
                  </a:lnTo>
                  <a:lnTo>
                    <a:pt x="745" y="321"/>
                  </a:lnTo>
                  <a:lnTo>
                    <a:pt x="728" y="370"/>
                  </a:lnTo>
                  <a:lnTo>
                    <a:pt x="704" y="432"/>
                  </a:lnTo>
                  <a:lnTo>
                    <a:pt x="675" y="506"/>
                  </a:lnTo>
                  <a:lnTo>
                    <a:pt x="652" y="574"/>
                  </a:lnTo>
                  <a:lnTo>
                    <a:pt x="635" y="630"/>
                  </a:lnTo>
                  <a:lnTo>
                    <a:pt x="623" y="673"/>
                  </a:lnTo>
                  <a:lnTo>
                    <a:pt x="611" y="760"/>
                  </a:lnTo>
                  <a:lnTo>
                    <a:pt x="594" y="840"/>
                  </a:lnTo>
                  <a:lnTo>
                    <a:pt x="582" y="914"/>
                  </a:lnTo>
                  <a:lnTo>
                    <a:pt x="565" y="970"/>
                  </a:lnTo>
                  <a:lnTo>
                    <a:pt x="553" y="1001"/>
                  </a:lnTo>
                  <a:lnTo>
                    <a:pt x="547" y="1019"/>
                  </a:lnTo>
                  <a:lnTo>
                    <a:pt x="536" y="1038"/>
                  </a:lnTo>
                  <a:lnTo>
                    <a:pt x="524" y="1050"/>
                  </a:lnTo>
                  <a:lnTo>
                    <a:pt x="501" y="1050"/>
                  </a:lnTo>
                  <a:lnTo>
                    <a:pt x="495" y="1044"/>
                  </a:lnTo>
                  <a:lnTo>
                    <a:pt x="489" y="1032"/>
                  </a:lnTo>
                  <a:lnTo>
                    <a:pt x="483" y="1026"/>
                  </a:lnTo>
                  <a:lnTo>
                    <a:pt x="483" y="1013"/>
                  </a:lnTo>
                  <a:lnTo>
                    <a:pt x="489" y="970"/>
                  </a:lnTo>
                  <a:lnTo>
                    <a:pt x="501" y="908"/>
                  </a:lnTo>
                  <a:lnTo>
                    <a:pt x="518" y="828"/>
                  </a:lnTo>
                  <a:lnTo>
                    <a:pt x="565" y="667"/>
                  </a:lnTo>
                  <a:lnTo>
                    <a:pt x="571" y="649"/>
                  </a:lnTo>
                  <a:lnTo>
                    <a:pt x="576" y="612"/>
                  </a:lnTo>
                  <a:lnTo>
                    <a:pt x="576" y="488"/>
                  </a:lnTo>
                  <a:lnTo>
                    <a:pt x="571" y="414"/>
                  </a:lnTo>
                  <a:lnTo>
                    <a:pt x="553" y="346"/>
                  </a:lnTo>
                  <a:lnTo>
                    <a:pt x="530" y="278"/>
                  </a:lnTo>
                  <a:lnTo>
                    <a:pt x="495" y="222"/>
                  </a:lnTo>
                  <a:lnTo>
                    <a:pt x="448" y="173"/>
                  </a:lnTo>
                  <a:lnTo>
                    <a:pt x="384" y="142"/>
                  </a:lnTo>
                  <a:lnTo>
                    <a:pt x="303" y="129"/>
                  </a:lnTo>
                  <a:lnTo>
                    <a:pt x="227" y="142"/>
                  </a:lnTo>
                  <a:lnTo>
                    <a:pt x="158" y="166"/>
                  </a:lnTo>
                  <a:lnTo>
                    <a:pt x="99" y="216"/>
                  </a:lnTo>
                  <a:lnTo>
                    <a:pt x="59" y="278"/>
                  </a:lnTo>
                  <a:lnTo>
                    <a:pt x="47" y="302"/>
                  </a:lnTo>
                  <a:lnTo>
                    <a:pt x="41" y="309"/>
                  </a:lnTo>
                  <a:lnTo>
                    <a:pt x="12" y="309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6" y="272"/>
                  </a:lnTo>
                  <a:lnTo>
                    <a:pt x="18" y="222"/>
                  </a:lnTo>
                  <a:lnTo>
                    <a:pt x="53" y="160"/>
                  </a:lnTo>
                  <a:lnTo>
                    <a:pt x="111" y="92"/>
                  </a:lnTo>
                  <a:lnTo>
                    <a:pt x="169" y="49"/>
                  </a:lnTo>
                  <a:lnTo>
                    <a:pt x="239" y="1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 noEditPoints="1"/>
            </p:cNvSpPr>
            <p:nvPr/>
          </p:nvSpPr>
          <p:spPr bwMode="auto">
            <a:xfrm>
              <a:off x="3667" y="3760"/>
              <a:ext cx="1431" cy="532"/>
            </a:xfrm>
            <a:custGeom>
              <a:avLst/>
              <a:gdLst/>
              <a:ahLst/>
              <a:cxnLst>
                <a:cxn ang="0">
                  <a:pos x="40" y="439"/>
                </a:cxn>
                <a:cxn ang="0">
                  <a:pos x="1378" y="439"/>
                </a:cxn>
                <a:cxn ang="0">
                  <a:pos x="1396" y="445"/>
                </a:cxn>
                <a:cxn ang="0">
                  <a:pos x="1408" y="445"/>
                </a:cxn>
                <a:cxn ang="0">
                  <a:pos x="1413" y="458"/>
                </a:cxn>
                <a:cxn ang="0">
                  <a:pos x="1425" y="470"/>
                </a:cxn>
                <a:cxn ang="0">
                  <a:pos x="1425" y="507"/>
                </a:cxn>
                <a:cxn ang="0">
                  <a:pos x="1413" y="513"/>
                </a:cxn>
                <a:cxn ang="0">
                  <a:pos x="1408" y="526"/>
                </a:cxn>
                <a:cxn ang="0">
                  <a:pos x="1396" y="526"/>
                </a:cxn>
                <a:cxn ang="0">
                  <a:pos x="1384" y="532"/>
                </a:cxn>
                <a:cxn ang="0">
                  <a:pos x="40" y="532"/>
                </a:cxn>
                <a:cxn ang="0">
                  <a:pos x="29" y="526"/>
                </a:cxn>
                <a:cxn ang="0">
                  <a:pos x="17" y="526"/>
                </a:cxn>
                <a:cxn ang="0">
                  <a:pos x="11" y="513"/>
                </a:cxn>
                <a:cxn ang="0">
                  <a:pos x="0" y="507"/>
                </a:cxn>
                <a:cxn ang="0">
                  <a:pos x="0" y="470"/>
                </a:cxn>
                <a:cxn ang="0">
                  <a:pos x="11" y="458"/>
                </a:cxn>
                <a:cxn ang="0">
                  <a:pos x="17" y="445"/>
                </a:cxn>
                <a:cxn ang="0">
                  <a:pos x="29" y="445"/>
                </a:cxn>
                <a:cxn ang="0">
                  <a:pos x="40" y="439"/>
                </a:cxn>
                <a:cxn ang="0">
                  <a:pos x="46" y="0"/>
                </a:cxn>
                <a:cxn ang="0">
                  <a:pos x="1390" y="0"/>
                </a:cxn>
                <a:cxn ang="0">
                  <a:pos x="1402" y="6"/>
                </a:cxn>
                <a:cxn ang="0">
                  <a:pos x="1413" y="6"/>
                </a:cxn>
                <a:cxn ang="0">
                  <a:pos x="1419" y="19"/>
                </a:cxn>
                <a:cxn ang="0">
                  <a:pos x="1431" y="25"/>
                </a:cxn>
                <a:cxn ang="0">
                  <a:pos x="1431" y="62"/>
                </a:cxn>
                <a:cxn ang="0">
                  <a:pos x="1419" y="74"/>
                </a:cxn>
                <a:cxn ang="0">
                  <a:pos x="1413" y="87"/>
                </a:cxn>
                <a:cxn ang="0">
                  <a:pos x="1402" y="87"/>
                </a:cxn>
                <a:cxn ang="0">
                  <a:pos x="1384" y="93"/>
                </a:cxn>
                <a:cxn ang="0">
                  <a:pos x="46" y="93"/>
                </a:cxn>
                <a:cxn ang="0">
                  <a:pos x="35" y="87"/>
                </a:cxn>
                <a:cxn ang="0">
                  <a:pos x="23" y="87"/>
                </a:cxn>
                <a:cxn ang="0">
                  <a:pos x="17" y="74"/>
                </a:cxn>
                <a:cxn ang="0">
                  <a:pos x="6" y="62"/>
                </a:cxn>
                <a:cxn ang="0">
                  <a:pos x="6" y="25"/>
                </a:cxn>
                <a:cxn ang="0">
                  <a:pos x="17" y="19"/>
                </a:cxn>
                <a:cxn ang="0">
                  <a:pos x="23" y="6"/>
                </a:cxn>
                <a:cxn ang="0">
                  <a:pos x="35" y="6"/>
                </a:cxn>
                <a:cxn ang="0">
                  <a:pos x="46" y="0"/>
                </a:cxn>
              </a:cxnLst>
              <a:rect l="0" t="0" r="r" b="b"/>
              <a:pathLst>
                <a:path w="1431" h="532">
                  <a:moveTo>
                    <a:pt x="40" y="439"/>
                  </a:moveTo>
                  <a:lnTo>
                    <a:pt x="1378" y="439"/>
                  </a:lnTo>
                  <a:lnTo>
                    <a:pt x="1396" y="445"/>
                  </a:lnTo>
                  <a:lnTo>
                    <a:pt x="1408" y="445"/>
                  </a:lnTo>
                  <a:lnTo>
                    <a:pt x="1413" y="458"/>
                  </a:lnTo>
                  <a:lnTo>
                    <a:pt x="1425" y="470"/>
                  </a:lnTo>
                  <a:lnTo>
                    <a:pt x="1425" y="507"/>
                  </a:lnTo>
                  <a:lnTo>
                    <a:pt x="1413" y="513"/>
                  </a:lnTo>
                  <a:lnTo>
                    <a:pt x="1408" y="526"/>
                  </a:lnTo>
                  <a:lnTo>
                    <a:pt x="1396" y="526"/>
                  </a:lnTo>
                  <a:lnTo>
                    <a:pt x="1384" y="532"/>
                  </a:lnTo>
                  <a:lnTo>
                    <a:pt x="40" y="532"/>
                  </a:lnTo>
                  <a:lnTo>
                    <a:pt x="29" y="526"/>
                  </a:lnTo>
                  <a:lnTo>
                    <a:pt x="17" y="526"/>
                  </a:lnTo>
                  <a:lnTo>
                    <a:pt x="11" y="513"/>
                  </a:lnTo>
                  <a:lnTo>
                    <a:pt x="0" y="507"/>
                  </a:lnTo>
                  <a:lnTo>
                    <a:pt x="0" y="470"/>
                  </a:lnTo>
                  <a:lnTo>
                    <a:pt x="11" y="458"/>
                  </a:lnTo>
                  <a:lnTo>
                    <a:pt x="17" y="445"/>
                  </a:lnTo>
                  <a:lnTo>
                    <a:pt x="29" y="445"/>
                  </a:lnTo>
                  <a:lnTo>
                    <a:pt x="40" y="439"/>
                  </a:lnTo>
                  <a:close/>
                  <a:moveTo>
                    <a:pt x="46" y="0"/>
                  </a:moveTo>
                  <a:lnTo>
                    <a:pt x="1390" y="0"/>
                  </a:lnTo>
                  <a:lnTo>
                    <a:pt x="1402" y="6"/>
                  </a:lnTo>
                  <a:lnTo>
                    <a:pt x="1413" y="6"/>
                  </a:lnTo>
                  <a:lnTo>
                    <a:pt x="1419" y="19"/>
                  </a:lnTo>
                  <a:lnTo>
                    <a:pt x="1431" y="25"/>
                  </a:lnTo>
                  <a:lnTo>
                    <a:pt x="1431" y="62"/>
                  </a:lnTo>
                  <a:lnTo>
                    <a:pt x="1419" y="74"/>
                  </a:lnTo>
                  <a:lnTo>
                    <a:pt x="1413" y="87"/>
                  </a:lnTo>
                  <a:lnTo>
                    <a:pt x="1402" y="87"/>
                  </a:lnTo>
                  <a:lnTo>
                    <a:pt x="1384" y="93"/>
                  </a:lnTo>
                  <a:lnTo>
                    <a:pt x="46" y="93"/>
                  </a:lnTo>
                  <a:lnTo>
                    <a:pt x="35" y="87"/>
                  </a:lnTo>
                  <a:lnTo>
                    <a:pt x="23" y="87"/>
                  </a:lnTo>
                  <a:lnTo>
                    <a:pt x="17" y="74"/>
                  </a:lnTo>
                  <a:lnTo>
                    <a:pt x="6" y="62"/>
                  </a:lnTo>
                  <a:lnTo>
                    <a:pt x="6" y="25"/>
                  </a:lnTo>
                  <a:lnTo>
                    <a:pt x="17" y="19"/>
                  </a:lnTo>
                  <a:lnTo>
                    <a:pt x="23" y="6"/>
                  </a:lnTo>
                  <a:lnTo>
                    <a:pt x="35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 noEditPoints="1"/>
            </p:cNvSpPr>
            <p:nvPr/>
          </p:nvSpPr>
          <p:spPr bwMode="auto">
            <a:xfrm>
              <a:off x="5918" y="2759"/>
              <a:ext cx="1193" cy="2516"/>
            </a:xfrm>
            <a:custGeom>
              <a:avLst/>
              <a:gdLst/>
              <a:ahLst/>
              <a:cxnLst>
                <a:cxn ang="0">
                  <a:pos x="745" y="1557"/>
                </a:cxn>
                <a:cxn ang="0">
                  <a:pos x="908" y="1347"/>
                </a:cxn>
                <a:cxn ang="0">
                  <a:pos x="861" y="1063"/>
                </a:cxn>
                <a:cxn ang="0">
                  <a:pos x="716" y="939"/>
                </a:cxn>
                <a:cxn ang="0">
                  <a:pos x="396" y="1020"/>
                </a:cxn>
                <a:cxn ang="0">
                  <a:pos x="291" y="1261"/>
                </a:cxn>
                <a:cxn ang="0">
                  <a:pos x="378" y="1483"/>
                </a:cxn>
                <a:cxn ang="0">
                  <a:pos x="489" y="1576"/>
                </a:cxn>
                <a:cxn ang="0">
                  <a:pos x="1030" y="6"/>
                </a:cxn>
                <a:cxn ang="0">
                  <a:pos x="1181" y="130"/>
                </a:cxn>
                <a:cxn ang="0">
                  <a:pos x="1164" y="266"/>
                </a:cxn>
                <a:cxn ang="0">
                  <a:pos x="1071" y="284"/>
                </a:cxn>
                <a:cxn ang="0">
                  <a:pos x="1012" y="192"/>
                </a:cxn>
                <a:cxn ang="0">
                  <a:pos x="1024" y="148"/>
                </a:cxn>
                <a:cxn ang="0">
                  <a:pos x="1065" y="105"/>
                </a:cxn>
                <a:cxn ang="0">
                  <a:pos x="989" y="56"/>
                </a:cxn>
                <a:cxn ang="0">
                  <a:pos x="855" y="93"/>
                </a:cxn>
                <a:cxn ang="0">
                  <a:pos x="780" y="297"/>
                </a:cxn>
                <a:cxn ang="0">
                  <a:pos x="751" y="525"/>
                </a:cxn>
                <a:cxn ang="0">
                  <a:pos x="739" y="735"/>
                </a:cxn>
                <a:cxn ang="0">
                  <a:pos x="902" y="977"/>
                </a:cxn>
                <a:cxn ang="0">
                  <a:pos x="1007" y="1261"/>
                </a:cxn>
                <a:cxn ang="0">
                  <a:pos x="914" y="1533"/>
                </a:cxn>
                <a:cxn ang="0">
                  <a:pos x="652" y="1687"/>
                </a:cxn>
                <a:cxn ang="0">
                  <a:pos x="617" y="1928"/>
                </a:cxn>
                <a:cxn ang="0">
                  <a:pos x="576" y="2176"/>
                </a:cxn>
                <a:cxn ang="0">
                  <a:pos x="466" y="2398"/>
                </a:cxn>
                <a:cxn ang="0">
                  <a:pos x="239" y="2516"/>
                </a:cxn>
                <a:cxn ang="0">
                  <a:pos x="47" y="2441"/>
                </a:cxn>
                <a:cxn ang="0">
                  <a:pos x="6" y="2287"/>
                </a:cxn>
                <a:cxn ang="0">
                  <a:pos x="87" y="2231"/>
                </a:cxn>
                <a:cxn ang="0">
                  <a:pos x="169" y="2287"/>
                </a:cxn>
                <a:cxn ang="0">
                  <a:pos x="175" y="2361"/>
                </a:cxn>
                <a:cxn ang="0">
                  <a:pos x="122" y="2417"/>
                </a:cxn>
                <a:cxn ang="0">
                  <a:pos x="198" y="2466"/>
                </a:cxn>
                <a:cxn ang="0">
                  <a:pos x="355" y="2423"/>
                </a:cxn>
                <a:cxn ang="0">
                  <a:pos x="442" y="2213"/>
                </a:cxn>
                <a:cxn ang="0">
                  <a:pos x="471" y="1984"/>
                </a:cxn>
                <a:cxn ang="0">
                  <a:pos x="483" y="1786"/>
                </a:cxn>
                <a:cxn ang="0">
                  <a:pos x="314" y="1545"/>
                </a:cxn>
                <a:cxn ang="0">
                  <a:pos x="210" y="1261"/>
                </a:cxn>
                <a:cxn ang="0">
                  <a:pos x="303" y="995"/>
                </a:cxn>
                <a:cxn ang="0">
                  <a:pos x="570" y="841"/>
                </a:cxn>
                <a:cxn ang="0">
                  <a:pos x="611" y="482"/>
                </a:cxn>
                <a:cxn ang="0">
                  <a:pos x="646" y="321"/>
                </a:cxn>
                <a:cxn ang="0">
                  <a:pos x="716" y="154"/>
                </a:cxn>
                <a:cxn ang="0">
                  <a:pos x="873" y="12"/>
                </a:cxn>
              </a:cxnLst>
              <a:rect l="0" t="0" r="r" b="b"/>
              <a:pathLst>
                <a:path w="1193" h="2516">
                  <a:moveTo>
                    <a:pt x="716" y="939"/>
                  </a:moveTo>
                  <a:lnTo>
                    <a:pt x="658" y="1582"/>
                  </a:lnTo>
                  <a:lnTo>
                    <a:pt x="745" y="1557"/>
                  </a:lnTo>
                  <a:lnTo>
                    <a:pt x="815" y="1502"/>
                  </a:lnTo>
                  <a:lnTo>
                    <a:pt x="873" y="1428"/>
                  </a:lnTo>
                  <a:lnTo>
                    <a:pt x="908" y="1347"/>
                  </a:lnTo>
                  <a:lnTo>
                    <a:pt x="919" y="1255"/>
                  </a:lnTo>
                  <a:lnTo>
                    <a:pt x="902" y="1156"/>
                  </a:lnTo>
                  <a:lnTo>
                    <a:pt x="861" y="1063"/>
                  </a:lnTo>
                  <a:lnTo>
                    <a:pt x="797" y="995"/>
                  </a:lnTo>
                  <a:lnTo>
                    <a:pt x="722" y="946"/>
                  </a:lnTo>
                  <a:lnTo>
                    <a:pt x="716" y="939"/>
                  </a:lnTo>
                  <a:close/>
                  <a:moveTo>
                    <a:pt x="553" y="933"/>
                  </a:moveTo>
                  <a:lnTo>
                    <a:pt x="466" y="964"/>
                  </a:lnTo>
                  <a:lnTo>
                    <a:pt x="396" y="1020"/>
                  </a:lnTo>
                  <a:lnTo>
                    <a:pt x="338" y="1088"/>
                  </a:lnTo>
                  <a:lnTo>
                    <a:pt x="303" y="1168"/>
                  </a:lnTo>
                  <a:lnTo>
                    <a:pt x="291" y="1261"/>
                  </a:lnTo>
                  <a:lnTo>
                    <a:pt x="303" y="1347"/>
                  </a:lnTo>
                  <a:lnTo>
                    <a:pt x="332" y="1422"/>
                  </a:lnTo>
                  <a:lnTo>
                    <a:pt x="378" y="1483"/>
                  </a:lnTo>
                  <a:lnTo>
                    <a:pt x="431" y="1533"/>
                  </a:lnTo>
                  <a:lnTo>
                    <a:pt x="489" y="1570"/>
                  </a:lnTo>
                  <a:lnTo>
                    <a:pt x="489" y="1576"/>
                  </a:lnTo>
                  <a:lnTo>
                    <a:pt x="553" y="933"/>
                  </a:lnTo>
                  <a:close/>
                  <a:moveTo>
                    <a:pt x="954" y="0"/>
                  </a:moveTo>
                  <a:lnTo>
                    <a:pt x="1030" y="6"/>
                  </a:lnTo>
                  <a:lnTo>
                    <a:pt x="1094" y="37"/>
                  </a:lnTo>
                  <a:lnTo>
                    <a:pt x="1146" y="74"/>
                  </a:lnTo>
                  <a:lnTo>
                    <a:pt x="1181" y="130"/>
                  </a:lnTo>
                  <a:lnTo>
                    <a:pt x="1193" y="192"/>
                  </a:lnTo>
                  <a:lnTo>
                    <a:pt x="1187" y="235"/>
                  </a:lnTo>
                  <a:lnTo>
                    <a:pt x="1164" y="266"/>
                  </a:lnTo>
                  <a:lnTo>
                    <a:pt x="1135" y="284"/>
                  </a:lnTo>
                  <a:lnTo>
                    <a:pt x="1100" y="290"/>
                  </a:lnTo>
                  <a:lnTo>
                    <a:pt x="1071" y="284"/>
                  </a:lnTo>
                  <a:lnTo>
                    <a:pt x="1042" y="266"/>
                  </a:lnTo>
                  <a:lnTo>
                    <a:pt x="1018" y="235"/>
                  </a:lnTo>
                  <a:lnTo>
                    <a:pt x="1012" y="192"/>
                  </a:lnTo>
                  <a:lnTo>
                    <a:pt x="1012" y="179"/>
                  </a:lnTo>
                  <a:lnTo>
                    <a:pt x="1018" y="161"/>
                  </a:lnTo>
                  <a:lnTo>
                    <a:pt x="1024" y="148"/>
                  </a:lnTo>
                  <a:lnTo>
                    <a:pt x="1036" y="130"/>
                  </a:lnTo>
                  <a:lnTo>
                    <a:pt x="1047" y="117"/>
                  </a:lnTo>
                  <a:lnTo>
                    <a:pt x="1065" y="105"/>
                  </a:lnTo>
                  <a:lnTo>
                    <a:pt x="1088" y="99"/>
                  </a:lnTo>
                  <a:lnTo>
                    <a:pt x="1036" y="68"/>
                  </a:lnTo>
                  <a:lnTo>
                    <a:pt x="989" y="56"/>
                  </a:lnTo>
                  <a:lnTo>
                    <a:pt x="954" y="49"/>
                  </a:lnTo>
                  <a:lnTo>
                    <a:pt x="896" y="62"/>
                  </a:lnTo>
                  <a:lnTo>
                    <a:pt x="855" y="93"/>
                  </a:lnTo>
                  <a:lnTo>
                    <a:pt x="820" y="142"/>
                  </a:lnTo>
                  <a:lnTo>
                    <a:pt x="797" y="210"/>
                  </a:lnTo>
                  <a:lnTo>
                    <a:pt x="780" y="297"/>
                  </a:lnTo>
                  <a:lnTo>
                    <a:pt x="768" y="389"/>
                  </a:lnTo>
                  <a:lnTo>
                    <a:pt x="756" y="494"/>
                  </a:lnTo>
                  <a:lnTo>
                    <a:pt x="751" y="525"/>
                  </a:lnTo>
                  <a:lnTo>
                    <a:pt x="751" y="575"/>
                  </a:lnTo>
                  <a:lnTo>
                    <a:pt x="745" y="643"/>
                  </a:lnTo>
                  <a:lnTo>
                    <a:pt x="739" y="735"/>
                  </a:lnTo>
                  <a:lnTo>
                    <a:pt x="727" y="859"/>
                  </a:lnTo>
                  <a:lnTo>
                    <a:pt x="826" y="909"/>
                  </a:lnTo>
                  <a:lnTo>
                    <a:pt x="902" y="977"/>
                  </a:lnTo>
                  <a:lnTo>
                    <a:pt x="960" y="1063"/>
                  </a:lnTo>
                  <a:lnTo>
                    <a:pt x="995" y="1162"/>
                  </a:lnTo>
                  <a:lnTo>
                    <a:pt x="1007" y="1261"/>
                  </a:lnTo>
                  <a:lnTo>
                    <a:pt x="995" y="1354"/>
                  </a:lnTo>
                  <a:lnTo>
                    <a:pt x="966" y="1446"/>
                  </a:lnTo>
                  <a:lnTo>
                    <a:pt x="914" y="1533"/>
                  </a:lnTo>
                  <a:lnTo>
                    <a:pt x="850" y="1601"/>
                  </a:lnTo>
                  <a:lnTo>
                    <a:pt x="756" y="1656"/>
                  </a:lnTo>
                  <a:lnTo>
                    <a:pt x="652" y="1687"/>
                  </a:lnTo>
                  <a:lnTo>
                    <a:pt x="652" y="1675"/>
                  </a:lnTo>
                  <a:lnTo>
                    <a:pt x="634" y="1817"/>
                  </a:lnTo>
                  <a:lnTo>
                    <a:pt x="617" y="1928"/>
                  </a:lnTo>
                  <a:lnTo>
                    <a:pt x="605" y="2027"/>
                  </a:lnTo>
                  <a:lnTo>
                    <a:pt x="588" y="2108"/>
                  </a:lnTo>
                  <a:lnTo>
                    <a:pt x="576" y="2176"/>
                  </a:lnTo>
                  <a:lnTo>
                    <a:pt x="553" y="2237"/>
                  </a:lnTo>
                  <a:lnTo>
                    <a:pt x="518" y="2324"/>
                  </a:lnTo>
                  <a:lnTo>
                    <a:pt x="466" y="2398"/>
                  </a:lnTo>
                  <a:lnTo>
                    <a:pt x="407" y="2460"/>
                  </a:lnTo>
                  <a:lnTo>
                    <a:pt x="332" y="2503"/>
                  </a:lnTo>
                  <a:lnTo>
                    <a:pt x="239" y="2516"/>
                  </a:lnTo>
                  <a:lnTo>
                    <a:pt x="163" y="2509"/>
                  </a:lnTo>
                  <a:lnTo>
                    <a:pt x="99" y="2478"/>
                  </a:lnTo>
                  <a:lnTo>
                    <a:pt x="47" y="2441"/>
                  </a:lnTo>
                  <a:lnTo>
                    <a:pt x="12" y="2392"/>
                  </a:lnTo>
                  <a:lnTo>
                    <a:pt x="0" y="2330"/>
                  </a:lnTo>
                  <a:lnTo>
                    <a:pt x="6" y="2287"/>
                  </a:lnTo>
                  <a:lnTo>
                    <a:pt x="29" y="2256"/>
                  </a:lnTo>
                  <a:lnTo>
                    <a:pt x="58" y="2237"/>
                  </a:lnTo>
                  <a:lnTo>
                    <a:pt x="87" y="2231"/>
                  </a:lnTo>
                  <a:lnTo>
                    <a:pt x="116" y="2237"/>
                  </a:lnTo>
                  <a:lnTo>
                    <a:pt x="151" y="2256"/>
                  </a:lnTo>
                  <a:lnTo>
                    <a:pt x="169" y="2287"/>
                  </a:lnTo>
                  <a:lnTo>
                    <a:pt x="180" y="2330"/>
                  </a:lnTo>
                  <a:lnTo>
                    <a:pt x="180" y="2342"/>
                  </a:lnTo>
                  <a:lnTo>
                    <a:pt x="175" y="2361"/>
                  </a:lnTo>
                  <a:lnTo>
                    <a:pt x="169" y="2373"/>
                  </a:lnTo>
                  <a:lnTo>
                    <a:pt x="157" y="2392"/>
                  </a:lnTo>
                  <a:lnTo>
                    <a:pt x="122" y="2417"/>
                  </a:lnTo>
                  <a:lnTo>
                    <a:pt x="99" y="2423"/>
                  </a:lnTo>
                  <a:lnTo>
                    <a:pt x="151" y="2454"/>
                  </a:lnTo>
                  <a:lnTo>
                    <a:pt x="198" y="2466"/>
                  </a:lnTo>
                  <a:lnTo>
                    <a:pt x="239" y="2472"/>
                  </a:lnTo>
                  <a:lnTo>
                    <a:pt x="303" y="2460"/>
                  </a:lnTo>
                  <a:lnTo>
                    <a:pt x="355" y="2423"/>
                  </a:lnTo>
                  <a:lnTo>
                    <a:pt x="390" y="2367"/>
                  </a:lnTo>
                  <a:lnTo>
                    <a:pt x="419" y="2299"/>
                  </a:lnTo>
                  <a:lnTo>
                    <a:pt x="442" y="2213"/>
                  </a:lnTo>
                  <a:lnTo>
                    <a:pt x="454" y="2120"/>
                  </a:lnTo>
                  <a:lnTo>
                    <a:pt x="466" y="2015"/>
                  </a:lnTo>
                  <a:lnTo>
                    <a:pt x="471" y="1984"/>
                  </a:lnTo>
                  <a:lnTo>
                    <a:pt x="471" y="1941"/>
                  </a:lnTo>
                  <a:lnTo>
                    <a:pt x="477" y="1873"/>
                  </a:lnTo>
                  <a:lnTo>
                    <a:pt x="483" y="1786"/>
                  </a:lnTo>
                  <a:lnTo>
                    <a:pt x="489" y="1663"/>
                  </a:lnTo>
                  <a:lnTo>
                    <a:pt x="390" y="1613"/>
                  </a:lnTo>
                  <a:lnTo>
                    <a:pt x="314" y="1545"/>
                  </a:lnTo>
                  <a:lnTo>
                    <a:pt x="256" y="1459"/>
                  </a:lnTo>
                  <a:lnTo>
                    <a:pt x="221" y="1360"/>
                  </a:lnTo>
                  <a:lnTo>
                    <a:pt x="210" y="1261"/>
                  </a:lnTo>
                  <a:lnTo>
                    <a:pt x="221" y="1168"/>
                  </a:lnTo>
                  <a:lnTo>
                    <a:pt x="250" y="1075"/>
                  </a:lnTo>
                  <a:lnTo>
                    <a:pt x="303" y="995"/>
                  </a:lnTo>
                  <a:lnTo>
                    <a:pt x="372" y="927"/>
                  </a:lnTo>
                  <a:lnTo>
                    <a:pt x="460" y="871"/>
                  </a:lnTo>
                  <a:lnTo>
                    <a:pt x="570" y="841"/>
                  </a:lnTo>
                  <a:lnTo>
                    <a:pt x="588" y="692"/>
                  </a:lnTo>
                  <a:lnTo>
                    <a:pt x="599" y="575"/>
                  </a:lnTo>
                  <a:lnTo>
                    <a:pt x="611" y="482"/>
                  </a:lnTo>
                  <a:lnTo>
                    <a:pt x="623" y="414"/>
                  </a:lnTo>
                  <a:lnTo>
                    <a:pt x="634" y="365"/>
                  </a:lnTo>
                  <a:lnTo>
                    <a:pt x="646" y="321"/>
                  </a:lnTo>
                  <a:lnTo>
                    <a:pt x="658" y="284"/>
                  </a:lnTo>
                  <a:lnTo>
                    <a:pt x="681" y="216"/>
                  </a:lnTo>
                  <a:lnTo>
                    <a:pt x="716" y="154"/>
                  </a:lnTo>
                  <a:lnTo>
                    <a:pt x="756" y="93"/>
                  </a:lnTo>
                  <a:lnTo>
                    <a:pt x="809" y="43"/>
                  </a:lnTo>
                  <a:lnTo>
                    <a:pt x="873" y="12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6855" y="4712"/>
              <a:ext cx="872" cy="1051"/>
            </a:xfrm>
            <a:custGeom>
              <a:avLst/>
              <a:gdLst/>
              <a:ahLst/>
              <a:cxnLst>
                <a:cxn ang="0">
                  <a:pos x="395" y="12"/>
                </a:cxn>
                <a:cxn ang="0">
                  <a:pos x="512" y="105"/>
                </a:cxn>
                <a:cxn ang="0">
                  <a:pos x="599" y="315"/>
                </a:cxn>
                <a:cxn ang="0">
                  <a:pos x="622" y="439"/>
                </a:cxn>
                <a:cxn ang="0">
                  <a:pos x="622" y="488"/>
                </a:cxn>
                <a:cxn ang="0">
                  <a:pos x="628" y="476"/>
                </a:cxn>
                <a:cxn ang="0">
                  <a:pos x="727" y="235"/>
                </a:cxn>
                <a:cxn ang="0">
                  <a:pos x="832" y="19"/>
                </a:cxn>
                <a:cxn ang="0">
                  <a:pos x="872" y="31"/>
                </a:cxn>
                <a:cxn ang="0">
                  <a:pos x="867" y="56"/>
                </a:cxn>
                <a:cxn ang="0">
                  <a:pos x="785" y="223"/>
                </a:cxn>
                <a:cxn ang="0">
                  <a:pos x="744" y="321"/>
                </a:cxn>
                <a:cxn ang="0">
                  <a:pos x="704" y="433"/>
                </a:cxn>
                <a:cxn ang="0">
                  <a:pos x="651" y="575"/>
                </a:cxn>
                <a:cxn ang="0">
                  <a:pos x="622" y="674"/>
                </a:cxn>
                <a:cxn ang="0">
                  <a:pos x="593" y="841"/>
                </a:cxn>
                <a:cxn ang="0">
                  <a:pos x="564" y="970"/>
                </a:cxn>
                <a:cxn ang="0">
                  <a:pos x="547" y="1020"/>
                </a:cxn>
                <a:cxn ang="0">
                  <a:pos x="523" y="1051"/>
                </a:cxn>
                <a:cxn ang="0">
                  <a:pos x="494" y="1045"/>
                </a:cxn>
                <a:cxn ang="0">
                  <a:pos x="483" y="1026"/>
                </a:cxn>
                <a:cxn ang="0">
                  <a:pos x="488" y="970"/>
                </a:cxn>
                <a:cxn ang="0">
                  <a:pos x="518" y="828"/>
                </a:cxn>
                <a:cxn ang="0">
                  <a:pos x="570" y="649"/>
                </a:cxn>
                <a:cxn ang="0">
                  <a:pos x="576" y="488"/>
                </a:cxn>
                <a:cxn ang="0">
                  <a:pos x="552" y="346"/>
                </a:cxn>
                <a:cxn ang="0">
                  <a:pos x="494" y="223"/>
                </a:cxn>
                <a:cxn ang="0">
                  <a:pos x="384" y="142"/>
                </a:cxn>
                <a:cxn ang="0">
                  <a:pos x="227" y="142"/>
                </a:cxn>
                <a:cxn ang="0">
                  <a:pos x="99" y="216"/>
                </a:cxn>
                <a:cxn ang="0">
                  <a:pos x="46" y="303"/>
                </a:cxn>
                <a:cxn ang="0">
                  <a:pos x="11" y="309"/>
                </a:cxn>
                <a:cxn ang="0">
                  <a:pos x="0" y="291"/>
                </a:cxn>
                <a:cxn ang="0">
                  <a:pos x="17" y="223"/>
                </a:cxn>
                <a:cxn ang="0">
                  <a:pos x="110" y="93"/>
                </a:cxn>
                <a:cxn ang="0">
                  <a:pos x="238" y="12"/>
                </a:cxn>
              </a:cxnLst>
              <a:rect l="0" t="0" r="r" b="b"/>
              <a:pathLst>
                <a:path w="872" h="1051">
                  <a:moveTo>
                    <a:pt x="320" y="0"/>
                  </a:moveTo>
                  <a:lnTo>
                    <a:pt x="395" y="12"/>
                  </a:lnTo>
                  <a:lnTo>
                    <a:pt x="459" y="50"/>
                  </a:lnTo>
                  <a:lnTo>
                    <a:pt x="512" y="105"/>
                  </a:lnTo>
                  <a:lnTo>
                    <a:pt x="582" y="241"/>
                  </a:lnTo>
                  <a:lnTo>
                    <a:pt x="599" y="315"/>
                  </a:lnTo>
                  <a:lnTo>
                    <a:pt x="616" y="383"/>
                  </a:lnTo>
                  <a:lnTo>
                    <a:pt x="622" y="439"/>
                  </a:lnTo>
                  <a:lnTo>
                    <a:pt x="628" y="476"/>
                  </a:lnTo>
                  <a:lnTo>
                    <a:pt x="622" y="488"/>
                  </a:lnTo>
                  <a:lnTo>
                    <a:pt x="628" y="482"/>
                  </a:lnTo>
                  <a:lnTo>
                    <a:pt x="628" y="476"/>
                  </a:lnTo>
                  <a:lnTo>
                    <a:pt x="692" y="315"/>
                  </a:lnTo>
                  <a:lnTo>
                    <a:pt x="727" y="235"/>
                  </a:lnTo>
                  <a:lnTo>
                    <a:pt x="826" y="25"/>
                  </a:lnTo>
                  <a:lnTo>
                    <a:pt x="832" y="19"/>
                  </a:lnTo>
                  <a:lnTo>
                    <a:pt x="861" y="19"/>
                  </a:lnTo>
                  <a:lnTo>
                    <a:pt x="872" y="31"/>
                  </a:lnTo>
                  <a:lnTo>
                    <a:pt x="872" y="50"/>
                  </a:lnTo>
                  <a:lnTo>
                    <a:pt x="867" y="56"/>
                  </a:lnTo>
                  <a:lnTo>
                    <a:pt x="820" y="148"/>
                  </a:lnTo>
                  <a:lnTo>
                    <a:pt x="785" y="223"/>
                  </a:lnTo>
                  <a:lnTo>
                    <a:pt x="762" y="278"/>
                  </a:lnTo>
                  <a:lnTo>
                    <a:pt x="744" y="321"/>
                  </a:lnTo>
                  <a:lnTo>
                    <a:pt x="727" y="371"/>
                  </a:lnTo>
                  <a:lnTo>
                    <a:pt x="704" y="433"/>
                  </a:lnTo>
                  <a:lnTo>
                    <a:pt x="675" y="507"/>
                  </a:lnTo>
                  <a:lnTo>
                    <a:pt x="651" y="575"/>
                  </a:lnTo>
                  <a:lnTo>
                    <a:pt x="634" y="631"/>
                  </a:lnTo>
                  <a:lnTo>
                    <a:pt x="622" y="674"/>
                  </a:lnTo>
                  <a:lnTo>
                    <a:pt x="611" y="760"/>
                  </a:lnTo>
                  <a:lnTo>
                    <a:pt x="593" y="841"/>
                  </a:lnTo>
                  <a:lnTo>
                    <a:pt x="582" y="915"/>
                  </a:lnTo>
                  <a:lnTo>
                    <a:pt x="564" y="970"/>
                  </a:lnTo>
                  <a:lnTo>
                    <a:pt x="552" y="1001"/>
                  </a:lnTo>
                  <a:lnTo>
                    <a:pt x="547" y="1020"/>
                  </a:lnTo>
                  <a:lnTo>
                    <a:pt x="535" y="1038"/>
                  </a:lnTo>
                  <a:lnTo>
                    <a:pt x="523" y="1051"/>
                  </a:lnTo>
                  <a:lnTo>
                    <a:pt x="500" y="1051"/>
                  </a:lnTo>
                  <a:lnTo>
                    <a:pt x="494" y="1045"/>
                  </a:lnTo>
                  <a:lnTo>
                    <a:pt x="488" y="1032"/>
                  </a:lnTo>
                  <a:lnTo>
                    <a:pt x="483" y="1026"/>
                  </a:lnTo>
                  <a:lnTo>
                    <a:pt x="483" y="1014"/>
                  </a:lnTo>
                  <a:lnTo>
                    <a:pt x="488" y="970"/>
                  </a:lnTo>
                  <a:lnTo>
                    <a:pt x="500" y="909"/>
                  </a:lnTo>
                  <a:lnTo>
                    <a:pt x="518" y="828"/>
                  </a:lnTo>
                  <a:lnTo>
                    <a:pt x="564" y="668"/>
                  </a:lnTo>
                  <a:lnTo>
                    <a:pt x="570" y="649"/>
                  </a:lnTo>
                  <a:lnTo>
                    <a:pt x="576" y="612"/>
                  </a:lnTo>
                  <a:lnTo>
                    <a:pt x="576" y="488"/>
                  </a:lnTo>
                  <a:lnTo>
                    <a:pt x="570" y="414"/>
                  </a:lnTo>
                  <a:lnTo>
                    <a:pt x="552" y="346"/>
                  </a:lnTo>
                  <a:lnTo>
                    <a:pt x="529" y="278"/>
                  </a:lnTo>
                  <a:lnTo>
                    <a:pt x="494" y="223"/>
                  </a:lnTo>
                  <a:lnTo>
                    <a:pt x="448" y="173"/>
                  </a:lnTo>
                  <a:lnTo>
                    <a:pt x="384" y="142"/>
                  </a:lnTo>
                  <a:lnTo>
                    <a:pt x="302" y="130"/>
                  </a:lnTo>
                  <a:lnTo>
                    <a:pt x="227" y="142"/>
                  </a:lnTo>
                  <a:lnTo>
                    <a:pt x="157" y="167"/>
                  </a:lnTo>
                  <a:lnTo>
                    <a:pt x="99" y="216"/>
                  </a:lnTo>
                  <a:lnTo>
                    <a:pt x="58" y="278"/>
                  </a:lnTo>
                  <a:lnTo>
                    <a:pt x="46" y="303"/>
                  </a:lnTo>
                  <a:lnTo>
                    <a:pt x="41" y="309"/>
                  </a:lnTo>
                  <a:lnTo>
                    <a:pt x="11" y="309"/>
                  </a:lnTo>
                  <a:lnTo>
                    <a:pt x="0" y="297"/>
                  </a:lnTo>
                  <a:lnTo>
                    <a:pt x="0" y="291"/>
                  </a:lnTo>
                  <a:lnTo>
                    <a:pt x="6" y="272"/>
                  </a:lnTo>
                  <a:lnTo>
                    <a:pt x="17" y="223"/>
                  </a:lnTo>
                  <a:lnTo>
                    <a:pt x="52" y="161"/>
                  </a:lnTo>
                  <a:lnTo>
                    <a:pt x="110" y="93"/>
                  </a:lnTo>
                  <a:lnTo>
                    <a:pt x="169" y="50"/>
                  </a:lnTo>
                  <a:lnTo>
                    <a:pt x="238" y="1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8396" y="3025"/>
              <a:ext cx="1065" cy="1607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303" y="0"/>
                </a:cxn>
                <a:cxn ang="0">
                  <a:pos x="361" y="6"/>
                </a:cxn>
                <a:cxn ang="0">
                  <a:pos x="425" y="18"/>
                </a:cxn>
                <a:cxn ang="0">
                  <a:pos x="483" y="49"/>
                </a:cxn>
                <a:cxn ang="0">
                  <a:pos x="530" y="92"/>
                </a:cxn>
                <a:cxn ang="0">
                  <a:pos x="565" y="160"/>
                </a:cxn>
                <a:cxn ang="0">
                  <a:pos x="1001" y="1458"/>
                </a:cxn>
                <a:cxn ang="0">
                  <a:pos x="1024" y="1520"/>
                </a:cxn>
                <a:cxn ang="0">
                  <a:pos x="1053" y="1563"/>
                </a:cxn>
                <a:cxn ang="0">
                  <a:pos x="1059" y="1576"/>
                </a:cxn>
                <a:cxn ang="0">
                  <a:pos x="1065" y="1582"/>
                </a:cxn>
                <a:cxn ang="0">
                  <a:pos x="1065" y="1588"/>
                </a:cxn>
                <a:cxn ang="0">
                  <a:pos x="1042" y="1601"/>
                </a:cxn>
                <a:cxn ang="0">
                  <a:pos x="949" y="1601"/>
                </a:cxn>
                <a:cxn ang="0">
                  <a:pos x="914" y="1588"/>
                </a:cxn>
                <a:cxn ang="0">
                  <a:pos x="879" y="1551"/>
                </a:cxn>
                <a:cxn ang="0">
                  <a:pos x="861" y="1508"/>
                </a:cxn>
                <a:cxn ang="0">
                  <a:pos x="832" y="1440"/>
                </a:cxn>
                <a:cxn ang="0">
                  <a:pos x="803" y="1353"/>
                </a:cxn>
                <a:cxn ang="0">
                  <a:pos x="768" y="1242"/>
                </a:cxn>
                <a:cxn ang="0">
                  <a:pos x="728" y="1131"/>
                </a:cxn>
                <a:cxn ang="0">
                  <a:pos x="693" y="1020"/>
                </a:cxn>
                <a:cxn ang="0">
                  <a:pos x="652" y="908"/>
                </a:cxn>
                <a:cxn ang="0">
                  <a:pos x="134" y="1557"/>
                </a:cxn>
                <a:cxn ang="0">
                  <a:pos x="123" y="1570"/>
                </a:cxn>
                <a:cxn ang="0">
                  <a:pos x="111" y="1588"/>
                </a:cxn>
                <a:cxn ang="0">
                  <a:pos x="99" y="1594"/>
                </a:cxn>
                <a:cxn ang="0">
                  <a:pos x="82" y="1607"/>
                </a:cxn>
                <a:cxn ang="0">
                  <a:pos x="47" y="1607"/>
                </a:cxn>
                <a:cxn ang="0">
                  <a:pos x="12" y="1582"/>
                </a:cxn>
                <a:cxn ang="0">
                  <a:pos x="0" y="1545"/>
                </a:cxn>
                <a:cxn ang="0">
                  <a:pos x="0" y="1526"/>
                </a:cxn>
                <a:cxn ang="0">
                  <a:pos x="6" y="1508"/>
                </a:cxn>
                <a:cxn ang="0">
                  <a:pos x="18" y="1489"/>
                </a:cxn>
                <a:cxn ang="0">
                  <a:pos x="35" y="1471"/>
                </a:cxn>
                <a:cxn ang="0">
                  <a:pos x="629" y="847"/>
                </a:cxn>
                <a:cxn ang="0">
                  <a:pos x="419" y="228"/>
                </a:cxn>
                <a:cxn ang="0">
                  <a:pos x="390" y="148"/>
                </a:cxn>
                <a:cxn ang="0">
                  <a:pos x="367" y="99"/>
                </a:cxn>
                <a:cxn ang="0">
                  <a:pos x="344" y="68"/>
                </a:cxn>
                <a:cxn ang="0">
                  <a:pos x="315" y="49"/>
                </a:cxn>
                <a:cxn ang="0">
                  <a:pos x="280" y="43"/>
                </a:cxn>
                <a:cxn ang="0">
                  <a:pos x="274" y="43"/>
                </a:cxn>
                <a:cxn ang="0">
                  <a:pos x="262" y="31"/>
                </a:cxn>
                <a:cxn ang="0">
                  <a:pos x="262" y="12"/>
                </a:cxn>
                <a:cxn ang="0">
                  <a:pos x="268" y="6"/>
                </a:cxn>
                <a:cxn ang="0">
                  <a:pos x="280" y="0"/>
                </a:cxn>
              </a:cxnLst>
              <a:rect l="0" t="0" r="r" b="b"/>
              <a:pathLst>
                <a:path w="1065" h="1607">
                  <a:moveTo>
                    <a:pt x="280" y="0"/>
                  </a:moveTo>
                  <a:lnTo>
                    <a:pt x="303" y="0"/>
                  </a:lnTo>
                  <a:lnTo>
                    <a:pt x="361" y="6"/>
                  </a:lnTo>
                  <a:lnTo>
                    <a:pt x="425" y="18"/>
                  </a:lnTo>
                  <a:lnTo>
                    <a:pt x="483" y="49"/>
                  </a:lnTo>
                  <a:lnTo>
                    <a:pt x="530" y="92"/>
                  </a:lnTo>
                  <a:lnTo>
                    <a:pt x="565" y="160"/>
                  </a:lnTo>
                  <a:lnTo>
                    <a:pt x="1001" y="1458"/>
                  </a:lnTo>
                  <a:lnTo>
                    <a:pt x="1024" y="1520"/>
                  </a:lnTo>
                  <a:lnTo>
                    <a:pt x="1053" y="1563"/>
                  </a:lnTo>
                  <a:lnTo>
                    <a:pt x="1059" y="1576"/>
                  </a:lnTo>
                  <a:lnTo>
                    <a:pt x="1065" y="1582"/>
                  </a:lnTo>
                  <a:lnTo>
                    <a:pt x="1065" y="1588"/>
                  </a:lnTo>
                  <a:lnTo>
                    <a:pt x="1042" y="1601"/>
                  </a:lnTo>
                  <a:lnTo>
                    <a:pt x="949" y="1601"/>
                  </a:lnTo>
                  <a:lnTo>
                    <a:pt x="914" y="1588"/>
                  </a:lnTo>
                  <a:lnTo>
                    <a:pt x="879" y="1551"/>
                  </a:lnTo>
                  <a:lnTo>
                    <a:pt x="861" y="1508"/>
                  </a:lnTo>
                  <a:lnTo>
                    <a:pt x="832" y="1440"/>
                  </a:lnTo>
                  <a:lnTo>
                    <a:pt x="803" y="1353"/>
                  </a:lnTo>
                  <a:lnTo>
                    <a:pt x="768" y="1242"/>
                  </a:lnTo>
                  <a:lnTo>
                    <a:pt x="728" y="1131"/>
                  </a:lnTo>
                  <a:lnTo>
                    <a:pt x="693" y="1020"/>
                  </a:lnTo>
                  <a:lnTo>
                    <a:pt x="652" y="908"/>
                  </a:lnTo>
                  <a:lnTo>
                    <a:pt x="134" y="1557"/>
                  </a:lnTo>
                  <a:lnTo>
                    <a:pt x="123" y="1570"/>
                  </a:lnTo>
                  <a:lnTo>
                    <a:pt x="111" y="1588"/>
                  </a:lnTo>
                  <a:lnTo>
                    <a:pt x="99" y="1594"/>
                  </a:lnTo>
                  <a:lnTo>
                    <a:pt x="82" y="1607"/>
                  </a:lnTo>
                  <a:lnTo>
                    <a:pt x="47" y="1607"/>
                  </a:lnTo>
                  <a:lnTo>
                    <a:pt x="12" y="1582"/>
                  </a:lnTo>
                  <a:lnTo>
                    <a:pt x="0" y="1545"/>
                  </a:lnTo>
                  <a:lnTo>
                    <a:pt x="0" y="1526"/>
                  </a:lnTo>
                  <a:lnTo>
                    <a:pt x="6" y="1508"/>
                  </a:lnTo>
                  <a:lnTo>
                    <a:pt x="18" y="1489"/>
                  </a:lnTo>
                  <a:lnTo>
                    <a:pt x="35" y="1471"/>
                  </a:lnTo>
                  <a:lnTo>
                    <a:pt x="629" y="847"/>
                  </a:lnTo>
                  <a:lnTo>
                    <a:pt x="419" y="228"/>
                  </a:lnTo>
                  <a:lnTo>
                    <a:pt x="390" y="148"/>
                  </a:lnTo>
                  <a:lnTo>
                    <a:pt x="367" y="99"/>
                  </a:lnTo>
                  <a:lnTo>
                    <a:pt x="344" y="68"/>
                  </a:lnTo>
                  <a:lnTo>
                    <a:pt x="315" y="49"/>
                  </a:lnTo>
                  <a:lnTo>
                    <a:pt x="280" y="43"/>
                  </a:lnTo>
                  <a:lnTo>
                    <a:pt x="274" y="43"/>
                  </a:lnTo>
                  <a:lnTo>
                    <a:pt x="262" y="31"/>
                  </a:lnTo>
                  <a:lnTo>
                    <a:pt x="262" y="12"/>
                  </a:lnTo>
                  <a:lnTo>
                    <a:pt x="268" y="6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 noEditPoints="1"/>
            </p:cNvSpPr>
            <p:nvPr/>
          </p:nvSpPr>
          <p:spPr bwMode="auto">
            <a:xfrm>
              <a:off x="10241" y="3760"/>
              <a:ext cx="1431" cy="532"/>
            </a:xfrm>
            <a:custGeom>
              <a:avLst/>
              <a:gdLst/>
              <a:ahLst/>
              <a:cxnLst>
                <a:cxn ang="0">
                  <a:pos x="40" y="439"/>
                </a:cxn>
                <a:cxn ang="0">
                  <a:pos x="1378" y="439"/>
                </a:cxn>
                <a:cxn ang="0">
                  <a:pos x="1396" y="445"/>
                </a:cxn>
                <a:cxn ang="0">
                  <a:pos x="1408" y="445"/>
                </a:cxn>
                <a:cxn ang="0">
                  <a:pos x="1413" y="458"/>
                </a:cxn>
                <a:cxn ang="0">
                  <a:pos x="1425" y="470"/>
                </a:cxn>
                <a:cxn ang="0">
                  <a:pos x="1425" y="507"/>
                </a:cxn>
                <a:cxn ang="0">
                  <a:pos x="1413" y="513"/>
                </a:cxn>
                <a:cxn ang="0">
                  <a:pos x="1408" y="526"/>
                </a:cxn>
                <a:cxn ang="0">
                  <a:pos x="1396" y="526"/>
                </a:cxn>
                <a:cxn ang="0">
                  <a:pos x="1384" y="532"/>
                </a:cxn>
                <a:cxn ang="0">
                  <a:pos x="40" y="532"/>
                </a:cxn>
                <a:cxn ang="0">
                  <a:pos x="29" y="526"/>
                </a:cxn>
                <a:cxn ang="0">
                  <a:pos x="17" y="526"/>
                </a:cxn>
                <a:cxn ang="0">
                  <a:pos x="11" y="513"/>
                </a:cxn>
                <a:cxn ang="0">
                  <a:pos x="0" y="507"/>
                </a:cxn>
                <a:cxn ang="0">
                  <a:pos x="0" y="470"/>
                </a:cxn>
                <a:cxn ang="0">
                  <a:pos x="11" y="458"/>
                </a:cxn>
                <a:cxn ang="0">
                  <a:pos x="17" y="445"/>
                </a:cxn>
                <a:cxn ang="0">
                  <a:pos x="29" y="445"/>
                </a:cxn>
                <a:cxn ang="0">
                  <a:pos x="40" y="439"/>
                </a:cxn>
                <a:cxn ang="0">
                  <a:pos x="46" y="0"/>
                </a:cxn>
                <a:cxn ang="0">
                  <a:pos x="1390" y="0"/>
                </a:cxn>
                <a:cxn ang="0">
                  <a:pos x="1402" y="6"/>
                </a:cxn>
                <a:cxn ang="0">
                  <a:pos x="1413" y="6"/>
                </a:cxn>
                <a:cxn ang="0">
                  <a:pos x="1419" y="19"/>
                </a:cxn>
                <a:cxn ang="0">
                  <a:pos x="1431" y="25"/>
                </a:cxn>
                <a:cxn ang="0">
                  <a:pos x="1431" y="62"/>
                </a:cxn>
                <a:cxn ang="0">
                  <a:pos x="1419" y="74"/>
                </a:cxn>
                <a:cxn ang="0">
                  <a:pos x="1413" y="87"/>
                </a:cxn>
                <a:cxn ang="0">
                  <a:pos x="1402" y="87"/>
                </a:cxn>
                <a:cxn ang="0">
                  <a:pos x="1384" y="93"/>
                </a:cxn>
                <a:cxn ang="0">
                  <a:pos x="46" y="93"/>
                </a:cxn>
                <a:cxn ang="0">
                  <a:pos x="35" y="87"/>
                </a:cxn>
                <a:cxn ang="0">
                  <a:pos x="23" y="87"/>
                </a:cxn>
                <a:cxn ang="0">
                  <a:pos x="17" y="74"/>
                </a:cxn>
                <a:cxn ang="0">
                  <a:pos x="5" y="62"/>
                </a:cxn>
                <a:cxn ang="0">
                  <a:pos x="5" y="25"/>
                </a:cxn>
                <a:cxn ang="0">
                  <a:pos x="17" y="19"/>
                </a:cxn>
                <a:cxn ang="0">
                  <a:pos x="23" y="6"/>
                </a:cxn>
                <a:cxn ang="0">
                  <a:pos x="35" y="6"/>
                </a:cxn>
                <a:cxn ang="0">
                  <a:pos x="46" y="0"/>
                </a:cxn>
              </a:cxnLst>
              <a:rect l="0" t="0" r="r" b="b"/>
              <a:pathLst>
                <a:path w="1431" h="532">
                  <a:moveTo>
                    <a:pt x="40" y="439"/>
                  </a:moveTo>
                  <a:lnTo>
                    <a:pt x="1378" y="439"/>
                  </a:lnTo>
                  <a:lnTo>
                    <a:pt x="1396" y="445"/>
                  </a:lnTo>
                  <a:lnTo>
                    <a:pt x="1408" y="445"/>
                  </a:lnTo>
                  <a:lnTo>
                    <a:pt x="1413" y="458"/>
                  </a:lnTo>
                  <a:lnTo>
                    <a:pt x="1425" y="470"/>
                  </a:lnTo>
                  <a:lnTo>
                    <a:pt x="1425" y="507"/>
                  </a:lnTo>
                  <a:lnTo>
                    <a:pt x="1413" y="513"/>
                  </a:lnTo>
                  <a:lnTo>
                    <a:pt x="1408" y="526"/>
                  </a:lnTo>
                  <a:lnTo>
                    <a:pt x="1396" y="526"/>
                  </a:lnTo>
                  <a:lnTo>
                    <a:pt x="1384" y="532"/>
                  </a:lnTo>
                  <a:lnTo>
                    <a:pt x="40" y="532"/>
                  </a:lnTo>
                  <a:lnTo>
                    <a:pt x="29" y="526"/>
                  </a:lnTo>
                  <a:lnTo>
                    <a:pt x="17" y="526"/>
                  </a:lnTo>
                  <a:lnTo>
                    <a:pt x="11" y="513"/>
                  </a:lnTo>
                  <a:lnTo>
                    <a:pt x="0" y="507"/>
                  </a:lnTo>
                  <a:lnTo>
                    <a:pt x="0" y="470"/>
                  </a:lnTo>
                  <a:lnTo>
                    <a:pt x="11" y="458"/>
                  </a:lnTo>
                  <a:lnTo>
                    <a:pt x="17" y="445"/>
                  </a:lnTo>
                  <a:lnTo>
                    <a:pt x="29" y="445"/>
                  </a:lnTo>
                  <a:lnTo>
                    <a:pt x="40" y="439"/>
                  </a:lnTo>
                  <a:close/>
                  <a:moveTo>
                    <a:pt x="46" y="0"/>
                  </a:moveTo>
                  <a:lnTo>
                    <a:pt x="1390" y="0"/>
                  </a:lnTo>
                  <a:lnTo>
                    <a:pt x="1402" y="6"/>
                  </a:lnTo>
                  <a:lnTo>
                    <a:pt x="1413" y="6"/>
                  </a:lnTo>
                  <a:lnTo>
                    <a:pt x="1419" y="19"/>
                  </a:lnTo>
                  <a:lnTo>
                    <a:pt x="1431" y="25"/>
                  </a:lnTo>
                  <a:lnTo>
                    <a:pt x="1431" y="62"/>
                  </a:lnTo>
                  <a:lnTo>
                    <a:pt x="1419" y="74"/>
                  </a:lnTo>
                  <a:lnTo>
                    <a:pt x="1413" y="87"/>
                  </a:lnTo>
                  <a:lnTo>
                    <a:pt x="1402" y="87"/>
                  </a:lnTo>
                  <a:lnTo>
                    <a:pt x="1384" y="93"/>
                  </a:lnTo>
                  <a:lnTo>
                    <a:pt x="46" y="93"/>
                  </a:lnTo>
                  <a:lnTo>
                    <a:pt x="35" y="87"/>
                  </a:lnTo>
                  <a:lnTo>
                    <a:pt x="23" y="87"/>
                  </a:lnTo>
                  <a:lnTo>
                    <a:pt x="17" y="74"/>
                  </a:lnTo>
                  <a:lnTo>
                    <a:pt x="5" y="62"/>
                  </a:lnTo>
                  <a:lnTo>
                    <a:pt x="5" y="25"/>
                  </a:lnTo>
                  <a:lnTo>
                    <a:pt x="17" y="19"/>
                  </a:lnTo>
                  <a:lnTo>
                    <a:pt x="23" y="6"/>
                  </a:lnTo>
                  <a:lnTo>
                    <a:pt x="35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 noEditPoints="1"/>
            </p:cNvSpPr>
            <p:nvPr/>
          </p:nvSpPr>
          <p:spPr bwMode="auto">
            <a:xfrm>
              <a:off x="12498" y="3593"/>
              <a:ext cx="826" cy="1033"/>
            </a:xfrm>
            <a:custGeom>
              <a:avLst/>
              <a:gdLst/>
              <a:ahLst/>
              <a:cxnLst>
                <a:cxn ang="0">
                  <a:pos x="494" y="62"/>
                </a:cxn>
                <a:cxn ang="0">
                  <a:pos x="395" y="105"/>
                </a:cxn>
                <a:cxn ang="0">
                  <a:pos x="285" y="223"/>
                </a:cxn>
                <a:cxn ang="0">
                  <a:pos x="204" y="427"/>
                </a:cxn>
                <a:cxn ang="0">
                  <a:pos x="442" y="421"/>
                </a:cxn>
                <a:cxn ang="0">
                  <a:pos x="570" y="384"/>
                </a:cxn>
                <a:cxn ang="0">
                  <a:pos x="675" y="316"/>
                </a:cxn>
                <a:cxn ang="0">
                  <a:pos x="721" y="192"/>
                </a:cxn>
                <a:cxn ang="0">
                  <a:pos x="681" y="93"/>
                </a:cxn>
                <a:cxn ang="0">
                  <a:pos x="564" y="50"/>
                </a:cxn>
                <a:cxn ang="0">
                  <a:pos x="564" y="0"/>
                </a:cxn>
                <a:cxn ang="0">
                  <a:pos x="710" y="37"/>
                </a:cxn>
                <a:cxn ang="0">
                  <a:pos x="779" y="136"/>
                </a:cxn>
                <a:cxn ang="0">
                  <a:pos x="791" y="223"/>
                </a:cxn>
                <a:cxn ang="0">
                  <a:pos x="750" y="322"/>
                </a:cxn>
                <a:cxn ang="0">
                  <a:pos x="628" y="427"/>
                </a:cxn>
                <a:cxn ang="0">
                  <a:pos x="448" y="470"/>
                </a:cxn>
                <a:cxn ang="0">
                  <a:pos x="186" y="476"/>
                </a:cxn>
                <a:cxn ang="0">
                  <a:pos x="157" y="637"/>
                </a:cxn>
                <a:cxn ang="0">
                  <a:pos x="151" y="748"/>
                </a:cxn>
                <a:cxn ang="0">
                  <a:pos x="169" y="847"/>
                </a:cxn>
                <a:cxn ang="0">
                  <a:pos x="227" y="940"/>
                </a:cxn>
                <a:cxn ang="0">
                  <a:pos x="337" y="977"/>
                </a:cxn>
                <a:cxn ang="0">
                  <a:pos x="401" y="971"/>
                </a:cxn>
                <a:cxn ang="0">
                  <a:pos x="535" y="934"/>
                </a:cxn>
                <a:cxn ang="0">
                  <a:pos x="692" y="835"/>
                </a:cxn>
                <a:cxn ang="0">
                  <a:pos x="779" y="748"/>
                </a:cxn>
                <a:cxn ang="0">
                  <a:pos x="797" y="736"/>
                </a:cxn>
                <a:cxn ang="0">
                  <a:pos x="826" y="754"/>
                </a:cxn>
                <a:cxn ang="0">
                  <a:pos x="820" y="785"/>
                </a:cxn>
                <a:cxn ang="0">
                  <a:pos x="698" y="909"/>
                </a:cxn>
                <a:cxn ang="0">
                  <a:pos x="541" y="995"/>
                </a:cxn>
                <a:cxn ang="0">
                  <a:pos x="337" y="1033"/>
                </a:cxn>
                <a:cxn ang="0">
                  <a:pos x="157" y="977"/>
                </a:cxn>
                <a:cxn ang="0">
                  <a:pos x="41" y="829"/>
                </a:cxn>
                <a:cxn ang="0">
                  <a:pos x="0" y="618"/>
                </a:cxn>
                <a:cxn ang="0">
                  <a:pos x="52" y="353"/>
                </a:cxn>
                <a:cxn ang="0">
                  <a:pos x="192" y="161"/>
                </a:cxn>
                <a:cxn ang="0">
                  <a:pos x="378" y="44"/>
                </a:cxn>
                <a:cxn ang="0">
                  <a:pos x="564" y="0"/>
                </a:cxn>
              </a:cxnLst>
              <a:rect l="0" t="0" r="r" b="b"/>
              <a:pathLst>
                <a:path w="826" h="1033">
                  <a:moveTo>
                    <a:pt x="535" y="50"/>
                  </a:moveTo>
                  <a:lnTo>
                    <a:pt x="494" y="62"/>
                  </a:lnTo>
                  <a:lnTo>
                    <a:pt x="448" y="81"/>
                  </a:lnTo>
                  <a:lnTo>
                    <a:pt x="395" y="105"/>
                  </a:lnTo>
                  <a:lnTo>
                    <a:pt x="337" y="155"/>
                  </a:lnTo>
                  <a:lnTo>
                    <a:pt x="285" y="223"/>
                  </a:lnTo>
                  <a:lnTo>
                    <a:pt x="238" y="309"/>
                  </a:lnTo>
                  <a:lnTo>
                    <a:pt x="204" y="427"/>
                  </a:lnTo>
                  <a:lnTo>
                    <a:pt x="378" y="427"/>
                  </a:lnTo>
                  <a:lnTo>
                    <a:pt x="442" y="421"/>
                  </a:lnTo>
                  <a:lnTo>
                    <a:pt x="506" y="408"/>
                  </a:lnTo>
                  <a:lnTo>
                    <a:pt x="570" y="384"/>
                  </a:lnTo>
                  <a:lnTo>
                    <a:pt x="628" y="359"/>
                  </a:lnTo>
                  <a:lnTo>
                    <a:pt x="675" y="316"/>
                  </a:lnTo>
                  <a:lnTo>
                    <a:pt x="710" y="260"/>
                  </a:lnTo>
                  <a:lnTo>
                    <a:pt x="721" y="192"/>
                  </a:lnTo>
                  <a:lnTo>
                    <a:pt x="710" y="136"/>
                  </a:lnTo>
                  <a:lnTo>
                    <a:pt x="681" y="93"/>
                  </a:lnTo>
                  <a:lnTo>
                    <a:pt x="628" y="62"/>
                  </a:lnTo>
                  <a:lnTo>
                    <a:pt x="564" y="50"/>
                  </a:lnTo>
                  <a:lnTo>
                    <a:pt x="535" y="50"/>
                  </a:lnTo>
                  <a:close/>
                  <a:moveTo>
                    <a:pt x="564" y="0"/>
                  </a:moveTo>
                  <a:lnTo>
                    <a:pt x="646" y="13"/>
                  </a:lnTo>
                  <a:lnTo>
                    <a:pt x="710" y="37"/>
                  </a:lnTo>
                  <a:lnTo>
                    <a:pt x="750" y="81"/>
                  </a:lnTo>
                  <a:lnTo>
                    <a:pt x="779" y="136"/>
                  </a:lnTo>
                  <a:lnTo>
                    <a:pt x="791" y="192"/>
                  </a:lnTo>
                  <a:lnTo>
                    <a:pt x="791" y="223"/>
                  </a:lnTo>
                  <a:lnTo>
                    <a:pt x="779" y="266"/>
                  </a:lnTo>
                  <a:lnTo>
                    <a:pt x="750" y="322"/>
                  </a:lnTo>
                  <a:lnTo>
                    <a:pt x="704" y="377"/>
                  </a:lnTo>
                  <a:lnTo>
                    <a:pt x="628" y="427"/>
                  </a:lnTo>
                  <a:lnTo>
                    <a:pt x="541" y="452"/>
                  </a:lnTo>
                  <a:lnTo>
                    <a:pt x="448" y="470"/>
                  </a:lnTo>
                  <a:lnTo>
                    <a:pt x="366" y="476"/>
                  </a:lnTo>
                  <a:lnTo>
                    <a:pt x="186" y="476"/>
                  </a:lnTo>
                  <a:lnTo>
                    <a:pt x="169" y="569"/>
                  </a:lnTo>
                  <a:lnTo>
                    <a:pt x="157" y="637"/>
                  </a:lnTo>
                  <a:lnTo>
                    <a:pt x="151" y="680"/>
                  </a:lnTo>
                  <a:lnTo>
                    <a:pt x="151" y="748"/>
                  </a:lnTo>
                  <a:lnTo>
                    <a:pt x="157" y="798"/>
                  </a:lnTo>
                  <a:lnTo>
                    <a:pt x="169" y="847"/>
                  </a:lnTo>
                  <a:lnTo>
                    <a:pt x="192" y="897"/>
                  </a:lnTo>
                  <a:lnTo>
                    <a:pt x="227" y="940"/>
                  </a:lnTo>
                  <a:lnTo>
                    <a:pt x="273" y="965"/>
                  </a:lnTo>
                  <a:lnTo>
                    <a:pt x="337" y="977"/>
                  </a:lnTo>
                  <a:lnTo>
                    <a:pt x="361" y="977"/>
                  </a:lnTo>
                  <a:lnTo>
                    <a:pt x="401" y="971"/>
                  </a:lnTo>
                  <a:lnTo>
                    <a:pt x="465" y="958"/>
                  </a:lnTo>
                  <a:lnTo>
                    <a:pt x="535" y="934"/>
                  </a:lnTo>
                  <a:lnTo>
                    <a:pt x="611" y="897"/>
                  </a:lnTo>
                  <a:lnTo>
                    <a:pt x="692" y="835"/>
                  </a:lnTo>
                  <a:lnTo>
                    <a:pt x="768" y="754"/>
                  </a:lnTo>
                  <a:lnTo>
                    <a:pt x="779" y="748"/>
                  </a:lnTo>
                  <a:lnTo>
                    <a:pt x="791" y="736"/>
                  </a:lnTo>
                  <a:lnTo>
                    <a:pt x="797" y="736"/>
                  </a:lnTo>
                  <a:lnTo>
                    <a:pt x="820" y="748"/>
                  </a:lnTo>
                  <a:lnTo>
                    <a:pt x="826" y="754"/>
                  </a:lnTo>
                  <a:lnTo>
                    <a:pt x="826" y="767"/>
                  </a:lnTo>
                  <a:lnTo>
                    <a:pt x="820" y="785"/>
                  </a:lnTo>
                  <a:lnTo>
                    <a:pt x="750" y="859"/>
                  </a:lnTo>
                  <a:lnTo>
                    <a:pt x="698" y="909"/>
                  </a:lnTo>
                  <a:lnTo>
                    <a:pt x="628" y="952"/>
                  </a:lnTo>
                  <a:lnTo>
                    <a:pt x="541" y="995"/>
                  </a:lnTo>
                  <a:lnTo>
                    <a:pt x="448" y="1020"/>
                  </a:lnTo>
                  <a:lnTo>
                    <a:pt x="337" y="1033"/>
                  </a:lnTo>
                  <a:lnTo>
                    <a:pt x="238" y="1020"/>
                  </a:lnTo>
                  <a:lnTo>
                    <a:pt x="157" y="977"/>
                  </a:lnTo>
                  <a:lnTo>
                    <a:pt x="93" y="915"/>
                  </a:lnTo>
                  <a:lnTo>
                    <a:pt x="41" y="829"/>
                  </a:lnTo>
                  <a:lnTo>
                    <a:pt x="12" y="730"/>
                  </a:lnTo>
                  <a:lnTo>
                    <a:pt x="0" y="618"/>
                  </a:lnTo>
                  <a:lnTo>
                    <a:pt x="12" y="476"/>
                  </a:lnTo>
                  <a:lnTo>
                    <a:pt x="52" y="353"/>
                  </a:lnTo>
                  <a:lnTo>
                    <a:pt x="116" y="248"/>
                  </a:lnTo>
                  <a:lnTo>
                    <a:pt x="192" y="161"/>
                  </a:lnTo>
                  <a:lnTo>
                    <a:pt x="279" y="93"/>
                  </a:lnTo>
                  <a:lnTo>
                    <a:pt x="378" y="44"/>
                  </a:lnTo>
                  <a:lnTo>
                    <a:pt x="471" y="13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 noEditPoints="1"/>
            </p:cNvSpPr>
            <p:nvPr/>
          </p:nvSpPr>
          <p:spPr bwMode="auto">
            <a:xfrm>
              <a:off x="13493" y="2703"/>
              <a:ext cx="453" cy="1082"/>
            </a:xfrm>
            <a:custGeom>
              <a:avLst/>
              <a:gdLst/>
              <a:ahLst/>
              <a:cxnLst>
                <a:cxn ang="0">
                  <a:pos x="279" y="377"/>
                </a:cxn>
                <a:cxn ang="0">
                  <a:pos x="349" y="445"/>
                </a:cxn>
                <a:cxn ang="0">
                  <a:pos x="360" y="538"/>
                </a:cxn>
                <a:cxn ang="0">
                  <a:pos x="331" y="618"/>
                </a:cxn>
                <a:cxn ang="0">
                  <a:pos x="291" y="724"/>
                </a:cxn>
                <a:cxn ang="0">
                  <a:pos x="227" y="884"/>
                </a:cxn>
                <a:cxn ang="0">
                  <a:pos x="203" y="989"/>
                </a:cxn>
                <a:cxn ang="0">
                  <a:pos x="209" y="1026"/>
                </a:cxn>
                <a:cxn ang="0">
                  <a:pos x="221" y="1045"/>
                </a:cxn>
                <a:cxn ang="0">
                  <a:pos x="285" y="1033"/>
                </a:cxn>
                <a:cxn ang="0">
                  <a:pos x="372" y="934"/>
                </a:cxn>
                <a:cxn ang="0">
                  <a:pos x="407" y="841"/>
                </a:cxn>
                <a:cxn ang="0">
                  <a:pos x="419" y="822"/>
                </a:cxn>
                <a:cxn ang="0">
                  <a:pos x="453" y="835"/>
                </a:cxn>
                <a:cxn ang="0">
                  <a:pos x="436" y="897"/>
                </a:cxn>
                <a:cxn ang="0">
                  <a:pos x="384" y="995"/>
                </a:cxn>
                <a:cxn ang="0">
                  <a:pos x="291" y="1070"/>
                </a:cxn>
                <a:cxn ang="0">
                  <a:pos x="174" y="1070"/>
                </a:cxn>
                <a:cxn ang="0">
                  <a:pos x="99" y="995"/>
                </a:cxn>
                <a:cxn ang="0">
                  <a:pos x="93" y="909"/>
                </a:cxn>
                <a:cxn ang="0">
                  <a:pos x="116" y="878"/>
                </a:cxn>
                <a:cxn ang="0">
                  <a:pos x="232" y="557"/>
                </a:cxn>
                <a:cxn ang="0">
                  <a:pos x="256" y="482"/>
                </a:cxn>
                <a:cxn ang="0">
                  <a:pos x="244" y="408"/>
                </a:cxn>
                <a:cxn ang="0">
                  <a:pos x="221" y="402"/>
                </a:cxn>
                <a:cxn ang="0">
                  <a:pos x="134" y="445"/>
                </a:cxn>
                <a:cxn ang="0">
                  <a:pos x="58" y="600"/>
                </a:cxn>
                <a:cxn ang="0">
                  <a:pos x="40" y="625"/>
                </a:cxn>
                <a:cxn ang="0">
                  <a:pos x="0" y="612"/>
                </a:cxn>
                <a:cxn ang="0">
                  <a:pos x="17" y="550"/>
                </a:cxn>
                <a:cxn ang="0">
                  <a:pos x="70" y="452"/>
                </a:cxn>
                <a:cxn ang="0">
                  <a:pos x="163" y="377"/>
                </a:cxn>
                <a:cxn ang="0">
                  <a:pos x="331" y="0"/>
                </a:cxn>
                <a:cxn ang="0">
                  <a:pos x="384" y="13"/>
                </a:cxn>
                <a:cxn ang="0">
                  <a:pos x="401" y="37"/>
                </a:cxn>
                <a:cxn ang="0">
                  <a:pos x="407" y="81"/>
                </a:cxn>
                <a:cxn ang="0">
                  <a:pos x="366" y="136"/>
                </a:cxn>
                <a:cxn ang="0">
                  <a:pos x="326" y="149"/>
                </a:cxn>
                <a:cxn ang="0">
                  <a:pos x="291" y="142"/>
                </a:cxn>
                <a:cxn ang="0">
                  <a:pos x="273" y="118"/>
                </a:cxn>
                <a:cxn ang="0">
                  <a:pos x="267" y="87"/>
                </a:cxn>
                <a:cxn ang="0">
                  <a:pos x="279" y="44"/>
                </a:cxn>
                <a:cxn ang="0">
                  <a:pos x="308" y="13"/>
                </a:cxn>
              </a:cxnLst>
              <a:rect l="0" t="0" r="r" b="b"/>
              <a:pathLst>
                <a:path w="453" h="1082">
                  <a:moveTo>
                    <a:pt x="221" y="365"/>
                  </a:moveTo>
                  <a:lnTo>
                    <a:pt x="279" y="377"/>
                  </a:lnTo>
                  <a:lnTo>
                    <a:pt x="320" y="402"/>
                  </a:lnTo>
                  <a:lnTo>
                    <a:pt x="349" y="445"/>
                  </a:lnTo>
                  <a:lnTo>
                    <a:pt x="360" y="501"/>
                  </a:lnTo>
                  <a:lnTo>
                    <a:pt x="360" y="538"/>
                  </a:lnTo>
                  <a:lnTo>
                    <a:pt x="343" y="575"/>
                  </a:lnTo>
                  <a:lnTo>
                    <a:pt x="331" y="618"/>
                  </a:lnTo>
                  <a:lnTo>
                    <a:pt x="308" y="674"/>
                  </a:lnTo>
                  <a:lnTo>
                    <a:pt x="291" y="724"/>
                  </a:lnTo>
                  <a:lnTo>
                    <a:pt x="279" y="754"/>
                  </a:lnTo>
                  <a:lnTo>
                    <a:pt x="227" y="884"/>
                  </a:lnTo>
                  <a:lnTo>
                    <a:pt x="209" y="934"/>
                  </a:lnTo>
                  <a:lnTo>
                    <a:pt x="203" y="989"/>
                  </a:lnTo>
                  <a:lnTo>
                    <a:pt x="203" y="1008"/>
                  </a:lnTo>
                  <a:lnTo>
                    <a:pt x="209" y="1026"/>
                  </a:lnTo>
                  <a:lnTo>
                    <a:pt x="215" y="1039"/>
                  </a:lnTo>
                  <a:lnTo>
                    <a:pt x="221" y="1045"/>
                  </a:lnTo>
                  <a:lnTo>
                    <a:pt x="238" y="1045"/>
                  </a:lnTo>
                  <a:lnTo>
                    <a:pt x="285" y="1033"/>
                  </a:lnTo>
                  <a:lnTo>
                    <a:pt x="331" y="995"/>
                  </a:lnTo>
                  <a:lnTo>
                    <a:pt x="372" y="934"/>
                  </a:lnTo>
                  <a:lnTo>
                    <a:pt x="401" y="847"/>
                  </a:lnTo>
                  <a:lnTo>
                    <a:pt x="407" y="841"/>
                  </a:lnTo>
                  <a:lnTo>
                    <a:pt x="407" y="835"/>
                  </a:lnTo>
                  <a:lnTo>
                    <a:pt x="419" y="822"/>
                  </a:lnTo>
                  <a:lnTo>
                    <a:pt x="442" y="822"/>
                  </a:lnTo>
                  <a:lnTo>
                    <a:pt x="453" y="835"/>
                  </a:lnTo>
                  <a:lnTo>
                    <a:pt x="453" y="841"/>
                  </a:lnTo>
                  <a:lnTo>
                    <a:pt x="436" y="897"/>
                  </a:lnTo>
                  <a:lnTo>
                    <a:pt x="413" y="946"/>
                  </a:lnTo>
                  <a:lnTo>
                    <a:pt x="384" y="995"/>
                  </a:lnTo>
                  <a:lnTo>
                    <a:pt x="343" y="1039"/>
                  </a:lnTo>
                  <a:lnTo>
                    <a:pt x="291" y="1070"/>
                  </a:lnTo>
                  <a:lnTo>
                    <a:pt x="232" y="1082"/>
                  </a:lnTo>
                  <a:lnTo>
                    <a:pt x="174" y="1070"/>
                  </a:lnTo>
                  <a:lnTo>
                    <a:pt x="128" y="1039"/>
                  </a:lnTo>
                  <a:lnTo>
                    <a:pt x="99" y="995"/>
                  </a:lnTo>
                  <a:lnTo>
                    <a:pt x="87" y="946"/>
                  </a:lnTo>
                  <a:lnTo>
                    <a:pt x="93" y="909"/>
                  </a:lnTo>
                  <a:lnTo>
                    <a:pt x="99" y="878"/>
                  </a:lnTo>
                  <a:lnTo>
                    <a:pt x="116" y="878"/>
                  </a:lnTo>
                  <a:lnTo>
                    <a:pt x="209" y="618"/>
                  </a:lnTo>
                  <a:lnTo>
                    <a:pt x="232" y="557"/>
                  </a:lnTo>
                  <a:lnTo>
                    <a:pt x="250" y="513"/>
                  </a:lnTo>
                  <a:lnTo>
                    <a:pt x="256" y="482"/>
                  </a:lnTo>
                  <a:lnTo>
                    <a:pt x="256" y="433"/>
                  </a:lnTo>
                  <a:lnTo>
                    <a:pt x="244" y="408"/>
                  </a:lnTo>
                  <a:lnTo>
                    <a:pt x="232" y="402"/>
                  </a:lnTo>
                  <a:lnTo>
                    <a:pt x="221" y="402"/>
                  </a:lnTo>
                  <a:lnTo>
                    <a:pt x="174" y="414"/>
                  </a:lnTo>
                  <a:lnTo>
                    <a:pt x="134" y="445"/>
                  </a:lnTo>
                  <a:lnTo>
                    <a:pt x="93" y="507"/>
                  </a:lnTo>
                  <a:lnTo>
                    <a:pt x="58" y="600"/>
                  </a:lnTo>
                  <a:lnTo>
                    <a:pt x="52" y="612"/>
                  </a:lnTo>
                  <a:lnTo>
                    <a:pt x="40" y="625"/>
                  </a:lnTo>
                  <a:lnTo>
                    <a:pt x="11" y="625"/>
                  </a:lnTo>
                  <a:lnTo>
                    <a:pt x="0" y="612"/>
                  </a:lnTo>
                  <a:lnTo>
                    <a:pt x="0" y="606"/>
                  </a:lnTo>
                  <a:lnTo>
                    <a:pt x="17" y="550"/>
                  </a:lnTo>
                  <a:lnTo>
                    <a:pt x="40" y="501"/>
                  </a:lnTo>
                  <a:lnTo>
                    <a:pt x="70" y="452"/>
                  </a:lnTo>
                  <a:lnTo>
                    <a:pt x="110" y="408"/>
                  </a:lnTo>
                  <a:lnTo>
                    <a:pt x="163" y="377"/>
                  </a:lnTo>
                  <a:lnTo>
                    <a:pt x="221" y="365"/>
                  </a:lnTo>
                  <a:close/>
                  <a:moveTo>
                    <a:pt x="331" y="0"/>
                  </a:moveTo>
                  <a:lnTo>
                    <a:pt x="366" y="0"/>
                  </a:lnTo>
                  <a:lnTo>
                    <a:pt x="384" y="13"/>
                  </a:lnTo>
                  <a:lnTo>
                    <a:pt x="395" y="19"/>
                  </a:lnTo>
                  <a:lnTo>
                    <a:pt x="401" y="37"/>
                  </a:lnTo>
                  <a:lnTo>
                    <a:pt x="407" y="50"/>
                  </a:lnTo>
                  <a:lnTo>
                    <a:pt x="407" y="81"/>
                  </a:lnTo>
                  <a:lnTo>
                    <a:pt x="384" y="118"/>
                  </a:lnTo>
                  <a:lnTo>
                    <a:pt x="366" y="136"/>
                  </a:lnTo>
                  <a:lnTo>
                    <a:pt x="349" y="142"/>
                  </a:lnTo>
                  <a:lnTo>
                    <a:pt x="326" y="149"/>
                  </a:lnTo>
                  <a:lnTo>
                    <a:pt x="308" y="149"/>
                  </a:lnTo>
                  <a:lnTo>
                    <a:pt x="291" y="142"/>
                  </a:lnTo>
                  <a:lnTo>
                    <a:pt x="279" y="130"/>
                  </a:lnTo>
                  <a:lnTo>
                    <a:pt x="273" y="118"/>
                  </a:lnTo>
                  <a:lnTo>
                    <a:pt x="267" y="99"/>
                  </a:lnTo>
                  <a:lnTo>
                    <a:pt x="267" y="87"/>
                  </a:lnTo>
                  <a:lnTo>
                    <a:pt x="273" y="62"/>
                  </a:lnTo>
                  <a:lnTo>
                    <a:pt x="279" y="44"/>
                  </a:lnTo>
                  <a:lnTo>
                    <a:pt x="291" y="25"/>
                  </a:lnTo>
                  <a:lnTo>
                    <a:pt x="308" y="1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 noEditPoints="1"/>
            </p:cNvSpPr>
            <p:nvPr/>
          </p:nvSpPr>
          <p:spPr bwMode="auto">
            <a:xfrm>
              <a:off x="14080" y="2635"/>
              <a:ext cx="902" cy="1150"/>
            </a:xfrm>
            <a:custGeom>
              <a:avLst/>
              <a:gdLst/>
              <a:ahLst/>
              <a:cxnLst>
                <a:cxn ang="0">
                  <a:pos x="559" y="62"/>
                </a:cxn>
                <a:cxn ang="0">
                  <a:pos x="460" y="198"/>
                </a:cxn>
                <a:cxn ang="0">
                  <a:pos x="454" y="365"/>
                </a:cxn>
                <a:cxn ang="0">
                  <a:pos x="541" y="464"/>
                </a:cxn>
                <a:cxn ang="0">
                  <a:pos x="681" y="526"/>
                </a:cxn>
                <a:cxn ang="0">
                  <a:pos x="681" y="526"/>
                </a:cxn>
                <a:cxn ang="0">
                  <a:pos x="722" y="248"/>
                </a:cxn>
                <a:cxn ang="0">
                  <a:pos x="710" y="130"/>
                </a:cxn>
                <a:cxn ang="0">
                  <a:pos x="669" y="56"/>
                </a:cxn>
                <a:cxn ang="0">
                  <a:pos x="640" y="0"/>
                </a:cxn>
                <a:cxn ang="0">
                  <a:pos x="751" y="44"/>
                </a:cxn>
                <a:cxn ang="0">
                  <a:pos x="809" y="155"/>
                </a:cxn>
                <a:cxn ang="0">
                  <a:pos x="838" y="278"/>
                </a:cxn>
                <a:cxn ang="0">
                  <a:pos x="832" y="452"/>
                </a:cxn>
                <a:cxn ang="0">
                  <a:pos x="815" y="550"/>
                </a:cxn>
                <a:cxn ang="0">
                  <a:pos x="885" y="569"/>
                </a:cxn>
                <a:cxn ang="0">
                  <a:pos x="902" y="575"/>
                </a:cxn>
                <a:cxn ang="0">
                  <a:pos x="896" y="600"/>
                </a:cxn>
                <a:cxn ang="0">
                  <a:pos x="861" y="612"/>
                </a:cxn>
                <a:cxn ang="0">
                  <a:pos x="826" y="606"/>
                </a:cxn>
                <a:cxn ang="0">
                  <a:pos x="780" y="711"/>
                </a:cxn>
                <a:cxn ang="0">
                  <a:pos x="681" y="921"/>
                </a:cxn>
                <a:cxn ang="0">
                  <a:pos x="541" y="1082"/>
                </a:cxn>
                <a:cxn ang="0">
                  <a:pos x="378" y="1150"/>
                </a:cxn>
                <a:cxn ang="0">
                  <a:pos x="268" y="1131"/>
                </a:cxn>
                <a:cxn ang="0">
                  <a:pos x="181" y="1076"/>
                </a:cxn>
                <a:cxn ang="0">
                  <a:pos x="146" y="958"/>
                </a:cxn>
                <a:cxn ang="0">
                  <a:pos x="163" y="841"/>
                </a:cxn>
                <a:cxn ang="0">
                  <a:pos x="175" y="779"/>
                </a:cxn>
                <a:cxn ang="0">
                  <a:pos x="192" y="717"/>
                </a:cxn>
                <a:cxn ang="0">
                  <a:pos x="221" y="600"/>
                </a:cxn>
                <a:cxn ang="0">
                  <a:pos x="227" y="575"/>
                </a:cxn>
                <a:cxn ang="0">
                  <a:pos x="216" y="489"/>
                </a:cxn>
                <a:cxn ang="0">
                  <a:pos x="175" y="464"/>
                </a:cxn>
                <a:cxn ang="0">
                  <a:pos x="105" y="513"/>
                </a:cxn>
                <a:cxn ang="0">
                  <a:pos x="64" y="637"/>
                </a:cxn>
                <a:cxn ang="0">
                  <a:pos x="53" y="674"/>
                </a:cxn>
                <a:cxn ang="0">
                  <a:pos x="12" y="686"/>
                </a:cxn>
                <a:cxn ang="0">
                  <a:pos x="0" y="668"/>
                </a:cxn>
                <a:cxn ang="0">
                  <a:pos x="18" y="606"/>
                </a:cxn>
                <a:cxn ang="0">
                  <a:pos x="53" y="507"/>
                </a:cxn>
                <a:cxn ang="0">
                  <a:pos x="122" y="439"/>
                </a:cxn>
                <a:cxn ang="0">
                  <a:pos x="239" y="439"/>
                </a:cxn>
                <a:cxn ang="0">
                  <a:pos x="326" y="513"/>
                </a:cxn>
                <a:cxn ang="0">
                  <a:pos x="338" y="588"/>
                </a:cxn>
                <a:cxn ang="0">
                  <a:pos x="326" y="649"/>
                </a:cxn>
                <a:cxn ang="0">
                  <a:pos x="309" y="711"/>
                </a:cxn>
                <a:cxn ang="0">
                  <a:pos x="303" y="748"/>
                </a:cxn>
                <a:cxn ang="0">
                  <a:pos x="268" y="884"/>
                </a:cxn>
                <a:cxn ang="0">
                  <a:pos x="256" y="952"/>
                </a:cxn>
                <a:cxn ang="0">
                  <a:pos x="268" y="1045"/>
                </a:cxn>
                <a:cxn ang="0">
                  <a:pos x="326" y="1101"/>
                </a:cxn>
                <a:cxn ang="0">
                  <a:pos x="431" y="1094"/>
                </a:cxn>
                <a:cxn ang="0">
                  <a:pos x="518" y="995"/>
                </a:cxn>
                <a:cxn ang="0">
                  <a:pos x="617" y="804"/>
                </a:cxn>
                <a:cxn ang="0">
                  <a:pos x="681" y="569"/>
                </a:cxn>
                <a:cxn ang="0">
                  <a:pos x="553" y="520"/>
                </a:cxn>
                <a:cxn ang="0">
                  <a:pos x="442" y="433"/>
                </a:cxn>
                <a:cxn ang="0">
                  <a:pos x="396" y="291"/>
                </a:cxn>
                <a:cxn ang="0">
                  <a:pos x="448" y="130"/>
                </a:cxn>
                <a:cxn ang="0">
                  <a:pos x="570" y="19"/>
                </a:cxn>
              </a:cxnLst>
              <a:rect l="0" t="0" r="r" b="b"/>
              <a:pathLst>
                <a:path w="902" h="1150">
                  <a:moveTo>
                    <a:pt x="629" y="44"/>
                  </a:moveTo>
                  <a:lnTo>
                    <a:pt x="559" y="62"/>
                  </a:lnTo>
                  <a:lnTo>
                    <a:pt x="501" y="118"/>
                  </a:lnTo>
                  <a:lnTo>
                    <a:pt x="460" y="198"/>
                  </a:lnTo>
                  <a:lnTo>
                    <a:pt x="442" y="291"/>
                  </a:lnTo>
                  <a:lnTo>
                    <a:pt x="454" y="365"/>
                  </a:lnTo>
                  <a:lnTo>
                    <a:pt x="489" y="421"/>
                  </a:lnTo>
                  <a:lnTo>
                    <a:pt x="541" y="464"/>
                  </a:lnTo>
                  <a:lnTo>
                    <a:pt x="594" y="495"/>
                  </a:lnTo>
                  <a:lnTo>
                    <a:pt x="681" y="526"/>
                  </a:lnTo>
                  <a:lnTo>
                    <a:pt x="687" y="526"/>
                  </a:lnTo>
                  <a:lnTo>
                    <a:pt x="681" y="526"/>
                  </a:lnTo>
                  <a:lnTo>
                    <a:pt x="710" y="390"/>
                  </a:lnTo>
                  <a:lnTo>
                    <a:pt x="722" y="248"/>
                  </a:lnTo>
                  <a:lnTo>
                    <a:pt x="722" y="186"/>
                  </a:lnTo>
                  <a:lnTo>
                    <a:pt x="710" y="130"/>
                  </a:lnTo>
                  <a:lnTo>
                    <a:pt x="693" y="87"/>
                  </a:lnTo>
                  <a:lnTo>
                    <a:pt x="669" y="56"/>
                  </a:lnTo>
                  <a:lnTo>
                    <a:pt x="629" y="44"/>
                  </a:lnTo>
                  <a:close/>
                  <a:moveTo>
                    <a:pt x="640" y="0"/>
                  </a:moveTo>
                  <a:lnTo>
                    <a:pt x="698" y="13"/>
                  </a:lnTo>
                  <a:lnTo>
                    <a:pt x="751" y="44"/>
                  </a:lnTo>
                  <a:lnTo>
                    <a:pt x="786" y="93"/>
                  </a:lnTo>
                  <a:lnTo>
                    <a:pt x="809" y="155"/>
                  </a:lnTo>
                  <a:lnTo>
                    <a:pt x="826" y="217"/>
                  </a:lnTo>
                  <a:lnTo>
                    <a:pt x="838" y="278"/>
                  </a:lnTo>
                  <a:lnTo>
                    <a:pt x="838" y="377"/>
                  </a:lnTo>
                  <a:lnTo>
                    <a:pt x="832" y="452"/>
                  </a:lnTo>
                  <a:lnTo>
                    <a:pt x="809" y="557"/>
                  </a:lnTo>
                  <a:lnTo>
                    <a:pt x="815" y="550"/>
                  </a:lnTo>
                  <a:lnTo>
                    <a:pt x="867" y="563"/>
                  </a:lnTo>
                  <a:lnTo>
                    <a:pt x="885" y="569"/>
                  </a:lnTo>
                  <a:lnTo>
                    <a:pt x="896" y="569"/>
                  </a:lnTo>
                  <a:lnTo>
                    <a:pt x="902" y="575"/>
                  </a:lnTo>
                  <a:lnTo>
                    <a:pt x="902" y="594"/>
                  </a:lnTo>
                  <a:lnTo>
                    <a:pt x="896" y="600"/>
                  </a:lnTo>
                  <a:lnTo>
                    <a:pt x="890" y="612"/>
                  </a:lnTo>
                  <a:lnTo>
                    <a:pt x="861" y="612"/>
                  </a:lnTo>
                  <a:lnTo>
                    <a:pt x="844" y="606"/>
                  </a:lnTo>
                  <a:lnTo>
                    <a:pt x="826" y="606"/>
                  </a:lnTo>
                  <a:lnTo>
                    <a:pt x="809" y="600"/>
                  </a:lnTo>
                  <a:lnTo>
                    <a:pt x="780" y="711"/>
                  </a:lnTo>
                  <a:lnTo>
                    <a:pt x="733" y="816"/>
                  </a:lnTo>
                  <a:lnTo>
                    <a:pt x="681" y="921"/>
                  </a:lnTo>
                  <a:lnTo>
                    <a:pt x="617" y="1014"/>
                  </a:lnTo>
                  <a:lnTo>
                    <a:pt x="541" y="1082"/>
                  </a:lnTo>
                  <a:lnTo>
                    <a:pt x="466" y="1131"/>
                  </a:lnTo>
                  <a:lnTo>
                    <a:pt x="378" y="1150"/>
                  </a:lnTo>
                  <a:lnTo>
                    <a:pt x="320" y="1144"/>
                  </a:lnTo>
                  <a:lnTo>
                    <a:pt x="268" y="1131"/>
                  </a:lnTo>
                  <a:lnTo>
                    <a:pt x="221" y="1107"/>
                  </a:lnTo>
                  <a:lnTo>
                    <a:pt x="181" y="1076"/>
                  </a:lnTo>
                  <a:lnTo>
                    <a:pt x="157" y="1026"/>
                  </a:lnTo>
                  <a:lnTo>
                    <a:pt x="146" y="958"/>
                  </a:lnTo>
                  <a:lnTo>
                    <a:pt x="152" y="897"/>
                  </a:lnTo>
                  <a:lnTo>
                    <a:pt x="163" y="841"/>
                  </a:lnTo>
                  <a:lnTo>
                    <a:pt x="169" y="816"/>
                  </a:lnTo>
                  <a:lnTo>
                    <a:pt x="175" y="779"/>
                  </a:lnTo>
                  <a:lnTo>
                    <a:pt x="186" y="742"/>
                  </a:lnTo>
                  <a:lnTo>
                    <a:pt x="192" y="717"/>
                  </a:lnTo>
                  <a:lnTo>
                    <a:pt x="216" y="625"/>
                  </a:lnTo>
                  <a:lnTo>
                    <a:pt x="221" y="600"/>
                  </a:lnTo>
                  <a:lnTo>
                    <a:pt x="221" y="588"/>
                  </a:lnTo>
                  <a:lnTo>
                    <a:pt x="227" y="575"/>
                  </a:lnTo>
                  <a:lnTo>
                    <a:pt x="227" y="526"/>
                  </a:lnTo>
                  <a:lnTo>
                    <a:pt x="216" y="489"/>
                  </a:lnTo>
                  <a:lnTo>
                    <a:pt x="192" y="464"/>
                  </a:lnTo>
                  <a:lnTo>
                    <a:pt x="175" y="464"/>
                  </a:lnTo>
                  <a:lnTo>
                    <a:pt x="134" y="476"/>
                  </a:lnTo>
                  <a:lnTo>
                    <a:pt x="105" y="513"/>
                  </a:lnTo>
                  <a:lnTo>
                    <a:pt x="82" y="569"/>
                  </a:lnTo>
                  <a:lnTo>
                    <a:pt x="64" y="637"/>
                  </a:lnTo>
                  <a:lnTo>
                    <a:pt x="58" y="662"/>
                  </a:lnTo>
                  <a:lnTo>
                    <a:pt x="53" y="674"/>
                  </a:lnTo>
                  <a:lnTo>
                    <a:pt x="41" y="686"/>
                  </a:lnTo>
                  <a:lnTo>
                    <a:pt x="12" y="686"/>
                  </a:lnTo>
                  <a:lnTo>
                    <a:pt x="0" y="674"/>
                  </a:lnTo>
                  <a:lnTo>
                    <a:pt x="0" y="668"/>
                  </a:lnTo>
                  <a:lnTo>
                    <a:pt x="6" y="649"/>
                  </a:lnTo>
                  <a:lnTo>
                    <a:pt x="18" y="606"/>
                  </a:lnTo>
                  <a:lnTo>
                    <a:pt x="29" y="557"/>
                  </a:lnTo>
                  <a:lnTo>
                    <a:pt x="53" y="507"/>
                  </a:lnTo>
                  <a:lnTo>
                    <a:pt x="82" y="470"/>
                  </a:lnTo>
                  <a:lnTo>
                    <a:pt x="122" y="439"/>
                  </a:lnTo>
                  <a:lnTo>
                    <a:pt x="175" y="427"/>
                  </a:lnTo>
                  <a:lnTo>
                    <a:pt x="239" y="439"/>
                  </a:lnTo>
                  <a:lnTo>
                    <a:pt x="291" y="464"/>
                  </a:lnTo>
                  <a:lnTo>
                    <a:pt x="326" y="513"/>
                  </a:lnTo>
                  <a:lnTo>
                    <a:pt x="338" y="575"/>
                  </a:lnTo>
                  <a:lnTo>
                    <a:pt x="338" y="588"/>
                  </a:lnTo>
                  <a:lnTo>
                    <a:pt x="326" y="625"/>
                  </a:lnTo>
                  <a:lnTo>
                    <a:pt x="326" y="649"/>
                  </a:lnTo>
                  <a:lnTo>
                    <a:pt x="314" y="686"/>
                  </a:lnTo>
                  <a:lnTo>
                    <a:pt x="309" y="711"/>
                  </a:lnTo>
                  <a:lnTo>
                    <a:pt x="309" y="730"/>
                  </a:lnTo>
                  <a:lnTo>
                    <a:pt x="303" y="748"/>
                  </a:lnTo>
                  <a:lnTo>
                    <a:pt x="297" y="761"/>
                  </a:lnTo>
                  <a:lnTo>
                    <a:pt x="268" y="884"/>
                  </a:lnTo>
                  <a:lnTo>
                    <a:pt x="262" y="921"/>
                  </a:lnTo>
                  <a:lnTo>
                    <a:pt x="256" y="952"/>
                  </a:lnTo>
                  <a:lnTo>
                    <a:pt x="256" y="1014"/>
                  </a:lnTo>
                  <a:lnTo>
                    <a:pt x="268" y="1045"/>
                  </a:lnTo>
                  <a:lnTo>
                    <a:pt x="285" y="1076"/>
                  </a:lnTo>
                  <a:lnTo>
                    <a:pt x="326" y="1101"/>
                  </a:lnTo>
                  <a:lnTo>
                    <a:pt x="378" y="1107"/>
                  </a:lnTo>
                  <a:lnTo>
                    <a:pt x="431" y="1094"/>
                  </a:lnTo>
                  <a:lnTo>
                    <a:pt x="477" y="1057"/>
                  </a:lnTo>
                  <a:lnTo>
                    <a:pt x="518" y="995"/>
                  </a:lnTo>
                  <a:lnTo>
                    <a:pt x="570" y="915"/>
                  </a:lnTo>
                  <a:lnTo>
                    <a:pt x="617" y="804"/>
                  </a:lnTo>
                  <a:lnTo>
                    <a:pt x="652" y="680"/>
                  </a:lnTo>
                  <a:lnTo>
                    <a:pt x="681" y="569"/>
                  </a:lnTo>
                  <a:lnTo>
                    <a:pt x="617" y="550"/>
                  </a:lnTo>
                  <a:lnTo>
                    <a:pt x="553" y="520"/>
                  </a:lnTo>
                  <a:lnTo>
                    <a:pt x="495" y="482"/>
                  </a:lnTo>
                  <a:lnTo>
                    <a:pt x="442" y="433"/>
                  </a:lnTo>
                  <a:lnTo>
                    <a:pt x="408" y="371"/>
                  </a:lnTo>
                  <a:lnTo>
                    <a:pt x="396" y="291"/>
                  </a:lnTo>
                  <a:lnTo>
                    <a:pt x="408" y="204"/>
                  </a:lnTo>
                  <a:lnTo>
                    <a:pt x="448" y="130"/>
                  </a:lnTo>
                  <a:lnTo>
                    <a:pt x="501" y="62"/>
                  </a:lnTo>
                  <a:lnTo>
                    <a:pt x="570" y="19"/>
                  </a:lnTo>
                  <a:lnTo>
                    <a:pt x="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15191" y="3470"/>
              <a:ext cx="472" cy="476"/>
            </a:xfrm>
            <a:custGeom>
              <a:avLst/>
              <a:gdLst/>
              <a:ahLst/>
              <a:cxnLst>
                <a:cxn ang="0">
                  <a:pos x="256" y="6"/>
                </a:cxn>
                <a:cxn ang="0">
                  <a:pos x="274" y="24"/>
                </a:cxn>
                <a:cxn ang="0">
                  <a:pos x="268" y="99"/>
                </a:cxn>
                <a:cxn ang="0">
                  <a:pos x="256" y="191"/>
                </a:cxn>
                <a:cxn ang="0">
                  <a:pos x="251" y="210"/>
                </a:cxn>
                <a:cxn ang="0">
                  <a:pos x="256" y="204"/>
                </a:cxn>
                <a:cxn ang="0">
                  <a:pos x="437" y="92"/>
                </a:cxn>
                <a:cxn ang="0">
                  <a:pos x="460" y="99"/>
                </a:cxn>
                <a:cxn ang="0">
                  <a:pos x="472" y="130"/>
                </a:cxn>
                <a:cxn ang="0">
                  <a:pos x="466" y="154"/>
                </a:cxn>
                <a:cxn ang="0">
                  <a:pos x="454" y="160"/>
                </a:cxn>
                <a:cxn ang="0">
                  <a:pos x="419" y="179"/>
                </a:cxn>
                <a:cxn ang="0">
                  <a:pos x="320" y="216"/>
                </a:cxn>
                <a:cxn ang="0">
                  <a:pos x="367" y="266"/>
                </a:cxn>
                <a:cxn ang="0">
                  <a:pos x="466" y="315"/>
                </a:cxn>
                <a:cxn ang="0">
                  <a:pos x="472" y="340"/>
                </a:cxn>
                <a:cxn ang="0">
                  <a:pos x="437" y="377"/>
                </a:cxn>
                <a:cxn ang="0">
                  <a:pos x="419" y="371"/>
                </a:cxn>
                <a:cxn ang="0">
                  <a:pos x="256" y="290"/>
                </a:cxn>
                <a:cxn ang="0">
                  <a:pos x="268" y="383"/>
                </a:cxn>
                <a:cxn ang="0">
                  <a:pos x="274" y="457"/>
                </a:cxn>
                <a:cxn ang="0">
                  <a:pos x="239" y="476"/>
                </a:cxn>
                <a:cxn ang="0">
                  <a:pos x="210" y="457"/>
                </a:cxn>
                <a:cxn ang="0">
                  <a:pos x="204" y="426"/>
                </a:cxn>
                <a:cxn ang="0">
                  <a:pos x="216" y="334"/>
                </a:cxn>
                <a:cxn ang="0">
                  <a:pos x="222" y="266"/>
                </a:cxn>
                <a:cxn ang="0">
                  <a:pos x="64" y="371"/>
                </a:cxn>
                <a:cxn ang="0">
                  <a:pos x="35" y="383"/>
                </a:cxn>
                <a:cxn ang="0">
                  <a:pos x="0" y="346"/>
                </a:cxn>
                <a:cxn ang="0">
                  <a:pos x="6" y="321"/>
                </a:cxn>
                <a:cxn ang="0">
                  <a:pos x="18" y="315"/>
                </a:cxn>
                <a:cxn ang="0">
                  <a:pos x="53" y="296"/>
                </a:cxn>
                <a:cxn ang="0">
                  <a:pos x="152" y="259"/>
                </a:cxn>
                <a:cxn ang="0">
                  <a:pos x="105" y="210"/>
                </a:cxn>
                <a:cxn ang="0">
                  <a:pos x="6" y="160"/>
                </a:cxn>
                <a:cxn ang="0">
                  <a:pos x="0" y="136"/>
                </a:cxn>
                <a:cxn ang="0">
                  <a:pos x="12" y="105"/>
                </a:cxn>
                <a:cxn ang="0">
                  <a:pos x="41" y="99"/>
                </a:cxn>
                <a:cxn ang="0">
                  <a:pos x="53" y="105"/>
                </a:cxn>
                <a:cxn ang="0">
                  <a:pos x="222" y="216"/>
                </a:cxn>
                <a:cxn ang="0">
                  <a:pos x="216" y="148"/>
                </a:cxn>
                <a:cxn ang="0">
                  <a:pos x="204" y="55"/>
                </a:cxn>
                <a:cxn ang="0">
                  <a:pos x="216" y="12"/>
                </a:cxn>
              </a:cxnLst>
              <a:rect l="0" t="0" r="r" b="b"/>
              <a:pathLst>
                <a:path w="472" h="476">
                  <a:moveTo>
                    <a:pt x="239" y="0"/>
                  </a:moveTo>
                  <a:lnTo>
                    <a:pt x="256" y="6"/>
                  </a:lnTo>
                  <a:lnTo>
                    <a:pt x="268" y="12"/>
                  </a:lnTo>
                  <a:lnTo>
                    <a:pt x="274" y="24"/>
                  </a:lnTo>
                  <a:lnTo>
                    <a:pt x="274" y="55"/>
                  </a:lnTo>
                  <a:lnTo>
                    <a:pt x="268" y="99"/>
                  </a:lnTo>
                  <a:lnTo>
                    <a:pt x="262" y="148"/>
                  </a:lnTo>
                  <a:lnTo>
                    <a:pt x="256" y="191"/>
                  </a:lnTo>
                  <a:lnTo>
                    <a:pt x="256" y="204"/>
                  </a:lnTo>
                  <a:lnTo>
                    <a:pt x="251" y="210"/>
                  </a:lnTo>
                  <a:lnTo>
                    <a:pt x="256" y="216"/>
                  </a:lnTo>
                  <a:lnTo>
                    <a:pt x="256" y="204"/>
                  </a:lnTo>
                  <a:lnTo>
                    <a:pt x="414" y="105"/>
                  </a:lnTo>
                  <a:lnTo>
                    <a:pt x="437" y="92"/>
                  </a:lnTo>
                  <a:lnTo>
                    <a:pt x="448" y="92"/>
                  </a:lnTo>
                  <a:lnTo>
                    <a:pt x="460" y="99"/>
                  </a:lnTo>
                  <a:lnTo>
                    <a:pt x="466" y="111"/>
                  </a:lnTo>
                  <a:lnTo>
                    <a:pt x="472" y="130"/>
                  </a:lnTo>
                  <a:lnTo>
                    <a:pt x="472" y="142"/>
                  </a:lnTo>
                  <a:lnTo>
                    <a:pt x="466" y="154"/>
                  </a:lnTo>
                  <a:lnTo>
                    <a:pt x="460" y="160"/>
                  </a:lnTo>
                  <a:lnTo>
                    <a:pt x="454" y="160"/>
                  </a:lnTo>
                  <a:lnTo>
                    <a:pt x="448" y="167"/>
                  </a:lnTo>
                  <a:lnTo>
                    <a:pt x="419" y="179"/>
                  </a:lnTo>
                  <a:lnTo>
                    <a:pt x="379" y="191"/>
                  </a:lnTo>
                  <a:lnTo>
                    <a:pt x="320" y="216"/>
                  </a:lnTo>
                  <a:lnTo>
                    <a:pt x="274" y="235"/>
                  </a:lnTo>
                  <a:lnTo>
                    <a:pt x="367" y="266"/>
                  </a:lnTo>
                  <a:lnTo>
                    <a:pt x="454" y="303"/>
                  </a:lnTo>
                  <a:lnTo>
                    <a:pt x="466" y="315"/>
                  </a:lnTo>
                  <a:lnTo>
                    <a:pt x="472" y="327"/>
                  </a:lnTo>
                  <a:lnTo>
                    <a:pt x="472" y="340"/>
                  </a:lnTo>
                  <a:lnTo>
                    <a:pt x="460" y="364"/>
                  </a:lnTo>
                  <a:lnTo>
                    <a:pt x="437" y="377"/>
                  </a:lnTo>
                  <a:lnTo>
                    <a:pt x="431" y="377"/>
                  </a:lnTo>
                  <a:lnTo>
                    <a:pt x="419" y="371"/>
                  </a:lnTo>
                  <a:lnTo>
                    <a:pt x="256" y="266"/>
                  </a:lnTo>
                  <a:lnTo>
                    <a:pt x="256" y="290"/>
                  </a:lnTo>
                  <a:lnTo>
                    <a:pt x="262" y="334"/>
                  </a:lnTo>
                  <a:lnTo>
                    <a:pt x="268" y="383"/>
                  </a:lnTo>
                  <a:lnTo>
                    <a:pt x="274" y="420"/>
                  </a:lnTo>
                  <a:lnTo>
                    <a:pt x="274" y="457"/>
                  </a:lnTo>
                  <a:lnTo>
                    <a:pt x="256" y="476"/>
                  </a:lnTo>
                  <a:lnTo>
                    <a:pt x="239" y="476"/>
                  </a:lnTo>
                  <a:lnTo>
                    <a:pt x="216" y="463"/>
                  </a:lnTo>
                  <a:lnTo>
                    <a:pt x="210" y="457"/>
                  </a:lnTo>
                  <a:lnTo>
                    <a:pt x="204" y="445"/>
                  </a:lnTo>
                  <a:lnTo>
                    <a:pt x="204" y="426"/>
                  </a:lnTo>
                  <a:lnTo>
                    <a:pt x="210" y="383"/>
                  </a:lnTo>
                  <a:lnTo>
                    <a:pt x="216" y="334"/>
                  </a:lnTo>
                  <a:lnTo>
                    <a:pt x="216" y="290"/>
                  </a:lnTo>
                  <a:lnTo>
                    <a:pt x="222" y="266"/>
                  </a:lnTo>
                  <a:lnTo>
                    <a:pt x="99" y="352"/>
                  </a:lnTo>
                  <a:lnTo>
                    <a:pt x="64" y="371"/>
                  </a:lnTo>
                  <a:lnTo>
                    <a:pt x="47" y="383"/>
                  </a:lnTo>
                  <a:lnTo>
                    <a:pt x="35" y="383"/>
                  </a:lnTo>
                  <a:lnTo>
                    <a:pt x="12" y="371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6" y="321"/>
                  </a:lnTo>
                  <a:lnTo>
                    <a:pt x="12" y="315"/>
                  </a:lnTo>
                  <a:lnTo>
                    <a:pt x="18" y="315"/>
                  </a:lnTo>
                  <a:lnTo>
                    <a:pt x="24" y="309"/>
                  </a:lnTo>
                  <a:lnTo>
                    <a:pt x="53" y="296"/>
                  </a:lnTo>
                  <a:lnTo>
                    <a:pt x="94" y="278"/>
                  </a:lnTo>
                  <a:lnTo>
                    <a:pt x="152" y="259"/>
                  </a:lnTo>
                  <a:lnTo>
                    <a:pt x="198" y="241"/>
                  </a:lnTo>
                  <a:lnTo>
                    <a:pt x="105" y="210"/>
                  </a:lnTo>
                  <a:lnTo>
                    <a:pt x="18" y="173"/>
                  </a:lnTo>
                  <a:lnTo>
                    <a:pt x="6" y="160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6" y="117"/>
                  </a:lnTo>
                  <a:lnTo>
                    <a:pt x="12" y="105"/>
                  </a:lnTo>
                  <a:lnTo>
                    <a:pt x="24" y="99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3" y="105"/>
                  </a:lnTo>
                  <a:lnTo>
                    <a:pt x="59" y="111"/>
                  </a:lnTo>
                  <a:lnTo>
                    <a:pt x="222" y="216"/>
                  </a:lnTo>
                  <a:lnTo>
                    <a:pt x="222" y="191"/>
                  </a:lnTo>
                  <a:lnTo>
                    <a:pt x="216" y="148"/>
                  </a:lnTo>
                  <a:lnTo>
                    <a:pt x="210" y="99"/>
                  </a:lnTo>
                  <a:lnTo>
                    <a:pt x="204" y="55"/>
                  </a:lnTo>
                  <a:lnTo>
                    <a:pt x="204" y="37"/>
                  </a:lnTo>
                  <a:lnTo>
                    <a:pt x="216" y="1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16303" y="2889"/>
              <a:ext cx="87" cy="2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64" y="0"/>
                </a:cxn>
                <a:cxn ang="0">
                  <a:pos x="69" y="12"/>
                </a:cxn>
                <a:cxn ang="0">
                  <a:pos x="81" y="18"/>
                </a:cxn>
                <a:cxn ang="0">
                  <a:pos x="81" y="31"/>
                </a:cxn>
                <a:cxn ang="0">
                  <a:pos x="87" y="49"/>
                </a:cxn>
                <a:cxn ang="0">
                  <a:pos x="87" y="2225"/>
                </a:cxn>
                <a:cxn ang="0">
                  <a:pos x="81" y="2243"/>
                </a:cxn>
                <a:cxn ang="0">
                  <a:pos x="81" y="2256"/>
                </a:cxn>
                <a:cxn ang="0">
                  <a:pos x="69" y="2262"/>
                </a:cxn>
                <a:cxn ang="0">
                  <a:pos x="64" y="2274"/>
                </a:cxn>
                <a:cxn ang="0">
                  <a:pos x="29" y="2274"/>
                </a:cxn>
                <a:cxn ang="0">
                  <a:pos x="17" y="2262"/>
                </a:cxn>
                <a:cxn ang="0">
                  <a:pos x="5" y="2256"/>
                </a:cxn>
                <a:cxn ang="0">
                  <a:pos x="5" y="2243"/>
                </a:cxn>
                <a:cxn ang="0">
                  <a:pos x="0" y="2225"/>
                </a:cxn>
                <a:cxn ang="0">
                  <a:pos x="0" y="49"/>
                </a:cxn>
                <a:cxn ang="0">
                  <a:pos x="5" y="31"/>
                </a:cxn>
                <a:cxn ang="0">
                  <a:pos x="5" y="18"/>
                </a:cxn>
                <a:cxn ang="0">
                  <a:pos x="17" y="12"/>
                </a:cxn>
                <a:cxn ang="0">
                  <a:pos x="29" y="0"/>
                </a:cxn>
              </a:cxnLst>
              <a:rect l="0" t="0" r="r" b="b"/>
              <a:pathLst>
                <a:path w="87" h="2274">
                  <a:moveTo>
                    <a:pt x="29" y="0"/>
                  </a:moveTo>
                  <a:lnTo>
                    <a:pt x="64" y="0"/>
                  </a:lnTo>
                  <a:lnTo>
                    <a:pt x="69" y="12"/>
                  </a:lnTo>
                  <a:lnTo>
                    <a:pt x="81" y="18"/>
                  </a:lnTo>
                  <a:lnTo>
                    <a:pt x="81" y="31"/>
                  </a:lnTo>
                  <a:lnTo>
                    <a:pt x="87" y="49"/>
                  </a:lnTo>
                  <a:lnTo>
                    <a:pt x="87" y="2225"/>
                  </a:lnTo>
                  <a:lnTo>
                    <a:pt x="81" y="2243"/>
                  </a:lnTo>
                  <a:lnTo>
                    <a:pt x="81" y="2256"/>
                  </a:lnTo>
                  <a:lnTo>
                    <a:pt x="69" y="2262"/>
                  </a:lnTo>
                  <a:lnTo>
                    <a:pt x="64" y="2274"/>
                  </a:lnTo>
                  <a:lnTo>
                    <a:pt x="29" y="2274"/>
                  </a:lnTo>
                  <a:lnTo>
                    <a:pt x="17" y="2262"/>
                  </a:lnTo>
                  <a:lnTo>
                    <a:pt x="5" y="2256"/>
                  </a:lnTo>
                  <a:lnTo>
                    <a:pt x="5" y="2243"/>
                  </a:lnTo>
                  <a:lnTo>
                    <a:pt x="0" y="2225"/>
                  </a:lnTo>
                  <a:lnTo>
                    <a:pt x="0" y="49"/>
                  </a:lnTo>
                  <a:lnTo>
                    <a:pt x="5" y="31"/>
                  </a:lnTo>
                  <a:lnTo>
                    <a:pt x="5" y="18"/>
                  </a:lnTo>
                  <a:lnTo>
                    <a:pt x="17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16780" y="3043"/>
              <a:ext cx="1419" cy="1552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1402" y="0"/>
                </a:cxn>
                <a:cxn ang="0">
                  <a:pos x="1413" y="6"/>
                </a:cxn>
                <a:cxn ang="0">
                  <a:pos x="1413" y="44"/>
                </a:cxn>
                <a:cxn ang="0">
                  <a:pos x="1408" y="56"/>
                </a:cxn>
                <a:cxn ang="0">
                  <a:pos x="1419" y="44"/>
                </a:cxn>
                <a:cxn ang="0">
                  <a:pos x="221" y="1465"/>
                </a:cxn>
                <a:cxn ang="0">
                  <a:pos x="587" y="1465"/>
                </a:cxn>
                <a:cxn ang="0">
                  <a:pos x="715" y="1459"/>
                </a:cxn>
                <a:cxn ang="0">
                  <a:pos x="814" y="1434"/>
                </a:cxn>
                <a:cxn ang="0">
                  <a:pos x="901" y="1397"/>
                </a:cxn>
                <a:cxn ang="0">
                  <a:pos x="971" y="1348"/>
                </a:cxn>
                <a:cxn ang="0">
                  <a:pos x="1029" y="1280"/>
                </a:cxn>
                <a:cxn ang="0">
                  <a:pos x="1076" y="1199"/>
                </a:cxn>
                <a:cxn ang="0">
                  <a:pos x="1117" y="1107"/>
                </a:cxn>
                <a:cxn ang="0">
                  <a:pos x="1152" y="995"/>
                </a:cxn>
                <a:cxn ang="0">
                  <a:pos x="1157" y="971"/>
                </a:cxn>
                <a:cxn ang="0">
                  <a:pos x="1169" y="958"/>
                </a:cxn>
                <a:cxn ang="0">
                  <a:pos x="1169" y="946"/>
                </a:cxn>
                <a:cxn ang="0">
                  <a:pos x="1181" y="940"/>
                </a:cxn>
                <a:cxn ang="0">
                  <a:pos x="1198" y="940"/>
                </a:cxn>
                <a:cxn ang="0">
                  <a:pos x="1210" y="946"/>
                </a:cxn>
                <a:cxn ang="0">
                  <a:pos x="1216" y="958"/>
                </a:cxn>
                <a:cxn ang="0">
                  <a:pos x="1216" y="983"/>
                </a:cxn>
                <a:cxn ang="0">
                  <a:pos x="1210" y="1002"/>
                </a:cxn>
                <a:cxn ang="0">
                  <a:pos x="1059" y="1502"/>
                </a:cxn>
                <a:cxn ang="0">
                  <a:pos x="1053" y="1521"/>
                </a:cxn>
                <a:cxn ang="0">
                  <a:pos x="1047" y="1533"/>
                </a:cxn>
                <a:cxn ang="0">
                  <a:pos x="1035" y="1545"/>
                </a:cxn>
                <a:cxn ang="0">
                  <a:pos x="1024" y="1545"/>
                </a:cxn>
                <a:cxn ang="0">
                  <a:pos x="1012" y="1552"/>
                </a:cxn>
                <a:cxn ang="0">
                  <a:pos x="11" y="1552"/>
                </a:cxn>
                <a:cxn ang="0">
                  <a:pos x="0" y="1545"/>
                </a:cxn>
                <a:cxn ang="0">
                  <a:pos x="0" y="1515"/>
                </a:cxn>
                <a:cxn ang="0">
                  <a:pos x="6" y="1508"/>
                </a:cxn>
                <a:cxn ang="0">
                  <a:pos x="6" y="1496"/>
                </a:cxn>
                <a:cxn ang="0">
                  <a:pos x="1204" y="68"/>
                </a:cxn>
                <a:cxn ang="0">
                  <a:pos x="855" y="68"/>
                </a:cxn>
                <a:cxn ang="0">
                  <a:pos x="721" y="81"/>
                </a:cxn>
                <a:cxn ang="0">
                  <a:pos x="616" y="105"/>
                </a:cxn>
                <a:cxn ang="0">
                  <a:pos x="529" y="149"/>
                </a:cxn>
                <a:cxn ang="0">
                  <a:pos x="459" y="210"/>
                </a:cxn>
                <a:cxn ang="0">
                  <a:pos x="407" y="291"/>
                </a:cxn>
                <a:cxn ang="0">
                  <a:pos x="360" y="384"/>
                </a:cxn>
                <a:cxn ang="0">
                  <a:pos x="325" y="489"/>
                </a:cxn>
                <a:cxn ang="0">
                  <a:pos x="314" y="501"/>
                </a:cxn>
                <a:cxn ang="0">
                  <a:pos x="308" y="513"/>
                </a:cxn>
                <a:cxn ang="0">
                  <a:pos x="285" y="513"/>
                </a:cxn>
                <a:cxn ang="0">
                  <a:pos x="273" y="507"/>
                </a:cxn>
                <a:cxn ang="0">
                  <a:pos x="273" y="501"/>
                </a:cxn>
                <a:cxn ang="0">
                  <a:pos x="267" y="495"/>
                </a:cxn>
                <a:cxn ang="0">
                  <a:pos x="267" y="470"/>
                </a:cxn>
                <a:cxn ang="0">
                  <a:pos x="273" y="458"/>
                </a:cxn>
                <a:cxn ang="0">
                  <a:pos x="389" y="44"/>
                </a:cxn>
                <a:cxn ang="0">
                  <a:pos x="395" y="25"/>
                </a:cxn>
                <a:cxn ang="0">
                  <a:pos x="401" y="13"/>
                </a:cxn>
                <a:cxn ang="0">
                  <a:pos x="424" y="0"/>
                </a:cxn>
              </a:cxnLst>
              <a:rect l="0" t="0" r="r" b="b"/>
              <a:pathLst>
                <a:path w="1419" h="1552">
                  <a:moveTo>
                    <a:pt x="424" y="0"/>
                  </a:moveTo>
                  <a:lnTo>
                    <a:pt x="1402" y="0"/>
                  </a:lnTo>
                  <a:lnTo>
                    <a:pt x="1413" y="6"/>
                  </a:lnTo>
                  <a:lnTo>
                    <a:pt x="1413" y="44"/>
                  </a:lnTo>
                  <a:lnTo>
                    <a:pt x="1408" y="56"/>
                  </a:lnTo>
                  <a:lnTo>
                    <a:pt x="1419" y="44"/>
                  </a:lnTo>
                  <a:lnTo>
                    <a:pt x="221" y="1465"/>
                  </a:lnTo>
                  <a:lnTo>
                    <a:pt x="587" y="1465"/>
                  </a:lnTo>
                  <a:lnTo>
                    <a:pt x="715" y="1459"/>
                  </a:lnTo>
                  <a:lnTo>
                    <a:pt x="814" y="1434"/>
                  </a:lnTo>
                  <a:lnTo>
                    <a:pt x="901" y="1397"/>
                  </a:lnTo>
                  <a:lnTo>
                    <a:pt x="971" y="1348"/>
                  </a:lnTo>
                  <a:lnTo>
                    <a:pt x="1029" y="1280"/>
                  </a:lnTo>
                  <a:lnTo>
                    <a:pt x="1076" y="1199"/>
                  </a:lnTo>
                  <a:lnTo>
                    <a:pt x="1117" y="1107"/>
                  </a:lnTo>
                  <a:lnTo>
                    <a:pt x="1152" y="995"/>
                  </a:lnTo>
                  <a:lnTo>
                    <a:pt x="1157" y="971"/>
                  </a:lnTo>
                  <a:lnTo>
                    <a:pt x="1169" y="958"/>
                  </a:lnTo>
                  <a:lnTo>
                    <a:pt x="1169" y="946"/>
                  </a:lnTo>
                  <a:lnTo>
                    <a:pt x="1181" y="940"/>
                  </a:lnTo>
                  <a:lnTo>
                    <a:pt x="1198" y="940"/>
                  </a:lnTo>
                  <a:lnTo>
                    <a:pt x="1210" y="946"/>
                  </a:lnTo>
                  <a:lnTo>
                    <a:pt x="1216" y="958"/>
                  </a:lnTo>
                  <a:lnTo>
                    <a:pt x="1216" y="983"/>
                  </a:lnTo>
                  <a:lnTo>
                    <a:pt x="1210" y="1002"/>
                  </a:lnTo>
                  <a:lnTo>
                    <a:pt x="1059" y="1502"/>
                  </a:lnTo>
                  <a:lnTo>
                    <a:pt x="1053" y="1521"/>
                  </a:lnTo>
                  <a:lnTo>
                    <a:pt x="1047" y="1533"/>
                  </a:lnTo>
                  <a:lnTo>
                    <a:pt x="1035" y="1545"/>
                  </a:lnTo>
                  <a:lnTo>
                    <a:pt x="1024" y="1545"/>
                  </a:lnTo>
                  <a:lnTo>
                    <a:pt x="1012" y="1552"/>
                  </a:lnTo>
                  <a:lnTo>
                    <a:pt x="11" y="1552"/>
                  </a:lnTo>
                  <a:lnTo>
                    <a:pt x="0" y="1545"/>
                  </a:lnTo>
                  <a:lnTo>
                    <a:pt x="0" y="1515"/>
                  </a:lnTo>
                  <a:lnTo>
                    <a:pt x="6" y="1508"/>
                  </a:lnTo>
                  <a:lnTo>
                    <a:pt x="6" y="1496"/>
                  </a:lnTo>
                  <a:lnTo>
                    <a:pt x="1204" y="68"/>
                  </a:lnTo>
                  <a:lnTo>
                    <a:pt x="855" y="68"/>
                  </a:lnTo>
                  <a:lnTo>
                    <a:pt x="721" y="81"/>
                  </a:lnTo>
                  <a:lnTo>
                    <a:pt x="616" y="105"/>
                  </a:lnTo>
                  <a:lnTo>
                    <a:pt x="529" y="149"/>
                  </a:lnTo>
                  <a:lnTo>
                    <a:pt x="459" y="210"/>
                  </a:lnTo>
                  <a:lnTo>
                    <a:pt x="407" y="291"/>
                  </a:lnTo>
                  <a:lnTo>
                    <a:pt x="360" y="384"/>
                  </a:lnTo>
                  <a:lnTo>
                    <a:pt x="325" y="489"/>
                  </a:lnTo>
                  <a:lnTo>
                    <a:pt x="314" y="501"/>
                  </a:lnTo>
                  <a:lnTo>
                    <a:pt x="308" y="513"/>
                  </a:lnTo>
                  <a:lnTo>
                    <a:pt x="285" y="513"/>
                  </a:lnTo>
                  <a:lnTo>
                    <a:pt x="273" y="507"/>
                  </a:lnTo>
                  <a:lnTo>
                    <a:pt x="273" y="501"/>
                  </a:lnTo>
                  <a:lnTo>
                    <a:pt x="267" y="495"/>
                  </a:lnTo>
                  <a:lnTo>
                    <a:pt x="267" y="470"/>
                  </a:lnTo>
                  <a:lnTo>
                    <a:pt x="273" y="458"/>
                  </a:lnTo>
                  <a:lnTo>
                    <a:pt x="389" y="44"/>
                  </a:lnTo>
                  <a:lnTo>
                    <a:pt x="395" y="25"/>
                  </a:lnTo>
                  <a:lnTo>
                    <a:pt x="401" y="1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18170" y="4218"/>
              <a:ext cx="873" cy="1050"/>
            </a:xfrm>
            <a:custGeom>
              <a:avLst/>
              <a:gdLst/>
              <a:ahLst/>
              <a:cxnLst>
                <a:cxn ang="0">
                  <a:pos x="396" y="12"/>
                </a:cxn>
                <a:cxn ang="0">
                  <a:pos x="512" y="105"/>
                </a:cxn>
                <a:cxn ang="0">
                  <a:pos x="599" y="315"/>
                </a:cxn>
                <a:cxn ang="0">
                  <a:pos x="623" y="438"/>
                </a:cxn>
                <a:cxn ang="0">
                  <a:pos x="623" y="488"/>
                </a:cxn>
                <a:cxn ang="0">
                  <a:pos x="628" y="476"/>
                </a:cxn>
                <a:cxn ang="0">
                  <a:pos x="727" y="234"/>
                </a:cxn>
                <a:cxn ang="0">
                  <a:pos x="832" y="18"/>
                </a:cxn>
                <a:cxn ang="0">
                  <a:pos x="873" y="31"/>
                </a:cxn>
                <a:cxn ang="0">
                  <a:pos x="867" y="55"/>
                </a:cxn>
                <a:cxn ang="0">
                  <a:pos x="786" y="222"/>
                </a:cxn>
                <a:cxn ang="0">
                  <a:pos x="745" y="321"/>
                </a:cxn>
                <a:cxn ang="0">
                  <a:pos x="704" y="432"/>
                </a:cxn>
                <a:cxn ang="0">
                  <a:pos x="652" y="574"/>
                </a:cxn>
                <a:cxn ang="0">
                  <a:pos x="623" y="673"/>
                </a:cxn>
                <a:cxn ang="0">
                  <a:pos x="594" y="840"/>
                </a:cxn>
                <a:cxn ang="0">
                  <a:pos x="564" y="970"/>
                </a:cxn>
                <a:cxn ang="0">
                  <a:pos x="547" y="1019"/>
                </a:cxn>
                <a:cxn ang="0">
                  <a:pos x="524" y="1050"/>
                </a:cxn>
                <a:cxn ang="0">
                  <a:pos x="495" y="1044"/>
                </a:cxn>
                <a:cxn ang="0">
                  <a:pos x="483" y="1026"/>
                </a:cxn>
                <a:cxn ang="0">
                  <a:pos x="489" y="970"/>
                </a:cxn>
                <a:cxn ang="0">
                  <a:pos x="518" y="828"/>
                </a:cxn>
                <a:cxn ang="0">
                  <a:pos x="570" y="649"/>
                </a:cxn>
                <a:cxn ang="0">
                  <a:pos x="576" y="488"/>
                </a:cxn>
                <a:cxn ang="0">
                  <a:pos x="553" y="346"/>
                </a:cxn>
                <a:cxn ang="0">
                  <a:pos x="495" y="222"/>
                </a:cxn>
                <a:cxn ang="0">
                  <a:pos x="384" y="142"/>
                </a:cxn>
                <a:cxn ang="0">
                  <a:pos x="227" y="142"/>
                </a:cxn>
                <a:cxn ang="0">
                  <a:pos x="99" y="216"/>
                </a:cxn>
                <a:cxn ang="0">
                  <a:pos x="47" y="302"/>
                </a:cxn>
                <a:cxn ang="0">
                  <a:pos x="12" y="309"/>
                </a:cxn>
                <a:cxn ang="0">
                  <a:pos x="0" y="290"/>
                </a:cxn>
                <a:cxn ang="0">
                  <a:pos x="23" y="222"/>
                </a:cxn>
                <a:cxn ang="0">
                  <a:pos x="111" y="92"/>
                </a:cxn>
                <a:cxn ang="0">
                  <a:pos x="239" y="12"/>
                </a:cxn>
              </a:cxnLst>
              <a:rect l="0" t="0" r="r" b="b"/>
              <a:pathLst>
                <a:path w="873" h="1050">
                  <a:moveTo>
                    <a:pt x="320" y="0"/>
                  </a:moveTo>
                  <a:lnTo>
                    <a:pt x="396" y="12"/>
                  </a:lnTo>
                  <a:lnTo>
                    <a:pt x="460" y="49"/>
                  </a:lnTo>
                  <a:lnTo>
                    <a:pt x="512" y="105"/>
                  </a:lnTo>
                  <a:lnTo>
                    <a:pt x="582" y="241"/>
                  </a:lnTo>
                  <a:lnTo>
                    <a:pt x="599" y="315"/>
                  </a:lnTo>
                  <a:lnTo>
                    <a:pt x="617" y="383"/>
                  </a:lnTo>
                  <a:lnTo>
                    <a:pt x="623" y="438"/>
                  </a:lnTo>
                  <a:lnTo>
                    <a:pt x="628" y="476"/>
                  </a:lnTo>
                  <a:lnTo>
                    <a:pt x="623" y="488"/>
                  </a:lnTo>
                  <a:lnTo>
                    <a:pt x="628" y="482"/>
                  </a:lnTo>
                  <a:lnTo>
                    <a:pt x="628" y="476"/>
                  </a:lnTo>
                  <a:lnTo>
                    <a:pt x="692" y="315"/>
                  </a:lnTo>
                  <a:lnTo>
                    <a:pt x="727" y="234"/>
                  </a:lnTo>
                  <a:lnTo>
                    <a:pt x="826" y="24"/>
                  </a:lnTo>
                  <a:lnTo>
                    <a:pt x="832" y="18"/>
                  </a:lnTo>
                  <a:lnTo>
                    <a:pt x="861" y="18"/>
                  </a:lnTo>
                  <a:lnTo>
                    <a:pt x="873" y="31"/>
                  </a:lnTo>
                  <a:lnTo>
                    <a:pt x="873" y="49"/>
                  </a:lnTo>
                  <a:lnTo>
                    <a:pt x="867" y="55"/>
                  </a:lnTo>
                  <a:lnTo>
                    <a:pt x="820" y="148"/>
                  </a:lnTo>
                  <a:lnTo>
                    <a:pt x="786" y="222"/>
                  </a:lnTo>
                  <a:lnTo>
                    <a:pt x="762" y="278"/>
                  </a:lnTo>
                  <a:lnTo>
                    <a:pt x="745" y="321"/>
                  </a:lnTo>
                  <a:lnTo>
                    <a:pt x="727" y="370"/>
                  </a:lnTo>
                  <a:lnTo>
                    <a:pt x="704" y="432"/>
                  </a:lnTo>
                  <a:lnTo>
                    <a:pt x="675" y="506"/>
                  </a:lnTo>
                  <a:lnTo>
                    <a:pt x="652" y="574"/>
                  </a:lnTo>
                  <a:lnTo>
                    <a:pt x="634" y="630"/>
                  </a:lnTo>
                  <a:lnTo>
                    <a:pt x="623" y="673"/>
                  </a:lnTo>
                  <a:lnTo>
                    <a:pt x="611" y="760"/>
                  </a:lnTo>
                  <a:lnTo>
                    <a:pt x="594" y="840"/>
                  </a:lnTo>
                  <a:lnTo>
                    <a:pt x="582" y="914"/>
                  </a:lnTo>
                  <a:lnTo>
                    <a:pt x="564" y="970"/>
                  </a:lnTo>
                  <a:lnTo>
                    <a:pt x="553" y="1001"/>
                  </a:lnTo>
                  <a:lnTo>
                    <a:pt x="547" y="1019"/>
                  </a:lnTo>
                  <a:lnTo>
                    <a:pt x="535" y="1038"/>
                  </a:lnTo>
                  <a:lnTo>
                    <a:pt x="524" y="1050"/>
                  </a:lnTo>
                  <a:lnTo>
                    <a:pt x="500" y="1050"/>
                  </a:lnTo>
                  <a:lnTo>
                    <a:pt x="495" y="1044"/>
                  </a:lnTo>
                  <a:lnTo>
                    <a:pt x="489" y="1032"/>
                  </a:lnTo>
                  <a:lnTo>
                    <a:pt x="483" y="1026"/>
                  </a:lnTo>
                  <a:lnTo>
                    <a:pt x="483" y="1013"/>
                  </a:lnTo>
                  <a:lnTo>
                    <a:pt x="489" y="970"/>
                  </a:lnTo>
                  <a:lnTo>
                    <a:pt x="500" y="908"/>
                  </a:lnTo>
                  <a:lnTo>
                    <a:pt x="518" y="828"/>
                  </a:lnTo>
                  <a:lnTo>
                    <a:pt x="564" y="667"/>
                  </a:lnTo>
                  <a:lnTo>
                    <a:pt x="570" y="649"/>
                  </a:lnTo>
                  <a:lnTo>
                    <a:pt x="576" y="612"/>
                  </a:lnTo>
                  <a:lnTo>
                    <a:pt x="576" y="488"/>
                  </a:lnTo>
                  <a:lnTo>
                    <a:pt x="570" y="414"/>
                  </a:lnTo>
                  <a:lnTo>
                    <a:pt x="553" y="346"/>
                  </a:lnTo>
                  <a:lnTo>
                    <a:pt x="530" y="278"/>
                  </a:lnTo>
                  <a:lnTo>
                    <a:pt x="495" y="222"/>
                  </a:lnTo>
                  <a:lnTo>
                    <a:pt x="448" y="173"/>
                  </a:lnTo>
                  <a:lnTo>
                    <a:pt x="384" y="142"/>
                  </a:lnTo>
                  <a:lnTo>
                    <a:pt x="303" y="129"/>
                  </a:lnTo>
                  <a:lnTo>
                    <a:pt x="227" y="142"/>
                  </a:lnTo>
                  <a:lnTo>
                    <a:pt x="157" y="166"/>
                  </a:lnTo>
                  <a:lnTo>
                    <a:pt x="99" y="216"/>
                  </a:lnTo>
                  <a:lnTo>
                    <a:pt x="58" y="278"/>
                  </a:lnTo>
                  <a:lnTo>
                    <a:pt x="47" y="302"/>
                  </a:lnTo>
                  <a:lnTo>
                    <a:pt x="41" y="309"/>
                  </a:lnTo>
                  <a:lnTo>
                    <a:pt x="12" y="309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6" y="272"/>
                  </a:lnTo>
                  <a:lnTo>
                    <a:pt x="23" y="222"/>
                  </a:lnTo>
                  <a:lnTo>
                    <a:pt x="52" y="160"/>
                  </a:lnTo>
                  <a:lnTo>
                    <a:pt x="111" y="92"/>
                  </a:lnTo>
                  <a:lnTo>
                    <a:pt x="169" y="49"/>
                  </a:lnTo>
                  <a:lnTo>
                    <a:pt x="239" y="1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19462" y="2889"/>
              <a:ext cx="87" cy="2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64" y="0"/>
                </a:cxn>
                <a:cxn ang="0">
                  <a:pos x="69" y="12"/>
                </a:cxn>
                <a:cxn ang="0">
                  <a:pos x="81" y="18"/>
                </a:cxn>
                <a:cxn ang="0">
                  <a:pos x="81" y="31"/>
                </a:cxn>
                <a:cxn ang="0">
                  <a:pos x="87" y="49"/>
                </a:cxn>
                <a:cxn ang="0">
                  <a:pos x="87" y="2225"/>
                </a:cxn>
                <a:cxn ang="0">
                  <a:pos x="81" y="2243"/>
                </a:cxn>
                <a:cxn ang="0">
                  <a:pos x="81" y="2256"/>
                </a:cxn>
                <a:cxn ang="0">
                  <a:pos x="69" y="2262"/>
                </a:cxn>
                <a:cxn ang="0">
                  <a:pos x="64" y="2274"/>
                </a:cxn>
                <a:cxn ang="0">
                  <a:pos x="29" y="2274"/>
                </a:cxn>
                <a:cxn ang="0">
                  <a:pos x="17" y="2262"/>
                </a:cxn>
                <a:cxn ang="0">
                  <a:pos x="5" y="2256"/>
                </a:cxn>
                <a:cxn ang="0">
                  <a:pos x="5" y="2243"/>
                </a:cxn>
                <a:cxn ang="0">
                  <a:pos x="0" y="2225"/>
                </a:cxn>
                <a:cxn ang="0">
                  <a:pos x="0" y="49"/>
                </a:cxn>
                <a:cxn ang="0">
                  <a:pos x="5" y="31"/>
                </a:cxn>
                <a:cxn ang="0">
                  <a:pos x="5" y="18"/>
                </a:cxn>
                <a:cxn ang="0">
                  <a:pos x="17" y="12"/>
                </a:cxn>
                <a:cxn ang="0">
                  <a:pos x="29" y="0"/>
                </a:cxn>
              </a:cxnLst>
              <a:rect l="0" t="0" r="r" b="b"/>
              <a:pathLst>
                <a:path w="87" h="2274">
                  <a:moveTo>
                    <a:pt x="29" y="0"/>
                  </a:moveTo>
                  <a:lnTo>
                    <a:pt x="64" y="0"/>
                  </a:lnTo>
                  <a:lnTo>
                    <a:pt x="69" y="12"/>
                  </a:lnTo>
                  <a:lnTo>
                    <a:pt x="81" y="18"/>
                  </a:lnTo>
                  <a:lnTo>
                    <a:pt x="81" y="31"/>
                  </a:lnTo>
                  <a:lnTo>
                    <a:pt x="87" y="49"/>
                  </a:lnTo>
                  <a:lnTo>
                    <a:pt x="87" y="2225"/>
                  </a:lnTo>
                  <a:lnTo>
                    <a:pt x="81" y="2243"/>
                  </a:lnTo>
                  <a:lnTo>
                    <a:pt x="81" y="2256"/>
                  </a:lnTo>
                  <a:lnTo>
                    <a:pt x="69" y="2262"/>
                  </a:lnTo>
                  <a:lnTo>
                    <a:pt x="64" y="2274"/>
                  </a:lnTo>
                  <a:lnTo>
                    <a:pt x="29" y="2274"/>
                  </a:lnTo>
                  <a:lnTo>
                    <a:pt x="17" y="2262"/>
                  </a:lnTo>
                  <a:lnTo>
                    <a:pt x="5" y="2256"/>
                  </a:lnTo>
                  <a:lnTo>
                    <a:pt x="5" y="2243"/>
                  </a:lnTo>
                  <a:lnTo>
                    <a:pt x="0" y="2225"/>
                  </a:lnTo>
                  <a:lnTo>
                    <a:pt x="0" y="49"/>
                  </a:lnTo>
                  <a:lnTo>
                    <a:pt x="5" y="31"/>
                  </a:lnTo>
                  <a:lnTo>
                    <a:pt x="5" y="18"/>
                  </a:lnTo>
                  <a:lnTo>
                    <a:pt x="17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5400" y="1295400"/>
            <a:ext cx="1905000" cy="1600200"/>
            <a:chOff x="2743200" y="1066800"/>
            <a:chExt cx="2286000" cy="1905000"/>
          </a:xfrm>
        </p:grpSpPr>
        <p:sp>
          <p:nvSpPr>
            <p:cNvPr id="21" name="Oval 20"/>
            <p:cNvSpPr/>
            <p:nvPr/>
          </p:nvSpPr>
          <p:spPr>
            <a:xfrm>
              <a:off x="3733800" y="10668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76800" y="27432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43200" y="2819400"/>
              <a:ext cx="152400" cy="1524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895600" y="2133600"/>
              <a:ext cx="936718" cy="68580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1"/>
            </p:cNvCxnSpPr>
            <p:nvPr/>
          </p:nvCxnSpPr>
          <p:spPr>
            <a:xfrm rot="16200000" flipV="1">
              <a:off x="4038600" y="1905000"/>
              <a:ext cx="631918" cy="1089118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352800" y="1676400"/>
              <a:ext cx="914400" cy="0"/>
            </a:xfrm>
            <a:prstGeom prst="line">
              <a:avLst/>
            </a:prstGeom>
            <a:ln w="57150">
              <a:solidFill>
                <a:srgbClr val="66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6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819400" y="2209800"/>
              <a:ext cx="304799" cy="367010"/>
              <a:chOff x="1134" y="1150"/>
              <a:chExt cx="1656" cy="1994"/>
            </a:xfrm>
          </p:grpSpPr>
          <p:sp>
            <p:nvSpPr>
              <p:cNvPr id="3078" name="Freeform 6"/>
              <p:cNvSpPr>
                <a:spLocks noEditPoints="1"/>
              </p:cNvSpPr>
              <p:nvPr/>
            </p:nvSpPr>
            <p:spPr bwMode="auto">
              <a:xfrm>
                <a:off x="1134" y="1150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 noEditPoints="1"/>
              </p:cNvSpPr>
              <p:nvPr/>
            </p:nvSpPr>
            <p:spPr bwMode="auto">
              <a:xfrm>
                <a:off x="1846" y="1150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82" name="Group 1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572000" y="2133600"/>
              <a:ext cx="381000" cy="332566"/>
              <a:chOff x="2961" y="1491"/>
              <a:chExt cx="2297" cy="2005"/>
            </a:xfrm>
          </p:grpSpPr>
          <p:sp>
            <p:nvSpPr>
              <p:cNvPr id="3084" name="Freeform 12"/>
              <p:cNvSpPr>
                <a:spLocks noEditPoints="1"/>
              </p:cNvSpPr>
              <p:nvPr/>
            </p:nvSpPr>
            <p:spPr bwMode="auto">
              <a:xfrm>
                <a:off x="2961" y="156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4208" y="149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88" name="Group 16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886200" y="1447800"/>
              <a:ext cx="304800" cy="277930"/>
              <a:chOff x="2664" y="1121"/>
              <a:chExt cx="1849" cy="1686"/>
            </a:xfrm>
          </p:grpSpPr>
          <p:sp>
            <p:nvSpPr>
              <p:cNvPr id="3090" name="Freeform 18"/>
              <p:cNvSpPr>
                <a:spLocks noEditPoints="1"/>
              </p:cNvSpPr>
              <p:nvPr/>
            </p:nvSpPr>
            <p:spPr bwMode="auto">
              <a:xfrm>
                <a:off x="2664" y="1200"/>
                <a:ext cx="593" cy="1607"/>
              </a:xfrm>
              <a:custGeom>
                <a:avLst/>
                <a:gdLst/>
                <a:ahLst/>
                <a:cxnLst>
                  <a:cxn ang="0">
                    <a:pos x="372" y="539"/>
                  </a:cxn>
                  <a:cxn ang="0">
                    <a:pos x="444" y="601"/>
                  </a:cxn>
                  <a:cxn ang="0">
                    <a:pos x="479" y="693"/>
                  </a:cxn>
                  <a:cxn ang="0">
                    <a:pos x="472" y="781"/>
                  </a:cxn>
                  <a:cxn ang="0">
                    <a:pos x="443" y="863"/>
                  </a:cxn>
                  <a:cxn ang="0">
                    <a:pos x="425" y="919"/>
                  </a:cxn>
                  <a:cxn ang="0">
                    <a:pos x="406" y="968"/>
                  </a:cxn>
                  <a:cxn ang="0">
                    <a:pos x="304" y="1267"/>
                  </a:cxn>
                  <a:cxn ang="0">
                    <a:pos x="270" y="1362"/>
                  </a:cxn>
                  <a:cxn ang="0">
                    <a:pos x="253" y="1424"/>
                  </a:cxn>
                  <a:cxn ang="0">
                    <a:pos x="249" y="1495"/>
                  </a:cxn>
                  <a:cxn ang="0">
                    <a:pos x="269" y="1544"/>
                  </a:cxn>
                  <a:cxn ang="0">
                    <a:pos x="324" y="1552"/>
                  </a:cxn>
                  <a:cxn ang="0">
                    <a:pos x="404" y="1511"/>
                  </a:cxn>
                  <a:cxn ang="0">
                    <a:pos x="466" y="1427"/>
                  </a:cxn>
                  <a:cxn ang="0">
                    <a:pos x="512" y="1318"/>
                  </a:cxn>
                  <a:cxn ang="0">
                    <a:pos x="539" y="1234"/>
                  </a:cxn>
                  <a:cxn ang="0">
                    <a:pos x="557" y="1217"/>
                  </a:cxn>
                  <a:cxn ang="0">
                    <a:pos x="578" y="1218"/>
                  </a:cxn>
                  <a:cxn ang="0">
                    <a:pos x="593" y="1239"/>
                  </a:cxn>
                  <a:cxn ang="0">
                    <a:pos x="580" y="1293"/>
                  </a:cxn>
                  <a:cxn ang="0">
                    <a:pos x="552" y="1374"/>
                  </a:cxn>
                  <a:cxn ang="0">
                    <a:pos x="490" y="1488"/>
                  </a:cxn>
                  <a:cxn ang="0">
                    <a:pos x="418" y="1565"/>
                  </a:cxn>
                  <a:cxn ang="0">
                    <a:pos x="325" y="1605"/>
                  </a:cxn>
                  <a:cxn ang="0">
                    <a:pos x="219" y="1590"/>
                  </a:cxn>
                  <a:cxn ang="0">
                    <a:pos x="144" y="1520"/>
                  </a:cxn>
                  <a:cxn ang="0">
                    <a:pos x="116" y="1412"/>
                  </a:cxn>
                  <a:cxn ang="0">
                    <a:pos x="133" y="1321"/>
                  </a:cxn>
                  <a:cxn ang="0">
                    <a:pos x="168" y="1220"/>
                  </a:cxn>
                  <a:cxn ang="0">
                    <a:pos x="200" y="1130"/>
                  </a:cxn>
                  <a:cxn ang="0">
                    <a:pos x="251" y="983"/>
                  </a:cxn>
                  <a:cxn ang="0">
                    <a:pos x="290" y="870"/>
                  </a:cxn>
                  <a:cxn ang="0">
                    <a:pos x="319" y="788"/>
                  </a:cxn>
                  <a:cxn ang="0">
                    <a:pos x="335" y="734"/>
                  </a:cxn>
                  <a:cxn ang="0">
                    <a:pos x="347" y="652"/>
                  </a:cxn>
                  <a:cxn ang="0">
                    <a:pos x="335" y="596"/>
                  </a:cxn>
                  <a:cxn ang="0">
                    <a:pos x="308" y="578"/>
                  </a:cxn>
                  <a:cxn ang="0">
                    <a:pos x="257" y="581"/>
                  </a:cxn>
                  <a:cxn ang="0">
                    <a:pos x="187" y="622"/>
                  </a:cxn>
                  <a:cxn ang="0">
                    <a:pos x="121" y="716"/>
                  </a:cxn>
                  <a:cxn ang="0">
                    <a:pos x="63" y="873"/>
                  </a:cxn>
                  <a:cxn ang="0">
                    <a:pos x="47" y="910"/>
                  </a:cxn>
                  <a:cxn ang="0">
                    <a:pos x="18" y="913"/>
                  </a:cxn>
                  <a:cxn ang="0">
                    <a:pos x="2" y="900"/>
                  </a:cxn>
                  <a:cxn ang="0">
                    <a:pos x="5" y="869"/>
                  </a:cxn>
                  <a:cxn ang="0">
                    <a:pos x="26" y="801"/>
                  </a:cxn>
                  <a:cxn ang="0">
                    <a:pos x="64" y="711"/>
                  </a:cxn>
                  <a:cxn ang="0">
                    <a:pos x="122" y="622"/>
                  </a:cxn>
                  <a:cxn ang="0">
                    <a:pos x="200" y="552"/>
                  </a:cxn>
                  <a:cxn ang="0">
                    <a:pos x="298" y="524"/>
                  </a:cxn>
                  <a:cxn ang="0">
                    <a:pos x="487" y="0"/>
                  </a:cxn>
                  <a:cxn ang="0">
                    <a:pos x="549" y="25"/>
                  </a:cxn>
                  <a:cxn ang="0">
                    <a:pos x="572" y="86"/>
                  </a:cxn>
                  <a:cxn ang="0">
                    <a:pos x="545" y="161"/>
                  </a:cxn>
                  <a:cxn ang="0">
                    <a:pos x="485" y="204"/>
                  </a:cxn>
                  <a:cxn ang="0">
                    <a:pos x="417" y="204"/>
                  </a:cxn>
                  <a:cxn ang="0">
                    <a:pos x="374" y="158"/>
                  </a:cxn>
                  <a:cxn ang="0">
                    <a:pos x="376" y="83"/>
                  </a:cxn>
                  <a:cxn ang="0">
                    <a:pos x="430" y="18"/>
                  </a:cxn>
                </a:cxnLst>
                <a:rect l="0" t="0" r="r" b="b"/>
                <a:pathLst>
                  <a:path w="593" h="1607">
                    <a:moveTo>
                      <a:pt x="298" y="524"/>
                    </a:moveTo>
                    <a:lnTo>
                      <a:pt x="325" y="526"/>
                    </a:lnTo>
                    <a:lnTo>
                      <a:pt x="349" y="531"/>
                    </a:lnTo>
                    <a:lnTo>
                      <a:pt x="372" y="539"/>
                    </a:lnTo>
                    <a:lnTo>
                      <a:pt x="393" y="551"/>
                    </a:lnTo>
                    <a:lnTo>
                      <a:pt x="412" y="566"/>
                    </a:lnTo>
                    <a:lnTo>
                      <a:pt x="430" y="582"/>
                    </a:lnTo>
                    <a:lnTo>
                      <a:pt x="444" y="601"/>
                    </a:lnTo>
                    <a:lnTo>
                      <a:pt x="457" y="622"/>
                    </a:lnTo>
                    <a:lnTo>
                      <a:pt x="467" y="644"/>
                    </a:lnTo>
                    <a:lnTo>
                      <a:pt x="474" y="668"/>
                    </a:lnTo>
                    <a:lnTo>
                      <a:pt x="479" y="693"/>
                    </a:lnTo>
                    <a:lnTo>
                      <a:pt x="480" y="719"/>
                    </a:lnTo>
                    <a:lnTo>
                      <a:pt x="480" y="741"/>
                    </a:lnTo>
                    <a:lnTo>
                      <a:pt x="477" y="762"/>
                    </a:lnTo>
                    <a:lnTo>
                      <a:pt x="472" y="781"/>
                    </a:lnTo>
                    <a:lnTo>
                      <a:pt x="466" y="802"/>
                    </a:lnTo>
                    <a:lnTo>
                      <a:pt x="458" y="824"/>
                    </a:lnTo>
                    <a:lnTo>
                      <a:pt x="449" y="847"/>
                    </a:lnTo>
                    <a:lnTo>
                      <a:pt x="443" y="863"/>
                    </a:lnTo>
                    <a:lnTo>
                      <a:pt x="439" y="877"/>
                    </a:lnTo>
                    <a:lnTo>
                      <a:pt x="435" y="889"/>
                    </a:lnTo>
                    <a:lnTo>
                      <a:pt x="432" y="900"/>
                    </a:lnTo>
                    <a:lnTo>
                      <a:pt x="425" y="919"/>
                    </a:lnTo>
                    <a:lnTo>
                      <a:pt x="421" y="929"/>
                    </a:lnTo>
                    <a:lnTo>
                      <a:pt x="417" y="940"/>
                    </a:lnTo>
                    <a:lnTo>
                      <a:pt x="412" y="954"/>
                    </a:lnTo>
                    <a:lnTo>
                      <a:pt x="406" y="968"/>
                    </a:lnTo>
                    <a:lnTo>
                      <a:pt x="400" y="986"/>
                    </a:lnTo>
                    <a:lnTo>
                      <a:pt x="400" y="987"/>
                    </a:lnTo>
                    <a:lnTo>
                      <a:pt x="315" y="1235"/>
                    </a:lnTo>
                    <a:lnTo>
                      <a:pt x="304" y="1267"/>
                    </a:lnTo>
                    <a:lnTo>
                      <a:pt x="293" y="1296"/>
                    </a:lnTo>
                    <a:lnTo>
                      <a:pt x="285" y="1320"/>
                    </a:lnTo>
                    <a:lnTo>
                      <a:pt x="277" y="1342"/>
                    </a:lnTo>
                    <a:lnTo>
                      <a:pt x="270" y="1362"/>
                    </a:lnTo>
                    <a:lnTo>
                      <a:pt x="265" y="1380"/>
                    </a:lnTo>
                    <a:lnTo>
                      <a:pt x="260" y="1396"/>
                    </a:lnTo>
                    <a:lnTo>
                      <a:pt x="256" y="1410"/>
                    </a:lnTo>
                    <a:lnTo>
                      <a:pt x="253" y="1424"/>
                    </a:lnTo>
                    <a:lnTo>
                      <a:pt x="251" y="1436"/>
                    </a:lnTo>
                    <a:lnTo>
                      <a:pt x="249" y="1463"/>
                    </a:lnTo>
                    <a:lnTo>
                      <a:pt x="249" y="1476"/>
                    </a:lnTo>
                    <a:lnTo>
                      <a:pt x="249" y="1495"/>
                    </a:lnTo>
                    <a:lnTo>
                      <a:pt x="252" y="1512"/>
                    </a:lnTo>
                    <a:lnTo>
                      <a:pt x="256" y="1525"/>
                    </a:lnTo>
                    <a:lnTo>
                      <a:pt x="262" y="1536"/>
                    </a:lnTo>
                    <a:lnTo>
                      <a:pt x="269" y="1544"/>
                    </a:lnTo>
                    <a:lnTo>
                      <a:pt x="279" y="1550"/>
                    </a:lnTo>
                    <a:lnTo>
                      <a:pt x="289" y="1554"/>
                    </a:lnTo>
                    <a:lnTo>
                      <a:pt x="302" y="1555"/>
                    </a:lnTo>
                    <a:lnTo>
                      <a:pt x="324" y="1552"/>
                    </a:lnTo>
                    <a:lnTo>
                      <a:pt x="346" y="1547"/>
                    </a:lnTo>
                    <a:lnTo>
                      <a:pt x="366" y="1538"/>
                    </a:lnTo>
                    <a:lnTo>
                      <a:pt x="385" y="1526"/>
                    </a:lnTo>
                    <a:lnTo>
                      <a:pt x="404" y="1511"/>
                    </a:lnTo>
                    <a:lnTo>
                      <a:pt x="421" y="1493"/>
                    </a:lnTo>
                    <a:lnTo>
                      <a:pt x="437" y="1474"/>
                    </a:lnTo>
                    <a:lnTo>
                      <a:pt x="452" y="1451"/>
                    </a:lnTo>
                    <a:lnTo>
                      <a:pt x="466" y="1427"/>
                    </a:lnTo>
                    <a:lnTo>
                      <a:pt x="479" y="1401"/>
                    </a:lnTo>
                    <a:lnTo>
                      <a:pt x="491" y="1374"/>
                    </a:lnTo>
                    <a:lnTo>
                      <a:pt x="502" y="1346"/>
                    </a:lnTo>
                    <a:lnTo>
                      <a:pt x="512" y="1318"/>
                    </a:lnTo>
                    <a:lnTo>
                      <a:pt x="521" y="1288"/>
                    </a:lnTo>
                    <a:lnTo>
                      <a:pt x="529" y="1258"/>
                    </a:lnTo>
                    <a:lnTo>
                      <a:pt x="535" y="1245"/>
                    </a:lnTo>
                    <a:lnTo>
                      <a:pt x="539" y="1234"/>
                    </a:lnTo>
                    <a:lnTo>
                      <a:pt x="543" y="1227"/>
                    </a:lnTo>
                    <a:lnTo>
                      <a:pt x="546" y="1222"/>
                    </a:lnTo>
                    <a:lnTo>
                      <a:pt x="551" y="1218"/>
                    </a:lnTo>
                    <a:lnTo>
                      <a:pt x="557" y="1217"/>
                    </a:lnTo>
                    <a:lnTo>
                      <a:pt x="565" y="1216"/>
                    </a:lnTo>
                    <a:lnTo>
                      <a:pt x="568" y="1216"/>
                    </a:lnTo>
                    <a:lnTo>
                      <a:pt x="574" y="1217"/>
                    </a:lnTo>
                    <a:lnTo>
                      <a:pt x="578" y="1218"/>
                    </a:lnTo>
                    <a:lnTo>
                      <a:pt x="584" y="1220"/>
                    </a:lnTo>
                    <a:lnTo>
                      <a:pt x="589" y="1224"/>
                    </a:lnTo>
                    <a:lnTo>
                      <a:pt x="591" y="1231"/>
                    </a:lnTo>
                    <a:lnTo>
                      <a:pt x="593" y="1239"/>
                    </a:lnTo>
                    <a:lnTo>
                      <a:pt x="591" y="1252"/>
                    </a:lnTo>
                    <a:lnTo>
                      <a:pt x="589" y="1263"/>
                    </a:lnTo>
                    <a:lnTo>
                      <a:pt x="585" y="1277"/>
                    </a:lnTo>
                    <a:lnTo>
                      <a:pt x="580" y="1293"/>
                    </a:lnTo>
                    <a:lnTo>
                      <a:pt x="575" y="1310"/>
                    </a:lnTo>
                    <a:lnTo>
                      <a:pt x="568" y="1331"/>
                    </a:lnTo>
                    <a:lnTo>
                      <a:pt x="561" y="1352"/>
                    </a:lnTo>
                    <a:lnTo>
                      <a:pt x="552" y="1374"/>
                    </a:lnTo>
                    <a:lnTo>
                      <a:pt x="542" y="1396"/>
                    </a:lnTo>
                    <a:lnTo>
                      <a:pt x="531" y="1420"/>
                    </a:lnTo>
                    <a:lnTo>
                      <a:pt x="505" y="1466"/>
                    </a:lnTo>
                    <a:lnTo>
                      <a:pt x="490" y="1488"/>
                    </a:lnTo>
                    <a:lnTo>
                      <a:pt x="474" y="1510"/>
                    </a:lnTo>
                    <a:lnTo>
                      <a:pt x="457" y="1530"/>
                    </a:lnTo>
                    <a:lnTo>
                      <a:pt x="438" y="1549"/>
                    </a:lnTo>
                    <a:lnTo>
                      <a:pt x="418" y="1565"/>
                    </a:lnTo>
                    <a:lnTo>
                      <a:pt x="397" y="1579"/>
                    </a:lnTo>
                    <a:lnTo>
                      <a:pt x="374" y="1591"/>
                    </a:lnTo>
                    <a:lnTo>
                      <a:pt x="351" y="1600"/>
                    </a:lnTo>
                    <a:lnTo>
                      <a:pt x="325" y="1605"/>
                    </a:lnTo>
                    <a:lnTo>
                      <a:pt x="298" y="1607"/>
                    </a:lnTo>
                    <a:lnTo>
                      <a:pt x="270" y="1605"/>
                    </a:lnTo>
                    <a:lnTo>
                      <a:pt x="244" y="1599"/>
                    </a:lnTo>
                    <a:lnTo>
                      <a:pt x="219" y="1590"/>
                    </a:lnTo>
                    <a:lnTo>
                      <a:pt x="197" y="1576"/>
                    </a:lnTo>
                    <a:lnTo>
                      <a:pt x="176" y="1560"/>
                    </a:lnTo>
                    <a:lnTo>
                      <a:pt x="159" y="1541"/>
                    </a:lnTo>
                    <a:lnTo>
                      <a:pt x="144" y="1520"/>
                    </a:lnTo>
                    <a:lnTo>
                      <a:pt x="132" y="1496"/>
                    </a:lnTo>
                    <a:lnTo>
                      <a:pt x="123" y="1470"/>
                    </a:lnTo>
                    <a:lnTo>
                      <a:pt x="118" y="1442"/>
                    </a:lnTo>
                    <a:lnTo>
                      <a:pt x="116" y="1412"/>
                    </a:lnTo>
                    <a:lnTo>
                      <a:pt x="117" y="1392"/>
                    </a:lnTo>
                    <a:lnTo>
                      <a:pt x="121" y="1370"/>
                    </a:lnTo>
                    <a:lnTo>
                      <a:pt x="126" y="1346"/>
                    </a:lnTo>
                    <a:lnTo>
                      <a:pt x="133" y="1321"/>
                    </a:lnTo>
                    <a:lnTo>
                      <a:pt x="141" y="1296"/>
                    </a:lnTo>
                    <a:lnTo>
                      <a:pt x="150" y="1269"/>
                    </a:lnTo>
                    <a:lnTo>
                      <a:pt x="159" y="1245"/>
                    </a:lnTo>
                    <a:lnTo>
                      <a:pt x="168" y="1220"/>
                    </a:lnTo>
                    <a:lnTo>
                      <a:pt x="174" y="1202"/>
                    </a:lnTo>
                    <a:lnTo>
                      <a:pt x="182" y="1180"/>
                    </a:lnTo>
                    <a:lnTo>
                      <a:pt x="191" y="1156"/>
                    </a:lnTo>
                    <a:lnTo>
                      <a:pt x="200" y="1130"/>
                    </a:lnTo>
                    <a:lnTo>
                      <a:pt x="209" y="1102"/>
                    </a:lnTo>
                    <a:lnTo>
                      <a:pt x="230" y="1044"/>
                    </a:lnTo>
                    <a:lnTo>
                      <a:pt x="240" y="1013"/>
                    </a:lnTo>
                    <a:lnTo>
                      <a:pt x="251" y="983"/>
                    </a:lnTo>
                    <a:lnTo>
                      <a:pt x="262" y="954"/>
                    </a:lnTo>
                    <a:lnTo>
                      <a:pt x="272" y="924"/>
                    </a:lnTo>
                    <a:lnTo>
                      <a:pt x="281" y="897"/>
                    </a:lnTo>
                    <a:lnTo>
                      <a:pt x="290" y="870"/>
                    </a:lnTo>
                    <a:lnTo>
                      <a:pt x="299" y="846"/>
                    </a:lnTo>
                    <a:lnTo>
                      <a:pt x="306" y="824"/>
                    </a:lnTo>
                    <a:lnTo>
                      <a:pt x="313" y="804"/>
                    </a:lnTo>
                    <a:lnTo>
                      <a:pt x="319" y="788"/>
                    </a:lnTo>
                    <a:lnTo>
                      <a:pt x="323" y="776"/>
                    </a:lnTo>
                    <a:lnTo>
                      <a:pt x="326" y="765"/>
                    </a:lnTo>
                    <a:lnTo>
                      <a:pt x="331" y="750"/>
                    </a:lnTo>
                    <a:lnTo>
                      <a:pt x="335" y="734"/>
                    </a:lnTo>
                    <a:lnTo>
                      <a:pt x="340" y="715"/>
                    </a:lnTo>
                    <a:lnTo>
                      <a:pt x="344" y="695"/>
                    </a:lnTo>
                    <a:lnTo>
                      <a:pt x="347" y="673"/>
                    </a:lnTo>
                    <a:lnTo>
                      <a:pt x="347" y="652"/>
                    </a:lnTo>
                    <a:lnTo>
                      <a:pt x="347" y="633"/>
                    </a:lnTo>
                    <a:lnTo>
                      <a:pt x="344" y="617"/>
                    </a:lnTo>
                    <a:lnTo>
                      <a:pt x="340" y="606"/>
                    </a:lnTo>
                    <a:lnTo>
                      <a:pt x="335" y="596"/>
                    </a:lnTo>
                    <a:lnTo>
                      <a:pt x="329" y="589"/>
                    </a:lnTo>
                    <a:lnTo>
                      <a:pt x="322" y="584"/>
                    </a:lnTo>
                    <a:lnTo>
                      <a:pt x="315" y="580"/>
                    </a:lnTo>
                    <a:lnTo>
                      <a:pt x="308" y="578"/>
                    </a:lnTo>
                    <a:lnTo>
                      <a:pt x="296" y="576"/>
                    </a:lnTo>
                    <a:lnTo>
                      <a:pt x="291" y="576"/>
                    </a:lnTo>
                    <a:lnTo>
                      <a:pt x="274" y="578"/>
                    </a:lnTo>
                    <a:lnTo>
                      <a:pt x="257" y="581"/>
                    </a:lnTo>
                    <a:lnTo>
                      <a:pt x="240" y="587"/>
                    </a:lnTo>
                    <a:lnTo>
                      <a:pt x="223" y="596"/>
                    </a:lnTo>
                    <a:lnTo>
                      <a:pt x="205" y="608"/>
                    </a:lnTo>
                    <a:lnTo>
                      <a:pt x="187" y="622"/>
                    </a:lnTo>
                    <a:lnTo>
                      <a:pt x="170" y="641"/>
                    </a:lnTo>
                    <a:lnTo>
                      <a:pt x="153" y="662"/>
                    </a:lnTo>
                    <a:lnTo>
                      <a:pt x="137" y="687"/>
                    </a:lnTo>
                    <a:lnTo>
                      <a:pt x="121" y="716"/>
                    </a:lnTo>
                    <a:lnTo>
                      <a:pt x="105" y="749"/>
                    </a:lnTo>
                    <a:lnTo>
                      <a:pt x="90" y="786"/>
                    </a:lnTo>
                    <a:lnTo>
                      <a:pt x="77" y="827"/>
                    </a:lnTo>
                    <a:lnTo>
                      <a:pt x="63" y="873"/>
                    </a:lnTo>
                    <a:lnTo>
                      <a:pt x="59" y="888"/>
                    </a:lnTo>
                    <a:lnTo>
                      <a:pt x="55" y="898"/>
                    </a:lnTo>
                    <a:lnTo>
                      <a:pt x="51" y="905"/>
                    </a:lnTo>
                    <a:lnTo>
                      <a:pt x="47" y="910"/>
                    </a:lnTo>
                    <a:lnTo>
                      <a:pt x="43" y="913"/>
                    </a:lnTo>
                    <a:lnTo>
                      <a:pt x="36" y="915"/>
                    </a:lnTo>
                    <a:lnTo>
                      <a:pt x="22" y="915"/>
                    </a:lnTo>
                    <a:lnTo>
                      <a:pt x="18" y="913"/>
                    </a:lnTo>
                    <a:lnTo>
                      <a:pt x="13" y="912"/>
                    </a:lnTo>
                    <a:lnTo>
                      <a:pt x="9" y="909"/>
                    </a:lnTo>
                    <a:lnTo>
                      <a:pt x="4" y="905"/>
                    </a:lnTo>
                    <a:lnTo>
                      <a:pt x="2" y="900"/>
                    </a:lnTo>
                    <a:lnTo>
                      <a:pt x="0" y="892"/>
                    </a:lnTo>
                    <a:lnTo>
                      <a:pt x="1" y="888"/>
                    </a:lnTo>
                    <a:lnTo>
                      <a:pt x="2" y="880"/>
                    </a:lnTo>
                    <a:lnTo>
                      <a:pt x="5" y="869"/>
                    </a:lnTo>
                    <a:lnTo>
                      <a:pt x="9" y="855"/>
                    </a:lnTo>
                    <a:lnTo>
                      <a:pt x="13" y="839"/>
                    </a:lnTo>
                    <a:lnTo>
                      <a:pt x="19" y="821"/>
                    </a:lnTo>
                    <a:lnTo>
                      <a:pt x="26" y="801"/>
                    </a:lnTo>
                    <a:lnTo>
                      <a:pt x="34" y="780"/>
                    </a:lnTo>
                    <a:lnTo>
                      <a:pt x="43" y="757"/>
                    </a:lnTo>
                    <a:lnTo>
                      <a:pt x="53" y="735"/>
                    </a:lnTo>
                    <a:lnTo>
                      <a:pt x="64" y="711"/>
                    </a:lnTo>
                    <a:lnTo>
                      <a:pt x="77" y="688"/>
                    </a:lnTo>
                    <a:lnTo>
                      <a:pt x="91" y="665"/>
                    </a:lnTo>
                    <a:lnTo>
                      <a:pt x="106" y="643"/>
                    </a:lnTo>
                    <a:lnTo>
                      <a:pt x="122" y="622"/>
                    </a:lnTo>
                    <a:lnTo>
                      <a:pt x="139" y="601"/>
                    </a:lnTo>
                    <a:lnTo>
                      <a:pt x="158" y="583"/>
                    </a:lnTo>
                    <a:lnTo>
                      <a:pt x="178" y="566"/>
                    </a:lnTo>
                    <a:lnTo>
                      <a:pt x="200" y="552"/>
                    </a:lnTo>
                    <a:lnTo>
                      <a:pt x="222" y="540"/>
                    </a:lnTo>
                    <a:lnTo>
                      <a:pt x="246" y="531"/>
                    </a:lnTo>
                    <a:lnTo>
                      <a:pt x="272" y="526"/>
                    </a:lnTo>
                    <a:lnTo>
                      <a:pt x="298" y="524"/>
                    </a:lnTo>
                    <a:close/>
                    <a:moveTo>
                      <a:pt x="572" y="86"/>
                    </a:moveTo>
                    <a:lnTo>
                      <a:pt x="572" y="87"/>
                    </a:lnTo>
                    <a:lnTo>
                      <a:pt x="572" y="86"/>
                    </a:lnTo>
                    <a:close/>
                    <a:moveTo>
                      <a:pt x="487" y="0"/>
                    </a:moveTo>
                    <a:lnTo>
                      <a:pt x="506" y="2"/>
                    </a:lnTo>
                    <a:lnTo>
                      <a:pt x="523" y="7"/>
                    </a:lnTo>
                    <a:lnTo>
                      <a:pt x="537" y="15"/>
                    </a:lnTo>
                    <a:lnTo>
                      <a:pt x="549" y="25"/>
                    </a:lnTo>
                    <a:lnTo>
                      <a:pt x="559" y="38"/>
                    </a:lnTo>
                    <a:lnTo>
                      <a:pt x="566" y="53"/>
                    </a:lnTo>
                    <a:lnTo>
                      <a:pt x="570" y="70"/>
                    </a:lnTo>
                    <a:lnTo>
                      <a:pt x="572" y="86"/>
                    </a:lnTo>
                    <a:lnTo>
                      <a:pt x="570" y="107"/>
                    </a:lnTo>
                    <a:lnTo>
                      <a:pt x="564" y="126"/>
                    </a:lnTo>
                    <a:lnTo>
                      <a:pt x="556" y="145"/>
                    </a:lnTo>
                    <a:lnTo>
                      <a:pt x="545" y="161"/>
                    </a:lnTo>
                    <a:lnTo>
                      <a:pt x="532" y="175"/>
                    </a:lnTo>
                    <a:lnTo>
                      <a:pt x="517" y="187"/>
                    </a:lnTo>
                    <a:lnTo>
                      <a:pt x="502" y="197"/>
                    </a:lnTo>
                    <a:lnTo>
                      <a:pt x="485" y="204"/>
                    </a:lnTo>
                    <a:lnTo>
                      <a:pt x="469" y="209"/>
                    </a:lnTo>
                    <a:lnTo>
                      <a:pt x="453" y="210"/>
                    </a:lnTo>
                    <a:lnTo>
                      <a:pt x="434" y="209"/>
                    </a:lnTo>
                    <a:lnTo>
                      <a:pt x="417" y="204"/>
                    </a:lnTo>
                    <a:lnTo>
                      <a:pt x="402" y="196"/>
                    </a:lnTo>
                    <a:lnTo>
                      <a:pt x="391" y="185"/>
                    </a:lnTo>
                    <a:lnTo>
                      <a:pt x="381" y="173"/>
                    </a:lnTo>
                    <a:lnTo>
                      <a:pt x="374" y="158"/>
                    </a:lnTo>
                    <a:lnTo>
                      <a:pt x="370" y="142"/>
                    </a:lnTo>
                    <a:lnTo>
                      <a:pt x="368" y="124"/>
                    </a:lnTo>
                    <a:lnTo>
                      <a:pt x="370" y="103"/>
                    </a:lnTo>
                    <a:lnTo>
                      <a:pt x="376" y="83"/>
                    </a:lnTo>
                    <a:lnTo>
                      <a:pt x="386" y="64"/>
                    </a:lnTo>
                    <a:lnTo>
                      <a:pt x="398" y="46"/>
                    </a:lnTo>
                    <a:lnTo>
                      <a:pt x="413" y="31"/>
                    </a:lnTo>
                    <a:lnTo>
                      <a:pt x="430" y="18"/>
                    </a:lnTo>
                    <a:lnTo>
                      <a:pt x="448" y="8"/>
                    </a:lnTo>
                    <a:lnTo>
                      <a:pt x="468" y="2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3503" y="1121"/>
                <a:ext cx="1010" cy="1686"/>
              </a:xfrm>
              <a:custGeom>
                <a:avLst/>
                <a:gdLst/>
                <a:ahLst/>
                <a:cxnLst>
                  <a:cxn ang="0">
                    <a:pos x="515" y="12"/>
                  </a:cxn>
                  <a:cxn ang="0">
                    <a:pos x="315" y="1023"/>
                  </a:cxn>
                  <a:cxn ang="0">
                    <a:pos x="482" y="875"/>
                  </a:cxn>
                  <a:cxn ang="0">
                    <a:pos x="643" y="701"/>
                  </a:cxn>
                  <a:cxn ang="0">
                    <a:pos x="770" y="620"/>
                  </a:cxn>
                  <a:cxn ang="0">
                    <a:pos x="883" y="605"/>
                  </a:cxn>
                  <a:cxn ang="0">
                    <a:pos x="984" y="667"/>
                  </a:cxn>
                  <a:cxn ang="0">
                    <a:pos x="1008" y="779"/>
                  </a:cxn>
                  <a:cxn ang="0">
                    <a:pos x="950" y="880"/>
                  </a:cxn>
                  <a:cxn ang="0">
                    <a:pos x="855" y="895"/>
                  </a:cxn>
                  <a:cxn ang="0">
                    <a:pos x="805" y="841"/>
                  </a:cxn>
                  <a:cxn ang="0">
                    <a:pos x="809" y="779"/>
                  </a:cxn>
                  <a:cxn ang="0">
                    <a:pos x="859" y="710"/>
                  </a:cxn>
                  <a:cxn ang="0">
                    <a:pos x="925" y="680"/>
                  </a:cxn>
                  <a:cxn ang="0">
                    <a:pos x="896" y="663"/>
                  </a:cxn>
                  <a:cxn ang="0">
                    <a:pos x="855" y="656"/>
                  </a:cxn>
                  <a:cxn ang="0">
                    <a:pos x="680" y="734"/>
                  </a:cxn>
                  <a:cxn ang="0">
                    <a:pos x="487" y="938"/>
                  </a:cxn>
                  <a:cxn ang="0">
                    <a:pos x="378" y="1068"/>
                  </a:cxn>
                  <a:cxn ang="0">
                    <a:pos x="556" y="1124"/>
                  </a:cxn>
                  <a:cxn ang="0">
                    <a:pos x="659" y="1235"/>
                  </a:cxn>
                  <a:cxn ang="0">
                    <a:pos x="670" y="1360"/>
                  </a:cxn>
                  <a:cxn ang="0">
                    <a:pos x="649" y="1495"/>
                  </a:cxn>
                  <a:cxn ang="0">
                    <a:pos x="668" y="1610"/>
                  </a:cxn>
                  <a:cxn ang="0">
                    <a:pos x="739" y="1632"/>
                  </a:cxn>
                  <a:cxn ang="0">
                    <a:pos x="836" y="1551"/>
                  </a:cxn>
                  <a:cxn ang="0">
                    <a:pos x="902" y="1374"/>
                  </a:cxn>
                  <a:cxn ang="0">
                    <a:pos x="934" y="1296"/>
                  </a:cxn>
                  <a:cxn ang="0">
                    <a:pos x="967" y="1303"/>
                  </a:cxn>
                  <a:cxn ang="0">
                    <a:pos x="960" y="1370"/>
                  </a:cxn>
                  <a:cxn ang="0">
                    <a:pos x="915" y="1508"/>
                  </a:cxn>
                  <a:cxn ang="0">
                    <a:pos x="819" y="1649"/>
                  </a:cxn>
                  <a:cxn ang="0">
                    <a:pos x="689" y="1685"/>
                  </a:cxn>
                  <a:cxn ang="0">
                    <a:pos x="560" y="1611"/>
                  </a:cxn>
                  <a:cxn ang="0">
                    <a:pos x="509" y="1449"/>
                  </a:cxn>
                  <a:cxn ang="0">
                    <a:pos x="526" y="1337"/>
                  </a:cxn>
                  <a:cxn ang="0">
                    <a:pos x="504" y="1229"/>
                  </a:cxn>
                  <a:cxn ang="0">
                    <a:pos x="415" y="1151"/>
                  </a:cxn>
                  <a:cxn ang="0">
                    <a:pos x="309" y="1116"/>
                  </a:cxn>
                  <a:cxn ang="0">
                    <a:pos x="258" y="1148"/>
                  </a:cxn>
                  <a:cxn ang="0">
                    <a:pos x="224" y="1297"/>
                  </a:cxn>
                  <a:cxn ang="0">
                    <a:pos x="175" y="1503"/>
                  </a:cxn>
                  <a:cxn ang="0">
                    <a:pos x="145" y="1623"/>
                  </a:cxn>
                  <a:cxn ang="0">
                    <a:pos x="82" y="1682"/>
                  </a:cxn>
                  <a:cxn ang="0">
                    <a:pos x="25" y="1672"/>
                  </a:cxn>
                  <a:cxn ang="0">
                    <a:pos x="0" y="1607"/>
                  </a:cxn>
                  <a:cxn ang="0">
                    <a:pos x="334" y="189"/>
                  </a:cxn>
                  <a:cxn ang="0">
                    <a:pos x="332" y="114"/>
                  </a:cxn>
                  <a:cxn ang="0">
                    <a:pos x="254" y="99"/>
                  </a:cxn>
                  <a:cxn ang="0">
                    <a:pos x="179" y="89"/>
                  </a:cxn>
                  <a:cxn ang="0">
                    <a:pos x="187" y="34"/>
                  </a:cxn>
                  <a:cxn ang="0">
                    <a:pos x="232" y="22"/>
                  </a:cxn>
                  <a:cxn ang="0">
                    <a:pos x="368" y="9"/>
                  </a:cxn>
                </a:cxnLst>
                <a:rect l="0" t="0" r="r" b="b"/>
                <a:pathLst>
                  <a:path w="1010" h="1686">
                    <a:moveTo>
                      <a:pt x="475" y="0"/>
                    </a:moveTo>
                    <a:lnTo>
                      <a:pt x="487" y="0"/>
                    </a:lnTo>
                    <a:lnTo>
                      <a:pt x="498" y="1"/>
                    </a:lnTo>
                    <a:lnTo>
                      <a:pt x="506" y="4"/>
                    </a:lnTo>
                    <a:lnTo>
                      <a:pt x="512" y="8"/>
                    </a:lnTo>
                    <a:lnTo>
                      <a:pt x="515" y="12"/>
                    </a:lnTo>
                    <a:lnTo>
                      <a:pt x="518" y="16"/>
                    </a:lnTo>
                    <a:lnTo>
                      <a:pt x="519" y="21"/>
                    </a:lnTo>
                    <a:lnTo>
                      <a:pt x="519" y="25"/>
                    </a:lnTo>
                    <a:lnTo>
                      <a:pt x="519" y="28"/>
                    </a:lnTo>
                    <a:lnTo>
                      <a:pt x="288" y="1036"/>
                    </a:lnTo>
                    <a:lnTo>
                      <a:pt x="315" y="1023"/>
                    </a:lnTo>
                    <a:lnTo>
                      <a:pt x="344" y="1005"/>
                    </a:lnTo>
                    <a:lnTo>
                      <a:pt x="373" y="984"/>
                    </a:lnTo>
                    <a:lnTo>
                      <a:pt x="400" y="960"/>
                    </a:lnTo>
                    <a:lnTo>
                      <a:pt x="428" y="933"/>
                    </a:lnTo>
                    <a:lnTo>
                      <a:pt x="456" y="905"/>
                    </a:lnTo>
                    <a:lnTo>
                      <a:pt x="482" y="875"/>
                    </a:lnTo>
                    <a:lnTo>
                      <a:pt x="508" y="845"/>
                    </a:lnTo>
                    <a:lnTo>
                      <a:pt x="533" y="814"/>
                    </a:lnTo>
                    <a:lnTo>
                      <a:pt x="562" y="780"/>
                    </a:lnTo>
                    <a:lnTo>
                      <a:pt x="591" y="750"/>
                    </a:lnTo>
                    <a:lnTo>
                      <a:pt x="617" y="724"/>
                    </a:lnTo>
                    <a:lnTo>
                      <a:pt x="643" y="701"/>
                    </a:lnTo>
                    <a:lnTo>
                      <a:pt x="667" y="680"/>
                    </a:lnTo>
                    <a:lnTo>
                      <a:pt x="690" y="663"/>
                    </a:lnTo>
                    <a:lnTo>
                      <a:pt x="712" y="649"/>
                    </a:lnTo>
                    <a:lnTo>
                      <a:pt x="733" y="637"/>
                    </a:lnTo>
                    <a:lnTo>
                      <a:pt x="752" y="628"/>
                    </a:lnTo>
                    <a:lnTo>
                      <a:pt x="770" y="620"/>
                    </a:lnTo>
                    <a:lnTo>
                      <a:pt x="787" y="614"/>
                    </a:lnTo>
                    <a:lnTo>
                      <a:pt x="804" y="610"/>
                    </a:lnTo>
                    <a:lnTo>
                      <a:pt x="819" y="607"/>
                    </a:lnTo>
                    <a:lnTo>
                      <a:pt x="847" y="604"/>
                    </a:lnTo>
                    <a:lnTo>
                      <a:pt x="859" y="604"/>
                    </a:lnTo>
                    <a:lnTo>
                      <a:pt x="883" y="605"/>
                    </a:lnTo>
                    <a:lnTo>
                      <a:pt x="906" y="610"/>
                    </a:lnTo>
                    <a:lnTo>
                      <a:pt x="925" y="617"/>
                    </a:lnTo>
                    <a:lnTo>
                      <a:pt x="943" y="627"/>
                    </a:lnTo>
                    <a:lnTo>
                      <a:pt x="959" y="639"/>
                    </a:lnTo>
                    <a:lnTo>
                      <a:pt x="972" y="652"/>
                    </a:lnTo>
                    <a:lnTo>
                      <a:pt x="984" y="667"/>
                    </a:lnTo>
                    <a:lnTo>
                      <a:pt x="994" y="683"/>
                    </a:lnTo>
                    <a:lnTo>
                      <a:pt x="1000" y="700"/>
                    </a:lnTo>
                    <a:lnTo>
                      <a:pt x="1006" y="718"/>
                    </a:lnTo>
                    <a:lnTo>
                      <a:pt x="1008" y="736"/>
                    </a:lnTo>
                    <a:lnTo>
                      <a:pt x="1010" y="754"/>
                    </a:lnTo>
                    <a:lnTo>
                      <a:pt x="1008" y="779"/>
                    </a:lnTo>
                    <a:lnTo>
                      <a:pt x="1004" y="801"/>
                    </a:lnTo>
                    <a:lnTo>
                      <a:pt x="997" y="822"/>
                    </a:lnTo>
                    <a:lnTo>
                      <a:pt x="988" y="839"/>
                    </a:lnTo>
                    <a:lnTo>
                      <a:pt x="977" y="855"/>
                    </a:lnTo>
                    <a:lnTo>
                      <a:pt x="964" y="869"/>
                    </a:lnTo>
                    <a:lnTo>
                      <a:pt x="950" y="880"/>
                    </a:lnTo>
                    <a:lnTo>
                      <a:pt x="935" y="889"/>
                    </a:lnTo>
                    <a:lnTo>
                      <a:pt x="919" y="895"/>
                    </a:lnTo>
                    <a:lnTo>
                      <a:pt x="903" y="899"/>
                    </a:lnTo>
                    <a:lnTo>
                      <a:pt x="887" y="900"/>
                    </a:lnTo>
                    <a:lnTo>
                      <a:pt x="870" y="899"/>
                    </a:lnTo>
                    <a:lnTo>
                      <a:pt x="855" y="895"/>
                    </a:lnTo>
                    <a:lnTo>
                      <a:pt x="842" y="890"/>
                    </a:lnTo>
                    <a:lnTo>
                      <a:pt x="831" y="882"/>
                    </a:lnTo>
                    <a:lnTo>
                      <a:pt x="822" y="874"/>
                    </a:lnTo>
                    <a:lnTo>
                      <a:pt x="815" y="863"/>
                    </a:lnTo>
                    <a:lnTo>
                      <a:pt x="809" y="852"/>
                    </a:lnTo>
                    <a:lnTo>
                      <a:pt x="805" y="841"/>
                    </a:lnTo>
                    <a:lnTo>
                      <a:pt x="803" y="830"/>
                    </a:lnTo>
                    <a:lnTo>
                      <a:pt x="802" y="818"/>
                    </a:lnTo>
                    <a:lnTo>
                      <a:pt x="803" y="811"/>
                    </a:lnTo>
                    <a:lnTo>
                      <a:pt x="804" y="801"/>
                    </a:lnTo>
                    <a:lnTo>
                      <a:pt x="806" y="791"/>
                    </a:lnTo>
                    <a:lnTo>
                      <a:pt x="809" y="779"/>
                    </a:lnTo>
                    <a:lnTo>
                      <a:pt x="813" y="768"/>
                    </a:lnTo>
                    <a:lnTo>
                      <a:pt x="819" y="755"/>
                    </a:lnTo>
                    <a:lnTo>
                      <a:pt x="827" y="743"/>
                    </a:lnTo>
                    <a:lnTo>
                      <a:pt x="836" y="731"/>
                    </a:lnTo>
                    <a:lnTo>
                      <a:pt x="846" y="720"/>
                    </a:lnTo>
                    <a:lnTo>
                      <a:pt x="859" y="710"/>
                    </a:lnTo>
                    <a:lnTo>
                      <a:pt x="874" y="701"/>
                    </a:lnTo>
                    <a:lnTo>
                      <a:pt x="891" y="694"/>
                    </a:lnTo>
                    <a:lnTo>
                      <a:pt x="911" y="689"/>
                    </a:lnTo>
                    <a:lnTo>
                      <a:pt x="932" y="686"/>
                    </a:lnTo>
                    <a:lnTo>
                      <a:pt x="930" y="685"/>
                    </a:lnTo>
                    <a:lnTo>
                      <a:pt x="925" y="680"/>
                    </a:lnTo>
                    <a:lnTo>
                      <a:pt x="923" y="679"/>
                    </a:lnTo>
                    <a:lnTo>
                      <a:pt x="922" y="679"/>
                    </a:lnTo>
                    <a:lnTo>
                      <a:pt x="915" y="672"/>
                    </a:lnTo>
                    <a:lnTo>
                      <a:pt x="908" y="668"/>
                    </a:lnTo>
                    <a:lnTo>
                      <a:pt x="902" y="665"/>
                    </a:lnTo>
                    <a:lnTo>
                      <a:pt x="896" y="663"/>
                    </a:lnTo>
                    <a:lnTo>
                      <a:pt x="887" y="661"/>
                    </a:lnTo>
                    <a:lnTo>
                      <a:pt x="877" y="660"/>
                    </a:lnTo>
                    <a:lnTo>
                      <a:pt x="872" y="658"/>
                    </a:lnTo>
                    <a:lnTo>
                      <a:pt x="868" y="657"/>
                    </a:lnTo>
                    <a:lnTo>
                      <a:pt x="864" y="656"/>
                    </a:lnTo>
                    <a:lnTo>
                      <a:pt x="855" y="656"/>
                    </a:lnTo>
                    <a:lnTo>
                      <a:pt x="826" y="658"/>
                    </a:lnTo>
                    <a:lnTo>
                      <a:pt x="796" y="666"/>
                    </a:lnTo>
                    <a:lnTo>
                      <a:pt x="767" y="677"/>
                    </a:lnTo>
                    <a:lnTo>
                      <a:pt x="738" y="693"/>
                    </a:lnTo>
                    <a:lnTo>
                      <a:pt x="709" y="712"/>
                    </a:lnTo>
                    <a:lnTo>
                      <a:pt x="680" y="734"/>
                    </a:lnTo>
                    <a:lnTo>
                      <a:pt x="651" y="760"/>
                    </a:lnTo>
                    <a:lnTo>
                      <a:pt x="623" y="788"/>
                    </a:lnTo>
                    <a:lnTo>
                      <a:pt x="594" y="819"/>
                    </a:lnTo>
                    <a:lnTo>
                      <a:pt x="565" y="851"/>
                    </a:lnTo>
                    <a:lnTo>
                      <a:pt x="536" y="885"/>
                    </a:lnTo>
                    <a:lnTo>
                      <a:pt x="487" y="938"/>
                    </a:lnTo>
                    <a:lnTo>
                      <a:pt x="460" y="965"/>
                    </a:lnTo>
                    <a:lnTo>
                      <a:pt x="432" y="992"/>
                    </a:lnTo>
                    <a:lnTo>
                      <a:pt x="403" y="1019"/>
                    </a:lnTo>
                    <a:lnTo>
                      <a:pt x="373" y="1042"/>
                    </a:lnTo>
                    <a:lnTo>
                      <a:pt x="343" y="1062"/>
                    </a:lnTo>
                    <a:lnTo>
                      <a:pt x="378" y="1068"/>
                    </a:lnTo>
                    <a:lnTo>
                      <a:pt x="412" y="1074"/>
                    </a:lnTo>
                    <a:lnTo>
                      <a:pt x="444" y="1081"/>
                    </a:lnTo>
                    <a:lnTo>
                      <a:pt x="475" y="1090"/>
                    </a:lnTo>
                    <a:lnTo>
                      <a:pt x="504" y="1100"/>
                    </a:lnTo>
                    <a:lnTo>
                      <a:pt x="531" y="1112"/>
                    </a:lnTo>
                    <a:lnTo>
                      <a:pt x="556" y="1124"/>
                    </a:lnTo>
                    <a:lnTo>
                      <a:pt x="579" y="1139"/>
                    </a:lnTo>
                    <a:lnTo>
                      <a:pt x="600" y="1155"/>
                    </a:lnTo>
                    <a:lnTo>
                      <a:pt x="619" y="1172"/>
                    </a:lnTo>
                    <a:lnTo>
                      <a:pt x="635" y="1191"/>
                    </a:lnTo>
                    <a:lnTo>
                      <a:pt x="648" y="1212"/>
                    </a:lnTo>
                    <a:lnTo>
                      <a:pt x="659" y="1235"/>
                    </a:lnTo>
                    <a:lnTo>
                      <a:pt x="667" y="1259"/>
                    </a:lnTo>
                    <a:lnTo>
                      <a:pt x="672" y="1286"/>
                    </a:lnTo>
                    <a:lnTo>
                      <a:pt x="673" y="1314"/>
                    </a:lnTo>
                    <a:lnTo>
                      <a:pt x="673" y="1332"/>
                    </a:lnTo>
                    <a:lnTo>
                      <a:pt x="672" y="1349"/>
                    </a:lnTo>
                    <a:lnTo>
                      <a:pt x="670" y="1360"/>
                    </a:lnTo>
                    <a:lnTo>
                      <a:pt x="669" y="1373"/>
                    </a:lnTo>
                    <a:lnTo>
                      <a:pt x="666" y="1389"/>
                    </a:lnTo>
                    <a:lnTo>
                      <a:pt x="660" y="1413"/>
                    </a:lnTo>
                    <a:lnTo>
                      <a:pt x="655" y="1440"/>
                    </a:lnTo>
                    <a:lnTo>
                      <a:pt x="652" y="1468"/>
                    </a:lnTo>
                    <a:lnTo>
                      <a:pt x="649" y="1495"/>
                    </a:lnTo>
                    <a:lnTo>
                      <a:pt x="649" y="1521"/>
                    </a:lnTo>
                    <a:lnTo>
                      <a:pt x="649" y="1545"/>
                    </a:lnTo>
                    <a:lnTo>
                      <a:pt x="652" y="1566"/>
                    </a:lnTo>
                    <a:lnTo>
                      <a:pt x="656" y="1583"/>
                    </a:lnTo>
                    <a:lnTo>
                      <a:pt x="661" y="1598"/>
                    </a:lnTo>
                    <a:lnTo>
                      <a:pt x="668" y="1610"/>
                    </a:lnTo>
                    <a:lnTo>
                      <a:pt x="676" y="1619"/>
                    </a:lnTo>
                    <a:lnTo>
                      <a:pt x="685" y="1626"/>
                    </a:lnTo>
                    <a:lnTo>
                      <a:pt x="695" y="1630"/>
                    </a:lnTo>
                    <a:lnTo>
                      <a:pt x="706" y="1633"/>
                    </a:lnTo>
                    <a:lnTo>
                      <a:pt x="719" y="1634"/>
                    </a:lnTo>
                    <a:lnTo>
                      <a:pt x="739" y="1632"/>
                    </a:lnTo>
                    <a:lnTo>
                      <a:pt x="758" y="1626"/>
                    </a:lnTo>
                    <a:lnTo>
                      <a:pt x="776" y="1618"/>
                    </a:lnTo>
                    <a:lnTo>
                      <a:pt x="793" y="1606"/>
                    </a:lnTo>
                    <a:lnTo>
                      <a:pt x="809" y="1591"/>
                    </a:lnTo>
                    <a:lnTo>
                      <a:pt x="823" y="1572"/>
                    </a:lnTo>
                    <a:lnTo>
                      <a:pt x="836" y="1551"/>
                    </a:lnTo>
                    <a:lnTo>
                      <a:pt x="849" y="1528"/>
                    </a:lnTo>
                    <a:lnTo>
                      <a:pt x="861" y="1502"/>
                    </a:lnTo>
                    <a:lnTo>
                      <a:pt x="872" y="1473"/>
                    </a:lnTo>
                    <a:lnTo>
                      <a:pt x="883" y="1442"/>
                    </a:lnTo>
                    <a:lnTo>
                      <a:pt x="893" y="1409"/>
                    </a:lnTo>
                    <a:lnTo>
                      <a:pt x="902" y="1374"/>
                    </a:lnTo>
                    <a:lnTo>
                      <a:pt x="912" y="1337"/>
                    </a:lnTo>
                    <a:lnTo>
                      <a:pt x="915" y="1321"/>
                    </a:lnTo>
                    <a:lnTo>
                      <a:pt x="918" y="1310"/>
                    </a:lnTo>
                    <a:lnTo>
                      <a:pt x="922" y="1303"/>
                    </a:lnTo>
                    <a:lnTo>
                      <a:pt x="928" y="1298"/>
                    </a:lnTo>
                    <a:lnTo>
                      <a:pt x="934" y="1296"/>
                    </a:lnTo>
                    <a:lnTo>
                      <a:pt x="943" y="1295"/>
                    </a:lnTo>
                    <a:lnTo>
                      <a:pt x="947" y="1295"/>
                    </a:lnTo>
                    <a:lnTo>
                      <a:pt x="952" y="1296"/>
                    </a:lnTo>
                    <a:lnTo>
                      <a:pt x="957" y="1297"/>
                    </a:lnTo>
                    <a:lnTo>
                      <a:pt x="962" y="1299"/>
                    </a:lnTo>
                    <a:lnTo>
                      <a:pt x="967" y="1303"/>
                    </a:lnTo>
                    <a:lnTo>
                      <a:pt x="970" y="1310"/>
                    </a:lnTo>
                    <a:lnTo>
                      <a:pt x="971" y="1318"/>
                    </a:lnTo>
                    <a:lnTo>
                      <a:pt x="970" y="1321"/>
                    </a:lnTo>
                    <a:lnTo>
                      <a:pt x="967" y="1339"/>
                    </a:lnTo>
                    <a:lnTo>
                      <a:pt x="964" y="1353"/>
                    </a:lnTo>
                    <a:lnTo>
                      <a:pt x="960" y="1370"/>
                    </a:lnTo>
                    <a:lnTo>
                      <a:pt x="955" y="1389"/>
                    </a:lnTo>
                    <a:lnTo>
                      <a:pt x="949" y="1411"/>
                    </a:lnTo>
                    <a:lnTo>
                      <a:pt x="942" y="1434"/>
                    </a:lnTo>
                    <a:lnTo>
                      <a:pt x="934" y="1458"/>
                    </a:lnTo>
                    <a:lnTo>
                      <a:pt x="925" y="1483"/>
                    </a:lnTo>
                    <a:lnTo>
                      <a:pt x="915" y="1508"/>
                    </a:lnTo>
                    <a:lnTo>
                      <a:pt x="903" y="1534"/>
                    </a:lnTo>
                    <a:lnTo>
                      <a:pt x="891" y="1558"/>
                    </a:lnTo>
                    <a:lnTo>
                      <a:pt x="874" y="1587"/>
                    </a:lnTo>
                    <a:lnTo>
                      <a:pt x="856" y="1611"/>
                    </a:lnTo>
                    <a:lnTo>
                      <a:pt x="838" y="1631"/>
                    </a:lnTo>
                    <a:lnTo>
                      <a:pt x="819" y="1649"/>
                    </a:lnTo>
                    <a:lnTo>
                      <a:pt x="800" y="1663"/>
                    </a:lnTo>
                    <a:lnTo>
                      <a:pt x="779" y="1673"/>
                    </a:lnTo>
                    <a:lnTo>
                      <a:pt x="759" y="1680"/>
                    </a:lnTo>
                    <a:lnTo>
                      <a:pt x="737" y="1685"/>
                    </a:lnTo>
                    <a:lnTo>
                      <a:pt x="715" y="1686"/>
                    </a:lnTo>
                    <a:lnTo>
                      <a:pt x="689" y="1685"/>
                    </a:lnTo>
                    <a:lnTo>
                      <a:pt x="664" y="1680"/>
                    </a:lnTo>
                    <a:lnTo>
                      <a:pt x="640" y="1672"/>
                    </a:lnTo>
                    <a:lnTo>
                      <a:pt x="617" y="1661"/>
                    </a:lnTo>
                    <a:lnTo>
                      <a:pt x="596" y="1647"/>
                    </a:lnTo>
                    <a:lnTo>
                      <a:pt x="577" y="1631"/>
                    </a:lnTo>
                    <a:lnTo>
                      <a:pt x="560" y="1611"/>
                    </a:lnTo>
                    <a:lnTo>
                      <a:pt x="545" y="1590"/>
                    </a:lnTo>
                    <a:lnTo>
                      <a:pt x="532" y="1566"/>
                    </a:lnTo>
                    <a:lnTo>
                      <a:pt x="522" y="1539"/>
                    </a:lnTo>
                    <a:lnTo>
                      <a:pt x="515" y="1511"/>
                    </a:lnTo>
                    <a:lnTo>
                      <a:pt x="510" y="1481"/>
                    </a:lnTo>
                    <a:lnTo>
                      <a:pt x="509" y="1449"/>
                    </a:lnTo>
                    <a:lnTo>
                      <a:pt x="510" y="1421"/>
                    </a:lnTo>
                    <a:lnTo>
                      <a:pt x="513" y="1393"/>
                    </a:lnTo>
                    <a:lnTo>
                      <a:pt x="519" y="1366"/>
                    </a:lnTo>
                    <a:lnTo>
                      <a:pt x="522" y="1354"/>
                    </a:lnTo>
                    <a:lnTo>
                      <a:pt x="524" y="1345"/>
                    </a:lnTo>
                    <a:lnTo>
                      <a:pt x="526" y="1337"/>
                    </a:lnTo>
                    <a:lnTo>
                      <a:pt x="526" y="1329"/>
                    </a:lnTo>
                    <a:lnTo>
                      <a:pt x="526" y="1313"/>
                    </a:lnTo>
                    <a:lnTo>
                      <a:pt x="525" y="1289"/>
                    </a:lnTo>
                    <a:lnTo>
                      <a:pt x="520" y="1267"/>
                    </a:lnTo>
                    <a:lnTo>
                      <a:pt x="513" y="1247"/>
                    </a:lnTo>
                    <a:lnTo>
                      <a:pt x="504" y="1229"/>
                    </a:lnTo>
                    <a:lnTo>
                      <a:pt x="493" y="1212"/>
                    </a:lnTo>
                    <a:lnTo>
                      <a:pt x="480" y="1197"/>
                    </a:lnTo>
                    <a:lnTo>
                      <a:pt x="466" y="1183"/>
                    </a:lnTo>
                    <a:lnTo>
                      <a:pt x="449" y="1171"/>
                    </a:lnTo>
                    <a:lnTo>
                      <a:pt x="433" y="1160"/>
                    </a:lnTo>
                    <a:lnTo>
                      <a:pt x="415" y="1151"/>
                    </a:lnTo>
                    <a:lnTo>
                      <a:pt x="397" y="1143"/>
                    </a:lnTo>
                    <a:lnTo>
                      <a:pt x="379" y="1135"/>
                    </a:lnTo>
                    <a:lnTo>
                      <a:pt x="361" y="1129"/>
                    </a:lnTo>
                    <a:lnTo>
                      <a:pt x="343" y="1124"/>
                    </a:lnTo>
                    <a:lnTo>
                      <a:pt x="326" y="1119"/>
                    </a:lnTo>
                    <a:lnTo>
                      <a:pt x="309" y="1116"/>
                    </a:lnTo>
                    <a:lnTo>
                      <a:pt x="294" y="1113"/>
                    </a:lnTo>
                    <a:lnTo>
                      <a:pt x="279" y="1111"/>
                    </a:lnTo>
                    <a:lnTo>
                      <a:pt x="267" y="1110"/>
                    </a:lnTo>
                    <a:lnTo>
                      <a:pt x="265" y="1119"/>
                    </a:lnTo>
                    <a:lnTo>
                      <a:pt x="262" y="1132"/>
                    </a:lnTo>
                    <a:lnTo>
                      <a:pt x="258" y="1148"/>
                    </a:lnTo>
                    <a:lnTo>
                      <a:pt x="254" y="1168"/>
                    </a:lnTo>
                    <a:lnTo>
                      <a:pt x="249" y="1190"/>
                    </a:lnTo>
                    <a:lnTo>
                      <a:pt x="243" y="1214"/>
                    </a:lnTo>
                    <a:lnTo>
                      <a:pt x="237" y="1240"/>
                    </a:lnTo>
                    <a:lnTo>
                      <a:pt x="230" y="1268"/>
                    </a:lnTo>
                    <a:lnTo>
                      <a:pt x="224" y="1297"/>
                    </a:lnTo>
                    <a:lnTo>
                      <a:pt x="210" y="1356"/>
                    </a:lnTo>
                    <a:lnTo>
                      <a:pt x="203" y="1387"/>
                    </a:lnTo>
                    <a:lnTo>
                      <a:pt x="196" y="1418"/>
                    </a:lnTo>
                    <a:lnTo>
                      <a:pt x="188" y="1447"/>
                    </a:lnTo>
                    <a:lnTo>
                      <a:pt x="181" y="1476"/>
                    </a:lnTo>
                    <a:lnTo>
                      <a:pt x="175" y="1503"/>
                    </a:lnTo>
                    <a:lnTo>
                      <a:pt x="169" y="1529"/>
                    </a:lnTo>
                    <a:lnTo>
                      <a:pt x="163" y="1553"/>
                    </a:lnTo>
                    <a:lnTo>
                      <a:pt x="158" y="1574"/>
                    </a:lnTo>
                    <a:lnTo>
                      <a:pt x="153" y="1593"/>
                    </a:lnTo>
                    <a:lnTo>
                      <a:pt x="149" y="1610"/>
                    </a:lnTo>
                    <a:lnTo>
                      <a:pt x="145" y="1623"/>
                    </a:lnTo>
                    <a:lnTo>
                      <a:pt x="143" y="1631"/>
                    </a:lnTo>
                    <a:lnTo>
                      <a:pt x="141" y="1636"/>
                    </a:lnTo>
                    <a:lnTo>
                      <a:pt x="130" y="1652"/>
                    </a:lnTo>
                    <a:lnTo>
                      <a:pt x="116" y="1665"/>
                    </a:lnTo>
                    <a:lnTo>
                      <a:pt x="100" y="1676"/>
                    </a:lnTo>
                    <a:lnTo>
                      <a:pt x="82" y="1682"/>
                    </a:lnTo>
                    <a:lnTo>
                      <a:pt x="63" y="1685"/>
                    </a:lnTo>
                    <a:lnTo>
                      <a:pt x="57" y="1685"/>
                    </a:lnTo>
                    <a:lnTo>
                      <a:pt x="50" y="1684"/>
                    </a:lnTo>
                    <a:lnTo>
                      <a:pt x="41" y="1681"/>
                    </a:lnTo>
                    <a:lnTo>
                      <a:pt x="33" y="1677"/>
                    </a:lnTo>
                    <a:lnTo>
                      <a:pt x="25" y="1672"/>
                    </a:lnTo>
                    <a:lnTo>
                      <a:pt x="17" y="1666"/>
                    </a:lnTo>
                    <a:lnTo>
                      <a:pt x="10" y="1657"/>
                    </a:lnTo>
                    <a:lnTo>
                      <a:pt x="5" y="1646"/>
                    </a:lnTo>
                    <a:lnTo>
                      <a:pt x="1" y="1633"/>
                    </a:lnTo>
                    <a:lnTo>
                      <a:pt x="0" y="1618"/>
                    </a:lnTo>
                    <a:lnTo>
                      <a:pt x="0" y="1607"/>
                    </a:lnTo>
                    <a:lnTo>
                      <a:pt x="1" y="1601"/>
                    </a:lnTo>
                    <a:lnTo>
                      <a:pt x="2" y="1595"/>
                    </a:lnTo>
                    <a:lnTo>
                      <a:pt x="4" y="1588"/>
                    </a:lnTo>
                    <a:lnTo>
                      <a:pt x="7" y="1578"/>
                    </a:lnTo>
                    <a:lnTo>
                      <a:pt x="11" y="1565"/>
                    </a:lnTo>
                    <a:lnTo>
                      <a:pt x="334" y="189"/>
                    </a:lnTo>
                    <a:lnTo>
                      <a:pt x="341" y="140"/>
                    </a:lnTo>
                    <a:lnTo>
                      <a:pt x="341" y="134"/>
                    </a:lnTo>
                    <a:lnTo>
                      <a:pt x="340" y="129"/>
                    </a:lnTo>
                    <a:lnTo>
                      <a:pt x="339" y="124"/>
                    </a:lnTo>
                    <a:lnTo>
                      <a:pt x="336" y="119"/>
                    </a:lnTo>
                    <a:lnTo>
                      <a:pt x="332" y="114"/>
                    </a:lnTo>
                    <a:lnTo>
                      <a:pt x="326" y="111"/>
                    </a:lnTo>
                    <a:lnTo>
                      <a:pt x="317" y="107"/>
                    </a:lnTo>
                    <a:lnTo>
                      <a:pt x="306" y="104"/>
                    </a:lnTo>
                    <a:lnTo>
                      <a:pt x="292" y="102"/>
                    </a:lnTo>
                    <a:lnTo>
                      <a:pt x="275" y="100"/>
                    </a:lnTo>
                    <a:lnTo>
                      <a:pt x="254" y="99"/>
                    </a:lnTo>
                    <a:lnTo>
                      <a:pt x="228" y="98"/>
                    </a:lnTo>
                    <a:lnTo>
                      <a:pt x="214" y="98"/>
                    </a:lnTo>
                    <a:lnTo>
                      <a:pt x="203" y="97"/>
                    </a:lnTo>
                    <a:lnTo>
                      <a:pt x="192" y="96"/>
                    </a:lnTo>
                    <a:lnTo>
                      <a:pt x="185" y="93"/>
                    </a:lnTo>
                    <a:lnTo>
                      <a:pt x="179" y="89"/>
                    </a:lnTo>
                    <a:lnTo>
                      <a:pt x="177" y="81"/>
                    </a:lnTo>
                    <a:lnTo>
                      <a:pt x="175" y="72"/>
                    </a:lnTo>
                    <a:lnTo>
                      <a:pt x="176" y="59"/>
                    </a:lnTo>
                    <a:lnTo>
                      <a:pt x="179" y="48"/>
                    </a:lnTo>
                    <a:lnTo>
                      <a:pt x="182" y="40"/>
                    </a:lnTo>
                    <a:lnTo>
                      <a:pt x="187" y="34"/>
                    </a:lnTo>
                    <a:lnTo>
                      <a:pt x="192" y="30"/>
                    </a:lnTo>
                    <a:lnTo>
                      <a:pt x="198" y="27"/>
                    </a:lnTo>
                    <a:lnTo>
                      <a:pt x="205" y="25"/>
                    </a:lnTo>
                    <a:lnTo>
                      <a:pt x="211" y="25"/>
                    </a:lnTo>
                    <a:lnTo>
                      <a:pt x="217" y="23"/>
                    </a:lnTo>
                    <a:lnTo>
                      <a:pt x="232" y="22"/>
                    </a:lnTo>
                    <a:lnTo>
                      <a:pt x="250" y="20"/>
                    </a:lnTo>
                    <a:lnTo>
                      <a:pt x="271" y="19"/>
                    </a:lnTo>
                    <a:lnTo>
                      <a:pt x="294" y="16"/>
                    </a:lnTo>
                    <a:lnTo>
                      <a:pt x="318" y="14"/>
                    </a:lnTo>
                    <a:lnTo>
                      <a:pt x="343" y="11"/>
                    </a:lnTo>
                    <a:lnTo>
                      <a:pt x="368" y="9"/>
                    </a:lnTo>
                    <a:lnTo>
                      <a:pt x="392" y="7"/>
                    </a:lnTo>
                    <a:lnTo>
                      <a:pt x="416" y="5"/>
                    </a:lnTo>
                    <a:lnTo>
                      <a:pt x="438" y="3"/>
                    </a:lnTo>
                    <a:lnTo>
                      <a:pt x="458" y="2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09600" y="3276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A ``finite WKB network’’ is a union of WKB paths with endpoints on  </a:t>
            </a:r>
            <a:r>
              <a:rPr lang="en-US" sz="2800" dirty="0" err="1" smtClean="0">
                <a:solidFill>
                  <a:srgbClr val="FF0066"/>
                </a:solidFill>
              </a:rPr>
              <a:t>branchpoints</a:t>
            </a:r>
            <a:r>
              <a:rPr lang="en-US" sz="2800" dirty="0" smtClean="0">
                <a:solidFill>
                  <a:srgbClr val="FF0066"/>
                </a:solidFill>
              </a:rPr>
              <a:t> or such junctions.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WKB Networks – 3/3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Motivating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Given an arbitrary four-dimensional field theory with N=2 </a:t>
            </a:r>
            <a:r>
              <a:rPr lang="en-US" sz="2800" dirty="0" err="1" smtClean="0">
                <a:solidFill>
                  <a:srgbClr val="0000FF"/>
                </a:solidFill>
              </a:rPr>
              <a:t>supersymmetry</a:t>
            </a:r>
            <a:r>
              <a:rPr lang="en-US" sz="2800" dirty="0" smtClean="0">
                <a:solidFill>
                  <a:srgbClr val="0000FF"/>
                </a:solidFill>
              </a:rPr>
              <a:t>, is there an algorithm for computing its BPS spectrum?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048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A basic question, and a good litmus test to see how well we understand these theories…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343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describe techniques which should lead to such an algorithm for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562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``</a:t>
            </a:r>
            <a:r>
              <a:rPr lang="en-US" sz="4000" dirty="0" err="1" smtClean="0">
                <a:solidFill>
                  <a:srgbClr val="FF0000"/>
                </a:solidFill>
              </a:rPr>
              <a:t>A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4000" dirty="0" smtClean="0">
                <a:solidFill>
                  <a:srgbClr val="FF0000"/>
                </a:solidFill>
              </a:rPr>
              <a:t> theories of class S’’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2286000" y="5638800"/>
            <a:ext cx="4495800" cy="1219200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15000" cy="1143000"/>
          </a:xfrm>
        </p:spPr>
        <p:txBody>
          <a:bodyPr/>
          <a:lstStyle/>
          <a:p>
            <a:r>
              <a:rPr lang="en-US" dirty="0" smtClean="0"/>
              <a:t>Line Defects &amp; Framed BPS States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066800" cy="1015663"/>
            <a:chOff x="762000" y="2362200"/>
            <a:chExt cx="1066800" cy="1015663"/>
          </a:xfrm>
        </p:grpSpPr>
        <p:sp>
          <p:nvSpPr>
            <p:cNvPr id="4" name="Oval 3"/>
            <p:cNvSpPr/>
            <p:nvPr/>
          </p:nvSpPr>
          <p:spPr>
            <a:xfrm>
              <a:off x="838200" y="24384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36220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3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600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line defect</a:t>
            </a:r>
            <a:r>
              <a:rPr lang="en-US" sz="2400" dirty="0" smtClean="0"/>
              <a:t> (say along </a:t>
            </a:r>
            <a:r>
              <a:rPr lang="en-US" sz="2400" dirty="0" err="1" smtClean="0"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x {0 } ) is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of type </a:t>
            </a:r>
            <a:r>
              <a:rPr lang="en-US" sz="2400" b="1" i="1" u="sng" dirty="0" smtClean="0">
                <a:solidFill>
                  <a:srgbClr val="7030A0"/>
                </a:solidFill>
                <a:sym typeface="Symbol"/>
              </a:rPr>
              <a:t>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    if it preserves the </a:t>
            </a:r>
            <a:r>
              <a:rPr lang="en-US" sz="2400" dirty="0" err="1" smtClean="0"/>
              <a:t>susys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2743200"/>
            <a:ext cx="3048000" cy="782327"/>
            <a:chOff x="1039" y="2037"/>
            <a:chExt cx="14170" cy="3637"/>
          </a:xfrm>
          <a:solidFill>
            <a:srgbClr val="0000FF"/>
          </a:solidFill>
        </p:grpSpPr>
        <p:sp>
          <p:nvSpPr>
            <p:cNvPr id="8198" name="Freeform 6"/>
            <p:cNvSpPr>
              <a:spLocks noEditPoints="1"/>
            </p:cNvSpPr>
            <p:nvPr/>
          </p:nvSpPr>
          <p:spPr bwMode="auto">
            <a:xfrm>
              <a:off x="1039" y="2772"/>
              <a:ext cx="1479" cy="2021"/>
            </a:xfrm>
            <a:custGeom>
              <a:avLst/>
              <a:gdLst/>
              <a:ahLst/>
              <a:cxnLst>
                <a:cxn ang="0">
                  <a:pos x="536" y="1341"/>
                </a:cxn>
                <a:cxn ang="0">
                  <a:pos x="466" y="1483"/>
                </a:cxn>
                <a:cxn ang="0">
                  <a:pos x="501" y="1566"/>
                </a:cxn>
                <a:cxn ang="0">
                  <a:pos x="562" y="1580"/>
                </a:cxn>
                <a:cxn ang="0">
                  <a:pos x="754" y="1539"/>
                </a:cxn>
                <a:cxn ang="0">
                  <a:pos x="767" y="1497"/>
                </a:cxn>
                <a:cxn ang="0">
                  <a:pos x="719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7" y="1511"/>
                </a:cxn>
                <a:cxn ang="0">
                  <a:pos x="427" y="1534"/>
                </a:cxn>
                <a:cxn ang="0">
                  <a:pos x="423" y="1483"/>
                </a:cxn>
                <a:cxn ang="0">
                  <a:pos x="514" y="1300"/>
                </a:cxn>
                <a:cxn ang="0">
                  <a:pos x="698" y="1263"/>
                </a:cxn>
                <a:cxn ang="0">
                  <a:pos x="798" y="1369"/>
                </a:cxn>
                <a:cxn ang="0">
                  <a:pos x="829" y="1497"/>
                </a:cxn>
                <a:cxn ang="0">
                  <a:pos x="1086" y="1240"/>
                </a:cxn>
                <a:cxn ang="0">
                  <a:pos x="1234" y="909"/>
                </a:cxn>
                <a:cxn ang="0">
                  <a:pos x="1291" y="611"/>
                </a:cxn>
                <a:cxn ang="0">
                  <a:pos x="1260" y="308"/>
                </a:cxn>
                <a:cxn ang="0">
                  <a:pos x="1090" y="101"/>
                </a:cxn>
                <a:cxn ang="0">
                  <a:pos x="933" y="0"/>
                </a:cxn>
                <a:cxn ang="0">
                  <a:pos x="1247" y="97"/>
                </a:cxn>
                <a:cxn ang="0">
                  <a:pos x="1439" y="358"/>
                </a:cxn>
                <a:cxn ang="0">
                  <a:pos x="1465" y="767"/>
                </a:cxn>
                <a:cxn ang="0">
                  <a:pos x="1278" y="1203"/>
                </a:cxn>
                <a:cxn ang="0">
                  <a:pos x="955" y="1511"/>
                </a:cxn>
                <a:cxn ang="0">
                  <a:pos x="833" y="1571"/>
                </a:cxn>
                <a:cxn ang="0">
                  <a:pos x="898" y="1768"/>
                </a:cxn>
                <a:cxn ang="0">
                  <a:pos x="1025" y="1796"/>
                </a:cxn>
                <a:cxn ang="0">
                  <a:pos x="1164" y="1713"/>
                </a:cxn>
                <a:cxn ang="0">
                  <a:pos x="1239" y="1575"/>
                </a:cxn>
                <a:cxn ang="0">
                  <a:pos x="1269" y="1562"/>
                </a:cxn>
                <a:cxn ang="0">
                  <a:pos x="1269" y="1640"/>
                </a:cxn>
                <a:cxn ang="0">
                  <a:pos x="1199" y="1814"/>
                </a:cxn>
                <a:cxn ang="0">
                  <a:pos x="1060" y="1979"/>
                </a:cxn>
                <a:cxn ang="0">
                  <a:pos x="863" y="2012"/>
                </a:cxn>
                <a:cxn ang="0">
                  <a:pos x="767" y="1924"/>
                </a:cxn>
                <a:cxn ang="0">
                  <a:pos x="746" y="1805"/>
                </a:cxn>
                <a:cxn ang="0">
                  <a:pos x="754" y="1598"/>
                </a:cxn>
                <a:cxn ang="0">
                  <a:pos x="545" y="1635"/>
                </a:cxn>
                <a:cxn ang="0">
                  <a:pos x="266" y="1562"/>
                </a:cxn>
                <a:cxn ang="0">
                  <a:pos x="74" y="1355"/>
                </a:cxn>
                <a:cxn ang="0">
                  <a:pos x="0" y="1033"/>
                </a:cxn>
                <a:cxn ang="0">
                  <a:pos x="113" y="579"/>
                </a:cxn>
                <a:cxn ang="0">
                  <a:pos x="405" y="211"/>
                </a:cxn>
                <a:cxn ang="0">
                  <a:pos x="794" y="14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4" y="1314"/>
                  </a:lnTo>
                  <a:lnTo>
                    <a:pt x="536" y="1341"/>
                  </a:lnTo>
                  <a:lnTo>
                    <a:pt x="501" y="1382"/>
                  </a:lnTo>
                  <a:lnTo>
                    <a:pt x="475" y="1428"/>
                  </a:lnTo>
                  <a:lnTo>
                    <a:pt x="466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1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2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4" y="1539"/>
                  </a:lnTo>
                  <a:lnTo>
                    <a:pt x="759" y="1534"/>
                  </a:lnTo>
                  <a:lnTo>
                    <a:pt x="767" y="1516"/>
                  </a:lnTo>
                  <a:lnTo>
                    <a:pt x="767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19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4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6" y="611"/>
                  </a:lnTo>
                  <a:lnTo>
                    <a:pt x="257" y="726"/>
                  </a:lnTo>
                  <a:lnTo>
                    <a:pt x="226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8" y="1378"/>
                  </a:lnTo>
                  <a:lnTo>
                    <a:pt x="296" y="1451"/>
                  </a:lnTo>
                  <a:lnTo>
                    <a:pt x="357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27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6" y="1355"/>
                  </a:lnTo>
                  <a:lnTo>
                    <a:pt x="514" y="1300"/>
                  </a:lnTo>
                  <a:lnTo>
                    <a:pt x="575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1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5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4" y="909"/>
                  </a:lnTo>
                  <a:lnTo>
                    <a:pt x="1260" y="799"/>
                  </a:lnTo>
                  <a:lnTo>
                    <a:pt x="1282" y="698"/>
                  </a:lnTo>
                  <a:lnTo>
                    <a:pt x="1291" y="611"/>
                  </a:lnTo>
                  <a:lnTo>
                    <a:pt x="1295" y="533"/>
                  </a:lnTo>
                  <a:lnTo>
                    <a:pt x="1287" y="413"/>
                  </a:lnTo>
                  <a:lnTo>
                    <a:pt x="1260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0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3" y="0"/>
                  </a:moveTo>
                  <a:lnTo>
                    <a:pt x="1047" y="9"/>
                  </a:lnTo>
                  <a:lnTo>
                    <a:pt x="1151" y="46"/>
                  </a:lnTo>
                  <a:lnTo>
                    <a:pt x="1247" y="97"/>
                  </a:lnTo>
                  <a:lnTo>
                    <a:pt x="1326" y="166"/>
                  </a:lnTo>
                  <a:lnTo>
                    <a:pt x="1391" y="257"/>
                  </a:lnTo>
                  <a:lnTo>
                    <a:pt x="1439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5" y="767"/>
                  </a:lnTo>
                  <a:lnTo>
                    <a:pt x="1426" y="923"/>
                  </a:lnTo>
                  <a:lnTo>
                    <a:pt x="1361" y="1070"/>
                  </a:lnTo>
                  <a:lnTo>
                    <a:pt x="1278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8" y="1768"/>
                  </a:lnTo>
                  <a:lnTo>
                    <a:pt x="933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4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74" y="1566"/>
                  </a:lnTo>
                  <a:lnTo>
                    <a:pt x="1282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199" y="1814"/>
                  </a:lnTo>
                  <a:lnTo>
                    <a:pt x="1160" y="1874"/>
                  </a:lnTo>
                  <a:lnTo>
                    <a:pt x="1112" y="1934"/>
                  </a:lnTo>
                  <a:lnTo>
                    <a:pt x="1060" y="1979"/>
                  </a:lnTo>
                  <a:lnTo>
                    <a:pt x="994" y="2012"/>
                  </a:lnTo>
                  <a:lnTo>
                    <a:pt x="925" y="2021"/>
                  </a:lnTo>
                  <a:lnTo>
                    <a:pt x="863" y="2012"/>
                  </a:lnTo>
                  <a:lnTo>
                    <a:pt x="820" y="1993"/>
                  </a:lnTo>
                  <a:lnTo>
                    <a:pt x="789" y="1961"/>
                  </a:lnTo>
                  <a:lnTo>
                    <a:pt x="767" y="1924"/>
                  </a:lnTo>
                  <a:lnTo>
                    <a:pt x="754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4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8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5" y="211"/>
                  </a:lnTo>
                  <a:lnTo>
                    <a:pt x="527" y="124"/>
                  </a:lnTo>
                  <a:lnTo>
                    <a:pt x="658" y="55"/>
                  </a:lnTo>
                  <a:lnTo>
                    <a:pt x="794" y="14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 noEditPoints="1"/>
            </p:cNvSpPr>
            <p:nvPr/>
          </p:nvSpPr>
          <p:spPr bwMode="auto">
            <a:xfrm>
              <a:off x="2723" y="2377"/>
              <a:ext cx="1143" cy="1135"/>
            </a:xfrm>
            <a:custGeom>
              <a:avLst/>
              <a:gdLst/>
              <a:ahLst/>
              <a:cxnLst>
                <a:cxn ang="0">
                  <a:pos x="423" y="717"/>
                </a:cxn>
                <a:cxn ang="0">
                  <a:pos x="741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7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37" y="1130"/>
                </a:cxn>
                <a:cxn ang="0">
                  <a:pos x="741" y="1135"/>
                </a:cxn>
                <a:cxn ang="0">
                  <a:pos x="719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4" y="1061"/>
                </a:cxn>
                <a:cxn ang="0">
                  <a:pos x="305" y="1075"/>
                </a:cxn>
                <a:cxn ang="0">
                  <a:pos x="322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6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1" y="198"/>
                  </a:moveTo>
                  <a:lnTo>
                    <a:pt x="423" y="717"/>
                  </a:lnTo>
                  <a:lnTo>
                    <a:pt x="811" y="717"/>
                  </a:lnTo>
                  <a:lnTo>
                    <a:pt x="741" y="198"/>
                  </a:lnTo>
                  <a:close/>
                  <a:moveTo>
                    <a:pt x="815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3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7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5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37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19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1" y="978"/>
                  </a:lnTo>
                  <a:lnTo>
                    <a:pt x="257" y="992"/>
                  </a:lnTo>
                  <a:lnTo>
                    <a:pt x="248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4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2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2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1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1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6" y="946"/>
                  </a:lnTo>
                  <a:lnTo>
                    <a:pt x="226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731" y="4196"/>
              <a:ext cx="930" cy="712"/>
            </a:xfrm>
            <a:custGeom>
              <a:avLst/>
              <a:gdLst/>
              <a:ahLst/>
              <a:cxnLst>
                <a:cxn ang="0">
                  <a:pos x="389" y="50"/>
                </a:cxn>
                <a:cxn ang="0">
                  <a:pos x="280" y="110"/>
                </a:cxn>
                <a:cxn ang="0">
                  <a:pos x="188" y="243"/>
                </a:cxn>
                <a:cxn ang="0">
                  <a:pos x="140" y="395"/>
                </a:cxn>
                <a:cxn ang="0">
                  <a:pos x="127" y="500"/>
                </a:cxn>
                <a:cxn ang="0">
                  <a:pos x="153" y="606"/>
                </a:cxn>
                <a:cxn ang="0">
                  <a:pos x="227" y="666"/>
                </a:cxn>
                <a:cxn ang="0">
                  <a:pos x="328" y="670"/>
                </a:cxn>
                <a:cxn ang="0">
                  <a:pos x="450" y="638"/>
                </a:cxn>
                <a:cxn ang="0">
                  <a:pos x="615" y="532"/>
                </a:cxn>
                <a:cxn ang="0">
                  <a:pos x="615" y="532"/>
                </a:cxn>
                <a:cxn ang="0">
                  <a:pos x="607" y="349"/>
                </a:cxn>
                <a:cxn ang="0">
                  <a:pos x="594" y="220"/>
                </a:cxn>
                <a:cxn ang="0">
                  <a:pos x="563" y="119"/>
                </a:cxn>
                <a:cxn ang="0">
                  <a:pos x="489" y="55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0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2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5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5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1"/>
                </a:cxn>
                <a:cxn ang="0">
                  <a:pos x="899" y="652"/>
                </a:cxn>
                <a:cxn ang="0">
                  <a:pos x="829" y="702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8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2"/>
                </a:cxn>
                <a:cxn ang="0">
                  <a:pos x="170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46"/>
                  </a:moveTo>
                  <a:lnTo>
                    <a:pt x="389" y="50"/>
                  </a:lnTo>
                  <a:lnTo>
                    <a:pt x="336" y="73"/>
                  </a:lnTo>
                  <a:lnTo>
                    <a:pt x="280" y="110"/>
                  </a:lnTo>
                  <a:lnTo>
                    <a:pt x="227" y="170"/>
                  </a:lnTo>
                  <a:lnTo>
                    <a:pt x="188" y="243"/>
                  </a:lnTo>
                  <a:lnTo>
                    <a:pt x="157" y="321"/>
                  </a:lnTo>
                  <a:lnTo>
                    <a:pt x="140" y="395"/>
                  </a:lnTo>
                  <a:lnTo>
                    <a:pt x="131" y="459"/>
                  </a:lnTo>
                  <a:lnTo>
                    <a:pt x="127" y="500"/>
                  </a:lnTo>
                  <a:lnTo>
                    <a:pt x="136" y="560"/>
                  </a:lnTo>
                  <a:lnTo>
                    <a:pt x="153" y="606"/>
                  </a:lnTo>
                  <a:lnTo>
                    <a:pt x="184" y="643"/>
                  </a:lnTo>
                  <a:lnTo>
                    <a:pt x="227" y="666"/>
                  </a:lnTo>
                  <a:lnTo>
                    <a:pt x="284" y="675"/>
                  </a:lnTo>
                  <a:lnTo>
                    <a:pt x="328" y="670"/>
                  </a:lnTo>
                  <a:lnTo>
                    <a:pt x="384" y="661"/>
                  </a:lnTo>
                  <a:lnTo>
                    <a:pt x="450" y="638"/>
                  </a:lnTo>
                  <a:lnTo>
                    <a:pt x="528" y="597"/>
                  </a:lnTo>
                  <a:lnTo>
                    <a:pt x="615" y="532"/>
                  </a:lnTo>
                  <a:lnTo>
                    <a:pt x="615" y="537"/>
                  </a:lnTo>
                  <a:lnTo>
                    <a:pt x="615" y="532"/>
                  </a:lnTo>
                  <a:lnTo>
                    <a:pt x="611" y="445"/>
                  </a:lnTo>
                  <a:lnTo>
                    <a:pt x="607" y="349"/>
                  </a:lnTo>
                  <a:lnTo>
                    <a:pt x="602" y="271"/>
                  </a:lnTo>
                  <a:lnTo>
                    <a:pt x="594" y="220"/>
                  </a:lnTo>
                  <a:lnTo>
                    <a:pt x="581" y="170"/>
                  </a:lnTo>
                  <a:lnTo>
                    <a:pt x="563" y="119"/>
                  </a:lnTo>
                  <a:lnTo>
                    <a:pt x="533" y="82"/>
                  </a:lnTo>
                  <a:lnTo>
                    <a:pt x="489" y="55"/>
                  </a:lnTo>
                  <a:lnTo>
                    <a:pt x="437" y="46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3"/>
                  </a:lnTo>
                  <a:lnTo>
                    <a:pt x="720" y="257"/>
                  </a:lnTo>
                  <a:lnTo>
                    <a:pt x="720" y="284"/>
                  </a:lnTo>
                  <a:lnTo>
                    <a:pt x="725" y="330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2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2"/>
                  </a:lnTo>
                  <a:lnTo>
                    <a:pt x="925" y="82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5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5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3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1"/>
                  </a:lnTo>
                  <a:lnTo>
                    <a:pt x="917" y="624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2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8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2"/>
                  </a:lnTo>
                  <a:lnTo>
                    <a:pt x="275" y="712"/>
                  </a:lnTo>
                  <a:lnTo>
                    <a:pt x="192" y="702"/>
                  </a:lnTo>
                  <a:lnTo>
                    <a:pt x="127" y="675"/>
                  </a:lnTo>
                  <a:lnTo>
                    <a:pt x="70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2"/>
                  </a:lnTo>
                  <a:lnTo>
                    <a:pt x="101" y="170"/>
                  </a:lnTo>
                  <a:lnTo>
                    <a:pt x="170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616" y="3048"/>
              <a:ext cx="1418" cy="149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733" y="9"/>
                </a:cxn>
                <a:cxn ang="0">
                  <a:pos x="746" y="23"/>
                </a:cxn>
                <a:cxn ang="0">
                  <a:pos x="750" y="50"/>
                </a:cxn>
                <a:cxn ang="0">
                  <a:pos x="750" y="702"/>
                </a:cxn>
                <a:cxn ang="0">
                  <a:pos x="1370" y="702"/>
                </a:cxn>
                <a:cxn ang="0">
                  <a:pos x="1396" y="707"/>
                </a:cxn>
                <a:cxn ang="0">
                  <a:pos x="1409" y="721"/>
                </a:cxn>
                <a:cxn ang="0">
                  <a:pos x="1418" y="748"/>
                </a:cxn>
                <a:cxn ang="0">
                  <a:pos x="1409" y="776"/>
                </a:cxn>
                <a:cxn ang="0">
                  <a:pos x="1396" y="790"/>
                </a:cxn>
                <a:cxn ang="0">
                  <a:pos x="1370" y="794"/>
                </a:cxn>
                <a:cxn ang="0">
                  <a:pos x="750" y="794"/>
                </a:cxn>
                <a:cxn ang="0">
                  <a:pos x="750" y="1446"/>
                </a:cxn>
                <a:cxn ang="0">
                  <a:pos x="746" y="1474"/>
                </a:cxn>
                <a:cxn ang="0">
                  <a:pos x="733" y="1488"/>
                </a:cxn>
                <a:cxn ang="0">
                  <a:pos x="711" y="1497"/>
                </a:cxn>
                <a:cxn ang="0">
                  <a:pos x="685" y="1488"/>
                </a:cxn>
                <a:cxn ang="0">
                  <a:pos x="672" y="1474"/>
                </a:cxn>
                <a:cxn ang="0">
                  <a:pos x="668" y="1446"/>
                </a:cxn>
                <a:cxn ang="0">
                  <a:pos x="668" y="794"/>
                </a:cxn>
                <a:cxn ang="0">
                  <a:pos x="48" y="794"/>
                </a:cxn>
                <a:cxn ang="0">
                  <a:pos x="22" y="790"/>
                </a:cxn>
                <a:cxn ang="0">
                  <a:pos x="9" y="776"/>
                </a:cxn>
                <a:cxn ang="0">
                  <a:pos x="0" y="748"/>
                </a:cxn>
                <a:cxn ang="0">
                  <a:pos x="9" y="721"/>
                </a:cxn>
                <a:cxn ang="0">
                  <a:pos x="22" y="707"/>
                </a:cxn>
                <a:cxn ang="0">
                  <a:pos x="48" y="702"/>
                </a:cxn>
                <a:cxn ang="0">
                  <a:pos x="668" y="702"/>
                </a:cxn>
                <a:cxn ang="0">
                  <a:pos x="668" y="50"/>
                </a:cxn>
                <a:cxn ang="0">
                  <a:pos x="672" y="23"/>
                </a:cxn>
                <a:cxn ang="0">
                  <a:pos x="685" y="9"/>
                </a:cxn>
                <a:cxn ang="0">
                  <a:pos x="711" y="0"/>
                </a:cxn>
              </a:cxnLst>
              <a:rect l="0" t="0" r="r" b="b"/>
              <a:pathLst>
                <a:path w="1418" h="1497">
                  <a:moveTo>
                    <a:pt x="711" y="0"/>
                  </a:moveTo>
                  <a:lnTo>
                    <a:pt x="733" y="9"/>
                  </a:lnTo>
                  <a:lnTo>
                    <a:pt x="746" y="23"/>
                  </a:lnTo>
                  <a:lnTo>
                    <a:pt x="750" y="50"/>
                  </a:lnTo>
                  <a:lnTo>
                    <a:pt x="750" y="702"/>
                  </a:lnTo>
                  <a:lnTo>
                    <a:pt x="1370" y="702"/>
                  </a:lnTo>
                  <a:lnTo>
                    <a:pt x="1396" y="707"/>
                  </a:lnTo>
                  <a:lnTo>
                    <a:pt x="1409" y="721"/>
                  </a:lnTo>
                  <a:lnTo>
                    <a:pt x="1418" y="748"/>
                  </a:lnTo>
                  <a:lnTo>
                    <a:pt x="1409" y="776"/>
                  </a:lnTo>
                  <a:lnTo>
                    <a:pt x="1396" y="790"/>
                  </a:lnTo>
                  <a:lnTo>
                    <a:pt x="1370" y="794"/>
                  </a:lnTo>
                  <a:lnTo>
                    <a:pt x="750" y="794"/>
                  </a:lnTo>
                  <a:lnTo>
                    <a:pt x="750" y="1446"/>
                  </a:lnTo>
                  <a:lnTo>
                    <a:pt x="746" y="1474"/>
                  </a:lnTo>
                  <a:lnTo>
                    <a:pt x="733" y="1488"/>
                  </a:lnTo>
                  <a:lnTo>
                    <a:pt x="711" y="1497"/>
                  </a:lnTo>
                  <a:lnTo>
                    <a:pt x="685" y="1488"/>
                  </a:lnTo>
                  <a:lnTo>
                    <a:pt x="672" y="1474"/>
                  </a:lnTo>
                  <a:lnTo>
                    <a:pt x="668" y="1446"/>
                  </a:lnTo>
                  <a:lnTo>
                    <a:pt x="668" y="794"/>
                  </a:lnTo>
                  <a:lnTo>
                    <a:pt x="48" y="794"/>
                  </a:lnTo>
                  <a:lnTo>
                    <a:pt x="22" y="790"/>
                  </a:lnTo>
                  <a:lnTo>
                    <a:pt x="9" y="776"/>
                  </a:lnTo>
                  <a:lnTo>
                    <a:pt x="0" y="748"/>
                  </a:lnTo>
                  <a:lnTo>
                    <a:pt x="9" y="721"/>
                  </a:lnTo>
                  <a:lnTo>
                    <a:pt x="22" y="707"/>
                  </a:lnTo>
                  <a:lnTo>
                    <a:pt x="48" y="702"/>
                  </a:lnTo>
                  <a:lnTo>
                    <a:pt x="668" y="702"/>
                  </a:lnTo>
                  <a:lnTo>
                    <a:pt x="668" y="50"/>
                  </a:lnTo>
                  <a:lnTo>
                    <a:pt x="672" y="23"/>
                  </a:lnTo>
                  <a:lnTo>
                    <a:pt x="685" y="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6732" y="2791"/>
              <a:ext cx="916" cy="2020"/>
            </a:xfrm>
            <a:custGeom>
              <a:avLst/>
              <a:gdLst/>
              <a:ahLst/>
              <a:cxnLst>
                <a:cxn ang="0">
                  <a:pos x="641" y="243"/>
                </a:cxn>
                <a:cxn ang="0">
                  <a:pos x="685" y="257"/>
                </a:cxn>
                <a:cxn ang="0">
                  <a:pos x="820" y="252"/>
                </a:cxn>
                <a:cxn ang="0">
                  <a:pos x="855" y="238"/>
                </a:cxn>
                <a:cxn ang="0">
                  <a:pos x="807" y="229"/>
                </a:cxn>
                <a:cxn ang="0">
                  <a:pos x="694" y="225"/>
                </a:cxn>
                <a:cxn ang="0">
                  <a:pos x="589" y="0"/>
                </a:cxn>
                <a:cxn ang="0">
                  <a:pos x="602" y="36"/>
                </a:cxn>
                <a:cxn ang="0">
                  <a:pos x="593" y="82"/>
                </a:cxn>
                <a:cxn ang="0">
                  <a:pos x="598" y="169"/>
                </a:cxn>
                <a:cxn ang="0">
                  <a:pos x="663" y="174"/>
                </a:cxn>
                <a:cxn ang="0">
                  <a:pos x="794" y="169"/>
                </a:cxn>
                <a:cxn ang="0">
                  <a:pos x="881" y="188"/>
                </a:cxn>
                <a:cxn ang="0">
                  <a:pos x="916" y="234"/>
                </a:cxn>
                <a:cxn ang="0">
                  <a:pos x="877" y="284"/>
                </a:cxn>
                <a:cxn ang="0">
                  <a:pos x="798" y="298"/>
                </a:cxn>
                <a:cxn ang="0">
                  <a:pos x="681" y="303"/>
                </a:cxn>
                <a:cxn ang="0">
                  <a:pos x="593" y="266"/>
                </a:cxn>
                <a:cxn ang="0">
                  <a:pos x="506" y="321"/>
                </a:cxn>
                <a:cxn ang="0">
                  <a:pos x="345" y="500"/>
                </a:cxn>
                <a:cxn ang="0">
                  <a:pos x="209" y="734"/>
                </a:cxn>
                <a:cxn ang="0">
                  <a:pos x="127" y="996"/>
                </a:cxn>
                <a:cxn ang="0">
                  <a:pos x="113" y="1161"/>
                </a:cxn>
                <a:cxn ang="0">
                  <a:pos x="135" y="1272"/>
                </a:cxn>
                <a:cxn ang="0">
                  <a:pos x="205" y="1386"/>
                </a:cxn>
                <a:cxn ang="0">
                  <a:pos x="288" y="1437"/>
                </a:cxn>
                <a:cxn ang="0">
                  <a:pos x="388" y="1474"/>
                </a:cxn>
                <a:cxn ang="0">
                  <a:pos x="580" y="1543"/>
                </a:cxn>
                <a:cxn ang="0">
                  <a:pos x="646" y="1579"/>
                </a:cxn>
                <a:cxn ang="0">
                  <a:pos x="702" y="1653"/>
                </a:cxn>
                <a:cxn ang="0">
                  <a:pos x="724" y="1749"/>
                </a:cxn>
                <a:cxn ang="0">
                  <a:pos x="694" y="1878"/>
                </a:cxn>
                <a:cxn ang="0">
                  <a:pos x="611" y="1979"/>
                </a:cxn>
                <a:cxn ang="0">
                  <a:pos x="493" y="2020"/>
                </a:cxn>
                <a:cxn ang="0">
                  <a:pos x="388" y="1997"/>
                </a:cxn>
                <a:cxn ang="0">
                  <a:pos x="314" y="1951"/>
                </a:cxn>
                <a:cxn ang="0">
                  <a:pos x="288" y="1915"/>
                </a:cxn>
                <a:cxn ang="0">
                  <a:pos x="301" y="1892"/>
                </a:cxn>
                <a:cxn ang="0">
                  <a:pos x="327" y="1901"/>
                </a:cxn>
                <a:cxn ang="0">
                  <a:pos x="384" y="1942"/>
                </a:cxn>
                <a:cxn ang="0">
                  <a:pos x="493" y="1974"/>
                </a:cxn>
                <a:cxn ang="0">
                  <a:pos x="567" y="1942"/>
                </a:cxn>
                <a:cxn ang="0">
                  <a:pos x="606" y="1869"/>
                </a:cxn>
                <a:cxn ang="0">
                  <a:pos x="602" y="1781"/>
                </a:cxn>
                <a:cxn ang="0">
                  <a:pos x="563" y="1722"/>
                </a:cxn>
                <a:cxn ang="0">
                  <a:pos x="506" y="1685"/>
                </a:cxn>
                <a:cxn ang="0">
                  <a:pos x="192" y="1565"/>
                </a:cxn>
                <a:cxn ang="0">
                  <a:pos x="96" y="1487"/>
                </a:cxn>
                <a:cxn ang="0">
                  <a:pos x="26" y="1368"/>
                </a:cxn>
                <a:cxn ang="0">
                  <a:pos x="0" y="1194"/>
                </a:cxn>
                <a:cxn ang="0">
                  <a:pos x="44" y="909"/>
                </a:cxn>
                <a:cxn ang="0">
                  <a:pos x="161" y="647"/>
                </a:cxn>
                <a:cxn ang="0">
                  <a:pos x="314" y="431"/>
                </a:cxn>
                <a:cxn ang="0">
                  <a:pos x="484" y="275"/>
                </a:cxn>
                <a:cxn ang="0">
                  <a:pos x="545" y="165"/>
                </a:cxn>
                <a:cxn ang="0">
                  <a:pos x="541" y="96"/>
                </a:cxn>
                <a:cxn ang="0">
                  <a:pos x="550" y="36"/>
                </a:cxn>
                <a:cxn ang="0">
                  <a:pos x="576" y="0"/>
                </a:cxn>
              </a:cxnLst>
              <a:rect l="0" t="0" r="r" b="b"/>
              <a:pathLst>
                <a:path w="916" h="2020">
                  <a:moveTo>
                    <a:pt x="694" y="225"/>
                  </a:moveTo>
                  <a:lnTo>
                    <a:pt x="641" y="243"/>
                  </a:lnTo>
                  <a:lnTo>
                    <a:pt x="663" y="252"/>
                  </a:lnTo>
                  <a:lnTo>
                    <a:pt x="685" y="257"/>
                  </a:lnTo>
                  <a:lnTo>
                    <a:pt x="781" y="257"/>
                  </a:lnTo>
                  <a:lnTo>
                    <a:pt x="820" y="252"/>
                  </a:lnTo>
                  <a:lnTo>
                    <a:pt x="842" y="243"/>
                  </a:lnTo>
                  <a:lnTo>
                    <a:pt x="855" y="238"/>
                  </a:lnTo>
                  <a:lnTo>
                    <a:pt x="829" y="234"/>
                  </a:lnTo>
                  <a:lnTo>
                    <a:pt x="807" y="229"/>
                  </a:lnTo>
                  <a:lnTo>
                    <a:pt x="781" y="225"/>
                  </a:lnTo>
                  <a:lnTo>
                    <a:pt x="694" y="225"/>
                  </a:lnTo>
                  <a:close/>
                  <a:moveTo>
                    <a:pt x="576" y="0"/>
                  </a:moveTo>
                  <a:lnTo>
                    <a:pt x="589" y="0"/>
                  </a:lnTo>
                  <a:lnTo>
                    <a:pt x="602" y="13"/>
                  </a:lnTo>
                  <a:lnTo>
                    <a:pt x="602" y="36"/>
                  </a:lnTo>
                  <a:lnTo>
                    <a:pt x="598" y="55"/>
                  </a:lnTo>
                  <a:lnTo>
                    <a:pt x="593" y="82"/>
                  </a:lnTo>
                  <a:lnTo>
                    <a:pt x="593" y="147"/>
                  </a:lnTo>
                  <a:lnTo>
                    <a:pt x="598" y="169"/>
                  </a:lnTo>
                  <a:lnTo>
                    <a:pt x="606" y="192"/>
                  </a:lnTo>
                  <a:lnTo>
                    <a:pt x="663" y="174"/>
                  </a:lnTo>
                  <a:lnTo>
                    <a:pt x="715" y="169"/>
                  </a:lnTo>
                  <a:lnTo>
                    <a:pt x="794" y="169"/>
                  </a:lnTo>
                  <a:lnTo>
                    <a:pt x="842" y="174"/>
                  </a:lnTo>
                  <a:lnTo>
                    <a:pt x="881" y="188"/>
                  </a:lnTo>
                  <a:lnTo>
                    <a:pt x="907" y="206"/>
                  </a:lnTo>
                  <a:lnTo>
                    <a:pt x="916" y="234"/>
                  </a:lnTo>
                  <a:lnTo>
                    <a:pt x="907" y="261"/>
                  </a:lnTo>
                  <a:lnTo>
                    <a:pt x="877" y="284"/>
                  </a:lnTo>
                  <a:lnTo>
                    <a:pt x="838" y="293"/>
                  </a:lnTo>
                  <a:lnTo>
                    <a:pt x="798" y="298"/>
                  </a:lnTo>
                  <a:lnTo>
                    <a:pt x="755" y="303"/>
                  </a:lnTo>
                  <a:lnTo>
                    <a:pt x="681" y="303"/>
                  </a:lnTo>
                  <a:lnTo>
                    <a:pt x="637" y="293"/>
                  </a:lnTo>
                  <a:lnTo>
                    <a:pt x="593" y="266"/>
                  </a:lnTo>
                  <a:lnTo>
                    <a:pt x="589" y="266"/>
                  </a:lnTo>
                  <a:lnTo>
                    <a:pt x="506" y="321"/>
                  </a:lnTo>
                  <a:lnTo>
                    <a:pt x="423" y="404"/>
                  </a:lnTo>
                  <a:lnTo>
                    <a:pt x="345" y="500"/>
                  </a:lnTo>
                  <a:lnTo>
                    <a:pt x="270" y="610"/>
                  </a:lnTo>
                  <a:lnTo>
                    <a:pt x="209" y="734"/>
                  </a:lnTo>
                  <a:lnTo>
                    <a:pt x="157" y="863"/>
                  </a:lnTo>
                  <a:lnTo>
                    <a:pt x="127" y="996"/>
                  </a:lnTo>
                  <a:lnTo>
                    <a:pt x="113" y="1129"/>
                  </a:lnTo>
                  <a:lnTo>
                    <a:pt x="113" y="1161"/>
                  </a:lnTo>
                  <a:lnTo>
                    <a:pt x="118" y="1212"/>
                  </a:lnTo>
                  <a:lnTo>
                    <a:pt x="135" y="1272"/>
                  </a:lnTo>
                  <a:lnTo>
                    <a:pt x="161" y="1331"/>
                  </a:lnTo>
                  <a:lnTo>
                    <a:pt x="205" y="1386"/>
                  </a:lnTo>
                  <a:lnTo>
                    <a:pt x="257" y="1423"/>
                  </a:lnTo>
                  <a:lnTo>
                    <a:pt x="288" y="1437"/>
                  </a:lnTo>
                  <a:lnTo>
                    <a:pt x="332" y="1455"/>
                  </a:lnTo>
                  <a:lnTo>
                    <a:pt x="388" y="1474"/>
                  </a:lnTo>
                  <a:lnTo>
                    <a:pt x="462" y="1501"/>
                  </a:lnTo>
                  <a:lnTo>
                    <a:pt x="580" y="1543"/>
                  </a:lnTo>
                  <a:lnTo>
                    <a:pt x="615" y="1561"/>
                  </a:lnTo>
                  <a:lnTo>
                    <a:pt x="646" y="1579"/>
                  </a:lnTo>
                  <a:lnTo>
                    <a:pt x="685" y="1621"/>
                  </a:lnTo>
                  <a:lnTo>
                    <a:pt x="702" y="1653"/>
                  </a:lnTo>
                  <a:lnTo>
                    <a:pt x="720" y="1694"/>
                  </a:lnTo>
                  <a:lnTo>
                    <a:pt x="724" y="1749"/>
                  </a:lnTo>
                  <a:lnTo>
                    <a:pt x="715" y="1813"/>
                  </a:lnTo>
                  <a:lnTo>
                    <a:pt x="694" y="1878"/>
                  </a:lnTo>
                  <a:lnTo>
                    <a:pt x="659" y="1933"/>
                  </a:lnTo>
                  <a:lnTo>
                    <a:pt x="611" y="1979"/>
                  </a:lnTo>
                  <a:lnTo>
                    <a:pt x="554" y="2011"/>
                  </a:lnTo>
                  <a:lnTo>
                    <a:pt x="493" y="2020"/>
                  </a:lnTo>
                  <a:lnTo>
                    <a:pt x="436" y="2016"/>
                  </a:lnTo>
                  <a:lnTo>
                    <a:pt x="388" y="1997"/>
                  </a:lnTo>
                  <a:lnTo>
                    <a:pt x="349" y="1974"/>
                  </a:lnTo>
                  <a:lnTo>
                    <a:pt x="314" y="1951"/>
                  </a:lnTo>
                  <a:lnTo>
                    <a:pt x="297" y="1928"/>
                  </a:lnTo>
                  <a:lnTo>
                    <a:pt x="288" y="1915"/>
                  </a:lnTo>
                  <a:lnTo>
                    <a:pt x="288" y="1905"/>
                  </a:lnTo>
                  <a:lnTo>
                    <a:pt x="301" y="1892"/>
                  </a:lnTo>
                  <a:lnTo>
                    <a:pt x="318" y="1892"/>
                  </a:lnTo>
                  <a:lnTo>
                    <a:pt x="327" y="1901"/>
                  </a:lnTo>
                  <a:lnTo>
                    <a:pt x="336" y="1905"/>
                  </a:lnTo>
                  <a:lnTo>
                    <a:pt x="384" y="1942"/>
                  </a:lnTo>
                  <a:lnTo>
                    <a:pt x="436" y="1965"/>
                  </a:lnTo>
                  <a:lnTo>
                    <a:pt x="493" y="1974"/>
                  </a:lnTo>
                  <a:lnTo>
                    <a:pt x="537" y="1965"/>
                  </a:lnTo>
                  <a:lnTo>
                    <a:pt x="567" y="1942"/>
                  </a:lnTo>
                  <a:lnTo>
                    <a:pt x="593" y="1905"/>
                  </a:lnTo>
                  <a:lnTo>
                    <a:pt x="606" y="1869"/>
                  </a:lnTo>
                  <a:lnTo>
                    <a:pt x="611" y="1827"/>
                  </a:lnTo>
                  <a:lnTo>
                    <a:pt x="602" y="1781"/>
                  </a:lnTo>
                  <a:lnTo>
                    <a:pt x="585" y="1749"/>
                  </a:lnTo>
                  <a:lnTo>
                    <a:pt x="563" y="1722"/>
                  </a:lnTo>
                  <a:lnTo>
                    <a:pt x="532" y="1699"/>
                  </a:lnTo>
                  <a:lnTo>
                    <a:pt x="506" y="1685"/>
                  </a:lnTo>
                  <a:lnTo>
                    <a:pt x="297" y="1611"/>
                  </a:lnTo>
                  <a:lnTo>
                    <a:pt x="192" y="1565"/>
                  </a:lnTo>
                  <a:lnTo>
                    <a:pt x="140" y="1529"/>
                  </a:lnTo>
                  <a:lnTo>
                    <a:pt x="96" y="1487"/>
                  </a:lnTo>
                  <a:lnTo>
                    <a:pt x="57" y="1432"/>
                  </a:lnTo>
                  <a:lnTo>
                    <a:pt x="26" y="1368"/>
                  </a:lnTo>
                  <a:lnTo>
                    <a:pt x="9" y="1290"/>
                  </a:lnTo>
                  <a:lnTo>
                    <a:pt x="0" y="1194"/>
                  </a:lnTo>
                  <a:lnTo>
                    <a:pt x="13" y="1047"/>
                  </a:lnTo>
                  <a:lnTo>
                    <a:pt x="44" y="909"/>
                  </a:lnTo>
                  <a:lnTo>
                    <a:pt x="96" y="771"/>
                  </a:lnTo>
                  <a:lnTo>
                    <a:pt x="161" y="647"/>
                  </a:lnTo>
                  <a:lnTo>
                    <a:pt x="236" y="532"/>
                  </a:lnTo>
                  <a:lnTo>
                    <a:pt x="314" y="431"/>
                  </a:lnTo>
                  <a:lnTo>
                    <a:pt x="401" y="344"/>
                  </a:lnTo>
                  <a:lnTo>
                    <a:pt x="484" y="275"/>
                  </a:lnTo>
                  <a:lnTo>
                    <a:pt x="563" y="225"/>
                  </a:lnTo>
                  <a:lnTo>
                    <a:pt x="545" y="165"/>
                  </a:lnTo>
                  <a:lnTo>
                    <a:pt x="541" y="110"/>
                  </a:lnTo>
                  <a:lnTo>
                    <a:pt x="541" y="96"/>
                  </a:lnTo>
                  <a:lnTo>
                    <a:pt x="545" y="68"/>
                  </a:lnTo>
                  <a:lnTo>
                    <a:pt x="550" y="36"/>
                  </a:lnTo>
                  <a:lnTo>
                    <a:pt x="558" y="9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7792" y="3388"/>
              <a:ext cx="1134" cy="991"/>
            </a:xfrm>
            <a:custGeom>
              <a:avLst/>
              <a:gdLst/>
              <a:ahLst/>
              <a:cxnLst>
                <a:cxn ang="0">
                  <a:pos x="489" y="137"/>
                </a:cxn>
                <a:cxn ang="0">
                  <a:pos x="388" y="169"/>
                </a:cxn>
                <a:cxn ang="0">
                  <a:pos x="288" y="252"/>
                </a:cxn>
                <a:cxn ang="0">
                  <a:pos x="201" y="399"/>
                </a:cxn>
                <a:cxn ang="0">
                  <a:pos x="153" y="574"/>
                </a:cxn>
                <a:cxn ang="0">
                  <a:pos x="140" y="702"/>
                </a:cxn>
                <a:cxn ang="0">
                  <a:pos x="166" y="835"/>
                </a:cxn>
                <a:cxn ang="0">
                  <a:pos x="231" y="918"/>
                </a:cxn>
                <a:cxn ang="0">
                  <a:pos x="327" y="946"/>
                </a:cxn>
                <a:cxn ang="0">
                  <a:pos x="375" y="941"/>
                </a:cxn>
                <a:cxn ang="0">
                  <a:pos x="497" y="881"/>
                </a:cxn>
                <a:cxn ang="0">
                  <a:pos x="607" y="757"/>
                </a:cxn>
                <a:cxn ang="0">
                  <a:pos x="681" y="597"/>
                </a:cxn>
                <a:cxn ang="0">
                  <a:pos x="720" y="422"/>
                </a:cxn>
                <a:cxn ang="0">
                  <a:pos x="724" y="321"/>
                </a:cxn>
                <a:cxn ang="0">
                  <a:pos x="711" y="252"/>
                </a:cxn>
                <a:cxn ang="0">
                  <a:pos x="672" y="183"/>
                </a:cxn>
                <a:cxn ang="0">
                  <a:pos x="589" y="137"/>
                </a:cxn>
                <a:cxn ang="0">
                  <a:pos x="563" y="0"/>
                </a:cxn>
                <a:cxn ang="0">
                  <a:pos x="1100" y="4"/>
                </a:cxn>
                <a:cxn ang="0">
                  <a:pos x="1130" y="27"/>
                </a:cxn>
                <a:cxn ang="0">
                  <a:pos x="1130" y="87"/>
                </a:cxn>
                <a:cxn ang="0">
                  <a:pos x="1091" y="124"/>
                </a:cxn>
                <a:cxn ang="0">
                  <a:pos x="1030" y="133"/>
                </a:cxn>
                <a:cxn ang="0">
                  <a:pos x="794" y="128"/>
                </a:cxn>
                <a:cxn ang="0">
                  <a:pos x="851" y="271"/>
                </a:cxn>
                <a:cxn ang="0">
                  <a:pos x="860" y="372"/>
                </a:cxn>
                <a:cxn ang="0">
                  <a:pos x="812" y="615"/>
                </a:cxn>
                <a:cxn ang="0">
                  <a:pos x="685" y="812"/>
                </a:cxn>
                <a:cxn ang="0">
                  <a:pos x="515" y="946"/>
                </a:cxn>
                <a:cxn ang="0">
                  <a:pos x="323" y="991"/>
                </a:cxn>
                <a:cxn ang="0">
                  <a:pos x="175" y="955"/>
                </a:cxn>
                <a:cxn ang="0">
                  <a:pos x="66" y="858"/>
                </a:cxn>
                <a:cxn ang="0">
                  <a:pos x="9" y="716"/>
                </a:cxn>
                <a:cxn ang="0">
                  <a:pos x="9" y="546"/>
                </a:cxn>
                <a:cxn ang="0">
                  <a:pos x="74" y="353"/>
                </a:cxn>
                <a:cxn ang="0">
                  <a:pos x="196" y="179"/>
                </a:cxn>
                <a:cxn ang="0">
                  <a:pos x="362" y="50"/>
                </a:cxn>
                <a:cxn ang="0">
                  <a:pos x="563" y="0"/>
                </a:cxn>
              </a:cxnLst>
              <a:rect l="0" t="0" r="r" b="b"/>
              <a:pathLst>
                <a:path w="1134" h="991">
                  <a:moveTo>
                    <a:pt x="528" y="133"/>
                  </a:moveTo>
                  <a:lnTo>
                    <a:pt x="489" y="137"/>
                  </a:lnTo>
                  <a:lnTo>
                    <a:pt x="441" y="147"/>
                  </a:lnTo>
                  <a:lnTo>
                    <a:pt x="388" y="169"/>
                  </a:lnTo>
                  <a:lnTo>
                    <a:pt x="336" y="202"/>
                  </a:lnTo>
                  <a:lnTo>
                    <a:pt x="288" y="252"/>
                  </a:lnTo>
                  <a:lnTo>
                    <a:pt x="240" y="321"/>
                  </a:lnTo>
                  <a:lnTo>
                    <a:pt x="201" y="399"/>
                  </a:lnTo>
                  <a:lnTo>
                    <a:pt x="170" y="491"/>
                  </a:lnTo>
                  <a:lnTo>
                    <a:pt x="153" y="574"/>
                  </a:lnTo>
                  <a:lnTo>
                    <a:pt x="144" y="647"/>
                  </a:lnTo>
                  <a:lnTo>
                    <a:pt x="140" y="702"/>
                  </a:lnTo>
                  <a:lnTo>
                    <a:pt x="148" y="776"/>
                  </a:lnTo>
                  <a:lnTo>
                    <a:pt x="166" y="835"/>
                  </a:lnTo>
                  <a:lnTo>
                    <a:pt x="192" y="886"/>
                  </a:lnTo>
                  <a:lnTo>
                    <a:pt x="231" y="918"/>
                  </a:lnTo>
                  <a:lnTo>
                    <a:pt x="275" y="941"/>
                  </a:lnTo>
                  <a:lnTo>
                    <a:pt x="327" y="946"/>
                  </a:lnTo>
                  <a:lnTo>
                    <a:pt x="323" y="950"/>
                  </a:lnTo>
                  <a:lnTo>
                    <a:pt x="375" y="941"/>
                  </a:lnTo>
                  <a:lnTo>
                    <a:pt x="436" y="918"/>
                  </a:lnTo>
                  <a:lnTo>
                    <a:pt x="497" y="881"/>
                  </a:lnTo>
                  <a:lnTo>
                    <a:pt x="554" y="826"/>
                  </a:lnTo>
                  <a:lnTo>
                    <a:pt x="607" y="757"/>
                  </a:lnTo>
                  <a:lnTo>
                    <a:pt x="646" y="679"/>
                  </a:lnTo>
                  <a:lnTo>
                    <a:pt x="681" y="597"/>
                  </a:lnTo>
                  <a:lnTo>
                    <a:pt x="702" y="505"/>
                  </a:lnTo>
                  <a:lnTo>
                    <a:pt x="720" y="422"/>
                  </a:lnTo>
                  <a:lnTo>
                    <a:pt x="724" y="353"/>
                  </a:lnTo>
                  <a:lnTo>
                    <a:pt x="724" y="321"/>
                  </a:lnTo>
                  <a:lnTo>
                    <a:pt x="720" y="289"/>
                  </a:lnTo>
                  <a:lnTo>
                    <a:pt x="711" y="252"/>
                  </a:lnTo>
                  <a:lnTo>
                    <a:pt x="694" y="215"/>
                  </a:lnTo>
                  <a:lnTo>
                    <a:pt x="672" y="183"/>
                  </a:lnTo>
                  <a:lnTo>
                    <a:pt x="637" y="156"/>
                  </a:lnTo>
                  <a:lnTo>
                    <a:pt x="589" y="137"/>
                  </a:lnTo>
                  <a:lnTo>
                    <a:pt x="528" y="133"/>
                  </a:lnTo>
                  <a:close/>
                  <a:moveTo>
                    <a:pt x="563" y="0"/>
                  </a:moveTo>
                  <a:lnTo>
                    <a:pt x="1073" y="0"/>
                  </a:lnTo>
                  <a:lnTo>
                    <a:pt x="1100" y="4"/>
                  </a:lnTo>
                  <a:lnTo>
                    <a:pt x="1117" y="13"/>
                  </a:lnTo>
                  <a:lnTo>
                    <a:pt x="1130" y="27"/>
                  </a:lnTo>
                  <a:lnTo>
                    <a:pt x="1134" y="55"/>
                  </a:lnTo>
                  <a:lnTo>
                    <a:pt x="1130" y="87"/>
                  </a:lnTo>
                  <a:lnTo>
                    <a:pt x="1113" y="110"/>
                  </a:lnTo>
                  <a:lnTo>
                    <a:pt x="1091" y="124"/>
                  </a:lnTo>
                  <a:lnTo>
                    <a:pt x="1047" y="133"/>
                  </a:lnTo>
                  <a:lnTo>
                    <a:pt x="1030" y="133"/>
                  </a:lnTo>
                  <a:lnTo>
                    <a:pt x="1030" y="128"/>
                  </a:lnTo>
                  <a:lnTo>
                    <a:pt x="794" y="128"/>
                  </a:lnTo>
                  <a:lnTo>
                    <a:pt x="833" y="202"/>
                  </a:lnTo>
                  <a:lnTo>
                    <a:pt x="851" y="271"/>
                  </a:lnTo>
                  <a:lnTo>
                    <a:pt x="860" y="330"/>
                  </a:lnTo>
                  <a:lnTo>
                    <a:pt x="860" y="372"/>
                  </a:lnTo>
                  <a:lnTo>
                    <a:pt x="846" y="500"/>
                  </a:lnTo>
                  <a:lnTo>
                    <a:pt x="812" y="615"/>
                  </a:lnTo>
                  <a:lnTo>
                    <a:pt x="755" y="720"/>
                  </a:lnTo>
                  <a:lnTo>
                    <a:pt x="685" y="812"/>
                  </a:lnTo>
                  <a:lnTo>
                    <a:pt x="602" y="886"/>
                  </a:lnTo>
                  <a:lnTo>
                    <a:pt x="515" y="946"/>
                  </a:lnTo>
                  <a:lnTo>
                    <a:pt x="419" y="978"/>
                  </a:lnTo>
                  <a:lnTo>
                    <a:pt x="323" y="991"/>
                  </a:lnTo>
                  <a:lnTo>
                    <a:pt x="244" y="982"/>
                  </a:lnTo>
                  <a:lnTo>
                    <a:pt x="175" y="955"/>
                  </a:lnTo>
                  <a:lnTo>
                    <a:pt x="114" y="913"/>
                  </a:lnTo>
                  <a:lnTo>
                    <a:pt x="66" y="858"/>
                  </a:lnTo>
                  <a:lnTo>
                    <a:pt x="31" y="794"/>
                  </a:lnTo>
                  <a:lnTo>
                    <a:pt x="9" y="716"/>
                  </a:lnTo>
                  <a:lnTo>
                    <a:pt x="0" y="638"/>
                  </a:lnTo>
                  <a:lnTo>
                    <a:pt x="9" y="546"/>
                  </a:lnTo>
                  <a:lnTo>
                    <a:pt x="35" y="450"/>
                  </a:lnTo>
                  <a:lnTo>
                    <a:pt x="74" y="353"/>
                  </a:lnTo>
                  <a:lnTo>
                    <a:pt x="127" y="261"/>
                  </a:lnTo>
                  <a:lnTo>
                    <a:pt x="196" y="179"/>
                  </a:lnTo>
                  <a:lnTo>
                    <a:pt x="275" y="105"/>
                  </a:lnTo>
                  <a:lnTo>
                    <a:pt x="362" y="50"/>
                  </a:lnTo>
                  <a:lnTo>
                    <a:pt x="458" y="13"/>
                  </a:lnTo>
                  <a:lnTo>
                    <a:pt x="5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9079" y="2460"/>
              <a:ext cx="707" cy="1088"/>
            </a:xfrm>
            <a:custGeom>
              <a:avLst/>
              <a:gdLst/>
              <a:ahLst/>
              <a:cxnLst>
                <a:cxn ang="0">
                  <a:pos x="323" y="46"/>
                </a:cxn>
                <a:cxn ang="0">
                  <a:pos x="253" y="73"/>
                </a:cxn>
                <a:cxn ang="0">
                  <a:pos x="188" y="147"/>
                </a:cxn>
                <a:cxn ang="0">
                  <a:pos x="153" y="275"/>
                </a:cxn>
                <a:cxn ang="0">
                  <a:pos x="144" y="441"/>
                </a:cxn>
                <a:cxn ang="0">
                  <a:pos x="153" y="794"/>
                </a:cxn>
                <a:cxn ang="0">
                  <a:pos x="188" y="928"/>
                </a:cxn>
                <a:cxn ang="0">
                  <a:pos x="249" y="1006"/>
                </a:cxn>
                <a:cxn ang="0">
                  <a:pos x="323" y="1038"/>
                </a:cxn>
                <a:cxn ang="0">
                  <a:pos x="358" y="1042"/>
                </a:cxn>
                <a:cxn ang="0">
                  <a:pos x="388" y="1038"/>
                </a:cxn>
                <a:cxn ang="0">
                  <a:pos x="463" y="1006"/>
                </a:cxn>
                <a:cxn ang="0">
                  <a:pos x="528" y="928"/>
                </a:cxn>
                <a:cxn ang="0">
                  <a:pos x="567" y="758"/>
                </a:cxn>
                <a:cxn ang="0">
                  <a:pos x="572" y="395"/>
                </a:cxn>
                <a:cxn ang="0">
                  <a:pos x="545" y="188"/>
                </a:cxn>
                <a:cxn ang="0">
                  <a:pos x="471" y="78"/>
                </a:cxn>
                <a:cxn ang="0">
                  <a:pos x="358" y="41"/>
                </a:cxn>
                <a:cxn ang="0">
                  <a:pos x="441" y="9"/>
                </a:cxn>
                <a:cxn ang="0">
                  <a:pos x="572" y="87"/>
                </a:cxn>
                <a:cxn ang="0">
                  <a:pos x="659" y="225"/>
                </a:cxn>
                <a:cxn ang="0">
                  <a:pos x="703" y="422"/>
                </a:cxn>
                <a:cxn ang="0">
                  <a:pos x="707" y="629"/>
                </a:cxn>
                <a:cxn ang="0">
                  <a:pos x="694" y="739"/>
                </a:cxn>
                <a:cxn ang="0">
                  <a:pos x="663" y="863"/>
                </a:cxn>
                <a:cxn ang="0">
                  <a:pos x="602" y="973"/>
                </a:cxn>
                <a:cxn ang="0">
                  <a:pos x="502" y="1056"/>
                </a:cxn>
                <a:cxn ang="0">
                  <a:pos x="353" y="1088"/>
                </a:cxn>
                <a:cxn ang="0">
                  <a:pos x="205" y="1056"/>
                </a:cxn>
                <a:cxn ang="0">
                  <a:pos x="105" y="973"/>
                </a:cxn>
                <a:cxn ang="0">
                  <a:pos x="44" y="859"/>
                </a:cxn>
                <a:cxn ang="0">
                  <a:pos x="13" y="739"/>
                </a:cxn>
                <a:cxn ang="0">
                  <a:pos x="0" y="624"/>
                </a:cxn>
                <a:cxn ang="0">
                  <a:pos x="4" y="413"/>
                </a:cxn>
                <a:cxn ang="0">
                  <a:pos x="26" y="294"/>
                </a:cxn>
                <a:cxn ang="0">
                  <a:pos x="70" y="170"/>
                </a:cxn>
                <a:cxn ang="0">
                  <a:pos x="148" y="69"/>
                </a:cxn>
                <a:cxn ang="0">
                  <a:pos x="271" y="9"/>
                </a:cxn>
              </a:cxnLst>
              <a:rect l="0" t="0" r="r" b="b"/>
              <a:pathLst>
                <a:path w="707" h="1088">
                  <a:moveTo>
                    <a:pt x="358" y="41"/>
                  </a:moveTo>
                  <a:lnTo>
                    <a:pt x="323" y="46"/>
                  </a:lnTo>
                  <a:lnTo>
                    <a:pt x="288" y="55"/>
                  </a:lnTo>
                  <a:lnTo>
                    <a:pt x="253" y="73"/>
                  </a:lnTo>
                  <a:lnTo>
                    <a:pt x="218" y="101"/>
                  </a:lnTo>
                  <a:lnTo>
                    <a:pt x="188" y="147"/>
                  </a:lnTo>
                  <a:lnTo>
                    <a:pt x="166" y="202"/>
                  </a:lnTo>
                  <a:lnTo>
                    <a:pt x="153" y="275"/>
                  </a:lnTo>
                  <a:lnTo>
                    <a:pt x="148" y="354"/>
                  </a:lnTo>
                  <a:lnTo>
                    <a:pt x="144" y="441"/>
                  </a:lnTo>
                  <a:lnTo>
                    <a:pt x="144" y="620"/>
                  </a:lnTo>
                  <a:lnTo>
                    <a:pt x="153" y="794"/>
                  </a:lnTo>
                  <a:lnTo>
                    <a:pt x="166" y="868"/>
                  </a:lnTo>
                  <a:lnTo>
                    <a:pt x="188" y="928"/>
                  </a:lnTo>
                  <a:lnTo>
                    <a:pt x="214" y="973"/>
                  </a:lnTo>
                  <a:lnTo>
                    <a:pt x="249" y="1006"/>
                  </a:lnTo>
                  <a:lnTo>
                    <a:pt x="284" y="1029"/>
                  </a:lnTo>
                  <a:lnTo>
                    <a:pt x="323" y="1038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53" y="1042"/>
                  </a:lnTo>
                  <a:lnTo>
                    <a:pt x="388" y="1038"/>
                  </a:lnTo>
                  <a:lnTo>
                    <a:pt x="423" y="1029"/>
                  </a:lnTo>
                  <a:lnTo>
                    <a:pt x="463" y="1006"/>
                  </a:lnTo>
                  <a:lnTo>
                    <a:pt x="497" y="973"/>
                  </a:lnTo>
                  <a:lnTo>
                    <a:pt x="528" y="928"/>
                  </a:lnTo>
                  <a:lnTo>
                    <a:pt x="550" y="863"/>
                  </a:lnTo>
                  <a:lnTo>
                    <a:pt x="567" y="758"/>
                  </a:lnTo>
                  <a:lnTo>
                    <a:pt x="572" y="643"/>
                  </a:lnTo>
                  <a:lnTo>
                    <a:pt x="572" y="395"/>
                  </a:lnTo>
                  <a:lnTo>
                    <a:pt x="563" y="280"/>
                  </a:lnTo>
                  <a:lnTo>
                    <a:pt x="545" y="188"/>
                  </a:lnTo>
                  <a:lnTo>
                    <a:pt x="515" y="128"/>
                  </a:lnTo>
                  <a:lnTo>
                    <a:pt x="471" y="78"/>
                  </a:lnTo>
                  <a:lnTo>
                    <a:pt x="415" y="50"/>
                  </a:lnTo>
                  <a:lnTo>
                    <a:pt x="358" y="41"/>
                  </a:lnTo>
                  <a:close/>
                  <a:moveTo>
                    <a:pt x="353" y="0"/>
                  </a:moveTo>
                  <a:lnTo>
                    <a:pt x="441" y="9"/>
                  </a:lnTo>
                  <a:lnTo>
                    <a:pt x="511" y="41"/>
                  </a:lnTo>
                  <a:lnTo>
                    <a:pt x="572" y="87"/>
                  </a:lnTo>
                  <a:lnTo>
                    <a:pt x="615" y="138"/>
                  </a:lnTo>
                  <a:lnTo>
                    <a:pt x="659" y="225"/>
                  </a:lnTo>
                  <a:lnTo>
                    <a:pt x="689" y="317"/>
                  </a:lnTo>
                  <a:lnTo>
                    <a:pt x="703" y="422"/>
                  </a:lnTo>
                  <a:lnTo>
                    <a:pt x="707" y="546"/>
                  </a:lnTo>
                  <a:lnTo>
                    <a:pt x="707" y="629"/>
                  </a:lnTo>
                  <a:lnTo>
                    <a:pt x="703" y="680"/>
                  </a:lnTo>
                  <a:lnTo>
                    <a:pt x="694" y="739"/>
                  </a:lnTo>
                  <a:lnTo>
                    <a:pt x="681" y="799"/>
                  </a:lnTo>
                  <a:lnTo>
                    <a:pt x="663" y="863"/>
                  </a:lnTo>
                  <a:lnTo>
                    <a:pt x="637" y="923"/>
                  </a:lnTo>
                  <a:lnTo>
                    <a:pt x="602" y="973"/>
                  </a:lnTo>
                  <a:lnTo>
                    <a:pt x="559" y="1019"/>
                  </a:lnTo>
                  <a:lnTo>
                    <a:pt x="502" y="1056"/>
                  </a:lnTo>
                  <a:lnTo>
                    <a:pt x="436" y="1079"/>
                  </a:lnTo>
                  <a:lnTo>
                    <a:pt x="353" y="1088"/>
                  </a:lnTo>
                  <a:lnTo>
                    <a:pt x="271" y="1079"/>
                  </a:lnTo>
                  <a:lnTo>
                    <a:pt x="205" y="1056"/>
                  </a:lnTo>
                  <a:lnTo>
                    <a:pt x="148" y="1019"/>
                  </a:lnTo>
                  <a:lnTo>
                    <a:pt x="105" y="973"/>
                  </a:lnTo>
                  <a:lnTo>
                    <a:pt x="70" y="918"/>
                  </a:lnTo>
                  <a:lnTo>
                    <a:pt x="44" y="859"/>
                  </a:lnTo>
                  <a:lnTo>
                    <a:pt x="26" y="799"/>
                  </a:lnTo>
                  <a:lnTo>
                    <a:pt x="13" y="739"/>
                  </a:lnTo>
                  <a:lnTo>
                    <a:pt x="4" y="680"/>
                  </a:lnTo>
                  <a:lnTo>
                    <a:pt x="0" y="624"/>
                  </a:lnTo>
                  <a:lnTo>
                    <a:pt x="0" y="468"/>
                  </a:lnTo>
                  <a:lnTo>
                    <a:pt x="4" y="413"/>
                  </a:lnTo>
                  <a:lnTo>
                    <a:pt x="13" y="354"/>
                  </a:lnTo>
                  <a:lnTo>
                    <a:pt x="26" y="294"/>
                  </a:lnTo>
                  <a:lnTo>
                    <a:pt x="44" y="230"/>
                  </a:lnTo>
                  <a:lnTo>
                    <a:pt x="70" y="170"/>
                  </a:lnTo>
                  <a:lnTo>
                    <a:pt x="105" y="119"/>
                  </a:lnTo>
                  <a:lnTo>
                    <a:pt x="148" y="69"/>
                  </a:lnTo>
                  <a:lnTo>
                    <a:pt x="205" y="32"/>
                  </a:lnTo>
                  <a:lnTo>
                    <a:pt x="271" y="9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EditPoints="1"/>
            </p:cNvSpPr>
            <p:nvPr/>
          </p:nvSpPr>
          <p:spPr bwMode="auto">
            <a:xfrm>
              <a:off x="9022" y="4655"/>
              <a:ext cx="930" cy="712"/>
            </a:xfrm>
            <a:custGeom>
              <a:avLst/>
              <a:gdLst/>
              <a:ahLst/>
              <a:cxnLst>
                <a:cxn ang="0">
                  <a:pos x="389" y="55"/>
                </a:cxn>
                <a:cxn ang="0">
                  <a:pos x="280" y="115"/>
                </a:cxn>
                <a:cxn ang="0">
                  <a:pos x="188" y="248"/>
                </a:cxn>
                <a:cxn ang="0">
                  <a:pos x="140" y="400"/>
                </a:cxn>
                <a:cxn ang="0">
                  <a:pos x="127" y="505"/>
                </a:cxn>
                <a:cxn ang="0">
                  <a:pos x="153" y="611"/>
                </a:cxn>
                <a:cxn ang="0">
                  <a:pos x="227" y="670"/>
                </a:cxn>
                <a:cxn ang="0">
                  <a:pos x="328" y="675"/>
                </a:cxn>
                <a:cxn ang="0">
                  <a:pos x="450" y="643"/>
                </a:cxn>
                <a:cxn ang="0">
                  <a:pos x="616" y="537"/>
                </a:cxn>
                <a:cxn ang="0">
                  <a:pos x="616" y="537"/>
                </a:cxn>
                <a:cxn ang="0">
                  <a:pos x="607" y="354"/>
                </a:cxn>
                <a:cxn ang="0">
                  <a:pos x="594" y="225"/>
                </a:cxn>
                <a:cxn ang="0">
                  <a:pos x="563" y="124"/>
                </a:cxn>
                <a:cxn ang="0">
                  <a:pos x="489" y="60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1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3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6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6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2"/>
                </a:cxn>
                <a:cxn ang="0">
                  <a:pos x="899" y="652"/>
                </a:cxn>
                <a:cxn ang="0">
                  <a:pos x="829" y="703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9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3"/>
                </a:cxn>
                <a:cxn ang="0">
                  <a:pos x="171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51"/>
                  </a:moveTo>
                  <a:lnTo>
                    <a:pt x="389" y="55"/>
                  </a:lnTo>
                  <a:lnTo>
                    <a:pt x="336" y="78"/>
                  </a:lnTo>
                  <a:lnTo>
                    <a:pt x="280" y="115"/>
                  </a:lnTo>
                  <a:lnTo>
                    <a:pt x="227" y="174"/>
                  </a:lnTo>
                  <a:lnTo>
                    <a:pt x="188" y="248"/>
                  </a:lnTo>
                  <a:lnTo>
                    <a:pt x="157" y="326"/>
                  </a:lnTo>
                  <a:lnTo>
                    <a:pt x="140" y="400"/>
                  </a:lnTo>
                  <a:lnTo>
                    <a:pt x="131" y="464"/>
                  </a:lnTo>
                  <a:lnTo>
                    <a:pt x="127" y="505"/>
                  </a:lnTo>
                  <a:lnTo>
                    <a:pt x="136" y="565"/>
                  </a:lnTo>
                  <a:lnTo>
                    <a:pt x="153" y="611"/>
                  </a:lnTo>
                  <a:lnTo>
                    <a:pt x="184" y="648"/>
                  </a:lnTo>
                  <a:lnTo>
                    <a:pt x="227" y="670"/>
                  </a:lnTo>
                  <a:lnTo>
                    <a:pt x="284" y="680"/>
                  </a:lnTo>
                  <a:lnTo>
                    <a:pt x="328" y="675"/>
                  </a:lnTo>
                  <a:lnTo>
                    <a:pt x="384" y="666"/>
                  </a:lnTo>
                  <a:lnTo>
                    <a:pt x="450" y="643"/>
                  </a:lnTo>
                  <a:lnTo>
                    <a:pt x="528" y="602"/>
                  </a:lnTo>
                  <a:lnTo>
                    <a:pt x="616" y="537"/>
                  </a:lnTo>
                  <a:lnTo>
                    <a:pt x="616" y="542"/>
                  </a:lnTo>
                  <a:lnTo>
                    <a:pt x="616" y="537"/>
                  </a:lnTo>
                  <a:lnTo>
                    <a:pt x="611" y="450"/>
                  </a:lnTo>
                  <a:lnTo>
                    <a:pt x="607" y="354"/>
                  </a:lnTo>
                  <a:lnTo>
                    <a:pt x="602" y="276"/>
                  </a:lnTo>
                  <a:lnTo>
                    <a:pt x="594" y="225"/>
                  </a:lnTo>
                  <a:lnTo>
                    <a:pt x="581" y="174"/>
                  </a:lnTo>
                  <a:lnTo>
                    <a:pt x="563" y="124"/>
                  </a:lnTo>
                  <a:lnTo>
                    <a:pt x="533" y="87"/>
                  </a:lnTo>
                  <a:lnTo>
                    <a:pt x="489" y="60"/>
                  </a:lnTo>
                  <a:lnTo>
                    <a:pt x="437" y="51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4"/>
                  </a:lnTo>
                  <a:lnTo>
                    <a:pt x="720" y="257"/>
                  </a:lnTo>
                  <a:lnTo>
                    <a:pt x="720" y="285"/>
                  </a:lnTo>
                  <a:lnTo>
                    <a:pt x="725" y="331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3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3"/>
                  </a:lnTo>
                  <a:lnTo>
                    <a:pt x="925" y="83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6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6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4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2"/>
                  </a:lnTo>
                  <a:lnTo>
                    <a:pt x="917" y="625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3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9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3"/>
                  </a:lnTo>
                  <a:lnTo>
                    <a:pt x="275" y="712"/>
                  </a:lnTo>
                  <a:lnTo>
                    <a:pt x="192" y="703"/>
                  </a:lnTo>
                  <a:lnTo>
                    <a:pt x="127" y="675"/>
                  </a:lnTo>
                  <a:lnTo>
                    <a:pt x="75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3"/>
                  </a:lnTo>
                  <a:lnTo>
                    <a:pt x="101" y="170"/>
                  </a:lnTo>
                  <a:lnTo>
                    <a:pt x="171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0658" y="3883"/>
              <a:ext cx="171" cy="18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3" y="5"/>
                </a:cxn>
                <a:cxn ang="0">
                  <a:pos x="149" y="28"/>
                </a:cxn>
                <a:cxn ang="0">
                  <a:pos x="166" y="56"/>
                </a:cxn>
                <a:cxn ang="0">
                  <a:pos x="171" y="92"/>
                </a:cxn>
                <a:cxn ang="0">
                  <a:pos x="166" y="124"/>
                </a:cxn>
                <a:cxn ang="0">
                  <a:pos x="149" y="152"/>
                </a:cxn>
                <a:cxn ang="0">
                  <a:pos x="123" y="170"/>
                </a:cxn>
                <a:cxn ang="0">
                  <a:pos x="88" y="180"/>
                </a:cxn>
                <a:cxn ang="0">
                  <a:pos x="53" y="175"/>
                </a:cxn>
                <a:cxn ang="0">
                  <a:pos x="27" y="157"/>
                </a:cxn>
                <a:cxn ang="0">
                  <a:pos x="5" y="124"/>
                </a:cxn>
                <a:cxn ang="0">
                  <a:pos x="0" y="88"/>
                </a:cxn>
                <a:cxn ang="0">
                  <a:pos x="5" y="56"/>
                </a:cxn>
                <a:cxn ang="0">
                  <a:pos x="27" y="28"/>
                </a:cxn>
                <a:cxn ang="0">
                  <a:pos x="53" y="10"/>
                </a:cxn>
                <a:cxn ang="0">
                  <a:pos x="88" y="0"/>
                </a:cxn>
              </a:cxnLst>
              <a:rect l="0" t="0" r="r" b="b"/>
              <a:pathLst>
                <a:path w="171" h="180">
                  <a:moveTo>
                    <a:pt x="88" y="0"/>
                  </a:moveTo>
                  <a:lnTo>
                    <a:pt x="123" y="5"/>
                  </a:lnTo>
                  <a:lnTo>
                    <a:pt x="149" y="28"/>
                  </a:lnTo>
                  <a:lnTo>
                    <a:pt x="166" y="56"/>
                  </a:lnTo>
                  <a:lnTo>
                    <a:pt x="171" y="92"/>
                  </a:lnTo>
                  <a:lnTo>
                    <a:pt x="166" y="124"/>
                  </a:lnTo>
                  <a:lnTo>
                    <a:pt x="149" y="152"/>
                  </a:lnTo>
                  <a:lnTo>
                    <a:pt x="123" y="170"/>
                  </a:lnTo>
                  <a:lnTo>
                    <a:pt x="88" y="180"/>
                  </a:lnTo>
                  <a:lnTo>
                    <a:pt x="53" y="175"/>
                  </a:lnTo>
                  <a:lnTo>
                    <a:pt x="27" y="157"/>
                  </a:lnTo>
                  <a:lnTo>
                    <a:pt x="5" y="124"/>
                  </a:lnTo>
                  <a:lnTo>
                    <a:pt x="0" y="88"/>
                  </a:lnTo>
                  <a:lnTo>
                    <a:pt x="5" y="56"/>
                  </a:lnTo>
                  <a:lnTo>
                    <a:pt x="27" y="28"/>
                  </a:lnTo>
                  <a:lnTo>
                    <a:pt x="53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EditPoints="1"/>
            </p:cNvSpPr>
            <p:nvPr/>
          </p:nvSpPr>
          <p:spPr bwMode="auto">
            <a:xfrm>
              <a:off x="10109" y="4242"/>
              <a:ext cx="885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3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1"/>
                </a:cxn>
                <a:cxn ang="0">
                  <a:pos x="497" y="87"/>
                </a:cxn>
                <a:cxn ang="0">
                  <a:pos x="388" y="206"/>
                </a:cxn>
                <a:cxn ang="0">
                  <a:pos x="318" y="349"/>
                </a:cxn>
                <a:cxn ang="0">
                  <a:pos x="196" y="840"/>
                </a:cxn>
                <a:cxn ang="0">
                  <a:pos x="192" y="886"/>
                </a:cxn>
                <a:cxn ang="0">
                  <a:pos x="227" y="1010"/>
                </a:cxn>
                <a:cxn ang="0">
                  <a:pos x="323" y="1074"/>
                </a:cxn>
                <a:cxn ang="0">
                  <a:pos x="462" y="1074"/>
                </a:cxn>
                <a:cxn ang="0">
                  <a:pos x="597" y="1001"/>
                </a:cxn>
                <a:cxn ang="0">
                  <a:pos x="689" y="863"/>
                </a:cxn>
                <a:cxn ang="0">
                  <a:pos x="724" y="684"/>
                </a:cxn>
                <a:cxn ang="0">
                  <a:pos x="706" y="587"/>
                </a:cxn>
                <a:cxn ang="0">
                  <a:pos x="654" y="514"/>
                </a:cxn>
                <a:cxn ang="0">
                  <a:pos x="510" y="537"/>
                </a:cxn>
                <a:cxn ang="0">
                  <a:pos x="419" y="528"/>
                </a:cxn>
                <a:cxn ang="0">
                  <a:pos x="384" y="491"/>
                </a:cxn>
                <a:cxn ang="0">
                  <a:pos x="414" y="445"/>
                </a:cxn>
                <a:cxn ang="0">
                  <a:pos x="475" y="431"/>
                </a:cxn>
                <a:cxn ang="0">
                  <a:pos x="567" y="436"/>
                </a:cxn>
                <a:cxn ang="0">
                  <a:pos x="632" y="445"/>
                </a:cxn>
                <a:cxn ang="0">
                  <a:pos x="706" y="413"/>
                </a:cxn>
                <a:cxn ang="0">
                  <a:pos x="768" y="298"/>
                </a:cxn>
                <a:cxn ang="0">
                  <a:pos x="789" y="188"/>
                </a:cxn>
                <a:cxn ang="0">
                  <a:pos x="763" y="96"/>
                </a:cxn>
                <a:cxn ang="0">
                  <a:pos x="689" y="46"/>
                </a:cxn>
                <a:cxn ang="0">
                  <a:pos x="637" y="0"/>
                </a:cxn>
                <a:cxn ang="0">
                  <a:pos x="763" y="27"/>
                </a:cxn>
                <a:cxn ang="0">
                  <a:pos x="850" y="101"/>
                </a:cxn>
                <a:cxn ang="0">
                  <a:pos x="885" y="220"/>
                </a:cxn>
                <a:cxn ang="0">
                  <a:pos x="872" y="298"/>
                </a:cxn>
                <a:cxn ang="0">
                  <a:pos x="802" y="418"/>
                </a:cxn>
                <a:cxn ang="0">
                  <a:pos x="711" y="496"/>
                </a:cxn>
                <a:cxn ang="0">
                  <a:pos x="798" y="601"/>
                </a:cxn>
                <a:cxn ang="0">
                  <a:pos x="829" y="739"/>
                </a:cxn>
                <a:cxn ang="0">
                  <a:pos x="789" y="904"/>
                </a:cxn>
                <a:cxn ang="0">
                  <a:pos x="685" y="1033"/>
                </a:cxn>
                <a:cxn ang="0">
                  <a:pos x="541" y="1116"/>
                </a:cxn>
                <a:cxn ang="0">
                  <a:pos x="379" y="1143"/>
                </a:cxn>
                <a:cxn ang="0">
                  <a:pos x="257" y="1116"/>
                </a:cxn>
                <a:cxn ang="0">
                  <a:pos x="179" y="1042"/>
                </a:cxn>
                <a:cxn ang="0">
                  <a:pos x="52" y="1423"/>
                </a:cxn>
                <a:cxn ang="0">
                  <a:pos x="39" y="1432"/>
                </a:cxn>
                <a:cxn ang="0">
                  <a:pos x="4" y="1428"/>
                </a:cxn>
                <a:cxn ang="0">
                  <a:pos x="0" y="1414"/>
                </a:cxn>
                <a:cxn ang="0">
                  <a:pos x="261" y="344"/>
                </a:cxn>
                <a:cxn ang="0">
                  <a:pos x="327" y="206"/>
                </a:cxn>
                <a:cxn ang="0">
                  <a:pos x="432" y="87"/>
                </a:cxn>
                <a:cxn ang="0">
                  <a:pos x="563" y="9"/>
                </a:cxn>
              </a:cxnLst>
              <a:rect l="0" t="0" r="r" b="b"/>
              <a:pathLst>
                <a:path w="885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3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1"/>
                  </a:moveTo>
                  <a:lnTo>
                    <a:pt x="567" y="55"/>
                  </a:lnTo>
                  <a:lnTo>
                    <a:pt x="497" y="87"/>
                  </a:lnTo>
                  <a:lnTo>
                    <a:pt x="440" y="142"/>
                  </a:lnTo>
                  <a:lnTo>
                    <a:pt x="388" y="206"/>
                  </a:lnTo>
                  <a:lnTo>
                    <a:pt x="349" y="275"/>
                  </a:lnTo>
                  <a:lnTo>
                    <a:pt x="318" y="349"/>
                  </a:lnTo>
                  <a:lnTo>
                    <a:pt x="296" y="418"/>
                  </a:lnTo>
                  <a:lnTo>
                    <a:pt x="196" y="840"/>
                  </a:lnTo>
                  <a:lnTo>
                    <a:pt x="192" y="863"/>
                  </a:lnTo>
                  <a:lnTo>
                    <a:pt x="192" y="886"/>
                  </a:lnTo>
                  <a:lnTo>
                    <a:pt x="200" y="955"/>
                  </a:lnTo>
                  <a:lnTo>
                    <a:pt x="227" y="1010"/>
                  </a:lnTo>
                  <a:lnTo>
                    <a:pt x="266" y="1051"/>
                  </a:lnTo>
                  <a:lnTo>
                    <a:pt x="323" y="1074"/>
                  </a:lnTo>
                  <a:lnTo>
                    <a:pt x="388" y="1083"/>
                  </a:lnTo>
                  <a:lnTo>
                    <a:pt x="462" y="1074"/>
                  </a:lnTo>
                  <a:lnTo>
                    <a:pt x="536" y="1042"/>
                  </a:lnTo>
                  <a:lnTo>
                    <a:pt x="597" y="1001"/>
                  </a:lnTo>
                  <a:lnTo>
                    <a:pt x="650" y="937"/>
                  </a:lnTo>
                  <a:lnTo>
                    <a:pt x="689" y="863"/>
                  </a:lnTo>
                  <a:lnTo>
                    <a:pt x="715" y="780"/>
                  </a:lnTo>
                  <a:lnTo>
                    <a:pt x="724" y="684"/>
                  </a:lnTo>
                  <a:lnTo>
                    <a:pt x="720" y="633"/>
                  </a:lnTo>
                  <a:lnTo>
                    <a:pt x="706" y="587"/>
                  </a:lnTo>
                  <a:lnTo>
                    <a:pt x="685" y="546"/>
                  </a:lnTo>
                  <a:lnTo>
                    <a:pt x="654" y="514"/>
                  </a:lnTo>
                  <a:lnTo>
                    <a:pt x="584" y="532"/>
                  </a:lnTo>
                  <a:lnTo>
                    <a:pt x="510" y="537"/>
                  </a:lnTo>
                  <a:lnTo>
                    <a:pt x="458" y="537"/>
                  </a:lnTo>
                  <a:lnTo>
                    <a:pt x="419" y="528"/>
                  </a:lnTo>
                  <a:lnTo>
                    <a:pt x="392" y="514"/>
                  </a:lnTo>
                  <a:lnTo>
                    <a:pt x="384" y="491"/>
                  </a:lnTo>
                  <a:lnTo>
                    <a:pt x="392" y="464"/>
                  </a:lnTo>
                  <a:lnTo>
                    <a:pt x="414" y="445"/>
                  </a:lnTo>
                  <a:lnTo>
                    <a:pt x="445" y="436"/>
                  </a:lnTo>
                  <a:lnTo>
                    <a:pt x="475" y="431"/>
                  </a:lnTo>
                  <a:lnTo>
                    <a:pt x="510" y="431"/>
                  </a:lnTo>
                  <a:lnTo>
                    <a:pt x="567" y="436"/>
                  </a:lnTo>
                  <a:lnTo>
                    <a:pt x="602" y="441"/>
                  </a:lnTo>
                  <a:lnTo>
                    <a:pt x="632" y="445"/>
                  </a:lnTo>
                  <a:lnTo>
                    <a:pt x="654" y="454"/>
                  </a:lnTo>
                  <a:lnTo>
                    <a:pt x="706" y="413"/>
                  </a:lnTo>
                  <a:lnTo>
                    <a:pt x="741" y="358"/>
                  </a:lnTo>
                  <a:lnTo>
                    <a:pt x="768" y="298"/>
                  </a:lnTo>
                  <a:lnTo>
                    <a:pt x="785" y="243"/>
                  </a:lnTo>
                  <a:lnTo>
                    <a:pt x="789" y="188"/>
                  </a:lnTo>
                  <a:lnTo>
                    <a:pt x="781" y="137"/>
                  </a:lnTo>
                  <a:lnTo>
                    <a:pt x="763" y="96"/>
                  </a:lnTo>
                  <a:lnTo>
                    <a:pt x="728" y="69"/>
                  </a:lnTo>
                  <a:lnTo>
                    <a:pt x="689" y="46"/>
                  </a:lnTo>
                  <a:lnTo>
                    <a:pt x="637" y="41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0" y="101"/>
                  </a:lnTo>
                  <a:lnTo>
                    <a:pt x="877" y="156"/>
                  </a:lnTo>
                  <a:lnTo>
                    <a:pt x="885" y="220"/>
                  </a:lnTo>
                  <a:lnTo>
                    <a:pt x="881" y="225"/>
                  </a:lnTo>
                  <a:lnTo>
                    <a:pt x="872" y="298"/>
                  </a:lnTo>
                  <a:lnTo>
                    <a:pt x="842" y="362"/>
                  </a:lnTo>
                  <a:lnTo>
                    <a:pt x="802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89" y="904"/>
                  </a:lnTo>
                  <a:lnTo>
                    <a:pt x="741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41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3" y="1083"/>
                  </a:lnTo>
                  <a:lnTo>
                    <a:pt x="179" y="1042"/>
                  </a:lnTo>
                  <a:lnTo>
                    <a:pt x="152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1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1863" y="2465"/>
              <a:ext cx="772" cy="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11326" y="2772"/>
              <a:ext cx="1479" cy="2021"/>
            </a:xfrm>
            <a:custGeom>
              <a:avLst/>
              <a:gdLst/>
              <a:ahLst/>
              <a:cxnLst>
                <a:cxn ang="0">
                  <a:pos x="537" y="1341"/>
                </a:cxn>
                <a:cxn ang="0">
                  <a:pos x="467" y="1483"/>
                </a:cxn>
                <a:cxn ang="0">
                  <a:pos x="502" y="1566"/>
                </a:cxn>
                <a:cxn ang="0">
                  <a:pos x="563" y="1580"/>
                </a:cxn>
                <a:cxn ang="0">
                  <a:pos x="755" y="1539"/>
                </a:cxn>
                <a:cxn ang="0">
                  <a:pos x="768" y="1497"/>
                </a:cxn>
                <a:cxn ang="0">
                  <a:pos x="720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8" y="1511"/>
                </a:cxn>
                <a:cxn ang="0">
                  <a:pos x="432" y="1543"/>
                </a:cxn>
                <a:cxn ang="0">
                  <a:pos x="423" y="1502"/>
                </a:cxn>
                <a:cxn ang="0">
                  <a:pos x="467" y="1355"/>
                </a:cxn>
                <a:cxn ang="0">
                  <a:pos x="641" y="1254"/>
                </a:cxn>
                <a:cxn ang="0">
                  <a:pos x="776" y="1323"/>
                </a:cxn>
                <a:cxn ang="0">
                  <a:pos x="824" y="1456"/>
                </a:cxn>
                <a:cxn ang="0">
                  <a:pos x="1016" y="1336"/>
                </a:cxn>
                <a:cxn ang="0">
                  <a:pos x="1195" y="1015"/>
                </a:cxn>
                <a:cxn ang="0">
                  <a:pos x="1283" y="698"/>
                </a:cxn>
                <a:cxn ang="0">
                  <a:pos x="1287" y="413"/>
                </a:cxn>
                <a:cxn ang="0">
                  <a:pos x="1160" y="152"/>
                </a:cxn>
                <a:cxn ang="0">
                  <a:pos x="925" y="60"/>
                </a:cxn>
                <a:cxn ang="0">
                  <a:pos x="1152" y="46"/>
                </a:cxn>
                <a:cxn ang="0">
                  <a:pos x="1392" y="257"/>
                </a:cxn>
                <a:cxn ang="0">
                  <a:pos x="1479" y="606"/>
                </a:cxn>
                <a:cxn ang="0">
                  <a:pos x="1361" y="1070"/>
                </a:cxn>
                <a:cxn ang="0">
                  <a:pos x="1073" y="1428"/>
                </a:cxn>
                <a:cxn ang="0">
                  <a:pos x="833" y="1566"/>
                </a:cxn>
                <a:cxn ang="0">
                  <a:pos x="868" y="1722"/>
                </a:cxn>
                <a:cxn ang="0">
                  <a:pos x="986" y="1800"/>
                </a:cxn>
                <a:cxn ang="0">
                  <a:pos x="1121" y="1754"/>
                </a:cxn>
                <a:cxn ang="0">
                  <a:pos x="1239" y="1584"/>
                </a:cxn>
                <a:cxn ang="0">
                  <a:pos x="1252" y="1562"/>
                </a:cxn>
                <a:cxn ang="0">
                  <a:pos x="1283" y="1584"/>
                </a:cxn>
                <a:cxn ang="0">
                  <a:pos x="1230" y="1750"/>
                </a:cxn>
                <a:cxn ang="0">
                  <a:pos x="1117" y="1934"/>
                </a:cxn>
                <a:cxn ang="0">
                  <a:pos x="925" y="2021"/>
                </a:cxn>
                <a:cxn ang="0">
                  <a:pos x="790" y="1961"/>
                </a:cxn>
                <a:cxn ang="0">
                  <a:pos x="750" y="1842"/>
                </a:cxn>
                <a:cxn ang="0">
                  <a:pos x="750" y="1667"/>
                </a:cxn>
                <a:cxn ang="0">
                  <a:pos x="606" y="1630"/>
                </a:cxn>
                <a:cxn ang="0">
                  <a:pos x="353" y="1603"/>
                </a:cxn>
                <a:cxn ang="0">
                  <a:pos x="126" y="1438"/>
                </a:cxn>
                <a:cxn ang="0">
                  <a:pos x="9" y="1153"/>
                </a:cxn>
                <a:cxn ang="0">
                  <a:pos x="52" y="726"/>
                </a:cxn>
                <a:cxn ang="0">
                  <a:pos x="292" y="322"/>
                </a:cxn>
                <a:cxn ang="0">
                  <a:pos x="659" y="55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5" y="1314"/>
                  </a:lnTo>
                  <a:lnTo>
                    <a:pt x="537" y="1341"/>
                  </a:lnTo>
                  <a:lnTo>
                    <a:pt x="502" y="1382"/>
                  </a:lnTo>
                  <a:lnTo>
                    <a:pt x="475" y="1428"/>
                  </a:lnTo>
                  <a:lnTo>
                    <a:pt x="467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2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3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5" y="1539"/>
                  </a:lnTo>
                  <a:lnTo>
                    <a:pt x="759" y="1534"/>
                  </a:lnTo>
                  <a:lnTo>
                    <a:pt x="768" y="1516"/>
                  </a:lnTo>
                  <a:lnTo>
                    <a:pt x="768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20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5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7" y="611"/>
                  </a:lnTo>
                  <a:lnTo>
                    <a:pt x="257" y="726"/>
                  </a:lnTo>
                  <a:lnTo>
                    <a:pt x="227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9" y="1378"/>
                  </a:lnTo>
                  <a:lnTo>
                    <a:pt x="297" y="1451"/>
                  </a:lnTo>
                  <a:lnTo>
                    <a:pt x="358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32" y="1543"/>
                  </a:lnTo>
                  <a:lnTo>
                    <a:pt x="432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7" y="1355"/>
                  </a:lnTo>
                  <a:lnTo>
                    <a:pt x="515" y="1300"/>
                  </a:lnTo>
                  <a:lnTo>
                    <a:pt x="576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2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6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5" y="909"/>
                  </a:lnTo>
                  <a:lnTo>
                    <a:pt x="1261" y="799"/>
                  </a:lnTo>
                  <a:lnTo>
                    <a:pt x="1283" y="698"/>
                  </a:lnTo>
                  <a:lnTo>
                    <a:pt x="1291" y="611"/>
                  </a:lnTo>
                  <a:lnTo>
                    <a:pt x="1296" y="533"/>
                  </a:lnTo>
                  <a:lnTo>
                    <a:pt x="1287" y="413"/>
                  </a:lnTo>
                  <a:lnTo>
                    <a:pt x="1261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1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4" y="0"/>
                  </a:moveTo>
                  <a:lnTo>
                    <a:pt x="1047" y="9"/>
                  </a:lnTo>
                  <a:lnTo>
                    <a:pt x="1152" y="46"/>
                  </a:lnTo>
                  <a:lnTo>
                    <a:pt x="1248" y="97"/>
                  </a:lnTo>
                  <a:lnTo>
                    <a:pt x="1326" y="166"/>
                  </a:lnTo>
                  <a:lnTo>
                    <a:pt x="1392" y="257"/>
                  </a:lnTo>
                  <a:lnTo>
                    <a:pt x="1440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6" y="767"/>
                  </a:lnTo>
                  <a:lnTo>
                    <a:pt x="1427" y="923"/>
                  </a:lnTo>
                  <a:lnTo>
                    <a:pt x="1361" y="1070"/>
                  </a:lnTo>
                  <a:lnTo>
                    <a:pt x="1283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9" y="1768"/>
                  </a:lnTo>
                  <a:lnTo>
                    <a:pt x="934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5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83" y="1575"/>
                  </a:lnTo>
                  <a:lnTo>
                    <a:pt x="1283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200" y="1814"/>
                  </a:lnTo>
                  <a:lnTo>
                    <a:pt x="1160" y="1874"/>
                  </a:lnTo>
                  <a:lnTo>
                    <a:pt x="1117" y="1934"/>
                  </a:lnTo>
                  <a:lnTo>
                    <a:pt x="1060" y="1979"/>
                  </a:lnTo>
                  <a:lnTo>
                    <a:pt x="999" y="2012"/>
                  </a:lnTo>
                  <a:lnTo>
                    <a:pt x="925" y="2021"/>
                  </a:lnTo>
                  <a:lnTo>
                    <a:pt x="864" y="2012"/>
                  </a:lnTo>
                  <a:lnTo>
                    <a:pt x="820" y="1993"/>
                  </a:lnTo>
                  <a:lnTo>
                    <a:pt x="790" y="1961"/>
                  </a:lnTo>
                  <a:lnTo>
                    <a:pt x="768" y="1924"/>
                  </a:lnTo>
                  <a:lnTo>
                    <a:pt x="755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5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9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6" y="211"/>
                  </a:lnTo>
                  <a:lnTo>
                    <a:pt x="528" y="124"/>
                  </a:lnTo>
                  <a:lnTo>
                    <a:pt x="659" y="55"/>
                  </a:lnTo>
                  <a:lnTo>
                    <a:pt x="794" y="14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3499" y="2037"/>
              <a:ext cx="170" cy="18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2" y="5"/>
                </a:cxn>
                <a:cxn ang="0">
                  <a:pos x="148" y="23"/>
                </a:cxn>
                <a:cxn ang="0">
                  <a:pos x="165" y="56"/>
                </a:cxn>
                <a:cxn ang="0">
                  <a:pos x="170" y="92"/>
                </a:cxn>
                <a:cxn ang="0">
                  <a:pos x="165" y="124"/>
                </a:cxn>
                <a:cxn ang="0">
                  <a:pos x="148" y="152"/>
                </a:cxn>
                <a:cxn ang="0">
                  <a:pos x="122" y="170"/>
                </a:cxn>
                <a:cxn ang="0">
                  <a:pos x="87" y="180"/>
                </a:cxn>
                <a:cxn ang="0">
                  <a:pos x="52" y="175"/>
                </a:cxn>
                <a:cxn ang="0">
                  <a:pos x="26" y="152"/>
                </a:cxn>
                <a:cxn ang="0">
                  <a:pos x="4" y="124"/>
                </a:cxn>
                <a:cxn ang="0">
                  <a:pos x="0" y="88"/>
                </a:cxn>
                <a:cxn ang="0">
                  <a:pos x="4" y="56"/>
                </a:cxn>
                <a:cxn ang="0">
                  <a:pos x="26" y="28"/>
                </a:cxn>
                <a:cxn ang="0">
                  <a:pos x="52" y="10"/>
                </a:cxn>
                <a:cxn ang="0">
                  <a:pos x="87" y="0"/>
                </a:cxn>
              </a:cxnLst>
              <a:rect l="0" t="0" r="r" b="b"/>
              <a:pathLst>
                <a:path w="170" h="180">
                  <a:moveTo>
                    <a:pt x="87" y="0"/>
                  </a:moveTo>
                  <a:lnTo>
                    <a:pt x="122" y="5"/>
                  </a:lnTo>
                  <a:lnTo>
                    <a:pt x="148" y="23"/>
                  </a:lnTo>
                  <a:lnTo>
                    <a:pt x="165" y="56"/>
                  </a:lnTo>
                  <a:lnTo>
                    <a:pt x="170" y="92"/>
                  </a:lnTo>
                  <a:lnTo>
                    <a:pt x="165" y="124"/>
                  </a:lnTo>
                  <a:lnTo>
                    <a:pt x="148" y="152"/>
                  </a:lnTo>
                  <a:lnTo>
                    <a:pt x="122" y="170"/>
                  </a:lnTo>
                  <a:lnTo>
                    <a:pt x="87" y="180"/>
                  </a:lnTo>
                  <a:lnTo>
                    <a:pt x="52" y="175"/>
                  </a:lnTo>
                  <a:lnTo>
                    <a:pt x="26" y="152"/>
                  </a:lnTo>
                  <a:lnTo>
                    <a:pt x="4" y="124"/>
                  </a:lnTo>
                  <a:lnTo>
                    <a:pt x="0" y="88"/>
                  </a:lnTo>
                  <a:lnTo>
                    <a:pt x="4" y="56"/>
                  </a:lnTo>
                  <a:lnTo>
                    <a:pt x="26" y="28"/>
                  </a:lnTo>
                  <a:lnTo>
                    <a:pt x="52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EditPoints="1"/>
            </p:cNvSpPr>
            <p:nvPr/>
          </p:nvSpPr>
          <p:spPr bwMode="auto">
            <a:xfrm>
              <a:off x="12997" y="2396"/>
              <a:ext cx="886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4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6"/>
                </a:cxn>
                <a:cxn ang="0">
                  <a:pos x="497" y="91"/>
                </a:cxn>
                <a:cxn ang="0">
                  <a:pos x="388" y="211"/>
                </a:cxn>
                <a:cxn ang="0">
                  <a:pos x="314" y="353"/>
                </a:cxn>
                <a:cxn ang="0">
                  <a:pos x="192" y="845"/>
                </a:cxn>
                <a:cxn ang="0">
                  <a:pos x="187" y="891"/>
                </a:cxn>
                <a:cxn ang="0">
                  <a:pos x="222" y="1015"/>
                </a:cxn>
                <a:cxn ang="0">
                  <a:pos x="318" y="1079"/>
                </a:cxn>
                <a:cxn ang="0">
                  <a:pos x="458" y="1079"/>
                </a:cxn>
                <a:cxn ang="0">
                  <a:pos x="593" y="1005"/>
                </a:cxn>
                <a:cxn ang="0">
                  <a:pos x="685" y="868"/>
                </a:cxn>
                <a:cxn ang="0">
                  <a:pos x="720" y="688"/>
                </a:cxn>
                <a:cxn ang="0">
                  <a:pos x="702" y="587"/>
                </a:cxn>
                <a:cxn ang="0">
                  <a:pos x="650" y="519"/>
                </a:cxn>
                <a:cxn ang="0">
                  <a:pos x="506" y="542"/>
                </a:cxn>
                <a:cxn ang="0">
                  <a:pos x="419" y="532"/>
                </a:cxn>
                <a:cxn ang="0">
                  <a:pos x="384" y="496"/>
                </a:cxn>
                <a:cxn ang="0">
                  <a:pos x="414" y="450"/>
                </a:cxn>
                <a:cxn ang="0">
                  <a:pos x="475" y="436"/>
                </a:cxn>
                <a:cxn ang="0">
                  <a:pos x="602" y="445"/>
                </a:cxn>
                <a:cxn ang="0">
                  <a:pos x="654" y="459"/>
                </a:cxn>
                <a:cxn ang="0">
                  <a:pos x="742" y="362"/>
                </a:cxn>
                <a:cxn ang="0">
                  <a:pos x="785" y="248"/>
                </a:cxn>
                <a:cxn ang="0">
                  <a:pos x="781" y="142"/>
                </a:cxn>
                <a:cxn ang="0">
                  <a:pos x="728" y="73"/>
                </a:cxn>
                <a:cxn ang="0">
                  <a:pos x="637" y="46"/>
                </a:cxn>
                <a:cxn ang="0">
                  <a:pos x="702" y="4"/>
                </a:cxn>
                <a:cxn ang="0">
                  <a:pos x="811" y="59"/>
                </a:cxn>
                <a:cxn ang="0">
                  <a:pos x="877" y="156"/>
                </a:cxn>
                <a:cxn ang="0">
                  <a:pos x="881" y="229"/>
                </a:cxn>
                <a:cxn ang="0">
                  <a:pos x="842" y="362"/>
                </a:cxn>
                <a:cxn ang="0">
                  <a:pos x="759" y="459"/>
                </a:cxn>
                <a:cxn ang="0">
                  <a:pos x="763" y="542"/>
                </a:cxn>
                <a:cxn ang="0">
                  <a:pos x="820" y="666"/>
                </a:cxn>
                <a:cxn ang="0">
                  <a:pos x="820" y="826"/>
                </a:cxn>
                <a:cxn ang="0">
                  <a:pos x="742" y="973"/>
                </a:cxn>
                <a:cxn ang="0">
                  <a:pos x="615" y="1079"/>
                </a:cxn>
                <a:cxn ang="0">
                  <a:pos x="458" y="1134"/>
                </a:cxn>
                <a:cxn ang="0">
                  <a:pos x="314" y="1134"/>
                </a:cxn>
                <a:cxn ang="0">
                  <a:pos x="214" y="1083"/>
                </a:cxn>
                <a:cxn ang="0">
                  <a:pos x="153" y="1001"/>
                </a:cxn>
                <a:cxn ang="0">
                  <a:pos x="48" y="1428"/>
                </a:cxn>
                <a:cxn ang="0">
                  <a:pos x="13" y="1432"/>
                </a:cxn>
                <a:cxn ang="0">
                  <a:pos x="0" y="1419"/>
                </a:cxn>
                <a:cxn ang="0">
                  <a:pos x="240" y="408"/>
                </a:cxn>
                <a:cxn ang="0">
                  <a:pos x="288" y="275"/>
                </a:cxn>
                <a:cxn ang="0">
                  <a:pos x="375" y="142"/>
                </a:cxn>
                <a:cxn ang="0">
                  <a:pos x="493" y="41"/>
                </a:cxn>
                <a:cxn ang="0">
                  <a:pos x="637" y="0"/>
                </a:cxn>
              </a:cxnLst>
              <a:rect l="0" t="0" r="r" b="b"/>
              <a:pathLst>
                <a:path w="886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4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6"/>
                  </a:moveTo>
                  <a:lnTo>
                    <a:pt x="563" y="59"/>
                  </a:lnTo>
                  <a:lnTo>
                    <a:pt x="497" y="91"/>
                  </a:lnTo>
                  <a:lnTo>
                    <a:pt x="436" y="147"/>
                  </a:lnTo>
                  <a:lnTo>
                    <a:pt x="388" y="211"/>
                  </a:lnTo>
                  <a:lnTo>
                    <a:pt x="345" y="280"/>
                  </a:lnTo>
                  <a:lnTo>
                    <a:pt x="314" y="353"/>
                  </a:lnTo>
                  <a:lnTo>
                    <a:pt x="292" y="422"/>
                  </a:lnTo>
                  <a:lnTo>
                    <a:pt x="192" y="845"/>
                  </a:lnTo>
                  <a:lnTo>
                    <a:pt x="187" y="868"/>
                  </a:lnTo>
                  <a:lnTo>
                    <a:pt x="187" y="891"/>
                  </a:lnTo>
                  <a:lnTo>
                    <a:pt x="196" y="959"/>
                  </a:lnTo>
                  <a:lnTo>
                    <a:pt x="222" y="1015"/>
                  </a:lnTo>
                  <a:lnTo>
                    <a:pt x="262" y="1056"/>
                  </a:lnTo>
                  <a:lnTo>
                    <a:pt x="318" y="1079"/>
                  </a:lnTo>
                  <a:lnTo>
                    <a:pt x="384" y="1088"/>
                  </a:lnTo>
                  <a:lnTo>
                    <a:pt x="458" y="1079"/>
                  </a:lnTo>
                  <a:lnTo>
                    <a:pt x="532" y="1047"/>
                  </a:lnTo>
                  <a:lnTo>
                    <a:pt x="593" y="1005"/>
                  </a:lnTo>
                  <a:lnTo>
                    <a:pt x="646" y="941"/>
                  </a:lnTo>
                  <a:lnTo>
                    <a:pt x="685" y="868"/>
                  </a:lnTo>
                  <a:lnTo>
                    <a:pt x="711" y="785"/>
                  </a:lnTo>
                  <a:lnTo>
                    <a:pt x="720" y="688"/>
                  </a:lnTo>
                  <a:lnTo>
                    <a:pt x="715" y="638"/>
                  </a:lnTo>
                  <a:lnTo>
                    <a:pt x="702" y="587"/>
                  </a:lnTo>
                  <a:lnTo>
                    <a:pt x="680" y="551"/>
                  </a:lnTo>
                  <a:lnTo>
                    <a:pt x="650" y="519"/>
                  </a:lnTo>
                  <a:lnTo>
                    <a:pt x="580" y="537"/>
                  </a:lnTo>
                  <a:lnTo>
                    <a:pt x="506" y="542"/>
                  </a:lnTo>
                  <a:lnTo>
                    <a:pt x="454" y="542"/>
                  </a:lnTo>
                  <a:lnTo>
                    <a:pt x="419" y="532"/>
                  </a:lnTo>
                  <a:lnTo>
                    <a:pt x="393" y="519"/>
                  </a:lnTo>
                  <a:lnTo>
                    <a:pt x="384" y="496"/>
                  </a:lnTo>
                  <a:lnTo>
                    <a:pt x="393" y="468"/>
                  </a:lnTo>
                  <a:lnTo>
                    <a:pt x="414" y="450"/>
                  </a:lnTo>
                  <a:lnTo>
                    <a:pt x="445" y="440"/>
                  </a:lnTo>
                  <a:lnTo>
                    <a:pt x="475" y="436"/>
                  </a:lnTo>
                  <a:lnTo>
                    <a:pt x="567" y="436"/>
                  </a:lnTo>
                  <a:lnTo>
                    <a:pt x="602" y="445"/>
                  </a:lnTo>
                  <a:lnTo>
                    <a:pt x="632" y="450"/>
                  </a:lnTo>
                  <a:lnTo>
                    <a:pt x="654" y="459"/>
                  </a:lnTo>
                  <a:lnTo>
                    <a:pt x="707" y="418"/>
                  </a:lnTo>
                  <a:lnTo>
                    <a:pt x="742" y="362"/>
                  </a:lnTo>
                  <a:lnTo>
                    <a:pt x="768" y="303"/>
                  </a:lnTo>
                  <a:lnTo>
                    <a:pt x="785" y="248"/>
                  </a:lnTo>
                  <a:lnTo>
                    <a:pt x="790" y="192"/>
                  </a:lnTo>
                  <a:lnTo>
                    <a:pt x="781" y="142"/>
                  </a:lnTo>
                  <a:lnTo>
                    <a:pt x="763" y="101"/>
                  </a:lnTo>
                  <a:lnTo>
                    <a:pt x="728" y="73"/>
                  </a:lnTo>
                  <a:lnTo>
                    <a:pt x="689" y="50"/>
                  </a:lnTo>
                  <a:lnTo>
                    <a:pt x="637" y="46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1" y="101"/>
                  </a:lnTo>
                  <a:lnTo>
                    <a:pt x="877" y="156"/>
                  </a:lnTo>
                  <a:lnTo>
                    <a:pt x="886" y="220"/>
                  </a:lnTo>
                  <a:lnTo>
                    <a:pt x="881" y="229"/>
                  </a:lnTo>
                  <a:lnTo>
                    <a:pt x="872" y="303"/>
                  </a:lnTo>
                  <a:lnTo>
                    <a:pt x="842" y="362"/>
                  </a:lnTo>
                  <a:lnTo>
                    <a:pt x="803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90" y="904"/>
                  </a:lnTo>
                  <a:lnTo>
                    <a:pt x="742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36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4" y="1083"/>
                  </a:lnTo>
                  <a:lnTo>
                    <a:pt x="179" y="1042"/>
                  </a:lnTo>
                  <a:lnTo>
                    <a:pt x="153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2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14066" y="2377"/>
              <a:ext cx="1143" cy="1135"/>
            </a:xfrm>
            <a:custGeom>
              <a:avLst/>
              <a:gdLst/>
              <a:ahLst/>
              <a:cxnLst>
                <a:cxn ang="0">
                  <a:pos x="427" y="717"/>
                </a:cxn>
                <a:cxn ang="0">
                  <a:pos x="746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8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42" y="1130"/>
                </a:cxn>
                <a:cxn ang="0">
                  <a:pos x="741" y="1135"/>
                </a:cxn>
                <a:cxn ang="0">
                  <a:pos x="724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5" y="1061"/>
                </a:cxn>
                <a:cxn ang="0">
                  <a:pos x="305" y="1075"/>
                </a:cxn>
                <a:cxn ang="0">
                  <a:pos x="327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7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6" y="198"/>
                  </a:moveTo>
                  <a:lnTo>
                    <a:pt x="427" y="717"/>
                  </a:lnTo>
                  <a:lnTo>
                    <a:pt x="816" y="717"/>
                  </a:lnTo>
                  <a:lnTo>
                    <a:pt x="746" y="198"/>
                  </a:lnTo>
                  <a:close/>
                  <a:moveTo>
                    <a:pt x="816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4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8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6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42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24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2" y="978"/>
                  </a:lnTo>
                  <a:lnTo>
                    <a:pt x="257" y="992"/>
                  </a:lnTo>
                  <a:lnTo>
                    <a:pt x="253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5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7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3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2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2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7" y="946"/>
                  </a:lnTo>
                  <a:lnTo>
                    <a:pt x="227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77" name="Group 8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063710" y="3886200"/>
            <a:ext cx="5491105" cy="762000"/>
            <a:chOff x="585" y="2616"/>
            <a:chExt cx="28241" cy="3919"/>
          </a:xfrm>
          <a:solidFill>
            <a:srgbClr val="FF0066"/>
          </a:solidFill>
        </p:grpSpPr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585" y="3625"/>
              <a:ext cx="1285" cy="1503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526" y="0"/>
                </a:cxn>
                <a:cxn ang="0">
                  <a:pos x="603" y="8"/>
                </a:cxn>
                <a:cxn ang="0">
                  <a:pos x="733" y="8"/>
                </a:cxn>
                <a:cxn ang="0">
                  <a:pos x="819" y="0"/>
                </a:cxn>
                <a:cxn ang="0">
                  <a:pos x="1000" y="0"/>
                </a:cxn>
                <a:cxn ang="0">
                  <a:pos x="1018" y="17"/>
                </a:cxn>
                <a:cxn ang="0">
                  <a:pos x="1018" y="44"/>
                </a:cxn>
                <a:cxn ang="0">
                  <a:pos x="1009" y="62"/>
                </a:cxn>
                <a:cxn ang="0">
                  <a:pos x="992" y="70"/>
                </a:cxn>
                <a:cxn ang="0">
                  <a:pos x="845" y="70"/>
                </a:cxn>
                <a:cxn ang="0">
                  <a:pos x="776" y="88"/>
                </a:cxn>
                <a:cxn ang="0">
                  <a:pos x="741" y="106"/>
                </a:cxn>
                <a:cxn ang="0">
                  <a:pos x="724" y="132"/>
                </a:cxn>
                <a:cxn ang="0">
                  <a:pos x="716" y="176"/>
                </a:cxn>
                <a:cxn ang="0">
                  <a:pos x="716" y="194"/>
                </a:cxn>
                <a:cxn ang="0">
                  <a:pos x="431" y="1371"/>
                </a:cxn>
                <a:cxn ang="0">
                  <a:pos x="422" y="1388"/>
                </a:cxn>
                <a:cxn ang="0">
                  <a:pos x="422" y="1433"/>
                </a:cxn>
                <a:cxn ang="0">
                  <a:pos x="431" y="1441"/>
                </a:cxn>
                <a:cxn ang="0">
                  <a:pos x="690" y="1441"/>
                </a:cxn>
                <a:cxn ang="0">
                  <a:pos x="836" y="1424"/>
                </a:cxn>
                <a:cxn ang="0">
                  <a:pos x="949" y="1388"/>
                </a:cxn>
                <a:cxn ang="0">
                  <a:pos x="1035" y="1326"/>
                </a:cxn>
                <a:cxn ang="0">
                  <a:pos x="1095" y="1256"/>
                </a:cxn>
                <a:cxn ang="0">
                  <a:pos x="1147" y="1167"/>
                </a:cxn>
                <a:cxn ang="0">
                  <a:pos x="1190" y="1079"/>
                </a:cxn>
                <a:cxn ang="0">
                  <a:pos x="1225" y="990"/>
                </a:cxn>
                <a:cxn ang="0">
                  <a:pos x="1242" y="955"/>
                </a:cxn>
                <a:cxn ang="0">
                  <a:pos x="1250" y="946"/>
                </a:cxn>
                <a:cxn ang="0">
                  <a:pos x="1276" y="946"/>
                </a:cxn>
                <a:cxn ang="0">
                  <a:pos x="1285" y="955"/>
                </a:cxn>
                <a:cxn ang="0">
                  <a:pos x="1285" y="981"/>
                </a:cxn>
                <a:cxn ang="0">
                  <a:pos x="1276" y="999"/>
                </a:cxn>
                <a:cxn ang="0">
                  <a:pos x="1112" y="1468"/>
                </a:cxn>
                <a:cxn ang="0">
                  <a:pos x="1104" y="1486"/>
                </a:cxn>
                <a:cxn ang="0">
                  <a:pos x="1087" y="1503"/>
                </a:cxn>
                <a:cxn ang="0">
                  <a:pos x="17" y="1503"/>
                </a:cxn>
                <a:cxn ang="0">
                  <a:pos x="0" y="1494"/>
                </a:cxn>
                <a:cxn ang="0">
                  <a:pos x="0" y="1459"/>
                </a:cxn>
                <a:cxn ang="0">
                  <a:pos x="8" y="1441"/>
                </a:cxn>
                <a:cxn ang="0">
                  <a:pos x="26" y="1433"/>
                </a:cxn>
                <a:cxn ang="0">
                  <a:pos x="155" y="1433"/>
                </a:cxn>
                <a:cxn ang="0">
                  <a:pos x="207" y="1415"/>
                </a:cxn>
                <a:cxn ang="0">
                  <a:pos x="233" y="1379"/>
                </a:cxn>
                <a:cxn ang="0">
                  <a:pos x="250" y="1326"/>
                </a:cxn>
                <a:cxn ang="0">
                  <a:pos x="534" y="159"/>
                </a:cxn>
                <a:cxn ang="0">
                  <a:pos x="543" y="141"/>
                </a:cxn>
                <a:cxn ang="0">
                  <a:pos x="543" y="115"/>
                </a:cxn>
                <a:cxn ang="0">
                  <a:pos x="534" y="97"/>
                </a:cxn>
                <a:cxn ang="0">
                  <a:pos x="526" y="88"/>
                </a:cxn>
                <a:cxn ang="0">
                  <a:pos x="509" y="79"/>
                </a:cxn>
                <a:cxn ang="0">
                  <a:pos x="483" y="79"/>
                </a:cxn>
                <a:cxn ang="0">
                  <a:pos x="448" y="70"/>
                </a:cxn>
                <a:cxn ang="0">
                  <a:pos x="353" y="70"/>
                </a:cxn>
                <a:cxn ang="0">
                  <a:pos x="336" y="62"/>
                </a:cxn>
                <a:cxn ang="0">
                  <a:pos x="336" y="26"/>
                </a:cxn>
                <a:cxn ang="0">
                  <a:pos x="345" y="8"/>
                </a:cxn>
                <a:cxn ang="0">
                  <a:pos x="353" y="0"/>
                </a:cxn>
              </a:cxnLst>
              <a:rect l="0" t="0" r="r" b="b"/>
              <a:pathLst>
                <a:path w="1285" h="1503">
                  <a:moveTo>
                    <a:pt x="353" y="0"/>
                  </a:moveTo>
                  <a:lnTo>
                    <a:pt x="526" y="0"/>
                  </a:lnTo>
                  <a:lnTo>
                    <a:pt x="603" y="8"/>
                  </a:lnTo>
                  <a:lnTo>
                    <a:pt x="733" y="8"/>
                  </a:lnTo>
                  <a:lnTo>
                    <a:pt x="819" y="0"/>
                  </a:lnTo>
                  <a:lnTo>
                    <a:pt x="1000" y="0"/>
                  </a:lnTo>
                  <a:lnTo>
                    <a:pt x="1018" y="17"/>
                  </a:lnTo>
                  <a:lnTo>
                    <a:pt x="1018" y="44"/>
                  </a:lnTo>
                  <a:lnTo>
                    <a:pt x="1009" y="62"/>
                  </a:lnTo>
                  <a:lnTo>
                    <a:pt x="992" y="70"/>
                  </a:lnTo>
                  <a:lnTo>
                    <a:pt x="845" y="70"/>
                  </a:lnTo>
                  <a:lnTo>
                    <a:pt x="776" y="88"/>
                  </a:lnTo>
                  <a:lnTo>
                    <a:pt x="741" y="106"/>
                  </a:lnTo>
                  <a:lnTo>
                    <a:pt x="724" y="132"/>
                  </a:lnTo>
                  <a:lnTo>
                    <a:pt x="716" y="176"/>
                  </a:lnTo>
                  <a:lnTo>
                    <a:pt x="716" y="194"/>
                  </a:lnTo>
                  <a:lnTo>
                    <a:pt x="431" y="1371"/>
                  </a:lnTo>
                  <a:lnTo>
                    <a:pt x="422" y="1388"/>
                  </a:lnTo>
                  <a:lnTo>
                    <a:pt x="422" y="1433"/>
                  </a:lnTo>
                  <a:lnTo>
                    <a:pt x="431" y="1441"/>
                  </a:lnTo>
                  <a:lnTo>
                    <a:pt x="690" y="1441"/>
                  </a:lnTo>
                  <a:lnTo>
                    <a:pt x="836" y="1424"/>
                  </a:lnTo>
                  <a:lnTo>
                    <a:pt x="949" y="1388"/>
                  </a:lnTo>
                  <a:lnTo>
                    <a:pt x="1035" y="1326"/>
                  </a:lnTo>
                  <a:lnTo>
                    <a:pt x="1095" y="1256"/>
                  </a:lnTo>
                  <a:lnTo>
                    <a:pt x="1147" y="1167"/>
                  </a:lnTo>
                  <a:lnTo>
                    <a:pt x="1190" y="1079"/>
                  </a:lnTo>
                  <a:lnTo>
                    <a:pt x="1225" y="990"/>
                  </a:lnTo>
                  <a:lnTo>
                    <a:pt x="1242" y="955"/>
                  </a:lnTo>
                  <a:lnTo>
                    <a:pt x="1250" y="946"/>
                  </a:lnTo>
                  <a:lnTo>
                    <a:pt x="1276" y="946"/>
                  </a:lnTo>
                  <a:lnTo>
                    <a:pt x="1285" y="955"/>
                  </a:lnTo>
                  <a:lnTo>
                    <a:pt x="1285" y="981"/>
                  </a:lnTo>
                  <a:lnTo>
                    <a:pt x="1276" y="999"/>
                  </a:lnTo>
                  <a:lnTo>
                    <a:pt x="1112" y="1468"/>
                  </a:lnTo>
                  <a:lnTo>
                    <a:pt x="1104" y="1486"/>
                  </a:lnTo>
                  <a:lnTo>
                    <a:pt x="1087" y="1503"/>
                  </a:lnTo>
                  <a:lnTo>
                    <a:pt x="17" y="1503"/>
                  </a:lnTo>
                  <a:lnTo>
                    <a:pt x="0" y="1494"/>
                  </a:lnTo>
                  <a:lnTo>
                    <a:pt x="0" y="1459"/>
                  </a:lnTo>
                  <a:lnTo>
                    <a:pt x="8" y="1441"/>
                  </a:lnTo>
                  <a:lnTo>
                    <a:pt x="26" y="1433"/>
                  </a:lnTo>
                  <a:lnTo>
                    <a:pt x="155" y="1433"/>
                  </a:lnTo>
                  <a:lnTo>
                    <a:pt x="207" y="1415"/>
                  </a:lnTo>
                  <a:lnTo>
                    <a:pt x="233" y="1379"/>
                  </a:lnTo>
                  <a:lnTo>
                    <a:pt x="250" y="1326"/>
                  </a:lnTo>
                  <a:lnTo>
                    <a:pt x="534" y="159"/>
                  </a:lnTo>
                  <a:lnTo>
                    <a:pt x="543" y="141"/>
                  </a:lnTo>
                  <a:lnTo>
                    <a:pt x="543" y="115"/>
                  </a:lnTo>
                  <a:lnTo>
                    <a:pt x="534" y="97"/>
                  </a:lnTo>
                  <a:lnTo>
                    <a:pt x="526" y="88"/>
                  </a:lnTo>
                  <a:lnTo>
                    <a:pt x="509" y="79"/>
                  </a:lnTo>
                  <a:lnTo>
                    <a:pt x="483" y="79"/>
                  </a:lnTo>
                  <a:lnTo>
                    <a:pt x="448" y="70"/>
                  </a:lnTo>
                  <a:lnTo>
                    <a:pt x="353" y="70"/>
                  </a:lnTo>
                  <a:lnTo>
                    <a:pt x="336" y="62"/>
                  </a:lnTo>
                  <a:lnTo>
                    <a:pt x="336" y="26"/>
                  </a:lnTo>
                  <a:lnTo>
                    <a:pt x="345" y="8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0" name="Freeform 88"/>
            <p:cNvSpPr>
              <a:spLocks noEditPoints="1"/>
            </p:cNvSpPr>
            <p:nvPr/>
          </p:nvSpPr>
          <p:spPr bwMode="auto">
            <a:xfrm>
              <a:off x="2068" y="4350"/>
              <a:ext cx="699" cy="1398"/>
            </a:xfrm>
            <a:custGeom>
              <a:avLst/>
              <a:gdLst/>
              <a:ahLst/>
              <a:cxnLst>
                <a:cxn ang="0">
                  <a:pos x="492" y="186"/>
                </a:cxn>
                <a:cxn ang="0">
                  <a:pos x="621" y="195"/>
                </a:cxn>
                <a:cxn ang="0">
                  <a:pos x="639" y="168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33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1"/>
                </a:cxn>
                <a:cxn ang="0">
                  <a:pos x="682" y="203"/>
                </a:cxn>
                <a:cxn ang="0">
                  <a:pos x="595" y="230"/>
                </a:cxn>
                <a:cxn ang="0">
                  <a:pos x="492" y="221"/>
                </a:cxn>
                <a:cxn ang="0">
                  <a:pos x="449" y="203"/>
                </a:cxn>
                <a:cxn ang="0">
                  <a:pos x="354" y="265"/>
                </a:cxn>
                <a:cxn ang="0">
                  <a:pos x="181" y="486"/>
                </a:cxn>
                <a:cxn ang="0">
                  <a:pos x="104" y="761"/>
                </a:cxn>
                <a:cxn ang="0">
                  <a:pos x="156" y="929"/>
                </a:cxn>
                <a:cxn ang="0">
                  <a:pos x="259" y="991"/>
                </a:cxn>
                <a:cxn ang="0">
                  <a:pos x="380" y="1026"/>
                </a:cxn>
                <a:cxn ang="0">
                  <a:pos x="466" y="1053"/>
                </a:cxn>
                <a:cxn ang="0">
                  <a:pos x="535" y="1097"/>
                </a:cxn>
                <a:cxn ang="0">
                  <a:pos x="578" y="1203"/>
                </a:cxn>
                <a:cxn ang="0">
                  <a:pos x="526" y="1336"/>
                </a:cxn>
                <a:cxn ang="0">
                  <a:pos x="406" y="1398"/>
                </a:cxn>
                <a:cxn ang="0">
                  <a:pos x="294" y="1371"/>
                </a:cxn>
                <a:cxn ang="0">
                  <a:pos x="242" y="1318"/>
                </a:cxn>
                <a:cxn ang="0">
                  <a:pos x="250" y="1300"/>
                </a:cxn>
                <a:cxn ang="0">
                  <a:pos x="276" y="1309"/>
                </a:cxn>
                <a:cxn ang="0">
                  <a:pos x="371" y="1353"/>
                </a:cxn>
                <a:cxn ang="0">
                  <a:pos x="449" y="1336"/>
                </a:cxn>
                <a:cxn ang="0">
                  <a:pos x="475" y="1291"/>
                </a:cxn>
                <a:cxn ang="0">
                  <a:pos x="466" y="1212"/>
                </a:cxn>
                <a:cxn ang="0">
                  <a:pos x="432" y="1185"/>
                </a:cxn>
                <a:cxn ang="0">
                  <a:pos x="363" y="1159"/>
                </a:cxn>
                <a:cxn ang="0">
                  <a:pos x="199" y="1106"/>
                </a:cxn>
                <a:cxn ang="0">
                  <a:pos x="112" y="1061"/>
                </a:cxn>
                <a:cxn ang="0">
                  <a:pos x="35" y="964"/>
                </a:cxn>
                <a:cxn ang="0">
                  <a:pos x="0" y="814"/>
                </a:cxn>
                <a:cxn ang="0">
                  <a:pos x="95" y="495"/>
                </a:cxn>
                <a:cxn ang="0">
                  <a:pos x="302" y="239"/>
                </a:cxn>
                <a:cxn ang="0">
                  <a:pos x="406" y="133"/>
                </a:cxn>
                <a:cxn ang="0">
                  <a:pos x="397" y="35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09" y="168"/>
                  </a:moveTo>
                  <a:lnTo>
                    <a:pt x="492" y="186"/>
                  </a:lnTo>
                  <a:lnTo>
                    <a:pt x="501" y="195"/>
                  </a:lnTo>
                  <a:lnTo>
                    <a:pt x="621" y="195"/>
                  </a:lnTo>
                  <a:lnTo>
                    <a:pt x="639" y="186"/>
                  </a:lnTo>
                  <a:lnTo>
                    <a:pt x="639" y="168"/>
                  </a:lnTo>
                  <a:lnTo>
                    <a:pt x="509" y="168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9" y="53"/>
                  </a:lnTo>
                  <a:lnTo>
                    <a:pt x="449" y="124"/>
                  </a:lnTo>
                  <a:lnTo>
                    <a:pt x="457" y="133"/>
                  </a:lnTo>
                  <a:lnTo>
                    <a:pt x="457" y="141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1"/>
                  </a:lnTo>
                  <a:lnTo>
                    <a:pt x="699" y="168"/>
                  </a:lnTo>
                  <a:lnTo>
                    <a:pt x="682" y="203"/>
                  </a:lnTo>
                  <a:lnTo>
                    <a:pt x="639" y="221"/>
                  </a:lnTo>
                  <a:lnTo>
                    <a:pt x="595" y="230"/>
                  </a:lnTo>
                  <a:lnTo>
                    <a:pt x="509" y="230"/>
                  </a:lnTo>
                  <a:lnTo>
                    <a:pt x="492" y="221"/>
                  </a:lnTo>
                  <a:lnTo>
                    <a:pt x="466" y="212"/>
                  </a:lnTo>
                  <a:lnTo>
                    <a:pt x="449" y="203"/>
                  </a:lnTo>
                  <a:lnTo>
                    <a:pt x="449" y="195"/>
                  </a:lnTo>
                  <a:lnTo>
                    <a:pt x="354" y="265"/>
                  </a:lnTo>
                  <a:lnTo>
                    <a:pt x="259" y="371"/>
                  </a:lnTo>
                  <a:lnTo>
                    <a:pt x="181" y="486"/>
                  </a:lnTo>
                  <a:lnTo>
                    <a:pt x="121" y="619"/>
                  </a:lnTo>
                  <a:lnTo>
                    <a:pt x="104" y="761"/>
                  </a:lnTo>
                  <a:lnTo>
                    <a:pt x="112" y="858"/>
                  </a:lnTo>
                  <a:lnTo>
                    <a:pt x="156" y="929"/>
                  </a:lnTo>
                  <a:lnTo>
                    <a:pt x="199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26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4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1"/>
                  </a:lnTo>
                  <a:lnTo>
                    <a:pt x="475" y="1238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6"/>
                  </a:lnTo>
                  <a:lnTo>
                    <a:pt x="363" y="1159"/>
                  </a:lnTo>
                  <a:lnTo>
                    <a:pt x="268" y="1123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1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35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1" name="Freeform 89"/>
            <p:cNvSpPr>
              <a:spLocks noEditPoints="1"/>
            </p:cNvSpPr>
            <p:nvPr/>
          </p:nvSpPr>
          <p:spPr bwMode="auto">
            <a:xfrm>
              <a:off x="3655" y="4315"/>
              <a:ext cx="1424" cy="513"/>
            </a:xfrm>
            <a:custGeom>
              <a:avLst/>
              <a:gdLst/>
              <a:ahLst/>
              <a:cxnLst>
                <a:cxn ang="0">
                  <a:pos x="44" y="424"/>
                </a:cxn>
                <a:cxn ang="0">
                  <a:pos x="1372" y="424"/>
                </a:cxn>
                <a:cxn ang="0">
                  <a:pos x="1389" y="433"/>
                </a:cxn>
                <a:cxn ang="0">
                  <a:pos x="1406" y="433"/>
                </a:cxn>
                <a:cxn ang="0">
                  <a:pos x="1415" y="451"/>
                </a:cxn>
                <a:cxn ang="0">
                  <a:pos x="1415" y="486"/>
                </a:cxn>
                <a:cxn ang="0">
                  <a:pos x="1406" y="504"/>
                </a:cxn>
                <a:cxn ang="0">
                  <a:pos x="1389" y="504"/>
                </a:cxn>
                <a:cxn ang="0">
                  <a:pos x="1372" y="513"/>
                </a:cxn>
                <a:cxn ang="0">
                  <a:pos x="44" y="513"/>
                </a:cxn>
                <a:cxn ang="0">
                  <a:pos x="26" y="504"/>
                </a:cxn>
                <a:cxn ang="0">
                  <a:pos x="9" y="504"/>
                </a:cxn>
                <a:cxn ang="0">
                  <a:pos x="0" y="486"/>
                </a:cxn>
                <a:cxn ang="0">
                  <a:pos x="0" y="451"/>
                </a:cxn>
                <a:cxn ang="0">
                  <a:pos x="9" y="433"/>
                </a:cxn>
                <a:cxn ang="0">
                  <a:pos x="26" y="433"/>
                </a:cxn>
                <a:cxn ang="0">
                  <a:pos x="44" y="424"/>
                </a:cxn>
                <a:cxn ang="0">
                  <a:pos x="52" y="0"/>
                </a:cxn>
                <a:cxn ang="0">
                  <a:pos x="1381" y="0"/>
                </a:cxn>
                <a:cxn ang="0">
                  <a:pos x="1398" y="8"/>
                </a:cxn>
                <a:cxn ang="0">
                  <a:pos x="1415" y="8"/>
                </a:cxn>
                <a:cxn ang="0">
                  <a:pos x="1424" y="26"/>
                </a:cxn>
                <a:cxn ang="0">
                  <a:pos x="1424" y="61"/>
                </a:cxn>
                <a:cxn ang="0">
                  <a:pos x="1415" y="79"/>
                </a:cxn>
                <a:cxn ang="0">
                  <a:pos x="1398" y="79"/>
                </a:cxn>
                <a:cxn ang="0">
                  <a:pos x="1381" y="88"/>
                </a:cxn>
                <a:cxn ang="0">
                  <a:pos x="52" y="88"/>
                </a:cxn>
                <a:cxn ang="0">
                  <a:pos x="35" y="79"/>
                </a:cxn>
                <a:cxn ang="0">
                  <a:pos x="18" y="79"/>
                </a:cxn>
                <a:cxn ang="0">
                  <a:pos x="9" y="61"/>
                </a:cxn>
                <a:cxn ang="0">
                  <a:pos x="9" y="26"/>
                </a:cxn>
                <a:cxn ang="0">
                  <a:pos x="18" y="8"/>
                </a:cxn>
                <a:cxn ang="0">
                  <a:pos x="35" y="8"/>
                </a:cxn>
                <a:cxn ang="0">
                  <a:pos x="52" y="0"/>
                </a:cxn>
              </a:cxnLst>
              <a:rect l="0" t="0" r="r" b="b"/>
              <a:pathLst>
                <a:path w="1424" h="513">
                  <a:moveTo>
                    <a:pt x="44" y="424"/>
                  </a:moveTo>
                  <a:lnTo>
                    <a:pt x="1372" y="424"/>
                  </a:lnTo>
                  <a:lnTo>
                    <a:pt x="1389" y="433"/>
                  </a:lnTo>
                  <a:lnTo>
                    <a:pt x="1406" y="433"/>
                  </a:lnTo>
                  <a:lnTo>
                    <a:pt x="1415" y="451"/>
                  </a:lnTo>
                  <a:lnTo>
                    <a:pt x="1415" y="486"/>
                  </a:lnTo>
                  <a:lnTo>
                    <a:pt x="1406" y="504"/>
                  </a:lnTo>
                  <a:lnTo>
                    <a:pt x="1389" y="504"/>
                  </a:lnTo>
                  <a:lnTo>
                    <a:pt x="1372" y="513"/>
                  </a:lnTo>
                  <a:lnTo>
                    <a:pt x="44" y="513"/>
                  </a:lnTo>
                  <a:lnTo>
                    <a:pt x="26" y="504"/>
                  </a:lnTo>
                  <a:lnTo>
                    <a:pt x="9" y="504"/>
                  </a:lnTo>
                  <a:lnTo>
                    <a:pt x="0" y="486"/>
                  </a:lnTo>
                  <a:lnTo>
                    <a:pt x="0" y="451"/>
                  </a:lnTo>
                  <a:lnTo>
                    <a:pt x="9" y="433"/>
                  </a:lnTo>
                  <a:lnTo>
                    <a:pt x="26" y="433"/>
                  </a:lnTo>
                  <a:lnTo>
                    <a:pt x="44" y="424"/>
                  </a:lnTo>
                  <a:close/>
                  <a:moveTo>
                    <a:pt x="52" y="0"/>
                  </a:moveTo>
                  <a:lnTo>
                    <a:pt x="1381" y="0"/>
                  </a:lnTo>
                  <a:lnTo>
                    <a:pt x="1398" y="8"/>
                  </a:lnTo>
                  <a:lnTo>
                    <a:pt x="1415" y="8"/>
                  </a:lnTo>
                  <a:lnTo>
                    <a:pt x="1424" y="26"/>
                  </a:lnTo>
                  <a:lnTo>
                    <a:pt x="1424" y="61"/>
                  </a:lnTo>
                  <a:lnTo>
                    <a:pt x="1415" y="79"/>
                  </a:lnTo>
                  <a:lnTo>
                    <a:pt x="1398" y="79"/>
                  </a:lnTo>
                  <a:lnTo>
                    <a:pt x="1381" y="88"/>
                  </a:lnTo>
                  <a:lnTo>
                    <a:pt x="52" y="88"/>
                  </a:lnTo>
                  <a:lnTo>
                    <a:pt x="35" y="79"/>
                  </a:lnTo>
                  <a:lnTo>
                    <a:pt x="18" y="79"/>
                  </a:lnTo>
                  <a:lnTo>
                    <a:pt x="9" y="61"/>
                  </a:lnTo>
                  <a:lnTo>
                    <a:pt x="9" y="26"/>
                  </a:lnTo>
                  <a:lnTo>
                    <a:pt x="18" y="8"/>
                  </a:lnTo>
                  <a:lnTo>
                    <a:pt x="35" y="8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2" name="Freeform 90"/>
            <p:cNvSpPr>
              <a:spLocks noEditPoints="1"/>
            </p:cNvSpPr>
            <p:nvPr/>
          </p:nvSpPr>
          <p:spPr bwMode="auto">
            <a:xfrm>
              <a:off x="5864" y="4146"/>
              <a:ext cx="819" cy="1000"/>
            </a:xfrm>
            <a:custGeom>
              <a:avLst/>
              <a:gdLst/>
              <a:ahLst/>
              <a:cxnLst>
                <a:cxn ang="0">
                  <a:pos x="405" y="45"/>
                </a:cxn>
                <a:cxn ang="0">
                  <a:pos x="353" y="62"/>
                </a:cxn>
                <a:cxn ang="0">
                  <a:pos x="310" y="89"/>
                </a:cxn>
                <a:cxn ang="0">
                  <a:pos x="258" y="142"/>
                </a:cxn>
                <a:cxn ang="0">
                  <a:pos x="215" y="204"/>
                </a:cxn>
                <a:cxn ang="0">
                  <a:pos x="189" y="301"/>
                </a:cxn>
                <a:cxn ang="0">
                  <a:pos x="172" y="425"/>
                </a:cxn>
                <a:cxn ang="0">
                  <a:pos x="681" y="425"/>
                </a:cxn>
                <a:cxn ang="0">
                  <a:pos x="681" y="372"/>
                </a:cxn>
                <a:cxn ang="0">
                  <a:pos x="673" y="310"/>
                </a:cxn>
                <a:cxn ang="0">
                  <a:pos x="655" y="239"/>
                </a:cxn>
                <a:cxn ang="0">
                  <a:pos x="629" y="169"/>
                </a:cxn>
                <a:cxn ang="0">
                  <a:pos x="586" y="107"/>
                </a:cxn>
                <a:cxn ang="0">
                  <a:pos x="526" y="62"/>
                </a:cxn>
                <a:cxn ang="0">
                  <a:pos x="440" y="45"/>
                </a:cxn>
                <a:cxn ang="0">
                  <a:pos x="405" y="45"/>
                </a:cxn>
                <a:cxn ang="0">
                  <a:pos x="440" y="0"/>
                </a:cxn>
                <a:cxn ang="0">
                  <a:pos x="560" y="18"/>
                </a:cxn>
                <a:cxn ang="0">
                  <a:pos x="655" y="62"/>
                </a:cxn>
                <a:cxn ang="0">
                  <a:pos x="733" y="133"/>
                </a:cxn>
                <a:cxn ang="0">
                  <a:pos x="776" y="222"/>
                </a:cxn>
                <a:cxn ang="0">
                  <a:pos x="811" y="319"/>
                </a:cxn>
                <a:cxn ang="0">
                  <a:pos x="819" y="425"/>
                </a:cxn>
                <a:cxn ang="0">
                  <a:pos x="819" y="443"/>
                </a:cxn>
                <a:cxn ang="0">
                  <a:pos x="811" y="460"/>
                </a:cxn>
                <a:cxn ang="0">
                  <a:pos x="802" y="469"/>
                </a:cxn>
                <a:cxn ang="0">
                  <a:pos x="181" y="469"/>
                </a:cxn>
                <a:cxn ang="0">
                  <a:pos x="181" y="567"/>
                </a:cxn>
                <a:cxn ang="0">
                  <a:pos x="198" y="682"/>
                </a:cxn>
                <a:cxn ang="0">
                  <a:pos x="241" y="797"/>
                </a:cxn>
                <a:cxn ang="0">
                  <a:pos x="302" y="867"/>
                </a:cxn>
                <a:cxn ang="0">
                  <a:pos x="388" y="920"/>
                </a:cxn>
                <a:cxn ang="0">
                  <a:pos x="483" y="938"/>
                </a:cxn>
                <a:cxn ang="0">
                  <a:pos x="509" y="938"/>
                </a:cxn>
                <a:cxn ang="0">
                  <a:pos x="543" y="929"/>
                </a:cxn>
                <a:cxn ang="0">
                  <a:pos x="603" y="912"/>
                </a:cxn>
                <a:cxn ang="0">
                  <a:pos x="664" y="876"/>
                </a:cxn>
                <a:cxn ang="0">
                  <a:pos x="724" y="814"/>
                </a:cxn>
                <a:cxn ang="0">
                  <a:pos x="767" y="717"/>
                </a:cxn>
                <a:cxn ang="0">
                  <a:pos x="767" y="708"/>
                </a:cxn>
                <a:cxn ang="0">
                  <a:pos x="785" y="690"/>
                </a:cxn>
                <a:cxn ang="0">
                  <a:pos x="802" y="690"/>
                </a:cxn>
                <a:cxn ang="0">
                  <a:pos x="819" y="708"/>
                </a:cxn>
                <a:cxn ang="0">
                  <a:pos x="819" y="717"/>
                </a:cxn>
                <a:cxn ang="0">
                  <a:pos x="811" y="752"/>
                </a:cxn>
                <a:cxn ang="0">
                  <a:pos x="785" y="805"/>
                </a:cxn>
                <a:cxn ang="0">
                  <a:pos x="742" y="876"/>
                </a:cxn>
                <a:cxn ang="0">
                  <a:pos x="673" y="938"/>
                </a:cxn>
                <a:cxn ang="0">
                  <a:pos x="578" y="982"/>
                </a:cxn>
                <a:cxn ang="0">
                  <a:pos x="465" y="1000"/>
                </a:cxn>
                <a:cxn ang="0">
                  <a:pos x="345" y="982"/>
                </a:cxn>
                <a:cxn ang="0">
                  <a:pos x="241" y="938"/>
                </a:cxn>
                <a:cxn ang="0">
                  <a:pos x="138" y="858"/>
                </a:cxn>
                <a:cxn ang="0">
                  <a:pos x="69" y="752"/>
                </a:cxn>
                <a:cxn ang="0">
                  <a:pos x="17" y="637"/>
                </a:cxn>
                <a:cxn ang="0">
                  <a:pos x="0" y="496"/>
                </a:cxn>
                <a:cxn ang="0">
                  <a:pos x="26" y="345"/>
                </a:cxn>
                <a:cxn ang="0">
                  <a:pos x="86" y="204"/>
                </a:cxn>
                <a:cxn ang="0">
                  <a:pos x="181" y="98"/>
                </a:cxn>
                <a:cxn ang="0">
                  <a:pos x="302" y="27"/>
                </a:cxn>
                <a:cxn ang="0">
                  <a:pos x="440" y="0"/>
                </a:cxn>
              </a:cxnLst>
              <a:rect l="0" t="0" r="r" b="b"/>
              <a:pathLst>
                <a:path w="819" h="1000">
                  <a:moveTo>
                    <a:pt x="405" y="45"/>
                  </a:moveTo>
                  <a:lnTo>
                    <a:pt x="353" y="62"/>
                  </a:lnTo>
                  <a:lnTo>
                    <a:pt x="310" y="89"/>
                  </a:lnTo>
                  <a:lnTo>
                    <a:pt x="258" y="142"/>
                  </a:lnTo>
                  <a:lnTo>
                    <a:pt x="215" y="204"/>
                  </a:lnTo>
                  <a:lnTo>
                    <a:pt x="189" y="301"/>
                  </a:lnTo>
                  <a:lnTo>
                    <a:pt x="172" y="425"/>
                  </a:lnTo>
                  <a:lnTo>
                    <a:pt x="681" y="425"/>
                  </a:lnTo>
                  <a:lnTo>
                    <a:pt x="681" y="372"/>
                  </a:lnTo>
                  <a:lnTo>
                    <a:pt x="673" y="310"/>
                  </a:lnTo>
                  <a:lnTo>
                    <a:pt x="655" y="239"/>
                  </a:lnTo>
                  <a:lnTo>
                    <a:pt x="629" y="169"/>
                  </a:lnTo>
                  <a:lnTo>
                    <a:pt x="586" y="107"/>
                  </a:lnTo>
                  <a:lnTo>
                    <a:pt x="526" y="62"/>
                  </a:lnTo>
                  <a:lnTo>
                    <a:pt x="440" y="45"/>
                  </a:lnTo>
                  <a:lnTo>
                    <a:pt x="405" y="45"/>
                  </a:lnTo>
                  <a:close/>
                  <a:moveTo>
                    <a:pt x="440" y="0"/>
                  </a:moveTo>
                  <a:lnTo>
                    <a:pt x="560" y="18"/>
                  </a:lnTo>
                  <a:lnTo>
                    <a:pt x="655" y="62"/>
                  </a:lnTo>
                  <a:lnTo>
                    <a:pt x="733" y="133"/>
                  </a:lnTo>
                  <a:lnTo>
                    <a:pt x="776" y="222"/>
                  </a:lnTo>
                  <a:lnTo>
                    <a:pt x="811" y="319"/>
                  </a:lnTo>
                  <a:lnTo>
                    <a:pt x="819" y="425"/>
                  </a:lnTo>
                  <a:lnTo>
                    <a:pt x="819" y="443"/>
                  </a:lnTo>
                  <a:lnTo>
                    <a:pt x="811" y="460"/>
                  </a:lnTo>
                  <a:lnTo>
                    <a:pt x="802" y="469"/>
                  </a:lnTo>
                  <a:lnTo>
                    <a:pt x="181" y="469"/>
                  </a:lnTo>
                  <a:lnTo>
                    <a:pt x="181" y="567"/>
                  </a:lnTo>
                  <a:lnTo>
                    <a:pt x="198" y="682"/>
                  </a:lnTo>
                  <a:lnTo>
                    <a:pt x="241" y="797"/>
                  </a:lnTo>
                  <a:lnTo>
                    <a:pt x="302" y="867"/>
                  </a:lnTo>
                  <a:lnTo>
                    <a:pt x="388" y="920"/>
                  </a:lnTo>
                  <a:lnTo>
                    <a:pt x="483" y="938"/>
                  </a:lnTo>
                  <a:lnTo>
                    <a:pt x="509" y="938"/>
                  </a:lnTo>
                  <a:lnTo>
                    <a:pt x="543" y="929"/>
                  </a:lnTo>
                  <a:lnTo>
                    <a:pt x="603" y="912"/>
                  </a:lnTo>
                  <a:lnTo>
                    <a:pt x="664" y="876"/>
                  </a:lnTo>
                  <a:lnTo>
                    <a:pt x="724" y="814"/>
                  </a:lnTo>
                  <a:lnTo>
                    <a:pt x="767" y="717"/>
                  </a:lnTo>
                  <a:lnTo>
                    <a:pt x="767" y="708"/>
                  </a:lnTo>
                  <a:lnTo>
                    <a:pt x="785" y="690"/>
                  </a:lnTo>
                  <a:lnTo>
                    <a:pt x="802" y="690"/>
                  </a:lnTo>
                  <a:lnTo>
                    <a:pt x="819" y="708"/>
                  </a:lnTo>
                  <a:lnTo>
                    <a:pt x="819" y="717"/>
                  </a:lnTo>
                  <a:lnTo>
                    <a:pt x="811" y="752"/>
                  </a:lnTo>
                  <a:lnTo>
                    <a:pt x="785" y="805"/>
                  </a:lnTo>
                  <a:lnTo>
                    <a:pt x="742" y="876"/>
                  </a:lnTo>
                  <a:lnTo>
                    <a:pt x="673" y="938"/>
                  </a:lnTo>
                  <a:lnTo>
                    <a:pt x="578" y="982"/>
                  </a:lnTo>
                  <a:lnTo>
                    <a:pt x="465" y="1000"/>
                  </a:lnTo>
                  <a:lnTo>
                    <a:pt x="345" y="982"/>
                  </a:lnTo>
                  <a:lnTo>
                    <a:pt x="241" y="938"/>
                  </a:lnTo>
                  <a:lnTo>
                    <a:pt x="138" y="858"/>
                  </a:lnTo>
                  <a:lnTo>
                    <a:pt x="69" y="752"/>
                  </a:lnTo>
                  <a:lnTo>
                    <a:pt x="17" y="637"/>
                  </a:lnTo>
                  <a:lnTo>
                    <a:pt x="0" y="496"/>
                  </a:lnTo>
                  <a:lnTo>
                    <a:pt x="26" y="345"/>
                  </a:lnTo>
                  <a:lnTo>
                    <a:pt x="86" y="204"/>
                  </a:lnTo>
                  <a:lnTo>
                    <a:pt x="181" y="98"/>
                  </a:lnTo>
                  <a:lnTo>
                    <a:pt x="302" y="27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3" name="Freeform 91"/>
            <p:cNvSpPr>
              <a:spLocks/>
            </p:cNvSpPr>
            <p:nvPr/>
          </p:nvSpPr>
          <p:spPr bwMode="auto">
            <a:xfrm>
              <a:off x="6778" y="4173"/>
              <a:ext cx="1070" cy="94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319" y="0"/>
                </a:cxn>
                <a:cxn ang="0">
                  <a:pos x="440" y="71"/>
                </a:cxn>
                <a:cxn ang="0">
                  <a:pos x="380" y="80"/>
                </a:cxn>
                <a:cxn ang="0">
                  <a:pos x="362" y="124"/>
                </a:cxn>
                <a:cxn ang="0">
                  <a:pos x="380" y="159"/>
                </a:cxn>
                <a:cxn ang="0">
                  <a:pos x="681" y="212"/>
                </a:cxn>
                <a:cxn ang="0">
                  <a:pos x="707" y="115"/>
                </a:cxn>
                <a:cxn ang="0">
                  <a:pos x="673" y="71"/>
                </a:cxn>
                <a:cxn ang="0">
                  <a:pos x="647" y="0"/>
                </a:cxn>
                <a:cxn ang="0">
                  <a:pos x="854" y="9"/>
                </a:cxn>
                <a:cxn ang="0">
                  <a:pos x="1027" y="0"/>
                </a:cxn>
                <a:cxn ang="0">
                  <a:pos x="932" y="80"/>
                </a:cxn>
                <a:cxn ang="0">
                  <a:pos x="776" y="186"/>
                </a:cxn>
                <a:cxn ang="0">
                  <a:pos x="578" y="433"/>
                </a:cxn>
                <a:cxn ang="0">
                  <a:pos x="914" y="858"/>
                </a:cxn>
                <a:cxn ang="0">
                  <a:pos x="1070" y="876"/>
                </a:cxn>
                <a:cxn ang="0">
                  <a:pos x="966" y="938"/>
                </a:cxn>
                <a:cxn ang="0">
                  <a:pos x="716" y="946"/>
                </a:cxn>
                <a:cxn ang="0">
                  <a:pos x="638" y="876"/>
                </a:cxn>
                <a:cxn ang="0">
                  <a:pos x="699" y="858"/>
                </a:cxn>
                <a:cxn ang="0">
                  <a:pos x="716" y="831"/>
                </a:cxn>
                <a:cxn ang="0">
                  <a:pos x="707" y="805"/>
                </a:cxn>
                <a:cxn ang="0">
                  <a:pos x="681" y="770"/>
                </a:cxn>
                <a:cxn ang="0">
                  <a:pos x="509" y="540"/>
                </a:cxn>
                <a:cxn ang="0">
                  <a:pos x="362" y="717"/>
                </a:cxn>
                <a:cxn ang="0">
                  <a:pos x="319" y="814"/>
                </a:cxn>
                <a:cxn ang="0">
                  <a:pos x="354" y="867"/>
                </a:cxn>
                <a:cxn ang="0">
                  <a:pos x="380" y="946"/>
                </a:cxn>
                <a:cxn ang="0">
                  <a:pos x="173" y="938"/>
                </a:cxn>
                <a:cxn ang="0">
                  <a:pos x="0" y="946"/>
                </a:cxn>
                <a:cxn ang="0">
                  <a:pos x="43" y="876"/>
                </a:cxn>
                <a:cxn ang="0">
                  <a:pos x="190" y="814"/>
                </a:cxn>
                <a:cxn ang="0">
                  <a:pos x="466" y="487"/>
                </a:cxn>
                <a:cxn ang="0">
                  <a:pos x="207" y="142"/>
                </a:cxn>
                <a:cxn ang="0">
                  <a:pos x="129" y="80"/>
                </a:cxn>
                <a:cxn ang="0">
                  <a:pos x="9" y="71"/>
                </a:cxn>
              </a:cxnLst>
              <a:rect l="0" t="0" r="r" b="b"/>
              <a:pathLst>
                <a:path w="1070" h="946">
                  <a:moveTo>
                    <a:pt x="9" y="0"/>
                  </a:moveTo>
                  <a:lnTo>
                    <a:pt x="78" y="9"/>
                  </a:lnTo>
                  <a:lnTo>
                    <a:pt x="250" y="9"/>
                  </a:lnTo>
                  <a:lnTo>
                    <a:pt x="319" y="0"/>
                  </a:lnTo>
                  <a:lnTo>
                    <a:pt x="440" y="0"/>
                  </a:lnTo>
                  <a:lnTo>
                    <a:pt x="440" y="71"/>
                  </a:lnTo>
                  <a:lnTo>
                    <a:pt x="405" y="71"/>
                  </a:lnTo>
                  <a:lnTo>
                    <a:pt x="380" y="80"/>
                  </a:lnTo>
                  <a:lnTo>
                    <a:pt x="371" y="97"/>
                  </a:lnTo>
                  <a:lnTo>
                    <a:pt x="362" y="124"/>
                  </a:lnTo>
                  <a:lnTo>
                    <a:pt x="362" y="142"/>
                  </a:lnTo>
                  <a:lnTo>
                    <a:pt x="380" y="159"/>
                  </a:lnTo>
                  <a:lnTo>
                    <a:pt x="543" y="380"/>
                  </a:lnTo>
                  <a:lnTo>
                    <a:pt x="681" y="212"/>
                  </a:lnTo>
                  <a:lnTo>
                    <a:pt x="707" y="159"/>
                  </a:lnTo>
                  <a:lnTo>
                    <a:pt x="707" y="115"/>
                  </a:lnTo>
                  <a:lnTo>
                    <a:pt x="690" y="80"/>
                  </a:lnTo>
                  <a:lnTo>
                    <a:pt x="673" y="71"/>
                  </a:lnTo>
                  <a:lnTo>
                    <a:pt x="647" y="71"/>
                  </a:lnTo>
                  <a:lnTo>
                    <a:pt x="647" y="0"/>
                  </a:lnTo>
                  <a:lnTo>
                    <a:pt x="681" y="9"/>
                  </a:lnTo>
                  <a:lnTo>
                    <a:pt x="854" y="9"/>
                  </a:lnTo>
                  <a:lnTo>
                    <a:pt x="940" y="0"/>
                  </a:lnTo>
                  <a:lnTo>
                    <a:pt x="1027" y="0"/>
                  </a:lnTo>
                  <a:lnTo>
                    <a:pt x="1027" y="71"/>
                  </a:lnTo>
                  <a:lnTo>
                    <a:pt x="932" y="80"/>
                  </a:lnTo>
                  <a:lnTo>
                    <a:pt x="854" y="124"/>
                  </a:lnTo>
                  <a:lnTo>
                    <a:pt x="776" y="186"/>
                  </a:lnTo>
                  <a:lnTo>
                    <a:pt x="716" y="257"/>
                  </a:lnTo>
                  <a:lnTo>
                    <a:pt x="578" y="433"/>
                  </a:lnTo>
                  <a:lnTo>
                    <a:pt x="863" y="814"/>
                  </a:lnTo>
                  <a:lnTo>
                    <a:pt x="914" y="858"/>
                  </a:lnTo>
                  <a:lnTo>
                    <a:pt x="975" y="876"/>
                  </a:lnTo>
                  <a:lnTo>
                    <a:pt x="1070" y="876"/>
                  </a:lnTo>
                  <a:lnTo>
                    <a:pt x="1070" y="946"/>
                  </a:lnTo>
                  <a:lnTo>
                    <a:pt x="966" y="938"/>
                  </a:lnTo>
                  <a:lnTo>
                    <a:pt x="802" y="938"/>
                  </a:lnTo>
                  <a:lnTo>
                    <a:pt x="716" y="946"/>
                  </a:lnTo>
                  <a:lnTo>
                    <a:pt x="638" y="946"/>
                  </a:lnTo>
                  <a:lnTo>
                    <a:pt x="638" y="876"/>
                  </a:lnTo>
                  <a:lnTo>
                    <a:pt x="664" y="876"/>
                  </a:lnTo>
                  <a:lnTo>
                    <a:pt x="699" y="858"/>
                  </a:lnTo>
                  <a:lnTo>
                    <a:pt x="707" y="840"/>
                  </a:lnTo>
                  <a:lnTo>
                    <a:pt x="716" y="831"/>
                  </a:lnTo>
                  <a:lnTo>
                    <a:pt x="716" y="814"/>
                  </a:lnTo>
                  <a:lnTo>
                    <a:pt x="707" y="805"/>
                  </a:lnTo>
                  <a:lnTo>
                    <a:pt x="699" y="787"/>
                  </a:lnTo>
                  <a:lnTo>
                    <a:pt x="681" y="770"/>
                  </a:lnTo>
                  <a:lnTo>
                    <a:pt x="673" y="752"/>
                  </a:lnTo>
                  <a:lnTo>
                    <a:pt x="509" y="540"/>
                  </a:lnTo>
                  <a:lnTo>
                    <a:pt x="423" y="637"/>
                  </a:lnTo>
                  <a:lnTo>
                    <a:pt x="362" y="717"/>
                  </a:lnTo>
                  <a:lnTo>
                    <a:pt x="328" y="770"/>
                  </a:lnTo>
                  <a:lnTo>
                    <a:pt x="319" y="814"/>
                  </a:lnTo>
                  <a:lnTo>
                    <a:pt x="319" y="831"/>
                  </a:lnTo>
                  <a:lnTo>
                    <a:pt x="354" y="867"/>
                  </a:lnTo>
                  <a:lnTo>
                    <a:pt x="380" y="876"/>
                  </a:lnTo>
                  <a:lnTo>
                    <a:pt x="380" y="946"/>
                  </a:lnTo>
                  <a:lnTo>
                    <a:pt x="319" y="938"/>
                  </a:lnTo>
                  <a:lnTo>
                    <a:pt x="173" y="938"/>
                  </a:lnTo>
                  <a:lnTo>
                    <a:pt x="86" y="946"/>
                  </a:lnTo>
                  <a:lnTo>
                    <a:pt x="0" y="946"/>
                  </a:lnTo>
                  <a:lnTo>
                    <a:pt x="0" y="876"/>
                  </a:lnTo>
                  <a:lnTo>
                    <a:pt x="43" y="876"/>
                  </a:lnTo>
                  <a:lnTo>
                    <a:pt x="112" y="858"/>
                  </a:lnTo>
                  <a:lnTo>
                    <a:pt x="190" y="814"/>
                  </a:lnTo>
                  <a:lnTo>
                    <a:pt x="267" y="743"/>
                  </a:lnTo>
                  <a:lnTo>
                    <a:pt x="466" y="487"/>
                  </a:lnTo>
                  <a:lnTo>
                    <a:pt x="259" y="203"/>
                  </a:lnTo>
                  <a:lnTo>
                    <a:pt x="207" y="142"/>
                  </a:lnTo>
                  <a:lnTo>
                    <a:pt x="173" y="97"/>
                  </a:lnTo>
                  <a:lnTo>
                    <a:pt x="129" y="80"/>
                  </a:lnTo>
                  <a:lnTo>
                    <a:pt x="78" y="71"/>
                  </a:lnTo>
                  <a:lnTo>
                    <a:pt x="9" y="7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4" name="Freeform 92"/>
            <p:cNvSpPr>
              <a:spLocks noEditPoints="1"/>
            </p:cNvSpPr>
            <p:nvPr/>
          </p:nvSpPr>
          <p:spPr bwMode="auto">
            <a:xfrm>
              <a:off x="7934" y="4155"/>
              <a:ext cx="1061" cy="1389"/>
            </a:xfrm>
            <a:custGeom>
              <a:avLst/>
              <a:gdLst/>
              <a:ahLst/>
              <a:cxnLst>
                <a:cxn ang="0">
                  <a:pos x="474" y="71"/>
                </a:cxn>
                <a:cxn ang="0">
                  <a:pos x="310" y="230"/>
                </a:cxn>
                <a:cxn ang="0">
                  <a:pos x="336" y="805"/>
                </a:cxn>
                <a:cxn ang="0">
                  <a:pos x="474" y="920"/>
                </a:cxn>
                <a:cxn ang="0">
                  <a:pos x="655" y="920"/>
                </a:cxn>
                <a:cxn ang="0">
                  <a:pos x="811" y="770"/>
                </a:cxn>
                <a:cxn ang="0">
                  <a:pos x="871" y="496"/>
                </a:cxn>
                <a:cxn ang="0">
                  <a:pos x="819" y="230"/>
                </a:cxn>
                <a:cxn ang="0">
                  <a:pos x="673" y="80"/>
                </a:cxn>
                <a:cxn ang="0">
                  <a:pos x="310" y="0"/>
                </a:cxn>
                <a:cxn ang="0">
                  <a:pos x="354" y="98"/>
                </a:cxn>
                <a:cxn ang="0">
                  <a:pos x="500" y="18"/>
                </a:cxn>
                <a:cxn ang="0">
                  <a:pos x="750" y="27"/>
                </a:cxn>
                <a:cxn ang="0">
                  <a:pos x="975" y="204"/>
                </a:cxn>
                <a:cxn ang="0">
                  <a:pos x="1061" y="496"/>
                </a:cxn>
                <a:cxn ang="0">
                  <a:pos x="992" y="752"/>
                </a:cxn>
                <a:cxn ang="0">
                  <a:pos x="819" y="929"/>
                </a:cxn>
                <a:cxn ang="0">
                  <a:pos x="586" y="991"/>
                </a:cxn>
                <a:cxn ang="0">
                  <a:pos x="423" y="947"/>
                </a:cxn>
                <a:cxn ang="0">
                  <a:pos x="336" y="867"/>
                </a:cxn>
                <a:cxn ang="0">
                  <a:pos x="319" y="1230"/>
                </a:cxn>
                <a:cxn ang="0">
                  <a:pos x="345" y="1318"/>
                </a:cxn>
                <a:cxn ang="0">
                  <a:pos x="483" y="1327"/>
                </a:cxn>
                <a:cxn ang="0">
                  <a:pos x="397" y="1389"/>
                </a:cxn>
                <a:cxn ang="0">
                  <a:pos x="164" y="1380"/>
                </a:cxn>
                <a:cxn ang="0">
                  <a:pos x="0" y="1389"/>
                </a:cxn>
                <a:cxn ang="0">
                  <a:pos x="86" y="1327"/>
                </a:cxn>
                <a:cxn ang="0">
                  <a:pos x="155" y="1283"/>
                </a:cxn>
                <a:cxn ang="0">
                  <a:pos x="164" y="204"/>
                </a:cxn>
                <a:cxn ang="0">
                  <a:pos x="138" y="115"/>
                </a:cxn>
                <a:cxn ang="0">
                  <a:pos x="0" y="98"/>
                </a:cxn>
                <a:cxn ang="0">
                  <a:pos x="310" y="0"/>
                </a:cxn>
              </a:cxnLst>
              <a:rect l="0" t="0" r="r" b="b"/>
              <a:pathLst>
                <a:path w="1061" h="1389">
                  <a:moveTo>
                    <a:pt x="586" y="53"/>
                  </a:moveTo>
                  <a:lnTo>
                    <a:pt x="474" y="71"/>
                  </a:lnTo>
                  <a:lnTo>
                    <a:pt x="388" y="133"/>
                  </a:lnTo>
                  <a:lnTo>
                    <a:pt x="310" y="230"/>
                  </a:lnTo>
                  <a:lnTo>
                    <a:pt x="310" y="752"/>
                  </a:lnTo>
                  <a:lnTo>
                    <a:pt x="336" y="805"/>
                  </a:lnTo>
                  <a:lnTo>
                    <a:pt x="405" y="876"/>
                  </a:lnTo>
                  <a:lnTo>
                    <a:pt x="474" y="920"/>
                  </a:lnTo>
                  <a:lnTo>
                    <a:pt x="561" y="938"/>
                  </a:lnTo>
                  <a:lnTo>
                    <a:pt x="655" y="920"/>
                  </a:lnTo>
                  <a:lnTo>
                    <a:pt x="742" y="858"/>
                  </a:lnTo>
                  <a:lnTo>
                    <a:pt x="811" y="770"/>
                  </a:lnTo>
                  <a:lnTo>
                    <a:pt x="854" y="646"/>
                  </a:lnTo>
                  <a:lnTo>
                    <a:pt x="871" y="496"/>
                  </a:lnTo>
                  <a:lnTo>
                    <a:pt x="854" y="354"/>
                  </a:lnTo>
                  <a:lnTo>
                    <a:pt x="819" y="230"/>
                  </a:lnTo>
                  <a:lnTo>
                    <a:pt x="750" y="142"/>
                  </a:lnTo>
                  <a:lnTo>
                    <a:pt x="673" y="80"/>
                  </a:lnTo>
                  <a:lnTo>
                    <a:pt x="586" y="53"/>
                  </a:lnTo>
                  <a:close/>
                  <a:moveTo>
                    <a:pt x="310" y="0"/>
                  </a:moveTo>
                  <a:lnTo>
                    <a:pt x="310" y="142"/>
                  </a:lnTo>
                  <a:lnTo>
                    <a:pt x="354" y="98"/>
                  </a:lnTo>
                  <a:lnTo>
                    <a:pt x="414" y="53"/>
                  </a:lnTo>
                  <a:lnTo>
                    <a:pt x="500" y="18"/>
                  </a:lnTo>
                  <a:lnTo>
                    <a:pt x="612" y="0"/>
                  </a:lnTo>
                  <a:lnTo>
                    <a:pt x="750" y="27"/>
                  </a:lnTo>
                  <a:lnTo>
                    <a:pt x="871" y="98"/>
                  </a:lnTo>
                  <a:lnTo>
                    <a:pt x="975" y="204"/>
                  </a:lnTo>
                  <a:lnTo>
                    <a:pt x="1035" y="336"/>
                  </a:lnTo>
                  <a:lnTo>
                    <a:pt x="1061" y="496"/>
                  </a:lnTo>
                  <a:lnTo>
                    <a:pt x="1044" y="628"/>
                  </a:lnTo>
                  <a:lnTo>
                    <a:pt x="992" y="752"/>
                  </a:lnTo>
                  <a:lnTo>
                    <a:pt x="914" y="849"/>
                  </a:lnTo>
                  <a:lnTo>
                    <a:pt x="819" y="929"/>
                  </a:lnTo>
                  <a:lnTo>
                    <a:pt x="707" y="973"/>
                  </a:lnTo>
                  <a:lnTo>
                    <a:pt x="586" y="991"/>
                  </a:lnTo>
                  <a:lnTo>
                    <a:pt x="500" y="982"/>
                  </a:lnTo>
                  <a:lnTo>
                    <a:pt x="423" y="947"/>
                  </a:lnTo>
                  <a:lnTo>
                    <a:pt x="371" y="911"/>
                  </a:lnTo>
                  <a:lnTo>
                    <a:pt x="336" y="867"/>
                  </a:lnTo>
                  <a:lnTo>
                    <a:pt x="319" y="841"/>
                  </a:lnTo>
                  <a:lnTo>
                    <a:pt x="319" y="1230"/>
                  </a:lnTo>
                  <a:lnTo>
                    <a:pt x="328" y="1283"/>
                  </a:lnTo>
                  <a:lnTo>
                    <a:pt x="345" y="1318"/>
                  </a:lnTo>
                  <a:lnTo>
                    <a:pt x="397" y="1327"/>
                  </a:lnTo>
                  <a:lnTo>
                    <a:pt x="483" y="1327"/>
                  </a:lnTo>
                  <a:lnTo>
                    <a:pt x="483" y="1389"/>
                  </a:lnTo>
                  <a:lnTo>
                    <a:pt x="397" y="1389"/>
                  </a:lnTo>
                  <a:lnTo>
                    <a:pt x="310" y="1380"/>
                  </a:lnTo>
                  <a:lnTo>
                    <a:pt x="164" y="1380"/>
                  </a:lnTo>
                  <a:lnTo>
                    <a:pt x="78" y="1389"/>
                  </a:lnTo>
                  <a:lnTo>
                    <a:pt x="0" y="1389"/>
                  </a:lnTo>
                  <a:lnTo>
                    <a:pt x="0" y="1327"/>
                  </a:lnTo>
                  <a:lnTo>
                    <a:pt x="86" y="1327"/>
                  </a:lnTo>
                  <a:lnTo>
                    <a:pt x="129" y="1318"/>
                  </a:lnTo>
                  <a:lnTo>
                    <a:pt x="155" y="1283"/>
                  </a:lnTo>
                  <a:lnTo>
                    <a:pt x="164" y="1230"/>
                  </a:lnTo>
                  <a:lnTo>
                    <a:pt x="164" y="204"/>
                  </a:lnTo>
                  <a:lnTo>
                    <a:pt x="155" y="151"/>
                  </a:lnTo>
                  <a:lnTo>
                    <a:pt x="138" y="115"/>
                  </a:lnTo>
                  <a:lnTo>
                    <a:pt x="86" y="98"/>
                  </a:lnTo>
                  <a:lnTo>
                    <a:pt x="0" y="98"/>
                  </a:lnTo>
                  <a:lnTo>
                    <a:pt x="0" y="27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5" name="Freeform 93"/>
            <p:cNvSpPr>
              <a:spLocks/>
            </p:cNvSpPr>
            <p:nvPr/>
          </p:nvSpPr>
          <p:spPr bwMode="auto">
            <a:xfrm>
              <a:off x="9512" y="3386"/>
              <a:ext cx="1182" cy="2423"/>
            </a:xfrm>
            <a:custGeom>
              <a:avLst/>
              <a:gdLst/>
              <a:ahLst/>
              <a:cxnLst>
                <a:cxn ang="0">
                  <a:pos x="1044" y="17"/>
                </a:cxn>
                <a:cxn ang="0">
                  <a:pos x="1165" y="115"/>
                </a:cxn>
                <a:cxn ang="0">
                  <a:pos x="1182" y="212"/>
                </a:cxn>
                <a:cxn ang="0">
                  <a:pos x="1156" y="256"/>
                </a:cxn>
                <a:cxn ang="0">
                  <a:pos x="1113" y="274"/>
                </a:cxn>
                <a:cxn ang="0">
                  <a:pos x="1053" y="265"/>
                </a:cxn>
                <a:cxn ang="0">
                  <a:pos x="1018" y="239"/>
                </a:cxn>
                <a:cxn ang="0">
                  <a:pos x="1010" y="168"/>
                </a:cxn>
                <a:cxn ang="0">
                  <a:pos x="1044" y="115"/>
                </a:cxn>
                <a:cxn ang="0">
                  <a:pos x="1087" y="97"/>
                </a:cxn>
                <a:cxn ang="0">
                  <a:pos x="984" y="53"/>
                </a:cxn>
                <a:cxn ang="0">
                  <a:pos x="906" y="62"/>
                </a:cxn>
                <a:cxn ang="0">
                  <a:pos x="820" y="132"/>
                </a:cxn>
                <a:cxn ang="0">
                  <a:pos x="768" y="345"/>
                </a:cxn>
                <a:cxn ang="0">
                  <a:pos x="708" y="1052"/>
                </a:cxn>
                <a:cxn ang="0">
                  <a:pos x="682" y="1335"/>
                </a:cxn>
                <a:cxn ang="0">
                  <a:pos x="639" y="1680"/>
                </a:cxn>
                <a:cxn ang="0">
                  <a:pos x="604" y="1963"/>
                </a:cxn>
                <a:cxn ang="0">
                  <a:pos x="552" y="2158"/>
                </a:cxn>
                <a:cxn ang="0">
                  <a:pos x="432" y="2344"/>
                </a:cxn>
                <a:cxn ang="0">
                  <a:pos x="233" y="2423"/>
                </a:cxn>
                <a:cxn ang="0">
                  <a:pos x="69" y="2379"/>
                </a:cxn>
                <a:cxn ang="0">
                  <a:pos x="0" y="2247"/>
                </a:cxn>
                <a:cxn ang="0">
                  <a:pos x="9" y="2193"/>
                </a:cxn>
                <a:cxn ang="0">
                  <a:pos x="69" y="2149"/>
                </a:cxn>
                <a:cxn ang="0">
                  <a:pos x="138" y="2167"/>
                </a:cxn>
                <a:cxn ang="0">
                  <a:pos x="173" y="2211"/>
                </a:cxn>
                <a:cxn ang="0">
                  <a:pos x="156" y="2291"/>
                </a:cxn>
                <a:cxn ang="0">
                  <a:pos x="121" y="2317"/>
                </a:cxn>
                <a:cxn ang="0">
                  <a:pos x="147" y="2353"/>
                </a:cxn>
                <a:cxn ang="0">
                  <a:pos x="233" y="2370"/>
                </a:cxn>
                <a:cxn ang="0">
                  <a:pos x="337" y="2335"/>
                </a:cxn>
                <a:cxn ang="0">
                  <a:pos x="414" y="2193"/>
                </a:cxn>
                <a:cxn ang="0">
                  <a:pos x="458" y="1910"/>
                </a:cxn>
                <a:cxn ang="0">
                  <a:pos x="509" y="1380"/>
                </a:cxn>
                <a:cxn ang="0">
                  <a:pos x="535" y="1088"/>
                </a:cxn>
                <a:cxn ang="0">
                  <a:pos x="578" y="743"/>
                </a:cxn>
                <a:cxn ang="0">
                  <a:pos x="613" y="460"/>
                </a:cxn>
                <a:cxn ang="0">
                  <a:pos x="647" y="292"/>
                </a:cxn>
                <a:cxn ang="0">
                  <a:pos x="725" y="124"/>
                </a:cxn>
                <a:cxn ang="0">
                  <a:pos x="854" y="17"/>
                </a:cxn>
              </a:cxnLst>
              <a:rect l="0" t="0" r="r" b="b"/>
              <a:pathLst>
                <a:path w="1182" h="2423">
                  <a:moveTo>
                    <a:pt x="949" y="0"/>
                  </a:moveTo>
                  <a:lnTo>
                    <a:pt x="1044" y="17"/>
                  </a:lnTo>
                  <a:lnTo>
                    <a:pt x="1113" y="53"/>
                  </a:lnTo>
                  <a:lnTo>
                    <a:pt x="1165" y="115"/>
                  </a:lnTo>
                  <a:lnTo>
                    <a:pt x="1182" y="186"/>
                  </a:lnTo>
                  <a:lnTo>
                    <a:pt x="1182" y="212"/>
                  </a:lnTo>
                  <a:lnTo>
                    <a:pt x="1174" y="239"/>
                  </a:lnTo>
                  <a:lnTo>
                    <a:pt x="1156" y="256"/>
                  </a:lnTo>
                  <a:lnTo>
                    <a:pt x="1139" y="265"/>
                  </a:lnTo>
                  <a:lnTo>
                    <a:pt x="1113" y="274"/>
                  </a:lnTo>
                  <a:lnTo>
                    <a:pt x="1079" y="274"/>
                  </a:lnTo>
                  <a:lnTo>
                    <a:pt x="1053" y="265"/>
                  </a:lnTo>
                  <a:lnTo>
                    <a:pt x="1036" y="256"/>
                  </a:lnTo>
                  <a:lnTo>
                    <a:pt x="1018" y="239"/>
                  </a:lnTo>
                  <a:lnTo>
                    <a:pt x="1010" y="212"/>
                  </a:lnTo>
                  <a:lnTo>
                    <a:pt x="1010" y="168"/>
                  </a:lnTo>
                  <a:lnTo>
                    <a:pt x="1027" y="132"/>
                  </a:lnTo>
                  <a:lnTo>
                    <a:pt x="1044" y="115"/>
                  </a:lnTo>
                  <a:lnTo>
                    <a:pt x="1061" y="106"/>
                  </a:lnTo>
                  <a:lnTo>
                    <a:pt x="1087" y="97"/>
                  </a:lnTo>
                  <a:lnTo>
                    <a:pt x="1036" y="62"/>
                  </a:lnTo>
                  <a:lnTo>
                    <a:pt x="984" y="53"/>
                  </a:lnTo>
                  <a:lnTo>
                    <a:pt x="949" y="53"/>
                  </a:lnTo>
                  <a:lnTo>
                    <a:pt x="906" y="62"/>
                  </a:lnTo>
                  <a:lnTo>
                    <a:pt x="863" y="79"/>
                  </a:lnTo>
                  <a:lnTo>
                    <a:pt x="820" y="132"/>
                  </a:lnTo>
                  <a:lnTo>
                    <a:pt x="794" y="221"/>
                  </a:lnTo>
                  <a:lnTo>
                    <a:pt x="768" y="345"/>
                  </a:lnTo>
                  <a:lnTo>
                    <a:pt x="751" y="513"/>
                  </a:lnTo>
                  <a:lnTo>
                    <a:pt x="708" y="1052"/>
                  </a:lnTo>
                  <a:lnTo>
                    <a:pt x="699" y="1176"/>
                  </a:lnTo>
                  <a:lnTo>
                    <a:pt x="682" y="1335"/>
                  </a:lnTo>
                  <a:lnTo>
                    <a:pt x="665" y="1504"/>
                  </a:lnTo>
                  <a:lnTo>
                    <a:pt x="639" y="1680"/>
                  </a:lnTo>
                  <a:lnTo>
                    <a:pt x="621" y="1840"/>
                  </a:lnTo>
                  <a:lnTo>
                    <a:pt x="604" y="1963"/>
                  </a:lnTo>
                  <a:lnTo>
                    <a:pt x="587" y="2043"/>
                  </a:lnTo>
                  <a:lnTo>
                    <a:pt x="552" y="2158"/>
                  </a:lnTo>
                  <a:lnTo>
                    <a:pt x="501" y="2264"/>
                  </a:lnTo>
                  <a:lnTo>
                    <a:pt x="432" y="2344"/>
                  </a:lnTo>
                  <a:lnTo>
                    <a:pt x="345" y="2406"/>
                  </a:lnTo>
                  <a:lnTo>
                    <a:pt x="233" y="2423"/>
                  </a:lnTo>
                  <a:lnTo>
                    <a:pt x="138" y="2415"/>
                  </a:lnTo>
                  <a:lnTo>
                    <a:pt x="69" y="2379"/>
                  </a:lnTo>
                  <a:lnTo>
                    <a:pt x="18" y="2317"/>
                  </a:lnTo>
                  <a:lnTo>
                    <a:pt x="0" y="2247"/>
                  </a:lnTo>
                  <a:lnTo>
                    <a:pt x="0" y="2211"/>
                  </a:lnTo>
                  <a:lnTo>
                    <a:pt x="9" y="2193"/>
                  </a:lnTo>
                  <a:lnTo>
                    <a:pt x="44" y="2158"/>
                  </a:lnTo>
                  <a:lnTo>
                    <a:pt x="69" y="2149"/>
                  </a:lnTo>
                  <a:lnTo>
                    <a:pt x="104" y="2149"/>
                  </a:lnTo>
                  <a:lnTo>
                    <a:pt x="138" y="2167"/>
                  </a:lnTo>
                  <a:lnTo>
                    <a:pt x="156" y="2185"/>
                  </a:lnTo>
                  <a:lnTo>
                    <a:pt x="173" y="2211"/>
                  </a:lnTo>
                  <a:lnTo>
                    <a:pt x="173" y="2255"/>
                  </a:lnTo>
                  <a:lnTo>
                    <a:pt x="156" y="2291"/>
                  </a:lnTo>
                  <a:lnTo>
                    <a:pt x="138" y="2308"/>
                  </a:lnTo>
                  <a:lnTo>
                    <a:pt x="121" y="2317"/>
                  </a:lnTo>
                  <a:lnTo>
                    <a:pt x="95" y="2326"/>
                  </a:lnTo>
                  <a:lnTo>
                    <a:pt x="147" y="2353"/>
                  </a:lnTo>
                  <a:lnTo>
                    <a:pt x="199" y="2370"/>
                  </a:lnTo>
                  <a:lnTo>
                    <a:pt x="233" y="2370"/>
                  </a:lnTo>
                  <a:lnTo>
                    <a:pt x="294" y="2362"/>
                  </a:lnTo>
                  <a:lnTo>
                    <a:pt x="337" y="2335"/>
                  </a:lnTo>
                  <a:lnTo>
                    <a:pt x="380" y="2273"/>
                  </a:lnTo>
                  <a:lnTo>
                    <a:pt x="414" y="2193"/>
                  </a:lnTo>
                  <a:lnTo>
                    <a:pt x="440" y="2070"/>
                  </a:lnTo>
                  <a:lnTo>
                    <a:pt x="458" y="1910"/>
                  </a:lnTo>
                  <a:lnTo>
                    <a:pt x="466" y="1919"/>
                  </a:lnTo>
                  <a:lnTo>
                    <a:pt x="509" y="1380"/>
                  </a:lnTo>
                  <a:lnTo>
                    <a:pt x="518" y="1247"/>
                  </a:lnTo>
                  <a:lnTo>
                    <a:pt x="535" y="1088"/>
                  </a:lnTo>
                  <a:lnTo>
                    <a:pt x="552" y="911"/>
                  </a:lnTo>
                  <a:lnTo>
                    <a:pt x="578" y="743"/>
                  </a:lnTo>
                  <a:lnTo>
                    <a:pt x="596" y="584"/>
                  </a:lnTo>
                  <a:lnTo>
                    <a:pt x="613" y="460"/>
                  </a:lnTo>
                  <a:lnTo>
                    <a:pt x="630" y="380"/>
                  </a:lnTo>
                  <a:lnTo>
                    <a:pt x="647" y="292"/>
                  </a:lnTo>
                  <a:lnTo>
                    <a:pt x="682" y="203"/>
                  </a:lnTo>
                  <a:lnTo>
                    <a:pt x="725" y="124"/>
                  </a:lnTo>
                  <a:lnTo>
                    <a:pt x="785" y="62"/>
                  </a:lnTo>
                  <a:lnTo>
                    <a:pt x="854" y="17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6" name="Freeform 94"/>
            <p:cNvSpPr>
              <a:spLocks noEditPoints="1"/>
            </p:cNvSpPr>
            <p:nvPr/>
          </p:nvSpPr>
          <p:spPr bwMode="auto">
            <a:xfrm>
              <a:off x="10418" y="4854"/>
              <a:ext cx="1035" cy="1062"/>
            </a:xfrm>
            <a:custGeom>
              <a:avLst/>
              <a:gdLst/>
              <a:ahLst/>
              <a:cxnLst>
                <a:cxn ang="0">
                  <a:pos x="578" y="575"/>
                </a:cxn>
                <a:cxn ang="0">
                  <a:pos x="483" y="584"/>
                </a:cxn>
                <a:cxn ang="0">
                  <a:pos x="906" y="1009"/>
                </a:cxn>
                <a:cxn ang="0">
                  <a:pos x="776" y="840"/>
                </a:cxn>
                <a:cxn ang="0">
                  <a:pos x="664" y="664"/>
                </a:cxn>
                <a:cxn ang="0">
                  <a:pos x="595" y="566"/>
                </a:cxn>
                <a:cxn ang="0">
                  <a:pos x="690" y="142"/>
                </a:cxn>
                <a:cxn ang="0">
                  <a:pos x="716" y="354"/>
                </a:cxn>
                <a:cxn ang="0">
                  <a:pos x="673" y="495"/>
                </a:cxn>
                <a:cxn ang="0">
                  <a:pos x="673" y="495"/>
                </a:cxn>
                <a:cxn ang="0">
                  <a:pos x="820" y="416"/>
                </a:cxn>
                <a:cxn ang="0">
                  <a:pos x="863" y="283"/>
                </a:cxn>
                <a:cxn ang="0">
                  <a:pos x="811" y="150"/>
                </a:cxn>
                <a:cxn ang="0">
                  <a:pos x="699" y="89"/>
                </a:cxn>
                <a:cxn ang="0">
                  <a:pos x="173" y="62"/>
                </a:cxn>
                <a:cxn ang="0">
                  <a:pos x="190" y="106"/>
                </a:cxn>
                <a:cxn ang="0">
                  <a:pos x="181" y="973"/>
                </a:cxn>
                <a:cxn ang="0">
                  <a:pos x="181" y="1009"/>
                </a:cxn>
                <a:cxn ang="0">
                  <a:pos x="337" y="991"/>
                </a:cxn>
                <a:cxn ang="0">
                  <a:pos x="328" y="115"/>
                </a:cxn>
                <a:cxn ang="0">
                  <a:pos x="173" y="62"/>
                </a:cxn>
                <a:cxn ang="0">
                  <a:pos x="414" y="62"/>
                </a:cxn>
                <a:cxn ang="0">
                  <a:pos x="388" y="89"/>
                </a:cxn>
                <a:cxn ang="0">
                  <a:pos x="380" y="513"/>
                </a:cxn>
                <a:cxn ang="0">
                  <a:pos x="587" y="487"/>
                </a:cxn>
                <a:cxn ang="0">
                  <a:pos x="656" y="380"/>
                </a:cxn>
                <a:cxn ang="0">
                  <a:pos x="656" y="177"/>
                </a:cxn>
                <a:cxn ang="0">
                  <a:pos x="561" y="62"/>
                </a:cxn>
                <a:cxn ang="0">
                  <a:pos x="440" y="53"/>
                </a:cxn>
                <a:cxn ang="0">
                  <a:pos x="526" y="0"/>
                </a:cxn>
                <a:cxn ang="0">
                  <a:pos x="707" y="27"/>
                </a:cxn>
                <a:cxn ang="0">
                  <a:pos x="863" y="124"/>
                </a:cxn>
                <a:cxn ang="0">
                  <a:pos x="923" y="292"/>
                </a:cxn>
                <a:cxn ang="0">
                  <a:pos x="871" y="451"/>
                </a:cxn>
                <a:cxn ang="0">
                  <a:pos x="742" y="540"/>
                </a:cxn>
                <a:cxn ang="0">
                  <a:pos x="733" y="664"/>
                </a:cxn>
                <a:cxn ang="0">
                  <a:pos x="828" y="814"/>
                </a:cxn>
                <a:cxn ang="0">
                  <a:pos x="880" y="885"/>
                </a:cxn>
                <a:cxn ang="0">
                  <a:pos x="966" y="973"/>
                </a:cxn>
                <a:cxn ang="0">
                  <a:pos x="1027" y="1000"/>
                </a:cxn>
                <a:cxn ang="0">
                  <a:pos x="1035" y="1035"/>
                </a:cxn>
                <a:cxn ang="0">
                  <a:pos x="1009" y="1053"/>
                </a:cxn>
                <a:cxn ang="0">
                  <a:pos x="725" y="1035"/>
                </a:cxn>
                <a:cxn ang="0">
                  <a:pos x="699" y="1000"/>
                </a:cxn>
                <a:cxn ang="0">
                  <a:pos x="656" y="929"/>
                </a:cxn>
                <a:cxn ang="0">
                  <a:pos x="388" y="575"/>
                </a:cxn>
                <a:cxn ang="0">
                  <a:pos x="397" y="991"/>
                </a:cxn>
                <a:cxn ang="0">
                  <a:pos x="440" y="1009"/>
                </a:cxn>
                <a:cxn ang="0">
                  <a:pos x="518" y="1026"/>
                </a:cxn>
                <a:cxn ang="0">
                  <a:pos x="509" y="1053"/>
                </a:cxn>
                <a:cxn ang="0">
                  <a:pos x="26" y="1062"/>
                </a:cxn>
                <a:cxn ang="0">
                  <a:pos x="0" y="1044"/>
                </a:cxn>
                <a:cxn ang="0">
                  <a:pos x="9" y="1017"/>
                </a:cxn>
                <a:cxn ang="0">
                  <a:pos x="78" y="1009"/>
                </a:cxn>
                <a:cxn ang="0">
                  <a:pos x="121" y="991"/>
                </a:cxn>
                <a:cxn ang="0">
                  <a:pos x="138" y="955"/>
                </a:cxn>
                <a:cxn ang="0">
                  <a:pos x="130" y="80"/>
                </a:cxn>
                <a:cxn ang="0">
                  <a:pos x="104" y="62"/>
                </a:cxn>
                <a:cxn ang="0">
                  <a:pos x="17" y="53"/>
                </a:cxn>
                <a:cxn ang="0">
                  <a:pos x="0" y="18"/>
                </a:cxn>
                <a:cxn ang="0">
                  <a:pos x="26" y="0"/>
                </a:cxn>
              </a:cxnLst>
              <a:rect l="0" t="0" r="r" b="b"/>
              <a:pathLst>
                <a:path w="1035" h="1062">
                  <a:moveTo>
                    <a:pt x="595" y="566"/>
                  </a:moveTo>
                  <a:lnTo>
                    <a:pt x="578" y="575"/>
                  </a:lnTo>
                  <a:lnTo>
                    <a:pt x="492" y="575"/>
                  </a:lnTo>
                  <a:lnTo>
                    <a:pt x="483" y="584"/>
                  </a:lnTo>
                  <a:lnTo>
                    <a:pt x="759" y="1009"/>
                  </a:lnTo>
                  <a:lnTo>
                    <a:pt x="906" y="1009"/>
                  </a:lnTo>
                  <a:lnTo>
                    <a:pt x="845" y="929"/>
                  </a:lnTo>
                  <a:lnTo>
                    <a:pt x="776" y="840"/>
                  </a:lnTo>
                  <a:lnTo>
                    <a:pt x="716" y="752"/>
                  </a:lnTo>
                  <a:lnTo>
                    <a:pt x="664" y="664"/>
                  </a:lnTo>
                  <a:lnTo>
                    <a:pt x="621" y="602"/>
                  </a:lnTo>
                  <a:lnTo>
                    <a:pt x="595" y="566"/>
                  </a:lnTo>
                  <a:close/>
                  <a:moveTo>
                    <a:pt x="656" y="71"/>
                  </a:moveTo>
                  <a:lnTo>
                    <a:pt x="690" y="142"/>
                  </a:lnTo>
                  <a:lnTo>
                    <a:pt x="716" y="212"/>
                  </a:lnTo>
                  <a:lnTo>
                    <a:pt x="716" y="354"/>
                  </a:lnTo>
                  <a:lnTo>
                    <a:pt x="707" y="425"/>
                  </a:lnTo>
                  <a:lnTo>
                    <a:pt x="673" y="495"/>
                  </a:lnTo>
                  <a:lnTo>
                    <a:pt x="664" y="495"/>
                  </a:lnTo>
                  <a:lnTo>
                    <a:pt x="673" y="495"/>
                  </a:lnTo>
                  <a:lnTo>
                    <a:pt x="759" y="460"/>
                  </a:lnTo>
                  <a:lnTo>
                    <a:pt x="820" y="416"/>
                  </a:lnTo>
                  <a:lnTo>
                    <a:pt x="854" y="354"/>
                  </a:lnTo>
                  <a:lnTo>
                    <a:pt x="863" y="283"/>
                  </a:lnTo>
                  <a:lnTo>
                    <a:pt x="845" y="204"/>
                  </a:lnTo>
                  <a:lnTo>
                    <a:pt x="811" y="150"/>
                  </a:lnTo>
                  <a:lnTo>
                    <a:pt x="751" y="106"/>
                  </a:lnTo>
                  <a:lnTo>
                    <a:pt x="699" y="89"/>
                  </a:lnTo>
                  <a:lnTo>
                    <a:pt x="656" y="71"/>
                  </a:lnTo>
                  <a:close/>
                  <a:moveTo>
                    <a:pt x="173" y="62"/>
                  </a:moveTo>
                  <a:lnTo>
                    <a:pt x="181" y="80"/>
                  </a:lnTo>
                  <a:lnTo>
                    <a:pt x="190" y="106"/>
                  </a:lnTo>
                  <a:lnTo>
                    <a:pt x="190" y="955"/>
                  </a:lnTo>
                  <a:lnTo>
                    <a:pt x="181" y="973"/>
                  </a:lnTo>
                  <a:lnTo>
                    <a:pt x="173" y="1000"/>
                  </a:lnTo>
                  <a:lnTo>
                    <a:pt x="181" y="1009"/>
                  </a:lnTo>
                  <a:lnTo>
                    <a:pt x="345" y="1009"/>
                  </a:lnTo>
                  <a:lnTo>
                    <a:pt x="337" y="991"/>
                  </a:lnTo>
                  <a:lnTo>
                    <a:pt x="328" y="964"/>
                  </a:lnTo>
                  <a:lnTo>
                    <a:pt x="328" y="115"/>
                  </a:lnTo>
                  <a:lnTo>
                    <a:pt x="345" y="62"/>
                  </a:lnTo>
                  <a:lnTo>
                    <a:pt x="173" y="62"/>
                  </a:lnTo>
                  <a:close/>
                  <a:moveTo>
                    <a:pt x="440" y="53"/>
                  </a:moveTo>
                  <a:lnTo>
                    <a:pt x="414" y="62"/>
                  </a:lnTo>
                  <a:lnTo>
                    <a:pt x="397" y="71"/>
                  </a:lnTo>
                  <a:lnTo>
                    <a:pt x="388" y="89"/>
                  </a:lnTo>
                  <a:lnTo>
                    <a:pt x="380" y="97"/>
                  </a:lnTo>
                  <a:lnTo>
                    <a:pt x="380" y="513"/>
                  </a:lnTo>
                  <a:lnTo>
                    <a:pt x="500" y="504"/>
                  </a:lnTo>
                  <a:lnTo>
                    <a:pt x="587" y="487"/>
                  </a:lnTo>
                  <a:lnTo>
                    <a:pt x="630" y="451"/>
                  </a:lnTo>
                  <a:lnTo>
                    <a:pt x="656" y="380"/>
                  </a:lnTo>
                  <a:lnTo>
                    <a:pt x="664" y="283"/>
                  </a:lnTo>
                  <a:lnTo>
                    <a:pt x="656" y="177"/>
                  </a:lnTo>
                  <a:lnTo>
                    <a:pt x="621" y="106"/>
                  </a:lnTo>
                  <a:lnTo>
                    <a:pt x="561" y="62"/>
                  </a:lnTo>
                  <a:lnTo>
                    <a:pt x="475" y="53"/>
                  </a:lnTo>
                  <a:lnTo>
                    <a:pt x="440" y="53"/>
                  </a:lnTo>
                  <a:close/>
                  <a:moveTo>
                    <a:pt x="26" y="0"/>
                  </a:moveTo>
                  <a:lnTo>
                    <a:pt x="526" y="0"/>
                  </a:lnTo>
                  <a:lnTo>
                    <a:pt x="613" y="9"/>
                  </a:lnTo>
                  <a:lnTo>
                    <a:pt x="707" y="27"/>
                  </a:lnTo>
                  <a:lnTo>
                    <a:pt x="785" y="71"/>
                  </a:lnTo>
                  <a:lnTo>
                    <a:pt x="863" y="124"/>
                  </a:lnTo>
                  <a:lnTo>
                    <a:pt x="906" y="195"/>
                  </a:lnTo>
                  <a:lnTo>
                    <a:pt x="923" y="292"/>
                  </a:lnTo>
                  <a:lnTo>
                    <a:pt x="906" y="389"/>
                  </a:lnTo>
                  <a:lnTo>
                    <a:pt x="871" y="451"/>
                  </a:lnTo>
                  <a:lnTo>
                    <a:pt x="811" y="504"/>
                  </a:lnTo>
                  <a:lnTo>
                    <a:pt x="742" y="540"/>
                  </a:lnTo>
                  <a:lnTo>
                    <a:pt x="664" y="557"/>
                  </a:lnTo>
                  <a:lnTo>
                    <a:pt x="733" y="664"/>
                  </a:lnTo>
                  <a:lnTo>
                    <a:pt x="785" y="752"/>
                  </a:lnTo>
                  <a:lnTo>
                    <a:pt x="828" y="814"/>
                  </a:lnTo>
                  <a:lnTo>
                    <a:pt x="845" y="840"/>
                  </a:lnTo>
                  <a:lnTo>
                    <a:pt x="880" y="885"/>
                  </a:lnTo>
                  <a:lnTo>
                    <a:pt x="914" y="938"/>
                  </a:lnTo>
                  <a:lnTo>
                    <a:pt x="966" y="973"/>
                  </a:lnTo>
                  <a:lnTo>
                    <a:pt x="1009" y="1000"/>
                  </a:lnTo>
                  <a:lnTo>
                    <a:pt x="1027" y="1000"/>
                  </a:lnTo>
                  <a:lnTo>
                    <a:pt x="1035" y="1009"/>
                  </a:lnTo>
                  <a:lnTo>
                    <a:pt x="1035" y="1035"/>
                  </a:lnTo>
                  <a:lnTo>
                    <a:pt x="1027" y="1044"/>
                  </a:lnTo>
                  <a:lnTo>
                    <a:pt x="1009" y="1053"/>
                  </a:lnTo>
                  <a:lnTo>
                    <a:pt x="742" y="1053"/>
                  </a:lnTo>
                  <a:lnTo>
                    <a:pt x="725" y="1035"/>
                  </a:lnTo>
                  <a:lnTo>
                    <a:pt x="716" y="1017"/>
                  </a:lnTo>
                  <a:lnTo>
                    <a:pt x="699" y="1000"/>
                  </a:lnTo>
                  <a:lnTo>
                    <a:pt x="664" y="947"/>
                  </a:lnTo>
                  <a:lnTo>
                    <a:pt x="656" y="929"/>
                  </a:lnTo>
                  <a:lnTo>
                    <a:pt x="431" y="575"/>
                  </a:lnTo>
                  <a:lnTo>
                    <a:pt x="388" y="575"/>
                  </a:lnTo>
                  <a:lnTo>
                    <a:pt x="388" y="982"/>
                  </a:lnTo>
                  <a:lnTo>
                    <a:pt x="397" y="991"/>
                  </a:lnTo>
                  <a:lnTo>
                    <a:pt x="414" y="1000"/>
                  </a:lnTo>
                  <a:lnTo>
                    <a:pt x="440" y="1009"/>
                  </a:lnTo>
                  <a:lnTo>
                    <a:pt x="500" y="1009"/>
                  </a:lnTo>
                  <a:lnTo>
                    <a:pt x="518" y="1026"/>
                  </a:lnTo>
                  <a:lnTo>
                    <a:pt x="518" y="1044"/>
                  </a:lnTo>
                  <a:lnTo>
                    <a:pt x="509" y="1053"/>
                  </a:lnTo>
                  <a:lnTo>
                    <a:pt x="492" y="1062"/>
                  </a:lnTo>
                  <a:lnTo>
                    <a:pt x="26" y="1062"/>
                  </a:lnTo>
                  <a:lnTo>
                    <a:pt x="9" y="1053"/>
                  </a:lnTo>
                  <a:lnTo>
                    <a:pt x="0" y="1044"/>
                  </a:lnTo>
                  <a:lnTo>
                    <a:pt x="0" y="1026"/>
                  </a:lnTo>
                  <a:lnTo>
                    <a:pt x="9" y="1017"/>
                  </a:lnTo>
                  <a:lnTo>
                    <a:pt x="26" y="1009"/>
                  </a:lnTo>
                  <a:lnTo>
                    <a:pt x="78" y="1009"/>
                  </a:lnTo>
                  <a:lnTo>
                    <a:pt x="104" y="1000"/>
                  </a:lnTo>
                  <a:lnTo>
                    <a:pt x="121" y="991"/>
                  </a:lnTo>
                  <a:lnTo>
                    <a:pt x="130" y="982"/>
                  </a:lnTo>
                  <a:lnTo>
                    <a:pt x="138" y="955"/>
                  </a:lnTo>
                  <a:lnTo>
                    <a:pt x="138" y="106"/>
                  </a:lnTo>
                  <a:lnTo>
                    <a:pt x="130" y="80"/>
                  </a:lnTo>
                  <a:lnTo>
                    <a:pt x="121" y="71"/>
                  </a:lnTo>
                  <a:lnTo>
                    <a:pt x="104" y="62"/>
                  </a:lnTo>
                  <a:lnTo>
                    <a:pt x="78" y="53"/>
                  </a:lnTo>
                  <a:lnTo>
                    <a:pt x="17" y="53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11548" y="5456"/>
              <a:ext cx="414" cy="690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59" y="0"/>
                </a:cxn>
                <a:cxn ang="0">
                  <a:pos x="276" y="8"/>
                </a:cxn>
                <a:cxn ang="0">
                  <a:pos x="285" y="17"/>
                </a:cxn>
                <a:cxn ang="0">
                  <a:pos x="293" y="35"/>
                </a:cxn>
                <a:cxn ang="0">
                  <a:pos x="293" y="53"/>
                </a:cxn>
                <a:cxn ang="0">
                  <a:pos x="285" y="79"/>
                </a:cxn>
                <a:cxn ang="0">
                  <a:pos x="285" y="97"/>
                </a:cxn>
                <a:cxn ang="0">
                  <a:pos x="276" y="115"/>
                </a:cxn>
                <a:cxn ang="0">
                  <a:pos x="259" y="203"/>
                </a:cxn>
                <a:cxn ang="0">
                  <a:pos x="397" y="203"/>
                </a:cxn>
                <a:cxn ang="0">
                  <a:pos x="406" y="212"/>
                </a:cxn>
                <a:cxn ang="0">
                  <a:pos x="406" y="221"/>
                </a:cxn>
                <a:cxn ang="0">
                  <a:pos x="397" y="238"/>
                </a:cxn>
                <a:cxn ang="0">
                  <a:pos x="397" y="247"/>
                </a:cxn>
                <a:cxn ang="0">
                  <a:pos x="250" y="247"/>
                </a:cxn>
                <a:cxn ang="0">
                  <a:pos x="250" y="256"/>
                </a:cxn>
                <a:cxn ang="0">
                  <a:pos x="173" y="557"/>
                </a:cxn>
                <a:cxn ang="0">
                  <a:pos x="173" y="601"/>
                </a:cxn>
                <a:cxn ang="0">
                  <a:pos x="190" y="637"/>
                </a:cxn>
                <a:cxn ang="0">
                  <a:pos x="199" y="645"/>
                </a:cxn>
                <a:cxn ang="0">
                  <a:pos x="216" y="645"/>
                </a:cxn>
                <a:cxn ang="0">
                  <a:pos x="276" y="628"/>
                </a:cxn>
                <a:cxn ang="0">
                  <a:pos x="328" y="592"/>
                </a:cxn>
                <a:cxn ang="0">
                  <a:pos x="371" y="522"/>
                </a:cxn>
                <a:cxn ang="0">
                  <a:pos x="380" y="513"/>
                </a:cxn>
                <a:cxn ang="0">
                  <a:pos x="380" y="504"/>
                </a:cxn>
                <a:cxn ang="0">
                  <a:pos x="406" y="504"/>
                </a:cxn>
                <a:cxn ang="0">
                  <a:pos x="414" y="513"/>
                </a:cxn>
                <a:cxn ang="0">
                  <a:pos x="414" y="522"/>
                </a:cxn>
                <a:cxn ang="0">
                  <a:pos x="406" y="548"/>
                </a:cxn>
                <a:cxn ang="0">
                  <a:pos x="380" y="592"/>
                </a:cxn>
                <a:cxn ang="0">
                  <a:pos x="337" y="637"/>
                </a:cxn>
                <a:cxn ang="0">
                  <a:pos x="276" y="672"/>
                </a:cxn>
                <a:cxn ang="0">
                  <a:pos x="207" y="690"/>
                </a:cxn>
                <a:cxn ang="0">
                  <a:pos x="164" y="681"/>
                </a:cxn>
                <a:cxn ang="0">
                  <a:pos x="130" y="672"/>
                </a:cxn>
                <a:cxn ang="0">
                  <a:pos x="104" y="645"/>
                </a:cxn>
                <a:cxn ang="0">
                  <a:pos x="86" y="619"/>
                </a:cxn>
                <a:cxn ang="0">
                  <a:pos x="78" y="583"/>
                </a:cxn>
                <a:cxn ang="0">
                  <a:pos x="78" y="566"/>
                </a:cxn>
                <a:cxn ang="0">
                  <a:pos x="95" y="513"/>
                </a:cxn>
                <a:cxn ang="0">
                  <a:pos x="155" y="256"/>
                </a:cxn>
                <a:cxn ang="0">
                  <a:pos x="9" y="256"/>
                </a:cxn>
                <a:cxn ang="0">
                  <a:pos x="0" y="247"/>
                </a:cxn>
                <a:cxn ang="0">
                  <a:pos x="0" y="221"/>
                </a:cxn>
                <a:cxn ang="0">
                  <a:pos x="9" y="212"/>
                </a:cxn>
                <a:cxn ang="0">
                  <a:pos x="164" y="212"/>
                </a:cxn>
                <a:cxn ang="0">
                  <a:pos x="181" y="132"/>
                </a:cxn>
                <a:cxn ang="0">
                  <a:pos x="199" y="88"/>
                </a:cxn>
                <a:cxn ang="0">
                  <a:pos x="207" y="62"/>
                </a:cxn>
                <a:cxn ang="0">
                  <a:pos x="207" y="44"/>
                </a:cxn>
                <a:cxn ang="0">
                  <a:pos x="216" y="26"/>
                </a:cxn>
                <a:cxn ang="0">
                  <a:pos x="242" y="0"/>
                </a:cxn>
              </a:cxnLst>
              <a:rect l="0" t="0" r="r" b="b"/>
              <a:pathLst>
                <a:path w="414" h="690">
                  <a:moveTo>
                    <a:pt x="242" y="0"/>
                  </a:moveTo>
                  <a:lnTo>
                    <a:pt x="259" y="0"/>
                  </a:lnTo>
                  <a:lnTo>
                    <a:pt x="276" y="8"/>
                  </a:lnTo>
                  <a:lnTo>
                    <a:pt x="285" y="17"/>
                  </a:lnTo>
                  <a:lnTo>
                    <a:pt x="293" y="35"/>
                  </a:lnTo>
                  <a:lnTo>
                    <a:pt x="293" y="53"/>
                  </a:lnTo>
                  <a:lnTo>
                    <a:pt x="285" y="79"/>
                  </a:lnTo>
                  <a:lnTo>
                    <a:pt x="285" y="97"/>
                  </a:lnTo>
                  <a:lnTo>
                    <a:pt x="276" y="115"/>
                  </a:lnTo>
                  <a:lnTo>
                    <a:pt x="259" y="203"/>
                  </a:lnTo>
                  <a:lnTo>
                    <a:pt x="397" y="203"/>
                  </a:lnTo>
                  <a:lnTo>
                    <a:pt x="406" y="212"/>
                  </a:lnTo>
                  <a:lnTo>
                    <a:pt x="406" y="221"/>
                  </a:lnTo>
                  <a:lnTo>
                    <a:pt x="397" y="238"/>
                  </a:lnTo>
                  <a:lnTo>
                    <a:pt x="397" y="247"/>
                  </a:lnTo>
                  <a:lnTo>
                    <a:pt x="250" y="247"/>
                  </a:lnTo>
                  <a:lnTo>
                    <a:pt x="250" y="256"/>
                  </a:lnTo>
                  <a:lnTo>
                    <a:pt x="173" y="557"/>
                  </a:lnTo>
                  <a:lnTo>
                    <a:pt x="173" y="601"/>
                  </a:lnTo>
                  <a:lnTo>
                    <a:pt x="190" y="637"/>
                  </a:lnTo>
                  <a:lnTo>
                    <a:pt x="199" y="645"/>
                  </a:lnTo>
                  <a:lnTo>
                    <a:pt x="216" y="645"/>
                  </a:lnTo>
                  <a:lnTo>
                    <a:pt x="276" y="628"/>
                  </a:lnTo>
                  <a:lnTo>
                    <a:pt x="328" y="592"/>
                  </a:lnTo>
                  <a:lnTo>
                    <a:pt x="371" y="522"/>
                  </a:lnTo>
                  <a:lnTo>
                    <a:pt x="380" y="513"/>
                  </a:lnTo>
                  <a:lnTo>
                    <a:pt x="380" y="504"/>
                  </a:lnTo>
                  <a:lnTo>
                    <a:pt x="406" y="504"/>
                  </a:lnTo>
                  <a:lnTo>
                    <a:pt x="414" y="513"/>
                  </a:lnTo>
                  <a:lnTo>
                    <a:pt x="414" y="522"/>
                  </a:lnTo>
                  <a:lnTo>
                    <a:pt x="406" y="548"/>
                  </a:lnTo>
                  <a:lnTo>
                    <a:pt x="380" y="592"/>
                  </a:lnTo>
                  <a:lnTo>
                    <a:pt x="337" y="637"/>
                  </a:lnTo>
                  <a:lnTo>
                    <a:pt x="276" y="672"/>
                  </a:lnTo>
                  <a:lnTo>
                    <a:pt x="207" y="690"/>
                  </a:lnTo>
                  <a:lnTo>
                    <a:pt x="164" y="681"/>
                  </a:lnTo>
                  <a:lnTo>
                    <a:pt x="130" y="672"/>
                  </a:lnTo>
                  <a:lnTo>
                    <a:pt x="104" y="645"/>
                  </a:lnTo>
                  <a:lnTo>
                    <a:pt x="86" y="619"/>
                  </a:lnTo>
                  <a:lnTo>
                    <a:pt x="78" y="583"/>
                  </a:lnTo>
                  <a:lnTo>
                    <a:pt x="78" y="566"/>
                  </a:lnTo>
                  <a:lnTo>
                    <a:pt x="95" y="513"/>
                  </a:lnTo>
                  <a:lnTo>
                    <a:pt x="155" y="256"/>
                  </a:lnTo>
                  <a:lnTo>
                    <a:pt x="9" y="256"/>
                  </a:lnTo>
                  <a:lnTo>
                    <a:pt x="0" y="247"/>
                  </a:lnTo>
                  <a:lnTo>
                    <a:pt x="0" y="221"/>
                  </a:lnTo>
                  <a:lnTo>
                    <a:pt x="9" y="212"/>
                  </a:lnTo>
                  <a:lnTo>
                    <a:pt x="164" y="212"/>
                  </a:lnTo>
                  <a:lnTo>
                    <a:pt x="181" y="132"/>
                  </a:lnTo>
                  <a:lnTo>
                    <a:pt x="199" y="88"/>
                  </a:lnTo>
                  <a:lnTo>
                    <a:pt x="207" y="62"/>
                  </a:lnTo>
                  <a:lnTo>
                    <a:pt x="207" y="44"/>
                  </a:lnTo>
                  <a:lnTo>
                    <a:pt x="216" y="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12480" y="5119"/>
              <a:ext cx="802" cy="832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67" y="0"/>
                </a:cxn>
                <a:cxn ang="0">
                  <a:pos x="785" y="9"/>
                </a:cxn>
                <a:cxn ang="0">
                  <a:pos x="793" y="18"/>
                </a:cxn>
                <a:cxn ang="0">
                  <a:pos x="793" y="45"/>
                </a:cxn>
                <a:cxn ang="0">
                  <a:pos x="767" y="71"/>
                </a:cxn>
                <a:cxn ang="0">
                  <a:pos x="776" y="80"/>
                </a:cxn>
                <a:cxn ang="0">
                  <a:pos x="448" y="416"/>
                </a:cxn>
                <a:cxn ang="0">
                  <a:pos x="474" y="443"/>
                </a:cxn>
                <a:cxn ang="0">
                  <a:pos x="526" y="487"/>
                </a:cxn>
                <a:cxn ang="0">
                  <a:pos x="578" y="549"/>
                </a:cxn>
                <a:cxn ang="0">
                  <a:pos x="638" y="611"/>
                </a:cxn>
                <a:cxn ang="0">
                  <a:pos x="698" y="664"/>
                </a:cxn>
                <a:cxn ang="0">
                  <a:pos x="785" y="752"/>
                </a:cxn>
                <a:cxn ang="0">
                  <a:pos x="793" y="770"/>
                </a:cxn>
                <a:cxn ang="0">
                  <a:pos x="802" y="770"/>
                </a:cxn>
                <a:cxn ang="0">
                  <a:pos x="802" y="805"/>
                </a:cxn>
                <a:cxn ang="0">
                  <a:pos x="793" y="823"/>
                </a:cxn>
                <a:cxn ang="0">
                  <a:pos x="776" y="832"/>
                </a:cxn>
                <a:cxn ang="0">
                  <a:pos x="750" y="832"/>
                </a:cxn>
                <a:cxn ang="0">
                  <a:pos x="396" y="469"/>
                </a:cxn>
                <a:cxn ang="0">
                  <a:pos x="43" y="832"/>
                </a:cxn>
                <a:cxn ang="0">
                  <a:pos x="26" y="832"/>
                </a:cxn>
                <a:cxn ang="0">
                  <a:pos x="8" y="823"/>
                </a:cxn>
                <a:cxn ang="0">
                  <a:pos x="0" y="805"/>
                </a:cxn>
                <a:cxn ang="0">
                  <a:pos x="0" y="779"/>
                </a:cxn>
                <a:cxn ang="0">
                  <a:pos x="353" y="416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8" y="27"/>
                </a:cxn>
                <a:cxn ang="0">
                  <a:pos x="17" y="18"/>
                </a:cxn>
                <a:cxn ang="0">
                  <a:pos x="34" y="9"/>
                </a:cxn>
                <a:cxn ang="0">
                  <a:pos x="51" y="9"/>
                </a:cxn>
                <a:cxn ang="0">
                  <a:pos x="396" y="363"/>
                </a:cxn>
                <a:cxn ang="0">
                  <a:pos x="724" y="27"/>
                </a:cxn>
                <a:cxn ang="0">
                  <a:pos x="733" y="9"/>
                </a:cxn>
                <a:cxn ang="0">
                  <a:pos x="742" y="0"/>
                </a:cxn>
              </a:cxnLst>
              <a:rect l="0" t="0" r="r" b="b"/>
              <a:pathLst>
                <a:path w="802" h="832">
                  <a:moveTo>
                    <a:pt x="742" y="0"/>
                  </a:moveTo>
                  <a:lnTo>
                    <a:pt x="767" y="0"/>
                  </a:lnTo>
                  <a:lnTo>
                    <a:pt x="785" y="9"/>
                  </a:lnTo>
                  <a:lnTo>
                    <a:pt x="793" y="18"/>
                  </a:lnTo>
                  <a:lnTo>
                    <a:pt x="793" y="45"/>
                  </a:lnTo>
                  <a:lnTo>
                    <a:pt x="767" y="71"/>
                  </a:lnTo>
                  <a:lnTo>
                    <a:pt x="776" y="80"/>
                  </a:lnTo>
                  <a:lnTo>
                    <a:pt x="448" y="416"/>
                  </a:lnTo>
                  <a:lnTo>
                    <a:pt x="474" y="443"/>
                  </a:lnTo>
                  <a:lnTo>
                    <a:pt x="526" y="487"/>
                  </a:lnTo>
                  <a:lnTo>
                    <a:pt x="578" y="549"/>
                  </a:lnTo>
                  <a:lnTo>
                    <a:pt x="638" y="611"/>
                  </a:lnTo>
                  <a:lnTo>
                    <a:pt x="698" y="664"/>
                  </a:lnTo>
                  <a:lnTo>
                    <a:pt x="785" y="752"/>
                  </a:lnTo>
                  <a:lnTo>
                    <a:pt x="793" y="770"/>
                  </a:lnTo>
                  <a:lnTo>
                    <a:pt x="802" y="770"/>
                  </a:lnTo>
                  <a:lnTo>
                    <a:pt x="802" y="805"/>
                  </a:lnTo>
                  <a:lnTo>
                    <a:pt x="793" y="823"/>
                  </a:lnTo>
                  <a:lnTo>
                    <a:pt x="776" y="832"/>
                  </a:lnTo>
                  <a:lnTo>
                    <a:pt x="750" y="832"/>
                  </a:lnTo>
                  <a:lnTo>
                    <a:pt x="396" y="469"/>
                  </a:lnTo>
                  <a:lnTo>
                    <a:pt x="43" y="832"/>
                  </a:lnTo>
                  <a:lnTo>
                    <a:pt x="26" y="832"/>
                  </a:lnTo>
                  <a:lnTo>
                    <a:pt x="8" y="823"/>
                  </a:lnTo>
                  <a:lnTo>
                    <a:pt x="0" y="805"/>
                  </a:lnTo>
                  <a:lnTo>
                    <a:pt x="0" y="779"/>
                  </a:lnTo>
                  <a:lnTo>
                    <a:pt x="353" y="416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8" y="27"/>
                  </a:lnTo>
                  <a:lnTo>
                    <a:pt x="17" y="18"/>
                  </a:lnTo>
                  <a:lnTo>
                    <a:pt x="34" y="9"/>
                  </a:lnTo>
                  <a:lnTo>
                    <a:pt x="51" y="9"/>
                  </a:lnTo>
                  <a:lnTo>
                    <a:pt x="396" y="363"/>
                  </a:lnTo>
                  <a:lnTo>
                    <a:pt x="724" y="27"/>
                  </a:lnTo>
                  <a:lnTo>
                    <a:pt x="733" y="9"/>
                  </a:lnTo>
                  <a:lnTo>
                    <a:pt x="74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9" name="Freeform 97"/>
            <p:cNvSpPr>
              <a:spLocks/>
            </p:cNvSpPr>
            <p:nvPr/>
          </p:nvSpPr>
          <p:spPr bwMode="auto">
            <a:xfrm>
              <a:off x="13705" y="4483"/>
              <a:ext cx="733" cy="318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612" y="0"/>
                </a:cxn>
                <a:cxn ang="0">
                  <a:pos x="629" y="8"/>
                </a:cxn>
                <a:cxn ang="0">
                  <a:pos x="638" y="17"/>
                </a:cxn>
                <a:cxn ang="0">
                  <a:pos x="638" y="26"/>
                </a:cxn>
                <a:cxn ang="0">
                  <a:pos x="647" y="35"/>
                </a:cxn>
                <a:cxn ang="0">
                  <a:pos x="655" y="62"/>
                </a:cxn>
                <a:cxn ang="0">
                  <a:pos x="664" y="79"/>
                </a:cxn>
                <a:cxn ang="0">
                  <a:pos x="681" y="97"/>
                </a:cxn>
                <a:cxn ang="0">
                  <a:pos x="707" y="115"/>
                </a:cxn>
                <a:cxn ang="0">
                  <a:pos x="733" y="141"/>
                </a:cxn>
                <a:cxn ang="0">
                  <a:pos x="733" y="168"/>
                </a:cxn>
                <a:cxn ang="0">
                  <a:pos x="724" y="177"/>
                </a:cxn>
                <a:cxn ang="0">
                  <a:pos x="707" y="185"/>
                </a:cxn>
                <a:cxn ang="0">
                  <a:pos x="698" y="194"/>
                </a:cxn>
                <a:cxn ang="0">
                  <a:pos x="672" y="212"/>
                </a:cxn>
                <a:cxn ang="0">
                  <a:pos x="638" y="230"/>
                </a:cxn>
                <a:cxn ang="0">
                  <a:pos x="603" y="256"/>
                </a:cxn>
                <a:cxn ang="0">
                  <a:pos x="578" y="292"/>
                </a:cxn>
                <a:cxn ang="0">
                  <a:pos x="552" y="318"/>
                </a:cxn>
                <a:cxn ang="0">
                  <a:pos x="534" y="318"/>
                </a:cxn>
                <a:cxn ang="0">
                  <a:pos x="517" y="309"/>
                </a:cxn>
                <a:cxn ang="0">
                  <a:pos x="509" y="292"/>
                </a:cxn>
                <a:cxn ang="0">
                  <a:pos x="509" y="265"/>
                </a:cxn>
                <a:cxn ang="0">
                  <a:pos x="517" y="247"/>
                </a:cxn>
                <a:cxn ang="0">
                  <a:pos x="534" y="230"/>
                </a:cxn>
                <a:cxn ang="0">
                  <a:pos x="543" y="212"/>
                </a:cxn>
                <a:cxn ang="0">
                  <a:pos x="560" y="203"/>
                </a:cxn>
                <a:cxn ang="0">
                  <a:pos x="569" y="194"/>
                </a:cxn>
                <a:cxn ang="0">
                  <a:pos x="569" y="185"/>
                </a:cxn>
                <a:cxn ang="0">
                  <a:pos x="25" y="185"/>
                </a:cxn>
                <a:cxn ang="0">
                  <a:pos x="17" y="177"/>
                </a:cxn>
                <a:cxn ang="0">
                  <a:pos x="0" y="168"/>
                </a:cxn>
                <a:cxn ang="0">
                  <a:pos x="0" y="132"/>
                </a:cxn>
                <a:cxn ang="0">
                  <a:pos x="17" y="123"/>
                </a:cxn>
                <a:cxn ang="0">
                  <a:pos x="25" y="115"/>
                </a:cxn>
                <a:cxn ang="0">
                  <a:pos x="595" y="115"/>
                </a:cxn>
                <a:cxn ang="0">
                  <a:pos x="586" y="97"/>
                </a:cxn>
                <a:cxn ang="0">
                  <a:pos x="569" y="79"/>
                </a:cxn>
                <a:cxn ang="0">
                  <a:pos x="560" y="53"/>
                </a:cxn>
                <a:cxn ang="0">
                  <a:pos x="560" y="17"/>
                </a:cxn>
                <a:cxn ang="0">
                  <a:pos x="578" y="8"/>
                </a:cxn>
                <a:cxn ang="0">
                  <a:pos x="586" y="0"/>
                </a:cxn>
              </a:cxnLst>
              <a:rect l="0" t="0" r="r" b="b"/>
              <a:pathLst>
                <a:path w="733" h="318">
                  <a:moveTo>
                    <a:pt x="586" y="0"/>
                  </a:moveTo>
                  <a:lnTo>
                    <a:pt x="612" y="0"/>
                  </a:lnTo>
                  <a:lnTo>
                    <a:pt x="629" y="8"/>
                  </a:lnTo>
                  <a:lnTo>
                    <a:pt x="638" y="17"/>
                  </a:lnTo>
                  <a:lnTo>
                    <a:pt x="638" y="26"/>
                  </a:lnTo>
                  <a:lnTo>
                    <a:pt x="647" y="35"/>
                  </a:lnTo>
                  <a:lnTo>
                    <a:pt x="655" y="62"/>
                  </a:lnTo>
                  <a:lnTo>
                    <a:pt x="664" y="79"/>
                  </a:lnTo>
                  <a:lnTo>
                    <a:pt x="681" y="97"/>
                  </a:lnTo>
                  <a:lnTo>
                    <a:pt x="707" y="115"/>
                  </a:lnTo>
                  <a:lnTo>
                    <a:pt x="733" y="141"/>
                  </a:lnTo>
                  <a:lnTo>
                    <a:pt x="733" y="168"/>
                  </a:lnTo>
                  <a:lnTo>
                    <a:pt x="724" y="177"/>
                  </a:lnTo>
                  <a:lnTo>
                    <a:pt x="707" y="185"/>
                  </a:lnTo>
                  <a:lnTo>
                    <a:pt x="698" y="194"/>
                  </a:lnTo>
                  <a:lnTo>
                    <a:pt x="672" y="212"/>
                  </a:lnTo>
                  <a:lnTo>
                    <a:pt x="638" y="230"/>
                  </a:lnTo>
                  <a:lnTo>
                    <a:pt x="603" y="256"/>
                  </a:lnTo>
                  <a:lnTo>
                    <a:pt x="578" y="292"/>
                  </a:lnTo>
                  <a:lnTo>
                    <a:pt x="552" y="318"/>
                  </a:lnTo>
                  <a:lnTo>
                    <a:pt x="534" y="318"/>
                  </a:lnTo>
                  <a:lnTo>
                    <a:pt x="517" y="309"/>
                  </a:lnTo>
                  <a:lnTo>
                    <a:pt x="509" y="292"/>
                  </a:lnTo>
                  <a:lnTo>
                    <a:pt x="509" y="265"/>
                  </a:lnTo>
                  <a:lnTo>
                    <a:pt x="517" y="247"/>
                  </a:lnTo>
                  <a:lnTo>
                    <a:pt x="534" y="230"/>
                  </a:lnTo>
                  <a:lnTo>
                    <a:pt x="543" y="212"/>
                  </a:lnTo>
                  <a:lnTo>
                    <a:pt x="560" y="203"/>
                  </a:lnTo>
                  <a:lnTo>
                    <a:pt x="569" y="194"/>
                  </a:lnTo>
                  <a:lnTo>
                    <a:pt x="569" y="185"/>
                  </a:lnTo>
                  <a:lnTo>
                    <a:pt x="25" y="185"/>
                  </a:lnTo>
                  <a:lnTo>
                    <a:pt x="17" y="177"/>
                  </a:lnTo>
                  <a:lnTo>
                    <a:pt x="0" y="168"/>
                  </a:lnTo>
                  <a:lnTo>
                    <a:pt x="0" y="132"/>
                  </a:lnTo>
                  <a:lnTo>
                    <a:pt x="17" y="123"/>
                  </a:lnTo>
                  <a:lnTo>
                    <a:pt x="25" y="115"/>
                  </a:lnTo>
                  <a:lnTo>
                    <a:pt x="595" y="115"/>
                  </a:lnTo>
                  <a:lnTo>
                    <a:pt x="586" y="97"/>
                  </a:lnTo>
                  <a:lnTo>
                    <a:pt x="569" y="79"/>
                  </a:lnTo>
                  <a:lnTo>
                    <a:pt x="560" y="53"/>
                  </a:lnTo>
                  <a:lnTo>
                    <a:pt x="560" y="17"/>
                  </a:lnTo>
                  <a:lnTo>
                    <a:pt x="578" y="8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0" name="Freeform 98"/>
            <p:cNvSpPr>
              <a:spLocks noEditPoints="1"/>
            </p:cNvSpPr>
            <p:nvPr/>
          </p:nvSpPr>
          <p:spPr bwMode="auto">
            <a:xfrm>
              <a:off x="13610" y="4890"/>
              <a:ext cx="707" cy="1052"/>
            </a:xfrm>
            <a:custGeom>
              <a:avLst/>
              <a:gdLst/>
              <a:ahLst/>
              <a:cxnLst>
                <a:cxn ang="0">
                  <a:pos x="345" y="44"/>
                </a:cxn>
                <a:cxn ang="0">
                  <a:pos x="293" y="53"/>
                </a:cxn>
                <a:cxn ang="0">
                  <a:pos x="241" y="70"/>
                </a:cxn>
                <a:cxn ang="0">
                  <a:pos x="189" y="114"/>
                </a:cxn>
                <a:cxn ang="0">
                  <a:pos x="155" y="194"/>
                </a:cxn>
                <a:cxn ang="0">
                  <a:pos x="138" y="291"/>
                </a:cxn>
                <a:cxn ang="0">
                  <a:pos x="129" y="398"/>
                </a:cxn>
                <a:cxn ang="0">
                  <a:pos x="129" y="628"/>
                </a:cxn>
                <a:cxn ang="0">
                  <a:pos x="138" y="743"/>
                </a:cxn>
                <a:cxn ang="0">
                  <a:pos x="155" y="840"/>
                </a:cxn>
                <a:cxn ang="0">
                  <a:pos x="189" y="919"/>
                </a:cxn>
                <a:cxn ang="0">
                  <a:pos x="233" y="973"/>
                </a:cxn>
                <a:cxn ang="0">
                  <a:pos x="293" y="999"/>
                </a:cxn>
                <a:cxn ang="0">
                  <a:pos x="345" y="1008"/>
                </a:cxn>
                <a:cxn ang="0">
                  <a:pos x="388" y="1008"/>
                </a:cxn>
                <a:cxn ang="0">
                  <a:pos x="431" y="990"/>
                </a:cxn>
                <a:cxn ang="0">
                  <a:pos x="483" y="964"/>
                </a:cxn>
                <a:cxn ang="0">
                  <a:pos x="517" y="911"/>
                </a:cxn>
                <a:cxn ang="0">
                  <a:pos x="543" y="840"/>
                </a:cxn>
                <a:cxn ang="0">
                  <a:pos x="560" y="681"/>
                </a:cxn>
                <a:cxn ang="0">
                  <a:pos x="560" y="389"/>
                </a:cxn>
                <a:cxn ang="0">
                  <a:pos x="552" y="274"/>
                </a:cxn>
                <a:cxn ang="0">
                  <a:pos x="534" y="185"/>
                </a:cxn>
                <a:cxn ang="0">
                  <a:pos x="491" y="106"/>
                </a:cxn>
                <a:cxn ang="0">
                  <a:pos x="422" y="61"/>
                </a:cxn>
                <a:cxn ang="0">
                  <a:pos x="345" y="44"/>
                </a:cxn>
                <a:cxn ang="0">
                  <a:pos x="353" y="0"/>
                </a:cxn>
                <a:cxn ang="0">
                  <a:pos x="465" y="17"/>
                </a:cxn>
                <a:cxn ang="0">
                  <a:pos x="552" y="70"/>
                </a:cxn>
                <a:cxn ang="0">
                  <a:pos x="612" y="132"/>
                </a:cxn>
                <a:cxn ang="0">
                  <a:pos x="664" y="247"/>
                </a:cxn>
                <a:cxn ang="0">
                  <a:pos x="690" y="380"/>
                </a:cxn>
                <a:cxn ang="0">
                  <a:pos x="698" y="530"/>
                </a:cxn>
                <a:cxn ang="0">
                  <a:pos x="707" y="530"/>
                </a:cxn>
                <a:cxn ang="0">
                  <a:pos x="707" y="636"/>
                </a:cxn>
                <a:cxn ang="0">
                  <a:pos x="673" y="796"/>
                </a:cxn>
                <a:cxn ang="0">
                  <a:pos x="647" y="866"/>
                </a:cxn>
                <a:cxn ang="0">
                  <a:pos x="604" y="937"/>
                </a:cxn>
                <a:cxn ang="0">
                  <a:pos x="543" y="999"/>
                </a:cxn>
                <a:cxn ang="0">
                  <a:pos x="457" y="1034"/>
                </a:cxn>
                <a:cxn ang="0">
                  <a:pos x="353" y="1052"/>
                </a:cxn>
                <a:cxn ang="0">
                  <a:pos x="250" y="1034"/>
                </a:cxn>
                <a:cxn ang="0">
                  <a:pos x="164" y="999"/>
                </a:cxn>
                <a:cxn ang="0">
                  <a:pos x="103" y="946"/>
                </a:cxn>
                <a:cxn ang="0">
                  <a:pos x="60" y="875"/>
                </a:cxn>
                <a:cxn ang="0">
                  <a:pos x="34" y="796"/>
                </a:cxn>
                <a:cxn ang="0">
                  <a:pos x="17" y="716"/>
                </a:cxn>
                <a:cxn ang="0">
                  <a:pos x="0" y="645"/>
                </a:cxn>
                <a:cxn ang="0">
                  <a:pos x="0" y="424"/>
                </a:cxn>
                <a:cxn ang="0">
                  <a:pos x="34" y="265"/>
                </a:cxn>
                <a:cxn ang="0">
                  <a:pos x="60" y="185"/>
                </a:cxn>
                <a:cxn ang="0">
                  <a:pos x="103" y="114"/>
                </a:cxn>
                <a:cxn ang="0">
                  <a:pos x="164" y="53"/>
                </a:cxn>
                <a:cxn ang="0">
                  <a:pos x="250" y="17"/>
                </a:cxn>
                <a:cxn ang="0">
                  <a:pos x="353" y="0"/>
                </a:cxn>
              </a:cxnLst>
              <a:rect l="0" t="0" r="r" b="b"/>
              <a:pathLst>
                <a:path w="707" h="1052">
                  <a:moveTo>
                    <a:pt x="345" y="44"/>
                  </a:moveTo>
                  <a:lnTo>
                    <a:pt x="293" y="53"/>
                  </a:lnTo>
                  <a:lnTo>
                    <a:pt x="241" y="70"/>
                  </a:lnTo>
                  <a:lnTo>
                    <a:pt x="189" y="114"/>
                  </a:lnTo>
                  <a:lnTo>
                    <a:pt x="155" y="194"/>
                  </a:lnTo>
                  <a:lnTo>
                    <a:pt x="138" y="291"/>
                  </a:lnTo>
                  <a:lnTo>
                    <a:pt x="129" y="398"/>
                  </a:lnTo>
                  <a:lnTo>
                    <a:pt x="129" y="628"/>
                  </a:lnTo>
                  <a:lnTo>
                    <a:pt x="138" y="743"/>
                  </a:lnTo>
                  <a:lnTo>
                    <a:pt x="155" y="840"/>
                  </a:lnTo>
                  <a:lnTo>
                    <a:pt x="189" y="919"/>
                  </a:lnTo>
                  <a:lnTo>
                    <a:pt x="233" y="973"/>
                  </a:lnTo>
                  <a:lnTo>
                    <a:pt x="293" y="999"/>
                  </a:lnTo>
                  <a:lnTo>
                    <a:pt x="345" y="1008"/>
                  </a:lnTo>
                  <a:lnTo>
                    <a:pt x="388" y="1008"/>
                  </a:lnTo>
                  <a:lnTo>
                    <a:pt x="431" y="990"/>
                  </a:lnTo>
                  <a:lnTo>
                    <a:pt x="483" y="964"/>
                  </a:lnTo>
                  <a:lnTo>
                    <a:pt x="517" y="911"/>
                  </a:lnTo>
                  <a:lnTo>
                    <a:pt x="543" y="840"/>
                  </a:lnTo>
                  <a:lnTo>
                    <a:pt x="560" y="681"/>
                  </a:lnTo>
                  <a:lnTo>
                    <a:pt x="560" y="389"/>
                  </a:lnTo>
                  <a:lnTo>
                    <a:pt x="552" y="274"/>
                  </a:lnTo>
                  <a:lnTo>
                    <a:pt x="534" y="185"/>
                  </a:lnTo>
                  <a:lnTo>
                    <a:pt x="491" y="106"/>
                  </a:lnTo>
                  <a:lnTo>
                    <a:pt x="422" y="61"/>
                  </a:lnTo>
                  <a:lnTo>
                    <a:pt x="345" y="44"/>
                  </a:lnTo>
                  <a:close/>
                  <a:moveTo>
                    <a:pt x="353" y="0"/>
                  </a:moveTo>
                  <a:lnTo>
                    <a:pt x="465" y="17"/>
                  </a:lnTo>
                  <a:lnTo>
                    <a:pt x="552" y="70"/>
                  </a:lnTo>
                  <a:lnTo>
                    <a:pt x="612" y="132"/>
                  </a:lnTo>
                  <a:lnTo>
                    <a:pt x="664" y="247"/>
                  </a:lnTo>
                  <a:lnTo>
                    <a:pt x="690" y="380"/>
                  </a:lnTo>
                  <a:lnTo>
                    <a:pt x="698" y="530"/>
                  </a:lnTo>
                  <a:lnTo>
                    <a:pt x="707" y="530"/>
                  </a:lnTo>
                  <a:lnTo>
                    <a:pt x="707" y="636"/>
                  </a:lnTo>
                  <a:lnTo>
                    <a:pt x="673" y="796"/>
                  </a:lnTo>
                  <a:lnTo>
                    <a:pt x="647" y="866"/>
                  </a:lnTo>
                  <a:lnTo>
                    <a:pt x="604" y="937"/>
                  </a:lnTo>
                  <a:lnTo>
                    <a:pt x="543" y="999"/>
                  </a:lnTo>
                  <a:lnTo>
                    <a:pt x="457" y="1034"/>
                  </a:lnTo>
                  <a:lnTo>
                    <a:pt x="353" y="1052"/>
                  </a:lnTo>
                  <a:lnTo>
                    <a:pt x="250" y="1034"/>
                  </a:lnTo>
                  <a:lnTo>
                    <a:pt x="164" y="999"/>
                  </a:lnTo>
                  <a:lnTo>
                    <a:pt x="103" y="946"/>
                  </a:lnTo>
                  <a:lnTo>
                    <a:pt x="60" y="875"/>
                  </a:lnTo>
                  <a:lnTo>
                    <a:pt x="34" y="796"/>
                  </a:lnTo>
                  <a:lnTo>
                    <a:pt x="17" y="716"/>
                  </a:lnTo>
                  <a:lnTo>
                    <a:pt x="0" y="645"/>
                  </a:lnTo>
                  <a:lnTo>
                    <a:pt x="0" y="424"/>
                  </a:lnTo>
                  <a:lnTo>
                    <a:pt x="34" y="265"/>
                  </a:lnTo>
                  <a:lnTo>
                    <a:pt x="60" y="185"/>
                  </a:lnTo>
                  <a:lnTo>
                    <a:pt x="103" y="114"/>
                  </a:lnTo>
                  <a:lnTo>
                    <a:pt x="164" y="53"/>
                  </a:lnTo>
                  <a:lnTo>
                    <a:pt x="250" y="17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15223" y="2616"/>
              <a:ext cx="810" cy="3919"/>
            </a:xfrm>
            <a:custGeom>
              <a:avLst/>
              <a:gdLst/>
              <a:ahLst/>
              <a:cxnLst>
                <a:cxn ang="0">
                  <a:pos x="741" y="0"/>
                </a:cxn>
                <a:cxn ang="0">
                  <a:pos x="802" y="0"/>
                </a:cxn>
                <a:cxn ang="0">
                  <a:pos x="810" y="9"/>
                </a:cxn>
                <a:cxn ang="0">
                  <a:pos x="810" y="27"/>
                </a:cxn>
                <a:cxn ang="0">
                  <a:pos x="802" y="36"/>
                </a:cxn>
                <a:cxn ang="0">
                  <a:pos x="664" y="186"/>
                </a:cxn>
                <a:cxn ang="0">
                  <a:pos x="543" y="363"/>
                </a:cxn>
                <a:cxn ang="0">
                  <a:pos x="440" y="557"/>
                </a:cxn>
                <a:cxn ang="0">
                  <a:pos x="345" y="779"/>
                </a:cxn>
                <a:cxn ang="0">
                  <a:pos x="267" y="1026"/>
                </a:cxn>
                <a:cxn ang="0">
                  <a:pos x="215" y="1309"/>
                </a:cxn>
                <a:cxn ang="0">
                  <a:pos x="172" y="1619"/>
                </a:cxn>
                <a:cxn ang="0">
                  <a:pos x="164" y="1964"/>
                </a:cxn>
                <a:cxn ang="0">
                  <a:pos x="172" y="2282"/>
                </a:cxn>
                <a:cxn ang="0">
                  <a:pos x="207" y="2592"/>
                </a:cxn>
                <a:cxn ang="0">
                  <a:pos x="267" y="2893"/>
                </a:cxn>
                <a:cxn ang="0">
                  <a:pos x="353" y="3176"/>
                </a:cxn>
                <a:cxn ang="0">
                  <a:pos x="474" y="3441"/>
                </a:cxn>
                <a:cxn ang="0">
                  <a:pos x="569" y="3600"/>
                </a:cxn>
                <a:cxn ang="0">
                  <a:pos x="664" y="3724"/>
                </a:cxn>
                <a:cxn ang="0">
                  <a:pos x="741" y="3813"/>
                </a:cxn>
                <a:cxn ang="0">
                  <a:pos x="802" y="3883"/>
                </a:cxn>
                <a:cxn ang="0">
                  <a:pos x="810" y="3892"/>
                </a:cxn>
                <a:cxn ang="0">
                  <a:pos x="810" y="3910"/>
                </a:cxn>
                <a:cxn ang="0">
                  <a:pos x="802" y="3919"/>
                </a:cxn>
                <a:cxn ang="0">
                  <a:pos x="741" y="3919"/>
                </a:cxn>
                <a:cxn ang="0">
                  <a:pos x="716" y="3892"/>
                </a:cxn>
                <a:cxn ang="0">
                  <a:pos x="716" y="3901"/>
                </a:cxn>
                <a:cxn ang="0">
                  <a:pos x="629" y="3822"/>
                </a:cxn>
                <a:cxn ang="0">
                  <a:pos x="595" y="3786"/>
                </a:cxn>
                <a:cxn ang="0">
                  <a:pos x="578" y="3760"/>
                </a:cxn>
                <a:cxn ang="0">
                  <a:pos x="543" y="3724"/>
                </a:cxn>
                <a:cxn ang="0">
                  <a:pos x="517" y="3680"/>
                </a:cxn>
                <a:cxn ang="0">
                  <a:pos x="465" y="3627"/>
                </a:cxn>
                <a:cxn ang="0">
                  <a:pos x="422" y="3565"/>
                </a:cxn>
                <a:cxn ang="0">
                  <a:pos x="276" y="3300"/>
                </a:cxn>
                <a:cxn ang="0">
                  <a:pos x="164" y="3034"/>
                </a:cxn>
                <a:cxn ang="0">
                  <a:pos x="86" y="2760"/>
                </a:cxn>
                <a:cxn ang="0">
                  <a:pos x="34" y="2495"/>
                </a:cxn>
                <a:cxn ang="0">
                  <a:pos x="8" y="2220"/>
                </a:cxn>
                <a:cxn ang="0">
                  <a:pos x="0" y="1955"/>
                </a:cxn>
                <a:cxn ang="0">
                  <a:pos x="8" y="1690"/>
                </a:cxn>
                <a:cxn ang="0">
                  <a:pos x="34" y="1433"/>
                </a:cxn>
                <a:cxn ang="0">
                  <a:pos x="77" y="1185"/>
                </a:cxn>
                <a:cxn ang="0">
                  <a:pos x="138" y="956"/>
                </a:cxn>
                <a:cxn ang="0">
                  <a:pos x="233" y="699"/>
                </a:cxn>
                <a:cxn ang="0">
                  <a:pos x="345" y="478"/>
                </a:cxn>
                <a:cxn ang="0">
                  <a:pos x="465" y="292"/>
                </a:cxn>
                <a:cxn ang="0">
                  <a:pos x="595" y="142"/>
                </a:cxn>
                <a:cxn ang="0">
                  <a:pos x="716" y="18"/>
                </a:cxn>
                <a:cxn ang="0">
                  <a:pos x="733" y="9"/>
                </a:cxn>
                <a:cxn ang="0">
                  <a:pos x="741" y="0"/>
                </a:cxn>
              </a:cxnLst>
              <a:rect l="0" t="0" r="r" b="b"/>
              <a:pathLst>
                <a:path w="810" h="3919">
                  <a:moveTo>
                    <a:pt x="741" y="0"/>
                  </a:moveTo>
                  <a:lnTo>
                    <a:pt x="802" y="0"/>
                  </a:lnTo>
                  <a:lnTo>
                    <a:pt x="810" y="9"/>
                  </a:lnTo>
                  <a:lnTo>
                    <a:pt x="810" y="27"/>
                  </a:lnTo>
                  <a:lnTo>
                    <a:pt x="802" y="36"/>
                  </a:lnTo>
                  <a:lnTo>
                    <a:pt x="664" y="186"/>
                  </a:lnTo>
                  <a:lnTo>
                    <a:pt x="543" y="363"/>
                  </a:lnTo>
                  <a:lnTo>
                    <a:pt x="440" y="557"/>
                  </a:lnTo>
                  <a:lnTo>
                    <a:pt x="345" y="779"/>
                  </a:lnTo>
                  <a:lnTo>
                    <a:pt x="267" y="1026"/>
                  </a:lnTo>
                  <a:lnTo>
                    <a:pt x="215" y="1309"/>
                  </a:lnTo>
                  <a:lnTo>
                    <a:pt x="172" y="1619"/>
                  </a:lnTo>
                  <a:lnTo>
                    <a:pt x="164" y="1964"/>
                  </a:lnTo>
                  <a:lnTo>
                    <a:pt x="172" y="2282"/>
                  </a:lnTo>
                  <a:lnTo>
                    <a:pt x="207" y="2592"/>
                  </a:lnTo>
                  <a:lnTo>
                    <a:pt x="267" y="2893"/>
                  </a:lnTo>
                  <a:lnTo>
                    <a:pt x="353" y="3176"/>
                  </a:lnTo>
                  <a:lnTo>
                    <a:pt x="474" y="3441"/>
                  </a:lnTo>
                  <a:lnTo>
                    <a:pt x="569" y="3600"/>
                  </a:lnTo>
                  <a:lnTo>
                    <a:pt x="664" y="3724"/>
                  </a:lnTo>
                  <a:lnTo>
                    <a:pt x="741" y="3813"/>
                  </a:lnTo>
                  <a:lnTo>
                    <a:pt x="802" y="3883"/>
                  </a:lnTo>
                  <a:lnTo>
                    <a:pt x="810" y="3892"/>
                  </a:lnTo>
                  <a:lnTo>
                    <a:pt x="810" y="3910"/>
                  </a:lnTo>
                  <a:lnTo>
                    <a:pt x="802" y="3919"/>
                  </a:lnTo>
                  <a:lnTo>
                    <a:pt x="741" y="3919"/>
                  </a:lnTo>
                  <a:lnTo>
                    <a:pt x="716" y="3892"/>
                  </a:lnTo>
                  <a:lnTo>
                    <a:pt x="716" y="3901"/>
                  </a:lnTo>
                  <a:lnTo>
                    <a:pt x="629" y="3822"/>
                  </a:lnTo>
                  <a:lnTo>
                    <a:pt x="595" y="3786"/>
                  </a:lnTo>
                  <a:lnTo>
                    <a:pt x="578" y="3760"/>
                  </a:lnTo>
                  <a:lnTo>
                    <a:pt x="543" y="3724"/>
                  </a:lnTo>
                  <a:lnTo>
                    <a:pt x="517" y="3680"/>
                  </a:lnTo>
                  <a:lnTo>
                    <a:pt x="465" y="3627"/>
                  </a:lnTo>
                  <a:lnTo>
                    <a:pt x="422" y="3565"/>
                  </a:lnTo>
                  <a:lnTo>
                    <a:pt x="276" y="3300"/>
                  </a:lnTo>
                  <a:lnTo>
                    <a:pt x="164" y="3034"/>
                  </a:lnTo>
                  <a:lnTo>
                    <a:pt x="86" y="2760"/>
                  </a:lnTo>
                  <a:lnTo>
                    <a:pt x="34" y="2495"/>
                  </a:lnTo>
                  <a:lnTo>
                    <a:pt x="8" y="2220"/>
                  </a:lnTo>
                  <a:lnTo>
                    <a:pt x="0" y="1955"/>
                  </a:lnTo>
                  <a:lnTo>
                    <a:pt x="8" y="1690"/>
                  </a:lnTo>
                  <a:lnTo>
                    <a:pt x="34" y="1433"/>
                  </a:lnTo>
                  <a:lnTo>
                    <a:pt x="77" y="1185"/>
                  </a:lnTo>
                  <a:lnTo>
                    <a:pt x="138" y="956"/>
                  </a:lnTo>
                  <a:lnTo>
                    <a:pt x="233" y="699"/>
                  </a:lnTo>
                  <a:lnTo>
                    <a:pt x="345" y="478"/>
                  </a:lnTo>
                  <a:lnTo>
                    <a:pt x="465" y="292"/>
                  </a:lnTo>
                  <a:lnTo>
                    <a:pt x="595" y="142"/>
                  </a:lnTo>
                  <a:lnTo>
                    <a:pt x="716" y="18"/>
                  </a:lnTo>
                  <a:lnTo>
                    <a:pt x="733" y="9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2" name="Freeform 100"/>
            <p:cNvSpPr>
              <a:spLocks noEditPoints="1"/>
            </p:cNvSpPr>
            <p:nvPr/>
          </p:nvSpPr>
          <p:spPr bwMode="auto">
            <a:xfrm>
              <a:off x="16775" y="3465"/>
              <a:ext cx="932" cy="1018"/>
            </a:xfrm>
            <a:custGeom>
              <a:avLst/>
              <a:gdLst/>
              <a:ahLst/>
              <a:cxnLst>
                <a:cxn ang="0">
                  <a:pos x="647" y="115"/>
                </a:cxn>
                <a:cxn ang="0">
                  <a:pos x="501" y="239"/>
                </a:cxn>
                <a:cxn ang="0">
                  <a:pos x="423" y="381"/>
                </a:cxn>
                <a:cxn ang="0">
                  <a:pos x="380" y="584"/>
                </a:cxn>
                <a:cxn ang="0">
                  <a:pos x="587" y="566"/>
                </a:cxn>
                <a:cxn ang="0">
                  <a:pos x="803" y="434"/>
                </a:cxn>
                <a:cxn ang="0">
                  <a:pos x="889" y="248"/>
                </a:cxn>
                <a:cxn ang="0">
                  <a:pos x="846" y="142"/>
                </a:cxn>
                <a:cxn ang="0">
                  <a:pos x="725" y="98"/>
                </a:cxn>
                <a:cxn ang="0">
                  <a:pos x="820" y="18"/>
                </a:cxn>
                <a:cxn ang="0">
                  <a:pos x="915" y="124"/>
                </a:cxn>
                <a:cxn ang="0">
                  <a:pos x="906" y="363"/>
                </a:cxn>
                <a:cxn ang="0">
                  <a:pos x="716" y="593"/>
                </a:cxn>
                <a:cxn ang="0">
                  <a:pos x="414" y="690"/>
                </a:cxn>
                <a:cxn ang="0">
                  <a:pos x="371" y="699"/>
                </a:cxn>
                <a:cxn ang="0">
                  <a:pos x="337" y="903"/>
                </a:cxn>
                <a:cxn ang="0">
                  <a:pos x="319" y="982"/>
                </a:cxn>
                <a:cxn ang="0">
                  <a:pos x="276" y="1018"/>
                </a:cxn>
                <a:cxn ang="0">
                  <a:pos x="225" y="1009"/>
                </a:cxn>
                <a:cxn ang="0">
                  <a:pos x="207" y="991"/>
                </a:cxn>
                <a:cxn ang="0">
                  <a:pos x="216" y="938"/>
                </a:cxn>
                <a:cxn ang="0">
                  <a:pos x="259" y="814"/>
                </a:cxn>
                <a:cxn ang="0">
                  <a:pos x="164" y="646"/>
                </a:cxn>
                <a:cxn ang="0">
                  <a:pos x="18" y="487"/>
                </a:cxn>
                <a:cxn ang="0">
                  <a:pos x="9" y="319"/>
                </a:cxn>
                <a:cxn ang="0">
                  <a:pos x="69" y="142"/>
                </a:cxn>
                <a:cxn ang="0">
                  <a:pos x="130" y="36"/>
                </a:cxn>
                <a:cxn ang="0">
                  <a:pos x="181" y="18"/>
                </a:cxn>
                <a:cxn ang="0">
                  <a:pos x="190" y="36"/>
                </a:cxn>
                <a:cxn ang="0">
                  <a:pos x="104" y="160"/>
                </a:cxn>
                <a:cxn ang="0">
                  <a:pos x="43" y="345"/>
                </a:cxn>
                <a:cxn ang="0">
                  <a:pos x="61" y="451"/>
                </a:cxn>
                <a:cxn ang="0">
                  <a:pos x="199" y="558"/>
                </a:cxn>
                <a:cxn ang="0">
                  <a:pos x="319" y="549"/>
                </a:cxn>
                <a:cxn ang="0">
                  <a:pos x="397" y="319"/>
                </a:cxn>
                <a:cxn ang="0">
                  <a:pos x="492" y="151"/>
                </a:cxn>
                <a:cxn ang="0">
                  <a:pos x="639" y="18"/>
                </a:cxn>
              </a:cxnLst>
              <a:rect l="0" t="0" r="r" b="b"/>
              <a:pathLst>
                <a:path w="932" h="1018">
                  <a:moveTo>
                    <a:pt x="725" y="98"/>
                  </a:moveTo>
                  <a:lnTo>
                    <a:pt x="647" y="115"/>
                  </a:lnTo>
                  <a:lnTo>
                    <a:pt x="570" y="160"/>
                  </a:lnTo>
                  <a:lnTo>
                    <a:pt x="501" y="239"/>
                  </a:lnTo>
                  <a:lnTo>
                    <a:pt x="449" y="310"/>
                  </a:lnTo>
                  <a:lnTo>
                    <a:pt x="423" y="381"/>
                  </a:lnTo>
                  <a:lnTo>
                    <a:pt x="397" y="469"/>
                  </a:lnTo>
                  <a:lnTo>
                    <a:pt x="380" y="584"/>
                  </a:lnTo>
                  <a:lnTo>
                    <a:pt x="440" y="584"/>
                  </a:lnTo>
                  <a:lnTo>
                    <a:pt x="587" y="566"/>
                  </a:lnTo>
                  <a:lnTo>
                    <a:pt x="708" y="513"/>
                  </a:lnTo>
                  <a:lnTo>
                    <a:pt x="803" y="434"/>
                  </a:lnTo>
                  <a:lnTo>
                    <a:pt x="863" y="345"/>
                  </a:lnTo>
                  <a:lnTo>
                    <a:pt x="889" y="248"/>
                  </a:lnTo>
                  <a:lnTo>
                    <a:pt x="880" y="195"/>
                  </a:lnTo>
                  <a:lnTo>
                    <a:pt x="846" y="142"/>
                  </a:lnTo>
                  <a:lnTo>
                    <a:pt x="794" y="107"/>
                  </a:lnTo>
                  <a:lnTo>
                    <a:pt x="725" y="98"/>
                  </a:lnTo>
                  <a:close/>
                  <a:moveTo>
                    <a:pt x="734" y="0"/>
                  </a:moveTo>
                  <a:lnTo>
                    <a:pt x="820" y="18"/>
                  </a:lnTo>
                  <a:lnTo>
                    <a:pt x="880" y="53"/>
                  </a:lnTo>
                  <a:lnTo>
                    <a:pt x="915" y="124"/>
                  </a:lnTo>
                  <a:lnTo>
                    <a:pt x="932" y="222"/>
                  </a:lnTo>
                  <a:lnTo>
                    <a:pt x="906" y="363"/>
                  </a:lnTo>
                  <a:lnTo>
                    <a:pt x="828" y="487"/>
                  </a:lnTo>
                  <a:lnTo>
                    <a:pt x="716" y="593"/>
                  </a:lnTo>
                  <a:lnTo>
                    <a:pt x="570" y="664"/>
                  </a:lnTo>
                  <a:lnTo>
                    <a:pt x="414" y="690"/>
                  </a:lnTo>
                  <a:lnTo>
                    <a:pt x="363" y="690"/>
                  </a:lnTo>
                  <a:lnTo>
                    <a:pt x="371" y="699"/>
                  </a:lnTo>
                  <a:lnTo>
                    <a:pt x="354" y="823"/>
                  </a:lnTo>
                  <a:lnTo>
                    <a:pt x="337" y="903"/>
                  </a:lnTo>
                  <a:lnTo>
                    <a:pt x="328" y="956"/>
                  </a:lnTo>
                  <a:lnTo>
                    <a:pt x="319" y="982"/>
                  </a:lnTo>
                  <a:lnTo>
                    <a:pt x="294" y="1009"/>
                  </a:lnTo>
                  <a:lnTo>
                    <a:pt x="276" y="1018"/>
                  </a:lnTo>
                  <a:lnTo>
                    <a:pt x="242" y="1018"/>
                  </a:lnTo>
                  <a:lnTo>
                    <a:pt x="225" y="1009"/>
                  </a:lnTo>
                  <a:lnTo>
                    <a:pt x="216" y="1009"/>
                  </a:lnTo>
                  <a:lnTo>
                    <a:pt x="207" y="991"/>
                  </a:lnTo>
                  <a:lnTo>
                    <a:pt x="207" y="965"/>
                  </a:lnTo>
                  <a:lnTo>
                    <a:pt x="216" y="938"/>
                  </a:lnTo>
                  <a:lnTo>
                    <a:pt x="233" y="894"/>
                  </a:lnTo>
                  <a:lnTo>
                    <a:pt x="259" y="814"/>
                  </a:lnTo>
                  <a:lnTo>
                    <a:pt x="294" y="690"/>
                  </a:lnTo>
                  <a:lnTo>
                    <a:pt x="164" y="646"/>
                  </a:lnTo>
                  <a:lnTo>
                    <a:pt x="69" y="575"/>
                  </a:lnTo>
                  <a:lnTo>
                    <a:pt x="18" y="487"/>
                  </a:lnTo>
                  <a:lnTo>
                    <a:pt x="0" y="390"/>
                  </a:lnTo>
                  <a:lnTo>
                    <a:pt x="9" y="319"/>
                  </a:lnTo>
                  <a:lnTo>
                    <a:pt x="26" y="230"/>
                  </a:lnTo>
                  <a:lnTo>
                    <a:pt x="69" y="142"/>
                  </a:lnTo>
                  <a:lnTo>
                    <a:pt x="121" y="53"/>
                  </a:lnTo>
                  <a:lnTo>
                    <a:pt x="130" y="36"/>
                  </a:lnTo>
                  <a:lnTo>
                    <a:pt x="147" y="18"/>
                  </a:lnTo>
                  <a:lnTo>
                    <a:pt x="181" y="18"/>
                  </a:lnTo>
                  <a:lnTo>
                    <a:pt x="190" y="27"/>
                  </a:lnTo>
                  <a:lnTo>
                    <a:pt x="190" y="36"/>
                  </a:lnTo>
                  <a:lnTo>
                    <a:pt x="173" y="53"/>
                  </a:lnTo>
                  <a:lnTo>
                    <a:pt x="104" y="160"/>
                  </a:lnTo>
                  <a:lnTo>
                    <a:pt x="61" y="266"/>
                  </a:lnTo>
                  <a:lnTo>
                    <a:pt x="43" y="345"/>
                  </a:lnTo>
                  <a:lnTo>
                    <a:pt x="43" y="372"/>
                  </a:lnTo>
                  <a:lnTo>
                    <a:pt x="61" y="451"/>
                  </a:lnTo>
                  <a:lnTo>
                    <a:pt x="112" y="513"/>
                  </a:lnTo>
                  <a:lnTo>
                    <a:pt x="199" y="558"/>
                  </a:lnTo>
                  <a:lnTo>
                    <a:pt x="311" y="584"/>
                  </a:lnTo>
                  <a:lnTo>
                    <a:pt x="319" y="549"/>
                  </a:lnTo>
                  <a:lnTo>
                    <a:pt x="371" y="390"/>
                  </a:lnTo>
                  <a:lnTo>
                    <a:pt x="397" y="319"/>
                  </a:lnTo>
                  <a:lnTo>
                    <a:pt x="440" y="239"/>
                  </a:lnTo>
                  <a:lnTo>
                    <a:pt x="492" y="151"/>
                  </a:lnTo>
                  <a:lnTo>
                    <a:pt x="561" y="80"/>
                  </a:lnTo>
                  <a:lnTo>
                    <a:pt x="639" y="18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3" name="Rectangle 101"/>
            <p:cNvSpPr>
              <a:spLocks noChangeArrowheads="1"/>
            </p:cNvSpPr>
            <p:nvPr/>
          </p:nvSpPr>
          <p:spPr bwMode="auto">
            <a:xfrm>
              <a:off x="16413" y="4527"/>
              <a:ext cx="1742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4" name="Freeform 102"/>
            <p:cNvSpPr>
              <a:spLocks/>
            </p:cNvSpPr>
            <p:nvPr/>
          </p:nvSpPr>
          <p:spPr bwMode="auto">
            <a:xfrm>
              <a:off x="1648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6" y="195"/>
                </a:cxn>
                <a:cxn ang="0">
                  <a:pos x="673" y="301"/>
                </a:cxn>
                <a:cxn ang="0">
                  <a:pos x="656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80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3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4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4" y="363"/>
                </a:cxn>
                <a:cxn ang="0">
                  <a:pos x="69" y="363"/>
                </a:cxn>
                <a:cxn ang="0">
                  <a:pos x="35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6" y="195"/>
                  </a:lnTo>
                  <a:lnTo>
                    <a:pt x="673" y="301"/>
                  </a:lnTo>
                  <a:lnTo>
                    <a:pt x="656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80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3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4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4" y="363"/>
                  </a:lnTo>
                  <a:lnTo>
                    <a:pt x="69" y="363"/>
                  </a:lnTo>
                  <a:lnTo>
                    <a:pt x="35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" name="Freeform 103"/>
            <p:cNvSpPr>
              <a:spLocks noEditPoints="1"/>
            </p:cNvSpPr>
            <p:nvPr/>
          </p:nvSpPr>
          <p:spPr bwMode="auto">
            <a:xfrm>
              <a:off x="17319" y="4810"/>
              <a:ext cx="698" cy="1398"/>
            </a:xfrm>
            <a:custGeom>
              <a:avLst/>
              <a:gdLst/>
              <a:ahLst/>
              <a:cxnLst>
                <a:cxn ang="0">
                  <a:pos x="491" y="177"/>
                </a:cxn>
                <a:cxn ang="0">
                  <a:pos x="621" y="186"/>
                </a:cxn>
                <a:cxn ang="0">
                  <a:pos x="621" y="168"/>
                </a:cxn>
                <a:cxn ang="0">
                  <a:pos x="431" y="0"/>
                </a:cxn>
                <a:cxn ang="0">
                  <a:pos x="457" y="9"/>
                </a:cxn>
                <a:cxn ang="0">
                  <a:pos x="448" y="53"/>
                </a:cxn>
                <a:cxn ang="0">
                  <a:pos x="457" y="124"/>
                </a:cxn>
                <a:cxn ang="0">
                  <a:pos x="491" y="133"/>
                </a:cxn>
                <a:cxn ang="0">
                  <a:pos x="604" y="124"/>
                </a:cxn>
                <a:cxn ang="0">
                  <a:pos x="681" y="141"/>
                </a:cxn>
                <a:cxn ang="0">
                  <a:pos x="681" y="194"/>
                </a:cxn>
                <a:cxn ang="0">
                  <a:pos x="595" y="221"/>
                </a:cxn>
                <a:cxn ang="0">
                  <a:pos x="491" y="212"/>
                </a:cxn>
                <a:cxn ang="0">
                  <a:pos x="457" y="194"/>
                </a:cxn>
                <a:cxn ang="0">
                  <a:pos x="457" y="194"/>
                </a:cxn>
                <a:cxn ang="0">
                  <a:pos x="267" y="371"/>
                </a:cxn>
                <a:cxn ang="0">
                  <a:pos x="129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3" y="1017"/>
                </a:cxn>
                <a:cxn ang="0">
                  <a:pos x="414" y="1035"/>
                </a:cxn>
                <a:cxn ang="0">
                  <a:pos x="483" y="1061"/>
                </a:cxn>
                <a:cxn ang="0">
                  <a:pos x="560" y="1141"/>
                </a:cxn>
                <a:cxn ang="0">
                  <a:pos x="569" y="1274"/>
                </a:cxn>
                <a:cxn ang="0">
                  <a:pos x="474" y="1380"/>
                </a:cxn>
                <a:cxn ang="0">
                  <a:pos x="345" y="1389"/>
                </a:cxn>
                <a:cxn ang="0">
                  <a:pos x="259" y="1344"/>
                </a:cxn>
                <a:cxn ang="0">
                  <a:pos x="241" y="1309"/>
                </a:cxn>
                <a:cxn ang="0">
                  <a:pos x="267" y="1300"/>
                </a:cxn>
                <a:cxn ang="0">
                  <a:pos x="345" y="1344"/>
                </a:cxn>
                <a:cxn ang="0">
                  <a:pos x="397" y="1353"/>
                </a:cxn>
                <a:cxn ang="0">
                  <a:pos x="466" y="1318"/>
                </a:cxn>
                <a:cxn ang="0">
                  <a:pos x="474" y="1238"/>
                </a:cxn>
                <a:cxn ang="0">
                  <a:pos x="448" y="1203"/>
                </a:cxn>
                <a:cxn ang="0">
                  <a:pos x="414" y="1176"/>
                </a:cxn>
                <a:cxn ang="0">
                  <a:pos x="267" y="1123"/>
                </a:cxn>
                <a:cxn ang="0">
                  <a:pos x="146" y="1088"/>
                </a:cxn>
                <a:cxn ang="0">
                  <a:pos x="86" y="1035"/>
                </a:cxn>
                <a:cxn ang="0">
                  <a:pos x="8" y="893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5" y="35"/>
                </a:cxn>
                <a:cxn ang="0">
                  <a:pos x="414" y="9"/>
                </a:cxn>
              </a:cxnLst>
              <a:rect l="0" t="0" r="r" b="b"/>
              <a:pathLst>
                <a:path w="698" h="1398">
                  <a:moveTo>
                    <a:pt x="517" y="168"/>
                  </a:moveTo>
                  <a:lnTo>
                    <a:pt x="491" y="177"/>
                  </a:lnTo>
                  <a:lnTo>
                    <a:pt x="500" y="186"/>
                  </a:lnTo>
                  <a:lnTo>
                    <a:pt x="621" y="186"/>
                  </a:lnTo>
                  <a:lnTo>
                    <a:pt x="638" y="177"/>
                  </a:lnTo>
                  <a:lnTo>
                    <a:pt x="621" y="168"/>
                  </a:lnTo>
                  <a:lnTo>
                    <a:pt x="517" y="168"/>
                  </a:lnTo>
                  <a:close/>
                  <a:moveTo>
                    <a:pt x="431" y="0"/>
                  </a:moveTo>
                  <a:lnTo>
                    <a:pt x="448" y="0"/>
                  </a:lnTo>
                  <a:lnTo>
                    <a:pt x="457" y="9"/>
                  </a:lnTo>
                  <a:lnTo>
                    <a:pt x="457" y="35"/>
                  </a:lnTo>
                  <a:lnTo>
                    <a:pt x="448" y="53"/>
                  </a:lnTo>
                  <a:lnTo>
                    <a:pt x="448" y="106"/>
                  </a:lnTo>
                  <a:lnTo>
                    <a:pt x="457" y="124"/>
                  </a:lnTo>
                  <a:lnTo>
                    <a:pt x="457" y="141"/>
                  </a:lnTo>
                  <a:lnTo>
                    <a:pt x="491" y="133"/>
                  </a:lnTo>
                  <a:lnTo>
                    <a:pt x="517" y="124"/>
                  </a:lnTo>
                  <a:lnTo>
                    <a:pt x="604" y="124"/>
                  </a:lnTo>
                  <a:lnTo>
                    <a:pt x="655" y="133"/>
                  </a:lnTo>
                  <a:lnTo>
                    <a:pt x="681" y="141"/>
                  </a:lnTo>
                  <a:lnTo>
                    <a:pt x="698" y="168"/>
                  </a:lnTo>
                  <a:lnTo>
                    <a:pt x="681" y="194"/>
                  </a:lnTo>
                  <a:lnTo>
                    <a:pt x="638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1" y="212"/>
                  </a:lnTo>
                  <a:lnTo>
                    <a:pt x="466" y="203"/>
                  </a:lnTo>
                  <a:lnTo>
                    <a:pt x="457" y="194"/>
                  </a:lnTo>
                  <a:lnTo>
                    <a:pt x="448" y="194"/>
                  </a:lnTo>
                  <a:lnTo>
                    <a:pt x="457" y="194"/>
                  </a:lnTo>
                  <a:lnTo>
                    <a:pt x="362" y="265"/>
                  </a:lnTo>
                  <a:lnTo>
                    <a:pt x="267" y="371"/>
                  </a:lnTo>
                  <a:lnTo>
                    <a:pt x="190" y="486"/>
                  </a:lnTo>
                  <a:lnTo>
                    <a:pt x="129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3" y="1017"/>
                  </a:lnTo>
                  <a:lnTo>
                    <a:pt x="379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1"/>
                  </a:lnTo>
                  <a:lnTo>
                    <a:pt x="535" y="1097"/>
                  </a:lnTo>
                  <a:lnTo>
                    <a:pt x="560" y="1141"/>
                  </a:lnTo>
                  <a:lnTo>
                    <a:pt x="578" y="1203"/>
                  </a:lnTo>
                  <a:lnTo>
                    <a:pt x="569" y="1274"/>
                  </a:lnTo>
                  <a:lnTo>
                    <a:pt x="535" y="1336"/>
                  </a:lnTo>
                  <a:lnTo>
                    <a:pt x="474" y="1380"/>
                  </a:lnTo>
                  <a:lnTo>
                    <a:pt x="405" y="1398"/>
                  </a:lnTo>
                  <a:lnTo>
                    <a:pt x="345" y="1389"/>
                  </a:lnTo>
                  <a:lnTo>
                    <a:pt x="293" y="1371"/>
                  </a:lnTo>
                  <a:lnTo>
                    <a:pt x="259" y="1344"/>
                  </a:lnTo>
                  <a:lnTo>
                    <a:pt x="241" y="1318"/>
                  </a:lnTo>
                  <a:lnTo>
                    <a:pt x="241" y="1309"/>
                  </a:lnTo>
                  <a:lnTo>
                    <a:pt x="250" y="1300"/>
                  </a:lnTo>
                  <a:lnTo>
                    <a:pt x="267" y="1300"/>
                  </a:lnTo>
                  <a:lnTo>
                    <a:pt x="276" y="1309"/>
                  </a:lnTo>
                  <a:lnTo>
                    <a:pt x="345" y="1344"/>
                  </a:lnTo>
                  <a:lnTo>
                    <a:pt x="371" y="1353"/>
                  </a:lnTo>
                  <a:lnTo>
                    <a:pt x="397" y="1353"/>
                  </a:lnTo>
                  <a:lnTo>
                    <a:pt x="448" y="1336"/>
                  </a:lnTo>
                  <a:lnTo>
                    <a:pt x="466" y="1318"/>
                  </a:lnTo>
                  <a:lnTo>
                    <a:pt x="474" y="1291"/>
                  </a:lnTo>
                  <a:lnTo>
                    <a:pt x="474" y="1238"/>
                  </a:lnTo>
                  <a:lnTo>
                    <a:pt x="466" y="1212"/>
                  </a:lnTo>
                  <a:lnTo>
                    <a:pt x="448" y="1203"/>
                  </a:lnTo>
                  <a:lnTo>
                    <a:pt x="431" y="1185"/>
                  </a:lnTo>
                  <a:lnTo>
                    <a:pt x="414" y="1176"/>
                  </a:lnTo>
                  <a:lnTo>
                    <a:pt x="362" y="1159"/>
                  </a:lnTo>
                  <a:lnTo>
                    <a:pt x="267" y="1123"/>
                  </a:lnTo>
                  <a:lnTo>
                    <a:pt x="198" y="1106"/>
                  </a:lnTo>
                  <a:lnTo>
                    <a:pt x="146" y="1088"/>
                  </a:lnTo>
                  <a:lnTo>
                    <a:pt x="112" y="1061"/>
                  </a:lnTo>
                  <a:lnTo>
                    <a:pt x="86" y="1035"/>
                  </a:lnTo>
                  <a:lnTo>
                    <a:pt x="34" y="964"/>
                  </a:lnTo>
                  <a:lnTo>
                    <a:pt x="8" y="893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5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5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5" y="35"/>
                  </a:lnTo>
                  <a:lnTo>
                    <a:pt x="405" y="18"/>
                  </a:lnTo>
                  <a:lnTo>
                    <a:pt x="414" y="9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" name="Freeform 104"/>
            <p:cNvSpPr>
              <a:spLocks/>
            </p:cNvSpPr>
            <p:nvPr/>
          </p:nvSpPr>
          <p:spPr bwMode="auto">
            <a:xfrm>
              <a:off x="18940" y="3837"/>
              <a:ext cx="1415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5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1" y="44"/>
                </a:cxn>
                <a:cxn ang="0">
                  <a:pos x="751" y="681"/>
                </a:cxn>
                <a:cxn ang="0">
                  <a:pos x="1389" y="681"/>
                </a:cxn>
                <a:cxn ang="0">
                  <a:pos x="1415" y="708"/>
                </a:cxn>
                <a:cxn ang="0">
                  <a:pos x="1415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2" y="778"/>
                </a:cxn>
                <a:cxn ang="0">
                  <a:pos x="751" y="778"/>
                </a:cxn>
                <a:cxn ang="0">
                  <a:pos x="751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5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5" y="1406"/>
                </a:cxn>
                <a:cxn ang="0">
                  <a:pos x="665" y="769"/>
                </a:cxn>
                <a:cxn ang="0">
                  <a:pos x="44" y="769"/>
                </a:cxn>
                <a:cxn ang="0">
                  <a:pos x="26" y="761"/>
                </a:cxn>
                <a:cxn ang="0">
                  <a:pos x="9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9" y="681"/>
                </a:cxn>
                <a:cxn ang="0">
                  <a:pos x="665" y="681"/>
                </a:cxn>
                <a:cxn ang="0">
                  <a:pos x="665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5" h="1451">
                  <a:moveTo>
                    <a:pt x="690" y="0"/>
                  </a:moveTo>
                  <a:lnTo>
                    <a:pt x="725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1" y="44"/>
                  </a:lnTo>
                  <a:lnTo>
                    <a:pt x="751" y="681"/>
                  </a:lnTo>
                  <a:lnTo>
                    <a:pt x="1389" y="681"/>
                  </a:lnTo>
                  <a:lnTo>
                    <a:pt x="1415" y="708"/>
                  </a:lnTo>
                  <a:lnTo>
                    <a:pt x="1415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2" y="778"/>
                  </a:lnTo>
                  <a:lnTo>
                    <a:pt x="751" y="778"/>
                  </a:lnTo>
                  <a:lnTo>
                    <a:pt x="751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5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5" y="1406"/>
                  </a:lnTo>
                  <a:lnTo>
                    <a:pt x="665" y="769"/>
                  </a:lnTo>
                  <a:lnTo>
                    <a:pt x="44" y="769"/>
                  </a:lnTo>
                  <a:lnTo>
                    <a:pt x="26" y="761"/>
                  </a:lnTo>
                  <a:lnTo>
                    <a:pt x="9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9" y="681"/>
                  </a:lnTo>
                  <a:lnTo>
                    <a:pt x="665" y="681"/>
                  </a:lnTo>
                  <a:lnTo>
                    <a:pt x="665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" name="Freeform 105"/>
            <p:cNvSpPr>
              <a:spLocks noEditPoints="1"/>
            </p:cNvSpPr>
            <p:nvPr/>
          </p:nvSpPr>
          <p:spPr bwMode="auto">
            <a:xfrm>
              <a:off x="21028" y="3554"/>
              <a:ext cx="1449" cy="1574"/>
            </a:xfrm>
            <a:custGeom>
              <a:avLst/>
              <a:gdLst/>
              <a:ahLst/>
              <a:cxnLst>
                <a:cxn ang="0">
                  <a:pos x="561" y="991"/>
                </a:cxn>
                <a:cxn ang="0">
                  <a:pos x="983" y="274"/>
                </a:cxn>
                <a:cxn ang="0">
                  <a:pos x="1104" y="0"/>
                </a:cxn>
                <a:cxn ang="0">
                  <a:pos x="1130" y="18"/>
                </a:cxn>
                <a:cxn ang="0">
                  <a:pos x="1259" y="1415"/>
                </a:cxn>
                <a:cxn ang="0">
                  <a:pos x="1285" y="1477"/>
                </a:cxn>
                <a:cxn ang="0">
                  <a:pos x="1440" y="1495"/>
                </a:cxn>
                <a:cxn ang="0">
                  <a:pos x="1449" y="1539"/>
                </a:cxn>
                <a:cxn ang="0">
                  <a:pos x="1432" y="1565"/>
                </a:cxn>
                <a:cxn ang="0">
                  <a:pos x="1251" y="1557"/>
                </a:cxn>
                <a:cxn ang="0">
                  <a:pos x="1044" y="1565"/>
                </a:cxn>
                <a:cxn ang="0">
                  <a:pos x="880" y="1548"/>
                </a:cxn>
                <a:cxn ang="0">
                  <a:pos x="888" y="1504"/>
                </a:cxn>
                <a:cxn ang="0">
                  <a:pos x="975" y="1495"/>
                </a:cxn>
                <a:cxn ang="0">
                  <a:pos x="1069" y="1459"/>
                </a:cxn>
                <a:cxn ang="0">
                  <a:pos x="1087" y="1397"/>
                </a:cxn>
                <a:cxn ang="0">
                  <a:pos x="1069" y="1256"/>
                </a:cxn>
                <a:cxn ang="0">
                  <a:pos x="1052" y="1106"/>
                </a:cxn>
                <a:cxn ang="0">
                  <a:pos x="517" y="1061"/>
                </a:cxn>
                <a:cxn ang="0">
                  <a:pos x="328" y="1424"/>
                </a:cxn>
                <a:cxn ang="0">
                  <a:pos x="362" y="1486"/>
                </a:cxn>
                <a:cxn ang="0">
                  <a:pos x="405" y="1504"/>
                </a:cxn>
                <a:cxn ang="0">
                  <a:pos x="466" y="1512"/>
                </a:cxn>
                <a:cxn ang="0">
                  <a:pos x="457" y="1565"/>
                </a:cxn>
                <a:cxn ang="0">
                  <a:pos x="319" y="1574"/>
                </a:cxn>
                <a:cxn ang="0">
                  <a:pos x="26" y="1574"/>
                </a:cxn>
                <a:cxn ang="0">
                  <a:pos x="0" y="1565"/>
                </a:cxn>
                <a:cxn ang="0">
                  <a:pos x="8" y="1512"/>
                </a:cxn>
                <a:cxn ang="0">
                  <a:pos x="43" y="1504"/>
                </a:cxn>
                <a:cxn ang="0">
                  <a:pos x="172" y="1459"/>
                </a:cxn>
                <a:cxn ang="0">
                  <a:pos x="302" y="1318"/>
                </a:cxn>
                <a:cxn ang="0">
                  <a:pos x="1035" y="35"/>
                </a:cxn>
                <a:cxn ang="0">
                  <a:pos x="1052" y="9"/>
                </a:cxn>
              </a:cxnLst>
              <a:rect l="0" t="0" r="r" b="b"/>
              <a:pathLst>
                <a:path w="1449" h="1574">
                  <a:moveTo>
                    <a:pt x="983" y="274"/>
                  </a:moveTo>
                  <a:lnTo>
                    <a:pt x="561" y="991"/>
                  </a:lnTo>
                  <a:lnTo>
                    <a:pt x="1052" y="991"/>
                  </a:lnTo>
                  <a:lnTo>
                    <a:pt x="983" y="274"/>
                  </a:lnTo>
                  <a:close/>
                  <a:moveTo>
                    <a:pt x="1069" y="0"/>
                  </a:moveTo>
                  <a:lnTo>
                    <a:pt x="1104" y="0"/>
                  </a:lnTo>
                  <a:lnTo>
                    <a:pt x="1121" y="9"/>
                  </a:lnTo>
                  <a:lnTo>
                    <a:pt x="1130" y="18"/>
                  </a:lnTo>
                  <a:lnTo>
                    <a:pt x="1130" y="53"/>
                  </a:lnTo>
                  <a:lnTo>
                    <a:pt x="1259" y="1415"/>
                  </a:lnTo>
                  <a:lnTo>
                    <a:pt x="1268" y="1450"/>
                  </a:lnTo>
                  <a:lnTo>
                    <a:pt x="1285" y="1477"/>
                  </a:lnTo>
                  <a:lnTo>
                    <a:pt x="1320" y="1495"/>
                  </a:lnTo>
                  <a:lnTo>
                    <a:pt x="1440" y="1495"/>
                  </a:lnTo>
                  <a:lnTo>
                    <a:pt x="1449" y="1504"/>
                  </a:lnTo>
                  <a:lnTo>
                    <a:pt x="1449" y="1539"/>
                  </a:lnTo>
                  <a:lnTo>
                    <a:pt x="1440" y="1557"/>
                  </a:lnTo>
                  <a:lnTo>
                    <a:pt x="1432" y="1565"/>
                  </a:lnTo>
                  <a:lnTo>
                    <a:pt x="1337" y="1565"/>
                  </a:lnTo>
                  <a:lnTo>
                    <a:pt x="1251" y="1557"/>
                  </a:lnTo>
                  <a:lnTo>
                    <a:pt x="1173" y="1557"/>
                  </a:lnTo>
                  <a:lnTo>
                    <a:pt x="1044" y="1565"/>
                  </a:lnTo>
                  <a:lnTo>
                    <a:pt x="897" y="1565"/>
                  </a:lnTo>
                  <a:lnTo>
                    <a:pt x="880" y="1548"/>
                  </a:lnTo>
                  <a:lnTo>
                    <a:pt x="880" y="1521"/>
                  </a:lnTo>
                  <a:lnTo>
                    <a:pt x="888" y="1504"/>
                  </a:lnTo>
                  <a:lnTo>
                    <a:pt x="906" y="1495"/>
                  </a:lnTo>
                  <a:lnTo>
                    <a:pt x="975" y="1495"/>
                  </a:lnTo>
                  <a:lnTo>
                    <a:pt x="1026" y="1486"/>
                  </a:lnTo>
                  <a:lnTo>
                    <a:pt x="1069" y="1459"/>
                  </a:lnTo>
                  <a:lnTo>
                    <a:pt x="1087" y="1424"/>
                  </a:lnTo>
                  <a:lnTo>
                    <a:pt x="1087" y="1397"/>
                  </a:lnTo>
                  <a:lnTo>
                    <a:pt x="1078" y="1336"/>
                  </a:lnTo>
                  <a:lnTo>
                    <a:pt x="1069" y="1256"/>
                  </a:lnTo>
                  <a:lnTo>
                    <a:pt x="1061" y="1167"/>
                  </a:lnTo>
                  <a:lnTo>
                    <a:pt x="1052" y="1106"/>
                  </a:lnTo>
                  <a:lnTo>
                    <a:pt x="1052" y="1061"/>
                  </a:lnTo>
                  <a:lnTo>
                    <a:pt x="517" y="1061"/>
                  </a:lnTo>
                  <a:lnTo>
                    <a:pt x="354" y="1344"/>
                  </a:lnTo>
                  <a:lnTo>
                    <a:pt x="328" y="1424"/>
                  </a:lnTo>
                  <a:lnTo>
                    <a:pt x="328" y="1450"/>
                  </a:lnTo>
                  <a:lnTo>
                    <a:pt x="362" y="1486"/>
                  </a:lnTo>
                  <a:lnTo>
                    <a:pt x="379" y="1495"/>
                  </a:lnTo>
                  <a:lnTo>
                    <a:pt x="405" y="1504"/>
                  </a:lnTo>
                  <a:lnTo>
                    <a:pt x="457" y="1504"/>
                  </a:lnTo>
                  <a:lnTo>
                    <a:pt x="466" y="1512"/>
                  </a:lnTo>
                  <a:lnTo>
                    <a:pt x="466" y="1548"/>
                  </a:lnTo>
                  <a:lnTo>
                    <a:pt x="457" y="1565"/>
                  </a:lnTo>
                  <a:lnTo>
                    <a:pt x="448" y="1574"/>
                  </a:lnTo>
                  <a:lnTo>
                    <a:pt x="319" y="1574"/>
                  </a:lnTo>
                  <a:lnTo>
                    <a:pt x="207" y="1565"/>
                  </a:lnTo>
                  <a:lnTo>
                    <a:pt x="26" y="1574"/>
                  </a:lnTo>
                  <a:lnTo>
                    <a:pt x="8" y="1574"/>
                  </a:lnTo>
                  <a:lnTo>
                    <a:pt x="0" y="1565"/>
                  </a:lnTo>
                  <a:lnTo>
                    <a:pt x="0" y="1530"/>
                  </a:lnTo>
                  <a:lnTo>
                    <a:pt x="8" y="1512"/>
                  </a:lnTo>
                  <a:lnTo>
                    <a:pt x="17" y="1504"/>
                  </a:lnTo>
                  <a:lnTo>
                    <a:pt x="43" y="1504"/>
                  </a:lnTo>
                  <a:lnTo>
                    <a:pt x="112" y="1495"/>
                  </a:lnTo>
                  <a:lnTo>
                    <a:pt x="172" y="1459"/>
                  </a:lnTo>
                  <a:lnTo>
                    <a:pt x="241" y="1406"/>
                  </a:lnTo>
                  <a:lnTo>
                    <a:pt x="302" y="1318"/>
                  </a:lnTo>
                  <a:lnTo>
                    <a:pt x="293" y="1309"/>
                  </a:lnTo>
                  <a:lnTo>
                    <a:pt x="1035" y="35"/>
                  </a:lnTo>
                  <a:lnTo>
                    <a:pt x="1044" y="26"/>
                  </a:lnTo>
                  <a:lnTo>
                    <a:pt x="1052" y="9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23150" y="3837"/>
              <a:ext cx="1414" cy="1451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724" y="0"/>
                </a:cxn>
                <a:cxn ang="0">
                  <a:pos x="742" y="9"/>
                </a:cxn>
                <a:cxn ang="0">
                  <a:pos x="742" y="26"/>
                </a:cxn>
                <a:cxn ang="0">
                  <a:pos x="750" y="44"/>
                </a:cxn>
                <a:cxn ang="0">
                  <a:pos x="750" y="681"/>
                </a:cxn>
                <a:cxn ang="0">
                  <a:pos x="1389" y="681"/>
                </a:cxn>
                <a:cxn ang="0">
                  <a:pos x="1414" y="708"/>
                </a:cxn>
                <a:cxn ang="0">
                  <a:pos x="1414" y="752"/>
                </a:cxn>
                <a:cxn ang="0">
                  <a:pos x="1406" y="769"/>
                </a:cxn>
                <a:cxn ang="0">
                  <a:pos x="1389" y="769"/>
                </a:cxn>
                <a:cxn ang="0">
                  <a:pos x="1371" y="778"/>
                </a:cxn>
                <a:cxn ang="0">
                  <a:pos x="750" y="778"/>
                </a:cxn>
                <a:cxn ang="0">
                  <a:pos x="750" y="1406"/>
                </a:cxn>
                <a:cxn ang="0">
                  <a:pos x="742" y="1424"/>
                </a:cxn>
                <a:cxn ang="0">
                  <a:pos x="742" y="1442"/>
                </a:cxn>
                <a:cxn ang="0">
                  <a:pos x="724" y="1451"/>
                </a:cxn>
                <a:cxn ang="0">
                  <a:pos x="690" y="1451"/>
                </a:cxn>
                <a:cxn ang="0">
                  <a:pos x="673" y="1442"/>
                </a:cxn>
                <a:cxn ang="0">
                  <a:pos x="673" y="1424"/>
                </a:cxn>
                <a:cxn ang="0">
                  <a:pos x="664" y="1406"/>
                </a:cxn>
                <a:cxn ang="0">
                  <a:pos x="664" y="769"/>
                </a:cxn>
                <a:cxn ang="0">
                  <a:pos x="43" y="769"/>
                </a:cxn>
                <a:cxn ang="0">
                  <a:pos x="26" y="761"/>
                </a:cxn>
                <a:cxn ang="0">
                  <a:pos x="8" y="761"/>
                </a:cxn>
                <a:cxn ang="0">
                  <a:pos x="0" y="743"/>
                </a:cxn>
                <a:cxn ang="0">
                  <a:pos x="0" y="708"/>
                </a:cxn>
                <a:cxn ang="0">
                  <a:pos x="8" y="681"/>
                </a:cxn>
                <a:cxn ang="0">
                  <a:pos x="664" y="681"/>
                </a:cxn>
                <a:cxn ang="0">
                  <a:pos x="664" y="44"/>
                </a:cxn>
                <a:cxn ang="0">
                  <a:pos x="673" y="26"/>
                </a:cxn>
                <a:cxn ang="0">
                  <a:pos x="673" y="9"/>
                </a:cxn>
                <a:cxn ang="0">
                  <a:pos x="690" y="0"/>
                </a:cxn>
              </a:cxnLst>
              <a:rect l="0" t="0" r="r" b="b"/>
              <a:pathLst>
                <a:path w="1414" h="1451">
                  <a:moveTo>
                    <a:pt x="690" y="0"/>
                  </a:moveTo>
                  <a:lnTo>
                    <a:pt x="724" y="0"/>
                  </a:lnTo>
                  <a:lnTo>
                    <a:pt x="742" y="9"/>
                  </a:lnTo>
                  <a:lnTo>
                    <a:pt x="742" y="26"/>
                  </a:lnTo>
                  <a:lnTo>
                    <a:pt x="750" y="44"/>
                  </a:lnTo>
                  <a:lnTo>
                    <a:pt x="750" y="681"/>
                  </a:lnTo>
                  <a:lnTo>
                    <a:pt x="1389" y="681"/>
                  </a:lnTo>
                  <a:lnTo>
                    <a:pt x="1414" y="708"/>
                  </a:lnTo>
                  <a:lnTo>
                    <a:pt x="1414" y="752"/>
                  </a:lnTo>
                  <a:lnTo>
                    <a:pt x="1406" y="769"/>
                  </a:lnTo>
                  <a:lnTo>
                    <a:pt x="1389" y="769"/>
                  </a:lnTo>
                  <a:lnTo>
                    <a:pt x="1371" y="778"/>
                  </a:lnTo>
                  <a:lnTo>
                    <a:pt x="750" y="778"/>
                  </a:lnTo>
                  <a:lnTo>
                    <a:pt x="750" y="1406"/>
                  </a:lnTo>
                  <a:lnTo>
                    <a:pt x="742" y="1424"/>
                  </a:lnTo>
                  <a:lnTo>
                    <a:pt x="742" y="1442"/>
                  </a:lnTo>
                  <a:lnTo>
                    <a:pt x="724" y="1451"/>
                  </a:lnTo>
                  <a:lnTo>
                    <a:pt x="690" y="1451"/>
                  </a:lnTo>
                  <a:lnTo>
                    <a:pt x="673" y="1442"/>
                  </a:lnTo>
                  <a:lnTo>
                    <a:pt x="673" y="1424"/>
                  </a:lnTo>
                  <a:lnTo>
                    <a:pt x="664" y="1406"/>
                  </a:lnTo>
                  <a:lnTo>
                    <a:pt x="664" y="769"/>
                  </a:lnTo>
                  <a:lnTo>
                    <a:pt x="43" y="769"/>
                  </a:lnTo>
                  <a:lnTo>
                    <a:pt x="26" y="761"/>
                  </a:lnTo>
                  <a:lnTo>
                    <a:pt x="8" y="761"/>
                  </a:lnTo>
                  <a:lnTo>
                    <a:pt x="0" y="743"/>
                  </a:lnTo>
                  <a:lnTo>
                    <a:pt x="0" y="708"/>
                  </a:lnTo>
                  <a:lnTo>
                    <a:pt x="8" y="681"/>
                  </a:lnTo>
                  <a:lnTo>
                    <a:pt x="664" y="681"/>
                  </a:lnTo>
                  <a:lnTo>
                    <a:pt x="664" y="44"/>
                  </a:lnTo>
                  <a:lnTo>
                    <a:pt x="673" y="26"/>
                  </a:lnTo>
                  <a:lnTo>
                    <a:pt x="673" y="9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" name="Freeform 107"/>
            <p:cNvSpPr>
              <a:spLocks noEditPoints="1"/>
            </p:cNvSpPr>
            <p:nvPr/>
          </p:nvSpPr>
          <p:spPr bwMode="auto">
            <a:xfrm>
              <a:off x="25513" y="3076"/>
              <a:ext cx="699" cy="1398"/>
            </a:xfrm>
            <a:custGeom>
              <a:avLst/>
              <a:gdLst/>
              <a:ahLst/>
              <a:cxnLst>
                <a:cxn ang="0">
                  <a:pos x="492" y="168"/>
                </a:cxn>
                <a:cxn ang="0">
                  <a:pos x="621" y="177"/>
                </a:cxn>
                <a:cxn ang="0">
                  <a:pos x="621" y="159"/>
                </a:cxn>
                <a:cxn ang="0">
                  <a:pos x="432" y="0"/>
                </a:cxn>
                <a:cxn ang="0">
                  <a:pos x="457" y="9"/>
                </a:cxn>
                <a:cxn ang="0">
                  <a:pos x="449" y="53"/>
                </a:cxn>
                <a:cxn ang="0">
                  <a:pos x="457" y="124"/>
                </a:cxn>
                <a:cxn ang="0">
                  <a:pos x="492" y="133"/>
                </a:cxn>
                <a:cxn ang="0">
                  <a:pos x="604" y="124"/>
                </a:cxn>
                <a:cxn ang="0">
                  <a:pos x="682" y="142"/>
                </a:cxn>
                <a:cxn ang="0">
                  <a:pos x="682" y="195"/>
                </a:cxn>
                <a:cxn ang="0">
                  <a:pos x="595" y="221"/>
                </a:cxn>
                <a:cxn ang="0">
                  <a:pos x="492" y="212"/>
                </a:cxn>
                <a:cxn ang="0">
                  <a:pos x="457" y="195"/>
                </a:cxn>
                <a:cxn ang="0">
                  <a:pos x="457" y="195"/>
                </a:cxn>
                <a:cxn ang="0">
                  <a:pos x="268" y="372"/>
                </a:cxn>
                <a:cxn ang="0">
                  <a:pos x="130" y="619"/>
                </a:cxn>
                <a:cxn ang="0">
                  <a:pos x="121" y="858"/>
                </a:cxn>
                <a:cxn ang="0">
                  <a:pos x="207" y="964"/>
                </a:cxn>
                <a:cxn ang="0">
                  <a:pos x="354" y="1017"/>
                </a:cxn>
                <a:cxn ang="0">
                  <a:pos x="414" y="1035"/>
                </a:cxn>
                <a:cxn ang="0">
                  <a:pos x="483" y="1062"/>
                </a:cxn>
                <a:cxn ang="0">
                  <a:pos x="561" y="1141"/>
                </a:cxn>
                <a:cxn ang="0">
                  <a:pos x="570" y="1274"/>
                </a:cxn>
                <a:cxn ang="0">
                  <a:pos x="475" y="1380"/>
                </a:cxn>
                <a:cxn ang="0">
                  <a:pos x="345" y="1389"/>
                </a:cxn>
                <a:cxn ang="0">
                  <a:pos x="259" y="1345"/>
                </a:cxn>
                <a:cxn ang="0">
                  <a:pos x="242" y="1309"/>
                </a:cxn>
                <a:cxn ang="0">
                  <a:pos x="268" y="1300"/>
                </a:cxn>
                <a:cxn ang="0">
                  <a:pos x="345" y="1345"/>
                </a:cxn>
                <a:cxn ang="0">
                  <a:pos x="397" y="1354"/>
                </a:cxn>
                <a:cxn ang="0">
                  <a:pos x="466" y="1318"/>
                </a:cxn>
                <a:cxn ang="0">
                  <a:pos x="475" y="1239"/>
                </a:cxn>
                <a:cxn ang="0">
                  <a:pos x="449" y="1203"/>
                </a:cxn>
                <a:cxn ang="0">
                  <a:pos x="414" y="1177"/>
                </a:cxn>
                <a:cxn ang="0">
                  <a:pos x="268" y="1124"/>
                </a:cxn>
                <a:cxn ang="0">
                  <a:pos x="147" y="1088"/>
                </a:cxn>
                <a:cxn ang="0">
                  <a:pos x="87" y="1035"/>
                </a:cxn>
                <a:cxn ang="0">
                  <a:pos x="9" y="894"/>
                </a:cxn>
                <a:cxn ang="0">
                  <a:pos x="26" y="646"/>
                </a:cxn>
                <a:cxn ang="0">
                  <a:pos x="190" y="354"/>
                </a:cxn>
                <a:cxn ang="0">
                  <a:pos x="414" y="159"/>
                </a:cxn>
                <a:cxn ang="0">
                  <a:pos x="397" y="115"/>
                </a:cxn>
                <a:cxn ang="0">
                  <a:pos x="406" y="36"/>
                </a:cxn>
                <a:cxn ang="0">
                  <a:pos x="414" y="9"/>
                </a:cxn>
              </a:cxnLst>
              <a:rect l="0" t="0" r="r" b="b"/>
              <a:pathLst>
                <a:path w="699" h="1398">
                  <a:moveTo>
                    <a:pt x="518" y="159"/>
                  </a:moveTo>
                  <a:lnTo>
                    <a:pt x="492" y="168"/>
                  </a:lnTo>
                  <a:lnTo>
                    <a:pt x="501" y="177"/>
                  </a:lnTo>
                  <a:lnTo>
                    <a:pt x="621" y="177"/>
                  </a:lnTo>
                  <a:lnTo>
                    <a:pt x="639" y="168"/>
                  </a:lnTo>
                  <a:lnTo>
                    <a:pt x="621" y="159"/>
                  </a:lnTo>
                  <a:lnTo>
                    <a:pt x="518" y="159"/>
                  </a:lnTo>
                  <a:close/>
                  <a:moveTo>
                    <a:pt x="432" y="0"/>
                  </a:moveTo>
                  <a:lnTo>
                    <a:pt x="449" y="0"/>
                  </a:lnTo>
                  <a:lnTo>
                    <a:pt x="457" y="9"/>
                  </a:lnTo>
                  <a:lnTo>
                    <a:pt x="457" y="36"/>
                  </a:lnTo>
                  <a:lnTo>
                    <a:pt x="449" y="53"/>
                  </a:lnTo>
                  <a:lnTo>
                    <a:pt x="449" y="106"/>
                  </a:lnTo>
                  <a:lnTo>
                    <a:pt x="457" y="124"/>
                  </a:lnTo>
                  <a:lnTo>
                    <a:pt x="457" y="142"/>
                  </a:lnTo>
                  <a:lnTo>
                    <a:pt x="492" y="133"/>
                  </a:lnTo>
                  <a:lnTo>
                    <a:pt x="518" y="124"/>
                  </a:lnTo>
                  <a:lnTo>
                    <a:pt x="604" y="124"/>
                  </a:lnTo>
                  <a:lnTo>
                    <a:pt x="656" y="133"/>
                  </a:lnTo>
                  <a:lnTo>
                    <a:pt x="682" y="142"/>
                  </a:lnTo>
                  <a:lnTo>
                    <a:pt x="699" y="168"/>
                  </a:lnTo>
                  <a:lnTo>
                    <a:pt x="682" y="195"/>
                  </a:lnTo>
                  <a:lnTo>
                    <a:pt x="639" y="212"/>
                  </a:lnTo>
                  <a:lnTo>
                    <a:pt x="595" y="221"/>
                  </a:lnTo>
                  <a:lnTo>
                    <a:pt x="509" y="221"/>
                  </a:lnTo>
                  <a:lnTo>
                    <a:pt x="492" y="212"/>
                  </a:lnTo>
                  <a:lnTo>
                    <a:pt x="466" y="204"/>
                  </a:lnTo>
                  <a:lnTo>
                    <a:pt x="457" y="195"/>
                  </a:lnTo>
                  <a:lnTo>
                    <a:pt x="449" y="195"/>
                  </a:lnTo>
                  <a:lnTo>
                    <a:pt x="457" y="195"/>
                  </a:lnTo>
                  <a:lnTo>
                    <a:pt x="363" y="266"/>
                  </a:lnTo>
                  <a:lnTo>
                    <a:pt x="268" y="372"/>
                  </a:lnTo>
                  <a:lnTo>
                    <a:pt x="190" y="487"/>
                  </a:lnTo>
                  <a:lnTo>
                    <a:pt x="130" y="619"/>
                  </a:lnTo>
                  <a:lnTo>
                    <a:pt x="112" y="761"/>
                  </a:lnTo>
                  <a:lnTo>
                    <a:pt x="121" y="858"/>
                  </a:lnTo>
                  <a:lnTo>
                    <a:pt x="164" y="929"/>
                  </a:lnTo>
                  <a:lnTo>
                    <a:pt x="207" y="964"/>
                  </a:lnTo>
                  <a:lnTo>
                    <a:pt x="259" y="991"/>
                  </a:lnTo>
                  <a:lnTo>
                    <a:pt x="354" y="1017"/>
                  </a:lnTo>
                  <a:lnTo>
                    <a:pt x="380" y="1026"/>
                  </a:lnTo>
                  <a:lnTo>
                    <a:pt x="414" y="1035"/>
                  </a:lnTo>
                  <a:lnTo>
                    <a:pt x="466" y="1053"/>
                  </a:lnTo>
                  <a:lnTo>
                    <a:pt x="483" y="1062"/>
                  </a:lnTo>
                  <a:lnTo>
                    <a:pt x="535" y="1097"/>
                  </a:lnTo>
                  <a:lnTo>
                    <a:pt x="561" y="1141"/>
                  </a:lnTo>
                  <a:lnTo>
                    <a:pt x="578" y="1203"/>
                  </a:lnTo>
                  <a:lnTo>
                    <a:pt x="570" y="1274"/>
                  </a:lnTo>
                  <a:lnTo>
                    <a:pt x="535" y="1336"/>
                  </a:lnTo>
                  <a:lnTo>
                    <a:pt x="475" y="1380"/>
                  </a:lnTo>
                  <a:lnTo>
                    <a:pt x="406" y="1398"/>
                  </a:lnTo>
                  <a:lnTo>
                    <a:pt x="345" y="1389"/>
                  </a:lnTo>
                  <a:lnTo>
                    <a:pt x="294" y="1371"/>
                  </a:lnTo>
                  <a:lnTo>
                    <a:pt x="259" y="1345"/>
                  </a:lnTo>
                  <a:lnTo>
                    <a:pt x="242" y="1318"/>
                  </a:lnTo>
                  <a:lnTo>
                    <a:pt x="242" y="1309"/>
                  </a:lnTo>
                  <a:lnTo>
                    <a:pt x="250" y="1300"/>
                  </a:lnTo>
                  <a:lnTo>
                    <a:pt x="268" y="1300"/>
                  </a:lnTo>
                  <a:lnTo>
                    <a:pt x="276" y="1309"/>
                  </a:lnTo>
                  <a:lnTo>
                    <a:pt x="345" y="1345"/>
                  </a:lnTo>
                  <a:lnTo>
                    <a:pt x="371" y="1354"/>
                  </a:lnTo>
                  <a:lnTo>
                    <a:pt x="397" y="1354"/>
                  </a:lnTo>
                  <a:lnTo>
                    <a:pt x="449" y="1336"/>
                  </a:lnTo>
                  <a:lnTo>
                    <a:pt x="466" y="1318"/>
                  </a:lnTo>
                  <a:lnTo>
                    <a:pt x="475" y="1292"/>
                  </a:lnTo>
                  <a:lnTo>
                    <a:pt x="475" y="1239"/>
                  </a:lnTo>
                  <a:lnTo>
                    <a:pt x="466" y="1212"/>
                  </a:lnTo>
                  <a:lnTo>
                    <a:pt x="449" y="1203"/>
                  </a:lnTo>
                  <a:lnTo>
                    <a:pt x="432" y="1185"/>
                  </a:lnTo>
                  <a:lnTo>
                    <a:pt x="414" y="1177"/>
                  </a:lnTo>
                  <a:lnTo>
                    <a:pt x="363" y="1159"/>
                  </a:lnTo>
                  <a:lnTo>
                    <a:pt x="268" y="1124"/>
                  </a:lnTo>
                  <a:lnTo>
                    <a:pt x="199" y="1106"/>
                  </a:lnTo>
                  <a:lnTo>
                    <a:pt x="147" y="1088"/>
                  </a:lnTo>
                  <a:lnTo>
                    <a:pt x="112" y="1062"/>
                  </a:lnTo>
                  <a:lnTo>
                    <a:pt x="87" y="1035"/>
                  </a:lnTo>
                  <a:lnTo>
                    <a:pt x="35" y="964"/>
                  </a:lnTo>
                  <a:lnTo>
                    <a:pt x="9" y="894"/>
                  </a:lnTo>
                  <a:lnTo>
                    <a:pt x="0" y="814"/>
                  </a:lnTo>
                  <a:lnTo>
                    <a:pt x="26" y="646"/>
                  </a:lnTo>
                  <a:lnTo>
                    <a:pt x="95" y="496"/>
                  </a:lnTo>
                  <a:lnTo>
                    <a:pt x="190" y="354"/>
                  </a:lnTo>
                  <a:lnTo>
                    <a:pt x="302" y="239"/>
                  </a:lnTo>
                  <a:lnTo>
                    <a:pt x="414" y="159"/>
                  </a:lnTo>
                  <a:lnTo>
                    <a:pt x="406" y="133"/>
                  </a:lnTo>
                  <a:lnTo>
                    <a:pt x="397" y="115"/>
                  </a:lnTo>
                  <a:lnTo>
                    <a:pt x="397" y="53"/>
                  </a:lnTo>
                  <a:lnTo>
                    <a:pt x="406" y="36"/>
                  </a:lnTo>
                  <a:lnTo>
                    <a:pt x="406" y="18"/>
                  </a:lnTo>
                  <a:lnTo>
                    <a:pt x="414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0" name="Rectangle 108"/>
            <p:cNvSpPr>
              <a:spLocks noChangeArrowheads="1"/>
            </p:cNvSpPr>
            <p:nvPr/>
          </p:nvSpPr>
          <p:spPr bwMode="auto">
            <a:xfrm>
              <a:off x="25401" y="4527"/>
              <a:ext cx="871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1" name="Freeform 109"/>
            <p:cNvSpPr>
              <a:spLocks/>
            </p:cNvSpPr>
            <p:nvPr/>
          </p:nvSpPr>
          <p:spPr bwMode="auto">
            <a:xfrm>
              <a:off x="25522" y="4863"/>
              <a:ext cx="673" cy="1026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431" y="18"/>
                </a:cxn>
                <a:cxn ang="0">
                  <a:pos x="526" y="53"/>
                </a:cxn>
                <a:cxn ang="0">
                  <a:pos x="604" y="115"/>
                </a:cxn>
                <a:cxn ang="0">
                  <a:pos x="655" y="195"/>
                </a:cxn>
                <a:cxn ang="0">
                  <a:pos x="673" y="301"/>
                </a:cxn>
                <a:cxn ang="0">
                  <a:pos x="655" y="407"/>
                </a:cxn>
                <a:cxn ang="0">
                  <a:pos x="604" y="495"/>
                </a:cxn>
                <a:cxn ang="0">
                  <a:pos x="535" y="566"/>
                </a:cxn>
                <a:cxn ang="0">
                  <a:pos x="457" y="637"/>
                </a:cxn>
                <a:cxn ang="0">
                  <a:pos x="405" y="681"/>
                </a:cxn>
                <a:cxn ang="0">
                  <a:pos x="354" y="716"/>
                </a:cxn>
                <a:cxn ang="0">
                  <a:pos x="302" y="761"/>
                </a:cxn>
                <a:cxn ang="0">
                  <a:pos x="233" y="823"/>
                </a:cxn>
                <a:cxn ang="0">
                  <a:pos x="155" y="893"/>
                </a:cxn>
                <a:cxn ang="0">
                  <a:pos x="552" y="893"/>
                </a:cxn>
                <a:cxn ang="0">
                  <a:pos x="578" y="885"/>
                </a:cxn>
                <a:cxn ang="0">
                  <a:pos x="595" y="849"/>
                </a:cxn>
                <a:cxn ang="0">
                  <a:pos x="604" y="787"/>
                </a:cxn>
                <a:cxn ang="0">
                  <a:pos x="612" y="743"/>
                </a:cxn>
                <a:cxn ang="0">
                  <a:pos x="664" y="743"/>
                </a:cxn>
                <a:cxn ang="0">
                  <a:pos x="621" y="1026"/>
                </a:cxn>
                <a:cxn ang="0">
                  <a:pos x="0" y="1026"/>
                </a:cxn>
                <a:cxn ang="0">
                  <a:pos x="0" y="982"/>
                </a:cxn>
                <a:cxn ang="0">
                  <a:pos x="17" y="964"/>
                </a:cxn>
                <a:cxn ang="0">
                  <a:pos x="379" y="601"/>
                </a:cxn>
                <a:cxn ang="0">
                  <a:pos x="423" y="548"/>
                </a:cxn>
                <a:cxn ang="0">
                  <a:pos x="474" y="486"/>
                </a:cxn>
                <a:cxn ang="0">
                  <a:pos x="509" y="407"/>
                </a:cxn>
                <a:cxn ang="0">
                  <a:pos x="526" y="310"/>
                </a:cxn>
                <a:cxn ang="0">
                  <a:pos x="509" y="221"/>
                </a:cxn>
                <a:cxn ang="0">
                  <a:pos x="466" y="141"/>
                </a:cxn>
                <a:cxn ang="0">
                  <a:pos x="388" y="80"/>
                </a:cxn>
                <a:cxn ang="0">
                  <a:pos x="293" y="62"/>
                </a:cxn>
                <a:cxn ang="0">
                  <a:pos x="233" y="71"/>
                </a:cxn>
                <a:cxn ang="0">
                  <a:pos x="172" y="97"/>
                </a:cxn>
                <a:cxn ang="0">
                  <a:pos x="121" y="133"/>
                </a:cxn>
                <a:cxn ang="0">
                  <a:pos x="78" y="203"/>
                </a:cxn>
                <a:cxn ang="0">
                  <a:pos x="103" y="203"/>
                </a:cxn>
                <a:cxn ang="0">
                  <a:pos x="129" y="212"/>
                </a:cxn>
                <a:cxn ang="0">
                  <a:pos x="155" y="239"/>
                </a:cxn>
                <a:cxn ang="0">
                  <a:pos x="164" y="256"/>
                </a:cxn>
                <a:cxn ang="0">
                  <a:pos x="164" y="283"/>
                </a:cxn>
                <a:cxn ang="0">
                  <a:pos x="147" y="336"/>
                </a:cxn>
                <a:cxn ang="0">
                  <a:pos x="129" y="354"/>
                </a:cxn>
                <a:cxn ang="0">
                  <a:pos x="103" y="363"/>
                </a:cxn>
                <a:cxn ang="0">
                  <a:pos x="69" y="363"/>
                </a:cxn>
                <a:cxn ang="0">
                  <a:pos x="34" y="345"/>
                </a:cxn>
                <a:cxn ang="0">
                  <a:pos x="26" y="327"/>
                </a:cxn>
                <a:cxn ang="0">
                  <a:pos x="9" y="301"/>
                </a:cxn>
                <a:cxn ang="0">
                  <a:pos x="9" y="274"/>
                </a:cxn>
                <a:cxn ang="0">
                  <a:pos x="26" y="195"/>
                </a:cxn>
                <a:cxn ang="0">
                  <a:pos x="60" y="115"/>
                </a:cxn>
                <a:cxn ang="0">
                  <a:pos x="129" y="53"/>
                </a:cxn>
                <a:cxn ang="0">
                  <a:pos x="216" y="18"/>
                </a:cxn>
                <a:cxn ang="0">
                  <a:pos x="319" y="0"/>
                </a:cxn>
              </a:cxnLst>
              <a:rect l="0" t="0" r="r" b="b"/>
              <a:pathLst>
                <a:path w="673" h="1026">
                  <a:moveTo>
                    <a:pt x="319" y="0"/>
                  </a:moveTo>
                  <a:lnTo>
                    <a:pt x="431" y="18"/>
                  </a:lnTo>
                  <a:lnTo>
                    <a:pt x="526" y="53"/>
                  </a:lnTo>
                  <a:lnTo>
                    <a:pt x="604" y="115"/>
                  </a:lnTo>
                  <a:lnTo>
                    <a:pt x="655" y="195"/>
                  </a:lnTo>
                  <a:lnTo>
                    <a:pt x="673" y="301"/>
                  </a:lnTo>
                  <a:lnTo>
                    <a:pt x="655" y="407"/>
                  </a:lnTo>
                  <a:lnTo>
                    <a:pt x="604" y="495"/>
                  </a:lnTo>
                  <a:lnTo>
                    <a:pt x="535" y="566"/>
                  </a:lnTo>
                  <a:lnTo>
                    <a:pt x="457" y="637"/>
                  </a:lnTo>
                  <a:lnTo>
                    <a:pt x="405" y="681"/>
                  </a:lnTo>
                  <a:lnTo>
                    <a:pt x="354" y="716"/>
                  </a:lnTo>
                  <a:lnTo>
                    <a:pt x="302" y="761"/>
                  </a:lnTo>
                  <a:lnTo>
                    <a:pt x="233" y="823"/>
                  </a:lnTo>
                  <a:lnTo>
                    <a:pt x="155" y="893"/>
                  </a:lnTo>
                  <a:lnTo>
                    <a:pt x="552" y="893"/>
                  </a:lnTo>
                  <a:lnTo>
                    <a:pt x="578" y="885"/>
                  </a:lnTo>
                  <a:lnTo>
                    <a:pt x="595" y="849"/>
                  </a:lnTo>
                  <a:lnTo>
                    <a:pt x="604" y="787"/>
                  </a:lnTo>
                  <a:lnTo>
                    <a:pt x="612" y="743"/>
                  </a:lnTo>
                  <a:lnTo>
                    <a:pt x="664" y="743"/>
                  </a:lnTo>
                  <a:lnTo>
                    <a:pt x="621" y="1026"/>
                  </a:lnTo>
                  <a:lnTo>
                    <a:pt x="0" y="1026"/>
                  </a:lnTo>
                  <a:lnTo>
                    <a:pt x="0" y="982"/>
                  </a:lnTo>
                  <a:lnTo>
                    <a:pt x="17" y="964"/>
                  </a:lnTo>
                  <a:lnTo>
                    <a:pt x="379" y="601"/>
                  </a:lnTo>
                  <a:lnTo>
                    <a:pt x="423" y="548"/>
                  </a:lnTo>
                  <a:lnTo>
                    <a:pt x="474" y="486"/>
                  </a:lnTo>
                  <a:lnTo>
                    <a:pt x="509" y="407"/>
                  </a:lnTo>
                  <a:lnTo>
                    <a:pt x="526" y="310"/>
                  </a:lnTo>
                  <a:lnTo>
                    <a:pt x="509" y="221"/>
                  </a:lnTo>
                  <a:lnTo>
                    <a:pt x="466" y="141"/>
                  </a:lnTo>
                  <a:lnTo>
                    <a:pt x="388" y="80"/>
                  </a:lnTo>
                  <a:lnTo>
                    <a:pt x="293" y="62"/>
                  </a:lnTo>
                  <a:lnTo>
                    <a:pt x="233" y="71"/>
                  </a:lnTo>
                  <a:lnTo>
                    <a:pt x="172" y="97"/>
                  </a:lnTo>
                  <a:lnTo>
                    <a:pt x="121" y="133"/>
                  </a:lnTo>
                  <a:lnTo>
                    <a:pt x="78" y="203"/>
                  </a:lnTo>
                  <a:lnTo>
                    <a:pt x="103" y="203"/>
                  </a:lnTo>
                  <a:lnTo>
                    <a:pt x="129" y="212"/>
                  </a:lnTo>
                  <a:lnTo>
                    <a:pt x="155" y="239"/>
                  </a:lnTo>
                  <a:lnTo>
                    <a:pt x="164" y="256"/>
                  </a:lnTo>
                  <a:lnTo>
                    <a:pt x="164" y="283"/>
                  </a:lnTo>
                  <a:lnTo>
                    <a:pt x="147" y="336"/>
                  </a:lnTo>
                  <a:lnTo>
                    <a:pt x="129" y="354"/>
                  </a:lnTo>
                  <a:lnTo>
                    <a:pt x="103" y="363"/>
                  </a:lnTo>
                  <a:lnTo>
                    <a:pt x="69" y="363"/>
                  </a:lnTo>
                  <a:lnTo>
                    <a:pt x="34" y="345"/>
                  </a:lnTo>
                  <a:lnTo>
                    <a:pt x="26" y="327"/>
                  </a:lnTo>
                  <a:lnTo>
                    <a:pt x="9" y="301"/>
                  </a:lnTo>
                  <a:lnTo>
                    <a:pt x="9" y="274"/>
                  </a:lnTo>
                  <a:lnTo>
                    <a:pt x="26" y="195"/>
                  </a:lnTo>
                  <a:lnTo>
                    <a:pt x="60" y="115"/>
                  </a:lnTo>
                  <a:lnTo>
                    <a:pt x="129" y="53"/>
                  </a:lnTo>
                  <a:lnTo>
                    <a:pt x="216" y="18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26471" y="3872"/>
              <a:ext cx="1414" cy="106"/>
            </a:xfrm>
            <a:prstGeom prst="rect">
              <a:avLst/>
            </a:prstGeom>
            <a:grp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3" name="Freeform 111"/>
            <p:cNvSpPr>
              <a:spLocks noEditPoints="1"/>
            </p:cNvSpPr>
            <p:nvPr/>
          </p:nvSpPr>
          <p:spPr bwMode="auto">
            <a:xfrm>
              <a:off x="26652" y="4146"/>
              <a:ext cx="1216" cy="1451"/>
            </a:xfrm>
            <a:custGeom>
              <a:avLst/>
              <a:gdLst/>
              <a:ahLst/>
              <a:cxnLst>
                <a:cxn ang="0">
                  <a:pos x="845" y="160"/>
                </a:cxn>
                <a:cxn ang="0">
                  <a:pos x="655" y="328"/>
                </a:cxn>
                <a:cxn ang="0">
                  <a:pos x="535" y="620"/>
                </a:cxn>
                <a:cxn ang="0">
                  <a:pos x="517" y="717"/>
                </a:cxn>
                <a:cxn ang="0">
                  <a:pos x="492" y="841"/>
                </a:cxn>
                <a:cxn ang="0">
                  <a:pos x="561" y="867"/>
                </a:cxn>
                <a:cxn ang="0">
                  <a:pos x="862" y="788"/>
                </a:cxn>
                <a:cxn ang="0">
                  <a:pos x="1078" y="593"/>
                </a:cxn>
                <a:cxn ang="0">
                  <a:pos x="1164" y="354"/>
                </a:cxn>
                <a:cxn ang="0">
                  <a:pos x="1130" y="230"/>
                </a:cxn>
                <a:cxn ang="0">
                  <a:pos x="1035" y="142"/>
                </a:cxn>
                <a:cxn ang="0">
                  <a:pos x="975" y="0"/>
                </a:cxn>
                <a:cxn ang="0">
                  <a:pos x="1130" y="54"/>
                </a:cxn>
                <a:cxn ang="0">
                  <a:pos x="1208" y="204"/>
                </a:cxn>
                <a:cxn ang="0">
                  <a:pos x="1190" y="469"/>
                </a:cxn>
                <a:cxn ang="0">
                  <a:pos x="1009" y="779"/>
                </a:cxn>
                <a:cxn ang="0">
                  <a:pos x="707" y="965"/>
                </a:cxn>
                <a:cxn ang="0">
                  <a:pos x="466" y="991"/>
                </a:cxn>
                <a:cxn ang="0">
                  <a:pos x="414" y="1257"/>
                </a:cxn>
                <a:cxn ang="0">
                  <a:pos x="397" y="1372"/>
                </a:cxn>
                <a:cxn ang="0">
                  <a:pos x="379" y="1416"/>
                </a:cxn>
                <a:cxn ang="0">
                  <a:pos x="345" y="1442"/>
                </a:cxn>
                <a:cxn ang="0">
                  <a:pos x="302" y="1451"/>
                </a:cxn>
                <a:cxn ang="0">
                  <a:pos x="259" y="1416"/>
                </a:cxn>
                <a:cxn ang="0">
                  <a:pos x="250" y="1363"/>
                </a:cxn>
                <a:cxn ang="0">
                  <a:pos x="259" y="1336"/>
                </a:cxn>
                <a:cxn ang="0">
                  <a:pos x="241" y="929"/>
                </a:cxn>
                <a:cxn ang="0">
                  <a:pos x="60" y="779"/>
                </a:cxn>
                <a:cxn ang="0">
                  <a:pos x="0" y="558"/>
                </a:cxn>
                <a:cxn ang="0">
                  <a:pos x="34" y="363"/>
                </a:cxn>
                <a:cxn ang="0">
                  <a:pos x="112" y="177"/>
                </a:cxn>
                <a:cxn ang="0">
                  <a:pos x="190" y="54"/>
                </a:cxn>
                <a:cxn ang="0">
                  <a:pos x="241" y="36"/>
                </a:cxn>
                <a:cxn ang="0">
                  <a:pos x="250" y="62"/>
                </a:cxn>
                <a:cxn ang="0">
                  <a:pos x="164" y="177"/>
                </a:cxn>
                <a:cxn ang="0">
                  <a:pos x="78" y="390"/>
                </a:cxn>
                <a:cxn ang="0">
                  <a:pos x="52" y="531"/>
                </a:cxn>
                <a:cxn ang="0">
                  <a:pos x="112" y="699"/>
                </a:cxn>
                <a:cxn ang="0">
                  <a:pos x="276" y="814"/>
                </a:cxn>
                <a:cxn ang="0">
                  <a:pos x="457" y="690"/>
                </a:cxn>
                <a:cxn ang="0">
                  <a:pos x="561" y="399"/>
                </a:cxn>
                <a:cxn ang="0">
                  <a:pos x="690" y="160"/>
                </a:cxn>
                <a:cxn ang="0">
                  <a:pos x="862" y="18"/>
                </a:cxn>
              </a:cxnLst>
              <a:rect l="0" t="0" r="r" b="b"/>
              <a:pathLst>
                <a:path w="1216" h="1451">
                  <a:moveTo>
                    <a:pt x="957" y="133"/>
                  </a:moveTo>
                  <a:lnTo>
                    <a:pt x="845" y="160"/>
                  </a:lnTo>
                  <a:lnTo>
                    <a:pt x="750" y="222"/>
                  </a:lnTo>
                  <a:lnTo>
                    <a:pt x="655" y="328"/>
                  </a:lnTo>
                  <a:lnTo>
                    <a:pt x="586" y="460"/>
                  </a:lnTo>
                  <a:lnTo>
                    <a:pt x="535" y="620"/>
                  </a:lnTo>
                  <a:lnTo>
                    <a:pt x="526" y="655"/>
                  </a:lnTo>
                  <a:lnTo>
                    <a:pt x="517" y="717"/>
                  </a:lnTo>
                  <a:lnTo>
                    <a:pt x="500" y="788"/>
                  </a:lnTo>
                  <a:lnTo>
                    <a:pt x="492" y="841"/>
                  </a:lnTo>
                  <a:lnTo>
                    <a:pt x="492" y="867"/>
                  </a:lnTo>
                  <a:lnTo>
                    <a:pt x="561" y="867"/>
                  </a:lnTo>
                  <a:lnTo>
                    <a:pt x="716" y="850"/>
                  </a:lnTo>
                  <a:lnTo>
                    <a:pt x="862" y="788"/>
                  </a:lnTo>
                  <a:lnTo>
                    <a:pt x="983" y="708"/>
                  </a:lnTo>
                  <a:lnTo>
                    <a:pt x="1078" y="593"/>
                  </a:lnTo>
                  <a:lnTo>
                    <a:pt x="1139" y="478"/>
                  </a:lnTo>
                  <a:lnTo>
                    <a:pt x="1164" y="354"/>
                  </a:lnTo>
                  <a:lnTo>
                    <a:pt x="1156" y="292"/>
                  </a:lnTo>
                  <a:lnTo>
                    <a:pt x="1130" y="230"/>
                  </a:lnTo>
                  <a:lnTo>
                    <a:pt x="1095" y="177"/>
                  </a:lnTo>
                  <a:lnTo>
                    <a:pt x="1035" y="142"/>
                  </a:lnTo>
                  <a:lnTo>
                    <a:pt x="957" y="133"/>
                  </a:lnTo>
                  <a:close/>
                  <a:moveTo>
                    <a:pt x="975" y="0"/>
                  </a:moveTo>
                  <a:lnTo>
                    <a:pt x="1061" y="18"/>
                  </a:lnTo>
                  <a:lnTo>
                    <a:pt x="1130" y="54"/>
                  </a:lnTo>
                  <a:lnTo>
                    <a:pt x="1173" y="124"/>
                  </a:lnTo>
                  <a:lnTo>
                    <a:pt x="1208" y="204"/>
                  </a:lnTo>
                  <a:lnTo>
                    <a:pt x="1216" y="301"/>
                  </a:lnTo>
                  <a:lnTo>
                    <a:pt x="1190" y="469"/>
                  </a:lnTo>
                  <a:lnTo>
                    <a:pt x="1121" y="637"/>
                  </a:lnTo>
                  <a:lnTo>
                    <a:pt x="1009" y="779"/>
                  </a:lnTo>
                  <a:lnTo>
                    <a:pt x="871" y="885"/>
                  </a:lnTo>
                  <a:lnTo>
                    <a:pt x="707" y="965"/>
                  </a:lnTo>
                  <a:lnTo>
                    <a:pt x="535" y="991"/>
                  </a:lnTo>
                  <a:lnTo>
                    <a:pt x="466" y="991"/>
                  </a:lnTo>
                  <a:lnTo>
                    <a:pt x="431" y="1150"/>
                  </a:lnTo>
                  <a:lnTo>
                    <a:pt x="414" y="1257"/>
                  </a:lnTo>
                  <a:lnTo>
                    <a:pt x="405" y="1327"/>
                  </a:lnTo>
                  <a:lnTo>
                    <a:pt x="397" y="1372"/>
                  </a:lnTo>
                  <a:lnTo>
                    <a:pt x="388" y="1389"/>
                  </a:lnTo>
                  <a:lnTo>
                    <a:pt x="379" y="1416"/>
                  </a:lnTo>
                  <a:lnTo>
                    <a:pt x="362" y="1425"/>
                  </a:lnTo>
                  <a:lnTo>
                    <a:pt x="345" y="1442"/>
                  </a:lnTo>
                  <a:lnTo>
                    <a:pt x="328" y="1451"/>
                  </a:lnTo>
                  <a:lnTo>
                    <a:pt x="302" y="1451"/>
                  </a:lnTo>
                  <a:lnTo>
                    <a:pt x="267" y="1433"/>
                  </a:lnTo>
                  <a:lnTo>
                    <a:pt x="259" y="1416"/>
                  </a:lnTo>
                  <a:lnTo>
                    <a:pt x="250" y="1389"/>
                  </a:lnTo>
                  <a:lnTo>
                    <a:pt x="250" y="1363"/>
                  </a:lnTo>
                  <a:lnTo>
                    <a:pt x="259" y="1345"/>
                  </a:lnTo>
                  <a:lnTo>
                    <a:pt x="259" y="1336"/>
                  </a:lnTo>
                  <a:lnTo>
                    <a:pt x="371" y="973"/>
                  </a:lnTo>
                  <a:lnTo>
                    <a:pt x="241" y="929"/>
                  </a:lnTo>
                  <a:lnTo>
                    <a:pt x="138" y="858"/>
                  </a:lnTo>
                  <a:lnTo>
                    <a:pt x="60" y="779"/>
                  </a:lnTo>
                  <a:lnTo>
                    <a:pt x="17" y="673"/>
                  </a:lnTo>
                  <a:lnTo>
                    <a:pt x="0" y="558"/>
                  </a:lnTo>
                  <a:lnTo>
                    <a:pt x="9" y="460"/>
                  </a:lnTo>
                  <a:lnTo>
                    <a:pt x="34" y="363"/>
                  </a:lnTo>
                  <a:lnTo>
                    <a:pt x="69" y="266"/>
                  </a:lnTo>
                  <a:lnTo>
                    <a:pt x="112" y="177"/>
                  </a:lnTo>
                  <a:lnTo>
                    <a:pt x="155" y="107"/>
                  </a:lnTo>
                  <a:lnTo>
                    <a:pt x="190" y="54"/>
                  </a:lnTo>
                  <a:lnTo>
                    <a:pt x="224" y="36"/>
                  </a:lnTo>
                  <a:lnTo>
                    <a:pt x="241" y="36"/>
                  </a:lnTo>
                  <a:lnTo>
                    <a:pt x="250" y="45"/>
                  </a:lnTo>
                  <a:lnTo>
                    <a:pt x="250" y="62"/>
                  </a:lnTo>
                  <a:lnTo>
                    <a:pt x="233" y="80"/>
                  </a:lnTo>
                  <a:lnTo>
                    <a:pt x="164" y="177"/>
                  </a:lnTo>
                  <a:lnTo>
                    <a:pt x="112" y="284"/>
                  </a:lnTo>
                  <a:lnTo>
                    <a:pt x="78" y="390"/>
                  </a:lnTo>
                  <a:lnTo>
                    <a:pt x="60" y="478"/>
                  </a:lnTo>
                  <a:lnTo>
                    <a:pt x="52" y="531"/>
                  </a:lnTo>
                  <a:lnTo>
                    <a:pt x="69" y="620"/>
                  </a:lnTo>
                  <a:lnTo>
                    <a:pt x="112" y="699"/>
                  </a:lnTo>
                  <a:lnTo>
                    <a:pt x="181" y="761"/>
                  </a:lnTo>
                  <a:lnTo>
                    <a:pt x="276" y="814"/>
                  </a:lnTo>
                  <a:lnTo>
                    <a:pt x="405" y="850"/>
                  </a:lnTo>
                  <a:lnTo>
                    <a:pt x="457" y="690"/>
                  </a:lnTo>
                  <a:lnTo>
                    <a:pt x="509" y="540"/>
                  </a:lnTo>
                  <a:lnTo>
                    <a:pt x="561" y="399"/>
                  </a:lnTo>
                  <a:lnTo>
                    <a:pt x="621" y="266"/>
                  </a:lnTo>
                  <a:lnTo>
                    <a:pt x="690" y="160"/>
                  </a:lnTo>
                  <a:lnTo>
                    <a:pt x="776" y="71"/>
                  </a:lnTo>
                  <a:lnTo>
                    <a:pt x="862" y="18"/>
                  </a:lnTo>
                  <a:lnTo>
                    <a:pt x="975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4" name="Freeform 112"/>
            <p:cNvSpPr>
              <a:spLocks noEditPoints="1"/>
            </p:cNvSpPr>
            <p:nvPr/>
          </p:nvSpPr>
          <p:spPr bwMode="auto">
            <a:xfrm>
              <a:off x="28015" y="2616"/>
              <a:ext cx="811" cy="3910"/>
            </a:xfrm>
            <a:custGeom>
              <a:avLst/>
              <a:gdLst/>
              <a:ahLst/>
              <a:cxnLst>
                <a:cxn ang="0">
                  <a:pos x="811" y="1946"/>
                </a:cxn>
                <a:cxn ang="0">
                  <a:pos x="811" y="1955"/>
                </a:cxn>
                <a:cxn ang="0">
                  <a:pos x="811" y="1946"/>
                </a:cxn>
                <a:cxn ang="0">
                  <a:pos x="17" y="0"/>
                </a:cxn>
                <a:cxn ang="0">
                  <a:pos x="77" y="0"/>
                </a:cxn>
                <a:cxn ang="0">
                  <a:pos x="129" y="53"/>
                </a:cxn>
                <a:cxn ang="0">
                  <a:pos x="181" y="97"/>
                </a:cxn>
                <a:cxn ang="0">
                  <a:pos x="224" y="142"/>
                </a:cxn>
                <a:cxn ang="0">
                  <a:pos x="250" y="177"/>
                </a:cxn>
                <a:cxn ang="0">
                  <a:pos x="414" y="398"/>
                </a:cxn>
                <a:cxn ang="0">
                  <a:pos x="543" y="628"/>
                </a:cxn>
                <a:cxn ang="0">
                  <a:pos x="647" y="885"/>
                </a:cxn>
                <a:cxn ang="0">
                  <a:pos x="724" y="1141"/>
                </a:cxn>
                <a:cxn ang="0">
                  <a:pos x="776" y="1415"/>
                </a:cxn>
                <a:cxn ang="0">
                  <a:pos x="802" y="1681"/>
                </a:cxn>
                <a:cxn ang="0">
                  <a:pos x="811" y="1946"/>
                </a:cxn>
                <a:cxn ang="0">
                  <a:pos x="802" y="2212"/>
                </a:cxn>
                <a:cxn ang="0">
                  <a:pos x="776" y="2468"/>
                </a:cxn>
                <a:cxn ang="0">
                  <a:pos x="733" y="2716"/>
                </a:cxn>
                <a:cxn ang="0">
                  <a:pos x="673" y="2955"/>
                </a:cxn>
                <a:cxn ang="0">
                  <a:pos x="578" y="3211"/>
                </a:cxn>
                <a:cxn ang="0">
                  <a:pos x="466" y="3432"/>
                </a:cxn>
                <a:cxn ang="0">
                  <a:pos x="345" y="3618"/>
                </a:cxn>
                <a:cxn ang="0">
                  <a:pos x="224" y="3768"/>
                </a:cxn>
                <a:cxn ang="0">
                  <a:pos x="95" y="3892"/>
                </a:cxn>
                <a:cxn ang="0">
                  <a:pos x="86" y="3901"/>
                </a:cxn>
                <a:cxn ang="0">
                  <a:pos x="69" y="3910"/>
                </a:cxn>
                <a:cxn ang="0">
                  <a:pos x="8" y="3910"/>
                </a:cxn>
                <a:cxn ang="0">
                  <a:pos x="0" y="3901"/>
                </a:cxn>
                <a:cxn ang="0">
                  <a:pos x="0" y="3883"/>
                </a:cxn>
                <a:cxn ang="0">
                  <a:pos x="8" y="3875"/>
                </a:cxn>
                <a:cxn ang="0">
                  <a:pos x="146" y="3715"/>
                </a:cxn>
                <a:cxn ang="0">
                  <a:pos x="276" y="3538"/>
                </a:cxn>
                <a:cxn ang="0">
                  <a:pos x="379" y="3335"/>
                </a:cxn>
                <a:cxn ang="0">
                  <a:pos x="474" y="3114"/>
                </a:cxn>
                <a:cxn ang="0">
                  <a:pos x="543" y="2866"/>
                </a:cxn>
                <a:cxn ang="0">
                  <a:pos x="604" y="2592"/>
                </a:cxn>
                <a:cxn ang="0">
                  <a:pos x="638" y="2282"/>
                </a:cxn>
                <a:cxn ang="0">
                  <a:pos x="647" y="1946"/>
                </a:cxn>
                <a:cxn ang="0">
                  <a:pos x="638" y="1637"/>
                </a:cxn>
                <a:cxn ang="0">
                  <a:pos x="604" y="1327"/>
                </a:cxn>
                <a:cxn ang="0">
                  <a:pos x="543" y="1026"/>
                </a:cxn>
                <a:cxn ang="0">
                  <a:pos x="457" y="734"/>
                </a:cxn>
                <a:cxn ang="0">
                  <a:pos x="336" y="469"/>
                </a:cxn>
                <a:cxn ang="0">
                  <a:pos x="241" y="310"/>
                </a:cxn>
                <a:cxn ang="0">
                  <a:pos x="155" y="195"/>
                </a:cxn>
                <a:cxn ang="0">
                  <a:pos x="77" y="106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811" h="3910">
                  <a:moveTo>
                    <a:pt x="811" y="1946"/>
                  </a:moveTo>
                  <a:lnTo>
                    <a:pt x="811" y="1955"/>
                  </a:lnTo>
                  <a:lnTo>
                    <a:pt x="811" y="1946"/>
                  </a:lnTo>
                  <a:close/>
                  <a:moveTo>
                    <a:pt x="17" y="0"/>
                  </a:moveTo>
                  <a:lnTo>
                    <a:pt x="77" y="0"/>
                  </a:lnTo>
                  <a:lnTo>
                    <a:pt x="129" y="53"/>
                  </a:lnTo>
                  <a:lnTo>
                    <a:pt x="181" y="97"/>
                  </a:lnTo>
                  <a:lnTo>
                    <a:pt x="224" y="142"/>
                  </a:lnTo>
                  <a:lnTo>
                    <a:pt x="250" y="177"/>
                  </a:lnTo>
                  <a:lnTo>
                    <a:pt x="414" y="398"/>
                  </a:lnTo>
                  <a:lnTo>
                    <a:pt x="543" y="628"/>
                  </a:lnTo>
                  <a:lnTo>
                    <a:pt x="647" y="885"/>
                  </a:lnTo>
                  <a:lnTo>
                    <a:pt x="724" y="1141"/>
                  </a:lnTo>
                  <a:lnTo>
                    <a:pt x="776" y="1415"/>
                  </a:lnTo>
                  <a:lnTo>
                    <a:pt x="802" y="1681"/>
                  </a:lnTo>
                  <a:lnTo>
                    <a:pt x="811" y="1946"/>
                  </a:lnTo>
                  <a:lnTo>
                    <a:pt x="802" y="2212"/>
                  </a:lnTo>
                  <a:lnTo>
                    <a:pt x="776" y="2468"/>
                  </a:lnTo>
                  <a:lnTo>
                    <a:pt x="733" y="2716"/>
                  </a:lnTo>
                  <a:lnTo>
                    <a:pt x="673" y="2955"/>
                  </a:lnTo>
                  <a:lnTo>
                    <a:pt x="578" y="3211"/>
                  </a:lnTo>
                  <a:lnTo>
                    <a:pt x="466" y="3432"/>
                  </a:lnTo>
                  <a:lnTo>
                    <a:pt x="345" y="3618"/>
                  </a:lnTo>
                  <a:lnTo>
                    <a:pt x="224" y="3768"/>
                  </a:lnTo>
                  <a:lnTo>
                    <a:pt x="95" y="3892"/>
                  </a:lnTo>
                  <a:lnTo>
                    <a:pt x="86" y="3901"/>
                  </a:lnTo>
                  <a:lnTo>
                    <a:pt x="69" y="3910"/>
                  </a:lnTo>
                  <a:lnTo>
                    <a:pt x="8" y="3910"/>
                  </a:lnTo>
                  <a:lnTo>
                    <a:pt x="0" y="3901"/>
                  </a:lnTo>
                  <a:lnTo>
                    <a:pt x="0" y="3883"/>
                  </a:lnTo>
                  <a:lnTo>
                    <a:pt x="8" y="3875"/>
                  </a:lnTo>
                  <a:lnTo>
                    <a:pt x="146" y="3715"/>
                  </a:lnTo>
                  <a:lnTo>
                    <a:pt x="276" y="3538"/>
                  </a:lnTo>
                  <a:lnTo>
                    <a:pt x="379" y="3335"/>
                  </a:lnTo>
                  <a:lnTo>
                    <a:pt x="474" y="3114"/>
                  </a:lnTo>
                  <a:lnTo>
                    <a:pt x="543" y="2866"/>
                  </a:lnTo>
                  <a:lnTo>
                    <a:pt x="604" y="2592"/>
                  </a:lnTo>
                  <a:lnTo>
                    <a:pt x="638" y="2282"/>
                  </a:lnTo>
                  <a:lnTo>
                    <a:pt x="647" y="1946"/>
                  </a:lnTo>
                  <a:lnTo>
                    <a:pt x="638" y="1637"/>
                  </a:lnTo>
                  <a:lnTo>
                    <a:pt x="604" y="1327"/>
                  </a:lnTo>
                  <a:lnTo>
                    <a:pt x="543" y="1026"/>
                  </a:lnTo>
                  <a:lnTo>
                    <a:pt x="457" y="734"/>
                  </a:lnTo>
                  <a:lnTo>
                    <a:pt x="336" y="469"/>
                  </a:lnTo>
                  <a:lnTo>
                    <a:pt x="241" y="310"/>
                  </a:lnTo>
                  <a:lnTo>
                    <a:pt x="155" y="195"/>
                  </a:lnTo>
                  <a:lnTo>
                    <a:pt x="77" y="106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57200" y="3962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8307" name="Group 11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590800" y="4953000"/>
            <a:ext cx="3886200" cy="580545"/>
            <a:chOff x="862" y="3615"/>
            <a:chExt cx="15316" cy="2288"/>
          </a:xfrm>
          <a:solidFill>
            <a:srgbClr val="0000FF"/>
          </a:solidFill>
        </p:grpSpPr>
        <p:sp>
          <p:nvSpPr>
            <p:cNvPr id="8309" name="Freeform 117"/>
            <p:cNvSpPr>
              <a:spLocks/>
            </p:cNvSpPr>
            <p:nvPr/>
          </p:nvSpPr>
          <p:spPr bwMode="auto">
            <a:xfrm>
              <a:off x="862" y="3615"/>
              <a:ext cx="1677" cy="1704"/>
            </a:xfrm>
            <a:custGeom>
              <a:avLst/>
              <a:gdLst/>
              <a:ahLst/>
              <a:cxnLst>
                <a:cxn ang="0">
                  <a:pos x="1639" y="10"/>
                </a:cxn>
                <a:cxn ang="0">
                  <a:pos x="1563" y="263"/>
                </a:cxn>
                <a:cxn ang="0">
                  <a:pos x="1397" y="847"/>
                </a:cxn>
                <a:cxn ang="0">
                  <a:pos x="1311" y="1265"/>
                </a:cxn>
                <a:cxn ang="0">
                  <a:pos x="1292" y="1399"/>
                </a:cxn>
                <a:cxn ang="0">
                  <a:pos x="1297" y="1518"/>
                </a:cxn>
                <a:cxn ang="0">
                  <a:pos x="1373" y="1570"/>
                </a:cxn>
                <a:cxn ang="0">
                  <a:pos x="1458" y="1565"/>
                </a:cxn>
                <a:cxn ang="0">
                  <a:pos x="1487" y="1554"/>
                </a:cxn>
                <a:cxn ang="0">
                  <a:pos x="1520" y="1492"/>
                </a:cxn>
                <a:cxn ang="0">
                  <a:pos x="1634" y="1420"/>
                </a:cxn>
                <a:cxn ang="0">
                  <a:pos x="1672" y="1420"/>
                </a:cxn>
                <a:cxn ang="0">
                  <a:pos x="1668" y="1477"/>
                </a:cxn>
                <a:cxn ang="0">
                  <a:pos x="1530" y="1622"/>
                </a:cxn>
                <a:cxn ang="0">
                  <a:pos x="1235" y="1704"/>
                </a:cxn>
                <a:cxn ang="0">
                  <a:pos x="1126" y="1647"/>
                </a:cxn>
                <a:cxn ang="0">
                  <a:pos x="1112" y="1498"/>
                </a:cxn>
                <a:cxn ang="0">
                  <a:pos x="1154" y="1214"/>
                </a:cxn>
                <a:cxn ang="0">
                  <a:pos x="1207" y="966"/>
                </a:cxn>
                <a:cxn ang="0">
                  <a:pos x="1121" y="940"/>
                </a:cxn>
                <a:cxn ang="0">
                  <a:pos x="447" y="1570"/>
                </a:cxn>
                <a:cxn ang="0">
                  <a:pos x="423" y="1611"/>
                </a:cxn>
                <a:cxn ang="0">
                  <a:pos x="309" y="1684"/>
                </a:cxn>
                <a:cxn ang="0">
                  <a:pos x="266" y="1684"/>
                </a:cxn>
                <a:cxn ang="0">
                  <a:pos x="266" y="1658"/>
                </a:cxn>
                <a:cxn ang="0">
                  <a:pos x="280" y="1611"/>
                </a:cxn>
                <a:cxn ang="0">
                  <a:pos x="442" y="1079"/>
                </a:cxn>
                <a:cxn ang="0">
                  <a:pos x="280" y="940"/>
                </a:cxn>
                <a:cxn ang="0">
                  <a:pos x="285" y="904"/>
                </a:cxn>
                <a:cxn ang="0">
                  <a:pos x="394" y="826"/>
                </a:cxn>
                <a:cxn ang="0">
                  <a:pos x="527" y="728"/>
                </a:cxn>
                <a:cxn ang="0">
                  <a:pos x="561" y="573"/>
                </a:cxn>
                <a:cxn ang="0">
                  <a:pos x="594" y="346"/>
                </a:cxn>
                <a:cxn ang="0">
                  <a:pos x="603" y="242"/>
                </a:cxn>
                <a:cxn ang="0">
                  <a:pos x="575" y="165"/>
                </a:cxn>
                <a:cxn ang="0">
                  <a:pos x="413" y="144"/>
                </a:cxn>
                <a:cxn ang="0">
                  <a:pos x="247" y="237"/>
                </a:cxn>
                <a:cxn ang="0">
                  <a:pos x="152" y="392"/>
                </a:cxn>
                <a:cxn ang="0">
                  <a:pos x="43" y="459"/>
                </a:cxn>
                <a:cxn ang="0">
                  <a:pos x="5" y="459"/>
                </a:cxn>
                <a:cxn ang="0">
                  <a:pos x="5" y="428"/>
                </a:cxn>
                <a:cxn ang="0">
                  <a:pos x="95" y="284"/>
                </a:cxn>
                <a:cxn ang="0">
                  <a:pos x="314" y="103"/>
                </a:cxn>
                <a:cxn ang="0">
                  <a:pos x="637" y="15"/>
                </a:cxn>
                <a:cxn ang="0">
                  <a:pos x="703" y="26"/>
                </a:cxn>
                <a:cxn ang="0">
                  <a:pos x="774" y="98"/>
                </a:cxn>
                <a:cxn ang="0">
                  <a:pos x="774" y="232"/>
                </a:cxn>
                <a:cxn ang="0">
                  <a:pos x="741" y="485"/>
                </a:cxn>
                <a:cxn ang="0">
                  <a:pos x="1245" y="806"/>
                </a:cxn>
                <a:cxn ang="0">
                  <a:pos x="1468" y="93"/>
                </a:cxn>
                <a:cxn ang="0">
                  <a:pos x="1520" y="41"/>
                </a:cxn>
                <a:cxn ang="0">
                  <a:pos x="1620" y="0"/>
                </a:cxn>
              </a:cxnLst>
              <a:rect l="0" t="0" r="r" b="b"/>
              <a:pathLst>
                <a:path w="1677" h="1704">
                  <a:moveTo>
                    <a:pt x="1620" y="0"/>
                  </a:moveTo>
                  <a:lnTo>
                    <a:pt x="1629" y="0"/>
                  </a:lnTo>
                  <a:lnTo>
                    <a:pt x="1639" y="10"/>
                  </a:lnTo>
                  <a:lnTo>
                    <a:pt x="1639" y="31"/>
                  </a:lnTo>
                  <a:lnTo>
                    <a:pt x="1634" y="41"/>
                  </a:lnTo>
                  <a:lnTo>
                    <a:pt x="1563" y="263"/>
                  </a:lnTo>
                  <a:lnTo>
                    <a:pt x="1496" y="470"/>
                  </a:lnTo>
                  <a:lnTo>
                    <a:pt x="1439" y="666"/>
                  </a:lnTo>
                  <a:lnTo>
                    <a:pt x="1397" y="847"/>
                  </a:lnTo>
                  <a:lnTo>
                    <a:pt x="1359" y="1007"/>
                  </a:lnTo>
                  <a:lnTo>
                    <a:pt x="1330" y="1146"/>
                  </a:lnTo>
                  <a:lnTo>
                    <a:pt x="1311" y="1265"/>
                  </a:lnTo>
                  <a:lnTo>
                    <a:pt x="1306" y="1301"/>
                  </a:lnTo>
                  <a:lnTo>
                    <a:pt x="1302" y="1353"/>
                  </a:lnTo>
                  <a:lnTo>
                    <a:pt x="1292" y="1399"/>
                  </a:lnTo>
                  <a:lnTo>
                    <a:pt x="1287" y="1441"/>
                  </a:lnTo>
                  <a:lnTo>
                    <a:pt x="1287" y="1472"/>
                  </a:lnTo>
                  <a:lnTo>
                    <a:pt x="1297" y="1518"/>
                  </a:lnTo>
                  <a:lnTo>
                    <a:pt x="1316" y="1549"/>
                  </a:lnTo>
                  <a:lnTo>
                    <a:pt x="1344" y="1565"/>
                  </a:lnTo>
                  <a:lnTo>
                    <a:pt x="1373" y="1570"/>
                  </a:lnTo>
                  <a:lnTo>
                    <a:pt x="1406" y="1570"/>
                  </a:lnTo>
                  <a:lnTo>
                    <a:pt x="1425" y="1565"/>
                  </a:lnTo>
                  <a:lnTo>
                    <a:pt x="1458" y="1565"/>
                  </a:lnTo>
                  <a:lnTo>
                    <a:pt x="1473" y="1560"/>
                  </a:lnTo>
                  <a:lnTo>
                    <a:pt x="1477" y="1560"/>
                  </a:lnTo>
                  <a:lnTo>
                    <a:pt x="1487" y="1554"/>
                  </a:lnTo>
                  <a:lnTo>
                    <a:pt x="1487" y="1549"/>
                  </a:lnTo>
                  <a:lnTo>
                    <a:pt x="1492" y="1539"/>
                  </a:lnTo>
                  <a:lnTo>
                    <a:pt x="1520" y="1492"/>
                  </a:lnTo>
                  <a:lnTo>
                    <a:pt x="1558" y="1456"/>
                  </a:lnTo>
                  <a:lnTo>
                    <a:pt x="1601" y="1430"/>
                  </a:lnTo>
                  <a:lnTo>
                    <a:pt x="1634" y="1420"/>
                  </a:lnTo>
                  <a:lnTo>
                    <a:pt x="1658" y="1415"/>
                  </a:lnTo>
                  <a:lnTo>
                    <a:pt x="1663" y="1415"/>
                  </a:lnTo>
                  <a:lnTo>
                    <a:pt x="1672" y="1420"/>
                  </a:lnTo>
                  <a:lnTo>
                    <a:pt x="1677" y="1425"/>
                  </a:lnTo>
                  <a:lnTo>
                    <a:pt x="1677" y="1436"/>
                  </a:lnTo>
                  <a:lnTo>
                    <a:pt x="1668" y="1477"/>
                  </a:lnTo>
                  <a:lnTo>
                    <a:pt x="1639" y="1523"/>
                  </a:lnTo>
                  <a:lnTo>
                    <a:pt x="1591" y="1575"/>
                  </a:lnTo>
                  <a:lnTo>
                    <a:pt x="1530" y="1622"/>
                  </a:lnTo>
                  <a:lnTo>
                    <a:pt x="1449" y="1663"/>
                  </a:lnTo>
                  <a:lnTo>
                    <a:pt x="1349" y="1694"/>
                  </a:lnTo>
                  <a:lnTo>
                    <a:pt x="1235" y="1704"/>
                  </a:lnTo>
                  <a:lnTo>
                    <a:pt x="1188" y="1699"/>
                  </a:lnTo>
                  <a:lnTo>
                    <a:pt x="1150" y="1678"/>
                  </a:lnTo>
                  <a:lnTo>
                    <a:pt x="1126" y="1647"/>
                  </a:lnTo>
                  <a:lnTo>
                    <a:pt x="1112" y="1616"/>
                  </a:lnTo>
                  <a:lnTo>
                    <a:pt x="1107" y="1575"/>
                  </a:lnTo>
                  <a:lnTo>
                    <a:pt x="1112" y="1498"/>
                  </a:lnTo>
                  <a:lnTo>
                    <a:pt x="1121" y="1410"/>
                  </a:lnTo>
                  <a:lnTo>
                    <a:pt x="1135" y="1312"/>
                  </a:lnTo>
                  <a:lnTo>
                    <a:pt x="1154" y="1214"/>
                  </a:lnTo>
                  <a:lnTo>
                    <a:pt x="1173" y="1121"/>
                  </a:lnTo>
                  <a:lnTo>
                    <a:pt x="1188" y="1038"/>
                  </a:lnTo>
                  <a:lnTo>
                    <a:pt x="1207" y="966"/>
                  </a:lnTo>
                  <a:lnTo>
                    <a:pt x="1216" y="919"/>
                  </a:lnTo>
                  <a:lnTo>
                    <a:pt x="1164" y="935"/>
                  </a:lnTo>
                  <a:lnTo>
                    <a:pt x="1121" y="940"/>
                  </a:lnTo>
                  <a:lnTo>
                    <a:pt x="641" y="940"/>
                  </a:lnTo>
                  <a:lnTo>
                    <a:pt x="551" y="1255"/>
                  </a:lnTo>
                  <a:lnTo>
                    <a:pt x="447" y="1570"/>
                  </a:lnTo>
                  <a:lnTo>
                    <a:pt x="442" y="1585"/>
                  </a:lnTo>
                  <a:lnTo>
                    <a:pt x="432" y="1591"/>
                  </a:lnTo>
                  <a:lnTo>
                    <a:pt x="423" y="1611"/>
                  </a:lnTo>
                  <a:lnTo>
                    <a:pt x="385" y="1642"/>
                  </a:lnTo>
                  <a:lnTo>
                    <a:pt x="347" y="1668"/>
                  </a:lnTo>
                  <a:lnTo>
                    <a:pt x="309" y="1684"/>
                  </a:lnTo>
                  <a:lnTo>
                    <a:pt x="280" y="1689"/>
                  </a:lnTo>
                  <a:lnTo>
                    <a:pt x="276" y="1689"/>
                  </a:lnTo>
                  <a:lnTo>
                    <a:pt x="266" y="1684"/>
                  </a:lnTo>
                  <a:lnTo>
                    <a:pt x="261" y="1678"/>
                  </a:lnTo>
                  <a:lnTo>
                    <a:pt x="261" y="1663"/>
                  </a:lnTo>
                  <a:lnTo>
                    <a:pt x="266" y="1658"/>
                  </a:lnTo>
                  <a:lnTo>
                    <a:pt x="266" y="1647"/>
                  </a:lnTo>
                  <a:lnTo>
                    <a:pt x="276" y="1632"/>
                  </a:lnTo>
                  <a:lnTo>
                    <a:pt x="280" y="1611"/>
                  </a:lnTo>
                  <a:lnTo>
                    <a:pt x="347" y="1410"/>
                  </a:lnTo>
                  <a:lnTo>
                    <a:pt x="399" y="1234"/>
                  </a:lnTo>
                  <a:lnTo>
                    <a:pt x="442" y="1079"/>
                  </a:lnTo>
                  <a:lnTo>
                    <a:pt x="480" y="945"/>
                  </a:lnTo>
                  <a:lnTo>
                    <a:pt x="290" y="945"/>
                  </a:lnTo>
                  <a:lnTo>
                    <a:pt x="280" y="940"/>
                  </a:lnTo>
                  <a:lnTo>
                    <a:pt x="276" y="940"/>
                  </a:lnTo>
                  <a:lnTo>
                    <a:pt x="276" y="929"/>
                  </a:lnTo>
                  <a:lnTo>
                    <a:pt x="285" y="904"/>
                  </a:lnTo>
                  <a:lnTo>
                    <a:pt x="314" y="878"/>
                  </a:lnTo>
                  <a:lnTo>
                    <a:pt x="352" y="847"/>
                  </a:lnTo>
                  <a:lnTo>
                    <a:pt x="394" y="826"/>
                  </a:lnTo>
                  <a:lnTo>
                    <a:pt x="432" y="816"/>
                  </a:lnTo>
                  <a:lnTo>
                    <a:pt x="508" y="816"/>
                  </a:lnTo>
                  <a:lnTo>
                    <a:pt x="527" y="728"/>
                  </a:lnTo>
                  <a:lnTo>
                    <a:pt x="542" y="661"/>
                  </a:lnTo>
                  <a:lnTo>
                    <a:pt x="551" y="614"/>
                  </a:lnTo>
                  <a:lnTo>
                    <a:pt x="561" y="573"/>
                  </a:lnTo>
                  <a:lnTo>
                    <a:pt x="570" y="511"/>
                  </a:lnTo>
                  <a:lnTo>
                    <a:pt x="584" y="423"/>
                  </a:lnTo>
                  <a:lnTo>
                    <a:pt x="594" y="346"/>
                  </a:lnTo>
                  <a:lnTo>
                    <a:pt x="599" y="289"/>
                  </a:lnTo>
                  <a:lnTo>
                    <a:pt x="603" y="253"/>
                  </a:lnTo>
                  <a:lnTo>
                    <a:pt x="603" y="242"/>
                  </a:lnTo>
                  <a:lnTo>
                    <a:pt x="599" y="217"/>
                  </a:lnTo>
                  <a:lnTo>
                    <a:pt x="589" y="191"/>
                  </a:lnTo>
                  <a:lnTo>
                    <a:pt x="575" y="165"/>
                  </a:lnTo>
                  <a:lnTo>
                    <a:pt x="542" y="144"/>
                  </a:lnTo>
                  <a:lnTo>
                    <a:pt x="499" y="139"/>
                  </a:lnTo>
                  <a:lnTo>
                    <a:pt x="413" y="144"/>
                  </a:lnTo>
                  <a:lnTo>
                    <a:pt x="342" y="165"/>
                  </a:lnTo>
                  <a:lnTo>
                    <a:pt x="290" y="196"/>
                  </a:lnTo>
                  <a:lnTo>
                    <a:pt x="247" y="237"/>
                  </a:lnTo>
                  <a:lnTo>
                    <a:pt x="214" y="289"/>
                  </a:lnTo>
                  <a:lnTo>
                    <a:pt x="185" y="346"/>
                  </a:lnTo>
                  <a:lnTo>
                    <a:pt x="152" y="392"/>
                  </a:lnTo>
                  <a:lnTo>
                    <a:pt x="114" y="423"/>
                  </a:lnTo>
                  <a:lnTo>
                    <a:pt x="76" y="449"/>
                  </a:lnTo>
                  <a:lnTo>
                    <a:pt x="43" y="459"/>
                  </a:lnTo>
                  <a:lnTo>
                    <a:pt x="24" y="465"/>
                  </a:lnTo>
                  <a:lnTo>
                    <a:pt x="14" y="465"/>
                  </a:lnTo>
                  <a:lnTo>
                    <a:pt x="5" y="459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5" y="428"/>
                  </a:lnTo>
                  <a:lnTo>
                    <a:pt x="19" y="392"/>
                  </a:lnTo>
                  <a:lnTo>
                    <a:pt x="52" y="346"/>
                  </a:lnTo>
                  <a:lnTo>
                    <a:pt x="95" y="284"/>
                  </a:lnTo>
                  <a:lnTo>
                    <a:pt x="157" y="222"/>
                  </a:lnTo>
                  <a:lnTo>
                    <a:pt x="233" y="155"/>
                  </a:lnTo>
                  <a:lnTo>
                    <a:pt x="314" y="103"/>
                  </a:lnTo>
                  <a:lnTo>
                    <a:pt x="409" y="57"/>
                  </a:lnTo>
                  <a:lnTo>
                    <a:pt x="518" y="26"/>
                  </a:lnTo>
                  <a:lnTo>
                    <a:pt x="637" y="15"/>
                  </a:lnTo>
                  <a:lnTo>
                    <a:pt x="651" y="15"/>
                  </a:lnTo>
                  <a:lnTo>
                    <a:pt x="675" y="20"/>
                  </a:lnTo>
                  <a:lnTo>
                    <a:pt x="703" y="26"/>
                  </a:lnTo>
                  <a:lnTo>
                    <a:pt x="732" y="41"/>
                  </a:lnTo>
                  <a:lnTo>
                    <a:pt x="755" y="62"/>
                  </a:lnTo>
                  <a:lnTo>
                    <a:pt x="774" y="98"/>
                  </a:lnTo>
                  <a:lnTo>
                    <a:pt x="779" y="144"/>
                  </a:lnTo>
                  <a:lnTo>
                    <a:pt x="779" y="175"/>
                  </a:lnTo>
                  <a:lnTo>
                    <a:pt x="774" y="232"/>
                  </a:lnTo>
                  <a:lnTo>
                    <a:pt x="765" y="310"/>
                  </a:lnTo>
                  <a:lnTo>
                    <a:pt x="755" y="392"/>
                  </a:lnTo>
                  <a:lnTo>
                    <a:pt x="741" y="485"/>
                  </a:lnTo>
                  <a:lnTo>
                    <a:pt x="665" y="826"/>
                  </a:lnTo>
                  <a:lnTo>
                    <a:pt x="675" y="806"/>
                  </a:lnTo>
                  <a:lnTo>
                    <a:pt x="1245" y="806"/>
                  </a:lnTo>
                  <a:lnTo>
                    <a:pt x="1344" y="454"/>
                  </a:lnTo>
                  <a:lnTo>
                    <a:pt x="1463" y="108"/>
                  </a:lnTo>
                  <a:lnTo>
                    <a:pt x="1468" y="93"/>
                  </a:lnTo>
                  <a:lnTo>
                    <a:pt x="1473" y="82"/>
                  </a:lnTo>
                  <a:lnTo>
                    <a:pt x="1487" y="67"/>
                  </a:lnTo>
                  <a:lnTo>
                    <a:pt x="1520" y="41"/>
                  </a:lnTo>
                  <a:lnTo>
                    <a:pt x="1553" y="20"/>
                  </a:lnTo>
                  <a:lnTo>
                    <a:pt x="1591" y="5"/>
                  </a:lnTo>
                  <a:lnTo>
                    <a:pt x="16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0" name="Freeform 118"/>
            <p:cNvSpPr>
              <a:spLocks/>
            </p:cNvSpPr>
            <p:nvPr/>
          </p:nvSpPr>
          <p:spPr bwMode="auto">
            <a:xfrm>
              <a:off x="2729" y="4431"/>
              <a:ext cx="988" cy="1116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428" y="5"/>
                </a:cxn>
                <a:cxn ang="0">
                  <a:pos x="537" y="10"/>
                </a:cxn>
                <a:cxn ang="0">
                  <a:pos x="651" y="0"/>
                </a:cxn>
                <a:cxn ang="0">
                  <a:pos x="736" y="15"/>
                </a:cxn>
                <a:cxn ang="0">
                  <a:pos x="732" y="46"/>
                </a:cxn>
                <a:cxn ang="0">
                  <a:pos x="708" y="57"/>
                </a:cxn>
                <a:cxn ang="0">
                  <a:pos x="565" y="67"/>
                </a:cxn>
                <a:cxn ang="0">
                  <a:pos x="527" y="103"/>
                </a:cxn>
                <a:cxn ang="0">
                  <a:pos x="518" y="129"/>
                </a:cxn>
                <a:cxn ang="0">
                  <a:pos x="309" y="1023"/>
                </a:cxn>
                <a:cxn ang="0">
                  <a:pos x="318" y="1054"/>
                </a:cxn>
                <a:cxn ang="0">
                  <a:pos x="532" y="1059"/>
                </a:cxn>
                <a:cxn ang="0">
                  <a:pos x="703" y="1028"/>
                </a:cxn>
                <a:cxn ang="0">
                  <a:pos x="812" y="945"/>
                </a:cxn>
                <a:cxn ang="0">
                  <a:pos x="884" y="837"/>
                </a:cxn>
                <a:cxn ang="0">
                  <a:pos x="931" y="718"/>
                </a:cxn>
                <a:cxn ang="0">
                  <a:pos x="950" y="687"/>
                </a:cxn>
                <a:cxn ang="0">
                  <a:pos x="988" y="702"/>
                </a:cxn>
                <a:cxn ang="0">
                  <a:pos x="983" y="728"/>
                </a:cxn>
                <a:cxn ang="0">
                  <a:pos x="950" y="821"/>
                </a:cxn>
                <a:cxn ang="0">
                  <a:pos x="884" y="1012"/>
                </a:cxn>
                <a:cxn ang="0">
                  <a:pos x="860" y="1085"/>
                </a:cxn>
                <a:cxn ang="0">
                  <a:pos x="850" y="1105"/>
                </a:cxn>
                <a:cxn ang="0">
                  <a:pos x="836" y="1116"/>
                </a:cxn>
                <a:cxn ang="0">
                  <a:pos x="14" y="1110"/>
                </a:cxn>
                <a:cxn ang="0">
                  <a:pos x="0" y="1100"/>
                </a:cxn>
                <a:cxn ang="0">
                  <a:pos x="5" y="1069"/>
                </a:cxn>
                <a:cxn ang="0">
                  <a:pos x="105" y="1059"/>
                </a:cxn>
                <a:cxn ang="0">
                  <a:pos x="162" y="1038"/>
                </a:cxn>
                <a:cxn ang="0">
                  <a:pos x="181" y="992"/>
                </a:cxn>
                <a:cxn ang="0">
                  <a:pos x="385" y="103"/>
                </a:cxn>
                <a:cxn ang="0">
                  <a:pos x="375" y="67"/>
                </a:cxn>
                <a:cxn ang="0">
                  <a:pos x="352" y="62"/>
                </a:cxn>
                <a:cxn ang="0">
                  <a:pos x="318" y="57"/>
                </a:cxn>
                <a:cxn ang="0">
                  <a:pos x="242" y="46"/>
                </a:cxn>
                <a:cxn ang="0">
                  <a:pos x="247" y="15"/>
                </a:cxn>
                <a:cxn ang="0">
                  <a:pos x="257" y="5"/>
                </a:cxn>
              </a:cxnLst>
              <a:rect l="0" t="0" r="r" b="b"/>
              <a:pathLst>
                <a:path w="988" h="1116">
                  <a:moveTo>
                    <a:pt x="266" y="0"/>
                  </a:moveTo>
                  <a:lnTo>
                    <a:pt x="276" y="0"/>
                  </a:lnTo>
                  <a:lnTo>
                    <a:pt x="375" y="5"/>
                  </a:lnTo>
                  <a:lnTo>
                    <a:pt x="428" y="5"/>
                  </a:lnTo>
                  <a:lnTo>
                    <a:pt x="480" y="10"/>
                  </a:lnTo>
                  <a:lnTo>
                    <a:pt x="537" y="10"/>
                  </a:lnTo>
                  <a:lnTo>
                    <a:pt x="599" y="5"/>
                  </a:lnTo>
                  <a:lnTo>
                    <a:pt x="651" y="0"/>
                  </a:lnTo>
                  <a:lnTo>
                    <a:pt x="722" y="0"/>
                  </a:lnTo>
                  <a:lnTo>
                    <a:pt x="736" y="15"/>
                  </a:lnTo>
                  <a:lnTo>
                    <a:pt x="736" y="36"/>
                  </a:lnTo>
                  <a:lnTo>
                    <a:pt x="732" y="46"/>
                  </a:lnTo>
                  <a:lnTo>
                    <a:pt x="722" y="52"/>
                  </a:lnTo>
                  <a:lnTo>
                    <a:pt x="708" y="57"/>
                  </a:lnTo>
                  <a:lnTo>
                    <a:pt x="608" y="57"/>
                  </a:lnTo>
                  <a:lnTo>
                    <a:pt x="565" y="67"/>
                  </a:lnTo>
                  <a:lnTo>
                    <a:pt x="542" y="82"/>
                  </a:lnTo>
                  <a:lnTo>
                    <a:pt x="527" y="103"/>
                  </a:lnTo>
                  <a:lnTo>
                    <a:pt x="518" y="134"/>
                  </a:lnTo>
                  <a:lnTo>
                    <a:pt x="518" y="129"/>
                  </a:lnTo>
                  <a:lnTo>
                    <a:pt x="314" y="1007"/>
                  </a:lnTo>
                  <a:lnTo>
                    <a:pt x="309" y="1023"/>
                  </a:lnTo>
                  <a:lnTo>
                    <a:pt x="309" y="1043"/>
                  </a:lnTo>
                  <a:lnTo>
                    <a:pt x="318" y="1054"/>
                  </a:lnTo>
                  <a:lnTo>
                    <a:pt x="328" y="1059"/>
                  </a:lnTo>
                  <a:lnTo>
                    <a:pt x="532" y="1059"/>
                  </a:lnTo>
                  <a:lnTo>
                    <a:pt x="627" y="1048"/>
                  </a:lnTo>
                  <a:lnTo>
                    <a:pt x="703" y="1028"/>
                  </a:lnTo>
                  <a:lnTo>
                    <a:pt x="765" y="992"/>
                  </a:lnTo>
                  <a:lnTo>
                    <a:pt x="812" y="945"/>
                  </a:lnTo>
                  <a:lnTo>
                    <a:pt x="850" y="893"/>
                  </a:lnTo>
                  <a:lnTo>
                    <a:pt x="884" y="837"/>
                  </a:lnTo>
                  <a:lnTo>
                    <a:pt x="907" y="775"/>
                  </a:lnTo>
                  <a:lnTo>
                    <a:pt x="931" y="718"/>
                  </a:lnTo>
                  <a:lnTo>
                    <a:pt x="936" y="702"/>
                  </a:lnTo>
                  <a:lnTo>
                    <a:pt x="950" y="687"/>
                  </a:lnTo>
                  <a:lnTo>
                    <a:pt x="974" y="687"/>
                  </a:lnTo>
                  <a:lnTo>
                    <a:pt x="988" y="702"/>
                  </a:lnTo>
                  <a:lnTo>
                    <a:pt x="988" y="707"/>
                  </a:lnTo>
                  <a:lnTo>
                    <a:pt x="983" y="728"/>
                  </a:lnTo>
                  <a:lnTo>
                    <a:pt x="969" y="769"/>
                  </a:lnTo>
                  <a:lnTo>
                    <a:pt x="950" y="821"/>
                  </a:lnTo>
                  <a:lnTo>
                    <a:pt x="931" y="888"/>
                  </a:lnTo>
                  <a:lnTo>
                    <a:pt x="884" y="1012"/>
                  </a:lnTo>
                  <a:lnTo>
                    <a:pt x="869" y="1059"/>
                  </a:lnTo>
                  <a:lnTo>
                    <a:pt x="860" y="1085"/>
                  </a:lnTo>
                  <a:lnTo>
                    <a:pt x="855" y="1100"/>
                  </a:lnTo>
                  <a:lnTo>
                    <a:pt x="850" y="1105"/>
                  </a:lnTo>
                  <a:lnTo>
                    <a:pt x="841" y="1110"/>
                  </a:lnTo>
                  <a:lnTo>
                    <a:pt x="836" y="1116"/>
                  </a:lnTo>
                  <a:lnTo>
                    <a:pt x="24" y="1116"/>
                  </a:lnTo>
                  <a:lnTo>
                    <a:pt x="14" y="1110"/>
                  </a:lnTo>
                  <a:lnTo>
                    <a:pt x="5" y="1110"/>
                  </a:lnTo>
                  <a:lnTo>
                    <a:pt x="0" y="1100"/>
                  </a:lnTo>
                  <a:lnTo>
                    <a:pt x="0" y="1074"/>
                  </a:lnTo>
                  <a:lnTo>
                    <a:pt x="5" y="1069"/>
                  </a:lnTo>
                  <a:lnTo>
                    <a:pt x="24" y="1059"/>
                  </a:lnTo>
                  <a:lnTo>
                    <a:pt x="105" y="1059"/>
                  </a:lnTo>
                  <a:lnTo>
                    <a:pt x="138" y="1054"/>
                  </a:lnTo>
                  <a:lnTo>
                    <a:pt x="162" y="1038"/>
                  </a:lnTo>
                  <a:lnTo>
                    <a:pt x="171" y="1023"/>
                  </a:lnTo>
                  <a:lnTo>
                    <a:pt x="181" y="992"/>
                  </a:lnTo>
                  <a:lnTo>
                    <a:pt x="380" y="119"/>
                  </a:lnTo>
                  <a:lnTo>
                    <a:pt x="385" y="103"/>
                  </a:lnTo>
                  <a:lnTo>
                    <a:pt x="385" y="77"/>
                  </a:lnTo>
                  <a:lnTo>
                    <a:pt x="375" y="67"/>
                  </a:lnTo>
                  <a:lnTo>
                    <a:pt x="366" y="67"/>
                  </a:lnTo>
                  <a:lnTo>
                    <a:pt x="352" y="62"/>
                  </a:lnTo>
                  <a:lnTo>
                    <a:pt x="333" y="62"/>
                  </a:lnTo>
                  <a:lnTo>
                    <a:pt x="318" y="57"/>
                  </a:lnTo>
                  <a:lnTo>
                    <a:pt x="261" y="57"/>
                  </a:lnTo>
                  <a:lnTo>
                    <a:pt x="242" y="46"/>
                  </a:lnTo>
                  <a:lnTo>
                    <a:pt x="242" y="21"/>
                  </a:lnTo>
                  <a:lnTo>
                    <a:pt x="247" y="15"/>
                  </a:lnTo>
                  <a:lnTo>
                    <a:pt x="252" y="5"/>
                  </a:lnTo>
                  <a:lnTo>
                    <a:pt x="257" y="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1" name="Freeform 119"/>
            <p:cNvSpPr>
              <a:spLocks noEditPoints="1"/>
            </p:cNvSpPr>
            <p:nvPr/>
          </p:nvSpPr>
          <p:spPr bwMode="auto">
            <a:xfrm>
              <a:off x="4624" y="4369"/>
              <a:ext cx="1421" cy="537"/>
            </a:xfrm>
            <a:custGeom>
              <a:avLst/>
              <a:gdLst/>
              <a:ahLst/>
              <a:cxnLst>
                <a:cxn ang="0">
                  <a:pos x="38" y="449"/>
                </a:cxn>
                <a:cxn ang="0">
                  <a:pos x="1373" y="449"/>
                </a:cxn>
                <a:cxn ang="0">
                  <a:pos x="1397" y="454"/>
                </a:cxn>
                <a:cxn ang="0">
                  <a:pos x="1416" y="470"/>
                </a:cxn>
                <a:cxn ang="0">
                  <a:pos x="1421" y="496"/>
                </a:cxn>
                <a:cxn ang="0">
                  <a:pos x="1421" y="511"/>
                </a:cxn>
                <a:cxn ang="0">
                  <a:pos x="1407" y="527"/>
                </a:cxn>
                <a:cxn ang="0">
                  <a:pos x="1397" y="532"/>
                </a:cxn>
                <a:cxn ang="0">
                  <a:pos x="1383" y="537"/>
                </a:cxn>
                <a:cxn ang="0">
                  <a:pos x="43" y="537"/>
                </a:cxn>
                <a:cxn ang="0">
                  <a:pos x="29" y="532"/>
                </a:cxn>
                <a:cxn ang="0">
                  <a:pos x="19" y="532"/>
                </a:cxn>
                <a:cxn ang="0">
                  <a:pos x="0" y="511"/>
                </a:cxn>
                <a:cxn ang="0">
                  <a:pos x="0" y="480"/>
                </a:cxn>
                <a:cxn ang="0">
                  <a:pos x="5" y="470"/>
                </a:cxn>
                <a:cxn ang="0">
                  <a:pos x="15" y="460"/>
                </a:cxn>
                <a:cxn ang="0">
                  <a:pos x="24" y="454"/>
                </a:cxn>
                <a:cxn ang="0">
                  <a:pos x="38" y="449"/>
                </a:cxn>
                <a:cxn ang="0">
                  <a:pos x="38" y="0"/>
                </a:cxn>
                <a:cxn ang="0">
                  <a:pos x="1378" y="0"/>
                </a:cxn>
                <a:cxn ang="0">
                  <a:pos x="1392" y="5"/>
                </a:cxn>
                <a:cxn ang="0">
                  <a:pos x="1402" y="5"/>
                </a:cxn>
                <a:cxn ang="0">
                  <a:pos x="1421" y="26"/>
                </a:cxn>
                <a:cxn ang="0">
                  <a:pos x="1421" y="41"/>
                </a:cxn>
                <a:cxn ang="0">
                  <a:pos x="1411" y="67"/>
                </a:cxn>
                <a:cxn ang="0">
                  <a:pos x="1397" y="83"/>
                </a:cxn>
                <a:cxn ang="0">
                  <a:pos x="1369" y="88"/>
                </a:cxn>
                <a:cxn ang="0">
                  <a:pos x="34" y="88"/>
                </a:cxn>
                <a:cxn ang="0">
                  <a:pos x="15" y="77"/>
                </a:cxn>
                <a:cxn ang="0">
                  <a:pos x="5" y="67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5" y="15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1" h="537">
                  <a:moveTo>
                    <a:pt x="38" y="449"/>
                  </a:moveTo>
                  <a:lnTo>
                    <a:pt x="1373" y="449"/>
                  </a:lnTo>
                  <a:lnTo>
                    <a:pt x="1397" y="454"/>
                  </a:lnTo>
                  <a:lnTo>
                    <a:pt x="1416" y="470"/>
                  </a:lnTo>
                  <a:lnTo>
                    <a:pt x="1421" y="496"/>
                  </a:lnTo>
                  <a:lnTo>
                    <a:pt x="1421" y="511"/>
                  </a:lnTo>
                  <a:lnTo>
                    <a:pt x="1407" y="527"/>
                  </a:lnTo>
                  <a:lnTo>
                    <a:pt x="1397" y="532"/>
                  </a:lnTo>
                  <a:lnTo>
                    <a:pt x="1383" y="537"/>
                  </a:lnTo>
                  <a:lnTo>
                    <a:pt x="43" y="537"/>
                  </a:lnTo>
                  <a:lnTo>
                    <a:pt x="29" y="532"/>
                  </a:lnTo>
                  <a:lnTo>
                    <a:pt x="19" y="532"/>
                  </a:lnTo>
                  <a:lnTo>
                    <a:pt x="0" y="511"/>
                  </a:lnTo>
                  <a:lnTo>
                    <a:pt x="0" y="480"/>
                  </a:lnTo>
                  <a:lnTo>
                    <a:pt x="5" y="470"/>
                  </a:lnTo>
                  <a:lnTo>
                    <a:pt x="15" y="460"/>
                  </a:lnTo>
                  <a:lnTo>
                    <a:pt x="24" y="454"/>
                  </a:lnTo>
                  <a:lnTo>
                    <a:pt x="38" y="449"/>
                  </a:lnTo>
                  <a:close/>
                  <a:moveTo>
                    <a:pt x="38" y="0"/>
                  </a:moveTo>
                  <a:lnTo>
                    <a:pt x="1378" y="0"/>
                  </a:lnTo>
                  <a:lnTo>
                    <a:pt x="1392" y="5"/>
                  </a:lnTo>
                  <a:lnTo>
                    <a:pt x="1402" y="5"/>
                  </a:lnTo>
                  <a:lnTo>
                    <a:pt x="1421" y="26"/>
                  </a:lnTo>
                  <a:lnTo>
                    <a:pt x="1421" y="41"/>
                  </a:lnTo>
                  <a:lnTo>
                    <a:pt x="1411" y="67"/>
                  </a:lnTo>
                  <a:lnTo>
                    <a:pt x="1397" y="83"/>
                  </a:lnTo>
                  <a:lnTo>
                    <a:pt x="1369" y="88"/>
                  </a:lnTo>
                  <a:lnTo>
                    <a:pt x="34" y="88"/>
                  </a:lnTo>
                  <a:lnTo>
                    <a:pt x="15" y="77"/>
                  </a:lnTo>
                  <a:lnTo>
                    <a:pt x="5" y="67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5" y="15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2" name="Freeform 120"/>
            <p:cNvSpPr>
              <a:spLocks noEditPoints="1"/>
            </p:cNvSpPr>
            <p:nvPr/>
          </p:nvSpPr>
          <p:spPr bwMode="auto">
            <a:xfrm>
              <a:off x="6890" y="3863"/>
              <a:ext cx="1426" cy="1549"/>
            </a:xfrm>
            <a:custGeom>
              <a:avLst/>
              <a:gdLst/>
              <a:ahLst/>
              <a:cxnLst>
                <a:cxn ang="0">
                  <a:pos x="737" y="1492"/>
                </a:cxn>
                <a:cxn ang="0">
                  <a:pos x="970" y="1430"/>
                </a:cxn>
                <a:cxn ang="0">
                  <a:pos x="1164" y="1291"/>
                </a:cxn>
                <a:cxn ang="0">
                  <a:pos x="1307" y="1074"/>
                </a:cxn>
                <a:cxn ang="0">
                  <a:pos x="1369" y="805"/>
                </a:cxn>
                <a:cxn ang="0">
                  <a:pos x="53" y="800"/>
                </a:cxn>
                <a:cxn ang="0">
                  <a:pos x="114" y="1069"/>
                </a:cxn>
                <a:cxn ang="0">
                  <a:pos x="252" y="1286"/>
                </a:cxn>
                <a:cxn ang="0">
                  <a:pos x="452" y="1425"/>
                </a:cxn>
                <a:cxn ang="0">
                  <a:pos x="685" y="1487"/>
                </a:cxn>
                <a:cxn ang="0">
                  <a:pos x="53" y="800"/>
                </a:cxn>
                <a:cxn ang="0">
                  <a:pos x="737" y="749"/>
                </a:cxn>
                <a:cxn ang="0">
                  <a:pos x="1350" y="609"/>
                </a:cxn>
                <a:cxn ang="0">
                  <a:pos x="1250" y="366"/>
                </a:cxn>
                <a:cxn ang="0">
                  <a:pos x="1079" y="186"/>
                </a:cxn>
                <a:cxn ang="0">
                  <a:pos x="860" y="82"/>
                </a:cxn>
                <a:cxn ang="0">
                  <a:pos x="685" y="56"/>
                </a:cxn>
                <a:cxn ang="0">
                  <a:pos x="447" y="118"/>
                </a:cxn>
                <a:cxn ang="0">
                  <a:pos x="252" y="258"/>
                </a:cxn>
                <a:cxn ang="0">
                  <a:pos x="114" y="475"/>
                </a:cxn>
                <a:cxn ang="0">
                  <a:pos x="53" y="743"/>
                </a:cxn>
                <a:cxn ang="0">
                  <a:pos x="685" y="56"/>
                </a:cxn>
                <a:cxn ang="0">
                  <a:pos x="856" y="15"/>
                </a:cxn>
                <a:cxn ang="0">
                  <a:pos x="1107" y="134"/>
                </a:cxn>
                <a:cxn ang="0">
                  <a:pos x="1302" y="341"/>
                </a:cxn>
                <a:cxn ang="0">
                  <a:pos x="1411" y="620"/>
                </a:cxn>
                <a:cxn ang="0">
                  <a:pos x="1411" y="929"/>
                </a:cxn>
                <a:cxn ang="0">
                  <a:pos x="1302" y="1203"/>
                </a:cxn>
                <a:cxn ang="0">
                  <a:pos x="1112" y="1415"/>
                </a:cxn>
                <a:cxn ang="0">
                  <a:pos x="856" y="1534"/>
                </a:cxn>
                <a:cxn ang="0">
                  <a:pos x="571" y="1534"/>
                </a:cxn>
                <a:cxn ang="0">
                  <a:pos x="319" y="1415"/>
                </a:cxn>
                <a:cxn ang="0">
                  <a:pos x="124" y="1208"/>
                </a:cxn>
                <a:cxn ang="0">
                  <a:pos x="15" y="929"/>
                </a:cxn>
                <a:cxn ang="0">
                  <a:pos x="10" y="635"/>
                </a:cxn>
                <a:cxn ang="0">
                  <a:pos x="95" y="387"/>
                </a:cxn>
                <a:cxn ang="0">
                  <a:pos x="252" y="186"/>
                </a:cxn>
                <a:cxn ang="0">
                  <a:pos x="461" y="46"/>
                </a:cxn>
                <a:cxn ang="0">
                  <a:pos x="713" y="0"/>
                </a:cxn>
              </a:cxnLst>
              <a:rect l="0" t="0" r="r" b="b"/>
              <a:pathLst>
                <a:path w="1426" h="1549">
                  <a:moveTo>
                    <a:pt x="737" y="805"/>
                  </a:moveTo>
                  <a:lnTo>
                    <a:pt x="737" y="1492"/>
                  </a:lnTo>
                  <a:lnTo>
                    <a:pt x="856" y="1472"/>
                  </a:lnTo>
                  <a:lnTo>
                    <a:pt x="970" y="1430"/>
                  </a:lnTo>
                  <a:lnTo>
                    <a:pt x="1074" y="1368"/>
                  </a:lnTo>
                  <a:lnTo>
                    <a:pt x="1164" y="1291"/>
                  </a:lnTo>
                  <a:lnTo>
                    <a:pt x="1245" y="1188"/>
                  </a:lnTo>
                  <a:lnTo>
                    <a:pt x="1307" y="1074"/>
                  </a:lnTo>
                  <a:lnTo>
                    <a:pt x="1350" y="945"/>
                  </a:lnTo>
                  <a:lnTo>
                    <a:pt x="1369" y="805"/>
                  </a:lnTo>
                  <a:lnTo>
                    <a:pt x="737" y="805"/>
                  </a:lnTo>
                  <a:close/>
                  <a:moveTo>
                    <a:pt x="53" y="800"/>
                  </a:moveTo>
                  <a:lnTo>
                    <a:pt x="72" y="940"/>
                  </a:lnTo>
                  <a:lnTo>
                    <a:pt x="114" y="1069"/>
                  </a:lnTo>
                  <a:lnTo>
                    <a:pt x="176" y="1182"/>
                  </a:lnTo>
                  <a:lnTo>
                    <a:pt x="252" y="1286"/>
                  </a:lnTo>
                  <a:lnTo>
                    <a:pt x="347" y="1363"/>
                  </a:lnTo>
                  <a:lnTo>
                    <a:pt x="452" y="1425"/>
                  </a:lnTo>
                  <a:lnTo>
                    <a:pt x="566" y="1467"/>
                  </a:lnTo>
                  <a:lnTo>
                    <a:pt x="685" y="1487"/>
                  </a:lnTo>
                  <a:lnTo>
                    <a:pt x="685" y="800"/>
                  </a:lnTo>
                  <a:lnTo>
                    <a:pt x="53" y="800"/>
                  </a:lnTo>
                  <a:close/>
                  <a:moveTo>
                    <a:pt x="737" y="62"/>
                  </a:moveTo>
                  <a:lnTo>
                    <a:pt x="737" y="749"/>
                  </a:lnTo>
                  <a:lnTo>
                    <a:pt x="1369" y="749"/>
                  </a:lnTo>
                  <a:lnTo>
                    <a:pt x="1350" y="609"/>
                  </a:lnTo>
                  <a:lnTo>
                    <a:pt x="1312" y="480"/>
                  </a:lnTo>
                  <a:lnTo>
                    <a:pt x="1250" y="366"/>
                  </a:lnTo>
                  <a:lnTo>
                    <a:pt x="1174" y="268"/>
                  </a:lnTo>
                  <a:lnTo>
                    <a:pt x="1079" y="186"/>
                  </a:lnTo>
                  <a:lnTo>
                    <a:pt x="974" y="124"/>
                  </a:lnTo>
                  <a:lnTo>
                    <a:pt x="860" y="82"/>
                  </a:lnTo>
                  <a:lnTo>
                    <a:pt x="737" y="62"/>
                  </a:lnTo>
                  <a:close/>
                  <a:moveTo>
                    <a:pt x="685" y="56"/>
                  </a:moveTo>
                  <a:lnTo>
                    <a:pt x="561" y="77"/>
                  </a:lnTo>
                  <a:lnTo>
                    <a:pt x="447" y="118"/>
                  </a:lnTo>
                  <a:lnTo>
                    <a:pt x="342" y="180"/>
                  </a:lnTo>
                  <a:lnTo>
                    <a:pt x="252" y="258"/>
                  </a:lnTo>
                  <a:lnTo>
                    <a:pt x="171" y="361"/>
                  </a:lnTo>
                  <a:lnTo>
                    <a:pt x="114" y="475"/>
                  </a:lnTo>
                  <a:lnTo>
                    <a:pt x="72" y="604"/>
                  </a:lnTo>
                  <a:lnTo>
                    <a:pt x="53" y="743"/>
                  </a:lnTo>
                  <a:lnTo>
                    <a:pt x="685" y="743"/>
                  </a:lnTo>
                  <a:lnTo>
                    <a:pt x="685" y="56"/>
                  </a:lnTo>
                  <a:close/>
                  <a:moveTo>
                    <a:pt x="713" y="0"/>
                  </a:moveTo>
                  <a:lnTo>
                    <a:pt x="856" y="15"/>
                  </a:lnTo>
                  <a:lnTo>
                    <a:pt x="989" y="62"/>
                  </a:lnTo>
                  <a:lnTo>
                    <a:pt x="1107" y="134"/>
                  </a:lnTo>
                  <a:lnTo>
                    <a:pt x="1217" y="227"/>
                  </a:lnTo>
                  <a:lnTo>
                    <a:pt x="1302" y="341"/>
                  </a:lnTo>
                  <a:lnTo>
                    <a:pt x="1369" y="475"/>
                  </a:lnTo>
                  <a:lnTo>
                    <a:pt x="1411" y="620"/>
                  </a:lnTo>
                  <a:lnTo>
                    <a:pt x="1426" y="774"/>
                  </a:lnTo>
                  <a:lnTo>
                    <a:pt x="1411" y="929"/>
                  </a:lnTo>
                  <a:lnTo>
                    <a:pt x="1369" y="1074"/>
                  </a:lnTo>
                  <a:lnTo>
                    <a:pt x="1302" y="1203"/>
                  </a:lnTo>
                  <a:lnTo>
                    <a:pt x="1217" y="1322"/>
                  </a:lnTo>
                  <a:lnTo>
                    <a:pt x="1112" y="1415"/>
                  </a:lnTo>
                  <a:lnTo>
                    <a:pt x="989" y="1487"/>
                  </a:lnTo>
                  <a:lnTo>
                    <a:pt x="856" y="1534"/>
                  </a:lnTo>
                  <a:lnTo>
                    <a:pt x="713" y="1549"/>
                  </a:lnTo>
                  <a:lnTo>
                    <a:pt x="571" y="1534"/>
                  </a:lnTo>
                  <a:lnTo>
                    <a:pt x="438" y="1487"/>
                  </a:lnTo>
                  <a:lnTo>
                    <a:pt x="319" y="1415"/>
                  </a:lnTo>
                  <a:lnTo>
                    <a:pt x="209" y="1322"/>
                  </a:lnTo>
                  <a:lnTo>
                    <a:pt x="124" y="1208"/>
                  </a:lnTo>
                  <a:lnTo>
                    <a:pt x="57" y="1074"/>
                  </a:lnTo>
                  <a:lnTo>
                    <a:pt x="15" y="929"/>
                  </a:lnTo>
                  <a:lnTo>
                    <a:pt x="0" y="774"/>
                  </a:lnTo>
                  <a:lnTo>
                    <a:pt x="10" y="635"/>
                  </a:lnTo>
                  <a:lnTo>
                    <a:pt x="43" y="506"/>
                  </a:lnTo>
                  <a:lnTo>
                    <a:pt x="95" y="387"/>
                  </a:lnTo>
                  <a:lnTo>
                    <a:pt x="167" y="279"/>
                  </a:lnTo>
                  <a:lnTo>
                    <a:pt x="252" y="186"/>
                  </a:lnTo>
                  <a:lnTo>
                    <a:pt x="352" y="108"/>
                  </a:lnTo>
                  <a:lnTo>
                    <a:pt x="461" y="46"/>
                  </a:lnTo>
                  <a:lnTo>
                    <a:pt x="585" y="10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3" name="Freeform 121"/>
            <p:cNvSpPr>
              <a:spLocks/>
            </p:cNvSpPr>
            <p:nvPr/>
          </p:nvSpPr>
          <p:spPr bwMode="auto">
            <a:xfrm>
              <a:off x="8496" y="4834"/>
              <a:ext cx="879" cy="1069"/>
            </a:xfrm>
            <a:custGeom>
              <a:avLst/>
              <a:gdLst/>
              <a:ahLst/>
              <a:cxnLst>
                <a:cxn ang="0">
                  <a:pos x="385" y="10"/>
                </a:cxn>
                <a:cxn ang="0">
                  <a:pos x="494" y="88"/>
                </a:cxn>
                <a:cxn ang="0">
                  <a:pos x="561" y="211"/>
                </a:cxn>
                <a:cxn ang="0">
                  <a:pos x="603" y="346"/>
                </a:cxn>
                <a:cxn ang="0">
                  <a:pos x="618" y="454"/>
                </a:cxn>
                <a:cxn ang="0">
                  <a:pos x="632" y="485"/>
                </a:cxn>
                <a:cxn ang="0">
                  <a:pos x="732" y="227"/>
                </a:cxn>
                <a:cxn ang="0">
                  <a:pos x="793" y="88"/>
                </a:cxn>
                <a:cxn ang="0">
                  <a:pos x="831" y="15"/>
                </a:cxn>
                <a:cxn ang="0">
                  <a:pos x="865" y="10"/>
                </a:cxn>
                <a:cxn ang="0">
                  <a:pos x="879" y="20"/>
                </a:cxn>
                <a:cxn ang="0">
                  <a:pos x="874" y="51"/>
                </a:cxn>
                <a:cxn ang="0">
                  <a:pos x="793" y="222"/>
                </a:cxn>
                <a:cxn ang="0">
                  <a:pos x="751" y="325"/>
                </a:cxn>
                <a:cxn ang="0">
                  <a:pos x="717" y="418"/>
                </a:cxn>
                <a:cxn ang="0">
                  <a:pos x="651" y="599"/>
                </a:cxn>
                <a:cxn ang="0">
                  <a:pos x="632" y="682"/>
                </a:cxn>
                <a:cxn ang="0">
                  <a:pos x="603" y="852"/>
                </a:cxn>
                <a:cxn ang="0">
                  <a:pos x="570" y="986"/>
                </a:cxn>
                <a:cxn ang="0">
                  <a:pos x="537" y="1059"/>
                </a:cxn>
                <a:cxn ang="0">
                  <a:pos x="504" y="1069"/>
                </a:cxn>
                <a:cxn ang="0">
                  <a:pos x="494" y="1053"/>
                </a:cxn>
                <a:cxn ang="0">
                  <a:pos x="489" y="1028"/>
                </a:cxn>
                <a:cxn ang="0">
                  <a:pos x="504" y="945"/>
                </a:cxn>
                <a:cxn ang="0">
                  <a:pos x="532" y="811"/>
                </a:cxn>
                <a:cxn ang="0">
                  <a:pos x="575" y="661"/>
                </a:cxn>
                <a:cxn ang="0">
                  <a:pos x="580" y="609"/>
                </a:cxn>
                <a:cxn ang="0">
                  <a:pos x="575" y="439"/>
                </a:cxn>
                <a:cxn ang="0">
                  <a:pos x="546" y="310"/>
                </a:cxn>
                <a:cxn ang="0">
                  <a:pos x="485" y="201"/>
                </a:cxn>
                <a:cxn ang="0">
                  <a:pos x="380" y="139"/>
                </a:cxn>
                <a:cxn ang="0">
                  <a:pos x="242" y="134"/>
                </a:cxn>
                <a:cxn ang="0">
                  <a:pos x="128" y="191"/>
                </a:cxn>
                <a:cxn ang="0">
                  <a:pos x="57" y="284"/>
                </a:cxn>
                <a:cxn ang="0">
                  <a:pos x="38" y="315"/>
                </a:cxn>
                <a:cxn ang="0">
                  <a:pos x="10" y="310"/>
                </a:cxn>
                <a:cxn ang="0">
                  <a:pos x="0" y="294"/>
                </a:cxn>
                <a:cxn ang="0">
                  <a:pos x="10" y="242"/>
                </a:cxn>
                <a:cxn ang="0">
                  <a:pos x="62" y="144"/>
                </a:cxn>
                <a:cxn ang="0">
                  <a:pos x="162" y="51"/>
                </a:cxn>
                <a:cxn ang="0">
                  <a:pos x="318" y="0"/>
                </a:cxn>
              </a:cxnLst>
              <a:rect l="0" t="0" r="r" b="b"/>
              <a:pathLst>
                <a:path w="879" h="1069">
                  <a:moveTo>
                    <a:pt x="318" y="0"/>
                  </a:moveTo>
                  <a:lnTo>
                    <a:pt x="385" y="10"/>
                  </a:lnTo>
                  <a:lnTo>
                    <a:pt x="447" y="41"/>
                  </a:lnTo>
                  <a:lnTo>
                    <a:pt x="494" y="88"/>
                  </a:lnTo>
                  <a:lnTo>
                    <a:pt x="532" y="144"/>
                  </a:lnTo>
                  <a:lnTo>
                    <a:pt x="561" y="211"/>
                  </a:lnTo>
                  <a:lnTo>
                    <a:pt x="584" y="279"/>
                  </a:lnTo>
                  <a:lnTo>
                    <a:pt x="603" y="346"/>
                  </a:lnTo>
                  <a:lnTo>
                    <a:pt x="613" y="403"/>
                  </a:lnTo>
                  <a:lnTo>
                    <a:pt x="618" y="454"/>
                  </a:lnTo>
                  <a:lnTo>
                    <a:pt x="622" y="490"/>
                  </a:lnTo>
                  <a:lnTo>
                    <a:pt x="632" y="485"/>
                  </a:lnTo>
                  <a:lnTo>
                    <a:pt x="698" y="310"/>
                  </a:lnTo>
                  <a:lnTo>
                    <a:pt x="732" y="227"/>
                  </a:lnTo>
                  <a:lnTo>
                    <a:pt x="765" y="150"/>
                  </a:lnTo>
                  <a:lnTo>
                    <a:pt x="793" y="88"/>
                  </a:lnTo>
                  <a:lnTo>
                    <a:pt x="817" y="41"/>
                  </a:lnTo>
                  <a:lnTo>
                    <a:pt x="831" y="15"/>
                  </a:lnTo>
                  <a:lnTo>
                    <a:pt x="836" y="10"/>
                  </a:lnTo>
                  <a:lnTo>
                    <a:pt x="865" y="10"/>
                  </a:lnTo>
                  <a:lnTo>
                    <a:pt x="874" y="15"/>
                  </a:lnTo>
                  <a:lnTo>
                    <a:pt x="879" y="20"/>
                  </a:lnTo>
                  <a:lnTo>
                    <a:pt x="879" y="46"/>
                  </a:lnTo>
                  <a:lnTo>
                    <a:pt x="874" y="51"/>
                  </a:lnTo>
                  <a:lnTo>
                    <a:pt x="827" y="150"/>
                  </a:lnTo>
                  <a:lnTo>
                    <a:pt x="793" y="222"/>
                  </a:lnTo>
                  <a:lnTo>
                    <a:pt x="770" y="279"/>
                  </a:lnTo>
                  <a:lnTo>
                    <a:pt x="751" y="325"/>
                  </a:lnTo>
                  <a:lnTo>
                    <a:pt x="736" y="366"/>
                  </a:lnTo>
                  <a:lnTo>
                    <a:pt x="717" y="418"/>
                  </a:lnTo>
                  <a:lnTo>
                    <a:pt x="670" y="542"/>
                  </a:lnTo>
                  <a:lnTo>
                    <a:pt x="651" y="599"/>
                  </a:lnTo>
                  <a:lnTo>
                    <a:pt x="637" y="651"/>
                  </a:lnTo>
                  <a:lnTo>
                    <a:pt x="632" y="682"/>
                  </a:lnTo>
                  <a:lnTo>
                    <a:pt x="618" y="769"/>
                  </a:lnTo>
                  <a:lnTo>
                    <a:pt x="603" y="852"/>
                  </a:lnTo>
                  <a:lnTo>
                    <a:pt x="584" y="930"/>
                  </a:lnTo>
                  <a:lnTo>
                    <a:pt x="570" y="986"/>
                  </a:lnTo>
                  <a:lnTo>
                    <a:pt x="551" y="1033"/>
                  </a:lnTo>
                  <a:lnTo>
                    <a:pt x="537" y="1059"/>
                  </a:lnTo>
                  <a:lnTo>
                    <a:pt x="527" y="1069"/>
                  </a:lnTo>
                  <a:lnTo>
                    <a:pt x="504" y="1069"/>
                  </a:lnTo>
                  <a:lnTo>
                    <a:pt x="499" y="1059"/>
                  </a:lnTo>
                  <a:lnTo>
                    <a:pt x="494" y="1053"/>
                  </a:lnTo>
                  <a:lnTo>
                    <a:pt x="489" y="1038"/>
                  </a:lnTo>
                  <a:lnTo>
                    <a:pt x="489" y="1028"/>
                  </a:lnTo>
                  <a:lnTo>
                    <a:pt x="494" y="997"/>
                  </a:lnTo>
                  <a:lnTo>
                    <a:pt x="504" y="945"/>
                  </a:lnTo>
                  <a:lnTo>
                    <a:pt x="518" y="883"/>
                  </a:lnTo>
                  <a:lnTo>
                    <a:pt x="532" y="811"/>
                  </a:lnTo>
                  <a:lnTo>
                    <a:pt x="570" y="676"/>
                  </a:lnTo>
                  <a:lnTo>
                    <a:pt x="575" y="661"/>
                  </a:lnTo>
                  <a:lnTo>
                    <a:pt x="575" y="640"/>
                  </a:lnTo>
                  <a:lnTo>
                    <a:pt x="580" y="609"/>
                  </a:lnTo>
                  <a:lnTo>
                    <a:pt x="580" y="501"/>
                  </a:lnTo>
                  <a:lnTo>
                    <a:pt x="575" y="439"/>
                  </a:lnTo>
                  <a:lnTo>
                    <a:pt x="565" y="372"/>
                  </a:lnTo>
                  <a:lnTo>
                    <a:pt x="546" y="310"/>
                  </a:lnTo>
                  <a:lnTo>
                    <a:pt x="523" y="253"/>
                  </a:lnTo>
                  <a:lnTo>
                    <a:pt x="485" y="201"/>
                  </a:lnTo>
                  <a:lnTo>
                    <a:pt x="437" y="165"/>
                  </a:lnTo>
                  <a:lnTo>
                    <a:pt x="380" y="139"/>
                  </a:lnTo>
                  <a:lnTo>
                    <a:pt x="304" y="129"/>
                  </a:lnTo>
                  <a:lnTo>
                    <a:pt x="242" y="134"/>
                  </a:lnTo>
                  <a:lnTo>
                    <a:pt x="181" y="155"/>
                  </a:lnTo>
                  <a:lnTo>
                    <a:pt x="128" y="191"/>
                  </a:lnTo>
                  <a:lnTo>
                    <a:pt x="86" y="232"/>
                  </a:lnTo>
                  <a:lnTo>
                    <a:pt x="57" y="284"/>
                  </a:lnTo>
                  <a:lnTo>
                    <a:pt x="52" y="299"/>
                  </a:lnTo>
                  <a:lnTo>
                    <a:pt x="38" y="315"/>
                  </a:lnTo>
                  <a:lnTo>
                    <a:pt x="14" y="315"/>
                  </a:lnTo>
                  <a:lnTo>
                    <a:pt x="10" y="310"/>
                  </a:lnTo>
                  <a:lnTo>
                    <a:pt x="0" y="304"/>
                  </a:lnTo>
                  <a:lnTo>
                    <a:pt x="0" y="294"/>
                  </a:lnTo>
                  <a:lnTo>
                    <a:pt x="5" y="279"/>
                  </a:lnTo>
                  <a:lnTo>
                    <a:pt x="10" y="242"/>
                  </a:lnTo>
                  <a:lnTo>
                    <a:pt x="33" y="196"/>
                  </a:lnTo>
                  <a:lnTo>
                    <a:pt x="62" y="144"/>
                  </a:lnTo>
                  <a:lnTo>
                    <a:pt x="109" y="93"/>
                  </a:lnTo>
                  <a:lnTo>
                    <a:pt x="162" y="51"/>
                  </a:lnTo>
                  <a:lnTo>
                    <a:pt x="238" y="15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4" name="Freeform 122"/>
            <p:cNvSpPr>
              <a:spLocks/>
            </p:cNvSpPr>
            <p:nvPr/>
          </p:nvSpPr>
          <p:spPr bwMode="auto">
            <a:xfrm>
              <a:off x="9612" y="4606"/>
              <a:ext cx="841" cy="1075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799" y="0"/>
                </a:cxn>
                <a:cxn ang="0">
                  <a:pos x="808" y="6"/>
                </a:cxn>
                <a:cxn ang="0">
                  <a:pos x="818" y="6"/>
                </a:cxn>
                <a:cxn ang="0">
                  <a:pos x="837" y="26"/>
                </a:cxn>
                <a:cxn ang="0">
                  <a:pos x="837" y="57"/>
                </a:cxn>
                <a:cxn ang="0">
                  <a:pos x="827" y="62"/>
                </a:cxn>
                <a:cxn ang="0">
                  <a:pos x="818" y="73"/>
                </a:cxn>
                <a:cxn ang="0">
                  <a:pos x="808" y="73"/>
                </a:cxn>
                <a:cxn ang="0">
                  <a:pos x="799" y="78"/>
                </a:cxn>
                <a:cxn ang="0">
                  <a:pos x="518" y="78"/>
                </a:cxn>
                <a:cxn ang="0">
                  <a:pos x="404" y="93"/>
                </a:cxn>
                <a:cxn ang="0">
                  <a:pos x="304" y="135"/>
                </a:cxn>
                <a:cxn ang="0">
                  <a:pos x="219" y="197"/>
                </a:cxn>
                <a:cxn ang="0">
                  <a:pos x="148" y="285"/>
                </a:cxn>
                <a:cxn ang="0">
                  <a:pos x="100" y="383"/>
                </a:cxn>
                <a:cxn ang="0">
                  <a:pos x="76" y="496"/>
                </a:cxn>
                <a:cxn ang="0">
                  <a:pos x="803" y="496"/>
                </a:cxn>
                <a:cxn ang="0">
                  <a:pos x="813" y="501"/>
                </a:cxn>
                <a:cxn ang="0">
                  <a:pos x="822" y="501"/>
                </a:cxn>
                <a:cxn ang="0">
                  <a:pos x="841" y="522"/>
                </a:cxn>
                <a:cxn ang="0">
                  <a:pos x="841" y="553"/>
                </a:cxn>
                <a:cxn ang="0">
                  <a:pos x="832" y="558"/>
                </a:cxn>
                <a:cxn ang="0">
                  <a:pos x="822" y="569"/>
                </a:cxn>
                <a:cxn ang="0">
                  <a:pos x="813" y="569"/>
                </a:cxn>
                <a:cxn ang="0">
                  <a:pos x="803" y="574"/>
                </a:cxn>
                <a:cxn ang="0">
                  <a:pos x="76" y="574"/>
                </a:cxn>
                <a:cxn ang="0">
                  <a:pos x="100" y="687"/>
                </a:cxn>
                <a:cxn ang="0">
                  <a:pos x="148" y="791"/>
                </a:cxn>
                <a:cxn ang="0">
                  <a:pos x="219" y="873"/>
                </a:cxn>
                <a:cxn ang="0">
                  <a:pos x="304" y="935"/>
                </a:cxn>
                <a:cxn ang="0">
                  <a:pos x="404" y="977"/>
                </a:cxn>
                <a:cxn ang="0">
                  <a:pos x="518" y="992"/>
                </a:cxn>
                <a:cxn ang="0">
                  <a:pos x="799" y="992"/>
                </a:cxn>
                <a:cxn ang="0">
                  <a:pos x="808" y="997"/>
                </a:cxn>
                <a:cxn ang="0">
                  <a:pos x="818" y="997"/>
                </a:cxn>
                <a:cxn ang="0">
                  <a:pos x="837" y="1018"/>
                </a:cxn>
                <a:cxn ang="0">
                  <a:pos x="837" y="1049"/>
                </a:cxn>
                <a:cxn ang="0">
                  <a:pos x="818" y="1070"/>
                </a:cxn>
                <a:cxn ang="0">
                  <a:pos x="808" y="1070"/>
                </a:cxn>
                <a:cxn ang="0">
                  <a:pos x="799" y="1075"/>
                </a:cxn>
                <a:cxn ang="0">
                  <a:pos x="509" y="1075"/>
                </a:cxn>
                <a:cxn ang="0">
                  <a:pos x="395" y="1059"/>
                </a:cxn>
                <a:cxn ang="0">
                  <a:pos x="285" y="1023"/>
                </a:cxn>
                <a:cxn ang="0">
                  <a:pos x="195" y="961"/>
                </a:cxn>
                <a:cxn ang="0">
                  <a:pos x="114" y="879"/>
                </a:cxn>
                <a:cxn ang="0">
                  <a:pos x="53" y="775"/>
                </a:cxn>
                <a:cxn ang="0">
                  <a:pos x="15" y="662"/>
                </a:cxn>
                <a:cxn ang="0">
                  <a:pos x="0" y="538"/>
                </a:cxn>
                <a:cxn ang="0">
                  <a:pos x="15" y="414"/>
                </a:cxn>
                <a:cxn ang="0">
                  <a:pos x="53" y="300"/>
                </a:cxn>
                <a:cxn ang="0">
                  <a:pos x="114" y="202"/>
                </a:cxn>
                <a:cxn ang="0">
                  <a:pos x="190" y="119"/>
                </a:cxn>
                <a:cxn ang="0">
                  <a:pos x="285" y="57"/>
                </a:cxn>
                <a:cxn ang="0">
                  <a:pos x="390" y="16"/>
                </a:cxn>
                <a:cxn ang="0">
                  <a:pos x="509" y="0"/>
                </a:cxn>
              </a:cxnLst>
              <a:rect l="0" t="0" r="r" b="b"/>
              <a:pathLst>
                <a:path w="841" h="1075">
                  <a:moveTo>
                    <a:pt x="509" y="0"/>
                  </a:moveTo>
                  <a:lnTo>
                    <a:pt x="799" y="0"/>
                  </a:lnTo>
                  <a:lnTo>
                    <a:pt x="808" y="6"/>
                  </a:lnTo>
                  <a:lnTo>
                    <a:pt x="818" y="6"/>
                  </a:lnTo>
                  <a:lnTo>
                    <a:pt x="837" y="26"/>
                  </a:lnTo>
                  <a:lnTo>
                    <a:pt x="837" y="57"/>
                  </a:lnTo>
                  <a:lnTo>
                    <a:pt x="827" y="62"/>
                  </a:lnTo>
                  <a:lnTo>
                    <a:pt x="818" y="73"/>
                  </a:lnTo>
                  <a:lnTo>
                    <a:pt x="808" y="73"/>
                  </a:lnTo>
                  <a:lnTo>
                    <a:pt x="799" y="78"/>
                  </a:lnTo>
                  <a:lnTo>
                    <a:pt x="518" y="78"/>
                  </a:lnTo>
                  <a:lnTo>
                    <a:pt x="404" y="93"/>
                  </a:lnTo>
                  <a:lnTo>
                    <a:pt x="304" y="135"/>
                  </a:lnTo>
                  <a:lnTo>
                    <a:pt x="219" y="197"/>
                  </a:lnTo>
                  <a:lnTo>
                    <a:pt x="148" y="285"/>
                  </a:lnTo>
                  <a:lnTo>
                    <a:pt x="100" y="383"/>
                  </a:lnTo>
                  <a:lnTo>
                    <a:pt x="76" y="496"/>
                  </a:lnTo>
                  <a:lnTo>
                    <a:pt x="803" y="496"/>
                  </a:lnTo>
                  <a:lnTo>
                    <a:pt x="813" y="501"/>
                  </a:lnTo>
                  <a:lnTo>
                    <a:pt x="822" y="501"/>
                  </a:lnTo>
                  <a:lnTo>
                    <a:pt x="841" y="522"/>
                  </a:lnTo>
                  <a:lnTo>
                    <a:pt x="841" y="553"/>
                  </a:lnTo>
                  <a:lnTo>
                    <a:pt x="832" y="558"/>
                  </a:lnTo>
                  <a:lnTo>
                    <a:pt x="822" y="569"/>
                  </a:lnTo>
                  <a:lnTo>
                    <a:pt x="813" y="569"/>
                  </a:lnTo>
                  <a:lnTo>
                    <a:pt x="803" y="574"/>
                  </a:lnTo>
                  <a:lnTo>
                    <a:pt x="76" y="574"/>
                  </a:lnTo>
                  <a:lnTo>
                    <a:pt x="100" y="687"/>
                  </a:lnTo>
                  <a:lnTo>
                    <a:pt x="148" y="791"/>
                  </a:lnTo>
                  <a:lnTo>
                    <a:pt x="219" y="873"/>
                  </a:lnTo>
                  <a:lnTo>
                    <a:pt x="304" y="935"/>
                  </a:lnTo>
                  <a:lnTo>
                    <a:pt x="404" y="977"/>
                  </a:lnTo>
                  <a:lnTo>
                    <a:pt x="518" y="992"/>
                  </a:lnTo>
                  <a:lnTo>
                    <a:pt x="799" y="992"/>
                  </a:lnTo>
                  <a:lnTo>
                    <a:pt x="808" y="997"/>
                  </a:lnTo>
                  <a:lnTo>
                    <a:pt x="818" y="997"/>
                  </a:lnTo>
                  <a:lnTo>
                    <a:pt x="837" y="1018"/>
                  </a:lnTo>
                  <a:lnTo>
                    <a:pt x="837" y="1049"/>
                  </a:lnTo>
                  <a:lnTo>
                    <a:pt x="818" y="1070"/>
                  </a:lnTo>
                  <a:lnTo>
                    <a:pt x="808" y="1070"/>
                  </a:lnTo>
                  <a:lnTo>
                    <a:pt x="799" y="1075"/>
                  </a:lnTo>
                  <a:lnTo>
                    <a:pt x="509" y="1075"/>
                  </a:lnTo>
                  <a:lnTo>
                    <a:pt x="395" y="1059"/>
                  </a:lnTo>
                  <a:lnTo>
                    <a:pt x="285" y="1023"/>
                  </a:lnTo>
                  <a:lnTo>
                    <a:pt x="195" y="961"/>
                  </a:lnTo>
                  <a:lnTo>
                    <a:pt x="114" y="879"/>
                  </a:lnTo>
                  <a:lnTo>
                    <a:pt x="53" y="775"/>
                  </a:lnTo>
                  <a:lnTo>
                    <a:pt x="15" y="662"/>
                  </a:lnTo>
                  <a:lnTo>
                    <a:pt x="0" y="538"/>
                  </a:lnTo>
                  <a:lnTo>
                    <a:pt x="15" y="414"/>
                  </a:lnTo>
                  <a:lnTo>
                    <a:pt x="53" y="300"/>
                  </a:lnTo>
                  <a:lnTo>
                    <a:pt x="114" y="202"/>
                  </a:lnTo>
                  <a:lnTo>
                    <a:pt x="190" y="119"/>
                  </a:lnTo>
                  <a:lnTo>
                    <a:pt x="285" y="57"/>
                  </a:lnTo>
                  <a:lnTo>
                    <a:pt x="390" y="16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5" name="Freeform 123"/>
            <p:cNvSpPr>
              <a:spLocks/>
            </p:cNvSpPr>
            <p:nvPr/>
          </p:nvSpPr>
          <p:spPr bwMode="auto">
            <a:xfrm>
              <a:off x="10696" y="4436"/>
              <a:ext cx="907" cy="1116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907" y="377"/>
                </a:cxn>
                <a:cxn ang="0">
                  <a:pos x="855" y="377"/>
                </a:cxn>
                <a:cxn ang="0">
                  <a:pos x="845" y="289"/>
                </a:cxn>
                <a:cxn ang="0">
                  <a:pos x="826" y="217"/>
                </a:cxn>
                <a:cxn ang="0">
                  <a:pos x="802" y="160"/>
                </a:cxn>
                <a:cxn ang="0">
                  <a:pos x="769" y="114"/>
                </a:cxn>
                <a:cxn ang="0">
                  <a:pos x="717" y="88"/>
                </a:cxn>
                <a:cxn ang="0">
                  <a:pos x="650" y="67"/>
                </a:cxn>
                <a:cxn ang="0">
                  <a:pos x="565" y="62"/>
                </a:cxn>
                <a:cxn ang="0">
                  <a:pos x="337" y="62"/>
                </a:cxn>
                <a:cxn ang="0">
                  <a:pos x="313" y="72"/>
                </a:cxn>
                <a:cxn ang="0">
                  <a:pos x="304" y="93"/>
                </a:cxn>
                <a:cxn ang="0">
                  <a:pos x="304" y="1007"/>
                </a:cxn>
                <a:cxn ang="0">
                  <a:pos x="308" y="1028"/>
                </a:cxn>
                <a:cxn ang="0">
                  <a:pos x="323" y="1043"/>
                </a:cxn>
                <a:cxn ang="0">
                  <a:pos x="346" y="1054"/>
                </a:cxn>
                <a:cxn ang="0">
                  <a:pos x="384" y="1059"/>
                </a:cxn>
                <a:cxn ang="0">
                  <a:pos x="498" y="1059"/>
                </a:cxn>
                <a:cxn ang="0">
                  <a:pos x="498" y="1116"/>
                </a:cxn>
                <a:cxn ang="0">
                  <a:pos x="380" y="1116"/>
                </a:cxn>
                <a:cxn ang="0">
                  <a:pos x="323" y="1111"/>
                </a:cxn>
                <a:cxn ang="0">
                  <a:pos x="147" y="1111"/>
                </a:cxn>
                <a:cxn ang="0">
                  <a:pos x="95" y="1116"/>
                </a:cxn>
                <a:cxn ang="0">
                  <a:pos x="0" y="1116"/>
                </a:cxn>
                <a:cxn ang="0">
                  <a:pos x="0" y="1059"/>
                </a:cxn>
                <a:cxn ang="0">
                  <a:pos x="95" y="1059"/>
                </a:cxn>
                <a:cxn ang="0">
                  <a:pos x="128" y="1049"/>
                </a:cxn>
                <a:cxn ang="0">
                  <a:pos x="147" y="1038"/>
                </a:cxn>
                <a:cxn ang="0">
                  <a:pos x="156" y="1018"/>
                </a:cxn>
                <a:cxn ang="0">
                  <a:pos x="156" y="103"/>
                </a:cxn>
                <a:cxn ang="0">
                  <a:pos x="147" y="83"/>
                </a:cxn>
                <a:cxn ang="0">
                  <a:pos x="133" y="72"/>
                </a:cxn>
                <a:cxn ang="0">
                  <a:pos x="95" y="62"/>
                </a:cxn>
                <a:cxn ang="0">
                  <a:pos x="0" y="62"/>
                </a:cxn>
                <a:cxn ang="0">
                  <a:pos x="0" y="5"/>
                </a:cxn>
                <a:cxn ang="0">
                  <a:pos x="855" y="5"/>
                </a:cxn>
                <a:cxn ang="0">
                  <a:pos x="864" y="0"/>
                </a:cxn>
              </a:cxnLst>
              <a:rect l="0" t="0" r="r" b="b"/>
              <a:pathLst>
                <a:path w="907" h="1116">
                  <a:moveTo>
                    <a:pt x="864" y="0"/>
                  </a:moveTo>
                  <a:lnTo>
                    <a:pt x="907" y="377"/>
                  </a:lnTo>
                  <a:lnTo>
                    <a:pt x="855" y="377"/>
                  </a:lnTo>
                  <a:lnTo>
                    <a:pt x="845" y="289"/>
                  </a:lnTo>
                  <a:lnTo>
                    <a:pt x="826" y="217"/>
                  </a:lnTo>
                  <a:lnTo>
                    <a:pt x="802" y="160"/>
                  </a:lnTo>
                  <a:lnTo>
                    <a:pt x="769" y="114"/>
                  </a:lnTo>
                  <a:lnTo>
                    <a:pt x="717" y="88"/>
                  </a:lnTo>
                  <a:lnTo>
                    <a:pt x="650" y="67"/>
                  </a:lnTo>
                  <a:lnTo>
                    <a:pt x="565" y="62"/>
                  </a:lnTo>
                  <a:lnTo>
                    <a:pt x="337" y="62"/>
                  </a:lnTo>
                  <a:lnTo>
                    <a:pt x="313" y="72"/>
                  </a:lnTo>
                  <a:lnTo>
                    <a:pt x="304" y="93"/>
                  </a:lnTo>
                  <a:lnTo>
                    <a:pt x="304" y="1007"/>
                  </a:lnTo>
                  <a:lnTo>
                    <a:pt x="308" y="1028"/>
                  </a:lnTo>
                  <a:lnTo>
                    <a:pt x="323" y="1043"/>
                  </a:lnTo>
                  <a:lnTo>
                    <a:pt x="346" y="1054"/>
                  </a:lnTo>
                  <a:lnTo>
                    <a:pt x="384" y="1059"/>
                  </a:lnTo>
                  <a:lnTo>
                    <a:pt x="498" y="1059"/>
                  </a:lnTo>
                  <a:lnTo>
                    <a:pt x="498" y="1116"/>
                  </a:lnTo>
                  <a:lnTo>
                    <a:pt x="380" y="1116"/>
                  </a:lnTo>
                  <a:lnTo>
                    <a:pt x="323" y="1111"/>
                  </a:lnTo>
                  <a:lnTo>
                    <a:pt x="147" y="1111"/>
                  </a:lnTo>
                  <a:lnTo>
                    <a:pt x="95" y="1116"/>
                  </a:lnTo>
                  <a:lnTo>
                    <a:pt x="0" y="1116"/>
                  </a:lnTo>
                  <a:lnTo>
                    <a:pt x="0" y="1059"/>
                  </a:lnTo>
                  <a:lnTo>
                    <a:pt x="95" y="1059"/>
                  </a:lnTo>
                  <a:lnTo>
                    <a:pt x="128" y="1049"/>
                  </a:lnTo>
                  <a:lnTo>
                    <a:pt x="147" y="1038"/>
                  </a:lnTo>
                  <a:lnTo>
                    <a:pt x="156" y="1018"/>
                  </a:lnTo>
                  <a:lnTo>
                    <a:pt x="156" y="103"/>
                  </a:lnTo>
                  <a:lnTo>
                    <a:pt x="147" y="83"/>
                  </a:lnTo>
                  <a:lnTo>
                    <a:pt x="133" y="72"/>
                  </a:lnTo>
                  <a:lnTo>
                    <a:pt x="95" y="62"/>
                  </a:lnTo>
                  <a:lnTo>
                    <a:pt x="0" y="62"/>
                  </a:lnTo>
                  <a:lnTo>
                    <a:pt x="0" y="5"/>
                  </a:lnTo>
                  <a:lnTo>
                    <a:pt x="855" y="5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11788" y="3615"/>
              <a:ext cx="1677" cy="1704"/>
            </a:xfrm>
            <a:custGeom>
              <a:avLst/>
              <a:gdLst/>
              <a:ahLst/>
              <a:cxnLst>
                <a:cxn ang="0">
                  <a:pos x="1639" y="10"/>
                </a:cxn>
                <a:cxn ang="0">
                  <a:pos x="1563" y="263"/>
                </a:cxn>
                <a:cxn ang="0">
                  <a:pos x="1397" y="847"/>
                </a:cxn>
                <a:cxn ang="0">
                  <a:pos x="1311" y="1265"/>
                </a:cxn>
                <a:cxn ang="0">
                  <a:pos x="1292" y="1399"/>
                </a:cxn>
                <a:cxn ang="0">
                  <a:pos x="1297" y="1518"/>
                </a:cxn>
                <a:cxn ang="0">
                  <a:pos x="1373" y="1570"/>
                </a:cxn>
                <a:cxn ang="0">
                  <a:pos x="1459" y="1565"/>
                </a:cxn>
                <a:cxn ang="0">
                  <a:pos x="1487" y="1554"/>
                </a:cxn>
                <a:cxn ang="0">
                  <a:pos x="1520" y="1492"/>
                </a:cxn>
                <a:cxn ang="0">
                  <a:pos x="1634" y="1420"/>
                </a:cxn>
                <a:cxn ang="0">
                  <a:pos x="1672" y="1420"/>
                </a:cxn>
                <a:cxn ang="0">
                  <a:pos x="1668" y="1477"/>
                </a:cxn>
                <a:cxn ang="0">
                  <a:pos x="1530" y="1622"/>
                </a:cxn>
                <a:cxn ang="0">
                  <a:pos x="1235" y="1704"/>
                </a:cxn>
                <a:cxn ang="0">
                  <a:pos x="1126" y="1647"/>
                </a:cxn>
                <a:cxn ang="0">
                  <a:pos x="1112" y="1498"/>
                </a:cxn>
                <a:cxn ang="0">
                  <a:pos x="1155" y="1214"/>
                </a:cxn>
                <a:cxn ang="0">
                  <a:pos x="1207" y="966"/>
                </a:cxn>
                <a:cxn ang="0">
                  <a:pos x="1121" y="940"/>
                </a:cxn>
                <a:cxn ang="0">
                  <a:pos x="447" y="1570"/>
                </a:cxn>
                <a:cxn ang="0">
                  <a:pos x="423" y="1611"/>
                </a:cxn>
                <a:cxn ang="0">
                  <a:pos x="309" y="1684"/>
                </a:cxn>
                <a:cxn ang="0">
                  <a:pos x="266" y="1684"/>
                </a:cxn>
                <a:cxn ang="0">
                  <a:pos x="266" y="1658"/>
                </a:cxn>
                <a:cxn ang="0">
                  <a:pos x="280" y="1611"/>
                </a:cxn>
                <a:cxn ang="0">
                  <a:pos x="442" y="1079"/>
                </a:cxn>
                <a:cxn ang="0">
                  <a:pos x="280" y="940"/>
                </a:cxn>
                <a:cxn ang="0">
                  <a:pos x="285" y="904"/>
                </a:cxn>
                <a:cxn ang="0">
                  <a:pos x="394" y="826"/>
                </a:cxn>
                <a:cxn ang="0">
                  <a:pos x="527" y="728"/>
                </a:cxn>
                <a:cxn ang="0">
                  <a:pos x="561" y="573"/>
                </a:cxn>
                <a:cxn ang="0">
                  <a:pos x="594" y="346"/>
                </a:cxn>
                <a:cxn ang="0">
                  <a:pos x="603" y="242"/>
                </a:cxn>
                <a:cxn ang="0">
                  <a:pos x="575" y="165"/>
                </a:cxn>
                <a:cxn ang="0">
                  <a:pos x="413" y="144"/>
                </a:cxn>
                <a:cxn ang="0">
                  <a:pos x="247" y="237"/>
                </a:cxn>
                <a:cxn ang="0">
                  <a:pos x="152" y="392"/>
                </a:cxn>
                <a:cxn ang="0">
                  <a:pos x="43" y="459"/>
                </a:cxn>
                <a:cxn ang="0">
                  <a:pos x="5" y="459"/>
                </a:cxn>
                <a:cxn ang="0">
                  <a:pos x="5" y="428"/>
                </a:cxn>
                <a:cxn ang="0">
                  <a:pos x="95" y="284"/>
                </a:cxn>
                <a:cxn ang="0">
                  <a:pos x="314" y="103"/>
                </a:cxn>
                <a:cxn ang="0">
                  <a:pos x="637" y="15"/>
                </a:cxn>
                <a:cxn ang="0">
                  <a:pos x="703" y="26"/>
                </a:cxn>
                <a:cxn ang="0">
                  <a:pos x="774" y="98"/>
                </a:cxn>
                <a:cxn ang="0">
                  <a:pos x="774" y="232"/>
                </a:cxn>
                <a:cxn ang="0">
                  <a:pos x="741" y="485"/>
                </a:cxn>
                <a:cxn ang="0">
                  <a:pos x="1245" y="806"/>
                </a:cxn>
                <a:cxn ang="0">
                  <a:pos x="1468" y="93"/>
                </a:cxn>
                <a:cxn ang="0">
                  <a:pos x="1487" y="67"/>
                </a:cxn>
                <a:cxn ang="0">
                  <a:pos x="1592" y="5"/>
                </a:cxn>
              </a:cxnLst>
              <a:rect l="0" t="0" r="r" b="b"/>
              <a:pathLst>
                <a:path w="1677" h="1704">
                  <a:moveTo>
                    <a:pt x="1620" y="0"/>
                  </a:moveTo>
                  <a:lnTo>
                    <a:pt x="1630" y="0"/>
                  </a:lnTo>
                  <a:lnTo>
                    <a:pt x="1639" y="10"/>
                  </a:lnTo>
                  <a:lnTo>
                    <a:pt x="1639" y="31"/>
                  </a:lnTo>
                  <a:lnTo>
                    <a:pt x="1634" y="41"/>
                  </a:lnTo>
                  <a:lnTo>
                    <a:pt x="1563" y="263"/>
                  </a:lnTo>
                  <a:lnTo>
                    <a:pt x="1497" y="470"/>
                  </a:lnTo>
                  <a:lnTo>
                    <a:pt x="1440" y="666"/>
                  </a:lnTo>
                  <a:lnTo>
                    <a:pt x="1397" y="847"/>
                  </a:lnTo>
                  <a:lnTo>
                    <a:pt x="1359" y="1007"/>
                  </a:lnTo>
                  <a:lnTo>
                    <a:pt x="1330" y="1146"/>
                  </a:lnTo>
                  <a:lnTo>
                    <a:pt x="1311" y="1265"/>
                  </a:lnTo>
                  <a:lnTo>
                    <a:pt x="1307" y="1301"/>
                  </a:lnTo>
                  <a:lnTo>
                    <a:pt x="1302" y="1353"/>
                  </a:lnTo>
                  <a:lnTo>
                    <a:pt x="1292" y="1399"/>
                  </a:lnTo>
                  <a:lnTo>
                    <a:pt x="1288" y="1441"/>
                  </a:lnTo>
                  <a:lnTo>
                    <a:pt x="1288" y="1472"/>
                  </a:lnTo>
                  <a:lnTo>
                    <a:pt x="1297" y="1518"/>
                  </a:lnTo>
                  <a:lnTo>
                    <a:pt x="1316" y="1549"/>
                  </a:lnTo>
                  <a:lnTo>
                    <a:pt x="1345" y="1565"/>
                  </a:lnTo>
                  <a:lnTo>
                    <a:pt x="1373" y="1570"/>
                  </a:lnTo>
                  <a:lnTo>
                    <a:pt x="1406" y="1570"/>
                  </a:lnTo>
                  <a:lnTo>
                    <a:pt x="1425" y="1565"/>
                  </a:lnTo>
                  <a:lnTo>
                    <a:pt x="1459" y="1565"/>
                  </a:lnTo>
                  <a:lnTo>
                    <a:pt x="1473" y="1560"/>
                  </a:lnTo>
                  <a:lnTo>
                    <a:pt x="1482" y="1560"/>
                  </a:lnTo>
                  <a:lnTo>
                    <a:pt x="1487" y="1554"/>
                  </a:lnTo>
                  <a:lnTo>
                    <a:pt x="1487" y="1549"/>
                  </a:lnTo>
                  <a:lnTo>
                    <a:pt x="1492" y="1539"/>
                  </a:lnTo>
                  <a:lnTo>
                    <a:pt x="1520" y="1492"/>
                  </a:lnTo>
                  <a:lnTo>
                    <a:pt x="1558" y="1456"/>
                  </a:lnTo>
                  <a:lnTo>
                    <a:pt x="1601" y="1430"/>
                  </a:lnTo>
                  <a:lnTo>
                    <a:pt x="1634" y="1420"/>
                  </a:lnTo>
                  <a:lnTo>
                    <a:pt x="1658" y="1415"/>
                  </a:lnTo>
                  <a:lnTo>
                    <a:pt x="1663" y="1415"/>
                  </a:lnTo>
                  <a:lnTo>
                    <a:pt x="1672" y="1420"/>
                  </a:lnTo>
                  <a:lnTo>
                    <a:pt x="1677" y="1425"/>
                  </a:lnTo>
                  <a:lnTo>
                    <a:pt x="1677" y="1436"/>
                  </a:lnTo>
                  <a:lnTo>
                    <a:pt x="1668" y="1477"/>
                  </a:lnTo>
                  <a:lnTo>
                    <a:pt x="1639" y="1523"/>
                  </a:lnTo>
                  <a:lnTo>
                    <a:pt x="1592" y="1575"/>
                  </a:lnTo>
                  <a:lnTo>
                    <a:pt x="1530" y="1622"/>
                  </a:lnTo>
                  <a:lnTo>
                    <a:pt x="1449" y="1663"/>
                  </a:lnTo>
                  <a:lnTo>
                    <a:pt x="1349" y="1694"/>
                  </a:lnTo>
                  <a:lnTo>
                    <a:pt x="1235" y="1704"/>
                  </a:lnTo>
                  <a:lnTo>
                    <a:pt x="1188" y="1699"/>
                  </a:lnTo>
                  <a:lnTo>
                    <a:pt x="1150" y="1678"/>
                  </a:lnTo>
                  <a:lnTo>
                    <a:pt x="1126" y="1647"/>
                  </a:lnTo>
                  <a:lnTo>
                    <a:pt x="1112" y="1616"/>
                  </a:lnTo>
                  <a:lnTo>
                    <a:pt x="1107" y="1575"/>
                  </a:lnTo>
                  <a:lnTo>
                    <a:pt x="1112" y="1498"/>
                  </a:lnTo>
                  <a:lnTo>
                    <a:pt x="1121" y="1410"/>
                  </a:lnTo>
                  <a:lnTo>
                    <a:pt x="1136" y="1312"/>
                  </a:lnTo>
                  <a:lnTo>
                    <a:pt x="1155" y="1214"/>
                  </a:lnTo>
                  <a:lnTo>
                    <a:pt x="1174" y="1121"/>
                  </a:lnTo>
                  <a:lnTo>
                    <a:pt x="1188" y="1038"/>
                  </a:lnTo>
                  <a:lnTo>
                    <a:pt x="1207" y="966"/>
                  </a:lnTo>
                  <a:lnTo>
                    <a:pt x="1216" y="919"/>
                  </a:lnTo>
                  <a:lnTo>
                    <a:pt x="1164" y="935"/>
                  </a:lnTo>
                  <a:lnTo>
                    <a:pt x="1121" y="940"/>
                  </a:lnTo>
                  <a:lnTo>
                    <a:pt x="641" y="940"/>
                  </a:lnTo>
                  <a:lnTo>
                    <a:pt x="551" y="1255"/>
                  </a:lnTo>
                  <a:lnTo>
                    <a:pt x="447" y="1570"/>
                  </a:lnTo>
                  <a:lnTo>
                    <a:pt x="442" y="1585"/>
                  </a:lnTo>
                  <a:lnTo>
                    <a:pt x="428" y="1601"/>
                  </a:lnTo>
                  <a:lnTo>
                    <a:pt x="423" y="1611"/>
                  </a:lnTo>
                  <a:lnTo>
                    <a:pt x="385" y="1642"/>
                  </a:lnTo>
                  <a:lnTo>
                    <a:pt x="347" y="1668"/>
                  </a:lnTo>
                  <a:lnTo>
                    <a:pt x="309" y="1684"/>
                  </a:lnTo>
                  <a:lnTo>
                    <a:pt x="280" y="1689"/>
                  </a:lnTo>
                  <a:lnTo>
                    <a:pt x="276" y="1689"/>
                  </a:lnTo>
                  <a:lnTo>
                    <a:pt x="266" y="1684"/>
                  </a:lnTo>
                  <a:lnTo>
                    <a:pt x="261" y="1678"/>
                  </a:lnTo>
                  <a:lnTo>
                    <a:pt x="261" y="1663"/>
                  </a:lnTo>
                  <a:lnTo>
                    <a:pt x="266" y="1658"/>
                  </a:lnTo>
                  <a:lnTo>
                    <a:pt x="266" y="1647"/>
                  </a:lnTo>
                  <a:lnTo>
                    <a:pt x="276" y="1632"/>
                  </a:lnTo>
                  <a:lnTo>
                    <a:pt x="280" y="1611"/>
                  </a:lnTo>
                  <a:lnTo>
                    <a:pt x="347" y="1410"/>
                  </a:lnTo>
                  <a:lnTo>
                    <a:pt x="399" y="1234"/>
                  </a:lnTo>
                  <a:lnTo>
                    <a:pt x="442" y="1079"/>
                  </a:lnTo>
                  <a:lnTo>
                    <a:pt x="480" y="945"/>
                  </a:lnTo>
                  <a:lnTo>
                    <a:pt x="290" y="945"/>
                  </a:lnTo>
                  <a:lnTo>
                    <a:pt x="280" y="940"/>
                  </a:lnTo>
                  <a:lnTo>
                    <a:pt x="276" y="940"/>
                  </a:lnTo>
                  <a:lnTo>
                    <a:pt x="276" y="929"/>
                  </a:lnTo>
                  <a:lnTo>
                    <a:pt x="285" y="904"/>
                  </a:lnTo>
                  <a:lnTo>
                    <a:pt x="314" y="878"/>
                  </a:lnTo>
                  <a:lnTo>
                    <a:pt x="352" y="847"/>
                  </a:lnTo>
                  <a:lnTo>
                    <a:pt x="394" y="826"/>
                  </a:lnTo>
                  <a:lnTo>
                    <a:pt x="432" y="816"/>
                  </a:lnTo>
                  <a:lnTo>
                    <a:pt x="508" y="816"/>
                  </a:lnTo>
                  <a:lnTo>
                    <a:pt x="527" y="728"/>
                  </a:lnTo>
                  <a:lnTo>
                    <a:pt x="542" y="661"/>
                  </a:lnTo>
                  <a:lnTo>
                    <a:pt x="551" y="614"/>
                  </a:lnTo>
                  <a:lnTo>
                    <a:pt x="561" y="573"/>
                  </a:lnTo>
                  <a:lnTo>
                    <a:pt x="570" y="511"/>
                  </a:lnTo>
                  <a:lnTo>
                    <a:pt x="584" y="423"/>
                  </a:lnTo>
                  <a:lnTo>
                    <a:pt x="594" y="346"/>
                  </a:lnTo>
                  <a:lnTo>
                    <a:pt x="599" y="289"/>
                  </a:lnTo>
                  <a:lnTo>
                    <a:pt x="603" y="253"/>
                  </a:lnTo>
                  <a:lnTo>
                    <a:pt x="603" y="242"/>
                  </a:lnTo>
                  <a:lnTo>
                    <a:pt x="599" y="217"/>
                  </a:lnTo>
                  <a:lnTo>
                    <a:pt x="589" y="191"/>
                  </a:lnTo>
                  <a:lnTo>
                    <a:pt x="575" y="165"/>
                  </a:lnTo>
                  <a:lnTo>
                    <a:pt x="542" y="144"/>
                  </a:lnTo>
                  <a:lnTo>
                    <a:pt x="499" y="139"/>
                  </a:lnTo>
                  <a:lnTo>
                    <a:pt x="413" y="144"/>
                  </a:lnTo>
                  <a:lnTo>
                    <a:pt x="342" y="165"/>
                  </a:lnTo>
                  <a:lnTo>
                    <a:pt x="290" y="196"/>
                  </a:lnTo>
                  <a:lnTo>
                    <a:pt x="247" y="237"/>
                  </a:lnTo>
                  <a:lnTo>
                    <a:pt x="214" y="289"/>
                  </a:lnTo>
                  <a:lnTo>
                    <a:pt x="185" y="346"/>
                  </a:lnTo>
                  <a:lnTo>
                    <a:pt x="152" y="392"/>
                  </a:lnTo>
                  <a:lnTo>
                    <a:pt x="114" y="423"/>
                  </a:lnTo>
                  <a:lnTo>
                    <a:pt x="76" y="449"/>
                  </a:lnTo>
                  <a:lnTo>
                    <a:pt x="43" y="459"/>
                  </a:lnTo>
                  <a:lnTo>
                    <a:pt x="24" y="465"/>
                  </a:lnTo>
                  <a:lnTo>
                    <a:pt x="14" y="465"/>
                  </a:lnTo>
                  <a:lnTo>
                    <a:pt x="5" y="459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5" y="428"/>
                  </a:lnTo>
                  <a:lnTo>
                    <a:pt x="19" y="392"/>
                  </a:lnTo>
                  <a:lnTo>
                    <a:pt x="52" y="346"/>
                  </a:lnTo>
                  <a:lnTo>
                    <a:pt x="95" y="284"/>
                  </a:lnTo>
                  <a:lnTo>
                    <a:pt x="157" y="222"/>
                  </a:lnTo>
                  <a:lnTo>
                    <a:pt x="233" y="155"/>
                  </a:lnTo>
                  <a:lnTo>
                    <a:pt x="314" y="103"/>
                  </a:lnTo>
                  <a:lnTo>
                    <a:pt x="409" y="57"/>
                  </a:lnTo>
                  <a:lnTo>
                    <a:pt x="518" y="26"/>
                  </a:lnTo>
                  <a:lnTo>
                    <a:pt x="637" y="15"/>
                  </a:lnTo>
                  <a:lnTo>
                    <a:pt x="651" y="15"/>
                  </a:lnTo>
                  <a:lnTo>
                    <a:pt x="675" y="20"/>
                  </a:lnTo>
                  <a:lnTo>
                    <a:pt x="703" y="26"/>
                  </a:lnTo>
                  <a:lnTo>
                    <a:pt x="732" y="41"/>
                  </a:lnTo>
                  <a:lnTo>
                    <a:pt x="755" y="62"/>
                  </a:lnTo>
                  <a:lnTo>
                    <a:pt x="774" y="98"/>
                  </a:lnTo>
                  <a:lnTo>
                    <a:pt x="779" y="144"/>
                  </a:lnTo>
                  <a:lnTo>
                    <a:pt x="779" y="175"/>
                  </a:lnTo>
                  <a:lnTo>
                    <a:pt x="774" y="232"/>
                  </a:lnTo>
                  <a:lnTo>
                    <a:pt x="765" y="310"/>
                  </a:lnTo>
                  <a:lnTo>
                    <a:pt x="755" y="392"/>
                  </a:lnTo>
                  <a:lnTo>
                    <a:pt x="741" y="485"/>
                  </a:lnTo>
                  <a:lnTo>
                    <a:pt x="665" y="826"/>
                  </a:lnTo>
                  <a:lnTo>
                    <a:pt x="675" y="806"/>
                  </a:lnTo>
                  <a:lnTo>
                    <a:pt x="1245" y="806"/>
                  </a:lnTo>
                  <a:lnTo>
                    <a:pt x="1349" y="454"/>
                  </a:lnTo>
                  <a:lnTo>
                    <a:pt x="1463" y="108"/>
                  </a:lnTo>
                  <a:lnTo>
                    <a:pt x="1468" y="93"/>
                  </a:lnTo>
                  <a:lnTo>
                    <a:pt x="1478" y="82"/>
                  </a:lnTo>
                  <a:lnTo>
                    <a:pt x="1482" y="72"/>
                  </a:lnTo>
                  <a:lnTo>
                    <a:pt x="1487" y="67"/>
                  </a:lnTo>
                  <a:lnTo>
                    <a:pt x="1520" y="41"/>
                  </a:lnTo>
                  <a:lnTo>
                    <a:pt x="1554" y="20"/>
                  </a:lnTo>
                  <a:lnTo>
                    <a:pt x="1592" y="5"/>
                  </a:lnTo>
                  <a:lnTo>
                    <a:pt x="16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7" name="Freeform 125"/>
            <p:cNvSpPr>
              <a:spLocks/>
            </p:cNvSpPr>
            <p:nvPr/>
          </p:nvSpPr>
          <p:spPr bwMode="auto">
            <a:xfrm>
              <a:off x="13660" y="4431"/>
              <a:ext cx="988" cy="1116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23" y="5"/>
                </a:cxn>
                <a:cxn ang="0">
                  <a:pos x="532" y="10"/>
                </a:cxn>
                <a:cxn ang="0">
                  <a:pos x="651" y="0"/>
                </a:cxn>
                <a:cxn ang="0">
                  <a:pos x="731" y="15"/>
                </a:cxn>
                <a:cxn ang="0">
                  <a:pos x="727" y="46"/>
                </a:cxn>
                <a:cxn ang="0">
                  <a:pos x="703" y="57"/>
                </a:cxn>
                <a:cxn ang="0">
                  <a:pos x="560" y="67"/>
                </a:cxn>
                <a:cxn ang="0">
                  <a:pos x="522" y="103"/>
                </a:cxn>
                <a:cxn ang="0">
                  <a:pos x="518" y="129"/>
                </a:cxn>
                <a:cxn ang="0">
                  <a:pos x="309" y="1023"/>
                </a:cxn>
                <a:cxn ang="0">
                  <a:pos x="318" y="1054"/>
                </a:cxn>
                <a:cxn ang="0">
                  <a:pos x="532" y="1059"/>
                </a:cxn>
                <a:cxn ang="0">
                  <a:pos x="703" y="1028"/>
                </a:cxn>
                <a:cxn ang="0">
                  <a:pos x="812" y="945"/>
                </a:cxn>
                <a:cxn ang="0">
                  <a:pos x="883" y="837"/>
                </a:cxn>
                <a:cxn ang="0">
                  <a:pos x="931" y="718"/>
                </a:cxn>
                <a:cxn ang="0">
                  <a:pos x="950" y="687"/>
                </a:cxn>
                <a:cxn ang="0">
                  <a:pos x="988" y="702"/>
                </a:cxn>
                <a:cxn ang="0">
                  <a:pos x="983" y="728"/>
                </a:cxn>
                <a:cxn ang="0">
                  <a:pos x="950" y="821"/>
                </a:cxn>
                <a:cxn ang="0">
                  <a:pos x="883" y="1012"/>
                </a:cxn>
                <a:cxn ang="0">
                  <a:pos x="860" y="1085"/>
                </a:cxn>
                <a:cxn ang="0">
                  <a:pos x="850" y="1105"/>
                </a:cxn>
                <a:cxn ang="0">
                  <a:pos x="836" y="1116"/>
                </a:cxn>
                <a:cxn ang="0">
                  <a:pos x="14" y="1110"/>
                </a:cxn>
                <a:cxn ang="0">
                  <a:pos x="0" y="1100"/>
                </a:cxn>
                <a:cxn ang="0">
                  <a:pos x="5" y="1069"/>
                </a:cxn>
                <a:cxn ang="0">
                  <a:pos x="104" y="1059"/>
                </a:cxn>
                <a:cxn ang="0">
                  <a:pos x="161" y="1038"/>
                </a:cxn>
                <a:cxn ang="0">
                  <a:pos x="180" y="992"/>
                </a:cxn>
                <a:cxn ang="0">
                  <a:pos x="385" y="103"/>
                </a:cxn>
                <a:cxn ang="0">
                  <a:pos x="375" y="67"/>
                </a:cxn>
                <a:cxn ang="0">
                  <a:pos x="351" y="62"/>
                </a:cxn>
                <a:cxn ang="0">
                  <a:pos x="318" y="57"/>
                </a:cxn>
                <a:cxn ang="0">
                  <a:pos x="242" y="46"/>
                </a:cxn>
                <a:cxn ang="0">
                  <a:pos x="247" y="15"/>
                </a:cxn>
                <a:cxn ang="0">
                  <a:pos x="256" y="5"/>
                </a:cxn>
              </a:cxnLst>
              <a:rect l="0" t="0" r="r" b="b"/>
              <a:pathLst>
                <a:path w="988" h="1116">
                  <a:moveTo>
                    <a:pt x="266" y="0"/>
                  </a:moveTo>
                  <a:lnTo>
                    <a:pt x="323" y="0"/>
                  </a:lnTo>
                  <a:lnTo>
                    <a:pt x="370" y="5"/>
                  </a:lnTo>
                  <a:lnTo>
                    <a:pt x="423" y="5"/>
                  </a:lnTo>
                  <a:lnTo>
                    <a:pt x="475" y="10"/>
                  </a:lnTo>
                  <a:lnTo>
                    <a:pt x="532" y="10"/>
                  </a:lnTo>
                  <a:lnTo>
                    <a:pt x="594" y="5"/>
                  </a:lnTo>
                  <a:lnTo>
                    <a:pt x="651" y="0"/>
                  </a:lnTo>
                  <a:lnTo>
                    <a:pt x="717" y="0"/>
                  </a:lnTo>
                  <a:lnTo>
                    <a:pt x="731" y="15"/>
                  </a:lnTo>
                  <a:lnTo>
                    <a:pt x="731" y="36"/>
                  </a:lnTo>
                  <a:lnTo>
                    <a:pt x="727" y="46"/>
                  </a:lnTo>
                  <a:lnTo>
                    <a:pt x="717" y="52"/>
                  </a:lnTo>
                  <a:lnTo>
                    <a:pt x="703" y="57"/>
                  </a:lnTo>
                  <a:lnTo>
                    <a:pt x="603" y="57"/>
                  </a:lnTo>
                  <a:lnTo>
                    <a:pt x="560" y="67"/>
                  </a:lnTo>
                  <a:lnTo>
                    <a:pt x="537" y="82"/>
                  </a:lnTo>
                  <a:lnTo>
                    <a:pt x="522" y="103"/>
                  </a:lnTo>
                  <a:lnTo>
                    <a:pt x="513" y="134"/>
                  </a:lnTo>
                  <a:lnTo>
                    <a:pt x="518" y="129"/>
                  </a:lnTo>
                  <a:lnTo>
                    <a:pt x="313" y="1007"/>
                  </a:lnTo>
                  <a:lnTo>
                    <a:pt x="309" y="1023"/>
                  </a:lnTo>
                  <a:lnTo>
                    <a:pt x="309" y="1043"/>
                  </a:lnTo>
                  <a:lnTo>
                    <a:pt x="318" y="1054"/>
                  </a:lnTo>
                  <a:lnTo>
                    <a:pt x="328" y="1059"/>
                  </a:lnTo>
                  <a:lnTo>
                    <a:pt x="532" y="1059"/>
                  </a:lnTo>
                  <a:lnTo>
                    <a:pt x="627" y="1048"/>
                  </a:lnTo>
                  <a:lnTo>
                    <a:pt x="703" y="1028"/>
                  </a:lnTo>
                  <a:lnTo>
                    <a:pt x="765" y="992"/>
                  </a:lnTo>
                  <a:lnTo>
                    <a:pt x="812" y="945"/>
                  </a:lnTo>
                  <a:lnTo>
                    <a:pt x="850" y="893"/>
                  </a:lnTo>
                  <a:lnTo>
                    <a:pt x="883" y="837"/>
                  </a:lnTo>
                  <a:lnTo>
                    <a:pt x="907" y="775"/>
                  </a:lnTo>
                  <a:lnTo>
                    <a:pt x="931" y="718"/>
                  </a:lnTo>
                  <a:lnTo>
                    <a:pt x="936" y="702"/>
                  </a:lnTo>
                  <a:lnTo>
                    <a:pt x="950" y="687"/>
                  </a:lnTo>
                  <a:lnTo>
                    <a:pt x="974" y="687"/>
                  </a:lnTo>
                  <a:lnTo>
                    <a:pt x="988" y="702"/>
                  </a:lnTo>
                  <a:lnTo>
                    <a:pt x="988" y="707"/>
                  </a:lnTo>
                  <a:lnTo>
                    <a:pt x="983" y="728"/>
                  </a:lnTo>
                  <a:lnTo>
                    <a:pt x="969" y="769"/>
                  </a:lnTo>
                  <a:lnTo>
                    <a:pt x="950" y="821"/>
                  </a:lnTo>
                  <a:lnTo>
                    <a:pt x="931" y="888"/>
                  </a:lnTo>
                  <a:lnTo>
                    <a:pt x="883" y="1012"/>
                  </a:lnTo>
                  <a:lnTo>
                    <a:pt x="869" y="1059"/>
                  </a:lnTo>
                  <a:lnTo>
                    <a:pt x="860" y="1085"/>
                  </a:lnTo>
                  <a:lnTo>
                    <a:pt x="855" y="1100"/>
                  </a:lnTo>
                  <a:lnTo>
                    <a:pt x="850" y="1105"/>
                  </a:lnTo>
                  <a:lnTo>
                    <a:pt x="841" y="1110"/>
                  </a:lnTo>
                  <a:lnTo>
                    <a:pt x="836" y="1116"/>
                  </a:lnTo>
                  <a:lnTo>
                    <a:pt x="24" y="1116"/>
                  </a:lnTo>
                  <a:lnTo>
                    <a:pt x="14" y="1110"/>
                  </a:lnTo>
                  <a:lnTo>
                    <a:pt x="5" y="1110"/>
                  </a:lnTo>
                  <a:lnTo>
                    <a:pt x="0" y="1100"/>
                  </a:lnTo>
                  <a:lnTo>
                    <a:pt x="0" y="1074"/>
                  </a:lnTo>
                  <a:lnTo>
                    <a:pt x="5" y="1069"/>
                  </a:lnTo>
                  <a:lnTo>
                    <a:pt x="24" y="1059"/>
                  </a:lnTo>
                  <a:lnTo>
                    <a:pt x="104" y="1059"/>
                  </a:lnTo>
                  <a:lnTo>
                    <a:pt x="138" y="1054"/>
                  </a:lnTo>
                  <a:lnTo>
                    <a:pt x="161" y="1038"/>
                  </a:lnTo>
                  <a:lnTo>
                    <a:pt x="171" y="1023"/>
                  </a:lnTo>
                  <a:lnTo>
                    <a:pt x="180" y="992"/>
                  </a:lnTo>
                  <a:lnTo>
                    <a:pt x="380" y="119"/>
                  </a:lnTo>
                  <a:lnTo>
                    <a:pt x="385" y="103"/>
                  </a:lnTo>
                  <a:lnTo>
                    <a:pt x="385" y="77"/>
                  </a:lnTo>
                  <a:lnTo>
                    <a:pt x="375" y="67"/>
                  </a:lnTo>
                  <a:lnTo>
                    <a:pt x="366" y="67"/>
                  </a:lnTo>
                  <a:lnTo>
                    <a:pt x="351" y="62"/>
                  </a:lnTo>
                  <a:lnTo>
                    <a:pt x="332" y="62"/>
                  </a:lnTo>
                  <a:lnTo>
                    <a:pt x="318" y="57"/>
                  </a:lnTo>
                  <a:lnTo>
                    <a:pt x="261" y="57"/>
                  </a:lnTo>
                  <a:lnTo>
                    <a:pt x="242" y="46"/>
                  </a:lnTo>
                  <a:lnTo>
                    <a:pt x="242" y="21"/>
                  </a:lnTo>
                  <a:lnTo>
                    <a:pt x="247" y="15"/>
                  </a:lnTo>
                  <a:lnTo>
                    <a:pt x="252" y="5"/>
                  </a:lnTo>
                  <a:lnTo>
                    <a:pt x="256" y="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8" name="Freeform 126"/>
            <p:cNvSpPr>
              <a:spLocks/>
            </p:cNvSpPr>
            <p:nvPr/>
          </p:nvSpPr>
          <p:spPr bwMode="auto">
            <a:xfrm>
              <a:off x="14900" y="5355"/>
              <a:ext cx="194" cy="512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3" y="11"/>
                </a:cxn>
                <a:cxn ang="0">
                  <a:pos x="156" y="37"/>
                </a:cxn>
                <a:cxn ang="0">
                  <a:pos x="175" y="73"/>
                </a:cxn>
                <a:cxn ang="0">
                  <a:pos x="190" y="124"/>
                </a:cxn>
                <a:cxn ang="0">
                  <a:pos x="194" y="181"/>
                </a:cxn>
                <a:cxn ang="0">
                  <a:pos x="185" y="264"/>
                </a:cxn>
                <a:cxn ang="0">
                  <a:pos x="166" y="336"/>
                </a:cxn>
                <a:cxn ang="0">
                  <a:pos x="142" y="398"/>
                </a:cxn>
                <a:cxn ang="0">
                  <a:pos x="109" y="445"/>
                </a:cxn>
                <a:cxn ang="0">
                  <a:pos x="80" y="481"/>
                </a:cxn>
                <a:cxn ang="0">
                  <a:pos x="57" y="507"/>
                </a:cxn>
                <a:cxn ang="0">
                  <a:pos x="42" y="512"/>
                </a:cxn>
                <a:cxn ang="0">
                  <a:pos x="33" y="507"/>
                </a:cxn>
                <a:cxn ang="0">
                  <a:pos x="28" y="501"/>
                </a:cxn>
                <a:cxn ang="0">
                  <a:pos x="23" y="491"/>
                </a:cxn>
                <a:cxn ang="0">
                  <a:pos x="23" y="481"/>
                </a:cxn>
                <a:cxn ang="0">
                  <a:pos x="33" y="470"/>
                </a:cxn>
                <a:cxn ang="0">
                  <a:pos x="95" y="393"/>
                </a:cxn>
                <a:cxn ang="0">
                  <a:pos x="133" y="316"/>
                </a:cxn>
                <a:cxn ang="0">
                  <a:pos x="147" y="243"/>
                </a:cxn>
                <a:cxn ang="0">
                  <a:pos x="152" y="171"/>
                </a:cxn>
                <a:cxn ang="0">
                  <a:pos x="152" y="161"/>
                </a:cxn>
                <a:cxn ang="0">
                  <a:pos x="142" y="166"/>
                </a:cxn>
                <a:cxn ang="0">
                  <a:pos x="133" y="176"/>
                </a:cxn>
                <a:cxn ang="0">
                  <a:pos x="104" y="186"/>
                </a:cxn>
                <a:cxn ang="0">
                  <a:pos x="90" y="186"/>
                </a:cxn>
                <a:cxn ang="0">
                  <a:pos x="42" y="176"/>
                </a:cxn>
                <a:cxn ang="0">
                  <a:pos x="9" y="140"/>
                </a:cxn>
                <a:cxn ang="0">
                  <a:pos x="0" y="93"/>
                </a:cxn>
                <a:cxn ang="0">
                  <a:pos x="4" y="57"/>
                </a:cxn>
                <a:cxn ang="0">
                  <a:pos x="23" y="26"/>
                </a:cxn>
                <a:cxn ang="0">
                  <a:pos x="52" y="6"/>
                </a:cxn>
                <a:cxn ang="0">
                  <a:pos x="85" y="0"/>
                </a:cxn>
              </a:cxnLst>
              <a:rect l="0" t="0" r="r" b="b"/>
              <a:pathLst>
                <a:path w="194" h="512">
                  <a:moveTo>
                    <a:pt x="85" y="0"/>
                  </a:moveTo>
                  <a:lnTo>
                    <a:pt x="123" y="11"/>
                  </a:lnTo>
                  <a:lnTo>
                    <a:pt x="156" y="37"/>
                  </a:lnTo>
                  <a:lnTo>
                    <a:pt x="175" y="73"/>
                  </a:lnTo>
                  <a:lnTo>
                    <a:pt x="190" y="124"/>
                  </a:lnTo>
                  <a:lnTo>
                    <a:pt x="194" y="181"/>
                  </a:lnTo>
                  <a:lnTo>
                    <a:pt x="185" y="264"/>
                  </a:lnTo>
                  <a:lnTo>
                    <a:pt x="166" y="336"/>
                  </a:lnTo>
                  <a:lnTo>
                    <a:pt x="142" y="398"/>
                  </a:lnTo>
                  <a:lnTo>
                    <a:pt x="109" y="445"/>
                  </a:lnTo>
                  <a:lnTo>
                    <a:pt x="80" y="481"/>
                  </a:lnTo>
                  <a:lnTo>
                    <a:pt x="57" y="507"/>
                  </a:lnTo>
                  <a:lnTo>
                    <a:pt x="42" y="512"/>
                  </a:lnTo>
                  <a:lnTo>
                    <a:pt x="33" y="507"/>
                  </a:lnTo>
                  <a:lnTo>
                    <a:pt x="28" y="501"/>
                  </a:lnTo>
                  <a:lnTo>
                    <a:pt x="23" y="491"/>
                  </a:lnTo>
                  <a:lnTo>
                    <a:pt x="23" y="481"/>
                  </a:lnTo>
                  <a:lnTo>
                    <a:pt x="33" y="470"/>
                  </a:lnTo>
                  <a:lnTo>
                    <a:pt x="95" y="393"/>
                  </a:lnTo>
                  <a:lnTo>
                    <a:pt x="133" y="316"/>
                  </a:lnTo>
                  <a:lnTo>
                    <a:pt x="147" y="243"/>
                  </a:lnTo>
                  <a:lnTo>
                    <a:pt x="152" y="171"/>
                  </a:lnTo>
                  <a:lnTo>
                    <a:pt x="152" y="161"/>
                  </a:lnTo>
                  <a:lnTo>
                    <a:pt x="142" y="166"/>
                  </a:lnTo>
                  <a:lnTo>
                    <a:pt x="133" y="176"/>
                  </a:lnTo>
                  <a:lnTo>
                    <a:pt x="104" y="186"/>
                  </a:lnTo>
                  <a:lnTo>
                    <a:pt x="90" y="186"/>
                  </a:lnTo>
                  <a:lnTo>
                    <a:pt x="42" y="176"/>
                  </a:lnTo>
                  <a:lnTo>
                    <a:pt x="9" y="140"/>
                  </a:lnTo>
                  <a:lnTo>
                    <a:pt x="0" y="93"/>
                  </a:lnTo>
                  <a:lnTo>
                    <a:pt x="4" y="57"/>
                  </a:lnTo>
                  <a:lnTo>
                    <a:pt x="23" y="26"/>
                  </a:lnTo>
                  <a:lnTo>
                    <a:pt x="52" y="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9" name="Freeform 127"/>
            <p:cNvSpPr>
              <a:spLocks/>
            </p:cNvSpPr>
            <p:nvPr/>
          </p:nvSpPr>
          <p:spPr bwMode="auto">
            <a:xfrm>
              <a:off x="15299" y="4834"/>
              <a:ext cx="879" cy="1069"/>
            </a:xfrm>
            <a:custGeom>
              <a:avLst/>
              <a:gdLst/>
              <a:ahLst/>
              <a:cxnLst>
                <a:cxn ang="0">
                  <a:pos x="385" y="10"/>
                </a:cxn>
                <a:cxn ang="0">
                  <a:pos x="494" y="88"/>
                </a:cxn>
                <a:cxn ang="0">
                  <a:pos x="560" y="211"/>
                </a:cxn>
                <a:cxn ang="0">
                  <a:pos x="603" y="346"/>
                </a:cxn>
                <a:cxn ang="0">
                  <a:pos x="617" y="454"/>
                </a:cxn>
                <a:cxn ang="0">
                  <a:pos x="632" y="485"/>
                </a:cxn>
                <a:cxn ang="0">
                  <a:pos x="731" y="227"/>
                </a:cxn>
                <a:cxn ang="0">
                  <a:pos x="793" y="88"/>
                </a:cxn>
                <a:cxn ang="0">
                  <a:pos x="831" y="15"/>
                </a:cxn>
                <a:cxn ang="0">
                  <a:pos x="864" y="10"/>
                </a:cxn>
                <a:cxn ang="0">
                  <a:pos x="879" y="20"/>
                </a:cxn>
                <a:cxn ang="0">
                  <a:pos x="874" y="51"/>
                </a:cxn>
                <a:cxn ang="0">
                  <a:pos x="793" y="222"/>
                </a:cxn>
                <a:cxn ang="0">
                  <a:pos x="750" y="325"/>
                </a:cxn>
                <a:cxn ang="0">
                  <a:pos x="717" y="418"/>
                </a:cxn>
                <a:cxn ang="0">
                  <a:pos x="651" y="599"/>
                </a:cxn>
                <a:cxn ang="0">
                  <a:pos x="632" y="682"/>
                </a:cxn>
                <a:cxn ang="0">
                  <a:pos x="603" y="852"/>
                </a:cxn>
                <a:cxn ang="0">
                  <a:pos x="570" y="986"/>
                </a:cxn>
                <a:cxn ang="0">
                  <a:pos x="537" y="1059"/>
                </a:cxn>
                <a:cxn ang="0">
                  <a:pos x="503" y="1069"/>
                </a:cxn>
                <a:cxn ang="0">
                  <a:pos x="494" y="1053"/>
                </a:cxn>
                <a:cxn ang="0">
                  <a:pos x="489" y="1028"/>
                </a:cxn>
                <a:cxn ang="0">
                  <a:pos x="503" y="945"/>
                </a:cxn>
                <a:cxn ang="0">
                  <a:pos x="532" y="811"/>
                </a:cxn>
                <a:cxn ang="0">
                  <a:pos x="575" y="661"/>
                </a:cxn>
                <a:cxn ang="0">
                  <a:pos x="579" y="609"/>
                </a:cxn>
                <a:cxn ang="0">
                  <a:pos x="575" y="439"/>
                </a:cxn>
                <a:cxn ang="0">
                  <a:pos x="546" y="310"/>
                </a:cxn>
                <a:cxn ang="0">
                  <a:pos x="484" y="201"/>
                </a:cxn>
                <a:cxn ang="0">
                  <a:pos x="380" y="139"/>
                </a:cxn>
                <a:cxn ang="0">
                  <a:pos x="242" y="134"/>
                </a:cxn>
                <a:cxn ang="0">
                  <a:pos x="128" y="191"/>
                </a:cxn>
                <a:cxn ang="0">
                  <a:pos x="57" y="284"/>
                </a:cxn>
                <a:cxn ang="0">
                  <a:pos x="38" y="315"/>
                </a:cxn>
                <a:cxn ang="0">
                  <a:pos x="9" y="310"/>
                </a:cxn>
                <a:cxn ang="0">
                  <a:pos x="0" y="294"/>
                </a:cxn>
                <a:cxn ang="0">
                  <a:pos x="14" y="242"/>
                </a:cxn>
                <a:cxn ang="0">
                  <a:pos x="62" y="144"/>
                </a:cxn>
                <a:cxn ang="0">
                  <a:pos x="161" y="51"/>
                </a:cxn>
                <a:cxn ang="0">
                  <a:pos x="318" y="0"/>
                </a:cxn>
              </a:cxnLst>
              <a:rect l="0" t="0" r="r" b="b"/>
              <a:pathLst>
                <a:path w="879" h="1069">
                  <a:moveTo>
                    <a:pt x="318" y="0"/>
                  </a:moveTo>
                  <a:lnTo>
                    <a:pt x="385" y="10"/>
                  </a:lnTo>
                  <a:lnTo>
                    <a:pt x="446" y="41"/>
                  </a:lnTo>
                  <a:lnTo>
                    <a:pt x="494" y="88"/>
                  </a:lnTo>
                  <a:lnTo>
                    <a:pt x="532" y="144"/>
                  </a:lnTo>
                  <a:lnTo>
                    <a:pt x="560" y="211"/>
                  </a:lnTo>
                  <a:lnTo>
                    <a:pt x="584" y="279"/>
                  </a:lnTo>
                  <a:lnTo>
                    <a:pt x="603" y="346"/>
                  </a:lnTo>
                  <a:lnTo>
                    <a:pt x="613" y="403"/>
                  </a:lnTo>
                  <a:lnTo>
                    <a:pt x="617" y="454"/>
                  </a:lnTo>
                  <a:lnTo>
                    <a:pt x="622" y="490"/>
                  </a:lnTo>
                  <a:lnTo>
                    <a:pt x="632" y="485"/>
                  </a:lnTo>
                  <a:lnTo>
                    <a:pt x="698" y="310"/>
                  </a:lnTo>
                  <a:lnTo>
                    <a:pt x="731" y="227"/>
                  </a:lnTo>
                  <a:lnTo>
                    <a:pt x="765" y="150"/>
                  </a:lnTo>
                  <a:lnTo>
                    <a:pt x="793" y="88"/>
                  </a:lnTo>
                  <a:lnTo>
                    <a:pt x="817" y="41"/>
                  </a:lnTo>
                  <a:lnTo>
                    <a:pt x="831" y="15"/>
                  </a:lnTo>
                  <a:lnTo>
                    <a:pt x="836" y="10"/>
                  </a:lnTo>
                  <a:lnTo>
                    <a:pt x="864" y="10"/>
                  </a:lnTo>
                  <a:lnTo>
                    <a:pt x="874" y="15"/>
                  </a:lnTo>
                  <a:lnTo>
                    <a:pt x="879" y="20"/>
                  </a:lnTo>
                  <a:lnTo>
                    <a:pt x="879" y="46"/>
                  </a:lnTo>
                  <a:lnTo>
                    <a:pt x="874" y="51"/>
                  </a:lnTo>
                  <a:lnTo>
                    <a:pt x="826" y="150"/>
                  </a:lnTo>
                  <a:lnTo>
                    <a:pt x="793" y="222"/>
                  </a:lnTo>
                  <a:lnTo>
                    <a:pt x="769" y="279"/>
                  </a:lnTo>
                  <a:lnTo>
                    <a:pt x="750" y="325"/>
                  </a:lnTo>
                  <a:lnTo>
                    <a:pt x="736" y="366"/>
                  </a:lnTo>
                  <a:lnTo>
                    <a:pt x="717" y="418"/>
                  </a:lnTo>
                  <a:lnTo>
                    <a:pt x="670" y="542"/>
                  </a:lnTo>
                  <a:lnTo>
                    <a:pt x="651" y="599"/>
                  </a:lnTo>
                  <a:lnTo>
                    <a:pt x="636" y="651"/>
                  </a:lnTo>
                  <a:lnTo>
                    <a:pt x="632" y="682"/>
                  </a:lnTo>
                  <a:lnTo>
                    <a:pt x="617" y="769"/>
                  </a:lnTo>
                  <a:lnTo>
                    <a:pt x="603" y="852"/>
                  </a:lnTo>
                  <a:lnTo>
                    <a:pt x="584" y="930"/>
                  </a:lnTo>
                  <a:lnTo>
                    <a:pt x="570" y="986"/>
                  </a:lnTo>
                  <a:lnTo>
                    <a:pt x="551" y="1033"/>
                  </a:lnTo>
                  <a:lnTo>
                    <a:pt x="537" y="1059"/>
                  </a:lnTo>
                  <a:lnTo>
                    <a:pt x="527" y="1069"/>
                  </a:lnTo>
                  <a:lnTo>
                    <a:pt x="503" y="1069"/>
                  </a:lnTo>
                  <a:lnTo>
                    <a:pt x="499" y="1059"/>
                  </a:lnTo>
                  <a:lnTo>
                    <a:pt x="494" y="1053"/>
                  </a:lnTo>
                  <a:lnTo>
                    <a:pt x="489" y="1038"/>
                  </a:lnTo>
                  <a:lnTo>
                    <a:pt x="489" y="1028"/>
                  </a:lnTo>
                  <a:lnTo>
                    <a:pt x="494" y="997"/>
                  </a:lnTo>
                  <a:lnTo>
                    <a:pt x="503" y="945"/>
                  </a:lnTo>
                  <a:lnTo>
                    <a:pt x="518" y="883"/>
                  </a:lnTo>
                  <a:lnTo>
                    <a:pt x="532" y="811"/>
                  </a:lnTo>
                  <a:lnTo>
                    <a:pt x="570" y="676"/>
                  </a:lnTo>
                  <a:lnTo>
                    <a:pt x="575" y="661"/>
                  </a:lnTo>
                  <a:lnTo>
                    <a:pt x="575" y="640"/>
                  </a:lnTo>
                  <a:lnTo>
                    <a:pt x="579" y="609"/>
                  </a:lnTo>
                  <a:lnTo>
                    <a:pt x="579" y="501"/>
                  </a:lnTo>
                  <a:lnTo>
                    <a:pt x="575" y="439"/>
                  </a:lnTo>
                  <a:lnTo>
                    <a:pt x="565" y="372"/>
                  </a:lnTo>
                  <a:lnTo>
                    <a:pt x="546" y="310"/>
                  </a:lnTo>
                  <a:lnTo>
                    <a:pt x="522" y="253"/>
                  </a:lnTo>
                  <a:lnTo>
                    <a:pt x="484" y="201"/>
                  </a:lnTo>
                  <a:lnTo>
                    <a:pt x="437" y="165"/>
                  </a:lnTo>
                  <a:lnTo>
                    <a:pt x="380" y="139"/>
                  </a:lnTo>
                  <a:lnTo>
                    <a:pt x="304" y="129"/>
                  </a:lnTo>
                  <a:lnTo>
                    <a:pt x="242" y="134"/>
                  </a:lnTo>
                  <a:lnTo>
                    <a:pt x="180" y="155"/>
                  </a:lnTo>
                  <a:lnTo>
                    <a:pt x="128" y="191"/>
                  </a:lnTo>
                  <a:lnTo>
                    <a:pt x="85" y="232"/>
                  </a:lnTo>
                  <a:lnTo>
                    <a:pt x="57" y="284"/>
                  </a:lnTo>
                  <a:lnTo>
                    <a:pt x="52" y="299"/>
                  </a:lnTo>
                  <a:lnTo>
                    <a:pt x="38" y="315"/>
                  </a:lnTo>
                  <a:lnTo>
                    <a:pt x="14" y="315"/>
                  </a:lnTo>
                  <a:lnTo>
                    <a:pt x="9" y="310"/>
                  </a:lnTo>
                  <a:lnTo>
                    <a:pt x="0" y="304"/>
                  </a:lnTo>
                  <a:lnTo>
                    <a:pt x="0" y="294"/>
                  </a:lnTo>
                  <a:lnTo>
                    <a:pt x="5" y="279"/>
                  </a:lnTo>
                  <a:lnTo>
                    <a:pt x="14" y="242"/>
                  </a:lnTo>
                  <a:lnTo>
                    <a:pt x="33" y="196"/>
                  </a:lnTo>
                  <a:lnTo>
                    <a:pt x="62" y="144"/>
                  </a:lnTo>
                  <a:lnTo>
                    <a:pt x="109" y="93"/>
                  </a:lnTo>
                  <a:lnTo>
                    <a:pt x="161" y="51"/>
                  </a:lnTo>
                  <a:lnTo>
                    <a:pt x="237" y="15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36" name="Group 14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048000" y="6019800"/>
            <a:ext cx="3147881" cy="515486"/>
            <a:chOff x="2130" y="3813"/>
            <a:chExt cx="14833" cy="2429"/>
          </a:xfrm>
          <a:solidFill>
            <a:srgbClr val="FFFF00"/>
          </a:solidFill>
        </p:grpSpPr>
        <p:sp>
          <p:nvSpPr>
            <p:cNvPr id="8338" name="Freeform 146"/>
            <p:cNvSpPr>
              <a:spLocks/>
            </p:cNvSpPr>
            <p:nvPr/>
          </p:nvSpPr>
          <p:spPr bwMode="auto">
            <a:xfrm>
              <a:off x="2130" y="3977"/>
              <a:ext cx="1554" cy="1576"/>
            </a:xfrm>
            <a:custGeom>
              <a:avLst/>
              <a:gdLst/>
              <a:ahLst/>
              <a:cxnLst>
                <a:cxn ang="0">
                  <a:pos x="1536" y="5"/>
                </a:cxn>
                <a:cxn ang="0">
                  <a:pos x="1554" y="40"/>
                </a:cxn>
                <a:cxn ang="0">
                  <a:pos x="1499" y="486"/>
                </a:cxn>
                <a:cxn ang="0">
                  <a:pos x="1486" y="520"/>
                </a:cxn>
                <a:cxn ang="0">
                  <a:pos x="1454" y="506"/>
                </a:cxn>
                <a:cxn ang="0">
                  <a:pos x="1454" y="411"/>
                </a:cxn>
                <a:cxn ang="0">
                  <a:pos x="1454" y="253"/>
                </a:cxn>
                <a:cxn ang="0">
                  <a:pos x="1372" y="114"/>
                </a:cxn>
                <a:cxn ang="0">
                  <a:pos x="1135" y="69"/>
                </a:cxn>
                <a:cxn ang="0">
                  <a:pos x="738" y="94"/>
                </a:cxn>
                <a:cxn ang="0">
                  <a:pos x="593" y="719"/>
                </a:cxn>
                <a:cxn ang="0">
                  <a:pos x="939" y="699"/>
                </a:cxn>
                <a:cxn ang="0">
                  <a:pos x="1048" y="570"/>
                </a:cxn>
                <a:cxn ang="0">
                  <a:pos x="1085" y="456"/>
                </a:cxn>
                <a:cxn ang="0">
                  <a:pos x="1121" y="456"/>
                </a:cxn>
                <a:cxn ang="0">
                  <a:pos x="1003" y="1021"/>
                </a:cxn>
                <a:cxn ang="0">
                  <a:pos x="980" y="1065"/>
                </a:cxn>
                <a:cxn ang="0">
                  <a:pos x="939" y="1051"/>
                </a:cxn>
                <a:cxn ang="0">
                  <a:pos x="953" y="971"/>
                </a:cxn>
                <a:cxn ang="0">
                  <a:pos x="962" y="877"/>
                </a:cxn>
                <a:cxn ang="0">
                  <a:pos x="930" y="823"/>
                </a:cxn>
                <a:cxn ang="0">
                  <a:pos x="779" y="798"/>
                </a:cxn>
                <a:cxn ang="0">
                  <a:pos x="415" y="1447"/>
                </a:cxn>
                <a:cxn ang="0">
                  <a:pos x="410" y="1492"/>
                </a:cxn>
                <a:cxn ang="0">
                  <a:pos x="438" y="1507"/>
                </a:cxn>
                <a:cxn ang="0">
                  <a:pos x="998" y="1482"/>
                </a:cxn>
                <a:cxn ang="0">
                  <a:pos x="1199" y="1358"/>
                </a:cxn>
                <a:cxn ang="0">
                  <a:pos x="1331" y="1120"/>
                </a:cxn>
                <a:cxn ang="0">
                  <a:pos x="1381" y="996"/>
                </a:cxn>
                <a:cxn ang="0">
                  <a:pos x="1417" y="981"/>
                </a:cxn>
                <a:cxn ang="0">
                  <a:pos x="1427" y="1021"/>
                </a:cxn>
                <a:cxn ang="0">
                  <a:pos x="1431" y="1036"/>
                </a:cxn>
                <a:cxn ang="0">
                  <a:pos x="1212" y="1571"/>
                </a:cxn>
                <a:cxn ang="0">
                  <a:pos x="28" y="1576"/>
                </a:cxn>
                <a:cxn ang="0">
                  <a:pos x="0" y="1561"/>
                </a:cxn>
                <a:cxn ang="0">
                  <a:pos x="32" y="1502"/>
                </a:cxn>
                <a:cxn ang="0">
                  <a:pos x="214" y="1482"/>
                </a:cxn>
                <a:cxn ang="0">
                  <a:pos x="255" y="1393"/>
                </a:cxn>
                <a:cxn ang="0">
                  <a:pos x="547" y="134"/>
                </a:cxn>
                <a:cxn ang="0">
                  <a:pos x="520" y="79"/>
                </a:cxn>
                <a:cxn ang="0">
                  <a:pos x="378" y="69"/>
                </a:cxn>
                <a:cxn ang="0">
                  <a:pos x="351" y="54"/>
                </a:cxn>
                <a:cxn ang="0">
                  <a:pos x="360" y="10"/>
                </a:cxn>
              </a:cxnLst>
              <a:rect l="0" t="0" r="r" b="b"/>
              <a:pathLst>
                <a:path w="1554" h="1576">
                  <a:moveTo>
                    <a:pt x="383" y="0"/>
                  </a:moveTo>
                  <a:lnTo>
                    <a:pt x="1527" y="0"/>
                  </a:lnTo>
                  <a:lnTo>
                    <a:pt x="1536" y="5"/>
                  </a:lnTo>
                  <a:lnTo>
                    <a:pt x="1545" y="5"/>
                  </a:lnTo>
                  <a:lnTo>
                    <a:pt x="1554" y="25"/>
                  </a:lnTo>
                  <a:lnTo>
                    <a:pt x="1554" y="40"/>
                  </a:lnTo>
                  <a:lnTo>
                    <a:pt x="1550" y="59"/>
                  </a:lnTo>
                  <a:lnTo>
                    <a:pt x="1504" y="461"/>
                  </a:lnTo>
                  <a:lnTo>
                    <a:pt x="1499" y="486"/>
                  </a:lnTo>
                  <a:lnTo>
                    <a:pt x="1499" y="501"/>
                  </a:lnTo>
                  <a:lnTo>
                    <a:pt x="1490" y="510"/>
                  </a:lnTo>
                  <a:lnTo>
                    <a:pt x="1486" y="520"/>
                  </a:lnTo>
                  <a:lnTo>
                    <a:pt x="1463" y="520"/>
                  </a:lnTo>
                  <a:lnTo>
                    <a:pt x="1458" y="510"/>
                  </a:lnTo>
                  <a:lnTo>
                    <a:pt x="1454" y="506"/>
                  </a:lnTo>
                  <a:lnTo>
                    <a:pt x="1449" y="496"/>
                  </a:lnTo>
                  <a:lnTo>
                    <a:pt x="1449" y="451"/>
                  </a:lnTo>
                  <a:lnTo>
                    <a:pt x="1454" y="411"/>
                  </a:lnTo>
                  <a:lnTo>
                    <a:pt x="1458" y="387"/>
                  </a:lnTo>
                  <a:lnTo>
                    <a:pt x="1458" y="327"/>
                  </a:lnTo>
                  <a:lnTo>
                    <a:pt x="1454" y="253"/>
                  </a:lnTo>
                  <a:lnTo>
                    <a:pt x="1440" y="193"/>
                  </a:lnTo>
                  <a:lnTo>
                    <a:pt x="1413" y="149"/>
                  </a:lnTo>
                  <a:lnTo>
                    <a:pt x="1372" y="114"/>
                  </a:lnTo>
                  <a:lnTo>
                    <a:pt x="1313" y="89"/>
                  </a:lnTo>
                  <a:lnTo>
                    <a:pt x="1235" y="74"/>
                  </a:lnTo>
                  <a:lnTo>
                    <a:pt x="1135" y="69"/>
                  </a:lnTo>
                  <a:lnTo>
                    <a:pt x="789" y="69"/>
                  </a:lnTo>
                  <a:lnTo>
                    <a:pt x="757" y="79"/>
                  </a:lnTo>
                  <a:lnTo>
                    <a:pt x="738" y="94"/>
                  </a:lnTo>
                  <a:lnTo>
                    <a:pt x="729" y="119"/>
                  </a:lnTo>
                  <a:lnTo>
                    <a:pt x="720" y="159"/>
                  </a:lnTo>
                  <a:lnTo>
                    <a:pt x="593" y="719"/>
                  </a:lnTo>
                  <a:lnTo>
                    <a:pt x="789" y="719"/>
                  </a:lnTo>
                  <a:lnTo>
                    <a:pt x="875" y="714"/>
                  </a:lnTo>
                  <a:lnTo>
                    <a:pt x="939" y="699"/>
                  </a:lnTo>
                  <a:lnTo>
                    <a:pt x="989" y="669"/>
                  </a:lnTo>
                  <a:lnTo>
                    <a:pt x="1021" y="629"/>
                  </a:lnTo>
                  <a:lnTo>
                    <a:pt x="1048" y="570"/>
                  </a:lnTo>
                  <a:lnTo>
                    <a:pt x="1071" y="491"/>
                  </a:lnTo>
                  <a:lnTo>
                    <a:pt x="1076" y="476"/>
                  </a:lnTo>
                  <a:lnTo>
                    <a:pt x="1085" y="456"/>
                  </a:lnTo>
                  <a:lnTo>
                    <a:pt x="1094" y="451"/>
                  </a:lnTo>
                  <a:lnTo>
                    <a:pt x="1112" y="451"/>
                  </a:lnTo>
                  <a:lnTo>
                    <a:pt x="1121" y="456"/>
                  </a:lnTo>
                  <a:lnTo>
                    <a:pt x="1126" y="466"/>
                  </a:lnTo>
                  <a:lnTo>
                    <a:pt x="1126" y="476"/>
                  </a:lnTo>
                  <a:lnTo>
                    <a:pt x="1003" y="1021"/>
                  </a:lnTo>
                  <a:lnTo>
                    <a:pt x="998" y="1041"/>
                  </a:lnTo>
                  <a:lnTo>
                    <a:pt x="989" y="1061"/>
                  </a:lnTo>
                  <a:lnTo>
                    <a:pt x="980" y="1065"/>
                  </a:lnTo>
                  <a:lnTo>
                    <a:pt x="957" y="1065"/>
                  </a:lnTo>
                  <a:lnTo>
                    <a:pt x="948" y="1061"/>
                  </a:lnTo>
                  <a:lnTo>
                    <a:pt x="939" y="1051"/>
                  </a:lnTo>
                  <a:lnTo>
                    <a:pt x="939" y="1036"/>
                  </a:lnTo>
                  <a:lnTo>
                    <a:pt x="944" y="1021"/>
                  </a:lnTo>
                  <a:lnTo>
                    <a:pt x="953" y="971"/>
                  </a:lnTo>
                  <a:lnTo>
                    <a:pt x="957" y="942"/>
                  </a:lnTo>
                  <a:lnTo>
                    <a:pt x="962" y="917"/>
                  </a:lnTo>
                  <a:lnTo>
                    <a:pt x="962" y="877"/>
                  </a:lnTo>
                  <a:lnTo>
                    <a:pt x="957" y="857"/>
                  </a:lnTo>
                  <a:lnTo>
                    <a:pt x="948" y="838"/>
                  </a:lnTo>
                  <a:lnTo>
                    <a:pt x="930" y="823"/>
                  </a:lnTo>
                  <a:lnTo>
                    <a:pt x="893" y="808"/>
                  </a:lnTo>
                  <a:lnTo>
                    <a:pt x="848" y="803"/>
                  </a:lnTo>
                  <a:lnTo>
                    <a:pt x="779" y="798"/>
                  </a:lnTo>
                  <a:lnTo>
                    <a:pt x="565" y="798"/>
                  </a:lnTo>
                  <a:lnTo>
                    <a:pt x="420" y="1432"/>
                  </a:lnTo>
                  <a:lnTo>
                    <a:pt x="415" y="1447"/>
                  </a:lnTo>
                  <a:lnTo>
                    <a:pt x="415" y="1462"/>
                  </a:lnTo>
                  <a:lnTo>
                    <a:pt x="410" y="1472"/>
                  </a:lnTo>
                  <a:lnTo>
                    <a:pt x="410" y="1492"/>
                  </a:lnTo>
                  <a:lnTo>
                    <a:pt x="420" y="1502"/>
                  </a:lnTo>
                  <a:lnTo>
                    <a:pt x="429" y="1502"/>
                  </a:lnTo>
                  <a:lnTo>
                    <a:pt x="438" y="1507"/>
                  </a:lnTo>
                  <a:lnTo>
                    <a:pt x="793" y="1507"/>
                  </a:lnTo>
                  <a:lnTo>
                    <a:pt x="903" y="1502"/>
                  </a:lnTo>
                  <a:lnTo>
                    <a:pt x="998" y="1482"/>
                  </a:lnTo>
                  <a:lnTo>
                    <a:pt x="1076" y="1452"/>
                  </a:lnTo>
                  <a:lnTo>
                    <a:pt x="1139" y="1412"/>
                  </a:lnTo>
                  <a:lnTo>
                    <a:pt x="1199" y="1358"/>
                  </a:lnTo>
                  <a:lnTo>
                    <a:pt x="1244" y="1293"/>
                  </a:lnTo>
                  <a:lnTo>
                    <a:pt x="1290" y="1209"/>
                  </a:lnTo>
                  <a:lnTo>
                    <a:pt x="1331" y="1120"/>
                  </a:lnTo>
                  <a:lnTo>
                    <a:pt x="1376" y="1011"/>
                  </a:lnTo>
                  <a:lnTo>
                    <a:pt x="1381" y="1001"/>
                  </a:lnTo>
                  <a:lnTo>
                    <a:pt x="1381" y="996"/>
                  </a:lnTo>
                  <a:lnTo>
                    <a:pt x="1386" y="986"/>
                  </a:lnTo>
                  <a:lnTo>
                    <a:pt x="1395" y="981"/>
                  </a:lnTo>
                  <a:lnTo>
                    <a:pt x="1417" y="981"/>
                  </a:lnTo>
                  <a:lnTo>
                    <a:pt x="1431" y="996"/>
                  </a:lnTo>
                  <a:lnTo>
                    <a:pt x="1431" y="1011"/>
                  </a:lnTo>
                  <a:lnTo>
                    <a:pt x="1427" y="1021"/>
                  </a:lnTo>
                  <a:lnTo>
                    <a:pt x="1427" y="1031"/>
                  </a:lnTo>
                  <a:lnTo>
                    <a:pt x="1422" y="1041"/>
                  </a:lnTo>
                  <a:lnTo>
                    <a:pt x="1431" y="1036"/>
                  </a:lnTo>
                  <a:lnTo>
                    <a:pt x="1235" y="1536"/>
                  </a:lnTo>
                  <a:lnTo>
                    <a:pt x="1231" y="1551"/>
                  </a:lnTo>
                  <a:lnTo>
                    <a:pt x="1212" y="1571"/>
                  </a:lnTo>
                  <a:lnTo>
                    <a:pt x="1203" y="1571"/>
                  </a:lnTo>
                  <a:lnTo>
                    <a:pt x="1190" y="1576"/>
                  </a:lnTo>
                  <a:lnTo>
                    <a:pt x="28" y="1576"/>
                  </a:lnTo>
                  <a:lnTo>
                    <a:pt x="14" y="1571"/>
                  </a:lnTo>
                  <a:lnTo>
                    <a:pt x="5" y="1566"/>
                  </a:lnTo>
                  <a:lnTo>
                    <a:pt x="0" y="1561"/>
                  </a:lnTo>
                  <a:lnTo>
                    <a:pt x="0" y="1531"/>
                  </a:lnTo>
                  <a:lnTo>
                    <a:pt x="5" y="1517"/>
                  </a:lnTo>
                  <a:lnTo>
                    <a:pt x="32" y="1502"/>
                  </a:lnTo>
                  <a:lnTo>
                    <a:pt x="132" y="1502"/>
                  </a:lnTo>
                  <a:lnTo>
                    <a:pt x="183" y="1492"/>
                  </a:lnTo>
                  <a:lnTo>
                    <a:pt x="214" y="1482"/>
                  </a:lnTo>
                  <a:lnTo>
                    <a:pt x="233" y="1462"/>
                  </a:lnTo>
                  <a:lnTo>
                    <a:pt x="246" y="1432"/>
                  </a:lnTo>
                  <a:lnTo>
                    <a:pt x="255" y="1393"/>
                  </a:lnTo>
                  <a:lnTo>
                    <a:pt x="538" y="168"/>
                  </a:lnTo>
                  <a:lnTo>
                    <a:pt x="543" y="149"/>
                  </a:lnTo>
                  <a:lnTo>
                    <a:pt x="547" y="134"/>
                  </a:lnTo>
                  <a:lnTo>
                    <a:pt x="547" y="114"/>
                  </a:lnTo>
                  <a:lnTo>
                    <a:pt x="543" y="94"/>
                  </a:lnTo>
                  <a:lnTo>
                    <a:pt x="520" y="79"/>
                  </a:lnTo>
                  <a:lnTo>
                    <a:pt x="492" y="74"/>
                  </a:lnTo>
                  <a:lnTo>
                    <a:pt x="456" y="69"/>
                  </a:lnTo>
                  <a:lnTo>
                    <a:pt x="378" y="69"/>
                  </a:lnTo>
                  <a:lnTo>
                    <a:pt x="365" y="64"/>
                  </a:lnTo>
                  <a:lnTo>
                    <a:pt x="356" y="64"/>
                  </a:lnTo>
                  <a:lnTo>
                    <a:pt x="351" y="54"/>
                  </a:lnTo>
                  <a:lnTo>
                    <a:pt x="351" y="30"/>
                  </a:lnTo>
                  <a:lnTo>
                    <a:pt x="356" y="15"/>
                  </a:lnTo>
                  <a:lnTo>
                    <a:pt x="360" y="10"/>
                  </a:lnTo>
                  <a:lnTo>
                    <a:pt x="369" y="5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9" name="Freeform 147"/>
            <p:cNvSpPr>
              <a:spLocks noEditPoints="1"/>
            </p:cNvSpPr>
            <p:nvPr/>
          </p:nvSpPr>
          <p:spPr bwMode="auto">
            <a:xfrm>
              <a:off x="4504" y="4081"/>
              <a:ext cx="1313" cy="1794"/>
            </a:xfrm>
            <a:custGeom>
              <a:avLst/>
              <a:gdLst/>
              <a:ahLst/>
              <a:cxnLst>
                <a:cxn ang="0">
                  <a:pos x="55" y="1700"/>
                </a:cxn>
                <a:cxn ang="0">
                  <a:pos x="1263" y="1700"/>
                </a:cxn>
                <a:cxn ang="0">
                  <a:pos x="1285" y="1705"/>
                </a:cxn>
                <a:cxn ang="0">
                  <a:pos x="1304" y="1720"/>
                </a:cxn>
                <a:cxn ang="0">
                  <a:pos x="1313" y="1745"/>
                </a:cxn>
                <a:cxn ang="0">
                  <a:pos x="1304" y="1774"/>
                </a:cxn>
                <a:cxn ang="0">
                  <a:pos x="1290" y="1789"/>
                </a:cxn>
                <a:cxn ang="0">
                  <a:pos x="1263" y="1794"/>
                </a:cxn>
                <a:cxn ang="0">
                  <a:pos x="50" y="1794"/>
                </a:cxn>
                <a:cxn ang="0">
                  <a:pos x="28" y="1789"/>
                </a:cxn>
                <a:cxn ang="0">
                  <a:pos x="9" y="1774"/>
                </a:cxn>
                <a:cxn ang="0">
                  <a:pos x="5" y="1745"/>
                </a:cxn>
                <a:cxn ang="0">
                  <a:pos x="14" y="1720"/>
                </a:cxn>
                <a:cxn ang="0">
                  <a:pos x="32" y="1705"/>
                </a:cxn>
                <a:cxn ang="0">
                  <a:pos x="55" y="1700"/>
                </a:cxn>
                <a:cxn ang="0">
                  <a:pos x="32" y="0"/>
                </a:cxn>
                <a:cxn ang="0">
                  <a:pos x="55" y="0"/>
                </a:cxn>
                <a:cxn ang="0">
                  <a:pos x="73" y="10"/>
                </a:cxn>
                <a:cxn ang="0">
                  <a:pos x="87" y="15"/>
                </a:cxn>
                <a:cxn ang="0">
                  <a:pos x="1267" y="620"/>
                </a:cxn>
                <a:cxn ang="0">
                  <a:pos x="1285" y="629"/>
                </a:cxn>
                <a:cxn ang="0">
                  <a:pos x="1299" y="639"/>
                </a:cxn>
                <a:cxn ang="0">
                  <a:pos x="1308" y="654"/>
                </a:cxn>
                <a:cxn ang="0">
                  <a:pos x="1313" y="664"/>
                </a:cxn>
                <a:cxn ang="0">
                  <a:pos x="1313" y="674"/>
                </a:cxn>
                <a:cxn ang="0">
                  <a:pos x="1308" y="689"/>
                </a:cxn>
                <a:cxn ang="0">
                  <a:pos x="1304" y="699"/>
                </a:cxn>
                <a:cxn ang="0">
                  <a:pos x="1290" y="714"/>
                </a:cxn>
                <a:cxn ang="0">
                  <a:pos x="1267" y="724"/>
                </a:cxn>
                <a:cxn ang="0">
                  <a:pos x="1263" y="724"/>
                </a:cxn>
                <a:cxn ang="0">
                  <a:pos x="82" y="1328"/>
                </a:cxn>
                <a:cxn ang="0">
                  <a:pos x="69" y="1338"/>
                </a:cxn>
                <a:cxn ang="0">
                  <a:pos x="60" y="1343"/>
                </a:cxn>
                <a:cxn ang="0">
                  <a:pos x="55" y="1348"/>
                </a:cxn>
                <a:cxn ang="0">
                  <a:pos x="46" y="1348"/>
                </a:cxn>
                <a:cxn ang="0">
                  <a:pos x="19" y="1338"/>
                </a:cxn>
                <a:cxn ang="0">
                  <a:pos x="9" y="1328"/>
                </a:cxn>
                <a:cxn ang="0">
                  <a:pos x="0" y="1313"/>
                </a:cxn>
                <a:cxn ang="0">
                  <a:pos x="0" y="1284"/>
                </a:cxn>
                <a:cxn ang="0">
                  <a:pos x="5" y="1274"/>
                </a:cxn>
                <a:cxn ang="0">
                  <a:pos x="14" y="1264"/>
                </a:cxn>
                <a:cxn ang="0">
                  <a:pos x="28" y="1254"/>
                </a:cxn>
                <a:cxn ang="0">
                  <a:pos x="46" y="1244"/>
                </a:cxn>
                <a:cxn ang="0">
                  <a:pos x="1162" y="669"/>
                </a:cxn>
                <a:cxn ang="0">
                  <a:pos x="41" y="94"/>
                </a:cxn>
                <a:cxn ang="0">
                  <a:pos x="28" y="89"/>
                </a:cxn>
                <a:cxn ang="0">
                  <a:pos x="19" y="79"/>
                </a:cxn>
                <a:cxn ang="0">
                  <a:pos x="9" y="74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19" y="10"/>
                </a:cxn>
                <a:cxn ang="0">
                  <a:pos x="32" y="0"/>
                </a:cxn>
              </a:cxnLst>
              <a:rect l="0" t="0" r="r" b="b"/>
              <a:pathLst>
                <a:path w="1313" h="1794">
                  <a:moveTo>
                    <a:pt x="55" y="1700"/>
                  </a:moveTo>
                  <a:lnTo>
                    <a:pt x="1263" y="1700"/>
                  </a:lnTo>
                  <a:lnTo>
                    <a:pt x="1285" y="1705"/>
                  </a:lnTo>
                  <a:lnTo>
                    <a:pt x="1304" y="1720"/>
                  </a:lnTo>
                  <a:lnTo>
                    <a:pt x="1313" y="1745"/>
                  </a:lnTo>
                  <a:lnTo>
                    <a:pt x="1304" y="1774"/>
                  </a:lnTo>
                  <a:lnTo>
                    <a:pt x="1290" y="1789"/>
                  </a:lnTo>
                  <a:lnTo>
                    <a:pt x="1263" y="1794"/>
                  </a:lnTo>
                  <a:lnTo>
                    <a:pt x="50" y="1794"/>
                  </a:lnTo>
                  <a:lnTo>
                    <a:pt x="28" y="1789"/>
                  </a:lnTo>
                  <a:lnTo>
                    <a:pt x="9" y="1774"/>
                  </a:lnTo>
                  <a:lnTo>
                    <a:pt x="5" y="1745"/>
                  </a:lnTo>
                  <a:lnTo>
                    <a:pt x="14" y="1720"/>
                  </a:lnTo>
                  <a:lnTo>
                    <a:pt x="32" y="1705"/>
                  </a:lnTo>
                  <a:lnTo>
                    <a:pt x="55" y="1700"/>
                  </a:lnTo>
                  <a:close/>
                  <a:moveTo>
                    <a:pt x="32" y="0"/>
                  </a:moveTo>
                  <a:lnTo>
                    <a:pt x="55" y="0"/>
                  </a:lnTo>
                  <a:lnTo>
                    <a:pt x="73" y="10"/>
                  </a:lnTo>
                  <a:lnTo>
                    <a:pt x="87" y="15"/>
                  </a:lnTo>
                  <a:lnTo>
                    <a:pt x="1267" y="620"/>
                  </a:lnTo>
                  <a:lnTo>
                    <a:pt x="1285" y="629"/>
                  </a:lnTo>
                  <a:lnTo>
                    <a:pt x="1299" y="639"/>
                  </a:lnTo>
                  <a:lnTo>
                    <a:pt x="1308" y="654"/>
                  </a:lnTo>
                  <a:lnTo>
                    <a:pt x="1313" y="664"/>
                  </a:lnTo>
                  <a:lnTo>
                    <a:pt x="1313" y="674"/>
                  </a:lnTo>
                  <a:lnTo>
                    <a:pt x="1308" y="689"/>
                  </a:lnTo>
                  <a:lnTo>
                    <a:pt x="1304" y="699"/>
                  </a:lnTo>
                  <a:lnTo>
                    <a:pt x="1290" y="714"/>
                  </a:lnTo>
                  <a:lnTo>
                    <a:pt x="1267" y="724"/>
                  </a:lnTo>
                  <a:lnTo>
                    <a:pt x="1263" y="724"/>
                  </a:lnTo>
                  <a:lnTo>
                    <a:pt x="82" y="1328"/>
                  </a:lnTo>
                  <a:lnTo>
                    <a:pt x="69" y="1338"/>
                  </a:lnTo>
                  <a:lnTo>
                    <a:pt x="60" y="1343"/>
                  </a:lnTo>
                  <a:lnTo>
                    <a:pt x="55" y="1348"/>
                  </a:lnTo>
                  <a:lnTo>
                    <a:pt x="46" y="1348"/>
                  </a:lnTo>
                  <a:lnTo>
                    <a:pt x="19" y="1338"/>
                  </a:lnTo>
                  <a:lnTo>
                    <a:pt x="9" y="1328"/>
                  </a:lnTo>
                  <a:lnTo>
                    <a:pt x="0" y="1313"/>
                  </a:lnTo>
                  <a:lnTo>
                    <a:pt x="0" y="1284"/>
                  </a:lnTo>
                  <a:lnTo>
                    <a:pt x="5" y="1274"/>
                  </a:lnTo>
                  <a:lnTo>
                    <a:pt x="14" y="1264"/>
                  </a:lnTo>
                  <a:lnTo>
                    <a:pt x="28" y="1254"/>
                  </a:lnTo>
                  <a:lnTo>
                    <a:pt x="46" y="1244"/>
                  </a:lnTo>
                  <a:lnTo>
                    <a:pt x="1162" y="669"/>
                  </a:lnTo>
                  <a:lnTo>
                    <a:pt x="41" y="94"/>
                  </a:lnTo>
                  <a:lnTo>
                    <a:pt x="28" y="89"/>
                  </a:lnTo>
                  <a:lnTo>
                    <a:pt x="19" y="79"/>
                  </a:lnTo>
                  <a:lnTo>
                    <a:pt x="9" y="74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19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0" name="Freeform 148"/>
            <p:cNvSpPr>
              <a:spLocks/>
            </p:cNvSpPr>
            <p:nvPr/>
          </p:nvSpPr>
          <p:spPr bwMode="auto">
            <a:xfrm>
              <a:off x="6778" y="4924"/>
              <a:ext cx="1303" cy="9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253" y="0"/>
                </a:cxn>
                <a:cxn ang="0">
                  <a:pos x="1281" y="5"/>
                </a:cxn>
                <a:cxn ang="0">
                  <a:pos x="1294" y="19"/>
                </a:cxn>
                <a:cxn ang="0">
                  <a:pos x="1303" y="49"/>
                </a:cxn>
                <a:cxn ang="0">
                  <a:pos x="1294" y="79"/>
                </a:cxn>
                <a:cxn ang="0">
                  <a:pos x="1281" y="94"/>
                </a:cxn>
                <a:cxn ang="0">
                  <a:pos x="1253" y="99"/>
                </a:cxn>
                <a:cxn ang="0">
                  <a:pos x="46" y="99"/>
                </a:cxn>
                <a:cxn ang="0">
                  <a:pos x="23" y="94"/>
                </a:cxn>
                <a:cxn ang="0">
                  <a:pos x="5" y="79"/>
                </a:cxn>
                <a:cxn ang="0">
                  <a:pos x="0" y="49"/>
                </a:cxn>
                <a:cxn ang="0">
                  <a:pos x="5" y="19"/>
                </a:cxn>
                <a:cxn ang="0">
                  <a:pos x="23" y="5"/>
                </a:cxn>
                <a:cxn ang="0">
                  <a:pos x="46" y="0"/>
                </a:cxn>
              </a:cxnLst>
              <a:rect l="0" t="0" r="r" b="b"/>
              <a:pathLst>
                <a:path w="1303" h="99">
                  <a:moveTo>
                    <a:pt x="46" y="0"/>
                  </a:moveTo>
                  <a:lnTo>
                    <a:pt x="1253" y="0"/>
                  </a:lnTo>
                  <a:lnTo>
                    <a:pt x="1281" y="5"/>
                  </a:lnTo>
                  <a:lnTo>
                    <a:pt x="1294" y="19"/>
                  </a:lnTo>
                  <a:lnTo>
                    <a:pt x="1303" y="49"/>
                  </a:lnTo>
                  <a:lnTo>
                    <a:pt x="1294" y="79"/>
                  </a:lnTo>
                  <a:lnTo>
                    <a:pt x="1281" y="94"/>
                  </a:lnTo>
                  <a:lnTo>
                    <a:pt x="1253" y="99"/>
                  </a:lnTo>
                  <a:lnTo>
                    <a:pt x="46" y="99"/>
                  </a:lnTo>
                  <a:lnTo>
                    <a:pt x="23" y="94"/>
                  </a:lnTo>
                  <a:lnTo>
                    <a:pt x="5" y="79"/>
                  </a:lnTo>
                  <a:lnTo>
                    <a:pt x="0" y="49"/>
                  </a:lnTo>
                  <a:lnTo>
                    <a:pt x="5" y="19"/>
                  </a:lnTo>
                  <a:lnTo>
                    <a:pt x="23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1" name="Freeform 149"/>
            <p:cNvSpPr>
              <a:spLocks noEditPoints="1"/>
            </p:cNvSpPr>
            <p:nvPr/>
          </p:nvSpPr>
          <p:spPr bwMode="auto">
            <a:xfrm>
              <a:off x="8355" y="3972"/>
              <a:ext cx="1485" cy="1640"/>
            </a:xfrm>
            <a:custGeom>
              <a:avLst/>
              <a:gdLst/>
              <a:ahLst/>
              <a:cxnLst>
                <a:cxn ang="0">
                  <a:pos x="469" y="69"/>
                </a:cxn>
                <a:cxn ang="0">
                  <a:pos x="419" y="84"/>
                </a:cxn>
                <a:cxn ang="0">
                  <a:pos x="401" y="129"/>
                </a:cxn>
                <a:cxn ang="0">
                  <a:pos x="396" y="763"/>
                </a:cxn>
                <a:cxn ang="0">
                  <a:pos x="401" y="763"/>
                </a:cxn>
                <a:cxn ang="0">
                  <a:pos x="729" y="758"/>
                </a:cxn>
                <a:cxn ang="0">
                  <a:pos x="870" y="709"/>
                </a:cxn>
                <a:cxn ang="0">
                  <a:pos x="952" y="625"/>
                </a:cxn>
                <a:cxn ang="0">
                  <a:pos x="993" y="520"/>
                </a:cxn>
                <a:cxn ang="0">
                  <a:pos x="1002" y="411"/>
                </a:cxn>
                <a:cxn ang="0">
                  <a:pos x="975" y="248"/>
                </a:cxn>
                <a:cxn ang="0">
                  <a:pos x="907" y="144"/>
                </a:cxn>
                <a:cxn ang="0">
                  <a:pos x="806" y="89"/>
                </a:cxn>
                <a:cxn ang="0">
                  <a:pos x="629" y="64"/>
                </a:cxn>
                <a:cxn ang="0">
                  <a:pos x="0" y="0"/>
                </a:cxn>
                <a:cxn ang="0">
                  <a:pos x="797" y="10"/>
                </a:cxn>
                <a:cxn ang="0">
                  <a:pos x="1021" y="94"/>
                </a:cxn>
                <a:cxn ang="0">
                  <a:pos x="1171" y="238"/>
                </a:cxn>
                <a:cxn ang="0">
                  <a:pos x="1226" y="416"/>
                </a:cxn>
                <a:cxn ang="0">
                  <a:pos x="1175" y="585"/>
                </a:cxn>
                <a:cxn ang="0">
                  <a:pos x="1043" y="714"/>
                </a:cxn>
                <a:cxn ang="0">
                  <a:pos x="852" y="798"/>
                </a:cxn>
                <a:cxn ang="0">
                  <a:pos x="980" y="867"/>
                </a:cxn>
                <a:cxn ang="0">
                  <a:pos x="1080" y="986"/>
                </a:cxn>
                <a:cxn ang="0">
                  <a:pos x="1139" y="1249"/>
                </a:cxn>
                <a:cxn ang="0">
                  <a:pos x="1166" y="1432"/>
                </a:cxn>
                <a:cxn ang="0">
                  <a:pos x="1212" y="1546"/>
                </a:cxn>
                <a:cxn ang="0">
                  <a:pos x="1289" y="1586"/>
                </a:cxn>
                <a:cxn ang="0">
                  <a:pos x="1349" y="1571"/>
                </a:cxn>
                <a:cxn ang="0">
                  <a:pos x="1399" y="1507"/>
                </a:cxn>
                <a:cxn ang="0">
                  <a:pos x="1431" y="1378"/>
                </a:cxn>
                <a:cxn ang="0">
                  <a:pos x="1435" y="1363"/>
                </a:cxn>
                <a:cxn ang="0">
                  <a:pos x="1440" y="1348"/>
                </a:cxn>
                <a:cxn ang="0">
                  <a:pos x="1472" y="1343"/>
                </a:cxn>
                <a:cxn ang="0">
                  <a:pos x="1485" y="1368"/>
                </a:cxn>
                <a:cxn ang="0">
                  <a:pos x="1476" y="1452"/>
                </a:cxn>
                <a:cxn ang="0">
                  <a:pos x="1449" y="1536"/>
                </a:cxn>
                <a:cxn ang="0">
                  <a:pos x="1385" y="1611"/>
                </a:cxn>
                <a:cxn ang="0">
                  <a:pos x="1285" y="1640"/>
                </a:cxn>
                <a:cxn ang="0">
                  <a:pos x="1185" y="1631"/>
                </a:cxn>
                <a:cxn ang="0">
                  <a:pos x="1066" y="1586"/>
                </a:cxn>
                <a:cxn ang="0">
                  <a:pos x="961" y="1472"/>
                </a:cxn>
                <a:cxn ang="0">
                  <a:pos x="925" y="1313"/>
                </a:cxn>
                <a:cxn ang="0">
                  <a:pos x="916" y="1026"/>
                </a:cxn>
                <a:cxn ang="0">
                  <a:pos x="843" y="897"/>
                </a:cxn>
                <a:cxn ang="0">
                  <a:pos x="729" y="828"/>
                </a:cxn>
                <a:cxn ang="0">
                  <a:pos x="401" y="818"/>
                </a:cxn>
                <a:cxn ang="0">
                  <a:pos x="410" y="1467"/>
                </a:cxn>
                <a:cxn ang="0">
                  <a:pos x="451" y="1502"/>
                </a:cxn>
                <a:cxn ang="0">
                  <a:pos x="620" y="1512"/>
                </a:cxn>
                <a:cxn ang="0">
                  <a:pos x="551" y="1581"/>
                </a:cxn>
                <a:cxn ang="0">
                  <a:pos x="155" y="1576"/>
                </a:cxn>
                <a:cxn ang="0">
                  <a:pos x="0" y="1586"/>
                </a:cxn>
                <a:cxn ang="0">
                  <a:pos x="123" y="1512"/>
                </a:cxn>
                <a:cxn ang="0">
                  <a:pos x="200" y="1487"/>
                </a:cxn>
                <a:cxn ang="0">
                  <a:pos x="223" y="1442"/>
                </a:cxn>
                <a:cxn ang="0">
                  <a:pos x="214" y="114"/>
                </a:cxn>
                <a:cxn ang="0">
                  <a:pos x="173" y="79"/>
                </a:cxn>
                <a:cxn ang="0">
                  <a:pos x="0" y="69"/>
                </a:cxn>
              </a:cxnLst>
              <a:rect l="0" t="0" r="r" b="b"/>
              <a:pathLst>
                <a:path w="1485" h="1640">
                  <a:moveTo>
                    <a:pt x="501" y="64"/>
                  </a:moveTo>
                  <a:lnTo>
                    <a:pt x="469" y="69"/>
                  </a:lnTo>
                  <a:lnTo>
                    <a:pt x="446" y="74"/>
                  </a:lnTo>
                  <a:lnTo>
                    <a:pt x="419" y="84"/>
                  </a:lnTo>
                  <a:lnTo>
                    <a:pt x="405" y="104"/>
                  </a:lnTo>
                  <a:lnTo>
                    <a:pt x="401" y="129"/>
                  </a:lnTo>
                  <a:lnTo>
                    <a:pt x="401" y="763"/>
                  </a:lnTo>
                  <a:lnTo>
                    <a:pt x="396" y="763"/>
                  </a:lnTo>
                  <a:lnTo>
                    <a:pt x="401" y="768"/>
                  </a:lnTo>
                  <a:lnTo>
                    <a:pt x="401" y="763"/>
                  </a:lnTo>
                  <a:lnTo>
                    <a:pt x="633" y="763"/>
                  </a:lnTo>
                  <a:lnTo>
                    <a:pt x="729" y="758"/>
                  </a:lnTo>
                  <a:lnTo>
                    <a:pt x="806" y="738"/>
                  </a:lnTo>
                  <a:lnTo>
                    <a:pt x="870" y="709"/>
                  </a:lnTo>
                  <a:lnTo>
                    <a:pt x="920" y="669"/>
                  </a:lnTo>
                  <a:lnTo>
                    <a:pt x="952" y="625"/>
                  </a:lnTo>
                  <a:lnTo>
                    <a:pt x="980" y="575"/>
                  </a:lnTo>
                  <a:lnTo>
                    <a:pt x="993" y="520"/>
                  </a:lnTo>
                  <a:lnTo>
                    <a:pt x="1002" y="466"/>
                  </a:lnTo>
                  <a:lnTo>
                    <a:pt x="1002" y="411"/>
                  </a:lnTo>
                  <a:lnTo>
                    <a:pt x="998" y="322"/>
                  </a:lnTo>
                  <a:lnTo>
                    <a:pt x="975" y="248"/>
                  </a:lnTo>
                  <a:lnTo>
                    <a:pt x="948" y="188"/>
                  </a:lnTo>
                  <a:lnTo>
                    <a:pt x="907" y="144"/>
                  </a:lnTo>
                  <a:lnTo>
                    <a:pt x="861" y="109"/>
                  </a:lnTo>
                  <a:lnTo>
                    <a:pt x="806" y="89"/>
                  </a:lnTo>
                  <a:lnTo>
                    <a:pt x="747" y="74"/>
                  </a:lnTo>
                  <a:lnTo>
                    <a:pt x="629" y="64"/>
                  </a:lnTo>
                  <a:lnTo>
                    <a:pt x="501" y="64"/>
                  </a:lnTo>
                  <a:close/>
                  <a:moveTo>
                    <a:pt x="0" y="0"/>
                  </a:moveTo>
                  <a:lnTo>
                    <a:pt x="670" y="0"/>
                  </a:lnTo>
                  <a:lnTo>
                    <a:pt x="797" y="10"/>
                  </a:lnTo>
                  <a:lnTo>
                    <a:pt x="916" y="45"/>
                  </a:lnTo>
                  <a:lnTo>
                    <a:pt x="1021" y="94"/>
                  </a:lnTo>
                  <a:lnTo>
                    <a:pt x="1107" y="159"/>
                  </a:lnTo>
                  <a:lnTo>
                    <a:pt x="1171" y="238"/>
                  </a:lnTo>
                  <a:lnTo>
                    <a:pt x="1212" y="322"/>
                  </a:lnTo>
                  <a:lnTo>
                    <a:pt x="1226" y="416"/>
                  </a:lnTo>
                  <a:lnTo>
                    <a:pt x="1212" y="506"/>
                  </a:lnTo>
                  <a:lnTo>
                    <a:pt x="1175" y="585"/>
                  </a:lnTo>
                  <a:lnTo>
                    <a:pt x="1116" y="654"/>
                  </a:lnTo>
                  <a:lnTo>
                    <a:pt x="1043" y="714"/>
                  </a:lnTo>
                  <a:lnTo>
                    <a:pt x="952" y="763"/>
                  </a:lnTo>
                  <a:lnTo>
                    <a:pt x="852" y="798"/>
                  </a:lnTo>
                  <a:lnTo>
                    <a:pt x="920" y="828"/>
                  </a:lnTo>
                  <a:lnTo>
                    <a:pt x="980" y="867"/>
                  </a:lnTo>
                  <a:lnTo>
                    <a:pt x="1034" y="917"/>
                  </a:lnTo>
                  <a:lnTo>
                    <a:pt x="1080" y="986"/>
                  </a:lnTo>
                  <a:lnTo>
                    <a:pt x="1112" y="1066"/>
                  </a:lnTo>
                  <a:lnTo>
                    <a:pt x="1139" y="1249"/>
                  </a:lnTo>
                  <a:lnTo>
                    <a:pt x="1153" y="1348"/>
                  </a:lnTo>
                  <a:lnTo>
                    <a:pt x="1166" y="1432"/>
                  </a:lnTo>
                  <a:lnTo>
                    <a:pt x="1185" y="1502"/>
                  </a:lnTo>
                  <a:lnTo>
                    <a:pt x="1212" y="1546"/>
                  </a:lnTo>
                  <a:lnTo>
                    <a:pt x="1244" y="1576"/>
                  </a:lnTo>
                  <a:lnTo>
                    <a:pt x="1289" y="1586"/>
                  </a:lnTo>
                  <a:lnTo>
                    <a:pt x="1317" y="1581"/>
                  </a:lnTo>
                  <a:lnTo>
                    <a:pt x="1349" y="1571"/>
                  </a:lnTo>
                  <a:lnTo>
                    <a:pt x="1376" y="1546"/>
                  </a:lnTo>
                  <a:lnTo>
                    <a:pt x="1399" y="1507"/>
                  </a:lnTo>
                  <a:lnTo>
                    <a:pt x="1417" y="1452"/>
                  </a:lnTo>
                  <a:lnTo>
                    <a:pt x="1431" y="1378"/>
                  </a:lnTo>
                  <a:lnTo>
                    <a:pt x="1431" y="1368"/>
                  </a:lnTo>
                  <a:lnTo>
                    <a:pt x="1435" y="1363"/>
                  </a:lnTo>
                  <a:lnTo>
                    <a:pt x="1440" y="1353"/>
                  </a:lnTo>
                  <a:lnTo>
                    <a:pt x="1440" y="1348"/>
                  </a:lnTo>
                  <a:lnTo>
                    <a:pt x="1449" y="1343"/>
                  </a:lnTo>
                  <a:lnTo>
                    <a:pt x="1472" y="1343"/>
                  </a:lnTo>
                  <a:lnTo>
                    <a:pt x="1476" y="1348"/>
                  </a:lnTo>
                  <a:lnTo>
                    <a:pt x="1485" y="1368"/>
                  </a:lnTo>
                  <a:lnTo>
                    <a:pt x="1485" y="1412"/>
                  </a:lnTo>
                  <a:lnTo>
                    <a:pt x="1476" y="1452"/>
                  </a:lnTo>
                  <a:lnTo>
                    <a:pt x="1467" y="1497"/>
                  </a:lnTo>
                  <a:lnTo>
                    <a:pt x="1449" y="1536"/>
                  </a:lnTo>
                  <a:lnTo>
                    <a:pt x="1421" y="1576"/>
                  </a:lnTo>
                  <a:lnTo>
                    <a:pt x="1385" y="1611"/>
                  </a:lnTo>
                  <a:lnTo>
                    <a:pt x="1339" y="1631"/>
                  </a:lnTo>
                  <a:lnTo>
                    <a:pt x="1285" y="1640"/>
                  </a:lnTo>
                  <a:lnTo>
                    <a:pt x="1239" y="1640"/>
                  </a:lnTo>
                  <a:lnTo>
                    <a:pt x="1185" y="1631"/>
                  </a:lnTo>
                  <a:lnTo>
                    <a:pt x="1125" y="1611"/>
                  </a:lnTo>
                  <a:lnTo>
                    <a:pt x="1066" y="1586"/>
                  </a:lnTo>
                  <a:lnTo>
                    <a:pt x="1011" y="1541"/>
                  </a:lnTo>
                  <a:lnTo>
                    <a:pt x="961" y="1472"/>
                  </a:lnTo>
                  <a:lnTo>
                    <a:pt x="934" y="1398"/>
                  </a:lnTo>
                  <a:lnTo>
                    <a:pt x="925" y="1313"/>
                  </a:lnTo>
                  <a:lnTo>
                    <a:pt x="925" y="1105"/>
                  </a:lnTo>
                  <a:lnTo>
                    <a:pt x="916" y="1026"/>
                  </a:lnTo>
                  <a:lnTo>
                    <a:pt x="888" y="962"/>
                  </a:lnTo>
                  <a:lnTo>
                    <a:pt x="843" y="897"/>
                  </a:lnTo>
                  <a:lnTo>
                    <a:pt x="788" y="852"/>
                  </a:lnTo>
                  <a:lnTo>
                    <a:pt x="729" y="828"/>
                  </a:lnTo>
                  <a:lnTo>
                    <a:pt x="679" y="818"/>
                  </a:lnTo>
                  <a:lnTo>
                    <a:pt x="401" y="818"/>
                  </a:lnTo>
                  <a:lnTo>
                    <a:pt x="401" y="1442"/>
                  </a:lnTo>
                  <a:lnTo>
                    <a:pt x="410" y="1467"/>
                  </a:lnTo>
                  <a:lnTo>
                    <a:pt x="424" y="1487"/>
                  </a:lnTo>
                  <a:lnTo>
                    <a:pt x="451" y="1502"/>
                  </a:lnTo>
                  <a:lnTo>
                    <a:pt x="501" y="1512"/>
                  </a:lnTo>
                  <a:lnTo>
                    <a:pt x="620" y="1512"/>
                  </a:lnTo>
                  <a:lnTo>
                    <a:pt x="620" y="1586"/>
                  </a:lnTo>
                  <a:lnTo>
                    <a:pt x="551" y="1581"/>
                  </a:lnTo>
                  <a:lnTo>
                    <a:pt x="469" y="1576"/>
                  </a:lnTo>
                  <a:lnTo>
                    <a:pt x="155" y="1576"/>
                  </a:lnTo>
                  <a:lnTo>
                    <a:pt x="68" y="1581"/>
                  </a:lnTo>
                  <a:lnTo>
                    <a:pt x="0" y="1586"/>
                  </a:lnTo>
                  <a:lnTo>
                    <a:pt x="0" y="1512"/>
                  </a:lnTo>
                  <a:lnTo>
                    <a:pt x="123" y="1512"/>
                  </a:lnTo>
                  <a:lnTo>
                    <a:pt x="173" y="1502"/>
                  </a:lnTo>
                  <a:lnTo>
                    <a:pt x="200" y="1487"/>
                  </a:lnTo>
                  <a:lnTo>
                    <a:pt x="214" y="1467"/>
                  </a:lnTo>
                  <a:lnTo>
                    <a:pt x="223" y="1442"/>
                  </a:lnTo>
                  <a:lnTo>
                    <a:pt x="223" y="139"/>
                  </a:lnTo>
                  <a:lnTo>
                    <a:pt x="214" y="114"/>
                  </a:lnTo>
                  <a:lnTo>
                    <a:pt x="200" y="94"/>
                  </a:lnTo>
                  <a:lnTo>
                    <a:pt x="173" y="79"/>
                  </a:lnTo>
                  <a:lnTo>
                    <a:pt x="123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2" name="Freeform 150"/>
            <p:cNvSpPr>
              <a:spLocks noEditPoints="1"/>
            </p:cNvSpPr>
            <p:nvPr/>
          </p:nvSpPr>
          <p:spPr bwMode="auto">
            <a:xfrm>
              <a:off x="9909" y="4512"/>
              <a:ext cx="824" cy="1066"/>
            </a:xfrm>
            <a:custGeom>
              <a:avLst/>
              <a:gdLst/>
              <a:ahLst/>
              <a:cxnLst>
                <a:cxn ang="0">
                  <a:pos x="414" y="60"/>
                </a:cxn>
                <a:cxn ang="0">
                  <a:pos x="346" y="85"/>
                </a:cxn>
                <a:cxn ang="0">
                  <a:pos x="268" y="149"/>
                </a:cxn>
                <a:cxn ang="0">
                  <a:pos x="209" y="268"/>
                </a:cxn>
                <a:cxn ang="0">
                  <a:pos x="177" y="461"/>
                </a:cxn>
                <a:cxn ang="0">
                  <a:pos x="683" y="426"/>
                </a:cxn>
                <a:cxn ang="0">
                  <a:pos x="674" y="332"/>
                </a:cxn>
                <a:cxn ang="0">
                  <a:pos x="624" y="169"/>
                </a:cxn>
                <a:cxn ang="0">
                  <a:pos x="551" y="89"/>
                </a:cxn>
                <a:cxn ang="0">
                  <a:pos x="442" y="55"/>
                </a:cxn>
                <a:cxn ang="0">
                  <a:pos x="537" y="10"/>
                </a:cxn>
                <a:cxn ang="0">
                  <a:pos x="683" y="85"/>
                </a:cxn>
                <a:cxn ang="0">
                  <a:pos x="774" y="213"/>
                </a:cxn>
                <a:cxn ang="0">
                  <a:pos x="820" y="372"/>
                </a:cxn>
                <a:cxn ang="0">
                  <a:pos x="824" y="476"/>
                </a:cxn>
                <a:cxn ang="0">
                  <a:pos x="811" y="501"/>
                </a:cxn>
                <a:cxn ang="0">
                  <a:pos x="177" y="506"/>
                </a:cxn>
                <a:cxn ang="0">
                  <a:pos x="182" y="635"/>
                </a:cxn>
                <a:cxn ang="0">
                  <a:pos x="209" y="783"/>
                </a:cxn>
                <a:cxn ang="0">
                  <a:pos x="282" y="917"/>
                </a:cxn>
                <a:cxn ang="0">
                  <a:pos x="405" y="1001"/>
                </a:cxn>
                <a:cxn ang="0">
                  <a:pos x="496" y="1011"/>
                </a:cxn>
                <a:cxn ang="0">
                  <a:pos x="560" y="996"/>
                </a:cxn>
                <a:cxn ang="0">
                  <a:pos x="651" y="952"/>
                </a:cxn>
                <a:cxn ang="0">
                  <a:pos x="738" y="853"/>
                </a:cxn>
                <a:cxn ang="0">
                  <a:pos x="774" y="763"/>
                </a:cxn>
                <a:cxn ang="0">
                  <a:pos x="779" y="744"/>
                </a:cxn>
                <a:cxn ang="0">
                  <a:pos x="802" y="739"/>
                </a:cxn>
                <a:cxn ang="0">
                  <a:pos x="815" y="749"/>
                </a:cxn>
                <a:cxn ang="0">
                  <a:pos x="824" y="763"/>
                </a:cxn>
                <a:cxn ang="0">
                  <a:pos x="811" y="818"/>
                </a:cxn>
                <a:cxn ang="0">
                  <a:pos x="761" y="907"/>
                </a:cxn>
                <a:cxn ang="0">
                  <a:pos x="679" y="996"/>
                </a:cxn>
                <a:cxn ang="0">
                  <a:pos x="551" y="1056"/>
                </a:cxn>
                <a:cxn ang="0">
                  <a:pos x="378" y="1056"/>
                </a:cxn>
                <a:cxn ang="0">
                  <a:pos x="214" y="977"/>
                </a:cxn>
                <a:cxn ang="0">
                  <a:pos x="82" y="838"/>
                </a:cxn>
                <a:cxn ang="0">
                  <a:pos x="9" y="644"/>
                </a:cxn>
                <a:cxn ang="0">
                  <a:pos x="13" y="412"/>
                </a:cxn>
                <a:cxn ang="0">
                  <a:pos x="95" y="203"/>
                </a:cxn>
                <a:cxn ang="0">
                  <a:pos x="246" y="55"/>
                </a:cxn>
                <a:cxn ang="0">
                  <a:pos x="442" y="0"/>
                </a:cxn>
              </a:cxnLst>
              <a:rect l="0" t="0" r="r" b="b"/>
              <a:pathLst>
                <a:path w="824" h="1066">
                  <a:moveTo>
                    <a:pt x="442" y="55"/>
                  </a:moveTo>
                  <a:lnTo>
                    <a:pt x="414" y="60"/>
                  </a:lnTo>
                  <a:lnTo>
                    <a:pt x="382" y="65"/>
                  </a:lnTo>
                  <a:lnTo>
                    <a:pt x="346" y="85"/>
                  </a:lnTo>
                  <a:lnTo>
                    <a:pt x="310" y="109"/>
                  </a:lnTo>
                  <a:lnTo>
                    <a:pt x="268" y="149"/>
                  </a:lnTo>
                  <a:lnTo>
                    <a:pt x="237" y="203"/>
                  </a:lnTo>
                  <a:lnTo>
                    <a:pt x="209" y="268"/>
                  </a:lnTo>
                  <a:lnTo>
                    <a:pt x="186" y="357"/>
                  </a:lnTo>
                  <a:lnTo>
                    <a:pt x="177" y="461"/>
                  </a:lnTo>
                  <a:lnTo>
                    <a:pt x="683" y="461"/>
                  </a:lnTo>
                  <a:lnTo>
                    <a:pt x="683" y="426"/>
                  </a:lnTo>
                  <a:lnTo>
                    <a:pt x="679" y="382"/>
                  </a:lnTo>
                  <a:lnTo>
                    <a:pt x="674" y="332"/>
                  </a:lnTo>
                  <a:lnTo>
                    <a:pt x="647" y="223"/>
                  </a:lnTo>
                  <a:lnTo>
                    <a:pt x="624" y="169"/>
                  </a:lnTo>
                  <a:lnTo>
                    <a:pt x="592" y="124"/>
                  </a:lnTo>
                  <a:lnTo>
                    <a:pt x="551" y="89"/>
                  </a:lnTo>
                  <a:lnTo>
                    <a:pt x="501" y="65"/>
                  </a:lnTo>
                  <a:lnTo>
                    <a:pt x="442" y="55"/>
                  </a:lnTo>
                  <a:close/>
                  <a:moveTo>
                    <a:pt x="442" y="0"/>
                  </a:moveTo>
                  <a:lnTo>
                    <a:pt x="537" y="10"/>
                  </a:lnTo>
                  <a:lnTo>
                    <a:pt x="615" y="40"/>
                  </a:lnTo>
                  <a:lnTo>
                    <a:pt x="683" y="85"/>
                  </a:lnTo>
                  <a:lnTo>
                    <a:pt x="733" y="144"/>
                  </a:lnTo>
                  <a:lnTo>
                    <a:pt x="774" y="213"/>
                  </a:lnTo>
                  <a:lnTo>
                    <a:pt x="802" y="288"/>
                  </a:lnTo>
                  <a:lnTo>
                    <a:pt x="820" y="372"/>
                  </a:lnTo>
                  <a:lnTo>
                    <a:pt x="824" y="456"/>
                  </a:lnTo>
                  <a:lnTo>
                    <a:pt x="824" y="476"/>
                  </a:lnTo>
                  <a:lnTo>
                    <a:pt x="815" y="496"/>
                  </a:lnTo>
                  <a:lnTo>
                    <a:pt x="811" y="501"/>
                  </a:lnTo>
                  <a:lnTo>
                    <a:pt x="802" y="506"/>
                  </a:lnTo>
                  <a:lnTo>
                    <a:pt x="177" y="506"/>
                  </a:lnTo>
                  <a:lnTo>
                    <a:pt x="177" y="565"/>
                  </a:lnTo>
                  <a:lnTo>
                    <a:pt x="182" y="635"/>
                  </a:lnTo>
                  <a:lnTo>
                    <a:pt x="191" y="709"/>
                  </a:lnTo>
                  <a:lnTo>
                    <a:pt x="209" y="783"/>
                  </a:lnTo>
                  <a:lnTo>
                    <a:pt x="241" y="858"/>
                  </a:lnTo>
                  <a:lnTo>
                    <a:pt x="282" y="917"/>
                  </a:lnTo>
                  <a:lnTo>
                    <a:pt x="337" y="967"/>
                  </a:lnTo>
                  <a:lnTo>
                    <a:pt x="405" y="1001"/>
                  </a:lnTo>
                  <a:lnTo>
                    <a:pt x="483" y="1011"/>
                  </a:lnTo>
                  <a:lnTo>
                    <a:pt x="496" y="1011"/>
                  </a:lnTo>
                  <a:lnTo>
                    <a:pt x="524" y="1006"/>
                  </a:lnTo>
                  <a:lnTo>
                    <a:pt x="560" y="996"/>
                  </a:lnTo>
                  <a:lnTo>
                    <a:pt x="606" y="982"/>
                  </a:lnTo>
                  <a:lnTo>
                    <a:pt x="651" y="952"/>
                  </a:lnTo>
                  <a:lnTo>
                    <a:pt x="697" y="912"/>
                  </a:lnTo>
                  <a:lnTo>
                    <a:pt x="738" y="853"/>
                  </a:lnTo>
                  <a:lnTo>
                    <a:pt x="770" y="773"/>
                  </a:lnTo>
                  <a:lnTo>
                    <a:pt x="774" y="763"/>
                  </a:lnTo>
                  <a:lnTo>
                    <a:pt x="774" y="754"/>
                  </a:lnTo>
                  <a:lnTo>
                    <a:pt x="779" y="744"/>
                  </a:lnTo>
                  <a:lnTo>
                    <a:pt x="788" y="739"/>
                  </a:lnTo>
                  <a:lnTo>
                    <a:pt x="802" y="739"/>
                  </a:lnTo>
                  <a:lnTo>
                    <a:pt x="811" y="744"/>
                  </a:lnTo>
                  <a:lnTo>
                    <a:pt x="815" y="749"/>
                  </a:lnTo>
                  <a:lnTo>
                    <a:pt x="824" y="754"/>
                  </a:lnTo>
                  <a:lnTo>
                    <a:pt x="824" y="763"/>
                  </a:lnTo>
                  <a:lnTo>
                    <a:pt x="820" y="783"/>
                  </a:lnTo>
                  <a:lnTo>
                    <a:pt x="811" y="818"/>
                  </a:lnTo>
                  <a:lnTo>
                    <a:pt x="788" y="863"/>
                  </a:lnTo>
                  <a:lnTo>
                    <a:pt x="761" y="907"/>
                  </a:lnTo>
                  <a:lnTo>
                    <a:pt x="724" y="957"/>
                  </a:lnTo>
                  <a:lnTo>
                    <a:pt x="679" y="996"/>
                  </a:lnTo>
                  <a:lnTo>
                    <a:pt x="619" y="1031"/>
                  </a:lnTo>
                  <a:lnTo>
                    <a:pt x="551" y="1056"/>
                  </a:lnTo>
                  <a:lnTo>
                    <a:pt x="469" y="1066"/>
                  </a:lnTo>
                  <a:lnTo>
                    <a:pt x="378" y="1056"/>
                  </a:lnTo>
                  <a:lnTo>
                    <a:pt x="291" y="1026"/>
                  </a:lnTo>
                  <a:lnTo>
                    <a:pt x="214" y="977"/>
                  </a:lnTo>
                  <a:lnTo>
                    <a:pt x="141" y="917"/>
                  </a:lnTo>
                  <a:lnTo>
                    <a:pt x="82" y="838"/>
                  </a:lnTo>
                  <a:lnTo>
                    <a:pt x="41" y="744"/>
                  </a:lnTo>
                  <a:lnTo>
                    <a:pt x="9" y="644"/>
                  </a:lnTo>
                  <a:lnTo>
                    <a:pt x="0" y="530"/>
                  </a:lnTo>
                  <a:lnTo>
                    <a:pt x="13" y="412"/>
                  </a:lnTo>
                  <a:lnTo>
                    <a:pt x="45" y="298"/>
                  </a:lnTo>
                  <a:lnTo>
                    <a:pt x="95" y="203"/>
                  </a:lnTo>
                  <a:lnTo>
                    <a:pt x="164" y="119"/>
                  </a:lnTo>
                  <a:lnTo>
                    <a:pt x="246" y="55"/>
                  </a:lnTo>
                  <a:lnTo>
                    <a:pt x="341" y="15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3" name="Freeform 151"/>
            <p:cNvSpPr>
              <a:spLocks/>
            </p:cNvSpPr>
            <p:nvPr/>
          </p:nvSpPr>
          <p:spPr bwMode="auto">
            <a:xfrm>
              <a:off x="11016" y="3813"/>
              <a:ext cx="497" cy="2320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8" y="0"/>
                </a:cxn>
                <a:cxn ang="0">
                  <a:pos x="488" y="5"/>
                </a:cxn>
                <a:cxn ang="0">
                  <a:pos x="492" y="15"/>
                </a:cxn>
                <a:cxn ang="0">
                  <a:pos x="492" y="30"/>
                </a:cxn>
                <a:cxn ang="0">
                  <a:pos x="474" y="50"/>
                </a:cxn>
                <a:cxn ang="0">
                  <a:pos x="460" y="60"/>
                </a:cxn>
                <a:cxn ang="0">
                  <a:pos x="360" y="194"/>
                </a:cxn>
                <a:cxn ang="0">
                  <a:pos x="278" y="332"/>
                </a:cxn>
                <a:cxn ang="0">
                  <a:pos x="219" y="486"/>
                </a:cxn>
                <a:cxn ang="0">
                  <a:pos x="173" y="650"/>
                </a:cxn>
                <a:cxn ang="0">
                  <a:pos x="141" y="813"/>
                </a:cxn>
                <a:cxn ang="0">
                  <a:pos x="123" y="987"/>
                </a:cxn>
                <a:cxn ang="0">
                  <a:pos x="118" y="1160"/>
                </a:cxn>
                <a:cxn ang="0">
                  <a:pos x="123" y="1299"/>
                </a:cxn>
                <a:cxn ang="0">
                  <a:pos x="132" y="1438"/>
                </a:cxn>
                <a:cxn ang="0">
                  <a:pos x="155" y="1581"/>
                </a:cxn>
                <a:cxn ang="0">
                  <a:pos x="187" y="1730"/>
                </a:cxn>
                <a:cxn ang="0">
                  <a:pos x="232" y="1869"/>
                </a:cxn>
                <a:cxn ang="0">
                  <a:pos x="292" y="2003"/>
                </a:cxn>
                <a:cxn ang="0">
                  <a:pos x="364" y="2132"/>
                </a:cxn>
                <a:cxn ang="0">
                  <a:pos x="456" y="2250"/>
                </a:cxn>
                <a:cxn ang="0">
                  <a:pos x="488" y="2285"/>
                </a:cxn>
                <a:cxn ang="0">
                  <a:pos x="488" y="2290"/>
                </a:cxn>
                <a:cxn ang="0">
                  <a:pos x="492" y="2295"/>
                </a:cxn>
                <a:cxn ang="0">
                  <a:pos x="492" y="2300"/>
                </a:cxn>
                <a:cxn ang="0">
                  <a:pos x="497" y="2300"/>
                </a:cxn>
                <a:cxn ang="0">
                  <a:pos x="497" y="2310"/>
                </a:cxn>
                <a:cxn ang="0">
                  <a:pos x="492" y="2315"/>
                </a:cxn>
                <a:cxn ang="0">
                  <a:pos x="483" y="2320"/>
                </a:cxn>
                <a:cxn ang="0">
                  <a:pos x="474" y="2320"/>
                </a:cxn>
                <a:cxn ang="0">
                  <a:pos x="460" y="2315"/>
                </a:cxn>
                <a:cxn ang="0">
                  <a:pos x="433" y="2290"/>
                </a:cxn>
                <a:cxn ang="0">
                  <a:pos x="396" y="2255"/>
                </a:cxn>
                <a:cxn ang="0">
                  <a:pos x="351" y="2211"/>
                </a:cxn>
                <a:cxn ang="0">
                  <a:pos x="296" y="2146"/>
                </a:cxn>
                <a:cxn ang="0">
                  <a:pos x="246" y="2072"/>
                </a:cxn>
                <a:cxn ang="0">
                  <a:pos x="191" y="1983"/>
                </a:cxn>
                <a:cxn ang="0">
                  <a:pos x="141" y="1884"/>
                </a:cxn>
                <a:cxn ang="0">
                  <a:pos x="82" y="1725"/>
                </a:cxn>
                <a:cxn ang="0">
                  <a:pos x="41" y="1571"/>
                </a:cxn>
                <a:cxn ang="0">
                  <a:pos x="14" y="1418"/>
                </a:cxn>
                <a:cxn ang="0">
                  <a:pos x="4" y="1279"/>
                </a:cxn>
                <a:cxn ang="0">
                  <a:pos x="0" y="1160"/>
                </a:cxn>
                <a:cxn ang="0">
                  <a:pos x="4" y="1007"/>
                </a:cxn>
                <a:cxn ang="0">
                  <a:pos x="27" y="828"/>
                </a:cxn>
                <a:cxn ang="0">
                  <a:pos x="64" y="645"/>
                </a:cxn>
                <a:cxn ang="0">
                  <a:pos x="132" y="451"/>
                </a:cxn>
                <a:cxn ang="0">
                  <a:pos x="182" y="347"/>
                </a:cxn>
                <a:cxn ang="0">
                  <a:pos x="237" y="258"/>
                </a:cxn>
                <a:cxn ang="0">
                  <a:pos x="292" y="179"/>
                </a:cxn>
                <a:cxn ang="0">
                  <a:pos x="342" y="114"/>
                </a:cxn>
                <a:cxn ang="0">
                  <a:pos x="387" y="65"/>
                </a:cxn>
                <a:cxn ang="0">
                  <a:pos x="428" y="30"/>
                </a:cxn>
                <a:cxn ang="0">
                  <a:pos x="456" y="5"/>
                </a:cxn>
                <a:cxn ang="0">
                  <a:pos x="469" y="0"/>
                </a:cxn>
              </a:cxnLst>
              <a:rect l="0" t="0" r="r" b="b"/>
              <a:pathLst>
                <a:path w="497" h="2320">
                  <a:moveTo>
                    <a:pt x="469" y="0"/>
                  </a:moveTo>
                  <a:lnTo>
                    <a:pt x="478" y="0"/>
                  </a:lnTo>
                  <a:lnTo>
                    <a:pt x="488" y="5"/>
                  </a:lnTo>
                  <a:lnTo>
                    <a:pt x="492" y="15"/>
                  </a:lnTo>
                  <a:lnTo>
                    <a:pt x="492" y="30"/>
                  </a:lnTo>
                  <a:lnTo>
                    <a:pt x="474" y="50"/>
                  </a:lnTo>
                  <a:lnTo>
                    <a:pt x="460" y="60"/>
                  </a:lnTo>
                  <a:lnTo>
                    <a:pt x="360" y="194"/>
                  </a:lnTo>
                  <a:lnTo>
                    <a:pt x="278" y="332"/>
                  </a:lnTo>
                  <a:lnTo>
                    <a:pt x="219" y="486"/>
                  </a:lnTo>
                  <a:lnTo>
                    <a:pt x="173" y="650"/>
                  </a:lnTo>
                  <a:lnTo>
                    <a:pt x="141" y="813"/>
                  </a:lnTo>
                  <a:lnTo>
                    <a:pt x="123" y="987"/>
                  </a:lnTo>
                  <a:lnTo>
                    <a:pt x="118" y="1160"/>
                  </a:lnTo>
                  <a:lnTo>
                    <a:pt x="123" y="1299"/>
                  </a:lnTo>
                  <a:lnTo>
                    <a:pt x="132" y="1438"/>
                  </a:lnTo>
                  <a:lnTo>
                    <a:pt x="155" y="1581"/>
                  </a:lnTo>
                  <a:lnTo>
                    <a:pt x="187" y="1730"/>
                  </a:lnTo>
                  <a:lnTo>
                    <a:pt x="232" y="1869"/>
                  </a:lnTo>
                  <a:lnTo>
                    <a:pt x="292" y="2003"/>
                  </a:lnTo>
                  <a:lnTo>
                    <a:pt x="364" y="2132"/>
                  </a:lnTo>
                  <a:lnTo>
                    <a:pt x="456" y="2250"/>
                  </a:lnTo>
                  <a:lnTo>
                    <a:pt x="488" y="2285"/>
                  </a:lnTo>
                  <a:lnTo>
                    <a:pt x="488" y="2290"/>
                  </a:lnTo>
                  <a:lnTo>
                    <a:pt x="492" y="2295"/>
                  </a:lnTo>
                  <a:lnTo>
                    <a:pt x="492" y="2300"/>
                  </a:lnTo>
                  <a:lnTo>
                    <a:pt x="497" y="2300"/>
                  </a:lnTo>
                  <a:lnTo>
                    <a:pt x="497" y="2310"/>
                  </a:lnTo>
                  <a:lnTo>
                    <a:pt x="492" y="2315"/>
                  </a:lnTo>
                  <a:lnTo>
                    <a:pt x="483" y="2320"/>
                  </a:lnTo>
                  <a:lnTo>
                    <a:pt x="474" y="2320"/>
                  </a:lnTo>
                  <a:lnTo>
                    <a:pt x="460" y="2315"/>
                  </a:lnTo>
                  <a:lnTo>
                    <a:pt x="433" y="2290"/>
                  </a:lnTo>
                  <a:lnTo>
                    <a:pt x="396" y="2255"/>
                  </a:lnTo>
                  <a:lnTo>
                    <a:pt x="351" y="2211"/>
                  </a:lnTo>
                  <a:lnTo>
                    <a:pt x="296" y="2146"/>
                  </a:lnTo>
                  <a:lnTo>
                    <a:pt x="246" y="2072"/>
                  </a:lnTo>
                  <a:lnTo>
                    <a:pt x="191" y="1983"/>
                  </a:lnTo>
                  <a:lnTo>
                    <a:pt x="141" y="1884"/>
                  </a:lnTo>
                  <a:lnTo>
                    <a:pt x="82" y="1725"/>
                  </a:lnTo>
                  <a:lnTo>
                    <a:pt x="41" y="1571"/>
                  </a:lnTo>
                  <a:lnTo>
                    <a:pt x="14" y="1418"/>
                  </a:lnTo>
                  <a:lnTo>
                    <a:pt x="4" y="1279"/>
                  </a:lnTo>
                  <a:lnTo>
                    <a:pt x="0" y="1160"/>
                  </a:lnTo>
                  <a:lnTo>
                    <a:pt x="4" y="1007"/>
                  </a:lnTo>
                  <a:lnTo>
                    <a:pt x="27" y="828"/>
                  </a:lnTo>
                  <a:lnTo>
                    <a:pt x="64" y="645"/>
                  </a:lnTo>
                  <a:lnTo>
                    <a:pt x="132" y="451"/>
                  </a:lnTo>
                  <a:lnTo>
                    <a:pt x="182" y="347"/>
                  </a:lnTo>
                  <a:lnTo>
                    <a:pt x="237" y="258"/>
                  </a:lnTo>
                  <a:lnTo>
                    <a:pt x="292" y="179"/>
                  </a:lnTo>
                  <a:lnTo>
                    <a:pt x="342" y="114"/>
                  </a:lnTo>
                  <a:lnTo>
                    <a:pt x="387" y="65"/>
                  </a:lnTo>
                  <a:lnTo>
                    <a:pt x="428" y="30"/>
                  </a:lnTo>
                  <a:lnTo>
                    <a:pt x="456" y="5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4" name="Freeform 152"/>
            <p:cNvSpPr>
              <a:spLocks/>
            </p:cNvSpPr>
            <p:nvPr/>
          </p:nvSpPr>
          <p:spPr bwMode="auto">
            <a:xfrm>
              <a:off x="11754" y="3972"/>
              <a:ext cx="1413" cy="1586"/>
            </a:xfrm>
            <a:custGeom>
              <a:avLst/>
              <a:gdLst/>
              <a:ahLst/>
              <a:cxnLst>
                <a:cxn ang="0">
                  <a:pos x="1399" y="0"/>
                </a:cxn>
                <a:cxn ang="0">
                  <a:pos x="1413" y="10"/>
                </a:cxn>
                <a:cxn ang="0">
                  <a:pos x="1408" y="55"/>
                </a:cxn>
                <a:cxn ang="0">
                  <a:pos x="219" y="1507"/>
                </a:cxn>
                <a:cxn ang="0">
                  <a:pos x="697" y="1502"/>
                </a:cxn>
                <a:cxn ang="0">
                  <a:pos x="870" y="1452"/>
                </a:cxn>
                <a:cxn ang="0">
                  <a:pos x="989" y="1358"/>
                </a:cxn>
                <a:cxn ang="0">
                  <a:pos x="1076" y="1214"/>
                </a:cxn>
                <a:cxn ang="0">
                  <a:pos x="1144" y="1026"/>
                </a:cxn>
                <a:cxn ang="0">
                  <a:pos x="1158" y="991"/>
                </a:cxn>
                <a:cxn ang="0">
                  <a:pos x="1162" y="976"/>
                </a:cxn>
                <a:cxn ang="0">
                  <a:pos x="1176" y="966"/>
                </a:cxn>
                <a:cxn ang="0">
                  <a:pos x="1203" y="976"/>
                </a:cxn>
                <a:cxn ang="0">
                  <a:pos x="1208" y="1001"/>
                </a:cxn>
                <a:cxn ang="0">
                  <a:pos x="1203" y="1026"/>
                </a:cxn>
                <a:cxn ang="0">
                  <a:pos x="1048" y="1556"/>
                </a:cxn>
                <a:cxn ang="0">
                  <a:pos x="1035" y="1576"/>
                </a:cxn>
                <a:cxn ang="0">
                  <a:pos x="18" y="1586"/>
                </a:cxn>
                <a:cxn ang="0">
                  <a:pos x="0" y="1551"/>
                </a:cxn>
                <a:cxn ang="0">
                  <a:pos x="5" y="1526"/>
                </a:cxn>
                <a:cxn ang="0">
                  <a:pos x="852" y="74"/>
                </a:cxn>
                <a:cxn ang="0">
                  <a:pos x="638" y="104"/>
                </a:cxn>
                <a:cxn ang="0">
                  <a:pos x="492" y="183"/>
                </a:cxn>
                <a:cxn ang="0">
                  <a:pos x="392" y="317"/>
                </a:cxn>
                <a:cxn ang="0">
                  <a:pos x="324" y="501"/>
                </a:cxn>
                <a:cxn ang="0">
                  <a:pos x="319" y="511"/>
                </a:cxn>
                <a:cxn ang="0">
                  <a:pos x="305" y="525"/>
                </a:cxn>
                <a:cxn ang="0">
                  <a:pos x="278" y="520"/>
                </a:cxn>
                <a:cxn ang="0">
                  <a:pos x="269" y="506"/>
                </a:cxn>
                <a:cxn ang="0">
                  <a:pos x="274" y="466"/>
                </a:cxn>
                <a:cxn ang="0">
                  <a:pos x="401" y="15"/>
                </a:cxn>
                <a:cxn ang="0">
                  <a:pos x="424" y="0"/>
                </a:cxn>
              </a:cxnLst>
              <a:rect l="0" t="0" r="r" b="b"/>
              <a:pathLst>
                <a:path w="1413" h="1586">
                  <a:moveTo>
                    <a:pt x="424" y="0"/>
                  </a:moveTo>
                  <a:lnTo>
                    <a:pt x="1399" y="0"/>
                  </a:lnTo>
                  <a:lnTo>
                    <a:pt x="1408" y="5"/>
                  </a:lnTo>
                  <a:lnTo>
                    <a:pt x="1413" y="10"/>
                  </a:lnTo>
                  <a:lnTo>
                    <a:pt x="1413" y="40"/>
                  </a:lnTo>
                  <a:lnTo>
                    <a:pt x="1408" y="55"/>
                  </a:lnTo>
                  <a:lnTo>
                    <a:pt x="1413" y="59"/>
                  </a:lnTo>
                  <a:lnTo>
                    <a:pt x="219" y="1507"/>
                  </a:lnTo>
                  <a:lnTo>
                    <a:pt x="583" y="1507"/>
                  </a:lnTo>
                  <a:lnTo>
                    <a:pt x="697" y="1502"/>
                  </a:lnTo>
                  <a:lnTo>
                    <a:pt x="788" y="1482"/>
                  </a:lnTo>
                  <a:lnTo>
                    <a:pt x="870" y="1452"/>
                  </a:lnTo>
                  <a:lnTo>
                    <a:pt x="934" y="1412"/>
                  </a:lnTo>
                  <a:lnTo>
                    <a:pt x="989" y="1358"/>
                  </a:lnTo>
                  <a:lnTo>
                    <a:pt x="1039" y="1294"/>
                  </a:lnTo>
                  <a:lnTo>
                    <a:pt x="1076" y="1214"/>
                  </a:lnTo>
                  <a:lnTo>
                    <a:pt x="1112" y="1125"/>
                  </a:lnTo>
                  <a:lnTo>
                    <a:pt x="1144" y="1026"/>
                  </a:lnTo>
                  <a:lnTo>
                    <a:pt x="1148" y="1006"/>
                  </a:lnTo>
                  <a:lnTo>
                    <a:pt x="1158" y="991"/>
                  </a:lnTo>
                  <a:lnTo>
                    <a:pt x="1162" y="981"/>
                  </a:lnTo>
                  <a:lnTo>
                    <a:pt x="1162" y="976"/>
                  </a:lnTo>
                  <a:lnTo>
                    <a:pt x="1167" y="971"/>
                  </a:lnTo>
                  <a:lnTo>
                    <a:pt x="1176" y="966"/>
                  </a:lnTo>
                  <a:lnTo>
                    <a:pt x="1194" y="966"/>
                  </a:lnTo>
                  <a:lnTo>
                    <a:pt x="1203" y="976"/>
                  </a:lnTo>
                  <a:lnTo>
                    <a:pt x="1208" y="986"/>
                  </a:lnTo>
                  <a:lnTo>
                    <a:pt x="1208" y="1001"/>
                  </a:lnTo>
                  <a:lnTo>
                    <a:pt x="1203" y="1016"/>
                  </a:lnTo>
                  <a:lnTo>
                    <a:pt x="1203" y="1026"/>
                  </a:lnTo>
                  <a:lnTo>
                    <a:pt x="1053" y="1536"/>
                  </a:lnTo>
                  <a:lnTo>
                    <a:pt x="1048" y="1556"/>
                  </a:lnTo>
                  <a:lnTo>
                    <a:pt x="1039" y="1571"/>
                  </a:lnTo>
                  <a:lnTo>
                    <a:pt x="1035" y="1576"/>
                  </a:lnTo>
                  <a:lnTo>
                    <a:pt x="1007" y="1586"/>
                  </a:lnTo>
                  <a:lnTo>
                    <a:pt x="18" y="1586"/>
                  </a:lnTo>
                  <a:lnTo>
                    <a:pt x="0" y="1576"/>
                  </a:lnTo>
                  <a:lnTo>
                    <a:pt x="0" y="1551"/>
                  </a:lnTo>
                  <a:lnTo>
                    <a:pt x="5" y="1541"/>
                  </a:lnTo>
                  <a:lnTo>
                    <a:pt x="5" y="1526"/>
                  </a:lnTo>
                  <a:lnTo>
                    <a:pt x="1199" y="74"/>
                  </a:lnTo>
                  <a:lnTo>
                    <a:pt x="852" y="74"/>
                  </a:lnTo>
                  <a:lnTo>
                    <a:pt x="738" y="79"/>
                  </a:lnTo>
                  <a:lnTo>
                    <a:pt x="638" y="104"/>
                  </a:lnTo>
                  <a:lnTo>
                    <a:pt x="561" y="139"/>
                  </a:lnTo>
                  <a:lnTo>
                    <a:pt x="492" y="183"/>
                  </a:lnTo>
                  <a:lnTo>
                    <a:pt x="438" y="248"/>
                  </a:lnTo>
                  <a:lnTo>
                    <a:pt x="392" y="317"/>
                  </a:lnTo>
                  <a:lnTo>
                    <a:pt x="356" y="406"/>
                  </a:lnTo>
                  <a:lnTo>
                    <a:pt x="324" y="501"/>
                  </a:lnTo>
                  <a:lnTo>
                    <a:pt x="319" y="506"/>
                  </a:lnTo>
                  <a:lnTo>
                    <a:pt x="319" y="511"/>
                  </a:lnTo>
                  <a:lnTo>
                    <a:pt x="315" y="520"/>
                  </a:lnTo>
                  <a:lnTo>
                    <a:pt x="305" y="525"/>
                  </a:lnTo>
                  <a:lnTo>
                    <a:pt x="283" y="525"/>
                  </a:lnTo>
                  <a:lnTo>
                    <a:pt x="278" y="520"/>
                  </a:lnTo>
                  <a:lnTo>
                    <a:pt x="274" y="511"/>
                  </a:lnTo>
                  <a:lnTo>
                    <a:pt x="269" y="506"/>
                  </a:lnTo>
                  <a:lnTo>
                    <a:pt x="269" y="476"/>
                  </a:lnTo>
                  <a:lnTo>
                    <a:pt x="274" y="466"/>
                  </a:lnTo>
                  <a:lnTo>
                    <a:pt x="392" y="45"/>
                  </a:lnTo>
                  <a:lnTo>
                    <a:pt x="401" y="15"/>
                  </a:lnTo>
                  <a:lnTo>
                    <a:pt x="406" y="1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5" name="Freeform 153"/>
            <p:cNvSpPr>
              <a:spLocks/>
            </p:cNvSpPr>
            <p:nvPr/>
          </p:nvSpPr>
          <p:spPr bwMode="auto">
            <a:xfrm>
              <a:off x="13149" y="5171"/>
              <a:ext cx="870" cy="1071"/>
            </a:xfrm>
            <a:custGeom>
              <a:avLst/>
              <a:gdLst/>
              <a:ahLst/>
              <a:cxnLst>
                <a:cxn ang="0">
                  <a:pos x="387" y="10"/>
                </a:cxn>
                <a:cxn ang="0">
                  <a:pos x="492" y="90"/>
                </a:cxn>
                <a:cxn ang="0">
                  <a:pos x="560" y="209"/>
                </a:cxn>
                <a:cxn ang="0">
                  <a:pos x="601" y="342"/>
                </a:cxn>
                <a:cxn ang="0">
                  <a:pos x="619" y="456"/>
                </a:cxn>
                <a:cxn ang="0">
                  <a:pos x="656" y="402"/>
                </a:cxn>
                <a:cxn ang="0">
                  <a:pos x="724" y="233"/>
                </a:cxn>
                <a:cxn ang="0">
                  <a:pos x="824" y="20"/>
                </a:cxn>
                <a:cxn ang="0">
                  <a:pos x="856" y="15"/>
                </a:cxn>
                <a:cxn ang="0">
                  <a:pos x="870" y="25"/>
                </a:cxn>
                <a:cxn ang="0">
                  <a:pos x="865" y="55"/>
                </a:cxn>
                <a:cxn ang="0">
                  <a:pos x="783" y="223"/>
                </a:cxn>
                <a:cxn ang="0">
                  <a:pos x="742" y="327"/>
                </a:cxn>
                <a:cxn ang="0">
                  <a:pos x="706" y="422"/>
                </a:cxn>
                <a:cxn ang="0">
                  <a:pos x="642" y="600"/>
                </a:cxn>
                <a:cxn ang="0">
                  <a:pos x="619" y="684"/>
                </a:cxn>
                <a:cxn ang="0">
                  <a:pos x="574" y="927"/>
                </a:cxn>
                <a:cxn ang="0">
                  <a:pos x="542" y="1036"/>
                </a:cxn>
                <a:cxn ang="0">
                  <a:pos x="519" y="1071"/>
                </a:cxn>
                <a:cxn ang="0">
                  <a:pos x="492" y="1061"/>
                </a:cxn>
                <a:cxn ang="0">
                  <a:pos x="483" y="1041"/>
                </a:cxn>
                <a:cxn ang="0">
                  <a:pos x="487" y="997"/>
                </a:cxn>
                <a:cxn ang="0">
                  <a:pos x="510" y="888"/>
                </a:cxn>
                <a:cxn ang="0">
                  <a:pos x="546" y="744"/>
                </a:cxn>
                <a:cxn ang="0">
                  <a:pos x="569" y="664"/>
                </a:cxn>
                <a:cxn ang="0">
                  <a:pos x="574" y="610"/>
                </a:cxn>
                <a:cxn ang="0">
                  <a:pos x="569" y="436"/>
                </a:cxn>
                <a:cxn ang="0">
                  <a:pos x="542" y="313"/>
                </a:cxn>
                <a:cxn ang="0">
                  <a:pos x="483" y="204"/>
                </a:cxn>
                <a:cxn ang="0">
                  <a:pos x="373" y="139"/>
                </a:cxn>
                <a:cxn ang="0">
                  <a:pos x="241" y="134"/>
                </a:cxn>
                <a:cxn ang="0">
                  <a:pos x="127" y="189"/>
                </a:cxn>
                <a:cxn ang="0">
                  <a:pos x="54" y="283"/>
                </a:cxn>
                <a:cxn ang="0">
                  <a:pos x="36" y="313"/>
                </a:cxn>
                <a:cxn ang="0">
                  <a:pos x="9" y="308"/>
                </a:cxn>
                <a:cxn ang="0">
                  <a:pos x="0" y="293"/>
                </a:cxn>
                <a:cxn ang="0">
                  <a:pos x="31" y="204"/>
                </a:cxn>
                <a:cxn ang="0">
                  <a:pos x="109" y="95"/>
                </a:cxn>
                <a:cxn ang="0">
                  <a:pos x="200" y="30"/>
                </a:cxn>
                <a:cxn ang="0">
                  <a:pos x="318" y="0"/>
                </a:cxn>
              </a:cxnLst>
              <a:rect l="0" t="0" r="r" b="b"/>
              <a:pathLst>
                <a:path w="870" h="1071">
                  <a:moveTo>
                    <a:pt x="318" y="0"/>
                  </a:moveTo>
                  <a:lnTo>
                    <a:pt x="387" y="10"/>
                  </a:lnTo>
                  <a:lnTo>
                    <a:pt x="446" y="40"/>
                  </a:lnTo>
                  <a:lnTo>
                    <a:pt x="492" y="90"/>
                  </a:lnTo>
                  <a:lnTo>
                    <a:pt x="533" y="144"/>
                  </a:lnTo>
                  <a:lnTo>
                    <a:pt x="560" y="209"/>
                  </a:lnTo>
                  <a:lnTo>
                    <a:pt x="587" y="278"/>
                  </a:lnTo>
                  <a:lnTo>
                    <a:pt x="601" y="342"/>
                  </a:lnTo>
                  <a:lnTo>
                    <a:pt x="615" y="402"/>
                  </a:lnTo>
                  <a:lnTo>
                    <a:pt x="619" y="456"/>
                  </a:lnTo>
                  <a:lnTo>
                    <a:pt x="624" y="491"/>
                  </a:lnTo>
                  <a:lnTo>
                    <a:pt x="656" y="402"/>
                  </a:lnTo>
                  <a:lnTo>
                    <a:pt x="692" y="313"/>
                  </a:lnTo>
                  <a:lnTo>
                    <a:pt x="724" y="233"/>
                  </a:lnTo>
                  <a:lnTo>
                    <a:pt x="811" y="45"/>
                  </a:lnTo>
                  <a:lnTo>
                    <a:pt x="824" y="20"/>
                  </a:lnTo>
                  <a:lnTo>
                    <a:pt x="829" y="15"/>
                  </a:lnTo>
                  <a:lnTo>
                    <a:pt x="856" y="15"/>
                  </a:lnTo>
                  <a:lnTo>
                    <a:pt x="865" y="20"/>
                  </a:lnTo>
                  <a:lnTo>
                    <a:pt x="870" y="25"/>
                  </a:lnTo>
                  <a:lnTo>
                    <a:pt x="870" y="50"/>
                  </a:lnTo>
                  <a:lnTo>
                    <a:pt x="865" y="55"/>
                  </a:lnTo>
                  <a:lnTo>
                    <a:pt x="820" y="149"/>
                  </a:lnTo>
                  <a:lnTo>
                    <a:pt x="783" y="223"/>
                  </a:lnTo>
                  <a:lnTo>
                    <a:pt x="760" y="283"/>
                  </a:lnTo>
                  <a:lnTo>
                    <a:pt x="742" y="327"/>
                  </a:lnTo>
                  <a:lnTo>
                    <a:pt x="724" y="367"/>
                  </a:lnTo>
                  <a:lnTo>
                    <a:pt x="706" y="422"/>
                  </a:lnTo>
                  <a:lnTo>
                    <a:pt x="660" y="541"/>
                  </a:lnTo>
                  <a:lnTo>
                    <a:pt x="642" y="600"/>
                  </a:lnTo>
                  <a:lnTo>
                    <a:pt x="624" y="650"/>
                  </a:lnTo>
                  <a:lnTo>
                    <a:pt x="619" y="684"/>
                  </a:lnTo>
                  <a:lnTo>
                    <a:pt x="592" y="853"/>
                  </a:lnTo>
                  <a:lnTo>
                    <a:pt x="574" y="927"/>
                  </a:lnTo>
                  <a:lnTo>
                    <a:pt x="560" y="987"/>
                  </a:lnTo>
                  <a:lnTo>
                    <a:pt x="542" y="1036"/>
                  </a:lnTo>
                  <a:lnTo>
                    <a:pt x="528" y="1061"/>
                  </a:lnTo>
                  <a:lnTo>
                    <a:pt x="519" y="1071"/>
                  </a:lnTo>
                  <a:lnTo>
                    <a:pt x="496" y="1071"/>
                  </a:lnTo>
                  <a:lnTo>
                    <a:pt x="492" y="1061"/>
                  </a:lnTo>
                  <a:lnTo>
                    <a:pt x="487" y="1056"/>
                  </a:lnTo>
                  <a:lnTo>
                    <a:pt x="483" y="1041"/>
                  </a:lnTo>
                  <a:lnTo>
                    <a:pt x="483" y="1031"/>
                  </a:lnTo>
                  <a:lnTo>
                    <a:pt x="487" y="997"/>
                  </a:lnTo>
                  <a:lnTo>
                    <a:pt x="496" y="947"/>
                  </a:lnTo>
                  <a:lnTo>
                    <a:pt x="510" y="888"/>
                  </a:lnTo>
                  <a:lnTo>
                    <a:pt x="528" y="818"/>
                  </a:lnTo>
                  <a:lnTo>
                    <a:pt x="546" y="744"/>
                  </a:lnTo>
                  <a:lnTo>
                    <a:pt x="565" y="679"/>
                  </a:lnTo>
                  <a:lnTo>
                    <a:pt x="569" y="664"/>
                  </a:lnTo>
                  <a:lnTo>
                    <a:pt x="569" y="645"/>
                  </a:lnTo>
                  <a:lnTo>
                    <a:pt x="574" y="610"/>
                  </a:lnTo>
                  <a:lnTo>
                    <a:pt x="574" y="501"/>
                  </a:lnTo>
                  <a:lnTo>
                    <a:pt x="569" y="436"/>
                  </a:lnTo>
                  <a:lnTo>
                    <a:pt x="555" y="372"/>
                  </a:lnTo>
                  <a:lnTo>
                    <a:pt x="542" y="313"/>
                  </a:lnTo>
                  <a:lnTo>
                    <a:pt x="514" y="253"/>
                  </a:lnTo>
                  <a:lnTo>
                    <a:pt x="483" y="204"/>
                  </a:lnTo>
                  <a:lnTo>
                    <a:pt x="432" y="164"/>
                  </a:lnTo>
                  <a:lnTo>
                    <a:pt x="373" y="139"/>
                  </a:lnTo>
                  <a:lnTo>
                    <a:pt x="300" y="129"/>
                  </a:lnTo>
                  <a:lnTo>
                    <a:pt x="241" y="134"/>
                  </a:lnTo>
                  <a:lnTo>
                    <a:pt x="182" y="154"/>
                  </a:lnTo>
                  <a:lnTo>
                    <a:pt x="127" y="189"/>
                  </a:lnTo>
                  <a:lnTo>
                    <a:pt x="82" y="228"/>
                  </a:lnTo>
                  <a:lnTo>
                    <a:pt x="54" y="283"/>
                  </a:lnTo>
                  <a:lnTo>
                    <a:pt x="50" y="298"/>
                  </a:lnTo>
                  <a:lnTo>
                    <a:pt x="36" y="313"/>
                  </a:lnTo>
                  <a:lnTo>
                    <a:pt x="13" y="313"/>
                  </a:lnTo>
                  <a:lnTo>
                    <a:pt x="9" y="308"/>
                  </a:lnTo>
                  <a:lnTo>
                    <a:pt x="0" y="303"/>
                  </a:lnTo>
                  <a:lnTo>
                    <a:pt x="0" y="293"/>
                  </a:lnTo>
                  <a:lnTo>
                    <a:pt x="13" y="248"/>
                  </a:lnTo>
                  <a:lnTo>
                    <a:pt x="31" y="204"/>
                  </a:lnTo>
                  <a:lnTo>
                    <a:pt x="63" y="149"/>
                  </a:lnTo>
                  <a:lnTo>
                    <a:pt x="109" y="95"/>
                  </a:lnTo>
                  <a:lnTo>
                    <a:pt x="150" y="60"/>
                  </a:lnTo>
                  <a:lnTo>
                    <a:pt x="200" y="30"/>
                  </a:lnTo>
                  <a:lnTo>
                    <a:pt x="255" y="10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6" name="Freeform 154"/>
            <p:cNvSpPr>
              <a:spLocks/>
            </p:cNvSpPr>
            <p:nvPr/>
          </p:nvSpPr>
          <p:spPr bwMode="auto">
            <a:xfrm>
              <a:off x="14297" y="3813"/>
              <a:ext cx="834" cy="2320"/>
            </a:xfrm>
            <a:custGeom>
              <a:avLst/>
              <a:gdLst/>
              <a:ahLst/>
              <a:cxnLst>
                <a:cxn ang="0">
                  <a:pos x="779" y="0"/>
                </a:cxn>
                <a:cxn ang="0">
                  <a:pos x="788" y="0"/>
                </a:cxn>
                <a:cxn ang="0">
                  <a:pos x="815" y="10"/>
                </a:cxn>
                <a:cxn ang="0">
                  <a:pos x="825" y="20"/>
                </a:cxn>
                <a:cxn ang="0">
                  <a:pos x="834" y="35"/>
                </a:cxn>
                <a:cxn ang="0">
                  <a:pos x="834" y="65"/>
                </a:cxn>
                <a:cxn ang="0">
                  <a:pos x="829" y="75"/>
                </a:cxn>
                <a:cxn ang="0">
                  <a:pos x="825" y="90"/>
                </a:cxn>
                <a:cxn ang="0">
                  <a:pos x="825" y="85"/>
                </a:cxn>
                <a:cxn ang="0">
                  <a:pos x="91" y="2265"/>
                </a:cxn>
                <a:cxn ang="0">
                  <a:pos x="86" y="2280"/>
                </a:cxn>
                <a:cxn ang="0">
                  <a:pos x="77" y="2295"/>
                </a:cxn>
                <a:cxn ang="0">
                  <a:pos x="68" y="2315"/>
                </a:cxn>
                <a:cxn ang="0">
                  <a:pos x="59" y="2320"/>
                </a:cxn>
                <a:cxn ang="0">
                  <a:pos x="45" y="2320"/>
                </a:cxn>
                <a:cxn ang="0">
                  <a:pos x="18" y="2310"/>
                </a:cxn>
                <a:cxn ang="0">
                  <a:pos x="9" y="2300"/>
                </a:cxn>
                <a:cxn ang="0">
                  <a:pos x="0" y="2285"/>
                </a:cxn>
                <a:cxn ang="0">
                  <a:pos x="0" y="2255"/>
                </a:cxn>
                <a:cxn ang="0">
                  <a:pos x="4" y="2246"/>
                </a:cxn>
                <a:cxn ang="0">
                  <a:pos x="9" y="2231"/>
                </a:cxn>
                <a:cxn ang="0">
                  <a:pos x="752" y="20"/>
                </a:cxn>
                <a:cxn ang="0">
                  <a:pos x="756" y="10"/>
                </a:cxn>
                <a:cxn ang="0">
                  <a:pos x="765" y="5"/>
                </a:cxn>
                <a:cxn ang="0">
                  <a:pos x="779" y="0"/>
                </a:cxn>
              </a:cxnLst>
              <a:rect l="0" t="0" r="r" b="b"/>
              <a:pathLst>
                <a:path w="834" h="2320">
                  <a:moveTo>
                    <a:pt x="779" y="0"/>
                  </a:moveTo>
                  <a:lnTo>
                    <a:pt x="788" y="0"/>
                  </a:lnTo>
                  <a:lnTo>
                    <a:pt x="815" y="10"/>
                  </a:lnTo>
                  <a:lnTo>
                    <a:pt x="825" y="20"/>
                  </a:lnTo>
                  <a:lnTo>
                    <a:pt x="834" y="35"/>
                  </a:lnTo>
                  <a:lnTo>
                    <a:pt x="834" y="65"/>
                  </a:lnTo>
                  <a:lnTo>
                    <a:pt x="829" y="75"/>
                  </a:lnTo>
                  <a:lnTo>
                    <a:pt x="825" y="90"/>
                  </a:lnTo>
                  <a:lnTo>
                    <a:pt x="825" y="85"/>
                  </a:lnTo>
                  <a:lnTo>
                    <a:pt x="91" y="2265"/>
                  </a:lnTo>
                  <a:lnTo>
                    <a:pt x="86" y="2280"/>
                  </a:lnTo>
                  <a:lnTo>
                    <a:pt x="77" y="2295"/>
                  </a:lnTo>
                  <a:lnTo>
                    <a:pt x="68" y="2315"/>
                  </a:lnTo>
                  <a:lnTo>
                    <a:pt x="59" y="2320"/>
                  </a:lnTo>
                  <a:lnTo>
                    <a:pt x="45" y="2320"/>
                  </a:lnTo>
                  <a:lnTo>
                    <a:pt x="18" y="2310"/>
                  </a:lnTo>
                  <a:lnTo>
                    <a:pt x="9" y="2300"/>
                  </a:lnTo>
                  <a:lnTo>
                    <a:pt x="0" y="2285"/>
                  </a:lnTo>
                  <a:lnTo>
                    <a:pt x="0" y="2255"/>
                  </a:lnTo>
                  <a:lnTo>
                    <a:pt x="4" y="2246"/>
                  </a:lnTo>
                  <a:lnTo>
                    <a:pt x="9" y="2231"/>
                  </a:lnTo>
                  <a:lnTo>
                    <a:pt x="752" y="20"/>
                  </a:lnTo>
                  <a:lnTo>
                    <a:pt x="756" y="10"/>
                  </a:lnTo>
                  <a:lnTo>
                    <a:pt x="765" y="5"/>
                  </a:lnTo>
                  <a:lnTo>
                    <a:pt x="7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7" name="Freeform 155"/>
            <p:cNvSpPr>
              <a:spLocks noEditPoints="1"/>
            </p:cNvSpPr>
            <p:nvPr/>
          </p:nvSpPr>
          <p:spPr bwMode="auto">
            <a:xfrm>
              <a:off x="15359" y="3937"/>
              <a:ext cx="920" cy="2097"/>
            </a:xfrm>
            <a:custGeom>
              <a:avLst/>
              <a:gdLst/>
              <a:ahLst/>
              <a:cxnLst>
                <a:cxn ang="0">
                  <a:pos x="647" y="248"/>
                </a:cxn>
                <a:cxn ang="0">
                  <a:pos x="788" y="263"/>
                </a:cxn>
                <a:cxn ang="0">
                  <a:pos x="861" y="243"/>
                </a:cxn>
                <a:cxn ang="0">
                  <a:pos x="715" y="228"/>
                </a:cxn>
                <a:cxn ang="0">
                  <a:pos x="601" y="5"/>
                </a:cxn>
                <a:cxn ang="0">
                  <a:pos x="601" y="50"/>
                </a:cxn>
                <a:cxn ang="0">
                  <a:pos x="596" y="159"/>
                </a:cxn>
                <a:cxn ang="0">
                  <a:pos x="665" y="189"/>
                </a:cxn>
                <a:cxn ang="0">
                  <a:pos x="847" y="189"/>
                </a:cxn>
                <a:cxn ang="0">
                  <a:pos x="920" y="248"/>
                </a:cxn>
                <a:cxn ang="0">
                  <a:pos x="847" y="308"/>
                </a:cxn>
                <a:cxn ang="0">
                  <a:pos x="683" y="318"/>
                </a:cxn>
                <a:cxn ang="0">
                  <a:pos x="601" y="278"/>
                </a:cxn>
                <a:cxn ang="0">
                  <a:pos x="432" y="417"/>
                </a:cxn>
                <a:cxn ang="0">
                  <a:pos x="218" y="764"/>
                </a:cxn>
                <a:cxn ang="0">
                  <a:pos x="123" y="1170"/>
                </a:cxn>
                <a:cxn ang="0">
                  <a:pos x="141" y="1319"/>
                </a:cxn>
                <a:cxn ang="0">
                  <a:pos x="237" y="1457"/>
                </a:cxn>
                <a:cxn ang="0">
                  <a:pos x="337" y="1507"/>
                </a:cxn>
                <a:cxn ang="0">
                  <a:pos x="537" y="1581"/>
                </a:cxn>
                <a:cxn ang="0">
                  <a:pos x="651" y="1636"/>
                </a:cxn>
                <a:cxn ang="0">
                  <a:pos x="706" y="1710"/>
                </a:cxn>
                <a:cxn ang="0">
                  <a:pos x="720" y="1884"/>
                </a:cxn>
                <a:cxn ang="0">
                  <a:pos x="615" y="2052"/>
                </a:cxn>
                <a:cxn ang="0">
                  <a:pos x="442" y="2092"/>
                </a:cxn>
                <a:cxn ang="0">
                  <a:pos x="319" y="2022"/>
                </a:cxn>
                <a:cxn ang="0">
                  <a:pos x="291" y="1978"/>
                </a:cxn>
                <a:cxn ang="0">
                  <a:pos x="319" y="1963"/>
                </a:cxn>
                <a:cxn ang="0">
                  <a:pos x="387" y="2017"/>
                </a:cxn>
                <a:cxn ang="0">
                  <a:pos x="537" y="2037"/>
                </a:cxn>
                <a:cxn ang="0">
                  <a:pos x="610" y="1933"/>
                </a:cxn>
                <a:cxn ang="0">
                  <a:pos x="592" y="1809"/>
                </a:cxn>
                <a:cxn ang="0">
                  <a:pos x="510" y="1745"/>
                </a:cxn>
                <a:cxn ang="0">
                  <a:pos x="419" y="1710"/>
                </a:cxn>
                <a:cxn ang="0">
                  <a:pos x="296" y="1666"/>
                </a:cxn>
                <a:cxn ang="0">
                  <a:pos x="141" y="1581"/>
                </a:cxn>
                <a:cxn ang="0">
                  <a:pos x="27" y="1418"/>
                </a:cxn>
                <a:cxn ang="0">
                  <a:pos x="13" y="1086"/>
                </a:cxn>
                <a:cxn ang="0">
                  <a:pos x="164" y="674"/>
                </a:cxn>
                <a:cxn ang="0">
                  <a:pos x="405" y="357"/>
                </a:cxn>
                <a:cxn ang="0">
                  <a:pos x="546" y="174"/>
                </a:cxn>
                <a:cxn ang="0">
                  <a:pos x="551" y="40"/>
                </a:cxn>
              </a:cxnLst>
              <a:rect l="0" t="0" r="r" b="b"/>
              <a:pathLst>
                <a:path w="920" h="2097">
                  <a:moveTo>
                    <a:pt x="715" y="228"/>
                  </a:moveTo>
                  <a:lnTo>
                    <a:pt x="679" y="233"/>
                  </a:lnTo>
                  <a:lnTo>
                    <a:pt x="647" y="248"/>
                  </a:lnTo>
                  <a:lnTo>
                    <a:pt x="669" y="258"/>
                  </a:lnTo>
                  <a:lnTo>
                    <a:pt x="692" y="263"/>
                  </a:lnTo>
                  <a:lnTo>
                    <a:pt x="788" y="263"/>
                  </a:lnTo>
                  <a:lnTo>
                    <a:pt x="824" y="253"/>
                  </a:lnTo>
                  <a:lnTo>
                    <a:pt x="847" y="248"/>
                  </a:lnTo>
                  <a:lnTo>
                    <a:pt x="861" y="243"/>
                  </a:lnTo>
                  <a:lnTo>
                    <a:pt x="815" y="233"/>
                  </a:lnTo>
                  <a:lnTo>
                    <a:pt x="783" y="228"/>
                  </a:lnTo>
                  <a:lnTo>
                    <a:pt x="715" y="228"/>
                  </a:lnTo>
                  <a:close/>
                  <a:moveTo>
                    <a:pt x="578" y="0"/>
                  </a:moveTo>
                  <a:lnTo>
                    <a:pt x="592" y="0"/>
                  </a:lnTo>
                  <a:lnTo>
                    <a:pt x="601" y="5"/>
                  </a:lnTo>
                  <a:lnTo>
                    <a:pt x="606" y="15"/>
                  </a:lnTo>
                  <a:lnTo>
                    <a:pt x="606" y="30"/>
                  </a:lnTo>
                  <a:lnTo>
                    <a:pt x="601" y="50"/>
                  </a:lnTo>
                  <a:lnTo>
                    <a:pt x="601" y="80"/>
                  </a:lnTo>
                  <a:lnTo>
                    <a:pt x="596" y="119"/>
                  </a:lnTo>
                  <a:lnTo>
                    <a:pt x="596" y="159"/>
                  </a:lnTo>
                  <a:lnTo>
                    <a:pt x="601" y="184"/>
                  </a:lnTo>
                  <a:lnTo>
                    <a:pt x="610" y="208"/>
                  </a:lnTo>
                  <a:lnTo>
                    <a:pt x="665" y="189"/>
                  </a:lnTo>
                  <a:lnTo>
                    <a:pt x="715" y="184"/>
                  </a:lnTo>
                  <a:lnTo>
                    <a:pt x="797" y="184"/>
                  </a:lnTo>
                  <a:lnTo>
                    <a:pt x="847" y="189"/>
                  </a:lnTo>
                  <a:lnTo>
                    <a:pt x="884" y="199"/>
                  </a:lnTo>
                  <a:lnTo>
                    <a:pt x="911" y="218"/>
                  </a:lnTo>
                  <a:lnTo>
                    <a:pt x="920" y="248"/>
                  </a:lnTo>
                  <a:lnTo>
                    <a:pt x="911" y="278"/>
                  </a:lnTo>
                  <a:lnTo>
                    <a:pt x="884" y="298"/>
                  </a:lnTo>
                  <a:lnTo>
                    <a:pt x="847" y="308"/>
                  </a:lnTo>
                  <a:lnTo>
                    <a:pt x="802" y="313"/>
                  </a:lnTo>
                  <a:lnTo>
                    <a:pt x="761" y="318"/>
                  </a:lnTo>
                  <a:lnTo>
                    <a:pt x="683" y="318"/>
                  </a:lnTo>
                  <a:lnTo>
                    <a:pt x="638" y="308"/>
                  </a:lnTo>
                  <a:lnTo>
                    <a:pt x="596" y="278"/>
                  </a:lnTo>
                  <a:lnTo>
                    <a:pt x="601" y="278"/>
                  </a:lnTo>
                  <a:lnTo>
                    <a:pt x="596" y="278"/>
                  </a:lnTo>
                  <a:lnTo>
                    <a:pt x="519" y="337"/>
                  </a:lnTo>
                  <a:lnTo>
                    <a:pt x="432" y="417"/>
                  </a:lnTo>
                  <a:lnTo>
                    <a:pt x="355" y="521"/>
                  </a:lnTo>
                  <a:lnTo>
                    <a:pt x="282" y="635"/>
                  </a:lnTo>
                  <a:lnTo>
                    <a:pt x="218" y="764"/>
                  </a:lnTo>
                  <a:lnTo>
                    <a:pt x="168" y="897"/>
                  </a:lnTo>
                  <a:lnTo>
                    <a:pt x="136" y="1031"/>
                  </a:lnTo>
                  <a:lnTo>
                    <a:pt x="123" y="1170"/>
                  </a:lnTo>
                  <a:lnTo>
                    <a:pt x="123" y="1205"/>
                  </a:lnTo>
                  <a:lnTo>
                    <a:pt x="127" y="1259"/>
                  </a:lnTo>
                  <a:lnTo>
                    <a:pt x="141" y="1319"/>
                  </a:lnTo>
                  <a:lnTo>
                    <a:pt x="168" y="1378"/>
                  </a:lnTo>
                  <a:lnTo>
                    <a:pt x="214" y="1438"/>
                  </a:lnTo>
                  <a:lnTo>
                    <a:pt x="237" y="1457"/>
                  </a:lnTo>
                  <a:lnTo>
                    <a:pt x="264" y="1477"/>
                  </a:lnTo>
                  <a:lnTo>
                    <a:pt x="296" y="1492"/>
                  </a:lnTo>
                  <a:lnTo>
                    <a:pt x="337" y="1507"/>
                  </a:lnTo>
                  <a:lnTo>
                    <a:pt x="396" y="1532"/>
                  </a:lnTo>
                  <a:lnTo>
                    <a:pt x="469" y="1557"/>
                  </a:lnTo>
                  <a:lnTo>
                    <a:pt x="537" y="1581"/>
                  </a:lnTo>
                  <a:lnTo>
                    <a:pt x="587" y="1601"/>
                  </a:lnTo>
                  <a:lnTo>
                    <a:pt x="624" y="1616"/>
                  </a:lnTo>
                  <a:lnTo>
                    <a:pt x="651" y="1636"/>
                  </a:lnTo>
                  <a:lnTo>
                    <a:pt x="674" y="1661"/>
                  </a:lnTo>
                  <a:lnTo>
                    <a:pt x="688" y="1680"/>
                  </a:lnTo>
                  <a:lnTo>
                    <a:pt x="706" y="1710"/>
                  </a:lnTo>
                  <a:lnTo>
                    <a:pt x="724" y="1755"/>
                  </a:lnTo>
                  <a:lnTo>
                    <a:pt x="729" y="1814"/>
                  </a:lnTo>
                  <a:lnTo>
                    <a:pt x="720" y="1884"/>
                  </a:lnTo>
                  <a:lnTo>
                    <a:pt x="697" y="1948"/>
                  </a:lnTo>
                  <a:lnTo>
                    <a:pt x="660" y="2008"/>
                  </a:lnTo>
                  <a:lnTo>
                    <a:pt x="615" y="2052"/>
                  </a:lnTo>
                  <a:lnTo>
                    <a:pt x="560" y="2087"/>
                  </a:lnTo>
                  <a:lnTo>
                    <a:pt x="496" y="2097"/>
                  </a:lnTo>
                  <a:lnTo>
                    <a:pt x="442" y="2092"/>
                  </a:lnTo>
                  <a:lnTo>
                    <a:pt x="391" y="2072"/>
                  </a:lnTo>
                  <a:lnTo>
                    <a:pt x="350" y="2052"/>
                  </a:lnTo>
                  <a:lnTo>
                    <a:pt x="319" y="2022"/>
                  </a:lnTo>
                  <a:lnTo>
                    <a:pt x="300" y="2003"/>
                  </a:lnTo>
                  <a:lnTo>
                    <a:pt x="291" y="1988"/>
                  </a:lnTo>
                  <a:lnTo>
                    <a:pt x="291" y="1978"/>
                  </a:lnTo>
                  <a:lnTo>
                    <a:pt x="296" y="1968"/>
                  </a:lnTo>
                  <a:lnTo>
                    <a:pt x="305" y="1963"/>
                  </a:lnTo>
                  <a:lnTo>
                    <a:pt x="319" y="1963"/>
                  </a:lnTo>
                  <a:lnTo>
                    <a:pt x="328" y="1973"/>
                  </a:lnTo>
                  <a:lnTo>
                    <a:pt x="337" y="1978"/>
                  </a:lnTo>
                  <a:lnTo>
                    <a:pt x="387" y="2017"/>
                  </a:lnTo>
                  <a:lnTo>
                    <a:pt x="442" y="2037"/>
                  </a:lnTo>
                  <a:lnTo>
                    <a:pt x="496" y="2047"/>
                  </a:lnTo>
                  <a:lnTo>
                    <a:pt x="537" y="2037"/>
                  </a:lnTo>
                  <a:lnTo>
                    <a:pt x="569" y="2012"/>
                  </a:lnTo>
                  <a:lnTo>
                    <a:pt x="596" y="1978"/>
                  </a:lnTo>
                  <a:lnTo>
                    <a:pt x="610" y="1933"/>
                  </a:lnTo>
                  <a:lnTo>
                    <a:pt x="615" y="1894"/>
                  </a:lnTo>
                  <a:lnTo>
                    <a:pt x="610" y="1844"/>
                  </a:lnTo>
                  <a:lnTo>
                    <a:pt x="592" y="1809"/>
                  </a:lnTo>
                  <a:lnTo>
                    <a:pt x="565" y="1780"/>
                  </a:lnTo>
                  <a:lnTo>
                    <a:pt x="537" y="1760"/>
                  </a:lnTo>
                  <a:lnTo>
                    <a:pt x="510" y="1745"/>
                  </a:lnTo>
                  <a:lnTo>
                    <a:pt x="483" y="1735"/>
                  </a:lnTo>
                  <a:lnTo>
                    <a:pt x="446" y="1720"/>
                  </a:lnTo>
                  <a:lnTo>
                    <a:pt x="419" y="1710"/>
                  </a:lnTo>
                  <a:lnTo>
                    <a:pt x="387" y="1700"/>
                  </a:lnTo>
                  <a:lnTo>
                    <a:pt x="350" y="1685"/>
                  </a:lnTo>
                  <a:lnTo>
                    <a:pt x="296" y="1666"/>
                  </a:lnTo>
                  <a:lnTo>
                    <a:pt x="246" y="1646"/>
                  </a:lnTo>
                  <a:lnTo>
                    <a:pt x="191" y="1616"/>
                  </a:lnTo>
                  <a:lnTo>
                    <a:pt x="141" y="1581"/>
                  </a:lnTo>
                  <a:lnTo>
                    <a:pt x="95" y="1537"/>
                  </a:lnTo>
                  <a:lnTo>
                    <a:pt x="54" y="1482"/>
                  </a:lnTo>
                  <a:lnTo>
                    <a:pt x="27" y="1418"/>
                  </a:lnTo>
                  <a:lnTo>
                    <a:pt x="9" y="1333"/>
                  </a:lnTo>
                  <a:lnTo>
                    <a:pt x="0" y="1234"/>
                  </a:lnTo>
                  <a:lnTo>
                    <a:pt x="13" y="1086"/>
                  </a:lnTo>
                  <a:lnTo>
                    <a:pt x="45" y="942"/>
                  </a:lnTo>
                  <a:lnTo>
                    <a:pt x="95" y="803"/>
                  </a:lnTo>
                  <a:lnTo>
                    <a:pt x="164" y="674"/>
                  </a:lnTo>
                  <a:lnTo>
                    <a:pt x="237" y="555"/>
                  </a:lnTo>
                  <a:lnTo>
                    <a:pt x="319" y="446"/>
                  </a:lnTo>
                  <a:lnTo>
                    <a:pt x="405" y="357"/>
                  </a:lnTo>
                  <a:lnTo>
                    <a:pt x="487" y="288"/>
                  </a:lnTo>
                  <a:lnTo>
                    <a:pt x="565" y="233"/>
                  </a:lnTo>
                  <a:lnTo>
                    <a:pt x="546" y="174"/>
                  </a:lnTo>
                  <a:lnTo>
                    <a:pt x="542" y="114"/>
                  </a:lnTo>
                  <a:lnTo>
                    <a:pt x="542" y="99"/>
                  </a:lnTo>
                  <a:lnTo>
                    <a:pt x="551" y="40"/>
                  </a:lnTo>
                  <a:lnTo>
                    <a:pt x="560" y="10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8" name="Freeform 156"/>
            <p:cNvSpPr>
              <a:spLocks/>
            </p:cNvSpPr>
            <p:nvPr/>
          </p:nvSpPr>
          <p:spPr bwMode="auto">
            <a:xfrm>
              <a:off x="16466" y="3813"/>
              <a:ext cx="497" cy="232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3" y="0"/>
                </a:cxn>
                <a:cxn ang="0">
                  <a:pos x="36" y="5"/>
                </a:cxn>
                <a:cxn ang="0">
                  <a:pos x="68" y="30"/>
                </a:cxn>
                <a:cxn ang="0">
                  <a:pos x="105" y="65"/>
                </a:cxn>
                <a:cxn ang="0">
                  <a:pos x="150" y="114"/>
                </a:cxn>
                <a:cxn ang="0">
                  <a:pos x="200" y="174"/>
                </a:cxn>
                <a:cxn ang="0">
                  <a:pos x="250" y="248"/>
                </a:cxn>
                <a:cxn ang="0">
                  <a:pos x="305" y="337"/>
                </a:cxn>
                <a:cxn ang="0">
                  <a:pos x="355" y="437"/>
                </a:cxn>
                <a:cxn ang="0">
                  <a:pos x="415" y="595"/>
                </a:cxn>
                <a:cxn ang="0">
                  <a:pos x="456" y="754"/>
                </a:cxn>
                <a:cxn ang="0">
                  <a:pos x="483" y="902"/>
                </a:cxn>
                <a:cxn ang="0">
                  <a:pos x="492" y="1041"/>
                </a:cxn>
                <a:cxn ang="0">
                  <a:pos x="497" y="1160"/>
                </a:cxn>
                <a:cxn ang="0">
                  <a:pos x="492" y="1160"/>
                </a:cxn>
                <a:cxn ang="0">
                  <a:pos x="487" y="1314"/>
                </a:cxn>
                <a:cxn ang="0">
                  <a:pos x="469" y="1492"/>
                </a:cxn>
                <a:cxn ang="0">
                  <a:pos x="428" y="1676"/>
                </a:cxn>
                <a:cxn ang="0">
                  <a:pos x="360" y="1869"/>
                </a:cxn>
                <a:cxn ang="0">
                  <a:pos x="310" y="1973"/>
                </a:cxn>
                <a:cxn ang="0">
                  <a:pos x="255" y="2062"/>
                </a:cxn>
                <a:cxn ang="0">
                  <a:pos x="200" y="2141"/>
                </a:cxn>
                <a:cxn ang="0">
                  <a:pos x="150" y="2206"/>
                </a:cxn>
                <a:cxn ang="0">
                  <a:pos x="105" y="2255"/>
                </a:cxn>
                <a:cxn ang="0">
                  <a:pos x="64" y="2290"/>
                </a:cxn>
                <a:cxn ang="0">
                  <a:pos x="36" y="2315"/>
                </a:cxn>
                <a:cxn ang="0">
                  <a:pos x="23" y="2320"/>
                </a:cxn>
                <a:cxn ang="0">
                  <a:pos x="14" y="2320"/>
                </a:cxn>
                <a:cxn ang="0">
                  <a:pos x="4" y="2315"/>
                </a:cxn>
                <a:cxn ang="0">
                  <a:pos x="0" y="2305"/>
                </a:cxn>
                <a:cxn ang="0">
                  <a:pos x="0" y="2295"/>
                </a:cxn>
                <a:cxn ang="0">
                  <a:pos x="4" y="2290"/>
                </a:cxn>
                <a:cxn ang="0">
                  <a:pos x="9" y="2280"/>
                </a:cxn>
                <a:cxn ang="0">
                  <a:pos x="18" y="2270"/>
                </a:cxn>
                <a:cxn ang="0">
                  <a:pos x="32" y="2260"/>
                </a:cxn>
                <a:cxn ang="0">
                  <a:pos x="132" y="2127"/>
                </a:cxn>
                <a:cxn ang="0">
                  <a:pos x="214" y="1983"/>
                </a:cxn>
                <a:cxn ang="0">
                  <a:pos x="278" y="1829"/>
                </a:cxn>
                <a:cxn ang="0">
                  <a:pos x="323" y="1666"/>
                </a:cxn>
                <a:cxn ang="0">
                  <a:pos x="351" y="1502"/>
                </a:cxn>
                <a:cxn ang="0">
                  <a:pos x="369" y="1329"/>
                </a:cxn>
                <a:cxn ang="0">
                  <a:pos x="374" y="1160"/>
                </a:cxn>
                <a:cxn ang="0">
                  <a:pos x="364" y="957"/>
                </a:cxn>
                <a:cxn ang="0">
                  <a:pos x="346" y="774"/>
                </a:cxn>
                <a:cxn ang="0">
                  <a:pos x="310" y="600"/>
                </a:cxn>
                <a:cxn ang="0">
                  <a:pos x="260" y="446"/>
                </a:cxn>
                <a:cxn ang="0">
                  <a:pos x="200" y="303"/>
                </a:cxn>
                <a:cxn ang="0">
                  <a:pos x="127" y="179"/>
                </a:cxn>
                <a:cxn ang="0">
                  <a:pos x="41" y="75"/>
                </a:cxn>
                <a:cxn ang="0">
                  <a:pos x="27" y="60"/>
                </a:cxn>
                <a:cxn ang="0">
                  <a:pos x="14" y="50"/>
                </a:cxn>
                <a:cxn ang="0">
                  <a:pos x="9" y="4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497" h="2320">
                  <a:moveTo>
                    <a:pt x="14" y="0"/>
                  </a:moveTo>
                  <a:lnTo>
                    <a:pt x="23" y="0"/>
                  </a:lnTo>
                  <a:lnTo>
                    <a:pt x="36" y="5"/>
                  </a:lnTo>
                  <a:lnTo>
                    <a:pt x="68" y="30"/>
                  </a:lnTo>
                  <a:lnTo>
                    <a:pt x="105" y="65"/>
                  </a:lnTo>
                  <a:lnTo>
                    <a:pt x="150" y="114"/>
                  </a:lnTo>
                  <a:lnTo>
                    <a:pt x="200" y="174"/>
                  </a:lnTo>
                  <a:lnTo>
                    <a:pt x="250" y="248"/>
                  </a:lnTo>
                  <a:lnTo>
                    <a:pt x="305" y="337"/>
                  </a:lnTo>
                  <a:lnTo>
                    <a:pt x="355" y="437"/>
                  </a:lnTo>
                  <a:lnTo>
                    <a:pt x="415" y="595"/>
                  </a:lnTo>
                  <a:lnTo>
                    <a:pt x="456" y="754"/>
                  </a:lnTo>
                  <a:lnTo>
                    <a:pt x="483" y="902"/>
                  </a:lnTo>
                  <a:lnTo>
                    <a:pt x="492" y="1041"/>
                  </a:lnTo>
                  <a:lnTo>
                    <a:pt x="497" y="1160"/>
                  </a:lnTo>
                  <a:lnTo>
                    <a:pt x="492" y="1160"/>
                  </a:lnTo>
                  <a:lnTo>
                    <a:pt x="487" y="1314"/>
                  </a:lnTo>
                  <a:lnTo>
                    <a:pt x="469" y="1492"/>
                  </a:lnTo>
                  <a:lnTo>
                    <a:pt x="428" y="1676"/>
                  </a:lnTo>
                  <a:lnTo>
                    <a:pt x="360" y="1869"/>
                  </a:lnTo>
                  <a:lnTo>
                    <a:pt x="310" y="1973"/>
                  </a:lnTo>
                  <a:lnTo>
                    <a:pt x="255" y="2062"/>
                  </a:lnTo>
                  <a:lnTo>
                    <a:pt x="200" y="2141"/>
                  </a:lnTo>
                  <a:lnTo>
                    <a:pt x="150" y="2206"/>
                  </a:lnTo>
                  <a:lnTo>
                    <a:pt x="105" y="2255"/>
                  </a:lnTo>
                  <a:lnTo>
                    <a:pt x="64" y="2290"/>
                  </a:lnTo>
                  <a:lnTo>
                    <a:pt x="36" y="2315"/>
                  </a:lnTo>
                  <a:lnTo>
                    <a:pt x="23" y="2320"/>
                  </a:lnTo>
                  <a:lnTo>
                    <a:pt x="14" y="2320"/>
                  </a:lnTo>
                  <a:lnTo>
                    <a:pt x="4" y="2315"/>
                  </a:lnTo>
                  <a:lnTo>
                    <a:pt x="0" y="2305"/>
                  </a:lnTo>
                  <a:lnTo>
                    <a:pt x="0" y="2295"/>
                  </a:lnTo>
                  <a:lnTo>
                    <a:pt x="4" y="2290"/>
                  </a:lnTo>
                  <a:lnTo>
                    <a:pt x="9" y="2280"/>
                  </a:lnTo>
                  <a:lnTo>
                    <a:pt x="18" y="2270"/>
                  </a:lnTo>
                  <a:lnTo>
                    <a:pt x="32" y="2260"/>
                  </a:lnTo>
                  <a:lnTo>
                    <a:pt x="132" y="2127"/>
                  </a:lnTo>
                  <a:lnTo>
                    <a:pt x="214" y="1983"/>
                  </a:lnTo>
                  <a:lnTo>
                    <a:pt x="278" y="1829"/>
                  </a:lnTo>
                  <a:lnTo>
                    <a:pt x="323" y="1666"/>
                  </a:lnTo>
                  <a:lnTo>
                    <a:pt x="351" y="1502"/>
                  </a:lnTo>
                  <a:lnTo>
                    <a:pt x="369" y="1329"/>
                  </a:lnTo>
                  <a:lnTo>
                    <a:pt x="374" y="1160"/>
                  </a:lnTo>
                  <a:lnTo>
                    <a:pt x="364" y="957"/>
                  </a:lnTo>
                  <a:lnTo>
                    <a:pt x="346" y="774"/>
                  </a:lnTo>
                  <a:lnTo>
                    <a:pt x="310" y="600"/>
                  </a:lnTo>
                  <a:lnTo>
                    <a:pt x="260" y="446"/>
                  </a:lnTo>
                  <a:lnTo>
                    <a:pt x="200" y="303"/>
                  </a:lnTo>
                  <a:lnTo>
                    <a:pt x="127" y="179"/>
                  </a:lnTo>
                  <a:lnTo>
                    <a:pt x="41" y="75"/>
                  </a:lnTo>
                  <a:lnTo>
                    <a:pt x="27" y="60"/>
                  </a:lnTo>
                  <a:lnTo>
                    <a:pt x="14" y="50"/>
                  </a:lnTo>
                  <a:lnTo>
                    <a:pt x="9" y="4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4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" grpId="0"/>
      <p:bldP spid="1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Framed BPS States saturate this bound, and have framed protected spin character:  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922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1676400"/>
            <a:ext cx="4995487" cy="579066"/>
            <a:chOff x="923" y="1474"/>
            <a:chExt cx="28848" cy="3344"/>
          </a:xfrm>
          <a:solidFill>
            <a:srgbClr val="0000FF"/>
          </a:solidFill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923" y="1501"/>
              <a:ext cx="1544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949" y="1774"/>
              <a:ext cx="1350" cy="1545"/>
            </a:xfrm>
            <a:custGeom>
              <a:avLst/>
              <a:gdLst/>
              <a:ahLst/>
              <a:cxnLst>
                <a:cxn ang="0">
                  <a:pos x="847" y="18"/>
                </a:cxn>
                <a:cxn ang="0">
                  <a:pos x="1130" y="163"/>
                </a:cxn>
                <a:cxn ang="0">
                  <a:pos x="1297" y="400"/>
                </a:cxn>
                <a:cxn ang="0">
                  <a:pos x="1306" y="672"/>
                </a:cxn>
                <a:cxn ang="0">
                  <a:pos x="1209" y="908"/>
                </a:cxn>
                <a:cxn ang="0">
                  <a:pos x="1059" y="1163"/>
                </a:cxn>
                <a:cxn ang="0">
                  <a:pos x="953" y="1399"/>
                </a:cxn>
                <a:cxn ang="0">
                  <a:pos x="1236" y="1390"/>
                </a:cxn>
                <a:cxn ang="0">
                  <a:pos x="1262" y="1345"/>
                </a:cxn>
                <a:cxn ang="0">
                  <a:pos x="1297" y="1190"/>
                </a:cxn>
                <a:cxn ang="0">
                  <a:pos x="1280" y="1545"/>
                </a:cxn>
                <a:cxn ang="0">
                  <a:pos x="900" y="1535"/>
                </a:cxn>
                <a:cxn ang="0">
                  <a:pos x="891" y="1499"/>
                </a:cxn>
                <a:cxn ang="0">
                  <a:pos x="927" y="1254"/>
                </a:cxn>
                <a:cxn ang="0">
                  <a:pos x="988" y="1054"/>
                </a:cxn>
                <a:cxn ang="0">
                  <a:pos x="1094" y="709"/>
                </a:cxn>
                <a:cxn ang="0">
                  <a:pos x="1094" y="390"/>
                </a:cxn>
                <a:cxn ang="0">
                  <a:pos x="971" y="163"/>
                </a:cxn>
                <a:cxn ang="0">
                  <a:pos x="786" y="54"/>
                </a:cxn>
                <a:cxn ang="0">
                  <a:pos x="592" y="54"/>
                </a:cxn>
                <a:cxn ang="0">
                  <a:pos x="424" y="127"/>
                </a:cxn>
                <a:cxn ang="0">
                  <a:pos x="300" y="291"/>
                </a:cxn>
                <a:cxn ang="0">
                  <a:pos x="247" y="545"/>
                </a:cxn>
                <a:cxn ang="0">
                  <a:pos x="309" y="872"/>
                </a:cxn>
                <a:cxn ang="0">
                  <a:pos x="459" y="1372"/>
                </a:cxn>
                <a:cxn ang="0">
                  <a:pos x="468" y="1508"/>
                </a:cxn>
                <a:cxn ang="0">
                  <a:pos x="450" y="1535"/>
                </a:cxn>
                <a:cxn ang="0">
                  <a:pos x="0" y="1181"/>
                </a:cxn>
                <a:cxn ang="0">
                  <a:pos x="89" y="1345"/>
                </a:cxn>
                <a:cxn ang="0">
                  <a:pos x="115" y="1390"/>
                </a:cxn>
                <a:cxn ang="0">
                  <a:pos x="397" y="1399"/>
                </a:cxn>
                <a:cxn ang="0">
                  <a:pos x="300" y="1163"/>
                </a:cxn>
                <a:cxn ang="0">
                  <a:pos x="142" y="908"/>
                </a:cxn>
                <a:cxn ang="0">
                  <a:pos x="45" y="672"/>
                </a:cxn>
                <a:cxn ang="0">
                  <a:pos x="53" y="400"/>
                </a:cxn>
                <a:cxn ang="0">
                  <a:pos x="212" y="163"/>
                </a:cxn>
                <a:cxn ang="0">
                  <a:pos x="503" y="18"/>
                </a:cxn>
              </a:cxnLst>
              <a:rect l="0" t="0" r="r" b="b"/>
              <a:pathLst>
                <a:path w="1350" h="1545">
                  <a:moveTo>
                    <a:pt x="680" y="0"/>
                  </a:moveTo>
                  <a:lnTo>
                    <a:pt x="847" y="18"/>
                  </a:lnTo>
                  <a:lnTo>
                    <a:pt x="1006" y="72"/>
                  </a:lnTo>
                  <a:lnTo>
                    <a:pt x="1130" y="163"/>
                  </a:lnTo>
                  <a:lnTo>
                    <a:pt x="1236" y="272"/>
                  </a:lnTo>
                  <a:lnTo>
                    <a:pt x="1297" y="400"/>
                  </a:lnTo>
                  <a:lnTo>
                    <a:pt x="1324" y="545"/>
                  </a:lnTo>
                  <a:lnTo>
                    <a:pt x="1306" y="672"/>
                  </a:lnTo>
                  <a:lnTo>
                    <a:pt x="1271" y="790"/>
                  </a:lnTo>
                  <a:lnTo>
                    <a:pt x="1209" y="908"/>
                  </a:lnTo>
                  <a:lnTo>
                    <a:pt x="1138" y="1027"/>
                  </a:lnTo>
                  <a:lnTo>
                    <a:pt x="1059" y="1163"/>
                  </a:lnTo>
                  <a:lnTo>
                    <a:pt x="997" y="1281"/>
                  </a:lnTo>
                  <a:lnTo>
                    <a:pt x="953" y="1399"/>
                  </a:lnTo>
                  <a:lnTo>
                    <a:pt x="1191" y="1399"/>
                  </a:lnTo>
                  <a:lnTo>
                    <a:pt x="1236" y="1390"/>
                  </a:lnTo>
                  <a:lnTo>
                    <a:pt x="1253" y="1372"/>
                  </a:lnTo>
                  <a:lnTo>
                    <a:pt x="1262" y="1345"/>
                  </a:lnTo>
                  <a:lnTo>
                    <a:pt x="1280" y="1272"/>
                  </a:lnTo>
                  <a:lnTo>
                    <a:pt x="1297" y="1190"/>
                  </a:lnTo>
                  <a:lnTo>
                    <a:pt x="1350" y="1190"/>
                  </a:lnTo>
                  <a:lnTo>
                    <a:pt x="1280" y="1545"/>
                  </a:lnTo>
                  <a:lnTo>
                    <a:pt x="909" y="1545"/>
                  </a:lnTo>
                  <a:lnTo>
                    <a:pt x="900" y="1535"/>
                  </a:lnTo>
                  <a:lnTo>
                    <a:pt x="891" y="1517"/>
                  </a:lnTo>
                  <a:lnTo>
                    <a:pt x="891" y="1499"/>
                  </a:lnTo>
                  <a:lnTo>
                    <a:pt x="900" y="1372"/>
                  </a:lnTo>
                  <a:lnTo>
                    <a:pt x="927" y="1254"/>
                  </a:lnTo>
                  <a:lnTo>
                    <a:pt x="962" y="1136"/>
                  </a:lnTo>
                  <a:lnTo>
                    <a:pt x="988" y="1054"/>
                  </a:lnTo>
                  <a:lnTo>
                    <a:pt x="1050" y="881"/>
                  </a:lnTo>
                  <a:lnTo>
                    <a:pt x="1094" y="709"/>
                  </a:lnTo>
                  <a:lnTo>
                    <a:pt x="1112" y="545"/>
                  </a:lnTo>
                  <a:lnTo>
                    <a:pt x="1094" y="390"/>
                  </a:lnTo>
                  <a:lnTo>
                    <a:pt x="1041" y="263"/>
                  </a:lnTo>
                  <a:lnTo>
                    <a:pt x="971" y="163"/>
                  </a:lnTo>
                  <a:lnTo>
                    <a:pt x="883" y="100"/>
                  </a:lnTo>
                  <a:lnTo>
                    <a:pt x="786" y="54"/>
                  </a:lnTo>
                  <a:lnTo>
                    <a:pt x="680" y="45"/>
                  </a:lnTo>
                  <a:lnTo>
                    <a:pt x="592" y="54"/>
                  </a:lnTo>
                  <a:lnTo>
                    <a:pt x="512" y="82"/>
                  </a:lnTo>
                  <a:lnTo>
                    <a:pt x="424" y="127"/>
                  </a:lnTo>
                  <a:lnTo>
                    <a:pt x="353" y="200"/>
                  </a:lnTo>
                  <a:lnTo>
                    <a:pt x="300" y="291"/>
                  </a:lnTo>
                  <a:lnTo>
                    <a:pt x="265" y="409"/>
                  </a:lnTo>
                  <a:lnTo>
                    <a:pt x="247" y="545"/>
                  </a:lnTo>
                  <a:lnTo>
                    <a:pt x="265" y="709"/>
                  </a:lnTo>
                  <a:lnTo>
                    <a:pt x="309" y="872"/>
                  </a:lnTo>
                  <a:lnTo>
                    <a:pt x="389" y="1117"/>
                  </a:lnTo>
                  <a:lnTo>
                    <a:pt x="459" y="1372"/>
                  </a:lnTo>
                  <a:lnTo>
                    <a:pt x="468" y="1490"/>
                  </a:lnTo>
                  <a:lnTo>
                    <a:pt x="468" y="1508"/>
                  </a:lnTo>
                  <a:lnTo>
                    <a:pt x="459" y="1526"/>
                  </a:lnTo>
                  <a:lnTo>
                    <a:pt x="450" y="1535"/>
                  </a:lnTo>
                  <a:lnTo>
                    <a:pt x="71" y="1535"/>
                  </a:lnTo>
                  <a:lnTo>
                    <a:pt x="0" y="1181"/>
                  </a:lnTo>
                  <a:lnTo>
                    <a:pt x="53" y="1181"/>
                  </a:lnTo>
                  <a:lnTo>
                    <a:pt x="89" y="1345"/>
                  </a:lnTo>
                  <a:lnTo>
                    <a:pt x="97" y="1372"/>
                  </a:lnTo>
                  <a:lnTo>
                    <a:pt x="115" y="1390"/>
                  </a:lnTo>
                  <a:lnTo>
                    <a:pt x="159" y="1399"/>
                  </a:lnTo>
                  <a:lnTo>
                    <a:pt x="397" y="1399"/>
                  </a:lnTo>
                  <a:lnTo>
                    <a:pt x="362" y="1281"/>
                  </a:lnTo>
                  <a:lnTo>
                    <a:pt x="300" y="1163"/>
                  </a:lnTo>
                  <a:lnTo>
                    <a:pt x="212" y="1027"/>
                  </a:lnTo>
                  <a:lnTo>
                    <a:pt x="142" y="908"/>
                  </a:lnTo>
                  <a:lnTo>
                    <a:pt x="80" y="790"/>
                  </a:lnTo>
                  <a:lnTo>
                    <a:pt x="45" y="672"/>
                  </a:lnTo>
                  <a:lnTo>
                    <a:pt x="27" y="545"/>
                  </a:lnTo>
                  <a:lnTo>
                    <a:pt x="53" y="400"/>
                  </a:lnTo>
                  <a:lnTo>
                    <a:pt x="115" y="272"/>
                  </a:lnTo>
                  <a:lnTo>
                    <a:pt x="212" y="163"/>
                  </a:lnTo>
                  <a:lnTo>
                    <a:pt x="344" y="72"/>
                  </a:lnTo>
                  <a:lnTo>
                    <a:pt x="503" y="18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923" y="3491"/>
              <a:ext cx="1544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3164" y="2374"/>
              <a:ext cx="229" cy="954"/>
            </a:xfrm>
            <a:custGeom>
              <a:avLst/>
              <a:gdLst/>
              <a:ahLst/>
              <a:cxnLst>
                <a:cxn ang="0">
                  <a:pos x="114" y="726"/>
                </a:cxn>
                <a:cxn ang="0">
                  <a:pos x="185" y="745"/>
                </a:cxn>
                <a:cxn ang="0">
                  <a:pos x="220" y="799"/>
                </a:cxn>
                <a:cxn ang="0">
                  <a:pos x="229" y="835"/>
                </a:cxn>
                <a:cxn ang="0">
                  <a:pos x="220" y="872"/>
                </a:cxn>
                <a:cxn ang="0">
                  <a:pos x="203" y="908"/>
                </a:cxn>
                <a:cxn ang="0">
                  <a:pos x="185" y="926"/>
                </a:cxn>
                <a:cxn ang="0">
                  <a:pos x="150" y="945"/>
                </a:cxn>
                <a:cxn ang="0">
                  <a:pos x="114" y="954"/>
                </a:cxn>
                <a:cxn ang="0">
                  <a:pos x="79" y="945"/>
                </a:cxn>
                <a:cxn ang="0">
                  <a:pos x="44" y="926"/>
                </a:cxn>
                <a:cxn ang="0">
                  <a:pos x="26" y="908"/>
                </a:cxn>
                <a:cxn ang="0">
                  <a:pos x="9" y="872"/>
                </a:cxn>
                <a:cxn ang="0">
                  <a:pos x="0" y="835"/>
                </a:cxn>
                <a:cxn ang="0">
                  <a:pos x="9" y="799"/>
                </a:cxn>
                <a:cxn ang="0">
                  <a:pos x="44" y="745"/>
                </a:cxn>
                <a:cxn ang="0">
                  <a:pos x="114" y="726"/>
                </a:cxn>
                <a:cxn ang="0">
                  <a:pos x="114" y="0"/>
                </a:cxn>
                <a:cxn ang="0">
                  <a:pos x="150" y="9"/>
                </a:cxn>
                <a:cxn ang="0">
                  <a:pos x="185" y="27"/>
                </a:cxn>
                <a:cxn ang="0">
                  <a:pos x="203" y="45"/>
                </a:cxn>
                <a:cxn ang="0">
                  <a:pos x="220" y="81"/>
                </a:cxn>
                <a:cxn ang="0">
                  <a:pos x="229" y="118"/>
                </a:cxn>
                <a:cxn ang="0">
                  <a:pos x="220" y="154"/>
                </a:cxn>
                <a:cxn ang="0">
                  <a:pos x="185" y="209"/>
                </a:cxn>
                <a:cxn ang="0">
                  <a:pos x="114" y="227"/>
                </a:cxn>
                <a:cxn ang="0">
                  <a:pos x="44" y="209"/>
                </a:cxn>
                <a:cxn ang="0">
                  <a:pos x="9" y="154"/>
                </a:cxn>
                <a:cxn ang="0">
                  <a:pos x="0" y="118"/>
                </a:cxn>
                <a:cxn ang="0">
                  <a:pos x="9" y="81"/>
                </a:cxn>
                <a:cxn ang="0">
                  <a:pos x="26" y="45"/>
                </a:cxn>
                <a:cxn ang="0">
                  <a:pos x="44" y="27"/>
                </a:cxn>
                <a:cxn ang="0">
                  <a:pos x="79" y="9"/>
                </a:cxn>
                <a:cxn ang="0">
                  <a:pos x="114" y="0"/>
                </a:cxn>
              </a:cxnLst>
              <a:rect l="0" t="0" r="r" b="b"/>
              <a:pathLst>
                <a:path w="229" h="954">
                  <a:moveTo>
                    <a:pt x="114" y="726"/>
                  </a:moveTo>
                  <a:lnTo>
                    <a:pt x="185" y="745"/>
                  </a:lnTo>
                  <a:lnTo>
                    <a:pt x="220" y="799"/>
                  </a:lnTo>
                  <a:lnTo>
                    <a:pt x="229" y="835"/>
                  </a:lnTo>
                  <a:lnTo>
                    <a:pt x="220" y="872"/>
                  </a:lnTo>
                  <a:lnTo>
                    <a:pt x="203" y="908"/>
                  </a:lnTo>
                  <a:lnTo>
                    <a:pt x="185" y="926"/>
                  </a:lnTo>
                  <a:lnTo>
                    <a:pt x="150" y="945"/>
                  </a:lnTo>
                  <a:lnTo>
                    <a:pt x="114" y="954"/>
                  </a:lnTo>
                  <a:lnTo>
                    <a:pt x="79" y="945"/>
                  </a:lnTo>
                  <a:lnTo>
                    <a:pt x="44" y="926"/>
                  </a:lnTo>
                  <a:lnTo>
                    <a:pt x="26" y="908"/>
                  </a:lnTo>
                  <a:lnTo>
                    <a:pt x="9" y="872"/>
                  </a:lnTo>
                  <a:lnTo>
                    <a:pt x="0" y="835"/>
                  </a:lnTo>
                  <a:lnTo>
                    <a:pt x="9" y="799"/>
                  </a:lnTo>
                  <a:lnTo>
                    <a:pt x="44" y="745"/>
                  </a:lnTo>
                  <a:lnTo>
                    <a:pt x="114" y="726"/>
                  </a:lnTo>
                  <a:close/>
                  <a:moveTo>
                    <a:pt x="114" y="0"/>
                  </a:moveTo>
                  <a:lnTo>
                    <a:pt x="150" y="9"/>
                  </a:lnTo>
                  <a:lnTo>
                    <a:pt x="185" y="27"/>
                  </a:lnTo>
                  <a:lnTo>
                    <a:pt x="203" y="45"/>
                  </a:lnTo>
                  <a:lnTo>
                    <a:pt x="220" y="81"/>
                  </a:lnTo>
                  <a:lnTo>
                    <a:pt x="229" y="118"/>
                  </a:lnTo>
                  <a:lnTo>
                    <a:pt x="220" y="154"/>
                  </a:lnTo>
                  <a:lnTo>
                    <a:pt x="185" y="209"/>
                  </a:lnTo>
                  <a:lnTo>
                    <a:pt x="114" y="227"/>
                  </a:lnTo>
                  <a:lnTo>
                    <a:pt x="44" y="209"/>
                  </a:lnTo>
                  <a:lnTo>
                    <a:pt x="9" y="154"/>
                  </a:lnTo>
                  <a:lnTo>
                    <a:pt x="0" y="118"/>
                  </a:lnTo>
                  <a:lnTo>
                    <a:pt x="9" y="81"/>
                  </a:lnTo>
                  <a:lnTo>
                    <a:pt x="26" y="45"/>
                  </a:lnTo>
                  <a:lnTo>
                    <a:pt x="44" y="27"/>
                  </a:lnTo>
                  <a:lnTo>
                    <a:pt x="7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 noEditPoints="1"/>
            </p:cNvSpPr>
            <p:nvPr/>
          </p:nvSpPr>
          <p:spPr bwMode="auto">
            <a:xfrm>
              <a:off x="3702" y="2519"/>
              <a:ext cx="1411" cy="509"/>
            </a:xfrm>
            <a:custGeom>
              <a:avLst/>
              <a:gdLst/>
              <a:ahLst/>
              <a:cxnLst>
                <a:cxn ang="0">
                  <a:pos x="44" y="418"/>
                </a:cxn>
                <a:cxn ang="0">
                  <a:pos x="1367" y="418"/>
                </a:cxn>
                <a:cxn ang="0">
                  <a:pos x="1385" y="427"/>
                </a:cxn>
                <a:cxn ang="0">
                  <a:pos x="1403" y="427"/>
                </a:cxn>
                <a:cxn ang="0">
                  <a:pos x="1411" y="445"/>
                </a:cxn>
                <a:cxn ang="0">
                  <a:pos x="1411" y="482"/>
                </a:cxn>
                <a:cxn ang="0">
                  <a:pos x="1403" y="500"/>
                </a:cxn>
                <a:cxn ang="0">
                  <a:pos x="1385" y="500"/>
                </a:cxn>
                <a:cxn ang="0">
                  <a:pos x="1367" y="509"/>
                </a:cxn>
                <a:cxn ang="0">
                  <a:pos x="44" y="509"/>
                </a:cxn>
                <a:cxn ang="0">
                  <a:pos x="26" y="500"/>
                </a:cxn>
                <a:cxn ang="0">
                  <a:pos x="9" y="500"/>
                </a:cxn>
                <a:cxn ang="0">
                  <a:pos x="0" y="482"/>
                </a:cxn>
                <a:cxn ang="0">
                  <a:pos x="0" y="445"/>
                </a:cxn>
                <a:cxn ang="0">
                  <a:pos x="9" y="427"/>
                </a:cxn>
                <a:cxn ang="0">
                  <a:pos x="26" y="427"/>
                </a:cxn>
                <a:cxn ang="0">
                  <a:pos x="44" y="418"/>
                </a:cxn>
                <a:cxn ang="0">
                  <a:pos x="44" y="0"/>
                </a:cxn>
                <a:cxn ang="0">
                  <a:pos x="1367" y="0"/>
                </a:cxn>
                <a:cxn ang="0">
                  <a:pos x="1385" y="9"/>
                </a:cxn>
                <a:cxn ang="0">
                  <a:pos x="1403" y="9"/>
                </a:cxn>
                <a:cxn ang="0">
                  <a:pos x="1411" y="27"/>
                </a:cxn>
                <a:cxn ang="0">
                  <a:pos x="1411" y="64"/>
                </a:cxn>
                <a:cxn ang="0">
                  <a:pos x="1403" y="82"/>
                </a:cxn>
                <a:cxn ang="0">
                  <a:pos x="1385" y="82"/>
                </a:cxn>
                <a:cxn ang="0">
                  <a:pos x="1376" y="91"/>
                </a:cxn>
                <a:cxn ang="0">
                  <a:pos x="44" y="91"/>
                </a:cxn>
                <a:cxn ang="0">
                  <a:pos x="26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26" y="9"/>
                </a:cxn>
                <a:cxn ang="0">
                  <a:pos x="44" y="0"/>
                </a:cxn>
              </a:cxnLst>
              <a:rect l="0" t="0" r="r" b="b"/>
              <a:pathLst>
                <a:path w="1411" h="509">
                  <a:moveTo>
                    <a:pt x="44" y="418"/>
                  </a:moveTo>
                  <a:lnTo>
                    <a:pt x="1367" y="418"/>
                  </a:lnTo>
                  <a:lnTo>
                    <a:pt x="1385" y="427"/>
                  </a:lnTo>
                  <a:lnTo>
                    <a:pt x="1403" y="427"/>
                  </a:lnTo>
                  <a:lnTo>
                    <a:pt x="1411" y="445"/>
                  </a:lnTo>
                  <a:lnTo>
                    <a:pt x="1411" y="482"/>
                  </a:lnTo>
                  <a:lnTo>
                    <a:pt x="1403" y="500"/>
                  </a:lnTo>
                  <a:lnTo>
                    <a:pt x="1385" y="500"/>
                  </a:lnTo>
                  <a:lnTo>
                    <a:pt x="1367" y="509"/>
                  </a:lnTo>
                  <a:lnTo>
                    <a:pt x="44" y="509"/>
                  </a:lnTo>
                  <a:lnTo>
                    <a:pt x="26" y="500"/>
                  </a:lnTo>
                  <a:lnTo>
                    <a:pt x="9" y="500"/>
                  </a:lnTo>
                  <a:lnTo>
                    <a:pt x="0" y="482"/>
                  </a:lnTo>
                  <a:lnTo>
                    <a:pt x="0" y="445"/>
                  </a:lnTo>
                  <a:lnTo>
                    <a:pt x="9" y="427"/>
                  </a:lnTo>
                  <a:lnTo>
                    <a:pt x="26" y="427"/>
                  </a:lnTo>
                  <a:lnTo>
                    <a:pt x="44" y="418"/>
                  </a:lnTo>
                  <a:close/>
                  <a:moveTo>
                    <a:pt x="44" y="0"/>
                  </a:moveTo>
                  <a:lnTo>
                    <a:pt x="1367" y="0"/>
                  </a:lnTo>
                  <a:lnTo>
                    <a:pt x="1385" y="9"/>
                  </a:lnTo>
                  <a:lnTo>
                    <a:pt x="1403" y="9"/>
                  </a:lnTo>
                  <a:lnTo>
                    <a:pt x="1411" y="27"/>
                  </a:lnTo>
                  <a:lnTo>
                    <a:pt x="1411" y="64"/>
                  </a:lnTo>
                  <a:lnTo>
                    <a:pt x="1403" y="82"/>
                  </a:lnTo>
                  <a:lnTo>
                    <a:pt x="1385" y="82"/>
                  </a:lnTo>
                  <a:lnTo>
                    <a:pt x="1376" y="91"/>
                  </a:lnTo>
                  <a:lnTo>
                    <a:pt x="44" y="91"/>
                  </a:lnTo>
                  <a:lnTo>
                    <a:pt x="26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26" y="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5916" y="1837"/>
              <a:ext cx="1385" cy="148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341" y="0"/>
                </a:cxn>
                <a:cxn ang="0">
                  <a:pos x="1385" y="491"/>
                </a:cxn>
                <a:cxn ang="0">
                  <a:pos x="1332" y="491"/>
                </a:cxn>
                <a:cxn ang="0">
                  <a:pos x="1315" y="337"/>
                </a:cxn>
                <a:cxn ang="0">
                  <a:pos x="1297" y="218"/>
                </a:cxn>
                <a:cxn ang="0">
                  <a:pos x="1253" y="146"/>
                </a:cxn>
                <a:cxn ang="0">
                  <a:pos x="1182" y="100"/>
                </a:cxn>
                <a:cxn ang="0">
                  <a:pos x="1085" y="73"/>
                </a:cxn>
                <a:cxn ang="0">
                  <a:pos x="953" y="64"/>
                </a:cxn>
                <a:cxn ang="0">
                  <a:pos x="856" y="64"/>
                </a:cxn>
                <a:cxn ang="0">
                  <a:pos x="830" y="73"/>
                </a:cxn>
                <a:cxn ang="0">
                  <a:pos x="812" y="82"/>
                </a:cxn>
                <a:cxn ang="0">
                  <a:pos x="803" y="91"/>
                </a:cxn>
                <a:cxn ang="0">
                  <a:pos x="794" y="109"/>
                </a:cxn>
                <a:cxn ang="0">
                  <a:pos x="794" y="1345"/>
                </a:cxn>
                <a:cxn ang="0">
                  <a:pos x="812" y="1372"/>
                </a:cxn>
                <a:cxn ang="0">
                  <a:pos x="838" y="1391"/>
                </a:cxn>
                <a:cxn ang="0">
                  <a:pos x="909" y="1409"/>
                </a:cxn>
                <a:cxn ang="0">
                  <a:pos x="1094" y="1409"/>
                </a:cxn>
                <a:cxn ang="0">
                  <a:pos x="1094" y="1482"/>
                </a:cxn>
                <a:cxn ang="0">
                  <a:pos x="1006" y="1472"/>
                </a:cxn>
                <a:cxn ang="0">
                  <a:pos x="380" y="1472"/>
                </a:cxn>
                <a:cxn ang="0">
                  <a:pos x="291" y="1482"/>
                </a:cxn>
                <a:cxn ang="0">
                  <a:pos x="291" y="1409"/>
                </a:cxn>
                <a:cxn ang="0">
                  <a:pos x="477" y="1409"/>
                </a:cxn>
                <a:cxn ang="0">
                  <a:pos x="547" y="1391"/>
                </a:cxn>
                <a:cxn ang="0">
                  <a:pos x="574" y="1372"/>
                </a:cxn>
                <a:cxn ang="0">
                  <a:pos x="591" y="1345"/>
                </a:cxn>
                <a:cxn ang="0">
                  <a:pos x="591" y="109"/>
                </a:cxn>
                <a:cxn ang="0">
                  <a:pos x="583" y="91"/>
                </a:cxn>
                <a:cxn ang="0">
                  <a:pos x="530" y="64"/>
                </a:cxn>
                <a:cxn ang="0">
                  <a:pos x="433" y="64"/>
                </a:cxn>
                <a:cxn ang="0">
                  <a:pos x="300" y="73"/>
                </a:cxn>
                <a:cxn ang="0">
                  <a:pos x="203" y="100"/>
                </a:cxn>
                <a:cxn ang="0">
                  <a:pos x="133" y="146"/>
                </a:cxn>
                <a:cxn ang="0">
                  <a:pos x="89" y="218"/>
                </a:cxn>
                <a:cxn ang="0">
                  <a:pos x="71" y="337"/>
                </a:cxn>
                <a:cxn ang="0">
                  <a:pos x="53" y="491"/>
                </a:cxn>
                <a:cxn ang="0">
                  <a:pos x="0" y="491"/>
                </a:cxn>
                <a:cxn ang="0">
                  <a:pos x="44" y="0"/>
                </a:cxn>
              </a:cxnLst>
              <a:rect l="0" t="0" r="r" b="b"/>
              <a:pathLst>
                <a:path w="1385" h="1482">
                  <a:moveTo>
                    <a:pt x="44" y="0"/>
                  </a:moveTo>
                  <a:lnTo>
                    <a:pt x="1341" y="0"/>
                  </a:lnTo>
                  <a:lnTo>
                    <a:pt x="1385" y="491"/>
                  </a:lnTo>
                  <a:lnTo>
                    <a:pt x="1332" y="491"/>
                  </a:lnTo>
                  <a:lnTo>
                    <a:pt x="1315" y="337"/>
                  </a:lnTo>
                  <a:lnTo>
                    <a:pt x="1297" y="218"/>
                  </a:lnTo>
                  <a:lnTo>
                    <a:pt x="1253" y="146"/>
                  </a:lnTo>
                  <a:lnTo>
                    <a:pt x="1182" y="100"/>
                  </a:lnTo>
                  <a:lnTo>
                    <a:pt x="1085" y="73"/>
                  </a:lnTo>
                  <a:lnTo>
                    <a:pt x="953" y="64"/>
                  </a:lnTo>
                  <a:lnTo>
                    <a:pt x="856" y="64"/>
                  </a:lnTo>
                  <a:lnTo>
                    <a:pt x="830" y="73"/>
                  </a:lnTo>
                  <a:lnTo>
                    <a:pt x="812" y="82"/>
                  </a:lnTo>
                  <a:lnTo>
                    <a:pt x="803" y="91"/>
                  </a:lnTo>
                  <a:lnTo>
                    <a:pt x="794" y="109"/>
                  </a:lnTo>
                  <a:lnTo>
                    <a:pt x="794" y="1345"/>
                  </a:lnTo>
                  <a:lnTo>
                    <a:pt x="812" y="1372"/>
                  </a:lnTo>
                  <a:lnTo>
                    <a:pt x="838" y="1391"/>
                  </a:lnTo>
                  <a:lnTo>
                    <a:pt x="909" y="1409"/>
                  </a:lnTo>
                  <a:lnTo>
                    <a:pt x="1094" y="1409"/>
                  </a:lnTo>
                  <a:lnTo>
                    <a:pt x="1094" y="1482"/>
                  </a:lnTo>
                  <a:lnTo>
                    <a:pt x="1006" y="1472"/>
                  </a:lnTo>
                  <a:lnTo>
                    <a:pt x="380" y="1472"/>
                  </a:lnTo>
                  <a:lnTo>
                    <a:pt x="291" y="1482"/>
                  </a:lnTo>
                  <a:lnTo>
                    <a:pt x="291" y="1409"/>
                  </a:lnTo>
                  <a:lnTo>
                    <a:pt x="477" y="1409"/>
                  </a:lnTo>
                  <a:lnTo>
                    <a:pt x="547" y="1391"/>
                  </a:lnTo>
                  <a:lnTo>
                    <a:pt x="574" y="1372"/>
                  </a:lnTo>
                  <a:lnTo>
                    <a:pt x="591" y="1345"/>
                  </a:lnTo>
                  <a:lnTo>
                    <a:pt x="591" y="109"/>
                  </a:lnTo>
                  <a:lnTo>
                    <a:pt x="583" y="91"/>
                  </a:lnTo>
                  <a:lnTo>
                    <a:pt x="530" y="64"/>
                  </a:lnTo>
                  <a:lnTo>
                    <a:pt x="433" y="64"/>
                  </a:lnTo>
                  <a:lnTo>
                    <a:pt x="300" y="73"/>
                  </a:lnTo>
                  <a:lnTo>
                    <a:pt x="203" y="100"/>
                  </a:lnTo>
                  <a:lnTo>
                    <a:pt x="133" y="146"/>
                  </a:lnTo>
                  <a:lnTo>
                    <a:pt x="89" y="218"/>
                  </a:lnTo>
                  <a:lnTo>
                    <a:pt x="71" y="337"/>
                  </a:lnTo>
                  <a:lnTo>
                    <a:pt x="53" y="491"/>
                  </a:lnTo>
                  <a:lnTo>
                    <a:pt x="0" y="49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7266" y="2346"/>
              <a:ext cx="715" cy="97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246"/>
                </a:cxn>
                <a:cxn ang="0">
                  <a:pos x="318" y="182"/>
                </a:cxn>
                <a:cxn ang="0">
                  <a:pos x="353" y="118"/>
                </a:cxn>
                <a:cxn ang="0">
                  <a:pos x="406" y="55"/>
                </a:cxn>
                <a:cxn ang="0">
                  <a:pos x="468" y="18"/>
                </a:cxn>
                <a:cxn ang="0">
                  <a:pos x="556" y="0"/>
                </a:cxn>
                <a:cxn ang="0">
                  <a:pos x="635" y="18"/>
                </a:cxn>
                <a:cxn ang="0">
                  <a:pos x="697" y="73"/>
                </a:cxn>
                <a:cxn ang="0">
                  <a:pos x="715" y="137"/>
                </a:cxn>
                <a:cxn ang="0">
                  <a:pos x="715" y="173"/>
                </a:cxn>
                <a:cxn ang="0">
                  <a:pos x="662" y="227"/>
                </a:cxn>
                <a:cxn ang="0">
                  <a:pos x="644" y="237"/>
                </a:cxn>
                <a:cxn ang="0">
                  <a:pos x="591" y="237"/>
                </a:cxn>
                <a:cxn ang="0">
                  <a:pos x="565" y="218"/>
                </a:cxn>
                <a:cxn ang="0">
                  <a:pos x="547" y="200"/>
                </a:cxn>
                <a:cxn ang="0">
                  <a:pos x="538" y="173"/>
                </a:cxn>
                <a:cxn ang="0">
                  <a:pos x="529" y="137"/>
                </a:cxn>
                <a:cxn ang="0">
                  <a:pos x="547" y="82"/>
                </a:cxn>
                <a:cxn ang="0">
                  <a:pos x="556" y="64"/>
                </a:cxn>
                <a:cxn ang="0">
                  <a:pos x="574" y="55"/>
                </a:cxn>
                <a:cxn ang="0">
                  <a:pos x="556" y="55"/>
                </a:cxn>
                <a:cxn ang="0">
                  <a:pos x="468" y="73"/>
                </a:cxn>
                <a:cxn ang="0">
                  <a:pos x="397" y="137"/>
                </a:cxn>
                <a:cxn ang="0">
                  <a:pos x="353" y="227"/>
                </a:cxn>
                <a:cxn ang="0">
                  <a:pos x="318" y="336"/>
                </a:cxn>
                <a:cxn ang="0">
                  <a:pos x="309" y="464"/>
                </a:cxn>
                <a:cxn ang="0">
                  <a:pos x="309" y="845"/>
                </a:cxn>
                <a:cxn ang="0">
                  <a:pos x="327" y="882"/>
                </a:cxn>
                <a:cxn ang="0">
                  <a:pos x="379" y="891"/>
                </a:cxn>
                <a:cxn ang="0">
                  <a:pos x="468" y="900"/>
                </a:cxn>
                <a:cxn ang="0">
                  <a:pos x="512" y="900"/>
                </a:cxn>
                <a:cxn ang="0">
                  <a:pos x="512" y="973"/>
                </a:cxn>
                <a:cxn ang="0">
                  <a:pos x="371" y="963"/>
                </a:cxn>
                <a:cxn ang="0">
                  <a:pos x="168" y="963"/>
                </a:cxn>
                <a:cxn ang="0">
                  <a:pos x="88" y="973"/>
                </a:cxn>
                <a:cxn ang="0">
                  <a:pos x="0" y="973"/>
                </a:cxn>
                <a:cxn ang="0">
                  <a:pos x="0" y="900"/>
                </a:cxn>
                <a:cxn ang="0">
                  <a:pos x="88" y="900"/>
                </a:cxn>
                <a:cxn ang="0">
                  <a:pos x="132" y="891"/>
                </a:cxn>
                <a:cxn ang="0">
                  <a:pos x="159" y="854"/>
                </a:cxn>
                <a:cxn ang="0">
                  <a:pos x="168" y="800"/>
                </a:cxn>
                <a:cxn ang="0">
                  <a:pos x="168" y="218"/>
                </a:cxn>
                <a:cxn ang="0">
                  <a:pos x="159" y="155"/>
                </a:cxn>
                <a:cxn ang="0">
                  <a:pos x="141" y="118"/>
                </a:cxn>
                <a:cxn ang="0">
                  <a:pos x="88" y="100"/>
                </a:cxn>
                <a:cxn ang="0">
                  <a:pos x="0" y="100"/>
                </a:cxn>
                <a:cxn ang="0">
                  <a:pos x="0" y="28"/>
                </a:cxn>
                <a:cxn ang="0">
                  <a:pos x="291" y="0"/>
                </a:cxn>
              </a:cxnLst>
              <a:rect l="0" t="0" r="r" b="b"/>
              <a:pathLst>
                <a:path w="715" h="973">
                  <a:moveTo>
                    <a:pt x="291" y="0"/>
                  </a:moveTo>
                  <a:lnTo>
                    <a:pt x="291" y="246"/>
                  </a:lnTo>
                  <a:lnTo>
                    <a:pt x="318" y="182"/>
                  </a:lnTo>
                  <a:lnTo>
                    <a:pt x="353" y="118"/>
                  </a:lnTo>
                  <a:lnTo>
                    <a:pt x="406" y="55"/>
                  </a:lnTo>
                  <a:lnTo>
                    <a:pt x="468" y="18"/>
                  </a:lnTo>
                  <a:lnTo>
                    <a:pt x="556" y="0"/>
                  </a:lnTo>
                  <a:lnTo>
                    <a:pt x="635" y="18"/>
                  </a:lnTo>
                  <a:lnTo>
                    <a:pt x="697" y="73"/>
                  </a:lnTo>
                  <a:lnTo>
                    <a:pt x="715" y="137"/>
                  </a:lnTo>
                  <a:lnTo>
                    <a:pt x="715" y="173"/>
                  </a:lnTo>
                  <a:lnTo>
                    <a:pt x="662" y="227"/>
                  </a:lnTo>
                  <a:lnTo>
                    <a:pt x="644" y="237"/>
                  </a:lnTo>
                  <a:lnTo>
                    <a:pt x="591" y="237"/>
                  </a:lnTo>
                  <a:lnTo>
                    <a:pt x="565" y="218"/>
                  </a:lnTo>
                  <a:lnTo>
                    <a:pt x="547" y="200"/>
                  </a:lnTo>
                  <a:lnTo>
                    <a:pt x="538" y="173"/>
                  </a:lnTo>
                  <a:lnTo>
                    <a:pt x="529" y="137"/>
                  </a:lnTo>
                  <a:lnTo>
                    <a:pt x="547" y="82"/>
                  </a:lnTo>
                  <a:lnTo>
                    <a:pt x="556" y="64"/>
                  </a:lnTo>
                  <a:lnTo>
                    <a:pt x="574" y="55"/>
                  </a:lnTo>
                  <a:lnTo>
                    <a:pt x="556" y="55"/>
                  </a:lnTo>
                  <a:lnTo>
                    <a:pt x="468" y="73"/>
                  </a:lnTo>
                  <a:lnTo>
                    <a:pt x="397" y="137"/>
                  </a:lnTo>
                  <a:lnTo>
                    <a:pt x="353" y="227"/>
                  </a:lnTo>
                  <a:lnTo>
                    <a:pt x="318" y="336"/>
                  </a:lnTo>
                  <a:lnTo>
                    <a:pt x="309" y="464"/>
                  </a:lnTo>
                  <a:lnTo>
                    <a:pt x="309" y="845"/>
                  </a:lnTo>
                  <a:lnTo>
                    <a:pt x="327" y="882"/>
                  </a:lnTo>
                  <a:lnTo>
                    <a:pt x="379" y="891"/>
                  </a:lnTo>
                  <a:lnTo>
                    <a:pt x="468" y="900"/>
                  </a:lnTo>
                  <a:lnTo>
                    <a:pt x="512" y="900"/>
                  </a:lnTo>
                  <a:lnTo>
                    <a:pt x="512" y="973"/>
                  </a:lnTo>
                  <a:lnTo>
                    <a:pt x="371" y="963"/>
                  </a:lnTo>
                  <a:lnTo>
                    <a:pt x="168" y="963"/>
                  </a:lnTo>
                  <a:lnTo>
                    <a:pt x="88" y="973"/>
                  </a:lnTo>
                  <a:lnTo>
                    <a:pt x="0" y="973"/>
                  </a:lnTo>
                  <a:lnTo>
                    <a:pt x="0" y="900"/>
                  </a:lnTo>
                  <a:lnTo>
                    <a:pt x="88" y="900"/>
                  </a:lnTo>
                  <a:lnTo>
                    <a:pt x="132" y="891"/>
                  </a:lnTo>
                  <a:lnTo>
                    <a:pt x="159" y="854"/>
                  </a:lnTo>
                  <a:lnTo>
                    <a:pt x="168" y="800"/>
                  </a:lnTo>
                  <a:lnTo>
                    <a:pt x="168" y="218"/>
                  </a:lnTo>
                  <a:lnTo>
                    <a:pt x="159" y="155"/>
                  </a:lnTo>
                  <a:lnTo>
                    <a:pt x="141" y="118"/>
                  </a:lnTo>
                  <a:lnTo>
                    <a:pt x="88" y="100"/>
                  </a:lnTo>
                  <a:lnTo>
                    <a:pt x="0" y="100"/>
                  </a:lnTo>
                  <a:lnTo>
                    <a:pt x="0" y="28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8104" y="2982"/>
              <a:ext cx="1315" cy="1145"/>
            </a:xfrm>
            <a:custGeom>
              <a:avLst/>
              <a:gdLst/>
              <a:ahLst/>
              <a:cxnLst>
                <a:cxn ang="0">
                  <a:pos x="1253" y="0"/>
                </a:cxn>
                <a:cxn ang="0">
                  <a:pos x="1262" y="37"/>
                </a:cxn>
                <a:cxn ang="0">
                  <a:pos x="1165" y="291"/>
                </a:cxn>
                <a:cxn ang="0">
                  <a:pos x="1059" y="655"/>
                </a:cxn>
                <a:cxn ang="0">
                  <a:pos x="1024" y="882"/>
                </a:cxn>
                <a:cxn ang="0">
                  <a:pos x="1015" y="973"/>
                </a:cxn>
                <a:cxn ang="0">
                  <a:pos x="1085" y="1045"/>
                </a:cxn>
                <a:cxn ang="0">
                  <a:pos x="1174" y="1036"/>
                </a:cxn>
                <a:cxn ang="0">
                  <a:pos x="1191" y="1009"/>
                </a:cxn>
                <a:cxn ang="0">
                  <a:pos x="1235" y="973"/>
                </a:cxn>
                <a:cxn ang="0">
                  <a:pos x="1279" y="945"/>
                </a:cxn>
                <a:cxn ang="0">
                  <a:pos x="1315" y="964"/>
                </a:cxn>
                <a:cxn ang="0">
                  <a:pos x="1262" y="1045"/>
                </a:cxn>
                <a:cxn ang="0">
                  <a:pos x="1103" y="1127"/>
                </a:cxn>
                <a:cxn ang="0">
                  <a:pos x="944" y="1145"/>
                </a:cxn>
                <a:cxn ang="0">
                  <a:pos x="900" y="1118"/>
                </a:cxn>
                <a:cxn ang="0">
                  <a:pos x="874" y="1018"/>
                </a:cxn>
                <a:cxn ang="0">
                  <a:pos x="900" y="845"/>
                </a:cxn>
                <a:cxn ang="0">
                  <a:pos x="918" y="645"/>
                </a:cxn>
                <a:cxn ang="0">
                  <a:pos x="468" y="764"/>
                </a:cxn>
                <a:cxn ang="0">
                  <a:pos x="397" y="964"/>
                </a:cxn>
                <a:cxn ang="0">
                  <a:pos x="362" y="1054"/>
                </a:cxn>
                <a:cxn ang="0">
                  <a:pos x="318" y="1109"/>
                </a:cxn>
                <a:cxn ang="0">
                  <a:pos x="256" y="1136"/>
                </a:cxn>
                <a:cxn ang="0">
                  <a:pos x="221" y="1118"/>
                </a:cxn>
                <a:cxn ang="0">
                  <a:pos x="291" y="927"/>
                </a:cxn>
                <a:cxn ang="0">
                  <a:pos x="380" y="645"/>
                </a:cxn>
                <a:cxn ang="0">
                  <a:pos x="221" y="636"/>
                </a:cxn>
                <a:cxn ang="0">
                  <a:pos x="265" y="582"/>
                </a:cxn>
                <a:cxn ang="0">
                  <a:pos x="309" y="555"/>
                </a:cxn>
                <a:cxn ang="0">
                  <a:pos x="415" y="473"/>
                </a:cxn>
                <a:cxn ang="0">
                  <a:pos x="450" y="291"/>
                </a:cxn>
                <a:cxn ang="0">
                  <a:pos x="459" y="173"/>
                </a:cxn>
                <a:cxn ang="0">
                  <a:pos x="441" y="146"/>
                </a:cxn>
                <a:cxn ang="0">
                  <a:pos x="406" y="118"/>
                </a:cxn>
                <a:cxn ang="0">
                  <a:pos x="283" y="128"/>
                </a:cxn>
                <a:cxn ang="0">
                  <a:pos x="177" y="209"/>
                </a:cxn>
                <a:cxn ang="0">
                  <a:pos x="88" y="309"/>
                </a:cxn>
                <a:cxn ang="0">
                  <a:pos x="44" y="327"/>
                </a:cxn>
                <a:cxn ang="0">
                  <a:pos x="9" y="337"/>
                </a:cxn>
                <a:cxn ang="0">
                  <a:pos x="0" y="318"/>
                </a:cxn>
                <a:cxn ang="0">
                  <a:pos x="53" y="227"/>
                </a:cxn>
                <a:cxn ang="0">
                  <a:pos x="221" y="91"/>
                </a:cxn>
                <a:cxn ang="0">
                  <a:pos x="485" y="19"/>
                </a:cxn>
                <a:cxn ang="0">
                  <a:pos x="547" y="28"/>
                </a:cxn>
                <a:cxn ang="0">
                  <a:pos x="582" y="55"/>
                </a:cxn>
                <a:cxn ang="0">
                  <a:pos x="600" y="146"/>
                </a:cxn>
                <a:cxn ang="0">
                  <a:pos x="582" y="309"/>
                </a:cxn>
                <a:cxn ang="0">
                  <a:pos x="538" y="527"/>
                </a:cxn>
                <a:cxn ang="0">
                  <a:pos x="530" y="555"/>
                </a:cxn>
                <a:cxn ang="0">
                  <a:pos x="971" y="527"/>
                </a:cxn>
                <a:cxn ang="0">
                  <a:pos x="1059" y="246"/>
                </a:cxn>
                <a:cxn ang="0">
                  <a:pos x="1121" y="82"/>
                </a:cxn>
                <a:cxn ang="0">
                  <a:pos x="1147" y="46"/>
                </a:cxn>
                <a:cxn ang="0">
                  <a:pos x="1226" y="0"/>
                </a:cxn>
              </a:cxnLst>
              <a:rect l="0" t="0" r="r" b="b"/>
              <a:pathLst>
                <a:path w="1315" h="1145">
                  <a:moveTo>
                    <a:pt x="1226" y="0"/>
                  </a:moveTo>
                  <a:lnTo>
                    <a:pt x="1253" y="0"/>
                  </a:lnTo>
                  <a:lnTo>
                    <a:pt x="1262" y="9"/>
                  </a:lnTo>
                  <a:lnTo>
                    <a:pt x="1262" y="37"/>
                  </a:lnTo>
                  <a:lnTo>
                    <a:pt x="1253" y="46"/>
                  </a:lnTo>
                  <a:lnTo>
                    <a:pt x="1165" y="291"/>
                  </a:lnTo>
                  <a:lnTo>
                    <a:pt x="1103" y="491"/>
                  </a:lnTo>
                  <a:lnTo>
                    <a:pt x="1059" y="655"/>
                  </a:lnTo>
                  <a:lnTo>
                    <a:pt x="1032" y="791"/>
                  </a:lnTo>
                  <a:lnTo>
                    <a:pt x="1024" y="882"/>
                  </a:lnTo>
                  <a:lnTo>
                    <a:pt x="1015" y="945"/>
                  </a:lnTo>
                  <a:lnTo>
                    <a:pt x="1015" y="973"/>
                  </a:lnTo>
                  <a:lnTo>
                    <a:pt x="1032" y="1027"/>
                  </a:lnTo>
                  <a:lnTo>
                    <a:pt x="1085" y="1045"/>
                  </a:lnTo>
                  <a:lnTo>
                    <a:pt x="1165" y="1045"/>
                  </a:lnTo>
                  <a:lnTo>
                    <a:pt x="1174" y="1036"/>
                  </a:lnTo>
                  <a:lnTo>
                    <a:pt x="1174" y="1027"/>
                  </a:lnTo>
                  <a:lnTo>
                    <a:pt x="1191" y="1009"/>
                  </a:lnTo>
                  <a:lnTo>
                    <a:pt x="1209" y="982"/>
                  </a:lnTo>
                  <a:lnTo>
                    <a:pt x="1235" y="973"/>
                  </a:lnTo>
                  <a:lnTo>
                    <a:pt x="1253" y="954"/>
                  </a:lnTo>
                  <a:lnTo>
                    <a:pt x="1279" y="945"/>
                  </a:lnTo>
                  <a:lnTo>
                    <a:pt x="1297" y="945"/>
                  </a:lnTo>
                  <a:lnTo>
                    <a:pt x="1315" y="964"/>
                  </a:lnTo>
                  <a:lnTo>
                    <a:pt x="1297" y="1000"/>
                  </a:lnTo>
                  <a:lnTo>
                    <a:pt x="1262" y="1045"/>
                  </a:lnTo>
                  <a:lnTo>
                    <a:pt x="1191" y="1091"/>
                  </a:lnTo>
                  <a:lnTo>
                    <a:pt x="1103" y="1127"/>
                  </a:lnTo>
                  <a:lnTo>
                    <a:pt x="979" y="1145"/>
                  </a:lnTo>
                  <a:lnTo>
                    <a:pt x="944" y="1145"/>
                  </a:lnTo>
                  <a:lnTo>
                    <a:pt x="918" y="1136"/>
                  </a:lnTo>
                  <a:lnTo>
                    <a:pt x="900" y="1118"/>
                  </a:lnTo>
                  <a:lnTo>
                    <a:pt x="874" y="1063"/>
                  </a:lnTo>
                  <a:lnTo>
                    <a:pt x="874" y="1018"/>
                  </a:lnTo>
                  <a:lnTo>
                    <a:pt x="882" y="945"/>
                  </a:lnTo>
                  <a:lnTo>
                    <a:pt x="900" y="845"/>
                  </a:lnTo>
                  <a:lnTo>
                    <a:pt x="953" y="627"/>
                  </a:lnTo>
                  <a:lnTo>
                    <a:pt x="918" y="645"/>
                  </a:lnTo>
                  <a:lnTo>
                    <a:pt x="503" y="645"/>
                  </a:lnTo>
                  <a:lnTo>
                    <a:pt x="468" y="764"/>
                  </a:lnTo>
                  <a:lnTo>
                    <a:pt x="432" y="873"/>
                  </a:lnTo>
                  <a:lnTo>
                    <a:pt x="397" y="964"/>
                  </a:lnTo>
                  <a:lnTo>
                    <a:pt x="371" y="1027"/>
                  </a:lnTo>
                  <a:lnTo>
                    <a:pt x="362" y="1054"/>
                  </a:lnTo>
                  <a:lnTo>
                    <a:pt x="344" y="1082"/>
                  </a:lnTo>
                  <a:lnTo>
                    <a:pt x="318" y="1109"/>
                  </a:lnTo>
                  <a:lnTo>
                    <a:pt x="283" y="1127"/>
                  </a:lnTo>
                  <a:lnTo>
                    <a:pt x="256" y="1136"/>
                  </a:lnTo>
                  <a:lnTo>
                    <a:pt x="221" y="1136"/>
                  </a:lnTo>
                  <a:lnTo>
                    <a:pt x="221" y="1118"/>
                  </a:lnTo>
                  <a:lnTo>
                    <a:pt x="230" y="1100"/>
                  </a:lnTo>
                  <a:lnTo>
                    <a:pt x="291" y="927"/>
                  </a:lnTo>
                  <a:lnTo>
                    <a:pt x="344" y="782"/>
                  </a:lnTo>
                  <a:lnTo>
                    <a:pt x="380" y="645"/>
                  </a:lnTo>
                  <a:lnTo>
                    <a:pt x="221" y="645"/>
                  </a:lnTo>
                  <a:lnTo>
                    <a:pt x="221" y="636"/>
                  </a:lnTo>
                  <a:lnTo>
                    <a:pt x="238" y="600"/>
                  </a:lnTo>
                  <a:lnTo>
                    <a:pt x="265" y="582"/>
                  </a:lnTo>
                  <a:lnTo>
                    <a:pt x="283" y="573"/>
                  </a:lnTo>
                  <a:lnTo>
                    <a:pt x="309" y="555"/>
                  </a:lnTo>
                  <a:lnTo>
                    <a:pt x="397" y="555"/>
                  </a:lnTo>
                  <a:lnTo>
                    <a:pt x="415" y="473"/>
                  </a:lnTo>
                  <a:lnTo>
                    <a:pt x="441" y="364"/>
                  </a:lnTo>
                  <a:lnTo>
                    <a:pt x="450" y="291"/>
                  </a:lnTo>
                  <a:lnTo>
                    <a:pt x="459" y="227"/>
                  </a:lnTo>
                  <a:lnTo>
                    <a:pt x="459" y="173"/>
                  </a:lnTo>
                  <a:lnTo>
                    <a:pt x="450" y="164"/>
                  </a:lnTo>
                  <a:lnTo>
                    <a:pt x="441" y="146"/>
                  </a:lnTo>
                  <a:lnTo>
                    <a:pt x="424" y="128"/>
                  </a:lnTo>
                  <a:lnTo>
                    <a:pt x="406" y="118"/>
                  </a:lnTo>
                  <a:lnTo>
                    <a:pt x="380" y="118"/>
                  </a:lnTo>
                  <a:lnTo>
                    <a:pt x="283" y="128"/>
                  </a:lnTo>
                  <a:lnTo>
                    <a:pt x="221" y="164"/>
                  </a:lnTo>
                  <a:lnTo>
                    <a:pt x="177" y="209"/>
                  </a:lnTo>
                  <a:lnTo>
                    <a:pt x="141" y="255"/>
                  </a:lnTo>
                  <a:lnTo>
                    <a:pt x="88" y="309"/>
                  </a:lnTo>
                  <a:lnTo>
                    <a:pt x="62" y="327"/>
                  </a:lnTo>
                  <a:lnTo>
                    <a:pt x="44" y="327"/>
                  </a:lnTo>
                  <a:lnTo>
                    <a:pt x="27" y="337"/>
                  </a:lnTo>
                  <a:lnTo>
                    <a:pt x="9" y="337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18" y="291"/>
                  </a:lnTo>
                  <a:lnTo>
                    <a:pt x="53" y="227"/>
                  </a:lnTo>
                  <a:lnTo>
                    <a:pt x="124" y="155"/>
                  </a:lnTo>
                  <a:lnTo>
                    <a:pt x="221" y="91"/>
                  </a:lnTo>
                  <a:lnTo>
                    <a:pt x="335" y="37"/>
                  </a:lnTo>
                  <a:lnTo>
                    <a:pt x="485" y="19"/>
                  </a:lnTo>
                  <a:lnTo>
                    <a:pt x="521" y="19"/>
                  </a:lnTo>
                  <a:lnTo>
                    <a:pt x="547" y="28"/>
                  </a:lnTo>
                  <a:lnTo>
                    <a:pt x="565" y="46"/>
                  </a:lnTo>
                  <a:lnTo>
                    <a:pt x="582" y="55"/>
                  </a:lnTo>
                  <a:lnTo>
                    <a:pt x="600" y="91"/>
                  </a:lnTo>
                  <a:lnTo>
                    <a:pt x="600" y="146"/>
                  </a:lnTo>
                  <a:lnTo>
                    <a:pt x="591" y="209"/>
                  </a:lnTo>
                  <a:lnTo>
                    <a:pt x="582" y="309"/>
                  </a:lnTo>
                  <a:lnTo>
                    <a:pt x="565" y="418"/>
                  </a:lnTo>
                  <a:lnTo>
                    <a:pt x="538" y="527"/>
                  </a:lnTo>
                  <a:lnTo>
                    <a:pt x="521" y="527"/>
                  </a:lnTo>
                  <a:lnTo>
                    <a:pt x="530" y="555"/>
                  </a:lnTo>
                  <a:lnTo>
                    <a:pt x="538" y="527"/>
                  </a:lnTo>
                  <a:lnTo>
                    <a:pt x="971" y="527"/>
                  </a:lnTo>
                  <a:lnTo>
                    <a:pt x="1015" y="373"/>
                  </a:lnTo>
                  <a:lnTo>
                    <a:pt x="1059" y="246"/>
                  </a:lnTo>
                  <a:lnTo>
                    <a:pt x="1094" y="146"/>
                  </a:lnTo>
                  <a:lnTo>
                    <a:pt x="1121" y="82"/>
                  </a:lnTo>
                  <a:lnTo>
                    <a:pt x="1129" y="64"/>
                  </a:lnTo>
                  <a:lnTo>
                    <a:pt x="1147" y="46"/>
                  </a:lnTo>
                  <a:lnTo>
                    <a:pt x="1200" y="9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 noEditPoints="1"/>
            </p:cNvSpPr>
            <p:nvPr/>
          </p:nvSpPr>
          <p:spPr bwMode="auto">
            <a:xfrm>
              <a:off x="9613" y="2573"/>
              <a:ext cx="467" cy="755"/>
            </a:xfrm>
            <a:custGeom>
              <a:avLst/>
              <a:gdLst/>
              <a:ahLst/>
              <a:cxnLst>
                <a:cxn ang="0">
                  <a:pos x="309" y="309"/>
                </a:cxn>
                <a:cxn ang="0">
                  <a:pos x="247" y="328"/>
                </a:cxn>
                <a:cxn ang="0">
                  <a:pos x="194" y="364"/>
                </a:cxn>
                <a:cxn ang="0">
                  <a:pos x="141" y="418"/>
                </a:cxn>
                <a:cxn ang="0">
                  <a:pos x="141" y="428"/>
                </a:cxn>
                <a:cxn ang="0">
                  <a:pos x="132" y="446"/>
                </a:cxn>
                <a:cxn ang="0">
                  <a:pos x="132" y="473"/>
                </a:cxn>
                <a:cxn ang="0">
                  <a:pos x="123" y="491"/>
                </a:cxn>
                <a:cxn ang="0">
                  <a:pos x="123" y="509"/>
                </a:cxn>
                <a:cxn ang="0">
                  <a:pos x="114" y="555"/>
                </a:cxn>
                <a:cxn ang="0">
                  <a:pos x="106" y="609"/>
                </a:cxn>
                <a:cxn ang="0">
                  <a:pos x="106" y="646"/>
                </a:cxn>
                <a:cxn ang="0">
                  <a:pos x="114" y="673"/>
                </a:cxn>
                <a:cxn ang="0">
                  <a:pos x="150" y="709"/>
                </a:cxn>
                <a:cxn ang="0">
                  <a:pos x="185" y="727"/>
                </a:cxn>
                <a:cxn ang="0">
                  <a:pos x="203" y="727"/>
                </a:cxn>
                <a:cxn ang="0">
                  <a:pos x="203" y="718"/>
                </a:cxn>
                <a:cxn ang="0">
                  <a:pos x="247" y="709"/>
                </a:cxn>
                <a:cxn ang="0">
                  <a:pos x="300" y="673"/>
                </a:cxn>
                <a:cxn ang="0">
                  <a:pos x="344" y="618"/>
                </a:cxn>
                <a:cxn ang="0">
                  <a:pos x="370" y="555"/>
                </a:cxn>
                <a:cxn ang="0">
                  <a:pos x="388" y="482"/>
                </a:cxn>
                <a:cxn ang="0">
                  <a:pos x="397" y="418"/>
                </a:cxn>
                <a:cxn ang="0">
                  <a:pos x="397" y="382"/>
                </a:cxn>
                <a:cxn ang="0">
                  <a:pos x="388" y="355"/>
                </a:cxn>
                <a:cxn ang="0">
                  <a:pos x="353" y="318"/>
                </a:cxn>
                <a:cxn ang="0">
                  <a:pos x="326" y="309"/>
                </a:cxn>
                <a:cxn ang="0">
                  <a:pos x="309" y="309"/>
                </a:cxn>
                <a:cxn ang="0">
                  <a:pos x="194" y="0"/>
                </a:cxn>
                <a:cxn ang="0">
                  <a:pos x="220" y="0"/>
                </a:cxn>
                <a:cxn ang="0">
                  <a:pos x="229" y="10"/>
                </a:cxn>
                <a:cxn ang="0">
                  <a:pos x="229" y="46"/>
                </a:cxn>
                <a:cxn ang="0">
                  <a:pos x="212" y="37"/>
                </a:cxn>
                <a:cxn ang="0">
                  <a:pos x="141" y="328"/>
                </a:cxn>
                <a:cxn ang="0">
                  <a:pos x="220" y="282"/>
                </a:cxn>
                <a:cxn ang="0">
                  <a:pos x="291" y="273"/>
                </a:cxn>
                <a:cxn ang="0">
                  <a:pos x="362" y="282"/>
                </a:cxn>
                <a:cxn ang="0">
                  <a:pos x="414" y="318"/>
                </a:cxn>
                <a:cxn ang="0">
                  <a:pos x="459" y="382"/>
                </a:cxn>
                <a:cxn ang="0">
                  <a:pos x="467" y="455"/>
                </a:cxn>
                <a:cxn ang="0">
                  <a:pos x="441" y="564"/>
                </a:cxn>
                <a:cxn ang="0">
                  <a:pos x="379" y="664"/>
                </a:cxn>
                <a:cxn ang="0">
                  <a:pos x="282" y="727"/>
                </a:cxn>
                <a:cxn ang="0">
                  <a:pos x="176" y="755"/>
                </a:cxn>
                <a:cxn ang="0">
                  <a:pos x="106" y="746"/>
                </a:cxn>
                <a:cxn ang="0">
                  <a:pos x="53" y="709"/>
                </a:cxn>
                <a:cxn ang="0">
                  <a:pos x="17" y="646"/>
                </a:cxn>
                <a:cxn ang="0">
                  <a:pos x="0" y="573"/>
                </a:cxn>
                <a:cxn ang="0">
                  <a:pos x="0" y="546"/>
                </a:cxn>
                <a:cxn ang="0">
                  <a:pos x="9" y="518"/>
                </a:cxn>
                <a:cxn ang="0">
                  <a:pos x="97" y="155"/>
                </a:cxn>
                <a:cxn ang="0">
                  <a:pos x="106" y="137"/>
                </a:cxn>
                <a:cxn ang="0">
                  <a:pos x="106" y="109"/>
                </a:cxn>
                <a:cxn ang="0">
                  <a:pos x="114" y="91"/>
                </a:cxn>
                <a:cxn ang="0">
                  <a:pos x="114" y="73"/>
                </a:cxn>
                <a:cxn ang="0">
                  <a:pos x="106" y="64"/>
                </a:cxn>
                <a:cxn ang="0">
                  <a:pos x="44" y="64"/>
                </a:cxn>
                <a:cxn ang="0">
                  <a:pos x="35" y="55"/>
                </a:cxn>
                <a:cxn ang="0">
                  <a:pos x="35" y="28"/>
                </a:cxn>
                <a:cxn ang="0">
                  <a:pos x="53" y="10"/>
                </a:cxn>
                <a:cxn ang="0">
                  <a:pos x="70" y="10"/>
                </a:cxn>
                <a:cxn ang="0">
                  <a:pos x="194" y="0"/>
                </a:cxn>
              </a:cxnLst>
              <a:rect l="0" t="0" r="r" b="b"/>
              <a:pathLst>
                <a:path w="467" h="755">
                  <a:moveTo>
                    <a:pt x="309" y="309"/>
                  </a:moveTo>
                  <a:lnTo>
                    <a:pt x="247" y="328"/>
                  </a:lnTo>
                  <a:lnTo>
                    <a:pt x="194" y="364"/>
                  </a:lnTo>
                  <a:lnTo>
                    <a:pt x="141" y="418"/>
                  </a:lnTo>
                  <a:lnTo>
                    <a:pt x="141" y="428"/>
                  </a:lnTo>
                  <a:lnTo>
                    <a:pt x="132" y="446"/>
                  </a:lnTo>
                  <a:lnTo>
                    <a:pt x="132" y="473"/>
                  </a:lnTo>
                  <a:lnTo>
                    <a:pt x="123" y="491"/>
                  </a:lnTo>
                  <a:lnTo>
                    <a:pt x="123" y="509"/>
                  </a:lnTo>
                  <a:lnTo>
                    <a:pt x="114" y="555"/>
                  </a:lnTo>
                  <a:lnTo>
                    <a:pt x="106" y="609"/>
                  </a:lnTo>
                  <a:lnTo>
                    <a:pt x="106" y="646"/>
                  </a:lnTo>
                  <a:lnTo>
                    <a:pt x="114" y="673"/>
                  </a:lnTo>
                  <a:lnTo>
                    <a:pt x="150" y="709"/>
                  </a:lnTo>
                  <a:lnTo>
                    <a:pt x="185" y="727"/>
                  </a:lnTo>
                  <a:lnTo>
                    <a:pt x="203" y="727"/>
                  </a:lnTo>
                  <a:lnTo>
                    <a:pt x="203" y="718"/>
                  </a:lnTo>
                  <a:lnTo>
                    <a:pt x="247" y="709"/>
                  </a:lnTo>
                  <a:lnTo>
                    <a:pt x="300" y="673"/>
                  </a:lnTo>
                  <a:lnTo>
                    <a:pt x="344" y="618"/>
                  </a:lnTo>
                  <a:lnTo>
                    <a:pt x="370" y="555"/>
                  </a:lnTo>
                  <a:lnTo>
                    <a:pt x="388" y="482"/>
                  </a:lnTo>
                  <a:lnTo>
                    <a:pt x="397" y="418"/>
                  </a:lnTo>
                  <a:lnTo>
                    <a:pt x="397" y="382"/>
                  </a:lnTo>
                  <a:lnTo>
                    <a:pt x="388" y="355"/>
                  </a:lnTo>
                  <a:lnTo>
                    <a:pt x="353" y="318"/>
                  </a:lnTo>
                  <a:lnTo>
                    <a:pt x="326" y="309"/>
                  </a:lnTo>
                  <a:lnTo>
                    <a:pt x="309" y="309"/>
                  </a:lnTo>
                  <a:close/>
                  <a:moveTo>
                    <a:pt x="194" y="0"/>
                  </a:moveTo>
                  <a:lnTo>
                    <a:pt x="220" y="0"/>
                  </a:lnTo>
                  <a:lnTo>
                    <a:pt x="229" y="10"/>
                  </a:lnTo>
                  <a:lnTo>
                    <a:pt x="229" y="46"/>
                  </a:lnTo>
                  <a:lnTo>
                    <a:pt x="212" y="37"/>
                  </a:lnTo>
                  <a:lnTo>
                    <a:pt x="141" y="328"/>
                  </a:lnTo>
                  <a:lnTo>
                    <a:pt x="220" y="282"/>
                  </a:lnTo>
                  <a:lnTo>
                    <a:pt x="291" y="273"/>
                  </a:lnTo>
                  <a:lnTo>
                    <a:pt x="362" y="282"/>
                  </a:lnTo>
                  <a:lnTo>
                    <a:pt x="414" y="318"/>
                  </a:lnTo>
                  <a:lnTo>
                    <a:pt x="459" y="382"/>
                  </a:lnTo>
                  <a:lnTo>
                    <a:pt x="467" y="455"/>
                  </a:lnTo>
                  <a:lnTo>
                    <a:pt x="441" y="564"/>
                  </a:lnTo>
                  <a:lnTo>
                    <a:pt x="379" y="664"/>
                  </a:lnTo>
                  <a:lnTo>
                    <a:pt x="282" y="727"/>
                  </a:lnTo>
                  <a:lnTo>
                    <a:pt x="176" y="755"/>
                  </a:lnTo>
                  <a:lnTo>
                    <a:pt x="106" y="746"/>
                  </a:lnTo>
                  <a:lnTo>
                    <a:pt x="53" y="709"/>
                  </a:lnTo>
                  <a:lnTo>
                    <a:pt x="17" y="64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9" y="518"/>
                  </a:lnTo>
                  <a:lnTo>
                    <a:pt x="97" y="155"/>
                  </a:lnTo>
                  <a:lnTo>
                    <a:pt x="106" y="137"/>
                  </a:lnTo>
                  <a:lnTo>
                    <a:pt x="106" y="109"/>
                  </a:lnTo>
                  <a:lnTo>
                    <a:pt x="114" y="91"/>
                  </a:lnTo>
                  <a:lnTo>
                    <a:pt x="114" y="73"/>
                  </a:lnTo>
                  <a:lnTo>
                    <a:pt x="106" y="64"/>
                  </a:lnTo>
                  <a:lnTo>
                    <a:pt x="44" y="64"/>
                  </a:lnTo>
                  <a:lnTo>
                    <a:pt x="35" y="55"/>
                  </a:lnTo>
                  <a:lnTo>
                    <a:pt x="35" y="28"/>
                  </a:lnTo>
                  <a:lnTo>
                    <a:pt x="53" y="10"/>
                  </a:lnTo>
                  <a:lnTo>
                    <a:pt x="70" y="1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 noEditPoints="1"/>
            </p:cNvSpPr>
            <p:nvPr/>
          </p:nvSpPr>
          <p:spPr bwMode="auto">
            <a:xfrm>
              <a:off x="10239" y="2855"/>
              <a:ext cx="635" cy="682"/>
            </a:xfrm>
            <a:custGeom>
              <a:avLst/>
              <a:gdLst/>
              <a:ahLst/>
              <a:cxnLst>
                <a:cxn ang="0">
                  <a:pos x="388" y="46"/>
                </a:cxn>
                <a:cxn ang="0">
                  <a:pos x="291" y="127"/>
                </a:cxn>
                <a:cxn ang="0">
                  <a:pos x="282" y="127"/>
                </a:cxn>
                <a:cxn ang="0">
                  <a:pos x="238" y="336"/>
                </a:cxn>
                <a:cxn ang="0">
                  <a:pos x="247" y="364"/>
                </a:cxn>
                <a:cxn ang="0">
                  <a:pos x="274" y="400"/>
                </a:cxn>
                <a:cxn ang="0">
                  <a:pos x="327" y="427"/>
                </a:cxn>
                <a:cxn ang="0">
                  <a:pos x="406" y="418"/>
                </a:cxn>
                <a:cxn ang="0">
                  <a:pos x="503" y="327"/>
                </a:cxn>
                <a:cxn ang="0">
                  <a:pos x="547" y="191"/>
                </a:cxn>
                <a:cxn ang="0">
                  <a:pos x="556" y="100"/>
                </a:cxn>
                <a:cxn ang="0">
                  <a:pos x="530" y="46"/>
                </a:cxn>
                <a:cxn ang="0">
                  <a:pos x="459" y="18"/>
                </a:cxn>
                <a:cxn ang="0">
                  <a:pos x="185" y="0"/>
                </a:cxn>
                <a:cxn ang="0">
                  <a:pos x="256" y="27"/>
                </a:cxn>
                <a:cxn ang="0">
                  <a:pos x="282" y="73"/>
                </a:cxn>
                <a:cxn ang="0">
                  <a:pos x="380" y="18"/>
                </a:cxn>
                <a:cxn ang="0">
                  <a:pos x="521" y="9"/>
                </a:cxn>
                <a:cxn ang="0">
                  <a:pos x="618" y="109"/>
                </a:cxn>
                <a:cxn ang="0">
                  <a:pos x="609" y="291"/>
                </a:cxn>
                <a:cxn ang="0">
                  <a:pos x="450" y="454"/>
                </a:cxn>
                <a:cxn ang="0">
                  <a:pos x="274" y="464"/>
                </a:cxn>
                <a:cxn ang="0">
                  <a:pos x="221" y="418"/>
                </a:cxn>
                <a:cxn ang="0">
                  <a:pos x="185" y="591"/>
                </a:cxn>
                <a:cxn ang="0">
                  <a:pos x="177" y="627"/>
                </a:cxn>
                <a:cxn ang="0">
                  <a:pos x="256" y="636"/>
                </a:cxn>
                <a:cxn ang="0">
                  <a:pos x="265" y="673"/>
                </a:cxn>
                <a:cxn ang="0">
                  <a:pos x="9" y="682"/>
                </a:cxn>
                <a:cxn ang="0">
                  <a:pos x="0" y="645"/>
                </a:cxn>
                <a:cxn ang="0">
                  <a:pos x="53" y="636"/>
                </a:cxn>
                <a:cxn ang="0">
                  <a:pos x="80" y="627"/>
                </a:cxn>
                <a:cxn ang="0">
                  <a:pos x="88" y="600"/>
                </a:cxn>
                <a:cxn ang="0">
                  <a:pos x="185" y="109"/>
                </a:cxn>
                <a:cxn ang="0">
                  <a:pos x="177" y="55"/>
                </a:cxn>
                <a:cxn ang="0">
                  <a:pos x="159" y="27"/>
                </a:cxn>
                <a:cxn ang="0">
                  <a:pos x="106" y="46"/>
                </a:cxn>
                <a:cxn ang="0">
                  <a:pos x="71" y="136"/>
                </a:cxn>
                <a:cxn ang="0">
                  <a:pos x="53" y="164"/>
                </a:cxn>
                <a:cxn ang="0">
                  <a:pos x="44" y="182"/>
                </a:cxn>
                <a:cxn ang="0">
                  <a:pos x="18" y="173"/>
                </a:cxn>
                <a:cxn ang="0">
                  <a:pos x="27" y="136"/>
                </a:cxn>
                <a:cxn ang="0">
                  <a:pos x="80" y="27"/>
                </a:cxn>
                <a:cxn ang="0">
                  <a:pos x="133" y="0"/>
                </a:cxn>
              </a:cxnLst>
              <a:rect l="0" t="0" r="r" b="b"/>
              <a:pathLst>
                <a:path w="635" h="682">
                  <a:moveTo>
                    <a:pt x="459" y="18"/>
                  </a:moveTo>
                  <a:lnTo>
                    <a:pt x="388" y="46"/>
                  </a:lnTo>
                  <a:lnTo>
                    <a:pt x="318" y="100"/>
                  </a:lnTo>
                  <a:lnTo>
                    <a:pt x="291" y="127"/>
                  </a:lnTo>
                  <a:lnTo>
                    <a:pt x="291" y="146"/>
                  </a:lnTo>
                  <a:lnTo>
                    <a:pt x="282" y="127"/>
                  </a:lnTo>
                  <a:lnTo>
                    <a:pt x="238" y="309"/>
                  </a:lnTo>
                  <a:lnTo>
                    <a:pt x="238" y="336"/>
                  </a:lnTo>
                  <a:lnTo>
                    <a:pt x="247" y="345"/>
                  </a:lnTo>
                  <a:lnTo>
                    <a:pt x="247" y="364"/>
                  </a:lnTo>
                  <a:lnTo>
                    <a:pt x="265" y="382"/>
                  </a:lnTo>
                  <a:lnTo>
                    <a:pt x="274" y="400"/>
                  </a:lnTo>
                  <a:lnTo>
                    <a:pt x="300" y="409"/>
                  </a:lnTo>
                  <a:lnTo>
                    <a:pt x="327" y="427"/>
                  </a:lnTo>
                  <a:lnTo>
                    <a:pt x="353" y="427"/>
                  </a:lnTo>
                  <a:lnTo>
                    <a:pt x="406" y="418"/>
                  </a:lnTo>
                  <a:lnTo>
                    <a:pt x="450" y="391"/>
                  </a:lnTo>
                  <a:lnTo>
                    <a:pt x="503" y="327"/>
                  </a:lnTo>
                  <a:lnTo>
                    <a:pt x="530" y="264"/>
                  </a:lnTo>
                  <a:lnTo>
                    <a:pt x="547" y="191"/>
                  </a:lnTo>
                  <a:lnTo>
                    <a:pt x="556" y="127"/>
                  </a:lnTo>
                  <a:lnTo>
                    <a:pt x="556" y="100"/>
                  </a:lnTo>
                  <a:lnTo>
                    <a:pt x="547" y="73"/>
                  </a:lnTo>
                  <a:lnTo>
                    <a:pt x="530" y="46"/>
                  </a:lnTo>
                  <a:lnTo>
                    <a:pt x="477" y="18"/>
                  </a:lnTo>
                  <a:lnTo>
                    <a:pt x="459" y="18"/>
                  </a:lnTo>
                  <a:close/>
                  <a:moveTo>
                    <a:pt x="133" y="0"/>
                  </a:moveTo>
                  <a:lnTo>
                    <a:pt x="185" y="0"/>
                  </a:lnTo>
                  <a:lnTo>
                    <a:pt x="203" y="9"/>
                  </a:lnTo>
                  <a:lnTo>
                    <a:pt x="256" y="27"/>
                  </a:lnTo>
                  <a:lnTo>
                    <a:pt x="274" y="46"/>
                  </a:lnTo>
                  <a:lnTo>
                    <a:pt x="282" y="73"/>
                  </a:lnTo>
                  <a:lnTo>
                    <a:pt x="318" y="46"/>
                  </a:lnTo>
                  <a:lnTo>
                    <a:pt x="380" y="18"/>
                  </a:lnTo>
                  <a:lnTo>
                    <a:pt x="450" y="0"/>
                  </a:lnTo>
                  <a:lnTo>
                    <a:pt x="521" y="9"/>
                  </a:lnTo>
                  <a:lnTo>
                    <a:pt x="582" y="46"/>
                  </a:lnTo>
                  <a:lnTo>
                    <a:pt x="618" y="109"/>
                  </a:lnTo>
                  <a:lnTo>
                    <a:pt x="635" y="182"/>
                  </a:lnTo>
                  <a:lnTo>
                    <a:pt x="609" y="291"/>
                  </a:lnTo>
                  <a:lnTo>
                    <a:pt x="547" y="391"/>
                  </a:lnTo>
                  <a:lnTo>
                    <a:pt x="450" y="454"/>
                  </a:lnTo>
                  <a:lnTo>
                    <a:pt x="344" y="482"/>
                  </a:lnTo>
                  <a:lnTo>
                    <a:pt x="274" y="464"/>
                  </a:lnTo>
                  <a:lnTo>
                    <a:pt x="247" y="445"/>
                  </a:lnTo>
                  <a:lnTo>
                    <a:pt x="221" y="418"/>
                  </a:lnTo>
                  <a:lnTo>
                    <a:pt x="194" y="527"/>
                  </a:lnTo>
                  <a:lnTo>
                    <a:pt x="185" y="591"/>
                  </a:lnTo>
                  <a:lnTo>
                    <a:pt x="177" y="618"/>
                  </a:lnTo>
                  <a:lnTo>
                    <a:pt x="177" y="627"/>
                  </a:lnTo>
                  <a:lnTo>
                    <a:pt x="185" y="636"/>
                  </a:lnTo>
                  <a:lnTo>
                    <a:pt x="256" y="636"/>
                  </a:lnTo>
                  <a:lnTo>
                    <a:pt x="265" y="645"/>
                  </a:lnTo>
                  <a:lnTo>
                    <a:pt x="265" y="673"/>
                  </a:lnTo>
                  <a:lnTo>
                    <a:pt x="256" y="682"/>
                  </a:lnTo>
                  <a:lnTo>
                    <a:pt x="9" y="682"/>
                  </a:lnTo>
                  <a:lnTo>
                    <a:pt x="0" y="673"/>
                  </a:lnTo>
                  <a:lnTo>
                    <a:pt x="0" y="645"/>
                  </a:lnTo>
                  <a:lnTo>
                    <a:pt x="9" y="636"/>
                  </a:lnTo>
                  <a:lnTo>
                    <a:pt x="53" y="636"/>
                  </a:lnTo>
                  <a:lnTo>
                    <a:pt x="71" y="627"/>
                  </a:lnTo>
                  <a:lnTo>
                    <a:pt x="80" y="627"/>
                  </a:lnTo>
                  <a:lnTo>
                    <a:pt x="80" y="618"/>
                  </a:lnTo>
                  <a:lnTo>
                    <a:pt x="88" y="600"/>
                  </a:lnTo>
                  <a:lnTo>
                    <a:pt x="71" y="591"/>
                  </a:lnTo>
                  <a:lnTo>
                    <a:pt x="185" y="109"/>
                  </a:lnTo>
                  <a:lnTo>
                    <a:pt x="185" y="73"/>
                  </a:lnTo>
                  <a:lnTo>
                    <a:pt x="177" y="55"/>
                  </a:lnTo>
                  <a:lnTo>
                    <a:pt x="168" y="46"/>
                  </a:lnTo>
                  <a:lnTo>
                    <a:pt x="159" y="27"/>
                  </a:lnTo>
                  <a:lnTo>
                    <a:pt x="141" y="27"/>
                  </a:lnTo>
                  <a:lnTo>
                    <a:pt x="106" y="46"/>
                  </a:lnTo>
                  <a:lnTo>
                    <a:pt x="88" y="82"/>
                  </a:lnTo>
                  <a:lnTo>
                    <a:pt x="71" y="136"/>
                  </a:lnTo>
                  <a:lnTo>
                    <a:pt x="62" y="155"/>
                  </a:lnTo>
                  <a:lnTo>
                    <a:pt x="53" y="164"/>
                  </a:lnTo>
                  <a:lnTo>
                    <a:pt x="53" y="173"/>
                  </a:lnTo>
                  <a:lnTo>
                    <a:pt x="44" y="182"/>
                  </a:lnTo>
                  <a:lnTo>
                    <a:pt x="27" y="182"/>
                  </a:lnTo>
                  <a:lnTo>
                    <a:pt x="18" y="173"/>
                  </a:lnTo>
                  <a:lnTo>
                    <a:pt x="18" y="155"/>
                  </a:lnTo>
                  <a:lnTo>
                    <a:pt x="27" y="136"/>
                  </a:lnTo>
                  <a:lnTo>
                    <a:pt x="44" y="82"/>
                  </a:lnTo>
                  <a:lnTo>
                    <a:pt x="80" y="27"/>
                  </a:lnTo>
                  <a:lnTo>
                    <a:pt x="106" y="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1095" y="2855"/>
              <a:ext cx="467" cy="47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450" y="46"/>
                </a:cxn>
                <a:cxn ang="0">
                  <a:pos x="467" y="118"/>
                </a:cxn>
                <a:cxn ang="0">
                  <a:pos x="432" y="155"/>
                </a:cxn>
                <a:cxn ang="0">
                  <a:pos x="397" y="164"/>
                </a:cxn>
                <a:cxn ang="0">
                  <a:pos x="370" y="109"/>
                </a:cxn>
                <a:cxn ang="0">
                  <a:pos x="388" y="82"/>
                </a:cxn>
                <a:cxn ang="0">
                  <a:pos x="415" y="64"/>
                </a:cxn>
                <a:cxn ang="0">
                  <a:pos x="362" y="27"/>
                </a:cxn>
                <a:cxn ang="0">
                  <a:pos x="300" y="18"/>
                </a:cxn>
                <a:cxn ang="0">
                  <a:pos x="185" y="55"/>
                </a:cxn>
                <a:cxn ang="0">
                  <a:pos x="150" y="100"/>
                </a:cxn>
                <a:cxn ang="0">
                  <a:pos x="168" y="146"/>
                </a:cxn>
                <a:cxn ang="0">
                  <a:pos x="212" y="164"/>
                </a:cxn>
                <a:cxn ang="0">
                  <a:pos x="309" y="182"/>
                </a:cxn>
                <a:cxn ang="0">
                  <a:pos x="397" y="218"/>
                </a:cxn>
                <a:cxn ang="0">
                  <a:pos x="441" y="300"/>
                </a:cxn>
                <a:cxn ang="0">
                  <a:pos x="423" y="364"/>
                </a:cxn>
                <a:cxn ang="0">
                  <a:pos x="353" y="436"/>
                </a:cxn>
                <a:cxn ang="0">
                  <a:pos x="194" y="473"/>
                </a:cxn>
                <a:cxn ang="0">
                  <a:pos x="62" y="454"/>
                </a:cxn>
                <a:cxn ang="0">
                  <a:pos x="0" y="373"/>
                </a:cxn>
                <a:cxn ang="0">
                  <a:pos x="18" y="318"/>
                </a:cxn>
                <a:cxn ang="0">
                  <a:pos x="53" y="291"/>
                </a:cxn>
                <a:cxn ang="0">
                  <a:pos x="97" y="300"/>
                </a:cxn>
                <a:cxn ang="0">
                  <a:pos x="115" y="354"/>
                </a:cxn>
                <a:cxn ang="0">
                  <a:pos x="97" y="382"/>
                </a:cxn>
                <a:cxn ang="0">
                  <a:pos x="62" y="400"/>
                </a:cxn>
                <a:cxn ang="0">
                  <a:pos x="159" y="436"/>
                </a:cxn>
                <a:cxn ang="0">
                  <a:pos x="282" y="427"/>
                </a:cxn>
                <a:cxn ang="0">
                  <a:pos x="370" y="382"/>
                </a:cxn>
                <a:cxn ang="0">
                  <a:pos x="397" y="336"/>
                </a:cxn>
                <a:cxn ang="0">
                  <a:pos x="379" y="291"/>
                </a:cxn>
                <a:cxn ang="0">
                  <a:pos x="300" y="264"/>
                </a:cxn>
                <a:cxn ang="0">
                  <a:pos x="220" y="245"/>
                </a:cxn>
                <a:cxn ang="0">
                  <a:pos x="159" y="236"/>
                </a:cxn>
                <a:cxn ang="0">
                  <a:pos x="123" y="209"/>
                </a:cxn>
                <a:cxn ang="0">
                  <a:pos x="97" y="173"/>
                </a:cxn>
                <a:cxn ang="0">
                  <a:pos x="106" y="118"/>
                </a:cxn>
                <a:cxn ang="0">
                  <a:pos x="159" y="36"/>
                </a:cxn>
                <a:cxn ang="0">
                  <a:pos x="309" y="0"/>
                </a:cxn>
              </a:cxnLst>
              <a:rect l="0" t="0" r="r" b="b"/>
              <a:pathLst>
                <a:path w="467" h="473">
                  <a:moveTo>
                    <a:pt x="309" y="0"/>
                  </a:moveTo>
                  <a:lnTo>
                    <a:pt x="370" y="0"/>
                  </a:lnTo>
                  <a:lnTo>
                    <a:pt x="415" y="18"/>
                  </a:lnTo>
                  <a:lnTo>
                    <a:pt x="450" y="46"/>
                  </a:lnTo>
                  <a:lnTo>
                    <a:pt x="467" y="91"/>
                  </a:lnTo>
                  <a:lnTo>
                    <a:pt x="467" y="118"/>
                  </a:lnTo>
                  <a:lnTo>
                    <a:pt x="450" y="155"/>
                  </a:lnTo>
                  <a:lnTo>
                    <a:pt x="432" y="155"/>
                  </a:lnTo>
                  <a:lnTo>
                    <a:pt x="423" y="164"/>
                  </a:lnTo>
                  <a:lnTo>
                    <a:pt x="397" y="164"/>
                  </a:lnTo>
                  <a:lnTo>
                    <a:pt x="370" y="136"/>
                  </a:lnTo>
                  <a:lnTo>
                    <a:pt x="370" y="109"/>
                  </a:lnTo>
                  <a:lnTo>
                    <a:pt x="379" y="100"/>
                  </a:lnTo>
                  <a:lnTo>
                    <a:pt x="388" y="82"/>
                  </a:lnTo>
                  <a:lnTo>
                    <a:pt x="397" y="73"/>
                  </a:lnTo>
                  <a:lnTo>
                    <a:pt x="415" y="64"/>
                  </a:lnTo>
                  <a:lnTo>
                    <a:pt x="388" y="36"/>
                  </a:lnTo>
                  <a:lnTo>
                    <a:pt x="362" y="27"/>
                  </a:lnTo>
                  <a:lnTo>
                    <a:pt x="344" y="18"/>
                  </a:lnTo>
                  <a:lnTo>
                    <a:pt x="300" y="18"/>
                  </a:lnTo>
                  <a:lnTo>
                    <a:pt x="229" y="27"/>
                  </a:lnTo>
                  <a:lnTo>
                    <a:pt x="185" y="55"/>
                  </a:lnTo>
                  <a:lnTo>
                    <a:pt x="159" y="73"/>
                  </a:lnTo>
                  <a:lnTo>
                    <a:pt x="150" y="100"/>
                  </a:lnTo>
                  <a:lnTo>
                    <a:pt x="150" y="127"/>
                  </a:lnTo>
                  <a:lnTo>
                    <a:pt x="168" y="146"/>
                  </a:lnTo>
                  <a:lnTo>
                    <a:pt x="185" y="155"/>
                  </a:lnTo>
                  <a:lnTo>
                    <a:pt x="212" y="164"/>
                  </a:lnTo>
                  <a:lnTo>
                    <a:pt x="238" y="164"/>
                  </a:lnTo>
                  <a:lnTo>
                    <a:pt x="309" y="182"/>
                  </a:lnTo>
                  <a:lnTo>
                    <a:pt x="353" y="191"/>
                  </a:lnTo>
                  <a:lnTo>
                    <a:pt x="397" y="218"/>
                  </a:lnTo>
                  <a:lnTo>
                    <a:pt x="432" y="245"/>
                  </a:lnTo>
                  <a:lnTo>
                    <a:pt x="441" y="300"/>
                  </a:lnTo>
                  <a:lnTo>
                    <a:pt x="441" y="327"/>
                  </a:lnTo>
                  <a:lnTo>
                    <a:pt x="423" y="364"/>
                  </a:lnTo>
                  <a:lnTo>
                    <a:pt x="397" y="400"/>
                  </a:lnTo>
                  <a:lnTo>
                    <a:pt x="353" y="436"/>
                  </a:lnTo>
                  <a:lnTo>
                    <a:pt x="282" y="464"/>
                  </a:lnTo>
                  <a:lnTo>
                    <a:pt x="194" y="473"/>
                  </a:lnTo>
                  <a:lnTo>
                    <a:pt x="168" y="473"/>
                  </a:lnTo>
                  <a:lnTo>
                    <a:pt x="62" y="454"/>
                  </a:lnTo>
                  <a:lnTo>
                    <a:pt x="18" y="418"/>
                  </a:lnTo>
                  <a:lnTo>
                    <a:pt x="0" y="373"/>
                  </a:lnTo>
                  <a:lnTo>
                    <a:pt x="0" y="345"/>
                  </a:lnTo>
                  <a:lnTo>
                    <a:pt x="18" y="318"/>
                  </a:lnTo>
                  <a:lnTo>
                    <a:pt x="26" y="300"/>
                  </a:lnTo>
                  <a:lnTo>
                    <a:pt x="53" y="291"/>
                  </a:lnTo>
                  <a:lnTo>
                    <a:pt x="88" y="291"/>
                  </a:lnTo>
                  <a:lnTo>
                    <a:pt x="97" y="300"/>
                  </a:lnTo>
                  <a:lnTo>
                    <a:pt x="115" y="336"/>
                  </a:lnTo>
                  <a:lnTo>
                    <a:pt x="115" y="354"/>
                  </a:lnTo>
                  <a:lnTo>
                    <a:pt x="106" y="364"/>
                  </a:lnTo>
                  <a:lnTo>
                    <a:pt x="97" y="382"/>
                  </a:lnTo>
                  <a:lnTo>
                    <a:pt x="88" y="391"/>
                  </a:lnTo>
                  <a:lnTo>
                    <a:pt x="62" y="400"/>
                  </a:lnTo>
                  <a:lnTo>
                    <a:pt x="106" y="427"/>
                  </a:lnTo>
                  <a:lnTo>
                    <a:pt x="159" y="436"/>
                  </a:lnTo>
                  <a:lnTo>
                    <a:pt x="203" y="436"/>
                  </a:lnTo>
                  <a:lnTo>
                    <a:pt x="282" y="427"/>
                  </a:lnTo>
                  <a:lnTo>
                    <a:pt x="335" y="409"/>
                  </a:lnTo>
                  <a:lnTo>
                    <a:pt x="370" y="382"/>
                  </a:lnTo>
                  <a:lnTo>
                    <a:pt x="388" y="354"/>
                  </a:lnTo>
                  <a:lnTo>
                    <a:pt x="397" y="336"/>
                  </a:lnTo>
                  <a:lnTo>
                    <a:pt x="397" y="327"/>
                  </a:lnTo>
                  <a:lnTo>
                    <a:pt x="379" y="291"/>
                  </a:lnTo>
                  <a:lnTo>
                    <a:pt x="353" y="273"/>
                  </a:lnTo>
                  <a:lnTo>
                    <a:pt x="300" y="264"/>
                  </a:lnTo>
                  <a:lnTo>
                    <a:pt x="256" y="255"/>
                  </a:lnTo>
                  <a:lnTo>
                    <a:pt x="220" y="245"/>
                  </a:lnTo>
                  <a:lnTo>
                    <a:pt x="185" y="245"/>
                  </a:lnTo>
                  <a:lnTo>
                    <a:pt x="159" y="236"/>
                  </a:lnTo>
                  <a:lnTo>
                    <a:pt x="141" y="218"/>
                  </a:lnTo>
                  <a:lnTo>
                    <a:pt x="123" y="209"/>
                  </a:lnTo>
                  <a:lnTo>
                    <a:pt x="106" y="191"/>
                  </a:lnTo>
                  <a:lnTo>
                    <a:pt x="97" y="173"/>
                  </a:lnTo>
                  <a:lnTo>
                    <a:pt x="97" y="146"/>
                  </a:lnTo>
                  <a:lnTo>
                    <a:pt x="106" y="118"/>
                  </a:lnTo>
                  <a:lnTo>
                    <a:pt x="123" y="82"/>
                  </a:lnTo>
                  <a:lnTo>
                    <a:pt x="159" y="36"/>
                  </a:lnTo>
                  <a:lnTo>
                    <a:pt x="220" y="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9648" y="3855"/>
              <a:ext cx="768" cy="736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521" y="0"/>
                </a:cxn>
                <a:cxn ang="0">
                  <a:pos x="529" y="9"/>
                </a:cxn>
                <a:cxn ang="0">
                  <a:pos x="529" y="36"/>
                </a:cxn>
                <a:cxn ang="0">
                  <a:pos x="521" y="45"/>
                </a:cxn>
                <a:cxn ang="0">
                  <a:pos x="441" y="45"/>
                </a:cxn>
                <a:cxn ang="0">
                  <a:pos x="406" y="54"/>
                </a:cxn>
                <a:cxn ang="0">
                  <a:pos x="388" y="54"/>
                </a:cxn>
                <a:cxn ang="0">
                  <a:pos x="371" y="72"/>
                </a:cxn>
                <a:cxn ang="0">
                  <a:pos x="371" y="91"/>
                </a:cxn>
                <a:cxn ang="0">
                  <a:pos x="379" y="91"/>
                </a:cxn>
                <a:cxn ang="0">
                  <a:pos x="238" y="663"/>
                </a:cxn>
                <a:cxn ang="0">
                  <a:pos x="238" y="681"/>
                </a:cxn>
                <a:cxn ang="0">
                  <a:pos x="424" y="681"/>
                </a:cxn>
                <a:cxn ang="0">
                  <a:pos x="529" y="663"/>
                </a:cxn>
                <a:cxn ang="0">
                  <a:pos x="609" y="627"/>
                </a:cxn>
                <a:cxn ang="0">
                  <a:pos x="671" y="554"/>
                </a:cxn>
                <a:cxn ang="0">
                  <a:pos x="724" y="445"/>
                </a:cxn>
                <a:cxn ang="0">
                  <a:pos x="724" y="436"/>
                </a:cxn>
                <a:cxn ang="0">
                  <a:pos x="759" y="436"/>
                </a:cxn>
                <a:cxn ang="0">
                  <a:pos x="768" y="445"/>
                </a:cxn>
                <a:cxn ang="0">
                  <a:pos x="768" y="454"/>
                </a:cxn>
                <a:cxn ang="0">
                  <a:pos x="759" y="481"/>
                </a:cxn>
                <a:cxn ang="0">
                  <a:pos x="732" y="536"/>
                </a:cxn>
                <a:cxn ang="0">
                  <a:pos x="706" y="608"/>
                </a:cxn>
                <a:cxn ang="0">
                  <a:pos x="688" y="672"/>
                </a:cxn>
                <a:cxn ang="0">
                  <a:pos x="662" y="727"/>
                </a:cxn>
                <a:cxn ang="0">
                  <a:pos x="662" y="736"/>
                </a:cxn>
                <a:cxn ang="0">
                  <a:pos x="9" y="736"/>
                </a:cxn>
                <a:cxn ang="0">
                  <a:pos x="0" y="727"/>
                </a:cxn>
                <a:cxn ang="0">
                  <a:pos x="0" y="699"/>
                </a:cxn>
                <a:cxn ang="0">
                  <a:pos x="9" y="690"/>
                </a:cxn>
                <a:cxn ang="0">
                  <a:pos x="79" y="690"/>
                </a:cxn>
                <a:cxn ang="0">
                  <a:pos x="97" y="681"/>
                </a:cxn>
                <a:cxn ang="0">
                  <a:pos x="115" y="681"/>
                </a:cxn>
                <a:cxn ang="0">
                  <a:pos x="124" y="672"/>
                </a:cxn>
                <a:cxn ang="0">
                  <a:pos x="132" y="654"/>
                </a:cxn>
                <a:cxn ang="0">
                  <a:pos x="132" y="645"/>
                </a:cxn>
                <a:cxn ang="0">
                  <a:pos x="274" y="81"/>
                </a:cxn>
                <a:cxn ang="0">
                  <a:pos x="274" y="54"/>
                </a:cxn>
                <a:cxn ang="0">
                  <a:pos x="238" y="45"/>
                </a:cxn>
                <a:cxn ang="0">
                  <a:pos x="177" y="45"/>
                </a:cxn>
                <a:cxn ang="0">
                  <a:pos x="168" y="36"/>
                </a:cxn>
                <a:cxn ang="0">
                  <a:pos x="168" y="9"/>
                </a:cxn>
                <a:cxn ang="0">
                  <a:pos x="177" y="0"/>
                </a:cxn>
              </a:cxnLst>
              <a:rect l="0" t="0" r="r" b="b"/>
              <a:pathLst>
                <a:path w="768" h="736">
                  <a:moveTo>
                    <a:pt x="177" y="0"/>
                  </a:moveTo>
                  <a:lnTo>
                    <a:pt x="521" y="0"/>
                  </a:lnTo>
                  <a:lnTo>
                    <a:pt x="529" y="9"/>
                  </a:lnTo>
                  <a:lnTo>
                    <a:pt x="529" y="36"/>
                  </a:lnTo>
                  <a:lnTo>
                    <a:pt x="521" y="45"/>
                  </a:lnTo>
                  <a:lnTo>
                    <a:pt x="441" y="45"/>
                  </a:lnTo>
                  <a:lnTo>
                    <a:pt x="406" y="54"/>
                  </a:lnTo>
                  <a:lnTo>
                    <a:pt x="388" y="54"/>
                  </a:lnTo>
                  <a:lnTo>
                    <a:pt x="371" y="72"/>
                  </a:lnTo>
                  <a:lnTo>
                    <a:pt x="371" y="91"/>
                  </a:lnTo>
                  <a:lnTo>
                    <a:pt x="379" y="91"/>
                  </a:lnTo>
                  <a:lnTo>
                    <a:pt x="238" y="663"/>
                  </a:lnTo>
                  <a:lnTo>
                    <a:pt x="238" y="681"/>
                  </a:lnTo>
                  <a:lnTo>
                    <a:pt x="424" y="681"/>
                  </a:lnTo>
                  <a:lnTo>
                    <a:pt x="529" y="663"/>
                  </a:lnTo>
                  <a:lnTo>
                    <a:pt x="609" y="627"/>
                  </a:lnTo>
                  <a:lnTo>
                    <a:pt x="671" y="554"/>
                  </a:lnTo>
                  <a:lnTo>
                    <a:pt x="724" y="445"/>
                  </a:lnTo>
                  <a:lnTo>
                    <a:pt x="724" y="436"/>
                  </a:lnTo>
                  <a:lnTo>
                    <a:pt x="759" y="436"/>
                  </a:lnTo>
                  <a:lnTo>
                    <a:pt x="768" y="445"/>
                  </a:lnTo>
                  <a:lnTo>
                    <a:pt x="768" y="454"/>
                  </a:lnTo>
                  <a:lnTo>
                    <a:pt x="759" y="481"/>
                  </a:lnTo>
                  <a:lnTo>
                    <a:pt x="732" y="536"/>
                  </a:lnTo>
                  <a:lnTo>
                    <a:pt x="706" y="608"/>
                  </a:lnTo>
                  <a:lnTo>
                    <a:pt x="688" y="672"/>
                  </a:lnTo>
                  <a:lnTo>
                    <a:pt x="662" y="727"/>
                  </a:lnTo>
                  <a:lnTo>
                    <a:pt x="662" y="736"/>
                  </a:lnTo>
                  <a:lnTo>
                    <a:pt x="9" y="736"/>
                  </a:lnTo>
                  <a:lnTo>
                    <a:pt x="0" y="727"/>
                  </a:lnTo>
                  <a:lnTo>
                    <a:pt x="0" y="699"/>
                  </a:lnTo>
                  <a:lnTo>
                    <a:pt x="9" y="690"/>
                  </a:lnTo>
                  <a:lnTo>
                    <a:pt x="79" y="690"/>
                  </a:lnTo>
                  <a:lnTo>
                    <a:pt x="97" y="681"/>
                  </a:lnTo>
                  <a:lnTo>
                    <a:pt x="115" y="681"/>
                  </a:lnTo>
                  <a:lnTo>
                    <a:pt x="124" y="672"/>
                  </a:lnTo>
                  <a:lnTo>
                    <a:pt x="132" y="654"/>
                  </a:lnTo>
                  <a:lnTo>
                    <a:pt x="132" y="645"/>
                  </a:lnTo>
                  <a:lnTo>
                    <a:pt x="274" y="81"/>
                  </a:lnTo>
                  <a:lnTo>
                    <a:pt x="274" y="54"/>
                  </a:lnTo>
                  <a:lnTo>
                    <a:pt x="238" y="45"/>
                  </a:lnTo>
                  <a:lnTo>
                    <a:pt x="177" y="45"/>
                  </a:lnTo>
                  <a:lnTo>
                    <a:pt x="168" y="36"/>
                  </a:lnTo>
                  <a:lnTo>
                    <a:pt x="168" y="9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0707" y="4463"/>
              <a:ext cx="141" cy="33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2" y="0"/>
                </a:cxn>
                <a:cxn ang="0">
                  <a:pos x="114" y="19"/>
                </a:cxn>
                <a:cxn ang="0">
                  <a:pos x="132" y="46"/>
                </a:cxn>
                <a:cxn ang="0">
                  <a:pos x="141" y="82"/>
                </a:cxn>
                <a:cxn ang="0">
                  <a:pos x="141" y="119"/>
                </a:cxn>
                <a:cxn ang="0">
                  <a:pos x="123" y="209"/>
                </a:cxn>
                <a:cxn ang="0">
                  <a:pos x="97" y="282"/>
                </a:cxn>
                <a:cxn ang="0">
                  <a:pos x="62" y="319"/>
                </a:cxn>
                <a:cxn ang="0">
                  <a:pos x="35" y="337"/>
                </a:cxn>
                <a:cxn ang="0">
                  <a:pos x="17" y="319"/>
                </a:cxn>
                <a:cxn ang="0">
                  <a:pos x="17" y="309"/>
                </a:cxn>
                <a:cxn ang="0">
                  <a:pos x="26" y="309"/>
                </a:cxn>
                <a:cxn ang="0">
                  <a:pos x="70" y="264"/>
                </a:cxn>
                <a:cxn ang="0">
                  <a:pos x="97" y="209"/>
                </a:cxn>
                <a:cxn ang="0">
                  <a:pos x="114" y="119"/>
                </a:cxn>
                <a:cxn ang="0">
                  <a:pos x="106" y="110"/>
                </a:cxn>
                <a:cxn ang="0">
                  <a:pos x="97" y="119"/>
                </a:cxn>
                <a:cxn ang="0">
                  <a:pos x="79" y="128"/>
                </a:cxn>
                <a:cxn ang="0">
                  <a:pos x="62" y="128"/>
                </a:cxn>
                <a:cxn ang="0">
                  <a:pos x="35" y="119"/>
                </a:cxn>
                <a:cxn ang="0">
                  <a:pos x="17" y="110"/>
                </a:cxn>
                <a:cxn ang="0">
                  <a:pos x="9" y="91"/>
                </a:cxn>
                <a:cxn ang="0">
                  <a:pos x="0" y="64"/>
                </a:cxn>
                <a:cxn ang="0">
                  <a:pos x="0" y="46"/>
                </a:cxn>
                <a:cxn ang="0">
                  <a:pos x="17" y="10"/>
                </a:cxn>
                <a:cxn ang="0">
                  <a:pos x="35" y="0"/>
                </a:cxn>
              </a:cxnLst>
              <a:rect l="0" t="0" r="r" b="b"/>
              <a:pathLst>
                <a:path w="141" h="337">
                  <a:moveTo>
                    <a:pt x="35" y="0"/>
                  </a:moveTo>
                  <a:lnTo>
                    <a:pt x="62" y="0"/>
                  </a:lnTo>
                  <a:lnTo>
                    <a:pt x="114" y="19"/>
                  </a:lnTo>
                  <a:lnTo>
                    <a:pt x="132" y="46"/>
                  </a:lnTo>
                  <a:lnTo>
                    <a:pt x="141" y="82"/>
                  </a:lnTo>
                  <a:lnTo>
                    <a:pt x="141" y="119"/>
                  </a:lnTo>
                  <a:lnTo>
                    <a:pt x="123" y="209"/>
                  </a:lnTo>
                  <a:lnTo>
                    <a:pt x="97" y="282"/>
                  </a:lnTo>
                  <a:lnTo>
                    <a:pt x="62" y="319"/>
                  </a:lnTo>
                  <a:lnTo>
                    <a:pt x="35" y="337"/>
                  </a:lnTo>
                  <a:lnTo>
                    <a:pt x="17" y="319"/>
                  </a:lnTo>
                  <a:lnTo>
                    <a:pt x="17" y="309"/>
                  </a:lnTo>
                  <a:lnTo>
                    <a:pt x="26" y="309"/>
                  </a:lnTo>
                  <a:lnTo>
                    <a:pt x="70" y="264"/>
                  </a:lnTo>
                  <a:lnTo>
                    <a:pt x="97" y="209"/>
                  </a:lnTo>
                  <a:lnTo>
                    <a:pt x="114" y="119"/>
                  </a:lnTo>
                  <a:lnTo>
                    <a:pt x="106" y="110"/>
                  </a:lnTo>
                  <a:lnTo>
                    <a:pt x="97" y="119"/>
                  </a:lnTo>
                  <a:lnTo>
                    <a:pt x="79" y="128"/>
                  </a:lnTo>
                  <a:lnTo>
                    <a:pt x="62" y="128"/>
                  </a:lnTo>
                  <a:lnTo>
                    <a:pt x="35" y="119"/>
                  </a:lnTo>
                  <a:lnTo>
                    <a:pt x="17" y="110"/>
                  </a:lnTo>
                  <a:lnTo>
                    <a:pt x="9" y="91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17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1104" y="4109"/>
              <a:ext cx="688" cy="709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79" y="0"/>
                </a:cxn>
                <a:cxn ang="0">
                  <a:pos x="688" y="9"/>
                </a:cxn>
                <a:cxn ang="0">
                  <a:pos x="688" y="36"/>
                </a:cxn>
                <a:cxn ang="0">
                  <a:pos x="679" y="46"/>
                </a:cxn>
                <a:cxn ang="0">
                  <a:pos x="635" y="136"/>
                </a:cxn>
                <a:cxn ang="0">
                  <a:pos x="600" y="191"/>
                </a:cxn>
                <a:cxn ang="0">
                  <a:pos x="564" y="264"/>
                </a:cxn>
                <a:cxn ang="0">
                  <a:pos x="511" y="409"/>
                </a:cxn>
                <a:cxn ang="0">
                  <a:pos x="503" y="464"/>
                </a:cxn>
                <a:cxn ang="0">
                  <a:pos x="467" y="609"/>
                </a:cxn>
                <a:cxn ang="0">
                  <a:pos x="458" y="654"/>
                </a:cxn>
                <a:cxn ang="0">
                  <a:pos x="450" y="682"/>
                </a:cxn>
                <a:cxn ang="0">
                  <a:pos x="423" y="709"/>
                </a:cxn>
                <a:cxn ang="0">
                  <a:pos x="406" y="709"/>
                </a:cxn>
                <a:cxn ang="0">
                  <a:pos x="397" y="700"/>
                </a:cxn>
                <a:cxn ang="0">
                  <a:pos x="397" y="682"/>
                </a:cxn>
                <a:cxn ang="0">
                  <a:pos x="406" y="645"/>
                </a:cxn>
                <a:cxn ang="0">
                  <a:pos x="414" y="591"/>
                </a:cxn>
                <a:cxn ang="0">
                  <a:pos x="432" y="536"/>
                </a:cxn>
                <a:cxn ang="0">
                  <a:pos x="450" y="473"/>
                </a:cxn>
                <a:cxn ang="0">
                  <a:pos x="458" y="454"/>
                </a:cxn>
                <a:cxn ang="0">
                  <a:pos x="458" y="327"/>
                </a:cxn>
                <a:cxn ang="0">
                  <a:pos x="441" y="264"/>
                </a:cxn>
                <a:cxn ang="0">
                  <a:pos x="414" y="200"/>
                </a:cxn>
                <a:cxn ang="0">
                  <a:pos x="379" y="145"/>
                </a:cxn>
                <a:cxn ang="0">
                  <a:pos x="317" y="109"/>
                </a:cxn>
                <a:cxn ang="0">
                  <a:pos x="238" y="100"/>
                </a:cxn>
                <a:cxn ang="0">
                  <a:pos x="194" y="100"/>
                </a:cxn>
                <a:cxn ang="0">
                  <a:pos x="132" y="118"/>
                </a:cxn>
                <a:cxn ang="0">
                  <a:pos x="88" y="145"/>
                </a:cxn>
                <a:cxn ang="0">
                  <a:pos x="53" y="200"/>
                </a:cxn>
                <a:cxn ang="0">
                  <a:pos x="44" y="209"/>
                </a:cxn>
                <a:cxn ang="0">
                  <a:pos x="44" y="218"/>
                </a:cxn>
                <a:cxn ang="0">
                  <a:pos x="9" y="218"/>
                </a:cxn>
                <a:cxn ang="0">
                  <a:pos x="0" y="209"/>
                </a:cxn>
                <a:cxn ang="0">
                  <a:pos x="0" y="191"/>
                </a:cxn>
                <a:cxn ang="0">
                  <a:pos x="9" y="164"/>
                </a:cxn>
                <a:cxn ang="0">
                  <a:pos x="44" y="109"/>
                </a:cxn>
                <a:cxn ang="0">
                  <a:pos x="79" y="73"/>
                </a:cxn>
                <a:cxn ang="0">
                  <a:pos x="159" y="27"/>
                </a:cxn>
                <a:cxn ang="0">
                  <a:pos x="247" y="9"/>
                </a:cxn>
                <a:cxn ang="0">
                  <a:pos x="335" y="27"/>
                </a:cxn>
                <a:cxn ang="0">
                  <a:pos x="397" y="82"/>
                </a:cxn>
                <a:cxn ang="0">
                  <a:pos x="441" y="164"/>
                </a:cxn>
                <a:cxn ang="0">
                  <a:pos x="476" y="245"/>
                </a:cxn>
                <a:cxn ang="0">
                  <a:pos x="494" y="327"/>
                </a:cxn>
                <a:cxn ang="0">
                  <a:pos x="494" y="309"/>
                </a:cxn>
                <a:cxn ang="0">
                  <a:pos x="564" y="145"/>
                </a:cxn>
                <a:cxn ang="0">
                  <a:pos x="600" y="82"/>
                </a:cxn>
                <a:cxn ang="0">
                  <a:pos x="626" y="27"/>
                </a:cxn>
                <a:cxn ang="0">
                  <a:pos x="644" y="9"/>
                </a:cxn>
                <a:cxn ang="0">
                  <a:pos x="644" y="0"/>
                </a:cxn>
              </a:cxnLst>
              <a:rect l="0" t="0" r="r" b="b"/>
              <a:pathLst>
                <a:path w="688" h="709">
                  <a:moveTo>
                    <a:pt x="644" y="0"/>
                  </a:moveTo>
                  <a:lnTo>
                    <a:pt x="679" y="0"/>
                  </a:lnTo>
                  <a:lnTo>
                    <a:pt x="688" y="9"/>
                  </a:lnTo>
                  <a:lnTo>
                    <a:pt x="688" y="36"/>
                  </a:lnTo>
                  <a:lnTo>
                    <a:pt x="679" y="46"/>
                  </a:lnTo>
                  <a:lnTo>
                    <a:pt x="635" y="136"/>
                  </a:lnTo>
                  <a:lnTo>
                    <a:pt x="600" y="191"/>
                  </a:lnTo>
                  <a:lnTo>
                    <a:pt x="564" y="264"/>
                  </a:lnTo>
                  <a:lnTo>
                    <a:pt x="511" y="409"/>
                  </a:lnTo>
                  <a:lnTo>
                    <a:pt x="503" y="464"/>
                  </a:lnTo>
                  <a:lnTo>
                    <a:pt x="467" y="609"/>
                  </a:lnTo>
                  <a:lnTo>
                    <a:pt x="458" y="654"/>
                  </a:lnTo>
                  <a:lnTo>
                    <a:pt x="450" y="682"/>
                  </a:lnTo>
                  <a:lnTo>
                    <a:pt x="423" y="709"/>
                  </a:lnTo>
                  <a:lnTo>
                    <a:pt x="406" y="709"/>
                  </a:lnTo>
                  <a:lnTo>
                    <a:pt x="397" y="700"/>
                  </a:lnTo>
                  <a:lnTo>
                    <a:pt x="397" y="682"/>
                  </a:lnTo>
                  <a:lnTo>
                    <a:pt x="406" y="645"/>
                  </a:lnTo>
                  <a:lnTo>
                    <a:pt x="414" y="591"/>
                  </a:lnTo>
                  <a:lnTo>
                    <a:pt x="432" y="536"/>
                  </a:lnTo>
                  <a:lnTo>
                    <a:pt x="450" y="473"/>
                  </a:lnTo>
                  <a:lnTo>
                    <a:pt x="458" y="454"/>
                  </a:lnTo>
                  <a:lnTo>
                    <a:pt x="458" y="327"/>
                  </a:lnTo>
                  <a:lnTo>
                    <a:pt x="441" y="264"/>
                  </a:lnTo>
                  <a:lnTo>
                    <a:pt x="414" y="200"/>
                  </a:lnTo>
                  <a:lnTo>
                    <a:pt x="379" y="145"/>
                  </a:lnTo>
                  <a:lnTo>
                    <a:pt x="317" y="109"/>
                  </a:lnTo>
                  <a:lnTo>
                    <a:pt x="238" y="100"/>
                  </a:lnTo>
                  <a:lnTo>
                    <a:pt x="194" y="100"/>
                  </a:lnTo>
                  <a:lnTo>
                    <a:pt x="132" y="118"/>
                  </a:lnTo>
                  <a:lnTo>
                    <a:pt x="88" y="145"/>
                  </a:lnTo>
                  <a:lnTo>
                    <a:pt x="53" y="200"/>
                  </a:lnTo>
                  <a:lnTo>
                    <a:pt x="44" y="209"/>
                  </a:lnTo>
                  <a:lnTo>
                    <a:pt x="44" y="218"/>
                  </a:lnTo>
                  <a:lnTo>
                    <a:pt x="9" y="218"/>
                  </a:lnTo>
                  <a:lnTo>
                    <a:pt x="0" y="209"/>
                  </a:lnTo>
                  <a:lnTo>
                    <a:pt x="0" y="191"/>
                  </a:lnTo>
                  <a:lnTo>
                    <a:pt x="9" y="164"/>
                  </a:lnTo>
                  <a:lnTo>
                    <a:pt x="44" y="109"/>
                  </a:lnTo>
                  <a:lnTo>
                    <a:pt x="79" y="73"/>
                  </a:lnTo>
                  <a:lnTo>
                    <a:pt x="159" y="27"/>
                  </a:lnTo>
                  <a:lnTo>
                    <a:pt x="247" y="9"/>
                  </a:lnTo>
                  <a:lnTo>
                    <a:pt x="335" y="27"/>
                  </a:lnTo>
                  <a:lnTo>
                    <a:pt x="397" y="82"/>
                  </a:lnTo>
                  <a:lnTo>
                    <a:pt x="441" y="164"/>
                  </a:lnTo>
                  <a:lnTo>
                    <a:pt x="476" y="245"/>
                  </a:lnTo>
                  <a:lnTo>
                    <a:pt x="494" y="327"/>
                  </a:lnTo>
                  <a:lnTo>
                    <a:pt x="494" y="309"/>
                  </a:lnTo>
                  <a:lnTo>
                    <a:pt x="564" y="145"/>
                  </a:lnTo>
                  <a:lnTo>
                    <a:pt x="600" y="82"/>
                  </a:lnTo>
                  <a:lnTo>
                    <a:pt x="626" y="27"/>
                  </a:lnTo>
                  <a:lnTo>
                    <a:pt x="644" y="9"/>
                  </a:lnTo>
                  <a:lnTo>
                    <a:pt x="6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2295" y="1674"/>
              <a:ext cx="503" cy="2190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85" y="0"/>
                </a:cxn>
                <a:cxn ang="0">
                  <a:pos x="494" y="9"/>
                </a:cxn>
                <a:cxn ang="0">
                  <a:pos x="494" y="36"/>
                </a:cxn>
                <a:cxn ang="0">
                  <a:pos x="467" y="63"/>
                </a:cxn>
                <a:cxn ang="0">
                  <a:pos x="326" y="236"/>
                </a:cxn>
                <a:cxn ang="0">
                  <a:pos x="229" y="436"/>
                </a:cxn>
                <a:cxn ang="0">
                  <a:pos x="167" y="645"/>
                </a:cxn>
                <a:cxn ang="0">
                  <a:pos x="132" y="872"/>
                </a:cxn>
                <a:cxn ang="0">
                  <a:pos x="123" y="1099"/>
                </a:cxn>
                <a:cxn ang="0">
                  <a:pos x="132" y="1272"/>
                </a:cxn>
                <a:cxn ang="0">
                  <a:pos x="150" y="1454"/>
                </a:cxn>
                <a:cxn ang="0">
                  <a:pos x="194" y="1635"/>
                </a:cxn>
                <a:cxn ang="0">
                  <a:pos x="256" y="1808"/>
                </a:cxn>
                <a:cxn ang="0">
                  <a:pos x="344" y="1972"/>
                </a:cxn>
                <a:cxn ang="0">
                  <a:pos x="458" y="2126"/>
                </a:cxn>
                <a:cxn ang="0">
                  <a:pos x="494" y="2162"/>
                </a:cxn>
                <a:cxn ang="0">
                  <a:pos x="494" y="2172"/>
                </a:cxn>
                <a:cxn ang="0">
                  <a:pos x="503" y="2172"/>
                </a:cxn>
                <a:cxn ang="0">
                  <a:pos x="503" y="2181"/>
                </a:cxn>
                <a:cxn ang="0">
                  <a:pos x="494" y="2190"/>
                </a:cxn>
                <a:cxn ang="0">
                  <a:pos x="476" y="2190"/>
                </a:cxn>
                <a:cxn ang="0">
                  <a:pos x="441" y="2172"/>
                </a:cxn>
                <a:cxn ang="0">
                  <a:pos x="379" y="2126"/>
                </a:cxn>
                <a:cxn ang="0">
                  <a:pos x="309" y="2044"/>
                </a:cxn>
                <a:cxn ang="0">
                  <a:pos x="220" y="1926"/>
                </a:cxn>
                <a:cxn ang="0">
                  <a:pos x="141" y="1781"/>
                </a:cxn>
                <a:cxn ang="0">
                  <a:pos x="70" y="1599"/>
                </a:cxn>
                <a:cxn ang="0">
                  <a:pos x="26" y="1408"/>
                </a:cxn>
                <a:cxn ang="0">
                  <a:pos x="9" y="1245"/>
                </a:cxn>
                <a:cxn ang="0">
                  <a:pos x="0" y="1099"/>
                </a:cxn>
                <a:cxn ang="0">
                  <a:pos x="9" y="890"/>
                </a:cxn>
                <a:cxn ang="0">
                  <a:pos x="53" y="672"/>
                </a:cxn>
                <a:cxn ang="0">
                  <a:pos x="132" y="427"/>
                </a:cxn>
                <a:cxn ang="0">
                  <a:pos x="203" y="300"/>
                </a:cxn>
                <a:cxn ang="0">
                  <a:pos x="273" y="191"/>
                </a:cxn>
                <a:cxn ang="0">
                  <a:pos x="335" y="109"/>
                </a:cxn>
                <a:cxn ang="0">
                  <a:pos x="397" y="45"/>
                </a:cxn>
                <a:cxn ang="0">
                  <a:pos x="441" y="9"/>
                </a:cxn>
                <a:cxn ang="0">
                  <a:pos x="467" y="0"/>
                </a:cxn>
              </a:cxnLst>
              <a:rect l="0" t="0" r="r" b="b"/>
              <a:pathLst>
                <a:path w="503" h="2190">
                  <a:moveTo>
                    <a:pt x="467" y="0"/>
                  </a:moveTo>
                  <a:lnTo>
                    <a:pt x="485" y="0"/>
                  </a:lnTo>
                  <a:lnTo>
                    <a:pt x="494" y="9"/>
                  </a:lnTo>
                  <a:lnTo>
                    <a:pt x="494" y="36"/>
                  </a:lnTo>
                  <a:lnTo>
                    <a:pt x="467" y="63"/>
                  </a:lnTo>
                  <a:lnTo>
                    <a:pt x="326" y="236"/>
                  </a:lnTo>
                  <a:lnTo>
                    <a:pt x="229" y="436"/>
                  </a:lnTo>
                  <a:lnTo>
                    <a:pt x="167" y="645"/>
                  </a:lnTo>
                  <a:lnTo>
                    <a:pt x="132" y="872"/>
                  </a:lnTo>
                  <a:lnTo>
                    <a:pt x="123" y="1099"/>
                  </a:lnTo>
                  <a:lnTo>
                    <a:pt x="132" y="1272"/>
                  </a:lnTo>
                  <a:lnTo>
                    <a:pt x="150" y="1454"/>
                  </a:lnTo>
                  <a:lnTo>
                    <a:pt x="194" y="1635"/>
                  </a:lnTo>
                  <a:lnTo>
                    <a:pt x="256" y="1808"/>
                  </a:lnTo>
                  <a:lnTo>
                    <a:pt x="344" y="1972"/>
                  </a:lnTo>
                  <a:lnTo>
                    <a:pt x="458" y="2126"/>
                  </a:lnTo>
                  <a:lnTo>
                    <a:pt x="494" y="2162"/>
                  </a:lnTo>
                  <a:lnTo>
                    <a:pt x="494" y="2172"/>
                  </a:lnTo>
                  <a:lnTo>
                    <a:pt x="503" y="2172"/>
                  </a:lnTo>
                  <a:lnTo>
                    <a:pt x="503" y="2181"/>
                  </a:lnTo>
                  <a:lnTo>
                    <a:pt x="494" y="2190"/>
                  </a:lnTo>
                  <a:lnTo>
                    <a:pt x="476" y="2190"/>
                  </a:lnTo>
                  <a:lnTo>
                    <a:pt x="441" y="2172"/>
                  </a:lnTo>
                  <a:lnTo>
                    <a:pt x="379" y="2126"/>
                  </a:lnTo>
                  <a:lnTo>
                    <a:pt x="309" y="2044"/>
                  </a:lnTo>
                  <a:lnTo>
                    <a:pt x="220" y="1926"/>
                  </a:lnTo>
                  <a:lnTo>
                    <a:pt x="141" y="1781"/>
                  </a:lnTo>
                  <a:lnTo>
                    <a:pt x="70" y="1599"/>
                  </a:lnTo>
                  <a:lnTo>
                    <a:pt x="26" y="1408"/>
                  </a:lnTo>
                  <a:lnTo>
                    <a:pt x="9" y="1245"/>
                  </a:lnTo>
                  <a:lnTo>
                    <a:pt x="0" y="1099"/>
                  </a:lnTo>
                  <a:lnTo>
                    <a:pt x="9" y="890"/>
                  </a:lnTo>
                  <a:lnTo>
                    <a:pt x="53" y="672"/>
                  </a:lnTo>
                  <a:lnTo>
                    <a:pt x="132" y="427"/>
                  </a:lnTo>
                  <a:lnTo>
                    <a:pt x="203" y="300"/>
                  </a:lnTo>
                  <a:lnTo>
                    <a:pt x="273" y="191"/>
                  </a:lnTo>
                  <a:lnTo>
                    <a:pt x="335" y="109"/>
                  </a:lnTo>
                  <a:lnTo>
                    <a:pt x="397" y="45"/>
                  </a:lnTo>
                  <a:lnTo>
                    <a:pt x="441" y="9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3080" y="2728"/>
              <a:ext cx="1297" cy="9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53" y="0"/>
                </a:cxn>
                <a:cxn ang="0">
                  <a:pos x="1270" y="9"/>
                </a:cxn>
                <a:cxn ang="0">
                  <a:pos x="1288" y="9"/>
                </a:cxn>
                <a:cxn ang="0">
                  <a:pos x="1297" y="27"/>
                </a:cxn>
                <a:cxn ang="0">
                  <a:pos x="1297" y="64"/>
                </a:cxn>
                <a:cxn ang="0">
                  <a:pos x="1288" y="82"/>
                </a:cxn>
                <a:cxn ang="0">
                  <a:pos x="1270" y="82"/>
                </a:cxn>
                <a:cxn ang="0">
                  <a:pos x="1261" y="91"/>
                </a:cxn>
                <a:cxn ang="0">
                  <a:pos x="35" y="91"/>
                </a:cxn>
                <a:cxn ang="0">
                  <a:pos x="18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35" y="0"/>
                </a:cxn>
              </a:cxnLst>
              <a:rect l="0" t="0" r="r" b="b"/>
              <a:pathLst>
                <a:path w="1297" h="91">
                  <a:moveTo>
                    <a:pt x="35" y="0"/>
                  </a:moveTo>
                  <a:lnTo>
                    <a:pt x="1253" y="0"/>
                  </a:lnTo>
                  <a:lnTo>
                    <a:pt x="1270" y="9"/>
                  </a:lnTo>
                  <a:lnTo>
                    <a:pt x="1288" y="9"/>
                  </a:lnTo>
                  <a:lnTo>
                    <a:pt x="1297" y="27"/>
                  </a:lnTo>
                  <a:lnTo>
                    <a:pt x="1297" y="64"/>
                  </a:lnTo>
                  <a:lnTo>
                    <a:pt x="1288" y="82"/>
                  </a:lnTo>
                  <a:lnTo>
                    <a:pt x="1270" y="82"/>
                  </a:lnTo>
                  <a:lnTo>
                    <a:pt x="1261" y="91"/>
                  </a:lnTo>
                  <a:lnTo>
                    <a:pt x="35" y="91"/>
                  </a:lnTo>
                  <a:lnTo>
                    <a:pt x="18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18" y="9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14765" y="1865"/>
              <a:ext cx="697" cy="1463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423" y="0"/>
                </a:cxn>
                <a:cxn ang="0">
                  <a:pos x="432" y="9"/>
                </a:cxn>
                <a:cxn ang="0">
                  <a:pos x="432" y="1326"/>
                </a:cxn>
                <a:cxn ang="0">
                  <a:pos x="441" y="1354"/>
                </a:cxn>
                <a:cxn ang="0">
                  <a:pos x="476" y="1372"/>
                </a:cxn>
                <a:cxn ang="0">
                  <a:pos x="529" y="1390"/>
                </a:cxn>
                <a:cxn ang="0">
                  <a:pos x="697" y="1390"/>
                </a:cxn>
                <a:cxn ang="0">
                  <a:pos x="697" y="1463"/>
                </a:cxn>
                <a:cxn ang="0">
                  <a:pos x="626" y="1454"/>
                </a:cxn>
                <a:cxn ang="0">
                  <a:pos x="88" y="1454"/>
                </a:cxn>
                <a:cxn ang="0">
                  <a:pos x="9" y="1463"/>
                </a:cxn>
                <a:cxn ang="0">
                  <a:pos x="9" y="1390"/>
                </a:cxn>
                <a:cxn ang="0">
                  <a:pos x="168" y="1390"/>
                </a:cxn>
                <a:cxn ang="0">
                  <a:pos x="229" y="1381"/>
                </a:cxn>
                <a:cxn ang="0">
                  <a:pos x="256" y="1363"/>
                </a:cxn>
                <a:cxn ang="0">
                  <a:pos x="273" y="1335"/>
                </a:cxn>
                <a:cxn ang="0">
                  <a:pos x="273" y="154"/>
                </a:cxn>
                <a:cxn ang="0">
                  <a:pos x="168" y="190"/>
                </a:cxn>
                <a:cxn ang="0">
                  <a:pos x="71" y="209"/>
                </a:cxn>
                <a:cxn ang="0">
                  <a:pos x="0" y="209"/>
                </a:cxn>
                <a:cxn ang="0">
                  <a:pos x="0" y="136"/>
                </a:cxn>
                <a:cxn ang="0">
                  <a:pos x="71" y="136"/>
                </a:cxn>
                <a:cxn ang="0">
                  <a:pos x="168" y="118"/>
                </a:cxn>
                <a:cxn ang="0">
                  <a:pos x="282" y="81"/>
                </a:cxn>
                <a:cxn ang="0">
                  <a:pos x="388" y="0"/>
                </a:cxn>
              </a:cxnLst>
              <a:rect l="0" t="0" r="r" b="b"/>
              <a:pathLst>
                <a:path w="697" h="1463">
                  <a:moveTo>
                    <a:pt x="388" y="0"/>
                  </a:moveTo>
                  <a:lnTo>
                    <a:pt x="423" y="0"/>
                  </a:lnTo>
                  <a:lnTo>
                    <a:pt x="432" y="9"/>
                  </a:lnTo>
                  <a:lnTo>
                    <a:pt x="432" y="1326"/>
                  </a:lnTo>
                  <a:lnTo>
                    <a:pt x="441" y="1354"/>
                  </a:lnTo>
                  <a:lnTo>
                    <a:pt x="476" y="1372"/>
                  </a:lnTo>
                  <a:lnTo>
                    <a:pt x="529" y="1390"/>
                  </a:lnTo>
                  <a:lnTo>
                    <a:pt x="697" y="1390"/>
                  </a:lnTo>
                  <a:lnTo>
                    <a:pt x="697" y="1463"/>
                  </a:lnTo>
                  <a:lnTo>
                    <a:pt x="626" y="1454"/>
                  </a:lnTo>
                  <a:lnTo>
                    <a:pt x="88" y="1454"/>
                  </a:lnTo>
                  <a:lnTo>
                    <a:pt x="9" y="1463"/>
                  </a:lnTo>
                  <a:lnTo>
                    <a:pt x="9" y="1390"/>
                  </a:lnTo>
                  <a:lnTo>
                    <a:pt x="168" y="1390"/>
                  </a:lnTo>
                  <a:lnTo>
                    <a:pt x="229" y="1381"/>
                  </a:lnTo>
                  <a:lnTo>
                    <a:pt x="256" y="1363"/>
                  </a:lnTo>
                  <a:lnTo>
                    <a:pt x="273" y="1335"/>
                  </a:lnTo>
                  <a:lnTo>
                    <a:pt x="273" y="154"/>
                  </a:lnTo>
                  <a:lnTo>
                    <a:pt x="168" y="190"/>
                  </a:lnTo>
                  <a:lnTo>
                    <a:pt x="71" y="209"/>
                  </a:lnTo>
                  <a:lnTo>
                    <a:pt x="0" y="209"/>
                  </a:lnTo>
                  <a:lnTo>
                    <a:pt x="0" y="136"/>
                  </a:lnTo>
                  <a:lnTo>
                    <a:pt x="71" y="136"/>
                  </a:lnTo>
                  <a:lnTo>
                    <a:pt x="168" y="118"/>
                  </a:lnTo>
                  <a:lnTo>
                    <a:pt x="282" y="81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5762" y="1683"/>
              <a:ext cx="503" cy="219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0"/>
                </a:cxn>
                <a:cxn ang="0">
                  <a:pos x="62" y="18"/>
                </a:cxn>
                <a:cxn ang="0">
                  <a:pos x="123" y="63"/>
                </a:cxn>
                <a:cxn ang="0">
                  <a:pos x="194" y="145"/>
                </a:cxn>
                <a:cxn ang="0">
                  <a:pos x="282" y="263"/>
                </a:cxn>
                <a:cxn ang="0">
                  <a:pos x="362" y="409"/>
                </a:cxn>
                <a:cxn ang="0">
                  <a:pos x="432" y="591"/>
                </a:cxn>
                <a:cxn ang="0">
                  <a:pos x="476" y="772"/>
                </a:cxn>
                <a:cxn ang="0">
                  <a:pos x="494" y="945"/>
                </a:cxn>
                <a:cxn ang="0">
                  <a:pos x="503" y="1090"/>
                </a:cxn>
                <a:cxn ang="0">
                  <a:pos x="494" y="1299"/>
                </a:cxn>
                <a:cxn ang="0">
                  <a:pos x="450" y="1517"/>
                </a:cxn>
                <a:cxn ang="0">
                  <a:pos x="370" y="1763"/>
                </a:cxn>
                <a:cxn ang="0">
                  <a:pos x="300" y="1890"/>
                </a:cxn>
                <a:cxn ang="0">
                  <a:pos x="229" y="1999"/>
                </a:cxn>
                <a:cxn ang="0">
                  <a:pos x="167" y="2081"/>
                </a:cxn>
                <a:cxn ang="0">
                  <a:pos x="106" y="2144"/>
                </a:cxn>
                <a:cxn ang="0">
                  <a:pos x="62" y="2181"/>
                </a:cxn>
                <a:cxn ang="0">
                  <a:pos x="35" y="2190"/>
                </a:cxn>
                <a:cxn ang="0">
                  <a:pos x="17" y="2190"/>
                </a:cxn>
                <a:cxn ang="0">
                  <a:pos x="9" y="2181"/>
                </a:cxn>
                <a:cxn ang="0">
                  <a:pos x="9" y="2163"/>
                </a:cxn>
                <a:cxn ang="0">
                  <a:pos x="35" y="2135"/>
                </a:cxn>
                <a:cxn ang="0">
                  <a:pos x="150" y="1990"/>
                </a:cxn>
                <a:cxn ang="0">
                  <a:pos x="238" y="1826"/>
                </a:cxn>
                <a:cxn ang="0">
                  <a:pos x="309" y="1654"/>
                </a:cxn>
                <a:cxn ang="0">
                  <a:pos x="353" y="1472"/>
                </a:cxn>
                <a:cxn ang="0">
                  <a:pos x="370" y="1290"/>
                </a:cxn>
                <a:cxn ang="0">
                  <a:pos x="379" y="1099"/>
                </a:cxn>
                <a:cxn ang="0">
                  <a:pos x="362" y="836"/>
                </a:cxn>
                <a:cxn ang="0">
                  <a:pos x="326" y="600"/>
                </a:cxn>
                <a:cxn ang="0">
                  <a:pos x="256" y="391"/>
                </a:cxn>
                <a:cxn ang="0">
                  <a:pos x="159" y="218"/>
                </a:cxn>
                <a:cxn ang="0">
                  <a:pos x="44" y="73"/>
                </a:cxn>
                <a:cxn ang="0">
                  <a:pos x="26" y="54"/>
                </a:cxn>
                <a:cxn ang="0">
                  <a:pos x="9" y="45"/>
                </a:cxn>
                <a:cxn ang="0">
                  <a:pos x="0" y="36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503" h="2190">
                  <a:moveTo>
                    <a:pt x="9" y="0"/>
                  </a:moveTo>
                  <a:lnTo>
                    <a:pt x="26" y="0"/>
                  </a:lnTo>
                  <a:lnTo>
                    <a:pt x="62" y="18"/>
                  </a:lnTo>
                  <a:lnTo>
                    <a:pt x="123" y="63"/>
                  </a:lnTo>
                  <a:lnTo>
                    <a:pt x="194" y="145"/>
                  </a:lnTo>
                  <a:lnTo>
                    <a:pt x="282" y="263"/>
                  </a:lnTo>
                  <a:lnTo>
                    <a:pt x="362" y="409"/>
                  </a:lnTo>
                  <a:lnTo>
                    <a:pt x="432" y="591"/>
                  </a:lnTo>
                  <a:lnTo>
                    <a:pt x="476" y="772"/>
                  </a:lnTo>
                  <a:lnTo>
                    <a:pt x="494" y="945"/>
                  </a:lnTo>
                  <a:lnTo>
                    <a:pt x="503" y="1090"/>
                  </a:lnTo>
                  <a:lnTo>
                    <a:pt x="494" y="1299"/>
                  </a:lnTo>
                  <a:lnTo>
                    <a:pt x="450" y="1517"/>
                  </a:lnTo>
                  <a:lnTo>
                    <a:pt x="370" y="1763"/>
                  </a:lnTo>
                  <a:lnTo>
                    <a:pt x="300" y="1890"/>
                  </a:lnTo>
                  <a:lnTo>
                    <a:pt x="229" y="1999"/>
                  </a:lnTo>
                  <a:lnTo>
                    <a:pt x="167" y="2081"/>
                  </a:lnTo>
                  <a:lnTo>
                    <a:pt x="106" y="2144"/>
                  </a:lnTo>
                  <a:lnTo>
                    <a:pt x="62" y="2181"/>
                  </a:lnTo>
                  <a:lnTo>
                    <a:pt x="35" y="2190"/>
                  </a:lnTo>
                  <a:lnTo>
                    <a:pt x="17" y="2190"/>
                  </a:lnTo>
                  <a:lnTo>
                    <a:pt x="9" y="2181"/>
                  </a:lnTo>
                  <a:lnTo>
                    <a:pt x="9" y="2163"/>
                  </a:lnTo>
                  <a:lnTo>
                    <a:pt x="35" y="2135"/>
                  </a:lnTo>
                  <a:lnTo>
                    <a:pt x="150" y="1990"/>
                  </a:lnTo>
                  <a:lnTo>
                    <a:pt x="238" y="1826"/>
                  </a:lnTo>
                  <a:lnTo>
                    <a:pt x="309" y="1654"/>
                  </a:lnTo>
                  <a:lnTo>
                    <a:pt x="353" y="1472"/>
                  </a:lnTo>
                  <a:lnTo>
                    <a:pt x="370" y="1290"/>
                  </a:lnTo>
                  <a:lnTo>
                    <a:pt x="379" y="1099"/>
                  </a:lnTo>
                  <a:lnTo>
                    <a:pt x="362" y="836"/>
                  </a:lnTo>
                  <a:lnTo>
                    <a:pt x="326" y="600"/>
                  </a:lnTo>
                  <a:lnTo>
                    <a:pt x="256" y="391"/>
                  </a:lnTo>
                  <a:lnTo>
                    <a:pt x="159" y="218"/>
                  </a:lnTo>
                  <a:lnTo>
                    <a:pt x="44" y="73"/>
                  </a:lnTo>
                  <a:lnTo>
                    <a:pt x="26" y="54"/>
                  </a:lnTo>
                  <a:lnTo>
                    <a:pt x="9" y="45"/>
                  </a:lnTo>
                  <a:lnTo>
                    <a:pt x="0" y="36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16573" y="1501"/>
              <a:ext cx="671" cy="1036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433" y="18"/>
                </a:cxn>
                <a:cxn ang="0">
                  <a:pos x="530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1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30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30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4" y="891"/>
                </a:cxn>
                <a:cxn ang="0">
                  <a:pos x="592" y="854"/>
                </a:cxn>
                <a:cxn ang="0">
                  <a:pos x="600" y="791"/>
                </a:cxn>
                <a:cxn ang="0">
                  <a:pos x="609" y="745"/>
                </a:cxn>
                <a:cxn ang="0">
                  <a:pos x="662" y="745"/>
                </a:cxn>
                <a:cxn ang="0">
                  <a:pos x="671" y="754"/>
                </a:cxn>
                <a:cxn ang="0">
                  <a:pos x="627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80" y="600"/>
                </a:cxn>
                <a:cxn ang="0">
                  <a:pos x="424" y="545"/>
                </a:cxn>
                <a:cxn ang="0">
                  <a:pos x="468" y="482"/>
                </a:cxn>
                <a:cxn ang="0">
                  <a:pos x="503" y="400"/>
                </a:cxn>
                <a:cxn ang="0">
                  <a:pos x="521" y="300"/>
                </a:cxn>
                <a:cxn ang="0">
                  <a:pos x="512" y="227"/>
                </a:cxn>
                <a:cxn ang="0">
                  <a:pos x="486" y="164"/>
                </a:cxn>
                <a:cxn ang="0">
                  <a:pos x="433" y="109"/>
                </a:cxn>
                <a:cxn ang="0">
                  <a:pos x="371" y="73"/>
                </a:cxn>
                <a:cxn ang="0">
                  <a:pos x="292" y="55"/>
                </a:cxn>
                <a:cxn ang="0">
                  <a:pos x="230" y="64"/>
                </a:cxn>
                <a:cxn ang="0">
                  <a:pos x="168" y="82"/>
                </a:cxn>
                <a:cxn ang="0">
                  <a:pos x="115" y="127"/>
                </a:cxn>
                <a:cxn ang="0">
                  <a:pos x="71" y="200"/>
                </a:cxn>
                <a:cxn ang="0">
                  <a:pos x="97" y="200"/>
                </a:cxn>
                <a:cxn ang="0">
                  <a:pos x="124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2" y="336"/>
                </a:cxn>
                <a:cxn ang="0">
                  <a:pos x="124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6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7" y="173"/>
                </a:cxn>
                <a:cxn ang="0">
                  <a:pos x="89" y="82"/>
                </a:cxn>
                <a:cxn ang="0">
                  <a:pos x="195" y="27"/>
                </a:cxn>
                <a:cxn ang="0">
                  <a:pos x="318" y="0"/>
                </a:cxn>
              </a:cxnLst>
              <a:rect l="0" t="0" r="r" b="b"/>
              <a:pathLst>
                <a:path w="671" h="1036">
                  <a:moveTo>
                    <a:pt x="318" y="0"/>
                  </a:moveTo>
                  <a:lnTo>
                    <a:pt x="433" y="18"/>
                  </a:lnTo>
                  <a:lnTo>
                    <a:pt x="530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1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30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30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4" y="891"/>
                  </a:lnTo>
                  <a:lnTo>
                    <a:pt x="592" y="854"/>
                  </a:lnTo>
                  <a:lnTo>
                    <a:pt x="600" y="791"/>
                  </a:lnTo>
                  <a:lnTo>
                    <a:pt x="609" y="745"/>
                  </a:lnTo>
                  <a:lnTo>
                    <a:pt x="662" y="745"/>
                  </a:lnTo>
                  <a:lnTo>
                    <a:pt x="671" y="754"/>
                  </a:lnTo>
                  <a:lnTo>
                    <a:pt x="627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80" y="600"/>
                  </a:lnTo>
                  <a:lnTo>
                    <a:pt x="424" y="545"/>
                  </a:lnTo>
                  <a:lnTo>
                    <a:pt x="468" y="482"/>
                  </a:lnTo>
                  <a:lnTo>
                    <a:pt x="503" y="400"/>
                  </a:lnTo>
                  <a:lnTo>
                    <a:pt x="521" y="300"/>
                  </a:lnTo>
                  <a:lnTo>
                    <a:pt x="512" y="227"/>
                  </a:lnTo>
                  <a:lnTo>
                    <a:pt x="486" y="164"/>
                  </a:lnTo>
                  <a:lnTo>
                    <a:pt x="433" y="109"/>
                  </a:lnTo>
                  <a:lnTo>
                    <a:pt x="371" y="73"/>
                  </a:lnTo>
                  <a:lnTo>
                    <a:pt x="292" y="55"/>
                  </a:lnTo>
                  <a:lnTo>
                    <a:pt x="230" y="64"/>
                  </a:lnTo>
                  <a:lnTo>
                    <a:pt x="168" y="82"/>
                  </a:lnTo>
                  <a:lnTo>
                    <a:pt x="115" y="127"/>
                  </a:lnTo>
                  <a:lnTo>
                    <a:pt x="71" y="200"/>
                  </a:lnTo>
                  <a:lnTo>
                    <a:pt x="97" y="200"/>
                  </a:lnTo>
                  <a:lnTo>
                    <a:pt x="124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2" y="336"/>
                  </a:lnTo>
                  <a:lnTo>
                    <a:pt x="124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6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7" y="173"/>
                  </a:lnTo>
                  <a:lnTo>
                    <a:pt x="89" y="82"/>
                  </a:lnTo>
                  <a:lnTo>
                    <a:pt x="195" y="27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7473" y="1474"/>
              <a:ext cx="883" cy="1099"/>
            </a:xfrm>
            <a:custGeom>
              <a:avLst/>
              <a:gdLst/>
              <a:ahLst/>
              <a:cxnLst>
                <a:cxn ang="0">
                  <a:pos x="812" y="0"/>
                </a:cxn>
                <a:cxn ang="0">
                  <a:pos x="874" y="0"/>
                </a:cxn>
                <a:cxn ang="0">
                  <a:pos x="883" y="9"/>
                </a:cxn>
                <a:cxn ang="0">
                  <a:pos x="883" y="36"/>
                </a:cxn>
                <a:cxn ang="0">
                  <a:pos x="865" y="54"/>
                </a:cxn>
                <a:cxn ang="0">
                  <a:pos x="794" y="54"/>
                </a:cxn>
                <a:cxn ang="0">
                  <a:pos x="777" y="63"/>
                </a:cxn>
                <a:cxn ang="0">
                  <a:pos x="768" y="82"/>
                </a:cxn>
                <a:cxn ang="0">
                  <a:pos x="759" y="91"/>
                </a:cxn>
                <a:cxn ang="0">
                  <a:pos x="750" y="118"/>
                </a:cxn>
                <a:cxn ang="0">
                  <a:pos x="750" y="127"/>
                </a:cxn>
                <a:cxn ang="0">
                  <a:pos x="574" y="845"/>
                </a:cxn>
                <a:cxn ang="0">
                  <a:pos x="521" y="954"/>
                </a:cxn>
                <a:cxn ang="0">
                  <a:pos x="441" y="1027"/>
                </a:cxn>
                <a:cxn ang="0">
                  <a:pos x="336" y="1081"/>
                </a:cxn>
                <a:cxn ang="0">
                  <a:pos x="221" y="1099"/>
                </a:cxn>
                <a:cxn ang="0">
                  <a:pos x="133" y="1090"/>
                </a:cxn>
                <a:cxn ang="0">
                  <a:pos x="62" y="1054"/>
                </a:cxn>
                <a:cxn ang="0">
                  <a:pos x="18" y="999"/>
                </a:cxn>
                <a:cxn ang="0">
                  <a:pos x="0" y="927"/>
                </a:cxn>
                <a:cxn ang="0">
                  <a:pos x="0" y="890"/>
                </a:cxn>
                <a:cxn ang="0">
                  <a:pos x="9" y="863"/>
                </a:cxn>
                <a:cxn ang="0">
                  <a:pos x="27" y="836"/>
                </a:cxn>
                <a:cxn ang="0">
                  <a:pos x="44" y="818"/>
                </a:cxn>
                <a:cxn ang="0">
                  <a:pos x="80" y="800"/>
                </a:cxn>
                <a:cxn ang="0">
                  <a:pos x="115" y="800"/>
                </a:cxn>
                <a:cxn ang="0">
                  <a:pos x="141" y="809"/>
                </a:cxn>
                <a:cxn ang="0">
                  <a:pos x="150" y="827"/>
                </a:cxn>
                <a:cxn ang="0">
                  <a:pos x="168" y="845"/>
                </a:cxn>
                <a:cxn ang="0">
                  <a:pos x="168" y="890"/>
                </a:cxn>
                <a:cxn ang="0">
                  <a:pos x="159" y="900"/>
                </a:cxn>
                <a:cxn ang="0">
                  <a:pos x="150" y="927"/>
                </a:cxn>
                <a:cxn ang="0">
                  <a:pos x="141" y="945"/>
                </a:cxn>
                <a:cxn ang="0">
                  <a:pos x="124" y="954"/>
                </a:cxn>
                <a:cxn ang="0">
                  <a:pos x="97" y="972"/>
                </a:cxn>
                <a:cxn ang="0">
                  <a:pos x="62" y="972"/>
                </a:cxn>
                <a:cxn ang="0">
                  <a:pos x="97" y="1018"/>
                </a:cxn>
                <a:cxn ang="0">
                  <a:pos x="141" y="1045"/>
                </a:cxn>
                <a:cxn ang="0">
                  <a:pos x="186" y="1054"/>
                </a:cxn>
                <a:cxn ang="0">
                  <a:pos x="212" y="1054"/>
                </a:cxn>
                <a:cxn ang="0">
                  <a:pos x="309" y="1027"/>
                </a:cxn>
                <a:cxn ang="0">
                  <a:pos x="388" y="945"/>
                </a:cxn>
                <a:cxn ang="0">
                  <a:pos x="433" y="836"/>
                </a:cxn>
                <a:cxn ang="0">
                  <a:pos x="600" y="127"/>
                </a:cxn>
                <a:cxn ang="0">
                  <a:pos x="609" y="109"/>
                </a:cxn>
                <a:cxn ang="0">
                  <a:pos x="609" y="73"/>
                </a:cxn>
                <a:cxn ang="0">
                  <a:pos x="600" y="63"/>
                </a:cxn>
                <a:cxn ang="0">
                  <a:pos x="450" y="63"/>
                </a:cxn>
                <a:cxn ang="0">
                  <a:pos x="433" y="54"/>
                </a:cxn>
                <a:cxn ang="0">
                  <a:pos x="433" y="27"/>
                </a:cxn>
                <a:cxn ang="0">
                  <a:pos x="450" y="9"/>
                </a:cxn>
                <a:cxn ang="0">
                  <a:pos x="750" y="9"/>
                </a:cxn>
                <a:cxn ang="0">
                  <a:pos x="812" y="0"/>
                </a:cxn>
              </a:cxnLst>
              <a:rect l="0" t="0" r="r" b="b"/>
              <a:pathLst>
                <a:path w="883" h="1099">
                  <a:moveTo>
                    <a:pt x="812" y="0"/>
                  </a:moveTo>
                  <a:lnTo>
                    <a:pt x="874" y="0"/>
                  </a:lnTo>
                  <a:lnTo>
                    <a:pt x="883" y="9"/>
                  </a:lnTo>
                  <a:lnTo>
                    <a:pt x="883" y="36"/>
                  </a:lnTo>
                  <a:lnTo>
                    <a:pt x="865" y="54"/>
                  </a:lnTo>
                  <a:lnTo>
                    <a:pt x="794" y="54"/>
                  </a:lnTo>
                  <a:lnTo>
                    <a:pt x="777" y="63"/>
                  </a:lnTo>
                  <a:lnTo>
                    <a:pt x="768" y="82"/>
                  </a:lnTo>
                  <a:lnTo>
                    <a:pt x="759" y="91"/>
                  </a:lnTo>
                  <a:lnTo>
                    <a:pt x="750" y="118"/>
                  </a:lnTo>
                  <a:lnTo>
                    <a:pt x="750" y="127"/>
                  </a:lnTo>
                  <a:lnTo>
                    <a:pt x="574" y="845"/>
                  </a:lnTo>
                  <a:lnTo>
                    <a:pt x="521" y="954"/>
                  </a:lnTo>
                  <a:lnTo>
                    <a:pt x="441" y="1027"/>
                  </a:lnTo>
                  <a:lnTo>
                    <a:pt x="336" y="1081"/>
                  </a:lnTo>
                  <a:lnTo>
                    <a:pt x="221" y="1099"/>
                  </a:lnTo>
                  <a:lnTo>
                    <a:pt x="133" y="1090"/>
                  </a:lnTo>
                  <a:lnTo>
                    <a:pt x="62" y="1054"/>
                  </a:lnTo>
                  <a:lnTo>
                    <a:pt x="18" y="999"/>
                  </a:lnTo>
                  <a:lnTo>
                    <a:pt x="0" y="927"/>
                  </a:lnTo>
                  <a:lnTo>
                    <a:pt x="0" y="890"/>
                  </a:lnTo>
                  <a:lnTo>
                    <a:pt x="9" y="863"/>
                  </a:lnTo>
                  <a:lnTo>
                    <a:pt x="27" y="836"/>
                  </a:lnTo>
                  <a:lnTo>
                    <a:pt x="44" y="818"/>
                  </a:lnTo>
                  <a:lnTo>
                    <a:pt x="80" y="800"/>
                  </a:lnTo>
                  <a:lnTo>
                    <a:pt x="115" y="800"/>
                  </a:lnTo>
                  <a:lnTo>
                    <a:pt x="141" y="809"/>
                  </a:lnTo>
                  <a:lnTo>
                    <a:pt x="150" y="827"/>
                  </a:lnTo>
                  <a:lnTo>
                    <a:pt x="168" y="845"/>
                  </a:lnTo>
                  <a:lnTo>
                    <a:pt x="168" y="890"/>
                  </a:lnTo>
                  <a:lnTo>
                    <a:pt x="159" y="900"/>
                  </a:lnTo>
                  <a:lnTo>
                    <a:pt x="150" y="927"/>
                  </a:lnTo>
                  <a:lnTo>
                    <a:pt x="141" y="945"/>
                  </a:lnTo>
                  <a:lnTo>
                    <a:pt x="124" y="954"/>
                  </a:lnTo>
                  <a:lnTo>
                    <a:pt x="97" y="972"/>
                  </a:lnTo>
                  <a:lnTo>
                    <a:pt x="62" y="972"/>
                  </a:lnTo>
                  <a:lnTo>
                    <a:pt x="97" y="1018"/>
                  </a:lnTo>
                  <a:lnTo>
                    <a:pt x="141" y="1045"/>
                  </a:lnTo>
                  <a:lnTo>
                    <a:pt x="186" y="1054"/>
                  </a:lnTo>
                  <a:lnTo>
                    <a:pt x="212" y="1054"/>
                  </a:lnTo>
                  <a:lnTo>
                    <a:pt x="309" y="1027"/>
                  </a:lnTo>
                  <a:lnTo>
                    <a:pt x="388" y="945"/>
                  </a:lnTo>
                  <a:lnTo>
                    <a:pt x="433" y="836"/>
                  </a:lnTo>
                  <a:lnTo>
                    <a:pt x="600" y="127"/>
                  </a:lnTo>
                  <a:lnTo>
                    <a:pt x="609" y="109"/>
                  </a:lnTo>
                  <a:lnTo>
                    <a:pt x="609" y="73"/>
                  </a:lnTo>
                  <a:lnTo>
                    <a:pt x="600" y="63"/>
                  </a:lnTo>
                  <a:lnTo>
                    <a:pt x="450" y="63"/>
                  </a:lnTo>
                  <a:lnTo>
                    <a:pt x="433" y="54"/>
                  </a:lnTo>
                  <a:lnTo>
                    <a:pt x="433" y="27"/>
                  </a:lnTo>
                  <a:lnTo>
                    <a:pt x="450" y="9"/>
                  </a:lnTo>
                  <a:lnTo>
                    <a:pt x="750" y="9"/>
                  </a:lnTo>
                  <a:lnTo>
                    <a:pt x="8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8347" y="2037"/>
              <a:ext cx="538" cy="736"/>
            </a:xfrm>
            <a:custGeom>
              <a:avLst/>
              <a:gdLst/>
              <a:ahLst/>
              <a:cxnLst>
                <a:cxn ang="0">
                  <a:pos x="361" y="9"/>
                </a:cxn>
                <a:cxn ang="0">
                  <a:pos x="485" y="100"/>
                </a:cxn>
                <a:cxn ang="0">
                  <a:pos x="494" y="200"/>
                </a:cxn>
                <a:cxn ang="0">
                  <a:pos x="423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7" y="673"/>
                </a:cxn>
                <a:cxn ang="0">
                  <a:pos x="264" y="736"/>
                </a:cxn>
                <a:cxn ang="0">
                  <a:pos x="114" y="709"/>
                </a:cxn>
                <a:cxn ang="0">
                  <a:pos x="17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3" y="527"/>
                </a:cxn>
                <a:cxn ang="0">
                  <a:pos x="132" y="582"/>
                </a:cxn>
                <a:cxn ang="0">
                  <a:pos x="106" y="627"/>
                </a:cxn>
                <a:cxn ang="0">
                  <a:pos x="132" y="664"/>
                </a:cxn>
                <a:cxn ang="0">
                  <a:pos x="247" y="691"/>
                </a:cxn>
                <a:cxn ang="0">
                  <a:pos x="335" y="682"/>
                </a:cxn>
                <a:cxn ang="0">
                  <a:pos x="423" y="591"/>
                </a:cxn>
                <a:cxn ang="0">
                  <a:pos x="423" y="446"/>
                </a:cxn>
                <a:cxn ang="0">
                  <a:pos x="335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8" y="337"/>
                </a:cxn>
                <a:cxn ang="0">
                  <a:pos x="308" y="318"/>
                </a:cxn>
                <a:cxn ang="0">
                  <a:pos x="379" y="218"/>
                </a:cxn>
                <a:cxn ang="0">
                  <a:pos x="388" y="127"/>
                </a:cxn>
                <a:cxn ang="0">
                  <a:pos x="326" y="64"/>
                </a:cxn>
                <a:cxn ang="0">
                  <a:pos x="229" y="46"/>
                </a:cxn>
                <a:cxn ang="0">
                  <a:pos x="141" y="73"/>
                </a:cxn>
                <a:cxn ang="0">
                  <a:pos x="123" y="109"/>
                </a:cxn>
                <a:cxn ang="0">
                  <a:pos x="150" y="146"/>
                </a:cxn>
                <a:cxn ang="0">
                  <a:pos x="123" y="209"/>
                </a:cxn>
                <a:cxn ang="0">
                  <a:pos x="61" y="218"/>
                </a:cxn>
                <a:cxn ang="0">
                  <a:pos x="26" y="155"/>
                </a:cxn>
                <a:cxn ang="0">
                  <a:pos x="97" y="37"/>
                </a:cxn>
                <a:cxn ang="0">
                  <a:pos x="264" y="0"/>
                </a:cxn>
              </a:cxnLst>
              <a:rect l="0" t="0" r="r" b="b"/>
              <a:pathLst>
                <a:path w="538" h="736">
                  <a:moveTo>
                    <a:pt x="264" y="0"/>
                  </a:moveTo>
                  <a:lnTo>
                    <a:pt x="361" y="9"/>
                  </a:lnTo>
                  <a:lnTo>
                    <a:pt x="432" y="46"/>
                  </a:lnTo>
                  <a:lnTo>
                    <a:pt x="485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7" y="246"/>
                  </a:lnTo>
                  <a:lnTo>
                    <a:pt x="423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1" y="446"/>
                  </a:lnTo>
                  <a:lnTo>
                    <a:pt x="538" y="527"/>
                  </a:lnTo>
                  <a:lnTo>
                    <a:pt x="520" y="600"/>
                  </a:lnTo>
                  <a:lnTo>
                    <a:pt x="467" y="673"/>
                  </a:lnTo>
                  <a:lnTo>
                    <a:pt x="379" y="718"/>
                  </a:lnTo>
                  <a:lnTo>
                    <a:pt x="264" y="736"/>
                  </a:lnTo>
                  <a:lnTo>
                    <a:pt x="185" y="727"/>
                  </a:lnTo>
                  <a:lnTo>
                    <a:pt x="114" y="709"/>
                  </a:lnTo>
                  <a:lnTo>
                    <a:pt x="53" y="682"/>
                  </a:lnTo>
                  <a:lnTo>
                    <a:pt x="17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6" y="518"/>
                  </a:lnTo>
                  <a:lnTo>
                    <a:pt x="53" y="509"/>
                  </a:lnTo>
                  <a:lnTo>
                    <a:pt x="88" y="509"/>
                  </a:lnTo>
                  <a:lnTo>
                    <a:pt x="123" y="527"/>
                  </a:lnTo>
                  <a:lnTo>
                    <a:pt x="132" y="546"/>
                  </a:lnTo>
                  <a:lnTo>
                    <a:pt x="132" y="582"/>
                  </a:lnTo>
                  <a:lnTo>
                    <a:pt x="114" y="618"/>
                  </a:lnTo>
                  <a:lnTo>
                    <a:pt x="106" y="627"/>
                  </a:lnTo>
                  <a:lnTo>
                    <a:pt x="79" y="636"/>
                  </a:lnTo>
                  <a:lnTo>
                    <a:pt x="132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3" y="691"/>
                  </a:lnTo>
                  <a:lnTo>
                    <a:pt x="335" y="682"/>
                  </a:lnTo>
                  <a:lnTo>
                    <a:pt x="388" y="645"/>
                  </a:lnTo>
                  <a:lnTo>
                    <a:pt x="423" y="591"/>
                  </a:lnTo>
                  <a:lnTo>
                    <a:pt x="432" y="518"/>
                  </a:lnTo>
                  <a:lnTo>
                    <a:pt x="423" y="446"/>
                  </a:lnTo>
                  <a:lnTo>
                    <a:pt x="388" y="391"/>
                  </a:lnTo>
                  <a:lnTo>
                    <a:pt x="335" y="355"/>
                  </a:lnTo>
                  <a:lnTo>
                    <a:pt x="273" y="346"/>
                  </a:lnTo>
                  <a:lnTo>
                    <a:pt x="247" y="373"/>
                  </a:lnTo>
                  <a:lnTo>
                    <a:pt x="158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8" y="337"/>
                  </a:lnTo>
                  <a:lnTo>
                    <a:pt x="238" y="337"/>
                  </a:lnTo>
                  <a:lnTo>
                    <a:pt x="308" y="318"/>
                  </a:lnTo>
                  <a:lnTo>
                    <a:pt x="353" y="273"/>
                  </a:lnTo>
                  <a:lnTo>
                    <a:pt x="379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6" y="64"/>
                  </a:lnTo>
                  <a:lnTo>
                    <a:pt x="291" y="46"/>
                  </a:lnTo>
                  <a:lnTo>
                    <a:pt x="229" y="46"/>
                  </a:lnTo>
                  <a:lnTo>
                    <a:pt x="185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3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3" y="209"/>
                  </a:lnTo>
                  <a:lnTo>
                    <a:pt x="106" y="218"/>
                  </a:lnTo>
                  <a:lnTo>
                    <a:pt x="61" y="218"/>
                  </a:lnTo>
                  <a:lnTo>
                    <a:pt x="26" y="182"/>
                  </a:lnTo>
                  <a:lnTo>
                    <a:pt x="26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7" y="9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19405" y="1674"/>
              <a:ext cx="503" cy="2190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86" y="0"/>
                </a:cxn>
                <a:cxn ang="0">
                  <a:pos x="494" y="9"/>
                </a:cxn>
                <a:cxn ang="0">
                  <a:pos x="494" y="36"/>
                </a:cxn>
                <a:cxn ang="0">
                  <a:pos x="468" y="63"/>
                </a:cxn>
                <a:cxn ang="0">
                  <a:pos x="327" y="236"/>
                </a:cxn>
                <a:cxn ang="0">
                  <a:pos x="230" y="436"/>
                </a:cxn>
                <a:cxn ang="0">
                  <a:pos x="168" y="645"/>
                </a:cxn>
                <a:cxn ang="0">
                  <a:pos x="133" y="872"/>
                </a:cxn>
                <a:cxn ang="0">
                  <a:pos x="124" y="1099"/>
                </a:cxn>
                <a:cxn ang="0">
                  <a:pos x="133" y="1272"/>
                </a:cxn>
                <a:cxn ang="0">
                  <a:pos x="150" y="1454"/>
                </a:cxn>
                <a:cxn ang="0">
                  <a:pos x="194" y="1635"/>
                </a:cxn>
                <a:cxn ang="0">
                  <a:pos x="256" y="1808"/>
                </a:cxn>
                <a:cxn ang="0">
                  <a:pos x="344" y="1972"/>
                </a:cxn>
                <a:cxn ang="0">
                  <a:pos x="459" y="2126"/>
                </a:cxn>
                <a:cxn ang="0">
                  <a:pos x="494" y="2162"/>
                </a:cxn>
                <a:cxn ang="0">
                  <a:pos x="494" y="2172"/>
                </a:cxn>
                <a:cxn ang="0">
                  <a:pos x="503" y="2172"/>
                </a:cxn>
                <a:cxn ang="0">
                  <a:pos x="503" y="2181"/>
                </a:cxn>
                <a:cxn ang="0">
                  <a:pos x="494" y="2190"/>
                </a:cxn>
                <a:cxn ang="0">
                  <a:pos x="477" y="2190"/>
                </a:cxn>
                <a:cxn ang="0">
                  <a:pos x="441" y="2172"/>
                </a:cxn>
                <a:cxn ang="0">
                  <a:pos x="380" y="2126"/>
                </a:cxn>
                <a:cxn ang="0">
                  <a:pos x="309" y="2044"/>
                </a:cxn>
                <a:cxn ang="0">
                  <a:pos x="221" y="1926"/>
                </a:cxn>
                <a:cxn ang="0">
                  <a:pos x="142" y="1781"/>
                </a:cxn>
                <a:cxn ang="0">
                  <a:pos x="71" y="1599"/>
                </a:cxn>
                <a:cxn ang="0">
                  <a:pos x="27" y="1408"/>
                </a:cxn>
                <a:cxn ang="0">
                  <a:pos x="9" y="1245"/>
                </a:cxn>
                <a:cxn ang="0">
                  <a:pos x="0" y="1099"/>
                </a:cxn>
                <a:cxn ang="0">
                  <a:pos x="9" y="890"/>
                </a:cxn>
                <a:cxn ang="0">
                  <a:pos x="53" y="672"/>
                </a:cxn>
                <a:cxn ang="0">
                  <a:pos x="133" y="427"/>
                </a:cxn>
                <a:cxn ang="0">
                  <a:pos x="203" y="300"/>
                </a:cxn>
                <a:cxn ang="0">
                  <a:pos x="274" y="191"/>
                </a:cxn>
                <a:cxn ang="0">
                  <a:pos x="344" y="109"/>
                </a:cxn>
                <a:cxn ang="0">
                  <a:pos x="397" y="45"/>
                </a:cxn>
                <a:cxn ang="0">
                  <a:pos x="441" y="9"/>
                </a:cxn>
                <a:cxn ang="0">
                  <a:pos x="468" y="0"/>
                </a:cxn>
              </a:cxnLst>
              <a:rect l="0" t="0" r="r" b="b"/>
              <a:pathLst>
                <a:path w="503" h="2190">
                  <a:moveTo>
                    <a:pt x="468" y="0"/>
                  </a:moveTo>
                  <a:lnTo>
                    <a:pt x="486" y="0"/>
                  </a:lnTo>
                  <a:lnTo>
                    <a:pt x="494" y="9"/>
                  </a:lnTo>
                  <a:lnTo>
                    <a:pt x="494" y="36"/>
                  </a:lnTo>
                  <a:lnTo>
                    <a:pt x="468" y="63"/>
                  </a:lnTo>
                  <a:lnTo>
                    <a:pt x="327" y="236"/>
                  </a:lnTo>
                  <a:lnTo>
                    <a:pt x="230" y="436"/>
                  </a:lnTo>
                  <a:lnTo>
                    <a:pt x="168" y="645"/>
                  </a:lnTo>
                  <a:lnTo>
                    <a:pt x="133" y="872"/>
                  </a:lnTo>
                  <a:lnTo>
                    <a:pt x="124" y="1099"/>
                  </a:lnTo>
                  <a:lnTo>
                    <a:pt x="133" y="1272"/>
                  </a:lnTo>
                  <a:lnTo>
                    <a:pt x="150" y="1454"/>
                  </a:lnTo>
                  <a:lnTo>
                    <a:pt x="194" y="1635"/>
                  </a:lnTo>
                  <a:lnTo>
                    <a:pt x="256" y="1808"/>
                  </a:lnTo>
                  <a:lnTo>
                    <a:pt x="344" y="1972"/>
                  </a:lnTo>
                  <a:lnTo>
                    <a:pt x="459" y="2126"/>
                  </a:lnTo>
                  <a:lnTo>
                    <a:pt x="494" y="2162"/>
                  </a:lnTo>
                  <a:lnTo>
                    <a:pt x="494" y="2172"/>
                  </a:lnTo>
                  <a:lnTo>
                    <a:pt x="503" y="2172"/>
                  </a:lnTo>
                  <a:lnTo>
                    <a:pt x="503" y="2181"/>
                  </a:lnTo>
                  <a:lnTo>
                    <a:pt x="494" y="2190"/>
                  </a:lnTo>
                  <a:lnTo>
                    <a:pt x="477" y="2190"/>
                  </a:lnTo>
                  <a:lnTo>
                    <a:pt x="441" y="2172"/>
                  </a:lnTo>
                  <a:lnTo>
                    <a:pt x="380" y="2126"/>
                  </a:lnTo>
                  <a:lnTo>
                    <a:pt x="309" y="2044"/>
                  </a:lnTo>
                  <a:lnTo>
                    <a:pt x="221" y="1926"/>
                  </a:lnTo>
                  <a:lnTo>
                    <a:pt x="142" y="1781"/>
                  </a:lnTo>
                  <a:lnTo>
                    <a:pt x="71" y="1599"/>
                  </a:lnTo>
                  <a:lnTo>
                    <a:pt x="27" y="1408"/>
                  </a:lnTo>
                  <a:lnTo>
                    <a:pt x="9" y="1245"/>
                  </a:lnTo>
                  <a:lnTo>
                    <a:pt x="0" y="1099"/>
                  </a:lnTo>
                  <a:lnTo>
                    <a:pt x="9" y="890"/>
                  </a:lnTo>
                  <a:lnTo>
                    <a:pt x="53" y="672"/>
                  </a:lnTo>
                  <a:lnTo>
                    <a:pt x="133" y="427"/>
                  </a:lnTo>
                  <a:lnTo>
                    <a:pt x="203" y="300"/>
                  </a:lnTo>
                  <a:lnTo>
                    <a:pt x="274" y="191"/>
                  </a:lnTo>
                  <a:lnTo>
                    <a:pt x="344" y="109"/>
                  </a:lnTo>
                  <a:lnTo>
                    <a:pt x="397" y="45"/>
                  </a:lnTo>
                  <a:lnTo>
                    <a:pt x="441" y="9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0199" y="2728"/>
              <a:ext cx="1297" cy="9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53" y="0"/>
                </a:cxn>
                <a:cxn ang="0">
                  <a:pos x="1271" y="9"/>
                </a:cxn>
                <a:cxn ang="0">
                  <a:pos x="1288" y="9"/>
                </a:cxn>
                <a:cxn ang="0">
                  <a:pos x="1297" y="27"/>
                </a:cxn>
                <a:cxn ang="0">
                  <a:pos x="1297" y="64"/>
                </a:cxn>
                <a:cxn ang="0">
                  <a:pos x="1288" y="82"/>
                </a:cxn>
                <a:cxn ang="0">
                  <a:pos x="1280" y="82"/>
                </a:cxn>
                <a:cxn ang="0">
                  <a:pos x="1262" y="91"/>
                </a:cxn>
                <a:cxn ang="0">
                  <a:pos x="36" y="91"/>
                </a:cxn>
                <a:cxn ang="0">
                  <a:pos x="27" y="82"/>
                </a:cxn>
                <a:cxn ang="0">
                  <a:pos x="9" y="82"/>
                </a:cxn>
                <a:cxn ang="0">
                  <a:pos x="0" y="64"/>
                </a:cxn>
                <a:cxn ang="0">
                  <a:pos x="0" y="27"/>
                </a:cxn>
                <a:cxn ang="0">
                  <a:pos x="9" y="9"/>
                </a:cxn>
                <a:cxn ang="0">
                  <a:pos x="27" y="9"/>
                </a:cxn>
                <a:cxn ang="0">
                  <a:pos x="36" y="0"/>
                </a:cxn>
              </a:cxnLst>
              <a:rect l="0" t="0" r="r" b="b"/>
              <a:pathLst>
                <a:path w="1297" h="91">
                  <a:moveTo>
                    <a:pt x="36" y="0"/>
                  </a:moveTo>
                  <a:lnTo>
                    <a:pt x="1253" y="0"/>
                  </a:lnTo>
                  <a:lnTo>
                    <a:pt x="1271" y="9"/>
                  </a:lnTo>
                  <a:lnTo>
                    <a:pt x="1288" y="9"/>
                  </a:lnTo>
                  <a:lnTo>
                    <a:pt x="1297" y="27"/>
                  </a:lnTo>
                  <a:lnTo>
                    <a:pt x="1297" y="64"/>
                  </a:lnTo>
                  <a:lnTo>
                    <a:pt x="1288" y="82"/>
                  </a:lnTo>
                  <a:lnTo>
                    <a:pt x="1280" y="82"/>
                  </a:lnTo>
                  <a:lnTo>
                    <a:pt x="1262" y="91"/>
                  </a:lnTo>
                  <a:lnTo>
                    <a:pt x="36" y="91"/>
                  </a:lnTo>
                  <a:lnTo>
                    <a:pt x="27" y="82"/>
                  </a:lnTo>
                  <a:lnTo>
                    <a:pt x="9" y="82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9" y="9"/>
                  </a:ln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21743" y="2355"/>
              <a:ext cx="988" cy="141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50" y="109"/>
                </a:cxn>
                <a:cxn ang="0">
                  <a:pos x="459" y="218"/>
                </a:cxn>
                <a:cxn ang="0">
                  <a:pos x="415" y="337"/>
                </a:cxn>
                <a:cxn ang="0">
                  <a:pos x="318" y="655"/>
                </a:cxn>
                <a:cxn ang="0">
                  <a:pos x="318" y="818"/>
                </a:cxn>
                <a:cxn ang="0">
                  <a:pos x="380" y="918"/>
                </a:cxn>
                <a:cxn ang="0">
                  <a:pos x="521" y="918"/>
                </a:cxn>
                <a:cxn ang="0">
                  <a:pos x="635" y="836"/>
                </a:cxn>
                <a:cxn ang="0">
                  <a:pos x="680" y="755"/>
                </a:cxn>
                <a:cxn ang="0">
                  <a:pos x="803" y="273"/>
                </a:cxn>
                <a:cxn ang="0">
                  <a:pos x="830" y="164"/>
                </a:cxn>
                <a:cxn ang="0">
                  <a:pos x="838" y="109"/>
                </a:cxn>
                <a:cxn ang="0">
                  <a:pos x="847" y="73"/>
                </a:cxn>
                <a:cxn ang="0">
                  <a:pos x="927" y="28"/>
                </a:cxn>
                <a:cxn ang="0">
                  <a:pos x="971" y="37"/>
                </a:cxn>
                <a:cxn ang="0">
                  <a:pos x="988" y="82"/>
                </a:cxn>
                <a:cxn ang="0">
                  <a:pos x="979" y="137"/>
                </a:cxn>
                <a:cxn ang="0">
                  <a:pos x="768" y="973"/>
                </a:cxn>
                <a:cxn ang="0">
                  <a:pos x="635" y="1236"/>
                </a:cxn>
                <a:cxn ang="0">
                  <a:pos x="406" y="1391"/>
                </a:cxn>
                <a:cxn ang="0">
                  <a:pos x="185" y="1400"/>
                </a:cxn>
                <a:cxn ang="0">
                  <a:pos x="71" y="1300"/>
                </a:cxn>
                <a:cxn ang="0">
                  <a:pos x="62" y="1154"/>
                </a:cxn>
                <a:cxn ang="0">
                  <a:pos x="133" y="1091"/>
                </a:cxn>
                <a:cxn ang="0">
                  <a:pos x="194" y="1082"/>
                </a:cxn>
                <a:cxn ang="0">
                  <a:pos x="221" y="1091"/>
                </a:cxn>
                <a:cxn ang="0">
                  <a:pos x="247" y="1127"/>
                </a:cxn>
                <a:cxn ang="0">
                  <a:pos x="238" y="1209"/>
                </a:cxn>
                <a:cxn ang="0">
                  <a:pos x="159" y="1272"/>
                </a:cxn>
                <a:cxn ang="0">
                  <a:pos x="150" y="1318"/>
                </a:cxn>
                <a:cxn ang="0">
                  <a:pos x="238" y="1363"/>
                </a:cxn>
                <a:cxn ang="0">
                  <a:pos x="371" y="1345"/>
                </a:cxn>
                <a:cxn ang="0">
                  <a:pos x="512" y="1227"/>
                </a:cxn>
                <a:cxn ang="0">
                  <a:pos x="627" y="1009"/>
                </a:cxn>
                <a:cxn ang="0">
                  <a:pos x="547" y="964"/>
                </a:cxn>
                <a:cxn ang="0">
                  <a:pos x="362" y="982"/>
                </a:cxn>
                <a:cxn ang="0">
                  <a:pos x="230" y="909"/>
                </a:cxn>
                <a:cxn ang="0">
                  <a:pos x="177" y="727"/>
                </a:cxn>
                <a:cxn ang="0">
                  <a:pos x="203" y="546"/>
                </a:cxn>
                <a:cxn ang="0">
                  <a:pos x="300" y="273"/>
                </a:cxn>
                <a:cxn ang="0">
                  <a:pos x="335" y="118"/>
                </a:cxn>
                <a:cxn ang="0">
                  <a:pos x="318" y="55"/>
                </a:cxn>
                <a:cxn ang="0">
                  <a:pos x="300" y="46"/>
                </a:cxn>
                <a:cxn ang="0">
                  <a:pos x="221" y="55"/>
                </a:cxn>
                <a:cxn ang="0">
                  <a:pos x="106" y="191"/>
                </a:cxn>
                <a:cxn ang="0">
                  <a:pos x="53" y="337"/>
                </a:cxn>
                <a:cxn ang="0">
                  <a:pos x="18" y="355"/>
                </a:cxn>
                <a:cxn ang="0">
                  <a:pos x="0" y="337"/>
                </a:cxn>
                <a:cxn ang="0">
                  <a:pos x="18" y="264"/>
                </a:cxn>
                <a:cxn ang="0">
                  <a:pos x="88" y="128"/>
                </a:cxn>
                <a:cxn ang="0">
                  <a:pos x="203" y="19"/>
                </a:cxn>
              </a:cxnLst>
              <a:rect l="0" t="0" r="r" b="b"/>
              <a:pathLst>
                <a:path w="988" h="1418">
                  <a:moveTo>
                    <a:pt x="283" y="0"/>
                  </a:moveTo>
                  <a:lnTo>
                    <a:pt x="353" y="19"/>
                  </a:lnTo>
                  <a:lnTo>
                    <a:pt x="415" y="55"/>
                  </a:lnTo>
                  <a:lnTo>
                    <a:pt x="450" y="109"/>
                  </a:lnTo>
                  <a:lnTo>
                    <a:pt x="459" y="182"/>
                  </a:lnTo>
                  <a:lnTo>
                    <a:pt x="459" y="218"/>
                  </a:lnTo>
                  <a:lnTo>
                    <a:pt x="441" y="264"/>
                  </a:lnTo>
                  <a:lnTo>
                    <a:pt x="415" y="337"/>
                  </a:lnTo>
                  <a:lnTo>
                    <a:pt x="353" y="509"/>
                  </a:lnTo>
                  <a:lnTo>
                    <a:pt x="318" y="655"/>
                  </a:lnTo>
                  <a:lnTo>
                    <a:pt x="309" y="764"/>
                  </a:lnTo>
                  <a:lnTo>
                    <a:pt x="318" y="818"/>
                  </a:lnTo>
                  <a:lnTo>
                    <a:pt x="335" y="882"/>
                  </a:lnTo>
                  <a:lnTo>
                    <a:pt x="380" y="918"/>
                  </a:lnTo>
                  <a:lnTo>
                    <a:pt x="441" y="936"/>
                  </a:lnTo>
                  <a:lnTo>
                    <a:pt x="521" y="918"/>
                  </a:lnTo>
                  <a:lnTo>
                    <a:pt x="582" y="882"/>
                  </a:lnTo>
                  <a:lnTo>
                    <a:pt x="635" y="836"/>
                  </a:lnTo>
                  <a:lnTo>
                    <a:pt x="662" y="791"/>
                  </a:lnTo>
                  <a:lnTo>
                    <a:pt x="680" y="755"/>
                  </a:lnTo>
                  <a:lnTo>
                    <a:pt x="777" y="364"/>
                  </a:lnTo>
                  <a:lnTo>
                    <a:pt x="803" y="273"/>
                  </a:lnTo>
                  <a:lnTo>
                    <a:pt x="821" y="191"/>
                  </a:lnTo>
                  <a:lnTo>
                    <a:pt x="830" y="164"/>
                  </a:lnTo>
                  <a:lnTo>
                    <a:pt x="830" y="137"/>
                  </a:lnTo>
                  <a:lnTo>
                    <a:pt x="838" y="109"/>
                  </a:lnTo>
                  <a:lnTo>
                    <a:pt x="847" y="91"/>
                  </a:lnTo>
                  <a:lnTo>
                    <a:pt x="847" y="73"/>
                  </a:lnTo>
                  <a:lnTo>
                    <a:pt x="874" y="46"/>
                  </a:lnTo>
                  <a:lnTo>
                    <a:pt x="927" y="28"/>
                  </a:lnTo>
                  <a:lnTo>
                    <a:pt x="953" y="28"/>
                  </a:lnTo>
                  <a:lnTo>
                    <a:pt x="971" y="37"/>
                  </a:lnTo>
                  <a:lnTo>
                    <a:pt x="979" y="55"/>
                  </a:lnTo>
                  <a:lnTo>
                    <a:pt x="988" y="82"/>
                  </a:lnTo>
                  <a:lnTo>
                    <a:pt x="988" y="118"/>
                  </a:lnTo>
                  <a:lnTo>
                    <a:pt x="979" y="137"/>
                  </a:lnTo>
                  <a:lnTo>
                    <a:pt x="971" y="137"/>
                  </a:lnTo>
                  <a:lnTo>
                    <a:pt x="768" y="973"/>
                  </a:lnTo>
                  <a:lnTo>
                    <a:pt x="715" y="1109"/>
                  </a:lnTo>
                  <a:lnTo>
                    <a:pt x="635" y="1236"/>
                  </a:lnTo>
                  <a:lnTo>
                    <a:pt x="530" y="1336"/>
                  </a:lnTo>
                  <a:lnTo>
                    <a:pt x="406" y="1391"/>
                  </a:lnTo>
                  <a:lnTo>
                    <a:pt x="274" y="1418"/>
                  </a:lnTo>
                  <a:lnTo>
                    <a:pt x="185" y="1400"/>
                  </a:lnTo>
                  <a:lnTo>
                    <a:pt x="115" y="1363"/>
                  </a:lnTo>
                  <a:lnTo>
                    <a:pt x="71" y="1300"/>
                  </a:lnTo>
                  <a:lnTo>
                    <a:pt x="53" y="1227"/>
                  </a:lnTo>
                  <a:lnTo>
                    <a:pt x="62" y="1154"/>
                  </a:lnTo>
                  <a:lnTo>
                    <a:pt x="97" y="1118"/>
                  </a:lnTo>
                  <a:lnTo>
                    <a:pt x="133" y="1091"/>
                  </a:lnTo>
                  <a:lnTo>
                    <a:pt x="168" y="1082"/>
                  </a:lnTo>
                  <a:lnTo>
                    <a:pt x="194" y="1082"/>
                  </a:lnTo>
                  <a:lnTo>
                    <a:pt x="212" y="1091"/>
                  </a:lnTo>
                  <a:lnTo>
                    <a:pt x="221" y="1091"/>
                  </a:lnTo>
                  <a:lnTo>
                    <a:pt x="238" y="1109"/>
                  </a:lnTo>
                  <a:lnTo>
                    <a:pt x="247" y="1127"/>
                  </a:lnTo>
                  <a:lnTo>
                    <a:pt x="247" y="1182"/>
                  </a:lnTo>
                  <a:lnTo>
                    <a:pt x="238" y="1209"/>
                  </a:lnTo>
                  <a:lnTo>
                    <a:pt x="185" y="1263"/>
                  </a:lnTo>
                  <a:lnTo>
                    <a:pt x="159" y="1272"/>
                  </a:lnTo>
                  <a:lnTo>
                    <a:pt x="115" y="1272"/>
                  </a:lnTo>
                  <a:lnTo>
                    <a:pt x="150" y="1318"/>
                  </a:lnTo>
                  <a:lnTo>
                    <a:pt x="194" y="1345"/>
                  </a:lnTo>
                  <a:lnTo>
                    <a:pt x="238" y="1363"/>
                  </a:lnTo>
                  <a:lnTo>
                    <a:pt x="274" y="1363"/>
                  </a:lnTo>
                  <a:lnTo>
                    <a:pt x="371" y="1345"/>
                  </a:lnTo>
                  <a:lnTo>
                    <a:pt x="450" y="1291"/>
                  </a:lnTo>
                  <a:lnTo>
                    <a:pt x="512" y="1227"/>
                  </a:lnTo>
                  <a:lnTo>
                    <a:pt x="582" y="1118"/>
                  </a:lnTo>
                  <a:lnTo>
                    <a:pt x="627" y="1009"/>
                  </a:lnTo>
                  <a:lnTo>
                    <a:pt x="653" y="891"/>
                  </a:lnTo>
                  <a:lnTo>
                    <a:pt x="547" y="964"/>
                  </a:lnTo>
                  <a:lnTo>
                    <a:pt x="433" y="991"/>
                  </a:lnTo>
                  <a:lnTo>
                    <a:pt x="362" y="982"/>
                  </a:lnTo>
                  <a:lnTo>
                    <a:pt x="291" y="954"/>
                  </a:lnTo>
                  <a:lnTo>
                    <a:pt x="230" y="909"/>
                  </a:lnTo>
                  <a:lnTo>
                    <a:pt x="194" y="827"/>
                  </a:lnTo>
                  <a:lnTo>
                    <a:pt x="177" y="727"/>
                  </a:lnTo>
                  <a:lnTo>
                    <a:pt x="185" y="646"/>
                  </a:lnTo>
                  <a:lnTo>
                    <a:pt x="203" y="546"/>
                  </a:lnTo>
                  <a:lnTo>
                    <a:pt x="247" y="427"/>
                  </a:lnTo>
                  <a:lnTo>
                    <a:pt x="300" y="273"/>
                  </a:lnTo>
                  <a:lnTo>
                    <a:pt x="318" y="200"/>
                  </a:lnTo>
                  <a:lnTo>
                    <a:pt x="335" y="118"/>
                  </a:lnTo>
                  <a:lnTo>
                    <a:pt x="335" y="91"/>
                  </a:lnTo>
                  <a:lnTo>
                    <a:pt x="318" y="55"/>
                  </a:lnTo>
                  <a:lnTo>
                    <a:pt x="309" y="55"/>
                  </a:lnTo>
                  <a:lnTo>
                    <a:pt x="300" y="46"/>
                  </a:lnTo>
                  <a:lnTo>
                    <a:pt x="283" y="46"/>
                  </a:lnTo>
                  <a:lnTo>
                    <a:pt x="221" y="55"/>
                  </a:lnTo>
                  <a:lnTo>
                    <a:pt x="159" y="100"/>
                  </a:lnTo>
                  <a:lnTo>
                    <a:pt x="106" y="191"/>
                  </a:lnTo>
                  <a:lnTo>
                    <a:pt x="62" y="318"/>
                  </a:lnTo>
                  <a:lnTo>
                    <a:pt x="53" y="337"/>
                  </a:lnTo>
                  <a:lnTo>
                    <a:pt x="36" y="355"/>
                  </a:lnTo>
                  <a:lnTo>
                    <a:pt x="18" y="355"/>
                  </a:lnTo>
                  <a:lnTo>
                    <a:pt x="0" y="346"/>
                  </a:lnTo>
                  <a:lnTo>
                    <a:pt x="0" y="337"/>
                  </a:lnTo>
                  <a:lnTo>
                    <a:pt x="9" y="309"/>
                  </a:lnTo>
                  <a:lnTo>
                    <a:pt x="18" y="264"/>
                  </a:lnTo>
                  <a:lnTo>
                    <a:pt x="44" y="200"/>
                  </a:lnTo>
                  <a:lnTo>
                    <a:pt x="88" y="128"/>
                  </a:lnTo>
                  <a:lnTo>
                    <a:pt x="141" y="64"/>
                  </a:lnTo>
                  <a:lnTo>
                    <a:pt x="203" y="19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22934" y="1683"/>
              <a:ext cx="503" cy="219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62" y="18"/>
                </a:cxn>
                <a:cxn ang="0">
                  <a:pos x="124" y="63"/>
                </a:cxn>
                <a:cxn ang="0">
                  <a:pos x="194" y="145"/>
                </a:cxn>
                <a:cxn ang="0">
                  <a:pos x="283" y="263"/>
                </a:cxn>
                <a:cxn ang="0">
                  <a:pos x="362" y="409"/>
                </a:cxn>
                <a:cxn ang="0">
                  <a:pos x="433" y="591"/>
                </a:cxn>
                <a:cxn ang="0">
                  <a:pos x="477" y="772"/>
                </a:cxn>
                <a:cxn ang="0">
                  <a:pos x="494" y="945"/>
                </a:cxn>
                <a:cxn ang="0">
                  <a:pos x="503" y="1090"/>
                </a:cxn>
                <a:cxn ang="0">
                  <a:pos x="494" y="1299"/>
                </a:cxn>
                <a:cxn ang="0">
                  <a:pos x="450" y="1517"/>
                </a:cxn>
                <a:cxn ang="0">
                  <a:pos x="371" y="1763"/>
                </a:cxn>
                <a:cxn ang="0">
                  <a:pos x="300" y="1890"/>
                </a:cxn>
                <a:cxn ang="0">
                  <a:pos x="230" y="1999"/>
                </a:cxn>
                <a:cxn ang="0">
                  <a:pos x="168" y="2081"/>
                </a:cxn>
                <a:cxn ang="0">
                  <a:pos x="106" y="2144"/>
                </a:cxn>
                <a:cxn ang="0">
                  <a:pos x="62" y="2181"/>
                </a:cxn>
                <a:cxn ang="0">
                  <a:pos x="36" y="2190"/>
                </a:cxn>
                <a:cxn ang="0">
                  <a:pos x="18" y="2190"/>
                </a:cxn>
                <a:cxn ang="0">
                  <a:pos x="9" y="2181"/>
                </a:cxn>
                <a:cxn ang="0">
                  <a:pos x="9" y="2163"/>
                </a:cxn>
                <a:cxn ang="0">
                  <a:pos x="36" y="2135"/>
                </a:cxn>
                <a:cxn ang="0">
                  <a:pos x="150" y="1990"/>
                </a:cxn>
                <a:cxn ang="0">
                  <a:pos x="238" y="1826"/>
                </a:cxn>
                <a:cxn ang="0">
                  <a:pos x="309" y="1654"/>
                </a:cxn>
                <a:cxn ang="0">
                  <a:pos x="353" y="1472"/>
                </a:cxn>
                <a:cxn ang="0">
                  <a:pos x="371" y="1290"/>
                </a:cxn>
                <a:cxn ang="0">
                  <a:pos x="380" y="1099"/>
                </a:cxn>
                <a:cxn ang="0">
                  <a:pos x="362" y="836"/>
                </a:cxn>
                <a:cxn ang="0">
                  <a:pos x="327" y="600"/>
                </a:cxn>
                <a:cxn ang="0">
                  <a:pos x="256" y="391"/>
                </a:cxn>
                <a:cxn ang="0">
                  <a:pos x="159" y="218"/>
                </a:cxn>
                <a:cxn ang="0">
                  <a:pos x="44" y="73"/>
                </a:cxn>
                <a:cxn ang="0">
                  <a:pos x="27" y="54"/>
                </a:cxn>
                <a:cxn ang="0">
                  <a:pos x="9" y="45"/>
                </a:cxn>
                <a:cxn ang="0">
                  <a:pos x="0" y="36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503" h="2190">
                  <a:moveTo>
                    <a:pt x="9" y="0"/>
                  </a:moveTo>
                  <a:lnTo>
                    <a:pt x="27" y="0"/>
                  </a:lnTo>
                  <a:lnTo>
                    <a:pt x="62" y="18"/>
                  </a:lnTo>
                  <a:lnTo>
                    <a:pt x="124" y="63"/>
                  </a:lnTo>
                  <a:lnTo>
                    <a:pt x="194" y="145"/>
                  </a:lnTo>
                  <a:lnTo>
                    <a:pt x="283" y="263"/>
                  </a:lnTo>
                  <a:lnTo>
                    <a:pt x="362" y="409"/>
                  </a:lnTo>
                  <a:lnTo>
                    <a:pt x="433" y="591"/>
                  </a:lnTo>
                  <a:lnTo>
                    <a:pt x="477" y="772"/>
                  </a:lnTo>
                  <a:lnTo>
                    <a:pt x="494" y="945"/>
                  </a:lnTo>
                  <a:lnTo>
                    <a:pt x="503" y="1090"/>
                  </a:lnTo>
                  <a:lnTo>
                    <a:pt x="494" y="1299"/>
                  </a:lnTo>
                  <a:lnTo>
                    <a:pt x="450" y="1517"/>
                  </a:lnTo>
                  <a:lnTo>
                    <a:pt x="371" y="1763"/>
                  </a:lnTo>
                  <a:lnTo>
                    <a:pt x="300" y="1890"/>
                  </a:lnTo>
                  <a:lnTo>
                    <a:pt x="230" y="1999"/>
                  </a:lnTo>
                  <a:lnTo>
                    <a:pt x="168" y="2081"/>
                  </a:lnTo>
                  <a:lnTo>
                    <a:pt x="106" y="2144"/>
                  </a:lnTo>
                  <a:lnTo>
                    <a:pt x="62" y="2181"/>
                  </a:lnTo>
                  <a:lnTo>
                    <a:pt x="36" y="2190"/>
                  </a:lnTo>
                  <a:lnTo>
                    <a:pt x="18" y="2190"/>
                  </a:lnTo>
                  <a:lnTo>
                    <a:pt x="9" y="2181"/>
                  </a:lnTo>
                  <a:lnTo>
                    <a:pt x="9" y="2163"/>
                  </a:lnTo>
                  <a:lnTo>
                    <a:pt x="36" y="2135"/>
                  </a:lnTo>
                  <a:lnTo>
                    <a:pt x="150" y="1990"/>
                  </a:lnTo>
                  <a:lnTo>
                    <a:pt x="238" y="1826"/>
                  </a:lnTo>
                  <a:lnTo>
                    <a:pt x="309" y="1654"/>
                  </a:lnTo>
                  <a:lnTo>
                    <a:pt x="353" y="1472"/>
                  </a:lnTo>
                  <a:lnTo>
                    <a:pt x="371" y="1290"/>
                  </a:lnTo>
                  <a:lnTo>
                    <a:pt x="380" y="1099"/>
                  </a:lnTo>
                  <a:lnTo>
                    <a:pt x="362" y="836"/>
                  </a:lnTo>
                  <a:lnTo>
                    <a:pt x="327" y="600"/>
                  </a:lnTo>
                  <a:lnTo>
                    <a:pt x="256" y="391"/>
                  </a:lnTo>
                  <a:lnTo>
                    <a:pt x="159" y="218"/>
                  </a:lnTo>
                  <a:lnTo>
                    <a:pt x="44" y="73"/>
                  </a:lnTo>
                  <a:lnTo>
                    <a:pt x="27" y="54"/>
                  </a:lnTo>
                  <a:lnTo>
                    <a:pt x="9" y="45"/>
                  </a:lnTo>
                  <a:lnTo>
                    <a:pt x="0" y="36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23746" y="1501"/>
              <a:ext cx="670" cy="103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32" y="18"/>
                </a:cxn>
                <a:cxn ang="0">
                  <a:pos x="529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0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29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29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3" y="891"/>
                </a:cxn>
                <a:cxn ang="0">
                  <a:pos x="591" y="854"/>
                </a:cxn>
                <a:cxn ang="0">
                  <a:pos x="600" y="791"/>
                </a:cxn>
                <a:cxn ang="0">
                  <a:pos x="609" y="745"/>
                </a:cxn>
                <a:cxn ang="0">
                  <a:pos x="662" y="745"/>
                </a:cxn>
                <a:cxn ang="0">
                  <a:pos x="670" y="754"/>
                </a:cxn>
                <a:cxn ang="0">
                  <a:pos x="626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79" y="600"/>
                </a:cxn>
                <a:cxn ang="0">
                  <a:pos x="423" y="545"/>
                </a:cxn>
                <a:cxn ang="0">
                  <a:pos x="467" y="482"/>
                </a:cxn>
                <a:cxn ang="0">
                  <a:pos x="503" y="400"/>
                </a:cxn>
                <a:cxn ang="0">
                  <a:pos x="520" y="300"/>
                </a:cxn>
                <a:cxn ang="0">
                  <a:pos x="512" y="227"/>
                </a:cxn>
                <a:cxn ang="0">
                  <a:pos x="485" y="164"/>
                </a:cxn>
                <a:cxn ang="0">
                  <a:pos x="432" y="109"/>
                </a:cxn>
                <a:cxn ang="0">
                  <a:pos x="370" y="73"/>
                </a:cxn>
                <a:cxn ang="0">
                  <a:pos x="291" y="55"/>
                </a:cxn>
                <a:cxn ang="0">
                  <a:pos x="229" y="64"/>
                </a:cxn>
                <a:cxn ang="0">
                  <a:pos x="167" y="82"/>
                </a:cxn>
                <a:cxn ang="0">
                  <a:pos x="115" y="127"/>
                </a:cxn>
                <a:cxn ang="0">
                  <a:pos x="70" y="200"/>
                </a:cxn>
                <a:cxn ang="0">
                  <a:pos x="97" y="200"/>
                </a:cxn>
                <a:cxn ang="0">
                  <a:pos x="123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1" y="336"/>
                </a:cxn>
                <a:cxn ang="0">
                  <a:pos x="123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5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6" y="173"/>
                </a:cxn>
                <a:cxn ang="0">
                  <a:pos x="88" y="82"/>
                </a:cxn>
                <a:cxn ang="0">
                  <a:pos x="194" y="27"/>
                </a:cxn>
                <a:cxn ang="0">
                  <a:pos x="317" y="0"/>
                </a:cxn>
              </a:cxnLst>
              <a:rect l="0" t="0" r="r" b="b"/>
              <a:pathLst>
                <a:path w="670" h="1036">
                  <a:moveTo>
                    <a:pt x="317" y="0"/>
                  </a:moveTo>
                  <a:lnTo>
                    <a:pt x="432" y="18"/>
                  </a:lnTo>
                  <a:lnTo>
                    <a:pt x="529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0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29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29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3" y="891"/>
                  </a:lnTo>
                  <a:lnTo>
                    <a:pt x="591" y="854"/>
                  </a:lnTo>
                  <a:lnTo>
                    <a:pt x="600" y="791"/>
                  </a:lnTo>
                  <a:lnTo>
                    <a:pt x="609" y="745"/>
                  </a:lnTo>
                  <a:lnTo>
                    <a:pt x="662" y="745"/>
                  </a:lnTo>
                  <a:lnTo>
                    <a:pt x="670" y="754"/>
                  </a:lnTo>
                  <a:lnTo>
                    <a:pt x="626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79" y="600"/>
                  </a:lnTo>
                  <a:lnTo>
                    <a:pt x="423" y="545"/>
                  </a:lnTo>
                  <a:lnTo>
                    <a:pt x="467" y="482"/>
                  </a:lnTo>
                  <a:lnTo>
                    <a:pt x="503" y="400"/>
                  </a:lnTo>
                  <a:lnTo>
                    <a:pt x="520" y="300"/>
                  </a:lnTo>
                  <a:lnTo>
                    <a:pt x="512" y="227"/>
                  </a:lnTo>
                  <a:lnTo>
                    <a:pt x="485" y="164"/>
                  </a:lnTo>
                  <a:lnTo>
                    <a:pt x="432" y="109"/>
                  </a:lnTo>
                  <a:lnTo>
                    <a:pt x="370" y="73"/>
                  </a:lnTo>
                  <a:lnTo>
                    <a:pt x="291" y="55"/>
                  </a:lnTo>
                  <a:lnTo>
                    <a:pt x="229" y="64"/>
                  </a:lnTo>
                  <a:lnTo>
                    <a:pt x="167" y="82"/>
                  </a:lnTo>
                  <a:lnTo>
                    <a:pt x="115" y="127"/>
                  </a:lnTo>
                  <a:lnTo>
                    <a:pt x="70" y="200"/>
                  </a:lnTo>
                  <a:lnTo>
                    <a:pt x="97" y="200"/>
                  </a:lnTo>
                  <a:lnTo>
                    <a:pt x="123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1" y="336"/>
                  </a:lnTo>
                  <a:lnTo>
                    <a:pt x="123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5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6" y="173"/>
                  </a:lnTo>
                  <a:lnTo>
                    <a:pt x="88" y="82"/>
                  </a:lnTo>
                  <a:lnTo>
                    <a:pt x="194" y="2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24637" y="1474"/>
              <a:ext cx="882" cy="1099"/>
            </a:xfrm>
            <a:custGeom>
              <a:avLst/>
              <a:gdLst/>
              <a:ahLst/>
              <a:cxnLst>
                <a:cxn ang="0">
                  <a:pos x="812" y="0"/>
                </a:cxn>
                <a:cxn ang="0">
                  <a:pos x="873" y="0"/>
                </a:cxn>
                <a:cxn ang="0">
                  <a:pos x="882" y="9"/>
                </a:cxn>
                <a:cxn ang="0">
                  <a:pos x="882" y="36"/>
                </a:cxn>
                <a:cxn ang="0">
                  <a:pos x="864" y="54"/>
                </a:cxn>
                <a:cxn ang="0">
                  <a:pos x="794" y="54"/>
                </a:cxn>
                <a:cxn ang="0">
                  <a:pos x="776" y="63"/>
                </a:cxn>
                <a:cxn ang="0">
                  <a:pos x="767" y="82"/>
                </a:cxn>
                <a:cxn ang="0">
                  <a:pos x="759" y="91"/>
                </a:cxn>
                <a:cxn ang="0">
                  <a:pos x="750" y="118"/>
                </a:cxn>
                <a:cxn ang="0">
                  <a:pos x="750" y="127"/>
                </a:cxn>
                <a:cxn ang="0">
                  <a:pos x="573" y="845"/>
                </a:cxn>
                <a:cxn ang="0">
                  <a:pos x="520" y="954"/>
                </a:cxn>
                <a:cxn ang="0">
                  <a:pos x="441" y="1027"/>
                </a:cxn>
                <a:cxn ang="0">
                  <a:pos x="335" y="1081"/>
                </a:cxn>
                <a:cxn ang="0">
                  <a:pos x="220" y="1099"/>
                </a:cxn>
                <a:cxn ang="0">
                  <a:pos x="132" y="1090"/>
                </a:cxn>
                <a:cxn ang="0">
                  <a:pos x="62" y="1054"/>
                </a:cxn>
                <a:cxn ang="0">
                  <a:pos x="18" y="999"/>
                </a:cxn>
                <a:cxn ang="0">
                  <a:pos x="0" y="927"/>
                </a:cxn>
                <a:cxn ang="0">
                  <a:pos x="0" y="890"/>
                </a:cxn>
                <a:cxn ang="0">
                  <a:pos x="9" y="863"/>
                </a:cxn>
                <a:cxn ang="0">
                  <a:pos x="26" y="836"/>
                </a:cxn>
                <a:cxn ang="0">
                  <a:pos x="44" y="818"/>
                </a:cxn>
                <a:cxn ang="0">
                  <a:pos x="79" y="800"/>
                </a:cxn>
                <a:cxn ang="0">
                  <a:pos x="115" y="800"/>
                </a:cxn>
                <a:cxn ang="0">
                  <a:pos x="141" y="809"/>
                </a:cxn>
                <a:cxn ang="0">
                  <a:pos x="150" y="827"/>
                </a:cxn>
                <a:cxn ang="0">
                  <a:pos x="168" y="845"/>
                </a:cxn>
                <a:cxn ang="0">
                  <a:pos x="168" y="890"/>
                </a:cxn>
                <a:cxn ang="0">
                  <a:pos x="159" y="900"/>
                </a:cxn>
                <a:cxn ang="0">
                  <a:pos x="150" y="927"/>
                </a:cxn>
                <a:cxn ang="0">
                  <a:pos x="141" y="945"/>
                </a:cxn>
                <a:cxn ang="0">
                  <a:pos x="123" y="954"/>
                </a:cxn>
                <a:cxn ang="0">
                  <a:pos x="97" y="972"/>
                </a:cxn>
                <a:cxn ang="0">
                  <a:pos x="62" y="972"/>
                </a:cxn>
                <a:cxn ang="0">
                  <a:pos x="97" y="1018"/>
                </a:cxn>
                <a:cxn ang="0">
                  <a:pos x="141" y="1045"/>
                </a:cxn>
                <a:cxn ang="0">
                  <a:pos x="185" y="1054"/>
                </a:cxn>
                <a:cxn ang="0">
                  <a:pos x="212" y="1054"/>
                </a:cxn>
                <a:cxn ang="0">
                  <a:pos x="309" y="1027"/>
                </a:cxn>
                <a:cxn ang="0">
                  <a:pos x="388" y="945"/>
                </a:cxn>
                <a:cxn ang="0">
                  <a:pos x="432" y="836"/>
                </a:cxn>
                <a:cxn ang="0">
                  <a:pos x="600" y="127"/>
                </a:cxn>
                <a:cxn ang="0">
                  <a:pos x="609" y="109"/>
                </a:cxn>
                <a:cxn ang="0">
                  <a:pos x="609" y="73"/>
                </a:cxn>
                <a:cxn ang="0">
                  <a:pos x="600" y="63"/>
                </a:cxn>
                <a:cxn ang="0">
                  <a:pos x="450" y="63"/>
                </a:cxn>
                <a:cxn ang="0">
                  <a:pos x="432" y="54"/>
                </a:cxn>
                <a:cxn ang="0">
                  <a:pos x="432" y="27"/>
                </a:cxn>
                <a:cxn ang="0">
                  <a:pos x="450" y="9"/>
                </a:cxn>
                <a:cxn ang="0">
                  <a:pos x="750" y="9"/>
                </a:cxn>
                <a:cxn ang="0">
                  <a:pos x="812" y="0"/>
                </a:cxn>
              </a:cxnLst>
              <a:rect l="0" t="0" r="r" b="b"/>
              <a:pathLst>
                <a:path w="882" h="1099">
                  <a:moveTo>
                    <a:pt x="812" y="0"/>
                  </a:moveTo>
                  <a:lnTo>
                    <a:pt x="873" y="0"/>
                  </a:lnTo>
                  <a:lnTo>
                    <a:pt x="882" y="9"/>
                  </a:lnTo>
                  <a:lnTo>
                    <a:pt x="882" y="36"/>
                  </a:lnTo>
                  <a:lnTo>
                    <a:pt x="864" y="54"/>
                  </a:lnTo>
                  <a:lnTo>
                    <a:pt x="794" y="54"/>
                  </a:lnTo>
                  <a:lnTo>
                    <a:pt x="776" y="63"/>
                  </a:lnTo>
                  <a:lnTo>
                    <a:pt x="767" y="82"/>
                  </a:lnTo>
                  <a:lnTo>
                    <a:pt x="759" y="91"/>
                  </a:lnTo>
                  <a:lnTo>
                    <a:pt x="750" y="118"/>
                  </a:lnTo>
                  <a:lnTo>
                    <a:pt x="750" y="127"/>
                  </a:lnTo>
                  <a:lnTo>
                    <a:pt x="573" y="845"/>
                  </a:lnTo>
                  <a:lnTo>
                    <a:pt x="520" y="954"/>
                  </a:lnTo>
                  <a:lnTo>
                    <a:pt x="441" y="1027"/>
                  </a:lnTo>
                  <a:lnTo>
                    <a:pt x="335" y="1081"/>
                  </a:lnTo>
                  <a:lnTo>
                    <a:pt x="220" y="1099"/>
                  </a:lnTo>
                  <a:lnTo>
                    <a:pt x="132" y="1090"/>
                  </a:lnTo>
                  <a:lnTo>
                    <a:pt x="62" y="1054"/>
                  </a:lnTo>
                  <a:lnTo>
                    <a:pt x="18" y="999"/>
                  </a:lnTo>
                  <a:lnTo>
                    <a:pt x="0" y="927"/>
                  </a:lnTo>
                  <a:lnTo>
                    <a:pt x="0" y="890"/>
                  </a:lnTo>
                  <a:lnTo>
                    <a:pt x="9" y="863"/>
                  </a:lnTo>
                  <a:lnTo>
                    <a:pt x="26" y="836"/>
                  </a:lnTo>
                  <a:lnTo>
                    <a:pt x="44" y="818"/>
                  </a:lnTo>
                  <a:lnTo>
                    <a:pt x="79" y="800"/>
                  </a:lnTo>
                  <a:lnTo>
                    <a:pt x="115" y="800"/>
                  </a:lnTo>
                  <a:lnTo>
                    <a:pt x="141" y="809"/>
                  </a:lnTo>
                  <a:lnTo>
                    <a:pt x="150" y="827"/>
                  </a:lnTo>
                  <a:lnTo>
                    <a:pt x="168" y="845"/>
                  </a:lnTo>
                  <a:lnTo>
                    <a:pt x="168" y="890"/>
                  </a:lnTo>
                  <a:lnTo>
                    <a:pt x="159" y="900"/>
                  </a:lnTo>
                  <a:lnTo>
                    <a:pt x="150" y="927"/>
                  </a:lnTo>
                  <a:lnTo>
                    <a:pt x="141" y="945"/>
                  </a:lnTo>
                  <a:lnTo>
                    <a:pt x="123" y="954"/>
                  </a:lnTo>
                  <a:lnTo>
                    <a:pt x="97" y="972"/>
                  </a:lnTo>
                  <a:lnTo>
                    <a:pt x="62" y="972"/>
                  </a:lnTo>
                  <a:lnTo>
                    <a:pt x="97" y="1018"/>
                  </a:lnTo>
                  <a:lnTo>
                    <a:pt x="141" y="1045"/>
                  </a:lnTo>
                  <a:lnTo>
                    <a:pt x="185" y="1054"/>
                  </a:lnTo>
                  <a:lnTo>
                    <a:pt x="212" y="1054"/>
                  </a:lnTo>
                  <a:lnTo>
                    <a:pt x="309" y="1027"/>
                  </a:lnTo>
                  <a:lnTo>
                    <a:pt x="388" y="945"/>
                  </a:lnTo>
                  <a:lnTo>
                    <a:pt x="432" y="836"/>
                  </a:lnTo>
                  <a:lnTo>
                    <a:pt x="600" y="127"/>
                  </a:lnTo>
                  <a:lnTo>
                    <a:pt x="609" y="109"/>
                  </a:lnTo>
                  <a:lnTo>
                    <a:pt x="609" y="73"/>
                  </a:lnTo>
                  <a:lnTo>
                    <a:pt x="600" y="63"/>
                  </a:lnTo>
                  <a:lnTo>
                    <a:pt x="450" y="63"/>
                  </a:lnTo>
                  <a:lnTo>
                    <a:pt x="432" y="54"/>
                  </a:lnTo>
                  <a:lnTo>
                    <a:pt x="432" y="27"/>
                  </a:lnTo>
                  <a:lnTo>
                    <a:pt x="450" y="9"/>
                  </a:lnTo>
                  <a:lnTo>
                    <a:pt x="750" y="9"/>
                  </a:lnTo>
                  <a:lnTo>
                    <a:pt x="8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25510" y="2037"/>
              <a:ext cx="538" cy="736"/>
            </a:xfrm>
            <a:custGeom>
              <a:avLst/>
              <a:gdLst/>
              <a:ahLst/>
              <a:cxnLst>
                <a:cxn ang="0">
                  <a:pos x="362" y="9"/>
                </a:cxn>
                <a:cxn ang="0">
                  <a:pos x="486" y="100"/>
                </a:cxn>
                <a:cxn ang="0">
                  <a:pos x="494" y="200"/>
                </a:cxn>
                <a:cxn ang="0">
                  <a:pos x="424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8" y="673"/>
                </a:cxn>
                <a:cxn ang="0">
                  <a:pos x="265" y="736"/>
                </a:cxn>
                <a:cxn ang="0">
                  <a:pos x="115" y="709"/>
                </a:cxn>
                <a:cxn ang="0">
                  <a:pos x="18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4" y="527"/>
                </a:cxn>
                <a:cxn ang="0">
                  <a:pos x="133" y="582"/>
                </a:cxn>
                <a:cxn ang="0">
                  <a:pos x="106" y="627"/>
                </a:cxn>
                <a:cxn ang="0">
                  <a:pos x="133" y="664"/>
                </a:cxn>
                <a:cxn ang="0">
                  <a:pos x="247" y="691"/>
                </a:cxn>
                <a:cxn ang="0">
                  <a:pos x="336" y="682"/>
                </a:cxn>
                <a:cxn ang="0">
                  <a:pos x="424" y="591"/>
                </a:cxn>
                <a:cxn ang="0">
                  <a:pos x="424" y="446"/>
                </a:cxn>
                <a:cxn ang="0">
                  <a:pos x="336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9" y="337"/>
                </a:cxn>
                <a:cxn ang="0">
                  <a:pos x="309" y="318"/>
                </a:cxn>
                <a:cxn ang="0">
                  <a:pos x="380" y="218"/>
                </a:cxn>
                <a:cxn ang="0">
                  <a:pos x="388" y="127"/>
                </a:cxn>
                <a:cxn ang="0">
                  <a:pos x="327" y="64"/>
                </a:cxn>
                <a:cxn ang="0">
                  <a:pos x="230" y="46"/>
                </a:cxn>
                <a:cxn ang="0">
                  <a:pos x="141" y="73"/>
                </a:cxn>
                <a:cxn ang="0">
                  <a:pos x="124" y="109"/>
                </a:cxn>
                <a:cxn ang="0">
                  <a:pos x="150" y="146"/>
                </a:cxn>
                <a:cxn ang="0">
                  <a:pos x="124" y="209"/>
                </a:cxn>
                <a:cxn ang="0">
                  <a:pos x="62" y="218"/>
                </a:cxn>
                <a:cxn ang="0">
                  <a:pos x="27" y="155"/>
                </a:cxn>
                <a:cxn ang="0">
                  <a:pos x="97" y="37"/>
                </a:cxn>
                <a:cxn ang="0">
                  <a:pos x="265" y="0"/>
                </a:cxn>
              </a:cxnLst>
              <a:rect l="0" t="0" r="r" b="b"/>
              <a:pathLst>
                <a:path w="538" h="736">
                  <a:moveTo>
                    <a:pt x="265" y="0"/>
                  </a:moveTo>
                  <a:lnTo>
                    <a:pt x="362" y="9"/>
                  </a:lnTo>
                  <a:lnTo>
                    <a:pt x="433" y="46"/>
                  </a:lnTo>
                  <a:lnTo>
                    <a:pt x="486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8" y="246"/>
                  </a:lnTo>
                  <a:lnTo>
                    <a:pt x="424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2" y="446"/>
                  </a:lnTo>
                  <a:lnTo>
                    <a:pt x="538" y="527"/>
                  </a:lnTo>
                  <a:lnTo>
                    <a:pt x="521" y="600"/>
                  </a:lnTo>
                  <a:lnTo>
                    <a:pt x="468" y="673"/>
                  </a:lnTo>
                  <a:lnTo>
                    <a:pt x="380" y="718"/>
                  </a:lnTo>
                  <a:lnTo>
                    <a:pt x="265" y="736"/>
                  </a:lnTo>
                  <a:lnTo>
                    <a:pt x="186" y="727"/>
                  </a:lnTo>
                  <a:lnTo>
                    <a:pt x="115" y="709"/>
                  </a:lnTo>
                  <a:lnTo>
                    <a:pt x="53" y="682"/>
                  </a:lnTo>
                  <a:lnTo>
                    <a:pt x="18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7" y="518"/>
                  </a:lnTo>
                  <a:lnTo>
                    <a:pt x="53" y="509"/>
                  </a:lnTo>
                  <a:lnTo>
                    <a:pt x="89" y="509"/>
                  </a:lnTo>
                  <a:lnTo>
                    <a:pt x="124" y="527"/>
                  </a:lnTo>
                  <a:lnTo>
                    <a:pt x="133" y="546"/>
                  </a:lnTo>
                  <a:lnTo>
                    <a:pt x="133" y="582"/>
                  </a:lnTo>
                  <a:lnTo>
                    <a:pt x="115" y="618"/>
                  </a:lnTo>
                  <a:lnTo>
                    <a:pt x="106" y="627"/>
                  </a:lnTo>
                  <a:lnTo>
                    <a:pt x="80" y="636"/>
                  </a:lnTo>
                  <a:lnTo>
                    <a:pt x="133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4" y="691"/>
                  </a:lnTo>
                  <a:lnTo>
                    <a:pt x="336" y="682"/>
                  </a:lnTo>
                  <a:lnTo>
                    <a:pt x="388" y="645"/>
                  </a:lnTo>
                  <a:lnTo>
                    <a:pt x="424" y="591"/>
                  </a:lnTo>
                  <a:lnTo>
                    <a:pt x="433" y="518"/>
                  </a:lnTo>
                  <a:lnTo>
                    <a:pt x="424" y="446"/>
                  </a:lnTo>
                  <a:lnTo>
                    <a:pt x="388" y="391"/>
                  </a:lnTo>
                  <a:lnTo>
                    <a:pt x="336" y="355"/>
                  </a:lnTo>
                  <a:lnTo>
                    <a:pt x="274" y="346"/>
                  </a:lnTo>
                  <a:lnTo>
                    <a:pt x="247" y="373"/>
                  </a:lnTo>
                  <a:lnTo>
                    <a:pt x="159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9" y="337"/>
                  </a:lnTo>
                  <a:lnTo>
                    <a:pt x="238" y="337"/>
                  </a:lnTo>
                  <a:lnTo>
                    <a:pt x="309" y="318"/>
                  </a:lnTo>
                  <a:lnTo>
                    <a:pt x="353" y="273"/>
                  </a:lnTo>
                  <a:lnTo>
                    <a:pt x="380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7" y="64"/>
                  </a:lnTo>
                  <a:lnTo>
                    <a:pt x="291" y="46"/>
                  </a:lnTo>
                  <a:lnTo>
                    <a:pt x="230" y="46"/>
                  </a:lnTo>
                  <a:lnTo>
                    <a:pt x="186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4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4" y="209"/>
                  </a:lnTo>
                  <a:lnTo>
                    <a:pt x="106" y="218"/>
                  </a:lnTo>
                  <a:lnTo>
                    <a:pt x="62" y="218"/>
                  </a:lnTo>
                  <a:lnTo>
                    <a:pt x="27" y="182"/>
                  </a:lnTo>
                  <a:lnTo>
                    <a:pt x="27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8" y="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26366" y="1565"/>
              <a:ext cx="1103" cy="1127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573" y="0"/>
                </a:cxn>
                <a:cxn ang="0">
                  <a:pos x="582" y="18"/>
                </a:cxn>
                <a:cxn ang="0">
                  <a:pos x="591" y="27"/>
                </a:cxn>
                <a:cxn ang="0">
                  <a:pos x="591" y="527"/>
                </a:cxn>
                <a:cxn ang="0">
                  <a:pos x="1068" y="527"/>
                </a:cxn>
                <a:cxn ang="0">
                  <a:pos x="1085" y="536"/>
                </a:cxn>
                <a:cxn ang="0">
                  <a:pos x="1094" y="536"/>
                </a:cxn>
                <a:cxn ang="0">
                  <a:pos x="1103" y="554"/>
                </a:cxn>
                <a:cxn ang="0">
                  <a:pos x="1103" y="590"/>
                </a:cxn>
                <a:cxn ang="0">
                  <a:pos x="1085" y="599"/>
                </a:cxn>
                <a:cxn ang="0">
                  <a:pos x="1076" y="609"/>
                </a:cxn>
                <a:cxn ang="0">
                  <a:pos x="600" y="609"/>
                </a:cxn>
                <a:cxn ang="0">
                  <a:pos x="600" y="599"/>
                </a:cxn>
                <a:cxn ang="0">
                  <a:pos x="591" y="609"/>
                </a:cxn>
                <a:cxn ang="0">
                  <a:pos x="600" y="609"/>
                </a:cxn>
                <a:cxn ang="0">
                  <a:pos x="600" y="1090"/>
                </a:cxn>
                <a:cxn ang="0">
                  <a:pos x="591" y="1108"/>
                </a:cxn>
                <a:cxn ang="0">
                  <a:pos x="591" y="1117"/>
                </a:cxn>
                <a:cxn ang="0">
                  <a:pos x="573" y="1127"/>
                </a:cxn>
                <a:cxn ang="0">
                  <a:pos x="538" y="1127"/>
                </a:cxn>
                <a:cxn ang="0">
                  <a:pos x="529" y="1108"/>
                </a:cxn>
                <a:cxn ang="0">
                  <a:pos x="521" y="1099"/>
                </a:cxn>
                <a:cxn ang="0">
                  <a:pos x="521" y="599"/>
                </a:cxn>
                <a:cxn ang="0">
                  <a:pos x="27" y="599"/>
                </a:cxn>
                <a:cxn ang="0">
                  <a:pos x="18" y="590"/>
                </a:cxn>
                <a:cxn ang="0">
                  <a:pos x="0" y="581"/>
                </a:cxn>
                <a:cxn ang="0">
                  <a:pos x="0" y="545"/>
                </a:cxn>
                <a:cxn ang="0">
                  <a:pos x="18" y="536"/>
                </a:cxn>
                <a:cxn ang="0">
                  <a:pos x="27" y="527"/>
                </a:cxn>
                <a:cxn ang="0">
                  <a:pos x="521" y="527"/>
                </a:cxn>
                <a:cxn ang="0">
                  <a:pos x="521" y="27"/>
                </a:cxn>
                <a:cxn ang="0">
                  <a:pos x="529" y="18"/>
                </a:cxn>
                <a:cxn ang="0">
                  <a:pos x="538" y="0"/>
                </a:cxn>
              </a:cxnLst>
              <a:rect l="0" t="0" r="r" b="b"/>
              <a:pathLst>
                <a:path w="1103" h="1127">
                  <a:moveTo>
                    <a:pt x="538" y="0"/>
                  </a:moveTo>
                  <a:lnTo>
                    <a:pt x="573" y="0"/>
                  </a:lnTo>
                  <a:lnTo>
                    <a:pt x="582" y="18"/>
                  </a:lnTo>
                  <a:lnTo>
                    <a:pt x="591" y="27"/>
                  </a:lnTo>
                  <a:lnTo>
                    <a:pt x="591" y="527"/>
                  </a:lnTo>
                  <a:lnTo>
                    <a:pt x="1068" y="527"/>
                  </a:lnTo>
                  <a:lnTo>
                    <a:pt x="1085" y="536"/>
                  </a:lnTo>
                  <a:lnTo>
                    <a:pt x="1094" y="536"/>
                  </a:lnTo>
                  <a:lnTo>
                    <a:pt x="1103" y="554"/>
                  </a:lnTo>
                  <a:lnTo>
                    <a:pt x="1103" y="590"/>
                  </a:lnTo>
                  <a:lnTo>
                    <a:pt x="1085" y="599"/>
                  </a:lnTo>
                  <a:lnTo>
                    <a:pt x="1076" y="609"/>
                  </a:lnTo>
                  <a:lnTo>
                    <a:pt x="600" y="609"/>
                  </a:lnTo>
                  <a:lnTo>
                    <a:pt x="600" y="599"/>
                  </a:lnTo>
                  <a:lnTo>
                    <a:pt x="591" y="609"/>
                  </a:lnTo>
                  <a:lnTo>
                    <a:pt x="600" y="609"/>
                  </a:lnTo>
                  <a:lnTo>
                    <a:pt x="600" y="1090"/>
                  </a:lnTo>
                  <a:lnTo>
                    <a:pt x="591" y="1108"/>
                  </a:lnTo>
                  <a:lnTo>
                    <a:pt x="591" y="1117"/>
                  </a:lnTo>
                  <a:lnTo>
                    <a:pt x="573" y="1127"/>
                  </a:lnTo>
                  <a:lnTo>
                    <a:pt x="538" y="1127"/>
                  </a:lnTo>
                  <a:lnTo>
                    <a:pt x="529" y="1108"/>
                  </a:lnTo>
                  <a:lnTo>
                    <a:pt x="521" y="1099"/>
                  </a:lnTo>
                  <a:lnTo>
                    <a:pt x="521" y="599"/>
                  </a:lnTo>
                  <a:lnTo>
                    <a:pt x="27" y="599"/>
                  </a:lnTo>
                  <a:lnTo>
                    <a:pt x="18" y="590"/>
                  </a:lnTo>
                  <a:lnTo>
                    <a:pt x="0" y="581"/>
                  </a:lnTo>
                  <a:lnTo>
                    <a:pt x="0" y="545"/>
                  </a:lnTo>
                  <a:lnTo>
                    <a:pt x="18" y="536"/>
                  </a:lnTo>
                  <a:lnTo>
                    <a:pt x="27" y="527"/>
                  </a:lnTo>
                  <a:lnTo>
                    <a:pt x="521" y="527"/>
                  </a:lnTo>
                  <a:lnTo>
                    <a:pt x="521" y="27"/>
                  </a:lnTo>
                  <a:lnTo>
                    <a:pt x="529" y="18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27672" y="1501"/>
              <a:ext cx="670" cy="103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32" y="18"/>
                </a:cxn>
                <a:cxn ang="0">
                  <a:pos x="529" y="55"/>
                </a:cxn>
                <a:cxn ang="0">
                  <a:pos x="600" y="118"/>
                </a:cxn>
                <a:cxn ang="0">
                  <a:pos x="653" y="200"/>
                </a:cxn>
                <a:cxn ang="0">
                  <a:pos x="670" y="300"/>
                </a:cxn>
                <a:cxn ang="0">
                  <a:pos x="653" y="409"/>
                </a:cxn>
                <a:cxn ang="0">
                  <a:pos x="600" y="491"/>
                </a:cxn>
                <a:cxn ang="0">
                  <a:pos x="529" y="564"/>
                </a:cxn>
                <a:cxn ang="0">
                  <a:pos x="450" y="636"/>
                </a:cxn>
                <a:cxn ang="0">
                  <a:pos x="397" y="682"/>
                </a:cxn>
                <a:cxn ang="0">
                  <a:pos x="353" y="718"/>
                </a:cxn>
                <a:cxn ang="0">
                  <a:pos x="300" y="763"/>
                </a:cxn>
                <a:cxn ang="0">
                  <a:pos x="229" y="827"/>
                </a:cxn>
                <a:cxn ang="0">
                  <a:pos x="150" y="900"/>
                </a:cxn>
                <a:cxn ang="0">
                  <a:pos x="547" y="900"/>
                </a:cxn>
                <a:cxn ang="0">
                  <a:pos x="573" y="891"/>
                </a:cxn>
                <a:cxn ang="0">
                  <a:pos x="591" y="854"/>
                </a:cxn>
                <a:cxn ang="0">
                  <a:pos x="600" y="791"/>
                </a:cxn>
                <a:cxn ang="0">
                  <a:pos x="608" y="745"/>
                </a:cxn>
                <a:cxn ang="0">
                  <a:pos x="661" y="745"/>
                </a:cxn>
                <a:cxn ang="0">
                  <a:pos x="670" y="754"/>
                </a:cxn>
                <a:cxn ang="0">
                  <a:pos x="626" y="1036"/>
                </a:cxn>
                <a:cxn ang="0">
                  <a:pos x="0" y="1036"/>
                </a:cxn>
                <a:cxn ang="0">
                  <a:pos x="0" y="991"/>
                </a:cxn>
                <a:cxn ang="0">
                  <a:pos x="379" y="600"/>
                </a:cxn>
                <a:cxn ang="0">
                  <a:pos x="423" y="545"/>
                </a:cxn>
                <a:cxn ang="0">
                  <a:pos x="467" y="482"/>
                </a:cxn>
                <a:cxn ang="0">
                  <a:pos x="503" y="400"/>
                </a:cxn>
                <a:cxn ang="0">
                  <a:pos x="520" y="300"/>
                </a:cxn>
                <a:cxn ang="0">
                  <a:pos x="511" y="227"/>
                </a:cxn>
                <a:cxn ang="0">
                  <a:pos x="485" y="164"/>
                </a:cxn>
                <a:cxn ang="0">
                  <a:pos x="432" y="109"/>
                </a:cxn>
                <a:cxn ang="0">
                  <a:pos x="370" y="73"/>
                </a:cxn>
                <a:cxn ang="0">
                  <a:pos x="291" y="55"/>
                </a:cxn>
                <a:cxn ang="0">
                  <a:pos x="229" y="64"/>
                </a:cxn>
                <a:cxn ang="0">
                  <a:pos x="167" y="82"/>
                </a:cxn>
                <a:cxn ang="0">
                  <a:pos x="114" y="127"/>
                </a:cxn>
                <a:cxn ang="0">
                  <a:pos x="70" y="200"/>
                </a:cxn>
                <a:cxn ang="0">
                  <a:pos x="97" y="200"/>
                </a:cxn>
                <a:cxn ang="0">
                  <a:pos x="123" y="209"/>
                </a:cxn>
                <a:cxn ang="0">
                  <a:pos x="150" y="236"/>
                </a:cxn>
                <a:cxn ang="0">
                  <a:pos x="159" y="255"/>
                </a:cxn>
                <a:cxn ang="0">
                  <a:pos x="159" y="282"/>
                </a:cxn>
                <a:cxn ang="0">
                  <a:pos x="141" y="336"/>
                </a:cxn>
                <a:cxn ang="0">
                  <a:pos x="123" y="355"/>
                </a:cxn>
                <a:cxn ang="0">
                  <a:pos x="97" y="364"/>
                </a:cxn>
                <a:cxn ang="0">
                  <a:pos x="53" y="364"/>
                </a:cxn>
                <a:cxn ang="0">
                  <a:pos x="35" y="355"/>
                </a:cxn>
                <a:cxn ang="0">
                  <a:pos x="9" y="327"/>
                </a:cxn>
                <a:cxn ang="0">
                  <a:pos x="0" y="309"/>
                </a:cxn>
                <a:cxn ang="0">
                  <a:pos x="0" y="282"/>
                </a:cxn>
                <a:cxn ang="0">
                  <a:pos x="26" y="173"/>
                </a:cxn>
                <a:cxn ang="0">
                  <a:pos x="88" y="82"/>
                </a:cxn>
                <a:cxn ang="0">
                  <a:pos x="194" y="27"/>
                </a:cxn>
                <a:cxn ang="0">
                  <a:pos x="317" y="0"/>
                </a:cxn>
              </a:cxnLst>
              <a:rect l="0" t="0" r="r" b="b"/>
              <a:pathLst>
                <a:path w="670" h="1036">
                  <a:moveTo>
                    <a:pt x="317" y="0"/>
                  </a:moveTo>
                  <a:lnTo>
                    <a:pt x="432" y="18"/>
                  </a:lnTo>
                  <a:lnTo>
                    <a:pt x="529" y="55"/>
                  </a:lnTo>
                  <a:lnTo>
                    <a:pt x="600" y="118"/>
                  </a:lnTo>
                  <a:lnTo>
                    <a:pt x="653" y="200"/>
                  </a:lnTo>
                  <a:lnTo>
                    <a:pt x="670" y="300"/>
                  </a:lnTo>
                  <a:lnTo>
                    <a:pt x="653" y="409"/>
                  </a:lnTo>
                  <a:lnTo>
                    <a:pt x="600" y="491"/>
                  </a:lnTo>
                  <a:lnTo>
                    <a:pt x="529" y="564"/>
                  </a:lnTo>
                  <a:lnTo>
                    <a:pt x="450" y="636"/>
                  </a:lnTo>
                  <a:lnTo>
                    <a:pt x="397" y="682"/>
                  </a:lnTo>
                  <a:lnTo>
                    <a:pt x="353" y="718"/>
                  </a:lnTo>
                  <a:lnTo>
                    <a:pt x="300" y="763"/>
                  </a:lnTo>
                  <a:lnTo>
                    <a:pt x="229" y="827"/>
                  </a:lnTo>
                  <a:lnTo>
                    <a:pt x="150" y="900"/>
                  </a:lnTo>
                  <a:lnTo>
                    <a:pt x="547" y="900"/>
                  </a:lnTo>
                  <a:lnTo>
                    <a:pt x="573" y="891"/>
                  </a:lnTo>
                  <a:lnTo>
                    <a:pt x="591" y="854"/>
                  </a:lnTo>
                  <a:lnTo>
                    <a:pt x="600" y="791"/>
                  </a:lnTo>
                  <a:lnTo>
                    <a:pt x="608" y="745"/>
                  </a:lnTo>
                  <a:lnTo>
                    <a:pt x="661" y="745"/>
                  </a:lnTo>
                  <a:lnTo>
                    <a:pt x="670" y="754"/>
                  </a:lnTo>
                  <a:lnTo>
                    <a:pt x="626" y="1036"/>
                  </a:lnTo>
                  <a:lnTo>
                    <a:pt x="0" y="1036"/>
                  </a:lnTo>
                  <a:lnTo>
                    <a:pt x="0" y="991"/>
                  </a:lnTo>
                  <a:lnTo>
                    <a:pt x="379" y="600"/>
                  </a:lnTo>
                  <a:lnTo>
                    <a:pt x="423" y="545"/>
                  </a:lnTo>
                  <a:lnTo>
                    <a:pt x="467" y="482"/>
                  </a:lnTo>
                  <a:lnTo>
                    <a:pt x="503" y="400"/>
                  </a:lnTo>
                  <a:lnTo>
                    <a:pt x="520" y="300"/>
                  </a:lnTo>
                  <a:lnTo>
                    <a:pt x="511" y="227"/>
                  </a:lnTo>
                  <a:lnTo>
                    <a:pt x="485" y="164"/>
                  </a:lnTo>
                  <a:lnTo>
                    <a:pt x="432" y="109"/>
                  </a:lnTo>
                  <a:lnTo>
                    <a:pt x="370" y="73"/>
                  </a:lnTo>
                  <a:lnTo>
                    <a:pt x="291" y="55"/>
                  </a:lnTo>
                  <a:lnTo>
                    <a:pt x="229" y="64"/>
                  </a:lnTo>
                  <a:lnTo>
                    <a:pt x="167" y="82"/>
                  </a:lnTo>
                  <a:lnTo>
                    <a:pt x="114" y="127"/>
                  </a:lnTo>
                  <a:lnTo>
                    <a:pt x="70" y="200"/>
                  </a:lnTo>
                  <a:lnTo>
                    <a:pt x="97" y="200"/>
                  </a:lnTo>
                  <a:lnTo>
                    <a:pt x="123" y="209"/>
                  </a:lnTo>
                  <a:lnTo>
                    <a:pt x="150" y="236"/>
                  </a:lnTo>
                  <a:lnTo>
                    <a:pt x="159" y="255"/>
                  </a:lnTo>
                  <a:lnTo>
                    <a:pt x="159" y="282"/>
                  </a:lnTo>
                  <a:lnTo>
                    <a:pt x="141" y="336"/>
                  </a:lnTo>
                  <a:lnTo>
                    <a:pt x="123" y="355"/>
                  </a:lnTo>
                  <a:lnTo>
                    <a:pt x="97" y="364"/>
                  </a:lnTo>
                  <a:lnTo>
                    <a:pt x="53" y="364"/>
                  </a:lnTo>
                  <a:lnTo>
                    <a:pt x="35" y="355"/>
                  </a:lnTo>
                  <a:lnTo>
                    <a:pt x="9" y="327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6" y="173"/>
                  </a:lnTo>
                  <a:lnTo>
                    <a:pt x="88" y="82"/>
                  </a:lnTo>
                  <a:lnTo>
                    <a:pt x="194" y="2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28519" y="1474"/>
              <a:ext cx="705" cy="1054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697" y="0"/>
                </a:cxn>
                <a:cxn ang="0">
                  <a:pos x="705" y="9"/>
                </a:cxn>
                <a:cxn ang="0">
                  <a:pos x="705" y="36"/>
                </a:cxn>
                <a:cxn ang="0">
                  <a:pos x="688" y="54"/>
                </a:cxn>
                <a:cxn ang="0">
                  <a:pos x="582" y="54"/>
                </a:cxn>
                <a:cxn ang="0">
                  <a:pos x="555" y="63"/>
                </a:cxn>
                <a:cxn ang="0">
                  <a:pos x="538" y="82"/>
                </a:cxn>
                <a:cxn ang="0">
                  <a:pos x="520" y="118"/>
                </a:cxn>
                <a:cxn ang="0">
                  <a:pos x="538" y="109"/>
                </a:cxn>
                <a:cxn ang="0">
                  <a:pos x="335" y="927"/>
                </a:cxn>
                <a:cxn ang="0">
                  <a:pos x="326" y="945"/>
                </a:cxn>
                <a:cxn ang="0">
                  <a:pos x="326" y="972"/>
                </a:cxn>
                <a:cxn ang="0">
                  <a:pos x="344" y="990"/>
                </a:cxn>
                <a:cxn ang="0">
                  <a:pos x="467" y="990"/>
                </a:cxn>
                <a:cxn ang="0">
                  <a:pos x="476" y="999"/>
                </a:cxn>
                <a:cxn ang="0">
                  <a:pos x="476" y="1027"/>
                </a:cxn>
                <a:cxn ang="0">
                  <a:pos x="458" y="1045"/>
                </a:cxn>
                <a:cxn ang="0">
                  <a:pos x="167" y="1045"/>
                </a:cxn>
                <a:cxn ang="0">
                  <a:pos x="88" y="1054"/>
                </a:cxn>
                <a:cxn ang="0">
                  <a:pos x="8" y="1054"/>
                </a:cxn>
                <a:cxn ang="0">
                  <a:pos x="0" y="1045"/>
                </a:cxn>
                <a:cxn ang="0">
                  <a:pos x="0" y="1018"/>
                </a:cxn>
                <a:cxn ang="0">
                  <a:pos x="8" y="999"/>
                </a:cxn>
                <a:cxn ang="0">
                  <a:pos x="97" y="999"/>
                </a:cxn>
                <a:cxn ang="0">
                  <a:pos x="123" y="990"/>
                </a:cxn>
                <a:cxn ang="0">
                  <a:pos x="141" y="990"/>
                </a:cxn>
                <a:cxn ang="0">
                  <a:pos x="158" y="981"/>
                </a:cxn>
                <a:cxn ang="0">
                  <a:pos x="176" y="945"/>
                </a:cxn>
                <a:cxn ang="0">
                  <a:pos x="176" y="927"/>
                </a:cxn>
                <a:cxn ang="0">
                  <a:pos x="379" y="109"/>
                </a:cxn>
                <a:cxn ang="0">
                  <a:pos x="388" y="91"/>
                </a:cxn>
                <a:cxn ang="0">
                  <a:pos x="388" y="63"/>
                </a:cxn>
                <a:cxn ang="0">
                  <a:pos x="379" y="54"/>
                </a:cxn>
                <a:cxn ang="0">
                  <a:pos x="256" y="54"/>
                </a:cxn>
                <a:cxn ang="0">
                  <a:pos x="238" y="45"/>
                </a:cxn>
                <a:cxn ang="0">
                  <a:pos x="238" y="18"/>
                </a:cxn>
                <a:cxn ang="0">
                  <a:pos x="256" y="0"/>
                </a:cxn>
              </a:cxnLst>
              <a:rect l="0" t="0" r="r" b="b"/>
              <a:pathLst>
                <a:path w="705" h="1054">
                  <a:moveTo>
                    <a:pt x="256" y="0"/>
                  </a:moveTo>
                  <a:lnTo>
                    <a:pt x="697" y="0"/>
                  </a:lnTo>
                  <a:lnTo>
                    <a:pt x="705" y="9"/>
                  </a:lnTo>
                  <a:lnTo>
                    <a:pt x="705" y="36"/>
                  </a:lnTo>
                  <a:lnTo>
                    <a:pt x="688" y="54"/>
                  </a:lnTo>
                  <a:lnTo>
                    <a:pt x="582" y="54"/>
                  </a:lnTo>
                  <a:lnTo>
                    <a:pt x="555" y="63"/>
                  </a:lnTo>
                  <a:lnTo>
                    <a:pt x="538" y="82"/>
                  </a:lnTo>
                  <a:lnTo>
                    <a:pt x="520" y="118"/>
                  </a:lnTo>
                  <a:lnTo>
                    <a:pt x="538" y="109"/>
                  </a:lnTo>
                  <a:lnTo>
                    <a:pt x="335" y="927"/>
                  </a:lnTo>
                  <a:lnTo>
                    <a:pt x="326" y="945"/>
                  </a:lnTo>
                  <a:lnTo>
                    <a:pt x="326" y="972"/>
                  </a:lnTo>
                  <a:lnTo>
                    <a:pt x="344" y="990"/>
                  </a:lnTo>
                  <a:lnTo>
                    <a:pt x="467" y="990"/>
                  </a:lnTo>
                  <a:lnTo>
                    <a:pt x="476" y="999"/>
                  </a:lnTo>
                  <a:lnTo>
                    <a:pt x="476" y="1027"/>
                  </a:lnTo>
                  <a:lnTo>
                    <a:pt x="458" y="1045"/>
                  </a:lnTo>
                  <a:lnTo>
                    <a:pt x="167" y="1045"/>
                  </a:lnTo>
                  <a:lnTo>
                    <a:pt x="88" y="1054"/>
                  </a:lnTo>
                  <a:lnTo>
                    <a:pt x="8" y="1054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8" y="999"/>
                  </a:lnTo>
                  <a:lnTo>
                    <a:pt x="97" y="999"/>
                  </a:lnTo>
                  <a:lnTo>
                    <a:pt x="123" y="990"/>
                  </a:lnTo>
                  <a:lnTo>
                    <a:pt x="141" y="990"/>
                  </a:lnTo>
                  <a:lnTo>
                    <a:pt x="158" y="981"/>
                  </a:lnTo>
                  <a:lnTo>
                    <a:pt x="176" y="945"/>
                  </a:lnTo>
                  <a:lnTo>
                    <a:pt x="176" y="927"/>
                  </a:lnTo>
                  <a:lnTo>
                    <a:pt x="379" y="109"/>
                  </a:lnTo>
                  <a:lnTo>
                    <a:pt x="388" y="91"/>
                  </a:lnTo>
                  <a:lnTo>
                    <a:pt x="388" y="63"/>
                  </a:lnTo>
                  <a:lnTo>
                    <a:pt x="379" y="54"/>
                  </a:lnTo>
                  <a:lnTo>
                    <a:pt x="256" y="54"/>
                  </a:lnTo>
                  <a:lnTo>
                    <a:pt x="238" y="45"/>
                  </a:lnTo>
                  <a:lnTo>
                    <a:pt x="238" y="18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29233" y="2037"/>
              <a:ext cx="538" cy="736"/>
            </a:xfrm>
            <a:custGeom>
              <a:avLst/>
              <a:gdLst/>
              <a:ahLst/>
              <a:cxnLst>
                <a:cxn ang="0">
                  <a:pos x="362" y="9"/>
                </a:cxn>
                <a:cxn ang="0">
                  <a:pos x="485" y="100"/>
                </a:cxn>
                <a:cxn ang="0">
                  <a:pos x="494" y="200"/>
                </a:cxn>
                <a:cxn ang="0">
                  <a:pos x="424" y="300"/>
                </a:cxn>
                <a:cxn ang="0">
                  <a:pos x="441" y="382"/>
                </a:cxn>
                <a:cxn ang="0">
                  <a:pos x="538" y="527"/>
                </a:cxn>
                <a:cxn ang="0">
                  <a:pos x="468" y="673"/>
                </a:cxn>
                <a:cxn ang="0">
                  <a:pos x="265" y="736"/>
                </a:cxn>
                <a:cxn ang="0">
                  <a:pos x="115" y="709"/>
                </a:cxn>
                <a:cxn ang="0">
                  <a:pos x="18" y="636"/>
                </a:cxn>
                <a:cxn ang="0">
                  <a:pos x="0" y="546"/>
                </a:cxn>
                <a:cxn ang="0">
                  <a:pos x="53" y="509"/>
                </a:cxn>
                <a:cxn ang="0">
                  <a:pos x="124" y="527"/>
                </a:cxn>
                <a:cxn ang="0">
                  <a:pos x="133" y="582"/>
                </a:cxn>
                <a:cxn ang="0">
                  <a:pos x="106" y="627"/>
                </a:cxn>
                <a:cxn ang="0">
                  <a:pos x="133" y="664"/>
                </a:cxn>
                <a:cxn ang="0">
                  <a:pos x="247" y="691"/>
                </a:cxn>
                <a:cxn ang="0">
                  <a:pos x="336" y="682"/>
                </a:cxn>
                <a:cxn ang="0">
                  <a:pos x="424" y="591"/>
                </a:cxn>
                <a:cxn ang="0">
                  <a:pos x="424" y="446"/>
                </a:cxn>
                <a:cxn ang="0">
                  <a:pos x="336" y="355"/>
                </a:cxn>
                <a:cxn ang="0">
                  <a:pos x="247" y="373"/>
                </a:cxn>
                <a:cxn ang="0">
                  <a:pos x="150" y="364"/>
                </a:cxn>
                <a:cxn ang="0">
                  <a:pos x="159" y="337"/>
                </a:cxn>
                <a:cxn ang="0">
                  <a:pos x="309" y="318"/>
                </a:cxn>
                <a:cxn ang="0">
                  <a:pos x="380" y="218"/>
                </a:cxn>
                <a:cxn ang="0">
                  <a:pos x="388" y="127"/>
                </a:cxn>
                <a:cxn ang="0">
                  <a:pos x="327" y="64"/>
                </a:cxn>
                <a:cxn ang="0">
                  <a:pos x="230" y="46"/>
                </a:cxn>
                <a:cxn ang="0">
                  <a:pos x="141" y="73"/>
                </a:cxn>
                <a:cxn ang="0">
                  <a:pos x="124" y="109"/>
                </a:cxn>
                <a:cxn ang="0">
                  <a:pos x="150" y="146"/>
                </a:cxn>
                <a:cxn ang="0">
                  <a:pos x="124" y="209"/>
                </a:cxn>
                <a:cxn ang="0">
                  <a:pos x="62" y="218"/>
                </a:cxn>
                <a:cxn ang="0">
                  <a:pos x="27" y="155"/>
                </a:cxn>
                <a:cxn ang="0">
                  <a:pos x="97" y="37"/>
                </a:cxn>
                <a:cxn ang="0">
                  <a:pos x="265" y="0"/>
                </a:cxn>
              </a:cxnLst>
              <a:rect l="0" t="0" r="r" b="b"/>
              <a:pathLst>
                <a:path w="538" h="736">
                  <a:moveTo>
                    <a:pt x="265" y="0"/>
                  </a:moveTo>
                  <a:lnTo>
                    <a:pt x="362" y="9"/>
                  </a:lnTo>
                  <a:lnTo>
                    <a:pt x="433" y="46"/>
                  </a:lnTo>
                  <a:lnTo>
                    <a:pt x="485" y="100"/>
                  </a:lnTo>
                  <a:lnTo>
                    <a:pt x="503" y="155"/>
                  </a:lnTo>
                  <a:lnTo>
                    <a:pt x="494" y="200"/>
                  </a:lnTo>
                  <a:lnTo>
                    <a:pt x="468" y="246"/>
                  </a:lnTo>
                  <a:lnTo>
                    <a:pt x="424" y="300"/>
                  </a:lnTo>
                  <a:lnTo>
                    <a:pt x="344" y="337"/>
                  </a:lnTo>
                  <a:lnTo>
                    <a:pt x="441" y="382"/>
                  </a:lnTo>
                  <a:lnTo>
                    <a:pt x="512" y="446"/>
                  </a:lnTo>
                  <a:lnTo>
                    <a:pt x="538" y="527"/>
                  </a:lnTo>
                  <a:lnTo>
                    <a:pt x="521" y="600"/>
                  </a:lnTo>
                  <a:lnTo>
                    <a:pt x="468" y="673"/>
                  </a:lnTo>
                  <a:lnTo>
                    <a:pt x="380" y="718"/>
                  </a:lnTo>
                  <a:lnTo>
                    <a:pt x="265" y="736"/>
                  </a:lnTo>
                  <a:lnTo>
                    <a:pt x="186" y="727"/>
                  </a:lnTo>
                  <a:lnTo>
                    <a:pt x="115" y="709"/>
                  </a:lnTo>
                  <a:lnTo>
                    <a:pt x="53" y="682"/>
                  </a:lnTo>
                  <a:lnTo>
                    <a:pt x="18" y="636"/>
                  </a:lnTo>
                  <a:lnTo>
                    <a:pt x="0" y="573"/>
                  </a:lnTo>
                  <a:lnTo>
                    <a:pt x="0" y="546"/>
                  </a:lnTo>
                  <a:lnTo>
                    <a:pt x="27" y="518"/>
                  </a:lnTo>
                  <a:lnTo>
                    <a:pt x="53" y="509"/>
                  </a:lnTo>
                  <a:lnTo>
                    <a:pt x="88" y="509"/>
                  </a:lnTo>
                  <a:lnTo>
                    <a:pt x="124" y="527"/>
                  </a:lnTo>
                  <a:lnTo>
                    <a:pt x="133" y="546"/>
                  </a:lnTo>
                  <a:lnTo>
                    <a:pt x="133" y="582"/>
                  </a:lnTo>
                  <a:lnTo>
                    <a:pt x="115" y="618"/>
                  </a:lnTo>
                  <a:lnTo>
                    <a:pt x="106" y="627"/>
                  </a:lnTo>
                  <a:lnTo>
                    <a:pt x="80" y="636"/>
                  </a:lnTo>
                  <a:lnTo>
                    <a:pt x="133" y="664"/>
                  </a:lnTo>
                  <a:lnTo>
                    <a:pt x="194" y="682"/>
                  </a:lnTo>
                  <a:lnTo>
                    <a:pt x="247" y="691"/>
                  </a:lnTo>
                  <a:lnTo>
                    <a:pt x="274" y="691"/>
                  </a:lnTo>
                  <a:lnTo>
                    <a:pt x="336" y="682"/>
                  </a:lnTo>
                  <a:lnTo>
                    <a:pt x="388" y="645"/>
                  </a:lnTo>
                  <a:lnTo>
                    <a:pt x="424" y="591"/>
                  </a:lnTo>
                  <a:lnTo>
                    <a:pt x="433" y="518"/>
                  </a:lnTo>
                  <a:lnTo>
                    <a:pt x="424" y="446"/>
                  </a:lnTo>
                  <a:lnTo>
                    <a:pt x="388" y="391"/>
                  </a:lnTo>
                  <a:lnTo>
                    <a:pt x="336" y="355"/>
                  </a:lnTo>
                  <a:lnTo>
                    <a:pt x="274" y="346"/>
                  </a:lnTo>
                  <a:lnTo>
                    <a:pt x="247" y="373"/>
                  </a:lnTo>
                  <a:lnTo>
                    <a:pt x="159" y="373"/>
                  </a:lnTo>
                  <a:lnTo>
                    <a:pt x="150" y="364"/>
                  </a:lnTo>
                  <a:lnTo>
                    <a:pt x="150" y="346"/>
                  </a:lnTo>
                  <a:lnTo>
                    <a:pt x="159" y="337"/>
                  </a:lnTo>
                  <a:lnTo>
                    <a:pt x="238" y="337"/>
                  </a:lnTo>
                  <a:lnTo>
                    <a:pt x="309" y="318"/>
                  </a:lnTo>
                  <a:lnTo>
                    <a:pt x="353" y="273"/>
                  </a:lnTo>
                  <a:lnTo>
                    <a:pt x="380" y="218"/>
                  </a:lnTo>
                  <a:lnTo>
                    <a:pt x="388" y="164"/>
                  </a:lnTo>
                  <a:lnTo>
                    <a:pt x="388" y="127"/>
                  </a:lnTo>
                  <a:lnTo>
                    <a:pt x="353" y="73"/>
                  </a:lnTo>
                  <a:lnTo>
                    <a:pt x="327" y="64"/>
                  </a:lnTo>
                  <a:lnTo>
                    <a:pt x="291" y="46"/>
                  </a:lnTo>
                  <a:lnTo>
                    <a:pt x="230" y="46"/>
                  </a:lnTo>
                  <a:lnTo>
                    <a:pt x="186" y="55"/>
                  </a:lnTo>
                  <a:lnTo>
                    <a:pt x="141" y="73"/>
                  </a:lnTo>
                  <a:lnTo>
                    <a:pt x="97" y="100"/>
                  </a:lnTo>
                  <a:lnTo>
                    <a:pt x="124" y="109"/>
                  </a:lnTo>
                  <a:lnTo>
                    <a:pt x="141" y="127"/>
                  </a:lnTo>
                  <a:lnTo>
                    <a:pt x="150" y="146"/>
                  </a:lnTo>
                  <a:lnTo>
                    <a:pt x="150" y="182"/>
                  </a:lnTo>
                  <a:lnTo>
                    <a:pt x="124" y="209"/>
                  </a:lnTo>
                  <a:lnTo>
                    <a:pt x="106" y="218"/>
                  </a:lnTo>
                  <a:lnTo>
                    <a:pt x="62" y="218"/>
                  </a:lnTo>
                  <a:lnTo>
                    <a:pt x="27" y="182"/>
                  </a:lnTo>
                  <a:lnTo>
                    <a:pt x="27" y="155"/>
                  </a:lnTo>
                  <a:lnTo>
                    <a:pt x="44" y="91"/>
                  </a:lnTo>
                  <a:lnTo>
                    <a:pt x="97" y="37"/>
                  </a:lnTo>
                  <a:lnTo>
                    <a:pt x="168" y="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56" name="Group 4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743200" y="2590800"/>
            <a:ext cx="3505200" cy="657158"/>
            <a:chOff x="792" y="1939"/>
            <a:chExt cx="13004" cy="2438"/>
          </a:xfrm>
          <a:solidFill>
            <a:srgbClr val="0000FF"/>
          </a:solidFill>
        </p:grpSpPr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792" y="1939"/>
              <a:ext cx="1559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833" y="2221"/>
              <a:ext cx="1355" cy="1593"/>
            </a:xfrm>
            <a:custGeom>
              <a:avLst/>
              <a:gdLst/>
              <a:ahLst/>
              <a:cxnLst>
                <a:cxn ang="0">
                  <a:pos x="793" y="9"/>
                </a:cxn>
                <a:cxn ang="0">
                  <a:pos x="1005" y="77"/>
                </a:cxn>
                <a:cxn ang="0">
                  <a:pos x="1176" y="201"/>
                </a:cxn>
                <a:cxn ang="0">
                  <a:pos x="1290" y="367"/>
                </a:cxn>
                <a:cxn ang="0">
                  <a:pos x="1331" y="564"/>
                </a:cxn>
                <a:cxn ang="0">
                  <a:pos x="1294" y="769"/>
                </a:cxn>
                <a:cxn ang="0">
                  <a:pos x="1197" y="961"/>
                </a:cxn>
                <a:cxn ang="0">
                  <a:pos x="1074" y="1166"/>
                </a:cxn>
                <a:cxn ang="0">
                  <a:pos x="977" y="1349"/>
                </a:cxn>
                <a:cxn ang="0">
                  <a:pos x="1172" y="1443"/>
                </a:cxn>
                <a:cxn ang="0">
                  <a:pos x="1233" y="1430"/>
                </a:cxn>
                <a:cxn ang="0">
                  <a:pos x="1262" y="1388"/>
                </a:cxn>
                <a:cxn ang="0">
                  <a:pos x="1298" y="1225"/>
                </a:cxn>
                <a:cxn ang="0">
                  <a:pos x="1286" y="1593"/>
                </a:cxn>
                <a:cxn ang="0">
                  <a:pos x="899" y="1588"/>
                </a:cxn>
                <a:cxn ang="0">
                  <a:pos x="891" y="1575"/>
                </a:cxn>
                <a:cxn ang="0">
                  <a:pos x="887" y="1546"/>
                </a:cxn>
                <a:cxn ang="0">
                  <a:pos x="907" y="1379"/>
                </a:cxn>
                <a:cxn ang="0">
                  <a:pos x="948" y="1217"/>
                </a:cxn>
                <a:cxn ang="0">
                  <a:pos x="989" y="1093"/>
                </a:cxn>
                <a:cxn ang="0">
                  <a:pos x="1074" y="824"/>
                </a:cxn>
                <a:cxn ang="0">
                  <a:pos x="1111" y="568"/>
                </a:cxn>
                <a:cxn ang="0">
                  <a:pos x="1078" y="359"/>
                </a:cxn>
                <a:cxn ang="0">
                  <a:pos x="997" y="205"/>
                </a:cxn>
                <a:cxn ang="0">
                  <a:pos x="879" y="107"/>
                </a:cxn>
                <a:cxn ang="0">
                  <a:pos x="745" y="56"/>
                </a:cxn>
                <a:cxn ang="0">
                  <a:pos x="610" y="56"/>
                </a:cxn>
                <a:cxn ang="0">
                  <a:pos x="476" y="103"/>
                </a:cxn>
                <a:cxn ang="0">
                  <a:pos x="358" y="205"/>
                </a:cxn>
                <a:cxn ang="0">
                  <a:pos x="276" y="354"/>
                </a:cxn>
                <a:cxn ang="0">
                  <a:pos x="244" y="568"/>
                </a:cxn>
                <a:cxn ang="0">
                  <a:pos x="280" y="820"/>
                </a:cxn>
                <a:cxn ang="0">
                  <a:pos x="350" y="1046"/>
                </a:cxn>
                <a:cxn ang="0">
                  <a:pos x="439" y="1341"/>
                </a:cxn>
                <a:cxn ang="0">
                  <a:pos x="468" y="1546"/>
                </a:cxn>
                <a:cxn ang="0">
                  <a:pos x="464" y="1584"/>
                </a:cxn>
                <a:cxn ang="0">
                  <a:pos x="69" y="1593"/>
                </a:cxn>
                <a:cxn ang="0">
                  <a:pos x="52" y="1225"/>
                </a:cxn>
                <a:cxn ang="0">
                  <a:pos x="93" y="1409"/>
                </a:cxn>
                <a:cxn ang="0">
                  <a:pos x="118" y="1430"/>
                </a:cxn>
                <a:cxn ang="0">
                  <a:pos x="179" y="1443"/>
                </a:cxn>
                <a:cxn ang="0">
                  <a:pos x="374" y="1349"/>
                </a:cxn>
                <a:cxn ang="0">
                  <a:pos x="276" y="1166"/>
                </a:cxn>
                <a:cxn ang="0">
                  <a:pos x="154" y="961"/>
                </a:cxn>
                <a:cxn ang="0">
                  <a:pos x="57" y="769"/>
                </a:cxn>
                <a:cxn ang="0">
                  <a:pos x="20" y="564"/>
                </a:cxn>
                <a:cxn ang="0">
                  <a:pos x="69" y="346"/>
                </a:cxn>
                <a:cxn ang="0">
                  <a:pos x="207" y="167"/>
                </a:cxn>
                <a:cxn ang="0">
                  <a:pos x="415" y="43"/>
                </a:cxn>
                <a:cxn ang="0">
                  <a:pos x="675" y="0"/>
                </a:cxn>
              </a:cxnLst>
              <a:rect l="0" t="0" r="r" b="b"/>
              <a:pathLst>
                <a:path w="1355" h="1593">
                  <a:moveTo>
                    <a:pt x="675" y="0"/>
                  </a:moveTo>
                  <a:lnTo>
                    <a:pt x="793" y="9"/>
                  </a:lnTo>
                  <a:lnTo>
                    <a:pt x="903" y="34"/>
                  </a:lnTo>
                  <a:lnTo>
                    <a:pt x="1005" y="77"/>
                  </a:lnTo>
                  <a:lnTo>
                    <a:pt x="1099" y="132"/>
                  </a:lnTo>
                  <a:lnTo>
                    <a:pt x="1176" y="201"/>
                  </a:lnTo>
                  <a:lnTo>
                    <a:pt x="1241" y="278"/>
                  </a:lnTo>
                  <a:lnTo>
                    <a:pt x="1290" y="367"/>
                  </a:lnTo>
                  <a:lnTo>
                    <a:pt x="1319" y="461"/>
                  </a:lnTo>
                  <a:lnTo>
                    <a:pt x="1331" y="564"/>
                  </a:lnTo>
                  <a:lnTo>
                    <a:pt x="1323" y="670"/>
                  </a:lnTo>
                  <a:lnTo>
                    <a:pt x="1294" y="769"/>
                  </a:lnTo>
                  <a:lnTo>
                    <a:pt x="1249" y="867"/>
                  </a:lnTo>
                  <a:lnTo>
                    <a:pt x="1197" y="961"/>
                  </a:lnTo>
                  <a:lnTo>
                    <a:pt x="1140" y="1059"/>
                  </a:lnTo>
                  <a:lnTo>
                    <a:pt x="1074" y="1166"/>
                  </a:lnTo>
                  <a:lnTo>
                    <a:pt x="1017" y="1260"/>
                  </a:lnTo>
                  <a:lnTo>
                    <a:pt x="977" y="1349"/>
                  </a:lnTo>
                  <a:lnTo>
                    <a:pt x="948" y="1443"/>
                  </a:lnTo>
                  <a:lnTo>
                    <a:pt x="1172" y="1443"/>
                  </a:lnTo>
                  <a:lnTo>
                    <a:pt x="1209" y="1439"/>
                  </a:lnTo>
                  <a:lnTo>
                    <a:pt x="1233" y="1430"/>
                  </a:lnTo>
                  <a:lnTo>
                    <a:pt x="1258" y="1405"/>
                  </a:lnTo>
                  <a:lnTo>
                    <a:pt x="1262" y="1388"/>
                  </a:lnTo>
                  <a:lnTo>
                    <a:pt x="1282" y="1311"/>
                  </a:lnTo>
                  <a:lnTo>
                    <a:pt x="1298" y="1225"/>
                  </a:lnTo>
                  <a:lnTo>
                    <a:pt x="1355" y="1225"/>
                  </a:lnTo>
                  <a:lnTo>
                    <a:pt x="1286" y="1593"/>
                  </a:lnTo>
                  <a:lnTo>
                    <a:pt x="912" y="1593"/>
                  </a:lnTo>
                  <a:lnTo>
                    <a:pt x="899" y="1588"/>
                  </a:lnTo>
                  <a:lnTo>
                    <a:pt x="895" y="1584"/>
                  </a:lnTo>
                  <a:lnTo>
                    <a:pt x="891" y="1575"/>
                  </a:lnTo>
                  <a:lnTo>
                    <a:pt x="887" y="1563"/>
                  </a:lnTo>
                  <a:lnTo>
                    <a:pt x="887" y="1546"/>
                  </a:lnTo>
                  <a:lnTo>
                    <a:pt x="891" y="1464"/>
                  </a:lnTo>
                  <a:lnTo>
                    <a:pt x="907" y="1379"/>
                  </a:lnTo>
                  <a:lnTo>
                    <a:pt x="924" y="1298"/>
                  </a:lnTo>
                  <a:lnTo>
                    <a:pt x="948" y="1217"/>
                  </a:lnTo>
                  <a:lnTo>
                    <a:pt x="969" y="1149"/>
                  </a:lnTo>
                  <a:lnTo>
                    <a:pt x="989" y="1093"/>
                  </a:lnTo>
                  <a:lnTo>
                    <a:pt x="1034" y="956"/>
                  </a:lnTo>
                  <a:lnTo>
                    <a:pt x="1074" y="824"/>
                  </a:lnTo>
                  <a:lnTo>
                    <a:pt x="1103" y="696"/>
                  </a:lnTo>
                  <a:lnTo>
                    <a:pt x="1111" y="568"/>
                  </a:lnTo>
                  <a:lnTo>
                    <a:pt x="1103" y="457"/>
                  </a:lnTo>
                  <a:lnTo>
                    <a:pt x="1078" y="359"/>
                  </a:lnTo>
                  <a:lnTo>
                    <a:pt x="1046" y="278"/>
                  </a:lnTo>
                  <a:lnTo>
                    <a:pt x="997" y="205"/>
                  </a:lnTo>
                  <a:lnTo>
                    <a:pt x="944" y="150"/>
                  </a:lnTo>
                  <a:lnTo>
                    <a:pt x="879" y="107"/>
                  </a:lnTo>
                  <a:lnTo>
                    <a:pt x="814" y="77"/>
                  </a:lnTo>
                  <a:lnTo>
                    <a:pt x="745" y="56"/>
                  </a:lnTo>
                  <a:lnTo>
                    <a:pt x="675" y="51"/>
                  </a:lnTo>
                  <a:lnTo>
                    <a:pt x="610" y="56"/>
                  </a:lnTo>
                  <a:lnTo>
                    <a:pt x="541" y="73"/>
                  </a:lnTo>
                  <a:lnTo>
                    <a:pt x="476" y="103"/>
                  </a:lnTo>
                  <a:lnTo>
                    <a:pt x="415" y="145"/>
                  </a:lnTo>
                  <a:lnTo>
                    <a:pt x="358" y="205"/>
                  </a:lnTo>
                  <a:lnTo>
                    <a:pt x="313" y="273"/>
                  </a:lnTo>
                  <a:lnTo>
                    <a:pt x="276" y="354"/>
                  </a:lnTo>
                  <a:lnTo>
                    <a:pt x="252" y="453"/>
                  </a:lnTo>
                  <a:lnTo>
                    <a:pt x="244" y="568"/>
                  </a:lnTo>
                  <a:lnTo>
                    <a:pt x="256" y="696"/>
                  </a:lnTo>
                  <a:lnTo>
                    <a:pt x="280" y="820"/>
                  </a:lnTo>
                  <a:lnTo>
                    <a:pt x="313" y="939"/>
                  </a:lnTo>
                  <a:lnTo>
                    <a:pt x="350" y="1046"/>
                  </a:lnTo>
                  <a:lnTo>
                    <a:pt x="382" y="1136"/>
                  </a:lnTo>
                  <a:lnTo>
                    <a:pt x="439" y="1341"/>
                  </a:lnTo>
                  <a:lnTo>
                    <a:pt x="460" y="1447"/>
                  </a:lnTo>
                  <a:lnTo>
                    <a:pt x="468" y="1546"/>
                  </a:lnTo>
                  <a:lnTo>
                    <a:pt x="468" y="1575"/>
                  </a:lnTo>
                  <a:lnTo>
                    <a:pt x="464" y="1584"/>
                  </a:lnTo>
                  <a:lnTo>
                    <a:pt x="447" y="1593"/>
                  </a:lnTo>
                  <a:lnTo>
                    <a:pt x="69" y="1593"/>
                  </a:lnTo>
                  <a:lnTo>
                    <a:pt x="0" y="1225"/>
                  </a:lnTo>
                  <a:lnTo>
                    <a:pt x="52" y="1225"/>
                  </a:lnTo>
                  <a:lnTo>
                    <a:pt x="89" y="1392"/>
                  </a:lnTo>
                  <a:lnTo>
                    <a:pt x="93" y="1409"/>
                  </a:lnTo>
                  <a:lnTo>
                    <a:pt x="105" y="1422"/>
                  </a:lnTo>
                  <a:lnTo>
                    <a:pt x="118" y="1430"/>
                  </a:lnTo>
                  <a:lnTo>
                    <a:pt x="142" y="1439"/>
                  </a:lnTo>
                  <a:lnTo>
                    <a:pt x="179" y="1443"/>
                  </a:lnTo>
                  <a:lnTo>
                    <a:pt x="403" y="1443"/>
                  </a:lnTo>
                  <a:lnTo>
                    <a:pt x="374" y="1349"/>
                  </a:lnTo>
                  <a:lnTo>
                    <a:pt x="329" y="1260"/>
                  </a:lnTo>
                  <a:lnTo>
                    <a:pt x="276" y="1166"/>
                  </a:lnTo>
                  <a:lnTo>
                    <a:pt x="211" y="1059"/>
                  </a:lnTo>
                  <a:lnTo>
                    <a:pt x="154" y="961"/>
                  </a:lnTo>
                  <a:lnTo>
                    <a:pt x="101" y="867"/>
                  </a:lnTo>
                  <a:lnTo>
                    <a:pt x="57" y="769"/>
                  </a:lnTo>
                  <a:lnTo>
                    <a:pt x="28" y="670"/>
                  </a:lnTo>
                  <a:lnTo>
                    <a:pt x="20" y="564"/>
                  </a:lnTo>
                  <a:lnTo>
                    <a:pt x="32" y="453"/>
                  </a:lnTo>
                  <a:lnTo>
                    <a:pt x="69" y="346"/>
                  </a:lnTo>
                  <a:lnTo>
                    <a:pt x="130" y="252"/>
                  </a:lnTo>
                  <a:lnTo>
                    <a:pt x="207" y="167"/>
                  </a:lnTo>
                  <a:lnTo>
                    <a:pt x="305" y="98"/>
                  </a:lnTo>
                  <a:lnTo>
                    <a:pt x="415" y="43"/>
                  </a:lnTo>
                  <a:lnTo>
                    <a:pt x="541" y="13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792" y="3984"/>
              <a:ext cx="1559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2502" y="2119"/>
              <a:ext cx="501" cy="225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4" y="0"/>
                </a:cxn>
                <a:cxn ang="0">
                  <a:pos x="493" y="4"/>
                </a:cxn>
                <a:cxn ang="0">
                  <a:pos x="497" y="12"/>
                </a:cxn>
                <a:cxn ang="0">
                  <a:pos x="501" y="25"/>
                </a:cxn>
                <a:cxn ang="0">
                  <a:pos x="501" y="30"/>
                </a:cxn>
                <a:cxn ang="0">
                  <a:pos x="497" y="34"/>
                </a:cxn>
                <a:cxn ang="0">
                  <a:pos x="497" y="38"/>
                </a:cxn>
                <a:cxn ang="0">
                  <a:pos x="488" y="42"/>
                </a:cxn>
                <a:cxn ang="0">
                  <a:pos x="480" y="51"/>
                </a:cxn>
                <a:cxn ang="0">
                  <a:pos x="468" y="59"/>
                </a:cxn>
                <a:cxn ang="0">
                  <a:pos x="378" y="170"/>
                </a:cxn>
                <a:cxn ang="0">
                  <a:pos x="301" y="290"/>
                </a:cxn>
                <a:cxn ang="0">
                  <a:pos x="244" y="418"/>
                </a:cxn>
                <a:cxn ang="0">
                  <a:pos x="195" y="550"/>
                </a:cxn>
                <a:cxn ang="0">
                  <a:pos x="163" y="691"/>
                </a:cxn>
                <a:cxn ang="0">
                  <a:pos x="138" y="832"/>
                </a:cxn>
                <a:cxn ang="0">
                  <a:pos x="126" y="982"/>
                </a:cxn>
                <a:cxn ang="0">
                  <a:pos x="122" y="1127"/>
                </a:cxn>
                <a:cxn ang="0">
                  <a:pos x="126" y="1259"/>
                </a:cxn>
                <a:cxn ang="0">
                  <a:pos x="138" y="1400"/>
                </a:cxn>
                <a:cxn ang="0">
                  <a:pos x="159" y="1537"/>
                </a:cxn>
                <a:cxn ang="0">
                  <a:pos x="187" y="1677"/>
                </a:cxn>
                <a:cxn ang="0">
                  <a:pos x="232" y="1814"/>
                </a:cxn>
                <a:cxn ang="0">
                  <a:pos x="293" y="1946"/>
                </a:cxn>
                <a:cxn ang="0">
                  <a:pos x="366" y="2070"/>
                </a:cxn>
                <a:cxn ang="0">
                  <a:pos x="460" y="2185"/>
                </a:cxn>
                <a:cxn ang="0">
                  <a:pos x="488" y="2215"/>
                </a:cxn>
                <a:cxn ang="0">
                  <a:pos x="493" y="2224"/>
                </a:cxn>
                <a:cxn ang="0">
                  <a:pos x="497" y="2228"/>
                </a:cxn>
                <a:cxn ang="0">
                  <a:pos x="497" y="2237"/>
                </a:cxn>
                <a:cxn ang="0">
                  <a:pos x="501" y="2237"/>
                </a:cxn>
                <a:cxn ang="0">
                  <a:pos x="493" y="2254"/>
                </a:cxn>
                <a:cxn ang="0">
                  <a:pos x="484" y="2258"/>
                </a:cxn>
                <a:cxn ang="0">
                  <a:pos x="476" y="2258"/>
                </a:cxn>
                <a:cxn ang="0">
                  <a:pos x="460" y="2250"/>
                </a:cxn>
                <a:cxn ang="0">
                  <a:pos x="436" y="2232"/>
                </a:cxn>
                <a:cxn ang="0">
                  <a:pos x="395" y="2198"/>
                </a:cxn>
                <a:cxn ang="0">
                  <a:pos x="350" y="2151"/>
                </a:cxn>
                <a:cxn ang="0">
                  <a:pos x="301" y="2092"/>
                </a:cxn>
                <a:cxn ang="0">
                  <a:pos x="248" y="2015"/>
                </a:cxn>
                <a:cxn ang="0">
                  <a:pos x="195" y="1929"/>
                </a:cxn>
                <a:cxn ang="0">
                  <a:pos x="142" y="1831"/>
                </a:cxn>
                <a:cxn ang="0">
                  <a:pos x="81" y="1677"/>
                </a:cxn>
                <a:cxn ang="0">
                  <a:pos x="41" y="1528"/>
                </a:cxn>
                <a:cxn ang="0">
                  <a:pos x="16" y="1379"/>
                </a:cxn>
                <a:cxn ang="0">
                  <a:pos x="4" y="1246"/>
                </a:cxn>
                <a:cxn ang="0">
                  <a:pos x="0" y="1127"/>
                </a:cxn>
                <a:cxn ang="0">
                  <a:pos x="4" y="1007"/>
                </a:cxn>
                <a:cxn ang="0">
                  <a:pos x="16" y="875"/>
                </a:cxn>
                <a:cxn ang="0">
                  <a:pos x="41" y="734"/>
                </a:cxn>
                <a:cxn ang="0">
                  <a:pos x="77" y="589"/>
                </a:cxn>
                <a:cxn ang="0">
                  <a:pos x="134" y="439"/>
                </a:cxn>
                <a:cxn ang="0">
                  <a:pos x="187" y="337"/>
                </a:cxn>
                <a:cxn ang="0">
                  <a:pos x="240" y="252"/>
                </a:cxn>
                <a:cxn ang="0">
                  <a:pos x="293" y="175"/>
                </a:cxn>
                <a:cxn ang="0">
                  <a:pos x="346" y="111"/>
                </a:cxn>
                <a:cxn ang="0">
                  <a:pos x="395" y="64"/>
                </a:cxn>
                <a:cxn ang="0">
                  <a:pos x="431" y="30"/>
                </a:cxn>
                <a:cxn ang="0">
                  <a:pos x="460" y="8"/>
                </a:cxn>
                <a:cxn ang="0">
                  <a:pos x="476" y="0"/>
                </a:cxn>
              </a:cxnLst>
              <a:rect l="0" t="0" r="r" b="b"/>
              <a:pathLst>
                <a:path w="501" h="2258">
                  <a:moveTo>
                    <a:pt x="476" y="0"/>
                  </a:moveTo>
                  <a:lnTo>
                    <a:pt x="484" y="0"/>
                  </a:lnTo>
                  <a:lnTo>
                    <a:pt x="493" y="4"/>
                  </a:lnTo>
                  <a:lnTo>
                    <a:pt x="497" y="12"/>
                  </a:lnTo>
                  <a:lnTo>
                    <a:pt x="501" y="25"/>
                  </a:lnTo>
                  <a:lnTo>
                    <a:pt x="501" y="30"/>
                  </a:lnTo>
                  <a:lnTo>
                    <a:pt x="497" y="34"/>
                  </a:lnTo>
                  <a:lnTo>
                    <a:pt x="497" y="38"/>
                  </a:lnTo>
                  <a:lnTo>
                    <a:pt x="488" y="42"/>
                  </a:lnTo>
                  <a:lnTo>
                    <a:pt x="480" y="51"/>
                  </a:lnTo>
                  <a:lnTo>
                    <a:pt x="468" y="59"/>
                  </a:lnTo>
                  <a:lnTo>
                    <a:pt x="378" y="170"/>
                  </a:lnTo>
                  <a:lnTo>
                    <a:pt x="301" y="290"/>
                  </a:lnTo>
                  <a:lnTo>
                    <a:pt x="244" y="418"/>
                  </a:lnTo>
                  <a:lnTo>
                    <a:pt x="195" y="550"/>
                  </a:lnTo>
                  <a:lnTo>
                    <a:pt x="163" y="691"/>
                  </a:lnTo>
                  <a:lnTo>
                    <a:pt x="138" y="832"/>
                  </a:lnTo>
                  <a:lnTo>
                    <a:pt x="126" y="982"/>
                  </a:lnTo>
                  <a:lnTo>
                    <a:pt x="122" y="1127"/>
                  </a:lnTo>
                  <a:lnTo>
                    <a:pt x="126" y="1259"/>
                  </a:lnTo>
                  <a:lnTo>
                    <a:pt x="138" y="1400"/>
                  </a:lnTo>
                  <a:lnTo>
                    <a:pt x="159" y="1537"/>
                  </a:lnTo>
                  <a:lnTo>
                    <a:pt x="187" y="1677"/>
                  </a:lnTo>
                  <a:lnTo>
                    <a:pt x="232" y="1814"/>
                  </a:lnTo>
                  <a:lnTo>
                    <a:pt x="293" y="1946"/>
                  </a:lnTo>
                  <a:lnTo>
                    <a:pt x="366" y="2070"/>
                  </a:lnTo>
                  <a:lnTo>
                    <a:pt x="460" y="2185"/>
                  </a:lnTo>
                  <a:lnTo>
                    <a:pt x="488" y="2215"/>
                  </a:lnTo>
                  <a:lnTo>
                    <a:pt x="493" y="2224"/>
                  </a:lnTo>
                  <a:lnTo>
                    <a:pt x="497" y="2228"/>
                  </a:lnTo>
                  <a:lnTo>
                    <a:pt x="497" y="2237"/>
                  </a:lnTo>
                  <a:lnTo>
                    <a:pt x="501" y="2237"/>
                  </a:lnTo>
                  <a:lnTo>
                    <a:pt x="493" y="2254"/>
                  </a:lnTo>
                  <a:lnTo>
                    <a:pt x="484" y="2258"/>
                  </a:lnTo>
                  <a:lnTo>
                    <a:pt x="476" y="2258"/>
                  </a:lnTo>
                  <a:lnTo>
                    <a:pt x="460" y="2250"/>
                  </a:lnTo>
                  <a:lnTo>
                    <a:pt x="436" y="2232"/>
                  </a:lnTo>
                  <a:lnTo>
                    <a:pt x="395" y="2198"/>
                  </a:lnTo>
                  <a:lnTo>
                    <a:pt x="350" y="2151"/>
                  </a:lnTo>
                  <a:lnTo>
                    <a:pt x="301" y="2092"/>
                  </a:lnTo>
                  <a:lnTo>
                    <a:pt x="248" y="2015"/>
                  </a:lnTo>
                  <a:lnTo>
                    <a:pt x="195" y="1929"/>
                  </a:lnTo>
                  <a:lnTo>
                    <a:pt x="142" y="1831"/>
                  </a:lnTo>
                  <a:lnTo>
                    <a:pt x="81" y="1677"/>
                  </a:lnTo>
                  <a:lnTo>
                    <a:pt x="41" y="1528"/>
                  </a:lnTo>
                  <a:lnTo>
                    <a:pt x="16" y="1379"/>
                  </a:lnTo>
                  <a:lnTo>
                    <a:pt x="4" y="1246"/>
                  </a:lnTo>
                  <a:lnTo>
                    <a:pt x="0" y="1127"/>
                  </a:lnTo>
                  <a:lnTo>
                    <a:pt x="4" y="1007"/>
                  </a:lnTo>
                  <a:lnTo>
                    <a:pt x="16" y="875"/>
                  </a:lnTo>
                  <a:lnTo>
                    <a:pt x="41" y="734"/>
                  </a:lnTo>
                  <a:lnTo>
                    <a:pt x="77" y="589"/>
                  </a:lnTo>
                  <a:lnTo>
                    <a:pt x="134" y="439"/>
                  </a:lnTo>
                  <a:lnTo>
                    <a:pt x="187" y="337"/>
                  </a:lnTo>
                  <a:lnTo>
                    <a:pt x="240" y="252"/>
                  </a:lnTo>
                  <a:lnTo>
                    <a:pt x="293" y="175"/>
                  </a:lnTo>
                  <a:lnTo>
                    <a:pt x="346" y="111"/>
                  </a:lnTo>
                  <a:lnTo>
                    <a:pt x="395" y="64"/>
                  </a:lnTo>
                  <a:lnTo>
                    <a:pt x="431" y="30"/>
                  </a:lnTo>
                  <a:lnTo>
                    <a:pt x="460" y="8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3202" y="2272"/>
              <a:ext cx="1303" cy="1546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570" y="5"/>
                </a:cxn>
                <a:cxn ang="0">
                  <a:pos x="733" y="9"/>
                </a:cxn>
                <a:cxn ang="0">
                  <a:pos x="880" y="5"/>
                </a:cxn>
                <a:cxn ang="0">
                  <a:pos x="1018" y="0"/>
                </a:cxn>
                <a:cxn ang="0">
                  <a:pos x="1030" y="9"/>
                </a:cxn>
                <a:cxn ang="0">
                  <a:pos x="1034" y="26"/>
                </a:cxn>
                <a:cxn ang="0">
                  <a:pos x="1018" y="64"/>
                </a:cxn>
                <a:cxn ang="0">
                  <a:pos x="876" y="69"/>
                </a:cxn>
                <a:cxn ang="0">
                  <a:pos x="782" y="86"/>
                </a:cxn>
                <a:cxn ang="0">
                  <a:pos x="741" y="120"/>
                </a:cxn>
                <a:cxn ang="0">
                  <a:pos x="721" y="175"/>
                </a:cxn>
                <a:cxn ang="0">
                  <a:pos x="432" y="1401"/>
                </a:cxn>
                <a:cxn ang="0">
                  <a:pos x="424" y="1431"/>
                </a:cxn>
                <a:cxn ang="0">
                  <a:pos x="420" y="1460"/>
                </a:cxn>
                <a:cxn ang="0">
                  <a:pos x="436" y="1473"/>
                </a:cxn>
                <a:cxn ang="0">
                  <a:pos x="700" y="1477"/>
                </a:cxn>
                <a:cxn ang="0">
                  <a:pos x="892" y="1448"/>
                </a:cxn>
                <a:cxn ang="0">
                  <a:pos x="1030" y="1375"/>
                </a:cxn>
                <a:cxn ang="0">
                  <a:pos x="1128" y="1268"/>
                </a:cxn>
                <a:cxn ang="0">
                  <a:pos x="1193" y="1140"/>
                </a:cxn>
                <a:cxn ang="0">
                  <a:pos x="1250" y="995"/>
                </a:cxn>
                <a:cxn ang="0">
                  <a:pos x="1262" y="974"/>
                </a:cxn>
                <a:cxn ang="0">
                  <a:pos x="1291" y="965"/>
                </a:cxn>
                <a:cxn ang="0">
                  <a:pos x="1299" y="978"/>
                </a:cxn>
                <a:cxn ang="0">
                  <a:pos x="1303" y="999"/>
                </a:cxn>
                <a:cxn ang="0">
                  <a:pos x="1295" y="1021"/>
                </a:cxn>
                <a:cxn ang="0">
                  <a:pos x="1112" y="1529"/>
                </a:cxn>
                <a:cxn ang="0">
                  <a:pos x="1087" y="1546"/>
                </a:cxn>
                <a:cxn ang="0">
                  <a:pos x="0" y="1533"/>
                </a:cxn>
                <a:cxn ang="0">
                  <a:pos x="4" y="1490"/>
                </a:cxn>
                <a:cxn ang="0">
                  <a:pos x="29" y="1473"/>
                </a:cxn>
                <a:cxn ang="0">
                  <a:pos x="179" y="1465"/>
                </a:cxn>
                <a:cxn ang="0">
                  <a:pos x="228" y="1435"/>
                </a:cxn>
                <a:cxn ang="0">
                  <a:pos x="253" y="1366"/>
                </a:cxn>
                <a:cxn ang="0">
                  <a:pos x="554" y="120"/>
                </a:cxn>
                <a:cxn ang="0">
                  <a:pos x="546" y="90"/>
                </a:cxn>
                <a:cxn ang="0">
                  <a:pos x="513" y="81"/>
                </a:cxn>
                <a:cxn ang="0">
                  <a:pos x="460" y="73"/>
                </a:cxn>
                <a:cxn ang="0">
                  <a:pos x="379" y="69"/>
                </a:cxn>
                <a:cxn ang="0">
                  <a:pos x="358" y="60"/>
                </a:cxn>
                <a:cxn ang="0">
                  <a:pos x="354" y="26"/>
                </a:cxn>
                <a:cxn ang="0">
                  <a:pos x="371" y="5"/>
                </a:cxn>
              </a:cxnLst>
              <a:rect l="0" t="0" r="r" b="b"/>
              <a:pathLst>
                <a:path w="1303" h="1546">
                  <a:moveTo>
                    <a:pt x="379" y="0"/>
                  </a:moveTo>
                  <a:lnTo>
                    <a:pt x="444" y="0"/>
                  </a:lnTo>
                  <a:lnTo>
                    <a:pt x="505" y="5"/>
                  </a:lnTo>
                  <a:lnTo>
                    <a:pt x="570" y="5"/>
                  </a:lnTo>
                  <a:lnTo>
                    <a:pt x="631" y="9"/>
                  </a:lnTo>
                  <a:lnTo>
                    <a:pt x="733" y="9"/>
                  </a:lnTo>
                  <a:lnTo>
                    <a:pt x="802" y="5"/>
                  </a:lnTo>
                  <a:lnTo>
                    <a:pt x="880" y="5"/>
                  </a:lnTo>
                  <a:lnTo>
                    <a:pt x="949" y="0"/>
                  </a:lnTo>
                  <a:lnTo>
                    <a:pt x="1018" y="0"/>
                  </a:lnTo>
                  <a:lnTo>
                    <a:pt x="1022" y="5"/>
                  </a:lnTo>
                  <a:lnTo>
                    <a:pt x="1030" y="9"/>
                  </a:lnTo>
                  <a:lnTo>
                    <a:pt x="1034" y="17"/>
                  </a:lnTo>
                  <a:lnTo>
                    <a:pt x="1034" y="26"/>
                  </a:lnTo>
                  <a:lnTo>
                    <a:pt x="1030" y="52"/>
                  </a:lnTo>
                  <a:lnTo>
                    <a:pt x="1018" y="64"/>
                  </a:lnTo>
                  <a:lnTo>
                    <a:pt x="994" y="69"/>
                  </a:lnTo>
                  <a:lnTo>
                    <a:pt x="876" y="69"/>
                  </a:lnTo>
                  <a:lnTo>
                    <a:pt x="823" y="77"/>
                  </a:lnTo>
                  <a:lnTo>
                    <a:pt x="782" y="86"/>
                  </a:lnTo>
                  <a:lnTo>
                    <a:pt x="757" y="99"/>
                  </a:lnTo>
                  <a:lnTo>
                    <a:pt x="741" y="120"/>
                  </a:lnTo>
                  <a:lnTo>
                    <a:pt x="729" y="146"/>
                  </a:lnTo>
                  <a:lnTo>
                    <a:pt x="721" y="175"/>
                  </a:lnTo>
                  <a:lnTo>
                    <a:pt x="725" y="180"/>
                  </a:lnTo>
                  <a:lnTo>
                    <a:pt x="432" y="1401"/>
                  </a:lnTo>
                  <a:lnTo>
                    <a:pt x="428" y="1418"/>
                  </a:lnTo>
                  <a:lnTo>
                    <a:pt x="424" y="1431"/>
                  </a:lnTo>
                  <a:lnTo>
                    <a:pt x="420" y="1439"/>
                  </a:lnTo>
                  <a:lnTo>
                    <a:pt x="420" y="1460"/>
                  </a:lnTo>
                  <a:lnTo>
                    <a:pt x="428" y="1469"/>
                  </a:lnTo>
                  <a:lnTo>
                    <a:pt x="436" y="1473"/>
                  </a:lnTo>
                  <a:lnTo>
                    <a:pt x="448" y="1477"/>
                  </a:lnTo>
                  <a:lnTo>
                    <a:pt x="700" y="1477"/>
                  </a:lnTo>
                  <a:lnTo>
                    <a:pt x="802" y="1469"/>
                  </a:lnTo>
                  <a:lnTo>
                    <a:pt x="892" y="1448"/>
                  </a:lnTo>
                  <a:lnTo>
                    <a:pt x="965" y="1418"/>
                  </a:lnTo>
                  <a:lnTo>
                    <a:pt x="1030" y="1375"/>
                  </a:lnTo>
                  <a:lnTo>
                    <a:pt x="1083" y="1324"/>
                  </a:lnTo>
                  <a:lnTo>
                    <a:pt x="1128" y="1268"/>
                  </a:lnTo>
                  <a:lnTo>
                    <a:pt x="1165" y="1204"/>
                  </a:lnTo>
                  <a:lnTo>
                    <a:pt x="1193" y="1140"/>
                  </a:lnTo>
                  <a:lnTo>
                    <a:pt x="1242" y="1012"/>
                  </a:lnTo>
                  <a:lnTo>
                    <a:pt x="1250" y="995"/>
                  </a:lnTo>
                  <a:lnTo>
                    <a:pt x="1254" y="982"/>
                  </a:lnTo>
                  <a:lnTo>
                    <a:pt x="1262" y="974"/>
                  </a:lnTo>
                  <a:lnTo>
                    <a:pt x="1266" y="965"/>
                  </a:lnTo>
                  <a:lnTo>
                    <a:pt x="1291" y="965"/>
                  </a:lnTo>
                  <a:lnTo>
                    <a:pt x="1295" y="969"/>
                  </a:lnTo>
                  <a:lnTo>
                    <a:pt x="1299" y="978"/>
                  </a:lnTo>
                  <a:lnTo>
                    <a:pt x="1303" y="982"/>
                  </a:lnTo>
                  <a:lnTo>
                    <a:pt x="1303" y="999"/>
                  </a:lnTo>
                  <a:lnTo>
                    <a:pt x="1299" y="1008"/>
                  </a:lnTo>
                  <a:lnTo>
                    <a:pt x="1295" y="1021"/>
                  </a:lnTo>
                  <a:lnTo>
                    <a:pt x="1124" y="1507"/>
                  </a:lnTo>
                  <a:lnTo>
                    <a:pt x="1112" y="1529"/>
                  </a:lnTo>
                  <a:lnTo>
                    <a:pt x="1104" y="1542"/>
                  </a:lnTo>
                  <a:lnTo>
                    <a:pt x="1087" y="1546"/>
                  </a:lnTo>
                  <a:lnTo>
                    <a:pt x="25" y="1546"/>
                  </a:lnTo>
                  <a:lnTo>
                    <a:pt x="0" y="1533"/>
                  </a:lnTo>
                  <a:lnTo>
                    <a:pt x="0" y="1503"/>
                  </a:lnTo>
                  <a:lnTo>
                    <a:pt x="4" y="1490"/>
                  </a:lnTo>
                  <a:lnTo>
                    <a:pt x="12" y="1482"/>
                  </a:lnTo>
                  <a:lnTo>
                    <a:pt x="29" y="1473"/>
                  </a:lnTo>
                  <a:lnTo>
                    <a:pt x="126" y="1473"/>
                  </a:lnTo>
                  <a:lnTo>
                    <a:pt x="179" y="1465"/>
                  </a:lnTo>
                  <a:lnTo>
                    <a:pt x="208" y="1452"/>
                  </a:lnTo>
                  <a:lnTo>
                    <a:pt x="228" y="1435"/>
                  </a:lnTo>
                  <a:lnTo>
                    <a:pt x="244" y="1405"/>
                  </a:lnTo>
                  <a:lnTo>
                    <a:pt x="253" y="1366"/>
                  </a:lnTo>
                  <a:lnTo>
                    <a:pt x="546" y="137"/>
                  </a:lnTo>
                  <a:lnTo>
                    <a:pt x="554" y="120"/>
                  </a:lnTo>
                  <a:lnTo>
                    <a:pt x="554" y="99"/>
                  </a:lnTo>
                  <a:lnTo>
                    <a:pt x="546" y="90"/>
                  </a:lnTo>
                  <a:lnTo>
                    <a:pt x="529" y="81"/>
                  </a:lnTo>
                  <a:lnTo>
                    <a:pt x="513" y="81"/>
                  </a:lnTo>
                  <a:lnTo>
                    <a:pt x="497" y="77"/>
                  </a:lnTo>
                  <a:lnTo>
                    <a:pt x="460" y="73"/>
                  </a:lnTo>
                  <a:lnTo>
                    <a:pt x="428" y="69"/>
                  </a:lnTo>
                  <a:lnTo>
                    <a:pt x="379" y="69"/>
                  </a:lnTo>
                  <a:lnTo>
                    <a:pt x="367" y="64"/>
                  </a:lnTo>
                  <a:lnTo>
                    <a:pt x="358" y="60"/>
                  </a:lnTo>
                  <a:lnTo>
                    <a:pt x="354" y="56"/>
                  </a:lnTo>
                  <a:lnTo>
                    <a:pt x="354" y="26"/>
                  </a:lnTo>
                  <a:lnTo>
                    <a:pt x="358" y="17"/>
                  </a:lnTo>
                  <a:lnTo>
                    <a:pt x="371" y="5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 noEditPoints="1"/>
            </p:cNvSpPr>
            <p:nvPr/>
          </p:nvSpPr>
          <p:spPr bwMode="auto">
            <a:xfrm>
              <a:off x="4786" y="3574"/>
              <a:ext cx="248" cy="671"/>
            </a:xfrm>
            <a:custGeom>
              <a:avLst/>
              <a:gdLst/>
              <a:ahLst/>
              <a:cxnLst>
                <a:cxn ang="0">
                  <a:pos x="248" y="231"/>
                </a:cxn>
                <a:cxn ang="0">
                  <a:pos x="248" y="235"/>
                </a:cxn>
                <a:cxn ang="0">
                  <a:pos x="248" y="231"/>
                </a:cxn>
                <a:cxn ang="0">
                  <a:pos x="114" y="0"/>
                </a:cxn>
                <a:cxn ang="0">
                  <a:pos x="159" y="9"/>
                </a:cxn>
                <a:cxn ang="0">
                  <a:pos x="195" y="39"/>
                </a:cxn>
                <a:cxn ang="0">
                  <a:pos x="224" y="90"/>
                </a:cxn>
                <a:cxn ang="0">
                  <a:pos x="240" y="154"/>
                </a:cxn>
                <a:cxn ang="0">
                  <a:pos x="248" y="235"/>
                </a:cxn>
                <a:cxn ang="0">
                  <a:pos x="240" y="325"/>
                </a:cxn>
                <a:cxn ang="0">
                  <a:pos x="220" y="410"/>
                </a:cxn>
                <a:cxn ang="0">
                  <a:pos x="191" y="487"/>
                </a:cxn>
                <a:cxn ang="0">
                  <a:pos x="159" y="551"/>
                </a:cxn>
                <a:cxn ang="0">
                  <a:pos x="126" y="602"/>
                </a:cxn>
                <a:cxn ang="0">
                  <a:pos x="94" y="641"/>
                </a:cxn>
                <a:cxn ang="0">
                  <a:pos x="69" y="662"/>
                </a:cxn>
                <a:cxn ang="0">
                  <a:pos x="53" y="671"/>
                </a:cxn>
                <a:cxn ang="0">
                  <a:pos x="45" y="666"/>
                </a:cxn>
                <a:cxn ang="0">
                  <a:pos x="33" y="654"/>
                </a:cxn>
                <a:cxn ang="0">
                  <a:pos x="33" y="641"/>
                </a:cxn>
                <a:cxn ang="0">
                  <a:pos x="41" y="632"/>
                </a:cxn>
                <a:cxn ang="0">
                  <a:pos x="45" y="624"/>
                </a:cxn>
                <a:cxn ang="0">
                  <a:pos x="57" y="611"/>
                </a:cxn>
                <a:cxn ang="0">
                  <a:pos x="102" y="560"/>
                </a:cxn>
                <a:cxn ang="0">
                  <a:pos x="138" y="496"/>
                </a:cxn>
                <a:cxn ang="0">
                  <a:pos x="175" y="415"/>
                </a:cxn>
                <a:cxn ang="0">
                  <a:pos x="195" y="329"/>
                </a:cxn>
                <a:cxn ang="0">
                  <a:pos x="204" y="231"/>
                </a:cxn>
                <a:cxn ang="0">
                  <a:pos x="204" y="201"/>
                </a:cxn>
                <a:cxn ang="0">
                  <a:pos x="199" y="197"/>
                </a:cxn>
                <a:cxn ang="0">
                  <a:pos x="195" y="197"/>
                </a:cxn>
                <a:cxn ang="0">
                  <a:pos x="187" y="205"/>
                </a:cxn>
                <a:cxn ang="0">
                  <a:pos x="151" y="227"/>
                </a:cxn>
                <a:cxn ang="0">
                  <a:pos x="114" y="235"/>
                </a:cxn>
                <a:cxn ang="0">
                  <a:pos x="73" y="227"/>
                </a:cxn>
                <a:cxn ang="0">
                  <a:pos x="41" y="210"/>
                </a:cxn>
                <a:cxn ang="0">
                  <a:pos x="20" y="184"/>
                </a:cxn>
                <a:cxn ang="0">
                  <a:pos x="4" y="150"/>
                </a:cxn>
                <a:cxn ang="0">
                  <a:pos x="0" y="116"/>
                </a:cxn>
                <a:cxn ang="0">
                  <a:pos x="8" y="73"/>
                </a:cxn>
                <a:cxn ang="0">
                  <a:pos x="28" y="35"/>
                </a:cxn>
                <a:cxn ang="0">
                  <a:pos x="65" y="9"/>
                </a:cxn>
                <a:cxn ang="0">
                  <a:pos x="114" y="0"/>
                </a:cxn>
              </a:cxnLst>
              <a:rect l="0" t="0" r="r" b="b"/>
              <a:pathLst>
                <a:path w="248" h="671">
                  <a:moveTo>
                    <a:pt x="248" y="231"/>
                  </a:moveTo>
                  <a:lnTo>
                    <a:pt x="248" y="235"/>
                  </a:lnTo>
                  <a:lnTo>
                    <a:pt x="248" y="231"/>
                  </a:lnTo>
                  <a:close/>
                  <a:moveTo>
                    <a:pt x="114" y="0"/>
                  </a:moveTo>
                  <a:lnTo>
                    <a:pt x="159" y="9"/>
                  </a:lnTo>
                  <a:lnTo>
                    <a:pt x="195" y="39"/>
                  </a:lnTo>
                  <a:lnTo>
                    <a:pt x="224" y="90"/>
                  </a:lnTo>
                  <a:lnTo>
                    <a:pt x="240" y="154"/>
                  </a:lnTo>
                  <a:lnTo>
                    <a:pt x="248" y="235"/>
                  </a:lnTo>
                  <a:lnTo>
                    <a:pt x="240" y="325"/>
                  </a:lnTo>
                  <a:lnTo>
                    <a:pt x="220" y="410"/>
                  </a:lnTo>
                  <a:lnTo>
                    <a:pt x="191" y="487"/>
                  </a:lnTo>
                  <a:lnTo>
                    <a:pt x="159" y="551"/>
                  </a:lnTo>
                  <a:lnTo>
                    <a:pt x="126" y="602"/>
                  </a:lnTo>
                  <a:lnTo>
                    <a:pt x="94" y="641"/>
                  </a:lnTo>
                  <a:lnTo>
                    <a:pt x="69" y="662"/>
                  </a:lnTo>
                  <a:lnTo>
                    <a:pt x="53" y="671"/>
                  </a:lnTo>
                  <a:lnTo>
                    <a:pt x="45" y="666"/>
                  </a:lnTo>
                  <a:lnTo>
                    <a:pt x="33" y="654"/>
                  </a:lnTo>
                  <a:lnTo>
                    <a:pt x="33" y="641"/>
                  </a:lnTo>
                  <a:lnTo>
                    <a:pt x="41" y="632"/>
                  </a:lnTo>
                  <a:lnTo>
                    <a:pt x="45" y="624"/>
                  </a:lnTo>
                  <a:lnTo>
                    <a:pt x="57" y="611"/>
                  </a:lnTo>
                  <a:lnTo>
                    <a:pt x="102" y="560"/>
                  </a:lnTo>
                  <a:lnTo>
                    <a:pt x="138" y="496"/>
                  </a:lnTo>
                  <a:lnTo>
                    <a:pt x="175" y="415"/>
                  </a:lnTo>
                  <a:lnTo>
                    <a:pt x="195" y="329"/>
                  </a:lnTo>
                  <a:lnTo>
                    <a:pt x="204" y="231"/>
                  </a:lnTo>
                  <a:lnTo>
                    <a:pt x="204" y="201"/>
                  </a:lnTo>
                  <a:lnTo>
                    <a:pt x="199" y="197"/>
                  </a:lnTo>
                  <a:lnTo>
                    <a:pt x="195" y="197"/>
                  </a:lnTo>
                  <a:lnTo>
                    <a:pt x="187" y="205"/>
                  </a:lnTo>
                  <a:lnTo>
                    <a:pt x="151" y="227"/>
                  </a:lnTo>
                  <a:lnTo>
                    <a:pt x="114" y="235"/>
                  </a:lnTo>
                  <a:lnTo>
                    <a:pt x="73" y="227"/>
                  </a:lnTo>
                  <a:lnTo>
                    <a:pt x="41" y="210"/>
                  </a:lnTo>
                  <a:lnTo>
                    <a:pt x="20" y="184"/>
                  </a:lnTo>
                  <a:lnTo>
                    <a:pt x="4" y="150"/>
                  </a:lnTo>
                  <a:lnTo>
                    <a:pt x="0" y="116"/>
                  </a:lnTo>
                  <a:lnTo>
                    <a:pt x="8" y="73"/>
                  </a:lnTo>
                  <a:lnTo>
                    <a:pt x="28" y="35"/>
                  </a:lnTo>
                  <a:lnTo>
                    <a:pt x="65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5592" y="2810"/>
              <a:ext cx="1140" cy="1486"/>
            </a:xfrm>
            <a:custGeom>
              <a:avLst/>
              <a:gdLst/>
              <a:ahLst/>
              <a:cxnLst>
                <a:cxn ang="0">
                  <a:pos x="493" y="9"/>
                </a:cxn>
                <a:cxn ang="0">
                  <a:pos x="603" y="73"/>
                </a:cxn>
                <a:cxn ang="0">
                  <a:pos x="680" y="184"/>
                </a:cxn>
                <a:cxn ang="0">
                  <a:pos x="749" y="372"/>
                </a:cxn>
                <a:cxn ang="0">
                  <a:pos x="790" y="577"/>
                </a:cxn>
                <a:cxn ang="0">
                  <a:pos x="798" y="709"/>
                </a:cxn>
                <a:cxn ang="0">
                  <a:pos x="981" y="256"/>
                </a:cxn>
                <a:cxn ang="0">
                  <a:pos x="1095" y="26"/>
                </a:cxn>
                <a:cxn ang="0">
                  <a:pos x="1128" y="30"/>
                </a:cxn>
                <a:cxn ang="0">
                  <a:pos x="1140" y="39"/>
                </a:cxn>
                <a:cxn ang="0">
                  <a:pos x="1136" y="64"/>
                </a:cxn>
                <a:cxn ang="0">
                  <a:pos x="1059" y="222"/>
                </a:cxn>
                <a:cxn ang="0">
                  <a:pos x="969" y="431"/>
                </a:cxn>
                <a:cxn ang="0">
                  <a:pos x="880" y="658"/>
                </a:cxn>
                <a:cxn ang="0">
                  <a:pos x="806" y="871"/>
                </a:cxn>
                <a:cxn ang="0">
                  <a:pos x="790" y="961"/>
                </a:cxn>
                <a:cxn ang="0">
                  <a:pos x="770" y="1072"/>
                </a:cxn>
                <a:cxn ang="0">
                  <a:pos x="737" y="1243"/>
                </a:cxn>
                <a:cxn ang="0">
                  <a:pos x="692" y="1405"/>
                </a:cxn>
                <a:cxn ang="0">
                  <a:pos x="660" y="1477"/>
                </a:cxn>
                <a:cxn ang="0">
                  <a:pos x="627" y="1482"/>
                </a:cxn>
                <a:cxn ang="0">
                  <a:pos x="615" y="1460"/>
                </a:cxn>
                <a:cxn ang="0">
                  <a:pos x="615" y="1409"/>
                </a:cxn>
                <a:cxn ang="0">
                  <a:pos x="639" y="1281"/>
                </a:cxn>
                <a:cxn ang="0">
                  <a:pos x="676" y="1119"/>
                </a:cxn>
                <a:cxn ang="0">
                  <a:pos x="721" y="961"/>
                </a:cxn>
                <a:cxn ang="0">
                  <a:pos x="737" y="905"/>
                </a:cxn>
                <a:cxn ang="0">
                  <a:pos x="749" y="811"/>
                </a:cxn>
                <a:cxn ang="0">
                  <a:pos x="741" y="572"/>
                </a:cxn>
                <a:cxn ang="0">
                  <a:pos x="717" y="449"/>
                </a:cxn>
                <a:cxn ang="0">
                  <a:pos x="668" y="329"/>
                </a:cxn>
                <a:cxn ang="0">
                  <a:pos x="590" y="231"/>
                </a:cxn>
                <a:cxn ang="0">
                  <a:pos x="472" y="175"/>
                </a:cxn>
                <a:cxn ang="0">
                  <a:pos x="383" y="167"/>
                </a:cxn>
                <a:cxn ang="0">
                  <a:pos x="318" y="175"/>
                </a:cxn>
                <a:cxn ang="0">
                  <a:pos x="228" y="214"/>
                </a:cxn>
                <a:cxn ang="0">
                  <a:pos x="130" y="291"/>
                </a:cxn>
                <a:cxn ang="0">
                  <a:pos x="57" y="431"/>
                </a:cxn>
                <a:cxn ang="0">
                  <a:pos x="45" y="436"/>
                </a:cxn>
                <a:cxn ang="0">
                  <a:pos x="12" y="431"/>
                </a:cxn>
                <a:cxn ang="0">
                  <a:pos x="0" y="423"/>
                </a:cxn>
                <a:cxn ang="0">
                  <a:pos x="4" y="384"/>
                </a:cxn>
                <a:cxn ang="0">
                  <a:pos x="41" y="295"/>
                </a:cxn>
                <a:cxn ang="0">
                  <a:pos x="110" y="180"/>
                </a:cxn>
                <a:cxn ang="0">
                  <a:pos x="212" y="77"/>
                </a:cxn>
                <a:cxn ang="0">
                  <a:pos x="346" y="9"/>
                </a:cxn>
              </a:cxnLst>
              <a:rect l="0" t="0" r="r" b="b"/>
              <a:pathLst>
                <a:path w="1140" h="1486">
                  <a:moveTo>
                    <a:pt x="424" y="0"/>
                  </a:moveTo>
                  <a:lnTo>
                    <a:pt x="493" y="9"/>
                  </a:lnTo>
                  <a:lnTo>
                    <a:pt x="554" y="34"/>
                  </a:lnTo>
                  <a:lnTo>
                    <a:pt x="603" y="73"/>
                  </a:lnTo>
                  <a:lnTo>
                    <a:pt x="643" y="124"/>
                  </a:lnTo>
                  <a:lnTo>
                    <a:pt x="680" y="184"/>
                  </a:lnTo>
                  <a:lnTo>
                    <a:pt x="709" y="248"/>
                  </a:lnTo>
                  <a:lnTo>
                    <a:pt x="749" y="372"/>
                  </a:lnTo>
                  <a:lnTo>
                    <a:pt x="778" y="483"/>
                  </a:lnTo>
                  <a:lnTo>
                    <a:pt x="790" y="577"/>
                  </a:lnTo>
                  <a:lnTo>
                    <a:pt x="798" y="653"/>
                  </a:lnTo>
                  <a:lnTo>
                    <a:pt x="798" y="709"/>
                  </a:lnTo>
                  <a:lnTo>
                    <a:pt x="888" y="483"/>
                  </a:lnTo>
                  <a:lnTo>
                    <a:pt x="981" y="256"/>
                  </a:lnTo>
                  <a:lnTo>
                    <a:pt x="1083" y="39"/>
                  </a:lnTo>
                  <a:lnTo>
                    <a:pt x="1095" y="26"/>
                  </a:lnTo>
                  <a:lnTo>
                    <a:pt x="1120" y="26"/>
                  </a:lnTo>
                  <a:lnTo>
                    <a:pt x="1128" y="30"/>
                  </a:lnTo>
                  <a:lnTo>
                    <a:pt x="1132" y="30"/>
                  </a:lnTo>
                  <a:lnTo>
                    <a:pt x="1140" y="39"/>
                  </a:lnTo>
                  <a:lnTo>
                    <a:pt x="1140" y="47"/>
                  </a:lnTo>
                  <a:lnTo>
                    <a:pt x="1136" y="64"/>
                  </a:lnTo>
                  <a:lnTo>
                    <a:pt x="1124" y="86"/>
                  </a:lnTo>
                  <a:lnTo>
                    <a:pt x="1059" y="222"/>
                  </a:lnTo>
                  <a:lnTo>
                    <a:pt x="1018" y="320"/>
                  </a:lnTo>
                  <a:lnTo>
                    <a:pt x="969" y="431"/>
                  </a:lnTo>
                  <a:lnTo>
                    <a:pt x="924" y="542"/>
                  </a:lnTo>
                  <a:lnTo>
                    <a:pt x="880" y="658"/>
                  </a:lnTo>
                  <a:lnTo>
                    <a:pt x="839" y="769"/>
                  </a:lnTo>
                  <a:lnTo>
                    <a:pt x="806" y="871"/>
                  </a:lnTo>
                  <a:lnTo>
                    <a:pt x="798" y="918"/>
                  </a:lnTo>
                  <a:lnTo>
                    <a:pt x="790" y="961"/>
                  </a:lnTo>
                  <a:lnTo>
                    <a:pt x="782" y="1008"/>
                  </a:lnTo>
                  <a:lnTo>
                    <a:pt x="770" y="1072"/>
                  </a:lnTo>
                  <a:lnTo>
                    <a:pt x="757" y="1149"/>
                  </a:lnTo>
                  <a:lnTo>
                    <a:pt x="737" y="1243"/>
                  </a:lnTo>
                  <a:lnTo>
                    <a:pt x="709" y="1349"/>
                  </a:lnTo>
                  <a:lnTo>
                    <a:pt x="692" y="1405"/>
                  </a:lnTo>
                  <a:lnTo>
                    <a:pt x="676" y="1452"/>
                  </a:lnTo>
                  <a:lnTo>
                    <a:pt x="660" y="1477"/>
                  </a:lnTo>
                  <a:lnTo>
                    <a:pt x="639" y="1486"/>
                  </a:lnTo>
                  <a:lnTo>
                    <a:pt x="627" y="1482"/>
                  </a:lnTo>
                  <a:lnTo>
                    <a:pt x="619" y="1473"/>
                  </a:lnTo>
                  <a:lnTo>
                    <a:pt x="615" y="1460"/>
                  </a:lnTo>
                  <a:lnTo>
                    <a:pt x="611" y="1443"/>
                  </a:lnTo>
                  <a:lnTo>
                    <a:pt x="615" y="1409"/>
                  </a:lnTo>
                  <a:lnTo>
                    <a:pt x="623" y="1354"/>
                  </a:lnTo>
                  <a:lnTo>
                    <a:pt x="639" y="1281"/>
                  </a:lnTo>
                  <a:lnTo>
                    <a:pt x="656" y="1200"/>
                  </a:lnTo>
                  <a:lnTo>
                    <a:pt x="676" y="1119"/>
                  </a:lnTo>
                  <a:lnTo>
                    <a:pt x="700" y="1038"/>
                  </a:lnTo>
                  <a:lnTo>
                    <a:pt x="721" y="961"/>
                  </a:lnTo>
                  <a:lnTo>
                    <a:pt x="729" y="935"/>
                  </a:lnTo>
                  <a:lnTo>
                    <a:pt x="737" y="905"/>
                  </a:lnTo>
                  <a:lnTo>
                    <a:pt x="745" y="863"/>
                  </a:lnTo>
                  <a:lnTo>
                    <a:pt x="749" y="811"/>
                  </a:lnTo>
                  <a:lnTo>
                    <a:pt x="749" y="692"/>
                  </a:lnTo>
                  <a:lnTo>
                    <a:pt x="741" y="572"/>
                  </a:lnTo>
                  <a:lnTo>
                    <a:pt x="729" y="513"/>
                  </a:lnTo>
                  <a:lnTo>
                    <a:pt x="717" y="449"/>
                  </a:lnTo>
                  <a:lnTo>
                    <a:pt x="696" y="384"/>
                  </a:lnTo>
                  <a:lnTo>
                    <a:pt x="668" y="329"/>
                  </a:lnTo>
                  <a:lnTo>
                    <a:pt x="635" y="274"/>
                  </a:lnTo>
                  <a:lnTo>
                    <a:pt x="590" y="231"/>
                  </a:lnTo>
                  <a:lnTo>
                    <a:pt x="538" y="197"/>
                  </a:lnTo>
                  <a:lnTo>
                    <a:pt x="472" y="175"/>
                  </a:lnTo>
                  <a:lnTo>
                    <a:pt x="399" y="167"/>
                  </a:lnTo>
                  <a:lnTo>
                    <a:pt x="383" y="167"/>
                  </a:lnTo>
                  <a:lnTo>
                    <a:pt x="354" y="171"/>
                  </a:lnTo>
                  <a:lnTo>
                    <a:pt x="318" y="175"/>
                  </a:lnTo>
                  <a:lnTo>
                    <a:pt x="273" y="188"/>
                  </a:lnTo>
                  <a:lnTo>
                    <a:pt x="228" y="214"/>
                  </a:lnTo>
                  <a:lnTo>
                    <a:pt x="179" y="244"/>
                  </a:lnTo>
                  <a:lnTo>
                    <a:pt x="130" y="291"/>
                  </a:lnTo>
                  <a:lnTo>
                    <a:pt x="90" y="355"/>
                  </a:lnTo>
                  <a:lnTo>
                    <a:pt x="57" y="431"/>
                  </a:lnTo>
                  <a:lnTo>
                    <a:pt x="53" y="423"/>
                  </a:lnTo>
                  <a:lnTo>
                    <a:pt x="45" y="436"/>
                  </a:lnTo>
                  <a:lnTo>
                    <a:pt x="20" y="436"/>
                  </a:lnTo>
                  <a:lnTo>
                    <a:pt x="12" y="431"/>
                  </a:lnTo>
                  <a:lnTo>
                    <a:pt x="8" y="427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4" y="384"/>
                  </a:lnTo>
                  <a:lnTo>
                    <a:pt x="16" y="342"/>
                  </a:lnTo>
                  <a:lnTo>
                    <a:pt x="41" y="295"/>
                  </a:lnTo>
                  <a:lnTo>
                    <a:pt x="69" y="239"/>
                  </a:lnTo>
                  <a:lnTo>
                    <a:pt x="110" y="180"/>
                  </a:lnTo>
                  <a:lnTo>
                    <a:pt x="155" y="124"/>
                  </a:lnTo>
                  <a:lnTo>
                    <a:pt x="212" y="77"/>
                  </a:lnTo>
                  <a:lnTo>
                    <a:pt x="273" y="39"/>
                  </a:lnTo>
                  <a:lnTo>
                    <a:pt x="346" y="9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 noEditPoints="1"/>
            </p:cNvSpPr>
            <p:nvPr/>
          </p:nvSpPr>
          <p:spPr bwMode="auto">
            <a:xfrm>
              <a:off x="6997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6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36" y="1400"/>
                </a:cxn>
                <a:cxn ang="0">
                  <a:pos x="32" y="1392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5" y="1353"/>
                </a:cxn>
                <a:cxn ang="0">
                  <a:pos x="102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2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9" y="9"/>
                </a:cxn>
                <a:cxn ang="0">
                  <a:pos x="191" y="34"/>
                </a:cxn>
                <a:cxn ang="0">
                  <a:pos x="216" y="73"/>
                </a:cxn>
                <a:cxn ang="0">
                  <a:pos x="224" y="120"/>
                </a:cxn>
                <a:cxn ang="0">
                  <a:pos x="216" y="167"/>
                </a:cxn>
                <a:cxn ang="0">
                  <a:pos x="191" y="201"/>
                </a:cxn>
                <a:cxn ang="0">
                  <a:pos x="159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6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36" y="1400"/>
                  </a:lnTo>
                  <a:lnTo>
                    <a:pt x="32" y="1392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5" y="1353"/>
                  </a:lnTo>
                  <a:lnTo>
                    <a:pt x="102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2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9" y="9"/>
                  </a:lnTo>
                  <a:lnTo>
                    <a:pt x="191" y="34"/>
                  </a:lnTo>
                  <a:lnTo>
                    <a:pt x="216" y="73"/>
                  </a:lnTo>
                  <a:lnTo>
                    <a:pt x="224" y="120"/>
                  </a:lnTo>
                  <a:lnTo>
                    <a:pt x="216" y="167"/>
                  </a:lnTo>
                  <a:lnTo>
                    <a:pt x="191" y="201"/>
                  </a:lnTo>
                  <a:lnTo>
                    <a:pt x="159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7831" y="2823"/>
              <a:ext cx="994" cy="1452"/>
            </a:xfrm>
            <a:custGeom>
              <a:avLst/>
              <a:gdLst/>
              <a:ahLst/>
              <a:cxnLst>
                <a:cxn ang="0">
                  <a:pos x="395" y="39"/>
                </a:cxn>
                <a:cxn ang="0">
                  <a:pos x="465" y="184"/>
                </a:cxn>
                <a:cxn ang="0">
                  <a:pos x="420" y="346"/>
                </a:cxn>
                <a:cxn ang="0">
                  <a:pos x="326" y="645"/>
                </a:cxn>
                <a:cxn ang="0">
                  <a:pos x="310" y="833"/>
                </a:cxn>
                <a:cxn ang="0">
                  <a:pos x="359" y="939"/>
                </a:cxn>
                <a:cxn ang="0">
                  <a:pos x="497" y="961"/>
                </a:cxn>
                <a:cxn ang="0">
                  <a:pos x="627" y="867"/>
                </a:cxn>
                <a:cxn ang="0">
                  <a:pos x="684" y="777"/>
                </a:cxn>
                <a:cxn ang="0">
                  <a:pos x="831" y="158"/>
                </a:cxn>
                <a:cxn ang="0">
                  <a:pos x="880" y="43"/>
                </a:cxn>
                <a:cxn ang="0">
                  <a:pos x="949" y="21"/>
                </a:cxn>
                <a:cxn ang="0">
                  <a:pos x="986" y="47"/>
                </a:cxn>
                <a:cxn ang="0">
                  <a:pos x="990" y="115"/>
                </a:cxn>
                <a:cxn ang="0">
                  <a:pos x="745" y="1102"/>
                </a:cxn>
                <a:cxn ang="0">
                  <a:pos x="546" y="1349"/>
                </a:cxn>
                <a:cxn ang="0">
                  <a:pos x="273" y="1452"/>
                </a:cxn>
                <a:cxn ang="0">
                  <a:pos x="86" y="1375"/>
                </a:cxn>
                <a:cxn ang="0">
                  <a:pos x="49" y="1204"/>
                </a:cxn>
                <a:cxn ang="0">
                  <a:pos x="110" y="1123"/>
                </a:cxn>
                <a:cxn ang="0">
                  <a:pos x="180" y="1110"/>
                </a:cxn>
                <a:cxn ang="0">
                  <a:pos x="237" y="1153"/>
                </a:cxn>
                <a:cxn ang="0">
                  <a:pos x="224" y="1255"/>
                </a:cxn>
                <a:cxn ang="0">
                  <a:pos x="143" y="1311"/>
                </a:cxn>
                <a:cxn ang="0">
                  <a:pos x="175" y="1379"/>
                </a:cxn>
                <a:cxn ang="0">
                  <a:pos x="273" y="1405"/>
                </a:cxn>
                <a:cxn ang="0">
                  <a:pos x="465" y="1319"/>
                </a:cxn>
                <a:cxn ang="0">
                  <a:pos x="603" y="1093"/>
                </a:cxn>
                <a:cxn ang="0">
                  <a:pos x="603" y="961"/>
                </a:cxn>
                <a:cxn ang="0">
                  <a:pos x="432" y="1020"/>
                </a:cxn>
                <a:cxn ang="0">
                  <a:pos x="277" y="978"/>
                </a:cxn>
                <a:cxn ang="0">
                  <a:pos x="180" y="828"/>
                </a:cxn>
                <a:cxn ang="0">
                  <a:pos x="184" y="636"/>
                </a:cxn>
                <a:cxn ang="0">
                  <a:pos x="257" y="389"/>
                </a:cxn>
                <a:cxn ang="0">
                  <a:pos x="326" y="175"/>
                </a:cxn>
                <a:cxn ang="0">
                  <a:pos x="322" y="64"/>
                </a:cxn>
                <a:cxn ang="0">
                  <a:pos x="281" y="47"/>
                </a:cxn>
                <a:cxn ang="0">
                  <a:pos x="167" y="107"/>
                </a:cxn>
                <a:cxn ang="0">
                  <a:pos x="61" y="329"/>
                </a:cxn>
                <a:cxn ang="0">
                  <a:pos x="45" y="363"/>
                </a:cxn>
                <a:cxn ang="0">
                  <a:pos x="13" y="363"/>
                </a:cxn>
                <a:cxn ang="0">
                  <a:pos x="0" y="346"/>
                </a:cxn>
                <a:cxn ang="0">
                  <a:pos x="25" y="265"/>
                </a:cxn>
                <a:cxn ang="0">
                  <a:pos x="98" y="115"/>
                </a:cxn>
                <a:cxn ang="0">
                  <a:pos x="232" y="9"/>
                </a:cxn>
              </a:cxnLst>
              <a:rect l="0" t="0" r="r" b="b"/>
              <a:pathLst>
                <a:path w="994" h="1452">
                  <a:moveTo>
                    <a:pt x="289" y="0"/>
                  </a:moveTo>
                  <a:lnTo>
                    <a:pt x="346" y="9"/>
                  </a:lnTo>
                  <a:lnTo>
                    <a:pt x="395" y="39"/>
                  </a:lnTo>
                  <a:lnTo>
                    <a:pt x="432" y="77"/>
                  </a:lnTo>
                  <a:lnTo>
                    <a:pt x="456" y="128"/>
                  </a:lnTo>
                  <a:lnTo>
                    <a:pt x="465" y="184"/>
                  </a:lnTo>
                  <a:lnTo>
                    <a:pt x="465" y="209"/>
                  </a:lnTo>
                  <a:lnTo>
                    <a:pt x="436" y="299"/>
                  </a:lnTo>
                  <a:lnTo>
                    <a:pt x="420" y="346"/>
                  </a:lnTo>
                  <a:lnTo>
                    <a:pt x="379" y="457"/>
                  </a:lnTo>
                  <a:lnTo>
                    <a:pt x="346" y="559"/>
                  </a:lnTo>
                  <a:lnTo>
                    <a:pt x="326" y="645"/>
                  </a:lnTo>
                  <a:lnTo>
                    <a:pt x="314" y="722"/>
                  </a:lnTo>
                  <a:lnTo>
                    <a:pt x="310" y="790"/>
                  </a:lnTo>
                  <a:lnTo>
                    <a:pt x="310" y="833"/>
                  </a:lnTo>
                  <a:lnTo>
                    <a:pt x="318" y="871"/>
                  </a:lnTo>
                  <a:lnTo>
                    <a:pt x="334" y="909"/>
                  </a:lnTo>
                  <a:lnTo>
                    <a:pt x="359" y="939"/>
                  </a:lnTo>
                  <a:lnTo>
                    <a:pt x="391" y="961"/>
                  </a:lnTo>
                  <a:lnTo>
                    <a:pt x="440" y="969"/>
                  </a:lnTo>
                  <a:lnTo>
                    <a:pt x="497" y="961"/>
                  </a:lnTo>
                  <a:lnTo>
                    <a:pt x="550" y="935"/>
                  </a:lnTo>
                  <a:lnTo>
                    <a:pt x="591" y="905"/>
                  </a:lnTo>
                  <a:lnTo>
                    <a:pt x="627" y="867"/>
                  </a:lnTo>
                  <a:lnTo>
                    <a:pt x="656" y="828"/>
                  </a:lnTo>
                  <a:lnTo>
                    <a:pt x="676" y="798"/>
                  </a:lnTo>
                  <a:lnTo>
                    <a:pt x="684" y="777"/>
                  </a:lnTo>
                  <a:lnTo>
                    <a:pt x="782" y="371"/>
                  </a:lnTo>
                  <a:lnTo>
                    <a:pt x="802" y="278"/>
                  </a:lnTo>
                  <a:lnTo>
                    <a:pt x="831" y="158"/>
                  </a:lnTo>
                  <a:lnTo>
                    <a:pt x="843" y="120"/>
                  </a:lnTo>
                  <a:lnTo>
                    <a:pt x="855" y="68"/>
                  </a:lnTo>
                  <a:lnTo>
                    <a:pt x="880" y="43"/>
                  </a:lnTo>
                  <a:lnTo>
                    <a:pt x="908" y="26"/>
                  </a:lnTo>
                  <a:lnTo>
                    <a:pt x="933" y="21"/>
                  </a:lnTo>
                  <a:lnTo>
                    <a:pt x="949" y="21"/>
                  </a:lnTo>
                  <a:lnTo>
                    <a:pt x="961" y="30"/>
                  </a:lnTo>
                  <a:lnTo>
                    <a:pt x="978" y="39"/>
                  </a:lnTo>
                  <a:lnTo>
                    <a:pt x="986" y="47"/>
                  </a:lnTo>
                  <a:lnTo>
                    <a:pt x="994" y="81"/>
                  </a:lnTo>
                  <a:lnTo>
                    <a:pt x="994" y="107"/>
                  </a:lnTo>
                  <a:lnTo>
                    <a:pt x="990" y="115"/>
                  </a:lnTo>
                  <a:lnTo>
                    <a:pt x="986" y="132"/>
                  </a:lnTo>
                  <a:lnTo>
                    <a:pt x="778" y="995"/>
                  </a:lnTo>
                  <a:lnTo>
                    <a:pt x="745" y="1102"/>
                  </a:lnTo>
                  <a:lnTo>
                    <a:pt x="693" y="1195"/>
                  </a:lnTo>
                  <a:lnTo>
                    <a:pt x="627" y="1281"/>
                  </a:lnTo>
                  <a:lnTo>
                    <a:pt x="546" y="1349"/>
                  </a:lnTo>
                  <a:lnTo>
                    <a:pt x="460" y="1405"/>
                  </a:lnTo>
                  <a:lnTo>
                    <a:pt x="367" y="1439"/>
                  </a:lnTo>
                  <a:lnTo>
                    <a:pt x="273" y="1452"/>
                  </a:lnTo>
                  <a:lnTo>
                    <a:pt x="200" y="1443"/>
                  </a:lnTo>
                  <a:lnTo>
                    <a:pt x="135" y="1417"/>
                  </a:lnTo>
                  <a:lnTo>
                    <a:pt x="86" y="1375"/>
                  </a:lnTo>
                  <a:lnTo>
                    <a:pt x="57" y="1319"/>
                  </a:lnTo>
                  <a:lnTo>
                    <a:pt x="45" y="1255"/>
                  </a:lnTo>
                  <a:lnTo>
                    <a:pt x="49" y="1204"/>
                  </a:lnTo>
                  <a:lnTo>
                    <a:pt x="66" y="1170"/>
                  </a:lnTo>
                  <a:lnTo>
                    <a:pt x="86" y="1140"/>
                  </a:lnTo>
                  <a:lnTo>
                    <a:pt x="110" y="1123"/>
                  </a:lnTo>
                  <a:lnTo>
                    <a:pt x="139" y="1114"/>
                  </a:lnTo>
                  <a:lnTo>
                    <a:pt x="163" y="1110"/>
                  </a:lnTo>
                  <a:lnTo>
                    <a:pt x="180" y="1110"/>
                  </a:lnTo>
                  <a:lnTo>
                    <a:pt x="204" y="1114"/>
                  </a:lnTo>
                  <a:lnTo>
                    <a:pt x="224" y="1127"/>
                  </a:lnTo>
                  <a:lnTo>
                    <a:pt x="237" y="1153"/>
                  </a:lnTo>
                  <a:lnTo>
                    <a:pt x="245" y="1187"/>
                  </a:lnTo>
                  <a:lnTo>
                    <a:pt x="237" y="1225"/>
                  </a:lnTo>
                  <a:lnTo>
                    <a:pt x="224" y="1255"/>
                  </a:lnTo>
                  <a:lnTo>
                    <a:pt x="200" y="1281"/>
                  </a:lnTo>
                  <a:lnTo>
                    <a:pt x="171" y="1302"/>
                  </a:lnTo>
                  <a:lnTo>
                    <a:pt x="143" y="1311"/>
                  </a:lnTo>
                  <a:lnTo>
                    <a:pt x="110" y="1311"/>
                  </a:lnTo>
                  <a:lnTo>
                    <a:pt x="139" y="1353"/>
                  </a:lnTo>
                  <a:lnTo>
                    <a:pt x="175" y="1379"/>
                  </a:lnTo>
                  <a:lnTo>
                    <a:pt x="212" y="1396"/>
                  </a:lnTo>
                  <a:lnTo>
                    <a:pt x="249" y="1405"/>
                  </a:lnTo>
                  <a:lnTo>
                    <a:pt x="273" y="1405"/>
                  </a:lnTo>
                  <a:lnTo>
                    <a:pt x="346" y="1392"/>
                  </a:lnTo>
                  <a:lnTo>
                    <a:pt x="412" y="1362"/>
                  </a:lnTo>
                  <a:lnTo>
                    <a:pt x="465" y="1319"/>
                  </a:lnTo>
                  <a:lnTo>
                    <a:pt x="509" y="1264"/>
                  </a:lnTo>
                  <a:lnTo>
                    <a:pt x="566" y="1178"/>
                  </a:lnTo>
                  <a:lnTo>
                    <a:pt x="603" y="1093"/>
                  </a:lnTo>
                  <a:lnTo>
                    <a:pt x="631" y="1003"/>
                  </a:lnTo>
                  <a:lnTo>
                    <a:pt x="652" y="918"/>
                  </a:lnTo>
                  <a:lnTo>
                    <a:pt x="603" y="961"/>
                  </a:lnTo>
                  <a:lnTo>
                    <a:pt x="550" y="995"/>
                  </a:lnTo>
                  <a:lnTo>
                    <a:pt x="493" y="1012"/>
                  </a:lnTo>
                  <a:lnTo>
                    <a:pt x="432" y="1020"/>
                  </a:lnTo>
                  <a:lnTo>
                    <a:pt x="379" y="1016"/>
                  </a:lnTo>
                  <a:lnTo>
                    <a:pt x="326" y="1003"/>
                  </a:lnTo>
                  <a:lnTo>
                    <a:pt x="277" y="978"/>
                  </a:lnTo>
                  <a:lnTo>
                    <a:pt x="232" y="944"/>
                  </a:lnTo>
                  <a:lnTo>
                    <a:pt x="200" y="892"/>
                  </a:lnTo>
                  <a:lnTo>
                    <a:pt x="180" y="828"/>
                  </a:lnTo>
                  <a:lnTo>
                    <a:pt x="171" y="751"/>
                  </a:lnTo>
                  <a:lnTo>
                    <a:pt x="175" y="696"/>
                  </a:lnTo>
                  <a:lnTo>
                    <a:pt x="184" y="636"/>
                  </a:lnTo>
                  <a:lnTo>
                    <a:pt x="200" y="564"/>
                  </a:lnTo>
                  <a:lnTo>
                    <a:pt x="224" y="482"/>
                  </a:lnTo>
                  <a:lnTo>
                    <a:pt x="257" y="389"/>
                  </a:lnTo>
                  <a:lnTo>
                    <a:pt x="298" y="278"/>
                  </a:lnTo>
                  <a:lnTo>
                    <a:pt x="314" y="231"/>
                  </a:lnTo>
                  <a:lnTo>
                    <a:pt x="326" y="175"/>
                  </a:lnTo>
                  <a:lnTo>
                    <a:pt x="334" y="120"/>
                  </a:lnTo>
                  <a:lnTo>
                    <a:pt x="330" y="85"/>
                  </a:lnTo>
                  <a:lnTo>
                    <a:pt x="322" y="64"/>
                  </a:lnTo>
                  <a:lnTo>
                    <a:pt x="306" y="51"/>
                  </a:lnTo>
                  <a:lnTo>
                    <a:pt x="294" y="47"/>
                  </a:lnTo>
                  <a:lnTo>
                    <a:pt x="281" y="47"/>
                  </a:lnTo>
                  <a:lnTo>
                    <a:pt x="245" y="51"/>
                  </a:lnTo>
                  <a:lnTo>
                    <a:pt x="204" y="73"/>
                  </a:lnTo>
                  <a:lnTo>
                    <a:pt x="167" y="107"/>
                  </a:lnTo>
                  <a:lnTo>
                    <a:pt x="127" y="162"/>
                  </a:lnTo>
                  <a:lnTo>
                    <a:pt x="94" y="235"/>
                  </a:lnTo>
                  <a:lnTo>
                    <a:pt x="61" y="329"/>
                  </a:lnTo>
                  <a:lnTo>
                    <a:pt x="57" y="346"/>
                  </a:lnTo>
                  <a:lnTo>
                    <a:pt x="53" y="359"/>
                  </a:lnTo>
                  <a:lnTo>
                    <a:pt x="45" y="363"/>
                  </a:lnTo>
                  <a:lnTo>
                    <a:pt x="41" y="367"/>
                  </a:lnTo>
                  <a:lnTo>
                    <a:pt x="21" y="367"/>
                  </a:lnTo>
                  <a:lnTo>
                    <a:pt x="13" y="363"/>
                  </a:lnTo>
                  <a:lnTo>
                    <a:pt x="9" y="359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4" y="333"/>
                  </a:lnTo>
                  <a:lnTo>
                    <a:pt x="9" y="303"/>
                  </a:lnTo>
                  <a:lnTo>
                    <a:pt x="25" y="265"/>
                  </a:lnTo>
                  <a:lnTo>
                    <a:pt x="41" y="218"/>
                  </a:lnTo>
                  <a:lnTo>
                    <a:pt x="66" y="167"/>
                  </a:lnTo>
                  <a:lnTo>
                    <a:pt x="98" y="115"/>
                  </a:lnTo>
                  <a:lnTo>
                    <a:pt x="135" y="73"/>
                  </a:lnTo>
                  <a:lnTo>
                    <a:pt x="180" y="34"/>
                  </a:lnTo>
                  <a:lnTo>
                    <a:pt x="232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 noEditPoints="1"/>
            </p:cNvSpPr>
            <p:nvPr/>
          </p:nvSpPr>
          <p:spPr bwMode="auto">
            <a:xfrm>
              <a:off x="9102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5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44" y="1405"/>
                </a:cxn>
                <a:cxn ang="0">
                  <a:pos x="40" y="1400"/>
                </a:cxn>
                <a:cxn ang="0">
                  <a:pos x="32" y="1383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4" y="1353"/>
                </a:cxn>
                <a:cxn ang="0">
                  <a:pos x="101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6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8" y="9"/>
                </a:cxn>
                <a:cxn ang="0">
                  <a:pos x="191" y="34"/>
                </a:cxn>
                <a:cxn ang="0">
                  <a:pos x="215" y="73"/>
                </a:cxn>
                <a:cxn ang="0">
                  <a:pos x="224" y="120"/>
                </a:cxn>
                <a:cxn ang="0">
                  <a:pos x="215" y="167"/>
                </a:cxn>
                <a:cxn ang="0">
                  <a:pos x="191" y="201"/>
                </a:cxn>
                <a:cxn ang="0">
                  <a:pos x="158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5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44" y="1405"/>
                  </a:lnTo>
                  <a:lnTo>
                    <a:pt x="40" y="1400"/>
                  </a:lnTo>
                  <a:lnTo>
                    <a:pt x="32" y="1383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4" y="1353"/>
                  </a:lnTo>
                  <a:lnTo>
                    <a:pt x="101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6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8" y="9"/>
                  </a:lnTo>
                  <a:lnTo>
                    <a:pt x="191" y="34"/>
                  </a:lnTo>
                  <a:lnTo>
                    <a:pt x="215" y="73"/>
                  </a:lnTo>
                  <a:lnTo>
                    <a:pt x="224" y="120"/>
                  </a:lnTo>
                  <a:lnTo>
                    <a:pt x="215" y="167"/>
                  </a:lnTo>
                  <a:lnTo>
                    <a:pt x="191" y="201"/>
                  </a:lnTo>
                  <a:lnTo>
                    <a:pt x="158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 noEditPoints="1"/>
            </p:cNvSpPr>
            <p:nvPr/>
          </p:nvSpPr>
          <p:spPr bwMode="auto">
            <a:xfrm>
              <a:off x="9973" y="2238"/>
              <a:ext cx="920" cy="2041"/>
            </a:xfrm>
            <a:custGeom>
              <a:avLst/>
              <a:gdLst/>
              <a:ahLst/>
              <a:cxnLst>
                <a:cxn ang="0">
                  <a:pos x="680" y="231"/>
                </a:cxn>
                <a:cxn ang="0">
                  <a:pos x="668" y="252"/>
                </a:cxn>
                <a:cxn ang="0">
                  <a:pos x="790" y="256"/>
                </a:cxn>
                <a:cxn ang="0">
                  <a:pos x="863" y="239"/>
                </a:cxn>
                <a:cxn ang="0">
                  <a:pos x="818" y="231"/>
                </a:cxn>
                <a:cxn ang="0">
                  <a:pos x="717" y="226"/>
                </a:cxn>
                <a:cxn ang="0">
                  <a:pos x="594" y="4"/>
                </a:cxn>
                <a:cxn ang="0">
                  <a:pos x="607" y="17"/>
                </a:cxn>
                <a:cxn ang="0">
                  <a:pos x="611" y="39"/>
                </a:cxn>
                <a:cxn ang="0">
                  <a:pos x="598" y="90"/>
                </a:cxn>
                <a:cxn ang="0">
                  <a:pos x="603" y="175"/>
                </a:cxn>
                <a:cxn ang="0">
                  <a:pos x="668" y="184"/>
                </a:cxn>
                <a:cxn ang="0">
                  <a:pos x="798" y="175"/>
                </a:cxn>
                <a:cxn ang="0">
                  <a:pos x="883" y="192"/>
                </a:cxn>
                <a:cxn ang="0">
                  <a:pos x="920" y="239"/>
                </a:cxn>
                <a:cxn ang="0">
                  <a:pos x="892" y="282"/>
                </a:cxn>
                <a:cxn ang="0">
                  <a:pos x="826" y="303"/>
                </a:cxn>
                <a:cxn ang="0">
                  <a:pos x="684" y="308"/>
                </a:cxn>
                <a:cxn ang="0">
                  <a:pos x="598" y="269"/>
                </a:cxn>
                <a:cxn ang="0">
                  <a:pos x="513" y="329"/>
                </a:cxn>
                <a:cxn ang="0">
                  <a:pos x="346" y="508"/>
                </a:cxn>
                <a:cxn ang="0">
                  <a:pos x="208" y="743"/>
                </a:cxn>
                <a:cxn ang="0">
                  <a:pos x="126" y="1008"/>
                </a:cxn>
                <a:cxn ang="0">
                  <a:pos x="114" y="1174"/>
                </a:cxn>
                <a:cxn ang="0">
                  <a:pos x="134" y="1281"/>
                </a:cxn>
                <a:cxn ang="0">
                  <a:pos x="204" y="1400"/>
                </a:cxn>
                <a:cxn ang="0">
                  <a:pos x="285" y="1452"/>
                </a:cxn>
                <a:cxn ang="0">
                  <a:pos x="387" y="1490"/>
                </a:cxn>
                <a:cxn ang="0">
                  <a:pos x="529" y="1541"/>
                </a:cxn>
                <a:cxn ang="0">
                  <a:pos x="615" y="1576"/>
                </a:cxn>
                <a:cxn ang="0">
                  <a:pos x="668" y="1618"/>
                </a:cxn>
                <a:cxn ang="0">
                  <a:pos x="704" y="1669"/>
                </a:cxn>
                <a:cxn ang="0">
                  <a:pos x="725" y="1768"/>
                </a:cxn>
                <a:cxn ang="0">
                  <a:pos x="692" y="1896"/>
                </a:cxn>
                <a:cxn ang="0">
                  <a:pos x="611" y="1998"/>
                </a:cxn>
                <a:cxn ang="0">
                  <a:pos x="493" y="2041"/>
                </a:cxn>
                <a:cxn ang="0">
                  <a:pos x="387" y="2020"/>
                </a:cxn>
                <a:cxn ang="0">
                  <a:pos x="313" y="1973"/>
                </a:cxn>
                <a:cxn ang="0">
                  <a:pos x="285" y="1934"/>
                </a:cxn>
                <a:cxn ang="0">
                  <a:pos x="297" y="1909"/>
                </a:cxn>
                <a:cxn ang="0">
                  <a:pos x="326" y="1917"/>
                </a:cxn>
                <a:cxn ang="0">
                  <a:pos x="383" y="1960"/>
                </a:cxn>
                <a:cxn ang="0">
                  <a:pos x="493" y="1990"/>
                </a:cxn>
                <a:cxn ang="0">
                  <a:pos x="566" y="1955"/>
                </a:cxn>
                <a:cxn ang="0">
                  <a:pos x="607" y="1879"/>
                </a:cxn>
                <a:cxn ang="0">
                  <a:pos x="603" y="1793"/>
                </a:cxn>
                <a:cxn ang="0">
                  <a:pos x="562" y="1733"/>
                </a:cxn>
                <a:cxn ang="0">
                  <a:pos x="505" y="1695"/>
                </a:cxn>
                <a:cxn ang="0">
                  <a:pos x="415" y="1665"/>
                </a:cxn>
                <a:cxn ang="0">
                  <a:pos x="350" y="1640"/>
                </a:cxn>
                <a:cxn ang="0">
                  <a:pos x="244" y="1601"/>
                </a:cxn>
                <a:cxn ang="0">
                  <a:pos x="138" y="1537"/>
                </a:cxn>
                <a:cxn ang="0">
                  <a:pos x="57" y="1443"/>
                </a:cxn>
                <a:cxn ang="0">
                  <a:pos x="8" y="1298"/>
                </a:cxn>
                <a:cxn ang="0">
                  <a:pos x="12" y="1055"/>
                </a:cxn>
                <a:cxn ang="0">
                  <a:pos x="98" y="777"/>
                </a:cxn>
                <a:cxn ang="0">
                  <a:pos x="240" y="538"/>
                </a:cxn>
                <a:cxn ang="0">
                  <a:pos x="407" y="346"/>
                </a:cxn>
                <a:cxn ang="0">
                  <a:pos x="570" y="226"/>
                </a:cxn>
                <a:cxn ang="0">
                  <a:pos x="546" y="111"/>
                </a:cxn>
                <a:cxn ang="0">
                  <a:pos x="554" y="39"/>
                </a:cxn>
                <a:cxn ang="0">
                  <a:pos x="582" y="0"/>
                </a:cxn>
              </a:cxnLst>
              <a:rect l="0" t="0" r="r" b="b"/>
              <a:pathLst>
                <a:path w="920" h="2041">
                  <a:moveTo>
                    <a:pt x="717" y="226"/>
                  </a:moveTo>
                  <a:lnTo>
                    <a:pt x="680" y="231"/>
                  </a:lnTo>
                  <a:lnTo>
                    <a:pt x="647" y="244"/>
                  </a:lnTo>
                  <a:lnTo>
                    <a:pt x="668" y="252"/>
                  </a:lnTo>
                  <a:lnTo>
                    <a:pt x="696" y="256"/>
                  </a:lnTo>
                  <a:lnTo>
                    <a:pt x="790" y="256"/>
                  </a:lnTo>
                  <a:lnTo>
                    <a:pt x="826" y="252"/>
                  </a:lnTo>
                  <a:lnTo>
                    <a:pt x="863" y="239"/>
                  </a:lnTo>
                  <a:lnTo>
                    <a:pt x="839" y="235"/>
                  </a:lnTo>
                  <a:lnTo>
                    <a:pt x="818" y="231"/>
                  </a:lnTo>
                  <a:lnTo>
                    <a:pt x="786" y="226"/>
                  </a:lnTo>
                  <a:lnTo>
                    <a:pt x="717" y="226"/>
                  </a:lnTo>
                  <a:close/>
                  <a:moveTo>
                    <a:pt x="582" y="0"/>
                  </a:moveTo>
                  <a:lnTo>
                    <a:pt x="594" y="4"/>
                  </a:lnTo>
                  <a:lnTo>
                    <a:pt x="603" y="9"/>
                  </a:lnTo>
                  <a:lnTo>
                    <a:pt x="607" y="17"/>
                  </a:lnTo>
                  <a:lnTo>
                    <a:pt x="611" y="30"/>
                  </a:lnTo>
                  <a:lnTo>
                    <a:pt x="611" y="39"/>
                  </a:lnTo>
                  <a:lnTo>
                    <a:pt x="607" y="60"/>
                  </a:lnTo>
                  <a:lnTo>
                    <a:pt x="598" y="90"/>
                  </a:lnTo>
                  <a:lnTo>
                    <a:pt x="598" y="154"/>
                  </a:lnTo>
                  <a:lnTo>
                    <a:pt x="603" y="175"/>
                  </a:lnTo>
                  <a:lnTo>
                    <a:pt x="611" y="201"/>
                  </a:lnTo>
                  <a:lnTo>
                    <a:pt x="668" y="184"/>
                  </a:lnTo>
                  <a:lnTo>
                    <a:pt x="717" y="175"/>
                  </a:lnTo>
                  <a:lnTo>
                    <a:pt x="798" y="175"/>
                  </a:lnTo>
                  <a:lnTo>
                    <a:pt x="843" y="184"/>
                  </a:lnTo>
                  <a:lnTo>
                    <a:pt x="883" y="192"/>
                  </a:lnTo>
                  <a:lnTo>
                    <a:pt x="912" y="209"/>
                  </a:lnTo>
                  <a:lnTo>
                    <a:pt x="920" y="239"/>
                  </a:lnTo>
                  <a:lnTo>
                    <a:pt x="912" y="265"/>
                  </a:lnTo>
                  <a:lnTo>
                    <a:pt x="892" y="282"/>
                  </a:lnTo>
                  <a:lnTo>
                    <a:pt x="863" y="295"/>
                  </a:lnTo>
                  <a:lnTo>
                    <a:pt x="826" y="303"/>
                  </a:lnTo>
                  <a:lnTo>
                    <a:pt x="790" y="308"/>
                  </a:lnTo>
                  <a:lnTo>
                    <a:pt x="684" y="308"/>
                  </a:lnTo>
                  <a:lnTo>
                    <a:pt x="643" y="295"/>
                  </a:lnTo>
                  <a:lnTo>
                    <a:pt x="598" y="269"/>
                  </a:lnTo>
                  <a:lnTo>
                    <a:pt x="594" y="273"/>
                  </a:lnTo>
                  <a:lnTo>
                    <a:pt x="513" y="329"/>
                  </a:lnTo>
                  <a:lnTo>
                    <a:pt x="427" y="410"/>
                  </a:lnTo>
                  <a:lnTo>
                    <a:pt x="346" y="508"/>
                  </a:lnTo>
                  <a:lnTo>
                    <a:pt x="273" y="619"/>
                  </a:lnTo>
                  <a:lnTo>
                    <a:pt x="208" y="743"/>
                  </a:lnTo>
                  <a:lnTo>
                    <a:pt x="159" y="875"/>
                  </a:lnTo>
                  <a:lnTo>
                    <a:pt x="126" y="1008"/>
                  </a:lnTo>
                  <a:lnTo>
                    <a:pt x="114" y="1140"/>
                  </a:lnTo>
                  <a:lnTo>
                    <a:pt x="114" y="1174"/>
                  </a:lnTo>
                  <a:lnTo>
                    <a:pt x="118" y="1225"/>
                  </a:lnTo>
                  <a:lnTo>
                    <a:pt x="134" y="1281"/>
                  </a:lnTo>
                  <a:lnTo>
                    <a:pt x="159" y="1345"/>
                  </a:lnTo>
                  <a:lnTo>
                    <a:pt x="204" y="1400"/>
                  </a:lnTo>
                  <a:lnTo>
                    <a:pt x="228" y="1422"/>
                  </a:lnTo>
                  <a:lnTo>
                    <a:pt x="285" y="1452"/>
                  </a:lnTo>
                  <a:lnTo>
                    <a:pt x="330" y="1469"/>
                  </a:lnTo>
                  <a:lnTo>
                    <a:pt x="387" y="1490"/>
                  </a:lnTo>
                  <a:lnTo>
                    <a:pt x="460" y="1516"/>
                  </a:lnTo>
                  <a:lnTo>
                    <a:pt x="529" y="1541"/>
                  </a:lnTo>
                  <a:lnTo>
                    <a:pt x="578" y="1558"/>
                  </a:lnTo>
                  <a:lnTo>
                    <a:pt x="615" y="1576"/>
                  </a:lnTo>
                  <a:lnTo>
                    <a:pt x="643" y="1597"/>
                  </a:lnTo>
                  <a:lnTo>
                    <a:pt x="668" y="1618"/>
                  </a:lnTo>
                  <a:lnTo>
                    <a:pt x="684" y="1635"/>
                  </a:lnTo>
                  <a:lnTo>
                    <a:pt x="704" y="1669"/>
                  </a:lnTo>
                  <a:lnTo>
                    <a:pt x="717" y="1712"/>
                  </a:lnTo>
                  <a:lnTo>
                    <a:pt x="725" y="1768"/>
                  </a:lnTo>
                  <a:lnTo>
                    <a:pt x="717" y="1836"/>
                  </a:lnTo>
                  <a:lnTo>
                    <a:pt x="692" y="1896"/>
                  </a:lnTo>
                  <a:lnTo>
                    <a:pt x="660" y="1955"/>
                  </a:lnTo>
                  <a:lnTo>
                    <a:pt x="611" y="1998"/>
                  </a:lnTo>
                  <a:lnTo>
                    <a:pt x="554" y="2028"/>
                  </a:lnTo>
                  <a:lnTo>
                    <a:pt x="493" y="2041"/>
                  </a:lnTo>
                  <a:lnTo>
                    <a:pt x="436" y="2032"/>
                  </a:lnTo>
                  <a:lnTo>
                    <a:pt x="387" y="2020"/>
                  </a:lnTo>
                  <a:lnTo>
                    <a:pt x="346" y="1994"/>
                  </a:lnTo>
                  <a:lnTo>
                    <a:pt x="313" y="1973"/>
                  </a:lnTo>
                  <a:lnTo>
                    <a:pt x="293" y="1951"/>
                  </a:lnTo>
                  <a:lnTo>
                    <a:pt x="285" y="1934"/>
                  </a:lnTo>
                  <a:lnTo>
                    <a:pt x="285" y="1921"/>
                  </a:lnTo>
                  <a:lnTo>
                    <a:pt x="297" y="1909"/>
                  </a:lnTo>
                  <a:lnTo>
                    <a:pt x="318" y="1909"/>
                  </a:lnTo>
                  <a:lnTo>
                    <a:pt x="326" y="1917"/>
                  </a:lnTo>
                  <a:lnTo>
                    <a:pt x="334" y="1921"/>
                  </a:lnTo>
                  <a:lnTo>
                    <a:pt x="383" y="1960"/>
                  </a:lnTo>
                  <a:lnTo>
                    <a:pt x="436" y="1981"/>
                  </a:lnTo>
                  <a:lnTo>
                    <a:pt x="493" y="1990"/>
                  </a:lnTo>
                  <a:lnTo>
                    <a:pt x="533" y="1981"/>
                  </a:lnTo>
                  <a:lnTo>
                    <a:pt x="566" y="1955"/>
                  </a:lnTo>
                  <a:lnTo>
                    <a:pt x="590" y="1921"/>
                  </a:lnTo>
                  <a:lnTo>
                    <a:pt x="607" y="1879"/>
                  </a:lnTo>
                  <a:lnTo>
                    <a:pt x="611" y="1840"/>
                  </a:lnTo>
                  <a:lnTo>
                    <a:pt x="603" y="1793"/>
                  </a:lnTo>
                  <a:lnTo>
                    <a:pt x="586" y="1759"/>
                  </a:lnTo>
                  <a:lnTo>
                    <a:pt x="562" y="1733"/>
                  </a:lnTo>
                  <a:lnTo>
                    <a:pt x="533" y="1712"/>
                  </a:lnTo>
                  <a:lnTo>
                    <a:pt x="505" y="1695"/>
                  </a:lnTo>
                  <a:lnTo>
                    <a:pt x="444" y="1674"/>
                  </a:lnTo>
                  <a:lnTo>
                    <a:pt x="415" y="1665"/>
                  </a:lnTo>
                  <a:lnTo>
                    <a:pt x="391" y="1657"/>
                  </a:lnTo>
                  <a:lnTo>
                    <a:pt x="350" y="1640"/>
                  </a:lnTo>
                  <a:lnTo>
                    <a:pt x="297" y="1622"/>
                  </a:lnTo>
                  <a:lnTo>
                    <a:pt x="244" y="1601"/>
                  </a:lnTo>
                  <a:lnTo>
                    <a:pt x="191" y="1571"/>
                  </a:lnTo>
                  <a:lnTo>
                    <a:pt x="138" y="1537"/>
                  </a:lnTo>
                  <a:lnTo>
                    <a:pt x="94" y="1494"/>
                  </a:lnTo>
                  <a:lnTo>
                    <a:pt x="57" y="1443"/>
                  </a:lnTo>
                  <a:lnTo>
                    <a:pt x="24" y="1375"/>
                  </a:lnTo>
                  <a:lnTo>
                    <a:pt x="8" y="1298"/>
                  </a:lnTo>
                  <a:lnTo>
                    <a:pt x="0" y="1200"/>
                  </a:lnTo>
                  <a:lnTo>
                    <a:pt x="12" y="1055"/>
                  </a:lnTo>
                  <a:lnTo>
                    <a:pt x="45" y="914"/>
                  </a:lnTo>
                  <a:lnTo>
                    <a:pt x="98" y="777"/>
                  </a:lnTo>
                  <a:lnTo>
                    <a:pt x="163" y="653"/>
                  </a:lnTo>
                  <a:lnTo>
                    <a:pt x="240" y="538"/>
                  </a:lnTo>
                  <a:lnTo>
                    <a:pt x="322" y="436"/>
                  </a:lnTo>
                  <a:lnTo>
                    <a:pt x="407" y="346"/>
                  </a:lnTo>
                  <a:lnTo>
                    <a:pt x="489" y="278"/>
                  </a:lnTo>
                  <a:lnTo>
                    <a:pt x="570" y="226"/>
                  </a:lnTo>
                  <a:lnTo>
                    <a:pt x="554" y="167"/>
                  </a:lnTo>
                  <a:lnTo>
                    <a:pt x="546" y="111"/>
                  </a:lnTo>
                  <a:lnTo>
                    <a:pt x="546" y="98"/>
                  </a:lnTo>
                  <a:lnTo>
                    <a:pt x="554" y="39"/>
                  </a:lnTo>
                  <a:lnTo>
                    <a:pt x="566" y="13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 noEditPoints="1"/>
            </p:cNvSpPr>
            <p:nvPr/>
          </p:nvSpPr>
          <p:spPr bwMode="auto">
            <a:xfrm>
              <a:off x="11154" y="2840"/>
              <a:ext cx="232" cy="1409"/>
            </a:xfrm>
            <a:custGeom>
              <a:avLst/>
              <a:gdLst/>
              <a:ahLst/>
              <a:cxnLst>
                <a:cxn ang="0">
                  <a:pos x="114" y="734"/>
                </a:cxn>
                <a:cxn ang="0">
                  <a:pos x="150" y="743"/>
                </a:cxn>
                <a:cxn ang="0">
                  <a:pos x="179" y="760"/>
                </a:cxn>
                <a:cxn ang="0">
                  <a:pos x="199" y="790"/>
                </a:cxn>
                <a:cxn ang="0">
                  <a:pos x="216" y="824"/>
                </a:cxn>
                <a:cxn ang="0">
                  <a:pos x="224" y="863"/>
                </a:cxn>
                <a:cxn ang="0">
                  <a:pos x="228" y="901"/>
                </a:cxn>
                <a:cxn ang="0">
                  <a:pos x="232" y="935"/>
                </a:cxn>
                <a:cxn ang="0">
                  <a:pos x="232" y="965"/>
                </a:cxn>
                <a:cxn ang="0">
                  <a:pos x="224" y="1059"/>
                </a:cxn>
                <a:cxn ang="0">
                  <a:pos x="207" y="1144"/>
                </a:cxn>
                <a:cxn ang="0">
                  <a:pos x="183" y="1221"/>
                </a:cxn>
                <a:cxn ang="0">
                  <a:pos x="150" y="1285"/>
                </a:cxn>
                <a:cxn ang="0">
                  <a:pos x="122" y="1336"/>
                </a:cxn>
                <a:cxn ang="0">
                  <a:pos x="89" y="1375"/>
                </a:cxn>
                <a:cxn ang="0">
                  <a:pos x="69" y="1400"/>
                </a:cxn>
                <a:cxn ang="0">
                  <a:pos x="53" y="1409"/>
                </a:cxn>
                <a:cxn ang="0">
                  <a:pos x="45" y="1405"/>
                </a:cxn>
                <a:cxn ang="0">
                  <a:pos x="40" y="1400"/>
                </a:cxn>
                <a:cxn ang="0">
                  <a:pos x="32" y="1383"/>
                </a:cxn>
                <a:cxn ang="0">
                  <a:pos x="32" y="1379"/>
                </a:cxn>
                <a:cxn ang="0">
                  <a:pos x="36" y="1371"/>
                </a:cxn>
                <a:cxn ang="0">
                  <a:pos x="40" y="1366"/>
                </a:cxn>
                <a:cxn ang="0">
                  <a:pos x="45" y="1353"/>
                </a:cxn>
                <a:cxn ang="0">
                  <a:pos x="102" y="1268"/>
                </a:cxn>
                <a:cxn ang="0">
                  <a:pos x="142" y="1187"/>
                </a:cxn>
                <a:cxn ang="0">
                  <a:pos x="167" y="1114"/>
                </a:cxn>
                <a:cxn ang="0">
                  <a:pos x="179" y="1046"/>
                </a:cxn>
                <a:cxn ang="0">
                  <a:pos x="183" y="991"/>
                </a:cxn>
                <a:cxn ang="0">
                  <a:pos x="183" y="944"/>
                </a:cxn>
                <a:cxn ang="0">
                  <a:pos x="171" y="952"/>
                </a:cxn>
                <a:cxn ang="0">
                  <a:pos x="154" y="961"/>
                </a:cxn>
                <a:cxn ang="0">
                  <a:pos x="142" y="965"/>
                </a:cxn>
                <a:cxn ang="0">
                  <a:pos x="130" y="965"/>
                </a:cxn>
                <a:cxn ang="0">
                  <a:pos x="126" y="969"/>
                </a:cxn>
                <a:cxn ang="0">
                  <a:pos x="114" y="969"/>
                </a:cxn>
                <a:cxn ang="0">
                  <a:pos x="73" y="961"/>
                </a:cxn>
                <a:cxn ang="0">
                  <a:pos x="40" y="944"/>
                </a:cxn>
                <a:cxn ang="0">
                  <a:pos x="16" y="918"/>
                </a:cxn>
                <a:cxn ang="0">
                  <a:pos x="4" y="884"/>
                </a:cxn>
                <a:cxn ang="0">
                  <a:pos x="0" y="850"/>
                </a:cxn>
                <a:cxn ang="0">
                  <a:pos x="4" y="816"/>
                </a:cxn>
                <a:cxn ang="0">
                  <a:pos x="16" y="786"/>
                </a:cxn>
                <a:cxn ang="0">
                  <a:pos x="40" y="760"/>
                </a:cxn>
                <a:cxn ang="0">
                  <a:pos x="73" y="743"/>
                </a:cxn>
                <a:cxn ang="0">
                  <a:pos x="114" y="734"/>
                </a:cxn>
                <a:cxn ang="0">
                  <a:pos x="114" y="0"/>
                </a:cxn>
                <a:cxn ang="0">
                  <a:pos x="154" y="9"/>
                </a:cxn>
                <a:cxn ang="0">
                  <a:pos x="191" y="34"/>
                </a:cxn>
                <a:cxn ang="0">
                  <a:pos x="216" y="73"/>
                </a:cxn>
                <a:cxn ang="0">
                  <a:pos x="224" y="120"/>
                </a:cxn>
                <a:cxn ang="0">
                  <a:pos x="216" y="167"/>
                </a:cxn>
                <a:cxn ang="0">
                  <a:pos x="191" y="201"/>
                </a:cxn>
                <a:cxn ang="0">
                  <a:pos x="159" y="226"/>
                </a:cxn>
                <a:cxn ang="0">
                  <a:pos x="114" y="235"/>
                </a:cxn>
                <a:cxn ang="0">
                  <a:pos x="69" y="226"/>
                </a:cxn>
                <a:cxn ang="0">
                  <a:pos x="32" y="201"/>
                </a:cxn>
                <a:cxn ang="0">
                  <a:pos x="8" y="167"/>
                </a:cxn>
                <a:cxn ang="0">
                  <a:pos x="0" y="120"/>
                </a:cxn>
                <a:cxn ang="0">
                  <a:pos x="8" y="73"/>
                </a:cxn>
                <a:cxn ang="0">
                  <a:pos x="32" y="34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09">
                  <a:moveTo>
                    <a:pt x="114" y="734"/>
                  </a:moveTo>
                  <a:lnTo>
                    <a:pt x="150" y="743"/>
                  </a:lnTo>
                  <a:lnTo>
                    <a:pt x="179" y="760"/>
                  </a:lnTo>
                  <a:lnTo>
                    <a:pt x="199" y="790"/>
                  </a:lnTo>
                  <a:lnTo>
                    <a:pt x="216" y="824"/>
                  </a:lnTo>
                  <a:lnTo>
                    <a:pt x="224" y="863"/>
                  </a:lnTo>
                  <a:lnTo>
                    <a:pt x="228" y="901"/>
                  </a:lnTo>
                  <a:lnTo>
                    <a:pt x="232" y="935"/>
                  </a:lnTo>
                  <a:lnTo>
                    <a:pt x="232" y="965"/>
                  </a:lnTo>
                  <a:lnTo>
                    <a:pt x="224" y="1059"/>
                  </a:lnTo>
                  <a:lnTo>
                    <a:pt x="207" y="1144"/>
                  </a:lnTo>
                  <a:lnTo>
                    <a:pt x="183" y="1221"/>
                  </a:lnTo>
                  <a:lnTo>
                    <a:pt x="150" y="1285"/>
                  </a:lnTo>
                  <a:lnTo>
                    <a:pt x="122" y="1336"/>
                  </a:lnTo>
                  <a:lnTo>
                    <a:pt x="89" y="1375"/>
                  </a:lnTo>
                  <a:lnTo>
                    <a:pt x="69" y="1400"/>
                  </a:lnTo>
                  <a:lnTo>
                    <a:pt x="53" y="1409"/>
                  </a:lnTo>
                  <a:lnTo>
                    <a:pt x="45" y="1405"/>
                  </a:lnTo>
                  <a:lnTo>
                    <a:pt x="40" y="1400"/>
                  </a:lnTo>
                  <a:lnTo>
                    <a:pt x="32" y="1383"/>
                  </a:lnTo>
                  <a:lnTo>
                    <a:pt x="32" y="1379"/>
                  </a:lnTo>
                  <a:lnTo>
                    <a:pt x="36" y="1371"/>
                  </a:lnTo>
                  <a:lnTo>
                    <a:pt x="40" y="1366"/>
                  </a:lnTo>
                  <a:lnTo>
                    <a:pt x="45" y="1353"/>
                  </a:lnTo>
                  <a:lnTo>
                    <a:pt x="102" y="1268"/>
                  </a:lnTo>
                  <a:lnTo>
                    <a:pt x="142" y="1187"/>
                  </a:lnTo>
                  <a:lnTo>
                    <a:pt x="167" y="1114"/>
                  </a:lnTo>
                  <a:lnTo>
                    <a:pt x="179" y="1046"/>
                  </a:lnTo>
                  <a:lnTo>
                    <a:pt x="183" y="991"/>
                  </a:lnTo>
                  <a:lnTo>
                    <a:pt x="183" y="944"/>
                  </a:lnTo>
                  <a:lnTo>
                    <a:pt x="171" y="952"/>
                  </a:lnTo>
                  <a:lnTo>
                    <a:pt x="154" y="961"/>
                  </a:lnTo>
                  <a:lnTo>
                    <a:pt x="142" y="965"/>
                  </a:lnTo>
                  <a:lnTo>
                    <a:pt x="130" y="965"/>
                  </a:lnTo>
                  <a:lnTo>
                    <a:pt x="126" y="969"/>
                  </a:lnTo>
                  <a:lnTo>
                    <a:pt x="114" y="969"/>
                  </a:lnTo>
                  <a:lnTo>
                    <a:pt x="73" y="961"/>
                  </a:lnTo>
                  <a:lnTo>
                    <a:pt x="40" y="944"/>
                  </a:lnTo>
                  <a:lnTo>
                    <a:pt x="16" y="918"/>
                  </a:lnTo>
                  <a:lnTo>
                    <a:pt x="4" y="884"/>
                  </a:lnTo>
                  <a:lnTo>
                    <a:pt x="0" y="850"/>
                  </a:lnTo>
                  <a:lnTo>
                    <a:pt x="4" y="816"/>
                  </a:lnTo>
                  <a:lnTo>
                    <a:pt x="16" y="786"/>
                  </a:lnTo>
                  <a:lnTo>
                    <a:pt x="40" y="760"/>
                  </a:lnTo>
                  <a:lnTo>
                    <a:pt x="73" y="743"/>
                  </a:lnTo>
                  <a:lnTo>
                    <a:pt x="114" y="734"/>
                  </a:lnTo>
                  <a:close/>
                  <a:moveTo>
                    <a:pt x="114" y="0"/>
                  </a:moveTo>
                  <a:lnTo>
                    <a:pt x="154" y="9"/>
                  </a:lnTo>
                  <a:lnTo>
                    <a:pt x="191" y="34"/>
                  </a:lnTo>
                  <a:lnTo>
                    <a:pt x="216" y="73"/>
                  </a:lnTo>
                  <a:lnTo>
                    <a:pt x="224" y="120"/>
                  </a:lnTo>
                  <a:lnTo>
                    <a:pt x="216" y="167"/>
                  </a:lnTo>
                  <a:lnTo>
                    <a:pt x="191" y="201"/>
                  </a:lnTo>
                  <a:lnTo>
                    <a:pt x="159" y="226"/>
                  </a:lnTo>
                  <a:lnTo>
                    <a:pt x="114" y="235"/>
                  </a:lnTo>
                  <a:lnTo>
                    <a:pt x="69" y="226"/>
                  </a:lnTo>
                  <a:lnTo>
                    <a:pt x="32" y="201"/>
                  </a:lnTo>
                  <a:lnTo>
                    <a:pt x="8" y="167"/>
                  </a:lnTo>
                  <a:lnTo>
                    <a:pt x="0" y="120"/>
                  </a:lnTo>
                  <a:lnTo>
                    <a:pt x="8" y="73"/>
                  </a:lnTo>
                  <a:lnTo>
                    <a:pt x="32" y="34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1980" y="2823"/>
              <a:ext cx="1116" cy="1016"/>
            </a:xfrm>
            <a:custGeom>
              <a:avLst/>
              <a:gdLst/>
              <a:ahLst/>
              <a:cxnLst>
                <a:cxn ang="0">
                  <a:pos x="395" y="39"/>
                </a:cxn>
                <a:cxn ang="0">
                  <a:pos x="464" y="184"/>
                </a:cxn>
                <a:cxn ang="0">
                  <a:pos x="444" y="278"/>
                </a:cxn>
                <a:cxn ang="0">
                  <a:pos x="338" y="611"/>
                </a:cxn>
                <a:cxn ang="0">
                  <a:pos x="314" y="828"/>
                </a:cxn>
                <a:cxn ang="0">
                  <a:pos x="363" y="939"/>
                </a:cxn>
                <a:cxn ang="0">
                  <a:pos x="509" y="961"/>
                </a:cxn>
                <a:cxn ang="0">
                  <a:pos x="644" y="858"/>
                </a:cxn>
                <a:cxn ang="0">
                  <a:pos x="692" y="781"/>
                </a:cxn>
                <a:cxn ang="0">
                  <a:pos x="741" y="555"/>
                </a:cxn>
                <a:cxn ang="0">
                  <a:pos x="815" y="256"/>
                </a:cxn>
                <a:cxn ang="0">
                  <a:pos x="863" y="64"/>
                </a:cxn>
                <a:cxn ang="0">
                  <a:pos x="924" y="21"/>
                </a:cxn>
                <a:cxn ang="0">
                  <a:pos x="981" y="39"/>
                </a:cxn>
                <a:cxn ang="0">
                  <a:pos x="998" y="107"/>
                </a:cxn>
                <a:cxn ang="0">
                  <a:pos x="969" y="235"/>
                </a:cxn>
                <a:cxn ang="0">
                  <a:pos x="941" y="354"/>
                </a:cxn>
                <a:cxn ang="0">
                  <a:pos x="847" y="760"/>
                </a:cxn>
                <a:cxn ang="0">
                  <a:pos x="835" y="914"/>
                </a:cxn>
                <a:cxn ang="0">
                  <a:pos x="896" y="969"/>
                </a:cxn>
                <a:cxn ang="0">
                  <a:pos x="986" y="897"/>
                </a:cxn>
                <a:cxn ang="0">
                  <a:pos x="1063" y="670"/>
                </a:cxn>
                <a:cxn ang="0">
                  <a:pos x="1100" y="649"/>
                </a:cxn>
                <a:cxn ang="0">
                  <a:pos x="1116" y="662"/>
                </a:cxn>
                <a:cxn ang="0">
                  <a:pos x="1108" y="709"/>
                </a:cxn>
                <a:cxn ang="0">
                  <a:pos x="1067" y="850"/>
                </a:cxn>
                <a:cxn ang="0">
                  <a:pos x="986" y="982"/>
                </a:cxn>
                <a:cxn ang="0">
                  <a:pos x="827" y="1003"/>
                </a:cxn>
                <a:cxn ang="0">
                  <a:pos x="701" y="862"/>
                </a:cxn>
                <a:cxn ang="0">
                  <a:pos x="639" y="926"/>
                </a:cxn>
                <a:cxn ang="0">
                  <a:pos x="501" y="1008"/>
                </a:cxn>
                <a:cxn ang="0">
                  <a:pos x="346" y="1003"/>
                </a:cxn>
                <a:cxn ang="0">
                  <a:pos x="224" y="926"/>
                </a:cxn>
                <a:cxn ang="0">
                  <a:pos x="171" y="747"/>
                </a:cxn>
                <a:cxn ang="0">
                  <a:pos x="216" y="504"/>
                </a:cxn>
                <a:cxn ang="0">
                  <a:pos x="314" y="231"/>
                </a:cxn>
                <a:cxn ang="0">
                  <a:pos x="330" y="85"/>
                </a:cxn>
                <a:cxn ang="0">
                  <a:pos x="293" y="47"/>
                </a:cxn>
                <a:cxn ang="0">
                  <a:pos x="183" y="90"/>
                </a:cxn>
                <a:cxn ang="0">
                  <a:pos x="61" y="329"/>
                </a:cxn>
                <a:cxn ang="0">
                  <a:pos x="45" y="363"/>
                </a:cxn>
                <a:cxn ang="0">
                  <a:pos x="12" y="363"/>
                </a:cxn>
                <a:cxn ang="0">
                  <a:pos x="0" y="346"/>
                </a:cxn>
                <a:cxn ang="0">
                  <a:pos x="25" y="265"/>
                </a:cxn>
                <a:cxn ang="0">
                  <a:pos x="98" y="115"/>
                </a:cxn>
                <a:cxn ang="0">
                  <a:pos x="232" y="9"/>
                </a:cxn>
              </a:cxnLst>
              <a:rect l="0" t="0" r="r" b="b"/>
              <a:pathLst>
                <a:path w="1116" h="1016">
                  <a:moveTo>
                    <a:pt x="289" y="0"/>
                  </a:moveTo>
                  <a:lnTo>
                    <a:pt x="346" y="9"/>
                  </a:lnTo>
                  <a:lnTo>
                    <a:pt x="395" y="39"/>
                  </a:lnTo>
                  <a:lnTo>
                    <a:pt x="432" y="77"/>
                  </a:lnTo>
                  <a:lnTo>
                    <a:pt x="456" y="128"/>
                  </a:lnTo>
                  <a:lnTo>
                    <a:pt x="464" y="184"/>
                  </a:lnTo>
                  <a:lnTo>
                    <a:pt x="464" y="214"/>
                  </a:lnTo>
                  <a:lnTo>
                    <a:pt x="456" y="243"/>
                  </a:lnTo>
                  <a:lnTo>
                    <a:pt x="444" y="278"/>
                  </a:lnTo>
                  <a:lnTo>
                    <a:pt x="395" y="418"/>
                  </a:lnTo>
                  <a:lnTo>
                    <a:pt x="363" y="517"/>
                  </a:lnTo>
                  <a:lnTo>
                    <a:pt x="338" y="611"/>
                  </a:lnTo>
                  <a:lnTo>
                    <a:pt x="322" y="704"/>
                  </a:lnTo>
                  <a:lnTo>
                    <a:pt x="314" y="786"/>
                  </a:lnTo>
                  <a:lnTo>
                    <a:pt x="314" y="828"/>
                  </a:lnTo>
                  <a:lnTo>
                    <a:pt x="322" y="871"/>
                  </a:lnTo>
                  <a:lnTo>
                    <a:pt x="338" y="909"/>
                  </a:lnTo>
                  <a:lnTo>
                    <a:pt x="363" y="939"/>
                  </a:lnTo>
                  <a:lnTo>
                    <a:pt x="395" y="961"/>
                  </a:lnTo>
                  <a:lnTo>
                    <a:pt x="444" y="969"/>
                  </a:lnTo>
                  <a:lnTo>
                    <a:pt x="509" y="961"/>
                  </a:lnTo>
                  <a:lnTo>
                    <a:pt x="562" y="935"/>
                  </a:lnTo>
                  <a:lnTo>
                    <a:pt x="607" y="897"/>
                  </a:lnTo>
                  <a:lnTo>
                    <a:pt x="644" y="858"/>
                  </a:lnTo>
                  <a:lnTo>
                    <a:pt x="668" y="824"/>
                  </a:lnTo>
                  <a:lnTo>
                    <a:pt x="684" y="794"/>
                  </a:lnTo>
                  <a:lnTo>
                    <a:pt x="692" y="781"/>
                  </a:lnTo>
                  <a:lnTo>
                    <a:pt x="705" y="722"/>
                  </a:lnTo>
                  <a:lnTo>
                    <a:pt x="721" y="645"/>
                  </a:lnTo>
                  <a:lnTo>
                    <a:pt x="741" y="555"/>
                  </a:lnTo>
                  <a:lnTo>
                    <a:pt x="766" y="457"/>
                  </a:lnTo>
                  <a:lnTo>
                    <a:pt x="790" y="354"/>
                  </a:lnTo>
                  <a:lnTo>
                    <a:pt x="815" y="256"/>
                  </a:lnTo>
                  <a:lnTo>
                    <a:pt x="835" y="171"/>
                  </a:lnTo>
                  <a:lnTo>
                    <a:pt x="851" y="98"/>
                  </a:lnTo>
                  <a:lnTo>
                    <a:pt x="863" y="64"/>
                  </a:lnTo>
                  <a:lnTo>
                    <a:pt x="884" y="39"/>
                  </a:lnTo>
                  <a:lnTo>
                    <a:pt x="904" y="26"/>
                  </a:lnTo>
                  <a:lnTo>
                    <a:pt x="924" y="21"/>
                  </a:lnTo>
                  <a:lnTo>
                    <a:pt x="937" y="21"/>
                  </a:lnTo>
                  <a:lnTo>
                    <a:pt x="961" y="26"/>
                  </a:lnTo>
                  <a:lnTo>
                    <a:pt x="981" y="39"/>
                  </a:lnTo>
                  <a:lnTo>
                    <a:pt x="998" y="56"/>
                  </a:lnTo>
                  <a:lnTo>
                    <a:pt x="1002" y="81"/>
                  </a:lnTo>
                  <a:lnTo>
                    <a:pt x="998" y="107"/>
                  </a:lnTo>
                  <a:lnTo>
                    <a:pt x="990" y="145"/>
                  </a:lnTo>
                  <a:lnTo>
                    <a:pt x="981" y="192"/>
                  </a:lnTo>
                  <a:lnTo>
                    <a:pt x="969" y="235"/>
                  </a:lnTo>
                  <a:lnTo>
                    <a:pt x="961" y="269"/>
                  </a:lnTo>
                  <a:lnTo>
                    <a:pt x="953" y="312"/>
                  </a:lnTo>
                  <a:lnTo>
                    <a:pt x="941" y="354"/>
                  </a:lnTo>
                  <a:lnTo>
                    <a:pt x="933" y="389"/>
                  </a:lnTo>
                  <a:lnTo>
                    <a:pt x="872" y="632"/>
                  </a:lnTo>
                  <a:lnTo>
                    <a:pt x="847" y="760"/>
                  </a:lnTo>
                  <a:lnTo>
                    <a:pt x="835" y="820"/>
                  </a:lnTo>
                  <a:lnTo>
                    <a:pt x="831" y="867"/>
                  </a:lnTo>
                  <a:lnTo>
                    <a:pt x="835" y="914"/>
                  </a:lnTo>
                  <a:lnTo>
                    <a:pt x="847" y="944"/>
                  </a:lnTo>
                  <a:lnTo>
                    <a:pt x="867" y="965"/>
                  </a:lnTo>
                  <a:lnTo>
                    <a:pt x="896" y="969"/>
                  </a:lnTo>
                  <a:lnTo>
                    <a:pt x="933" y="961"/>
                  </a:lnTo>
                  <a:lnTo>
                    <a:pt x="961" y="935"/>
                  </a:lnTo>
                  <a:lnTo>
                    <a:pt x="986" y="897"/>
                  </a:lnTo>
                  <a:lnTo>
                    <a:pt x="1010" y="854"/>
                  </a:lnTo>
                  <a:lnTo>
                    <a:pt x="1059" y="687"/>
                  </a:lnTo>
                  <a:lnTo>
                    <a:pt x="1063" y="670"/>
                  </a:lnTo>
                  <a:lnTo>
                    <a:pt x="1063" y="662"/>
                  </a:lnTo>
                  <a:lnTo>
                    <a:pt x="1075" y="649"/>
                  </a:lnTo>
                  <a:lnTo>
                    <a:pt x="1100" y="649"/>
                  </a:lnTo>
                  <a:lnTo>
                    <a:pt x="1104" y="653"/>
                  </a:lnTo>
                  <a:lnTo>
                    <a:pt x="1112" y="653"/>
                  </a:lnTo>
                  <a:lnTo>
                    <a:pt x="1116" y="662"/>
                  </a:lnTo>
                  <a:lnTo>
                    <a:pt x="1116" y="670"/>
                  </a:lnTo>
                  <a:lnTo>
                    <a:pt x="1112" y="683"/>
                  </a:lnTo>
                  <a:lnTo>
                    <a:pt x="1108" y="709"/>
                  </a:lnTo>
                  <a:lnTo>
                    <a:pt x="1095" y="751"/>
                  </a:lnTo>
                  <a:lnTo>
                    <a:pt x="1083" y="798"/>
                  </a:lnTo>
                  <a:lnTo>
                    <a:pt x="1067" y="850"/>
                  </a:lnTo>
                  <a:lnTo>
                    <a:pt x="1051" y="892"/>
                  </a:lnTo>
                  <a:lnTo>
                    <a:pt x="1022" y="944"/>
                  </a:lnTo>
                  <a:lnTo>
                    <a:pt x="986" y="982"/>
                  </a:lnTo>
                  <a:lnTo>
                    <a:pt x="941" y="1008"/>
                  </a:lnTo>
                  <a:lnTo>
                    <a:pt x="892" y="1016"/>
                  </a:lnTo>
                  <a:lnTo>
                    <a:pt x="827" y="1003"/>
                  </a:lnTo>
                  <a:lnTo>
                    <a:pt x="770" y="973"/>
                  </a:lnTo>
                  <a:lnTo>
                    <a:pt x="729" y="926"/>
                  </a:lnTo>
                  <a:lnTo>
                    <a:pt x="701" y="862"/>
                  </a:lnTo>
                  <a:lnTo>
                    <a:pt x="692" y="862"/>
                  </a:lnTo>
                  <a:lnTo>
                    <a:pt x="672" y="892"/>
                  </a:lnTo>
                  <a:lnTo>
                    <a:pt x="639" y="926"/>
                  </a:lnTo>
                  <a:lnTo>
                    <a:pt x="603" y="961"/>
                  </a:lnTo>
                  <a:lnTo>
                    <a:pt x="558" y="986"/>
                  </a:lnTo>
                  <a:lnTo>
                    <a:pt x="501" y="1008"/>
                  </a:lnTo>
                  <a:lnTo>
                    <a:pt x="436" y="1016"/>
                  </a:lnTo>
                  <a:lnTo>
                    <a:pt x="391" y="1012"/>
                  </a:lnTo>
                  <a:lnTo>
                    <a:pt x="346" y="1003"/>
                  </a:lnTo>
                  <a:lnTo>
                    <a:pt x="302" y="986"/>
                  </a:lnTo>
                  <a:lnTo>
                    <a:pt x="261" y="961"/>
                  </a:lnTo>
                  <a:lnTo>
                    <a:pt x="224" y="926"/>
                  </a:lnTo>
                  <a:lnTo>
                    <a:pt x="196" y="880"/>
                  </a:lnTo>
                  <a:lnTo>
                    <a:pt x="179" y="820"/>
                  </a:lnTo>
                  <a:lnTo>
                    <a:pt x="171" y="747"/>
                  </a:lnTo>
                  <a:lnTo>
                    <a:pt x="175" y="679"/>
                  </a:lnTo>
                  <a:lnTo>
                    <a:pt x="192" y="598"/>
                  </a:lnTo>
                  <a:lnTo>
                    <a:pt x="216" y="504"/>
                  </a:lnTo>
                  <a:lnTo>
                    <a:pt x="253" y="397"/>
                  </a:lnTo>
                  <a:lnTo>
                    <a:pt x="297" y="273"/>
                  </a:lnTo>
                  <a:lnTo>
                    <a:pt x="314" y="231"/>
                  </a:lnTo>
                  <a:lnTo>
                    <a:pt x="326" y="175"/>
                  </a:lnTo>
                  <a:lnTo>
                    <a:pt x="334" y="120"/>
                  </a:lnTo>
                  <a:lnTo>
                    <a:pt x="330" y="85"/>
                  </a:lnTo>
                  <a:lnTo>
                    <a:pt x="322" y="64"/>
                  </a:lnTo>
                  <a:lnTo>
                    <a:pt x="306" y="51"/>
                  </a:lnTo>
                  <a:lnTo>
                    <a:pt x="293" y="47"/>
                  </a:lnTo>
                  <a:lnTo>
                    <a:pt x="281" y="47"/>
                  </a:lnTo>
                  <a:lnTo>
                    <a:pt x="232" y="56"/>
                  </a:lnTo>
                  <a:lnTo>
                    <a:pt x="183" y="90"/>
                  </a:lnTo>
                  <a:lnTo>
                    <a:pt x="139" y="145"/>
                  </a:lnTo>
                  <a:lnTo>
                    <a:pt x="98" y="222"/>
                  </a:lnTo>
                  <a:lnTo>
                    <a:pt x="61" y="329"/>
                  </a:lnTo>
                  <a:lnTo>
                    <a:pt x="57" y="346"/>
                  </a:lnTo>
                  <a:lnTo>
                    <a:pt x="53" y="359"/>
                  </a:lnTo>
                  <a:lnTo>
                    <a:pt x="45" y="363"/>
                  </a:lnTo>
                  <a:lnTo>
                    <a:pt x="41" y="367"/>
                  </a:lnTo>
                  <a:lnTo>
                    <a:pt x="21" y="367"/>
                  </a:lnTo>
                  <a:lnTo>
                    <a:pt x="12" y="363"/>
                  </a:lnTo>
                  <a:lnTo>
                    <a:pt x="8" y="359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4" y="333"/>
                  </a:lnTo>
                  <a:lnTo>
                    <a:pt x="8" y="303"/>
                  </a:lnTo>
                  <a:lnTo>
                    <a:pt x="25" y="265"/>
                  </a:lnTo>
                  <a:lnTo>
                    <a:pt x="41" y="218"/>
                  </a:lnTo>
                  <a:lnTo>
                    <a:pt x="65" y="167"/>
                  </a:lnTo>
                  <a:lnTo>
                    <a:pt x="98" y="115"/>
                  </a:lnTo>
                  <a:lnTo>
                    <a:pt x="135" y="73"/>
                  </a:lnTo>
                  <a:lnTo>
                    <a:pt x="179" y="34"/>
                  </a:lnTo>
                  <a:lnTo>
                    <a:pt x="232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13291" y="2119"/>
              <a:ext cx="505" cy="225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0"/>
                </a:cxn>
                <a:cxn ang="0">
                  <a:pos x="45" y="8"/>
                </a:cxn>
                <a:cxn ang="0">
                  <a:pos x="69" y="25"/>
                </a:cxn>
                <a:cxn ang="0">
                  <a:pos x="110" y="64"/>
                </a:cxn>
                <a:cxn ang="0">
                  <a:pos x="155" y="111"/>
                </a:cxn>
                <a:cxn ang="0">
                  <a:pos x="204" y="170"/>
                </a:cxn>
                <a:cxn ang="0">
                  <a:pos x="257" y="243"/>
                </a:cxn>
                <a:cxn ang="0">
                  <a:pos x="310" y="328"/>
                </a:cxn>
                <a:cxn ang="0">
                  <a:pos x="363" y="427"/>
                </a:cxn>
                <a:cxn ang="0">
                  <a:pos x="424" y="580"/>
                </a:cxn>
                <a:cxn ang="0">
                  <a:pos x="464" y="734"/>
                </a:cxn>
                <a:cxn ang="0">
                  <a:pos x="489" y="879"/>
                </a:cxn>
                <a:cxn ang="0">
                  <a:pos x="501" y="1011"/>
                </a:cxn>
                <a:cxn ang="0">
                  <a:pos x="505" y="1131"/>
                </a:cxn>
                <a:cxn ang="0">
                  <a:pos x="501" y="1131"/>
                </a:cxn>
                <a:cxn ang="0">
                  <a:pos x="497" y="1251"/>
                </a:cxn>
                <a:cxn ang="0">
                  <a:pos x="485" y="1383"/>
                </a:cxn>
                <a:cxn ang="0">
                  <a:pos x="460" y="1524"/>
                </a:cxn>
                <a:cxn ang="0">
                  <a:pos x="424" y="1669"/>
                </a:cxn>
                <a:cxn ang="0">
                  <a:pos x="367" y="1818"/>
                </a:cxn>
                <a:cxn ang="0">
                  <a:pos x="314" y="1921"/>
                </a:cxn>
                <a:cxn ang="0">
                  <a:pos x="261" y="2006"/>
                </a:cxn>
                <a:cxn ang="0">
                  <a:pos x="208" y="2083"/>
                </a:cxn>
                <a:cxn ang="0">
                  <a:pos x="155" y="2147"/>
                </a:cxn>
                <a:cxn ang="0">
                  <a:pos x="106" y="2194"/>
                </a:cxn>
                <a:cxn ang="0">
                  <a:pos x="69" y="2228"/>
                </a:cxn>
                <a:cxn ang="0">
                  <a:pos x="41" y="2250"/>
                </a:cxn>
                <a:cxn ang="0">
                  <a:pos x="25" y="2258"/>
                </a:cxn>
                <a:cxn ang="0">
                  <a:pos x="17" y="2258"/>
                </a:cxn>
                <a:cxn ang="0">
                  <a:pos x="8" y="2254"/>
                </a:cxn>
                <a:cxn ang="0">
                  <a:pos x="0" y="2237"/>
                </a:cxn>
                <a:cxn ang="0">
                  <a:pos x="0" y="2232"/>
                </a:cxn>
                <a:cxn ang="0">
                  <a:pos x="4" y="2228"/>
                </a:cxn>
                <a:cxn ang="0">
                  <a:pos x="4" y="2224"/>
                </a:cxn>
                <a:cxn ang="0">
                  <a:pos x="21" y="2207"/>
                </a:cxn>
                <a:cxn ang="0">
                  <a:pos x="33" y="2198"/>
                </a:cxn>
                <a:cxn ang="0">
                  <a:pos x="126" y="2087"/>
                </a:cxn>
                <a:cxn ang="0">
                  <a:pos x="200" y="1968"/>
                </a:cxn>
                <a:cxn ang="0">
                  <a:pos x="261" y="1840"/>
                </a:cxn>
                <a:cxn ang="0">
                  <a:pos x="306" y="1703"/>
                </a:cxn>
                <a:cxn ang="0">
                  <a:pos x="342" y="1566"/>
                </a:cxn>
                <a:cxn ang="0">
                  <a:pos x="363" y="1421"/>
                </a:cxn>
                <a:cxn ang="0">
                  <a:pos x="375" y="1276"/>
                </a:cxn>
                <a:cxn ang="0">
                  <a:pos x="379" y="1131"/>
                </a:cxn>
                <a:cxn ang="0">
                  <a:pos x="371" y="935"/>
                </a:cxn>
                <a:cxn ang="0">
                  <a:pos x="350" y="755"/>
                </a:cxn>
                <a:cxn ang="0">
                  <a:pos x="314" y="589"/>
                </a:cxn>
                <a:cxn ang="0">
                  <a:pos x="265" y="435"/>
                </a:cxn>
                <a:cxn ang="0">
                  <a:pos x="204" y="299"/>
                </a:cxn>
                <a:cxn ang="0">
                  <a:pos x="131" y="179"/>
                </a:cxn>
                <a:cxn ang="0">
                  <a:pos x="45" y="77"/>
                </a:cxn>
                <a:cxn ang="0">
                  <a:pos x="21" y="51"/>
                </a:cxn>
                <a:cxn ang="0">
                  <a:pos x="12" y="47"/>
                </a:cxn>
                <a:cxn ang="0">
                  <a:pos x="8" y="38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4" y="25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21" y="0"/>
                </a:cxn>
              </a:cxnLst>
              <a:rect l="0" t="0" r="r" b="b"/>
              <a:pathLst>
                <a:path w="505" h="2258">
                  <a:moveTo>
                    <a:pt x="21" y="0"/>
                  </a:moveTo>
                  <a:lnTo>
                    <a:pt x="29" y="0"/>
                  </a:lnTo>
                  <a:lnTo>
                    <a:pt x="45" y="8"/>
                  </a:lnTo>
                  <a:lnTo>
                    <a:pt x="69" y="25"/>
                  </a:lnTo>
                  <a:lnTo>
                    <a:pt x="110" y="64"/>
                  </a:lnTo>
                  <a:lnTo>
                    <a:pt x="155" y="111"/>
                  </a:lnTo>
                  <a:lnTo>
                    <a:pt x="204" y="170"/>
                  </a:lnTo>
                  <a:lnTo>
                    <a:pt x="257" y="243"/>
                  </a:lnTo>
                  <a:lnTo>
                    <a:pt x="310" y="328"/>
                  </a:lnTo>
                  <a:lnTo>
                    <a:pt x="363" y="427"/>
                  </a:lnTo>
                  <a:lnTo>
                    <a:pt x="424" y="580"/>
                  </a:lnTo>
                  <a:lnTo>
                    <a:pt x="464" y="734"/>
                  </a:lnTo>
                  <a:lnTo>
                    <a:pt x="489" y="879"/>
                  </a:lnTo>
                  <a:lnTo>
                    <a:pt x="501" y="1011"/>
                  </a:lnTo>
                  <a:lnTo>
                    <a:pt x="505" y="1131"/>
                  </a:lnTo>
                  <a:lnTo>
                    <a:pt x="501" y="1131"/>
                  </a:lnTo>
                  <a:lnTo>
                    <a:pt x="497" y="1251"/>
                  </a:lnTo>
                  <a:lnTo>
                    <a:pt x="485" y="1383"/>
                  </a:lnTo>
                  <a:lnTo>
                    <a:pt x="460" y="1524"/>
                  </a:lnTo>
                  <a:lnTo>
                    <a:pt x="424" y="1669"/>
                  </a:lnTo>
                  <a:lnTo>
                    <a:pt x="367" y="1818"/>
                  </a:lnTo>
                  <a:lnTo>
                    <a:pt x="314" y="1921"/>
                  </a:lnTo>
                  <a:lnTo>
                    <a:pt x="261" y="2006"/>
                  </a:lnTo>
                  <a:lnTo>
                    <a:pt x="208" y="2083"/>
                  </a:lnTo>
                  <a:lnTo>
                    <a:pt x="155" y="2147"/>
                  </a:lnTo>
                  <a:lnTo>
                    <a:pt x="106" y="2194"/>
                  </a:lnTo>
                  <a:lnTo>
                    <a:pt x="69" y="2228"/>
                  </a:lnTo>
                  <a:lnTo>
                    <a:pt x="41" y="2250"/>
                  </a:lnTo>
                  <a:lnTo>
                    <a:pt x="25" y="2258"/>
                  </a:lnTo>
                  <a:lnTo>
                    <a:pt x="17" y="2258"/>
                  </a:lnTo>
                  <a:lnTo>
                    <a:pt x="8" y="2254"/>
                  </a:lnTo>
                  <a:lnTo>
                    <a:pt x="0" y="2237"/>
                  </a:lnTo>
                  <a:lnTo>
                    <a:pt x="0" y="2232"/>
                  </a:lnTo>
                  <a:lnTo>
                    <a:pt x="4" y="2228"/>
                  </a:lnTo>
                  <a:lnTo>
                    <a:pt x="4" y="2224"/>
                  </a:lnTo>
                  <a:lnTo>
                    <a:pt x="21" y="2207"/>
                  </a:lnTo>
                  <a:lnTo>
                    <a:pt x="33" y="2198"/>
                  </a:lnTo>
                  <a:lnTo>
                    <a:pt x="126" y="2087"/>
                  </a:lnTo>
                  <a:lnTo>
                    <a:pt x="200" y="1968"/>
                  </a:lnTo>
                  <a:lnTo>
                    <a:pt x="261" y="1840"/>
                  </a:lnTo>
                  <a:lnTo>
                    <a:pt x="306" y="1703"/>
                  </a:lnTo>
                  <a:lnTo>
                    <a:pt x="342" y="1566"/>
                  </a:lnTo>
                  <a:lnTo>
                    <a:pt x="363" y="1421"/>
                  </a:lnTo>
                  <a:lnTo>
                    <a:pt x="375" y="1276"/>
                  </a:lnTo>
                  <a:lnTo>
                    <a:pt x="379" y="1131"/>
                  </a:lnTo>
                  <a:lnTo>
                    <a:pt x="371" y="935"/>
                  </a:lnTo>
                  <a:lnTo>
                    <a:pt x="350" y="755"/>
                  </a:lnTo>
                  <a:lnTo>
                    <a:pt x="314" y="589"/>
                  </a:lnTo>
                  <a:lnTo>
                    <a:pt x="265" y="435"/>
                  </a:lnTo>
                  <a:lnTo>
                    <a:pt x="204" y="299"/>
                  </a:lnTo>
                  <a:lnTo>
                    <a:pt x="131" y="179"/>
                  </a:lnTo>
                  <a:lnTo>
                    <a:pt x="45" y="77"/>
                  </a:lnTo>
                  <a:lnTo>
                    <a:pt x="21" y="51"/>
                  </a:lnTo>
                  <a:lnTo>
                    <a:pt x="12" y="47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8600" y="3429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Piecewise constant in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  and u, but has wall-crossing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across ``BPS walls’’ (for () 0):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9274" name="Group 5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14400" y="4648200"/>
            <a:ext cx="7162800" cy="619480"/>
            <a:chOff x="684" y="3081"/>
            <a:chExt cx="28259" cy="2444"/>
          </a:xfrm>
          <a:solidFill>
            <a:srgbClr val="FF0066"/>
          </a:solidFill>
        </p:grpSpPr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684" y="3241"/>
              <a:ext cx="2105" cy="1642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389" y="0"/>
                </a:cxn>
                <a:cxn ang="0">
                  <a:pos x="552" y="19"/>
                </a:cxn>
                <a:cxn ang="0">
                  <a:pos x="544" y="66"/>
                </a:cxn>
                <a:cxn ang="0">
                  <a:pos x="509" y="76"/>
                </a:cxn>
                <a:cxn ang="0">
                  <a:pos x="380" y="95"/>
                </a:cxn>
                <a:cxn ang="0">
                  <a:pos x="345" y="142"/>
                </a:cxn>
                <a:cxn ang="0">
                  <a:pos x="423" y="1340"/>
                </a:cxn>
                <a:cxn ang="0">
                  <a:pos x="941" y="132"/>
                </a:cxn>
                <a:cxn ang="0">
                  <a:pos x="923" y="95"/>
                </a:cxn>
                <a:cxn ang="0">
                  <a:pos x="803" y="76"/>
                </a:cxn>
                <a:cxn ang="0">
                  <a:pos x="777" y="57"/>
                </a:cxn>
                <a:cxn ang="0">
                  <a:pos x="785" y="10"/>
                </a:cxn>
                <a:cxn ang="0">
                  <a:pos x="803" y="0"/>
                </a:cxn>
                <a:cxn ang="0">
                  <a:pos x="975" y="10"/>
                </a:cxn>
                <a:cxn ang="0">
                  <a:pos x="1303" y="0"/>
                </a:cxn>
                <a:cxn ang="0">
                  <a:pos x="1329" y="19"/>
                </a:cxn>
                <a:cxn ang="0">
                  <a:pos x="1320" y="66"/>
                </a:cxn>
                <a:cxn ang="0">
                  <a:pos x="1268" y="76"/>
                </a:cxn>
                <a:cxn ang="0">
                  <a:pos x="1148" y="104"/>
                </a:cxn>
                <a:cxn ang="0">
                  <a:pos x="1122" y="161"/>
                </a:cxn>
                <a:cxn ang="0">
                  <a:pos x="1199" y="1350"/>
                </a:cxn>
                <a:cxn ang="0">
                  <a:pos x="1795" y="227"/>
                </a:cxn>
                <a:cxn ang="0">
                  <a:pos x="1803" y="151"/>
                </a:cxn>
                <a:cxn ang="0">
                  <a:pos x="1726" y="95"/>
                </a:cxn>
                <a:cxn ang="0">
                  <a:pos x="1657" y="85"/>
                </a:cxn>
                <a:cxn ang="0">
                  <a:pos x="1648" y="38"/>
                </a:cxn>
                <a:cxn ang="0">
                  <a:pos x="1665" y="19"/>
                </a:cxn>
                <a:cxn ang="0">
                  <a:pos x="1803" y="10"/>
                </a:cxn>
                <a:cxn ang="0">
                  <a:pos x="1993" y="10"/>
                </a:cxn>
                <a:cxn ang="0">
                  <a:pos x="2105" y="28"/>
                </a:cxn>
                <a:cxn ang="0">
                  <a:pos x="2097" y="76"/>
                </a:cxn>
                <a:cxn ang="0">
                  <a:pos x="2062" y="85"/>
                </a:cxn>
                <a:cxn ang="0">
                  <a:pos x="1907" y="151"/>
                </a:cxn>
                <a:cxn ang="0">
                  <a:pos x="1820" y="283"/>
                </a:cxn>
                <a:cxn ang="0">
                  <a:pos x="1130" y="1595"/>
                </a:cxn>
                <a:cxn ang="0">
                  <a:pos x="1096" y="1642"/>
                </a:cxn>
                <a:cxn ang="0">
                  <a:pos x="1044" y="1605"/>
                </a:cxn>
                <a:cxn ang="0">
                  <a:pos x="967" y="406"/>
                </a:cxn>
                <a:cxn ang="0">
                  <a:pos x="328" y="1614"/>
                </a:cxn>
                <a:cxn ang="0">
                  <a:pos x="311" y="1642"/>
                </a:cxn>
                <a:cxn ang="0">
                  <a:pos x="259" y="1605"/>
                </a:cxn>
                <a:cxn ang="0">
                  <a:pos x="164" y="161"/>
                </a:cxn>
                <a:cxn ang="0">
                  <a:pos x="156" y="113"/>
                </a:cxn>
                <a:cxn ang="0">
                  <a:pos x="138" y="85"/>
                </a:cxn>
                <a:cxn ang="0">
                  <a:pos x="87" y="76"/>
                </a:cxn>
                <a:cxn ang="0">
                  <a:pos x="0" y="66"/>
                </a:cxn>
                <a:cxn ang="0">
                  <a:pos x="9" y="10"/>
                </a:cxn>
              </a:cxnLst>
              <a:rect l="0" t="0" r="r" b="b"/>
              <a:pathLst>
                <a:path w="2105" h="1642">
                  <a:moveTo>
                    <a:pt x="18" y="0"/>
                  </a:moveTo>
                  <a:lnTo>
                    <a:pt x="147" y="0"/>
                  </a:lnTo>
                  <a:lnTo>
                    <a:pt x="259" y="10"/>
                  </a:lnTo>
                  <a:lnTo>
                    <a:pt x="389" y="0"/>
                  </a:lnTo>
                  <a:lnTo>
                    <a:pt x="535" y="0"/>
                  </a:lnTo>
                  <a:lnTo>
                    <a:pt x="552" y="19"/>
                  </a:lnTo>
                  <a:lnTo>
                    <a:pt x="552" y="47"/>
                  </a:lnTo>
                  <a:lnTo>
                    <a:pt x="544" y="66"/>
                  </a:lnTo>
                  <a:lnTo>
                    <a:pt x="535" y="76"/>
                  </a:lnTo>
                  <a:lnTo>
                    <a:pt x="509" y="76"/>
                  </a:lnTo>
                  <a:lnTo>
                    <a:pt x="432" y="85"/>
                  </a:lnTo>
                  <a:lnTo>
                    <a:pt x="380" y="95"/>
                  </a:lnTo>
                  <a:lnTo>
                    <a:pt x="354" y="123"/>
                  </a:lnTo>
                  <a:lnTo>
                    <a:pt x="345" y="142"/>
                  </a:lnTo>
                  <a:lnTo>
                    <a:pt x="345" y="161"/>
                  </a:lnTo>
                  <a:lnTo>
                    <a:pt x="423" y="1340"/>
                  </a:lnTo>
                  <a:lnTo>
                    <a:pt x="958" y="312"/>
                  </a:lnTo>
                  <a:lnTo>
                    <a:pt x="941" y="132"/>
                  </a:lnTo>
                  <a:lnTo>
                    <a:pt x="941" y="113"/>
                  </a:lnTo>
                  <a:lnTo>
                    <a:pt x="923" y="95"/>
                  </a:lnTo>
                  <a:lnTo>
                    <a:pt x="889" y="76"/>
                  </a:lnTo>
                  <a:lnTo>
                    <a:pt x="803" y="76"/>
                  </a:lnTo>
                  <a:lnTo>
                    <a:pt x="785" y="66"/>
                  </a:lnTo>
                  <a:lnTo>
                    <a:pt x="777" y="57"/>
                  </a:lnTo>
                  <a:lnTo>
                    <a:pt x="777" y="28"/>
                  </a:lnTo>
                  <a:lnTo>
                    <a:pt x="785" y="10"/>
                  </a:lnTo>
                  <a:lnTo>
                    <a:pt x="794" y="10"/>
                  </a:lnTo>
                  <a:lnTo>
                    <a:pt x="803" y="0"/>
                  </a:lnTo>
                  <a:lnTo>
                    <a:pt x="889" y="0"/>
                  </a:lnTo>
                  <a:lnTo>
                    <a:pt x="975" y="10"/>
                  </a:lnTo>
                  <a:lnTo>
                    <a:pt x="1044" y="10"/>
                  </a:lnTo>
                  <a:lnTo>
                    <a:pt x="1303" y="0"/>
                  </a:lnTo>
                  <a:lnTo>
                    <a:pt x="1312" y="0"/>
                  </a:lnTo>
                  <a:lnTo>
                    <a:pt x="1329" y="19"/>
                  </a:lnTo>
                  <a:lnTo>
                    <a:pt x="1329" y="47"/>
                  </a:lnTo>
                  <a:lnTo>
                    <a:pt x="1320" y="66"/>
                  </a:lnTo>
                  <a:lnTo>
                    <a:pt x="1303" y="76"/>
                  </a:lnTo>
                  <a:lnTo>
                    <a:pt x="1268" y="76"/>
                  </a:lnTo>
                  <a:lnTo>
                    <a:pt x="1191" y="85"/>
                  </a:lnTo>
                  <a:lnTo>
                    <a:pt x="1148" y="104"/>
                  </a:lnTo>
                  <a:lnTo>
                    <a:pt x="1130" y="132"/>
                  </a:lnTo>
                  <a:lnTo>
                    <a:pt x="1122" y="161"/>
                  </a:lnTo>
                  <a:lnTo>
                    <a:pt x="1122" y="189"/>
                  </a:lnTo>
                  <a:lnTo>
                    <a:pt x="1199" y="1350"/>
                  </a:lnTo>
                  <a:lnTo>
                    <a:pt x="1777" y="255"/>
                  </a:lnTo>
                  <a:lnTo>
                    <a:pt x="1795" y="227"/>
                  </a:lnTo>
                  <a:lnTo>
                    <a:pt x="1803" y="208"/>
                  </a:lnTo>
                  <a:lnTo>
                    <a:pt x="1803" y="151"/>
                  </a:lnTo>
                  <a:lnTo>
                    <a:pt x="1751" y="95"/>
                  </a:lnTo>
                  <a:lnTo>
                    <a:pt x="1726" y="95"/>
                  </a:lnTo>
                  <a:lnTo>
                    <a:pt x="1708" y="85"/>
                  </a:lnTo>
                  <a:lnTo>
                    <a:pt x="1657" y="85"/>
                  </a:lnTo>
                  <a:lnTo>
                    <a:pt x="1648" y="76"/>
                  </a:lnTo>
                  <a:lnTo>
                    <a:pt x="1648" y="38"/>
                  </a:lnTo>
                  <a:lnTo>
                    <a:pt x="1657" y="19"/>
                  </a:lnTo>
                  <a:lnTo>
                    <a:pt x="1665" y="19"/>
                  </a:lnTo>
                  <a:lnTo>
                    <a:pt x="1674" y="10"/>
                  </a:lnTo>
                  <a:lnTo>
                    <a:pt x="1803" y="10"/>
                  </a:lnTo>
                  <a:lnTo>
                    <a:pt x="1915" y="19"/>
                  </a:lnTo>
                  <a:lnTo>
                    <a:pt x="1993" y="10"/>
                  </a:lnTo>
                  <a:lnTo>
                    <a:pt x="2088" y="10"/>
                  </a:lnTo>
                  <a:lnTo>
                    <a:pt x="2105" y="28"/>
                  </a:lnTo>
                  <a:lnTo>
                    <a:pt x="2105" y="57"/>
                  </a:lnTo>
                  <a:lnTo>
                    <a:pt x="2097" y="76"/>
                  </a:lnTo>
                  <a:lnTo>
                    <a:pt x="2088" y="85"/>
                  </a:lnTo>
                  <a:lnTo>
                    <a:pt x="2062" y="85"/>
                  </a:lnTo>
                  <a:lnTo>
                    <a:pt x="1976" y="104"/>
                  </a:lnTo>
                  <a:lnTo>
                    <a:pt x="1907" y="151"/>
                  </a:lnTo>
                  <a:lnTo>
                    <a:pt x="1864" y="208"/>
                  </a:lnTo>
                  <a:lnTo>
                    <a:pt x="1820" y="283"/>
                  </a:lnTo>
                  <a:lnTo>
                    <a:pt x="1829" y="274"/>
                  </a:lnTo>
                  <a:lnTo>
                    <a:pt x="1130" y="1595"/>
                  </a:lnTo>
                  <a:lnTo>
                    <a:pt x="1113" y="1633"/>
                  </a:lnTo>
                  <a:lnTo>
                    <a:pt x="1096" y="1642"/>
                  </a:lnTo>
                  <a:lnTo>
                    <a:pt x="1061" y="1642"/>
                  </a:lnTo>
                  <a:lnTo>
                    <a:pt x="1044" y="1605"/>
                  </a:lnTo>
                  <a:lnTo>
                    <a:pt x="1044" y="1576"/>
                  </a:lnTo>
                  <a:lnTo>
                    <a:pt x="967" y="406"/>
                  </a:lnTo>
                  <a:lnTo>
                    <a:pt x="345" y="1595"/>
                  </a:lnTo>
                  <a:lnTo>
                    <a:pt x="328" y="1614"/>
                  </a:lnTo>
                  <a:lnTo>
                    <a:pt x="320" y="1633"/>
                  </a:lnTo>
                  <a:lnTo>
                    <a:pt x="311" y="1642"/>
                  </a:lnTo>
                  <a:lnTo>
                    <a:pt x="276" y="1642"/>
                  </a:lnTo>
                  <a:lnTo>
                    <a:pt x="259" y="1605"/>
                  </a:lnTo>
                  <a:lnTo>
                    <a:pt x="259" y="1576"/>
                  </a:lnTo>
                  <a:lnTo>
                    <a:pt x="164" y="161"/>
                  </a:lnTo>
                  <a:lnTo>
                    <a:pt x="164" y="132"/>
                  </a:lnTo>
                  <a:lnTo>
                    <a:pt x="156" y="113"/>
                  </a:lnTo>
                  <a:lnTo>
                    <a:pt x="147" y="104"/>
                  </a:lnTo>
                  <a:lnTo>
                    <a:pt x="138" y="85"/>
                  </a:lnTo>
                  <a:lnTo>
                    <a:pt x="121" y="85"/>
                  </a:lnTo>
                  <a:lnTo>
                    <a:pt x="87" y="76"/>
                  </a:lnTo>
                  <a:lnTo>
                    <a:pt x="9" y="76"/>
                  </a:lnTo>
                  <a:lnTo>
                    <a:pt x="0" y="66"/>
                  </a:lnTo>
                  <a:lnTo>
                    <a:pt x="0" y="28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2608" y="4449"/>
              <a:ext cx="871" cy="1076"/>
            </a:xfrm>
            <a:custGeom>
              <a:avLst/>
              <a:gdLst/>
              <a:ahLst/>
              <a:cxnLst>
                <a:cxn ang="0">
                  <a:pos x="414" y="19"/>
                </a:cxn>
                <a:cxn ang="0">
                  <a:pos x="535" y="161"/>
                </a:cxn>
                <a:cxn ang="0">
                  <a:pos x="604" y="349"/>
                </a:cxn>
                <a:cxn ang="0">
                  <a:pos x="621" y="491"/>
                </a:cxn>
                <a:cxn ang="0">
                  <a:pos x="664" y="378"/>
                </a:cxn>
                <a:cxn ang="0">
                  <a:pos x="759" y="151"/>
                </a:cxn>
                <a:cxn ang="0">
                  <a:pos x="819" y="29"/>
                </a:cxn>
                <a:cxn ang="0">
                  <a:pos x="863" y="19"/>
                </a:cxn>
                <a:cxn ang="0">
                  <a:pos x="871" y="38"/>
                </a:cxn>
                <a:cxn ang="0">
                  <a:pos x="863" y="57"/>
                </a:cxn>
                <a:cxn ang="0">
                  <a:pos x="768" y="274"/>
                </a:cxn>
                <a:cxn ang="0">
                  <a:pos x="681" y="472"/>
                </a:cxn>
                <a:cxn ang="0">
                  <a:pos x="621" y="689"/>
                </a:cxn>
                <a:cxn ang="0">
                  <a:pos x="578" y="906"/>
                </a:cxn>
                <a:cxn ang="0">
                  <a:pos x="552" y="1029"/>
                </a:cxn>
                <a:cxn ang="0">
                  <a:pos x="526" y="1067"/>
                </a:cxn>
                <a:cxn ang="0">
                  <a:pos x="500" y="1076"/>
                </a:cxn>
                <a:cxn ang="0">
                  <a:pos x="483" y="1048"/>
                </a:cxn>
                <a:cxn ang="0">
                  <a:pos x="492" y="982"/>
                </a:cxn>
                <a:cxn ang="0">
                  <a:pos x="561" y="680"/>
                </a:cxn>
                <a:cxn ang="0">
                  <a:pos x="569" y="661"/>
                </a:cxn>
                <a:cxn ang="0">
                  <a:pos x="561" y="406"/>
                </a:cxn>
                <a:cxn ang="0">
                  <a:pos x="500" y="246"/>
                </a:cxn>
                <a:cxn ang="0">
                  <a:pos x="388" y="151"/>
                </a:cxn>
                <a:cxn ang="0">
                  <a:pos x="224" y="142"/>
                </a:cxn>
                <a:cxn ang="0">
                  <a:pos x="95" y="217"/>
                </a:cxn>
                <a:cxn ang="0">
                  <a:pos x="43" y="302"/>
                </a:cxn>
                <a:cxn ang="0">
                  <a:pos x="9" y="312"/>
                </a:cxn>
                <a:cxn ang="0">
                  <a:pos x="0" y="293"/>
                </a:cxn>
                <a:cxn ang="0">
                  <a:pos x="26" y="227"/>
                </a:cxn>
                <a:cxn ang="0">
                  <a:pos x="112" y="95"/>
                </a:cxn>
                <a:cxn ang="0">
                  <a:pos x="233" y="10"/>
                </a:cxn>
              </a:cxnLst>
              <a:rect l="0" t="0" r="r" b="b"/>
              <a:pathLst>
                <a:path w="871" h="1076">
                  <a:moveTo>
                    <a:pt x="319" y="0"/>
                  </a:moveTo>
                  <a:lnTo>
                    <a:pt x="414" y="19"/>
                  </a:lnTo>
                  <a:lnTo>
                    <a:pt x="483" y="85"/>
                  </a:lnTo>
                  <a:lnTo>
                    <a:pt x="535" y="161"/>
                  </a:lnTo>
                  <a:lnTo>
                    <a:pt x="578" y="255"/>
                  </a:lnTo>
                  <a:lnTo>
                    <a:pt x="604" y="349"/>
                  </a:lnTo>
                  <a:lnTo>
                    <a:pt x="612" y="434"/>
                  </a:lnTo>
                  <a:lnTo>
                    <a:pt x="621" y="491"/>
                  </a:lnTo>
                  <a:lnTo>
                    <a:pt x="621" y="500"/>
                  </a:lnTo>
                  <a:lnTo>
                    <a:pt x="664" y="378"/>
                  </a:lnTo>
                  <a:lnTo>
                    <a:pt x="716" y="255"/>
                  </a:lnTo>
                  <a:lnTo>
                    <a:pt x="759" y="151"/>
                  </a:lnTo>
                  <a:lnTo>
                    <a:pt x="802" y="76"/>
                  </a:lnTo>
                  <a:lnTo>
                    <a:pt x="819" y="29"/>
                  </a:lnTo>
                  <a:lnTo>
                    <a:pt x="828" y="19"/>
                  </a:lnTo>
                  <a:lnTo>
                    <a:pt x="863" y="19"/>
                  </a:lnTo>
                  <a:lnTo>
                    <a:pt x="871" y="29"/>
                  </a:lnTo>
                  <a:lnTo>
                    <a:pt x="871" y="38"/>
                  </a:lnTo>
                  <a:lnTo>
                    <a:pt x="863" y="47"/>
                  </a:lnTo>
                  <a:lnTo>
                    <a:pt x="863" y="57"/>
                  </a:lnTo>
                  <a:lnTo>
                    <a:pt x="802" y="180"/>
                  </a:lnTo>
                  <a:lnTo>
                    <a:pt x="768" y="274"/>
                  </a:lnTo>
                  <a:lnTo>
                    <a:pt x="716" y="387"/>
                  </a:lnTo>
                  <a:lnTo>
                    <a:pt x="681" y="472"/>
                  </a:lnTo>
                  <a:lnTo>
                    <a:pt x="630" y="642"/>
                  </a:lnTo>
                  <a:lnTo>
                    <a:pt x="621" y="689"/>
                  </a:lnTo>
                  <a:lnTo>
                    <a:pt x="604" y="802"/>
                  </a:lnTo>
                  <a:lnTo>
                    <a:pt x="578" y="906"/>
                  </a:lnTo>
                  <a:lnTo>
                    <a:pt x="561" y="991"/>
                  </a:lnTo>
                  <a:lnTo>
                    <a:pt x="552" y="1029"/>
                  </a:lnTo>
                  <a:lnTo>
                    <a:pt x="535" y="1048"/>
                  </a:lnTo>
                  <a:lnTo>
                    <a:pt x="526" y="1067"/>
                  </a:lnTo>
                  <a:lnTo>
                    <a:pt x="518" y="1076"/>
                  </a:lnTo>
                  <a:lnTo>
                    <a:pt x="500" y="1076"/>
                  </a:lnTo>
                  <a:lnTo>
                    <a:pt x="492" y="1067"/>
                  </a:lnTo>
                  <a:lnTo>
                    <a:pt x="483" y="1048"/>
                  </a:lnTo>
                  <a:lnTo>
                    <a:pt x="483" y="1038"/>
                  </a:lnTo>
                  <a:lnTo>
                    <a:pt x="492" y="982"/>
                  </a:lnTo>
                  <a:lnTo>
                    <a:pt x="509" y="887"/>
                  </a:lnTo>
                  <a:lnTo>
                    <a:pt x="561" y="680"/>
                  </a:lnTo>
                  <a:lnTo>
                    <a:pt x="561" y="670"/>
                  </a:lnTo>
                  <a:lnTo>
                    <a:pt x="569" y="661"/>
                  </a:lnTo>
                  <a:lnTo>
                    <a:pt x="569" y="491"/>
                  </a:lnTo>
                  <a:lnTo>
                    <a:pt x="561" y="406"/>
                  </a:lnTo>
                  <a:lnTo>
                    <a:pt x="535" y="321"/>
                  </a:lnTo>
                  <a:lnTo>
                    <a:pt x="500" y="246"/>
                  </a:lnTo>
                  <a:lnTo>
                    <a:pt x="457" y="189"/>
                  </a:lnTo>
                  <a:lnTo>
                    <a:pt x="388" y="151"/>
                  </a:lnTo>
                  <a:lnTo>
                    <a:pt x="293" y="132"/>
                  </a:lnTo>
                  <a:lnTo>
                    <a:pt x="224" y="142"/>
                  </a:lnTo>
                  <a:lnTo>
                    <a:pt x="147" y="170"/>
                  </a:lnTo>
                  <a:lnTo>
                    <a:pt x="95" y="217"/>
                  </a:lnTo>
                  <a:lnTo>
                    <a:pt x="52" y="283"/>
                  </a:lnTo>
                  <a:lnTo>
                    <a:pt x="43" y="302"/>
                  </a:lnTo>
                  <a:lnTo>
                    <a:pt x="43" y="312"/>
                  </a:lnTo>
                  <a:lnTo>
                    <a:pt x="9" y="312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9" y="274"/>
                  </a:lnTo>
                  <a:lnTo>
                    <a:pt x="26" y="227"/>
                  </a:lnTo>
                  <a:lnTo>
                    <a:pt x="60" y="161"/>
                  </a:lnTo>
                  <a:lnTo>
                    <a:pt x="112" y="95"/>
                  </a:lnTo>
                  <a:lnTo>
                    <a:pt x="164" y="47"/>
                  </a:lnTo>
                  <a:lnTo>
                    <a:pt x="233" y="1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 noEditPoints="1"/>
            </p:cNvSpPr>
            <p:nvPr/>
          </p:nvSpPr>
          <p:spPr bwMode="auto">
            <a:xfrm>
              <a:off x="4437" y="3836"/>
              <a:ext cx="224" cy="1000"/>
            </a:xfrm>
            <a:custGeom>
              <a:avLst/>
              <a:gdLst/>
              <a:ahLst/>
              <a:cxnLst>
                <a:cxn ang="0">
                  <a:pos x="112" y="755"/>
                </a:cxn>
                <a:cxn ang="0">
                  <a:pos x="146" y="764"/>
                </a:cxn>
                <a:cxn ang="0">
                  <a:pos x="181" y="783"/>
                </a:cxn>
                <a:cxn ang="0">
                  <a:pos x="198" y="802"/>
                </a:cxn>
                <a:cxn ang="0">
                  <a:pos x="215" y="840"/>
                </a:cxn>
                <a:cxn ang="0">
                  <a:pos x="224" y="877"/>
                </a:cxn>
                <a:cxn ang="0">
                  <a:pos x="215" y="915"/>
                </a:cxn>
                <a:cxn ang="0">
                  <a:pos x="198" y="953"/>
                </a:cxn>
                <a:cxn ang="0">
                  <a:pos x="181" y="972"/>
                </a:cxn>
                <a:cxn ang="0">
                  <a:pos x="146" y="991"/>
                </a:cxn>
                <a:cxn ang="0">
                  <a:pos x="112" y="1000"/>
                </a:cxn>
                <a:cxn ang="0">
                  <a:pos x="77" y="991"/>
                </a:cxn>
                <a:cxn ang="0">
                  <a:pos x="43" y="972"/>
                </a:cxn>
                <a:cxn ang="0">
                  <a:pos x="26" y="953"/>
                </a:cxn>
                <a:cxn ang="0">
                  <a:pos x="8" y="915"/>
                </a:cxn>
                <a:cxn ang="0">
                  <a:pos x="0" y="877"/>
                </a:cxn>
                <a:cxn ang="0">
                  <a:pos x="8" y="840"/>
                </a:cxn>
                <a:cxn ang="0">
                  <a:pos x="26" y="802"/>
                </a:cxn>
                <a:cxn ang="0">
                  <a:pos x="43" y="783"/>
                </a:cxn>
                <a:cxn ang="0">
                  <a:pos x="77" y="764"/>
                </a:cxn>
                <a:cxn ang="0">
                  <a:pos x="112" y="755"/>
                </a:cxn>
                <a:cxn ang="0">
                  <a:pos x="112" y="0"/>
                </a:cxn>
                <a:cxn ang="0">
                  <a:pos x="146" y="9"/>
                </a:cxn>
                <a:cxn ang="0">
                  <a:pos x="181" y="28"/>
                </a:cxn>
                <a:cxn ang="0">
                  <a:pos x="198" y="47"/>
                </a:cxn>
                <a:cxn ang="0">
                  <a:pos x="215" y="85"/>
                </a:cxn>
                <a:cxn ang="0">
                  <a:pos x="224" y="122"/>
                </a:cxn>
                <a:cxn ang="0">
                  <a:pos x="215" y="160"/>
                </a:cxn>
                <a:cxn ang="0">
                  <a:pos x="198" y="198"/>
                </a:cxn>
                <a:cxn ang="0">
                  <a:pos x="181" y="217"/>
                </a:cxn>
                <a:cxn ang="0">
                  <a:pos x="146" y="236"/>
                </a:cxn>
                <a:cxn ang="0">
                  <a:pos x="112" y="245"/>
                </a:cxn>
                <a:cxn ang="0">
                  <a:pos x="77" y="236"/>
                </a:cxn>
                <a:cxn ang="0">
                  <a:pos x="43" y="217"/>
                </a:cxn>
                <a:cxn ang="0">
                  <a:pos x="26" y="198"/>
                </a:cxn>
                <a:cxn ang="0">
                  <a:pos x="8" y="160"/>
                </a:cxn>
                <a:cxn ang="0">
                  <a:pos x="0" y="122"/>
                </a:cxn>
                <a:cxn ang="0">
                  <a:pos x="8" y="85"/>
                </a:cxn>
                <a:cxn ang="0">
                  <a:pos x="26" y="47"/>
                </a:cxn>
                <a:cxn ang="0">
                  <a:pos x="43" y="28"/>
                </a:cxn>
                <a:cxn ang="0">
                  <a:pos x="77" y="9"/>
                </a:cxn>
                <a:cxn ang="0">
                  <a:pos x="112" y="0"/>
                </a:cxn>
              </a:cxnLst>
              <a:rect l="0" t="0" r="r" b="b"/>
              <a:pathLst>
                <a:path w="224" h="1000">
                  <a:moveTo>
                    <a:pt x="112" y="755"/>
                  </a:moveTo>
                  <a:lnTo>
                    <a:pt x="146" y="764"/>
                  </a:lnTo>
                  <a:lnTo>
                    <a:pt x="181" y="783"/>
                  </a:lnTo>
                  <a:lnTo>
                    <a:pt x="198" y="802"/>
                  </a:lnTo>
                  <a:lnTo>
                    <a:pt x="215" y="840"/>
                  </a:lnTo>
                  <a:lnTo>
                    <a:pt x="224" y="877"/>
                  </a:lnTo>
                  <a:lnTo>
                    <a:pt x="215" y="915"/>
                  </a:lnTo>
                  <a:lnTo>
                    <a:pt x="198" y="953"/>
                  </a:lnTo>
                  <a:lnTo>
                    <a:pt x="181" y="972"/>
                  </a:lnTo>
                  <a:lnTo>
                    <a:pt x="146" y="991"/>
                  </a:lnTo>
                  <a:lnTo>
                    <a:pt x="112" y="1000"/>
                  </a:lnTo>
                  <a:lnTo>
                    <a:pt x="77" y="991"/>
                  </a:lnTo>
                  <a:lnTo>
                    <a:pt x="43" y="972"/>
                  </a:lnTo>
                  <a:lnTo>
                    <a:pt x="26" y="953"/>
                  </a:lnTo>
                  <a:lnTo>
                    <a:pt x="8" y="915"/>
                  </a:lnTo>
                  <a:lnTo>
                    <a:pt x="0" y="877"/>
                  </a:lnTo>
                  <a:lnTo>
                    <a:pt x="8" y="840"/>
                  </a:lnTo>
                  <a:lnTo>
                    <a:pt x="26" y="802"/>
                  </a:lnTo>
                  <a:lnTo>
                    <a:pt x="43" y="783"/>
                  </a:lnTo>
                  <a:lnTo>
                    <a:pt x="77" y="764"/>
                  </a:lnTo>
                  <a:lnTo>
                    <a:pt x="112" y="755"/>
                  </a:lnTo>
                  <a:close/>
                  <a:moveTo>
                    <a:pt x="112" y="0"/>
                  </a:moveTo>
                  <a:lnTo>
                    <a:pt x="146" y="9"/>
                  </a:lnTo>
                  <a:lnTo>
                    <a:pt x="181" y="28"/>
                  </a:lnTo>
                  <a:lnTo>
                    <a:pt x="198" y="47"/>
                  </a:lnTo>
                  <a:lnTo>
                    <a:pt x="215" y="85"/>
                  </a:lnTo>
                  <a:lnTo>
                    <a:pt x="224" y="122"/>
                  </a:lnTo>
                  <a:lnTo>
                    <a:pt x="215" y="160"/>
                  </a:lnTo>
                  <a:lnTo>
                    <a:pt x="198" y="198"/>
                  </a:lnTo>
                  <a:lnTo>
                    <a:pt x="181" y="217"/>
                  </a:lnTo>
                  <a:lnTo>
                    <a:pt x="146" y="236"/>
                  </a:lnTo>
                  <a:lnTo>
                    <a:pt x="112" y="245"/>
                  </a:lnTo>
                  <a:lnTo>
                    <a:pt x="77" y="236"/>
                  </a:lnTo>
                  <a:lnTo>
                    <a:pt x="43" y="217"/>
                  </a:lnTo>
                  <a:lnTo>
                    <a:pt x="26" y="198"/>
                  </a:lnTo>
                  <a:lnTo>
                    <a:pt x="8" y="160"/>
                  </a:lnTo>
                  <a:lnTo>
                    <a:pt x="0" y="122"/>
                  </a:lnTo>
                  <a:lnTo>
                    <a:pt x="8" y="85"/>
                  </a:lnTo>
                  <a:lnTo>
                    <a:pt x="26" y="47"/>
                  </a:lnTo>
                  <a:lnTo>
                    <a:pt x="43" y="28"/>
                  </a:lnTo>
                  <a:lnTo>
                    <a:pt x="77" y="9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 noEditPoints="1"/>
            </p:cNvSpPr>
            <p:nvPr/>
          </p:nvSpPr>
          <p:spPr bwMode="auto">
            <a:xfrm>
              <a:off x="4963" y="3977"/>
              <a:ext cx="1423" cy="548"/>
            </a:xfrm>
            <a:custGeom>
              <a:avLst/>
              <a:gdLst/>
              <a:ahLst/>
              <a:cxnLst>
                <a:cxn ang="0">
                  <a:pos x="43" y="453"/>
                </a:cxn>
                <a:cxn ang="0">
                  <a:pos x="1371" y="453"/>
                </a:cxn>
                <a:cxn ang="0">
                  <a:pos x="1389" y="463"/>
                </a:cxn>
                <a:cxn ang="0">
                  <a:pos x="1406" y="463"/>
                </a:cxn>
                <a:cxn ang="0">
                  <a:pos x="1414" y="482"/>
                </a:cxn>
                <a:cxn ang="0">
                  <a:pos x="1414" y="519"/>
                </a:cxn>
                <a:cxn ang="0">
                  <a:pos x="1406" y="538"/>
                </a:cxn>
                <a:cxn ang="0">
                  <a:pos x="1389" y="538"/>
                </a:cxn>
                <a:cxn ang="0">
                  <a:pos x="1371" y="548"/>
                </a:cxn>
                <a:cxn ang="0">
                  <a:pos x="43" y="548"/>
                </a:cxn>
                <a:cxn ang="0">
                  <a:pos x="26" y="538"/>
                </a:cxn>
                <a:cxn ang="0">
                  <a:pos x="8" y="538"/>
                </a:cxn>
                <a:cxn ang="0">
                  <a:pos x="0" y="519"/>
                </a:cxn>
                <a:cxn ang="0">
                  <a:pos x="0" y="482"/>
                </a:cxn>
                <a:cxn ang="0">
                  <a:pos x="8" y="463"/>
                </a:cxn>
                <a:cxn ang="0">
                  <a:pos x="26" y="463"/>
                </a:cxn>
                <a:cxn ang="0">
                  <a:pos x="43" y="453"/>
                </a:cxn>
                <a:cxn ang="0">
                  <a:pos x="52" y="0"/>
                </a:cxn>
                <a:cxn ang="0">
                  <a:pos x="1380" y="0"/>
                </a:cxn>
                <a:cxn ang="0">
                  <a:pos x="1397" y="10"/>
                </a:cxn>
                <a:cxn ang="0">
                  <a:pos x="1414" y="10"/>
                </a:cxn>
                <a:cxn ang="0">
                  <a:pos x="1423" y="29"/>
                </a:cxn>
                <a:cxn ang="0">
                  <a:pos x="1423" y="66"/>
                </a:cxn>
                <a:cxn ang="0">
                  <a:pos x="1414" y="85"/>
                </a:cxn>
                <a:cxn ang="0">
                  <a:pos x="1397" y="85"/>
                </a:cxn>
                <a:cxn ang="0">
                  <a:pos x="1380" y="95"/>
                </a:cxn>
                <a:cxn ang="0">
                  <a:pos x="52" y="95"/>
                </a:cxn>
                <a:cxn ang="0">
                  <a:pos x="34" y="85"/>
                </a:cxn>
                <a:cxn ang="0">
                  <a:pos x="17" y="85"/>
                </a:cxn>
                <a:cxn ang="0">
                  <a:pos x="8" y="66"/>
                </a:cxn>
                <a:cxn ang="0">
                  <a:pos x="8" y="29"/>
                </a:cxn>
                <a:cxn ang="0">
                  <a:pos x="17" y="10"/>
                </a:cxn>
                <a:cxn ang="0">
                  <a:pos x="34" y="10"/>
                </a:cxn>
                <a:cxn ang="0">
                  <a:pos x="52" y="0"/>
                </a:cxn>
              </a:cxnLst>
              <a:rect l="0" t="0" r="r" b="b"/>
              <a:pathLst>
                <a:path w="1423" h="548">
                  <a:moveTo>
                    <a:pt x="43" y="453"/>
                  </a:moveTo>
                  <a:lnTo>
                    <a:pt x="1371" y="453"/>
                  </a:lnTo>
                  <a:lnTo>
                    <a:pt x="1389" y="463"/>
                  </a:lnTo>
                  <a:lnTo>
                    <a:pt x="1406" y="463"/>
                  </a:lnTo>
                  <a:lnTo>
                    <a:pt x="1414" y="482"/>
                  </a:lnTo>
                  <a:lnTo>
                    <a:pt x="1414" y="519"/>
                  </a:lnTo>
                  <a:lnTo>
                    <a:pt x="1406" y="538"/>
                  </a:lnTo>
                  <a:lnTo>
                    <a:pt x="1389" y="538"/>
                  </a:lnTo>
                  <a:lnTo>
                    <a:pt x="1371" y="548"/>
                  </a:lnTo>
                  <a:lnTo>
                    <a:pt x="43" y="548"/>
                  </a:lnTo>
                  <a:lnTo>
                    <a:pt x="26" y="538"/>
                  </a:lnTo>
                  <a:lnTo>
                    <a:pt x="8" y="538"/>
                  </a:lnTo>
                  <a:lnTo>
                    <a:pt x="0" y="519"/>
                  </a:lnTo>
                  <a:lnTo>
                    <a:pt x="0" y="482"/>
                  </a:lnTo>
                  <a:lnTo>
                    <a:pt x="8" y="463"/>
                  </a:lnTo>
                  <a:lnTo>
                    <a:pt x="26" y="463"/>
                  </a:lnTo>
                  <a:lnTo>
                    <a:pt x="43" y="453"/>
                  </a:lnTo>
                  <a:close/>
                  <a:moveTo>
                    <a:pt x="52" y="0"/>
                  </a:moveTo>
                  <a:lnTo>
                    <a:pt x="1380" y="0"/>
                  </a:lnTo>
                  <a:lnTo>
                    <a:pt x="1397" y="10"/>
                  </a:lnTo>
                  <a:lnTo>
                    <a:pt x="1414" y="10"/>
                  </a:lnTo>
                  <a:lnTo>
                    <a:pt x="1423" y="29"/>
                  </a:lnTo>
                  <a:lnTo>
                    <a:pt x="1423" y="66"/>
                  </a:lnTo>
                  <a:lnTo>
                    <a:pt x="1414" y="85"/>
                  </a:lnTo>
                  <a:lnTo>
                    <a:pt x="1397" y="85"/>
                  </a:lnTo>
                  <a:lnTo>
                    <a:pt x="1380" y="95"/>
                  </a:lnTo>
                  <a:lnTo>
                    <a:pt x="52" y="95"/>
                  </a:lnTo>
                  <a:lnTo>
                    <a:pt x="34" y="85"/>
                  </a:lnTo>
                  <a:lnTo>
                    <a:pt x="17" y="85"/>
                  </a:lnTo>
                  <a:lnTo>
                    <a:pt x="8" y="66"/>
                  </a:lnTo>
                  <a:lnTo>
                    <a:pt x="8" y="29"/>
                  </a:lnTo>
                  <a:lnTo>
                    <a:pt x="17" y="10"/>
                  </a:lnTo>
                  <a:lnTo>
                    <a:pt x="34" y="1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7257" y="3081"/>
              <a:ext cx="768" cy="2340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51" y="47"/>
                </a:cxn>
                <a:cxn ang="0">
                  <a:pos x="734" y="56"/>
                </a:cxn>
                <a:cxn ang="0">
                  <a:pos x="535" y="132"/>
                </a:cxn>
                <a:cxn ang="0">
                  <a:pos x="457" y="255"/>
                </a:cxn>
                <a:cxn ang="0">
                  <a:pos x="457" y="321"/>
                </a:cxn>
                <a:cxn ang="0">
                  <a:pos x="440" y="972"/>
                </a:cxn>
                <a:cxn ang="0">
                  <a:pos x="319" y="1123"/>
                </a:cxn>
                <a:cxn ang="0">
                  <a:pos x="294" y="1208"/>
                </a:cxn>
                <a:cxn ang="0">
                  <a:pos x="423" y="1330"/>
                </a:cxn>
                <a:cxn ang="0">
                  <a:pos x="457" y="1481"/>
                </a:cxn>
                <a:cxn ang="0">
                  <a:pos x="466" y="2076"/>
                </a:cxn>
                <a:cxn ang="0">
                  <a:pos x="501" y="2161"/>
                </a:cxn>
                <a:cxn ang="0">
                  <a:pos x="639" y="2265"/>
                </a:cxn>
                <a:cxn ang="0">
                  <a:pos x="742" y="2293"/>
                </a:cxn>
                <a:cxn ang="0">
                  <a:pos x="768" y="2303"/>
                </a:cxn>
                <a:cxn ang="0">
                  <a:pos x="759" y="2340"/>
                </a:cxn>
                <a:cxn ang="0">
                  <a:pos x="621" y="2331"/>
                </a:cxn>
                <a:cxn ang="0">
                  <a:pos x="414" y="2246"/>
                </a:cxn>
                <a:cxn ang="0">
                  <a:pos x="319" y="2114"/>
                </a:cxn>
                <a:cxn ang="0">
                  <a:pos x="311" y="1425"/>
                </a:cxn>
                <a:cxn ang="0">
                  <a:pos x="302" y="1406"/>
                </a:cxn>
                <a:cxn ang="0">
                  <a:pos x="207" y="1264"/>
                </a:cxn>
                <a:cxn ang="0">
                  <a:pos x="35" y="1198"/>
                </a:cxn>
                <a:cxn ang="0">
                  <a:pos x="9" y="1189"/>
                </a:cxn>
                <a:cxn ang="0">
                  <a:pos x="0" y="1151"/>
                </a:cxn>
                <a:cxn ang="0">
                  <a:pos x="18" y="1142"/>
                </a:cxn>
                <a:cxn ang="0">
                  <a:pos x="138" y="1113"/>
                </a:cxn>
                <a:cxn ang="0">
                  <a:pos x="276" y="981"/>
                </a:cxn>
                <a:cxn ang="0">
                  <a:pos x="302" y="292"/>
                </a:cxn>
                <a:cxn ang="0">
                  <a:pos x="380" y="113"/>
                </a:cxn>
                <a:cxn ang="0">
                  <a:pos x="587" y="9"/>
                </a:cxn>
              </a:cxnLst>
              <a:rect l="0" t="0" r="r" b="b"/>
              <a:pathLst>
                <a:path w="768" h="2340">
                  <a:moveTo>
                    <a:pt x="708" y="0"/>
                  </a:moveTo>
                  <a:lnTo>
                    <a:pt x="742" y="0"/>
                  </a:lnTo>
                  <a:lnTo>
                    <a:pt x="751" y="9"/>
                  </a:lnTo>
                  <a:lnTo>
                    <a:pt x="751" y="47"/>
                  </a:lnTo>
                  <a:lnTo>
                    <a:pt x="742" y="56"/>
                  </a:lnTo>
                  <a:lnTo>
                    <a:pt x="734" y="56"/>
                  </a:lnTo>
                  <a:lnTo>
                    <a:pt x="621" y="85"/>
                  </a:lnTo>
                  <a:lnTo>
                    <a:pt x="535" y="132"/>
                  </a:lnTo>
                  <a:lnTo>
                    <a:pt x="483" y="188"/>
                  </a:lnTo>
                  <a:lnTo>
                    <a:pt x="457" y="255"/>
                  </a:lnTo>
                  <a:lnTo>
                    <a:pt x="449" y="321"/>
                  </a:lnTo>
                  <a:lnTo>
                    <a:pt x="457" y="321"/>
                  </a:lnTo>
                  <a:lnTo>
                    <a:pt x="457" y="877"/>
                  </a:lnTo>
                  <a:lnTo>
                    <a:pt x="440" y="972"/>
                  </a:lnTo>
                  <a:lnTo>
                    <a:pt x="397" y="1047"/>
                  </a:lnTo>
                  <a:lnTo>
                    <a:pt x="319" y="1123"/>
                  </a:lnTo>
                  <a:lnTo>
                    <a:pt x="207" y="1170"/>
                  </a:lnTo>
                  <a:lnTo>
                    <a:pt x="294" y="1208"/>
                  </a:lnTo>
                  <a:lnTo>
                    <a:pt x="371" y="1264"/>
                  </a:lnTo>
                  <a:lnTo>
                    <a:pt x="423" y="1330"/>
                  </a:lnTo>
                  <a:lnTo>
                    <a:pt x="449" y="1397"/>
                  </a:lnTo>
                  <a:lnTo>
                    <a:pt x="457" y="1481"/>
                  </a:lnTo>
                  <a:lnTo>
                    <a:pt x="457" y="2067"/>
                  </a:lnTo>
                  <a:lnTo>
                    <a:pt x="466" y="2076"/>
                  </a:lnTo>
                  <a:lnTo>
                    <a:pt x="466" y="2086"/>
                  </a:lnTo>
                  <a:lnTo>
                    <a:pt x="501" y="2161"/>
                  </a:lnTo>
                  <a:lnTo>
                    <a:pt x="561" y="2227"/>
                  </a:lnTo>
                  <a:lnTo>
                    <a:pt x="639" y="2265"/>
                  </a:lnTo>
                  <a:lnTo>
                    <a:pt x="734" y="2284"/>
                  </a:lnTo>
                  <a:lnTo>
                    <a:pt x="742" y="2293"/>
                  </a:lnTo>
                  <a:lnTo>
                    <a:pt x="759" y="2293"/>
                  </a:lnTo>
                  <a:lnTo>
                    <a:pt x="768" y="2303"/>
                  </a:lnTo>
                  <a:lnTo>
                    <a:pt x="768" y="2331"/>
                  </a:lnTo>
                  <a:lnTo>
                    <a:pt x="759" y="2340"/>
                  </a:lnTo>
                  <a:lnTo>
                    <a:pt x="725" y="2340"/>
                  </a:lnTo>
                  <a:lnTo>
                    <a:pt x="621" y="2331"/>
                  </a:lnTo>
                  <a:lnTo>
                    <a:pt x="518" y="2303"/>
                  </a:lnTo>
                  <a:lnTo>
                    <a:pt x="414" y="2246"/>
                  </a:lnTo>
                  <a:lnTo>
                    <a:pt x="354" y="2180"/>
                  </a:lnTo>
                  <a:lnTo>
                    <a:pt x="319" y="2114"/>
                  </a:lnTo>
                  <a:lnTo>
                    <a:pt x="311" y="2048"/>
                  </a:lnTo>
                  <a:lnTo>
                    <a:pt x="311" y="1425"/>
                  </a:lnTo>
                  <a:lnTo>
                    <a:pt x="302" y="1415"/>
                  </a:lnTo>
                  <a:lnTo>
                    <a:pt x="302" y="1406"/>
                  </a:lnTo>
                  <a:lnTo>
                    <a:pt x="268" y="1330"/>
                  </a:lnTo>
                  <a:lnTo>
                    <a:pt x="207" y="1264"/>
                  </a:lnTo>
                  <a:lnTo>
                    <a:pt x="130" y="1217"/>
                  </a:lnTo>
                  <a:lnTo>
                    <a:pt x="35" y="1198"/>
                  </a:lnTo>
                  <a:lnTo>
                    <a:pt x="26" y="1189"/>
                  </a:lnTo>
                  <a:lnTo>
                    <a:pt x="9" y="1189"/>
                  </a:lnTo>
                  <a:lnTo>
                    <a:pt x="0" y="1179"/>
                  </a:lnTo>
                  <a:lnTo>
                    <a:pt x="0" y="1151"/>
                  </a:lnTo>
                  <a:lnTo>
                    <a:pt x="9" y="1142"/>
                  </a:lnTo>
                  <a:lnTo>
                    <a:pt x="18" y="1142"/>
                  </a:lnTo>
                  <a:lnTo>
                    <a:pt x="69" y="1132"/>
                  </a:lnTo>
                  <a:lnTo>
                    <a:pt x="138" y="1113"/>
                  </a:lnTo>
                  <a:lnTo>
                    <a:pt x="216" y="1066"/>
                  </a:lnTo>
                  <a:lnTo>
                    <a:pt x="276" y="981"/>
                  </a:lnTo>
                  <a:lnTo>
                    <a:pt x="302" y="906"/>
                  </a:lnTo>
                  <a:lnTo>
                    <a:pt x="302" y="292"/>
                  </a:lnTo>
                  <a:lnTo>
                    <a:pt x="319" y="198"/>
                  </a:lnTo>
                  <a:lnTo>
                    <a:pt x="380" y="113"/>
                  </a:lnTo>
                  <a:lnTo>
                    <a:pt x="475" y="56"/>
                  </a:lnTo>
                  <a:lnTo>
                    <a:pt x="587" y="9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8387" y="3081"/>
              <a:ext cx="501" cy="233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1" y="9"/>
                </a:cxn>
                <a:cxn ang="0">
                  <a:pos x="501" y="37"/>
                </a:cxn>
                <a:cxn ang="0">
                  <a:pos x="475" y="66"/>
                </a:cxn>
                <a:cxn ang="0">
                  <a:pos x="354" y="217"/>
                </a:cxn>
                <a:cxn ang="0">
                  <a:pos x="268" y="396"/>
                </a:cxn>
                <a:cxn ang="0">
                  <a:pos x="199" y="575"/>
                </a:cxn>
                <a:cxn ang="0">
                  <a:pos x="156" y="764"/>
                </a:cxn>
                <a:cxn ang="0">
                  <a:pos x="138" y="972"/>
                </a:cxn>
                <a:cxn ang="0">
                  <a:pos x="130" y="1170"/>
                </a:cxn>
                <a:cxn ang="0">
                  <a:pos x="138" y="1359"/>
                </a:cxn>
                <a:cxn ang="0">
                  <a:pos x="156" y="1548"/>
                </a:cxn>
                <a:cxn ang="0">
                  <a:pos x="199" y="1746"/>
                </a:cxn>
                <a:cxn ang="0">
                  <a:pos x="259" y="1935"/>
                </a:cxn>
                <a:cxn ang="0">
                  <a:pos x="345" y="2104"/>
                </a:cxn>
                <a:cxn ang="0">
                  <a:pos x="466" y="2265"/>
                </a:cxn>
                <a:cxn ang="0">
                  <a:pos x="501" y="2303"/>
                </a:cxn>
                <a:cxn ang="0">
                  <a:pos x="501" y="2312"/>
                </a:cxn>
                <a:cxn ang="0">
                  <a:pos x="492" y="2312"/>
                </a:cxn>
                <a:cxn ang="0">
                  <a:pos x="492" y="2321"/>
                </a:cxn>
                <a:cxn ang="0">
                  <a:pos x="483" y="2331"/>
                </a:cxn>
                <a:cxn ang="0">
                  <a:pos x="466" y="2331"/>
                </a:cxn>
                <a:cxn ang="0">
                  <a:pos x="449" y="2321"/>
                </a:cxn>
                <a:cxn ang="0">
                  <a:pos x="406" y="2284"/>
                </a:cxn>
                <a:cxn ang="0">
                  <a:pos x="345" y="2218"/>
                </a:cxn>
                <a:cxn ang="0">
                  <a:pos x="276" y="2133"/>
                </a:cxn>
                <a:cxn ang="0">
                  <a:pos x="207" y="2019"/>
                </a:cxn>
                <a:cxn ang="0">
                  <a:pos x="138" y="1887"/>
                </a:cxn>
                <a:cxn ang="0">
                  <a:pos x="69" y="1689"/>
                </a:cxn>
                <a:cxn ang="0">
                  <a:pos x="26" y="1491"/>
                </a:cxn>
                <a:cxn ang="0">
                  <a:pos x="9" y="1312"/>
                </a:cxn>
                <a:cxn ang="0">
                  <a:pos x="0" y="1161"/>
                </a:cxn>
                <a:cxn ang="0">
                  <a:pos x="9" y="1010"/>
                </a:cxn>
                <a:cxn ang="0">
                  <a:pos x="26" y="830"/>
                </a:cxn>
                <a:cxn ang="0">
                  <a:pos x="69" y="641"/>
                </a:cxn>
                <a:cxn ang="0">
                  <a:pos x="138" y="453"/>
                </a:cxn>
                <a:cxn ang="0">
                  <a:pos x="207" y="321"/>
                </a:cxn>
                <a:cxn ang="0">
                  <a:pos x="276" y="207"/>
                </a:cxn>
                <a:cxn ang="0">
                  <a:pos x="345" y="113"/>
                </a:cxn>
                <a:cxn ang="0">
                  <a:pos x="406" y="56"/>
                </a:cxn>
                <a:cxn ang="0">
                  <a:pos x="449" y="9"/>
                </a:cxn>
                <a:cxn ang="0">
                  <a:pos x="475" y="0"/>
                </a:cxn>
              </a:cxnLst>
              <a:rect l="0" t="0" r="r" b="b"/>
              <a:pathLst>
                <a:path w="501" h="2331">
                  <a:moveTo>
                    <a:pt x="475" y="0"/>
                  </a:moveTo>
                  <a:lnTo>
                    <a:pt x="492" y="0"/>
                  </a:lnTo>
                  <a:lnTo>
                    <a:pt x="501" y="9"/>
                  </a:lnTo>
                  <a:lnTo>
                    <a:pt x="501" y="37"/>
                  </a:lnTo>
                  <a:lnTo>
                    <a:pt x="475" y="66"/>
                  </a:lnTo>
                  <a:lnTo>
                    <a:pt x="354" y="217"/>
                  </a:lnTo>
                  <a:lnTo>
                    <a:pt x="268" y="396"/>
                  </a:lnTo>
                  <a:lnTo>
                    <a:pt x="199" y="575"/>
                  </a:lnTo>
                  <a:lnTo>
                    <a:pt x="156" y="764"/>
                  </a:lnTo>
                  <a:lnTo>
                    <a:pt x="138" y="972"/>
                  </a:lnTo>
                  <a:lnTo>
                    <a:pt x="130" y="1170"/>
                  </a:lnTo>
                  <a:lnTo>
                    <a:pt x="138" y="1359"/>
                  </a:lnTo>
                  <a:lnTo>
                    <a:pt x="156" y="1548"/>
                  </a:lnTo>
                  <a:lnTo>
                    <a:pt x="199" y="1746"/>
                  </a:lnTo>
                  <a:lnTo>
                    <a:pt x="259" y="1935"/>
                  </a:lnTo>
                  <a:lnTo>
                    <a:pt x="345" y="2104"/>
                  </a:lnTo>
                  <a:lnTo>
                    <a:pt x="466" y="2265"/>
                  </a:lnTo>
                  <a:lnTo>
                    <a:pt x="501" y="2303"/>
                  </a:lnTo>
                  <a:lnTo>
                    <a:pt x="501" y="2312"/>
                  </a:lnTo>
                  <a:lnTo>
                    <a:pt x="492" y="2312"/>
                  </a:lnTo>
                  <a:lnTo>
                    <a:pt x="492" y="2321"/>
                  </a:lnTo>
                  <a:lnTo>
                    <a:pt x="483" y="2331"/>
                  </a:lnTo>
                  <a:lnTo>
                    <a:pt x="466" y="2331"/>
                  </a:lnTo>
                  <a:lnTo>
                    <a:pt x="449" y="2321"/>
                  </a:lnTo>
                  <a:lnTo>
                    <a:pt x="406" y="2284"/>
                  </a:lnTo>
                  <a:lnTo>
                    <a:pt x="345" y="2218"/>
                  </a:lnTo>
                  <a:lnTo>
                    <a:pt x="276" y="2133"/>
                  </a:lnTo>
                  <a:lnTo>
                    <a:pt x="207" y="2019"/>
                  </a:lnTo>
                  <a:lnTo>
                    <a:pt x="138" y="1887"/>
                  </a:lnTo>
                  <a:lnTo>
                    <a:pt x="69" y="1689"/>
                  </a:lnTo>
                  <a:lnTo>
                    <a:pt x="26" y="1491"/>
                  </a:lnTo>
                  <a:lnTo>
                    <a:pt x="9" y="1312"/>
                  </a:lnTo>
                  <a:lnTo>
                    <a:pt x="0" y="1161"/>
                  </a:lnTo>
                  <a:lnTo>
                    <a:pt x="9" y="1010"/>
                  </a:lnTo>
                  <a:lnTo>
                    <a:pt x="26" y="830"/>
                  </a:lnTo>
                  <a:lnTo>
                    <a:pt x="69" y="641"/>
                  </a:lnTo>
                  <a:lnTo>
                    <a:pt x="138" y="453"/>
                  </a:lnTo>
                  <a:lnTo>
                    <a:pt x="207" y="321"/>
                  </a:lnTo>
                  <a:lnTo>
                    <a:pt x="276" y="207"/>
                  </a:lnTo>
                  <a:lnTo>
                    <a:pt x="345" y="113"/>
                  </a:lnTo>
                  <a:lnTo>
                    <a:pt x="406" y="56"/>
                  </a:lnTo>
                  <a:lnTo>
                    <a:pt x="449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9069" y="3807"/>
              <a:ext cx="1087" cy="105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48" y="114"/>
                </a:cxn>
                <a:cxn ang="0">
                  <a:pos x="448" y="255"/>
                </a:cxn>
                <a:cxn ang="0">
                  <a:pos x="379" y="463"/>
                </a:cxn>
                <a:cxn ang="0">
                  <a:pos x="319" y="708"/>
                </a:cxn>
                <a:cxn ang="0">
                  <a:pos x="310" y="869"/>
                </a:cxn>
                <a:cxn ang="0">
                  <a:pos x="379" y="991"/>
                </a:cxn>
                <a:cxn ang="0">
                  <a:pos x="526" y="982"/>
                </a:cxn>
                <a:cxn ang="0">
                  <a:pos x="638" y="878"/>
                </a:cxn>
                <a:cxn ang="0">
                  <a:pos x="681" y="803"/>
                </a:cxn>
                <a:cxn ang="0">
                  <a:pos x="716" y="604"/>
                </a:cxn>
                <a:cxn ang="0">
                  <a:pos x="785" y="331"/>
                </a:cxn>
                <a:cxn ang="0">
                  <a:pos x="836" y="104"/>
                </a:cxn>
                <a:cxn ang="0">
                  <a:pos x="862" y="48"/>
                </a:cxn>
                <a:cxn ang="0">
                  <a:pos x="905" y="19"/>
                </a:cxn>
                <a:cxn ang="0">
                  <a:pos x="949" y="29"/>
                </a:cxn>
                <a:cxn ang="0">
                  <a:pos x="974" y="57"/>
                </a:cxn>
                <a:cxn ang="0">
                  <a:pos x="974" y="123"/>
                </a:cxn>
                <a:cxn ang="0">
                  <a:pos x="949" y="246"/>
                </a:cxn>
                <a:cxn ang="0">
                  <a:pos x="923" y="359"/>
                </a:cxn>
                <a:cxn ang="0">
                  <a:pos x="854" y="661"/>
                </a:cxn>
                <a:cxn ang="0">
                  <a:pos x="819" y="840"/>
                </a:cxn>
                <a:cxn ang="0">
                  <a:pos x="811" y="944"/>
                </a:cxn>
                <a:cxn ang="0">
                  <a:pos x="828" y="991"/>
                </a:cxn>
                <a:cxn ang="0">
                  <a:pos x="871" y="1010"/>
                </a:cxn>
                <a:cxn ang="0">
                  <a:pos x="966" y="944"/>
                </a:cxn>
                <a:cxn ang="0">
                  <a:pos x="1018" y="803"/>
                </a:cxn>
                <a:cxn ang="0">
                  <a:pos x="1035" y="699"/>
                </a:cxn>
                <a:cxn ang="0">
                  <a:pos x="1078" y="680"/>
                </a:cxn>
                <a:cxn ang="0">
                  <a:pos x="1087" y="699"/>
                </a:cxn>
                <a:cxn ang="0">
                  <a:pos x="1069" y="784"/>
                </a:cxn>
                <a:cxn ang="0">
                  <a:pos x="1026" y="925"/>
                </a:cxn>
                <a:cxn ang="0">
                  <a:pos x="940" y="1039"/>
                </a:cxn>
                <a:cxn ang="0">
                  <a:pos x="785" y="1039"/>
                </a:cxn>
                <a:cxn ang="0">
                  <a:pos x="681" y="897"/>
                </a:cxn>
                <a:cxn ang="0">
                  <a:pos x="647" y="935"/>
                </a:cxn>
                <a:cxn ang="0">
                  <a:pos x="526" y="1029"/>
                </a:cxn>
                <a:cxn ang="0">
                  <a:pos x="310" y="1029"/>
                </a:cxn>
                <a:cxn ang="0">
                  <a:pos x="215" y="944"/>
                </a:cxn>
                <a:cxn ang="0">
                  <a:pos x="172" y="774"/>
                </a:cxn>
                <a:cxn ang="0">
                  <a:pos x="207" y="576"/>
                </a:cxn>
                <a:cxn ang="0">
                  <a:pos x="293" y="284"/>
                </a:cxn>
                <a:cxn ang="0">
                  <a:pos x="328" y="123"/>
                </a:cxn>
                <a:cxn ang="0">
                  <a:pos x="310" y="57"/>
                </a:cxn>
                <a:cxn ang="0">
                  <a:pos x="293" y="48"/>
                </a:cxn>
                <a:cxn ang="0">
                  <a:pos x="215" y="67"/>
                </a:cxn>
                <a:cxn ang="0">
                  <a:pos x="103" y="208"/>
                </a:cxn>
                <a:cxn ang="0">
                  <a:pos x="51" y="359"/>
                </a:cxn>
                <a:cxn ang="0">
                  <a:pos x="8" y="378"/>
                </a:cxn>
                <a:cxn ang="0">
                  <a:pos x="0" y="359"/>
                </a:cxn>
                <a:cxn ang="0">
                  <a:pos x="17" y="284"/>
                </a:cxn>
                <a:cxn ang="0">
                  <a:pos x="86" y="133"/>
                </a:cxn>
                <a:cxn ang="0">
                  <a:pos x="207" y="19"/>
                </a:cxn>
              </a:cxnLst>
              <a:rect l="0" t="0" r="r" b="b"/>
              <a:pathLst>
                <a:path w="1087" h="1058">
                  <a:moveTo>
                    <a:pt x="284" y="0"/>
                  </a:moveTo>
                  <a:lnTo>
                    <a:pt x="353" y="19"/>
                  </a:lnTo>
                  <a:lnTo>
                    <a:pt x="405" y="57"/>
                  </a:lnTo>
                  <a:lnTo>
                    <a:pt x="448" y="114"/>
                  </a:lnTo>
                  <a:lnTo>
                    <a:pt x="457" y="189"/>
                  </a:lnTo>
                  <a:lnTo>
                    <a:pt x="448" y="255"/>
                  </a:lnTo>
                  <a:lnTo>
                    <a:pt x="422" y="340"/>
                  </a:lnTo>
                  <a:lnTo>
                    <a:pt x="379" y="463"/>
                  </a:lnTo>
                  <a:lnTo>
                    <a:pt x="345" y="586"/>
                  </a:lnTo>
                  <a:lnTo>
                    <a:pt x="319" y="708"/>
                  </a:lnTo>
                  <a:lnTo>
                    <a:pt x="310" y="812"/>
                  </a:lnTo>
                  <a:lnTo>
                    <a:pt x="310" y="869"/>
                  </a:lnTo>
                  <a:lnTo>
                    <a:pt x="345" y="963"/>
                  </a:lnTo>
                  <a:lnTo>
                    <a:pt x="379" y="991"/>
                  </a:lnTo>
                  <a:lnTo>
                    <a:pt x="440" y="1001"/>
                  </a:lnTo>
                  <a:lnTo>
                    <a:pt x="526" y="982"/>
                  </a:lnTo>
                  <a:lnTo>
                    <a:pt x="595" y="935"/>
                  </a:lnTo>
                  <a:lnTo>
                    <a:pt x="638" y="878"/>
                  </a:lnTo>
                  <a:lnTo>
                    <a:pt x="673" y="831"/>
                  </a:lnTo>
                  <a:lnTo>
                    <a:pt x="681" y="803"/>
                  </a:lnTo>
                  <a:lnTo>
                    <a:pt x="698" y="718"/>
                  </a:lnTo>
                  <a:lnTo>
                    <a:pt x="716" y="604"/>
                  </a:lnTo>
                  <a:lnTo>
                    <a:pt x="750" y="472"/>
                  </a:lnTo>
                  <a:lnTo>
                    <a:pt x="785" y="331"/>
                  </a:lnTo>
                  <a:lnTo>
                    <a:pt x="811" y="208"/>
                  </a:lnTo>
                  <a:lnTo>
                    <a:pt x="836" y="104"/>
                  </a:lnTo>
                  <a:lnTo>
                    <a:pt x="845" y="76"/>
                  </a:lnTo>
                  <a:lnTo>
                    <a:pt x="862" y="48"/>
                  </a:lnTo>
                  <a:lnTo>
                    <a:pt x="871" y="38"/>
                  </a:lnTo>
                  <a:lnTo>
                    <a:pt x="905" y="19"/>
                  </a:lnTo>
                  <a:lnTo>
                    <a:pt x="923" y="19"/>
                  </a:lnTo>
                  <a:lnTo>
                    <a:pt x="949" y="29"/>
                  </a:lnTo>
                  <a:lnTo>
                    <a:pt x="966" y="38"/>
                  </a:lnTo>
                  <a:lnTo>
                    <a:pt x="974" y="57"/>
                  </a:lnTo>
                  <a:lnTo>
                    <a:pt x="983" y="85"/>
                  </a:lnTo>
                  <a:lnTo>
                    <a:pt x="974" y="123"/>
                  </a:lnTo>
                  <a:lnTo>
                    <a:pt x="957" y="180"/>
                  </a:lnTo>
                  <a:lnTo>
                    <a:pt x="949" y="246"/>
                  </a:lnTo>
                  <a:lnTo>
                    <a:pt x="940" y="293"/>
                  </a:lnTo>
                  <a:lnTo>
                    <a:pt x="923" y="359"/>
                  </a:lnTo>
                  <a:lnTo>
                    <a:pt x="914" y="406"/>
                  </a:lnTo>
                  <a:lnTo>
                    <a:pt x="854" y="661"/>
                  </a:lnTo>
                  <a:lnTo>
                    <a:pt x="836" y="755"/>
                  </a:lnTo>
                  <a:lnTo>
                    <a:pt x="819" y="840"/>
                  </a:lnTo>
                  <a:lnTo>
                    <a:pt x="811" y="906"/>
                  </a:lnTo>
                  <a:lnTo>
                    <a:pt x="811" y="944"/>
                  </a:lnTo>
                  <a:lnTo>
                    <a:pt x="819" y="973"/>
                  </a:lnTo>
                  <a:lnTo>
                    <a:pt x="828" y="991"/>
                  </a:lnTo>
                  <a:lnTo>
                    <a:pt x="845" y="1010"/>
                  </a:lnTo>
                  <a:lnTo>
                    <a:pt x="871" y="1010"/>
                  </a:lnTo>
                  <a:lnTo>
                    <a:pt x="923" y="991"/>
                  </a:lnTo>
                  <a:lnTo>
                    <a:pt x="966" y="944"/>
                  </a:lnTo>
                  <a:lnTo>
                    <a:pt x="992" y="878"/>
                  </a:lnTo>
                  <a:lnTo>
                    <a:pt x="1018" y="803"/>
                  </a:lnTo>
                  <a:lnTo>
                    <a:pt x="1035" y="718"/>
                  </a:lnTo>
                  <a:lnTo>
                    <a:pt x="1035" y="699"/>
                  </a:lnTo>
                  <a:lnTo>
                    <a:pt x="1052" y="680"/>
                  </a:lnTo>
                  <a:lnTo>
                    <a:pt x="1078" y="680"/>
                  </a:lnTo>
                  <a:lnTo>
                    <a:pt x="1087" y="689"/>
                  </a:lnTo>
                  <a:lnTo>
                    <a:pt x="1087" y="699"/>
                  </a:lnTo>
                  <a:lnTo>
                    <a:pt x="1078" y="718"/>
                  </a:lnTo>
                  <a:lnTo>
                    <a:pt x="1069" y="784"/>
                  </a:lnTo>
                  <a:lnTo>
                    <a:pt x="1052" y="850"/>
                  </a:lnTo>
                  <a:lnTo>
                    <a:pt x="1026" y="925"/>
                  </a:lnTo>
                  <a:lnTo>
                    <a:pt x="992" y="991"/>
                  </a:lnTo>
                  <a:lnTo>
                    <a:pt x="940" y="1039"/>
                  </a:lnTo>
                  <a:lnTo>
                    <a:pt x="871" y="1058"/>
                  </a:lnTo>
                  <a:lnTo>
                    <a:pt x="785" y="1039"/>
                  </a:lnTo>
                  <a:lnTo>
                    <a:pt x="724" y="982"/>
                  </a:lnTo>
                  <a:lnTo>
                    <a:pt x="681" y="897"/>
                  </a:lnTo>
                  <a:lnTo>
                    <a:pt x="681" y="888"/>
                  </a:lnTo>
                  <a:lnTo>
                    <a:pt x="647" y="935"/>
                  </a:lnTo>
                  <a:lnTo>
                    <a:pt x="595" y="991"/>
                  </a:lnTo>
                  <a:lnTo>
                    <a:pt x="526" y="1029"/>
                  </a:lnTo>
                  <a:lnTo>
                    <a:pt x="431" y="1048"/>
                  </a:lnTo>
                  <a:lnTo>
                    <a:pt x="310" y="1029"/>
                  </a:lnTo>
                  <a:lnTo>
                    <a:pt x="259" y="991"/>
                  </a:lnTo>
                  <a:lnTo>
                    <a:pt x="215" y="944"/>
                  </a:lnTo>
                  <a:lnTo>
                    <a:pt x="181" y="869"/>
                  </a:lnTo>
                  <a:lnTo>
                    <a:pt x="172" y="774"/>
                  </a:lnTo>
                  <a:lnTo>
                    <a:pt x="181" y="680"/>
                  </a:lnTo>
                  <a:lnTo>
                    <a:pt x="207" y="576"/>
                  </a:lnTo>
                  <a:lnTo>
                    <a:pt x="241" y="444"/>
                  </a:lnTo>
                  <a:lnTo>
                    <a:pt x="293" y="284"/>
                  </a:lnTo>
                  <a:lnTo>
                    <a:pt x="310" y="208"/>
                  </a:lnTo>
                  <a:lnTo>
                    <a:pt x="328" y="123"/>
                  </a:lnTo>
                  <a:lnTo>
                    <a:pt x="328" y="95"/>
                  </a:lnTo>
                  <a:lnTo>
                    <a:pt x="310" y="57"/>
                  </a:lnTo>
                  <a:lnTo>
                    <a:pt x="302" y="57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15" y="67"/>
                  </a:lnTo>
                  <a:lnTo>
                    <a:pt x="155" y="123"/>
                  </a:lnTo>
                  <a:lnTo>
                    <a:pt x="103" y="208"/>
                  </a:lnTo>
                  <a:lnTo>
                    <a:pt x="60" y="340"/>
                  </a:lnTo>
                  <a:lnTo>
                    <a:pt x="51" y="359"/>
                  </a:lnTo>
                  <a:lnTo>
                    <a:pt x="34" y="378"/>
                  </a:lnTo>
                  <a:lnTo>
                    <a:pt x="8" y="378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8" y="331"/>
                  </a:lnTo>
                  <a:lnTo>
                    <a:pt x="17" y="284"/>
                  </a:lnTo>
                  <a:lnTo>
                    <a:pt x="43" y="208"/>
                  </a:lnTo>
                  <a:lnTo>
                    <a:pt x="86" y="133"/>
                  </a:lnTo>
                  <a:lnTo>
                    <a:pt x="138" y="67"/>
                  </a:lnTo>
                  <a:lnTo>
                    <a:pt x="207" y="19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0414" y="4591"/>
              <a:ext cx="251" cy="68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3" y="0"/>
                </a:cxn>
                <a:cxn ang="0">
                  <a:pos x="173" y="19"/>
                </a:cxn>
                <a:cxn ang="0">
                  <a:pos x="216" y="66"/>
                </a:cxn>
                <a:cxn ang="0">
                  <a:pos x="242" y="141"/>
                </a:cxn>
                <a:cxn ang="0">
                  <a:pos x="251" y="245"/>
                </a:cxn>
                <a:cxn ang="0">
                  <a:pos x="233" y="236"/>
                </a:cxn>
                <a:cxn ang="0">
                  <a:pos x="225" y="368"/>
                </a:cxn>
                <a:cxn ang="0">
                  <a:pos x="190" y="472"/>
                </a:cxn>
                <a:cxn ang="0">
                  <a:pos x="147" y="566"/>
                </a:cxn>
                <a:cxn ang="0">
                  <a:pos x="104" y="632"/>
                </a:cxn>
                <a:cxn ang="0">
                  <a:pos x="69" y="670"/>
                </a:cxn>
                <a:cxn ang="0">
                  <a:pos x="44" y="689"/>
                </a:cxn>
                <a:cxn ang="0">
                  <a:pos x="35" y="689"/>
                </a:cxn>
                <a:cxn ang="0">
                  <a:pos x="26" y="679"/>
                </a:cxn>
                <a:cxn ang="0">
                  <a:pos x="26" y="651"/>
                </a:cxn>
                <a:cxn ang="0">
                  <a:pos x="52" y="623"/>
                </a:cxn>
                <a:cxn ang="0">
                  <a:pos x="104" y="557"/>
                </a:cxn>
                <a:cxn ang="0">
                  <a:pos x="147" y="462"/>
                </a:cxn>
                <a:cxn ang="0">
                  <a:pos x="182" y="358"/>
                </a:cxn>
                <a:cxn ang="0">
                  <a:pos x="199" y="236"/>
                </a:cxn>
                <a:cxn ang="0">
                  <a:pos x="199" y="207"/>
                </a:cxn>
                <a:cxn ang="0">
                  <a:pos x="190" y="217"/>
                </a:cxn>
                <a:cxn ang="0">
                  <a:pos x="147" y="236"/>
                </a:cxn>
                <a:cxn ang="0">
                  <a:pos x="113" y="245"/>
                </a:cxn>
                <a:cxn ang="0">
                  <a:pos x="78" y="245"/>
                </a:cxn>
                <a:cxn ang="0">
                  <a:pos x="26" y="207"/>
                </a:cxn>
                <a:cxn ang="0">
                  <a:pos x="18" y="179"/>
                </a:cxn>
                <a:cxn ang="0">
                  <a:pos x="0" y="151"/>
                </a:cxn>
                <a:cxn ang="0">
                  <a:pos x="0" y="94"/>
                </a:cxn>
                <a:cxn ang="0">
                  <a:pos x="9" y="66"/>
                </a:cxn>
                <a:cxn ang="0">
                  <a:pos x="26" y="38"/>
                </a:cxn>
                <a:cxn ang="0">
                  <a:pos x="78" y="0"/>
                </a:cxn>
              </a:cxnLst>
              <a:rect l="0" t="0" r="r" b="b"/>
              <a:pathLst>
                <a:path w="251" h="689">
                  <a:moveTo>
                    <a:pt x="78" y="0"/>
                  </a:moveTo>
                  <a:lnTo>
                    <a:pt x="113" y="0"/>
                  </a:lnTo>
                  <a:lnTo>
                    <a:pt x="173" y="19"/>
                  </a:lnTo>
                  <a:lnTo>
                    <a:pt x="216" y="66"/>
                  </a:lnTo>
                  <a:lnTo>
                    <a:pt x="242" y="141"/>
                  </a:lnTo>
                  <a:lnTo>
                    <a:pt x="251" y="245"/>
                  </a:lnTo>
                  <a:lnTo>
                    <a:pt x="233" y="236"/>
                  </a:lnTo>
                  <a:lnTo>
                    <a:pt x="225" y="368"/>
                  </a:lnTo>
                  <a:lnTo>
                    <a:pt x="190" y="472"/>
                  </a:lnTo>
                  <a:lnTo>
                    <a:pt x="147" y="566"/>
                  </a:lnTo>
                  <a:lnTo>
                    <a:pt x="104" y="632"/>
                  </a:lnTo>
                  <a:lnTo>
                    <a:pt x="69" y="670"/>
                  </a:lnTo>
                  <a:lnTo>
                    <a:pt x="44" y="689"/>
                  </a:lnTo>
                  <a:lnTo>
                    <a:pt x="35" y="689"/>
                  </a:lnTo>
                  <a:lnTo>
                    <a:pt x="26" y="679"/>
                  </a:lnTo>
                  <a:lnTo>
                    <a:pt x="26" y="651"/>
                  </a:lnTo>
                  <a:lnTo>
                    <a:pt x="52" y="623"/>
                  </a:lnTo>
                  <a:lnTo>
                    <a:pt x="104" y="557"/>
                  </a:lnTo>
                  <a:lnTo>
                    <a:pt x="147" y="462"/>
                  </a:lnTo>
                  <a:lnTo>
                    <a:pt x="182" y="358"/>
                  </a:lnTo>
                  <a:lnTo>
                    <a:pt x="199" y="236"/>
                  </a:lnTo>
                  <a:lnTo>
                    <a:pt x="199" y="207"/>
                  </a:lnTo>
                  <a:lnTo>
                    <a:pt x="190" y="217"/>
                  </a:lnTo>
                  <a:lnTo>
                    <a:pt x="147" y="236"/>
                  </a:lnTo>
                  <a:lnTo>
                    <a:pt x="113" y="245"/>
                  </a:lnTo>
                  <a:lnTo>
                    <a:pt x="78" y="245"/>
                  </a:lnTo>
                  <a:lnTo>
                    <a:pt x="26" y="207"/>
                  </a:lnTo>
                  <a:lnTo>
                    <a:pt x="18" y="179"/>
                  </a:lnTo>
                  <a:lnTo>
                    <a:pt x="0" y="151"/>
                  </a:lnTo>
                  <a:lnTo>
                    <a:pt x="0" y="94"/>
                  </a:lnTo>
                  <a:lnTo>
                    <a:pt x="9" y="66"/>
                  </a:lnTo>
                  <a:lnTo>
                    <a:pt x="26" y="38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4" name="Freeform 68"/>
            <p:cNvSpPr>
              <a:spLocks noEditPoints="1"/>
            </p:cNvSpPr>
            <p:nvPr/>
          </p:nvSpPr>
          <p:spPr bwMode="auto">
            <a:xfrm>
              <a:off x="11277" y="3222"/>
              <a:ext cx="914" cy="2096"/>
            </a:xfrm>
            <a:custGeom>
              <a:avLst/>
              <a:gdLst/>
              <a:ahLst/>
              <a:cxnLst>
                <a:cxn ang="0">
                  <a:pos x="647" y="246"/>
                </a:cxn>
                <a:cxn ang="0">
                  <a:pos x="802" y="265"/>
                </a:cxn>
                <a:cxn ang="0">
                  <a:pos x="845" y="255"/>
                </a:cxn>
                <a:cxn ang="0">
                  <a:pos x="863" y="246"/>
                </a:cxn>
                <a:cxn ang="0">
                  <a:pos x="819" y="227"/>
                </a:cxn>
                <a:cxn ang="0">
                  <a:pos x="569" y="0"/>
                </a:cxn>
                <a:cxn ang="0">
                  <a:pos x="595" y="10"/>
                </a:cxn>
                <a:cxn ang="0">
                  <a:pos x="587" y="76"/>
                </a:cxn>
                <a:cxn ang="0">
                  <a:pos x="595" y="161"/>
                </a:cxn>
                <a:cxn ang="0">
                  <a:pos x="604" y="198"/>
                </a:cxn>
                <a:cxn ang="0">
                  <a:pos x="802" y="170"/>
                </a:cxn>
                <a:cxn ang="0">
                  <a:pos x="897" y="198"/>
                </a:cxn>
                <a:cxn ang="0">
                  <a:pos x="897" y="265"/>
                </a:cxn>
                <a:cxn ang="0">
                  <a:pos x="811" y="302"/>
                </a:cxn>
                <a:cxn ang="0">
                  <a:pos x="656" y="293"/>
                </a:cxn>
                <a:cxn ang="0">
                  <a:pos x="595" y="265"/>
                </a:cxn>
                <a:cxn ang="0">
                  <a:pos x="483" y="359"/>
                </a:cxn>
                <a:cxn ang="0">
                  <a:pos x="276" y="633"/>
                </a:cxn>
                <a:cxn ang="0">
                  <a:pos x="138" y="991"/>
                </a:cxn>
                <a:cxn ang="0">
                  <a:pos x="121" y="1218"/>
                </a:cxn>
                <a:cxn ang="0">
                  <a:pos x="155" y="1359"/>
                </a:cxn>
                <a:cxn ang="0">
                  <a:pos x="241" y="1463"/>
                </a:cxn>
                <a:cxn ang="0">
                  <a:pos x="354" y="1520"/>
                </a:cxn>
                <a:cxn ang="0">
                  <a:pos x="543" y="1586"/>
                </a:cxn>
                <a:cxn ang="0">
                  <a:pos x="638" y="1633"/>
                </a:cxn>
                <a:cxn ang="0">
                  <a:pos x="716" y="1737"/>
                </a:cxn>
                <a:cxn ang="0">
                  <a:pos x="707" y="1916"/>
                </a:cxn>
                <a:cxn ang="0">
                  <a:pos x="587" y="2067"/>
                </a:cxn>
                <a:cxn ang="0">
                  <a:pos x="405" y="2077"/>
                </a:cxn>
                <a:cxn ang="0">
                  <a:pos x="302" y="2011"/>
                </a:cxn>
                <a:cxn ang="0">
                  <a:pos x="285" y="1963"/>
                </a:cxn>
                <a:cxn ang="0">
                  <a:pos x="310" y="1954"/>
                </a:cxn>
                <a:cxn ang="0">
                  <a:pos x="397" y="2020"/>
                </a:cxn>
                <a:cxn ang="0">
                  <a:pos x="535" y="2020"/>
                </a:cxn>
                <a:cxn ang="0">
                  <a:pos x="595" y="1935"/>
                </a:cxn>
                <a:cxn ang="0">
                  <a:pos x="587" y="1822"/>
                </a:cxn>
                <a:cxn ang="0">
                  <a:pos x="509" y="1746"/>
                </a:cxn>
                <a:cxn ang="0">
                  <a:pos x="449" y="1718"/>
                </a:cxn>
                <a:cxn ang="0">
                  <a:pos x="405" y="1709"/>
                </a:cxn>
                <a:cxn ang="0">
                  <a:pos x="345" y="1680"/>
                </a:cxn>
                <a:cxn ang="0">
                  <a:pos x="147" y="1586"/>
                </a:cxn>
                <a:cxn ang="0">
                  <a:pos x="43" y="1454"/>
                </a:cxn>
                <a:cxn ang="0">
                  <a:pos x="0" y="1227"/>
                </a:cxn>
                <a:cxn ang="0">
                  <a:pos x="95" y="793"/>
                </a:cxn>
                <a:cxn ang="0">
                  <a:pos x="319" y="444"/>
                </a:cxn>
                <a:cxn ang="0">
                  <a:pos x="561" y="227"/>
                </a:cxn>
                <a:cxn ang="0">
                  <a:pos x="535" y="66"/>
                </a:cxn>
                <a:cxn ang="0">
                  <a:pos x="543" y="19"/>
                </a:cxn>
                <a:cxn ang="0">
                  <a:pos x="569" y="0"/>
                </a:cxn>
              </a:cxnLst>
              <a:rect l="0" t="0" r="r" b="b"/>
              <a:pathLst>
                <a:path w="914" h="2096">
                  <a:moveTo>
                    <a:pt x="716" y="227"/>
                  </a:moveTo>
                  <a:lnTo>
                    <a:pt x="647" y="246"/>
                  </a:lnTo>
                  <a:lnTo>
                    <a:pt x="681" y="265"/>
                  </a:lnTo>
                  <a:lnTo>
                    <a:pt x="802" y="265"/>
                  </a:lnTo>
                  <a:lnTo>
                    <a:pt x="828" y="255"/>
                  </a:lnTo>
                  <a:lnTo>
                    <a:pt x="845" y="255"/>
                  </a:lnTo>
                  <a:lnTo>
                    <a:pt x="854" y="246"/>
                  </a:lnTo>
                  <a:lnTo>
                    <a:pt x="863" y="246"/>
                  </a:lnTo>
                  <a:lnTo>
                    <a:pt x="837" y="236"/>
                  </a:lnTo>
                  <a:lnTo>
                    <a:pt x="819" y="227"/>
                  </a:lnTo>
                  <a:lnTo>
                    <a:pt x="716" y="227"/>
                  </a:lnTo>
                  <a:close/>
                  <a:moveTo>
                    <a:pt x="569" y="0"/>
                  </a:moveTo>
                  <a:lnTo>
                    <a:pt x="587" y="0"/>
                  </a:lnTo>
                  <a:lnTo>
                    <a:pt x="595" y="10"/>
                  </a:lnTo>
                  <a:lnTo>
                    <a:pt x="595" y="47"/>
                  </a:lnTo>
                  <a:lnTo>
                    <a:pt x="587" y="76"/>
                  </a:lnTo>
                  <a:lnTo>
                    <a:pt x="587" y="142"/>
                  </a:lnTo>
                  <a:lnTo>
                    <a:pt x="595" y="161"/>
                  </a:lnTo>
                  <a:lnTo>
                    <a:pt x="595" y="180"/>
                  </a:lnTo>
                  <a:lnTo>
                    <a:pt x="604" y="198"/>
                  </a:lnTo>
                  <a:lnTo>
                    <a:pt x="681" y="170"/>
                  </a:lnTo>
                  <a:lnTo>
                    <a:pt x="802" y="170"/>
                  </a:lnTo>
                  <a:lnTo>
                    <a:pt x="863" y="180"/>
                  </a:lnTo>
                  <a:lnTo>
                    <a:pt x="897" y="198"/>
                  </a:lnTo>
                  <a:lnTo>
                    <a:pt x="914" y="236"/>
                  </a:lnTo>
                  <a:lnTo>
                    <a:pt x="897" y="265"/>
                  </a:lnTo>
                  <a:lnTo>
                    <a:pt x="863" y="283"/>
                  </a:lnTo>
                  <a:lnTo>
                    <a:pt x="811" y="302"/>
                  </a:lnTo>
                  <a:lnTo>
                    <a:pt x="690" y="302"/>
                  </a:lnTo>
                  <a:lnTo>
                    <a:pt x="656" y="293"/>
                  </a:lnTo>
                  <a:lnTo>
                    <a:pt x="630" y="283"/>
                  </a:lnTo>
                  <a:lnTo>
                    <a:pt x="595" y="265"/>
                  </a:lnTo>
                  <a:lnTo>
                    <a:pt x="595" y="274"/>
                  </a:lnTo>
                  <a:lnTo>
                    <a:pt x="483" y="359"/>
                  </a:lnTo>
                  <a:lnTo>
                    <a:pt x="379" y="482"/>
                  </a:lnTo>
                  <a:lnTo>
                    <a:pt x="276" y="633"/>
                  </a:lnTo>
                  <a:lnTo>
                    <a:pt x="198" y="812"/>
                  </a:lnTo>
                  <a:lnTo>
                    <a:pt x="138" y="991"/>
                  </a:lnTo>
                  <a:lnTo>
                    <a:pt x="121" y="1171"/>
                  </a:lnTo>
                  <a:lnTo>
                    <a:pt x="121" y="1218"/>
                  </a:lnTo>
                  <a:lnTo>
                    <a:pt x="129" y="1284"/>
                  </a:lnTo>
                  <a:lnTo>
                    <a:pt x="155" y="1359"/>
                  </a:lnTo>
                  <a:lnTo>
                    <a:pt x="207" y="1435"/>
                  </a:lnTo>
                  <a:lnTo>
                    <a:pt x="241" y="1463"/>
                  </a:lnTo>
                  <a:lnTo>
                    <a:pt x="285" y="1491"/>
                  </a:lnTo>
                  <a:lnTo>
                    <a:pt x="354" y="1520"/>
                  </a:lnTo>
                  <a:lnTo>
                    <a:pt x="457" y="1558"/>
                  </a:lnTo>
                  <a:lnTo>
                    <a:pt x="543" y="1586"/>
                  </a:lnTo>
                  <a:lnTo>
                    <a:pt x="595" y="1614"/>
                  </a:lnTo>
                  <a:lnTo>
                    <a:pt x="638" y="1633"/>
                  </a:lnTo>
                  <a:lnTo>
                    <a:pt x="690" y="1690"/>
                  </a:lnTo>
                  <a:lnTo>
                    <a:pt x="716" y="1737"/>
                  </a:lnTo>
                  <a:lnTo>
                    <a:pt x="725" y="1812"/>
                  </a:lnTo>
                  <a:lnTo>
                    <a:pt x="707" y="1916"/>
                  </a:lnTo>
                  <a:lnTo>
                    <a:pt x="656" y="2001"/>
                  </a:lnTo>
                  <a:lnTo>
                    <a:pt x="587" y="2067"/>
                  </a:lnTo>
                  <a:lnTo>
                    <a:pt x="492" y="2096"/>
                  </a:lnTo>
                  <a:lnTo>
                    <a:pt x="405" y="2077"/>
                  </a:lnTo>
                  <a:lnTo>
                    <a:pt x="345" y="2048"/>
                  </a:lnTo>
                  <a:lnTo>
                    <a:pt x="302" y="2011"/>
                  </a:lnTo>
                  <a:lnTo>
                    <a:pt x="285" y="1982"/>
                  </a:lnTo>
                  <a:lnTo>
                    <a:pt x="285" y="1963"/>
                  </a:lnTo>
                  <a:lnTo>
                    <a:pt x="293" y="1954"/>
                  </a:lnTo>
                  <a:lnTo>
                    <a:pt x="310" y="1954"/>
                  </a:lnTo>
                  <a:lnTo>
                    <a:pt x="328" y="1973"/>
                  </a:lnTo>
                  <a:lnTo>
                    <a:pt x="397" y="2020"/>
                  </a:lnTo>
                  <a:lnTo>
                    <a:pt x="483" y="2039"/>
                  </a:lnTo>
                  <a:lnTo>
                    <a:pt x="535" y="2020"/>
                  </a:lnTo>
                  <a:lnTo>
                    <a:pt x="569" y="1992"/>
                  </a:lnTo>
                  <a:lnTo>
                    <a:pt x="595" y="1935"/>
                  </a:lnTo>
                  <a:lnTo>
                    <a:pt x="604" y="1888"/>
                  </a:lnTo>
                  <a:lnTo>
                    <a:pt x="587" y="1822"/>
                  </a:lnTo>
                  <a:lnTo>
                    <a:pt x="552" y="1775"/>
                  </a:lnTo>
                  <a:lnTo>
                    <a:pt x="509" y="1746"/>
                  </a:lnTo>
                  <a:lnTo>
                    <a:pt x="474" y="1727"/>
                  </a:lnTo>
                  <a:lnTo>
                    <a:pt x="449" y="1718"/>
                  </a:lnTo>
                  <a:lnTo>
                    <a:pt x="431" y="1709"/>
                  </a:lnTo>
                  <a:lnTo>
                    <a:pt x="405" y="1709"/>
                  </a:lnTo>
                  <a:lnTo>
                    <a:pt x="371" y="1690"/>
                  </a:lnTo>
                  <a:lnTo>
                    <a:pt x="345" y="1680"/>
                  </a:lnTo>
                  <a:lnTo>
                    <a:pt x="207" y="1624"/>
                  </a:lnTo>
                  <a:lnTo>
                    <a:pt x="147" y="1586"/>
                  </a:lnTo>
                  <a:lnTo>
                    <a:pt x="86" y="1529"/>
                  </a:lnTo>
                  <a:lnTo>
                    <a:pt x="43" y="1454"/>
                  </a:lnTo>
                  <a:lnTo>
                    <a:pt x="9" y="1350"/>
                  </a:lnTo>
                  <a:lnTo>
                    <a:pt x="0" y="1227"/>
                  </a:lnTo>
                  <a:lnTo>
                    <a:pt x="26" y="1001"/>
                  </a:lnTo>
                  <a:lnTo>
                    <a:pt x="95" y="793"/>
                  </a:lnTo>
                  <a:lnTo>
                    <a:pt x="198" y="604"/>
                  </a:lnTo>
                  <a:lnTo>
                    <a:pt x="319" y="444"/>
                  </a:lnTo>
                  <a:lnTo>
                    <a:pt x="440" y="312"/>
                  </a:lnTo>
                  <a:lnTo>
                    <a:pt x="561" y="227"/>
                  </a:lnTo>
                  <a:lnTo>
                    <a:pt x="535" y="142"/>
                  </a:lnTo>
                  <a:lnTo>
                    <a:pt x="535" y="66"/>
                  </a:lnTo>
                  <a:lnTo>
                    <a:pt x="543" y="38"/>
                  </a:lnTo>
                  <a:lnTo>
                    <a:pt x="543" y="19"/>
                  </a:lnTo>
                  <a:lnTo>
                    <a:pt x="561" y="10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12390" y="3081"/>
              <a:ext cx="500" cy="23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6" y="0"/>
                </a:cxn>
                <a:cxn ang="0">
                  <a:pos x="43" y="9"/>
                </a:cxn>
                <a:cxn ang="0">
                  <a:pos x="86" y="56"/>
                </a:cxn>
                <a:cxn ang="0">
                  <a:pos x="146" y="113"/>
                </a:cxn>
                <a:cxn ang="0">
                  <a:pos x="215" y="198"/>
                </a:cxn>
                <a:cxn ang="0">
                  <a:pos x="284" y="311"/>
                </a:cxn>
                <a:cxn ang="0">
                  <a:pos x="353" y="443"/>
                </a:cxn>
                <a:cxn ang="0">
                  <a:pos x="422" y="641"/>
                </a:cxn>
                <a:cxn ang="0">
                  <a:pos x="465" y="840"/>
                </a:cxn>
                <a:cxn ang="0">
                  <a:pos x="483" y="1019"/>
                </a:cxn>
                <a:cxn ang="0">
                  <a:pos x="491" y="1170"/>
                </a:cxn>
                <a:cxn ang="0">
                  <a:pos x="500" y="1161"/>
                </a:cxn>
                <a:cxn ang="0">
                  <a:pos x="491" y="1312"/>
                </a:cxn>
                <a:cxn ang="0">
                  <a:pos x="465" y="1491"/>
                </a:cxn>
                <a:cxn ang="0">
                  <a:pos x="431" y="1680"/>
                </a:cxn>
                <a:cxn ang="0">
                  <a:pos x="362" y="1868"/>
                </a:cxn>
                <a:cxn ang="0">
                  <a:pos x="293" y="2001"/>
                </a:cxn>
                <a:cxn ang="0">
                  <a:pos x="224" y="2114"/>
                </a:cxn>
                <a:cxn ang="0">
                  <a:pos x="155" y="2208"/>
                </a:cxn>
                <a:cxn ang="0">
                  <a:pos x="95" y="2265"/>
                </a:cxn>
                <a:cxn ang="0">
                  <a:pos x="51" y="2312"/>
                </a:cxn>
                <a:cxn ang="0">
                  <a:pos x="26" y="2321"/>
                </a:cxn>
                <a:cxn ang="0">
                  <a:pos x="8" y="2321"/>
                </a:cxn>
                <a:cxn ang="0">
                  <a:pos x="0" y="2312"/>
                </a:cxn>
                <a:cxn ang="0">
                  <a:pos x="0" y="2293"/>
                </a:cxn>
                <a:cxn ang="0">
                  <a:pos x="26" y="2265"/>
                </a:cxn>
                <a:cxn ang="0">
                  <a:pos x="146" y="2104"/>
                </a:cxn>
                <a:cxn ang="0">
                  <a:pos x="233" y="1935"/>
                </a:cxn>
                <a:cxn ang="0">
                  <a:pos x="302" y="1755"/>
                </a:cxn>
                <a:cxn ang="0">
                  <a:pos x="345" y="1557"/>
                </a:cxn>
                <a:cxn ang="0">
                  <a:pos x="362" y="1359"/>
                </a:cxn>
                <a:cxn ang="0">
                  <a:pos x="371" y="1161"/>
                </a:cxn>
                <a:cxn ang="0">
                  <a:pos x="353" y="887"/>
                </a:cxn>
                <a:cxn ang="0">
                  <a:pos x="319" y="632"/>
                </a:cxn>
                <a:cxn ang="0">
                  <a:pos x="250" y="415"/>
                </a:cxn>
                <a:cxn ang="0">
                  <a:pos x="155" y="226"/>
                </a:cxn>
                <a:cxn ang="0">
                  <a:pos x="43" y="75"/>
                </a:cxn>
                <a:cxn ang="0">
                  <a:pos x="26" y="56"/>
                </a:cxn>
                <a:cxn ang="0">
                  <a:pos x="8" y="47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1">
                  <a:moveTo>
                    <a:pt x="8" y="0"/>
                  </a:moveTo>
                  <a:lnTo>
                    <a:pt x="26" y="0"/>
                  </a:lnTo>
                  <a:lnTo>
                    <a:pt x="43" y="9"/>
                  </a:lnTo>
                  <a:lnTo>
                    <a:pt x="86" y="56"/>
                  </a:lnTo>
                  <a:lnTo>
                    <a:pt x="146" y="113"/>
                  </a:lnTo>
                  <a:lnTo>
                    <a:pt x="215" y="198"/>
                  </a:lnTo>
                  <a:lnTo>
                    <a:pt x="284" y="311"/>
                  </a:lnTo>
                  <a:lnTo>
                    <a:pt x="353" y="443"/>
                  </a:lnTo>
                  <a:lnTo>
                    <a:pt x="422" y="641"/>
                  </a:lnTo>
                  <a:lnTo>
                    <a:pt x="465" y="840"/>
                  </a:lnTo>
                  <a:lnTo>
                    <a:pt x="483" y="1019"/>
                  </a:lnTo>
                  <a:lnTo>
                    <a:pt x="491" y="1170"/>
                  </a:lnTo>
                  <a:lnTo>
                    <a:pt x="500" y="1161"/>
                  </a:lnTo>
                  <a:lnTo>
                    <a:pt x="491" y="1312"/>
                  </a:lnTo>
                  <a:lnTo>
                    <a:pt x="465" y="1491"/>
                  </a:lnTo>
                  <a:lnTo>
                    <a:pt x="431" y="1680"/>
                  </a:lnTo>
                  <a:lnTo>
                    <a:pt x="362" y="1868"/>
                  </a:lnTo>
                  <a:lnTo>
                    <a:pt x="293" y="2001"/>
                  </a:lnTo>
                  <a:lnTo>
                    <a:pt x="224" y="2114"/>
                  </a:lnTo>
                  <a:lnTo>
                    <a:pt x="155" y="2208"/>
                  </a:lnTo>
                  <a:lnTo>
                    <a:pt x="95" y="2265"/>
                  </a:lnTo>
                  <a:lnTo>
                    <a:pt x="51" y="2312"/>
                  </a:lnTo>
                  <a:lnTo>
                    <a:pt x="26" y="2321"/>
                  </a:lnTo>
                  <a:lnTo>
                    <a:pt x="8" y="2321"/>
                  </a:lnTo>
                  <a:lnTo>
                    <a:pt x="0" y="2312"/>
                  </a:lnTo>
                  <a:lnTo>
                    <a:pt x="0" y="2293"/>
                  </a:lnTo>
                  <a:lnTo>
                    <a:pt x="26" y="2265"/>
                  </a:lnTo>
                  <a:lnTo>
                    <a:pt x="146" y="2104"/>
                  </a:lnTo>
                  <a:lnTo>
                    <a:pt x="233" y="1935"/>
                  </a:lnTo>
                  <a:lnTo>
                    <a:pt x="302" y="1755"/>
                  </a:lnTo>
                  <a:lnTo>
                    <a:pt x="345" y="1557"/>
                  </a:lnTo>
                  <a:lnTo>
                    <a:pt x="362" y="1359"/>
                  </a:lnTo>
                  <a:lnTo>
                    <a:pt x="371" y="1161"/>
                  </a:lnTo>
                  <a:lnTo>
                    <a:pt x="353" y="887"/>
                  </a:lnTo>
                  <a:lnTo>
                    <a:pt x="319" y="632"/>
                  </a:lnTo>
                  <a:lnTo>
                    <a:pt x="250" y="415"/>
                  </a:lnTo>
                  <a:lnTo>
                    <a:pt x="155" y="226"/>
                  </a:lnTo>
                  <a:lnTo>
                    <a:pt x="43" y="75"/>
                  </a:lnTo>
                  <a:lnTo>
                    <a:pt x="26" y="56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6" name="Freeform 70"/>
            <p:cNvSpPr>
              <a:spLocks noEditPoints="1"/>
            </p:cNvSpPr>
            <p:nvPr/>
          </p:nvSpPr>
          <p:spPr bwMode="auto">
            <a:xfrm>
              <a:off x="13856" y="3836"/>
              <a:ext cx="224" cy="1000"/>
            </a:xfrm>
            <a:custGeom>
              <a:avLst/>
              <a:gdLst/>
              <a:ahLst/>
              <a:cxnLst>
                <a:cxn ang="0">
                  <a:pos x="112" y="755"/>
                </a:cxn>
                <a:cxn ang="0">
                  <a:pos x="147" y="764"/>
                </a:cxn>
                <a:cxn ang="0">
                  <a:pos x="181" y="783"/>
                </a:cxn>
                <a:cxn ang="0">
                  <a:pos x="198" y="802"/>
                </a:cxn>
                <a:cxn ang="0">
                  <a:pos x="216" y="840"/>
                </a:cxn>
                <a:cxn ang="0">
                  <a:pos x="224" y="877"/>
                </a:cxn>
                <a:cxn ang="0">
                  <a:pos x="216" y="915"/>
                </a:cxn>
                <a:cxn ang="0">
                  <a:pos x="198" y="953"/>
                </a:cxn>
                <a:cxn ang="0">
                  <a:pos x="181" y="972"/>
                </a:cxn>
                <a:cxn ang="0">
                  <a:pos x="147" y="991"/>
                </a:cxn>
                <a:cxn ang="0">
                  <a:pos x="112" y="1000"/>
                </a:cxn>
                <a:cxn ang="0">
                  <a:pos x="78" y="991"/>
                </a:cxn>
                <a:cxn ang="0">
                  <a:pos x="43" y="972"/>
                </a:cxn>
                <a:cxn ang="0">
                  <a:pos x="26" y="953"/>
                </a:cxn>
                <a:cxn ang="0">
                  <a:pos x="9" y="915"/>
                </a:cxn>
                <a:cxn ang="0">
                  <a:pos x="0" y="877"/>
                </a:cxn>
                <a:cxn ang="0">
                  <a:pos x="9" y="840"/>
                </a:cxn>
                <a:cxn ang="0">
                  <a:pos x="26" y="802"/>
                </a:cxn>
                <a:cxn ang="0">
                  <a:pos x="43" y="783"/>
                </a:cxn>
                <a:cxn ang="0">
                  <a:pos x="78" y="764"/>
                </a:cxn>
                <a:cxn ang="0">
                  <a:pos x="112" y="755"/>
                </a:cxn>
                <a:cxn ang="0">
                  <a:pos x="112" y="0"/>
                </a:cxn>
                <a:cxn ang="0">
                  <a:pos x="147" y="9"/>
                </a:cxn>
                <a:cxn ang="0">
                  <a:pos x="181" y="28"/>
                </a:cxn>
                <a:cxn ang="0">
                  <a:pos x="198" y="47"/>
                </a:cxn>
                <a:cxn ang="0">
                  <a:pos x="216" y="85"/>
                </a:cxn>
                <a:cxn ang="0">
                  <a:pos x="224" y="122"/>
                </a:cxn>
                <a:cxn ang="0">
                  <a:pos x="216" y="160"/>
                </a:cxn>
                <a:cxn ang="0">
                  <a:pos x="198" y="198"/>
                </a:cxn>
                <a:cxn ang="0">
                  <a:pos x="181" y="217"/>
                </a:cxn>
                <a:cxn ang="0">
                  <a:pos x="147" y="236"/>
                </a:cxn>
                <a:cxn ang="0">
                  <a:pos x="112" y="245"/>
                </a:cxn>
                <a:cxn ang="0">
                  <a:pos x="78" y="236"/>
                </a:cxn>
                <a:cxn ang="0">
                  <a:pos x="43" y="217"/>
                </a:cxn>
                <a:cxn ang="0">
                  <a:pos x="26" y="198"/>
                </a:cxn>
                <a:cxn ang="0">
                  <a:pos x="9" y="160"/>
                </a:cxn>
                <a:cxn ang="0">
                  <a:pos x="0" y="122"/>
                </a:cxn>
                <a:cxn ang="0">
                  <a:pos x="9" y="85"/>
                </a:cxn>
                <a:cxn ang="0">
                  <a:pos x="26" y="47"/>
                </a:cxn>
                <a:cxn ang="0">
                  <a:pos x="43" y="28"/>
                </a:cxn>
                <a:cxn ang="0">
                  <a:pos x="78" y="9"/>
                </a:cxn>
                <a:cxn ang="0">
                  <a:pos x="112" y="0"/>
                </a:cxn>
              </a:cxnLst>
              <a:rect l="0" t="0" r="r" b="b"/>
              <a:pathLst>
                <a:path w="224" h="1000">
                  <a:moveTo>
                    <a:pt x="112" y="755"/>
                  </a:moveTo>
                  <a:lnTo>
                    <a:pt x="147" y="764"/>
                  </a:lnTo>
                  <a:lnTo>
                    <a:pt x="181" y="783"/>
                  </a:lnTo>
                  <a:lnTo>
                    <a:pt x="198" y="802"/>
                  </a:lnTo>
                  <a:lnTo>
                    <a:pt x="216" y="840"/>
                  </a:lnTo>
                  <a:lnTo>
                    <a:pt x="224" y="877"/>
                  </a:lnTo>
                  <a:lnTo>
                    <a:pt x="216" y="915"/>
                  </a:lnTo>
                  <a:lnTo>
                    <a:pt x="198" y="953"/>
                  </a:lnTo>
                  <a:lnTo>
                    <a:pt x="181" y="972"/>
                  </a:lnTo>
                  <a:lnTo>
                    <a:pt x="147" y="991"/>
                  </a:lnTo>
                  <a:lnTo>
                    <a:pt x="112" y="1000"/>
                  </a:lnTo>
                  <a:lnTo>
                    <a:pt x="78" y="991"/>
                  </a:lnTo>
                  <a:lnTo>
                    <a:pt x="43" y="972"/>
                  </a:lnTo>
                  <a:lnTo>
                    <a:pt x="26" y="953"/>
                  </a:lnTo>
                  <a:lnTo>
                    <a:pt x="9" y="915"/>
                  </a:lnTo>
                  <a:lnTo>
                    <a:pt x="0" y="877"/>
                  </a:lnTo>
                  <a:lnTo>
                    <a:pt x="9" y="840"/>
                  </a:lnTo>
                  <a:lnTo>
                    <a:pt x="26" y="802"/>
                  </a:lnTo>
                  <a:lnTo>
                    <a:pt x="43" y="783"/>
                  </a:lnTo>
                  <a:lnTo>
                    <a:pt x="78" y="764"/>
                  </a:lnTo>
                  <a:lnTo>
                    <a:pt x="112" y="755"/>
                  </a:lnTo>
                  <a:close/>
                  <a:moveTo>
                    <a:pt x="112" y="0"/>
                  </a:moveTo>
                  <a:lnTo>
                    <a:pt x="147" y="9"/>
                  </a:lnTo>
                  <a:lnTo>
                    <a:pt x="181" y="28"/>
                  </a:lnTo>
                  <a:lnTo>
                    <a:pt x="198" y="47"/>
                  </a:lnTo>
                  <a:lnTo>
                    <a:pt x="216" y="85"/>
                  </a:lnTo>
                  <a:lnTo>
                    <a:pt x="224" y="122"/>
                  </a:lnTo>
                  <a:lnTo>
                    <a:pt x="216" y="160"/>
                  </a:lnTo>
                  <a:lnTo>
                    <a:pt x="198" y="198"/>
                  </a:lnTo>
                  <a:lnTo>
                    <a:pt x="181" y="217"/>
                  </a:lnTo>
                  <a:lnTo>
                    <a:pt x="147" y="236"/>
                  </a:lnTo>
                  <a:lnTo>
                    <a:pt x="112" y="245"/>
                  </a:lnTo>
                  <a:lnTo>
                    <a:pt x="78" y="236"/>
                  </a:lnTo>
                  <a:lnTo>
                    <a:pt x="43" y="217"/>
                  </a:lnTo>
                  <a:lnTo>
                    <a:pt x="26" y="198"/>
                  </a:lnTo>
                  <a:lnTo>
                    <a:pt x="9" y="160"/>
                  </a:lnTo>
                  <a:lnTo>
                    <a:pt x="0" y="122"/>
                  </a:lnTo>
                  <a:lnTo>
                    <a:pt x="9" y="85"/>
                  </a:lnTo>
                  <a:lnTo>
                    <a:pt x="26" y="47"/>
                  </a:lnTo>
                  <a:lnTo>
                    <a:pt x="43" y="28"/>
                  </a:lnTo>
                  <a:lnTo>
                    <a:pt x="78" y="9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4977" y="3251"/>
              <a:ext cx="1424" cy="158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15" y="0"/>
                </a:cxn>
                <a:cxn ang="0">
                  <a:pos x="1424" y="9"/>
                </a:cxn>
                <a:cxn ang="0">
                  <a:pos x="1424" y="37"/>
                </a:cxn>
                <a:cxn ang="0">
                  <a:pos x="1415" y="47"/>
                </a:cxn>
                <a:cxn ang="0">
                  <a:pos x="1415" y="56"/>
                </a:cxn>
                <a:cxn ang="0">
                  <a:pos x="1406" y="47"/>
                </a:cxn>
                <a:cxn ang="0">
                  <a:pos x="216" y="1500"/>
                </a:cxn>
                <a:cxn ang="0">
                  <a:pos x="578" y="1500"/>
                </a:cxn>
                <a:cxn ang="0">
                  <a:pos x="725" y="1491"/>
                </a:cxn>
                <a:cxn ang="0">
                  <a:pos x="837" y="1462"/>
                </a:cxn>
                <a:cxn ang="0">
                  <a:pos x="923" y="1415"/>
                </a:cxn>
                <a:cxn ang="0">
                  <a:pos x="992" y="1340"/>
                </a:cxn>
                <a:cxn ang="0">
                  <a:pos x="1053" y="1255"/>
                </a:cxn>
                <a:cxn ang="0">
                  <a:pos x="1096" y="1151"/>
                </a:cxn>
                <a:cxn ang="0">
                  <a:pos x="1139" y="1019"/>
                </a:cxn>
                <a:cxn ang="0">
                  <a:pos x="1148" y="991"/>
                </a:cxn>
                <a:cxn ang="0">
                  <a:pos x="1156" y="981"/>
                </a:cxn>
                <a:cxn ang="0">
                  <a:pos x="1156" y="972"/>
                </a:cxn>
                <a:cxn ang="0">
                  <a:pos x="1165" y="962"/>
                </a:cxn>
                <a:cxn ang="0">
                  <a:pos x="1182" y="962"/>
                </a:cxn>
                <a:cxn ang="0">
                  <a:pos x="1199" y="981"/>
                </a:cxn>
                <a:cxn ang="0">
                  <a:pos x="1199" y="1000"/>
                </a:cxn>
                <a:cxn ang="0">
                  <a:pos x="1191" y="1019"/>
                </a:cxn>
                <a:cxn ang="0">
                  <a:pos x="1191" y="1028"/>
                </a:cxn>
                <a:cxn ang="0">
                  <a:pos x="1044" y="1538"/>
                </a:cxn>
                <a:cxn ang="0">
                  <a:pos x="1027" y="1576"/>
                </a:cxn>
                <a:cxn ang="0">
                  <a:pos x="1018" y="1585"/>
                </a:cxn>
                <a:cxn ang="0">
                  <a:pos x="18" y="1585"/>
                </a:cxn>
                <a:cxn ang="0">
                  <a:pos x="0" y="1576"/>
                </a:cxn>
                <a:cxn ang="0">
                  <a:pos x="0" y="1557"/>
                </a:cxn>
                <a:cxn ang="0">
                  <a:pos x="9" y="1547"/>
                </a:cxn>
                <a:cxn ang="0">
                  <a:pos x="9" y="1529"/>
                </a:cxn>
                <a:cxn ang="0">
                  <a:pos x="1199" y="75"/>
                </a:cxn>
                <a:cxn ang="0">
                  <a:pos x="854" y="75"/>
                </a:cxn>
                <a:cxn ang="0">
                  <a:pos x="708" y="85"/>
                </a:cxn>
                <a:cxn ang="0">
                  <a:pos x="587" y="122"/>
                </a:cxn>
                <a:cxn ang="0">
                  <a:pos x="492" y="188"/>
                </a:cxn>
                <a:cxn ang="0">
                  <a:pos x="423" y="264"/>
                </a:cxn>
                <a:cxn ang="0">
                  <a:pos x="371" y="377"/>
                </a:cxn>
                <a:cxn ang="0">
                  <a:pos x="328" y="500"/>
                </a:cxn>
                <a:cxn ang="0">
                  <a:pos x="328" y="509"/>
                </a:cxn>
                <a:cxn ang="0">
                  <a:pos x="311" y="528"/>
                </a:cxn>
                <a:cxn ang="0">
                  <a:pos x="294" y="528"/>
                </a:cxn>
                <a:cxn ang="0">
                  <a:pos x="276" y="509"/>
                </a:cxn>
                <a:cxn ang="0">
                  <a:pos x="276" y="500"/>
                </a:cxn>
                <a:cxn ang="0">
                  <a:pos x="285" y="490"/>
                </a:cxn>
                <a:cxn ang="0">
                  <a:pos x="285" y="471"/>
                </a:cxn>
                <a:cxn ang="0">
                  <a:pos x="406" y="47"/>
                </a:cxn>
                <a:cxn ang="0">
                  <a:pos x="423" y="9"/>
                </a:cxn>
                <a:cxn ang="0">
                  <a:pos x="432" y="0"/>
                </a:cxn>
              </a:cxnLst>
              <a:rect l="0" t="0" r="r" b="b"/>
              <a:pathLst>
                <a:path w="1424" h="1585">
                  <a:moveTo>
                    <a:pt x="432" y="0"/>
                  </a:moveTo>
                  <a:lnTo>
                    <a:pt x="1415" y="0"/>
                  </a:lnTo>
                  <a:lnTo>
                    <a:pt x="1424" y="9"/>
                  </a:lnTo>
                  <a:lnTo>
                    <a:pt x="1424" y="37"/>
                  </a:lnTo>
                  <a:lnTo>
                    <a:pt x="1415" y="47"/>
                  </a:lnTo>
                  <a:lnTo>
                    <a:pt x="1415" y="56"/>
                  </a:lnTo>
                  <a:lnTo>
                    <a:pt x="1406" y="47"/>
                  </a:lnTo>
                  <a:lnTo>
                    <a:pt x="216" y="1500"/>
                  </a:lnTo>
                  <a:lnTo>
                    <a:pt x="578" y="1500"/>
                  </a:lnTo>
                  <a:lnTo>
                    <a:pt x="725" y="1491"/>
                  </a:lnTo>
                  <a:lnTo>
                    <a:pt x="837" y="1462"/>
                  </a:lnTo>
                  <a:lnTo>
                    <a:pt x="923" y="1415"/>
                  </a:lnTo>
                  <a:lnTo>
                    <a:pt x="992" y="1340"/>
                  </a:lnTo>
                  <a:lnTo>
                    <a:pt x="1053" y="1255"/>
                  </a:lnTo>
                  <a:lnTo>
                    <a:pt x="1096" y="1151"/>
                  </a:lnTo>
                  <a:lnTo>
                    <a:pt x="1139" y="1019"/>
                  </a:lnTo>
                  <a:lnTo>
                    <a:pt x="1148" y="991"/>
                  </a:lnTo>
                  <a:lnTo>
                    <a:pt x="1156" y="981"/>
                  </a:lnTo>
                  <a:lnTo>
                    <a:pt x="1156" y="972"/>
                  </a:lnTo>
                  <a:lnTo>
                    <a:pt x="1165" y="962"/>
                  </a:lnTo>
                  <a:lnTo>
                    <a:pt x="1182" y="962"/>
                  </a:lnTo>
                  <a:lnTo>
                    <a:pt x="1199" y="981"/>
                  </a:lnTo>
                  <a:lnTo>
                    <a:pt x="1199" y="1000"/>
                  </a:lnTo>
                  <a:lnTo>
                    <a:pt x="1191" y="1019"/>
                  </a:lnTo>
                  <a:lnTo>
                    <a:pt x="1191" y="1028"/>
                  </a:lnTo>
                  <a:lnTo>
                    <a:pt x="1044" y="1538"/>
                  </a:lnTo>
                  <a:lnTo>
                    <a:pt x="1027" y="1576"/>
                  </a:lnTo>
                  <a:lnTo>
                    <a:pt x="1018" y="1585"/>
                  </a:lnTo>
                  <a:lnTo>
                    <a:pt x="18" y="1585"/>
                  </a:lnTo>
                  <a:lnTo>
                    <a:pt x="0" y="1576"/>
                  </a:lnTo>
                  <a:lnTo>
                    <a:pt x="0" y="1557"/>
                  </a:lnTo>
                  <a:lnTo>
                    <a:pt x="9" y="1547"/>
                  </a:lnTo>
                  <a:lnTo>
                    <a:pt x="9" y="1529"/>
                  </a:lnTo>
                  <a:lnTo>
                    <a:pt x="1199" y="75"/>
                  </a:lnTo>
                  <a:lnTo>
                    <a:pt x="854" y="75"/>
                  </a:lnTo>
                  <a:lnTo>
                    <a:pt x="708" y="85"/>
                  </a:lnTo>
                  <a:lnTo>
                    <a:pt x="587" y="122"/>
                  </a:lnTo>
                  <a:lnTo>
                    <a:pt x="492" y="188"/>
                  </a:lnTo>
                  <a:lnTo>
                    <a:pt x="423" y="264"/>
                  </a:lnTo>
                  <a:lnTo>
                    <a:pt x="371" y="377"/>
                  </a:lnTo>
                  <a:lnTo>
                    <a:pt x="328" y="500"/>
                  </a:lnTo>
                  <a:lnTo>
                    <a:pt x="328" y="509"/>
                  </a:lnTo>
                  <a:lnTo>
                    <a:pt x="311" y="528"/>
                  </a:lnTo>
                  <a:lnTo>
                    <a:pt x="294" y="528"/>
                  </a:lnTo>
                  <a:lnTo>
                    <a:pt x="276" y="509"/>
                  </a:lnTo>
                  <a:lnTo>
                    <a:pt x="276" y="500"/>
                  </a:lnTo>
                  <a:lnTo>
                    <a:pt x="285" y="490"/>
                  </a:lnTo>
                  <a:lnTo>
                    <a:pt x="285" y="471"/>
                  </a:lnTo>
                  <a:lnTo>
                    <a:pt x="406" y="47"/>
                  </a:lnTo>
                  <a:lnTo>
                    <a:pt x="423" y="9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6375" y="4449"/>
              <a:ext cx="871" cy="1076"/>
            </a:xfrm>
            <a:custGeom>
              <a:avLst/>
              <a:gdLst/>
              <a:ahLst/>
              <a:cxnLst>
                <a:cxn ang="0">
                  <a:pos x="414" y="19"/>
                </a:cxn>
                <a:cxn ang="0">
                  <a:pos x="535" y="161"/>
                </a:cxn>
                <a:cxn ang="0">
                  <a:pos x="604" y="349"/>
                </a:cxn>
                <a:cxn ang="0">
                  <a:pos x="621" y="491"/>
                </a:cxn>
                <a:cxn ang="0">
                  <a:pos x="664" y="378"/>
                </a:cxn>
                <a:cxn ang="0">
                  <a:pos x="759" y="151"/>
                </a:cxn>
                <a:cxn ang="0">
                  <a:pos x="819" y="29"/>
                </a:cxn>
                <a:cxn ang="0">
                  <a:pos x="862" y="19"/>
                </a:cxn>
                <a:cxn ang="0">
                  <a:pos x="871" y="38"/>
                </a:cxn>
                <a:cxn ang="0">
                  <a:pos x="862" y="57"/>
                </a:cxn>
                <a:cxn ang="0">
                  <a:pos x="767" y="274"/>
                </a:cxn>
                <a:cxn ang="0">
                  <a:pos x="681" y="472"/>
                </a:cxn>
                <a:cxn ang="0">
                  <a:pos x="621" y="689"/>
                </a:cxn>
                <a:cxn ang="0">
                  <a:pos x="578" y="906"/>
                </a:cxn>
                <a:cxn ang="0">
                  <a:pos x="552" y="1029"/>
                </a:cxn>
                <a:cxn ang="0">
                  <a:pos x="526" y="1067"/>
                </a:cxn>
                <a:cxn ang="0">
                  <a:pos x="500" y="1076"/>
                </a:cxn>
                <a:cxn ang="0">
                  <a:pos x="483" y="1048"/>
                </a:cxn>
                <a:cxn ang="0">
                  <a:pos x="491" y="982"/>
                </a:cxn>
                <a:cxn ang="0">
                  <a:pos x="560" y="680"/>
                </a:cxn>
                <a:cxn ang="0">
                  <a:pos x="569" y="661"/>
                </a:cxn>
                <a:cxn ang="0">
                  <a:pos x="560" y="406"/>
                </a:cxn>
                <a:cxn ang="0">
                  <a:pos x="500" y="246"/>
                </a:cxn>
                <a:cxn ang="0">
                  <a:pos x="388" y="151"/>
                </a:cxn>
                <a:cxn ang="0">
                  <a:pos x="224" y="142"/>
                </a:cxn>
                <a:cxn ang="0">
                  <a:pos x="95" y="217"/>
                </a:cxn>
                <a:cxn ang="0">
                  <a:pos x="43" y="302"/>
                </a:cxn>
                <a:cxn ang="0">
                  <a:pos x="8" y="312"/>
                </a:cxn>
                <a:cxn ang="0">
                  <a:pos x="0" y="293"/>
                </a:cxn>
                <a:cxn ang="0">
                  <a:pos x="26" y="227"/>
                </a:cxn>
                <a:cxn ang="0">
                  <a:pos x="112" y="95"/>
                </a:cxn>
                <a:cxn ang="0">
                  <a:pos x="233" y="10"/>
                </a:cxn>
              </a:cxnLst>
              <a:rect l="0" t="0" r="r" b="b"/>
              <a:pathLst>
                <a:path w="871" h="1076">
                  <a:moveTo>
                    <a:pt x="319" y="0"/>
                  </a:moveTo>
                  <a:lnTo>
                    <a:pt x="414" y="19"/>
                  </a:lnTo>
                  <a:lnTo>
                    <a:pt x="483" y="85"/>
                  </a:lnTo>
                  <a:lnTo>
                    <a:pt x="535" y="161"/>
                  </a:lnTo>
                  <a:lnTo>
                    <a:pt x="578" y="255"/>
                  </a:lnTo>
                  <a:lnTo>
                    <a:pt x="604" y="349"/>
                  </a:lnTo>
                  <a:lnTo>
                    <a:pt x="612" y="434"/>
                  </a:lnTo>
                  <a:lnTo>
                    <a:pt x="621" y="491"/>
                  </a:lnTo>
                  <a:lnTo>
                    <a:pt x="621" y="500"/>
                  </a:lnTo>
                  <a:lnTo>
                    <a:pt x="664" y="378"/>
                  </a:lnTo>
                  <a:lnTo>
                    <a:pt x="716" y="255"/>
                  </a:lnTo>
                  <a:lnTo>
                    <a:pt x="759" y="151"/>
                  </a:lnTo>
                  <a:lnTo>
                    <a:pt x="802" y="76"/>
                  </a:lnTo>
                  <a:lnTo>
                    <a:pt x="819" y="29"/>
                  </a:lnTo>
                  <a:lnTo>
                    <a:pt x="828" y="19"/>
                  </a:lnTo>
                  <a:lnTo>
                    <a:pt x="862" y="19"/>
                  </a:lnTo>
                  <a:lnTo>
                    <a:pt x="871" y="29"/>
                  </a:lnTo>
                  <a:lnTo>
                    <a:pt x="871" y="38"/>
                  </a:lnTo>
                  <a:lnTo>
                    <a:pt x="862" y="47"/>
                  </a:lnTo>
                  <a:lnTo>
                    <a:pt x="862" y="57"/>
                  </a:lnTo>
                  <a:lnTo>
                    <a:pt x="802" y="180"/>
                  </a:lnTo>
                  <a:lnTo>
                    <a:pt x="767" y="274"/>
                  </a:lnTo>
                  <a:lnTo>
                    <a:pt x="716" y="387"/>
                  </a:lnTo>
                  <a:lnTo>
                    <a:pt x="681" y="472"/>
                  </a:lnTo>
                  <a:lnTo>
                    <a:pt x="629" y="642"/>
                  </a:lnTo>
                  <a:lnTo>
                    <a:pt x="621" y="689"/>
                  </a:lnTo>
                  <a:lnTo>
                    <a:pt x="604" y="802"/>
                  </a:lnTo>
                  <a:lnTo>
                    <a:pt x="578" y="906"/>
                  </a:lnTo>
                  <a:lnTo>
                    <a:pt x="560" y="991"/>
                  </a:lnTo>
                  <a:lnTo>
                    <a:pt x="552" y="1029"/>
                  </a:lnTo>
                  <a:lnTo>
                    <a:pt x="535" y="1048"/>
                  </a:lnTo>
                  <a:lnTo>
                    <a:pt x="526" y="1067"/>
                  </a:lnTo>
                  <a:lnTo>
                    <a:pt x="517" y="1076"/>
                  </a:lnTo>
                  <a:lnTo>
                    <a:pt x="500" y="1076"/>
                  </a:lnTo>
                  <a:lnTo>
                    <a:pt x="491" y="1067"/>
                  </a:lnTo>
                  <a:lnTo>
                    <a:pt x="483" y="1048"/>
                  </a:lnTo>
                  <a:lnTo>
                    <a:pt x="483" y="1038"/>
                  </a:lnTo>
                  <a:lnTo>
                    <a:pt x="491" y="982"/>
                  </a:lnTo>
                  <a:lnTo>
                    <a:pt x="509" y="887"/>
                  </a:lnTo>
                  <a:lnTo>
                    <a:pt x="560" y="680"/>
                  </a:lnTo>
                  <a:lnTo>
                    <a:pt x="560" y="670"/>
                  </a:lnTo>
                  <a:lnTo>
                    <a:pt x="569" y="661"/>
                  </a:lnTo>
                  <a:lnTo>
                    <a:pt x="569" y="491"/>
                  </a:lnTo>
                  <a:lnTo>
                    <a:pt x="560" y="406"/>
                  </a:lnTo>
                  <a:lnTo>
                    <a:pt x="535" y="321"/>
                  </a:lnTo>
                  <a:lnTo>
                    <a:pt x="500" y="246"/>
                  </a:lnTo>
                  <a:lnTo>
                    <a:pt x="457" y="189"/>
                  </a:lnTo>
                  <a:lnTo>
                    <a:pt x="388" y="151"/>
                  </a:lnTo>
                  <a:lnTo>
                    <a:pt x="293" y="132"/>
                  </a:lnTo>
                  <a:lnTo>
                    <a:pt x="224" y="142"/>
                  </a:lnTo>
                  <a:lnTo>
                    <a:pt x="146" y="170"/>
                  </a:lnTo>
                  <a:lnTo>
                    <a:pt x="95" y="217"/>
                  </a:lnTo>
                  <a:lnTo>
                    <a:pt x="52" y="283"/>
                  </a:lnTo>
                  <a:lnTo>
                    <a:pt x="43" y="302"/>
                  </a:lnTo>
                  <a:lnTo>
                    <a:pt x="43" y="312"/>
                  </a:lnTo>
                  <a:lnTo>
                    <a:pt x="8" y="312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8" y="274"/>
                  </a:lnTo>
                  <a:lnTo>
                    <a:pt x="26" y="227"/>
                  </a:lnTo>
                  <a:lnTo>
                    <a:pt x="60" y="161"/>
                  </a:lnTo>
                  <a:lnTo>
                    <a:pt x="112" y="95"/>
                  </a:lnTo>
                  <a:lnTo>
                    <a:pt x="164" y="47"/>
                  </a:lnTo>
                  <a:lnTo>
                    <a:pt x="233" y="1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7608" y="3081"/>
              <a:ext cx="501" cy="233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1" y="9"/>
                </a:cxn>
                <a:cxn ang="0">
                  <a:pos x="501" y="37"/>
                </a:cxn>
                <a:cxn ang="0">
                  <a:pos x="475" y="66"/>
                </a:cxn>
                <a:cxn ang="0">
                  <a:pos x="354" y="217"/>
                </a:cxn>
                <a:cxn ang="0">
                  <a:pos x="268" y="396"/>
                </a:cxn>
                <a:cxn ang="0">
                  <a:pos x="199" y="575"/>
                </a:cxn>
                <a:cxn ang="0">
                  <a:pos x="156" y="764"/>
                </a:cxn>
                <a:cxn ang="0">
                  <a:pos x="138" y="972"/>
                </a:cxn>
                <a:cxn ang="0">
                  <a:pos x="130" y="1170"/>
                </a:cxn>
                <a:cxn ang="0">
                  <a:pos x="138" y="1359"/>
                </a:cxn>
                <a:cxn ang="0">
                  <a:pos x="156" y="1548"/>
                </a:cxn>
                <a:cxn ang="0">
                  <a:pos x="199" y="1746"/>
                </a:cxn>
                <a:cxn ang="0">
                  <a:pos x="259" y="1935"/>
                </a:cxn>
                <a:cxn ang="0">
                  <a:pos x="345" y="2104"/>
                </a:cxn>
                <a:cxn ang="0">
                  <a:pos x="466" y="2265"/>
                </a:cxn>
                <a:cxn ang="0">
                  <a:pos x="501" y="2303"/>
                </a:cxn>
                <a:cxn ang="0">
                  <a:pos x="501" y="2312"/>
                </a:cxn>
                <a:cxn ang="0">
                  <a:pos x="492" y="2312"/>
                </a:cxn>
                <a:cxn ang="0">
                  <a:pos x="492" y="2321"/>
                </a:cxn>
                <a:cxn ang="0">
                  <a:pos x="483" y="2331"/>
                </a:cxn>
                <a:cxn ang="0">
                  <a:pos x="466" y="2331"/>
                </a:cxn>
                <a:cxn ang="0">
                  <a:pos x="449" y="2321"/>
                </a:cxn>
                <a:cxn ang="0">
                  <a:pos x="406" y="2284"/>
                </a:cxn>
                <a:cxn ang="0">
                  <a:pos x="345" y="2218"/>
                </a:cxn>
                <a:cxn ang="0">
                  <a:pos x="276" y="2133"/>
                </a:cxn>
                <a:cxn ang="0">
                  <a:pos x="207" y="2019"/>
                </a:cxn>
                <a:cxn ang="0">
                  <a:pos x="138" y="1887"/>
                </a:cxn>
                <a:cxn ang="0">
                  <a:pos x="69" y="1689"/>
                </a:cxn>
                <a:cxn ang="0">
                  <a:pos x="26" y="1491"/>
                </a:cxn>
                <a:cxn ang="0">
                  <a:pos x="9" y="1312"/>
                </a:cxn>
                <a:cxn ang="0">
                  <a:pos x="0" y="1161"/>
                </a:cxn>
                <a:cxn ang="0">
                  <a:pos x="9" y="1010"/>
                </a:cxn>
                <a:cxn ang="0">
                  <a:pos x="35" y="830"/>
                </a:cxn>
                <a:cxn ang="0">
                  <a:pos x="69" y="641"/>
                </a:cxn>
                <a:cxn ang="0">
                  <a:pos x="138" y="453"/>
                </a:cxn>
                <a:cxn ang="0">
                  <a:pos x="207" y="321"/>
                </a:cxn>
                <a:cxn ang="0">
                  <a:pos x="276" y="207"/>
                </a:cxn>
                <a:cxn ang="0">
                  <a:pos x="345" y="113"/>
                </a:cxn>
                <a:cxn ang="0">
                  <a:pos x="406" y="56"/>
                </a:cxn>
                <a:cxn ang="0">
                  <a:pos x="449" y="9"/>
                </a:cxn>
                <a:cxn ang="0">
                  <a:pos x="475" y="0"/>
                </a:cxn>
              </a:cxnLst>
              <a:rect l="0" t="0" r="r" b="b"/>
              <a:pathLst>
                <a:path w="501" h="2331">
                  <a:moveTo>
                    <a:pt x="475" y="0"/>
                  </a:moveTo>
                  <a:lnTo>
                    <a:pt x="492" y="0"/>
                  </a:lnTo>
                  <a:lnTo>
                    <a:pt x="501" y="9"/>
                  </a:lnTo>
                  <a:lnTo>
                    <a:pt x="501" y="37"/>
                  </a:lnTo>
                  <a:lnTo>
                    <a:pt x="475" y="66"/>
                  </a:lnTo>
                  <a:lnTo>
                    <a:pt x="354" y="217"/>
                  </a:lnTo>
                  <a:lnTo>
                    <a:pt x="268" y="396"/>
                  </a:lnTo>
                  <a:lnTo>
                    <a:pt x="199" y="575"/>
                  </a:lnTo>
                  <a:lnTo>
                    <a:pt x="156" y="764"/>
                  </a:lnTo>
                  <a:lnTo>
                    <a:pt x="138" y="972"/>
                  </a:lnTo>
                  <a:lnTo>
                    <a:pt x="130" y="1170"/>
                  </a:lnTo>
                  <a:lnTo>
                    <a:pt x="138" y="1359"/>
                  </a:lnTo>
                  <a:lnTo>
                    <a:pt x="156" y="1548"/>
                  </a:lnTo>
                  <a:lnTo>
                    <a:pt x="199" y="1746"/>
                  </a:lnTo>
                  <a:lnTo>
                    <a:pt x="259" y="1935"/>
                  </a:lnTo>
                  <a:lnTo>
                    <a:pt x="345" y="2104"/>
                  </a:lnTo>
                  <a:lnTo>
                    <a:pt x="466" y="2265"/>
                  </a:lnTo>
                  <a:lnTo>
                    <a:pt x="501" y="2303"/>
                  </a:lnTo>
                  <a:lnTo>
                    <a:pt x="501" y="2312"/>
                  </a:lnTo>
                  <a:lnTo>
                    <a:pt x="492" y="2312"/>
                  </a:lnTo>
                  <a:lnTo>
                    <a:pt x="492" y="2321"/>
                  </a:lnTo>
                  <a:lnTo>
                    <a:pt x="483" y="2331"/>
                  </a:lnTo>
                  <a:lnTo>
                    <a:pt x="466" y="2331"/>
                  </a:lnTo>
                  <a:lnTo>
                    <a:pt x="449" y="2321"/>
                  </a:lnTo>
                  <a:lnTo>
                    <a:pt x="406" y="2284"/>
                  </a:lnTo>
                  <a:lnTo>
                    <a:pt x="345" y="2218"/>
                  </a:lnTo>
                  <a:lnTo>
                    <a:pt x="276" y="2133"/>
                  </a:lnTo>
                  <a:lnTo>
                    <a:pt x="207" y="2019"/>
                  </a:lnTo>
                  <a:lnTo>
                    <a:pt x="138" y="1887"/>
                  </a:lnTo>
                  <a:lnTo>
                    <a:pt x="69" y="1689"/>
                  </a:lnTo>
                  <a:lnTo>
                    <a:pt x="26" y="1491"/>
                  </a:lnTo>
                  <a:lnTo>
                    <a:pt x="9" y="1312"/>
                  </a:lnTo>
                  <a:lnTo>
                    <a:pt x="0" y="1161"/>
                  </a:lnTo>
                  <a:lnTo>
                    <a:pt x="9" y="1010"/>
                  </a:lnTo>
                  <a:lnTo>
                    <a:pt x="35" y="830"/>
                  </a:lnTo>
                  <a:lnTo>
                    <a:pt x="69" y="641"/>
                  </a:lnTo>
                  <a:lnTo>
                    <a:pt x="138" y="453"/>
                  </a:lnTo>
                  <a:lnTo>
                    <a:pt x="207" y="321"/>
                  </a:lnTo>
                  <a:lnTo>
                    <a:pt x="276" y="207"/>
                  </a:lnTo>
                  <a:lnTo>
                    <a:pt x="345" y="113"/>
                  </a:lnTo>
                  <a:lnTo>
                    <a:pt x="406" y="56"/>
                  </a:lnTo>
                  <a:lnTo>
                    <a:pt x="449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18290" y="3807"/>
              <a:ext cx="1087" cy="1058"/>
            </a:xfrm>
            <a:custGeom>
              <a:avLst/>
              <a:gdLst/>
              <a:ahLst/>
              <a:cxnLst>
                <a:cxn ang="0">
                  <a:pos x="353" y="19"/>
                </a:cxn>
                <a:cxn ang="0">
                  <a:pos x="448" y="114"/>
                </a:cxn>
                <a:cxn ang="0">
                  <a:pos x="448" y="255"/>
                </a:cxn>
                <a:cxn ang="0">
                  <a:pos x="379" y="463"/>
                </a:cxn>
                <a:cxn ang="0">
                  <a:pos x="319" y="708"/>
                </a:cxn>
                <a:cxn ang="0">
                  <a:pos x="310" y="869"/>
                </a:cxn>
                <a:cxn ang="0">
                  <a:pos x="379" y="991"/>
                </a:cxn>
                <a:cxn ang="0">
                  <a:pos x="526" y="982"/>
                </a:cxn>
                <a:cxn ang="0">
                  <a:pos x="638" y="878"/>
                </a:cxn>
                <a:cxn ang="0">
                  <a:pos x="681" y="803"/>
                </a:cxn>
                <a:cxn ang="0">
                  <a:pos x="716" y="604"/>
                </a:cxn>
                <a:cxn ang="0">
                  <a:pos x="785" y="331"/>
                </a:cxn>
                <a:cxn ang="0">
                  <a:pos x="836" y="104"/>
                </a:cxn>
                <a:cxn ang="0">
                  <a:pos x="862" y="48"/>
                </a:cxn>
                <a:cxn ang="0">
                  <a:pos x="905" y="19"/>
                </a:cxn>
                <a:cxn ang="0">
                  <a:pos x="949" y="29"/>
                </a:cxn>
                <a:cxn ang="0">
                  <a:pos x="974" y="57"/>
                </a:cxn>
                <a:cxn ang="0">
                  <a:pos x="974" y="123"/>
                </a:cxn>
                <a:cxn ang="0">
                  <a:pos x="949" y="246"/>
                </a:cxn>
                <a:cxn ang="0">
                  <a:pos x="923" y="359"/>
                </a:cxn>
                <a:cxn ang="0">
                  <a:pos x="854" y="661"/>
                </a:cxn>
                <a:cxn ang="0">
                  <a:pos x="819" y="840"/>
                </a:cxn>
                <a:cxn ang="0">
                  <a:pos x="811" y="944"/>
                </a:cxn>
                <a:cxn ang="0">
                  <a:pos x="828" y="991"/>
                </a:cxn>
                <a:cxn ang="0">
                  <a:pos x="871" y="1010"/>
                </a:cxn>
                <a:cxn ang="0">
                  <a:pos x="966" y="944"/>
                </a:cxn>
                <a:cxn ang="0">
                  <a:pos x="1018" y="803"/>
                </a:cxn>
                <a:cxn ang="0">
                  <a:pos x="1035" y="699"/>
                </a:cxn>
                <a:cxn ang="0">
                  <a:pos x="1078" y="680"/>
                </a:cxn>
                <a:cxn ang="0">
                  <a:pos x="1087" y="699"/>
                </a:cxn>
                <a:cxn ang="0">
                  <a:pos x="1069" y="784"/>
                </a:cxn>
                <a:cxn ang="0">
                  <a:pos x="1026" y="925"/>
                </a:cxn>
                <a:cxn ang="0">
                  <a:pos x="940" y="1039"/>
                </a:cxn>
                <a:cxn ang="0">
                  <a:pos x="785" y="1039"/>
                </a:cxn>
                <a:cxn ang="0">
                  <a:pos x="681" y="897"/>
                </a:cxn>
                <a:cxn ang="0">
                  <a:pos x="647" y="935"/>
                </a:cxn>
                <a:cxn ang="0">
                  <a:pos x="526" y="1029"/>
                </a:cxn>
                <a:cxn ang="0">
                  <a:pos x="310" y="1029"/>
                </a:cxn>
                <a:cxn ang="0">
                  <a:pos x="215" y="944"/>
                </a:cxn>
                <a:cxn ang="0">
                  <a:pos x="172" y="774"/>
                </a:cxn>
                <a:cxn ang="0">
                  <a:pos x="207" y="576"/>
                </a:cxn>
                <a:cxn ang="0">
                  <a:pos x="293" y="284"/>
                </a:cxn>
                <a:cxn ang="0">
                  <a:pos x="327" y="123"/>
                </a:cxn>
                <a:cxn ang="0">
                  <a:pos x="310" y="57"/>
                </a:cxn>
                <a:cxn ang="0">
                  <a:pos x="293" y="48"/>
                </a:cxn>
                <a:cxn ang="0">
                  <a:pos x="215" y="67"/>
                </a:cxn>
                <a:cxn ang="0">
                  <a:pos x="103" y="208"/>
                </a:cxn>
                <a:cxn ang="0">
                  <a:pos x="51" y="359"/>
                </a:cxn>
                <a:cxn ang="0">
                  <a:pos x="17" y="378"/>
                </a:cxn>
                <a:cxn ang="0">
                  <a:pos x="0" y="359"/>
                </a:cxn>
                <a:cxn ang="0">
                  <a:pos x="17" y="284"/>
                </a:cxn>
                <a:cxn ang="0">
                  <a:pos x="86" y="133"/>
                </a:cxn>
                <a:cxn ang="0">
                  <a:pos x="207" y="19"/>
                </a:cxn>
              </a:cxnLst>
              <a:rect l="0" t="0" r="r" b="b"/>
              <a:pathLst>
                <a:path w="1087" h="1058">
                  <a:moveTo>
                    <a:pt x="284" y="0"/>
                  </a:moveTo>
                  <a:lnTo>
                    <a:pt x="353" y="19"/>
                  </a:lnTo>
                  <a:lnTo>
                    <a:pt x="414" y="57"/>
                  </a:lnTo>
                  <a:lnTo>
                    <a:pt x="448" y="114"/>
                  </a:lnTo>
                  <a:lnTo>
                    <a:pt x="457" y="189"/>
                  </a:lnTo>
                  <a:lnTo>
                    <a:pt x="448" y="255"/>
                  </a:lnTo>
                  <a:lnTo>
                    <a:pt x="422" y="340"/>
                  </a:lnTo>
                  <a:lnTo>
                    <a:pt x="379" y="463"/>
                  </a:lnTo>
                  <a:lnTo>
                    <a:pt x="345" y="586"/>
                  </a:lnTo>
                  <a:lnTo>
                    <a:pt x="319" y="708"/>
                  </a:lnTo>
                  <a:lnTo>
                    <a:pt x="310" y="812"/>
                  </a:lnTo>
                  <a:lnTo>
                    <a:pt x="310" y="869"/>
                  </a:lnTo>
                  <a:lnTo>
                    <a:pt x="345" y="963"/>
                  </a:lnTo>
                  <a:lnTo>
                    <a:pt x="379" y="991"/>
                  </a:lnTo>
                  <a:lnTo>
                    <a:pt x="440" y="1001"/>
                  </a:lnTo>
                  <a:lnTo>
                    <a:pt x="526" y="982"/>
                  </a:lnTo>
                  <a:lnTo>
                    <a:pt x="595" y="935"/>
                  </a:lnTo>
                  <a:lnTo>
                    <a:pt x="638" y="878"/>
                  </a:lnTo>
                  <a:lnTo>
                    <a:pt x="673" y="831"/>
                  </a:lnTo>
                  <a:lnTo>
                    <a:pt x="681" y="803"/>
                  </a:lnTo>
                  <a:lnTo>
                    <a:pt x="698" y="718"/>
                  </a:lnTo>
                  <a:lnTo>
                    <a:pt x="716" y="604"/>
                  </a:lnTo>
                  <a:lnTo>
                    <a:pt x="750" y="472"/>
                  </a:lnTo>
                  <a:lnTo>
                    <a:pt x="785" y="331"/>
                  </a:lnTo>
                  <a:lnTo>
                    <a:pt x="811" y="208"/>
                  </a:lnTo>
                  <a:lnTo>
                    <a:pt x="836" y="104"/>
                  </a:lnTo>
                  <a:lnTo>
                    <a:pt x="845" y="76"/>
                  </a:lnTo>
                  <a:lnTo>
                    <a:pt x="862" y="48"/>
                  </a:lnTo>
                  <a:lnTo>
                    <a:pt x="871" y="38"/>
                  </a:lnTo>
                  <a:lnTo>
                    <a:pt x="905" y="19"/>
                  </a:lnTo>
                  <a:lnTo>
                    <a:pt x="923" y="19"/>
                  </a:lnTo>
                  <a:lnTo>
                    <a:pt x="949" y="29"/>
                  </a:lnTo>
                  <a:lnTo>
                    <a:pt x="966" y="38"/>
                  </a:lnTo>
                  <a:lnTo>
                    <a:pt x="974" y="57"/>
                  </a:lnTo>
                  <a:lnTo>
                    <a:pt x="983" y="85"/>
                  </a:lnTo>
                  <a:lnTo>
                    <a:pt x="974" y="123"/>
                  </a:lnTo>
                  <a:lnTo>
                    <a:pt x="957" y="180"/>
                  </a:lnTo>
                  <a:lnTo>
                    <a:pt x="949" y="246"/>
                  </a:lnTo>
                  <a:lnTo>
                    <a:pt x="940" y="293"/>
                  </a:lnTo>
                  <a:lnTo>
                    <a:pt x="923" y="359"/>
                  </a:lnTo>
                  <a:lnTo>
                    <a:pt x="914" y="406"/>
                  </a:lnTo>
                  <a:lnTo>
                    <a:pt x="854" y="661"/>
                  </a:lnTo>
                  <a:lnTo>
                    <a:pt x="836" y="755"/>
                  </a:lnTo>
                  <a:lnTo>
                    <a:pt x="819" y="840"/>
                  </a:lnTo>
                  <a:lnTo>
                    <a:pt x="811" y="906"/>
                  </a:lnTo>
                  <a:lnTo>
                    <a:pt x="811" y="944"/>
                  </a:lnTo>
                  <a:lnTo>
                    <a:pt x="819" y="973"/>
                  </a:lnTo>
                  <a:lnTo>
                    <a:pt x="828" y="991"/>
                  </a:lnTo>
                  <a:lnTo>
                    <a:pt x="845" y="1010"/>
                  </a:lnTo>
                  <a:lnTo>
                    <a:pt x="871" y="1010"/>
                  </a:lnTo>
                  <a:lnTo>
                    <a:pt x="923" y="991"/>
                  </a:lnTo>
                  <a:lnTo>
                    <a:pt x="966" y="944"/>
                  </a:lnTo>
                  <a:lnTo>
                    <a:pt x="992" y="878"/>
                  </a:lnTo>
                  <a:lnTo>
                    <a:pt x="1018" y="803"/>
                  </a:lnTo>
                  <a:lnTo>
                    <a:pt x="1035" y="718"/>
                  </a:lnTo>
                  <a:lnTo>
                    <a:pt x="1035" y="699"/>
                  </a:lnTo>
                  <a:lnTo>
                    <a:pt x="1052" y="680"/>
                  </a:lnTo>
                  <a:lnTo>
                    <a:pt x="1078" y="680"/>
                  </a:lnTo>
                  <a:lnTo>
                    <a:pt x="1087" y="689"/>
                  </a:lnTo>
                  <a:lnTo>
                    <a:pt x="1087" y="699"/>
                  </a:lnTo>
                  <a:lnTo>
                    <a:pt x="1078" y="718"/>
                  </a:lnTo>
                  <a:lnTo>
                    <a:pt x="1069" y="784"/>
                  </a:lnTo>
                  <a:lnTo>
                    <a:pt x="1052" y="850"/>
                  </a:lnTo>
                  <a:lnTo>
                    <a:pt x="1026" y="925"/>
                  </a:lnTo>
                  <a:lnTo>
                    <a:pt x="992" y="991"/>
                  </a:lnTo>
                  <a:lnTo>
                    <a:pt x="940" y="1039"/>
                  </a:lnTo>
                  <a:lnTo>
                    <a:pt x="871" y="1058"/>
                  </a:lnTo>
                  <a:lnTo>
                    <a:pt x="785" y="1039"/>
                  </a:lnTo>
                  <a:lnTo>
                    <a:pt x="724" y="982"/>
                  </a:lnTo>
                  <a:lnTo>
                    <a:pt x="681" y="897"/>
                  </a:lnTo>
                  <a:lnTo>
                    <a:pt x="681" y="888"/>
                  </a:lnTo>
                  <a:lnTo>
                    <a:pt x="647" y="935"/>
                  </a:lnTo>
                  <a:lnTo>
                    <a:pt x="595" y="991"/>
                  </a:lnTo>
                  <a:lnTo>
                    <a:pt x="526" y="1029"/>
                  </a:lnTo>
                  <a:lnTo>
                    <a:pt x="431" y="1048"/>
                  </a:lnTo>
                  <a:lnTo>
                    <a:pt x="310" y="1029"/>
                  </a:lnTo>
                  <a:lnTo>
                    <a:pt x="258" y="991"/>
                  </a:lnTo>
                  <a:lnTo>
                    <a:pt x="215" y="944"/>
                  </a:lnTo>
                  <a:lnTo>
                    <a:pt x="181" y="869"/>
                  </a:lnTo>
                  <a:lnTo>
                    <a:pt x="172" y="774"/>
                  </a:lnTo>
                  <a:lnTo>
                    <a:pt x="181" y="680"/>
                  </a:lnTo>
                  <a:lnTo>
                    <a:pt x="207" y="576"/>
                  </a:lnTo>
                  <a:lnTo>
                    <a:pt x="241" y="444"/>
                  </a:lnTo>
                  <a:lnTo>
                    <a:pt x="293" y="284"/>
                  </a:lnTo>
                  <a:lnTo>
                    <a:pt x="310" y="208"/>
                  </a:lnTo>
                  <a:lnTo>
                    <a:pt x="327" y="123"/>
                  </a:lnTo>
                  <a:lnTo>
                    <a:pt x="327" y="95"/>
                  </a:lnTo>
                  <a:lnTo>
                    <a:pt x="310" y="57"/>
                  </a:lnTo>
                  <a:lnTo>
                    <a:pt x="302" y="57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15" y="67"/>
                  </a:lnTo>
                  <a:lnTo>
                    <a:pt x="155" y="123"/>
                  </a:lnTo>
                  <a:lnTo>
                    <a:pt x="103" y="208"/>
                  </a:lnTo>
                  <a:lnTo>
                    <a:pt x="60" y="340"/>
                  </a:lnTo>
                  <a:lnTo>
                    <a:pt x="51" y="359"/>
                  </a:lnTo>
                  <a:lnTo>
                    <a:pt x="34" y="378"/>
                  </a:lnTo>
                  <a:lnTo>
                    <a:pt x="17" y="378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8" y="331"/>
                  </a:lnTo>
                  <a:lnTo>
                    <a:pt x="17" y="284"/>
                  </a:lnTo>
                  <a:lnTo>
                    <a:pt x="43" y="208"/>
                  </a:lnTo>
                  <a:lnTo>
                    <a:pt x="86" y="133"/>
                  </a:lnTo>
                  <a:lnTo>
                    <a:pt x="138" y="67"/>
                  </a:lnTo>
                  <a:lnTo>
                    <a:pt x="207" y="19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19584" y="3081"/>
              <a:ext cx="500" cy="23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0"/>
                </a:cxn>
                <a:cxn ang="0">
                  <a:pos x="43" y="9"/>
                </a:cxn>
                <a:cxn ang="0">
                  <a:pos x="86" y="56"/>
                </a:cxn>
                <a:cxn ang="0">
                  <a:pos x="146" y="113"/>
                </a:cxn>
                <a:cxn ang="0">
                  <a:pos x="215" y="198"/>
                </a:cxn>
                <a:cxn ang="0">
                  <a:pos x="284" y="311"/>
                </a:cxn>
                <a:cxn ang="0">
                  <a:pos x="353" y="443"/>
                </a:cxn>
                <a:cxn ang="0">
                  <a:pos x="422" y="641"/>
                </a:cxn>
                <a:cxn ang="0">
                  <a:pos x="465" y="840"/>
                </a:cxn>
                <a:cxn ang="0">
                  <a:pos x="483" y="1019"/>
                </a:cxn>
                <a:cxn ang="0">
                  <a:pos x="491" y="1170"/>
                </a:cxn>
                <a:cxn ang="0">
                  <a:pos x="500" y="1161"/>
                </a:cxn>
                <a:cxn ang="0">
                  <a:pos x="491" y="1312"/>
                </a:cxn>
                <a:cxn ang="0">
                  <a:pos x="474" y="1491"/>
                </a:cxn>
                <a:cxn ang="0">
                  <a:pos x="431" y="1680"/>
                </a:cxn>
                <a:cxn ang="0">
                  <a:pos x="362" y="1868"/>
                </a:cxn>
                <a:cxn ang="0">
                  <a:pos x="293" y="2001"/>
                </a:cxn>
                <a:cxn ang="0">
                  <a:pos x="224" y="2114"/>
                </a:cxn>
                <a:cxn ang="0">
                  <a:pos x="155" y="2208"/>
                </a:cxn>
                <a:cxn ang="0">
                  <a:pos x="94" y="2265"/>
                </a:cxn>
                <a:cxn ang="0">
                  <a:pos x="51" y="2312"/>
                </a:cxn>
                <a:cxn ang="0">
                  <a:pos x="25" y="2321"/>
                </a:cxn>
                <a:cxn ang="0">
                  <a:pos x="8" y="2321"/>
                </a:cxn>
                <a:cxn ang="0">
                  <a:pos x="0" y="2312"/>
                </a:cxn>
                <a:cxn ang="0">
                  <a:pos x="0" y="2293"/>
                </a:cxn>
                <a:cxn ang="0">
                  <a:pos x="25" y="2265"/>
                </a:cxn>
                <a:cxn ang="0">
                  <a:pos x="146" y="2104"/>
                </a:cxn>
                <a:cxn ang="0">
                  <a:pos x="232" y="1935"/>
                </a:cxn>
                <a:cxn ang="0">
                  <a:pos x="301" y="1755"/>
                </a:cxn>
                <a:cxn ang="0">
                  <a:pos x="345" y="1557"/>
                </a:cxn>
                <a:cxn ang="0">
                  <a:pos x="362" y="1359"/>
                </a:cxn>
                <a:cxn ang="0">
                  <a:pos x="371" y="1161"/>
                </a:cxn>
                <a:cxn ang="0">
                  <a:pos x="353" y="887"/>
                </a:cxn>
                <a:cxn ang="0">
                  <a:pos x="319" y="632"/>
                </a:cxn>
                <a:cxn ang="0">
                  <a:pos x="250" y="415"/>
                </a:cxn>
                <a:cxn ang="0">
                  <a:pos x="155" y="226"/>
                </a:cxn>
                <a:cxn ang="0">
                  <a:pos x="43" y="75"/>
                </a:cxn>
                <a:cxn ang="0">
                  <a:pos x="25" y="56"/>
                </a:cxn>
                <a:cxn ang="0">
                  <a:pos x="8" y="47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1">
                  <a:moveTo>
                    <a:pt x="8" y="0"/>
                  </a:moveTo>
                  <a:lnTo>
                    <a:pt x="25" y="0"/>
                  </a:lnTo>
                  <a:lnTo>
                    <a:pt x="43" y="9"/>
                  </a:lnTo>
                  <a:lnTo>
                    <a:pt x="86" y="56"/>
                  </a:lnTo>
                  <a:lnTo>
                    <a:pt x="146" y="113"/>
                  </a:lnTo>
                  <a:lnTo>
                    <a:pt x="215" y="198"/>
                  </a:lnTo>
                  <a:lnTo>
                    <a:pt x="284" y="311"/>
                  </a:lnTo>
                  <a:lnTo>
                    <a:pt x="353" y="443"/>
                  </a:lnTo>
                  <a:lnTo>
                    <a:pt x="422" y="641"/>
                  </a:lnTo>
                  <a:lnTo>
                    <a:pt x="465" y="840"/>
                  </a:lnTo>
                  <a:lnTo>
                    <a:pt x="483" y="1019"/>
                  </a:lnTo>
                  <a:lnTo>
                    <a:pt x="491" y="1170"/>
                  </a:lnTo>
                  <a:lnTo>
                    <a:pt x="500" y="1161"/>
                  </a:lnTo>
                  <a:lnTo>
                    <a:pt x="491" y="1312"/>
                  </a:lnTo>
                  <a:lnTo>
                    <a:pt x="474" y="1491"/>
                  </a:lnTo>
                  <a:lnTo>
                    <a:pt x="431" y="1680"/>
                  </a:lnTo>
                  <a:lnTo>
                    <a:pt x="362" y="1868"/>
                  </a:lnTo>
                  <a:lnTo>
                    <a:pt x="293" y="2001"/>
                  </a:lnTo>
                  <a:lnTo>
                    <a:pt x="224" y="2114"/>
                  </a:lnTo>
                  <a:lnTo>
                    <a:pt x="155" y="2208"/>
                  </a:lnTo>
                  <a:lnTo>
                    <a:pt x="94" y="2265"/>
                  </a:lnTo>
                  <a:lnTo>
                    <a:pt x="51" y="2312"/>
                  </a:lnTo>
                  <a:lnTo>
                    <a:pt x="25" y="2321"/>
                  </a:lnTo>
                  <a:lnTo>
                    <a:pt x="8" y="2321"/>
                  </a:lnTo>
                  <a:lnTo>
                    <a:pt x="0" y="2312"/>
                  </a:lnTo>
                  <a:lnTo>
                    <a:pt x="0" y="2293"/>
                  </a:lnTo>
                  <a:lnTo>
                    <a:pt x="25" y="2265"/>
                  </a:lnTo>
                  <a:lnTo>
                    <a:pt x="146" y="2104"/>
                  </a:lnTo>
                  <a:lnTo>
                    <a:pt x="232" y="1935"/>
                  </a:lnTo>
                  <a:lnTo>
                    <a:pt x="301" y="1755"/>
                  </a:lnTo>
                  <a:lnTo>
                    <a:pt x="345" y="1557"/>
                  </a:lnTo>
                  <a:lnTo>
                    <a:pt x="362" y="1359"/>
                  </a:lnTo>
                  <a:lnTo>
                    <a:pt x="371" y="1161"/>
                  </a:lnTo>
                  <a:lnTo>
                    <a:pt x="353" y="887"/>
                  </a:lnTo>
                  <a:lnTo>
                    <a:pt x="319" y="632"/>
                  </a:lnTo>
                  <a:lnTo>
                    <a:pt x="250" y="415"/>
                  </a:lnTo>
                  <a:lnTo>
                    <a:pt x="155" y="226"/>
                  </a:lnTo>
                  <a:lnTo>
                    <a:pt x="43" y="75"/>
                  </a:lnTo>
                  <a:lnTo>
                    <a:pt x="25" y="56"/>
                  </a:lnTo>
                  <a:lnTo>
                    <a:pt x="8" y="47"/>
                  </a:lnTo>
                  <a:lnTo>
                    <a:pt x="0" y="3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20394" y="3100"/>
              <a:ext cx="828" cy="2321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803" y="0"/>
                </a:cxn>
                <a:cxn ang="0">
                  <a:pos x="820" y="9"/>
                </a:cxn>
                <a:cxn ang="0">
                  <a:pos x="828" y="28"/>
                </a:cxn>
                <a:cxn ang="0">
                  <a:pos x="828" y="66"/>
                </a:cxn>
                <a:cxn ang="0">
                  <a:pos x="820" y="84"/>
                </a:cxn>
                <a:cxn ang="0">
                  <a:pos x="87" y="2265"/>
                </a:cxn>
                <a:cxn ang="0">
                  <a:pos x="78" y="2293"/>
                </a:cxn>
                <a:cxn ang="0">
                  <a:pos x="69" y="2312"/>
                </a:cxn>
                <a:cxn ang="0">
                  <a:pos x="61" y="2321"/>
                </a:cxn>
                <a:cxn ang="0">
                  <a:pos x="26" y="2321"/>
                </a:cxn>
                <a:cxn ang="0">
                  <a:pos x="9" y="2312"/>
                </a:cxn>
                <a:cxn ang="0">
                  <a:pos x="0" y="2293"/>
                </a:cxn>
                <a:cxn ang="0">
                  <a:pos x="0" y="2255"/>
                </a:cxn>
                <a:cxn ang="0">
                  <a:pos x="9" y="2236"/>
                </a:cxn>
                <a:cxn ang="0">
                  <a:pos x="751" y="18"/>
                </a:cxn>
                <a:cxn ang="0">
                  <a:pos x="768" y="0"/>
                </a:cxn>
              </a:cxnLst>
              <a:rect l="0" t="0" r="r" b="b"/>
              <a:pathLst>
                <a:path w="828" h="2321">
                  <a:moveTo>
                    <a:pt x="768" y="0"/>
                  </a:moveTo>
                  <a:lnTo>
                    <a:pt x="803" y="0"/>
                  </a:lnTo>
                  <a:lnTo>
                    <a:pt x="820" y="9"/>
                  </a:lnTo>
                  <a:lnTo>
                    <a:pt x="828" y="28"/>
                  </a:lnTo>
                  <a:lnTo>
                    <a:pt x="828" y="66"/>
                  </a:lnTo>
                  <a:lnTo>
                    <a:pt x="820" y="84"/>
                  </a:lnTo>
                  <a:lnTo>
                    <a:pt x="87" y="2265"/>
                  </a:lnTo>
                  <a:lnTo>
                    <a:pt x="78" y="2293"/>
                  </a:lnTo>
                  <a:lnTo>
                    <a:pt x="69" y="2312"/>
                  </a:lnTo>
                  <a:lnTo>
                    <a:pt x="61" y="2321"/>
                  </a:lnTo>
                  <a:lnTo>
                    <a:pt x="26" y="2321"/>
                  </a:lnTo>
                  <a:lnTo>
                    <a:pt x="9" y="2312"/>
                  </a:lnTo>
                  <a:lnTo>
                    <a:pt x="0" y="2293"/>
                  </a:lnTo>
                  <a:lnTo>
                    <a:pt x="0" y="2255"/>
                  </a:lnTo>
                  <a:lnTo>
                    <a:pt x="9" y="2236"/>
                  </a:lnTo>
                  <a:lnTo>
                    <a:pt x="751" y="18"/>
                  </a:lnTo>
                  <a:lnTo>
                    <a:pt x="7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3" name="Freeform 77"/>
            <p:cNvSpPr>
              <a:spLocks noEditPoints="1"/>
            </p:cNvSpPr>
            <p:nvPr/>
          </p:nvSpPr>
          <p:spPr bwMode="auto">
            <a:xfrm>
              <a:off x="21455" y="3222"/>
              <a:ext cx="915" cy="2096"/>
            </a:xfrm>
            <a:custGeom>
              <a:avLst/>
              <a:gdLst/>
              <a:ahLst/>
              <a:cxnLst>
                <a:cxn ang="0">
                  <a:pos x="639" y="246"/>
                </a:cxn>
                <a:cxn ang="0">
                  <a:pos x="794" y="265"/>
                </a:cxn>
                <a:cxn ang="0">
                  <a:pos x="837" y="255"/>
                </a:cxn>
                <a:cxn ang="0">
                  <a:pos x="854" y="246"/>
                </a:cxn>
                <a:cxn ang="0">
                  <a:pos x="811" y="227"/>
                </a:cxn>
                <a:cxn ang="0">
                  <a:pos x="570" y="0"/>
                </a:cxn>
                <a:cxn ang="0">
                  <a:pos x="596" y="10"/>
                </a:cxn>
                <a:cxn ang="0">
                  <a:pos x="587" y="76"/>
                </a:cxn>
                <a:cxn ang="0">
                  <a:pos x="596" y="161"/>
                </a:cxn>
                <a:cxn ang="0">
                  <a:pos x="604" y="198"/>
                </a:cxn>
                <a:cxn ang="0">
                  <a:pos x="803" y="170"/>
                </a:cxn>
                <a:cxn ang="0">
                  <a:pos x="897" y="198"/>
                </a:cxn>
                <a:cxn ang="0">
                  <a:pos x="897" y="265"/>
                </a:cxn>
                <a:cxn ang="0">
                  <a:pos x="811" y="302"/>
                </a:cxn>
                <a:cxn ang="0">
                  <a:pos x="665" y="293"/>
                </a:cxn>
                <a:cxn ang="0">
                  <a:pos x="596" y="265"/>
                </a:cxn>
                <a:cxn ang="0">
                  <a:pos x="483" y="359"/>
                </a:cxn>
                <a:cxn ang="0">
                  <a:pos x="276" y="633"/>
                </a:cxn>
                <a:cxn ang="0">
                  <a:pos x="138" y="991"/>
                </a:cxn>
                <a:cxn ang="0">
                  <a:pos x="121" y="1218"/>
                </a:cxn>
                <a:cxn ang="0">
                  <a:pos x="156" y="1359"/>
                </a:cxn>
                <a:cxn ang="0">
                  <a:pos x="242" y="1463"/>
                </a:cxn>
                <a:cxn ang="0">
                  <a:pos x="354" y="1520"/>
                </a:cxn>
                <a:cxn ang="0">
                  <a:pos x="544" y="1586"/>
                </a:cxn>
                <a:cxn ang="0">
                  <a:pos x="639" y="1633"/>
                </a:cxn>
                <a:cxn ang="0">
                  <a:pos x="716" y="1737"/>
                </a:cxn>
                <a:cxn ang="0">
                  <a:pos x="708" y="1916"/>
                </a:cxn>
                <a:cxn ang="0">
                  <a:pos x="587" y="2067"/>
                </a:cxn>
                <a:cxn ang="0">
                  <a:pos x="406" y="2077"/>
                </a:cxn>
                <a:cxn ang="0">
                  <a:pos x="302" y="2011"/>
                </a:cxn>
                <a:cxn ang="0">
                  <a:pos x="285" y="1963"/>
                </a:cxn>
                <a:cxn ang="0">
                  <a:pos x="311" y="1954"/>
                </a:cxn>
                <a:cxn ang="0">
                  <a:pos x="397" y="2020"/>
                </a:cxn>
                <a:cxn ang="0">
                  <a:pos x="535" y="2020"/>
                </a:cxn>
                <a:cxn ang="0">
                  <a:pos x="596" y="1935"/>
                </a:cxn>
                <a:cxn ang="0">
                  <a:pos x="587" y="1822"/>
                </a:cxn>
                <a:cxn ang="0">
                  <a:pos x="509" y="1746"/>
                </a:cxn>
                <a:cxn ang="0">
                  <a:pos x="449" y="1718"/>
                </a:cxn>
                <a:cxn ang="0">
                  <a:pos x="414" y="1709"/>
                </a:cxn>
                <a:cxn ang="0">
                  <a:pos x="371" y="1690"/>
                </a:cxn>
                <a:cxn ang="0">
                  <a:pos x="207" y="1624"/>
                </a:cxn>
                <a:cxn ang="0">
                  <a:pos x="87" y="1529"/>
                </a:cxn>
                <a:cxn ang="0">
                  <a:pos x="9" y="1350"/>
                </a:cxn>
                <a:cxn ang="0">
                  <a:pos x="26" y="1001"/>
                </a:cxn>
                <a:cxn ang="0">
                  <a:pos x="199" y="604"/>
                </a:cxn>
                <a:cxn ang="0">
                  <a:pos x="440" y="312"/>
                </a:cxn>
                <a:cxn ang="0">
                  <a:pos x="535" y="142"/>
                </a:cxn>
                <a:cxn ang="0">
                  <a:pos x="544" y="38"/>
                </a:cxn>
                <a:cxn ang="0">
                  <a:pos x="561" y="10"/>
                </a:cxn>
              </a:cxnLst>
              <a:rect l="0" t="0" r="r" b="b"/>
              <a:pathLst>
                <a:path w="915" h="2096">
                  <a:moveTo>
                    <a:pt x="708" y="227"/>
                  </a:moveTo>
                  <a:lnTo>
                    <a:pt x="639" y="246"/>
                  </a:lnTo>
                  <a:lnTo>
                    <a:pt x="673" y="265"/>
                  </a:lnTo>
                  <a:lnTo>
                    <a:pt x="794" y="265"/>
                  </a:lnTo>
                  <a:lnTo>
                    <a:pt x="820" y="255"/>
                  </a:lnTo>
                  <a:lnTo>
                    <a:pt x="837" y="255"/>
                  </a:lnTo>
                  <a:lnTo>
                    <a:pt x="846" y="246"/>
                  </a:lnTo>
                  <a:lnTo>
                    <a:pt x="854" y="246"/>
                  </a:lnTo>
                  <a:lnTo>
                    <a:pt x="828" y="236"/>
                  </a:lnTo>
                  <a:lnTo>
                    <a:pt x="811" y="227"/>
                  </a:lnTo>
                  <a:lnTo>
                    <a:pt x="708" y="227"/>
                  </a:lnTo>
                  <a:close/>
                  <a:moveTo>
                    <a:pt x="570" y="0"/>
                  </a:moveTo>
                  <a:lnTo>
                    <a:pt x="587" y="0"/>
                  </a:lnTo>
                  <a:lnTo>
                    <a:pt x="596" y="10"/>
                  </a:lnTo>
                  <a:lnTo>
                    <a:pt x="596" y="47"/>
                  </a:lnTo>
                  <a:lnTo>
                    <a:pt x="587" y="76"/>
                  </a:lnTo>
                  <a:lnTo>
                    <a:pt x="587" y="142"/>
                  </a:lnTo>
                  <a:lnTo>
                    <a:pt x="596" y="161"/>
                  </a:lnTo>
                  <a:lnTo>
                    <a:pt x="596" y="180"/>
                  </a:lnTo>
                  <a:lnTo>
                    <a:pt x="604" y="198"/>
                  </a:lnTo>
                  <a:lnTo>
                    <a:pt x="690" y="170"/>
                  </a:lnTo>
                  <a:lnTo>
                    <a:pt x="803" y="170"/>
                  </a:lnTo>
                  <a:lnTo>
                    <a:pt x="863" y="180"/>
                  </a:lnTo>
                  <a:lnTo>
                    <a:pt x="897" y="198"/>
                  </a:lnTo>
                  <a:lnTo>
                    <a:pt x="915" y="236"/>
                  </a:lnTo>
                  <a:lnTo>
                    <a:pt x="897" y="265"/>
                  </a:lnTo>
                  <a:lnTo>
                    <a:pt x="863" y="283"/>
                  </a:lnTo>
                  <a:lnTo>
                    <a:pt x="811" y="302"/>
                  </a:lnTo>
                  <a:lnTo>
                    <a:pt x="690" y="302"/>
                  </a:lnTo>
                  <a:lnTo>
                    <a:pt x="665" y="293"/>
                  </a:lnTo>
                  <a:lnTo>
                    <a:pt x="630" y="283"/>
                  </a:lnTo>
                  <a:lnTo>
                    <a:pt x="596" y="265"/>
                  </a:lnTo>
                  <a:lnTo>
                    <a:pt x="596" y="274"/>
                  </a:lnTo>
                  <a:lnTo>
                    <a:pt x="483" y="359"/>
                  </a:lnTo>
                  <a:lnTo>
                    <a:pt x="380" y="482"/>
                  </a:lnTo>
                  <a:lnTo>
                    <a:pt x="276" y="633"/>
                  </a:lnTo>
                  <a:lnTo>
                    <a:pt x="199" y="812"/>
                  </a:lnTo>
                  <a:lnTo>
                    <a:pt x="138" y="991"/>
                  </a:lnTo>
                  <a:lnTo>
                    <a:pt x="121" y="1171"/>
                  </a:lnTo>
                  <a:lnTo>
                    <a:pt x="121" y="1218"/>
                  </a:lnTo>
                  <a:lnTo>
                    <a:pt x="130" y="1284"/>
                  </a:lnTo>
                  <a:lnTo>
                    <a:pt x="156" y="1359"/>
                  </a:lnTo>
                  <a:lnTo>
                    <a:pt x="207" y="1435"/>
                  </a:lnTo>
                  <a:lnTo>
                    <a:pt x="242" y="1463"/>
                  </a:lnTo>
                  <a:lnTo>
                    <a:pt x="285" y="1491"/>
                  </a:lnTo>
                  <a:lnTo>
                    <a:pt x="354" y="1520"/>
                  </a:lnTo>
                  <a:lnTo>
                    <a:pt x="458" y="1558"/>
                  </a:lnTo>
                  <a:lnTo>
                    <a:pt x="544" y="1586"/>
                  </a:lnTo>
                  <a:lnTo>
                    <a:pt x="596" y="1614"/>
                  </a:lnTo>
                  <a:lnTo>
                    <a:pt x="639" y="1633"/>
                  </a:lnTo>
                  <a:lnTo>
                    <a:pt x="690" y="1690"/>
                  </a:lnTo>
                  <a:lnTo>
                    <a:pt x="716" y="1737"/>
                  </a:lnTo>
                  <a:lnTo>
                    <a:pt x="725" y="1812"/>
                  </a:lnTo>
                  <a:lnTo>
                    <a:pt x="708" y="1916"/>
                  </a:lnTo>
                  <a:lnTo>
                    <a:pt x="656" y="2001"/>
                  </a:lnTo>
                  <a:lnTo>
                    <a:pt x="587" y="2067"/>
                  </a:lnTo>
                  <a:lnTo>
                    <a:pt x="492" y="2096"/>
                  </a:lnTo>
                  <a:lnTo>
                    <a:pt x="406" y="2077"/>
                  </a:lnTo>
                  <a:lnTo>
                    <a:pt x="345" y="2048"/>
                  </a:lnTo>
                  <a:lnTo>
                    <a:pt x="302" y="2011"/>
                  </a:lnTo>
                  <a:lnTo>
                    <a:pt x="285" y="1982"/>
                  </a:lnTo>
                  <a:lnTo>
                    <a:pt x="285" y="1963"/>
                  </a:lnTo>
                  <a:lnTo>
                    <a:pt x="294" y="1954"/>
                  </a:lnTo>
                  <a:lnTo>
                    <a:pt x="311" y="1954"/>
                  </a:lnTo>
                  <a:lnTo>
                    <a:pt x="328" y="1973"/>
                  </a:lnTo>
                  <a:lnTo>
                    <a:pt x="397" y="2020"/>
                  </a:lnTo>
                  <a:lnTo>
                    <a:pt x="483" y="2039"/>
                  </a:lnTo>
                  <a:lnTo>
                    <a:pt x="535" y="2020"/>
                  </a:lnTo>
                  <a:lnTo>
                    <a:pt x="570" y="1992"/>
                  </a:lnTo>
                  <a:lnTo>
                    <a:pt x="596" y="1935"/>
                  </a:lnTo>
                  <a:lnTo>
                    <a:pt x="604" y="1888"/>
                  </a:lnTo>
                  <a:lnTo>
                    <a:pt x="587" y="1822"/>
                  </a:lnTo>
                  <a:lnTo>
                    <a:pt x="552" y="1775"/>
                  </a:lnTo>
                  <a:lnTo>
                    <a:pt x="509" y="1746"/>
                  </a:lnTo>
                  <a:lnTo>
                    <a:pt x="475" y="1727"/>
                  </a:lnTo>
                  <a:lnTo>
                    <a:pt x="449" y="1718"/>
                  </a:lnTo>
                  <a:lnTo>
                    <a:pt x="432" y="1709"/>
                  </a:lnTo>
                  <a:lnTo>
                    <a:pt x="414" y="1709"/>
                  </a:lnTo>
                  <a:lnTo>
                    <a:pt x="389" y="1699"/>
                  </a:lnTo>
                  <a:lnTo>
                    <a:pt x="371" y="1690"/>
                  </a:lnTo>
                  <a:lnTo>
                    <a:pt x="345" y="1680"/>
                  </a:lnTo>
                  <a:lnTo>
                    <a:pt x="207" y="1624"/>
                  </a:lnTo>
                  <a:lnTo>
                    <a:pt x="147" y="1586"/>
                  </a:lnTo>
                  <a:lnTo>
                    <a:pt x="87" y="1529"/>
                  </a:lnTo>
                  <a:lnTo>
                    <a:pt x="44" y="1454"/>
                  </a:lnTo>
                  <a:lnTo>
                    <a:pt x="9" y="1350"/>
                  </a:lnTo>
                  <a:lnTo>
                    <a:pt x="0" y="1227"/>
                  </a:lnTo>
                  <a:lnTo>
                    <a:pt x="26" y="1001"/>
                  </a:lnTo>
                  <a:lnTo>
                    <a:pt x="95" y="793"/>
                  </a:lnTo>
                  <a:lnTo>
                    <a:pt x="199" y="604"/>
                  </a:lnTo>
                  <a:lnTo>
                    <a:pt x="320" y="444"/>
                  </a:lnTo>
                  <a:lnTo>
                    <a:pt x="440" y="312"/>
                  </a:lnTo>
                  <a:lnTo>
                    <a:pt x="561" y="227"/>
                  </a:lnTo>
                  <a:lnTo>
                    <a:pt x="535" y="142"/>
                  </a:lnTo>
                  <a:lnTo>
                    <a:pt x="535" y="66"/>
                  </a:lnTo>
                  <a:lnTo>
                    <a:pt x="544" y="38"/>
                  </a:lnTo>
                  <a:lnTo>
                    <a:pt x="544" y="19"/>
                  </a:lnTo>
                  <a:lnTo>
                    <a:pt x="561" y="10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23215" y="3571"/>
              <a:ext cx="1078" cy="1341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035" y="0"/>
                </a:cxn>
                <a:cxn ang="0">
                  <a:pos x="1044" y="10"/>
                </a:cxn>
                <a:cxn ang="0">
                  <a:pos x="1061" y="10"/>
                </a:cxn>
                <a:cxn ang="0">
                  <a:pos x="1070" y="29"/>
                </a:cxn>
                <a:cxn ang="0">
                  <a:pos x="1070" y="67"/>
                </a:cxn>
                <a:cxn ang="0">
                  <a:pos x="1061" y="85"/>
                </a:cxn>
                <a:cxn ang="0">
                  <a:pos x="1044" y="85"/>
                </a:cxn>
                <a:cxn ang="0">
                  <a:pos x="1027" y="95"/>
                </a:cxn>
                <a:cxn ang="0">
                  <a:pos x="664" y="95"/>
                </a:cxn>
                <a:cxn ang="0">
                  <a:pos x="518" y="114"/>
                </a:cxn>
                <a:cxn ang="0">
                  <a:pos x="388" y="161"/>
                </a:cxn>
                <a:cxn ang="0">
                  <a:pos x="276" y="246"/>
                </a:cxn>
                <a:cxn ang="0">
                  <a:pos x="190" y="359"/>
                </a:cxn>
                <a:cxn ang="0">
                  <a:pos x="129" y="482"/>
                </a:cxn>
                <a:cxn ang="0">
                  <a:pos x="95" y="633"/>
                </a:cxn>
                <a:cxn ang="0">
                  <a:pos x="1044" y="633"/>
                </a:cxn>
                <a:cxn ang="0">
                  <a:pos x="1052" y="642"/>
                </a:cxn>
                <a:cxn ang="0">
                  <a:pos x="1070" y="642"/>
                </a:cxn>
                <a:cxn ang="0">
                  <a:pos x="1078" y="661"/>
                </a:cxn>
                <a:cxn ang="0">
                  <a:pos x="1078" y="699"/>
                </a:cxn>
                <a:cxn ang="0">
                  <a:pos x="1070" y="718"/>
                </a:cxn>
                <a:cxn ang="0">
                  <a:pos x="1052" y="718"/>
                </a:cxn>
                <a:cxn ang="0">
                  <a:pos x="1035" y="727"/>
                </a:cxn>
                <a:cxn ang="0">
                  <a:pos x="1001" y="727"/>
                </a:cxn>
                <a:cxn ang="0">
                  <a:pos x="1001" y="708"/>
                </a:cxn>
                <a:cxn ang="0">
                  <a:pos x="95" y="708"/>
                </a:cxn>
                <a:cxn ang="0">
                  <a:pos x="129" y="859"/>
                </a:cxn>
                <a:cxn ang="0">
                  <a:pos x="190" y="982"/>
                </a:cxn>
                <a:cxn ang="0">
                  <a:pos x="276" y="1095"/>
                </a:cxn>
                <a:cxn ang="0">
                  <a:pos x="388" y="1180"/>
                </a:cxn>
                <a:cxn ang="0">
                  <a:pos x="518" y="1227"/>
                </a:cxn>
                <a:cxn ang="0">
                  <a:pos x="664" y="1246"/>
                </a:cxn>
                <a:cxn ang="0">
                  <a:pos x="1035" y="1246"/>
                </a:cxn>
                <a:cxn ang="0">
                  <a:pos x="1044" y="1256"/>
                </a:cxn>
                <a:cxn ang="0">
                  <a:pos x="1061" y="1256"/>
                </a:cxn>
                <a:cxn ang="0">
                  <a:pos x="1070" y="1275"/>
                </a:cxn>
                <a:cxn ang="0">
                  <a:pos x="1070" y="1312"/>
                </a:cxn>
                <a:cxn ang="0">
                  <a:pos x="1061" y="1331"/>
                </a:cxn>
                <a:cxn ang="0">
                  <a:pos x="1044" y="1331"/>
                </a:cxn>
                <a:cxn ang="0">
                  <a:pos x="1027" y="1341"/>
                </a:cxn>
                <a:cxn ang="0">
                  <a:pos x="656" y="1341"/>
                </a:cxn>
                <a:cxn ang="0">
                  <a:pos x="474" y="1322"/>
                </a:cxn>
                <a:cxn ang="0">
                  <a:pos x="319" y="1246"/>
                </a:cxn>
                <a:cxn ang="0">
                  <a:pos x="190" y="1152"/>
                </a:cxn>
                <a:cxn ang="0">
                  <a:pos x="86" y="1010"/>
                </a:cxn>
                <a:cxn ang="0">
                  <a:pos x="26" y="850"/>
                </a:cxn>
                <a:cxn ang="0">
                  <a:pos x="0" y="671"/>
                </a:cxn>
                <a:cxn ang="0">
                  <a:pos x="26" y="491"/>
                </a:cxn>
                <a:cxn ang="0">
                  <a:pos x="86" y="331"/>
                </a:cxn>
                <a:cxn ang="0">
                  <a:pos x="190" y="199"/>
                </a:cxn>
                <a:cxn ang="0">
                  <a:pos x="328" y="95"/>
                </a:cxn>
                <a:cxn ang="0">
                  <a:pos x="483" y="29"/>
                </a:cxn>
                <a:cxn ang="0">
                  <a:pos x="656" y="0"/>
                </a:cxn>
              </a:cxnLst>
              <a:rect l="0" t="0" r="r" b="b"/>
              <a:pathLst>
                <a:path w="1078" h="1341">
                  <a:moveTo>
                    <a:pt x="656" y="0"/>
                  </a:moveTo>
                  <a:lnTo>
                    <a:pt x="1035" y="0"/>
                  </a:lnTo>
                  <a:lnTo>
                    <a:pt x="1044" y="10"/>
                  </a:lnTo>
                  <a:lnTo>
                    <a:pt x="1061" y="10"/>
                  </a:lnTo>
                  <a:lnTo>
                    <a:pt x="1070" y="29"/>
                  </a:lnTo>
                  <a:lnTo>
                    <a:pt x="1070" y="67"/>
                  </a:lnTo>
                  <a:lnTo>
                    <a:pt x="1061" y="85"/>
                  </a:lnTo>
                  <a:lnTo>
                    <a:pt x="1044" y="85"/>
                  </a:lnTo>
                  <a:lnTo>
                    <a:pt x="1027" y="95"/>
                  </a:lnTo>
                  <a:lnTo>
                    <a:pt x="664" y="95"/>
                  </a:lnTo>
                  <a:lnTo>
                    <a:pt x="518" y="114"/>
                  </a:lnTo>
                  <a:lnTo>
                    <a:pt x="388" y="161"/>
                  </a:lnTo>
                  <a:lnTo>
                    <a:pt x="276" y="246"/>
                  </a:lnTo>
                  <a:lnTo>
                    <a:pt x="190" y="359"/>
                  </a:lnTo>
                  <a:lnTo>
                    <a:pt x="129" y="482"/>
                  </a:lnTo>
                  <a:lnTo>
                    <a:pt x="95" y="633"/>
                  </a:lnTo>
                  <a:lnTo>
                    <a:pt x="1044" y="633"/>
                  </a:lnTo>
                  <a:lnTo>
                    <a:pt x="1052" y="642"/>
                  </a:lnTo>
                  <a:lnTo>
                    <a:pt x="1070" y="642"/>
                  </a:lnTo>
                  <a:lnTo>
                    <a:pt x="1078" y="661"/>
                  </a:lnTo>
                  <a:lnTo>
                    <a:pt x="1078" y="699"/>
                  </a:lnTo>
                  <a:lnTo>
                    <a:pt x="1070" y="718"/>
                  </a:lnTo>
                  <a:lnTo>
                    <a:pt x="1052" y="718"/>
                  </a:lnTo>
                  <a:lnTo>
                    <a:pt x="1035" y="727"/>
                  </a:lnTo>
                  <a:lnTo>
                    <a:pt x="1001" y="727"/>
                  </a:lnTo>
                  <a:lnTo>
                    <a:pt x="1001" y="708"/>
                  </a:lnTo>
                  <a:lnTo>
                    <a:pt x="95" y="708"/>
                  </a:lnTo>
                  <a:lnTo>
                    <a:pt x="129" y="859"/>
                  </a:lnTo>
                  <a:lnTo>
                    <a:pt x="190" y="982"/>
                  </a:lnTo>
                  <a:lnTo>
                    <a:pt x="276" y="1095"/>
                  </a:lnTo>
                  <a:lnTo>
                    <a:pt x="388" y="1180"/>
                  </a:lnTo>
                  <a:lnTo>
                    <a:pt x="518" y="1227"/>
                  </a:lnTo>
                  <a:lnTo>
                    <a:pt x="664" y="1246"/>
                  </a:lnTo>
                  <a:lnTo>
                    <a:pt x="1035" y="1246"/>
                  </a:lnTo>
                  <a:lnTo>
                    <a:pt x="1044" y="1256"/>
                  </a:lnTo>
                  <a:lnTo>
                    <a:pt x="1061" y="1256"/>
                  </a:lnTo>
                  <a:lnTo>
                    <a:pt x="1070" y="1275"/>
                  </a:lnTo>
                  <a:lnTo>
                    <a:pt x="1070" y="1312"/>
                  </a:lnTo>
                  <a:lnTo>
                    <a:pt x="1061" y="1331"/>
                  </a:lnTo>
                  <a:lnTo>
                    <a:pt x="1044" y="1331"/>
                  </a:lnTo>
                  <a:lnTo>
                    <a:pt x="1027" y="1341"/>
                  </a:lnTo>
                  <a:lnTo>
                    <a:pt x="656" y="1341"/>
                  </a:lnTo>
                  <a:lnTo>
                    <a:pt x="474" y="1322"/>
                  </a:lnTo>
                  <a:lnTo>
                    <a:pt x="319" y="1246"/>
                  </a:lnTo>
                  <a:lnTo>
                    <a:pt x="190" y="1152"/>
                  </a:lnTo>
                  <a:lnTo>
                    <a:pt x="86" y="1010"/>
                  </a:lnTo>
                  <a:lnTo>
                    <a:pt x="26" y="850"/>
                  </a:lnTo>
                  <a:lnTo>
                    <a:pt x="0" y="671"/>
                  </a:lnTo>
                  <a:lnTo>
                    <a:pt x="26" y="491"/>
                  </a:lnTo>
                  <a:lnTo>
                    <a:pt x="86" y="331"/>
                  </a:lnTo>
                  <a:lnTo>
                    <a:pt x="190" y="199"/>
                  </a:lnTo>
                  <a:lnTo>
                    <a:pt x="328" y="95"/>
                  </a:lnTo>
                  <a:lnTo>
                    <a:pt x="483" y="29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5" name="Freeform 79"/>
            <p:cNvSpPr>
              <a:spLocks noEditPoints="1"/>
            </p:cNvSpPr>
            <p:nvPr/>
          </p:nvSpPr>
          <p:spPr bwMode="auto">
            <a:xfrm>
              <a:off x="25070" y="3251"/>
              <a:ext cx="1483" cy="1585"/>
            </a:xfrm>
            <a:custGeom>
              <a:avLst/>
              <a:gdLst/>
              <a:ahLst/>
              <a:cxnLst>
                <a:cxn ang="0">
                  <a:pos x="733" y="858"/>
                </a:cxn>
                <a:cxn ang="0">
                  <a:pos x="1242" y="1415"/>
                </a:cxn>
                <a:cxn ang="0">
                  <a:pos x="1009" y="1076"/>
                </a:cxn>
                <a:cxn ang="0">
                  <a:pos x="879" y="849"/>
                </a:cxn>
                <a:cxn ang="0">
                  <a:pos x="1017" y="320"/>
                </a:cxn>
                <a:cxn ang="0">
                  <a:pos x="1009" y="651"/>
                </a:cxn>
                <a:cxn ang="0">
                  <a:pos x="1164" y="660"/>
                </a:cxn>
                <a:cxn ang="0">
                  <a:pos x="1250" y="434"/>
                </a:cxn>
                <a:cxn ang="0">
                  <a:pos x="1130" y="188"/>
                </a:cxn>
                <a:cxn ang="0">
                  <a:pos x="948" y="103"/>
                </a:cxn>
                <a:cxn ang="0">
                  <a:pos x="595" y="94"/>
                </a:cxn>
                <a:cxn ang="0">
                  <a:pos x="569" y="141"/>
                </a:cxn>
                <a:cxn ang="0">
                  <a:pos x="552" y="198"/>
                </a:cxn>
                <a:cxn ang="0">
                  <a:pos x="810" y="755"/>
                </a:cxn>
                <a:cxn ang="0">
                  <a:pos x="948" y="566"/>
                </a:cxn>
                <a:cxn ang="0">
                  <a:pos x="914" y="188"/>
                </a:cxn>
                <a:cxn ang="0">
                  <a:pos x="690" y="75"/>
                </a:cxn>
                <a:cxn ang="0">
                  <a:pos x="284" y="151"/>
                </a:cxn>
                <a:cxn ang="0">
                  <a:pos x="500" y="1510"/>
                </a:cxn>
                <a:cxn ang="0">
                  <a:pos x="491" y="103"/>
                </a:cxn>
                <a:cxn ang="0">
                  <a:pos x="34" y="0"/>
                </a:cxn>
                <a:cxn ang="0">
                  <a:pos x="974" y="28"/>
                </a:cxn>
                <a:cxn ang="0">
                  <a:pos x="1250" y="207"/>
                </a:cxn>
                <a:cxn ang="0">
                  <a:pos x="1302" y="556"/>
                </a:cxn>
                <a:cxn ang="0">
                  <a:pos x="1130" y="783"/>
                </a:cxn>
                <a:cxn ang="0">
                  <a:pos x="1035" y="972"/>
                </a:cxn>
                <a:cxn ang="0">
                  <a:pos x="1199" y="1236"/>
                </a:cxn>
                <a:cxn ang="0">
                  <a:pos x="1319" y="1406"/>
                </a:cxn>
                <a:cxn ang="0">
                  <a:pos x="1466" y="1519"/>
                </a:cxn>
                <a:cxn ang="0">
                  <a:pos x="1483" y="1566"/>
                </a:cxn>
                <a:cxn ang="0">
                  <a:pos x="1078" y="1585"/>
                </a:cxn>
                <a:cxn ang="0">
                  <a:pos x="1009" y="1481"/>
                </a:cxn>
                <a:cxn ang="0">
                  <a:pos x="638" y="858"/>
                </a:cxn>
                <a:cxn ang="0">
                  <a:pos x="543" y="1453"/>
                </a:cxn>
                <a:cxn ang="0">
                  <a:pos x="586" y="1500"/>
                </a:cxn>
                <a:cxn ang="0">
                  <a:pos x="707" y="1519"/>
                </a:cxn>
                <a:cxn ang="0">
                  <a:pos x="716" y="1576"/>
                </a:cxn>
                <a:cxn ang="0">
                  <a:pos x="0" y="1566"/>
                </a:cxn>
                <a:cxn ang="0">
                  <a:pos x="26" y="1519"/>
                </a:cxn>
                <a:cxn ang="0">
                  <a:pos x="181" y="1491"/>
                </a:cxn>
                <a:cxn ang="0">
                  <a:pos x="189" y="141"/>
                </a:cxn>
                <a:cxn ang="0">
                  <a:pos x="34" y="75"/>
                </a:cxn>
                <a:cxn ang="0">
                  <a:pos x="0" y="56"/>
                </a:cxn>
              </a:cxnLst>
              <a:rect l="0" t="0" r="r" b="b"/>
              <a:pathLst>
                <a:path w="1483" h="1585">
                  <a:moveTo>
                    <a:pt x="879" y="849"/>
                  </a:moveTo>
                  <a:lnTo>
                    <a:pt x="854" y="858"/>
                  </a:lnTo>
                  <a:lnTo>
                    <a:pt x="733" y="858"/>
                  </a:lnTo>
                  <a:lnTo>
                    <a:pt x="1112" y="1510"/>
                  </a:lnTo>
                  <a:lnTo>
                    <a:pt x="1319" y="1510"/>
                  </a:lnTo>
                  <a:lnTo>
                    <a:pt x="1242" y="1415"/>
                  </a:lnTo>
                  <a:lnTo>
                    <a:pt x="1155" y="1302"/>
                  </a:lnTo>
                  <a:lnTo>
                    <a:pt x="1078" y="1189"/>
                  </a:lnTo>
                  <a:lnTo>
                    <a:pt x="1009" y="1076"/>
                  </a:lnTo>
                  <a:lnTo>
                    <a:pt x="948" y="972"/>
                  </a:lnTo>
                  <a:lnTo>
                    <a:pt x="905" y="896"/>
                  </a:lnTo>
                  <a:lnTo>
                    <a:pt x="879" y="849"/>
                  </a:lnTo>
                  <a:close/>
                  <a:moveTo>
                    <a:pt x="948" y="103"/>
                  </a:moveTo>
                  <a:lnTo>
                    <a:pt x="992" y="207"/>
                  </a:lnTo>
                  <a:lnTo>
                    <a:pt x="1017" y="320"/>
                  </a:lnTo>
                  <a:lnTo>
                    <a:pt x="1026" y="434"/>
                  </a:lnTo>
                  <a:lnTo>
                    <a:pt x="1026" y="538"/>
                  </a:lnTo>
                  <a:lnTo>
                    <a:pt x="1009" y="651"/>
                  </a:lnTo>
                  <a:lnTo>
                    <a:pt x="966" y="745"/>
                  </a:lnTo>
                  <a:lnTo>
                    <a:pt x="1078" y="717"/>
                  </a:lnTo>
                  <a:lnTo>
                    <a:pt x="1164" y="660"/>
                  </a:lnTo>
                  <a:lnTo>
                    <a:pt x="1216" y="594"/>
                  </a:lnTo>
                  <a:lnTo>
                    <a:pt x="1242" y="519"/>
                  </a:lnTo>
                  <a:lnTo>
                    <a:pt x="1250" y="434"/>
                  </a:lnTo>
                  <a:lnTo>
                    <a:pt x="1233" y="330"/>
                  </a:lnTo>
                  <a:lnTo>
                    <a:pt x="1190" y="245"/>
                  </a:lnTo>
                  <a:lnTo>
                    <a:pt x="1130" y="188"/>
                  </a:lnTo>
                  <a:lnTo>
                    <a:pt x="1069" y="141"/>
                  </a:lnTo>
                  <a:lnTo>
                    <a:pt x="1000" y="122"/>
                  </a:lnTo>
                  <a:lnTo>
                    <a:pt x="948" y="103"/>
                  </a:lnTo>
                  <a:close/>
                  <a:moveTo>
                    <a:pt x="655" y="75"/>
                  </a:moveTo>
                  <a:lnTo>
                    <a:pt x="621" y="85"/>
                  </a:lnTo>
                  <a:lnTo>
                    <a:pt x="595" y="94"/>
                  </a:lnTo>
                  <a:lnTo>
                    <a:pt x="586" y="113"/>
                  </a:lnTo>
                  <a:lnTo>
                    <a:pt x="569" y="132"/>
                  </a:lnTo>
                  <a:lnTo>
                    <a:pt x="569" y="141"/>
                  </a:lnTo>
                  <a:lnTo>
                    <a:pt x="560" y="160"/>
                  </a:lnTo>
                  <a:lnTo>
                    <a:pt x="560" y="198"/>
                  </a:lnTo>
                  <a:lnTo>
                    <a:pt x="552" y="198"/>
                  </a:lnTo>
                  <a:lnTo>
                    <a:pt x="552" y="774"/>
                  </a:lnTo>
                  <a:lnTo>
                    <a:pt x="698" y="774"/>
                  </a:lnTo>
                  <a:lnTo>
                    <a:pt x="810" y="755"/>
                  </a:lnTo>
                  <a:lnTo>
                    <a:pt x="879" y="717"/>
                  </a:lnTo>
                  <a:lnTo>
                    <a:pt x="923" y="660"/>
                  </a:lnTo>
                  <a:lnTo>
                    <a:pt x="948" y="566"/>
                  </a:lnTo>
                  <a:lnTo>
                    <a:pt x="957" y="434"/>
                  </a:lnTo>
                  <a:lnTo>
                    <a:pt x="948" y="292"/>
                  </a:lnTo>
                  <a:lnTo>
                    <a:pt x="914" y="188"/>
                  </a:lnTo>
                  <a:lnTo>
                    <a:pt x="862" y="122"/>
                  </a:lnTo>
                  <a:lnTo>
                    <a:pt x="785" y="85"/>
                  </a:lnTo>
                  <a:lnTo>
                    <a:pt x="690" y="75"/>
                  </a:lnTo>
                  <a:lnTo>
                    <a:pt x="655" y="75"/>
                  </a:lnTo>
                  <a:close/>
                  <a:moveTo>
                    <a:pt x="267" y="75"/>
                  </a:moveTo>
                  <a:lnTo>
                    <a:pt x="284" y="151"/>
                  </a:lnTo>
                  <a:lnTo>
                    <a:pt x="284" y="1434"/>
                  </a:lnTo>
                  <a:lnTo>
                    <a:pt x="267" y="1510"/>
                  </a:lnTo>
                  <a:lnTo>
                    <a:pt x="500" y="1510"/>
                  </a:lnTo>
                  <a:lnTo>
                    <a:pt x="483" y="1434"/>
                  </a:lnTo>
                  <a:lnTo>
                    <a:pt x="483" y="132"/>
                  </a:lnTo>
                  <a:lnTo>
                    <a:pt x="491" y="103"/>
                  </a:lnTo>
                  <a:lnTo>
                    <a:pt x="509" y="75"/>
                  </a:lnTo>
                  <a:lnTo>
                    <a:pt x="267" y="75"/>
                  </a:lnTo>
                  <a:close/>
                  <a:moveTo>
                    <a:pt x="34" y="0"/>
                  </a:moveTo>
                  <a:lnTo>
                    <a:pt x="750" y="0"/>
                  </a:lnTo>
                  <a:lnTo>
                    <a:pt x="862" y="9"/>
                  </a:lnTo>
                  <a:lnTo>
                    <a:pt x="974" y="28"/>
                  </a:lnTo>
                  <a:lnTo>
                    <a:pt x="1086" y="66"/>
                  </a:lnTo>
                  <a:lnTo>
                    <a:pt x="1173" y="132"/>
                  </a:lnTo>
                  <a:lnTo>
                    <a:pt x="1250" y="207"/>
                  </a:lnTo>
                  <a:lnTo>
                    <a:pt x="1302" y="311"/>
                  </a:lnTo>
                  <a:lnTo>
                    <a:pt x="1319" y="434"/>
                  </a:lnTo>
                  <a:lnTo>
                    <a:pt x="1302" y="556"/>
                  </a:lnTo>
                  <a:lnTo>
                    <a:pt x="1268" y="660"/>
                  </a:lnTo>
                  <a:lnTo>
                    <a:pt x="1207" y="726"/>
                  </a:lnTo>
                  <a:lnTo>
                    <a:pt x="1130" y="783"/>
                  </a:lnTo>
                  <a:lnTo>
                    <a:pt x="1043" y="821"/>
                  </a:lnTo>
                  <a:lnTo>
                    <a:pt x="948" y="840"/>
                  </a:lnTo>
                  <a:lnTo>
                    <a:pt x="1035" y="972"/>
                  </a:lnTo>
                  <a:lnTo>
                    <a:pt x="1104" y="1085"/>
                  </a:lnTo>
                  <a:lnTo>
                    <a:pt x="1155" y="1179"/>
                  </a:lnTo>
                  <a:lnTo>
                    <a:pt x="1199" y="1236"/>
                  </a:lnTo>
                  <a:lnTo>
                    <a:pt x="1216" y="1264"/>
                  </a:lnTo>
                  <a:lnTo>
                    <a:pt x="1259" y="1330"/>
                  </a:lnTo>
                  <a:lnTo>
                    <a:pt x="1319" y="1406"/>
                  </a:lnTo>
                  <a:lnTo>
                    <a:pt x="1388" y="1472"/>
                  </a:lnTo>
                  <a:lnTo>
                    <a:pt x="1449" y="1510"/>
                  </a:lnTo>
                  <a:lnTo>
                    <a:pt x="1466" y="1519"/>
                  </a:lnTo>
                  <a:lnTo>
                    <a:pt x="1475" y="1529"/>
                  </a:lnTo>
                  <a:lnTo>
                    <a:pt x="1483" y="1547"/>
                  </a:lnTo>
                  <a:lnTo>
                    <a:pt x="1483" y="1566"/>
                  </a:lnTo>
                  <a:lnTo>
                    <a:pt x="1466" y="1576"/>
                  </a:lnTo>
                  <a:lnTo>
                    <a:pt x="1457" y="1585"/>
                  </a:lnTo>
                  <a:lnTo>
                    <a:pt x="1078" y="1585"/>
                  </a:lnTo>
                  <a:lnTo>
                    <a:pt x="1052" y="1557"/>
                  </a:lnTo>
                  <a:lnTo>
                    <a:pt x="1035" y="1529"/>
                  </a:lnTo>
                  <a:lnTo>
                    <a:pt x="1009" y="1481"/>
                  </a:lnTo>
                  <a:lnTo>
                    <a:pt x="974" y="1434"/>
                  </a:lnTo>
                  <a:lnTo>
                    <a:pt x="957" y="1396"/>
                  </a:lnTo>
                  <a:lnTo>
                    <a:pt x="638" y="858"/>
                  </a:lnTo>
                  <a:lnTo>
                    <a:pt x="534" y="858"/>
                  </a:lnTo>
                  <a:lnTo>
                    <a:pt x="534" y="1425"/>
                  </a:lnTo>
                  <a:lnTo>
                    <a:pt x="543" y="1453"/>
                  </a:lnTo>
                  <a:lnTo>
                    <a:pt x="543" y="1481"/>
                  </a:lnTo>
                  <a:lnTo>
                    <a:pt x="560" y="1491"/>
                  </a:lnTo>
                  <a:lnTo>
                    <a:pt x="586" y="1500"/>
                  </a:lnTo>
                  <a:lnTo>
                    <a:pt x="621" y="1510"/>
                  </a:lnTo>
                  <a:lnTo>
                    <a:pt x="698" y="1510"/>
                  </a:lnTo>
                  <a:lnTo>
                    <a:pt x="707" y="1519"/>
                  </a:lnTo>
                  <a:lnTo>
                    <a:pt x="724" y="1529"/>
                  </a:lnTo>
                  <a:lnTo>
                    <a:pt x="724" y="1566"/>
                  </a:lnTo>
                  <a:lnTo>
                    <a:pt x="716" y="1576"/>
                  </a:lnTo>
                  <a:lnTo>
                    <a:pt x="698" y="1585"/>
                  </a:lnTo>
                  <a:lnTo>
                    <a:pt x="34" y="1585"/>
                  </a:lnTo>
                  <a:lnTo>
                    <a:pt x="0" y="1566"/>
                  </a:lnTo>
                  <a:lnTo>
                    <a:pt x="0" y="1529"/>
                  </a:lnTo>
                  <a:lnTo>
                    <a:pt x="8" y="1519"/>
                  </a:lnTo>
                  <a:lnTo>
                    <a:pt x="26" y="1519"/>
                  </a:lnTo>
                  <a:lnTo>
                    <a:pt x="34" y="1510"/>
                  </a:lnTo>
                  <a:lnTo>
                    <a:pt x="138" y="1510"/>
                  </a:lnTo>
                  <a:lnTo>
                    <a:pt x="181" y="1491"/>
                  </a:lnTo>
                  <a:lnTo>
                    <a:pt x="198" y="1444"/>
                  </a:lnTo>
                  <a:lnTo>
                    <a:pt x="198" y="207"/>
                  </a:lnTo>
                  <a:lnTo>
                    <a:pt x="189" y="141"/>
                  </a:lnTo>
                  <a:lnTo>
                    <a:pt x="172" y="94"/>
                  </a:lnTo>
                  <a:lnTo>
                    <a:pt x="129" y="75"/>
                  </a:lnTo>
                  <a:lnTo>
                    <a:pt x="34" y="75"/>
                  </a:lnTo>
                  <a:lnTo>
                    <a:pt x="26" y="66"/>
                  </a:lnTo>
                  <a:lnTo>
                    <a:pt x="8" y="66"/>
                  </a:lnTo>
                  <a:lnTo>
                    <a:pt x="0" y="56"/>
                  </a:lnTo>
                  <a:lnTo>
                    <a:pt x="0" y="18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26760" y="4713"/>
              <a:ext cx="1018" cy="8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84" y="0"/>
                </a:cxn>
                <a:cxn ang="0">
                  <a:pos x="1001" y="10"/>
                </a:cxn>
                <a:cxn ang="0">
                  <a:pos x="1010" y="10"/>
                </a:cxn>
                <a:cxn ang="0">
                  <a:pos x="1018" y="29"/>
                </a:cxn>
                <a:cxn ang="0">
                  <a:pos x="1018" y="67"/>
                </a:cxn>
                <a:cxn ang="0">
                  <a:pos x="1001" y="76"/>
                </a:cxn>
                <a:cxn ang="0">
                  <a:pos x="992" y="85"/>
                </a:cxn>
                <a:cxn ang="0">
                  <a:pos x="958" y="85"/>
                </a:cxn>
                <a:cxn ang="0">
                  <a:pos x="958" y="76"/>
                </a:cxn>
                <a:cxn ang="0">
                  <a:pos x="26" y="76"/>
                </a:cxn>
                <a:cxn ang="0">
                  <a:pos x="18" y="67"/>
                </a:cxn>
                <a:cxn ang="0">
                  <a:pos x="0" y="57"/>
                </a:cxn>
                <a:cxn ang="0">
                  <a:pos x="0" y="19"/>
                </a:cxn>
                <a:cxn ang="0">
                  <a:pos x="18" y="10"/>
                </a:cxn>
                <a:cxn ang="0">
                  <a:pos x="26" y="0"/>
                </a:cxn>
              </a:cxnLst>
              <a:rect l="0" t="0" r="r" b="b"/>
              <a:pathLst>
                <a:path w="1018" h="85">
                  <a:moveTo>
                    <a:pt x="26" y="0"/>
                  </a:moveTo>
                  <a:lnTo>
                    <a:pt x="984" y="0"/>
                  </a:lnTo>
                  <a:lnTo>
                    <a:pt x="1001" y="10"/>
                  </a:lnTo>
                  <a:lnTo>
                    <a:pt x="1010" y="10"/>
                  </a:lnTo>
                  <a:lnTo>
                    <a:pt x="1018" y="29"/>
                  </a:lnTo>
                  <a:lnTo>
                    <a:pt x="1018" y="67"/>
                  </a:lnTo>
                  <a:lnTo>
                    <a:pt x="1001" y="76"/>
                  </a:lnTo>
                  <a:lnTo>
                    <a:pt x="992" y="85"/>
                  </a:lnTo>
                  <a:lnTo>
                    <a:pt x="958" y="85"/>
                  </a:lnTo>
                  <a:lnTo>
                    <a:pt x="958" y="76"/>
                  </a:lnTo>
                  <a:lnTo>
                    <a:pt x="26" y="76"/>
                  </a:lnTo>
                  <a:lnTo>
                    <a:pt x="18" y="67"/>
                  </a:lnTo>
                  <a:lnTo>
                    <a:pt x="0" y="57"/>
                  </a:lnTo>
                  <a:lnTo>
                    <a:pt x="0" y="19"/>
                  </a:lnTo>
                  <a:lnTo>
                    <a:pt x="18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28184" y="3090"/>
              <a:ext cx="759" cy="234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89" y="19"/>
                </a:cxn>
                <a:cxn ang="0">
                  <a:pos x="345" y="94"/>
                </a:cxn>
                <a:cxn ang="0">
                  <a:pos x="439" y="227"/>
                </a:cxn>
                <a:cxn ang="0">
                  <a:pos x="448" y="916"/>
                </a:cxn>
                <a:cxn ang="0">
                  <a:pos x="457" y="935"/>
                </a:cxn>
                <a:cxn ang="0">
                  <a:pos x="552" y="1076"/>
                </a:cxn>
                <a:cxn ang="0">
                  <a:pos x="724" y="1142"/>
                </a:cxn>
                <a:cxn ang="0">
                  <a:pos x="750" y="1152"/>
                </a:cxn>
                <a:cxn ang="0">
                  <a:pos x="759" y="1189"/>
                </a:cxn>
                <a:cxn ang="0">
                  <a:pos x="741" y="1199"/>
                </a:cxn>
                <a:cxn ang="0">
                  <a:pos x="621" y="1227"/>
                </a:cxn>
                <a:cxn ang="0">
                  <a:pos x="483" y="1350"/>
                </a:cxn>
                <a:cxn ang="0">
                  <a:pos x="457" y="2048"/>
                </a:cxn>
                <a:cxn ang="0">
                  <a:pos x="370" y="2228"/>
                </a:cxn>
                <a:cxn ang="0">
                  <a:pos x="172" y="2331"/>
                </a:cxn>
                <a:cxn ang="0">
                  <a:pos x="25" y="2341"/>
                </a:cxn>
                <a:cxn ang="0">
                  <a:pos x="8" y="2294"/>
                </a:cxn>
                <a:cxn ang="0">
                  <a:pos x="25" y="2284"/>
                </a:cxn>
                <a:cxn ang="0">
                  <a:pos x="224" y="2209"/>
                </a:cxn>
                <a:cxn ang="0">
                  <a:pos x="301" y="2086"/>
                </a:cxn>
                <a:cxn ang="0">
                  <a:pos x="310" y="1463"/>
                </a:cxn>
                <a:cxn ang="0">
                  <a:pos x="370" y="1293"/>
                </a:cxn>
                <a:cxn ang="0">
                  <a:pos x="560" y="1170"/>
                </a:cxn>
                <a:cxn ang="0">
                  <a:pos x="396" y="1076"/>
                </a:cxn>
                <a:cxn ang="0">
                  <a:pos x="319" y="944"/>
                </a:cxn>
                <a:cxn ang="0">
                  <a:pos x="310" y="274"/>
                </a:cxn>
                <a:cxn ang="0">
                  <a:pos x="301" y="255"/>
                </a:cxn>
                <a:cxn ang="0">
                  <a:pos x="207" y="113"/>
                </a:cxn>
                <a:cxn ang="0">
                  <a:pos x="34" y="57"/>
                </a:cxn>
                <a:cxn ang="0">
                  <a:pos x="0" y="47"/>
                </a:cxn>
                <a:cxn ang="0">
                  <a:pos x="17" y="0"/>
                </a:cxn>
              </a:cxnLst>
              <a:rect l="0" t="0" r="r" b="b"/>
              <a:pathLst>
                <a:path w="759" h="2341">
                  <a:moveTo>
                    <a:pt x="17" y="0"/>
                  </a:moveTo>
                  <a:lnTo>
                    <a:pt x="43" y="0"/>
                  </a:lnTo>
                  <a:lnTo>
                    <a:pt x="103" y="10"/>
                  </a:lnTo>
                  <a:lnTo>
                    <a:pt x="189" y="19"/>
                  </a:lnTo>
                  <a:lnTo>
                    <a:pt x="267" y="47"/>
                  </a:lnTo>
                  <a:lnTo>
                    <a:pt x="345" y="94"/>
                  </a:lnTo>
                  <a:lnTo>
                    <a:pt x="405" y="161"/>
                  </a:lnTo>
                  <a:lnTo>
                    <a:pt x="439" y="227"/>
                  </a:lnTo>
                  <a:lnTo>
                    <a:pt x="448" y="293"/>
                  </a:lnTo>
                  <a:lnTo>
                    <a:pt x="448" y="916"/>
                  </a:lnTo>
                  <a:lnTo>
                    <a:pt x="457" y="925"/>
                  </a:lnTo>
                  <a:lnTo>
                    <a:pt x="457" y="935"/>
                  </a:lnTo>
                  <a:lnTo>
                    <a:pt x="491" y="1010"/>
                  </a:lnTo>
                  <a:lnTo>
                    <a:pt x="552" y="1076"/>
                  </a:lnTo>
                  <a:lnTo>
                    <a:pt x="629" y="1123"/>
                  </a:lnTo>
                  <a:lnTo>
                    <a:pt x="724" y="1142"/>
                  </a:lnTo>
                  <a:lnTo>
                    <a:pt x="733" y="1152"/>
                  </a:lnTo>
                  <a:lnTo>
                    <a:pt x="750" y="1152"/>
                  </a:lnTo>
                  <a:lnTo>
                    <a:pt x="759" y="1161"/>
                  </a:lnTo>
                  <a:lnTo>
                    <a:pt x="759" y="1189"/>
                  </a:lnTo>
                  <a:lnTo>
                    <a:pt x="750" y="1199"/>
                  </a:lnTo>
                  <a:lnTo>
                    <a:pt x="741" y="1199"/>
                  </a:lnTo>
                  <a:lnTo>
                    <a:pt x="690" y="1208"/>
                  </a:lnTo>
                  <a:lnTo>
                    <a:pt x="621" y="1227"/>
                  </a:lnTo>
                  <a:lnTo>
                    <a:pt x="543" y="1274"/>
                  </a:lnTo>
                  <a:lnTo>
                    <a:pt x="483" y="1350"/>
                  </a:lnTo>
                  <a:lnTo>
                    <a:pt x="457" y="1435"/>
                  </a:lnTo>
                  <a:lnTo>
                    <a:pt x="457" y="2048"/>
                  </a:lnTo>
                  <a:lnTo>
                    <a:pt x="431" y="2152"/>
                  </a:lnTo>
                  <a:lnTo>
                    <a:pt x="370" y="2228"/>
                  </a:lnTo>
                  <a:lnTo>
                    <a:pt x="284" y="2294"/>
                  </a:lnTo>
                  <a:lnTo>
                    <a:pt x="172" y="2331"/>
                  </a:lnTo>
                  <a:lnTo>
                    <a:pt x="51" y="2341"/>
                  </a:lnTo>
                  <a:lnTo>
                    <a:pt x="25" y="2341"/>
                  </a:lnTo>
                  <a:lnTo>
                    <a:pt x="8" y="2322"/>
                  </a:lnTo>
                  <a:lnTo>
                    <a:pt x="8" y="2294"/>
                  </a:lnTo>
                  <a:lnTo>
                    <a:pt x="17" y="2284"/>
                  </a:lnTo>
                  <a:lnTo>
                    <a:pt x="25" y="2284"/>
                  </a:lnTo>
                  <a:lnTo>
                    <a:pt x="138" y="2256"/>
                  </a:lnTo>
                  <a:lnTo>
                    <a:pt x="224" y="2209"/>
                  </a:lnTo>
                  <a:lnTo>
                    <a:pt x="276" y="2152"/>
                  </a:lnTo>
                  <a:lnTo>
                    <a:pt x="301" y="2086"/>
                  </a:lnTo>
                  <a:lnTo>
                    <a:pt x="310" y="2020"/>
                  </a:lnTo>
                  <a:lnTo>
                    <a:pt x="310" y="1463"/>
                  </a:lnTo>
                  <a:lnTo>
                    <a:pt x="327" y="1369"/>
                  </a:lnTo>
                  <a:lnTo>
                    <a:pt x="370" y="1293"/>
                  </a:lnTo>
                  <a:lnTo>
                    <a:pt x="448" y="1218"/>
                  </a:lnTo>
                  <a:lnTo>
                    <a:pt x="560" y="1170"/>
                  </a:lnTo>
                  <a:lnTo>
                    <a:pt x="474" y="1133"/>
                  </a:lnTo>
                  <a:lnTo>
                    <a:pt x="396" y="1076"/>
                  </a:lnTo>
                  <a:lnTo>
                    <a:pt x="345" y="1010"/>
                  </a:lnTo>
                  <a:lnTo>
                    <a:pt x="319" y="944"/>
                  </a:lnTo>
                  <a:lnTo>
                    <a:pt x="310" y="859"/>
                  </a:lnTo>
                  <a:lnTo>
                    <a:pt x="310" y="274"/>
                  </a:lnTo>
                  <a:lnTo>
                    <a:pt x="301" y="264"/>
                  </a:lnTo>
                  <a:lnTo>
                    <a:pt x="301" y="255"/>
                  </a:lnTo>
                  <a:lnTo>
                    <a:pt x="267" y="179"/>
                  </a:lnTo>
                  <a:lnTo>
                    <a:pt x="207" y="113"/>
                  </a:lnTo>
                  <a:lnTo>
                    <a:pt x="129" y="76"/>
                  </a:lnTo>
                  <a:lnTo>
                    <a:pt x="34" y="57"/>
                  </a:lnTo>
                  <a:lnTo>
                    <a:pt x="8" y="57"/>
                  </a:lnTo>
                  <a:lnTo>
                    <a:pt x="0" y="47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85800" y="5486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Particle of charge 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</a:t>
            </a:r>
            <a:r>
              <a:rPr lang="en-US" sz="2800" dirty="0" smtClean="0">
                <a:solidFill>
                  <a:srgbClr val="009900"/>
                </a:solidFill>
              </a:rPr>
              <a:t>   binds to the line defect:  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1066800" y="6248400"/>
            <a:ext cx="1219200" cy="3810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667000" y="6172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Similar to </a:t>
            </a:r>
            <a:r>
              <a:rPr lang="en-US" sz="2800" dirty="0" err="1" smtClean="0">
                <a:solidFill>
                  <a:srgbClr val="009900"/>
                </a:solidFill>
              </a:rPr>
              <a:t>Denef’s</a:t>
            </a:r>
            <a:r>
              <a:rPr lang="en-US" sz="2800" dirty="0" smtClean="0">
                <a:solidFill>
                  <a:srgbClr val="009900"/>
                </a:solidFill>
              </a:rPr>
              <a:t> halo picture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5" grpId="0"/>
      <p:bldP spid="76" grpId="0" animBg="1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dirty="0" smtClean="0"/>
              <a:t>Wall-Crossing for </a:t>
            </a:r>
            <a:endParaRPr lang="en-US" dirty="0"/>
          </a:p>
        </p:txBody>
      </p:sp>
      <p:grpSp>
        <p:nvGrpSpPr>
          <p:cNvPr id="1048" name="Group 2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600200"/>
            <a:ext cx="6666799" cy="845993"/>
            <a:chOff x="796" y="1407"/>
            <a:chExt cx="23003" cy="2919"/>
          </a:xfrm>
          <a:solidFill>
            <a:srgbClr val="0000FF"/>
          </a:solidFill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96" y="1756"/>
              <a:ext cx="1510" cy="1545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510" y="60"/>
                </a:cxn>
                <a:cxn ang="0">
                  <a:pos x="1461" y="483"/>
                </a:cxn>
                <a:cxn ang="0">
                  <a:pos x="1454" y="513"/>
                </a:cxn>
                <a:cxn ang="0">
                  <a:pos x="1419" y="498"/>
                </a:cxn>
                <a:cxn ang="0">
                  <a:pos x="1412" y="446"/>
                </a:cxn>
                <a:cxn ang="0">
                  <a:pos x="1419" y="320"/>
                </a:cxn>
                <a:cxn ang="0">
                  <a:pos x="1398" y="179"/>
                </a:cxn>
                <a:cxn ang="0">
                  <a:pos x="1307" y="90"/>
                </a:cxn>
                <a:cxn ang="0">
                  <a:pos x="1104" y="67"/>
                </a:cxn>
                <a:cxn ang="0">
                  <a:pos x="741" y="82"/>
                </a:cxn>
                <a:cxn ang="0">
                  <a:pos x="713" y="156"/>
                </a:cxn>
                <a:cxn ang="0">
                  <a:pos x="769" y="736"/>
                </a:cxn>
                <a:cxn ang="0">
                  <a:pos x="937" y="713"/>
                </a:cxn>
                <a:cxn ang="0">
                  <a:pos x="1021" y="609"/>
                </a:cxn>
                <a:cxn ang="0">
                  <a:pos x="1062" y="483"/>
                </a:cxn>
                <a:cxn ang="0">
                  <a:pos x="1090" y="468"/>
                </a:cxn>
                <a:cxn ang="0">
                  <a:pos x="1104" y="513"/>
                </a:cxn>
                <a:cxn ang="0">
                  <a:pos x="979" y="1018"/>
                </a:cxn>
                <a:cxn ang="0">
                  <a:pos x="972" y="1055"/>
                </a:cxn>
                <a:cxn ang="0">
                  <a:pos x="951" y="1070"/>
                </a:cxn>
                <a:cxn ang="0">
                  <a:pos x="930" y="1055"/>
                </a:cxn>
                <a:cxn ang="0">
                  <a:pos x="923" y="1033"/>
                </a:cxn>
                <a:cxn ang="0">
                  <a:pos x="930" y="1018"/>
                </a:cxn>
                <a:cxn ang="0">
                  <a:pos x="944" y="951"/>
                </a:cxn>
                <a:cxn ang="0">
                  <a:pos x="923" y="840"/>
                </a:cxn>
                <a:cxn ang="0">
                  <a:pos x="846" y="810"/>
                </a:cxn>
                <a:cxn ang="0">
                  <a:pos x="552" y="802"/>
                </a:cxn>
                <a:cxn ang="0">
                  <a:pos x="426" y="1382"/>
                </a:cxn>
                <a:cxn ang="0">
                  <a:pos x="419" y="1448"/>
                </a:cxn>
                <a:cxn ang="0">
                  <a:pos x="440" y="1471"/>
                </a:cxn>
                <a:cxn ang="0">
                  <a:pos x="489" y="1478"/>
                </a:cxn>
                <a:cxn ang="0">
                  <a:pos x="678" y="1493"/>
                </a:cxn>
                <a:cxn ang="0">
                  <a:pos x="664" y="1538"/>
                </a:cxn>
                <a:cxn ang="0">
                  <a:pos x="475" y="1545"/>
                </a:cxn>
                <a:cxn ang="0">
                  <a:pos x="252" y="1538"/>
                </a:cxn>
                <a:cxn ang="0">
                  <a:pos x="21" y="1545"/>
                </a:cxn>
                <a:cxn ang="0">
                  <a:pos x="0" y="1530"/>
                </a:cxn>
                <a:cxn ang="0">
                  <a:pos x="7" y="1486"/>
                </a:cxn>
                <a:cxn ang="0">
                  <a:pos x="28" y="1471"/>
                </a:cxn>
                <a:cxn ang="0">
                  <a:pos x="196" y="1463"/>
                </a:cxn>
                <a:cxn ang="0">
                  <a:pos x="245" y="1411"/>
                </a:cxn>
                <a:cxn ang="0">
                  <a:pos x="538" y="164"/>
                </a:cxn>
                <a:cxn ang="0">
                  <a:pos x="545" y="112"/>
                </a:cxn>
                <a:cxn ang="0">
                  <a:pos x="503" y="75"/>
                </a:cxn>
                <a:cxn ang="0">
                  <a:pos x="363" y="67"/>
                </a:cxn>
                <a:cxn ang="0">
                  <a:pos x="343" y="52"/>
                </a:cxn>
                <a:cxn ang="0">
                  <a:pos x="356" y="8"/>
                </a:cxn>
              </a:cxnLst>
              <a:rect l="0" t="0" r="r" b="b"/>
              <a:pathLst>
                <a:path w="1510" h="1545">
                  <a:moveTo>
                    <a:pt x="370" y="0"/>
                  </a:moveTo>
                  <a:lnTo>
                    <a:pt x="1496" y="0"/>
                  </a:lnTo>
                  <a:lnTo>
                    <a:pt x="1510" y="15"/>
                  </a:lnTo>
                  <a:lnTo>
                    <a:pt x="1510" y="60"/>
                  </a:lnTo>
                  <a:lnTo>
                    <a:pt x="1468" y="453"/>
                  </a:lnTo>
                  <a:lnTo>
                    <a:pt x="1461" y="483"/>
                  </a:lnTo>
                  <a:lnTo>
                    <a:pt x="1461" y="498"/>
                  </a:lnTo>
                  <a:lnTo>
                    <a:pt x="1454" y="513"/>
                  </a:lnTo>
                  <a:lnTo>
                    <a:pt x="1426" y="513"/>
                  </a:lnTo>
                  <a:lnTo>
                    <a:pt x="1419" y="498"/>
                  </a:lnTo>
                  <a:lnTo>
                    <a:pt x="1412" y="491"/>
                  </a:lnTo>
                  <a:lnTo>
                    <a:pt x="1412" y="446"/>
                  </a:lnTo>
                  <a:lnTo>
                    <a:pt x="1419" y="394"/>
                  </a:lnTo>
                  <a:lnTo>
                    <a:pt x="1419" y="320"/>
                  </a:lnTo>
                  <a:lnTo>
                    <a:pt x="1412" y="238"/>
                  </a:lnTo>
                  <a:lnTo>
                    <a:pt x="1398" y="179"/>
                  </a:lnTo>
                  <a:lnTo>
                    <a:pt x="1363" y="127"/>
                  </a:lnTo>
                  <a:lnTo>
                    <a:pt x="1307" y="90"/>
                  </a:lnTo>
                  <a:lnTo>
                    <a:pt x="1223" y="75"/>
                  </a:lnTo>
                  <a:lnTo>
                    <a:pt x="1104" y="67"/>
                  </a:lnTo>
                  <a:lnTo>
                    <a:pt x="769" y="67"/>
                  </a:lnTo>
                  <a:lnTo>
                    <a:pt x="741" y="82"/>
                  </a:lnTo>
                  <a:lnTo>
                    <a:pt x="727" y="104"/>
                  </a:lnTo>
                  <a:lnTo>
                    <a:pt x="713" y="156"/>
                  </a:lnTo>
                  <a:lnTo>
                    <a:pt x="573" y="736"/>
                  </a:lnTo>
                  <a:lnTo>
                    <a:pt x="769" y="736"/>
                  </a:lnTo>
                  <a:lnTo>
                    <a:pt x="867" y="728"/>
                  </a:lnTo>
                  <a:lnTo>
                    <a:pt x="937" y="713"/>
                  </a:lnTo>
                  <a:lnTo>
                    <a:pt x="986" y="676"/>
                  </a:lnTo>
                  <a:lnTo>
                    <a:pt x="1021" y="609"/>
                  </a:lnTo>
                  <a:lnTo>
                    <a:pt x="1055" y="498"/>
                  </a:lnTo>
                  <a:lnTo>
                    <a:pt x="1062" y="483"/>
                  </a:lnTo>
                  <a:lnTo>
                    <a:pt x="1076" y="468"/>
                  </a:lnTo>
                  <a:lnTo>
                    <a:pt x="1090" y="468"/>
                  </a:lnTo>
                  <a:lnTo>
                    <a:pt x="1104" y="483"/>
                  </a:lnTo>
                  <a:lnTo>
                    <a:pt x="1104" y="513"/>
                  </a:lnTo>
                  <a:lnTo>
                    <a:pt x="1097" y="528"/>
                  </a:lnTo>
                  <a:lnTo>
                    <a:pt x="979" y="1018"/>
                  </a:lnTo>
                  <a:lnTo>
                    <a:pt x="972" y="1040"/>
                  </a:lnTo>
                  <a:lnTo>
                    <a:pt x="972" y="1055"/>
                  </a:lnTo>
                  <a:lnTo>
                    <a:pt x="958" y="1070"/>
                  </a:lnTo>
                  <a:lnTo>
                    <a:pt x="951" y="1070"/>
                  </a:lnTo>
                  <a:lnTo>
                    <a:pt x="937" y="1062"/>
                  </a:lnTo>
                  <a:lnTo>
                    <a:pt x="930" y="1055"/>
                  </a:lnTo>
                  <a:lnTo>
                    <a:pt x="923" y="1040"/>
                  </a:lnTo>
                  <a:lnTo>
                    <a:pt x="923" y="1033"/>
                  </a:lnTo>
                  <a:lnTo>
                    <a:pt x="930" y="1025"/>
                  </a:lnTo>
                  <a:lnTo>
                    <a:pt x="930" y="1018"/>
                  </a:lnTo>
                  <a:lnTo>
                    <a:pt x="937" y="981"/>
                  </a:lnTo>
                  <a:lnTo>
                    <a:pt x="944" y="951"/>
                  </a:lnTo>
                  <a:lnTo>
                    <a:pt x="944" y="869"/>
                  </a:lnTo>
                  <a:lnTo>
                    <a:pt x="923" y="840"/>
                  </a:lnTo>
                  <a:lnTo>
                    <a:pt x="895" y="817"/>
                  </a:lnTo>
                  <a:lnTo>
                    <a:pt x="846" y="810"/>
                  </a:lnTo>
                  <a:lnTo>
                    <a:pt x="762" y="802"/>
                  </a:lnTo>
                  <a:lnTo>
                    <a:pt x="552" y="802"/>
                  </a:lnTo>
                  <a:lnTo>
                    <a:pt x="559" y="810"/>
                  </a:lnTo>
                  <a:lnTo>
                    <a:pt x="426" y="1382"/>
                  </a:lnTo>
                  <a:lnTo>
                    <a:pt x="419" y="1404"/>
                  </a:lnTo>
                  <a:lnTo>
                    <a:pt x="419" y="1448"/>
                  </a:lnTo>
                  <a:lnTo>
                    <a:pt x="426" y="1463"/>
                  </a:lnTo>
                  <a:lnTo>
                    <a:pt x="440" y="1471"/>
                  </a:lnTo>
                  <a:lnTo>
                    <a:pt x="461" y="1471"/>
                  </a:lnTo>
                  <a:lnTo>
                    <a:pt x="489" y="1478"/>
                  </a:lnTo>
                  <a:lnTo>
                    <a:pt x="664" y="1478"/>
                  </a:lnTo>
                  <a:lnTo>
                    <a:pt x="678" y="1493"/>
                  </a:lnTo>
                  <a:lnTo>
                    <a:pt x="678" y="1523"/>
                  </a:lnTo>
                  <a:lnTo>
                    <a:pt x="664" y="1538"/>
                  </a:lnTo>
                  <a:lnTo>
                    <a:pt x="650" y="1545"/>
                  </a:lnTo>
                  <a:lnTo>
                    <a:pt x="475" y="1545"/>
                  </a:lnTo>
                  <a:lnTo>
                    <a:pt x="384" y="1538"/>
                  </a:lnTo>
                  <a:lnTo>
                    <a:pt x="252" y="1538"/>
                  </a:lnTo>
                  <a:lnTo>
                    <a:pt x="175" y="1545"/>
                  </a:lnTo>
                  <a:lnTo>
                    <a:pt x="21" y="1545"/>
                  </a:lnTo>
                  <a:lnTo>
                    <a:pt x="7" y="1538"/>
                  </a:lnTo>
                  <a:lnTo>
                    <a:pt x="0" y="1530"/>
                  </a:lnTo>
                  <a:lnTo>
                    <a:pt x="0" y="1493"/>
                  </a:lnTo>
                  <a:lnTo>
                    <a:pt x="7" y="1486"/>
                  </a:lnTo>
                  <a:lnTo>
                    <a:pt x="21" y="1478"/>
                  </a:lnTo>
                  <a:lnTo>
                    <a:pt x="28" y="1471"/>
                  </a:lnTo>
                  <a:lnTo>
                    <a:pt x="147" y="1471"/>
                  </a:lnTo>
                  <a:lnTo>
                    <a:pt x="196" y="1463"/>
                  </a:lnTo>
                  <a:lnTo>
                    <a:pt x="231" y="1441"/>
                  </a:lnTo>
                  <a:lnTo>
                    <a:pt x="245" y="1411"/>
                  </a:lnTo>
                  <a:lnTo>
                    <a:pt x="259" y="1367"/>
                  </a:lnTo>
                  <a:lnTo>
                    <a:pt x="538" y="164"/>
                  </a:lnTo>
                  <a:lnTo>
                    <a:pt x="545" y="142"/>
                  </a:lnTo>
                  <a:lnTo>
                    <a:pt x="545" y="112"/>
                  </a:lnTo>
                  <a:lnTo>
                    <a:pt x="531" y="90"/>
                  </a:lnTo>
                  <a:lnTo>
                    <a:pt x="503" y="75"/>
                  </a:lnTo>
                  <a:lnTo>
                    <a:pt x="461" y="67"/>
                  </a:lnTo>
                  <a:lnTo>
                    <a:pt x="363" y="67"/>
                  </a:lnTo>
                  <a:lnTo>
                    <a:pt x="350" y="60"/>
                  </a:lnTo>
                  <a:lnTo>
                    <a:pt x="343" y="52"/>
                  </a:lnTo>
                  <a:lnTo>
                    <a:pt x="343" y="23"/>
                  </a:lnTo>
                  <a:lnTo>
                    <a:pt x="356" y="8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592" y="1586"/>
              <a:ext cx="497" cy="2272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90" y="0"/>
                </a:cxn>
                <a:cxn ang="0">
                  <a:pos x="497" y="7"/>
                </a:cxn>
                <a:cxn ang="0">
                  <a:pos x="497" y="29"/>
                </a:cxn>
                <a:cxn ang="0">
                  <a:pos x="469" y="59"/>
                </a:cxn>
                <a:cxn ang="0">
                  <a:pos x="357" y="215"/>
                </a:cxn>
                <a:cxn ang="0">
                  <a:pos x="266" y="378"/>
                </a:cxn>
                <a:cxn ang="0">
                  <a:pos x="203" y="557"/>
                </a:cxn>
                <a:cxn ang="0">
                  <a:pos x="154" y="750"/>
                </a:cxn>
                <a:cxn ang="0">
                  <a:pos x="133" y="943"/>
                </a:cxn>
                <a:cxn ang="0">
                  <a:pos x="126" y="1136"/>
                </a:cxn>
                <a:cxn ang="0">
                  <a:pos x="133" y="1292"/>
                </a:cxn>
                <a:cxn ang="0">
                  <a:pos x="147" y="1448"/>
                </a:cxn>
                <a:cxn ang="0">
                  <a:pos x="175" y="1611"/>
                </a:cxn>
                <a:cxn ang="0">
                  <a:pos x="217" y="1774"/>
                </a:cxn>
                <a:cxn ang="0">
                  <a:pos x="273" y="1930"/>
                </a:cxn>
                <a:cxn ang="0">
                  <a:pos x="357" y="2071"/>
                </a:cxn>
                <a:cxn ang="0">
                  <a:pos x="462" y="2205"/>
                </a:cxn>
                <a:cxn ang="0">
                  <a:pos x="490" y="2235"/>
                </a:cxn>
                <a:cxn ang="0">
                  <a:pos x="490" y="2242"/>
                </a:cxn>
                <a:cxn ang="0">
                  <a:pos x="497" y="2250"/>
                </a:cxn>
                <a:cxn ang="0">
                  <a:pos x="497" y="2265"/>
                </a:cxn>
                <a:cxn ang="0">
                  <a:pos x="490" y="2272"/>
                </a:cxn>
                <a:cxn ang="0">
                  <a:pos x="476" y="2272"/>
                </a:cxn>
                <a:cxn ang="0">
                  <a:pos x="455" y="2257"/>
                </a:cxn>
                <a:cxn ang="0">
                  <a:pos x="406" y="2220"/>
                </a:cxn>
                <a:cxn ang="0">
                  <a:pos x="350" y="2161"/>
                </a:cxn>
                <a:cxn ang="0">
                  <a:pos x="280" y="2079"/>
                </a:cxn>
                <a:cxn ang="0">
                  <a:pos x="210" y="1967"/>
                </a:cxn>
                <a:cxn ang="0">
                  <a:pos x="140" y="1841"/>
                </a:cxn>
                <a:cxn ang="0">
                  <a:pos x="70" y="1648"/>
                </a:cxn>
                <a:cxn ang="0">
                  <a:pos x="28" y="1463"/>
                </a:cxn>
                <a:cxn ang="0">
                  <a:pos x="7" y="1284"/>
                </a:cxn>
                <a:cxn ang="0">
                  <a:pos x="0" y="1136"/>
                </a:cxn>
                <a:cxn ang="0">
                  <a:pos x="7" y="987"/>
                </a:cxn>
                <a:cxn ang="0">
                  <a:pos x="28" y="817"/>
                </a:cxn>
                <a:cxn ang="0">
                  <a:pos x="70" y="631"/>
                </a:cxn>
                <a:cxn ang="0">
                  <a:pos x="133" y="445"/>
                </a:cxn>
                <a:cxn ang="0">
                  <a:pos x="203" y="312"/>
                </a:cxn>
                <a:cxn ang="0">
                  <a:pos x="273" y="200"/>
                </a:cxn>
                <a:cxn ang="0">
                  <a:pos x="343" y="111"/>
                </a:cxn>
                <a:cxn ang="0">
                  <a:pos x="406" y="52"/>
                </a:cxn>
                <a:cxn ang="0">
                  <a:pos x="455" y="15"/>
                </a:cxn>
                <a:cxn ang="0">
                  <a:pos x="476" y="0"/>
                </a:cxn>
              </a:cxnLst>
              <a:rect l="0" t="0" r="r" b="b"/>
              <a:pathLst>
                <a:path w="497" h="2272">
                  <a:moveTo>
                    <a:pt x="476" y="0"/>
                  </a:moveTo>
                  <a:lnTo>
                    <a:pt x="490" y="0"/>
                  </a:lnTo>
                  <a:lnTo>
                    <a:pt x="497" y="7"/>
                  </a:lnTo>
                  <a:lnTo>
                    <a:pt x="497" y="29"/>
                  </a:lnTo>
                  <a:lnTo>
                    <a:pt x="469" y="59"/>
                  </a:lnTo>
                  <a:lnTo>
                    <a:pt x="357" y="215"/>
                  </a:lnTo>
                  <a:lnTo>
                    <a:pt x="266" y="378"/>
                  </a:lnTo>
                  <a:lnTo>
                    <a:pt x="203" y="557"/>
                  </a:lnTo>
                  <a:lnTo>
                    <a:pt x="154" y="750"/>
                  </a:lnTo>
                  <a:lnTo>
                    <a:pt x="133" y="943"/>
                  </a:lnTo>
                  <a:lnTo>
                    <a:pt x="126" y="1136"/>
                  </a:lnTo>
                  <a:lnTo>
                    <a:pt x="133" y="1292"/>
                  </a:lnTo>
                  <a:lnTo>
                    <a:pt x="147" y="1448"/>
                  </a:lnTo>
                  <a:lnTo>
                    <a:pt x="175" y="1611"/>
                  </a:lnTo>
                  <a:lnTo>
                    <a:pt x="217" y="1774"/>
                  </a:lnTo>
                  <a:lnTo>
                    <a:pt x="273" y="1930"/>
                  </a:lnTo>
                  <a:lnTo>
                    <a:pt x="357" y="2071"/>
                  </a:lnTo>
                  <a:lnTo>
                    <a:pt x="462" y="2205"/>
                  </a:lnTo>
                  <a:lnTo>
                    <a:pt x="490" y="2235"/>
                  </a:lnTo>
                  <a:lnTo>
                    <a:pt x="490" y="2242"/>
                  </a:lnTo>
                  <a:lnTo>
                    <a:pt x="497" y="2250"/>
                  </a:lnTo>
                  <a:lnTo>
                    <a:pt x="497" y="2265"/>
                  </a:lnTo>
                  <a:lnTo>
                    <a:pt x="490" y="2272"/>
                  </a:lnTo>
                  <a:lnTo>
                    <a:pt x="476" y="2272"/>
                  </a:lnTo>
                  <a:lnTo>
                    <a:pt x="455" y="2257"/>
                  </a:lnTo>
                  <a:lnTo>
                    <a:pt x="406" y="2220"/>
                  </a:lnTo>
                  <a:lnTo>
                    <a:pt x="350" y="2161"/>
                  </a:lnTo>
                  <a:lnTo>
                    <a:pt x="280" y="2079"/>
                  </a:lnTo>
                  <a:lnTo>
                    <a:pt x="210" y="1967"/>
                  </a:lnTo>
                  <a:lnTo>
                    <a:pt x="140" y="1841"/>
                  </a:lnTo>
                  <a:lnTo>
                    <a:pt x="70" y="1648"/>
                  </a:lnTo>
                  <a:lnTo>
                    <a:pt x="28" y="1463"/>
                  </a:lnTo>
                  <a:lnTo>
                    <a:pt x="7" y="1284"/>
                  </a:lnTo>
                  <a:lnTo>
                    <a:pt x="0" y="1136"/>
                  </a:lnTo>
                  <a:lnTo>
                    <a:pt x="7" y="987"/>
                  </a:lnTo>
                  <a:lnTo>
                    <a:pt x="28" y="817"/>
                  </a:lnTo>
                  <a:lnTo>
                    <a:pt x="70" y="631"/>
                  </a:lnTo>
                  <a:lnTo>
                    <a:pt x="133" y="445"/>
                  </a:lnTo>
                  <a:lnTo>
                    <a:pt x="203" y="312"/>
                  </a:lnTo>
                  <a:lnTo>
                    <a:pt x="273" y="200"/>
                  </a:lnTo>
                  <a:lnTo>
                    <a:pt x="343" y="111"/>
                  </a:lnTo>
                  <a:lnTo>
                    <a:pt x="406" y="52"/>
                  </a:lnTo>
                  <a:lnTo>
                    <a:pt x="455" y="15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298" y="1749"/>
              <a:ext cx="1293" cy="1545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32" y="0"/>
                </a:cxn>
                <a:cxn ang="0">
                  <a:pos x="608" y="7"/>
                </a:cxn>
                <a:cxn ang="0">
                  <a:pos x="741" y="7"/>
                </a:cxn>
                <a:cxn ang="0">
                  <a:pos x="832" y="0"/>
                </a:cxn>
                <a:cxn ang="0">
                  <a:pos x="1014" y="0"/>
                </a:cxn>
                <a:cxn ang="0">
                  <a:pos x="1028" y="15"/>
                </a:cxn>
                <a:cxn ang="0">
                  <a:pos x="1028" y="45"/>
                </a:cxn>
                <a:cxn ang="0">
                  <a:pos x="1021" y="52"/>
                </a:cxn>
                <a:cxn ang="0">
                  <a:pos x="993" y="67"/>
                </a:cxn>
                <a:cxn ang="0">
                  <a:pos x="846" y="67"/>
                </a:cxn>
                <a:cxn ang="0">
                  <a:pos x="783" y="82"/>
                </a:cxn>
                <a:cxn ang="0">
                  <a:pos x="748" y="97"/>
                </a:cxn>
                <a:cxn ang="0">
                  <a:pos x="727" y="126"/>
                </a:cxn>
                <a:cxn ang="0">
                  <a:pos x="713" y="171"/>
                </a:cxn>
                <a:cxn ang="0">
                  <a:pos x="427" y="1403"/>
                </a:cxn>
                <a:cxn ang="0">
                  <a:pos x="427" y="1426"/>
                </a:cxn>
                <a:cxn ang="0">
                  <a:pos x="420" y="1441"/>
                </a:cxn>
                <a:cxn ang="0">
                  <a:pos x="420" y="1463"/>
                </a:cxn>
                <a:cxn ang="0">
                  <a:pos x="434" y="1478"/>
                </a:cxn>
                <a:cxn ang="0">
                  <a:pos x="699" y="1478"/>
                </a:cxn>
                <a:cxn ang="0">
                  <a:pos x="825" y="1463"/>
                </a:cxn>
                <a:cxn ang="0">
                  <a:pos x="930" y="1433"/>
                </a:cxn>
                <a:cxn ang="0">
                  <a:pos x="1014" y="1381"/>
                </a:cxn>
                <a:cxn ang="0">
                  <a:pos x="1077" y="1322"/>
                </a:cxn>
                <a:cxn ang="0">
                  <a:pos x="1133" y="1248"/>
                </a:cxn>
                <a:cxn ang="0">
                  <a:pos x="1175" y="1173"/>
                </a:cxn>
                <a:cxn ang="0">
                  <a:pos x="1210" y="1092"/>
                </a:cxn>
                <a:cxn ang="0">
                  <a:pos x="1238" y="1010"/>
                </a:cxn>
                <a:cxn ang="0">
                  <a:pos x="1245" y="988"/>
                </a:cxn>
                <a:cxn ang="0">
                  <a:pos x="1265" y="965"/>
                </a:cxn>
                <a:cxn ang="0">
                  <a:pos x="1286" y="965"/>
                </a:cxn>
                <a:cxn ang="0">
                  <a:pos x="1293" y="973"/>
                </a:cxn>
                <a:cxn ang="0">
                  <a:pos x="1293" y="1003"/>
                </a:cxn>
                <a:cxn ang="0">
                  <a:pos x="1286" y="1017"/>
                </a:cxn>
                <a:cxn ang="0">
                  <a:pos x="1119" y="1507"/>
                </a:cxn>
                <a:cxn ang="0">
                  <a:pos x="1105" y="1537"/>
                </a:cxn>
                <a:cxn ang="0">
                  <a:pos x="1091" y="1545"/>
                </a:cxn>
                <a:cxn ang="0">
                  <a:pos x="21" y="1545"/>
                </a:cxn>
                <a:cxn ang="0">
                  <a:pos x="7" y="1537"/>
                </a:cxn>
                <a:cxn ang="0">
                  <a:pos x="0" y="1530"/>
                </a:cxn>
                <a:cxn ang="0">
                  <a:pos x="0" y="1500"/>
                </a:cxn>
                <a:cxn ang="0">
                  <a:pos x="14" y="1485"/>
                </a:cxn>
                <a:cxn ang="0">
                  <a:pos x="28" y="1478"/>
                </a:cxn>
                <a:cxn ang="0">
                  <a:pos x="140" y="1478"/>
                </a:cxn>
                <a:cxn ang="0">
                  <a:pos x="189" y="1470"/>
                </a:cxn>
                <a:cxn ang="0">
                  <a:pos x="224" y="1448"/>
                </a:cxn>
                <a:cxn ang="0">
                  <a:pos x="238" y="1418"/>
                </a:cxn>
                <a:cxn ang="0">
                  <a:pos x="252" y="1374"/>
                </a:cxn>
                <a:cxn ang="0">
                  <a:pos x="539" y="156"/>
                </a:cxn>
                <a:cxn ang="0">
                  <a:pos x="546" y="141"/>
                </a:cxn>
                <a:cxn ang="0">
                  <a:pos x="546" y="97"/>
                </a:cxn>
                <a:cxn ang="0">
                  <a:pos x="539" y="89"/>
                </a:cxn>
                <a:cxn ang="0">
                  <a:pos x="511" y="74"/>
                </a:cxn>
                <a:cxn ang="0">
                  <a:pos x="490" y="74"/>
                </a:cxn>
                <a:cxn ang="0">
                  <a:pos x="462" y="67"/>
                </a:cxn>
                <a:cxn ang="0">
                  <a:pos x="364" y="67"/>
                </a:cxn>
                <a:cxn ang="0">
                  <a:pos x="350" y="59"/>
                </a:cxn>
                <a:cxn ang="0">
                  <a:pos x="350" y="22"/>
                </a:cxn>
                <a:cxn ang="0">
                  <a:pos x="364" y="7"/>
                </a:cxn>
                <a:cxn ang="0">
                  <a:pos x="378" y="0"/>
                </a:cxn>
              </a:cxnLst>
              <a:rect l="0" t="0" r="r" b="b"/>
              <a:pathLst>
                <a:path w="1293" h="1545">
                  <a:moveTo>
                    <a:pt x="378" y="0"/>
                  </a:moveTo>
                  <a:lnTo>
                    <a:pt x="532" y="0"/>
                  </a:lnTo>
                  <a:lnTo>
                    <a:pt x="608" y="7"/>
                  </a:lnTo>
                  <a:lnTo>
                    <a:pt x="741" y="7"/>
                  </a:lnTo>
                  <a:lnTo>
                    <a:pt x="832" y="0"/>
                  </a:lnTo>
                  <a:lnTo>
                    <a:pt x="1014" y="0"/>
                  </a:lnTo>
                  <a:lnTo>
                    <a:pt x="1028" y="15"/>
                  </a:lnTo>
                  <a:lnTo>
                    <a:pt x="1028" y="45"/>
                  </a:lnTo>
                  <a:lnTo>
                    <a:pt x="1021" y="52"/>
                  </a:lnTo>
                  <a:lnTo>
                    <a:pt x="993" y="67"/>
                  </a:lnTo>
                  <a:lnTo>
                    <a:pt x="846" y="67"/>
                  </a:lnTo>
                  <a:lnTo>
                    <a:pt x="783" y="82"/>
                  </a:lnTo>
                  <a:lnTo>
                    <a:pt x="748" y="97"/>
                  </a:lnTo>
                  <a:lnTo>
                    <a:pt x="727" y="126"/>
                  </a:lnTo>
                  <a:lnTo>
                    <a:pt x="713" y="171"/>
                  </a:lnTo>
                  <a:lnTo>
                    <a:pt x="427" y="1403"/>
                  </a:lnTo>
                  <a:lnTo>
                    <a:pt x="427" y="1426"/>
                  </a:lnTo>
                  <a:lnTo>
                    <a:pt x="420" y="1441"/>
                  </a:lnTo>
                  <a:lnTo>
                    <a:pt x="420" y="1463"/>
                  </a:lnTo>
                  <a:lnTo>
                    <a:pt x="434" y="1478"/>
                  </a:lnTo>
                  <a:lnTo>
                    <a:pt x="699" y="1478"/>
                  </a:lnTo>
                  <a:lnTo>
                    <a:pt x="825" y="1463"/>
                  </a:lnTo>
                  <a:lnTo>
                    <a:pt x="930" y="1433"/>
                  </a:lnTo>
                  <a:lnTo>
                    <a:pt x="1014" y="1381"/>
                  </a:lnTo>
                  <a:lnTo>
                    <a:pt x="1077" y="1322"/>
                  </a:lnTo>
                  <a:lnTo>
                    <a:pt x="1133" y="1248"/>
                  </a:lnTo>
                  <a:lnTo>
                    <a:pt x="1175" y="1173"/>
                  </a:lnTo>
                  <a:lnTo>
                    <a:pt x="1210" y="1092"/>
                  </a:lnTo>
                  <a:lnTo>
                    <a:pt x="1238" y="1010"/>
                  </a:lnTo>
                  <a:lnTo>
                    <a:pt x="1245" y="988"/>
                  </a:lnTo>
                  <a:lnTo>
                    <a:pt x="1265" y="965"/>
                  </a:lnTo>
                  <a:lnTo>
                    <a:pt x="1286" y="965"/>
                  </a:lnTo>
                  <a:lnTo>
                    <a:pt x="1293" y="973"/>
                  </a:lnTo>
                  <a:lnTo>
                    <a:pt x="1293" y="1003"/>
                  </a:lnTo>
                  <a:lnTo>
                    <a:pt x="1286" y="1017"/>
                  </a:lnTo>
                  <a:lnTo>
                    <a:pt x="1119" y="1507"/>
                  </a:lnTo>
                  <a:lnTo>
                    <a:pt x="1105" y="1537"/>
                  </a:lnTo>
                  <a:lnTo>
                    <a:pt x="1091" y="1545"/>
                  </a:lnTo>
                  <a:lnTo>
                    <a:pt x="21" y="1545"/>
                  </a:lnTo>
                  <a:lnTo>
                    <a:pt x="7" y="1537"/>
                  </a:lnTo>
                  <a:lnTo>
                    <a:pt x="0" y="1530"/>
                  </a:lnTo>
                  <a:lnTo>
                    <a:pt x="0" y="1500"/>
                  </a:lnTo>
                  <a:lnTo>
                    <a:pt x="14" y="1485"/>
                  </a:lnTo>
                  <a:lnTo>
                    <a:pt x="28" y="1478"/>
                  </a:lnTo>
                  <a:lnTo>
                    <a:pt x="140" y="1478"/>
                  </a:lnTo>
                  <a:lnTo>
                    <a:pt x="189" y="1470"/>
                  </a:lnTo>
                  <a:lnTo>
                    <a:pt x="224" y="1448"/>
                  </a:lnTo>
                  <a:lnTo>
                    <a:pt x="238" y="1418"/>
                  </a:lnTo>
                  <a:lnTo>
                    <a:pt x="252" y="1374"/>
                  </a:lnTo>
                  <a:lnTo>
                    <a:pt x="539" y="156"/>
                  </a:lnTo>
                  <a:lnTo>
                    <a:pt x="546" y="141"/>
                  </a:lnTo>
                  <a:lnTo>
                    <a:pt x="546" y="97"/>
                  </a:lnTo>
                  <a:lnTo>
                    <a:pt x="539" y="89"/>
                  </a:lnTo>
                  <a:lnTo>
                    <a:pt x="511" y="74"/>
                  </a:lnTo>
                  <a:lnTo>
                    <a:pt x="490" y="74"/>
                  </a:lnTo>
                  <a:lnTo>
                    <a:pt x="462" y="67"/>
                  </a:lnTo>
                  <a:lnTo>
                    <a:pt x="364" y="67"/>
                  </a:lnTo>
                  <a:lnTo>
                    <a:pt x="350" y="59"/>
                  </a:lnTo>
                  <a:lnTo>
                    <a:pt x="350" y="22"/>
                  </a:lnTo>
                  <a:lnTo>
                    <a:pt x="364" y="7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808" y="1593"/>
              <a:ext cx="503" cy="22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2" y="15"/>
                </a:cxn>
                <a:cxn ang="0">
                  <a:pos x="91" y="52"/>
                </a:cxn>
                <a:cxn ang="0">
                  <a:pos x="147" y="111"/>
                </a:cxn>
                <a:cxn ang="0">
                  <a:pos x="217" y="193"/>
                </a:cxn>
                <a:cxn ang="0">
                  <a:pos x="287" y="305"/>
                </a:cxn>
                <a:cxn ang="0">
                  <a:pos x="357" y="431"/>
                </a:cxn>
                <a:cxn ang="0">
                  <a:pos x="426" y="624"/>
                </a:cxn>
                <a:cxn ang="0">
                  <a:pos x="468" y="810"/>
                </a:cxn>
                <a:cxn ang="0">
                  <a:pos x="489" y="988"/>
                </a:cxn>
                <a:cxn ang="0">
                  <a:pos x="496" y="1136"/>
                </a:cxn>
                <a:cxn ang="0">
                  <a:pos x="503" y="1129"/>
                </a:cxn>
                <a:cxn ang="0">
                  <a:pos x="496" y="1285"/>
                </a:cxn>
                <a:cxn ang="0">
                  <a:pos x="475" y="1456"/>
                </a:cxn>
                <a:cxn ang="0">
                  <a:pos x="433" y="1641"/>
                </a:cxn>
                <a:cxn ang="0">
                  <a:pos x="371" y="1827"/>
                </a:cxn>
                <a:cxn ang="0">
                  <a:pos x="301" y="1960"/>
                </a:cxn>
                <a:cxn ang="0">
                  <a:pos x="231" y="2072"/>
                </a:cxn>
                <a:cxn ang="0">
                  <a:pos x="154" y="2161"/>
                </a:cxn>
                <a:cxn ang="0">
                  <a:pos x="98" y="2220"/>
                </a:cxn>
                <a:cxn ang="0">
                  <a:pos x="49" y="2258"/>
                </a:cxn>
                <a:cxn ang="0">
                  <a:pos x="28" y="2272"/>
                </a:cxn>
                <a:cxn ang="0">
                  <a:pos x="21" y="2272"/>
                </a:cxn>
                <a:cxn ang="0">
                  <a:pos x="7" y="2258"/>
                </a:cxn>
                <a:cxn ang="0">
                  <a:pos x="7" y="2243"/>
                </a:cxn>
                <a:cxn ang="0">
                  <a:pos x="35" y="2213"/>
                </a:cxn>
                <a:cxn ang="0">
                  <a:pos x="154" y="2057"/>
                </a:cxn>
                <a:cxn ang="0">
                  <a:pos x="245" y="1894"/>
                </a:cxn>
                <a:cxn ang="0">
                  <a:pos x="308" y="1715"/>
                </a:cxn>
                <a:cxn ang="0">
                  <a:pos x="350" y="1522"/>
                </a:cxn>
                <a:cxn ang="0">
                  <a:pos x="371" y="1329"/>
                </a:cxn>
                <a:cxn ang="0">
                  <a:pos x="378" y="1136"/>
                </a:cxn>
                <a:cxn ang="0">
                  <a:pos x="364" y="861"/>
                </a:cxn>
                <a:cxn ang="0">
                  <a:pos x="322" y="624"/>
                </a:cxn>
                <a:cxn ang="0">
                  <a:pos x="252" y="409"/>
                </a:cxn>
                <a:cxn ang="0">
                  <a:pos x="161" y="223"/>
                </a:cxn>
                <a:cxn ang="0">
                  <a:pos x="42" y="74"/>
                </a:cxn>
                <a:cxn ang="0">
                  <a:pos x="14" y="45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503" h="2272">
                  <a:moveTo>
                    <a:pt x="7" y="0"/>
                  </a:moveTo>
                  <a:lnTo>
                    <a:pt x="21" y="0"/>
                  </a:lnTo>
                  <a:lnTo>
                    <a:pt x="42" y="15"/>
                  </a:lnTo>
                  <a:lnTo>
                    <a:pt x="91" y="52"/>
                  </a:lnTo>
                  <a:lnTo>
                    <a:pt x="147" y="111"/>
                  </a:lnTo>
                  <a:lnTo>
                    <a:pt x="217" y="193"/>
                  </a:lnTo>
                  <a:lnTo>
                    <a:pt x="287" y="305"/>
                  </a:lnTo>
                  <a:lnTo>
                    <a:pt x="357" y="431"/>
                  </a:lnTo>
                  <a:lnTo>
                    <a:pt x="426" y="624"/>
                  </a:lnTo>
                  <a:lnTo>
                    <a:pt x="468" y="810"/>
                  </a:lnTo>
                  <a:lnTo>
                    <a:pt x="489" y="988"/>
                  </a:lnTo>
                  <a:lnTo>
                    <a:pt x="496" y="1136"/>
                  </a:lnTo>
                  <a:lnTo>
                    <a:pt x="503" y="1129"/>
                  </a:lnTo>
                  <a:lnTo>
                    <a:pt x="496" y="1285"/>
                  </a:lnTo>
                  <a:lnTo>
                    <a:pt x="475" y="1456"/>
                  </a:lnTo>
                  <a:lnTo>
                    <a:pt x="433" y="1641"/>
                  </a:lnTo>
                  <a:lnTo>
                    <a:pt x="371" y="1827"/>
                  </a:lnTo>
                  <a:lnTo>
                    <a:pt x="301" y="1960"/>
                  </a:lnTo>
                  <a:lnTo>
                    <a:pt x="231" y="2072"/>
                  </a:lnTo>
                  <a:lnTo>
                    <a:pt x="154" y="2161"/>
                  </a:lnTo>
                  <a:lnTo>
                    <a:pt x="98" y="2220"/>
                  </a:lnTo>
                  <a:lnTo>
                    <a:pt x="49" y="2258"/>
                  </a:lnTo>
                  <a:lnTo>
                    <a:pt x="28" y="2272"/>
                  </a:lnTo>
                  <a:lnTo>
                    <a:pt x="21" y="2272"/>
                  </a:lnTo>
                  <a:lnTo>
                    <a:pt x="7" y="2258"/>
                  </a:lnTo>
                  <a:lnTo>
                    <a:pt x="7" y="2243"/>
                  </a:lnTo>
                  <a:lnTo>
                    <a:pt x="35" y="2213"/>
                  </a:lnTo>
                  <a:lnTo>
                    <a:pt x="154" y="2057"/>
                  </a:lnTo>
                  <a:lnTo>
                    <a:pt x="245" y="1894"/>
                  </a:lnTo>
                  <a:lnTo>
                    <a:pt x="308" y="1715"/>
                  </a:lnTo>
                  <a:lnTo>
                    <a:pt x="350" y="1522"/>
                  </a:lnTo>
                  <a:lnTo>
                    <a:pt x="371" y="1329"/>
                  </a:lnTo>
                  <a:lnTo>
                    <a:pt x="378" y="1136"/>
                  </a:lnTo>
                  <a:lnTo>
                    <a:pt x="364" y="861"/>
                  </a:lnTo>
                  <a:lnTo>
                    <a:pt x="322" y="624"/>
                  </a:lnTo>
                  <a:lnTo>
                    <a:pt x="252" y="409"/>
                  </a:lnTo>
                  <a:lnTo>
                    <a:pt x="161" y="223"/>
                  </a:lnTo>
                  <a:lnTo>
                    <a:pt x="42" y="74"/>
                  </a:lnTo>
                  <a:lnTo>
                    <a:pt x="14" y="45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6227" y="2462"/>
              <a:ext cx="1426" cy="527"/>
            </a:xfrm>
            <a:custGeom>
              <a:avLst/>
              <a:gdLst/>
              <a:ahLst/>
              <a:cxnLst>
                <a:cxn ang="0">
                  <a:pos x="28" y="438"/>
                </a:cxn>
                <a:cxn ang="0">
                  <a:pos x="1391" y="438"/>
                </a:cxn>
                <a:cxn ang="0">
                  <a:pos x="1419" y="453"/>
                </a:cxn>
                <a:cxn ang="0">
                  <a:pos x="1426" y="468"/>
                </a:cxn>
                <a:cxn ang="0">
                  <a:pos x="1426" y="497"/>
                </a:cxn>
                <a:cxn ang="0">
                  <a:pos x="1419" y="512"/>
                </a:cxn>
                <a:cxn ang="0">
                  <a:pos x="1405" y="520"/>
                </a:cxn>
                <a:cxn ang="0">
                  <a:pos x="1398" y="527"/>
                </a:cxn>
                <a:cxn ang="0">
                  <a:pos x="28" y="527"/>
                </a:cxn>
                <a:cxn ang="0">
                  <a:pos x="21" y="520"/>
                </a:cxn>
                <a:cxn ang="0">
                  <a:pos x="7" y="512"/>
                </a:cxn>
                <a:cxn ang="0">
                  <a:pos x="0" y="497"/>
                </a:cxn>
                <a:cxn ang="0">
                  <a:pos x="0" y="468"/>
                </a:cxn>
                <a:cxn ang="0">
                  <a:pos x="7" y="453"/>
                </a:cxn>
                <a:cxn ang="0">
                  <a:pos x="21" y="445"/>
                </a:cxn>
                <a:cxn ang="0">
                  <a:pos x="28" y="438"/>
                </a:cxn>
                <a:cxn ang="0">
                  <a:pos x="28" y="0"/>
                </a:cxn>
                <a:cxn ang="0">
                  <a:pos x="1398" y="0"/>
                </a:cxn>
                <a:cxn ang="0">
                  <a:pos x="1405" y="7"/>
                </a:cxn>
                <a:cxn ang="0">
                  <a:pos x="1419" y="15"/>
                </a:cxn>
                <a:cxn ang="0">
                  <a:pos x="1426" y="30"/>
                </a:cxn>
                <a:cxn ang="0">
                  <a:pos x="1426" y="59"/>
                </a:cxn>
                <a:cxn ang="0">
                  <a:pos x="1419" y="74"/>
                </a:cxn>
                <a:cxn ang="0">
                  <a:pos x="1391" y="89"/>
                </a:cxn>
                <a:cxn ang="0">
                  <a:pos x="28" y="89"/>
                </a:cxn>
                <a:cxn ang="0">
                  <a:pos x="21" y="82"/>
                </a:cxn>
                <a:cxn ang="0">
                  <a:pos x="7" y="74"/>
                </a:cxn>
                <a:cxn ang="0">
                  <a:pos x="0" y="59"/>
                </a:cxn>
                <a:cxn ang="0">
                  <a:pos x="0" y="30"/>
                </a:cxn>
                <a:cxn ang="0">
                  <a:pos x="7" y="15"/>
                </a:cxn>
                <a:cxn ang="0">
                  <a:pos x="21" y="7"/>
                </a:cxn>
                <a:cxn ang="0">
                  <a:pos x="28" y="0"/>
                </a:cxn>
              </a:cxnLst>
              <a:rect l="0" t="0" r="r" b="b"/>
              <a:pathLst>
                <a:path w="1426" h="527">
                  <a:moveTo>
                    <a:pt x="28" y="438"/>
                  </a:moveTo>
                  <a:lnTo>
                    <a:pt x="1391" y="438"/>
                  </a:lnTo>
                  <a:lnTo>
                    <a:pt x="1419" y="453"/>
                  </a:lnTo>
                  <a:lnTo>
                    <a:pt x="1426" y="468"/>
                  </a:lnTo>
                  <a:lnTo>
                    <a:pt x="1426" y="497"/>
                  </a:lnTo>
                  <a:lnTo>
                    <a:pt x="1419" y="512"/>
                  </a:lnTo>
                  <a:lnTo>
                    <a:pt x="1405" y="520"/>
                  </a:lnTo>
                  <a:lnTo>
                    <a:pt x="1398" y="527"/>
                  </a:lnTo>
                  <a:lnTo>
                    <a:pt x="28" y="527"/>
                  </a:lnTo>
                  <a:lnTo>
                    <a:pt x="21" y="520"/>
                  </a:lnTo>
                  <a:lnTo>
                    <a:pt x="7" y="512"/>
                  </a:lnTo>
                  <a:lnTo>
                    <a:pt x="0" y="497"/>
                  </a:lnTo>
                  <a:lnTo>
                    <a:pt x="0" y="468"/>
                  </a:lnTo>
                  <a:lnTo>
                    <a:pt x="7" y="453"/>
                  </a:lnTo>
                  <a:lnTo>
                    <a:pt x="21" y="445"/>
                  </a:lnTo>
                  <a:lnTo>
                    <a:pt x="28" y="438"/>
                  </a:lnTo>
                  <a:close/>
                  <a:moveTo>
                    <a:pt x="28" y="0"/>
                  </a:moveTo>
                  <a:lnTo>
                    <a:pt x="1398" y="0"/>
                  </a:lnTo>
                  <a:lnTo>
                    <a:pt x="1405" y="7"/>
                  </a:lnTo>
                  <a:lnTo>
                    <a:pt x="1419" y="15"/>
                  </a:lnTo>
                  <a:lnTo>
                    <a:pt x="1426" y="30"/>
                  </a:lnTo>
                  <a:lnTo>
                    <a:pt x="1426" y="59"/>
                  </a:lnTo>
                  <a:lnTo>
                    <a:pt x="1419" y="74"/>
                  </a:lnTo>
                  <a:lnTo>
                    <a:pt x="1391" y="89"/>
                  </a:lnTo>
                  <a:lnTo>
                    <a:pt x="28" y="89"/>
                  </a:lnTo>
                  <a:lnTo>
                    <a:pt x="21" y="82"/>
                  </a:lnTo>
                  <a:lnTo>
                    <a:pt x="7" y="74"/>
                  </a:lnTo>
                  <a:lnTo>
                    <a:pt x="0" y="59"/>
                  </a:lnTo>
                  <a:lnTo>
                    <a:pt x="0" y="30"/>
                  </a:lnTo>
                  <a:lnTo>
                    <a:pt x="7" y="15"/>
                  </a:lnTo>
                  <a:lnTo>
                    <a:pt x="21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8499" y="1586"/>
              <a:ext cx="2020" cy="227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31" y="0"/>
                </a:cxn>
                <a:cxn ang="0">
                  <a:pos x="2020" y="534"/>
                </a:cxn>
                <a:cxn ang="0">
                  <a:pos x="1964" y="534"/>
                </a:cxn>
                <a:cxn ang="0">
                  <a:pos x="1901" y="408"/>
                </a:cxn>
                <a:cxn ang="0">
                  <a:pos x="1824" y="304"/>
                </a:cxn>
                <a:cxn ang="0">
                  <a:pos x="1726" y="230"/>
                </a:cxn>
                <a:cxn ang="0">
                  <a:pos x="1614" y="170"/>
                </a:cxn>
                <a:cxn ang="0">
                  <a:pos x="1496" y="133"/>
                </a:cxn>
                <a:cxn ang="0">
                  <a:pos x="1384" y="111"/>
                </a:cxn>
                <a:cxn ang="0">
                  <a:pos x="1272" y="96"/>
                </a:cxn>
                <a:cxn ang="0">
                  <a:pos x="1167" y="89"/>
                </a:cxn>
                <a:cxn ang="0">
                  <a:pos x="223" y="89"/>
                </a:cxn>
                <a:cxn ang="0">
                  <a:pos x="922" y="1106"/>
                </a:cxn>
                <a:cxn ang="0">
                  <a:pos x="929" y="1121"/>
                </a:cxn>
                <a:cxn ang="0">
                  <a:pos x="936" y="1128"/>
                </a:cxn>
                <a:cxn ang="0">
                  <a:pos x="936" y="1143"/>
                </a:cxn>
                <a:cxn ang="0">
                  <a:pos x="922" y="1158"/>
                </a:cxn>
                <a:cxn ang="0">
                  <a:pos x="915" y="1173"/>
                </a:cxn>
                <a:cxn ang="0">
                  <a:pos x="174" y="2153"/>
                </a:cxn>
                <a:cxn ang="0">
                  <a:pos x="1090" y="2153"/>
                </a:cxn>
                <a:cxn ang="0">
                  <a:pos x="1258" y="2146"/>
                </a:cxn>
                <a:cxn ang="0">
                  <a:pos x="1391" y="2131"/>
                </a:cxn>
                <a:cxn ang="0">
                  <a:pos x="1489" y="2116"/>
                </a:cxn>
                <a:cxn ang="0">
                  <a:pos x="1551" y="2101"/>
                </a:cxn>
                <a:cxn ang="0">
                  <a:pos x="1586" y="2086"/>
                </a:cxn>
                <a:cxn ang="0">
                  <a:pos x="1712" y="2019"/>
                </a:cxn>
                <a:cxn ang="0">
                  <a:pos x="1824" y="1938"/>
                </a:cxn>
                <a:cxn ang="0">
                  <a:pos x="1908" y="1826"/>
                </a:cxn>
                <a:cxn ang="0">
                  <a:pos x="1964" y="1708"/>
                </a:cxn>
                <a:cxn ang="0">
                  <a:pos x="2020" y="1708"/>
                </a:cxn>
                <a:cxn ang="0">
                  <a:pos x="1831" y="2279"/>
                </a:cxn>
                <a:cxn ang="0">
                  <a:pos x="21" y="2279"/>
                </a:cxn>
                <a:cxn ang="0">
                  <a:pos x="7" y="2272"/>
                </a:cxn>
                <a:cxn ang="0">
                  <a:pos x="0" y="2265"/>
                </a:cxn>
                <a:cxn ang="0">
                  <a:pos x="0" y="2250"/>
                </a:cxn>
                <a:cxn ang="0">
                  <a:pos x="14" y="2235"/>
                </a:cxn>
                <a:cxn ang="0">
                  <a:pos x="21" y="2220"/>
                </a:cxn>
                <a:cxn ang="0">
                  <a:pos x="783" y="1218"/>
                </a:cxn>
                <a:cxn ang="0">
                  <a:pos x="0" y="74"/>
                </a:cxn>
                <a:cxn ang="0">
                  <a:pos x="0" y="22"/>
                </a:cxn>
                <a:cxn ang="0">
                  <a:pos x="7" y="7"/>
                </a:cxn>
                <a:cxn ang="0">
                  <a:pos x="14" y="0"/>
                </a:cxn>
              </a:cxnLst>
              <a:rect l="0" t="0" r="r" b="b"/>
              <a:pathLst>
                <a:path w="2020" h="2279">
                  <a:moveTo>
                    <a:pt x="14" y="0"/>
                  </a:moveTo>
                  <a:lnTo>
                    <a:pt x="1831" y="0"/>
                  </a:lnTo>
                  <a:lnTo>
                    <a:pt x="2020" y="534"/>
                  </a:lnTo>
                  <a:lnTo>
                    <a:pt x="1964" y="534"/>
                  </a:lnTo>
                  <a:lnTo>
                    <a:pt x="1901" y="408"/>
                  </a:lnTo>
                  <a:lnTo>
                    <a:pt x="1824" y="304"/>
                  </a:lnTo>
                  <a:lnTo>
                    <a:pt x="1726" y="230"/>
                  </a:lnTo>
                  <a:lnTo>
                    <a:pt x="1614" y="170"/>
                  </a:lnTo>
                  <a:lnTo>
                    <a:pt x="1496" y="133"/>
                  </a:lnTo>
                  <a:lnTo>
                    <a:pt x="1384" y="111"/>
                  </a:lnTo>
                  <a:lnTo>
                    <a:pt x="1272" y="96"/>
                  </a:lnTo>
                  <a:lnTo>
                    <a:pt x="1167" y="89"/>
                  </a:lnTo>
                  <a:lnTo>
                    <a:pt x="223" y="89"/>
                  </a:lnTo>
                  <a:lnTo>
                    <a:pt x="922" y="1106"/>
                  </a:lnTo>
                  <a:lnTo>
                    <a:pt x="929" y="1121"/>
                  </a:lnTo>
                  <a:lnTo>
                    <a:pt x="936" y="1128"/>
                  </a:lnTo>
                  <a:lnTo>
                    <a:pt x="936" y="1143"/>
                  </a:lnTo>
                  <a:lnTo>
                    <a:pt x="922" y="1158"/>
                  </a:lnTo>
                  <a:lnTo>
                    <a:pt x="915" y="1173"/>
                  </a:lnTo>
                  <a:lnTo>
                    <a:pt x="174" y="2153"/>
                  </a:lnTo>
                  <a:lnTo>
                    <a:pt x="1090" y="2153"/>
                  </a:lnTo>
                  <a:lnTo>
                    <a:pt x="1258" y="2146"/>
                  </a:lnTo>
                  <a:lnTo>
                    <a:pt x="1391" y="2131"/>
                  </a:lnTo>
                  <a:lnTo>
                    <a:pt x="1489" y="2116"/>
                  </a:lnTo>
                  <a:lnTo>
                    <a:pt x="1551" y="2101"/>
                  </a:lnTo>
                  <a:lnTo>
                    <a:pt x="1586" y="2086"/>
                  </a:lnTo>
                  <a:lnTo>
                    <a:pt x="1712" y="2019"/>
                  </a:lnTo>
                  <a:lnTo>
                    <a:pt x="1824" y="1938"/>
                  </a:lnTo>
                  <a:lnTo>
                    <a:pt x="1908" y="1826"/>
                  </a:lnTo>
                  <a:lnTo>
                    <a:pt x="1964" y="1708"/>
                  </a:lnTo>
                  <a:lnTo>
                    <a:pt x="2020" y="1708"/>
                  </a:lnTo>
                  <a:lnTo>
                    <a:pt x="1831" y="2279"/>
                  </a:lnTo>
                  <a:lnTo>
                    <a:pt x="21" y="2279"/>
                  </a:lnTo>
                  <a:lnTo>
                    <a:pt x="7" y="2272"/>
                  </a:lnTo>
                  <a:lnTo>
                    <a:pt x="0" y="2265"/>
                  </a:lnTo>
                  <a:lnTo>
                    <a:pt x="0" y="2250"/>
                  </a:lnTo>
                  <a:lnTo>
                    <a:pt x="14" y="2235"/>
                  </a:lnTo>
                  <a:lnTo>
                    <a:pt x="21" y="2220"/>
                  </a:lnTo>
                  <a:lnTo>
                    <a:pt x="783" y="1218"/>
                  </a:lnTo>
                  <a:lnTo>
                    <a:pt x="0" y="74"/>
                  </a:lnTo>
                  <a:lnTo>
                    <a:pt x="0" y="22"/>
                  </a:lnTo>
                  <a:lnTo>
                    <a:pt x="7" y="7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0707" y="3271"/>
              <a:ext cx="881" cy="1055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25" y="127"/>
                </a:cxn>
                <a:cxn ang="0">
                  <a:pos x="595" y="290"/>
                </a:cxn>
                <a:cxn ang="0">
                  <a:pos x="623" y="431"/>
                </a:cxn>
                <a:cxn ang="0">
                  <a:pos x="637" y="490"/>
                </a:cxn>
                <a:cxn ang="0">
                  <a:pos x="720" y="290"/>
                </a:cxn>
                <a:cxn ang="0">
                  <a:pos x="797" y="127"/>
                </a:cxn>
                <a:cxn ang="0">
                  <a:pos x="839" y="30"/>
                </a:cxn>
                <a:cxn ang="0">
                  <a:pos x="867" y="23"/>
                </a:cxn>
                <a:cxn ang="0">
                  <a:pos x="881" y="37"/>
                </a:cxn>
                <a:cxn ang="0">
                  <a:pos x="874" y="60"/>
                </a:cxn>
                <a:cxn ang="0">
                  <a:pos x="790" y="230"/>
                </a:cxn>
                <a:cxn ang="0">
                  <a:pos x="727" y="372"/>
                </a:cxn>
                <a:cxn ang="0">
                  <a:pos x="678" y="505"/>
                </a:cxn>
                <a:cxn ang="0">
                  <a:pos x="637" y="631"/>
                </a:cxn>
                <a:cxn ang="0">
                  <a:pos x="609" y="787"/>
                </a:cxn>
                <a:cxn ang="0">
                  <a:pos x="567" y="973"/>
                </a:cxn>
                <a:cxn ang="0">
                  <a:pos x="546" y="1032"/>
                </a:cxn>
                <a:cxn ang="0">
                  <a:pos x="532" y="1055"/>
                </a:cxn>
                <a:cxn ang="0">
                  <a:pos x="497" y="1040"/>
                </a:cxn>
                <a:cxn ang="0">
                  <a:pos x="490" y="1018"/>
                </a:cxn>
                <a:cxn ang="0">
                  <a:pos x="511" y="906"/>
                </a:cxn>
                <a:cxn ang="0">
                  <a:pos x="574" y="669"/>
                </a:cxn>
                <a:cxn ang="0">
                  <a:pos x="581" y="654"/>
                </a:cxn>
                <a:cxn ang="0">
                  <a:pos x="567" y="401"/>
                </a:cxn>
                <a:cxn ang="0">
                  <a:pos x="511" y="253"/>
                </a:cxn>
                <a:cxn ang="0">
                  <a:pos x="392" y="149"/>
                </a:cxn>
                <a:cxn ang="0">
                  <a:pos x="224" y="141"/>
                </a:cxn>
                <a:cxn ang="0">
                  <a:pos x="98" y="216"/>
                </a:cxn>
                <a:cxn ang="0">
                  <a:pos x="42" y="312"/>
                </a:cxn>
                <a:cxn ang="0">
                  <a:pos x="0" y="305"/>
                </a:cxn>
                <a:cxn ang="0">
                  <a:pos x="21" y="230"/>
                </a:cxn>
                <a:cxn ang="0">
                  <a:pos x="112" y="97"/>
                </a:cxn>
                <a:cxn ang="0">
                  <a:pos x="238" y="15"/>
                </a:cxn>
              </a:cxnLst>
              <a:rect l="0" t="0" r="r" b="b"/>
              <a:pathLst>
                <a:path w="881" h="1055">
                  <a:moveTo>
                    <a:pt x="322" y="0"/>
                  </a:moveTo>
                  <a:lnTo>
                    <a:pt x="406" y="15"/>
                  </a:lnTo>
                  <a:lnTo>
                    <a:pt x="476" y="60"/>
                  </a:lnTo>
                  <a:lnTo>
                    <a:pt x="525" y="127"/>
                  </a:lnTo>
                  <a:lnTo>
                    <a:pt x="567" y="208"/>
                  </a:lnTo>
                  <a:lnTo>
                    <a:pt x="595" y="290"/>
                  </a:lnTo>
                  <a:lnTo>
                    <a:pt x="616" y="364"/>
                  </a:lnTo>
                  <a:lnTo>
                    <a:pt x="623" y="431"/>
                  </a:lnTo>
                  <a:lnTo>
                    <a:pt x="630" y="483"/>
                  </a:lnTo>
                  <a:lnTo>
                    <a:pt x="637" y="490"/>
                  </a:lnTo>
                  <a:lnTo>
                    <a:pt x="671" y="394"/>
                  </a:lnTo>
                  <a:lnTo>
                    <a:pt x="720" y="290"/>
                  </a:lnTo>
                  <a:lnTo>
                    <a:pt x="755" y="201"/>
                  </a:lnTo>
                  <a:lnTo>
                    <a:pt x="797" y="127"/>
                  </a:lnTo>
                  <a:lnTo>
                    <a:pt x="825" y="67"/>
                  </a:lnTo>
                  <a:lnTo>
                    <a:pt x="839" y="30"/>
                  </a:lnTo>
                  <a:lnTo>
                    <a:pt x="846" y="23"/>
                  </a:lnTo>
                  <a:lnTo>
                    <a:pt x="867" y="23"/>
                  </a:lnTo>
                  <a:lnTo>
                    <a:pt x="881" y="30"/>
                  </a:lnTo>
                  <a:lnTo>
                    <a:pt x="881" y="37"/>
                  </a:lnTo>
                  <a:lnTo>
                    <a:pt x="874" y="52"/>
                  </a:lnTo>
                  <a:lnTo>
                    <a:pt x="874" y="60"/>
                  </a:lnTo>
                  <a:lnTo>
                    <a:pt x="825" y="156"/>
                  </a:lnTo>
                  <a:lnTo>
                    <a:pt x="790" y="230"/>
                  </a:lnTo>
                  <a:lnTo>
                    <a:pt x="769" y="282"/>
                  </a:lnTo>
                  <a:lnTo>
                    <a:pt x="727" y="372"/>
                  </a:lnTo>
                  <a:lnTo>
                    <a:pt x="706" y="438"/>
                  </a:lnTo>
                  <a:lnTo>
                    <a:pt x="678" y="505"/>
                  </a:lnTo>
                  <a:lnTo>
                    <a:pt x="657" y="572"/>
                  </a:lnTo>
                  <a:lnTo>
                    <a:pt x="637" y="631"/>
                  </a:lnTo>
                  <a:lnTo>
                    <a:pt x="630" y="676"/>
                  </a:lnTo>
                  <a:lnTo>
                    <a:pt x="609" y="787"/>
                  </a:lnTo>
                  <a:lnTo>
                    <a:pt x="588" y="891"/>
                  </a:lnTo>
                  <a:lnTo>
                    <a:pt x="567" y="973"/>
                  </a:lnTo>
                  <a:lnTo>
                    <a:pt x="560" y="1010"/>
                  </a:lnTo>
                  <a:lnTo>
                    <a:pt x="546" y="1032"/>
                  </a:lnTo>
                  <a:lnTo>
                    <a:pt x="539" y="1047"/>
                  </a:lnTo>
                  <a:lnTo>
                    <a:pt x="532" y="1055"/>
                  </a:lnTo>
                  <a:lnTo>
                    <a:pt x="504" y="1055"/>
                  </a:lnTo>
                  <a:lnTo>
                    <a:pt x="497" y="1040"/>
                  </a:lnTo>
                  <a:lnTo>
                    <a:pt x="490" y="1032"/>
                  </a:lnTo>
                  <a:lnTo>
                    <a:pt x="490" y="1018"/>
                  </a:lnTo>
                  <a:lnTo>
                    <a:pt x="497" y="973"/>
                  </a:lnTo>
                  <a:lnTo>
                    <a:pt x="511" y="906"/>
                  </a:lnTo>
                  <a:lnTo>
                    <a:pt x="553" y="743"/>
                  </a:lnTo>
                  <a:lnTo>
                    <a:pt x="574" y="669"/>
                  </a:lnTo>
                  <a:lnTo>
                    <a:pt x="574" y="661"/>
                  </a:lnTo>
                  <a:lnTo>
                    <a:pt x="581" y="654"/>
                  </a:lnTo>
                  <a:lnTo>
                    <a:pt x="581" y="483"/>
                  </a:lnTo>
                  <a:lnTo>
                    <a:pt x="567" y="401"/>
                  </a:lnTo>
                  <a:lnTo>
                    <a:pt x="546" y="320"/>
                  </a:lnTo>
                  <a:lnTo>
                    <a:pt x="511" y="253"/>
                  </a:lnTo>
                  <a:lnTo>
                    <a:pt x="462" y="186"/>
                  </a:lnTo>
                  <a:lnTo>
                    <a:pt x="392" y="149"/>
                  </a:lnTo>
                  <a:lnTo>
                    <a:pt x="301" y="134"/>
                  </a:lnTo>
                  <a:lnTo>
                    <a:pt x="224" y="141"/>
                  </a:lnTo>
                  <a:lnTo>
                    <a:pt x="154" y="171"/>
                  </a:lnTo>
                  <a:lnTo>
                    <a:pt x="98" y="216"/>
                  </a:lnTo>
                  <a:lnTo>
                    <a:pt x="56" y="282"/>
                  </a:lnTo>
                  <a:lnTo>
                    <a:pt x="42" y="312"/>
                  </a:lnTo>
                  <a:lnTo>
                    <a:pt x="14" y="312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21" y="230"/>
                  </a:lnTo>
                  <a:lnTo>
                    <a:pt x="56" y="164"/>
                  </a:lnTo>
                  <a:lnTo>
                    <a:pt x="112" y="97"/>
                  </a:lnTo>
                  <a:lnTo>
                    <a:pt x="168" y="52"/>
                  </a:lnTo>
                  <a:lnTo>
                    <a:pt x="238" y="1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2196" y="1407"/>
              <a:ext cx="1552" cy="1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2203" y="1697"/>
              <a:ext cx="1363" cy="1604"/>
            </a:xfrm>
            <a:custGeom>
              <a:avLst/>
              <a:gdLst/>
              <a:ahLst/>
              <a:cxnLst>
                <a:cxn ang="0">
                  <a:pos x="832" y="15"/>
                </a:cxn>
                <a:cxn ang="0">
                  <a:pos x="1084" y="126"/>
                </a:cxn>
                <a:cxn ang="0">
                  <a:pos x="1265" y="319"/>
                </a:cxn>
                <a:cxn ang="0">
                  <a:pos x="1328" y="572"/>
                </a:cxn>
                <a:cxn ang="0">
                  <a:pos x="1272" y="824"/>
                </a:cxn>
                <a:cxn ang="0">
                  <a:pos x="1140" y="1069"/>
                </a:cxn>
                <a:cxn ang="0">
                  <a:pos x="993" y="1329"/>
                </a:cxn>
                <a:cxn ang="0">
                  <a:pos x="1126" y="1455"/>
                </a:cxn>
                <a:cxn ang="0">
                  <a:pos x="1237" y="1441"/>
                </a:cxn>
                <a:cxn ang="0">
                  <a:pos x="1265" y="1396"/>
                </a:cxn>
                <a:cxn ang="0">
                  <a:pos x="1300" y="1233"/>
                </a:cxn>
                <a:cxn ang="0">
                  <a:pos x="1293" y="1604"/>
                </a:cxn>
                <a:cxn ang="0">
                  <a:pos x="902" y="1597"/>
                </a:cxn>
                <a:cxn ang="0">
                  <a:pos x="895" y="1559"/>
                </a:cxn>
                <a:cxn ang="0">
                  <a:pos x="923" y="1352"/>
                </a:cxn>
                <a:cxn ang="0">
                  <a:pos x="1049" y="921"/>
                </a:cxn>
                <a:cxn ang="0">
                  <a:pos x="1112" y="572"/>
                </a:cxn>
                <a:cxn ang="0">
                  <a:pos x="1063" y="312"/>
                </a:cxn>
                <a:cxn ang="0">
                  <a:pos x="937" y="141"/>
                </a:cxn>
                <a:cxn ang="0">
                  <a:pos x="769" y="59"/>
                </a:cxn>
                <a:cxn ang="0">
                  <a:pos x="594" y="59"/>
                </a:cxn>
                <a:cxn ang="0">
                  <a:pos x="427" y="141"/>
                </a:cxn>
                <a:cxn ang="0">
                  <a:pos x="294" y="312"/>
                </a:cxn>
                <a:cxn ang="0">
                  <a:pos x="245" y="572"/>
                </a:cxn>
                <a:cxn ang="0">
                  <a:pos x="301" y="906"/>
                </a:cxn>
                <a:cxn ang="0">
                  <a:pos x="392" y="1173"/>
                </a:cxn>
                <a:cxn ang="0">
                  <a:pos x="455" y="1433"/>
                </a:cxn>
                <a:cxn ang="0">
                  <a:pos x="469" y="1582"/>
                </a:cxn>
                <a:cxn ang="0">
                  <a:pos x="455" y="1604"/>
                </a:cxn>
                <a:cxn ang="0">
                  <a:pos x="0" y="1233"/>
                </a:cxn>
                <a:cxn ang="0">
                  <a:pos x="91" y="1403"/>
                </a:cxn>
                <a:cxn ang="0">
                  <a:pos x="119" y="1441"/>
                </a:cxn>
                <a:cxn ang="0">
                  <a:pos x="406" y="1455"/>
                </a:cxn>
                <a:cxn ang="0">
                  <a:pos x="301" y="1210"/>
                </a:cxn>
                <a:cxn ang="0">
                  <a:pos x="147" y="951"/>
                </a:cxn>
                <a:cxn ang="0">
                  <a:pos x="42" y="706"/>
                </a:cxn>
                <a:cxn ang="0">
                  <a:pos x="42" y="446"/>
                </a:cxn>
                <a:cxn ang="0">
                  <a:pos x="168" y="215"/>
                </a:cxn>
                <a:cxn ang="0">
                  <a:pos x="385" y="59"/>
                </a:cxn>
                <a:cxn ang="0">
                  <a:pos x="678" y="0"/>
                </a:cxn>
              </a:cxnLst>
              <a:rect l="0" t="0" r="r" b="b"/>
              <a:pathLst>
                <a:path w="1363" h="1604">
                  <a:moveTo>
                    <a:pt x="678" y="0"/>
                  </a:moveTo>
                  <a:lnTo>
                    <a:pt x="832" y="15"/>
                  </a:lnTo>
                  <a:lnTo>
                    <a:pt x="965" y="59"/>
                  </a:lnTo>
                  <a:lnTo>
                    <a:pt x="1084" y="126"/>
                  </a:lnTo>
                  <a:lnTo>
                    <a:pt x="1188" y="215"/>
                  </a:lnTo>
                  <a:lnTo>
                    <a:pt x="1265" y="319"/>
                  </a:lnTo>
                  <a:lnTo>
                    <a:pt x="1314" y="446"/>
                  </a:lnTo>
                  <a:lnTo>
                    <a:pt x="1328" y="572"/>
                  </a:lnTo>
                  <a:lnTo>
                    <a:pt x="1314" y="698"/>
                  </a:lnTo>
                  <a:lnTo>
                    <a:pt x="1272" y="824"/>
                  </a:lnTo>
                  <a:lnTo>
                    <a:pt x="1209" y="951"/>
                  </a:lnTo>
                  <a:lnTo>
                    <a:pt x="1140" y="1069"/>
                  </a:lnTo>
                  <a:lnTo>
                    <a:pt x="1056" y="1210"/>
                  </a:lnTo>
                  <a:lnTo>
                    <a:pt x="993" y="1329"/>
                  </a:lnTo>
                  <a:lnTo>
                    <a:pt x="951" y="1455"/>
                  </a:lnTo>
                  <a:lnTo>
                    <a:pt x="1126" y="1455"/>
                  </a:lnTo>
                  <a:lnTo>
                    <a:pt x="1202" y="1448"/>
                  </a:lnTo>
                  <a:lnTo>
                    <a:pt x="1237" y="1441"/>
                  </a:lnTo>
                  <a:lnTo>
                    <a:pt x="1258" y="1418"/>
                  </a:lnTo>
                  <a:lnTo>
                    <a:pt x="1265" y="1396"/>
                  </a:lnTo>
                  <a:lnTo>
                    <a:pt x="1286" y="1314"/>
                  </a:lnTo>
                  <a:lnTo>
                    <a:pt x="1300" y="1233"/>
                  </a:lnTo>
                  <a:lnTo>
                    <a:pt x="1363" y="1233"/>
                  </a:lnTo>
                  <a:lnTo>
                    <a:pt x="1293" y="1604"/>
                  </a:lnTo>
                  <a:lnTo>
                    <a:pt x="909" y="1604"/>
                  </a:lnTo>
                  <a:lnTo>
                    <a:pt x="902" y="1597"/>
                  </a:lnTo>
                  <a:lnTo>
                    <a:pt x="895" y="1582"/>
                  </a:lnTo>
                  <a:lnTo>
                    <a:pt x="895" y="1559"/>
                  </a:lnTo>
                  <a:lnTo>
                    <a:pt x="902" y="1455"/>
                  </a:lnTo>
                  <a:lnTo>
                    <a:pt x="923" y="1352"/>
                  </a:lnTo>
                  <a:lnTo>
                    <a:pt x="944" y="1255"/>
                  </a:lnTo>
                  <a:lnTo>
                    <a:pt x="1049" y="921"/>
                  </a:lnTo>
                  <a:lnTo>
                    <a:pt x="1098" y="743"/>
                  </a:lnTo>
                  <a:lnTo>
                    <a:pt x="1112" y="572"/>
                  </a:lnTo>
                  <a:lnTo>
                    <a:pt x="1098" y="431"/>
                  </a:lnTo>
                  <a:lnTo>
                    <a:pt x="1063" y="312"/>
                  </a:lnTo>
                  <a:lnTo>
                    <a:pt x="1007" y="215"/>
                  </a:lnTo>
                  <a:lnTo>
                    <a:pt x="937" y="141"/>
                  </a:lnTo>
                  <a:lnTo>
                    <a:pt x="853" y="89"/>
                  </a:lnTo>
                  <a:lnTo>
                    <a:pt x="769" y="59"/>
                  </a:lnTo>
                  <a:lnTo>
                    <a:pt x="678" y="52"/>
                  </a:lnTo>
                  <a:lnTo>
                    <a:pt x="594" y="59"/>
                  </a:lnTo>
                  <a:lnTo>
                    <a:pt x="503" y="89"/>
                  </a:lnTo>
                  <a:lnTo>
                    <a:pt x="427" y="141"/>
                  </a:lnTo>
                  <a:lnTo>
                    <a:pt x="357" y="215"/>
                  </a:lnTo>
                  <a:lnTo>
                    <a:pt x="294" y="312"/>
                  </a:lnTo>
                  <a:lnTo>
                    <a:pt x="259" y="431"/>
                  </a:lnTo>
                  <a:lnTo>
                    <a:pt x="245" y="572"/>
                  </a:lnTo>
                  <a:lnTo>
                    <a:pt x="266" y="743"/>
                  </a:lnTo>
                  <a:lnTo>
                    <a:pt x="301" y="906"/>
                  </a:lnTo>
                  <a:lnTo>
                    <a:pt x="350" y="1055"/>
                  </a:lnTo>
                  <a:lnTo>
                    <a:pt x="392" y="1173"/>
                  </a:lnTo>
                  <a:lnTo>
                    <a:pt x="427" y="1300"/>
                  </a:lnTo>
                  <a:lnTo>
                    <a:pt x="455" y="1433"/>
                  </a:lnTo>
                  <a:lnTo>
                    <a:pt x="469" y="1559"/>
                  </a:lnTo>
                  <a:lnTo>
                    <a:pt x="469" y="1582"/>
                  </a:lnTo>
                  <a:lnTo>
                    <a:pt x="462" y="1597"/>
                  </a:lnTo>
                  <a:lnTo>
                    <a:pt x="455" y="1604"/>
                  </a:lnTo>
                  <a:lnTo>
                    <a:pt x="70" y="1604"/>
                  </a:lnTo>
                  <a:lnTo>
                    <a:pt x="0" y="1233"/>
                  </a:lnTo>
                  <a:lnTo>
                    <a:pt x="56" y="1233"/>
                  </a:lnTo>
                  <a:lnTo>
                    <a:pt x="91" y="1403"/>
                  </a:lnTo>
                  <a:lnTo>
                    <a:pt x="91" y="1426"/>
                  </a:lnTo>
                  <a:lnTo>
                    <a:pt x="119" y="1441"/>
                  </a:lnTo>
                  <a:lnTo>
                    <a:pt x="161" y="1455"/>
                  </a:lnTo>
                  <a:lnTo>
                    <a:pt x="406" y="1455"/>
                  </a:lnTo>
                  <a:lnTo>
                    <a:pt x="364" y="1329"/>
                  </a:lnTo>
                  <a:lnTo>
                    <a:pt x="301" y="1210"/>
                  </a:lnTo>
                  <a:lnTo>
                    <a:pt x="217" y="1069"/>
                  </a:lnTo>
                  <a:lnTo>
                    <a:pt x="147" y="951"/>
                  </a:lnTo>
                  <a:lnTo>
                    <a:pt x="84" y="832"/>
                  </a:lnTo>
                  <a:lnTo>
                    <a:pt x="42" y="706"/>
                  </a:lnTo>
                  <a:lnTo>
                    <a:pt x="28" y="572"/>
                  </a:lnTo>
                  <a:lnTo>
                    <a:pt x="42" y="446"/>
                  </a:lnTo>
                  <a:lnTo>
                    <a:pt x="91" y="319"/>
                  </a:lnTo>
                  <a:lnTo>
                    <a:pt x="168" y="215"/>
                  </a:lnTo>
                  <a:lnTo>
                    <a:pt x="266" y="126"/>
                  </a:lnTo>
                  <a:lnTo>
                    <a:pt x="385" y="59"/>
                  </a:lnTo>
                  <a:lnTo>
                    <a:pt x="524" y="15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2196" y="3472"/>
              <a:ext cx="1552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3874" y="1586"/>
              <a:ext cx="496" cy="2272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9" y="0"/>
                </a:cxn>
                <a:cxn ang="0">
                  <a:pos x="496" y="7"/>
                </a:cxn>
                <a:cxn ang="0">
                  <a:pos x="496" y="29"/>
                </a:cxn>
                <a:cxn ang="0">
                  <a:pos x="468" y="59"/>
                </a:cxn>
                <a:cxn ang="0">
                  <a:pos x="356" y="215"/>
                </a:cxn>
                <a:cxn ang="0">
                  <a:pos x="265" y="378"/>
                </a:cxn>
                <a:cxn ang="0">
                  <a:pos x="202" y="557"/>
                </a:cxn>
                <a:cxn ang="0">
                  <a:pos x="154" y="750"/>
                </a:cxn>
                <a:cxn ang="0">
                  <a:pos x="133" y="943"/>
                </a:cxn>
                <a:cxn ang="0">
                  <a:pos x="126" y="1136"/>
                </a:cxn>
                <a:cxn ang="0">
                  <a:pos x="133" y="1292"/>
                </a:cxn>
                <a:cxn ang="0">
                  <a:pos x="147" y="1448"/>
                </a:cxn>
                <a:cxn ang="0">
                  <a:pos x="174" y="1611"/>
                </a:cxn>
                <a:cxn ang="0">
                  <a:pos x="216" y="1774"/>
                </a:cxn>
                <a:cxn ang="0">
                  <a:pos x="272" y="1930"/>
                </a:cxn>
                <a:cxn ang="0">
                  <a:pos x="356" y="2071"/>
                </a:cxn>
                <a:cxn ang="0">
                  <a:pos x="461" y="2205"/>
                </a:cxn>
                <a:cxn ang="0">
                  <a:pos x="489" y="2235"/>
                </a:cxn>
                <a:cxn ang="0">
                  <a:pos x="489" y="2242"/>
                </a:cxn>
                <a:cxn ang="0">
                  <a:pos x="496" y="2250"/>
                </a:cxn>
                <a:cxn ang="0">
                  <a:pos x="496" y="2265"/>
                </a:cxn>
                <a:cxn ang="0">
                  <a:pos x="489" y="2272"/>
                </a:cxn>
                <a:cxn ang="0">
                  <a:pos x="475" y="2272"/>
                </a:cxn>
                <a:cxn ang="0">
                  <a:pos x="454" y="2257"/>
                </a:cxn>
                <a:cxn ang="0">
                  <a:pos x="405" y="2220"/>
                </a:cxn>
                <a:cxn ang="0">
                  <a:pos x="349" y="2161"/>
                </a:cxn>
                <a:cxn ang="0">
                  <a:pos x="279" y="2079"/>
                </a:cxn>
                <a:cxn ang="0">
                  <a:pos x="209" y="1967"/>
                </a:cxn>
                <a:cxn ang="0">
                  <a:pos x="140" y="1841"/>
                </a:cxn>
                <a:cxn ang="0">
                  <a:pos x="70" y="1648"/>
                </a:cxn>
                <a:cxn ang="0">
                  <a:pos x="28" y="1463"/>
                </a:cxn>
                <a:cxn ang="0">
                  <a:pos x="7" y="1284"/>
                </a:cxn>
                <a:cxn ang="0">
                  <a:pos x="0" y="1136"/>
                </a:cxn>
                <a:cxn ang="0">
                  <a:pos x="7" y="987"/>
                </a:cxn>
                <a:cxn ang="0">
                  <a:pos x="28" y="817"/>
                </a:cxn>
                <a:cxn ang="0">
                  <a:pos x="70" y="631"/>
                </a:cxn>
                <a:cxn ang="0">
                  <a:pos x="133" y="445"/>
                </a:cxn>
                <a:cxn ang="0">
                  <a:pos x="202" y="312"/>
                </a:cxn>
                <a:cxn ang="0">
                  <a:pos x="272" y="200"/>
                </a:cxn>
                <a:cxn ang="0">
                  <a:pos x="349" y="111"/>
                </a:cxn>
                <a:cxn ang="0">
                  <a:pos x="405" y="52"/>
                </a:cxn>
                <a:cxn ang="0">
                  <a:pos x="454" y="15"/>
                </a:cxn>
                <a:cxn ang="0">
                  <a:pos x="475" y="0"/>
                </a:cxn>
              </a:cxnLst>
              <a:rect l="0" t="0" r="r" b="b"/>
              <a:pathLst>
                <a:path w="496" h="2272">
                  <a:moveTo>
                    <a:pt x="475" y="0"/>
                  </a:moveTo>
                  <a:lnTo>
                    <a:pt x="489" y="0"/>
                  </a:lnTo>
                  <a:lnTo>
                    <a:pt x="496" y="7"/>
                  </a:lnTo>
                  <a:lnTo>
                    <a:pt x="496" y="29"/>
                  </a:lnTo>
                  <a:lnTo>
                    <a:pt x="468" y="59"/>
                  </a:lnTo>
                  <a:lnTo>
                    <a:pt x="356" y="215"/>
                  </a:lnTo>
                  <a:lnTo>
                    <a:pt x="265" y="378"/>
                  </a:lnTo>
                  <a:lnTo>
                    <a:pt x="202" y="557"/>
                  </a:lnTo>
                  <a:lnTo>
                    <a:pt x="154" y="750"/>
                  </a:lnTo>
                  <a:lnTo>
                    <a:pt x="133" y="943"/>
                  </a:lnTo>
                  <a:lnTo>
                    <a:pt x="126" y="1136"/>
                  </a:lnTo>
                  <a:lnTo>
                    <a:pt x="133" y="1292"/>
                  </a:lnTo>
                  <a:lnTo>
                    <a:pt x="147" y="1448"/>
                  </a:lnTo>
                  <a:lnTo>
                    <a:pt x="174" y="1611"/>
                  </a:lnTo>
                  <a:lnTo>
                    <a:pt x="216" y="1774"/>
                  </a:lnTo>
                  <a:lnTo>
                    <a:pt x="272" y="1930"/>
                  </a:lnTo>
                  <a:lnTo>
                    <a:pt x="356" y="2071"/>
                  </a:lnTo>
                  <a:lnTo>
                    <a:pt x="461" y="2205"/>
                  </a:lnTo>
                  <a:lnTo>
                    <a:pt x="489" y="2235"/>
                  </a:lnTo>
                  <a:lnTo>
                    <a:pt x="489" y="2242"/>
                  </a:lnTo>
                  <a:lnTo>
                    <a:pt x="496" y="2250"/>
                  </a:lnTo>
                  <a:lnTo>
                    <a:pt x="496" y="2265"/>
                  </a:lnTo>
                  <a:lnTo>
                    <a:pt x="489" y="2272"/>
                  </a:lnTo>
                  <a:lnTo>
                    <a:pt x="475" y="2272"/>
                  </a:lnTo>
                  <a:lnTo>
                    <a:pt x="454" y="2257"/>
                  </a:lnTo>
                  <a:lnTo>
                    <a:pt x="405" y="2220"/>
                  </a:lnTo>
                  <a:lnTo>
                    <a:pt x="349" y="2161"/>
                  </a:lnTo>
                  <a:lnTo>
                    <a:pt x="279" y="2079"/>
                  </a:lnTo>
                  <a:lnTo>
                    <a:pt x="209" y="1967"/>
                  </a:lnTo>
                  <a:lnTo>
                    <a:pt x="140" y="1841"/>
                  </a:lnTo>
                  <a:lnTo>
                    <a:pt x="70" y="1648"/>
                  </a:lnTo>
                  <a:lnTo>
                    <a:pt x="28" y="1463"/>
                  </a:lnTo>
                  <a:lnTo>
                    <a:pt x="7" y="1284"/>
                  </a:lnTo>
                  <a:lnTo>
                    <a:pt x="0" y="1136"/>
                  </a:lnTo>
                  <a:lnTo>
                    <a:pt x="7" y="987"/>
                  </a:lnTo>
                  <a:lnTo>
                    <a:pt x="28" y="817"/>
                  </a:lnTo>
                  <a:lnTo>
                    <a:pt x="70" y="631"/>
                  </a:lnTo>
                  <a:lnTo>
                    <a:pt x="133" y="445"/>
                  </a:lnTo>
                  <a:lnTo>
                    <a:pt x="202" y="312"/>
                  </a:lnTo>
                  <a:lnTo>
                    <a:pt x="272" y="200"/>
                  </a:lnTo>
                  <a:lnTo>
                    <a:pt x="349" y="111"/>
                  </a:lnTo>
                  <a:lnTo>
                    <a:pt x="405" y="52"/>
                  </a:lnTo>
                  <a:lnTo>
                    <a:pt x="454" y="15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4573" y="1749"/>
              <a:ext cx="1293" cy="1545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531" y="0"/>
                </a:cxn>
                <a:cxn ang="0">
                  <a:pos x="608" y="7"/>
                </a:cxn>
                <a:cxn ang="0">
                  <a:pos x="741" y="7"/>
                </a:cxn>
                <a:cxn ang="0">
                  <a:pos x="832" y="0"/>
                </a:cxn>
                <a:cxn ang="0">
                  <a:pos x="1013" y="0"/>
                </a:cxn>
                <a:cxn ang="0">
                  <a:pos x="1027" y="15"/>
                </a:cxn>
                <a:cxn ang="0">
                  <a:pos x="1027" y="45"/>
                </a:cxn>
                <a:cxn ang="0">
                  <a:pos x="1020" y="52"/>
                </a:cxn>
                <a:cxn ang="0">
                  <a:pos x="992" y="67"/>
                </a:cxn>
                <a:cxn ang="0">
                  <a:pos x="845" y="67"/>
                </a:cxn>
                <a:cxn ang="0">
                  <a:pos x="783" y="82"/>
                </a:cxn>
                <a:cxn ang="0">
                  <a:pos x="748" y="97"/>
                </a:cxn>
                <a:cxn ang="0">
                  <a:pos x="727" y="126"/>
                </a:cxn>
                <a:cxn ang="0">
                  <a:pos x="713" y="171"/>
                </a:cxn>
                <a:cxn ang="0">
                  <a:pos x="426" y="1403"/>
                </a:cxn>
                <a:cxn ang="0">
                  <a:pos x="426" y="1426"/>
                </a:cxn>
                <a:cxn ang="0">
                  <a:pos x="419" y="1441"/>
                </a:cxn>
                <a:cxn ang="0">
                  <a:pos x="419" y="1463"/>
                </a:cxn>
                <a:cxn ang="0">
                  <a:pos x="433" y="1478"/>
                </a:cxn>
                <a:cxn ang="0">
                  <a:pos x="699" y="1478"/>
                </a:cxn>
                <a:cxn ang="0">
                  <a:pos x="825" y="1463"/>
                </a:cxn>
                <a:cxn ang="0">
                  <a:pos x="929" y="1433"/>
                </a:cxn>
                <a:cxn ang="0">
                  <a:pos x="1013" y="1381"/>
                </a:cxn>
                <a:cxn ang="0">
                  <a:pos x="1076" y="1322"/>
                </a:cxn>
                <a:cxn ang="0">
                  <a:pos x="1132" y="1248"/>
                </a:cxn>
                <a:cxn ang="0">
                  <a:pos x="1174" y="1173"/>
                </a:cxn>
                <a:cxn ang="0">
                  <a:pos x="1209" y="1092"/>
                </a:cxn>
                <a:cxn ang="0">
                  <a:pos x="1237" y="1010"/>
                </a:cxn>
                <a:cxn ang="0">
                  <a:pos x="1244" y="988"/>
                </a:cxn>
                <a:cxn ang="0">
                  <a:pos x="1265" y="965"/>
                </a:cxn>
                <a:cxn ang="0">
                  <a:pos x="1286" y="965"/>
                </a:cxn>
                <a:cxn ang="0">
                  <a:pos x="1293" y="973"/>
                </a:cxn>
                <a:cxn ang="0">
                  <a:pos x="1293" y="1003"/>
                </a:cxn>
                <a:cxn ang="0">
                  <a:pos x="1286" y="1017"/>
                </a:cxn>
                <a:cxn ang="0">
                  <a:pos x="1118" y="1507"/>
                </a:cxn>
                <a:cxn ang="0">
                  <a:pos x="1104" y="1537"/>
                </a:cxn>
                <a:cxn ang="0">
                  <a:pos x="1090" y="1545"/>
                </a:cxn>
                <a:cxn ang="0">
                  <a:pos x="21" y="1545"/>
                </a:cxn>
                <a:cxn ang="0">
                  <a:pos x="7" y="1537"/>
                </a:cxn>
                <a:cxn ang="0">
                  <a:pos x="0" y="1530"/>
                </a:cxn>
                <a:cxn ang="0">
                  <a:pos x="0" y="1500"/>
                </a:cxn>
                <a:cxn ang="0">
                  <a:pos x="14" y="1485"/>
                </a:cxn>
                <a:cxn ang="0">
                  <a:pos x="28" y="1478"/>
                </a:cxn>
                <a:cxn ang="0">
                  <a:pos x="140" y="1478"/>
                </a:cxn>
                <a:cxn ang="0">
                  <a:pos x="188" y="1470"/>
                </a:cxn>
                <a:cxn ang="0">
                  <a:pos x="223" y="1448"/>
                </a:cxn>
                <a:cxn ang="0">
                  <a:pos x="237" y="1418"/>
                </a:cxn>
                <a:cxn ang="0">
                  <a:pos x="251" y="1374"/>
                </a:cxn>
                <a:cxn ang="0">
                  <a:pos x="538" y="156"/>
                </a:cxn>
                <a:cxn ang="0">
                  <a:pos x="545" y="141"/>
                </a:cxn>
                <a:cxn ang="0">
                  <a:pos x="545" y="97"/>
                </a:cxn>
                <a:cxn ang="0">
                  <a:pos x="538" y="89"/>
                </a:cxn>
                <a:cxn ang="0">
                  <a:pos x="510" y="74"/>
                </a:cxn>
                <a:cxn ang="0">
                  <a:pos x="489" y="74"/>
                </a:cxn>
                <a:cxn ang="0">
                  <a:pos x="461" y="67"/>
                </a:cxn>
                <a:cxn ang="0">
                  <a:pos x="363" y="67"/>
                </a:cxn>
                <a:cxn ang="0">
                  <a:pos x="349" y="59"/>
                </a:cxn>
                <a:cxn ang="0">
                  <a:pos x="349" y="22"/>
                </a:cxn>
                <a:cxn ang="0">
                  <a:pos x="363" y="7"/>
                </a:cxn>
                <a:cxn ang="0">
                  <a:pos x="377" y="0"/>
                </a:cxn>
              </a:cxnLst>
              <a:rect l="0" t="0" r="r" b="b"/>
              <a:pathLst>
                <a:path w="1293" h="1545">
                  <a:moveTo>
                    <a:pt x="377" y="0"/>
                  </a:moveTo>
                  <a:lnTo>
                    <a:pt x="531" y="0"/>
                  </a:lnTo>
                  <a:lnTo>
                    <a:pt x="608" y="7"/>
                  </a:lnTo>
                  <a:lnTo>
                    <a:pt x="741" y="7"/>
                  </a:lnTo>
                  <a:lnTo>
                    <a:pt x="832" y="0"/>
                  </a:lnTo>
                  <a:lnTo>
                    <a:pt x="1013" y="0"/>
                  </a:lnTo>
                  <a:lnTo>
                    <a:pt x="1027" y="15"/>
                  </a:lnTo>
                  <a:lnTo>
                    <a:pt x="1027" y="45"/>
                  </a:lnTo>
                  <a:lnTo>
                    <a:pt x="1020" y="52"/>
                  </a:lnTo>
                  <a:lnTo>
                    <a:pt x="992" y="67"/>
                  </a:lnTo>
                  <a:lnTo>
                    <a:pt x="845" y="67"/>
                  </a:lnTo>
                  <a:lnTo>
                    <a:pt x="783" y="82"/>
                  </a:lnTo>
                  <a:lnTo>
                    <a:pt x="748" y="97"/>
                  </a:lnTo>
                  <a:lnTo>
                    <a:pt x="727" y="126"/>
                  </a:lnTo>
                  <a:lnTo>
                    <a:pt x="713" y="171"/>
                  </a:lnTo>
                  <a:lnTo>
                    <a:pt x="426" y="1403"/>
                  </a:lnTo>
                  <a:lnTo>
                    <a:pt x="426" y="1426"/>
                  </a:lnTo>
                  <a:lnTo>
                    <a:pt x="419" y="1441"/>
                  </a:lnTo>
                  <a:lnTo>
                    <a:pt x="419" y="1463"/>
                  </a:lnTo>
                  <a:lnTo>
                    <a:pt x="433" y="1478"/>
                  </a:lnTo>
                  <a:lnTo>
                    <a:pt x="699" y="1478"/>
                  </a:lnTo>
                  <a:lnTo>
                    <a:pt x="825" y="1463"/>
                  </a:lnTo>
                  <a:lnTo>
                    <a:pt x="929" y="1433"/>
                  </a:lnTo>
                  <a:lnTo>
                    <a:pt x="1013" y="1381"/>
                  </a:lnTo>
                  <a:lnTo>
                    <a:pt x="1076" y="1322"/>
                  </a:lnTo>
                  <a:lnTo>
                    <a:pt x="1132" y="1248"/>
                  </a:lnTo>
                  <a:lnTo>
                    <a:pt x="1174" y="1173"/>
                  </a:lnTo>
                  <a:lnTo>
                    <a:pt x="1209" y="1092"/>
                  </a:lnTo>
                  <a:lnTo>
                    <a:pt x="1237" y="1010"/>
                  </a:lnTo>
                  <a:lnTo>
                    <a:pt x="1244" y="988"/>
                  </a:lnTo>
                  <a:lnTo>
                    <a:pt x="1265" y="965"/>
                  </a:lnTo>
                  <a:lnTo>
                    <a:pt x="1286" y="965"/>
                  </a:lnTo>
                  <a:lnTo>
                    <a:pt x="1293" y="973"/>
                  </a:lnTo>
                  <a:lnTo>
                    <a:pt x="1293" y="1003"/>
                  </a:lnTo>
                  <a:lnTo>
                    <a:pt x="1286" y="1017"/>
                  </a:lnTo>
                  <a:lnTo>
                    <a:pt x="1118" y="1507"/>
                  </a:lnTo>
                  <a:lnTo>
                    <a:pt x="1104" y="1537"/>
                  </a:lnTo>
                  <a:lnTo>
                    <a:pt x="1090" y="1545"/>
                  </a:lnTo>
                  <a:lnTo>
                    <a:pt x="21" y="1545"/>
                  </a:lnTo>
                  <a:lnTo>
                    <a:pt x="7" y="1537"/>
                  </a:lnTo>
                  <a:lnTo>
                    <a:pt x="0" y="1530"/>
                  </a:lnTo>
                  <a:lnTo>
                    <a:pt x="0" y="1500"/>
                  </a:lnTo>
                  <a:lnTo>
                    <a:pt x="14" y="1485"/>
                  </a:lnTo>
                  <a:lnTo>
                    <a:pt x="28" y="1478"/>
                  </a:lnTo>
                  <a:lnTo>
                    <a:pt x="140" y="1478"/>
                  </a:lnTo>
                  <a:lnTo>
                    <a:pt x="188" y="1470"/>
                  </a:lnTo>
                  <a:lnTo>
                    <a:pt x="223" y="1448"/>
                  </a:lnTo>
                  <a:lnTo>
                    <a:pt x="237" y="1418"/>
                  </a:lnTo>
                  <a:lnTo>
                    <a:pt x="251" y="1374"/>
                  </a:lnTo>
                  <a:lnTo>
                    <a:pt x="538" y="156"/>
                  </a:lnTo>
                  <a:lnTo>
                    <a:pt x="545" y="141"/>
                  </a:lnTo>
                  <a:lnTo>
                    <a:pt x="545" y="97"/>
                  </a:lnTo>
                  <a:lnTo>
                    <a:pt x="538" y="89"/>
                  </a:lnTo>
                  <a:lnTo>
                    <a:pt x="510" y="74"/>
                  </a:lnTo>
                  <a:lnTo>
                    <a:pt x="489" y="74"/>
                  </a:lnTo>
                  <a:lnTo>
                    <a:pt x="461" y="67"/>
                  </a:lnTo>
                  <a:lnTo>
                    <a:pt x="363" y="67"/>
                  </a:lnTo>
                  <a:lnTo>
                    <a:pt x="349" y="59"/>
                  </a:lnTo>
                  <a:lnTo>
                    <a:pt x="349" y="22"/>
                  </a:lnTo>
                  <a:lnTo>
                    <a:pt x="363" y="7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16152" y="3056"/>
              <a:ext cx="245" cy="676"/>
            </a:xfrm>
            <a:custGeom>
              <a:avLst/>
              <a:gdLst/>
              <a:ahLst/>
              <a:cxnLst>
                <a:cxn ang="0">
                  <a:pos x="245" y="230"/>
                </a:cxn>
                <a:cxn ang="0">
                  <a:pos x="245" y="238"/>
                </a:cxn>
                <a:cxn ang="0">
                  <a:pos x="245" y="230"/>
                </a:cxn>
                <a:cxn ang="0">
                  <a:pos x="112" y="0"/>
                </a:cxn>
                <a:cxn ang="0">
                  <a:pos x="168" y="15"/>
                </a:cxn>
                <a:cxn ang="0">
                  <a:pos x="210" y="67"/>
                </a:cxn>
                <a:cxn ang="0">
                  <a:pos x="238" y="141"/>
                </a:cxn>
                <a:cxn ang="0">
                  <a:pos x="245" y="230"/>
                </a:cxn>
                <a:cxn ang="0">
                  <a:pos x="231" y="356"/>
                </a:cxn>
                <a:cxn ang="0">
                  <a:pos x="196" y="468"/>
                </a:cxn>
                <a:cxn ang="0">
                  <a:pos x="154" y="557"/>
                </a:cxn>
                <a:cxn ang="0">
                  <a:pos x="112" y="616"/>
                </a:cxn>
                <a:cxn ang="0">
                  <a:pos x="70" y="661"/>
                </a:cxn>
                <a:cxn ang="0">
                  <a:pos x="49" y="676"/>
                </a:cxn>
                <a:cxn ang="0">
                  <a:pos x="35" y="676"/>
                </a:cxn>
                <a:cxn ang="0">
                  <a:pos x="28" y="668"/>
                </a:cxn>
                <a:cxn ang="0">
                  <a:pos x="28" y="639"/>
                </a:cxn>
                <a:cxn ang="0">
                  <a:pos x="49" y="616"/>
                </a:cxn>
                <a:cxn ang="0">
                  <a:pos x="105" y="542"/>
                </a:cxn>
                <a:cxn ang="0">
                  <a:pos x="147" y="460"/>
                </a:cxn>
                <a:cxn ang="0">
                  <a:pos x="182" y="349"/>
                </a:cxn>
                <a:cxn ang="0">
                  <a:pos x="196" y="230"/>
                </a:cxn>
                <a:cxn ang="0">
                  <a:pos x="196" y="200"/>
                </a:cxn>
                <a:cxn ang="0">
                  <a:pos x="189" y="208"/>
                </a:cxn>
                <a:cxn ang="0">
                  <a:pos x="133" y="238"/>
                </a:cxn>
                <a:cxn ang="0">
                  <a:pos x="112" y="238"/>
                </a:cxn>
                <a:cxn ang="0">
                  <a:pos x="63" y="230"/>
                </a:cxn>
                <a:cxn ang="0">
                  <a:pos x="28" y="200"/>
                </a:cxn>
                <a:cxn ang="0">
                  <a:pos x="7" y="163"/>
                </a:cxn>
                <a:cxn ang="0">
                  <a:pos x="0" y="119"/>
                </a:cxn>
                <a:cxn ang="0">
                  <a:pos x="7" y="74"/>
                </a:cxn>
                <a:cxn ang="0">
                  <a:pos x="28" y="37"/>
                </a:cxn>
                <a:cxn ang="0">
                  <a:pos x="63" y="7"/>
                </a:cxn>
                <a:cxn ang="0">
                  <a:pos x="112" y="0"/>
                </a:cxn>
              </a:cxnLst>
              <a:rect l="0" t="0" r="r" b="b"/>
              <a:pathLst>
                <a:path w="245" h="676">
                  <a:moveTo>
                    <a:pt x="245" y="230"/>
                  </a:moveTo>
                  <a:lnTo>
                    <a:pt x="245" y="238"/>
                  </a:lnTo>
                  <a:lnTo>
                    <a:pt x="245" y="230"/>
                  </a:lnTo>
                  <a:close/>
                  <a:moveTo>
                    <a:pt x="112" y="0"/>
                  </a:moveTo>
                  <a:lnTo>
                    <a:pt x="168" y="15"/>
                  </a:lnTo>
                  <a:lnTo>
                    <a:pt x="210" y="67"/>
                  </a:lnTo>
                  <a:lnTo>
                    <a:pt x="238" y="141"/>
                  </a:lnTo>
                  <a:lnTo>
                    <a:pt x="245" y="230"/>
                  </a:lnTo>
                  <a:lnTo>
                    <a:pt x="231" y="356"/>
                  </a:lnTo>
                  <a:lnTo>
                    <a:pt x="196" y="468"/>
                  </a:lnTo>
                  <a:lnTo>
                    <a:pt x="154" y="557"/>
                  </a:lnTo>
                  <a:lnTo>
                    <a:pt x="112" y="616"/>
                  </a:lnTo>
                  <a:lnTo>
                    <a:pt x="70" y="661"/>
                  </a:lnTo>
                  <a:lnTo>
                    <a:pt x="49" y="676"/>
                  </a:lnTo>
                  <a:lnTo>
                    <a:pt x="35" y="676"/>
                  </a:lnTo>
                  <a:lnTo>
                    <a:pt x="28" y="668"/>
                  </a:lnTo>
                  <a:lnTo>
                    <a:pt x="28" y="639"/>
                  </a:lnTo>
                  <a:lnTo>
                    <a:pt x="49" y="616"/>
                  </a:lnTo>
                  <a:lnTo>
                    <a:pt x="105" y="542"/>
                  </a:lnTo>
                  <a:lnTo>
                    <a:pt x="147" y="460"/>
                  </a:lnTo>
                  <a:lnTo>
                    <a:pt x="182" y="349"/>
                  </a:lnTo>
                  <a:lnTo>
                    <a:pt x="196" y="230"/>
                  </a:lnTo>
                  <a:lnTo>
                    <a:pt x="196" y="200"/>
                  </a:lnTo>
                  <a:lnTo>
                    <a:pt x="189" y="208"/>
                  </a:lnTo>
                  <a:lnTo>
                    <a:pt x="133" y="238"/>
                  </a:lnTo>
                  <a:lnTo>
                    <a:pt x="112" y="238"/>
                  </a:lnTo>
                  <a:lnTo>
                    <a:pt x="63" y="230"/>
                  </a:lnTo>
                  <a:lnTo>
                    <a:pt x="28" y="200"/>
                  </a:lnTo>
                  <a:lnTo>
                    <a:pt x="7" y="163"/>
                  </a:lnTo>
                  <a:lnTo>
                    <a:pt x="0" y="119"/>
                  </a:lnTo>
                  <a:lnTo>
                    <a:pt x="7" y="74"/>
                  </a:lnTo>
                  <a:lnTo>
                    <a:pt x="28" y="37"/>
                  </a:lnTo>
                  <a:lnTo>
                    <a:pt x="63" y="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6963" y="2291"/>
              <a:ext cx="1126" cy="1500"/>
            </a:xfrm>
            <a:custGeom>
              <a:avLst/>
              <a:gdLst/>
              <a:ahLst/>
              <a:cxnLst>
                <a:cxn ang="0">
                  <a:pos x="503" y="15"/>
                </a:cxn>
                <a:cxn ang="0">
                  <a:pos x="622" y="104"/>
                </a:cxn>
                <a:cxn ang="0">
                  <a:pos x="699" y="253"/>
                </a:cxn>
                <a:cxn ang="0">
                  <a:pos x="776" y="542"/>
                </a:cxn>
                <a:cxn ang="0">
                  <a:pos x="790" y="720"/>
                </a:cxn>
                <a:cxn ang="0">
                  <a:pos x="965" y="267"/>
                </a:cxn>
                <a:cxn ang="0">
                  <a:pos x="1084" y="30"/>
                </a:cxn>
                <a:cxn ang="0">
                  <a:pos x="1126" y="45"/>
                </a:cxn>
                <a:cxn ang="0">
                  <a:pos x="1112" y="89"/>
                </a:cxn>
                <a:cxn ang="0">
                  <a:pos x="1091" y="126"/>
                </a:cxn>
                <a:cxn ang="0">
                  <a:pos x="1028" y="267"/>
                </a:cxn>
                <a:cxn ang="0">
                  <a:pos x="895" y="579"/>
                </a:cxn>
                <a:cxn ang="0">
                  <a:pos x="790" y="884"/>
                </a:cxn>
                <a:cxn ang="0">
                  <a:pos x="762" y="1040"/>
                </a:cxn>
                <a:cxn ang="0">
                  <a:pos x="727" y="1233"/>
                </a:cxn>
                <a:cxn ang="0">
                  <a:pos x="671" y="1441"/>
                </a:cxn>
                <a:cxn ang="0">
                  <a:pos x="622" y="1500"/>
                </a:cxn>
                <a:cxn ang="0">
                  <a:pos x="601" y="1485"/>
                </a:cxn>
                <a:cxn ang="0">
                  <a:pos x="594" y="1456"/>
                </a:cxn>
                <a:cxn ang="0">
                  <a:pos x="615" y="1337"/>
                </a:cxn>
                <a:cxn ang="0">
                  <a:pos x="657" y="1151"/>
                </a:cxn>
                <a:cxn ang="0">
                  <a:pos x="706" y="965"/>
                </a:cxn>
                <a:cxn ang="0">
                  <a:pos x="727" y="891"/>
                </a:cxn>
                <a:cxn ang="0">
                  <a:pos x="734" y="676"/>
                </a:cxn>
                <a:cxn ang="0">
                  <a:pos x="713" y="513"/>
                </a:cxn>
                <a:cxn ang="0">
                  <a:pos x="664" y="342"/>
                </a:cxn>
                <a:cxn ang="0">
                  <a:pos x="559" y="215"/>
                </a:cxn>
                <a:cxn ang="0">
                  <a:pos x="385" y="163"/>
                </a:cxn>
                <a:cxn ang="0">
                  <a:pos x="322" y="171"/>
                </a:cxn>
                <a:cxn ang="0">
                  <a:pos x="203" y="215"/>
                </a:cxn>
                <a:cxn ang="0">
                  <a:pos x="84" y="334"/>
                </a:cxn>
                <a:cxn ang="0">
                  <a:pos x="49" y="431"/>
                </a:cxn>
                <a:cxn ang="0">
                  <a:pos x="21" y="438"/>
                </a:cxn>
                <a:cxn ang="0">
                  <a:pos x="0" y="423"/>
                </a:cxn>
                <a:cxn ang="0">
                  <a:pos x="7" y="371"/>
                </a:cxn>
                <a:cxn ang="0">
                  <a:pos x="77" y="223"/>
                </a:cxn>
                <a:cxn ang="0">
                  <a:pos x="217" y="74"/>
                </a:cxn>
                <a:cxn ang="0">
                  <a:pos x="420" y="0"/>
                </a:cxn>
              </a:cxnLst>
              <a:rect l="0" t="0" r="r" b="b"/>
              <a:pathLst>
                <a:path w="1126" h="1500">
                  <a:moveTo>
                    <a:pt x="420" y="0"/>
                  </a:moveTo>
                  <a:lnTo>
                    <a:pt x="503" y="15"/>
                  </a:lnTo>
                  <a:lnTo>
                    <a:pt x="566" y="45"/>
                  </a:lnTo>
                  <a:lnTo>
                    <a:pt x="622" y="104"/>
                  </a:lnTo>
                  <a:lnTo>
                    <a:pt x="664" y="171"/>
                  </a:lnTo>
                  <a:lnTo>
                    <a:pt x="699" y="253"/>
                  </a:lnTo>
                  <a:lnTo>
                    <a:pt x="755" y="409"/>
                  </a:lnTo>
                  <a:lnTo>
                    <a:pt x="776" y="542"/>
                  </a:lnTo>
                  <a:lnTo>
                    <a:pt x="790" y="646"/>
                  </a:lnTo>
                  <a:lnTo>
                    <a:pt x="790" y="720"/>
                  </a:lnTo>
                  <a:lnTo>
                    <a:pt x="874" y="490"/>
                  </a:lnTo>
                  <a:lnTo>
                    <a:pt x="965" y="267"/>
                  </a:lnTo>
                  <a:lnTo>
                    <a:pt x="1070" y="45"/>
                  </a:lnTo>
                  <a:lnTo>
                    <a:pt x="1084" y="30"/>
                  </a:lnTo>
                  <a:lnTo>
                    <a:pt x="1112" y="30"/>
                  </a:lnTo>
                  <a:lnTo>
                    <a:pt x="1126" y="45"/>
                  </a:lnTo>
                  <a:lnTo>
                    <a:pt x="1126" y="60"/>
                  </a:lnTo>
                  <a:lnTo>
                    <a:pt x="1112" y="89"/>
                  </a:lnTo>
                  <a:lnTo>
                    <a:pt x="1098" y="104"/>
                  </a:lnTo>
                  <a:lnTo>
                    <a:pt x="1091" y="126"/>
                  </a:lnTo>
                  <a:lnTo>
                    <a:pt x="1084" y="141"/>
                  </a:lnTo>
                  <a:lnTo>
                    <a:pt x="1028" y="267"/>
                  </a:lnTo>
                  <a:lnTo>
                    <a:pt x="958" y="416"/>
                  </a:lnTo>
                  <a:lnTo>
                    <a:pt x="895" y="579"/>
                  </a:lnTo>
                  <a:lnTo>
                    <a:pt x="839" y="735"/>
                  </a:lnTo>
                  <a:lnTo>
                    <a:pt x="790" y="884"/>
                  </a:lnTo>
                  <a:lnTo>
                    <a:pt x="776" y="973"/>
                  </a:lnTo>
                  <a:lnTo>
                    <a:pt x="762" y="1040"/>
                  </a:lnTo>
                  <a:lnTo>
                    <a:pt x="748" y="1129"/>
                  </a:lnTo>
                  <a:lnTo>
                    <a:pt x="727" y="1233"/>
                  </a:lnTo>
                  <a:lnTo>
                    <a:pt x="692" y="1366"/>
                  </a:lnTo>
                  <a:lnTo>
                    <a:pt x="671" y="1441"/>
                  </a:lnTo>
                  <a:lnTo>
                    <a:pt x="643" y="1485"/>
                  </a:lnTo>
                  <a:lnTo>
                    <a:pt x="622" y="1500"/>
                  </a:lnTo>
                  <a:lnTo>
                    <a:pt x="608" y="1493"/>
                  </a:lnTo>
                  <a:lnTo>
                    <a:pt x="601" y="1485"/>
                  </a:lnTo>
                  <a:lnTo>
                    <a:pt x="594" y="1470"/>
                  </a:lnTo>
                  <a:lnTo>
                    <a:pt x="594" y="1456"/>
                  </a:lnTo>
                  <a:lnTo>
                    <a:pt x="601" y="1411"/>
                  </a:lnTo>
                  <a:lnTo>
                    <a:pt x="615" y="1337"/>
                  </a:lnTo>
                  <a:lnTo>
                    <a:pt x="629" y="1248"/>
                  </a:lnTo>
                  <a:lnTo>
                    <a:pt x="657" y="1151"/>
                  </a:lnTo>
                  <a:lnTo>
                    <a:pt x="678" y="1055"/>
                  </a:lnTo>
                  <a:lnTo>
                    <a:pt x="706" y="965"/>
                  </a:lnTo>
                  <a:lnTo>
                    <a:pt x="713" y="928"/>
                  </a:lnTo>
                  <a:lnTo>
                    <a:pt x="727" y="891"/>
                  </a:lnTo>
                  <a:lnTo>
                    <a:pt x="734" y="832"/>
                  </a:lnTo>
                  <a:lnTo>
                    <a:pt x="734" y="676"/>
                  </a:lnTo>
                  <a:lnTo>
                    <a:pt x="727" y="594"/>
                  </a:lnTo>
                  <a:lnTo>
                    <a:pt x="713" y="513"/>
                  </a:lnTo>
                  <a:lnTo>
                    <a:pt x="692" y="423"/>
                  </a:lnTo>
                  <a:lnTo>
                    <a:pt x="664" y="342"/>
                  </a:lnTo>
                  <a:lnTo>
                    <a:pt x="615" y="275"/>
                  </a:lnTo>
                  <a:lnTo>
                    <a:pt x="559" y="215"/>
                  </a:lnTo>
                  <a:lnTo>
                    <a:pt x="483" y="178"/>
                  </a:lnTo>
                  <a:lnTo>
                    <a:pt x="385" y="163"/>
                  </a:lnTo>
                  <a:lnTo>
                    <a:pt x="364" y="163"/>
                  </a:lnTo>
                  <a:lnTo>
                    <a:pt x="322" y="171"/>
                  </a:lnTo>
                  <a:lnTo>
                    <a:pt x="266" y="186"/>
                  </a:lnTo>
                  <a:lnTo>
                    <a:pt x="203" y="215"/>
                  </a:lnTo>
                  <a:lnTo>
                    <a:pt x="140" y="260"/>
                  </a:lnTo>
                  <a:lnTo>
                    <a:pt x="84" y="334"/>
                  </a:lnTo>
                  <a:lnTo>
                    <a:pt x="42" y="431"/>
                  </a:lnTo>
                  <a:lnTo>
                    <a:pt x="49" y="431"/>
                  </a:lnTo>
                  <a:lnTo>
                    <a:pt x="42" y="438"/>
                  </a:lnTo>
                  <a:lnTo>
                    <a:pt x="21" y="438"/>
                  </a:lnTo>
                  <a:lnTo>
                    <a:pt x="7" y="431"/>
                  </a:lnTo>
                  <a:lnTo>
                    <a:pt x="0" y="423"/>
                  </a:lnTo>
                  <a:lnTo>
                    <a:pt x="0" y="416"/>
                  </a:lnTo>
                  <a:lnTo>
                    <a:pt x="7" y="371"/>
                  </a:lnTo>
                  <a:lnTo>
                    <a:pt x="35" y="305"/>
                  </a:lnTo>
                  <a:lnTo>
                    <a:pt x="77" y="223"/>
                  </a:lnTo>
                  <a:lnTo>
                    <a:pt x="140" y="141"/>
                  </a:lnTo>
                  <a:lnTo>
                    <a:pt x="217" y="74"/>
                  </a:lnTo>
                  <a:lnTo>
                    <a:pt x="308" y="2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18347" y="2321"/>
              <a:ext cx="231" cy="1411"/>
            </a:xfrm>
            <a:custGeom>
              <a:avLst/>
              <a:gdLst/>
              <a:ahLst/>
              <a:cxnLst>
                <a:cxn ang="0">
                  <a:pos x="112" y="735"/>
                </a:cxn>
                <a:cxn ang="0">
                  <a:pos x="161" y="750"/>
                </a:cxn>
                <a:cxn ang="0">
                  <a:pos x="196" y="779"/>
                </a:cxn>
                <a:cxn ang="0">
                  <a:pos x="217" y="824"/>
                </a:cxn>
                <a:cxn ang="0">
                  <a:pos x="231" y="928"/>
                </a:cxn>
                <a:cxn ang="0">
                  <a:pos x="231" y="965"/>
                </a:cxn>
                <a:cxn ang="0">
                  <a:pos x="217" y="1091"/>
                </a:cxn>
                <a:cxn ang="0">
                  <a:pos x="189" y="1195"/>
                </a:cxn>
                <a:cxn ang="0">
                  <a:pos x="147" y="1284"/>
                </a:cxn>
                <a:cxn ang="0">
                  <a:pos x="105" y="1351"/>
                </a:cxn>
                <a:cxn ang="0">
                  <a:pos x="70" y="1396"/>
                </a:cxn>
                <a:cxn ang="0">
                  <a:pos x="49" y="1411"/>
                </a:cxn>
                <a:cxn ang="0">
                  <a:pos x="35" y="1411"/>
                </a:cxn>
                <a:cxn ang="0">
                  <a:pos x="28" y="1403"/>
                </a:cxn>
                <a:cxn ang="0">
                  <a:pos x="28" y="1381"/>
                </a:cxn>
                <a:cxn ang="0">
                  <a:pos x="35" y="1374"/>
                </a:cxn>
                <a:cxn ang="0">
                  <a:pos x="42" y="1359"/>
                </a:cxn>
                <a:cxn ang="0">
                  <a:pos x="126" y="1232"/>
                </a:cxn>
                <a:cxn ang="0">
                  <a:pos x="168" y="1114"/>
                </a:cxn>
                <a:cxn ang="0">
                  <a:pos x="182" y="1017"/>
                </a:cxn>
                <a:cxn ang="0">
                  <a:pos x="182" y="950"/>
                </a:cxn>
                <a:cxn ang="0">
                  <a:pos x="161" y="965"/>
                </a:cxn>
                <a:cxn ang="0">
                  <a:pos x="140" y="973"/>
                </a:cxn>
                <a:cxn ang="0">
                  <a:pos x="112" y="973"/>
                </a:cxn>
                <a:cxn ang="0">
                  <a:pos x="63" y="965"/>
                </a:cxn>
                <a:cxn ang="0">
                  <a:pos x="28" y="935"/>
                </a:cxn>
                <a:cxn ang="0">
                  <a:pos x="7" y="898"/>
                </a:cxn>
                <a:cxn ang="0">
                  <a:pos x="0" y="854"/>
                </a:cxn>
                <a:cxn ang="0">
                  <a:pos x="7" y="809"/>
                </a:cxn>
                <a:cxn ang="0">
                  <a:pos x="28" y="772"/>
                </a:cxn>
                <a:cxn ang="0">
                  <a:pos x="63" y="742"/>
                </a:cxn>
                <a:cxn ang="0">
                  <a:pos x="112" y="735"/>
                </a:cxn>
                <a:cxn ang="0">
                  <a:pos x="112" y="0"/>
                </a:cxn>
                <a:cxn ang="0">
                  <a:pos x="168" y="15"/>
                </a:cxn>
                <a:cxn ang="0">
                  <a:pos x="210" y="59"/>
                </a:cxn>
                <a:cxn ang="0">
                  <a:pos x="224" y="119"/>
                </a:cxn>
                <a:cxn ang="0">
                  <a:pos x="210" y="178"/>
                </a:cxn>
                <a:cxn ang="0">
                  <a:pos x="168" y="223"/>
                </a:cxn>
                <a:cxn ang="0">
                  <a:pos x="112" y="237"/>
                </a:cxn>
                <a:cxn ang="0">
                  <a:pos x="56" y="223"/>
                </a:cxn>
                <a:cxn ang="0">
                  <a:pos x="14" y="178"/>
                </a:cxn>
                <a:cxn ang="0">
                  <a:pos x="0" y="119"/>
                </a:cxn>
                <a:cxn ang="0">
                  <a:pos x="14" y="59"/>
                </a:cxn>
                <a:cxn ang="0">
                  <a:pos x="56" y="15"/>
                </a:cxn>
                <a:cxn ang="0">
                  <a:pos x="112" y="0"/>
                </a:cxn>
              </a:cxnLst>
              <a:rect l="0" t="0" r="r" b="b"/>
              <a:pathLst>
                <a:path w="231" h="1411">
                  <a:moveTo>
                    <a:pt x="112" y="735"/>
                  </a:moveTo>
                  <a:lnTo>
                    <a:pt x="161" y="750"/>
                  </a:lnTo>
                  <a:lnTo>
                    <a:pt x="196" y="779"/>
                  </a:lnTo>
                  <a:lnTo>
                    <a:pt x="217" y="824"/>
                  </a:lnTo>
                  <a:lnTo>
                    <a:pt x="231" y="928"/>
                  </a:lnTo>
                  <a:lnTo>
                    <a:pt x="231" y="965"/>
                  </a:lnTo>
                  <a:lnTo>
                    <a:pt x="217" y="1091"/>
                  </a:lnTo>
                  <a:lnTo>
                    <a:pt x="189" y="1195"/>
                  </a:lnTo>
                  <a:lnTo>
                    <a:pt x="147" y="1284"/>
                  </a:lnTo>
                  <a:lnTo>
                    <a:pt x="105" y="1351"/>
                  </a:lnTo>
                  <a:lnTo>
                    <a:pt x="70" y="1396"/>
                  </a:lnTo>
                  <a:lnTo>
                    <a:pt x="49" y="1411"/>
                  </a:lnTo>
                  <a:lnTo>
                    <a:pt x="35" y="1411"/>
                  </a:lnTo>
                  <a:lnTo>
                    <a:pt x="28" y="1403"/>
                  </a:lnTo>
                  <a:lnTo>
                    <a:pt x="28" y="1381"/>
                  </a:lnTo>
                  <a:lnTo>
                    <a:pt x="35" y="1374"/>
                  </a:lnTo>
                  <a:lnTo>
                    <a:pt x="42" y="1359"/>
                  </a:lnTo>
                  <a:lnTo>
                    <a:pt x="126" y="1232"/>
                  </a:lnTo>
                  <a:lnTo>
                    <a:pt x="168" y="1114"/>
                  </a:lnTo>
                  <a:lnTo>
                    <a:pt x="182" y="1017"/>
                  </a:lnTo>
                  <a:lnTo>
                    <a:pt x="182" y="950"/>
                  </a:lnTo>
                  <a:lnTo>
                    <a:pt x="161" y="965"/>
                  </a:lnTo>
                  <a:lnTo>
                    <a:pt x="140" y="973"/>
                  </a:lnTo>
                  <a:lnTo>
                    <a:pt x="112" y="973"/>
                  </a:lnTo>
                  <a:lnTo>
                    <a:pt x="63" y="965"/>
                  </a:lnTo>
                  <a:lnTo>
                    <a:pt x="28" y="935"/>
                  </a:lnTo>
                  <a:lnTo>
                    <a:pt x="7" y="898"/>
                  </a:lnTo>
                  <a:lnTo>
                    <a:pt x="0" y="854"/>
                  </a:lnTo>
                  <a:lnTo>
                    <a:pt x="7" y="809"/>
                  </a:lnTo>
                  <a:lnTo>
                    <a:pt x="28" y="772"/>
                  </a:lnTo>
                  <a:lnTo>
                    <a:pt x="63" y="742"/>
                  </a:lnTo>
                  <a:lnTo>
                    <a:pt x="112" y="735"/>
                  </a:lnTo>
                  <a:close/>
                  <a:moveTo>
                    <a:pt x="112" y="0"/>
                  </a:moveTo>
                  <a:lnTo>
                    <a:pt x="168" y="15"/>
                  </a:lnTo>
                  <a:lnTo>
                    <a:pt x="210" y="59"/>
                  </a:lnTo>
                  <a:lnTo>
                    <a:pt x="224" y="119"/>
                  </a:lnTo>
                  <a:lnTo>
                    <a:pt x="210" y="178"/>
                  </a:lnTo>
                  <a:lnTo>
                    <a:pt x="168" y="223"/>
                  </a:lnTo>
                  <a:lnTo>
                    <a:pt x="112" y="237"/>
                  </a:lnTo>
                  <a:lnTo>
                    <a:pt x="56" y="223"/>
                  </a:lnTo>
                  <a:lnTo>
                    <a:pt x="14" y="178"/>
                  </a:lnTo>
                  <a:lnTo>
                    <a:pt x="0" y="119"/>
                  </a:lnTo>
                  <a:lnTo>
                    <a:pt x="14" y="59"/>
                  </a:lnTo>
                  <a:lnTo>
                    <a:pt x="56" y="15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9165" y="2299"/>
              <a:ext cx="1000" cy="1462"/>
            </a:xfrm>
            <a:custGeom>
              <a:avLst/>
              <a:gdLst/>
              <a:ahLst/>
              <a:cxnLst>
                <a:cxn ang="0">
                  <a:pos x="356" y="14"/>
                </a:cxn>
                <a:cxn ang="0">
                  <a:pos x="447" y="111"/>
                </a:cxn>
                <a:cxn ang="0">
                  <a:pos x="461" y="215"/>
                </a:cxn>
                <a:cxn ang="0">
                  <a:pos x="440" y="289"/>
                </a:cxn>
                <a:cxn ang="0">
                  <a:pos x="370" y="490"/>
                </a:cxn>
                <a:cxn ang="0">
                  <a:pos x="322" y="712"/>
                </a:cxn>
                <a:cxn ang="0">
                  <a:pos x="329" y="898"/>
                </a:cxn>
                <a:cxn ang="0">
                  <a:pos x="391" y="972"/>
                </a:cxn>
                <a:cxn ang="0">
                  <a:pos x="531" y="965"/>
                </a:cxn>
                <a:cxn ang="0">
                  <a:pos x="643" y="868"/>
                </a:cxn>
                <a:cxn ang="0">
                  <a:pos x="692" y="787"/>
                </a:cxn>
                <a:cxn ang="0">
                  <a:pos x="832" y="193"/>
                </a:cxn>
                <a:cxn ang="0">
                  <a:pos x="853" y="96"/>
                </a:cxn>
                <a:cxn ang="0">
                  <a:pos x="881" y="44"/>
                </a:cxn>
                <a:cxn ang="0">
                  <a:pos x="916" y="22"/>
                </a:cxn>
                <a:cxn ang="0">
                  <a:pos x="972" y="29"/>
                </a:cxn>
                <a:cxn ang="0">
                  <a:pos x="1000" y="111"/>
                </a:cxn>
                <a:cxn ang="0">
                  <a:pos x="972" y="133"/>
                </a:cxn>
                <a:cxn ang="0">
                  <a:pos x="720" y="1151"/>
                </a:cxn>
                <a:cxn ang="0">
                  <a:pos x="524" y="1373"/>
                </a:cxn>
                <a:cxn ang="0">
                  <a:pos x="266" y="1462"/>
                </a:cxn>
                <a:cxn ang="0">
                  <a:pos x="105" y="1410"/>
                </a:cxn>
                <a:cxn ang="0">
                  <a:pos x="42" y="1269"/>
                </a:cxn>
                <a:cxn ang="0">
                  <a:pos x="84" y="1151"/>
                </a:cxn>
                <a:cxn ang="0">
                  <a:pos x="161" y="1121"/>
                </a:cxn>
                <a:cxn ang="0">
                  <a:pos x="217" y="1136"/>
                </a:cxn>
                <a:cxn ang="0">
                  <a:pos x="245" y="1180"/>
                </a:cxn>
                <a:cxn ang="0">
                  <a:pos x="231" y="1262"/>
                </a:cxn>
                <a:cxn ang="0">
                  <a:pos x="203" y="1299"/>
                </a:cxn>
                <a:cxn ang="0">
                  <a:pos x="112" y="1329"/>
                </a:cxn>
                <a:cxn ang="0">
                  <a:pos x="196" y="1410"/>
                </a:cxn>
                <a:cxn ang="0">
                  <a:pos x="273" y="1425"/>
                </a:cxn>
                <a:cxn ang="0">
                  <a:pos x="412" y="1388"/>
                </a:cxn>
                <a:cxn ang="0">
                  <a:pos x="510" y="1284"/>
                </a:cxn>
                <a:cxn ang="0">
                  <a:pos x="622" y="1054"/>
                </a:cxn>
                <a:cxn ang="0">
                  <a:pos x="587" y="995"/>
                </a:cxn>
                <a:cxn ang="0">
                  <a:pos x="433" y="1039"/>
                </a:cxn>
                <a:cxn ang="0">
                  <a:pos x="308" y="1009"/>
                </a:cxn>
                <a:cxn ang="0">
                  <a:pos x="217" y="928"/>
                </a:cxn>
                <a:cxn ang="0">
                  <a:pos x="175" y="764"/>
                </a:cxn>
                <a:cxn ang="0">
                  <a:pos x="196" y="623"/>
                </a:cxn>
                <a:cxn ang="0">
                  <a:pos x="252" y="423"/>
                </a:cxn>
                <a:cxn ang="0">
                  <a:pos x="322" y="215"/>
                </a:cxn>
                <a:cxn ang="0">
                  <a:pos x="335" y="96"/>
                </a:cxn>
                <a:cxn ang="0">
                  <a:pos x="308" y="59"/>
                </a:cxn>
                <a:cxn ang="0">
                  <a:pos x="280" y="52"/>
                </a:cxn>
                <a:cxn ang="0">
                  <a:pos x="189" y="89"/>
                </a:cxn>
                <a:cxn ang="0">
                  <a:pos x="98" y="222"/>
                </a:cxn>
                <a:cxn ang="0">
                  <a:pos x="49" y="363"/>
                </a:cxn>
                <a:cxn ang="0">
                  <a:pos x="14" y="371"/>
                </a:cxn>
                <a:cxn ang="0">
                  <a:pos x="0" y="349"/>
                </a:cxn>
                <a:cxn ang="0">
                  <a:pos x="21" y="267"/>
                </a:cxn>
                <a:cxn ang="0">
                  <a:pos x="91" y="133"/>
                </a:cxn>
                <a:cxn ang="0">
                  <a:pos x="210" y="14"/>
                </a:cxn>
              </a:cxnLst>
              <a:rect l="0" t="0" r="r" b="b"/>
              <a:pathLst>
                <a:path w="1000" h="1462">
                  <a:moveTo>
                    <a:pt x="287" y="0"/>
                  </a:moveTo>
                  <a:lnTo>
                    <a:pt x="356" y="14"/>
                  </a:lnTo>
                  <a:lnTo>
                    <a:pt x="412" y="52"/>
                  </a:lnTo>
                  <a:lnTo>
                    <a:pt x="447" y="111"/>
                  </a:lnTo>
                  <a:lnTo>
                    <a:pt x="461" y="185"/>
                  </a:lnTo>
                  <a:lnTo>
                    <a:pt x="461" y="215"/>
                  </a:lnTo>
                  <a:lnTo>
                    <a:pt x="454" y="245"/>
                  </a:lnTo>
                  <a:lnTo>
                    <a:pt x="440" y="289"/>
                  </a:lnTo>
                  <a:lnTo>
                    <a:pt x="419" y="349"/>
                  </a:lnTo>
                  <a:lnTo>
                    <a:pt x="370" y="490"/>
                  </a:lnTo>
                  <a:lnTo>
                    <a:pt x="342" y="608"/>
                  </a:lnTo>
                  <a:lnTo>
                    <a:pt x="322" y="712"/>
                  </a:lnTo>
                  <a:lnTo>
                    <a:pt x="315" y="794"/>
                  </a:lnTo>
                  <a:lnTo>
                    <a:pt x="329" y="898"/>
                  </a:lnTo>
                  <a:lnTo>
                    <a:pt x="356" y="943"/>
                  </a:lnTo>
                  <a:lnTo>
                    <a:pt x="391" y="972"/>
                  </a:lnTo>
                  <a:lnTo>
                    <a:pt x="447" y="980"/>
                  </a:lnTo>
                  <a:lnTo>
                    <a:pt x="531" y="965"/>
                  </a:lnTo>
                  <a:lnTo>
                    <a:pt x="594" y="920"/>
                  </a:lnTo>
                  <a:lnTo>
                    <a:pt x="643" y="868"/>
                  </a:lnTo>
                  <a:lnTo>
                    <a:pt x="678" y="824"/>
                  </a:lnTo>
                  <a:lnTo>
                    <a:pt x="692" y="787"/>
                  </a:lnTo>
                  <a:lnTo>
                    <a:pt x="790" y="378"/>
                  </a:lnTo>
                  <a:lnTo>
                    <a:pt x="832" y="193"/>
                  </a:lnTo>
                  <a:lnTo>
                    <a:pt x="839" y="141"/>
                  </a:lnTo>
                  <a:lnTo>
                    <a:pt x="853" y="96"/>
                  </a:lnTo>
                  <a:lnTo>
                    <a:pt x="860" y="66"/>
                  </a:lnTo>
                  <a:lnTo>
                    <a:pt x="881" y="44"/>
                  </a:lnTo>
                  <a:lnTo>
                    <a:pt x="902" y="29"/>
                  </a:lnTo>
                  <a:lnTo>
                    <a:pt x="916" y="22"/>
                  </a:lnTo>
                  <a:lnTo>
                    <a:pt x="958" y="22"/>
                  </a:lnTo>
                  <a:lnTo>
                    <a:pt x="972" y="29"/>
                  </a:lnTo>
                  <a:lnTo>
                    <a:pt x="1000" y="59"/>
                  </a:lnTo>
                  <a:lnTo>
                    <a:pt x="1000" y="111"/>
                  </a:lnTo>
                  <a:lnTo>
                    <a:pt x="993" y="133"/>
                  </a:lnTo>
                  <a:lnTo>
                    <a:pt x="972" y="133"/>
                  </a:lnTo>
                  <a:lnTo>
                    <a:pt x="769" y="1002"/>
                  </a:lnTo>
                  <a:lnTo>
                    <a:pt x="720" y="1151"/>
                  </a:lnTo>
                  <a:lnTo>
                    <a:pt x="629" y="1277"/>
                  </a:lnTo>
                  <a:lnTo>
                    <a:pt x="524" y="1373"/>
                  </a:lnTo>
                  <a:lnTo>
                    <a:pt x="398" y="1440"/>
                  </a:lnTo>
                  <a:lnTo>
                    <a:pt x="266" y="1462"/>
                  </a:lnTo>
                  <a:lnTo>
                    <a:pt x="175" y="1448"/>
                  </a:lnTo>
                  <a:lnTo>
                    <a:pt x="105" y="1410"/>
                  </a:lnTo>
                  <a:lnTo>
                    <a:pt x="56" y="1344"/>
                  </a:lnTo>
                  <a:lnTo>
                    <a:pt x="42" y="1269"/>
                  </a:lnTo>
                  <a:lnTo>
                    <a:pt x="56" y="1202"/>
                  </a:lnTo>
                  <a:lnTo>
                    <a:pt x="84" y="1151"/>
                  </a:lnTo>
                  <a:lnTo>
                    <a:pt x="119" y="1128"/>
                  </a:lnTo>
                  <a:lnTo>
                    <a:pt x="161" y="1121"/>
                  </a:lnTo>
                  <a:lnTo>
                    <a:pt x="189" y="1121"/>
                  </a:lnTo>
                  <a:lnTo>
                    <a:pt x="217" y="1136"/>
                  </a:lnTo>
                  <a:lnTo>
                    <a:pt x="238" y="1158"/>
                  </a:lnTo>
                  <a:lnTo>
                    <a:pt x="245" y="1180"/>
                  </a:lnTo>
                  <a:lnTo>
                    <a:pt x="245" y="1202"/>
                  </a:lnTo>
                  <a:lnTo>
                    <a:pt x="231" y="1262"/>
                  </a:lnTo>
                  <a:lnTo>
                    <a:pt x="217" y="1284"/>
                  </a:lnTo>
                  <a:lnTo>
                    <a:pt x="203" y="1299"/>
                  </a:lnTo>
                  <a:lnTo>
                    <a:pt x="161" y="1329"/>
                  </a:lnTo>
                  <a:lnTo>
                    <a:pt x="112" y="1329"/>
                  </a:lnTo>
                  <a:lnTo>
                    <a:pt x="147" y="1381"/>
                  </a:lnTo>
                  <a:lnTo>
                    <a:pt x="196" y="1410"/>
                  </a:lnTo>
                  <a:lnTo>
                    <a:pt x="238" y="1425"/>
                  </a:lnTo>
                  <a:lnTo>
                    <a:pt x="273" y="1425"/>
                  </a:lnTo>
                  <a:lnTo>
                    <a:pt x="349" y="1418"/>
                  </a:lnTo>
                  <a:lnTo>
                    <a:pt x="412" y="1388"/>
                  </a:lnTo>
                  <a:lnTo>
                    <a:pt x="461" y="1344"/>
                  </a:lnTo>
                  <a:lnTo>
                    <a:pt x="510" y="1284"/>
                  </a:lnTo>
                  <a:lnTo>
                    <a:pt x="580" y="1165"/>
                  </a:lnTo>
                  <a:lnTo>
                    <a:pt x="622" y="1054"/>
                  </a:lnTo>
                  <a:lnTo>
                    <a:pt x="650" y="935"/>
                  </a:lnTo>
                  <a:lnTo>
                    <a:pt x="587" y="995"/>
                  </a:lnTo>
                  <a:lnTo>
                    <a:pt x="517" y="1024"/>
                  </a:lnTo>
                  <a:lnTo>
                    <a:pt x="433" y="1039"/>
                  </a:lnTo>
                  <a:lnTo>
                    <a:pt x="370" y="1032"/>
                  </a:lnTo>
                  <a:lnTo>
                    <a:pt x="308" y="1009"/>
                  </a:lnTo>
                  <a:lnTo>
                    <a:pt x="259" y="980"/>
                  </a:lnTo>
                  <a:lnTo>
                    <a:pt x="217" y="928"/>
                  </a:lnTo>
                  <a:lnTo>
                    <a:pt x="182" y="853"/>
                  </a:lnTo>
                  <a:lnTo>
                    <a:pt x="175" y="764"/>
                  </a:lnTo>
                  <a:lnTo>
                    <a:pt x="182" y="698"/>
                  </a:lnTo>
                  <a:lnTo>
                    <a:pt x="196" y="623"/>
                  </a:lnTo>
                  <a:lnTo>
                    <a:pt x="217" y="527"/>
                  </a:lnTo>
                  <a:lnTo>
                    <a:pt x="252" y="423"/>
                  </a:lnTo>
                  <a:lnTo>
                    <a:pt x="301" y="289"/>
                  </a:lnTo>
                  <a:lnTo>
                    <a:pt x="322" y="215"/>
                  </a:lnTo>
                  <a:lnTo>
                    <a:pt x="335" y="126"/>
                  </a:lnTo>
                  <a:lnTo>
                    <a:pt x="335" y="96"/>
                  </a:lnTo>
                  <a:lnTo>
                    <a:pt x="329" y="81"/>
                  </a:lnTo>
                  <a:lnTo>
                    <a:pt x="308" y="59"/>
                  </a:lnTo>
                  <a:lnTo>
                    <a:pt x="294" y="52"/>
                  </a:lnTo>
                  <a:lnTo>
                    <a:pt x="280" y="52"/>
                  </a:lnTo>
                  <a:lnTo>
                    <a:pt x="238" y="59"/>
                  </a:lnTo>
                  <a:lnTo>
                    <a:pt x="189" y="89"/>
                  </a:lnTo>
                  <a:lnTo>
                    <a:pt x="140" y="141"/>
                  </a:lnTo>
                  <a:lnTo>
                    <a:pt x="98" y="222"/>
                  </a:lnTo>
                  <a:lnTo>
                    <a:pt x="63" y="334"/>
                  </a:lnTo>
                  <a:lnTo>
                    <a:pt x="49" y="363"/>
                  </a:lnTo>
                  <a:lnTo>
                    <a:pt x="42" y="371"/>
                  </a:lnTo>
                  <a:lnTo>
                    <a:pt x="14" y="371"/>
                  </a:lnTo>
                  <a:lnTo>
                    <a:pt x="0" y="356"/>
                  </a:lnTo>
                  <a:lnTo>
                    <a:pt x="0" y="349"/>
                  </a:lnTo>
                  <a:lnTo>
                    <a:pt x="7" y="319"/>
                  </a:lnTo>
                  <a:lnTo>
                    <a:pt x="21" y="267"/>
                  </a:lnTo>
                  <a:lnTo>
                    <a:pt x="49" y="200"/>
                  </a:lnTo>
                  <a:lnTo>
                    <a:pt x="91" y="133"/>
                  </a:lnTo>
                  <a:lnTo>
                    <a:pt x="140" y="66"/>
                  </a:lnTo>
                  <a:lnTo>
                    <a:pt x="210" y="1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0374" y="1593"/>
              <a:ext cx="503" cy="22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2" y="15"/>
                </a:cxn>
                <a:cxn ang="0">
                  <a:pos x="91" y="52"/>
                </a:cxn>
                <a:cxn ang="0">
                  <a:pos x="147" y="111"/>
                </a:cxn>
                <a:cxn ang="0">
                  <a:pos x="217" y="193"/>
                </a:cxn>
                <a:cxn ang="0">
                  <a:pos x="287" y="305"/>
                </a:cxn>
                <a:cxn ang="0">
                  <a:pos x="357" y="431"/>
                </a:cxn>
                <a:cxn ang="0">
                  <a:pos x="427" y="624"/>
                </a:cxn>
                <a:cxn ang="0">
                  <a:pos x="469" y="810"/>
                </a:cxn>
                <a:cxn ang="0">
                  <a:pos x="489" y="988"/>
                </a:cxn>
                <a:cxn ang="0">
                  <a:pos x="496" y="1136"/>
                </a:cxn>
                <a:cxn ang="0">
                  <a:pos x="503" y="1129"/>
                </a:cxn>
                <a:cxn ang="0">
                  <a:pos x="496" y="1285"/>
                </a:cxn>
                <a:cxn ang="0">
                  <a:pos x="476" y="1456"/>
                </a:cxn>
                <a:cxn ang="0">
                  <a:pos x="434" y="1641"/>
                </a:cxn>
                <a:cxn ang="0">
                  <a:pos x="371" y="1827"/>
                </a:cxn>
                <a:cxn ang="0">
                  <a:pos x="301" y="1960"/>
                </a:cxn>
                <a:cxn ang="0">
                  <a:pos x="231" y="2072"/>
                </a:cxn>
                <a:cxn ang="0">
                  <a:pos x="161" y="2161"/>
                </a:cxn>
                <a:cxn ang="0">
                  <a:pos x="98" y="2220"/>
                </a:cxn>
                <a:cxn ang="0">
                  <a:pos x="49" y="2258"/>
                </a:cxn>
                <a:cxn ang="0">
                  <a:pos x="28" y="2272"/>
                </a:cxn>
                <a:cxn ang="0">
                  <a:pos x="21" y="2272"/>
                </a:cxn>
                <a:cxn ang="0">
                  <a:pos x="7" y="2258"/>
                </a:cxn>
                <a:cxn ang="0">
                  <a:pos x="7" y="2243"/>
                </a:cxn>
                <a:cxn ang="0">
                  <a:pos x="35" y="2213"/>
                </a:cxn>
                <a:cxn ang="0">
                  <a:pos x="154" y="2057"/>
                </a:cxn>
                <a:cxn ang="0">
                  <a:pos x="245" y="1894"/>
                </a:cxn>
                <a:cxn ang="0">
                  <a:pos x="308" y="1715"/>
                </a:cxn>
                <a:cxn ang="0">
                  <a:pos x="350" y="1522"/>
                </a:cxn>
                <a:cxn ang="0">
                  <a:pos x="371" y="1329"/>
                </a:cxn>
                <a:cxn ang="0">
                  <a:pos x="378" y="1136"/>
                </a:cxn>
                <a:cxn ang="0">
                  <a:pos x="364" y="861"/>
                </a:cxn>
                <a:cxn ang="0">
                  <a:pos x="322" y="624"/>
                </a:cxn>
                <a:cxn ang="0">
                  <a:pos x="252" y="409"/>
                </a:cxn>
                <a:cxn ang="0">
                  <a:pos x="161" y="223"/>
                </a:cxn>
                <a:cxn ang="0">
                  <a:pos x="42" y="74"/>
                </a:cxn>
                <a:cxn ang="0">
                  <a:pos x="14" y="45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503" h="2272">
                  <a:moveTo>
                    <a:pt x="7" y="0"/>
                  </a:moveTo>
                  <a:lnTo>
                    <a:pt x="21" y="0"/>
                  </a:lnTo>
                  <a:lnTo>
                    <a:pt x="42" y="15"/>
                  </a:lnTo>
                  <a:lnTo>
                    <a:pt x="91" y="52"/>
                  </a:lnTo>
                  <a:lnTo>
                    <a:pt x="147" y="111"/>
                  </a:lnTo>
                  <a:lnTo>
                    <a:pt x="217" y="193"/>
                  </a:lnTo>
                  <a:lnTo>
                    <a:pt x="287" y="305"/>
                  </a:lnTo>
                  <a:lnTo>
                    <a:pt x="357" y="431"/>
                  </a:lnTo>
                  <a:lnTo>
                    <a:pt x="427" y="624"/>
                  </a:lnTo>
                  <a:lnTo>
                    <a:pt x="469" y="810"/>
                  </a:lnTo>
                  <a:lnTo>
                    <a:pt x="489" y="988"/>
                  </a:lnTo>
                  <a:lnTo>
                    <a:pt x="496" y="1136"/>
                  </a:lnTo>
                  <a:lnTo>
                    <a:pt x="503" y="1129"/>
                  </a:lnTo>
                  <a:lnTo>
                    <a:pt x="496" y="1285"/>
                  </a:lnTo>
                  <a:lnTo>
                    <a:pt x="476" y="1456"/>
                  </a:lnTo>
                  <a:lnTo>
                    <a:pt x="434" y="1641"/>
                  </a:lnTo>
                  <a:lnTo>
                    <a:pt x="371" y="1827"/>
                  </a:lnTo>
                  <a:lnTo>
                    <a:pt x="301" y="1960"/>
                  </a:lnTo>
                  <a:lnTo>
                    <a:pt x="231" y="2072"/>
                  </a:lnTo>
                  <a:lnTo>
                    <a:pt x="161" y="2161"/>
                  </a:lnTo>
                  <a:lnTo>
                    <a:pt x="98" y="2220"/>
                  </a:lnTo>
                  <a:lnTo>
                    <a:pt x="49" y="2258"/>
                  </a:lnTo>
                  <a:lnTo>
                    <a:pt x="28" y="2272"/>
                  </a:lnTo>
                  <a:lnTo>
                    <a:pt x="21" y="2272"/>
                  </a:lnTo>
                  <a:lnTo>
                    <a:pt x="7" y="2258"/>
                  </a:lnTo>
                  <a:lnTo>
                    <a:pt x="7" y="2243"/>
                  </a:lnTo>
                  <a:lnTo>
                    <a:pt x="35" y="2213"/>
                  </a:lnTo>
                  <a:lnTo>
                    <a:pt x="154" y="2057"/>
                  </a:lnTo>
                  <a:lnTo>
                    <a:pt x="245" y="1894"/>
                  </a:lnTo>
                  <a:lnTo>
                    <a:pt x="308" y="1715"/>
                  </a:lnTo>
                  <a:lnTo>
                    <a:pt x="350" y="1522"/>
                  </a:lnTo>
                  <a:lnTo>
                    <a:pt x="371" y="1329"/>
                  </a:lnTo>
                  <a:lnTo>
                    <a:pt x="378" y="1136"/>
                  </a:lnTo>
                  <a:lnTo>
                    <a:pt x="364" y="861"/>
                  </a:lnTo>
                  <a:lnTo>
                    <a:pt x="322" y="624"/>
                  </a:lnTo>
                  <a:lnTo>
                    <a:pt x="252" y="409"/>
                  </a:lnTo>
                  <a:lnTo>
                    <a:pt x="161" y="223"/>
                  </a:lnTo>
                  <a:lnTo>
                    <a:pt x="42" y="74"/>
                  </a:lnTo>
                  <a:lnTo>
                    <a:pt x="14" y="45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1136" y="1749"/>
              <a:ext cx="1762" cy="1552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664" y="7"/>
                </a:cxn>
                <a:cxn ang="0">
                  <a:pos x="951" y="0"/>
                </a:cxn>
                <a:cxn ang="0">
                  <a:pos x="965" y="45"/>
                </a:cxn>
                <a:cxn ang="0">
                  <a:pos x="923" y="67"/>
                </a:cxn>
                <a:cxn ang="0">
                  <a:pos x="825" y="97"/>
                </a:cxn>
                <a:cxn ang="0">
                  <a:pos x="797" y="134"/>
                </a:cxn>
                <a:cxn ang="0">
                  <a:pos x="804" y="163"/>
                </a:cxn>
                <a:cxn ang="0">
                  <a:pos x="972" y="631"/>
                </a:cxn>
                <a:cxn ang="0">
                  <a:pos x="1321" y="230"/>
                </a:cxn>
                <a:cxn ang="0">
                  <a:pos x="1349" y="193"/>
                </a:cxn>
                <a:cxn ang="0">
                  <a:pos x="1363" y="126"/>
                </a:cxn>
                <a:cxn ang="0">
                  <a:pos x="1342" y="97"/>
                </a:cxn>
                <a:cxn ang="0">
                  <a:pos x="1265" y="74"/>
                </a:cxn>
                <a:cxn ang="0">
                  <a:pos x="1251" y="30"/>
                </a:cxn>
                <a:cxn ang="0">
                  <a:pos x="1279" y="7"/>
                </a:cxn>
                <a:cxn ang="0">
                  <a:pos x="1531" y="15"/>
                </a:cxn>
                <a:cxn ang="0">
                  <a:pos x="1748" y="7"/>
                </a:cxn>
                <a:cxn ang="0">
                  <a:pos x="1762" y="52"/>
                </a:cxn>
                <a:cxn ang="0">
                  <a:pos x="1713" y="74"/>
                </a:cxn>
                <a:cxn ang="0">
                  <a:pos x="1552" y="119"/>
                </a:cxn>
                <a:cxn ang="0">
                  <a:pos x="1440" y="193"/>
                </a:cxn>
                <a:cxn ang="0">
                  <a:pos x="1349" y="290"/>
                </a:cxn>
                <a:cxn ang="0">
                  <a:pos x="1139" y="527"/>
                </a:cxn>
                <a:cxn ang="0">
                  <a:pos x="1000" y="683"/>
                </a:cxn>
                <a:cxn ang="0">
                  <a:pos x="1077" y="876"/>
                </a:cxn>
                <a:cxn ang="0">
                  <a:pos x="1181" y="1136"/>
                </a:cxn>
                <a:cxn ang="0">
                  <a:pos x="1279" y="1381"/>
                </a:cxn>
                <a:cxn ang="0">
                  <a:pos x="1328" y="1463"/>
                </a:cxn>
                <a:cxn ang="0">
                  <a:pos x="1482" y="1478"/>
                </a:cxn>
                <a:cxn ang="0">
                  <a:pos x="1503" y="1493"/>
                </a:cxn>
                <a:cxn ang="0">
                  <a:pos x="1489" y="1545"/>
                </a:cxn>
                <a:cxn ang="0">
                  <a:pos x="1342" y="1552"/>
                </a:cxn>
                <a:cxn ang="0">
                  <a:pos x="1160" y="1545"/>
                </a:cxn>
                <a:cxn ang="0">
                  <a:pos x="930" y="1552"/>
                </a:cxn>
                <a:cxn ang="0">
                  <a:pos x="916" y="1500"/>
                </a:cxn>
                <a:cxn ang="0">
                  <a:pos x="937" y="1485"/>
                </a:cxn>
                <a:cxn ang="0">
                  <a:pos x="958" y="1478"/>
                </a:cxn>
                <a:cxn ang="0">
                  <a:pos x="1070" y="1433"/>
                </a:cxn>
                <a:cxn ang="0">
                  <a:pos x="1084" y="1396"/>
                </a:cxn>
                <a:cxn ang="0">
                  <a:pos x="860" y="839"/>
                </a:cxn>
                <a:cxn ang="0">
                  <a:pos x="454" y="1307"/>
                </a:cxn>
                <a:cxn ang="0">
                  <a:pos x="419" y="1359"/>
                </a:cxn>
                <a:cxn ang="0">
                  <a:pos x="399" y="1411"/>
                </a:cxn>
                <a:cxn ang="0">
                  <a:pos x="433" y="1470"/>
                </a:cxn>
                <a:cxn ang="0">
                  <a:pos x="461" y="1478"/>
                </a:cxn>
                <a:cxn ang="0">
                  <a:pos x="510" y="1493"/>
                </a:cxn>
                <a:cxn ang="0">
                  <a:pos x="489" y="1545"/>
                </a:cxn>
                <a:cxn ang="0">
                  <a:pos x="231" y="1537"/>
                </a:cxn>
                <a:cxn ang="0">
                  <a:pos x="14" y="1545"/>
                </a:cxn>
                <a:cxn ang="0">
                  <a:pos x="0" y="1500"/>
                </a:cxn>
                <a:cxn ang="0">
                  <a:pos x="49" y="1478"/>
                </a:cxn>
                <a:cxn ang="0">
                  <a:pos x="210" y="1441"/>
                </a:cxn>
                <a:cxn ang="0">
                  <a:pos x="364" y="1314"/>
                </a:cxn>
                <a:cxn ang="0">
                  <a:pos x="846" y="772"/>
                </a:cxn>
                <a:cxn ang="0">
                  <a:pos x="580" y="104"/>
                </a:cxn>
                <a:cxn ang="0">
                  <a:pos x="510" y="74"/>
                </a:cxn>
                <a:cxn ang="0">
                  <a:pos x="405" y="67"/>
                </a:cxn>
                <a:cxn ang="0">
                  <a:pos x="385" y="52"/>
                </a:cxn>
                <a:cxn ang="0">
                  <a:pos x="405" y="0"/>
                </a:cxn>
              </a:cxnLst>
              <a:rect l="0" t="0" r="r" b="b"/>
              <a:pathLst>
                <a:path w="1762" h="1552">
                  <a:moveTo>
                    <a:pt x="405" y="0"/>
                  </a:moveTo>
                  <a:lnTo>
                    <a:pt x="545" y="0"/>
                  </a:lnTo>
                  <a:lnTo>
                    <a:pt x="608" y="7"/>
                  </a:lnTo>
                  <a:lnTo>
                    <a:pt x="664" y="7"/>
                  </a:lnTo>
                  <a:lnTo>
                    <a:pt x="937" y="0"/>
                  </a:lnTo>
                  <a:lnTo>
                    <a:pt x="951" y="0"/>
                  </a:lnTo>
                  <a:lnTo>
                    <a:pt x="965" y="15"/>
                  </a:lnTo>
                  <a:lnTo>
                    <a:pt x="965" y="45"/>
                  </a:lnTo>
                  <a:lnTo>
                    <a:pt x="944" y="67"/>
                  </a:lnTo>
                  <a:lnTo>
                    <a:pt x="923" y="67"/>
                  </a:lnTo>
                  <a:lnTo>
                    <a:pt x="867" y="82"/>
                  </a:lnTo>
                  <a:lnTo>
                    <a:pt x="825" y="97"/>
                  </a:lnTo>
                  <a:lnTo>
                    <a:pt x="804" y="119"/>
                  </a:lnTo>
                  <a:lnTo>
                    <a:pt x="797" y="134"/>
                  </a:lnTo>
                  <a:lnTo>
                    <a:pt x="797" y="149"/>
                  </a:lnTo>
                  <a:lnTo>
                    <a:pt x="804" y="163"/>
                  </a:lnTo>
                  <a:lnTo>
                    <a:pt x="986" y="616"/>
                  </a:lnTo>
                  <a:lnTo>
                    <a:pt x="972" y="631"/>
                  </a:lnTo>
                  <a:lnTo>
                    <a:pt x="986" y="616"/>
                  </a:lnTo>
                  <a:lnTo>
                    <a:pt x="1321" y="230"/>
                  </a:lnTo>
                  <a:lnTo>
                    <a:pt x="1335" y="215"/>
                  </a:lnTo>
                  <a:lnTo>
                    <a:pt x="1349" y="193"/>
                  </a:lnTo>
                  <a:lnTo>
                    <a:pt x="1363" y="149"/>
                  </a:lnTo>
                  <a:lnTo>
                    <a:pt x="1363" y="126"/>
                  </a:lnTo>
                  <a:lnTo>
                    <a:pt x="1349" y="111"/>
                  </a:lnTo>
                  <a:lnTo>
                    <a:pt x="1342" y="97"/>
                  </a:lnTo>
                  <a:lnTo>
                    <a:pt x="1300" y="74"/>
                  </a:lnTo>
                  <a:lnTo>
                    <a:pt x="1265" y="74"/>
                  </a:lnTo>
                  <a:lnTo>
                    <a:pt x="1251" y="59"/>
                  </a:lnTo>
                  <a:lnTo>
                    <a:pt x="1251" y="30"/>
                  </a:lnTo>
                  <a:lnTo>
                    <a:pt x="1265" y="15"/>
                  </a:lnTo>
                  <a:lnTo>
                    <a:pt x="1279" y="7"/>
                  </a:lnTo>
                  <a:lnTo>
                    <a:pt x="1412" y="7"/>
                  </a:lnTo>
                  <a:lnTo>
                    <a:pt x="1531" y="15"/>
                  </a:lnTo>
                  <a:lnTo>
                    <a:pt x="1629" y="7"/>
                  </a:lnTo>
                  <a:lnTo>
                    <a:pt x="1748" y="7"/>
                  </a:lnTo>
                  <a:lnTo>
                    <a:pt x="1762" y="22"/>
                  </a:lnTo>
                  <a:lnTo>
                    <a:pt x="1762" y="52"/>
                  </a:lnTo>
                  <a:lnTo>
                    <a:pt x="1741" y="74"/>
                  </a:lnTo>
                  <a:lnTo>
                    <a:pt x="1713" y="74"/>
                  </a:lnTo>
                  <a:lnTo>
                    <a:pt x="1629" y="89"/>
                  </a:lnTo>
                  <a:lnTo>
                    <a:pt x="1552" y="119"/>
                  </a:lnTo>
                  <a:lnTo>
                    <a:pt x="1489" y="156"/>
                  </a:lnTo>
                  <a:lnTo>
                    <a:pt x="1440" y="193"/>
                  </a:lnTo>
                  <a:lnTo>
                    <a:pt x="1398" y="230"/>
                  </a:lnTo>
                  <a:lnTo>
                    <a:pt x="1349" y="290"/>
                  </a:lnTo>
                  <a:lnTo>
                    <a:pt x="1209" y="438"/>
                  </a:lnTo>
                  <a:lnTo>
                    <a:pt x="1139" y="527"/>
                  </a:lnTo>
                  <a:lnTo>
                    <a:pt x="1070" y="609"/>
                  </a:lnTo>
                  <a:lnTo>
                    <a:pt x="1000" y="683"/>
                  </a:lnTo>
                  <a:lnTo>
                    <a:pt x="1035" y="765"/>
                  </a:lnTo>
                  <a:lnTo>
                    <a:pt x="1077" y="876"/>
                  </a:lnTo>
                  <a:lnTo>
                    <a:pt x="1125" y="1003"/>
                  </a:lnTo>
                  <a:lnTo>
                    <a:pt x="1181" y="1136"/>
                  </a:lnTo>
                  <a:lnTo>
                    <a:pt x="1230" y="1270"/>
                  </a:lnTo>
                  <a:lnTo>
                    <a:pt x="1279" y="1381"/>
                  </a:lnTo>
                  <a:lnTo>
                    <a:pt x="1300" y="1433"/>
                  </a:lnTo>
                  <a:lnTo>
                    <a:pt x="1328" y="1463"/>
                  </a:lnTo>
                  <a:lnTo>
                    <a:pt x="1377" y="1478"/>
                  </a:lnTo>
                  <a:lnTo>
                    <a:pt x="1482" y="1478"/>
                  </a:lnTo>
                  <a:lnTo>
                    <a:pt x="1496" y="1485"/>
                  </a:lnTo>
                  <a:lnTo>
                    <a:pt x="1503" y="1493"/>
                  </a:lnTo>
                  <a:lnTo>
                    <a:pt x="1503" y="1530"/>
                  </a:lnTo>
                  <a:lnTo>
                    <a:pt x="1489" y="1545"/>
                  </a:lnTo>
                  <a:lnTo>
                    <a:pt x="1475" y="1552"/>
                  </a:lnTo>
                  <a:lnTo>
                    <a:pt x="1342" y="1552"/>
                  </a:lnTo>
                  <a:lnTo>
                    <a:pt x="1279" y="1545"/>
                  </a:lnTo>
                  <a:lnTo>
                    <a:pt x="1160" y="1545"/>
                  </a:lnTo>
                  <a:lnTo>
                    <a:pt x="1090" y="1552"/>
                  </a:lnTo>
                  <a:lnTo>
                    <a:pt x="930" y="1552"/>
                  </a:lnTo>
                  <a:lnTo>
                    <a:pt x="916" y="1537"/>
                  </a:lnTo>
                  <a:lnTo>
                    <a:pt x="916" y="1500"/>
                  </a:lnTo>
                  <a:lnTo>
                    <a:pt x="923" y="1493"/>
                  </a:lnTo>
                  <a:lnTo>
                    <a:pt x="937" y="1485"/>
                  </a:lnTo>
                  <a:lnTo>
                    <a:pt x="944" y="1478"/>
                  </a:lnTo>
                  <a:lnTo>
                    <a:pt x="958" y="1478"/>
                  </a:lnTo>
                  <a:lnTo>
                    <a:pt x="1028" y="1463"/>
                  </a:lnTo>
                  <a:lnTo>
                    <a:pt x="1070" y="1433"/>
                  </a:lnTo>
                  <a:lnTo>
                    <a:pt x="1084" y="1411"/>
                  </a:lnTo>
                  <a:lnTo>
                    <a:pt x="1084" y="1396"/>
                  </a:lnTo>
                  <a:lnTo>
                    <a:pt x="1077" y="1381"/>
                  </a:lnTo>
                  <a:lnTo>
                    <a:pt x="860" y="839"/>
                  </a:lnTo>
                  <a:lnTo>
                    <a:pt x="671" y="1062"/>
                  </a:lnTo>
                  <a:lnTo>
                    <a:pt x="454" y="1307"/>
                  </a:lnTo>
                  <a:lnTo>
                    <a:pt x="433" y="1329"/>
                  </a:lnTo>
                  <a:lnTo>
                    <a:pt x="419" y="1359"/>
                  </a:lnTo>
                  <a:lnTo>
                    <a:pt x="405" y="1381"/>
                  </a:lnTo>
                  <a:lnTo>
                    <a:pt x="399" y="1411"/>
                  </a:lnTo>
                  <a:lnTo>
                    <a:pt x="399" y="1433"/>
                  </a:lnTo>
                  <a:lnTo>
                    <a:pt x="433" y="1470"/>
                  </a:lnTo>
                  <a:lnTo>
                    <a:pt x="447" y="1470"/>
                  </a:lnTo>
                  <a:lnTo>
                    <a:pt x="461" y="1478"/>
                  </a:lnTo>
                  <a:lnTo>
                    <a:pt x="496" y="1478"/>
                  </a:lnTo>
                  <a:lnTo>
                    <a:pt x="510" y="1493"/>
                  </a:lnTo>
                  <a:lnTo>
                    <a:pt x="510" y="1522"/>
                  </a:lnTo>
                  <a:lnTo>
                    <a:pt x="489" y="1545"/>
                  </a:lnTo>
                  <a:lnTo>
                    <a:pt x="357" y="1545"/>
                  </a:lnTo>
                  <a:lnTo>
                    <a:pt x="231" y="1537"/>
                  </a:lnTo>
                  <a:lnTo>
                    <a:pt x="133" y="1545"/>
                  </a:lnTo>
                  <a:lnTo>
                    <a:pt x="14" y="1545"/>
                  </a:lnTo>
                  <a:lnTo>
                    <a:pt x="0" y="1530"/>
                  </a:lnTo>
                  <a:lnTo>
                    <a:pt x="0" y="1500"/>
                  </a:lnTo>
                  <a:lnTo>
                    <a:pt x="21" y="1478"/>
                  </a:lnTo>
                  <a:lnTo>
                    <a:pt x="49" y="1478"/>
                  </a:lnTo>
                  <a:lnTo>
                    <a:pt x="133" y="1463"/>
                  </a:lnTo>
                  <a:lnTo>
                    <a:pt x="210" y="1441"/>
                  </a:lnTo>
                  <a:lnTo>
                    <a:pt x="287" y="1389"/>
                  </a:lnTo>
                  <a:lnTo>
                    <a:pt x="364" y="1314"/>
                  </a:lnTo>
                  <a:lnTo>
                    <a:pt x="392" y="1292"/>
                  </a:lnTo>
                  <a:lnTo>
                    <a:pt x="846" y="772"/>
                  </a:lnTo>
                  <a:lnTo>
                    <a:pt x="594" y="141"/>
                  </a:lnTo>
                  <a:lnTo>
                    <a:pt x="580" y="104"/>
                  </a:lnTo>
                  <a:lnTo>
                    <a:pt x="552" y="82"/>
                  </a:lnTo>
                  <a:lnTo>
                    <a:pt x="510" y="74"/>
                  </a:lnTo>
                  <a:lnTo>
                    <a:pt x="433" y="67"/>
                  </a:lnTo>
                  <a:lnTo>
                    <a:pt x="405" y="67"/>
                  </a:lnTo>
                  <a:lnTo>
                    <a:pt x="392" y="59"/>
                  </a:lnTo>
                  <a:lnTo>
                    <a:pt x="385" y="52"/>
                  </a:lnTo>
                  <a:lnTo>
                    <a:pt x="385" y="22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2918" y="2915"/>
              <a:ext cx="881" cy="1047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25" y="126"/>
                </a:cxn>
                <a:cxn ang="0">
                  <a:pos x="595" y="289"/>
                </a:cxn>
                <a:cxn ang="0">
                  <a:pos x="623" y="431"/>
                </a:cxn>
                <a:cxn ang="0">
                  <a:pos x="637" y="483"/>
                </a:cxn>
                <a:cxn ang="0">
                  <a:pos x="825" y="59"/>
                </a:cxn>
                <a:cxn ang="0">
                  <a:pos x="846" y="15"/>
                </a:cxn>
                <a:cxn ang="0">
                  <a:pos x="881" y="22"/>
                </a:cxn>
                <a:cxn ang="0">
                  <a:pos x="874" y="52"/>
                </a:cxn>
                <a:cxn ang="0">
                  <a:pos x="790" y="223"/>
                </a:cxn>
                <a:cxn ang="0">
                  <a:pos x="727" y="364"/>
                </a:cxn>
                <a:cxn ang="0">
                  <a:pos x="678" y="497"/>
                </a:cxn>
                <a:cxn ang="0">
                  <a:pos x="637" y="624"/>
                </a:cxn>
                <a:cxn ang="0">
                  <a:pos x="609" y="780"/>
                </a:cxn>
                <a:cxn ang="0">
                  <a:pos x="567" y="965"/>
                </a:cxn>
                <a:cxn ang="0">
                  <a:pos x="546" y="1025"/>
                </a:cxn>
                <a:cxn ang="0">
                  <a:pos x="532" y="1047"/>
                </a:cxn>
                <a:cxn ang="0">
                  <a:pos x="497" y="1032"/>
                </a:cxn>
                <a:cxn ang="0">
                  <a:pos x="490" y="1010"/>
                </a:cxn>
                <a:cxn ang="0">
                  <a:pos x="511" y="898"/>
                </a:cxn>
                <a:cxn ang="0">
                  <a:pos x="574" y="661"/>
                </a:cxn>
                <a:cxn ang="0">
                  <a:pos x="581" y="646"/>
                </a:cxn>
                <a:cxn ang="0">
                  <a:pos x="567" y="393"/>
                </a:cxn>
                <a:cxn ang="0">
                  <a:pos x="511" y="245"/>
                </a:cxn>
                <a:cxn ang="0">
                  <a:pos x="392" y="141"/>
                </a:cxn>
                <a:cxn ang="0">
                  <a:pos x="224" y="134"/>
                </a:cxn>
                <a:cxn ang="0">
                  <a:pos x="98" y="208"/>
                </a:cxn>
                <a:cxn ang="0">
                  <a:pos x="42" y="304"/>
                </a:cxn>
                <a:cxn ang="0">
                  <a:pos x="0" y="297"/>
                </a:cxn>
                <a:cxn ang="0">
                  <a:pos x="7" y="275"/>
                </a:cxn>
                <a:cxn ang="0">
                  <a:pos x="56" y="163"/>
                </a:cxn>
                <a:cxn ang="0">
                  <a:pos x="168" y="52"/>
                </a:cxn>
                <a:cxn ang="0">
                  <a:pos x="322" y="0"/>
                </a:cxn>
              </a:cxnLst>
              <a:rect l="0" t="0" r="r" b="b"/>
              <a:pathLst>
                <a:path w="881" h="1047">
                  <a:moveTo>
                    <a:pt x="322" y="0"/>
                  </a:moveTo>
                  <a:lnTo>
                    <a:pt x="406" y="15"/>
                  </a:lnTo>
                  <a:lnTo>
                    <a:pt x="476" y="59"/>
                  </a:lnTo>
                  <a:lnTo>
                    <a:pt x="525" y="126"/>
                  </a:lnTo>
                  <a:lnTo>
                    <a:pt x="567" y="208"/>
                  </a:lnTo>
                  <a:lnTo>
                    <a:pt x="595" y="289"/>
                  </a:lnTo>
                  <a:lnTo>
                    <a:pt x="616" y="364"/>
                  </a:lnTo>
                  <a:lnTo>
                    <a:pt x="623" y="431"/>
                  </a:lnTo>
                  <a:lnTo>
                    <a:pt x="630" y="483"/>
                  </a:lnTo>
                  <a:lnTo>
                    <a:pt x="637" y="483"/>
                  </a:lnTo>
                  <a:lnTo>
                    <a:pt x="671" y="386"/>
                  </a:lnTo>
                  <a:lnTo>
                    <a:pt x="825" y="59"/>
                  </a:lnTo>
                  <a:lnTo>
                    <a:pt x="839" y="22"/>
                  </a:lnTo>
                  <a:lnTo>
                    <a:pt x="846" y="15"/>
                  </a:lnTo>
                  <a:lnTo>
                    <a:pt x="874" y="15"/>
                  </a:lnTo>
                  <a:lnTo>
                    <a:pt x="881" y="22"/>
                  </a:lnTo>
                  <a:lnTo>
                    <a:pt x="881" y="44"/>
                  </a:lnTo>
                  <a:lnTo>
                    <a:pt x="874" y="52"/>
                  </a:lnTo>
                  <a:lnTo>
                    <a:pt x="825" y="148"/>
                  </a:lnTo>
                  <a:lnTo>
                    <a:pt x="790" y="223"/>
                  </a:lnTo>
                  <a:lnTo>
                    <a:pt x="769" y="275"/>
                  </a:lnTo>
                  <a:lnTo>
                    <a:pt x="727" y="364"/>
                  </a:lnTo>
                  <a:lnTo>
                    <a:pt x="706" y="431"/>
                  </a:lnTo>
                  <a:lnTo>
                    <a:pt x="678" y="497"/>
                  </a:lnTo>
                  <a:lnTo>
                    <a:pt x="658" y="564"/>
                  </a:lnTo>
                  <a:lnTo>
                    <a:pt x="637" y="624"/>
                  </a:lnTo>
                  <a:lnTo>
                    <a:pt x="630" y="668"/>
                  </a:lnTo>
                  <a:lnTo>
                    <a:pt x="609" y="780"/>
                  </a:lnTo>
                  <a:lnTo>
                    <a:pt x="588" y="884"/>
                  </a:lnTo>
                  <a:lnTo>
                    <a:pt x="567" y="965"/>
                  </a:lnTo>
                  <a:lnTo>
                    <a:pt x="560" y="1002"/>
                  </a:lnTo>
                  <a:lnTo>
                    <a:pt x="546" y="1025"/>
                  </a:lnTo>
                  <a:lnTo>
                    <a:pt x="539" y="1039"/>
                  </a:lnTo>
                  <a:lnTo>
                    <a:pt x="532" y="1047"/>
                  </a:lnTo>
                  <a:lnTo>
                    <a:pt x="504" y="1047"/>
                  </a:lnTo>
                  <a:lnTo>
                    <a:pt x="497" y="1032"/>
                  </a:lnTo>
                  <a:lnTo>
                    <a:pt x="490" y="1025"/>
                  </a:lnTo>
                  <a:lnTo>
                    <a:pt x="490" y="1010"/>
                  </a:lnTo>
                  <a:lnTo>
                    <a:pt x="497" y="965"/>
                  </a:lnTo>
                  <a:lnTo>
                    <a:pt x="511" y="898"/>
                  </a:lnTo>
                  <a:lnTo>
                    <a:pt x="553" y="735"/>
                  </a:lnTo>
                  <a:lnTo>
                    <a:pt x="574" y="661"/>
                  </a:lnTo>
                  <a:lnTo>
                    <a:pt x="574" y="653"/>
                  </a:lnTo>
                  <a:lnTo>
                    <a:pt x="581" y="646"/>
                  </a:lnTo>
                  <a:lnTo>
                    <a:pt x="581" y="475"/>
                  </a:lnTo>
                  <a:lnTo>
                    <a:pt x="567" y="393"/>
                  </a:lnTo>
                  <a:lnTo>
                    <a:pt x="546" y="312"/>
                  </a:lnTo>
                  <a:lnTo>
                    <a:pt x="511" y="245"/>
                  </a:lnTo>
                  <a:lnTo>
                    <a:pt x="462" y="178"/>
                  </a:lnTo>
                  <a:lnTo>
                    <a:pt x="392" y="141"/>
                  </a:lnTo>
                  <a:lnTo>
                    <a:pt x="301" y="126"/>
                  </a:lnTo>
                  <a:lnTo>
                    <a:pt x="224" y="134"/>
                  </a:lnTo>
                  <a:lnTo>
                    <a:pt x="154" y="163"/>
                  </a:lnTo>
                  <a:lnTo>
                    <a:pt x="98" y="208"/>
                  </a:lnTo>
                  <a:lnTo>
                    <a:pt x="56" y="275"/>
                  </a:lnTo>
                  <a:lnTo>
                    <a:pt x="42" y="304"/>
                  </a:lnTo>
                  <a:lnTo>
                    <a:pt x="14" y="304"/>
                  </a:lnTo>
                  <a:lnTo>
                    <a:pt x="0" y="297"/>
                  </a:lnTo>
                  <a:lnTo>
                    <a:pt x="0" y="289"/>
                  </a:lnTo>
                  <a:lnTo>
                    <a:pt x="7" y="275"/>
                  </a:lnTo>
                  <a:lnTo>
                    <a:pt x="21" y="230"/>
                  </a:lnTo>
                  <a:lnTo>
                    <a:pt x="56" y="163"/>
                  </a:lnTo>
                  <a:lnTo>
                    <a:pt x="112" y="96"/>
                  </a:lnTo>
                  <a:lnTo>
                    <a:pt x="168" y="52"/>
                  </a:lnTo>
                  <a:lnTo>
                    <a:pt x="238" y="15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1" name="Group 4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371600" y="2819400"/>
            <a:ext cx="6303409" cy="714907"/>
            <a:chOff x="1109" y="2116"/>
            <a:chExt cx="22995" cy="2608"/>
          </a:xfrm>
          <a:solidFill>
            <a:srgbClr val="FF0066"/>
          </a:solidFill>
        </p:grpSpPr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109" y="2567"/>
              <a:ext cx="1760" cy="1511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627" y="0"/>
                </a:cxn>
                <a:cxn ang="0">
                  <a:pos x="1760" y="14"/>
                </a:cxn>
                <a:cxn ang="0">
                  <a:pos x="1739" y="65"/>
                </a:cxn>
                <a:cxn ang="0">
                  <a:pos x="1627" y="80"/>
                </a:cxn>
                <a:cxn ang="0">
                  <a:pos x="1486" y="145"/>
                </a:cxn>
                <a:cxn ang="0">
                  <a:pos x="1394" y="218"/>
                </a:cxn>
                <a:cxn ang="0">
                  <a:pos x="1282" y="348"/>
                </a:cxn>
                <a:cxn ang="0">
                  <a:pos x="1063" y="588"/>
                </a:cxn>
                <a:cxn ang="0">
                  <a:pos x="1028" y="748"/>
                </a:cxn>
                <a:cxn ang="0">
                  <a:pos x="1120" y="980"/>
                </a:cxn>
                <a:cxn ang="0">
                  <a:pos x="1225" y="1235"/>
                </a:cxn>
                <a:cxn ang="0">
                  <a:pos x="1296" y="1394"/>
                </a:cxn>
                <a:cxn ang="0">
                  <a:pos x="1373" y="1438"/>
                </a:cxn>
                <a:cxn ang="0">
                  <a:pos x="1493" y="1445"/>
                </a:cxn>
                <a:cxn ang="0">
                  <a:pos x="1500" y="1489"/>
                </a:cxn>
                <a:cxn ang="0">
                  <a:pos x="1472" y="1511"/>
                </a:cxn>
                <a:cxn ang="0">
                  <a:pos x="1296" y="1503"/>
                </a:cxn>
                <a:cxn ang="0">
                  <a:pos x="1084" y="1511"/>
                </a:cxn>
                <a:cxn ang="0">
                  <a:pos x="915" y="1496"/>
                </a:cxn>
                <a:cxn ang="0">
                  <a:pos x="923" y="1452"/>
                </a:cxn>
                <a:cxn ang="0">
                  <a:pos x="944" y="1438"/>
                </a:cxn>
                <a:cxn ang="0">
                  <a:pos x="1028" y="1423"/>
                </a:cxn>
                <a:cxn ang="0">
                  <a:pos x="1084" y="1373"/>
                </a:cxn>
                <a:cxn ang="0">
                  <a:pos x="1077" y="1343"/>
                </a:cxn>
                <a:cxn ang="0">
                  <a:pos x="669" y="1031"/>
                </a:cxn>
                <a:cxn ang="0">
                  <a:pos x="430" y="1293"/>
                </a:cxn>
                <a:cxn ang="0">
                  <a:pos x="402" y="1343"/>
                </a:cxn>
                <a:cxn ang="0">
                  <a:pos x="394" y="1394"/>
                </a:cxn>
                <a:cxn ang="0">
                  <a:pos x="444" y="1431"/>
                </a:cxn>
                <a:cxn ang="0">
                  <a:pos x="493" y="1438"/>
                </a:cxn>
                <a:cxn ang="0">
                  <a:pos x="507" y="1482"/>
                </a:cxn>
                <a:cxn ang="0">
                  <a:pos x="352" y="1503"/>
                </a:cxn>
                <a:cxn ang="0">
                  <a:pos x="134" y="1503"/>
                </a:cxn>
                <a:cxn ang="0">
                  <a:pos x="0" y="1489"/>
                </a:cxn>
                <a:cxn ang="0">
                  <a:pos x="21" y="1438"/>
                </a:cxn>
                <a:cxn ang="0">
                  <a:pos x="134" y="1431"/>
                </a:cxn>
                <a:cxn ang="0">
                  <a:pos x="289" y="1358"/>
                </a:cxn>
                <a:cxn ang="0">
                  <a:pos x="394" y="1264"/>
                </a:cxn>
                <a:cxn ang="0">
                  <a:pos x="592" y="145"/>
                </a:cxn>
                <a:cxn ang="0">
                  <a:pos x="556" y="87"/>
                </a:cxn>
                <a:cxn ang="0">
                  <a:pos x="437" y="72"/>
                </a:cxn>
                <a:cxn ang="0">
                  <a:pos x="394" y="65"/>
                </a:cxn>
                <a:cxn ang="0">
                  <a:pos x="387" y="29"/>
                </a:cxn>
                <a:cxn ang="0">
                  <a:pos x="542" y="7"/>
                </a:cxn>
                <a:cxn ang="0">
                  <a:pos x="662" y="14"/>
                </a:cxn>
                <a:cxn ang="0">
                  <a:pos x="944" y="7"/>
                </a:cxn>
                <a:cxn ang="0">
                  <a:pos x="958" y="50"/>
                </a:cxn>
                <a:cxn ang="0">
                  <a:pos x="915" y="72"/>
                </a:cxn>
                <a:cxn ang="0">
                  <a:pos x="817" y="101"/>
                </a:cxn>
                <a:cxn ang="0">
                  <a:pos x="789" y="138"/>
                </a:cxn>
                <a:cxn ang="0">
                  <a:pos x="796" y="167"/>
                </a:cxn>
                <a:cxn ang="0">
                  <a:pos x="979" y="610"/>
                </a:cxn>
                <a:cxn ang="0">
                  <a:pos x="1317" y="218"/>
                </a:cxn>
                <a:cxn ang="0">
                  <a:pos x="1345" y="181"/>
                </a:cxn>
                <a:cxn ang="0">
                  <a:pos x="1359" y="116"/>
                </a:cxn>
                <a:cxn ang="0">
                  <a:pos x="1338" y="87"/>
                </a:cxn>
                <a:cxn ang="0">
                  <a:pos x="1260" y="65"/>
                </a:cxn>
                <a:cxn ang="0">
                  <a:pos x="1246" y="21"/>
                </a:cxn>
                <a:cxn ang="0">
                  <a:pos x="1275" y="0"/>
                </a:cxn>
              </a:cxnLst>
              <a:rect l="0" t="0" r="r" b="b"/>
              <a:pathLst>
                <a:path w="1760" h="1511">
                  <a:moveTo>
                    <a:pt x="1275" y="0"/>
                  </a:moveTo>
                  <a:lnTo>
                    <a:pt x="1408" y="0"/>
                  </a:lnTo>
                  <a:lnTo>
                    <a:pt x="1528" y="7"/>
                  </a:lnTo>
                  <a:lnTo>
                    <a:pt x="1627" y="0"/>
                  </a:lnTo>
                  <a:lnTo>
                    <a:pt x="1746" y="0"/>
                  </a:lnTo>
                  <a:lnTo>
                    <a:pt x="1760" y="14"/>
                  </a:lnTo>
                  <a:lnTo>
                    <a:pt x="1760" y="43"/>
                  </a:lnTo>
                  <a:lnTo>
                    <a:pt x="1739" y="65"/>
                  </a:lnTo>
                  <a:lnTo>
                    <a:pt x="1711" y="65"/>
                  </a:lnTo>
                  <a:lnTo>
                    <a:pt x="1627" y="80"/>
                  </a:lnTo>
                  <a:lnTo>
                    <a:pt x="1549" y="109"/>
                  </a:lnTo>
                  <a:lnTo>
                    <a:pt x="1486" y="145"/>
                  </a:lnTo>
                  <a:lnTo>
                    <a:pt x="1437" y="181"/>
                  </a:lnTo>
                  <a:lnTo>
                    <a:pt x="1394" y="218"/>
                  </a:lnTo>
                  <a:lnTo>
                    <a:pt x="1345" y="276"/>
                  </a:lnTo>
                  <a:lnTo>
                    <a:pt x="1282" y="348"/>
                  </a:lnTo>
                  <a:lnTo>
                    <a:pt x="1204" y="428"/>
                  </a:lnTo>
                  <a:lnTo>
                    <a:pt x="1063" y="588"/>
                  </a:lnTo>
                  <a:lnTo>
                    <a:pt x="993" y="661"/>
                  </a:lnTo>
                  <a:lnTo>
                    <a:pt x="1028" y="748"/>
                  </a:lnTo>
                  <a:lnTo>
                    <a:pt x="1070" y="857"/>
                  </a:lnTo>
                  <a:lnTo>
                    <a:pt x="1120" y="980"/>
                  </a:lnTo>
                  <a:lnTo>
                    <a:pt x="1176" y="1104"/>
                  </a:lnTo>
                  <a:lnTo>
                    <a:pt x="1225" y="1235"/>
                  </a:lnTo>
                  <a:lnTo>
                    <a:pt x="1275" y="1343"/>
                  </a:lnTo>
                  <a:lnTo>
                    <a:pt x="1296" y="1394"/>
                  </a:lnTo>
                  <a:lnTo>
                    <a:pt x="1324" y="1423"/>
                  </a:lnTo>
                  <a:lnTo>
                    <a:pt x="1373" y="1438"/>
                  </a:lnTo>
                  <a:lnTo>
                    <a:pt x="1479" y="1438"/>
                  </a:lnTo>
                  <a:lnTo>
                    <a:pt x="1493" y="1445"/>
                  </a:lnTo>
                  <a:lnTo>
                    <a:pt x="1500" y="1452"/>
                  </a:lnTo>
                  <a:lnTo>
                    <a:pt x="1500" y="1489"/>
                  </a:lnTo>
                  <a:lnTo>
                    <a:pt x="1486" y="1503"/>
                  </a:lnTo>
                  <a:lnTo>
                    <a:pt x="1472" y="1511"/>
                  </a:lnTo>
                  <a:lnTo>
                    <a:pt x="1380" y="1511"/>
                  </a:lnTo>
                  <a:lnTo>
                    <a:pt x="1296" y="1503"/>
                  </a:lnTo>
                  <a:lnTo>
                    <a:pt x="1162" y="1503"/>
                  </a:lnTo>
                  <a:lnTo>
                    <a:pt x="1084" y="1511"/>
                  </a:lnTo>
                  <a:lnTo>
                    <a:pt x="930" y="1511"/>
                  </a:lnTo>
                  <a:lnTo>
                    <a:pt x="915" y="1496"/>
                  </a:lnTo>
                  <a:lnTo>
                    <a:pt x="915" y="1460"/>
                  </a:lnTo>
                  <a:lnTo>
                    <a:pt x="923" y="1452"/>
                  </a:lnTo>
                  <a:lnTo>
                    <a:pt x="937" y="1445"/>
                  </a:lnTo>
                  <a:lnTo>
                    <a:pt x="944" y="1438"/>
                  </a:lnTo>
                  <a:lnTo>
                    <a:pt x="958" y="1438"/>
                  </a:lnTo>
                  <a:lnTo>
                    <a:pt x="1028" y="1423"/>
                  </a:lnTo>
                  <a:lnTo>
                    <a:pt x="1070" y="1394"/>
                  </a:lnTo>
                  <a:lnTo>
                    <a:pt x="1084" y="1373"/>
                  </a:lnTo>
                  <a:lnTo>
                    <a:pt x="1084" y="1358"/>
                  </a:lnTo>
                  <a:lnTo>
                    <a:pt x="1077" y="1343"/>
                  </a:lnTo>
                  <a:lnTo>
                    <a:pt x="859" y="813"/>
                  </a:lnTo>
                  <a:lnTo>
                    <a:pt x="669" y="1031"/>
                  </a:lnTo>
                  <a:lnTo>
                    <a:pt x="451" y="1271"/>
                  </a:lnTo>
                  <a:lnTo>
                    <a:pt x="430" y="1293"/>
                  </a:lnTo>
                  <a:lnTo>
                    <a:pt x="416" y="1322"/>
                  </a:lnTo>
                  <a:lnTo>
                    <a:pt x="402" y="1343"/>
                  </a:lnTo>
                  <a:lnTo>
                    <a:pt x="394" y="1373"/>
                  </a:lnTo>
                  <a:lnTo>
                    <a:pt x="394" y="1394"/>
                  </a:lnTo>
                  <a:lnTo>
                    <a:pt x="430" y="1431"/>
                  </a:lnTo>
                  <a:lnTo>
                    <a:pt x="444" y="1431"/>
                  </a:lnTo>
                  <a:lnTo>
                    <a:pt x="458" y="1438"/>
                  </a:lnTo>
                  <a:lnTo>
                    <a:pt x="493" y="1438"/>
                  </a:lnTo>
                  <a:lnTo>
                    <a:pt x="507" y="1452"/>
                  </a:lnTo>
                  <a:lnTo>
                    <a:pt x="507" y="1482"/>
                  </a:lnTo>
                  <a:lnTo>
                    <a:pt x="486" y="1503"/>
                  </a:lnTo>
                  <a:lnTo>
                    <a:pt x="352" y="1503"/>
                  </a:lnTo>
                  <a:lnTo>
                    <a:pt x="233" y="1496"/>
                  </a:lnTo>
                  <a:lnTo>
                    <a:pt x="134" y="1503"/>
                  </a:lnTo>
                  <a:lnTo>
                    <a:pt x="14" y="1503"/>
                  </a:lnTo>
                  <a:lnTo>
                    <a:pt x="0" y="1489"/>
                  </a:lnTo>
                  <a:lnTo>
                    <a:pt x="0" y="1460"/>
                  </a:lnTo>
                  <a:lnTo>
                    <a:pt x="21" y="1438"/>
                  </a:lnTo>
                  <a:lnTo>
                    <a:pt x="49" y="1438"/>
                  </a:lnTo>
                  <a:lnTo>
                    <a:pt x="134" y="1431"/>
                  </a:lnTo>
                  <a:lnTo>
                    <a:pt x="211" y="1409"/>
                  </a:lnTo>
                  <a:lnTo>
                    <a:pt x="289" y="1358"/>
                  </a:lnTo>
                  <a:lnTo>
                    <a:pt x="366" y="1285"/>
                  </a:lnTo>
                  <a:lnTo>
                    <a:pt x="394" y="1264"/>
                  </a:lnTo>
                  <a:lnTo>
                    <a:pt x="845" y="762"/>
                  </a:lnTo>
                  <a:lnTo>
                    <a:pt x="592" y="145"/>
                  </a:lnTo>
                  <a:lnTo>
                    <a:pt x="578" y="109"/>
                  </a:lnTo>
                  <a:lnTo>
                    <a:pt x="556" y="87"/>
                  </a:lnTo>
                  <a:lnTo>
                    <a:pt x="514" y="80"/>
                  </a:lnTo>
                  <a:lnTo>
                    <a:pt x="437" y="72"/>
                  </a:lnTo>
                  <a:lnTo>
                    <a:pt x="409" y="72"/>
                  </a:lnTo>
                  <a:lnTo>
                    <a:pt x="394" y="65"/>
                  </a:lnTo>
                  <a:lnTo>
                    <a:pt x="387" y="58"/>
                  </a:lnTo>
                  <a:lnTo>
                    <a:pt x="387" y="29"/>
                  </a:lnTo>
                  <a:lnTo>
                    <a:pt x="409" y="7"/>
                  </a:lnTo>
                  <a:lnTo>
                    <a:pt x="542" y="7"/>
                  </a:lnTo>
                  <a:lnTo>
                    <a:pt x="606" y="14"/>
                  </a:lnTo>
                  <a:lnTo>
                    <a:pt x="662" y="14"/>
                  </a:lnTo>
                  <a:lnTo>
                    <a:pt x="796" y="7"/>
                  </a:lnTo>
                  <a:lnTo>
                    <a:pt x="944" y="7"/>
                  </a:lnTo>
                  <a:lnTo>
                    <a:pt x="958" y="21"/>
                  </a:lnTo>
                  <a:lnTo>
                    <a:pt x="958" y="50"/>
                  </a:lnTo>
                  <a:lnTo>
                    <a:pt x="937" y="72"/>
                  </a:lnTo>
                  <a:lnTo>
                    <a:pt x="915" y="72"/>
                  </a:lnTo>
                  <a:lnTo>
                    <a:pt x="859" y="87"/>
                  </a:lnTo>
                  <a:lnTo>
                    <a:pt x="817" y="101"/>
                  </a:lnTo>
                  <a:lnTo>
                    <a:pt x="796" y="123"/>
                  </a:lnTo>
                  <a:lnTo>
                    <a:pt x="789" y="138"/>
                  </a:lnTo>
                  <a:lnTo>
                    <a:pt x="789" y="152"/>
                  </a:lnTo>
                  <a:lnTo>
                    <a:pt x="796" y="167"/>
                  </a:lnTo>
                  <a:lnTo>
                    <a:pt x="972" y="603"/>
                  </a:lnTo>
                  <a:lnTo>
                    <a:pt x="979" y="610"/>
                  </a:lnTo>
                  <a:lnTo>
                    <a:pt x="972" y="603"/>
                  </a:lnTo>
                  <a:lnTo>
                    <a:pt x="1317" y="218"/>
                  </a:lnTo>
                  <a:lnTo>
                    <a:pt x="1331" y="203"/>
                  </a:lnTo>
                  <a:lnTo>
                    <a:pt x="1345" y="181"/>
                  </a:lnTo>
                  <a:lnTo>
                    <a:pt x="1359" y="138"/>
                  </a:lnTo>
                  <a:lnTo>
                    <a:pt x="1359" y="116"/>
                  </a:lnTo>
                  <a:lnTo>
                    <a:pt x="1345" y="101"/>
                  </a:lnTo>
                  <a:lnTo>
                    <a:pt x="1338" y="87"/>
                  </a:lnTo>
                  <a:lnTo>
                    <a:pt x="1296" y="65"/>
                  </a:lnTo>
                  <a:lnTo>
                    <a:pt x="1260" y="65"/>
                  </a:lnTo>
                  <a:lnTo>
                    <a:pt x="1246" y="50"/>
                  </a:lnTo>
                  <a:lnTo>
                    <a:pt x="1246" y="21"/>
                  </a:lnTo>
                  <a:lnTo>
                    <a:pt x="1260" y="7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883" y="3714"/>
              <a:ext cx="888" cy="1010"/>
            </a:xfrm>
            <a:custGeom>
              <a:avLst/>
              <a:gdLst/>
              <a:ahLst/>
              <a:cxnLst>
                <a:cxn ang="0">
                  <a:pos x="874" y="0"/>
                </a:cxn>
                <a:cxn ang="0">
                  <a:pos x="888" y="15"/>
                </a:cxn>
                <a:cxn ang="0">
                  <a:pos x="881" y="37"/>
                </a:cxn>
                <a:cxn ang="0">
                  <a:pos x="796" y="204"/>
                </a:cxn>
                <a:cxn ang="0">
                  <a:pos x="733" y="342"/>
                </a:cxn>
                <a:cxn ang="0">
                  <a:pos x="683" y="473"/>
                </a:cxn>
                <a:cxn ang="0">
                  <a:pos x="641" y="596"/>
                </a:cxn>
                <a:cxn ang="0">
                  <a:pos x="613" y="749"/>
                </a:cxn>
                <a:cxn ang="0">
                  <a:pos x="571" y="930"/>
                </a:cxn>
                <a:cxn ang="0">
                  <a:pos x="550" y="988"/>
                </a:cxn>
                <a:cxn ang="0">
                  <a:pos x="536" y="1010"/>
                </a:cxn>
                <a:cxn ang="0">
                  <a:pos x="500" y="996"/>
                </a:cxn>
                <a:cxn ang="0">
                  <a:pos x="493" y="974"/>
                </a:cxn>
                <a:cxn ang="0">
                  <a:pos x="507" y="872"/>
                </a:cxn>
                <a:cxn ang="0">
                  <a:pos x="571" y="640"/>
                </a:cxn>
                <a:cxn ang="0">
                  <a:pos x="578" y="618"/>
                </a:cxn>
                <a:cxn ang="0">
                  <a:pos x="564" y="378"/>
                </a:cxn>
                <a:cxn ang="0">
                  <a:pos x="514" y="233"/>
                </a:cxn>
                <a:cxn ang="0">
                  <a:pos x="395" y="138"/>
                </a:cxn>
                <a:cxn ang="0">
                  <a:pos x="226" y="131"/>
                </a:cxn>
                <a:cxn ang="0">
                  <a:pos x="99" y="211"/>
                </a:cxn>
                <a:cxn ang="0">
                  <a:pos x="43" y="298"/>
                </a:cxn>
                <a:cxn ang="0">
                  <a:pos x="0" y="291"/>
                </a:cxn>
                <a:cxn ang="0">
                  <a:pos x="22" y="218"/>
                </a:cxn>
                <a:cxn ang="0">
                  <a:pos x="113" y="95"/>
                </a:cxn>
                <a:cxn ang="0">
                  <a:pos x="240" y="22"/>
                </a:cxn>
                <a:cxn ang="0">
                  <a:pos x="409" y="22"/>
                </a:cxn>
                <a:cxn ang="0">
                  <a:pos x="529" y="131"/>
                </a:cxn>
                <a:cxn ang="0">
                  <a:pos x="592" y="284"/>
                </a:cxn>
                <a:cxn ang="0">
                  <a:pos x="620" y="429"/>
                </a:cxn>
                <a:cxn ang="0">
                  <a:pos x="641" y="458"/>
                </a:cxn>
                <a:cxn ang="0">
                  <a:pos x="726" y="262"/>
                </a:cxn>
                <a:cxn ang="0">
                  <a:pos x="803" y="95"/>
                </a:cxn>
                <a:cxn ang="0">
                  <a:pos x="852" y="0"/>
                </a:cxn>
              </a:cxnLst>
              <a:rect l="0" t="0" r="r" b="b"/>
              <a:pathLst>
                <a:path w="888" h="1010">
                  <a:moveTo>
                    <a:pt x="852" y="0"/>
                  </a:moveTo>
                  <a:lnTo>
                    <a:pt x="874" y="0"/>
                  </a:lnTo>
                  <a:lnTo>
                    <a:pt x="888" y="8"/>
                  </a:lnTo>
                  <a:lnTo>
                    <a:pt x="888" y="15"/>
                  </a:lnTo>
                  <a:lnTo>
                    <a:pt x="881" y="29"/>
                  </a:lnTo>
                  <a:lnTo>
                    <a:pt x="881" y="37"/>
                  </a:lnTo>
                  <a:lnTo>
                    <a:pt x="831" y="131"/>
                  </a:lnTo>
                  <a:lnTo>
                    <a:pt x="796" y="204"/>
                  </a:lnTo>
                  <a:lnTo>
                    <a:pt x="775" y="255"/>
                  </a:lnTo>
                  <a:lnTo>
                    <a:pt x="733" y="342"/>
                  </a:lnTo>
                  <a:lnTo>
                    <a:pt x="712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4" y="640"/>
                  </a:lnTo>
                  <a:lnTo>
                    <a:pt x="613" y="749"/>
                  </a:lnTo>
                  <a:lnTo>
                    <a:pt x="592" y="850"/>
                  </a:lnTo>
                  <a:lnTo>
                    <a:pt x="571" y="930"/>
                  </a:lnTo>
                  <a:lnTo>
                    <a:pt x="564" y="967"/>
                  </a:lnTo>
                  <a:lnTo>
                    <a:pt x="550" y="988"/>
                  </a:lnTo>
                  <a:lnTo>
                    <a:pt x="543" y="1003"/>
                  </a:lnTo>
                  <a:lnTo>
                    <a:pt x="536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50" y="712"/>
                  </a:lnTo>
                  <a:lnTo>
                    <a:pt x="571" y="640"/>
                  </a:lnTo>
                  <a:lnTo>
                    <a:pt x="571" y="632"/>
                  </a:lnTo>
                  <a:lnTo>
                    <a:pt x="578" y="618"/>
                  </a:lnTo>
                  <a:lnTo>
                    <a:pt x="578" y="458"/>
                  </a:lnTo>
                  <a:lnTo>
                    <a:pt x="564" y="378"/>
                  </a:lnTo>
                  <a:lnTo>
                    <a:pt x="550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5" y="138"/>
                  </a:lnTo>
                  <a:lnTo>
                    <a:pt x="303" y="124"/>
                  </a:lnTo>
                  <a:lnTo>
                    <a:pt x="226" y="131"/>
                  </a:lnTo>
                  <a:lnTo>
                    <a:pt x="155" y="167"/>
                  </a:lnTo>
                  <a:lnTo>
                    <a:pt x="99" y="211"/>
                  </a:lnTo>
                  <a:lnTo>
                    <a:pt x="57" y="269"/>
                  </a:lnTo>
                  <a:lnTo>
                    <a:pt x="43" y="298"/>
                  </a:lnTo>
                  <a:lnTo>
                    <a:pt x="15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2" y="218"/>
                  </a:lnTo>
                  <a:lnTo>
                    <a:pt x="57" y="160"/>
                  </a:lnTo>
                  <a:lnTo>
                    <a:pt x="113" y="95"/>
                  </a:lnTo>
                  <a:lnTo>
                    <a:pt x="169" y="58"/>
                  </a:lnTo>
                  <a:lnTo>
                    <a:pt x="240" y="22"/>
                  </a:lnTo>
                  <a:lnTo>
                    <a:pt x="324" y="8"/>
                  </a:lnTo>
                  <a:lnTo>
                    <a:pt x="409" y="22"/>
                  </a:lnTo>
                  <a:lnTo>
                    <a:pt x="472" y="66"/>
                  </a:lnTo>
                  <a:lnTo>
                    <a:pt x="529" y="131"/>
                  </a:lnTo>
                  <a:lnTo>
                    <a:pt x="564" y="211"/>
                  </a:lnTo>
                  <a:lnTo>
                    <a:pt x="592" y="284"/>
                  </a:lnTo>
                  <a:lnTo>
                    <a:pt x="613" y="364"/>
                  </a:lnTo>
                  <a:lnTo>
                    <a:pt x="620" y="429"/>
                  </a:lnTo>
                  <a:lnTo>
                    <a:pt x="627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6" y="262"/>
                  </a:lnTo>
                  <a:lnTo>
                    <a:pt x="761" y="175"/>
                  </a:lnTo>
                  <a:lnTo>
                    <a:pt x="803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3890" y="3896"/>
              <a:ext cx="430" cy="719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61" y="0"/>
                </a:cxn>
                <a:cxn ang="0">
                  <a:pos x="268" y="7"/>
                </a:cxn>
                <a:cxn ang="0">
                  <a:pos x="268" y="29"/>
                </a:cxn>
                <a:cxn ang="0">
                  <a:pos x="261" y="29"/>
                </a:cxn>
                <a:cxn ang="0">
                  <a:pos x="261" y="646"/>
                </a:cxn>
                <a:cxn ang="0">
                  <a:pos x="275" y="661"/>
                </a:cxn>
                <a:cxn ang="0">
                  <a:pos x="310" y="668"/>
                </a:cxn>
                <a:cxn ang="0">
                  <a:pos x="430" y="668"/>
                </a:cxn>
                <a:cxn ang="0">
                  <a:pos x="430" y="719"/>
                </a:cxn>
                <a:cxn ang="0">
                  <a:pos x="0" y="719"/>
                </a:cxn>
                <a:cxn ang="0">
                  <a:pos x="0" y="668"/>
                </a:cxn>
                <a:cxn ang="0">
                  <a:pos x="120" y="668"/>
                </a:cxn>
                <a:cxn ang="0">
                  <a:pos x="155" y="661"/>
                </a:cxn>
                <a:cxn ang="0">
                  <a:pos x="169" y="646"/>
                </a:cxn>
                <a:cxn ang="0">
                  <a:pos x="169" y="87"/>
                </a:cxn>
                <a:cxn ang="0">
                  <a:pos x="106" y="109"/>
                </a:cxn>
                <a:cxn ang="0">
                  <a:pos x="50" y="116"/>
                </a:cxn>
                <a:cxn ang="0">
                  <a:pos x="0" y="116"/>
                </a:cxn>
                <a:cxn ang="0">
                  <a:pos x="0" y="73"/>
                </a:cxn>
                <a:cxn ang="0">
                  <a:pos x="43" y="73"/>
                </a:cxn>
                <a:cxn ang="0">
                  <a:pos x="99" y="65"/>
                </a:cxn>
                <a:cxn ang="0">
                  <a:pos x="162" y="44"/>
                </a:cxn>
                <a:cxn ang="0">
                  <a:pos x="226" y="0"/>
                </a:cxn>
              </a:cxnLst>
              <a:rect l="0" t="0" r="r" b="b"/>
              <a:pathLst>
                <a:path w="430" h="719">
                  <a:moveTo>
                    <a:pt x="226" y="0"/>
                  </a:moveTo>
                  <a:lnTo>
                    <a:pt x="261" y="0"/>
                  </a:lnTo>
                  <a:lnTo>
                    <a:pt x="268" y="7"/>
                  </a:lnTo>
                  <a:lnTo>
                    <a:pt x="268" y="29"/>
                  </a:lnTo>
                  <a:lnTo>
                    <a:pt x="261" y="29"/>
                  </a:lnTo>
                  <a:lnTo>
                    <a:pt x="261" y="646"/>
                  </a:lnTo>
                  <a:lnTo>
                    <a:pt x="275" y="661"/>
                  </a:lnTo>
                  <a:lnTo>
                    <a:pt x="310" y="668"/>
                  </a:lnTo>
                  <a:lnTo>
                    <a:pt x="430" y="668"/>
                  </a:lnTo>
                  <a:lnTo>
                    <a:pt x="430" y="719"/>
                  </a:lnTo>
                  <a:lnTo>
                    <a:pt x="0" y="719"/>
                  </a:lnTo>
                  <a:lnTo>
                    <a:pt x="0" y="668"/>
                  </a:lnTo>
                  <a:lnTo>
                    <a:pt x="120" y="668"/>
                  </a:lnTo>
                  <a:lnTo>
                    <a:pt x="155" y="661"/>
                  </a:lnTo>
                  <a:lnTo>
                    <a:pt x="169" y="646"/>
                  </a:lnTo>
                  <a:lnTo>
                    <a:pt x="169" y="87"/>
                  </a:lnTo>
                  <a:lnTo>
                    <a:pt x="106" y="109"/>
                  </a:lnTo>
                  <a:lnTo>
                    <a:pt x="50" y="116"/>
                  </a:lnTo>
                  <a:lnTo>
                    <a:pt x="0" y="116"/>
                  </a:lnTo>
                  <a:lnTo>
                    <a:pt x="0" y="73"/>
                  </a:lnTo>
                  <a:lnTo>
                    <a:pt x="43" y="73"/>
                  </a:lnTo>
                  <a:lnTo>
                    <a:pt x="99" y="65"/>
                  </a:lnTo>
                  <a:lnTo>
                    <a:pt x="162" y="44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728" y="2567"/>
              <a:ext cx="1760" cy="1511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627" y="0"/>
                </a:cxn>
                <a:cxn ang="0">
                  <a:pos x="1760" y="14"/>
                </a:cxn>
                <a:cxn ang="0">
                  <a:pos x="1739" y="65"/>
                </a:cxn>
                <a:cxn ang="0">
                  <a:pos x="1627" y="80"/>
                </a:cxn>
                <a:cxn ang="0">
                  <a:pos x="1486" y="145"/>
                </a:cxn>
                <a:cxn ang="0">
                  <a:pos x="1394" y="218"/>
                </a:cxn>
                <a:cxn ang="0">
                  <a:pos x="1282" y="348"/>
                </a:cxn>
                <a:cxn ang="0">
                  <a:pos x="1063" y="588"/>
                </a:cxn>
                <a:cxn ang="0">
                  <a:pos x="1028" y="748"/>
                </a:cxn>
                <a:cxn ang="0">
                  <a:pos x="1120" y="980"/>
                </a:cxn>
                <a:cxn ang="0">
                  <a:pos x="1225" y="1235"/>
                </a:cxn>
                <a:cxn ang="0">
                  <a:pos x="1296" y="1394"/>
                </a:cxn>
                <a:cxn ang="0">
                  <a:pos x="1373" y="1438"/>
                </a:cxn>
                <a:cxn ang="0">
                  <a:pos x="1493" y="1445"/>
                </a:cxn>
                <a:cxn ang="0">
                  <a:pos x="1500" y="1489"/>
                </a:cxn>
                <a:cxn ang="0">
                  <a:pos x="1472" y="1511"/>
                </a:cxn>
                <a:cxn ang="0">
                  <a:pos x="1296" y="1503"/>
                </a:cxn>
                <a:cxn ang="0">
                  <a:pos x="1084" y="1511"/>
                </a:cxn>
                <a:cxn ang="0">
                  <a:pos x="915" y="1496"/>
                </a:cxn>
                <a:cxn ang="0">
                  <a:pos x="923" y="1452"/>
                </a:cxn>
                <a:cxn ang="0">
                  <a:pos x="944" y="1438"/>
                </a:cxn>
                <a:cxn ang="0">
                  <a:pos x="1028" y="1423"/>
                </a:cxn>
                <a:cxn ang="0">
                  <a:pos x="1084" y="1373"/>
                </a:cxn>
                <a:cxn ang="0">
                  <a:pos x="1077" y="1343"/>
                </a:cxn>
                <a:cxn ang="0">
                  <a:pos x="669" y="1031"/>
                </a:cxn>
                <a:cxn ang="0">
                  <a:pos x="430" y="1293"/>
                </a:cxn>
                <a:cxn ang="0">
                  <a:pos x="401" y="1343"/>
                </a:cxn>
                <a:cxn ang="0">
                  <a:pos x="394" y="1394"/>
                </a:cxn>
                <a:cxn ang="0">
                  <a:pos x="444" y="1431"/>
                </a:cxn>
                <a:cxn ang="0">
                  <a:pos x="493" y="1438"/>
                </a:cxn>
                <a:cxn ang="0">
                  <a:pos x="507" y="1482"/>
                </a:cxn>
                <a:cxn ang="0">
                  <a:pos x="352" y="1503"/>
                </a:cxn>
                <a:cxn ang="0">
                  <a:pos x="134" y="1503"/>
                </a:cxn>
                <a:cxn ang="0">
                  <a:pos x="0" y="1489"/>
                </a:cxn>
                <a:cxn ang="0">
                  <a:pos x="21" y="1438"/>
                </a:cxn>
                <a:cxn ang="0">
                  <a:pos x="134" y="1431"/>
                </a:cxn>
                <a:cxn ang="0">
                  <a:pos x="289" y="1358"/>
                </a:cxn>
                <a:cxn ang="0">
                  <a:pos x="394" y="1264"/>
                </a:cxn>
                <a:cxn ang="0">
                  <a:pos x="592" y="145"/>
                </a:cxn>
                <a:cxn ang="0">
                  <a:pos x="556" y="87"/>
                </a:cxn>
                <a:cxn ang="0">
                  <a:pos x="437" y="72"/>
                </a:cxn>
                <a:cxn ang="0">
                  <a:pos x="394" y="65"/>
                </a:cxn>
                <a:cxn ang="0">
                  <a:pos x="387" y="29"/>
                </a:cxn>
                <a:cxn ang="0">
                  <a:pos x="542" y="7"/>
                </a:cxn>
                <a:cxn ang="0">
                  <a:pos x="662" y="14"/>
                </a:cxn>
                <a:cxn ang="0">
                  <a:pos x="944" y="7"/>
                </a:cxn>
                <a:cxn ang="0">
                  <a:pos x="958" y="50"/>
                </a:cxn>
                <a:cxn ang="0">
                  <a:pos x="915" y="72"/>
                </a:cxn>
                <a:cxn ang="0">
                  <a:pos x="817" y="101"/>
                </a:cxn>
                <a:cxn ang="0">
                  <a:pos x="789" y="138"/>
                </a:cxn>
                <a:cxn ang="0">
                  <a:pos x="796" y="167"/>
                </a:cxn>
                <a:cxn ang="0">
                  <a:pos x="979" y="610"/>
                </a:cxn>
                <a:cxn ang="0">
                  <a:pos x="1317" y="218"/>
                </a:cxn>
                <a:cxn ang="0">
                  <a:pos x="1345" y="181"/>
                </a:cxn>
                <a:cxn ang="0">
                  <a:pos x="1359" y="116"/>
                </a:cxn>
                <a:cxn ang="0">
                  <a:pos x="1338" y="87"/>
                </a:cxn>
                <a:cxn ang="0">
                  <a:pos x="1260" y="65"/>
                </a:cxn>
                <a:cxn ang="0">
                  <a:pos x="1246" y="21"/>
                </a:cxn>
                <a:cxn ang="0">
                  <a:pos x="1275" y="0"/>
                </a:cxn>
              </a:cxnLst>
              <a:rect l="0" t="0" r="r" b="b"/>
              <a:pathLst>
                <a:path w="1760" h="1511">
                  <a:moveTo>
                    <a:pt x="1275" y="0"/>
                  </a:moveTo>
                  <a:lnTo>
                    <a:pt x="1408" y="0"/>
                  </a:lnTo>
                  <a:lnTo>
                    <a:pt x="1528" y="7"/>
                  </a:lnTo>
                  <a:lnTo>
                    <a:pt x="1627" y="0"/>
                  </a:lnTo>
                  <a:lnTo>
                    <a:pt x="1746" y="0"/>
                  </a:lnTo>
                  <a:lnTo>
                    <a:pt x="1760" y="14"/>
                  </a:lnTo>
                  <a:lnTo>
                    <a:pt x="1760" y="43"/>
                  </a:lnTo>
                  <a:lnTo>
                    <a:pt x="1739" y="65"/>
                  </a:lnTo>
                  <a:lnTo>
                    <a:pt x="1711" y="65"/>
                  </a:lnTo>
                  <a:lnTo>
                    <a:pt x="1627" y="80"/>
                  </a:lnTo>
                  <a:lnTo>
                    <a:pt x="1549" y="109"/>
                  </a:lnTo>
                  <a:lnTo>
                    <a:pt x="1486" y="145"/>
                  </a:lnTo>
                  <a:lnTo>
                    <a:pt x="1436" y="181"/>
                  </a:lnTo>
                  <a:lnTo>
                    <a:pt x="1394" y="218"/>
                  </a:lnTo>
                  <a:lnTo>
                    <a:pt x="1345" y="276"/>
                  </a:lnTo>
                  <a:lnTo>
                    <a:pt x="1282" y="348"/>
                  </a:lnTo>
                  <a:lnTo>
                    <a:pt x="1204" y="428"/>
                  </a:lnTo>
                  <a:lnTo>
                    <a:pt x="1063" y="588"/>
                  </a:lnTo>
                  <a:lnTo>
                    <a:pt x="993" y="661"/>
                  </a:lnTo>
                  <a:lnTo>
                    <a:pt x="1028" y="748"/>
                  </a:lnTo>
                  <a:lnTo>
                    <a:pt x="1070" y="857"/>
                  </a:lnTo>
                  <a:lnTo>
                    <a:pt x="1120" y="980"/>
                  </a:lnTo>
                  <a:lnTo>
                    <a:pt x="1176" y="1104"/>
                  </a:lnTo>
                  <a:lnTo>
                    <a:pt x="1225" y="1235"/>
                  </a:lnTo>
                  <a:lnTo>
                    <a:pt x="1275" y="1343"/>
                  </a:lnTo>
                  <a:lnTo>
                    <a:pt x="1296" y="1394"/>
                  </a:lnTo>
                  <a:lnTo>
                    <a:pt x="1324" y="1423"/>
                  </a:lnTo>
                  <a:lnTo>
                    <a:pt x="1373" y="1438"/>
                  </a:lnTo>
                  <a:lnTo>
                    <a:pt x="1479" y="1438"/>
                  </a:lnTo>
                  <a:lnTo>
                    <a:pt x="1493" y="1445"/>
                  </a:lnTo>
                  <a:lnTo>
                    <a:pt x="1500" y="1452"/>
                  </a:lnTo>
                  <a:lnTo>
                    <a:pt x="1500" y="1489"/>
                  </a:lnTo>
                  <a:lnTo>
                    <a:pt x="1486" y="1503"/>
                  </a:lnTo>
                  <a:lnTo>
                    <a:pt x="1472" y="1511"/>
                  </a:lnTo>
                  <a:lnTo>
                    <a:pt x="1380" y="1511"/>
                  </a:lnTo>
                  <a:lnTo>
                    <a:pt x="1296" y="1503"/>
                  </a:lnTo>
                  <a:lnTo>
                    <a:pt x="1162" y="1503"/>
                  </a:lnTo>
                  <a:lnTo>
                    <a:pt x="1084" y="1511"/>
                  </a:lnTo>
                  <a:lnTo>
                    <a:pt x="930" y="1511"/>
                  </a:lnTo>
                  <a:lnTo>
                    <a:pt x="915" y="1496"/>
                  </a:lnTo>
                  <a:lnTo>
                    <a:pt x="915" y="1460"/>
                  </a:lnTo>
                  <a:lnTo>
                    <a:pt x="923" y="1452"/>
                  </a:lnTo>
                  <a:lnTo>
                    <a:pt x="937" y="1445"/>
                  </a:lnTo>
                  <a:lnTo>
                    <a:pt x="944" y="1438"/>
                  </a:lnTo>
                  <a:lnTo>
                    <a:pt x="958" y="1438"/>
                  </a:lnTo>
                  <a:lnTo>
                    <a:pt x="1028" y="1423"/>
                  </a:lnTo>
                  <a:lnTo>
                    <a:pt x="1070" y="1394"/>
                  </a:lnTo>
                  <a:lnTo>
                    <a:pt x="1084" y="1373"/>
                  </a:lnTo>
                  <a:lnTo>
                    <a:pt x="1084" y="1358"/>
                  </a:lnTo>
                  <a:lnTo>
                    <a:pt x="1077" y="1343"/>
                  </a:lnTo>
                  <a:lnTo>
                    <a:pt x="859" y="813"/>
                  </a:lnTo>
                  <a:lnTo>
                    <a:pt x="669" y="1031"/>
                  </a:lnTo>
                  <a:lnTo>
                    <a:pt x="451" y="1271"/>
                  </a:lnTo>
                  <a:lnTo>
                    <a:pt x="430" y="1293"/>
                  </a:lnTo>
                  <a:lnTo>
                    <a:pt x="416" y="1322"/>
                  </a:lnTo>
                  <a:lnTo>
                    <a:pt x="401" y="1343"/>
                  </a:lnTo>
                  <a:lnTo>
                    <a:pt x="394" y="1373"/>
                  </a:lnTo>
                  <a:lnTo>
                    <a:pt x="394" y="1394"/>
                  </a:lnTo>
                  <a:lnTo>
                    <a:pt x="430" y="1431"/>
                  </a:lnTo>
                  <a:lnTo>
                    <a:pt x="444" y="1431"/>
                  </a:lnTo>
                  <a:lnTo>
                    <a:pt x="458" y="1438"/>
                  </a:lnTo>
                  <a:lnTo>
                    <a:pt x="493" y="1438"/>
                  </a:lnTo>
                  <a:lnTo>
                    <a:pt x="507" y="1452"/>
                  </a:lnTo>
                  <a:lnTo>
                    <a:pt x="507" y="1482"/>
                  </a:lnTo>
                  <a:lnTo>
                    <a:pt x="486" y="1503"/>
                  </a:lnTo>
                  <a:lnTo>
                    <a:pt x="352" y="1503"/>
                  </a:lnTo>
                  <a:lnTo>
                    <a:pt x="233" y="1496"/>
                  </a:lnTo>
                  <a:lnTo>
                    <a:pt x="134" y="1503"/>
                  </a:lnTo>
                  <a:lnTo>
                    <a:pt x="14" y="1503"/>
                  </a:lnTo>
                  <a:lnTo>
                    <a:pt x="0" y="1489"/>
                  </a:lnTo>
                  <a:lnTo>
                    <a:pt x="0" y="1460"/>
                  </a:lnTo>
                  <a:lnTo>
                    <a:pt x="21" y="1438"/>
                  </a:lnTo>
                  <a:lnTo>
                    <a:pt x="49" y="1438"/>
                  </a:lnTo>
                  <a:lnTo>
                    <a:pt x="134" y="1431"/>
                  </a:lnTo>
                  <a:lnTo>
                    <a:pt x="211" y="1409"/>
                  </a:lnTo>
                  <a:lnTo>
                    <a:pt x="289" y="1358"/>
                  </a:lnTo>
                  <a:lnTo>
                    <a:pt x="366" y="1285"/>
                  </a:lnTo>
                  <a:lnTo>
                    <a:pt x="394" y="1264"/>
                  </a:lnTo>
                  <a:lnTo>
                    <a:pt x="845" y="762"/>
                  </a:lnTo>
                  <a:lnTo>
                    <a:pt x="592" y="145"/>
                  </a:lnTo>
                  <a:lnTo>
                    <a:pt x="578" y="109"/>
                  </a:lnTo>
                  <a:lnTo>
                    <a:pt x="556" y="87"/>
                  </a:lnTo>
                  <a:lnTo>
                    <a:pt x="514" y="80"/>
                  </a:lnTo>
                  <a:lnTo>
                    <a:pt x="437" y="72"/>
                  </a:lnTo>
                  <a:lnTo>
                    <a:pt x="409" y="72"/>
                  </a:lnTo>
                  <a:lnTo>
                    <a:pt x="394" y="65"/>
                  </a:lnTo>
                  <a:lnTo>
                    <a:pt x="387" y="58"/>
                  </a:lnTo>
                  <a:lnTo>
                    <a:pt x="387" y="29"/>
                  </a:lnTo>
                  <a:lnTo>
                    <a:pt x="409" y="7"/>
                  </a:lnTo>
                  <a:lnTo>
                    <a:pt x="542" y="7"/>
                  </a:lnTo>
                  <a:lnTo>
                    <a:pt x="606" y="14"/>
                  </a:lnTo>
                  <a:lnTo>
                    <a:pt x="662" y="14"/>
                  </a:lnTo>
                  <a:lnTo>
                    <a:pt x="796" y="7"/>
                  </a:lnTo>
                  <a:lnTo>
                    <a:pt x="944" y="7"/>
                  </a:lnTo>
                  <a:lnTo>
                    <a:pt x="958" y="21"/>
                  </a:lnTo>
                  <a:lnTo>
                    <a:pt x="958" y="50"/>
                  </a:lnTo>
                  <a:lnTo>
                    <a:pt x="937" y="72"/>
                  </a:lnTo>
                  <a:lnTo>
                    <a:pt x="915" y="72"/>
                  </a:lnTo>
                  <a:lnTo>
                    <a:pt x="859" y="87"/>
                  </a:lnTo>
                  <a:lnTo>
                    <a:pt x="817" y="101"/>
                  </a:lnTo>
                  <a:lnTo>
                    <a:pt x="796" y="123"/>
                  </a:lnTo>
                  <a:lnTo>
                    <a:pt x="789" y="138"/>
                  </a:lnTo>
                  <a:lnTo>
                    <a:pt x="789" y="152"/>
                  </a:lnTo>
                  <a:lnTo>
                    <a:pt x="796" y="167"/>
                  </a:lnTo>
                  <a:lnTo>
                    <a:pt x="972" y="603"/>
                  </a:lnTo>
                  <a:lnTo>
                    <a:pt x="979" y="610"/>
                  </a:lnTo>
                  <a:lnTo>
                    <a:pt x="972" y="603"/>
                  </a:lnTo>
                  <a:lnTo>
                    <a:pt x="1317" y="218"/>
                  </a:lnTo>
                  <a:lnTo>
                    <a:pt x="1331" y="203"/>
                  </a:lnTo>
                  <a:lnTo>
                    <a:pt x="1345" y="181"/>
                  </a:lnTo>
                  <a:lnTo>
                    <a:pt x="1359" y="138"/>
                  </a:lnTo>
                  <a:lnTo>
                    <a:pt x="1359" y="116"/>
                  </a:lnTo>
                  <a:lnTo>
                    <a:pt x="1345" y="101"/>
                  </a:lnTo>
                  <a:lnTo>
                    <a:pt x="1338" y="87"/>
                  </a:lnTo>
                  <a:lnTo>
                    <a:pt x="1296" y="65"/>
                  </a:lnTo>
                  <a:lnTo>
                    <a:pt x="1260" y="65"/>
                  </a:lnTo>
                  <a:lnTo>
                    <a:pt x="1246" y="50"/>
                  </a:lnTo>
                  <a:lnTo>
                    <a:pt x="1246" y="21"/>
                  </a:lnTo>
                  <a:lnTo>
                    <a:pt x="1260" y="7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6495" y="3714"/>
              <a:ext cx="888" cy="1010"/>
            </a:xfrm>
            <a:custGeom>
              <a:avLst/>
              <a:gdLst/>
              <a:ahLst/>
              <a:cxnLst>
                <a:cxn ang="0">
                  <a:pos x="873" y="0"/>
                </a:cxn>
                <a:cxn ang="0">
                  <a:pos x="888" y="15"/>
                </a:cxn>
                <a:cxn ang="0">
                  <a:pos x="880" y="37"/>
                </a:cxn>
                <a:cxn ang="0">
                  <a:pos x="796" y="204"/>
                </a:cxn>
                <a:cxn ang="0">
                  <a:pos x="733" y="342"/>
                </a:cxn>
                <a:cxn ang="0">
                  <a:pos x="683" y="473"/>
                </a:cxn>
                <a:cxn ang="0">
                  <a:pos x="641" y="596"/>
                </a:cxn>
                <a:cxn ang="0">
                  <a:pos x="613" y="749"/>
                </a:cxn>
                <a:cxn ang="0">
                  <a:pos x="571" y="930"/>
                </a:cxn>
                <a:cxn ang="0">
                  <a:pos x="550" y="988"/>
                </a:cxn>
                <a:cxn ang="0">
                  <a:pos x="535" y="1010"/>
                </a:cxn>
                <a:cxn ang="0">
                  <a:pos x="500" y="996"/>
                </a:cxn>
                <a:cxn ang="0">
                  <a:pos x="493" y="974"/>
                </a:cxn>
                <a:cxn ang="0">
                  <a:pos x="507" y="872"/>
                </a:cxn>
                <a:cxn ang="0">
                  <a:pos x="571" y="640"/>
                </a:cxn>
                <a:cxn ang="0">
                  <a:pos x="578" y="618"/>
                </a:cxn>
                <a:cxn ang="0">
                  <a:pos x="564" y="378"/>
                </a:cxn>
                <a:cxn ang="0">
                  <a:pos x="514" y="233"/>
                </a:cxn>
                <a:cxn ang="0">
                  <a:pos x="395" y="138"/>
                </a:cxn>
                <a:cxn ang="0">
                  <a:pos x="226" y="131"/>
                </a:cxn>
                <a:cxn ang="0">
                  <a:pos x="99" y="211"/>
                </a:cxn>
                <a:cxn ang="0">
                  <a:pos x="43" y="298"/>
                </a:cxn>
                <a:cxn ang="0">
                  <a:pos x="0" y="291"/>
                </a:cxn>
                <a:cxn ang="0">
                  <a:pos x="22" y="218"/>
                </a:cxn>
                <a:cxn ang="0">
                  <a:pos x="113" y="95"/>
                </a:cxn>
                <a:cxn ang="0">
                  <a:pos x="240" y="22"/>
                </a:cxn>
                <a:cxn ang="0">
                  <a:pos x="409" y="22"/>
                </a:cxn>
                <a:cxn ang="0">
                  <a:pos x="528" y="131"/>
                </a:cxn>
                <a:cxn ang="0">
                  <a:pos x="592" y="284"/>
                </a:cxn>
                <a:cxn ang="0">
                  <a:pos x="620" y="429"/>
                </a:cxn>
                <a:cxn ang="0">
                  <a:pos x="641" y="458"/>
                </a:cxn>
                <a:cxn ang="0">
                  <a:pos x="726" y="262"/>
                </a:cxn>
                <a:cxn ang="0">
                  <a:pos x="803" y="95"/>
                </a:cxn>
                <a:cxn ang="0">
                  <a:pos x="852" y="0"/>
                </a:cxn>
              </a:cxnLst>
              <a:rect l="0" t="0" r="r" b="b"/>
              <a:pathLst>
                <a:path w="888" h="1010">
                  <a:moveTo>
                    <a:pt x="852" y="0"/>
                  </a:moveTo>
                  <a:lnTo>
                    <a:pt x="873" y="0"/>
                  </a:lnTo>
                  <a:lnTo>
                    <a:pt x="888" y="8"/>
                  </a:lnTo>
                  <a:lnTo>
                    <a:pt x="888" y="15"/>
                  </a:lnTo>
                  <a:lnTo>
                    <a:pt x="880" y="29"/>
                  </a:lnTo>
                  <a:lnTo>
                    <a:pt x="880" y="37"/>
                  </a:lnTo>
                  <a:lnTo>
                    <a:pt x="831" y="131"/>
                  </a:lnTo>
                  <a:lnTo>
                    <a:pt x="796" y="204"/>
                  </a:lnTo>
                  <a:lnTo>
                    <a:pt x="775" y="255"/>
                  </a:lnTo>
                  <a:lnTo>
                    <a:pt x="733" y="342"/>
                  </a:lnTo>
                  <a:lnTo>
                    <a:pt x="712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4" y="640"/>
                  </a:lnTo>
                  <a:lnTo>
                    <a:pt x="613" y="749"/>
                  </a:lnTo>
                  <a:lnTo>
                    <a:pt x="592" y="850"/>
                  </a:lnTo>
                  <a:lnTo>
                    <a:pt x="571" y="930"/>
                  </a:lnTo>
                  <a:lnTo>
                    <a:pt x="564" y="967"/>
                  </a:lnTo>
                  <a:lnTo>
                    <a:pt x="550" y="988"/>
                  </a:lnTo>
                  <a:lnTo>
                    <a:pt x="543" y="1003"/>
                  </a:lnTo>
                  <a:lnTo>
                    <a:pt x="535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50" y="712"/>
                  </a:lnTo>
                  <a:lnTo>
                    <a:pt x="571" y="640"/>
                  </a:lnTo>
                  <a:lnTo>
                    <a:pt x="571" y="632"/>
                  </a:lnTo>
                  <a:lnTo>
                    <a:pt x="578" y="618"/>
                  </a:lnTo>
                  <a:lnTo>
                    <a:pt x="578" y="458"/>
                  </a:lnTo>
                  <a:lnTo>
                    <a:pt x="564" y="378"/>
                  </a:lnTo>
                  <a:lnTo>
                    <a:pt x="550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5" y="138"/>
                  </a:lnTo>
                  <a:lnTo>
                    <a:pt x="303" y="124"/>
                  </a:lnTo>
                  <a:lnTo>
                    <a:pt x="226" y="131"/>
                  </a:lnTo>
                  <a:lnTo>
                    <a:pt x="155" y="167"/>
                  </a:lnTo>
                  <a:lnTo>
                    <a:pt x="99" y="211"/>
                  </a:lnTo>
                  <a:lnTo>
                    <a:pt x="57" y="269"/>
                  </a:lnTo>
                  <a:lnTo>
                    <a:pt x="43" y="298"/>
                  </a:lnTo>
                  <a:lnTo>
                    <a:pt x="14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2" y="218"/>
                  </a:lnTo>
                  <a:lnTo>
                    <a:pt x="57" y="160"/>
                  </a:lnTo>
                  <a:lnTo>
                    <a:pt x="113" y="95"/>
                  </a:lnTo>
                  <a:lnTo>
                    <a:pt x="169" y="58"/>
                  </a:lnTo>
                  <a:lnTo>
                    <a:pt x="240" y="22"/>
                  </a:lnTo>
                  <a:lnTo>
                    <a:pt x="324" y="8"/>
                  </a:lnTo>
                  <a:lnTo>
                    <a:pt x="409" y="22"/>
                  </a:lnTo>
                  <a:lnTo>
                    <a:pt x="472" y="66"/>
                  </a:lnTo>
                  <a:lnTo>
                    <a:pt x="528" y="131"/>
                  </a:lnTo>
                  <a:lnTo>
                    <a:pt x="564" y="211"/>
                  </a:lnTo>
                  <a:lnTo>
                    <a:pt x="592" y="284"/>
                  </a:lnTo>
                  <a:lnTo>
                    <a:pt x="613" y="364"/>
                  </a:lnTo>
                  <a:lnTo>
                    <a:pt x="620" y="429"/>
                  </a:lnTo>
                  <a:lnTo>
                    <a:pt x="627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6" y="262"/>
                  </a:lnTo>
                  <a:lnTo>
                    <a:pt x="761" y="175"/>
                  </a:lnTo>
                  <a:lnTo>
                    <a:pt x="803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7439" y="3889"/>
              <a:ext cx="535" cy="712"/>
            </a:xfrm>
            <a:custGeom>
              <a:avLst/>
              <a:gdLst/>
              <a:ahLst/>
              <a:cxnLst>
                <a:cxn ang="0">
                  <a:pos x="528" y="501"/>
                </a:cxn>
                <a:cxn ang="0">
                  <a:pos x="535" y="515"/>
                </a:cxn>
                <a:cxn ang="0">
                  <a:pos x="528" y="515"/>
                </a:cxn>
                <a:cxn ang="0">
                  <a:pos x="528" y="501"/>
                </a:cxn>
                <a:cxn ang="0">
                  <a:pos x="246" y="0"/>
                </a:cxn>
                <a:cxn ang="0">
                  <a:pos x="338" y="7"/>
                </a:cxn>
                <a:cxn ang="0">
                  <a:pos x="415" y="36"/>
                </a:cxn>
                <a:cxn ang="0">
                  <a:pos x="472" y="80"/>
                </a:cxn>
                <a:cxn ang="0">
                  <a:pos x="514" y="145"/>
                </a:cxn>
                <a:cxn ang="0">
                  <a:pos x="528" y="218"/>
                </a:cxn>
                <a:cxn ang="0">
                  <a:pos x="514" y="298"/>
                </a:cxn>
                <a:cxn ang="0">
                  <a:pos x="472" y="356"/>
                </a:cxn>
                <a:cxn ang="0">
                  <a:pos x="415" y="414"/>
                </a:cxn>
                <a:cxn ang="0">
                  <a:pos x="345" y="465"/>
                </a:cxn>
                <a:cxn ang="0">
                  <a:pos x="274" y="508"/>
                </a:cxn>
                <a:cxn ang="0">
                  <a:pos x="204" y="566"/>
                </a:cxn>
                <a:cxn ang="0">
                  <a:pos x="134" y="617"/>
                </a:cxn>
                <a:cxn ang="0">
                  <a:pos x="436" y="617"/>
                </a:cxn>
                <a:cxn ang="0">
                  <a:pos x="458" y="610"/>
                </a:cxn>
                <a:cxn ang="0">
                  <a:pos x="465" y="603"/>
                </a:cxn>
                <a:cxn ang="0">
                  <a:pos x="479" y="559"/>
                </a:cxn>
                <a:cxn ang="0">
                  <a:pos x="486" y="530"/>
                </a:cxn>
                <a:cxn ang="0">
                  <a:pos x="486" y="515"/>
                </a:cxn>
                <a:cxn ang="0">
                  <a:pos x="528" y="515"/>
                </a:cxn>
                <a:cxn ang="0">
                  <a:pos x="493" y="712"/>
                </a:cxn>
                <a:cxn ang="0">
                  <a:pos x="7" y="712"/>
                </a:cxn>
                <a:cxn ang="0">
                  <a:pos x="7" y="675"/>
                </a:cxn>
                <a:cxn ang="0">
                  <a:pos x="14" y="668"/>
                </a:cxn>
                <a:cxn ang="0">
                  <a:pos x="274" y="443"/>
                </a:cxn>
                <a:cxn ang="0">
                  <a:pos x="345" y="370"/>
                </a:cxn>
                <a:cxn ang="0">
                  <a:pos x="394" y="290"/>
                </a:cxn>
                <a:cxn ang="0">
                  <a:pos x="415" y="210"/>
                </a:cxn>
                <a:cxn ang="0">
                  <a:pos x="401" y="145"/>
                </a:cxn>
                <a:cxn ang="0">
                  <a:pos x="359" y="87"/>
                </a:cxn>
                <a:cxn ang="0">
                  <a:pos x="303" y="58"/>
                </a:cxn>
                <a:cxn ang="0">
                  <a:pos x="225" y="43"/>
                </a:cxn>
                <a:cxn ang="0">
                  <a:pos x="155" y="51"/>
                </a:cxn>
                <a:cxn ang="0">
                  <a:pos x="105" y="80"/>
                </a:cxn>
                <a:cxn ang="0">
                  <a:pos x="63" y="123"/>
                </a:cxn>
                <a:cxn ang="0">
                  <a:pos x="84" y="130"/>
                </a:cxn>
                <a:cxn ang="0">
                  <a:pos x="98" y="138"/>
                </a:cxn>
                <a:cxn ang="0">
                  <a:pos x="127" y="167"/>
                </a:cxn>
                <a:cxn ang="0">
                  <a:pos x="127" y="189"/>
                </a:cxn>
                <a:cxn ang="0">
                  <a:pos x="113" y="232"/>
                </a:cxn>
                <a:cxn ang="0">
                  <a:pos x="98" y="247"/>
                </a:cxn>
                <a:cxn ang="0">
                  <a:pos x="77" y="254"/>
                </a:cxn>
                <a:cxn ang="0">
                  <a:pos x="42" y="254"/>
                </a:cxn>
                <a:cxn ang="0">
                  <a:pos x="28" y="247"/>
                </a:cxn>
                <a:cxn ang="0">
                  <a:pos x="7" y="225"/>
                </a:cxn>
                <a:cxn ang="0">
                  <a:pos x="0" y="210"/>
                </a:cxn>
                <a:cxn ang="0">
                  <a:pos x="0" y="189"/>
                </a:cxn>
                <a:cxn ang="0">
                  <a:pos x="21" y="116"/>
                </a:cxn>
                <a:cxn ang="0">
                  <a:pos x="70" y="51"/>
                </a:cxn>
                <a:cxn ang="0">
                  <a:pos x="148" y="14"/>
                </a:cxn>
                <a:cxn ang="0">
                  <a:pos x="246" y="0"/>
                </a:cxn>
              </a:cxnLst>
              <a:rect l="0" t="0" r="r" b="b"/>
              <a:pathLst>
                <a:path w="535" h="712">
                  <a:moveTo>
                    <a:pt x="528" y="501"/>
                  </a:moveTo>
                  <a:lnTo>
                    <a:pt x="535" y="515"/>
                  </a:lnTo>
                  <a:lnTo>
                    <a:pt x="528" y="515"/>
                  </a:lnTo>
                  <a:lnTo>
                    <a:pt x="528" y="501"/>
                  </a:lnTo>
                  <a:close/>
                  <a:moveTo>
                    <a:pt x="246" y="0"/>
                  </a:moveTo>
                  <a:lnTo>
                    <a:pt x="338" y="7"/>
                  </a:lnTo>
                  <a:lnTo>
                    <a:pt x="415" y="36"/>
                  </a:lnTo>
                  <a:lnTo>
                    <a:pt x="472" y="80"/>
                  </a:lnTo>
                  <a:lnTo>
                    <a:pt x="514" y="145"/>
                  </a:lnTo>
                  <a:lnTo>
                    <a:pt x="528" y="218"/>
                  </a:lnTo>
                  <a:lnTo>
                    <a:pt x="514" y="298"/>
                  </a:lnTo>
                  <a:lnTo>
                    <a:pt x="472" y="356"/>
                  </a:lnTo>
                  <a:lnTo>
                    <a:pt x="415" y="414"/>
                  </a:lnTo>
                  <a:lnTo>
                    <a:pt x="345" y="465"/>
                  </a:lnTo>
                  <a:lnTo>
                    <a:pt x="274" y="508"/>
                  </a:lnTo>
                  <a:lnTo>
                    <a:pt x="204" y="566"/>
                  </a:lnTo>
                  <a:lnTo>
                    <a:pt x="134" y="617"/>
                  </a:lnTo>
                  <a:lnTo>
                    <a:pt x="436" y="617"/>
                  </a:lnTo>
                  <a:lnTo>
                    <a:pt x="458" y="610"/>
                  </a:lnTo>
                  <a:lnTo>
                    <a:pt x="465" y="603"/>
                  </a:lnTo>
                  <a:lnTo>
                    <a:pt x="479" y="559"/>
                  </a:lnTo>
                  <a:lnTo>
                    <a:pt x="486" y="530"/>
                  </a:lnTo>
                  <a:lnTo>
                    <a:pt x="486" y="515"/>
                  </a:lnTo>
                  <a:lnTo>
                    <a:pt x="528" y="515"/>
                  </a:lnTo>
                  <a:lnTo>
                    <a:pt x="493" y="712"/>
                  </a:lnTo>
                  <a:lnTo>
                    <a:pt x="7" y="712"/>
                  </a:lnTo>
                  <a:lnTo>
                    <a:pt x="7" y="675"/>
                  </a:lnTo>
                  <a:lnTo>
                    <a:pt x="14" y="668"/>
                  </a:lnTo>
                  <a:lnTo>
                    <a:pt x="274" y="443"/>
                  </a:lnTo>
                  <a:lnTo>
                    <a:pt x="345" y="370"/>
                  </a:lnTo>
                  <a:lnTo>
                    <a:pt x="394" y="290"/>
                  </a:lnTo>
                  <a:lnTo>
                    <a:pt x="415" y="210"/>
                  </a:lnTo>
                  <a:lnTo>
                    <a:pt x="401" y="145"/>
                  </a:lnTo>
                  <a:lnTo>
                    <a:pt x="359" y="87"/>
                  </a:lnTo>
                  <a:lnTo>
                    <a:pt x="303" y="58"/>
                  </a:lnTo>
                  <a:lnTo>
                    <a:pt x="225" y="43"/>
                  </a:lnTo>
                  <a:lnTo>
                    <a:pt x="155" y="51"/>
                  </a:lnTo>
                  <a:lnTo>
                    <a:pt x="105" y="80"/>
                  </a:lnTo>
                  <a:lnTo>
                    <a:pt x="63" y="123"/>
                  </a:lnTo>
                  <a:lnTo>
                    <a:pt x="84" y="130"/>
                  </a:lnTo>
                  <a:lnTo>
                    <a:pt x="98" y="138"/>
                  </a:lnTo>
                  <a:lnTo>
                    <a:pt x="127" y="167"/>
                  </a:lnTo>
                  <a:lnTo>
                    <a:pt x="127" y="189"/>
                  </a:lnTo>
                  <a:lnTo>
                    <a:pt x="113" y="232"/>
                  </a:lnTo>
                  <a:lnTo>
                    <a:pt x="98" y="247"/>
                  </a:lnTo>
                  <a:lnTo>
                    <a:pt x="77" y="254"/>
                  </a:lnTo>
                  <a:lnTo>
                    <a:pt x="42" y="254"/>
                  </a:lnTo>
                  <a:lnTo>
                    <a:pt x="28" y="247"/>
                  </a:lnTo>
                  <a:lnTo>
                    <a:pt x="7" y="225"/>
                  </a:lnTo>
                  <a:lnTo>
                    <a:pt x="0" y="210"/>
                  </a:lnTo>
                  <a:lnTo>
                    <a:pt x="0" y="189"/>
                  </a:lnTo>
                  <a:lnTo>
                    <a:pt x="21" y="116"/>
                  </a:lnTo>
                  <a:lnTo>
                    <a:pt x="70" y="51"/>
                  </a:lnTo>
                  <a:lnTo>
                    <a:pt x="148" y="14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9023" y="3271"/>
              <a:ext cx="1422" cy="516"/>
            </a:xfrm>
            <a:custGeom>
              <a:avLst/>
              <a:gdLst/>
              <a:ahLst/>
              <a:cxnLst>
                <a:cxn ang="0">
                  <a:pos x="28" y="429"/>
                </a:cxn>
                <a:cxn ang="0">
                  <a:pos x="1387" y="429"/>
                </a:cxn>
                <a:cxn ang="0">
                  <a:pos x="1415" y="443"/>
                </a:cxn>
                <a:cxn ang="0">
                  <a:pos x="1422" y="458"/>
                </a:cxn>
                <a:cxn ang="0">
                  <a:pos x="1422" y="487"/>
                </a:cxn>
                <a:cxn ang="0">
                  <a:pos x="1415" y="501"/>
                </a:cxn>
                <a:cxn ang="0">
                  <a:pos x="1401" y="509"/>
                </a:cxn>
                <a:cxn ang="0">
                  <a:pos x="1394" y="516"/>
                </a:cxn>
                <a:cxn ang="0">
                  <a:pos x="28" y="516"/>
                </a:cxn>
                <a:cxn ang="0">
                  <a:pos x="21" y="509"/>
                </a:cxn>
                <a:cxn ang="0">
                  <a:pos x="7" y="501"/>
                </a:cxn>
                <a:cxn ang="0">
                  <a:pos x="0" y="487"/>
                </a:cxn>
                <a:cxn ang="0">
                  <a:pos x="0" y="458"/>
                </a:cxn>
                <a:cxn ang="0">
                  <a:pos x="7" y="443"/>
                </a:cxn>
                <a:cxn ang="0">
                  <a:pos x="21" y="436"/>
                </a:cxn>
                <a:cxn ang="0">
                  <a:pos x="28" y="429"/>
                </a:cxn>
                <a:cxn ang="0">
                  <a:pos x="28" y="0"/>
                </a:cxn>
                <a:cxn ang="0">
                  <a:pos x="1394" y="0"/>
                </a:cxn>
                <a:cxn ang="0">
                  <a:pos x="1401" y="8"/>
                </a:cxn>
                <a:cxn ang="0">
                  <a:pos x="1415" y="15"/>
                </a:cxn>
                <a:cxn ang="0">
                  <a:pos x="1422" y="29"/>
                </a:cxn>
                <a:cxn ang="0">
                  <a:pos x="1422" y="58"/>
                </a:cxn>
                <a:cxn ang="0">
                  <a:pos x="1415" y="73"/>
                </a:cxn>
                <a:cxn ang="0">
                  <a:pos x="1401" y="80"/>
                </a:cxn>
                <a:cxn ang="0">
                  <a:pos x="21" y="80"/>
                </a:cxn>
                <a:cxn ang="0">
                  <a:pos x="7" y="73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7" y="15"/>
                </a:cxn>
                <a:cxn ang="0">
                  <a:pos x="21" y="8"/>
                </a:cxn>
                <a:cxn ang="0">
                  <a:pos x="28" y="0"/>
                </a:cxn>
              </a:cxnLst>
              <a:rect l="0" t="0" r="r" b="b"/>
              <a:pathLst>
                <a:path w="1422" h="516">
                  <a:moveTo>
                    <a:pt x="28" y="429"/>
                  </a:moveTo>
                  <a:lnTo>
                    <a:pt x="1387" y="429"/>
                  </a:lnTo>
                  <a:lnTo>
                    <a:pt x="1415" y="443"/>
                  </a:lnTo>
                  <a:lnTo>
                    <a:pt x="1422" y="458"/>
                  </a:lnTo>
                  <a:lnTo>
                    <a:pt x="1422" y="487"/>
                  </a:lnTo>
                  <a:lnTo>
                    <a:pt x="1415" y="501"/>
                  </a:lnTo>
                  <a:lnTo>
                    <a:pt x="1401" y="509"/>
                  </a:lnTo>
                  <a:lnTo>
                    <a:pt x="1394" y="516"/>
                  </a:lnTo>
                  <a:lnTo>
                    <a:pt x="28" y="516"/>
                  </a:lnTo>
                  <a:lnTo>
                    <a:pt x="21" y="509"/>
                  </a:lnTo>
                  <a:lnTo>
                    <a:pt x="7" y="501"/>
                  </a:lnTo>
                  <a:lnTo>
                    <a:pt x="0" y="487"/>
                  </a:lnTo>
                  <a:lnTo>
                    <a:pt x="0" y="458"/>
                  </a:lnTo>
                  <a:lnTo>
                    <a:pt x="7" y="443"/>
                  </a:lnTo>
                  <a:lnTo>
                    <a:pt x="21" y="436"/>
                  </a:lnTo>
                  <a:lnTo>
                    <a:pt x="28" y="429"/>
                  </a:lnTo>
                  <a:close/>
                  <a:moveTo>
                    <a:pt x="28" y="0"/>
                  </a:moveTo>
                  <a:lnTo>
                    <a:pt x="1394" y="0"/>
                  </a:lnTo>
                  <a:lnTo>
                    <a:pt x="1401" y="8"/>
                  </a:lnTo>
                  <a:lnTo>
                    <a:pt x="1415" y="15"/>
                  </a:lnTo>
                  <a:lnTo>
                    <a:pt x="1422" y="29"/>
                  </a:lnTo>
                  <a:lnTo>
                    <a:pt x="1422" y="58"/>
                  </a:lnTo>
                  <a:lnTo>
                    <a:pt x="1415" y="73"/>
                  </a:lnTo>
                  <a:lnTo>
                    <a:pt x="1401" y="80"/>
                  </a:lnTo>
                  <a:lnTo>
                    <a:pt x="21" y="80"/>
                  </a:lnTo>
                  <a:lnTo>
                    <a:pt x="7" y="73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21" y="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1192" y="3104"/>
              <a:ext cx="999" cy="1431"/>
            </a:xfrm>
            <a:custGeom>
              <a:avLst/>
              <a:gdLst/>
              <a:ahLst/>
              <a:cxnLst>
                <a:cxn ang="0">
                  <a:pos x="359" y="15"/>
                </a:cxn>
                <a:cxn ang="0">
                  <a:pos x="450" y="116"/>
                </a:cxn>
                <a:cxn ang="0">
                  <a:pos x="464" y="211"/>
                </a:cxn>
                <a:cxn ang="0">
                  <a:pos x="443" y="283"/>
                </a:cxn>
                <a:cxn ang="0">
                  <a:pos x="373" y="480"/>
                </a:cxn>
                <a:cxn ang="0">
                  <a:pos x="323" y="698"/>
                </a:cxn>
                <a:cxn ang="0">
                  <a:pos x="323" y="828"/>
                </a:cxn>
                <a:cxn ang="0">
                  <a:pos x="359" y="915"/>
                </a:cxn>
                <a:cxn ang="0">
                  <a:pos x="450" y="952"/>
                </a:cxn>
                <a:cxn ang="0">
                  <a:pos x="591" y="894"/>
                </a:cxn>
                <a:cxn ang="0">
                  <a:pos x="676" y="799"/>
                </a:cxn>
                <a:cxn ang="0">
                  <a:pos x="788" y="371"/>
                </a:cxn>
                <a:cxn ang="0">
                  <a:pos x="837" y="145"/>
                </a:cxn>
                <a:cxn ang="0">
                  <a:pos x="859" y="73"/>
                </a:cxn>
                <a:cxn ang="0">
                  <a:pos x="915" y="29"/>
                </a:cxn>
                <a:cxn ang="0">
                  <a:pos x="971" y="37"/>
                </a:cxn>
                <a:cxn ang="0">
                  <a:pos x="999" y="116"/>
                </a:cxn>
                <a:cxn ang="0">
                  <a:pos x="985" y="138"/>
                </a:cxn>
                <a:cxn ang="0">
                  <a:pos x="732" y="1126"/>
                </a:cxn>
                <a:cxn ang="0">
                  <a:pos x="542" y="1344"/>
                </a:cxn>
                <a:cxn ang="0">
                  <a:pos x="281" y="1431"/>
                </a:cxn>
                <a:cxn ang="0">
                  <a:pos x="119" y="1380"/>
                </a:cxn>
                <a:cxn ang="0">
                  <a:pos x="56" y="1242"/>
                </a:cxn>
                <a:cxn ang="0">
                  <a:pos x="98" y="1126"/>
                </a:cxn>
                <a:cxn ang="0">
                  <a:pos x="176" y="1097"/>
                </a:cxn>
                <a:cxn ang="0">
                  <a:pos x="225" y="1112"/>
                </a:cxn>
                <a:cxn ang="0">
                  <a:pos x="253" y="1155"/>
                </a:cxn>
                <a:cxn ang="0">
                  <a:pos x="246" y="1206"/>
                </a:cxn>
                <a:cxn ang="0">
                  <a:pos x="225" y="1250"/>
                </a:cxn>
                <a:cxn ang="0">
                  <a:pos x="169" y="1293"/>
                </a:cxn>
                <a:cxn ang="0">
                  <a:pos x="155" y="1344"/>
                </a:cxn>
                <a:cxn ang="0">
                  <a:pos x="246" y="1380"/>
                </a:cxn>
                <a:cxn ang="0">
                  <a:pos x="373" y="1366"/>
                </a:cxn>
                <a:cxn ang="0">
                  <a:pos x="514" y="1242"/>
                </a:cxn>
                <a:cxn ang="0">
                  <a:pos x="626" y="1017"/>
                </a:cxn>
                <a:cxn ang="0">
                  <a:pos x="591" y="959"/>
                </a:cxn>
                <a:cxn ang="0">
                  <a:pos x="436" y="1003"/>
                </a:cxn>
                <a:cxn ang="0">
                  <a:pos x="309" y="981"/>
                </a:cxn>
                <a:cxn ang="0">
                  <a:pos x="218" y="894"/>
                </a:cxn>
                <a:cxn ang="0">
                  <a:pos x="176" y="741"/>
                </a:cxn>
                <a:cxn ang="0">
                  <a:pos x="204" y="552"/>
                </a:cxn>
                <a:cxn ang="0">
                  <a:pos x="302" y="276"/>
                </a:cxn>
                <a:cxn ang="0">
                  <a:pos x="338" y="124"/>
                </a:cxn>
                <a:cxn ang="0">
                  <a:pos x="331" y="80"/>
                </a:cxn>
                <a:cxn ang="0">
                  <a:pos x="295" y="51"/>
                </a:cxn>
                <a:cxn ang="0">
                  <a:pos x="239" y="58"/>
                </a:cxn>
                <a:cxn ang="0">
                  <a:pos x="140" y="138"/>
                </a:cxn>
                <a:cxn ang="0">
                  <a:pos x="63" y="327"/>
                </a:cxn>
                <a:cxn ang="0">
                  <a:pos x="42" y="363"/>
                </a:cxn>
                <a:cxn ang="0">
                  <a:pos x="0" y="349"/>
                </a:cxn>
                <a:cxn ang="0">
                  <a:pos x="7" y="312"/>
                </a:cxn>
                <a:cxn ang="0">
                  <a:pos x="49" y="196"/>
                </a:cxn>
                <a:cxn ang="0">
                  <a:pos x="140" y="66"/>
                </a:cxn>
                <a:cxn ang="0">
                  <a:pos x="288" y="0"/>
                </a:cxn>
              </a:cxnLst>
              <a:rect l="0" t="0" r="r" b="b"/>
              <a:pathLst>
                <a:path w="999" h="1431">
                  <a:moveTo>
                    <a:pt x="288" y="0"/>
                  </a:moveTo>
                  <a:lnTo>
                    <a:pt x="359" y="15"/>
                  </a:lnTo>
                  <a:lnTo>
                    <a:pt x="415" y="58"/>
                  </a:lnTo>
                  <a:lnTo>
                    <a:pt x="450" y="116"/>
                  </a:lnTo>
                  <a:lnTo>
                    <a:pt x="464" y="182"/>
                  </a:lnTo>
                  <a:lnTo>
                    <a:pt x="464" y="211"/>
                  </a:lnTo>
                  <a:lnTo>
                    <a:pt x="457" y="240"/>
                  </a:lnTo>
                  <a:lnTo>
                    <a:pt x="443" y="283"/>
                  </a:lnTo>
                  <a:lnTo>
                    <a:pt x="422" y="342"/>
                  </a:lnTo>
                  <a:lnTo>
                    <a:pt x="373" y="480"/>
                  </a:lnTo>
                  <a:lnTo>
                    <a:pt x="345" y="596"/>
                  </a:lnTo>
                  <a:lnTo>
                    <a:pt x="323" y="698"/>
                  </a:lnTo>
                  <a:lnTo>
                    <a:pt x="316" y="777"/>
                  </a:lnTo>
                  <a:lnTo>
                    <a:pt x="323" y="828"/>
                  </a:lnTo>
                  <a:lnTo>
                    <a:pt x="331" y="872"/>
                  </a:lnTo>
                  <a:lnTo>
                    <a:pt x="359" y="915"/>
                  </a:lnTo>
                  <a:lnTo>
                    <a:pt x="394" y="945"/>
                  </a:lnTo>
                  <a:lnTo>
                    <a:pt x="450" y="952"/>
                  </a:lnTo>
                  <a:lnTo>
                    <a:pt x="528" y="937"/>
                  </a:lnTo>
                  <a:lnTo>
                    <a:pt x="591" y="894"/>
                  </a:lnTo>
                  <a:lnTo>
                    <a:pt x="640" y="843"/>
                  </a:lnTo>
                  <a:lnTo>
                    <a:pt x="676" y="799"/>
                  </a:lnTo>
                  <a:lnTo>
                    <a:pt x="690" y="763"/>
                  </a:lnTo>
                  <a:lnTo>
                    <a:pt x="788" y="371"/>
                  </a:lnTo>
                  <a:lnTo>
                    <a:pt x="830" y="196"/>
                  </a:lnTo>
                  <a:lnTo>
                    <a:pt x="837" y="145"/>
                  </a:lnTo>
                  <a:lnTo>
                    <a:pt x="852" y="102"/>
                  </a:lnTo>
                  <a:lnTo>
                    <a:pt x="859" y="73"/>
                  </a:lnTo>
                  <a:lnTo>
                    <a:pt x="894" y="37"/>
                  </a:lnTo>
                  <a:lnTo>
                    <a:pt x="915" y="29"/>
                  </a:lnTo>
                  <a:lnTo>
                    <a:pt x="957" y="29"/>
                  </a:lnTo>
                  <a:lnTo>
                    <a:pt x="971" y="37"/>
                  </a:lnTo>
                  <a:lnTo>
                    <a:pt x="999" y="66"/>
                  </a:lnTo>
                  <a:lnTo>
                    <a:pt x="999" y="116"/>
                  </a:lnTo>
                  <a:lnTo>
                    <a:pt x="992" y="138"/>
                  </a:lnTo>
                  <a:lnTo>
                    <a:pt x="985" y="138"/>
                  </a:lnTo>
                  <a:lnTo>
                    <a:pt x="781" y="981"/>
                  </a:lnTo>
                  <a:lnTo>
                    <a:pt x="732" y="1126"/>
                  </a:lnTo>
                  <a:lnTo>
                    <a:pt x="647" y="1250"/>
                  </a:lnTo>
                  <a:lnTo>
                    <a:pt x="542" y="1344"/>
                  </a:lnTo>
                  <a:lnTo>
                    <a:pt x="415" y="1409"/>
                  </a:lnTo>
                  <a:lnTo>
                    <a:pt x="281" y="1431"/>
                  </a:lnTo>
                  <a:lnTo>
                    <a:pt x="190" y="1417"/>
                  </a:lnTo>
                  <a:lnTo>
                    <a:pt x="119" y="1380"/>
                  </a:lnTo>
                  <a:lnTo>
                    <a:pt x="70" y="1315"/>
                  </a:lnTo>
                  <a:lnTo>
                    <a:pt x="56" y="1242"/>
                  </a:lnTo>
                  <a:lnTo>
                    <a:pt x="70" y="1177"/>
                  </a:lnTo>
                  <a:lnTo>
                    <a:pt x="98" y="1126"/>
                  </a:lnTo>
                  <a:lnTo>
                    <a:pt x="133" y="1104"/>
                  </a:lnTo>
                  <a:lnTo>
                    <a:pt x="176" y="1097"/>
                  </a:lnTo>
                  <a:lnTo>
                    <a:pt x="197" y="1097"/>
                  </a:lnTo>
                  <a:lnTo>
                    <a:pt x="225" y="1112"/>
                  </a:lnTo>
                  <a:lnTo>
                    <a:pt x="246" y="1133"/>
                  </a:lnTo>
                  <a:lnTo>
                    <a:pt x="253" y="1155"/>
                  </a:lnTo>
                  <a:lnTo>
                    <a:pt x="253" y="1177"/>
                  </a:lnTo>
                  <a:lnTo>
                    <a:pt x="246" y="1206"/>
                  </a:lnTo>
                  <a:lnTo>
                    <a:pt x="239" y="1228"/>
                  </a:lnTo>
                  <a:lnTo>
                    <a:pt x="225" y="1250"/>
                  </a:lnTo>
                  <a:lnTo>
                    <a:pt x="211" y="1264"/>
                  </a:lnTo>
                  <a:lnTo>
                    <a:pt x="169" y="1293"/>
                  </a:lnTo>
                  <a:lnTo>
                    <a:pt x="119" y="1293"/>
                  </a:lnTo>
                  <a:lnTo>
                    <a:pt x="155" y="1344"/>
                  </a:lnTo>
                  <a:lnTo>
                    <a:pt x="204" y="1366"/>
                  </a:lnTo>
                  <a:lnTo>
                    <a:pt x="246" y="1380"/>
                  </a:lnTo>
                  <a:lnTo>
                    <a:pt x="281" y="1380"/>
                  </a:lnTo>
                  <a:lnTo>
                    <a:pt x="373" y="1366"/>
                  </a:lnTo>
                  <a:lnTo>
                    <a:pt x="450" y="1315"/>
                  </a:lnTo>
                  <a:lnTo>
                    <a:pt x="514" y="1242"/>
                  </a:lnTo>
                  <a:lnTo>
                    <a:pt x="584" y="1126"/>
                  </a:lnTo>
                  <a:lnTo>
                    <a:pt x="626" y="1017"/>
                  </a:lnTo>
                  <a:lnTo>
                    <a:pt x="654" y="901"/>
                  </a:lnTo>
                  <a:lnTo>
                    <a:pt x="591" y="959"/>
                  </a:lnTo>
                  <a:lnTo>
                    <a:pt x="514" y="988"/>
                  </a:lnTo>
                  <a:lnTo>
                    <a:pt x="436" y="1003"/>
                  </a:lnTo>
                  <a:lnTo>
                    <a:pt x="373" y="995"/>
                  </a:lnTo>
                  <a:lnTo>
                    <a:pt x="309" y="981"/>
                  </a:lnTo>
                  <a:lnTo>
                    <a:pt x="260" y="945"/>
                  </a:lnTo>
                  <a:lnTo>
                    <a:pt x="218" y="894"/>
                  </a:lnTo>
                  <a:lnTo>
                    <a:pt x="183" y="828"/>
                  </a:lnTo>
                  <a:lnTo>
                    <a:pt x="176" y="741"/>
                  </a:lnTo>
                  <a:lnTo>
                    <a:pt x="183" y="654"/>
                  </a:lnTo>
                  <a:lnTo>
                    <a:pt x="204" y="552"/>
                  </a:lnTo>
                  <a:lnTo>
                    <a:pt x="246" y="429"/>
                  </a:lnTo>
                  <a:lnTo>
                    <a:pt x="302" y="276"/>
                  </a:lnTo>
                  <a:lnTo>
                    <a:pt x="323" y="211"/>
                  </a:lnTo>
                  <a:lnTo>
                    <a:pt x="338" y="124"/>
                  </a:lnTo>
                  <a:lnTo>
                    <a:pt x="338" y="95"/>
                  </a:lnTo>
                  <a:lnTo>
                    <a:pt x="331" y="80"/>
                  </a:lnTo>
                  <a:lnTo>
                    <a:pt x="309" y="58"/>
                  </a:lnTo>
                  <a:lnTo>
                    <a:pt x="295" y="51"/>
                  </a:lnTo>
                  <a:lnTo>
                    <a:pt x="281" y="51"/>
                  </a:lnTo>
                  <a:lnTo>
                    <a:pt x="239" y="58"/>
                  </a:lnTo>
                  <a:lnTo>
                    <a:pt x="190" y="87"/>
                  </a:lnTo>
                  <a:lnTo>
                    <a:pt x="140" y="138"/>
                  </a:lnTo>
                  <a:lnTo>
                    <a:pt x="98" y="218"/>
                  </a:lnTo>
                  <a:lnTo>
                    <a:pt x="63" y="327"/>
                  </a:lnTo>
                  <a:lnTo>
                    <a:pt x="49" y="356"/>
                  </a:lnTo>
                  <a:lnTo>
                    <a:pt x="42" y="363"/>
                  </a:lnTo>
                  <a:lnTo>
                    <a:pt x="14" y="363"/>
                  </a:lnTo>
                  <a:lnTo>
                    <a:pt x="0" y="349"/>
                  </a:lnTo>
                  <a:lnTo>
                    <a:pt x="0" y="342"/>
                  </a:lnTo>
                  <a:lnTo>
                    <a:pt x="7" y="312"/>
                  </a:lnTo>
                  <a:lnTo>
                    <a:pt x="21" y="262"/>
                  </a:lnTo>
                  <a:lnTo>
                    <a:pt x="49" y="196"/>
                  </a:lnTo>
                  <a:lnTo>
                    <a:pt x="91" y="131"/>
                  </a:lnTo>
                  <a:lnTo>
                    <a:pt x="140" y="66"/>
                  </a:lnTo>
                  <a:lnTo>
                    <a:pt x="211" y="1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2487" y="2116"/>
              <a:ext cx="373" cy="155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52" y="0"/>
                </a:cxn>
                <a:cxn ang="0">
                  <a:pos x="373" y="22"/>
                </a:cxn>
                <a:cxn ang="0">
                  <a:pos x="373" y="51"/>
                </a:cxn>
                <a:cxn ang="0">
                  <a:pos x="366" y="66"/>
                </a:cxn>
                <a:cxn ang="0">
                  <a:pos x="366" y="73"/>
                </a:cxn>
                <a:cxn ang="0">
                  <a:pos x="77" y="785"/>
                </a:cxn>
                <a:cxn ang="0">
                  <a:pos x="366" y="1489"/>
                </a:cxn>
                <a:cxn ang="0">
                  <a:pos x="373" y="1504"/>
                </a:cxn>
                <a:cxn ang="0">
                  <a:pos x="373" y="1533"/>
                </a:cxn>
                <a:cxn ang="0">
                  <a:pos x="352" y="1555"/>
                </a:cxn>
                <a:cxn ang="0">
                  <a:pos x="324" y="1555"/>
                </a:cxn>
                <a:cxn ang="0">
                  <a:pos x="310" y="1547"/>
                </a:cxn>
                <a:cxn ang="0">
                  <a:pos x="303" y="1533"/>
                </a:cxn>
                <a:cxn ang="0">
                  <a:pos x="303" y="1526"/>
                </a:cxn>
                <a:cxn ang="0">
                  <a:pos x="296" y="1511"/>
                </a:cxn>
                <a:cxn ang="0">
                  <a:pos x="7" y="807"/>
                </a:cxn>
                <a:cxn ang="0">
                  <a:pos x="0" y="792"/>
                </a:cxn>
                <a:cxn ang="0">
                  <a:pos x="0" y="763"/>
                </a:cxn>
                <a:cxn ang="0">
                  <a:pos x="7" y="748"/>
                </a:cxn>
                <a:cxn ang="0">
                  <a:pos x="296" y="37"/>
                </a:cxn>
                <a:cxn ang="0">
                  <a:pos x="303" y="22"/>
                </a:cxn>
                <a:cxn ang="0">
                  <a:pos x="324" y="0"/>
                </a:cxn>
              </a:cxnLst>
              <a:rect l="0" t="0" r="r" b="b"/>
              <a:pathLst>
                <a:path w="373" h="1555">
                  <a:moveTo>
                    <a:pt x="324" y="0"/>
                  </a:moveTo>
                  <a:lnTo>
                    <a:pt x="352" y="0"/>
                  </a:lnTo>
                  <a:lnTo>
                    <a:pt x="373" y="22"/>
                  </a:lnTo>
                  <a:lnTo>
                    <a:pt x="373" y="51"/>
                  </a:lnTo>
                  <a:lnTo>
                    <a:pt x="366" y="66"/>
                  </a:lnTo>
                  <a:lnTo>
                    <a:pt x="366" y="73"/>
                  </a:lnTo>
                  <a:lnTo>
                    <a:pt x="77" y="785"/>
                  </a:lnTo>
                  <a:lnTo>
                    <a:pt x="366" y="1489"/>
                  </a:lnTo>
                  <a:lnTo>
                    <a:pt x="373" y="1504"/>
                  </a:lnTo>
                  <a:lnTo>
                    <a:pt x="373" y="1533"/>
                  </a:lnTo>
                  <a:lnTo>
                    <a:pt x="352" y="1555"/>
                  </a:lnTo>
                  <a:lnTo>
                    <a:pt x="324" y="1555"/>
                  </a:lnTo>
                  <a:lnTo>
                    <a:pt x="310" y="1547"/>
                  </a:lnTo>
                  <a:lnTo>
                    <a:pt x="303" y="1533"/>
                  </a:lnTo>
                  <a:lnTo>
                    <a:pt x="303" y="1526"/>
                  </a:lnTo>
                  <a:lnTo>
                    <a:pt x="296" y="1511"/>
                  </a:lnTo>
                  <a:lnTo>
                    <a:pt x="7" y="807"/>
                  </a:lnTo>
                  <a:lnTo>
                    <a:pt x="0" y="792"/>
                  </a:lnTo>
                  <a:lnTo>
                    <a:pt x="0" y="763"/>
                  </a:lnTo>
                  <a:lnTo>
                    <a:pt x="7" y="748"/>
                  </a:lnTo>
                  <a:lnTo>
                    <a:pt x="296" y="37"/>
                  </a:lnTo>
                  <a:lnTo>
                    <a:pt x="303" y="22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3029" y="2596"/>
              <a:ext cx="887" cy="1009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1"/>
                </a:cxn>
                <a:cxn ang="0">
                  <a:pos x="831" y="130"/>
                </a:cxn>
                <a:cxn ang="0">
                  <a:pos x="775" y="254"/>
                </a:cxn>
                <a:cxn ang="0">
                  <a:pos x="711" y="406"/>
                </a:cxn>
                <a:cxn ang="0">
                  <a:pos x="662" y="537"/>
                </a:cxn>
                <a:cxn ang="0">
                  <a:pos x="634" y="639"/>
                </a:cxn>
                <a:cxn ang="0">
                  <a:pos x="592" y="850"/>
                </a:cxn>
                <a:cxn ang="0">
                  <a:pos x="563" y="966"/>
                </a:cxn>
                <a:cxn ang="0">
                  <a:pos x="542" y="1002"/>
                </a:cxn>
                <a:cxn ang="0">
                  <a:pos x="507" y="1009"/>
                </a:cxn>
                <a:cxn ang="0">
                  <a:pos x="493" y="988"/>
                </a:cxn>
                <a:cxn ang="0">
                  <a:pos x="500" y="929"/>
                </a:cxn>
                <a:cxn ang="0">
                  <a:pos x="549" y="712"/>
                </a:cxn>
                <a:cxn ang="0">
                  <a:pos x="570" y="632"/>
                </a:cxn>
                <a:cxn ang="0">
                  <a:pos x="578" y="457"/>
                </a:cxn>
                <a:cxn ang="0">
                  <a:pos x="549" y="305"/>
                </a:cxn>
                <a:cxn ang="0">
                  <a:pos x="465" y="174"/>
                </a:cxn>
                <a:cxn ang="0">
                  <a:pos x="303" y="123"/>
                </a:cxn>
                <a:cxn ang="0">
                  <a:pos x="155" y="159"/>
                </a:cxn>
                <a:cxn ang="0">
                  <a:pos x="57" y="268"/>
                </a:cxn>
                <a:cxn ang="0">
                  <a:pos x="35" y="298"/>
                </a:cxn>
                <a:cxn ang="0">
                  <a:pos x="0" y="290"/>
                </a:cxn>
                <a:cxn ang="0">
                  <a:pos x="21" y="218"/>
                </a:cxn>
                <a:cxn ang="0">
                  <a:pos x="113" y="94"/>
                </a:cxn>
                <a:cxn ang="0">
                  <a:pos x="240" y="21"/>
                </a:cxn>
                <a:cxn ang="0">
                  <a:pos x="409" y="21"/>
                </a:cxn>
                <a:cxn ang="0">
                  <a:pos x="528" y="130"/>
                </a:cxn>
                <a:cxn ang="0">
                  <a:pos x="592" y="283"/>
                </a:cxn>
                <a:cxn ang="0">
                  <a:pos x="620" y="428"/>
                </a:cxn>
                <a:cxn ang="0">
                  <a:pos x="641" y="457"/>
                </a:cxn>
                <a:cxn ang="0">
                  <a:pos x="725" y="261"/>
                </a:cxn>
                <a:cxn ang="0">
                  <a:pos x="803" y="94"/>
                </a:cxn>
                <a:cxn ang="0">
                  <a:pos x="852" y="0"/>
                </a:cxn>
              </a:cxnLst>
              <a:rect l="0" t="0" r="r" b="b"/>
              <a:pathLst>
                <a:path w="887" h="1009">
                  <a:moveTo>
                    <a:pt x="852" y="0"/>
                  </a:moveTo>
                  <a:lnTo>
                    <a:pt x="880" y="0"/>
                  </a:lnTo>
                  <a:lnTo>
                    <a:pt x="887" y="7"/>
                  </a:lnTo>
                  <a:lnTo>
                    <a:pt x="887" y="21"/>
                  </a:lnTo>
                  <a:lnTo>
                    <a:pt x="880" y="36"/>
                  </a:lnTo>
                  <a:lnTo>
                    <a:pt x="831" y="130"/>
                  </a:lnTo>
                  <a:lnTo>
                    <a:pt x="796" y="196"/>
                  </a:lnTo>
                  <a:lnTo>
                    <a:pt x="775" y="254"/>
                  </a:lnTo>
                  <a:lnTo>
                    <a:pt x="732" y="341"/>
                  </a:lnTo>
                  <a:lnTo>
                    <a:pt x="711" y="406"/>
                  </a:lnTo>
                  <a:lnTo>
                    <a:pt x="683" y="472"/>
                  </a:lnTo>
                  <a:lnTo>
                    <a:pt x="662" y="537"/>
                  </a:lnTo>
                  <a:lnTo>
                    <a:pt x="641" y="595"/>
                  </a:lnTo>
                  <a:lnTo>
                    <a:pt x="634" y="639"/>
                  </a:lnTo>
                  <a:lnTo>
                    <a:pt x="613" y="748"/>
                  </a:lnTo>
                  <a:lnTo>
                    <a:pt x="592" y="850"/>
                  </a:lnTo>
                  <a:lnTo>
                    <a:pt x="570" y="929"/>
                  </a:lnTo>
                  <a:lnTo>
                    <a:pt x="563" y="966"/>
                  </a:lnTo>
                  <a:lnTo>
                    <a:pt x="549" y="988"/>
                  </a:lnTo>
                  <a:lnTo>
                    <a:pt x="542" y="1002"/>
                  </a:lnTo>
                  <a:lnTo>
                    <a:pt x="535" y="1009"/>
                  </a:lnTo>
                  <a:lnTo>
                    <a:pt x="507" y="1009"/>
                  </a:lnTo>
                  <a:lnTo>
                    <a:pt x="500" y="995"/>
                  </a:lnTo>
                  <a:lnTo>
                    <a:pt x="493" y="988"/>
                  </a:lnTo>
                  <a:lnTo>
                    <a:pt x="493" y="973"/>
                  </a:lnTo>
                  <a:lnTo>
                    <a:pt x="500" y="929"/>
                  </a:lnTo>
                  <a:lnTo>
                    <a:pt x="507" y="871"/>
                  </a:lnTo>
                  <a:lnTo>
                    <a:pt x="549" y="712"/>
                  </a:lnTo>
                  <a:lnTo>
                    <a:pt x="570" y="639"/>
                  </a:lnTo>
                  <a:lnTo>
                    <a:pt x="570" y="632"/>
                  </a:lnTo>
                  <a:lnTo>
                    <a:pt x="578" y="617"/>
                  </a:lnTo>
                  <a:lnTo>
                    <a:pt x="578" y="457"/>
                  </a:lnTo>
                  <a:lnTo>
                    <a:pt x="563" y="377"/>
                  </a:lnTo>
                  <a:lnTo>
                    <a:pt x="549" y="305"/>
                  </a:lnTo>
                  <a:lnTo>
                    <a:pt x="514" y="232"/>
                  </a:lnTo>
                  <a:lnTo>
                    <a:pt x="465" y="174"/>
                  </a:lnTo>
                  <a:lnTo>
                    <a:pt x="394" y="138"/>
                  </a:lnTo>
                  <a:lnTo>
                    <a:pt x="303" y="123"/>
                  </a:lnTo>
                  <a:lnTo>
                    <a:pt x="225" y="130"/>
                  </a:lnTo>
                  <a:lnTo>
                    <a:pt x="155" y="159"/>
                  </a:lnTo>
                  <a:lnTo>
                    <a:pt x="99" y="210"/>
                  </a:lnTo>
                  <a:lnTo>
                    <a:pt x="57" y="268"/>
                  </a:lnTo>
                  <a:lnTo>
                    <a:pt x="49" y="283"/>
                  </a:lnTo>
                  <a:lnTo>
                    <a:pt x="35" y="298"/>
                  </a:lnTo>
                  <a:lnTo>
                    <a:pt x="14" y="298"/>
                  </a:lnTo>
                  <a:lnTo>
                    <a:pt x="0" y="290"/>
                  </a:lnTo>
                  <a:lnTo>
                    <a:pt x="0" y="283"/>
                  </a:lnTo>
                  <a:lnTo>
                    <a:pt x="21" y="218"/>
                  </a:lnTo>
                  <a:lnTo>
                    <a:pt x="57" y="159"/>
                  </a:lnTo>
                  <a:lnTo>
                    <a:pt x="113" y="94"/>
                  </a:lnTo>
                  <a:lnTo>
                    <a:pt x="169" y="58"/>
                  </a:lnTo>
                  <a:lnTo>
                    <a:pt x="240" y="21"/>
                  </a:lnTo>
                  <a:lnTo>
                    <a:pt x="324" y="7"/>
                  </a:lnTo>
                  <a:lnTo>
                    <a:pt x="409" y="21"/>
                  </a:lnTo>
                  <a:lnTo>
                    <a:pt x="472" y="65"/>
                  </a:lnTo>
                  <a:lnTo>
                    <a:pt x="528" y="130"/>
                  </a:lnTo>
                  <a:lnTo>
                    <a:pt x="563" y="203"/>
                  </a:lnTo>
                  <a:lnTo>
                    <a:pt x="592" y="283"/>
                  </a:lnTo>
                  <a:lnTo>
                    <a:pt x="613" y="363"/>
                  </a:lnTo>
                  <a:lnTo>
                    <a:pt x="620" y="428"/>
                  </a:lnTo>
                  <a:lnTo>
                    <a:pt x="627" y="472"/>
                  </a:lnTo>
                  <a:lnTo>
                    <a:pt x="641" y="457"/>
                  </a:lnTo>
                  <a:lnTo>
                    <a:pt x="676" y="356"/>
                  </a:lnTo>
                  <a:lnTo>
                    <a:pt x="725" y="261"/>
                  </a:lnTo>
                  <a:lnTo>
                    <a:pt x="768" y="174"/>
                  </a:lnTo>
                  <a:lnTo>
                    <a:pt x="803" y="94"/>
                  </a:lnTo>
                  <a:lnTo>
                    <a:pt x="845" y="7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4036" y="2777"/>
              <a:ext cx="430" cy="719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61" y="0"/>
                </a:cxn>
                <a:cxn ang="0">
                  <a:pos x="268" y="8"/>
                </a:cxn>
                <a:cxn ang="0">
                  <a:pos x="268" y="29"/>
                </a:cxn>
                <a:cxn ang="0">
                  <a:pos x="261" y="29"/>
                </a:cxn>
                <a:cxn ang="0">
                  <a:pos x="261" y="647"/>
                </a:cxn>
                <a:cxn ang="0">
                  <a:pos x="275" y="661"/>
                </a:cxn>
                <a:cxn ang="0">
                  <a:pos x="310" y="669"/>
                </a:cxn>
                <a:cxn ang="0">
                  <a:pos x="430" y="669"/>
                </a:cxn>
                <a:cxn ang="0">
                  <a:pos x="430" y="719"/>
                </a:cxn>
                <a:cxn ang="0">
                  <a:pos x="0" y="719"/>
                </a:cxn>
                <a:cxn ang="0">
                  <a:pos x="0" y="669"/>
                </a:cxn>
                <a:cxn ang="0">
                  <a:pos x="120" y="669"/>
                </a:cxn>
                <a:cxn ang="0">
                  <a:pos x="155" y="661"/>
                </a:cxn>
                <a:cxn ang="0">
                  <a:pos x="169" y="647"/>
                </a:cxn>
                <a:cxn ang="0">
                  <a:pos x="169" y="87"/>
                </a:cxn>
                <a:cxn ang="0">
                  <a:pos x="106" y="109"/>
                </a:cxn>
                <a:cxn ang="0">
                  <a:pos x="49" y="117"/>
                </a:cxn>
                <a:cxn ang="0">
                  <a:pos x="0" y="117"/>
                </a:cxn>
                <a:cxn ang="0">
                  <a:pos x="0" y="73"/>
                </a:cxn>
                <a:cxn ang="0">
                  <a:pos x="42" y="73"/>
                </a:cxn>
                <a:cxn ang="0">
                  <a:pos x="99" y="66"/>
                </a:cxn>
                <a:cxn ang="0">
                  <a:pos x="162" y="44"/>
                </a:cxn>
                <a:cxn ang="0">
                  <a:pos x="225" y="0"/>
                </a:cxn>
              </a:cxnLst>
              <a:rect l="0" t="0" r="r" b="b"/>
              <a:pathLst>
                <a:path w="430" h="719">
                  <a:moveTo>
                    <a:pt x="225" y="0"/>
                  </a:moveTo>
                  <a:lnTo>
                    <a:pt x="261" y="0"/>
                  </a:lnTo>
                  <a:lnTo>
                    <a:pt x="268" y="8"/>
                  </a:lnTo>
                  <a:lnTo>
                    <a:pt x="268" y="29"/>
                  </a:lnTo>
                  <a:lnTo>
                    <a:pt x="261" y="29"/>
                  </a:lnTo>
                  <a:lnTo>
                    <a:pt x="261" y="647"/>
                  </a:lnTo>
                  <a:lnTo>
                    <a:pt x="275" y="661"/>
                  </a:lnTo>
                  <a:lnTo>
                    <a:pt x="310" y="669"/>
                  </a:lnTo>
                  <a:lnTo>
                    <a:pt x="430" y="669"/>
                  </a:lnTo>
                  <a:lnTo>
                    <a:pt x="430" y="719"/>
                  </a:lnTo>
                  <a:lnTo>
                    <a:pt x="0" y="719"/>
                  </a:lnTo>
                  <a:lnTo>
                    <a:pt x="0" y="669"/>
                  </a:lnTo>
                  <a:lnTo>
                    <a:pt x="120" y="669"/>
                  </a:lnTo>
                  <a:lnTo>
                    <a:pt x="155" y="661"/>
                  </a:lnTo>
                  <a:lnTo>
                    <a:pt x="169" y="647"/>
                  </a:lnTo>
                  <a:lnTo>
                    <a:pt x="169" y="87"/>
                  </a:lnTo>
                  <a:lnTo>
                    <a:pt x="106" y="109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0" y="73"/>
                  </a:lnTo>
                  <a:lnTo>
                    <a:pt x="42" y="73"/>
                  </a:lnTo>
                  <a:lnTo>
                    <a:pt x="99" y="66"/>
                  </a:lnTo>
                  <a:lnTo>
                    <a:pt x="162" y="4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4881" y="3104"/>
              <a:ext cx="190" cy="48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34" y="15"/>
                </a:cxn>
                <a:cxn ang="0">
                  <a:pos x="162" y="51"/>
                </a:cxn>
                <a:cxn ang="0">
                  <a:pos x="183" y="102"/>
                </a:cxn>
                <a:cxn ang="0">
                  <a:pos x="190" y="167"/>
                </a:cxn>
                <a:cxn ang="0">
                  <a:pos x="176" y="269"/>
                </a:cxn>
                <a:cxn ang="0">
                  <a:pos x="141" y="356"/>
                </a:cxn>
                <a:cxn ang="0">
                  <a:pos x="106" y="421"/>
                </a:cxn>
                <a:cxn ang="0">
                  <a:pos x="63" y="465"/>
                </a:cxn>
                <a:cxn ang="0">
                  <a:pos x="42" y="480"/>
                </a:cxn>
                <a:cxn ang="0">
                  <a:pos x="35" y="480"/>
                </a:cxn>
                <a:cxn ang="0">
                  <a:pos x="21" y="465"/>
                </a:cxn>
                <a:cxn ang="0">
                  <a:pos x="21" y="443"/>
                </a:cxn>
                <a:cxn ang="0">
                  <a:pos x="28" y="436"/>
                </a:cxn>
                <a:cxn ang="0">
                  <a:pos x="91" y="363"/>
                </a:cxn>
                <a:cxn ang="0">
                  <a:pos x="127" y="291"/>
                </a:cxn>
                <a:cxn ang="0">
                  <a:pos x="141" y="218"/>
                </a:cxn>
                <a:cxn ang="0">
                  <a:pos x="148" y="160"/>
                </a:cxn>
                <a:cxn ang="0">
                  <a:pos x="155" y="153"/>
                </a:cxn>
                <a:cxn ang="0">
                  <a:pos x="148" y="153"/>
                </a:cxn>
                <a:cxn ang="0">
                  <a:pos x="148" y="160"/>
                </a:cxn>
                <a:cxn ang="0">
                  <a:pos x="113" y="175"/>
                </a:cxn>
                <a:cxn ang="0">
                  <a:pos x="91" y="175"/>
                </a:cxn>
                <a:cxn ang="0">
                  <a:pos x="35" y="160"/>
                </a:cxn>
                <a:cxn ang="0">
                  <a:pos x="14" y="138"/>
                </a:cxn>
                <a:cxn ang="0">
                  <a:pos x="7" y="116"/>
                </a:cxn>
                <a:cxn ang="0">
                  <a:pos x="0" y="87"/>
                </a:cxn>
                <a:cxn ang="0">
                  <a:pos x="7" y="58"/>
                </a:cxn>
                <a:cxn ang="0">
                  <a:pos x="14" y="37"/>
                </a:cxn>
                <a:cxn ang="0">
                  <a:pos x="35" y="15"/>
                </a:cxn>
                <a:cxn ang="0">
                  <a:pos x="56" y="7"/>
                </a:cxn>
                <a:cxn ang="0">
                  <a:pos x="84" y="0"/>
                </a:cxn>
              </a:cxnLst>
              <a:rect l="0" t="0" r="r" b="b"/>
              <a:pathLst>
                <a:path w="190" h="480">
                  <a:moveTo>
                    <a:pt x="84" y="0"/>
                  </a:moveTo>
                  <a:lnTo>
                    <a:pt x="134" y="15"/>
                  </a:lnTo>
                  <a:lnTo>
                    <a:pt x="162" y="51"/>
                  </a:lnTo>
                  <a:lnTo>
                    <a:pt x="183" y="102"/>
                  </a:lnTo>
                  <a:lnTo>
                    <a:pt x="190" y="167"/>
                  </a:lnTo>
                  <a:lnTo>
                    <a:pt x="176" y="269"/>
                  </a:lnTo>
                  <a:lnTo>
                    <a:pt x="141" y="356"/>
                  </a:lnTo>
                  <a:lnTo>
                    <a:pt x="106" y="421"/>
                  </a:lnTo>
                  <a:lnTo>
                    <a:pt x="63" y="465"/>
                  </a:lnTo>
                  <a:lnTo>
                    <a:pt x="42" y="480"/>
                  </a:lnTo>
                  <a:lnTo>
                    <a:pt x="35" y="480"/>
                  </a:lnTo>
                  <a:lnTo>
                    <a:pt x="21" y="465"/>
                  </a:lnTo>
                  <a:lnTo>
                    <a:pt x="21" y="443"/>
                  </a:lnTo>
                  <a:lnTo>
                    <a:pt x="28" y="436"/>
                  </a:lnTo>
                  <a:lnTo>
                    <a:pt x="91" y="363"/>
                  </a:lnTo>
                  <a:lnTo>
                    <a:pt x="127" y="291"/>
                  </a:lnTo>
                  <a:lnTo>
                    <a:pt x="141" y="218"/>
                  </a:lnTo>
                  <a:lnTo>
                    <a:pt x="148" y="160"/>
                  </a:lnTo>
                  <a:lnTo>
                    <a:pt x="155" y="153"/>
                  </a:lnTo>
                  <a:lnTo>
                    <a:pt x="148" y="153"/>
                  </a:lnTo>
                  <a:lnTo>
                    <a:pt x="148" y="160"/>
                  </a:lnTo>
                  <a:lnTo>
                    <a:pt x="113" y="175"/>
                  </a:lnTo>
                  <a:lnTo>
                    <a:pt x="91" y="175"/>
                  </a:lnTo>
                  <a:lnTo>
                    <a:pt x="35" y="160"/>
                  </a:lnTo>
                  <a:lnTo>
                    <a:pt x="14" y="138"/>
                  </a:lnTo>
                  <a:lnTo>
                    <a:pt x="7" y="116"/>
                  </a:lnTo>
                  <a:lnTo>
                    <a:pt x="0" y="87"/>
                  </a:lnTo>
                  <a:lnTo>
                    <a:pt x="7" y="58"/>
                  </a:lnTo>
                  <a:lnTo>
                    <a:pt x="14" y="37"/>
                  </a:lnTo>
                  <a:lnTo>
                    <a:pt x="35" y="15"/>
                  </a:lnTo>
                  <a:lnTo>
                    <a:pt x="56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5275" y="2596"/>
              <a:ext cx="887" cy="1009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1"/>
                </a:cxn>
                <a:cxn ang="0">
                  <a:pos x="831" y="130"/>
                </a:cxn>
                <a:cxn ang="0">
                  <a:pos x="775" y="254"/>
                </a:cxn>
                <a:cxn ang="0">
                  <a:pos x="711" y="406"/>
                </a:cxn>
                <a:cxn ang="0">
                  <a:pos x="662" y="537"/>
                </a:cxn>
                <a:cxn ang="0">
                  <a:pos x="634" y="639"/>
                </a:cxn>
                <a:cxn ang="0">
                  <a:pos x="592" y="850"/>
                </a:cxn>
                <a:cxn ang="0">
                  <a:pos x="563" y="966"/>
                </a:cxn>
                <a:cxn ang="0">
                  <a:pos x="542" y="1002"/>
                </a:cxn>
                <a:cxn ang="0">
                  <a:pos x="507" y="1009"/>
                </a:cxn>
                <a:cxn ang="0">
                  <a:pos x="493" y="988"/>
                </a:cxn>
                <a:cxn ang="0">
                  <a:pos x="500" y="929"/>
                </a:cxn>
                <a:cxn ang="0">
                  <a:pos x="549" y="712"/>
                </a:cxn>
                <a:cxn ang="0">
                  <a:pos x="571" y="632"/>
                </a:cxn>
                <a:cxn ang="0">
                  <a:pos x="578" y="457"/>
                </a:cxn>
                <a:cxn ang="0">
                  <a:pos x="549" y="305"/>
                </a:cxn>
                <a:cxn ang="0">
                  <a:pos x="465" y="174"/>
                </a:cxn>
                <a:cxn ang="0">
                  <a:pos x="303" y="123"/>
                </a:cxn>
                <a:cxn ang="0">
                  <a:pos x="155" y="159"/>
                </a:cxn>
                <a:cxn ang="0">
                  <a:pos x="57" y="268"/>
                </a:cxn>
                <a:cxn ang="0">
                  <a:pos x="35" y="298"/>
                </a:cxn>
                <a:cxn ang="0">
                  <a:pos x="0" y="290"/>
                </a:cxn>
                <a:cxn ang="0">
                  <a:pos x="21" y="218"/>
                </a:cxn>
                <a:cxn ang="0">
                  <a:pos x="113" y="94"/>
                </a:cxn>
                <a:cxn ang="0">
                  <a:pos x="240" y="21"/>
                </a:cxn>
                <a:cxn ang="0">
                  <a:pos x="409" y="21"/>
                </a:cxn>
                <a:cxn ang="0">
                  <a:pos x="528" y="130"/>
                </a:cxn>
                <a:cxn ang="0">
                  <a:pos x="592" y="283"/>
                </a:cxn>
                <a:cxn ang="0">
                  <a:pos x="620" y="428"/>
                </a:cxn>
                <a:cxn ang="0">
                  <a:pos x="641" y="457"/>
                </a:cxn>
                <a:cxn ang="0">
                  <a:pos x="725" y="261"/>
                </a:cxn>
                <a:cxn ang="0">
                  <a:pos x="803" y="94"/>
                </a:cxn>
                <a:cxn ang="0">
                  <a:pos x="852" y="0"/>
                </a:cxn>
              </a:cxnLst>
              <a:rect l="0" t="0" r="r" b="b"/>
              <a:pathLst>
                <a:path w="887" h="1009">
                  <a:moveTo>
                    <a:pt x="852" y="0"/>
                  </a:moveTo>
                  <a:lnTo>
                    <a:pt x="880" y="0"/>
                  </a:lnTo>
                  <a:lnTo>
                    <a:pt x="887" y="7"/>
                  </a:lnTo>
                  <a:lnTo>
                    <a:pt x="887" y="21"/>
                  </a:lnTo>
                  <a:lnTo>
                    <a:pt x="880" y="36"/>
                  </a:lnTo>
                  <a:lnTo>
                    <a:pt x="831" y="130"/>
                  </a:lnTo>
                  <a:lnTo>
                    <a:pt x="796" y="196"/>
                  </a:lnTo>
                  <a:lnTo>
                    <a:pt x="775" y="254"/>
                  </a:lnTo>
                  <a:lnTo>
                    <a:pt x="732" y="341"/>
                  </a:lnTo>
                  <a:lnTo>
                    <a:pt x="711" y="406"/>
                  </a:lnTo>
                  <a:lnTo>
                    <a:pt x="683" y="472"/>
                  </a:lnTo>
                  <a:lnTo>
                    <a:pt x="662" y="537"/>
                  </a:lnTo>
                  <a:lnTo>
                    <a:pt x="641" y="595"/>
                  </a:lnTo>
                  <a:lnTo>
                    <a:pt x="634" y="639"/>
                  </a:lnTo>
                  <a:lnTo>
                    <a:pt x="613" y="748"/>
                  </a:lnTo>
                  <a:lnTo>
                    <a:pt x="592" y="850"/>
                  </a:lnTo>
                  <a:lnTo>
                    <a:pt x="571" y="929"/>
                  </a:lnTo>
                  <a:lnTo>
                    <a:pt x="563" y="966"/>
                  </a:lnTo>
                  <a:lnTo>
                    <a:pt x="549" y="988"/>
                  </a:lnTo>
                  <a:lnTo>
                    <a:pt x="542" y="1002"/>
                  </a:lnTo>
                  <a:lnTo>
                    <a:pt x="535" y="1009"/>
                  </a:lnTo>
                  <a:lnTo>
                    <a:pt x="507" y="1009"/>
                  </a:lnTo>
                  <a:lnTo>
                    <a:pt x="500" y="995"/>
                  </a:lnTo>
                  <a:lnTo>
                    <a:pt x="493" y="988"/>
                  </a:lnTo>
                  <a:lnTo>
                    <a:pt x="493" y="973"/>
                  </a:lnTo>
                  <a:lnTo>
                    <a:pt x="500" y="929"/>
                  </a:lnTo>
                  <a:lnTo>
                    <a:pt x="507" y="871"/>
                  </a:lnTo>
                  <a:lnTo>
                    <a:pt x="549" y="712"/>
                  </a:lnTo>
                  <a:lnTo>
                    <a:pt x="571" y="639"/>
                  </a:lnTo>
                  <a:lnTo>
                    <a:pt x="571" y="632"/>
                  </a:lnTo>
                  <a:lnTo>
                    <a:pt x="578" y="617"/>
                  </a:lnTo>
                  <a:lnTo>
                    <a:pt x="578" y="457"/>
                  </a:lnTo>
                  <a:lnTo>
                    <a:pt x="563" y="377"/>
                  </a:lnTo>
                  <a:lnTo>
                    <a:pt x="549" y="305"/>
                  </a:lnTo>
                  <a:lnTo>
                    <a:pt x="514" y="232"/>
                  </a:lnTo>
                  <a:lnTo>
                    <a:pt x="465" y="174"/>
                  </a:lnTo>
                  <a:lnTo>
                    <a:pt x="394" y="138"/>
                  </a:lnTo>
                  <a:lnTo>
                    <a:pt x="303" y="123"/>
                  </a:lnTo>
                  <a:lnTo>
                    <a:pt x="226" y="130"/>
                  </a:lnTo>
                  <a:lnTo>
                    <a:pt x="155" y="159"/>
                  </a:lnTo>
                  <a:lnTo>
                    <a:pt x="99" y="210"/>
                  </a:lnTo>
                  <a:lnTo>
                    <a:pt x="57" y="268"/>
                  </a:lnTo>
                  <a:lnTo>
                    <a:pt x="49" y="283"/>
                  </a:lnTo>
                  <a:lnTo>
                    <a:pt x="35" y="298"/>
                  </a:lnTo>
                  <a:lnTo>
                    <a:pt x="14" y="298"/>
                  </a:lnTo>
                  <a:lnTo>
                    <a:pt x="0" y="290"/>
                  </a:lnTo>
                  <a:lnTo>
                    <a:pt x="0" y="283"/>
                  </a:lnTo>
                  <a:lnTo>
                    <a:pt x="21" y="218"/>
                  </a:lnTo>
                  <a:lnTo>
                    <a:pt x="57" y="159"/>
                  </a:lnTo>
                  <a:lnTo>
                    <a:pt x="113" y="94"/>
                  </a:lnTo>
                  <a:lnTo>
                    <a:pt x="169" y="58"/>
                  </a:lnTo>
                  <a:lnTo>
                    <a:pt x="240" y="21"/>
                  </a:lnTo>
                  <a:lnTo>
                    <a:pt x="324" y="7"/>
                  </a:lnTo>
                  <a:lnTo>
                    <a:pt x="409" y="21"/>
                  </a:lnTo>
                  <a:lnTo>
                    <a:pt x="472" y="65"/>
                  </a:lnTo>
                  <a:lnTo>
                    <a:pt x="528" y="130"/>
                  </a:lnTo>
                  <a:lnTo>
                    <a:pt x="563" y="203"/>
                  </a:lnTo>
                  <a:lnTo>
                    <a:pt x="592" y="283"/>
                  </a:lnTo>
                  <a:lnTo>
                    <a:pt x="613" y="363"/>
                  </a:lnTo>
                  <a:lnTo>
                    <a:pt x="620" y="428"/>
                  </a:lnTo>
                  <a:lnTo>
                    <a:pt x="627" y="472"/>
                  </a:lnTo>
                  <a:lnTo>
                    <a:pt x="641" y="457"/>
                  </a:lnTo>
                  <a:lnTo>
                    <a:pt x="676" y="356"/>
                  </a:lnTo>
                  <a:lnTo>
                    <a:pt x="725" y="261"/>
                  </a:lnTo>
                  <a:lnTo>
                    <a:pt x="768" y="174"/>
                  </a:lnTo>
                  <a:lnTo>
                    <a:pt x="803" y="94"/>
                  </a:lnTo>
                  <a:lnTo>
                    <a:pt x="845" y="7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16212" y="2770"/>
              <a:ext cx="535" cy="712"/>
            </a:xfrm>
            <a:custGeom>
              <a:avLst/>
              <a:gdLst/>
              <a:ahLst/>
              <a:cxnLst>
                <a:cxn ang="0">
                  <a:pos x="528" y="501"/>
                </a:cxn>
                <a:cxn ang="0">
                  <a:pos x="535" y="516"/>
                </a:cxn>
                <a:cxn ang="0">
                  <a:pos x="528" y="516"/>
                </a:cxn>
                <a:cxn ang="0">
                  <a:pos x="528" y="501"/>
                </a:cxn>
                <a:cxn ang="0">
                  <a:pos x="246" y="0"/>
                </a:cxn>
                <a:cxn ang="0">
                  <a:pos x="338" y="7"/>
                </a:cxn>
                <a:cxn ang="0">
                  <a:pos x="415" y="36"/>
                </a:cxn>
                <a:cxn ang="0">
                  <a:pos x="471" y="80"/>
                </a:cxn>
                <a:cxn ang="0">
                  <a:pos x="514" y="145"/>
                </a:cxn>
                <a:cxn ang="0">
                  <a:pos x="528" y="218"/>
                </a:cxn>
                <a:cxn ang="0">
                  <a:pos x="514" y="298"/>
                </a:cxn>
                <a:cxn ang="0">
                  <a:pos x="471" y="356"/>
                </a:cxn>
                <a:cxn ang="0">
                  <a:pos x="415" y="414"/>
                </a:cxn>
                <a:cxn ang="0">
                  <a:pos x="345" y="465"/>
                </a:cxn>
                <a:cxn ang="0">
                  <a:pos x="274" y="509"/>
                </a:cxn>
                <a:cxn ang="0">
                  <a:pos x="204" y="567"/>
                </a:cxn>
                <a:cxn ang="0">
                  <a:pos x="133" y="617"/>
                </a:cxn>
                <a:cxn ang="0">
                  <a:pos x="443" y="617"/>
                </a:cxn>
                <a:cxn ang="0">
                  <a:pos x="457" y="610"/>
                </a:cxn>
                <a:cxn ang="0">
                  <a:pos x="464" y="603"/>
                </a:cxn>
                <a:cxn ang="0">
                  <a:pos x="478" y="559"/>
                </a:cxn>
                <a:cxn ang="0">
                  <a:pos x="485" y="530"/>
                </a:cxn>
                <a:cxn ang="0">
                  <a:pos x="485" y="516"/>
                </a:cxn>
                <a:cxn ang="0">
                  <a:pos x="528" y="516"/>
                </a:cxn>
                <a:cxn ang="0">
                  <a:pos x="492" y="712"/>
                </a:cxn>
                <a:cxn ang="0">
                  <a:pos x="7" y="712"/>
                </a:cxn>
                <a:cxn ang="0">
                  <a:pos x="7" y="676"/>
                </a:cxn>
                <a:cxn ang="0">
                  <a:pos x="14" y="668"/>
                </a:cxn>
                <a:cxn ang="0">
                  <a:pos x="274" y="443"/>
                </a:cxn>
                <a:cxn ang="0">
                  <a:pos x="345" y="371"/>
                </a:cxn>
                <a:cxn ang="0">
                  <a:pos x="394" y="291"/>
                </a:cxn>
                <a:cxn ang="0">
                  <a:pos x="415" y="211"/>
                </a:cxn>
                <a:cxn ang="0">
                  <a:pos x="401" y="138"/>
                </a:cxn>
                <a:cxn ang="0">
                  <a:pos x="359" y="87"/>
                </a:cxn>
                <a:cxn ang="0">
                  <a:pos x="302" y="58"/>
                </a:cxn>
                <a:cxn ang="0">
                  <a:pos x="225" y="44"/>
                </a:cxn>
                <a:cxn ang="0">
                  <a:pos x="155" y="51"/>
                </a:cxn>
                <a:cxn ang="0">
                  <a:pos x="105" y="80"/>
                </a:cxn>
                <a:cxn ang="0">
                  <a:pos x="63" y="124"/>
                </a:cxn>
                <a:cxn ang="0">
                  <a:pos x="84" y="131"/>
                </a:cxn>
                <a:cxn ang="0">
                  <a:pos x="98" y="138"/>
                </a:cxn>
                <a:cxn ang="0">
                  <a:pos x="126" y="167"/>
                </a:cxn>
                <a:cxn ang="0">
                  <a:pos x="126" y="189"/>
                </a:cxn>
                <a:cxn ang="0">
                  <a:pos x="112" y="232"/>
                </a:cxn>
                <a:cxn ang="0">
                  <a:pos x="98" y="247"/>
                </a:cxn>
                <a:cxn ang="0">
                  <a:pos x="77" y="254"/>
                </a:cxn>
                <a:cxn ang="0">
                  <a:pos x="42" y="254"/>
                </a:cxn>
                <a:cxn ang="0">
                  <a:pos x="28" y="247"/>
                </a:cxn>
                <a:cxn ang="0">
                  <a:pos x="7" y="225"/>
                </a:cxn>
                <a:cxn ang="0">
                  <a:pos x="0" y="211"/>
                </a:cxn>
                <a:cxn ang="0">
                  <a:pos x="0" y="189"/>
                </a:cxn>
                <a:cxn ang="0">
                  <a:pos x="21" y="116"/>
                </a:cxn>
                <a:cxn ang="0">
                  <a:pos x="70" y="51"/>
                </a:cxn>
                <a:cxn ang="0">
                  <a:pos x="147" y="15"/>
                </a:cxn>
                <a:cxn ang="0">
                  <a:pos x="246" y="0"/>
                </a:cxn>
              </a:cxnLst>
              <a:rect l="0" t="0" r="r" b="b"/>
              <a:pathLst>
                <a:path w="535" h="712">
                  <a:moveTo>
                    <a:pt x="528" y="501"/>
                  </a:moveTo>
                  <a:lnTo>
                    <a:pt x="535" y="516"/>
                  </a:lnTo>
                  <a:lnTo>
                    <a:pt x="528" y="516"/>
                  </a:lnTo>
                  <a:lnTo>
                    <a:pt x="528" y="501"/>
                  </a:lnTo>
                  <a:close/>
                  <a:moveTo>
                    <a:pt x="246" y="0"/>
                  </a:moveTo>
                  <a:lnTo>
                    <a:pt x="338" y="7"/>
                  </a:lnTo>
                  <a:lnTo>
                    <a:pt x="415" y="36"/>
                  </a:lnTo>
                  <a:lnTo>
                    <a:pt x="471" y="80"/>
                  </a:lnTo>
                  <a:lnTo>
                    <a:pt x="514" y="145"/>
                  </a:lnTo>
                  <a:lnTo>
                    <a:pt x="528" y="218"/>
                  </a:lnTo>
                  <a:lnTo>
                    <a:pt x="514" y="298"/>
                  </a:lnTo>
                  <a:lnTo>
                    <a:pt x="471" y="356"/>
                  </a:lnTo>
                  <a:lnTo>
                    <a:pt x="415" y="414"/>
                  </a:lnTo>
                  <a:lnTo>
                    <a:pt x="345" y="465"/>
                  </a:lnTo>
                  <a:lnTo>
                    <a:pt x="274" y="509"/>
                  </a:lnTo>
                  <a:lnTo>
                    <a:pt x="204" y="567"/>
                  </a:lnTo>
                  <a:lnTo>
                    <a:pt x="133" y="617"/>
                  </a:lnTo>
                  <a:lnTo>
                    <a:pt x="443" y="617"/>
                  </a:lnTo>
                  <a:lnTo>
                    <a:pt x="457" y="610"/>
                  </a:lnTo>
                  <a:lnTo>
                    <a:pt x="464" y="603"/>
                  </a:lnTo>
                  <a:lnTo>
                    <a:pt x="478" y="559"/>
                  </a:lnTo>
                  <a:lnTo>
                    <a:pt x="485" y="530"/>
                  </a:lnTo>
                  <a:lnTo>
                    <a:pt x="485" y="516"/>
                  </a:lnTo>
                  <a:lnTo>
                    <a:pt x="528" y="516"/>
                  </a:lnTo>
                  <a:lnTo>
                    <a:pt x="492" y="712"/>
                  </a:lnTo>
                  <a:lnTo>
                    <a:pt x="7" y="712"/>
                  </a:lnTo>
                  <a:lnTo>
                    <a:pt x="7" y="676"/>
                  </a:lnTo>
                  <a:lnTo>
                    <a:pt x="14" y="668"/>
                  </a:lnTo>
                  <a:lnTo>
                    <a:pt x="274" y="443"/>
                  </a:lnTo>
                  <a:lnTo>
                    <a:pt x="345" y="371"/>
                  </a:lnTo>
                  <a:lnTo>
                    <a:pt x="394" y="291"/>
                  </a:lnTo>
                  <a:lnTo>
                    <a:pt x="415" y="211"/>
                  </a:lnTo>
                  <a:lnTo>
                    <a:pt x="401" y="138"/>
                  </a:lnTo>
                  <a:lnTo>
                    <a:pt x="359" y="87"/>
                  </a:lnTo>
                  <a:lnTo>
                    <a:pt x="302" y="58"/>
                  </a:lnTo>
                  <a:lnTo>
                    <a:pt x="225" y="44"/>
                  </a:lnTo>
                  <a:lnTo>
                    <a:pt x="155" y="51"/>
                  </a:lnTo>
                  <a:lnTo>
                    <a:pt x="105" y="80"/>
                  </a:lnTo>
                  <a:lnTo>
                    <a:pt x="63" y="124"/>
                  </a:lnTo>
                  <a:lnTo>
                    <a:pt x="84" y="131"/>
                  </a:lnTo>
                  <a:lnTo>
                    <a:pt x="98" y="138"/>
                  </a:lnTo>
                  <a:lnTo>
                    <a:pt x="126" y="167"/>
                  </a:lnTo>
                  <a:lnTo>
                    <a:pt x="126" y="189"/>
                  </a:lnTo>
                  <a:lnTo>
                    <a:pt x="112" y="232"/>
                  </a:lnTo>
                  <a:lnTo>
                    <a:pt x="98" y="247"/>
                  </a:lnTo>
                  <a:lnTo>
                    <a:pt x="77" y="254"/>
                  </a:lnTo>
                  <a:lnTo>
                    <a:pt x="42" y="254"/>
                  </a:lnTo>
                  <a:lnTo>
                    <a:pt x="28" y="247"/>
                  </a:lnTo>
                  <a:lnTo>
                    <a:pt x="7" y="225"/>
                  </a:lnTo>
                  <a:lnTo>
                    <a:pt x="0" y="211"/>
                  </a:lnTo>
                  <a:lnTo>
                    <a:pt x="0" y="189"/>
                  </a:lnTo>
                  <a:lnTo>
                    <a:pt x="21" y="116"/>
                  </a:lnTo>
                  <a:lnTo>
                    <a:pt x="70" y="51"/>
                  </a:lnTo>
                  <a:lnTo>
                    <a:pt x="147" y="15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7071" y="2116"/>
              <a:ext cx="373" cy="155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7" y="37"/>
                </a:cxn>
                <a:cxn ang="0">
                  <a:pos x="366" y="748"/>
                </a:cxn>
                <a:cxn ang="0">
                  <a:pos x="373" y="763"/>
                </a:cxn>
                <a:cxn ang="0">
                  <a:pos x="373" y="792"/>
                </a:cxn>
                <a:cxn ang="0">
                  <a:pos x="366" y="807"/>
                </a:cxn>
                <a:cxn ang="0">
                  <a:pos x="77" y="1518"/>
                </a:cxn>
                <a:cxn ang="0">
                  <a:pos x="70" y="1533"/>
                </a:cxn>
                <a:cxn ang="0">
                  <a:pos x="49" y="1555"/>
                </a:cxn>
                <a:cxn ang="0">
                  <a:pos x="21" y="1555"/>
                </a:cxn>
                <a:cxn ang="0">
                  <a:pos x="14" y="1547"/>
                </a:cxn>
                <a:cxn ang="0">
                  <a:pos x="0" y="1518"/>
                </a:cxn>
                <a:cxn ang="0">
                  <a:pos x="0" y="1504"/>
                </a:cxn>
                <a:cxn ang="0">
                  <a:pos x="7" y="1489"/>
                </a:cxn>
                <a:cxn ang="0">
                  <a:pos x="295" y="778"/>
                </a:cxn>
                <a:cxn ang="0">
                  <a:pos x="7" y="66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373" h="1555">
                  <a:moveTo>
                    <a:pt x="21" y="0"/>
                  </a:moveTo>
                  <a:lnTo>
                    <a:pt x="49" y="0"/>
                  </a:lnTo>
                  <a:lnTo>
                    <a:pt x="63" y="7"/>
                  </a:lnTo>
                  <a:lnTo>
                    <a:pt x="77" y="37"/>
                  </a:lnTo>
                  <a:lnTo>
                    <a:pt x="366" y="748"/>
                  </a:lnTo>
                  <a:lnTo>
                    <a:pt x="373" y="763"/>
                  </a:lnTo>
                  <a:lnTo>
                    <a:pt x="373" y="792"/>
                  </a:lnTo>
                  <a:lnTo>
                    <a:pt x="366" y="807"/>
                  </a:lnTo>
                  <a:lnTo>
                    <a:pt x="77" y="1518"/>
                  </a:lnTo>
                  <a:lnTo>
                    <a:pt x="70" y="1533"/>
                  </a:lnTo>
                  <a:lnTo>
                    <a:pt x="49" y="1555"/>
                  </a:lnTo>
                  <a:lnTo>
                    <a:pt x="21" y="1555"/>
                  </a:lnTo>
                  <a:lnTo>
                    <a:pt x="14" y="1547"/>
                  </a:lnTo>
                  <a:lnTo>
                    <a:pt x="0" y="1518"/>
                  </a:lnTo>
                  <a:lnTo>
                    <a:pt x="0" y="1504"/>
                  </a:lnTo>
                  <a:lnTo>
                    <a:pt x="7" y="1489"/>
                  </a:lnTo>
                  <a:lnTo>
                    <a:pt x="295" y="778"/>
                  </a:lnTo>
                  <a:lnTo>
                    <a:pt x="7" y="66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7817" y="2567"/>
              <a:ext cx="1760" cy="1511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626" y="0"/>
                </a:cxn>
                <a:cxn ang="0">
                  <a:pos x="1760" y="14"/>
                </a:cxn>
                <a:cxn ang="0">
                  <a:pos x="1739" y="65"/>
                </a:cxn>
                <a:cxn ang="0">
                  <a:pos x="1626" y="80"/>
                </a:cxn>
                <a:cxn ang="0">
                  <a:pos x="1486" y="145"/>
                </a:cxn>
                <a:cxn ang="0">
                  <a:pos x="1394" y="218"/>
                </a:cxn>
                <a:cxn ang="0">
                  <a:pos x="1281" y="348"/>
                </a:cxn>
                <a:cxn ang="0">
                  <a:pos x="1063" y="588"/>
                </a:cxn>
                <a:cxn ang="0">
                  <a:pos x="1028" y="748"/>
                </a:cxn>
                <a:cxn ang="0">
                  <a:pos x="1126" y="980"/>
                </a:cxn>
                <a:cxn ang="0">
                  <a:pos x="1225" y="1235"/>
                </a:cxn>
                <a:cxn ang="0">
                  <a:pos x="1295" y="1394"/>
                </a:cxn>
                <a:cxn ang="0">
                  <a:pos x="1373" y="1438"/>
                </a:cxn>
                <a:cxn ang="0">
                  <a:pos x="1493" y="1445"/>
                </a:cxn>
                <a:cxn ang="0">
                  <a:pos x="1500" y="1489"/>
                </a:cxn>
                <a:cxn ang="0">
                  <a:pos x="1471" y="1511"/>
                </a:cxn>
                <a:cxn ang="0">
                  <a:pos x="1295" y="1503"/>
                </a:cxn>
                <a:cxn ang="0">
                  <a:pos x="1084" y="1511"/>
                </a:cxn>
                <a:cxn ang="0">
                  <a:pos x="915" y="1496"/>
                </a:cxn>
                <a:cxn ang="0">
                  <a:pos x="922" y="1452"/>
                </a:cxn>
                <a:cxn ang="0">
                  <a:pos x="943" y="1438"/>
                </a:cxn>
                <a:cxn ang="0">
                  <a:pos x="1028" y="1423"/>
                </a:cxn>
                <a:cxn ang="0">
                  <a:pos x="1084" y="1373"/>
                </a:cxn>
                <a:cxn ang="0">
                  <a:pos x="1077" y="1343"/>
                </a:cxn>
                <a:cxn ang="0">
                  <a:pos x="669" y="1031"/>
                </a:cxn>
                <a:cxn ang="0">
                  <a:pos x="429" y="1293"/>
                </a:cxn>
                <a:cxn ang="0">
                  <a:pos x="401" y="1343"/>
                </a:cxn>
                <a:cxn ang="0">
                  <a:pos x="394" y="1394"/>
                </a:cxn>
                <a:cxn ang="0">
                  <a:pos x="443" y="1431"/>
                </a:cxn>
                <a:cxn ang="0">
                  <a:pos x="493" y="1438"/>
                </a:cxn>
                <a:cxn ang="0">
                  <a:pos x="507" y="1482"/>
                </a:cxn>
                <a:cxn ang="0">
                  <a:pos x="352" y="1503"/>
                </a:cxn>
                <a:cxn ang="0">
                  <a:pos x="134" y="1503"/>
                </a:cxn>
                <a:cxn ang="0">
                  <a:pos x="0" y="1489"/>
                </a:cxn>
                <a:cxn ang="0">
                  <a:pos x="21" y="1438"/>
                </a:cxn>
                <a:cxn ang="0">
                  <a:pos x="134" y="1431"/>
                </a:cxn>
                <a:cxn ang="0">
                  <a:pos x="289" y="1358"/>
                </a:cxn>
                <a:cxn ang="0">
                  <a:pos x="394" y="1264"/>
                </a:cxn>
                <a:cxn ang="0">
                  <a:pos x="591" y="145"/>
                </a:cxn>
                <a:cxn ang="0">
                  <a:pos x="556" y="87"/>
                </a:cxn>
                <a:cxn ang="0">
                  <a:pos x="436" y="72"/>
                </a:cxn>
                <a:cxn ang="0">
                  <a:pos x="394" y="65"/>
                </a:cxn>
                <a:cxn ang="0">
                  <a:pos x="387" y="29"/>
                </a:cxn>
                <a:cxn ang="0">
                  <a:pos x="542" y="7"/>
                </a:cxn>
                <a:cxn ang="0">
                  <a:pos x="662" y="14"/>
                </a:cxn>
                <a:cxn ang="0">
                  <a:pos x="943" y="7"/>
                </a:cxn>
                <a:cxn ang="0">
                  <a:pos x="957" y="50"/>
                </a:cxn>
                <a:cxn ang="0">
                  <a:pos x="915" y="72"/>
                </a:cxn>
                <a:cxn ang="0">
                  <a:pos x="817" y="101"/>
                </a:cxn>
                <a:cxn ang="0">
                  <a:pos x="788" y="138"/>
                </a:cxn>
                <a:cxn ang="0">
                  <a:pos x="796" y="167"/>
                </a:cxn>
                <a:cxn ang="0">
                  <a:pos x="979" y="610"/>
                </a:cxn>
                <a:cxn ang="0">
                  <a:pos x="1317" y="218"/>
                </a:cxn>
                <a:cxn ang="0">
                  <a:pos x="1345" y="181"/>
                </a:cxn>
                <a:cxn ang="0">
                  <a:pos x="1359" y="116"/>
                </a:cxn>
                <a:cxn ang="0">
                  <a:pos x="1338" y="87"/>
                </a:cxn>
                <a:cxn ang="0">
                  <a:pos x="1260" y="65"/>
                </a:cxn>
                <a:cxn ang="0">
                  <a:pos x="1246" y="21"/>
                </a:cxn>
                <a:cxn ang="0">
                  <a:pos x="1274" y="0"/>
                </a:cxn>
              </a:cxnLst>
              <a:rect l="0" t="0" r="r" b="b"/>
              <a:pathLst>
                <a:path w="1760" h="1511">
                  <a:moveTo>
                    <a:pt x="1274" y="0"/>
                  </a:moveTo>
                  <a:lnTo>
                    <a:pt x="1408" y="0"/>
                  </a:lnTo>
                  <a:lnTo>
                    <a:pt x="1528" y="7"/>
                  </a:lnTo>
                  <a:lnTo>
                    <a:pt x="1626" y="0"/>
                  </a:lnTo>
                  <a:lnTo>
                    <a:pt x="1746" y="0"/>
                  </a:lnTo>
                  <a:lnTo>
                    <a:pt x="1760" y="14"/>
                  </a:lnTo>
                  <a:lnTo>
                    <a:pt x="1760" y="43"/>
                  </a:lnTo>
                  <a:lnTo>
                    <a:pt x="1739" y="65"/>
                  </a:lnTo>
                  <a:lnTo>
                    <a:pt x="1711" y="65"/>
                  </a:lnTo>
                  <a:lnTo>
                    <a:pt x="1626" y="80"/>
                  </a:lnTo>
                  <a:lnTo>
                    <a:pt x="1549" y="109"/>
                  </a:lnTo>
                  <a:lnTo>
                    <a:pt x="1486" y="145"/>
                  </a:lnTo>
                  <a:lnTo>
                    <a:pt x="1436" y="181"/>
                  </a:lnTo>
                  <a:lnTo>
                    <a:pt x="1394" y="218"/>
                  </a:lnTo>
                  <a:lnTo>
                    <a:pt x="1345" y="276"/>
                  </a:lnTo>
                  <a:lnTo>
                    <a:pt x="1281" y="348"/>
                  </a:lnTo>
                  <a:lnTo>
                    <a:pt x="1204" y="428"/>
                  </a:lnTo>
                  <a:lnTo>
                    <a:pt x="1063" y="588"/>
                  </a:lnTo>
                  <a:lnTo>
                    <a:pt x="993" y="661"/>
                  </a:lnTo>
                  <a:lnTo>
                    <a:pt x="1028" y="748"/>
                  </a:lnTo>
                  <a:lnTo>
                    <a:pt x="1070" y="857"/>
                  </a:lnTo>
                  <a:lnTo>
                    <a:pt x="1126" y="980"/>
                  </a:lnTo>
                  <a:lnTo>
                    <a:pt x="1176" y="1104"/>
                  </a:lnTo>
                  <a:lnTo>
                    <a:pt x="1225" y="1235"/>
                  </a:lnTo>
                  <a:lnTo>
                    <a:pt x="1274" y="1343"/>
                  </a:lnTo>
                  <a:lnTo>
                    <a:pt x="1295" y="1394"/>
                  </a:lnTo>
                  <a:lnTo>
                    <a:pt x="1324" y="1423"/>
                  </a:lnTo>
                  <a:lnTo>
                    <a:pt x="1373" y="1438"/>
                  </a:lnTo>
                  <a:lnTo>
                    <a:pt x="1478" y="1438"/>
                  </a:lnTo>
                  <a:lnTo>
                    <a:pt x="1493" y="1445"/>
                  </a:lnTo>
                  <a:lnTo>
                    <a:pt x="1500" y="1452"/>
                  </a:lnTo>
                  <a:lnTo>
                    <a:pt x="1500" y="1489"/>
                  </a:lnTo>
                  <a:lnTo>
                    <a:pt x="1486" y="1503"/>
                  </a:lnTo>
                  <a:lnTo>
                    <a:pt x="1471" y="1511"/>
                  </a:lnTo>
                  <a:lnTo>
                    <a:pt x="1380" y="1511"/>
                  </a:lnTo>
                  <a:lnTo>
                    <a:pt x="1295" y="1503"/>
                  </a:lnTo>
                  <a:lnTo>
                    <a:pt x="1162" y="1503"/>
                  </a:lnTo>
                  <a:lnTo>
                    <a:pt x="1084" y="1511"/>
                  </a:lnTo>
                  <a:lnTo>
                    <a:pt x="929" y="1511"/>
                  </a:lnTo>
                  <a:lnTo>
                    <a:pt x="915" y="1496"/>
                  </a:lnTo>
                  <a:lnTo>
                    <a:pt x="915" y="1460"/>
                  </a:lnTo>
                  <a:lnTo>
                    <a:pt x="922" y="1452"/>
                  </a:lnTo>
                  <a:lnTo>
                    <a:pt x="936" y="1445"/>
                  </a:lnTo>
                  <a:lnTo>
                    <a:pt x="943" y="1438"/>
                  </a:lnTo>
                  <a:lnTo>
                    <a:pt x="957" y="1438"/>
                  </a:lnTo>
                  <a:lnTo>
                    <a:pt x="1028" y="1423"/>
                  </a:lnTo>
                  <a:lnTo>
                    <a:pt x="1070" y="1394"/>
                  </a:lnTo>
                  <a:lnTo>
                    <a:pt x="1084" y="1373"/>
                  </a:lnTo>
                  <a:lnTo>
                    <a:pt x="1084" y="1358"/>
                  </a:lnTo>
                  <a:lnTo>
                    <a:pt x="1077" y="1343"/>
                  </a:lnTo>
                  <a:lnTo>
                    <a:pt x="859" y="813"/>
                  </a:lnTo>
                  <a:lnTo>
                    <a:pt x="669" y="1031"/>
                  </a:lnTo>
                  <a:lnTo>
                    <a:pt x="451" y="1271"/>
                  </a:lnTo>
                  <a:lnTo>
                    <a:pt x="429" y="1293"/>
                  </a:lnTo>
                  <a:lnTo>
                    <a:pt x="415" y="1322"/>
                  </a:lnTo>
                  <a:lnTo>
                    <a:pt x="401" y="1343"/>
                  </a:lnTo>
                  <a:lnTo>
                    <a:pt x="394" y="1373"/>
                  </a:lnTo>
                  <a:lnTo>
                    <a:pt x="394" y="1394"/>
                  </a:lnTo>
                  <a:lnTo>
                    <a:pt x="429" y="1431"/>
                  </a:lnTo>
                  <a:lnTo>
                    <a:pt x="443" y="1431"/>
                  </a:lnTo>
                  <a:lnTo>
                    <a:pt x="458" y="1438"/>
                  </a:lnTo>
                  <a:lnTo>
                    <a:pt x="493" y="1438"/>
                  </a:lnTo>
                  <a:lnTo>
                    <a:pt x="507" y="1452"/>
                  </a:lnTo>
                  <a:lnTo>
                    <a:pt x="507" y="1482"/>
                  </a:lnTo>
                  <a:lnTo>
                    <a:pt x="486" y="1503"/>
                  </a:lnTo>
                  <a:lnTo>
                    <a:pt x="352" y="1503"/>
                  </a:lnTo>
                  <a:lnTo>
                    <a:pt x="232" y="1496"/>
                  </a:lnTo>
                  <a:lnTo>
                    <a:pt x="134" y="1503"/>
                  </a:lnTo>
                  <a:lnTo>
                    <a:pt x="14" y="1503"/>
                  </a:lnTo>
                  <a:lnTo>
                    <a:pt x="0" y="1489"/>
                  </a:lnTo>
                  <a:lnTo>
                    <a:pt x="0" y="1460"/>
                  </a:lnTo>
                  <a:lnTo>
                    <a:pt x="21" y="1438"/>
                  </a:lnTo>
                  <a:lnTo>
                    <a:pt x="49" y="1438"/>
                  </a:lnTo>
                  <a:lnTo>
                    <a:pt x="134" y="1431"/>
                  </a:lnTo>
                  <a:lnTo>
                    <a:pt x="211" y="1409"/>
                  </a:lnTo>
                  <a:lnTo>
                    <a:pt x="289" y="1358"/>
                  </a:lnTo>
                  <a:lnTo>
                    <a:pt x="366" y="1285"/>
                  </a:lnTo>
                  <a:lnTo>
                    <a:pt x="394" y="1264"/>
                  </a:lnTo>
                  <a:lnTo>
                    <a:pt x="845" y="762"/>
                  </a:lnTo>
                  <a:lnTo>
                    <a:pt x="591" y="145"/>
                  </a:lnTo>
                  <a:lnTo>
                    <a:pt x="577" y="109"/>
                  </a:lnTo>
                  <a:lnTo>
                    <a:pt x="556" y="87"/>
                  </a:lnTo>
                  <a:lnTo>
                    <a:pt x="514" y="80"/>
                  </a:lnTo>
                  <a:lnTo>
                    <a:pt x="436" y="72"/>
                  </a:lnTo>
                  <a:lnTo>
                    <a:pt x="408" y="72"/>
                  </a:lnTo>
                  <a:lnTo>
                    <a:pt x="394" y="65"/>
                  </a:lnTo>
                  <a:lnTo>
                    <a:pt x="387" y="58"/>
                  </a:lnTo>
                  <a:lnTo>
                    <a:pt x="387" y="29"/>
                  </a:lnTo>
                  <a:lnTo>
                    <a:pt x="408" y="7"/>
                  </a:lnTo>
                  <a:lnTo>
                    <a:pt x="542" y="7"/>
                  </a:lnTo>
                  <a:lnTo>
                    <a:pt x="605" y="14"/>
                  </a:lnTo>
                  <a:lnTo>
                    <a:pt x="662" y="14"/>
                  </a:lnTo>
                  <a:lnTo>
                    <a:pt x="796" y="7"/>
                  </a:lnTo>
                  <a:lnTo>
                    <a:pt x="943" y="7"/>
                  </a:lnTo>
                  <a:lnTo>
                    <a:pt x="957" y="21"/>
                  </a:lnTo>
                  <a:lnTo>
                    <a:pt x="957" y="50"/>
                  </a:lnTo>
                  <a:lnTo>
                    <a:pt x="936" y="72"/>
                  </a:lnTo>
                  <a:lnTo>
                    <a:pt x="915" y="72"/>
                  </a:lnTo>
                  <a:lnTo>
                    <a:pt x="859" y="87"/>
                  </a:lnTo>
                  <a:lnTo>
                    <a:pt x="817" y="101"/>
                  </a:lnTo>
                  <a:lnTo>
                    <a:pt x="796" y="123"/>
                  </a:lnTo>
                  <a:lnTo>
                    <a:pt x="788" y="138"/>
                  </a:lnTo>
                  <a:lnTo>
                    <a:pt x="788" y="152"/>
                  </a:lnTo>
                  <a:lnTo>
                    <a:pt x="796" y="167"/>
                  </a:lnTo>
                  <a:lnTo>
                    <a:pt x="972" y="603"/>
                  </a:lnTo>
                  <a:lnTo>
                    <a:pt x="979" y="610"/>
                  </a:lnTo>
                  <a:lnTo>
                    <a:pt x="972" y="603"/>
                  </a:lnTo>
                  <a:lnTo>
                    <a:pt x="1317" y="218"/>
                  </a:lnTo>
                  <a:lnTo>
                    <a:pt x="1331" y="203"/>
                  </a:lnTo>
                  <a:lnTo>
                    <a:pt x="1345" y="181"/>
                  </a:lnTo>
                  <a:lnTo>
                    <a:pt x="1359" y="138"/>
                  </a:lnTo>
                  <a:lnTo>
                    <a:pt x="1359" y="116"/>
                  </a:lnTo>
                  <a:lnTo>
                    <a:pt x="1345" y="101"/>
                  </a:lnTo>
                  <a:lnTo>
                    <a:pt x="1338" y="87"/>
                  </a:lnTo>
                  <a:lnTo>
                    <a:pt x="1295" y="65"/>
                  </a:lnTo>
                  <a:lnTo>
                    <a:pt x="1260" y="65"/>
                  </a:lnTo>
                  <a:lnTo>
                    <a:pt x="1246" y="50"/>
                  </a:lnTo>
                  <a:lnTo>
                    <a:pt x="1246" y="21"/>
                  </a:lnTo>
                  <a:lnTo>
                    <a:pt x="1260" y="7"/>
                  </a:lnTo>
                  <a:lnTo>
                    <a:pt x="1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9584" y="3714"/>
              <a:ext cx="887" cy="1010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9"/>
                </a:cxn>
                <a:cxn ang="0">
                  <a:pos x="831" y="131"/>
                </a:cxn>
                <a:cxn ang="0">
                  <a:pos x="775" y="255"/>
                </a:cxn>
                <a:cxn ang="0">
                  <a:pos x="711" y="407"/>
                </a:cxn>
                <a:cxn ang="0">
                  <a:pos x="662" y="538"/>
                </a:cxn>
                <a:cxn ang="0">
                  <a:pos x="634" y="640"/>
                </a:cxn>
                <a:cxn ang="0">
                  <a:pos x="592" y="850"/>
                </a:cxn>
                <a:cxn ang="0">
                  <a:pos x="563" y="967"/>
                </a:cxn>
                <a:cxn ang="0">
                  <a:pos x="542" y="1003"/>
                </a:cxn>
                <a:cxn ang="0">
                  <a:pos x="507" y="1010"/>
                </a:cxn>
                <a:cxn ang="0">
                  <a:pos x="493" y="988"/>
                </a:cxn>
                <a:cxn ang="0">
                  <a:pos x="500" y="930"/>
                </a:cxn>
                <a:cxn ang="0">
                  <a:pos x="549" y="712"/>
                </a:cxn>
                <a:cxn ang="0">
                  <a:pos x="570" y="632"/>
                </a:cxn>
                <a:cxn ang="0">
                  <a:pos x="578" y="458"/>
                </a:cxn>
                <a:cxn ang="0">
                  <a:pos x="549" y="305"/>
                </a:cxn>
                <a:cxn ang="0">
                  <a:pos x="465" y="175"/>
                </a:cxn>
                <a:cxn ang="0">
                  <a:pos x="303" y="124"/>
                </a:cxn>
                <a:cxn ang="0">
                  <a:pos x="155" y="167"/>
                </a:cxn>
                <a:cxn ang="0">
                  <a:pos x="56" y="269"/>
                </a:cxn>
                <a:cxn ang="0">
                  <a:pos x="14" y="298"/>
                </a:cxn>
                <a:cxn ang="0">
                  <a:pos x="0" y="284"/>
                </a:cxn>
                <a:cxn ang="0">
                  <a:pos x="56" y="160"/>
                </a:cxn>
                <a:cxn ang="0">
                  <a:pos x="169" y="58"/>
                </a:cxn>
                <a:cxn ang="0">
                  <a:pos x="324" y="8"/>
                </a:cxn>
                <a:cxn ang="0">
                  <a:pos x="472" y="66"/>
                </a:cxn>
                <a:cxn ang="0">
                  <a:pos x="563" y="211"/>
                </a:cxn>
                <a:cxn ang="0">
                  <a:pos x="613" y="364"/>
                </a:cxn>
                <a:cxn ang="0">
                  <a:pos x="627" y="473"/>
                </a:cxn>
                <a:cxn ang="0">
                  <a:pos x="676" y="356"/>
                </a:cxn>
                <a:cxn ang="0">
                  <a:pos x="768" y="175"/>
                </a:cxn>
                <a:cxn ang="0">
                  <a:pos x="845" y="8"/>
                </a:cxn>
              </a:cxnLst>
              <a:rect l="0" t="0" r="r" b="b"/>
              <a:pathLst>
                <a:path w="887" h="1010">
                  <a:moveTo>
                    <a:pt x="852" y="0"/>
                  </a:moveTo>
                  <a:lnTo>
                    <a:pt x="880" y="0"/>
                  </a:lnTo>
                  <a:lnTo>
                    <a:pt x="887" y="8"/>
                  </a:lnTo>
                  <a:lnTo>
                    <a:pt x="887" y="29"/>
                  </a:lnTo>
                  <a:lnTo>
                    <a:pt x="880" y="37"/>
                  </a:lnTo>
                  <a:lnTo>
                    <a:pt x="831" y="131"/>
                  </a:lnTo>
                  <a:lnTo>
                    <a:pt x="796" y="204"/>
                  </a:lnTo>
                  <a:lnTo>
                    <a:pt x="775" y="255"/>
                  </a:lnTo>
                  <a:lnTo>
                    <a:pt x="732" y="342"/>
                  </a:lnTo>
                  <a:lnTo>
                    <a:pt x="711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4" y="640"/>
                  </a:lnTo>
                  <a:lnTo>
                    <a:pt x="613" y="749"/>
                  </a:lnTo>
                  <a:lnTo>
                    <a:pt x="592" y="850"/>
                  </a:lnTo>
                  <a:lnTo>
                    <a:pt x="570" y="930"/>
                  </a:lnTo>
                  <a:lnTo>
                    <a:pt x="563" y="967"/>
                  </a:lnTo>
                  <a:lnTo>
                    <a:pt x="549" y="988"/>
                  </a:lnTo>
                  <a:lnTo>
                    <a:pt x="542" y="1003"/>
                  </a:lnTo>
                  <a:lnTo>
                    <a:pt x="535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49" y="712"/>
                  </a:lnTo>
                  <a:lnTo>
                    <a:pt x="570" y="640"/>
                  </a:lnTo>
                  <a:lnTo>
                    <a:pt x="570" y="632"/>
                  </a:lnTo>
                  <a:lnTo>
                    <a:pt x="578" y="618"/>
                  </a:lnTo>
                  <a:lnTo>
                    <a:pt x="578" y="458"/>
                  </a:lnTo>
                  <a:lnTo>
                    <a:pt x="563" y="378"/>
                  </a:lnTo>
                  <a:lnTo>
                    <a:pt x="549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4" y="138"/>
                  </a:lnTo>
                  <a:lnTo>
                    <a:pt x="303" y="124"/>
                  </a:lnTo>
                  <a:lnTo>
                    <a:pt x="225" y="131"/>
                  </a:lnTo>
                  <a:lnTo>
                    <a:pt x="155" y="167"/>
                  </a:lnTo>
                  <a:lnTo>
                    <a:pt x="99" y="211"/>
                  </a:lnTo>
                  <a:lnTo>
                    <a:pt x="56" y="269"/>
                  </a:lnTo>
                  <a:lnTo>
                    <a:pt x="42" y="298"/>
                  </a:lnTo>
                  <a:lnTo>
                    <a:pt x="14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1" y="218"/>
                  </a:lnTo>
                  <a:lnTo>
                    <a:pt x="56" y="160"/>
                  </a:lnTo>
                  <a:lnTo>
                    <a:pt x="113" y="95"/>
                  </a:lnTo>
                  <a:lnTo>
                    <a:pt x="169" y="58"/>
                  </a:lnTo>
                  <a:lnTo>
                    <a:pt x="240" y="22"/>
                  </a:lnTo>
                  <a:lnTo>
                    <a:pt x="324" y="8"/>
                  </a:lnTo>
                  <a:lnTo>
                    <a:pt x="409" y="22"/>
                  </a:lnTo>
                  <a:lnTo>
                    <a:pt x="472" y="66"/>
                  </a:lnTo>
                  <a:lnTo>
                    <a:pt x="528" y="131"/>
                  </a:lnTo>
                  <a:lnTo>
                    <a:pt x="563" y="211"/>
                  </a:lnTo>
                  <a:lnTo>
                    <a:pt x="592" y="284"/>
                  </a:lnTo>
                  <a:lnTo>
                    <a:pt x="613" y="364"/>
                  </a:lnTo>
                  <a:lnTo>
                    <a:pt x="620" y="429"/>
                  </a:lnTo>
                  <a:lnTo>
                    <a:pt x="627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5" y="262"/>
                  </a:lnTo>
                  <a:lnTo>
                    <a:pt x="768" y="175"/>
                  </a:lnTo>
                  <a:lnTo>
                    <a:pt x="803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0591" y="3896"/>
              <a:ext cx="429" cy="719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61" y="0"/>
                </a:cxn>
                <a:cxn ang="0">
                  <a:pos x="268" y="7"/>
                </a:cxn>
                <a:cxn ang="0">
                  <a:pos x="268" y="29"/>
                </a:cxn>
                <a:cxn ang="0">
                  <a:pos x="261" y="29"/>
                </a:cxn>
                <a:cxn ang="0">
                  <a:pos x="261" y="646"/>
                </a:cxn>
                <a:cxn ang="0">
                  <a:pos x="275" y="661"/>
                </a:cxn>
                <a:cxn ang="0">
                  <a:pos x="310" y="668"/>
                </a:cxn>
                <a:cxn ang="0">
                  <a:pos x="429" y="668"/>
                </a:cxn>
                <a:cxn ang="0">
                  <a:pos x="429" y="719"/>
                </a:cxn>
                <a:cxn ang="0">
                  <a:pos x="0" y="719"/>
                </a:cxn>
                <a:cxn ang="0">
                  <a:pos x="0" y="668"/>
                </a:cxn>
                <a:cxn ang="0">
                  <a:pos x="120" y="668"/>
                </a:cxn>
                <a:cxn ang="0">
                  <a:pos x="155" y="661"/>
                </a:cxn>
                <a:cxn ang="0">
                  <a:pos x="169" y="646"/>
                </a:cxn>
                <a:cxn ang="0">
                  <a:pos x="169" y="87"/>
                </a:cxn>
                <a:cxn ang="0">
                  <a:pos x="106" y="109"/>
                </a:cxn>
                <a:cxn ang="0">
                  <a:pos x="49" y="116"/>
                </a:cxn>
                <a:cxn ang="0">
                  <a:pos x="0" y="116"/>
                </a:cxn>
                <a:cxn ang="0">
                  <a:pos x="0" y="73"/>
                </a:cxn>
                <a:cxn ang="0">
                  <a:pos x="49" y="73"/>
                </a:cxn>
                <a:cxn ang="0">
                  <a:pos x="99" y="65"/>
                </a:cxn>
                <a:cxn ang="0">
                  <a:pos x="169" y="44"/>
                </a:cxn>
                <a:cxn ang="0">
                  <a:pos x="225" y="0"/>
                </a:cxn>
              </a:cxnLst>
              <a:rect l="0" t="0" r="r" b="b"/>
              <a:pathLst>
                <a:path w="429" h="719">
                  <a:moveTo>
                    <a:pt x="225" y="0"/>
                  </a:moveTo>
                  <a:lnTo>
                    <a:pt x="261" y="0"/>
                  </a:lnTo>
                  <a:lnTo>
                    <a:pt x="268" y="7"/>
                  </a:lnTo>
                  <a:lnTo>
                    <a:pt x="268" y="29"/>
                  </a:lnTo>
                  <a:lnTo>
                    <a:pt x="261" y="29"/>
                  </a:lnTo>
                  <a:lnTo>
                    <a:pt x="261" y="646"/>
                  </a:lnTo>
                  <a:lnTo>
                    <a:pt x="275" y="661"/>
                  </a:lnTo>
                  <a:lnTo>
                    <a:pt x="310" y="668"/>
                  </a:lnTo>
                  <a:lnTo>
                    <a:pt x="429" y="668"/>
                  </a:lnTo>
                  <a:lnTo>
                    <a:pt x="429" y="719"/>
                  </a:lnTo>
                  <a:lnTo>
                    <a:pt x="0" y="719"/>
                  </a:lnTo>
                  <a:lnTo>
                    <a:pt x="0" y="668"/>
                  </a:lnTo>
                  <a:lnTo>
                    <a:pt x="120" y="668"/>
                  </a:lnTo>
                  <a:lnTo>
                    <a:pt x="155" y="661"/>
                  </a:lnTo>
                  <a:lnTo>
                    <a:pt x="169" y="646"/>
                  </a:lnTo>
                  <a:lnTo>
                    <a:pt x="169" y="87"/>
                  </a:lnTo>
                  <a:lnTo>
                    <a:pt x="106" y="109"/>
                  </a:lnTo>
                  <a:lnTo>
                    <a:pt x="49" y="116"/>
                  </a:lnTo>
                  <a:lnTo>
                    <a:pt x="0" y="116"/>
                  </a:lnTo>
                  <a:lnTo>
                    <a:pt x="0" y="73"/>
                  </a:lnTo>
                  <a:lnTo>
                    <a:pt x="49" y="73"/>
                  </a:lnTo>
                  <a:lnTo>
                    <a:pt x="99" y="65"/>
                  </a:lnTo>
                  <a:lnTo>
                    <a:pt x="169" y="4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1380" y="3431"/>
              <a:ext cx="1112" cy="1148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70" y="0"/>
                </a:cxn>
                <a:cxn ang="0">
                  <a:pos x="584" y="7"/>
                </a:cxn>
                <a:cxn ang="0">
                  <a:pos x="584" y="22"/>
                </a:cxn>
                <a:cxn ang="0">
                  <a:pos x="591" y="36"/>
                </a:cxn>
                <a:cxn ang="0">
                  <a:pos x="591" y="538"/>
                </a:cxn>
                <a:cxn ang="0">
                  <a:pos x="1077" y="538"/>
                </a:cxn>
                <a:cxn ang="0">
                  <a:pos x="1105" y="552"/>
                </a:cxn>
                <a:cxn ang="0">
                  <a:pos x="1112" y="559"/>
                </a:cxn>
                <a:cxn ang="0">
                  <a:pos x="1112" y="596"/>
                </a:cxn>
                <a:cxn ang="0">
                  <a:pos x="1098" y="610"/>
                </a:cxn>
                <a:cxn ang="0">
                  <a:pos x="1091" y="610"/>
                </a:cxn>
                <a:cxn ang="0">
                  <a:pos x="1077" y="618"/>
                </a:cxn>
                <a:cxn ang="0">
                  <a:pos x="598" y="618"/>
                </a:cxn>
                <a:cxn ang="0">
                  <a:pos x="598" y="610"/>
                </a:cxn>
                <a:cxn ang="0">
                  <a:pos x="591" y="618"/>
                </a:cxn>
                <a:cxn ang="0">
                  <a:pos x="598" y="618"/>
                </a:cxn>
                <a:cxn ang="0">
                  <a:pos x="598" y="1111"/>
                </a:cxn>
                <a:cxn ang="0">
                  <a:pos x="584" y="1141"/>
                </a:cxn>
                <a:cxn ang="0">
                  <a:pos x="577" y="1148"/>
                </a:cxn>
                <a:cxn ang="0">
                  <a:pos x="542" y="1148"/>
                </a:cxn>
                <a:cxn ang="0">
                  <a:pos x="528" y="1141"/>
                </a:cxn>
                <a:cxn ang="0">
                  <a:pos x="528" y="1126"/>
                </a:cxn>
                <a:cxn ang="0">
                  <a:pos x="521" y="1111"/>
                </a:cxn>
                <a:cxn ang="0">
                  <a:pos x="521" y="610"/>
                </a:cxn>
                <a:cxn ang="0">
                  <a:pos x="35" y="610"/>
                </a:cxn>
                <a:cxn ang="0">
                  <a:pos x="21" y="603"/>
                </a:cxn>
                <a:cxn ang="0">
                  <a:pos x="7" y="603"/>
                </a:cxn>
                <a:cxn ang="0">
                  <a:pos x="0" y="588"/>
                </a:cxn>
                <a:cxn ang="0">
                  <a:pos x="0" y="559"/>
                </a:cxn>
                <a:cxn ang="0">
                  <a:pos x="7" y="545"/>
                </a:cxn>
                <a:cxn ang="0">
                  <a:pos x="21" y="545"/>
                </a:cxn>
                <a:cxn ang="0">
                  <a:pos x="35" y="538"/>
                </a:cxn>
                <a:cxn ang="0">
                  <a:pos x="521" y="538"/>
                </a:cxn>
                <a:cxn ang="0">
                  <a:pos x="521" y="36"/>
                </a:cxn>
                <a:cxn ang="0">
                  <a:pos x="528" y="22"/>
                </a:cxn>
                <a:cxn ang="0">
                  <a:pos x="528" y="7"/>
                </a:cxn>
                <a:cxn ang="0">
                  <a:pos x="542" y="0"/>
                </a:cxn>
              </a:cxnLst>
              <a:rect l="0" t="0" r="r" b="b"/>
              <a:pathLst>
                <a:path w="1112" h="1148">
                  <a:moveTo>
                    <a:pt x="542" y="0"/>
                  </a:moveTo>
                  <a:lnTo>
                    <a:pt x="570" y="0"/>
                  </a:lnTo>
                  <a:lnTo>
                    <a:pt x="584" y="7"/>
                  </a:lnTo>
                  <a:lnTo>
                    <a:pt x="584" y="22"/>
                  </a:lnTo>
                  <a:lnTo>
                    <a:pt x="591" y="36"/>
                  </a:lnTo>
                  <a:lnTo>
                    <a:pt x="591" y="538"/>
                  </a:lnTo>
                  <a:lnTo>
                    <a:pt x="1077" y="538"/>
                  </a:lnTo>
                  <a:lnTo>
                    <a:pt x="1105" y="552"/>
                  </a:lnTo>
                  <a:lnTo>
                    <a:pt x="1112" y="559"/>
                  </a:lnTo>
                  <a:lnTo>
                    <a:pt x="1112" y="596"/>
                  </a:lnTo>
                  <a:lnTo>
                    <a:pt x="1098" y="610"/>
                  </a:lnTo>
                  <a:lnTo>
                    <a:pt x="1091" y="610"/>
                  </a:lnTo>
                  <a:lnTo>
                    <a:pt x="1077" y="618"/>
                  </a:lnTo>
                  <a:lnTo>
                    <a:pt x="598" y="618"/>
                  </a:lnTo>
                  <a:lnTo>
                    <a:pt x="598" y="610"/>
                  </a:lnTo>
                  <a:lnTo>
                    <a:pt x="591" y="618"/>
                  </a:lnTo>
                  <a:lnTo>
                    <a:pt x="598" y="618"/>
                  </a:lnTo>
                  <a:lnTo>
                    <a:pt x="598" y="1111"/>
                  </a:lnTo>
                  <a:lnTo>
                    <a:pt x="584" y="1141"/>
                  </a:lnTo>
                  <a:lnTo>
                    <a:pt x="577" y="1148"/>
                  </a:lnTo>
                  <a:lnTo>
                    <a:pt x="542" y="1148"/>
                  </a:lnTo>
                  <a:lnTo>
                    <a:pt x="528" y="1141"/>
                  </a:lnTo>
                  <a:lnTo>
                    <a:pt x="528" y="1126"/>
                  </a:lnTo>
                  <a:lnTo>
                    <a:pt x="521" y="1111"/>
                  </a:lnTo>
                  <a:lnTo>
                    <a:pt x="521" y="610"/>
                  </a:lnTo>
                  <a:lnTo>
                    <a:pt x="35" y="610"/>
                  </a:lnTo>
                  <a:lnTo>
                    <a:pt x="21" y="603"/>
                  </a:lnTo>
                  <a:lnTo>
                    <a:pt x="7" y="603"/>
                  </a:lnTo>
                  <a:lnTo>
                    <a:pt x="0" y="588"/>
                  </a:lnTo>
                  <a:lnTo>
                    <a:pt x="0" y="559"/>
                  </a:lnTo>
                  <a:lnTo>
                    <a:pt x="7" y="545"/>
                  </a:lnTo>
                  <a:lnTo>
                    <a:pt x="21" y="545"/>
                  </a:lnTo>
                  <a:lnTo>
                    <a:pt x="35" y="538"/>
                  </a:lnTo>
                  <a:lnTo>
                    <a:pt x="521" y="538"/>
                  </a:lnTo>
                  <a:lnTo>
                    <a:pt x="521" y="36"/>
                  </a:lnTo>
                  <a:lnTo>
                    <a:pt x="528" y="22"/>
                  </a:lnTo>
                  <a:lnTo>
                    <a:pt x="528" y="7"/>
                  </a:lnTo>
                  <a:lnTo>
                    <a:pt x="5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22633" y="3714"/>
              <a:ext cx="887" cy="1010"/>
            </a:xfrm>
            <a:custGeom>
              <a:avLst/>
              <a:gdLst/>
              <a:ahLst/>
              <a:cxnLst>
                <a:cxn ang="0">
                  <a:pos x="880" y="0"/>
                </a:cxn>
                <a:cxn ang="0">
                  <a:pos x="887" y="29"/>
                </a:cxn>
                <a:cxn ang="0">
                  <a:pos x="831" y="131"/>
                </a:cxn>
                <a:cxn ang="0">
                  <a:pos x="774" y="255"/>
                </a:cxn>
                <a:cxn ang="0">
                  <a:pos x="711" y="407"/>
                </a:cxn>
                <a:cxn ang="0">
                  <a:pos x="662" y="538"/>
                </a:cxn>
                <a:cxn ang="0">
                  <a:pos x="633" y="640"/>
                </a:cxn>
                <a:cxn ang="0">
                  <a:pos x="591" y="850"/>
                </a:cxn>
                <a:cxn ang="0">
                  <a:pos x="563" y="967"/>
                </a:cxn>
                <a:cxn ang="0">
                  <a:pos x="542" y="1003"/>
                </a:cxn>
                <a:cxn ang="0">
                  <a:pos x="507" y="1010"/>
                </a:cxn>
                <a:cxn ang="0">
                  <a:pos x="493" y="988"/>
                </a:cxn>
                <a:cxn ang="0">
                  <a:pos x="500" y="930"/>
                </a:cxn>
                <a:cxn ang="0">
                  <a:pos x="549" y="712"/>
                </a:cxn>
                <a:cxn ang="0">
                  <a:pos x="570" y="632"/>
                </a:cxn>
                <a:cxn ang="0">
                  <a:pos x="577" y="458"/>
                </a:cxn>
                <a:cxn ang="0">
                  <a:pos x="549" y="305"/>
                </a:cxn>
                <a:cxn ang="0">
                  <a:pos x="465" y="175"/>
                </a:cxn>
                <a:cxn ang="0">
                  <a:pos x="303" y="124"/>
                </a:cxn>
                <a:cxn ang="0">
                  <a:pos x="155" y="167"/>
                </a:cxn>
                <a:cxn ang="0">
                  <a:pos x="56" y="269"/>
                </a:cxn>
                <a:cxn ang="0">
                  <a:pos x="14" y="298"/>
                </a:cxn>
                <a:cxn ang="0">
                  <a:pos x="0" y="284"/>
                </a:cxn>
                <a:cxn ang="0">
                  <a:pos x="56" y="160"/>
                </a:cxn>
                <a:cxn ang="0">
                  <a:pos x="169" y="58"/>
                </a:cxn>
                <a:cxn ang="0">
                  <a:pos x="324" y="8"/>
                </a:cxn>
                <a:cxn ang="0">
                  <a:pos x="472" y="66"/>
                </a:cxn>
                <a:cxn ang="0">
                  <a:pos x="563" y="211"/>
                </a:cxn>
                <a:cxn ang="0">
                  <a:pos x="612" y="364"/>
                </a:cxn>
                <a:cxn ang="0">
                  <a:pos x="626" y="473"/>
                </a:cxn>
                <a:cxn ang="0">
                  <a:pos x="676" y="356"/>
                </a:cxn>
                <a:cxn ang="0">
                  <a:pos x="767" y="175"/>
                </a:cxn>
                <a:cxn ang="0">
                  <a:pos x="845" y="8"/>
                </a:cxn>
              </a:cxnLst>
              <a:rect l="0" t="0" r="r" b="b"/>
              <a:pathLst>
                <a:path w="887" h="1010">
                  <a:moveTo>
                    <a:pt x="852" y="0"/>
                  </a:moveTo>
                  <a:lnTo>
                    <a:pt x="880" y="0"/>
                  </a:lnTo>
                  <a:lnTo>
                    <a:pt x="887" y="8"/>
                  </a:lnTo>
                  <a:lnTo>
                    <a:pt x="887" y="29"/>
                  </a:lnTo>
                  <a:lnTo>
                    <a:pt x="880" y="37"/>
                  </a:lnTo>
                  <a:lnTo>
                    <a:pt x="831" y="131"/>
                  </a:lnTo>
                  <a:lnTo>
                    <a:pt x="795" y="204"/>
                  </a:lnTo>
                  <a:lnTo>
                    <a:pt x="774" y="255"/>
                  </a:lnTo>
                  <a:lnTo>
                    <a:pt x="732" y="342"/>
                  </a:lnTo>
                  <a:lnTo>
                    <a:pt x="711" y="407"/>
                  </a:lnTo>
                  <a:lnTo>
                    <a:pt x="683" y="473"/>
                  </a:lnTo>
                  <a:lnTo>
                    <a:pt x="662" y="538"/>
                  </a:lnTo>
                  <a:lnTo>
                    <a:pt x="641" y="596"/>
                  </a:lnTo>
                  <a:lnTo>
                    <a:pt x="633" y="640"/>
                  </a:lnTo>
                  <a:lnTo>
                    <a:pt x="612" y="749"/>
                  </a:lnTo>
                  <a:lnTo>
                    <a:pt x="591" y="850"/>
                  </a:lnTo>
                  <a:lnTo>
                    <a:pt x="570" y="930"/>
                  </a:lnTo>
                  <a:lnTo>
                    <a:pt x="563" y="967"/>
                  </a:lnTo>
                  <a:lnTo>
                    <a:pt x="549" y="988"/>
                  </a:lnTo>
                  <a:lnTo>
                    <a:pt x="542" y="1003"/>
                  </a:lnTo>
                  <a:lnTo>
                    <a:pt x="535" y="1010"/>
                  </a:lnTo>
                  <a:lnTo>
                    <a:pt x="507" y="1010"/>
                  </a:lnTo>
                  <a:lnTo>
                    <a:pt x="500" y="996"/>
                  </a:lnTo>
                  <a:lnTo>
                    <a:pt x="493" y="988"/>
                  </a:lnTo>
                  <a:lnTo>
                    <a:pt x="493" y="974"/>
                  </a:lnTo>
                  <a:lnTo>
                    <a:pt x="500" y="930"/>
                  </a:lnTo>
                  <a:lnTo>
                    <a:pt x="507" y="872"/>
                  </a:lnTo>
                  <a:lnTo>
                    <a:pt x="549" y="712"/>
                  </a:lnTo>
                  <a:lnTo>
                    <a:pt x="570" y="640"/>
                  </a:lnTo>
                  <a:lnTo>
                    <a:pt x="570" y="632"/>
                  </a:lnTo>
                  <a:lnTo>
                    <a:pt x="577" y="618"/>
                  </a:lnTo>
                  <a:lnTo>
                    <a:pt x="577" y="458"/>
                  </a:lnTo>
                  <a:lnTo>
                    <a:pt x="563" y="378"/>
                  </a:lnTo>
                  <a:lnTo>
                    <a:pt x="549" y="305"/>
                  </a:lnTo>
                  <a:lnTo>
                    <a:pt x="514" y="233"/>
                  </a:lnTo>
                  <a:lnTo>
                    <a:pt x="465" y="175"/>
                  </a:lnTo>
                  <a:lnTo>
                    <a:pt x="394" y="138"/>
                  </a:lnTo>
                  <a:lnTo>
                    <a:pt x="303" y="124"/>
                  </a:lnTo>
                  <a:lnTo>
                    <a:pt x="225" y="131"/>
                  </a:lnTo>
                  <a:lnTo>
                    <a:pt x="155" y="167"/>
                  </a:lnTo>
                  <a:lnTo>
                    <a:pt x="98" y="211"/>
                  </a:lnTo>
                  <a:lnTo>
                    <a:pt x="56" y="269"/>
                  </a:lnTo>
                  <a:lnTo>
                    <a:pt x="42" y="298"/>
                  </a:lnTo>
                  <a:lnTo>
                    <a:pt x="14" y="298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21" y="218"/>
                  </a:lnTo>
                  <a:lnTo>
                    <a:pt x="56" y="160"/>
                  </a:lnTo>
                  <a:lnTo>
                    <a:pt x="112" y="95"/>
                  </a:lnTo>
                  <a:lnTo>
                    <a:pt x="169" y="58"/>
                  </a:lnTo>
                  <a:lnTo>
                    <a:pt x="239" y="22"/>
                  </a:lnTo>
                  <a:lnTo>
                    <a:pt x="324" y="8"/>
                  </a:lnTo>
                  <a:lnTo>
                    <a:pt x="408" y="22"/>
                  </a:lnTo>
                  <a:lnTo>
                    <a:pt x="472" y="66"/>
                  </a:lnTo>
                  <a:lnTo>
                    <a:pt x="528" y="131"/>
                  </a:lnTo>
                  <a:lnTo>
                    <a:pt x="563" y="211"/>
                  </a:lnTo>
                  <a:lnTo>
                    <a:pt x="591" y="284"/>
                  </a:lnTo>
                  <a:lnTo>
                    <a:pt x="612" y="364"/>
                  </a:lnTo>
                  <a:lnTo>
                    <a:pt x="619" y="429"/>
                  </a:lnTo>
                  <a:lnTo>
                    <a:pt x="626" y="473"/>
                  </a:lnTo>
                  <a:lnTo>
                    <a:pt x="641" y="458"/>
                  </a:lnTo>
                  <a:lnTo>
                    <a:pt x="676" y="356"/>
                  </a:lnTo>
                  <a:lnTo>
                    <a:pt x="725" y="262"/>
                  </a:lnTo>
                  <a:lnTo>
                    <a:pt x="767" y="175"/>
                  </a:lnTo>
                  <a:lnTo>
                    <a:pt x="802" y="95"/>
                  </a:lnTo>
                  <a:lnTo>
                    <a:pt x="845" y="8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23569" y="3889"/>
              <a:ext cx="535" cy="712"/>
            </a:xfrm>
            <a:custGeom>
              <a:avLst/>
              <a:gdLst/>
              <a:ahLst/>
              <a:cxnLst>
                <a:cxn ang="0">
                  <a:pos x="528" y="501"/>
                </a:cxn>
                <a:cxn ang="0">
                  <a:pos x="535" y="515"/>
                </a:cxn>
                <a:cxn ang="0">
                  <a:pos x="528" y="515"/>
                </a:cxn>
                <a:cxn ang="0">
                  <a:pos x="528" y="501"/>
                </a:cxn>
                <a:cxn ang="0">
                  <a:pos x="247" y="0"/>
                </a:cxn>
                <a:cxn ang="0">
                  <a:pos x="338" y="7"/>
                </a:cxn>
                <a:cxn ang="0">
                  <a:pos x="416" y="36"/>
                </a:cxn>
                <a:cxn ang="0">
                  <a:pos x="472" y="80"/>
                </a:cxn>
                <a:cxn ang="0">
                  <a:pos x="514" y="145"/>
                </a:cxn>
                <a:cxn ang="0">
                  <a:pos x="528" y="218"/>
                </a:cxn>
                <a:cxn ang="0">
                  <a:pos x="514" y="298"/>
                </a:cxn>
                <a:cxn ang="0">
                  <a:pos x="472" y="356"/>
                </a:cxn>
                <a:cxn ang="0">
                  <a:pos x="416" y="414"/>
                </a:cxn>
                <a:cxn ang="0">
                  <a:pos x="345" y="465"/>
                </a:cxn>
                <a:cxn ang="0">
                  <a:pos x="275" y="508"/>
                </a:cxn>
                <a:cxn ang="0">
                  <a:pos x="204" y="566"/>
                </a:cxn>
                <a:cxn ang="0">
                  <a:pos x="134" y="617"/>
                </a:cxn>
                <a:cxn ang="0">
                  <a:pos x="444" y="617"/>
                </a:cxn>
                <a:cxn ang="0">
                  <a:pos x="458" y="610"/>
                </a:cxn>
                <a:cxn ang="0">
                  <a:pos x="465" y="603"/>
                </a:cxn>
                <a:cxn ang="0">
                  <a:pos x="479" y="559"/>
                </a:cxn>
                <a:cxn ang="0">
                  <a:pos x="486" y="530"/>
                </a:cxn>
                <a:cxn ang="0">
                  <a:pos x="486" y="515"/>
                </a:cxn>
                <a:cxn ang="0">
                  <a:pos x="528" y="515"/>
                </a:cxn>
                <a:cxn ang="0">
                  <a:pos x="493" y="712"/>
                </a:cxn>
                <a:cxn ang="0">
                  <a:pos x="7" y="712"/>
                </a:cxn>
                <a:cxn ang="0">
                  <a:pos x="7" y="675"/>
                </a:cxn>
                <a:cxn ang="0">
                  <a:pos x="14" y="668"/>
                </a:cxn>
                <a:cxn ang="0">
                  <a:pos x="275" y="443"/>
                </a:cxn>
                <a:cxn ang="0">
                  <a:pos x="345" y="370"/>
                </a:cxn>
                <a:cxn ang="0">
                  <a:pos x="395" y="290"/>
                </a:cxn>
                <a:cxn ang="0">
                  <a:pos x="416" y="210"/>
                </a:cxn>
                <a:cxn ang="0">
                  <a:pos x="402" y="145"/>
                </a:cxn>
                <a:cxn ang="0">
                  <a:pos x="359" y="87"/>
                </a:cxn>
                <a:cxn ang="0">
                  <a:pos x="303" y="58"/>
                </a:cxn>
                <a:cxn ang="0">
                  <a:pos x="226" y="43"/>
                </a:cxn>
                <a:cxn ang="0">
                  <a:pos x="155" y="51"/>
                </a:cxn>
                <a:cxn ang="0">
                  <a:pos x="106" y="80"/>
                </a:cxn>
                <a:cxn ang="0">
                  <a:pos x="64" y="123"/>
                </a:cxn>
                <a:cxn ang="0">
                  <a:pos x="85" y="130"/>
                </a:cxn>
                <a:cxn ang="0">
                  <a:pos x="99" y="138"/>
                </a:cxn>
                <a:cxn ang="0">
                  <a:pos x="127" y="167"/>
                </a:cxn>
                <a:cxn ang="0">
                  <a:pos x="127" y="189"/>
                </a:cxn>
                <a:cxn ang="0">
                  <a:pos x="113" y="232"/>
                </a:cxn>
                <a:cxn ang="0">
                  <a:pos x="99" y="247"/>
                </a:cxn>
                <a:cxn ang="0">
                  <a:pos x="78" y="254"/>
                </a:cxn>
                <a:cxn ang="0">
                  <a:pos x="42" y="254"/>
                </a:cxn>
                <a:cxn ang="0">
                  <a:pos x="28" y="247"/>
                </a:cxn>
                <a:cxn ang="0">
                  <a:pos x="7" y="225"/>
                </a:cxn>
                <a:cxn ang="0">
                  <a:pos x="0" y="210"/>
                </a:cxn>
                <a:cxn ang="0">
                  <a:pos x="0" y="189"/>
                </a:cxn>
                <a:cxn ang="0">
                  <a:pos x="21" y="116"/>
                </a:cxn>
                <a:cxn ang="0">
                  <a:pos x="71" y="51"/>
                </a:cxn>
                <a:cxn ang="0">
                  <a:pos x="148" y="14"/>
                </a:cxn>
                <a:cxn ang="0">
                  <a:pos x="247" y="0"/>
                </a:cxn>
              </a:cxnLst>
              <a:rect l="0" t="0" r="r" b="b"/>
              <a:pathLst>
                <a:path w="535" h="712">
                  <a:moveTo>
                    <a:pt x="528" y="501"/>
                  </a:moveTo>
                  <a:lnTo>
                    <a:pt x="535" y="515"/>
                  </a:lnTo>
                  <a:lnTo>
                    <a:pt x="528" y="515"/>
                  </a:lnTo>
                  <a:lnTo>
                    <a:pt x="528" y="501"/>
                  </a:lnTo>
                  <a:close/>
                  <a:moveTo>
                    <a:pt x="247" y="0"/>
                  </a:moveTo>
                  <a:lnTo>
                    <a:pt x="338" y="7"/>
                  </a:lnTo>
                  <a:lnTo>
                    <a:pt x="416" y="36"/>
                  </a:lnTo>
                  <a:lnTo>
                    <a:pt x="472" y="80"/>
                  </a:lnTo>
                  <a:lnTo>
                    <a:pt x="514" y="145"/>
                  </a:lnTo>
                  <a:lnTo>
                    <a:pt x="528" y="218"/>
                  </a:lnTo>
                  <a:lnTo>
                    <a:pt x="514" y="298"/>
                  </a:lnTo>
                  <a:lnTo>
                    <a:pt x="472" y="356"/>
                  </a:lnTo>
                  <a:lnTo>
                    <a:pt x="416" y="414"/>
                  </a:lnTo>
                  <a:lnTo>
                    <a:pt x="345" y="465"/>
                  </a:lnTo>
                  <a:lnTo>
                    <a:pt x="275" y="508"/>
                  </a:lnTo>
                  <a:lnTo>
                    <a:pt x="204" y="566"/>
                  </a:lnTo>
                  <a:lnTo>
                    <a:pt x="134" y="617"/>
                  </a:lnTo>
                  <a:lnTo>
                    <a:pt x="444" y="617"/>
                  </a:lnTo>
                  <a:lnTo>
                    <a:pt x="458" y="610"/>
                  </a:lnTo>
                  <a:lnTo>
                    <a:pt x="465" y="603"/>
                  </a:lnTo>
                  <a:lnTo>
                    <a:pt x="479" y="559"/>
                  </a:lnTo>
                  <a:lnTo>
                    <a:pt x="486" y="530"/>
                  </a:lnTo>
                  <a:lnTo>
                    <a:pt x="486" y="515"/>
                  </a:lnTo>
                  <a:lnTo>
                    <a:pt x="528" y="515"/>
                  </a:lnTo>
                  <a:lnTo>
                    <a:pt x="493" y="712"/>
                  </a:lnTo>
                  <a:lnTo>
                    <a:pt x="7" y="712"/>
                  </a:lnTo>
                  <a:lnTo>
                    <a:pt x="7" y="675"/>
                  </a:lnTo>
                  <a:lnTo>
                    <a:pt x="14" y="668"/>
                  </a:lnTo>
                  <a:lnTo>
                    <a:pt x="275" y="443"/>
                  </a:lnTo>
                  <a:lnTo>
                    <a:pt x="345" y="370"/>
                  </a:lnTo>
                  <a:lnTo>
                    <a:pt x="395" y="290"/>
                  </a:lnTo>
                  <a:lnTo>
                    <a:pt x="416" y="210"/>
                  </a:lnTo>
                  <a:lnTo>
                    <a:pt x="402" y="145"/>
                  </a:lnTo>
                  <a:lnTo>
                    <a:pt x="359" y="87"/>
                  </a:lnTo>
                  <a:lnTo>
                    <a:pt x="303" y="58"/>
                  </a:lnTo>
                  <a:lnTo>
                    <a:pt x="226" y="43"/>
                  </a:lnTo>
                  <a:lnTo>
                    <a:pt x="155" y="51"/>
                  </a:lnTo>
                  <a:lnTo>
                    <a:pt x="106" y="80"/>
                  </a:lnTo>
                  <a:lnTo>
                    <a:pt x="64" y="123"/>
                  </a:lnTo>
                  <a:lnTo>
                    <a:pt x="85" y="130"/>
                  </a:lnTo>
                  <a:lnTo>
                    <a:pt x="99" y="138"/>
                  </a:lnTo>
                  <a:lnTo>
                    <a:pt x="127" y="167"/>
                  </a:lnTo>
                  <a:lnTo>
                    <a:pt x="127" y="189"/>
                  </a:lnTo>
                  <a:lnTo>
                    <a:pt x="113" y="232"/>
                  </a:lnTo>
                  <a:lnTo>
                    <a:pt x="99" y="247"/>
                  </a:lnTo>
                  <a:lnTo>
                    <a:pt x="78" y="254"/>
                  </a:lnTo>
                  <a:lnTo>
                    <a:pt x="42" y="254"/>
                  </a:lnTo>
                  <a:lnTo>
                    <a:pt x="28" y="247"/>
                  </a:lnTo>
                  <a:lnTo>
                    <a:pt x="7" y="225"/>
                  </a:lnTo>
                  <a:lnTo>
                    <a:pt x="0" y="210"/>
                  </a:lnTo>
                  <a:lnTo>
                    <a:pt x="0" y="189"/>
                  </a:lnTo>
                  <a:lnTo>
                    <a:pt x="21" y="116"/>
                  </a:lnTo>
                  <a:lnTo>
                    <a:pt x="71" y="51"/>
                  </a:lnTo>
                  <a:lnTo>
                    <a:pt x="148" y="14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04800" y="3962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Across W(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</a:t>
            </a:r>
            <a:r>
              <a:rPr lang="en-US" sz="3200" baseline="-25000" dirty="0" smtClean="0">
                <a:solidFill>
                  <a:srgbClr val="009900"/>
                </a:solidFill>
                <a:sym typeface="Symbol"/>
              </a:rPr>
              <a:t>h</a:t>
            </a:r>
            <a:r>
              <a:rPr lang="en-US" sz="3200" dirty="0" smtClean="0">
                <a:solidFill>
                  <a:srgbClr val="009900"/>
                </a:solidFill>
              </a:rPr>
              <a:t>)  </a:t>
            </a:r>
            <a:r>
              <a:rPr lang="en-US" sz="3200" dirty="0" err="1" smtClean="0">
                <a:solidFill>
                  <a:srgbClr val="009900"/>
                </a:solidFill>
              </a:rPr>
              <a:t>Denef’s</a:t>
            </a:r>
            <a:r>
              <a:rPr lang="en-US" sz="3200" dirty="0" smtClean="0">
                <a:solidFill>
                  <a:srgbClr val="009900"/>
                </a:solidFill>
              </a:rPr>
              <a:t> halo picture leads to: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43200" y="6019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constructed from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614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4876800"/>
            <a:ext cx="7841710" cy="637774"/>
            <a:chOff x="615" y="3269"/>
            <a:chExt cx="31255" cy="2542"/>
          </a:xfrm>
          <a:solidFill>
            <a:srgbClr val="009900"/>
          </a:solidFill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615" y="3610"/>
              <a:ext cx="1520" cy="1528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1520" y="61"/>
                </a:cxn>
                <a:cxn ang="0">
                  <a:pos x="1472" y="483"/>
                </a:cxn>
                <a:cxn ang="0">
                  <a:pos x="1463" y="513"/>
                </a:cxn>
                <a:cxn ang="0">
                  <a:pos x="1425" y="493"/>
                </a:cxn>
                <a:cxn ang="0">
                  <a:pos x="1434" y="392"/>
                </a:cxn>
                <a:cxn ang="0">
                  <a:pos x="1425" y="221"/>
                </a:cxn>
                <a:cxn ang="0">
                  <a:pos x="1349" y="111"/>
                </a:cxn>
                <a:cxn ang="0">
                  <a:pos x="1121" y="71"/>
                </a:cxn>
                <a:cxn ang="0">
                  <a:pos x="769" y="81"/>
                </a:cxn>
                <a:cxn ang="0">
                  <a:pos x="741" y="101"/>
                </a:cxn>
                <a:cxn ang="0">
                  <a:pos x="589" y="734"/>
                </a:cxn>
                <a:cxn ang="0">
                  <a:pos x="902" y="724"/>
                </a:cxn>
                <a:cxn ang="0">
                  <a:pos x="1026" y="623"/>
                </a:cxn>
                <a:cxn ang="0">
                  <a:pos x="1083" y="473"/>
                </a:cxn>
                <a:cxn ang="0">
                  <a:pos x="1111" y="463"/>
                </a:cxn>
                <a:cxn ang="0">
                  <a:pos x="1121" y="503"/>
                </a:cxn>
                <a:cxn ang="0">
                  <a:pos x="997" y="1015"/>
                </a:cxn>
                <a:cxn ang="0">
                  <a:pos x="988" y="1056"/>
                </a:cxn>
                <a:cxn ang="0">
                  <a:pos x="950" y="1066"/>
                </a:cxn>
                <a:cxn ang="0">
                  <a:pos x="940" y="1035"/>
                </a:cxn>
                <a:cxn ang="0">
                  <a:pos x="950" y="1015"/>
                </a:cxn>
                <a:cxn ang="0">
                  <a:pos x="969" y="945"/>
                </a:cxn>
                <a:cxn ang="0">
                  <a:pos x="959" y="865"/>
                </a:cxn>
                <a:cxn ang="0">
                  <a:pos x="883" y="814"/>
                </a:cxn>
                <a:cxn ang="0">
                  <a:pos x="589" y="804"/>
                </a:cxn>
                <a:cxn ang="0">
                  <a:pos x="446" y="1397"/>
                </a:cxn>
                <a:cxn ang="0">
                  <a:pos x="465" y="1458"/>
                </a:cxn>
                <a:cxn ang="0">
                  <a:pos x="513" y="1468"/>
                </a:cxn>
                <a:cxn ang="0">
                  <a:pos x="693" y="1478"/>
                </a:cxn>
                <a:cxn ang="0">
                  <a:pos x="674" y="1528"/>
                </a:cxn>
                <a:cxn ang="0">
                  <a:pos x="389" y="1518"/>
                </a:cxn>
                <a:cxn ang="0">
                  <a:pos x="180" y="1528"/>
                </a:cxn>
                <a:cxn ang="0">
                  <a:pos x="0" y="1508"/>
                </a:cxn>
                <a:cxn ang="0">
                  <a:pos x="19" y="1458"/>
                </a:cxn>
                <a:cxn ang="0">
                  <a:pos x="209" y="1438"/>
                </a:cxn>
                <a:cxn ang="0">
                  <a:pos x="247" y="1347"/>
                </a:cxn>
                <a:cxn ang="0">
                  <a:pos x="541" y="131"/>
                </a:cxn>
                <a:cxn ang="0">
                  <a:pos x="503" y="61"/>
                </a:cxn>
                <a:cxn ang="0">
                  <a:pos x="351" y="51"/>
                </a:cxn>
                <a:cxn ang="0">
                  <a:pos x="370" y="0"/>
                </a:cxn>
              </a:cxnLst>
              <a:rect l="0" t="0" r="r" b="b"/>
              <a:pathLst>
                <a:path w="1520" h="1528">
                  <a:moveTo>
                    <a:pt x="370" y="0"/>
                  </a:moveTo>
                  <a:lnTo>
                    <a:pt x="1510" y="0"/>
                  </a:lnTo>
                  <a:lnTo>
                    <a:pt x="1520" y="10"/>
                  </a:lnTo>
                  <a:lnTo>
                    <a:pt x="1520" y="61"/>
                  </a:lnTo>
                  <a:lnTo>
                    <a:pt x="1482" y="453"/>
                  </a:lnTo>
                  <a:lnTo>
                    <a:pt x="1472" y="483"/>
                  </a:lnTo>
                  <a:lnTo>
                    <a:pt x="1472" y="503"/>
                  </a:lnTo>
                  <a:lnTo>
                    <a:pt x="1463" y="513"/>
                  </a:lnTo>
                  <a:lnTo>
                    <a:pt x="1444" y="513"/>
                  </a:lnTo>
                  <a:lnTo>
                    <a:pt x="1425" y="493"/>
                  </a:lnTo>
                  <a:lnTo>
                    <a:pt x="1425" y="412"/>
                  </a:lnTo>
                  <a:lnTo>
                    <a:pt x="1434" y="392"/>
                  </a:lnTo>
                  <a:lnTo>
                    <a:pt x="1434" y="322"/>
                  </a:lnTo>
                  <a:lnTo>
                    <a:pt x="1425" y="221"/>
                  </a:lnTo>
                  <a:lnTo>
                    <a:pt x="1396" y="151"/>
                  </a:lnTo>
                  <a:lnTo>
                    <a:pt x="1349" y="111"/>
                  </a:lnTo>
                  <a:lnTo>
                    <a:pt x="1254" y="81"/>
                  </a:lnTo>
                  <a:lnTo>
                    <a:pt x="1121" y="71"/>
                  </a:lnTo>
                  <a:lnTo>
                    <a:pt x="798" y="71"/>
                  </a:lnTo>
                  <a:lnTo>
                    <a:pt x="769" y="81"/>
                  </a:lnTo>
                  <a:lnTo>
                    <a:pt x="750" y="81"/>
                  </a:lnTo>
                  <a:lnTo>
                    <a:pt x="741" y="101"/>
                  </a:lnTo>
                  <a:lnTo>
                    <a:pt x="722" y="161"/>
                  </a:lnTo>
                  <a:lnTo>
                    <a:pt x="589" y="734"/>
                  </a:lnTo>
                  <a:lnTo>
                    <a:pt x="788" y="734"/>
                  </a:lnTo>
                  <a:lnTo>
                    <a:pt x="902" y="724"/>
                  </a:lnTo>
                  <a:lnTo>
                    <a:pt x="978" y="684"/>
                  </a:lnTo>
                  <a:lnTo>
                    <a:pt x="1026" y="623"/>
                  </a:lnTo>
                  <a:lnTo>
                    <a:pt x="1064" y="513"/>
                  </a:lnTo>
                  <a:lnTo>
                    <a:pt x="1083" y="473"/>
                  </a:lnTo>
                  <a:lnTo>
                    <a:pt x="1092" y="463"/>
                  </a:lnTo>
                  <a:lnTo>
                    <a:pt x="1111" y="463"/>
                  </a:lnTo>
                  <a:lnTo>
                    <a:pt x="1121" y="473"/>
                  </a:lnTo>
                  <a:lnTo>
                    <a:pt x="1121" y="503"/>
                  </a:lnTo>
                  <a:lnTo>
                    <a:pt x="1111" y="523"/>
                  </a:lnTo>
                  <a:lnTo>
                    <a:pt x="997" y="1015"/>
                  </a:lnTo>
                  <a:lnTo>
                    <a:pt x="988" y="1035"/>
                  </a:lnTo>
                  <a:lnTo>
                    <a:pt x="988" y="1056"/>
                  </a:lnTo>
                  <a:lnTo>
                    <a:pt x="978" y="1066"/>
                  </a:lnTo>
                  <a:lnTo>
                    <a:pt x="950" y="1066"/>
                  </a:lnTo>
                  <a:lnTo>
                    <a:pt x="940" y="1056"/>
                  </a:lnTo>
                  <a:lnTo>
                    <a:pt x="940" y="1035"/>
                  </a:lnTo>
                  <a:lnTo>
                    <a:pt x="950" y="1025"/>
                  </a:lnTo>
                  <a:lnTo>
                    <a:pt x="950" y="1015"/>
                  </a:lnTo>
                  <a:lnTo>
                    <a:pt x="959" y="975"/>
                  </a:lnTo>
                  <a:lnTo>
                    <a:pt x="969" y="945"/>
                  </a:lnTo>
                  <a:lnTo>
                    <a:pt x="969" y="905"/>
                  </a:lnTo>
                  <a:lnTo>
                    <a:pt x="959" y="865"/>
                  </a:lnTo>
                  <a:lnTo>
                    <a:pt x="940" y="835"/>
                  </a:lnTo>
                  <a:lnTo>
                    <a:pt x="883" y="814"/>
                  </a:lnTo>
                  <a:lnTo>
                    <a:pt x="788" y="804"/>
                  </a:lnTo>
                  <a:lnTo>
                    <a:pt x="589" y="804"/>
                  </a:lnTo>
                  <a:lnTo>
                    <a:pt x="456" y="1367"/>
                  </a:lnTo>
                  <a:lnTo>
                    <a:pt x="446" y="1397"/>
                  </a:lnTo>
                  <a:lnTo>
                    <a:pt x="446" y="1438"/>
                  </a:lnTo>
                  <a:lnTo>
                    <a:pt x="465" y="1458"/>
                  </a:lnTo>
                  <a:lnTo>
                    <a:pt x="484" y="1458"/>
                  </a:lnTo>
                  <a:lnTo>
                    <a:pt x="513" y="1468"/>
                  </a:lnTo>
                  <a:lnTo>
                    <a:pt x="684" y="1468"/>
                  </a:lnTo>
                  <a:lnTo>
                    <a:pt x="693" y="1478"/>
                  </a:lnTo>
                  <a:lnTo>
                    <a:pt x="693" y="1508"/>
                  </a:lnTo>
                  <a:lnTo>
                    <a:pt x="674" y="1528"/>
                  </a:lnTo>
                  <a:lnTo>
                    <a:pt x="484" y="1528"/>
                  </a:lnTo>
                  <a:lnTo>
                    <a:pt x="389" y="1518"/>
                  </a:lnTo>
                  <a:lnTo>
                    <a:pt x="256" y="1518"/>
                  </a:lnTo>
                  <a:lnTo>
                    <a:pt x="180" y="1528"/>
                  </a:lnTo>
                  <a:lnTo>
                    <a:pt x="19" y="1528"/>
                  </a:lnTo>
                  <a:lnTo>
                    <a:pt x="0" y="1508"/>
                  </a:lnTo>
                  <a:lnTo>
                    <a:pt x="0" y="1478"/>
                  </a:lnTo>
                  <a:lnTo>
                    <a:pt x="19" y="1458"/>
                  </a:lnTo>
                  <a:lnTo>
                    <a:pt x="152" y="1458"/>
                  </a:lnTo>
                  <a:lnTo>
                    <a:pt x="209" y="1438"/>
                  </a:lnTo>
                  <a:lnTo>
                    <a:pt x="228" y="1407"/>
                  </a:lnTo>
                  <a:lnTo>
                    <a:pt x="247" y="1347"/>
                  </a:lnTo>
                  <a:lnTo>
                    <a:pt x="532" y="151"/>
                  </a:lnTo>
                  <a:lnTo>
                    <a:pt x="541" y="131"/>
                  </a:lnTo>
                  <a:lnTo>
                    <a:pt x="541" y="81"/>
                  </a:lnTo>
                  <a:lnTo>
                    <a:pt x="503" y="61"/>
                  </a:lnTo>
                  <a:lnTo>
                    <a:pt x="361" y="61"/>
                  </a:lnTo>
                  <a:lnTo>
                    <a:pt x="351" y="51"/>
                  </a:lnTo>
                  <a:lnTo>
                    <a:pt x="351" y="2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325" y="3339"/>
              <a:ext cx="1121" cy="1176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79" y="0"/>
                </a:cxn>
                <a:cxn ang="0">
                  <a:pos x="589" y="20"/>
                </a:cxn>
                <a:cxn ang="0">
                  <a:pos x="598" y="30"/>
                </a:cxn>
                <a:cxn ang="0">
                  <a:pos x="598" y="553"/>
                </a:cxn>
                <a:cxn ang="0">
                  <a:pos x="1092" y="553"/>
                </a:cxn>
                <a:cxn ang="0">
                  <a:pos x="1102" y="563"/>
                </a:cxn>
                <a:cxn ang="0">
                  <a:pos x="1121" y="573"/>
                </a:cxn>
                <a:cxn ang="0">
                  <a:pos x="1121" y="613"/>
                </a:cxn>
                <a:cxn ang="0">
                  <a:pos x="1102" y="623"/>
                </a:cxn>
                <a:cxn ang="0">
                  <a:pos x="1092" y="633"/>
                </a:cxn>
                <a:cxn ang="0">
                  <a:pos x="598" y="633"/>
                </a:cxn>
                <a:cxn ang="0">
                  <a:pos x="598" y="1146"/>
                </a:cxn>
                <a:cxn ang="0">
                  <a:pos x="589" y="1156"/>
                </a:cxn>
                <a:cxn ang="0">
                  <a:pos x="579" y="1176"/>
                </a:cxn>
                <a:cxn ang="0">
                  <a:pos x="541" y="1176"/>
                </a:cxn>
                <a:cxn ang="0">
                  <a:pos x="522" y="1156"/>
                </a:cxn>
                <a:cxn ang="0">
                  <a:pos x="522" y="633"/>
                </a:cxn>
                <a:cxn ang="0">
                  <a:pos x="28" y="633"/>
                </a:cxn>
                <a:cxn ang="0">
                  <a:pos x="19" y="623"/>
                </a:cxn>
                <a:cxn ang="0">
                  <a:pos x="0" y="613"/>
                </a:cxn>
                <a:cxn ang="0">
                  <a:pos x="0" y="573"/>
                </a:cxn>
                <a:cxn ang="0">
                  <a:pos x="19" y="563"/>
                </a:cxn>
                <a:cxn ang="0">
                  <a:pos x="28" y="553"/>
                </a:cxn>
                <a:cxn ang="0">
                  <a:pos x="522" y="553"/>
                </a:cxn>
                <a:cxn ang="0">
                  <a:pos x="522" y="30"/>
                </a:cxn>
                <a:cxn ang="0">
                  <a:pos x="532" y="20"/>
                </a:cxn>
                <a:cxn ang="0">
                  <a:pos x="541" y="0"/>
                </a:cxn>
              </a:cxnLst>
              <a:rect l="0" t="0" r="r" b="b"/>
              <a:pathLst>
                <a:path w="1121" h="1176">
                  <a:moveTo>
                    <a:pt x="541" y="0"/>
                  </a:moveTo>
                  <a:lnTo>
                    <a:pt x="579" y="0"/>
                  </a:lnTo>
                  <a:lnTo>
                    <a:pt x="589" y="20"/>
                  </a:lnTo>
                  <a:lnTo>
                    <a:pt x="598" y="30"/>
                  </a:lnTo>
                  <a:lnTo>
                    <a:pt x="598" y="553"/>
                  </a:lnTo>
                  <a:lnTo>
                    <a:pt x="1092" y="553"/>
                  </a:lnTo>
                  <a:lnTo>
                    <a:pt x="1102" y="563"/>
                  </a:lnTo>
                  <a:lnTo>
                    <a:pt x="1121" y="573"/>
                  </a:lnTo>
                  <a:lnTo>
                    <a:pt x="1121" y="613"/>
                  </a:lnTo>
                  <a:lnTo>
                    <a:pt x="1102" y="623"/>
                  </a:lnTo>
                  <a:lnTo>
                    <a:pt x="1092" y="633"/>
                  </a:lnTo>
                  <a:lnTo>
                    <a:pt x="598" y="633"/>
                  </a:lnTo>
                  <a:lnTo>
                    <a:pt x="598" y="1146"/>
                  </a:lnTo>
                  <a:lnTo>
                    <a:pt x="589" y="1156"/>
                  </a:lnTo>
                  <a:lnTo>
                    <a:pt x="579" y="1176"/>
                  </a:lnTo>
                  <a:lnTo>
                    <a:pt x="541" y="1176"/>
                  </a:lnTo>
                  <a:lnTo>
                    <a:pt x="522" y="1156"/>
                  </a:lnTo>
                  <a:lnTo>
                    <a:pt x="522" y="633"/>
                  </a:lnTo>
                  <a:lnTo>
                    <a:pt x="28" y="633"/>
                  </a:lnTo>
                  <a:lnTo>
                    <a:pt x="19" y="623"/>
                  </a:lnTo>
                  <a:lnTo>
                    <a:pt x="0" y="613"/>
                  </a:lnTo>
                  <a:lnTo>
                    <a:pt x="0" y="573"/>
                  </a:lnTo>
                  <a:lnTo>
                    <a:pt x="19" y="563"/>
                  </a:lnTo>
                  <a:lnTo>
                    <a:pt x="28" y="553"/>
                  </a:lnTo>
                  <a:lnTo>
                    <a:pt x="522" y="553"/>
                  </a:lnTo>
                  <a:lnTo>
                    <a:pt x="522" y="30"/>
                  </a:lnTo>
                  <a:lnTo>
                    <a:pt x="532" y="20"/>
                  </a:lnTo>
                  <a:lnTo>
                    <a:pt x="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854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5" y="50"/>
                </a:cxn>
                <a:cxn ang="0">
                  <a:pos x="466" y="60"/>
                </a:cxn>
                <a:cxn ang="0">
                  <a:pos x="333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4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7" y="2241"/>
                </a:cxn>
                <a:cxn ang="0">
                  <a:pos x="390" y="2191"/>
                </a:cxn>
                <a:cxn ang="0">
                  <a:pos x="304" y="2110"/>
                </a:cxn>
                <a:cxn ang="0">
                  <a:pos x="219" y="1990"/>
                </a:cxn>
                <a:cxn ang="0">
                  <a:pos x="143" y="1839"/>
                </a:cxn>
                <a:cxn ang="0">
                  <a:pos x="67" y="1648"/>
                </a:cxn>
                <a:cxn ang="0">
                  <a:pos x="29" y="1457"/>
                </a:cxn>
                <a:cxn ang="0">
                  <a:pos x="10" y="1286"/>
                </a:cxn>
                <a:cxn ang="0">
                  <a:pos x="0" y="1135"/>
                </a:cxn>
                <a:cxn ang="0">
                  <a:pos x="10" y="924"/>
                </a:cxn>
                <a:cxn ang="0">
                  <a:pos x="48" y="693"/>
                </a:cxn>
                <a:cxn ang="0">
                  <a:pos x="133" y="442"/>
                </a:cxn>
                <a:cxn ang="0">
                  <a:pos x="219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7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5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5" y="50"/>
                  </a:lnTo>
                  <a:lnTo>
                    <a:pt x="466" y="60"/>
                  </a:lnTo>
                  <a:lnTo>
                    <a:pt x="333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4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7" y="2241"/>
                  </a:lnTo>
                  <a:lnTo>
                    <a:pt x="390" y="2191"/>
                  </a:lnTo>
                  <a:lnTo>
                    <a:pt x="304" y="2110"/>
                  </a:lnTo>
                  <a:lnTo>
                    <a:pt x="219" y="1990"/>
                  </a:lnTo>
                  <a:lnTo>
                    <a:pt x="143" y="1839"/>
                  </a:lnTo>
                  <a:lnTo>
                    <a:pt x="67" y="1648"/>
                  </a:lnTo>
                  <a:lnTo>
                    <a:pt x="29" y="1457"/>
                  </a:lnTo>
                  <a:lnTo>
                    <a:pt x="10" y="1286"/>
                  </a:lnTo>
                  <a:lnTo>
                    <a:pt x="0" y="1135"/>
                  </a:lnTo>
                  <a:lnTo>
                    <a:pt x="10" y="924"/>
                  </a:lnTo>
                  <a:lnTo>
                    <a:pt x="48" y="693"/>
                  </a:lnTo>
                  <a:lnTo>
                    <a:pt x="133" y="442"/>
                  </a:lnTo>
                  <a:lnTo>
                    <a:pt x="219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7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538" y="3610"/>
              <a:ext cx="1292" cy="1538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466" y="0"/>
                </a:cxn>
                <a:cxn ang="0">
                  <a:pos x="580" y="10"/>
                </a:cxn>
                <a:cxn ang="0">
                  <a:pos x="741" y="10"/>
                </a:cxn>
                <a:cxn ang="0">
                  <a:pos x="827" y="0"/>
                </a:cxn>
                <a:cxn ang="0">
                  <a:pos x="1017" y="0"/>
                </a:cxn>
                <a:cxn ang="0">
                  <a:pos x="1026" y="10"/>
                </a:cxn>
                <a:cxn ang="0">
                  <a:pos x="1026" y="41"/>
                </a:cxn>
                <a:cxn ang="0">
                  <a:pos x="1007" y="61"/>
                </a:cxn>
                <a:cxn ang="0">
                  <a:pos x="855" y="61"/>
                </a:cxn>
                <a:cxn ang="0">
                  <a:pos x="789" y="81"/>
                </a:cxn>
                <a:cxn ang="0">
                  <a:pos x="751" y="101"/>
                </a:cxn>
                <a:cxn ang="0">
                  <a:pos x="732" y="131"/>
                </a:cxn>
                <a:cxn ang="0">
                  <a:pos x="722" y="171"/>
                </a:cxn>
                <a:cxn ang="0">
                  <a:pos x="713" y="191"/>
                </a:cxn>
                <a:cxn ang="0">
                  <a:pos x="428" y="1407"/>
                </a:cxn>
                <a:cxn ang="0">
                  <a:pos x="418" y="1427"/>
                </a:cxn>
                <a:cxn ang="0">
                  <a:pos x="418" y="1468"/>
                </a:cxn>
                <a:cxn ang="0">
                  <a:pos x="428" y="1478"/>
                </a:cxn>
                <a:cxn ang="0">
                  <a:pos x="694" y="1478"/>
                </a:cxn>
                <a:cxn ang="0">
                  <a:pos x="836" y="1468"/>
                </a:cxn>
                <a:cxn ang="0">
                  <a:pos x="950" y="1427"/>
                </a:cxn>
                <a:cxn ang="0">
                  <a:pos x="1036" y="1367"/>
                </a:cxn>
                <a:cxn ang="0">
                  <a:pos x="1102" y="1287"/>
                </a:cxn>
                <a:cxn ang="0">
                  <a:pos x="1159" y="1196"/>
                </a:cxn>
                <a:cxn ang="0">
                  <a:pos x="1235" y="1015"/>
                </a:cxn>
                <a:cxn ang="0">
                  <a:pos x="1254" y="975"/>
                </a:cxn>
                <a:cxn ang="0">
                  <a:pos x="1264" y="965"/>
                </a:cxn>
                <a:cxn ang="0">
                  <a:pos x="1283" y="965"/>
                </a:cxn>
                <a:cxn ang="0">
                  <a:pos x="1292" y="975"/>
                </a:cxn>
                <a:cxn ang="0">
                  <a:pos x="1292" y="995"/>
                </a:cxn>
                <a:cxn ang="0">
                  <a:pos x="1283" y="1015"/>
                </a:cxn>
                <a:cxn ang="0">
                  <a:pos x="1112" y="1498"/>
                </a:cxn>
                <a:cxn ang="0">
                  <a:pos x="1093" y="1538"/>
                </a:cxn>
                <a:cxn ang="0">
                  <a:pos x="10" y="1538"/>
                </a:cxn>
                <a:cxn ang="0">
                  <a:pos x="0" y="1528"/>
                </a:cxn>
                <a:cxn ang="0">
                  <a:pos x="0" y="1498"/>
                </a:cxn>
                <a:cxn ang="0">
                  <a:pos x="10" y="1478"/>
                </a:cxn>
                <a:cxn ang="0">
                  <a:pos x="19" y="1468"/>
                </a:cxn>
                <a:cxn ang="0">
                  <a:pos x="152" y="1468"/>
                </a:cxn>
                <a:cxn ang="0">
                  <a:pos x="209" y="1448"/>
                </a:cxn>
                <a:cxn ang="0">
                  <a:pos x="228" y="1417"/>
                </a:cxn>
                <a:cxn ang="0">
                  <a:pos x="247" y="1357"/>
                </a:cxn>
                <a:cxn ang="0">
                  <a:pos x="532" y="151"/>
                </a:cxn>
                <a:cxn ang="0">
                  <a:pos x="542" y="131"/>
                </a:cxn>
                <a:cxn ang="0">
                  <a:pos x="542" y="91"/>
                </a:cxn>
                <a:cxn ang="0">
                  <a:pos x="523" y="81"/>
                </a:cxn>
                <a:cxn ang="0">
                  <a:pos x="513" y="71"/>
                </a:cxn>
                <a:cxn ang="0">
                  <a:pos x="485" y="71"/>
                </a:cxn>
                <a:cxn ang="0">
                  <a:pos x="456" y="61"/>
                </a:cxn>
                <a:cxn ang="0">
                  <a:pos x="352" y="61"/>
                </a:cxn>
                <a:cxn ang="0">
                  <a:pos x="342" y="51"/>
                </a:cxn>
                <a:cxn ang="0">
                  <a:pos x="342" y="20"/>
                </a:cxn>
                <a:cxn ang="0">
                  <a:pos x="361" y="0"/>
                </a:cxn>
              </a:cxnLst>
              <a:rect l="0" t="0" r="r" b="b"/>
              <a:pathLst>
                <a:path w="1292" h="1538">
                  <a:moveTo>
                    <a:pt x="361" y="0"/>
                  </a:moveTo>
                  <a:lnTo>
                    <a:pt x="466" y="0"/>
                  </a:lnTo>
                  <a:lnTo>
                    <a:pt x="580" y="10"/>
                  </a:lnTo>
                  <a:lnTo>
                    <a:pt x="741" y="10"/>
                  </a:lnTo>
                  <a:lnTo>
                    <a:pt x="827" y="0"/>
                  </a:lnTo>
                  <a:lnTo>
                    <a:pt x="1017" y="0"/>
                  </a:lnTo>
                  <a:lnTo>
                    <a:pt x="1026" y="10"/>
                  </a:lnTo>
                  <a:lnTo>
                    <a:pt x="1026" y="41"/>
                  </a:lnTo>
                  <a:lnTo>
                    <a:pt x="1007" y="61"/>
                  </a:lnTo>
                  <a:lnTo>
                    <a:pt x="855" y="61"/>
                  </a:lnTo>
                  <a:lnTo>
                    <a:pt x="789" y="81"/>
                  </a:lnTo>
                  <a:lnTo>
                    <a:pt x="751" y="101"/>
                  </a:lnTo>
                  <a:lnTo>
                    <a:pt x="732" y="131"/>
                  </a:lnTo>
                  <a:lnTo>
                    <a:pt x="722" y="171"/>
                  </a:lnTo>
                  <a:lnTo>
                    <a:pt x="713" y="191"/>
                  </a:lnTo>
                  <a:lnTo>
                    <a:pt x="428" y="1407"/>
                  </a:lnTo>
                  <a:lnTo>
                    <a:pt x="418" y="1427"/>
                  </a:lnTo>
                  <a:lnTo>
                    <a:pt x="418" y="1468"/>
                  </a:lnTo>
                  <a:lnTo>
                    <a:pt x="428" y="1478"/>
                  </a:lnTo>
                  <a:lnTo>
                    <a:pt x="694" y="1478"/>
                  </a:lnTo>
                  <a:lnTo>
                    <a:pt x="836" y="1468"/>
                  </a:lnTo>
                  <a:lnTo>
                    <a:pt x="950" y="1427"/>
                  </a:lnTo>
                  <a:lnTo>
                    <a:pt x="1036" y="1367"/>
                  </a:lnTo>
                  <a:lnTo>
                    <a:pt x="1102" y="1287"/>
                  </a:lnTo>
                  <a:lnTo>
                    <a:pt x="1159" y="1196"/>
                  </a:lnTo>
                  <a:lnTo>
                    <a:pt x="1235" y="1015"/>
                  </a:lnTo>
                  <a:lnTo>
                    <a:pt x="1254" y="975"/>
                  </a:lnTo>
                  <a:lnTo>
                    <a:pt x="1264" y="965"/>
                  </a:lnTo>
                  <a:lnTo>
                    <a:pt x="1283" y="965"/>
                  </a:lnTo>
                  <a:lnTo>
                    <a:pt x="1292" y="975"/>
                  </a:lnTo>
                  <a:lnTo>
                    <a:pt x="1292" y="995"/>
                  </a:lnTo>
                  <a:lnTo>
                    <a:pt x="1283" y="1015"/>
                  </a:lnTo>
                  <a:lnTo>
                    <a:pt x="1112" y="1498"/>
                  </a:lnTo>
                  <a:lnTo>
                    <a:pt x="1093" y="1538"/>
                  </a:lnTo>
                  <a:lnTo>
                    <a:pt x="10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10" y="1478"/>
                  </a:lnTo>
                  <a:lnTo>
                    <a:pt x="19" y="1468"/>
                  </a:lnTo>
                  <a:lnTo>
                    <a:pt x="152" y="1468"/>
                  </a:lnTo>
                  <a:lnTo>
                    <a:pt x="209" y="1448"/>
                  </a:lnTo>
                  <a:lnTo>
                    <a:pt x="228" y="1417"/>
                  </a:lnTo>
                  <a:lnTo>
                    <a:pt x="247" y="1357"/>
                  </a:lnTo>
                  <a:lnTo>
                    <a:pt x="532" y="151"/>
                  </a:lnTo>
                  <a:lnTo>
                    <a:pt x="542" y="131"/>
                  </a:lnTo>
                  <a:lnTo>
                    <a:pt x="542" y="91"/>
                  </a:lnTo>
                  <a:lnTo>
                    <a:pt x="523" y="81"/>
                  </a:lnTo>
                  <a:lnTo>
                    <a:pt x="513" y="71"/>
                  </a:lnTo>
                  <a:lnTo>
                    <a:pt x="485" y="71"/>
                  </a:lnTo>
                  <a:lnTo>
                    <a:pt x="456" y="61"/>
                  </a:lnTo>
                  <a:lnTo>
                    <a:pt x="352" y="61"/>
                  </a:lnTo>
                  <a:lnTo>
                    <a:pt x="342" y="51"/>
                  </a:lnTo>
                  <a:lnTo>
                    <a:pt x="342" y="20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 noEditPoints="1"/>
            </p:cNvSpPr>
            <p:nvPr/>
          </p:nvSpPr>
          <p:spPr bwMode="auto">
            <a:xfrm>
              <a:off x="6058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8" y="20"/>
                </a:cxn>
                <a:cxn ang="0">
                  <a:pos x="105" y="70"/>
                </a:cxn>
                <a:cxn ang="0">
                  <a:pos x="190" y="150"/>
                </a:cxn>
                <a:cxn ang="0">
                  <a:pos x="276" y="271"/>
                </a:cxn>
                <a:cxn ang="0">
                  <a:pos x="352" y="422"/>
                </a:cxn>
                <a:cxn ang="0">
                  <a:pos x="447" y="683"/>
                </a:cxn>
                <a:cxn ang="0">
                  <a:pos x="485" y="924"/>
                </a:cxn>
                <a:cxn ang="0">
                  <a:pos x="494" y="1125"/>
                </a:cxn>
                <a:cxn ang="0">
                  <a:pos x="485" y="1326"/>
                </a:cxn>
                <a:cxn ang="0">
                  <a:pos x="447" y="1557"/>
                </a:cxn>
                <a:cxn ang="0">
                  <a:pos x="361" y="1809"/>
                </a:cxn>
                <a:cxn ang="0">
                  <a:pos x="276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8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10" y="2201"/>
                </a:cxn>
                <a:cxn ang="0">
                  <a:pos x="29" y="2191"/>
                </a:cxn>
                <a:cxn ang="0">
                  <a:pos x="162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1" y="1125"/>
                </a:cxn>
                <a:cxn ang="0">
                  <a:pos x="352" y="854"/>
                </a:cxn>
                <a:cxn ang="0">
                  <a:pos x="314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8" y="20"/>
                  </a:lnTo>
                  <a:lnTo>
                    <a:pt x="105" y="70"/>
                  </a:lnTo>
                  <a:lnTo>
                    <a:pt x="190" y="150"/>
                  </a:lnTo>
                  <a:lnTo>
                    <a:pt x="276" y="271"/>
                  </a:lnTo>
                  <a:lnTo>
                    <a:pt x="352" y="422"/>
                  </a:lnTo>
                  <a:lnTo>
                    <a:pt x="447" y="683"/>
                  </a:lnTo>
                  <a:lnTo>
                    <a:pt x="485" y="924"/>
                  </a:lnTo>
                  <a:lnTo>
                    <a:pt x="494" y="1125"/>
                  </a:lnTo>
                  <a:lnTo>
                    <a:pt x="485" y="1326"/>
                  </a:lnTo>
                  <a:lnTo>
                    <a:pt x="447" y="1557"/>
                  </a:lnTo>
                  <a:lnTo>
                    <a:pt x="361" y="1809"/>
                  </a:lnTo>
                  <a:lnTo>
                    <a:pt x="276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8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10" y="2201"/>
                  </a:lnTo>
                  <a:lnTo>
                    <a:pt x="29" y="2191"/>
                  </a:lnTo>
                  <a:lnTo>
                    <a:pt x="162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1" y="1125"/>
                  </a:lnTo>
                  <a:lnTo>
                    <a:pt x="352" y="854"/>
                  </a:lnTo>
                  <a:lnTo>
                    <a:pt x="314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 noEditPoints="1"/>
            </p:cNvSpPr>
            <p:nvPr/>
          </p:nvSpPr>
          <p:spPr bwMode="auto">
            <a:xfrm>
              <a:off x="7464" y="4324"/>
              <a:ext cx="1425" cy="523"/>
            </a:xfrm>
            <a:custGeom>
              <a:avLst/>
              <a:gdLst/>
              <a:ahLst/>
              <a:cxnLst>
                <a:cxn ang="0">
                  <a:pos x="38" y="432"/>
                </a:cxn>
                <a:cxn ang="0">
                  <a:pos x="1378" y="432"/>
                </a:cxn>
                <a:cxn ang="0">
                  <a:pos x="1387" y="442"/>
                </a:cxn>
                <a:cxn ang="0">
                  <a:pos x="1406" y="442"/>
                </a:cxn>
                <a:cxn ang="0">
                  <a:pos x="1416" y="462"/>
                </a:cxn>
                <a:cxn ang="0">
                  <a:pos x="1416" y="502"/>
                </a:cxn>
                <a:cxn ang="0">
                  <a:pos x="1397" y="512"/>
                </a:cxn>
                <a:cxn ang="0">
                  <a:pos x="1387" y="523"/>
                </a:cxn>
                <a:cxn ang="0">
                  <a:pos x="29" y="523"/>
                </a:cxn>
                <a:cxn ang="0">
                  <a:pos x="19" y="512"/>
                </a:cxn>
                <a:cxn ang="0">
                  <a:pos x="0" y="502"/>
                </a:cxn>
                <a:cxn ang="0">
                  <a:pos x="0" y="462"/>
                </a:cxn>
                <a:cxn ang="0">
                  <a:pos x="10" y="442"/>
                </a:cxn>
                <a:cxn ang="0">
                  <a:pos x="19" y="442"/>
                </a:cxn>
                <a:cxn ang="0">
                  <a:pos x="38" y="432"/>
                </a:cxn>
                <a:cxn ang="0">
                  <a:pos x="38" y="0"/>
                </a:cxn>
                <a:cxn ang="0">
                  <a:pos x="1397" y="0"/>
                </a:cxn>
                <a:cxn ang="0">
                  <a:pos x="1406" y="10"/>
                </a:cxn>
                <a:cxn ang="0">
                  <a:pos x="1425" y="20"/>
                </a:cxn>
                <a:cxn ang="0">
                  <a:pos x="1425" y="60"/>
                </a:cxn>
                <a:cxn ang="0">
                  <a:pos x="1416" y="80"/>
                </a:cxn>
                <a:cxn ang="0">
                  <a:pos x="1397" y="80"/>
                </a:cxn>
                <a:cxn ang="0">
                  <a:pos x="1387" y="90"/>
                </a:cxn>
                <a:cxn ang="0">
                  <a:pos x="48" y="90"/>
                </a:cxn>
                <a:cxn ang="0">
                  <a:pos x="29" y="80"/>
                </a:cxn>
                <a:cxn ang="0">
                  <a:pos x="19" y="80"/>
                </a:cxn>
                <a:cxn ang="0">
                  <a:pos x="10" y="60"/>
                </a:cxn>
                <a:cxn ang="0">
                  <a:pos x="10" y="20"/>
                </a:cxn>
                <a:cxn ang="0">
                  <a:pos x="29" y="10"/>
                </a:cxn>
                <a:cxn ang="0">
                  <a:pos x="38" y="0"/>
                </a:cxn>
              </a:cxnLst>
              <a:rect l="0" t="0" r="r" b="b"/>
              <a:pathLst>
                <a:path w="1425" h="523">
                  <a:moveTo>
                    <a:pt x="38" y="432"/>
                  </a:moveTo>
                  <a:lnTo>
                    <a:pt x="1378" y="432"/>
                  </a:lnTo>
                  <a:lnTo>
                    <a:pt x="1387" y="442"/>
                  </a:lnTo>
                  <a:lnTo>
                    <a:pt x="1406" y="442"/>
                  </a:lnTo>
                  <a:lnTo>
                    <a:pt x="1416" y="462"/>
                  </a:lnTo>
                  <a:lnTo>
                    <a:pt x="1416" y="502"/>
                  </a:lnTo>
                  <a:lnTo>
                    <a:pt x="1397" y="512"/>
                  </a:lnTo>
                  <a:lnTo>
                    <a:pt x="1387" y="523"/>
                  </a:lnTo>
                  <a:lnTo>
                    <a:pt x="29" y="523"/>
                  </a:lnTo>
                  <a:lnTo>
                    <a:pt x="19" y="512"/>
                  </a:lnTo>
                  <a:lnTo>
                    <a:pt x="0" y="502"/>
                  </a:lnTo>
                  <a:lnTo>
                    <a:pt x="0" y="462"/>
                  </a:lnTo>
                  <a:lnTo>
                    <a:pt x="10" y="442"/>
                  </a:lnTo>
                  <a:lnTo>
                    <a:pt x="19" y="442"/>
                  </a:lnTo>
                  <a:lnTo>
                    <a:pt x="38" y="432"/>
                  </a:lnTo>
                  <a:close/>
                  <a:moveTo>
                    <a:pt x="38" y="0"/>
                  </a:moveTo>
                  <a:lnTo>
                    <a:pt x="1397" y="0"/>
                  </a:lnTo>
                  <a:lnTo>
                    <a:pt x="1406" y="10"/>
                  </a:lnTo>
                  <a:lnTo>
                    <a:pt x="1425" y="20"/>
                  </a:lnTo>
                  <a:lnTo>
                    <a:pt x="1425" y="60"/>
                  </a:lnTo>
                  <a:lnTo>
                    <a:pt x="1416" y="80"/>
                  </a:lnTo>
                  <a:lnTo>
                    <a:pt x="1397" y="80"/>
                  </a:lnTo>
                  <a:lnTo>
                    <a:pt x="1387" y="90"/>
                  </a:lnTo>
                  <a:lnTo>
                    <a:pt x="48" y="90"/>
                  </a:lnTo>
                  <a:lnTo>
                    <a:pt x="29" y="80"/>
                  </a:lnTo>
                  <a:lnTo>
                    <a:pt x="19" y="80"/>
                  </a:lnTo>
                  <a:lnTo>
                    <a:pt x="10" y="60"/>
                  </a:lnTo>
                  <a:lnTo>
                    <a:pt x="10" y="20"/>
                  </a:lnTo>
                  <a:lnTo>
                    <a:pt x="29" y="1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9735" y="3610"/>
              <a:ext cx="1301" cy="1548"/>
            </a:xfrm>
            <a:custGeom>
              <a:avLst/>
              <a:gdLst/>
              <a:ahLst/>
              <a:cxnLst>
                <a:cxn ang="0">
                  <a:pos x="427" y="392"/>
                </a:cxn>
                <a:cxn ang="0">
                  <a:pos x="285" y="503"/>
                </a:cxn>
                <a:cxn ang="0">
                  <a:pos x="218" y="644"/>
                </a:cxn>
                <a:cxn ang="0">
                  <a:pos x="209" y="845"/>
                </a:cxn>
                <a:cxn ang="0">
                  <a:pos x="266" y="1015"/>
                </a:cxn>
                <a:cxn ang="0">
                  <a:pos x="418" y="1146"/>
                </a:cxn>
                <a:cxn ang="0">
                  <a:pos x="551" y="362"/>
                </a:cxn>
                <a:cxn ang="0">
                  <a:pos x="731" y="1176"/>
                </a:cxn>
                <a:cxn ang="0">
                  <a:pos x="940" y="1096"/>
                </a:cxn>
                <a:cxn ang="0">
                  <a:pos x="1045" y="965"/>
                </a:cxn>
                <a:cxn ang="0">
                  <a:pos x="1083" y="764"/>
                </a:cxn>
                <a:cxn ang="0">
                  <a:pos x="1054" y="593"/>
                </a:cxn>
                <a:cxn ang="0">
                  <a:pos x="950" y="443"/>
                </a:cxn>
                <a:cxn ang="0">
                  <a:pos x="731" y="352"/>
                </a:cxn>
                <a:cxn ang="0">
                  <a:pos x="361" y="10"/>
                </a:cxn>
                <a:cxn ang="0">
                  <a:pos x="1007" y="0"/>
                </a:cxn>
                <a:cxn ang="0">
                  <a:pos x="836" y="71"/>
                </a:cxn>
                <a:cxn ang="0">
                  <a:pos x="741" y="111"/>
                </a:cxn>
                <a:cxn ang="0">
                  <a:pos x="731" y="312"/>
                </a:cxn>
                <a:cxn ang="0">
                  <a:pos x="1073" y="412"/>
                </a:cxn>
                <a:cxn ang="0">
                  <a:pos x="1273" y="644"/>
                </a:cxn>
                <a:cxn ang="0">
                  <a:pos x="1273" y="905"/>
                </a:cxn>
                <a:cxn ang="0">
                  <a:pos x="1073" y="1126"/>
                </a:cxn>
                <a:cxn ang="0">
                  <a:pos x="731" y="1237"/>
                </a:cxn>
                <a:cxn ang="0">
                  <a:pos x="741" y="1438"/>
                </a:cxn>
                <a:cxn ang="0">
                  <a:pos x="836" y="1478"/>
                </a:cxn>
                <a:cxn ang="0">
                  <a:pos x="1007" y="1548"/>
                </a:cxn>
                <a:cxn ang="0">
                  <a:pos x="361" y="1538"/>
                </a:cxn>
                <a:cxn ang="0">
                  <a:pos x="285" y="1478"/>
                </a:cxn>
                <a:cxn ang="0">
                  <a:pos x="503" y="1458"/>
                </a:cxn>
                <a:cxn ang="0">
                  <a:pos x="551" y="1407"/>
                </a:cxn>
                <a:cxn ang="0">
                  <a:pos x="370" y="1196"/>
                </a:cxn>
                <a:cxn ang="0">
                  <a:pos x="104" y="1025"/>
                </a:cxn>
                <a:cxn ang="0">
                  <a:pos x="0" y="774"/>
                </a:cxn>
                <a:cxn ang="0">
                  <a:pos x="104" y="523"/>
                </a:cxn>
                <a:cxn ang="0">
                  <a:pos x="370" y="352"/>
                </a:cxn>
                <a:cxn ang="0">
                  <a:pos x="551" y="141"/>
                </a:cxn>
                <a:cxn ang="0">
                  <a:pos x="503" y="91"/>
                </a:cxn>
                <a:cxn ang="0">
                  <a:pos x="285" y="71"/>
                </a:cxn>
              </a:cxnLst>
              <a:rect l="0" t="0" r="r" b="b"/>
              <a:pathLst>
                <a:path w="1301" h="1548">
                  <a:moveTo>
                    <a:pt x="551" y="362"/>
                  </a:moveTo>
                  <a:lnTo>
                    <a:pt x="427" y="392"/>
                  </a:lnTo>
                  <a:lnTo>
                    <a:pt x="342" y="443"/>
                  </a:lnTo>
                  <a:lnTo>
                    <a:pt x="285" y="503"/>
                  </a:lnTo>
                  <a:lnTo>
                    <a:pt x="237" y="573"/>
                  </a:lnTo>
                  <a:lnTo>
                    <a:pt x="218" y="644"/>
                  </a:lnTo>
                  <a:lnTo>
                    <a:pt x="209" y="714"/>
                  </a:lnTo>
                  <a:lnTo>
                    <a:pt x="209" y="845"/>
                  </a:lnTo>
                  <a:lnTo>
                    <a:pt x="228" y="925"/>
                  </a:lnTo>
                  <a:lnTo>
                    <a:pt x="266" y="1015"/>
                  </a:lnTo>
                  <a:lnTo>
                    <a:pt x="323" y="1086"/>
                  </a:lnTo>
                  <a:lnTo>
                    <a:pt x="418" y="1146"/>
                  </a:lnTo>
                  <a:lnTo>
                    <a:pt x="551" y="1186"/>
                  </a:lnTo>
                  <a:lnTo>
                    <a:pt x="551" y="362"/>
                  </a:lnTo>
                  <a:close/>
                  <a:moveTo>
                    <a:pt x="731" y="352"/>
                  </a:moveTo>
                  <a:lnTo>
                    <a:pt x="731" y="1176"/>
                  </a:lnTo>
                  <a:lnTo>
                    <a:pt x="845" y="1146"/>
                  </a:lnTo>
                  <a:lnTo>
                    <a:pt x="940" y="1096"/>
                  </a:lnTo>
                  <a:lnTo>
                    <a:pt x="997" y="1035"/>
                  </a:lnTo>
                  <a:lnTo>
                    <a:pt x="1045" y="965"/>
                  </a:lnTo>
                  <a:lnTo>
                    <a:pt x="1083" y="824"/>
                  </a:lnTo>
                  <a:lnTo>
                    <a:pt x="1083" y="764"/>
                  </a:lnTo>
                  <a:lnTo>
                    <a:pt x="1073" y="674"/>
                  </a:lnTo>
                  <a:lnTo>
                    <a:pt x="1054" y="593"/>
                  </a:lnTo>
                  <a:lnTo>
                    <a:pt x="1016" y="513"/>
                  </a:lnTo>
                  <a:lnTo>
                    <a:pt x="950" y="443"/>
                  </a:lnTo>
                  <a:lnTo>
                    <a:pt x="864" y="382"/>
                  </a:lnTo>
                  <a:lnTo>
                    <a:pt x="731" y="352"/>
                  </a:lnTo>
                  <a:close/>
                  <a:moveTo>
                    <a:pt x="285" y="0"/>
                  </a:moveTo>
                  <a:lnTo>
                    <a:pt x="361" y="10"/>
                  </a:lnTo>
                  <a:lnTo>
                    <a:pt x="931" y="10"/>
                  </a:lnTo>
                  <a:lnTo>
                    <a:pt x="1007" y="0"/>
                  </a:lnTo>
                  <a:lnTo>
                    <a:pt x="1007" y="71"/>
                  </a:lnTo>
                  <a:lnTo>
                    <a:pt x="836" y="71"/>
                  </a:lnTo>
                  <a:lnTo>
                    <a:pt x="779" y="91"/>
                  </a:lnTo>
                  <a:lnTo>
                    <a:pt x="741" y="111"/>
                  </a:lnTo>
                  <a:lnTo>
                    <a:pt x="731" y="141"/>
                  </a:lnTo>
                  <a:lnTo>
                    <a:pt x="731" y="312"/>
                  </a:lnTo>
                  <a:lnTo>
                    <a:pt x="921" y="342"/>
                  </a:lnTo>
                  <a:lnTo>
                    <a:pt x="1073" y="412"/>
                  </a:lnTo>
                  <a:lnTo>
                    <a:pt x="1197" y="513"/>
                  </a:lnTo>
                  <a:lnTo>
                    <a:pt x="1273" y="644"/>
                  </a:lnTo>
                  <a:lnTo>
                    <a:pt x="1301" y="774"/>
                  </a:lnTo>
                  <a:lnTo>
                    <a:pt x="1273" y="905"/>
                  </a:lnTo>
                  <a:lnTo>
                    <a:pt x="1197" y="1025"/>
                  </a:lnTo>
                  <a:lnTo>
                    <a:pt x="1073" y="1126"/>
                  </a:lnTo>
                  <a:lnTo>
                    <a:pt x="921" y="1206"/>
                  </a:lnTo>
                  <a:lnTo>
                    <a:pt x="731" y="1237"/>
                  </a:lnTo>
                  <a:lnTo>
                    <a:pt x="731" y="1407"/>
                  </a:lnTo>
                  <a:lnTo>
                    <a:pt x="741" y="1438"/>
                  </a:lnTo>
                  <a:lnTo>
                    <a:pt x="779" y="1458"/>
                  </a:lnTo>
                  <a:lnTo>
                    <a:pt x="836" y="1478"/>
                  </a:lnTo>
                  <a:lnTo>
                    <a:pt x="1007" y="1478"/>
                  </a:lnTo>
                  <a:lnTo>
                    <a:pt x="1007" y="1548"/>
                  </a:lnTo>
                  <a:lnTo>
                    <a:pt x="931" y="1538"/>
                  </a:lnTo>
                  <a:lnTo>
                    <a:pt x="361" y="1538"/>
                  </a:lnTo>
                  <a:lnTo>
                    <a:pt x="285" y="1548"/>
                  </a:lnTo>
                  <a:lnTo>
                    <a:pt x="285" y="1478"/>
                  </a:lnTo>
                  <a:lnTo>
                    <a:pt x="446" y="1478"/>
                  </a:lnTo>
                  <a:lnTo>
                    <a:pt x="503" y="1458"/>
                  </a:lnTo>
                  <a:lnTo>
                    <a:pt x="541" y="1438"/>
                  </a:lnTo>
                  <a:lnTo>
                    <a:pt x="551" y="1407"/>
                  </a:lnTo>
                  <a:lnTo>
                    <a:pt x="551" y="1237"/>
                  </a:lnTo>
                  <a:lnTo>
                    <a:pt x="370" y="1196"/>
                  </a:lnTo>
                  <a:lnTo>
                    <a:pt x="218" y="1126"/>
                  </a:lnTo>
                  <a:lnTo>
                    <a:pt x="104" y="1025"/>
                  </a:lnTo>
                  <a:lnTo>
                    <a:pt x="28" y="905"/>
                  </a:lnTo>
                  <a:lnTo>
                    <a:pt x="0" y="774"/>
                  </a:lnTo>
                  <a:lnTo>
                    <a:pt x="28" y="644"/>
                  </a:lnTo>
                  <a:lnTo>
                    <a:pt x="104" y="523"/>
                  </a:lnTo>
                  <a:lnTo>
                    <a:pt x="218" y="422"/>
                  </a:lnTo>
                  <a:lnTo>
                    <a:pt x="370" y="352"/>
                  </a:lnTo>
                  <a:lnTo>
                    <a:pt x="551" y="312"/>
                  </a:lnTo>
                  <a:lnTo>
                    <a:pt x="551" y="141"/>
                  </a:lnTo>
                  <a:lnTo>
                    <a:pt x="541" y="111"/>
                  </a:lnTo>
                  <a:lnTo>
                    <a:pt x="503" y="91"/>
                  </a:lnTo>
                  <a:lnTo>
                    <a:pt x="446" y="71"/>
                  </a:lnTo>
                  <a:lnTo>
                    <a:pt x="285" y="7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11378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5" y="50"/>
                </a:cxn>
                <a:cxn ang="0">
                  <a:pos x="466" y="60"/>
                </a:cxn>
                <a:cxn ang="0">
                  <a:pos x="333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4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7" y="2241"/>
                </a:cxn>
                <a:cxn ang="0">
                  <a:pos x="390" y="2191"/>
                </a:cxn>
                <a:cxn ang="0">
                  <a:pos x="304" y="2110"/>
                </a:cxn>
                <a:cxn ang="0">
                  <a:pos x="219" y="1990"/>
                </a:cxn>
                <a:cxn ang="0">
                  <a:pos x="143" y="1839"/>
                </a:cxn>
                <a:cxn ang="0">
                  <a:pos x="67" y="1648"/>
                </a:cxn>
                <a:cxn ang="0">
                  <a:pos x="29" y="1457"/>
                </a:cxn>
                <a:cxn ang="0">
                  <a:pos x="10" y="1286"/>
                </a:cxn>
                <a:cxn ang="0">
                  <a:pos x="0" y="1135"/>
                </a:cxn>
                <a:cxn ang="0">
                  <a:pos x="10" y="924"/>
                </a:cxn>
                <a:cxn ang="0">
                  <a:pos x="48" y="693"/>
                </a:cxn>
                <a:cxn ang="0">
                  <a:pos x="133" y="442"/>
                </a:cxn>
                <a:cxn ang="0">
                  <a:pos x="219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7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5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5" y="50"/>
                  </a:lnTo>
                  <a:lnTo>
                    <a:pt x="466" y="60"/>
                  </a:lnTo>
                  <a:lnTo>
                    <a:pt x="333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4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7" y="2241"/>
                  </a:lnTo>
                  <a:lnTo>
                    <a:pt x="390" y="2191"/>
                  </a:lnTo>
                  <a:lnTo>
                    <a:pt x="304" y="2110"/>
                  </a:lnTo>
                  <a:lnTo>
                    <a:pt x="219" y="1990"/>
                  </a:lnTo>
                  <a:lnTo>
                    <a:pt x="143" y="1839"/>
                  </a:lnTo>
                  <a:lnTo>
                    <a:pt x="67" y="1648"/>
                  </a:lnTo>
                  <a:lnTo>
                    <a:pt x="29" y="1457"/>
                  </a:lnTo>
                  <a:lnTo>
                    <a:pt x="10" y="1286"/>
                  </a:lnTo>
                  <a:lnTo>
                    <a:pt x="0" y="1135"/>
                  </a:lnTo>
                  <a:lnTo>
                    <a:pt x="10" y="924"/>
                  </a:lnTo>
                  <a:lnTo>
                    <a:pt x="48" y="693"/>
                  </a:lnTo>
                  <a:lnTo>
                    <a:pt x="133" y="442"/>
                  </a:lnTo>
                  <a:lnTo>
                    <a:pt x="219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7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12043" y="3600"/>
              <a:ext cx="1758" cy="1538"/>
            </a:xfrm>
            <a:custGeom>
              <a:avLst/>
              <a:gdLst/>
              <a:ahLst/>
              <a:cxnLst>
                <a:cxn ang="0">
                  <a:pos x="1406" y="0"/>
                </a:cxn>
                <a:cxn ang="0">
                  <a:pos x="1729" y="0"/>
                </a:cxn>
                <a:cxn ang="0">
                  <a:pos x="1758" y="10"/>
                </a:cxn>
                <a:cxn ang="0">
                  <a:pos x="1739" y="61"/>
                </a:cxn>
                <a:cxn ang="0">
                  <a:pos x="1596" y="81"/>
                </a:cxn>
                <a:cxn ang="0">
                  <a:pos x="1435" y="181"/>
                </a:cxn>
                <a:cxn ang="0">
                  <a:pos x="1330" y="302"/>
                </a:cxn>
                <a:cxn ang="0">
                  <a:pos x="1159" y="493"/>
                </a:cxn>
                <a:cxn ang="0">
                  <a:pos x="998" y="674"/>
                </a:cxn>
                <a:cxn ang="0">
                  <a:pos x="1093" y="915"/>
                </a:cxn>
                <a:cxn ang="0">
                  <a:pos x="1216" y="1226"/>
                </a:cxn>
                <a:cxn ang="0">
                  <a:pos x="1292" y="1417"/>
                </a:cxn>
                <a:cxn ang="0">
                  <a:pos x="1368" y="1468"/>
                </a:cxn>
                <a:cxn ang="0">
                  <a:pos x="1492" y="1478"/>
                </a:cxn>
                <a:cxn ang="0">
                  <a:pos x="1473" y="1538"/>
                </a:cxn>
                <a:cxn ang="0">
                  <a:pos x="1292" y="1528"/>
                </a:cxn>
                <a:cxn ang="0">
                  <a:pos x="1036" y="1538"/>
                </a:cxn>
                <a:cxn ang="0">
                  <a:pos x="912" y="1528"/>
                </a:cxn>
                <a:cxn ang="0">
                  <a:pos x="931" y="1478"/>
                </a:cxn>
                <a:cxn ang="0">
                  <a:pos x="998" y="1468"/>
                </a:cxn>
                <a:cxn ang="0">
                  <a:pos x="1083" y="1417"/>
                </a:cxn>
                <a:cxn ang="0">
                  <a:pos x="1074" y="1377"/>
                </a:cxn>
                <a:cxn ang="0">
                  <a:pos x="665" y="1056"/>
                </a:cxn>
                <a:cxn ang="0">
                  <a:pos x="428" y="1317"/>
                </a:cxn>
                <a:cxn ang="0">
                  <a:pos x="399" y="1367"/>
                </a:cxn>
                <a:cxn ang="0">
                  <a:pos x="390" y="1417"/>
                </a:cxn>
                <a:cxn ang="0">
                  <a:pos x="437" y="1458"/>
                </a:cxn>
                <a:cxn ang="0">
                  <a:pos x="494" y="1468"/>
                </a:cxn>
                <a:cxn ang="0">
                  <a:pos x="504" y="1508"/>
                </a:cxn>
                <a:cxn ang="0">
                  <a:pos x="485" y="1538"/>
                </a:cxn>
                <a:cxn ang="0">
                  <a:pos x="228" y="1528"/>
                </a:cxn>
                <a:cxn ang="0">
                  <a:pos x="10" y="1538"/>
                </a:cxn>
                <a:cxn ang="0">
                  <a:pos x="0" y="1498"/>
                </a:cxn>
                <a:cxn ang="0">
                  <a:pos x="19" y="1468"/>
                </a:cxn>
                <a:cxn ang="0">
                  <a:pos x="152" y="1448"/>
                </a:cxn>
                <a:cxn ang="0">
                  <a:pos x="361" y="1307"/>
                </a:cxn>
                <a:cxn ang="0">
                  <a:pos x="836" y="774"/>
                </a:cxn>
                <a:cxn ang="0">
                  <a:pos x="570" y="111"/>
                </a:cxn>
                <a:cxn ang="0">
                  <a:pos x="504" y="71"/>
                </a:cxn>
                <a:cxn ang="0">
                  <a:pos x="380" y="61"/>
                </a:cxn>
                <a:cxn ang="0">
                  <a:pos x="399" y="10"/>
                </a:cxn>
                <a:cxn ang="0">
                  <a:pos x="580" y="20"/>
                </a:cxn>
                <a:cxn ang="0">
                  <a:pos x="789" y="10"/>
                </a:cxn>
                <a:cxn ang="0">
                  <a:pos x="950" y="20"/>
                </a:cxn>
                <a:cxn ang="0">
                  <a:pos x="931" y="71"/>
                </a:cxn>
                <a:cxn ang="0">
                  <a:pos x="874" y="81"/>
                </a:cxn>
                <a:cxn ang="0">
                  <a:pos x="789" y="131"/>
                </a:cxn>
                <a:cxn ang="0">
                  <a:pos x="798" y="171"/>
                </a:cxn>
                <a:cxn ang="0">
                  <a:pos x="988" y="603"/>
                </a:cxn>
                <a:cxn ang="0">
                  <a:pos x="1349" y="191"/>
                </a:cxn>
                <a:cxn ang="0">
                  <a:pos x="1368" y="111"/>
                </a:cxn>
                <a:cxn ang="0">
                  <a:pos x="1321" y="71"/>
                </a:cxn>
                <a:cxn ang="0">
                  <a:pos x="1264" y="61"/>
                </a:cxn>
                <a:cxn ang="0">
                  <a:pos x="1254" y="20"/>
                </a:cxn>
              </a:cxnLst>
              <a:rect l="0" t="0" r="r" b="b"/>
              <a:pathLst>
                <a:path w="1758" h="1538">
                  <a:moveTo>
                    <a:pt x="1273" y="0"/>
                  </a:moveTo>
                  <a:lnTo>
                    <a:pt x="1406" y="0"/>
                  </a:lnTo>
                  <a:lnTo>
                    <a:pt x="1530" y="10"/>
                  </a:lnTo>
                  <a:lnTo>
                    <a:pt x="1729" y="0"/>
                  </a:lnTo>
                  <a:lnTo>
                    <a:pt x="1748" y="0"/>
                  </a:lnTo>
                  <a:lnTo>
                    <a:pt x="1758" y="10"/>
                  </a:lnTo>
                  <a:lnTo>
                    <a:pt x="1758" y="40"/>
                  </a:lnTo>
                  <a:lnTo>
                    <a:pt x="1739" y="61"/>
                  </a:lnTo>
                  <a:lnTo>
                    <a:pt x="1710" y="61"/>
                  </a:lnTo>
                  <a:lnTo>
                    <a:pt x="1596" y="81"/>
                  </a:lnTo>
                  <a:lnTo>
                    <a:pt x="1501" y="131"/>
                  </a:lnTo>
                  <a:lnTo>
                    <a:pt x="1435" y="181"/>
                  </a:lnTo>
                  <a:lnTo>
                    <a:pt x="1387" y="231"/>
                  </a:lnTo>
                  <a:lnTo>
                    <a:pt x="1330" y="302"/>
                  </a:lnTo>
                  <a:lnTo>
                    <a:pt x="1245" y="392"/>
                  </a:lnTo>
                  <a:lnTo>
                    <a:pt x="1159" y="493"/>
                  </a:lnTo>
                  <a:lnTo>
                    <a:pt x="1074" y="583"/>
                  </a:lnTo>
                  <a:lnTo>
                    <a:pt x="998" y="674"/>
                  </a:lnTo>
                  <a:lnTo>
                    <a:pt x="1036" y="774"/>
                  </a:lnTo>
                  <a:lnTo>
                    <a:pt x="1093" y="915"/>
                  </a:lnTo>
                  <a:lnTo>
                    <a:pt x="1150" y="1066"/>
                  </a:lnTo>
                  <a:lnTo>
                    <a:pt x="1216" y="1226"/>
                  </a:lnTo>
                  <a:lnTo>
                    <a:pt x="1273" y="1367"/>
                  </a:lnTo>
                  <a:lnTo>
                    <a:pt x="1292" y="1417"/>
                  </a:lnTo>
                  <a:lnTo>
                    <a:pt x="1321" y="1448"/>
                  </a:lnTo>
                  <a:lnTo>
                    <a:pt x="1368" y="1468"/>
                  </a:lnTo>
                  <a:lnTo>
                    <a:pt x="1482" y="1468"/>
                  </a:lnTo>
                  <a:lnTo>
                    <a:pt x="1492" y="1478"/>
                  </a:lnTo>
                  <a:lnTo>
                    <a:pt x="1492" y="1518"/>
                  </a:lnTo>
                  <a:lnTo>
                    <a:pt x="1473" y="1538"/>
                  </a:lnTo>
                  <a:lnTo>
                    <a:pt x="1378" y="1538"/>
                  </a:lnTo>
                  <a:lnTo>
                    <a:pt x="1292" y="1528"/>
                  </a:lnTo>
                  <a:lnTo>
                    <a:pt x="1131" y="1528"/>
                  </a:lnTo>
                  <a:lnTo>
                    <a:pt x="1036" y="1538"/>
                  </a:lnTo>
                  <a:lnTo>
                    <a:pt x="922" y="1538"/>
                  </a:lnTo>
                  <a:lnTo>
                    <a:pt x="912" y="1528"/>
                  </a:lnTo>
                  <a:lnTo>
                    <a:pt x="912" y="1488"/>
                  </a:lnTo>
                  <a:lnTo>
                    <a:pt x="931" y="1478"/>
                  </a:lnTo>
                  <a:lnTo>
                    <a:pt x="941" y="1468"/>
                  </a:lnTo>
                  <a:lnTo>
                    <a:pt x="998" y="1468"/>
                  </a:lnTo>
                  <a:lnTo>
                    <a:pt x="1055" y="1448"/>
                  </a:lnTo>
                  <a:lnTo>
                    <a:pt x="1083" y="1417"/>
                  </a:lnTo>
                  <a:lnTo>
                    <a:pt x="1083" y="1397"/>
                  </a:lnTo>
                  <a:lnTo>
                    <a:pt x="1074" y="1377"/>
                  </a:lnTo>
                  <a:lnTo>
                    <a:pt x="855" y="834"/>
                  </a:lnTo>
                  <a:lnTo>
                    <a:pt x="665" y="1056"/>
                  </a:lnTo>
                  <a:lnTo>
                    <a:pt x="447" y="1297"/>
                  </a:lnTo>
                  <a:lnTo>
                    <a:pt x="428" y="1317"/>
                  </a:lnTo>
                  <a:lnTo>
                    <a:pt x="409" y="1347"/>
                  </a:lnTo>
                  <a:lnTo>
                    <a:pt x="399" y="1367"/>
                  </a:lnTo>
                  <a:lnTo>
                    <a:pt x="390" y="1397"/>
                  </a:lnTo>
                  <a:lnTo>
                    <a:pt x="390" y="1417"/>
                  </a:lnTo>
                  <a:lnTo>
                    <a:pt x="399" y="1437"/>
                  </a:lnTo>
                  <a:lnTo>
                    <a:pt x="437" y="1458"/>
                  </a:lnTo>
                  <a:lnTo>
                    <a:pt x="447" y="1468"/>
                  </a:lnTo>
                  <a:lnTo>
                    <a:pt x="494" y="1468"/>
                  </a:lnTo>
                  <a:lnTo>
                    <a:pt x="504" y="1478"/>
                  </a:lnTo>
                  <a:lnTo>
                    <a:pt x="504" y="1508"/>
                  </a:lnTo>
                  <a:lnTo>
                    <a:pt x="494" y="1528"/>
                  </a:lnTo>
                  <a:lnTo>
                    <a:pt x="485" y="1538"/>
                  </a:lnTo>
                  <a:lnTo>
                    <a:pt x="342" y="1538"/>
                  </a:lnTo>
                  <a:lnTo>
                    <a:pt x="228" y="1528"/>
                  </a:lnTo>
                  <a:lnTo>
                    <a:pt x="29" y="1538"/>
                  </a:lnTo>
                  <a:lnTo>
                    <a:pt x="10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10" y="1478"/>
                  </a:lnTo>
                  <a:lnTo>
                    <a:pt x="19" y="1468"/>
                  </a:lnTo>
                  <a:lnTo>
                    <a:pt x="48" y="1468"/>
                  </a:lnTo>
                  <a:lnTo>
                    <a:pt x="152" y="1448"/>
                  </a:lnTo>
                  <a:lnTo>
                    <a:pt x="257" y="1397"/>
                  </a:lnTo>
                  <a:lnTo>
                    <a:pt x="361" y="1307"/>
                  </a:lnTo>
                  <a:lnTo>
                    <a:pt x="390" y="1287"/>
                  </a:lnTo>
                  <a:lnTo>
                    <a:pt x="836" y="774"/>
                  </a:lnTo>
                  <a:lnTo>
                    <a:pt x="589" y="141"/>
                  </a:lnTo>
                  <a:lnTo>
                    <a:pt x="570" y="111"/>
                  </a:lnTo>
                  <a:lnTo>
                    <a:pt x="551" y="91"/>
                  </a:lnTo>
                  <a:lnTo>
                    <a:pt x="504" y="71"/>
                  </a:lnTo>
                  <a:lnTo>
                    <a:pt x="390" y="71"/>
                  </a:lnTo>
                  <a:lnTo>
                    <a:pt x="380" y="61"/>
                  </a:lnTo>
                  <a:lnTo>
                    <a:pt x="380" y="30"/>
                  </a:lnTo>
                  <a:lnTo>
                    <a:pt x="399" y="10"/>
                  </a:lnTo>
                  <a:lnTo>
                    <a:pt x="485" y="10"/>
                  </a:lnTo>
                  <a:lnTo>
                    <a:pt x="580" y="20"/>
                  </a:lnTo>
                  <a:lnTo>
                    <a:pt x="656" y="20"/>
                  </a:lnTo>
                  <a:lnTo>
                    <a:pt x="789" y="10"/>
                  </a:lnTo>
                  <a:lnTo>
                    <a:pt x="941" y="10"/>
                  </a:lnTo>
                  <a:lnTo>
                    <a:pt x="950" y="20"/>
                  </a:lnTo>
                  <a:lnTo>
                    <a:pt x="950" y="51"/>
                  </a:lnTo>
                  <a:lnTo>
                    <a:pt x="931" y="71"/>
                  </a:lnTo>
                  <a:lnTo>
                    <a:pt x="912" y="71"/>
                  </a:lnTo>
                  <a:lnTo>
                    <a:pt x="874" y="81"/>
                  </a:lnTo>
                  <a:lnTo>
                    <a:pt x="817" y="101"/>
                  </a:lnTo>
                  <a:lnTo>
                    <a:pt x="789" y="131"/>
                  </a:lnTo>
                  <a:lnTo>
                    <a:pt x="789" y="161"/>
                  </a:lnTo>
                  <a:lnTo>
                    <a:pt x="798" y="171"/>
                  </a:lnTo>
                  <a:lnTo>
                    <a:pt x="979" y="623"/>
                  </a:lnTo>
                  <a:lnTo>
                    <a:pt x="988" y="603"/>
                  </a:lnTo>
                  <a:lnTo>
                    <a:pt x="1330" y="211"/>
                  </a:lnTo>
                  <a:lnTo>
                    <a:pt x="1349" y="191"/>
                  </a:lnTo>
                  <a:lnTo>
                    <a:pt x="1368" y="131"/>
                  </a:lnTo>
                  <a:lnTo>
                    <a:pt x="1368" y="111"/>
                  </a:lnTo>
                  <a:lnTo>
                    <a:pt x="1359" y="91"/>
                  </a:lnTo>
                  <a:lnTo>
                    <a:pt x="1321" y="71"/>
                  </a:lnTo>
                  <a:lnTo>
                    <a:pt x="1311" y="61"/>
                  </a:lnTo>
                  <a:lnTo>
                    <a:pt x="1264" y="61"/>
                  </a:lnTo>
                  <a:lnTo>
                    <a:pt x="1254" y="51"/>
                  </a:lnTo>
                  <a:lnTo>
                    <a:pt x="1254" y="20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13810" y="4776"/>
              <a:ext cx="884" cy="1035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8" y="20"/>
                </a:cxn>
                <a:cxn ang="0">
                  <a:pos x="494" y="81"/>
                </a:cxn>
                <a:cxn ang="0">
                  <a:pos x="542" y="161"/>
                </a:cxn>
                <a:cxn ang="0">
                  <a:pos x="580" y="251"/>
                </a:cxn>
                <a:cxn ang="0">
                  <a:pos x="608" y="352"/>
                </a:cxn>
                <a:cxn ang="0">
                  <a:pos x="618" y="432"/>
                </a:cxn>
                <a:cxn ang="0">
                  <a:pos x="627" y="483"/>
                </a:cxn>
                <a:cxn ang="0">
                  <a:pos x="646" y="483"/>
                </a:cxn>
                <a:cxn ang="0">
                  <a:pos x="741" y="241"/>
                </a:cxn>
                <a:cxn ang="0">
                  <a:pos x="846" y="20"/>
                </a:cxn>
                <a:cxn ang="0">
                  <a:pos x="846" y="10"/>
                </a:cxn>
                <a:cxn ang="0">
                  <a:pos x="874" y="10"/>
                </a:cxn>
                <a:cxn ang="0">
                  <a:pos x="884" y="20"/>
                </a:cxn>
                <a:cxn ang="0">
                  <a:pos x="884" y="40"/>
                </a:cxn>
                <a:cxn ang="0">
                  <a:pos x="874" y="40"/>
                </a:cxn>
                <a:cxn ang="0">
                  <a:pos x="874" y="50"/>
                </a:cxn>
                <a:cxn ang="0">
                  <a:pos x="817" y="161"/>
                </a:cxn>
                <a:cxn ang="0">
                  <a:pos x="779" y="251"/>
                </a:cxn>
                <a:cxn ang="0">
                  <a:pos x="722" y="372"/>
                </a:cxn>
                <a:cxn ang="0">
                  <a:pos x="637" y="613"/>
                </a:cxn>
                <a:cxn ang="0">
                  <a:pos x="627" y="664"/>
                </a:cxn>
                <a:cxn ang="0">
                  <a:pos x="608" y="774"/>
                </a:cxn>
                <a:cxn ang="0">
                  <a:pos x="589" y="875"/>
                </a:cxn>
                <a:cxn ang="0">
                  <a:pos x="561" y="995"/>
                </a:cxn>
                <a:cxn ang="0">
                  <a:pos x="551" y="1015"/>
                </a:cxn>
                <a:cxn ang="0">
                  <a:pos x="532" y="1035"/>
                </a:cxn>
                <a:cxn ang="0">
                  <a:pos x="513" y="1035"/>
                </a:cxn>
                <a:cxn ang="0">
                  <a:pos x="504" y="1025"/>
                </a:cxn>
                <a:cxn ang="0">
                  <a:pos x="494" y="1005"/>
                </a:cxn>
                <a:cxn ang="0">
                  <a:pos x="494" y="995"/>
                </a:cxn>
                <a:cxn ang="0">
                  <a:pos x="504" y="945"/>
                </a:cxn>
                <a:cxn ang="0">
                  <a:pos x="513" y="854"/>
                </a:cxn>
                <a:cxn ang="0">
                  <a:pos x="570" y="653"/>
                </a:cxn>
                <a:cxn ang="0">
                  <a:pos x="570" y="643"/>
                </a:cxn>
                <a:cxn ang="0">
                  <a:pos x="580" y="633"/>
                </a:cxn>
                <a:cxn ang="0">
                  <a:pos x="580" y="462"/>
                </a:cxn>
                <a:cxn ang="0">
                  <a:pos x="570" y="382"/>
                </a:cxn>
                <a:cxn ang="0">
                  <a:pos x="551" y="302"/>
                </a:cxn>
                <a:cxn ang="0">
                  <a:pos x="513" y="231"/>
                </a:cxn>
                <a:cxn ang="0">
                  <a:pos x="466" y="171"/>
                </a:cxn>
                <a:cxn ang="0">
                  <a:pos x="399" y="131"/>
                </a:cxn>
                <a:cxn ang="0">
                  <a:pos x="304" y="121"/>
                </a:cxn>
                <a:cxn ang="0">
                  <a:pos x="200" y="141"/>
                </a:cxn>
                <a:cxn ang="0">
                  <a:pos x="114" y="191"/>
                </a:cxn>
                <a:cxn ang="0">
                  <a:pos x="57" y="272"/>
                </a:cxn>
                <a:cxn ang="0">
                  <a:pos x="48" y="292"/>
                </a:cxn>
                <a:cxn ang="0">
                  <a:pos x="48" y="302"/>
                </a:cxn>
                <a:cxn ang="0">
                  <a:pos x="10" y="302"/>
                </a:cxn>
                <a:cxn ang="0">
                  <a:pos x="0" y="292"/>
                </a:cxn>
                <a:cxn ang="0">
                  <a:pos x="0" y="261"/>
                </a:cxn>
                <a:cxn ang="0">
                  <a:pos x="19" y="221"/>
                </a:cxn>
                <a:cxn ang="0">
                  <a:pos x="57" y="151"/>
                </a:cxn>
                <a:cxn ang="0">
                  <a:pos x="114" y="91"/>
                </a:cxn>
                <a:cxn ang="0">
                  <a:pos x="171" y="50"/>
                </a:cxn>
                <a:cxn ang="0">
                  <a:pos x="238" y="10"/>
                </a:cxn>
                <a:cxn ang="0">
                  <a:pos x="323" y="0"/>
                </a:cxn>
              </a:cxnLst>
              <a:rect l="0" t="0" r="r" b="b"/>
              <a:pathLst>
                <a:path w="884" h="1035">
                  <a:moveTo>
                    <a:pt x="323" y="0"/>
                  </a:moveTo>
                  <a:lnTo>
                    <a:pt x="418" y="20"/>
                  </a:lnTo>
                  <a:lnTo>
                    <a:pt x="494" y="81"/>
                  </a:lnTo>
                  <a:lnTo>
                    <a:pt x="542" y="161"/>
                  </a:lnTo>
                  <a:lnTo>
                    <a:pt x="580" y="251"/>
                  </a:lnTo>
                  <a:lnTo>
                    <a:pt x="608" y="352"/>
                  </a:lnTo>
                  <a:lnTo>
                    <a:pt x="618" y="432"/>
                  </a:lnTo>
                  <a:lnTo>
                    <a:pt x="627" y="483"/>
                  </a:lnTo>
                  <a:lnTo>
                    <a:pt x="646" y="483"/>
                  </a:lnTo>
                  <a:lnTo>
                    <a:pt x="741" y="241"/>
                  </a:lnTo>
                  <a:lnTo>
                    <a:pt x="846" y="20"/>
                  </a:lnTo>
                  <a:lnTo>
                    <a:pt x="846" y="10"/>
                  </a:lnTo>
                  <a:lnTo>
                    <a:pt x="874" y="10"/>
                  </a:lnTo>
                  <a:lnTo>
                    <a:pt x="884" y="20"/>
                  </a:lnTo>
                  <a:lnTo>
                    <a:pt x="884" y="40"/>
                  </a:lnTo>
                  <a:lnTo>
                    <a:pt x="874" y="40"/>
                  </a:lnTo>
                  <a:lnTo>
                    <a:pt x="874" y="50"/>
                  </a:lnTo>
                  <a:lnTo>
                    <a:pt x="817" y="161"/>
                  </a:lnTo>
                  <a:lnTo>
                    <a:pt x="779" y="251"/>
                  </a:lnTo>
                  <a:lnTo>
                    <a:pt x="722" y="372"/>
                  </a:lnTo>
                  <a:lnTo>
                    <a:pt x="637" y="613"/>
                  </a:lnTo>
                  <a:lnTo>
                    <a:pt x="627" y="664"/>
                  </a:lnTo>
                  <a:lnTo>
                    <a:pt x="608" y="774"/>
                  </a:lnTo>
                  <a:lnTo>
                    <a:pt x="589" y="875"/>
                  </a:lnTo>
                  <a:lnTo>
                    <a:pt x="561" y="995"/>
                  </a:lnTo>
                  <a:lnTo>
                    <a:pt x="551" y="1015"/>
                  </a:lnTo>
                  <a:lnTo>
                    <a:pt x="532" y="1035"/>
                  </a:lnTo>
                  <a:lnTo>
                    <a:pt x="513" y="1035"/>
                  </a:lnTo>
                  <a:lnTo>
                    <a:pt x="504" y="1025"/>
                  </a:lnTo>
                  <a:lnTo>
                    <a:pt x="494" y="1005"/>
                  </a:lnTo>
                  <a:lnTo>
                    <a:pt x="494" y="995"/>
                  </a:lnTo>
                  <a:lnTo>
                    <a:pt x="504" y="945"/>
                  </a:lnTo>
                  <a:lnTo>
                    <a:pt x="513" y="854"/>
                  </a:lnTo>
                  <a:lnTo>
                    <a:pt x="570" y="653"/>
                  </a:lnTo>
                  <a:lnTo>
                    <a:pt x="570" y="643"/>
                  </a:lnTo>
                  <a:lnTo>
                    <a:pt x="580" y="633"/>
                  </a:lnTo>
                  <a:lnTo>
                    <a:pt x="580" y="462"/>
                  </a:lnTo>
                  <a:lnTo>
                    <a:pt x="570" y="382"/>
                  </a:lnTo>
                  <a:lnTo>
                    <a:pt x="551" y="302"/>
                  </a:lnTo>
                  <a:lnTo>
                    <a:pt x="513" y="231"/>
                  </a:lnTo>
                  <a:lnTo>
                    <a:pt x="466" y="171"/>
                  </a:lnTo>
                  <a:lnTo>
                    <a:pt x="399" y="131"/>
                  </a:lnTo>
                  <a:lnTo>
                    <a:pt x="304" y="121"/>
                  </a:lnTo>
                  <a:lnTo>
                    <a:pt x="200" y="141"/>
                  </a:lnTo>
                  <a:lnTo>
                    <a:pt x="114" y="191"/>
                  </a:lnTo>
                  <a:lnTo>
                    <a:pt x="57" y="272"/>
                  </a:lnTo>
                  <a:lnTo>
                    <a:pt x="48" y="292"/>
                  </a:lnTo>
                  <a:lnTo>
                    <a:pt x="48" y="302"/>
                  </a:lnTo>
                  <a:lnTo>
                    <a:pt x="10" y="302"/>
                  </a:lnTo>
                  <a:lnTo>
                    <a:pt x="0" y="292"/>
                  </a:lnTo>
                  <a:lnTo>
                    <a:pt x="0" y="261"/>
                  </a:lnTo>
                  <a:lnTo>
                    <a:pt x="19" y="221"/>
                  </a:lnTo>
                  <a:lnTo>
                    <a:pt x="57" y="151"/>
                  </a:lnTo>
                  <a:lnTo>
                    <a:pt x="114" y="91"/>
                  </a:lnTo>
                  <a:lnTo>
                    <a:pt x="171" y="50"/>
                  </a:lnTo>
                  <a:lnTo>
                    <a:pt x="238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14798" y="4957"/>
              <a:ext cx="646" cy="764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6" y="30"/>
                </a:cxn>
                <a:cxn ang="0">
                  <a:pos x="257" y="30"/>
                </a:cxn>
                <a:cxn ang="0">
                  <a:pos x="219" y="322"/>
                </a:cxn>
                <a:cxn ang="0">
                  <a:pos x="380" y="261"/>
                </a:cxn>
                <a:cxn ang="0">
                  <a:pos x="513" y="322"/>
                </a:cxn>
                <a:cxn ang="0">
                  <a:pos x="523" y="442"/>
                </a:cxn>
                <a:cxn ang="0">
                  <a:pos x="485" y="563"/>
                </a:cxn>
                <a:cxn ang="0">
                  <a:pos x="456" y="663"/>
                </a:cxn>
                <a:cxn ang="0">
                  <a:pos x="466" y="704"/>
                </a:cxn>
                <a:cxn ang="0">
                  <a:pos x="494" y="724"/>
                </a:cxn>
                <a:cxn ang="0">
                  <a:pos x="589" y="643"/>
                </a:cxn>
                <a:cxn ang="0">
                  <a:pos x="608" y="593"/>
                </a:cxn>
                <a:cxn ang="0">
                  <a:pos x="646" y="583"/>
                </a:cxn>
                <a:cxn ang="0">
                  <a:pos x="637" y="633"/>
                </a:cxn>
                <a:cxn ang="0">
                  <a:pos x="551" y="744"/>
                </a:cxn>
                <a:cxn ang="0">
                  <a:pos x="437" y="764"/>
                </a:cxn>
                <a:cxn ang="0">
                  <a:pos x="361" y="663"/>
                </a:cxn>
                <a:cxn ang="0">
                  <a:pos x="371" y="623"/>
                </a:cxn>
                <a:cxn ang="0">
                  <a:pos x="390" y="553"/>
                </a:cxn>
                <a:cxn ang="0">
                  <a:pos x="428" y="422"/>
                </a:cxn>
                <a:cxn ang="0">
                  <a:pos x="437" y="342"/>
                </a:cxn>
                <a:cxn ang="0">
                  <a:pos x="409" y="302"/>
                </a:cxn>
                <a:cxn ang="0">
                  <a:pos x="361" y="292"/>
                </a:cxn>
                <a:cxn ang="0">
                  <a:pos x="219" y="362"/>
                </a:cxn>
                <a:cxn ang="0">
                  <a:pos x="152" y="462"/>
                </a:cxn>
                <a:cxn ang="0">
                  <a:pos x="143" y="493"/>
                </a:cxn>
                <a:cxn ang="0">
                  <a:pos x="124" y="543"/>
                </a:cxn>
                <a:cxn ang="0">
                  <a:pos x="95" y="694"/>
                </a:cxn>
                <a:cxn ang="0">
                  <a:pos x="86" y="724"/>
                </a:cxn>
                <a:cxn ang="0">
                  <a:pos x="57" y="764"/>
                </a:cxn>
                <a:cxn ang="0">
                  <a:pos x="19" y="754"/>
                </a:cxn>
                <a:cxn ang="0">
                  <a:pos x="0" y="724"/>
                </a:cxn>
                <a:cxn ang="0">
                  <a:pos x="143" y="91"/>
                </a:cxn>
                <a:cxn ang="0">
                  <a:pos x="152" y="70"/>
                </a:cxn>
                <a:cxn ang="0">
                  <a:pos x="76" y="60"/>
                </a:cxn>
                <a:cxn ang="0">
                  <a:pos x="67" y="30"/>
                </a:cxn>
                <a:cxn ang="0">
                  <a:pos x="76" y="10"/>
                </a:cxn>
                <a:cxn ang="0">
                  <a:pos x="228" y="0"/>
                </a:cxn>
              </a:cxnLst>
              <a:rect l="0" t="0" r="r" b="b"/>
              <a:pathLst>
                <a:path w="646" h="764">
                  <a:moveTo>
                    <a:pt x="228" y="0"/>
                  </a:moveTo>
                  <a:lnTo>
                    <a:pt x="257" y="0"/>
                  </a:lnTo>
                  <a:lnTo>
                    <a:pt x="266" y="10"/>
                  </a:lnTo>
                  <a:lnTo>
                    <a:pt x="266" y="30"/>
                  </a:lnTo>
                  <a:lnTo>
                    <a:pt x="257" y="40"/>
                  </a:lnTo>
                  <a:lnTo>
                    <a:pt x="257" y="30"/>
                  </a:lnTo>
                  <a:lnTo>
                    <a:pt x="181" y="372"/>
                  </a:lnTo>
                  <a:lnTo>
                    <a:pt x="219" y="322"/>
                  </a:lnTo>
                  <a:lnTo>
                    <a:pt x="285" y="281"/>
                  </a:lnTo>
                  <a:lnTo>
                    <a:pt x="380" y="261"/>
                  </a:lnTo>
                  <a:lnTo>
                    <a:pt x="466" y="281"/>
                  </a:lnTo>
                  <a:lnTo>
                    <a:pt x="513" y="322"/>
                  </a:lnTo>
                  <a:lnTo>
                    <a:pt x="532" y="392"/>
                  </a:lnTo>
                  <a:lnTo>
                    <a:pt x="523" y="442"/>
                  </a:lnTo>
                  <a:lnTo>
                    <a:pt x="504" y="513"/>
                  </a:lnTo>
                  <a:lnTo>
                    <a:pt x="485" y="563"/>
                  </a:lnTo>
                  <a:lnTo>
                    <a:pt x="475" y="603"/>
                  </a:lnTo>
                  <a:lnTo>
                    <a:pt x="456" y="663"/>
                  </a:lnTo>
                  <a:lnTo>
                    <a:pt x="456" y="684"/>
                  </a:lnTo>
                  <a:lnTo>
                    <a:pt x="466" y="704"/>
                  </a:lnTo>
                  <a:lnTo>
                    <a:pt x="475" y="714"/>
                  </a:lnTo>
                  <a:lnTo>
                    <a:pt x="494" y="724"/>
                  </a:lnTo>
                  <a:lnTo>
                    <a:pt x="551" y="704"/>
                  </a:lnTo>
                  <a:lnTo>
                    <a:pt x="589" y="643"/>
                  </a:lnTo>
                  <a:lnTo>
                    <a:pt x="608" y="603"/>
                  </a:lnTo>
                  <a:lnTo>
                    <a:pt x="608" y="593"/>
                  </a:lnTo>
                  <a:lnTo>
                    <a:pt x="618" y="583"/>
                  </a:lnTo>
                  <a:lnTo>
                    <a:pt x="646" y="583"/>
                  </a:lnTo>
                  <a:lnTo>
                    <a:pt x="646" y="593"/>
                  </a:lnTo>
                  <a:lnTo>
                    <a:pt x="637" y="633"/>
                  </a:lnTo>
                  <a:lnTo>
                    <a:pt x="599" y="694"/>
                  </a:lnTo>
                  <a:lnTo>
                    <a:pt x="551" y="744"/>
                  </a:lnTo>
                  <a:lnTo>
                    <a:pt x="475" y="764"/>
                  </a:lnTo>
                  <a:lnTo>
                    <a:pt x="437" y="764"/>
                  </a:lnTo>
                  <a:lnTo>
                    <a:pt x="380" y="724"/>
                  </a:lnTo>
                  <a:lnTo>
                    <a:pt x="361" y="663"/>
                  </a:lnTo>
                  <a:lnTo>
                    <a:pt x="361" y="633"/>
                  </a:lnTo>
                  <a:lnTo>
                    <a:pt x="371" y="623"/>
                  </a:lnTo>
                  <a:lnTo>
                    <a:pt x="380" y="593"/>
                  </a:lnTo>
                  <a:lnTo>
                    <a:pt x="390" y="553"/>
                  </a:lnTo>
                  <a:lnTo>
                    <a:pt x="409" y="493"/>
                  </a:lnTo>
                  <a:lnTo>
                    <a:pt x="428" y="422"/>
                  </a:lnTo>
                  <a:lnTo>
                    <a:pt x="437" y="372"/>
                  </a:lnTo>
                  <a:lnTo>
                    <a:pt x="437" y="342"/>
                  </a:lnTo>
                  <a:lnTo>
                    <a:pt x="428" y="322"/>
                  </a:lnTo>
                  <a:lnTo>
                    <a:pt x="409" y="302"/>
                  </a:lnTo>
                  <a:lnTo>
                    <a:pt x="390" y="292"/>
                  </a:lnTo>
                  <a:lnTo>
                    <a:pt x="361" y="292"/>
                  </a:lnTo>
                  <a:lnTo>
                    <a:pt x="285" y="312"/>
                  </a:lnTo>
                  <a:lnTo>
                    <a:pt x="219" y="362"/>
                  </a:lnTo>
                  <a:lnTo>
                    <a:pt x="171" y="422"/>
                  </a:lnTo>
                  <a:lnTo>
                    <a:pt x="152" y="462"/>
                  </a:lnTo>
                  <a:lnTo>
                    <a:pt x="143" y="472"/>
                  </a:lnTo>
                  <a:lnTo>
                    <a:pt x="143" y="493"/>
                  </a:lnTo>
                  <a:lnTo>
                    <a:pt x="133" y="513"/>
                  </a:lnTo>
                  <a:lnTo>
                    <a:pt x="124" y="543"/>
                  </a:lnTo>
                  <a:lnTo>
                    <a:pt x="95" y="663"/>
                  </a:lnTo>
                  <a:lnTo>
                    <a:pt x="95" y="694"/>
                  </a:lnTo>
                  <a:lnTo>
                    <a:pt x="86" y="704"/>
                  </a:lnTo>
                  <a:lnTo>
                    <a:pt x="86" y="724"/>
                  </a:lnTo>
                  <a:lnTo>
                    <a:pt x="76" y="744"/>
                  </a:lnTo>
                  <a:lnTo>
                    <a:pt x="57" y="764"/>
                  </a:lnTo>
                  <a:lnTo>
                    <a:pt x="38" y="764"/>
                  </a:lnTo>
                  <a:lnTo>
                    <a:pt x="19" y="754"/>
                  </a:lnTo>
                  <a:lnTo>
                    <a:pt x="10" y="744"/>
                  </a:lnTo>
                  <a:lnTo>
                    <a:pt x="0" y="724"/>
                  </a:lnTo>
                  <a:lnTo>
                    <a:pt x="0" y="704"/>
                  </a:lnTo>
                  <a:lnTo>
                    <a:pt x="143" y="91"/>
                  </a:lnTo>
                  <a:lnTo>
                    <a:pt x="152" y="80"/>
                  </a:lnTo>
                  <a:lnTo>
                    <a:pt x="152" y="70"/>
                  </a:lnTo>
                  <a:lnTo>
                    <a:pt x="143" y="60"/>
                  </a:lnTo>
                  <a:lnTo>
                    <a:pt x="76" y="60"/>
                  </a:lnTo>
                  <a:lnTo>
                    <a:pt x="67" y="50"/>
                  </a:lnTo>
                  <a:lnTo>
                    <a:pt x="67" y="3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95" y="1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 noEditPoints="1"/>
            </p:cNvSpPr>
            <p:nvPr/>
          </p:nvSpPr>
          <p:spPr bwMode="auto">
            <a:xfrm>
              <a:off x="15900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8" y="20"/>
                </a:cxn>
                <a:cxn ang="0">
                  <a:pos x="105" y="70"/>
                </a:cxn>
                <a:cxn ang="0">
                  <a:pos x="190" y="150"/>
                </a:cxn>
                <a:cxn ang="0">
                  <a:pos x="276" y="271"/>
                </a:cxn>
                <a:cxn ang="0">
                  <a:pos x="352" y="422"/>
                </a:cxn>
                <a:cxn ang="0">
                  <a:pos x="447" y="683"/>
                </a:cxn>
                <a:cxn ang="0">
                  <a:pos x="485" y="924"/>
                </a:cxn>
                <a:cxn ang="0">
                  <a:pos x="494" y="1125"/>
                </a:cxn>
                <a:cxn ang="0">
                  <a:pos x="485" y="1326"/>
                </a:cxn>
                <a:cxn ang="0">
                  <a:pos x="447" y="1557"/>
                </a:cxn>
                <a:cxn ang="0">
                  <a:pos x="361" y="1809"/>
                </a:cxn>
                <a:cxn ang="0">
                  <a:pos x="276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8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10" y="2201"/>
                </a:cxn>
                <a:cxn ang="0">
                  <a:pos x="29" y="2191"/>
                </a:cxn>
                <a:cxn ang="0">
                  <a:pos x="162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1" y="1125"/>
                </a:cxn>
                <a:cxn ang="0">
                  <a:pos x="352" y="854"/>
                </a:cxn>
                <a:cxn ang="0">
                  <a:pos x="314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8" y="20"/>
                  </a:lnTo>
                  <a:lnTo>
                    <a:pt x="105" y="70"/>
                  </a:lnTo>
                  <a:lnTo>
                    <a:pt x="190" y="150"/>
                  </a:lnTo>
                  <a:lnTo>
                    <a:pt x="276" y="271"/>
                  </a:lnTo>
                  <a:lnTo>
                    <a:pt x="352" y="422"/>
                  </a:lnTo>
                  <a:lnTo>
                    <a:pt x="447" y="683"/>
                  </a:lnTo>
                  <a:lnTo>
                    <a:pt x="485" y="924"/>
                  </a:lnTo>
                  <a:lnTo>
                    <a:pt x="494" y="1125"/>
                  </a:lnTo>
                  <a:lnTo>
                    <a:pt x="485" y="1326"/>
                  </a:lnTo>
                  <a:lnTo>
                    <a:pt x="447" y="1557"/>
                  </a:lnTo>
                  <a:lnTo>
                    <a:pt x="361" y="1809"/>
                  </a:lnTo>
                  <a:lnTo>
                    <a:pt x="276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8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10" y="2201"/>
                  </a:lnTo>
                  <a:lnTo>
                    <a:pt x="29" y="2191"/>
                  </a:lnTo>
                  <a:lnTo>
                    <a:pt x="162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1" y="1125"/>
                  </a:lnTo>
                  <a:lnTo>
                    <a:pt x="352" y="854"/>
                  </a:lnTo>
                  <a:lnTo>
                    <a:pt x="314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16679" y="3610"/>
              <a:ext cx="1520" cy="1528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520" y="61"/>
                </a:cxn>
                <a:cxn ang="0">
                  <a:pos x="1473" y="483"/>
                </a:cxn>
                <a:cxn ang="0">
                  <a:pos x="1463" y="513"/>
                </a:cxn>
                <a:cxn ang="0">
                  <a:pos x="1425" y="493"/>
                </a:cxn>
                <a:cxn ang="0">
                  <a:pos x="1435" y="392"/>
                </a:cxn>
                <a:cxn ang="0">
                  <a:pos x="1425" y="221"/>
                </a:cxn>
                <a:cxn ang="0">
                  <a:pos x="1349" y="111"/>
                </a:cxn>
                <a:cxn ang="0">
                  <a:pos x="1121" y="71"/>
                </a:cxn>
                <a:cxn ang="0">
                  <a:pos x="770" y="81"/>
                </a:cxn>
                <a:cxn ang="0">
                  <a:pos x="741" y="101"/>
                </a:cxn>
                <a:cxn ang="0">
                  <a:pos x="589" y="734"/>
                </a:cxn>
                <a:cxn ang="0">
                  <a:pos x="893" y="724"/>
                </a:cxn>
                <a:cxn ang="0">
                  <a:pos x="1017" y="623"/>
                </a:cxn>
                <a:cxn ang="0">
                  <a:pos x="1074" y="473"/>
                </a:cxn>
                <a:cxn ang="0">
                  <a:pos x="1102" y="463"/>
                </a:cxn>
                <a:cxn ang="0">
                  <a:pos x="1112" y="503"/>
                </a:cxn>
                <a:cxn ang="0">
                  <a:pos x="988" y="1015"/>
                </a:cxn>
                <a:cxn ang="0">
                  <a:pos x="979" y="1056"/>
                </a:cxn>
                <a:cxn ang="0">
                  <a:pos x="941" y="1066"/>
                </a:cxn>
                <a:cxn ang="0">
                  <a:pos x="931" y="1035"/>
                </a:cxn>
                <a:cxn ang="0">
                  <a:pos x="941" y="1015"/>
                </a:cxn>
                <a:cxn ang="0">
                  <a:pos x="960" y="945"/>
                </a:cxn>
                <a:cxn ang="0">
                  <a:pos x="950" y="865"/>
                </a:cxn>
                <a:cxn ang="0">
                  <a:pos x="874" y="814"/>
                </a:cxn>
                <a:cxn ang="0">
                  <a:pos x="589" y="804"/>
                </a:cxn>
                <a:cxn ang="0">
                  <a:pos x="447" y="1397"/>
                </a:cxn>
                <a:cxn ang="0">
                  <a:pos x="466" y="1458"/>
                </a:cxn>
                <a:cxn ang="0">
                  <a:pos x="513" y="1468"/>
                </a:cxn>
                <a:cxn ang="0">
                  <a:pos x="694" y="1508"/>
                </a:cxn>
                <a:cxn ang="0">
                  <a:pos x="485" y="1528"/>
                </a:cxn>
                <a:cxn ang="0">
                  <a:pos x="257" y="1518"/>
                </a:cxn>
                <a:cxn ang="0">
                  <a:pos x="19" y="1528"/>
                </a:cxn>
                <a:cxn ang="0">
                  <a:pos x="0" y="1478"/>
                </a:cxn>
                <a:cxn ang="0">
                  <a:pos x="152" y="1458"/>
                </a:cxn>
                <a:cxn ang="0">
                  <a:pos x="228" y="1407"/>
                </a:cxn>
                <a:cxn ang="0">
                  <a:pos x="532" y="151"/>
                </a:cxn>
                <a:cxn ang="0">
                  <a:pos x="542" y="81"/>
                </a:cxn>
                <a:cxn ang="0">
                  <a:pos x="371" y="61"/>
                </a:cxn>
                <a:cxn ang="0">
                  <a:pos x="352" y="20"/>
                </a:cxn>
              </a:cxnLst>
              <a:rect l="0" t="0" r="r" b="b"/>
              <a:pathLst>
                <a:path w="1520" h="1528">
                  <a:moveTo>
                    <a:pt x="371" y="0"/>
                  </a:moveTo>
                  <a:lnTo>
                    <a:pt x="1511" y="0"/>
                  </a:lnTo>
                  <a:lnTo>
                    <a:pt x="1520" y="10"/>
                  </a:lnTo>
                  <a:lnTo>
                    <a:pt x="1520" y="61"/>
                  </a:lnTo>
                  <a:lnTo>
                    <a:pt x="1482" y="453"/>
                  </a:lnTo>
                  <a:lnTo>
                    <a:pt x="1473" y="483"/>
                  </a:lnTo>
                  <a:lnTo>
                    <a:pt x="1473" y="503"/>
                  </a:lnTo>
                  <a:lnTo>
                    <a:pt x="1463" y="513"/>
                  </a:lnTo>
                  <a:lnTo>
                    <a:pt x="1444" y="513"/>
                  </a:lnTo>
                  <a:lnTo>
                    <a:pt x="1425" y="493"/>
                  </a:lnTo>
                  <a:lnTo>
                    <a:pt x="1425" y="412"/>
                  </a:lnTo>
                  <a:lnTo>
                    <a:pt x="1435" y="392"/>
                  </a:lnTo>
                  <a:lnTo>
                    <a:pt x="1435" y="322"/>
                  </a:lnTo>
                  <a:lnTo>
                    <a:pt x="1425" y="221"/>
                  </a:lnTo>
                  <a:lnTo>
                    <a:pt x="1397" y="151"/>
                  </a:lnTo>
                  <a:lnTo>
                    <a:pt x="1349" y="111"/>
                  </a:lnTo>
                  <a:lnTo>
                    <a:pt x="1254" y="81"/>
                  </a:lnTo>
                  <a:lnTo>
                    <a:pt x="1121" y="71"/>
                  </a:lnTo>
                  <a:lnTo>
                    <a:pt x="798" y="71"/>
                  </a:lnTo>
                  <a:lnTo>
                    <a:pt x="770" y="81"/>
                  </a:lnTo>
                  <a:lnTo>
                    <a:pt x="751" y="81"/>
                  </a:lnTo>
                  <a:lnTo>
                    <a:pt x="741" y="101"/>
                  </a:lnTo>
                  <a:lnTo>
                    <a:pt x="722" y="161"/>
                  </a:lnTo>
                  <a:lnTo>
                    <a:pt x="589" y="734"/>
                  </a:lnTo>
                  <a:lnTo>
                    <a:pt x="779" y="734"/>
                  </a:lnTo>
                  <a:lnTo>
                    <a:pt x="893" y="724"/>
                  </a:lnTo>
                  <a:lnTo>
                    <a:pt x="969" y="684"/>
                  </a:lnTo>
                  <a:lnTo>
                    <a:pt x="1017" y="623"/>
                  </a:lnTo>
                  <a:lnTo>
                    <a:pt x="1055" y="513"/>
                  </a:lnTo>
                  <a:lnTo>
                    <a:pt x="1074" y="473"/>
                  </a:lnTo>
                  <a:lnTo>
                    <a:pt x="1083" y="463"/>
                  </a:lnTo>
                  <a:lnTo>
                    <a:pt x="1102" y="463"/>
                  </a:lnTo>
                  <a:lnTo>
                    <a:pt x="1112" y="473"/>
                  </a:lnTo>
                  <a:lnTo>
                    <a:pt x="1112" y="503"/>
                  </a:lnTo>
                  <a:lnTo>
                    <a:pt x="1102" y="523"/>
                  </a:lnTo>
                  <a:lnTo>
                    <a:pt x="988" y="1015"/>
                  </a:lnTo>
                  <a:lnTo>
                    <a:pt x="979" y="1035"/>
                  </a:lnTo>
                  <a:lnTo>
                    <a:pt x="979" y="1056"/>
                  </a:lnTo>
                  <a:lnTo>
                    <a:pt x="969" y="1066"/>
                  </a:lnTo>
                  <a:lnTo>
                    <a:pt x="941" y="1066"/>
                  </a:lnTo>
                  <a:lnTo>
                    <a:pt x="931" y="1056"/>
                  </a:lnTo>
                  <a:lnTo>
                    <a:pt x="931" y="1035"/>
                  </a:lnTo>
                  <a:lnTo>
                    <a:pt x="941" y="1025"/>
                  </a:lnTo>
                  <a:lnTo>
                    <a:pt x="941" y="1015"/>
                  </a:lnTo>
                  <a:lnTo>
                    <a:pt x="950" y="975"/>
                  </a:lnTo>
                  <a:lnTo>
                    <a:pt x="960" y="945"/>
                  </a:lnTo>
                  <a:lnTo>
                    <a:pt x="960" y="905"/>
                  </a:lnTo>
                  <a:lnTo>
                    <a:pt x="950" y="865"/>
                  </a:lnTo>
                  <a:lnTo>
                    <a:pt x="931" y="835"/>
                  </a:lnTo>
                  <a:lnTo>
                    <a:pt x="874" y="814"/>
                  </a:lnTo>
                  <a:lnTo>
                    <a:pt x="779" y="804"/>
                  </a:lnTo>
                  <a:lnTo>
                    <a:pt x="589" y="804"/>
                  </a:lnTo>
                  <a:lnTo>
                    <a:pt x="456" y="1367"/>
                  </a:lnTo>
                  <a:lnTo>
                    <a:pt x="447" y="1397"/>
                  </a:lnTo>
                  <a:lnTo>
                    <a:pt x="447" y="1438"/>
                  </a:lnTo>
                  <a:lnTo>
                    <a:pt x="466" y="1458"/>
                  </a:lnTo>
                  <a:lnTo>
                    <a:pt x="485" y="1458"/>
                  </a:lnTo>
                  <a:lnTo>
                    <a:pt x="513" y="1468"/>
                  </a:lnTo>
                  <a:lnTo>
                    <a:pt x="694" y="1468"/>
                  </a:lnTo>
                  <a:lnTo>
                    <a:pt x="694" y="1508"/>
                  </a:lnTo>
                  <a:lnTo>
                    <a:pt x="675" y="1528"/>
                  </a:lnTo>
                  <a:lnTo>
                    <a:pt x="485" y="1528"/>
                  </a:lnTo>
                  <a:lnTo>
                    <a:pt x="390" y="1518"/>
                  </a:lnTo>
                  <a:lnTo>
                    <a:pt x="257" y="1518"/>
                  </a:lnTo>
                  <a:lnTo>
                    <a:pt x="181" y="1528"/>
                  </a:lnTo>
                  <a:lnTo>
                    <a:pt x="19" y="1528"/>
                  </a:lnTo>
                  <a:lnTo>
                    <a:pt x="0" y="1508"/>
                  </a:lnTo>
                  <a:lnTo>
                    <a:pt x="0" y="1478"/>
                  </a:lnTo>
                  <a:lnTo>
                    <a:pt x="19" y="1458"/>
                  </a:lnTo>
                  <a:lnTo>
                    <a:pt x="152" y="1458"/>
                  </a:lnTo>
                  <a:lnTo>
                    <a:pt x="209" y="1438"/>
                  </a:lnTo>
                  <a:lnTo>
                    <a:pt x="228" y="1407"/>
                  </a:lnTo>
                  <a:lnTo>
                    <a:pt x="247" y="1347"/>
                  </a:lnTo>
                  <a:lnTo>
                    <a:pt x="532" y="151"/>
                  </a:lnTo>
                  <a:lnTo>
                    <a:pt x="542" y="131"/>
                  </a:lnTo>
                  <a:lnTo>
                    <a:pt x="542" y="81"/>
                  </a:lnTo>
                  <a:lnTo>
                    <a:pt x="504" y="61"/>
                  </a:lnTo>
                  <a:lnTo>
                    <a:pt x="371" y="61"/>
                  </a:lnTo>
                  <a:lnTo>
                    <a:pt x="352" y="51"/>
                  </a:lnTo>
                  <a:lnTo>
                    <a:pt x="352" y="20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18437" y="3892"/>
              <a:ext cx="1017" cy="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88" y="0"/>
                </a:cxn>
                <a:cxn ang="0">
                  <a:pos x="998" y="10"/>
                </a:cxn>
                <a:cxn ang="0">
                  <a:pos x="1017" y="20"/>
                </a:cxn>
                <a:cxn ang="0">
                  <a:pos x="1017" y="60"/>
                </a:cxn>
                <a:cxn ang="0">
                  <a:pos x="998" y="70"/>
                </a:cxn>
                <a:cxn ang="0">
                  <a:pos x="988" y="80"/>
                </a:cxn>
                <a:cxn ang="0">
                  <a:pos x="28" y="80"/>
                </a:cxn>
                <a:cxn ang="0">
                  <a:pos x="19" y="70"/>
                </a:cxn>
                <a:cxn ang="0">
                  <a:pos x="0" y="6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017" h="80">
                  <a:moveTo>
                    <a:pt x="28" y="0"/>
                  </a:moveTo>
                  <a:lnTo>
                    <a:pt x="988" y="0"/>
                  </a:lnTo>
                  <a:lnTo>
                    <a:pt x="998" y="10"/>
                  </a:lnTo>
                  <a:lnTo>
                    <a:pt x="1017" y="20"/>
                  </a:lnTo>
                  <a:lnTo>
                    <a:pt x="1017" y="60"/>
                  </a:lnTo>
                  <a:lnTo>
                    <a:pt x="998" y="70"/>
                  </a:lnTo>
                  <a:lnTo>
                    <a:pt x="988" y="80"/>
                  </a:lnTo>
                  <a:lnTo>
                    <a:pt x="28" y="80"/>
                  </a:lnTo>
                  <a:lnTo>
                    <a:pt x="19" y="70"/>
                  </a:lnTo>
                  <a:lnTo>
                    <a:pt x="0" y="6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19929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4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4" y="50"/>
                </a:cxn>
                <a:cxn ang="0">
                  <a:pos x="465" y="60"/>
                </a:cxn>
                <a:cxn ang="0">
                  <a:pos x="332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3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6" y="2241"/>
                </a:cxn>
                <a:cxn ang="0">
                  <a:pos x="389" y="2191"/>
                </a:cxn>
                <a:cxn ang="0">
                  <a:pos x="304" y="2110"/>
                </a:cxn>
                <a:cxn ang="0">
                  <a:pos x="218" y="1990"/>
                </a:cxn>
                <a:cxn ang="0">
                  <a:pos x="142" y="1839"/>
                </a:cxn>
                <a:cxn ang="0">
                  <a:pos x="66" y="1648"/>
                </a:cxn>
                <a:cxn ang="0">
                  <a:pos x="28" y="1457"/>
                </a:cxn>
                <a:cxn ang="0">
                  <a:pos x="9" y="1286"/>
                </a:cxn>
                <a:cxn ang="0">
                  <a:pos x="0" y="1135"/>
                </a:cxn>
                <a:cxn ang="0">
                  <a:pos x="9" y="924"/>
                </a:cxn>
                <a:cxn ang="0">
                  <a:pos x="47" y="693"/>
                </a:cxn>
                <a:cxn ang="0">
                  <a:pos x="133" y="442"/>
                </a:cxn>
                <a:cxn ang="0">
                  <a:pos x="218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6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4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4" y="50"/>
                  </a:lnTo>
                  <a:lnTo>
                    <a:pt x="465" y="60"/>
                  </a:lnTo>
                  <a:lnTo>
                    <a:pt x="332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3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6" y="2241"/>
                  </a:lnTo>
                  <a:lnTo>
                    <a:pt x="389" y="2191"/>
                  </a:lnTo>
                  <a:lnTo>
                    <a:pt x="304" y="2110"/>
                  </a:lnTo>
                  <a:lnTo>
                    <a:pt x="218" y="1990"/>
                  </a:lnTo>
                  <a:lnTo>
                    <a:pt x="142" y="1839"/>
                  </a:lnTo>
                  <a:lnTo>
                    <a:pt x="66" y="1648"/>
                  </a:lnTo>
                  <a:lnTo>
                    <a:pt x="28" y="1457"/>
                  </a:lnTo>
                  <a:lnTo>
                    <a:pt x="9" y="1286"/>
                  </a:lnTo>
                  <a:lnTo>
                    <a:pt x="0" y="1135"/>
                  </a:lnTo>
                  <a:lnTo>
                    <a:pt x="9" y="924"/>
                  </a:lnTo>
                  <a:lnTo>
                    <a:pt x="47" y="693"/>
                  </a:lnTo>
                  <a:lnTo>
                    <a:pt x="133" y="442"/>
                  </a:lnTo>
                  <a:lnTo>
                    <a:pt x="218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6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20622" y="3610"/>
              <a:ext cx="1292" cy="1538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466" y="0"/>
                </a:cxn>
                <a:cxn ang="0">
                  <a:pos x="580" y="10"/>
                </a:cxn>
                <a:cxn ang="0">
                  <a:pos x="741" y="10"/>
                </a:cxn>
                <a:cxn ang="0">
                  <a:pos x="827" y="0"/>
                </a:cxn>
                <a:cxn ang="0">
                  <a:pos x="1017" y="0"/>
                </a:cxn>
                <a:cxn ang="0">
                  <a:pos x="1026" y="10"/>
                </a:cxn>
                <a:cxn ang="0">
                  <a:pos x="1026" y="41"/>
                </a:cxn>
                <a:cxn ang="0">
                  <a:pos x="1007" y="61"/>
                </a:cxn>
                <a:cxn ang="0">
                  <a:pos x="855" y="61"/>
                </a:cxn>
                <a:cxn ang="0">
                  <a:pos x="789" y="81"/>
                </a:cxn>
                <a:cxn ang="0">
                  <a:pos x="751" y="101"/>
                </a:cxn>
                <a:cxn ang="0">
                  <a:pos x="732" y="131"/>
                </a:cxn>
                <a:cxn ang="0">
                  <a:pos x="722" y="171"/>
                </a:cxn>
                <a:cxn ang="0">
                  <a:pos x="713" y="191"/>
                </a:cxn>
                <a:cxn ang="0">
                  <a:pos x="428" y="1407"/>
                </a:cxn>
                <a:cxn ang="0">
                  <a:pos x="418" y="1427"/>
                </a:cxn>
                <a:cxn ang="0">
                  <a:pos x="418" y="1468"/>
                </a:cxn>
                <a:cxn ang="0">
                  <a:pos x="428" y="1478"/>
                </a:cxn>
                <a:cxn ang="0">
                  <a:pos x="694" y="1478"/>
                </a:cxn>
                <a:cxn ang="0">
                  <a:pos x="836" y="1468"/>
                </a:cxn>
                <a:cxn ang="0">
                  <a:pos x="950" y="1427"/>
                </a:cxn>
                <a:cxn ang="0">
                  <a:pos x="1036" y="1367"/>
                </a:cxn>
                <a:cxn ang="0">
                  <a:pos x="1102" y="1287"/>
                </a:cxn>
                <a:cxn ang="0">
                  <a:pos x="1159" y="1196"/>
                </a:cxn>
                <a:cxn ang="0">
                  <a:pos x="1235" y="1015"/>
                </a:cxn>
                <a:cxn ang="0">
                  <a:pos x="1254" y="975"/>
                </a:cxn>
                <a:cxn ang="0">
                  <a:pos x="1264" y="965"/>
                </a:cxn>
                <a:cxn ang="0">
                  <a:pos x="1283" y="965"/>
                </a:cxn>
                <a:cxn ang="0">
                  <a:pos x="1292" y="975"/>
                </a:cxn>
                <a:cxn ang="0">
                  <a:pos x="1292" y="995"/>
                </a:cxn>
                <a:cxn ang="0">
                  <a:pos x="1283" y="1015"/>
                </a:cxn>
                <a:cxn ang="0">
                  <a:pos x="1112" y="1498"/>
                </a:cxn>
                <a:cxn ang="0">
                  <a:pos x="1093" y="1538"/>
                </a:cxn>
                <a:cxn ang="0">
                  <a:pos x="19" y="1538"/>
                </a:cxn>
                <a:cxn ang="0">
                  <a:pos x="0" y="1528"/>
                </a:cxn>
                <a:cxn ang="0">
                  <a:pos x="0" y="1498"/>
                </a:cxn>
                <a:cxn ang="0">
                  <a:pos x="10" y="1478"/>
                </a:cxn>
                <a:cxn ang="0">
                  <a:pos x="19" y="1468"/>
                </a:cxn>
                <a:cxn ang="0">
                  <a:pos x="152" y="1468"/>
                </a:cxn>
                <a:cxn ang="0">
                  <a:pos x="209" y="1448"/>
                </a:cxn>
                <a:cxn ang="0">
                  <a:pos x="228" y="1417"/>
                </a:cxn>
                <a:cxn ang="0">
                  <a:pos x="247" y="1357"/>
                </a:cxn>
                <a:cxn ang="0">
                  <a:pos x="532" y="151"/>
                </a:cxn>
                <a:cxn ang="0">
                  <a:pos x="542" y="131"/>
                </a:cxn>
                <a:cxn ang="0">
                  <a:pos x="542" y="91"/>
                </a:cxn>
                <a:cxn ang="0">
                  <a:pos x="532" y="81"/>
                </a:cxn>
                <a:cxn ang="0">
                  <a:pos x="513" y="71"/>
                </a:cxn>
                <a:cxn ang="0">
                  <a:pos x="485" y="71"/>
                </a:cxn>
                <a:cxn ang="0">
                  <a:pos x="456" y="61"/>
                </a:cxn>
                <a:cxn ang="0">
                  <a:pos x="361" y="61"/>
                </a:cxn>
                <a:cxn ang="0">
                  <a:pos x="342" y="51"/>
                </a:cxn>
                <a:cxn ang="0">
                  <a:pos x="342" y="20"/>
                </a:cxn>
                <a:cxn ang="0">
                  <a:pos x="361" y="0"/>
                </a:cxn>
              </a:cxnLst>
              <a:rect l="0" t="0" r="r" b="b"/>
              <a:pathLst>
                <a:path w="1292" h="1538">
                  <a:moveTo>
                    <a:pt x="361" y="0"/>
                  </a:moveTo>
                  <a:lnTo>
                    <a:pt x="466" y="0"/>
                  </a:lnTo>
                  <a:lnTo>
                    <a:pt x="580" y="10"/>
                  </a:lnTo>
                  <a:lnTo>
                    <a:pt x="741" y="10"/>
                  </a:lnTo>
                  <a:lnTo>
                    <a:pt x="827" y="0"/>
                  </a:lnTo>
                  <a:lnTo>
                    <a:pt x="1017" y="0"/>
                  </a:lnTo>
                  <a:lnTo>
                    <a:pt x="1026" y="10"/>
                  </a:lnTo>
                  <a:lnTo>
                    <a:pt x="1026" y="41"/>
                  </a:lnTo>
                  <a:lnTo>
                    <a:pt x="1007" y="61"/>
                  </a:lnTo>
                  <a:lnTo>
                    <a:pt x="855" y="61"/>
                  </a:lnTo>
                  <a:lnTo>
                    <a:pt x="789" y="81"/>
                  </a:lnTo>
                  <a:lnTo>
                    <a:pt x="751" y="101"/>
                  </a:lnTo>
                  <a:lnTo>
                    <a:pt x="732" y="131"/>
                  </a:lnTo>
                  <a:lnTo>
                    <a:pt x="722" y="171"/>
                  </a:lnTo>
                  <a:lnTo>
                    <a:pt x="713" y="191"/>
                  </a:lnTo>
                  <a:lnTo>
                    <a:pt x="428" y="1407"/>
                  </a:lnTo>
                  <a:lnTo>
                    <a:pt x="418" y="1427"/>
                  </a:lnTo>
                  <a:lnTo>
                    <a:pt x="418" y="1468"/>
                  </a:lnTo>
                  <a:lnTo>
                    <a:pt x="428" y="1478"/>
                  </a:lnTo>
                  <a:lnTo>
                    <a:pt x="694" y="1478"/>
                  </a:lnTo>
                  <a:lnTo>
                    <a:pt x="836" y="1468"/>
                  </a:lnTo>
                  <a:lnTo>
                    <a:pt x="950" y="1427"/>
                  </a:lnTo>
                  <a:lnTo>
                    <a:pt x="1036" y="1367"/>
                  </a:lnTo>
                  <a:lnTo>
                    <a:pt x="1102" y="1287"/>
                  </a:lnTo>
                  <a:lnTo>
                    <a:pt x="1159" y="1196"/>
                  </a:lnTo>
                  <a:lnTo>
                    <a:pt x="1235" y="1015"/>
                  </a:lnTo>
                  <a:lnTo>
                    <a:pt x="1254" y="975"/>
                  </a:lnTo>
                  <a:lnTo>
                    <a:pt x="1264" y="965"/>
                  </a:lnTo>
                  <a:lnTo>
                    <a:pt x="1283" y="965"/>
                  </a:lnTo>
                  <a:lnTo>
                    <a:pt x="1292" y="975"/>
                  </a:lnTo>
                  <a:lnTo>
                    <a:pt x="1292" y="995"/>
                  </a:lnTo>
                  <a:lnTo>
                    <a:pt x="1283" y="1015"/>
                  </a:lnTo>
                  <a:lnTo>
                    <a:pt x="1112" y="1498"/>
                  </a:lnTo>
                  <a:lnTo>
                    <a:pt x="1093" y="1538"/>
                  </a:lnTo>
                  <a:lnTo>
                    <a:pt x="19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10" y="1478"/>
                  </a:lnTo>
                  <a:lnTo>
                    <a:pt x="19" y="1468"/>
                  </a:lnTo>
                  <a:lnTo>
                    <a:pt x="152" y="1468"/>
                  </a:lnTo>
                  <a:lnTo>
                    <a:pt x="209" y="1448"/>
                  </a:lnTo>
                  <a:lnTo>
                    <a:pt x="228" y="1417"/>
                  </a:lnTo>
                  <a:lnTo>
                    <a:pt x="247" y="1357"/>
                  </a:lnTo>
                  <a:lnTo>
                    <a:pt x="532" y="151"/>
                  </a:lnTo>
                  <a:lnTo>
                    <a:pt x="542" y="131"/>
                  </a:lnTo>
                  <a:lnTo>
                    <a:pt x="542" y="91"/>
                  </a:lnTo>
                  <a:lnTo>
                    <a:pt x="532" y="81"/>
                  </a:lnTo>
                  <a:lnTo>
                    <a:pt x="513" y="71"/>
                  </a:lnTo>
                  <a:lnTo>
                    <a:pt x="485" y="71"/>
                  </a:lnTo>
                  <a:lnTo>
                    <a:pt x="456" y="61"/>
                  </a:lnTo>
                  <a:lnTo>
                    <a:pt x="361" y="61"/>
                  </a:lnTo>
                  <a:lnTo>
                    <a:pt x="342" y="51"/>
                  </a:lnTo>
                  <a:lnTo>
                    <a:pt x="342" y="20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 noEditPoints="1"/>
            </p:cNvSpPr>
            <p:nvPr/>
          </p:nvSpPr>
          <p:spPr bwMode="auto">
            <a:xfrm>
              <a:off x="22133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7" y="20"/>
                </a:cxn>
                <a:cxn ang="0">
                  <a:pos x="104" y="70"/>
                </a:cxn>
                <a:cxn ang="0">
                  <a:pos x="190" y="150"/>
                </a:cxn>
                <a:cxn ang="0">
                  <a:pos x="275" y="271"/>
                </a:cxn>
                <a:cxn ang="0">
                  <a:pos x="351" y="422"/>
                </a:cxn>
                <a:cxn ang="0">
                  <a:pos x="446" y="683"/>
                </a:cxn>
                <a:cxn ang="0">
                  <a:pos x="484" y="924"/>
                </a:cxn>
                <a:cxn ang="0">
                  <a:pos x="494" y="1125"/>
                </a:cxn>
                <a:cxn ang="0">
                  <a:pos x="484" y="1326"/>
                </a:cxn>
                <a:cxn ang="0">
                  <a:pos x="446" y="1557"/>
                </a:cxn>
                <a:cxn ang="0">
                  <a:pos x="361" y="1809"/>
                </a:cxn>
                <a:cxn ang="0">
                  <a:pos x="275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7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9" y="2201"/>
                </a:cxn>
                <a:cxn ang="0">
                  <a:pos x="28" y="2191"/>
                </a:cxn>
                <a:cxn ang="0">
                  <a:pos x="161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0" y="1125"/>
                </a:cxn>
                <a:cxn ang="0">
                  <a:pos x="351" y="854"/>
                </a:cxn>
                <a:cxn ang="0">
                  <a:pos x="313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7" y="20"/>
                  </a:lnTo>
                  <a:lnTo>
                    <a:pt x="104" y="70"/>
                  </a:lnTo>
                  <a:lnTo>
                    <a:pt x="190" y="150"/>
                  </a:lnTo>
                  <a:lnTo>
                    <a:pt x="275" y="271"/>
                  </a:lnTo>
                  <a:lnTo>
                    <a:pt x="351" y="422"/>
                  </a:lnTo>
                  <a:lnTo>
                    <a:pt x="446" y="683"/>
                  </a:lnTo>
                  <a:lnTo>
                    <a:pt x="484" y="924"/>
                  </a:lnTo>
                  <a:lnTo>
                    <a:pt x="494" y="1125"/>
                  </a:lnTo>
                  <a:lnTo>
                    <a:pt x="484" y="1326"/>
                  </a:lnTo>
                  <a:lnTo>
                    <a:pt x="446" y="1557"/>
                  </a:lnTo>
                  <a:lnTo>
                    <a:pt x="361" y="1809"/>
                  </a:lnTo>
                  <a:lnTo>
                    <a:pt x="275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7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9" y="2201"/>
                  </a:lnTo>
                  <a:lnTo>
                    <a:pt x="28" y="2191"/>
                  </a:lnTo>
                  <a:lnTo>
                    <a:pt x="161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0" y="1125"/>
                  </a:lnTo>
                  <a:lnTo>
                    <a:pt x="351" y="854"/>
                  </a:lnTo>
                  <a:lnTo>
                    <a:pt x="313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 noEditPoints="1"/>
            </p:cNvSpPr>
            <p:nvPr/>
          </p:nvSpPr>
          <p:spPr bwMode="auto">
            <a:xfrm>
              <a:off x="22959" y="3610"/>
              <a:ext cx="1302" cy="1548"/>
            </a:xfrm>
            <a:custGeom>
              <a:avLst/>
              <a:gdLst/>
              <a:ahLst/>
              <a:cxnLst>
                <a:cxn ang="0">
                  <a:pos x="428" y="392"/>
                </a:cxn>
                <a:cxn ang="0">
                  <a:pos x="285" y="503"/>
                </a:cxn>
                <a:cxn ang="0">
                  <a:pos x="219" y="644"/>
                </a:cxn>
                <a:cxn ang="0">
                  <a:pos x="209" y="845"/>
                </a:cxn>
                <a:cxn ang="0">
                  <a:pos x="266" y="1015"/>
                </a:cxn>
                <a:cxn ang="0">
                  <a:pos x="418" y="1146"/>
                </a:cxn>
                <a:cxn ang="0">
                  <a:pos x="551" y="362"/>
                </a:cxn>
                <a:cxn ang="0">
                  <a:pos x="732" y="1176"/>
                </a:cxn>
                <a:cxn ang="0">
                  <a:pos x="941" y="1096"/>
                </a:cxn>
                <a:cxn ang="0">
                  <a:pos x="1045" y="965"/>
                </a:cxn>
                <a:cxn ang="0">
                  <a:pos x="1083" y="764"/>
                </a:cxn>
                <a:cxn ang="0">
                  <a:pos x="1055" y="593"/>
                </a:cxn>
                <a:cxn ang="0">
                  <a:pos x="950" y="443"/>
                </a:cxn>
                <a:cxn ang="0">
                  <a:pos x="732" y="352"/>
                </a:cxn>
                <a:cxn ang="0">
                  <a:pos x="361" y="10"/>
                </a:cxn>
                <a:cxn ang="0">
                  <a:pos x="1007" y="0"/>
                </a:cxn>
                <a:cxn ang="0">
                  <a:pos x="836" y="71"/>
                </a:cxn>
                <a:cxn ang="0">
                  <a:pos x="741" y="111"/>
                </a:cxn>
                <a:cxn ang="0">
                  <a:pos x="732" y="312"/>
                </a:cxn>
                <a:cxn ang="0">
                  <a:pos x="1074" y="412"/>
                </a:cxn>
                <a:cxn ang="0">
                  <a:pos x="1273" y="644"/>
                </a:cxn>
                <a:cxn ang="0">
                  <a:pos x="1273" y="905"/>
                </a:cxn>
                <a:cxn ang="0">
                  <a:pos x="1074" y="1126"/>
                </a:cxn>
                <a:cxn ang="0">
                  <a:pos x="732" y="1237"/>
                </a:cxn>
                <a:cxn ang="0">
                  <a:pos x="741" y="1438"/>
                </a:cxn>
                <a:cxn ang="0">
                  <a:pos x="836" y="1478"/>
                </a:cxn>
                <a:cxn ang="0">
                  <a:pos x="1007" y="1548"/>
                </a:cxn>
                <a:cxn ang="0">
                  <a:pos x="361" y="1538"/>
                </a:cxn>
                <a:cxn ang="0">
                  <a:pos x="285" y="1478"/>
                </a:cxn>
                <a:cxn ang="0">
                  <a:pos x="504" y="1458"/>
                </a:cxn>
                <a:cxn ang="0">
                  <a:pos x="551" y="1407"/>
                </a:cxn>
                <a:cxn ang="0">
                  <a:pos x="371" y="1196"/>
                </a:cxn>
                <a:cxn ang="0">
                  <a:pos x="105" y="1025"/>
                </a:cxn>
                <a:cxn ang="0">
                  <a:pos x="0" y="774"/>
                </a:cxn>
                <a:cxn ang="0">
                  <a:pos x="105" y="523"/>
                </a:cxn>
                <a:cxn ang="0">
                  <a:pos x="371" y="352"/>
                </a:cxn>
                <a:cxn ang="0">
                  <a:pos x="551" y="141"/>
                </a:cxn>
                <a:cxn ang="0">
                  <a:pos x="504" y="91"/>
                </a:cxn>
                <a:cxn ang="0">
                  <a:pos x="285" y="71"/>
                </a:cxn>
              </a:cxnLst>
              <a:rect l="0" t="0" r="r" b="b"/>
              <a:pathLst>
                <a:path w="1302" h="1548">
                  <a:moveTo>
                    <a:pt x="551" y="362"/>
                  </a:moveTo>
                  <a:lnTo>
                    <a:pt x="428" y="392"/>
                  </a:lnTo>
                  <a:lnTo>
                    <a:pt x="342" y="443"/>
                  </a:lnTo>
                  <a:lnTo>
                    <a:pt x="285" y="503"/>
                  </a:lnTo>
                  <a:lnTo>
                    <a:pt x="238" y="573"/>
                  </a:lnTo>
                  <a:lnTo>
                    <a:pt x="219" y="644"/>
                  </a:lnTo>
                  <a:lnTo>
                    <a:pt x="209" y="714"/>
                  </a:lnTo>
                  <a:lnTo>
                    <a:pt x="209" y="845"/>
                  </a:lnTo>
                  <a:lnTo>
                    <a:pt x="228" y="925"/>
                  </a:lnTo>
                  <a:lnTo>
                    <a:pt x="266" y="1015"/>
                  </a:lnTo>
                  <a:lnTo>
                    <a:pt x="323" y="1086"/>
                  </a:lnTo>
                  <a:lnTo>
                    <a:pt x="418" y="1146"/>
                  </a:lnTo>
                  <a:lnTo>
                    <a:pt x="551" y="1186"/>
                  </a:lnTo>
                  <a:lnTo>
                    <a:pt x="551" y="362"/>
                  </a:lnTo>
                  <a:close/>
                  <a:moveTo>
                    <a:pt x="732" y="352"/>
                  </a:moveTo>
                  <a:lnTo>
                    <a:pt x="732" y="1176"/>
                  </a:lnTo>
                  <a:lnTo>
                    <a:pt x="846" y="1146"/>
                  </a:lnTo>
                  <a:lnTo>
                    <a:pt x="941" y="1096"/>
                  </a:lnTo>
                  <a:lnTo>
                    <a:pt x="998" y="1035"/>
                  </a:lnTo>
                  <a:lnTo>
                    <a:pt x="1045" y="965"/>
                  </a:lnTo>
                  <a:lnTo>
                    <a:pt x="1083" y="824"/>
                  </a:lnTo>
                  <a:lnTo>
                    <a:pt x="1083" y="764"/>
                  </a:lnTo>
                  <a:lnTo>
                    <a:pt x="1074" y="674"/>
                  </a:lnTo>
                  <a:lnTo>
                    <a:pt x="1055" y="593"/>
                  </a:lnTo>
                  <a:lnTo>
                    <a:pt x="1017" y="513"/>
                  </a:lnTo>
                  <a:lnTo>
                    <a:pt x="950" y="443"/>
                  </a:lnTo>
                  <a:lnTo>
                    <a:pt x="865" y="382"/>
                  </a:lnTo>
                  <a:lnTo>
                    <a:pt x="732" y="352"/>
                  </a:lnTo>
                  <a:close/>
                  <a:moveTo>
                    <a:pt x="285" y="0"/>
                  </a:moveTo>
                  <a:lnTo>
                    <a:pt x="361" y="10"/>
                  </a:lnTo>
                  <a:lnTo>
                    <a:pt x="931" y="10"/>
                  </a:lnTo>
                  <a:lnTo>
                    <a:pt x="1007" y="0"/>
                  </a:lnTo>
                  <a:lnTo>
                    <a:pt x="1007" y="71"/>
                  </a:lnTo>
                  <a:lnTo>
                    <a:pt x="836" y="71"/>
                  </a:lnTo>
                  <a:lnTo>
                    <a:pt x="779" y="91"/>
                  </a:lnTo>
                  <a:lnTo>
                    <a:pt x="741" y="111"/>
                  </a:lnTo>
                  <a:lnTo>
                    <a:pt x="732" y="141"/>
                  </a:lnTo>
                  <a:lnTo>
                    <a:pt x="732" y="312"/>
                  </a:lnTo>
                  <a:lnTo>
                    <a:pt x="922" y="342"/>
                  </a:lnTo>
                  <a:lnTo>
                    <a:pt x="1074" y="412"/>
                  </a:lnTo>
                  <a:lnTo>
                    <a:pt x="1197" y="513"/>
                  </a:lnTo>
                  <a:lnTo>
                    <a:pt x="1273" y="644"/>
                  </a:lnTo>
                  <a:lnTo>
                    <a:pt x="1302" y="774"/>
                  </a:lnTo>
                  <a:lnTo>
                    <a:pt x="1273" y="905"/>
                  </a:lnTo>
                  <a:lnTo>
                    <a:pt x="1197" y="1025"/>
                  </a:lnTo>
                  <a:lnTo>
                    <a:pt x="1074" y="1126"/>
                  </a:lnTo>
                  <a:lnTo>
                    <a:pt x="922" y="1206"/>
                  </a:lnTo>
                  <a:lnTo>
                    <a:pt x="732" y="1237"/>
                  </a:lnTo>
                  <a:lnTo>
                    <a:pt x="732" y="1407"/>
                  </a:lnTo>
                  <a:lnTo>
                    <a:pt x="741" y="1438"/>
                  </a:lnTo>
                  <a:lnTo>
                    <a:pt x="779" y="1458"/>
                  </a:lnTo>
                  <a:lnTo>
                    <a:pt x="836" y="1478"/>
                  </a:lnTo>
                  <a:lnTo>
                    <a:pt x="1007" y="1478"/>
                  </a:lnTo>
                  <a:lnTo>
                    <a:pt x="1007" y="1548"/>
                  </a:lnTo>
                  <a:lnTo>
                    <a:pt x="931" y="1538"/>
                  </a:lnTo>
                  <a:lnTo>
                    <a:pt x="361" y="1538"/>
                  </a:lnTo>
                  <a:lnTo>
                    <a:pt x="285" y="1548"/>
                  </a:lnTo>
                  <a:lnTo>
                    <a:pt x="285" y="1478"/>
                  </a:lnTo>
                  <a:lnTo>
                    <a:pt x="447" y="1478"/>
                  </a:lnTo>
                  <a:lnTo>
                    <a:pt x="504" y="1458"/>
                  </a:lnTo>
                  <a:lnTo>
                    <a:pt x="542" y="1438"/>
                  </a:lnTo>
                  <a:lnTo>
                    <a:pt x="551" y="1407"/>
                  </a:lnTo>
                  <a:lnTo>
                    <a:pt x="551" y="1237"/>
                  </a:lnTo>
                  <a:lnTo>
                    <a:pt x="371" y="1196"/>
                  </a:lnTo>
                  <a:lnTo>
                    <a:pt x="219" y="1126"/>
                  </a:lnTo>
                  <a:lnTo>
                    <a:pt x="105" y="1025"/>
                  </a:lnTo>
                  <a:lnTo>
                    <a:pt x="29" y="905"/>
                  </a:lnTo>
                  <a:lnTo>
                    <a:pt x="0" y="774"/>
                  </a:lnTo>
                  <a:lnTo>
                    <a:pt x="29" y="644"/>
                  </a:lnTo>
                  <a:lnTo>
                    <a:pt x="105" y="523"/>
                  </a:lnTo>
                  <a:lnTo>
                    <a:pt x="219" y="422"/>
                  </a:lnTo>
                  <a:lnTo>
                    <a:pt x="371" y="352"/>
                  </a:lnTo>
                  <a:lnTo>
                    <a:pt x="551" y="312"/>
                  </a:lnTo>
                  <a:lnTo>
                    <a:pt x="551" y="141"/>
                  </a:lnTo>
                  <a:lnTo>
                    <a:pt x="542" y="111"/>
                  </a:lnTo>
                  <a:lnTo>
                    <a:pt x="504" y="91"/>
                  </a:lnTo>
                  <a:lnTo>
                    <a:pt x="447" y="71"/>
                  </a:lnTo>
                  <a:lnTo>
                    <a:pt x="285" y="7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24593" y="3460"/>
              <a:ext cx="494" cy="226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4" y="10"/>
                </a:cxn>
                <a:cxn ang="0">
                  <a:pos x="494" y="40"/>
                </a:cxn>
                <a:cxn ang="0">
                  <a:pos x="485" y="50"/>
                </a:cxn>
                <a:cxn ang="0">
                  <a:pos x="466" y="60"/>
                </a:cxn>
                <a:cxn ang="0">
                  <a:pos x="333" y="241"/>
                </a:cxn>
                <a:cxn ang="0">
                  <a:pos x="228" y="442"/>
                </a:cxn>
                <a:cxn ang="0">
                  <a:pos x="171" y="663"/>
                </a:cxn>
                <a:cxn ang="0">
                  <a:pos x="133" y="894"/>
                </a:cxn>
                <a:cxn ang="0">
                  <a:pos x="124" y="1125"/>
                </a:cxn>
                <a:cxn ang="0">
                  <a:pos x="133" y="1306"/>
                </a:cxn>
                <a:cxn ang="0">
                  <a:pos x="152" y="1487"/>
                </a:cxn>
                <a:cxn ang="0">
                  <a:pos x="190" y="1668"/>
                </a:cxn>
                <a:cxn ang="0">
                  <a:pos x="247" y="1849"/>
                </a:cxn>
                <a:cxn ang="0">
                  <a:pos x="342" y="2030"/>
                </a:cxn>
                <a:cxn ang="0">
                  <a:pos x="456" y="2181"/>
                </a:cxn>
                <a:cxn ang="0">
                  <a:pos x="494" y="2221"/>
                </a:cxn>
                <a:cxn ang="0">
                  <a:pos x="494" y="2241"/>
                </a:cxn>
                <a:cxn ang="0">
                  <a:pos x="475" y="2261"/>
                </a:cxn>
                <a:cxn ang="0">
                  <a:pos x="447" y="2241"/>
                </a:cxn>
                <a:cxn ang="0">
                  <a:pos x="390" y="2191"/>
                </a:cxn>
                <a:cxn ang="0">
                  <a:pos x="304" y="2110"/>
                </a:cxn>
                <a:cxn ang="0">
                  <a:pos x="219" y="1990"/>
                </a:cxn>
                <a:cxn ang="0">
                  <a:pos x="143" y="1839"/>
                </a:cxn>
                <a:cxn ang="0">
                  <a:pos x="67" y="1648"/>
                </a:cxn>
                <a:cxn ang="0">
                  <a:pos x="29" y="1457"/>
                </a:cxn>
                <a:cxn ang="0">
                  <a:pos x="10" y="1286"/>
                </a:cxn>
                <a:cxn ang="0">
                  <a:pos x="0" y="1135"/>
                </a:cxn>
                <a:cxn ang="0">
                  <a:pos x="10" y="924"/>
                </a:cxn>
                <a:cxn ang="0">
                  <a:pos x="48" y="693"/>
                </a:cxn>
                <a:cxn ang="0">
                  <a:pos x="133" y="442"/>
                </a:cxn>
                <a:cxn ang="0">
                  <a:pos x="219" y="281"/>
                </a:cxn>
                <a:cxn ang="0">
                  <a:pos x="304" y="160"/>
                </a:cxn>
                <a:cxn ang="0">
                  <a:pos x="380" y="70"/>
                </a:cxn>
                <a:cxn ang="0">
                  <a:pos x="447" y="20"/>
                </a:cxn>
                <a:cxn ang="0">
                  <a:pos x="475" y="0"/>
                </a:cxn>
              </a:cxnLst>
              <a:rect l="0" t="0" r="r" b="b"/>
              <a:pathLst>
                <a:path w="494" h="2261">
                  <a:moveTo>
                    <a:pt x="475" y="0"/>
                  </a:moveTo>
                  <a:lnTo>
                    <a:pt x="485" y="0"/>
                  </a:lnTo>
                  <a:lnTo>
                    <a:pt x="494" y="10"/>
                  </a:lnTo>
                  <a:lnTo>
                    <a:pt x="494" y="40"/>
                  </a:lnTo>
                  <a:lnTo>
                    <a:pt x="485" y="50"/>
                  </a:lnTo>
                  <a:lnTo>
                    <a:pt x="466" y="60"/>
                  </a:lnTo>
                  <a:lnTo>
                    <a:pt x="333" y="241"/>
                  </a:lnTo>
                  <a:lnTo>
                    <a:pt x="228" y="442"/>
                  </a:lnTo>
                  <a:lnTo>
                    <a:pt x="171" y="663"/>
                  </a:lnTo>
                  <a:lnTo>
                    <a:pt x="133" y="894"/>
                  </a:lnTo>
                  <a:lnTo>
                    <a:pt x="124" y="1125"/>
                  </a:lnTo>
                  <a:lnTo>
                    <a:pt x="133" y="1306"/>
                  </a:lnTo>
                  <a:lnTo>
                    <a:pt x="152" y="1487"/>
                  </a:lnTo>
                  <a:lnTo>
                    <a:pt x="190" y="1668"/>
                  </a:lnTo>
                  <a:lnTo>
                    <a:pt x="247" y="1849"/>
                  </a:lnTo>
                  <a:lnTo>
                    <a:pt x="342" y="2030"/>
                  </a:lnTo>
                  <a:lnTo>
                    <a:pt x="456" y="2181"/>
                  </a:lnTo>
                  <a:lnTo>
                    <a:pt x="494" y="2221"/>
                  </a:lnTo>
                  <a:lnTo>
                    <a:pt x="494" y="2241"/>
                  </a:lnTo>
                  <a:lnTo>
                    <a:pt x="475" y="2261"/>
                  </a:lnTo>
                  <a:lnTo>
                    <a:pt x="447" y="2241"/>
                  </a:lnTo>
                  <a:lnTo>
                    <a:pt x="390" y="2191"/>
                  </a:lnTo>
                  <a:lnTo>
                    <a:pt x="304" y="2110"/>
                  </a:lnTo>
                  <a:lnTo>
                    <a:pt x="219" y="1990"/>
                  </a:lnTo>
                  <a:lnTo>
                    <a:pt x="143" y="1839"/>
                  </a:lnTo>
                  <a:lnTo>
                    <a:pt x="67" y="1648"/>
                  </a:lnTo>
                  <a:lnTo>
                    <a:pt x="29" y="1457"/>
                  </a:lnTo>
                  <a:lnTo>
                    <a:pt x="10" y="1286"/>
                  </a:lnTo>
                  <a:lnTo>
                    <a:pt x="0" y="1135"/>
                  </a:lnTo>
                  <a:lnTo>
                    <a:pt x="10" y="924"/>
                  </a:lnTo>
                  <a:lnTo>
                    <a:pt x="48" y="693"/>
                  </a:lnTo>
                  <a:lnTo>
                    <a:pt x="133" y="442"/>
                  </a:lnTo>
                  <a:lnTo>
                    <a:pt x="219" y="281"/>
                  </a:lnTo>
                  <a:lnTo>
                    <a:pt x="304" y="160"/>
                  </a:lnTo>
                  <a:lnTo>
                    <a:pt x="380" y="70"/>
                  </a:lnTo>
                  <a:lnTo>
                    <a:pt x="447" y="2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25268" y="3600"/>
              <a:ext cx="1757" cy="1538"/>
            </a:xfrm>
            <a:custGeom>
              <a:avLst/>
              <a:gdLst/>
              <a:ahLst/>
              <a:cxnLst>
                <a:cxn ang="0">
                  <a:pos x="1415" y="0"/>
                </a:cxn>
                <a:cxn ang="0">
                  <a:pos x="1729" y="0"/>
                </a:cxn>
                <a:cxn ang="0">
                  <a:pos x="1757" y="10"/>
                </a:cxn>
                <a:cxn ang="0">
                  <a:pos x="1738" y="61"/>
                </a:cxn>
                <a:cxn ang="0">
                  <a:pos x="1596" y="81"/>
                </a:cxn>
                <a:cxn ang="0">
                  <a:pos x="1434" y="181"/>
                </a:cxn>
                <a:cxn ang="0">
                  <a:pos x="1330" y="302"/>
                </a:cxn>
                <a:cxn ang="0">
                  <a:pos x="1159" y="493"/>
                </a:cxn>
                <a:cxn ang="0">
                  <a:pos x="997" y="674"/>
                </a:cxn>
                <a:cxn ang="0">
                  <a:pos x="1092" y="915"/>
                </a:cxn>
                <a:cxn ang="0">
                  <a:pos x="1216" y="1226"/>
                </a:cxn>
                <a:cxn ang="0">
                  <a:pos x="1292" y="1417"/>
                </a:cxn>
                <a:cxn ang="0">
                  <a:pos x="1368" y="1468"/>
                </a:cxn>
                <a:cxn ang="0">
                  <a:pos x="1491" y="1478"/>
                </a:cxn>
                <a:cxn ang="0">
                  <a:pos x="1472" y="1538"/>
                </a:cxn>
                <a:cxn ang="0">
                  <a:pos x="1292" y="1528"/>
                </a:cxn>
                <a:cxn ang="0">
                  <a:pos x="1035" y="1538"/>
                </a:cxn>
                <a:cxn ang="0">
                  <a:pos x="912" y="1528"/>
                </a:cxn>
                <a:cxn ang="0">
                  <a:pos x="921" y="1488"/>
                </a:cxn>
                <a:cxn ang="0">
                  <a:pos x="997" y="1468"/>
                </a:cxn>
                <a:cxn ang="0">
                  <a:pos x="1083" y="1417"/>
                </a:cxn>
                <a:cxn ang="0">
                  <a:pos x="1073" y="1377"/>
                </a:cxn>
                <a:cxn ang="0">
                  <a:pos x="665" y="1056"/>
                </a:cxn>
                <a:cxn ang="0">
                  <a:pos x="427" y="1317"/>
                </a:cxn>
                <a:cxn ang="0">
                  <a:pos x="399" y="1367"/>
                </a:cxn>
                <a:cxn ang="0">
                  <a:pos x="389" y="1417"/>
                </a:cxn>
                <a:cxn ang="0">
                  <a:pos x="437" y="1458"/>
                </a:cxn>
                <a:cxn ang="0">
                  <a:pos x="494" y="1468"/>
                </a:cxn>
                <a:cxn ang="0">
                  <a:pos x="503" y="1508"/>
                </a:cxn>
                <a:cxn ang="0">
                  <a:pos x="484" y="1538"/>
                </a:cxn>
                <a:cxn ang="0">
                  <a:pos x="228" y="1528"/>
                </a:cxn>
                <a:cxn ang="0">
                  <a:pos x="9" y="1538"/>
                </a:cxn>
                <a:cxn ang="0">
                  <a:pos x="0" y="1498"/>
                </a:cxn>
                <a:cxn ang="0">
                  <a:pos x="19" y="1468"/>
                </a:cxn>
                <a:cxn ang="0">
                  <a:pos x="152" y="1448"/>
                </a:cxn>
                <a:cxn ang="0">
                  <a:pos x="361" y="1307"/>
                </a:cxn>
                <a:cxn ang="0">
                  <a:pos x="836" y="774"/>
                </a:cxn>
                <a:cxn ang="0">
                  <a:pos x="570" y="111"/>
                </a:cxn>
                <a:cxn ang="0">
                  <a:pos x="503" y="71"/>
                </a:cxn>
                <a:cxn ang="0">
                  <a:pos x="380" y="61"/>
                </a:cxn>
                <a:cxn ang="0">
                  <a:pos x="399" y="10"/>
                </a:cxn>
                <a:cxn ang="0">
                  <a:pos x="579" y="20"/>
                </a:cxn>
                <a:cxn ang="0">
                  <a:pos x="788" y="10"/>
                </a:cxn>
                <a:cxn ang="0">
                  <a:pos x="950" y="20"/>
                </a:cxn>
                <a:cxn ang="0">
                  <a:pos x="931" y="71"/>
                </a:cxn>
                <a:cxn ang="0">
                  <a:pos x="874" y="81"/>
                </a:cxn>
                <a:cxn ang="0">
                  <a:pos x="788" y="131"/>
                </a:cxn>
                <a:cxn ang="0">
                  <a:pos x="798" y="171"/>
                </a:cxn>
                <a:cxn ang="0">
                  <a:pos x="988" y="603"/>
                </a:cxn>
                <a:cxn ang="0">
                  <a:pos x="1349" y="191"/>
                </a:cxn>
                <a:cxn ang="0">
                  <a:pos x="1368" y="111"/>
                </a:cxn>
                <a:cxn ang="0">
                  <a:pos x="1320" y="71"/>
                </a:cxn>
                <a:cxn ang="0">
                  <a:pos x="1263" y="61"/>
                </a:cxn>
                <a:cxn ang="0">
                  <a:pos x="1254" y="20"/>
                </a:cxn>
              </a:cxnLst>
              <a:rect l="0" t="0" r="r" b="b"/>
              <a:pathLst>
                <a:path w="1757" h="1538">
                  <a:moveTo>
                    <a:pt x="1273" y="0"/>
                  </a:moveTo>
                  <a:lnTo>
                    <a:pt x="1415" y="0"/>
                  </a:lnTo>
                  <a:lnTo>
                    <a:pt x="1529" y="10"/>
                  </a:lnTo>
                  <a:lnTo>
                    <a:pt x="1729" y="0"/>
                  </a:lnTo>
                  <a:lnTo>
                    <a:pt x="1748" y="0"/>
                  </a:lnTo>
                  <a:lnTo>
                    <a:pt x="1757" y="10"/>
                  </a:lnTo>
                  <a:lnTo>
                    <a:pt x="1757" y="40"/>
                  </a:lnTo>
                  <a:lnTo>
                    <a:pt x="1738" y="61"/>
                  </a:lnTo>
                  <a:lnTo>
                    <a:pt x="1710" y="61"/>
                  </a:lnTo>
                  <a:lnTo>
                    <a:pt x="1596" y="81"/>
                  </a:lnTo>
                  <a:lnTo>
                    <a:pt x="1501" y="131"/>
                  </a:lnTo>
                  <a:lnTo>
                    <a:pt x="1434" y="181"/>
                  </a:lnTo>
                  <a:lnTo>
                    <a:pt x="1387" y="231"/>
                  </a:lnTo>
                  <a:lnTo>
                    <a:pt x="1330" y="302"/>
                  </a:lnTo>
                  <a:lnTo>
                    <a:pt x="1244" y="392"/>
                  </a:lnTo>
                  <a:lnTo>
                    <a:pt x="1159" y="493"/>
                  </a:lnTo>
                  <a:lnTo>
                    <a:pt x="1073" y="583"/>
                  </a:lnTo>
                  <a:lnTo>
                    <a:pt x="997" y="674"/>
                  </a:lnTo>
                  <a:lnTo>
                    <a:pt x="1035" y="774"/>
                  </a:lnTo>
                  <a:lnTo>
                    <a:pt x="1092" y="915"/>
                  </a:lnTo>
                  <a:lnTo>
                    <a:pt x="1149" y="1066"/>
                  </a:lnTo>
                  <a:lnTo>
                    <a:pt x="1216" y="1226"/>
                  </a:lnTo>
                  <a:lnTo>
                    <a:pt x="1273" y="1367"/>
                  </a:lnTo>
                  <a:lnTo>
                    <a:pt x="1292" y="1417"/>
                  </a:lnTo>
                  <a:lnTo>
                    <a:pt x="1320" y="1448"/>
                  </a:lnTo>
                  <a:lnTo>
                    <a:pt x="1368" y="1468"/>
                  </a:lnTo>
                  <a:lnTo>
                    <a:pt x="1482" y="1468"/>
                  </a:lnTo>
                  <a:lnTo>
                    <a:pt x="1491" y="1478"/>
                  </a:lnTo>
                  <a:lnTo>
                    <a:pt x="1491" y="1518"/>
                  </a:lnTo>
                  <a:lnTo>
                    <a:pt x="1472" y="1538"/>
                  </a:lnTo>
                  <a:lnTo>
                    <a:pt x="1377" y="1538"/>
                  </a:lnTo>
                  <a:lnTo>
                    <a:pt x="1292" y="1528"/>
                  </a:lnTo>
                  <a:lnTo>
                    <a:pt x="1130" y="1528"/>
                  </a:lnTo>
                  <a:lnTo>
                    <a:pt x="1035" y="1538"/>
                  </a:lnTo>
                  <a:lnTo>
                    <a:pt x="921" y="1538"/>
                  </a:lnTo>
                  <a:lnTo>
                    <a:pt x="912" y="1528"/>
                  </a:lnTo>
                  <a:lnTo>
                    <a:pt x="912" y="1508"/>
                  </a:lnTo>
                  <a:lnTo>
                    <a:pt x="921" y="1488"/>
                  </a:lnTo>
                  <a:lnTo>
                    <a:pt x="940" y="1468"/>
                  </a:lnTo>
                  <a:lnTo>
                    <a:pt x="997" y="1468"/>
                  </a:lnTo>
                  <a:lnTo>
                    <a:pt x="1054" y="1448"/>
                  </a:lnTo>
                  <a:lnTo>
                    <a:pt x="1083" y="1417"/>
                  </a:lnTo>
                  <a:lnTo>
                    <a:pt x="1083" y="1397"/>
                  </a:lnTo>
                  <a:lnTo>
                    <a:pt x="1073" y="1377"/>
                  </a:lnTo>
                  <a:lnTo>
                    <a:pt x="855" y="834"/>
                  </a:lnTo>
                  <a:lnTo>
                    <a:pt x="665" y="1056"/>
                  </a:lnTo>
                  <a:lnTo>
                    <a:pt x="446" y="1297"/>
                  </a:lnTo>
                  <a:lnTo>
                    <a:pt x="427" y="1317"/>
                  </a:lnTo>
                  <a:lnTo>
                    <a:pt x="408" y="1347"/>
                  </a:lnTo>
                  <a:lnTo>
                    <a:pt x="399" y="1367"/>
                  </a:lnTo>
                  <a:lnTo>
                    <a:pt x="389" y="1397"/>
                  </a:lnTo>
                  <a:lnTo>
                    <a:pt x="389" y="1417"/>
                  </a:lnTo>
                  <a:lnTo>
                    <a:pt x="399" y="1437"/>
                  </a:lnTo>
                  <a:lnTo>
                    <a:pt x="437" y="1458"/>
                  </a:lnTo>
                  <a:lnTo>
                    <a:pt x="446" y="1468"/>
                  </a:lnTo>
                  <a:lnTo>
                    <a:pt x="494" y="1468"/>
                  </a:lnTo>
                  <a:lnTo>
                    <a:pt x="503" y="1478"/>
                  </a:lnTo>
                  <a:lnTo>
                    <a:pt x="503" y="1508"/>
                  </a:lnTo>
                  <a:lnTo>
                    <a:pt x="494" y="1528"/>
                  </a:lnTo>
                  <a:lnTo>
                    <a:pt x="484" y="1538"/>
                  </a:lnTo>
                  <a:lnTo>
                    <a:pt x="351" y="1538"/>
                  </a:lnTo>
                  <a:lnTo>
                    <a:pt x="228" y="1528"/>
                  </a:lnTo>
                  <a:lnTo>
                    <a:pt x="28" y="1538"/>
                  </a:lnTo>
                  <a:lnTo>
                    <a:pt x="9" y="1538"/>
                  </a:lnTo>
                  <a:lnTo>
                    <a:pt x="0" y="1528"/>
                  </a:lnTo>
                  <a:lnTo>
                    <a:pt x="0" y="1498"/>
                  </a:lnTo>
                  <a:lnTo>
                    <a:pt x="9" y="1478"/>
                  </a:lnTo>
                  <a:lnTo>
                    <a:pt x="19" y="1468"/>
                  </a:lnTo>
                  <a:lnTo>
                    <a:pt x="47" y="1468"/>
                  </a:lnTo>
                  <a:lnTo>
                    <a:pt x="152" y="1448"/>
                  </a:lnTo>
                  <a:lnTo>
                    <a:pt x="256" y="1397"/>
                  </a:lnTo>
                  <a:lnTo>
                    <a:pt x="361" y="1307"/>
                  </a:lnTo>
                  <a:lnTo>
                    <a:pt x="389" y="1287"/>
                  </a:lnTo>
                  <a:lnTo>
                    <a:pt x="836" y="774"/>
                  </a:lnTo>
                  <a:lnTo>
                    <a:pt x="589" y="141"/>
                  </a:lnTo>
                  <a:lnTo>
                    <a:pt x="570" y="111"/>
                  </a:lnTo>
                  <a:lnTo>
                    <a:pt x="551" y="91"/>
                  </a:lnTo>
                  <a:lnTo>
                    <a:pt x="503" y="71"/>
                  </a:lnTo>
                  <a:lnTo>
                    <a:pt x="389" y="71"/>
                  </a:lnTo>
                  <a:lnTo>
                    <a:pt x="380" y="61"/>
                  </a:lnTo>
                  <a:lnTo>
                    <a:pt x="380" y="30"/>
                  </a:lnTo>
                  <a:lnTo>
                    <a:pt x="399" y="10"/>
                  </a:lnTo>
                  <a:lnTo>
                    <a:pt x="484" y="10"/>
                  </a:lnTo>
                  <a:lnTo>
                    <a:pt x="579" y="20"/>
                  </a:lnTo>
                  <a:lnTo>
                    <a:pt x="655" y="20"/>
                  </a:lnTo>
                  <a:lnTo>
                    <a:pt x="788" y="10"/>
                  </a:lnTo>
                  <a:lnTo>
                    <a:pt x="940" y="10"/>
                  </a:lnTo>
                  <a:lnTo>
                    <a:pt x="950" y="20"/>
                  </a:lnTo>
                  <a:lnTo>
                    <a:pt x="950" y="51"/>
                  </a:lnTo>
                  <a:lnTo>
                    <a:pt x="931" y="71"/>
                  </a:lnTo>
                  <a:lnTo>
                    <a:pt x="912" y="71"/>
                  </a:lnTo>
                  <a:lnTo>
                    <a:pt x="874" y="81"/>
                  </a:lnTo>
                  <a:lnTo>
                    <a:pt x="817" y="101"/>
                  </a:lnTo>
                  <a:lnTo>
                    <a:pt x="788" y="131"/>
                  </a:lnTo>
                  <a:lnTo>
                    <a:pt x="788" y="161"/>
                  </a:lnTo>
                  <a:lnTo>
                    <a:pt x="798" y="171"/>
                  </a:lnTo>
                  <a:lnTo>
                    <a:pt x="978" y="623"/>
                  </a:lnTo>
                  <a:lnTo>
                    <a:pt x="988" y="603"/>
                  </a:lnTo>
                  <a:lnTo>
                    <a:pt x="1330" y="211"/>
                  </a:lnTo>
                  <a:lnTo>
                    <a:pt x="1349" y="191"/>
                  </a:lnTo>
                  <a:lnTo>
                    <a:pt x="1368" y="131"/>
                  </a:lnTo>
                  <a:lnTo>
                    <a:pt x="1368" y="111"/>
                  </a:lnTo>
                  <a:lnTo>
                    <a:pt x="1358" y="91"/>
                  </a:lnTo>
                  <a:lnTo>
                    <a:pt x="1320" y="71"/>
                  </a:lnTo>
                  <a:lnTo>
                    <a:pt x="1311" y="61"/>
                  </a:lnTo>
                  <a:lnTo>
                    <a:pt x="1263" y="61"/>
                  </a:lnTo>
                  <a:lnTo>
                    <a:pt x="1254" y="51"/>
                  </a:lnTo>
                  <a:lnTo>
                    <a:pt x="1254" y="20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27035" y="4776"/>
              <a:ext cx="883" cy="1035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8" y="20"/>
                </a:cxn>
                <a:cxn ang="0">
                  <a:pos x="494" y="81"/>
                </a:cxn>
                <a:cxn ang="0">
                  <a:pos x="541" y="161"/>
                </a:cxn>
                <a:cxn ang="0">
                  <a:pos x="579" y="251"/>
                </a:cxn>
                <a:cxn ang="0">
                  <a:pos x="608" y="352"/>
                </a:cxn>
                <a:cxn ang="0">
                  <a:pos x="617" y="432"/>
                </a:cxn>
                <a:cxn ang="0">
                  <a:pos x="627" y="483"/>
                </a:cxn>
                <a:cxn ang="0">
                  <a:pos x="646" y="483"/>
                </a:cxn>
                <a:cxn ang="0">
                  <a:pos x="741" y="241"/>
                </a:cxn>
                <a:cxn ang="0">
                  <a:pos x="845" y="20"/>
                </a:cxn>
                <a:cxn ang="0">
                  <a:pos x="845" y="10"/>
                </a:cxn>
                <a:cxn ang="0">
                  <a:pos x="874" y="10"/>
                </a:cxn>
                <a:cxn ang="0">
                  <a:pos x="883" y="20"/>
                </a:cxn>
                <a:cxn ang="0">
                  <a:pos x="883" y="40"/>
                </a:cxn>
                <a:cxn ang="0">
                  <a:pos x="874" y="40"/>
                </a:cxn>
                <a:cxn ang="0">
                  <a:pos x="874" y="50"/>
                </a:cxn>
                <a:cxn ang="0">
                  <a:pos x="817" y="161"/>
                </a:cxn>
                <a:cxn ang="0">
                  <a:pos x="779" y="251"/>
                </a:cxn>
                <a:cxn ang="0">
                  <a:pos x="722" y="372"/>
                </a:cxn>
                <a:cxn ang="0">
                  <a:pos x="636" y="613"/>
                </a:cxn>
                <a:cxn ang="0">
                  <a:pos x="627" y="664"/>
                </a:cxn>
                <a:cxn ang="0">
                  <a:pos x="608" y="774"/>
                </a:cxn>
                <a:cxn ang="0">
                  <a:pos x="589" y="875"/>
                </a:cxn>
                <a:cxn ang="0">
                  <a:pos x="560" y="995"/>
                </a:cxn>
                <a:cxn ang="0">
                  <a:pos x="551" y="1015"/>
                </a:cxn>
                <a:cxn ang="0">
                  <a:pos x="532" y="1035"/>
                </a:cxn>
                <a:cxn ang="0">
                  <a:pos x="513" y="1035"/>
                </a:cxn>
                <a:cxn ang="0">
                  <a:pos x="503" y="1025"/>
                </a:cxn>
                <a:cxn ang="0">
                  <a:pos x="494" y="1005"/>
                </a:cxn>
                <a:cxn ang="0">
                  <a:pos x="494" y="995"/>
                </a:cxn>
                <a:cxn ang="0">
                  <a:pos x="503" y="945"/>
                </a:cxn>
                <a:cxn ang="0">
                  <a:pos x="522" y="854"/>
                </a:cxn>
                <a:cxn ang="0">
                  <a:pos x="541" y="754"/>
                </a:cxn>
                <a:cxn ang="0">
                  <a:pos x="570" y="653"/>
                </a:cxn>
                <a:cxn ang="0">
                  <a:pos x="570" y="643"/>
                </a:cxn>
                <a:cxn ang="0">
                  <a:pos x="579" y="633"/>
                </a:cxn>
                <a:cxn ang="0">
                  <a:pos x="579" y="462"/>
                </a:cxn>
                <a:cxn ang="0">
                  <a:pos x="570" y="382"/>
                </a:cxn>
                <a:cxn ang="0">
                  <a:pos x="551" y="302"/>
                </a:cxn>
                <a:cxn ang="0">
                  <a:pos x="513" y="231"/>
                </a:cxn>
                <a:cxn ang="0">
                  <a:pos x="465" y="171"/>
                </a:cxn>
                <a:cxn ang="0">
                  <a:pos x="399" y="131"/>
                </a:cxn>
                <a:cxn ang="0">
                  <a:pos x="304" y="121"/>
                </a:cxn>
                <a:cxn ang="0">
                  <a:pos x="199" y="141"/>
                </a:cxn>
                <a:cxn ang="0">
                  <a:pos x="114" y="191"/>
                </a:cxn>
                <a:cxn ang="0">
                  <a:pos x="57" y="272"/>
                </a:cxn>
                <a:cxn ang="0">
                  <a:pos x="47" y="292"/>
                </a:cxn>
                <a:cxn ang="0">
                  <a:pos x="47" y="302"/>
                </a:cxn>
                <a:cxn ang="0">
                  <a:pos x="9" y="302"/>
                </a:cxn>
                <a:cxn ang="0">
                  <a:pos x="0" y="292"/>
                </a:cxn>
                <a:cxn ang="0">
                  <a:pos x="0" y="261"/>
                </a:cxn>
                <a:cxn ang="0">
                  <a:pos x="19" y="221"/>
                </a:cxn>
                <a:cxn ang="0">
                  <a:pos x="57" y="151"/>
                </a:cxn>
                <a:cxn ang="0">
                  <a:pos x="114" y="91"/>
                </a:cxn>
                <a:cxn ang="0">
                  <a:pos x="171" y="50"/>
                </a:cxn>
                <a:cxn ang="0">
                  <a:pos x="237" y="10"/>
                </a:cxn>
                <a:cxn ang="0">
                  <a:pos x="323" y="0"/>
                </a:cxn>
              </a:cxnLst>
              <a:rect l="0" t="0" r="r" b="b"/>
              <a:pathLst>
                <a:path w="883" h="1035">
                  <a:moveTo>
                    <a:pt x="323" y="0"/>
                  </a:moveTo>
                  <a:lnTo>
                    <a:pt x="418" y="20"/>
                  </a:lnTo>
                  <a:lnTo>
                    <a:pt x="494" y="81"/>
                  </a:lnTo>
                  <a:lnTo>
                    <a:pt x="541" y="161"/>
                  </a:lnTo>
                  <a:lnTo>
                    <a:pt x="579" y="251"/>
                  </a:lnTo>
                  <a:lnTo>
                    <a:pt x="608" y="352"/>
                  </a:lnTo>
                  <a:lnTo>
                    <a:pt x="617" y="432"/>
                  </a:lnTo>
                  <a:lnTo>
                    <a:pt x="627" y="483"/>
                  </a:lnTo>
                  <a:lnTo>
                    <a:pt x="646" y="483"/>
                  </a:lnTo>
                  <a:lnTo>
                    <a:pt x="741" y="241"/>
                  </a:lnTo>
                  <a:lnTo>
                    <a:pt x="845" y="20"/>
                  </a:lnTo>
                  <a:lnTo>
                    <a:pt x="845" y="10"/>
                  </a:lnTo>
                  <a:lnTo>
                    <a:pt x="874" y="10"/>
                  </a:lnTo>
                  <a:lnTo>
                    <a:pt x="883" y="20"/>
                  </a:lnTo>
                  <a:lnTo>
                    <a:pt x="883" y="40"/>
                  </a:lnTo>
                  <a:lnTo>
                    <a:pt x="874" y="40"/>
                  </a:lnTo>
                  <a:lnTo>
                    <a:pt x="874" y="50"/>
                  </a:lnTo>
                  <a:lnTo>
                    <a:pt x="817" y="161"/>
                  </a:lnTo>
                  <a:lnTo>
                    <a:pt x="779" y="251"/>
                  </a:lnTo>
                  <a:lnTo>
                    <a:pt x="722" y="372"/>
                  </a:lnTo>
                  <a:lnTo>
                    <a:pt x="636" y="613"/>
                  </a:lnTo>
                  <a:lnTo>
                    <a:pt x="627" y="664"/>
                  </a:lnTo>
                  <a:lnTo>
                    <a:pt x="608" y="774"/>
                  </a:lnTo>
                  <a:lnTo>
                    <a:pt x="589" y="875"/>
                  </a:lnTo>
                  <a:lnTo>
                    <a:pt x="560" y="995"/>
                  </a:lnTo>
                  <a:lnTo>
                    <a:pt x="551" y="1015"/>
                  </a:lnTo>
                  <a:lnTo>
                    <a:pt x="532" y="1035"/>
                  </a:lnTo>
                  <a:lnTo>
                    <a:pt x="513" y="1035"/>
                  </a:lnTo>
                  <a:lnTo>
                    <a:pt x="503" y="1025"/>
                  </a:lnTo>
                  <a:lnTo>
                    <a:pt x="494" y="1005"/>
                  </a:lnTo>
                  <a:lnTo>
                    <a:pt x="494" y="995"/>
                  </a:lnTo>
                  <a:lnTo>
                    <a:pt x="503" y="945"/>
                  </a:lnTo>
                  <a:lnTo>
                    <a:pt x="522" y="854"/>
                  </a:lnTo>
                  <a:lnTo>
                    <a:pt x="541" y="754"/>
                  </a:lnTo>
                  <a:lnTo>
                    <a:pt x="570" y="653"/>
                  </a:lnTo>
                  <a:lnTo>
                    <a:pt x="570" y="643"/>
                  </a:lnTo>
                  <a:lnTo>
                    <a:pt x="579" y="633"/>
                  </a:lnTo>
                  <a:lnTo>
                    <a:pt x="579" y="462"/>
                  </a:lnTo>
                  <a:lnTo>
                    <a:pt x="570" y="382"/>
                  </a:lnTo>
                  <a:lnTo>
                    <a:pt x="551" y="302"/>
                  </a:lnTo>
                  <a:lnTo>
                    <a:pt x="513" y="231"/>
                  </a:lnTo>
                  <a:lnTo>
                    <a:pt x="465" y="171"/>
                  </a:lnTo>
                  <a:lnTo>
                    <a:pt x="399" y="131"/>
                  </a:lnTo>
                  <a:lnTo>
                    <a:pt x="304" y="121"/>
                  </a:lnTo>
                  <a:lnTo>
                    <a:pt x="199" y="141"/>
                  </a:lnTo>
                  <a:lnTo>
                    <a:pt x="114" y="191"/>
                  </a:lnTo>
                  <a:lnTo>
                    <a:pt x="57" y="272"/>
                  </a:lnTo>
                  <a:lnTo>
                    <a:pt x="47" y="292"/>
                  </a:lnTo>
                  <a:lnTo>
                    <a:pt x="47" y="302"/>
                  </a:lnTo>
                  <a:lnTo>
                    <a:pt x="9" y="302"/>
                  </a:lnTo>
                  <a:lnTo>
                    <a:pt x="0" y="292"/>
                  </a:lnTo>
                  <a:lnTo>
                    <a:pt x="0" y="261"/>
                  </a:lnTo>
                  <a:lnTo>
                    <a:pt x="19" y="221"/>
                  </a:lnTo>
                  <a:lnTo>
                    <a:pt x="57" y="151"/>
                  </a:lnTo>
                  <a:lnTo>
                    <a:pt x="114" y="91"/>
                  </a:lnTo>
                  <a:lnTo>
                    <a:pt x="171" y="50"/>
                  </a:lnTo>
                  <a:lnTo>
                    <a:pt x="237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8013" y="4957"/>
              <a:ext cx="646" cy="764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6" y="30"/>
                </a:cxn>
                <a:cxn ang="0">
                  <a:pos x="257" y="30"/>
                </a:cxn>
                <a:cxn ang="0">
                  <a:pos x="219" y="322"/>
                </a:cxn>
                <a:cxn ang="0">
                  <a:pos x="380" y="261"/>
                </a:cxn>
                <a:cxn ang="0">
                  <a:pos x="513" y="322"/>
                </a:cxn>
                <a:cxn ang="0">
                  <a:pos x="523" y="442"/>
                </a:cxn>
                <a:cxn ang="0">
                  <a:pos x="485" y="563"/>
                </a:cxn>
                <a:cxn ang="0">
                  <a:pos x="456" y="663"/>
                </a:cxn>
                <a:cxn ang="0">
                  <a:pos x="466" y="704"/>
                </a:cxn>
                <a:cxn ang="0">
                  <a:pos x="494" y="724"/>
                </a:cxn>
                <a:cxn ang="0">
                  <a:pos x="589" y="643"/>
                </a:cxn>
                <a:cxn ang="0">
                  <a:pos x="608" y="593"/>
                </a:cxn>
                <a:cxn ang="0">
                  <a:pos x="646" y="583"/>
                </a:cxn>
                <a:cxn ang="0">
                  <a:pos x="637" y="633"/>
                </a:cxn>
                <a:cxn ang="0">
                  <a:pos x="551" y="744"/>
                </a:cxn>
                <a:cxn ang="0">
                  <a:pos x="437" y="764"/>
                </a:cxn>
                <a:cxn ang="0">
                  <a:pos x="361" y="663"/>
                </a:cxn>
                <a:cxn ang="0">
                  <a:pos x="371" y="623"/>
                </a:cxn>
                <a:cxn ang="0">
                  <a:pos x="390" y="553"/>
                </a:cxn>
                <a:cxn ang="0">
                  <a:pos x="428" y="422"/>
                </a:cxn>
                <a:cxn ang="0">
                  <a:pos x="437" y="342"/>
                </a:cxn>
                <a:cxn ang="0">
                  <a:pos x="409" y="302"/>
                </a:cxn>
                <a:cxn ang="0">
                  <a:pos x="361" y="292"/>
                </a:cxn>
                <a:cxn ang="0">
                  <a:pos x="219" y="362"/>
                </a:cxn>
                <a:cxn ang="0">
                  <a:pos x="152" y="462"/>
                </a:cxn>
                <a:cxn ang="0">
                  <a:pos x="143" y="493"/>
                </a:cxn>
                <a:cxn ang="0">
                  <a:pos x="124" y="543"/>
                </a:cxn>
                <a:cxn ang="0">
                  <a:pos x="95" y="694"/>
                </a:cxn>
                <a:cxn ang="0">
                  <a:pos x="86" y="744"/>
                </a:cxn>
                <a:cxn ang="0">
                  <a:pos x="57" y="764"/>
                </a:cxn>
                <a:cxn ang="0">
                  <a:pos x="19" y="754"/>
                </a:cxn>
                <a:cxn ang="0">
                  <a:pos x="0" y="724"/>
                </a:cxn>
                <a:cxn ang="0">
                  <a:pos x="143" y="91"/>
                </a:cxn>
                <a:cxn ang="0">
                  <a:pos x="152" y="70"/>
                </a:cxn>
                <a:cxn ang="0">
                  <a:pos x="76" y="60"/>
                </a:cxn>
                <a:cxn ang="0">
                  <a:pos x="67" y="40"/>
                </a:cxn>
                <a:cxn ang="0">
                  <a:pos x="76" y="10"/>
                </a:cxn>
                <a:cxn ang="0">
                  <a:pos x="228" y="0"/>
                </a:cxn>
              </a:cxnLst>
              <a:rect l="0" t="0" r="r" b="b"/>
              <a:pathLst>
                <a:path w="646" h="764">
                  <a:moveTo>
                    <a:pt x="228" y="0"/>
                  </a:moveTo>
                  <a:lnTo>
                    <a:pt x="257" y="0"/>
                  </a:lnTo>
                  <a:lnTo>
                    <a:pt x="266" y="10"/>
                  </a:lnTo>
                  <a:lnTo>
                    <a:pt x="266" y="30"/>
                  </a:lnTo>
                  <a:lnTo>
                    <a:pt x="257" y="40"/>
                  </a:lnTo>
                  <a:lnTo>
                    <a:pt x="257" y="30"/>
                  </a:lnTo>
                  <a:lnTo>
                    <a:pt x="181" y="372"/>
                  </a:lnTo>
                  <a:lnTo>
                    <a:pt x="219" y="322"/>
                  </a:lnTo>
                  <a:lnTo>
                    <a:pt x="285" y="281"/>
                  </a:lnTo>
                  <a:lnTo>
                    <a:pt x="380" y="261"/>
                  </a:lnTo>
                  <a:lnTo>
                    <a:pt x="466" y="281"/>
                  </a:lnTo>
                  <a:lnTo>
                    <a:pt x="513" y="322"/>
                  </a:lnTo>
                  <a:lnTo>
                    <a:pt x="532" y="392"/>
                  </a:lnTo>
                  <a:lnTo>
                    <a:pt x="523" y="442"/>
                  </a:lnTo>
                  <a:lnTo>
                    <a:pt x="504" y="513"/>
                  </a:lnTo>
                  <a:lnTo>
                    <a:pt x="485" y="563"/>
                  </a:lnTo>
                  <a:lnTo>
                    <a:pt x="475" y="603"/>
                  </a:lnTo>
                  <a:lnTo>
                    <a:pt x="456" y="663"/>
                  </a:lnTo>
                  <a:lnTo>
                    <a:pt x="456" y="684"/>
                  </a:lnTo>
                  <a:lnTo>
                    <a:pt x="466" y="704"/>
                  </a:lnTo>
                  <a:lnTo>
                    <a:pt x="475" y="714"/>
                  </a:lnTo>
                  <a:lnTo>
                    <a:pt x="494" y="724"/>
                  </a:lnTo>
                  <a:lnTo>
                    <a:pt x="551" y="704"/>
                  </a:lnTo>
                  <a:lnTo>
                    <a:pt x="589" y="643"/>
                  </a:lnTo>
                  <a:lnTo>
                    <a:pt x="608" y="603"/>
                  </a:lnTo>
                  <a:lnTo>
                    <a:pt x="608" y="593"/>
                  </a:lnTo>
                  <a:lnTo>
                    <a:pt x="618" y="583"/>
                  </a:lnTo>
                  <a:lnTo>
                    <a:pt x="646" y="583"/>
                  </a:lnTo>
                  <a:lnTo>
                    <a:pt x="646" y="593"/>
                  </a:lnTo>
                  <a:lnTo>
                    <a:pt x="637" y="633"/>
                  </a:lnTo>
                  <a:lnTo>
                    <a:pt x="608" y="694"/>
                  </a:lnTo>
                  <a:lnTo>
                    <a:pt x="551" y="744"/>
                  </a:lnTo>
                  <a:lnTo>
                    <a:pt x="475" y="764"/>
                  </a:lnTo>
                  <a:lnTo>
                    <a:pt x="437" y="764"/>
                  </a:lnTo>
                  <a:lnTo>
                    <a:pt x="380" y="724"/>
                  </a:lnTo>
                  <a:lnTo>
                    <a:pt x="361" y="663"/>
                  </a:lnTo>
                  <a:lnTo>
                    <a:pt x="361" y="633"/>
                  </a:lnTo>
                  <a:lnTo>
                    <a:pt x="371" y="623"/>
                  </a:lnTo>
                  <a:lnTo>
                    <a:pt x="380" y="593"/>
                  </a:lnTo>
                  <a:lnTo>
                    <a:pt x="390" y="553"/>
                  </a:lnTo>
                  <a:lnTo>
                    <a:pt x="409" y="493"/>
                  </a:lnTo>
                  <a:lnTo>
                    <a:pt x="428" y="422"/>
                  </a:lnTo>
                  <a:lnTo>
                    <a:pt x="437" y="372"/>
                  </a:lnTo>
                  <a:lnTo>
                    <a:pt x="437" y="342"/>
                  </a:lnTo>
                  <a:lnTo>
                    <a:pt x="428" y="322"/>
                  </a:lnTo>
                  <a:lnTo>
                    <a:pt x="409" y="302"/>
                  </a:lnTo>
                  <a:lnTo>
                    <a:pt x="390" y="292"/>
                  </a:lnTo>
                  <a:lnTo>
                    <a:pt x="361" y="292"/>
                  </a:lnTo>
                  <a:lnTo>
                    <a:pt x="285" y="312"/>
                  </a:lnTo>
                  <a:lnTo>
                    <a:pt x="219" y="362"/>
                  </a:lnTo>
                  <a:lnTo>
                    <a:pt x="171" y="422"/>
                  </a:lnTo>
                  <a:lnTo>
                    <a:pt x="152" y="462"/>
                  </a:lnTo>
                  <a:lnTo>
                    <a:pt x="143" y="472"/>
                  </a:lnTo>
                  <a:lnTo>
                    <a:pt x="143" y="493"/>
                  </a:lnTo>
                  <a:lnTo>
                    <a:pt x="133" y="513"/>
                  </a:lnTo>
                  <a:lnTo>
                    <a:pt x="124" y="543"/>
                  </a:lnTo>
                  <a:lnTo>
                    <a:pt x="95" y="663"/>
                  </a:lnTo>
                  <a:lnTo>
                    <a:pt x="95" y="694"/>
                  </a:lnTo>
                  <a:lnTo>
                    <a:pt x="86" y="704"/>
                  </a:lnTo>
                  <a:lnTo>
                    <a:pt x="86" y="744"/>
                  </a:lnTo>
                  <a:lnTo>
                    <a:pt x="67" y="754"/>
                  </a:lnTo>
                  <a:lnTo>
                    <a:pt x="57" y="764"/>
                  </a:lnTo>
                  <a:lnTo>
                    <a:pt x="38" y="764"/>
                  </a:lnTo>
                  <a:lnTo>
                    <a:pt x="19" y="754"/>
                  </a:lnTo>
                  <a:lnTo>
                    <a:pt x="10" y="744"/>
                  </a:lnTo>
                  <a:lnTo>
                    <a:pt x="0" y="724"/>
                  </a:lnTo>
                  <a:lnTo>
                    <a:pt x="0" y="704"/>
                  </a:lnTo>
                  <a:lnTo>
                    <a:pt x="143" y="91"/>
                  </a:lnTo>
                  <a:lnTo>
                    <a:pt x="152" y="80"/>
                  </a:lnTo>
                  <a:lnTo>
                    <a:pt x="152" y="70"/>
                  </a:lnTo>
                  <a:lnTo>
                    <a:pt x="143" y="60"/>
                  </a:lnTo>
                  <a:lnTo>
                    <a:pt x="76" y="60"/>
                  </a:lnTo>
                  <a:lnTo>
                    <a:pt x="67" y="50"/>
                  </a:lnTo>
                  <a:lnTo>
                    <a:pt x="67" y="40"/>
                  </a:lnTo>
                  <a:lnTo>
                    <a:pt x="76" y="30"/>
                  </a:lnTo>
                  <a:lnTo>
                    <a:pt x="76" y="10"/>
                  </a:lnTo>
                  <a:lnTo>
                    <a:pt x="95" y="1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9115" y="3460"/>
              <a:ext cx="494" cy="2251"/>
            </a:xfrm>
            <a:custGeom>
              <a:avLst/>
              <a:gdLst/>
              <a:ahLst/>
              <a:cxnLst>
                <a:cxn ang="0">
                  <a:pos x="494" y="1115"/>
                </a:cxn>
                <a:cxn ang="0">
                  <a:pos x="494" y="1125"/>
                </a:cxn>
                <a:cxn ang="0">
                  <a:pos x="494" y="1115"/>
                </a:cxn>
                <a:cxn ang="0">
                  <a:pos x="19" y="0"/>
                </a:cxn>
                <a:cxn ang="0">
                  <a:pos x="48" y="20"/>
                </a:cxn>
                <a:cxn ang="0">
                  <a:pos x="105" y="70"/>
                </a:cxn>
                <a:cxn ang="0">
                  <a:pos x="190" y="150"/>
                </a:cxn>
                <a:cxn ang="0">
                  <a:pos x="276" y="271"/>
                </a:cxn>
                <a:cxn ang="0">
                  <a:pos x="352" y="422"/>
                </a:cxn>
                <a:cxn ang="0">
                  <a:pos x="447" y="683"/>
                </a:cxn>
                <a:cxn ang="0">
                  <a:pos x="485" y="924"/>
                </a:cxn>
                <a:cxn ang="0">
                  <a:pos x="494" y="1125"/>
                </a:cxn>
                <a:cxn ang="0">
                  <a:pos x="485" y="1326"/>
                </a:cxn>
                <a:cxn ang="0">
                  <a:pos x="447" y="1557"/>
                </a:cxn>
                <a:cxn ang="0">
                  <a:pos x="361" y="1809"/>
                </a:cxn>
                <a:cxn ang="0">
                  <a:pos x="276" y="1969"/>
                </a:cxn>
                <a:cxn ang="0">
                  <a:pos x="190" y="2090"/>
                </a:cxn>
                <a:cxn ang="0">
                  <a:pos x="114" y="2181"/>
                </a:cxn>
                <a:cxn ang="0">
                  <a:pos x="48" y="2231"/>
                </a:cxn>
                <a:cxn ang="0">
                  <a:pos x="19" y="2251"/>
                </a:cxn>
                <a:cxn ang="0">
                  <a:pos x="0" y="2231"/>
                </a:cxn>
                <a:cxn ang="0">
                  <a:pos x="0" y="2211"/>
                </a:cxn>
                <a:cxn ang="0">
                  <a:pos x="10" y="2201"/>
                </a:cxn>
                <a:cxn ang="0">
                  <a:pos x="29" y="2191"/>
                </a:cxn>
                <a:cxn ang="0">
                  <a:pos x="162" y="2010"/>
                </a:cxn>
                <a:cxn ang="0">
                  <a:pos x="266" y="1809"/>
                </a:cxn>
                <a:cxn ang="0">
                  <a:pos x="323" y="1588"/>
                </a:cxn>
                <a:cxn ang="0">
                  <a:pos x="361" y="1356"/>
                </a:cxn>
                <a:cxn ang="0">
                  <a:pos x="371" y="1125"/>
                </a:cxn>
                <a:cxn ang="0">
                  <a:pos x="352" y="854"/>
                </a:cxn>
                <a:cxn ang="0">
                  <a:pos x="314" y="613"/>
                </a:cxn>
                <a:cxn ang="0">
                  <a:pos x="247" y="402"/>
                </a:cxn>
                <a:cxn ang="0">
                  <a:pos x="152" y="221"/>
                </a:cxn>
                <a:cxn ang="0">
                  <a:pos x="38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9" y="0"/>
                </a:cxn>
              </a:cxnLst>
              <a:rect l="0" t="0" r="r" b="b"/>
              <a:pathLst>
                <a:path w="494" h="2251">
                  <a:moveTo>
                    <a:pt x="494" y="1115"/>
                  </a:moveTo>
                  <a:lnTo>
                    <a:pt x="494" y="1125"/>
                  </a:lnTo>
                  <a:lnTo>
                    <a:pt x="494" y="1115"/>
                  </a:lnTo>
                  <a:close/>
                  <a:moveTo>
                    <a:pt x="19" y="0"/>
                  </a:moveTo>
                  <a:lnTo>
                    <a:pt x="48" y="20"/>
                  </a:lnTo>
                  <a:lnTo>
                    <a:pt x="105" y="70"/>
                  </a:lnTo>
                  <a:lnTo>
                    <a:pt x="190" y="150"/>
                  </a:lnTo>
                  <a:lnTo>
                    <a:pt x="276" y="271"/>
                  </a:lnTo>
                  <a:lnTo>
                    <a:pt x="352" y="422"/>
                  </a:lnTo>
                  <a:lnTo>
                    <a:pt x="447" y="683"/>
                  </a:lnTo>
                  <a:lnTo>
                    <a:pt x="485" y="924"/>
                  </a:lnTo>
                  <a:lnTo>
                    <a:pt x="494" y="1125"/>
                  </a:lnTo>
                  <a:lnTo>
                    <a:pt x="485" y="1326"/>
                  </a:lnTo>
                  <a:lnTo>
                    <a:pt x="447" y="1557"/>
                  </a:lnTo>
                  <a:lnTo>
                    <a:pt x="361" y="1809"/>
                  </a:lnTo>
                  <a:lnTo>
                    <a:pt x="276" y="1969"/>
                  </a:lnTo>
                  <a:lnTo>
                    <a:pt x="190" y="2090"/>
                  </a:lnTo>
                  <a:lnTo>
                    <a:pt x="114" y="2181"/>
                  </a:lnTo>
                  <a:lnTo>
                    <a:pt x="48" y="2231"/>
                  </a:lnTo>
                  <a:lnTo>
                    <a:pt x="19" y="2251"/>
                  </a:lnTo>
                  <a:lnTo>
                    <a:pt x="0" y="2231"/>
                  </a:lnTo>
                  <a:lnTo>
                    <a:pt x="0" y="2211"/>
                  </a:lnTo>
                  <a:lnTo>
                    <a:pt x="10" y="2201"/>
                  </a:lnTo>
                  <a:lnTo>
                    <a:pt x="29" y="2191"/>
                  </a:lnTo>
                  <a:lnTo>
                    <a:pt x="162" y="2010"/>
                  </a:lnTo>
                  <a:lnTo>
                    <a:pt x="266" y="1809"/>
                  </a:lnTo>
                  <a:lnTo>
                    <a:pt x="323" y="1588"/>
                  </a:lnTo>
                  <a:lnTo>
                    <a:pt x="361" y="1356"/>
                  </a:lnTo>
                  <a:lnTo>
                    <a:pt x="371" y="1125"/>
                  </a:lnTo>
                  <a:lnTo>
                    <a:pt x="352" y="854"/>
                  </a:lnTo>
                  <a:lnTo>
                    <a:pt x="314" y="613"/>
                  </a:lnTo>
                  <a:lnTo>
                    <a:pt x="247" y="402"/>
                  </a:lnTo>
                  <a:lnTo>
                    <a:pt x="152" y="221"/>
                  </a:lnTo>
                  <a:lnTo>
                    <a:pt x="38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29980" y="3892"/>
              <a:ext cx="1016" cy="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88" y="0"/>
                </a:cxn>
                <a:cxn ang="0">
                  <a:pos x="997" y="10"/>
                </a:cxn>
                <a:cxn ang="0">
                  <a:pos x="1016" y="20"/>
                </a:cxn>
                <a:cxn ang="0">
                  <a:pos x="1016" y="60"/>
                </a:cxn>
                <a:cxn ang="0">
                  <a:pos x="997" y="70"/>
                </a:cxn>
                <a:cxn ang="0">
                  <a:pos x="988" y="80"/>
                </a:cxn>
                <a:cxn ang="0">
                  <a:pos x="28" y="80"/>
                </a:cxn>
                <a:cxn ang="0">
                  <a:pos x="19" y="70"/>
                </a:cxn>
                <a:cxn ang="0">
                  <a:pos x="0" y="6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016" h="80">
                  <a:moveTo>
                    <a:pt x="28" y="0"/>
                  </a:moveTo>
                  <a:lnTo>
                    <a:pt x="988" y="0"/>
                  </a:lnTo>
                  <a:lnTo>
                    <a:pt x="997" y="10"/>
                  </a:lnTo>
                  <a:lnTo>
                    <a:pt x="1016" y="20"/>
                  </a:lnTo>
                  <a:lnTo>
                    <a:pt x="1016" y="60"/>
                  </a:lnTo>
                  <a:lnTo>
                    <a:pt x="997" y="70"/>
                  </a:lnTo>
                  <a:lnTo>
                    <a:pt x="988" y="80"/>
                  </a:lnTo>
                  <a:lnTo>
                    <a:pt x="28" y="80"/>
                  </a:lnTo>
                  <a:lnTo>
                    <a:pt x="19" y="70"/>
                  </a:lnTo>
                  <a:lnTo>
                    <a:pt x="0" y="6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31319" y="3269"/>
              <a:ext cx="551" cy="1065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4" y="0"/>
                </a:cxn>
                <a:cxn ang="0">
                  <a:pos x="333" y="10"/>
                </a:cxn>
                <a:cxn ang="0">
                  <a:pos x="342" y="20"/>
                </a:cxn>
                <a:cxn ang="0">
                  <a:pos x="342" y="964"/>
                </a:cxn>
                <a:cxn ang="0">
                  <a:pos x="361" y="985"/>
                </a:cxn>
                <a:cxn ang="0">
                  <a:pos x="409" y="1005"/>
                </a:cxn>
                <a:cxn ang="0">
                  <a:pos x="551" y="1005"/>
                </a:cxn>
                <a:cxn ang="0">
                  <a:pos x="551" y="1065"/>
                </a:cxn>
                <a:cxn ang="0">
                  <a:pos x="494" y="1065"/>
                </a:cxn>
                <a:cxn ang="0">
                  <a:pos x="418" y="1055"/>
                </a:cxn>
                <a:cxn ang="0">
                  <a:pos x="133" y="1055"/>
                </a:cxn>
                <a:cxn ang="0">
                  <a:pos x="57" y="1065"/>
                </a:cxn>
                <a:cxn ang="0">
                  <a:pos x="10" y="1065"/>
                </a:cxn>
                <a:cxn ang="0">
                  <a:pos x="10" y="1005"/>
                </a:cxn>
                <a:cxn ang="0">
                  <a:pos x="152" y="1005"/>
                </a:cxn>
                <a:cxn ang="0">
                  <a:pos x="200" y="985"/>
                </a:cxn>
                <a:cxn ang="0">
                  <a:pos x="219" y="964"/>
                </a:cxn>
                <a:cxn ang="0">
                  <a:pos x="219" y="120"/>
                </a:cxn>
                <a:cxn ang="0">
                  <a:pos x="133" y="150"/>
                </a:cxn>
                <a:cxn ang="0">
                  <a:pos x="57" y="160"/>
                </a:cxn>
                <a:cxn ang="0">
                  <a:pos x="0" y="160"/>
                </a:cxn>
                <a:cxn ang="0">
                  <a:pos x="0" y="100"/>
                </a:cxn>
                <a:cxn ang="0">
                  <a:pos x="57" y="100"/>
                </a:cxn>
                <a:cxn ang="0">
                  <a:pos x="133" y="90"/>
                </a:cxn>
                <a:cxn ang="0">
                  <a:pos x="219" y="60"/>
                </a:cxn>
                <a:cxn ang="0">
                  <a:pos x="295" y="0"/>
                </a:cxn>
              </a:cxnLst>
              <a:rect l="0" t="0" r="r" b="b"/>
              <a:pathLst>
                <a:path w="551" h="1065">
                  <a:moveTo>
                    <a:pt x="295" y="0"/>
                  </a:moveTo>
                  <a:lnTo>
                    <a:pt x="314" y="0"/>
                  </a:lnTo>
                  <a:lnTo>
                    <a:pt x="333" y="10"/>
                  </a:lnTo>
                  <a:lnTo>
                    <a:pt x="342" y="20"/>
                  </a:lnTo>
                  <a:lnTo>
                    <a:pt x="342" y="964"/>
                  </a:lnTo>
                  <a:lnTo>
                    <a:pt x="361" y="985"/>
                  </a:lnTo>
                  <a:lnTo>
                    <a:pt x="409" y="1005"/>
                  </a:lnTo>
                  <a:lnTo>
                    <a:pt x="551" y="1005"/>
                  </a:lnTo>
                  <a:lnTo>
                    <a:pt x="551" y="1065"/>
                  </a:lnTo>
                  <a:lnTo>
                    <a:pt x="494" y="1065"/>
                  </a:lnTo>
                  <a:lnTo>
                    <a:pt x="418" y="1055"/>
                  </a:lnTo>
                  <a:lnTo>
                    <a:pt x="133" y="1055"/>
                  </a:lnTo>
                  <a:lnTo>
                    <a:pt x="57" y="1065"/>
                  </a:lnTo>
                  <a:lnTo>
                    <a:pt x="10" y="1065"/>
                  </a:lnTo>
                  <a:lnTo>
                    <a:pt x="10" y="1005"/>
                  </a:lnTo>
                  <a:lnTo>
                    <a:pt x="152" y="1005"/>
                  </a:lnTo>
                  <a:lnTo>
                    <a:pt x="200" y="985"/>
                  </a:lnTo>
                  <a:lnTo>
                    <a:pt x="219" y="964"/>
                  </a:lnTo>
                  <a:lnTo>
                    <a:pt x="219" y="120"/>
                  </a:lnTo>
                  <a:lnTo>
                    <a:pt x="133" y="150"/>
                  </a:lnTo>
                  <a:lnTo>
                    <a:pt x="57" y="160"/>
                  </a:lnTo>
                  <a:lnTo>
                    <a:pt x="0" y="160"/>
                  </a:lnTo>
                  <a:lnTo>
                    <a:pt x="0" y="100"/>
                  </a:lnTo>
                  <a:lnTo>
                    <a:pt x="57" y="100"/>
                  </a:lnTo>
                  <a:lnTo>
                    <a:pt x="133" y="90"/>
                  </a:lnTo>
                  <a:lnTo>
                    <a:pt x="219" y="6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77" name="Group 3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143000" y="6019800"/>
            <a:ext cx="1606248" cy="571304"/>
            <a:chOff x="773" y="3864"/>
            <a:chExt cx="6818" cy="2425"/>
          </a:xfrm>
          <a:solidFill>
            <a:srgbClr val="0000FF"/>
          </a:solidFill>
        </p:grpSpPr>
        <p:sp>
          <p:nvSpPr>
            <p:cNvPr id="6179" name="Freeform 35"/>
            <p:cNvSpPr>
              <a:spLocks noEditPoints="1"/>
            </p:cNvSpPr>
            <p:nvPr/>
          </p:nvSpPr>
          <p:spPr bwMode="auto">
            <a:xfrm>
              <a:off x="773" y="4021"/>
              <a:ext cx="1329" cy="1582"/>
            </a:xfrm>
            <a:custGeom>
              <a:avLst/>
              <a:gdLst/>
              <a:ahLst/>
              <a:cxnLst>
                <a:cxn ang="0">
                  <a:pos x="815" y="1209"/>
                </a:cxn>
                <a:cxn ang="0">
                  <a:pos x="967" y="1141"/>
                </a:cxn>
                <a:cxn ang="0">
                  <a:pos x="1056" y="1043"/>
                </a:cxn>
                <a:cxn ang="0">
                  <a:pos x="1099" y="930"/>
                </a:cxn>
                <a:cxn ang="0">
                  <a:pos x="1114" y="824"/>
                </a:cxn>
                <a:cxn ang="0">
                  <a:pos x="1107" y="702"/>
                </a:cxn>
                <a:cxn ang="0">
                  <a:pos x="1069" y="566"/>
                </a:cxn>
                <a:cxn ang="0">
                  <a:pos x="977" y="452"/>
                </a:cxn>
                <a:cxn ang="0">
                  <a:pos x="819" y="378"/>
                </a:cxn>
                <a:cxn ang="0">
                  <a:pos x="502" y="376"/>
                </a:cxn>
                <a:cxn ang="0">
                  <a:pos x="357" y="446"/>
                </a:cxn>
                <a:cxn ang="0">
                  <a:pos x="271" y="548"/>
                </a:cxn>
                <a:cxn ang="0">
                  <a:pos x="231" y="661"/>
                </a:cxn>
                <a:cxn ang="0">
                  <a:pos x="218" y="763"/>
                </a:cxn>
                <a:cxn ang="0">
                  <a:pos x="226" y="903"/>
                </a:cxn>
                <a:cxn ang="0">
                  <a:pos x="267" y="1021"/>
                </a:cxn>
                <a:cxn ang="0">
                  <a:pos x="352" y="1129"/>
                </a:cxn>
                <a:cxn ang="0">
                  <a:pos x="502" y="1204"/>
                </a:cxn>
                <a:cxn ang="0">
                  <a:pos x="288" y="0"/>
                </a:cxn>
                <a:cxn ang="0">
                  <a:pos x="440" y="4"/>
                </a:cxn>
                <a:cxn ang="0">
                  <a:pos x="879" y="4"/>
                </a:cxn>
                <a:cxn ang="0">
                  <a:pos x="1031" y="0"/>
                </a:cxn>
                <a:cxn ang="0">
                  <a:pos x="856" y="74"/>
                </a:cxn>
                <a:cxn ang="0">
                  <a:pos x="775" y="97"/>
                </a:cxn>
                <a:cxn ang="0">
                  <a:pos x="751" y="140"/>
                </a:cxn>
                <a:cxn ang="0">
                  <a:pos x="847" y="328"/>
                </a:cxn>
                <a:cxn ang="0">
                  <a:pos x="1097" y="423"/>
                </a:cxn>
                <a:cxn ang="0">
                  <a:pos x="1267" y="588"/>
                </a:cxn>
                <a:cxn ang="0">
                  <a:pos x="1329" y="792"/>
                </a:cxn>
                <a:cxn ang="0">
                  <a:pos x="1278" y="975"/>
                </a:cxn>
                <a:cxn ang="0">
                  <a:pos x="1137" y="1132"/>
                </a:cxn>
                <a:cxn ang="0">
                  <a:pos x="924" y="1238"/>
                </a:cxn>
                <a:cxn ang="0">
                  <a:pos x="749" y="1424"/>
                </a:cxn>
                <a:cxn ang="0">
                  <a:pos x="762" y="1473"/>
                </a:cxn>
                <a:cxn ang="0">
                  <a:pos x="822" y="1501"/>
                </a:cxn>
                <a:cxn ang="0">
                  <a:pos x="1031" y="1510"/>
                </a:cxn>
                <a:cxn ang="0">
                  <a:pos x="937" y="1578"/>
                </a:cxn>
                <a:cxn ang="0">
                  <a:pos x="497" y="1575"/>
                </a:cxn>
                <a:cxn ang="0">
                  <a:pos x="329" y="1580"/>
                </a:cxn>
                <a:cxn ang="0">
                  <a:pos x="416" y="1510"/>
                </a:cxn>
                <a:cxn ang="0">
                  <a:pos x="523" y="1494"/>
                </a:cxn>
                <a:cxn ang="0">
                  <a:pos x="561" y="1458"/>
                </a:cxn>
                <a:cxn ang="0">
                  <a:pos x="568" y="1270"/>
                </a:cxn>
                <a:cxn ang="0">
                  <a:pos x="301" y="1197"/>
                </a:cxn>
                <a:cxn ang="0">
                  <a:pos x="107" y="1052"/>
                </a:cxn>
                <a:cxn ang="0">
                  <a:pos x="7" y="862"/>
                </a:cxn>
                <a:cxn ang="0">
                  <a:pos x="28" y="659"/>
                </a:cxn>
                <a:cxn ang="0">
                  <a:pos x="158" y="480"/>
                </a:cxn>
                <a:cxn ang="0">
                  <a:pos x="380" y="355"/>
                </a:cxn>
                <a:cxn ang="0">
                  <a:pos x="568" y="160"/>
                </a:cxn>
                <a:cxn ang="0">
                  <a:pos x="555" y="108"/>
                </a:cxn>
                <a:cxn ang="0">
                  <a:pos x="497" y="79"/>
                </a:cxn>
                <a:cxn ang="0">
                  <a:pos x="288" y="70"/>
                </a:cxn>
              </a:cxnLst>
              <a:rect l="0" t="0" r="r" b="b"/>
              <a:pathLst>
                <a:path w="1329" h="1582">
                  <a:moveTo>
                    <a:pt x="749" y="364"/>
                  </a:moveTo>
                  <a:lnTo>
                    <a:pt x="749" y="1220"/>
                  </a:lnTo>
                  <a:lnTo>
                    <a:pt x="815" y="1209"/>
                  </a:lnTo>
                  <a:lnTo>
                    <a:pt x="873" y="1190"/>
                  </a:lnTo>
                  <a:lnTo>
                    <a:pt x="924" y="1168"/>
                  </a:lnTo>
                  <a:lnTo>
                    <a:pt x="967" y="1141"/>
                  </a:lnTo>
                  <a:lnTo>
                    <a:pt x="1001" y="1111"/>
                  </a:lnTo>
                  <a:lnTo>
                    <a:pt x="1031" y="1077"/>
                  </a:lnTo>
                  <a:lnTo>
                    <a:pt x="1056" y="1043"/>
                  </a:lnTo>
                  <a:lnTo>
                    <a:pt x="1075" y="1005"/>
                  </a:lnTo>
                  <a:lnTo>
                    <a:pt x="1088" y="969"/>
                  </a:lnTo>
                  <a:lnTo>
                    <a:pt x="1099" y="930"/>
                  </a:lnTo>
                  <a:lnTo>
                    <a:pt x="1107" y="894"/>
                  </a:lnTo>
                  <a:lnTo>
                    <a:pt x="1112" y="858"/>
                  </a:lnTo>
                  <a:lnTo>
                    <a:pt x="1114" y="824"/>
                  </a:lnTo>
                  <a:lnTo>
                    <a:pt x="1114" y="792"/>
                  </a:lnTo>
                  <a:lnTo>
                    <a:pt x="1112" y="747"/>
                  </a:lnTo>
                  <a:lnTo>
                    <a:pt x="1107" y="702"/>
                  </a:lnTo>
                  <a:lnTo>
                    <a:pt x="1099" y="654"/>
                  </a:lnTo>
                  <a:lnTo>
                    <a:pt x="1086" y="609"/>
                  </a:lnTo>
                  <a:lnTo>
                    <a:pt x="1069" y="566"/>
                  </a:lnTo>
                  <a:lnTo>
                    <a:pt x="1046" y="525"/>
                  </a:lnTo>
                  <a:lnTo>
                    <a:pt x="1016" y="486"/>
                  </a:lnTo>
                  <a:lnTo>
                    <a:pt x="977" y="452"/>
                  </a:lnTo>
                  <a:lnTo>
                    <a:pt x="935" y="421"/>
                  </a:lnTo>
                  <a:lnTo>
                    <a:pt x="881" y="396"/>
                  </a:lnTo>
                  <a:lnTo>
                    <a:pt x="819" y="378"/>
                  </a:lnTo>
                  <a:lnTo>
                    <a:pt x="749" y="364"/>
                  </a:lnTo>
                  <a:close/>
                  <a:moveTo>
                    <a:pt x="568" y="362"/>
                  </a:moveTo>
                  <a:lnTo>
                    <a:pt x="502" y="376"/>
                  </a:lnTo>
                  <a:lnTo>
                    <a:pt x="446" y="394"/>
                  </a:lnTo>
                  <a:lnTo>
                    <a:pt x="397" y="419"/>
                  </a:lnTo>
                  <a:lnTo>
                    <a:pt x="357" y="446"/>
                  </a:lnTo>
                  <a:lnTo>
                    <a:pt x="320" y="477"/>
                  </a:lnTo>
                  <a:lnTo>
                    <a:pt x="293" y="514"/>
                  </a:lnTo>
                  <a:lnTo>
                    <a:pt x="271" y="548"/>
                  </a:lnTo>
                  <a:lnTo>
                    <a:pt x="252" y="586"/>
                  </a:lnTo>
                  <a:lnTo>
                    <a:pt x="239" y="625"/>
                  </a:lnTo>
                  <a:lnTo>
                    <a:pt x="231" y="661"/>
                  </a:lnTo>
                  <a:lnTo>
                    <a:pt x="224" y="697"/>
                  </a:lnTo>
                  <a:lnTo>
                    <a:pt x="220" y="731"/>
                  </a:lnTo>
                  <a:lnTo>
                    <a:pt x="218" y="763"/>
                  </a:lnTo>
                  <a:lnTo>
                    <a:pt x="218" y="826"/>
                  </a:lnTo>
                  <a:lnTo>
                    <a:pt x="222" y="862"/>
                  </a:lnTo>
                  <a:lnTo>
                    <a:pt x="226" y="903"/>
                  </a:lnTo>
                  <a:lnTo>
                    <a:pt x="237" y="941"/>
                  </a:lnTo>
                  <a:lnTo>
                    <a:pt x="250" y="982"/>
                  </a:lnTo>
                  <a:lnTo>
                    <a:pt x="267" y="1021"/>
                  </a:lnTo>
                  <a:lnTo>
                    <a:pt x="288" y="1059"/>
                  </a:lnTo>
                  <a:lnTo>
                    <a:pt x="318" y="1095"/>
                  </a:lnTo>
                  <a:lnTo>
                    <a:pt x="352" y="1129"/>
                  </a:lnTo>
                  <a:lnTo>
                    <a:pt x="393" y="1159"/>
                  </a:lnTo>
                  <a:lnTo>
                    <a:pt x="444" y="1184"/>
                  </a:lnTo>
                  <a:lnTo>
                    <a:pt x="502" y="1204"/>
                  </a:lnTo>
                  <a:lnTo>
                    <a:pt x="568" y="1218"/>
                  </a:lnTo>
                  <a:lnTo>
                    <a:pt x="568" y="362"/>
                  </a:lnTo>
                  <a:close/>
                  <a:moveTo>
                    <a:pt x="288" y="0"/>
                  </a:moveTo>
                  <a:lnTo>
                    <a:pt x="329" y="2"/>
                  </a:lnTo>
                  <a:lnTo>
                    <a:pt x="380" y="4"/>
                  </a:lnTo>
                  <a:lnTo>
                    <a:pt x="440" y="4"/>
                  </a:lnTo>
                  <a:lnTo>
                    <a:pt x="502" y="6"/>
                  </a:lnTo>
                  <a:lnTo>
                    <a:pt x="817" y="6"/>
                  </a:lnTo>
                  <a:lnTo>
                    <a:pt x="879" y="4"/>
                  </a:lnTo>
                  <a:lnTo>
                    <a:pt x="939" y="4"/>
                  </a:lnTo>
                  <a:lnTo>
                    <a:pt x="990" y="2"/>
                  </a:lnTo>
                  <a:lnTo>
                    <a:pt x="1031" y="0"/>
                  </a:lnTo>
                  <a:lnTo>
                    <a:pt x="1031" y="70"/>
                  </a:lnTo>
                  <a:lnTo>
                    <a:pt x="901" y="70"/>
                  </a:lnTo>
                  <a:lnTo>
                    <a:pt x="856" y="74"/>
                  </a:lnTo>
                  <a:lnTo>
                    <a:pt x="822" y="79"/>
                  </a:lnTo>
                  <a:lnTo>
                    <a:pt x="794" y="88"/>
                  </a:lnTo>
                  <a:lnTo>
                    <a:pt x="775" y="97"/>
                  </a:lnTo>
                  <a:lnTo>
                    <a:pt x="762" y="108"/>
                  </a:lnTo>
                  <a:lnTo>
                    <a:pt x="756" y="124"/>
                  </a:lnTo>
                  <a:lnTo>
                    <a:pt x="751" y="140"/>
                  </a:lnTo>
                  <a:lnTo>
                    <a:pt x="749" y="160"/>
                  </a:lnTo>
                  <a:lnTo>
                    <a:pt x="749" y="314"/>
                  </a:lnTo>
                  <a:lnTo>
                    <a:pt x="847" y="328"/>
                  </a:lnTo>
                  <a:lnTo>
                    <a:pt x="937" y="351"/>
                  </a:lnTo>
                  <a:lnTo>
                    <a:pt x="1022" y="382"/>
                  </a:lnTo>
                  <a:lnTo>
                    <a:pt x="1097" y="423"/>
                  </a:lnTo>
                  <a:lnTo>
                    <a:pt x="1163" y="473"/>
                  </a:lnTo>
                  <a:lnTo>
                    <a:pt x="1221" y="527"/>
                  </a:lnTo>
                  <a:lnTo>
                    <a:pt x="1267" y="588"/>
                  </a:lnTo>
                  <a:lnTo>
                    <a:pt x="1302" y="652"/>
                  </a:lnTo>
                  <a:lnTo>
                    <a:pt x="1323" y="722"/>
                  </a:lnTo>
                  <a:lnTo>
                    <a:pt x="1329" y="792"/>
                  </a:lnTo>
                  <a:lnTo>
                    <a:pt x="1323" y="855"/>
                  </a:lnTo>
                  <a:lnTo>
                    <a:pt x="1306" y="917"/>
                  </a:lnTo>
                  <a:lnTo>
                    <a:pt x="1278" y="975"/>
                  </a:lnTo>
                  <a:lnTo>
                    <a:pt x="1242" y="1032"/>
                  </a:lnTo>
                  <a:lnTo>
                    <a:pt x="1195" y="1084"/>
                  </a:lnTo>
                  <a:lnTo>
                    <a:pt x="1137" y="1132"/>
                  </a:lnTo>
                  <a:lnTo>
                    <a:pt x="1073" y="1175"/>
                  </a:lnTo>
                  <a:lnTo>
                    <a:pt x="1003" y="1209"/>
                  </a:lnTo>
                  <a:lnTo>
                    <a:pt x="924" y="1238"/>
                  </a:lnTo>
                  <a:lnTo>
                    <a:pt x="839" y="1258"/>
                  </a:lnTo>
                  <a:lnTo>
                    <a:pt x="749" y="1270"/>
                  </a:lnTo>
                  <a:lnTo>
                    <a:pt x="749" y="1424"/>
                  </a:lnTo>
                  <a:lnTo>
                    <a:pt x="751" y="1442"/>
                  </a:lnTo>
                  <a:lnTo>
                    <a:pt x="756" y="1460"/>
                  </a:lnTo>
                  <a:lnTo>
                    <a:pt x="762" y="1473"/>
                  </a:lnTo>
                  <a:lnTo>
                    <a:pt x="775" y="1485"/>
                  </a:lnTo>
                  <a:lnTo>
                    <a:pt x="794" y="1494"/>
                  </a:lnTo>
                  <a:lnTo>
                    <a:pt x="822" y="1501"/>
                  </a:lnTo>
                  <a:lnTo>
                    <a:pt x="856" y="1505"/>
                  </a:lnTo>
                  <a:lnTo>
                    <a:pt x="901" y="1510"/>
                  </a:lnTo>
                  <a:lnTo>
                    <a:pt x="1031" y="1510"/>
                  </a:lnTo>
                  <a:lnTo>
                    <a:pt x="1031" y="1582"/>
                  </a:lnTo>
                  <a:lnTo>
                    <a:pt x="988" y="1580"/>
                  </a:lnTo>
                  <a:lnTo>
                    <a:pt x="937" y="1578"/>
                  </a:lnTo>
                  <a:lnTo>
                    <a:pt x="877" y="1578"/>
                  </a:lnTo>
                  <a:lnTo>
                    <a:pt x="815" y="1575"/>
                  </a:lnTo>
                  <a:lnTo>
                    <a:pt x="497" y="1575"/>
                  </a:lnTo>
                  <a:lnTo>
                    <a:pt x="438" y="1578"/>
                  </a:lnTo>
                  <a:lnTo>
                    <a:pt x="380" y="1578"/>
                  </a:lnTo>
                  <a:lnTo>
                    <a:pt x="329" y="1580"/>
                  </a:lnTo>
                  <a:lnTo>
                    <a:pt x="288" y="1582"/>
                  </a:lnTo>
                  <a:lnTo>
                    <a:pt x="288" y="1510"/>
                  </a:lnTo>
                  <a:lnTo>
                    <a:pt x="416" y="1510"/>
                  </a:lnTo>
                  <a:lnTo>
                    <a:pt x="461" y="1505"/>
                  </a:lnTo>
                  <a:lnTo>
                    <a:pt x="497" y="1501"/>
                  </a:lnTo>
                  <a:lnTo>
                    <a:pt x="523" y="1494"/>
                  </a:lnTo>
                  <a:lnTo>
                    <a:pt x="542" y="1485"/>
                  </a:lnTo>
                  <a:lnTo>
                    <a:pt x="555" y="1473"/>
                  </a:lnTo>
                  <a:lnTo>
                    <a:pt x="561" y="1458"/>
                  </a:lnTo>
                  <a:lnTo>
                    <a:pt x="566" y="1442"/>
                  </a:lnTo>
                  <a:lnTo>
                    <a:pt x="568" y="1424"/>
                  </a:lnTo>
                  <a:lnTo>
                    <a:pt x="568" y="1270"/>
                  </a:lnTo>
                  <a:lnTo>
                    <a:pt x="472" y="1256"/>
                  </a:lnTo>
                  <a:lnTo>
                    <a:pt x="384" y="1231"/>
                  </a:lnTo>
                  <a:lnTo>
                    <a:pt x="301" y="1197"/>
                  </a:lnTo>
                  <a:lnTo>
                    <a:pt x="226" y="1157"/>
                  </a:lnTo>
                  <a:lnTo>
                    <a:pt x="163" y="1109"/>
                  </a:lnTo>
                  <a:lnTo>
                    <a:pt x="107" y="1052"/>
                  </a:lnTo>
                  <a:lnTo>
                    <a:pt x="62" y="994"/>
                  </a:lnTo>
                  <a:lnTo>
                    <a:pt x="28" y="930"/>
                  </a:lnTo>
                  <a:lnTo>
                    <a:pt x="7" y="862"/>
                  </a:lnTo>
                  <a:lnTo>
                    <a:pt x="0" y="792"/>
                  </a:lnTo>
                  <a:lnTo>
                    <a:pt x="7" y="724"/>
                  </a:lnTo>
                  <a:lnTo>
                    <a:pt x="28" y="659"/>
                  </a:lnTo>
                  <a:lnTo>
                    <a:pt x="60" y="595"/>
                  </a:lnTo>
                  <a:lnTo>
                    <a:pt x="105" y="534"/>
                  </a:lnTo>
                  <a:lnTo>
                    <a:pt x="158" y="480"/>
                  </a:lnTo>
                  <a:lnTo>
                    <a:pt x="224" y="432"/>
                  </a:lnTo>
                  <a:lnTo>
                    <a:pt x="299" y="389"/>
                  </a:lnTo>
                  <a:lnTo>
                    <a:pt x="380" y="355"/>
                  </a:lnTo>
                  <a:lnTo>
                    <a:pt x="472" y="330"/>
                  </a:lnTo>
                  <a:lnTo>
                    <a:pt x="568" y="314"/>
                  </a:lnTo>
                  <a:lnTo>
                    <a:pt x="568" y="160"/>
                  </a:lnTo>
                  <a:lnTo>
                    <a:pt x="566" y="140"/>
                  </a:lnTo>
                  <a:lnTo>
                    <a:pt x="561" y="124"/>
                  </a:lnTo>
                  <a:lnTo>
                    <a:pt x="555" y="108"/>
                  </a:lnTo>
                  <a:lnTo>
                    <a:pt x="542" y="97"/>
                  </a:lnTo>
                  <a:lnTo>
                    <a:pt x="523" y="88"/>
                  </a:lnTo>
                  <a:lnTo>
                    <a:pt x="497" y="79"/>
                  </a:lnTo>
                  <a:lnTo>
                    <a:pt x="461" y="74"/>
                  </a:lnTo>
                  <a:lnTo>
                    <a:pt x="416" y="70"/>
                  </a:lnTo>
                  <a:lnTo>
                    <a:pt x="288" y="7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2450" y="3867"/>
              <a:ext cx="508" cy="2320"/>
            </a:xfrm>
            <a:custGeom>
              <a:avLst/>
              <a:gdLst/>
              <a:ahLst/>
              <a:cxnLst>
                <a:cxn ang="0">
                  <a:pos x="491" y="0"/>
                </a:cxn>
                <a:cxn ang="0">
                  <a:pos x="501" y="4"/>
                </a:cxn>
                <a:cxn ang="0">
                  <a:pos x="508" y="16"/>
                </a:cxn>
                <a:cxn ang="0">
                  <a:pos x="506" y="31"/>
                </a:cxn>
                <a:cxn ang="0">
                  <a:pos x="491" y="47"/>
                </a:cxn>
                <a:cxn ang="0">
                  <a:pos x="407" y="142"/>
                </a:cxn>
                <a:cxn ang="0">
                  <a:pos x="297" y="321"/>
                </a:cxn>
                <a:cxn ang="0">
                  <a:pos x="215" y="516"/>
                </a:cxn>
                <a:cxn ang="0">
                  <a:pos x="164" y="724"/>
                </a:cxn>
                <a:cxn ang="0">
                  <a:pos x="134" y="939"/>
                </a:cxn>
                <a:cxn ang="0">
                  <a:pos x="126" y="1159"/>
                </a:cxn>
                <a:cxn ang="0">
                  <a:pos x="134" y="1358"/>
                </a:cxn>
                <a:cxn ang="0">
                  <a:pos x="160" y="1566"/>
                </a:cxn>
                <a:cxn ang="0">
                  <a:pos x="209" y="1775"/>
                </a:cxn>
                <a:cxn ang="0">
                  <a:pos x="288" y="1976"/>
                </a:cxn>
                <a:cxn ang="0">
                  <a:pos x="399" y="2162"/>
                </a:cxn>
                <a:cxn ang="0">
                  <a:pos x="488" y="2264"/>
                </a:cxn>
                <a:cxn ang="0">
                  <a:pos x="506" y="2286"/>
                </a:cxn>
                <a:cxn ang="0">
                  <a:pos x="508" y="2304"/>
                </a:cxn>
                <a:cxn ang="0">
                  <a:pos x="501" y="2316"/>
                </a:cxn>
                <a:cxn ang="0">
                  <a:pos x="491" y="2320"/>
                </a:cxn>
                <a:cxn ang="0">
                  <a:pos x="476" y="2316"/>
                </a:cxn>
                <a:cxn ang="0">
                  <a:pos x="435" y="2286"/>
                </a:cxn>
                <a:cxn ang="0">
                  <a:pos x="373" y="2230"/>
                </a:cxn>
                <a:cxn ang="0">
                  <a:pos x="299" y="2141"/>
                </a:cxn>
                <a:cxn ang="0">
                  <a:pos x="220" y="2026"/>
                </a:cxn>
                <a:cxn ang="0">
                  <a:pos x="145" y="1883"/>
                </a:cxn>
                <a:cxn ang="0">
                  <a:pos x="64" y="1659"/>
                </a:cxn>
                <a:cxn ang="0">
                  <a:pos x="19" y="1442"/>
                </a:cxn>
                <a:cxn ang="0">
                  <a:pos x="2" y="1245"/>
                </a:cxn>
                <a:cxn ang="0">
                  <a:pos x="2" y="1059"/>
                </a:cxn>
                <a:cxn ang="0">
                  <a:pos x="26" y="831"/>
                </a:cxn>
                <a:cxn ang="0">
                  <a:pos x="87" y="579"/>
                </a:cxn>
                <a:cxn ang="0">
                  <a:pos x="175" y="376"/>
                </a:cxn>
                <a:cxn ang="0">
                  <a:pos x="254" y="242"/>
                </a:cxn>
                <a:cxn ang="0">
                  <a:pos x="333" y="136"/>
                </a:cxn>
                <a:cxn ang="0">
                  <a:pos x="403" y="61"/>
                </a:cxn>
                <a:cxn ang="0">
                  <a:pos x="456" y="16"/>
                </a:cxn>
                <a:cxn ang="0">
                  <a:pos x="484" y="0"/>
                </a:cxn>
              </a:cxnLst>
              <a:rect l="0" t="0" r="r" b="b"/>
              <a:pathLst>
                <a:path w="508" h="2320">
                  <a:moveTo>
                    <a:pt x="484" y="0"/>
                  </a:moveTo>
                  <a:lnTo>
                    <a:pt x="491" y="0"/>
                  </a:lnTo>
                  <a:lnTo>
                    <a:pt x="497" y="2"/>
                  </a:lnTo>
                  <a:lnTo>
                    <a:pt x="501" y="4"/>
                  </a:lnTo>
                  <a:lnTo>
                    <a:pt x="503" y="11"/>
                  </a:lnTo>
                  <a:lnTo>
                    <a:pt x="508" y="16"/>
                  </a:lnTo>
                  <a:lnTo>
                    <a:pt x="508" y="27"/>
                  </a:lnTo>
                  <a:lnTo>
                    <a:pt x="506" y="31"/>
                  </a:lnTo>
                  <a:lnTo>
                    <a:pt x="501" y="38"/>
                  </a:lnTo>
                  <a:lnTo>
                    <a:pt x="491" y="47"/>
                  </a:lnTo>
                  <a:lnTo>
                    <a:pt x="476" y="61"/>
                  </a:lnTo>
                  <a:lnTo>
                    <a:pt x="407" y="142"/>
                  </a:lnTo>
                  <a:lnTo>
                    <a:pt x="348" y="231"/>
                  </a:lnTo>
                  <a:lnTo>
                    <a:pt x="297" y="321"/>
                  </a:lnTo>
                  <a:lnTo>
                    <a:pt x="252" y="419"/>
                  </a:lnTo>
                  <a:lnTo>
                    <a:pt x="215" y="516"/>
                  </a:lnTo>
                  <a:lnTo>
                    <a:pt x="188" y="618"/>
                  </a:lnTo>
                  <a:lnTo>
                    <a:pt x="164" y="724"/>
                  </a:lnTo>
                  <a:lnTo>
                    <a:pt x="147" y="831"/>
                  </a:lnTo>
                  <a:lnTo>
                    <a:pt x="134" y="939"/>
                  </a:lnTo>
                  <a:lnTo>
                    <a:pt x="128" y="1048"/>
                  </a:lnTo>
                  <a:lnTo>
                    <a:pt x="126" y="1159"/>
                  </a:lnTo>
                  <a:lnTo>
                    <a:pt x="128" y="1256"/>
                  </a:lnTo>
                  <a:lnTo>
                    <a:pt x="134" y="1358"/>
                  </a:lnTo>
                  <a:lnTo>
                    <a:pt x="143" y="1462"/>
                  </a:lnTo>
                  <a:lnTo>
                    <a:pt x="160" y="1566"/>
                  </a:lnTo>
                  <a:lnTo>
                    <a:pt x="181" y="1670"/>
                  </a:lnTo>
                  <a:lnTo>
                    <a:pt x="209" y="1775"/>
                  </a:lnTo>
                  <a:lnTo>
                    <a:pt x="245" y="1876"/>
                  </a:lnTo>
                  <a:lnTo>
                    <a:pt x="288" y="1976"/>
                  </a:lnTo>
                  <a:lnTo>
                    <a:pt x="339" y="2071"/>
                  </a:lnTo>
                  <a:lnTo>
                    <a:pt x="399" y="2162"/>
                  </a:lnTo>
                  <a:lnTo>
                    <a:pt x="469" y="2246"/>
                  </a:lnTo>
                  <a:lnTo>
                    <a:pt x="488" y="2264"/>
                  </a:lnTo>
                  <a:lnTo>
                    <a:pt x="499" y="2277"/>
                  </a:lnTo>
                  <a:lnTo>
                    <a:pt x="506" y="2286"/>
                  </a:lnTo>
                  <a:lnTo>
                    <a:pt x="508" y="2291"/>
                  </a:lnTo>
                  <a:lnTo>
                    <a:pt x="508" y="2304"/>
                  </a:lnTo>
                  <a:lnTo>
                    <a:pt x="503" y="2311"/>
                  </a:lnTo>
                  <a:lnTo>
                    <a:pt x="501" y="2316"/>
                  </a:lnTo>
                  <a:lnTo>
                    <a:pt x="497" y="2318"/>
                  </a:lnTo>
                  <a:lnTo>
                    <a:pt x="491" y="2320"/>
                  </a:lnTo>
                  <a:lnTo>
                    <a:pt x="484" y="2320"/>
                  </a:lnTo>
                  <a:lnTo>
                    <a:pt x="476" y="2316"/>
                  </a:lnTo>
                  <a:lnTo>
                    <a:pt x="459" y="2304"/>
                  </a:lnTo>
                  <a:lnTo>
                    <a:pt x="435" y="2286"/>
                  </a:lnTo>
                  <a:lnTo>
                    <a:pt x="407" y="2261"/>
                  </a:lnTo>
                  <a:lnTo>
                    <a:pt x="373" y="2230"/>
                  </a:lnTo>
                  <a:lnTo>
                    <a:pt x="337" y="2189"/>
                  </a:lnTo>
                  <a:lnTo>
                    <a:pt x="299" y="2141"/>
                  </a:lnTo>
                  <a:lnTo>
                    <a:pt x="260" y="2087"/>
                  </a:lnTo>
                  <a:lnTo>
                    <a:pt x="220" y="2026"/>
                  </a:lnTo>
                  <a:lnTo>
                    <a:pt x="181" y="1958"/>
                  </a:lnTo>
                  <a:lnTo>
                    <a:pt x="145" y="1883"/>
                  </a:lnTo>
                  <a:lnTo>
                    <a:pt x="98" y="1772"/>
                  </a:lnTo>
                  <a:lnTo>
                    <a:pt x="64" y="1659"/>
                  </a:lnTo>
                  <a:lnTo>
                    <a:pt x="36" y="1548"/>
                  </a:lnTo>
                  <a:lnTo>
                    <a:pt x="19" y="1442"/>
                  </a:lnTo>
                  <a:lnTo>
                    <a:pt x="9" y="1340"/>
                  </a:lnTo>
                  <a:lnTo>
                    <a:pt x="2" y="1245"/>
                  </a:lnTo>
                  <a:lnTo>
                    <a:pt x="0" y="1161"/>
                  </a:lnTo>
                  <a:lnTo>
                    <a:pt x="2" y="1059"/>
                  </a:lnTo>
                  <a:lnTo>
                    <a:pt x="11" y="948"/>
                  </a:lnTo>
                  <a:lnTo>
                    <a:pt x="26" y="831"/>
                  </a:lnTo>
                  <a:lnTo>
                    <a:pt x="51" y="706"/>
                  </a:lnTo>
                  <a:lnTo>
                    <a:pt x="87" y="579"/>
                  </a:lnTo>
                  <a:lnTo>
                    <a:pt x="137" y="453"/>
                  </a:lnTo>
                  <a:lnTo>
                    <a:pt x="175" y="376"/>
                  </a:lnTo>
                  <a:lnTo>
                    <a:pt x="213" y="305"/>
                  </a:lnTo>
                  <a:lnTo>
                    <a:pt x="254" y="242"/>
                  </a:lnTo>
                  <a:lnTo>
                    <a:pt x="294" y="185"/>
                  </a:lnTo>
                  <a:lnTo>
                    <a:pt x="333" y="136"/>
                  </a:lnTo>
                  <a:lnTo>
                    <a:pt x="369" y="95"/>
                  </a:lnTo>
                  <a:lnTo>
                    <a:pt x="403" y="61"/>
                  </a:lnTo>
                  <a:lnTo>
                    <a:pt x="433" y="34"/>
                  </a:lnTo>
                  <a:lnTo>
                    <a:pt x="456" y="16"/>
                  </a:lnTo>
                  <a:lnTo>
                    <a:pt x="474" y="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3133" y="4021"/>
              <a:ext cx="1806" cy="1580"/>
            </a:xfrm>
            <a:custGeom>
              <a:avLst/>
              <a:gdLst/>
              <a:ahLst/>
              <a:cxnLst>
                <a:cxn ang="0">
                  <a:pos x="550" y="2"/>
                </a:cxn>
                <a:cxn ang="0">
                  <a:pos x="949" y="0"/>
                </a:cxn>
                <a:cxn ang="0">
                  <a:pos x="981" y="18"/>
                </a:cxn>
                <a:cxn ang="0">
                  <a:pos x="964" y="63"/>
                </a:cxn>
                <a:cxn ang="0">
                  <a:pos x="866" y="88"/>
                </a:cxn>
                <a:cxn ang="0">
                  <a:pos x="810" y="138"/>
                </a:cxn>
                <a:cxn ang="0">
                  <a:pos x="821" y="167"/>
                </a:cxn>
                <a:cxn ang="0">
                  <a:pos x="1373" y="206"/>
                </a:cxn>
                <a:cxn ang="0">
                  <a:pos x="1397" y="115"/>
                </a:cxn>
                <a:cxn ang="0">
                  <a:pos x="1339" y="72"/>
                </a:cxn>
                <a:cxn ang="0">
                  <a:pos x="1301" y="65"/>
                </a:cxn>
                <a:cxn ang="0">
                  <a:pos x="1299" y="9"/>
                </a:cxn>
                <a:cxn ang="0">
                  <a:pos x="1448" y="2"/>
                </a:cxn>
                <a:cxn ang="0">
                  <a:pos x="1779" y="0"/>
                </a:cxn>
                <a:cxn ang="0">
                  <a:pos x="1802" y="9"/>
                </a:cxn>
                <a:cxn ang="0">
                  <a:pos x="1804" y="45"/>
                </a:cxn>
                <a:cxn ang="0">
                  <a:pos x="1757" y="68"/>
                </a:cxn>
                <a:cxn ang="0">
                  <a:pos x="1548" y="133"/>
                </a:cxn>
                <a:cxn ang="0">
                  <a:pos x="1431" y="237"/>
                </a:cxn>
                <a:cxn ang="0">
                  <a:pos x="1284" y="403"/>
                </a:cxn>
                <a:cxn ang="0">
                  <a:pos x="1066" y="647"/>
                </a:cxn>
                <a:cxn ang="0">
                  <a:pos x="1087" y="846"/>
                </a:cxn>
                <a:cxn ang="0">
                  <a:pos x="1203" y="1129"/>
                </a:cxn>
                <a:cxn ang="0">
                  <a:pos x="1314" y="1406"/>
                </a:cxn>
                <a:cxn ang="0">
                  <a:pos x="1365" y="1492"/>
                </a:cxn>
                <a:cxn ang="0">
                  <a:pos x="1510" y="1507"/>
                </a:cxn>
                <a:cxn ang="0">
                  <a:pos x="1540" y="1537"/>
                </a:cxn>
                <a:cxn ang="0">
                  <a:pos x="1508" y="1580"/>
                </a:cxn>
                <a:cxn ang="0">
                  <a:pos x="1333" y="1575"/>
                </a:cxn>
                <a:cxn ang="0">
                  <a:pos x="1119" y="1578"/>
                </a:cxn>
                <a:cxn ang="0">
                  <a:pos x="964" y="1578"/>
                </a:cxn>
                <a:cxn ang="0">
                  <a:pos x="949" y="1532"/>
                </a:cxn>
                <a:cxn ang="0">
                  <a:pos x="991" y="1507"/>
                </a:cxn>
                <a:cxn ang="0">
                  <a:pos x="1105" y="1464"/>
                </a:cxn>
                <a:cxn ang="0">
                  <a:pos x="1117" y="1437"/>
                </a:cxn>
                <a:cxn ang="0">
                  <a:pos x="1109" y="1408"/>
                </a:cxn>
                <a:cxn ang="0">
                  <a:pos x="445" y="1353"/>
                </a:cxn>
                <a:cxn ang="0">
                  <a:pos x="411" y="1462"/>
                </a:cxn>
                <a:cxn ang="0">
                  <a:pos x="469" y="1505"/>
                </a:cxn>
                <a:cxn ang="0">
                  <a:pos x="509" y="1512"/>
                </a:cxn>
                <a:cxn ang="0">
                  <a:pos x="520" y="1532"/>
                </a:cxn>
                <a:cxn ang="0">
                  <a:pos x="497" y="1578"/>
                </a:cxn>
                <a:cxn ang="0">
                  <a:pos x="234" y="1573"/>
                </a:cxn>
                <a:cxn ang="0">
                  <a:pos x="19" y="1580"/>
                </a:cxn>
                <a:cxn ang="0">
                  <a:pos x="2" y="1566"/>
                </a:cxn>
                <a:cxn ang="0">
                  <a:pos x="8" y="1521"/>
                </a:cxn>
                <a:cxn ang="0">
                  <a:pos x="104" y="1501"/>
                </a:cxn>
                <a:cxn ang="0">
                  <a:pos x="317" y="1399"/>
                </a:cxn>
                <a:cxn ang="0">
                  <a:pos x="601" y="145"/>
                </a:cxn>
                <a:cxn ang="0">
                  <a:pos x="552" y="81"/>
                </a:cxn>
                <a:cxn ang="0">
                  <a:pos x="418" y="68"/>
                </a:cxn>
                <a:cxn ang="0">
                  <a:pos x="390" y="22"/>
                </a:cxn>
              </a:cxnLst>
              <a:rect l="0" t="0" r="r" b="b"/>
              <a:pathLst>
                <a:path w="1806" h="1580">
                  <a:moveTo>
                    <a:pt x="418" y="0"/>
                  </a:moveTo>
                  <a:lnTo>
                    <a:pt x="460" y="0"/>
                  </a:lnTo>
                  <a:lnTo>
                    <a:pt x="503" y="2"/>
                  </a:lnTo>
                  <a:lnTo>
                    <a:pt x="550" y="2"/>
                  </a:lnTo>
                  <a:lnTo>
                    <a:pt x="597" y="4"/>
                  </a:lnTo>
                  <a:lnTo>
                    <a:pt x="640" y="6"/>
                  </a:lnTo>
                  <a:lnTo>
                    <a:pt x="674" y="6"/>
                  </a:lnTo>
                  <a:lnTo>
                    <a:pt x="949" y="0"/>
                  </a:lnTo>
                  <a:lnTo>
                    <a:pt x="962" y="0"/>
                  </a:lnTo>
                  <a:lnTo>
                    <a:pt x="974" y="6"/>
                  </a:lnTo>
                  <a:lnTo>
                    <a:pt x="979" y="11"/>
                  </a:lnTo>
                  <a:lnTo>
                    <a:pt x="981" y="18"/>
                  </a:lnTo>
                  <a:lnTo>
                    <a:pt x="981" y="25"/>
                  </a:lnTo>
                  <a:lnTo>
                    <a:pt x="979" y="45"/>
                  </a:lnTo>
                  <a:lnTo>
                    <a:pt x="972" y="56"/>
                  </a:lnTo>
                  <a:lnTo>
                    <a:pt x="964" y="63"/>
                  </a:lnTo>
                  <a:lnTo>
                    <a:pt x="953" y="68"/>
                  </a:lnTo>
                  <a:lnTo>
                    <a:pt x="940" y="68"/>
                  </a:lnTo>
                  <a:lnTo>
                    <a:pt x="900" y="77"/>
                  </a:lnTo>
                  <a:lnTo>
                    <a:pt x="866" y="88"/>
                  </a:lnTo>
                  <a:lnTo>
                    <a:pt x="840" y="102"/>
                  </a:lnTo>
                  <a:lnTo>
                    <a:pt x="823" y="115"/>
                  </a:lnTo>
                  <a:lnTo>
                    <a:pt x="814" y="129"/>
                  </a:lnTo>
                  <a:lnTo>
                    <a:pt x="810" y="138"/>
                  </a:lnTo>
                  <a:lnTo>
                    <a:pt x="810" y="140"/>
                  </a:lnTo>
                  <a:lnTo>
                    <a:pt x="812" y="145"/>
                  </a:lnTo>
                  <a:lnTo>
                    <a:pt x="817" y="158"/>
                  </a:lnTo>
                  <a:lnTo>
                    <a:pt x="821" y="167"/>
                  </a:lnTo>
                  <a:lnTo>
                    <a:pt x="1006" y="631"/>
                  </a:lnTo>
                  <a:lnTo>
                    <a:pt x="1006" y="629"/>
                  </a:lnTo>
                  <a:lnTo>
                    <a:pt x="1360" y="224"/>
                  </a:lnTo>
                  <a:lnTo>
                    <a:pt x="1373" y="206"/>
                  </a:lnTo>
                  <a:lnTo>
                    <a:pt x="1388" y="185"/>
                  </a:lnTo>
                  <a:lnTo>
                    <a:pt x="1397" y="163"/>
                  </a:lnTo>
                  <a:lnTo>
                    <a:pt x="1401" y="140"/>
                  </a:lnTo>
                  <a:lnTo>
                    <a:pt x="1397" y="115"/>
                  </a:lnTo>
                  <a:lnTo>
                    <a:pt x="1386" y="97"/>
                  </a:lnTo>
                  <a:lnTo>
                    <a:pt x="1373" y="86"/>
                  </a:lnTo>
                  <a:lnTo>
                    <a:pt x="1356" y="77"/>
                  </a:lnTo>
                  <a:lnTo>
                    <a:pt x="1339" y="72"/>
                  </a:lnTo>
                  <a:lnTo>
                    <a:pt x="1326" y="70"/>
                  </a:lnTo>
                  <a:lnTo>
                    <a:pt x="1316" y="68"/>
                  </a:lnTo>
                  <a:lnTo>
                    <a:pt x="1307" y="68"/>
                  </a:lnTo>
                  <a:lnTo>
                    <a:pt x="1301" y="65"/>
                  </a:lnTo>
                  <a:lnTo>
                    <a:pt x="1288" y="52"/>
                  </a:lnTo>
                  <a:lnTo>
                    <a:pt x="1288" y="43"/>
                  </a:lnTo>
                  <a:lnTo>
                    <a:pt x="1290" y="22"/>
                  </a:lnTo>
                  <a:lnTo>
                    <a:pt x="1299" y="9"/>
                  </a:lnTo>
                  <a:lnTo>
                    <a:pt x="1309" y="2"/>
                  </a:lnTo>
                  <a:lnTo>
                    <a:pt x="1320" y="0"/>
                  </a:lnTo>
                  <a:lnTo>
                    <a:pt x="1328" y="0"/>
                  </a:lnTo>
                  <a:lnTo>
                    <a:pt x="1448" y="2"/>
                  </a:lnTo>
                  <a:lnTo>
                    <a:pt x="1572" y="6"/>
                  </a:lnTo>
                  <a:lnTo>
                    <a:pt x="1640" y="4"/>
                  </a:lnTo>
                  <a:lnTo>
                    <a:pt x="1710" y="2"/>
                  </a:lnTo>
                  <a:lnTo>
                    <a:pt x="1779" y="0"/>
                  </a:lnTo>
                  <a:lnTo>
                    <a:pt x="1787" y="0"/>
                  </a:lnTo>
                  <a:lnTo>
                    <a:pt x="1793" y="2"/>
                  </a:lnTo>
                  <a:lnTo>
                    <a:pt x="1798" y="4"/>
                  </a:lnTo>
                  <a:lnTo>
                    <a:pt x="1802" y="9"/>
                  </a:lnTo>
                  <a:lnTo>
                    <a:pt x="1804" y="13"/>
                  </a:lnTo>
                  <a:lnTo>
                    <a:pt x="1806" y="16"/>
                  </a:lnTo>
                  <a:lnTo>
                    <a:pt x="1806" y="25"/>
                  </a:lnTo>
                  <a:lnTo>
                    <a:pt x="1804" y="45"/>
                  </a:lnTo>
                  <a:lnTo>
                    <a:pt x="1798" y="59"/>
                  </a:lnTo>
                  <a:lnTo>
                    <a:pt x="1787" y="65"/>
                  </a:lnTo>
                  <a:lnTo>
                    <a:pt x="1772" y="68"/>
                  </a:lnTo>
                  <a:lnTo>
                    <a:pt x="1757" y="68"/>
                  </a:lnTo>
                  <a:lnTo>
                    <a:pt x="1695" y="74"/>
                  </a:lnTo>
                  <a:lnTo>
                    <a:pt x="1640" y="90"/>
                  </a:lnTo>
                  <a:lnTo>
                    <a:pt x="1591" y="111"/>
                  </a:lnTo>
                  <a:lnTo>
                    <a:pt x="1548" y="133"/>
                  </a:lnTo>
                  <a:lnTo>
                    <a:pt x="1510" y="160"/>
                  </a:lnTo>
                  <a:lnTo>
                    <a:pt x="1478" y="188"/>
                  </a:lnTo>
                  <a:lnTo>
                    <a:pt x="1456" y="208"/>
                  </a:lnTo>
                  <a:lnTo>
                    <a:pt x="1431" y="237"/>
                  </a:lnTo>
                  <a:lnTo>
                    <a:pt x="1401" y="271"/>
                  </a:lnTo>
                  <a:lnTo>
                    <a:pt x="1365" y="310"/>
                  </a:lnTo>
                  <a:lnTo>
                    <a:pt x="1326" y="355"/>
                  </a:lnTo>
                  <a:lnTo>
                    <a:pt x="1284" y="403"/>
                  </a:lnTo>
                  <a:lnTo>
                    <a:pt x="1241" y="452"/>
                  </a:lnTo>
                  <a:lnTo>
                    <a:pt x="1151" y="552"/>
                  </a:lnTo>
                  <a:lnTo>
                    <a:pt x="1109" y="602"/>
                  </a:lnTo>
                  <a:lnTo>
                    <a:pt x="1066" y="647"/>
                  </a:lnTo>
                  <a:lnTo>
                    <a:pt x="1028" y="690"/>
                  </a:lnTo>
                  <a:lnTo>
                    <a:pt x="1045" y="733"/>
                  </a:lnTo>
                  <a:lnTo>
                    <a:pt x="1064" y="785"/>
                  </a:lnTo>
                  <a:lnTo>
                    <a:pt x="1087" y="846"/>
                  </a:lnTo>
                  <a:lnTo>
                    <a:pt x="1115" y="912"/>
                  </a:lnTo>
                  <a:lnTo>
                    <a:pt x="1143" y="982"/>
                  </a:lnTo>
                  <a:lnTo>
                    <a:pt x="1173" y="1057"/>
                  </a:lnTo>
                  <a:lnTo>
                    <a:pt x="1203" y="1129"/>
                  </a:lnTo>
                  <a:lnTo>
                    <a:pt x="1232" y="1204"/>
                  </a:lnTo>
                  <a:lnTo>
                    <a:pt x="1262" y="1276"/>
                  </a:lnTo>
                  <a:lnTo>
                    <a:pt x="1288" y="1344"/>
                  </a:lnTo>
                  <a:lnTo>
                    <a:pt x="1314" y="1406"/>
                  </a:lnTo>
                  <a:lnTo>
                    <a:pt x="1326" y="1437"/>
                  </a:lnTo>
                  <a:lnTo>
                    <a:pt x="1337" y="1462"/>
                  </a:lnTo>
                  <a:lnTo>
                    <a:pt x="1350" y="1480"/>
                  </a:lnTo>
                  <a:lnTo>
                    <a:pt x="1365" y="1492"/>
                  </a:lnTo>
                  <a:lnTo>
                    <a:pt x="1386" y="1501"/>
                  </a:lnTo>
                  <a:lnTo>
                    <a:pt x="1414" y="1505"/>
                  </a:lnTo>
                  <a:lnTo>
                    <a:pt x="1450" y="1507"/>
                  </a:lnTo>
                  <a:lnTo>
                    <a:pt x="1510" y="1507"/>
                  </a:lnTo>
                  <a:lnTo>
                    <a:pt x="1520" y="1510"/>
                  </a:lnTo>
                  <a:lnTo>
                    <a:pt x="1531" y="1514"/>
                  </a:lnTo>
                  <a:lnTo>
                    <a:pt x="1538" y="1523"/>
                  </a:lnTo>
                  <a:lnTo>
                    <a:pt x="1540" y="1537"/>
                  </a:lnTo>
                  <a:lnTo>
                    <a:pt x="1538" y="1557"/>
                  </a:lnTo>
                  <a:lnTo>
                    <a:pt x="1529" y="1571"/>
                  </a:lnTo>
                  <a:lnTo>
                    <a:pt x="1518" y="1578"/>
                  </a:lnTo>
                  <a:lnTo>
                    <a:pt x="1508" y="1580"/>
                  </a:lnTo>
                  <a:lnTo>
                    <a:pt x="1467" y="1580"/>
                  </a:lnTo>
                  <a:lnTo>
                    <a:pt x="1424" y="1578"/>
                  </a:lnTo>
                  <a:lnTo>
                    <a:pt x="1378" y="1578"/>
                  </a:lnTo>
                  <a:lnTo>
                    <a:pt x="1333" y="1575"/>
                  </a:lnTo>
                  <a:lnTo>
                    <a:pt x="1290" y="1573"/>
                  </a:lnTo>
                  <a:lnTo>
                    <a:pt x="1218" y="1573"/>
                  </a:lnTo>
                  <a:lnTo>
                    <a:pt x="1171" y="1575"/>
                  </a:lnTo>
                  <a:lnTo>
                    <a:pt x="1119" y="1578"/>
                  </a:lnTo>
                  <a:lnTo>
                    <a:pt x="1066" y="1578"/>
                  </a:lnTo>
                  <a:lnTo>
                    <a:pt x="1019" y="1580"/>
                  </a:lnTo>
                  <a:lnTo>
                    <a:pt x="972" y="1580"/>
                  </a:lnTo>
                  <a:lnTo>
                    <a:pt x="964" y="1578"/>
                  </a:lnTo>
                  <a:lnTo>
                    <a:pt x="955" y="1573"/>
                  </a:lnTo>
                  <a:lnTo>
                    <a:pt x="949" y="1564"/>
                  </a:lnTo>
                  <a:lnTo>
                    <a:pt x="947" y="1550"/>
                  </a:lnTo>
                  <a:lnTo>
                    <a:pt x="949" y="1532"/>
                  </a:lnTo>
                  <a:lnTo>
                    <a:pt x="955" y="1521"/>
                  </a:lnTo>
                  <a:lnTo>
                    <a:pt x="966" y="1514"/>
                  </a:lnTo>
                  <a:lnTo>
                    <a:pt x="979" y="1510"/>
                  </a:lnTo>
                  <a:lnTo>
                    <a:pt x="991" y="1507"/>
                  </a:lnTo>
                  <a:lnTo>
                    <a:pt x="1032" y="1501"/>
                  </a:lnTo>
                  <a:lnTo>
                    <a:pt x="1064" y="1492"/>
                  </a:lnTo>
                  <a:lnTo>
                    <a:pt x="1087" y="1478"/>
                  </a:lnTo>
                  <a:lnTo>
                    <a:pt x="1105" y="1464"/>
                  </a:lnTo>
                  <a:lnTo>
                    <a:pt x="1115" y="1453"/>
                  </a:lnTo>
                  <a:lnTo>
                    <a:pt x="1119" y="1442"/>
                  </a:lnTo>
                  <a:lnTo>
                    <a:pt x="1119" y="1439"/>
                  </a:lnTo>
                  <a:lnTo>
                    <a:pt x="1117" y="1437"/>
                  </a:lnTo>
                  <a:lnTo>
                    <a:pt x="1117" y="1433"/>
                  </a:lnTo>
                  <a:lnTo>
                    <a:pt x="1115" y="1426"/>
                  </a:lnTo>
                  <a:lnTo>
                    <a:pt x="1111" y="1419"/>
                  </a:lnTo>
                  <a:lnTo>
                    <a:pt x="1109" y="1408"/>
                  </a:lnTo>
                  <a:lnTo>
                    <a:pt x="885" y="853"/>
                  </a:lnTo>
                  <a:lnTo>
                    <a:pt x="689" y="1080"/>
                  </a:lnTo>
                  <a:lnTo>
                    <a:pt x="465" y="1331"/>
                  </a:lnTo>
                  <a:lnTo>
                    <a:pt x="445" y="1353"/>
                  </a:lnTo>
                  <a:lnTo>
                    <a:pt x="426" y="1381"/>
                  </a:lnTo>
                  <a:lnTo>
                    <a:pt x="413" y="1408"/>
                  </a:lnTo>
                  <a:lnTo>
                    <a:pt x="407" y="1437"/>
                  </a:lnTo>
                  <a:lnTo>
                    <a:pt x="411" y="1462"/>
                  </a:lnTo>
                  <a:lnTo>
                    <a:pt x="422" y="1478"/>
                  </a:lnTo>
                  <a:lnTo>
                    <a:pt x="435" y="1492"/>
                  </a:lnTo>
                  <a:lnTo>
                    <a:pt x="452" y="1501"/>
                  </a:lnTo>
                  <a:lnTo>
                    <a:pt x="469" y="1505"/>
                  </a:lnTo>
                  <a:lnTo>
                    <a:pt x="482" y="1507"/>
                  </a:lnTo>
                  <a:lnTo>
                    <a:pt x="499" y="1507"/>
                  </a:lnTo>
                  <a:lnTo>
                    <a:pt x="503" y="1510"/>
                  </a:lnTo>
                  <a:lnTo>
                    <a:pt x="509" y="1512"/>
                  </a:lnTo>
                  <a:lnTo>
                    <a:pt x="514" y="1514"/>
                  </a:lnTo>
                  <a:lnTo>
                    <a:pt x="516" y="1519"/>
                  </a:lnTo>
                  <a:lnTo>
                    <a:pt x="520" y="1526"/>
                  </a:lnTo>
                  <a:lnTo>
                    <a:pt x="520" y="1532"/>
                  </a:lnTo>
                  <a:lnTo>
                    <a:pt x="518" y="1553"/>
                  </a:lnTo>
                  <a:lnTo>
                    <a:pt x="512" y="1566"/>
                  </a:lnTo>
                  <a:lnTo>
                    <a:pt x="505" y="1573"/>
                  </a:lnTo>
                  <a:lnTo>
                    <a:pt x="497" y="1578"/>
                  </a:lnTo>
                  <a:lnTo>
                    <a:pt x="488" y="1580"/>
                  </a:lnTo>
                  <a:lnTo>
                    <a:pt x="482" y="1580"/>
                  </a:lnTo>
                  <a:lnTo>
                    <a:pt x="401" y="1578"/>
                  </a:lnTo>
                  <a:lnTo>
                    <a:pt x="234" y="1573"/>
                  </a:lnTo>
                  <a:lnTo>
                    <a:pt x="166" y="1575"/>
                  </a:lnTo>
                  <a:lnTo>
                    <a:pt x="96" y="1578"/>
                  </a:lnTo>
                  <a:lnTo>
                    <a:pt x="27" y="1580"/>
                  </a:lnTo>
                  <a:lnTo>
                    <a:pt x="19" y="1580"/>
                  </a:lnTo>
                  <a:lnTo>
                    <a:pt x="12" y="1578"/>
                  </a:lnTo>
                  <a:lnTo>
                    <a:pt x="8" y="1575"/>
                  </a:lnTo>
                  <a:lnTo>
                    <a:pt x="4" y="1571"/>
                  </a:lnTo>
                  <a:lnTo>
                    <a:pt x="2" y="1566"/>
                  </a:lnTo>
                  <a:lnTo>
                    <a:pt x="0" y="1564"/>
                  </a:lnTo>
                  <a:lnTo>
                    <a:pt x="0" y="1555"/>
                  </a:lnTo>
                  <a:lnTo>
                    <a:pt x="2" y="1535"/>
                  </a:lnTo>
                  <a:lnTo>
                    <a:pt x="8" y="1521"/>
                  </a:lnTo>
                  <a:lnTo>
                    <a:pt x="19" y="1514"/>
                  </a:lnTo>
                  <a:lnTo>
                    <a:pt x="34" y="1510"/>
                  </a:lnTo>
                  <a:lnTo>
                    <a:pt x="49" y="1507"/>
                  </a:lnTo>
                  <a:lnTo>
                    <a:pt x="104" y="1501"/>
                  </a:lnTo>
                  <a:lnTo>
                    <a:pt x="160" y="1489"/>
                  </a:lnTo>
                  <a:lnTo>
                    <a:pt x="213" y="1469"/>
                  </a:lnTo>
                  <a:lnTo>
                    <a:pt x="264" y="1439"/>
                  </a:lnTo>
                  <a:lnTo>
                    <a:pt x="317" y="1399"/>
                  </a:lnTo>
                  <a:lnTo>
                    <a:pt x="371" y="1344"/>
                  </a:lnTo>
                  <a:lnTo>
                    <a:pt x="398" y="1320"/>
                  </a:lnTo>
                  <a:lnTo>
                    <a:pt x="859" y="790"/>
                  </a:lnTo>
                  <a:lnTo>
                    <a:pt x="601" y="145"/>
                  </a:lnTo>
                  <a:lnTo>
                    <a:pt x="593" y="124"/>
                  </a:lnTo>
                  <a:lnTo>
                    <a:pt x="584" y="106"/>
                  </a:lnTo>
                  <a:lnTo>
                    <a:pt x="571" y="93"/>
                  </a:lnTo>
                  <a:lnTo>
                    <a:pt x="552" y="81"/>
                  </a:lnTo>
                  <a:lnTo>
                    <a:pt x="524" y="74"/>
                  </a:lnTo>
                  <a:lnTo>
                    <a:pt x="488" y="70"/>
                  </a:lnTo>
                  <a:lnTo>
                    <a:pt x="439" y="68"/>
                  </a:lnTo>
                  <a:lnTo>
                    <a:pt x="418" y="68"/>
                  </a:lnTo>
                  <a:lnTo>
                    <a:pt x="403" y="65"/>
                  </a:lnTo>
                  <a:lnTo>
                    <a:pt x="392" y="56"/>
                  </a:lnTo>
                  <a:lnTo>
                    <a:pt x="388" y="43"/>
                  </a:lnTo>
                  <a:lnTo>
                    <a:pt x="390" y="22"/>
                  </a:lnTo>
                  <a:lnTo>
                    <a:pt x="398" y="9"/>
                  </a:lnTo>
                  <a:lnTo>
                    <a:pt x="409" y="2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4950" y="5216"/>
              <a:ext cx="894" cy="1073"/>
            </a:xfrm>
            <a:custGeom>
              <a:avLst/>
              <a:gdLst/>
              <a:ahLst/>
              <a:cxnLst>
                <a:cxn ang="0">
                  <a:pos x="375" y="5"/>
                </a:cxn>
                <a:cxn ang="0">
                  <a:pos x="456" y="43"/>
                </a:cxn>
                <a:cxn ang="0">
                  <a:pos x="520" y="106"/>
                </a:cxn>
                <a:cxn ang="0">
                  <a:pos x="567" y="188"/>
                </a:cxn>
                <a:cxn ang="0">
                  <a:pos x="612" y="324"/>
                </a:cxn>
                <a:cxn ang="0">
                  <a:pos x="629" y="405"/>
                </a:cxn>
                <a:cxn ang="0">
                  <a:pos x="638" y="471"/>
                </a:cxn>
                <a:cxn ang="0">
                  <a:pos x="640" y="491"/>
                </a:cxn>
                <a:cxn ang="0">
                  <a:pos x="683" y="380"/>
                </a:cxn>
                <a:cxn ang="0">
                  <a:pos x="729" y="269"/>
                </a:cxn>
                <a:cxn ang="0">
                  <a:pos x="774" y="170"/>
                </a:cxn>
                <a:cxn ang="0">
                  <a:pos x="813" y="88"/>
                </a:cxn>
                <a:cxn ang="0">
                  <a:pos x="840" y="34"/>
                </a:cxn>
                <a:cxn ang="0">
                  <a:pos x="851" y="18"/>
                </a:cxn>
                <a:cxn ang="0">
                  <a:pos x="862" y="14"/>
                </a:cxn>
                <a:cxn ang="0">
                  <a:pos x="887" y="18"/>
                </a:cxn>
                <a:cxn ang="0">
                  <a:pos x="894" y="41"/>
                </a:cxn>
                <a:cxn ang="0">
                  <a:pos x="887" y="54"/>
                </a:cxn>
                <a:cxn ang="0">
                  <a:pos x="828" y="177"/>
                </a:cxn>
                <a:cxn ang="0">
                  <a:pos x="785" y="265"/>
                </a:cxn>
                <a:cxn ang="0">
                  <a:pos x="759" y="328"/>
                </a:cxn>
                <a:cxn ang="0">
                  <a:pos x="736" y="389"/>
                </a:cxn>
                <a:cxn ang="0">
                  <a:pos x="704" y="471"/>
                </a:cxn>
                <a:cxn ang="0">
                  <a:pos x="672" y="557"/>
                </a:cxn>
                <a:cxn ang="0">
                  <a:pos x="646" y="634"/>
                </a:cxn>
                <a:cxn ang="0">
                  <a:pos x="636" y="686"/>
                </a:cxn>
                <a:cxn ang="0">
                  <a:pos x="614" y="824"/>
                </a:cxn>
                <a:cxn ang="0">
                  <a:pos x="587" y="944"/>
                </a:cxn>
                <a:cxn ang="0">
                  <a:pos x="563" y="1026"/>
                </a:cxn>
                <a:cxn ang="0">
                  <a:pos x="544" y="1062"/>
                </a:cxn>
                <a:cxn ang="0">
                  <a:pos x="529" y="1073"/>
                </a:cxn>
                <a:cxn ang="0">
                  <a:pos x="510" y="1069"/>
                </a:cxn>
                <a:cxn ang="0">
                  <a:pos x="497" y="1046"/>
                </a:cxn>
                <a:cxn ang="0">
                  <a:pos x="497" y="1010"/>
                </a:cxn>
                <a:cxn ang="0">
                  <a:pos x="512" y="933"/>
                </a:cxn>
                <a:cxn ang="0">
                  <a:pos x="550" y="781"/>
                </a:cxn>
                <a:cxn ang="0">
                  <a:pos x="578" y="679"/>
                </a:cxn>
                <a:cxn ang="0">
                  <a:pos x="584" y="652"/>
                </a:cxn>
                <a:cxn ang="0">
                  <a:pos x="589" y="602"/>
                </a:cxn>
                <a:cxn ang="0">
                  <a:pos x="587" y="478"/>
                </a:cxn>
                <a:cxn ang="0">
                  <a:pos x="574" y="389"/>
                </a:cxn>
                <a:cxn ang="0">
                  <a:pos x="550" y="303"/>
                </a:cxn>
                <a:cxn ang="0">
                  <a:pos x="510" y="226"/>
                </a:cxn>
                <a:cxn ang="0">
                  <a:pos x="448" y="170"/>
                </a:cxn>
                <a:cxn ang="0">
                  <a:pos x="360" y="136"/>
                </a:cxn>
                <a:cxn ang="0">
                  <a:pos x="262" y="136"/>
                </a:cxn>
                <a:cxn ang="0">
                  <a:pos x="175" y="163"/>
                </a:cxn>
                <a:cxn ang="0">
                  <a:pos x="102" y="213"/>
                </a:cxn>
                <a:cxn ang="0">
                  <a:pos x="55" y="285"/>
                </a:cxn>
                <a:cxn ang="0">
                  <a:pos x="45" y="310"/>
                </a:cxn>
                <a:cxn ang="0">
                  <a:pos x="17" y="315"/>
                </a:cxn>
                <a:cxn ang="0">
                  <a:pos x="6" y="310"/>
                </a:cxn>
                <a:cxn ang="0">
                  <a:pos x="0" y="297"/>
                </a:cxn>
                <a:cxn ang="0">
                  <a:pos x="6" y="267"/>
                </a:cxn>
                <a:cxn ang="0">
                  <a:pos x="30" y="208"/>
                </a:cxn>
                <a:cxn ang="0">
                  <a:pos x="77" y="134"/>
                </a:cxn>
                <a:cxn ang="0">
                  <a:pos x="143" y="68"/>
                </a:cxn>
                <a:cxn ang="0">
                  <a:pos x="226" y="20"/>
                </a:cxn>
                <a:cxn ang="0">
                  <a:pos x="326" y="0"/>
                </a:cxn>
              </a:cxnLst>
              <a:rect l="0" t="0" r="r" b="b"/>
              <a:pathLst>
                <a:path w="894" h="1073">
                  <a:moveTo>
                    <a:pt x="326" y="0"/>
                  </a:moveTo>
                  <a:lnTo>
                    <a:pt x="375" y="5"/>
                  </a:lnTo>
                  <a:lnTo>
                    <a:pt x="418" y="20"/>
                  </a:lnTo>
                  <a:lnTo>
                    <a:pt x="456" y="43"/>
                  </a:lnTo>
                  <a:lnTo>
                    <a:pt x="491" y="72"/>
                  </a:lnTo>
                  <a:lnTo>
                    <a:pt x="520" y="106"/>
                  </a:lnTo>
                  <a:lnTo>
                    <a:pt x="546" y="147"/>
                  </a:lnTo>
                  <a:lnTo>
                    <a:pt x="567" y="188"/>
                  </a:lnTo>
                  <a:lnTo>
                    <a:pt x="601" y="278"/>
                  </a:lnTo>
                  <a:lnTo>
                    <a:pt x="612" y="324"/>
                  </a:lnTo>
                  <a:lnTo>
                    <a:pt x="623" y="367"/>
                  </a:lnTo>
                  <a:lnTo>
                    <a:pt x="629" y="405"/>
                  </a:lnTo>
                  <a:lnTo>
                    <a:pt x="636" y="441"/>
                  </a:lnTo>
                  <a:lnTo>
                    <a:pt x="638" y="471"/>
                  </a:lnTo>
                  <a:lnTo>
                    <a:pt x="640" y="494"/>
                  </a:lnTo>
                  <a:lnTo>
                    <a:pt x="640" y="491"/>
                  </a:lnTo>
                  <a:lnTo>
                    <a:pt x="661" y="435"/>
                  </a:lnTo>
                  <a:lnTo>
                    <a:pt x="683" y="380"/>
                  </a:lnTo>
                  <a:lnTo>
                    <a:pt x="706" y="324"/>
                  </a:lnTo>
                  <a:lnTo>
                    <a:pt x="729" y="269"/>
                  </a:lnTo>
                  <a:lnTo>
                    <a:pt x="753" y="217"/>
                  </a:lnTo>
                  <a:lnTo>
                    <a:pt x="774" y="170"/>
                  </a:lnTo>
                  <a:lnTo>
                    <a:pt x="796" y="127"/>
                  </a:lnTo>
                  <a:lnTo>
                    <a:pt x="813" y="88"/>
                  </a:lnTo>
                  <a:lnTo>
                    <a:pt x="828" y="59"/>
                  </a:lnTo>
                  <a:lnTo>
                    <a:pt x="840" y="34"/>
                  </a:lnTo>
                  <a:lnTo>
                    <a:pt x="847" y="20"/>
                  </a:lnTo>
                  <a:lnTo>
                    <a:pt x="851" y="18"/>
                  </a:lnTo>
                  <a:lnTo>
                    <a:pt x="857" y="16"/>
                  </a:lnTo>
                  <a:lnTo>
                    <a:pt x="862" y="14"/>
                  </a:lnTo>
                  <a:lnTo>
                    <a:pt x="879" y="14"/>
                  </a:lnTo>
                  <a:lnTo>
                    <a:pt x="887" y="18"/>
                  </a:lnTo>
                  <a:lnTo>
                    <a:pt x="894" y="25"/>
                  </a:lnTo>
                  <a:lnTo>
                    <a:pt x="894" y="41"/>
                  </a:lnTo>
                  <a:lnTo>
                    <a:pt x="892" y="48"/>
                  </a:lnTo>
                  <a:lnTo>
                    <a:pt x="887" y="54"/>
                  </a:lnTo>
                  <a:lnTo>
                    <a:pt x="853" y="120"/>
                  </a:lnTo>
                  <a:lnTo>
                    <a:pt x="828" y="177"/>
                  </a:lnTo>
                  <a:lnTo>
                    <a:pt x="804" y="226"/>
                  </a:lnTo>
                  <a:lnTo>
                    <a:pt x="785" y="265"/>
                  </a:lnTo>
                  <a:lnTo>
                    <a:pt x="772" y="299"/>
                  </a:lnTo>
                  <a:lnTo>
                    <a:pt x="759" y="328"/>
                  </a:lnTo>
                  <a:lnTo>
                    <a:pt x="749" y="355"/>
                  </a:lnTo>
                  <a:lnTo>
                    <a:pt x="736" y="389"/>
                  </a:lnTo>
                  <a:lnTo>
                    <a:pt x="721" y="428"/>
                  </a:lnTo>
                  <a:lnTo>
                    <a:pt x="704" y="471"/>
                  </a:lnTo>
                  <a:lnTo>
                    <a:pt x="689" y="514"/>
                  </a:lnTo>
                  <a:lnTo>
                    <a:pt x="672" y="557"/>
                  </a:lnTo>
                  <a:lnTo>
                    <a:pt x="659" y="598"/>
                  </a:lnTo>
                  <a:lnTo>
                    <a:pt x="646" y="634"/>
                  </a:lnTo>
                  <a:lnTo>
                    <a:pt x="640" y="663"/>
                  </a:lnTo>
                  <a:lnTo>
                    <a:pt x="636" y="686"/>
                  </a:lnTo>
                  <a:lnTo>
                    <a:pt x="625" y="756"/>
                  </a:lnTo>
                  <a:lnTo>
                    <a:pt x="614" y="824"/>
                  </a:lnTo>
                  <a:lnTo>
                    <a:pt x="599" y="887"/>
                  </a:lnTo>
                  <a:lnTo>
                    <a:pt x="587" y="944"/>
                  </a:lnTo>
                  <a:lnTo>
                    <a:pt x="574" y="989"/>
                  </a:lnTo>
                  <a:lnTo>
                    <a:pt x="563" y="1026"/>
                  </a:lnTo>
                  <a:lnTo>
                    <a:pt x="552" y="1048"/>
                  </a:lnTo>
                  <a:lnTo>
                    <a:pt x="544" y="1062"/>
                  </a:lnTo>
                  <a:lnTo>
                    <a:pt x="535" y="1071"/>
                  </a:lnTo>
                  <a:lnTo>
                    <a:pt x="529" y="1073"/>
                  </a:lnTo>
                  <a:lnTo>
                    <a:pt x="523" y="1073"/>
                  </a:lnTo>
                  <a:lnTo>
                    <a:pt x="510" y="1069"/>
                  </a:lnTo>
                  <a:lnTo>
                    <a:pt x="501" y="1060"/>
                  </a:lnTo>
                  <a:lnTo>
                    <a:pt x="497" y="1046"/>
                  </a:lnTo>
                  <a:lnTo>
                    <a:pt x="495" y="1032"/>
                  </a:lnTo>
                  <a:lnTo>
                    <a:pt x="497" y="1010"/>
                  </a:lnTo>
                  <a:lnTo>
                    <a:pt x="503" y="976"/>
                  </a:lnTo>
                  <a:lnTo>
                    <a:pt x="512" y="933"/>
                  </a:lnTo>
                  <a:lnTo>
                    <a:pt x="525" y="885"/>
                  </a:lnTo>
                  <a:lnTo>
                    <a:pt x="550" y="781"/>
                  </a:lnTo>
                  <a:lnTo>
                    <a:pt x="565" y="729"/>
                  </a:lnTo>
                  <a:lnTo>
                    <a:pt x="578" y="679"/>
                  </a:lnTo>
                  <a:lnTo>
                    <a:pt x="582" y="668"/>
                  </a:lnTo>
                  <a:lnTo>
                    <a:pt x="584" y="652"/>
                  </a:lnTo>
                  <a:lnTo>
                    <a:pt x="587" y="632"/>
                  </a:lnTo>
                  <a:lnTo>
                    <a:pt x="589" y="602"/>
                  </a:lnTo>
                  <a:lnTo>
                    <a:pt x="589" y="521"/>
                  </a:lnTo>
                  <a:lnTo>
                    <a:pt x="587" y="478"/>
                  </a:lnTo>
                  <a:lnTo>
                    <a:pt x="582" y="435"/>
                  </a:lnTo>
                  <a:lnTo>
                    <a:pt x="574" y="389"/>
                  </a:lnTo>
                  <a:lnTo>
                    <a:pt x="565" y="346"/>
                  </a:lnTo>
                  <a:lnTo>
                    <a:pt x="550" y="303"/>
                  </a:lnTo>
                  <a:lnTo>
                    <a:pt x="533" y="265"/>
                  </a:lnTo>
                  <a:lnTo>
                    <a:pt x="510" y="226"/>
                  </a:lnTo>
                  <a:lnTo>
                    <a:pt x="482" y="195"/>
                  </a:lnTo>
                  <a:lnTo>
                    <a:pt x="448" y="170"/>
                  </a:lnTo>
                  <a:lnTo>
                    <a:pt x="407" y="149"/>
                  </a:lnTo>
                  <a:lnTo>
                    <a:pt x="360" y="136"/>
                  </a:lnTo>
                  <a:lnTo>
                    <a:pt x="307" y="131"/>
                  </a:lnTo>
                  <a:lnTo>
                    <a:pt x="262" y="136"/>
                  </a:lnTo>
                  <a:lnTo>
                    <a:pt x="218" y="145"/>
                  </a:lnTo>
                  <a:lnTo>
                    <a:pt x="175" y="163"/>
                  </a:lnTo>
                  <a:lnTo>
                    <a:pt x="136" y="186"/>
                  </a:lnTo>
                  <a:lnTo>
                    <a:pt x="102" y="213"/>
                  </a:lnTo>
                  <a:lnTo>
                    <a:pt x="75" y="247"/>
                  </a:lnTo>
                  <a:lnTo>
                    <a:pt x="55" y="285"/>
                  </a:lnTo>
                  <a:lnTo>
                    <a:pt x="53" y="297"/>
                  </a:lnTo>
                  <a:lnTo>
                    <a:pt x="45" y="310"/>
                  </a:lnTo>
                  <a:lnTo>
                    <a:pt x="36" y="315"/>
                  </a:lnTo>
                  <a:lnTo>
                    <a:pt x="17" y="315"/>
                  </a:lnTo>
                  <a:lnTo>
                    <a:pt x="11" y="312"/>
                  </a:lnTo>
                  <a:lnTo>
                    <a:pt x="6" y="310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2" y="288"/>
                  </a:lnTo>
                  <a:lnTo>
                    <a:pt x="6" y="267"/>
                  </a:lnTo>
                  <a:lnTo>
                    <a:pt x="15" y="242"/>
                  </a:lnTo>
                  <a:lnTo>
                    <a:pt x="30" y="208"/>
                  </a:lnTo>
                  <a:lnTo>
                    <a:pt x="49" y="172"/>
                  </a:lnTo>
                  <a:lnTo>
                    <a:pt x="77" y="134"/>
                  </a:lnTo>
                  <a:lnTo>
                    <a:pt x="113" y="95"/>
                  </a:lnTo>
                  <a:lnTo>
                    <a:pt x="143" y="68"/>
                  </a:lnTo>
                  <a:lnTo>
                    <a:pt x="181" y="43"/>
                  </a:lnTo>
                  <a:lnTo>
                    <a:pt x="226" y="20"/>
                  </a:lnTo>
                  <a:lnTo>
                    <a:pt x="273" y="7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5961" y="5402"/>
              <a:ext cx="657" cy="803"/>
            </a:xfrm>
            <a:custGeom>
              <a:avLst/>
              <a:gdLst/>
              <a:ahLst/>
              <a:cxnLst>
                <a:cxn ang="0">
                  <a:pos x="254" y="2"/>
                </a:cxn>
                <a:cxn ang="0">
                  <a:pos x="265" y="27"/>
                </a:cxn>
                <a:cxn ang="0">
                  <a:pos x="260" y="45"/>
                </a:cxn>
                <a:cxn ang="0">
                  <a:pos x="211" y="360"/>
                </a:cxn>
                <a:cxn ang="0">
                  <a:pos x="297" y="305"/>
                </a:cxn>
                <a:cxn ang="0">
                  <a:pos x="422" y="292"/>
                </a:cxn>
                <a:cxn ang="0">
                  <a:pos x="510" y="339"/>
                </a:cxn>
                <a:cxn ang="0">
                  <a:pos x="538" y="425"/>
                </a:cxn>
                <a:cxn ang="0">
                  <a:pos x="508" y="561"/>
                </a:cxn>
                <a:cxn ang="0">
                  <a:pos x="480" y="640"/>
                </a:cxn>
                <a:cxn ang="0">
                  <a:pos x="457" y="724"/>
                </a:cxn>
                <a:cxn ang="0">
                  <a:pos x="476" y="765"/>
                </a:cxn>
                <a:cxn ang="0">
                  <a:pos x="550" y="740"/>
                </a:cxn>
                <a:cxn ang="0">
                  <a:pos x="610" y="640"/>
                </a:cxn>
                <a:cxn ang="0">
                  <a:pos x="621" y="618"/>
                </a:cxn>
                <a:cxn ang="0">
                  <a:pos x="651" y="618"/>
                </a:cxn>
                <a:cxn ang="0">
                  <a:pos x="655" y="643"/>
                </a:cxn>
                <a:cxn ang="0">
                  <a:pos x="623" y="713"/>
                </a:cxn>
                <a:cxn ang="0">
                  <a:pos x="553" y="785"/>
                </a:cxn>
                <a:cxn ang="0">
                  <a:pos x="452" y="801"/>
                </a:cxn>
                <a:cxn ang="0">
                  <a:pos x="382" y="756"/>
                </a:cxn>
                <a:cxn ang="0">
                  <a:pos x="365" y="690"/>
                </a:cxn>
                <a:cxn ang="0">
                  <a:pos x="386" y="634"/>
                </a:cxn>
                <a:cxn ang="0">
                  <a:pos x="416" y="547"/>
                </a:cxn>
                <a:cxn ang="0">
                  <a:pos x="446" y="437"/>
                </a:cxn>
                <a:cxn ang="0">
                  <a:pos x="437" y="355"/>
                </a:cxn>
                <a:cxn ang="0">
                  <a:pos x="373" y="323"/>
                </a:cxn>
                <a:cxn ang="0">
                  <a:pos x="262" y="364"/>
                </a:cxn>
                <a:cxn ang="0">
                  <a:pos x="181" y="459"/>
                </a:cxn>
                <a:cxn ang="0">
                  <a:pos x="151" y="511"/>
                </a:cxn>
                <a:cxn ang="0">
                  <a:pos x="132" y="579"/>
                </a:cxn>
                <a:cxn ang="0">
                  <a:pos x="102" y="715"/>
                </a:cxn>
                <a:cxn ang="0">
                  <a:pos x="92" y="758"/>
                </a:cxn>
                <a:cxn ang="0">
                  <a:pos x="58" y="799"/>
                </a:cxn>
                <a:cxn ang="0">
                  <a:pos x="13" y="790"/>
                </a:cxn>
                <a:cxn ang="0">
                  <a:pos x="0" y="751"/>
                </a:cxn>
                <a:cxn ang="0">
                  <a:pos x="4" y="735"/>
                </a:cxn>
                <a:cxn ang="0">
                  <a:pos x="158" y="86"/>
                </a:cxn>
                <a:cxn ang="0">
                  <a:pos x="151" y="70"/>
                </a:cxn>
                <a:cxn ang="0">
                  <a:pos x="119" y="63"/>
                </a:cxn>
                <a:cxn ang="0">
                  <a:pos x="79" y="58"/>
                </a:cxn>
                <a:cxn ang="0">
                  <a:pos x="66" y="36"/>
                </a:cxn>
                <a:cxn ang="0">
                  <a:pos x="75" y="15"/>
                </a:cxn>
                <a:cxn ang="0">
                  <a:pos x="88" y="11"/>
                </a:cxn>
              </a:cxnLst>
              <a:rect l="0" t="0" r="r" b="b"/>
              <a:pathLst>
                <a:path w="657" h="803">
                  <a:moveTo>
                    <a:pt x="230" y="0"/>
                  </a:moveTo>
                  <a:lnTo>
                    <a:pt x="243" y="0"/>
                  </a:lnTo>
                  <a:lnTo>
                    <a:pt x="254" y="2"/>
                  </a:lnTo>
                  <a:lnTo>
                    <a:pt x="262" y="6"/>
                  </a:lnTo>
                  <a:lnTo>
                    <a:pt x="265" y="18"/>
                  </a:lnTo>
                  <a:lnTo>
                    <a:pt x="265" y="27"/>
                  </a:lnTo>
                  <a:lnTo>
                    <a:pt x="262" y="29"/>
                  </a:lnTo>
                  <a:lnTo>
                    <a:pt x="258" y="43"/>
                  </a:lnTo>
                  <a:lnTo>
                    <a:pt x="260" y="45"/>
                  </a:lnTo>
                  <a:lnTo>
                    <a:pt x="177" y="398"/>
                  </a:lnTo>
                  <a:lnTo>
                    <a:pt x="192" y="380"/>
                  </a:lnTo>
                  <a:lnTo>
                    <a:pt x="211" y="360"/>
                  </a:lnTo>
                  <a:lnTo>
                    <a:pt x="235" y="339"/>
                  </a:lnTo>
                  <a:lnTo>
                    <a:pt x="262" y="321"/>
                  </a:lnTo>
                  <a:lnTo>
                    <a:pt x="297" y="305"/>
                  </a:lnTo>
                  <a:lnTo>
                    <a:pt x="335" y="294"/>
                  </a:lnTo>
                  <a:lnTo>
                    <a:pt x="380" y="289"/>
                  </a:lnTo>
                  <a:lnTo>
                    <a:pt x="422" y="292"/>
                  </a:lnTo>
                  <a:lnTo>
                    <a:pt x="459" y="303"/>
                  </a:lnTo>
                  <a:lnTo>
                    <a:pt x="489" y="319"/>
                  </a:lnTo>
                  <a:lnTo>
                    <a:pt x="510" y="339"/>
                  </a:lnTo>
                  <a:lnTo>
                    <a:pt x="525" y="364"/>
                  </a:lnTo>
                  <a:lnTo>
                    <a:pt x="535" y="394"/>
                  </a:lnTo>
                  <a:lnTo>
                    <a:pt x="538" y="425"/>
                  </a:lnTo>
                  <a:lnTo>
                    <a:pt x="535" y="455"/>
                  </a:lnTo>
                  <a:lnTo>
                    <a:pt x="529" y="489"/>
                  </a:lnTo>
                  <a:lnTo>
                    <a:pt x="508" y="561"/>
                  </a:lnTo>
                  <a:lnTo>
                    <a:pt x="497" y="595"/>
                  </a:lnTo>
                  <a:lnTo>
                    <a:pt x="486" y="622"/>
                  </a:lnTo>
                  <a:lnTo>
                    <a:pt x="480" y="640"/>
                  </a:lnTo>
                  <a:lnTo>
                    <a:pt x="469" y="670"/>
                  </a:lnTo>
                  <a:lnTo>
                    <a:pt x="461" y="699"/>
                  </a:lnTo>
                  <a:lnTo>
                    <a:pt x="457" y="724"/>
                  </a:lnTo>
                  <a:lnTo>
                    <a:pt x="459" y="742"/>
                  </a:lnTo>
                  <a:lnTo>
                    <a:pt x="465" y="756"/>
                  </a:lnTo>
                  <a:lnTo>
                    <a:pt x="476" y="765"/>
                  </a:lnTo>
                  <a:lnTo>
                    <a:pt x="491" y="767"/>
                  </a:lnTo>
                  <a:lnTo>
                    <a:pt x="521" y="760"/>
                  </a:lnTo>
                  <a:lnTo>
                    <a:pt x="550" y="740"/>
                  </a:lnTo>
                  <a:lnTo>
                    <a:pt x="576" y="711"/>
                  </a:lnTo>
                  <a:lnTo>
                    <a:pt x="595" y="677"/>
                  </a:lnTo>
                  <a:lnTo>
                    <a:pt x="610" y="640"/>
                  </a:lnTo>
                  <a:lnTo>
                    <a:pt x="612" y="631"/>
                  </a:lnTo>
                  <a:lnTo>
                    <a:pt x="614" y="624"/>
                  </a:lnTo>
                  <a:lnTo>
                    <a:pt x="621" y="618"/>
                  </a:lnTo>
                  <a:lnTo>
                    <a:pt x="627" y="615"/>
                  </a:lnTo>
                  <a:lnTo>
                    <a:pt x="646" y="615"/>
                  </a:lnTo>
                  <a:lnTo>
                    <a:pt x="651" y="618"/>
                  </a:lnTo>
                  <a:lnTo>
                    <a:pt x="657" y="624"/>
                  </a:lnTo>
                  <a:lnTo>
                    <a:pt x="657" y="629"/>
                  </a:lnTo>
                  <a:lnTo>
                    <a:pt x="655" y="643"/>
                  </a:lnTo>
                  <a:lnTo>
                    <a:pt x="649" y="663"/>
                  </a:lnTo>
                  <a:lnTo>
                    <a:pt x="638" y="688"/>
                  </a:lnTo>
                  <a:lnTo>
                    <a:pt x="623" y="713"/>
                  </a:lnTo>
                  <a:lnTo>
                    <a:pt x="604" y="740"/>
                  </a:lnTo>
                  <a:lnTo>
                    <a:pt x="580" y="765"/>
                  </a:lnTo>
                  <a:lnTo>
                    <a:pt x="553" y="785"/>
                  </a:lnTo>
                  <a:lnTo>
                    <a:pt x="521" y="799"/>
                  </a:lnTo>
                  <a:lnTo>
                    <a:pt x="484" y="803"/>
                  </a:lnTo>
                  <a:lnTo>
                    <a:pt x="452" y="801"/>
                  </a:lnTo>
                  <a:lnTo>
                    <a:pt x="425" y="790"/>
                  </a:lnTo>
                  <a:lnTo>
                    <a:pt x="401" y="776"/>
                  </a:lnTo>
                  <a:lnTo>
                    <a:pt x="382" y="756"/>
                  </a:lnTo>
                  <a:lnTo>
                    <a:pt x="369" y="731"/>
                  </a:lnTo>
                  <a:lnTo>
                    <a:pt x="365" y="704"/>
                  </a:lnTo>
                  <a:lnTo>
                    <a:pt x="365" y="690"/>
                  </a:lnTo>
                  <a:lnTo>
                    <a:pt x="369" y="677"/>
                  </a:lnTo>
                  <a:lnTo>
                    <a:pt x="375" y="658"/>
                  </a:lnTo>
                  <a:lnTo>
                    <a:pt x="386" y="634"/>
                  </a:lnTo>
                  <a:lnTo>
                    <a:pt x="395" y="611"/>
                  </a:lnTo>
                  <a:lnTo>
                    <a:pt x="405" y="581"/>
                  </a:lnTo>
                  <a:lnTo>
                    <a:pt x="416" y="547"/>
                  </a:lnTo>
                  <a:lnTo>
                    <a:pt x="429" y="509"/>
                  </a:lnTo>
                  <a:lnTo>
                    <a:pt x="437" y="471"/>
                  </a:lnTo>
                  <a:lnTo>
                    <a:pt x="446" y="437"/>
                  </a:lnTo>
                  <a:lnTo>
                    <a:pt x="448" y="407"/>
                  </a:lnTo>
                  <a:lnTo>
                    <a:pt x="446" y="380"/>
                  </a:lnTo>
                  <a:lnTo>
                    <a:pt x="437" y="355"/>
                  </a:lnTo>
                  <a:lnTo>
                    <a:pt x="425" y="339"/>
                  </a:lnTo>
                  <a:lnTo>
                    <a:pt x="403" y="328"/>
                  </a:lnTo>
                  <a:lnTo>
                    <a:pt x="373" y="323"/>
                  </a:lnTo>
                  <a:lnTo>
                    <a:pt x="333" y="328"/>
                  </a:lnTo>
                  <a:lnTo>
                    <a:pt x="297" y="344"/>
                  </a:lnTo>
                  <a:lnTo>
                    <a:pt x="262" y="364"/>
                  </a:lnTo>
                  <a:lnTo>
                    <a:pt x="233" y="394"/>
                  </a:lnTo>
                  <a:lnTo>
                    <a:pt x="205" y="425"/>
                  </a:lnTo>
                  <a:lnTo>
                    <a:pt x="181" y="459"/>
                  </a:lnTo>
                  <a:lnTo>
                    <a:pt x="169" y="480"/>
                  </a:lnTo>
                  <a:lnTo>
                    <a:pt x="158" y="498"/>
                  </a:lnTo>
                  <a:lnTo>
                    <a:pt x="151" y="511"/>
                  </a:lnTo>
                  <a:lnTo>
                    <a:pt x="145" y="527"/>
                  </a:lnTo>
                  <a:lnTo>
                    <a:pt x="139" y="550"/>
                  </a:lnTo>
                  <a:lnTo>
                    <a:pt x="132" y="579"/>
                  </a:lnTo>
                  <a:lnTo>
                    <a:pt x="115" y="658"/>
                  </a:lnTo>
                  <a:lnTo>
                    <a:pt x="109" y="690"/>
                  </a:lnTo>
                  <a:lnTo>
                    <a:pt x="102" y="715"/>
                  </a:lnTo>
                  <a:lnTo>
                    <a:pt x="98" y="733"/>
                  </a:lnTo>
                  <a:lnTo>
                    <a:pt x="96" y="744"/>
                  </a:lnTo>
                  <a:lnTo>
                    <a:pt x="92" y="758"/>
                  </a:lnTo>
                  <a:lnTo>
                    <a:pt x="83" y="776"/>
                  </a:lnTo>
                  <a:lnTo>
                    <a:pt x="73" y="790"/>
                  </a:lnTo>
                  <a:lnTo>
                    <a:pt x="58" y="799"/>
                  </a:lnTo>
                  <a:lnTo>
                    <a:pt x="41" y="801"/>
                  </a:lnTo>
                  <a:lnTo>
                    <a:pt x="26" y="799"/>
                  </a:lnTo>
                  <a:lnTo>
                    <a:pt x="13" y="790"/>
                  </a:lnTo>
                  <a:lnTo>
                    <a:pt x="4" y="776"/>
                  </a:lnTo>
                  <a:lnTo>
                    <a:pt x="0" y="760"/>
                  </a:lnTo>
                  <a:lnTo>
                    <a:pt x="0" y="751"/>
                  </a:lnTo>
                  <a:lnTo>
                    <a:pt x="2" y="749"/>
                  </a:lnTo>
                  <a:lnTo>
                    <a:pt x="2" y="742"/>
                  </a:lnTo>
                  <a:lnTo>
                    <a:pt x="4" y="735"/>
                  </a:lnTo>
                  <a:lnTo>
                    <a:pt x="151" y="104"/>
                  </a:lnTo>
                  <a:lnTo>
                    <a:pt x="156" y="90"/>
                  </a:lnTo>
                  <a:lnTo>
                    <a:pt x="158" y="86"/>
                  </a:lnTo>
                  <a:lnTo>
                    <a:pt x="158" y="74"/>
                  </a:lnTo>
                  <a:lnTo>
                    <a:pt x="156" y="72"/>
                  </a:lnTo>
                  <a:lnTo>
                    <a:pt x="151" y="70"/>
                  </a:lnTo>
                  <a:lnTo>
                    <a:pt x="145" y="68"/>
                  </a:lnTo>
                  <a:lnTo>
                    <a:pt x="137" y="65"/>
                  </a:lnTo>
                  <a:lnTo>
                    <a:pt x="119" y="63"/>
                  </a:lnTo>
                  <a:lnTo>
                    <a:pt x="105" y="61"/>
                  </a:lnTo>
                  <a:lnTo>
                    <a:pt x="85" y="61"/>
                  </a:lnTo>
                  <a:lnTo>
                    <a:pt x="79" y="58"/>
                  </a:lnTo>
                  <a:lnTo>
                    <a:pt x="75" y="58"/>
                  </a:lnTo>
                  <a:lnTo>
                    <a:pt x="66" y="49"/>
                  </a:lnTo>
                  <a:lnTo>
                    <a:pt x="66" y="36"/>
                  </a:lnTo>
                  <a:lnTo>
                    <a:pt x="70" y="22"/>
                  </a:lnTo>
                  <a:lnTo>
                    <a:pt x="73" y="18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81" y="13"/>
                  </a:lnTo>
                  <a:lnTo>
                    <a:pt x="88" y="11"/>
                  </a:lnTo>
                  <a:lnTo>
                    <a:pt x="96" y="1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7081" y="3864"/>
              <a:ext cx="510" cy="2321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75" y="34"/>
                </a:cxn>
                <a:cxn ang="0">
                  <a:pos x="136" y="93"/>
                </a:cxn>
                <a:cxn ang="0">
                  <a:pos x="209" y="179"/>
                </a:cxn>
                <a:cxn ang="0">
                  <a:pos x="290" y="295"/>
                </a:cxn>
                <a:cxn ang="0">
                  <a:pos x="365" y="437"/>
                </a:cxn>
                <a:cxn ang="0">
                  <a:pos x="446" y="664"/>
                </a:cxn>
                <a:cxn ang="0">
                  <a:pos x="491" y="881"/>
                </a:cxn>
                <a:cxn ang="0">
                  <a:pos x="508" y="1076"/>
                </a:cxn>
                <a:cxn ang="0">
                  <a:pos x="508" y="1160"/>
                </a:cxn>
                <a:cxn ang="0">
                  <a:pos x="497" y="1372"/>
                </a:cxn>
                <a:cxn ang="0">
                  <a:pos x="456" y="1615"/>
                </a:cxn>
                <a:cxn ang="0">
                  <a:pos x="371" y="1868"/>
                </a:cxn>
                <a:cxn ang="0">
                  <a:pos x="294" y="2015"/>
                </a:cxn>
                <a:cxn ang="0">
                  <a:pos x="215" y="2135"/>
                </a:cxn>
                <a:cxn ang="0">
                  <a:pos x="139" y="2226"/>
                </a:cxn>
                <a:cxn ang="0">
                  <a:pos x="75" y="2287"/>
                </a:cxn>
                <a:cxn ang="0">
                  <a:pos x="34" y="2316"/>
                </a:cxn>
                <a:cxn ang="0">
                  <a:pos x="11" y="2316"/>
                </a:cxn>
                <a:cxn ang="0">
                  <a:pos x="0" y="2298"/>
                </a:cxn>
                <a:cxn ang="0">
                  <a:pos x="6" y="2280"/>
                </a:cxn>
                <a:cxn ang="0">
                  <a:pos x="32" y="2258"/>
                </a:cxn>
                <a:cxn ang="0">
                  <a:pos x="162" y="2088"/>
                </a:cxn>
                <a:cxn ang="0">
                  <a:pos x="256" y="1900"/>
                </a:cxn>
                <a:cxn ang="0">
                  <a:pos x="322" y="1696"/>
                </a:cxn>
                <a:cxn ang="0">
                  <a:pos x="363" y="1486"/>
                </a:cxn>
                <a:cxn ang="0">
                  <a:pos x="380" y="1268"/>
                </a:cxn>
                <a:cxn ang="0">
                  <a:pos x="377" y="1017"/>
                </a:cxn>
                <a:cxn ang="0">
                  <a:pos x="350" y="754"/>
                </a:cxn>
                <a:cxn ang="0">
                  <a:pos x="292" y="523"/>
                </a:cxn>
                <a:cxn ang="0">
                  <a:pos x="211" y="320"/>
                </a:cxn>
                <a:cxn ang="0">
                  <a:pos x="102" y="150"/>
                </a:cxn>
                <a:cxn ang="0">
                  <a:pos x="23" y="59"/>
                </a:cxn>
                <a:cxn ang="0">
                  <a:pos x="4" y="37"/>
                </a:cxn>
                <a:cxn ang="0">
                  <a:pos x="0" y="25"/>
                </a:cxn>
                <a:cxn ang="0">
                  <a:pos x="11" y="5"/>
                </a:cxn>
              </a:cxnLst>
              <a:rect l="0" t="0" r="r" b="b"/>
              <a:pathLst>
                <a:path w="510" h="2321">
                  <a:moveTo>
                    <a:pt x="23" y="0"/>
                  </a:moveTo>
                  <a:lnTo>
                    <a:pt x="34" y="5"/>
                  </a:lnTo>
                  <a:lnTo>
                    <a:pt x="51" y="16"/>
                  </a:lnTo>
                  <a:lnTo>
                    <a:pt x="75" y="34"/>
                  </a:lnTo>
                  <a:lnTo>
                    <a:pt x="102" y="59"/>
                  </a:lnTo>
                  <a:lnTo>
                    <a:pt x="136" y="93"/>
                  </a:lnTo>
                  <a:lnTo>
                    <a:pt x="173" y="134"/>
                  </a:lnTo>
                  <a:lnTo>
                    <a:pt x="209" y="179"/>
                  </a:lnTo>
                  <a:lnTo>
                    <a:pt x="250" y="234"/>
                  </a:lnTo>
                  <a:lnTo>
                    <a:pt x="290" y="295"/>
                  </a:lnTo>
                  <a:lnTo>
                    <a:pt x="328" y="363"/>
                  </a:lnTo>
                  <a:lnTo>
                    <a:pt x="365" y="437"/>
                  </a:lnTo>
                  <a:lnTo>
                    <a:pt x="412" y="551"/>
                  </a:lnTo>
                  <a:lnTo>
                    <a:pt x="446" y="664"/>
                  </a:lnTo>
                  <a:lnTo>
                    <a:pt x="473" y="775"/>
                  </a:lnTo>
                  <a:lnTo>
                    <a:pt x="491" y="881"/>
                  </a:lnTo>
                  <a:lnTo>
                    <a:pt x="501" y="983"/>
                  </a:lnTo>
                  <a:lnTo>
                    <a:pt x="508" y="1076"/>
                  </a:lnTo>
                  <a:lnTo>
                    <a:pt x="510" y="1160"/>
                  </a:lnTo>
                  <a:lnTo>
                    <a:pt x="508" y="1160"/>
                  </a:lnTo>
                  <a:lnTo>
                    <a:pt x="505" y="1261"/>
                  </a:lnTo>
                  <a:lnTo>
                    <a:pt x="497" y="1372"/>
                  </a:lnTo>
                  <a:lnTo>
                    <a:pt x="482" y="1490"/>
                  </a:lnTo>
                  <a:lnTo>
                    <a:pt x="456" y="1615"/>
                  </a:lnTo>
                  <a:lnTo>
                    <a:pt x="420" y="1741"/>
                  </a:lnTo>
                  <a:lnTo>
                    <a:pt x="371" y="1868"/>
                  </a:lnTo>
                  <a:lnTo>
                    <a:pt x="335" y="1945"/>
                  </a:lnTo>
                  <a:lnTo>
                    <a:pt x="294" y="2015"/>
                  </a:lnTo>
                  <a:lnTo>
                    <a:pt x="254" y="2079"/>
                  </a:lnTo>
                  <a:lnTo>
                    <a:pt x="215" y="2135"/>
                  </a:lnTo>
                  <a:lnTo>
                    <a:pt x="175" y="2185"/>
                  </a:lnTo>
                  <a:lnTo>
                    <a:pt x="139" y="2226"/>
                  </a:lnTo>
                  <a:lnTo>
                    <a:pt x="104" y="2260"/>
                  </a:lnTo>
                  <a:lnTo>
                    <a:pt x="75" y="2287"/>
                  </a:lnTo>
                  <a:lnTo>
                    <a:pt x="51" y="2305"/>
                  </a:lnTo>
                  <a:lnTo>
                    <a:pt x="34" y="2316"/>
                  </a:lnTo>
                  <a:lnTo>
                    <a:pt x="23" y="2321"/>
                  </a:lnTo>
                  <a:lnTo>
                    <a:pt x="11" y="2316"/>
                  </a:lnTo>
                  <a:lnTo>
                    <a:pt x="4" y="2312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6" y="2280"/>
                  </a:lnTo>
                  <a:lnTo>
                    <a:pt x="17" y="2271"/>
                  </a:lnTo>
                  <a:lnTo>
                    <a:pt x="32" y="2258"/>
                  </a:lnTo>
                  <a:lnTo>
                    <a:pt x="100" y="2176"/>
                  </a:lnTo>
                  <a:lnTo>
                    <a:pt x="162" y="2088"/>
                  </a:lnTo>
                  <a:lnTo>
                    <a:pt x="213" y="1995"/>
                  </a:lnTo>
                  <a:lnTo>
                    <a:pt x="256" y="1900"/>
                  </a:lnTo>
                  <a:lnTo>
                    <a:pt x="292" y="1800"/>
                  </a:lnTo>
                  <a:lnTo>
                    <a:pt x="322" y="1696"/>
                  </a:lnTo>
                  <a:lnTo>
                    <a:pt x="345" y="1592"/>
                  </a:lnTo>
                  <a:lnTo>
                    <a:pt x="363" y="1486"/>
                  </a:lnTo>
                  <a:lnTo>
                    <a:pt x="373" y="1377"/>
                  </a:lnTo>
                  <a:lnTo>
                    <a:pt x="380" y="1268"/>
                  </a:lnTo>
                  <a:lnTo>
                    <a:pt x="382" y="1160"/>
                  </a:lnTo>
                  <a:lnTo>
                    <a:pt x="377" y="1017"/>
                  </a:lnTo>
                  <a:lnTo>
                    <a:pt x="367" y="883"/>
                  </a:lnTo>
                  <a:lnTo>
                    <a:pt x="350" y="754"/>
                  </a:lnTo>
                  <a:lnTo>
                    <a:pt x="324" y="634"/>
                  </a:lnTo>
                  <a:lnTo>
                    <a:pt x="292" y="523"/>
                  </a:lnTo>
                  <a:lnTo>
                    <a:pt x="254" y="417"/>
                  </a:lnTo>
                  <a:lnTo>
                    <a:pt x="211" y="320"/>
                  </a:lnTo>
                  <a:lnTo>
                    <a:pt x="160" y="231"/>
                  </a:lnTo>
                  <a:lnTo>
                    <a:pt x="102" y="150"/>
                  </a:lnTo>
                  <a:lnTo>
                    <a:pt x="40" y="77"/>
                  </a:lnTo>
                  <a:lnTo>
                    <a:pt x="23" y="59"/>
                  </a:lnTo>
                  <a:lnTo>
                    <a:pt x="13" y="46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4" y="12"/>
                  </a:lnTo>
                  <a:lnTo>
                    <a:pt x="11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87" name="Group 4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019800" y="5943600"/>
            <a:ext cx="1918202" cy="611570"/>
            <a:chOff x="3819" y="3814"/>
            <a:chExt cx="7283" cy="2322"/>
          </a:xfrm>
          <a:solidFill>
            <a:srgbClr val="0000FF"/>
          </a:solidFill>
        </p:grpSpPr>
        <p:sp>
          <p:nvSpPr>
            <p:cNvPr id="6189" name="Freeform 45"/>
            <p:cNvSpPr>
              <a:spLocks noEditPoints="1"/>
            </p:cNvSpPr>
            <p:nvPr/>
          </p:nvSpPr>
          <p:spPr bwMode="auto">
            <a:xfrm>
              <a:off x="3819" y="3920"/>
              <a:ext cx="1363" cy="1633"/>
            </a:xfrm>
            <a:custGeom>
              <a:avLst/>
              <a:gdLst/>
              <a:ahLst/>
              <a:cxnLst>
                <a:cxn ang="0">
                  <a:pos x="1363" y="1256"/>
                </a:cxn>
                <a:cxn ang="0">
                  <a:pos x="872" y="24"/>
                </a:cxn>
                <a:cxn ang="0">
                  <a:pos x="1113" y="142"/>
                </a:cxn>
                <a:cxn ang="0">
                  <a:pos x="1276" y="334"/>
                </a:cxn>
                <a:cxn ang="0">
                  <a:pos x="1337" y="580"/>
                </a:cxn>
                <a:cxn ang="0">
                  <a:pos x="1294" y="806"/>
                </a:cxn>
                <a:cxn ang="0">
                  <a:pos x="1189" y="1017"/>
                </a:cxn>
                <a:cxn ang="0">
                  <a:pos x="1046" y="1258"/>
                </a:cxn>
                <a:cxn ang="0">
                  <a:pos x="957" y="1484"/>
                </a:cxn>
                <a:cxn ang="0">
                  <a:pos x="1234" y="1475"/>
                </a:cxn>
                <a:cxn ang="0">
                  <a:pos x="1267" y="1443"/>
                </a:cxn>
                <a:cxn ang="0">
                  <a:pos x="1299" y="1318"/>
                </a:cxn>
                <a:cxn ang="0">
                  <a:pos x="1292" y="1631"/>
                </a:cxn>
                <a:cxn ang="0">
                  <a:pos x="899" y="1621"/>
                </a:cxn>
                <a:cxn ang="0">
                  <a:pos x="897" y="1511"/>
                </a:cxn>
                <a:cxn ang="0">
                  <a:pos x="942" y="1289"/>
                </a:cxn>
                <a:cxn ang="0">
                  <a:pos x="995" y="1116"/>
                </a:cxn>
                <a:cxn ang="0">
                  <a:pos x="1093" y="786"/>
                </a:cxn>
                <a:cxn ang="0">
                  <a:pos x="1113" y="491"/>
                </a:cxn>
                <a:cxn ang="0">
                  <a:pos x="1051" y="279"/>
                </a:cxn>
                <a:cxn ang="0">
                  <a:pos x="933" y="137"/>
                </a:cxn>
                <a:cxn ang="0">
                  <a:pos x="783" y="62"/>
                </a:cxn>
                <a:cxn ang="0">
                  <a:pos x="634" y="50"/>
                </a:cxn>
                <a:cxn ang="0">
                  <a:pos x="495" y="94"/>
                </a:cxn>
                <a:cxn ang="0">
                  <a:pos x="373" y="192"/>
                </a:cxn>
                <a:cxn ang="0">
                  <a:pos x="281" y="353"/>
                </a:cxn>
                <a:cxn ang="0">
                  <a:pos x="248" y="577"/>
                </a:cxn>
                <a:cxn ang="0">
                  <a:pos x="297" y="888"/>
                </a:cxn>
                <a:cxn ang="0">
                  <a:pos x="379" y="1147"/>
                </a:cxn>
                <a:cxn ang="0">
                  <a:pos x="451" y="1412"/>
                </a:cxn>
                <a:cxn ang="0">
                  <a:pos x="471" y="1609"/>
                </a:cxn>
                <a:cxn ang="0">
                  <a:pos x="442" y="1633"/>
                </a:cxn>
                <a:cxn ang="0">
                  <a:pos x="53" y="1258"/>
                </a:cxn>
                <a:cxn ang="0">
                  <a:pos x="96" y="1443"/>
                </a:cxn>
                <a:cxn ang="0">
                  <a:pos x="129" y="1475"/>
                </a:cxn>
                <a:cxn ang="0">
                  <a:pos x="406" y="1484"/>
                </a:cxn>
                <a:cxn ang="0">
                  <a:pos x="317" y="1258"/>
                </a:cxn>
                <a:cxn ang="0">
                  <a:pos x="174" y="1020"/>
                </a:cxn>
                <a:cxn ang="0">
                  <a:pos x="69" y="806"/>
                </a:cxn>
                <a:cxn ang="0">
                  <a:pos x="27" y="580"/>
                </a:cxn>
                <a:cxn ang="0">
                  <a:pos x="87" y="337"/>
                </a:cxn>
                <a:cxn ang="0">
                  <a:pos x="248" y="142"/>
                </a:cxn>
                <a:cxn ang="0">
                  <a:pos x="489" y="24"/>
                </a:cxn>
              </a:cxnLst>
              <a:rect l="0" t="0" r="r" b="b"/>
              <a:pathLst>
                <a:path w="1363" h="1633">
                  <a:moveTo>
                    <a:pt x="1363" y="1256"/>
                  </a:moveTo>
                  <a:lnTo>
                    <a:pt x="1363" y="1258"/>
                  </a:lnTo>
                  <a:lnTo>
                    <a:pt x="1363" y="1256"/>
                  </a:lnTo>
                  <a:close/>
                  <a:moveTo>
                    <a:pt x="683" y="0"/>
                  </a:moveTo>
                  <a:lnTo>
                    <a:pt x="781" y="7"/>
                  </a:lnTo>
                  <a:lnTo>
                    <a:pt x="872" y="24"/>
                  </a:lnTo>
                  <a:lnTo>
                    <a:pt x="959" y="53"/>
                  </a:lnTo>
                  <a:lnTo>
                    <a:pt x="1040" y="94"/>
                  </a:lnTo>
                  <a:lnTo>
                    <a:pt x="1113" y="142"/>
                  </a:lnTo>
                  <a:lnTo>
                    <a:pt x="1178" y="199"/>
                  </a:lnTo>
                  <a:lnTo>
                    <a:pt x="1232" y="264"/>
                  </a:lnTo>
                  <a:lnTo>
                    <a:pt x="1276" y="334"/>
                  </a:lnTo>
                  <a:lnTo>
                    <a:pt x="1310" y="411"/>
                  </a:lnTo>
                  <a:lnTo>
                    <a:pt x="1330" y="493"/>
                  </a:lnTo>
                  <a:lnTo>
                    <a:pt x="1337" y="580"/>
                  </a:lnTo>
                  <a:lnTo>
                    <a:pt x="1332" y="657"/>
                  </a:lnTo>
                  <a:lnTo>
                    <a:pt x="1316" y="731"/>
                  </a:lnTo>
                  <a:lnTo>
                    <a:pt x="1294" y="806"/>
                  </a:lnTo>
                  <a:lnTo>
                    <a:pt x="1265" y="876"/>
                  </a:lnTo>
                  <a:lnTo>
                    <a:pt x="1229" y="948"/>
                  </a:lnTo>
                  <a:lnTo>
                    <a:pt x="1189" y="1017"/>
                  </a:lnTo>
                  <a:lnTo>
                    <a:pt x="1147" y="1090"/>
                  </a:lnTo>
                  <a:lnTo>
                    <a:pt x="1093" y="1176"/>
                  </a:lnTo>
                  <a:lnTo>
                    <a:pt x="1046" y="1258"/>
                  </a:lnTo>
                  <a:lnTo>
                    <a:pt x="1008" y="1333"/>
                  </a:lnTo>
                  <a:lnTo>
                    <a:pt x="977" y="1407"/>
                  </a:lnTo>
                  <a:lnTo>
                    <a:pt x="957" y="1484"/>
                  </a:lnTo>
                  <a:lnTo>
                    <a:pt x="1176" y="1484"/>
                  </a:lnTo>
                  <a:lnTo>
                    <a:pt x="1209" y="1479"/>
                  </a:lnTo>
                  <a:lnTo>
                    <a:pt x="1234" y="1475"/>
                  </a:lnTo>
                  <a:lnTo>
                    <a:pt x="1249" y="1467"/>
                  </a:lnTo>
                  <a:lnTo>
                    <a:pt x="1261" y="1455"/>
                  </a:lnTo>
                  <a:lnTo>
                    <a:pt x="1267" y="1443"/>
                  </a:lnTo>
                  <a:lnTo>
                    <a:pt x="1272" y="1426"/>
                  </a:lnTo>
                  <a:lnTo>
                    <a:pt x="1287" y="1371"/>
                  </a:lnTo>
                  <a:lnTo>
                    <a:pt x="1299" y="1318"/>
                  </a:lnTo>
                  <a:lnTo>
                    <a:pt x="1310" y="1258"/>
                  </a:lnTo>
                  <a:lnTo>
                    <a:pt x="1363" y="1258"/>
                  </a:lnTo>
                  <a:lnTo>
                    <a:pt x="1292" y="1631"/>
                  </a:lnTo>
                  <a:lnTo>
                    <a:pt x="924" y="1631"/>
                  </a:lnTo>
                  <a:lnTo>
                    <a:pt x="908" y="1629"/>
                  </a:lnTo>
                  <a:lnTo>
                    <a:pt x="899" y="1621"/>
                  </a:lnTo>
                  <a:lnTo>
                    <a:pt x="892" y="1607"/>
                  </a:lnTo>
                  <a:lnTo>
                    <a:pt x="892" y="1583"/>
                  </a:lnTo>
                  <a:lnTo>
                    <a:pt x="897" y="1511"/>
                  </a:lnTo>
                  <a:lnTo>
                    <a:pt x="908" y="1436"/>
                  </a:lnTo>
                  <a:lnTo>
                    <a:pt x="924" y="1361"/>
                  </a:lnTo>
                  <a:lnTo>
                    <a:pt x="942" y="1289"/>
                  </a:lnTo>
                  <a:lnTo>
                    <a:pt x="962" y="1224"/>
                  </a:lnTo>
                  <a:lnTo>
                    <a:pt x="979" y="1164"/>
                  </a:lnTo>
                  <a:lnTo>
                    <a:pt x="995" y="1116"/>
                  </a:lnTo>
                  <a:lnTo>
                    <a:pt x="1033" y="1005"/>
                  </a:lnTo>
                  <a:lnTo>
                    <a:pt x="1066" y="895"/>
                  </a:lnTo>
                  <a:lnTo>
                    <a:pt x="1093" y="786"/>
                  </a:lnTo>
                  <a:lnTo>
                    <a:pt x="1111" y="681"/>
                  </a:lnTo>
                  <a:lnTo>
                    <a:pt x="1118" y="577"/>
                  </a:lnTo>
                  <a:lnTo>
                    <a:pt x="1113" y="491"/>
                  </a:lnTo>
                  <a:lnTo>
                    <a:pt x="1100" y="414"/>
                  </a:lnTo>
                  <a:lnTo>
                    <a:pt x="1078" y="341"/>
                  </a:lnTo>
                  <a:lnTo>
                    <a:pt x="1051" y="279"/>
                  </a:lnTo>
                  <a:lnTo>
                    <a:pt x="1015" y="223"/>
                  </a:lnTo>
                  <a:lnTo>
                    <a:pt x="975" y="178"/>
                  </a:lnTo>
                  <a:lnTo>
                    <a:pt x="933" y="137"/>
                  </a:lnTo>
                  <a:lnTo>
                    <a:pt x="886" y="106"/>
                  </a:lnTo>
                  <a:lnTo>
                    <a:pt x="834" y="79"/>
                  </a:lnTo>
                  <a:lnTo>
                    <a:pt x="783" y="62"/>
                  </a:lnTo>
                  <a:lnTo>
                    <a:pt x="732" y="50"/>
                  </a:lnTo>
                  <a:lnTo>
                    <a:pt x="680" y="48"/>
                  </a:lnTo>
                  <a:lnTo>
                    <a:pt x="634" y="50"/>
                  </a:lnTo>
                  <a:lnTo>
                    <a:pt x="589" y="60"/>
                  </a:lnTo>
                  <a:lnTo>
                    <a:pt x="542" y="74"/>
                  </a:lnTo>
                  <a:lnTo>
                    <a:pt x="495" y="94"/>
                  </a:lnTo>
                  <a:lnTo>
                    <a:pt x="453" y="120"/>
                  </a:lnTo>
                  <a:lnTo>
                    <a:pt x="410" y="154"/>
                  </a:lnTo>
                  <a:lnTo>
                    <a:pt x="373" y="192"/>
                  </a:lnTo>
                  <a:lnTo>
                    <a:pt x="337" y="240"/>
                  </a:lnTo>
                  <a:lnTo>
                    <a:pt x="306" y="293"/>
                  </a:lnTo>
                  <a:lnTo>
                    <a:pt x="281" y="353"/>
                  </a:lnTo>
                  <a:lnTo>
                    <a:pt x="263" y="421"/>
                  </a:lnTo>
                  <a:lnTo>
                    <a:pt x="252" y="495"/>
                  </a:lnTo>
                  <a:lnTo>
                    <a:pt x="248" y="577"/>
                  </a:lnTo>
                  <a:lnTo>
                    <a:pt x="254" y="683"/>
                  </a:lnTo>
                  <a:lnTo>
                    <a:pt x="272" y="786"/>
                  </a:lnTo>
                  <a:lnTo>
                    <a:pt x="297" y="888"/>
                  </a:lnTo>
                  <a:lnTo>
                    <a:pt x="323" y="984"/>
                  </a:lnTo>
                  <a:lnTo>
                    <a:pt x="352" y="1070"/>
                  </a:lnTo>
                  <a:lnTo>
                    <a:pt x="379" y="1147"/>
                  </a:lnTo>
                  <a:lnTo>
                    <a:pt x="406" y="1232"/>
                  </a:lnTo>
                  <a:lnTo>
                    <a:pt x="431" y="1321"/>
                  </a:lnTo>
                  <a:lnTo>
                    <a:pt x="451" y="1412"/>
                  </a:lnTo>
                  <a:lnTo>
                    <a:pt x="466" y="1501"/>
                  </a:lnTo>
                  <a:lnTo>
                    <a:pt x="471" y="1585"/>
                  </a:lnTo>
                  <a:lnTo>
                    <a:pt x="471" y="1609"/>
                  </a:lnTo>
                  <a:lnTo>
                    <a:pt x="466" y="1624"/>
                  </a:lnTo>
                  <a:lnTo>
                    <a:pt x="457" y="1631"/>
                  </a:lnTo>
                  <a:lnTo>
                    <a:pt x="442" y="1633"/>
                  </a:lnTo>
                  <a:lnTo>
                    <a:pt x="71" y="1633"/>
                  </a:lnTo>
                  <a:lnTo>
                    <a:pt x="0" y="1258"/>
                  </a:lnTo>
                  <a:lnTo>
                    <a:pt x="53" y="1258"/>
                  </a:lnTo>
                  <a:lnTo>
                    <a:pt x="69" y="1345"/>
                  </a:lnTo>
                  <a:lnTo>
                    <a:pt x="91" y="1429"/>
                  </a:lnTo>
                  <a:lnTo>
                    <a:pt x="96" y="1443"/>
                  </a:lnTo>
                  <a:lnTo>
                    <a:pt x="105" y="1455"/>
                  </a:lnTo>
                  <a:lnTo>
                    <a:pt x="114" y="1465"/>
                  </a:lnTo>
                  <a:lnTo>
                    <a:pt x="129" y="1475"/>
                  </a:lnTo>
                  <a:lnTo>
                    <a:pt x="154" y="1479"/>
                  </a:lnTo>
                  <a:lnTo>
                    <a:pt x="187" y="1484"/>
                  </a:lnTo>
                  <a:lnTo>
                    <a:pt x="406" y="1484"/>
                  </a:lnTo>
                  <a:lnTo>
                    <a:pt x="386" y="1407"/>
                  </a:lnTo>
                  <a:lnTo>
                    <a:pt x="355" y="1333"/>
                  </a:lnTo>
                  <a:lnTo>
                    <a:pt x="317" y="1258"/>
                  </a:lnTo>
                  <a:lnTo>
                    <a:pt x="270" y="1176"/>
                  </a:lnTo>
                  <a:lnTo>
                    <a:pt x="216" y="1090"/>
                  </a:lnTo>
                  <a:lnTo>
                    <a:pt x="174" y="1020"/>
                  </a:lnTo>
                  <a:lnTo>
                    <a:pt x="134" y="948"/>
                  </a:lnTo>
                  <a:lnTo>
                    <a:pt x="98" y="878"/>
                  </a:lnTo>
                  <a:lnTo>
                    <a:pt x="69" y="806"/>
                  </a:lnTo>
                  <a:lnTo>
                    <a:pt x="47" y="734"/>
                  </a:lnTo>
                  <a:lnTo>
                    <a:pt x="31" y="657"/>
                  </a:lnTo>
                  <a:lnTo>
                    <a:pt x="27" y="580"/>
                  </a:lnTo>
                  <a:lnTo>
                    <a:pt x="33" y="495"/>
                  </a:lnTo>
                  <a:lnTo>
                    <a:pt x="53" y="414"/>
                  </a:lnTo>
                  <a:lnTo>
                    <a:pt x="87" y="337"/>
                  </a:lnTo>
                  <a:lnTo>
                    <a:pt x="129" y="264"/>
                  </a:lnTo>
                  <a:lnTo>
                    <a:pt x="185" y="199"/>
                  </a:lnTo>
                  <a:lnTo>
                    <a:pt x="248" y="142"/>
                  </a:lnTo>
                  <a:lnTo>
                    <a:pt x="321" y="94"/>
                  </a:lnTo>
                  <a:lnTo>
                    <a:pt x="402" y="55"/>
                  </a:lnTo>
                  <a:lnTo>
                    <a:pt x="489" y="24"/>
                  </a:lnTo>
                  <a:lnTo>
                    <a:pt x="584" y="7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5495" y="3816"/>
              <a:ext cx="502" cy="2320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95" y="5"/>
                </a:cxn>
                <a:cxn ang="0">
                  <a:pos x="502" y="17"/>
                </a:cxn>
                <a:cxn ang="0">
                  <a:pos x="500" y="32"/>
                </a:cxn>
                <a:cxn ang="0">
                  <a:pos x="497" y="39"/>
                </a:cxn>
                <a:cxn ang="0">
                  <a:pos x="479" y="56"/>
                </a:cxn>
                <a:cxn ang="0">
                  <a:pos x="397" y="154"/>
                </a:cxn>
                <a:cxn ang="0">
                  <a:pos x="279" y="352"/>
                </a:cxn>
                <a:cxn ang="0">
                  <a:pos x="198" y="568"/>
                </a:cxn>
                <a:cxn ang="0">
                  <a:pos x="149" y="799"/>
                </a:cxn>
                <a:cxn ang="0">
                  <a:pos x="127" y="1040"/>
                </a:cxn>
                <a:cxn ang="0">
                  <a:pos x="127" y="1259"/>
                </a:cxn>
                <a:cxn ang="0">
                  <a:pos x="143" y="1463"/>
                </a:cxn>
                <a:cxn ang="0">
                  <a:pos x="180" y="1672"/>
                </a:cxn>
                <a:cxn ang="0">
                  <a:pos x="243" y="1879"/>
                </a:cxn>
                <a:cxn ang="0">
                  <a:pos x="337" y="2074"/>
                </a:cxn>
                <a:cxn ang="0">
                  <a:pos x="464" y="2247"/>
                </a:cxn>
                <a:cxn ang="0">
                  <a:pos x="500" y="2288"/>
                </a:cxn>
                <a:cxn ang="0">
                  <a:pos x="502" y="2298"/>
                </a:cxn>
                <a:cxn ang="0">
                  <a:pos x="491" y="2317"/>
                </a:cxn>
                <a:cxn ang="0">
                  <a:pos x="477" y="2320"/>
                </a:cxn>
                <a:cxn ang="0">
                  <a:pos x="428" y="2286"/>
                </a:cxn>
                <a:cxn ang="0">
                  <a:pos x="368" y="2228"/>
                </a:cxn>
                <a:cxn ang="0">
                  <a:pos x="294" y="2142"/>
                </a:cxn>
                <a:cxn ang="0">
                  <a:pos x="218" y="2026"/>
                </a:cxn>
                <a:cxn ang="0">
                  <a:pos x="143" y="1882"/>
                </a:cxn>
                <a:cxn ang="0">
                  <a:pos x="62" y="1658"/>
                </a:cxn>
                <a:cxn ang="0">
                  <a:pos x="20" y="1439"/>
                </a:cxn>
                <a:cxn ang="0">
                  <a:pos x="2" y="1244"/>
                </a:cxn>
                <a:cxn ang="0">
                  <a:pos x="2" y="1059"/>
                </a:cxn>
                <a:cxn ang="0">
                  <a:pos x="26" y="830"/>
                </a:cxn>
                <a:cxn ang="0">
                  <a:pos x="87" y="580"/>
                </a:cxn>
                <a:cxn ang="0">
                  <a:pos x="172" y="376"/>
                </a:cxn>
                <a:cxn ang="0">
                  <a:pos x="250" y="241"/>
                </a:cxn>
                <a:cxn ang="0">
                  <a:pos x="328" y="137"/>
                </a:cxn>
                <a:cxn ang="0">
                  <a:pos x="397" y="60"/>
                </a:cxn>
                <a:cxn ang="0">
                  <a:pos x="450" y="15"/>
                </a:cxn>
              </a:cxnLst>
              <a:rect l="0" t="0" r="r" b="b"/>
              <a:pathLst>
                <a:path w="502" h="2320">
                  <a:moveTo>
                    <a:pt x="477" y="0"/>
                  </a:moveTo>
                  <a:lnTo>
                    <a:pt x="484" y="0"/>
                  </a:lnTo>
                  <a:lnTo>
                    <a:pt x="491" y="3"/>
                  </a:lnTo>
                  <a:lnTo>
                    <a:pt x="495" y="5"/>
                  </a:lnTo>
                  <a:lnTo>
                    <a:pt x="497" y="12"/>
                  </a:lnTo>
                  <a:lnTo>
                    <a:pt x="502" y="17"/>
                  </a:lnTo>
                  <a:lnTo>
                    <a:pt x="502" y="29"/>
                  </a:lnTo>
                  <a:lnTo>
                    <a:pt x="500" y="32"/>
                  </a:lnTo>
                  <a:lnTo>
                    <a:pt x="500" y="34"/>
                  </a:lnTo>
                  <a:lnTo>
                    <a:pt x="497" y="39"/>
                  </a:lnTo>
                  <a:lnTo>
                    <a:pt x="493" y="41"/>
                  </a:lnTo>
                  <a:lnTo>
                    <a:pt x="479" y="56"/>
                  </a:lnTo>
                  <a:lnTo>
                    <a:pt x="471" y="63"/>
                  </a:lnTo>
                  <a:lnTo>
                    <a:pt x="397" y="154"/>
                  </a:lnTo>
                  <a:lnTo>
                    <a:pt x="332" y="250"/>
                  </a:lnTo>
                  <a:lnTo>
                    <a:pt x="279" y="352"/>
                  </a:lnTo>
                  <a:lnTo>
                    <a:pt x="234" y="457"/>
                  </a:lnTo>
                  <a:lnTo>
                    <a:pt x="198" y="568"/>
                  </a:lnTo>
                  <a:lnTo>
                    <a:pt x="169" y="684"/>
                  </a:lnTo>
                  <a:lnTo>
                    <a:pt x="149" y="799"/>
                  </a:lnTo>
                  <a:lnTo>
                    <a:pt x="136" y="919"/>
                  </a:lnTo>
                  <a:lnTo>
                    <a:pt x="127" y="1040"/>
                  </a:lnTo>
                  <a:lnTo>
                    <a:pt x="125" y="1160"/>
                  </a:lnTo>
                  <a:lnTo>
                    <a:pt x="127" y="1259"/>
                  </a:lnTo>
                  <a:lnTo>
                    <a:pt x="131" y="1360"/>
                  </a:lnTo>
                  <a:lnTo>
                    <a:pt x="143" y="1463"/>
                  </a:lnTo>
                  <a:lnTo>
                    <a:pt x="158" y="1569"/>
                  </a:lnTo>
                  <a:lnTo>
                    <a:pt x="180" y="1672"/>
                  </a:lnTo>
                  <a:lnTo>
                    <a:pt x="207" y="1778"/>
                  </a:lnTo>
                  <a:lnTo>
                    <a:pt x="243" y="1879"/>
                  </a:lnTo>
                  <a:lnTo>
                    <a:pt x="285" y="1978"/>
                  </a:lnTo>
                  <a:lnTo>
                    <a:pt x="337" y="2074"/>
                  </a:lnTo>
                  <a:lnTo>
                    <a:pt x="395" y="2163"/>
                  </a:lnTo>
                  <a:lnTo>
                    <a:pt x="464" y="2247"/>
                  </a:lnTo>
                  <a:lnTo>
                    <a:pt x="493" y="2279"/>
                  </a:lnTo>
                  <a:lnTo>
                    <a:pt x="500" y="2288"/>
                  </a:lnTo>
                  <a:lnTo>
                    <a:pt x="502" y="2293"/>
                  </a:lnTo>
                  <a:lnTo>
                    <a:pt x="502" y="2298"/>
                  </a:lnTo>
                  <a:lnTo>
                    <a:pt x="497" y="2312"/>
                  </a:lnTo>
                  <a:lnTo>
                    <a:pt x="491" y="2317"/>
                  </a:lnTo>
                  <a:lnTo>
                    <a:pt x="484" y="2320"/>
                  </a:lnTo>
                  <a:lnTo>
                    <a:pt x="477" y="2320"/>
                  </a:lnTo>
                  <a:lnTo>
                    <a:pt x="450" y="2305"/>
                  </a:lnTo>
                  <a:lnTo>
                    <a:pt x="428" y="2286"/>
                  </a:lnTo>
                  <a:lnTo>
                    <a:pt x="401" y="2262"/>
                  </a:lnTo>
                  <a:lnTo>
                    <a:pt x="368" y="2228"/>
                  </a:lnTo>
                  <a:lnTo>
                    <a:pt x="332" y="2187"/>
                  </a:lnTo>
                  <a:lnTo>
                    <a:pt x="294" y="2142"/>
                  </a:lnTo>
                  <a:lnTo>
                    <a:pt x="256" y="2086"/>
                  </a:lnTo>
                  <a:lnTo>
                    <a:pt x="218" y="2026"/>
                  </a:lnTo>
                  <a:lnTo>
                    <a:pt x="178" y="1956"/>
                  </a:lnTo>
                  <a:lnTo>
                    <a:pt x="143" y="1882"/>
                  </a:lnTo>
                  <a:lnTo>
                    <a:pt x="98" y="1771"/>
                  </a:lnTo>
                  <a:lnTo>
                    <a:pt x="62" y="1658"/>
                  </a:lnTo>
                  <a:lnTo>
                    <a:pt x="38" y="1547"/>
                  </a:lnTo>
                  <a:lnTo>
                    <a:pt x="20" y="1439"/>
                  </a:lnTo>
                  <a:lnTo>
                    <a:pt x="6" y="1338"/>
                  </a:lnTo>
                  <a:lnTo>
                    <a:pt x="2" y="1244"/>
                  </a:lnTo>
                  <a:lnTo>
                    <a:pt x="0" y="1160"/>
                  </a:lnTo>
                  <a:lnTo>
                    <a:pt x="2" y="1059"/>
                  </a:lnTo>
                  <a:lnTo>
                    <a:pt x="11" y="948"/>
                  </a:lnTo>
                  <a:lnTo>
                    <a:pt x="26" y="830"/>
                  </a:lnTo>
                  <a:lnTo>
                    <a:pt x="51" y="708"/>
                  </a:lnTo>
                  <a:lnTo>
                    <a:pt x="87" y="580"/>
                  </a:lnTo>
                  <a:lnTo>
                    <a:pt x="136" y="453"/>
                  </a:lnTo>
                  <a:lnTo>
                    <a:pt x="172" y="376"/>
                  </a:lnTo>
                  <a:lnTo>
                    <a:pt x="209" y="306"/>
                  </a:lnTo>
                  <a:lnTo>
                    <a:pt x="250" y="241"/>
                  </a:lnTo>
                  <a:lnTo>
                    <a:pt x="290" y="186"/>
                  </a:lnTo>
                  <a:lnTo>
                    <a:pt x="328" y="137"/>
                  </a:lnTo>
                  <a:lnTo>
                    <a:pt x="366" y="96"/>
                  </a:lnTo>
                  <a:lnTo>
                    <a:pt x="397" y="60"/>
                  </a:lnTo>
                  <a:lnTo>
                    <a:pt x="426" y="34"/>
                  </a:lnTo>
                  <a:lnTo>
                    <a:pt x="450" y="15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6151" y="4528"/>
              <a:ext cx="1133" cy="1526"/>
            </a:xfrm>
            <a:custGeom>
              <a:avLst/>
              <a:gdLst/>
              <a:ahLst/>
              <a:cxnLst>
                <a:cxn ang="0">
                  <a:pos x="475" y="5"/>
                </a:cxn>
                <a:cxn ang="0">
                  <a:pos x="564" y="44"/>
                </a:cxn>
                <a:cxn ang="0">
                  <a:pos x="633" y="114"/>
                </a:cxn>
                <a:cxn ang="0">
                  <a:pos x="687" y="205"/>
                </a:cxn>
                <a:cxn ang="0">
                  <a:pos x="738" y="349"/>
                </a:cxn>
                <a:cxn ang="0">
                  <a:pos x="779" y="515"/>
                </a:cxn>
                <a:cxn ang="0">
                  <a:pos x="794" y="643"/>
                </a:cxn>
                <a:cxn ang="0">
                  <a:pos x="796" y="729"/>
                </a:cxn>
                <a:cxn ang="0">
                  <a:pos x="928" y="378"/>
                </a:cxn>
                <a:cxn ang="0">
                  <a:pos x="1080" y="39"/>
                </a:cxn>
                <a:cxn ang="0">
                  <a:pos x="1098" y="25"/>
                </a:cxn>
                <a:cxn ang="0">
                  <a:pos x="1124" y="29"/>
                </a:cxn>
                <a:cxn ang="0">
                  <a:pos x="1133" y="46"/>
                </a:cxn>
                <a:cxn ang="0">
                  <a:pos x="1122" y="75"/>
                </a:cxn>
                <a:cxn ang="0">
                  <a:pos x="1102" y="118"/>
                </a:cxn>
                <a:cxn ang="0">
                  <a:pos x="1028" y="280"/>
                </a:cxn>
                <a:cxn ang="0">
                  <a:pos x="955" y="453"/>
                </a:cxn>
                <a:cxn ang="0">
                  <a:pos x="886" y="636"/>
                </a:cxn>
                <a:cxn ang="0">
                  <a:pos x="823" y="811"/>
                </a:cxn>
                <a:cxn ang="0">
                  <a:pos x="790" y="941"/>
                </a:cxn>
                <a:cxn ang="0">
                  <a:pos x="776" y="1025"/>
                </a:cxn>
                <a:cxn ang="0">
                  <a:pos x="756" y="1138"/>
                </a:cxn>
                <a:cxn ang="0">
                  <a:pos x="723" y="1292"/>
                </a:cxn>
                <a:cxn ang="0">
                  <a:pos x="687" y="1434"/>
                </a:cxn>
                <a:cxn ang="0">
                  <a:pos x="662" y="1502"/>
                </a:cxn>
                <a:cxn ang="0">
                  <a:pos x="633" y="1526"/>
                </a:cxn>
                <a:cxn ang="0">
                  <a:pos x="609" y="1507"/>
                </a:cxn>
                <a:cxn ang="0">
                  <a:pos x="609" y="1458"/>
                </a:cxn>
                <a:cxn ang="0">
                  <a:pos x="622" y="1381"/>
                </a:cxn>
                <a:cxn ang="0">
                  <a:pos x="645" y="1276"/>
                </a:cxn>
                <a:cxn ang="0">
                  <a:pos x="689" y="1098"/>
                </a:cxn>
                <a:cxn ang="0">
                  <a:pos x="718" y="987"/>
                </a:cxn>
                <a:cxn ang="0">
                  <a:pos x="729" y="946"/>
                </a:cxn>
                <a:cxn ang="0">
                  <a:pos x="738" y="891"/>
                </a:cxn>
                <a:cxn ang="0">
                  <a:pos x="745" y="811"/>
                </a:cxn>
                <a:cxn ang="0">
                  <a:pos x="743" y="679"/>
                </a:cxn>
                <a:cxn ang="0">
                  <a:pos x="736" y="587"/>
                </a:cxn>
                <a:cxn ang="0">
                  <a:pos x="721" y="489"/>
                </a:cxn>
                <a:cxn ang="0">
                  <a:pos x="691" y="393"/>
                </a:cxn>
                <a:cxn ang="0">
                  <a:pos x="647" y="306"/>
                </a:cxn>
                <a:cxn ang="0">
                  <a:pos x="584" y="234"/>
                </a:cxn>
                <a:cxn ang="0">
                  <a:pos x="502" y="186"/>
                </a:cxn>
                <a:cxn ang="0">
                  <a:pos x="392" y="169"/>
                </a:cxn>
                <a:cxn ang="0">
                  <a:pos x="366" y="171"/>
                </a:cxn>
                <a:cxn ang="0">
                  <a:pos x="312" y="178"/>
                </a:cxn>
                <a:cxn ang="0">
                  <a:pos x="245" y="203"/>
                </a:cxn>
                <a:cxn ang="0">
                  <a:pos x="172" y="248"/>
                </a:cxn>
                <a:cxn ang="0">
                  <a:pos x="105" y="325"/>
                </a:cxn>
                <a:cxn ang="0">
                  <a:pos x="51" y="438"/>
                </a:cxn>
                <a:cxn ang="0">
                  <a:pos x="27" y="450"/>
                </a:cxn>
                <a:cxn ang="0">
                  <a:pos x="4" y="438"/>
                </a:cxn>
                <a:cxn ang="0">
                  <a:pos x="2" y="402"/>
                </a:cxn>
                <a:cxn ang="0">
                  <a:pos x="24" y="337"/>
                </a:cxn>
                <a:cxn ang="0">
                  <a:pos x="67" y="253"/>
                </a:cxn>
                <a:cxn ang="0">
                  <a:pos x="127" y="164"/>
                </a:cxn>
                <a:cxn ang="0">
                  <a:pos x="209" y="82"/>
                </a:cxn>
                <a:cxn ang="0">
                  <a:pos x="308" y="22"/>
                </a:cxn>
                <a:cxn ang="0">
                  <a:pos x="424" y="0"/>
                </a:cxn>
              </a:cxnLst>
              <a:rect l="0" t="0" r="r" b="b"/>
              <a:pathLst>
                <a:path w="1133" h="1526">
                  <a:moveTo>
                    <a:pt x="424" y="0"/>
                  </a:moveTo>
                  <a:lnTo>
                    <a:pt x="475" y="5"/>
                  </a:lnTo>
                  <a:lnTo>
                    <a:pt x="522" y="20"/>
                  </a:lnTo>
                  <a:lnTo>
                    <a:pt x="564" y="44"/>
                  </a:lnTo>
                  <a:lnTo>
                    <a:pt x="602" y="75"/>
                  </a:lnTo>
                  <a:lnTo>
                    <a:pt x="633" y="114"/>
                  </a:lnTo>
                  <a:lnTo>
                    <a:pt x="662" y="157"/>
                  </a:lnTo>
                  <a:lnTo>
                    <a:pt x="687" y="205"/>
                  </a:lnTo>
                  <a:lnTo>
                    <a:pt x="707" y="255"/>
                  </a:lnTo>
                  <a:lnTo>
                    <a:pt x="738" y="349"/>
                  </a:lnTo>
                  <a:lnTo>
                    <a:pt x="763" y="436"/>
                  </a:lnTo>
                  <a:lnTo>
                    <a:pt x="779" y="515"/>
                  </a:lnTo>
                  <a:lnTo>
                    <a:pt x="787" y="583"/>
                  </a:lnTo>
                  <a:lnTo>
                    <a:pt x="794" y="643"/>
                  </a:lnTo>
                  <a:lnTo>
                    <a:pt x="796" y="693"/>
                  </a:lnTo>
                  <a:lnTo>
                    <a:pt x="796" y="729"/>
                  </a:lnTo>
                  <a:lnTo>
                    <a:pt x="861" y="551"/>
                  </a:lnTo>
                  <a:lnTo>
                    <a:pt x="928" y="378"/>
                  </a:lnTo>
                  <a:lnTo>
                    <a:pt x="1002" y="207"/>
                  </a:lnTo>
                  <a:lnTo>
                    <a:pt x="1080" y="39"/>
                  </a:lnTo>
                  <a:lnTo>
                    <a:pt x="1084" y="32"/>
                  </a:lnTo>
                  <a:lnTo>
                    <a:pt x="1098" y="25"/>
                  </a:lnTo>
                  <a:lnTo>
                    <a:pt x="1115" y="25"/>
                  </a:lnTo>
                  <a:lnTo>
                    <a:pt x="1124" y="29"/>
                  </a:lnTo>
                  <a:lnTo>
                    <a:pt x="1133" y="39"/>
                  </a:lnTo>
                  <a:lnTo>
                    <a:pt x="1133" y="46"/>
                  </a:lnTo>
                  <a:lnTo>
                    <a:pt x="1131" y="58"/>
                  </a:lnTo>
                  <a:lnTo>
                    <a:pt x="1122" y="75"/>
                  </a:lnTo>
                  <a:lnTo>
                    <a:pt x="1113" y="97"/>
                  </a:lnTo>
                  <a:lnTo>
                    <a:pt x="1102" y="118"/>
                  </a:lnTo>
                  <a:lnTo>
                    <a:pt x="1062" y="205"/>
                  </a:lnTo>
                  <a:lnTo>
                    <a:pt x="1028" y="280"/>
                  </a:lnTo>
                  <a:lnTo>
                    <a:pt x="993" y="364"/>
                  </a:lnTo>
                  <a:lnTo>
                    <a:pt x="955" y="453"/>
                  </a:lnTo>
                  <a:lnTo>
                    <a:pt x="919" y="544"/>
                  </a:lnTo>
                  <a:lnTo>
                    <a:pt x="886" y="636"/>
                  </a:lnTo>
                  <a:lnTo>
                    <a:pt x="852" y="725"/>
                  </a:lnTo>
                  <a:lnTo>
                    <a:pt x="823" y="811"/>
                  </a:lnTo>
                  <a:lnTo>
                    <a:pt x="799" y="893"/>
                  </a:lnTo>
                  <a:lnTo>
                    <a:pt x="790" y="941"/>
                  </a:lnTo>
                  <a:lnTo>
                    <a:pt x="781" y="984"/>
                  </a:lnTo>
                  <a:lnTo>
                    <a:pt x="776" y="1025"/>
                  </a:lnTo>
                  <a:lnTo>
                    <a:pt x="767" y="1076"/>
                  </a:lnTo>
                  <a:lnTo>
                    <a:pt x="756" y="1138"/>
                  </a:lnTo>
                  <a:lnTo>
                    <a:pt x="743" y="1211"/>
                  </a:lnTo>
                  <a:lnTo>
                    <a:pt x="723" y="1292"/>
                  </a:lnTo>
                  <a:lnTo>
                    <a:pt x="700" y="1386"/>
                  </a:lnTo>
                  <a:lnTo>
                    <a:pt x="687" y="1434"/>
                  </a:lnTo>
                  <a:lnTo>
                    <a:pt x="676" y="1473"/>
                  </a:lnTo>
                  <a:lnTo>
                    <a:pt x="662" y="1502"/>
                  </a:lnTo>
                  <a:lnTo>
                    <a:pt x="649" y="1521"/>
                  </a:lnTo>
                  <a:lnTo>
                    <a:pt x="633" y="1526"/>
                  </a:lnTo>
                  <a:lnTo>
                    <a:pt x="618" y="1521"/>
                  </a:lnTo>
                  <a:lnTo>
                    <a:pt x="609" y="1507"/>
                  </a:lnTo>
                  <a:lnTo>
                    <a:pt x="607" y="1483"/>
                  </a:lnTo>
                  <a:lnTo>
                    <a:pt x="609" y="1458"/>
                  </a:lnTo>
                  <a:lnTo>
                    <a:pt x="613" y="1425"/>
                  </a:lnTo>
                  <a:lnTo>
                    <a:pt x="622" y="1381"/>
                  </a:lnTo>
                  <a:lnTo>
                    <a:pt x="633" y="1331"/>
                  </a:lnTo>
                  <a:lnTo>
                    <a:pt x="645" y="1276"/>
                  </a:lnTo>
                  <a:lnTo>
                    <a:pt x="658" y="1218"/>
                  </a:lnTo>
                  <a:lnTo>
                    <a:pt x="689" y="1098"/>
                  </a:lnTo>
                  <a:lnTo>
                    <a:pt x="703" y="1040"/>
                  </a:lnTo>
                  <a:lnTo>
                    <a:pt x="718" y="987"/>
                  </a:lnTo>
                  <a:lnTo>
                    <a:pt x="725" y="965"/>
                  </a:lnTo>
                  <a:lnTo>
                    <a:pt x="729" y="946"/>
                  </a:lnTo>
                  <a:lnTo>
                    <a:pt x="734" y="920"/>
                  </a:lnTo>
                  <a:lnTo>
                    <a:pt x="738" y="891"/>
                  </a:lnTo>
                  <a:lnTo>
                    <a:pt x="743" y="855"/>
                  </a:lnTo>
                  <a:lnTo>
                    <a:pt x="745" y="811"/>
                  </a:lnTo>
                  <a:lnTo>
                    <a:pt x="745" y="720"/>
                  </a:lnTo>
                  <a:lnTo>
                    <a:pt x="743" y="679"/>
                  </a:lnTo>
                  <a:lnTo>
                    <a:pt x="741" y="633"/>
                  </a:lnTo>
                  <a:lnTo>
                    <a:pt x="736" y="587"/>
                  </a:lnTo>
                  <a:lnTo>
                    <a:pt x="729" y="539"/>
                  </a:lnTo>
                  <a:lnTo>
                    <a:pt x="721" y="489"/>
                  </a:lnTo>
                  <a:lnTo>
                    <a:pt x="707" y="441"/>
                  </a:lnTo>
                  <a:lnTo>
                    <a:pt x="691" y="393"/>
                  </a:lnTo>
                  <a:lnTo>
                    <a:pt x="671" y="349"/>
                  </a:lnTo>
                  <a:lnTo>
                    <a:pt x="647" y="306"/>
                  </a:lnTo>
                  <a:lnTo>
                    <a:pt x="618" y="268"/>
                  </a:lnTo>
                  <a:lnTo>
                    <a:pt x="584" y="234"/>
                  </a:lnTo>
                  <a:lnTo>
                    <a:pt x="546" y="207"/>
                  </a:lnTo>
                  <a:lnTo>
                    <a:pt x="502" y="186"/>
                  </a:lnTo>
                  <a:lnTo>
                    <a:pt x="450" y="174"/>
                  </a:lnTo>
                  <a:lnTo>
                    <a:pt x="392" y="169"/>
                  </a:lnTo>
                  <a:lnTo>
                    <a:pt x="384" y="169"/>
                  </a:lnTo>
                  <a:lnTo>
                    <a:pt x="366" y="171"/>
                  </a:lnTo>
                  <a:lnTo>
                    <a:pt x="341" y="174"/>
                  </a:lnTo>
                  <a:lnTo>
                    <a:pt x="312" y="178"/>
                  </a:lnTo>
                  <a:lnTo>
                    <a:pt x="281" y="188"/>
                  </a:lnTo>
                  <a:lnTo>
                    <a:pt x="245" y="203"/>
                  </a:lnTo>
                  <a:lnTo>
                    <a:pt x="209" y="222"/>
                  </a:lnTo>
                  <a:lnTo>
                    <a:pt x="172" y="248"/>
                  </a:lnTo>
                  <a:lnTo>
                    <a:pt x="138" y="282"/>
                  </a:lnTo>
                  <a:lnTo>
                    <a:pt x="105" y="325"/>
                  </a:lnTo>
                  <a:lnTo>
                    <a:pt x="76" y="376"/>
                  </a:lnTo>
                  <a:lnTo>
                    <a:pt x="51" y="438"/>
                  </a:lnTo>
                  <a:lnTo>
                    <a:pt x="44" y="450"/>
                  </a:lnTo>
                  <a:lnTo>
                    <a:pt x="27" y="450"/>
                  </a:lnTo>
                  <a:lnTo>
                    <a:pt x="13" y="448"/>
                  </a:lnTo>
                  <a:lnTo>
                    <a:pt x="4" y="438"/>
                  </a:lnTo>
                  <a:lnTo>
                    <a:pt x="0" y="424"/>
                  </a:lnTo>
                  <a:lnTo>
                    <a:pt x="2" y="402"/>
                  </a:lnTo>
                  <a:lnTo>
                    <a:pt x="11" y="373"/>
                  </a:lnTo>
                  <a:lnTo>
                    <a:pt x="24" y="337"/>
                  </a:lnTo>
                  <a:lnTo>
                    <a:pt x="42" y="296"/>
                  </a:lnTo>
                  <a:lnTo>
                    <a:pt x="67" y="253"/>
                  </a:lnTo>
                  <a:lnTo>
                    <a:pt x="93" y="207"/>
                  </a:lnTo>
                  <a:lnTo>
                    <a:pt x="127" y="164"/>
                  </a:lnTo>
                  <a:lnTo>
                    <a:pt x="165" y="121"/>
                  </a:lnTo>
                  <a:lnTo>
                    <a:pt x="209" y="82"/>
                  </a:lnTo>
                  <a:lnTo>
                    <a:pt x="256" y="49"/>
                  </a:lnTo>
                  <a:lnTo>
                    <a:pt x="308" y="22"/>
                  </a:lnTo>
                  <a:lnTo>
                    <a:pt x="363" y="5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2" name="Freeform 48"/>
            <p:cNvSpPr>
              <a:spLocks/>
            </p:cNvSpPr>
            <p:nvPr/>
          </p:nvSpPr>
          <p:spPr bwMode="auto">
            <a:xfrm>
              <a:off x="7345" y="4752"/>
              <a:ext cx="834" cy="1153"/>
            </a:xfrm>
            <a:custGeom>
              <a:avLst/>
              <a:gdLst/>
              <a:ahLst/>
              <a:cxnLst>
                <a:cxn ang="0">
                  <a:pos x="359" y="5"/>
                </a:cxn>
                <a:cxn ang="0">
                  <a:pos x="370" y="24"/>
                </a:cxn>
                <a:cxn ang="0">
                  <a:pos x="363" y="46"/>
                </a:cxn>
                <a:cxn ang="0">
                  <a:pos x="312" y="484"/>
                </a:cxn>
                <a:cxn ang="0">
                  <a:pos x="441" y="419"/>
                </a:cxn>
                <a:cxn ang="0">
                  <a:pos x="584" y="428"/>
                </a:cxn>
                <a:cxn ang="0">
                  <a:pos x="662" y="484"/>
                </a:cxn>
                <a:cxn ang="0">
                  <a:pos x="693" y="561"/>
                </a:cxn>
                <a:cxn ang="0">
                  <a:pos x="693" y="638"/>
                </a:cxn>
                <a:cxn ang="0">
                  <a:pos x="649" y="818"/>
                </a:cxn>
                <a:cxn ang="0">
                  <a:pos x="615" y="917"/>
                </a:cxn>
                <a:cxn ang="0">
                  <a:pos x="586" y="1008"/>
                </a:cxn>
                <a:cxn ang="0">
                  <a:pos x="586" y="1085"/>
                </a:cxn>
                <a:cxn ang="0">
                  <a:pos x="620" y="1107"/>
                </a:cxn>
                <a:cxn ang="0">
                  <a:pos x="709" y="1056"/>
                </a:cxn>
                <a:cxn ang="0">
                  <a:pos x="783" y="907"/>
                </a:cxn>
                <a:cxn ang="0">
                  <a:pos x="787" y="890"/>
                </a:cxn>
                <a:cxn ang="0">
                  <a:pos x="803" y="881"/>
                </a:cxn>
                <a:cxn ang="0">
                  <a:pos x="832" y="890"/>
                </a:cxn>
                <a:cxn ang="0">
                  <a:pos x="827" y="931"/>
                </a:cxn>
                <a:cxn ang="0">
                  <a:pos x="792" y="1018"/>
                </a:cxn>
                <a:cxn ang="0">
                  <a:pos x="720" y="1109"/>
                </a:cxn>
                <a:cxn ang="0">
                  <a:pos x="613" y="1150"/>
                </a:cxn>
                <a:cxn ang="0">
                  <a:pos x="513" y="1114"/>
                </a:cxn>
                <a:cxn ang="0">
                  <a:pos x="470" y="1011"/>
                </a:cxn>
                <a:cxn ang="0">
                  <a:pos x="490" y="924"/>
                </a:cxn>
                <a:cxn ang="0">
                  <a:pos x="555" y="732"/>
                </a:cxn>
                <a:cxn ang="0">
                  <a:pos x="582" y="573"/>
                </a:cxn>
                <a:cxn ang="0">
                  <a:pos x="575" y="517"/>
                </a:cxn>
                <a:cxn ang="0">
                  <a:pos x="542" y="467"/>
                </a:cxn>
                <a:cxn ang="0">
                  <a:pos x="441" y="460"/>
                </a:cxn>
                <a:cxn ang="0">
                  <a:pos x="328" y="527"/>
                </a:cxn>
                <a:cxn ang="0">
                  <a:pos x="247" y="631"/>
                </a:cxn>
                <a:cxn ang="0">
                  <a:pos x="214" y="703"/>
                </a:cxn>
                <a:cxn ang="0">
                  <a:pos x="198" y="768"/>
                </a:cxn>
                <a:cxn ang="0">
                  <a:pos x="180" y="842"/>
                </a:cxn>
                <a:cxn ang="0">
                  <a:pos x="136" y="1030"/>
                </a:cxn>
                <a:cxn ang="0">
                  <a:pos x="120" y="1100"/>
                </a:cxn>
                <a:cxn ang="0">
                  <a:pos x="82" y="1145"/>
                </a:cxn>
                <a:cxn ang="0">
                  <a:pos x="29" y="1148"/>
                </a:cxn>
                <a:cxn ang="0">
                  <a:pos x="0" y="1102"/>
                </a:cxn>
                <a:cxn ang="0">
                  <a:pos x="2" y="1085"/>
                </a:cxn>
                <a:cxn ang="0">
                  <a:pos x="223" y="140"/>
                </a:cxn>
                <a:cxn ang="0">
                  <a:pos x="225" y="116"/>
                </a:cxn>
                <a:cxn ang="0">
                  <a:pos x="225" y="89"/>
                </a:cxn>
                <a:cxn ang="0">
                  <a:pos x="140" y="77"/>
                </a:cxn>
                <a:cxn ang="0">
                  <a:pos x="116" y="56"/>
                </a:cxn>
                <a:cxn ang="0">
                  <a:pos x="131" y="19"/>
                </a:cxn>
                <a:cxn ang="0">
                  <a:pos x="198" y="10"/>
                </a:cxn>
                <a:cxn ang="0">
                  <a:pos x="299" y="3"/>
                </a:cxn>
              </a:cxnLst>
              <a:rect l="0" t="0" r="r" b="b"/>
              <a:pathLst>
                <a:path w="834" h="1153">
                  <a:moveTo>
                    <a:pt x="328" y="0"/>
                  </a:moveTo>
                  <a:lnTo>
                    <a:pt x="354" y="0"/>
                  </a:lnTo>
                  <a:lnTo>
                    <a:pt x="359" y="5"/>
                  </a:lnTo>
                  <a:lnTo>
                    <a:pt x="365" y="7"/>
                  </a:lnTo>
                  <a:lnTo>
                    <a:pt x="370" y="17"/>
                  </a:lnTo>
                  <a:lnTo>
                    <a:pt x="370" y="24"/>
                  </a:lnTo>
                  <a:lnTo>
                    <a:pt x="368" y="31"/>
                  </a:lnTo>
                  <a:lnTo>
                    <a:pt x="368" y="36"/>
                  </a:lnTo>
                  <a:lnTo>
                    <a:pt x="363" y="46"/>
                  </a:lnTo>
                  <a:lnTo>
                    <a:pt x="247" y="549"/>
                  </a:lnTo>
                  <a:lnTo>
                    <a:pt x="276" y="515"/>
                  </a:lnTo>
                  <a:lnTo>
                    <a:pt x="312" y="484"/>
                  </a:lnTo>
                  <a:lnTo>
                    <a:pt x="350" y="455"/>
                  </a:lnTo>
                  <a:lnTo>
                    <a:pt x="394" y="433"/>
                  </a:lnTo>
                  <a:lnTo>
                    <a:pt x="441" y="419"/>
                  </a:lnTo>
                  <a:lnTo>
                    <a:pt x="495" y="414"/>
                  </a:lnTo>
                  <a:lnTo>
                    <a:pt x="544" y="419"/>
                  </a:lnTo>
                  <a:lnTo>
                    <a:pt x="584" y="428"/>
                  </a:lnTo>
                  <a:lnTo>
                    <a:pt x="613" y="440"/>
                  </a:lnTo>
                  <a:lnTo>
                    <a:pt x="638" y="457"/>
                  </a:lnTo>
                  <a:lnTo>
                    <a:pt x="662" y="484"/>
                  </a:lnTo>
                  <a:lnTo>
                    <a:pt x="678" y="510"/>
                  </a:lnTo>
                  <a:lnTo>
                    <a:pt x="689" y="537"/>
                  </a:lnTo>
                  <a:lnTo>
                    <a:pt x="693" y="561"/>
                  </a:lnTo>
                  <a:lnTo>
                    <a:pt x="696" y="582"/>
                  </a:lnTo>
                  <a:lnTo>
                    <a:pt x="696" y="599"/>
                  </a:lnTo>
                  <a:lnTo>
                    <a:pt x="693" y="638"/>
                  </a:lnTo>
                  <a:lnTo>
                    <a:pt x="687" y="681"/>
                  </a:lnTo>
                  <a:lnTo>
                    <a:pt x="676" y="727"/>
                  </a:lnTo>
                  <a:lnTo>
                    <a:pt x="649" y="818"/>
                  </a:lnTo>
                  <a:lnTo>
                    <a:pt x="635" y="859"/>
                  </a:lnTo>
                  <a:lnTo>
                    <a:pt x="624" y="893"/>
                  </a:lnTo>
                  <a:lnTo>
                    <a:pt x="615" y="917"/>
                  </a:lnTo>
                  <a:lnTo>
                    <a:pt x="602" y="955"/>
                  </a:lnTo>
                  <a:lnTo>
                    <a:pt x="593" y="984"/>
                  </a:lnTo>
                  <a:lnTo>
                    <a:pt x="586" y="1008"/>
                  </a:lnTo>
                  <a:lnTo>
                    <a:pt x="582" y="1028"/>
                  </a:lnTo>
                  <a:lnTo>
                    <a:pt x="582" y="1068"/>
                  </a:lnTo>
                  <a:lnTo>
                    <a:pt x="586" y="1085"/>
                  </a:lnTo>
                  <a:lnTo>
                    <a:pt x="593" y="1097"/>
                  </a:lnTo>
                  <a:lnTo>
                    <a:pt x="602" y="1105"/>
                  </a:lnTo>
                  <a:lnTo>
                    <a:pt x="620" y="1107"/>
                  </a:lnTo>
                  <a:lnTo>
                    <a:pt x="649" y="1102"/>
                  </a:lnTo>
                  <a:lnTo>
                    <a:pt x="680" y="1085"/>
                  </a:lnTo>
                  <a:lnTo>
                    <a:pt x="709" y="1056"/>
                  </a:lnTo>
                  <a:lnTo>
                    <a:pt x="736" y="1018"/>
                  </a:lnTo>
                  <a:lnTo>
                    <a:pt x="760" y="967"/>
                  </a:lnTo>
                  <a:lnTo>
                    <a:pt x="783" y="907"/>
                  </a:lnTo>
                  <a:lnTo>
                    <a:pt x="785" y="902"/>
                  </a:lnTo>
                  <a:lnTo>
                    <a:pt x="785" y="895"/>
                  </a:lnTo>
                  <a:lnTo>
                    <a:pt x="787" y="890"/>
                  </a:lnTo>
                  <a:lnTo>
                    <a:pt x="792" y="886"/>
                  </a:lnTo>
                  <a:lnTo>
                    <a:pt x="796" y="883"/>
                  </a:lnTo>
                  <a:lnTo>
                    <a:pt x="803" y="881"/>
                  </a:lnTo>
                  <a:lnTo>
                    <a:pt x="821" y="881"/>
                  </a:lnTo>
                  <a:lnTo>
                    <a:pt x="825" y="883"/>
                  </a:lnTo>
                  <a:lnTo>
                    <a:pt x="832" y="890"/>
                  </a:lnTo>
                  <a:lnTo>
                    <a:pt x="834" y="895"/>
                  </a:lnTo>
                  <a:lnTo>
                    <a:pt x="834" y="902"/>
                  </a:lnTo>
                  <a:lnTo>
                    <a:pt x="827" y="931"/>
                  </a:lnTo>
                  <a:lnTo>
                    <a:pt x="818" y="958"/>
                  </a:lnTo>
                  <a:lnTo>
                    <a:pt x="807" y="987"/>
                  </a:lnTo>
                  <a:lnTo>
                    <a:pt x="792" y="1018"/>
                  </a:lnTo>
                  <a:lnTo>
                    <a:pt x="772" y="1052"/>
                  </a:lnTo>
                  <a:lnTo>
                    <a:pt x="749" y="1080"/>
                  </a:lnTo>
                  <a:lnTo>
                    <a:pt x="720" y="1109"/>
                  </a:lnTo>
                  <a:lnTo>
                    <a:pt x="689" y="1131"/>
                  </a:lnTo>
                  <a:lnTo>
                    <a:pt x="653" y="1145"/>
                  </a:lnTo>
                  <a:lnTo>
                    <a:pt x="613" y="1150"/>
                  </a:lnTo>
                  <a:lnTo>
                    <a:pt x="575" y="1145"/>
                  </a:lnTo>
                  <a:lnTo>
                    <a:pt x="542" y="1133"/>
                  </a:lnTo>
                  <a:lnTo>
                    <a:pt x="513" y="1114"/>
                  </a:lnTo>
                  <a:lnTo>
                    <a:pt x="490" y="1085"/>
                  </a:lnTo>
                  <a:lnTo>
                    <a:pt x="475" y="1052"/>
                  </a:lnTo>
                  <a:lnTo>
                    <a:pt x="470" y="1011"/>
                  </a:lnTo>
                  <a:lnTo>
                    <a:pt x="470" y="991"/>
                  </a:lnTo>
                  <a:lnTo>
                    <a:pt x="479" y="953"/>
                  </a:lnTo>
                  <a:lnTo>
                    <a:pt x="490" y="924"/>
                  </a:lnTo>
                  <a:lnTo>
                    <a:pt x="504" y="888"/>
                  </a:lnTo>
                  <a:lnTo>
                    <a:pt x="519" y="842"/>
                  </a:lnTo>
                  <a:lnTo>
                    <a:pt x="555" y="732"/>
                  </a:lnTo>
                  <a:lnTo>
                    <a:pt x="569" y="674"/>
                  </a:lnTo>
                  <a:lnTo>
                    <a:pt x="577" y="619"/>
                  </a:lnTo>
                  <a:lnTo>
                    <a:pt x="582" y="573"/>
                  </a:lnTo>
                  <a:lnTo>
                    <a:pt x="582" y="556"/>
                  </a:lnTo>
                  <a:lnTo>
                    <a:pt x="580" y="537"/>
                  </a:lnTo>
                  <a:lnTo>
                    <a:pt x="575" y="517"/>
                  </a:lnTo>
                  <a:lnTo>
                    <a:pt x="569" y="498"/>
                  </a:lnTo>
                  <a:lnTo>
                    <a:pt x="557" y="481"/>
                  </a:lnTo>
                  <a:lnTo>
                    <a:pt x="542" y="467"/>
                  </a:lnTo>
                  <a:lnTo>
                    <a:pt x="519" y="457"/>
                  </a:lnTo>
                  <a:lnTo>
                    <a:pt x="490" y="455"/>
                  </a:lnTo>
                  <a:lnTo>
                    <a:pt x="441" y="460"/>
                  </a:lnTo>
                  <a:lnTo>
                    <a:pt x="399" y="477"/>
                  </a:lnTo>
                  <a:lnTo>
                    <a:pt x="361" y="498"/>
                  </a:lnTo>
                  <a:lnTo>
                    <a:pt x="328" y="527"/>
                  </a:lnTo>
                  <a:lnTo>
                    <a:pt x="296" y="561"/>
                  </a:lnTo>
                  <a:lnTo>
                    <a:pt x="270" y="597"/>
                  </a:lnTo>
                  <a:lnTo>
                    <a:pt x="247" y="631"/>
                  </a:lnTo>
                  <a:lnTo>
                    <a:pt x="234" y="652"/>
                  </a:lnTo>
                  <a:lnTo>
                    <a:pt x="218" y="686"/>
                  </a:lnTo>
                  <a:lnTo>
                    <a:pt x="214" y="703"/>
                  </a:lnTo>
                  <a:lnTo>
                    <a:pt x="209" y="722"/>
                  </a:lnTo>
                  <a:lnTo>
                    <a:pt x="203" y="748"/>
                  </a:lnTo>
                  <a:lnTo>
                    <a:pt x="198" y="768"/>
                  </a:lnTo>
                  <a:lnTo>
                    <a:pt x="191" y="792"/>
                  </a:lnTo>
                  <a:lnTo>
                    <a:pt x="185" y="818"/>
                  </a:lnTo>
                  <a:lnTo>
                    <a:pt x="180" y="842"/>
                  </a:lnTo>
                  <a:lnTo>
                    <a:pt x="178" y="859"/>
                  </a:lnTo>
                  <a:lnTo>
                    <a:pt x="140" y="1006"/>
                  </a:lnTo>
                  <a:lnTo>
                    <a:pt x="136" y="1030"/>
                  </a:lnTo>
                  <a:lnTo>
                    <a:pt x="129" y="1056"/>
                  </a:lnTo>
                  <a:lnTo>
                    <a:pt x="125" y="1080"/>
                  </a:lnTo>
                  <a:lnTo>
                    <a:pt x="120" y="1100"/>
                  </a:lnTo>
                  <a:lnTo>
                    <a:pt x="116" y="1112"/>
                  </a:lnTo>
                  <a:lnTo>
                    <a:pt x="100" y="1133"/>
                  </a:lnTo>
                  <a:lnTo>
                    <a:pt x="82" y="1145"/>
                  </a:lnTo>
                  <a:lnTo>
                    <a:pt x="67" y="1150"/>
                  </a:lnTo>
                  <a:lnTo>
                    <a:pt x="51" y="1153"/>
                  </a:lnTo>
                  <a:lnTo>
                    <a:pt x="29" y="1148"/>
                  </a:lnTo>
                  <a:lnTo>
                    <a:pt x="13" y="1138"/>
                  </a:lnTo>
                  <a:lnTo>
                    <a:pt x="2" y="1121"/>
                  </a:lnTo>
                  <a:lnTo>
                    <a:pt x="0" y="1102"/>
                  </a:lnTo>
                  <a:lnTo>
                    <a:pt x="0" y="1095"/>
                  </a:lnTo>
                  <a:lnTo>
                    <a:pt x="2" y="1093"/>
                  </a:lnTo>
                  <a:lnTo>
                    <a:pt x="2" y="1085"/>
                  </a:lnTo>
                  <a:lnTo>
                    <a:pt x="4" y="1078"/>
                  </a:lnTo>
                  <a:lnTo>
                    <a:pt x="6" y="1066"/>
                  </a:lnTo>
                  <a:lnTo>
                    <a:pt x="223" y="140"/>
                  </a:lnTo>
                  <a:lnTo>
                    <a:pt x="223" y="130"/>
                  </a:lnTo>
                  <a:lnTo>
                    <a:pt x="225" y="123"/>
                  </a:lnTo>
                  <a:lnTo>
                    <a:pt x="225" y="116"/>
                  </a:lnTo>
                  <a:lnTo>
                    <a:pt x="227" y="111"/>
                  </a:lnTo>
                  <a:lnTo>
                    <a:pt x="227" y="96"/>
                  </a:lnTo>
                  <a:lnTo>
                    <a:pt x="225" y="89"/>
                  </a:lnTo>
                  <a:lnTo>
                    <a:pt x="218" y="84"/>
                  </a:lnTo>
                  <a:lnTo>
                    <a:pt x="185" y="77"/>
                  </a:lnTo>
                  <a:lnTo>
                    <a:pt x="140" y="77"/>
                  </a:lnTo>
                  <a:lnTo>
                    <a:pt x="127" y="75"/>
                  </a:lnTo>
                  <a:lnTo>
                    <a:pt x="120" y="68"/>
                  </a:lnTo>
                  <a:lnTo>
                    <a:pt x="116" y="56"/>
                  </a:lnTo>
                  <a:lnTo>
                    <a:pt x="118" y="36"/>
                  </a:lnTo>
                  <a:lnTo>
                    <a:pt x="125" y="24"/>
                  </a:lnTo>
                  <a:lnTo>
                    <a:pt x="131" y="19"/>
                  </a:lnTo>
                  <a:lnTo>
                    <a:pt x="149" y="15"/>
                  </a:lnTo>
                  <a:lnTo>
                    <a:pt x="169" y="12"/>
                  </a:lnTo>
                  <a:lnTo>
                    <a:pt x="198" y="10"/>
                  </a:lnTo>
                  <a:lnTo>
                    <a:pt x="232" y="7"/>
                  </a:lnTo>
                  <a:lnTo>
                    <a:pt x="267" y="5"/>
                  </a:lnTo>
                  <a:lnTo>
                    <a:pt x="299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3" name="Freeform 49"/>
            <p:cNvSpPr>
              <a:spLocks noEditPoints="1"/>
            </p:cNvSpPr>
            <p:nvPr/>
          </p:nvSpPr>
          <p:spPr bwMode="auto">
            <a:xfrm>
              <a:off x="8561" y="4555"/>
              <a:ext cx="234" cy="1451"/>
            </a:xfrm>
            <a:custGeom>
              <a:avLst/>
              <a:gdLst/>
              <a:ahLst/>
              <a:cxnLst>
                <a:cxn ang="0">
                  <a:pos x="147" y="760"/>
                </a:cxn>
                <a:cxn ang="0">
                  <a:pos x="192" y="794"/>
                </a:cxn>
                <a:cxn ang="0">
                  <a:pos x="218" y="849"/>
                </a:cxn>
                <a:cxn ang="0">
                  <a:pos x="230" y="914"/>
                </a:cxn>
                <a:cxn ang="0">
                  <a:pos x="234" y="994"/>
                </a:cxn>
                <a:cxn ang="0">
                  <a:pos x="221" y="1133"/>
                </a:cxn>
                <a:cxn ang="0">
                  <a:pos x="187" y="1251"/>
                </a:cxn>
                <a:cxn ang="0">
                  <a:pos x="142" y="1345"/>
                </a:cxn>
                <a:cxn ang="0">
                  <a:pos x="98" y="1412"/>
                </a:cxn>
                <a:cxn ang="0">
                  <a:pos x="64" y="1446"/>
                </a:cxn>
                <a:cxn ang="0">
                  <a:pos x="51" y="1448"/>
                </a:cxn>
                <a:cxn ang="0">
                  <a:pos x="40" y="1439"/>
                </a:cxn>
                <a:cxn ang="0">
                  <a:pos x="35" y="1415"/>
                </a:cxn>
                <a:cxn ang="0">
                  <a:pos x="49" y="1391"/>
                </a:cxn>
                <a:cxn ang="0">
                  <a:pos x="129" y="1263"/>
                </a:cxn>
                <a:cxn ang="0">
                  <a:pos x="169" y="1143"/>
                </a:cxn>
                <a:cxn ang="0">
                  <a:pos x="185" y="1042"/>
                </a:cxn>
                <a:cxn ang="0">
                  <a:pos x="187" y="974"/>
                </a:cxn>
                <a:cxn ang="0">
                  <a:pos x="149" y="994"/>
                </a:cxn>
                <a:cxn ang="0">
                  <a:pos x="131" y="998"/>
                </a:cxn>
                <a:cxn ang="0">
                  <a:pos x="116" y="1001"/>
                </a:cxn>
                <a:cxn ang="0">
                  <a:pos x="51" y="982"/>
                </a:cxn>
                <a:cxn ang="0">
                  <a:pos x="13" y="936"/>
                </a:cxn>
                <a:cxn ang="0">
                  <a:pos x="0" y="876"/>
                </a:cxn>
                <a:cxn ang="0">
                  <a:pos x="13" y="818"/>
                </a:cxn>
                <a:cxn ang="0">
                  <a:pos x="51" y="775"/>
                </a:cxn>
                <a:cxn ang="0">
                  <a:pos x="116" y="755"/>
                </a:cxn>
                <a:cxn ang="0">
                  <a:pos x="151" y="7"/>
                </a:cxn>
                <a:cxn ang="0">
                  <a:pos x="205" y="50"/>
                </a:cxn>
                <a:cxn ang="0">
                  <a:pos x="227" y="125"/>
                </a:cxn>
                <a:cxn ang="0">
                  <a:pos x="205" y="195"/>
                </a:cxn>
                <a:cxn ang="0">
                  <a:pos x="151" y="238"/>
                </a:cxn>
                <a:cxn ang="0">
                  <a:pos x="78" y="238"/>
                </a:cxn>
                <a:cxn ang="0">
                  <a:pos x="22" y="195"/>
                </a:cxn>
                <a:cxn ang="0">
                  <a:pos x="0" y="125"/>
                </a:cxn>
                <a:cxn ang="0">
                  <a:pos x="22" y="50"/>
                </a:cxn>
                <a:cxn ang="0">
                  <a:pos x="78" y="7"/>
                </a:cxn>
              </a:cxnLst>
              <a:rect l="0" t="0" r="r" b="b"/>
              <a:pathLst>
                <a:path w="234" h="1451">
                  <a:moveTo>
                    <a:pt x="116" y="755"/>
                  </a:moveTo>
                  <a:lnTo>
                    <a:pt x="147" y="760"/>
                  </a:lnTo>
                  <a:lnTo>
                    <a:pt x="171" y="775"/>
                  </a:lnTo>
                  <a:lnTo>
                    <a:pt x="192" y="794"/>
                  </a:lnTo>
                  <a:lnTo>
                    <a:pt x="207" y="820"/>
                  </a:lnTo>
                  <a:lnTo>
                    <a:pt x="218" y="849"/>
                  </a:lnTo>
                  <a:lnTo>
                    <a:pt x="225" y="880"/>
                  </a:lnTo>
                  <a:lnTo>
                    <a:pt x="230" y="914"/>
                  </a:lnTo>
                  <a:lnTo>
                    <a:pt x="234" y="972"/>
                  </a:lnTo>
                  <a:lnTo>
                    <a:pt x="234" y="994"/>
                  </a:lnTo>
                  <a:lnTo>
                    <a:pt x="230" y="1066"/>
                  </a:lnTo>
                  <a:lnTo>
                    <a:pt x="221" y="1133"/>
                  </a:lnTo>
                  <a:lnTo>
                    <a:pt x="205" y="1196"/>
                  </a:lnTo>
                  <a:lnTo>
                    <a:pt x="187" y="1251"/>
                  </a:lnTo>
                  <a:lnTo>
                    <a:pt x="165" y="1302"/>
                  </a:lnTo>
                  <a:lnTo>
                    <a:pt x="142" y="1345"/>
                  </a:lnTo>
                  <a:lnTo>
                    <a:pt x="120" y="1381"/>
                  </a:lnTo>
                  <a:lnTo>
                    <a:pt x="98" y="1412"/>
                  </a:lnTo>
                  <a:lnTo>
                    <a:pt x="80" y="1434"/>
                  </a:lnTo>
                  <a:lnTo>
                    <a:pt x="64" y="1446"/>
                  </a:lnTo>
                  <a:lnTo>
                    <a:pt x="55" y="1451"/>
                  </a:lnTo>
                  <a:lnTo>
                    <a:pt x="51" y="1448"/>
                  </a:lnTo>
                  <a:lnTo>
                    <a:pt x="44" y="1446"/>
                  </a:lnTo>
                  <a:lnTo>
                    <a:pt x="40" y="1439"/>
                  </a:lnTo>
                  <a:lnTo>
                    <a:pt x="35" y="1424"/>
                  </a:lnTo>
                  <a:lnTo>
                    <a:pt x="35" y="1415"/>
                  </a:lnTo>
                  <a:lnTo>
                    <a:pt x="40" y="1405"/>
                  </a:lnTo>
                  <a:lnTo>
                    <a:pt x="49" y="1391"/>
                  </a:lnTo>
                  <a:lnTo>
                    <a:pt x="93" y="1326"/>
                  </a:lnTo>
                  <a:lnTo>
                    <a:pt x="129" y="1263"/>
                  </a:lnTo>
                  <a:lnTo>
                    <a:pt x="154" y="1200"/>
                  </a:lnTo>
                  <a:lnTo>
                    <a:pt x="169" y="1143"/>
                  </a:lnTo>
                  <a:lnTo>
                    <a:pt x="180" y="1090"/>
                  </a:lnTo>
                  <a:lnTo>
                    <a:pt x="185" y="1042"/>
                  </a:lnTo>
                  <a:lnTo>
                    <a:pt x="187" y="1003"/>
                  </a:lnTo>
                  <a:lnTo>
                    <a:pt x="187" y="974"/>
                  </a:lnTo>
                  <a:lnTo>
                    <a:pt x="169" y="986"/>
                  </a:lnTo>
                  <a:lnTo>
                    <a:pt x="149" y="994"/>
                  </a:lnTo>
                  <a:lnTo>
                    <a:pt x="134" y="996"/>
                  </a:lnTo>
                  <a:lnTo>
                    <a:pt x="131" y="998"/>
                  </a:lnTo>
                  <a:lnTo>
                    <a:pt x="127" y="1001"/>
                  </a:lnTo>
                  <a:lnTo>
                    <a:pt x="116" y="1001"/>
                  </a:lnTo>
                  <a:lnTo>
                    <a:pt x="80" y="996"/>
                  </a:lnTo>
                  <a:lnTo>
                    <a:pt x="51" y="982"/>
                  </a:lnTo>
                  <a:lnTo>
                    <a:pt x="29" y="962"/>
                  </a:lnTo>
                  <a:lnTo>
                    <a:pt x="13" y="936"/>
                  </a:lnTo>
                  <a:lnTo>
                    <a:pt x="2" y="907"/>
                  </a:lnTo>
                  <a:lnTo>
                    <a:pt x="0" y="876"/>
                  </a:lnTo>
                  <a:lnTo>
                    <a:pt x="2" y="847"/>
                  </a:lnTo>
                  <a:lnTo>
                    <a:pt x="13" y="818"/>
                  </a:lnTo>
                  <a:lnTo>
                    <a:pt x="29" y="794"/>
                  </a:lnTo>
                  <a:lnTo>
                    <a:pt x="51" y="775"/>
                  </a:lnTo>
                  <a:lnTo>
                    <a:pt x="80" y="760"/>
                  </a:lnTo>
                  <a:lnTo>
                    <a:pt x="116" y="755"/>
                  </a:lnTo>
                  <a:close/>
                  <a:moveTo>
                    <a:pt x="116" y="0"/>
                  </a:moveTo>
                  <a:lnTo>
                    <a:pt x="151" y="7"/>
                  </a:lnTo>
                  <a:lnTo>
                    <a:pt x="180" y="24"/>
                  </a:lnTo>
                  <a:lnTo>
                    <a:pt x="205" y="50"/>
                  </a:lnTo>
                  <a:lnTo>
                    <a:pt x="221" y="84"/>
                  </a:lnTo>
                  <a:lnTo>
                    <a:pt x="227" y="125"/>
                  </a:lnTo>
                  <a:lnTo>
                    <a:pt x="221" y="164"/>
                  </a:lnTo>
                  <a:lnTo>
                    <a:pt x="205" y="195"/>
                  </a:lnTo>
                  <a:lnTo>
                    <a:pt x="180" y="221"/>
                  </a:lnTo>
                  <a:lnTo>
                    <a:pt x="151" y="238"/>
                  </a:lnTo>
                  <a:lnTo>
                    <a:pt x="116" y="245"/>
                  </a:lnTo>
                  <a:lnTo>
                    <a:pt x="78" y="238"/>
                  </a:lnTo>
                  <a:lnTo>
                    <a:pt x="47" y="221"/>
                  </a:lnTo>
                  <a:lnTo>
                    <a:pt x="22" y="195"/>
                  </a:lnTo>
                  <a:lnTo>
                    <a:pt x="6" y="164"/>
                  </a:lnTo>
                  <a:lnTo>
                    <a:pt x="0" y="125"/>
                  </a:lnTo>
                  <a:lnTo>
                    <a:pt x="6" y="84"/>
                  </a:lnTo>
                  <a:lnTo>
                    <a:pt x="22" y="50"/>
                  </a:lnTo>
                  <a:lnTo>
                    <a:pt x="47" y="24"/>
                  </a:lnTo>
                  <a:lnTo>
                    <a:pt x="78" y="7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4" name="Freeform 50"/>
            <p:cNvSpPr>
              <a:spLocks/>
            </p:cNvSpPr>
            <p:nvPr/>
          </p:nvSpPr>
          <p:spPr bwMode="auto">
            <a:xfrm>
              <a:off x="9400" y="4526"/>
              <a:ext cx="993" cy="1501"/>
            </a:xfrm>
            <a:custGeom>
              <a:avLst/>
              <a:gdLst/>
              <a:ahLst/>
              <a:cxnLst>
                <a:cxn ang="0">
                  <a:pos x="368" y="19"/>
                </a:cxn>
                <a:cxn ang="0">
                  <a:pos x="448" y="108"/>
                </a:cxn>
                <a:cxn ang="0">
                  <a:pos x="464" y="212"/>
                </a:cxn>
                <a:cxn ang="0">
                  <a:pos x="446" y="284"/>
                </a:cxn>
                <a:cxn ang="0">
                  <a:pos x="386" y="455"/>
                </a:cxn>
                <a:cxn ang="0">
                  <a:pos x="321" y="695"/>
                </a:cxn>
                <a:cxn ang="0">
                  <a:pos x="312" y="847"/>
                </a:cxn>
                <a:cxn ang="0">
                  <a:pos x="334" y="941"/>
                </a:cxn>
                <a:cxn ang="0">
                  <a:pos x="404" y="996"/>
                </a:cxn>
                <a:cxn ang="0">
                  <a:pos x="529" y="979"/>
                </a:cxn>
                <a:cxn ang="0">
                  <a:pos x="625" y="900"/>
                </a:cxn>
                <a:cxn ang="0">
                  <a:pos x="678" y="820"/>
                </a:cxn>
                <a:cxn ang="0">
                  <a:pos x="801" y="291"/>
                </a:cxn>
                <a:cxn ang="0">
                  <a:pos x="839" y="142"/>
                </a:cxn>
                <a:cxn ang="0">
                  <a:pos x="854" y="75"/>
                </a:cxn>
                <a:cxn ang="0">
                  <a:pos x="912" y="29"/>
                </a:cxn>
                <a:cxn ang="0">
                  <a:pos x="966" y="36"/>
                </a:cxn>
                <a:cxn ang="0">
                  <a:pos x="993" y="89"/>
                </a:cxn>
                <a:cxn ang="0">
                  <a:pos x="988" y="125"/>
                </a:cxn>
                <a:cxn ang="0">
                  <a:pos x="781" y="1030"/>
                </a:cxn>
                <a:cxn ang="0">
                  <a:pos x="674" y="1268"/>
                </a:cxn>
                <a:cxn ang="0">
                  <a:pos x="493" y="1436"/>
                </a:cxn>
                <a:cxn ang="0">
                  <a:pos x="276" y="1501"/>
                </a:cxn>
                <a:cxn ang="0">
                  <a:pos x="131" y="1460"/>
                </a:cxn>
                <a:cxn ang="0">
                  <a:pos x="55" y="1350"/>
                </a:cxn>
                <a:cxn ang="0">
                  <a:pos x="64" y="1222"/>
                </a:cxn>
                <a:cxn ang="0">
                  <a:pos x="122" y="1162"/>
                </a:cxn>
                <a:cxn ang="0">
                  <a:pos x="178" y="1152"/>
                </a:cxn>
                <a:cxn ang="0">
                  <a:pos x="223" y="1169"/>
                </a:cxn>
                <a:cxn ang="0">
                  <a:pos x="247" y="1232"/>
                </a:cxn>
                <a:cxn ang="0">
                  <a:pos x="221" y="1309"/>
                </a:cxn>
                <a:cxn ang="0">
                  <a:pos x="158" y="1352"/>
                </a:cxn>
                <a:cxn ang="0">
                  <a:pos x="131" y="1386"/>
                </a:cxn>
                <a:cxn ang="0">
                  <a:pos x="209" y="1439"/>
                </a:cxn>
                <a:cxn ang="0">
                  <a:pos x="274" y="1448"/>
                </a:cxn>
                <a:cxn ang="0">
                  <a:pos x="410" y="1405"/>
                </a:cxn>
                <a:cxn ang="0">
                  <a:pos x="511" y="1302"/>
                </a:cxn>
                <a:cxn ang="0">
                  <a:pos x="616" y="1088"/>
                </a:cxn>
                <a:cxn ang="0">
                  <a:pos x="616" y="979"/>
                </a:cxn>
                <a:cxn ang="0">
                  <a:pos x="482" y="1044"/>
                </a:cxn>
                <a:cxn ang="0">
                  <a:pos x="357" y="1039"/>
                </a:cxn>
                <a:cxn ang="0">
                  <a:pos x="256" y="989"/>
                </a:cxn>
                <a:cxn ang="0">
                  <a:pos x="187" y="881"/>
                </a:cxn>
                <a:cxn ang="0">
                  <a:pos x="174" y="729"/>
                </a:cxn>
                <a:cxn ang="0">
                  <a:pos x="201" y="580"/>
                </a:cxn>
                <a:cxn ang="0">
                  <a:pos x="265" y="373"/>
                </a:cxn>
                <a:cxn ang="0">
                  <a:pos x="321" y="209"/>
                </a:cxn>
                <a:cxn ang="0">
                  <a:pos x="332" y="91"/>
                </a:cxn>
                <a:cxn ang="0">
                  <a:pos x="303" y="53"/>
                </a:cxn>
                <a:cxn ang="0">
                  <a:pos x="252" y="53"/>
                </a:cxn>
                <a:cxn ang="0">
                  <a:pos x="165" y="113"/>
                </a:cxn>
                <a:cxn ang="0">
                  <a:pos x="82" y="265"/>
                </a:cxn>
                <a:cxn ang="0">
                  <a:pos x="47" y="373"/>
                </a:cxn>
                <a:cxn ang="0">
                  <a:pos x="18" y="380"/>
                </a:cxn>
                <a:cxn ang="0">
                  <a:pos x="0" y="359"/>
                </a:cxn>
                <a:cxn ang="0">
                  <a:pos x="38" y="231"/>
                </a:cxn>
                <a:cxn ang="0">
                  <a:pos x="102" y="113"/>
                </a:cxn>
                <a:cxn ang="0">
                  <a:pos x="201" y="22"/>
                </a:cxn>
              </a:cxnLst>
              <a:rect l="0" t="0" r="r" b="b"/>
              <a:pathLst>
                <a:path w="993" h="1501">
                  <a:moveTo>
                    <a:pt x="288" y="0"/>
                  </a:moveTo>
                  <a:lnTo>
                    <a:pt x="330" y="5"/>
                  </a:lnTo>
                  <a:lnTo>
                    <a:pt x="368" y="19"/>
                  </a:lnTo>
                  <a:lnTo>
                    <a:pt x="401" y="43"/>
                  </a:lnTo>
                  <a:lnTo>
                    <a:pt x="428" y="72"/>
                  </a:lnTo>
                  <a:lnTo>
                    <a:pt x="448" y="108"/>
                  </a:lnTo>
                  <a:lnTo>
                    <a:pt x="459" y="147"/>
                  </a:lnTo>
                  <a:lnTo>
                    <a:pt x="464" y="190"/>
                  </a:lnTo>
                  <a:lnTo>
                    <a:pt x="464" y="212"/>
                  </a:lnTo>
                  <a:lnTo>
                    <a:pt x="459" y="233"/>
                  </a:lnTo>
                  <a:lnTo>
                    <a:pt x="455" y="257"/>
                  </a:lnTo>
                  <a:lnTo>
                    <a:pt x="446" y="284"/>
                  </a:lnTo>
                  <a:lnTo>
                    <a:pt x="435" y="318"/>
                  </a:lnTo>
                  <a:lnTo>
                    <a:pt x="419" y="359"/>
                  </a:lnTo>
                  <a:lnTo>
                    <a:pt x="386" y="455"/>
                  </a:lnTo>
                  <a:lnTo>
                    <a:pt x="357" y="544"/>
                  </a:lnTo>
                  <a:lnTo>
                    <a:pt x="337" y="623"/>
                  </a:lnTo>
                  <a:lnTo>
                    <a:pt x="321" y="695"/>
                  </a:lnTo>
                  <a:lnTo>
                    <a:pt x="312" y="758"/>
                  </a:lnTo>
                  <a:lnTo>
                    <a:pt x="310" y="816"/>
                  </a:lnTo>
                  <a:lnTo>
                    <a:pt x="312" y="847"/>
                  </a:lnTo>
                  <a:lnTo>
                    <a:pt x="314" y="881"/>
                  </a:lnTo>
                  <a:lnTo>
                    <a:pt x="323" y="912"/>
                  </a:lnTo>
                  <a:lnTo>
                    <a:pt x="334" y="941"/>
                  </a:lnTo>
                  <a:lnTo>
                    <a:pt x="352" y="965"/>
                  </a:lnTo>
                  <a:lnTo>
                    <a:pt x="375" y="984"/>
                  </a:lnTo>
                  <a:lnTo>
                    <a:pt x="404" y="996"/>
                  </a:lnTo>
                  <a:lnTo>
                    <a:pt x="442" y="1001"/>
                  </a:lnTo>
                  <a:lnTo>
                    <a:pt x="486" y="996"/>
                  </a:lnTo>
                  <a:lnTo>
                    <a:pt x="529" y="979"/>
                  </a:lnTo>
                  <a:lnTo>
                    <a:pt x="564" y="958"/>
                  </a:lnTo>
                  <a:lnTo>
                    <a:pt x="598" y="931"/>
                  </a:lnTo>
                  <a:lnTo>
                    <a:pt x="625" y="900"/>
                  </a:lnTo>
                  <a:lnTo>
                    <a:pt x="649" y="871"/>
                  </a:lnTo>
                  <a:lnTo>
                    <a:pt x="665" y="842"/>
                  </a:lnTo>
                  <a:lnTo>
                    <a:pt x="678" y="820"/>
                  </a:lnTo>
                  <a:lnTo>
                    <a:pt x="685" y="804"/>
                  </a:lnTo>
                  <a:lnTo>
                    <a:pt x="783" y="387"/>
                  </a:lnTo>
                  <a:lnTo>
                    <a:pt x="801" y="291"/>
                  </a:lnTo>
                  <a:lnTo>
                    <a:pt x="823" y="202"/>
                  </a:lnTo>
                  <a:lnTo>
                    <a:pt x="830" y="173"/>
                  </a:lnTo>
                  <a:lnTo>
                    <a:pt x="839" y="142"/>
                  </a:lnTo>
                  <a:lnTo>
                    <a:pt x="845" y="113"/>
                  </a:lnTo>
                  <a:lnTo>
                    <a:pt x="850" y="89"/>
                  </a:lnTo>
                  <a:lnTo>
                    <a:pt x="854" y="75"/>
                  </a:lnTo>
                  <a:lnTo>
                    <a:pt x="872" y="53"/>
                  </a:lnTo>
                  <a:lnTo>
                    <a:pt x="892" y="39"/>
                  </a:lnTo>
                  <a:lnTo>
                    <a:pt x="912" y="29"/>
                  </a:lnTo>
                  <a:lnTo>
                    <a:pt x="932" y="27"/>
                  </a:lnTo>
                  <a:lnTo>
                    <a:pt x="950" y="29"/>
                  </a:lnTo>
                  <a:lnTo>
                    <a:pt x="966" y="36"/>
                  </a:lnTo>
                  <a:lnTo>
                    <a:pt x="979" y="51"/>
                  </a:lnTo>
                  <a:lnTo>
                    <a:pt x="988" y="67"/>
                  </a:lnTo>
                  <a:lnTo>
                    <a:pt x="993" y="89"/>
                  </a:lnTo>
                  <a:lnTo>
                    <a:pt x="993" y="101"/>
                  </a:lnTo>
                  <a:lnTo>
                    <a:pt x="990" y="111"/>
                  </a:lnTo>
                  <a:lnTo>
                    <a:pt x="988" y="125"/>
                  </a:lnTo>
                  <a:lnTo>
                    <a:pt x="982" y="144"/>
                  </a:lnTo>
                  <a:lnTo>
                    <a:pt x="986" y="142"/>
                  </a:lnTo>
                  <a:lnTo>
                    <a:pt x="781" y="1030"/>
                  </a:lnTo>
                  <a:lnTo>
                    <a:pt x="756" y="1114"/>
                  </a:lnTo>
                  <a:lnTo>
                    <a:pt x="720" y="1193"/>
                  </a:lnTo>
                  <a:lnTo>
                    <a:pt x="674" y="1268"/>
                  </a:lnTo>
                  <a:lnTo>
                    <a:pt x="620" y="1333"/>
                  </a:lnTo>
                  <a:lnTo>
                    <a:pt x="560" y="1391"/>
                  </a:lnTo>
                  <a:lnTo>
                    <a:pt x="493" y="1436"/>
                  </a:lnTo>
                  <a:lnTo>
                    <a:pt x="424" y="1472"/>
                  </a:lnTo>
                  <a:lnTo>
                    <a:pt x="350" y="1494"/>
                  </a:lnTo>
                  <a:lnTo>
                    <a:pt x="276" y="1501"/>
                  </a:lnTo>
                  <a:lnTo>
                    <a:pt x="221" y="1497"/>
                  </a:lnTo>
                  <a:lnTo>
                    <a:pt x="174" y="1482"/>
                  </a:lnTo>
                  <a:lnTo>
                    <a:pt x="131" y="1460"/>
                  </a:lnTo>
                  <a:lnTo>
                    <a:pt x="96" y="1429"/>
                  </a:lnTo>
                  <a:lnTo>
                    <a:pt x="71" y="1393"/>
                  </a:lnTo>
                  <a:lnTo>
                    <a:pt x="55" y="1350"/>
                  </a:lnTo>
                  <a:lnTo>
                    <a:pt x="49" y="1302"/>
                  </a:lnTo>
                  <a:lnTo>
                    <a:pt x="53" y="1258"/>
                  </a:lnTo>
                  <a:lnTo>
                    <a:pt x="64" y="1222"/>
                  </a:lnTo>
                  <a:lnTo>
                    <a:pt x="80" y="1196"/>
                  </a:lnTo>
                  <a:lnTo>
                    <a:pt x="100" y="1177"/>
                  </a:lnTo>
                  <a:lnTo>
                    <a:pt x="122" y="1162"/>
                  </a:lnTo>
                  <a:lnTo>
                    <a:pt x="145" y="1155"/>
                  </a:lnTo>
                  <a:lnTo>
                    <a:pt x="167" y="1152"/>
                  </a:lnTo>
                  <a:lnTo>
                    <a:pt x="178" y="1152"/>
                  </a:lnTo>
                  <a:lnTo>
                    <a:pt x="194" y="1155"/>
                  </a:lnTo>
                  <a:lnTo>
                    <a:pt x="207" y="1162"/>
                  </a:lnTo>
                  <a:lnTo>
                    <a:pt x="223" y="1169"/>
                  </a:lnTo>
                  <a:lnTo>
                    <a:pt x="236" y="1184"/>
                  </a:lnTo>
                  <a:lnTo>
                    <a:pt x="245" y="1205"/>
                  </a:lnTo>
                  <a:lnTo>
                    <a:pt x="247" y="1232"/>
                  </a:lnTo>
                  <a:lnTo>
                    <a:pt x="243" y="1261"/>
                  </a:lnTo>
                  <a:lnTo>
                    <a:pt x="234" y="1287"/>
                  </a:lnTo>
                  <a:lnTo>
                    <a:pt x="221" y="1309"/>
                  </a:lnTo>
                  <a:lnTo>
                    <a:pt x="203" y="1326"/>
                  </a:lnTo>
                  <a:lnTo>
                    <a:pt x="180" y="1343"/>
                  </a:lnTo>
                  <a:lnTo>
                    <a:pt x="158" y="1352"/>
                  </a:lnTo>
                  <a:lnTo>
                    <a:pt x="136" y="1355"/>
                  </a:lnTo>
                  <a:lnTo>
                    <a:pt x="111" y="1355"/>
                  </a:lnTo>
                  <a:lnTo>
                    <a:pt x="131" y="1386"/>
                  </a:lnTo>
                  <a:lnTo>
                    <a:pt x="154" y="1410"/>
                  </a:lnTo>
                  <a:lnTo>
                    <a:pt x="180" y="1427"/>
                  </a:lnTo>
                  <a:lnTo>
                    <a:pt x="209" y="1439"/>
                  </a:lnTo>
                  <a:lnTo>
                    <a:pt x="234" y="1446"/>
                  </a:lnTo>
                  <a:lnTo>
                    <a:pt x="256" y="1448"/>
                  </a:lnTo>
                  <a:lnTo>
                    <a:pt x="274" y="1448"/>
                  </a:lnTo>
                  <a:lnTo>
                    <a:pt x="323" y="1444"/>
                  </a:lnTo>
                  <a:lnTo>
                    <a:pt x="368" y="1429"/>
                  </a:lnTo>
                  <a:lnTo>
                    <a:pt x="410" y="1405"/>
                  </a:lnTo>
                  <a:lnTo>
                    <a:pt x="448" y="1374"/>
                  </a:lnTo>
                  <a:lnTo>
                    <a:pt x="482" y="1340"/>
                  </a:lnTo>
                  <a:lnTo>
                    <a:pt x="511" y="1302"/>
                  </a:lnTo>
                  <a:lnTo>
                    <a:pt x="558" y="1229"/>
                  </a:lnTo>
                  <a:lnTo>
                    <a:pt x="591" y="1157"/>
                  </a:lnTo>
                  <a:lnTo>
                    <a:pt x="616" y="1088"/>
                  </a:lnTo>
                  <a:lnTo>
                    <a:pt x="636" y="1015"/>
                  </a:lnTo>
                  <a:lnTo>
                    <a:pt x="654" y="943"/>
                  </a:lnTo>
                  <a:lnTo>
                    <a:pt x="616" y="979"/>
                  </a:lnTo>
                  <a:lnTo>
                    <a:pt x="573" y="1008"/>
                  </a:lnTo>
                  <a:lnTo>
                    <a:pt x="529" y="1030"/>
                  </a:lnTo>
                  <a:lnTo>
                    <a:pt x="482" y="1044"/>
                  </a:lnTo>
                  <a:lnTo>
                    <a:pt x="433" y="1049"/>
                  </a:lnTo>
                  <a:lnTo>
                    <a:pt x="395" y="1047"/>
                  </a:lnTo>
                  <a:lnTo>
                    <a:pt x="357" y="1039"/>
                  </a:lnTo>
                  <a:lnTo>
                    <a:pt x="321" y="1027"/>
                  </a:lnTo>
                  <a:lnTo>
                    <a:pt x="288" y="1011"/>
                  </a:lnTo>
                  <a:lnTo>
                    <a:pt x="256" y="989"/>
                  </a:lnTo>
                  <a:lnTo>
                    <a:pt x="227" y="960"/>
                  </a:lnTo>
                  <a:lnTo>
                    <a:pt x="205" y="924"/>
                  </a:lnTo>
                  <a:lnTo>
                    <a:pt x="187" y="881"/>
                  </a:lnTo>
                  <a:lnTo>
                    <a:pt x="176" y="830"/>
                  </a:lnTo>
                  <a:lnTo>
                    <a:pt x="172" y="772"/>
                  </a:lnTo>
                  <a:lnTo>
                    <a:pt x="174" y="729"/>
                  </a:lnTo>
                  <a:lnTo>
                    <a:pt x="178" y="683"/>
                  </a:lnTo>
                  <a:lnTo>
                    <a:pt x="187" y="635"/>
                  </a:lnTo>
                  <a:lnTo>
                    <a:pt x="201" y="580"/>
                  </a:lnTo>
                  <a:lnTo>
                    <a:pt x="218" y="520"/>
                  </a:lnTo>
                  <a:lnTo>
                    <a:pt x="241" y="450"/>
                  </a:lnTo>
                  <a:lnTo>
                    <a:pt x="265" y="373"/>
                  </a:lnTo>
                  <a:lnTo>
                    <a:pt x="296" y="286"/>
                  </a:lnTo>
                  <a:lnTo>
                    <a:pt x="308" y="250"/>
                  </a:lnTo>
                  <a:lnTo>
                    <a:pt x="321" y="209"/>
                  </a:lnTo>
                  <a:lnTo>
                    <a:pt x="330" y="166"/>
                  </a:lnTo>
                  <a:lnTo>
                    <a:pt x="334" y="123"/>
                  </a:lnTo>
                  <a:lnTo>
                    <a:pt x="332" y="91"/>
                  </a:lnTo>
                  <a:lnTo>
                    <a:pt x="325" y="72"/>
                  </a:lnTo>
                  <a:lnTo>
                    <a:pt x="314" y="60"/>
                  </a:lnTo>
                  <a:lnTo>
                    <a:pt x="303" y="53"/>
                  </a:lnTo>
                  <a:lnTo>
                    <a:pt x="292" y="51"/>
                  </a:lnTo>
                  <a:lnTo>
                    <a:pt x="281" y="51"/>
                  </a:lnTo>
                  <a:lnTo>
                    <a:pt x="252" y="53"/>
                  </a:lnTo>
                  <a:lnTo>
                    <a:pt x="223" y="65"/>
                  </a:lnTo>
                  <a:lnTo>
                    <a:pt x="194" y="84"/>
                  </a:lnTo>
                  <a:lnTo>
                    <a:pt x="165" y="113"/>
                  </a:lnTo>
                  <a:lnTo>
                    <a:pt x="136" y="152"/>
                  </a:lnTo>
                  <a:lnTo>
                    <a:pt x="109" y="202"/>
                  </a:lnTo>
                  <a:lnTo>
                    <a:pt x="82" y="265"/>
                  </a:lnTo>
                  <a:lnTo>
                    <a:pt x="60" y="339"/>
                  </a:lnTo>
                  <a:lnTo>
                    <a:pt x="53" y="361"/>
                  </a:lnTo>
                  <a:lnTo>
                    <a:pt x="47" y="373"/>
                  </a:lnTo>
                  <a:lnTo>
                    <a:pt x="40" y="378"/>
                  </a:lnTo>
                  <a:lnTo>
                    <a:pt x="26" y="380"/>
                  </a:lnTo>
                  <a:lnTo>
                    <a:pt x="18" y="380"/>
                  </a:lnTo>
                  <a:lnTo>
                    <a:pt x="9" y="375"/>
                  </a:lnTo>
                  <a:lnTo>
                    <a:pt x="0" y="366"/>
                  </a:lnTo>
                  <a:lnTo>
                    <a:pt x="0" y="359"/>
                  </a:lnTo>
                  <a:lnTo>
                    <a:pt x="13" y="301"/>
                  </a:lnTo>
                  <a:lnTo>
                    <a:pt x="24" y="267"/>
                  </a:lnTo>
                  <a:lnTo>
                    <a:pt x="38" y="231"/>
                  </a:lnTo>
                  <a:lnTo>
                    <a:pt x="55" y="190"/>
                  </a:lnTo>
                  <a:lnTo>
                    <a:pt x="78" y="152"/>
                  </a:lnTo>
                  <a:lnTo>
                    <a:pt x="102" y="113"/>
                  </a:lnTo>
                  <a:lnTo>
                    <a:pt x="131" y="77"/>
                  </a:lnTo>
                  <a:lnTo>
                    <a:pt x="165" y="46"/>
                  </a:lnTo>
                  <a:lnTo>
                    <a:pt x="201" y="22"/>
                  </a:lnTo>
                  <a:lnTo>
                    <a:pt x="243" y="5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5" name="Freeform 51"/>
            <p:cNvSpPr>
              <a:spLocks/>
            </p:cNvSpPr>
            <p:nvPr/>
          </p:nvSpPr>
          <p:spPr bwMode="auto">
            <a:xfrm>
              <a:off x="10598" y="3814"/>
              <a:ext cx="504" cy="23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6" y="34"/>
                </a:cxn>
                <a:cxn ang="0">
                  <a:pos x="136" y="94"/>
                </a:cxn>
                <a:cxn ang="0">
                  <a:pos x="210" y="180"/>
                </a:cxn>
                <a:cxn ang="0">
                  <a:pos x="286" y="296"/>
                </a:cxn>
                <a:cxn ang="0">
                  <a:pos x="361" y="438"/>
                </a:cxn>
                <a:cxn ang="0">
                  <a:pos x="442" y="664"/>
                </a:cxn>
                <a:cxn ang="0">
                  <a:pos x="484" y="880"/>
                </a:cxn>
                <a:cxn ang="0">
                  <a:pos x="502" y="1075"/>
                </a:cxn>
                <a:cxn ang="0">
                  <a:pos x="502" y="1160"/>
                </a:cxn>
                <a:cxn ang="0">
                  <a:pos x="491" y="1371"/>
                </a:cxn>
                <a:cxn ang="0">
                  <a:pos x="451" y="1612"/>
                </a:cxn>
                <a:cxn ang="0">
                  <a:pos x="366" y="1867"/>
                </a:cxn>
                <a:cxn ang="0">
                  <a:pos x="292" y="2014"/>
                </a:cxn>
                <a:cxn ang="0">
                  <a:pos x="212" y="2134"/>
                </a:cxn>
                <a:cxn ang="0">
                  <a:pos x="136" y="2223"/>
                </a:cxn>
                <a:cxn ang="0">
                  <a:pos x="76" y="2286"/>
                </a:cxn>
                <a:cxn ang="0">
                  <a:pos x="25" y="2319"/>
                </a:cxn>
                <a:cxn ang="0">
                  <a:pos x="9" y="2314"/>
                </a:cxn>
                <a:cxn ang="0">
                  <a:pos x="0" y="2293"/>
                </a:cxn>
                <a:cxn ang="0">
                  <a:pos x="7" y="2281"/>
                </a:cxn>
                <a:cxn ang="0">
                  <a:pos x="31" y="2257"/>
                </a:cxn>
                <a:cxn ang="0">
                  <a:pos x="158" y="2086"/>
                </a:cxn>
                <a:cxn ang="0">
                  <a:pos x="254" y="1898"/>
                </a:cxn>
                <a:cxn ang="0">
                  <a:pos x="319" y="1696"/>
                </a:cxn>
                <a:cxn ang="0">
                  <a:pos x="357" y="1484"/>
                </a:cxn>
                <a:cxn ang="0">
                  <a:pos x="375" y="1268"/>
                </a:cxn>
                <a:cxn ang="0">
                  <a:pos x="373" y="1003"/>
                </a:cxn>
                <a:cxn ang="0">
                  <a:pos x="337" y="714"/>
                </a:cxn>
                <a:cxn ang="0">
                  <a:pos x="270" y="464"/>
                </a:cxn>
                <a:cxn ang="0">
                  <a:pos x="172" y="250"/>
                </a:cxn>
                <a:cxn ang="0">
                  <a:pos x="42" y="77"/>
                </a:cxn>
                <a:cxn ang="0">
                  <a:pos x="11" y="43"/>
                </a:cxn>
                <a:cxn ang="0">
                  <a:pos x="2" y="29"/>
                </a:cxn>
                <a:cxn ang="0">
                  <a:pos x="4" y="17"/>
                </a:cxn>
                <a:cxn ang="0">
                  <a:pos x="20" y="0"/>
                </a:cxn>
              </a:cxnLst>
              <a:rect l="0" t="0" r="r" b="b"/>
              <a:pathLst>
                <a:path w="504" h="2319">
                  <a:moveTo>
                    <a:pt x="20" y="0"/>
                  </a:moveTo>
                  <a:lnTo>
                    <a:pt x="27" y="0"/>
                  </a:lnTo>
                  <a:lnTo>
                    <a:pt x="54" y="14"/>
                  </a:lnTo>
                  <a:lnTo>
                    <a:pt x="76" y="34"/>
                  </a:lnTo>
                  <a:lnTo>
                    <a:pt x="103" y="60"/>
                  </a:lnTo>
                  <a:lnTo>
                    <a:pt x="136" y="94"/>
                  </a:lnTo>
                  <a:lnTo>
                    <a:pt x="172" y="135"/>
                  </a:lnTo>
                  <a:lnTo>
                    <a:pt x="210" y="180"/>
                  </a:lnTo>
                  <a:lnTo>
                    <a:pt x="248" y="236"/>
                  </a:lnTo>
                  <a:lnTo>
                    <a:pt x="286" y="296"/>
                  </a:lnTo>
                  <a:lnTo>
                    <a:pt x="326" y="363"/>
                  </a:lnTo>
                  <a:lnTo>
                    <a:pt x="361" y="438"/>
                  </a:lnTo>
                  <a:lnTo>
                    <a:pt x="406" y="551"/>
                  </a:lnTo>
                  <a:lnTo>
                    <a:pt x="442" y="664"/>
                  </a:lnTo>
                  <a:lnTo>
                    <a:pt x="466" y="775"/>
                  </a:lnTo>
                  <a:lnTo>
                    <a:pt x="484" y="880"/>
                  </a:lnTo>
                  <a:lnTo>
                    <a:pt x="498" y="982"/>
                  </a:lnTo>
                  <a:lnTo>
                    <a:pt x="502" y="1075"/>
                  </a:lnTo>
                  <a:lnTo>
                    <a:pt x="504" y="1160"/>
                  </a:lnTo>
                  <a:lnTo>
                    <a:pt x="502" y="1160"/>
                  </a:lnTo>
                  <a:lnTo>
                    <a:pt x="500" y="1261"/>
                  </a:lnTo>
                  <a:lnTo>
                    <a:pt x="491" y="1371"/>
                  </a:lnTo>
                  <a:lnTo>
                    <a:pt x="475" y="1489"/>
                  </a:lnTo>
                  <a:lnTo>
                    <a:pt x="451" y="1612"/>
                  </a:lnTo>
                  <a:lnTo>
                    <a:pt x="415" y="1739"/>
                  </a:lnTo>
                  <a:lnTo>
                    <a:pt x="366" y="1867"/>
                  </a:lnTo>
                  <a:lnTo>
                    <a:pt x="330" y="1944"/>
                  </a:lnTo>
                  <a:lnTo>
                    <a:pt x="292" y="2014"/>
                  </a:lnTo>
                  <a:lnTo>
                    <a:pt x="252" y="2079"/>
                  </a:lnTo>
                  <a:lnTo>
                    <a:pt x="212" y="2134"/>
                  </a:lnTo>
                  <a:lnTo>
                    <a:pt x="174" y="2182"/>
                  </a:lnTo>
                  <a:lnTo>
                    <a:pt x="136" y="2223"/>
                  </a:lnTo>
                  <a:lnTo>
                    <a:pt x="105" y="2259"/>
                  </a:lnTo>
                  <a:lnTo>
                    <a:pt x="76" y="2286"/>
                  </a:lnTo>
                  <a:lnTo>
                    <a:pt x="51" y="2305"/>
                  </a:lnTo>
                  <a:lnTo>
                    <a:pt x="25" y="2319"/>
                  </a:lnTo>
                  <a:lnTo>
                    <a:pt x="16" y="2319"/>
                  </a:lnTo>
                  <a:lnTo>
                    <a:pt x="9" y="2314"/>
                  </a:lnTo>
                  <a:lnTo>
                    <a:pt x="0" y="2305"/>
                  </a:lnTo>
                  <a:lnTo>
                    <a:pt x="0" y="2293"/>
                  </a:lnTo>
                  <a:lnTo>
                    <a:pt x="2" y="2288"/>
                  </a:lnTo>
                  <a:lnTo>
                    <a:pt x="7" y="2281"/>
                  </a:lnTo>
                  <a:lnTo>
                    <a:pt x="16" y="2271"/>
                  </a:lnTo>
                  <a:lnTo>
                    <a:pt x="31" y="2257"/>
                  </a:lnTo>
                  <a:lnTo>
                    <a:pt x="100" y="2175"/>
                  </a:lnTo>
                  <a:lnTo>
                    <a:pt x="158" y="2086"/>
                  </a:lnTo>
                  <a:lnTo>
                    <a:pt x="210" y="1994"/>
                  </a:lnTo>
                  <a:lnTo>
                    <a:pt x="254" y="1898"/>
                  </a:lnTo>
                  <a:lnTo>
                    <a:pt x="290" y="1800"/>
                  </a:lnTo>
                  <a:lnTo>
                    <a:pt x="319" y="1696"/>
                  </a:lnTo>
                  <a:lnTo>
                    <a:pt x="341" y="1590"/>
                  </a:lnTo>
                  <a:lnTo>
                    <a:pt x="357" y="1484"/>
                  </a:lnTo>
                  <a:lnTo>
                    <a:pt x="368" y="1376"/>
                  </a:lnTo>
                  <a:lnTo>
                    <a:pt x="375" y="1268"/>
                  </a:lnTo>
                  <a:lnTo>
                    <a:pt x="377" y="1160"/>
                  </a:lnTo>
                  <a:lnTo>
                    <a:pt x="373" y="1003"/>
                  </a:lnTo>
                  <a:lnTo>
                    <a:pt x="359" y="854"/>
                  </a:lnTo>
                  <a:lnTo>
                    <a:pt x="337" y="714"/>
                  </a:lnTo>
                  <a:lnTo>
                    <a:pt x="308" y="585"/>
                  </a:lnTo>
                  <a:lnTo>
                    <a:pt x="270" y="464"/>
                  </a:lnTo>
                  <a:lnTo>
                    <a:pt x="225" y="354"/>
                  </a:lnTo>
                  <a:lnTo>
                    <a:pt x="172" y="250"/>
                  </a:lnTo>
                  <a:lnTo>
                    <a:pt x="109" y="159"/>
                  </a:lnTo>
                  <a:lnTo>
                    <a:pt x="42" y="77"/>
                  </a:lnTo>
                  <a:lnTo>
                    <a:pt x="22" y="58"/>
                  </a:lnTo>
                  <a:lnTo>
                    <a:pt x="11" y="43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4" y="17"/>
                  </a:lnTo>
                  <a:lnTo>
                    <a:pt x="7" y="9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172200" y="381000"/>
            <a:ext cx="613534" cy="812160"/>
            <a:chOff x="4984" y="745"/>
            <a:chExt cx="1668" cy="2208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984" y="745"/>
              <a:ext cx="1668" cy="11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010" y="1035"/>
              <a:ext cx="1458" cy="1630"/>
            </a:xfrm>
            <a:custGeom>
              <a:avLst/>
              <a:gdLst/>
              <a:ahLst/>
              <a:cxnLst>
                <a:cxn ang="0">
                  <a:pos x="900" y="18"/>
                </a:cxn>
                <a:cxn ang="0">
                  <a:pos x="1101" y="87"/>
                </a:cxn>
                <a:cxn ang="0">
                  <a:pos x="1263" y="202"/>
                </a:cxn>
                <a:cxn ang="0">
                  <a:pos x="1376" y="353"/>
                </a:cxn>
                <a:cxn ang="0">
                  <a:pos x="1428" y="531"/>
                </a:cxn>
                <a:cxn ang="0">
                  <a:pos x="1411" y="725"/>
                </a:cxn>
                <a:cxn ang="0">
                  <a:pos x="1337" y="908"/>
                </a:cxn>
                <a:cxn ang="0">
                  <a:pos x="1228" y="1088"/>
                </a:cxn>
                <a:cxn ang="0">
                  <a:pos x="1112" y="1271"/>
                </a:cxn>
                <a:cxn ang="0">
                  <a:pos x="1037" y="1438"/>
                </a:cxn>
                <a:cxn ang="0">
                  <a:pos x="1289" y="1478"/>
                </a:cxn>
                <a:cxn ang="0">
                  <a:pos x="1341" y="1461"/>
                </a:cxn>
                <a:cxn ang="0">
                  <a:pos x="1360" y="1432"/>
                </a:cxn>
                <a:cxn ang="0">
                  <a:pos x="1394" y="1300"/>
                </a:cxn>
                <a:cxn ang="0">
                  <a:pos x="999" y="1630"/>
                </a:cxn>
                <a:cxn ang="0">
                  <a:pos x="961" y="1618"/>
                </a:cxn>
                <a:cxn ang="0">
                  <a:pos x="957" y="1544"/>
                </a:cxn>
                <a:cxn ang="0">
                  <a:pos x="983" y="1385"/>
                </a:cxn>
                <a:cxn ang="0">
                  <a:pos x="1026" y="1234"/>
                </a:cxn>
                <a:cxn ang="0">
                  <a:pos x="1065" y="1117"/>
                </a:cxn>
                <a:cxn ang="0">
                  <a:pos x="1147" y="871"/>
                </a:cxn>
                <a:cxn ang="0">
                  <a:pos x="1193" y="635"/>
                </a:cxn>
                <a:cxn ang="0">
                  <a:pos x="1180" y="435"/>
                </a:cxn>
                <a:cxn ang="0">
                  <a:pos x="1123" y="281"/>
                </a:cxn>
                <a:cxn ang="0">
                  <a:pos x="1031" y="167"/>
                </a:cxn>
                <a:cxn ang="0">
                  <a:pos x="917" y="92"/>
                </a:cxn>
                <a:cxn ang="0">
                  <a:pos x="791" y="55"/>
                </a:cxn>
                <a:cxn ang="0">
                  <a:pos x="670" y="54"/>
                </a:cxn>
                <a:cxn ang="0">
                  <a:pos x="552" y="87"/>
                </a:cxn>
                <a:cxn ang="0">
                  <a:pos x="442" y="153"/>
                </a:cxn>
                <a:cxn ang="0">
                  <a:pos x="351" y="255"/>
                </a:cxn>
                <a:cxn ang="0">
                  <a:pos x="287" y="396"/>
                </a:cxn>
                <a:cxn ang="0">
                  <a:pos x="264" y="578"/>
                </a:cxn>
                <a:cxn ang="0">
                  <a:pos x="295" y="809"/>
                </a:cxn>
                <a:cxn ang="0">
                  <a:pos x="360" y="1023"/>
                </a:cxn>
                <a:cxn ang="0">
                  <a:pos x="423" y="1199"/>
                </a:cxn>
                <a:cxn ang="0">
                  <a:pos x="478" y="1392"/>
                </a:cxn>
                <a:cxn ang="0">
                  <a:pos x="503" y="1582"/>
                </a:cxn>
                <a:cxn ang="0">
                  <a:pos x="493" y="1624"/>
                </a:cxn>
                <a:cxn ang="0">
                  <a:pos x="76" y="1630"/>
                </a:cxn>
                <a:cxn ang="0">
                  <a:pos x="76" y="1342"/>
                </a:cxn>
                <a:cxn ang="0">
                  <a:pos x="105" y="1443"/>
                </a:cxn>
                <a:cxn ang="0">
                  <a:pos x="130" y="1468"/>
                </a:cxn>
                <a:cxn ang="0">
                  <a:pos x="194" y="1479"/>
                </a:cxn>
                <a:cxn ang="0">
                  <a:pos x="410" y="1396"/>
                </a:cxn>
                <a:cxn ang="0">
                  <a:pos x="324" y="1228"/>
                </a:cxn>
                <a:cxn ang="0">
                  <a:pos x="203" y="1043"/>
                </a:cxn>
                <a:cxn ang="0">
                  <a:pos x="101" y="863"/>
                </a:cxn>
                <a:cxn ang="0">
                  <a:pos x="38" y="677"/>
                </a:cxn>
                <a:cxn ang="0">
                  <a:pos x="39" y="481"/>
                </a:cxn>
                <a:cxn ang="0">
                  <a:pos x="114" y="302"/>
                </a:cxn>
                <a:cxn ang="0">
                  <a:pos x="252" y="155"/>
                </a:cxn>
                <a:cxn ang="0">
                  <a:pos x="441" y="51"/>
                </a:cxn>
                <a:cxn ang="0">
                  <a:pos x="670" y="3"/>
                </a:cxn>
              </a:cxnLst>
              <a:rect l="0" t="0" r="r" b="b"/>
              <a:pathLst>
                <a:path w="1458" h="1630">
                  <a:moveTo>
                    <a:pt x="732" y="0"/>
                  </a:moveTo>
                  <a:lnTo>
                    <a:pt x="790" y="2"/>
                  </a:lnTo>
                  <a:lnTo>
                    <a:pt x="845" y="8"/>
                  </a:lnTo>
                  <a:lnTo>
                    <a:pt x="900" y="18"/>
                  </a:lnTo>
                  <a:lnTo>
                    <a:pt x="953" y="30"/>
                  </a:lnTo>
                  <a:lnTo>
                    <a:pt x="1004" y="45"/>
                  </a:lnTo>
                  <a:lnTo>
                    <a:pt x="1054" y="65"/>
                  </a:lnTo>
                  <a:lnTo>
                    <a:pt x="1101" y="87"/>
                  </a:lnTo>
                  <a:lnTo>
                    <a:pt x="1145" y="111"/>
                  </a:lnTo>
                  <a:lnTo>
                    <a:pt x="1187" y="139"/>
                  </a:lnTo>
                  <a:lnTo>
                    <a:pt x="1227" y="170"/>
                  </a:lnTo>
                  <a:lnTo>
                    <a:pt x="1263" y="202"/>
                  </a:lnTo>
                  <a:lnTo>
                    <a:pt x="1296" y="236"/>
                  </a:lnTo>
                  <a:lnTo>
                    <a:pt x="1326" y="274"/>
                  </a:lnTo>
                  <a:lnTo>
                    <a:pt x="1353" y="313"/>
                  </a:lnTo>
                  <a:lnTo>
                    <a:pt x="1376" y="353"/>
                  </a:lnTo>
                  <a:lnTo>
                    <a:pt x="1395" y="396"/>
                  </a:lnTo>
                  <a:lnTo>
                    <a:pt x="1411" y="439"/>
                  </a:lnTo>
                  <a:lnTo>
                    <a:pt x="1421" y="485"/>
                  </a:lnTo>
                  <a:lnTo>
                    <a:pt x="1428" y="531"/>
                  </a:lnTo>
                  <a:lnTo>
                    <a:pt x="1431" y="579"/>
                  </a:lnTo>
                  <a:lnTo>
                    <a:pt x="1428" y="628"/>
                  </a:lnTo>
                  <a:lnTo>
                    <a:pt x="1422" y="677"/>
                  </a:lnTo>
                  <a:lnTo>
                    <a:pt x="1411" y="725"/>
                  </a:lnTo>
                  <a:lnTo>
                    <a:pt x="1397" y="771"/>
                  </a:lnTo>
                  <a:lnTo>
                    <a:pt x="1380" y="817"/>
                  </a:lnTo>
                  <a:lnTo>
                    <a:pt x="1360" y="863"/>
                  </a:lnTo>
                  <a:lnTo>
                    <a:pt x="1337" y="908"/>
                  </a:lnTo>
                  <a:lnTo>
                    <a:pt x="1312" y="953"/>
                  </a:lnTo>
                  <a:lnTo>
                    <a:pt x="1285" y="997"/>
                  </a:lnTo>
                  <a:lnTo>
                    <a:pt x="1258" y="1042"/>
                  </a:lnTo>
                  <a:lnTo>
                    <a:pt x="1228" y="1088"/>
                  </a:lnTo>
                  <a:lnTo>
                    <a:pt x="1195" y="1138"/>
                  </a:lnTo>
                  <a:lnTo>
                    <a:pt x="1165" y="1184"/>
                  </a:lnTo>
                  <a:lnTo>
                    <a:pt x="1137" y="1228"/>
                  </a:lnTo>
                  <a:lnTo>
                    <a:pt x="1112" y="1271"/>
                  </a:lnTo>
                  <a:lnTo>
                    <a:pt x="1088" y="1313"/>
                  </a:lnTo>
                  <a:lnTo>
                    <a:pt x="1068" y="1354"/>
                  </a:lnTo>
                  <a:lnTo>
                    <a:pt x="1051" y="1396"/>
                  </a:lnTo>
                  <a:lnTo>
                    <a:pt x="1037" y="1438"/>
                  </a:lnTo>
                  <a:lnTo>
                    <a:pt x="1025" y="1481"/>
                  </a:lnTo>
                  <a:lnTo>
                    <a:pt x="1241" y="1481"/>
                  </a:lnTo>
                  <a:lnTo>
                    <a:pt x="1267" y="1479"/>
                  </a:lnTo>
                  <a:lnTo>
                    <a:pt x="1289" y="1478"/>
                  </a:lnTo>
                  <a:lnTo>
                    <a:pt x="1306" y="1475"/>
                  </a:lnTo>
                  <a:lnTo>
                    <a:pt x="1321" y="1471"/>
                  </a:lnTo>
                  <a:lnTo>
                    <a:pt x="1333" y="1467"/>
                  </a:lnTo>
                  <a:lnTo>
                    <a:pt x="1341" y="1461"/>
                  </a:lnTo>
                  <a:lnTo>
                    <a:pt x="1347" y="1456"/>
                  </a:lnTo>
                  <a:lnTo>
                    <a:pt x="1353" y="1449"/>
                  </a:lnTo>
                  <a:lnTo>
                    <a:pt x="1357" y="1441"/>
                  </a:lnTo>
                  <a:lnTo>
                    <a:pt x="1360" y="1432"/>
                  </a:lnTo>
                  <a:lnTo>
                    <a:pt x="1362" y="1423"/>
                  </a:lnTo>
                  <a:lnTo>
                    <a:pt x="1374" y="1382"/>
                  </a:lnTo>
                  <a:lnTo>
                    <a:pt x="1385" y="1341"/>
                  </a:lnTo>
                  <a:lnTo>
                    <a:pt x="1394" y="1300"/>
                  </a:lnTo>
                  <a:lnTo>
                    <a:pt x="1402" y="1255"/>
                  </a:lnTo>
                  <a:lnTo>
                    <a:pt x="1458" y="1255"/>
                  </a:lnTo>
                  <a:lnTo>
                    <a:pt x="1383" y="1630"/>
                  </a:lnTo>
                  <a:lnTo>
                    <a:pt x="999" y="1630"/>
                  </a:lnTo>
                  <a:lnTo>
                    <a:pt x="985" y="1629"/>
                  </a:lnTo>
                  <a:lnTo>
                    <a:pt x="973" y="1627"/>
                  </a:lnTo>
                  <a:lnTo>
                    <a:pt x="966" y="1624"/>
                  </a:lnTo>
                  <a:lnTo>
                    <a:pt x="961" y="1618"/>
                  </a:lnTo>
                  <a:lnTo>
                    <a:pt x="958" y="1610"/>
                  </a:lnTo>
                  <a:lnTo>
                    <a:pt x="956" y="1598"/>
                  </a:lnTo>
                  <a:lnTo>
                    <a:pt x="956" y="1582"/>
                  </a:lnTo>
                  <a:lnTo>
                    <a:pt x="957" y="1544"/>
                  </a:lnTo>
                  <a:lnTo>
                    <a:pt x="960" y="1506"/>
                  </a:lnTo>
                  <a:lnTo>
                    <a:pt x="966" y="1466"/>
                  </a:lnTo>
                  <a:lnTo>
                    <a:pt x="974" y="1426"/>
                  </a:lnTo>
                  <a:lnTo>
                    <a:pt x="983" y="1385"/>
                  </a:lnTo>
                  <a:lnTo>
                    <a:pt x="993" y="1346"/>
                  </a:lnTo>
                  <a:lnTo>
                    <a:pt x="1003" y="1307"/>
                  </a:lnTo>
                  <a:lnTo>
                    <a:pt x="1014" y="1270"/>
                  </a:lnTo>
                  <a:lnTo>
                    <a:pt x="1026" y="1234"/>
                  </a:lnTo>
                  <a:lnTo>
                    <a:pt x="1037" y="1200"/>
                  </a:lnTo>
                  <a:lnTo>
                    <a:pt x="1047" y="1169"/>
                  </a:lnTo>
                  <a:lnTo>
                    <a:pt x="1056" y="1142"/>
                  </a:lnTo>
                  <a:lnTo>
                    <a:pt x="1065" y="1117"/>
                  </a:lnTo>
                  <a:lnTo>
                    <a:pt x="1087" y="1054"/>
                  </a:lnTo>
                  <a:lnTo>
                    <a:pt x="1109" y="992"/>
                  </a:lnTo>
                  <a:lnTo>
                    <a:pt x="1129" y="931"/>
                  </a:lnTo>
                  <a:lnTo>
                    <a:pt x="1147" y="871"/>
                  </a:lnTo>
                  <a:lnTo>
                    <a:pt x="1163" y="811"/>
                  </a:lnTo>
                  <a:lnTo>
                    <a:pt x="1177" y="751"/>
                  </a:lnTo>
                  <a:lnTo>
                    <a:pt x="1187" y="693"/>
                  </a:lnTo>
                  <a:lnTo>
                    <a:pt x="1193" y="635"/>
                  </a:lnTo>
                  <a:lnTo>
                    <a:pt x="1195" y="578"/>
                  </a:lnTo>
                  <a:lnTo>
                    <a:pt x="1194" y="528"/>
                  </a:lnTo>
                  <a:lnTo>
                    <a:pt x="1189" y="480"/>
                  </a:lnTo>
                  <a:lnTo>
                    <a:pt x="1180" y="435"/>
                  </a:lnTo>
                  <a:lnTo>
                    <a:pt x="1170" y="393"/>
                  </a:lnTo>
                  <a:lnTo>
                    <a:pt x="1156" y="353"/>
                  </a:lnTo>
                  <a:lnTo>
                    <a:pt x="1141" y="316"/>
                  </a:lnTo>
                  <a:lnTo>
                    <a:pt x="1123" y="281"/>
                  </a:lnTo>
                  <a:lnTo>
                    <a:pt x="1103" y="249"/>
                  </a:lnTo>
                  <a:lnTo>
                    <a:pt x="1081" y="219"/>
                  </a:lnTo>
                  <a:lnTo>
                    <a:pt x="1057" y="191"/>
                  </a:lnTo>
                  <a:lnTo>
                    <a:pt x="1031" y="167"/>
                  </a:lnTo>
                  <a:lnTo>
                    <a:pt x="1004" y="145"/>
                  </a:lnTo>
                  <a:lnTo>
                    <a:pt x="976" y="125"/>
                  </a:lnTo>
                  <a:lnTo>
                    <a:pt x="947" y="107"/>
                  </a:lnTo>
                  <a:lnTo>
                    <a:pt x="917" y="92"/>
                  </a:lnTo>
                  <a:lnTo>
                    <a:pt x="886" y="79"/>
                  </a:lnTo>
                  <a:lnTo>
                    <a:pt x="855" y="69"/>
                  </a:lnTo>
                  <a:lnTo>
                    <a:pt x="823" y="60"/>
                  </a:lnTo>
                  <a:lnTo>
                    <a:pt x="791" y="55"/>
                  </a:lnTo>
                  <a:lnTo>
                    <a:pt x="759" y="51"/>
                  </a:lnTo>
                  <a:lnTo>
                    <a:pt x="728" y="50"/>
                  </a:lnTo>
                  <a:lnTo>
                    <a:pt x="699" y="51"/>
                  </a:lnTo>
                  <a:lnTo>
                    <a:pt x="670" y="54"/>
                  </a:lnTo>
                  <a:lnTo>
                    <a:pt x="640" y="59"/>
                  </a:lnTo>
                  <a:lnTo>
                    <a:pt x="610" y="66"/>
                  </a:lnTo>
                  <a:lnTo>
                    <a:pt x="581" y="75"/>
                  </a:lnTo>
                  <a:lnTo>
                    <a:pt x="552" y="87"/>
                  </a:lnTo>
                  <a:lnTo>
                    <a:pt x="524" y="100"/>
                  </a:lnTo>
                  <a:lnTo>
                    <a:pt x="496" y="115"/>
                  </a:lnTo>
                  <a:lnTo>
                    <a:pt x="468" y="132"/>
                  </a:lnTo>
                  <a:lnTo>
                    <a:pt x="442" y="153"/>
                  </a:lnTo>
                  <a:lnTo>
                    <a:pt x="417" y="175"/>
                  </a:lnTo>
                  <a:lnTo>
                    <a:pt x="393" y="199"/>
                  </a:lnTo>
                  <a:lnTo>
                    <a:pt x="371" y="226"/>
                  </a:lnTo>
                  <a:lnTo>
                    <a:pt x="351" y="255"/>
                  </a:lnTo>
                  <a:lnTo>
                    <a:pt x="331" y="287"/>
                  </a:lnTo>
                  <a:lnTo>
                    <a:pt x="314" y="321"/>
                  </a:lnTo>
                  <a:lnTo>
                    <a:pt x="300" y="358"/>
                  </a:lnTo>
                  <a:lnTo>
                    <a:pt x="287" y="396"/>
                  </a:lnTo>
                  <a:lnTo>
                    <a:pt x="277" y="438"/>
                  </a:lnTo>
                  <a:lnTo>
                    <a:pt x="270" y="482"/>
                  </a:lnTo>
                  <a:lnTo>
                    <a:pt x="266" y="529"/>
                  </a:lnTo>
                  <a:lnTo>
                    <a:pt x="264" y="578"/>
                  </a:lnTo>
                  <a:lnTo>
                    <a:pt x="267" y="635"/>
                  </a:lnTo>
                  <a:lnTo>
                    <a:pt x="273" y="694"/>
                  </a:lnTo>
                  <a:lnTo>
                    <a:pt x="283" y="752"/>
                  </a:lnTo>
                  <a:lnTo>
                    <a:pt x="295" y="809"/>
                  </a:lnTo>
                  <a:lnTo>
                    <a:pt x="310" y="866"/>
                  </a:lnTo>
                  <a:lnTo>
                    <a:pt x="326" y="920"/>
                  </a:lnTo>
                  <a:lnTo>
                    <a:pt x="343" y="973"/>
                  </a:lnTo>
                  <a:lnTo>
                    <a:pt x="360" y="1023"/>
                  </a:lnTo>
                  <a:lnTo>
                    <a:pt x="376" y="1069"/>
                  </a:lnTo>
                  <a:lnTo>
                    <a:pt x="392" y="1110"/>
                  </a:lnTo>
                  <a:lnTo>
                    <a:pt x="407" y="1154"/>
                  </a:lnTo>
                  <a:lnTo>
                    <a:pt x="423" y="1199"/>
                  </a:lnTo>
                  <a:lnTo>
                    <a:pt x="438" y="1246"/>
                  </a:lnTo>
                  <a:lnTo>
                    <a:pt x="453" y="1294"/>
                  </a:lnTo>
                  <a:lnTo>
                    <a:pt x="467" y="1343"/>
                  </a:lnTo>
                  <a:lnTo>
                    <a:pt x="478" y="1392"/>
                  </a:lnTo>
                  <a:lnTo>
                    <a:pt x="488" y="1441"/>
                  </a:lnTo>
                  <a:lnTo>
                    <a:pt x="496" y="1490"/>
                  </a:lnTo>
                  <a:lnTo>
                    <a:pt x="501" y="1537"/>
                  </a:lnTo>
                  <a:lnTo>
                    <a:pt x="503" y="1582"/>
                  </a:lnTo>
                  <a:lnTo>
                    <a:pt x="502" y="1598"/>
                  </a:lnTo>
                  <a:lnTo>
                    <a:pt x="501" y="1610"/>
                  </a:lnTo>
                  <a:lnTo>
                    <a:pt x="498" y="1618"/>
                  </a:lnTo>
                  <a:lnTo>
                    <a:pt x="493" y="1624"/>
                  </a:lnTo>
                  <a:lnTo>
                    <a:pt x="486" y="1627"/>
                  </a:lnTo>
                  <a:lnTo>
                    <a:pt x="476" y="1629"/>
                  </a:lnTo>
                  <a:lnTo>
                    <a:pt x="462" y="1630"/>
                  </a:lnTo>
                  <a:lnTo>
                    <a:pt x="76" y="1630"/>
                  </a:lnTo>
                  <a:lnTo>
                    <a:pt x="0" y="1255"/>
                  </a:lnTo>
                  <a:lnTo>
                    <a:pt x="58" y="1255"/>
                  </a:lnTo>
                  <a:lnTo>
                    <a:pt x="67" y="1298"/>
                  </a:lnTo>
                  <a:lnTo>
                    <a:pt x="76" y="1342"/>
                  </a:lnTo>
                  <a:lnTo>
                    <a:pt x="86" y="1384"/>
                  </a:lnTo>
                  <a:lnTo>
                    <a:pt x="98" y="1426"/>
                  </a:lnTo>
                  <a:lnTo>
                    <a:pt x="102" y="1435"/>
                  </a:lnTo>
                  <a:lnTo>
                    <a:pt x="105" y="1443"/>
                  </a:lnTo>
                  <a:lnTo>
                    <a:pt x="109" y="1450"/>
                  </a:lnTo>
                  <a:lnTo>
                    <a:pt x="114" y="1457"/>
                  </a:lnTo>
                  <a:lnTo>
                    <a:pt x="121" y="1462"/>
                  </a:lnTo>
                  <a:lnTo>
                    <a:pt x="130" y="1468"/>
                  </a:lnTo>
                  <a:lnTo>
                    <a:pt x="141" y="1471"/>
                  </a:lnTo>
                  <a:lnTo>
                    <a:pt x="155" y="1475"/>
                  </a:lnTo>
                  <a:lnTo>
                    <a:pt x="172" y="1478"/>
                  </a:lnTo>
                  <a:lnTo>
                    <a:pt x="194" y="1479"/>
                  </a:lnTo>
                  <a:lnTo>
                    <a:pt x="219" y="1481"/>
                  </a:lnTo>
                  <a:lnTo>
                    <a:pt x="435" y="1481"/>
                  </a:lnTo>
                  <a:lnTo>
                    <a:pt x="424" y="1438"/>
                  </a:lnTo>
                  <a:lnTo>
                    <a:pt x="410" y="1396"/>
                  </a:lnTo>
                  <a:lnTo>
                    <a:pt x="393" y="1355"/>
                  </a:lnTo>
                  <a:lnTo>
                    <a:pt x="372" y="1314"/>
                  </a:lnTo>
                  <a:lnTo>
                    <a:pt x="349" y="1272"/>
                  </a:lnTo>
                  <a:lnTo>
                    <a:pt x="324" y="1228"/>
                  </a:lnTo>
                  <a:lnTo>
                    <a:pt x="296" y="1184"/>
                  </a:lnTo>
                  <a:lnTo>
                    <a:pt x="265" y="1138"/>
                  </a:lnTo>
                  <a:lnTo>
                    <a:pt x="233" y="1088"/>
                  </a:lnTo>
                  <a:lnTo>
                    <a:pt x="203" y="1043"/>
                  </a:lnTo>
                  <a:lnTo>
                    <a:pt x="175" y="998"/>
                  </a:lnTo>
                  <a:lnTo>
                    <a:pt x="148" y="953"/>
                  </a:lnTo>
                  <a:lnTo>
                    <a:pt x="124" y="908"/>
                  </a:lnTo>
                  <a:lnTo>
                    <a:pt x="101" y="863"/>
                  </a:lnTo>
                  <a:lnTo>
                    <a:pt x="80" y="818"/>
                  </a:lnTo>
                  <a:lnTo>
                    <a:pt x="63" y="771"/>
                  </a:lnTo>
                  <a:lnTo>
                    <a:pt x="49" y="725"/>
                  </a:lnTo>
                  <a:lnTo>
                    <a:pt x="38" y="677"/>
                  </a:lnTo>
                  <a:lnTo>
                    <a:pt x="32" y="628"/>
                  </a:lnTo>
                  <a:lnTo>
                    <a:pt x="29" y="579"/>
                  </a:lnTo>
                  <a:lnTo>
                    <a:pt x="32" y="529"/>
                  </a:lnTo>
                  <a:lnTo>
                    <a:pt x="39" y="481"/>
                  </a:lnTo>
                  <a:lnTo>
                    <a:pt x="51" y="434"/>
                  </a:lnTo>
                  <a:lnTo>
                    <a:pt x="68" y="388"/>
                  </a:lnTo>
                  <a:lnTo>
                    <a:pt x="89" y="344"/>
                  </a:lnTo>
                  <a:lnTo>
                    <a:pt x="114" y="302"/>
                  </a:lnTo>
                  <a:lnTo>
                    <a:pt x="143" y="261"/>
                  </a:lnTo>
                  <a:lnTo>
                    <a:pt x="175" y="223"/>
                  </a:lnTo>
                  <a:lnTo>
                    <a:pt x="212" y="188"/>
                  </a:lnTo>
                  <a:lnTo>
                    <a:pt x="252" y="155"/>
                  </a:lnTo>
                  <a:lnTo>
                    <a:pt x="294" y="124"/>
                  </a:lnTo>
                  <a:lnTo>
                    <a:pt x="341" y="97"/>
                  </a:lnTo>
                  <a:lnTo>
                    <a:pt x="389" y="72"/>
                  </a:lnTo>
                  <a:lnTo>
                    <a:pt x="441" y="51"/>
                  </a:lnTo>
                  <a:lnTo>
                    <a:pt x="494" y="33"/>
                  </a:lnTo>
                  <a:lnTo>
                    <a:pt x="551" y="19"/>
                  </a:lnTo>
                  <a:lnTo>
                    <a:pt x="610" y="9"/>
                  </a:lnTo>
                  <a:lnTo>
                    <a:pt x="670" y="3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984" y="2841"/>
              <a:ext cx="1668" cy="11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05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Consistency of wall crossing of framed BPS states implies the </a:t>
            </a:r>
            <a:r>
              <a:rPr lang="en-US" sz="2800" dirty="0" err="1" smtClean="0">
                <a:solidFill>
                  <a:srgbClr val="009900"/>
                </a:solidFill>
              </a:rPr>
              <a:t>Kontsevich-Soibelman</a:t>
            </a:r>
            <a:r>
              <a:rPr lang="en-US" sz="2800" dirty="0" smtClean="0">
                <a:solidFill>
                  <a:srgbClr val="009900"/>
                </a:solidFill>
              </a:rPr>
              <a:t> ``</a:t>
            </a:r>
            <a:r>
              <a:rPr lang="en-US" sz="2800" dirty="0" err="1" smtClean="0">
                <a:solidFill>
                  <a:srgbClr val="009900"/>
                </a:solidFill>
              </a:rPr>
              <a:t>motivic</a:t>
            </a:r>
            <a:r>
              <a:rPr lang="en-US" sz="2800" dirty="0" smtClean="0">
                <a:solidFill>
                  <a:srgbClr val="009900"/>
                </a:solidFill>
              </a:rPr>
              <a:t> WCF’’ for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717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352800" y="3276600"/>
            <a:ext cx="1671203" cy="611570"/>
            <a:chOff x="1174" y="1464"/>
            <a:chExt cx="6337" cy="2319"/>
          </a:xfrm>
          <a:solidFill>
            <a:srgbClr val="009900"/>
          </a:solidFill>
        </p:grpSpPr>
        <p:sp>
          <p:nvSpPr>
            <p:cNvPr id="7174" name="Freeform 6"/>
            <p:cNvSpPr>
              <a:spLocks noEditPoints="1"/>
            </p:cNvSpPr>
            <p:nvPr/>
          </p:nvSpPr>
          <p:spPr bwMode="auto">
            <a:xfrm>
              <a:off x="1174" y="1568"/>
              <a:ext cx="1382" cy="1634"/>
            </a:xfrm>
            <a:custGeom>
              <a:avLst/>
              <a:gdLst/>
              <a:ahLst/>
              <a:cxnLst>
                <a:cxn ang="0">
                  <a:pos x="1376" y="1260"/>
                </a:cxn>
                <a:cxn ang="0">
                  <a:pos x="781" y="4"/>
                </a:cxn>
                <a:cxn ang="0">
                  <a:pos x="1026" y="79"/>
                </a:cxn>
                <a:cxn ang="0">
                  <a:pos x="1215" y="225"/>
                </a:cxn>
                <a:cxn ang="0">
                  <a:pos x="1328" y="424"/>
                </a:cxn>
                <a:cxn ang="0">
                  <a:pos x="1346" y="658"/>
                </a:cxn>
                <a:cxn ang="0">
                  <a:pos x="1280" y="879"/>
                </a:cxn>
                <a:cxn ang="0">
                  <a:pos x="1161" y="1091"/>
                </a:cxn>
                <a:cxn ang="0">
                  <a:pos x="1040" y="1296"/>
                </a:cxn>
                <a:cxn ang="0">
                  <a:pos x="970" y="1485"/>
                </a:cxn>
                <a:cxn ang="0">
                  <a:pos x="1243" y="1477"/>
                </a:cxn>
                <a:cxn ang="0">
                  <a:pos x="1284" y="1443"/>
                </a:cxn>
                <a:cxn ang="0">
                  <a:pos x="1316" y="1320"/>
                </a:cxn>
                <a:cxn ang="0">
                  <a:pos x="1304" y="1634"/>
                </a:cxn>
                <a:cxn ang="0">
                  <a:pos x="907" y="1623"/>
                </a:cxn>
                <a:cxn ang="0">
                  <a:pos x="905" y="1526"/>
                </a:cxn>
                <a:cxn ang="0">
                  <a:pos x="940" y="1330"/>
                </a:cxn>
                <a:cxn ang="0">
                  <a:pos x="990" y="1163"/>
                </a:cxn>
                <a:cxn ang="0">
                  <a:pos x="1076" y="898"/>
                </a:cxn>
                <a:cxn ang="0">
                  <a:pos x="1127" y="581"/>
                </a:cxn>
                <a:cxn ang="0">
                  <a:pos x="1093" y="363"/>
                </a:cxn>
                <a:cxn ang="0">
                  <a:pos x="1004" y="204"/>
                </a:cxn>
                <a:cxn ang="0">
                  <a:pos x="879" y="102"/>
                </a:cxn>
                <a:cxn ang="0">
                  <a:pos x="734" y="55"/>
                </a:cxn>
                <a:cxn ang="0">
                  <a:pos x="592" y="64"/>
                </a:cxn>
                <a:cxn ang="0">
                  <a:pos x="455" y="125"/>
                </a:cxn>
                <a:cxn ang="0">
                  <a:pos x="338" y="244"/>
                </a:cxn>
                <a:cxn ang="0">
                  <a:pos x="264" y="424"/>
                </a:cxn>
                <a:cxn ang="0">
                  <a:pos x="252" y="668"/>
                </a:cxn>
                <a:cxn ang="0">
                  <a:pos x="306" y="923"/>
                </a:cxn>
                <a:cxn ang="0">
                  <a:pos x="378" y="1139"/>
                </a:cxn>
                <a:cxn ang="0">
                  <a:pos x="459" y="1439"/>
                </a:cxn>
                <a:cxn ang="0">
                  <a:pos x="471" y="1610"/>
                </a:cxn>
                <a:cxn ang="0">
                  <a:pos x="443" y="1634"/>
                </a:cxn>
                <a:cxn ang="0">
                  <a:pos x="56" y="1258"/>
                </a:cxn>
                <a:cxn ang="0">
                  <a:pos x="97" y="1443"/>
                </a:cxn>
                <a:cxn ang="0">
                  <a:pos x="123" y="1470"/>
                </a:cxn>
                <a:cxn ang="0">
                  <a:pos x="195" y="1485"/>
                </a:cxn>
                <a:cxn ang="0">
                  <a:pos x="360" y="1333"/>
                </a:cxn>
                <a:cxn ang="0">
                  <a:pos x="221" y="1091"/>
                </a:cxn>
                <a:cxn ang="0">
                  <a:pos x="103" y="879"/>
                </a:cxn>
                <a:cxn ang="0">
                  <a:pos x="36" y="658"/>
                </a:cxn>
                <a:cxn ang="0">
                  <a:pos x="54" y="427"/>
                </a:cxn>
                <a:cxn ang="0">
                  <a:pos x="165" y="227"/>
                </a:cxn>
                <a:cxn ang="0">
                  <a:pos x="354" y="81"/>
                </a:cxn>
                <a:cxn ang="0">
                  <a:pos x="600" y="7"/>
                </a:cxn>
              </a:cxnLst>
              <a:rect l="0" t="0" r="r" b="b"/>
              <a:pathLst>
                <a:path w="1382" h="1634">
                  <a:moveTo>
                    <a:pt x="1376" y="1258"/>
                  </a:moveTo>
                  <a:lnTo>
                    <a:pt x="1382" y="1260"/>
                  </a:lnTo>
                  <a:lnTo>
                    <a:pt x="1376" y="1260"/>
                  </a:lnTo>
                  <a:lnTo>
                    <a:pt x="1376" y="1258"/>
                  </a:lnTo>
                  <a:close/>
                  <a:moveTo>
                    <a:pt x="692" y="0"/>
                  </a:moveTo>
                  <a:lnTo>
                    <a:pt x="781" y="4"/>
                  </a:lnTo>
                  <a:lnTo>
                    <a:pt x="867" y="21"/>
                  </a:lnTo>
                  <a:lnTo>
                    <a:pt x="948" y="45"/>
                  </a:lnTo>
                  <a:lnTo>
                    <a:pt x="1026" y="79"/>
                  </a:lnTo>
                  <a:lnTo>
                    <a:pt x="1095" y="121"/>
                  </a:lnTo>
                  <a:lnTo>
                    <a:pt x="1159" y="170"/>
                  </a:lnTo>
                  <a:lnTo>
                    <a:pt x="1215" y="225"/>
                  </a:lnTo>
                  <a:lnTo>
                    <a:pt x="1262" y="287"/>
                  </a:lnTo>
                  <a:lnTo>
                    <a:pt x="1300" y="354"/>
                  </a:lnTo>
                  <a:lnTo>
                    <a:pt x="1328" y="424"/>
                  </a:lnTo>
                  <a:lnTo>
                    <a:pt x="1346" y="501"/>
                  </a:lnTo>
                  <a:lnTo>
                    <a:pt x="1352" y="579"/>
                  </a:lnTo>
                  <a:lnTo>
                    <a:pt x="1346" y="658"/>
                  </a:lnTo>
                  <a:lnTo>
                    <a:pt x="1332" y="732"/>
                  </a:lnTo>
                  <a:lnTo>
                    <a:pt x="1310" y="806"/>
                  </a:lnTo>
                  <a:lnTo>
                    <a:pt x="1280" y="879"/>
                  </a:lnTo>
                  <a:lnTo>
                    <a:pt x="1245" y="949"/>
                  </a:lnTo>
                  <a:lnTo>
                    <a:pt x="1205" y="1019"/>
                  </a:lnTo>
                  <a:lnTo>
                    <a:pt x="1161" y="1091"/>
                  </a:lnTo>
                  <a:lnTo>
                    <a:pt x="1115" y="1165"/>
                  </a:lnTo>
                  <a:lnTo>
                    <a:pt x="1076" y="1233"/>
                  </a:lnTo>
                  <a:lnTo>
                    <a:pt x="1040" y="1296"/>
                  </a:lnTo>
                  <a:lnTo>
                    <a:pt x="1010" y="1358"/>
                  </a:lnTo>
                  <a:lnTo>
                    <a:pt x="988" y="1422"/>
                  </a:lnTo>
                  <a:lnTo>
                    <a:pt x="970" y="1485"/>
                  </a:lnTo>
                  <a:lnTo>
                    <a:pt x="1187" y="1485"/>
                  </a:lnTo>
                  <a:lnTo>
                    <a:pt x="1219" y="1481"/>
                  </a:lnTo>
                  <a:lnTo>
                    <a:pt x="1243" y="1477"/>
                  </a:lnTo>
                  <a:lnTo>
                    <a:pt x="1261" y="1473"/>
                  </a:lnTo>
                  <a:lnTo>
                    <a:pt x="1272" y="1464"/>
                  </a:lnTo>
                  <a:lnTo>
                    <a:pt x="1284" y="1443"/>
                  </a:lnTo>
                  <a:lnTo>
                    <a:pt x="1288" y="1428"/>
                  </a:lnTo>
                  <a:lnTo>
                    <a:pt x="1304" y="1373"/>
                  </a:lnTo>
                  <a:lnTo>
                    <a:pt x="1316" y="1320"/>
                  </a:lnTo>
                  <a:lnTo>
                    <a:pt x="1326" y="1260"/>
                  </a:lnTo>
                  <a:lnTo>
                    <a:pt x="1376" y="1260"/>
                  </a:lnTo>
                  <a:lnTo>
                    <a:pt x="1304" y="1634"/>
                  </a:lnTo>
                  <a:lnTo>
                    <a:pt x="932" y="1634"/>
                  </a:lnTo>
                  <a:lnTo>
                    <a:pt x="917" y="1632"/>
                  </a:lnTo>
                  <a:lnTo>
                    <a:pt x="907" y="1623"/>
                  </a:lnTo>
                  <a:lnTo>
                    <a:pt x="903" y="1610"/>
                  </a:lnTo>
                  <a:lnTo>
                    <a:pt x="901" y="1587"/>
                  </a:lnTo>
                  <a:lnTo>
                    <a:pt x="905" y="1526"/>
                  </a:lnTo>
                  <a:lnTo>
                    <a:pt x="913" y="1460"/>
                  </a:lnTo>
                  <a:lnTo>
                    <a:pt x="924" y="1394"/>
                  </a:lnTo>
                  <a:lnTo>
                    <a:pt x="940" y="1330"/>
                  </a:lnTo>
                  <a:lnTo>
                    <a:pt x="958" y="1269"/>
                  </a:lnTo>
                  <a:lnTo>
                    <a:pt x="974" y="1212"/>
                  </a:lnTo>
                  <a:lnTo>
                    <a:pt x="990" y="1163"/>
                  </a:lnTo>
                  <a:lnTo>
                    <a:pt x="1004" y="1120"/>
                  </a:lnTo>
                  <a:lnTo>
                    <a:pt x="1042" y="1008"/>
                  </a:lnTo>
                  <a:lnTo>
                    <a:pt x="1076" y="898"/>
                  </a:lnTo>
                  <a:lnTo>
                    <a:pt x="1103" y="792"/>
                  </a:lnTo>
                  <a:lnTo>
                    <a:pt x="1121" y="685"/>
                  </a:lnTo>
                  <a:lnTo>
                    <a:pt x="1127" y="581"/>
                  </a:lnTo>
                  <a:lnTo>
                    <a:pt x="1123" y="501"/>
                  </a:lnTo>
                  <a:lnTo>
                    <a:pt x="1111" y="429"/>
                  </a:lnTo>
                  <a:lnTo>
                    <a:pt x="1093" y="363"/>
                  </a:lnTo>
                  <a:lnTo>
                    <a:pt x="1070" y="304"/>
                  </a:lnTo>
                  <a:lnTo>
                    <a:pt x="1038" y="251"/>
                  </a:lnTo>
                  <a:lnTo>
                    <a:pt x="1004" y="204"/>
                  </a:lnTo>
                  <a:lnTo>
                    <a:pt x="964" y="164"/>
                  </a:lnTo>
                  <a:lnTo>
                    <a:pt x="923" y="130"/>
                  </a:lnTo>
                  <a:lnTo>
                    <a:pt x="879" y="102"/>
                  </a:lnTo>
                  <a:lnTo>
                    <a:pt x="831" y="81"/>
                  </a:lnTo>
                  <a:lnTo>
                    <a:pt x="783" y="66"/>
                  </a:lnTo>
                  <a:lnTo>
                    <a:pt x="734" y="55"/>
                  </a:lnTo>
                  <a:lnTo>
                    <a:pt x="686" y="53"/>
                  </a:lnTo>
                  <a:lnTo>
                    <a:pt x="640" y="55"/>
                  </a:lnTo>
                  <a:lnTo>
                    <a:pt x="592" y="64"/>
                  </a:lnTo>
                  <a:lnTo>
                    <a:pt x="545" y="79"/>
                  </a:lnTo>
                  <a:lnTo>
                    <a:pt x="499" y="100"/>
                  </a:lnTo>
                  <a:lnTo>
                    <a:pt x="455" y="125"/>
                  </a:lnTo>
                  <a:lnTo>
                    <a:pt x="413" y="159"/>
                  </a:lnTo>
                  <a:lnTo>
                    <a:pt x="374" y="200"/>
                  </a:lnTo>
                  <a:lnTo>
                    <a:pt x="338" y="244"/>
                  </a:lnTo>
                  <a:lnTo>
                    <a:pt x="308" y="297"/>
                  </a:lnTo>
                  <a:lnTo>
                    <a:pt x="282" y="359"/>
                  </a:lnTo>
                  <a:lnTo>
                    <a:pt x="264" y="424"/>
                  </a:lnTo>
                  <a:lnTo>
                    <a:pt x="252" y="499"/>
                  </a:lnTo>
                  <a:lnTo>
                    <a:pt x="248" y="581"/>
                  </a:lnTo>
                  <a:lnTo>
                    <a:pt x="252" y="668"/>
                  </a:lnTo>
                  <a:lnTo>
                    <a:pt x="266" y="755"/>
                  </a:lnTo>
                  <a:lnTo>
                    <a:pt x="284" y="840"/>
                  </a:lnTo>
                  <a:lnTo>
                    <a:pt x="306" y="923"/>
                  </a:lnTo>
                  <a:lnTo>
                    <a:pt x="330" y="1002"/>
                  </a:lnTo>
                  <a:lnTo>
                    <a:pt x="354" y="1074"/>
                  </a:lnTo>
                  <a:lnTo>
                    <a:pt x="378" y="1139"/>
                  </a:lnTo>
                  <a:lnTo>
                    <a:pt x="423" y="1286"/>
                  </a:lnTo>
                  <a:lnTo>
                    <a:pt x="443" y="1362"/>
                  </a:lnTo>
                  <a:lnTo>
                    <a:pt x="459" y="1439"/>
                  </a:lnTo>
                  <a:lnTo>
                    <a:pt x="469" y="1515"/>
                  </a:lnTo>
                  <a:lnTo>
                    <a:pt x="473" y="1587"/>
                  </a:lnTo>
                  <a:lnTo>
                    <a:pt x="471" y="1610"/>
                  </a:lnTo>
                  <a:lnTo>
                    <a:pt x="467" y="1623"/>
                  </a:lnTo>
                  <a:lnTo>
                    <a:pt x="459" y="1632"/>
                  </a:lnTo>
                  <a:lnTo>
                    <a:pt x="443" y="1634"/>
                  </a:lnTo>
                  <a:lnTo>
                    <a:pt x="72" y="1634"/>
                  </a:lnTo>
                  <a:lnTo>
                    <a:pt x="0" y="1258"/>
                  </a:lnTo>
                  <a:lnTo>
                    <a:pt x="56" y="1258"/>
                  </a:lnTo>
                  <a:lnTo>
                    <a:pt x="72" y="1345"/>
                  </a:lnTo>
                  <a:lnTo>
                    <a:pt x="93" y="1430"/>
                  </a:lnTo>
                  <a:lnTo>
                    <a:pt x="97" y="1443"/>
                  </a:lnTo>
                  <a:lnTo>
                    <a:pt x="103" y="1453"/>
                  </a:lnTo>
                  <a:lnTo>
                    <a:pt x="111" y="1464"/>
                  </a:lnTo>
                  <a:lnTo>
                    <a:pt x="123" y="1470"/>
                  </a:lnTo>
                  <a:lnTo>
                    <a:pt x="139" y="1477"/>
                  </a:lnTo>
                  <a:lnTo>
                    <a:pt x="163" y="1481"/>
                  </a:lnTo>
                  <a:lnTo>
                    <a:pt x="195" y="1485"/>
                  </a:lnTo>
                  <a:lnTo>
                    <a:pt x="412" y="1485"/>
                  </a:lnTo>
                  <a:lnTo>
                    <a:pt x="392" y="1409"/>
                  </a:lnTo>
                  <a:lnTo>
                    <a:pt x="360" y="1333"/>
                  </a:lnTo>
                  <a:lnTo>
                    <a:pt x="322" y="1258"/>
                  </a:lnTo>
                  <a:lnTo>
                    <a:pt x="274" y="1178"/>
                  </a:lnTo>
                  <a:lnTo>
                    <a:pt x="221" y="1091"/>
                  </a:lnTo>
                  <a:lnTo>
                    <a:pt x="179" y="1019"/>
                  </a:lnTo>
                  <a:lnTo>
                    <a:pt x="139" y="949"/>
                  </a:lnTo>
                  <a:lnTo>
                    <a:pt x="103" y="879"/>
                  </a:lnTo>
                  <a:lnTo>
                    <a:pt x="73" y="806"/>
                  </a:lnTo>
                  <a:lnTo>
                    <a:pt x="50" y="732"/>
                  </a:lnTo>
                  <a:lnTo>
                    <a:pt x="36" y="658"/>
                  </a:lnTo>
                  <a:lnTo>
                    <a:pt x="30" y="579"/>
                  </a:lnTo>
                  <a:lnTo>
                    <a:pt x="36" y="501"/>
                  </a:lnTo>
                  <a:lnTo>
                    <a:pt x="54" y="427"/>
                  </a:lnTo>
                  <a:lnTo>
                    <a:pt x="79" y="354"/>
                  </a:lnTo>
                  <a:lnTo>
                    <a:pt x="117" y="289"/>
                  </a:lnTo>
                  <a:lnTo>
                    <a:pt x="165" y="227"/>
                  </a:lnTo>
                  <a:lnTo>
                    <a:pt x="221" y="172"/>
                  </a:lnTo>
                  <a:lnTo>
                    <a:pt x="282" y="121"/>
                  </a:lnTo>
                  <a:lnTo>
                    <a:pt x="354" y="81"/>
                  </a:lnTo>
                  <a:lnTo>
                    <a:pt x="429" y="47"/>
                  </a:lnTo>
                  <a:lnTo>
                    <a:pt x="513" y="21"/>
                  </a:lnTo>
                  <a:lnTo>
                    <a:pt x="600" y="7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2870" y="1466"/>
              <a:ext cx="507" cy="2317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501" y="7"/>
                </a:cxn>
                <a:cxn ang="0">
                  <a:pos x="507" y="17"/>
                </a:cxn>
                <a:cxn ang="0">
                  <a:pos x="505" y="32"/>
                </a:cxn>
                <a:cxn ang="0">
                  <a:pos x="491" y="49"/>
                </a:cxn>
                <a:cxn ang="0">
                  <a:pos x="408" y="145"/>
                </a:cxn>
                <a:cxn ang="0">
                  <a:pos x="296" y="323"/>
                </a:cxn>
                <a:cxn ang="0">
                  <a:pos x="217" y="516"/>
                </a:cxn>
                <a:cxn ang="0">
                  <a:pos x="165" y="724"/>
                </a:cxn>
                <a:cxn ang="0">
                  <a:pos x="135" y="938"/>
                </a:cxn>
                <a:cxn ang="0">
                  <a:pos x="127" y="1159"/>
                </a:cxn>
                <a:cxn ang="0">
                  <a:pos x="133" y="1341"/>
                </a:cxn>
                <a:cxn ang="0">
                  <a:pos x="155" y="1532"/>
                </a:cxn>
                <a:cxn ang="0">
                  <a:pos x="195" y="1723"/>
                </a:cxn>
                <a:cxn ang="0">
                  <a:pos x="258" y="1910"/>
                </a:cxn>
                <a:cxn ang="0">
                  <a:pos x="348" y="2086"/>
                </a:cxn>
                <a:cxn ang="0">
                  <a:pos x="469" y="2245"/>
                </a:cxn>
                <a:cxn ang="0">
                  <a:pos x="505" y="2285"/>
                </a:cxn>
                <a:cxn ang="0">
                  <a:pos x="507" y="2296"/>
                </a:cxn>
                <a:cxn ang="0">
                  <a:pos x="505" y="2302"/>
                </a:cxn>
                <a:cxn ang="0">
                  <a:pos x="499" y="2313"/>
                </a:cxn>
                <a:cxn ang="0">
                  <a:pos x="481" y="2317"/>
                </a:cxn>
                <a:cxn ang="0">
                  <a:pos x="455" y="2302"/>
                </a:cxn>
                <a:cxn ang="0">
                  <a:pos x="404" y="2258"/>
                </a:cxn>
                <a:cxn ang="0">
                  <a:pos x="334" y="2186"/>
                </a:cxn>
                <a:cxn ang="0">
                  <a:pos x="258" y="2084"/>
                </a:cxn>
                <a:cxn ang="0">
                  <a:pos x="179" y="1954"/>
                </a:cxn>
                <a:cxn ang="0">
                  <a:pos x="97" y="1768"/>
                </a:cxn>
                <a:cxn ang="0">
                  <a:pos x="36" y="1545"/>
                </a:cxn>
                <a:cxn ang="0">
                  <a:pos x="8" y="1337"/>
                </a:cxn>
                <a:cxn ang="0">
                  <a:pos x="0" y="1159"/>
                </a:cxn>
                <a:cxn ang="0">
                  <a:pos x="12" y="947"/>
                </a:cxn>
                <a:cxn ang="0">
                  <a:pos x="54" y="705"/>
                </a:cxn>
                <a:cxn ang="0">
                  <a:pos x="137" y="452"/>
                </a:cxn>
                <a:cxn ang="0">
                  <a:pos x="207" y="316"/>
                </a:cxn>
                <a:cxn ang="0">
                  <a:pos x="280" y="204"/>
                </a:cxn>
                <a:cxn ang="0">
                  <a:pos x="352" y="115"/>
                </a:cxn>
                <a:cxn ang="0">
                  <a:pos x="414" y="51"/>
                </a:cxn>
                <a:cxn ang="0">
                  <a:pos x="459" y="13"/>
                </a:cxn>
              </a:cxnLst>
              <a:rect l="0" t="0" r="r" b="b"/>
              <a:pathLst>
                <a:path w="507" h="2317">
                  <a:moveTo>
                    <a:pt x="483" y="0"/>
                  </a:moveTo>
                  <a:lnTo>
                    <a:pt x="489" y="0"/>
                  </a:lnTo>
                  <a:lnTo>
                    <a:pt x="495" y="2"/>
                  </a:lnTo>
                  <a:lnTo>
                    <a:pt x="501" y="7"/>
                  </a:lnTo>
                  <a:lnTo>
                    <a:pt x="503" y="11"/>
                  </a:lnTo>
                  <a:lnTo>
                    <a:pt x="507" y="17"/>
                  </a:lnTo>
                  <a:lnTo>
                    <a:pt x="507" y="28"/>
                  </a:lnTo>
                  <a:lnTo>
                    <a:pt x="505" y="32"/>
                  </a:lnTo>
                  <a:lnTo>
                    <a:pt x="501" y="38"/>
                  </a:lnTo>
                  <a:lnTo>
                    <a:pt x="491" y="49"/>
                  </a:lnTo>
                  <a:lnTo>
                    <a:pt x="475" y="62"/>
                  </a:lnTo>
                  <a:lnTo>
                    <a:pt x="408" y="145"/>
                  </a:lnTo>
                  <a:lnTo>
                    <a:pt x="348" y="232"/>
                  </a:lnTo>
                  <a:lnTo>
                    <a:pt x="296" y="323"/>
                  </a:lnTo>
                  <a:lnTo>
                    <a:pt x="252" y="418"/>
                  </a:lnTo>
                  <a:lnTo>
                    <a:pt x="217" y="516"/>
                  </a:lnTo>
                  <a:lnTo>
                    <a:pt x="187" y="618"/>
                  </a:lnTo>
                  <a:lnTo>
                    <a:pt x="165" y="724"/>
                  </a:lnTo>
                  <a:lnTo>
                    <a:pt x="147" y="830"/>
                  </a:lnTo>
                  <a:lnTo>
                    <a:pt x="135" y="938"/>
                  </a:lnTo>
                  <a:lnTo>
                    <a:pt x="129" y="1048"/>
                  </a:lnTo>
                  <a:lnTo>
                    <a:pt x="127" y="1159"/>
                  </a:lnTo>
                  <a:lnTo>
                    <a:pt x="129" y="1248"/>
                  </a:lnTo>
                  <a:lnTo>
                    <a:pt x="133" y="1341"/>
                  </a:lnTo>
                  <a:lnTo>
                    <a:pt x="141" y="1435"/>
                  </a:lnTo>
                  <a:lnTo>
                    <a:pt x="155" y="1532"/>
                  </a:lnTo>
                  <a:lnTo>
                    <a:pt x="173" y="1628"/>
                  </a:lnTo>
                  <a:lnTo>
                    <a:pt x="195" y="1723"/>
                  </a:lnTo>
                  <a:lnTo>
                    <a:pt x="225" y="1819"/>
                  </a:lnTo>
                  <a:lnTo>
                    <a:pt x="258" y="1910"/>
                  </a:lnTo>
                  <a:lnTo>
                    <a:pt x="300" y="2001"/>
                  </a:lnTo>
                  <a:lnTo>
                    <a:pt x="348" y="2086"/>
                  </a:lnTo>
                  <a:lnTo>
                    <a:pt x="406" y="2169"/>
                  </a:lnTo>
                  <a:lnTo>
                    <a:pt x="469" y="2245"/>
                  </a:lnTo>
                  <a:lnTo>
                    <a:pt x="499" y="2277"/>
                  </a:lnTo>
                  <a:lnTo>
                    <a:pt x="505" y="2285"/>
                  </a:lnTo>
                  <a:lnTo>
                    <a:pt x="507" y="2292"/>
                  </a:lnTo>
                  <a:lnTo>
                    <a:pt x="507" y="2296"/>
                  </a:lnTo>
                  <a:lnTo>
                    <a:pt x="505" y="2296"/>
                  </a:lnTo>
                  <a:lnTo>
                    <a:pt x="505" y="2302"/>
                  </a:lnTo>
                  <a:lnTo>
                    <a:pt x="501" y="2309"/>
                  </a:lnTo>
                  <a:lnTo>
                    <a:pt x="499" y="2313"/>
                  </a:lnTo>
                  <a:lnTo>
                    <a:pt x="487" y="2317"/>
                  </a:lnTo>
                  <a:lnTo>
                    <a:pt x="481" y="2317"/>
                  </a:lnTo>
                  <a:lnTo>
                    <a:pt x="471" y="2313"/>
                  </a:lnTo>
                  <a:lnTo>
                    <a:pt x="455" y="2302"/>
                  </a:lnTo>
                  <a:lnTo>
                    <a:pt x="431" y="2283"/>
                  </a:lnTo>
                  <a:lnTo>
                    <a:pt x="404" y="2258"/>
                  </a:lnTo>
                  <a:lnTo>
                    <a:pt x="370" y="2226"/>
                  </a:lnTo>
                  <a:lnTo>
                    <a:pt x="334" y="2186"/>
                  </a:lnTo>
                  <a:lnTo>
                    <a:pt x="296" y="2139"/>
                  </a:lnTo>
                  <a:lnTo>
                    <a:pt x="258" y="2084"/>
                  </a:lnTo>
                  <a:lnTo>
                    <a:pt x="219" y="2024"/>
                  </a:lnTo>
                  <a:lnTo>
                    <a:pt x="179" y="1954"/>
                  </a:lnTo>
                  <a:lnTo>
                    <a:pt x="143" y="1880"/>
                  </a:lnTo>
                  <a:lnTo>
                    <a:pt x="97" y="1768"/>
                  </a:lnTo>
                  <a:lnTo>
                    <a:pt x="62" y="1655"/>
                  </a:lnTo>
                  <a:lnTo>
                    <a:pt x="36" y="1545"/>
                  </a:lnTo>
                  <a:lnTo>
                    <a:pt x="18" y="1439"/>
                  </a:lnTo>
                  <a:lnTo>
                    <a:pt x="8" y="1337"/>
                  </a:lnTo>
                  <a:lnTo>
                    <a:pt x="2" y="1244"/>
                  </a:lnTo>
                  <a:lnTo>
                    <a:pt x="0" y="1159"/>
                  </a:lnTo>
                  <a:lnTo>
                    <a:pt x="2" y="1057"/>
                  </a:lnTo>
                  <a:lnTo>
                    <a:pt x="12" y="947"/>
                  </a:lnTo>
                  <a:lnTo>
                    <a:pt x="28" y="828"/>
                  </a:lnTo>
                  <a:lnTo>
                    <a:pt x="54" y="705"/>
                  </a:lnTo>
                  <a:lnTo>
                    <a:pt x="89" y="580"/>
                  </a:lnTo>
                  <a:lnTo>
                    <a:pt x="137" y="452"/>
                  </a:lnTo>
                  <a:lnTo>
                    <a:pt x="171" y="382"/>
                  </a:lnTo>
                  <a:lnTo>
                    <a:pt x="207" y="316"/>
                  </a:lnTo>
                  <a:lnTo>
                    <a:pt x="245" y="257"/>
                  </a:lnTo>
                  <a:lnTo>
                    <a:pt x="280" y="204"/>
                  </a:lnTo>
                  <a:lnTo>
                    <a:pt x="316" y="157"/>
                  </a:lnTo>
                  <a:lnTo>
                    <a:pt x="352" y="115"/>
                  </a:lnTo>
                  <a:lnTo>
                    <a:pt x="384" y="81"/>
                  </a:lnTo>
                  <a:lnTo>
                    <a:pt x="414" y="51"/>
                  </a:lnTo>
                  <a:lnTo>
                    <a:pt x="439" y="30"/>
                  </a:lnTo>
                  <a:lnTo>
                    <a:pt x="459" y="13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3536" y="2183"/>
              <a:ext cx="1145" cy="1522"/>
            </a:xfrm>
            <a:custGeom>
              <a:avLst/>
              <a:gdLst/>
              <a:ahLst/>
              <a:cxnLst>
                <a:cxn ang="0">
                  <a:pos x="481" y="5"/>
                </a:cxn>
                <a:cxn ang="0">
                  <a:pos x="571" y="43"/>
                </a:cxn>
                <a:cxn ang="0">
                  <a:pos x="640" y="113"/>
                </a:cxn>
                <a:cxn ang="0">
                  <a:pos x="692" y="204"/>
                </a:cxn>
                <a:cxn ang="0">
                  <a:pos x="746" y="348"/>
                </a:cxn>
                <a:cxn ang="0">
                  <a:pos x="785" y="514"/>
                </a:cxn>
                <a:cxn ang="0">
                  <a:pos x="801" y="641"/>
                </a:cxn>
                <a:cxn ang="0">
                  <a:pos x="803" y="728"/>
                </a:cxn>
                <a:cxn ang="0">
                  <a:pos x="936" y="378"/>
                </a:cxn>
                <a:cxn ang="0">
                  <a:pos x="1090" y="39"/>
                </a:cxn>
                <a:cxn ang="0">
                  <a:pos x="1099" y="28"/>
                </a:cxn>
                <a:cxn ang="0">
                  <a:pos x="1109" y="24"/>
                </a:cxn>
                <a:cxn ang="0">
                  <a:pos x="1139" y="30"/>
                </a:cxn>
                <a:cxn ang="0">
                  <a:pos x="1145" y="39"/>
                </a:cxn>
                <a:cxn ang="0">
                  <a:pos x="1141" y="56"/>
                </a:cxn>
                <a:cxn ang="0">
                  <a:pos x="1123" y="94"/>
                </a:cxn>
                <a:cxn ang="0">
                  <a:pos x="1103" y="136"/>
                </a:cxn>
                <a:cxn ang="0">
                  <a:pos x="1038" y="278"/>
                </a:cxn>
                <a:cxn ang="0">
                  <a:pos x="964" y="450"/>
                </a:cxn>
                <a:cxn ang="0">
                  <a:pos x="893" y="635"/>
                </a:cxn>
                <a:cxn ang="0">
                  <a:pos x="831" y="811"/>
                </a:cxn>
                <a:cxn ang="0">
                  <a:pos x="795" y="938"/>
                </a:cxn>
                <a:cxn ang="0">
                  <a:pos x="781" y="1023"/>
                </a:cxn>
                <a:cxn ang="0">
                  <a:pos x="762" y="1136"/>
                </a:cxn>
                <a:cxn ang="0">
                  <a:pos x="730" y="1290"/>
                </a:cxn>
                <a:cxn ang="0">
                  <a:pos x="692" y="1433"/>
                </a:cxn>
                <a:cxn ang="0">
                  <a:pos x="668" y="1498"/>
                </a:cxn>
                <a:cxn ang="0">
                  <a:pos x="638" y="1522"/>
                </a:cxn>
                <a:cxn ang="0">
                  <a:pos x="618" y="1509"/>
                </a:cxn>
                <a:cxn ang="0">
                  <a:pos x="610" y="1477"/>
                </a:cxn>
                <a:cxn ang="0">
                  <a:pos x="618" y="1418"/>
                </a:cxn>
                <a:cxn ang="0">
                  <a:pos x="636" y="1324"/>
                </a:cxn>
                <a:cxn ang="0">
                  <a:pos x="664" y="1210"/>
                </a:cxn>
                <a:cxn ang="0">
                  <a:pos x="694" y="1091"/>
                </a:cxn>
                <a:cxn ang="0">
                  <a:pos x="724" y="981"/>
                </a:cxn>
                <a:cxn ang="0">
                  <a:pos x="736" y="940"/>
                </a:cxn>
                <a:cxn ang="0">
                  <a:pos x="746" y="887"/>
                </a:cxn>
                <a:cxn ang="0">
                  <a:pos x="752" y="807"/>
                </a:cxn>
                <a:cxn ang="0">
                  <a:pos x="750" y="679"/>
                </a:cxn>
                <a:cxn ang="0">
                  <a:pos x="744" y="594"/>
                </a:cxn>
                <a:cxn ang="0">
                  <a:pos x="730" y="503"/>
                </a:cxn>
                <a:cxn ang="0">
                  <a:pos x="704" y="412"/>
                </a:cxn>
                <a:cxn ang="0">
                  <a:pos x="668" y="325"/>
                </a:cxn>
                <a:cxn ang="0">
                  <a:pos x="614" y="253"/>
                </a:cxn>
                <a:cxn ang="0">
                  <a:pos x="543" y="198"/>
                </a:cxn>
                <a:cxn ang="0">
                  <a:pos x="451" y="168"/>
                </a:cxn>
                <a:cxn ang="0">
                  <a:pos x="372" y="164"/>
                </a:cxn>
                <a:cxn ang="0">
                  <a:pos x="324" y="172"/>
                </a:cxn>
                <a:cxn ang="0">
                  <a:pos x="262" y="189"/>
                </a:cxn>
                <a:cxn ang="0">
                  <a:pos x="195" y="227"/>
                </a:cxn>
                <a:cxn ang="0">
                  <a:pos x="129" y="287"/>
                </a:cxn>
                <a:cxn ang="0">
                  <a:pos x="72" y="376"/>
                </a:cxn>
                <a:cxn ang="0">
                  <a:pos x="50" y="438"/>
                </a:cxn>
                <a:cxn ang="0">
                  <a:pos x="30" y="448"/>
                </a:cxn>
                <a:cxn ang="0">
                  <a:pos x="8" y="442"/>
                </a:cxn>
                <a:cxn ang="0">
                  <a:pos x="0" y="423"/>
                </a:cxn>
                <a:cxn ang="0">
                  <a:pos x="20" y="346"/>
                </a:cxn>
                <a:cxn ang="0">
                  <a:pos x="58" y="270"/>
                </a:cxn>
                <a:cxn ang="0">
                  <a:pos x="111" y="185"/>
                </a:cxn>
                <a:cxn ang="0">
                  <a:pos x="181" y="107"/>
                </a:cxn>
                <a:cxn ang="0">
                  <a:pos x="268" y="43"/>
                </a:cxn>
                <a:cxn ang="0">
                  <a:pos x="370" y="5"/>
                </a:cxn>
              </a:cxnLst>
              <a:rect l="0" t="0" r="r" b="b"/>
              <a:pathLst>
                <a:path w="1145" h="1522">
                  <a:moveTo>
                    <a:pt x="428" y="0"/>
                  </a:moveTo>
                  <a:lnTo>
                    <a:pt x="481" y="5"/>
                  </a:lnTo>
                  <a:lnTo>
                    <a:pt x="527" y="20"/>
                  </a:lnTo>
                  <a:lnTo>
                    <a:pt x="571" y="43"/>
                  </a:lnTo>
                  <a:lnTo>
                    <a:pt x="606" y="75"/>
                  </a:lnTo>
                  <a:lnTo>
                    <a:pt x="640" y="113"/>
                  </a:lnTo>
                  <a:lnTo>
                    <a:pt x="668" y="155"/>
                  </a:lnTo>
                  <a:lnTo>
                    <a:pt x="692" y="204"/>
                  </a:lnTo>
                  <a:lnTo>
                    <a:pt x="714" y="255"/>
                  </a:lnTo>
                  <a:lnTo>
                    <a:pt x="746" y="348"/>
                  </a:lnTo>
                  <a:lnTo>
                    <a:pt x="769" y="435"/>
                  </a:lnTo>
                  <a:lnTo>
                    <a:pt x="785" y="514"/>
                  </a:lnTo>
                  <a:lnTo>
                    <a:pt x="795" y="582"/>
                  </a:lnTo>
                  <a:lnTo>
                    <a:pt x="801" y="641"/>
                  </a:lnTo>
                  <a:lnTo>
                    <a:pt x="803" y="692"/>
                  </a:lnTo>
                  <a:lnTo>
                    <a:pt x="803" y="728"/>
                  </a:lnTo>
                  <a:lnTo>
                    <a:pt x="869" y="552"/>
                  </a:lnTo>
                  <a:lnTo>
                    <a:pt x="936" y="378"/>
                  </a:lnTo>
                  <a:lnTo>
                    <a:pt x="1010" y="206"/>
                  </a:lnTo>
                  <a:lnTo>
                    <a:pt x="1090" y="39"/>
                  </a:lnTo>
                  <a:lnTo>
                    <a:pt x="1094" y="32"/>
                  </a:lnTo>
                  <a:lnTo>
                    <a:pt x="1099" y="28"/>
                  </a:lnTo>
                  <a:lnTo>
                    <a:pt x="1103" y="26"/>
                  </a:lnTo>
                  <a:lnTo>
                    <a:pt x="1109" y="24"/>
                  </a:lnTo>
                  <a:lnTo>
                    <a:pt x="1127" y="24"/>
                  </a:lnTo>
                  <a:lnTo>
                    <a:pt x="1139" y="30"/>
                  </a:lnTo>
                  <a:lnTo>
                    <a:pt x="1141" y="34"/>
                  </a:lnTo>
                  <a:lnTo>
                    <a:pt x="1145" y="39"/>
                  </a:lnTo>
                  <a:lnTo>
                    <a:pt x="1145" y="45"/>
                  </a:lnTo>
                  <a:lnTo>
                    <a:pt x="1141" y="56"/>
                  </a:lnTo>
                  <a:lnTo>
                    <a:pt x="1135" y="73"/>
                  </a:lnTo>
                  <a:lnTo>
                    <a:pt x="1123" y="94"/>
                  </a:lnTo>
                  <a:lnTo>
                    <a:pt x="1113" y="117"/>
                  </a:lnTo>
                  <a:lnTo>
                    <a:pt x="1103" y="136"/>
                  </a:lnTo>
                  <a:lnTo>
                    <a:pt x="1072" y="202"/>
                  </a:lnTo>
                  <a:lnTo>
                    <a:pt x="1038" y="278"/>
                  </a:lnTo>
                  <a:lnTo>
                    <a:pt x="1002" y="363"/>
                  </a:lnTo>
                  <a:lnTo>
                    <a:pt x="964" y="450"/>
                  </a:lnTo>
                  <a:lnTo>
                    <a:pt x="929" y="541"/>
                  </a:lnTo>
                  <a:lnTo>
                    <a:pt x="893" y="635"/>
                  </a:lnTo>
                  <a:lnTo>
                    <a:pt x="859" y="724"/>
                  </a:lnTo>
                  <a:lnTo>
                    <a:pt x="831" y="811"/>
                  </a:lnTo>
                  <a:lnTo>
                    <a:pt x="805" y="892"/>
                  </a:lnTo>
                  <a:lnTo>
                    <a:pt x="795" y="938"/>
                  </a:lnTo>
                  <a:lnTo>
                    <a:pt x="787" y="983"/>
                  </a:lnTo>
                  <a:lnTo>
                    <a:pt x="781" y="1023"/>
                  </a:lnTo>
                  <a:lnTo>
                    <a:pt x="773" y="1074"/>
                  </a:lnTo>
                  <a:lnTo>
                    <a:pt x="762" y="1136"/>
                  </a:lnTo>
                  <a:lnTo>
                    <a:pt x="748" y="1208"/>
                  </a:lnTo>
                  <a:lnTo>
                    <a:pt x="730" y="1290"/>
                  </a:lnTo>
                  <a:lnTo>
                    <a:pt x="706" y="1384"/>
                  </a:lnTo>
                  <a:lnTo>
                    <a:pt x="692" y="1433"/>
                  </a:lnTo>
                  <a:lnTo>
                    <a:pt x="680" y="1471"/>
                  </a:lnTo>
                  <a:lnTo>
                    <a:pt x="668" y="1498"/>
                  </a:lnTo>
                  <a:lnTo>
                    <a:pt x="654" y="1515"/>
                  </a:lnTo>
                  <a:lnTo>
                    <a:pt x="638" y="1522"/>
                  </a:lnTo>
                  <a:lnTo>
                    <a:pt x="626" y="1517"/>
                  </a:lnTo>
                  <a:lnTo>
                    <a:pt x="618" y="1509"/>
                  </a:lnTo>
                  <a:lnTo>
                    <a:pt x="612" y="1494"/>
                  </a:lnTo>
                  <a:lnTo>
                    <a:pt x="610" y="1477"/>
                  </a:lnTo>
                  <a:lnTo>
                    <a:pt x="612" y="1454"/>
                  </a:lnTo>
                  <a:lnTo>
                    <a:pt x="618" y="1418"/>
                  </a:lnTo>
                  <a:lnTo>
                    <a:pt x="626" y="1375"/>
                  </a:lnTo>
                  <a:lnTo>
                    <a:pt x="636" y="1324"/>
                  </a:lnTo>
                  <a:lnTo>
                    <a:pt x="648" y="1269"/>
                  </a:lnTo>
                  <a:lnTo>
                    <a:pt x="664" y="1210"/>
                  </a:lnTo>
                  <a:lnTo>
                    <a:pt x="678" y="1150"/>
                  </a:lnTo>
                  <a:lnTo>
                    <a:pt x="694" y="1091"/>
                  </a:lnTo>
                  <a:lnTo>
                    <a:pt x="710" y="1034"/>
                  </a:lnTo>
                  <a:lnTo>
                    <a:pt x="724" y="981"/>
                  </a:lnTo>
                  <a:lnTo>
                    <a:pt x="730" y="962"/>
                  </a:lnTo>
                  <a:lnTo>
                    <a:pt x="736" y="940"/>
                  </a:lnTo>
                  <a:lnTo>
                    <a:pt x="740" y="915"/>
                  </a:lnTo>
                  <a:lnTo>
                    <a:pt x="746" y="887"/>
                  </a:lnTo>
                  <a:lnTo>
                    <a:pt x="748" y="851"/>
                  </a:lnTo>
                  <a:lnTo>
                    <a:pt x="752" y="807"/>
                  </a:lnTo>
                  <a:lnTo>
                    <a:pt x="752" y="718"/>
                  </a:lnTo>
                  <a:lnTo>
                    <a:pt x="750" y="679"/>
                  </a:lnTo>
                  <a:lnTo>
                    <a:pt x="748" y="637"/>
                  </a:lnTo>
                  <a:lnTo>
                    <a:pt x="744" y="594"/>
                  </a:lnTo>
                  <a:lnTo>
                    <a:pt x="738" y="548"/>
                  </a:lnTo>
                  <a:lnTo>
                    <a:pt x="730" y="503"/>
                  </a:lnTo>
                  <a:lnTo>
                    <a:pt x="718" y="457"/>
                  </a:lnTo>
                  <a:lnTo>
                    <a:pt x="704" y="412"/>
                  </a:lnTo>
                  <a:lnTo>
                    <a:pt x="688" y="368"/>
                  </a:lnTo>
                  <a:lnTo>
                    <a:pt x="668" y="325"/>
                  </a:lnTo>
                  <a:lnTo>
                    <a:pt x="642" y="287"/>
                  </a:lnTo>
                  <a:lnTo>
                    <a:pt x="614" y="253"/>
                  </a:lnTo>
                  <a:lnTo>
                    <a:pt x="581" y="223"/>
                  </a:lnTo>
                  <a:lnTo>
                    <a:pt x="543" y="198"/>
                  </a:lnTo>
                  <a:lnTo>
                    <a:pt x="499" y="179"/>
                  </a:lnTo>
                  <a:lnTo>
                    <a:pt x="451" y="168"/>
                  </a:lnTo>
                  <a:lnTo>
                    <a:pt x="396" y="164"/>
                  </a:lnTo>
                  <a:lnTo>
                    <a:pt x="372" y="164"/>
                  </a:lnTo>
                  <a:lnTo>
                    <a:pt x="350" y="168"/>
                  </a:lnTo>
                  <a:lnTo>
                    <a:pt x="324" y="172"/>
                  </a:lnTo>
                  <a:lnTo>
                    <a:pt x="294" y="179"/>
                  </a:lnTo>
                  <a:lnTo>
                    <a:pt x="262" y="189"/>
                  </a:lnTo>
                  <a:lnTo>
                    <a:pt x="229" y="206"/>
                  </a:lnTo>
                  <a:lnTo>
                    <a:pt x="195" y="227"/>
                  </a:lnTo>
                  <a:lnTo>
                    <a:pt x="161" y="253"/>
                  </a:lnTo>
                  <a:lnTo>
                    <a:pt x="129" y="287"/>
                  </a:lnTo>
                  <a:lnTo>
                    <a:pt x="99" y="327"/>
                  </a:lnTo>
                  <a:lnTo>
                    <a:pt x="72" y="376"/>
                  </a:lnTo>
                  <a:lnTo>
                    <a:pt x="50" y="433"/>
                  </a:lnTo>
                  <a:lnTo>
                    <a:pt x="50" y="438"/>
                  </a:lnTo>
                  <a:lnTo>
                    <a:pt x="44" y="448"/>
                  </a:lnTo>
                  <a:lnTo>
                    <a:pt x="30" y="448"/>
                  </a:lnTo>
                  <a:lnTo>
                    <a:pt x="18" y="446"/>
                  </a:lnTo>
                  <a:lnTo>
                    <a:pt x="8" y="442"/>
                  </a:lnTo>
                  <a:lnTo>
                    <a:pt x="2" y="435"/>
                  </a:lnTo>
                  <a:lnTo>
                    <a:pt x="0" y="423"/>
                  </a:lnTo>
                  <a:lnTo>
                    <a:pt x="2" y="404"/>
                  </a:lnTo>
                  <a:lnTo>
                    <a:pt x="20" y="346"/>
                  </a:lnTo>
                  <a:lnTo>
                    <a:pt x="36" y="310"/>
                  </a:lnTo>
                  <a:lnTo>
                    <a:pt x="58" y="270"/>
                  </a:lnTo>
                  <a:lnTo>
                    <a:pt x="82" y="227"/>
                  </a:lnTo>
                  <a:lnTo>
                    <a:pt x="111" y="185"/>
                  </a:lnTo>
                  <a:lnTo>
                    <a:pt x="143" y="145"/>
                  </a:lnTo>
                  <a:lnTo>
                    <a:pt x="181" y="107"/>
                  </a:lnTo>
                  <a:lnTo>
                    <a:pt x="223" y="73"/>
                  </a:lnTo>
                  <a:lnTo>
                    <a:pt x="268" y="43"/>
                  </a:lnTo>
                  <a:lnTo>
                    <a:pt x="318" y="20"/>
                  </a:lnTo>
                  <a:lnTo>
                    <a:pt x="370" y="5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 noEditPoints="1"/>
            </p:cNvSpPr>
            <p:nvPr/>
          </p:nvSpPr>
          <p:spPr bwMode="auto">
            <a:xfrm>
              <a:off x="4944" y="2203"/>
              <a:ext cx="234" cy="1449"/>
            </a:xfrm>
            <a:custGeom>
              <a:avLst/>
              <a:gdLst/>
              <a:ahLst/>
              <a:cxnLst>
                <a:cxn ang="0">
                  <a:pos x="143" y="759"/>
                </a:cxn>
                <a:cxn ang="0">
                  <a:pos x="187" y="787"/>
                </a:cxn>
                <a:cxn ang="0">
                  <a:pos x="212" y="835"/>
                </a:cxn>
                <a:cxn ang="0">
                  <a:pos x="228" y="893"/>
                </a:cxn>
                <a:cxn ang="0">
                  <a:pos x="234" y="971"/>
                </a:cxn>
                <a:cxn ang="0">
                  <a:pos x="230" y="1065"/>
                </a:cxn>
                <a:cxn ang="0">
                  <a:pos x="204" y="1192"/>
                </a:cxn>
                <a:cxn ang="0">
                  <a:pos x="165" y="1298"/>
                </a:cxn>
                <a:cxn ang="0">
                  <a:pos x="119" y="1379"/>
                </a:cxn>
                <a:cxn ang="0">
                  <a:pos x="77" y="1432"/>
                </a:cxn>
                <a:cxn ang="0">
                  <a:pos x="53" y="1449"/>
                </a:cxn>
                <a:cxn ang="0">
                  <a:pos x="37" y="1438"/>
                </a:cxn>
                <a:cxn ang="0">
                  <a:pos x="33" y="1423"/>
                </a:cxn>
                <a:cxn ang="0">
                  <a:pos x="35" y="1415"/>
                </a:cxn>
                <a:cxn ang="0">
                  <a:pos x="39" y="1406"/>
                </a:cxn>
                <a:cxn ang="0">
                  <a:pos x="47" y="1391"/>
                </a:cxn>
                <a:cxn ang="0">
                  <a:pos x="127" y="1264"/>
                </a:cxn>
                <a:cxn ang="0">
                  <a:pos x="169" y="1143"/>
                </a:cxn>
                <a:cxn ang="0">
                  <a:pos x="185" y="1043"/>
                </a:cxn>
                <a:cxn ang="0">
                  <a:pos x="187" y="978"/>
                </a:cxn>
                <a:cxn ang="0">
                  <a:pos x="187" y="975"/>
                </a:cxn>
                <a:cxn ang="0">
                  <a:pos x="169" y="988"/>
                </a:cxn>
                <a:cxn ang="0">
                  <a:pos x="133" y="997"/>
                </a:cxn>
                <a:cxn ang="0">
                  <a:pos x="127" y="1001"/>
                </a:cxn>
                <a:cxn ang="0">
                  <a:pos x="85" y="997"/>
                </a:cxn>
                <a:cxn ang="0">
                  <a:pos x="37" y="971"/>
                </a:cxn>
                <a:cxn ang="0">
                  <a:pos x="10" y="927"/>
                </a:cxn>
                <a:cxn ang="0">
                  <a:pos x="0" y="876"/>
                </a:cxn>
                <a:cxn ang="0">
                  <a:pos x="10" y="825"/>
                </a:cxn>
                <a:cxn ang="0">
                  <a:pos x="37" y="785"/>
                </a:cxn>
                <a:cxn ang="0">
                  <a:pos x="85" y="759"/>
                </a:cxn>
                <a:cxn ang="0">
                  <a:pos x="115" y="0"/>
                </a:cxn>
                <a:cxn ang="0">
                  <a:pos x="181" y="23"/>
                </a:cxn>
                <a:cxn ang="0">
                  <a:pos x="222" y="84"/>
                </a:cxn>
                <a:cxn ang="0">
                  <a:pos x="222" y="163"/>
                </a:cxn>
                <a:cxn ang="0">
                  <a:pos x="181" y="222"/>
                </a:cxn>
                <a:cxn ang="0">
                  <a:pos x="115" y="246"/>
                </a:cxn>
                <a:cxn ang="0">
                  <a:pos x="47" y="222"/>
                </a:cxn>
                <a:cxn ang="0">
                  <a:pos x="6" y="163"/>
                </a:cxn>
                <a:cxn ang="0">
                  <a:pos x="4" y="91"/>
                </a:cxn>
                <a:cxn ang="0">
                  <a:pos x="33" y="36"/>
                </a:cxn>
                <a:cxn ang="0">
                  <a:pos x="83" y="4"/>
                </a:cxn>
              </a:cxnLst>
              <a:rect l="0" t="0" r="r" b="b"/>
              <a:pathLst>
                <a:path w="234" h="1449">
                  <a:moveTo>
                    <a:pt x="115" y="755"/>
                  </a:moveTo>
                  <a:lnTo>
                    <a:pt x="143" y="759"/>
                  </a:lnTo>
                  <a:lnTo>
                    <a:pt x="167" y="770"/>
                  </a:lnTo>
                  <a:lnTo>
                    <a:pt x="187" y="787"/>
                  </a:lnTo>
                  <a:lnTo>
                    <a:pt x="202" y="810"/>
                  </a:lnTo>
                  <a:lnTo>
                    <a:pt x="212" y="835"/>
                  </a:lnTo>
                  <a:lnTo>
                    <a:pt x="222" y="863"/>
                  </a:lnTo>
                  <a:lnTo>
                    <a:pt x="228" y="893"/>
                  </a:lnTo>
                  <a:lnTo>
                    <a:pt x="232" y="948"/>
                  </a:lnTo>
                  <a:lnTo>
                    <a:pt x="234" y="971"/>
                  </a:lnTo>
                  <a:lnTo>
                    <a:pt x="234" y="992"/>
                  </a:lnTo>
                  <a:lnTo>
                    <a:pt x="230" y="1065"/>
                  </a:lnTo>
                  <a:lnTo>
                    <a:pt x="220" y="1130"/>
                  </a:lnTo>
                  <a:lnTo>
                    <a:pt x="204" y="1192"/>
                  </a:lnTo>
                  <a:lnTo>
                    <a:pt x="187" y="1249"/>
                  </a:lnTo>
                  <a:lnTo>
                    <a:pt x="165" y="1298"/>
                  </a:lnTo>
                  <a:lnTo>
                    <a:pt x="141" y="1343"/>
                  </a:lnTo>
                  <a:lnTo>
                    <a:pt x="119" y="1379"/>
                  </a:lnTo>
                  <a:lnTo>
                    <a:pt x="97" y="1408"/>
                  </a:lnTo>
                  <a:lnTo>
                    <a:pt x="77" y="1432"/>
                  </a:lnTo>
                  <a:lnTo>
                    <a:pt x="63" y="1444"/>
                  </a:lnTo>
                  <a:lnTo>
                    <a:pt x="53" y="1449"/>
                  </a:lnTo>
                  <a:lnTo>
                    <a:pt x="41" y="1444"/>
                  </a:lnTo>
                  <a:lnTo>
                    <a:pt x="37" y="1438"/>
                  </a:lnTo>
                  <a:lnTo>
                    <a:pt x="35" y="1432"/>
                  </a:lnTo>
                  <a:lnTo>
                    <a:pt x="33" y="1423"/>
                  </a:lnTo>
                  <a:lnTo>
                    <a:pt x="33" y="1417"/>
                  </a:lnTo>
                  <a:lnTo>
                    <a:pt x="35" y="1415"/>
                  </a:lnTo>
                  <a:lnTo>
                    <a:pt x="35" y="1410"/>
                  </a:lnTo>
                  <a:lnTo>
                    <a:pt x="39" y="1406"/>
                  </a:lnTo>
                  <a:lnTo>
                    <a:pt x="41" y="1400"/>
                  </a:lnTo>
                  <a:lnTo>
                    <a:pt x="47" y="1391"/>
                  </a:lnTo>
                  <a:lnTo>
                    <a:pt x="93" y="1328"/>
                  </a:lnTo>
                  <a:lnTo>
                    <a:pt x="127" y="1264"/>
                  </a:lnTo>
                  <a:lnTo>
                    <a:pt x="153" y="1202"/>
                  </a:lnTo>
                  <a:lnTo>
                    <a:pt x="169" y="1143"/>
                  </a:lnTo>
                  <a:lnTo>
                    <a:pt x="179" y="1090"/>
                  </a:lnTo>
                  <a:lnTo>
                    <a:pt x="185" y="1043"/>
                  </a:lnTo>
                  <a:lnTo>
                    <a:pt x="187" y="1005"/>
                  </a:lnTo>
                  <a:lnTo>
                    <a:pt x="187" y="978"/>
                  </a:lnTo>
                  <a:lnTo>
                    <a:pt x="189" y="975"/>
                  </a:lnTo>
                  <a:lnTo>
                    <a:pt x="187" y="975"/>
                  </a:lnTo>
                  <a:lnTo>
                    <a:pt x="187" y="978"/>
                  </a:lnTo>
                  <a:lnTo>
                    <a:pt x="169" y="988"/>
                  </a:lnTo>
                  <a:lnTo>
                    <a:pt x="149" y="995"/>
                  </a:lnTo>
                  <a:lnTo>
                    <a:pt x="133" y="997"/>
                  </a:lnTo>
                  <a:lnTo>
                    <a:pt x="129" y="999"/>
                  </a:lnTo>
                  <a:lnTo>
                    <a:pt x="127" y="1001"/>
                  </a:lnTo>
                  <a:lnTo>
                    <a:pt x="115" y="1001"/>
                  </a:lnTo>
                  <a:lnTo>
                    <a:pt x="85" y="997"/>
                  </a:lnTo>
                  <a:lnTo>
                    <a:pt x="57" y="986"/>
                  </a:lnTo>
                  <a:lnTo>
                    <a:pt x="37" y="971"/>
                  </a:lnTo>
                  <a:lnTo>
                    <a:pt x="22" y="950"/>
                  </a:lnTo>
                  <a:lnTo>
                    <a:pt x="10" y="927"/>
                  </a:lnTo>
                  <a:lnTo>
                    <a:pt x="2" y="901"/>
                  </a:lnTo>
                  <a:lnTo>
                    <a:pt x="0" y="876"/>
                  </a:lnTo>
                  <a:lnTo>
                    <a:pt x="2" y="850"/>
                  </a:lnTo>
                  <a:lnTo>
                    <a:pt x="10" y="825"/>
                  </a:lnTo>
                  <a:lnTo>
                    <a:pt x="22" y="804"/>
                  </a:lnTo>
                  <a:lnTo>
                    <a:pt x="37" y="785"/>
                  </a:lnTo>
                  <a:lnTo>
                    <a:pt x="57" y="768"/>
                  </a:lnTo>
                  <a:lnTo>
                    <a:pt x="85" y="759"/>
                  </a:lnTo>
                  <a:lnTo>
                    <a:pt x="115" y="755"/>
                  </a:lnTo>
                  <a:close/>
                  <a:moveTo>
                    <a:pt x="115" y="0"/>
                  </a:moveTo>
                  <a:lnTo>
                    <a:pt x="151" y="6"/>
                  </a:lnTo>
                  <a:lnTo>
                    <a:pt x="181" y="23"/>
                  </a:lnTo>
                  <a:lnTo>
                    <a:pt x="206" y="50"/>
                  </a:lnTo>
                  <a:lnTo>
                    <a:pt x="222" y="84"/>
                  </a:lnTo>
                  <a:lnTo>
                    <a:pt x="228" y="125"/>
                  </a:lnTo>
                  <a:lnTo>
                    <a:pt x="222" y="163"/>
                  </a:lnTo>
                  <a:lnTo>
                    <a:pt x="206" y="195"/>
                  </a:lnTo>
                  <a:lnTo>
                    <a:pt x="181" y="222"/>
                  </a:lnTo>
                  <a:lnTo>
                    <a:pt x="151" y="239"/>
                  </a:lnTo>
                  <a:lnTo>
                    <a:pt x="115" y="246"/>
                  </a:lnTo>
                  <a:lnTo>
                    <a:pt x="79" y="239"/>
                  </a:lnTo>
                  <a:lnTo>
                    <a:pt x="47" y="222"/>
                  </a:lnTo>
                  <a:lnTo>
                    <a:pt x="22" y="195"/>
                  </a:lnTo>
                  <a:lnTo>
                    <a:pt x="6" y="163"/>
                  </a:lnTo>
                  <a:lnTo>
                    <a:pt x="0" y="125"/>
                  </a:lnTo>
                  <a:lnTo>
                    <a:pt x="4" y="91"/>
                  </a:lnTo>
                  <a:lnTo>
                    <a:pt x="16" y="61"/>
                  </a:lnTo>
                  <a:lnTo>
                    <a:pt x="33" y="36"/>
                  </a:lnTo>
                  <a:lnTo>
                    <a:pt x="55" y="17"/>
                  </a:lnTo>
                  <a:lnTo>
                    <a:pt x="83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5787" y="2179"/>
              <a:ext cx="1006" cy="1494"/>
            </a:xfrm>
            <a:custGeom>
              <a:avLst/>
              <a:gdLst/>
              <a:ahLst/>
              <a:cxnLst>
                <a:cxn ang="0">
                  <a:pos x="372" y="19"/>
                </a:cxn>
                <a:cxn ang="0">
                  <a:pos x="451" y="106"/>
                </a:cxn>
                <a:cxn ang="0">
                  <a:pos x="467" y="210"/>
                </a:cxn>
                <a:cxn ang="0">
                  <a:pos x="449" y="280"/>
                </a:cxn>
                <a:cxn ang="0">
                  <a:pos x="393" y="439"/>
                </a:cxn>
                <a:cxn ang="0">
                  <a:pos x="334" y="652"/>
                </a:cxn>
                <a:cxn ang="0">
                  <a:pos x="314" y="813"/>
                </a:cxn>
                <a:cxn ang="0">
                  <a:pos x="324" y="900"/>
                </a:cxn>
                <a:cxn ang="0">
                  <a:pos x="364" y="970"/>
                </a:cxn>
                <a:cxn ang="0">
                  <a:pos x="447" y="999"/>
                </a:cxn>
                <a:cxn ang="0">
                  <a:pos x="572" y="957"/>
                </a:cxn>
                <a:cxn ang="0">
                  <a:pos x="658" y="870"/>
                </a:cxn>
                <a:cxn ang="0">
                  <a:pos x="694" y="802"/>
                </a:cxn>
                <a:cxn ang="0">
                  <a:pos x="821" y="259"/>
                </a:cxn>
                <a:cxn ang="0">
                  <a:pos x="849" y="140"/>
                </a:cxn>
                <a:cxn ang="0">
                  <a:pos x="865" y="72"/>
                </a:cxn>
                <a:cxn ang="0">
                  <a:pos x="924" y="28"/>
                </a:cxn>
                <a:cxn ang="0">
                  <a:pos x="978" y="36"/>
                </a:cxn>
                <a:cxn ang="0">
                  <a:pos x="1006" y="87"/>
                </a:cxn>
                <a:cxn ang="0">
                  <a:pos x="1002" y="123"/>
                </a:cxn>
                <a:cxn ang="0">
                  <a:pos x="783" y="1023"/>
                </a:cxn>
                <a:cxn ang="0">
                  <a:pos x="676" y="1260"/>
                </a:cxn>
                <a:cxn ang="0">
                  <a:pos x="493" y="1430"/>
                </a:cxn>
                <a:cxn ang="0">
                  <a:pos x="274" y="1494"/>
                </a:cxn>
                <a:cxn ang="0">
                  <a:pos x="129" y="1451"/>
                </a:cxn>
                <a:cxn ang="0">
                  <a:pos x="51" y="1343"/>
                </a:cxn>
                <a:cxn ang="0">
                  <a:pos x="57" y="1222"/>
                </a:cxn>
                <a:cxn ang="0">
                  <a:pos x="105" y="1161"/>
                </a:cxn>
                <a:cxn ang="0">
                  <a:pos x="165" y="1144"/>
                </a:cxn>
                <a:cxn ang="0">
                  <a:pos x="207" y="1152"/>
                </a:cxn>
                <a:cxn ang="0">
                  <a:pos x="242" y="1197"/>
                </a:cxn>
                <a:cxn ang="0">
                  <a:pos x="234" y="1282"/>
                </a:cxn>
                <a:cxn ang="0">
                  <a:pos x="181" y="1337"/>
                </a:cxn>
                <a:cxn ang="0">
                  <a:pos x="111" y="1350"/>
                </a:cxn>
                <a:cxn ang="0">
                  <a:pos x="171" y="1420"/>
                </a:cxn>
                <a:cxn ang="0">
                  <a:pos x="242" y="1443"/>
                </a:cxn>
                <a:cxn ang="0">
                  <a:pos x="326" y="1441"/>
                </a:cxn>
                <a:cxn ang="0">
                  <a:pos x="451" y="1373"/>
                </a:cxn>
                <a:cxn ang="0">
                  <a:pos x="554" y="1239"/>
                </a:cxn>
                <a:cxn ang="0">
                  <a:pos x="626" y="1061"/>
                </a:cxn>
                <a:cxn ang="0">
                  <a:pos x="578" y="1008"/>
                </a:cxn>
                <a:cxn ang="0">
                  <a:pos x="435" y="1048"/>
                </a:cxn>
                <a:cxn ang="0">
                  <a:pos x="334" y="1031"/>
                </a:cxn>
                <a:cxn ang="0">
                  <a:pos x="244" y="974"/>
                </a:cxn>
                <a:cxn ang="0">
                  <a:pos x="185" y="870"/>
                </a:cxn>
                <a:cxn ang="0">
                  <a:pos x="175" y="728"/>
                </a:cxn>
                <a:cxn ang="0">
                  <a:pos x="203" y="577"/>
                </a:cxn>
                <a:cxn ang="0">
                  <a:pos x="268" y="372"/>
                </a:cxn>
                <a:cxn ang="0">
                  <a:pos x="324" y="208"/>
                </a:cxn>
                <a:cxn ang="0">
                  <a:pos x="336" y="94"/>
                </a:cxn>
                <a:cxn ang="0">
                  <a:pos x="312" y="55"/>
                </a:cxn>
                <a:cxn ang="0">
                  <a:pos x="284" y="49"/>
                </a:cxn>
                <a:cxn ang="0">
                  <a:pos x="207" y="74"/>
                </a:cxn>
                <a:cxn ang="0">
                  <a:pos x="127" y="166"/>
                </a:cxn>
                <a:cxn ang="0">
                  <a:pos x="61" y="338"/>
                </a:cxn>
                <a:cxn ang="0">
                  <a:pos x="39" y="376"/>
                </a:cxn>
                <a:cxn ang="0">
                  <a:pos x="6" y="372"/>
                </a:cxn>
                <a:cxn ang="0">
                  <a:pos x="0" y="357"/>
                </a:cxn>
                <a:cxn ang="0">
                  <a:pos x="14" y="299"/>
                </a:cxn>
                <a:cxn ang="0">
                  <a:pos x="77" y="151"/>
                </a:cxn>
                <a:cxn ang="0">
                  <a:pos x="165" y="45"/>
                </a:cxn>
                <a:cxn ang="0">
                  <a:pos x="290" y="0"/>
                </a:cxn>
              </a:cxnLst>
              <a:rect l="0" t="0" r="r" b="b"/>
              <a:pathLst>
                <a:path w="1006" h="1494">
                  <a:moveTo>
                    <a:pt x="290" y="0"/>
                  </a:moveTo>
                  <a:lnTo>
                    <a:pt x="334" y="4"/>
                  </a:lnTo>
                  <a:lnTo>
                    <a:pt x="372" y="19"/>
                  </a:lnTo>
                  <a:lnTo>
                    <a:pt x="403" y="43"/>
                  </a:lnTo>
                  <a:lnTo>
                    <a:pt x="431" y="72"/>
                  </a:lnTo>
                  <a:lnTo>
                    <a:pt x="451" y="106"/>
                  </a:lnTo>
                  <a:lnTo>
                    <a:pt x="463" y="147"/>
                  </a:lnTo>
                  <a:lnTo>
                    <a:pt x="467" y="189"/>
                  </a:lnTo>
                  <a:lnTo>
                    <a:pt x="467" y="210"/>
                  </a:lnTo>
                  <a:lnTo>
                    <a:pt x="463" y="231"/>
                  </a:lnTo>
                  <a:lnTo>
                    <a:pt x="457" y="255"/>
                  </a:lnTo>
                  <a:lnTo>
                    <a:pt x="449" y="280"/>
                  </a:lnTo>
                  <a:lnTo>
                    <a:pt x="439" y="314"/>
                  </a:lnTo>
                  <a:lnTo>
                    <a:pt x="423" y="357"/>
                  </a:lnTo>
                  <a:lnTo>
                    <a:pt x="393" y="439"/>
                  </a:lnTo>
                  <a:lnTo>
                    <a:pt x="368" y="518"/>
                  </a:lnTo>
                  <a:lnTo>
                    <a:pt x="348" y="588"/>
                  </a:lnTo>
                  <a:lnTo>
                    <a:pt x="334" y="652"/>
                  </a:lnTo>
                  <a:lnTo>
                    <a:pt x="322" y="711"/>
                  </a:lnTo>
                  <a:lnTo>
                    <a:pt x="316" y="764"/>
                  </a:lnTo>
                  <a:lnTo>
                    <a:pt x="314" y="813"/>
                  </a:lnTo>
                  <a:lnTo>
                    <a:pt x="314" y="842"/>
                  </a:lnTo>
                  <a:lnTo>
                    <a:pt x="318" y="870"/>
                  </a:lnTo>
                  <a:lnTo>
                    <a:pt x="324" y="900"/>
                  </a:lnTo>
                  <a:lnTo>
                    <a:pt x="334" y="925"/>
                  </a:lnTo>
                  <a:lnTo>
                    <a:pt x="346" y="949"/>
                  </a:lnTo>
                  <a:lnTo>
                    <a:pt x="364" y="970"/>
                  </a:lnTo>
                  <a:lnTo>
                    <a:pt x="385" y="987"/>
                  </a:lnTo>
                  <a:lnTo>
                    <a:pt x="413" y="995"/>
                  </a:lnTo>
                  <a:lnTo>
                    <a:pt x="447" y="999"/>
                  </a:lnTo>
                  <a:lnTo>
                    <a:pt x="493" y="993"/>
                  </a:lnTo>
                  <a:lnTo>
                    <a:pt x="535" y="978"/>
                  </a:lnTo>
                  <a:lnTo>
                    <a:pt x="572" y="957"/>
                  </a:lnTo>
                  <a:lnTo>
                    <a:pt x="606" y="929"/>
                  </a:lnTo>
                  <a:lnTo>
                    <a:pt x="634" y="900"/>
                  </a:lnTo>
                  <a:lnTo>
                    <a:pt x="658" y="870"/>
                  </a:lnTo>
                  <a:lnTo>
                    <a:pt x="676" y="842"/>
                  </a:lnTo>
                  <a:lnTo>
                    <a:pt x="688" y="819"/>
                  </a:lnTo>
                  <a:lnTo>
                    <a:pt x="694" y="802"/>
                  </a:lnTo>
                  <a:lnTo>
                    <a:pt x="793" y="386"/>
                  </a:lnTo>
                  <a:lnTo>
                    <a:pt x="805" y="323"/>
                  </a:lnTo>
                  <a:lnTo>
                    <a:pt x="821" y="259"/>
                  </a:lnTo>
                  <a:lnTo>
                    <a:pt x="835" y="200"/>
                  </a:lnTo>
                  <a:lnTo>
                    <a:pt x="841" y="170"/>
                  </a:lnTo>
                  <a:lnTo>
                    <a:pt x="849" y="140"/>
                  </a:lnTo>
                  <a:lnTo>
                    <a:pt x="855" y="111"/>
                  </a:lnTo>
                  <a:lnTo>
                    <a:pt x="861" y="87"/>
                  </a:lnTo>
                  <a:lnTo>
                    <a:pt x="865" y="72"/>
                  </a:lnTo>
                  <a:lnTo>
                    <a:pt x="883" y="51"/>
                  </a:lnTo>
                  <a:lnTo>
                    <a:pt x="904" y="36"/>
                  </a:lnTo>
                  <a:lnTo>
                    <a:pt x="924" y="28"/>
                  </a:lnTo>
                  <a:lnTo>
                    <a:pt x="944" y="26"/>
                  </a:lnTo>
                  <a:lnTo>
                    <a:pt x="962" y="28"/>
                  </a:lnTo>
                  <a:lnTo>
                    <a:pt x="978" y="36"/>
                  </a:lnTo>
                  <a:lnTo>
                    <a:pt x="992" y="49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100"/>
                  </a:lnTo>
                  <a:lnTo>
                    <a:pt x="1004" y="111"/>
                  </a:lnTo>
                  <a:lnTo>
                    <a:pt x="1002" y="123"/>
                  </a:lnTo>
                  <a:lnTo>
                    <a:pt x="996" y="142"/>
                  </a:lnTo>
                  <a:lnTo>
                    <a:pt x="992" y="136"/>
                  </a:lnTo>
                  <a:lnTo>
                    <a:pt x="783" y="1023"/>
                  </a:lnTo>
                  <a:lnTo>
                    <a:pt x="757" y="1108"/>
                  </a:lnTo>
                  <a:lnTo>
                    <a:pt x="721" y="1186"/>
                  </a:lnTo>
                  <a:lnTo>
                    <a:pt x="676" y="1260"/>
                  </a:lnTo>
                  <a:lnTo>
                    <a:pt x="622" y="1326"/>
                  </a:lnTo>
                  <a:lnTo>
                    <a:pt x="560" y="1384"/>
                  </a:lnTo>
                  <a:lnTo>
                    <a:pt x="493" y="1430"/>
                  </a:lnTo>
                  <a:lnTo>
                    <a:pt x="423" y="1464"/>
                  </a:lnTo>
                  <a:lnTo>
                    <a:pt x="350" y="1485"/>
                  </a:lnTo>
                  <a:lnTo>
                    <a:pt x="274" y="1494"/>
                  </a:lnTo>
                  <a:lnTo>
                    <a:pt x="220" y="1490"/>
                  </a:lnTo>
                  <a:lnTo>
                    <a:pt x="171" y="1475"/>
                  </a:lnTo>
                  <a:lnTo>
                    <a:pt x="129" y="1451"/>
                  </a:lnTo>
                  <a:lnTo>
                    <a:pt x="93" y="1422"/>
                  </a:lnTo>
                  <a:lnTo>
                    <a:pt x="67" y="1386"/>
                  </a:lnTo>
                  <a:lnTo>
                    <a:pt x="51" y="1343"/>
                  </a:lnTo>
                  <a:lnTo>
                    <a:pt x="45" y="1294"/>
                  </a:lnTo>
                  <a:lnTo>
                    <a:pt x="49" y="1254"/>
                  </a:lnTo>
                  <a:lnTo>
                    <a:pt x="57" y="1222"/>
                  </a:lnTo>
                  <a:lnTo>
                    <a:pt x="71" y="1197"/>
                  </a:lnTo>
                  <a:lnTo>
                    <a:pt x="87" y="1176"/>
                  </a:lnTo>
                  <a:lnTo>
                    <a:pt x="105" y="1161"/>
                  </a:lnTo>
                  <a:lnTo>
                    <a:pt x="127" y="1152"/>
                  </a:lnTo>
                  <a:lnTo>
                    <a:pt x="147" y="1146"/>
                  </a:lnTo>
                  <a:lnTo>
                    <a:pt x="165" y="1144"/>
                  </a:lnTo>
                  <a:lnTo>
                    <a:pt x="177" y="1144"/>
                  </a:lnTo>
                  <a:lnTo>
                    <a:pt x="191" y="1148"/>
                  </a:lnTo>
                  <a:lnTo>
                    <a:pt x="207" y="1152"/>
                  </a:lnTo>
                  <a:lnTo>
                    <a:pt x="222" y="1163"/>
                  </a:lnTo>
                  <a:lnTo>
                    <a:pt x="234" y="1178"/>
                  </a:lnTo>
                  <a:lnTo>
                    <a:pt x="242" y="1197"/>
                  </a:lnTo>
                  <a:lnTo>
                    <a:pt x="246" y="1224"/>
                  </a:lnTo>
                  <a:lnTo>
                    <a:pt x="242" y="1254"/>
                  </a:lnTo>
                  <a:lnTo>
                    <a:pt x="234" y="1282"/>
                  </a:lnTo>
                  <a:lnTo>
                    <a:pt x="220" y="1303"/>
                  </a:lnTo>
                  <a:lnTo>
                    <a:pt x="203" y="1320"/>
                  </a:lnTo>
                  <a:lnTo>
                    <a:pt x="181" y="1337"/>
                  </a:lnTo>
                  <a:lnTo>
                    <a:pt x="159" y="1345"/>
                  </a:lnTo>
                  <a:lnTo>
                    <a:pt x="135" y="1350"/>
                  </a:lnTo>
                  <a:lnTo>
                    <a:pt x="111" y="1350"/>
                  </a:lnTo>
                  <a:lnTo>
                    <a:pt x="127" y="1379"/>
                  </a:lnTo>
                  <a:lnTo>
                    <a:pt x="149" y="1403"/>
                  </a:lnTo>
                  <a:lnTo>
                    <a:pt x="171" y="1420"/>
                  </a:lnTo>
                  <a:lnTo>
                    <a:pt x="197" y="1430"/>
                  </a:lnTo>
                  <a:lnTo>
                    <a:pt x="220" y="1439"/>
                  </a:lnTo>
                  <a:lnTo>
                    <a:pt x="242" y="1443"/>
                  </a:lnTo>
                  <a:lnTo>
                    <a:pt x="262" y="1445"/>
                  </a:lnTo>
                  <a:lnTo>
                    <a:pt x="276" y="1445"/>
                  </a:lnTo>
                  <a:lnTo>
                    <a:pt x="326" y="1441"/>
                  </a:lnTo>
                  <a:lnTo>
                    <a:pt x="372" y="1426"/>
                  </a:lnTo>
                  <a:lnTo>
                    <a:pt x="413" y="1403"/>
                  </a:lnTo>
                  <a:lnTo>
                    <a:pt x="451" y="1373"/>
                  </a:lnTo>
                  <a:lnTo>
                    <a:pt x="485" y="1337"/>
                  </a:lnTo>
                  <a:lnTo>
                    <a:pt x="515" y="1299"/>
                  </a:lnTo>
                  <a:lnTo>
                    <a:pt x="554" y="1239"/>
                  </a:lnTo>
                  <a:lnTo>
                    <a:pt x="584" y="1180"/>
                  </a:lnTo>
                  <a:lnTo>
                    <a:pt x="608" y="1120"/>
                  </a:lnTo>
                  <a:lnTo>
                    <a:pt x="626" y="1061"/>
                  </a:lnTo>
                  <a:lnTo>
                    <a:pt x="658" y="942"/>
                  </a:lnTo>
                  <a:lnTo>
                    <a:pt x="620" y="978"/>
                  </a:lnTo>
                  <a:lnTo>
                    <a:pt x="578" y="1008"/>
                  </a:lnTo>
                  <a:lnTo>
                    <a:pt x="533" y="1029"/>
                  </a:lnTo>
                  <a:lnTo>
                    <a:pt x="485" y="1044"/>
                  </a:lnTo>
                  <a:lnTo>
                    <a:pt x="435" y="1048"/>
                  </a:lnTo>
                  <a:lnTo>
                    <a:pt x="401" y="1046"/>
                  </a:lnTo>
                  <a:lnTo>
                    <a:pt x="366" y="1042"/>
                  </a:lnTo>
                  <a:lnTo>
                    <a:pt x="334" y="1031"/>
                  </a:lnTo>
                  <a:lnTo>
                    <a:pt x="300" y="1016"/>
                  </a:lnTo>
                  <a:lnTo>
                    <a:pt x="270" y="999"/>
                  </a:lnTo>
                  <a:lnTo>
                    <a:pt x="244" y="974"/>
                  </a:lnTo>
                  <a:lnTo>
                    <a:pt x="220" y="946"/>
                  </a:lnTo>
                  <a:lnTo>
                    <a:pt x="201" y="910"/>
                  </a:lnTo>
                  <a:lnTo>
                    <a:pt x="185" y="870"/>
                  </a:lnTo>
                  <a:lnTo>
                    <a:pt x="177" y="823"/>
                  </a:lnTo>
                  <a:lnTo>
                    <a:pt x="173" y="770"/>
                  </a:lnTo>
                  <a:lnTo>
                    <a:pt x="175" y="728"/>
                  </a:lnTo>
                  <a:lnTo>
                    <a:pt x="181" y="681"/>
                  </a:lnTo>
                  <a:lnTo>
                    <a:pt x="189" y="632"/>
                  </a:lnTo>
                  <a:lnTo>
                    <a:pt x="203" y="577"/>
                  </a:lnTo>
                  <a:lnTo>
                    <a:pt x="220" y="516"/>
                  </a:lnTo>
                  <a:lnTo>
                    <a:pt x="242" y="448"/>
                  </a:lnTo>
                  <a:lnTo>
                    <a:pt x="268" y="372"/>
                  </a:lnTo>
                  <a:lnTo>
                    <a:pt x="300" y="285"/>
                  </a:lnTo>
                  <a:lnTo>
                    <a:pt x="312" y="248"/>
                  </a:lnTo>
                  <a:lnTo>
                    <a:pt x="324" y="208"/>
                  </a:lnTo>
                  <a:lnTo>
                    <a:pt x="334" y="166"/>
                  </a:lnTo>
                  <a:lnTo>
                    <a:pt x="338" y="121"/>
                  </a:lnTo>
                  <a:lnTo>
                    <a:pt x="336" y="94"/>
                  </a:lnTo>
                  <a:lnTo>
                    <a:pt x="330" y="74"/>
                  </a:lnTo>
                  <a:lnTo>
                    <a:pt x="322" y="62"/>
                  </a:lnTo>
                  <a:lnTo>
                    <a:pt x="312" y="55"/>
                  </a:lnTo>
                  <a:lnTo>
                    <a:pt x="302" y="51"/>
                  </a:lnTo>
                  <a:lnTo>
                    <a:pt x="292" y="49"/>
                  </a:lnTo>
                  <a:lnTo>
                    <a:pt x="284" y="49"/>
                  </a:lnTo>
                  <a:lnTo>
                    <a:pt x="258" y="51"/>
                  </a:lnTo>
                  <a:lnTo>
                    <a:pt x="232" y="60"/>
                  </a:lnTo>
                  <a:lnTo>
                    <a:pt x="207" y="74"/>
                  </a:lnTo>
                  <a:lnTo>
                    <a:pt x="179" y="98"/>
                  </a:lnTo>
                  <a:lnTo>
                    <a:pt x="153" y="128"/>
                  </a:lnTo>
                  <a:lnTo>
                    <a:pt x="127" y="166"/>
                  </a:lnTo>
                  <a:lnTo>
                    <a:pt x="103" y="212"/>
                  </a:lnTo>
                  <a:lnTo>
                    <a:pt x="81" y="270"/>
                  </a:lnTo>
                  <a:lnTo>
                    <a:pt x="61" y="338"/>
                  </a:lnTo>
                  <a:lnTo>
                    <a:pt x="55" y="359"/>
                  </a:lnTo>
                  <a:lnTo>
                    <a:pt x="47" y="372"/>
                  </a:lnTo>
                  <a:lnTo>
                    <a:pt x="39" y="376"/>
                  </a:lnTo>
                  <a:lnTo>
                    <a:pt x="28" y="378"/>
                  </a:lnTo>
                  <a:lnTo>
                    <a:pt x="18" y="378"/>
                  </a:lnTo>
                  <a:lnTo>
                    <a:pt x="6" y="372"/>
                  </a:lnTo>
                  <a:lnTo>
                    <a:pt x="4" y="367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2" y="346"/>
                  </a:lnTo>
                  <a:lnTo>
                    <a:pt x="6" y="327"/>
                  </a:lnTo>
                  <a:lnTo>
                    <a:pt x="14" y="299"/>
                  </a:lnTo>
                  <a:lnTo>
                    <a:pt x="24" y="268"/>
                  </a:lnTo>
                  <a:lnTo>
                    <a:pt x="55" y="191"/>
                  </a:lnTo>
                  <a:lnTo>
                    <a:pt x="77" y="151"/>
                  </a:lnTo>
                  <a:lnTo>
                    <a:pt x="103" y="113"/>
                  </a:lnTo>
                  <a:lnTo>
                    <a:pt x="133" y="77"/>
                  </a:lnTo>
                  <a:lnTo>
                    <a:pt x="165" y="45"/>
                  </a:lnTo>
                  <a:lnTo>
                    <a:pt x="203" y="21"/>
                  </a:lnTo>
                  <a:lnTo>
                    <a:pt x="244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004" y="1464"/>
              <a:ext cx="507" cy="2317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73" y="34"/>
                </a:cxn>
                <a:cxn ang="0">
                  <a:pos x="135" y="94"/>
                </a:cxn>
                <a:cxn ang="0">
                  <a:pos x="208" y="181"/>
                </a:cxn>
                <a:cxn ang="0">
                  <a:pos x="286" y="295"/>
                </a:cxn>
                <a:cxn ang="0">
                  <a:pos x="361" y="437"/>
                </a:cxn>
                <a:cxn ang="0">
                  <a:pos x="443" y="664"/>
                </a:cxn>
                <a:cxn ang="0">
                  <a:pos x="487" y="881"/>
                </a:cxn>
                <a:cxn ang="0">
                  <a:pos x="503" y="1076"/>
                </a:cxn>
                <a:cxn ang="0">
                  <a:pos x="507" y="1157"/>
                </a:cxn>
                <a:cxn ang="0">
                  <a:pos x="495" y="1371"/>
                </a:cxn>
                <a:cxn ang="0">
                  <a:pos x="453" y="1613"/>
                </a:cxn>
                <a:cxn ang="0">
                  <a:pos x="369" y="1865"/>
                </a:cxn>
                <a:cxn ang="0">
                  <a:pos x="300" y="2001"/>
                </a:cxn>
                <a:cxn ang="0">
                  <a:pos x="226" y="2113"/>
                </a:cxn>
                <a:cxn ang="0">
                  <a:pos x="155" y="2202"/>
                </a:cxn>
                <a:cxn ang="0">
                  <a:pos x="93" y="2266"/>
                </a:cxn>
                <a:cxn ang="0">
                  <a:pos x="47" y="2304"/>
                </a:cxn>
                <a:cxn ang="0">
                  <a:pos x="15" y="2315"/>
                </a:cxn>
                <a:cxn ang="0">
                  <a:pos x="4" y="2309"/>
                </a:cxn>
                <a:cxn ang="0">
                  <a:pos x="0" y="2292"/>
                </a:cxn>
                <a:cxn ang="0">
                  <a:pos x="6" y="2279"/>
                </a:cxn>
                <a:cxn ang="0">
                  <a:pos x="31" y="2256"/>
                </a:cxn>
                <a:cxn ang="0">
                  <a:pos x="161" y="2086"/>
                </a:cxn>
                <a:cxn ang="0">
                  <a:pos x="256" y="1897"/>
                </a:cxn>
                <a:cxn ang="0">
                  <a:pos x="320" y="1695"/>
                </a:cxn>
                <a:cxn ang="0">
                  <a:pos x="359" y="1483"/>
                </a:cxn>
                <a:cxn ang="0">
                  <a:pos x="377" y="1267"/>
                </a:cxn>
                <a:cxn ang="0">
                  <a:pos x="375" y="1016"/>
                </a:cxn>
                <a:cxn ang="0">
                  <a:pos x="348" y="756"/>
                </a:cxn>
                <a:cxn ang="0">
                  <a:pos x="292" y="522"/>
                </a:cxn>
                <a:cxn ang="0">
                  <a:pos x="208" y="321"/>
                </a:cxn>
                <a:cxn ang="0">
                  <a:pos x="103" y="149"/>
                </a:cxn>
                <a:cxn ang="0">
                  <a:pos x="23" y="60"/>
                </a:cxn>
                <a:cxn ang="0">
                  <a:pos x="6" y="38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9" y="4"/>
                </a:cxn>
                <a:cxn ang="0">
                  <a:pos x="23" y="0"/>
                </a:cxn>
              </a:cxnLst>
              <a:rect l="0" t="0" r="r" b="b"/>
              <a:pathLst>
                <a:path w="507" h="2317">
                  <a:moveTo>
                    <a:pt x="23" y="0"/>
                  </a:moveTo>
                  <a:lnTo>
                    <a:pt x="33" y="4"/>
                  </a:lnTo>
                  <a:lnTo>
                    <a:pt x="49" y="15"/>
                  </a:lnTo>
                  <a:lnTo>
                    <a:pt x="73" y="34"/>
                  </a:lnTo>
                  <a:lnTo>
                    <a:pt x="101" y="60"/>
                  </a:lnTo>
                  <a:lnTo>
                    <a:pt x="135" y="94"/>
                  </a:lnTo>
                  <a:lnTo>
                    <a:pt x="171" y="134"/>
                  </a:lnTo>
                  <a:lnTo>
                    <a:pt x="208" y="181"/>
                  </a:lnTo>
                  <a:lnTo>
                    <a:pt x="246" y="234"/>
                  </a:lnTo>
                  <a:lnTo>
                    <a:pt x="286" y="295"/>
                  </a:lnTo>
                  <a:lnTo>
                    <a:pt x="326" y="363"/>
                  </a:lnTo>
                  <a:lnTo>
                    <a:pt x="361" y="437"/>
                  </a:lnTo>
                  <a:lnTo>
                    <a:pt x="407" y="550"/>
                  </a:lnTo>
                  <a:lnTo>
                    <a:pt x="443" y="664"/>
                  </a:lnTo>
                  <a:lnTo>
                    <a:pt x="469" y="775"/>
                  </a:lnTo>
                  <a:lnTo>
                    <a:pt x="487" y="881"/>
                  </a:lnTo>
                  <a:lnTo>
                    <a:pt x="497" y="983"/>
                  </a:lnTo>
                  <a:lnTo>
                    <a:pt x="503" y="1076"/>
                  </a:lnTo>
                  <a:lnTo>
                    <a:pt x="505" y="1159"/>
                  </a:lnTo>
                  <a:lnTo>
                    <a:pt x="507" y="1157"/>
                  </a:lnTo>
                  <a:lnTo>
                    <a:pt x="505" y="1258"/>
                  </a:lnTo>
                  <a:lnTo>
                    <a:pt x="495" y="1371"/>
                  </a:lnTo>
                  <a:lnTo>
                    <a:pt x="479" y="1490"/>
                  </a:lnTo>
                  <a:lnTo>
                    <a:pt x="453" y="1613"/>
                  </a:lnTo>
                  <a:lnTo>
                    <a:pt x="417" y="1738"/>
                  </a:lnTo>
                  <a:lnTo>
                    <a:pt x="369" y="1865"/>
                  </a:lnTo>
                  <a:lnTo>
                    <a:pt x="336" y="1935"/>
                  </a:lnTo>
                  <a:lnTo>
                    <a:pt x="300" y="2001"/>
                  </a:lnTo>
                  <a:lnTo>
                    <a:pt x="262" y="2060"/>
                  </a:lnTo>
                  <a:lnTo>
                    <a:pt x="226" y="2113"/>
                  </a:lnTo>
                  <a:lnTo>
                    <a:pt x="190" y="2160"/>
                  </a:lnTo>
                  <a:lnTo>
                    <a:pt x="155" y="2202"/>
                  </a:lnTo>
                  <a:lnTo>
                    <a:pt x="123" y="2236"/>
                  </a:lnTo>
                  <a:lnTo>
                    <a:pt x="93" y="2266"/>
                  </a:lnTo>
                  <a:lnTo>
                    <a:pt x="67" y="2287"/>
                  </a:lnTo>
                  <a:lnTo>
                    <a:pt x="47" y="2304"/>
                  </a:lnTo>
                  <a:lnTo>
                    <a:pt x="23" y="2317"/>
                  </a:lnTo>
                  <a:lnTo>
                    <a:pt x="15" y="2315"/>
                  </a:lnTo>
                  <a:lnTo>
                    <a:pt x="9" y="2313"/>
                  </a:lnTo>
                  <a:lnTo>
                    <a:pt x="4" y="2309"/>
                  </a:lnTo>
                  <a:lnTo>
                    <a:pt x="0" y="2296"/>
                  </a:lnTo>
                  <a:lnTo>
                    <a:pt x="0" y="2292"/>
                  </a:lnTo>
                  <a:lnTo>
                    <a:pt x="2" y="2285"/>
                  </a:lnTo>
                  <a:lnTo>
                    <a:pt x="6" y="2279"/>
                  </a:lnTo>
                  <a:lnTo>
                    <a:pt x="15" y="2268"/>
                  </a:lnTo>
                  <a:lnTo>
                    <a:pt x="31" y="2256"/>
                  </a:lnTo>
                  <a:lnTo>
                    <a:pt x="101" y="2173"/>
                  </a:lnTo>
                  <a:lnTo>
                    <a:pt x="161" y="2086"/>
                  </a:lnTo>
                  <a:lnTo>
                    <a:pt x="212" y="1995"/>
                  </a:lnTo>
                  <a:lnTo>
                    <a:pt x="256" y="1897"/>
                  </a:lnTo>
                  <a:lnTo>
                    <a:pt x="292" y="1797"/>
                  </a:lnTo>
                  <a:lnTo>
                    <a:pt x="320" y="1695"/>
                  </a:lnTo>
                  <a:lnTo>
                    <a:pt x="344" y="1589"/>
                  </a:lnTo>
                  <a:lnTo>
                    <a:pt x="359" y="1483"/>
                  </a:lnTo>
                  <a:lnTo>
                    <a:pt x="371" y="1375"/>
                  </a:lnTo>
                  <a:lnTo>
                    <a:pt x="377" y="1267"/>
                  </a:lnTo>
                  <a:lnTo>
                    <a:pt x="379" y="1159"/>
                  </a:lnTo>
                  <a:lnTo>
                    <a:pt x="375" y="1016"/>
                  </a:lnTo>
                  <a:lnTo>
                    <a:pt x="365" y="883"/>
                  </a:lnTo>
                  <a:lnTo>
                    <a:pt x="348" y="756"/>
                  </a:lnTo>
                  <a:lnTo>
                    <a:pt x="322" y="635"/>
                  </a:lnTo>
                  <a:lnTo>
                    <a:pt x="292" y="522"/>
                  </a:lnTo>
                  <a:lnTo>
                    <a:pt x="252" y="418"/>
                  </a:lnTo>
                  <a:lnTo>
                    <a:pt x="208" y="321"/>
                  </a:lnTo>
                  <a:lnTo>
                    <a:pt x="159" y="231"/>
                  </a:lnTo>
                  <a:lnTo>
                    <a:pt x="103" y="149"/>
                  </a:lnTo>
                  <a:lnTo>
                    <a:pt x="41" y="77"/>
                  </a:lnTo>
                  <a:lnTo>
                    <a:pt x="23" y="60"/>
                  </a:lnTo>
                  <a:lnTo>
                    <a:pt x="11" y="47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85800" y="228600"/>
            <a:ext cx="5867400" cy="1143000"/>
          </a:xfrm>
        </p:spPr>
        <p:txBody>
          <a:bodyPr/>
          <a:lstStyle/>
          <a:p>
            <a:r>
              <a:rPr lang="en-US" dirty="0" smtClean="0"/>
              <a:t>Wall-Crossing for </a:t>
            </a:r>
            <a:endParaRPr lang="en-US" dirty="0"/>
          </a:p>
        </p:txBody>
      </p:sp>
      <p:sp>
        <p:nvSpPr>
          <p:cNvPr id="2054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096000" y="457200"/>
            <a:ext cx="523293" cy="609120"/>
          </a:xfrm>
          <a:custGeom>
            <a:avLst/>
            <a:gdLst/>
            <a:ahLst/>
            <a:cxnLst>
              <a:cxn ang="0">
                <a:pos x="870" y="13"/>
              </a:cxn>
              <a:cxn ang="0">
                <a:pos x="1047" y="68"/>
              </a:cxn>
              <a:cxn ang="0">
                <a:pos x="1198" y="161"/>
              </a:cxn>
              <a:cxn ang="0">
                <a:pos x="1315" y="284"/>
              </a:cxn>
              <a:cxn ang="0">
                <a:pos x="1390" y="431"/>
              </a:cxn>
              <a:cxn ang="0">
                <a:pos x="1417" y="597"/>
              </a:cxn>
              <a:cxn ang="0">
                <a:pos x="1392" y="766"/>
              </a:cxn>
              <a:cxn ang="0">
                <a:pos x="1329" y="926"/>
              </a:cxn>
              <a:cxn ang="0">
                <a:pos x="1240" y="1083"/>
              </a:cxn>
              <a:cxn ang="0">
                <a:pos x="1133" y="1254"/>
              </a:cxn>
              <a:cxn ang="0">
                <a:pos x="1052" y="1411"/>
              </a:cxn>
              <a:cxn ang="0">
                <a:pos x="1225" y="1528"/>
              </a:cxn>
              <a:cxn ang="0">
                <a:pos x="1298" y="1520"/>
              </a:cxn>
              <a:cxn ang="0">
                <a:pos x="1333" y="1503"/>
              </a:cxn>
              <a:cxn ang="0">
                <a:pos x="1346" y="1477"/>
              </a:cxn>
              <a:cxn ang="0">
                <a:pos x="1380" y="1341"/>
              </a:cxn>
              <a:cxn ang="0">
                <a:pos x="991" y="1682"/>
              </a:cxn>
              <a:cxn ang="0">
                <a:pos x="954" y="1674"/>
              </a:cxn>
              <a:cxn ang="0">
                <a:pos x="946" y="1633"/>
              </a:cxn>
              <a:cxn ang="0">
                <a:pos x="960" y="1493"/>
              </a:cxn>
              <a:cxn ang="0">
                <a:pos x="993" y="1351"/>
              </a:cxn>
              <a:cxn ang="0">
                <a:pos x="1030" y="1225"/>
              </a:cxn>
              <a:cxn ang="0">
                <a:pos x="1074" y="1094"/>
              </a:cxn>
              <a:cxn ang="0">
                <a:pos x="1144" y="868"/>
              </a:cxn>
              <a:cxn ang="0">
                <a:pos x="1181" y="650"/>
              </a:cxn>
              <a:cxn ang="0">
                <a:pos x="1173" y="472"/>
              </a:cxn>
              <a:cxn ang="0">
                <a:pos x="1132" y="331"/>
              </a:cxn>
              <a:cxn ang="0">
                <a:pos x="1064" y="219"/>
              </a:cxn>
              <a:cxn ang="0">
                <a:pos x="978" y="137"/>
              </a:cxn>
              <a:cxn ang="0">
                <a:pos x="879" y="83"/>
              </a:cxn>
              <a:cxn ang="0">
                <a:pos x="773" y="56"/>
              </a:cxn>
              <a:cxn ang="0">
                <a:pos x="670" y="55"/>
              </a:cxn>
              <a:cxn ang="0">
                <a:pos x="568" y="81"/>
              </a:cxn>
              <a:cxn ang="0">
                <a:pos x="469" y="134"/>
              </a:cxn>
              <a:cxn ang="0">
                <a:pos x="382" y="215"/>
              </a:cxn>
              <a:cxn ang="0">
                <a:pos x="314" y="326"/>
              </a:cxn>
              <a:cxn ang="0">
                <a:pos x="272" y="468"/>
              </a:cxn>
              <a:cxn ang="0">
                <a:pos x="263" y="645"/>
              </a:cxn>
              <a:cxn ang="0">
                <a:pos x="294" y="840"/>
              </a:cxn>
              <a:cxn ang="0">
                <a:pos x="346" y="1023"/>
              </a:cxn>
              <a:cxn ang="0">
                <a:pos x="399" y="1177"/>
              </a:cxn>
              <a:cxn ang="0">
                <a:pos x="450" y="1340"/>
              </a:cxn>
              <a:cxn ang="0">
                <a:pos x="488" y="1510"/>
              </a:cxn>
              <a:cxn ang="0">
                <a:pos x="498" y="1647"/>
              </a:cxn>
              <a:cxn ang="0">
                <a:pos x="486" y="1678"/>
              </a:cxn>
              <a:cxn ang="0">
                <a:pos x="75" y="1682"/>
              </a:cxn>
              <a:cxn ang="0">
                <a:pos x="75" y="1385"/>
              </a:cxn>
              <a:cxn ang="0">
                <a:pos x="105" y="1492"/>
              </a:cxn>
              <a:cxn ang="0">
                <a:pos x="124" y="1512"/>
              </a:cxn>
              <a:cxn ang="0">
                <a:pos x="167" y="1524"/>
              </a:cxn>
              <a:cxn ang="0">
                <a:pos x="431" y="1528"/>
              </a:cxn>
              <a:cxn ang="0">
                <a:pos x="377" y="1372"/>
              </a:cxn>
              <a:cxn ang="0">
                <a:pos x="287" y="1212"/>
              </a:cxn>
              <a:cxn ang="0">
                <a:pos x="182" y="1043"/>
              </a:cxn>
              <a:cxn ang="0">
                <a:pos x="98" y="886"/>
              </a:cxn>
              <a:cxn ang="0">
                <a:pos x="43" y="725"/>
              </a:cxn>
              <a:cxn ang="0">
                <a:pos x="31" y="553"/>
              </a:cxn>
              <a:cxn ang="0">
                <a:pos x="73" y="385"/>
              </a:cxn>
              <a:cxn ang="0">
                <a:pos x="166" y="239"/>
              </a:cxn>
              <a:cxn ang="0">
                <a:pos x="302" y="121"/>
              </a:cxn>
              <a:cxn ang="0">
                <a:pos x="473" y="40"/>
              </a:cxn>
              <a:cxn ang="0">
                <a:pos x="671" y="2"/>
              </a:cxn>
            </a:cxnLst>
            <a:rect l="0" t="0" r="r" b="b"/>
            <a:pathLst>
              <a:path w="1445" h="1682">
                <a:moveTo>
                  <a:pt x="725" y="0"/>
                </a:moveTo>
                <a:lnTo>
                  <a:pt x="774" y="2"/>
                </a:lnTo>
                <a:lnTo>
                  <a:pt x="823" y="6"/>
                </a:lnTo>
                <a:lnTo>
                  <a:pt x="870" y="13"/>
                </a:lnTo>
                <a:lnTo>
                  <a:pt x="916" y="23"/>
                </a:lnTo>
                <a:lnTo>
                  <a:pt x="961" y="35"/>
                </a:lnTo>
                <a:lnTo>
                  <a:pt x="1005" y="51"/>
                </a:lnTo>
                <a:lnTo>
                  <a:pt x="1047" y="68"/>
                </a:lnTo>
                <a:lnTo>
                  <a:pt x="1088" y="88"/>
                </a:lnTo>
                <a:lnTo>
                  <a:pt x="1126" y="110"/>
                </a:lnTo>
                <a:lnTo>
                  <a:pt x="1163" y="134"/>
                </a:lnTo>
                <a:lnTo>
                  <a:pt x="1198" y="161"/>
                </a:lnTo>
                <a:lnTo>
                  <a:pt x="1231" y="189"/>
                </a:lnTo>
                <a:lnTo>
                  <a:pt x="1261" y="219"/>
                </a:lnTo>
                <a:lnTo>
                  <a:pt x="1289" y="250"/>
                </a:lnTo>
                <a:lnTo>
                  <a:pt x="1315" y="284"/>
                </a:lnTo>
                <a:lnTo>
                  <a:pt x="1338" y="318"/>
                </a:lnTo>
                <a:lnTo>
                  <a:pt x="1358" y="355"/>
                </a:lnTo>
                <a:lnTo>
                  <a:pt x="1375" y="392"/>
                </a:lnTo>
                <a:lnTo>
                  <a:pt x="1390" y="431"/>
                </a:lnTo>
                <a:lnTo>
                  <a:pt x="1402" y="471"/>
                </a:lnTo>
                <a:lnTo>
                  <a:pt x="1410" y="512"/>
                </a:lnTo>
                <a:lnTo>
                  <a:pt x="1415" y="554"/>
                </a:lnTo>
                <a:lnTo>
                  <a:pt x="1417" y="597"/>
                </a:lnTo>
                <a:lnTo>
                  <a:pt x="1415" y="641"/>
                </a:lnTo>
                <a:lnTo>
                  <a:pt x="1410" y="683"/>
                </a:lnTo>
                <a:lnTo>
                  <a:pt x="1403" y="725"/>
                </a:lnTo>
                <a:lnTo>
                  <a:pt x="1392" y="766"/>
                </a:lnTo>
                <a:lnTo>
                  <a:pt x="1380" y="807"/>
                </a:lnTo>
                <a:lnTo>
                  <a:pt x="1365" y="847"/>
                </a:lnTo>
                <a:lnTo>
                  <a:pt x="1348" y="886"/>
                </a:lnTo>
                <a:lnTo>
                  <a:pt x="1329" y="926"/>
                </a:lnTo>
                <a:lnTo>
                  <a:pt x="1309" y="965"/>
                </a:lnTo>
                <a:lnTo>
                  <a:pt x="1287" y="1004"/>
                </a:lnTo>
                <a:lnTo>
                  <a:pt x="1264" y="1043"/>
                </a:lnTo>
                <a:lnTo>
                  <a:pt x="1240" y="1083"/>
                </a:lnTo>
                <a:lnTo>
                  <a:pt x="1216" y="1123"/>
                </a:lnTo>
                <a:lnTo>
                  <a:pt x="1187" y="1169"/>
                </a:lnTo>
                <a:lnTo>
                  <a:pt x="1159" y="1212"/>
                </a:lnTo>
                <a:lnTo>
                  <a:pt x="1133" y="1254"/>
                </a:lnTo>
                <a:lnTo>
                  <a:pt x="1110" y="1294"/>
                </a:lnTo>
                <a:lnTo>
                  <a:pt x="1089" y="1334"/>
                </a:lnTo>
                <a:lnTo>
                  <a:pt x="1069" y="1372"/>
                </a:lnTo>
                <a:lnTo>
                  <a:pt x="1052" y="1411"/>
                </a:lnTo>
                <a:lnTo>
                  <a:pt x="1037" y="1449"/>
                </a:lnTo>
                <a:lnTo>
                  <a:pt x="1025" y="1488"/>
                </a:lnTo>
                <a:lnTo>
                  <a:pt x="1015" y="1528"/>
                </a:lnTo>
                <a:lnTo>
                  <a:pt x="1225" y="1528"/>
                </a:lnTo>
                <a:lnTo>
                  <a:pt x="1247" y="1527"/>
                </a:lnTo>
                <a:lnTo>
                  <a:pt x="1267" y="1526"/>
                </a:lnTo>
                <a:lnTo>
                  <a:pt x="1284" y="1523"/>
                </a:lnTo>
                <a:lnTo>
                  <a:pt x="1298" y="1520"/>
                </a:lnTo>
                <a:lnTo>
                  <a:pt x="1310" y="1517"/>
                </a:lnTo>
                <a:lnTo>
                  <a:pt x="1319" y="1513"/>
                </a:lnTo>
                <a:lnTo>
                  <a:pt x="1327" y="1509"/>
                </a:lnTo>
                <a:lnTo>
                  <a:pt x="1333" y="1503"/>
                </a:lnTo>
                <a:lnTo>
                  <a:pt x="1338" y="1498"/>
                </a:lnTo>
                <a:lnTo>
                  <a:pt x="1341" y="1491"/>
                </a:lnTo>
                <a:lnTo>
                  <a:pt x="1344" y="1484"/>
                </a:lnTo>
                <a:lnTo>
                  <a:pt x="1346" y="1477"/>
                </a:lnTo>
                <a:lnTo>
                  <a:pt x="1349" y="1468"/>
                </a:lnTo>
                <a:lnTo>
                  <a:pt x="1361" y="1426"/>
                </a:lnTo>
                <a:lnTo>
                  <a:pt x="1371" y="1384"/>
                </a:lnTo>
                <a:lnTo>
                  <a:pt x="1380" y="1341"/>
                </a:lnTo>
                <a:lnTo>
                  <a:pt x="1388" y="1295"/>
                </a:lnTo>
                <a:lnTo>
                  <a:pt x="1445" y="1295"/>
                </a:lnTo>
                <a:lnTo>
                  <a:pt x="1370" y="1682"/>
                </a:lnTo>
                <a:lnTo>
                  <a:pt x="991" y="1682"/>
                </a:lnTo>
                <a:lnTo>
                  <a:pt x="978" y="1681"/>
                </a:lnTo>
                <a:lnTo>
                  <a:pt x="968" y="1680"/>
                </a:lnTo>
                <a:lnTo>
                  <a:pt x="960" y="1678"/>
                </a:lnTo>
                <a:lnTo>
                  <a:pt x="954" y="1674"/>
                </a:lnTo>
                <a:lnTo>
                  <a:pt x="950" y="1667"/>
                </a:lnTo>
                <a:lnTo>
                  <a:pt x="948" y="1658"/>
                </a:lnTo>
                <a:lnTo>
                  <a:pt x="947" y="1647"/>
                </a:lnTo>
                <a:lnTo>
                  <a:pt x="946" y="1633"/>
                </a:lnTo>
                <a:lnTo>
                  <a:pt x="948" y="1599"/>
                </a:lnTo>
                <a:lnTo>
                  <a:pt x="950" y="1565"/>
                </a:lnTo>
                <a:lnTo>
                  <a:pt x="955" y="1529"/>
                </a:lnTo>
                <a:lnTo>
                  <a:pt x="960" y="1493"/>
                </a:lnTo>
                <a:lnTo>
                  <a:pt x="967" y="1457"/>
                </a:lnTo>
                <a:lnTo>
                  <a:pt x="975" y="1421"/>
                </a:lnTo>
                <a:lnTo>
                  <a:pt x="984" y="1386"/>
                </a:lnTo>
                <a:lnTo>
                  <a:pt x="993" y="1351"/>
                </a:lnTo>
                <a:lnTo>
                  <a:pt x="1002" y="1318"/>
                </a:lnTo>
                <a:lnTo>
                  <a:pt x="1012" y="1285"/>
                </a:lnTo>
                <a:lnTo>
                  <a:pt x="1021" y="1254"/>
                </a:lnTo>
                <a:lnTo>
                  <a:pt x="1030" y="1225"/>
                </a:lnTo>
                <a:lnTo>
                  <a:pt x="1039" y="1198"/>
                </a:lnTo>
                <a:lnTo>
                  <a:pt x="1047" y="1174"/>
                </a:lnTo>
                <a:lnTo>
                  <a:pt x="1054" y="1152"/>
                </a:lnTo>
                <a:lnTo>
                  <a:pt x="1074" y="1094"/>
                </a:lnTo>
                <a:lnTo>
                  <a:pt x="1093" y="1036"/>
                </a:lnTo>
                <a:lnTo>
                  <a:pt x="1112" y="979"/>
                </a:lnTo>
                <a:lnTo>
                  <a:pt x="1129" y="923"/>
                </a:lnTo>
                <a:lnTo>
                  <a:pt x="1144" y="868"/>
                </a:lnTo>
                <a:lnTo>
                  <a:pt x="1157" y="812"/>
                </a:lnTo>
                <a:lnTo>
                  <a:pt x="1168" y="758"/>
                </a:lnTo>
                <a:lnTo>
                  <a:pt x="1176" y="703"/>
                </a:lnTo>
                <a:lnTo>
                  <a:pt x="1181" y="650"/>
                </a:lnTo>
                <a:lnTo>
                  <a:pt x="1183" y="597"/>
                </a:lnTo>
                <a:lnTo>
                  <a:pt x="1182" y="553"/>
                </a:lnTo>
                <a:lnTo>
                  <a:pt x="1178" y="511"/>
                </a:lnTo>
                <a:lnTo>
                  <a:pt x="1173" y="472"/>
                </a:lnTo>
                <a:lnTo>
                  <a:pt x="1165" y="434"/>
                </a:lnTo>
                <a:lnTo>
                  <a:pt x="1156" y="398"/>
                </a:lnTo>
                <a:lnTo>
                  <a:pt x="1144" y="363"/>
                </a:lnTo>
                <a:lnTo>
                  <a:pt x="1132" y="331"/>
                </a:lnTo>
                <a:lnTo>
                  <a:pt x="1117" y="300"/>
                </a:lnTo>
                <a:lnTo>
                  <a:pt x="1101" y="271"/>
                </a:lnTo>
                <a:lnTo>
                  <a:pt x="1083" y="245"/>
                </a:lnTo>
                <a:lnTo>
                  <a:pt x="1064" y="219"/>
                </a:lnTo>
                <a:lnTo>
                  <a:pt x="1044" y="196"/>
                </a:lnTo>
                <a:lnTo>
                  <a:pt x="1023" y="175"/>
                </a:lnTo>
                <a:lnTo>
                  <a:pt x="1001" y="155"/>
                </a:lnTo>
                <a:lnTo>
                  <a:pt x="978" y="137"/>
                </a:lnTo>
                <a:lnTo>
                  <a:pt x="954" y="121"/>
                </a:lnTo>
                <a:lnTo>
                  <a:pt x="929" y="107"/>
                </a:lnTo>
                <a:lnTo>
                  <a:pt x="904" y="94"/>
                </a:lnTo>
                <a:lnTo>
                  <a:pt x="879" y="83"/>
                </a:lnTo>
                <a:lnTo>
                  <a:pt x="852" y="73"/>
                </a:lnTo>
                <a:lnTo>
                  <a:pt x="826" y="66"/>
                </a:lnTo>
                <a:lnTo>
                  <a:pt x="800" y="60"/>
                </a:lnTo>
                <a:lnTo>
                  <a:pt x="773" y="56"/>
                </a:lnTo>
                <a:lnTo>
                  <a:pt x="747" y="53"/>
                </a:lnTo>
                <a:lnTo>
                  <a:pt x="721" y="52"/>
                </a:lnTo>
                <a:lnTo>
                  <a:pt x="696" y="53"/>
                </a:lnTo>
                <a:lnTo>
                  <a:pt x="670" y="55"/>
                </a:lnTo>
                <a:lnTo>
                  <a:pt x="644" y="59"/>
                </a:lnTo>
                <a:lnTo>
                  <a:pt x="619" y="65"/>
                </a:lnTo>
                <a:lnTo>
                  <a:pt x="593" y="72"/>
                </a:lnTo>
                <a:lnTo>
                  <a:pt x="568" y="81"/>
                </a:lnTo>
                <a:lnTo>
                  <a:pt x="542" y="91"/>
                </a:lnTo>
                <a:lnTo>
                  <a:pt x="518" y="104"/>
                </a:lnTo>
                <a:lnTo>
                  <a:pt x="493" y="118"/>
                </a:lnTo>
                <a:lnTo>
                  <a:pt x="469" y="134"/>
                </a:lnTo>
                <a:lnTo>
                  <a:pt x="446" y="151"/>
                </a:lnTo>
                <a:lnTo>
                  <a:pt x="424" y="171"/>
                </a:lnTo>
                <a:lnTo>
                  <a:pt x="402" y="192"/>
                </a:lnTo>
                <a:lnTo>
                  <a:pt x="382" y="215"/>
                </a:lnTo>
                <a:lnTo>
                  <a:pt x="363" y="240"/>
                </a:lnTo>
                <a:lnTo>
                  <a:pt x="346" y="267"/>
                </a:lnTo>
                <a:lnTo>
                  <a:pt x="329" y="295"/>
                </a:lnTo>
                <a:lnTo>
                  <a:pt x="314" y="326"/>
                </a:lnTo>
                <a:lnTo>
                  <a:pt x="301" y="359"/>
                </a:lnTo>
                <a:lnTo>
                  <a:pt x="289" y="393"/>
                </a:lnTo>
                <a:lnTo>
                  <a:pt x="279" y="430"/>
                </a:lnTo>
                <a:lnTo>
                  <a:pt x="272" y="468"/>
                </a:lnTo>
                <a:lnTo>
                  <a:pt x="266" y="509"/>
                </a:lnTo>
                <a:lnTo>
                  <a:pt x="263" y="552"/>
                </a:lnTo>
                <a:lnTo>
                  <a:pt x="262" y="597"/>
                </a:lnTo>
                <a:lnTo>
                  <a:pt x="263" y="645"/>
                </a:lnTo>
                <a:lnTo>
                  <a:pt x="268" y="694"/>
                </a:lnTo>
                <a:lnTo>
                  <a:pt x="274" y="743"/>
                </a:lnTo>
                <a:lnTo>
                  <a:pt x="283" y="792"/>
                </a:lnTo>
                <a:lnTo>
                  <a:pt x="294" y="840"/>
                </a:lnTo>
                <a:lnTo>
                  <a:pt x="306" y="888"/>
                </a:lnTo>
                <a:lnTo>
                  <a:pt x="319" y="935"/>
                </a:lnTo>
                <a:lnTo>
                  <a:pt x="332" y="979"/>
                </a:lnTo>
                <a:lnTo>
                  <a:pt x="346" y="1023"/>
                </a:lnTo>
                <a:lnTo>
                  <a:pt x="360" y="1064"/>
                </a:lnTo>
                <a:lnTo>
                  <a:pt x="373" y="1103"/>
                </a:lnTo>
                <a:lnTo>
                  <a:pt x="386" y="1139"/>
                </a:lnTo>
                <a:lnTo>
                  <a:pt x="399" y="1177"/>
                </a:lnTo>
                <a:lnTo>
                  <a:pt x="412" y="1216"/>
                </a:lnTo>
                <a:lnTo>
                  <a:pt x="425" y="1256"/>
                </a:lnTo>
                <a:lnTo>
                  <a:pt x="438" y="1298"/>
                </a:lnTo>
                <a:lnTo>
                  <a:pt x="450" y="1340"/>
                </a:lnTo>
                <a:lnTo>
                  <a:pt x="461" y="1382"/>
                </a:lnTo>
                <a:lnTo>
                  <a:pt x="472" y="1425"/>
                </a:lnTo>
                <a:lnTo>
                  <a:pt x="481" y="1468"/>
                </a:lnTo>
                <a:lnTo>
                  <a:pt x="488" y="1510"/>
                </a:lnTo>
                <a:lnTo>
                  <a:pt x="494" y="1552"/>
                </a:lnTo>
                <a:lnTo>
                  <a:pt x="498" y="1593"/>
                </a:lnTo>
                <a:lnTo>
                  <a:pt x="499" y="1633"/>
                </a:lnTo>
                <a:lnTo>
                  <a:pt x="498" y="1647"/>
                </a:lnTo>
                <a:lnTo>
                  <a:pt x="497" y="1658"/>
                </a:lnTo>
                <a:lnTo>
                  <a:pt x="495" y="1667"/>
                </a:lnTo>
                <a:lnTo>
                  <a:pt x="491" y="1674"/>
                </a:lnTo>
                <a:lnTo>
                  <a:pt x="486" y="1678"/>
                </a:lnTo>
                <a:lnTo>
                  <a:pt x="479" y="1680"/>
                </a:lnTo>
                <a:lnTo>
                  <a:pt x="469" y="1681"/>
                </a:lnTo>
                <a:lnTo>
                  <a:pt x="456" y="1682"/>
                </a:lnTo>
                <a:lnTo>
                  <a:pt x="75" y="1682"/>
                </a:lnTo>
                <a:lnTo>
                  <a:pt x="0" y="1295"/>
                </a:lnTo>
                <a:lnTo>
                  <a:pt x="57" y="1295"/>
                </a:lnTo>
                <a:lnTo>
                  <a:pt x="66" y="1340"/>
                </a:lnTo>
                <a:lnTo>
                  <a:pt x="75" y="1385"/>
                </a:lnTo>
                <a:lnTo>
                  <a:pt x="85" y="1428"/>
                </a:lnTo>
                <a:lnTo>
                  <a:pt x="97" y="1471"/>
                </a:lnTo>
                <a:lnTo>
                  <a:pt x="100" y="1479"/>
                </a:lnTo>
                <a:lnTo>
                  <a:pt x="105" y="1492"/>
                </a:lnTo>
                <a:lnTo>
                  <a:pt x="109" y="1498"/>
                </a:lnTo>
                <a:lnTo>
                  <a:pt x="113" y="1503"/>
                </a:lnTo>
                <a:lnTo>
                  <a:pt x="118" y="1508"/>
                </a:lnTo>
                <a:lnTo>
                  <a:pt x="124" y="1512"/>
                </a:lnTo>
                <a:lnTo>
                  <a:pt x="132" y="1516"/>
                </a:lnTo>
                <a:lnTo>
                  <a:pt x="141" y="1519"/>
                </a:lnTo>
                <a:lnTo>
                  <a:pt x="153" y="1522"/>
                </a:lnTo>
                <a:lnTo>
                  <a:pt x="167" y="1524"/>
                </a:lnTo>
                <a:lnTo>
                  <a:pt x="183" y="1526"/>
                </a:lnTo>
                <a:lnTo>
                  <a:pt x="202" y="1527"/>
                </a:lnTo>
                <a:lnTo>
                  <a:pt x="223" y="1528"/>
                </a:lnTo>
                <a:lnTo>
                  <a:pt x="431" y="1528"/>
                </a:lnTo>
                <a:lnTo>
                  <a:pt x="421" y="1488"/>
                </a:lnTo>
                <a:lnTo>
                  <a:pt x="409" y="1449"/>
                </a:lnTo>
                <a:lnTo>
                  <a:pt x="394" y="1411"/>
                </a:lnTo>
                <a:lnTo>
                  <a:pt x="377" y="1372"/>
                </a:lnTo>
                <a:lnTo>
                  <a:pt x="357" y="1334"/>
                </a:lnTo>
                <a:lnTo>
                  <a:pt x="336" y="1294"/>
                </a:lnTo>
                <a:lnTo>
                  <a:pt x="312" y="1254"/>
                </a:lnTo>
                <a:lnTo>
                  <a:pt x="287" y="1212"/>
                </a:lnTo>
                <a:lnTo>
                  <a:pt x="259" y="1169"/>
                </a:lnTo>
                <a:lnTo>
                  <a:pt x="230" y="1123"/>
                </a:lnTo>
                <a:lnTo>
                  <a:pt x="205" y="1083"/>
                </a:lnTo>
                <a:lnTo>
                  <a:pt x="182" y="1043"/>
                </a:lnTo>
                <a:lnTo>
                  <a:pt x="159" y="1004"/>
                </a:lnTo>
                <a:lnTo>
                  <a:pt x="137" y="965"/>
                </a:lnTo>
                <a:lnTo>
                  <a:pt x="116" y="926"/>
                </a:lnTo>
                <a:lnTo>
                  <a:pt x="98" y="886"/>
                </a:lnTo>
                <a:lnTo>
                  <a:pt x="81" y="847"/>
                </a:lnTo>
                <a:lnTo>
                  <a:pt x="66" y="807"/>
                </a:lnTo>
                <a:lnTo>
                  <a:pt x="53" y="766"/>
                </a:lnTo>
                <a:lnTo>
                  <a:pt x="43" y="725"/>
                </a:lnTo>
                <a:lnTo>
                  <a:pt x="35" y="683"/>
                </a:lnTo>
                <a:lnTo>
                  <a:pt x="31" y="641"/>
                </a:lnTo>
                <a:lnTo>
                  <a:pt x="29" y="597"/>
                </a:lnTo>
                <a:lnTo>
                  <a:pt x="31" y="553"/>
                </a:lnTo>
                <a:lnTo>
                  <a:pt x="36" y="509"/>
                </a:lnTo>
                <a:lnTo>
                  <a:pt x="45" y="467"/>
                </a:lnTo>
                <a:lnTo>
                  <a:pt x="57" y="426"/>
                </a:lnTo>
                <a:lnTo>
                  <a:pt x="73" y="385"/>
                </a:lnTo>
                <a:lnTo>
                  <a:pt x="92" y="346"/>
                </a:lnTo>
                <a:lnTo>
                  <a:pt x="114" y="309"/>
                </a:lnTo>
                <a:lnTo>
                  <a:pt x="139" y="273"/>
                </a:lnTo>
                <a:lnTo>
                  <a:pt x="166" y="239"/>
                </a:lnTo>
                <a:lnTo>
                  <a:pt x="196" y="207"/>
                </a:lnTo>
                <a:lnTo>
                  <a:pt x="229" y="176"/>
                </a:lnTo>
                <a:lnTo>
                  <a:pt x="264" y="147"/>
                </a:lnTo>
                <a:lnTo>
                  <a:pt x="302" y="121"/>
                </a:lnTo>
                <a:lnTo>
                  <a:pt x="341" y="97"/>
                </a:lnTo>
                <a:lnTo>
                  <a:pt x="383" y="75"/>
                </a:lnTo>
                <a:lnTo>
                  <a:pt x="427" y="56"/>
                </a:lnTo>
                <a:lnTo>
                  <a:pt x="473" y="40"/>
                </a:lnTo>
                <a:lnTo>
                  <a:pt x="520" y="26"/>
                </a:lnTo>
                <a:lnTo>
                  <a:pt x="569" y="14"/>
                </a:lnTo>
                <a:lnTo>
                  <a:pt x="619" y="6"/>
                </a:lnTo>
                <a:lnTo>
                  <a:pt x="671" y="2"/>
                </a:lnTo>
                <a:lnTo>
                  <a:pt x="72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1910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simply compare the wall-crossing associated to two different paths relating </a:t>
            </a:r>
            <a:r>
              <a:rPr lang="en-US" sz="2800" dirty="0" smtClean="0">
                <a:solidFill>
                  <a:srgbClr val="FF0000"/>
                </a:solidFill>
              </a:rPr>
              <a:t>&lt;F(L)&gt;(u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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)  and &lt;F(L)(u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,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562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 KSWCF is really a statement that a certain connection on </a:t>
            </a:r>
            <a:r>
              <a:rPr lang="en-US" sz="2400" dirty="0" smtClean="0">
                <a:solidFill>
                  <a:srgbClr val="6600FF"/>
                </a:solidFill>
                <a:sym typeface="Mathematica5"/>
              </a:rPr>
              <a:t> </a:t>
            </a:r>
            <a:r>
              <a:rPr lang="en-US" sz="2400" dirty="0" smtClean="0">
                <a:solidFill>
                  <a:srgbClr val="6600FF"/>
                </a:solidFill>
              </a:rPr>
              <a:t>x </a:t>
            </a:r>
            <a:r>
              <a:rPr lang="en-US" sz="2400" dirty="0" smtClean="0">
                <a:solidFill>
                  <a:srgbClr val="6600FF"/>
                </a:solidFill>
                <a:latin typeface="Mathematica7Mono" pitchFamily="2" charset="0"/>
                <a:ea typeface="Mathematica7Mono" pitchFamily="2" charset="0"/>
                <a:cs typeface="Andalus" pitchFamily="18" charset="-78"/>
              </a:rPr>
              <a:t>C</a:t>
            </a:r>
            <a:r>
              <a:rPr lang="en-US" sz="2400" dirty="0" smtClean="0">
                <a:solidFill>
                  <a:srgbClr val="6600FF"/>
                </a:solidFill>
              </a:rPr>
              <a:t>*  is flat. </a:t>
            </a:r>
            <a:endParaRPr lang="en-US" sz="24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defects in T[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6D  theory T[</a:t>
            </a:r>
            <a:r>
              <a:rPr lang="en-US" sz="3200" dirty="0" smtClean="0">
                <a:solidFill>
                  <a:srgbClr val="0000FF"/>
                </a:solidFill>
                <a:latin typeface="eufm5"/>
              </a:rPr>
              <a:t>g</a:t>
            </a:r>
            <a:r>
              <a:rPr lang="en-US" sz="3200" dirty="0" smtClean="0">
                <a:solidFill>
                  <a:srgbClr val="0000FF"/>
                </a:solidFill>
              </a:rPr>
              <a:t>]  has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supersymmetric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surface defects S(</a:t>
            </a:r>
            <a:r>
              <a:rPr lang="en-US" sz="3200" dirty="0" smtClean="0">
                <a:solidFill>
                  <a:srgbClr val="0000FF"/>
                </a:solidFill>
                <a:latin typeface="Monotype Corsiva" pitchFamily="66" charset="0"/>
                <a:sym typeface="Mathematica5"/>
              </a:rPr>
              <a:t>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3200" dirty="0" smtClean="0">
                <a:solidFill>
                  <a:srgbClr val="0000FF"/>
                </a:solidFill>
              </a:rPr>
              <a:t>  )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For  T[</a:t>
            </a:r>
            <a:r>
              <a:rPr lang="en-US" sz="2400" dirty="0" err="1" smtClean="0">
                <a:solidFill>
                  <a:srgbClr val="FF0066"/>
                </a:solidFill>
                <a:latin typeface="eufm5"/>
              </a:rPr>
              <a:t>g</a:t>
            </a:r>
            <a:r>
              <a:rPr lang="en-US" sz="2400" dirty="0" err="1" smtClean="0">
                <a:solidFill>
                  <a:srgbClr val="FF0066"/>
                </a:solidFill>
              </a:rPr>
              <a:t>,C,m</a:t>
            </a:r>
            <a:r>
              <a:rPr lang="en-US" sz="2400" dirty="0" smtClean="0">
                <a:solidFill>
                  <a:srgbClr val="FF0066"/>
                </a:solidFill>
              </a:rPr>
              <a:t>]  consider     </a:t>
            </a:r>
            <a:endParaRPr lang="en-US" sz="2400" dirty="0">
              <a:solidFill>
                <a:srgbClr val="FF0066"/>
              </a:solidFill>
            </a:endParaRPr>
          </a:p>
        </p:txBody>
      </p:sp>
      <p:grpSp>
        <p:nvGrpSpPr>
          <p:cNvPr id="1024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038600" y="2895600"/>
            <a:ext cx="3362659" cy="567442"/>
            <a:chOff x="2501" y="1931"/>
            <a:chExt cx="15455" cy="2608"/>
          </a:xfrm>
          <a:solidFill>
            <a:srgbClr val="FF0000"/>
          </a:solidFill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2501" y="3036"/>
              <a:ext cx="1138" cy="980"/>
            </a:xfrm>
            <a:custGeom>
              <a:avLst/>
              <a:gdLst/>
              <a:ahLst/>
              <a:cxnLst>
                <a:cxn ang="0">
                  <a:pos x="489" y="136"/>
                </a:cxn>
                <a:cxn ang="0">
                  <a:pos x="385" y="165"/>
                </a:cxn>
                <a:cxn ang="0">
                  <a:pos x="282" y="248"/>
                </a:cxn>
                <a:cxn ang="0">
                  <a:pos x="197" y="398"/>
                </a:cxn>
                <a:cxn ang="0">
                  <a:pos x="150" y="563"/>
                </a:cxn>
                <a:cxn ang="0">
                  <a:pos x="136" y="689"/>
                </a:cxn>
                <a:cxn ang="0">
                  <a:pos x="160" y="820"/>
                </a:cxn>
                <a:cxn ang="0">
                  <a:pos x="230" y="902"/>
                </a:cxn>
                <a:cxn ang="0">
                  <a:pos x="324" y="926"/>
                </a:cxn>
                <a:cxn ang="0">
                  <a:pos x="395" y="922"/>
                </a:cxn>
                <a:cxn ang="0">
                  <a:pos x="541" y="825"/>
                </a:cxn>
                <a:cxn ang="0">
                  <a:pos x="649" y="669"/>
                </a:cxn>
                <a:cxn ang="0">
                  <a:pos x="705" y="495"/>
                </a:cxn>
                <a:cxn ang="0">
                  <a:pos x="724" y="345"/>
                </a:cxn>
                <a:cxn ang="0">
                  <a:pos x="719" y="282"/>
                </a:cxn>
                <a:cxn ang="0">
                  <a:pos x="696" y="214"/>
                </a:cxn>
                <a:cxn ang="0">
                  <a:pos x="635" y="156"/>
                </a:cxn>
                <a:cxn ang="0">
                  <a:pos x="527" y="131"/>
                </a:cxn>
                <a:cxn ang="0">
                  <a:pos x="1086" y="0"/>
                </a:cxn>
                <a:cxn ang="0">
                  <a:pos x="1129" y="25"/>
                </a:cxn>
                <a:cxn ang="0">
                  <a:pos x="1129" y="92"/>
                </a:cxn>
                <a:cxn ang="0">
                  <a:pos x="1082" y="126"/>
                </a:cxn>
                <a:cxn ang="0">
                  <a:pos x="1035" y="131"/>
                </a:cxn>
                <a:cxn ang="0">
                  <a:pos x="799" y="136"/>
                </a:cxn>
                <a:cxn ang="0">
                  <a:pos x="856" y="277"/>
                </a:cxn>
                <a:cxn ang="0">
                  <a:pos x="865" y="374"/>
                </a:cxn>
                <a:cxn ang="0">
                  <a:pos x="818" y="611"/>
                </a:cxn>
                <a:cxn ang="0">
                  <a:pos x="691" y="805"/>
                </a:cxn>
                <a:cxn ang="0">
                  <a:pos x="517" y="931"/>
                </a:cxn>
                <a:cxn ang="0">
                  <a:pos x="324" y="980"/>
                </a:cxn>
                <a:cxn ang="0">
                  <a:pos x="174" y="946"/>
                </a:cxn>
                <a:cxn ang="0">
                  <a:pos x="66" y="849"/>
                </a:cxn>
                <a:cxn ang="0">
                  <a:pos x="9" y="708"/>
                </a:cxn>
                <a:cxn ang="0">
                  <a:pos x="9" y="539"/>
                </a:cxn>
                <a:cxn ang="0">
                  <a:pos x="75" y="349"/>
                </a:cxn>
                <a:cxn ang="0">
                  <a:pos x="197" y="175"/>
                </a:cxn>
                <a:cxn ang="0">
                  <a:pos x="362" y="49"/>
                </a:cxn>
                <a:cxn ang="0">
                  <a:pos x="564" y="0"/>
                </a:cxn>
              </a:cxnLst>
              <a:rect l="0" t="0" r="r" b="b"/>
              <a:pathLst>
                <a:path w="1138" h="980">
                  <a:moveTo>
                    <a:pt x="527" y="131"/>
                  </a:moveTo>
                  <a:lnTo>
                    <a:pt x="489" y="136"/>
                  </a:lnTo>
                  <a:lnTo>
                    <a:pt x="437" y="146"/>
                  </a:lnTo>
                  <a:lnTo>
                    <a:pt x="385" y="165"/>
                  </a:lnTo>
                  <a:lnTo>
                    <a:pt x="334" y="199"/>
                  </a:lnTo>
                  <a:lnTo>
                    <a:pt x="282" y="248"/>
                  </a:lnTo>
                  <a:lnTo>
                    <a:pt x="235" y="315"/>
                  </a:lnTo>
                  <a:lnTo>
                    <a:pt x="197" y="398"/>
                  </a:lnTo>
                  <a:lnTo>
                    <a:pt x="169" y="480"/>
                  </a:lnTo>
                  <a:lnTo>
                    <a:pt x="150" y="563"/>
                  </a:lnTo>
                  <a:lnTo>
                    <a:pt x="141" y="636"/>
                  </a:lnTo>
                  <a:lnTo>
                    <a:pt x="136" y="689"/>
                  </a:lnTo>
                  <a:lnTo>
                    <a:pt x="141" y="762"/>
                  </a:lnTo>
                  <a:lnTo>
                    <a:pt x="160" y="820"/>
                  </a:lnTo>
                  <a:lnTo>
                    <a:pt x="193" y="868"/>
                  </a:lnTo>
                  <a:lnTo>
                    <a:pt x="230" y="902"/>
                  </a:lnTo>
                  <a:lnTo>
                    <a:pt x="273" y="922"/>
                  </a:lnTo>
                  <a:lnTo>
                    <a:pt x="324" y="926"/>
                  </a:lnTo>
                  <a:lnTo>
                    <a:pt x="324" y="931"/>
                  </a:lnTo>
                  <a:lnTo>
                    <a:pt x="395" y="922"/>
                  </a:lnTo>
                  <a:lnTo>
                    <a:pt x="465" y="883"/>
                  </a:lnTo>
                  <a:lnTo>
                    <a:pt x="541" y="825"/>
                  </a:lnTo>
                  <a:lnTo>
                    <a:pt x="607" y="742"/>
                  </a:lnTo>
                  <a:lnTo>
                    <a:pt x="649" y="669"/>
                  </a:lnTo>
                  <a:lnTo>
                    <a:pt x="682" y="582"/>
                  </a:lnTo>
                  <a:lnTo>
                    <a:pt x="705" y="495"/>
                  </a:lnTo>
                  <a:lnTo>
                    <a:pt x="719" y="412"/>
                  </a:lnTo>
                  <a:lnTo>
                    <a:pt x="724" y="345"/>
                  </a:lnTo>
                  <a:lnTo>
                    <a:pt x="724" y="315"/>
                  </a:lnTo>
                  <a:lnTo>
                    <a:pt x="719" y="282"/>
                  </a:lnTo>
                  <a:lnTo>
                    <a:pt x="710" y="248"/>
                  </a:lnTo>
                  <a:lnTo>
                    <a:pt x="696" y="214"/>
                  </a:lnTo>
                  <a:lnTo>
                    <a:pt x="668" y="180"/>
                  </a:lnTo>
                  <a:lnTo>
                    <a:pt x="635" y="156"/>
                  </a:lnTo>
                  <a:lnTo>
                    <a:pt x="588" y="136"/>
                  </a:lnTo>
                  <a:lnTo>
                    <a:pt x="527" y="131"/>
                  </a:lnTo>
                  <a:close/>
                  <a:moveTo>
                    <a:pt x="564" y="0"/>
                  </a:moveTo>
                  <a:lnTo>
                    <a:pt x="1086" y="0"/>
                  </a:lnTo>
                  <a:lnTo>
                    <a:pt x="1110" y="5"/>
                  </a:lnTo>
                  <a:lnTo>
                    <a:pt x="1129" y="25"/>
                  </a:lnTo>
                  <a:lnTo>
                    <a:pt x="1138" y="54"/>
                  </a:lnTo>
                  <a:lnTo>
                    <a:pt x="1129" y="92"/>
                  </a:lnTo>
                  <a:lnTo>
                    <a:pt x="1110" y="117"/>
                  </a:lnTo>
                  <a:lnTo>
                    <a:pt x="1082" y="126"/>
                  </a:lnTo>
                  <a:lnTo>
                    <a:pt x="1058" y="131"/>
                  </a:lnTo>
                  <a:lnTo>
                    <a:pt x="1035" y="131"/>
                  </a:lnTo>
                  <a:lnTo>
                    <a:pt x="1035" y="136"/>
                  </a:lnTo>
                  <a:lnTo>
                    <a:pt x="799" y="136"/>
                  </a:lnTo>
                  <a:lnTo>
                    <a:pt x="837" y="209"/>
                  </a:lnTo>
                  <a:lnTo>
                    <a:pt x="856" y="277"/>
                  </a:lnTo>
                  <a:lnTo>
                    <a:pt x="865" y="335"/>
                  </a:lnTo>
                  <a:lnTo>
                    <a:pt x="865" y="374"/>
                  </a:lnTo>
                  <a:lnTo>
                    <a:pt x="851" y="495"/>
                  </a:lnTo>
                  <a:lnTo>
                    <a:pt x="818" y="611"/>
                  </a:lnTo>
                  <a:lnTo>
                    <a:pt x="762" y="713"/>
                  </a:lnTo>
                  <a:lnTo>
                    <a:pt x="691" y="805"/>
                  </a:lnTo>
                  <a:lnTo>
                    <a:pt x="607" y="878"/>
                  </a:lnTo>
                  <a:lnTo>
                    <a:pt x="517" y="931"/>
                  </a:lnTo>
                  <a:lnTo>
                    <a:pt x="418" y="970"/>
                  </a:lnTo>
                  <a:lnTo>
                    <a:pt x="324" y="980"/>
                  </a:lnTo>
                  <a:lnTo>
                    <a:pt x="244" y="970"/>
                  </a:lnTo>
                  <a:lnTo>
                    <a:pt x="174" y="946"/>
                  </a:lnTo>
                  <a:lnTo>
                    <a:pt x="113" y="902"/>
                  </a:lnTo>
                  <a:lnTo>
                    <a:pt x="66" y="849"/>
                  </a:lnTo>
                  <a:lnTo>
                    <a:pt x="28" y="781"/>
                  </a:lnTo>
                  <a:lnTo>
                    <a:pt x="9" y="708"/>
                  </a:lnTo>
                  <a:lnTo>
                    <a:pt x="0" y="631"/>
                  </a:lnTo>
                  <a:lnTo>
                    <a:pt x="9" y="539"/>
                  </a:lnTo>
                  <a:lnTo>
                    <a:pt x="33" y="442"/>
                  </a:lnTo>
                  <a:lnTo>
                    <a:pt x="75" y="349"/>
                  </a:lnTo>
                  <a:lnTo>
                    <a:pt x="127" y="257"/>
                  </a:lnTo>
                  <a:lnTo>
                    <a:pt x="197" y="175"/>
                  </a:lnTo>
                  <a:lnTo>
                    <a:pt x="273" y="102"/>
                  </a:lnTo>
                  <a:lnTo>
                    <a:pt x="362" y="49"/>
                  </a:lnTo>
                  <a:lnTo>
                    <a:pt x="461" y="15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4457" y="3182"/>
              <a:ext cx="1425" cy="514"/>
            </a:xfrm>
            <a:custGeom>
              <a:avLst/>
              <a:gdLst/>
              <a:ahLst/>
              <a:cxnLst>
                <a:cxn ang="0">
                  <a:pos x="38" y="426"/>
                </a:cxn>
                <a:cxn ang="0">
                  <a:pos x="1374" y="426"/>
                </a:cxn>
                <a:cxn ang="0">
                  <a:pos x="1402" y="431"/>
                </a:cxn>
                <a:cxn ang="0">
                  <a:pos x="1416" y="446"/>
                </a:cxn>
                <a:cxn ang="0">
                  <a:pos x="1425" y="470"/>
                </a:cxn>
                <a:cxn ang="0">
                  <a:pos x="1425" y="485"/>
                </a:cxn>
                <a:cxn ang="0">
                  <a:pos x="1416" y="494"/>
                </a:cxn>
                <a:cxn ang="0">
                  <a:pos x="1411" y="504"/>
                </a:cxn>
                <a:cxn ang="0">
                  <a:pos x="1402" y="509"/>
                </a:cxn>
                <a:cxn ang="0">
                  <a:pos x="1388" y="514"/>
                </a:cxn>
                <a:cxn ang="0">
                  <a:pos x="38" y="514"/>
                </a:cxn>
                <a:cxn ang="0">
                  <a:pos x="24" y="509"/>
                </a:cxn>
                <a:cxn ang="0">
                  <a:pos x="14" y="504"/>
                </a:cxn>
                <a:cxn ang="0">
                  <a:pos x="5" y="494"/>
                </a:cxn>
                <a:cxn ang="0">
                  <a:pos x="0" y="485"/>
                </a:cxn>
                <a:cxn ang="0">
                  <a:pos x="0" y="456"/>
                </a:cxn>
                <a:cxn ang="0">
                  <a:pos x="5" y="446"/>
                </a:cxn>
                <a:cxn ang="0">
                  <a:pos x="14" y="436"/>
                </a:cxn>
                <a:cxn ang="0">
                  <a:pos x="24" y="431"/>
                </a:cxn>
                <a:cxn ang="0">
                  <a:pos x="38" y="426"/>
                </a:cxn>
                <a:cxn ang="0">
                  <a:pos x="38" y="0"/>
                </a:cxn>
                <a:cxn ang="0">
                  <a:pos x="1388" y="0"/>
                </a:cxn>
                <a:cxn ang="0">
                  <a:pos x="1402" y="5"/>
                </a:cxn>
                <a:cxn ang="0">
                  <a:pos x="1411" y="10"/>
                </a:cxn>
                <a:cxn ang="0">
                  <a:pos x="1416" y="19"/>
                </a:cxn>
                <a:cxn ang="0">
                  <a:pos x="1425" y="29"/>
                </a:cxn>
                <a:cxn ang="0">
                  <a:pos x="1425" y="43"/>
                </a:cxn>
                <a:cxn ang="0">
                  <a:pos x="1416" y="68"/>
                </a:cxn>
                <a:cxn ang="0">
                  <a:pos x="1402" y="77"/>
                </a:cxn>
                <a:cxn ang="0">
                  <a:pos x="1374" y="87"/>
                </a:cxn>
                <a:cxn ang="0">
                  <a:pos x="38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8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5" y="19"/>
                </a:cxn>
                <a:cxn ang="0">
                  <a:pos x="14" y="10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5" h="514">
                  <a:moveTo>
                    <a:pt x="38" y="426"/>
                  </a:moveTo>
                  <a:lnTo>
                    <a:pt x="1374" y="426"/>
                  </a:lnTo>
                  <a:lnTo>
                    <a:pt x="1402" y="431"/>
                  </a:lnTo>
                  <a:lnTo>
                    <a:pt x="1416" y="446"/>
                  </a:lnTo>
                  <a:lnTo>
                    <a:pt x="1425" y="470"/>
                  </a:lnTo>
                  <a:lnTo>
                    <a:pt x="1425" y="485"/>
                  </a:lnTo>
                  <a:lnTo>
                    <a:pt x="1416" y="494"/>
                  </a:lnTo>
                  <a:lnTo>
                    <a:pt x="1411" y="504"/>
                  </a:lnTo>
                  <a:lnTo>
                    <a:pt x="1402" y="509"/>
                  </a:lnTo>
                  <a:lnTo>
                    <a:pt x="1388" y="514"/>
                  </a:lnTo>
                  <a:lnTo>
                    <a:pt x="38" y="514"/>
                  </a:lnTo>
                  <a:lnTo>
                    <a:pt x="24" y="509"/>
                  </a:lnTo>
                  <a:lnTo>
                    <a:pt x="14" y="504"/>
                  </a:lnTo>
                  <a:lnTo>
                    <a:pt x="5" y="494"/>
                  </a:lnTo>
                  <a:lnTo>
                    <a:pt x="0" y="485"/>
                  </a:lnTo>
                  <a:lnTo>
                    <a:pt x="0" y="456"/>
                  </a:lnTo>
                  <a:lnTo>
                    <a:pt x="5" y="446"/>
                  </a:lnTo>
                  <a:lnTo>
                    <a:pt x="14" y="436"/>
                  </a:lnTo>
                  <a:lnTo>
                    <a:pt x="24" y="431"/>
                  </a:lnTo>
                  <a:lnTo>
                    <a:pt x="38" y="426"/>
                  </a:lnTo>
                  <a:close/>
                  <a:moveTo>
                    <a:pt x="38" y="0"/>
                  </a:moveTo>
                  <a:lnTo>
                    <a:pt x="1388" y="0"/>
                  </a:lnTo>
                  <a:lnTo>
                    <a:pt x="1402" y="5"/>
                  </a:lnTo>
                  <a:lnTo>
                    <a:pt x="1411" y="10"/>
                  </a:lnTo>
                  <a:lnTo>
                    <a:pt x="1416" y="19"/>
                  </a:lnTo>
                  <a:lnTo>
                    <a:pt x="1425" y="29"/>
                  </a:lnTo>
                  <a:lnTo>
                    <a:pt x="1425" y="43"/>
                  </a:lnTo>
                  <a:lnTo>
                    <a:pt x="1416" y="68"/>
                  </a:lnTo>
                  <a:lnTo>
                    <a:pt x="1402" y="77"/>
                  </a:lnTo>
                  <a:lnTo>
                    <a:pt x="1374" y="87"/>
                  </a:lnTo>
                  <a:lnTo>
                    <a:pt x="38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4" y="10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6616" y="2474"/>
              <a:ext cx="1477" cy="1518"/>
            </a:xfrm>
            <a:custGeom>
              <a:avLst/>
              <a:gdLst/>
              <a:ahLst/>
              <a:cxnLst>
                <a:cxn ang="0">
                  <a:pos x="739" y="814"/>
                </a:cxn>
                <a:cxn ang="0">
                  <a:pos x="715" y="824"/>
                </a:cxn>
                <a:cxn ang="0">
                  <a:pos x="1251" y="1377"/>
                </a:cxn>
                <a:cxn ang="0">
                  <a:pos x="1030" y="1076"/>
                </a:cxn>
                <a:cxn ang="0">
                  <a:pos x="903" y="877"/>
                </a:cxn>
                <a:cxn ang="0">
                  <a:pos x="946" y="107"/>
                </a:cxn>
                <a:cxn ang="0">
                  <a:pos x="1021" y="339"/>
                </a:cxn>
                <a:cxn ang="0">
                  <a:pos x="1011" y="572"/>
                </a:cxn>
                <a:cxn ang="0">
                  <a:pos x="964" y="718"/>
                </a:cxn>
                <a:cxn ang="0">
                  <a:pos x="1185" y="606"/>
                </a:cxn>
                <a:cxn ang="0">
                  <a:pos x="1247" y="417"/>
                </a:cxn>
                <a:cxn ang="0">
                  <a:pos x="1176" y="228"/>
                </a:cxn>
                <a:cxn ang="0">
                  <a:pos x="1030" y="131"/>
                </a:cxn>
                <a:cxn ang="0">
                  <a:pos x="677" y="82"/>
                </a:cxn>
                <a:cxn ang="0">
                  <a:pos x="560" y="126"/>
                </a:cxn>
                <a:cxn ang="0">
                  <a:pos x="546" y="742"/>
                </a:cxn>
                <a:cxn ang="0">
                  <a:pos x="823" y="713"/>
                </a:cxn>
                <a:cxn ang="0">
                  <a:pos x="936" y="587"/>
                </a:cxn>
                <a:cxn ang="0">
                  <a:pos x="946" y="315"/>
                </a:cxn>
                <a:cxn ang="0">
                  <a:pos x="861" y="131"/>
                </a:cxn>
                <a:cxn ang="0">
                  <a:pos x="677" y="82"/>
                </a:cxn>
                <a:cxn ang="0">
                  <a:pos x="273" y="170"/>
                </a:cxn>
                <a:cxn ang="0">
                  <a:pos x="254" y="1440"/>
                </a:cxn>
                <a:cxn ang="0">
                  <a:pos x="471" y="1348"/>
                </a:cxn>
                <a:cxn ang="0">
                  <a:pos x="499" y="82"/>
                </a:cxn>
                <a:cxn ang="0">
                  <a:pos x="748" y="0"/>
                </a:cxn>
                <a:cxn ang="0">
                  <a:pos x="983" y="29"/>
                </a:cxn>
                <a:cxn ang="0">
                  <a:pos x="1190" y="136"/>
                </a:cxn>
                <a:cxn ang="0">
                  <a:pos x="1308" y="325"/>
                </a:cxn>
                <a:cxn ang="0">
                  <a:pos x="1284" y="582"/>
                </a:cxn>
                <a:cxn ang="0">
                  <a:pos x="1143" y="727"/>
                </a:cxn>
                <a:cxn ang="0">
                  <a:pos x="941" y="795"/>
                </a:cxn>
                <a:cxn ang="0">
                  <a:pos x="1124" y="1081"/>
                </a:cxn>
                <a:cxn ang="0">
                  <a:pos x="1247" y="1251"/>
                </a:cxn>
                <a:cxn ang="0">
                  <a:pos x="1397" y="1416"/>
                </a:cxn>
                <a:cxn ang="0">
                  <a:pos x="1468" y="1455"/>
                </a:cxn>
                <a:cxn ang="0">
                  <a:pos x="1477" y="1493"/>
                </a:cxn>
                <a:cxn ang="0">
                  <a:pos x="1449" y="1513"/>
                </a:cxn>
                <a:cxn ang="0">
                  <a:pos x="1058" y="1513"/>
                </a:cxn>
                <a:cxn ang="0">
                  <a:pos x="1040" y="1488"/>
                </a:cxn>
                <a:cxn ang="0">
                  <a:pos x="941" y="1333"/>
                </a:cxn>
                <a:cxn ang="0">
                  <a:pos x="546" y="1362"/>
                </a:cxn>
                <a:cxn ang="0">
                  <a:pos x="612" y="1430"/>
                </a:cxn>
                <a:cxn ang="0">
                  <a:pos x="706" y="1440"/>
                </a:cxn>
                <a:cxn ang="0">
                  <a:pos x="734" y="1488"/>
                </a:cxn>
                <a:cxn ang="0">
                  <a:pos x="710" y="1508"/>
                </a:cxn>
                <a:cxn ang="0">
                  <a:pos x="24" y="1508"/>
                </a:cxn>
                <a:cxn ang="0">
                  <a:pos x="0" y="1459"/>
                </a:cxn>
                <a:cxn ang="0">
                  <a:pos x="28" y="1440"/>
                </a:cxn>
                <a:cxn ang="0">
                  <a:pos x="118" y="1430"/>
                </a:cxn>
                <a:cxn ang="0">
                  <a:pos x="193" y="1362"/>
                </a:cxn>
                <a:cxn ang="0">
                  <a:pos x="179" y="111"/>
                </a:cxn>
                <a:cxn ang="0">
                  <a:pos x="33" y="77"/>
                </a:cxn>
                <a:cxn ang="0">
                  <a:pos x="0" y="39"/>
                </a:cxn>
                <a:cxn ang="0">
                  <a:pos x="47" y="0"/>
                </a:cxn>
              </a:cxnLst>
              <a:rect l="0" t="0" r="r" b="b"/>
              <a:pathLst>
                <a:path w="1477" h="1518">
                  <a:moveTo>
                    <a:pt x="866" y="810"/>
                  </a:moveTo>
                  <a:lnTo>
                    <a:pt x="804" y="814"/>
                  </a:lnTo>
                  <a:lnTo>
                    <a:pt x="739" y="814"/>
                  </a:lnTo>
                  <a:lnTo>
                    <a:pt x="729" y="819"/>
                  </a:lnTo>
                  <a:lnTo>
                    <a:pt x="710" y="819"/>
                  </a:lnTo>
                  <a:lnTo>
                    <a:pt x="715" y="824"/>
                  </a:lnTo>
                  <a:lnTo>
                    <a:pt x="1101" y="1440"/>
                  </a:lnTo>
                  <a:lnTo>
                    <a:pt x="1308" y="1440"/>
                  </a:lnTo>
                  <a:lnTo>
                    <a:pt x="1251" y="1377"/>
                  </a:lnTo>
                  <a:lnTo>
                    <a:pt x="1195" y="1309"/>
                  </a:lnTo>
                  <a:lnTo>
                    <a:pt x="1082" y="1154"/>
                  </a:lnTo>
                  <a:lnTo>
                    <a:pt x="1030" y="1076"/>
                  </a:lnTo>
                  <a:lnTo>
                    <a:pt x="983" y="1004"/>
                  </a:lnTo>
                  <a:lnTo>
                    <a:pt x="941" y="936"/>
                  </a:lnTo>
                  <a:lnTo>
                    <a:pt x="903" y="877"/>
                  </a:lnTo>
                  <a:lnTo>
                    <a:pt x="880" y="834"/>
                  </a:lnTo>
                  <a:lnTo>
                    <a:pt x="866" y="810"/>
                  </a:lnTo>
                  <a:close/>
                  <a:moveTo>
                    <a:pt x="946" y="107"/>
                  </a:moveTo>
                  <a:lnTo>
                    <a:pt x="988" y="179"/>
                  </a:lnTo>
                  <a:lnTo>
                    <a:pt x="1011" y="257"/>
                  </a:lnTo>
                  <a:lnTo>
                    <a:pt x="1021" y="339"/>
                  </a:lnTo>
                  <a:lnTo>
                    <a:pt x="1026" y="417"/>
                  </a:lnTo>
                  <a:lnTo>
                    <a:pt x="1021" y="494"/>
                  </a:lnTo>
                  <a:lnTo>
                    <a:pt x="1011" y="572"/>
                  </a:lnTo>
                  <a:lnTo>
                    <a:pt x="993" y="650"/>
                  </a:lnTo>
                  <a:lnTo>
                    <a:pt x="960" y="713"/>
                  </a:lnTo>
                  <a:lnTo>
                    <a:pt x="964" y="718"/>
                  </a:lnTo>
                  <a:lnTo>
                    <a:pt x="1058" y="688"/>
                  </a:lnTo>
                  <a:lnTo>
                    <a:pt x="1134" y="654"/>
                  </a:lnTo>
                  <a:lnTo>
                    <a:pt x="1185" y="606"/>
                  </a:lnTo>
                  <a:lnTo>
                    <a:pt x="1223" y="548"/>
                  </a:lnTo>
                  <a:lnTo>
                    <a:pt x="1242" y="485"/>
                  </a:lnTo>
                  <a:lnTo>
                    <a:pt x="1247" y="417"/>
                  </a:lnTo>
                  <a:lnTo>
                    <a:pt x="1237" y="339"/>
                  </a:lnTo>
                  <a:lnTo>
                    <a:pt x="1214" y="276"/>
                  </a:lnTo>
                  <a:lnTo>
                    <a:pt x="1176" y="228"/>
                  </a:lnTo>
                  <a:lnTo>
                    <a:pt x="1129" y="184"/>
                  </a:lnTo>
                  <a:lnTo>
                    <a:pt x="1082" y="155"/>
                  </a:lnTo>
                  <a:lnTo>
                    <a:pt x="1030" y="131"/>
                  </a:lnTo>
                  <a:lnTo>
                    <a:pt x="983" y="116"/>
                  </a:lnTo>
                  <a:lnTo>
                    <a:pt x="946" y="107"/>
                  </a:lnTo>
                  <a:close/>
                  <a:moveTo>
                    <a:pt x="677" y="82"/>
                  </a:moveTo>
                  <a:lnTo>
                    <a:pt x="621" y="87"/>
                  </a:lnTo>
                  <a:lnTo>
                    <a:pt x="583" y="102"/>
                  </a:lnTo>
                  <a:lnTo>
                    <a:pt x="560" y="126"/>
                  </a:lnTo>
                  <a:lnTo>
                    <a:pt x="550" y="150"/>
                  </a:lnTo>
                  <a:lnTo>
                    <a:pt x="546" y="174"/>
                  </a:lnTo>
                  <a:lnTo>
                    <a:pt x="546" y="742"/>
                  </a:lnTo>
                  <a:lnTo>
                    <a:pt x="659" y="742"/>
                  </a:lnTo>
                  <a:lnTo>
                    <a:pt x="753" y="732"/>
                  </a:lnTo>
                  <a:lnTo>
                    <a:pt x="823" y="713"/>
                  </a:lnTo>
                  <a:lnTo>
                    <a:pt x="875" y="688"/>
                  </a:lnTo>
                  <a:lnTo>
                    <a:pt x="913" y="645"/>
                  </a:lnTo>
                  <a:lnTo>
                    <a:pt x="936" y="587"/>
                  </a:lnTo>
                  <a:lnTo>
                    <a:pt x="946" y="514"/>
                  </a:lnTo>
                  <a:lnTo>
                    <a:pt x="950" y="417"/>
                  </a:lnTo>
                  <a:lnTo>
                    <a:pt x="946" y="315"/>
                  </a:lnTo>
                  <a:lnTo>
                    <a:pt x="927" y="237"/>
                  </a:lnTo>
                  <a:lnTo>
                    <a:pt x="899" y="179"/>
                  </a:lnTo>
                  <a:lnTo>
                    <a:pt x="861" y="131"/>
                  </a:lnTo>
                  <a:lnTo>
                    <a:pt x="814" y="102"/>
                  </a:lnTo>
                  <a:lnTo>
                    <a:pt x="748" y="87"/>
                  </a:lnTo>
                  <a:lnTo>
                    <a:pt x="677" y="82"/>
                  </a:lnTo>
                  <a:close/>
                  <a:moveTo>
                    <a:pt x="254" y="82"/>
                  </a:moveTo>
                  <a:lnTo>
                    <a:pt x="268" y="126"/>
                  </a:lnTo>
                  <a:lnTo>
                    <a:pt x="273" y="170"/>
                  </a:lnTo>
                  <a:lnTo>
                    <a:pt x="273" y="1348"/>
                  </a:lnTo>
                  <a:lnTo>
                    <a:pt x="268" y="1391"/>
                  </a:lnTo>
                  <a:lnTo>
                    <a:pt x="254" y="1440"/>
                  </a:lnTo>
                  <a:lnTo>
                    <a:pt x="489" y="1440"/>
                  </a:lnTo>
                  <a:lnTo>
                    <a:pt x="475" y="1391"/>
                  </a:lnTo>
                  <a:lnTo>
                    <a:pt x="471" y="1348"/>
                  </a:lnTo>
                  <a:lnTo>
                    <a:pt x="471" y="155"/>
                  </a:lnTo>
                  <a:lnTo>
                    <a:pt x="480" y="121"/>
                  </a:lnTo>
                  <a:lnTo>
                    <a:pt x="499" y="82"/>
                  </a:lnTo>
                  <a:lnTo>
                    <a:pt x="254" y="82"/>
                  </a:lnTo>
                  <a:close/>
                  <a:moveTo>
                    <a:pt x="47" y="0"/>
                  </a:moveTo>
                  <a:lnTo>
                    <a:pt x="748" y="0"/>
                  </a:lnTo>
                  <a:lnTo>
                    <a:pt x="828" y="5"/>
                  </a:lnTo>
                  <a:lnTo>
                    <a:pt x="903" y="14"/>
                  </a:lnTo>
                  <a:lnTo>
                    <a:pt x="983" y="29"/>
                  </a:lnTo>
                  <a:lnTo>
                    <a:pt x="1058" y="58"/>
                  </a:lnTo>
                  <a:lnTo>
                    <a:pt x="1129" y="92"/>
                  </a:lnTo>
                  <a:lnTo>
                    <a:pt x="1190" y="136"/>
                  </a:lnTo>
                  <a:lnTo>
                    <a:pt x="1242" y="189"/>
                  </a:lnTo>
                  <a:lnTo>
                    <a:pt x="1284" y="252"/>
                  </a:lnTo>
                  <a:lnTo>
                    <a:pt x="1308" y="325"/>
                  </a:lnTo>
                  <a:lnTo>
                    <a:pt x="1317" y="412"/>
                  </a:lnTo>
                  <a:lnTo>
                    <a:pt x="1308" y="504"/>
                  </a:lnTo>
                  <a:lnTo>
                    <a:pt x="1284" y="582"/>
                  </a:lnTo>
                  <a:lnTo>
                    <a:pt x="1247" y="640"/>
                  </a:lnTo>
                  <a:lnTo>
                    <a:pt x="1200" y="688"/>
                  </a:lnTo>
                  <a:lnTo>
                    <a:pt x="1143" y="727"/>
                  </a:lnTo>
                  <a:lnTo>
                    <a:pt x="1082" y="756"/>
                  </a:lnTo>
                  <a:lnTo>
                    <a:pt x="1011" y="781"/>
                  </a:lnTo>
                  <a:lnTo>
                    <a:pt x="941" y="795"/>
                  </a:lnTo>
                  <a:lnTo>
                    <a:pt x="1011" y="907"/>
                  </a:lnTo>
                  <a:lnTo>
                    <a:pt x="1073" y="1004"/>
                  </a:lnTo>
                  <a:lnTo>
                    <a:pt x="1124" y="1081"/>
                  </a:lnTo>
                  <a:lnTo>
                    <a:pt x="1167" y="1144"/>
                  </a:lnTo>
                  <a:lnTo>
                    <a:pt x="1209" y="1202"/>
                  </a:lnTo>
                  <a:lnTo>
                    <a:pt x="1247" y="1251"/>
                  </a:lnTo>
                  <a:lnTo>
                    <a:pt x="1294" y="1314"/>
                  </a:lnTo>
                  <a:lnTo>
                    <a:pt x="1345" y="1367"/>
                  </a:lnTo>
                  <a:lnTo>
                    <a:pt x="1397" y="1416"/>
                  </a:lnTo>
                  <a:lnTo>
                    <a:pt x="1444" y="1440"/>
                  </a:lnTo>
                  <a:lnTo>
                    <a:pt x="1458" y="1445"/>
                  </a:lnTo>
                  <a:lnTo>
                    <a:pt x="1468" y="1455"/>
                  </a:lnTo>
                  <a:lnTo>
                    <a:pt x="1472" y="1464"/>
                  </a:lnTo>
                  <a:lnTo>
                    <a:pt x="1477" y="1479"/>
                  </a:lnTo>
                  <a:lnTo>
                    <a:pt x="1477" y="1493"/>
                  </a:lnTo>
                  <a:lnTo>
                    <a:pt x="1468" y="1503"/>
                  </a:lnTo>
                  <a:lnTo>
                    <a:pt x="1463" y="1513"/>
                  </a:lnTo>
                  <a:lnTo>
                    <a:pt x="1449" y="1513"/>
                  </a:lnTo>
                  <a:lnTo>
                    <a:pt x="1435" y="1518"/>
                  </a:lnTo>
                  <a:lnTo>
                    <a:pt x="1073" y="1518"/>
                  </a:lnTo>
                  <a:lnTo>
                    <a:pt x="1058" y="1513"/>
                  </a:lnTo>
                  <a:lnTo>
                    <a:pt x="1054" y="1508"/>
                  </a:lnTo>
                  <a:lnTo>
                    <a:pt x="1044" y="1503"/>
                  </a:lnTo>
                  <a:lnTo>
                    <a:pt x="1040" y="1488"/>
                  </a:lnTo>
                  <a:lnTo>
                    <a:pt x="1016" y="1455"/>
                  </a:lnTo>
                  <a:lnTo>
                    <a:pt x="960" y="1367"/>
                  </a:lnTo>
                  <a:lnTo>
                    <a:pt x="941" y="1333"/>
                  </a:lnTo>
                  <a:lnTo>
                    <a:pt x="621" y="819"/>
                  </a:lnTo>
                  <a:lnTo>
                    <a:pt x="546" y="819"/>
                  </a:lnTo>
                  <a:lnTo>
                    <a:pt x="546" y="1362"/>
                  </a:lnTo>
                  <a:lnTo>
                    <a:pt x="555" y="1401"/>
                  </a:lnTo>
                  <a:lnTo>
                    <a:pt x="574" y="1421"/>
                  </a:lnTo>
                  <a:lnTo>
                    <a:pt x="612" y="1430"/>
                  </a:lnTo>
                  <a:lnTo>
                    <a:pt x="673" y="1435"/>
                  </a:lnTo>
                  <a:lnTo>
                    <a:pt x="696" y="1435"/>
                  </a:lnTo>
                  <a:lnTo>
                    <a:pt x="706" y="1440"/>
                  </a:lnTo>
                  <a:lnTo>
                    <a:pt x="715" y="1440"/>
                  </a:lnTo>
                  <a:lnTo>
                    <a:pt x="734" y="1459"/>
                  </a:lnTo>
                  <a:lnTo>
                    <a:pt x="734" y="1488"/>
                  </a:lnTo>
                  <a:lnTo>
                    <a:pt x="729" y="1498"/>
                  </a:lnTo>
                  <a:lnTo>
                    <a:pt x="720" y="1508"/>
                  </a:lnTo>
                  <a:lnTo>
                    <a:pt x="710" y="1508"/>
                  </a:lnTo>
                  <a:lnTo>
                    <a:pt x="696" y="1513"/>
                  </a:lnTo>
                  <a:lnTo>
                    <a:pt x="47" y="1513"/>
                  </a:lnTo>
                  <a:lnTo>
                    <a:pt x="24" y="1508"/>
                  </a:lnTo>
                  <a:lnTo>
                    <a:pt x="5" y="1498"/>
                  </a:lnTo>
                  <a:lnTo>
                    <a:pt x="0" y="1474"/>
                  </a:lnTo>
                  <a:lnTo>
                    <a:pt x="0" y="1459"/>
                  </a:lnTo>
                  <a:lnTo>
                    <a:pt x="10" y="1450"/>
                  </a:lnTo>
                  <a:lnTo>
                    <a:pt x="14" y="1440"/>
                  </a:lnTo>
                  <a:lnTo>
                    <a:pt x="28" y="1440"/>
                  </a:lnTo>
                  <a:lnTo>
                    <a:pt x="38" y="1435"/>
                  </a:lnTo>
                  <a:lnTo>
                    <a:pt x="57" y="1435"/>
                  </a:lnTo>
                  <a:lnTo>
                    <a:pt x="118" y="1430"/>
                  </a:lnTo>
                  <a:lnTo>
                    <a:pt x="160" y="1421"/>
                  </a:lnTo>
                  <a:lnTo>
                    <a:pt x="184" y="1401"/>
                  </a:lnTo>
                  <a:lnTo>
                    <a:pt x="193" y="1362"/>
                  </a:lnTo>
                  <a:lnTo>
                    <a:pt x="193" y="204"/>
                  </a:lnTo>
                  <a:lnTo>
                    <a:pt x="188" y="145"/>
                  </a:lnTo>
                  <a:lnTo>
                    <a:pt x="179" y="111"/>
                  </a:lnTo>
                  <a:lnTo>
                    <a:pt x="155" y="92"/>
                  </a:lnTo>
                  <a:lnTo>
                    <a:pt x="118" y="77"/>
                  </a:lnTo>
                  <a:lnTo>
                    <a:pt x="33" y="77"/>
                  </a:lnTo>
                  <a:lnTo>
                    <a:pt x="5" y="63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14"/>
                  </a:lnTo>
                  <a:lnTo>
                    <a:pt x="24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944" y="2910"/>
              <a:ext cx="1035" cy="107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10"/>
                </a:cxn>
                <a:cxn ang="0">
                  <a:pos x="90" y="29"/>
                </a:cxn>
                <a:cxn ang="0">
                  <a:pos x="522" y="475"/>
                </a:cxn>
                <a:cxn ang="0">
                  <a:pos x="969" y="20"/>
                </a:cxn>
                <a:cxn ang="0">
                  <a:pos x="983" y="10"/>
                </a:cxn>
                <a:cxn ang="0">
                  <a:pos x="1012" y="15"/>
                </a:cxn>
                <a:cxn ang="0">
                  <a:pos x="1035" y="54"/>
                </a:cxn>
                <a:cxn ang="0">
                  <a:pos x="1030" y="78"/>
                </a:cxn>
                <a:cxn ang="0">
                  <a:pos x="997" y="107"/>
                </a:cxn>
                <a:cxn ang="0">
                  <a:pos x="974" y="136"/>
                </a:cxn>
                <a:cxn ang="0">
                  <a:pos x="616" y="572"/>
                </a:cxn>
                <a:cxn ang="0">
                  <a:pos x="711" y="669"/>
                </a:cxn>
                <a:cxn ang="0">
                  <a:pos x="819" y="781"/>
                </a:cxn>
                <a:cxn ang="0">
                  <a:pos x="965" y="936"/>
                </a:cxn>
                <a:cxn ang="0">
                  <a:pos x="1021" y="994"/>
                </a:cxn>
                <a:cxn ang="0">
                  <a:pos x="1035" y="1019"/>
                </a:cxn>
                <a:cxn ang="0">
                  <a:pos x="1030" y="1052"/>
                </a:cxn>
                <a:cxn ang="0">
                  <a:pos x="1007" y="1072"/>
                </a:cxn>
                <a:cxn ang="0">
                  <a:pos x="979" y="1067"/>
                </a:cxn>
                <a:cxn ang="0">
                  <a:pos x="965" y="1057"/>
                </a:cxn>
                <a:cxn ang="0">
                  <a:pos x="90" y="1038"/>
                </a:cxn>
                <a:cxn ang="0">
                  <a:pos x="66" y="1057"/>
                </a:cxn>
                <a:cxn ang="0">
                  <a:pos x="52" y="1067"/>
                </a:cxn>
                <a:cxn ang="0">
                  <a:pos x="24" y="1062"/>
                </a:cxn>
                <a:cxn ang="0">
                  <a:pos x="0" y="1023"/>
                </a:cxn>
                <a:cxn ang="0">
                  <a:pos x="5" y="1009"/>
                </a:cxn>
                <a:cxn ang="0">
                  <a:pos x="29" y="980"/>
                </a:cxn>
                <a:cxn ang="0">
                  <a:pos x="29" y="88"/>
                </a:cxn>
                <a:cxn ang="0">
                  <a:pos x="5" y="58"/>
                </a:cxn>
                <a:cxn ang="0">
                  <a:pos x="0" y="44"/>
                </a:cxn>
                <a:cxn ang="0">
                  <a:pos x="10" y="20"/>
                </a:cxn>
                <a:cxn ang="0">
                  <a:pos x="33" y="0"/>
                </a:cxn>
              </a:cxnLst>
              <a:rect l="0" t="0" r="r" b="b"/>
              <a:pathLst>
                <a:path w="1035" h="1072">
                  <a:moveTo>
                    <a:pt x="33" y="0"/>
                  </a:moveTo>
                  <a:lnTo>
                    <a:pt x="57" y="0"/>
                  </a:lnTo>
                  <a:lnTo>
                    <a:pt x="66" y="5"/>
                  </a:lnTo>
                  <a:lnTo>
                    <a:pt x="71" y="10"/>
                  </a:lnTo>
                  <a:lnTo>
                    <a:pt x="80" y="15"/>
                  </a:lnTo>
                  <a:lnTo>
                    <a:pt x="90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60" y="25"/>
                  </a:lnTo>
                  <a:lnTo>
                    <a:pt x="969" y="20"/>
                  </a:lnTo>
                  <a:lnTo>
                    <a:pt x="974" y="15"/>
                  </a:lnTo>
                  <a:lnTo>
                    <a:pt x="983" y="10"/>
                  </a:lnTo>
                  <a:lnTo>
                    <a:pt x="993" y="10"/>
                  </a:lnTo>
                  <a:lnTo>
                    <a:pt x="1012" y="15"/>
                  </a:lnTo>
                  <a:lnTo>
                    <a:pt x="1030" y="34"/>
                  </a:lnTo>
                  <a:lnTo>
                    <a:pt x="1035" y="54"/>
                  </a:lnTo>
                  <a:lnTo>
                    <a:pt x="1035" y="68"/>
                  </a:lnTo>
                  <a:lnTo>
                    <a:pt x="1030" y="78"/>
                  </a:lnTo>
                  <a:lnTo>
                    <a:pt x="1012" y="97"/>
                  </a:lnTo>
                  <a:lnTo>
                    <a:pt x="997" y="107"/>
                  </a:lnTo>
                  <a:lnTo>
                    <a:pt x="979" y="126"/>
                  </a:lnTo>
                  <a:lnTo>
                    <a:pt x="974" y="136"/>
                  </a:lnTo>
                  <a:lnTo>
                    <a:pt x="584" y="538"/>
                  </a:lnTo>
                  <a:lnTo>
                    <a:pt x="616" y="572"/>
                  </a:lnTo>
                  <a:lnTo>
                    <a:pt x="659" y="621"/>
                  </a:lnTo>
                  <a:lnTo>
                    <a:pt x="711" y="669"/>
                  </a:lnTo>
                  <a:lnTo>
                    <a:pt x="762" y="728"/>
                  </a:lnTo>
                  <a:lnTo>
                    <a:pt x="819" y="781"/>
                  </a:lnTo>
                  <a:lnTo>
                    <a:pt x="870" y="839"/>
                  </a:lnTo>
                  <a:lnTo>
                    <a:pt x="965" y="936"/>
                  </a:lnTo>
                  <a:lnTo>
                    <a:pt x="1002" y="970"/>
                  </a:lnTo>
                  <a:lnTo>
                    <a:pt x="1021" y="994"/>
                  </a:lnTo>
                  <a:lnTo>
                    <a:pt x="1030" y="1004"/>
                  </a:lnTo>
                  <a:lnTo>
                    <a:pt x="1035" y="1019"/>
                  </a:lnTo>
                  <a:lnTo>
                    <a:pt x="1035" y="1043"/>
                  </a:lnTo>
                  <a:lnTo>
                    <a:pt x="1030" y="1052"/>
                  </a:lnTo>
                  <a:lnTo>
                    <a:pt x="1021" y="1062"/>
                  </a:lnTo>
                  <a:lnTo>
                    <a:pt x="1007" y="1072"/>
                  </a:lnTo>
                  <a:lnTo>
                    <a:pt x="983" y="1072"/>
                  </a:lnTo>
                  <a:lnTo>
                    <a:pt x="979" y="1067"/>
                  </a:lnTo>
                  <a:lnTo>
                    <a:pt x="969" y="1062"/>
                  </a:lnTo>
                  <a:lnTo>
                    <a:pt x="965" y="1057"/>
                  </a:lnTo>
                  <a:lnTo>
                    <a:pt x="518" y="601"/>
                  </a:lnTo>
                  <a:lnTo>
                    <a:pt x="90" y="1038"/>
                  </a:lnTo>
                  <a:lnTo>
                    <a:pt x="76" y="1052"/>
                  </a:lnTo>
                  <a:lnTo>
                    <a:pt x="66" y="1057"/>
                  </a:lnTo>
                  <a:lnTo>
                    <a:pt x="61" y="1062"/>
                  </a:lnTo>
                  <a:lnTo>
                    <a:pt x="52" y="1067"/>
                  </a:lnTo>
                  <a:lnTo>
                    <a:pt x="43" y="1067"/>
                  </a:lnTo>
                  <a:lnTo>
                    <a:pt x="24" y="1062"/>
                  </a:lnTo>
                  <a:lnTo>
                    <a:pt x="5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5" y="1009"/>
                  </a:lnTo>
                  <a:lnTo>
                    <a:pt x="10" y="999"/>
                  </a:lnTo>
                  <a:lnTo>
                    <a:pt x="29" y="980"/>
                  </a:lnTo>
                  <a:lnTo>
                    <a:pt x="457" y="534"/>
                  </a:lnTo>
                  <a:lnTo>
                    <a:pt x="29" y="88"/>
                  </a:lnTo>
                  <a:lnTo>
                    <a:pt x="10" y="68"/>
                  </a:lnTo>
                  <a:lnTo>
                    <a:pt x="5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9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0929" y="2333"/>
              <a:ext cx="762" cy="2206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757" y="5"/>
                </a:cxn>
                <a:cxn ang="0">
                  <a:pos x="762" y="34"/>
                </a:cxn>
                <a:cxn ang="0">
                  <a:pos x="748" y="49"/>
                </a:cxn>
                <a:cxn ang="0">
                  <a:pos x="654" y="63"/>
                </a:cxn>
                <a:cxn ang="0">
                  <a:pos x="532" y="126"/>
                </a:cxn>
                <a:cxn ang="0">
                  <a:pos x="470" y="209"/>
                </a:cxn>
                <a:cxn ang="0">
                  <a:pos x="452" y="296"/>
                </a:cxn>
                <a:cxn ang="0">
                  <a:pos x="442" y="897"/>
                </a:cxn>
                <a:cxn ang="0">
                  <a:pos x="362" y="1023"/>
                </a:cxn>
                <a:cxn ang="0">
                  <a:pos x="198" y="1106"/>
                </a:cxn>
                <a:cxn ang="0">
                  <a:pos x="315" y="1154"/>
                </a:cxn>
                <a:cxn ang="0">
                  <a:pos x="409" y="1242"/>
                </a:cxn>
                <a:cxn ang="0">
                  <a:pos x="447" y="1334"/>
                </a:cxn>
                <a:cxn ang="0">
                  <a:pos x="452" y="1954"/>
                </a:cxn>
                <a:cxn ang="0">
                  <a:pos x="480" y="2032"/>
                </a:cxn>
                <a:cxn ang="0">
                  <a:pos x="579" y="2119"/>
                </a:cxn>
                <a:cxn ang="0">
                  <a:pos x="724" y="2158"/>
                </a:cxn>
                <a:cxn ang="0">
                  <a:pos x="743" y="2163"/>
                </a:cxn>
                <a:cxn ang="0">
                  <a:pos x="757" y="2173"/>
                </a:cxn>
                <a:cxn ang="0">
                  <a:pos x="753" y="2202"/>
                </a:cxn>
                <a:cxn ang="0">
                  <a:pos x="739" y="2206"/>
                </a:cxn>
                <a:cxn ang="0">
                  <a:pos x="644" y="2202"/>
                </a:cxn>
                <a:cxn ang="0">
                  <a:pos x="475" y="2158"/>
                </a:cxn>
                <a:cxn ang="0">
                  <a:pos x="358" y="2066"/>
                </a:cxn>
                <a:cxn ang="0">
                  <a:pos x="311" y="1969"/>
                </a:cxn>
                <a:cxn ang="0">
                  <a:pos x="306" y="1339"/>
                </a:cxn>
                <a:cxn ang="0">
                  <a:pos x="278" y="1261"/>
                </a:cxn>
                <a:cxn ang="0">
                  <a:pos x="184" y="1169"/>
                </a:cxn>
                <a:cxn ang="0">
                  <a:pos x="33" y="1125"/>
                </a:cxn>
                <a:cxn ang="0">
                  <a:pos x="14" y="1120"/>
                </a:cxn>
                <a:cxn ang="0">
                  <a:pos x="0" y="1111"/>
                </a:cxn>
                <a:cxn ang="0">
                  <a:pos x="9" y="1082"/>
                </a:cxn>
                <a:cxn ang="0">
                  <a:pos x="61" y="1077"/>
                </a:cxn>
                <a:cxn ang="0">
                  <a:pos x="165" y="1048"/>
                </a:cxn>
                <a:cxn ang="0">
                  <a:pos x="273" y="955"/>
                </a:cxn>
                <a:cxn ang="0">
                  <a:pos x="311" y="839"/>
                </a:cxn>
                <a:cxn ang="0">
                  <a:pos x="320" y="209"/>
                </a:cxn>
                <a:cxn ang="0">
                  <a:pos x="405" y="102"/>
                </a:cxn>
                <a:cxn ang="0">
                  <a:pos x="546" y="29"/>
                </a:cxn>
                <a:cxn ang="0">
                  <a:pos x="720" y="0"/>
                </a:cxn>
              </a:cxnLst>
              <a:rect l="0" t="0" r="r" b="b"/>
              <a:pathLst>
                <a:path w="762" h="2206">
                  <a:moveTo>
                    <a:pt x="720" y="0"/>
                  </a:moveTo>
                  <a:lnTo>
                    <a:pt x="743" y="0"/>
                  </a:lnTo>
                  <a:lnTo>
                    <a:pt x="748" y="5"/>
                  </a:lnTo>
                  <a:lnTo>
                    <a:pt x="757" y="5"/>
                  </a:lnTo>
                  <a:lnTo>
                    <a:pt x="762" y="15"/>
                  </a:lnTo>
                  <a:lnTo>
                    <a:pt x="762" y="34"/>
                  </a:lnTo>
                  <a:lnTo>
                    <a:pt x="757" y="44"/>
                  </a:lnTo>
                  <a:lnTo>
                    <a:pt x="748" y="49"/>
                  </a:lnTo>
                  <a:lnTo>
                    <a:pt x="743" y="49"/>
                  </a:lnTo>
                  <a:lnTo>
                    <a:pt x="654" y="63"/>
                  </a:lnTo>
                  <a:lnTo>
                    <a:pt x="583" y="92"/>
                  </a:lnTo>
                  <a:lnTo>
                    <a:pt x="532" y="126"/>
                  </a:lnTo>
                  <a:lnTo>
                    <a:pt x="494" y="165"/>
                  </a:lnTo>
                  <a:lnTo>
                    <a:pt x="470" y="209"/>
                  </a:lnTo>
                  <a:lnTo>
                    <a:pt x="456" y="252"/>
                  </a:lnTo>
                  <a:lnTo>
                    <a:pt x="452" y="296"/>
                  </a:lnTo>
                  <a:lnTo>
                    <a:pt x="452" y="825"/>
                  </a:lnTo>
                  <a:lnTo>
                    <a:pt x="442" y="897"/>
                  </a:lnTo>
                  <a:lnTo>
                    <a:pt x="414" y="965"/>
                  </a:lnTo>
                  <a:lnTo>
                    <a:pt x="362" y="1023"/>
                  </a:lnTo>
                  <a:lnTo>
                    <a:pt x="292" y="1067"/>
                  </a:lnTo>
                  <a:lnTo>
                    <a:pt x="198" y="1106"/>
                  </a:lnTo>
                  <a:lnTo>
                    <a:pt x="259" y="1125"/>
                  </a:lnTo>
                  <a:lnTo>
                    <a:pt x="315" y="1154"/>
                  </a:lnTo>
                  <a:lnTo>
                    <a:pt x="367" y="1193"/>
                  </a:lnTo>
                  <a:lnTo>
                    <a:pt x="409" y="1242"/>
                  </a:lnTo>
                  <a:lnTo>
                    <a:pt x="433" y="1285"/>
                  </a:lnTo>
                  <a:lnTo>
                    <a:pt x="447" y="1334"/>
                  </a:lnTo>
                  <a:lnTo>
                    <a:pt x="452" y="1402"/>
                  </a:lnTo>
                  <a:lnTo>
                    <a:pt x="452" y="1954"/>
                  </a:lnTo>
                  <a:lnTo>
                    <a:pt x="456" y="1969"/>
                  </a:lnTo>
                  <a:lnTo>
                    <a:pt x="480" y="2032"/>
                  </a:lnTo>
                  <a:lnTo>
                    <a:pt x="522" y="2080"/>
                  </a:lnTo>
                  <a:lnTo>
                    <a:pt x="579" y="2119"/>
                  </a:lnTo>
                  <a:lnTo>
                    <a:pt x="644" y="2143"/>
                  </a:lnTo>
                  <a:lnTo>
                    <a:pt x="724" y="2158"/>
                  </a:lnTo>
                  <a:lnTo>
                    <a:pt x="734" y="2163"/>
                  </a:lnTo>
                  <a:lnTo>
                    <a:pt x="743" y="2163"/>
                  </a:lnTo>
                  <a:lnTo>
                    <a:pt x="753" y="2168"/>
                  </a:lnTo>
                  <a:lnTo>
                    <a:pt x="757" y="2173"/>
                  </a:lnTo>
                  <a:lnTo>
                    <a:pt x="757" y="2192"/>
                  </a:lnTo>
                  <a:lnTo>
                    <a:pt x="753" y="2202"/>
                  </a:lnTo>
                  <a:lnTo>
                    <a:pt x="743" y="2202"/>
                  </a:lnTo>
                  <a:lnTo>
                    <a:pt x="739" y="2206"/>
                  </a:lnTo>
                  <a:lnTo>
                    <a:pt x="715" y="2206"/>
                  </a:lnTo>
                  <a:lnTo>
                    <a:pt x="644" y="2202"/>
                  </a:lnTo>
                  <a:lnTo>
                    <a:pt x="560" y="2187"/>
                  </a:lnTo>
                  <a:lnTo>
                    <a:pt x="475" y="2158"/>
                  </a:lnTo>
                  <a:lnTo>
                    <a:pt x="405" y="2114"/>
                  </a:lnTo>
                  <a:lnTo>
                    <a:pt x="358" y="2066"/>
                  </a:lnTo>
                  <a:lnTo>
                    <a:pt x="329" y="2017"/>
                  </a:lnTo>
                  <a:lnTo>
                    <a:pt x="311" y="1969"/>
                  </a:lnTo>
                  <a:lnTo>
                    <a:pt x="306" y="1920"/>
                  </a:lnTo>
                  <a:lnTo>
                    <a:pt x="306" y="1339"/>
                  </a:lnTo>
                  <a:lnTo>
                    <a:pt x="301" y="1324"/>
                  </a:lnTo>
                  <a:lnTo>
                    <a:pt x="278" y="1261"/>
                  </a:lnTo>
                  <a:lnTo>
                    <a:pt x="235" y="1208"/>
                  </a:lnTo>
                  <a:lnTo>
                    <a:pt x="184" y="1169"/>
                  </a:lnTo>
                  <a:lnTo>
                    <a:pt x="113" y="1140"/>
                  </a:lnTo>
                  <a:lnTo>
                    <a:pt x="33" y="1125"/>
                  </a:lnTo>
                  <a:lnTo>
                    <a:pt x="24" y="1120"/>
                  </a:lnTo>
                  <a:lnTo>
                    <a:pt x="14" y="1120"/>
                  </a:lnTo>
                  <a:lnTo>
                    <a:pt x="5" y="1115"/>
                  </a:lnTo>
                  <a:lnTo>
                    <a:pt x="0" y="1111"/>
                  </a:lnTo>
                  <a:lnTo>
                    <a:pt x="0" y="1091"/>
                  </a:lnTo>
                  <a:lnTo>
                    <a:pt x="9" y="1082"/>
                  </a:lnTo>
                  <a:lnTo>
                    <a:pt x="19" y="1077"/>
                  </a:lnTo>
                  <a:lnTo>
                    <a:pt x="61" y="1077"/>
                  </a:lnTo>
                  <a:lnTo>
                    <a:pt x="108" y="1067"/>
                  </a:lnTo>
                  <a:lnTo>
                    <a:pt x="165" y="1048"/>
                  </a:lnTo>
                  <a:lnTo>
                    <a:pt x="221" y="1009"/>
                  </a:lnTo>
                  <a:lnTo>
                    <a:pt x="273" y="955"/>
                  </a:lnTo>
                  <a:lnTo>
                    <a:pt x="301" y="897"/>
                  </a:lnTo>
                  <a:lnTo>
                    <a:pt x="311" y="839"/>
                  </a:lnTo>
                  <a:lnTo>
                    <a:pt x="311" y="277"/>
                  </a:lnTo>
                  <a:lnTo>
                    <a:pt x="320" y="209"/>
                  </a:lnTo>
                  <a:lnTo>
                    <a:pt x="353" y="151"/>
                  </a:lnTo>
                  <a:lnTo>
                    <a:pt x="405" y="102"/>
                  </a:lnTo>
                  <a:lnTo>
                    <a:pt x="466" y="58"/>
                  </a:lnTo>
                  <a:lnTo>
                    <a:pt x="546" y="29"/>
                  </a:lnTo>
                  <a:lnTo>
                    <a:pt x="630" y="5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2105" y="1931"/>
              <a:ext cx="950" cy="436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804" y="0"/>
                </a:cxn>
                <a:cxn ang="0">
                  <a:pos x="818" y="14"/>
                </a:cxn>
                <a:cxn ang="0">
                  <a:pos x="828" y="29"/>
                </a:cxn>
                <a:cxn ang="0">
                  <a:pos x="828" y="39"/>
                </a:cxn>
                <a:cxn ang="0">
                  <a:pos x="832" y="48"/>
                </a:cxn>
                <a:cxn ang="0">
                  <a:pos x="851" y="97"/>
                </a:cxn>
                <a:cxn ang="0">
                  <a:pos x="884" y="140"/>
                </a:cxn>
                <a:cxn ang="0">
                  <a:pos x="922" y="174"/>
                </a:cxn>
                <a:cxn ang="0">
                  <a:pos x="941" y="194"/>
                </a:cxn>
                <a:cxn ang="0">
                  <a:pos x="945" y="203"/>
                </a:cxn>
                <a:cxn ang="0">
                  <a:pos x="950" y="218"/>
                </a:cxn>
                <a:cxn ang="0">
                  <a:pos x="950" y="233"/>
                </a:cxn>
                <a:cxn ang="0">
                  <a:pos x="941" y="242"/>
                </a:cxn>
                <a:cxn ang="0">
                  <a:pos x="936" y="252"/>
                </a:cxn>
                <a:cxn ang="0">
                  <a:pos x="922" y="257"/>
                </a:cxn>
                <a:cxn ang="0">
                  <a:pos x="912" y="262"/>
                </a:cxn>
                <a:cxn ang="0">
                  <a:pos x="851" y="300"/>
                </a:cxn>
                <a:cxn ang="0">
                  <a:pos x="799" y="339"/>
                </a:cxn>
                <a:cxn ang="0">
                  <a:pos x="767" y="378"/>
                </a:cxn>
                <a:cxn ang="0">
                  <a:pos x="743" y="407"/>
                </a:cxn>
                <a:cxn ang="0">
                  <a:pos x="734" y="412"/>
                </a:cxn>
                <a:cxn ang="0">
                  <a:pos x="729" y="422"/>
                </a:cxn>
                <a:cxn ang="0">
                  <a:pos x="720" y="426"/>
                </a:cxn>
                <a:cxn ang="0">
                  <a:pos x="710" y="436"/>
                </a:cxn>
                <a:cxn ang="0">
                  <a:pos x="701" y="436"/>
                </a:cxn>
                <a:cxn ang="0">
                  <a:pos x="682" y="431"/>
                </a:cxn>
                <a:cxn ang="0">
                  <a:pos x="663" y="412"/>
                </a:cxn>
                <a:cxn ang="0">
                  <a:pos x="658" y="393"/>
                </a:cxn>
                <a:cxn ang="0">
                  <a:pos x="668" y="363"/>
                </a:cxn>
                <a:cxn ang="0">
                  <a:pos x="696" y="329"/>
                </a:cxn>
                <a:cxn ang="0">
                  <a:pos x="757" y="266"/>
                </a:cxn>
                <a:cxn ang="0">
                  <a:pos x="762" y="257"/>
                </a:cxn>
                <a:cxn ang="0">
                  <a:pos x="47" y="257"/>
                </a:cxn>
                <a:cxn ang="0">
                  <a:pos x="23" y="252"/>
                </a:cxn>
                <a:cxn ang="0">
                  <a:pos x="5" y="237"/>
                </a:cxn>
                <a:cxn ang="0">
                  <a:pos x="0" y="213"/>
                </a:cxn>
                <a:cxn ang="0">
                  <a:pos x="5" y="189"/>
                </a:cxn>
                <a:cxn ang="0">
                  <a:pos x="23" y="174"/>
                </a:cxn>
                <a:cxn ang="0">
                  <a:pos x="47" y="169"/>
                </a:cxn>
                <a:cxn ang="0">
                  <a:pos x="799" y="169"/>
                </a:cxn>
                <a:cxn ang="0">
                  <a:pos x="776" y="136"/>
                </a:cxn>
                <a:cxn ang="0">
                  <a:pos x="762" y="97"/>
                </a:cxn>
                <a:cxn ang="0">
                  <a:pos x="752" y="63"/>
                </a:cxn>
                <a:cxn ang="0">
                  <a:pos x="748" y="43"/>
                </a:cxn>
                <a:cxn ang="0">
                  <a:pos x="748" y="34"/>
                </a:cxn>
                <a:cxn ang="0">
                  <a:pos x="757" y="14"/>
                </a:cxn>
                <a:cxn ang="0">
                  <a:pos x="767" y="9"/>
                </a:cxn>
                <a:cxn ang="0">
                  <a:pos x="776" y="0"/>
                </a:cxn>
              </a:cxnLst>
              <a:rect l="0" t="0" r="r" b="b"/>
              <a:pathLst>
                <a:path w="950" h="436">
                  <a:moveTo>
                    <a:pt x="776" y="0"/>
                  </a:moveTo>
                  <a:lnTo>
                    <a:pt x="804" y="0"/>
                  </a:lnTo>
                  <a:lnTo>
                    <a:pt x="818" y="14"/>
                  </a:lnTo>
                  <a:lnTo>
                    <a:pt x="828" y="29"/>
                  </a:lnTo>
                  <a:lnTo>
                    <a:pt x="828" y="39"/>
                  </a:lnTo>
                  <a:lnTo>
                    <a:pt x="832" y="48"/>
                  </a:lnTo>
                  <a:lnTo>
                    <a:pt x="851" y="97"/>
                  </a:lnTo>
                  <a:lnTo>
                    <a:pt x="884" y="140"/>
                  </a:lnTo>
                  <a:lnTo>
                    <a:pt x="922" y="174"/>
                  </a:lnTo>
                  <a:lnTo>
                    <a:pt x="941" y="194"/>
                  </a:lnTo>
                  <a:lnTo>
                    <a:pt x="945" y="203"/>
                  </a:lnTo>
                  <a:lnTo>
                    <a:pt x="950" y="218"/>
                  </a:lnTo>
                  <a:lnTo>
                    <a:pt x="950" y="233"/>
                  </a:lnTo>
                  <a:lnTo>
                    <a:pt x="941" y="242"/>
                  </a:lnTo>
                  <a:lnTo>
                    <a:pt x="936" y="252"/>
                  </a:lnTo>
                  <a:lnTo>
                    <a:pt x="922" y="257"/>
                  </a:lnTo>
                  <a:lnTo>
                    <a:pt x="912" y="262"/>
                  </a:lnTo>
                  <a:lnTo>
                    <a:pt x="851" y="300"/>
                  </a:lnTo>
                  <a:lnTo>
                    <a:pt x="799" y="339"/>
                  </a:lnTo>
                  <a:lnTo>
                    <a:pt x="767" y="378"/>
                  </a:lnTo>
                  <a:lnTo>
                    <a:pt x="743" y="407"/>
                  </a:lnTo>
                  <a:lnTo>
                    <a:pt x="734" y="412"/>
                  </a:lnTo>
                  <a:lnTo>
                    <a:pt x="729" y="422"/>
                  </a:lnTo>
                  <a:lnTo>
                    <a:pt x="720" y="426"/>
                  </a:lnTo>
                  <a:lnTo>
                    <a:pt x="710" y="436"/>
                  </a:lnTo>
                  <a:lnTo>
                    <a:pt x="701" y="436"/>
                  </a:lnTo>
                  <a:lnTo>
                    <a:pt x="682" y="431"/>
                  </a:lnTo>
                  <a:lnTo>
                    <a:pt x="663" y="412"/>
                  </a:lnTo>
                  <a:lnTo>
                    <a:pt x="658" y="393"/>
                  </a:lnTo>
                  <a:lnTo>
                    <a:pt x="668" y="363"/>
                  </a:lnTo>
                  <a:lnTo>
                    <a:pt x="696" y="329"/>
                  </a:lnTo>
                  <a:lnTo>
                    <a:pt x="757" y="266"/>
                  </a:lnTo>
                  <a:lnTo>
                    <a:pt x="762" y="257"/>
                  </a:lnTo>
                  <a:lnTo>
                    <a:pt x="47" y="257"/>
                  </a:lnTo>
                  <a:lnTo>
                    <a:pt x="23" y="252"/>
                  </a:lnTo>
                  <a:lnTo>
                    <a:pt x="5" y="237"/>
                  </a:lnTo>
                  <a:lnTo>
                    <a:pt x="0" y="213"/>
                  </a:lnTo>
                  <a:lnTo>
                    <a:pt x="5" y="189"/>
                  </a:lnTo>
                  <a:lnTo>
                    <a:pt x="23" y="174"/>
                  </a:lnTo>
                  <a:lnTo>
                    <a:pt x="47" y="169"/>
                  </a:lnTo>
                  <a:lnTo>
                    <a:pt x="799" y="169"/>
                  </a:lnTo>
                  <a:lnTo>
                    <a:pt x="776" y="136"/>
                  </a:lnTo>
                  <a:lnTo>
                    <a:pt x="762" y="97"/>
                  </a:lnTo>
                  <a:lnTo>
                    <a:pt x="752" y="63"/>
                  </a:lnTo>
                  <a:lnTo>
                    <a:pt x="748" y="43"/>
                  </a:lnTo>
                  <a:lnTo>
                    <a:pt x="748" y="34"/>
                  </a:lnTo>
                  <a:lnTo>
                    <a:pt x="757" y="14"/>
                  </a:lnTo>
                  <a:lnTo>
                    <a:pt x="767" y="9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11950" y="2517"/>
              <a:ext cx="903" cy="1523"/>
            </a:xfrm>
            <a:custGeom>
              <a:avLst/>
              <a:gdLst/>
              <a:ahLst/>
              <a:cxnLst>
                <a:cxn ang="0">
                  <a:pos x="395" y="59"/>
                </a:cxn>
                <a:cxn ang="0">
                  <a:pos x="320" y="97"/>
                </a:cxn>
                <a:cxn ang="0">
                  <a:pos x="249" y="180"/>
                </a:cxn>
                <a:cxn ang="0">
                  <a:pos x="197" y="335"/>
                </a:cxn>
                <a:cxn ang="0">
                  <a:pos x="178" y="602"/>
                </a:cxn>
                <a:cxn ang="0">
                  <a:pos x="188" y="1096"/>
                </a:cxn>
                <a:cxn ang="0">
                  <a:pos x="225" y="1290"/>
                </a:cxn>
                <a:cxn ang="0">
                  <a:pos x="291" y="1402"/>
                </a:cxn>
                <a:cxn ang="0">
                  <a:pos x="371" y="1460"/>
                </a:cxn>
                <a:cxn ang="0">
                  <a:pos x="451" y="1475"/>
                </a:cxn>
                <a:cxn ang="0">
                  <a:pos x="494" y="1475"/>
                </a:cxn>
                <a:cxn ang="0">
                  <a:pos x="578" y="1436"/>
                </a:cxn>
                <a:cxn ang="0">
                  <a:pos x="653" y="1348"/>
                </a:cxn>
                <a:cxn ang="0">
                  <a:pos x="701" y="1203"/>
                </a:cxn>
                <a:cxn ang="0">
                  <a:pos x="724" y="902"/>
                </a:cxn>
                <a:cxn ang="0">
                  <a:pos x="715" y="413"/>
                </a:cxn>
                <a:cxn ang="0">
                  <a:pos x="682" y="228"/>
                </a:cxn>
                <a:cxn ang="0">
                  <a:pos x="611" y="117"/>
                </a:cxn>
                <a:cxn ang="0">
                  <a:pos x="526" y="68"/>
                </a:cxn>
                <a:cxn ang="0">
                  <a:pos x="451" y="54"/>
                </a:cxn>
                <a:cxn ang="0">
                  <a:pos x="451" y="0"/>
                </a:cxn>
                <a:cxn ang="0">
                  <a:pos x="545" y="10"/>
                </a:cxn>
                <a:cxn ang="0">
                  <a:pos x="658" y="59"/>
                </a:cxn>
                <a:cxn ang="0">
                  <a:pos x="766" y="165"/>
                </a:cxn>
                <a:cxn ang="0">
                  <a:pos x="860" y="374"/>
                </a:cxn>
                <a:cxn ang="0">
                  <a:pos x="898" y="631"/>
                </a:cxn>
                <a:cxn ang="0">
                  <a:pos x="903" y="771"/>
                </a:cxn>
                <a:cxn ang="0">
                  <a:pos x="889" y="1028"/>
                </a:cxn>
                <a:cxn ang="0">
                  <a:pos x="823" y="1266"/>
                </a:cxn>
                <a:cxn ang="0">
                  <a:pos x="729" y="1412"/>
                </a:cxn>
                <a:cxn ang="0">
                  <a:pos x="616" y="1489"/>
                </a:cxn>
                <a:cxn ang="0">
                  <a:pos x="503" y="1518"/>
                </a:cxn>
                <a:cxn ang="0">
                  <a:pos x="395" y="1518"/>
                </a:cxn>
                <a:cxn ang="0">
                  <a:pos x="268" y="1479"/>
                </a:cxn>
                <a:cxn ang="0">
                  <a:pos x="146" y="1378"/>
                </a:cxn>
                <a:cxn ang="0">
                  <a:pos x="51" y="1193"/>
                </a:cxn>
                <a:cxn ang="0">
                  <a:pos x="9" y="975"/>
                </a:cxn>
                <a:cxn ang="0">
                  <a:pos x="0" y="767"/>
                </a:cxn>
                <a:cxn ang="0">
                  <a:pos x="14" y="505"/>
                </a:cxn>
                <a:cxn ang="0">
                  <a:pos x="75" y="262"/>
                </a:cxn>
                <a:cxn ang="0">
                  <a:pos x="183" y="102"/>
                </a:cxn>
                <a:cxn ang="0">
                  <a:pos x="315" y="20"/>
                </a:cxn>
                <a:cxn ang="0">
                  <a:pos x="451" y="0"/>
                </a:cxn>
              </a:cxnLst>
              <a:rect l="0" t="0" r="r" b="b"/>
              <a:pathLst>
                <a:path w="903" h="1523">
                  <a:moveTo>
                    <a:pt x="428" y="54"/>
                  </a:moveTo>
                  <a:lnTo>
                    <a:pt x="395" y="59"/>
                  </a:lnTo>
                  <a:lnTo>
                    <a:pt x="357" y="73"/>
                  </a:lnTo>
                  <a:lnTo>
                    <a:pt x="320" y="97"/>
                  </a:lnTo>
                  <a:lnTo>
                    <a:pt x="282" y="131"/>
                  </a:lnTo>
                  <a:lnTo>
                    <a:pt x="249" y="180"/>
                  </a:lnTo>
                  <a:lnTo>
                    <a:pt x="216" y="248"/>
                  </a:lnTo>
                  <a:lnTo>
                    <a:pt x="197" y="335"/>
                  </a:lnTo>
                  <a:lnTo>
                    <a:pt x="183" y="461"/>
                  </a:lnTo>
                  <a:lnTo>
                    <a:pt x="178" y="602"/>
                  </a:lnTo>
                  <a:lnTo>
                    <a:pt x="178" y="854"/>
                  </a:lnTo>
                  <a:lnTo>
                    <a:pt x="188" y="1096"/>
                  </a:lnTo>
                  <a:lnTo>
                    <a:pt x="202" y="1208"/>
                  </a:lnTo>
                  <a:lnTo>
                    <a:pt x="225" y="1290"/>
                  </a:lnTo>
                  <a:lnTo>
                    <a:pt x="254" y="1353"/>
                  </a:lnTo>
                  <a:lnTo>
                    <a:pt x="291" y="1402"/>
                  </a:lnTo>
                  <a:lnTo>
                    <a:pt x="329" y="1436"/>
                  </a:lnTo>
                  <a:lnTo>
                    <a:pt x="371" y="1460"/>
                  </a:lnTo>
                  <a:lnTo>
                    <a:pt x="414" y="1470"/>
                  </a:lnTo>
                  <a:lnTo>
                    <a:pt x="451" y="1475"/>
                  </a:lnTo>
                  <a:lnTo>
                    <a:pt x="451" y="1479"/>
                  </a:lnTo>
                  <a:lnTo>
                    <a:pt x="494" y="1475"/>
                  </a:lnTo>
                  <a:lnTo>
                    <a:pt x="536" y="1460"/>
                  </a:lnTo>
                  <a:lnTo>
                    <a:pt x="578" y="1436"/>
                  </a:lnTo>
                  <a:lnTo>
                    <a:pt x="616" y="1397"/>
                  </a:lnTo>
                  <a:lnTo>
                    <a:pt x="653" y="1348"/>
                  </a:lnTo>
                  <a:lnTo>
                    <a:pt x="682" y="1285"/>
                  </a:lnTo>
                  <a:lnTo>
                    <a:pt x="701" y="1203"/>
                  </a:lnTo>
                  <a:lnTo>
                    <a:pt x="719" y="1058"/>
                  </a:lnTo>
                  <a:lnTo>
                    <a:pt x="724" y="902"/>
                  </a:lnTo>
                  <a:lnTo>
                    <a:pt x="724" y="519"/>
                  </a:lnTo>
                  <a:lnTo>
                    <a:pt x="715" y="413"/>
                  </a:lnTo>
                  <a:lnTo>
                    <a:pt x="705" y="311"/>
                  </a:lnTo>
                  <a:lnTo>
                    <a:pt x="682" y="228"/>
                  </a:lnTo>
                  <a:lnTo>
                    <a:pt x="649" y="165"/>
                  </a:lnTo>
                  <a:lnTo>
                    <a:pt x="611" y="117"/>
                  </a:lnTo>
                  <a:lnTo>
                    <a:pt x="569" y="88"/>
                  </a:lnTo>
                  <a:lnTo>
                    <a:pt x="526" y="68"/>
                  </a:lnTo>
                  <a:lnTo>
                    <a:pt x="484" y="59"/>
                  </a:lnTo>
                  <a:lnTo>
                    <a:pt x="451" y="54"/>
                  </a:lnTo>
                  <a:lnTo>
                    <a:pt x="428" y="54"/>
                  </a:lnTo>
                  <a:close/>
                  <a:moveTo>
                    <a:pt x="451" y="0"/>
                  </a:moveTo>
                  <a:lnTo>
                    <a:pt x="494" y="5"/>
                  </a:lnTo>
                  <a:lnTo>
                    <a:pt x="545" y="10"/>
                  </a:lnTo>
                  <a:lnTo>
                    <a:pt x="602" y="30"/>
                  </a:lnTo>
                  <a:lnTo>
                    <a:pt x="658" y="59"/>
                  </a:lnTo>
                  <a:lnTo>
                    <a:pt x="715" y="107"/>
                  </a:lnTo>
                  <a:lnTo>
                    <a:pt x="766" y="165"/>
                  </a:lnTo>
                  <a:lnTo>
                    <a:pt x="813" y="248"/>
                  </a:lnTo>
                  <a:lnTo>
                    <a:pt x="860" y="374"/>
                  </a:lnTo>
                  <a:lnTo>
                    <a:pt x="889" y="500"/>
                  </a:lnTo>
                  <a:lnTo>
                    <a:pt x="898" y="631"/>
                  </a:lnTo>
                  <a:lnTo>
                    <a:pt x="903" y="767"/>
                  </a:lnTo>
                  <a:lnTo>
                    <a:pt x="903" y="771"/>
                  </a:lnTo>
                  <a:lnTo>
                    <a:pt x="898" y="898"/>
                  </a:lnTo>
                  <a:lnTo>
                    <a:pt x="889" y="1028"/>
                  </a:lnTo>
                  <a:lnTo>
                    <a:pt x="865" y="1150"/>
                  </a:lnTo>
                  <a:lnTo>
                    <a:pt x="823" y="1266"/>
                  </a:lnTo>
                  <a:lnTo>
                    <a:pt x="780" y="1348"/>
                  </a:lnTo>
                  <a:lnTo>
                    <a:pt x="729" y="1412"/>
                  </a:lnTo>
                  <a:lnTo>
                    <a:pt x="672" y="1455"/>
                  </a:lnTo>
                  <a:lnTo>
                    <a:pt x="616" y="1489"/>
                  </a:lnTo>
                  <a:lnTo>
                    <a:pt x="559" y="1508"/>
                  </a:lnTo>
                  <a:lnTo>
                    <a:pt x="503" y="1518"/>
                  </a:lnTo>
                  <a:lnTo>
                    <a:pt x="451" y="1523"/>
                  </a:lnTo>
                  <a:lnTo>
                    <a:pt x="395" y="1518"/>
                  </a:lnTo>
                  <a:lnTo>
                    <a:pt x="334" y="1504"/>
                  </a:lnTo>
                  <a:lnTo>
                    <a:pt x="268" y="1479"/>
                  </a:lnTo>
                  <a:lnTo>
                    <a:pt x="202" y="1436"/>
                  </a:lnTo>
                  <a:lnTo>
                    <a:pt x="146" y="1378"/>
                  </a:lnTo>
                  <a:lnTo>
                    <a:pt x="94" y="1300"/>
                  </a:lnTo>
                  <a:lnTo>
                    <a:pt x="51" y="1193"/>
                  </a:lnTo>
                  <a:lnTo>
                    <a:pt x="23" y="1087"/>
                  </a:lnTo>
                  <a:lnTo>
                    <a:pt x="9" y="975"/>
                  </a:lnTo>
                  <a:lnTo>
                    <a:pt x="0" y="868"/>
                  </a:lnTo>
                  <a:lnTo>
                    <a:pt x="0" y="767"/>
                  </a:lnTo>
                  <a:lnTo>
                    <a:pt x="4" y="636"/>
                  </a:lnTo>
                  <a:lnTo>
                    <a:pt x="14" y="505"/>
                  </a:lnTo>
                  <a:lnTo>
                    <a:pt x="37" y="384"/>
                  </a:lnTo>
                  <a:lnTo>
                    <a:pt x="75" y="262"/>
                  </a:lnTo>
                  <a:lnTo>
                    <a:pt x="127" y="170"/>
                  </a:lnTo>
                  <a:lnTo>
                    <a:pt x="183" y="102"/>
                  </a:lnTo>
                  <a:lnTo>
                    <a:pt x="249" y="54"/>
                  </a:lnTo>
                  <a:lnTo>
                    <a:pt x="315" y="20"/>
                  </a:lnTo>
                  <a:lnTo>
                    <a:pt x="385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79" y="2333"/>
              <a:ext cx="761" cy="220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97" y="20"/>
                </a:cxn>
                <a:cxn ang="0">
                  <a:pos x="357" y="92"/>
                </a:cxn>
                <a:cxn ang="0">
                  <a:pos x="432" y="189"/>
                </a:cxn>
                <a:cxn ang="0">
                  <a:pos x="456" y="286"/>
                </a:cxn>
                <a:cxn ang="0">
                  <a:pos x="460" y="883"/>
                </a:cxn>
                <a:cxn ang="0">
                  <a:pos x="526" y="999"/>
                </a:cxn>
                <a:cxn ang="0">
                  <a:pos x="649" y="1072"/>
                </a:cxn>
                <a:cxn ang="0">
                  <a:pos x="738" y="1086"/>
                </a:cxn>
                <a:cxn ang="0">
                  <a:pos x="757" y="1091"/>
                </a:cxn>
                <a:cxn ang="0">
                  <a:pos x="761" y="1115"/>
                </a:cxn>
                <a:cxn ang="0">
                  <a:pos x="747" y="1125"/>
                </a:cxn>
                <a:cxn ang="0">
                  <a:pos x="700" y="1130"/>
                </a:cxn>
                <a:cxn ang="0">
                  <a:pos x="597" y="1159"/>
                </a:cxn>
                <a:cxn ang="0">
                  <a:pos x="489" y="1251"/>
                </a:cxn>
                <a:cxn ang="0">
                  <a:pos x="451" y="1368"/>
                </a:cxn>
                <a:cxn ang="0">
                  <a:pos x="437" y="1998"/>
                </a:cxn>
                <a:cxn ang="0">
                  <a:pos x="357" y="2110"/>
                </a:cxn>
                <a:cxn ang="0">
                  <a:pos x="211" y="2182"/>
                </a:cxn>
                <a:cxn ang="0">
                  <a:pos x="42" y="2206"/>
                </a:cxn>
                <a:cxn ang="0">
                  <a:pos x="14" y="2202"/>
                </a:cxn>
                <a:cxn ang="0">
                  <a:pos x="0" y="2192"/>
                </a:cxn>
                <a:cxn ang="0">
                  <a:pos x="9" y="2163"/>
                </a:cxn>
                <a:cxn ang="0">
                  <a:pos x="108" y="2143"/>
                </a:cxn>
                <a:cxn ang="0">
                  <a:pos x="230" y="2085"/>
                </a:cxn>
                <a:cxn ang="0">
                  <a:pos x="291" y="1998"/>
                </a:cxn>
                <a:cxn ang="0">
                  <a:pos x="310" y="1911"/>
                </a:cxn>
                <a:cxn ang="0">
                  <a:pos x="315" y="1382"/>
                </a:cxn>
                <a:cxn ang="0">
                  <a:pos x="352" y="1246"/>
                </a:cxn>
                <a:cxn ang="0">
                  <a:pos x="475" y="1140"/>
                </a:cxn>
                <a:cxn ang="0">
                  <a:pos x="507" y="1082"/>
                </a:cxn>
                <a:cxn ang="0">
                  <a:pos x="399" y="1014"/>
                </a:cxn>
                <a:cxn ang="0">
                  <a:pos x="333" y="922"/>
                </a:cxn>
                <a:cxn ang="0">
                  <a:pos x="315" y="805"/>
                </a:cxn>
                <a:cxn ang="0">
                  <a:pos x="310" y="238"/>
                </a:cxn>
                <a:cxn ang="0">
                  <a:pos x="244" y="126"/>
                </a:cxn>
                <a:cxn ang="0">
                  <a:pos x="117" y="63"/>
                </a:cxn>
                <a:cxn ang="0">
                  <a:pos x="23" y="49"/>
                </a:cxn>
                <a:cxn ang="0">
                  <a:pos x="9" y="34"/>
                </a:cxn>
                <a:cxn ang="0">
                  <a:pos x="14" y="5"/>
                </a:cxn>
                <a:cxn ang="0">
                  <a:pos x="32" y="0"/>
                </a:cxn>
              </a:cxnLst>
              <a:rect l="0" t="0" r="r" b="b"/>
              <a:pathLst>
                <a:path w="761" h="2206">
                  <a:moveTo>
                    <a:pt x="32" y="0"/>
                  </a:moveTo>
                  <a:lnTo>
                    <a:pt x="51" y="0"/>
                  </a:lnTo>
                  <a:lnTo>
                    <a:pt x="117" y="5"/>
                  </a:lnTo>
                  <a:lnTo>
                    <a:pt x="197" y="20"/>
                  </a:lnTo>
                  <a:lnTo>
                    <a:pt x="282" y="49"/>
                  </a:lnTo>
                  <a:lnTo>
                    <a:pt x="357" y="92"/>
                  </a:lnTo>
                  <a:lnTo>
                    <a:pt x="404" y="141"/>
                  </a:lnTo>
                  <a:lnTo>
                    <a:pt x="432" y="189"/>
                  </a:lnTo>
                  <a:lnTo>
                    <a:pt x="451" y="238"/>
                  </a:lnTo>
                  <a:lnTo>
                    <a:pt x="456" y="286"/>
                  </a:lnTo>
                  <a:lnTo>
                    <a:pt x="456" y="868"/>
                  </a:lnTo>
                  <a:lnTo>
                    <a:pt x="460" y="883"/>
                  </a:lnTo>
                  <a:lnTo>
                    <a:pt x="484" y="946"/>
                  </a:lnTo>
                  <a:lnTo>
                    <a:pt x="526" y="999"/>
                  </a:lnTo>
                  <a:lnTo>
                    <a:pt x="578" y="1043"/>
                  </a:lnTo>
                  <a:lnTo>
                    <a:pt x="649" y="1072"/>
                  </a:lnTo>
                  <a:lnTo>
                    <a:pt x="729" y="1082"/>
                  </a:lnTo>
                  <a:lnTo>
                    <a:pt x="738" y="1086"/>
                  </a:lnTo>
                  <a:lnTo>
                    <a:pt x="747" y="1086"/>
                  </a:lnTo>
                  <a:lnTo>
                    <a:pt x="757" y="1091"/>
                  </a:lnTo>
                  <a:lnTo>
                    <a:pt x="761" y="1096"/>
                  </a:lnTo>
                  <a:lnTo>
                    <a:pt x="761" y="1115"/>
                  </a:lnTo>
                  <a:lnTo>
                    <a:pt x="757" y="1120"/>
                  </a:lnTo>
                  <a:lnTo>
                    <a:pt x="747" y="1125"/>
                  </a:lnTo>
                  <a:lnTo>
                    <a:pt x="743" y="1130"/>
                  </a:lnTo>
                  <a:lnTo>
                    <a:pt x="700" y="1130"/>
                  </a:lnTo>
                  <a:lnTo>
                    <a:pt x="653" y="1140"/>
                  </a:lnTo>
                  <a:lnTo>
                    <a:pt x="597" y="1159"/>
                  </a:lnTo>
                  <a:lnTo>
                    <a:pt x="540" y="1198"/>
                  </a:lnTo>
                  <a:lnTo>
                    <a:pt x="489" y="1251"/>
                  </a:lnTo>
                  <a:lnTo>
                    <a:pt x="460" y="1309"/>
                  </a:lnTo>
                  <a:lnTo>
                    <a:pt x="451" y="1368"/>
                  </a:lnTo>
                  <a:lnTo>
                    <a:pt x="451" y="1930"/>
                  </a:lnTo>
                  <a:lnTo>
                    <a:pt x="437" y="1998"/>
                  </a:lnTo>
                  <a:lnTo>
                    <a:pt x="404" y="2061"/>
                  </a:lnTo>
                  <a:lnTo>
                    <a:pt x="357" y="2110"/>
                  </a:lnTo>
                  <a:lnTo>
                    <a:pt x="291" y="2153"/>
                  </a:lnTo>
                  <a:lnTo>
                    <a:pt x="211" y="2182"/>
                  </a:lnTo>
                  <a:lnTo>
                    <a:pt x="131" y="2202"/>
                  </a:lnTo>
                  <a:lnTo>
                    <a:pt x="42" y="2206"/>
                  </a:lnTo>
                  <a:lnTo>
                    <a:pt x="23" y="2206"/>
                  </a:lnTo>
                  <a:lnTo>
                    <a:pt x="14" y="2202"/>
                  </a:lnTo>
                  <a:lnTo>
                    <a:pt x="4" y="2202"/>
                  </a:lnTo>
                  <a:lnTo>
                    <a:pt x="0" y="2192"/>
                  </a:lnTo>
                  <a:lnTo>
                    <a:pt x="0" y="2173"/>
                  </a:lnTo>
                  <a:lnTo>
                    <a:pt x="9" y="2163"/>
                  </a:lnTo>
                  <a:lnTo>
                    <a:pt x="18" y="2158"/>
                  </a:lnTo>
                  <a:lnTo>
                    <a:pt x="108" y="2143"/>
                  </a:lnTo>
                  <a:lnTo>
                    <a:pt x="178" y="2119"/>
                  </a:lnTo>
                  <a:lnTo>
                    <a:pt x="230" y="2085"/>
                  </a:lnTo>
                  <a:lnTo>
                    <a:pt x="268" y="2042"/>
                  </a:lnTo>
                  <a:lnTo>
                    <a:pt x="291" y="1998"/>
                  </a:lnTo>
                  <a:lnTo>
                    <a:pt x="305" y="1954"/>
                  </a:lnTo>
                  <a:lnTo>
                    <a:pt x="310" y="1911"/>
                  </a:lnTo>
                  <a:lnTo>
                    <a:pt x="315" y="1911"/>
                  </a:lnTo>
                  <a:lnTo>
                    <a:pt x="315" y="1382"/>
                  </a:lnTo>
                  <a:lnTo>
                    <a:pt x="324" y="1309"/>
                  </a:lnTo>
                  <a:lnTo>
                    <a:pt x="352" y="1246"/>
                  </a:lnTo>
                  <a:lnTo>
                    <a:pt x="404" y="1188"/>
                  </a:lnTo>
                  <a:lnTo>
                    <a:pt x="475" y="1140"/>
                  </a:lnTo>
                  <a:lnTo>
                    <a:pt x="569" y="1101"/>
                  </a:lnTo>
                  <a:lnTo>
                    <a:pt x="507" y="1082"/>
                  </a:lnTo>
                  <a:lnTo>
                    <a:pt x="446" y="1052"/>
                  </a:lnTo>
                  <a:lnTo>
                    <a:pt x="399" y="1014"/>
                  </a:lnTo>
                  <a:lnTo>
                    <a:pt x="357" y="965"/>
                  </a:lnTo>
                  <a:lnTo>
                    <a:pt x="333" y="922"/>
                  </a:lnTo>
                  <a:lnTo>
                    <a:pt x="319" y="873"/>
                  </a:lnTo>
                  <a:lnTo>
                    <a:pt x="315" y="805"/>
                  </a:lnTo>
                  <a:lnTo>
                    <a:pt x="315" y="252"/>
                  </a:lnTo>
                  <a:lnTo>
                    <a:pt x="310" y="238"/>
                  </a:lnTo>
                  <a:lnTo>
                    <a:pt x="286" y="180"/>
                  </a:lnTo>
                  <a:lnTo>
                    <a:pt x="244" y="126"/>
                  </a:lnTo>
                  <a:lnTo>
                    <a:pt x="188" y="88"/>
                  </a:lnTo>
                  <a:lnTo>
                    <a:pt x="117" y="63"/>
                  </a:lnTo>
                  <a:lnTo>
                    <a:pt x="42" y="49"/>
                  </a:lnTo>
                  <a:lnTo>
                    <a:pt x="23" y="49"/>
                  </a:lnTo>
                  <a:lnTo>
                    <a:pt x="14" y="44"/>
                  </a:lnTo>
                  <a:lnTo>
                    <a:pt x="9" y="34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4791" y="2910"/>
              <a:ext cx="1034" cy="107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0" y="10"/>
                </a:cxn>
                <a:cxn ang="0">
                  <a:pos x="89" y="29"/>
                </a:cxn>
                <a:cxn ang="0">
                  <a:pos x="522" y="475"/>
                </a:cxn>
                <a:cxn ang="0">
                  <a:pos x="968" y="20"/>
                </a:cxn>
                <a:cxn ang="0">
                  <a:pos x="983" y="10"/>
                </a:cxn>
                <a:cxn ang="0">
                  <a:pos x="1011" y="15"/>
                </a:cxn>
                <a:cxn ang="0">
                  <a:pos x="1034" y="54"/>
                </a:cxn>
                <a:cxn ang="0">
                  <a:pos x="1030" y="78"/>
                </a:cxn>
                <a:cxn ang="0">
                  <a:pos x="987" y="117"/>
                </a:cxn>
                <a:cxn ang="0">
                  <a:pos x="973" y="136"/>
                </a:cxn>
                <a:cxn ang="0">
                  <a:pos x="616" y="572"/>
                </a:cxn>
                <a:cxn ang="0">
                  <a:pos x="710" y="669"/>
                </a:cxn>
                <a:cxn ang="0">
                  <a:pos x="818" y="781"/>
                </a:cxn>
                <a:cxn ang="0">
                  <a:pos x="964" y="936"/>
                </a:cxn>
                <a:cxn ang="0">
                  <a:pos x="1020" y="994"/>
                </a:cxn>
                <a:cxn ang="0">
                  <a:pos x="1034" y="1019"/>
                </a:cxn>
                <a:cxn ang="0">
                  <a:pos x="1030" y="1052"/>
                </a:cxn>
                <a:cxn ang="0">
                  <a:pos x="1006" y="1072"/>
                </a:cxn>
                <a:cxn ang="0">
                  <a:pos x="978" y="1067"/>
                </a:cxn>
                <a:cxn ang="0">
                  <a:pos x="964" y="1057"/>
                </a:cxn>
                <a:cxn ang="0">
                  <a:pos x="89" y="1038"/>
                </a:cxn>
                <a:cxn ang="0">
                  <a:pos x="65" y="1057"/>
                </a:cxn>
                <a:cxn ang="0">
                  <a:pos x="51" y="1067"/>
                </a:cxn>
                <a:cxn ang="0">
                  <a:pos x="23" y="1062"/>
                </a:cxn>
                <a:cxn ang="0">
                  <a:pos x="0" y="1023"/>
                </a:cxn>
                <a:cxn ang="0">
                  <a:pos x="4" y="1009"/>
                </a:cxn>
                <a:cxn ang="0">
                  <a:pos x="28" y="980"/>
                </a:cxn>
                <a:cxn ang="0">
                  <a:pos x="28" y="88"/>
                </a:cxn>
                <a:cxn ang="0">
                  <a:pos x="4" y="58"/>
                </a:cxn>
                <a:cxn ang="0">
                  <a:pos x="0" y="44"/>
                </a:cxn>
                <a:cxn ang="0">
                  <a:pos x="9" y="20"/>
                </a:cxn>
                <a:cxn ang="0">
                  <a:pos x="32" y="0"/>
                </a:cxn>
              </a:cxnLst>
              <a:rect l="0" t="0" r="r" b="b"/>
              <a:pathLst>
                <a:path w="1034" h="1072">
                  <a:moveTo>
                    <a:pt x="32" y="0"/>
                  </a:moveTo>
                  <a:lnTo>
                    <a:pt x="56" y="0"/>
                  </a:lnTo>
                  <a:lnTo>
                    <a:pt x="65" y="5"/>
                  </a:lnTo>
                  <a:lnTo>
                    <a:pt x="70" y="10"/>
                  </a:lnTo>
                  <a:lnTo>
                    <a:pt x="79" y="15"/>
                  </a:lnTo>
                  <a:lnTo>
                    <a:pt x="89" y="29"/>
                  </a:lnTo>
                  <a:lnTo>
                    <a:pt x="522" y="466"/>
                  </a:lnTo>
                  <a:lnTo>
                    <a:pt x="522" y="475"/>
                  </a:lnTo>
                  <a:lnTo>
                    <a:pt x="959" y="25"/>
                  </a:lnTo>
                  <a:lnTo>
                    <a:pt x="968" y="20"/>
                  </a:lnTo>
                  <a:lnTo>
                    <a:pt x="973" y="15"/>
                  </a:lnTo>
                  <a:lnTo>
                    <a:pt x="983" y="10"/>
                  </a:lnTo>
                  <a:lnTo>
                    <a:pt x="992" y="10"/>
                  </a:lnTo>
                  <a:lnTo>
                    <a:pt x="1011" y="15"/>
                  </a:lnTo>
                  <a:lnTo>
                    <a:pt x="1030" y="34"/>
                  </a:lnTo>
                  <a:lnTo>
                    <a:pt x="1034" y="54"/>
                  </a:lnTo>
                  <a:lnTo>
                    <a:pt x="1034" y="68"/>
                  </a:lnTo>
                  <a:lnTo>
                    <a:pt x="1030" y="78"/>
                  </a:lnTo>
                  <a:lnTo>
                    <a:pt x="1001" y="107"/>
                  </a:lnTo>
                  <a:lnTo>
                    <a:pt x="987" y="117"/>
                  </a:lnTo>
                  <a:lnTo>
                    <a:pt x="978" y="126"/>
                  </a:lnTo>
                  <a:lnTo>
                    <a:pt x="973" y="136"/>
                  </a:lnTo>
                  <a:lnTo>
                    <a:pt x="583" y="538"/>
                  </a:lnTo>
                  <a:lnTo>
                    <a:pt x="616" y="572"/>
                  </a:lnTo>
                  <a:lnTo>
                    <a:pt x="658" y="621"/>
                  </a:lnTo>
                  <a:lnTo>
                    <a:pt x="710" y="669"/>
                  </a:lnTo>
                  <a:lnTo>
                    <a:pt x="761" y="728"/>
                  </a:lnTo>
                  <a:lnTo>
                    <a:pt x="818" y="781"/>
                  </a:lnTo>
                  <a:lnTo>
                    <a:pt x="870" y="839"/>
                  </a:lnTo>
                  <a:lnTo>
                    <a:pt x="964" y="936"/>
                  </a:lnTo>
                  <a:lnTo>
                    <a:pt x="1001" y="970"/>
                  </a:lnTo>
                  <a:lnTo>
                    <a:pt x="1020" y="994"/>
                  </a:lnTo>
                  <a:lnTo>
                    <a:pt x="1030" y="1004"/>
                  </a:lnTo>
                  <a:lnTo>
                    <a:pt x="1034" y="1019"/>
                  </a:lnTo>
                  <a:lnTo>
                    <a:pt x="1034" y="1043"/>
                  </a:lnTo>
                  <a:lnTo>
                    <a:pt x="1030" y="1052"/>
                  </a:lnTo>
                  <a:lnTo>
                    <a:pt x="1020" y="1062"/>
                  </a:lnTo>
                  <a:lnTo>
                    <a:pt x="1006" y="1072"/>
                  </a:lnTo>
                  <a:lnTo>
                    <a:pt x="983" y="1072"/>
                  </a:lnTo>
                  <a:lnTo>
                    <a:pt x="978" y="1067"/>
                  </a:lnTo>
                  <a:lnTo>
                    <a:pt x="968" y="1062"/>
                  </a:lnTo>
                  <a:lnTo>
                    <a:pt x="964" y="1057"/>
                  </a:lnTo>
                  <a:lnTo>
                    <a:pt x="517" y="601"/>
                  </a:lnTo>
                  <a:lnTo>
                    <a:pt x="89" y="1038"/>
                  </a:lnTo>
                  <a:lnTo>
                    <a:pt x="75" y="1052"/>
                  </a:lnTo>
                  <a:lnTo>
                    <a:pt x="65" y="1057"/>
                  </a:lnTo>
                  <a:lnTo>
                    <a:pt x="61" y="1062"/>
                  </a:lnTo>
                  <a:lnTo>
                    <a:pt x="51" y="1067"/>
                  </a:lnTo>
                  <a:lnTo>
                    <a:pt x="42" y="1067"/>
                  </a:lnTo>
                  <a:lnTo>
                    <a:pt x="23" y="1062"/>
                  </a:lnTo>
                  <a:lnTo>
                    <a:pt x="4" y="1043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4" y="1009"/>
                  </a:lnTo>
                  <a:lnTo>
                    <a:pt x="9" y="999"/>
                  </a:lnTo>
                  <a:lnTo>
                    <a:pt x="28" y="980"/>
                  </a:lnTo>
                  <a:lnTo>
                    <a:pt x="456" y="534"/>
                  </a:lnTo>
                  <a:lnTo>
                    <a:pt x="28" y="88"/>
                  </a:lnTo>
                  <a:lnTo>
                    <a:pt x="9" y="68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8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 noEditPoints="1"/>
            </p:cNvSpPr>
            <p:nvPr/>
          </p:nvSpPr>
          <p:spPr bwMode="auto">
            <a:xfrm>
              <a:off x="16789" y="2993"/>
              <a:ext cx="1167" cy="1479"/>
            </a:xfrm>
            <a:custGeom>
              <a:avLst/>
              <a:gdLst/>
              <a:ahLst/>
              <a:cxnLst>
                <a:cxn ang="0">
                  <a:pos x="95" y="1032"/>
                </a:cxn>
                <a:cxn ang="0">
                  <a:pos x="52" y="1319"/>
                </a:cxn>
                <a:cxn ang="0">
                  <a:pos x="104" y="1420"/>
                </a:cxn>
                <a:cxn ang="0">
                  <a:pos x="245" y="1372"/>
                </a:cxn>
                <a:cxn ang="0">
                  <a:pos x="325" y="1173"/>
                </a:cxn>
                <a:cxn ang="0">
                  <a:pos x="301" y="1081"/>
                </a:cxn>
                <a:cxn ang="0">
                  <a:pos x="377" y="0"/>
                </a:cxn>
                <a:cxn ang="0">
                  <a:pos x="391" y="29"/>
                </a:cxn>
                <a:cxn ang="0">
                  <a:pos x="372" y="43"/>
                </a:cxn>
                <a:cxn ang="0">
                  <a:pos x="254" y="121"/>
                </a:cxn>
                <a:cxn ang="0">
                  <a:pos x="142" y="358"/>
                </a:cxn>
                <a:cxn ang="0">
                  <a:pos x="113" y="562"/>
                </a:cxn>
                <a:cxn ang="0">
                  <a:pos x="165" y="683"/>
                </a:cxn>
                <a:cxn ang="0">
                  <a:pos x="419" y="315"/>
                </a:cxn>
                <a:cxn ang="0">
                  <a:pos x="668" y="140"/>
                </a:cxn>
                <a:cxn ang="0">
                  <a:pos x="880" y="97"/>
                </a:cxn>
                <a:cxn ang="0">
                  <a:pos x="1073" y="174"/>
                </a:cxn>
                <a:cxn ang="0">
                  <a:pos x="1162" y="358"/>
                </a:cxn>
                <a:cxn ang="0">
                  <a:pos x="1110" y="679"/>
                </a:cxn>
                <a:cxn ang="0">
                  <a:pos x="875" y="960"/>
                </a:cxn>
                <a:cxn ang="0">
                  <a:pos x="602" y="1018"/>
                </a:cxn>
                <a:cxn ang="0">
                  <a:pos x="485" y="897"/>
                </a:cxn>
                <a:cxn ang="0">
                  <a:pos x="480" y="790"/>
                </a:cxn>
                <a:cxn ang="0">
                  <a:pos x="537" y="742"/>
                </a:cxn>
                <a:cxn ang="0">
                  <a:pos x="574" y="761"/>
                </a:cxn>
                <a:cxn ang="0">
                  <a:pos x="570" y="809"/>
                </a:cxn>
                <a:cxn ang="0">
                  <a:pos x="537" y="882"/>
                </a:cxn>
                <a:cxn ang="0">
                  <a:pos x="612" y="965"/>
                </a:cxn>
                <a:cxn ang="0">
                  <a:pos x="711" y="969"/>
                </a:cxn>
                <a:cxn ang="0">
                  <a:pos x="871" y="853"/>
                </a:cxn>
                <a:cxn ang="0">
                  <a:pos x="983" y="611"/>
                </a:cxn>
                <a:cxn ang="0">
                  <a:pos x="1030" y="354"/>
                </a:cxn>
                <a:cxn ang="0">
                  <a:pos x="993" y="208"/>
                </a:cxn>
                <a:cxn ang="0">
                  <a:pos x="871" y="140"/>
                </a:cxn>
                <a:cxn ang="0">
                  <a:pos x="687" y="179"/>
                </a:cxn>
                <a:cxn ang="0">
                  <a:pos x="443" y="349"/>
                </a:cxn>
                <a:cxn ang="0">
                  <a:pos x="198" y="727"/>
                </a:cxn>
                <a:cxn ang="0">
                  <a:pos x="269" y="824"/>
                </a:cxn>
                <a:cxn ang="0">
                  <a:pos x="367" y="960"/>
                </a:cxn>
                <a:cxn ang="0">
                  <a:pos x="419" y="1071"/>
                </a:cxn>
                <a:cxn ang="0">
                  <a:pos x="381" y="1285"/>
                </a:cxn>
                <a:cxn ang="0">
                  <a:pos x="212" y="1464"/>
                </a:cxn>
                <a:cxn ang="0">
                  <a:pos x="47" y="1440"/>
                </a:cxn>
                <a:cxn ang="0">
                  <a:pos x="0" y="1299"/>
                </a:cxn>
                <a:cxn ang="0">
                  <a:pos x="33" y="1081"/>
                </a:cxn>
                <a:cxn ang="0">
                  <a:pos x="104" y="829"/>
                </a:cxn>
                <a:cxn ang="0">
                  <a:pos x="29" y="708"/>
                </a:cxn>
                <a:cxn ang="0">
                  <a:pos x="24" y="485"/>
                </a:cxn>
                <a:cxn ang="0">
                  <a:pos x="132" y="184"/>
                </a:cxn>
                <a:cxn ang="0">
                  <a:pos x="301" y="14"/>
                </a:cxn>
              </a:cxnLst>
              <a:rect l="0" t="0" r="r" b="b"/>
              <a:pathLst>
                <a:path w="1167" h="1479">
                  <a:moveTo>
                    <a:pt x="142" y="872"/>
                  </a:moveTo>
                  <a:lnTo>
                    <a:pt x="118" y="945"/>
                  </a:lnTo>
                  <a:lnTo>
                    <a:pt x="95" y="1032"/>
                  </a:lnTo>
                  <a:lnTo>
                    <a:pt x="57" y="1217"/>
                  </a:lnTo>
                  <a:lnTo>
                    <a:pt x="52" y="1294"/>
                  </a:lnTo>
                  <a:lnTo>
                    <a:pt x="52" y="1319"/>
                  </a:lnTo>
                  <a:lnTo>
                    <a:pt x="62" y="1377"/>
                  </a:lnTo>
                  <a:lnTo>
                    <a:pt x="80" y="1401"/>
                  </a:lnTo>
                  <a:lnTo>
                    <a:pt x="104" y="1420"/>
                  </a:lnTo>
                  <a:lnTo>
                    <a:pt x="142" y="1425"/>
                  </a:lnTo>
                  <a:lnTo>
                    <a:pt x="193" y="1411"/>
                  </a:lnTo>
                  <a:lnTo>
                    <a:pt x="245" y="1372"/>
                  </a:lnTo>
                  <a:lnTo>
                    <a:pt x="287" y="1319"/>
                  </a:lnTo>
                  <a:lnTo>
                    <a:pt x="316" y="1246"/>
                  </a:lnTo>
                  <a:lnTo>
                    <a:pt x="325" y="1173"/>
                  </a:lnTo>
                  <a:lnTo>
                    <a:pt x="320" y="1125"/>
                  </a:lnTo>
                  <a:lnTo>
                    <a:pt x="297" y="1081"/>
                  </a:lnTo>
                  <a:lnTo>
                    <a:pt x="301" y="1081"/>
                  </a:lnTo>
                  <a:lnTo>
                    <a:pt x="142" y="872"/>
                  </a:lnTo>
                  <a:close/>
                  <a:moveTo>
                    <a:pt x="363" y="0"/>
                  </a:moveTo>
                  <a:lnTo>
                    <a:pt x="377" y="0"/>
                  </a:lnTo>
                  <a:lnTo>
                    <a:pt x="381" y="5"/>
                  </a:lnTo>
                  <a:lnTo>
                    <a:pt x="391" y="9"/>
                  </a:lnTo>
                  <a:lnTo>
                    <a:pt x="391" y="29"/>
                  </a:lnTo>
                  <a:lnTo>
                    <a:pt x="386" y="38"/>
                  </a:lnTo>
                  <a:lnTo>
                    <a:pt x="377" y="43"/>
                  </a:lnTo>
                  <a:lnTo>
                    <a:pt x="372" y="43"/>
                  </a:lnTo>
                  <a:lnTo>
                    <a:pt x="363" y="48"/>
                  </a:lnTo>
                  <a:lnTo>
                    <a:pt x="306" y="72"/>
                  </a:lnTo>
                  <a:lnTo>
                    <a:pt x="254" y="121"/>
                  </a:lnTo>
                  <a:lnTo>
                    <a:pt x="207" y="189"/>
                  </a:lnTo>
                  <a:lnTo>
                    <a:pt x="170" y="266"/>
                  </a:lnTo>
                  <a:lnTo>
                    <a:pt x="142" y="358"/>
                  </a:lnTo>
                  <a:lnTo>
                    <a:pt x="118" y="446"/>
                  </a:lnTo>
                  <a:lnTo>
                    <a:pt x="113" y="533"/>
                  </a:lnTo>
                  <a:lnTo>
                    <a:pt x="113" y="562"/>
                  </a:lnTo>
                  <a:lnTo>
                    <a:pt x="118" y="601"/>
                  </a:lnTo>
                  <a:lnTo>
                    <a:pt x="137" y="640"/>
                  </a:lnTo>
                  <a:lnTo>
                    <a:pt x="165" y="683"/>
                  </a:lnTo>
                  <a:lnTo>
                    <a:pt x="245" y="538"/>
                  </a:lnTo>
                  <a:lnTo>
                    <a:pt x="330" y="412"/>
                  </a:lnTo>
                  <a:lnTo>
                    <a:pt x="419" y="315"/>
                  </a:lnTo>
                  <a:lnTo>
                    <a:pt x="504" y="237"/>
                  </a:lnTo>
                  <a:lnTo>
                    <a:pt x="588" y="184"/>
                  </a:lnTo>
                  <a:lnTo>
                    <a:pt x="668" y="140"/>
                  </a:lnTo>
                  <a:lnTo>
                    <a:pt x="748" y="116"/>
                  </a:lnTo>
                  <a:lnTo>
                    <a:pt x="819" y="102"/>
                  </a:lnTo>
                  <a:lnTo>
                    <a:pt x="880" y="97"/>
                  </a:lnTo>
                  <a:lnTo>
                    <a:pt x="955" y="106"/>
                  </a:lnTo>
                  <a:lnTo>
                    <a:pt x="1021" y="135"/>
                  </a:lnTo>
                  <a:lnTo>
                    <a:pt x="1073" y="174"/>
                  </a:lnTo>
                  <a:lnTo>
                    <a:pt x="1115" y="228"/>
                  </a:lnTo>
                  <a:lnTo>
                    <a:pt x="1143" y="291"/>
                  </a:lnTo>
                  <a:lnTo>
                    <a:pt x="1162" y="358"/>
                  </a:lnTo>
                  <a:lnTo>
                    <a:pt x="1167" y="431"/>
                  </a:lnTo>
                  <a:lnTo>
                    <a:pt x="1153" y="557"/>
                  </a:lnTo>
                  <a:lnTo>
                    <a:pt x="1110" y="679"/>
                  </a:lnTo>
                  <a:lnTo>
                    <a:pt x="1049" y="790"/>
                  </a:lnTo>
                  <a:lnTo>
                    <a:pt x="969" y="887"/>
                  </a:lnTo>
                  <a:lnTo>
                    <a:pt x="875" y="960"/>
                  </a:lnTo>
                  <a:lnTo>
                    <a:pt x="776" y="1008"/>
                  </a:lnTo>
                  <a:lnTo>
                    <a:pt x="673" y="1028"/>
                  </a:lnTo>
                  <a:lnTo>
                    <a:pt x="602" y="1018"/>
                  </a:lnTo>
                  <a:lnTo>
                    <a:pt x="551" y="989"/>
                  </a:lnTo>
                  <a:lnTo>
                    <a:pt x="508" y="950"/>
                  </a:lnTo>
                  <a:lnTo>
                    <a:pt x="485" y="897"/>
                  </a:lnTo>
                  <a:lnTo>
                    <a:pt x="475" y="839"/>
                  </a:lnTo>
                  <a:lnTo>
                    <a:pt x="475" y="814"/>
                  </a:lnTo>
                  <a:lnTo>
                    <a:pt x="480" y="790"/>
                  </a:lnTo>
                  <a:lnTo>
                    <a:pt x="494" y="766"/>
                  </a:lnTo>
                  <a:lnTo>
                    <a:pt x="508" y="746"/>
                  </a:lnTo>
                  <a:lnTo>
                    <a:pt x="537" y="742"/>
                  </a:lnTo>
                  <a:lnTo>
                    <a:pt x="551" y="742"/>
                  </a:lnTo>
                  <a:lnTo>
                    <a:pt x="560" y="746"/>
                  </a:lnTo>
                  <a:lnTo>
                    <a:pt x="574" y="761"/>
                  </a:lnTo>
                  <a:lnTo>
                    <a:pt x="579" y="771"/>
                  </a:lnTo>
                  <a:lnTo>
                    <a:pt x="579" y="790"/>
                  </a:lnTo>
                  <a:lnTo>
                    <a:pt x="570" y="809"/>
                  </a:lnTo>
                  <a:lnTo>
                    <a:pt x="551" y="829"/>
                  </a:lnTo>
                  <a:lnTo>
                    <a:pt x="532" y="834"/>
                  </a:lnTo>
                  <a:lnTo>
                    <a:pt x="537" y="882"/>
                  </a:lnTo>
                  <a:lnTo>
                    <a:pt x="555" y="921"/>
                  </a:lnTo>
                  <a:lnTo>
                    <a:pt x="579" y="950"/>
                  </a:lnTo>
                  <a:lnTo>
                    <a:pt x="612" y="965"/>
                  </a:lnTo>
                  <a:lnTo>
                    <a:pt x="640" y="974"/>
                  </a:lnTo>
                  <a:lnTo>
                    <a:pt x="668" y="974"/>
                  </a:lnTo>
                  <a:lnTo>
                    <a:pt x="711" y="969"/>
                  </a:lnTo>
                  <a:lnTo>
                    <a:pt x="762" y="950"/>
                  </a:lnTo>
                  <a:lnTo>
                    <a:pt x="814" y="911"/>
                  </a:lnTo>
                  <a:lnTo>
                    <a:pt x="871" y="853"/>
                  </a:lnTo>
                  <a:lnTo>
                    <a:pt x="927" y="766"/>
                  </a:lnTo>
                  <a:lnTo>
                    <a:pt x="960" y="698"/>
                  </a:lnTo>
                  <a:lnTo>
                    <a:pt x="983" y="611"/>
                  </a:lnTo>
                  <a:lnTo>
                    <a:pt x="1007" y="518"/>
                  </a:lnTo>
                  <a:lnTo>
                    <a:pt x="1026" y="431"/>
                  </a:lnTo>
                  <a:lnTo>
                    <a:pt x="1030" y="354"/>
                  </a:lnTo>
                  <a:lnTo>
                    <a:pt x="1026" y="300"/>
                  </a:lnTo>
                  <a:lnTo>
                    <a:pt x="1016" y="252"/>
                  </a:lnTo>
                  <a:lnTo>
                    <a:pt x="993" y="208"/>
                  </a:lnTo>
                  <a:lnTo>
                    <a:pt x="965" y="174"/>
                  </a:lnTo>
                  <a:lnTo>
                    <a:pt x="922" y="150"/>
                  </a:lnTo>
                  <a:lnTo>
                    <a:pt x="871" y="140"/>
                  </a:lnTo>
                  <a:lnTo>
                    <a:pt x="819" y="145"/>
                  </a:lnTo>
                  <a:lnTo>
                    <a:pt x="758" y="155"/>
                  </a:lnTo>
                  <a:lnTo>
                    <a:pt x="687" y="179"/>
                  </a:lnTo>
                  <a:lnTo>
                    <a:pt x="612" y="218"/>
                  </a:lnTo>
                  <a:lnTo>
                    <a:pt x="527" y="271"/>
                  </a:lnTo>
                  <a:lnTo>
                    <a:pt x="443" y="349"/>
                  </a:lnTo>
                  <a:lnTo>
                    <a:pt x="358" y="446"/>
                  </a:lnTo>
                  <a:lnTo>
                    <a:pt x="278" y="572"/>
                  </a:lnTo>
                  <a:lnTo>
                    <a:pt x="198" y="727"/>
                  </a:lnTo>
                  <a:lnTo>
                    <a:pt x="203" y="732"/>
                  </a:lnTo>
                  <a:lnTo>
                    <a:pt x="231" y="771"/>
                  </a:lnTo>
                  <a:lnTo>
                    <a:pt x="269" y="824"/>
                  </a:lnTo>
                  <a:lnTo>
                    <a:pt x="301" y="872"/>
                  </a:lnTo>
                  <a:lnTo>
                    <a:pt x="330" y="911"/>
                  </a:lnTo>
                  <a:lnTo>
                    <a:pt x="367" y="960"/>
                  </a:lnTo>
                  <a:lnTo>
                    <a:pt x="396" y="1003"/>
                  </a:lnTo>
                  <a:lnTo>
                    <a:pt x="414" y="1037"/>
                  </a:lnTo>
                  <a:lnTo>
                    <a:pt x="419" y="1071"/>
                  </a:lnTo>
                  <a:lnTo>
                    <a:pt x="424" y="1115"/>
                  </a:lnTo>
                  <a:lnTo>
                    <a:pt x="414" y="1202"/>
                  </a:lnTo>
                  <a:lnTo>
                    <a:pt x="381" y="1285"/>
                  </a:lnTo>
                  <a:lnTo>
                    <a:pt x="339" y="1362"/>
                  </a:lnTo>
                  <a:lnTo>
                    <a:pt x="278" y="1425"/>
                  </a:lnTo>
                  <a:lnTo>
                    <a:pt x="212" y="1464"/>
                  </a:lnTo>
                  <a:lnTo>
                    <a:pt x="142" y="1479"/>
                  </a:lnTo>
                  <a:lnTo>
                    <a:pt x="85" y="1469"/>
                  </a:lnTo>
                  <a:lnTo>
                    <a:pt x="47" y="1440"/>
                  </a:lnTo>
                  <a:lnTo>
                    <a:pt x="19" y="1401"/>
                  </a:lnTo>
                  <a:lnTo>
                    <a:pt x="5" y="1353"/>
                  </a:lnTo>
                  <a:lnTo>
                    <a:pt x="0" y="1299"/>
                  </a:lnTo>
                  <a:lnTo>
                    <a:pt x="5" y="1241"/>
                  </a:lnTo>
                  <a:lnTo>
                    <a:pt x="15" y="1163"/>
                  </a:lnTo>
                  <a:lnTo>
                    <a:pt x="33" y="1081"/>
                  </a:lnTo>
                  <a:lnTo>
                    <a:pt x="52" y="994"/>
                  </a:lnTo>
                  <a:lnTo>
                    <a:pt x="80" y="906"/>
                  </a:lnTo>
                  <a:lnTo>
                    <a:pt x="104" y="829"/>
                  </a:lnTo>
                  <a:lnTo>
                    <a:pt x="71" y="790"/>
                  </a:lnTo>
                  <a:lnTo>
                    <a:pt x="47" y="751"/>
                  </a:lnTo>
                  <a:lnTo>
                    <a:pt x="29" y="708"/>
                  </a:lnTo>
                  <a:lnTo>
                    <a:pt x="19" y="659"/>
                  </a:lnTo>
                  <a:lnTo>
                    <a:pt x="15" y="591"/>
                  </a:lnTo>
                  <a:lnTo>
                    <a:pt x="24" y="485"/>
                  </a:lnTo>
                  <a:lnTo>
                    <a:pt x="47" y="378"/>
                  </a:lnTo>
                  <a:lnTo>
                    <a:pt x="85" y="276"/>
                  </a:lnTo>
                  <a:lnTo>
                    <a:pt x="132" y="184"/>
                  </a:lnTo>
                  <a:lnTo>
                    <a:pt x="184" y="111"/>
                  </a:lnTo>
                  <a:lnTo>
                    <a:pt x="245" y="53"/>
                  </a:lnTo>
                  <a:lnTo>
                    <a:pt x="301" y="1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3200" y="3657600"/>
            <a:ext cx="3124200" cy="1295400"/>
            <a:chOff x="1600200" y="3657600"/>
            <a:chExt cx="4687394" cy="2209800"/>
          </a:xfrm>
        </p:grpSpPr>
        <p:pic>
          <p:nvPicPr>
            <p:cNvPr id="21" name="Picture 20" descr="GenusThreeCurveC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3657600"/>
              <a:ext cx="4687394" cy="22098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4343400" y="4572000"/>
              <a:ext cx="1295400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10800000" flipV="1">
            <a:off x="5562600" y="3505200"/>
            <a:ext cx="15240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Freeform 20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143000" y="3657600"/>
            <a:ext cx="308985" cy="304800"/>
          </a:xfrm>
          <a:custGeom>
            <a:avLst/>
            <a:gdLst/>
            <a:ahLst/>
            <a:cxnLst>
              <a:cxn ang="0">
                <a:pos x="1180" y="11"/>
              </a:cxn>
              <a:cxn ang="0">
                <a:pos x="1296" y="49"/>
              </a:cxn>
              <a:cxn ang="0">
                <a:pos x="1380" y="103"/>
              </a:cxn>
              <a:cxn ang="0">
                <a:pos x="1435" y="158"/>
              </a:cxn>
              <a:cxn ang="0">
                <a:pos x="1465" y="198"/>
              </a:cxn>
              <a:cxn ang="0">
                <a:pos x="1650" y="11"/>
              </a:cxn>
              <a:cxn ang="0">
                <a:pos x="1669" y="0"/>
              </a:cxn>
              <a:cxn ang="0">
                <a:pos x="1691" y="6"/>
              </a:cxn>
              <a:cxn ang="0">
                <a:pos x="1698" y="22"/>
              </a:cxn>
              <a:cxn ang="0">
                <a:pos x="1541" y="635"/>
              </a:cxn>
              <a:cxn ang="0">
                <a:pos x="1523" y="655"/>
              </a:cxn>
              <a:cxn ang="0">
                <a:pos x="1489" y="655"/>
              </a:cxn>
              <a:cxn ang="0">
                <a:pos x="1470" y="642"/>
              </a:cxn>
              <a:cxn ang="0">
                <a:pos x="1472" y="605"/>
              </a:cxn>
              <a:cxn ang="0">
                <a:pos x="1475" y="558"/>
              </a:cxn>
              <a:cxn ang="0">
                <a:pos x="1471" y="434"/>
              </a:cxn>
              <a:cxn ang="0">
                <a:pos x="1435" y="291"/>
              </a:cxn>
              <a:cxn ang="0">
                <a:pos x="1364" y="180"/>
              </a:cxn>
              <a:cxn ang="0">
                <a:pos x="1260" y="105"/>
              </a:cxn>
              <a:cxn ang="0">
                <a:pos x="1127" y="71"/>
              </a:cxn>
              <a:cxn ang="0">
                <a:pos x="942" y="87"/>
              </a:cxn>
              <a:cxn ang="0">
                <a:pos x="751" y="160"/>
              </a:cxn>
              <a:cxn ang="0">
                <a:pos x="580" y="277"/>
              </a:cxn>
              <a:cxn ang="0">
                <a:pos x="438" y="437"/>
              </a:cxn>
              <a:cxn ang="0">
                <a:pos x="332" y="626"/>
              </a:cxn>
              <a:cxn ang="0">
                <a:pos x="266" y="813"/>
              </a:cxn>
              <a:cxn ang="0">
                <a:pos x="230" y="978"/>
              </a:cxn>
              <a:cxn ang="0">
                <a:pos x="219" y="1102"/>
              </a:cxn>
              <a:cxn ang="0">
                <a:pos x="229" y="1248"/>
              </a:cxn>
              <a:cxn ang="0">
                <a:pos x="275" y="1380"/>
              </a:cxn>
              <a:cxn ang="0">
                <a:pos x="349" y="1479"/>
              </a:cxn>
              <a:cxn ang="0">
                <a:pos x="444" y="1546"/>
              </a:cxn>
              <a:cxn ang="0">
                <a:pos x="550" y="1587"/>
              </a:cxn>
              <a:cxn ang="0">
                <a:pos x="660" y="1603"/>
              </a:cxn>
              <a:cxn ang="0">
                <a:pos x="794" y="1593"/>
              </a:cxn>
              <a:cxn ang="0">
                <a:pos x="953" y="1542"/>
              </a:cxn>
              <a:cxn ang="0">
                <a:pos x="1127" y="1436"/>
              </a:cxn>
              <a:cxn ang="0">
                <a:pos x="1250" y="1308"/>
              </a:cxn>
              <a:cxn ang="0">
                <a:pos x="1323" y="1184"/>
              </a:cxn>
              <a:cxn ang="0">
                <a:pos x="1361" y="1087"/>
              </a:cxn>
              <a:cxn ang="0">
                <a:pos x="1380" y="1053"/>
              </a:cxn>
              <a:cxn ang="0">
                <a:pos x="1401" y="1048"/>
              </a:cxn>
              <a:cxn ang="0">
                <a:pos x="1420" y="1053"/>
              </a:cxn>
              <a:cxn ang="0">
                <a:pos x="1427" y="1073"/>
              </a:cxn>
              <a:cxn ang="0">
                <a:pos x="1413" y="1123"/>
              </a:cxn>
              <a:cxn ang="0">
                <a:pos x="1372" y="1219"/>
              </a:cxn>
              <a:cxn ang="0">
                <a:pos x="1293" y="1342"/>
              </a:cxn>
              <a:cxn ang="0">
                <a:pos x="1165" y="1476"/>
              </a:cxn>
              <a:cxn ang="0">
                <a:pos x="1020" y="1576"/>
              </a:cxn>
              <a:cxn ang="0">
                <a:pos x="845" y="1648"/>
              </a:cxn>
              <a:cxn ang="0">
                <a:pos x="646" y="1675"/>
              </a:cxn>
              <a:cxn ang="0">
                <a:pos x="457" y="1651"/>
              </a:cxn>
              <a:cxn ang="0">
                <a:pos x="291" y="1582"/>
              </a:cxn>
              <a:cxn ang="0">
                <a:pos x="156" y="1472"/>
              </a:cxn>
              <a:cxn ang="0">
                <a:pos x="59" y="1324"/>
              </a:cxn>
              <a:cxn ang="0">
                <a:pos x="7" y="1145"/>
              </a:cxn>
              <a:cxn ang="0">
                <a:pos x="9" y="921"/>
              </a:cxn>
              <a:cxn ang="0">
                <a:pos x="80" y="684"/>
              </a:cxn>
              <a:cxn ang="0">
                <a:pos x="208" y="465"/>
              </a:cxn>
              <a:cxn ang="0">
                <a:pos x="383" y="277"/>
              </a:cxn>
              <a:cxn ang="0">
                <a:pos x="593" y="130"/>
              </a:cxn>
              <a:cxn ang="0">
                <a:pos x="826" y="34"/>
              </a:cxn>
              <a:cxn ang="0">
                <a:pos x="1071" y="0"/>
              </a:cxn>
            </a:cxnLst>
            <a:rect l="0" t="0" r="r" b="b"/>
            <a:pathLst>
              <a:path w="1698" h="1675">
                <a:moveTo>
                  <a:pt x="1071" y="0"/>
                </a:moveTo>
                <a:lnTo>
                  <a:pt x="1110" y="1"/>
                </a:lnTo>
                <a:lnTo>
                  <a:pt x="1146" y="5"/>
                </a:lnTo>
                <a:lnTo>
                  <a:pt x="1180" y="11"/>
                </a:lnTo>
                <a:lnTo>
                  <a:pt x="1212" y="18"/>
                </a:lnTo>
                <a:lnTo>
                  <a:pt x="1242" y="27"/>
                </a:lnTo>
                <a:lnTo>
                  <a:pt x="1270" y="38"/>
                </a:lnTo>
                <a:lnTo>
                  <a:pt x="1296" y="49"/>
                </a:lnTo>
                <a:lnTo>
                  <a:pt x="1319" y="62"/>
                </a:lnTo>
                <a:lnTo>
                  <a:pt x="1342" y="75"/>
                </a:lnTo>
                <a:lnTo>
                  <a:pt x="1361" y="89"/>
                </a:lnTo>
                <a:lnTo>
                  <a:pt x="1380" y="103"/>
                </a:lnTo>
                <a:lnTo>
                  <a:pt x="1396" y="118"/>
                </a:lnTo>
                <a:lnTo>
                  <a:pt x="1410" y="131"/>
                </a:lnTo>
                <a:lnTo>
                  <a:pt x="1424" y="145"/>
                </a:lnTo>
                <a:lnTo>
                  <a:pt x="1435" y="158"/>
                </a:lnTo>
                <a:lnTo>
                  <a:pt x="1445" y="170"/>
                </a:lnTo>
                <a:lnTo>
                  <a:pt x="1452" y="180"/>
                </a:lnTo>
                <a:lnTo>
                  <a:pt x="1460" y="189"/>
                </a:lnTo>
                <a:lnTo>
                  <a:pt x="1465" y="198"/>
                </a:lnTo>
                <a:lnTo>
                  <a:pt x="1469" y="203"/>
                </a:lnTo>
                <a:lnTo>
                  <a:pt x="1634" y="25"/>
                </a:lnTo>
                <a:lnTo>
                  <a:pt x="1643" y="17"/>
                </a:lnTo>
                <a:lnTo>
                  <a:pt x="1650" y="11"/>
                </a:lnTo>
                <a:lnTo>
                  <a:pt x="1656" y="6"/>
                </a:lnTo>
                <a:lnTo>
                  <a:pt x="1660" y="3"/>
                </a:lnTo>
                <a:lnTo>
                  <a:pt x="1664" y="1"/>
                </a:lnTo>
                <a:lnTo>
                  <a:pt x="1669" y="0"/>
                </a:lnTo>
                <a:lnTo>
                  <a:pt x="1671" y="0"/>
                </a:lnTo>
                <a:lnTo>
                  <a:pt x="1680" y="1"/>
                </a:lnTo>
                <a:lnTo>
                  <a:pt x="1687" y="3"/>
                </a:lnTo>
                <a:lnTo>
                  <a:pt x="1691" y="6"/>
                </a:lnTo>
                <a:lnTo>
                  <a:pt x="1694" y="10"/>
                </a:lnTo>
                <a:lnTo>
                  <a:pt x="1696" y="14"/>
                </a:lnTo>
                <a:lnTo>
                  <a:pt x="1698" y="18"/>
                </a:lnTo>
                <a:lnTo>
                  <a:pt x="1698" y="22"/>
                </a:lnTo>
                <a:lnTo>
                  <a:pt x="1698" y="22"/>
                </a:lnTo>
                <a:lnTo>
                  <a:pt x="1548" y="610"/>
                </a:lnTo>
                <a:lnTo>
                  <a:pt x="1544" y="624"/>
                </a:lnTo>
                <a:lnTo>
                  <a:pt x="1541" y="635"/>
                </a:lnTo>
                <a:lnTo>
                  <a:pt x="1538" y="643"/>
                </a:lnTo>
                <a:lnTo>
                  <a:pt x="1534" y="649"/>
                </a:lnTo>
                <a:lnTo>
                  <a:pt x="1529" y="653"/>
                </a:lnTo>
                <a:lnTo>
                  <a:pt x="1523" y="655"/>
                </a:lnTo>
                <a:lnTo>
                  <a:pt x="1514" y="656"/>
                </a:lnTo>
                <a:lnTo>
                  <a:pt x="1499" y="656"/>
                </a:lnTo>
                <a:lnTo>
                  <a:pt x="1494" y="656"/>
                </a:lnTo>
                <a:lnTo>
                  <a:pt x="1489" y="655"/>
                </a:lnTo>
                <a:lnTo>
                  <a:pt x="1483" y="654"/>
                </a:lnTo>
                <a:lnTo>
                  <a:pt x="1477" y="651"/>
                </a:lnTo>
                <a:lnTo>
                  <a:pt x="1473" y="648"/>
                </a:lnTo>
                <a:lnTo>
                  <a:pt x="1470" y="642"/>
                </a:lnTo>
                <a:lnTo>
                  <a:pt x="1469" y="635"/>
                </a:lnTo>
                <a:lnTo>
                  <a:pt x="1469" y="629"/>
                </a:lnTo>
                <a:lnTo>
                  <a:pt x="1471" y="611"/>
                </a:lnTo>
                <a:lnTo>
                  <a:pt x="1472" y="605"/>
                </a:lnTo>
                <a:lnTo>
                  <a:pt x="1473" y="597"/>
                </a:lnTo>
                <a:lnTo>
                  <a:pt x="1474" y="587"/>
                </a:lnTo>
                <a:lnTo>
                  <a:pt x="1475" y="573"/>
                </a:lnTo>
                <a:lnTo>
                  <a:pt x="1475" y="558"/>
                </a:lnTo>
                <a:lnTo>
                  <a:pt x="1476" y="539"/>
                </a:lnTo>
                <a:lnTo>
                  <a:pt x="1476" y="515"/>
                </a:lnTo>
                <a:lnTo>
                  <a:pt x="1475" y="473"/>
                </a:lnTo>
                <a:lnTo>
                  <a:pt x="1471" y="434"/>
                </a:lnTo>
                <a:lnTo>
                  <a:pt x="1466" y="395"/>
                </a:lnTo>
                <a:lnTo>
                  <a:pt x="1458" y="359"/>
                </a:lnTo>
                <a:lnTo>
                  <a:pt x="1447" y="324"/>
                </a:lnTo>
                <a:lnTo>
                  <a:pt x="1435" y="291"/>
                </a:lnTo>
                <a:lnTo>
                  <a:pt x="1420" y="260"/>
                </a:lnTo>
                <a:lnTo>
                  <a:pt x="1403" y="231"/>
                </a:lnTo>
                <a:lnTo>
                  <a:pt x="1384" y="204"/>
                </a:lnTo>
                <a:lnTo>
                  <a:pt x="1364" y="180"/>
                </a:lnTo>
                <a:lnTo>
                  <a:pt x="1341" y="158"/>
                </a:lnTo>
                <a:lnTo>
                  <a:pt x="1316" y="137"/>
                </a:lnTo>
                <a:lnTo>
                  <a:pt x="1289" y="120"/>
                </a:lnTo>
                <a:lnTo>
                  <a:pt x="1260" y="105"/>
                </a:lnTo>
                <a:lnTo>
                  <a:pt x="1230" y="92"/>
                </a:lnTo>
                <a:lnTo>
                  <a:pt x="1197" y="82"/>
                </a:lnTo>
                <a:lnTo>
                  <a:pt x="1163" y="75"/>
                </a:lnTo>
                <a:lnTo>
                  <a:pt x="1127" y="71"/>
                </a:lnTo>
                <a:lnTo>
                  <a:pt x="1089" y="70"/>
                </a:lnTo>
                <a:lnTo>
                  <a:pt x="1041" y="72"/>
                </a:lnTo>
                <a:lnTo>
                  <a:pt x="992" y="78"/>
                </a:lnTo>
                <a:lnTo>
                  <a:pt x="942" y="87"/>
                </a:lnTo>
                <a:lnTo>
                  <a:pt x="893" y="101"/>
                </a:lnTo>
                <a:lnTo>
                  <a:pt x="845" y="117"/>
                </a:lnTo>
                <a:lnTo>
                  <a:pt x="798" y="137"/>
                </a:lnTo>
                <a:lnTo>
                  <a:pt x="751" y="160"/>
                </a:lnTo>
                <a:lnTo>
                  <a:pt x="706" y="185"/>
                </a:lnTo>
                <a:lnTo>
                  <a:pt x="662" y="213"/>
                </a:lnTo>
                <a:lnTo>
                  <a:pt x="620" y="244"/>
                </a:lnTo>
                <a:lnTo>
                  <a:pt x="580" y="277"/>
                </a:lnTo>
                <a:lnTo>
                  <a:pt x="543" y="312"/>
                </a:lnTo>
                <a:lnTo>
                  <a:pt x="507" y="349"/>
                </a:lnTo>
                <a:lnTo>
                  <a:pt x="470" y="392"/>
                </a:lnTo>
                <a:lnTo>
                  <a:pt x="438" y="437"/>
                </a:lnTo>
                <a:lnTo>
                  <a:pt x="407" y="484"/>
                </a:lnTo>
                <a:lnTo>
                  <a:pt x="379" y="531"/>
                </a:lnTo>
                <a:lnTo>
                  <a:pt x="354" y="579"/>
                </a:lnTo>
                <a:lnTo>
                  <a:pt x="332" y="626"/>
                </a:lnTo>
                <a:lnTo>
                  <a:pt x="312" y="673"/>
                </a:lnTo>
                <a:lnTo>
                  <a:pt x="295" y="721"/>
                </a:lnTo>
                <a:lnTo>
                  <a:pt x="279" y="767"/>
                </a:lnTo>
                <a:lnTo>
                  <a:pt x="266" y="813"/>
                </a:lnTo>
                <a:lnTo>
                  <a:pt x="255" y="856"/>
                </a:lnTo>
                <a:lnTo>
                  <a:pt x="245" y="899"/>
                </a:lnTo>
                <a:lnTo>
                  <a:pt x="237" y="939"/>
                </a:lnTo>
                <a:lnTo>
                  <a:pt x="230" y="978"/>
                </a:lnTo>
                <a:lnTo>
                  <a:pt x="226" y="1013"/>
                </a:lnTo>
                <a:lnTo>
                  <a:pt x="222" y="1046"/>
                </a:lnTo>
                <a:lnTo>
                  <a:pt x="220" y="1076"/>
                </a:lnTo>
                <a:lnTo>
                  <a:pt x="219" y="1102"/>
                </a:lnTo>
                <a:lnTo>
                  <a:pt x="218" y="1125"/>
                </a:lnTo>
                <a:lnTo>
                  <a:pt x="219" y="1168"/>
                </a:lnTo>
                <a:lnTo>
                  <a:pt x="223" y="1210"/>
                </a:lnTo>
                <a:lnTo>
                  <a:pt x="229" y="1248"/>
                </a:lnTo>
                <a:lnTo>
                  <a:pt x="238" y="1285"/>
                </a:lnTo>
                <a:lnTo>
                  <a:pt x="248" y="1319"/>
                </a:lnTo>
                <a:lnTo>
                  <a:pt x="261" y="1351"/>
                </a:lnTo>
                <a:lnTo>
                  <a:pt x="275" y="1380"/>
                </a:lnTo>
                <a:lnTo>
                  <a:pt x="291" y="1408"/>
                </a:lnTo>
                <a:lnTo>
                  <a:pt x="309" y="1434"/>
                </a:lnTo>
                <a:lnTo>
                  <a:pt x="328" y="1458"/>
                </a:lnTo>
                <a:lnTo>
                  <a:pt x="349" y="1479"/>
                </a:lnTo>
                <a:lnTo>
                  <a:pt x="371" y="1499"/>
                </a:lnTo>
                <a:lnTo>
                  <a:pt x="394" y="1517"/>
                </a:lnTo>
                <a:lnTo>
                  <a:pt x="418" y="1532"/>
                </a:lnTo>
                <a:lnTo>
                  <a:pt x="444" y="1546"/>
                </a:lnTo>
                <a:lnTo>
                  <a:pt x="469" y="1559"/>
                </a:lnTo>
                <a:lnTo>
                  <a:pt x="495" y="1570"/>
                </a:lnTo>
                <a:lnTo>
                  <a:pt x="522" y="1579"/>
                </a:lnTo>
                <a:lnTo>
                  <a:pt x="550" y="1587"/>
                </a:lnTo>
                <a:lnTo>
                  <a:pt x="577" y="1592"/>
                </a:lnTo>
                <a:lnTo>
                  <a:pt x="605" y="1598"/>
                </a:lnTo>
                <a:lnTo>
                  <a:pt x="632" y="1601"/>
                </a:lnTo>
                <a:lnTo>
                  <a:pt x="660" y="1603"/>
                </a:lnTo>
                <a:lnTo>
                  <a:pt x="687" y="1603"/>
                </a:lnTo>
                <a:lnTo>
                  <a:pt x="722" y="1602"/>
                </a:lnTo>
                <a:lnTo>
                  <a:pt x="758" y="1599"/>
                </a:lnTo>
                <a:lnTo>
                  <a:pt x="794" y="1593"/>
                </a:lnTo>
                <a:lnTo>
                  <a:pt x="832" y="1585"/>
                </a:lnTo>
                <a:lnTo>
                  <a:pt x="872" y="1574"/>
                </a:lnTo>
                <a:lnTo>
                  <a:pt x="912" y="1560"/>
                </a:lnTo>
                <a:lnTo>
                  <a:pt x="953" y="1542"/>
                </a:lnTo>
                <a:lnTo>
                  <a:pt x="995" y="1522"/>
                </a:lnTo>
                <a:lnTo>
                  <a:pt x="1038" y="1497"/>
                </a:lnTo>
                <a:lnTo>
                  <a:pt x="1082" y="1468"/>
                </a:lnTo>
                <a:lnTo>
                  <a:pt x="1127" y="1436"/>
                </a:lnTo>
                <a:lnTo>
                  <a:pt x="1163" y="1404"/>
                </a:lnTo>
                <a:lnTo>
                  <a:pt x="1195" y="1373"/>
                </a:lnTo>
                <a:lnTo>
                  <a:pt x="1224" y="1340"/>
                </a:lnTo>
                <a:lnTo>
                  <a:pt x="1250" y="1308"/>
                </a:lnTo>
                <a:lnTo>
                  <a:pt x="1272" y="1275"/>
                </a:lnTo>
                <a:lnTo>
                  <a:pt x="1292" y="1244"/>
                </a:lnTo>
                <a:lnTo>
                  <a:pt x="1309" y="1213"/>
                </a:lnTo>
                <a:lnTo>
                  <a:pt x="1323" y="1184"/>
                </a:lnTo>
                <a:lnTo>
                  <a:pt x="1336" y="1156"/>
                </a:lnTo>
                <a:lnTo>
                  <a:pt x="1346" y="1131"/>
                </a:lnTo>
                <a:lnTo>
                  <a:pt x="1355" y="1108"/>
                </a:lnTo>
                <a:lnTo>
                  <a:pt x="1361" y="1087"/>
                </a:lnTo>
                <a:lnTo>
                  <a:pt x="1367" y="1070"/>
                </a:lnTo>
                <a:lnTo>
                  <a:pt x="1370" y="1062"/>
                </a:lnTo>
                <a:lnTo>
                  <a:pt x="1374" y="1056"/>
                </a:lnTo>
                <a:lnTo>
                  <a:pt x="1380" y="1053"/>
                </a:lnTo>
                <a:lnTo>
                  <a:pt x="1386" y="1050"/>
                </a:lnTo>
                <a:lnTo>
                  <a:pt x="1391" y="1049"/>
                </a:lnTo>
                <a:lnTo>
                  <a:pt x="1397" y="1048"/>
                </a:lnTo>
                <a:lnTo>
                  <a:pt x="1401" y="1048"/>
                </a:lnTo>
                <a:lnTo>
                  <a:pt x="1405" y="1049"/>
                </a:lnTo>
                <a:lnTo>
                  <a:pt x="1410" y="1049"/>
                </a:lnTo>
                <a:lnTo>
                  <a:pt x="1416" y="1051"/>
                </a:lnTo>
                <a:lnTo>
                  <a:pt x="1420" y="1053"/>
                </a:lnTo>
                <a:lnTo>
                  <a:pt x="1424" y="1057"/>
                </a:lnTo>
                <a:lnTo>
                  <a:pt x="1427" y="1063"/>
                </a:lnTo>
                <a:lnTo>
                  <a:pt x="1428" y="1070"/>
                </a:lnTo>
                <a:lnTo>
                  <a:pt x="1427" y="1073"/>
                </a:lnTo>
                <a:lnTo>
                  <a:pt x="1426" y="1080"/>
                </a:lnTo>
                <a:lnTo>
                  <a:pt x="1423" y="1091"/>
                </a:lnTo>
                <a:lnTo>
                  <a:pt x="1419" y="1106"/>
                </a:lnTo>
                <a:lnTo>
                  <a:pt x="1413" y="1123"/>
                </a:lnTo>
                <a:lnTo>
                  <a:pt x="1406" y="1144"/>
                </a:lnTo>
                <a:lnTo>
                  <a:pt x="1397" y="1167"/>
                </a:lnTo>
                <a:lnTo>
                  <a:pt x="1386" y="1192"/>
                </a:lnTo>
                <a:lnTo>
                  <a:pt x="1372" y="1219"/>
                </a:lnTo>
                <a:lnTo>
                  <a:pt x="1356" y="1248"/>
                </a:lnTo>
                <a:lnTo>
                  <a:pt x="1338" y="1278"/>
                </a:lnTo>
                <a:lnTo>
                  <a:pt x="1317" y="1310"/>
                </a:lnTo>
                <a:lnTo>
                  <a:pt x="1293" y="1342"/>
                </a:lnTo>
                <a:lnTo>
                  <a:pt x="1266" y="1375"/>
                </a:lnTo>
                <a:lnTo>
                  <a:pt x="1235" y="1409"/>
                </a:lnTo>
                <a:lnTo>
                  <a:pt x="1202" y="1442"/>
                </a:lnTo>
                <a:lnTo>
                  <a:pt x="1165" y="1476"/>
                </a:lnTo>
                <a:lnTo>
                  <a:pt x="1132" y="1503"/>
                </a:lnTo>
                <a:lnTo>
                  <a:pt x="1096" y="1529"/>
                </a:lnTo>
                <a:lnTo>
                  <a:pt x="1059" y="1553"/>
                </a:lnTo>
                <a:lnTo>
                  <a:pt x="1020" y="1576"/>
                </a:lnTo>
                <a:lnTo>
                  <a:pt x="979" y="1598"/>
                </a:lnTo>
                <a:lnTo>
                  <a:pt x="936" y="1617"/>
                </a:lnTo>
                <a:lnTo>
                  <a:pt x="892" y="1634"/>
                </a:lnTo>
                <a:lnTo>
                  <a:pt x="845" y="1648"/>
                </a:lnTo>
                <a:lnTo>
                  <a:pt x="798" y="1660"/>
                </a:lnTo>
                <a:lnTo>
                  <a:pt x="749" y="1668"/>
                </a:lnTo>
                <a:lnTo>
                  <a:pt x="698" y="1673"/>
                </a:lnTo>
                <a:lnTo>
                  <a:pt x="646" y="1675"/>
                </a:lnTo>
                <a:lnTo>
                  <a:pt x="597" y="1674"/>
                </a:lnTo>
                <a:lnTo>
                  <a:pt x="549" y="1669"/>
                </a:lnTo>
                <a:lnTo>
                  <a:pt x="503" y="1661"/>
                </a:lnTo>
                <a:lnTo>
                  <a:pt x="457" y="1651"/>
                </a:lnTo>
                <a:lnTo>
                  <a:pt x="413" y="1638"/>
                </a:lnTo>
                <a:lnTo>
                  <a:pt x="371" y="1622"/>
                </a:lnTo>
                <a:lnTo>
                  <a:pt x="330" y="1603"/>
                </a:lnTo>
                <a:lnTo>
                  <a:pt x="291" y="1582"/>
                </a:lnTo>
                <a:lnTo>
                  <a:pt x="255" y="1558"/>
                </a:lnTo>
                <a:lnTo>
                  <a:pt x="219" y="1531"/>
                </a:lnTo>
                <a:lnTo>
                  <a:pt x="187" y="1503"/>
                </a:lnTo>
                <a:lnTo>
                  <a:pt x="156" y="1472"/>
                </a:lnTo>
                <a:lnTo>
                  <a:pt x="128" y="1438"/>
                </a:lnTo>
                <a:lnTo>
                  <a:pt x="103" y="1402"/>
                </a:lnTo>
                <a:lnTo>
                  <a:pt x="80" y="1364"/>
                </a:lnTo>
                <a:lnTo>
                  <a:pt x="59" y="1324"/>
                </a:lnTo>
                <a:lnTo>
                  <a:pt x="42" y="1282"/>
                </a:lnTo>
                <a:lnTo>
                  <a:pt x="27" y="1238"/>
                </a:lnTo>
                <a:lnTo>
                  <a:pt x="15" y="1192"/>
                </a:lnTo>
                <a:lnTo>
                  <a:pt x="7" y="1145"/>
                </a:lnTo>
                <a:lnTo>
                  <a:pt x="2" y="1096"/>
                </a:lnTo>
                <a:lnTo>
                  <a:pt x="0" y="1044"/>
                </a:lnTo>
                <a:lnTo>
                  <a:pt x="3" y="982"/>
                </a:lnTo>
                <a:lnTo>
                  <a:pt x="9" y="921"/>
                </a:lnTo>
                <a:lnTo>
                  <a:pt x="21" y="860"/>
                </a:lnTo>
                <a:lnTo>
                  <a:pt x="36" y="801"/>
                </a:lnTo>
                <a:lnTo>
                  <a:pt x="56" y="741"/>
                </a:lnTo>
                <a:lnTo>
                  <a:pt x="80" y="684"/>
                </a:lnTo>
                <a:lnTo>
                  <a:pt x="107" y="627"/>
                </a:lnTo>
                <a:lnTo>
                  <a:pt x="137" y="571"/>
                </a:lnTo>
                <a:lnTo>
                  <a:pt x="171" y="517"/>
                </a:lnTo>
                <a:lnTo>
                  <a:pt x="208" y="465"/>
                </a:lnTo>
                <a:lnTo>
                  <a:pt x="247" y="415"/>
                </a:lnTo>
                <a:lnTo>
                  <a:pt x="290" y="367"/>
                </a:lnTo>
                <a:lnTo>
                  <a:pt x="335" y="321"/>
                </a:lnTo>
                <a:lnTo>
                  <a:pt x="383" y="277"/>
                </a:lnTo>
                <a:lnTo>
                  <a:pt x="433" y="236"/>
                </a:lnTo>
                <a:lnTo>
                  <a:pt x="484" y="198"/>
                </a:lnTo>
                <a:lnTo>
                  <a:pt x="538" y="163"/>
                </a:lnTo>
                <a:lnTo>
                  <a:pt x="593" y="130"/>
                </a:lnTo>
                <a:lnTo>
                  <a:pt x="650" y="101"/>
                </a:lnTo>
                <a:lnTo>
                  <a:pt x="708" y="75"/>
                </a:lnTo>
                <a:lnTo>
                  <a:pt x="767" y="53"/>
                </a:lnTo>
                <a:lnTo>
                  <a:pt x="826" y="34"/>
                </a:lnTo>
                <a:lnTo>
                  <a:pt x="887" y="20"/>
                </a:lnTo>
                <a:lnTo>
                  <a:pt x="948" y="9"/>
                </a:lnTo>
                <a:lnTo>
                  <a:pt x="1009" y="3"/>
                </a:lnTo>
                <a:lnTo>
                  <a:pt x="107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600200" y="3810000"/>
            <a:ext cx="1219200" cy="152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71800" y="5029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Line defect in 4d </a:t>
            </a:r>
            <a:r>
              <a:rPr lang="en-US" sz="3200" i="1" dirty="0" smtClean="0">
                <a:solidFill>
                  <a:srgbClr val="0000FF"/>
                </a:solidFill>
              </a:rPr>
              <a:t>labeled</a:t>
            </a:r>
            <a:r>
              <a:rPr lang="en-US" sz="3200" dirty="0" smtClean="0">
                <a:solidFill>
                  <a:srgbClr val="0000FF"/>
                </a:solidFill>
              </a:rPr>
              <a:t> by  </a:t>
            </a:r>
            <a:r>
              <a:rPr lang="en-US" sz="3200" dirty="0" err="1" smtClean="0">
                <a:solidFill>
                  <a:srgbClr val="0000FF"/>
                </a:solidFill>
              </a:rPr>
              <a:t>isotopy</a:t>
            </a:r>
            <a:r>
              <a:rPr lang="en-US" sz="3200" dirty="0" smtClean="0">
                <a:solidFill>
                  <a:srgbClr val="0000FF"/>
                </a:solidFill>
              </a:rPr>
              <a:t> class of 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closed</a:t>
            </a:r>
            <a:r>
              <a:rPr lang="en-US" sz="3200" dirty="0" smtClean="0">
                <a:solidFill>
                  <a:srgbClr val="0000FF"/>
                </a:solidFill>
              </a:rPr>
              <a:t> path 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 and </a:t>
            </a:r>
            <a:r>
              <a:rPr lang="en-US" sz="3200" dirty="0" smtClean="0">
                <a:solidFill>
                  <a:srgbClr val="0000FF"/>
                </a:solidFill>
                <a:latin typeface="Monotype Corsiva" pitchFamily="66" charset="0"/>
                <a:sym typeface="Mathematica5"/>
              </a:rPr>
              <a:t>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5105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k=2: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Drukker</a:t>
            </a:r>
            <a:r>
              <a:rPr lang="en-US" dirty="0" smtClean="0">
                <a:solidFill>
                  <a:srgbClr val="FF6600"/>
                </a:solidFill>
              </a:rPr>
              <a:t>, Morrison,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Okuda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5334000"/>
            <a:ext cx="2356546" cy="703699"/>
            <a:chOff x="157" y="3430"/>
            <a:chExt cx="8084" cy="2414"/>
          </a:xfrm>
          <a:solidFill>
            <a:srgbClr val="6600FF"/>
          </a:solidFill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157" y="3586"/>
              <a:ext cx="1313" cy="1586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539" y="3"/>
                </a:cxn>
                <a:cxn ang="0">
                  <a:pos x="643" y="8"/>
                </a:cxn>
                <a:cxn ang="0">
                  <a:pos x="784" y="5"/>
                </a:cxn>
                <a:cxn ang="0">
                  <a:pos x="910" y="3"/>
                </a:cxn>
                <a:cxn ang="0">
                  <a:pos x="1018" y="0"/>
                </a:cxn>
                <a:cxn ang="0">
                  <a:pos x="1031" y="3"/>
                </a:cxn>
                <a:cxn ang="0">
                  <a:pos x="1041" y="11"/>
                </a:cxn>
                <a:cxn ang="0">
                  <a:pos x="1044" y="27"/>
                </a:cxn>
                <a:cxn ang="0">
                  <a:pos x="1033" y="62"/>
                </a:cxn>
                <a:cxn ang="0">
                  <a:pos x="993" y="70"/>
                </a:cxn>
                <a:cxn ang="0">
                  <a:pos x="852" y="75"/>
                </a:cxn>
                <a:cxn ang="0">
                  <a:pos x="786" y="89"/>
                </a:cxn>
                <a:cxn ang="0">
                  <a:pos x="751" y="115"/>
                </a:cxn>
                <a:cxn ang="0">
                  <a:pos x="736" y="153"/>
                </a:cxn>
                <a:cxn ang="0">
                  <a:pos x="731" y="183"/>
                </a:cxn>
                <a:cxn ang="0">
                  <a:pos x="431" y="1462"/>
                </a:cxn>
                <a:cxn ang="0">
                  <a:pos x="426" y="1497"/>
                </a:cxn>
                <a:cxn ang="0">
                  <a:pos x="443" y="1511"/>
                </a:cxn>
                <a:cxn ang="0">
                  <a:pos x="706" y="1513"/>
                </a:cxn>
                <a:cxn ang="0">
                  <a:pos x="860" y="1494"/>
                </a:cxn>
                <a:cxn ang="0">
                  <a:pos x="981" y="1449"/>
                </a:cxn>
                <a:cxn ang="0">
                  <a:pos x="1071" y="1376"/>
                </a:cxn>
                <a:cxn ang="0">
                  <a:pos x="1142" y="1288"/>
                </a:cxn>
                <a:cxn ang="0">
                  <a:pos x="1195" y="1188"/>
                </a:cxn>
                <a:cxn ang="0">
                  <a:pos x="1253" y="1035"/>
                </a:cxn>
                <a:cxn ang="0">
                  <a:pos x="1271" y="997"/>
                </a:cxn>
                <a:cxn ang="0">
                  <a:pos x="1291" y="986"/>
                </a:cxn>
                <a:cxn ang="0">
                  <a:pos x="1303" y="989"/>
                </a:cxn>
                <a:cxn ang="0">
                  <a:pos x="1313" y="1003"/>
                </a:cxn>
                <a:cxn ang="0">
                  <a:pos x="1311" y="1027"/>
                </a:cxn>
                <a:cxn ang="0">
                  <a:pos x="1306" y="1046"/>
                </a:cxn>
                <a:cxn ang="0">
                  <a:pos x="1124" y="1570"/>
                </a:cxn>
                <a:cxn ang="0">
                  <a:pos x="1097" y="1586"/>
                </a:cxn>
                <a:cxn ang="0">
                  <a:pos x="15" y="1583"/>
                </a:cxn>
                <a:cxn ang="0">
                  <a:pos x="0" y="1559"/>
                </a:cxn>
                <a:cxn ang="0">
                  <a:pos x="10" y="1521"/>
                </a:cxn>
                <a:cxn ang="0">
                  <a:pos x="37" y="1511"/>
                </a:cxn>
                <a:cxn ang="0">
                  <a:pos x="159" y="1505"/>
                </a:cxn>
                <a:cxn ang="0">
                  <a:pos x="214" y="1489"/>
                </a:cxn>
                <a:cxn ang="0">
                  <a:pos x="242" y="1457"/>
                </a:cxn>
                <a:cxn ang="0">
                  <a:pos x="257" y="1400"/>
                </a:cxn>
                <a:cxn ang="0">
                  <a:pos x="552" y="134"/>
                </a:cxn>
                <a:cxn ang="0">
                  <a:pos x="557" y="113"/>
                </a:cxn>
                <a:cxn ang="0">
                  <a:pos x="542" y="83"/>
                </a:cxn>
                <a:cxn ang="0">
                  <a:pos x="499" y="75"/>
                </a:cxn>
                <a:cxn ang="0">
                  <a:pos x="443" y="67"/>
                </a:cxn>
                <a:cxn ang="0">
                  <a:pos x="368" y="64"/>
                </a:cxn>
                <a:cxn ang="0">
                  <a:pos x="355" y="43"/>
                </a:cxn>
                <a:cxn ang="0">
                  <a:pos x="365" y="8"/>
                </a:cxn>
                <a:cxn ang="0">
                  <a:pos x="385" y="0"/>
                </a:cxn>
              </a:cxnLst>
              <a:rect l="0" t="0" r="r" b="b"/>
              <a:pathLst>
                <a:path w="1313" h="1586">
                  <a:moveTo>
                    <a:pt x="385" y="0"/>
                  </a:moveTo>
                  <a:lnTo>
                    <a:pt x="436" y="0"/>
                  </a:lnTo>
                  <a:lnTo>
                    <a:pt x="484" y="3"/>
                  </a:lnTo>
                  <a:lnTo>
                    <a:pt x="539" y="3"/>
                  </a:lnTo>
                  <a:lnTo>
                    <a:pt x="595" y="5"/>
                  </a:lnTo>
                  <a:lnTo>
                    <a:pt x="643" y="8"/>
                  </a:lnTo>
                  <a:lnTo>
                    <a:pt x="728" y="8"/>
                  </a:lnTo>
                  <a:lnTo>
                    <a:pt x="784" y="5"/>
                  </a:lnTo>
                  <a:lnTo>
                    <a:pt x="847" y="3"/>
                  </a:lnTo>
                  <a:lnTo>
                    <a:pt x="910" y="3"/>
                  </a:lnTo>
                  <a:lnTo>
                    <a:pt x="965" y="0"/>
                  </a:lnTo>
                  <a:lnTo>
                    <a:pt x="1018" y="0"/>
                  </a:lnTo>
                  <a:lnTo>
                    <a:pt x="1026" y="3"/>
                  </a:lnTo>
                  <a:lnTo>
                    <a:pt x="1031" y="3"/>
                  </a:lnTo>
                  <a:lnTo>
                    <a:pt x="1036" y="5"/>
                  </a:lnTo>
                  <a:lnTo>
                    <a:pt x="1041" y="11"/>
                  </a:lnTo>
                  <a:lnTo>
                    <a:pt x="1044" y="19"/>
                  </a:lnTo>
                  <a:lnTo>
                    <a:pt x="1044" y="27"/>
                  </a:lnTo>
                  <a:lnTo>
                    <a:pt x="1041" y="48"/>
                  </a:lnTo>
                  <a:lnTo>
                    <a:pt x="1033" y="62"/>
                  </a:lnTo>
                  <a:lnTo>
                    <a:pt x="1018" y="67"/>
                  </a:lnTo>
                  <a:lnTo>
                    <a:pt x="993" y="70"/>
                  </a:lnTo>
                  <a:lnTo>
                    <a:pt x="900" y="70"/>
                  </a:lnTo>
                  <a:lnTo>
                    <a:pt x="852" y="75"/>
                  </a:lnTo>
                  <a:lnTo>
                    <a:pt x="814" y="81"/>
                  </a:lnTo>
                  <a:lnTo>
                    <a:pt x="786" y="89"/>
                  </a:lnTo>
                  <a:lnTo>
                    <a:pt x="766" y="99"/>
                  </a:lnTo>
                  <a:lnTo>
                    <a:pt x="751" y="115"/>
                  </a:lnTo>
                  <a:lnTo>
                    <a:pt x="744" y="132"/>
                  </a:lnTo>
                  <a:lnTo>
                    <a:pt x="736" y="153"/>
                  </a:lnTo>
                  <a:lnTo>
                    <a:pt x="728" y="180"/>
                  </a:lnTo>
                  <a:lnTo>
                    <a:pt x="731" y="183"/>
                  </a:lnTo>
                  <a:lnTo>
                    <a:pt x="436" y="1438"/>
                  </a:lnTo>
                  <a:lnTo>
                    <a:pt x="431" y="1462"/>
                  </a:lnTo>
                  <a:lnTo>
                    <a:pt x="426" y="1476"/>
                  </a:lnTo>
                  <a:lnTo>
                    <a:pt x="426" y="1497"/>
                  </a:lnTo>
                  <a:lnTo>
                    <a:pt x="436" y="1508"/>
                  </a:lnTo>
                  <a:lnTo>
                    <a:pt x="443" y="1511"/>
                  </a:lnTo>
                  <a:lnTo>
                    <a:pt x="454" y="1513"/>
                  </a:lnTo>
                  <a:lnTo>
                    <a:pt x="706" y="1513"/>
                  </a:lnTo>
                  <a:lnTo>
                    <a:pt x="786" y="1508"/>
                  </a:lnTo>
                  <a:lnTo>
                    <a:pt x="860" y="1494"/>
                  </a:lnTo>
                  <a:lnTo>
                    <a:pt x="925" y="1476"/>
                  </a:lnTo>
                  <a:lnTo>
                    <a:pt x="981" y="1449"/>
                  </a:lnTo>
                  <a:lnTo>
                    <a:pt x="1031" y="1414"/>
                  </a:lnTo>
                  <a:lnTo>
                    <a:pt x="1071" y="1376"/>
                  </a:lnTo>
                  <a:lnTo>
                    <a:pt x="1109" y="1333"/>
                  </a:lnTo>
                  <a:lnTo>
                    <a:pt x="1142" y="1288"/>
                  </a:lnTo>
                  <a:lnTo>
                    <a:pt x="1170" y="1239"/>
                  </a:lnTo>
                  <a:lnTo>
                    <a:pt x="1195" y="1188"/>
                  </a:lnTo>
                  <a:lnTo>
                    <a:pt x="1235" y="1086"/>
                  </a:lnTo>
                  <a:lnTo>
                    <a:pt x="1253" y="1035"/>
                  </a:lnTo>
                  <a:lnTo>
                    <a:pt x="1263" y="1011"/>
                  </a:lnTo>
                  <a:lnTo>
                    <a:pt x="1271" y="997"/>
                  </a:lnTo>
                  <a:lnTo>
                    <a:pt x="1278" y="989"/>
                  </a:lnTo>
                  <a:lnTo>
                    <a:pt x="1291" y="986"/>
                  </a:lnTo>
                  <a:lnTo>
                    <a:pt x="1298" y="986"/>
                  </a:lnTo>
                  <a:lnTo>
                    <a:pt x="1303" y="989"/>
                  </a:lnTo>
                  <a:lnTo>
                    <a:pt x="1311" y="997"/>
                  </a:lnTo>
                  <a:lnTo>
                    <a:pt x="1313" y="1003"/>
                  </a:lnTo>
                  <a:lnTo>
                    <a:pt x="1313" y="1021"/>
                  </a:lnTo>
                  <a:lnTo>
                    <a:pt x="1311" y="1027"/>
                  </a:lnTo>
                  <a:lnTo>
                    <a:pt x="1308" y="1035"/>
                  </a:lnTo>
                  <a:lnTo>
                    <a:pt x="1306" y="1046"/>
                  </a:lnTo>
                  <a:lnTo>
                    <a:pt x="1134" y="1546"/>
                  </a:lnTo>
                  <a:lnTo>
                    <a:pt x="1124" y="1570"/>
                  </a:lnTo>
                  <a:lnTo>
                    <a:pt x="1114" y="1581"/>
                  </a:lnTo>
                  <a:lnTo>
                    <a:pt x="1097" y="1586"/>
                  </a:lnTo>
                  <a:lnTo>
                    <a:pt x="32" y="1586"/>
                  </a:lnTo>
                  <a:lnTo>
                    <a:pt x="15" y="1583"/>
                  </a:lnTo>
                  <a:lnTo>
                    <a:pt x="2" y="1575"/>
                  </a:lnTo>
                  <a:lnTo>
                    <a:pt x="0" y="1559"/>
                  </a:lnTo>
                  <a:lnTo>
                    <a:pt x="2" y="1535"/>
                  </a:lnTo>
                  <a:lnTo>
                    <a:pt x="10" y="1521"/>
                  </a:lnTo>
                  <a:lnTo>
                    <a:pt x="20" y="1513"/>
                  </a:lnTo>
                  <a:lnTo>
                    <a:pt x="37" y="1511"/>
                  </a:lnTo>
                  <a:lnTo>
                    <a:pt x="116" y="1511"/>
                  </a:lnTo>
                  <a:lnTo>
                    <a:pt x="159" y="1505"/>
                  </a:lnTo>
                  <a:lnTo>
                    <a:pt x="191" y="1500"/>
                  </a:lnTo>
                  <a:lnTo>
                    <a:pt x="214" y="1489"/>
                  </a:lnTo>
                  <a:lnTo>
                    <a:pt x="229" y="1476"/>
                  </a:lnTo>
                  <a:lnTo>
                    <a:pt x="242" y="1457"/>
                  </a:lnTo>
                  <a:lnTo>
                    <a:pt x="249" y="1433"/>
                  </a:lnTo>
                  <a:lnTo>
                    <a:pt x="257" y="1400"/>
                  </a:lnTo>
                  <a:lnTo>
                    <a:pt x="547" y="156"/>
                  </a:lnTo>
                  <a:lnTo>
                    <a:pt x="552" y="134"/>
                  </a:lnTo>
                  <a:lnTo>
                    <a:pt x="557" y="121"/>
                  </a:lnTo>
                  <a:lnTo>
                    <a:pt x="557" y="113"/>
                  </a:lnTo>
                  <a:lnTo>
                    <a:pt x="554" y="94"/>
                  </a:lnTo>
                  <a:lnTo>
                    <a:pt x="542" y="83"/>
                  </a:lnTo>
                  <a:lnTo>
                    <a:pt x="524" y="78"/>
                  </a:lnTo>
                  <a:lnTo>
                    <a:pt x="499" y="75"/>
                  </a:lnTo>
                  <a:lnTo>
                    <a:pt x="471" y="70"/>
                  </a:lnTo>
                  <a:lnTo>
                    <a:pt x="443" y="67"/>
                  </a:lnTo>
                  <a:lnTo>
                    <a:pt x="388" y="67"/>
                  </a:lnTo>
                  <a:lnTo>
                    <a:pt x="368" y="64"/>
                  </a:lnTo>
                  <a:lnTo>
                    <a:pt x="358" y="56"/>
                  </a:lnTo>
                  <a:lnTo>
                    <a:pt x="355" y="43"/>
                  </a:lnTo>
                  <a:lnTo>
                    <a:pt x="358" y="21"/>
                  </a:lnTo>
                  <a:lnTo>
                    <a:pt x="365" y="8"/>
                  </a:lnTo>
                  <a:lnTo>
                    <a:pt x="373" y="3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 noEditPoints="1"/>
            </p:cNvSpPr>
            <p:nvPr/>
          </p:nvSpPr>
          <p:spPr bwMode="auto">
            <a:xfrm>
              <a:off x="1667" y="4360"/>
              <a:ext cx="714" cy="1484"/>
            </a:xfrm>
            <a:custGeom>
              <a:avLst/>
              <a:gdLst/>
              <a:ahLst/>
              <a:cxnLst>
                <a:cxn ang="0">
                  <a:pos x="514" y="196"/>
                </a:cxn>
                <a:cxn ang="0">
                  <a:pos x="598" y="202"/>
                </a:cxn>
                <a:cxn ang="0">
                  <a:pos x="633" y="186"/>
                </a:cxn>
                <a:cxn ang="0">
                  <a:pos x="540" y="180"/>
                </a:cxn>
                <a:cxn ang="0">
                  <a:pos x="472" y="14"/>
                </a:cxn>
                <a:cxn ang="0">
                  <a:pos x="472" y="35"/>
                </a:cxn>
                <a:cxn ang="0">
                  <a:pos x="464" y="89"/>
                </a:cxn>
                <a:cxn ang="0">
                  <a:pos x="472" y="143"/>
                </a:cxn>
                <a:cxn ang="0">
                  <a:pos x="547" y="135"/>
                </a:cxn>
                <a:cxn ang="0">
                  <a:pos x="678" y="145"/>
                </a:cxn>
                <a:cxn ang="0">
                  <a:pos x="714" y="186"/>
                </a:cxn>
                <a:cxn ang="0">
                  <a:pos x="668" y="234"/>
                </a:cxn>
                <a:cxn ang="0">
                  <a:pos x="583" y="245"/>
                </a:cxn>
                <a:cxn ang="0">
                  <a:pos x="482" y="231"/>
                </a:cxn>
                <a:cxn ang="0">
                  <a:pos x="456" y="212"/>
                </a:cxn>
                <a:cxn ang="0">
                  <a:pos x="275" y="382"/>
                </a:cxn>
                <a:cxn ang="0">
                  <a:pos x="139" y="629"/>
                </a:cxn>
                <a:cxn ang="0">
                  <a:pos x="108" y="860"/>
                </a:cxn>
                <a:cxn ang="0">
                  <a:pos x="161" y="987"/>
                </a:cxn>
                <a:cxn ang="0">
                  <a:pos x="235" y="1040"/>
                </a:cxn>
                <a:cxn ang="0">
                  <a:pos x="361" y="1086"/>
                </a:cxn>
                <a:cxn ang="0">
                  <a:pos x="489" y="1129"/>
                </a:cxn>
                <a:cxn ang="0">
                  <a:pos x="567" y="1204"/>
                </a:cxn>
                <a:cxn ang="0">
                  <a:pos x="583" y="1320"/>
                </a:cxn>
                <a:cxn ang="0">
                  <a:pos x="527" y="1430"/>
                </a:cxn>
                <a:cxn ang="0">
                  <a:pos x="414" y="1484"/>
                </a:cxn>
                <a:cxn ang="0">
                  <a:pos x="298" y="1452"/>
                </a:cxn>
                <a:cxn ang="0">
                  <a:pos x="245" y="1403"/>
                </a:cxn>
                <a:cxn ang="0">
                  <a:pos x="247" y="1390"/>
                </a:cxn>
                <a:cxn ang="0">
                  <a:pos x="270" y="1382"/>
                </a:cxn>
                <a:cxn ang="0">
                  <a:pos x="285" y="1393"/>
                </a:cxn>
                <a:cxn ang="0">
                  <a:pos x="411" y="1436"/>
                </a:cxn>
                <a:cxn ang="0">
                  <a:pos x="474" y="1393"/>
                </a:cxn>
                <a:cxn ang="0">
                  <a:pos x="482" y="1309"/>
                </a:cxn>
                <a:cxn ang="0">
                  <a:pos x="429" y="1250"/>
                </a:cxn>
                <a:cxn ang="0">
                  <a:pos x="308" y="1210"/>
                </a:cxn>
                <a:cxn ang="0">
                  <a:pos x="174" y="1161"/>
                </a:cxn>
                <a:cxn ang="0">
                  <a:pos x="106" y="1118"/>
                </a:cxn>
                <a:cxn ang="0">
                  <a:pos x="20" y="992"/>
                </a:cxn>
                <a:cxn ang="0">
                  <a:pos x="8" y="766"/>
                </a:cxn>
                <a:cxn ang="0">
                  <a:pos x="114" y="489"/>
                </a:cxn>
                <a:cxn ang="0">
                  <a:pos x="295" y="269"/>
                </a:cxn>
                <a:cxn ang="0">
                  <a:pos x="419" y="140"/>
                </a:cxn>
                <a:cxn ang="0">
                  <a:pos x="421" y="35"/>
                </a:cxn>
                <a:cxn ang="0">
                  <a:pos x="451" y="0"/>
                </a:cxn>
              </a:cxnLst>
              <a:rect l="0" t="0" r="r" b="b"/>
              <a:pathLst>
                <a:path w="714" h="1484">
                  <a:moveTo>
                    <a:pt x="540" y="180"/>
                  </a:moveTo>
                  <a:lnTo>
                    <a:pt x="504" y="191"/>
                  </a:lnTo>
                  <a:lnTo>
                    <a:pt x="514" y="196"/>
                  </a:lnTo>
                  <a:lnTo>
                    <a:pt x="525" y="199"/>
                  </a:lnTo>
                  <a:lnTo>
                    <a:pt x="540" y="202"/>
                  </a:lnTo>
                  <a:lnTo>
                    <a:pt x="598" y="202"/>
                  </a:lnTo>
                  <a:lnTo>
                    <a:pt x="628" y="196"/>
                  </a:lnTo>
                  <a:lnTo>
                    <a:pt x="651" y="191"/>
                  </a:lnTo>
                  <a:lnTo>
                    <a:pt x="633" y="186"/>
                  </a:lnTo>
                  <a:lnTo>
                    <a:pt x="618" y="183"/>
                  </a:lnTo>
                  <a:lnTo>
                    <a:pt x="600" y="180"/>
                  </a:lnTo>
                  <a:lnTo>
                    <a:pt x="540" y="180"/>
                  </a:lnTo>
                  <a:close/>
                  <a:moveTo>
                    <a:pt x="451" y="0"/>
                  </a:moveTo>
                  <a:lnTo>
                    <a:pt x="461" y="3"/>
                  </a:lnTo>
                  <a:lnTo>
                    <a:pt x="472" y="14"/>
                  </a:lnTo>
                  <a:lnTo>
                    <a:pt x="474" y="24"/>
                  </a:lnTo>
                  <a:lnTo>
                    <a:pt x="474" y="32"/>
                  </a:lnTo>
                  <a:lnTo>
                    <a:pt x="472" y="35"/>
                  </a:lnTo>
                  <a:lnTo>
                    <a:pt x="467" y="54"/>
                  </a:lnTo>
                  <a:lnTo>
                    <a:pt x="464" y="75"/>
                  </a:lnTo>
                  <a:lnTo>
                    <a:pt x="464" y="89"/>
                  </a:lnTo>
                  <a:lnTo>
                    <a:pt x="467" y="110"/>
                  </a:lnTo>
                  <a:lnTo>
                    <a:pt x="469" y="129"/>
                  </a:lnTo>
                  <a:lnTo>
                    <a:pt x="472" y="143"/>
                  </a:lnTo>
                  <a:lnTo>
                    <a:pt x="474" y="148"/>
                  </a:lnTo>
                  <a:lnTo>
                    <a:pt x="514" y="137"/>
                  </a:lnTo>
                  <a:lnTo>
                    <a:pt x="547" y="135"/>
                  </a:lnTo>
                  <a:lnTo>
                    <a:pt x="630" y="135"/>
                  </a:lnTo>
                  <a:lnTo>
                    <a:pt x="656" y="137"/>
                  </a:lnTo>
                  <a:lnTo>
                    <a:pt x="678" y="145"/>
                  </a:lnTo>
                  <a:lnTo>
                    <a:pt x="696" y="153"/>
                  </a:lnTo>
                  <a:lnTo>
                    <a:pt x="709" y="167"/>
                  </a:lnTo>
                  <a:lnTo>
                    <a:pt x="714" y="186"/>
                  </a:lnTo>
                  <a:lnTo>
                    <a:pt x="709" y="207"/>
                  </a:lnTo>
                  <a:lnTo>
                    <a:pt x="691" y="223"/>
                  </a:lnTo>
                  <a:lnTo>
                    <a:pt x="668" y="234"/>
                  </a:lnTo>
                  <a:lnTo>
                    <a:pt x="641" y="239"/>
                  </a:lnTo>
                  <a:lnTo>
                    <a:pt x="610" y="242"/>
                  </a:lnTo>
                  <a:lnTo>
                    <a:pt x="583" y="245"/>
                  </a:lnTo>
                  <a:lnTo>
                    <a:pt x="537" y="245"/>
                  </a:lnTo>
                  <a:lnTo>
                    <a:pt x="509" y="239"/>
                  </a:lnTo>
                  <a:lnTo>
                    <a:pt x="482" y="231"/>
                  </a:lnTo>
                  <a:lnTo>
                    <a:pt x="456" y="212"/>
                  </a:lnTo>
                  <a:lnTo>
                    <a:pt x="459" y="212"/>
                  </a:lnTo>
                  <a:lnTo>
                    <a:pt x="456" y="212"/>
                  </a:lnTo>
                  <a:lnTo>
                    <a:pt x="396" y="255"/>
                  </a:lnTo>
                  <a:lnTo>
                    <a:pt x="335" y="312"/>
                  </a:lnTo>
                  <a:lnTo>
                    <a:pt x="275" y="382"/>
                  </a:lnTo>
                  <a:lnTo>
                    <a:pt x="222" y="457"/>
                  </a:lnTo>
                  <a:lnTo>
                    <a:pt x="174" y="540"/>
                  </a:lnTo>
                  <a:lnTo>
                    <a:pt x="139" y="629"/>
                  </a:lnTo>
                  <a:lnTo>
                    <a:pt x="114" y="720"/>
                  </a:lnTo>
                  <a:lnTo>
                    <a:pt x="106" y="812"/>
                  </a:lnTo>
                  <a:lnTo>
                    <a:pt x="108" y="860"/>
                  </a:lnTo>
                  <a:lnTo>
                    <a:pt x="119" y="906"/>
                  </a:lnTo>
                  <a:lnTo>
                    <a:pt x="136" y="946"/>
                  </a:lnTo>
                  <a:lnTo>
                    <a:pt x="161" y="987"/>
                  </a:lnTo>
                  <a:lnTo>
                    <a:pt x="184" y="1008"/>
                  </a:lnTo>
                  <a:lnTo>
                    <a:pt x="207" y="1024"/>
                  </a:lnTo>
                  <a:lnTo>
                    <a:pt x="235" y="1040"/>
                  </a:lnTo>
                  <a:lnTo>
                    <a:pt x="267" y="1054"/>
                  </a:lnTo>
                  <a:lnTo>
                    <a:pt x="308" y="1070"/>
                  </a:lnTo>
                  <a:lnTo>
                    <a:pt x="361" y="1086"/>
                  </a:lnTo>
                  <a:lnTo>
                    <a:pt x="388" y="1094"/>
                  </a:lnTo>
                  <a:lnTo>
                    <a:pt x="421" y="1105"/>
                  </a:lnTo>
                  <a:lnTo>
                    <a:pt x="489" y="1129"/>
                  </a:lnTo>
                  <a:lnTo>
                    <a:pt x="519" y="1148"/>
                  </a:lnTo>
                  <a:lnTo>
                    <a:pt x="547" y="1175"/>
                  </a:lnTo>
                  <a:lnTo>
                    <a:pt x="567" y="1204"/>
                  </a:lnTo>
                  <a:lnTo>
                    <a:pt x="583" y="1239"/>
                  </a:lnTo>
                  <a:lnTo>
                    <a:pt x="588" y="1280"/>
                  </a:lnTo>
                  <a:lnTo>
                    <a:pt x="583" y="1320"/>
                  </a:lnTo>
                  <a:lnTo>
                    <a:pt x="572" y="1358"/>
                  </a:lnTo>
                  <a:lnTo>
                    <a:pt x="552" y="1398"/>
                  </a:lnTo>
                  <a:lnTo>
                    <a:pt x="527" y="1430"/>
                  </a:lnTo>
                  <a:lnTo>
                    <a:pt x="494" y="1460"/>
                  </a:lnTo>
                  <a:lnTo>
                    <a:pt x="456" y="1479"/>
                  </a:lnTo>
                  <a:lnTo>
                    <a:pt x="414" y="1484"/>
                  </a:lnTo>
                  <a:lnTo>
                    <a:pt x="373" y="1479"/>
                  </a:lnTo>
                  <a:lnTo>
                    <a:pt x="333" y="1468"/>
                  </a:lnTo>
                  <a:lnTo>
                    <a:pt x="298" y="1452"/>
                  </a:lnTo>
                  <a:lnTo>
                    <a:pt x="270" y="1436"/>
                  </a:lnTo>
                  <a:lnTo>
                    <a:pt x="252" y="1417"/>
                  </a:lnTo>
                  <a:lnTo>
                    <a:pt x="245" y="1403"/>
                  </a:lnTo>
                  <a:lnTo>
                    <a:pt x="245" y="1398"/>
                  </a:lnTo>
                  <a:lnTo>
                    <a:pt x="247" y="1395"/>
                  </a:lnTo>
                  <a:lnTo>
                    <a:pt x="247" y="1390"/>
                  </a:lnTo>
                  <a:lnTo>
                    <a:pt x="252" y="1384"/>
                  </a:lnTo>
                  <a:lnTo>
                    <a:pt x="257" y="1382"/>
                  </a:lnTo>
                  <a:lnTo>
                    <a:pt x="270" y="1382"/>
                  </a:lnTo>
                  <a:lnTo>
                    <a:pt x="275" y="1384"/>
                  </a:lnTo>
                  <a:lnTo>
                    <a:pt x="277" y="1387"/>
                  </a:lnTo>
                  <a:lnTo>
                    <a:pt x="285" y="1393"/>
                  </a:lnTo>
                  <a:lnTo>
                    <a:pt x="333" y="1419"/>
                  </a:lnTo>
                  <a:lnTo>
                    <a:pt x="378" y="1433"/>
                  </a:lnTo>
                  <a:lnTo>
                    <a:pt x="411" y="1436"/>
                  </a:lnTo>
                  <a:lnTo>
                    <a:pt x="439" y="1430"/>
                  </a:lnTo>
                  <a:lnTo>
                    <a:pt x="461" y="1414"/>
                  </a:lnTo>
                  <a:lnTo>
                    <a:pt x="474" y="1393"/>
                  </a:lnTo>
                  <a:lnTo>
                    <a:pt x="484" y="1368"/>
                  </a:lnTo>
                  <a:lnTo>
                    <a:pt x="487" y="1341"/>
                  </a:lnTo>
                  <a:lnTo>
                    <a:pt x="482" y="1309"/>
                  </a:lnTo>
                  <a:lnTo>
                    <a:pt x="469" y="1282"/>
                  </a:lnTo>
                  <a:lnTo>
                    <a:pt x="451" y="1264"/>
                  </a:lnTo>
                  <a:lnTo>
                    <a:pt x="429" y="1250"/>
                  </a:lnTo>
                  <a:lnTo>
                    <a:pt x="401" y="1239"/>
                  </a:lnTo>
                  <a:lnTo>
                    <a:pt x="373" y="1231"/>
                  </a:lnTo>
                  <a:lnTo>
                    <a:pt x="308" y="1210"/>
                  </a:lnTo>
                  <a:lnTo>
                    <a:pt x="252" y="1191"/>
                  </a:lnTo>
                  <a:lnTo>
                    <a:pt x="209" y="1175"/>
                  </a:lnTo>
                  <a:lnTo>
                    <a:pt x="174" y="1161"/>
                  </a:lnTo>
                  <a:lnTo>
                    <a:pt x="149" y="1148"/>
                  </a:lnTo>
                  <a:lnTo>
                    <a:pt x="126" y="1134"/>
                  </a:lnTo>
                  <a:lnTo>
                    <a:pt x="106" y="1118"/>
                  </a:lnTo>
                  <a:lnTo>
                    <a:pt x="88" y="1100"/>
                  </a:lnTo>
                  <a:lnTo>
                    <a:pt x="48" y="1048"/>
                  </a:lnTo>
                  <a:lnTo>
                    <a:pt x="20" y="992"/>
                  </a:lnTo>
                  <a:lnTo>
                    <a:pt x="5" y="930"/>
                  </a:lnTo>
                  <a:lnTo>
                    <a:pt x="0" y="866"/>
                  </a:lnTo>
                  <a:lnTo>
                    <a:pt x="8" y="766"/>
                  </a:lnTo>
                  <a:lnTo>
                    <a:pt x="30" y="672"/>
                  </a:lnTo>
                  <a:lnTo>
                    <a:pt x="68" y="578"/>
                  </a:lnTo>
                  <a:lnTo>
                    <a:pt x="114" y="489"/>
                  </a:lnTo>
                  <a:lnTo>
                    <a:pt x="169" y="409"/>
                  </a:lnTo>
                  <a:lnTo>
                    <a:pt x="229" y="333"/>
                  </a:lnTo>
                  <a:lnTo>
                    <a:pt x="295" y="269"/>
                  </a:lnTo>
                  <a:lnTo>
                    <a:pt x="361" y="215"/>
                  </a:lnTo>
                  <a:lnTo>
                    <a:pt x="429" y="172"/>
                  </a:lnTo>
                  <a:lnTo>
                    <a:pt x="419" y="140"/>
                  </a:lnTo>
                  <a:lnTo>
                    <a:pt x="416" y="113"/>
                  </a:lnTo>
                  <a:lnTo>
                    <a:pt x="416" y="73"/>
                  </a:lnTo>
                  <a:lnTo>
                    <a:pt x="421" y="35"/>
                  </a:lnTo>
                  <a:lnTo>
                    <a:pt x="426" y="16"/>
                  </a:lnTo>
                  <a:lnTo>
                    <a:pt x="436" y="5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2782" y="3433"/>
              <a:ext cx="506" cy="2320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501" y="10"/>
                </a:cxn>
                <a:cxn ang="0">
                  <a:pos x="504" y="29"/>
                </a:cxn>
                <a:cxn ang="0">
                  <a:pos x="496" y="40"/>
                </a:cxn>
                <a:cxn ang="0">
                  <a:pos x="474" y="61"/>
                </a:cxn>
                <a:cxn ang="0">
                  <a:pos x="335" y="247"/>
                </a:cxn>
                <a:cxn ang="0">
                  <a:pos x="237" y="457"/>
                </a:cxn>
                <a:cxn ang="0">
                  <a:pos x="171" y="680"/>
                </a:cxn>
                <a:cxn ang="0">
                  <a:pos x="136" y="916"/>
                </a:cxn>
                <a:cxn ang="0">
                  <a:pos x="126" y="1158"/>
                </a:cxn>
                <a:cxn ang="0">
                  <a:pos x="133" y="1357"/>
                </a:cxn>
                <a:cxn ang="0">
                  <a:pos x="158" y="1567"/>
                </a:cxn>
                <a:cxn ang="0">
                  <a:pos x="209" y="1774"/>
                </a:cxn>
                <a:cxn ang="0">
                  <a:pos x="287" y="1975"/>
                </a:cxn>
                <a:cxn ang="0">
                  <a:pos x="398" y="2161"/>
                </a:cxn>
                <a:cxn ang="0">
                  <a:pos x="499" y="2277"/>
                </a:cxn>
                <a:cxn ang="0">
                  <a:pos x="506" y="2290"/>
                </a:cxn>
                <a:cxn ang="0">
                  <a:pos x="504" y="2298"/>
                </a:cxn>
                <a:cxn ang="0">
                  <a:pos x="494" y="2317"/>
                </a:cxn>
                <a:cxn ang="0">
                  <a:pos x="481" y="2320"/>
                </a:cxn>
                <a:cxn ang="0">
                  <a:pos x="451" y="2301"/>
                </a:cxn>
                <a:cxn ang="0">
                  <a:pos x="390" y="2247"/>
                </a:cxn>
                <a:cxn ang="0">
                  <a:pos x="312" y="2161"/>
                </a:cxn>
                <a:cxn ang="0">
                  <a:pos x="226" y="2037"/>
                </a:cxn>
                <a:cxn ang="0">
                  <a:pos x="143" y="1881"/>
                </a:cxn>
                <a:cxn ang="0">
                  <a:pos x="52" y="1618"/>
                </a:cxn>
                <a:cxn ang="0">
                  <a:pos x="10" y="1368"/>
                </a:cxn>
                <a:cxn ang="0">
                  <a:pos x="0" y="1158"/>
                </a:cxn>
                <a:cxn ang="0">
                  <a:pos x="10" y="946"/>
                </a:cxn>
                <a:cxn ang="0">
                  <a:pos x="52" y="704"/>
                </a:cxn>
                <a:cxn ang="0">
                  <a:pos x="136" y="451"/>
                </a:cxn>
                <a:cxn ang="0">
                  <a:pos x="219" y="290"/>
                </a:cxn>
                <a:cxn ang="0">
                  <a:pos x="307" y="164"/>
                </a:cxn>
                <a:cxn ang="0">
                  <a:pos x="388" y="72"/>
                </a:cxn>
                <a:cxn ang="0">
                  <a:pos x="451" y="18"/>
                </a:cxn>
                <a:cxn ang="0">
                  <a:pos x="481" y="0"/>
                </a:cxn>
              </a:cxnLst>
              <a:rect l="0" t="0" r="r" b="b"/>
              <a:pathLst>
                <a:path w="506" h="2320">
                  <a:moveTo>
                    <a:pt x="481" y="0"/>
                  </a:moveTo>
                  <a:lnTo>
                    <a:pt x="486" y="0"/>
                  </a:lnTo>
                  <a:lnTo>
                    <a:pt x="494" y="2"/>
                  </a:lnTo>
                  <a:lnTo>
                    <a:pt x="501" y="10"/>
                  </a:lnTo>
                  <a:lnTo>
                    <a:pt x="504" y="16"/>
                  </a:lnTo>
                  <a:lnTo>
                    <a:pt x="504" y="29"/>
                  </a:lnTo>
                  <a:lnTo>
                    <a:pt x="499" y="35"/>
                  </a:lnTo>
                  <a:lnTo>
                    <a:pt x="496" y="40"/>
                  </a:lnTo>
                  <a:lnTo>
                    <a:pt x="484" y="53"/>
                  </a:lnTo>
                  <a:lnTo>
                    <a:pt x="474" y="61"/>
                  </a:lnTo>
                  <a:lnTo>
                    <a:pt x="400" y="153"/>
                  </a:lnTo>
                  <a:lnTo>
                    <a:pt x="335" y="247"/>
                  </a:lnTo>
                  <a:lnTo>
                    <a:pt x="282" y="349"/>
                  </a:lnTo>
                  <a:lnTo>
                    <a:pt x="237" y="457"/>
                  </a:lnTo>
                  <a:lnTo>
                    <a:pt x="201" y="567"/>
                  </a:lnTo>
                  <a:lnTo>
                    <a:pt x="171" y="680"/>
                  </a:lnTo>
                  <a:lnTo>
                    <a:pt x="151" y="798"/>
                  </a:lnTo>
                  <a:lnTo>
                    <a:pt x="136" y="916"/>
                  </a:lnTo>
                  <a:lnTo>
                    <a:pt x="128" y="1037"/>
                  </a:lnTo>
                  <a:lnTo>
                    <a:pt x="126" y="1158"/>
                  </a:lnTo>
                  <a:lnTo>
                    <a:pt x="128" y="1255"/>
                  </a:lnTo>
                  <a:lnTo>
                    <a:pt x="133" y="1357"/>
                  </a:lnTo>
                  <a:lnTo>
                    <a:pt x="143" y="1462"/>
                  </a:lnTo>
                  <a:lnTo>
                    <a:pt x="158" y="1567"/>
                  </a:lnTo>
                  <a:lnTo>
                    <a:pt x="181" y="1669"/>
                  </a:lnTo>
                  <a:lnTo>
                    <a:pt x="209" y="1774"/>
                  </a:lnTo>
                  <a:lnTo>
                    <a:pt x="244" y="1876"/>
                  </a:lnTo>
                  <a:lnTo>
                    <a:pt x="287" y="1975"/>
                  </a:lnTo>
                  <a:lnTo>
                    <a:pt x="337" y="2070"/>
                  </a:lnTo>
                  <a:lnTo>
                    <a:pt x="398" y="2161"/>
                  </a:lnTo>
                  <a:lnTo>
                    <a:pt x="469" y="2244"/>
                  </a:lnTo>
                  <a:lnTo>
                    <a:pt x="499" y="2277"/>
                  </a:lnTo>
                  <a:lnTo>
                    <a:pt x="504" y="2285"/>
                  </a:lnTo>
                  <a:lnTo>
                    <a:pt x="506" y="2290"/>
                  </a:lnTo>
                  <a:lnTo>
                    <a:pt x="506" y="2295"/>
                  </a:lnTo>
                  <a:lnTo>
                    <a:pt x="504" y="2298"/>
                  </a:lnTo>
                  <a:lnTo>
                    <a:pt x="504" y="2306"/>
                  </a:lnTo>
                  <a:lnTo>
                    <a:pt x="494" y="2317"/>
                  </a:lnTo>
                  <a:lnTo>
                    <a:pt x="489" y="2320"/>
                  </a:lnTo>
                  <a:lnTo>
                    <a:pt x="481" y="2320"/>
                  </a:lnTo>
                  <a:lnTo>
                    <a:pt x="471" y="2314"/>
                  </a:lnTo>
                  <a:lnTo>
                    <a:pt x="451" y="2301"/>
                  </a:lnTo>
                  <a:lnTo>
                    <a:pt x="423" y="2279"/>
                  </a:lnTo>
                  <a:lnTo>
                    <a:pt x="390" y="2247"/>
                  </a:lnTo>
                  <a:lnTo>
                    <a:pt x="353" y="2209"/>
                  </a:lnTo>
                  <a:lnTo>
                    <a:pt x="312" y="2161"/>
                  </a:lnTo>
                  <a:lnTo>
                    <a:pt x="269" y="2102"/>
                  </a:lnTo>
                  <a:lnTo>
                    <a:pt x="226" y="2037"/>
                  </a:lnTo>
                  <a:lnTo>
                    <a:pt x="184" y="1965"/>
                  </a:lnTo>
                  <a:lnTo>
                    <a:pt x="143" y="1881"/>
                  </a:lnTo>
                  <a:lnTo>
                    <a:pt x="90" y="1750"/>
                  </a:lnTo>
                  <a:lnTo>
                    <a:pt x="52" y="1618"/>
                  </a:lnTo>
                  <a:lnTo>
                    <a:pt x="25" y="1492"/>
                  </a:lnTo>
                  <a:lnTo>
                    <a:pt x="10" y="1368"/>
                  </a:lnTo>
                  <a:lnTo>
                    <a:pt x="2" y="1258"/>
                  </a:lnTo>
                  <a:lnTo>
                    <a:pt x="0" y="1158"/>
                  </a:lnTo>
                  <a:lnTo>
                    <a:pt x="2" y="1056"/>
                  </a:lnTo>
                  <a:lnTo>
                    <a:pt x="10" y="946"/>
                  </a:lnTo>
                  <a:lnTo>
                    <a:pt x="27" y="828"/>
                  </a:lnTo>
                  <a:lnTo>
                    <a:pt x="52" y="704"/>
                  </a:lnTo>
                  <a:lnTo>
                    <a:pt x="88" y="578"/>
                  </a:lnTo>
                  <a:lnTo>
                    <a:pt x="136" y="451"/>
                  </a:lnTo>
                  <a:lnTo>
                    <a:pt x="176" y="368"/>
                  </a:lnTo>
                  <a:lnTo>
                    <a:pt x="219" y="290"/>
                  </a:lnTo>
                  <a:lnTo>
                    <a:pt x="264" y="223"/>
                  </a:lnTo>
                  <a:lnTo>
                    <a:pt x="307" y="164"/>
                  </a:lnTo>
                  <a:lnTo>
                    <a:pt x="350" y="115"/>
                  </a:lnTo>
                  <a:lnTo>
                    <a:pt x="388" y="72"/>
                  </a:lnTo>
                  <a:lnTo>
                    <a:pt x="423" y="40"/>
                  </a:lnTo>
                  <a:lnTo>
                    <a:pt x="451" y="18"/>
                  </a:lnTo>
                  <a:lnTo>
                    <a:pt x="471" y="5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3455" y="3583"/>
              <a:ext cx="1777" cy="1637"/>
            </a:xfrm>
            <a:custGeom>
              <a:avLst/>
              <a:gdLst/>
              <a:ahLst/>
              <a:cxnLst>
                <a:cxn ang="0">
                  <a:pos x="1137" y="6"/>
                </a:cxn>
                <a:cxn ang="0">
                  <a:pos x="1381" y="54"/>
                </a:cxn>
                <a:cxn ang="0">
                  <a:pos x="1530" y="180"/>
                </a:cxn>
                <a:cxn ang="0">
                  <a:pos x="1520" y="449"/>
                </a:cxn>
                <a:cxn ang="0">
                  <a:pos x="1298" y="739"/>
                </a:cxn>
                <a:cxn ang="0">
                  <a:pos x="1056" y="949"/>
                </a:cxn>
                <a:cxn ang="0">
                  <a:pos x="1182" y="1229"/>
                </a:cxn>
                <a:cxn ang="0">
                  <a:pos x="1298" y="1446"/>
                </a:cxn>
                <a:cxn ang="0">
                  <a:pos x="1452" y="1503"/>
                </a:cxn>
                <a:cxn ang="0">
                  <a:pos x="1563" y="1430"/>
                </a:cxn>
                <a:cxn ang="0">
                  <a:pos x="1651" y="1328"/>
                </a:cxn>
                <a:cxn ang="0">
                  <a:pos x="1755" y="1282"/>
                </a:cxn>
                <a:cxn ang="0">
                  <a:pos x="1777" y="1293"/>
                </a:cxn>
                <a:cxn ang="0">
                  <a:pos x="1735" y="1377"/>
                </a:cxn>
                <a:cxn ang="0">
                  <a:pos x="1568" y="1527"/>
                </a:cxn>
                <a:cxn ang="0">
                  <a:pos x="1329" y="1632"/>
                </a:cxn>
                <a:cxn ang="0">
                  <a:pos x="1142" y="1592"/>
                </a:cxn>
                <a:cxn ang="0">
                  <a:pos x="1013" y="1374"/>
                </a:cxn>
                <a:cxn ang="0">
                  <a:pos x="890" y="1097"/>
                </a:cxn>
                <a:cxn ang="0">
                  <a:pos x="799" y="979"/>
                </a:cxn>
                <a:cxn ang="0">
                  <a:pos x="723" y="952"/>
                </a:cxn>
                <a:cxn ang="0">
                  <a:pos x="716" y="938"/>
                </a:cxn>
                <a:cxn ang="0">
                  <a:pos x="781" y="866"/>
                </a:cxn>
                <a:cxn ang="0">
                  <a:pos x="976" y="817"/>
                </a:cxn>
                <a:cxn ang="0">
                  <a:pos x="1210" y="718"/>
                </a:cxn>
                <a:cxn ang="0">
                  <a:pos x="1329" y="551"/>
                </a:cxn>
                <a:cxn ang="0">
                  <a:pos x="1364" y="395"/>
                </a:cxn>
                <a:cxn ang="0">
                  <a:pos x="1321" y="258"/>
                </a:cxn>
                <a:cxn ang="0">
                  <a:pos x="1160" y="167"/>
                </a:cxn>
                <a:cxn ang="0">
                  <a:pos x="837" y="132"/>
                </a:cxn>
                <a:cxn ang="0">
                  <a:pos x="698" y="385"/>
                </a:cxn>
                <a:cxn ang="0">
                  <a:pos x="602" y="855"/>
                </a:cxn>
                <a:cxn ang="0">
                  <a:pos x="491" y="1231"/>
                </a:cxn>
                <a:cxn ang="0">
                  <a:pos x="408" y="1471"/>
                </a:cxn>
                <a:cxn ang="0">
                  <a:pos x="365" y="1559"/>
                </a:cxn>
                <a:cxn ang="0">
                  <a:pos x="252" y="1629"/>
                </a:cxn>
                <a:cxn ang="0">
                  <a:pos x="204" y="1627"/>
                </a:cxn>
                <a:cxn ang="0">
                  <a:pos x="212" y="1600"/>
                </a:cxn>
                <a:cxn ang="0">
                  <a:pos x="403" y="1019"/>
                </a:cxn>
                <a:cxn ang="0">
                  <a:pos x="514" y="492"/>
                </a:cxn>
                <a:cxn ang="0">
                  <a:pos x="552" y="186"/>
                </a:cxn>
                <a:cxn ang="0">
                  <a:pos x="363" y="159"/>
                </a:cxn>
                <a:cxn ang="0">
                  <a:pos x="232" y="237"/>
                </a:cxn>
                <a:cxn ang="0">
                  <a:pos x="184" y="339"/>
                </a:cxn>
                <a:cxn ang="0">
                  <a:pos x="108" y="417"/>
                </a:cxn>
                <a:cxn ang="0">
                  <a:pos x="15" y="449"/>
                </a:cxn>
                <a:cxn ang="0">
                  <a:pos x="2" y="420"/>
                </a:cxn>
                <a:cxn ang="0">
                  <a:pos x="58" y="301"/>
                </a:cxn>
                <a:cxn ang="0">
                  <a:pos x="252" y="127"/>
                </a:cxn>
                <a:cxn ang="0">
                  <a:pos x="549" y="16"/>
                </a:cxn>
              </a:cxnLst>
              <a:rect l="0" t="0" r="r" b="b"/>
              <a:pathLst>
                <a:path w="1777" h="1637">
                  <a:moveTo>
                    <a:pt x="769" y="0"/>
                  </a:moveTo>
                  <a:lnTo>
                    <a:pt x="998" y="0"/>
                  </a:lnTo>
                  <a:lnTo>
                    <a:pt x="1069" y="3"/>
                  </a:lnTo>
                  <a:lnTo>
                    <a:pt x="1137" y="6"/>
                  </a:lnTo>
                  <a:lnTo>
                    <a:pt x="1205" y="14"/>
                  </a:lnTo>
                  <a:lnTo>
                    <a:pt x="1268" y="22"/>
                  </a:lnTo>
                  <a:lnTo>
                    <a:pt x="1326" y="35"/>
                  </a:lnTo>
                  <a:lnTo>
                    <a:pt x="1381" y="54"/>
                  </a:lnTo>
                  <a:lnTo>
                    <a:pt x="1429" y="75"/>
                  </a:lnTo>
                  <a:lnTo>
                    <a:pt x="1470" y="105"/>
                  </a:lnTo>
                  <a:lnTo>
                    <a:pt x="1505" y="140"/>
                  </a:lnTo>
                  <a:lnTo>
                    <a:pt x="1530" y="180"/>
                  </a:lnTo>
                  <a:lnTo>
                    <a:pt x="1545" y="231"/>
                  </a:lnTo>
                  <a:lnTo>
                    <a:pt x="1550" y="288"/>
                  </a:lnTo>
                  <a:lnTo>
                    <a:pt x="1543" y="368"/>
                  </a:lnTo>
                  <a:lnTo>
                    <a:pt x="1520" y="449"/>
                  </a:lnTo>
                  <a:lnTo>
                    <a:pt x="1485" y="527"/>
                  </a:lnTo>
                  <a:lnTo>
                    <a:pt x="1434" y="602"/>
                  </a:lnTo>
                  <a:lnTo>
                    <a:pt x="1371" y="672"/>
                  </a:lnTo>
                  <a:lnTo>
                    <a:pt x="1298" y="739"/>
                  </a:lnTo>
                  <a:lnTo>
                    <a:pt x="1215" y="799"/>
                  </a:lnTo>
                  <a:lnTo>
                    <a:pt x="1122" y="852"/>
                  </a:lnTo>
                  <a:lnTo>
                    <a:pt x="1021" y="898"/>
                  </a:lnTo>
                  <a:lnTo>
                    <a:pt x="1056" y="949"/>
                  </a:lnTo>
                  <a:lnTo>
                    <a:pt x="1089" y="1011"/>
                  </a:lnTo>
                  <a:lnTo>
                    <a:pt x="1122" y="1081"/>
                  </a:lnTo>
                  <a:lnTo>
                    <a:pt x="1157" y="1161"/>
                  </a:lnTo>
                  <a:lnTo>
                    <a:pt x="1182" y="1229"/>
                  </a:lnTo>
                  <a:lnTo>
                    <a:pt x="1210" y="1293"/>
                  </a:lnTo>
                  <a:lnTo>
                    <a:pt x="1238" y="1352"/>
                  </a:lnTo>
                  <a:lnTo>
                    <a:pt x="1268" y="1403"/>
                  </a:lnTo>
                  <a:lnTo>
                    <a:pt x="1298" y="1446"/>
                  </a:lnTo>
                  <a:lnTo>
                    <a:pt x="1331" y="1479"/>
                  </a:lnTo>
                  <a:lnTo>
                    <a:pt x="1369" y="1500"/>
                  </a:lnTo>
                  <a:lnTo>
                    <a:pt x="1409" y="1508"/>
                  </a:lnTo>
                  <a:lnTo>
                    <a:pt x="1452" y="1503"/>
                  </a:lnTo>
                  <a:lnTo>
                    <a:pt x="1487" y="1492"/>
                  </a:lnTo>
                  <a:lnTo>
                    <a:pt x="1518" y="1476"/>
                  </a:lnTo>
                  <a:lnTo>
                    <a:pt x="1543" y="1454"/>
                  </a:lnTo>
                  <a:lnTo>
                    <a:pt x="1563" y="1430"/>
                  </a:lnTo>
                  <a:lnTo>
                    <a:pt x="1583" y="1409"/>
                  </a:lnTo>
                  <a:lnTo>
                    <a:pt x="1598" y="1385"/>
                  </a:lnTo>
                  <a:lnTo>
                    <a:pt x="1624" y="1352"/>
                  </a:lnTo>
                  <a:lnTo>
                    <a:pt x="1651" y="1328"/>
                  </a:lnTo>
                  <a:lnTo>
                    <a:pt x="1682" y="1307"/>
                  </a:lnTo>
                  <a:lnTo>
                    <a:pt x="1712" y="1293"/>
                  </a:lnTo>
                  <a:lnTo>
                    <a:pt x="1737" y="1285"/>
                  </a:lnTo>
                  <a:lnTo>
                    <a:pt x="1755" y="1282"/>
                  </a:lnTo>
                  <a:lnTo>
                    <a:pt x="1762" y="1282"/>
                  </a:lnTo>
                  <a:lnTo>
                    <a:pt x="1765" y="1285"/>
                  </a:lnTo>
                  <a:lnTo>
                    <a:pt x="1770" y="1285"/>
                  </a:lnTo>
                  <a:lnTo>
                    <a:pt x="1777" y="1293"/>
                  </a:lnTo>
                  <a:lnTo>
                    <a:pt x="1777" y="1301"/>
                  </a:lnTo>
                  <a:lnTo>
                    <a:pt x="1772" y="1317"/>
                  </a:lnTo>
                  <a:lnTo>
                    <a:pt x="1757" y="1344"/>
                  </a:lnTo>
                  <a:lnTo>
                    <a:pt x="1735" y="1377"/>
                  </a:lnTo>
                  <a:lnTo>
                    <a:pt x="1702" y="1411"/>
                  </a:lnTo>
                  <a:lnTo>
                    <a:pt x="1664" y="1449"/>
                  </a:lnTo>
                  <a:lnTo>
                    <a:pt x="1619" y="1489"/>
                  </a:lnTo>
                  <a:lnTo>
                    <a:pt x="1568" y="1527"/>
                  </a:lnTo>
                  <a:lnTo>
                    <a:pt x="1513" y="1562"/>
                  </a:lnTo>
                  <a:lnTo>
                    <a:pt x="1455" y="1592"/>
                  </a:lnTo>
                  <a:lnTo>
                    <a:pt x="1392" y="1616"/>
                  </a:lnTo>
                  <a:lnTo>
                    <a:pt x="1329" y="1632"/>
                  </a:lnTo>
                  <a:lnTo>
                    <a:pt x="1263" y="1637"/>
                  </a:lnTo>
                  <a:lnTo>
                    <a:pt x="1218" y="1632"/>
                  </a:lnTo>
                  <a:lnTo>
                    <a:pt x="1177" y="1616"/>
                  </a:lnTo>
                  <a:lnTo>
                    <a:pt x="1142" y="1592"/>
                  </a:lnTo>
                  <a:lnTo>
                    <a:pt x="1109" y="1554"/>
                  </a:lnTo>
                  <a:lnTo>
                    <a:pt x="1076" y="1506"/>
                  </a:lnTo>
                  <a:lnTo>
                    <a:pt x="1046" y="1446"/>
                  </a:lnTo>
                  <a:lnTo>
                    <a:pt x="1013" y="1374"/>
                  </a:lnTo>
                  <a:lnTo>
                    <a:pt x="976" y="1288"/>
                  </a:lnTo>
                  <a:lnTo>
                    <a:pt x="943" y="1213"/>
                  </a:lnTo>
                  <a:lnTo>
                    <a:pt x="915" y="1148"/>
                  </a:lnTo>
                  <a:lnTo>
                    <a:pt x="890" y="1097"/>
                  </a:lnTo>
                  <a:lnTo>
                    <a:pt x="865" y="1054"/>
                  </a:lnTo>
                  <a:lnTo>
                    <a:pt x="842" y="1022"/>
                  </a:lnTo>
                  <a:lnTo>
                    <a:pt x="822" y="998"/>
                  </a:lnTo>
                  <a:lnTo>
                    <a:pt x="799" y="979"/>
                  </a:lnTo>
                  <a:lnTo>
                    <a:pt x="776" y="965"/>
                  </a:lnTo>
                  <a:lnTo>
                    <a:pt x="754" y="957"/>
                  </a:lnTo>
                  <a:lnTo>
                    <a:pt x="728" y="952"/>
                  </a:lnTo>
                  <a:lnTo>
                    <a:pt x="723" y="952"/>
                  </a:lnTo>
                  <a:lnTo>
                    <a:pt x="721" y="949"/>
                  </a:lnTo>
                  <a:lnTo>
                    <a:pt x="718" y="949"/>
                  </a:lnTo>
                  <a:lnTo>
                    <a:pt x="716" y="944"/>
                  </a:lnTo>
                  <a:lnTo>
                    <a:pt x="716" y="938"/>
                  </a:lnTo>
                  <a:lnTo>
                    <a:pt x="721" y="925"/>
                  </a:lnTo>
                  <a:lnTo>
                    <a:pt x="734" y="906"/>
                  </a:lnTo>
                  <a:lnTo>
                    <a:pt x="754" y="887"/>
                  </a:lnTo>
                  <a:lnTo>
                    <a:pt x="781" y="866"/>
                  </a:lnTo>
                  <a:lnTo>
                    <a:pt x="814" y="847"/>
                  </a:lnTo>
                  <a:lnTo>
                    <a:pt x="855" y="834"/>
                  </a:lnTo>
                  <a:lnTo>
                    <a:pt x="897" y="825"/>
                  </a:lnTo>
                  <a:lnTo>
                    <a:pt x="976" y="817"/>
                  </a:lnTo>
                  <a:lnTo>
                    <a:pt x="1046" y="804"/>
                  </a:lnTo>
                  <a:lnTo>
                    <a:pt x="1109" y="780"/>
                  </a:lnTo>
                  <a:lnTo>
                    <a:pt x="1162" y="750"/>
                  </a:lnTo>
                  <a:lnTo>
                    <a:pt x="1210" y="718"/>
                  </a:lnTo>
                  <a:lnTo>
                    <a:pt x="1248" y="680"/>
                  </a:lnTo>
                  <a:lnTo>
                    <a:pt x="1281" y="637"/>
                  </a:lnTo>
                  <a:lnTo>
                    <a:pt x="1308" y="594"/>
                  </a:lnTo>
                  <a:lnTo>
                    <a:pt x="1329" y="551"/>
                  </a:lnTo>
                  <a:lnTo>
                    <a:pt x="1346" y="508"/>
                  </a:lnTo>
                  <a:lnTo>
                    <a:pt x="1356" y="468"/>
                  </a:lnTo>
                  <a:lnTo>
                    <a:pt x="1361" y="430"/>
                  </a:lnTo>
                  <a:lnTo>
                    <a:pt x="1364" y="395"/>
                  </a:lnTo>
                  <a:lnTo>
                    <a:pt x="1361" y="358"/>
                  </a:lnTo>
                  <a:lnTo>
                    <a:pt x="1354" y="323"/>
                  </a:lnTo>
                  <a:lnTo>
                    <a:pt x="1341" y="291"/>
                  </a:lnTo>
                  <a:lnTo>
                    <a:pt x="1321" y="258"/>
                  </a:lnTo>
                  <a:lnTo>
                    <a:pt x="1293" y="231"/>
                  </a:lnTo>
                  <a:lnTo>
                    <a:pt x="1258" y="207"/>
                  </a:lnTo>
                  <a:lnTo>
                    <a:pt x="1213" y="186"/>
                  </a:lnTo>
                  <a:lnTo>
                    <a:pt x="1160" y="167"/>
                  </a:lnTo>
                  <a:lnTo>
                    <a:pt x="1097" y="151"/>
                  </a:lnTo>
                  <a:lnTo>
                    <a:pt x="1021" y="140"/>
                  </a:lnTo>
                  <a:lnTo>
                    <a:pt x="935" y="135"/>
                  </a:lnTo>
                  <a:lnTo>
                    <a:pt x="837" y="132"/>
                  </a:lnTo>
                  <a:lnTo>
                    <a:pt x="834" y="127"/>
                  </a:lnTo>
                  <a:lnTo>
                    <a:pt x="731" y="127"/>
                  </a:lnTo>
                  <a:lnTo>
                    <a:pt x="716" y="256"/>
                  </a:lnTo>
                  <a:lnTo>
                    <a:pt x="698" y="385"/>
                  </a:lnTo>
                  <a:lnTo>
                    <a:pt x="678" y="508"/>
                  </a:lnTo>
                  <a:lnTo>
                    <a:pt x="655" y="629"/>
                  </a:lnTo>
                  <a:lnTo>
                    <a:pt x="630" y="745"/>
                  </a:lnTo>
                  <a:lnTo>
                    <a:pt x="602" y="855"/>
                  </a:lnTo>
                  <a:lnTo>
                    <a:pt x="575" y="960"/>
                  </a:lnTo>
                  <a:lnTo>
                    <a:pt x="547" y="1057"/>
                  </a:lnTo>
                  <a:lnTo>
                    <a:pt x="519" y="1148"/>
                  </a:lnTo>
                  <a:lnTo>
                    <a:pt x="491" y="1231"/>
                  </a:lnTo>
                  <a:lnTo>
                    <a:pt x="466" y="1307"/>
                  </a:lnTo>
                  <a:lnTo>
                    <a:pt x="444" y="1371"/>
                  </a:lnTo>
                  <a:lnTo>
                    <a:pt x="423" y="1428"/>
                  </a:lnTo>
                  <a:lnTo>
                    <a:pt x="408" y="1471"/>
                  </a:lnTo>
                  <a:lnTo>
                    <a:pt x="396" y="1506"/>
                  </a:lnTo>
                  <a:lnTo>
                    <a:pt x="386" y="1527"/>
                  </a:lnTo>
                  <a:lnTo>
                    <a:pt x="383" y="1535"/>
                  </a:lnTo>
                  <a:lnTo>
                    <a:pt x="365" y="1559"/>
                  </a:lnTo>
                  <a:lnTo>
                    <a:pt x="340" y="1581"/>
                  </a:lnTo>
                  <a:lnTo>
                    <a:pt x="312" y="1602"/>
                  </a:lnTo>
                  <a:lnTo>
                    <a:pt x="280" y="1618"/>
                  </a:lnTo>
                  <a:lnTo>
                    <a:pt x="252" y="1629"/>
                  </a:lnTo>
                  <a:lnTo>
                    <a:pt x="227" y="1635"/>
                  </a:lnTo>
                  <a:lnTo>
                    <a:pt x="217" y="1635"/>
                  </a:lnTo>
                  <a:lnTo>
                    <a:pt x="207" y="1629"/>
                  </a:lnTo>
                  <a:lnTo>
                    <a:pt x="204" y="1627"/>
                  </a:lnTo>
                  <a:lnTo>
                    <a:pt x="204" y="1616"/>
                  </a:lnTo>
                  <a:lnTo>
                    <a:pt x="207" y="1613"/>
                  </a:lnTo>
                  <a:lnTo>
                    <a:pt x="207" y="1608"/>
                  </a:lnTo>
                  <a:lnTo>
                    <a:pt x="212" y="1600"/>
                  </a:lnTo>
                  <a:lnTo>
                    <a:pt x="214" y="1589"/>
                  </a:lnTo>
                  <a:lnTo>
                    <a:pt x="282" y="1401"/>
                  </a:lnTo>
                  <a:lnTo>
                    <a:pt x="348" y="1213"/>
                  </a:lnTo>
                  <a:lnTo>
                    <a:pt x="403" y="1019"/>
                  </a:lnTo>
                  <a:lnTo>
                    <a:pt x="451" y="823"/>
                  </a:lnTo>
                  <a:lnTo>
                    <a:pt x="476" y="702"/>
                  </a:lnTo>
                  <a:lnTo>
                    <a:pt x="499" y="592"/>
                  </a:lnTo>
                  <a:lnTo>
                    <a:pt x="514" y="492"/>
                  </a:lnTo>
                  <a:lnTo>
                    <a:pt x="529" y="403"/>
                  </a:lnTo>
                  <a:lnTo>
                    <a:pt x="539" y="323"/>
                  </a:lnTo>
                  <a:lnTo>
                    <a:pt x="547" y="250"/>
                  </a:lnTo>
                  <a:lnTo>
                    <a:pt x="552" y="186"/>
                  </a:lnTo>
                  <a:lnTo>
                    <a:pt x="557" y="129"/>
                  </a:lnTo>
                  <a:lnTo>
                    <a:pt x="481" y="135"/>
                  </a:lnTo>
                  <a:lnTo>
                    <a:pt x="418" y="145"/>
                  </a:lnTo>
                  <a:lnTo>
                    <a:pt x="363" y="159"/>
                  </a:lnTo>
                  <a:lnTo>
                    <a:pt x="320" y="175"/>
                  </a:lnTo>
                  <a:lnTo>
                    <a:pt x="282" y="194"/>
                  </a:lnTo>
                  <a:lnTo>
                    <a:pt x="254" y="213"/>
                  </a:lnTo>
                  <a:lnTo>
                    <a:pt x="232" y="237"/>
                  </a:lnTo>
                  <a:lnTo>
                    <a:pt x="214" y="261"/>
                  </a:lnTo>
                  <a:lnTo>
                    <a:pt x="201" y="288"/>
                  </a:lnTo>
                  <a:lnTo>
                    <a:pt x="191" y="315"/>
                  </a:lnTo>
                  <a:lnTo>
                    <a:pt x="184" y="339"/>
                  </a:lnTo>
                  <a:lnTo>
                    <a:pt x="164" y="371"/>
                  </a:lnTo>
                  <a:lnTo>
                    <a:pt x="149" y="387"/>
                  </a:lnTo>
                  <a:lnTo>
                    <a:pt x="126" y="406"/>
                  </a:lnTo>
                  <a:lnTo>
                    <a:pt x="108" y="417"/>
                  </a:lnTo>
                  <a:lnTo>
                    <a:pt x="80" y="430"/>
                  </a:lnTo>
                  <a:lnTo>
                    <a:pt x="50" y="444"/>
                  </a:lnTo>
                  <a:lnTo>
                    <a:pt x="22" y="449"/>
                  </a:lnTo>
                  <a:lnTo>
                    <a:pt x="15" y="449"/>
                  </a:lnTo>
                  <a:lnTo>
                    <a:pt x="5" y="444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7" y="401"/>
                  </a:lnTo>
                  <a:lnTo>
                    <a:pt x="17" y="371"/>
                  </a:lnTo>
                  <a:lnTo>
                    <a:pt x="33" y="339"/>
                  </a:lnTo>
                  <a:lnTo>
                    <a:pt x="58" y="301"/>
                  </a:lnTo>
                  <a:lnTo>
                    <a:pt x="91" y="258"/>
                  </a:lnTo>
                  <a:lnTo>
                    <a:pt x="133" y="215"/>
                  </a:lnTo>
                  <a:lnTo>
                    <a:pt x="186" y="170"/>
                  </a:lnTo>
                  <a:lnTo>
                    <a:pt x="252" y="127"/>
                  </a:lnTo>
                  <a:lnTo>
                    <a:pt x="333" y="84"/>
                  </a:lnTo>
                  <a:lnTo>
                    <a:pt x="408" y="54"/>
                  </a:lnTo>
                  <a:lnTo>
                    <a:pt x="479" y="30"/>
                  </a:lnTo>
                  <a:lnTo>
                    <a:pt x="549" y="16"/>
                  </a:lnTo>
                  <a:lnTo>
                    <a:pt x="618" y="6"/>
                  </a:lnTo>
                  <a:lnTo>
                    <a:pt x="691" y="3"/>
                  </a:lnTo>
                  <a:lnTo>
                    <a:pt x="7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5437" y="4925"/>
              <a:ext cx="254" cy="69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3" y="8"/>
                </a:cxn>
                <a:cxn ang="0">
                  <a:pos x="186" y="29"/>
                </a:cxn>
                <a:cxn ang="0">
                  <a:pos x="214" y="64"/>
                </a:cxn>
                <a:cxn ang="0">
                  <a:pos x="234" y="110"/>
                </a:cxn>
                <a:cxn ang="0">
                  <a:pos x="247" y="172"/>
                </a:cxn>
                <a:cxn ang="0">
                  <a:pos x="252" y="242"/>
                </a:cxn>
                <a:cxn ang="0">
                  <a:pos x="254" y="242"/>
                </a:cxn>
                <a:cxn ang="0">
                  <a:pos x="249" y="319"/>
                </a:cxn>
                <a:cxn ang="0">
                  <a:pos x="237" y="392"/>
                </a:cxn>
                <a:cxn ang="0">
                  <a:pos x="216" y="459"/>
                </a:cxn>
                <a:cxn ang="0">
                  <a:pos x="191" y="518"/>
                </a:cxn>
                <a:cxn ang="0">
                  <a:pos x="164" y="569"/>
                </a:cxn>
                <a:cxn ang="0">
                  <a:pos x="136" y="613"/>
                </a:cxn>
                <a:cxn ang="0">
                  <a:pos x="108" y="647"/>
                </a:cxn>
                <a:cxn ang="0">
                  <a:pos x="85" y="672"/>
                </a:cxn>
                <a:cxn ang="0">
                  <a:pos x="65" y="688"/>
                </a:cxn>
                <a:cxn ang="0">
                  <a:pos x="55" y="693"/>
                </a:cxn>
                <a:cxn ang="0">
                  <a:pos x="48" y="690"/>
                </a:cxn>
                <a:cxn ang="0">
                  <a:pos x="42" y="685"/>
                </a:cxn>
                <a:cxn ang="0">
                  <a:pos x="37" y="677"/>
                </a:cxn>
                <a:cxn ang="0">
                  <a:pos x="35" y="666"/>
                </a:cxn>
                <a:cxn ang="0">
                  <a:pos x="35" y="658"/>
                </a:cxn>
                <a:cxn ang="0">
                  <a:pos x="37" y="656"/>
                </a:cxn>
                <a:cxn ang="0">
                  <a:pos x="42" y="645"/>
                </a:cxn>
                <a:cxn ang="0">
                  <a:pos x="58" y="629"/>
                </a:cxn>
                <a:cxn ang="0">
                  <a:pos x="93" y="586"/>
                </a:cxn>
                <a:cxn ang="0">
                  <a:pos x="126" y="532"/>
                </a:cxn>
                <a:cxn ang="0">
                  <a:pos x="158" y="470"/>
                </a:cxn>
                <a:cxn ang="0">
                  <a:pos x="181" y="400"/>
                </a:cxn>
                <a:cxn ang="0">
                  <a:pos x="199" y="322"/>
                </a:cxn>
                <a:cxn ang="0">
                  <a:pos x="204" y="239"/>
                </a:cxn>
                <a:cxn ang="0">
                  <a:pos x="204" y="207"/>
                </a:cxn>
                <a:cxn ang="0">
                  <a:pos x="199" y="207"/>
                </a:cxn>
                <a:cxn ang="0">
                  <a:pos x="191" y="215"/>
                </a:cxn>
                <a:cxn ang="0">
                  <a:pos x="166" y="231"/>
                </a:cxn>
                <a:cxn ang="0">
                  <a:pos x="141" y="242"/>
                </a:cxn>
                <a:cxn ang="0">
                  <a:pos x="116" y="244"/>
                </a:cxn>
                <a:cxn ang="0">
                  <a:pos x="80" y="239"/>
                </a:cxn>
                <a:cxn ang="0">
                  <a:pos x="53" y="225"/>
                </a:cxn>
                <a:cxn ang="0">
                  <a:pos x="30" y="207"/>
                </a:cxn>
                <a:cxn ang="0">
                  <a:pos x="12" y="180"/>
                </a:cxn>
                <a:cxn ang="0">
                  <a:pos x="2" y="150"/>
                </a:cxn>
                <a:cxn ang="0">
                  <a:pos x="0" y="121"/>
                </a:cxn>
                <a:cxn ang="0">
                  <a:pos x="2" y="91"/>
                </a:cxn>
                <a:cxn ang="0">
                  <a:pos x="12" y="61"/>
                </a:cxn>
                <a:cxn ang="0">
                  <a:pos x="30" y="37"/>
                </a:cxn>
                <a:cxn ang="0">
                  <a:pos x="53" y="18"/>
                </a:cxn>
                <a:cxn ang="0">
                  <a:pos x="80" y="5"/>
                </a:cxn>
                <a:cxn ang="0">
                  <a:pos x="116" y="0"/>
                </a:cxn>
              </a:cxnLst>
              <a:rect l="0" t="0" r="r" b="b"/>
              <a:pathLst>
                <a:path w="254" h="693">
                  <a:moveTo>
                    <a:pt x="116" y="0"/>
                  </a:moveTo>
                  <a:lnTo>
                    <a:pt x="153" y="8"/>
                  </a:lnTo>
                  <a:lnTo>
                    <a:pt x="186" y="29"/>
                  </a:lnTo>
                  <a:lnTo>
                    <a:pt x="214" y="64"/>
                  </a:lnTo>
                  <a:lnTo>
                    <a:pt x="234" y="110"/>
                  </a:lnTo>
                  <a:lnTo>
                    <a:pt x="247" y="17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49" y="319"/>
                  </a:lnTo>
                  <a:lnTo>
                    <a:pt x="237" y="392"/>
                  </a:lnTo>
                  <a:lnTo>
                    <a:pt x="216" y="459"/>
                  </a:lnTo>
                  <a:lnTo>
                    <a:pt x="191" y="518"/>
                  </a:lnTo>
                  <a:lnTo>
                    <a:pt x="164" y="569"/>
                  </a:lnTo>
                  <a:lnTo>
                    <a:pt x="136" y="613"/>
                  </a:lnTo>
                  <a:lnTo>
                    <a:pt x="108" y="647"/>
                  </a:lnTo>
                  <a:lnTo>
                    <a:pt x="85" y="672"/>
                  </a:lnTo>
                  <a:lnTo>
                    <a:pt x="65" y="688"/>
                  </a:lnTo>
                  <a:lnTo>
                    <a:pt x="55" y="693"/>
                  </a:lnTo>
                  <a:lnTo>
                    <a:pt x="48" y="690"/>
                  </a:lnTo>
                  <a:lnTo>
                    <a:pt x="42" y="685"/>
                  </a:lnTo>
                  <a:lnTo>
                    <a:pt x="37" y="677"/>
                  </a:lnTo>
                  <a:lnTo>
                    <a:pt x="35" y="666"/>
                  </a:lnTo>
                  <a:lnTo>
                    <a:pt x="35" y="658"/>
                  </a:lnTo>
                  <a:lnTo>
                    <a:pt x="37" y="656"/>
                  </a:lnTo>
                  <a:lnTo>
                    <a:pt x="42" y="645"/>
                  </a:lnTo>
                  <a:lnTo>
                    <a:pt x="58" y="629"/>
                  </a:lnTo>
                  <a:lnTo>
                    <a:pt x="93" y="586"/>
                  </a:lnTo>
                  <a:lnTo>
                    <a:pt x="126" y="532"/>
                  </a:lnTo>
                  <a:lnTo>
                    <a:pt x="158" y="470"/>
                  </a:lnTo>
                  <a:lnTo>
                    <a:pt x="181" y="400"/>
                  </a:lnTo>
                  <a:lnTo>
                    <a:pt x="199" y="322"/>
                  </a:lnTo>
                  <a:lnTo>
                    <a:pt x="204" y="239"/>
                  </a:lnTo>
                  <a:lnTo>
                    <a:pt x="204" y="207"/>
                  </a:lnTo>
                  <a:lnTo>
                    <a:pt x="199" y="207"/>
                  </a:lnTo>
                  <a:lnTo>
                    <a:pt x="191" y="215"/>
                  </a:lnTo>
                  <a:lnTo>
                    <a:pt x="166" y="231"/>
                  </a:lnTo>
                  <a:lnTo>
                    <a:pt x="141" y="242"/>
                  </a:lnTo>
                  <a:lnTo>
                    <a:pt x="116" y="244"/>
                  </a:lnTo>
                  <a:lnTo>
                    <a:pt x="80" y="239"/>
                  </a:lnTo>
                  <a:lnTo>
                    <a:pt x="53" y="225"/>
                  </a:lnTo>
                  <a:lnTo>
                    <a:pt x="30" y="207"/>
                  </a:lnTo>
                  <a:lnTo>
                    <a:pt x="12" y="180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2" y="91"/>
                  </a:lnTo>
                  <a:lnTo>
                    <a:pt x="12" y="61"/>
                  </a:lnTo>
                  <a:lnTo>
                    <a:pt x="30" y="37"/>
                  </a:lnTo>
                  <a:lnTo>
                    <a:pt x="53" y="18"/>
                  </a:lnTo>
                  <a:lnTo>
                    <a:pt x="80" y="5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6385" y="4118"/>
              <a:ext cx="1185" cy="1551"/>
            </a:xfrm>
            <a:custGeom>
              <a:avLst/>
              <a:gdLst/>
              <a:ahLst/>
              <a:cxnLst>
                <a:cxn ang="0">
                  <a:pos x="93" y="1108"/>
                </a:cxn>
                <a:cxn ang="0">
                  <a:pos x="53" y="1366"/>
                </a:cxn>
                <a:cxn ang="0">
                  <a:pos x="75" y="1471"/>
                </a:cxn>
                <a:cxn ang="0">
                  <a:pos x="181" y="1492"/>
                </a:cxn>
                <a:cxn ang="0">
                  <a:pos x="310" y="1347"/>
                </a:cxn>
                <a:cxn ang="0">
                  <a:pos x="317" y="1175"/>
                </a:cxn>
                <a:cxn ang="0">
                  <a:pos x="380" y="0"/>
                </a:cxn>
                <a:cxn ang="0">
                  <a:pos x="401" y="14"/>
                </a:cxn>
                <a:cxn ang="0">
                  <a:pos x="385" y="49"/>
                </a:cxn>
                <a:cxn ang="0">
                  <a:pos x="327" y="67"/>
                </a:cxn>
                <a:cxn ang="0">
                  <a:pos x="181" y="272"/>
                </a:cxn>
                <a:cxn ang="0">
                  <a:pos x="118" y="559"/>
                </a:cxn>
                <a:cxn ang="0">
                  <a:pos x="143" y="680"/>
                </a:cxn>
                <a:cxn ang="0">
                  <a:pos x="360" y="406"/>
                </a:cxn>
                <a:cxn ang="0">
                  <a:pos x="620" y="178"/>
                </a:cxn>
                <a:cxn ang="0">
                  <a:pos x="847" y="102"/>
                </a:cxn>
                <a:cxn ang="0">
                  <a:pos x="1056" y="151"/>
                </a:cxn>
                <a:cxn ang="0">
                  <a:pos x="1170" y="334"/>
                </a:cxn>
                <a:cxn ang="0">
                  <a:pos x="1157" y="635"/>
                </a:cxn>
                <a:cxn ang="0">
                  <a:pos x="965" y="944"/>
                </a:cxn>
                <a:cxn ang="0">
                  <a:pos x="686" y="1075"/>
                </a:cxn>
                <a:cxn ang="0">
                  <a:pos x="524" y="1000"/>
                </a:cxn>
                <a:cxn ang="0">
                  <a:pos x="486" y="858"/>
                </a:cxn>
                <a:cxn ang="0">
                  <a:pos x="524" y="782"/>
                </a:cxn>
                <a:cxn ang="0">
                  <a:pos x="585" y="801"/>
                </a:cxn>
                <a:cxn ang="0">
                  <a:pos x="577" y="852"/>
                </a:cxn>
                <a:cxn ang="0">
                  <a:pos x="554" y="954"/>
                </a:cxn>
                <a:cxn ang="0">
                  <a:pos x="638" y="1022"/>
                </a:cxn>
                <a:cxn ang="0">
                  <a:pos x="746" y="1014"/>
                </a:cxn>
                <a:cxn ang="0">
                  <a:pos x="905" y="876"/>
                </a:cxn>
                <a:cxn ang="0">
                  <a:pos x="1006" y="637"/>
                </a:cxn>
                <a:cxn ang="0">
                  <a:pos x="1049" y="379"/>
                </a:cxn>
                <a:cxn ang="0">
                  <a:pos x="1013" y="223"/>
                </a:cxn>
                <a:cxn ang="0">
                  <a:pos x="887" y="153"/>
                </a:cxn>
                <a:cxn ang="0">
                  <a:pos x="718" y="188"/>
                </a:cxn>
                <a:cxn ang="0">
                  <a:pos x="494" y="334"/>
                </a:cxn>
                <a:cxn ang="0">
                  <a:pos x="259" y="653"/>
                </a:cxn>
                <a:cxn ang="0">
                  <a:pos x="269" y="863"/>
                </a:cxn>
                <a:cxn ang="0">
                  <a:pos x="365" y="995"/>
                </a:cxn>
                <a:cxn ang="0">
                  <a:pos x="426" y="1105"/>
                </a:cxn>
                <a:cxn ang="0">
                  <a:pos x="406" y="1307"/>
                </a:cxn>
                <a:cxn ang="0">
                  <a:pos x="249" y="1519"/>
                </a:cxn>
                <a:cxn ang="0">
                  <a:pos x="68" y="1532"/>
                </a:cxn>
                <a:cxn ang="0">
                  <a:pos x="2" y="1406"/>
                </a:cxn>
                <a:cxn ang="0">
                  <a:pos x="20" y="1199"/>
                </a:cxn>
                <a:cxn ang="0">
                  <a:pos x="85" y="928"/>
                </a:cxn>
                <a:cxn ang="0">
                  <a:pos x="43" y="769"/>
                </a:cxn>
                <a:cxn ang="0">
                  <a:pos x="22" y="538"/>
                </a:cxn>
                <a:cxn ang="0">
                  <a:pos x="118" y="229"/>
                </a:cxn>
                <a:cxn ang="0">
                  <a:pos x="285" y="30"/>
                </a:cxn>
              </a:cxnLst>
              <a:rect l="0" t="0" r="r" b="b"/>
              <a:pathLst>
                <a:path w="1185" h="1551">
                  <a:moveTo>
                    <a:pt x="141" y="925"/>
                  </a:moveTo>
                  <a:lnTo>
                    <a:pt x="126" y="979"/>
                  </a:lnTo>
                  <a:lnTo>
                    <a:pt x="111" y="1040"/>
                  </a:lnTo>
                  <a:lnTo>
                    <a:pt x="93" y="1108"/>
                  </a:lnTo>
                  <a:lnTo>
                    <a:pt x="78" y="1175"/>
                  </a:lnTo>
                  <a:lnTo>
                    <a:pt x="65" y="1245"/>
                  </a:lnTo>
                  <a:lnTo>
                    <a:pt x="55" y="1309"/>
                  </a:lnTo>
                  <a:lnTo>
                    <a:pt x="53" y="1366"/>
                  </a:lnTo>
                  <a:lnTo>
                    <a:pt x="53" y="1385"/>
                  </a:lnTo>
                  <a:lnTo>
                    <a:pt x="58" y="1428"/>
                  </a:lnTo>
                  <a:lnTo>
                    <a:pt x="63" y="1449"/>
                  </a:lnTo>
                  <a:lnTo>
                    <a:pt x="75" y="1471"/>
                  </a:lnTo>
                  <a:lnTo>
                    <a:pt x="90" y="1487"/>
                  </a:lnTo>
                  <a:lnTo>
                    <a:pt x="111" y="1497"/>
                  </a:lnTo>
                  <a:lnTo>
                    <a:pt x="141" y="1500"/>
                  </a:lnTo>
                  <a:lnTo>
                    <a:pt x="181" y="1492"/>
                  </a:lnTo>
                  <a:lnTo>
                    <a:pt x="219" y="1471"/>
                  </a:lnTo>
                  <a:lnTo>
                    <a:pt x="254" y="1438"/>
                  </a:lnTo>
                  <a:lnTo>
                    <a:pt x="285" y="1395"/>
                  </a:lnTo>
                  <a:lnTo>
                    <a:pt x="310" y="1347"/>
                  </a:lnTo>
                  <a:lnTo>
                    <a:pt x="325" y="1293"/>
                  </a:lnTo>
                  <a:lnTo>
                    <a:pt x="330" y="1237"/>
                  </a:lnTo>
                  <a:lnTo>
                    <a:pt x="327" y="1204"/>
                  </a:lnTo>
                  <a:lnTo>
                    <a:pt x="317" y="1175"/>
                  </a:lnTo>
                  <a:lnTo>
                    <a:pt x="302" y="1143"/>
                  </a:lnTo>
                  <a:lnTo>
                    <a:pt x="141" y="925"/>
                  </a:lnTo>
                  <a:close/>
                  <a:moveTo>
                    <a:pt x="373" y="0"/>
                  </a:moveTo>
                  <a:lnTo>
                    <a:pt x="380" y="0"/>
                  </a:lnTo>
                  <a:lnTo>
                    <a:pt x="388" y="3"/>
                  </a:lnTo>
                  <a:lnTo>
                    <a:pt x="393" y="3"/>
                  </a:lnTo>
                  <a:lnTo>
                    <a:pt x="396" y="8"/>
                  </a:lnTo>
                  <a:lnTo>
                    <a:pt x="401" y="14"/>
                  </a:lnTo>
                  <a:lnTo>
                    <a:pt x="401" y="30"/>
                  </a:lnTo>
                  <a:lnTo>
                    <a:pt x="398" y="38"/>
                  </a:lnTo>
                  <a:lnTo>
                    <a:pt x="396" y="43"/>
                  </a:lnTo>
                  <a:lnTo>
                    <a:pt x="385" y="49"/>
                  </a:lnTo>
                  <a:lnTo>
                    <a:pt x="380" y="49"/>
                  </a:lnTo>
                  <a:lnTo>
                    <a:pt x="375" y="51"/>
                  </a:lnTo>
                  <a:lnTo>
                    <a:pt x="370" y="51"/>
                  </a:lnTo>
                  <a:lnTo>
                    <a:pt x="327" y="67"/>
                  </a:lnTo>
                  <a:lnTo>
                    <a:pt x="285" y="102"/>
                  </a:lnTo>
                  <a:lnTo>
                    <a:pt x="247" y="148"/>
                  </a:lnTo>
                  <a:lnTo>
                    <a:pt x="211" y="207"/>
                  </a:lnTo>
                  <a:lnTo>
                    <a:pt x="181" y="272"/>
                  </a:lnTo>
                  <a:lnTo>
                    <a:pt x="153" y="344"/>
                  </a:lnTo>
                  <a:lnTo>
                    <a:pt x="136" y="417"/>
                  </a:lnTo>
                  <a:lnTo>
                    <a:pt x="123" y="489"/>
                  </a:lnTo>
                  <a:lnTo>
                    <a:pt x="118" y="559"/>
                  </a:lnTo>
                  <a:lnTo>
                    <a:pt x="118" y="581"/>
                  </a:lnTo>
                  <a:lnTo>
                    <a:pt x="121" y="610"/>
                  </a:lnTo>
                  <a:lnTo>
                    <a:pt x="128" y="645"/>
                  </a:lnTo>
                  <a:lnTo>
                    <a:pt x="143" y="680"/>
                  </a:lnTo>
                  <a:lnTo>
                    <a:pt x="169" y="715"/>
                  </a:lnTo>
                  <a:lnTo>
                    <a:pt x="232" y="597"/>
                  </a:lnTo>
                  <a:lnTo>
                    <a:pt x="295" y="495"/>
                  </a:lnTo>
                  <a:lnTo>
                    <a:pt x="360" y="406"/>
                  </a:lnTo>
                  <a:lnTo>
                    <a:pt x="426" y="331"/>
                  </a:lnTo>
                  <a:lnTo>
                    <a:pt x="491" y="269"/>
                  </a:lnTo>
                  <a:lnTo>
                    <a:pt x="557" y="218"/>
                  </a:lnTo>
                  <a:lnTo>
                    <a:pt x="620" y="178"/>
                  </a:lnTo>
                  <a:lnTo>
                    <a:pt x="680" y="148"/>
                  </a:lnTo>
                  <a:lnTo>
                    <a:pt x="741" y="124"/>
                  </a:lnTo>
                  <a:lnTo>
                    <a:pt x="796" y="110"/>
                  </a:lnTo>
                  <a:lnTo>
                    <a:pt x="847" y="102"/>
                  </a:lnTo>
                  <a:lnTo>
                    <a:pt x="895" y="100"/>
                  </a:lnTo>
                  <a:lnTo>
                    <a:pt x="955" y="105"/>
                  </a:lnTo>
                  <a:lnTo>
                    <a:pt x="1008" y="124"/>
                  </a:lnTo>
                  <a:lnTo>
                    <a:pt x="1056" y="151"/>
                  </a:lnTo>
                  <a:lnTo>
                    <a:pt x="1094" y="186"/>
                  </a:lnTo>
                  <a:lnTo>
                    <a:pt x="1127" y="229"/>
                  </a:lnTo>
                  <a:lnTo>
                    <a:pt x="1152" y="280"/>
                  </a:lnTo>
                  <a:lnTo>
                    <a:pt x="1170" y="334"/>
                  </a:lnTo>
                  <a:lnTo>
                    <a:pt x="1182" y="390"/>
                  </a:lnTo>
                  <a:lnTo>
                    <a:pt x="1185" y="449"/>
                  </a:lnTo>
                  <a:lnTo>
                    <a:pt x="1177" y="543"/>
                  </a:lnTo>
                  <a:lnTo>
                    <a:pt x="1157" y="635"/>
                  </a:lnTo>
                  <a:lnTo>
                    <a:pt x="1122" y="721"/>
                  </a:lnTo>
                  <a:lnTo>
                    <a:pt x="1079" y="804"/>
                  </a:lnTo>
                  <a:lnTo>
                    <a:pt x="1026" y="879"/>
                  </a:lnTo>
                  <a:lnTo>
                    <a:pt x="965" y="944"/>
                  </a:lnTo>
                  <a:lnTo>
                    <a:pt x="900" y="1000"/>
                  </a:lnTo>
                  <a:lnTo>
                    <a:pt x="829" y="1040"/>
                  </a:lnTo>
                  <a:lnTo>
                    <a:pt x="759" y="1067"/>
                  </a:lnTo>
                  <a:lnTo>
                    <a:pt x="686" y="1075"/>
                  </a:lnTo>
                  <a:lnTo>
                    <a:pt x="635" y="1070"/>
                  </a:lnTo>
                  <a:lnTo>
                    <a:pt x="590" y="1054"/>
                  </a:lnTo>
                  <a:lnTo>
                    <a:pt x="552" y="1032"/>
                  </a:lnTo>
                  <a:lnTo>
                    <a:pt x="524" y="1000"/>
                  </a:lnTo>
                  <a:lnTo>
                    <a:pt x="504" y="965"/>
                  </a:lnTo>
                  <a:lnTo>
                    <a:pt x="491" y="922"/>
                  </a:lnTo>
                  <a:lnTo>
                    <a:pt x="486" y="879"/>
                  </a:lnTo>
                  <a:lnTo>
                    <a:pt x="486" y="858"/>
                  </a:lnTo>
                  <a:lnTo>
                    <a:pt x="489" y="836"/>
                  </a:lnTo>
                  <a:lnTo>
                    <a:pt x="496" y="815"/>
                  </a:lnTo>
                  <a:lnTo>
                    <a:pt x="507" y="796"/>
                  </a:lnTo>
                  <a:lnTo>
                    <a:pt x="524" y="782"/>
                  </a:lnTo>
                  <a:lnTo>
                    <a:pt x="547" y="777"/>
                  </a:lnTo>
                  <a:lnTo>
                    <a:pt x="565" y="780"/>
                  </a:lnTo>
                  <a:lnTo>
                    <a:pt x="577" y="790"/>
                  </a:lnTo>
                  <a:lnTo>
                    <a:pt x="585" y="801"/>
                  </a:lnTo>
                  <a:lnTo>
                    <a:pt x="587" y="812"/>
                  </a:lnTo>
                  <a:lnTo>
                    <a:pt x="587" y="825"/>
                  </a:lnTo>
                  <a:lnTo>
                    <a:pt x="585" y="839"/>
                  </a:lnTo>
                  <a:lnTo>
                    <a:pt x="577" y="852"/>
                  </a:lnTo>
                  <a:lnTo>
                    <a:pt x="562" y="866"/>
                  </a:lnTo>
                  <a:lnTo>
                    <a:pt x="539" y="876"/>
                  </a:lnTo>
                  <a:lnTo>
                    <a:pt x="544" y="919"/>
                  </a:lnTo>
                  <a:lnTo>
                    <a:pt x="554" y="954"/>
                  </a:lnTo>
                  <a:lnTo>
                    <a:pt x="570" y="979"/>
                  </a:lnTo>
                  <a:lnTo>
                    <a:pt x="592" y="1000"/>
                  </a:lnTo>
                  <a:lnTo>
                    <a:pt x="612" y="1014"/>
                  </a:lnTo>
                  <a:lnTo>
                    <a:pt x="638" y="1022"/>
                  </a:lnTo>
                  <a:lnTo>
                    <a:pt x="660" y="1027"/>
                  </a:lnTo>
                  <a:lnTo>
                    <a:pt x="680" y="1027"/>
                  </a:lnTo>
                  <a:lnTo>
                    <a:pt x="711" y="1024"/>
                  </a:lnTo>
                  <a:lnTo>
                    <a:pt x="746" y="1014"/>
                  </a:lnTo>
                  <a:lnTo>
                    <a:pt x="784" y="995"/>
                  </a:lnTo>
                  <a:lnTo>
                    <a:pt x="824" y="968"/>
                  </a:lnTo>
                  <a:lnTo>
                    <a:pt x="865" y="928"/>
                  </a:lnTo>
                  <a:lnTo>
                    <a:pt x="905" y="876"/>
                  </a:lnTo>
                  <a:lnTo>
                    <a:pt x="943" y="809"/>
                  </a:lnTo>
                  <a:lnTo>
                    <a:pt x="965" y="761"/>
                  </a:lnTo>
                  <a:lnTo>
                    <a:pt x="986" y="702"/>
                  </a:lnTo>
                  <a:lnTo>
                    <a:pt x="1006" y="637"/>
                  </a:lnTo>
                  <a:lnTo>
                    <a:pt x="1023" y="567"/>
                  </a:lnTo>
                  <a:lnTo>
                    <a:pt x="1036" y="497"/>
                  </a:lnTo>
                  <a:lnTo>
                    <a:pt x="1046" y="436"/>
                  </a:lnTo>
                  <a:lnTo>
                    <a:pt x="1049" y="379"/>
                  </a:lnTo>
                  <a:lnTo>
                    <a:pt x="1046" y="336"/>
                  </a:lnTo>
                  <a:lnTo>
                    <a:pt x="1041" y="296"/>
                  </a:lnTo>
                  <a:lnTo>
                    <a:pt x="1028" y="258"/>
                  </a:lnTo>
                  <a:lnTo>
                    <a:pt x="1013" y="223"/>
                  </a:lnTo>
                  <a:lnTo>
                    <a:pt x="991" y="196"/>
                  </a:lnTo>
                  <a:lnTo>
                    <a:pt x="963" y="172"/>
                  </a:lnTo>
                  <a:lnTo>
                    <a:pt x="930" y="159"/>
                  </a:lnTo>
                  <a:lnTo>
                    <a:pt x="887" y="153"/>
                  </a:lnTo>
                  <a:lnTo>
                    <a:pt x="852" y="156"/>
                  </a:lnTo>
                  <a:lnTo>
                    <a:pt x="812" y="161"/>
                  </a:lnTo>
                  <a:lnTo>
                    <a:pt x="766" y="172"/>
                  </a:lnTo>
                  <a:lnTo>
                    <a:pt x="718" y="188"/>
                  </a:lnTo>
                  <a:lnTo>
                    <a:pt x="665" y="210"/>
                  </a:lnTo>
                  <a:lnTo>
                    <a:pt x="610" y="242"/>
                  </a:lnTo>
                  <a:lnTo>
                    <a:pt x="552" y="282"/>
                  </a:lnTo>
                  <a:lnTo>
                    <a:pt x="494" y="334"/>
                  </a:lnTo>
                  <a:lnTo>
                    <a:pt x="433" y="395"/>
                  </a:lnTo>
                  <a:lnTo>
                    <a:pt x="375" y="468"/>
                  </a:lnTo>
                  <a:lnTo>
                    <a:pt x="315" y="554"/>
                  </a:lnTo>
                  <a:lnTo>
                    <a:pt x="259" y="653"/>
                  </a:lnTo>
                  <a:lnTo>
                    <a:pt x="204" y="769"/>
                  </a:lnTo>
                  <a:lnTo>
                    <a:pt x="222" y="796"/>
                  </a:lnTo>
                  <a:lnTo>
                    <a:pt x="244" y="825"/>
                  </a:lnTo>
                  <a:lnTo>
                    <a:pt x="269" y="863"/>
                  </a:lnTo>
                  <a:lnTo>
                    <a:pt x="295" y="898"/>
                  </a:lnTo>
                  <a:lnTo>
                    <a:pt x="317" y="928"/>
                  </a:lnTo>
                  <a:lnTo>
                    <a:pt x="335" y="954"/>
                  </a:lnTo>
                  <a:lnTo>
                    <a:pt x="365" y="995"/>
                  </a:lnTo>
                  <a:lnTo>
                    <a:pt x="388" y="1027"/>
                  </a:lnTo>
                  <a:lnTo>
                    <a:pt x="406" y="1054"/>
                  </a:lnTo>
                  <a:lnTo>
                    <a:pt x="418" y="1081"/>
                  </a:lnTo>
                  <a:lnTo>
                    <a:pt x="426" y="1105"/>
                  </a:lnTo>
                  <a:lnTo>
                    <a:pt x="431" y="1135"/>
                  </a:lnTo>
                  <a:lnTo>
                    <a:pt x="431" y="1169"/>
                  </a:lnTo>
                  <a:lnTo>
                    <a:pt x="423" y="1239"/>
                  </a:lnTo>
                  <a:lnTo>
                    <a:pt x="406" y="1307"/>
                  </a:lnTo>
                  <a:lnTo>
                    <a:pt x="378" y="1371"/>
                  </a:lnTo>
                  <a:lnTo>
                    <a:pt x="343" y="1430"/>
                  </a:lnTo>
                  <a:lnTo>
                    <a:pt x="300" y="1479"/>
                  </a:lnTo>
                  <a:lnTo>
                    <a:pt x="249" y="1519"/>
                  </a:lnTo>
                  <a:lnTo>
                    <a:pt x="199" y="1543"/>
                  </a:lnTo>
                  <a:lnTo>
                    <a:pt x="143" y="1551"/>
                  </a:lnTo>
                  <a:lnTo>
                    <a:pt x="103" y="1546"/>
                  </a:lnTo>
                  <a:lnTo>
                    <a:pt x="68" y="1532"/>
                  </a:lnTo>
                  <a:lnTo>
                    <a:pt x="43" y="1508"/>
                  </a:lnTo>
                  <a:lnTo>
                    <a:pt x="22" y="1481"/>
                  </a:lnTo>
                  <a:lnTo>
                    <a:pt x="10" y="1446"/>
                  </a:lnTo>
                  <a:lnTo>
                    <a:pt x="2" y="1406"/>
                  </a:lnTo>
                  <a:lnTo>
                    <a:pt x="0" y="1366"/>
                  </a:lnTo>
                  <a:lnTo>
                    <a:pt x="2" y="1320"/>
                  </a:lnTo>
                  <a:lnTo>
                    <a:pt x="10" y="1264"/>
                  </a:lnTo>
                  <a:lnTo>
                    <a:pt x="20" y="1199"/>
                  </a:lnTo>
                  <a:lnTo>
                    <a:pt x="35" y="1132"/>
                  </a:lnTo>
                  <a:lnTo>
                    <a:pt x="50" y="1062"/>
                  </a:lnTo>
                  <a:lnTo>
                    <a:pt x="68" y="992"/>
                  </a:lnTo>
                  <a:lnTo>
                    <a:pt x="85" y="928"/>
                  </a:lnTo>
                  <a:lnTo>
                    <a:pt x="106" y="868"/>
                  </a:lnTo>
                  <a:lnTo>
                    <a:pt x="80" y="836"/>
                  </a:lnTo>
                  <a:lnTo>
                    <a:pt x="60" y="804"/>
                  </a:lnTo>
                  <a:lnTo>
                    <a:pt x="43" y="769"/>
                  </a:lnTo>
                  <a:lnTo>
                    <a:pt x="27" y="731"/>
                  </a:lnTo>
                  <a:lnTo>
                    <a:pt x="20" y="680"/>
                  </a:lnTo>
                  <a:lnTo>
                    <a:pt x="17" y="621"/>
                  </a:lnTo>
                  <a:lnTo>
                    <a:pt x="22" y="538"/>
                  </a:lnTo>
                  <a:lnTo>
                    <a:pt x="35" y="457"/>
                  </a:lnTo>
                  <a:lnTo>
                    <a:pt x="58" y="377"/>
                  </a:lnTo>
                  <a:lnTo>
                    <a:pt x="85" y="301"/>
                  </a:lnTo>
                  <a:lnTo>
                    <a:pt x="118" y="229"/>
                  </a:lnTo>
                  <a:lnTo>
                    <a:pt x="156" y="167"/>
                  </a:lnTo>
                  <a:lnTo>
                    <a:pt x="196" y="110"/>
                  </a:lnTo>
                  <a:lnTo>
                    <a:pt x="239" y="65"/>
                  </a:lnTo>
                  <a:lnTo>
                    <a:pt x="285" y="30"/>
                  </a:lnTo>
                  <a:lnTo>
                    <a:pt x="330" y="8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7736" y="3430"/>
              <a:ext cx="505" cy="2317"/>
            </a:xfrm>
            <a:custGeom>
              <a:avLst/>
              <a:gdLst/>
              <a:ahLst/>
              <a:cxnLst>
                <a:cxn ang="0">
                  <a:pos x="505" y="1161"/>
                </a:cxn>
                <a:cxn ang="0">
                  <a:pos x="23" y="0"/>
                </a:cxn>
                <a:cxn ang="0">
                  <a:pos x="53" y="19"/>
                </a:cxn>
                <a:cxn ang="0">
                  <a:pos x="114" y="73"/>
                </a:cxn>
                <a:cxn ang="0">
                  <a:pos x="192" y="161"/>
                </a:cxn>
                <a:cxn ang="0">
                  <a:pos x="278" y="282"/>
                </a:cxn>
                <a:cxn ang="0">
                  <a:pos x="361" y="438"/>
                </a:cxn>
                <a:cxn ang="0">
                  <a:pos x="452" y="702"/>
                </a:cxn>
                <a:cxn ang="0">
                  <a:pos x="494" y="952"/>
                </a:cxn>
                <a:cxn ang="0">
                  <a:pos x="505" y="1161"/>
                </a:cxn>
                <a:cxn ang="0">
                  <a:pos x="494" y="1371"/>
                </a:cxn>
                <a:cxn ang="0">
                  <a:pos x="452" y="1613"/>
                </a:cxn>
                <a:cxn ang="0">
                  <a:pos x="368" y="1866"/>
                </a:cxn>
                <a:cxn ang="0">
                  <a:pos x="285" y="2027"/>
                </a:cxn>
                <a:cxn ang="0">
                  <a:pos x="197" y="2153"/>
                </a:cxn>
                <a:cxn ang="0">
                  <a:pos x="116" y="2245"/>
                </a:cxn>
                <a:cxn ang="0">
                  <a:pos x="53" y="2298"/>
                </a:cxn>
                <a:cxn ang="0">
                  <a:pos x="23" y="2317"/>
                </a:cxn>
                <a:cxn ang="0">
                  <a:pos x="8" y="2312"/>
                </a:cxn>
                <a:cxn ang="0">
                  <a:pos x="0" y="2296"/>
                </a:cxn>
                <a:cxn ang="0">
                  <a:pos x="3" y="2288"/>
                </a:cxn>
                <a:cxn ang="0">
                  <a:pos x="20" y="2263"/>
                </a:cxn>
                <a:cxn ang="0">
                  <a:pos x="106" y="2164"/>
                </a:cxn>
                <a:cxn ang="0">
                  <a:pos x="225" y="1965"/>
                </a:cxn>
                <a:cxn ang="0">
                  <a:pos x="305" y="1747"/>
                </a:cxn>
                <a:cxn ang="0">
                  <a:pos x="353" y="1516"/>
                </a:cxn>
                <a:cxn ang="0">
                  <a:pos x="376" y="1277"/>
                </a:cxn>
                <a:cxn ang="0">
                  <a:pos x="373" y="1000"/>
                </a:cxn>
                <a:cxn ang="0">
                  <a:pos x="338" y="712"/>
                </a:cxn>
                <a:cxn ang="0">
                  <a:pos x="270" y="460"/>
                </a:cxn>
                <a:cxn ang="0">
                  <a:pos x="172" y="247"/>
                </a:cxn>
                <a:cxn ang="0">
                  <a:pos x="41" y="75"/>
                </a:cxn>
                <a:cxn ang="0">
                  <a:pos x="3" y="32"/>
                </a:cxn>
                <a:cxn ang="0">
                  <a:pos x="0" y="24"/>
                </a:cxn>
                <a:cxn ang="0">
                  <a:pos x="13" y="3"/>
                </a:cxn>
              </a:cxnLst>
              <a:rect l="0" t="0" r="r" b="b"/>
              <a:pathLst>
                <a:path w="505" h="2317">
                  <a:moveTo>
                    <a:pt x="505" y="1159"/>
                  </a:moveTo>
                  <a:lnTo>
                    <a:pt x="505" y="1161"/>
                  </a:lnTo>
                  <a:lnTo>
                    <a:pt x="505" y="1159"/>
                  </a:lnTo>
                  <a:close/>
                  <a:moveTo>
                    <a:pt x="23" y="0"/>
                  </a:moveTo>
                  <a:lnTo>
                    <a:pt x="33" y="5"/>
                  </a:lnTo>
                  <a:lnTo>
                    <a:pt x="53" y="19"/>
                  </a:lnTo>
                  <a:lnTo>
                    <a:pt x="81" y="40"/>
                  </a:lnTo>
                  <a:lnTo>
                    <a:pt x="114" y="73"/>
                  </a:lnTo>
                  <a:lnTo>
                    <a:pt x="151" y="113"/>
                  </a:lnTo>
                  <a:lnTo>
                    <a:pt x="192" y="161"/>
                  </a:lnTo>
                  <a:lnTo>
                    <a:pt x="235" y="218"/>
                  </a:lnTo>
                  <a:lnTo>
                    <a:pt x="278" y="282"/>
                  </a:lnTo>
                  <a:lnTo>
                    <a:pt x="320" y="358"/>
                  </a:lnTo>
                  <a:lnTo>
                    <a:pt x="361" y="438"/>
                  </a:lnTo>
                  <a:lnTo>
                    <a:pt x="414" y="570"/>
                  </a:lnTo>
                  <a:lnTo>
                    <a:pt x="452" y="702"/>
                  </a:lnTo>
                  <a:lnTo>
                    <a:pt x="479" y="831"/>
                  </a:lnTo>
                  <a:lnTo>
                    <a:pt x="494" y="952"/>
                  </a:lnTo>
                  <a:lnTo>
                    <a:pt x="502" y="1062"/>
                  </a:lnTo>
                  <a:lnTo>
                    <a:pt x="505" y="1161"/>
                  </a:lnTo>
                  <a:lnTo>
                    <a:pt x="502" y="1261"/>
                  </a:lnTo>
                  <a:lnTo>
                    <a:pt x="494" y="1371"/>
                  </a:lnTo>
                  <a:lnTo>
                    <a:pt x="477" y="1489"/>
                  </a:lnTo>
                  <a:lnTo>
                    <a:pt x="452" y="1613"/>
                  </a:lnTo>
                  <a:lnTo>
                    <a:pt x="416" y="1739"/>
                  </a:lnTo>
                  <a:lnTo>
                    <a:pt x="368" y="1866"/>
                  </a:lnTo>
                  <a:lnTo>
                    <a:pt x="328" y="1949"/>
                  </a:lnTo>
                  <a:lnTo>
                    <a:pt x="285" y="2027"/>
                  </a:lnTo>
                  <a:lnTo>
                    <a:pt x="240" y="2094"/>
                  </a:lnTo>
                  <a:lnTo>
                    <a:pt x="197" y="2153"/>
                  </a:lnTo>
                  <a:lnTo>
                    <a:pt x="154" y="2202"/>
                  </a:lnTo>
                  <a:lnTo>
                    <a:pt x="116" y="2245"/>
                  </a:lnTo>
                  <a:lnTo>
                    <a:pt x="81" y="2277"/>
                  </a:lnTo>
                  <a:lnTo>
                    <a:pt x="53" y="2298"/>
                  </a:lnTo>
                  <a:lnTo>
                    <a:pt x="33" y="2312"/>
                  </a:lnTo>
                  <a:lnTo>
                    <a:pt x="23" y="2317"/>
                  </a:lnTo>
                  <a:lnTo>
                    <a:pt x="13" y="2314"/>
                  </a:lnTo>
                  <a:lnTo>
                    <a:pt x="8" y="2312"/>
                  </a:lnTo>
                  <a:lnTo>
                    <a:pt x="3" y="2304"/>
                  </a:lnTo>
                  <a:lnTo>
                    <a:pt x="0" y="2296"/>
                  </a:lnTo>
                  <a:lnTo>
                    <a:pt x="0" y="2290"/>
                  </a:lnTo>
                  <a:lnTo>
                    <a:pt x="3" y="2288"/>
                  </a:lnTo>
                  <a:lnTo>
                    <a:pt x="8" y="2277"/>
                  </a:lnTo>
                  <a:lnTo>
                    <a:pt x="20" y="2263"/>
                  </a:lnTo>
                  <a:lnTo>
                    <a:pt x="30" y="2255"/>
                  </a:lnTo>
                  <a:lnTo>
                    <a:pt x="106" y="2164"/>
                  </a:lnTo>
                  <a:lnTo>
                    <a:pt x="169" y="2067"/>
                  </a:lnTo>
                  <a:lnTo>
                    <a:pt x="225" y="1965"/>
                  </a:lnTo>
                  <a:lnTo>
                    <a:pt x="270" y="1857"/>
                  </a:lnTo>
                  <a:lnTo>
                    <a:pt x="305" y="1747"/>
                  </a:lnTo>
                  <a:lnTo>
                    <a:pt x="333" y="1632"/>
                  </a:lnTo>
                  <a:lnTo>
                    <a:pt x="353" y="1516"/>
                  </a:lnTo>
                  <a:lnTo>
                    <a:pt x="368" y="1398"/>
                  </a:lnTo>
                  <a:lnTo>
                    <a:pt x="376" y="1277"/>
                  </a:lnTo>
                  <a:lnTo>
                    <a:pt x="378" y="1159"/>
                  </a:lnTo>
                  <a:lnTo>
                    <a:pt x="373" y="1000"/>
                  </a:lnTo>
                  <a:lnTo>
                    <a:pt x="361" y="852"/>
                  </a:lnTo>
                  <a:lnTo>
                    <a:pt x="338" y="712"/>
                  </a:lnTo>
                  <a:lnTo>
                    <a:pt x="308" y="581"/>
                  </a:lnTo>
                  <a:lnTo>
                    <a:pt x="270" y="460"/>
                  </a:lnTo>
                  <a:lnTo>
                    <a:pt x="225" y="349"/>
                  </a:lnTo>
                  <a:lnTo>
                    <a:pt x="172" y="247"/>
                  </a:lnTo>
                  <a:lnTo>
                    <a:pt x="109" y="156"/>
                  </a:lnTo>
                  <a:lnTo>
                    <a:pt x="41" y="75"/>
                  </a:lnTo>
                  <a:lnTo>
                    <a:pt x="8" y="40"/>
                  </a:lnTo>
                  <a:lnTo>
                    <a:pt x="3" y="32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3" y="13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260" grpId="0" animBg="1"/>
      <p:bldP spid="59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Flat Connections</a:t>
            </a:r>
            <a:endParaRPr lang="en-US" dirty="0"/>
          </a:p>
        </p:txBody>
      </p:sp>
      <p:grpSp>
        <p:nvGrpSpPr>
          <p:cNvPr id="1126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2514600"/>
            <a:ext cx="5715000" cy="642515"/>
            <a:chOff x="811" y="1741"/>
            <a:chExt cx="21801" cy="2451"/>
          </a:xfrm>
          <a:solidFill>
            <a:srgbClr val="009900"/>
          </a:solidFill>
        </p:grpSpPr>
        <p:sp>
          <p:nvSpPr>
            <p:cNvPr id="11270" name="Freeform 6"/>
            <p:cNvSpPr>
              <a:spLocks noEditPoints="1"/>
            </p:cNvSpPr>
            <p:nvPr/>
          </p:nvSpPr>
          <p:spPr bwMode="auto">
            <a:xfrm>
              <a:off x="811" y="1997"/>
              <a:ext cx="1659" cy="1801"/>
            </a:xfrm>
            <a:custGeom>
              <a:avLst/>
              <a:gdLst/>
              <a:ahLst/>
              <a:cxnLst>
                <a:cxn ang="0">
                  <a:pos x="1178" y="313"/>
                </a:cxn>
                <a:cxn ang="0">
                  <a:pos x="1064" y="554"/>
                </a:cxn>
                <a:cxn ang="0">
                  <a:pos x="977" y="729"/>
                </a:cxn>
                <a:cxn ang="0">
                  <a:pos x="897" y="875"/>
                </a:cxn>
                <a:cxn ang="0">
                  <a:pos x="776" y="1094"/>
                </a:cxn>
                <a:cxn ang="0">
                  <a:pos x="750" y="1188"/>
                </a:cxn>
                <a:cxn ang="0">
                  <a:pos x="1218" y="1181"/>
                </a:cxn>
                <a:cxn ang="0">
                  <a:pos x="1198" y="890"/>
                </a:cxn>
                <a:cxn ang="0">
                  <a:pos x="1178" y="430"/>
                </a:cxn>
                <a:cxn ang="0">
                  <a:pos x="1184" y="299"/>
                </a:cxn>
                <a:cxn ang="0">
                  <a:pos x="1338" y="0"/>
                </a:cxn>
                <a:cxn ang="0">
                  <a:pos x="1365" y="14"/>
                </a:cxn>
                <a:cxn ang="0">
                  <a:pos x="1358" y="226"/>
                </a:cxn>
                <a:cxn ang="0">
                  <a:pos x="1385" y="933"/>
                </a:cxn>
                <a:cxn ang="0">
                  <a:pos x="1405" y="1218"/>
                </a:cxn>
                <a:cxn ang="0">
                  <a:pos x="1425" y="1371"/>
                </a:cxn>
                <a:cxn ang="0">
                  <a:pos x="1459" y="1509"/>
                </a:cxn>
                <a:cxn ang="0">
                  <a:pos x="1499" y="1612"/>
                </a:cxn>
                <a:cxn ang="0">
                  <a:pos x="1546" y="1626"/>
                </a:cxn>
                <a:cxn ang="0">
                  <a:pos x="1566" y="1612"/>
                </a:cxn>
                <a:cxn ang="0">
                  <a:pos x="1599" y="1597"/>
                </a:cxn>
                <a:cxn ang="0">
                  <a:pos x="1653" y="1590"/>
                </a:cxn>
                <a:cxn ang="0">
                  <a:pos x="1659" y="1604"/>
                </a:cxn>
                <a:cxn ang="0">
                  <a:pos x="1599" y="1677"/>
                </a:cxn>
                <a:cxn ang="0">
                  <a:pos x="1465" y="1743"/>
                </a:cxn>
                <a:cxn ang="0">
                  <a:pos x="1345" y="1750"/>
                </a:cxn>
                <a:cxn ang="0">
                  <a:pos x="1291" y="1670"/>
                </a:cxn>
                <a:cxn ang="0">
                  <a:pos x="1258" y="1531"/>
                </a:cxn>
                <a:cxn ang="0">
                  <a:pos x="1225" y="1298"/>
                </a:cxn>
                <a:cxn ang="0">
                  <a:pos x="515" y="1495"/>
                </a:cxn>
                <a:cxn ang="0">
                  <a:pos x="388" y="1663"/>
                </a:cxn>
                <a:cxn ang="0">
                  <a:pos x="255" y="1779"/>
                </a:cxn>
                <a:cxn ang="0">
                  <a:pos x="121" y="1787"/>
                </a:cxn>
                <a:cxn ang="0">
                  <a:pos x="14" y="1677"/>
                </a:cxn>
                <a:cxn ang="0">
                  <a:pos x="7" y="1553"/>
                </a:cxn>
                <a:cxn ang="0">
                  <a:pos x="54" y="1451"/>
                </a:cxn>
                <a:cxn ang="0">
                  <a:pos x="94" y="1444"/>
                </a:cxn>
                <a:cxn ang="0">
                  <a:pos x="188" y="1568"/>
                </a:cxn>
                <a:cxn ang="0">
                  <a:pos x="308" y="1568"/>
                </a:cxn>
                <a:cxn ang="0">
                  <a:pos x="422" y="1451"/>
                </a:cxn>
                <a:cxn ang="0">
                  <a:pos x="549" y="1269"/>
                </a:cxn>
                <a:cxn ang="0">
                  <a:pos x="669" y="1079"/>
                </a:cxn>
                <a:cxn ang="0">
                  <a:pos x="816" y="831"/>
                </a:cxn>
                <a:cxn ang="0">
                  <a:pos x="1044" y="408"/>
                </a:cxn>
                <a:cxn ang="0">
                  <a:pos x="1178" y="102"/>
                </a:cxn>
                <a:cxn ang="0">
                  <a:pos x="1265" y="29"/>
                </a:cxn>
                <a:cxn ang="0">
                  <a:pos x="1338" y="0"/>
                </a:cxn>
              </a:cxnLst>
              <a:rect l="0" t="0" r="r" b="b"/>
              <a:pathLst>
                <a:path w="1659" h="1801">
                  <a:moveTo>
                    <a:pt x="1178" y="291"/>
                  </a:moveTo>
                  <a:lnTo>
                    <a:pt x="1178" y="313"/>
                  </a:lnTo>
                  <a:lnTo>
                    <a:pt x="1117" y="445"/>
                  </a:lnTo>
                  <a:lnTo>
                    <a:pt x="1064" y="554"/>
                  </a:lnTo>
                  <a:lnTo>
                    <a:pt x="990" y="700"/>
                  </a:lnTo>
                  <a:lnTo>
                    <a:pt x="977" y="729"/>
                  </a:lnTo>
                  <a:lnTo>
                    <a:pt x="944" y="795"/>
                  </a:lnTo>
                  <a:lnTo>
                    <a:pt x="897" y="875"/>
                  </a:lnTo>
                  <a:lnTo>
                    <a:pt x="837" y="977"/>
                  </a:lnTo>
                  <a:lnTo>
                    <a:pt x="776" y="1094"/>
                  </a:lnTo>
                  <a:lnTo>
                    <a:pt x="703" y="1218"/>
                  </a:lnTo>
                  <a:lnTo>
                    <a:pt x="750" y="1188"/>
                  </a:lnTo>
                  <a:lnTo>
                    <a:pt x="790" y="1181"/>
                  </a:lnTo>
                  <a:lnTo>
                    <a:pt x="1218" y="1181"/>
                  </a:lnTo>
                  <a:lnTo>
                    <a:pt x="1204" y="977"/>
                  </a:lnTo>
                  <a:lnTo>
                    <a:pt x="1198" y="890"/>
                  </a:lnTo>
                  <a:lnTo>
                    <a:pt x="1191" y="838"/>
                  </a:lnTo>
                  <a:lnTo>
                    <a:pt x="1178" y="430"/>
                  </a:lnTo>
                  <a:lnTo>
                    <a:pt x="1178" y="313"/>
                  </a:lnTo>
                  <a:lnTo>
                    <a:pt x="1184" y="299"/>
                  </a:lnTo>
                  <a:lnTo>
                    <a:pt x="1178" y="291"/>
                  </a:lnTo>
                  <a:close/>
                  <a:moveTo>
                    <a:pt x="1338" y="0"/>
                  </a:moveTo>
                  <a:lnTo>
                    <a:pt x="1352" y="0"/>
                  </a:lnTo>
                  <a:lnTo>
                    <a:pt x="1365" y="14"/>
                  </a:lnTo>
                  <a:lnTo>
                    <a:pt x="1365" y="51"/>
                  </a:lnTo>
                  <a:lnTo>
                    <a:pt x="1358" y="226"/>
                  </a:lnTo>
                  <a:lnTo>
                    <a:pt x="1365" y="576"/>
                  </a:lnTo>
                  <a:lnTo>
                    <a:pt x="1385" y="933"/>
                  </a:lnTo>
                  <a:lnTo>
                    <a:pt x="1392" y="1094"/>
                  </a:lnTo>
                  <a:lnTo>
                    <a:pt x="1405" y="1218"/>
                  </a:lnTo>
                  <a:lnTo>
                    <a:pt x="1412" y="1305"/>
                  </a:lnTo>
                  <a:lnTo>
                    <a:pt x="1425" y="1371"/>
                  </a:lnTo>
                  <a:lnTo>
                    <a:pt x="1439" y="1422"/>
                  </a:lnTo>
                  <a:lnTo>
                    <a:pt x="1459" y="1509"/>
                  </a:lnTo>
                  <a:lnTo>
                    <a:pt x="1479" y="1575"/>
                  </a:lnTo>
                  <a:lnTo>
                    <a:pt x="1499" y="1612"/>
                  </a:lnTo>
                  <a:lnTo>
                    <a:pt x="1539" y="1626"/>
                  </a:lnTo>
                  <a:lnTo>
                    <a:pt x="1546" y="1626"/>
                  </a:lnTo>
                  <a:lnTo>
                    <a:pt x="1559" y="1619"/>
                  </a:lnTo>
                  <a:lnTo>
                    <a:pt x="1566" y="1612"/>
                  </a:lnTo>
                  <a:lnTo>
                    <a:pt x="1586" y="1604"/>
                  </a:lnTo>
                  <a:lnTo>
                    <a:pt x="1599" y="1597"/>
                  </a:lnTo>
                  <a:lnTo>
                    <a:pt x="1619" y="1590"/>
                  </a:lnTo>
                  <a:lnTo>
                    <a:pt x="1653" y="1590"/>
                  </a:lnTo>
                  <a:lnTo>
                    <a:pt x="1659" y="1597"/>
                  </a:lnTo>
                  <a:lnTo>
                    <a:pt x="1659" y="1604"/>
                  </a:lnTo>
                  <a:lnTo>
                    <a:pt x="1639" y="1633"/>
                  </a:lnTo>
                  <a:lnTo>
                    <a:pt x="1599" y="1677"/>
                  </a:lnTo>
                  <a:lnTo>
                    <a:pt x="1532" y="1714"/>
                  </a:lnTo>
                  <a:lnTo>
                    <a:pt x="1465" y="1743"/>
                  </a:lnTo>
                  <a:lnTo>
                    <a:pt x="1398" y="1757"/>
                  </a:lnTo>
                  <a:lnTo>
                    <a:pt x="1345" y="1750"/>
                  </a:lnTo>
                  <a:lnTo>
                    <a:pt x="1311" y="1721"/>
                  </a:lnTo>
                  <a:lnTo>
                    <a:pt x="1291" y="1670"/>
                  </a:lnTo>
                  <a:lnTo>
                    <a:pt x="1271" y="1597"/>
                  </a:lnTo>
                  <a:lnTo>
                    <a:pt x="1258" y="1531"/>
                  </a:lnTo>
                  <a:lnTo>
                    <a:pt x="1238" y="1429"/>
                  </a:lnTo>
                  <a:lnTo>
                    <a:pt x="1225" y="1298"/>
                  </a:lnTo>
                  <a:lnTo>
                    <a:pt x="636" y="1298"/>
                  </a:lnTo>
                  <a:lnTo>
                    <a:pt x="515" y="1495"/>
                  </a:lnTo>
                  <a:lnTo>
                    <a:pt x="455" y="1582"/>
                  </a:lnTo>
                  <a:lnTo>
                    <a:pt x="388" y="1663"/>
                  </a:lnTo>
                  <a:lnTo>
                    <a:pt x="321" y="1735"/>
                  </a:lnTo>
                  <a:lnTo>
                    <a:pt x="255" y="1779"/>
                  </a:lnTo>
                  <a:lnTo>
                    <a:pt x="194" y="1801"/>
                  </a:lnTo>
                  <a:lnTo>
                    <a:pt x="121" y="1787"/>
                  </a:lnTo>
                  <a:lnTo>
                    <a:pt x="61" y="1735"/>
                  </a:lnTo>
                  <a:lnTo>
                    <a:pt x="14" y="1677"/>
                  </a:lnTo>
                  <a:lnTo>
                    <a:pt x="0" y="1604"/>
                  </a:lnTo>
                  <a:lnTo>
                    <a:pt x="7" y="1553"/>
                  </a:lnTo>
                  <a:lnTo>
                    <a:pt x="27" y="1495"/>
                  </a:lnTo>
                  <a:lnTo>
                    <a:pt x="54" y="1451"/>
                  </a:lnTo>
                  <a:lnTo>
                    <a:pt x="81" y="1429"/>
                  </a:lnTo>
                  <a:lnTo>
                    <a:pt x="94" y="1444"/>
                  </a:lnTo>
                  <a:lnTo>
                    <a:pt x="134" y="1517"/>
                  </a:lnTo>
                  <a:lnTo>
                    <a:pt x="188" y="1568"/>
                  </a:lnTo>
                  <a:lnTo>
                    <a:pt x="261" y="1582"/>
                  </a:lnTo>
                  <a:lnTo>
                    <a:pt x="308" y="1568"/>
                  </a:lnTo>
                  <a:lnTo>
                    <a:pt x="362" y="1517"/>
                  </a:lnTo>
                  <a:lnTo>
                    <a:pt x="422" y="1451"/>
                  </a:lnTo>
                  <a:lnTo>
                    <a:pt x="489" y="1364"/>
                  </a:lnTo>
                  <a:lnTo>
                    <a:pt x="549" y="1269"/>
                  </a:lnTo>
                  <a:lnTo>
                    <a:pt x="616" y="1174"/>
                  </a:lnTo>
                  <a:lnTo>
                    <a:pt x="669" y="1079"/>
                  </a:lnTo>
                  <a:lnTo>
                    <a:pt x="723" y="992"/>
                  </a:lnTo>
                  <a:lnTo>
                    <a:pt x="816" y="831"/>
                  </a:lnTo>
                  <a:lnTo>
                    <a:pt x="924" y="634"/>
                  </a:lnTo>
                  <a:lnTo>
                    <a:pt x="1044" y="408"/>
                  </a:lnTo>
                  <a:lnTo>
                    <a:pt x="1164" y="131"/>
                  </a:lnTo>
                  <a:lnTo>
                    <a:pt x="1178" y="102"/>
                  </a:lnTo>
                  <a:lnTo>
                    <a:pt x="1218" y="58"/>
                  </a:lnTo>
                  <a:lnTo>
                    <a:pt x="1265" y="29"/>
                  </a:lnTo>
                  <a:lnTo>
                    <a:pt x="1311" y="7"/>
                  </a:lnTo>
                  <a:lnTo>
                    <a:pt x="1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Freeform 7"/>
            <p:cNvSpPr>
              <a:spLocks noEditPoints="1"/>
            </p:cNvSpPr>
            <p:nvPr/>
          </p:nvSpPr>
          <p:spPr bwMode="auto">
            <a:xfrm>
              <a:off x="3186" y="2821"/>
              <a:ext cx="1432" cy="547"/>
            </a:xfrm>
            <a:custGeom>
              <a:avLst/>
              <a:gdLst/>
              <a:ahLst/>
              <a:cxnLst>
                <a:cxn ang="0">
                  <a:pos x="60" y="452"/>
                </a:cxn>
                <a:cxn ang="0">
                  <a:pos x="1385" y="452"/>
                </a:cxn>
                <a:cxn ang="0">
                  <a:pos x="1398" y="459"/>
                </a:cxn>
                <a:cxn ang="0">
                  <a:pos x="1412" y="459"/>
                </a:cxn>
                <a:cxn ang="0">
                  <a:pos x="1432" y="481"/>
                </a:cxn>
                <a:cxn ang="0">
                  <a:pos x="1432" y="518"/>
                </a:cxn>
                <a:cxn ang="0">
                  <a:pos x="1425" y="532"/>
                </a:cxn>
                <a:cxn ang="0">
                  <a:pos x="1398" y="547"/>
                </a:cxn>
                <a:cxn ang="0">
                  <a:pos x="47" y="547"/>
                </a:cxn>
                <a:cxn ang="0">
                  <a:pos x="20" y="532"/>
                </a:cxn>
                <a:cxn ang="0">
                  <a:pos x="13" y="518"/>
                </a:cxn>
                <a:cxn ang="0">
                  <a:pos x="13" y="481"/>
                </a:cxn>
                <a:cxn ang="0">
                  <a:pos x="34" y="459"/>
                </a:cxn>
                <a:cxn ang="0">
                  <a:pos x="47" y="459"/>
                </a:cxn>
                <a:cxn ang="0">
                  <a:pos x="60" y="452"/>
                </a:cxn>
                <a:cxn ang="0">
                  <a:pos x="34" y="0"/>
                </a:cxn>
                <a:cxn ang="0">
                  <a:pos x="1392" y="0"/>
                </a:cxn>
                <a:cxn ang="0">
                  <a:pos x="1418" y="14"/>
                </a:cxn>
                <a:cxn ang="0">
                  <a:pos x="1425" y="29"/>
                </a:cxn>
                <a:cxn ang="0">
                  <a:pos x="1425" y="66"/>
                </a:cxn>
                <a:cxn ang="0">
                  <a:pos x="1405" y="87"/>
                </a:cxn>
                <a:cxn ang="0">
                  <a:pos x="1365" y="87"/>
                </a:cxn>
                <a:cxn ang="0">
                  <a:pos x="1351" y="95"/>
                </a:cxn>
                <a:cxn ang="0">
                  <a:pos x="1345" y="87"/>
                </a:cxn>
                <a:cxn ang="0">
                  <a:pos x="34" y="87"/>
                </a:cxn>
                <a:cxn ang="0">
                  <a:pos x="7" y="73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34" y="0"/>
                </a:cxn>
              </a:cxnLst>
              <a:rect l="0" t="0" r="r" b="b"/>
              <a:pathLst>
                <a:path w="1432" h="547">
                  <a:moveTo>
                    <a:pt x="60" y="452"/>
                  </a:moveTo>
                  <a:lnTo>
                    <a:pt x="1385" y="452"/>
                  </a:lnTo>
                  <a:lnTo>
                    <a:pt x="1398" y="459"/>
                  </a:lnTo>
                  <a:lnTo>
                    <a:pt x="1412" y="459"/>
                  </a:lnTo>
                  <a:lnTo>
                    <a:pt x="1432" y="481"/>
                  </a:lnTo>
                  <a:lnTo>
                    <a:pt x="1432" y="518"/>
                  </a:lnTo>
                  <a:lnTo>
                    <a:pt x="1425" y="532"/>
                  </a:lnTo>
                  <a:lnTo>
                    <a:pt x="1398" y="547"/>
                  </a:lnTo>
                  <a:lnTo>
                    <a:pt x="47" y="547"/>
                  </a:lnTo>
                  <a:lnTo>
                    <a:pt x="20" y="532"/>
                  </a:lnTo>
                  <a:lnTo>
                    <a:pt x="13" y="518"/>
                  </a:lnTo>
                  <a:lnTo>
                    <a:pt x="13" y="481"/>
                  </a:lnTo>
                  <a:lnTo>
                    <a:pt x="34" y="459"/>
                  </a:lnTo>
                  <a:lnTo>
                    <a:pt x="47" y="459"/>
                  </a:lnTo>
                  <a:lnTo>
                    <a:pt x="60" y="452"/>
                  </a:lnTo>
                  <a:close/>
                  <a:moveTo>
                    <a:pt x="34" y="0"/>
                  </a:moveTo>
                  <a:lnTo>
                    <a:pt x="1392" y="0"/>
                  </a:lnTo>
                  <a:lnTo>
                    <a:pt x="1418" y="14"/>
                  </a:lnTo>
                  <a:lnTo>
                    <a:pt x="1425" y="29"/>
                  </a:lnTo>
                  <a:lnTo>
                    <a:pt x="1425" y="66"/>
                  </a:lnTo>
                  <a:lnTo>
                    <a:pt x="1405" y="87"/>
                  </a:lnTo>
                  <a:lnTo>
                    <a:pt x="1365" y="87"/>
                  </a:lnTo>
                  <a:lnTo>
                    <a:pt x="1351" y="95"/>
                  </a:lnTo>
                  <a:lnTo>
                    <a:pt x="1345" y="87"/>
                  </a:lnTo>
                  <a:lnTo>
                    <a:pt x="34" y="87"/>
                  </a:lnTo>
                  <a:lnTo>
                    <a:pt x="7" y="73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Freeform 8"/>
            <p:cNvSpPr>
              <a:spLocks noEditPoints="1"/>
            </p:cNvSpPr>
            <p:nvPr/>
          </p:nvSpPr>
          <p:spPr bwMode="auto">
            <a:xfrm>
              <a:off x="5394" y="2084"/>
              <a:ext cx="1532" cy="1634"/>
            </a:xfrm>
            <a:custGeom>
              <a:avLst/>
              <a:gdLst/>
              <a:ahLst/>
              <a:cxnLst>
                <a:cxn ang="0">
                  <a:pos x="762" y="88"/>
                </a:cxn>
                <a:cxn ang="0">
                  <a:pos x="729" y="139"/>
                </a:cxn>
                <a:cxn ang="0">
                  <a:pos x="575" y="781"/>
                </a:cxn>
                <a:cxn ang="0">
                  <a:pos x="1010" y="751"/>
                </a:cxn>
                <a:cxn ang="0">
                  <a:pos x="1177" y="642"/>
                </a:cxn>
                <a:cxn ang="0">
                  <a:pos x="1291" y="379"/>
                </a:cxn>
                <a:cxn ang="0">
                  <a:pos x="1257" y="168"/>
                </a:cxn>
                <a:cxn ang="0">
                  <a:pos x="1097" y="88"/>
                </a:cxn>
                <a:cxn ang="0">
                  <a:pos x="381" y="0"/>
                </a:cxn>
                <a:cxn ang="0">
                  <a:pos x="1271" y="44"/>
                </a:cxn>
                <a:cxn ang="0">
                  <a:pos x="1485" y="256"/>
                </a:cxn>
                <a:cxn ang="0">
                  <a:pos x="1425" y="562"/>
                </a:cxn>
                <a:cxn ang="0">
                  <a:pos x="1137" y="766"/>
                </a:cxn>
                <a:cxn ang="0">
                  <a:pos x="1023" y="803"/>
                </a:cxn>
                <a:cxn ang="0">
                  <a:pos x="1110" y="824"/>
                </a:cxn>
                <a:cxn ang="0">
                  <a:pos x="1217" y="977"/>
                </a:cxn>
                <a:cxn ang="0">
                  <a:pos x="1224" y="1116"/>
                </a:cxn>
                <a:cxn ang="0">
                  <a:pos x="1197" y="1430"/>
                </a:cxn>
                <a:cxn ang="0">
                  <a:pos x="1237" y="1568"/>
                </a:cxn>
                <a:cxn ang="0">
                  <a:pos x="1358" y="1554"/>
                </a:cxn>
                <a:cxn ang="0">
                  <a:pos x="1478" y="1364"/>
                </a:cxn>
                <a:cxn ang="0">
                  <a:pos x="1491" y="1335"/>
                </a:cxn>
                <a:cxn ang="0">
                  <a:pos x="1532" y="1349"/>
                </a:cxn>
                <a:cxn ang="0">
                  <a:pos x="1505" y="1452"/>
                </a:cxn>
                <a:cxn ang="0">
                  <a:pos x="1351" y="1619"/>
                </a:cxn>
                <a:cxn ang="0">
                  <a:pos x="1217" y="1627"/>
                </a:cxn>
                <a:cxn ang="0">
                  <a:pos x="1070" y="1568"/>
                </a:cxn>
                <a:cxn ang="0">
                  <a:pos x="990" y="1379"/>
                </a:cxn>
                <a:cxn ang="0">
                  <a:pos x="1023" y="1182"/>
                </a:cxn>
                <a:cxn ang="0">
                  <a:pos x="1057" y="1021"/>
                </a:cxn>
                <a:cxn ang="0">
                  <a:pos x="1010" y="883"/>
                </a:cxn>
                <a:cxn ang="0">
                  <a:pos x="822" y="810"/>
                </a:cxn>
                <a:cxn ang="0">
                  <a:pos x="421" y="1437"/>
                </a:cxn>
                <a:cxn ang="0">
                  <a:pos x="461" y="1503"/>
                </a:cxn>
                <a:cxn ang="0">
                  <a:pos x="615" y="1517"/>
                </a:cxn>
                <a:cxn ang="0">
                  <a:pos x="615" y="1568"/>
                </a:cxn>
                <a:cxn ang="0">
                  <a:pos x="588" y="1590"/>
                </a:cxn>
                <a:cxn ang="0">
                  <a:pos x="240" y="1583"/>
                </a:cxn>
                <a:cxn ang="0">
                  <a:pos x="6" y="1583"/>
                </a:cxn>
                <a:cxn ang="0">
                  <a:pos x="6" y="1525"/>
                </a:cxn>
                <a:cxn ang="0">
                  <a:pos x="147" y="1510"/>
                </a:cxn>
                <a:cxn ang="0">
                  <a:pos x="240" y="1452"/>
                </a:cxn>
                <a:cxn ang="0">
                  <a:pos x="548" y="139"/>
                </a:cxn>
                <a:cxn ang="0">
                  <a:pos x="515" y="73"/>
                </a:cxn>
                <a:cxn ang="0">
                  <a:pos x="374" y="66"/>
                </a:cxn>
                <a:cxn ang="0">
                  <a:pos x="354" y="22"/>
                </a:cxn>
              </a:cxnLst>
              <a:rect l="0" t="0" r="r" b="b"/>
              <a:pathLst>
                <a:path w="1532" h="1634">
                  <a:moveTo>
                    <a:pt x="809" y="73"/>
                  </a:moveTo>
                  <a:lnTo>
                    <a:pt x="782" y="80"/>
                  </a:lnTo>
                  <a:lnTo>
                    <a:pt x="762" y="88"/>
                  </a:lnTo>
                  <a:lnTo>
                    <a:pt x="749" y="95"/>
                  </a:lnTo>
                  <a:lnTo>
                    <a:pt x="735" y="117"/>
                  </a:lnTo>
                  <a:lnTo>
                    <a:pt x="729" y="139"/>
                  </a:lnTo>
                  <a:lnTo>
                    <a:pt x="722" y="168"/>
                  </a:lnTo>
                  <a:lnTo>
                    <a:pt x="715" y="175"/>
                  </a:lnTo>
                  <a:lnTo>
                    <a:pt x="575" y="781"/>
                  </a:lnTo>
                  <a:lnTo>
                    <a:pt x="816" y="781"/>
                  </a:lnTo>
                  <a:lnTo>
                    <a:pt x="923" y="773"/>
                  </a:lnTo>
                  <a:lnTo>
                    <a:pt x="1010" y="751"/>
                  </a:lnTo>
                  <a:lnTo>
                    <a:pt x="1083" y="715"/>
                  </a:lnTo>
                  <a:lnTo>
                    <a:pt x="1137" y="679"/>
                  </a:lnTo>
                  <a:lnTo>
                    <a:pt x="1177" y="642"/>
                  </a:lnTo>
                  <a:lnTo>
                    <a:pt x="1231" y="562"/>
                  </a:lnTo>
                  <a:lnTo>
                    <a:pt x="1271" y="467"/>
                  </a:lnTo>
                  <a:lnTo>
                    <a:pt x="1291" y="379"/>
                  </a:lnTo>
                  <a:lnTo>
                    <a:pt x="1297" y="307"/>
                  </a:lnTo>
                  <a:lnTo>
                    <a:pt x="1284" y="226"/>
                  </a:lnTo>
                  <a:lnTo>
                    <a:pt x="1257" y="168"/>
                  </a:lnTo>
                  <a:lnTo>
                    <a:pt x="1217" y="132"/>
                  </a:lnTo>
                  <a:lnTo>
                    <a:pt x="1164" y="102"/>
                  </a:lnTo>
                  <a:lnTo>
                    <a:pt x="1097" y="88"/>
                  </a:lnTo>
                  <a:lnTo>
                    <a:pt x="1037" y="73"/>
                  </a:lnTo>
                  <a:lnTo>
                    <a:pt x="809" y="73"/>
                  </a:lnTo>
                  <a:close/>
                  <a:moveTo>
                    <a:pt x="381" y="0"/>
                  </a:moveTo>
                  <a:lnTo>
                    <a:pt x="1023" y="0"/>
                  </a:lnTo>
                  <a:lnTo>
                    <a:pt x="1157" y="15"/>
                  </a:lnTo>
                  <a:lnTo>
                    <a:pt x="1271" y="44"/>
                  </a:lnTo>
                  <a:lnTo>
                    <a:pt x="1364" y="95"/>
                  </a:lnTo>
                  <a:lnTo>
                    <a:pt x="1438" y="168"/>
                  </a:lnTo>
                  <a:lnTo>
                    <a:pt x="1485" y="256"/>
                  </a:lnTo>
                  <a:lnTo>
                    <a:pt x="1498" y="350"/>
                  </a:lnTo>
                  <a:lnTo>
                    <a:pt x="1478" y="460"/>
                  </a:lnTo>
                  <a:lnTo>
                    <a:pt x="1425" y="562"/>
                  </a:lnTo>
                  <a:lnTo>
                    <a:pt x="1344" y="642"/>
                  </a:lnTo>
                  <a:lnTo>
                    <a:pt x="1244" y="715"/>
                  </a:lnTo>
                  <a:lnTo>
                    <a:pt x="1137" y="766"/>
                  </a:lnTo>
                  <a:lnTo>
                    <a:pt x="1057" y="795"/>
                  </a:lnTo>
                  <a:lnTo>
                    <a:pt x="1030" y="781"/>
                  </a:lnTo>
                  <a:lnTo>
                    <a:pt x="1023" y="803"/>
                  </a:lnTo>
                  <a:lnTo>
                    <a:pt x="1057" y="795"/>
                  </a:lnTo>
                  <a:lnTo>
                    <a:pt x="1063" y="795"/>
                  </a:lnTo>
                  <a:lnTo>
                    <a:pt x="1110" y="824"/>
                  </a:lnTo>
                  <a:lnTo>
                    <a:pt x="1150" y="861"/>
                  </a:lnTo>
                  <a:lnTo>
                    <a:pt x="1190" y="912"/>
                  </a:lnTo>
                  <a:lnTo>
                    <a:pt x="1217" y="977"/>
                  </a:lnTo>
                  <a:lnTo>
                    <a:pt x="1231" y="1058"/>
                  </a:lnTo>
                  <a:lnTo>
                    <a:pt x="1231" y="1080"/>
                  </a:lnTo>
                  <a:lnTo>
                    <a:pt x="1224" y="1116"/>
                  </a:lnTo>
                  <a:lnTo>
                    <a:pt x="1224" y="1167"/>
                  </a:lnTo>
                  <a:lnTo>
                    <a:pt x="1210" y="1255"/>
                  </a:lnTo>
                  <a:lnTo>
                    <a:pt x="1197" y="1430"/>
                  </a:lnTo>
                  <a:lnTo>
                    <a:pt x="1197" y="1495"/>
                  </a:lnTo>
                  <a:lnTo>
                    <a:pt x="1210" y="1539"/>
                  </a:lnTo>
                  <a:lnTo>
                    <a:pt x="1237" y="1568"/>
                  </a:lnTo>
                  <a:lnTo>
                    <a:pt x="1284" y="1576"/>
                  </a:lnTo>
                  <a:lnTo>
                    <a:pt x="1317" y="1568"/>
                  </a:lnTo>
                  <a:lnTo>
                    <a:pt x="1358" y="1554"/>
                  </a:lnTo>
                  <a:lnTo>
                    <a:pt x="1398" y="1517"/>
                  </a:lnTo>
                  <a:lnTo>
                    <a:pt x="1445" y="1452"/>
                  </a:lnTo>
                  <a:lnTo>
                    <a:pt x="1478" y="1364"/>
                  </a:lnTo>
                  <a:lnTo>
                    <a:pt x="1478" y="1357"/>
                  </a:lnTo>
                  <a:lnTo>
                    <a:pt x="1485" y="1342"/>
                  </a:lnTo>
                  <a:lnTo>
                    <a:pt x="1491" y="1335"/>
                  </a:lnTo>
                  <a:lnTo>
                    <a:pt x="1511" y="1335"/>
                  </a:lnTo>
                  <a:lnTo>
                    <a:pt x="1525" y="1342"/>
                  </a:lnTo>
                  <a:lnTo>
                    <a:pt x="1532" y="1349"/>
                  </a:lnTo>
                  <a:lnTo>
                    <a:pt x="1532" y="1364"/>
                  </a:lnTo>
                  <a:lnTo>
                    <a:pt x="1525" y="1393"/>
                  </a:lnTo>
                  <a:lnTo>
                    <a:pt x="1505" y="1452"/>
                  </a:lnTo>
                  <a:lnTo>
                    <a:pt x="1471" y="1510"/>
                  </a:lnTo>
                  <a:lnTo>
                    <a:pt x="1418" y="1576"/>
                  </a:lnTo>
                  <a:lnTo>
                    <a:pt x="1351" y="1619"/>
                  </a:lnTo>
                  <a:lnTo>
                    <a:pt x="1271" y="1634"/>
                  </a:lnTo>
                  <a:lnTo>
                    <a:pt x="1251" y="1634"/>
                  </a:lnTo>
                  <a:lnTo>
                    <a:pt x="1217" y="1627"/>
                  </a:lnTo>
                  <a:lnTo>
                    <a:pt x="1170" y="1619"/>
                  </a:lnTo>
                  <a:lnTo>
                    <a:pt x="1117" y="1605"/>
                  </a:lnTo>
                  <a:lnTo>
                    <a:pt x="1070" y="1568"/>
                  </a:lnTo>
                  <a:lnTo>
                    <a:pt x="1030" y="1525"/>
                  </a:lnTo>
                  <a:lnTo>
                    <a:pt x="1003" y="1466"/>
                  </a:lnTo>
                  <a:lnTo>
                    <a:pt x="990" y="1379"/>
                  </a:lnTo>
                  <a:lnTo>
                    <a:pt x="996" y="1320"/>
                  </a:lnTo>
                  <a:lnTo>
                    <a:pt x="1010" y="1255"/>
                  </a:lnTo>
                  <a:lnTo>
                    <a:pt x="1023" y="1182"/>
                  </a:lnTo>
                  <a:lnTo>
                    <a:pt x="1043" y="1123"/>
                  </a:lnTo>
                  <a:lnTo>
                    <a:pt x="1050" y="1065"/>
                  </a:lnTo>
                  <a:lnTo>
                    <a:pt x="1057" y="1021"/>
                  </a:lnTo>
                  <a:lnTo>
                    <a:pt x="1050" y="977"/>
                  </a:lnTo>
                  <a:lnTo>
                    <a:pt x="1037" y="934"/>
                  </a:lnTo>
                  <a:lnTo>
                    <a:pt x="1010" y="883"/>
                  </a:lnTo>
                  <a:lnTo>
                    <a:pt x="970" y="846"/>
                  </a:lnTo>
                  <a:lnTo>
                    <a:pt x="909" y="817"/>
                  </a:lnTo>
                  <a:lnTo>
                    <a:pt x="822" y="810"/>
                  </a:lnTo>
                  <a:lnTo>
                    <a:pt x="568" y="810"/>
                  </a:lnTo>
                  <a:lnTo>
                    <a:pt x="428" y="1422"/>
                  </a:lnTo>
                  <a:lnTo>
                    <a:pt x="421" y="1437"/>
                  </a:lnTo>
                  <a:lnTo>
                    <a:pt x="421" y="1466"/>
                  </a:lnTo>
                  <a:lnTo>
                    <a:pt x="434" y="1488"/>
                  </a:lnTo>
                  <a:lnTo>
                    <a:pt x="461" y="1503"/>
                  </a:lnTo>
                  <a:lnTo>
                    <a:pt x="508" y="1510"/>
                  </a:lnTo>
                  <a:lnTo>
                    <a:pt x="602" y="1510"/>
                  </a:lnTo>
                  <a:lnTo>
                    <a:pt x="615" y="1517"/>
                  </a:lnTo>
                  <a:lnTo>
                    <a:pt x="622" y="1525"/>
                  </a:lnTo>
                  <a:lnTo>
                    <a:pt x="622" y="1561"/>
                  </a:lnTo>
                  <a:lnTo>
                    <a:pt x="615" y="1568"/>
                  </a:lnTo>
                  <a:lnTo>
                    <a:pt x="608" y="1583"/>
                  </a:lnTo>
                  <a:lnTo>
                    <a:pt x="602" y="1583"/>
                  </a:lnTo>
                  <a:lnTo>
                    <a:pt x="588" y="1590"/>
                  </a:lnTo>
                  <a:lnTo>
                    <a:pt x="434" y="1590"/>
                  </a:lnTo>
                  <a:lnTo>
                    <a:pt x="361" y="1583"/>
                  </a:lnTo>
                  <a:lnTo>
                    <a:pt x="240" y="1583"/>
                  </a:lnTo>
                  <a:lnTo>
                    <a:pt x="167" y="1590"/>
                  </a:lnTo>
                  <a:lnTo>
                    <a:pt x="20" y="1590"/>
                  </a:lnTo>
                  <a:lnTo>
                    <a:pt x="6" y="1583"/>
                  </a:lnTo>
                  <a:lnTo>
                    <a:pt x="0" y="1576"/>
                  </a:lnTo>
                  <a:lnTo>
                    <a:pt x="0" y="1539"/>
                  </a:lnTo>
                  <a:lnTo>
                    <a:pt x="6" y="1525"/>
                  </a:lnTo>
                  <a:lnTo>
                    <a:pt x="13" y="1517"/>
                  </a:lnTo>
                  <a:lnTo>
                    <a:pt x="26" y="1510"/>
                  </a:lnTo>
                  <a:lnTo>
                    <a:pt x="147" y="1510"/>
                  </a:lnTo>
                  <a:lnTo>
                    <a:pt x="200" y="1495"/>
                  </a:lnTo>
                  <a:lnTo>
                    <a:pt x="227" y="1481"/>
                  </a:lnTo>
                  <a:lnTo>
                    <a:pt x="240" y="1452"/>
                  </a:lnTo>
                  <a:lnTo>
                    <a:pt x="254" y="1401"/>
                  </a:lnTo>
                  <a:lnTo>
                    <a:pt x="541" y="153"/>
                  </a:lnTo>
                  <a:lnTo>
                    <a:pt x="548" y="139"/>
                  </a:lnTo>
                  <a:lnTo>
                    <a:pt x="548" y="95"/>
                  </a:lnTo>
                  <a:lnTo>
                    <a:pt x="541" y="88"/>
                  </a:lnTo>
                  <a:lnTo>
                    <a:pt x="515" y="73"/>
                  </a:lnTo>
                  <a:lnTo>
                    <a:pt x="475" y="73"/>
                  </a:lnTo>
                  <a:lnTo>
                    <a:pt x="455" y="66"/>
                  </a:lnTo>
                  <a:lnTo>
                    <a:pt x="374" y="66"/>
                  </a:lnTo>
                  <a:lnTo>
                    <a:pt x="361" y="59"/>
                  </a:lnTo>
                  <a:lnTo>
                    <a:pt x="354" y="51"/>
                  </a:lnTo>
                  <a:lnTo>
                    <a:pt x="354" y="22"/>
                  </a:lnTo>
                  <a:lnTo>
                    <a:pt x="368" y="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Freeform 9"/>
            <p:cNvSpPr>
              <a:spLocks noEditPoints="1"/>
            </p:cNvSpPr>
            <p:nvPr/>
          </p:nvSpPr>
          <p:spPr bwMode="auto">
            <a:xfrm>
              <a:off x="7053" y="2062"/>
              <a:ext cx="923" cy="2094"/>
            </a:xfrm>
            <a:custGeom>
              <a:avLst/>
              <a:gdLst/>
              <a:ahLst/>
              <a:cxnLst>
                <a:cxn ang="0">
                  <a:pos x="649" y="248"/>
                </a:cxn>
                <a:cxn ang="0">
                  <a:pos x="682" y="263"/>
                </a:cxn>
                <a:cxn ang="0">
                  <a:pos x="849" y="256"/>
                </a:cxn>
                <a:cxn ang="0">
                  <a:pos x="802" y="234"/>
                </a:cxn>
                <a:cxn ang="0">
                  <a:pos x="575" y="0"/>
                </a:cxn>
                <a:cxn ang="0">
                  <a:pos x="595" y="8"/>
                </a:cxn>
                <a:cxn ang="0">
                  <a:pos x="602" y="51"/>
                </a:cxn>
                <a:cxn ang="0">
                  <a:pos x="595" y="168"/>
                </a:cxn>
                <a:cxn ang="0">
                  <a:pos x="608" y="205"/>
                </a:cxn>
                <a:cxn ang="0">
                  <a:pos x="816" y="175"/>
                </a:cxn>
                <a:cxn ang="0">
                  <a:pos x="909" y="205"/>
                </a:cxn>
                <a:cxn ang="0">
                  <a:pos x="909" y="278"/>
                </a:cxn>
                <a:cxn ang="0">
                  <a:pos x="822" y="307"/>
                </a:cxn>
                <a:cxn ang="0">
                  <a:pos x="682" y="314"/>
                </a:cxn>
                <a:cxn ang="0">
                  <a:pos x="595" y="270"/>
                </a:cxn>
                <a:cxn ang="0">
                  <a:pos x="481" y="350"/>
                </a:cxn>
                <a:cxn ang="0">
                  <a:pos x="267" y="628"/>
                </a:cxn>
                <a:cxn ang="0">
                  <a:pos x="133" y="978"/>
                </a:cxn>
                <a:cxn ang="0">
                  <a:pos x="113" y="1204"/>
                </a:cxn>
                <a:cxn ang="0">
                  <a:pos x="153" y="1357"/>
                </a:cxn>
                <a:cxn ang="0">
                  <a:pos x="234" y="1452"/>
                </a:cxn>
                <a:cxn ang="0">
                  <a:pos x="314" y="1495"/>
                </a:cxn>
                <a:cxn ang="0">
                  <a:pos x="461" y="1547"/>
                </a:cxn>
                <a:cxn ang="0">
                  <a:pos x="635" y="1627"/>
                </a:cxn>
                <a:cxn ang="0">
                  <a:pos x="695" y="1685"/>
                </a:cxn>
                <a:cxn ang="0">
                  <a:pos x="729" y="1809"/>
                </a:cxn>
                <a:cxn ang="0">
                  <a:pos x="682" y="1970"/>
                </a:cxn>
                <a:cxn ang="0">
                  <a:pos x="568" y="2079"/>
                </a:cxn>
                <a:cxn ang="0">
                  <a:pos x="428" y="2086"/>
                </a:cxn>
                <a:cxn ang="0">
                  <a:pos x="327" y="2035"/>
                </a:cxn>
                <a:cxn ang="0">
                  <a:pos x="287" y="1984"/>
                </a:cxn>
                <a:cxn ang="0">
                  <a:pos x="301" y="1962"/>
                </a:cxn>
                <a:cxn ang="0">
                  <a:pos x="334" y="1977"/>
                </a:cxn>
                <a:cxn ang="0">
                  <a:pos x="495" y="2050"/>
                </a:cxn>
                <a:cxn ang="0">
                  <a:pos x="582" y="1999"/>
                </a:cxn>
                <a:cxn ang="0">
                  <a:pos x="615" y="1897"/>
                </a:cxn>
                <a:cxn ang="0">
                  <a:pos x="582" y="1794"/>
                </a:cxn>
                <a:cxn ang="0">
                  <a:pos x="481" y="1736"/>
                </a:cxn>
                <a:cxn ang="0">
                  <a:pos x="414" y="1707"/>
                </a:cxn>
                <a:cxn ang="0">
                  <a:pos x="347" y="1685"/>
                </a:cxn>
                <a:cxn ang="0">
                  <a:pos x="214" y="1634"/>
                </a:cxn>
                <a:cxn ang="0">
                  <a:pos x="87" y="1532"/>
                </a:cxn>
                <a:cxn ang="0">
                  <a:pos x="13" y="1357"/>
                </a:cxn>
                <a:cxn ang="0">
                  <a:pos x="20" y="1043"/>
                </a:cxn>
                <a:cxn ang="0">
                  <a:pos x="147" y="686"/>
                </a:cxn>
                <a:cxn ang="0">
                  <a:pos x="347" y="409"/>
                </a:cxn>
                <a:cxn ang="0">
                  <a:pos x="562" y="234"/>
                </a:cxn>
                <a:cxn ang="0">
                  <a:pos x="541" y="117"/>
                </a:cxn>
                <a:cxn ang="0">
                  <a:pos x="548" y="59"/>
                </a:cxn>
                <a:cxn ang="0">
                  <a:pos x="575" y="0"/>
                </a:cxn>
              </a:cxnLst>
              <a:rect l="0" t="0" r="r" b="b"/>
              <a:pathLst>
                <a:path w="923" h="2094">
                  <a:moveTo>
                    <a:pt x="702" y="234"/>
                  </a:moveTo>
                  <a:lnTo>
                    <a:pt x="649" y="248"/>
                  </a:lnTo>
                  <a:lnTo>
                    <a:pt x="669" y="256"/>
                  </a:lnTo>
                  <a:lnTo>
                    <a:pt x="682" y="263"/>
                  </a:lnTo>
                  <a:lnTo>
                    <a:pt x="809" y="263"/>
                  </a:lnTo>
                  <a:lnTo>
                    <a:pt x="849" y="256"/>
                  </a:lnTo>
                  <a:lnTo>
                    <a:pt x="869" y="248"/>
                  </a:lnTo>
                  <a:lnTo>
                    <a:pt x="802" y="234"/>
                  </a:lnTo>
                  <a:lnTo>
                    <a:pt x="702" y="234"/>
                  </a:lnTo>
                  <a:close/>
                  <a:moveTo>
                    <a:pt x="575" y="0"/>
                  </a:moveTo>
                  <a:lnTo>
                    <a:pt x="588" y="0"/>
                  </a:lnTo>
                  <a:lnTo>
                    <a:pt x="595" y="8"/>
                  </a:lnTo>
                  <a:lnTo>
                    <a:pt x="602" y="22"/>
                  </a:lnTo>
                  <a:lnTo>
                    <a:pt x="602" y="51"/>
                  </a:lnTo>
                  <a:lnTo>
                    <a:pt x="595" y="73"/>
                  </a:lnTo>
                  <a:lnTo>
                    <a:pt x="595" y="168"/>
                  </a:lnTo>
                  <a:lnTo>
                    <a:pt x="602" y="183"/>
                  </a:lnTo>
                  <a:lnTo>
                    <a:pt x="608" y="205"/>
                  </a:lnTo>
                  <a:lnTo>
                    <a:pt x="689" y="175"/>
                  </a:lnTo>
                  <a:lnTo>
                    <a:pt x="816" y="175"/>
                  </a:lnTo>
                  <a:lnTo>
                    <a:pt x="869" y="183"/>
                  </a:lnTo>
                  <a:lnTo>
                    <a:pt x="909" y="205"/>
                  </a:lnTo>
                  <a:lnTo>
                    <a:pt x="923" y="241"/>
                  </a:lnTo>
                  <a:lnTo>
                    <a:pt x="909" y="278"/>
                  </a:lnTo>
                  <a:lnTo>
                    <a:pt x="869" y="299"/>
                  </a:lnTo>
                  <a:lnTo>
                    <a:pt x="822" y="307"/>
                  </a:lnTo>
                  <a:lnTo>
                    <a:pt x="769" y="314"/>
                  </a:lnTo>
                  <a:lnTo>
                    <a:pt x="682" y="314"/>
                  </a:lnTo>
                  <a:lnTo>
                    <a:pt x="635" y="299"/>
                  </a:lnTo>
                  <a:lnTo>
                    <a:pt x="595" y="270"/>
                  </a:lnTo>
                  <a:lnTo>
                    <a:pt x="588" y="270"/>
                  </a:lnTo>
                  <a:lnTo>
                    <a:pt x="481" y="350"/>
                  </a:lnTo>
                  <a:lnTo>
                    <a:pt x="368" y="474"/>
                  </a:lnTo>
                  <a:lnTo>
                    <a:pt x="267" y="628"/>
                  </a:lnTo>
                  <a:lnTo>
                    <a:pt x="187" y="795"/>
                  </a:lnTo>
                  <a:lnTo>
                    <a:pt x="133" y="978"/>
                  </a:lnTo>
                  <a:lnTo>
                    <a:pt x="113" y="1160"/>
                  </a:lnTo>
                  <a:lnTo>
                    <a:pt x="113" y="1204"/>
                  </a:lnTo>
                  <a:lnTo>
                    <a:pt x="127" y="1277"/>
                  </a:lnTo>
                  <a:lnTo>
                    <a:pt x="153" y="1357"/>
                  </a:lnTo>
                  <a:lnTo>
                    <a:pt x="207" y="1430"/>
                  </a:lnTo>
                  <a:lnTo>
                    <a:pt x="234" y="1452"/>
                  </a:lnTo>
                  <a:lnTo>
                    <a:pt x="267" y="1474"/>
                  </a:lnTo>
                  <a:lnTo>
                    <a:pt x="314" y="1495"/>
                  </a:lnTo>
                  <a:lnTo>
                    <a:pt x="374" y="1517"/>
                  </a:lnTo>
                  <a:lnTo>
                    <a:pt x="461" y="1547"/>
                  </a:lnTo>
                  <a:lnTo>
                    <a:pt x="541" y="1576"/>
                  </a:lnTo>
                  <a:lnTo>
                    <a:pt x="635" y="1627"/>
                  </a:lnTo>
                  <a:lnTo>
                    <a:pt x="669" y="1656"/>
                  </a:lnTo>
                  <a:lnTo>
                    <a:pt x="695" y="1685"/>
                  </a:lnTo>
                  <a:lnTo>
                    <a:pt x="715" y="1736"/>
                  </a:lnTo>
                  <a:lnTo>
                    <a:pt x="729" y="1809"/>
                  </a:lnTo>
                  <a:lnTo>
                    <a:pt x="715" y="1889"/>
                  </a:lnTo>
                  <a:lnTo>
                    <a:pt x="682" y="1970"/>
                  </a:lnTo>
                  <a:lnTo>
                    <a:pt x="635" y="2035"/>
                  </a:lnTo>
                  <a:lnTo>
                    <a:pt x="568" y="2079"/>
                  </a:lnTo>
                  <a:lnTo>
                    <a:pt x="495" y="2094"/>
                  </a:lnTo>
                  <a:lnTo>
                    <a:pt x="428" y="2086"/>
                  </a:lnTo>
                  <a:lnTo>
                    <a:pt x="374" y="2064"/>
                  </a:lnTo>
                  <a:lnTo>
                    <a:pt x="327" y="2035"/>
                  </a:lnTo>
                  <a:lnTo>
                    <a:pt x="301" y="2006"/>
                  </a:lnTo>
                  <a:lnTo>
                    <a:pt x="287" y="1984"/>
                  </a:lnTo>
                  <a:lnTo>
                    <a:pt x="287" y="1977"/>
                  </a:lnTo>
                  <a:lnTo>
                    <a:pt x="301" y="1962"/>
                  </a:lnTo>
                  <a:lnTo>
                    <a:pt x="321" y="1962"/>
                  </a:lnTo>
                  <a:lnTo>
                    <a:pt x="334" y="1977"/>
                  </a:lnTo>
                  <a:lnTo>
                    <a:pt x="408" y="2035"/>
                  </a:lnTo>
                  <a:lnTo>
                    <a:pt x="495" y="2050"/>
                  </a:lnTo>
                  <a:lnTo>
                    <a:pt x="548" y="2035"/>
                  </a:lnTo>
                  <a:lnTo>
                    <a:pt x="582" y="1999"/>
                  </a:lnTo>
                  <a:lnTo>
                    <a:pt x="608" y="1948"/>
                  </a:lnTo>
                  <a:lnTo>
                    <a:pt x="615" y="1897"/>
                  </a:lnTo>
                  <a:lnTo>
                    <a:pt x="608" y="1838"/>
                  </a:lnTo>
                  <a:lnTo>
                    <a:pt x="582" y="1794"/>
                  </a:lnTo>
                  <a:lnTo>
                    <a:pt x="548" y="1765"/>
                  </a:lnTo>
                  <a:lnTo>
                    <a:pt x="481" y="1736"/>
                  </a:lnTo>
                  <a:lnTo>
                    <a:pt x="441" y="1722"/>
                  </a:lnTo>
                  <a:lnTo>
                    <a:pt x="414" y="1707"/>
                  </a:lnTo>
                  <a:lnTo>
                    <a:pt x="388" y="1700"/>
                  </a:lnTo>
                  <a:lnTo>
                    <a:pt x="347" y="1685"/>
                  </a:lnTo>
                  <a:lnTo>
                    <a:pt x="281" y="1663"/>
                  </a:lnTo>
                  <a:lnTo>
                    <a:pt x="214" y="1634"/>
                  </a:lnTo>
                  <a:lnTo>
                    <a:pt x="147" y="1590"/>
                  </a:lnTo>
                  <a:lnTo>
                    <a:pt x="87" y="1532"/>
                  </a:lnTo>
                  <a:lnTo>
                    <a:pt x="40" y="1459"/>
                  </a:lnTo>
                  <a:lnTo>
                    <a:pt x="13" y="1357"/>
                  </a:lnTo>
                  <a:lnTo>
                    <a:pt x="0" y="1233"/>
                  </a:lnTo>
                  <a:lnTo>
                    <a:pt x="20" y="1043"/>
                  </a:lnTo>
                  <a:lnTo>
                    <a:pt x="73" y="861"/>
                  </a:lnTo>
                  <a:lnTo>
                    <a:pt x="147" y="686"/>
                  </a:lnTo>
                  <a:lnTo>
                    <a:pt x="247" y="540"/>
                  </a:lnTo>
                  <a:lnTo>
                    <a:pt x="347" y="409"/>
                  </a:lnTo>
                  <a:lnTo>
                    <a:pt x="461" y="307"/>
                  </a:lnTo>
                  <a:lnTo>
                    <a:pt x="562" y="234"/>
                  </a:lnTo>
                  <a:lnTo>
                    <a:pt x="548" y="175"/>
                  </a:lnTo>
                  <a:lnTo>
                    <a:pt x="541" y="117"/>
                  </a:lnTo>
                  <a:lnTo>
                    <a:pt x="541" y="95"/>
                  </a:lnTo>
                  <a:lnTo>
                    <a:pt x="548" y="59"/>
                  </a:lnTo>
                  <a:lnTo>
                    <a:pt x="555" y="1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8210" y="2383"/>
              <a:ext cx="1017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983" y="0"/>
                </a:cxn>
                <a:cxn ang="0">
                  <a:pos x="1010" y="15"/>
                </a:cxn>
                <a:cxn ang="0">
                  <a:pos x="1017" y="22"/>
                </a:cxn>
                <a:cxn ang="0">
                  <a:pos x="1017" y="59"/>
                </a:cxn>
                <a:cxn ang="0">
                  <a:pos x="1003" y="73"/>
                </a:cxn>
                <a:cxn ang="0">
                  <a:pos x="997" y="73"/>
                </a:cxn>
                <a:cxn ang="0">
                  <a:pos x="983" y="80"/>
                </a:cxn>
                <a:cxn ang="0">
                  <a:pos x="33" y="80"/>
                </a:cxn>
                <a:cxn ang="0">
                  <a:pos x="20" y="73"/>
                </a:cxn>
                <a:cxn ang="0">
                  <a:pos x="7" y="73"/>
                </a:cxn>
                <a:cxn ang="0">
                  <a:pos x="0" y="59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33" y="0"/>
                </a:cxn>
              </a:cxnLst>
              <a:rect l="0" t="0" r="r" b="b"/>
              <a:pathLst>
                <a:path w="1017" h="80">
                  <a:moveTo>
                    <a:pt x="33" y="0"/>
                  </a:moveTo>
                  <a:lnTo>
                    <a:pt x="983" y="0"/>
                  </a:lnTo>
                  <a:lnTo>
                    <a:pt x="1010" y="15"/>
                  </a:lnTo>
                  <a:lnTo>
                    <a:pt x="1017" y="22"/>
                  </a:lnTo>
                  <a:lnTo>
                    <a:pt x="1017" y="59"/>
                  </a:lnTo>
                  <a:lnTo>
                    <a:pt x="1003" y="73"/>
                  </a:lnTo>
                  <a:lnTo>
                    <a:pt x="997" y="73"/>
                  </a:lnTo>
                  <a:lnTo>
                    <a:pt x="983" y="80"/>
                  </a:lnTo>
                  <a:lnTo>
                    <a:pt x="33" y="80"/>
                  </a:lnTo>
                  <a:lnTo>
                    <a:pt x="20" y="73"/>
                  </a:lnTo>
                  <a:lnTo>
                    <a:pt x="7" y="73"/>
                  </a:lnTo>
                  <a:lnTo>
                    <a:pt x="0" y="59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9541" y="1741"/>
              <a:ext cx="549" cy="1102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315" y="0"/>
                </a:cxn>
                <a:cxn ang="0">
                  <a:pos x="341" y="15"/>
                </a:cxn>
                <a:cxn ang="0">
                  <a:pos x="341" y="51"/>
                </a:cxn>
                <a:cxn ang="0">
                  <a:pos x="335" y="51"/>
                </a:cxn>
                <a:cxn ang="0">
                  <a:pos x="335" y="992"/>
                </a:cxn>
                <a:cxn ang="0">
                  <a:pos x="341" y="1014"/>
                </a:cxn>
                <a:cxn ang="0">
                  <a:pos x="368" y="1029"/>
                </a:cxn>
                <a:cxn ang="0">
                  <a:pos x="415" y="1043"/>
                </a:cxn>
                <a:cxn ang="0">
                  <a:pos x="549" y="1043"/>
                </a:cxn>
                <a:cxn ang="0">
                  <a:pos x="549" y="1102"/>
                </a:cxn>
                <a:cxn ang="0">
                  <a:pos x="448" y="1102"/>
                </a:cxn>
                <a:cxn ang="0">
                  <a:pos x="381" y="1094"/>
                </a:cxn>
                <a:cxn ang="0">
                  <a:pos x="167" y="1094"/>
                </a:cxn>
                <a:cxn ang="0">
                  <a:pos x="100" y="1102"/>
                </a:cxn>
                <a:cxn ang="0">
                  <a:pos x="7" y="1102"/>
                </a:cxn>
                <a:cxn ang="0">
                  <a:pos x="7" y="1043"/>
                </a:cxn>
                <a:cxn ang="0">
                  <a:pos x="141" y="1043"/>
                </a:cxn>
                <a:cxn ang="0">
                  <a:pos x="187" y="1029"/>
                </a:cxn>
                <a:cxn ang="0">
                  <a:pos x="214" y="1014"/>
                </a:cxn>
                <a:cxn ang="0">
                  <a:pos x="221" y="992"/>
                </a:cxn>
                <a:cxn ang="0">
                  <a:pos x="221" y="124"/>
                </a:cxn>
                <a:cxn ang="0">
                  <a:pos x="134" y="154"/>
                </a:cxn>
                <a:cxn ang="0">
                  <a:pos x="54" y="168"/>
                </a:cxn>
                <a:cxn ang="0">
                  <a:pos x="0" y="168"/>
                </a:cxn>
                <a:cxn ang="0">
                  <a:pos x="0" y="110"/>
                </a:cxn>
                <a:cxn ang="0">
                  <a:pos x="47" y="110"/>
                </a:cxn>
                <a:cxn ang="0">
                  <a:pos x="100" y="103"/>
                </a:cxn>
                <a:cxn ang="0">
                  <a:pos x="167" y="88"/>
                </a:cxn>
                <a:cxn ang="0">
                  <a:pos x="234" y="51"/>
                </a:cxn>
                <a:cxn ang="0">
                  <a:pos x="294" y="0"/>
                </a:cxn>
              </a:cxnLst>
              <a:rect l="0" t="0" r="r" b="b"/>
              <a:pathLst>
                <a:path w="549" h="1102">
                  <a:moveTo>
                    <a:pt x="294" y="0"/>
                  </a:moveTo>
                  <a:lnTo>
                    <a:pt x="315" y="0"/>
                  </a:lnTo>
                  <a:lnTo>
                    <a:pt x="341" y="15"/>
                  </a:lnTo>
                  <a:lnTo>
                    <a:pt x="341" y="51"/>
                  </a:lnTo>
                  <a:lnTo>
                    <a:pt x="335" y="51"/>
                  </a:lnTo>
                  <a:lnTo>
                    <a:pt x="335" y="992"/>
                  </a:lnTo>
                  <a:lnTo>
                    <a:pt x="341" y="1014"/>
                  </a:lnTo>
                  <a:lnTo>
                    <a:pt x="368" y="1029"/>
                  </a:lnTo>
                  <a:lnTo>
                    <a:pt x="415" y="1043"/>
                  </a:lnTo>
                  <a:lnTo>
                    <a:pt x="549" y="1043"/>
                  </a:lnTo>
                  <a:lnTo>
                    <a:pt x="549" y="1102"/>
                  </a:lnTo>
                  <a:lnTo>
                    <a:pt x="448" y="1102"/>
                  </a:lnTo>
                  <a:lnTo>
                    <a:pt x="381" y="1094"/>
                  </a:lnTo>
                  <a:lnTo>
                    <a:pt x="167" y="1094"/>
                  </a:lnTo>
                  <a:lnTo>
                    <a:pt x="100" y="1102"/>
                  </a:lnTo>
                  <a:lnTo>
                    <a:pt x="7" y="1102"/>
                  </a:lnTo>
                  <a:lnTo>
                    <a:pt x="7" y="1043"/>
                  </a:lnTo>
                  <a:lnTo>
                    <a:pt x="141" y="1043"/>
                  </a:lnTo>
                  <a:lnTo>
                    <a:pt x="187" y="1029"/>
                  </a:lnTo>
                  <a:lnTo>
                    <a:pt x="214" y="1014"/>
                  </a:lnTo>
                  <a:lnTo>
                    <a:pt x="221" y="992"/>
                  </a:lnTo>
                  <a:lnTo>
                    <a:pt x="221" y="124"/>
                  </a:lnTo>
                  <a:lnTo>
                    <a:pt x="134" y="154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110"/>
                  </a:lnTo>
                  <a:lnTo>
                    <a:pt x="47" y="110"/>
                  </a:lnTo>
                  <a:lnTo>
                    <a:pt x="100" y="103"/>
                  </a:lnTo>
                  <a:lnTo>
                    <a:pt x="167" y="88"/>
                  </a:lnTo>
                  <a:lnTo>
                    <a:pt x="234" y="51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Freeform 12"/>
            <p:cNvSpPr>
              <a:spLocks noEditPoints="1"/>
            </p:cNvSpPr>
            <p:nvPr/>
          </p:nvSpPr>
          <p:spPr bwMode="auto">
            <a:xfrm>
              <a:off x="10458" y="2660"/>
              <a:ext cx="1224" cy="1532"/>
            </a:xfrm>
            <a:custGeom>
              <a:avLst/>
              <a:gdLst/>
              <a:ahLst/>
              <a:cxnLst>
                <a:cxn ang="0">
                  <a:pos x="842" y="139"/>
                </a:cxn>
                <a:cxn ang="0">
                  <a:pos x="648" y="321"/>
                </a:cxn>
                <a:cxn ang="0">
                  <a:pos x="528" y="635"/>
                </a:cxn>
                <a:cxn ang="0">
                  <a:pos x="515" y="715"/>
                </a:cxn>
                <a:cxn ang="0">
                  <a:pos x="495" y="832"/>
                </a:cxn>
                <a:cxn ang="0">
                  <a:pos x="481" y="897"/>
                </a:cxn>
                <a:cxn ang="0">
                  <a:pos x="528" y="905"/>
                </a:cxn>
                <a:cxn ang="0">
                  <a:pos x="715" y="883"/>
                </a:cxn>
                <a:cxn ang="0">
                  <a:pos x="976" y="730"/>
                </a:cxn>
                <a:cxn ang="0">
                  <a:pos x="1137" y="489"/>
                </a:cxn>
                <a:cxn ang="0">
                  <a:pos x="1150" y="285"/>
                </a:cxn>
                <a:cxn ang="0">
                  <a:pos x="1083" y="168"/>
                </a:cxn>
                <a:cxn ang="0">
                  <a:pos x="949" y="117"/>
                </a:cxn>
                <a:cxn ang="0">
                  <a:pos x="1070" y="15"/>
                </a:cxn>
                <a:cxn ang="0">
                  <a:pos x="1184" y="132"/>
                </a:cxn>
                <a:cxn ang="0">
                  <a:pos x="1224" y="321"/>
                </a:cxn>
                <a:cxn ang="0">
                  <a:pos x="1150" y="628"/>
                </a:cxn>
                <a:cxn ang="0">
                  <a:pos x="956" y="876"/>
                </a:cxn>
                <a:cxn ang="0">
                  <a:pos x="689" y="1029"/>
                </a:cxn>
                <a:cxn ang="0">
                  <a:pos x="501" y="1051"/>
                </a:cxn>
                <a:cxn ang="0">
                  <a:pos x="468" y="1043"/>
                </a:cxn>
                <a:cxn ang="0">
                  <a:pos x="401" y="1423"/>
                </a:cxn>
                <a:cxn ang="0">
                  <a:pos x="394" y="1466"/>
                </a:cxn>
                <a:cxn ang="0">
                  <a:pos x="354" y="1525"/>
                </a:cxn>
                <a:cxn ang="0">
                  <a:pos x="321" y="1532"/>
                </a:cxn>
                <a:cxn ang="0">
                  <a:pos x="287" y="1525"/>
                </a:cxn>
                <a:cxn ang="0">
                  <a:pos x="260" y="1503"/>
                </a:cxn>
                <a:cxn ang="0">
                  <a:pos x="247" y="1459"/>
                </a:cxn>
                <a:cxn ang="0">
                  <a:pos x="254" y="1437"/>
                </a:cxn>
                <a:cxn ang="0">
                  <a:pos x="254" y="1423"/>
                </a:cxn>
                <a:cxn ang="0">
                  <a:pos x="240" y="978"/>
                </a:cxn>
                <a:cxn ang="0">
                  <a:pos x="66" y="817"/>
                </a:cxn>
                <a:cxn ang="0">
                  <a:pos x="0" y="584"/>
                </a:cxn>
                <a:cxn ang="0">
                  <a:pos x="33" y="372"/>
                </a:cxn>
                <a:cxn ang="0">
                  <a:pos x="113" y="175"/>
                </a:cxn>
                <a:cxn ang="0">
                  <a:pos x="194" y="44"/>
                </a:cxn>
                <a:cxn ang="0">
                  <a:pos x="240" y="22"/>
                </a:cxn>
                <a:cxn ang="0">
                  <a:pos x="254" y="59"/>
                </a:cxn>
                <a:cxn ang="0">
                  <a:pos x="240" y="81"/>
                </a:cxn>
                <a:cxn ang="0">
                  <a:pos x="100" y="358"/>
                </a:cxn>
                <a:cxn ang="0">
                  <a:pos x="66" y="518"/>
                </a:cxn>
                <a:cxn ang="0">
                  <a:pos x="73" y="657"/>
                </a:cxn>
                <a:cxn ang="0">
                  <a:pos x="187" y="810"/>
                </a:cxn>
                <a:cxn ang="0">
                  <a:pos x="414" y="905"/>
                </a:cxn>
                <a:cxn ang="0">
                  <a:pos x="501" y="606"/>
                </a:cxn>
                <a:cxn ang="0">
                  <a:pos x="602" y="343"/>
                </a:cxn>
                <a:cxn ang="0">
                  <a:pos x="722" y="132"/>
                </a:cxn>
                <a:cxn ang="0">
                  <a:pos x="883" y="15"/>
                </a:cxn>
              </a:cxnLst>
              <a:rect l="0" t="0" r="r" b="b"/>
              <a:pathLst>
                <a:path w="1224" h="1532">
                  <a:moveTo>
                    <a:pt x="949" y="117"/>
                  </a:moveTo>
                  <a:lnTo>
                    <a:pt x="842" y="139"/>
                  </a:lnTo>
                  <a:lnTo>
                    <a:pt x="742" y="212"/>
                  </a:lnTo>
                  <a:lnTo>
                    <a:pt x="648" y="321"/>
                  </a:lnTo>
                  <a:lnTo>
                    <a:pt x="582" y="467"/>
                  </a:lnTo>
                  <a:lnTo>
                    <a:pt x="528" y="635"/>
                  </a:lnTo>
                  <a:lnTo>
                    <a:pt x="521" y="664"/>
                  </a:lnTo>
                  <a:lnTo>
                    <a:pt x="515" y="715"/>
                  </a:lnTo>
                  <a:lnTo>
                    <a:pt x="501" y="773"/>
                  </a:lnTo>
                  <a:lnTo>
                    <a:pt x="495" y="832"/>
                  </a:lnTo>
                  <a:lnTo>
                    <a:pt x="481" y="868"/>
                  </a:lnTo>
                  <a:lnTo>
                    <a:pt x="481" y="897"/>
                  </a:lnTo>
                  <a:lnTo>
                    <a:pt x="515" y="897"/>
                  </a:lnTo>
                  <a:lnTo>
                    <a:pt x="528" y="905"/>
                  </a:lnTo>
                  <a:lnTo>
                    <a:pt x="555" y="905"/>
                  </a:lnTo>
                  <a:lnTo>
                    <a:pt x="715" y="883"/>
                  </a:lnTo>
                  <a:lnTo>
                    <a:pt x="856" y="825"/>
                  </a:lnTo>
                  <a:lnTo>
                    <a:pt x="976" y="730"/>
                  </a:lnTo>
                  <a:lnTo>
                    <a:pt x="1077" y="613"/>
                  </a:lnTo>
                  <a:lnTo>
                    <a:pt x="1137" y="489"/>
                  </a:lnTo>
                  <a:lnTo>
                    <a:pt x="1157" y="358"/>
                  </a:lnTo>
                  <a:lnTo>
                    <a:pt x="1150" y="285"/>
                  </a:lnTo>
                  <a:lnTo>
                    <a:pt x="1123" y="219"/>
                  </a:lnTo>
                  <a:lnTo>
                    <a:pt x="1083" y="168"/>
                  </a:lnTo>
                  <a:lnTo>
                    <a:pt x="1030" y="132"/>
                  </a:lnTo>
                  <a:lnTo>
                    <a:pt x="949" y="117"/>
                  </a:lnTo>
                  <a:close/>
                  <a:moveTo>
                    <a:pt x="983" y="0"/>
                  </a:moveTo>
                  <a:lnTo>
                    <a:pt x="1070" y="15"/>
                  </a:lnTo>
                  <a:lnTo>
                    <a:pt x="1137" y="59"/>
                  </a:lnTo>
                  <a:lnTo>
                    <a:pt x="1184" y="132"/>
                  </a:lnTo>
                  <a:lnTo>
                    <a:pt x="1210" y="219"/>
                  </a:lnTo>
                  <a:lnTo>
                    <a:pt x="1224" y="321"/>
                  </a:lnTo>
                  <a:lnTo>
                    <a:pt x="1204" y="474"/>
                  </a:lnTo>
                  <a:lnTo>
                    <a:pt x="1150" y="628"/>
                  </a:lnTo>
                  <a:lnTo>
                    <a:pt x="1070" y="759"/>
                  </a:lnTo>
                  <a:lnTo>
                    <a:pt x="956" y="876"/>
                  </a:lnTo>
                  <a:lnTo>
                    <a:pt x="829" y="970"/>
                  </a:lnTo>
                  <a:lnTo>
                    <a:pt x="689" y="1029"/>
                  </a:lnTo>
                  <a:lnTo>
                    <a:pt x="541" y="1051"/>
                  </a:lnTo>
                  <a:lnTo>
                    <a:pt x="501" y="1051"/>
                  </a:lnTo>
                  <a:lnTo>
                    <a:pt x="481" y="1043"/>
                  </a:lnTo>
                  <a:lnTo>
                    <a:pt x="468" y="1043"/>
                  </a:lnTo>
                  <a:lnTo>
                    <a:pt x="408" y="1372"/>
                  </a:lnTo>
                  <a:lnTo>
                    <a:pt x="401" y="1423"/>
                  </a:lnTo>
                  <a:lnTo>
                    <a:pt x="401" y="1452"/>
                  </a:lnTo>
                  <a:lnTo>
                    <a:pt x="394" y="1466"/>
                  </a:lnTo>
                  <a:lnTo>
                    <a:pt x="368" y="1510"/>
                  </a:lnTo>
                  <a:lnTo>
                    <a:pt x="354" y="1525"/>
                  </a:lnTo>
                  <a:lnTo>
                    <a:pt x="334" y="1525"/>
                  </a:lnTo>
                  <a:lnTo>
                    <a:pt x="321" y="1532"/>
                  </a:lnTo>
                  <a:lnTo>
                    <a:pt x="301" y="1532"/>
                  </a:lnTo>
                  <a:lnTo>
                    <a:pt x="287" y="1525"/>
                  </a:lnTo>
                  <a:lnTo>
                    <a:pt x="267" y="1517"/>
                  </a:lnTo>
                  <a:lnTo>
                    <a:pt x="260" y="1503"/>
                  </a:lnTo>
                  <a:lnTo>
                    <a:pt x="247" y="1488"/>
                  </a:lnTo>
                  <a:lnTo>
                    <a:pt x="247" y="1459"/>
                  </a:lnTo>
                  <a:lnTo>
                    <a:pt x="254" y="1444"/>
                  </a:lnTo>
                  <a:lnTo>
                    <a:pt x="254" y="1437"/>
                  </a:lnTo>
                  <a:lnTo>
                    <a:pt x="260" y="1415"/>
                  </a:lnTo>
                  <a:lnTo>
                    <a:pt x="254" y="1423"/>
                  </a:lnTo>
                  <a:lnTo>
                    <a:pt x="368" y="1029"/>
                  </a:lnTo>
                  <a:lnTo>
                    <a:pt x="240" y="978"/>
                  </a:lnTo>
                  <a:lnTo>
                    <a:pt x="140" y="912"/>
                  </a:lnTo>
                  <a:lnTo>
                    <a:pt x="66" y="817"/>
                  </a:lnTo>
                  <a:lnTo>
                    <a:pt x="13" y="708"/>
                  </a:lnTo>
                  <a:lnTo>
                    <a:pt x="0" y="584"/>
                  </a:lnTo>
                  <a:lnTo>
                    <a:pt x="6" y="482"/>
                  </a:lnTo>
                  <a:lnTo>
                    <a:pt x="33" y="372"/>
                  </a:lnTo>
                  <a:lnTo>
                    <a:pt x="73" y="270"/>
                  </a:lnTo>
                  <a:lnTo>
                    <a:pt x="113" y="175"/>
                  </a:lnTo>
                  <a:lnTo>
                    <a:pt x="153" y="95"/>
                  </a:lnTo>
                  <a:lnTo>
                    <a:pt x="194" y="44"/>
                  </a:lnTo>
                  <a:lnTo>
                    <a:pt x="227" y="22"/>
                  </a:lnTo>
                  <a:lnTo>
                    <a:pt x="240" y="22"/>
                  </a:lnTo>
                  <a:lnTo>
                    <a:pt x="254" y="37"/>
                  </a:lnTo>
                  <a:lnTo>
                    <a:pt x="254" y="59"/>
                  </a:lnTo>
                  <a:lnTo>
                    <a:pt x="247" y="66"/>
                  </a:lnTo>
                  <a:lnTo>
                    <a:pt x="240" y="81"/>
                  </a:lnTo>
                  <a:lnTo>
                    <a:pt x="180" y="168"/>
                  </a:lnTo>
                  <a:lnTo>
                    <a:pt x="100" y="358"/>
                  </a:lnTo>
                  <a:lnTo>
                    <a:pt x="80" y="445"/>
                  </a:lnTo>
                  <a:lnTo>
                    <a:pt x="66" y="518"/>
                  </a:lnTo>
                  <a:lnTo>
                    <a:pt x="60" y="562"/>
                  </a:lnTo>
                  <a:lnTo>
                    <a:pt x="73" y="657"/>
                  </a:lnTo>
                  <a:lnTo>
                    <a:pt x="120" y="744"/>
                  </a:lnTo>
                  <a:lnTo>
                    <a:pt x="187" y="810"/>
                  </a:lnTo>
                  <a:lnTo>
                    <a:pt x="287" y="868"/>
                  </a:lnTo>
                  <a:lnTo>
                    <a:pt x="414" y="905"/>
                  </a:lnTo>
                  <a:lnTo>
                    <a:pt x="454" y="752"/>
                  </a:lnTo>
                  <a:lnTo>
                    <a:pt x="501" y="606"/>
                  </a:lnTo>
                  <a:lnTo>
                    <a:pt x="548" y="467"/>
                  </a:lnTo>
                  <a:lnTo>
                    <a:pt x="602" y="343"/>
                  </a:lnTo>
                  <a:lnTo>
                    <a:pt x="655" y="227"/>
                  </a:lnTo>
                  <a:lnTo>
                    <a:pt x="722" y="132"/>
                  </a:lnTo>
                  <a:lnTo>
                    <a:pt x="802" y="66"/>
                  </a:lnTo>
                  <a:lnTo>
                    <a:pt x="883" y="15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12324" y="2310"/>
              <a:ext cx="1425" cy="1561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729" y="0"/>
                </a:cxn>
                <a:cxn ang="0">
                  <a:pos x="742" y="8"/>
                </a:cxn>
                <a:cxn ang="0">
                  <a:pos x="756" y="37"/>
                </a:cxn>
                <a:cxn ang="0">
                  <a:pos x="756" y="730"/>
                </a:cxn>
                <a:cxn ang="0">
                  <a:pos x="1378" y="730"/>
                </a:cxn>
                <a:cxn ang="0">
                  <a:pos x="1391" y="737"/>
                </a:cxn>
                <a:cxn ang="0">
                  <a:pos x="1405" y="737"/>
                </a:cxn>
                <a:cxn ang="0">
                  <a:pos x="1425" y="759"/>
                </a:cxn>
                <a:cxn ang="0">
                  <a:pos x="1425" y="803"/>
                </a:cxn>
                <a:cxn ang="0">
                  <a:pos x="1405" y="824"/>
                </a:cxn>
                <a:cxn ang="0">
                  <a:pos x="1391" y="824"/>
                </a:cxn>
                <a:cxn ang="0">
                  <a:pos x="1378" y="832"/>
                </a:cxn>
                <a:cxn ang="0">
                  <a:pos x="756" y="832"/>
                </a:cxn>
                <a:cxn ang="0">
                  <a:pos x="756" y="1525"/>
                </a:cxn>
                <a:cxn ang="0">
                  <a:pos x="742" y="1554"/>
                </a:cxn>
                <a:cxn ang="0">
                  <a:pos x="729" y="1561"/>
                </a:cxn>
                <a:cxn ang="0">
                  <a:pos x="696" y="1561"/>
                </a:cxn>
                <a:cxn ang="0">
                  <a:pos x="676" y="1539"/>
                </a:cxn>
                <a:cxn ang="0">
                  <a:pos x="676" y="1525"/>
                </a:cxn>
                <a:cxn ang="0">
                  <a:pos x="669" y="1510"/>
                </a:cxn>
                <a:cxn ang="0">
                  <a:pos x="669" y="832"/>
                </a:cxn>
                <a:cxn ang="0">
                  <a:pos x="47" y="832"/>
                </a:cxn>
                <a:cxn ang="0">
                  <a:pos x="33" y="824"/>
                </a:cxn>
                <a:cxn ang="0">
                  <a:pos x="20" y="824"/>
                </a:cxn>
                <a:cxn ang="0">
                  <a:pos x="0" y="803"/>
                </a:cxn>
                <a:cxn ang="0">
                  <a:pos x="0" y="759"/>
                </a:cxn>
                <a:cxn ang="0">
                  <a:pos x="20" y="737"/>
                </a:cxn>
                <a:cxn ang="0">
                  <a:pos x="33" y="737"/>
                </a:cxn>
                <a:cxn ang="0">
                  <a:pos x="47" y="730"/>
                </a:cxn>
                <a:cxn ang="0">
                  <a:pos x="669" y="730"/>
                </a:cxn>
                <a:cxn ang="0">
                  <a:pos x="669" y="51"/>
                </a:cxn>
                <a:cxn ang="0">
                  <a:pos x="676" y="37"/>
                </a:cxn>
                <a:cxn ang="0">
                  <a:pos x="676" y="22"/>
                </a:cxn>
                <a:cxn ang="0">
                  <a:pos x="696" y="0"/>
                </a:cxn>
              </a:cxnLst>
              <a:rect l="0" t="0" r="r" b="b"/>
              <a:pathLst>
                <a:path w="1425" h="1561">
                  <a:moveTo>
                    <a:pt x="696" y="0"/>
                  </a:moveTo>
                  <a:lnTo>
                    <a:pt x="729" y="0"/>
                  </a:lnTo>
                  <a:lnTo>
                    <a:pt x="742" y="8"/>
                  </a:lnTo>
                  <a:lnTo>
                    <a:pt x="756" y="37"/>
                  </a:lnTo>
                  <a:lnTo>
                    <a:pt x="756" y="730"/>
                  </a:lnTo>
                  <a:lnTo>
                    <a:pt x="1378" y="730"/>
                  </a:lnTo>
                  <a:lnTo>
                    <a:pt x="1391" y="737"/>
                  </a:lnTo>
                  <a:lnTo>
                    <a:pt x="1405" y="737"/>
                  </a:lnTo>
                  <a:lnTo>
                    <a:pt x="1425" y="759"/>
                  </a:lnTo>
                  <a:lnTo>
                    <a:pt x="1425" y="803"/>
                  </a:lnTo>
                  <a:lnTo>
                    <a:pt x="1405" y="824"/>
                  </a:lnTo>
                  <a:lnTo>
                    <a:pt x="1391" y="824"/>
                  </a:lnTo>
                  <a:lnTo>
                    <a:pt x="1378" y="832"/>
                  </a:lnTo>
                  <a:lnTo>
                    <a:pt x="756" y="832"/>
                  </a:lnTo>
                  <a:lnTo>
                    <a:pt x="756" y="1525"/>
                  </a:lnTo>
                  <a:lnTo>
                    <a:pt x="742" y="1554"/>
                  </a:lnTo>
                  <a:lnTo>
                    <a:pt x="729" y="1561"/>
                  </a:lnTo>
                  <a:lnTo>
                    <a:pt x="696" y="1561"/>
                  </a:lnTo>
                  <a:lnTo>
                    <a:pt x="676" y="1539"/>
                  </a:lnTo>
                  <a:lnTo>
                    <a:pt x="676" y="1525"/>
                  </a:lnTo>
                  <a:lnTo>
                    <a:pt x="669" y="1510"/>
                  </a:lnTo>
                  <a:lnTo>
                    <a:pt x="669" y="832"/>
                  </a:lnTo>
                  <a:lnTo>
                    <a:pt x="47" y="832"/>
                  </a:lnTo>
                  <a:lnTo>
                    <a:pt x="33" y="824"/>
                  </a:lnTo>
                  <a:lnTo>
                    <a:pt x="20" y="824"/>
                  </a:lnTo>
                  <a:lnTo>
                    <a:pt x="0" y="803"/>
                  </a:lnTo>
                  <a:lnTo>
                    <a:pt x="0" y="759"/>
                  </a:lnTo>
                  <a:lnTo>
                    <a:pt x="20" y="737"/>
                  </a:lnTo>
                  <a:lnTo>
                    <a:pt x="33" y="737"/>
                  </a:lnTo>
                  <a:lnTo>
                    <a:pt x="47" y="730"/>
                  </a:lnTo>
                  <a:lnTo>
                    <a:pt x="669" y="730"/>
                  </a:lnTo>
                  <a:lnTo>
                    <a:pt x="669" y="51"/>
                  </a:lnTo>
                  <a:lnTo>
                    <a:pt x="676" y="37"/>
                  </a:lnTo>
                  <a:lnTo>
                    <a:pt x="676" y="22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Freeform 14"/>
            <p:cNvSpPr>
              <a:spLocks noEditPoints="1"/>
            </p:cNvSpPr>
            <p:nvPr/>
          </p:nvSpPr>
          <p:spPr bwMode="auto">
            <a:xfrm>
              <a:off x="14418" y="2019"/>
              <a:ext cx="1465" cy="1677"/>
            </a:xfrm>
            <a:custGeom>
              <a:avLst/>
              <a:gdLst/>
              <a:ahLst/>
              <a:cxnLst>
                <a:cxn ang="0">
                  <a:pos x="562" y="1050"/>
                </a:cxn>
                <a:cxn ang="0">
                  <a:pos x="983" y="284"/>
                </a:cxn>
                <a:cxn ang="0">
                  <a:pos x="1117" y="0"/>
                </a:cxn>
                <a:cxn ang="0">
                  <a:pos x="1137" y="14"/>
                </a:cxn>
                <a:cxn ang="0">
                  <a:pos x="1144" y="58"/>
                </a:cxn>
                <a:cxn ang="0">
                  <a:pos x="1284" y="1546"/>
                </a:cxn>
                <a:cxn ang="0">
                  <a:pos x="1311" y="1590"/>
                </a:cxn>
                <a:cxn ang="0">
                  <a:pos x="1445" y="1597"/>
                </a:cxn>
                <a:cxn ang="0">
                  <a:pos x="1465" y="1611"/>
                </a:cxn>
                <a:cxn ang="0">
                  <a:pos x="1458" y="1662"/>
                </a:cxn>
                <a:cxn ang="0">
                  <a:pos x="1438" y="1677"/>
                </a:cxn>
                <a:cxn ang="0">
                  <a:pos x="1237" y="1670"/>
                </a:cxn>
                <a:cxn ang="0">
                  <a:pos x="1050" y="1677"/>
                </a:cxn>
                <a:cxn ang="0">
                  <a:pos x="896" y="1670"/>
                </a:cxn>
                <a:cxn ang="0">
                  <a:pos x="889" y="1626"/>
                </a:cxn>
                <a:cxn ang="0">
                  <a:pos x="909" y="1597"/>
                </a:cxn>
                <a:cxn ang="0">
                  <a:pos x="1010" y="1590"/>
                </a:cxn>
                <a:cxn ang="0">
                  <a:pos x="1077" y="1553"/>
                </a:cxn>
                <a:cxn ang="0">
                  <a:pos x="1090" y="1487"/>
                </a:cxn>
                <a:cxn ang="0">
                  <a:pos x="1077" y="1334"/>
                </a:cxn>
                <a:cxn ang="0">
                  <a:pos x="1063" y="1174"/>
                </a:cxn>
                <a:cxn ang="0">
                  <a:pos x="521" y="1130"/>
                </a:cxn>
                <a:cxn ang="0">
                  <a:pos x="354" y="1451"/>
                </a:cxn>
                <a:cxn ang="0">
                  <a:pos x="334" y="1495"/>
                </a:cxn>
                <a:cxn ang="0">
                  <a:pos x="348" y="1560"/>
                </a:cxn>
                <a:cxn ang="0">
                  <a:pos x="414" y="1597"/>
                </a:cxn>
                <a:cxn ang="0">
                  <a:pos x="455" y="1604"/>
                </a:cxn>
                <a:cxn ang="0">
                  <a:pos x="468" y="1648"/>
                </a:cxn>
                <a:cxn ang="0">
                  <a:pos x="441" y="1670"/>
                </a:cxn>
                <a:cxn ang="0">
                  <a:pos x="214" y="1662"/>
                </a:cxn>
                <a:cxn ang="0">
                  <a:pos x="20" y="1670"/>
                </a:cxn>
                <a:cxn ang="0">
                  <a:pos x="0" y="1648"/>
                </a:cxn>
                <a:cxn ang="0">
                  <a:pos x="20" y="1597"/>
                </a:cxn>
                <a:cxn ang="0">
                  <a:pos x="47" y="1590"/>
                </a:cxn>
                <a:cxn ang="0">
                  <a:pos x="180" y="1546"/>
                </a:cxn>
                <a:cxn ang="0">
                  <a:pos x="307" y="1393"/>
                </a:cxn>
                <a:cxn ang="0">
                  <a:pos x="1050" y="43"/>
                </a:cxn>
                <a:cxn ang="0">
                  <a:pos x="1070" y="7"/>
                </a:cxn>
              </a:cxnLst>
              <a:rect l="0" t="0" r="r" b="b"/>
              <a:pathLst>
                <a:path w="1465" h="1677">
                  <a:moveTo>
                    <a:pt x="983" y="284"/>
                  </a:moveTo>
                  <a:lnTo>
                    <a:pt x="562" y="1050"/>
                  </a:lnTo>
                  <a:lnTo>
                    <a:pt x="1050" y="1050"/>
                  </a:lnTo>
                  <a:lnTo>
                    <a:pt x="983" y="284"/>
                  </a:lnTo>
                  <a:close/>
                  <a:moveTo>
                    <a:pt x="1083" y="0"/>
                  </a:moveTo>
                  <a:lnTo>
                    <a:pt x="1117" y="0"/>
                  </a:lnTo>
                  <a:lnTo>
                    <a:pt x="1130" y="7"/>
                  </a:lnTo>
                  <a:lnTo>
                    <a:pt x="1137" y="14"/>
                  </a:lnTo>
                  <a:lnTo>
                    <a:pt x="1137" y="29"/>
                  </a:lnTo>
                  <a:lnTo>
                    <a:pt x="1144" y="58"/>
                  </a:lnTo>
                  <a:lnTo>
                    <a:pt x="1277" y="1509"/>
                  </a:lnTo>
                  <a:lnTo>
                    <a:pt x="1284" y="1546"/>
                  </a:lnTo>
                  <a:lnTo>
                    <a:pt x="1291" y="1575"/>
                  </a:lnTo>
                  <a:lnTo>
                    <a:pt x="1311" y="1590"/>
                  </a:lnTo>
                  <a:lnTo>
                    <a:pt x="1351" y="1597"/>
                  </a:lnTo>
                  <a:lnTo>
                    <a:pt x="1445" y="1597"/>
                  </a:lnTo>
                  <a:lnTo>
                    <a:pt x="1458" y="1604"/>
                  </a:lnTo>
                  <a:lnTo>
                    <a:pt x="1465" y="1611"/>
                  </a:lnTo>
                  <a:lnTo>
                    <a:pt x="1465" y="1648"/>
                  </a:lnTo>
                  <a:lnTo>
                    <a:pt x="1458" y="1662"/>
                  </a:lnTo>
                  <a:lnTo>
                    <a:pt x="1451" y="1670"/>
                  </a:lnTo>
                  <a:lnTo>
                    <a:pt x="1438" y="1677"/>
                  </a:lnTo>
                  <a:lnTo>
                    <a:pt x="1304" y="1677"/>
                  </a:lnTo>
                  <a:lnTo>
                    <a:pt x="1237" y="1670"/>
                  </a:lnTo>
                  <a:lnTo>
                    <a:pt x="1184" y="1670"/>
                  </a:lnTo>
                  <a:lnTo>
                    <a:pt x="1050" y="1677"/>
                  </a:lnTo>
                  <a:lnTo>
                    <a:pt x="909" y="1677"/>
                  </a:lnTo>
                  <a:lnTo>
                    <a:pt x="896" y="1670"/>
                  </a:lnTo>
                  <a:lnTo>
                    <a:pt x="889" y="1662"/>
                  </a:lnTo>
                  <a:lnTo>
                    <a:pt x="889" y="1626"/>
                  </a:lnTo>
                  <a:lnTo>
                    <a:pt x="896" y="1611"/>
                  </a:lnTo>
                  <a:lnTo>
                    <a:pt x="909" y="1597"/>
                  </a:lnTo>
                  <a:lnTo>
                    <a:pt x="970" y="1597"/>
                  </a:lnTo>
                  <a:lnTo>
                    <a:pt x="1010" y="1590"/>
                  </a:lnTo>
                  <a:lnTo>
                    <a:pt x="1050" y="1575"/>
                  </a:lnTo>
                  <a:lnTo>
                    <a:pt x="1077" y="1553"/>
                  </a:lnTo>
                  <a:lnTo>
                    <a:pt x="1090" y="1517"/>
                  </a:lnTo>
                  <a:lnTo>
                    <a:pt x="1090" y="1487"/>
                  </a:lnTo>
                  <a:lnTo>
                    <a:pt x="1083" y="1414"/>
                  </a:lnTo>
                  <a:lnTo>
                    <a:pt x="1077" y="1334"/>
                  </a:lnTo>
                  <a:lnTo>
                    <a:pt x="1070" y="1247"/>
                  </a:lnTo>
                  <a:lnTo>
                    <a:pt x="1063" y="1174"/>
                  </a:lnTo>
                  <a:lnTo>
                    <a:pt x="1057" y="1130"/>
                  </a:lnTo>
                  <a:lnTo>
                    <a:pt x="521" y="1130"/>
                  </a:lnTo>
                  <a:lnTo>
                    <a:pt x="361" y="1429"/>
                  </a:lnTo>
                  <a:lnTo>
                    <a:pt x="354" y="1451"/>
                  </a:lnTo>
                  <a:lnTo>
                    <a:pt x="341" y="1473"/>
                  </a:lnTo>
                  <a:lnTo>
                    <a:pt x="334" y="1495"/>
                  </a:lnTo>
                  <a:lnTo>
                    <a:pt x="334" y="1538"/>
                  </a:lnTo>
                  <a:lnTo>
                    <a:pt x="348" y="1560"/>
                  </a:lnTo>
                  <a:lnTo>
                    <a:pt x="354" y="1575"/>
                  </a:lnTo>
                  <a:lnTo>
                    <a:pt x="414" y="1597"/>
                  </a:lnTo>
                  <a:lnTo>
                    <a:pt x="448" y="1597"/>
                  </a:lnTo>
                  <a:lnTo>
                    <a:pt x="455" y="1604"/>
                  </a:lnTo>
                  <a:lnTo>
                    <a:pt x="468" y="1611"/>
                  </a:lnTo>
                  <a:lnTo>
                    <a:pt x="468" y="1648"/>
                  </a:lnTo>
                  <a:lnTo>
                    <a:pt x="455" y="1662"/>
                  </a:lnTo>
                  <a:lnTo>
                    <a:pt x="441" y="1670"/>
                  </a:lnTo>
                  <a:lnTo>
                    <a:pt x="321" y="1670"/>
                  </a:lnTo>
                  <a:lnTo>
                    <a:pt x="214" y="1662"/>
                  </a:lnTo>
                  <a:lnTo>
                    <a:pt x="120" y="1670"/>
                  </a:lnTo>
                  <a:lnTo>
                    <a:pt x="20" y="1670"/>
                  </a:lnTo>
                  <a:lnTo>
                    <a:pt x="6" y="1662"/>
                  </a:lnTo>
                  <a:lnTo>
                    <a:pt x="0" y="1648"/>
                  </a:lnTo>
                  <a:lnTo>
                    <a:pt x="0" y="1619"/>
                  </a:lnTo>
                  <a:lnTo>
                    <a:pt x="20" y="1597"/>
                  </a:lnTo>
                  <a:lnTo>
                    <a:pt x="33" y="1590"/>
                  </a:lnTo>
                  <a:lnTo>
                    <a:pt x="47" y="1590"/>
                  </a:lnTo>
                  <a:lnTo>
                    <a:pt x="113" y="1575"/>
                  </a:lnTo>
                  <a:lnTo>
                    <a:pt x="180" y="1546"/>
                  </a:lnTo>
                  <a:lnTo>
                    <a:pt x="247" y="1487"/>
                  </a:lnTo>
                  <a:lnTo>
                    <a:pt x="307" y="1393"/>
                  </a:lnTo>
                  <a:lnTo>
                    <a:pt x="307" y="1400"/>
                  </a:lnTo>
                  <a:lnTo>
                    <a:pt x="1050" y="43"/>
                  </a:lnTo>
                  <a:lnTo>
                    <a:pt x="1057" y="21"/>
                  </a:lnTo>
                  <a:lnTo>
                    <a:pt x="1070" y="7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16538" y="2310"/>
              <a:ext cx="1425" cy="1561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729" y="0"/>
                </a:cxn>
                <a:cxn ang="0">
                  <a:pos x="743" y="8"/>
                </a:cxn>
                <a:cxn ang="0">
                  <a:pos x="756" y="37"/>
                </a:cxn>
                <a:cxn ang="0">
                  <a:pos x="756" y="730"/>
                </a:cxn>
                <a:cxn ang="0">
                  <a:pos x="1378" y="730"/>
                </a:cxn>
                <a:cxn ang="0">
                  <a:pos x="1392" y="737"/>
                </a:cxn>
                <a:cxn ang="0">
                  <a:pos x="1405" y="737"/>
                </a:cxn>
                <a:cxn ang="0">
                  <a:pos x="1425" y="759"/>
                </a:cxn>
                <a:cxn ang="0">
                  <a:pos x="1425" y="803"/>
                </a:cxn>
                <a:cxn ang="0">
                  <a:pos x="1405" y="824"/>
                </a:cxn>
                <a:cxn ang="0">
                  <a:pos x="1392" y="824"/>
                </a:cxn>
                <a:cxn ang="0">
                  <a:pos x="1378" y="832"/>
                </a:cxn>
                <a:cxn ang="0">
                  <a:pos x="756" y="832"/>
                </a:cxn>
                <a:cxn ang="0">
                  <a:pos x="756" y="1525"/>
                </a:cxn>
                <a:cxn ang="0">
                  <a:pos x="743" y="1554"/>
                </a:cxn>
                <a:cxn ang="0">
                  <a:pos x="729" y="1561"/>
                </a:cxn>
                <a:cxn ang="0">
                  <a:pos x="696" y="1561"/>
                </a:cxn>
                <a:cxn ang="0">
                  <a:pos x="676" y="1539"/>
                </a:cxn>
                <a:cxn ang="0">
                  <a:pos x="676" y="1525"/>
                </a:cxn>
                <a:cxn ang="0">
                  <a:pos x="669" y="1510"/>
                </a:cxn>
                <a:cxn ang="0">
                  <a:pos x="669" y="832"/>
                </a:cxn>
                <a:cxn ang="0">
                  <a:pos x="47" y="832"/>
                </a:cxn>
                <a:cxn ang="0">
                  <a:pos x="34" y="824"/>
                </a:cxn>
                <a:cxn ang="0">
                  <a:pos x="20" y="824"/>
                </a:cxn>
                <a:cxn ang="0">
                  <a:pos x="0" y="803"/>
                </a:cxn>
                <a:cxn ang="0">
                  <a:pos x="0" y="759"/>
                </a:cxn>
                <a:cxn ang="0">
                  <a:pos x="20" y="737"/>
                </a:cxn>
                <a:cxn ang="0">
                  <a:pos x="34" y="737"/>
                </a:cxn>
                <a:cxn ang="0">
                  <a:pos x="47" y="730"/>
                </a:cxn>
                <a:cxn ang="0">
                  <a:pos x="669" y="730"/>
                </a:cxn>
                <a:cxn ang="0">
                  <a:pos x="669" y="51"/>
                </a:cxn>
                <a:cxn ang="0">
                  <a:pos x="676" y="37"/>
                </a:cxn>
                <a:cxn ang="0">
                  <a:pos x="676" y="22"/>
                </a:cxn>
                <a:cxn ang="0">
                  <a:pos x="696" y="0"/>
                </a:cxn>
              </a:cxnLst>
              <a:rect l="0" t="0" r="r" b="b"/>
              <a:pathLst>
                <a:path w="1425" h="1561">
                  <a:moveTo>
                    <a:pt x="696" y="0"/>
                  </a:moveTo>
                  <a:lnTo>
                    <a:pt x="729" y="0"/>
                  </a:lnTo>
                  <a:lnTo>
                    <a:pt x="743" y="8"/>
                  </a:lnTo>
                  <a:lnTo>
                    <a:pt x="756" y="37"/>
                  </a:lnTo>
                  <a:lnTo>
                    <a:pt x="756" y="730"/>
                  </a:lnTo>
                  <a:lnTo>
                    <a:pt x="1378" y="730"/>
                  </a:lnTo>
                  <a:lnTo>
                    <a:pt x="1392" y="737"/>
                  </a:lnTo>
                  <a:lnTo>
                    <a:pt x="1405" y="737"/>
                  </a:lnTo>
                  <a:lnTo>
                    <a:pt x="1425" y="759"/>
                  </a:lnTo>
                  <a:lnTo>
                    <a:pt x="1425" y="803"/>
                  </a:lnTo>
                  <a:lnTo>
                    <a:pt x="1405" y="824"/>
                  </a:lnTo>
                  <a:lnTo>
                    <a:pt x="1392" y="824"/>
                  </a:lnTo>
                  <a:lnTo>
                    <a:pt x="1378" y="832"/>
                  </a:lnTo>
                  <a:lnTo>
                    <a:pt x="756" y="832"/>
                  </a:lnTo>
                  <a:lnTo>
                    <a:pt x="756" y="1525"/>
                  </a:lnTo>
                  <a:lnTo>
                    <a:pt x="743" y="1554"/>
                  </a:lnTo>
                  <a:lnTo>
                    <a:pt x="729" y="1561"/>
                  </a:lnTo>
                  <a:lnTo>
                    <a:pt x="696" y="1561"/>
                  </a:lnTo>
                  <a:lnTo>
                    <a:pt x="676" y="1539"/>
                  </a:lnTo>
                  <a:lnTo>
                    <a:pt x="676" y="1525"/>
                  </a:lnTo>
                  <a:lnTo>
                    <a:pt x="669" y="1510"/>
                  </a:lnTo>
                  <a:lnTo>
                    <a:pt x="669" y="832"/>
                  </a:lnTo>
                  <a:lnTo>
                    <a:pt x="47" y="832"/>
                  </a:lnTo>
                  <a:lnTo>
                    <a:pt x="34" y="824"/>
                  </a:lnTo>
                  <a:lnTo>
                    <a:pt x="20" y="824"/>
                  </a:lnTo>
                  <a:lnTo>
                    <a:pt x="0" y="803"/>
                  </a:lnTo>
                  <a:lnTo>
                    <a:pt x="0" y="759"/>
                  </a:lnTo>
                  <a:lnTo>
                    <a:pt x="20" y="737"/>
                  </a:lnTo>
                  <a:lnTo>
                    <a:pt x="34" y="737"/>
                  </a:lnTo>
                  <a:lnTo>
                    <a:pt x="47" y="730"/>
                  </a:lnTo>
                  <a:lnTo>
                    <a:pt x="669" y="730"/>
                  </a:lnTo>
                  <a:lnTo>
                    <a:pt x="669" y="51"/>
                  </a:lnTo>
                  <a:lnTo>
                    <a:pt x="676" y="37"/>
                  </a:lnTo>
                  <a:lnTo>
                    <a:pt x="676" y="22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Freeform 16"/>
            <p:cNvSpPr>
              <a:spLocks noEditPoints="1"/>
            </p:cNvSpPr>
            <p:nvPr/>
          </p:nvSpPr>
          <p:spPr bwMode="auto">
            <a:xfrm>
              <a:off x="18639" y="2084"/>
              <a:ext cx="1532" cy="1634"/>
            </a:xfrm>
            <a:custGeom>
              <a:avLst/>
              <a:gdLst/>
              <a:ahLst/>
              <a:cxnLst>
                <a:cxn ang="0">
                  <a:pos x="762" y="88"/>
                </a:cxn>
                <a:cxn ang="0">
                  <a:pos x="729" y="139"/>
                </a:cxn>
                <a:cxn ang="0">
                  <a:pos x="575" y="781"/>
                </a:cxn>
                <a:cxn ang="0">
                  <a:pos x="1010" y="751"/>
                </a:cxn>
                <a:cxn ang="0">
                  <a:pos x="1177" y="642"/>
                </a:cxn>
                <a:cxn ang="0">
                  <a:pos x="1291" y="379"/>
                </a:cxn>
                <a:cxn ang="0">
                  <a:pos x="1257" y="168"/>
                </a:cxn>
                <a:cxn ang="0">
                  <a:pos x="1097" y="88"/>
                </a:cxn>
                <a:cxn ang="0">
                  <a:pos x="381" y="0"/>
                </a:cxn>
                <a:cxn ang="0">
                  <a:pos x="1271" y="44"/>
                </a:cxn>
                <a:cxn ang="0">
                  <a:pos x="1485" y="256"/>
                </a:cxn>
                <a:cxn ang="0">
                  <a:pos x="1425" y="562"/>
                </a:cxn>
                <a:cxn ang="0">
                  <a:pos x="1137" y="766"/>
                </a:cxn>
                <a:cxn ang="0">
                  <a:pos x="1023" y="803"/>
                </a:cxn>
                <a:cxn ang="0">
                  <a:pos x="1110" y="824"/>
                </a:cxn>
                <a:cxn ang="0">
                  <a:pos x="1217" y="977"/>
                </a:cxn>
                <a:cxn ang="0">
                  <a:pos x="1224" y="1145"/>
                </a:cxn>
                <a:cxn ang="0">
                  <a:pos x="1197" y="1430"/>
                </a:cxn>
                <a:cxn ang="0">
                  <a:pos x="1237" y="1568"/>
                </a:cxn>
                <a:cxn ang="0">
                  <a:pos x="1358" y="1554"/>
                </a:cxn>
                <a:cxn ang="0">
                  <a:pos x="1478" y="1364"/>
                </a:cxn>
                <a:cxn ang="0">
                  <a:pos x="1492" y="1335"/>
                </a:cxn>
                <a:cxn ang="0">
                  <a:pos x="1532" y="1349"/>
                </a:cxn>
                <a:cxn ang="0">
                  <a:pos x="1505" y="1452"/>
                </a:cxn>
                <a:cxn ang="0">
                  <a:pos x="1351" y="1619"/>
                </a:cxn>
                <a:cxn ang="0">
                  <a:pos x="1217" y="1627"/>
                </a:cxn>
                <a:cxn ang="0">
                  <a:pos x="1070" y="1568"/>
                </a:cxn>
                <a:cxn ang="0">
                  <a:pos x="990" y="1379"/>
                </a:cxn>
                <a:cxn ang="0">
                  <a:pos x="1023" y="1182"/>
                </a:cxn>
                <a:cxn ang="0">
                  <a:pos x="1057" y="1021"/>
                </a:cxn>
                <a:cxn ang="0">
                  <a:pos x="1010" y="883"/>
                </a:cxn>
                <a:cxn ang="0">
                  <a:pos x="823" y="810"/>
                </a:cxn>
                <a:cxn ang="0">
                  <a:pos x="421" y="1437"/>
                </a:cxn>
                <a:cxn ang="0">
                  <a:pos x="461" y="1503"/>
                </a:cxn>
                <a:cxn ang="0">
                  <a:pos x="615" y="1517"/>
                </a:cxn>
                <a:cxn ang="0">
                  <a:pos x="615" y="1568"/>
                </a:cxn>
                <a:cxn ang="0">
                  <a:pos x="588" y="1590"/>
                </a:cxn>
                <a:cxn ang="0">
                  <a:pos x="241" y="1583"/>
                </a:cxn>
                <a:cxn ang="0">
                  <a:pos x="6" y="1583"/>
                </a:cxn>
                <a:cxn ang="0">
                  <a:pos x="6" y="1525"/>
                </a:cxn>
                <a:cxn ang="0">
                  <a:pos x="147" y="1510"/>
                </a:cxn>
                <a:cxn ang="0">
                  <a:pos x="241" y="1452"/>
                </a:cxn>
                <a:cxn ang="0">
                  <a:pos x="548" y="139"/>
                </a:cxn>
                <a:cxn ang="0">
                  <a:pos x="515" y="73"/>
                </a:cxn>
                <a:cxn ang="0">
                  <a:pos x="374" y="66"/>
                </a:cxn>
                <a:cxn ang="0">
                  <a:pos x="354" y="22"/>
                </a:cxn>
              </a:cxnLst>
              <a:rect l="0" t="0" r="r" b="b"/>
              <a:pathLst>
                <a:path w="1532" h="1634">
                  <a:moveTo>
                    <a:pt x="809" y="73"/>
                  </a:moveTo>
                  <a:lnTo>
                    <a:pt x="782" y="80"/>
                  </a:lnTo>
                  <a:lnTo>
                    <a:pt x="762" y="88"/>
                  </a:lnTo>
                  <a:lnTo>
                    <a:pt x="749" y="95"/>
                  </a:lnTo>
                  <a:lnTo>
                    <a:pt x="736" y="117"/>
                  </a:lnTo>
                  <a:lnTo>
                    <a:pt x="729" y="139"/>
                  </a:lnTo>
                  <a:lnTo>
                    <a:pt x="722" y="168"/>
                  </a:lnTo>
                  <a:lnTo>
                    <a:pt x="716" y="175"/>
                  </a:lnTo>
                  <a:lnTo>
                    <a:pt x="575" y="781"/>
                  </a:lnTo>
                  <a:lnTo>
                    <a:pt x="816" y="781"/>
                  </a:lnTo>
                  <a:lnTo>
                    <a:pt x="923" y="773"/>
                  </a:lnTo>
                  <a:lnTo>
                    <a:pt x="1010" y="751"/>
                  </a:lnTo>
                  <a:lnTo>
                    <a:pt x="1083" y="715"/>
                  </a:lnTo>
                  <a:lnTo>
                    <a:pt x="1137" y="679"/>
                  </a:lnTo>
                  <a:lnTo>
                    <a:pt x="1177" y="642"/>
                  </a:lnTo>
                  <a:lnTo>
                    <a:pt x="1231" y="562"/>
                  </a:lnTo>
                  <a:lnTo>
                    <a:pt x="1271" y="467"/>
                  </a:lnTo>
                  <a:lnTo>
                    <a:pt x="1291" y="379"/>
                  </a:lnTo>
                  <a:lnTo>
                    <a:pt x="1298" y="307"/>
                  </a:lnTo>
                  <a:lnTo>
                    <a:pt x="1284" y="226"/>
                  </a:lnTo>
                  <a:lnTo>
                    <a:pt x="1257" y="168"/>
                  </a:lnTo>
                  <a:lnTo>
                    <a:pt x="1217" y="132"/>
                  </a:lnTo>
                  <a:lnTo>
                    <a:pt x="1164" y="102"/>
                  </a:lnTo>
                  <a:lnTo>
                    <a:pt x="1097" y="88"/>
                  </a:lnTo>
                  <a:lnTo>
                    <a:pt x="1037" y="73"/>
                  </a:lnTo>
                  <a:lnTo>
                    <a:pt x="809" y="73"/>
                  </a:lnTo>
                  <a:close/>
                  <a:moveTo>
                    <a:pt x="381" y="0"/>
                  </a:moveTo>
                  <a:lnTo>
                    <a:pt x="1023" y="0"/>
                  </a:lnTo>
                  <a:lnTo>
                    <a:pt x="1157" y="15"/>
                  </a:lnTo>
                  <a:lnTo>
                    <a:pt x="1271" y="44"/>
                  </a:lnTo>
                  <a:lnTo>
                    <a:pt x="1364" y="95"/>
                  </a:lnTo>
                  <a:lnTo>
                    <a:pt x="1438" y="168"/>
                  </a:lnTo>
                  <a:lnTo>
                    <a:pt x="1485" y="256"/>
                  </a:lnTo>
                  <a:lnTo>
                    <a:pt x="1498" y="350"/>
                  </a:lnTo>
                  <a:lnTo>
                    <a:pt x="1478" y="460"/>
                  </a:lnTo>
                  <a:lnTo>
                    <a:pt x="1425" y="562"/>
                  </a:lnTo>
                  <a:lnTo>
                    <a:pt x="1344" y="642"/>
                  </a:lnTo>
                  <a:lnTo>
                    <a:pt x="1244" y="715"/>
                  </a:lnTo>
                  <a:lnTo>
                    <a:pt x="1137" y="766"/>
                  </a:lnTo>
                  <a:lnTo>
                    <a:pt x="1057" y="795"/>
                  </a:lnTo>
                  <a:lnTo>
                    <a:pt x="1030" y="781"/>
                  </a:lnTo>
                  <a:lnTo>
                    <a:pt x="1023" y="803"/>
                  </a:lnTo>
                  <a:lnTo>
                    <a:pt x="1057" y="795"/>
                  </a:lnTo>
                  <a:lnTo>
                    <a:pt x="1063" y="795"/>
                  </a:lnTo>
                  <a:lnTo>
                    <a:pt x="1110" y="824"/>
                  </a:lnTo>
                  <a:lnTo>
                    <a:pt x="1150" y="861"/>
                  </a:lnTo>
                  <a:lnTo>
                    <a:pt x="1190" y="912"/>
                  </a:lnTo>
                  <a:lnTo>
                    <a:pt x="1217" y="977"/>
                  </a:lnTo>
                  <a:lnTo>
                    <a:pt x="1231" y="1058"/>
                  </a:lnTo>
                  <a:lnTo>
                    <a:pt x="1231" y="1116"/>
                  </a:lnTo>
                  <a:lnTo>
                    <a:pt x="1224" y="1145"/>
                  </a:lnTo>
                  <a:lnTo>
                    <a:pt x="1224" y="1167"/>
                  </a:lnTo>
                  <a:lnTo>
                    <a:pt x="1211" y="1255"/>
                  </a:lnTo>
                  <a:lnTo>
                    <a:pt x="1197" y="1430"/>
                  </a:lnTo>
                  <a:lnTo>
                    <a:pt x="1197" y="1495"/>
                  </a:lnTo>
                  <a:lnTo>
                    <a:pt x="1211" y="1539"/>
                  </a:lnTo>
                  <a:lnTo>
                    <a:pt x="1237" y="1568"/>
                  </a:lnTo>
                  <a:lnTo>
                    <a:pt x="1284" y="1576"/>
                  </a:lnTo>
                  <a:lnTo>
                    <a:pt x="1318" y="1568"/>
                  </a:lnTo>
                  <a:lnTo>
                    <a:pt x="1358" y="1554"/>
                  </a:lnTo>
                  <a:lnTo>
                    <a:pt x="1398" y="1517"/>
                  </a:lnTo>
                  <a:lnTo>
                    <a:pt x="1445" y="1452"/>
                  </a:lnTo>
                  <a:lnTo>
                    <a:pt x="1478" y="1364"/>
                  </a:lnTo>
                  <a:lnTo>
                    <a:pt x="1478" y="1357"/>
                  </a:lnTo>
                  <a:lnTo>
                    <a:pt x="1485" y="1342"/>
                  </a:lnTo>
                  <a:lnTo>
                    <a:pt x="1492" y="1335"/>
                  </a:lnTo>
                  <a:lnTo>
                    <a:pt x="1512" y="1335"/>
                  </a:lnTo>
                  <a:lnTo>
                    <a:pt x="1525" y="1342"/>
                  </a:lnTo>
                  <a:lnTo>
                    <a:pt x="1532" y="1349"/>
                  </a:lnTo>
                  <a:lnTo>
                    <a:pt x="1532" y="1364"/>
                  </a:lnTo>
                  <a:lnTo>
                    <a:pt x="1525" y="1393"/>
                  </a:lnTo>
                  <a:lnTo>
                    <a:pt x="1505" y="1452"/>
                  </a:lnTo>
                  <a:lnTo>
                    <a:pt x="1471" y="1510"/>
                  </a:lnTo>
                  <a:lnTo>
                    <a:pt x="1418" y="1576"/>
                  </a:lnTo>
                  <a:lnTo>
                    <a:pt x="1351" y="1619"/>
                  </a:lnTo>
                  <a:lnTo>
                    <a:pt x="1271" y="1634"/>
                  </a:lnTo>
                  <a:lnTo>
                    <a:pt x="1251" y="1634"/>
                  </a:lnTo>
                  <a:lnTo>
                    <a:pt x="1217" y="1627"/>
                  </a:lnTo>
                  <a:lnTo>
                    <a:pt x="1170" y="1619"/>
                  </a:lnTo>
                  <a:lnTo>
                    <a:pt x="1124" y="1605"/>
                  </a:lnTo>
                  <a:lnTo>
                    <a:pt x="1070" y="1568"/>
                  </a:lnTo>
                  <a:lnTo>
                    <a:pt x="1030" y="1525"/>
                  </a:lnTo>
                  <a:lnTo>
                    <a:pt x="1003" y="1466"/>
                  </a:lnTo>
                  <a:lnTo>
                    <a:pt x="990" y="1379"/>
                  </a:lnTo>
                  <a:lnTo>
                    <a:pt x="996" y="1320"/>
                  </a:lnTo>
                  <a:lnTo>
                    <a:pt x="1010" y="1255"/>
                  </a:lnTo>
                  <a:lnTo>
                    <a:pt x="1023" y="1182"/>
                  </a:lnTo>
                  <a:lnTo>
                    <a:pt x="1043" y="1123"/>
                  </a:lnTo>
                  <a:lnTo>
                    <a:pt x="1050" y="1065"/>
                  </a:lnTo>
                  <a:lnTo>
                    <a:pt x="1057" y="1021"/>
                  </a:lnTo>
                  <a:lnTo>
                    <a:pt x="1050" y="977"/>
                  </a:lnTo>
                  <a:lnTo>
                    <a:pt x="1037" y="934"/>
                  </a:lnTo>
                  <a:lnTo>
                    <a:pt x="1010" y="883"/>
                  </a:lnTo>
                  <a:lnTo>
                    <a:pt x="970" y="846"/>
                  </a:lnTo>
                  <a:lnTo>
                    <a:pt x="910" y="817"/>
                  </a:lnTo>
                  <a:lnTo>
                    <a:pt x="823" y="810"/>
                  </a:lnTo>
                  <a:lnTo>
                    <a:pt x="568" y="810"/>
                  </a:lnTo>
                  <a:lnTo>
                    <a:pt x="428" y="1422"/>
                  </a:lnTo>
                  <a:lnTo>
                    <a:pt x="421" y="1437"/>
                  </a:lnTo>
                  <a:lnTo>
                    <a:pt x="421" y="1466"/>
                  </a:lnTo>
                  <a:lnTo>
                    <a:pt x="435" y="1488"/>
                  </a:lnTo>
                  <a:lnTo>
                    <a:pt x="461" y="1503"/>
                  </a:lnTo>
                  <a:lnTo>
                    <a:pt x="508" y="1510"/>
                  </a:lnTo>
                  <a:lnTo>
                    <a:pt x="602" y="1510"/>
                  </a:lnTo>
                  <a:lnTo>
                    <a:pt x="615" y="1517"/>
                  </a:lnTo>
                  <a:lnTo>
                    <a:pt x="622" y="1525"/>
                  </a:lnTo>
                  <a:lnTo>
                    <a:pt x="622" y="1561"/>
                  </a:lnTo>
                  <a:lnTo>
                    <a:pt x="615" y="1568"/>
                  </a:lnTo>
                  <a:lnTo>
                    <a:pt x="608" y="1583"/>
                  </a:lnTo>
                  <a:lnTo>
                    <a:pt x="602" y="1583"/>
                  </a:lnTo>
                  <a:lnTo>
                    <a:pt x="588" y="1590"/>
                  </a:lnTo>
                  <a:lnTo>
                    <a:pt x="441" y="1590"/>
                  </a:lnTo>
                  <a:lnTo>
                    <a:pt x="361" y="1583"/>
                  </a:lnTo>
                  <a:lnTo>
                    <a:pt x="241" y="1583"/>
                  </a:lnTo>
                  <a:lnTo>
                    <a:pt x="167" y="1590"/>
                  </a:lnTo>
                  <a:lnTo>
                    <a:pt x="20" y="1590"/>
                  </a:lnTo>
                  <a:lnTo>
                    <a:pt x="6" y="1583"/>
                  </a:lnTo>
                  <a:lnTo>
                    <a:pt x="0" y="1576"/>
                  </a:lnTo>
                  <a:lnTo>
                    <a:pt x="0" y="1539"/>
                  </a:lnTo>
                  <a:lnTo>
                    <a:pt x="6" y="1525"/>
                  </a:lnTo>
                  <a:lnTo>
                    <a:pt x="13" y="1517"/>
                  </a:lnTo>
                  <a:lnTo>
                    <a:pt x="27" y="1510"/>
                  </a:lnTo>
                  <a:lnTo>
                    <a:pt x="147" y="1510"/>
                  </a:lnTo>
                  <a:lnTo>
                    <a:pt x="200" y="1495"/>
                  </a:lnTo>
                  <a:lnTo>
                    <a:pt x="227" y="1481"/>
                  </a:lnTo>
                  <a:lnTo>
                    <a:pt x="241" y="1452"/>
                  </a:lnTo>
                  <a:lnTo>
                    <a:pt x="254" y="1401"/>
                  </a:lnTo>
                  <a:lnTo>
                    <a:pt x="542" y="153"/>
                  </a:lnTo>
                  <a:lnTo>
                    <a:pt x="548" y="139"/>
                  </a:lnTo>
                  <a:lnTo>
                    <a:pt x="548" y="95"/>
                  </a:lnTo>
                  <a:lnTo>
                    <a:pt x="542" y="88"/>
                  </a:lnTo>
                  <a:lnTo>
                    <a:pt x="515" y="73"/>
                  </a:lnTo>
                  <a:lnTo>
                    <a:pt x="475" y="73"/>
                  </a:lnTo>
                  <a:lnTo>
                    <a:pt x="455" y="66"/>
                  </a:lnTo>
                  <a:lnTo>
                    <a:pt x="374" y="66"/>
                  </a:lnTo>
                  <a:lnTo>
                    <a:pt x="361" y="59"/>
                  </a:lnTo>
                  <a:lnTo>
                    <a:pt x="354" y="51"/>
                  </a:lnTo>
                  <a:lnTo>
                    <a:pt x="354" y="22"/>
                  </a:lnTo>
                  <a:lnTo>
                    <a:pt x="368" y="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Freeform 17"/>
            <p:cNvSpPr>
              <a:spLocks noEditPoints="1"/>
            </p:cNvSpPr>
            <p:nvPr/>
          </p:nvSpPr>
          <p:spPr bwMode="auto">
            <a:xfrm>
              <a:off x="20304" y="2062"/>
              <a:ext cx="917" cy="2094"/>
            </a:xfrm>
            <a:custGeom>
              <a:avLst/>
              <a:gdLst/>
              <a:ahLst/>
              <a:cxnLst>
                <a:cxn ang="0">
                  <a:pos x="643" y="248"/>
                </a:cxn>
                <a:cxn ang="0">
                  <a:pos x="663" y="256"/>
                </a:cxn>
                <a:cxn ang="0">
                  <a:pos x="803" y="263"/>
                </a:cxn>
                <a:cxn ang="0">
                  <a:pos x="863" y="248"/>
                </a:cxn>
                <a:cxn ang="0">
                  <a:pos x="696" y="234"/>
                </a:cxn>
                <a:cxn ang="0">
                  <a:pos x="589" y="8"/>
                </a:cxn>
                <a:cxn ang="0">
                  <a:pos x="602" y="30"/>
                </a:cxn>
                <a:cxn ang="0">
                  <a:pos x="596" y="44"/>
                </a:cxn>
                <a:cxn ang="0">
                  <a:pos x="589" y="95"/>
                </a:cxn>
                <a:cxn ang="0">
                  <a:pos x="596" y="183"/>
                </a:cxn>
                <a:cxn ang="0">
                  <a:pos x="683" y="175"/>
                </a:cxn>
                <a:cxn ang="0">
                  <a:pos x="863" y="183"/>
                </a:cxn>
                <a:cxn ang="0">
                  <a:pos x="917" y="241"/>
                </a:cxn>
                <a:cxn ang="0">
                  <a:pos x="863" y="299"/>
                </a:cxn>
                <a:cxn ang="0">
                  <a:pos x="763" y="314"/>
                </a:cxn>
                <a:cxn ang="0">
                  <a:pos x="629" y="299"/>
                </a:cxn>
                <a:cxn ang="0">
                  <a:pos x="482" y="350"/>
                </a:cxn>
                <a:cxn ang="0">
                  <a:pos x="275" y="628"/>
                </a:cxn>
                <a:cxn ang="0">
                  <a:pos x="134" y="978"/>
                </a:cxn>
                <a:cxn ang="0">
                  <a:pos x="114" y="1204"/>
                </a:cxn>
                <a:cxn ang="0">
                  <a:pos x="154" y="1357"/>
                </a:cxn>
                <a:cxn ang="0">
                  <a:pos x="235" y="1452"/>
                </a:cxn>
                <a:cxn ang="0">
                  <a:pos x="315" y="1495"/>
                </a:cxn>
                <a:cxn ang="0">
                  <a:pos x="462" y="1547"/>
                </a:cxn>
                <a:cxn ang="0">
                  <a:pos x="636" y="1627"/>
                </a:cxn>
                <a:cxn ang="0">
                  <a:pos x="696" y="1685"/>
                </a:cxn>
                <a:cxn ang="0">
                  <a:pos x="730" y="1809"/>
                </a:cxn>
                <a:cxn ang="0">
                  <a:pos x="683" y="1970"/>
                </a:cxn>
                <a:cxn ang="0">
                  <a:pos x="569" y="2079"/>
                </a:cxn>
                <a:cxn ang="0">
                  <a:pos x="429" y="2086"/>
                </a:cxn>
                <a:cxn ang="0">
                  <a:pos x="328" y="2035"/>
                </a:cxn>
                <a:cxn ang="0">
                  <a:pos x="288" y="1984"/>
                </a:cxn>
                <a:cxn ang="0">
                  <a:pos x="295" y="1962"/>
                </a:cxn>
                <a:cxn ang="0">
                  <a:pos x="335" y="1977"/>
                </a:cxn>
                <a:cxn ang="0">
                  <a:pos x="495" y="2050"/>
                </a:cxn>
                <a:cxn ang="0">
                  <a:pos x="589" y="1999"/>
                </a:cxn>
                <a:cxn ang="0">
                  <a:pos x="616" y="1897"/>
                </a:cxn>
                <a:cxn ang="0">
                  <a:pos x="582" y="1794"/>
                </a:cxn>
                <a:cxn ang="0">
                  <a:pos x="482" y="1736"/>
                </a:cxn>
                <a:cxn ang="0">
                  <a:pos x="415" y="1707"/>
                </a:cxn>
                <a:cxn ang="0">
                  <a:pos x="348" y="1685"/>
                </a:cxn>
                <a:cxn ang="0">
                  <a:pos x="214" y="1634"/>
                </a:cxn>
                <a:cxn ang="0">
                  <a:pos x="87" y="1532"/>
                </a:cxn>
                <a:cxn ang="0">
                  <a:pos x="14" y="1357"/>
                </a:cxn>
                <a:cxn ang="0">
                  <a:pos x="21" y="1043"/>
                </a:cxn>
                <a:cxn ang="0">
                  <a:pos x="148" y="686"/>
                </a:cxn>
                <a:cxn ang="0">
                  <a:pos x="348" y="409"/>
                </a:cxn>
                <a:cxn ang="0">
                  <a:pos x="562" y="234"/>
                </a:cxn>
                <a:cxn ang="0">
                  <a:pos x="536" y="117"/>
                </a:cxn>
                <a:cxn ang="0">
                  <a:pos x="542" y="59"/>
                </a:cxn>
                <a:cxn ang="0">
                  <a:pos x="576" y="0"/>
                </a:cxn>
              </a:cxnLst>
              <a:rect l="0" t="0" r="r" b="b"/>
              <a:pathLst>
                <a:path w="917" h="2094">
                  <a:moveTo>
                    <a:pt x="696" y="234"/>
                  </a:moveTo>
                  <a:lnTo>
                    <a:pt x="643" y="248"/>
                  </a:lnTo>
                  <a:lnTo>
                    <a:pt x="649" y="248"/>
                  </a:lnTo>
                  <a:lnTo>
                    <a:pt x="663" y="256"/>
                  </a:lnTo>
                  <a:lnTo>
                    <a:pt x="683" y="263"/>
                  </a:lnTo>
                  <a:lnTo>
                    <a:pt x="803" y="263"/>
                  </a:lnTo>
                  <a:lnTo>
                    <a:pt x="843" y="256"/>
                  </a:lnTo>
                  <a:lnTo>
                    <a:pt x="863" y="248"/>
                  </a:lnTo>
                  <a:lnTo>
                    <a:pt x="796" y="234"/>
                  </a:lnTo>
                  <a:lnTo>
                    <a:pt x="696" y="234"/>
                  </a:lnTo>
                  <a:close/>
                  <a:moveTo>
                    <a:pt x="576" y="0"/>
                  </a:moveTo>
                  <a:lnTo>
                    <a:pt x="589" y="8"/>
                  </a:lnTo>
                  <a:lnTo>
                    <a:pt x="596" y="15"/>
                  </a:lnTo>
                  <a:lnTo>
                    <a:pt x="602" y="30"/>
                  </a:lnTo>
                  <a:lnTo>
                    <a:pt x="602" y="37"/>
                  </a:lnTo>
                  <a:lnTo>
                    <a:pt x="596" y="44"/>
                  </a:lnTo>
                  <a:lnTo>
                    <a:pt x="596" y="81"/>
                  </a:lnTo>
                  <a:lnTo>
                    <a:pt x="589" y="95"/>
                  </a:lnTo>
                  <a:lnTo>
                    <a:pt x="589" y="168"/>
                  </a:lnTo>
                  <a:lnTo>
                    <a:pt x="596" y="183"/>
                  </a:lnTo>
                  <a:lnTo>
                    <a:pt x="602" y="205"/>
                  </a:lnTo>
                  <a:lnTo>
                    <a:pt x="683" y="175"/>
                  </a:lnTo>
                  <a:lnTo>
                    <a:pt x="810" y="175"/>
                  </a:lnTo>
                  <a:lnTo>
                    <a:pt x="863" y="183"/>
                  </a:lnTo>
                  <a:lnTo>
                    <a:pt x="904" y="205"/>
                  </a:lnTo>
                  <a:lnTo>
                    <a:pt x="917" y="241"/>
                  </a:lnTo>
                  <a:lnTo>
                    <a:pt x="904" y="278"/>
                  </a:lnTo>
                  <a:lnTo>
                    <a:pt x="863" y="299"/>
                  </a:lnTo>
                  <a:lnTo>
                    <a:pt x="817" y="307"/>
                  </a:lnTo>
                  <a:lnTo>
                    <a:pt x="763" y="314"/>
                  </a:lnTo>
                  <a:lnTo>
                    <a:pt x="676" y="314"/>
                  </a:lnTo>
                  <a:lnTo>
                    <a:pt x="629" y="299"/>
                  </a:lnTo>
                  <a:lnTo>
                    <a:pt x="589" y="270"/>
                  </a:lnTo>
                  <a:lnTo>
                    <a:pt x="482" y="350"/>
                  </a:lnTo>
                  <a:lnTo>
                    <a:pt x="368" y="474"/>
                  </a:lnTo>
                  <a:lnTo>
                    <a:pt x="275" y="628"/>
                  </a:lnTo>
                  <a:lnTo>
                    <a:pt x="188" y="795"/>
                  </a:lnTo>
                  <a:lnTo>
                    <a:pt x="134" y="978"/>
                  </a:lnTo>
                  <a:lnTo>
                    <a:pt x="114" y="1160"/>
                  </a:lnTo>
                  <a:lnTo>
                    <a:pt x="114" y="1204"/>
                  </a:lnTo>
                  <a:lnTo>
                    <a:pt x="128" y="1277"/>
                  </a:lnTo>
                  <a:lnTo>
                    <a:pt x="154" y="1357"/>
                  </a:lnTo>
                  <a:lnTo>
                    <a:pt x="208" y="1430"/>
                  </a:lnTo>
                  <a:lnTo>
                    <a:pt x="235" y="1452"/>
                  </a:lnTo>
                  <a:lnTo>
                    <a:pt x="268" y="1474"/>
                  </a:lnTo>
                  <a:lnTo>
                    <a:pt x="315" y="1495"/>
                  </a:lnTo>
                  <a:lnTo>
                    <a:pt x="375" y="1517"/>
                  </a:lnTo>
                  <a:lnTo>
                    <a:pt x="462" y="1547"/>
                  </a:lnTo>
                  <a:lnTo>
                    <a:pt x="542" y="1576"/>
                  </a:lnTo>
                  <a:lnTo>
                    <a:pt x="636" y="1627"/>
                  </a:lnTo>
                  <a:lnTo>
                    <a:pt x="669" y="1656"/>
                  </a:lnTo>
                  <a:lnTo>
                    <a:pt x="696" y="1685"/>
                  </a:lnTo>
                  <a:lnTo>
                    <a:pt x="716" y="1736"/>
                  </a:lnTo>
                  <a:lnTo>
                    <a:pt x="730" y="1809"/>
                  </a:lnTo>
                  <a:lnTo>
                    <a:pt x="716" y="1889"/>
                  </a:lnTo>
                  <a:lnTo>
                    <a:pt x="683" y="1970"/>
                  </a:lnTo>
                  <a:lnTo>
                    <a:pt x="636" y="2035"/>
                  </a:lnTo>
                  <a:lnTo>
                    <a:pt x="569" y="2079"/>
                  </a:lnTo>
                  <a:lnTo>
                    <a:pt x="495" y="2094"/>
                  </a:lnTo>
                  <a:lnTo>
                    <a:pt x="429" y="2086"/>
                  </a:lnTo>
                  <a:lnTo>
                    <a:pt x="368" y="2064"/>
                  </a:lnTo>
                  <a:lnTo>
                    <a:pt x="328" y="2035"/>
                  </a:lnTo>
                  <a:lnTo>
                    <a:pt x="295" y="2006"/>
                  </a:lnTo>
                  <a:lnTo>
                    <a:pt x="288" y="1984"/>
                  </a:lnTo>
                  <a:lnTo>
                    <a:pt x="288" y="1970"/>
                  </a:lnTo>
                  <a:lnTo>
                    <a:pt x="295" y="1962"/>
                  </a:lnTo>
                  <a:lnTo>
                    <a:pt x="322" y="1962"/>
                  </a:lnTo>
                  <a:lnTo>
                    <a:pt x="335" y="1977"/>
                  </a:lnTo>
                  <a:lnTo>
                    <a:pt x="408" y="2035"/>
                  </a:lnTo>
                  <a:lnTo>
                    <a:pt x="495" y="2050"/>
                  </a:lnTo>
                  <a:lnTo>
                    <a:pt x="549" y="2035"/>
                  </a:lnTo>
                  <a:lnTo>
                    <a:pt x="589" y="1999"/>
                  </a:lnTo>
                  <a:lnTo>
                    <a:pt x="609" y="1948"/>
                  </a:lnTo>
                  <a:lnTo>
                    <a:pt x="616" y="1897"/>
                  </a:lnTo>
                  <a:lnTo>
                    <a:pt x="609" y="1838"/>
                  </a:lnTo>
                  <a:lnTo>
                    <a:pt x="582" y="1794"/>
                  </a:lnTo>
                  <a:lnTo>
                    <a:pt x="549" y="1765"/>
                  </a:lnTo>
                  <a:lnTo>
                    <a:pt x="482" y="1736"/>
                  </a:lnTo>
                  <a:lnTo>
                    <a:pt x="442" y="1722"/>
                  </a:lnTo>
                  <a:lnTo>
                    <a:pt x="415" y="1707"/>
                  </a:lnTo>
                  <a:lnTo>
                    <a:pt x="388" y="1700"/>
                  </a:lnTo>
                  <a:lnTo>
                    <a:pt x="348" y="1685"/>
                  </a:lnTo>
                  <a:lnTo>
                    <a:pt x="281" y="1663"/>
                  </a:lnTo>
                  <a:lnTo>
                    <a:pt x="214" y="1634"/>
                  </a:lnTo>
                  <a:lnTo>
                    <a:pt x="148" y="1590"/>
                  </a:lnTo>
                  <a:lnTo>
                    <a:pt x="87" y="1532"/>
                  </a:lnTo>
                  <a:lnTo>
                    <a:pt x="41" y="1459"/>
                  </a:lnTo>
                  <a:lnTo>
                    <a:pt x="14" y="1357"/>
                  </a:lnTo>
                  <a:lnTo>
                    <a:pt x="0" y="1233"/>
                  </a:lnTo>
                  <a:lnTo>
                    <a:pt x="21" y="1043"/>
                  </a:lnTo>
                  <a:lnTo>
                    <a:pt x="74" y="861"/>
                  </a:lnTo>
                  <a:lnTo>
                    <a:pt x="148" y="686"/>
                  </a:lnTo>
                  <a:lnTo>
                    <a:pt x="248" y="540"/>
                  </a:lnTo>
                  <a:lnTo>
                    <a:pt x="348" y="409"/>
                  </a:lnTo>
                  <a:lnTo>
                    <a:pt x="462" y="307"/>
                  </a:lnTo>
                  <a:lnTo>
                    <a:pt x="562" y="234"/>
                  </a:lnTo>
                  <a:lnTo>
                    <a:pt x="542" y="175"/>
                  </a:lnTo>
                  <a:lnTo>
                    <a:pt x="536" y="117"/>
                  </a:lnTo>
                  <a:lnTo>
                    <a:pt x="536" y="95"/>
                  </a:lnTo>
                  <a:lnTo>
                    <a:pt x="542" y="59"/>
                  </a:lnTo>
                  <a:lnTo>
                    <a:pt x="556" y="15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21194" y="2223"/>
              <a:ext cx="1418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Freeform 19"/>
            <p:cNvSpPr>
              <a:spLocks noEditPoints="1"/>
            </p:cNvSpPr>
            <p:nvPr/>
          </p:nvSpPr>
          <p:spPr bwMode="auto">
            <a:xfrm>
              <a:off x="21388" y="2660"/>
              <a:ext cx="1218" cy="1532"/>
            </a:xfrm>
            <a:custGeom>
              <a:avLst/>
              <a:gdLst/>
              <a:ahLst/>
              <a:cxnLst>
                <a:cxn ang="0">
                  <a:pos x="843" y="139"/>
                </a:cxn>
                <a:cxn ang="0">
                  <a:pos x="649" y="321"/>
                </a:cxn>
                <a:cxn ang="0">
                  <a:pos x="529" y="635"/>
                </a:cxn>
                <a:cxn ang="0">
                  <a:pos x="515" y="715"/>
                </a:cxn>
                <a:cxn ang="0">
                  <a:pos x="495" y="832"/>
                </a:cxn>
                <a:cxn ang="0">
                  <a:pos x="482" y="897"/>
                </a:cxn>
                <a:cxn ang="0">
                  <a:pos x="529" y="905"/>
                </a:cxn>
                <a:cxn ang="0">
                  <a:pos x="716" y="883"/>
                </a:cxn>
                <a:cxn ang="0">
                  <a:pos x="977" y="730"/>
                </a:cxn>
                <a:cxn ang="0">
                  <a:pos x="1137" y="489"/>
                </a:cxn>
                <a:cxn ang="0">
                  <a:pos x="1151" y="285"/>
                </a:cxn>
                <a:cxn ang="0">
                  <a:pos x="1084" y="168"/>
                </a:cxn>
                <a:cxn ang="0">
                  <a:pos x="950" y="117"/>
                </a:cxn>
                <a:cxn ang="0">
                  <a:pos x="1064" y="15"/>
                </a:cxn>
                <a:cxn ang="0">
                  <a:pos x="1177" y="132"/>
                </a:cxn>
                <a:cxn ang="0">
                  <a:pos x="1218" y="321"/>
                </a:cxn>
                <a:cxn ang="0">
                  <a:pos x="1144" y="628"/>
                </a:cxn>
                <a:cxn ang="0">
                  <a:pos x="950" y="876"/>
                </a:cxn>
                <a:cxn ang="0">
                  <a:pos x="682" y="1029"/>
                </a:cxn>
                <a:cxn ang="0">
                  <a:pos x="488" y="1051"/>
                </a:cxn>
                <a:cxn ang="0">
                  <a:pos x="462" y="1043"/>
                </a:cxn>
                <a:cxn ang="0">
                  <a:pos x="408" y="1372"/>
                </a:cxn>
                <a:cxn ang="0">
                  <a:pos x="395" y="1452"/>
                </a:cxn>
                <a:cxn ang="0">
                  <a:pos x="361" y="1510"/>
                </a:cxn>
                <a:cxn ang="0">
                  <a:pos x="328" y="1525"/>
                </a:cxn>
                <a:cxn ang="0">
                  <a:pos x="294" y="1532"/>
                </a:cxn>
                <a:cxn ang="0">
                  <a:pos x="261" y="1503"/>
                </a:cxn>
                <a:cxn ang="0">
                  <a:pos x="248" y="1437"/>
                </a:cxn>
                <a:cxn ang="0">
                  <a:pos x="254" y="1423"/>
                </a:cxn>
                <a:cxn ang="0">
                  <a:pos x="241" y="978"/>
                </a:cxn>
                <a:cxn ang="0">
                  <a:pos x="67" y="817"/>
                </a:cxn>
                <a:cxn ang="0">
                  <a:pos x="0" y="584"/>
                </a:cxn>
                <a:cxn ang="0">
                  <a:pos x="34" y="372"/>
                </a:cxn>
                <a:cxn ang="0">
                  <a:pos x="114" y="175"/>
                </a:cxn>
                <a:cxn ang="0">
                  <a:pos x="194" y="44"/>
                </a:cxn>
                <a:cxn ang="0">
                  <a:pos x="241" y="22"/>
                </a:cxn>
                <a:cxn ang="0">
                  <a:pos x="248" y="59"/>
                </a:cxn>
                <a:cxn ang="0">
                  <a:pos x="234" y="81"/>
                </a:cxn>
                <a:cxn ang="0">
                  <a:pos x="114" y="299"/>
                </a:cxn>
                <a:cxn ang="0">
                  <a:pos x="60" y="504"/>
                </a:cxn>
                <a:cxn ang="0">
                  <a:pos x="67" y="657"/>
                </a:cxn>
                <a:cxn ang="0">
                  <a:pos x="181" y="810"/>
                </a:cxn>
                <a:cxn ang="0">
                  <a:pos x="408" y="905"/>
                </a:cxn>
                <a:cxn ang="0">
                  <a:pos x="495" y="606"/>
                </a:cxn>
                <a:cxn ang="0">
                  <a:pos x="595" y="343"/>
                </a:cxn>
                <a:cxn ang="0">
                  <a:pos x="716" y="132"/>
                </a:cxn>
                <a:cxn ang="0">
                  <a:pos x="876" y="15"/>
                </a:cxn>
              </a:cxnLst>
              <a:rect l="0" t="0" r="r" b="b"/>
              <a:pathLst>
                <a:path w="1218" h="1532">
                  <a:moveTo>
                    <a:pt x="950" y="117"/>
                  </a:moveTo>
                  <a:lnTo>
                    <a:pt x="843" y="139"/>
                  </a:lnTo>
                  <a:lnTo>
                    <a:pt x="743" y="212"/>
                  </a:lnTo>
                  <a:lnTo>
                    <a:pt x="649" y="321"/>
                  </a:lnTo>
                  <a:lnTo>
                    <a:pt x="582" y="467"/>
                  </a:lnTo>
                  <a:lnTo>
                    <a:pt x="529" y="635"/>
                  </a:lnTo>
                  <a:lnTo>
                    <a:pt x="522" y="664"/>
                  </a:lnTo>
                  <a:lnTo>
                    <a:pt x="515" y="715"/>
                  </a:lnTo>
                  <a:lnTo>
                    <a:pt x="502" y="773"/>
                  </a:lnTo>
                  <a:lnTo>
                    <a:pt x="495" y="832"/>
                  </a:lnTo>
                  <a:lnTo>
                    <a:pt x="482" y="868"/>
                  </a:lnTo>
                  <a:lnTo>
                    <a:pt x="482" y="897"/>
                  </a:lnTo>
                  <a:lnTo>
                    <a:pt x="515" y="897"/>
                  </a:lnTo>
                  <a:lnTo>
                    <a:pt x="529" y="905"/>
                  </a:lnTo>
                  <a:lnTo>
                    <a:pt x="555" y="905"/>
                  </a:lnTo>
                  <a:lnTo>
                    <a:pt x="716" y="883"/>
                  </a:lnTo>
                  <a:lnTo>
                    <a:pt x="856" y="825"/>
                  </a:lnTo>
                  <a:lnTo>
                    <a:pt x="977" y="730"/>
                  </a:lnTo>
                  <a:lnTo>
                    <a:pt x="1077" y="613"/>
                  </a:lnTo>
                  <a:lnTo>
                    <a:pt x="1137" y="489"/>
                  </a:lnTo>
                  <a:lnTo>
                    <a:pt x="1157" y="358"/>
                  </a:lnTo>
                  <a:lnTo>
                    <a:pt x="1151" y="285"/>
                  </a:lnTo>
                  <a:lnTo>
                    <a:pt x="1124" y="219"/>
                  </a:lnTo>
                  <a:lnTo>
                    <a:pt x="1084" y="168"/>
                  </a:lnTo>
                  <a:lnTo>
                    <a:pt x="1030" y="132"/>
                  </a:lnTo>
                  <a:lnTo>
                    <a:pt x="950" y="117"/>
                  </a:lnTo>
                  <a:close/>
                  <a:moveTo>
                    <a:pt x="977" y="0"/>
                  </a:moveTo>
                  <a:lnTo>
                    <a:pt x="1064" y="15"/>
                  </a:lnTo>
                  <a:lnTo>
                    <a:pt x="1131" y="59"/>
                  </a:lnTo>
                  <a:lnTo>
                    <a:pt x="1177" y="132"/>
                  </a:lnTo>
                  <a:lnTo>
                    <a:pt x="1211" y="219"/>
                  </a:lnTo>
                  <a:lnTo>
                    <a:pt x="1218" y="321"/>
                  </a:lnTo>
                  <a:lnTo>
                    <a:pt x="1198" y="474"/>
                  </a:lnTo>
                  <a:lnTo>
                    <a:pt x="1144" y="628"/>
                  </a:lnTo>
                  <a:lnTo>
                    <a:pt x="1064" y="759"/>
                  </a:lnTo>
                  <a:lnTo>
                    <a:pt x="950" y="876"/>
                  </a:lnTo>
                  <a:lnTo>
                    <a:pt x="823" y="970"/>
                  </a:lnTo>
                  <a:lnTo>
                    <a:pt x="682" y="1029"/>
                  </a:lnTo>
                  <a:lnTo>
                    <a:pt x="535" y="1051"/>
                  </a:lnTo>
                  <a:lnTo>
                    <a:pt x="488" y="1051"/>
                  </a:lnTo>
                  <a:lnTo>
                    <a:pt x="475" y="1043"/>
                  </a:lnTo>
                  <a:lnTo>
                    <a:pt x="462" y="1043"/>
                  </a:lnTo>
                  <a:lnTo>
                    <a:pt x="415" y="1299"/>
                  </a:lnTo>
                  <a:lnTo>
                    <a:pt x="408" y="1372"/>
                  </a:lnTo>
                  <a:lnTo>
                    <a:pt x="395" y="1423"/>
                  </a:lnTo>
                  <a:lnTo>
                    <a:pt x="395" y="1452"/>
                  </a:lnTo>
                  <a:lnTo>
                    <a:pt x="388" y="1466"/>
                  </a:lnTo>
                  <a:lnTo>
                    <a:pt x="361" y="1510"/>
                  </a:lnTo>
                  <a:lnTo>
                    <a:pt x="348" y="1525"/>
                  </a:lnTo>
                  <a:lnTo>
                    <a:pt x="328" y="1525"/>
                  </a:lnTo>
                  <a:lnTo>
                    <a:pt x="315" y="1532"/>
                  </a:lnTo>
                  <a:lnTo>
                    <a:pt x="294" y="1532"/>
                  </a:lnTo>
                  <a:lnTo>
                    <a:pt x="268" y="1517"/>
                  </a:lnTo>
                  <a:lnTo>
                    <a:pt x="261" y="1503"/>
                  </a:lnTo>
                  <a:lnTo>
                    <a:pt x="248" y="1488"/>
                  </a:lnTo>
                  <a:lnTo>
                    <a:pt x="248" y="1437"/>
                  </a:lnTo>
                  <a:lnTo>
                    <a:pt x="254" y="1415"/>
                  </a:lnTo>
                  <a:lnTo>
                    <a:pt x="254" y="1423"/>
                  </a:lnTo>
                  <a:lnTo>
                    <a:pt x="368" y="1029"/>
                  </a:lnTo>
                  <a:lnTo>
                    <a:pt x="241" y="978"/>
                  </a:lnTo>
                  <a:lnTo>
                    <a:pt x="141" y="912"/>
                  </a:lnTo>
                  <a:lnTo>
                    <a:pt x="67" y="817"/>
                  </a:lnTo>
                  <a:lnTo>
                    <a:pt x="14" y="708"/>
                  </a:lnTo>
                  <a:lnTo>
                    <a:pt x="0" y="584"/>
                  </a:lnTo>
                  <a:lnTo>
                    <a:pt x="7" y="482"/>
                  </a:lnTo>
                  <a:lnTo>
                    <a:pt x="34" y="372"/>
                  </a:lnTo>
                  <a:lnTo>
                    <a:pt x="74" y="270"/>
                  </a:lnTo>
                  <a:lnTo>
                    <a:pt x="114" y="175"/>
                  </a:lnTo>
                  <a:lnTo>
                    <a:pt x="154" y="95"/>
                  </a:lnTo>
                  <a:lnTo>
                    <a:pt x="194" y="44"/>
                  </a:lnTo>
                  <a:lnTo>
                    <a:pt x="228" y="22"/>
                  </a:lnTo>
                  <a:lnTo>
                    <a:pt x="241" y="22"/>
                  </a:lnTo>
                  <a:lnTo>
                    <a:pt x="248" y="30"/>
                  </a:lnTo>
                  <a:lnTo>
                    <a:pt x="248" y="59"/>
                  </a:lnTo>
                  <a:lnTo>
                    <a:pt x="241" y="66"/>
                  </a:lnTo>
                  <a:lnTo>
                    <a:pt x="234" y="81"/>
                  </a:lnTo>
                  <a:lnTo>
                    <a:pt x="167" y="183"/>
                  </a:lnTo>
                  <a:lnTo>
                    <a:pt x="114" y="299"/>
                  </a:lnTo>
                  <a:lnTo>
                    <a:pt x="80" y="409"/>
                  </a:lnTo>
                  <a:lnTo>
                    <a:pt x="60" y="504"/>
                  </a:lnTo>
                  <a:lnTo>
                    <a:pt x="54" y="562"/>
                  </a:lnTo>
                  <a:lnTo>
                    <a:pt x="67" y="657"/>
                  </a:lnTo>
                  <a:lnTo>
                    <a:pt x="114" y="744"/>
                  </a:lnTo>
                  <a:lnTo>
                    <a:pt x="181" y="810"/>
                  </a:lnTo>
                  <a:lnTo>
                    <a:pt x="281" y="868"/>
                  </a:lnTo>
                  <a:lnTo>
                    <a:pt x="408" y="905"/>
                  </a:lnTo>
                  <a:lnTo>
                    <a:pt x="448" y="752"/>
                  </a:lnTo>
                  <a:lnTo>
                    <a:pt x="495" y="606"/>
                  </a:lnTo>
                  <a:lnTo>
                    <a:pt x="542" y="467"/>
                  </a:lnTo>
                  <a:lnTo>
                    <a:pt x="595" y="343"/>
                  </a:lnTo>
                  <a:lnTo>
                    <a:pt x="649" y="227"/>
                  </a:lnTo>
                  <a:lnTo>
                    <a:pt x="716" y="132"/>
                  </a:lnTo>
                  <a:lnTo>
                    <a:pt x="796" y="66"/>
                  </a:lnTo>
                  <a:lnTo>
                    <a:pt x="876" y="1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2000" y="4267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 </a:t>
            </a:r>
            <a:r>
              <a:rPr lang="en-US" sz="2800" dirty="0" smtClean="0">
                <a:solidFill>
                  <a:srgbClr val="0000FF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x S</a:t>
            </a:r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  line defects become local operators in the 3d sigma model: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1600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(A,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</a:t>
            </a:r>
            <a:r>
              <a:rPr lang="en-US" sz="2800" dirty="0" smtClean="0">
                <a:solidFill>
                  <a:srgbClr val="009900"/>
                </a:solidFill>
              </a:rPr>
              <a:t> ) solve </a:t>
            </a:r>
            <a:r>
              <a:rPr lang="en-US" sz="2800" dirty="0" err="1" smtClean="0">
                <a:solidFill>
                  <a:srgbClr val="009900"/>
                </a:solidFill>
              </a:rPr>
              <a:t>Hitchin</a:t>
            </a:r>
            <a:r>
              <a:rPr lang="en-US" sz="2800" dirty="0" smtClean="0">
                <a:solidFill>
                  <a:srgbClr val="009900"/>
                </a:solidFill>
              </a:rPr>
              <a:t> equations </a:t>
            </a:r>
            <a:r>
              <a:rPr lang="en-US" sz="2800" dirty="0" err="1" smtClean="0">
                <a:solidFill>
                  <a:srgbClr val="009900"/>
                </a:solidFill>
              </a:rPr>
              <a:t>iff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3352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is a complex flat connection on C</a:t>
            </a:r>
            <a:endParaRPr lang="en-US" sz="2400" dirty="0">
              <a:solidFill>
                <a:srgbClr val="009900"/>
              </a:solidFill>
            </a:endParaRPr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524000" y="5334000"/>
            <a:ext cx="6218719" cy="592166"/>
            <a:chOff x="1220" y="3380"/>
            <a:chExt cx="25477" cy="2426"/>
          </a:xfrm>
          <a:solidFill>
            <a:srgbClr val="0000FF"/>
          </a:solidFill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220" y="3380"/>
              <a:ext cx="477" cy="2307"/>
            </a:xfrm>
            <a:custGeom>
              <a:avLst/>
              <a:gdLst/>
              <a:ahLst/>
              <a:cxnLst>
                <a:cxn ang="0">
                  <a:pos x="414" y="0"/>
                </a:cxn>
                <a:cxn ang="0">
                  <a:pos x="430" y="0"/>
                </a:cxn>
                <a:cxn ang="0">
                  <a:pos x="461" y="17"/>
                </a:cxn>
                <a:cxn ang="0">
                  <a:pos x="477" y="51"/>
                </a:cxn>
                <a:cxn ang="0">
                  <a:pos x="477" y="76"/>
                </a:cxn>
                <a:cxn ang="0">
                  <a:pos x="469" y="93"/>
                </a:cxn>
                <a:cxn ang="0">
                  <a:pos x="469" y="76"/>
                </a:cxn>
                <a:cxn ang="0">
                  <a:pos x="86" y="1145"/>
                </a:cxn>
                <a:cxn ang="0">
                  <a:pos x="469" y="2222"/>
                </a:cxn>
                <a:cxn ang="0">
                  <a:pos x="477" y="2239"/>
                </a:cxn>
                <a:cxn ang="0">
                  <a:pos x="477" y="2256"/>
                </a:cxn>
                <a:cxn ang="0">
                  <a:pos x="461" y="2290"/>
                </a:cxn>
                <a:cxn ang="0">
                  <a:pos x="430" y="2307"/>
                </a:cxn>
                <a:cxn ang="0">
                  <a:pos x="414" y="2307"/>
                </a:cxn>
                <a:cxn ang="0">
                  <a:pos x="399" y="2299"/>
                </a:cxn>
                <a:cxn ang="0">
                  <a:pos x="391" y="2282"/>
                </a:cxn>
                <a:cxn ang="0">
                  <a:pos x="391" y="2273"/>
                </a:cxn>
                <a:cxn ang="0">
                  <a:pos x="383" y="2256"/>
                </a:cxn>
                <a:cxn ang="0">
                  <a:pos x="8" y="1196"/>
                </a:cxn>
                <a:cxn ang="0">
                  <a:pos x="0" y="1179"/>
                </a:cxn>
                <a:cxn ang="0">
                  <a:pos x="0" y="1137"/>
                </a:cxn>
                <a:cxn ang="0">
                  <a:pos x="8" y="1120"/>
                </a:cxn>
                <a:cxn ang="0">
                  <a:pos x="8" y="1111"/>
                </a:cxn>
                <a:cxn ang="0">
                  <a:pos x="383" y="51"/>
                </a:cxn>
                <a:cxn ang="0">
                  <a:pos x="391" y="25"/>
                </a:cxn>
                <a:cxn ang="0">
                  <a:pos x="414" y="0"/>
                </a:cxn>
              </a:cxnLst>
              <a:rect l="0" t="0" r="r" b="b"/>
              <a:pathLst>
                <a:path w="477" h="2307">
                  <a:moveTo>
                    <a:pt x="414" y="0"/>
                  </a:moveTo>
                  <a:lnTo>
                    <a:pt x="430" y="0"/>
                  </a:lnTo>
                  <a:lnTo>
                    <a:pt x="461" y="17"/>
                  </a:lnTo>
                  <a:lnTo>
                    <a:pt x="477" y="51"/>
                  </a:lnTo>
                  <a:lnTo>
                    <a:pt x="477" y="76"/>
                  </a:lnTo>
                  <a:lnTo>
                    <a:pt x="469" y="93"/>
                  </a:lnTo>
                  <a:lnTo>
                    <a:pt x="469" y="76"/>
                  </a:lnTo>
                  <a:lnTo>
                    <a:pt x="86" y="1145"/>
                  </a:lnTo>
                  <a:lnTo>
                    <a:pt x="469" y="2222"/>
                  </a:lnTo>
                  <a:lnTo>
                    <a:pt x="477" y="2239"/>
                  </a:lnTo>
                  <a:lnTo>
                    <a:pt x="477" y="2256"/>
                  </a:lnTo>
                  <a:lnTo>
                    <a:pt x="461" y="2290"/>
                  </a:lnTo>
                  <a:lnTo>
                    <a:pt x="430" y="2307"/>
                  </a:lnTo>
                  <a:lnTo>
                    <a:pt x="414" y="2307"/>
                  </a:lnTo>
                  <a:lnTo>
                    <a:pt x="399" y="2299"/>
                  </a:lnTo>
                  <a:lnTo>
                    <a:pt x="391" y="2282"/>
                  </a:lnTo>
                  <a:lnTo>
                    <a:pt x="391" y="2273"/>
                  </a:lnTo>
                  <a:lnTo>
                    <a:pt x="383" y="2256"/>
                  </a:lnTo>
                  <a:lnTo>
                    <a:pt x="8" y="1196"/>
                  </a:lnTo>
                  <a:lnTo>
                    <a:pt x="0" y="1179"/>
                  </a:lnTo>
                  <a:lnTo>
                    <a:pt x="0" y="1137"/>
                  </a:lnTo>
                  <a:lnTo>
                    <a:pt x="8" y="1120"/>
                  </a:lnTo>
                  <a:lnTo>
                    <a:pt x="8" y="1111"/>
                  </a:lnTo>
                  <a:lnTo>
                    <a:pt x="383" y="51"/>
                  </a:lnTo>
                  <a:lnTo>
                    <a:pt x="391" y="25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892" y="3541"/>
              <a:ext cx="1290" cy="1586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532" y="0"/>
                </a:cxn>
                <a:cxn ang="0">
                  <a:pos x="610" y="9"/>
                </a:cxn>
                <a:cxn ang="0">
                  <a:pos x="743" y="9"/>
                </a:cxn>
                <a:cxn ang="0">
                  <a:pos x="829" y="0"/>
                </a:cxn>
                <a:cxn ang="0">
                  <a:pos x="1008" y="0"/>
                </a:cxn>
                <a:cxn ang="0">
                  <a:pos x="1024" y="17"/>
                </a:cxn>
                <a:cxn ang="0">
                  <a:pos x="1024" y="42"/>
                </a:cxn>
                <a:cxn ang="0">
                  <a:pos x="1016" y="59"/>
                </a:cxn>
                <a:cxn ang="0">
                  <a:pos x="1001" y="68"/>
                </a:cxn>
                <a:cxn ang="0">
                  <a:pos x="844" y="68"/>
                </a:cxn>
                <a:cxn ang="0">
                  <a:pos x="782" y="85"/>
                </a:cxn>
                <a:cxn ang="0">
                  <a:pos x="751" y="102"/>
                </a:cxn>
                <a:cxn ang="0">
                  <a:pos x="735" y="136"/>
                </a:cxn>
                <a:cxn ang="0">
                  <a:pos x="719" y="178"/>
                </a:cxn>
                <a:cxn ang="0">
                  <a:pos x="711" y="178"/>
                </a:cxn>
                <a:cxn ang="0">
                  <a:pos x="422" y="1434"/>
                </a:cxn>
                <a:cxn ang="0">
                  <a:pos x="422" y="1450"/>
                </a:cxn>
                <a:cxn ang="0">
                  <a:pos x="414" y="1467"/>
                </a:cxn>
                <a:cxn ang="0">
                  <a:pos x="414" y="1501"/>
                </a:cxn>
                <a:cxn ang="0">
                  <a:pos x="422" y="1510"/>
                </a:cxn>
                <a:cxn ang="0">
                  <a:pos x="688" y="1510"/>
                </a:cxn>
                <a:cxn ang="0">
                  <a:pos x="813" y="1501"/>
                </a:cxn>
                <a:cxn ang="0">
                  <a:pos x="922" y="1467"/>
                </a:cxn>
                <a:cxn ang="0">
                  <a:pos x="1008" y="1417"/>
                </a:cxn>
                <a:cxn ang="0">
                  <a:pos x="1071" y="1349"/>
                </a:cxn>
                <a:cxn ang="0">
                  <a:pos x="1126" y="1281"/>
                </a:cxn>
                <a:cxn ang="0">
                  <a:pos x="1165" y="1196"/>
                </a:cxn>
                <a:cxn ang="0">
                  <a:pos x="1196" y="1120"/>
                </a:cxn>
                <a:cxn ang="0">
                  <a:pos x="1227" y="1035"/>
                </a:cxn>
                <a:cxn ang="0">
                  <a:pos x="1235" y="1009"/>
                </a:cxn>
                <a:cxn ang="0">
                  <a:pos x="1259" y="984"/>
                </a:cxn>
                <a:cxn ang="0">
                  <a:pos x="1282" y="984"/>
                </a:cxn>
                <a:cxn ang="0">
                  <a:pos x="1290" y="992"/>
                </a:cxn>
                <a:cxn ang="0">
                  <a:pos x="1290" y="1026"/>
                </a:cxn>
                <a:cxn ang="0">
                  <a:pos x="1282" y="1043"/>
                </a:cxn>
                <a:cxn ang="0">
                  <a:pos x="1118" y="1544"/>
                </a:cxn>
                <a:cxn ang="0">
                  <a:pos x="1102" y="1578"/>
                </a:cxn>
                <a:cxn ang="0">
                  <a:pos x="1087" y="1586"/>
                </a:cxn>
                <a:cxn ang="0">
                  <a:pos x="24" y="1586"/>
                </a:cxn>
                <a:cxn ang="0">
                  <a:pos x="8" y="1578"/>
                </a:cxn>
                <a:cxn ang="0">
                  <a:pos x="0" y="1569"/>
                </a:cxn>
                <a:cxn ang="0">
                  <a:pos x="0" y="1535"/>
                </a:cxn>
                <a:cxn ang="0">
                  <a:pos x="8" y="1518"/>
                </a:cxn>
                <a:cxn ang="0">
                  <a:pos x="16" y="1510"/>
                </a:cxn>
                <a:cxn ang="0">
                  <a:pos x="141" y="1510"/>
                </a:cxn>
                <a:cxn ang="0">
                  <a:pos x="188" y="1501"/>
                </a:cxn>
                <a:cxn ang="0">
                  <a:pos x="219" y="1476"/>
                </a:cxn>
                <a:cxn ang="0">
                  <a:pos x="235" y="1450"/>
                </a:cxn>
                <a:cxn ang="0">
                  <a:pos x="250" y="1400"/>
                </a:cxn>
                <a:cxn ang="0">
                  <a:pos x="540" y="153"/>
                </a:cxn>
                <a:cxn ang="0">
                  <a:pos x="547" y="136"/>
                </a:cxn>
                <a:cxn ang="0">
                  <a:pos x="547" y="93"/>
                </a:cxn>
                <a:cxn ang="0">
                  <a:pos x="516" y="76"/>
                </a:cxn>
                <a:cxn ang="0">
                  <a:pos x="493" y="76"/>
                </a:cxn>
                <a:cxn ang="0">
                  <a:pos x="461" y="68"/>
                </a:cxn>
                <a:cxn ang="0">
                  <a:pos x="368" y="68"/>
                </a:cxn>
                <a:cxn ang="0">
                  <a:pos x="352" y="59"/>
                </a:cxn>
                <a:cxn ang="0">
                  <a:pos x="352" y="26"/>
                </a:cxn>
                <a:cxn ang="0">
                  <a:pos x="360" y="9"/>
                </a:cxn>
                <a:cxn ang="0">
                  <a:pos x="368" y="0"/>
                </a:cxn>
              </a:cxnLst>
              <a:rect l="0" t="0" r="r" b="b"/>
              <a:pathLst>
                <a:path w="1290" h="1586">
                  <a:moveTo>
                    <a:pt x="368" y="0"/>
                  </a:moveTo>
                  <a:lnTo>
                    <a:pt x="532" y="0"/>
                  </a:lnTo>
                  <a:lnTo>
                    <a:pt x="610" y="9"/>
                  </a:lnTo>
                  <a:lnTo>
                    <a:pt x="743" y="9"/>
                  </a:lnTo>
                  <a:lnTo>
                    <a:pt x="829" y="0"/>
                  </a:lnTo>
                  <a:lnTo>
                    <a:pt x="1008" y="0"/>
                  </a:lnTo>
                  <a:lnTo>
                    <a:pt x="1024" y="17"/>
                  </a:lnTo>
                  <a:lnTo>
                    <a:pt x="1024" y="42"/>
                  </a:lnTo>
                  <a:lnTo>
                    <a:pt x="1016" y="59"/>
                  </a:lnTo>
                  <a:lnTo>
                    <a:pt x="1001" y="68"/>
                  </a:lnTo>
                  <a:lnTo>
                    <a:pt x="844" y="68"/>
                  </a:lnTo>
                  <a:lnTo>
                    <a:pt x="782" y="85"/>
                  </a:lnTo>
                  <a:lnTo>
                    <a:pt x="751" y="102"/>
                  </a:lnTo>
                  <a:lnTo>
                    <a:pt x="735" y="136"/>
                  </a:lnTo>
                  <a:lnTo>
                    <a:pt x="719" y="178"/>
                  </a:lnTo>
                  <a:lnTo>
                    <a:pt x="711" y="178"/>
                  </a:lnTo>
                  <a:lnTo>
                    <a:pt x="422" y="1434"/>
                  </a:lnTo>
                  <a:lnTo>
                    <a:pt x="422" y="1450"/>
                  </a:lnTo>
                  <a:lnTo>
                    <a:pt x="414" y="1467"/>
                  </a:lnTo>
                  <a:lnTo>
                    <a:pt x="414" y="1501"/>
                  </a:lnTo>
                  <a:lnTo>
                    <a:pt x="422" y="1510"/>
                  </a:lnTo>
                  <a:lnTo>
                    <a:pt x="688" y="1510"/>
                  </a:lnTo>
                  <a:lnTo>
                    <a:pt x="813" y="1501"/>
                  </a:lnTo>
                  <a:lnTo>
                    <a:pt x="922" y="1467"/>
                  </a:lnTo>
                  <a:lnTo>
                    <a:pt x="1008" y="1417"/>
                  </a:lnTo>
                  <a:lnTo>
                    <a:pt x="1071" y="1349"/>
                  </a:lnTo>
                  <a:lnTo>
                    <a:pt x="1126" y="1281"/>
                  </a:lnTo>
                  <a:lnTo>
                    <a:pt x="1165" y="1196"/>
                  </a:lnTo>
                  <a:lnTo>
                    <a:pt x="1196" y="1120"/>
                  </a:lnTo>
                  <a:lnTo>
                    <a:pt x="1227" y="1035"/>
                  </a:lnTo>
                  <a:lnTo>
                    <a:pt x="1235" y="1009"/>
                  </a:lnTo>
                  <a:lnTo>
                    <a:pt x="1259" y="984"/>
                  </a:lnTo>
                  <a:lnTo>
                    <a:pt x="1282" y="984"/>
                  </a:lnTo>
                  <a:lnTo>
                    <a:pt x="1290" y="992"/>
                  </a:lnTo>
                  <a:lnTo>
                    <a:pt x="1290" y="1026"/>
                  </a:lnTo>
                  <a:lnTo>
                    <a:pt x="1282" y="1043"/>
                  </a:lnTo>
                  <a:lnTo>
                    <a:pt x="1118" y="1544"/>
                  </a:lnTo>
                  <a:lnTo>
                    <a:pt x="1102" y="1578"/>
                  </a:lnTo>
                  <a:lnTo>
                    <a:pt x="1087" y="1586"/>
                  </a:lnTo>
                  <a:lnTo>
                    <a:pt x="24" y="1586"/>
                  </a:lnTo>
                  <a:lnTo>
                    <a:pt x="8" y="1578"/>
                  </a:lnTo>
                  <a:lnTo>
                    <a:pt x="0" y="1569"/>
                  </a:lnTo>
                  <a:lnTo>
                    <a:pt x="0" y="1535"/>
                  </a:lnTo>
                  <a:lnTo>
                    <a:pt x="8" y="1518"/>
                  </a:lnTo>
                  <a:lnTo>
                    <a:pt x="16" y="1510"/>
                  </a:lnTo>
                  <a:lnTo>
                    <a:pt x="141" y="1510"/>
                  </a:lnTo>
                  <a:lnTo>
                    <a:pt x="188" y="1501"/>
                  </a:lnTo>
                  <a:lnTo>
                    <a:pt x="219" y="1476"/>
                  </a:lnTo>
                  <a:lnTo>
                    <a:pt x="235" y="1450"/>
                  </a:lnTo>
                  <a:lnTo>
                    <a:pt x="250" y="1400"/>
                  </a:lnTo>
                  <a:lnTo>
                    <a:pt x="540" y="153"/>
                  </a:lnTo>
                  <a:lnTo>
                    <a:pt x="547" y="136"/>
                  </a:lnTo>
                  <a:lnTo>
                    <a:pt x="547" y="93"/>
                  </a:lnTo>
                  <a:lnTo>
                    <a:pt x="516" y="76"/>
                  </a:lnTo>
                  <a:lnTo>
                    <a:pt x="493" y="76"/>
                  </a:lnTo>
                  <a:lnTo>
                    <a:pt x="461" y="68"/>
                  </a:lnTo>
                  <a:lnTo>
                    <a:pt x="368" y="68"/>
                  </a:lnTo>
                  <a:lnTo>
                    <a:pt x="352" y="59"/>
                  </a:lnTo>
                  <a:lnTo>
                    <a:pt x="352" y="26"/>
                  </a:lnTo>
                  <a:lnTo>
                    <a:pt x="360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385" y="4321"/>
              <a:ext cx="696" cy="1485"/>
            </a:xfrm>
            <a:custGeom>
              <a:avLst/>
              <a:gdLst/>
              <a:ahLst/>
              <a:cxnLst>
                <a:cxn ang="0">
                  <a:pos x="492" y="179"/>
                </a:cxn>
                <a:cxn ang="0">
                  <a:pos x="610" y="187"/>
                </a:cxn>
                <a:cxn ang="0">
                  <a:pos x="625" y="179"/>
                </a:cxn>
                <a:cxn ang="0">
                  <a:pos x="524" y="170"/>
                </a:cxn>
                <a:cxn ang="0">
                  <a:pos x="453" y="0"/>
                </a:cxn>
                <a:cxn ang="0">
                  <a:pos x="461" y="34"/>
                </a:cxn>
                <a:cxn ang="0">
                  <a:pos x="453" y="128"/>
                </a:cxn>
                <a:cxn ang="0">
                  <a:pos x="461" y="145"/>
                </a:cxn>
                <a:cxn ang="0">
                  <a:pos x="531" y="128"/>
                </a:cxn>
                <a:cxn ang="0">
                  <a:pos x="649" y="136"/>
                </a:cxn>
                <a:cxn ang="0">
                  <a:pos x="696" y="179"/>
                </a:cxn>
                <a:cxn ang="0">
                  <a:pos x="641" y="229"/>
                </a:cxn>
                <a:cxn ang="0">
                  <a:pos x="524" y="238"/>
                </a:cxn>
                <a:cxn ang="0">
                  <a:pos x="469" y="221"/>
                </a:cxn>
                <a:cxn ang="0">
                  <a:pos x="445" y="212"/>
                </a:cxn>
                <a:cxn ang="0">
                  <a:pos x="258" y="391"/>
                </a:cxn>
                <a:cxn ang="0">
                  <a:pos x="125" y="662"/>
                </a:cxn>
                <a:cxn ang="0">
                  <a:pos x="117" y="908"/>
                </a:cxn>
                <a:cxn ang="0">
                  <a:pos x="188" y="1018"/>
                </a:cxn>
                <a:cxn ang="0">
                  <a:pos x="273" y="1061"/>
                </a:cxn>
                <a:cxn ang="0">
                  <a:pos x="445" y="1120"/>
                </a:cxn>
                <a:cxn ang="0">
                  <a:pos x="524" y="1162"/>
                </a:cxn>
                <a:cxn ang="0">
                  <a:pos x="570" y="1281"/>
                </a:cxn>
                <a:cxn ang="0">
                  <a:pos x="524" y="1417"/>
                </a:cxn>
                <a:cxn ang="0">
                  <a:pos x="399" y="1485"/>
                </a:cxn>
                <a:cxn ang="0">
                  <a:pos x="289" y="1459"/>
                </a:cxn>
                <a:cxn ang="0">
                  <a:pos x="234" y="1408"/>
                </a:cxn>
                <a:cxn ang="0">
                  <a:pos x="250" y="1383"/>
                </a:cxn>
                <a:cxn ang="0">
                  <a:pos x="281" y="1391"/>
                </a:cxn>
                <a:cxn ang="0">
                  <a:pos x="406" y="1434"/>
                </a:cxn>
                <a:cxn ang="0">
                  <a:pos x="461" y="1400"/>
                </a:cxn>
                <a:cxn ang="0">
                  <a:pos x="477" y="1315"/>
                </a:cxn>
                <a:cxn ang="0">
                  <a:pos x="453" y="1273"/>
                </a:cxn>
                <a:cxn ang="0">
                  <a:pos x="414" y="1247"/>
                </a:cxn>
                <a:cxn ang="0">
                  <a:pos x="266" y="1196"/>
                </a:cxn>
                <a:cxn ang="0">
                  <a:pos x="86" y="1103"/>
                </a:cxn>
                <a:cxn ang="0">
                  <a:pos x="8" y="950"/>
                </a:cxn>
                <a:cxn ang="0">
                  <a:pos x="23" y="687"/>
                </a:cxn>
                <a:cxn ang="0">
                  <a:pos x="188" y="374"/>
                </a:cxn>
                <a:cxn ang="0">
                  <a:pos x="422" y="170"/>
                </a:cxn>
                <a:cxn ang="0">
                  <a:pos x="406" y="128"/>
                </a:cxn>
                <a:cxn ang="0">
                  <a:pos x="414" y="17"/>
                </a:cxn>
                <a:cxn ang="0">
                  <a:pos x="438" y="0"/>
                </a:cxn>
              </a:cxnLst>
              <a:rect l="0" t="0" r="r" b="b"/>
              <a:pathLst>
                <a:path w="696" h="1485">
                  <a:moveTo>
                    <a:pt x="524" y="170"/>
                  </a:moveTo>
                  <a:lnTo>
                    <a:pt x="492" y="179"/>
                  </a:lnTo>
                  <a:lnTo>
                    <a:pt x="500" y="187"/>
                  </a:lnTo>
                  <a:lnTo>
                    <a:pt x="610" y="187"/>
                  </a:lnTo>
                  <a:lnTo>
                    <a:pt x="633" y="179"/>
                  </a:lnTo>
                  <a:lnTo>
                    <a:pt x="625" y="179"/>
                  </a:lnTo>
                  <a:lnTo>
                    <a:pt x="610" y="170"/>
                  </a:lnTo>
                  <a:lnTo>
                    <a:pt x="524" y="170"/>
                  </a:lnTo>
                  <a:close/>
                  <a:moveTo>
                    <a:pt x="438" y="0"/>
                  </a:moveTo>
                  <a:lnTo>
                    <a:pt x="453" y="0"/>
                  </a:lnTo>
                  <a:lnTo>
                    <a:pt x="461" y="9"/>
                  </a:lnTo>
                  <a:lnTo>
                    <a:pt x="461" y="34"/>
                  </a:lnTo>
                  <a:lnTo>
                    <a:pt x="453" y="51"/>
                  </a:lnTo>
                  <a:lnTo>
                    <a:pt x="453" y="128"/>
                  </a:lnTo>
                  <a:lnTo>
                    <a:pt x="461" y="136"/>
                  </a:lnTo>
                  <a:lnTo>
                    <a:pt x="461" y="145"/>
                  </a:lnTo>
                  <a:lnTo>
                    <a:pt x="500" y="136"/>
                  </a:lnTo>
                  <a:lnTo>
                    <a:pt x="531" y="128"/>
                  </a:lnTo>
                  <a:lnTo>
                    <a:pt x="610" y="128"/>
                  </a:lnTo>
                  <a:lnTo>
                    <a:pt x="649" y="136"/>
                  </a:lnTo>
                  <a:lnTo>
                    <a:pt x="680" y="153"/>
                  </a:lnTo>
                  <a:lnTo>
                    <a:pt x="696" y="179"/>
                  </a:lnTo>
                  <a:lnTo>
                    <a:pt x="680" y="212"/>
                  </a:lnTo>
                  <a:lnTo>
                    <a:pt x="641" y="229"/>
                  </a:lnTo>
                  <a:lnTo>
                    <a:pt x="586" y="238"/>
                  </a:lnTo>
                  <a:lnTo>
                    <a:pt x="524" y="238"/>
                  </a:lnTo>
                  <a:lnTo>
                    <a:pt x="492" y="229"/>
                  </a:lnTo>
                  <a:lnTo>
                    <a:pt x="469" y="221"/>
                  </a:lnTo>
                  <a:lnTo>
                    <a:pt x="445" y="204"/>
                  </a:lnTo>
                  <a:lnTo>
                    <a:pt x="445" y="212"/>
                  </a:lnTo>
                  <a:lnTo>
                    <a:pt x="352" y="289"/>
                  </a:lnTo>
                  <a:lnTo>
                    <a:pt x="258" y="391"/>
                  </a:lnTo>
                  <a:lnTo>
                    <a:pt x="180" y="518"/>
                  </a:lnTo>
                  <a:lnTo>
                    <a:pt x="125" y="662"/>
                  </a:lnTo>
                  <a:lnTo>
                    <a:pt x="102" y="806"/>
                  </a:lnTo>
                  <a:lnTo>
                    <a:pt x="117" y="908"/>
                  </a:lnTo>
                  <a:lnTo>
                    <a:pt x="156" y="984"/>
                  </a:lnTo>
                  <a:lnTo>
                    <a:pt x="188" y="1018"/>
                  </a:lnTo>
                  <a:lnTo>
                    <a:pt x="227" y="1044"/>
                  </a:lnTo>
                  <a:lnTo>
                    <a:pt x="273" y="1061"/>
                  </a:lnTo>
                  <a:lnTo>
                    <a:pt x="352" y="1086"/>
                  </a:lnTo>
                  <a:lnTo>
                    <a:pt x="445" y="1120"/>
                  </a:lnTo>
                  <a:lnTo>
                    <a:pt x="477" y="1129"/>
                  </a:lnTo>
                  <a:lnTo>
                    <a:pt x="524" y="1162"/>
                  </a:lnTo>
                  <a:lnTo>
                    <a:pt x="555" y="1213"/>
                  </a:lnTo>
                  <a:lnTo>
                    <a:pt x="570" y="1281"/>
                  </a:lnTo>
                  <a:lnTo>
                    <a:pt x="555" y="1349"/>
                  </a:lnTo>
                  <a:lnTo>
                    <a:pt x="524" y="1417"/>
                  </a:lnTo>
                  <a:lnTo>
                    <a:pt x="469" y="1468"/>
                  </a:lnTo>
                  <a:lnTo>
                    <a:pt x="399" y="1485"/>
                  </a:lnTo>
                  <a:lnTo>
                    <a:pt x="336" y="1476"/>
                  </a:lnTo>
                  <a:lnTo>
                    <a:pt x="289" y="1459"/>
                  </a:lnTo>
                  <a:lnTo>
                    <a:pt x="250" y="1434"/>
                  </a:lnTo>
                  <a:lnTo>
                    <a:pt x="234" y="1408"/>
                  </a:lnTo>
                  <a:lnTo>
                    <a:pt x="234" y="1400"/>
                  </a:lnTo>
                  <a:lnTo>
                    <a:pt x="250" y="1383"/>
                  </a:lnTo>
                  <a:lnTo>
                    <a:pt x="266" y="1383"/>
                  </a:lnTo>
                  <a:lnTo>
                    <a:pt x="281" y="1391"/>
                  </a:lnTo>
                  <a:lnTo>
                    <a:pt x="352" y="1425"/>
                  </a:lnTo>
                  <a:lnTo>
                    <a:pt x="406" y="1434"/>
                  </a:lnTo>
                  <a:lnTo>
                    <a:pt x="430" y="1434"/>
                  </a:lnTo>
                  <a:lnTo>
                    <a:pt x="461" y="1400"/>
                  </a:lnTo>
                  <a:lnTo>
                    <a:pt x="477" y="1366"/>
                  </a:lnTo>
                  <a:lnTo>
                    <a:pt x="477" y="1315"/>
                  </a:lnTo>
                  <a:lnTo>
                    <a:pt x="461" y="1290"/>
                  </a:lnTo>
                  <a:lnTo>
                    <a:pt x="453" y="1273"/>
                  </a:lnTo>
                  <a:lnTo>
                    <a:pt x="430" y="1256"/>
                  </a:lnTo>
                  <a:lnTo>
                    <a:pt x="414" y="1247"/>
                  </a:lnTo>
                  <a:lnTo>
                    <a:pt x="367" y="1230"/>
                  </a:lnTo>
                  <a:lnTo>
                    <a:pt x="266" y="1196"/>
                  </a:lnTo>
                  <a:lnTo>
                    <a:pt x="148" y="1154"/>
                  </a:lnTo>
                  <a:lnTo>
                    <a:pt x="86" y="1103"/>
                  </a:lnTo>
                  <a:lnTo>
                    <a:pt x="39" y="1027"/>
                  </a:lnTo>
                  <a:lnTo>
                    <a:pt x="8" y="950"/>
                  </a:lnTo>
                  <a:lnTo>
                    <a:pt x="0" y="866"/>
                  </a:lnTo>
                  <a:lnTo>
                    <a:pt x="23" y="687"/>
                  </a:lnTo>
                  <a:lnTo>
                    <a:pt x="94" y="526"/>
                  </a:lnTo>
                  <a:lnTo>
                    <a:pt x="188" y="374"/>
                  </a:lnTo>
                  <a:lnTo>
                    <a:pt x="305" y="255"/>
                  </a:lnTo>
                  <a:lnTo>
                    <a:pt x="422" y="170"/>
                  </a:lnTo>
                  <a:lnTo>
                    <a:pt x="414" y="145"/>
                  </a:lnTo>
                  <a:lnTo>
                    <a:pt x="406" y="128"/>
                  </a:lnTo>
                  <a:lnTo>
                    <a:pt x="406" y="34"/>
                  </a:lnTo>
                  <a:lnTo>
                    <a:pt x="414" y="17"/>
                  </a:lnTo>
                  <a:lnTo>
                    <a:pt x="422" y="9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479" y="3388"/>
              <a:ext cx="500" cy="2316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85" y="0"/>
                </a:cxn>
                <a:cxn ang="0">
                  <a:pos x="492" y="9"/>
                </a:cxn>
                <a:cxn ang="0">
                  <a:pos x="492" y="34"/>
                </a:cxn>
                <a:cxn ang="0">
                  <a:pos x="485" y="34"/>
                </a:cxn>
                <a:cxn ang="0">
                  <a:pos x="461" y="60"/>
                </a:cxn>
                <a:cxn ang="0">
                  <a:pos x="344" y="212"/>
                </a:cxn>
                <a:cxn ang="0">
                  <a:pos x="250" y="382"/>
                </a:cxn>
                <a:cxn ang="0">
                  <a:pos x="188" y="560"/>
                </a:cxn>
                <a:cxn ang="0">
                  <a:pos x="149" y="755"/>
                </a:cxn>
                <a:cxn ang="0">
                  <a:pos x="125" y="950"/>
                </a:cxn>
                <a:cxn ang="0">
                  <a:pos x="117" y="1154"/>
                </a:cxn>
                <a:cxn ang="0">
                  <a:pos x="125" y="1341"/>
                </a:cxn>
                <a:cxn ang="0">
                  <a:pos x="149" y="1527"/>
                </a:cxn>
                <a:cxn ang="0">
                  <a:pos x="188" y="1722"/>
                </a:cxn>
                <a:cxn ang="0">
                  <a:pos x="250" y="1909"/>
                </a:cxn>
                <a:cxn ang="0">
                  <a:pos x="336" y="2078"/>
                </a:cxn>
                <a:cxn ang="0">
                  <a:pos x="453" y="2240"/>
                </a:cxn>
                <a:cxn ang="0">
                  <a:pos x="492" y="2282"/>
                </a:cxn>
                <a:cxn ang="0">
                  <a:pos x="492" y="2291"/>
                </a:cxn>
                <a:cxn ang="0">
                  <a:pos x="500" y="2291"/>
                </a:cxn>
                <a:cxn ang="0">
                  <a:pos x="500" y="2308"/>
                </a:cxn>
                <a:cxn ang="0">
                  <a:pos x="492" y="2316"/>
                </a:cxn>
                <a:cxn ang="0">
                  <a:pos x="477" y="2316"/>
                </a:cxn>
                <a:cxn ang="0">
                  <a:pos x="453" y="2308"/>
                </a:cxn>
                <a:cxn ang="0">
                  <a:pos x="406" y="2265"/>
                </a:cxn>
                <a:cxn ang="0">
                  <a:pos x="344" y="2206"/>
                </a:cxn>
                <a:cxn ang="0">
                  <a:pos x="281" y="2121"/>
                </a:cxn>
                <a:cxn ang="0">
                  <a:pos x="211" y="2011"/>
                </a:cxn>
                <a:cxn ang="0">
                  <a:pos x="141" y="1875"/>
                </a:cxn>
                <a:cxn ang="0">
                  <a:pos x="70" y="1680"/>
                </a:cxn>
                <a:cxn ang="0">
                  <a:pos x="24" y="1493"/>
                </a:cxn>
                <a:cxn ang="0">
                  <a:pos x="8" y="1307"/>
                </a:cxn>
                <a:cxn ang="0">
                  <a:pos x="0" y="1154"/>
                </a:cxn>
                <a:cxn ang="0">
                  <a:pos x="8" y="1001"/>
                </a:cxn>
                <a:cxn ang="0">
                  <a:pos x="24" y="823"/>
                </a:cxn>
                <a:cxn ang="0">
                  <a:pos x="63" y="645"/>
                </a:cxn>
                <a:cxn ang="0">
                  <a:pos x="133" y="450"/>
                </a:cxn>
                <a:cxn ang="0">
                  <a:pos x="203" y="314"/>
                </a:cxn>
                <a:cxn ang="0">
                  <a:pos x="274" y="204"/>
                </a:cxn>
                <a:cxn ang="0">
                  <a:pos x="336" y="111"/>
                </a:cxn>
                <a:cxn ang="0">
                  <a:pos x="399" y="51"/>
                </a:cxn>
                <a:cxn ang="0">
                  <a:pos x="446" y="9"/>
                </a:cxn>
                <a:cxn ang="0">
                  <a:pos x="469" y="0"/>
                </a:cxn>
              </a:cxnLst>
              <a:rect l="0" t="0" r="r" b="b"/>
              <a:pathLst>
                <a:path w="500" h="2316">
                  <a:moveTo>
                    <a:pt x="469" y="0"/>
                  </a:moveTo>
                  <a:lnTo>
                    <a:pt x="485" y="0"/>
                  </a:lnTo>
                  <a:lnTo>
                    <a:pt x="492" y="9"/>
                  </a:lnTo>
                  <a:lnTo>
                    <a:pt x="492" y="34"/>
                  </a:lnTo>
                  <a:lnTo>
                    <a:pt x="485" y="34"/>
                  </a:lnTo>
                  <a:lnTo>
                    <a:pt x="461" y="60"/>
                  </a:lnTo>
                  <a:lnTo>
                    <a:pt x="344" y="212"/>
                  </a:lnTo>
                  <a:lnTo>
                    <a:pt x="250" y="382"/>
                  </a:lnTo>
                  <a:lnTo>
                    <a:pt x="188" y="560"/>
                  </a:lnTo>
                  <a:lnTo>
                    <a:pt x="149" y="755"/>
                  </a:lnTo>
                  <a:lnTo>
                    <a:pt x="125" y="950"/>
                  </a:lnTo>
                  <a:lnTo>
                    <a:pt x="117" y="1154"/>
                  </a:lnTo>
                  <a:lnTo>
                    <a:pt x="125" y="1341"/>
                  </a:lnTo>
                  <a:lnTo>
                    <a:pt x="149" y="1527"/>
                  </a:lnTo>
                  <a:lnTo>
                    <a:pt x="188" y="1722"/>
                  </a:lnTo>
                  <a:lnTo>
                    <a:pt x="250" y="1909"/>
                  </a:lnTo>
                  <a:lnTo>
                    <a:pt x="336" y="2078"/>
                  </a:lnTo>
                  <a:lnTo>
                    <a:pt x="453" y="2240"/>
                  </a:lnTo>
                  <a:lnTo>
                    <a:pt x="492" y="2282"/>
                  </a:lnTo>
                  <a:lnTo>
                    <a:pt x="492" y="2291"/>
                  </a:lnTo>
                  <a:lnTo>
                    <a:pt x="500" y="2291"/>
                  </a:lnTo>
                  <a:lnTo>
                    <a:pt x="500" y="2308"/>
                  </a:lnTo>
                  <a:lnTo>
                    <a:pt x="492" y="2316"/>
                  </a:lnTo>
                  <a:lnTo>
                    <a:pt x="477" y="2316"/>
                  </a:lnTo>
                  <a:lnTo>
                    <a:pt x="453" y="2308"/>
                  </a:lnTo>
                  <a:lnTo>
                    <a:pt x="406" y="2265"/>
                  </a:lnTo>
                  <a:lnTo>
                    <a:pt x="344" y="2206"/>
                  </a:lnTo>
                  <a:lnTo>
                    <a:pt x="281" y="2121"/>
                  </a:lnTo>
                  <a:lnTo>
                    <a:pt x="211" y="2011"/>
                  </a:lnTo>
                  <a:lnTo>
                    <a:pt x="141" y="1875"/>
                  </a:lnTo>
                  <a:lnTo>
                    <a:pt x="70" y="1680"/>
                  </a:lnTo>
                  <a:lnTo>
                    <a:pt x="24" y="1493"/>
                  </a:lnTo>
                  <a:lnTo>
                    <a:pt x="8" y="1307"/>
                  </a:lnTo>
                  <a:lnTo>
                    <a:pt x="0" y="1154"/>
                  </a:lnTo>
                  <a:lnTo>
                    <a:pt x="8" y="1001"/>
                  </a:lnTo>
                  <a:lnTo>
                    <a:pt x="24" y="823"/>
                  </a:lnTo>
                  <a:lnTo>
                    <a:pt x="63" y="645"/>
                  </a:lnTo>
                  <a:lnTo>
                    <a:pt x="133" y="450"/>
                  </a:lnTo>
                  <a:lnTo>
                    <a:pt x="203" y="314"/>
                  </a:lnTo>
                  <a:lnTo>
                    <a:pt x="274" y="204"/>
                  </a:lnTo>
                  <a:lnTo>
                    <a:pt x="336" y="111"/>
                  </a:lnTo>
                  <a:lnTo>
                    <a:pt x="399" y="51"/>
                  </a:lnTo>
                  <a:lnTo>
                    <a:pt x="446" y="9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5128" y="3541"/>
              <a:ext cx="1750" cy="1637"/>
            </a:xfrm>
            <a:custGeom>
              <a:avLst/>
              <a:gdLst/>
              <a:ahLst/>
              <a:cxnLst>
                <a:cxn ang="0">
                  <a:pos x="969" y="0"/>
                </a:cxn>
                <a:cxn ang="0">
                  <a:pos x="1305" y="34"/>
                </a:cxn>
                <a:cxn ang="0">
                  <a:pos x="1461" y="119"/>
                </a:cxn>
                <a:cxn ang="0">
                  <a:pos x="1524" y="288"/>
                </a:cxn>
                <a:cxn ang="0">
                  <a:pos x="1430" y="577"/>
                </a:cxn>
                <a:cxn ang="0">
                  <a:pos x="1172" y="814"/>
                </a:cxn>
                <a:cxn ang="0">
                  <a:pos x="1063" y="1009"/>
                </a:cxn>
                <a:cxn ang="0">
                  <a:pos x="1172" y="1272"/>
                </a:cxn>
                <a:cxn ang="0">
                  <a:pos x="1266" y="1442"/>
                </a:cxn>
                <a:cxn ang="0">
                  <a:pos x="1383" y="1510"/>
                </a:cxn>
                <a:cxn ang="0">
                  <a:pos x="1508" y="1467"/>
                </a:cxn>
                <a:cxn ang="0">
                  <a:pos x="1571" y="1383"/>
                </a:cxn>
                <a:cxn ang="0">
                  <a:pos x="1657" y="1306"/>
                </a:cxn>
                <a:cxn ang="0">
                  <a:pos x="1727" y="1281"/>
                </a:cxn>
                <a:cxn ang="0">
                  <a:pos x="1750" y="1289"/>
                </a:cxn>
                <a:cxn ang="0">
                  <a:pos x="1735" y="1332"/>
                </a:cxn>
                <a:cxn ang="0">
                  <a:pos x="1633" y="1459"/>
                </a:cxn>
                <a:cxn ang="0">
                  <a:pos x="1461" y="1578"/>
                </a:cxn>
                <a:cxn ang="0">
                  <a:pos x="1250" y="1637"/>
                </a:cxn>
                <a:cxn ang="0">
                  <a:pos x="1125" y="1586"/>
                </a:cxn>
                <a:cxn ang="0">
                  <a:pos x="1023" y="1417"/>
                </a:cxn>
                <a:cxn ang="0">
                  <a:pos x="922" y="1171"/>
                </a:cxn>
                <a:cxn ang="0">
                  <a:pos x="836" y="1018"/>
                </a:cxn>
                <a:cxn ang="0">
                  <a:pos x="766" y="959"/>
                </a:cxn>
                <a:cxn ang="0">
                  <a:pos x="719" y="950"/>
                </a:cxn>
                <a:cxn ang="0">
                  <a:pos x="711" y="933"/>
                </a:cxn>
                <a:cxn ang="0">
                  <a:pos x="766" y="874"/>
                </a:cxn>
                <a:cxn ang="0">
                  <a:pos x="891" y="823"/>
                </a:cxn>
                <a:cxn ang="0">
                  <a:pos x="1133" y="755"/>
                </a:cxn>
                <a:cxn ang="0">
                  <a:pos x="1274" y="611"/>
                </a:cxn>
                <a:cxn ang="0">
                  <a:pos x="1336" y="458"/>
                </a:cxn>
                <a:cxn ang="0">
                  <a:pos x="1336" y="331"/>
                </a:cxn>
                <a:cxn ang="0">
                  <a:pos x="1266" y="221"/>
                </a:cxn>
                <a:cxn ang="0">
                  <a:pos x="1109" y="153"/>
                </a:cxn>
                <a:cxn ang="0">
                  <a:pos x="828" y="127"/>
                </a:cxn>
                <a:cxn ang="0">
                  <a:pos x="703" y="348"/>
                </a:cxn>
                <a:cxn ang="0">
                  <a:pos x="578" y="933"/>
                </a:cxn>
                <a:cxn ang="0">
                  <a:pos x="484" y="1247"/>
                </a:cxn>
                <a:cxn ang="0">
                  <a:pos x="414" y="1450"/>
                </a:cxn>
                <a:cxn ang="0">
                  <a:pos x="383" y="1535"/>
                </a:cxn>
                <a:cxn ang="0">
                  <a:pos x="312" y="1603"/>
                </a:cxn>
                <a:cxn ang="0">
                  <a:pos x="226" y="1637"/>
                </a:cxn>
                <a:cxn ang="0">
                  <a:pos x="203" y="1629"/>
                </a:cxn>
                <a:cxn ang="0">
                  <a:pos x="211" y="1586"/>
                </a:cxn>
                <a:cxn ang="0">
                  <a:pos x="445" y="823"/>
                </a:cxn>
                <a:cxn ang="0">
                  <a:pos x="516" y="399"/>
                </a:cxn>
                <a:cxn ang="0">
                  <a:pos x="547" y="127"/>
                </a:cxn>
                <a:cxn ang="0">
                  <a:pos x="312" y="170"/>
                </a:cxn>
                <a:cxn ang="0">
                  <a:pos x="211" y="263"/>
                </a:cxn>
                <a:cxn ang="0">
                  <a:pos x="179" y="339"/>
                </a:cxn>
                <a:cxn ang="0">
                  <a:pos x="148" y="390"/>
                </a:cxn>
                <a:cxn ang="0">
                  <a:pos x="93" y="424"/>
                </a:cxn>
                <a:cxn ang="0">
                  <a:pos x="47" y="450"/>
                </a:cxn>
                <a:cxn ang="0">
                  <a:pos x="0" y="441"/>
                </a:cxn>
                <a:cxn ang="0">
                  <a:pos x="8" y="407"/>
                </a:cxn>
                <a:cxn ang="0">
                  <a:pos x="54" y="305"/>
                </a:cxn>
                <a:cxn ang="0">
                  <a:pos x="203" y="153"/>
                </a:cxn>
                <a:cxn ang="0">
                  <a:pos x="453" y="34"/>
                </a:cxn>
                <a:cxn ang="0">
                  <a:pos x="695" y="0"/>
                </a:cxn>
              </a:cxnLst>
              <a:rect l="0" t="0" r="r" b="b"/>
              <a:pathLst>
                <a:path w="1750" h="1637">
                  <a:moveTo>
                    <a:pt x="695" y="0"/>
                  </a:moveTo>
                  <a:lnTo>
                    <a:pt x="969" y="0"/>
                  </a:lnTo>
                  <a:lnTo>
                    <a:pt x="1203" y="17"/>
                  </a:lnTo>
                  <a:lnTo>
                    <a:pt x="1305" y="34"/>
                  </a:lnTo>
                  <a:lnTo>
                    <a:pt x="1391" y="68"/>
                  </a:lnTo>
                  <a:lnTo>
                    <a:pt x="1461" y="119"/>
                  </a:lnTo>
                  <a:lnTo>
                    <a:pt x="1508" y="195"/>
                  </a:lnTo>
                  <a:lnTo>
                    <a:pt x="1524" y="288"/>
                  </a:lnTo>
                  <a:lnTo>
                    <a:pt x="1500" y="433"/>
                  </a:lnTo>
                  <a:lnTo>
                    <a:pt x="1430" y="577"/>
                  </a:lnTo>
                  <a:lnTo>
                    <a:pt x="1320" y="704"/>
                  </a:lnTo>
                  <a:lnTo>
                    <a:pt x="1172" y="814"/>
                  </a:lnTo>
                  <a:lnTo>
                    <a:pt x="1000" y="899"/>
                  </a:lnTo>
                  <a:lnTo>
                    <a:pt x="1063" y="1009"/>
                  </a:lnTo>
                  <a:lnTo>
                    <a:pt x="1133" y="1162"/>
                  </a:lnTo>
                  <a:lnTo>
                    <a:pt x="1172" y="1272"/>
                  </a:lnTo>
                  <a:lnTo>
                    <a:pt x="1219" y="1366"/>
                  </a:lnTo>
                  <a:lnTo>
                    <a:pt x="1266" y="1442"/>
                  </a:lnTo>
                  <a:lnTo>
                    <a:pt x="1320" y="1493"/>
                  </a:lnTo>
                  <a:lnTo>
                    <a:pt x="1383" y="1510"/>
                  </a:lnTo>
                  <a:lnTo>
                    <a:pt x="1453" y="1501"/>
                  </a:lnTo>
                  <a:lnTo>
                    <a:pt x="1508" y="1467"/>
                  </a:lnTo>
                  <a:lnTo>
                    <a:pt x="1547" y="1425"/>
                  </a:lnTo>
                  <a:lnTo>
                    <a:pt x="1571" y="1383"/>
                  </a:lnTo>
                  <a:lnTo>
                    <a:pt x="1610" y="1340"/>
                  </a:lnTo>
                  <a:lnTo>
                    <a:pt x="1657" y="1306"/>
                  </a:lnTo>
                  <a:lnTo>
                    <a:pt x="1696" y="1289"/>
                  </a:lnTo>
                  <a:lnTo>
                    <a:pt x="1727" y="1281"/>
                  </a:lnTo>
                  <a:lnTo>
                    <a:pt x="1742" y="1281"/>
                  </a:lnTo>
                  <a:lnTo>
                    <a:pt x="1750" y="1289"/>
                  </a:lnTo>
                  <a:lnTo>
                    <a:pt x="1750" y="1298"/>
                  </a:lnTo>
                  <a:lnTo>
                    <a:pt x="1735" y="1332"/>
                  </a:lnTo>
                  <a:lnTo>
                    <a:pt x="1696" y="1391"/>
                  </a:lnTo>
                  <a:lnTo>
                    <a:pt x="1633" y="1459"/>
                  </a:lnTo>
                  <a:lnTo>
                    <a:pt x="1555" y="1518"/>
                  </a:lnTo>
                  <a:lnTo>
                    <a:pt x="1461" y="1578"/>
                  </a:lnTo>
                  <a:lnTo>
                    <a:pt x="1360" y="1620"/>
                  </a:lnTo>
                  <a:lnTo>
                    <a:pt x="1250" y="1637"/>
                  </a:lnTo>
                  <a:lnTo>
                    <a:pt x="1180" y="1629"/>
                  </a:lnTo>
                  <a:lnTo>
                    <a:pt x="1125" y="1586"/>
                  </a:lnTo>
                  <a:lnTo>
                    <a:pt x="1078" y="1518"/>
                  </a:lnTo>
                  <a:lnTo>
                    <a:pt x="1023" y="1417"/>
                  </a:lnTo>
                  <a:lnTo>
                    <a:pt x="969" y="1289"/>
                  </a:lnTo>
                  <a:lnTo>
                    <a:pt x="922" y="1171"/>
                  </a:lnTo>
                  <a:lnTo>
                    <a:pt x="875" y="1077"/>
                  </a:lnTo>
                  <a:lnTo>
                    <a:pt x="836" y="1018"/>
                  </a:lnTo>
                  <a:lnTo>
                    <a:pt x="805" y="984"/>
                  </a:lnTo>
                  <a:lnTo>
                    <a:pt x="766" y="959"/>
                  </a:lnTo>
                  <a:lnTo>
                    <a:pt x="727" y="950"/>
                  </a:lnTo>
                  <a:lnTo>
                    <a:pt x="719" y="950"/>
                  </a:lnTo>
                  <a:lnTo>
                    <a:pt x="711" y="942"/>
                  </a:lnTo>
                  <a:lnTo>
                    <a:pt x="711" y="933"/>
                  </a:lnTo>
                  <a:lnTo>
                    <a:pt x="727" y="908"/>
                  </a:lnTo>
                  <a:lnTo>
                    <a:pt x="766" y="874"/>
                  </a:lnTo>
                  <a:lnTo>
                    <a:pt x="820" y="840"/>
                  </a:lnTo>
                  <a:lnTo>
                    <a:pt x="891" y="823"/>
                  </a:lnTo>
                  <a:lnTo>
                    <a:pt x="1023" y="797"/>
                  </a:lnTo>
                  <a:lnTo>
                    <a:pt x="1133" y="755"/>
                  </a:lnTo>
                  <a:lnTo>
                    <a:pt x="1219" y="687"/>
                  </a:lnTo>
                  <a:lnTo>
                    <a:pt x="1274" y="611"/>
                  </a:lnTo>
                  <a:lnTo>
                    <a:pt x="1313" y="534"/>
                  </a:lnTo>
                  <a:lnTo>
                    <a:pt x="1336" y="458"/>
                  </a:lnTo>
                  <a:lnTo>
                    <a:pt x="1344" y="390"/>
                  </a:lnTo>
                  <a:lnTo>
                    <a:pt x="1336" y="331"/>
                  </a:lnTo>
                  <a:lnTo>
                    <a:pt x="1313" y="272"/>
                  </a:lnTo>
                  <a:lnTo>
                    <a:pt x="1266" y="221"/>
                  </a:lnTo>
                  <a:lnTo>
                    <a:pt x="1203" y="187"/>
                  </a:lnTo>
                  <a:lnTo>
                    <a:pt x="1109" y="153"/>
                  </a:lnTo>
                  <a:lnTo>
                    <a:pt x="984" y="136"/>
                  </a:lnTo>
                  <a:lnTo>
                    <a:pt x="828" y="127"/>
                  </a:lnTo>
                  <a:lnTo>
                    <a:pt x="727" y="127"/>
                  </a:lnTo>
                  <a:lnTo>
                    <a:pt x="703" y="348"/>
                  </a:lnTo>
                  <a:lnTo>
                    <a:pt x="625" y="755"/>
                  </a:lnTo>
                  <a:lnTo>
                    <a:pt x="578" y="933"/>
                  </a:lnTo>
                  <a:lnTo>
                    <a:pt x="531" y="1103"/>
                  </a:lnTo>
                  <a:lnTo>
                    <a:pt x="484" y="1247"/>
                  </a:lnTo>
                  <a:lnTo>
                    <a:pt x="445" y="1366"/>
                  </a:lnTo>
                  <a:lnTo>
                    <a:pt x="414" y="1450"/>
                  </a:lnTo>
                  <a:lnTo>
                    <a:pt x="390" y="1510"/>
                  </a:lnTo>
                  <a:lnTo>
                    <a:pt x="383" y="1535"/>
                  </a:lnTo>
                  <a:lnTo>
                    <a:pt x="351" y="1569"/>
                  </a:lnTo>
                  <a:lnTo>
                    <a:pt x="312" y="1603"/>
                  </a:lnTo>
                  <a:lnTo>
                    <a:pt x="265" y="1629"/>
                  </a:lnTo>
                  <a:lnTo>
                    <a:pt x="226" y="1637"/>
                  </a:lnTo>
                  <a:lnTo>
                    <a:pt x="211" y="1637"/>
                  </a:lnTo>
                  <a:lnTo>
                    <a:pt x="203" y="1629"/>
                  </a:lnTo>
                  <a:lnTo>
                    <a:pt x="203" y="1603"/>
                  </a:lnTo>
                  <a:lnTo>
                    <a:pt x="211" y="1586"/>
                  </a:lnTo>
                  <a:lnTo>
                    <a:pt x="344" y="1213"/>
                  </a:lnTo>
                  <a:lnTo>
                    <a:pt x="445" y="823"/>
                  </a:lnTo>
                  <a:lnTo>
                    <a:pt x="492" y="594"/>
                  </a:lnTo>
                  <a:lnTo>
                    <a:pt x="516" y="399"/>
                  </a:lnTo>
                  <a:lnTo>
                    <a:pt x="539" y="246"/>
                  </a:lnTo>
                  <a:lnTo>
                    <a:pt x="547" y="127"/>
                  </a:lnTo>
                  <a:lnTo>
                    <a:pt x="414" y="144"/>
                  </a:lnTo>
                  <a:lnTo>
                    <a:pt x="312" y="170"/>
                  </a:lnTo>
                  <a:lnTo>
                    <a:pt x="250" y="212"/>
                  </a:lnTo>
                  <a:lnTo>
                    <a:pt x="211" y="263"/>
                  </a:lnTo>
                  <a:lnTo>
                    <a:pt x="187" y="314"/>
                  </a:lnTo>
                  <a:lnTo>
                    <a:pt x="179" y="339"/>
                  </a:lnTo>
                  <a:lnTo>
                    <a:pt x="164" y="373"/>
                  </a:lnTo>
                  <a:lnTo>
                    <a:pt x="148" y="390"/>
                  </a:lnTo>
                  <a:lnTo>
                    <a:pt x="125" y="407"/>
                  </a:lnTo>
                  <a:lnTo>
                    <a:pt x="93" y="424"/>
                  </a:lnTo>
                  <a:lnTo>
                    <a:pt x="70" y="441"/>
                  </a:lnTo>
                  <a:lnTo>
                    <a:pt x="47" y="450"/>
                  </a:lnTo>
                  <a:lnTo>
                    <a:pt x="8" y="450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8" y="407"/>
                  </a:lnTo>
                  <a:lnTo>
                    <a:pt x="23" y="365"/>
                  </a:lnTo>
                  <a:lnTo>
                    <a:pt x="54" y="305"/>
                  </a:lnTo>
                  <a:lnTo>
                    <a:pt x="117" y="229"/>
                  </a:lnTo>
                  <a:lnTo>
                    <a:pt x="203" y="153"/>
                  </a:lnTo>
                  <a:lnTo>
                    <a:pt x="328" y="85"/>
                  </a:lnTo>
                  <a:lnTo>
                    <a:pt x="453" y="34"/>
                  </a:lnTo>
                  <a:lnTo>
                    <a:pt x="570" y="9"/>
                  </a:lnTo>
                  <a:lnTo>
                    <a:pt x="6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7074" y="4881"/>
              <a:ext cx="250" cy="696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2" y="17"/>
                </a:cxn>
                <a:cxn ang="0">
                  <a:pos x="211" y="60"/>
                </a:cxn>
                <a:cxn ang="0">
                  <a:pos x="242" y="136"/>
                </a:cxn>
                <a:cxn ang="0">
                  <a:pos x="250" y="238"/>
                </a:cxn>
                <a:cxn ang="0">
                  <a:pos x="250" y="246"/>
                </a:cxn>
                <a:cxn ang="0">
                  <a:pos x="234" y="373"/>
                </a:cxn>
                <a:cxn ang="0">
                  <a:pos x="203" y="484"/>
                </a:cxn>
                <a:cxn ang="0">
                  <a:pos x="164" y="577"/>
                </a:cxn>
                <a:cxn ang="0">
                  <a:pos x="117" y="636"/>
                </a:cxn>
                <a:cxn ang="0">
                  <a:pos x="78" y="679"/>
                </a:cxn>
                <a:cxn ang="0">
                  <a:pos x="54" y="696"/>
                </a:cxn>
                <a:cxn ang="0">
                  <a:pos x="39" y="696"/>
                </a:cxn>
                <a:cxn ang="0">
                  <a:pos x="31" y="687"/>
                </a:cxn>
                <a:cxn ang="0">
                  <a:pos x="31" y="662"/>
                </a:cxn>
                <a:cxn ang="0">
                  <a:pos x="54" y="636"/>
                </a:cxn>
                <a:cxn ang="0">
                  <a:pos x="109" y="569"/>
                </a:cxn>
                <a:cxn ang="0">
                  <a:pos x="148" y="475"/>
                </a:cxn>
                <a:cxn ang="0">
                  <a:pos x="179" y="365"/>
                </a:cxn>
                <a:cxn ang="0">
                  <a:pos x="195" y="246"/>
                </a:cxn>
                <a:cxn ang="0">
                  <a:pos x="195" y="212"/>
                </a:cxn>
                <a:cxn ang="0">
                  <a:pos x="187" y="221"/>
                </a:cxn>
                <a:cxn ang="0">
                  <a:pos x="148" y="238"/>
                </a:cxn>
                <a:cxn ang="0">
                  <a:pos x="117" y="246"/>
                </a:cxn>
                <a:cxn ang="0">
                  <a:pos x="86" y="246"/>
                </a:cxn>
                <a:cxn ang="0">
                  <a:pos x="39" y="212"/>
                </a:cxn>
                <a:cxn ang="0">
                  <a:pos x="23" y="195"/>
                </a:cxn>
                <a:cxn ang="0">
                  <a:pos x="7" y="170"/>
                </a:cxn>
                <a:cxn ang="0">
                  <a:pos x="0" y="144"/>
                </a:cxn>
                <a:cxn ang="0">
                  <a:pos x="0" y="94"/>
                </a:cxn>
                <a:cxn ang="0">
                  <a:pos x="15" y="60"/>
                </a:cxn>
                <a:cxn ang="0">
                  <a:pos x="31" y="34"/>
                </a:cxn>
                <a:cxn ang="0">
                  <a:pos x="54" y="17"/>
                </a:cxn>
                <a:cxn ang="0">
                  <a:pos x="117" y="0"/>
                </a:cxn>
              </a:cxnLst>
              <a:rect l="0" t="0" r="r" b="b"/>
              <a:pathLst>
                <a:path w="250" h="696">
                  <a:moveTo>
                    <a:pt x="117" y="0"/>
                  </a:moveTo>
                  <a:lnTo>
                    <a:pt x="172" y="17"/>
                  </a:lnTo>
                  <a:lnTo>
                    <a:pt x="211" y="60"/>
                  </a:lnTo>
                  <a:lnTo>
                    <a:pt x="242" y="136"/>
                  </a:lnTo>
                  <a:lnTo>
                    <a:pt x="250" y="238"/>
                  </a:lnTo>
                  <a:lnTo>
                    <a:pt x="250" y="246"/>
                  </a:lnTo>
                  <a:lnTo>
                    <a:pt x="234" y="373"/>
                  </a:lnTo>
                  <a:lnTo>
                    <a:pt x="203" y="484"/>
                  </a:lnTo>
                  <a:lnTo>
                    <a:pt x="164" y="577"/>
                  </a:lnTo>
                  <a:lnTo>
                    <a:pt x="117" y="636"/>
                  </a:lnTo>
                  <a:lnTo>
                    <a:pt x="78" y="679"/>
                  </a:lnTo>
                  <a:lnTo>
                    <a:pt x="54" y="696"/>
                  </a:lnTo>
                  <a:lnTo>
                    <a:pt x="39" y="696"/>
                  </a:lnTo>
                  <a:lnTo>
                    <a:pt x="31" y="687"/>
                  </a:lnTo>
                  <a:lnTo>
                    <a:pt x="31" y="662"/>
                  </a:lnTo>
                  <a:lnTo>
                    <a:pt x="54" y="636"/>
                  </a:lnTo>
                  <a:lnTo>
                    <a:pt x="109" y="569"/>
                  </a:lnTo>
                  <a:lnTo>
                    <a:pt x="148" y="475"/>
                  </a:lnTo>
                  <a:lnTo>
                    <a:pt x="179" y="365"/>
                  </a:lnTo>
                  <a:lnTo>
                    <a:pt x="195" y="246"/>
                  </a:lnTo>
                  <a:lnTo>
                    <a:pt x="195" y="212"/>
                  </a:lnTo>
                  <a:lnTo>
                    <a:pt x="187" y="221"/>
                  </a:lnTo>
                  <a:lnTo>
                    <a:pt x="148" y="238"/>
                  </a:lnTo>
                  <a:lnTo>
                    <a:pt x="117" y="246"/>
                  </a:lnTo>
                  <a:lnTo>
                    <a:pt x="86" y="246"/>
                  </a:lnTo>
                  <a:lnTo>
                    <a:pt x="39" y="212"/>
                  </a:lnTo>
                  <a:lnTo>
                    <a:pt x="23" y="195"/>
                  </a:lnTo>
                  <a:lnTo>
                    <a:pt x="7" y="170"/>
                  </a:lnTo>
                  <a:lnTo>
                    <a:pt x="0" y="144"/>
                  </a:lnTo>
                  <a:lnTo>
                    <a:pt x="0" y="94"/>
                  </a:lnTo>
                  <a:lnTo>
                    <a:pt x="15" y="60"/>
                  </a:lnTo>
                  <a:lnTo>
                    <a:pt x="31" y="34"/>
                  </a:lnTo>
                  <a:lnTo>
                    <a:pt x="54" y="1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8011" y="4075"/>
              <a:ext cx="1157" cy="1544"/>
            </a:xfrm>
            <a:custGeom>
              <a:avLst/>
              <a:gdLst/>
              <a:ahLst/>
              <a:cxnLst>
                <a:cxn ang="0">
                  <a:pos x="110" y="1018"/>
                </a:cxn>
                <a:cxn ang="0">
                  <a:pos x="55" y="1256"/>
                </a:cxn>
                <a:cxn ang="0">
                  <a:pos x="47" y="1400"/>
                </a:cxn>
                <a:cxn ang="0">
                  <a:pos x="86" y="1476"/>
                </a:cxn>
                <a:cxn ang="0">
                  <a:pos x="204" y="1468"/>
                </a:cxn>
                <a:cxn ang="0">
                  <a:pos x="305" y="1324"/>
                </a:cxn>
                <a:cxn ang="0">
                  <a:pos x="321" y="1188"/>
                </a:cxn>
                <a:cxn ang="0">
                  <a:pos x="297" y="1137"/>
                </a:cxn>
                <a:cxn ang="0">
                  <a:pos x="133" y="916"/>
                </a:cxn>
                <a:cxn ang="0">
                  <a:pos x="376" y="0"/>
                </a:cxn>
                <a:cxn ang="0">
                  <a:pos x="391" y="43"/>
                </a:cxn>
                <a:cxn ang="0">
                  <a:pos x="360" y="51"/>
                </a:cxn>
                <a:cxn ang="0">
                  <a:pos x="211" y="187"/>
                </a:cxn>
                <a:cxn ang="0">
                  <a:pos x="126" y="433"/>
                </a:cxn>
                <a:cxn ang="0">
                  <a:pos x="110" y="603"/>
                </a:cxn>
                <a:cxn ang="0">
                  <a:pos x="157" y="713"/>
                </a:cxn>
                <a:cxn ang="0">
                  <a:pos x="368" y="365"/>
                </a:cxn>
                <a:cxn ang="0">
                  <a:pos x="587" y="179"/>
                </a:cxn>
                <a:cxn ang="0">
                  <a:pos x="790" y="102"/>
                </a:cxn>
                <a:cxn ang="0">
                  <a:pos x="970" y="111"/>
                </a:cxn>
                <a:cxn ang="0">
                  <a:pos x="1110" y="238"/>
                </a:cxn>
                <a:cxn ang="0">
                  <a:pos x="1157" y="442"/>
                </a:cxn>
                <a:cxn ang="0">
                  <a:pos x="1079" y="747"/>
                </a:cxn>
                <a:cxn ang="0">
                  <a:pos x="899" y="976"/>
                </a:cxn>
                <a:cxn ang="0">
                  <a:pos x="665" y="1069"/>
                </a:cxn>
                <a:cxn ang="0">
                  <a:pos x="516" y="1010"/>
                </a:cxn>
                <a:cxn ang="0">
                  <a:pos x="469" y="874"/>
                </a:cxn>
                <a:cxn ang="0">
                  <a:pos x="477" y="823"/>
                </a:cxn>
                <a:cxn ang="0">
                  <a:pos x="508" y="772"/>
                </a:cxn>
                <a:cxn ang="0">
                  <a:pos x="563" y="781"/>
                </a:cxn>
                <a:cxn ang="0">
                  <a:pos x="571" y="806"/>
                </a:cxn>
                <a:cxn ang="0">
                  <a:pos x="563" y="849"/>
                </a:cxn>
                <a:cxn ang="0">
                  <a:pos x="524" y="874"/>
                </a:cxn>
                <a:cxn ang="0">
                  <a:pos x="563" y="984"/>
                </a:cxn>
                <a:cxn ang="0">
                  <a:pos x="633" y="1027"/>
                </a:cxn>
                <a:cxn ang="0">
                  <a:pos x="719" y="1018"/>
                </a:cxn>
                <a:cxn ang="0">
                  <a:pos x="852" y="916"/>
                </a:cxn>
                <a:cxn ang="0">
                  <a:pos x="962" y="713"/>
                </a:cxn>
                <a:cxn ang="0">
                  <a:pos x="1016" y="475"/>
                </a:cxn>
                <a:cxn ang="0">
                  <a:pos x="1016" y="306"/>
                </a:cxn>
                <a:cxn ang="0">
                  <a:pos x="977" y="187"/>
                </a:cxn>
                <a:cxn ang="0">
                  <a:pos x="868" y="145"/>
                </a:cxn>
                <a:cxn ang="0">
                  <a:pos x="712" y="170"/>
                </a:cxn>
                <a:cxn ang="0">
                  <a:pos x="508" y="297"/>
                </a:cxn>
                <a:cxn ang="0">
                  <a:pos x="297" y="560"/>
                </a:cxn>
                <a:cxn ang="0">
                  <a:pos x="204" y="764"/>
                </a:cxn>
                <a:cxn ang="0">
                  <a:pos x="305" y="908"/>
                </a:cxn>
                <a:cxn ang="0">
                  <a:pos x="376" y="1018"/>
                </a:cxn>
                <a:cxn ang="0">
                  <a:pos x="422" y="1112"/>
                </a:cxn>
                <a:cxn ang="0">
                  <a:pos x="407" y="1273"/>
                </a:cxn>
                <a:cxn ang="0">
                  <a:pos x="297" y="1459"/>
                </a:cxn>
                <a:cxn ang="0">
                  <a:pos x="141" y="1544"/>
                </a:cxn>
                <a:cxn ang="0">
                  <a:pos x="32" y="1493"/>
                </a:cxn>
                <a:cxn ang="0">
                  <a:pos x="0" y="1358"/>
                </a:cxn>
                <a:cxn ang="0">
                  <a:pos x="24" y="1179"/>
                </a:cxn>
                <a:cxn ang="0">
                  <a:pos x="102" y="866"/>
                </a:cxn>
                <a:cxn ang="0">
                  <a:pos x="40" y="772"/>
                </a:cxn>
                <a:cxn ang="0">
                  <a:pos x="16" y="620"/>
                </a:cxn>
                <a:cxn ang="0">
                  <a:pos x="71" y="323"/>
                </a:cxn>
                <a:cxn ang="0">
                  <a:pos x="204" y="94"/>
                </a:cxn>
                <a:cxn ang="0">
                  <a:pos x="368" y="0"/>
                </a:cxn>
              </a:cxnLst>
              <a:rect l="0" t="0" r="r" b="b"/>
              <a:pathLst>
                <a:path w="1157" h="1544">
                  <a:moveTo>
                    <a:pt x="133" y="916"/>
                  </a:moveTo>
                  <a:lnTo>
                    <a:pt x="110" y="1018"/>
                  </a:lnTo>
                  <a:lnTo>
                    <a:pt x="79" y="1137"/>
                  </a:lnTo>
                  <a:lnTo>
                    <a:pt x="55" y="1256"/>
                  </a:lnTo>
                  <a:lnTo>
                    <a:pt x="47" y="1358"/>
                  </a:lnTo>
                  <a:lnTo>
                    <a:pt x="47" y="1400"/>
                  </a:lnTo>
                  <a:lnTo>
                    <a:pt x="55" y="1442"/>
                  </a:lnTo>
                  <a:lnTo>
                    <a:pt x="86" y="1476"/>
                  </a:lnTo>
                  <a:lnTo>
                    <a:pt x="133" y="1493"/>
                  </a:lnTo>
                  <a:lnTo>
                    <a:pt x="204" y="1468"/>
                  </a:lnTo>
                  <a:lnTo>
                    <a:pt x="258" y="1408"/>
                  </a:lnTo>
                  <a:lnTo>
                    <a:pt x="305" y="1324"/>
                  </a:lnTo>
                  <a:lnTo>
                    <a:pt x="321" y="1230"/>
                  </a:lnTo>
                  <a:lnTo>
                    <a:pt x="321" y="1188"/>
                  </a:lnTo>
                  <a:lnTo>
                    <a:pt x="313" y="1162"/>
                  </a:lnTo>
                  <a:lnTo>
                    <a:pt x="297" y="1137"/>
                  </a:lnTo>
                  <a:lnTo>
                    <a:pt x="290" y="1137"/>
                  </a:lnTo>
                  <a:lnTo>
                    <a:pt x="133" y="916"/>
                  </a:lnTo>
                  <a:close/>
                  <a:moveTo>
                    <a:pt x="368" y="0"/>
                  </a:moveTo>
                  <a:lnTo>
                    <a:pt x="376" y="0"/>
                  </a:lnTo>
                  <a:lnTo>
                    <a:pt x="391" y="17"/>
                  </a:lnTo>
                  <a:lnTo>
                    <a:pt x="391" y="43"/>
                  </a:lnTo>
                  <a:lnTo>
                    <a:pt x="383" y="51"/>
                  </a:lnTo>
                  <a:lnTo>
                    <a:pt x="360" y="51"/>
                  </a:lnTo>
                  <a:lnTo>
                    <a:pt x="282" y="94"/>
                  </a:lnTo>
                  <a:lnTo>
                    <a:pt x="211" y="187"/>
                  </a:lnTo>
                  <a:lnTo>
                    <a:pt x="157" y="297"/>
                  </a:lnTo>
                  <a:lnTo>
                    <a:pt x="126" y="433"/>
                  </a:lnTo>
                  <a:lnTo>
                    <a:pt x="110" y="560"/>
                  </a:lnTo>
                  <a:lnTo>
                    <a:pt x="110" y="603"/>
                  </a:lnTo>
                  <a:lnTo>
                    <a:pt x="126" y="654"/>
                  </a:lnTo>
                  <a:lnTo>
                    <a:pt x="157" y="713"/>
                  </a:lnTo>
                  <a:lnTo>
                    <a:pt x="258" y="518"/>
                  </a:lnTo>
                  <a:lnTo>
                    <a:pt x="368" y="365"/>
                  </a:lnTo>
                  <a:lnTo>
                    <a:pt x="477" y="255"/>
                  </a:lnTo>
                  <a:lnTo>
                    <a:pt x="587" y="179"/>
                  </a:lnTo>
                  <a:lnTo>
                    <a:pt x="696" y="128"/>
                  </a:lnTo>
                  <a:lnTo>
                    <a:pt x="790" y="102"/>
                  </a:lnTo>
                  <a:lnTo>
                    <a:pt x="868" y="94"/>
                  </a:lnTo>
                  <a:lnTo>
                    <a:pt x="970" y="111"/>
                  </a:lnTo>
                  <a:lnTo>
                    <a:pt x="1055" y="162"/>
                  </a:lnTo>
                  <a:lnTo>
                    <a:pt x="1110" y="238"/>
                  </a:lnTo>
                  <a:lnTo>
                    <a:pt x="1149" y="340"/>
                  </a:lnTo>
                  <a:lnTo>
                    <a:pt x="1157" y="442"/>
                  </a:lnTo>
                  <a:lnTo>
                    <a:pt x="1134" y="594"/>
                  </a:lnTo>
                  <a:lnTo>
                    <a:pt x="1079" y="747"/>
                  </a:lnTo>
                  <a:lnTo>
                    <a:pt x="1001" y="874"/>
                  </a:lnTo>
                  <a:lnTo>
                    <a:pt x="899" y="976"/>
                  </a:lnTo>
                  <a:lnTo>
                    <a:pt x="782" y="1044"/>
                  </a:lnTo>
                  <a:lnTo>
                    <a:pt x="665" y="1069"/>
                  </a:lnTo>
                  <a:lnTo>
                    <a:pt x="579" y="1052"/>
                  </a:lnTo>
                  <a:lnTo>
                    <a:pt x="516" y="1010"/>
                  </a:lnTo>
                  <a:lnTo>
                    <a:pt x="485" y="950"/>
                  </a:lnTo>
                  <a:lnTo>
                    <a:pt x="469" y="874"/>
                  </a:lnTo>
                  <a:lnTo>
                    <a:pt x="469" y="840"/>
                  </a:lnTo>
                  <a:lnTo>
                    <a:pt x="477" y="823"/>
                  </a:lnTo>
                  <a:lnTo>
                    <a:pt x="485" y="798"/>
                  </a:lnTo>
                  <a:lnTo>
                    <a:pt x="508" y="772"/>
                  </a:lnTo>
                  <a:lnTo>
                    <a:pt x="548" y="772"/>
                  </a:lnTo>
                  <a:lnTo>
                    <a:pt x="563" y="781"/>
                  </a:lnTo>
                  <a:lnTo>
                    <a:pt x="563" y="798"/>
                  </a:lnTo>
                  <a:lnTo>
                    <a:pt x="571" y="806"/>
                  </a:lnTo>
                  <a:lnTo>
                    <a:pt x="571" y="832"/>
                  </a:lnTo>
                  <a:lnTo>
                    <a:pt x="563" y="849"/>
                  </a:lnTo>
                  <a:lnTo>
                    <a:pt x="548" y="866"/>
                  </a:lnTo>
                  <a:lnTo>
                    <a:pt x="524" y="874"/>
                  </a:lnTo>
                  <a:lnTo>
                    <a:pt x="532" y="942"/>
                  </a:lnTo>
                  <a:lnTo>
                    <a:pt x="563" y="984"/>
                  </a:lnTo>
                  <a:lnTo>
                    <a:pt x="594" y="1010"/>
                  </a:lnTo>
                  <a:lnTo>
                    <a:pt x="633" y="1027"/>
                  </a:lnTo>
                  <a:lnTo>
                    <a:pt x="665" y="1027"/>
                  </a:lnTo>
                  <a:lnTo>
                    <a:pt x="719" y="1018"/>
                  </a:lnTo>
                  <a:lnTo>
                    <a:pt x="790" y="984"/>
                  </a:lnTo>
                  <a:lnTo>
                    <a:pt x="852" y="916"/>
                  </a:lnTo>
                  <a:lnTo>
                    <a:pt x="923" y="806"/>
                  </a:lnTo>
                  <a:lnTo>
                    <a:pt x="962" y="713"/>
                  </a:lnTo>
                  <a:lnTo>
                    <a:pt x="993" y="603"/>
                  </a:lnTo>
                  <a:lnTo>
                    <a:pt x="1016" y="475"/>
                  </a:lnTo>
                  <a:lnTo>
                    <a:pt x="1024" y="374"/>
                  </a:lnTo>
                  <a:lnTo>
                    <a:pt x="1016" y="306"/>
                  </a:lnTo>
                  <a:lnTo>
                    <a:pt x="1001" y="238"/>
                  </a:lnTo>
                  <a:lnTo>
                    <a:pt x="977" y="187"/>
                  </a:lnTo>
                  <a:lnTo>
                    <a:pt x="930" y="153"/>
                  </a:lnTo>
                  <a:lnTo>
                    <a:pt x="868" y="145"/>
                  </a:lnTo>
                  <a:lnTo>
                    <a:pt x="798" y="153"/>
                  </a:lnTo>
                  <a:lnTo>
                    <a:pt x="712" y="170"/>
                  </a:lnTo>
                  <a:lnTo>
                    <a:pt x="618" y="221"/>
                  </a:lnTo>
                  <a:lnTo>
                    <a:pt x="508" y="297"/>
                  </a:lnTo>
                  <a:lnTo>
                    <a:pt x="407" y="408"/>
                  </a:lnTo>
                  <a:lnTo>
                    <a:pt x="297" y="560"/>
                  </a:lnTo>
                  <a:lnTo>
                    <a:pt x="196" y="764"/>
                  </a:lnTo>
                  <a:lnTo>
                    <a:pt x="204" y="764"/>
                  </a:lnTo>
                  <a:lnTo>
                    <a:pt x="227" y="806"/>
                  </a:lnTo>
                  <a:lnTo>
                    <a:pt x="305" y="908"/>
                  </a:lnTo>
                  <a:lnTo>
                    <a:pt x="329" y="950"/>
                  </a:lnTo>
                  <a:lnTo>
                    <a:pt x="376" y="1018"/>
                  </a:lnTo>
                  <a:lnTo>
                    <a:pt x="407" y="1061"/>
                  </a:lnTo>
                  <a:lnTo>
                    <a:pt x="422" y="1112"/>
                  </a:lnTo>
                  <a:lnTo>
                    <a:pt x="422" y="1162"/>
                  </a:lnTo>
                  <a:lnTo>
                    <a:pt x="407" y="1273"/>
                  </a:lnTo>
                  <a:lnTo>
                    <a:pt x="368" y="1375"/>
                  </a:lnTo>
                  <a:lnTo>
                    <a:pt x="297" y="1459"/>
                  </a:lnTo>
                  <a:lnTo>
                    <a:pt x="227" y="1519"/>
                  </a:lnTo>
                  <a:lnTo>
                    <a:pt x="141" y="1544"/>
                  </a:lnTo>
                  <a:lnTo>
                    <a:pt x="79" y="1527"/>
                  </a:lnTo>
                  <a:lnTo>
                    <a:pt x="32" y="1493"/>
                  </a:lnTo>
                  <a:lnTo>
                    <a:pt x="8" y="1434"/>
                  </a:lnTo>
                  <a:lnTo>
                    <a:pt x="0" y="1358"/>
                  </a:lnTo>
                  <a:lnTo>
                    <a:pt x="8" y="1281"/>
                  </a:lnTo>
                  <a:lnTo>
                    <a:pt x="24" y="1179"/>
                  </a:lnTo>
                  <a:lnTo>
                    <a:pt x="71" y="959"/>
                  </a:lnTo>
                  <a:lnTo>
                    <a:pt x="102" y="866"/>
                  </a:lnTo>
                  <a:lnTo>
                    <a:pt x="63" y="815"/>
                  </a:lnTo>
                  <a:lnTo>
                    <a:pt x="40" y="772"/>
                  </a:lnTo>
                  <a:lnTo>
                    <a:pt x="24" y="704"/>
                  </a:lnTo>
                  <a:lnTo>
                    <a:pt x="16" y="620"/>
                  </a:lnTo>
                  <a:lnTo>
                    <a:pt x="32" y="467"/>
                  </a:lnTo>
                  <a:lnTo>
                    <a:pt x="71" y="323"/>
                  </a:lnTo>
                  <a:lnTo>
                    <a:pt x="133" y="196"/>
                  </a:lnTo>
                  <a:lnTo>
                    <a:pt x="204" y="94"/>
                  </a:lnTo>
                  <a:lnTo>
                    <a:pt x="290" y="26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9332" y="3380"/>
              <a:ext cx="500" cy="23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7" y="8"/>
                </a:cxn>
                <a:cxn ang="0">
                  <a:pos x="94" y="51"/>
                </a:cxn>
                <a:cxn ang="0">
                  <a:pos x="156" y="110"/>
                </a:cxn>
                <a:cxn ang="0">
                  <a:pos x="219" y="195"/>
                </a:cxn>
                <a:cxn ang="0">
                  <a:pos x="289" y="305"/>
                </a:cxn>
                <a:cxn ang="0">
                  <a:pos x="360" y="441"/>
                </a:cxn>
                <a:cxn ang="0">
                  <a:pos x="430" y="636"/>
                </a:cxn>
                <a:cxn ang="0">
                  <a:pos x="477" y="831"/>
                </a:cxn>
                <a:cxn ang="0">
                  <a:pos x="493" y="1009"/>
                </a:cxn>
                <a:cxn ang="0">
                  <a:pos x="500" y="1162"/>
                </a:cxn>
                <a:cxn ang="0">
                  <a:pos x="493" y="1170"/>
                </a:cxn>
                <a:cxn ang="0">
                  <a:pos x="485" y="1323"/>
                </a:cxn>
                <a:cxn ang="0">
                  <a:pos x="469" y="1501"/>
                </a:cxn>
                <a:cxn ang="0">
                  <a:pos x="430" y="1679"/>
                </a:cxn>
                <a:cxn ang="0">
                  <a:pos x="360" y="1874"/>
                </a:cxn>
                <a:cxn ang="0">
                  <a:pos x="289" y="2010"/>
                </a:cxn>
                <a:cxn ang="0">
                  <a:pos x="219" y="2120"/>
                </a:cxn>
                <a:cxn ang="0">
                  <a:pos x="156" y="2214"/>
                </a:cxn>
                <a:cxn ang="0">
                  <a:pos x="94" y="2273"/>
                </a:cxn>
                <a:cxn ang="0">
                  <a:pos x="47" y="2316"/>
                </a:cxn>
                <a:cxn ang="0">
                  <a:pos x="24" y="2324"/>
                </a:cxn>
                <a:cxn ang="0">
                  <a:pos x="16" y="2324"/>
                </a:cxn>
                <a:cxn ang="0">
                  <a:pos x="0" y="2307"/>
                </a:cxn>
                <a:cxn ang="0">
                  <a:pos x="0" y="2290"/>
                </a:cxn>
                <a:cxn ang="0">
                  <a:pos x="31" y="2256"/>
                </a:cxn>
                <a:cxn ang="0">
                  <a:pos x="149" y="2103"/>
                </a:cxn>
                <a:cxn ang="0">
                  <a:pos x="242" y="1934"/>
                </a:cxn>
                <a:cxn ang="0">
                  <a:pos x="305" y="1747"/>
                </a:cxn>
                <a:cxn ang="0">
                  <a:pos x="344" y="1561"/>
                </a:cxn>
                <a:cxn ang="0">
                  <a:pos x="368" y="1365"/>
                </a:cxn>
                <a:cxn ang="0">
                  <a:pos x="375" y="1162"/>
                </a:cxn>
                <a:cxn ang="0">
                  <a:pos x="360" y="882"/>
                </a:cxn>
                <a:cxn ang="0">
                  <a:pos x="321" y="636"/>
                </a:cxn>
                <a:cxn ang="0">
                  <a:pos x="250" y="416"/>
                </a:cxn>
                <a:cxn ang="0">
                  <a:pos x="156" y="229"/>
                </a:cxn>
                <a:cxn ang="0">
                  <a:pos x="39" y="76"/>
                </a:cxn>
                <a:cxn ang="0">
                  <a:pos x="8" y="42"/>
                </a:cxn>
                <a:cxn ang="0">
                  <a:pos x="8" y="34"/>
                </a:cxn>
                <a:cxn ang="0">
                  <a:pos x="0" y="2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00" h="2324">
                  <a:moveTo>
                    <a:pt x="8" y="0"/>
                  </a:moveTo>
                  <a:lnTo>
                    <a:pt x="24" y="0"/>
                  </a:lnTo>
                  <a:lnTo>
                    <a:pt x="47" y="8"/>
                  </a:lnTo>
                  <a:lnTo>
                    <a:pt x="94" y="51"/>
                  </a:lnTo>
                  <a:lnTo>
                    <a:pt x="156" y="110"/>
                  </a:lnTo>
                  <a:lnTo>
                    <a:pt x="219" y="195"/>
                  </a:lnTo>
                  <a:lnTo>
                    <a:pt x="289" y="305"/>
                  </a:lnTo>
                  <a:lnTo>
                    <a:pt x="360" y="441"/>
                  </a:lnTo>
                  <a:lnTo>
                    <a:pt x="430" y="636"/>
                  </a:lnTo>
                  <a:lnTo>
                    <a:pt x="477" y="831"/>
                  </a:lnTo>
                  <a:lnTo>
                    <a:pt x="493" y="1009"/>
                  </a:lnTo>
                  <a:lnTo>
                    <a:pt x="500" y="1162"/>
                  </a:lnTo>
                  <a:lnTo>
                    <a:pt x="493" y="1170"/>
                  </a:lnTo>
                  <a:lnTo>
                    <a:pt x="485" y="1323"/>
                  </a:lnTo>
                  <a:lnTo>
                    <a:pt x="469" y="1501"/>
                  </a:lnTo>
                  <a:lnTo>
                    <a:pt x="430" y="1679"/>
                  </a:lnTo>
                  <a:lnTo>
                    <a:pt x="360" y="1874"/>
                  </a:lnTo>
                  <a:lnTo>
                    <a:pt x="289" y="2010"/>
                  </a:lnTo>
                  <a:lnTo>
                    <a:pt x="219" y="2120"/>
                  </a:lnTo>
                  <a:lnTo>
                    <a:pt x="156" y="2214"/>
                  </a:lnTo>
                  <a:lnTo>
                    <a:pt x="94" y="2273"/>
                  </a:lnTo>
                  <a:lnTo>
                    <a:pt x="47" y="2316"/>
                  </a:lnTo>
                  <a:lnTo>
                    <a:pt x="24" y="2324"/>
                  </a:lnTo>
                  <a:lnTo>
                    <a:pt x="16" y="2324"/>
                  </a:lnTo>
                  <a:lnTo>
                    <a:pt x="0" y="2307"/>
                  </a:lnTo>
                  <a:lnTo>
                    <a:pt x="0" y="2290"/>
                  </a:lnTo>
                  <a:lnTo>
                    <a:pt x="31" y="2256"/>
                  </a:lnTo>
                  <a:lnTo>
                    <a:pt x="149" y="2103"/>
                  </a:lnTo>
                  <a:lnTo>
                    <a:pt x="242" y="1934"/>
                  </a:lnTo>
                  <a:lnTo>
                    <a:pt x="305" y="1747"/>
                  </a:lnTo>
                  <a:lnTo>
                    <a:pt x="344" y="1561"/>
                  </a:lnTo>
                  <a:lnTo>
                    <a:pt x="368" y="1365"/>
                  </a:lnTo>
                  <a:lnTo>
                    <a:pt x="375" y="1162"/>
                  </a:lnTo>
                  <a:lnTo>
                    <a:pt x="360" y="882"/>
                  </a:lnTo>
                  <a:lnTo>
                    <a:pt x="321" y="636"/>
                  </a:lnTo>
                  <a:lnTo>
                    <a:pt x="250" y="416"/>
                  </a:lnTo>
                  <a:lnTo>
                    <a:pt x="156" y="229"/>
                  </a:lnTo>
                  <a:lnTo>
                    <a:pt x="39" y="76"/>
                  </a:lnTo>
                  <a:lnTo>
                    <a:pt x="8" y="42"/>
                  </a:lnTo>
                  <a:lnTo>
                    <a:pt x="8" y="34"/>
                  </a:lnTo>
                  <a:lnTo>
                    <a:pt x="0" y="2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0153" y="3388"/>
              <a:ext cx="476" cy="232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2" y="0"/>
                </a:cxn>
                <a:cxn ang="0">
                  <a:pos x="78" y="9"/>
                </a:cxn>
                <a:cxn ang="0">
                  <a:pos x="86" y="26"/>
                </a:cxn>
                <a:cxn ang="0">
                  <a:pos x="94" y="51"/>
                </a:cxn>
                <a:cxn ang="0">
                  <a:pos x="469" y="1112"/>
                </a:cxn>
                <a:cxn ang="0">
                  <a:pos x="476" y="1129"/>
                </a:cxn>
                <a:cxn ang="0">
                  <a:pos x="476" y="1179"/>
                </a:cxn>
                <a:cxn ang="0">
                  <a:pos x="469" y="1196"/>
                </a:cxn>
                <a:cxn ang="0">
                  <a:pos x="476" y="1196"/>
                </a:cxn>
                <a:cxn ang="0">
                  <a:pos x="94" y="2274"/>
                </a:cxn>
                <a:cxn ang="0">
                  <a:pos x="78" y="2308"/>
                </a:cxn>
                <a:cxn ang="0">
                  <a:pos x="47" y="2324"/>
                </a:cxn>
                <a:cxn ang="0">
                  <a:pos x="15" y="2308"/>
                </a:cxn>
                <a:cxn ang="0">
                  <a:pos x="0" y="2274"/>
                </a:cxn>
                <a:cxn ang="0">
                  <a:pos x="0" y="2248"/>
                </a:cxn>
                <a:cxn ang="0">
                  <a:pos x="8" y="2231"/>
                </a:cxn>
                <a:cxn ang="0">
                  <a:pos x="391" y="1162"/>
                </a:cxn>
                <a:cxn ang="0">
                  <a:pos x="8" y="85"/>
                </a:cxn>
                <a:cxn ang="0">
                  <a:pos x="0" y="68"/>
                </a:cxn>
                <a:cxn ang="0">
                  <a:pos x="0" y="51"/>
                </a:cxn>
                <a:cxn ang="0">
                  <a:pos x="15" y="17"/>
                </a:cxn>
                <a:cxn ang="0">
                  <a:pos x="47" y="0"/>
                </a:cxn>
              </a:cxnLst>
              <a:rect l="0" t="0" r="r" b="b"/>
              <a:pathLst>
                <a:path w="476" h="2324">
                  <a:moveTo>
                    <a:pt x="47" y="0"/>
                  </a:moveTo>
                  <a:lnTo>
                    <a:pt x="62" y="0"/>
                  </a:lnTo>
                  <a:lnTo>
                    <a:pt x="78" y="9"/>
                  </a:lnTo>
                  <a:lnTo>
                    <a:pt x="86" y="26"/>
                  </a:lnTo>
                  <a:lnTo>
                    <a:pt x="94" y="51"/>
                  </a:lnTo>
                  <a:lnTo>
                    <a:pt x="469" y="1112"/>
                  </a:lnTo>
                  <a:lnTo>
                    <a:pt x="476" y="1129"/>
                  </a:lnTo>
                  <a:lnTo>
                    <a:pt x="476" y="1179"/>
                  </a:lnTo>
                  <a:lnTo>
                    <a:pt x="469" y="1196"/>
                  </a:lnTo>
                  <a:lnTo>
                    <a:pt x="476" y="1196"/>
                  </a:lnTo>
                  <a:lnTo>
                    <a:pt x="94" y="2274"/>
                  </a:lnTo>
                  <a:lnTo>
                    <a:pt x="78" y="2308"/>
                  </a:lnTo>
                  <a:lnTo>
                    <a:pt x="47" y="2324"/>
                  </a:lnTo>
                  <a:lnTo>
                    <a:pt x="15" y="2308"/>
                  </a:lnTo>
                  <a:lnTo>
                    <a:pt x="0" y="2274"/>
                  </a:lnTo>
                  <a:lnTo>
                    <a:pt x="0" y="2248"/>
                  </a:lnTo>
                  <a:lnTo>
                    <a:pt x="8" y="2231"/>
                  </a:lnTo>
                  <a:lnTo>
                    <a:pt x="391" y="1162"/>
                  </a:lnTo>
                  <a:lnTo>
                    <a:pt x="8" y="85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15" y="17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 noEditPoints="1"/>
            </p:cNvSpPr>
            <p:nvPr/>
          </p:nvSpPr>
          <p:spPr bwMode="auto">
            <a:xfrm>
              <a:off x="11599" y="4271"/>
              <a:ext cx="1422" cy="542"/>
            </a:xfrm>
            <a:custGeom>
              <a:avLst/>
              <a:gdLst/>
              <a:ahLst/>
              <a:cxnLst>
                <a:cxn ang="0">
                  <a:pos x="46" y="449"/>
                </a:cxn>
                <a:cxn ang="0">
                  <a:pos x="1383" y="449"/>
                </a:cxn>
                <a:cxn ang="0">
                  <a:pos x="1414" y="466"/>
                </a:cxn>
                <a:cxn ang="0">
                  <a:pos x="1422" y="474"/>
                </a:cxn>
                <a:cxn ang="0">
                  <a:pos x="1422" y="517"/>
                </a:cxn>
                <a:cxn ang="0">
                  <a:pos x="1414" y="534"/>
                </a:cxn>
                <a:cxn ang="0">
                  <a:pos x="1398" y="534"/>
                </a:cxn>
                <a:cxn ang="0">
                  <a:pos x="1383" y="542"/>
                </a:cxn>
                <a:cxn ang="0">
                  <a:pos x="46" y="542"/>
                </a:cxn>
                <a:cxn ang="0">
                  <a:pos x="31" y="534"/>
                </a:cxn>
                <a:cxn ang="0">
                  <a:pos x="15" y="534"/>
                </a:cxn>
                <a:cxn ang="0">
                  <a:pos x="7" y="517"/>
                </a:cxn>
                <a:cxn ang="0">
                  <a:pos x="7" y="474"/>
                </a:cxn>
                <a:cxn ang="0">
                  <a:pos x="15" y="466"/>
                </a:cxn>
                <a:cxn ang="0">
                  <a:pos x="46" y="449"/>
                </a:cxn>
                <a:cxn ang="0">
                  <a:pos x="39" y="0"/>
                </a:cxn>
                <a:cxn ang="0">
                  <a:pos x="1383" y="0"/>
                </a:cxn>
                <a:cxn ang="0">
                  <a:pos x="1398" y="8"/>
                </a:cxn>
                <a:cxn ang="0">
                  <a:pos x="1414" y="8"/>
                </a:cxn>
                <a:cxn ang="0">
                  <a:pos x="1422" y="25"/>
                </a:cxn>
                <a:cxn ang="0">
                  <a:pos x="1422" y="67"/>
                </a:cxn>
                <a:cxn ang="0">
                  <a:pos x="1414" y="76"/>
                </a:cxn>
                <a:cxn ang="0">
                  <a:pos x="1383" y="93"/>
                </a:cxn>
                <a:cxn ang="0">
                  <a:pos x="39" y="93"/>
                </a:cxn>
                <a:cxn ang="0">
                  <a:pos x="7" y="76"/>
                </a:cxn>
                <a:cxn ang="0">
                  <a:pos x="0" y="67"/>
                </a:cxn>
                <a:cxn ang="0">
                  <a:pos x="0" y="25"/>
                </a:cxn>
                <a:cxn ang="0">
                  <a:pos x="7" y="8"/>
                </a:cxn>
                <a:cxn ang="0">
                  <a:pos x="23" y="8"/>
                </a:cxn>
                <a:cxn ang="0">
                  <a:pos x="39" y="0"/>
                </a:cxn>
              </a:cxnLst>
              <a:rect l="0" t="0" r="r" b="b"/>
              <a:pathLst>
                <a:path w="1422" h="542">
                  <a:moveTo>
                    <a:pt x="46" y="449"/>
                  </a:moveTo>
                  <a:lnTo>
                    <a:pt x="1383" y="449"/>
                  </a:lnTo>
                  <a:lnTo>
                    <a:pt x="1414" y="466"/>
                  </a:lnTo>
                  <a:lnTo>
                    <a:pt x="1422" y="474"/>
                  </a:lnTo>
                  <a:lnTo>
                    <a:pt x="1422" y="517"/>
                  </a:lnTo>
                  <a:lnTo>
                    <a:pt x="1414" y="534"/>
                  </a:lnTo>
                  <a:lnTo>
                    <a:pt x="1398" y="534"/>
                  </a:lnTo>
                  <a:lnTo>
                    <a:pt x="1383" y="542"/>
                  </a:lnTo>
                  <a:lnTo>
                    <a:pt x="46" y="542"/>
                  </a:lnTo>
                  <a:lnTo>
                    <a:pt x="31" y="534"/>
                  </a:lnTo>
                  <a:lnTo>
                    <a:pt x="15" y="534"/>
                  </a:lnTo>
                  <a:lnTo>
                    <a:pt x="7" y="517"/>
                  </a:lnTo>
                  <a:lnTo>
                    <a:pt x="7" y="474"/>
                  </a:lnTo>
                  <a:lnTo>
                    <a:pt x="15" y="466"/>
                  </a:lnTo>
                  <a:lnTo>
                    <a:pt x="46" y="449"/>
                  </a:lnTo>
                  <a:close/>
                  <a:moveTo>
                    <a:pt x="39" y="0"/>
                  </a:moveTo>
                  <a:lnTo>
                    <a:pt x="1383" y="0"/>
                  </a:lnTo>
                  <a:lnTo>
                    <a:pt x="1398" y="8"/>
                  </a:lnTo>
                  <a:lnTo>
                    <a:pt x="1414" y="8"/>
                  </a:lnTo>
                  <a:lnTo>
                    <a:pt x="1422" y="25"/>
                  </a:lnTo>
                  <a:lnTo>
                    <a:pt x="1422" y="67"/>
                  </a:lnTo>
                  <a:lnTo>
                    <a:pt x="1414" y="76"/>
                  </a:lnTo>
                  <a:lnTo>
                    <a:pt x="1383" y="93"/>
                  </a:lnTo>
                  <a:lnTo>
                    <a:pt x="39" y="93"/>
                  </a:lnTo>
                  <a:lnTo>
                    <a:pt x="7" y="76"/>
                  </a:lnTo>
                  <a:lnTo>
                    <a:pt x="0" y="67"/>
                  </a:lnTo>
                  <a:lnTo>
                    <a:pt x="0" y="25"/>
                  </a:lnTo>
                  <a:lnTo>
                    <a:pt x="7" y="8"/>
                  </a:lnTo>
                  <a:lnTo>
                    <a:pt x="23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3834" y="3550"/>
              <a:ext cx="1391" cy="156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352" y="0"/>
                </a:cxn>
                <a:cxn ang="0">
                  <a:pos x="1391" y="517"/>
                </a:cxn>
                <a:cxn ang="0">
                  <a:pos x="1336" y="517"/>
                </a:cxn>
                <a:cxn ang="0">
                  <a:pos x="1320" y="356"/>
                </a:cxn>
                <a:cxn ang="0">
                  <a:pos x="1297" y="237"/>
                </a:cxn>
                <a:cxn ang="0">
                  <a:pos x="1250" y="152"/>
                </a:cxn>
                <a:cxn ang="0">
                  <a:pos x="1187" y="101"/>
                </a:cxn>
                <a:cxn ang="0">
                  <a:pos x="1094" y="76"/>
                </a:cxn>
                <a:cxn ang="0">
                  <a:pos x="953" y="67"/>
                </a:cxn>
                <a:cxn ang="0">
                  <a:pos x="859" y="67"/>
                </a:cxn>
                <a:cxn ang="0">
                  <a:pos x="828" y="76"/>
                </a:cxn>
                <a:cxn ang="0">
                  <a:pos x="797" y="93"/>
                </a:cxn>
                <a:cxn ang="0">
                  <a:pos x="789" y="110"/>
                </a:cxn>
                <a:cxn ang="0">
                  <a:pos x="789" y="1425"/>
                </a:cxn>
                <a:cxn ang="0">
                  <a:pos x="805" y="1450"/>
                </a:cxn>
                <a:cxn ang="0">
                  <a:pos x="836" y="1475"/>
                </a:cxn>
                <a:cxn ang="0">
                  <a:pos x="906" y="1492"/>
                </a:cxn>
                <a:cxn ang="0">
                  <a:pos x="1102" y="1492"/>
                </a:cxn>
                <a:cxn ang="0">
                  <a:pos x="1102" y="1569"/>
                </a:cxn>
                <a:cxn ang="0">
                  <a:pos x="1016" y="1560"/>
                </a:cxn>
                <a:cxn ang="0">
                  <a:pos x="375" y="1560"/>
                </a:cxn>
                <a:cxn ang="0">
                  <a:pos x="289" y="1569"/>
                </a:cxn>
                <a:cxn ang="0">
                  <a:pos x="289" y="1492"/>
                </a:cxn>
                <a:cxn ang="0">
                  <a:pos x="484" y="1492"/>
                </a:cxn>
                <a:cxn ang="0">
                  <a:pos x="554" y="1475"/>
                </a:cxn>
                <a:cxn ang="0">
                  <a:pos x="586" y="1450"/>
                </a:cxn>
                <a:cxn ang="0">
                  <a:pos x="601" y="1425"/>
                </a:cxn>
                <a:cxn ang="0">
                  <a:pos x="601" y="110"/>
                </a:cxn>
                <a:cxn ang="0">
                  <a:pos x="594" y="93"/>
                </a:cxn>
                <a:cxn ang="0">
                  <a:pos x="578" y="84"/>
                </a:cxn>
                <a:cxn ang="0">
                  <a:pos x="531" y="67"/>
                </a:cxn>
                <a:cxn ang="0">
                  <a:pos x="437" y="67"/>
                </a:cxn>
                <a:cxn ang="0">
                  <a:pos x="312" y="76"/>
                </a:cxn>
                <a:cxn ang="0">
                  <a:pos x="226" y="93"/>
                </a:cxn>
                <a:cxn ang="0">
                  <a:pos x="156" y="127"/>
                </a:cxn>
                <a:cxn ang="0">
                  <a:pos x="109" y="186"/>
                </a:cxn>
                <a:cxn ang="0">
                  <a:pos x="86" y="263"/>
                </a:cxn>
                <a:cxn ang="0">
                  <a:pos x="70" y="373"/>
                </a:cxn>
                <a:cxn ang="0">
                  <a:pos x="54" y="517"/>
                </a:cxn>
                <a:cxn ang="0">
                  <a:pos x="0" y="517"/>
                </a:cxn>
                <a:cxn ang="0">
                  <a:pos x="39" y="0"/>
                </a:cxn>
              </a:cxnLst>
              <a:rect l="0" t="0" r="r" b="b"/>
              <a:pathLst>
                <a:path w="1391" h="1569">
                  <a:moveTo>
                    <a:pt x="39" y="0"/>
                  </a:moveTo>
                  <a:lnTo>
                    <a:pt x="1352" y="0"/>
                  </a:lnTo>
                  <a:lnTo>
                    <a:pt x="1391" y="517"/>
                  </a:lnTo>
                  <a:lnTo>
                    <a:pt x="1336" y="517"/>
                  </a:lnTo>
                  <a:lnTo>
                    <a:pt x="1320" y="356"/>
                  </a:lnTo>
                  <a:lnTo>
                    <a:pt x="1297" y="237"/>
                  </a:lnTo>
                  <a:lnTo>
                    <a:pt x="1250" y="152"/>
                  </a:lnTo>
                  <a:lnTo>
                    <a:pt x="1187" y="101"/>
                  </a:lnTo>
                  <a:lnTo>
                    <a:pt x="1094" y="76"/>
                  </a:lnTo>
                  <a:lnTo>
                    <a:pt x="953" y="67"/>
                  </a:lnTo>
                  <a:lnTo>
                    <a:pt x="859" y="67"/>
                  </a:lnTo>
                  <a:lnTo>
                    <a:pt x="828" y="76"/>
                  </a:lnTo>
                  <a:lnTo>
                    <a:pt x="797" y="93"/>
                  </a:lnTo>
                  <a:lnTo>
                    <a:pt x="789" y="110"/>
                  </a:lnTo>
                  <a:lnTo>
                    <a:pt x="789" y="1425"/>
                  </a:lnTo>
                  <a:lnTo>
                    <a:pt x="805" y="1450"/>
                  </a:lnTo>
                  <a:lnTo>
                    <a:pt x="836" y="1475"/>
                  </a:lnTo>
                  <a:lnTo>
                    <a:pt x="906" y="1492"/>
                  </a:lnTo>
                  <a:lnTo>
                    <a:pt x="1102" y="1492"/>
                  </a:lnTo>
                  <a:lnTo>
                    <a:pt x="1102" y="1569"/>
                  </a:lnTo>
                  <a:lnTo>
                    <a:pt x="1016" y="1560"/>
                  </a:lnTo>
                  <a:lnTo>
                    <a:pt x="375" y="1560"/>
                  </a:lnTo>
                  <a:lnTo>
                    <a:pt x="289" y="1569"/>
                  </a:lnTo>
                  <a:lnTo>
                    <a:pt x="289" y="1492"/>
                  </a:lnTo>
                  <a:lnTo>
                    <a:pt x="484" y="1492"/>
                  </a:lnTo>
                  <a:lnTo>
                    <a:pt x="554" y="1475"/>
                  </a:lnTo>
                  <a:lnTo>
                    <a:pt x="586" y="1450"/>
                  </a:lnTo>
                  <a:lnTo>
                    <a:pt x="601" y="1425"/>
                  </a:lnTo>
                  <a:lnTo>
                    <a:pt x="601" y="110"/>
                  </a:lnTo>
                  <a:lnTo>
                    <a:pt x="594" y="93"/>
                  </a:lnTo>
                  <a:lnTo>
                    <a:pt x="578" y="84"/>
                  </a:lnTo>
                  <a:lnTo>
                    <a:pt x="531" y="67"/>
                  </a:lnTo>
                  <a:lnTo>
                    <a:pt x="437" y="67"/>
                  </a:lnTo>
                  <a:lnTo>
                    <a:pt x="312" y="76"/>
                  </a:lnTo>
                  <a:lnTo>
                    <a:pt x="226" y="93"/>
                  </a:lnTo>
                  <a:lnTo>
                    <a:pt x="156" y="127"/>
                  </a:lnTo>
                  <a:lnTo>
                    <a:pt x="109" y="186"/>
                  </a:lnTo>
                  <a:lnTo>
                    <a:pt x="86" y="263"/>
                  </a:lnTo>
                  <a:lnTo>
                    <a:pt x="70" y="373"/>
                  </a:lnTo>
                  <a:lnTo>
                    <a:pt x="54" y="517"/>
                  </a:lnTo>
                  <a:lnTo>
                    <a:pt x="0" y="51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5178" y="4084"/>
              <a:ext cx="719" cy="1043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641" y="17"/>
                </a:cxn>
                <a:cxn ang="0">
                  <a:pos x="695" y="76"/>
                </a:cxn>
                <a:cxn ang="0">
                  <a:pos x="719" y="144"/>
                </a:cxn>
                <a:cxn ang="0">
                  <a:pos x="719" y="170"/>
                </a:cxn>
                <a:cxn ang="0">
                  <a:pos x="703" y="195"/>
                </a:cxn>
                <a:cxn ang="0">
                  <a:pos x="695" y="220"/>
                </a:cxn>
                <a:cxn ang="0">
                  <a:pos x="664" y="237"/>
                </a:cxn>
                <a:cxn ang="0">
                  <a:pos x="641" y="246"/>
                </a:cxn>
                <a:cxn ang="0">
                  <a:pos x="602" y="246"/>
                </a:cxn>
                <a:cxn ang="0">
                  <a:pos x="578" y="237"/>
                </a:cxn>
                <a:cxn ang="0">
                  <a:pos x="547" y="204"/>
                </a:cxn>
                <a:cxn ang="0">
                  <a:pos x="531" y="178"/>
                </a:cxn>
                <a:cxn ang="0">
                  <a:pos x="531" y="119"/>
                </a:cxn>
                <a:cxn ang="0">
                  <a:pos x="539" y="93"/>
                </a:cxn>
                <a:cxn ang="0">
                  <a:pos x="570" y="59"/>
                </a:cxn>
                <a:cxn ang="0">
                  <a:pos x="555" y="59"/>
                </a:cxn>
                <a:cxn ang="0">
                  <a:pos x="476" y="76"/>
                </a:cxn>
                <a:cxn ang="0">
                  <a:pos x="414" y="119"/>
                </a:cxn>
                <a:cxn ang="0">
                  <a:pos x="367" y="195"/>
                </a:cxn>
                <a:cxn ang="0">
                  <a:pos x="336" y="288"/>
                </a:cxn>
                <a:cxn ang="0">
                  <a:pos x="312" y="390"/>
                </a:cxn>
                <a:cxn ang="0">
                  <a:pos x="305" y="500"/>
                </a:cxn>
                <a:cxn ang="0">
                  <a:pos x="305" y="899"/>
                </a:cxn>
                <a:cxn ang="0">
                  <a:pos x="320" y="933"/>
                </a:cxn>
                <a:cxn ang="0">
                  <a:pos x="344" y="950"/>
                </a:cxn>
                <a:cxn ang="0">
                  <a:pos x="391" y="967"/>
                </a:cxn>
                <a:cxn ang="0">
                  <a:pos x="516" y="967"/>
                </a:cxn>
                <a:cxn ang="0">
                  <a:pos x="516" y="1043"/>
                </a:cxn>
                <a:cxn ang="0">
                  <a:pos x="383" y="1035"/>
                </a:cxn>
                <a:cxn ang="0">
                  <a:pos x="172" y="1035"/>
                </a:cxn>
                <a:cxn ang="0">
                  <a:pos x="86" y="1043"/>
                </a:cxn>
                <a:cxn ang="0">
                  <a:pos x="0" y="1043"/>
                </a:cxn>
                <a:cxn ang="0">
                  <a:pos x="0" y="967"/>
                </a:cxn>
                <a:cxn ang="0">
                  <a:pos x="86" y="967"/>
                </a:cxn>
                <a:cxn ang="0">
                  <a:pos x="133" y="958"/>
                </a:cxn>
                <a:cxn ang="0">
                  <a:pos x="156" y="924"/>
                </a:cxn>
                <a:cxn ang="0">
                  <a:pos x="164" y="865"/>
                </a:cxn>
                <a:cxn ang="0">
                  <a:pos x="164" y="246"/>
                </a:cxn>
                <a:cxn ang="0">
                  <a:pos x="156" y="178"/>
                </a:cxn>
                <a:cxn ang="0">
                  <a:pos x="140" y="144"/>
                </a:cxn>
                <a:cxn ang="0">
                  <a:pos x="86" y="127"/>
                </a:cxn>
                <a:cxn ang="0">
                  <a:pos x="0" y="119"/>
                </a:cxn>
                <a:cxn ang="0">
                  <a:pos x="0" y="42"/>
                </a:cxn>
                <a:cxn ang="0">
                  <a:pos x="297" y="17"/>
                </a:cxn>
                <a:cxn ang="0">
                  <a:pos x="297" y="254"/>
                </a:cxn>
                <a:cxn ang="0">
                  <a:pos x="320" y="187"/>
                </a:cxn>
                <a:cxn ang="0">
                  <a:pos x="359" y="119"/>
                </a:cxn>
                <a:cxn ang="0">
                  <a:pos x="414" y="59"/>
                </a:cxn>
                <a:cxn ang="0">
                  <a:pos x="476" y="17"/>
                </a:cxn>
                <a:cxn ang="0">
                  <a:pos x="562" y="0"/>
                </a:cxn>
              </a:cxnLst>
              <a:rect l="0" t="0" r="r" b="b"/>
              <a:pathLst>
                <a:path w="719" h="1043">
                  <a:moveTo>
                    <a:pt x="562" y="0"/>
                  </a:moveTo>
                  <a:lnTo>
                    <a:pt x="641" y="17"/>
                  </a:lnTo>
                  <a:lnTo>
                    <a:pt x="695" y="76"/>
                  </a:lnTo>
                  <a:lnTo>
                    <a:pt x="719" y="144"/>
                  </a:lnTo>
                  <a:lnTo>
                    <a:pt x="719" y="170"/>
                  </a:lnTo>
                  <a:lnTo>
                    <a:pt x="703" y="195"/>
                  </a:lnTo>
                  <a:lnTo>
                    <a:pt x="695" y="220"/>
                  </a:lnTo>
                  <a:lnTo>
                    <a:pt x="664" y="237"/>
                  </a:lnTo>
                  <a:lnTo>
                    <a:pt x="641" y="246"/>
                  </a:lnTo>
                  <a:lnTo>
                    <a:pt x="602" y="246"/>
                  </a:lnTo>
                  <a:lnTo>
                    <a:pt x="578" y="237"/>
                  </a:lnTo>
                  <a:lnTo>
                    <a:pt x="547" y="204"/>
                  </a:lnTo>
                  <a:lnTo>
                    <a:pt x="531" y="178"/>
                  </a:lnTo>
                  <a:lnTo>
                    <a:pt x="531" y="119"/>
                  </a:lnTo>
                  <a:lnTo>
                    <a:pt x="539" y="93"/>
                  </a:lnTo>
                  <a:lnTo>
                    <a:pt x="570" y="59"/>
                  </a:lnTo>
                  <a:lnTo>
                    <a:pt x="555" y="59"/>
                  </a:lnTo>
                  <a:lnTo>
                    <a:pt x="476" y="76"/>
                  </a:lnTo>
                  <a:lnTo>
                    <a:pt x="414" y="119"/>
                  </a:lnTo>
                  <a:lnTo>
                    <a:pt x="367" y="195"/>
                  </a:lnTo>
                  <a:lnTo>
                    <a:pt x="336" y="288"/>
                  </a:lnTo>
                  <a:lnTo>
                    <a:pt x="312" y="390"/>
                  </a:lnTo>
                  <a:lnTo>
                    <a:pt x="305" y="500"/>
                  </a:lnTo>
                  <a:lnTo>
                    <a:pt x="305" y="899"/>
                  </a:lnTo>
                  <a:lnTo>
                    <a:pt x="320" y="933"/>
                  </a:lnTo>
                  <a:lnTo>
                    <a:pt x="344" y="950"/>
                  </a:lnTo>
                  <a:lnTo>
                    <a:pt x="391" y="967"/>
                  </a:lnTo>
                  <a:lnTo>
                    <a:pt x="516" y="967"/>
                  </a:lnTo>
                  <a:lnTo>
                    <a:pt x="516" y="1043"/>
                  </a:lnTo>
                  <a:lnTo>
                    <a:pt x="383" y="1035"/>
                  </a:lnTo>
                  <a:lnTo>
                    <a:pt x="172" y="1035"/>
                  </a:lnTo>
                  <a:lnTo>
                    <a:pt x="86" y="1043"/>
                  </a:lnTo>
                  <a:lnTo>
                    <a:pt x="0" y="1043"/>
                  </a:lnTo>
                  <a:lnTo>
                    <a:pt x="0" y="967"/>
                  </a:lnTo>
                  <a:lnTo>
                    <a:pt x="86" y="967"/>
                  </a:lnTo>
                  <a:lnTo>
                    <a:pt x="133" y="958"/>
                  </a:lnTo>
                  <a:lnTo>
                    <a:pt x="156" y="924"/>
                  </a:lnTo>
                  <a:lnTo>
                    <a:pt x="164" y="865"/>
                  </a:lnTo>
                  <a:lnTo>
                    <a:pt x="164" y="246"/>
                  </a:lnTo>
                  <a:lnTo>
                    <a:pt x="156" y="178"/>
                  </a:lnTo>
                  <a:lnTo>
                    <a:pt x="140" y="144"/>
                  </a:lnTo>
                  <a:lnTo>
                    <a:pt x="86" y="127"/>
                  </a:lnTo>
                  <a:lnTo>
                    <a:pt x="0" y="119"/>
                  </a:lnTo>
                  <a:lnTo>
                    <a:pt x="0" y="42"/>
                  </a:lnTo>
                  <a:lnTo>
                    <a:pt x="297" y="17"/>
                  </a:lnTo>
                  <a:lnTo>
                    <a:pt x="297" y="254"/>
                  </a:lnTo>
                  <a:lnTo>
                    <a:pt x="320" y="187"/>
                  </a:lnTo>
                  <a:lnTo>
                    <a:pt x="359" y="119"/>
                  </a:lnTo>
                  <a:lnTo>
                    <a:pt x="414" y="59"/>
                  </a:lnTo>
                  <a:lnTo>
                    <a:pt x="476" y="17"/>
                  </a:lnTo>
                  <a:lnTo>
                    <a:pt x="5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6006" y="4330"/>
              <a:ext cx="1383" cy="1162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993" y="17"/>
                </a:cxn>
                <a:cxn ang="0">
                  <a:pos x="1133" y="76"/>
                </a:cxn>
                <a:cxn ang="0">
                  <a:pos x="1188" y="203"/>
                </a:cxn>
                <a:cxn ang="0">
                  <a:pos x="1126" y="390"/>
                </a:cxn>
                <a:cxn ang="0">
                  <a:pos x="946" y="568"/>
                </a:cxn>
                <a:cxn ang="0">
                  <a:pos x="813" y="661"/>
                </a:cxn>
                <a:cxn ang="0">
                  <a:pos x="860" y="738"/>
                </a:cxn>
                <a:cxn ang="0">
                  <a:pos x="946" y="907"/>
                </a:cxn>
                <a:cxn ang="0">
                  <a:pos x="1047" y="1043"/>
                </a:cxn>
                <a:cxn ang="0">
                  <a:pos x="1172" y="1043"/>
                </a:cxn>
                <a:cxn ang="0">
                  <a:pos x="1282" y="950"/>
                </a:cxn>
                <a:cxn ang="0">
                  <a:pos x="1352" y="907"/>
                </a:cxn>
                <a:cxn ang="0">
                  <a:pos x="1383" y="916"/>
                </a:cxn>
                <a:cxn ang="0">
                  <a:pos x="1368" y="950"/>
                </a:cxn>
                <a:cxn ang="0">
                  <a:pos x="1266" y="1060"/>
                </a:cxn>
                <a:cxn ang="0">
                  <a:pos x="1094" y="1145"/>
                </a:cxn>
                <a:cxn ang="0">
                  <a:pos x="938" y="1145"/>
                </a:cxn>
                <a:cxn ang="0">
                  <a:pos x="829" y="1026"/>
                </a:cxn>
                <a:cxn ang="0">
                  <a:pos x="727" y="823"/>
                </a:cxn>
                <a:cxn ang="0">
                  <a:pos x="657" y="712"/>
                </a:cxn>
                <a:cxn ang="0">
                  <a:pos x="586" y="678"/>
                </a:cxn>
                <a:cxn ang="0">
                  <a:pos x="571" y="670"/>
                </a:cxn>
                <a:cxn ang="0">
                  <a:pos x="578" y="645"/>
                </a:cxn>
                <a:cxn ang="0">
                  <a:pos x="664" y="585"/>
                </a:cxn>
                <a:cxn ang="0">
                  <a:pos x="711" y="577"/>
                </a:cxn>
                <a:cxn ang="0">
                  <a:pos x="915" y="526"/>
                </a:cxn>
                <a:cxn ang="0">
                  <a:pos x="1024" y="415"/>
                </a:cxn>
                <a:cxn ang="0">
                  <a:pos x="1055" y="280"/>
                </a:cxn>
                <a:cxn ang="0">
                  <a:pos x="1024" y="187"/>
                </a:cxn>
                <a:cxn ang="0">
                  <a:pos x="907" y="127"/>
                </a:cxn>
                <a:cxn ang="0">
                  <a:pos x="672" y="102"/>
                </a:cxn>
                <a:cxn ang="0">
                  <a:pos x="532" y="297"/>
                </a:cxn>
                <a:cxn ang="0">
                  <a:pos x="461" y="645"/>
                </a:cxn>
                <a:cxn ang="0">
                  <a:pos x="375" y="916"/>
                </a:cxn>
                <a:cxn ang="0">
                  <a:pos x="321" y="1069"/>
                </a:cxn>
                <a:cxn ang="0">
                  <a:pos x="282" y="1111"/>
                </a:cxn>
                <a:cxn ang="0">
                  <a:pos x="242" y="1145"/>
                </a:cxn>
                <a:cxn ang="0">
                  <a:pos x="188" y="1153"/>
                </a:cxn>
                <a:cxn ang="0">
                  <a:pos x="180" y="1128"/>
                </a:cxn>
                <a:cxn ang="0">
                  <a:pos x="196" y="1103"/>
                </a:cxn>
                <a:cxn ang="0">
                  <a:pos x="305" y="780"/>
                </a:cxn>
                <a:cxn ang="0">
                  <a:pos x="399" y="348"/>
                </a:cxn>
                <a:cxn ang="0">
                  <a:pos x="313" y="102"/>
                </a:cxn>
                <a:cxn ang="0">
                  <a:pos x="196" y="136"/>
                </a:cxn>
                <a:cxn ang="0">
                  <a:pos x="149" y="195"/>
                </a:cxn>
                <a:cxn ang="0">
                  <a:pos x="102" y="280"/>
                </a:cxn>
                <a:cxn ang="0">
                  <a:pos x="31" y="322"/>
                </a:cxn>
                <a:cxn ang="0">
                  <a:pos x="0" y="305"/>
                </a:cxn>
                <a:cxn ang="0">
                  <a:pos x="70" y="170"/>
                </a:cxn>
                <a:cxn ang="0">
                  <a:pos x="242" y="51"/>
                </a:cxn>
                <a:cxn ang="0">
                  <a:pos x="430" y="8"/>
                </a:cxn>
              </a:cxnLst>
              <a:rect l="0" t="0" r="r" b="b"/>
              <a:pathLst>
                <a:path w="1383" h="1162">
                  <a:moveTo>
                    <a:pt x="532" y="0"/>
                  </a:moveTo>
                  <a:lnTo>
                    <a:pt x="782" y="0"/>
                  </a:lnTo>
                  <a:lnTo>
                    <a:pt x="891" y="8"/>
                  </a:lnTo>
                  <a:lnTo>
                    <a:pt x="993" y="17"/>
                  </a:lnTo>
                  <a:lnTo>
                    <a:pt x="1071" y="34"/>
                  </a:lnTo>
                  <a:lnTo>
                    <a:pt x="1133" y="76"/>
                  </a:lnTo>
                  <a:lnTo>
                    <a:pt x="1172" y="127"/>
                  </a:lnTo>
                  <a:lnTo>
                    <a:pt x="1188" y="203"/>
                  </a:lnTo>
                  <a:lnTo>
                    <a:pt x="1172" y="297"/>
                  </a:lnTo>
                  <a:lnTo>
                    <a:pt x="1126" y="390"/>
                  </a:lnTo>
                  <a:lnTo>
                    <a:pt x="1055" y="483"/>
                  </a:lnTo>
                  <a:lnTo>
                    <a:pt x="946" y="568"/>
                  </a:lnTo>
                  <a:lnTo>
                    <a:pt x="797" y="636"/>
                  </a:lnTo>
                  <a:lnTo>
                    <a:pt x="813" y="661"/>
                  </a:lnTo>
                  <a:lnTo>
                    <a:pt x="836" y="687"/>
                  </a:lnTo>
                  <a:lnTo>
                    <a:pt x="860" y="738"/>
                  </a:lnTo>
                  <a:lnTo>
                    <a:pt x="899" y="814"/>
                  </a:lnTo>
                  <a:lnTo>
                    <a:pt x="946" y="907"/>
                  </a:lnTo>
                  <a:lnTo>
                    <a:pt x="993" y="992"/>
                  </a:lnTo>
                  <a:lnTo>
                    <a:pt x="1047" y="1043"/>
                  </a:lnTo>
                  <a:lnTo>
                    <a:pt x="1102" y="1060"/>
                  </a:lnTo>
                  <a:lnTo>
                    <a:pt x="1172" y="1043"/>
                  </a:lnTo>
                  <a:lnTo>
                    <a:pt x="1219" y="1018"/>
                  </a:lnTo>
                  <a:lnTo>
                    <a:pt x="1282" y="950"/>
                  </a:lnTo>
                  <a:lnTo>
                    <a:pt x="1305" y="933"/>
                  </a:lnTo>
                  <a:lnTo>
                    <a:pt x="1352" y="907"/>
                  </a:lnTo>
                  <a:lnTo>
                    <a:pt x="1376" y="907"/>
                  </a:lnTo>
                  <a:lnTo>
                    <a:pt x="1383" y="916"/>
                  </a:lnTo>
                  <a:lnTo>
                    <a:pt x="1383" y="924"/>
                  </a:lnTo>
                  <a:lnTo>
                    <a:pt x="1368" y="950"/>
                  </a:lnTo>
                  <a:lnTo>
                    <a:pt x="1329" y="1001"/>
                  </a:lnTo>
                  <a:lnTo>
                    <a:pt x="1266" y="1060"/>
                  </a:lnTo>
                  <a:lnTo>
                    <a:pt x="1188" y="1111"/>
                  </a:lnTo>
                  <a:lnTo>
                    <a:pt x="1094" y="1145"/>
                  </a:lnTo>
                  <a:lnTo>
                    <a:pt x="1000" y="1162"/>
                  </a:lnTo>
                  <a:lnTo>
                    <a:pt x="938" y="1145"/>
                  </a:lnTo>
                  <a:lnTo>
                    <a:pt x="883" y="1103"/>
                  </a:lnTo>
                  <a:lnTo>
                    <a:pt x="829" y="1026"/>
                  </a:lnTo>
                  <a:lnTo>
                    <a:pt x="774" y="916"/>
                  </a:lnTo>
                  <a:lnTo>
                    <a:pt x="727" y="823"/>
                  </a:lnTo>
                  <a:lnTo>
                    <a:pt x="688" y="755"/>
                  </a:lnTo>
                  <a:lnTo>
                    <a:pt x="657" y="712"/>
                  </a:lnTo>
                  <a:lnTo>
                    <a:pt x="625" y="687"/>
                  </a:lnTo>
                  <a:lnTo>
                    <a:pt x="586" y="678"/>
                  </a:lnTo>
                  <a:lnTo>
                    <a:pt x="578" y="678"/>
                  </a:lnTo>
                  <a:lnTo>
                    <a:pt x="571" y="670"/>
                  </a:lnTo>
                  <a:lnTo>
                    <a:pt x="571" y="661"/>
                  </a:lnTo>
                  <a:lnTo>
                    <a:pt x="578" y="645"/>
                  </a:lnTo>
                  <a:lnTo>
                    <a:pt x="618" y="602"/>
                  </a:lnTo>
                  <a:lnTo>
                    <a:pt x="664" y="585"/>
                  </a:lnTo>
                  <a:lnTo>
                    <a:pt x="680" y="577"/>
                  </a:lnTo>
                  <a:lnTo>
                    <a:pt x="711" y="577"/>
                  </a:lnTo>
                  <a:lnTo>
                    <a:pt x="821" y="560"/>
                  </a:lnTo>
                  <a:lnTo>
                    <a:pt x="915" y="526"/>
                  </a:lnTo>
                  <a:lnTo>
                    <a:pt x="977" y="475"/>
                  </a:lnTo>
                  <a:lnTo>
                    <a:pt x="1024" y="415"/>
                  </a:lnTo>
                  <a:lnTo>
                    <a:pt x="1047" y="348"/>
                  </a:lnTo>
                  <a:lnTo>
                    <a:pt x="1055" y="280"/>
                  </a:lnTo>
                  <a:lnTo>
                    <a:pt x="1047" y="229"/>
                  </a:lnTo>
                  <a:lnTo>
                    <a:pt x="1024" y="187"/>
                  </a:lnTo>
                  <a:lnTo>
                    <a:pt x="985" y="153"/>
                  </a:lnTo>
                  <a:lnTo>
                    <a:pt x="907" y="127"/>
                  </a:lnTo>
                  <a:lnTo>
                    <a:pt x="813" y="110"/>
                  </a:lnTo>
                  <a:lnTo>
                    <a:pt x="672" y="102"/>
                  </a:lnTo>
                  <a:lnTo>
                    <a:pt x="555" y="102"/>
                  </a:lnTo>
                  <a:lnTo>
                    <a:pt x="532" y="297"/>
                  </a:lnTo>
                  <a:lnTo>
                    <a:pt x="500" y="483"/>
                  </a:lnTo>
                  <a:lnTo>
                    <a:pt x="461" y="645"/>
                  </a:lnTo>
                  <a:lnTo>
                    <a:pt x="422" y="797"/>
                  </a:lnTo>
                  <a:lnTo>
                    <a:pt x="375" y="916"/>
                  </a:lnTo>
                  <a:lnTo>
                    <a:pt x="344" y="1009"/>
                  </a:lnTo>
                  <a:lnTo>
                    <a:pt x="321" y="1069"/>
                  </a:lnTo>
                  <a:lnTo>
                    <a:pt x="305" y="1103"/>
                  </a:lnTo>
                  <a:lnTo>
                    <a:pt x="282" y="1111"/>
                  </a:lnTo>
                  <a:lnTo>
                    <a:pt x="266" y="1128"/>
                  </a:lnTo>
                  <a:lnTo>
                    <a:pt x="242" y="1145"/>
                  </a:lnTo>
                  <a:lnTo>
                    <a:pt x="219" y="1153"/>
                  </a:lnTo>
                  <a:lnTo>
                    <a:pt x="188" y="1153"/>
                  </a:lnTo>
                  <a:lnTo>
                    <a:pt x="180" y="1145"/>
                  </a:lnTo>
                  <a:lnTo>
                    <a:pt x="180" y="1128"/>
                  </a:lnTo>
                  <a:lnTo>
                    <a:pt x="188" y="1120"/>
                  </a:lnTo>
                  <a:lnTo>
                    <a:pt x="196" y="1103"/>
                  </a:lnTo>
                  <a:lnTo>
                    <a:pt x="250" y="950"/>
                  </a:lnTo>
                  <a:lnTo>
                    <a:pt x="305" y="780"/>
                  </a:lnTo>
                  <a:lnTo>
                    <a:pt x="352" y="577"/>
                  </a:lnTo>
                  <a:lnTo>
                    <a:pt x="399" y="348"/>
                  </a:lnTo>
                  <a:lnTo>
                    <a:pt x="422" y="93"/>
                  </a:lnTo>
                  <a:lnTo>
                    <a:pt x="313" y="102"/>
                  </a:lnTo>
                  <a:lnTo>
                    <a:pt x="242" y="119"/>
                  </a:lnTo>
                  <a:lnTo>
                    <a:pt x="196" y="136"/>
                  </a:lnTo>
                  <a:lnTo>
                    <a:pt x="164" y="170"/>
                  </a:lnTo>
                  <a:lnTo>
                    <a:pt x="149" y="195"/>
                  </a:lnTo>
                  <a:lnTo>
                    <a:pt x="133" y="229"/>
                  </a:lnTo>
                  <a:lnTo>
                    <a:pt x="102" y="280"/>
                  </a:lnTo>
                  <a:lnTo>
                    <a:pt x="55" y="314"/>
                  </a:lnTo>
                  <a:lnTo>
                    <a:pt x="31" y="322"/>
                  </a:lnTo>
                  <a:lnTo>
                    <a:pt x="16" y="322"/>
                  </a:lnTo>
                  <a:lnTo>
                    <a:pt x="0" y="305"/>
                  </a:lnTo>
                  <a:lnTo>
                    <a:pt x="24" y="229"/>
                  </a:lnTo>
                  <a:lnTo>
                    <a:pt x="70" y="170"/>
                  </a:lnTo>
                  <a:lnTo>
                    <a:pt x="141" y="110"/>
                  </a:lnTo>
                  <a:lnTo>
                    <a:pt x="242" y="51"/>
                  </a:lnTo>
                  <a:lnTo>
                    <a:pt x="336" y="25"/>
                  </a:lnTo>
                  <a:lnTo>
                    <a:pt x="430" y="8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7632" y="3541"/>
              <a:ext cx="1797" cy="1586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726" y="9"/>
                </a:cxn>
                <a:cxn ang="0">
                  <a:pos x="953" y="0"/>
                </a:cxn>
                <a:cxn ang="0">
                  <a:pos x="969" y="42"/>
                </a:cxn>
                <a:cxn ang="0">
                  <a:pos x="945" y="68"/>
                </a:cxn>
                <a:cxn ang="0">
                  <a:pos x="773" y="85"/>
                </a:cxn>
                <a:cxn ang="0">
                  <a:pos x="734" y="136"/>
                </a:cxn>
                <a:cxn ang="0">
                  <a:pos x="594" y="721"/>
                </a:cxn>
                <a:cxn ang="0">
                  <a:pos x="1367" y="153"/>
                </a:cxn>
                <a:cxn ang="0">
                  <a:pos x="1375" y="110"/>
                </a:cxn>
                <a:cxn ang="0">
                  <a:pos x="1360" y="85"/>
                </a:cxn>
                <a:cxn ang="0">
                  <a:pos x="1289" y="76"/>
                </a:cxn>
                <a:cxn ang="0">
                  <a:pos x="1195" y="68"/>
                </a:cxn>
                <a:cxn ang="0">
                  <a:pos x="1172" y="51"/>
                </a:cxn>
                <a:cxn ang="0">
                  <a:pos x="1180" y="9"/>
                </a:cxn>
                <a:cxn ang="0">
                  <a:pos x="1352" y="0"/>
                </a:cxn>
                <a:cxn ang="0">
                  <a:pos x="1555" y="9"/>
                </a:cxn>
                <a:cxn ang="0">
                  <a:pos x="1782" y="0"/>
                </a:cxn>
                <a:cxn ang="0">
                  <a:pos x="1797" y="42"/>
                </a:cxn>
                <a:cxn ang="0">
                  <a:pos x="1774" y="68"/>
                </a:cxn>
                <a:cxn ang="0">
                  <a:pos x="1602" y="85"/>
                </a:cxn>
                <a:cxn ang="0">
                  <a:pos x="1563" y="136"/>
                </a:cxn>
                <a:cxn ang="0">
                  <a:pos x="1555" y="153"/>
                </a:cxn>
                <a:cxn ang="0">
                  <a:pos x="1555" y="161"/>
                </a:cxn>
                <a:cxn ang="0">
                  <a:pos x="1258" y="1417"/>
                </a:cxn>
                <a:cxn ang="0">
                  <a:pos x="1266" y="1467"/>
                </a:cxn>
                <a:cxn ang="0">
                  <a:pos x="1344" y="1484"/>
                </a:cxn>
                <a:cxn ang="0">
                  <a:pos x="1453" y="1493"/>
                </a:cxn>
                <a:cxn ang="0">
                  <a:pos x="1461" y="1535"/>
                </a:cxn>
                <a:cxn ang="0">
                  <a:pos x="1070" y="1561"/>
                </a:cxn>
                <a:cxn ang="0">
                  <a:pos x="852" y="1569"/>
                </a:cxn>
                <a:cxn ang="0">
                  <a:pos x="836" y="1518"/>
                </a:cxn>
                <a:cxn ang="0">
                  <a:pos x="852" y="1493"/>
                </a:cxn>
                <a:cxn ang="0">
                  <a:pos x="1023" y="1484"/>
                </a:cxn>
                <a:cxn ang="0">
                  <a:pos x="1078" y="1417"/>
                </a:cxn>
                <a:cxn ang="0">
                  <a:pos x="1109" y="1289"/>
                </a:cxn>
                <a:cxn ang="0">
                  <a:pos x="1180" y="992"/>
                </a:cxn>
                <a:cxn ang="0">
                  <a:pos x="570" y="780"/>
                </a:cxn>
                <a:cxn ang="0">
                  <a:pos x="430" y="1434"/>
                </a:cxn>
                <a:cxn ang="0">
                  <a:pos x="422" y="1459"/>
                </a:cxn>
                <a:cxn ang="0">
                  <a:pos x="461" y="1493"/>
                </a:cxn>
                <a:cxn ang="0">
                  <a:pos x="601" y="1501"/>
                </a:cxn>
                <a:cxn ang="0">
                  <a:pos x="617" y="1552"/>
                </a:cxn>
                <a:cxn ang="0">
                  <a:pos x="242" y="1578"/>
                </a:cxn>
                <a:cxn ang="0">
                  <a:pos x="15" y="1586"/>
                </a:cxn>
                <a:cxn ang="0">
                  <a:pos x="0" y="1535"/>
                </a:cxn>
                <a:cxn ang="0">
                  <a:pos x="15" y="1510"/>
                </a:cxn>
                <a:cxn ang="0">
                  <a:pos x="187" y="1501"/>
                </a:cxn>
                <a:cxn ang="0">
                  <a:pos x="234" y="1450"/>
                </a:cxn>
                <a:cxn ang="0">
                  <a:pos x="539" y="153"/>
                </a:cxn>
                <a:cxn ang="0">
                  <a:pos x="547" y="93"/>
                </a:cxn>
                <a:cxn ang="0">
                  <a:pos x="492" y="76"/>
                </a:cxn>
                <a:cxn ang="0">
                  <a:pos x="367" y="68"/>
                </a:cxn>
                <a:cxn ang="0">
                  <a:pos x="351" y="26"/>
                </a:cxn>
                <a:cxn ang="0">
                  <a:pos x="367" y="0"/>
                </a:cxn>
              </a:cxnLst>
              <a:rect l="0" t="0" r="r" b="b"/>
              <a:pathLst>
                <a:path w="1797" h="1586">
                  <a:moveTo>
                    <a:pt x="367" y="0"/>
                  </a:moveTo>
                  <a:lnTo>
                    <a:pt x="531" y="0"/>
                  </a:lnTo>
                  <a:lnTo>
                    <a:pt x="601" y="9"/>
                  </a:lnTo>
                  <a:lnTo>
                    <a:pt x="726" y="9"/>
                  </a:lnTo>
                  <a:lnTo>
                    <a:pt x="805" y="0"/>
                  </a:lnTo>
                  <a:lnTo>
                    <a:pt x="953" y="0"/>
                  </a:lnTo>
                  <a:lnTo>
                    <a:pt x="969" y="17"/>
                  </a:lnTo>
                  <a:lnTo>
                    <a:pt x="969" y="42"/>
                  </a:lnTo>
                  <a:lnTo>
                    <a:pt x="961" y="59"/>
                  </a:lnTo>
                  <a:lnTo>
                    <a:pt x="945" y="68"/>
                  </a:lnTo>
                  <a:lnTo>
                    <a:pt x="820" y="68"/>
                  </a:lnTo>
                  <a:lnTo>
                    <a:pt x="773" y="85"/>
                  </a:lnTo>
                  <a:lnTo>
                    <a:pt x="750" y="102"/>
                  </a:lnTo>
                  <a:lnTo>
                    <a:pt x="734" y="136"/>
                  </a:lnTo>
                  <a:lnTo>
                    <a:pt x="719" y="178"/>
                  </a:lnTo>
                  <a:lnTo>
                    <a:pt x="594" y="721"/>
                  </a:lnTo>
                  <a:lnTo>
                    <a:pt x="1242" y="721"/>
                  </a:lnTo>
                  <a:lnTo>
                    <a:pt x="1367" y="153"/>
                  </a:lnTo>
                  <a:lnTo>
                    <a:pt x="1375" y="136"/>
                  </a:lnTo>
                  <a:lnTo>
                    <a:pt x="1375" y="110"/>
                  </a:lnTo>
                  <a:lnTo>
                    <a:pt x="1367" y="93"/>
                  </a:lnTo>
                  <a:lnTo>
                    <a:pt x="1360" y="85"/>
                  </a:lnTo>
                  <a:lnTo>
                    <a:pt x="1336" y="76"/>
                  </a:lnTo>
                  <a:lnTo>
                    <a:pt x="1289" y="76"/>
                  </a:lnTo>
                  <a:lnTo>
                    <a:pt x="1274" y="68"/>
                  </a:lnTo>
                  <a:lnTo>
                    <a:pt x="1195" y="68"/>
                  </a:lnTo>
                  <a:lnTo>
                    <a:pt x="1180" y="59"/>
                  </a:lnTo>
                  <a:lnTo>
                    <a:pt x="1172" y="51"/>
                  </a:lnTo>
                  <a:lnTo>
                    <a:pt x="1172" y="26"/>
                  </a:lnTo>
                  <a:lnTo>
                    <a:pt x="1180" y="9"/>
                  </a:lnTo>
                  <a:lnTo>
                    <a:pt x="1188" y="0"/>
                  </a:lnTo>
                  <a:lnTo>
                    <a:pt x="1352" y="0"/>
                  </a:lnTo>
                  <a:lnTo>
                    <a:pt x="1430" y="9"/>
                  </a:lnTo>
                  <a:lnTo>
                    <a:pt x="1555" y="9"/>
                  </a:lnTo>
                  <a:lnTo>
                    <a:pt x="1633" y="0"/>
                  </a:lnTo>
                  <a:lnTo>
                    <a:pt x="1782" y="0"/>
                  </a:lnTo>
                  <a:lnTo>
                    <a:pt x="1797" y="17"/>
                  </a:lnTo>
                  <a:lnTo>
                    <a:pt x="1797" y="42"/>
                  </a:lnTo>
                  <a:lnTo>
                    <a:pt x="1789" y="59"/>
                  </a:lnTo>
                  <a:lnTo>
                    <a:pt x="1774" y="68"/>
                  </a:lnTo>
                  <a:lnTo>
                    <a:pt x="1649" y="68"/>
                  </a:lnTo>
                  <a:lnTo>
                    <a:pt x="1602" y="85"/>
                  </a:lnTo>
                  <a:lnTo>
                    <a:pt x="1578" y="102"/>
                  </a:lnTo>
                  <a:lnTo>
                    <a:pt x="1563" y="136"/>
                  </a:lnTo>
                  <a:lnTo>
                    <a:pt x="1555" y="161"/>
                  </a:lnTo>
                  <a:lnTo>
                    <a:pt x="1555" y="153"/>
                  </a:lnTo>
                  <a:lnTo>
                    <a:pt x="1547" y="178"/>
                  </a:lnTo>
                  <a:lnTo>
                    <a:pt x="1555" y="161"/>
                  </a:lnTo>
                  <a:lnTo>
                    <a:pt x="1266" y="1400"/>
                  </a:lnTo>
                  <a:lnTo>
                    <a:pt x="1258" y="1417"/>
                  </a:lnTo>
                  <a:lnTo>
                    <a:pt x="1258" y="1442"/>
                  </a:lnTo>
                  <a:lnTo>
                    <a:pt x="1266" y="1467"/>
                  </a:lnTo>
                  <a:lnTo>
                    <a:pt x="1297" y="1476"/>
                  </a:lnTo>
                  <a:lnTo>
                    <a:pt x="1344" y="1484"/>
                  </a:lnTo>
                  <a:lnTo>
                    <a:pt x="1438" y="1484"/>
                  </a:lnTo>
                  <a:lnTo>
                    <a:pt x="1453" y="1493"/>
                  </a:lnTo>
                  <a:lnTo>
                    <a:pt x="1461" y="1501"/>
                  </a:lnTo>
                  <a:lnTo>
                    <a:pt x="1461" y="1535"/>
                  </a:lnTo>
                  <a:lnTo>
                    <a:pt x="1438" y="1561"/>
                  </a:lnTo>
                  <a:lnTo>
                    <a:pt x="1070" y="1561"/>
                  </a:lnTo>
                  <a:lnTo>
                    <a:pt x="1000" y="1569"/>
                  </a:lnTo>
                  <a:lnTo>
                    <a:pt x="852" y="1569"/>
                  </a:lnTo>
                  <a:lnTo>
                    <a:pt x="836" y="1552"/>
                  </a:lnTo>
                  <a:lnTo>
                    <a:pt x="836" y="1518"/>
                  </a:lnTo>
                  <a:lnTo>
                    <a:pt x="844" y="1501"/>
                  </a:lnTo>
                  <a:lnTo>
                    <a:pt x="852" y="1493"/>
                  </a:lnTo>
                  <a:lnTo>
                    <a:pt x="969" y="1493"/>
                  </a:lnTo>
                  <a:lnTo>
                    <a:pt x="1023" y="1484"/>
                  </a:lnTo>
                  <a:lnTo>
                    <a:pt x="1055" y="1459"/>
                  </a:lnTo>
                  <a:lnTo>
                    <a:pt x="1078" y="1417"/>
                  </a:lnTo>
                  <a:lnTo>
                    <a:pt x="1086" y="1374"/>
                  </a:lnTo>
                  <a:lnTo>
                    <a:pt x="1109" y="1289"/>
                  </a:lnTo>
                  <a:lnTo>
                    <a:pt x="1133" y="1162"/>
                  </a:lnTo>
                  <a:lnTo>
                    <a:pt x="1180" y="992"/>
                  </a:lnTo>
                  <a:lnTo>
                    <a:pt x="1227" y="780"/>
                  </a:lnTo>
                  <a:lnTo>
                    <a:pt x="570" y="780"/>
                  </a:lnTo>
                  <a:lnTo>
                    <a:pt x="430" y="1417"/>
                  </a:lnTo>
                  <a:lnTo>
                    <a:pt x="430" y="1434"/>
                  </a:lnTo>
                  <a:lnTo>
                    <a:pt x="422" y="1442"/>
                  </a:lnTo>
                  <a:lnTo>
                    <a:pt x="422" y="1459"/>
                  </a:lnTo>
                  <a:lnTo>
                    <a:pt x="430" y="1484"/>
                  </a:lnTo>
                  <a:lnTo>
                    <a:pt x="461" y="1493"/>
                  </a:lnTo>
                  <a:lnTo>
                    <a:pt x="508" y="1501"/>
                  </a:lnTo>
                  <a:lnTo>
                    <a:pt x="601" y="1501"/>
                  </a:lnTo>
                  <a:lnTo>
                    <a:pt x="617" y="1510"/>
                  </a:lnTo>
                  <a:lnTo>
                    <a:pt x="617" y="1552"/>
                  </a:lnTo>
                  <a:lnTo>
                    <a:pt x="594" y="1578"/>
                  </a:lnTo>
                  <a:lnTo>
                    <a:pt x="242" y="1578"/>
                  </a:lnTo>
                  <a:lnTo>
                    <a:pt x="172" y="1586"/>
                  </a:lnTo>
                  <a:lnTo>
                    <a:pt x="15" y="1586"/>
                  </a:lnTo>
                  <a:lnTo>
                    <a:pt x="0" y="1569"/>
                  </a:lnTo>
                  <a:lnTo>
                    <a:pt x="0" y="1535"/>
                  </a:lnTo>
                  <a:lnTo>
                    <a:pt x="8" y="1518"/>
                  </a:lnTo>
                  <a:lnTo>
                    <a:pt x="15" y="1510"/>
                  </a:lnTo>
                  <a:lnTo>
                    <a:pt x="140" y="1510"/>
                  </a:lnTo>
                  <a:lnTo>
                    <a:pt x="187" y="1501"/>
                  </a:lnTo>
                  <a:lnTo>
                    <a:pt x="219" y="1476"/>
                  </a:lnTo>
                  <a:lnTo>
                    <a:pt x="234" y="1450"/>
                  </a:lnTo>
                  <a:lnTo>
                    <a:pt x="250" y="1400"/>
                  </a:lnTo>
                  <a:lnTo>
                    <a:pt x="539" y="153"/>
                  </a:lnTo>
                  <a:lnTo>
                    <a:pt x="547" y="136"/>
                  </a:lnTo>
                  <a:lnTo>
                    <a:pt x="547" y="93"/>
                  </a:lnTo>
                  <a:lnTo>
                    <a:pt x="515" y="76"/>
                  </a:lnTo>
                  <a:lnTo>
                    <a:pt x="492" y="76"/>
                  </a:lnTo>
                  <a:lnTo>
                    <a:pt x="461" y="68"/>
                  </a:lnTo>
                  <a:lnTo>
                    <a:pt x="367" y="68"/>
                  </a:lnTo>
                  <a:lnTo>
                    <a:pt x="351" y="59"/>
                  </a:lnTo>
                  <a:lnTo>
                    <a:pt x="351" y="26"/>
                  </a:lnTo>
                  <a:lnTo>
                    <a:pt x="359" y="9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 noEditPoints="1"/>
            </p:cNvSpPr>
            <p:nvPr/>
          </p:nvSpPr>
          <p:spPr bwMode="auto">
            <a:xfrm>
              <a:off x="19593" y="4092"/>
              <a:ext cx="915" cy="1052"/>
            </a:xfrm>
            <a:custGeom>
              <a:avLst/>
              <a:gdLst/>
              <a:ahLst/>
              <a:cxnLst>
                <a:cxn ang="0">
                  <a:pos x="571" y="51"/>
                </a:cxn>
                <a:cxn ang="0">
                  <a:pos x="516" y="60"/>
                </a:cxn>
                <a:cxn ang="0">
                  <a:pos x="446" y="94"/>
                </a:cxn>
                <a:cxn ang="0">
                  <a:pos x="368" y="153"/>
                </a:cxn>
                <a:cxn ang="0">
                  <a:pos x="282" y="263"/>
                </a:cxn>
                <a:cxn ang="0">
                  <a:pos x="243" y="348"/>
                </a:cxn>
                <a:cxn ang="0">
                  <a:pos x="203" y="450"/>
                </a:cxn>
                <a:cxn ang="0">
                  <a:pos x="180" y="560"/>
                </a:cxn>
                <a:cxn ang="0">
                  <a:pos x="164" y="662"/>
                </a:cxn>
                <a:cxn ang="0">
                  <a:pos x="157" y="747"/>
                </a:cxn>
                <a:cxn ang="0">
                  <a:pos x="164" y="840"/>
                </a:cxn>
                <a:cxn ang="0">
                  <a:pos x="196" y="916"/>
                </a:cxn>
                <a:cxn ang="0">
                  <a:pos x="235" y="959"/>
                </a:cxn>
                <a:cxn ang="0">
                  <a:pos x="289" y="993"/>
                </a:cxn>
                <a:cxn ang="0">
                  <a:pos x="344" y="1001"/>
                </a:cxn>
                <a:cxn ang="0">
                  <a:pos x="422" y="984"/>
                </a:cxn>
                <a:cxn ang="0">
                  <a:pos x="500" y="942"/>
                </a:cxn>
                <a:cxn ang="0">
                  <a:pos x="571" y="874"/>
                </a:cxn>
                <a:cxn ang="0">
                  <a:pos x="633" y="789"/>
                </a:cxn>
                <a:cxn ang="0">
                  <a:pos x="680" y="687"/>
                </a:cxn>
                <a:cxn ang="0">
                  <a:pos x="711" y="577"/>
                </a:cxn>
                <a:cxn ang="0">
                  <a:pos x="735" y="467"/>
                </a:cxn>
                <a:cxn ang="0">
                  <a:pos x="750" y="374"/>
                </a:cxn>
                <a:cxn ang="0">
                  <a:pos x="758" y="306"/>
                </a:cxn>
                <a:cxn ang="0">
                  <a:pos x="750" y="204"/>
                </a:cxn>
                <a:cxn ang="0">
                  <a:pos x="711" y="128"/>
                </a:cxn>
                <a:cxn ang="0">
                  <a:pos x="657" y="68"/>
                </a:cxn>
                <a:cxn ang="0">
                  <a:pos x="571" y="51"/>
                </a:cxn>
                <a:cxn ang="0">
                  <a:pos x="571" y="0"/>
                </a:cxn>
                <a:cxn ang="0">
                  <a:pos x="680" y="17"/>
                </a:cxn>
                <a:cxn ang="0">
                  <a:pos x="774" y="68"/>
                </a:cxn>
                <a:cxn ang="0">
                  <a:pos x="852" y="153"/>
                </a:cxn>
                <a:cxn ang="0">
                  <a:pos x="899" y="255"/>
                </a:cxn>
                <a:cxn ang="0">
                  <a:pos x="915" y="391"/>
                </a:cxn>
                <a:cxn ang="0">
                  <a:pos x="891" y="560"/>
                </a:cxn>
                <a:cxn ang="0">
                  <a:pos x="829" y="713"/>
                </a:cxn>
                <a:cxn ang="0">
                  <a:pos x="735" y="849"/>
                </a:cxn>
                <a:cxn ang="0">
                  <a:pos x="618" y="959"/>
                </a:cxn>
                <a:cxn ang="0">
                  <a:pos x="485" y="1027"/>
                </a:cxn>
                <a:cxn ang="0">
                  <a:pos x="344" y="1052"/>
                </a:cxn>
                <a:cxn ang="0">
                  <a:pos x="227" y="1035"/>
                </a:cxn>
                <a:cxn ang="0">
                  <a:pos x="133" y="984"/>
                </a:cxn>
                <a:cxn ang="0">
                  <a:pos x="63" y="899"/>
                </a:cxn>
                <a:cxn ang="0">
                  <a:pos x="16" y="789"/>
                </a:cxn>
                <a:cxn ang="0">
                  <a:pos x="0" y="662"/>
                </a:cxn>
                <a:cxn ang="0">
                  <a:pos x="24" y="492"/>
                </a:cxn>
                <a:cxn ang="0">
                  <a:pos x="86" y="340"/>
                </a:cxn>
                <a:cxn ang="0">
                  <a:pos x="180" y="204"/>
                </a:cxn>
                <a:cxn ang="0">
                  <a:pos x="297" y="102"/>
                </a:cxn>
                <a:cxn ang="0">
                  <a:pos x="430" y="26"/>
                </a:cxn>
                <a:cxn ang="0">
                  <a:pos x="571" y="0"/>
                </a:cxn>
              </a:cxnLst>
              <a:rect l="0" t="0" r="r" b="b"/>
              <a:pathLst>
                <a:path w="915" h="1052">
                  <a:moveTo>
                    <a:pt x="571" y="51"/>
                  </a:moveTo>
                  <a:lnTo>
                    <a:pt x="516" y="60"/>
                  </a:lnTo>
                  <a:lnTo>
                    <a:pt x="446" y="94"/>
                  </a:lnTo>
                  <a:lnTo>
                    <a:pt x="368" y="153"/>
                  </a:lnTo>
                  <a:lnTo>
                    <a:pt x="282" y="263"/>
                  </a:lnTo>
                  <a:lnTo>
                    <a:pt x="243" y="348"/>
                  </a:lnTo>
                  <a:lnTo>
                    <a:pt x="203" y="450"/>
                  </a:lnTo>
                  <a:lnTo>
                    <a:pt x="180" y="560"/>
                  </a:lnTo>
                  <a:lnTo>
                    <a:pt x="164" y="662"/>
                  </a:lnTo>
                  <a:lnTo>
                    <a:pt x="157" y="747"/>
                  </a:lnTo>
                  <a:lnTo>
                    <a:pt x="164" y="840"/>
                  </a:lnTo>
                  <a:lnTo>
                    <a:pt x="196" y="916"/>
                  </a:lnTo>
                  <a:lnTo>
                    <a:pt x="235" y="959"/>
                  </a:lnTo>
                  <a:lnTo>
                    <a:pt x="289" y="993"/>
                  </a:lnTo>
                  <a:lnTo>
                    <a:pt x="344" y="1001"/>
                  </a:lnTo>
                  <a:lnTo>
                    <a:pt x="422" y="984"/>
                  </a:lnTo>
                  <a:lnTo>
                    <a:pt x="500" y="942"/>
                  </a:lnTo>
                  <a:lnTo>
                    <a:pt x="571" y="874"/>
                  </a:lnTo>
                  <a:lnTo>
                    <a:pt x="633" y="789"/>
                  </a:lnTo>
                  <a:lnTo>
                    <a:pt x="680" y="687"/>
                  </a:lnTo>
                  <a:lnTo>
                    <a:pt x="711" y="577"/>
                  </a:lnTo>
                  <a:lnTo>
                    <a:pt x="735" y="467"/>
                  </a:lnTo>
                  <a:lnTo>
                    <a:pt x="750" y="374"/>
                  </a:lnTo>
                  <a:lnTo>
                    <a:pt x="758" y="306"/>
                  </a:lnTo>
                  <a:lnTo>
                    <a:pt x="750" y="204"/>
                  </a:lnTo>
                  <a:lnTo>
                    <a:pt x="711" y="128"/>
                  </a:lnTo>
                  <a:lnTo>
                    <a:pt x="657" y="68"/>
                  </a:lnTo>
                  <a:lnTo>
                    <a:pt x="571" y="51"/>
                  </a:lnTo>
                  <a:close/>
                  <a:moveTo>
                    <a:pt x="571" y="0"/>
                  </a:moveTo>
                  <a:lnTo>
                    <a:pt x="680" y="17"/>
                  </a:lnTo>
                  <a:lnTo>
                    <a:pt x="774" y="68"/>
                  </a:lnTo>
                  <a:lnTo>
                    <a:pt x="852" y="153"/>
                  </a:lnTo>
                  <a:lnTo>
                    <a:pt x="899" y="255"/>
                  </a:lnTo>
                  <a:lnTo>
                    <a:pt x="915" y="391"/>
                  </a:lnTo>
                  <a:lnTo>
                    <a:pt x="891" y="560"/>
                  </a:lnTo>
                  <a:lnTo>
                    <a:pt x="829" y="713"/>
                  </a:lnTo>
                  <a:lnTo>
                    <a:pt x="735" y="849"/>
                  </a:lnTo>
                  <a:lnTo>
                    <a:pt x="618" y="959"/>
                  </a:lnTo>
                  <a:lnTo>
                    <a:pt x="485" y="1027"/>
                  </a:lnTo>
                  <a:lnTo>
                    <a:pt x="344" y="1052"/>
                  </a:lnTo>
                  <a:lnTo>
                    <a:pt x="227" y="1035"/>
                  </a:lnTo>
                  <a:lnTo>
                    <a:pt x="133" y="984"/>
                  </a:lnTo>
                  <a:lnTo>
                    <a:pt x="63" y="899"/>
                  </a:lnTo>
                  <a:lnTo>
                    <a:pt x="16" y="789"/>
                  </a:lnTo>
                  <a:lnTo>
                    <a:pt x="0" y="662"/>
                  </a:lnTo>
                  <a:lnTo>
                    <a:pt x="24" y="492"/>
                  </a:lnTo>
                  <a:lnTo>
                    <a:pt x="86" y="340"/>
                  </a:lnTo>
                  <a:lnTo>
                    <a:pt x="180" y="204"/>
                  </a:lnTo>
                  <a:lnTo>
                    <a:pt x="297" y="102"/>
                  </a:lnTo>
                  <a:lnTo>
                    <a:pt x="430" y="26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0640" y="3516"/>
              <a:ext cx="462" cy="1645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430" y="0"/>
                </a:cxn>
                <a:cxn ang="0">
                  <a:pos x="446" y="17"/>
                </a:cxn>
                <a:cxn ang="0">
                  <a:pos x="446" y="25"/>
                </a:cxn>
                <a:cxn ang="0">
                  <a:pos x="462" y="42"/>
                </a:cxn>
                <a:cxn ang="0">
                  <a:pos x="157" y="1382"/>
                </a:cxn>
                <a:cxn ang="0">
                  <a:pos x="141" y="1433"/>
                </a:cxn>
                <a:cxn ang="0">
                  <a:pos x="141" y="1535"/>
                </a:cxn>
                <a:cxn ang="0">
                  <a:pos x="165" y="1586"/>
                </a:cxn>
                <a:cxn ang="0">
                  <a:pos x="180" y="1594"/>
                </a:cxn>
                <a:cxn ang="0">
                  <a:pos x="204" y="1594"/>
                </a:cxn>
                <a:cxn ang="0">
                  <a:pos x="251" y="1577"/>
                </a:cxn>
                <a:cxn ang="0">
                  <a:pos x="290" y="1535"/>
                </a:cxn>
                <a:cxn ang="0">
                  <a:pos x="321" y="1475"/>
                </a:cxn>
                <a:cxn ang="0">
                  <a:pos x="368" y="1306"/>
                </a:cxn>
                <a:cxn ang="0">
                  <a:pos x="376" y="1289"/>
                </a:cxn>
                <a:cxn ang="0">
                  <a:pos x="376" y="1272"/>
                </a:cxn>
                <a:cxn ang="0">
                  <a:pos x="383" y="1263"/>
                </a:cxn>
                <a:cxn ang="0">
                  <a:pos x="407" y="1263"/>
                </a:cxn>
                <a:cxn ang="0">
                  <a:pos x="422" y="1280"/>
                </a:cxn>
                <a:cxn ang="0">
                  <a:pos x="422" y="1289"/>
                </a:cxn>
                <a:cxn ang="0">
                  <a:pos x="415" y="1314"/>
                </a:cxn>
                <a:cxn ang="0">
                  <a:pos x="407" y="1374"/>
                </a:cxn>
                <a:cxn ang="0">
                  <a:pos x="383" y="1450"/>
                </a:cxn>
                <a:cxn ang="0">
                  <a:pos x="360" y="1518"/>
                </a:cxn>
                <a:cxn ang="0">
                  <a:pos x="313" y="1586"/>
                </a:cxn>
                <a:cxn ang="0">
                  <a:pos x="258" y="1628"/>
                </a:cxn>
                <a:cxn ang="0">
                  <a:pos x="196" y="1645"/>
                </a:cxn>
                <a:cxn ang="0">
                  <a:pos x="126" y="1628"/>
                </a:cxn>
                <a:cxn ang="0">
                  <a:pos x="63" y="1586"/>
                </a:cxn>
                <a:cxn ang="0">
                  <a:pos x="16" y="1518"/>
                </a:cxn>
                <a:cxn ang="0">
                  <a:pos x="0" y="1433"/>
                </a:cxn>
                <a:cxn ang="0">
                  <a:pos x="0" y="1382"/>
                </a:cxn>
                <a:cxn ang="0">
                  <a:pos x="8" y="1357"/>
                </a:cxn>
                <a:cxn ang="0">
                  <a:pos x="274" y="195"/>
                </a:cxn>
                <a:cxn ang="0">
                  <a:pos x="282" y="144"/>
                </a:cxn>
                <a:cxn ang="0">
                  <a:pos x="282" y="127"/>
                </a:cxn>
                <a:cxn ang="0">
                  <a:pos x="266" y="110"/>
                </a:cxn>
                <a:cxn ang="0">
                  <a:pos x="243" y="110"/>
                </a:cxn>
                <a:cxn ang="0">
                  <a:pos x="219" y="101"/>
                </a:cxn>
                <a:cxn ang="0">
                  <a:pos x="149" y="101"/>
                </a:cxn>
                <a:cxn ang="0">
                  <a:pos x="133" y="93"/>
                </a:cxn>
                <a:cxn ang="0">
                  <a:pos x="126" y="84"/>
                </a:cxn>
                <a:cxn ang="0">
                  <a:pos x="126" y="51"/>
                </a:cxn>
                <a:cxn ang="0">
                  <a:pos x="149" y="25"/>
                </a:cxn>
                <a:cxn ang="0">
                  <a:pos x="165" y="25"/>
                </a:cxn>
                <a:cxn ang="0">
                  <a:pos x="219" y="17"/>
                </a:cxn>
                <a:cxn ang="0">
                  <a:pos x="297" y="8"/>
                </a:cxn>
                <a:cxn ang="0">
                  <a:pos x="368" y="0"/>
                </a:cxn>
              </a:cxnLst>
              <a:rect l="0" t="0" r="r" b="b"/>
              <a:pathLst>
                <a:path w="462" h="1645">
                  <a:moveTo>
                    <a:pt x="368" y="0"/>
                  </a:moveTo>
                  <a:lnTo>
                    <a:pt x="430" y="0"/>
                  </a:lnTo>
                  <a:lnTo>
                    <a:pt x="446" y="17"/>
                  </a:lnTo>
                  <a:lnTo>
                    <a:pt x="446" y="25"/>
                  </a:lnTo>
                  <a:lnTo>
                    <a:pt x="462" y="42"/>
                  </a:lnTo>
                  <a:lnTo>
                    <a:pt x="157" y="1382"/>
                  </a:lnTo>
                  <a:lnTo>
                    <a:pt x="141" y="1433"/>
                  </a:lnTo>
                  <a:lnTo>
                    <a:pt x="141" y="1535"/>
                  </a:lnTo>
                  <a:lnTo>
                    <a:pt x="165" y="1586"/>
                  </a:lnTo>
                  <a:lnTo>
                    <a:pt x="180" y="1594"/>
                  </a:lnTo>
                  <a:lnTo>
                    <a:pt x="204" y="1594"/>
                  </a:lnTo>
                  <a:lnTo>
                    <a:pt x="251" y="1577"/>
                  </a:lnTo>
                  <a:lnTo>
                    <a:pt x="290" y="1535"/>
                  </a:lnTo>
                  <a:lnTo>
                    <a:pt x="321" y="1475"/>
                  </a:lnTo>
                  <a:lnTo>
                    <a:pt x="368" y="1306"/>
                  </a:lnTo>
                  <a:lnTo>
                    <a:pt x="376" y="1289"/>
                  </a:lnTo>
                  <a:lnTo>
                    <a:pt x="376" y="1272"/>
                  </a:lnTo>
                  <a:lnTo>
                    <a:pt x="383" y="1263"/>
                  </a:lnTo>
                  <a:lnTo>
                    <a:pt x="407" y="1263"/>
                  </a:lnTo>
                  <a:lnTo>
                    <a:pt x="422" y="1280"/>
                  </a:lnTo>
                  <a:lnTo>
                    <a:pt x="422" y="1289"/>
                  </a:lnTo>
                  <a:lnTo>
                    <a:pt x="415" y="1314"/>
                  </a:lnTo>
                  <a:lnTo>
                    <a:pt x="407" y="1374"/>
                  </a:lnTo>
                  <a:lnTo>
                    <a:pt x="383" y="1450"/>
                  </a:lnTo>
                  <a:lnTo>
                    <a:pt x="360" y="1518"/>
                  </a:lnTo>
                  <a:lnTo>
                    <a:pt x="313" y="1586"/>
                  </a:lnTo>
                  <a:lnTo>
                    <a:pt x="258" y="1628"/>
                  </a:lnTo>
                  <a:lnTo>
                    <a:pt x="196" y="1645"/>
                  </a:lnTo>
                  <a:lnTo>
                    <a:pt x="126" y="1628"/>
                  </a:lnTo>
                  <a:lnTo>
                    <a:pt x="63" y="1586"/>
                  </a:lnTo>
                  <a:lnTo>
                    <a:pt x="16" y="1518"/>
                  </a:lnTo>
                  <a:lnTo>
                    <a:pt x="0" y="1433"/>
                  </a:lnTo>
                  <a:lnTo>
                    <a:pt x="0" y="1382"/>
                  </a:lnTo>
                  <a:lnTo>
                    <a:pt x="8" y="1357"/>
                  </a:lnTo>
                  <a:lnTo>
                    <a:pt x="274" y="195"/>
                  </a:lnTo>
                  <a:lnTo>
                    <a:pt x="282" y="144"/>
                  </a:lnTo>
                  <a:lnTo>
                    <a:pt x="282" y="127"/>
                  </a:lnTo>
                  <a:lnTo>
                    <a:pt x="266" y="110"/>
                  </a:lnTo>
                  <a:lnTo>
                    <a:pt x="243" y="110"/>
                  </a:lnTo>
                  <a:lnTo>
                    <a:pt x="219" y="101"/>
                  </a:lnTo>
                  <a:lnTo>
                    <a:pt x="149" y="101"/>
                  </a:lnTo>
                  <a:lnTo>
                    <a:pt x="133" y="93"/>
                  </a:lnTo>
                  <a:lnTo>
                    <a:pt x="126" y="84"/>
                  </a:lnTo>
                  <a:lnTo>
                    <a:pt x="126" y="51"/>
                  </a:lnTo>
                  <a:lnTo>
                    <a:pt x="149" y="25"/>
                  </a:lnTo>
                  <a:lnTo>
                    <a:pt x="165" y="25"/>
                  </a:lnTo>
                  <a:lnTo>
                    <a:pt x="219" y="17"/>
                  </a:lnTo>
                  <a:lnTo>
                    <a:pt x="297" y="8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1445" y="3388"/>
              <a:ext cx="501" cy="2316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85" y="0"/>
                </a:cxn>
                <a:cxn ang="0">
                  <a:pos x="493" y="9"/>
                </a:cxn>
                <a:cxn ang="0">
                  <a:pos x="493" y="34"/>
                </a:cxn>
                <a:cxn ang="0">
                  <a:pos x="485" y="34"/>
                </a:cxn>
                <a:cxn ang="0">
                  <a:pos x="462" y="60"/>
                </a:cxn>
                <a:cxn ang="0">
                  <a:pos x="344" y="212"/>
                </a:cxn>
                <a:cxn ang="0">
                  <a:pos x="250" y="382"/>
                </a:cxn>
                <a:cxn ang="0">
                  <a:pos x="188" y="560"/>
                </a:cxn>
                <a:cxn ang="0">
                  <a:pos x="149" y="755"/>
                </a:cxn>
                <a:cxn ang="0">
                  <a:pos x="125" y="950"/>
                </a:cxn>
                <a:cxn ang="0">
                  <a:pos x="118" y="1154"/>
                </a:cxn>
                <a:cxn ang="0">
                  <a:pos x="125" y="1341"/>
                </a:cxn>
                <a:cxn ang="0">
                  <a:pos x="149" y="1527"/>
                </a:cxn>
                <a:cxn ang="0">
                  <a:pos x="188" y="1722"/>
                </a:cxn>
                <a:cxn ang="0">
                  <a:pos x="250" y="1909"/>
                </a:cxn>
                <a:cxn ang="0">
                  <a:pos x="336" y="2078"/>
                </a:cxn>
                <a:cxn ang="0">
                  <a:pos x="454" y="2240"/>
                </a:cxn>
                <a:cxn ang="0">
                  <a:pos x="493" y="2282"/>
                </a:cxn>
                <a:cxn ang="0">
                  <a:pos x="493" y="2291"/>
                </a:cxn>
                <a:cxn ang="0">
                  <a:pos x="501" y="2291"/>
                </a:cxn>
                <a:cxn ang="0">
                  <a:pos x="501" y="2308"/>
                </a:cxn>
                <a:cxn ang="0">
                  <a:pos x="493" y="2316"/>
                </a:cxn>
                <a:cxn ang="0">
                  <a:pos x="477" y="2316"/>
                </a:cxn>
                <a:cxn ang="0">
                  <a:pos x="454" y="2308"/>
                </a:cxn>
                <a:cxn ang="0">
                  <a:pos x="407" y="2265"/>
                </a:cxn>
                <a:cxn ang="0">
                  <a:pos x="344" y="2206"/>
                </a:cxn>
                <a:cxn ang="0">
                  <a:pos x="282" y="2121"/>
                </a:cxn>
                <a:cxn ang="0">
                  <a:pos x="211" y="2011"/>
                </a:cxn>
                <a:cxn ang="0">
                  <a:pos x="141" y="1875"/>
                </a:cxn>
                <a:cxn ang="0">
                  <a:pos x="71" y="1680"/>
                </a:cxn>
                <a:cxn ang="0">
                  <a:pos x="24" y="1493"/>
                </a:cxn>
                <a:cxn ang="0">
                  <a:pos x="8" y="1307"/>
                </a:cxn>
                <a:cxn ang="0">
                  <a:pos x="0" y="1154"/>
                </a:cxn>
                <a:cxn ang="0">
                  <a:pos x="8" y="1001"/>
                </a:cxn>
                <a:cxn ang="0">
                  <a:pos x="24" y="823"/>
                </a:cxn>
                <a:cxn ang="0">
                  <a:pos x="63" y="645"/>
                </a:cxn>
                <a:cxn ang="0">
                  <a:pos x="133" y="450"/>
                </a:cxn>
                <a:cxn ang="0">
                  <a:pos x="204" y="314"/>
                </a:cxn>
                <a:cxn ang="0">
                  <a:pos x="274" y="204"/>
                </a:cxn>
                <a:cxn ang="0">
                  <a:pos x="336" y="111"/>
                </a:cxn>
                <a:cxn ang="0">
                  <a:pos x="399" y="51"/>
                </a:cxn>
                <a:cxn ang="0">
                  <a:pos x="446" y="9"/>
                </a:cxn>
                <a:cxn ang="0">
                  <a:pos x="469" y="0"/>
                </a:cxn>
              </a:cxnLst>
              <a:rect l="0" t="0" r="r" b="b"/>
              <a:pathLst>
                <a:path w="501" h="2316">
                  <a:moveTo>
                    <a:pt x="469" y="0"/>
                  </a:moveTo>
                  <a:lnTo>
                    <a:pt x="485" y="0"/>
                  </a:lnTo>
                  <a:lnTo>
                    <a:pt x="493" y="9"/>
                  </a:lnTo>
                  <a:lnTo>
                    <a:pt x="493" y="34"/>
                  </a:lnTo>
                  <a:lnTo>
                    <a:pt x="485" y="34"/>
                  </a:lnTo>
                  <a:lnTo>
                    <a:pt x="462" y="60"/>
                  </a:lnTo>
                  <a:lnTo>
                    <a:pt x="344" y="212"/>
                  </a:lnTo>
                  <a:lnTo>
                    <a:pt x="250" y="382"/>
                  </a:lnTo>
                  <a:lnTo>
                    <a:pt x="188" y="560"/>
                  </a:lnTo>
                  <a:lnTo>
                    <a:pt x="149" y="755"/>
                  </a:lnTo>
                  <a:lnTo>
                    <a:pt x="125" y="950"/>
                  </a:lnTo>
                  <a:lnTo>
                    <a:pt x="118" y="1154"/>
                  </a:lnTo>
                  <a:lnTo>
                    <a:pt x="125" y="1341"/>
                  </a:lnTo>
                  <a:lnTo>
                    <a:pt x="149" y="1527"/>
                  </a:lnTo>
                  <a:lnTo>
                    <a:pt x="188" y="1722"/>
                  </a:lnTo>
                  <a:lnTo>
                    <a:pt x="250" y="1909"/>
                  </a:lnTo>
                  <a:lnTo>
                    <a:pt x="336" y="2078"/>
                  </a:lnTo>
                  <a:lnTo>
                    <a:pt x="454" y="2240"/>
                  </a:lnTo>
                  <a:lnTo>
                    <a:pt x="493" y="2282"/>
                  </a:lnTo>
                  <a:lnTo>
                    <a:pt x="493" y="2291"/>
                  </a:lnTo>
                  <a:lnTo>
                    <a:pt x="501" y="2291"/>
                  </a:lnTo>
                  <a:lnTo>
                    <a:pt x="501" y="2308"/>
                  </a:lnTo>
                  <a:lnTo>
                    <a:pt x="493" y="2316"/>
                  </a:lnTo>
                  <a:lnTo>
                    <a:pt x="477" y="2316"/>
                  </a:lnTo>
                  <a:lnTo>
                    <a:pt x="454" y="2308"/>
                  </a:lnTo>
                  <a:lnTo>
                    <a:pt x="407" y="2265"/>
                  </a:lnTo>
                  <a:lnTo>
                    <a:pt x="344" y="2206"/>
                  </a:lnTo>
                  <a:lnTo>
                    <a:pt x="282" y="2121"/>
                  </a:lnTo>
                  <a:lnTo>
                    <a:pt x="211" y="2011"/>
                  </a:lnTo>
                  <a:lnTo>
                    <a:pt x="141" y="1875"/>
                  </a:lnTo>
                  <a:lnTo>
                    <a:pt x="71" y="1680"/>
                  </a:lnTo>
                  <a:lnTo>
                    <a:pt x="24" y="1493"/>
                  </a:lnTo>
                  <a:lnTo>
                    <a:pt x="8" y="1307"/>
                  </a:lnTo>
                  <a:lnTo>
                    <a:pt x="0" y="1154"/>
                  </a:lnTo>
                  <a:lnTo>
                    <a:pt x="8" y="1001"/>
                  </a:lnTo>
                  <a:lnTo>
                    <a:pt x="24" y="823"/>
                  </a:lnTo>
                  <a:lnTo>
                    <a:pt x="63" y="645"/>
                  </a:lnTo>
                  <a:lnTo>
                    <a:pt x="133" y="450"/>
                  </a:lnTo>
                  <a:lnTo>
                    <a:pt x="204" y="314"/>
                  </a:lnTo>
                  <a:lnTo>
                    <a:pt x="274" y="204"/>
                  </a:lnTo>
                  <a:lnTo>
                    <a:pt x="336" y="111"/>
                  </a:lnTo>
                  <a:lnTo>
                    <a:pt x="399" y="51"/>
                  </a:lnTo>
                  <a:lnTo>
                    <a:pt x="446" y="9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22110" y="3439"/>
              <a:ext cx="1649" cy="1790"/>
            </a:xfrm>
            <a:custGeom>
              <a:avLst/>
              <a:gdLst/>
              <a:ahLst/>
              <a:cxnLst>
                <a:cxn ang="0">
                  <a:pos x="1172" y="306"/>
                </a:cxn>
                <a:cxn ang="0">
                  <a:pos x="1055" y="552"/>
                </a:cxn>
                <a:cxn ang="0">
                  <a:pos x="969" y="721"/>
                </a:cxn>
                <a:cxn ang="0">
                  <a:pos x="891" y="865"/>
                </a:cxn>
                <a:cxn ang="0">
                  <a:pos x="695" y="1205"/>
                </a:cxn>
                <a:cxn ang="0">
                  <a:pos x="789" y="1171"/>
                </a:cxn>
                <a:cxn ang="0">
                  <a:pos x="1195" y="1078"/>
                </a:cxn>
                <a:cxn ang="0">
                  <a:pos x="1180" y="882"/>
                </a:cxn>
                <a:cxn ang="0">
                  <a:pos x="1172" y="424"/>
                </a:cxn>
                <a:cxn ang="0">
                  <a:pos x="1180" y="289"/>
                </a:cxn>
                <a:cxn ang="0">
                  <a:pos x="1328" y="0"/>
                </a:cxn>
                <a:cxn ang="0">
                  <a:pos x="1352" y="9"/>
                </a:cxn>
                <a:cxn ang="0">
                  <a:pos x="1360" y="569"/>
                </a:cxn>
                <a:cxn ang="0">
                  <a:pos x="1383" y="1094"/>
                </a:cxn>
                <a:cxn ang="0">
                  <a:pos x="1406" y="1306"/>
                </a:cxn>
                <a:cxn ang="0">
                  <a:pos x="1430" y="1417"/>
                </a:cxn>
                <a:cxn ang="0">
                  <a:pos x="1461" y="1569"/>
                </a:cxn>
                <a:cxn ang="0">
                  <a:pos x="1524" y="1620"/>
                </a:cxn>
                <a:cxn ang="0">
                  <a:pos x="1547" y="1612"/>
                </a:cxn>
                <a:cxn ang="0">
                  <a:pos x="1586" y="1586"/>
                </a:cxn>
                <a:cxn ang="0">
                  <a:pos x="1641" y="1578"/>
                </a:cxn>
                <a:cxn ang="0">
                  <a:pos x="1649" y="1595"/>
                </a:cxn>
                <a:cxn ang="0">
                  <a:pos x="1586" y="1671"/>
                </a:cxn>
                <a:cxn ang="0">
                  <a:pos x="1453" y="1739"/>
                </a:cxn>
                <a:cxn ang="0">
                  <a:pos x="1336" y="1739"/>
                </a:cxn>
                <a:cxn ang="0">
                  <a:pos x="1281" y="1663"/>
                </a:cxn>
                <a:cxn ang="0">
                  <a:pos x="1234" y="1434"/>
                </a:cxn>
                <a:cxn ang="0">
                  <a:pos x="1211" y="1290"/>
                </a:cxn>
                <a:cxn ang="0">
                  <a:pos x="601" y="1340"/>
                </a:cxn>
                <a:cxn ang="0">
                  <a:pos x="484" y="1519"/>
                </a:cxn>
                <a:cxn ang="0">
                  <a:pos x="336" y="1705"/>
                </a:cxn>
                <a:cxn ang="0">
                  <a:pos x="187" y="1790"/>
                </a:cxn>
                <a:cxn ang="0">
                  <a:pos x="62" y="1731"/>
                </a:cxn>
                <a:cxn ang="0">
                  <a:pos x="0" y="1595"/>
                </a:cxn>
                <a:cxn ang="0">
                  <a:pos x="54" y="1434"/>
                </a:cxn>
                <a:cxn ang="0">
                  <a:pos x="86" y="1417"/>
                </a:cxn>
                <a:cxn ang="0">
                  <a:pos x="93" y="1434"/>
                </a:cxn>
                <a:cxn ang="0">
                  <a:pos x="187" y="1552"/>
                </a:cxn>
                <a:cxn ang="0">
                  <a:pos x="312" y="1544"/>
                </a:cxn>
                <a:cxn ang="0">
                  <a:pos x="445" y="1408"/>
                </a:cxn>
                <a:cxn ang="0">
                  <a:pos x="594" y="1196"/>
                </a:cxn>
                <a:cxn ang="0">
                  <a:pos x="719" y="984"/>
                </a:cxn>
                <a:cxn ang="0">
                  <a:pos x="914" y="628"/>
                </a:cxn>
                <a:cxn ang="0">
                  <a:pos x="1156" y="128"/>
                </a:cxn>
                <a:cxn ang="0">
                  <a:pos x="1211" y="60"/>
                </a:cxn>
                <a:cxn ang="0">
                  <a:pos x="1297" y="9"/>
                </a:cxn>
              </a:cxnLst>
              <a:rect l="0" t="0" r="r" b="b"/>
              <a:pathLst>
                <a:path w="1649" h="1790">
                  <a:moveTo>
                    <a:pt x="1172" y="289"/>
                  </a:moveTo>
                  <a:lnTo>
                    <a:pt x="1172" y="306"/>
                  </a:lnTo>
                  <a:lnTo>
                    <a:pt x="1149" y="348"/>
                  </a:lnTo>
                  <a:lnTo>
                    <a:pt x="1055" y="552"/>
                  </a:lnTo>
                  <a:lnTo>
                    <a:pt x="984" y="687"/>
                  </a:lnTo>
                  <a:lnTo>
                    <a:pt x="969" y="721"/>
                  </a:lnTo>
                  <a:lnTo>
                    <a:pt x="937" y="781"/>
                  </a:lnTo>
                  <a:lnTo>
                    <a:pt x="891" y="865"/>
                  </a:lnTo>
                  <a:lnTo>
                    <a:pt x="836" y="967"/>
                  </a:lnTo>
                  <a:lnTo>
                    <a:pt x="695" y="1205"/>
                  </a:lnTo>
                  <a:lnTo>
                    <a:pt x="726" y="1188"/>
                  </a:lnTo>
                  <a:lnTo>
                    <a:pt x="789" y="1171"/>
                  </a:lnTo>
                  <a:lnTo>
                    <a:pt x="1203" y="1171"/>
                  </a:lnTo>
                  <a:lnTo>
                    <a:pt x="1195" y="1078"/>
                  </a:lnTo>
                  <a:lnTo>
                    <a:pt x="1188" y="976"/>
                  </a:lnTo>
                  <a:lnTo>
                    <a:pt x="1180" y="882"/>
                  </a:lnTo>
                  <a:lnTo>
                    <a:pt x="1180" y="832"/>
                  </a:lnTo>
                  <a:lnTo>
                    <a:pt x="1172" y="424"/>
                  </a:lnTo>
                  <a:lnTo>
                    <a:pt x="1172" y="306"/>
                  </a:lnTo>
                  <a:lnTo>
                    <a:pt x="1180" y="289"/>
                  </a:lnTo>
                  <a:lnTo>
                    <a:pt x="1172" y="289"/>
                  </a:lnTo>
                  <a:close/>
                  <a:moveTo>
                    <a:pt x="1328" y="0"/>
                  </a:moveTo>
                  <a:lnTo>
                    <a:pt x="1344" y="0"/>
                  </a:lnTo>
                  <a:lnTo>
                    <a:pt x="1352" y="9"/>
                  </a:lnTo>
                  <a:lnTo>
                    <a:pt x="1352" y="221"/>
                  </a:lnTo>
                  <a:lnTo>
                    <a:pt x="1360" y="569"/>
                  </a:lnTo>
                  <a:lnTo>
                    <a:pt x="1375" y="925"/>
                  </a:lnTo>
                  <a:lnTo>
                    <a:pt x="1383" y="1094"/>
                  </a:lnTo>
                  <a:lnTo>
                    <a:pt x="1399" y="1213"/>
                  </a:lnTo>
                  <a:lnTo>
                    <a:pt x="1406" y="1306"/>
                  </a:lnTo>
                  <a:lnTo>
                    <a:pt x="1422" y="1366"/>
                  </a:lnTo>
                  <a:lnTo>
                    <a:pt x="1430" y="1417"/>
                  </a:lnTo>
                  <a:lnTo>
                    <a:pt x="1445" y="1510"/>
                  </a:lnTo>
                  <a:lnTo>
                    <a:pt x="1461" y="1569"/>
                  </a:lnTo>
                  <a:lnTo>
                    <a:pt x="1485" y="1612"/>
                  </a:lnTo>
                  <a:lnTo>
                    <a:pt x="1524" y="1620"/>
                  </a:lnTo>
                  <a:lnTo>
                    <a:pt x="1531" y="1620"/>
                  </a:lnTo>
                  <a:lnTo>
                    <a:pt x="1547" y="1612"/>
                  </a:lnTo>
                  <a:lnTo>
                    <a:pt x="1555" y="1603"/>
                  </a:lnTo>
                  <a:lnTo>
                    <a:pt x="1586" y="1586"/>
                  </a:lnTo>
                  <a:lnTo>
                    <a:pt x="1610" y="1578"/>
                  </a:lnTo>
                  <a:lnTo>
                    <a:pt x="1641" y="1578"/>
                  </a:lnTo>
                  <a:lnTo>
                    <a:pt x="1649" y="1586"/>
                  </a:lnTo>
                  <a:lnTo>
                    <a:pt x="1649" y="1595"/>
                  </a:lnTo>
                  <a:lnTo>
                    <a:pt x="1633" y="1629"/>
                  </a:lnTo>
                  <a:lnTo>
                    <a:pt x="1586" y="1671"/>
                  </a:lnTo>
                  <a:lnTo>
                    <a:pt x="1524" y="1705"/>
                  </a:lnTo>
                  <a:lnTo>
                    <a:pt x="1453" y="1739"/>
                  </a:lnTo>
                  <a:lnTo>
                    <a:pt x="1391" y="1748"/>
                  </a:lnTo>
                  <a:lnTo>
                    <a:pt x="1336" y="1739"/>
                  </a:lnTo>
                  <a:lnTo>
                    <a:pt x="1305" y="1714"/>
                  </a:lnTo>
                  <a:lnTo>
                    <a:pt x="1281" y="1663"/>
                  </a:lnTo>
                  <a:lnTo>
                    <a:pt x="1250" y="1527"/>
                  </a:lnTo>
                  <a:lnTo>
                    <a:pt x="1234" y="1434"/>
                  </a:lnTo>
                  <a:lnTo>
                    <a:pt x="1219" y="1298"/>
                  </a:lnTo>
                  <a:lnTo>
                    <a:pt x="1211" y="1290"/>
                  </a:lnTo>
                  <a:lnTo>
                    <a:pt x="633" y="1290"/>
                  </a:lnTo>
                  <a:lnTo>
                    <a:pt x="601" y="1340"/>
                  </a:lnTo>
                  <a:lnTo>
                    <a:pt x="547" y="1425"/>
                  </a:lnTo>
                  <a:lnTo>
                    <a:pt x="484" y="1519"/>
                  </a:lnTo>
                  <a:lnTo>
                    <a:pt x="414" y="1620"/>
                  </a:lnTo>
                  <a:lnTo>
                    <a:pt x="336" y="1705"/>
                  </a:lnTo>
                  <a:lnTo>
                    <a:pt x="258" y="1765"/>
                  </a:lnTo>
                  <a:lnTo>
                    <a:pt x="187" y="1790"/>
                  </a:lnTo>
                  <a:lnTo>
                    <a:pt x="117" y="1773"/>
                  </a:lnTo>
                  <a:lnTo>
                    <a:pt x="62" y="1731"/>
                  </a:lnTo>
                  <a:lnTo>
                    <a:pt x="15" y="1663"/>
                  </a:lnTo>
                  <a:lnTo>
                    <a:pt x="0" y="1595"/>
                  </a:lnTo>
                  <a:lnTo>
                    <a:pt x="8" y="1536"/>
                  </a:lnTo>
                  <a:lnTo>
                    <a:pt x="54" y="1434"/>
                  </a:lnTo>
                  <a:lnTo>
                    <a:pt x="78" y="1417"/>
                  </a:lnTo>
                  <a:lnTo>
                    <a:pt x="86" y="1417"/>
                  </a:lnTo>
                  <a:lnTo>
                    <a:pt x="86" y="1425"/>
                  </a:lnTo>
                  <a:lnTo>
                    <a:pt x="93" y="1434"/>
                  </a:lnTo>
                  <a:lnTo>
                    <a:pt x="133" y="1510"/>
                  </a:lnTo>
                  <a:lnTo>
                    <a:pt x="187" y="1552"/>
                  </a:lnTo>
                  <a:lnTo>
                    <a:pt x="258" y="1569"/>
                  </a:lnTo>
                  <a:lnTo>
                    <a:pt x="312" y="1544"/>
                  </a:lnTo>
                  <a:lnTo>
                    <a:pt x="375" y="1493"/>
                  </a:lnTo>
                  <a:lnTo>
                    <a:pt x="445" y="1408"/>
                  </a:lnTo>
                  <a:lnTo>
                    <a:pt x="523" y="1306"/>
                  </a:lnTo>
                  <a:lnTo>
                    <a:pt x="594" y="1196"/>
                  </a:lnTo>
                  <a:lnTo>
                    <a:pt x="656" y="1086"/>
                  </a:lnTo>
                  <a:lnTo>
                    <a:pt x="719" y="984"/>
                  </a:lnTo>
                  <a:lnTo>
                    <a:pt x="812" y="823"/>
                  </a:lnTo>
                  <a:lnTo>
                    <a:pt x="914" y="628"/>
                  </a:lnTo>
                  <a:lnTo>
                    <a:pt x="1031" y="399"/>
                  </a:lnTo>
                  <a:lnTo>
                    <a:pt x="1156" y="128"/>
                  </a:lnTo>
                  <a:lnTo>
                    <a:pt x="1172" y="102"/>
                  </a:lnTo>
                  <a:lnTo>
                    <a:pt x="1211" y="60"/>
                  </a:lnTo>
                  <a:lnTo>
                    <a:pt x="1250" y="26"/>
                  </a:lnTo>
                  <a:lnTo>
                    <a:pt x="1297" y="9"/>
                  </a:lnTo>
                  <a:lnTo>
                    <a:pt x="1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3938" y="4881"/>
              <a:ext cx="250" cy="69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72" y="17"/>
                </a:cxn>
                <a:cxn ang="0">
                  <a:pos x="211" y="60"/>
                </a:cxn>
                <a:cxn ang="0">
                  <a:pos x="243" y="136"/>
                </a:cxn>
                <a:cxn ang="0">
                  <a:pos x="250" y="238"/>
                </a:cxn>
                <a:cxn ang="0">
                  <a:pos x="250" y="246"/>
                </a:cxn>
                <a:cxn ang="0">
                  <a:pos x="235" y="373"/>
                </a:cxn>
                <a:cxn ang="0">
                  <a:pos x="204" y="484"/>
                </a:cxn>
                <a:cxn ang="0">
                  <a:pos x="165" y="577"/>
                </a:cxn>
                <a:cxn ang="0">
                  <a:pos x="118" y="636"/>
                </a:cxn>
                <a:cxn ang="0">
                  <a:pos x="79" y="679"/>
                </a:cxn>
                <a:cxn ang="0">
                  <a:pos x="55" y="696"/>
                </a:cxn>
                <a:cxn ang="0">
                  <a:pos x="39" y="696"/>
                </a:cxn>
                <a:cxn ang="0">
                  <a:pos x="32" y="687"/>
                </a:cxn>
                <a:cxn ang="0">
                  <a:pos x="32" y="662"/>
                </a:cxn>
                <a:cxn ang="0">
                  <a:pos x="55" y="636"/>
                </a:cxn>
                <a:cxn ang="0">
                  <a:pos x="110" y="569"/>
                </a:cxn>
                <a:cxn ang="0">
                  <a:pos x="149" y="475"/>
                </a:cxn>
                <a:cxn ang="0">
                  <a:pos x="180" y="365"/>
                </a:cxn>
                <a:cxn ang="0">
                  <a:pos x="196" y="246"/>
                </a:cxn>
                <a:cxn ang="0">
                  <a:pos x="196" y="212"/>
                </a:cxn>
                <a:cxn ang="0">
                  <a:pos x="188" y="221"/>
                </a:cxn>
                <a:cxn ang="0">
                  <a:pos x="157" y="238"/>
                </a:cxn>
                <a:cxn ang="0">
                  <a:pos x="118" y="246"/>
                </a:cxn>
                <a:cxn ang="0">
                  <a:pos x="86" y="246"/>
                </a:cxn>
                <a:cxn ang="0">
                  <a:pos x="39" y="212"/>
                </a:cxn>
                <a:cxn ang="0">
                  <a:pos x="24" y="195"/>
                </a:cxn>
                <a:cxn ang="0">
                  <a:pos x="8" y="170"/>
                </a:cxn>
                <a:cxn ang="0">
                  <a:pos x="0" y="144"/>
                </a:cxn>
                <a:cxn ang="0">
                  <a:pos x="0" y="94"/>
                </a:cxn>
                <a:cxn ang="0">
                  <a:pos x="16" y="60"/>
                </a:cxn>
                <a:cxn ang="0">
                  <a:pos x="32" y="34"/>
                </a:cxn>
                <a:cxn ang="0">
                  <a:pos x="55" y="17"/>
                </a:cxn>
                <a:cxn ang="0">
                  <a:pos x="118" y="0"/>
                </a:cxn>
              </a:cxnLst>
              <a:rect l="0" t="0" r="r" b="b"/>
              <a:pathLst>
                <a:path w="250" h="696">
                  <a:moveTo>
                    <a:pt x="118" y="0"/>
                  </a:moveTo>
                  <a:lnTo>
                    <a:pt x="172" y="17"/>
                  </a:lnTo>
                  <a:lnTo>
                    <a:pt x="211" y="60"/>
                  </a:lnTo>
                  <a:lnTo>
                    <a:pt x="243" y="136"/>
                  </a:lnTo>
                  <a:lnTo>
                    <a:pt x="250" y="238"/>
                  </a:lnTo>
                  <a:lnTo>
                    <a:pt x="250" y="246"/>
                  </a:lnTo>
                  <a:lnTo>
                    <a:pt x="235" y="373"/>
                  </a:lnTo>
                  <a:lnTo>
                    <a:pt x="204" y="484"/>
                  </a:lnTo>
                  <a:lnTo>
                    <a:pt x="165" y="577"/>
                  </a:lnTo>
                  <a:lnTo>
                    <a:pt x="118" y="636"/>
                  </a:lnTo>
                  <a:lnTo>
                    <a:pt x="79" y="679"/>
                  </a:lnTo>
                  <a:lnTo>
                    <a:pt x="55" y="696"/>
                  </a:lnTo>
                  <a:lnTo>
                    <a:pt x="39" y="696"/>
                  </a:lnTo>
                  <a:lnTo>
                    <a:pt x="32" y="687"/>
                  </a:lnTo>
                  <a:lnTo>
                    <a:pt x="32" y="662"/>
                  </a:lnTo>
                  <a:lnTo>
                    <a:pt x="55" y="636"/>
                  </a:lnTo>
                  <a:lnTo>
                    <a:pt x="110" y="569"/>
                  </a:lnTo>
                  <a:lnTo>
                    <a:pt x="149" y="475"/>
                  </a:lnTo>
                  <a:lnTo>
                    <a:pt x="180" y="365"/>
                  </a:lnTo>
                  <a:lnTo>
                    <a:pt x="196" y="246"/>
                  </a:lnTo>
                  <a:lnTo>
                    <a:pt x="196" y="212"/>
                  </a:lnTo>
                  <a:lnTo>
                    <a:pt x="188" y="221"/>
                  </a:lnTo>
                  <a:lnTo>
                    <a:pt x="157" y="238"/>
                  </a:lnTo>
                  <a:lnTo>
                    <a:pt x="118" y="246"/>
                  </a:lnTo>
                  <a:lnTo>
                    <a:pt x="86" y="246"/>
                  </a:lnTo>
                  <a:lnTo>
                    <a:pt x="39" y="212"/>
                  </a:lnTo>
                  <a:lnTo>
                    <a:pt x="24" y="195"/>
                  </a:lnTo>
                  <a:lnTo>
                    <a:pt x="8" y="170"/>
                  </a:lnTo>
                  <a:lnTo>
                    <a:pt x="0" y="144"/>
                  </a:lnTo>
                  <a:lnTo>
                    <a:pt x="0" y="94"/>
                  </a:lnTo>
                  <a:lnTo>
                    <a:pt x="16" y="60"/>
                  </a:lnTo>
                  <a:lnTo>
                    <a:pt x="32" y="34"/>
                  </a:lnTo>
                  <a:lnTo>
                    <a:pt x="55" y="17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24876" y="4075"/>
              <a:ext cx="1157" cy="1544"/>
            </a:xfrm>
            <a:custGeom>
              <a:avLst/>
              <a:gdLst/>
              <a:ahLst/>
              <a:cxnLst>
                <a:cxn ang="0">
                  <a:pos x="110" y="1018"/>
                </a:cxn>
                <a:cxn ang="0">
                  <a:pos x="55" y="1256"/>
                </a:cxn>
                <a:cxn ang="0">
                  <a:pos x="47" y="1400"/>
                </a:cxn>
                <a:cxn ang="0">
                  <a:pos x="86" y="1476"/>
                </a:cxn>
                <a:cxn ang="0">
                  <a:pos x="203" y="1468"/>
                </a:cxn>
                <a:cxn ang="0">
                  <a:pos x="305" y="1324"/>
                </a:cxn>
                <a:cxn ang="0">
                  <a:pos x="321" y="1188"/>
                </a:cxn>
                <a:cxn ang="0">
                  <a:pos x="297" y="1137"/>
                </a:cxn>
                <a:cxn ang="0">
                  <a:pos x="133" y="916"/>
                </a:cxn>
                <a:cxn ang="0">
                  <a:pos x="375" y="0"/>
                </a:cxn>
                <a:cxn ang="0">
                  <a:pos x="391" y="43"/>
                </a:cxn>
                <a:cxn ang="0">
                  <a:pos x="360" y="51"/>
                </a:cxn>
                <a:cxn ang="0">
                  <a:pos x="211" y="187"/>
                </a:cxn>
                <a:cxn ang="0">
                  <a:pos x="125" y="433"/>
                </a:cxn>
                <a:cxn ang="0">
                  <a:pos x="110" y="603"/>
                </a:cxn>
                <a:cxn ang="0">
                  <a:pos x="157" y="713"/>
                </a:cxn>
                <a:cxn ang="0">
                  <a:pos x="368" y="365"/>
                </a:cxn>
                <a:cxn ang="0">
                  <a:pos x="586" y="179"/>
                </a:cxn>
                <a:cxn ang="0">
                  <a:pos x="790" y="102"/>
                </a:cxn>
                <a:cxn ang="0">
                  <a:pos x="969" y="111"/>
                </a:cxn>
                <a:cxn ang="0">
                  <a:pos x="1110" y="238"/>
                </a:cxn>
                <a:cxn ang="0">
                  <a:pos x="1157" y="442"/>
                </a:cxn>
                <a:cxn ang="0">
                  <a:pos x="1086" y="747"/>
                </a:cxn>
                <a:cxn ang="0">
                  <a:pos x="899" y="976"/>
                </a:cxn>
                <a:cxn ang="0">
                  <a:pos x="664" y="1069"/>
                </a:cxn>
                <a:cxn ang="0">
                  <a:pos x="524" y="1010"/>
                </a:cxn>
                <a:cxn ang="0">
                  <a:pos x="469" y="874"/>
                </a:cxn>
                <a:cxn ang="0">
                  <a:pos x="477" y="823"/>
                </a:cxn>
                <a:cxn ang="0">
                  <a:pos x="508" y="772"/>
                </a:cxn>
                <a:cxn ang="0">
                  <a:pos x="563" y="781"/>
                </a:cxn>
                <a:cxn ang="0">
                  <a:pos x="571" y="806"/>
                </a:cxn>
                <a:cxn ang="0">
                  <a:pos x="563" y="849"/>
                </a:cxn>
                <a:cxn ang="0">
                  <a:pos x="524" y="874"/>
                </a:cxn>
                <a:cxn ang="0">
                  <a:pos x="563" y="984"/>
                </a:cxn>
                <a:cxn ang="0">
                  <a:pos x="633" y="1027"/>
                </a:cxn>
                <a:cxn ang="0">
                  <a:pos x="719" y="1018"/>
                </a:cxn>
                <a:cxn ang="0">
                  <a:pos x="852" y="916"/>
                </a:cxn>
                <a:cxn ang="0">
                  <a:pos x="961" y="713"/>
                </a:cxn>
                <a:cxn ang="0">
                  <a:pos x="1016" y="475"/>
                </a:cxn>
                <a:cxn ang="0">
                  <a:pos x="1016" y="306"/>
                </a:cxn>
                <a:cxn ang="0">
                  <a:pos x="977" y="187"/>
                </a:cxn>
                <a:cxn ang="0">
                  <a:pos x="868" y="145"/>
                </a:cxn>
                <a:cxn ang="0">
                  <a:pos x="711" y="170"/>
                </a:cxn>
                <a:cxn ang="0">
                  <a:pos x="508" y="297"/>
                </a:cxn>
                <a:cxn ang="0">
                  <a:pos x="297" y="560"/>
                </a:cxn>
                <a:cxn ang="0">
                  <a:pos x="203" y="764"/>
                </a:cxn>
                <a:cxn ang="0">
                  <a:pos x="305" y="908"/>
                </a:cxn>
                <a:cxn ang="0">
                  <a:pos x="375" y="1018"/>
                </a:cxn>
                <a:cxn ang="0">
                  <a:pos x="422" y="1112"/>
                </a:cxn>
                <a:cxn ang="0">
                  <a:pos x="407" y="1273"/>
                </a:cxn>
                <a:cxn ang="0">
                  <a:pos x="297" y="1459"/>
                </a:cxn>
                <a:cxn ang="0">
                  <a:pos x="141" y="1544"/>
                </a:cxn>
                <a:cxn ang="0">
                  <a:pos x="31" y="1493"/>
                </a:cxn>
                <a:cxn ang="0">
                  <a:pos x="0" y="1358"/>
                </a:cxn>
                <a:cxn ang="0">
                  <a:pos x="24" y="1179"/>
                </a:cxn>
                <a:cxn ang="0">
                  <a:pos x="102" y="866"/>
                </a:cxn>
                <a:cxn ang="0">
                  <a:pos x="39" y="772"/>
                </a:cxn>
                <a:cxn ang="0">
                  <a:pos x="16" y="620"/>
                </a:cxn>
                <a:cxn ang="0">
                  <a:pos x="71" y="323"/>
                </a:cxn>
                <a:cxn ang="0">
                  <a:pos x="203" y="94"/>
                </a:cxn>
                <a:cxn ang="0">
                  <a:pos x="368" y="0"/>
                </a:cxn>
              </a:cxnLst>
              <a:rect l="0" t="0" r="r" b="b"/>
              <a:pathLst>
                <a:path w="1157" h="1544">
                  <a:moveTo>
                    <a:pt x="133" y="916"/>
                  </a:moveTo>
                  <a:lnTo>
                    <a:pt x="110" y="1018"/>
                  </a:lnTo>
                  <a:lnTo>
                    <a:pt x="78" y="1137"/>
                  </a:lnTo>
                  <a:lnTo>
                    <a:pt x="55" y="1256"/>
                  </a:lnTo>
                  <a:lnTo>
                    <a:pt x="47" y="1358"/>
                  </a:lnTo>
                  <a:lnTo>
                    <a:pt x="47" y="1400"/>
                  </a:lnTo>
                  <a:lnTo>
                    <a:pt x="55" y="1442"/>
                  </a:lnTo>
                  <a:lnTo>
                    <a:pt x="86" y="1476"/>
                  </a:lnTo>
                  <a:lnTo>
                    <a:pt x="133" y="1493"/>
                  </a:lnTo>
                  <a:lnTo>
                    <a:pt x="203" y="1468"/>
                  </a:lnTo>
                  <a:lnTo>
                    <a:pt x="266" y="1408"/>
                  </a:lnTo>
                  <a:lnTo>
                    <a:pt x="305" y="1324"/>
                  </a:lnTo>
                  <a:lnTo>
                    <a:pt x="321" y="1230"/>
                  </a:lnTo>
                  <a:lnTo>
                    <a:pt x="321" y="1188"/>
                  </a:lnTo>
                  <a:lnTo>
                    <a:pt x="313" y="1162"/>
                  </a:lnTo>
                  <a:lnTo>
                    <a:pt x="297" y="1137"/>
                  </a:lnTo>
                  <a:lnTo>
                    <a:pt x="289" y="1137"/>
                  </a:lnTo>
                  <a:lnTo>
                    <a:pt x="133" y="916"/>
                  </a:lnTo>
                  <a:close/>
                  <a:moveTo>
                    <a:pt x="368" y="0"/>
                  </a:moveTo>
                  <a:lnTo>
                    <a:pt x="375" y="0"/>
                  </a:lnTo>
                  <a:lnTo>
                    <a:pt x="391" y="17"/>
                  </a:lnTo>
                  <a:lnTo>
                    <a:pt x="391" y="43"/>
                  </a:lnTo>
                  <a:lnTo>
                    <a:pt x="383" y="51"/>
                  </a:lnTo>
                  <a:lnTo>
                    <a:pt x="360" y="51"/>
                  </a:lnTo>
                  <a:lnTo>
                    <a:pt x="282" y="94"/>
                  </a:lnTo>
                  <a:lnTo>
                    <a:pt x="211" y="187"/>
                  </a:lnTo>
                  <a:lnTo>
                    <a:pt x="157" y="297"/>
                  </a:lnTo>
                  <a:lnTo>
                    <a:pt x="125" y="433"/>
                  </a:lnTo>
                  <a:lnTo>
                    <a:pt x="110" y="560"/>
                  </a:lnTo>
                  <a:lnTo>
                    <a:pt x="110" y="603"/>
                  </a:lnTo>
                  <a:lnTo>
                    <a:pt x="125" y="654"/>
                  </a:lnTo>
                  <a:lnTo>
                    <a:pt x="157" y="713"/>
                  </a:lnTo>
                  <a:lnTo>
                    <a:pt x="258" y="518"/>
                  </a:lnTo>
                  <a:lnTo>
                    <a:pt x="368" y="365"/>
                  </a:lnTo>
                  <a:lnTo>
                    <a:pt x="477" y="255"/>
                  </a:lnTo>
                  <a:lnTo>
                    <a:pt x="586" y="179"/>
                  </a:lnTo>
                  <a:lnTo>
                    <a:pt x="696" y="128"/>
                  </a:lnTo>
                  <a:lnTo>
                    <a:pt x="790" y="102"/>
                  </a:lnTo>
                  <a:lnTo>
                    <a:pt x="868" y="94"/>
                  </a:lnTo>
                  <a:lnTo>
                    <a:pt x="969" y="111"/>
                  </a:lnTo>
                  <a:lnTo>
                    <a:pt x="1055" y="162"/>
                  </a:lnTo>
                  <a:lnTo>
                    <a:pt x="1110" y="238"/>
                  </a:lnTo>
                  <a:lnTo>
                    <a:pt x="1149" y="340"/>
                  </a:lnTo>
                  <a:lnTo>
                    <a:pt x="1157" y="442"/>
                  </a:lnTo>
                  <a:lnTo>
                    <a:pt x="1133" y="594"/>
                  </a:lnTo>
                  <a:lnTo>
                    <a:pt x="1086" y="747"/>
                  </a:lnTo>
                  <a:lnTo>
                    <a:pt x="1001" y="874"/>
                  </a:lnTo>
                  <a:lnTo>
                    <a:pt x="899" y="976"/>
                  </a:lnTo>
                  <a:lnTo>
                    <a:pt x="782" y="1044"/>
                  </a:lnTo>
                  <a:lnTo>
                    <a:pt x="664" y="1069"/>
                  </a:lnTo>
                  <a:lnTo>
                    <a:pt x="579" y="1052"/>
                  </a:lnTo>
                  <a:lnTo>
                    <a:pt x="524" y="1010"/>
                  </a:lnTo>
                  <a:lnTo>
                    <a:pt x="485" y="950"/>
                  </a:lnTo>
                  <a:lnTo>
                    <a:pt x="469" y="874"/>
                  </a:lnTo>
                  <a:lnTo>
                    <a:pt x="469" y="840"/>
                  </a:lnTo>
                  <a:lnTo>
                    <a:pt x="477" y="823"/>
                  </a:lnTo>
                  <a:lnTo>
                    <a:pt x="485" y="798"/>
                  </a:lnTo>
                  <a:lnTo>
                    <a:pt x="508" y="772"/>
                  </a:lnTo>
                  <a:lnTo>
                    <a:pt x="547" y="772"/>
                  </a:lnTo>
                  <a:lnTo>
                    <a:pt x="563" y="781"/>
                  </a:lnTo>
                  <a:lnTo>
                    <a:pt x="563" y="798"/>
                  </a:lnTo>
                  <a:lnTo>
                    <a:pt x="571" y="806"/>
                  </a:lnTo>
                  <a:lnTo>
                    <a:pt x="571" y="832"/>
                  </a:lnTo>
                  <a:lnTo>
                    <a:pt x="563" y="849"/>
                  </a:lnTo>
                  <a:lnTo>
                    <a:pt x="547" y="866"/>
                  </a:lnTo>
                  <a:lnTo>
                    <a:pt x="524" y="874"/>
                  </a:lnTo>
                  <a:lnTo>
                    <a:pt x="532" y="942"/>
                  </a:lnTo>
                  <a:lnTo>
                    <a:pt x="563" y="984"/>
                  </a:lnTo>
                  <a:lnTo>
                    <a:pt x="594" y="1010"/>
                  </a:lnTo>
                  <a:lnTo>
                    <a:pt x="633" y="1027"/>
                  </a:lnTo>
                  <a:lnTo>
                    <a:pt x="664" y="1027"/>
                  </a:lnTo>
                  <a:lnTo>
                    <a:pt x="719" y="1018"/>
                  </a:lnTo>
                  <a:lnTo>
                    <a:pt x="782" y="984"/>
                  </a:lnTo>
                  <a:lnTo>
                    <a:pt x="852" y="916"/>
                  </a:lnTo>
                  <a:lnTo>
                    <a:pt x="922" y="806"/>
                  </a:lnTo>
                  <a:lnTo>
                    <a:pt x="961" y="713"/>
                  </a:lnTo>
                  <a:lnTo>
                    <a:pt x="993" y="603"/>
                  </a:lnTo>
                  <a:lnTo>
                    <a:pt x="1016" y="475"/>
                  </a:lnTo>
                  <a:lnTo>
                    <a:pt x="1024" y="374"/>
                  </a:lnTo>
                  <a:lnTo>
                    <a:pt x="1016" y="306"/>
                  </a:lnTo>
                  <a:lnTo>
                    <a:pt x="1001" y="238"/>
                  </a:lnTo>
                  <a:lnTo>
                    <a:pt x="977" y="187"/>
                  </a:lnTo>
                  <a:lnTo>
                    <a:pt x="930" y="153"/>
                  </a:lnTo>
                  <a:lnTo>
                    <a:pt x="868" y="145"/>
                  </a:lnTo>
                  <a:lnTo>
                    <a:pt x="797" y="153"/>
                  </a:lnTo>
                  <a:lnTo>
                    <a:pt x="711" y="170"/>
                  </a:lnTo>
                  <a:lnTo>
                    <a:pt x="618" y="221"/>
                  </a:lnTo>
                  <a:lnTo>
                    <a:pt x="508" y="297"/>
                  </a:lnTo>
                  <a:lnTo>
                    <a:pt x="407" y="408"/>
                  </a:lnTo>
                  <a:lnTo>
                    <a:pt x="297" y="560"/>
                  </a:lnTo>
                  <a:lnTo>
                    <a:pt x="196" y="764"/>
                  </a:lnTo>
                  <a:lnTo>
                    <a:pt x="203" y="764"/>
                  </a:lnTo>
                  <a:lnTo>
                    <a:pt x="227" y="806"/>
                  </a:lnTo>
                  <a:lnTo>
                    <a:pt x="305" y="908"/>
                  </a:lnTo>
                  <a:lnTo>
                    <a:pt x="328" y="950"/>
                  </a:lnTo>
                  <a:lnTo>
                    <a:pt x="375" y="1018"/>
                  </a:lnTo>
                  <a:lnTo>
                    <a:pt x="407" y="1061"/>
                  </a:lnTo>
                  <a:lnTo>
                    <a:pt x="422" y="1112"/>
                  </a:lnTo>
                  <a:lnTo>
                    <a:pt x="422" y="1162"/>
                  </a:lnTo>
                  <a:lnTo>
                    <a:pt x="407" y="1273"/>
                  </a:lnTo>
                  <a:lnTo>
                    <a:pt x="368" y="1375"/>
                  </a:lnTo>
                  <a:lnTo>
                    <a:pt x="297" y="1459"/>
                  </a:lnTo>
                  <a:lnTo>
                    <a:pt x="227" y="1519"/>
                  </a:lnTo>
                  <a:lnTo>
                    <a:pt x="141" y="1544"/>
                  </a:lnTo>
                  <a:lnTo>
                    <a:pt x="78" y="1527"/>
                  </a:lnTo>
                  <a:lnTo>
                    <a:pt x="31" y="1493"/>
                  </a:lnTo>
                  <a:lnTo>
                    <a:pt x="8" y="1434"/>
                  </a:lnTo>
                  <a:lnTo>
                    <a:pt x="0" y="1358"/>
                  </a:lnTo>
                  <a:lnTo>
                    <a:pt x="8" y="1281"/>
                  </a:lnTo>
                  <a:lnTo>
                    <a:pt x="24" y="1179"/>
                  </a:lnTo>
                  <a:lnTo>
                    <a:pt x="71" y="959"/>
                  </a:lnTo>
                  <a:lnTo>
                    <a:pt x="102" y="866"/>
                  </a:lnTo>
                  <a:lnTo>
                    <a:pt x="63" y="815"/>
                  </a:lnTo>
                  <a:lnTo>
                    <a:pt x="39" y="772"/>
                  </a:lnTo>
                  <a:lnTo>
                    <a:pt x="24" y="704"/>
                  </a:lnTo>
                  <a:lnTo>
                    <a:pt x="16" y="620"/>
                  </a:lnTo>
                  <a:lnTo>
                    <a:pt x="31" y="467"/>
                  </a:lnTo>
                  <a:lnTo>
                    <a:pt x="71" y="323"/>
                  </a:lnTo>
                  <a:lnTo>
                    <a:pt x="133" y="196"/>
                  </a:lnTo>
                  <a:lnTo>
                    <a:pt x="203" y="94"/>
                  </a:lnTo>
                  <a:lnTo>
                    <a:pt x="289" y="26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6197" y="3380"/>
              <a:ext cx="500" cy="232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" y="0"/>
                </a:cxn>
                <a:cxn ang="0">
                  <a:pos x="47" y="8"/>
                </a:cxn>
                <a:cxn ang="0">
                  <a:pos x="94" y="51"/>
                </a:cxn>
                <a:cxn ang="0">
                  <a:pos x="156" y="110"/>
                </a:cxn>
                <a:cxn ang="0">
                  <a:pos x="219" y="195"/>
                </a:cxn>
                <a:cxn ang="0">
                  <a:pos x="289" y="305"/>
                </a:cxn>
                <a:cxn ang="0">
                  <a:pos x="359" y="441"/>
                </a:cxn>
                <a:cxn ang="0">
                  <a:pos x="430" y="636"/>
                </a:cxn>
                <a:cxn ang="0">
                  <a:pos x="477" y="831"/>
                </a:cxn>
                <a:cxn ang="0">
                  <a:pos x="492" y="1009"/>
                </a:cxn>
                <a:cxn ang="0">
                  <a:pos x="500" y="1162"/>
                </a:cxn>
                <a:cxn ang="0">
                  <a:pos x="492" y="1170"/>
                </a:cxn>
                <a:cxn ang="0">
                  <a:pos x="484" y="1323"/>
                </a:cxn>
                <a:cxn ang="0">
                  <a:pos x="469" y="1501"/>
                </a:cxn>
                <a:cxn ang="0">
                  <a:pos x="430" y="1679"/>
                </a:cxn>
                <a:cxn ang="0">
                  <a:pos x="359" y="1874"/>
                </a:cxn>
                <a:cxn ang="0">
                  <a:pos x="289" y="2010"/>
                </a:cxn>
                <a:cxn ang="0">
                  <a:pos x="219" y="2120"/>
                </a:cxn>
                <a:cxn ang="0">
                  <a:pos x="156" y="2214"/>
                </a:cxn>
                <a:cxn ang="0">
                  <a:pos x="94" y="2273"/>
                </a:cxn>
                <a:cxn ang="0">
                  <a:pos x="47" y="2316"/>
                </a:cxn>
                <a:cxn ang="0">
                  <a:pos x="23" y="2324"/>
                </a:cxn>
                <a:cxn ang="0">
                  <a:pos x="16" y="2324"/>
                </a:cxn>
                <a:cxn ang="0">
                  <a:pos x="0" y="2307"/>
                </a:cxn>
                <a:cxn ang="0">
                  <a:pos x="0" y="2290"/>
                </a:cxn>
                <a:cxn ang="0">
                  <a:pos x="31" y="2256"/>
                </a:cxn>
                <a:cxn ang="0">
                  <a:pos x="148" y="2103"/>
                </a:cxn>
                <a:cxn ang="0">
                  <a:pos x="242" y="1934"/>
                </a:cxn>
                <a:cxn ang="0">
                  <a:pos x="305" y="1747"/>
                </a:cxn>
                <a:cxn ang="0">
                  <a:pos x="344" y="1561"/>
                </a:cxn>
                <a:cxn ang="0">
                  <a:pos x="367" y="1365"/>
                </a:cxn>
                <a:cxn ang="0">
                  <a:pos x="375" y="1162"/>
                </a:cxn>
                <a:cxn ang="0">
                  <a:pos x="359" y="882"/>
                </a:cxn>
                <a:cxn ang="0">
                  <a:pos x="320" y="636"/>
                </a:cxn>
                <a:cxn ang="0">
                  <a:pos x="250" y="416"/>
                </a:cxn>
                <a:cxn ang="0">
                  <a:pos x="156" y="229"/>
                </a:cxn>
                <a:cxn ang="0">
                  <a:pos x="39" y="76"/>
                </a:cxn>
                <a:cxn ang="0">
                  <a:pos x="8" y="42"/>
                </a:cxn>
                <a:cxn ang="0">
                  <a:pos x="8" y="34"/>
                </a:cxn>
                <a:cxn ang="0">
                  <a:pos x="0" y="2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00" h="2324">
                  <a:moveTo>
                    <a:pt x="8" y="0"/>
                  </a:moveTo>
                  <a:lnTo>
                    <a:pt x="23" y="0"/>
                  </a:lnTo>
                  <a:lnTo>
                    <a:pt x="47" y="8"/>
                  </a:lnTo>
                  <a:lnTo>
                    <a:pt x="94" y="51"/>
                  </a:lnTo>
                  <a:lnTo>
                    <a:pt x="156" y="110"/>
                  </a:lnTo>
                  <a:lnTo>
                    <a:pt x="219" y="195"/>
                  </a:lnTo>
                  <a:lnTo>
                    <a:pt x="289" y="305"/>
                  </a:lnTo>
                  <a:lnTo>
                    <a:pt x="359" y="441"/>
                  </a:lnTo>
                  <a:lnTo>
                    <a:pt x="430" y="636"/>
                  </a:lnTo>
                  <a:lnTo>
                    <a:pt x="477" y="831"/>
                  </a:lnTo>
                  <a:lnTo>
                    <a:pt x="492" y="1009"/>
                  </a:lnTo>
                  <a:lnTo>
                    <a:pt x="500" y="1162"/>
                  </a:lnTo>
                  <a:lnTo>
                    <a:pt x="492" y="1170"/>
                  </a:lnTo>
                  <a:lnTo>
                    <a:pt x="484" y="1323"/>
                  </a:lnTo>
                  <a:lnTo>
                    <a:pt x="469" y="1501"/>
                  </a:lnTo>
                  <a:lnTo>
                    <a:pt x="430" y="1679"/>
                  </a:lnTo>
                  <a:lnTo>
                    <a:pt x="359" y="1874"/>
                  </a:lnTo>
                  <a:lnTo>
                    <a:pt x="289" y="2010"/>
                  </a:lnTo>
                  <a:lnTo>
                    <a:pt x="219" y="2120"/>
                  </a:lnTo>
                  <a:lnTo>
                    <a:pt x="156" y="2214"/>
                  </a:lnTo>
                  <a:lnTo>
                    <a:pt x="94" y="2273"/>
                  </a:lnTo>
                  <a:lnTo>
                    <a:pt x="47" y="2316"/>
                  </a:lnTo>
                  <a:lnTo>
                    <a:pt x="23" y="2324"/>
                  </a:lnTo>
                  <a:lnTo>
                    <a:pt x="16" y="2324"/>
                  </a:lnTo>
                  <a:lnTo>
                    <a:pt x="0" y="2307"/>
                  </a:lnTo>
                  <a:lnTo>
                    <a:pt x="0" y="2290"/>
                  </a:lnTo>
                  <a:lnTo>
                    <a:pt x="31" y="2256"/>
                  </a:lnTo>
                  <a:lnTo>
                    <a:pt x="148" y="2103"/>
                  </a:lnTo>
                  <a:lnTo>
                    <a:pt x="242" y="1934"/>
                  </a:lnTo>
                  <a:lnTo>
                    <a:pt x="305" y="1747"/>
                  </a:lnTo>
                  <a:lnTo>
                    <a:pt x="344" y="1561"/>
                  </a:lnTo>
                  <a:lnTo>
                    <a:pt x="367" y="1365"/>
                  </a:lnTo>
                  <a:lnTo>
                    <a:pt x="375" y="1162"/>
                  </a:lnTo>
                  <a:lnTo>
                    <a:pt x="359" y="882"/>
                  </a:lnTo>
                  <a:lnTo>
                    <a:pt x="320" y="636"/>
                  </a:lnTo>
                  <a:lnTo>
                    <a:pt x="250" y="416"/>
                  </a:lnTo>
                  <a:lnTo>
                    <a:pt x="156" y="229"/>
                  </a:lnTo>
                  <a:lnTo>
                    <a:pt x="39" y="76"/>
                  </a:lnTo>
                  <a:lnTo>
                    <a:pt x="8" y="42"/>
                  </a:lnTo>
                  <a:lnTo>
                    <a:pt x="8" y="34"/>
                  </a:lnTo>
                  <a:lnTo>
                    <a:pt x="0" y="2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20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00" y="3429000"/>
            <a:ext cx="1310759" cy="361724"/>
            <a:chOff x="3312" y="2327"/>
            <a:chExt cx="7356" cy="2030"/>
          </a:xfrm>
          <a:solidFill>
            <a:srgbClr val="009900"/>
          </a:solidFill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3312" y="2353"/>
              <a:ext cx="1215" cy="1599"/>
            </a:xfrm>
            <a:custGeom>
              <a:avLst/>
              <a:gdLst/>
              <a:ahLst/>
              <a:cxnLst>
                <a:cxn ang="0">
                  <a:pos x="312" y="634"/>
                </a:cxn>
                <a:cxn ang="0">
                  <a:pos x="610" y="1427"/>
                </a:cxn>
                <a:cxn ang="0">
                  <a:pos x="908" y="634"/>
                </a:cxn>
                <a:cxn ang="0">
                  <a:pos x="312" y="634"/>
                </a:cxn>
                <a:cxn ang="0">
                  <a:pos x="45" y="0"/>
                </a:cxn>
                <a:cxn ang="0">
                  <a:pos x="63" y="5"/>
                </a:cxn>
                <a:cxn ang="0">
                  <a:pos x="75" y="14"/>
                </a:cxn>
                <a:cxn ang="0">
                  <a:pos x="87" y="31"/>
                </a:cxn>
                <a:cxn ang="0">
                  <a:pos x="93" y="50"/>
                </a:cxn>
                <a:cxn ang="0">
                  <a:pos x="275" y="541"/>
                </a:cxn>
                <a:cxn ang="0">
                  <a:pos x="941" y="541"/>
                </a:cxn>
                <a:cxn ang="0">
                  <a:pos x="1122" y="50"/>
                </a:cxn>
                <a:cxn ang="0">
                  <a:pos x="1129" y="31"/>
                </a:cxn>
                <a:cxn ang="0">
                  <a:pos x="1139" y="14"/>
                </a:cxn>
                <a:cxn ang="0">
                  <a:pos x="1153" y="5"/>
                </a:cxn>
                <a:cxn ang="0">
                  <a:pos x="1171" y="0"/>
                </a:cxn>
                <a:cxn ang="0">
                  <a:pos x="1190" y="5"/>
                </a:cxn>
                <a:cxn ang="0">
                  <a:pos x="1204" y="14"/>
                </a:cxn>
                <a:cxn ang="0">
                  <a:pos x="1213" y="26"/>
                </a:cxn>
                <a:cxn ang="0">
                  <a:pos x="1215" y="43"/>
                </a:cxn>
                <a:cxn ang="0">
                  <a:pos x="1215" y="52"/>
                </a:cxn>
                <a:cxn ang="0">
                  <a:pos x="1213" y="60"/>
                </a:cxn>
                <a:cxn ang="0">
                  <a:pos x="1211" y="72"/>
                </a:cxn>
                <a:cxn ang="0">
                  <a:pos x="1206" y="86"/>
                </a:cxn>
                <a:cxn ang="0">
                  <a:pos x="657" y="1554"/>
                </a:cxn>
                <a:cxn ang="0">
                  <a:pos x="648" y="1570"/>
                </a:cxn>
                <a:cxn ang="0">
                  <a:pos x="638" y="1585"/>
                </a:cxn>
                <a:cxn ang="0">
                  <a:pos x="627" y="1594"/>
                </a:cxn>
                <a:cxn ang="0">
                  <a:pos x="608" y="1599"/>
                </a:cxn>
                <a:cxn ang="0">
                  <a:pos x="589" y="1594"/>
                </a:cxn>
                <a:cxn ang="0">
                  <a:pos x="578" y="1585"/>
                </a:cxn>
                <a:cxn ang="0">
                  <a:pos x="566" y="1568"/>
                </a:cxn>
                <a:cxn ang="0">
                  <a:pos x="557" y="1546"/>
                </a:cxn>
                <a:cxn ang="0">
                  <a:pos x="14" y="86"/>
                </a:cxn>
                <a:cxn ang="0">
                  <a:pos x="7" y="67"/>
                </a:cxn>
                <a:cxn ang="0">
                  <a:pos x="3" y="55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7" y="21"/>
                </a:cxn>
                <a:cxn ang="0">
                  <a:pos x="24" y="7"/>
                </a:cxn>
                <a:cxn ang="0">
                  <a:pos x="45" y="0"/>
                </a:cxn>
              </a:cxnLst>
              <a:rect l="0" t="0" r="r" b="b"/>
              <a:pathLst>
                <a:path w="1215" h="1599">
                  <a:moveTo>
                    <a:pt x="312" y="634"/>
                  </a:moveTo>
                  <a:lnTo>
                    <a:pt x="610" y="1427"/>
                  </a:lnTo>
                  <a:lnTo>
                    <a:pt x="908" y="634"/>
                  </a:lnTo>
                  <a:lnTo>
                    <a:pt x="312" y="634"/>
                  </a:lnTo>
                  <a:close/>
                  <a:moveTo>
                    <a:pt x="45" y="0"/>
                  </a:moveTo>
                  <a:lnTo>
                    <a:pt x="63" y="5"/>
                  </a:lnTo>
                  <a:lnTo>
                    <a:pt x="75" y="14"/>
                  </a:lnTo>
                  <a:lnTo>
                    <a:pt x="87" y="31"/>
                  </a:lnTo>
                  <a:lnTo>
                    <a:pt x="93" y="50"/>
                  </a:lnTo>
                  <a:lnTo>
                    <a:pt x="275" y="541"/>
                  </a:lnTo>
                  <a:lnTo>
                    <a:pt x="941" y="541"/>
                  </a:lnTo>
                  <a:lnTo>
                    <a:pt x="1122" y="50"/>
                  </a:lnTo>
                  <a:lnTo>
                    <a:pt x="1129" y="31"/>
                  </a:lnTo>
                  <a:lnTo>
                    <a:pt x="1139" y="14"/>
                  </a:lnTo>
                  <a:lnTo>
                    <a:pt x="1153" y="5"/>
                  </a:lnTo>
                  <a:lnTo>
                    <a:pt x="1171" y="0"/>
                  </a:lnTo>
                  <a:lnTo>
                    <a:pt x="1190" y="5"/>
                  </a:lnTo>
                  <a:lnTo>
                    <a:pt x="1204" y="14"/>
                  </a:lnTo>
                  <a:lnTo>
                    <a:pt x="1213" y="26"/>
                  </a:lnTo>
                  <a:lnTo>
                    <a:pt x="1215" y="43"/>
                  </a:lnTo>
                  <a:lnTo>
                    <a:pt x="1215" y="52"/>
                  </a:lnTo>
                  <a:lnTo>
                    <a:pt x="1213" y="60"/>
                  </a:lnTo>
                  <a:lnTo>
                    <a:pt x="1211" y="72"/>
                  </a:lnTo>
                  <a:lnTo>
                    <a:pt x="1206" y="86"/>
                  </a:lnTo>
                  <a:lnTo>
                    <a:pt x="657" y="1554"/>
                  </a:lnTo>
                  <a:lnTo>
                    <a:pt x="648" y="1570"/>
                  </a:lnTo>
                  <a:lnTo>
                    <a:pt x="638" y="1585"/>
                  </a:lnTo>
                  <a:lnTo>
                    <a:pt x="627" y="1594"/>
                  </a:lnTo>
                  <a:lnTo>
                    <a:pt x="608" y="1599"/>
                  </a:lnTo>
                  <a:lnTo>
                    <a:pt x="589" y="1594"/>
                  </a:lnTo>
                  <a:lnTo>
                    <a:pt x="578" y="1585"/>
                  </a:lnTo>
                  <a:lnTo>
                    <a:pt x="566" y="1568"/>
                  </a:lnTo>
                  <a:lnTo>
                    <a:pt x="557" y="1546"/>
                  </a:lnTo>
                  <a:lnTo>
                    <a:pt x="14" y="86"/>
                  </a:lnTo>
                  <a:lnTo>
                    <a:pt x="7" y="67"/>
                  </a:lnTo>
                  <a:lnTo>
                    <a:pt x="3" y="55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4" y="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4625" y="2346"/>
              <a:ext cx="936" cy="2011"/>
            </a:xfrm>
            <a:custGeom>
              <a:avLst/>
              <a:gdLst/>
              <a:ahLst/>
              <a:cxnLst>
                <a:cxn ang="0">
                  <a:pos x="659" y="241"/>
                </a:cxn>
                <a:cxn ang="0">
                  <a:pos x="696" y="252"/>
                </a:cxn>
                <a:cxn ang="0">
                  <a:pos x="820" y="252"/>
                </a:cxn>
                <a:cxn ang="0">
                  <a:pos x="871" y="243"/>
                </a:cxn>
                <a:cxn ang="0">
                  <a:pos x="841" y="229"/>
                </a:cxn>
                <a:cxn ang="0">
                  <a:pos x="729" y="224"/>
                </a:cxn>
                <a:cxn ang="0">
                  <a:pos x="605" y="5"/>
                </a:cxn>
                <a:cxn ang="0">
                  <a:pos x="617" y="21"/>
                </a:cxn>
                <a:cxn ang="0">
                  <a:pos x="610" y="69"/>
                </a:cxn>
                <a:cxn ang="0">
                  <a:pos x="610" y="160"/>
                </a:cxn>
                <a:cxn ang="0">
                  <a:pos x="666" y="181"/>
                </a:cxn>
                <a:cxn ang="0">
                  <a:pos x="799" y="171"/>
                </a:cxn>
                <a:cxn ang="0">
                  <a:pos x="894" y="186"/>
                </a:cxn>
                <a:cxn ang="0">
                  <a:pos x="936" y="236"/>
                </a:cxn>
                <a:cxn ang="0">
                  <a:pos x="899" y="283"/>
                </a:cxn>
                <a:cxn ang="0">
                  <a:pos x="815" y="300"/>
                </a:cxn>
                <a:cxn ang="0">
                  <a:pos x="673" y="298"/>
                </a:cxn>
                <a:cxn ang="0">
                  <a:pos x="605" y="262"/>
                </a:cxn>
                <a:cxn ang="0">
                  <a:pos x="422" y="412"/>
                </a:cxn>
                <a:cxn ang="0">
                  <a:pos x="256" y="648"/>
                </a:cxn>
                <a:cxn ang="0">
                  <a:pos x="145" y="924"/>
                </a:cxn>
                <a:cxn ang="0">
                  <a:pos x="119" y="1141"/>
                </a:cxn>
                <a:cxn ang="0">
                  <a:pos x="135" y="1251"/>
                </a:cxn>
                <a:cxn ang="0">
                  <a:pos x="212" y="1375"/>
                </a:cxn>
                <a:cxn ang="0">
                  <a:pos x="296" y="1429"/>
                </a:cxn>
                <a:cxn ang="0">
                  <a:pos x="415" y="1472"/>
                </a:cxn>
                <a:cxn ang="0">
                  <a:pos x="566" y="1525"/>
                </a:cxn>
                <a:cxn ang="0">
                  <a:pos x="647" y="1563"/>
                </a:cxn>
                <a:cxn ang="0">
                  <a:pos x="692" y="1606"/>
                </a:cxn>
                <a:cxn ang="0">
                  <a:pos x="729" y="1670"/>
                </a:cxn>
                <a:cxn ang="0">
                  <a:pos x="736" y="1789"/>
                </a:cxn>
                <a:cxn ang="0">
                  <a:pos x="673" y="1925"/>
                </a:cxn>
                <a:cxn ang="0">
                  <a:pos x="552" y="2004"/>
                </a:cxn>
                <a:cxn ang="0">
                  <a:pos x="422" y="1997"/>
                </a:cxn>
                <a:cxn ang="0">
                  <a:pos x="328" y="1949"/>
                </a:cxn>
                <a:cxn ang="0">
                  <a:pos x="294" y="1906"/>
                </a:cxn>
                <a:cxn ang="0">
                  <a:pos x="301" y="1887"/>
                </a:cxn>
                <a:cxn ang="0">
                  <a:pos x="335" y="1892"/>
                </a:cxn>
                <a:cxn ang="0">
                  <a:pos x="417" y="1947"/>
                </a:cxn>
                <a:cxn ang="0">
                  <a:pos x="536" y="1958"/>
                </a:cxn>
                <a:cxn ang="0">
                  <a:pos x="601" y="1899"/>
                </a:cxn>
                <a:cxn ang="0">
                  <a:pos x="624" y="1815"/>
                </a:cxn>
                <a:cxn ang="0">
                  <a:pos x="594" y="1727"/>
                </a:cxn>
                <a:cxn ang="0">
                  <a:pos x="531" y="1682"/>
                </a:cxn>
                <a:cxn ang="0">
                  <a:pos x="443" y="1649"/>
                </a:cxn>
                <a:cxn ang="0">
                  <a:pos x="356" y="1620"/>
                </a:cxn>
                <a:cxn ang="0">
                  <a:pos x="235" y="1575"/>
                </a:cxn>
                <a:cxn ang="0">
                  <a:pos x="119" y="1499"/>
                </a:cxn>
                <a:cxn ang="0">
                  <a:pos x="33" y="1377"/>
                </a:cxn>
                <a:cxn ang="0">
                  <a:pos x="0" y="1184"/>
                </a:cxn>
                <a:cxn ang="0">
                  <a:pos x="58" y="867"/>
                </a:cxn>
                <a:cxn ang="0">
                  <a:pos x="200" y="584"/>
                </a:cxn>
                <a:cxn ang="0">
                  <a:pos x="389" y="360"/>
                </a:cxn>
                <a:cxn ang="0">
                  <a:pos x="575" y="221"/>
                </a:cxn>
                <a:cxn ang="0">
                  <a:pos x="552" y="86"/>
                </a:cxn>
                <a:cxn ang="0">
                  <a:pos x="566" y="21"/>
                </a:cxn>
              </a:cxnLst>
              <a:rect l="0" t="0" r="r" b="b"/>
              <a:pathLst>
                <a:path w="936" h="2011">
                  <a:moveTo>
                    <a:pt x="729" y="224"/>
                  </a:moveTo>
                  <a:lnTo>
                    <a:pt x="694" y="229"/>
                  </a:lnTo>
                  <a:lnTo>
                    <a:pt x="659" y="241"/>
                  </a:lnTo>
                  <a:lnTo>
                    <a:pt x="661" y="241"/>
                  </a:lnTo>
                  <a:lnTo>
                    <a:pt x="678" y="248"/>
                  </a:lnTo>
                  <a:lnTo>
                    <a:pt x="696" y="252"/>
                  </a:lnTo>
                  <a:lnTo>
                    <a:pt x="717" y="255"/>
                  </a:lnTo>
                  <a:lnTo>
                    <a:pt x="789" y="255"/>
                  </a:lnTo>
                  <a:lnTo>
                    <a:pt x="820" y="252"/>
                  </a:lnTo>
                  <a:lnTo>
                    <a:pt x="843" y="250"/>
                  </a:lnTo>
                  <a:lnTo>
                    <a:pt x="859" y="245"/>
                  </a:lnTo>
                  <a:lnTo>
                    <a:pt x="871" y="243"/>
                  </a:lnTo>
                  <a:lnTo>
                    <a:pt x="880" y="238"/>
                  </a:lnTo>
                  <a:lnTo>
                    <a:pt x="859" y="233"/>
                  </a:lnTo>
                  <a:lnTo>
                    <a:pt x="841" y="229"/>
                  </a:lnTo>
                  <a:lnTo>
                    <a:pt x="822" y="226"/>
                  </a:lnTo>
                  <a:lnTo>
                    <a:pt x="796" y="224"/>
                  </a:lnTo>
                  <a:lnTo>
                    <a:pt x="729" y="224"/>
                  </a:lnTo>
                  <a:close/>
                  <a:moveTo>
                    <a:pt x="589" y="0"/>
                  </a:moveTo>
                  <a:lnTo>
                    <a:pt x="598" y="0"/>
                  </a:lnTo>
                  <a:lnTo>
                    <a:pt x="605" y="5"/>
                  </a:lnTo>
                  <a:lnTo>
                    <a:pt x="610" y="7"/>
                  </a:lnTo>
                  <a:lnTo>
                    <a:pt x="615" y="14"/>
                  </a:lnTo>
                  <a:lnTo>
                    <a:pt x="617" y="21"/>
                  </a:lnTo>
                  <a:lnTo>
                    <a:pt x="617" y="36"/>
                  </a:lnTo>
                  <a:lnTo>
                    <a:pt x="615" y="50"/>
                  </a:lnTo>
                  <a:lnTo>
                    <a:pt x="610" y="69"/>
                  </a:lnTo>
                  <a:lnTo>
                    <a:pt x="608" y="90"/>
                  </a:lnTo>
                  <a:lnTo>
                    <a:pt x="608" y="140"/>
                  </a:lnTo>
                  <a:lnTo>
                    <a:pt x="610" y="160"/>
                  </a:lnTo>
                  <a:lnTo>
                    <a:pt x="615" y="176"/>
                  </a:lnTo>
                  <a:lnTo>
                    <a:pt x="622" y="195"/>
                  </a:lnTo>
                  <a:lnTo>
                    <a:pt x="666" y="181"/>
                  </a:lnTo>
                  <a:lnTo>
                    <a:pt x="706" y="174"/>
                  </a:lnTo>
                  <a:lnTo>
                    <a:pt x="738" y="171"/>
                  </a:lnTo>
                  <a:lnTo>
                    <a:pt x="799" y="171"/>
                  </a:lnTo>
                  <a:lnTo>
                    <a:pt x="834" y="174"/>
                  </a:lnTo>
                  <a:lnTo>
                    <a:pt x="866" y="179"/>
                  </a:lnTo>
                  <a:lnTo>
                    <a:pt x="894" y="186"/>
                  </a:lnTo>
                  <a:lnTo>
                    <a:pt x="917" y="198"/>
                  </a:lnTo>
                  <a:lnTo>
                    <a:pt x="931" y="214"/>
                  </a:lnTo>
                  <a:lnTo>
                    <a:pt x="936" y="236"/>
                  </a:lnTo>
                  <a:lnTo>
                    <a:pt x="931" y="255"/>
                  </a:lnTo>
                  <a:lnTo>
                    <a:pt x="917" y="272"/>
                  </a:lnTo>
                  <a:lnTo>
                    <a:pt x="899" y="283"/>
                  </a:lnTo>
                  <a:lnTo>
                    <a:pt x="873" y="291"/>
                  </a:lnTo>
                  <a:lnTo>
                    <a:pt x="845" y="298"/>
                  </a:lnTo>
                  <a:lnTo>
                    <a:pt x="815" y="300"/>
                  </a:lnTo>
                  <a:lnTo>
                    <a:pt x="787" y="303"/>
                  </a:lnTo>
                  <a:lnTo>
                    <a:pt x="708" y="303"/>
                  </a:lnTo>
                  <a:lnTo>
                    <a:pt x="673" y="298"/>
                  </a:lnTo>
                  <a:lnTo>
                    <a:pt x="640" y="286"/>
                  </a:lnTo>
                  <a:lnTo>
                    <a:pt x="608" y="264"/>
                  </a:lnTo>
                  <a:lnTo>
                    <a:pt x="605" y="262"/>
                  </a:lnTo>
                  <a:lnTo>
                    <a:pt x="545" y="300"/>
                  </a:lnTo>
                  <a:lnTo>
                    <a:pt x="482" y="353"/>
                  </a:lnTo>
                  <a:lnTo>
                    <a:pt x="422" y="412"/>
                  </a:lnTo>
                  <a:lnTo>
                    <a:pt x="363" y="484"/>
                  </a:lnTo>
                  <a:lnTo>
                    <a:pt x="308" y="562"/>
                  </a:lnTo>
                  <a:lnTo>
                    <a:pt x="256" y="648"/>
                  </a:lnTo>
                  <a:lnTo>
                    <a:pt x="210" y="736"/>
                  </a:lnTo>
                  <a:lnTo>
                    <a:pt x="173" y="829"/>
                  </a:lnTo>
                  <a:lnTo>
                    <a:pt x="145" y="924"/>
                  </a:lnTo>
                  <a:lnTo>
                    <a:pt x="126" y="1022"/>
                  </a:lnTo>
                  <a:lnTo>
                    <a:pt x="119" y="1117"/>
                  </a:lnTo>
                  <a:lnTo>
                    <a:pt x="119" y="1141"/>
                  </a:lnTo>
                  <a:lnTo>
                    <a:pt x="121" y="1172"/>
                  </a:lnTo>
                  <a:lnTo>
                    <a:pt x="126" y="1208"/>
                  </a:lnTo>
                  <a:lnTo>
                    <a:pt x="135" y="1251"/>
                  </a:lnTo>
                  <a:lnTo>
                    <a:pt x="154" y="1294"/>
                  </a:lnTo>
                  <a:lnTo>
                    <a:pt x="177" y="1334"/>
                  </a:lnTo>
                  <a:lnTo>
                    <a:pt x="212" y="1375"/>
                  </a:lnTo>
                  <a:lnTo>
                    <a:pt x="231" y="1391"/>
                  </a:lnTo>
                  <a:lnTo>
                    <a:pt x="249" y="1406"/>
                  </a:lnTo>
                  <a:lnTo>
                    <a:pt x="296" y="1429"/>
                  </a:lnTo>
                  <a:lnTo>
                    <a:pt x="328" y="1441"/>
                  </a:lnTo>
                  <a:lnTo>
                    <a:pt x="366" y="1456"/>
                  </a:lnTo>
                  <a:lnTo>
                    <a:pt x="415" y="1472"/>
                  </a:lnTo>
                  <a:lnTo>
                    <a:pt x="473" y="1491"/>
                  </a:lnTo>
                  <a:lnTo>
                    <a:pt x="524" y="1508"/>
                  </a:lnTo>
                  <a:lnTo>
                    <a:pt x="566" y="1525"/>
                  </a:lnTo>
                  <a:lnTo>
                    <a:pt x="598" y="1537"/>
                  </a:lnTo>
                  <a:lnTo>
                    <a:pt x="624" y="1551"/>
                  </a:lnTo>
                  <a:lnTo>
                    <a:pt x="647" y="1563"/>
                  </a:lnTo>
                  <a:lnTo>
                    <a:pt x="666" y="1577"/>
                  </a:lnTo>
                  <a:lnTo>
                    <a:pt x="682" y="1594"/>
                  </a:lnTo>
                  <a:lnTo>
                    <a:pt x="692" y="1606"/>
                  </a:lnTo>
                  <a:lnTo>
                    <a:pt x="706" y="1622"/>
                  </a:lnTo>
                  <a:lnTo>
                    <a:pt x="717" y="1644"/>
                  </a:lnTo>
                  <a:lnTo>
                    <a:pt x="729" y="1670"/>
                  </a:lnTo>
                  <a:lnTo>
                    <a:pt x="738" y="1703"/>
                  </a:lnTo>
                  <a:lnTo>
                    <a:pt x="740" y="1742"/>
                  </a:lnTo>
                  <a:lnTo>
                    <a:pt x="736" y="1789"/>
                  </a:lnTo>
                  <a:lnTo>
                    <a:pt x="722" y="1837"/>
                  </a:lnTo>
                  <a:lnTo>
                    <a:pt x="701" y="1882"/>
                  </a:lnTo>
                  <a:lnTo>
                    <a:pt x="673" y="1925"/>
                  </a:lnTo>
                  <a:lnTo>
                    <a:pt x="638" y="1958"/>
                  </a:lnTo>
                  <a:lnTo>
                    <a:pt x="596" y="1987"/>
                  </a:lnTo>
                  <a:lnTo>
                    <a:pt x="552" y="2004"/>
                  </a:lnTo>
                  <a:lnTo>
                    <a:pt x="503" y="2011"/>
                  </a:lnTo>
                  <a:lnTo>
                    <a:pt x="461" y="2006"/>
                  </a:lnTo>
                  <a:lnTo>
                    <a:pt x="422" y="1997"/>
                  </a:lnTo>
                  <a:lnTo>
                    <a:pt x="387" y="1982"/>
                  </a:lnTo>
                  <a:lnTo>
                    <a:pt x="354" y="1966"/>
                  </a:lnTo>
                  <a:lnTo>
                    <a:pt x="328" y="1949"/>
                  </a:lnTo>
                  <a:lnTo>
                    <a:pt x="310" y="1932"/>
                  </a:lnTo>
                  <a:lnTo>
                    <a:pt x="298" y="1916"/>
                  </a:lnTo>
                  <a:lnTo>
                    <a:pt x="294" y="1906"/>
                  </a:lnTo>
                  <a:lnTo>
                    <a:pt x="294" y="1899"/>
                  </a:lnTo>
                  <a:lnTo>
                    <a:pt x="296" y="1892"/>
                  </a:lnTo>
                  <a:lnTo>
                    <a:pt x="301" y="1887"/>
                  </a:lnTo>
                  <a:lnTo>
                    <a:pt x="310" y="1882"/>
                  </a:lnTo>
                  <a:lnTo>
                    <a:pt x="326" y="1882"/>
                  </a:lnTo>
                  <a:lnTo>
                    <a:pt x="335" y="1892"/>
                  </a:lnTo>
                  <a:lnTo>
                    <a:pt x="342" y="1896"/>
                  </a:lnTo>
                  <a:lnTo>
                    <a:pt x="377" y="1925"/>
                  </a:lnTo>
                  <a:lnTo>
                    <a:pt x="417" y="1947"/>
                  </a:lnTo>
                  <a:lnTo>
                    <a:pt x="459" y="1958"/>
                  </a:lnTo>
                  <a:lnTo>
                    <a:pt x="503" y="1963"/>
                  </a:lnTo>
                  <a:lnTo>
                    <a:pt x="536" y="1958"/>
                  </a:lnTo>
                  <a:lnTo>
                    <a:pt x="561" y="1944"/>
                  </a:lnTo>
                  <a:lnTo>
                    <a:pt x="585" y="1925"/>
                  </a:lnTo>
                  <a:lnTo>
                    <a:pt x="601" y="1899"/>
                  </a:lnTo>
                  <a:lnTo>
                    <a:pt x="615" y="1873"/>
                  </a:lnTo>
                  <a:lnTo>
                    <a:pt x="622" y="1844"/>
                  </a:lnTo>
                  <a:lnTo>
                    <a:pt x="624" y="1815"/>
                  </a:lnTo>
                  <a:lnTo>
                    <a:pt x="619" y="1782"/>
                  </a:lnTo>
                  <a:lnTo>
                    <a:pt x="610" y="1751"/>
                  </a:lnTo>
                  <a:lnTo>
                    <a:pt x="594" y="1727"/>
                  </a:lnTo>
                  <a:lnTo>
                    <a:pt x="575" y="1708"/>
                  </a:lnTo>
                  <a:lnTo>
                    <a:pt x="552" y="1694"/>
                  </a:lnTo>
                  <a:lnTo>
                    <a:pt x="531" y="1682"/>
                  </a:lnTo>
                  <a:lnTo>
                    <a:pt x="510" y="1673"/>
                  </a:lnTo>
                  <a:lnTo>
                    <a:pt x="491" y="1665"/>
                  </a:lnTo>
                  <a:lnTo>
                    <a:pt x="443" y="1649"/>
                  </a:lnTo>
                  <a:lnTo>
                    <a:pt x="424" y="1644"/>
                  </a:lnTo>
                  <a:lnTo>
                    <a:pt x="405" y="1637"/>
                  </a:lnTo>
                  <a:lnTo>
                    <a:pt x="356" y="1620"/>
                  </a:lnTo>
                  <a:lnTo>
                    <a:pt x="317" y="1606"/>
                  </a:lnTo>
                  <a:lnTo>
                    <a:pt x="275" y="1592"/>
                  </a:lnTo>
                  <a:lnTo>
                    <a:pt x="235" y="1575"/>
                  </a:lnTo>
                  <a:lnTo>
                    <a:pt x="196" y="1553"/>
                  </a:lnTo>
                  <a:lnTo>
                    <a:pt x="156" y="1530"/>
                  </a:lnTo>
                  <a:lnTo>
                    <a:pt x="119" y="1499"/>
                  </a:lnTo>
                  <a:lnTo>
                    <a:pt x="86" y="1465"/>
                  </a:lnTo>
                  <a:lnTo>
                    <a:pt x="58" y="1425"/>
                  </a:lnTo>
                  <a:lnTo>
                    <a:pt x="33" y="1377"/>
                  </a:lnTo>
                  <a:lnTo>
                    <a:pt x="17" y="1322"/>
                  </a:lnTo>
                  <a:lnTo>
                    <a:pt x="5" y="1258"/>
                  </a:lnTo>
                  <a:lnTo>
                    <a:pt x="0" y="1184"/>
                  </a:lnTo>
                  <a:lnTo>
                    <a:pt x="7" y="1077"/>
                  </a:lnTo>
                  <a:lnTo>
                    <a:pt x="26" y="970"/>
                  </a:lnTo>
                  <a:lnTo>
                    <a:pt x="58" y="867"/>
                  </a:lnTo>
                  <a:lnTo>
                    <a:pt x="98" y="767"/>
                  </a:lnTo>
                  <a:lnTo>
                    <a:pt x="147" y="672"/>
                  </a:lnTo>
                  <a:lnTo>
                    <a:pt x="200" y="584"/>
                  </a:lnTo>
                  <a:lnTo>
                    <a:pt x="261" y="503"/>
                  </a:lnTo>
                  <a:lnTo>
                    <a:pt x="324" y="426"/>
                  </a:lnTo>
                  <a:lnTo>
                    <a:pt x="389" y="360"/>
                  </a:lnTo>
                  <a:lnTo>
                    <a:pt x="452" y="305"/>
                  </a:lnTo>
                  <a:lnTo>
                    <a:pt x="515" y="257"/>
                  </a:lnTo>
                  <a:lnTo>
                    <a:pt x="575" y="221"/>
                  </a:lnTo>
                  <a:lnTo>
                    <a:pt x="557" y="167"/>
                  </a:lnTo>
                  <a:lnTo>
                    <a:pt x="552" y="110"/>
                  </a:lnTo>
                  <a:lnTo>
                    <a:pt x="552" y="86"/>
                  </a:lnTo>
                  <a:lnTo>
                    <a:pt x="554" y="64"/>
                  </a:lnTo>
                  <a:lnTo>
                    <a:pt x="559" y="40"/>
                  </a:lnTo>
                  <a:lnTo>
                    <a:pt x="566" y="21"/>
                  </a:lnTo>
                  <a:lnTo>
                    <a:pt x="575" y="5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6446" y="2699"/>
              <a:ext cx="1089" cy="1291"/>
            </a:xfrm>
            <a:custGeom>
              <a:avLst/>
              <a:gdLst/>
              <a:ahLst/>
              <a:cxnLst>
                <a:cxn ang="0">
                  <a:pos x="1033" y="0"/>
                </a:cxn>
                <a:cxn ang="0">
                  <a:pos x="1077" y="11"/>
                </a:cxn>
                <a:cxn ang="0">
                  <a:pos x="1089" y="42"/>
                </a:cxn>
                <a:cxn ang="0">
                  <a:pos x="1077" y="73"/>
                </a:cxn>
                <a:cxn ang="0">
                  <a:pos x="1033" y="88"/>
                </a:cxn>
                <a:cxn ang="0">
                  <a:pos x="584" y="95"/>
                </a:cxn>
                <a:cxn ang="0">
                  <a:pos x="416" y="143"/>
                </a:cxn>
                <a:cxn ang="0">
                  <a:pos x="277" y="233"/>
                </a:cxn>
                <a:cxn ang="0">
                  <a:pos x="169" y="357"/>
                </a:cxn>
                <a:cxn ang="0">
                  <a:pos x="102" y="514"/>
                </a:cxn>
                <a:cxn ang="0">
                  <a:pos x="1033" y="600"/>
                </a:cxn>
                <a:cxn ang="0">
                  <a:pos x="1077" y="614"/>
                </a:cxn>
                <a:cxn ang="0">
                  <a:pos x="1089" y="645"/>
                </a:cxn>
                <a:cxn ang="0">
                  <a:pos x="1077" y="676"/>
                </a:cxn>
                <a:cxn ang="0">
                  <a:pos x="1033" y="690"/>
                </a:cxn>
                <a:cxn ang="0">
                  <a:pos x="102" y="776"/>
                </a:cxn>
                <a:cxn ang="0">
                  <a:pos x="169" y="934"/>
                </a:cxn>
                <a:cxn ang="0">
                  <a:pos x="277" y="1057"/>
                </a:cxn>
                <a:cxn ang="0">
                  <a:pos x="416" y="1148"/>
                </a:cxn>
                <a:cxn ang="0">
                  <a:pos x="584" y="1196"/>
                </a:cxn>
                <a:cxn ang="0">
                  <a:pos x="1033" y="1203"/>
                </a:cxn>
                <a:cxn ang="0">
                  <a:pos x="1077" y="1217"/>
                </a:cxn>
                <a:cxn ang="0">
                  <a:pos x="1089" y="1248"/>
                </a:cxn>
                <a:cxn ang="0">
                  <a:pos x="1077" y="1279"/>
                </a:cxn>
                <a:cxn ang="0">
                  <a:pos x="1033" y="1291"/>
                </a:cxn>
                <a:cxn ang="0">
                  <a:pos x="567" y="1284"/>
                </a:cxn>
                <a:cxn ang="0">
                  <a:pos x="384" y="1231"/>
                </a:cxn>
                <a:cxn ang="0">
                  <a:pos x="228" y="1134"/>
                </a:cxn>
                <a:cxn ang="0">
                  <a:pos x="107" y="998"/>
                </a:cxn>
                <a:cxn ang="0">
                  <a:pos x="28" y="831"/>
                </a:cxn>
                <a:cxn ang="0">
                  <a:pos x="0" y="645"/>
                </a:cxn>
                <a:cxn ang="0">
                  <a:pos x="28" y="459"/>
                </a:cxn>
                <a:cxn ang="0">
                  <a:pos x="107" y="293"/>
                </a:cxn>
                <a:cxn ang="0">
                  <a:pos x="228" y="157"/>
                </a:cxn>
                <a:cxn ang="0">
                  <a:pos x="384" y="59"/>
                </a:cxn>
                <a:cxn ang="0">
                  <a:pos x="567" y="7"/>
                </a:cxn>
              </a:cxnLst>
              <a:rect l="0" t="0" r="r" b="b"/>
              <a:pathLst>
                <a:path w="1089" h="1291">
                  <a:moveTo>
                    <a:pt x="668" y="0"/>
                  </a:moveTo>
                  <a:lnTo>
                    <a:pt x="1033" y="0"/>
                  </a:lnTo>
                  <a:lnTo>
                    <a:pt x="1066" y="4"/>
                  </a:lnTo>
                  <a:lnTo>
                    <a:pt x="1077" y="11"/>
                  </a:lnTo>
                  <a:lnTo>
                    <a:pt x="1087" y="23"/>
                  </a:lnTo>
                  <a:lnTo>
                    <a:pt x="1089" y="42"/>
                  </a:lnTo>
                  <a:lnTo>
                    <a:pt x="1087" y="61"/>
                  </a:lnTo>
                  <a:lnTo>
                    <a:pt x="1077" y="73"/>
                  </a:lnTo>
                  <a:lnTo>
                    <a:pt x="1066" y="83"/>
                  </a:lnTo>
                  <a:lnTo>
                    <a:pt x="1033" y="88"/>
                  </a:lnTo>
                  <a:lnTo>
                    <a:pt x="675" y="88"/>
                  </a:lnTo>
                  <a:lnTo>
                    <a:pt x="584" y="95"/>
                  </a:lnTo>
                  <a:lnTo>
                    <a:pt x="498" y="112"/>
                  </a:lnTo>
                  <a:lnTo>
                    <a:pt x="416" y="143"/>
                  </a:lnTo>
                  <a:lnTo>
                    <a:pt x="342" y="183"/>
                  </a:lnTo>
                  <a:lnTo>
                    <a:pt x="277" y="233"/>
                  </a:lnTo>
                  <a:lnTo>
                    <a:pt x="218" y="290"/>
                  </a:lnTo>
                  <a:lnTo>
                    <a:pt x="169" y="357"/>
                  </a:lnTo>
                  <a:lnTo>
                    <a:pt x="130" y="433"/>
                  </a:lnTo>
                  <a:lnTo>
                    <a:pt x="102" y="514"/>
                  </a:lnTo>
                  <a:lnTo>
                    <a:pt x="88" y="600"/>
                  </a:lnTo>
                  <a:lnTo>
                    <a:pt x="1033" y="600"/>
                  </a:lnTo>
                  <a:lnTo>
                    <a:pt x="1066" y="605"/>
                  </a:lnTo>
                  <a:lnTo>
                    <a:pt x="1077" y="614"/>
                  </a:lnTo>
                  <a:lnTo>
                    <a:pt x="1087" y="626"/>
                  </a:lnTo>
                  <a:lnTo>
                    <a:pt x="1089" y="645"/>
                  </a:lnTo>
                  <a:lnTo>
                    <a:pt x="1087" y="664"/>
                  </a:lnTo>
                  <a:lnTo>
                    <a:pt x="1077" y="676"/>
                  </a:lnTo>
                  <a:lnTo>
                    <a:pt x="1066" y="686"/>
                  </a:lnTo>
                  <a:lnTo>
                    <a:pt x="1033" y="690"/>
                  </a:lnTo>
                  <a:lnTo>
                    <a:pt x="88" y="690"/>
                  </a:lnTo>
                  <a:lnTo>
                    <a:pt x="102" y="776"/>
                  </a:lnTo>
                  <a:lnTo>
                    <a:pt x="130" y="857"/>
                  </a:lnTo>
                  <a:lnTo>
                    <a:pt x="169" y="934"/>
                  </a:lnTo>
                  <a:lnTo>
                    <a:pt x="218" y="1000"/>
                  </a:lnTo>
                  <a:lnTo>
                    <a:pt x="277" y="1057"/>
                  </a:lnTo>
                  <a:lnTo>
                    <a:pt x="342" y="1107"/>
                  </a:lnTo>
                  <a:lnTo>
                    <a:pt x="416" y="1148"/>
                  </a:lnTo>
                  <a:lnTo>
                    <a:pt x="498" y="1179"/>
                  </a:lnTo>
                  <a:lnTo>
                    <a:pt x="584" y="1196"/>
                  </a:lnTo>
                  <a:lnTo>
                    <a:pt x="675" y="1203"/>
                  </a:lnTo>
                  <a:lnTo>
                    <a:pt x="1033" y="1203"/>
                  </a:lnTo>
                  <a:lnTo>
                    <a:pt x="1066" y="1208"/>
                  </a:lnTo>
                  <a:lnTo>
                    <a:pt x="1077" y="1217"/>
                  </a:lnTo>
                  <a:lnTo>
                    <a:pt x="1087" y="1229"/>
                  </a:lnTo>
                  <a:lnTo>
                    <a:pt x="1089" y="1248"/>
                  </a:lnTo>
                  <a:lnTo>
                    <a:pt x="1087" y="1267"/>
                  </a:lnTo>
                  <a:lnTo>
                    <a:pt x="1077" y="1279"/>
                  </a:lnTo>
                  <a:lnTo>
                    <a:pt x="1066" y="1286"/>
                  </a:lnTo>
                  <a:lnTo>
                    <a:pt x="1033" y="1291"/>
                  </a:lnTo>
                  <a:lnTo>
                    <a:pt x="668" y="1291"/>
                  </a:lnTo>
                  <a:lnTo>
                    <a:pt x="567" y="1284"/>
                  </a:lnTo>
                  <a:lnTo>
                    <a:pt x="474" y="1265"/>
                  </a:lnTo>
                  <a:lnTo>
                    <a:pt x="384" y="1231"/>
                  </a:lnTo>
                  <a:lnTo>
                    <a:pt x="302" y="1186"/>
                  </a:lnTo>
                  <a:lnTo>
                    <a:pt x="228" y="1134"/>
                  </a:lnTo>
                  <a:lnTo>
                    <a:pt x="163" y="1069"/>
                  </a:lnTo>
                  <a:lnTo>
                    <a:pt x="107" y="998"/>
                  </a:lnTo>
                  <a:lnTo>
                    <a:pt x="60" y="917"/>
                  </a:lnTo>
                  <a:lnTo>
                    <a:pt x="28" y="831"/>
                  </a:lnTo>
                  <a:lnTo>
                    <a:pt x="7" y="741"/>
                  </a:lnTo>
                  <a:lnTo>
                    <a:pt x="0" y="645"/>
                  </a:lnTo>
                  <a:lnTo>
                    <a:pt x="7" y="550"/>
                  </a:lnTo>
                  <a:lnTo>
                    <a:pt x="28" y="459"/>
                  </a:lnTo>
                  <a:lnTo>
                    <a:pt x="60" y="374"/>
                  </a:lnTo>
                  <a:lnTo>
                    <a:pt x="107" y="293"/>
                  </a:lnTo>
                  <a:lnTo>
                    <a:pt x="163" y="221"/>
                  </a:lnTo>
                  <a:lnTo>
                    <a:pt x="228" y="157"/>
                  </a:lnTo>
                  <a:lnTo>
                    <a:pt x="302" y="104"/>
                  </a:lnTo>
                  <a:lnTo>
                    <a:pt x="384" y="59"/>
                  </a:lnTo>
                  <a:lnTo>
                    <a:pt x="472" y="26"/>
                  </a:lnTo>
                  <a:lnTo>
                    <a:pt x="567" y="7"/>
                  </a:lnTo>
                  <a:lnTo>
                    <a:pt x="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8399" y="2327"/>
              <a:ext cx="1410" cy="1615"/>
            </a:xfrm>
            <a:custGeom>
              <a:avLst/>
              <a:gdLst/>
              <a:ahLst/>
              <a:cxnLst>
                <a:cxn ang="0">
                  <a:pos x="1187" y="186"/>
                </a:cxn>
                <a:cxn ang="0">
                  <a:pos x="1243" y="267"/>
                </a:cxn>
                <a:cxn ang="0">
                  <a:pos x="502" y="133"/>
                </a:cxn>
                <a:cxn ang="0">
                  <a:pos x="351" y="212"/>
                </a:cxn>
                <a:cxn ang="0">
                  <a:pos x="176" y="405"/>
                </a:cxn>
                <a:cxn ang="0">
                  <a:pos x="83" y="717"/>
                </a:cxn>
                <a:cxn ang="0">
                  <a:pos x="100" y="1020"/>
                </a:cxn>
                <a:cxn ang="0">
                  <a:pos x="214" y="1277"/>
                </a:cxn>
                <a:cxn ang="0">
                  <a:pos x="453" y="1472"/>
                </a:cxn>
                <a:cxn ang="0">
                  <a:pos x="402" y="1327"/>
                </a:cxn>
                <a:cxn ang="0">
                  <a:pos x="321" y="1031"/>
                </a:cxn>
                <a:cxn ang="0">
                  <a:pos x="309" y="710"/>
                </a:cxn>
                <a:cxn ang="0">
                  <a:pos x="365" y="388"/>
                </a:cxn>
                <a:cxn ang="0">
                  <a:pos x="470" y="171"/>
                </a:cxn>
                <a:cxn ang="0">
                  <a:pos x="502" y="133"/>
                </a:cxn>
                <a:cxn ang="0">
                  <a:pos x="884" y="12"/>
                </a:cxn>
                <a:cxn ang="0">
                  <a:pos x="1073" y="78"/>
                </a:cxn>
                <a:cxn ang="0">
                  <a:pos x="1215" y="107"/>
                </a:cxn>
                <a:cxn ang="0">
                  <a:pos x="1268" y="71"/>
                </a:cxn>
                <a:cxn ang="0">
                  <a:pos x="1301" y="5"/>
                </a:cxn>
                <a:cxn ang="0">
                  <a:pos x="1345" y="19"/>
                </a:cxn>
                <a:cxn ang="0">
                  <a:pos x="1350" y="74"/>
                </a:cxn>
                <a:cxn ang="0">
                  <a:pos x="1331" y="519"/>
                </a:cxn>
                <a:cxn ang="0">
                  <a:pos x="1275" y="495"/>
                </a:cxn>
                <a:cxn ang="0">
                  <a:pos x="1161" y="288"/>
                </a:cxn>
                <a:cxn ang="0">
                  <a:pos x="938" y="121"/>
                </a:cxn>
                <a:cxn ang="0">
                  <a:pos x="709" y="88"/>
                </a:cxn>
                <a:cxn ang="0">
                  <a:pos x="507" y="248"/>
                </a:cxn>
                <a:cxn ang="0">
                  <a:pos x="395" y="586"/>
                </a:cxn>
                <a:cxn ang="0">
                  <a:pos x="395" y="1031"/>
                </a:cxn>
                <a:cxn ang="0">
                  <a:pos x="465" y="1289"/>
                </a:cxn>
                <a:cxn ang="0">
                  <a:pos x="619" y="1463"/>
                </a:cxn>
                <a:cxn ang="0">
                  <a:pos x="886" y="1503"/>
                </a:cxn>
                <a:cxn ang="0">
                  <a:pos x="1194" y="1382"/>
                </a:cxn>
                <a:cxn ang="0">
                  <a:pos x="1345" y="1246"/>
                </a:cxn>
                <a:cxn ang="0">
                  <a:pos x="1394" y="1251"/>
                </a:cxn>
                <a:cxn ang="0">
                  <a:pos x="1392" y="1320"/>
                </a:cxn>
                <a:cxn ang="0">
                  <a:pos x="1275" y="1437"/>
                </a:cxn>
                <a:cxn ang="0">
                  <a:pos x="1042" y="1568"/>
                </a:cxn>
                <a:cxn ang="0">
                  <a:pos x="770" y="1615"/>
                </a:cxn>
                <a:cxn ang="0">
                  <a:pos x="491" y="1570"/>
                </a:cxn>
                <a:cxn ang="0">
                  <a:pos x="244" y="1425"/>
                </a:cxn>
                <a:cxn ang="0">
                  <a:pos x="67" y="1174"/>
                </a:cxn>
                <a:cxn ang="0">
                  <a:pos x="0" y="808"/>
                </a:cxn>
                <a:cxn ang="0">
                  <a:pos x="67" y="441"/>
                </a:cxn>
                <a:cxn ang="0">
                  <a:pos x="246" y="188"/>
                </a:cxn>
                <a:cxn ang="0">
                  <a:pos x="493" y="45"/>
                </a:cxn>
                <a:cxn ang="0">
                  <a:pos x="768" y="0"/>
                </a:cxn>
              </a:cxnLst>
              <a:rect l="0" t="0" r="r" b="b"/>
              <a:pathLst>
                <a:path w="1410" h="1615">
                  <a:moveTo>
                    <a:pt x="1277" y="169"/>
                  </a:moveTo>
                  <a:lnTo>
                    <a:pt x="1259" y="179"/>
                  </a:lnTo>
                  <a:lnTo>
                    <a:pt x="1233" y="186"/>
                  </a:lnTo>
                  <a:lnTo>
                    <a:pt x="1187" y="186"/>
                  </a:lnTo>
                  <a:lnTo>
                    <a:pt x="1168" y="183"/>
                  </a:lnTo>
                  <a:lnTo>
                    <a:pt x="1198" y="217"/>
                  </a:lnTo>
                  <a:lnTo>
                    <a:pt x="1222" y="243"/>
                  </a:lnTo>
                  <a:lnTo>
                    <a:pt x="1243" y="267"/>
                  </a:lnTo>
                  <a:lnTo>
                    <a:pt x="1261" y="288"/>
                  </a:lnTo>
                  <a:lnTo>
                    <a:pt x="1277" y="310"/>
                  </a:lnTo>
                  <a:lnTo>
                    <a:pt x="1277" y="169"/>
                  </a:lnTo>
                  <a:close/>
                  <a:moveTo>
                    <a:pt x="502" y="133"/>
                  </a:moveTo>
                  <a:lnTo>
                    <a:pt x="500" y="136"/>
                  </a:lnTo>
                  <a:lnTo>
                    <a:pt x="453" y="155"/>
                  </a:lnTo>
                  <a:lnTo>
                    <a:pt x="402" y="181"/>
                  </a:lnTo>
                  <a:lnTo>
                    <a:pt x="351" y="212"/>
                  </a:lnTo>
                  <a:lnTo>
                    <a:pt x="302" y="250"/>
                  </a:lnTo>
                  <a:lnTo>
                    <a:pt x="256" y="295"/>
                  </a:lnTo>
                  <a:lnTo>
                    <a:pt x="214" y="348"/>
                  </a:lnTo>
                  <a:lnTo>
                    <a:pt x="176" y="405"/>
                  </a:lnTo>
                  <a:lnTo>
                    <a:pt x="144" y="472"/>
                  </a:lnTo>
                  <a:lnTo>
                    <a:pt x="116" y="545"/>
                  </a:lnTo>
                  <a:lnTo>
                    <a:pt x="95" y="626"/>
                  </a:lnTo>
                  <a:lnTo>
                    <a:pt x="83" y="717"/>
                  </a:lnTo>
                  <a:lnTo>
                    <a:pt x="79" y="815"/>
                  </a:lnTo>
                  <a:lnTo>
                    <a:pt x="81" y="881"/>
                  </a:lnTo>
                  <a:lnTo>
                    <a:pt x="88" y="951"/>
                  </a:lnTo>
                  <a:lnTo>
                    <a:pt x="100" y="1020"/>
                  </a:lnTo>
                  <a:lnTo>
                    <a:pt x="118" y="1086"/>
                  </a:lnTo>
                  <a:lnTo>
                    <a:pt x="144" y="1153"/>
                  </a:lnTo>
                  <a:lnTo>
                    <a:pt x="174" y="1217"/>
                  </a:lnTo>
                  <a:lnTo>
                    <a:pt x="214" y="1277"/>
                  </a:lnTo>
                  <a:lnTo>
                    <a:pt x="260" y="1334"/>
                  </a:lnTo>
                  <a:lnTo>
                    <a:pt x="316" y="1384"/>
                  </a:lnTo>
                  <a:lnTo>
                    <a:pt x="379" y="1432"/>
                  </a:lnTo>
                  <a:lnTo>
                    <a:pt x="453" y="1472"/>
                  </a:lnTo>
                  <a:lnTo>
                    <a:pt x="537" y="1506"/>
                  </a:lnTo>
                  <a:lnTo>
                    <a:pt x="484" y="1453"/>
                  </a:lnTo>
                  <a:lnTo>
                    <a:pt x="437" y="1394"/>
                  </a:lnTo>
                  <a:lnTo>
                    <a:pt x="402" y="1327"/>
                  </a:lnTo>
                  <a:lnTo>
                    <a:pt x="372" y="1255"/>
                  </a:lnTo>
                  <a:lnTo>
                    <a:pt x="349" y="1182"/>
                  </a:lnTo>
                  <a:lnTo>
                    <a:pt x="332" y="1108"/>
                  </a:lnTo>
                  <a:lnTo>
                    <a:pt x="321" y="1031"/>
                  </a:lnTo>
                  <a:lnTo>
                    <a:pt x="311" y="955"/>
                  </a:lnTo>
                  <a:lnTo>
                    <a:pt x="309" y="884"/>
                  </a:lnTo>
                  <a:lnTo>
                    <a:pt x="307" y="815"/>
                  </a:lnTo>
                  <a:lnTo>
                    <a:pt x="309" y="710"/>
                  </a:lnTo>
                  <a:lnTo>
                    <a:pt x="318" y="617"/>
                  </a:lnTo>
                  <a:lnTo>
                    <a:pt x="330" y="531"/>
                  </a:lnTo>
                  <a:lnTo>
                    <a:pt x="346" y="455"/>
                  </a:lnTo>
                  <a:lnTo>
                    <a:pt x="365" y="388"/>
                  </a:lnTo>
                  <a:lnTo>
                    <a:pt x="386" y="331"/>
                  </a:lnTo>
                  <a:lnTo>
                    <a:pt x="407" y="279"/>
                  </a:lnTo>
                  <a:lnTo>
                    <a:pt x="428" y="236"/>
                  </a:lnTo>
                  <a:lnTo>
                    <a:pt x="470" y="171"/>
                  </a:lnTo>
                  <a:lnTo>
                    <a:pt x="488" y="150"/>
                  </a:lnTo>
                  <a:lnTo>
                    <a:pt x="500" y="136"/>
                  </a:lnTo>
                  <a:lnTo>
                    <a:pt x="505" y="133"/>
                  </a:lnTo>
                  <a:lnTo>
                    <a:pt x="502" y="133"/>
                  </a:lnTo>
                  <a:close/>
                  <a:moveTo>
                    <a:pt x="768" y="0"/>
                  </a:moveTo>
                  <a:lnTo>
                    <a:pt x="796" y="0"/>
                  </a:lnTo>
                  <a:lnTo>
                    <a:pt x="835" y="2"/>
                  </a:lnTo>
                  <a:lnTo>
                    <a:pt x="884" y="12"/>
                  </a:lnTo>
                  <a:lnTo>
                    <a:pt x="942" y="26"/>
                  </a:lnTo>
                  <a:lnTo>
                    <a:pt x="1007" y="50"/>
                  </a:lnTo>
                  <a:lnTo>
                    <a:pt x="1038" y="64"/>
                  </a:lnTo>
                  <a:lnTo>
                    <a:pt x="1073" y="78"/>
                  </a:lnTo>
                  <a:lnTo>
                    <a:pt x="1115" y="93"/>
                  </a:lnTo>
                  <a:lnTo>
                    <a:pt x="1159" y="102"/>
                  </a:lnTo>
                  <a:lnTo>
                    <a:pt x="1203" y="107"/>
                  </a:lnTo>
                  <a:lnTo>
                    <a:pt x="1215" y="107"/>
                  </a:lnTo>
                  <a:lnTo>
                    <a:pt x="1226" y="105"/>
                  </a:lnTo>
                  <a:lnTo>
                    <a:pt x="1243" y="100"/>
                  </a:lnTo>
                  <a:lnTo>
                    <a:pt x="1257" y="88"/>
                  </a:lnTo>
                  <a:lnTo>
                    <a:pt x="1268" y="71"/>
                  </a:lnTo>
                  <a:lnTo>
                    <a:pt x="1275" y="45"/>
                  </a:lnTo>
                  <a:lnTo>
                    <a:pt x="1280" y="24"/>
                  </a:lnTo>
                  <a:lnTo>
                    <a:pt x="1291" y="12"/>
                  </a:lnTo>
                  <a:lnTo>
                    <a:pt x="1301" y="5"/>
                  </a:lnTo>
                  <a:lnTo>
                    <a:pt x="1312" y="2"/>
                  </a:lnTo>
                  <a:lnTo>
                    <a:pt x="1317" y="2"/>
                  </a:lnTo>
                  <a:lnTo>
                    <a:pt x="1333" y="7"/>
                  </a:lnTo>
                  <a:lnTo>
                    <a:pt x="1345" y="19"/>
                  </a:lnTo>
                  <a:lnTo>
                    <a:pt x="1350" y="36"/>
                  </a:lnTo>
                  <a:lnTo>
                    <a:pt x="1352" y="55"/>
                  </a:lnTo>
                  <a:lnTo>
                    <a:pt x="1352" y="76"/>
                  </a:lnTo>
                  <a:lnTo>
                    <a:pt x="1350" y="74"/>
                  </a:lnTo>
                  <a:lnTo>
                    <a:pt x="1350" y="472"/>
                  </a:lnTo>
                  <a:lnTo>
                    <a:pt x="1347" y="491"/>
                  </a:lnTo>
                  <a:lnTo>
                    <a:pt x="1343" y="507"/>
                  </a:lnTo>
                  <a:lnTo>
                    <a:pt x="1331" y="519"/>
                  </a:lnTo>
                  <a:lnTo>
                    <a:pt x="1315" y="524"/>
                  </a:lnTo>
                  <a:lnTo>
                    <a:pt x="1296" y="519"/>
                  </a:lnTo>
                  <a:lnTo>
                    <a:pt x="1284" y="510"/>
                  </a:lnTo>
                  <a:lnTo>
                    <a:pt x="1275" y="495"/>
                  </a:lnTo>
                  <a:lnTo>
                    <a:pt x="1270" y="479"/>
                  </a:lnTo>
                  <a:lnTo>
                    <a:pt x="1243" y="410"/>
                  </a:lnTo>
                  <a:lnTo>
                    <a:pt x="1205" y="348"/>
                  </a:lnTo>
                  <a:lnTo>
                    <a:pt x="1161" y="288"/>
                  </a:lnTo>
                  <a:lnTo>
                    <a:pt x="1110" y="236"/>
                  </a:lnTo>
                  <a:lnTo>
                    <a:pt x="1054" y="190"/>
                  </a:lnTo>
                  <a:lnTo>
                    <a:pt x="996" y="152"/>
                  </a:lnTo>
                  <a:lnTo>
                    <a:pt x="938" y="121"/>
                  </a:lnTo>
                  <a:lnTo>
                    <a:pt x="879" y="100"/>
                  </a:lnTo>
                  <a:lnTo>
                    <a:pt x="824" y="86"/>
                  </a:lnTo>
                  <a:lnTo>
                    <a:pt x="772" y="81"/>
                  </a:lnTo>
                  <a:lnTo>
                    <a:pt x="709" y="88"/>
                  </a:lnTo>
                  <a:lnTo>
                    <a:pt x="651" y="109"/>
                  </a:lnTo>
                  <a:lnTo>
                    <a:pt x="598" y="143"/>
                  </a:lnTo>
                  <a:lnTo>
                    <a:pt x="549" y="190"/>
                  </a:lnTo>
                  <a:lnTo>
                    <a:pt x="507" y="248"/>
                  </a:lnTo>
                  <a:lnTo>
                    <a:pt x="470" y="317"/>
                  </a:lnTo>
                  <a:lnTo>
                    <a:pt x="439" y="398"/>
                  </a:lnTo>
                  <a:lnTo>
                    <a:pt x="414" y="488"/>
                  </a:lnTo>
                  <a:lnTo>
                    <a:pt x="395" y="586"/>
                  </a:lnTo>
                  <a:lnTo>
                    <a:pt x="386" y="693"/>
                  </a:lnTo>
                  <a:lnTo>
                    <a:pt x="381" y="810"/>
                  </a:lnTo>
                  <a:lnTo>
                    <a:pt x="386" y="958"/>
                  </a:lnTo>
                  <a:lnTo>
                    <a:pt x="395" y="1031"/>
                  </a:lnTo>
                  <a:lnTo>
                    <a:pt x="405" y="1101"/>
                  </a:lnTo>
                  <a:lnTo>
                    <a:pt x="421" y="1167"/>
                  </a:lnTo>
                  <a:lnTo>
                    <a:pt x="439" y="1232"/>
                  </a:lnTo>
                  <a:lnTo>
                    <a:pt x="465" y="1289"/>
                  </a:lnTo>
                  <a:lnTo>
                    <a:pt x="493" y="1344"/>
                  </a:lnTo>
                  <a:lnTo>
                    <a:pt x="530" y="1389"/>
                  </a:lnTo>
                  <a:lnTo>
                    <a:pt x="570" y="1429"/>
                  </a:lnTo>
                  <a:lnTo>
                    <a:pt x="619" y="1463"/>
                  </a:lnTo>
                  <a:lnTo>
                    <a:pt x="672" y="1487"/>
                  </a:lnTo>
                  <a:lnTo>
                    <a:pt x="733" y="1503"/>
                  </a:lnTo>
                  <a:lnTo>
                    <a:pt x="803" y="1508"/>
                  </a:lnTo>
                  <a:lnTo>
                    <a:pt x="886" y="1503"/>
                  </a:lnTo>
                  <a:lnTo>
                    <a:pt x="968" y="1487"/>
                  </a:lnTo>
                  <a:lnTo>
                    <a:pt x="1047" y="1460"/>
                  </a:lnTo>
                  <a:lnTo>
                    <a:pt x="1124" y="1425"/>
                  </a:lnTo>
                  <a:lnTo>
                    <a:pt x="1194" y="1382"/>
                  </a:lnTo>
                  <a:lnTo>
                    <a:pt x="1259" y="1329"/>
                  </a:lnTo>
                  <a:lnTo>
                    <a:pt x="1317" y="1270"/>
                  </a:lnTo>
                  <a:lnTo>
                    <a:pt x="1333" y="1255"/>
                  </a:lnTo>
                  <a:lnTo>
                    <a:pt x="1345" y="1246"/>
                  </a:lnTo>
                  <a:lnTo>
                    <a:pt x="1354" y="1241"/>
                  </a:lnTo>
                  <a:lnTo>
                    <a:pt x="1366" y="1239"/>
                  </a:lnTo>
                  <a:lnTo>
                    <a:pt x="1380" y="1241"/>
                  </a:lnTo>
                  <a:lnTo>
                    <a:pt x="1394" y="1251"/>
                  </a:lnTo>
                  <a:lnTo>
                    <a:pt x="1405" y="1265"/>
                  </a:lnTo>
                  <a:lnTo>
                    <a:pt x="1410" y="1284"/>
                  </a:lnTo>
                  <a:lnTo>
                    <a:pt x="1405" y="1298"/>
                  </a:lnTo>
                  <a:lnTo>
                    <a:pt x="1392" y="1320"/>
                  </a:lnTo>
                  <a:lnTo>
                    <a:pt x="1371" y="1346"/>
                  </a:lnTo>
                  <a:lnTo>
                    <a:pt x="1343" y="1377"/>
                  </a:lnTo>
                  <a:lnTo>
                    <a:pt x="1310" y="1406"/>
                  </a:lnTo>
                  <a:lnTo>
                    <a:pt x="1275" y="1437"/>
                  </a:lnTo>
                  <a:lnTo>
                    <a:pt x="1238" y="1465"/>
                  </a:lnTo>
                  <a:lnTo>
                    <a:pt x="1198" y="1491"/>
                  </a:lnTo>
                  <a:lnTo>
                    <a:pt x="1119" y="1534"/>
                  </a:lnTo>
                  <a:lnTo>
                    <a:pt x="1042" y="1568"/>
                  </a:lnTo>
                  <a:lnTo>
                    <a:pt x="968" y="1591"/>
                  </a:lnTo>
                  <a:lnTo>
                    <a:pt x="898" y="1606"/>
                  </a:lnTo>
                  <a:lnTo>
                    <a:pt x="831" y="1613"/>
                  </a:lnTo>
                  <a:lnTo>
                    <a:pt x="770" y="1615"/>
                  </a:lnTo>
                  <a:lnTo>
                    <a:pt x="700" y="1613"/>
                  </a:lnTo>
                  <a:lnTo>
                    <a:pt x="628" y="1603"/>
                  </a:lnTo>
                  <a:lnTo>
                    <a:pt x="558" y="1589"/>
                  </a:lnTo>
                  <a:lnTo>
                    <a:pt x="491" y="1570"/>
                  </a:lnTo>
                  <a:lnTo>
                    <a:pt x="423" y="1544"/>
                  </a:lnTo>
                  <a:lnTo>
                    <a:pt x="360" y="1510"/>
                  </a:lnTo>
                  <a:lnTo>
                    <a:pt x="300" y="1470"/>
                  </a:lnTo>
                  <a:lnTo>
                    <a:pt x="244" y="1425"/>
                  </a:lnTo>
                  <a:lnTo>
                    <a:pt x="190" y="1372"/>
                  </a:lnTo>
                  <a:lnTo>
                    <a:pt x="144" y="1313"/>
                  </a:lnTo>
                  <a:lnTo>
                    <a:pt x="102" y="1248"/>
                  </a:lnTo>
                  <a:lnTo>
                    <a:pt x="67" y="1174"/>
                  </a:lnTo>
                  <a:lnTo>
                    <a:pt x="39" y="1093"/>
                  </a:lnTo>
                  <a:lnTo>
                    <a:pt x="18" y="1005"/>
                  </a:lnTo>
                  <a:lnTo>
                    <a:pt x="4" y="910"/>
                  </a:lnTo>
                  <a:lnTo>
                    <a:pt x="0" y="808"/>
                  </a:lnTo>
                  <a:lnTo>
                    <a:pt x="4" y="705"/>
                  </a:lnTo>
                  <a:lnTo>
                    <a:pt x="18" y="610"/>
                  </a:lnTo>
                  <a:lnTo>
                    <a:pt x="39" y="522"/>
                  </a:lnTo>
                  <a:lnTo>
                    <a:pt x="67" y="441"/>
                  </a:lnTo>
                  <a:lnTo>
                    <a:pt x="104" y="367"/>
                  </a:lnTo>
                  <a:lnTo>
                    <a:pt x="146" y="300"/>
                  </a:lnTo>
                  <a:lnTo>
                    <a:pt x="193" y="240"/>
                  </a:lnTo>
                  <a:lnTo>
                    <a:pt x="246" y="188"/>
                  </a:lnTo>
                  <a:lnTo>
                    <a:pt x="302" y="143"/>
                  </a:lnTo>
                  <a:lnTo>
                    <a:pt x="363" y="105"/>
                  </a:lnTo>
                  <a:lnTo>
                    <a:pt x="425" y="71"/>
                  </a:lnTo>
                  <a:lnTo>
                    <a:pt x="493" y="45"/>
                  </a:lnTo>
                  <a:lnTo>
                    <a:pt x="561" y="26"/>
                  </a:lnTo>
                  <a:lnTo>
                    <a:pt x="628" y="12"/>
                  </a:lnTo>
                  <a:lnTo>
                    <a:pt x="698" y="2"/>
                  </a:lnTo>
                  <a:lnTo>
                    <a:pt x="7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10033" y="2358"/>
              <a:ext cx="635" cy="684"/>
            </a:xfrm>
            <a:custGeom>
              <a:avLst/>
              <a:gdLst/>
              <a:ahLst/>
              <a:cxnLst>
                <a:cxn ang="0">
                  <a:pos x="339" y="5"/>
                </a:cxn>
                <a:cxn ang="0">
                  <a:pos x="363" y="31"/>
                </a:cxn>
                <a:cxn ang="0">
                  <a:pos x="363" y="67"/>
                </a:cxn>
                <a:cxn ang="0">
                  <a:pos x="551" y="159"/>
                </a:cxn>
                <a:cxn ang="0">
                  <a:pos x="565" y="150"/>
                </a:cxn>
                <a:cxn ang="0">
                  <a:pos x="572" y="145"/>
                </a:cxn>
                <a:cxn ang="0">
                  <a:pos x="600" y="150"/>
                </a:cxn>
                <a:cxn ang="0">
                  <a:pos x="626" y="176"/>
                </a:cxn>
                <a:cxn ang="0">
                  <a:pos x="628" y="214"/>
                </a:cxn>
                <a:cxn ang="0">
                  <a:pos x="605" y="236"/>
                </a:cxn>
                <a:cxn ang="0">
                  <a:pos x="565" y="255"/>
                </a:cxn>
                <a:cxn ang="0">
                  <a:pos x="509" y="279"/>
                </a:cxn>
                <a:cxn ang="0">
                  <a:pos x="426" y="317"/>
                </a:cxn>
                <a:cxn ang="0">
                  <a:pos x="372" y="343"/>
                </a:cxn>
                <a:cxn ang="0">
                  <a:pos x="616" y="445"/>
                </a:cxn>
                <a:cxn ang="0">
                  <a:pos x="633" y="467"/>
                </a:cxn>
                <a:cxn ang="0">
                  <a:pos x="630" y="505"/>
                </a:cxn>
                <a:cxn ang="0">
                  <a:pos x="605" y="534"/>
                </a:cxn>
                <a:cxn ang="0">
                  <a:pos x="579" y="538"/>
                </a:cxn>
                <a:cxn ang="0">
                  <a:pos x="563" y="531"/>
                </a:cxn>
                <a:cxn ang="0">
                  <a:pos x="342" y="381"/>
                </a:cxn>
                <a:cxn ang="0">
                  <a:pos x="346" y="438"/>
                </a:cxn>
                <a:cxn ang="0">
                  <a:pos x="353" y="510"/>
                </a:cxn>
                <a:cxn ang="0">
                  <a:pos x="358" y="557"/>
                </a:cxn>
                <a:cxn ang="0">
                  <a:pos x="363" y="595"/>
                </a:cxn>
                <a:cxn ang="0">
                  <a:pos x="367" y="634"/>
                </a:cxn>
                <a:cxn ang="0">
                  <a:pos x="356" y="667"/>
                </a:cxn>
                <a:cxn ang="0">
                  <a:pos x="330" y="681"/>
                </a:cxn>
                <a:cxn ang="0">
                  <a:pos x="302" y="681"/>
                </a:cxn>
                <a:cxn ang="0">
                  <a:pos x="274" y="657"/>
                </a:cxn>
                <a:cxn ang="0">
                  <a:pos x="293" y="381"/>
                </a:cxn>
                <a:cxn ang="0">
                  <a:pos x="60" y="538"/>
                </a:cxn>
                <a:cxn ang="0">
                  <a:pos x="30" y="534"/>
                </a:cxn>
                <a:cxn ang="0">
                  <a:pos x="4" y="505"/>
                </a:cxn>
                <a:cxn ang="0">
                  <a:pos x="2" y="467"/>
                </a:cxn>
                <a:cxn ang="0">
                  <a:pos x="25" y="445"/>
                </a:cxn>
                <a:cxn ang="0">
                  <a:pos x="65" y="426"/>
                </a:cxn>
                <a:cxn ang="0">
                  <a:pos x="123" y="402"/>
                </a:cxn>
                <a:cxn ang="0">
                  <a:pos x="209" y="367"/>
                </a:cxn>
                <a:cxn ang="0">
                  <a:pos x="35" y="238"/>
                </a:cxn>
                <a:cxn ang="0">
                  <a:pos x="11" y="224"/>
                </a:cxn>
                <a:cxn ang="0">
                  <a:pos x="0" y="193"/>
                </a:cxn>
                <a:cxn ang="0">
                  <a:pos x="14" y="157"/>
                </a:cxn>
                <a:cxn ang="0">
                  <a:pos x="48" y="143"/>
                </a:cxn>
                <a:cxn ang="0">
                  <a:pos x="62" y="145"/>
                </a:cxn>
                <a:cxn ang="0">
                  <a:pos x="74" y="152"/>
                </a:cxn>
                <a:cxn ang="0">
                  <a:pos x="293" y="300"/>
                </a:cxn>
                <a:cxn ang="0">
                  <a:pos x="288" y="243"/>
                </a:cxn>
                <a:cxn ang="0">
                  <a:pos x="281" y="171"/>
                </a:cxn>
                <a:cxn ang="0">
                  <a:pos x="277" y="121"/>
                </a:cxn>
                <a:cxn ang="0">
                  <a:pos x="270" y="62"/>
                </a:cxn>
                <a:cxn ang="0">
                  <a:pos x="272" y="26"/>
                </a:cxn>
                <a:cxn ang="0">
                  <a:pos x="293" y="5"/>
                </a:cxn>
                <a:cxn ang="0">
                  <a:pos x="319" y="0"/>
                </a:cxn>
              </a:cxnLst>
              <a:rect l="0" t="0" r="r" b="b"/>
              <a:pathLst>
                <a:path w="635" h="684">
                  <a:moveTo>
                    <a:pt x="319" y="0"/>
                  </a:moveTo>
                  <a:lnTo>
                    <a:pt x="339" y="5"/>
                  </a:lnTo>
                  <a:lnTo>
                    <a:pt x="353" y="14"/>
                  </a:lnTo>
                  <a:lnTo>
                    <a:pt x="363" y="31"/>
                  </a:lnTo>
                  <a:lnTo>
                    <a:pt x="365" y="47"/>
                  </a:lnTo>
                  <a:lnTo>
                    <a:pt x="363" y="67"/>
                  </a:lnTo>
                  <a:lnTo>
                    <a:pt x="339" y="302"/>
                  </a:lnTo>
                  <a:lnTo>
                    <a:pt x="551" y="159"/>
                  </a:lnTo>
                  <a:lnTo>
                    <a:pt x="558" y="152"/>
                  </a:lnTo>
                  <a:lnTo>
                    <a:pt x="565" y="150"/>
                  </a:lnTo>
                  <a:lnTo>
                    <a:pt x="570" y="148"/>
                  </a:lnTo>
                  <a:lnTo>
                    <a:pt x="572" y="145"/>
                  </a:lnTo>
                  <a:lnTo>
                    <a:pt x="582" y="145"/>
                  </a:lnTo>
                  <a:lnTo>
                    <a:pt x="600" y="150"/>
                  </a:lnTo>
                  <a:lnTo>
                    <a:pt x="616" y="159"/>
                  </a:lnTo>
                  <a:lnTo>
                    <a:pt x="626" y="176"/>
                  </a:lnTo>
                  <a:lnTo>
                    <a:pt x="630" y="195"/>
                  </a:lnTo>
                  <a:lnTo>
                    <a:pt x="628" y="214"/>
                  </a:lnTo>
                  <a:lnTo>
                    <a:pt x="619" y="226"/>
                  </a:lnTo>
                  <a:lnTo>
                    <a:pt x="605" y="236"/>
                  </a:lnTo>
                  <a:lnTo>
                    <a:pt x="586" y="245"/>
                  </a:lnTo>
                  <a:lnTo>
                    <a:pt x="565" y="255"/>
                  </a:lnTo>
                  <a:lnTo>
                    <a:pt x="542" y="264"/>
                  </a:lnTo>
                  <a:lnTo>
                    <a:pt x="509" y="279"/>
                  </a:lnTo>
                  <a:lnTo>
                    <a:pt x="472" y="295"/>
                  </a:lnTo>
                  <a:lnTo>
                    <a:pt x="426" y="317"/>
                  </a:lnTo>
                  <a:lnTo>
                    <a:pt x="367" y="343"/>
                  </a:lnTo>
                  <a:lnTo>
                    <a:pt x="372" y="343"/>
                  </a:lnTo>
                  <a:lnTo>
                    <a:pt x="605" y="441"/>
                  </a:lnTo>
                  <a:lnTo>
                    <a:pt x="616" y="445"/>
                  </a:lnTo>
                  <a:lnTo>
                    <a:pt x="626" y="455"/>
                  </a:lnTo>
                  <a:lnTo>
                    <a:pt x="633" y="467"/>
                  </a:lnTo>
                  <a:lnTo>
                    <a:pt x="635" y="486"/>
                  </a:lnTo>
                  <a:lnTo>
                    <a:pt x="630" y="505"/>
                  </a:lnTo>
                  <a:lnTo>
                    <a:pt x="621" y="522"/>
                  </a:lnTo>
                  <a:lnTo>
                    <a:pt x="605" y="534"/>
                  </a:lnTo>
                  <a:lnTo>
                    <a:pt x="586" y="538"/>
                  </a:lnTo>
                  <a:lnTo>
                    <a:pt x="579" y="538"/>
                  </a:lnTo>
                  <a:lnTo>
                    <a:pt x="572" y="536"/>
                  </a:lnTo>
                  <a:lnTo>
                    <a:pt x="563" y="531"/>
                  </a:lnTo>
                  <a:lnTo>
                    <a:pt x="528" y="507"/>
                  </a:lnTo>
                  <a:lnTo>
                    <a:pt x="342" y="381"/>
                  </a:lnTo>
                  <a:lnTo>
                    <a:pt x="344" y="405"/>
                  </a:lnTo>
                  <a:lnTo>
                    <a:pt x="346" y="438"/>
                  </a:lnTo>
                  <a:lnTo>
                    <a:pt x="349" y="474"/>
                  </a:lnTo>
                  <a:lnTo>
                    <a:pt x="353" y="510"/>
                  </a:lnTo>
                  <a:lnTo>
                    <a:pt x="356" y="538"/>
                  </a:lnTo>
                  <a:lnTo>
                    <a:pt x="358" y="557"/>
                  </a:lnTo>
                  <a:lnTo>
                    <a:pt x="360" y="574"/>
                  </a:lnTo>
                  <a:lnTo>
                    <a:pt x="363" y="595"/>
                  </a:lnTo>
                  <a:lnTo>
                    <a:pt x="367" y="617"/>
                  </a:lnTo>
                  <a:lnTo>
                    <a:pt x="367" y="634"/>
                  </a:lnTo>
                  <a:lnTo>
                    <a:pt x="363" y="653"/>
                  </a:lnTo>
                  <a:lnTo>
                    <a:pt x="356" y="667"/>
                  </a:lnTo>
                  <a:lnTo>
                    <a:pt x="342" y="677"/>
                  </a:lnTo>
                  <a:lnTo>
                    <a:pt x="330" y="681"/>
                  </a:lnTo>
                  <a:lnTo>
                    <a:pt x="319" y="684"/>
                  </a:lnTo>
                  <a:lnTo>
                    <a:pt x="302" y="681"/>
                  </a:lnTo>
                  <a:lnTo>
                    <a:pt x="286" y="672"/>
                  </a:lnTo>
                  <a:lnTo>
                    <a:pt x="274" y="657"/>
                  </a:lnTo>
                  <a:lnTo>
                    <a:pt x="270" y="634"/>
                  </a:lnTo>
                  <a:lnTo>
                    <a:pt x="293" y="381"/>
                  </a:lnTo>
                  <a:lnTo>
                    <a:pt x="69" y="534"/>
                  </a:lnTo>
                  <a:lnTo>
                    <a:pt x="60" y="538"/>
                  </a:lnTo>
                  <a:lnTo>
                    <a:pt x="48" y="538"/>
                  </a:lnTo>
                  <a:lnTo>
                    <a:pt x="30" y="534"/>
                  </a:lnTo>
                  <a:lnTo>
                    <a:pt x="14" y="522"/>
                  </a:lnTo>
                  <a:lnTo>
                    <a:pt x="4" y="505"/>
                  </a:lnTo>
                  <a:lnTo>
                    <a:pt x="0" y="486"/>
                  </a:lnTo>
                  <a:lnTo>
                    <a:pt x="2" y="467"/>
                  </a:lnTo>
                  <a:lnTo>
                    <a:pt x="11" y="455"/>
                  </a:lnTo>
                  <a:lnTo>
                    <a:pt x="25" y="445"/>
                  </a:lnTo>
                  <a:lnTo>
                    <a:pt x="44" y="436"/>
                  </a:lnTo>
                  <a:lnTo>
                    <a:pt x="65" y="426"/>
                  </a:lnTo>
                  <a:lnTo>
                    <a:pt x="90" y="414"/>
                  </a:lnTo>
                  <a:lnTo>
                    <a:pt x="123" y="402"/>
                  </a:lnTo>
                  <a:lnTo>
                    <a:pt x="163" y="386"/>
                  </a:lnTo>
                  <a:lnTo>
                    <a:pt x="209" y="367"/>
                  </a:lnTo>
                  <a:lnTo>
                    <a:pt x="267" y="341"/>
                  </a:lnTo>
                  <a:lnTo>
                    <a:pt x="35" y="238"/>
                  </a:lnTo>
                  <a:lnTo>
                    <a:pt x="23" y="233"/>
                  </a:lnTo>
                  <a:lnTo>
                    <a:pt x="11" y="224"/>
                  </a:lnTo>
                  <a:lnTo>
                    <a:pt x="4" y="212"/>
                  </a:lnTo>
                  <a:lnTo>
                    <a:pt x="0" y="193"/>
                  </a:lnTo>
                  <a:lnTo>
                    <a:pt x="4" y="174"/>
                  </a:lnTo>
                  <a:lnTo>
                    <a:pt x="14" y="157"/>
                  </a:lnTo>
                  <a:lnTo>
                    <a:pt x="30" y="148"/>
                  </a:lnTo>
                  <a:lnTo>
                    <a:pt x="48" y="143"/>
                  </a:lnTo>
                  <a:lnTo>
                    <a:pt x="55" y="143"/>
                  </a:lnTo>
                  <a:lnTo>
                    <a:pt x="62" y="145"/>
                  </a:lnTo>
                  <a:lnTo>
                    <a:pt x="67" y="148"/>
                  </a:lnTo>
                  <a:lnTo>
                    <a:pt x="74" y="152"/>
                  </a:lnTo>
                  <a:lnTo>
                    <a:pt x="83" y="157"/>
                  </a:lnTo>
                  <a:lnTo>
                    <a:pt x="293" y="300"/>
                  </a:lnTo>
                  <a:lnTo>
                    <a:pt x="291" y="276"/>
                  </a:lnTo>
                  <a:lnTo>
                    <a:pt x="288" y="243"/>
                  </a:lnTo>
                  <a:lnTo>
                    <a:pt x="286" y="207"/>
                  </a:lnTo>
                  <a:lnTo>
                    <a:pt x="281" y="171"/>
                  </a:lnTo>
                  <a:lnTo>
                    <a:pt x="279" y="143"/>
                  </a:lnTo>
                  <a:lnTo>
                    <a:pt x="277" y="121"/>
                  </a:lnTo>
                  <a:lnTo>
                    <a:pt x="274" y="105"/>
                  </a:lnTo>
                  <a:lnTo>
                    <a:pt x="270" y="62"/>
                  </a:lnTo>
                  <a:lnTo>
                    <a:pt x="270" y="45"/>
                  </a:lnTo>
                  <a:lnTo>
                    <a:pt x="272" y="26"/>
                  </a:lnTo>
                  <a:lnTo>
                    <a:pt x="281" y="14"/>
                  </a:lnTo>
                  <a:lnTo>
                    <a:pt x="293" y="5"/>
                  </a:lnTo>
                  <a:lnTo>
                    <a:pt x="305" y="2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9050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holomorphic</a:t>
            </a:r>
            <a:r>
              <a:rPr lang="en-US" dirty="0" smtClean="0"/>
              <a:t> function on 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Surface defects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4" name="Oval 3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4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2438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Preserves   d=2 (2,2) </a:t>
            </a:r>
            <a:r>
              <a:rPr lang="en-US" sz="2800" dirty="0" err="1" smtClean="0">
                <a:solidFill>
                  <a:srgbClr val="FF0066"/>
                </a:solidFill>
              </a:rPr>
              <a:t>supersymmetry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</a:rPr>
              <a:t>subalgebra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endParaRPr lang="en-US" sz="2800" dirty="0">
              <a:solidFill>
                <a:srgbClr val="FF0066"/>
              </a:solidFill>
            </a:endParaRPr>
          </a:p>
        </p:txBody>
      </p:sp>
      <p:grpSp>
        <p:nvGrpSpPr>
          <p:cNvPr id="1229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1" y="1752600"/>
            <a:ext cx="3048000" cy="371190"/>
            <a:chOff x="924" y="1210"/>
            <a:chExt cx="15651" cy="1906"/>
          </a:xfrm>
          <a:solidFill>
            <a:srgbClr val="0000FF"/>
          </a:solidFill>
        </p:grpSpPr>
        <p:sp>
          <p:nvSpPr>
            <p:cNvPr id="12294" name="Freeform 6"/>
            <p:cNvSpPr>
              <a:spLocks noEditPoints="1"/>
            </p:cNvSpPr>
            <p:nvPr/>
          </p:nvSpPr>
          <p:spPr bwMode="auto">
            <a:xfrm>
              <a:off x="924" y="1482"/>
              <a:ext cx="1083" cy="1619"/>
            </a:xfrm>
            <a:custGeom>
              <a:avLst/>
              <a:gdLst/>
              <a:ahLst/>
              <a:cxnLst>
                <a:cxn ang="0">
                  <a:pos x="199" y="1473"/>
                </a:cxn>
                <a:cxn ang="0">
                  <a:pos x="97" y="1352"/>
                </a:cxn>
                <a:cxn ang="0">
                  <a:pos x="97" y="333"/>
                </a:cxn>
                <a:cxn ang="0">
                  <a:pos x="121" y="616"/>
                </a:cxn>
                <a:cxn ang="0">
                  <a:pos x="471" y="853"/>
                </a:cxn>
                <a:cxn ang="0">
                  <a:pos x="733" y="1009"/>
                </a:cxn>
                <a:cxn ang="0">
                  <a:pos x="864" y="1286"/>
                </a:cxn>
                <a:cxn ang="0">
                  <a:pos x="835" y="1453"/>
                </a:cxn>
                <a:cxn ang="0">
                  <a:pos x="937" y="1362"/>
                </a:cxn>
                <a:cxn ang="0">
                  <a:pos x="991" y="1079"/>
                </a:cxn>
                <a:cxn ang="0">
                  <a:pos x="816" y="817"/>
                </a:cxn>
                <a:cxn ang="0">
                  <a:pos x="539" y="681"/>
                </a:cxn>
                <a:cxn ang="0">
                  <a:pos x="272" y="515"/>
                </a:cxn>
                <a:cxn ang="0">
                  <a:pos x="185" y="288"/>
                </a:cxn>
                <a:cxn ang="0">
                  <a:pos x="908" y="136"/>
                </a:cxn>
                <a:cxn ang="0">
                  <a:pos x="850" y="197"/>
                </a:cxn>
                <a:cxn ang="0">
                  <a:pos x="908" y="136"/>
                </a:cxn>
                <a:cxn ang="0">
                  <a:pos x="675" y="41"/>
                </a:cxn>
                <a:cxn ang="0">
                  <a:pos x="850" y="61"/>
                </a:cxn>
                <a:cxn ang="0">
                  <a:pos x="923" y="15"/>
                </a:cxn>
                <a:cxn ang="0">
                  <a:pos x="976" y="36"/>
                </a:cxn>
                <a:cxn ang="0">
                  <a:pos x="976" y="484"/>
                </a:cxn>
                <a:cxn ang="0">
                  <a:pos x="918" y="495"/>
                </a:cxn>
                <a:cxn ang="0">
                  <a:pos x="869" y="358"/>
                </a:cxn>
                <a:cxn ang="0">
                  <a:pos x="578" y="111"/>
                </a:cxn>
                <a:cxn ang="0">
                  <a:pos x="316" y="162"/>
                </a:cxn>
                <a:cxn ang="0">
                  <a:pos x="272" y="384"/>
                </a:cxn>
                <a:cxn ang="0">
                  <a:pos x="500" y="575"/>
                </a:cxn>
                <a:cxn ang="0">
                  <a:pos x="962" y="842"/>
                </a:cxn>
                <a:cxn ang="0">
                  <a:pos x="1083" y="1160"/>
                </a:cxn>
                <a:cxn ang="0">
                  <a:pos x="913" y="1498"/>
                </a:cxn>
                <a:cxn ang="0">
                  <a:pos x="510" y="1619"/>
                </a:cxn>
                <a:cxn ang="0">
                  <a:pos x="325" y="1584"/>
                </a:cxn>
                <a:cxn ang="0">
                  <a:pos x="131" y="1569"/>
                </a:cxn>
                <a:cxn ang="0">
                  <a:pos x="73" y="1614"/>
                </a:cxn>
                <a:cxn ang="0">
                  <a:pos x="24" y="1569"/>
                </a:cxn>
                <a:cxn ang="0">
                  <a:pos x="49" y="1044"/>
                </a:cxn>
                <a:cxn ang="0">
                  <a:pos x="97" y="1064"/>
                </a:cxn>
                <a:cxn ang="0">
                  <a:pos x="131" y="1241"/>
                </a:cxn>
                <a:cxn ang="0">
                  <a:pos x="359" y="1493"/>
                </a:cxn>
                <a:cxn ang="0">
                  <a:pos x="665" y="1513"/>
                </a:cxn>
                <a:cxn ang="0">
                  <a:pos x="792" y="1347"/>
                </a:cxn>
                <a:cxn ang="0">
                  <a:pos x="714" y="1095"/>
                </a:cxn>
                <a:cxn ang="0">
                  <a:pos x="398" y="903"/>
                </a:cxn>
                <a:cxn ang="0">
                  <a:pos x="102" y="701"/>
                </a:cxn>
                <a:cxn ang="0">
                  <a:pos x="0" y="449"/>
                </a:cxn>
                <a:cxn ang="0">
                  <a:pos x="136" y="111"/>
                </a:cxn>
                <a:cxn ang="0">
                  <a:pos x="490" y="0"/>
                </a:cxn>
              </a:cxnLst>
              <a:rect l="0" t="0" r="r" b="b"/>
              <a:pathLst>
                <a:path w="1083" h="1619">
                  <a:moveTo>
                    <a:pt x="97" y="1352"/>
                  </a:moveTo>
                  <a:lnTo>
                    <a:pt x="97" y="1493"/>
                  </a:lnTo>
                  <a:lnTo>
                    <a:pt x="146" y="1478"/>
                  </a:lnTo>
                  <a:lnTo>
                    <a:pt x="199" y="1473"/>
                  </a:lnTo>
                  <a:lnTo>
                    <a:pt x="155" y="1427"/>
                  </a:lnTo>
                  <a:lnTo>
                    <a:pt x="121" y="1387"/>
                  </a:lnTo>
                  <a:lnTo>
                    <a:pt x="102" y="1362"/>
                  </a:lnTo>
                  <a:lnTo>
                    <a:pt x="97" y="1352"/>
                  </a:lnTo>
                  <a:close/>
                  <a:moveTo>
                    <a:pt x="219" y="162"/>
                  </a:moveTo>
                  <a:lnTo>
                    <a:pt x="160" y="207"/>
                  </a:lnTo>
                  <a:lnTo>
                    <a:pt x="121" y="268"/>
                  </a:lnTo>
                  <a:lnTo>
                    <a:pt x="97" y="333"/>
                  </a:lnTo>
                  <a:lnTo>
                    <a:pt x="83" y="399"/>
                  </a:lnTo>
                  <a:lnTo>
                    <a:pt x="78" y="464"/>
                  </a:lnTo>
                  <a:lnTo>
                    <a:pt x="87" y="545"/>
                  </a:lnTo>
                  <a:lnTo>
                    <a:pt x="121" y="616"/>
                  </a:lnTo>
                  <a:lnTo>
                    <a:pt x="170" y="676"/>
                  </a:lnTo>
                  <a:lnTo>
                    <a:pt x="228" y="726"/>
                  </a:lnTo>
                  <a:lnTo>
                    <a:pt x="384" y="817"/>
                  </a:lnTo>
                  <a:lnTo>
                    <a:pt x="471" y="853"/>
                  </a:lnTo>
                  <a:lnTo>
                    <a:pt x="539" y="883"/>
                  </a:lnTo>
                  <a:lnTo>
                    <a:pt x="602" y="918"/>
                  </a:lnTo>
                  <a:lnTo>
                    <a:pt x="670" y="958"/>
                  </a:lnTo>
                  <a:lnTo>
                    <a:pt x="733" y="1009"/>
                  </a:lnTo>
                  <a:lnTo>
                    <a:pt x="787" y="1064"/>
                  </a:lnTo>
                  <a:lnTo>
                    <a:pt x="826" y="1130"/>
                  </a:lnTo>
                  <a:lnTo>
                    <a:pt x="855" y="1200"/>
                  </a:lnTo>
                  <a:lnTo>
                    <a:pt x="864" y="1286"/>
                  </a:lnTo>
                  <a:lnTo>
                    <a:pt x="864" y="1311"/>
                  </a:lnTo>
                  <a:lnTo>
                    <a:pt x="860" y="1352"/>
                  </a:lnTo>
                  <a:lnTo>
                    <a:pt x="850" y="1402"/>
                  </a:lnTo>
                  <a:lnTo>
                    <a:pt x="835" y="1453"/>
                  </a:lnTo>
                  <a:lnTo>
                    <a:pt x="826" y="1458"/>
                  </a:lnTo>
                  <a:lnTo>
                    <a:pt x="864" y="1437"/>
                  </a:lnTo>
                  <a:lnTo>
                    <a:pt x="903" y="1402"/>
                  </a:lnTo>
                  <a:lnTo>
                    <a:pt x="937" y="1362"/>
                  </a:lnTo>
                  <a:lnTo>
                    <a:pt x="971" y="1306"/>
                  </a:lnTo>
                  <a:lnTo>
                    <a:pt x="991" y="1241"/>
                  </a:lnTo>
                  <a:lnTo>
                    <a:pt x="1000" y="1160"/>
                  </a:lnTo>
                  <a:lnTo>
                    <a:pt x="991" y="1079"/>
                  </a:lnTo>
                  <a:lnTo>
                    <a:pt x="971" y="1004"/>
                  </a:lnTo>
                  <a:lnTo>
                    <a:pt x="932" y="938"/>
                  </a:lnTo>
                  <a:lnTo>
                    <a:pt x="884" y="878"/>
                  </a:lnTo>
                  <a:lnTo>
                    <a:pt x="816" y="817"/>
                  </a:lnTo>
                  <a:lnTo>
                    <a:pt x="748" y="772"/>
                  </a:lnTo>
                  <a:lnTo>
                    <a:pt x="680" y="737"/>
                  </a:lnTo>
                  <a:lnTo>
                    <a:pt x="612" y="711"/>
                  </a:lnTo>
                  <a:lnTo>
                    <a:pt x="539" y="681"/>
                  </a:lnTo>
                  <a:lnTo>
                    <a:pt x="466" y="646"/>
                  </a:lnTo>
                  <a:lnTo>
                    <a:pt x="393" y="605"/>
                  </a:lnTo>
                  <a:lnTo>
                    <a:pt x="325" y="560"/>
                  </a:lnTo>
                  <a:lnTo>
                    <a:pt x="272" y="515"/>
                  </a:lnTo>
                  <a:lnTo>
                    <a:pt x="223" y="459"/>
                  </a:lnTo>
                  <a:lnTo>
                    <a:pt x="194" y="394"/>
                  </a:lnTo>
                  <a:lnTo>
                    <a:pt x="185" y="323"/>
                  </a:lnTo>
                  <a:lnTo>
                    <a:pt x="185" y="288"/>
                  </a:lnTo>
                  <a:lnTo>
                    <a:pt x="194" y="227"/>
                  </a:lnTo>
                  <a:lnTo>
                    <a:pt x="223" y="162"/>
                  </a:lnTo>
                  <a:lnTo>
                    <a:pt x="219" y="162"/>
                  </a:lnTo>
                  <a:close/>
                  <a:moveTo>
                    <a:pt x="908" y="136"/>
                  </a:moveTo>
                  <a:lnTo>
                    <a:pt x="894" y="142"/>
                  </a:lnTo>
                  <a:lnTo>
                    <a:pt x="860" y="152"/>
                  </a:lnTo>
                  <a:lnTo>
                    <a:pt x="811" y="157"/>
                  </a:lnTo>
                  <a:lnTo>
                    <a:pt x="850" y="197"/>
                  </a:lnTo>
                  <a:lnTo>
                    <a:pt x="874" y="227"/>
                  </a:lnTo>
                  <a:lnTo>
                    <a:pt x="894" y="247"/>
                  </a:lnTo>
                  <a:lnTo>
                    <a:pt x="908" y="268"/>
                  </a:lnTo>
                  <a:lnTo>
                    <a:pt x="908" y="136"/>
                  </a:lnTo>
                  <a:close/>
                  <a:moveTo>
                    <a:pt x="490" y="0"/>
                  </a:moveTo>
                  <a:lnTo>
                    <a:pt x="554" y="5"/>
                  </a:lnTo>
                  <a:lnTo>
                    <a:pt x="612" y="15"/>
                  </a:lnTo>
                  <a:lnTo>
                    <a:pt x="675" y="41"/>
                  </a:lnTo>
                  <a:lnTo>
                    <a:pt x="709" y="51"/>
                  </a:lnTo>
                  <a:lnTo>
                    <a:pt x="748" y="61"/>
                  </a:lnTo>
                  <a:lnTo>
                    <a:pt x="801" y="66"/>
                  </a:lnTo>
                  <a:lnTo>
                    <a:pt x="850" y="61"/>
                  </a:lnTo>
                  <a:lnTo>
                    <a:pt x="884" y="46"/>
                  </a:lnTo>
                  <a:lnTo>
                    <a:pt x="908" y="26"/>
                  </a:lnTo>
                  <a:lnTo>
                    <a:pt x="913" y="20"/>
                  </a:lnTo>
                  <a:lnTo>
                    <a:pt x="923" y="15"/>
                  </a:lnTo>
                  <a:lnTo>
                    <a:pt x="932" y="5"/>
                  </a:lnTo>
                  <a:lnTo>
                    <a:pt x="957" y="5"/>
                  </a:lnTo>
                  <a:lnTo>
                    <a:pt x="976" y="26"/>
                  </a:lnTo>
                  <a:lnTo>
                    <a:pt x="976" y="36"/>
                  </a:lnTo>
                  <a:lnTo>
                    <a:pt x="981" y="51"/>
                  </a:lnTo>
                  <a:lnTo>
                    <a:pt x="981" y="454"/>
                  </a:lnTo>
                  <a:lnTo>
                    <a:pt x="976" y="469"/>
                  </a:lnTo>
                  <a:lnTo>
                    <a:pt x="976" y="484"/>
                  </a:lnTo>
                  <a:lnTo>
                    <a:pt x="966" y="489"/>
                  </a:lnTo>
                  <a:lnTo>
                    <a:pt x="957" y="500"/>
                  </a:lnTo>
                  <a:lnTo>
                    <a:pt x="928" y="500"/>
                  </a:lnTo>
                  <a:lnTo>
                    <a:pt x="918" y="495"/>
                  </a:lnTo>
                  <a:lnTo>
                    <a:pt x="908" y="474"/>
                  </a:lnTo>
                  <a:lnTo>
                    <a:pt x="908" y="464"/>
                  </a:lnTo>
                  <a:lnTo>
                    <a:pt x="903" y="449"/>
                  </a:lnTo>
                  <a:lnTo>
                    <a:pt x="869" y="358"/>
                  </a:lnTo>
                  <a:lnTo>
                    <a:pt x="811" y="273"/>
                  </a:lnTo>
                  <a:lnTo>
                    <a:pt x="743" y="202"/>
                  </a:lnTo>
                  <a:lnTo>
                    <a:pt x="660" y="147"/>
                  </a:lnTo>
                  <a:lnTo>
                    <a:pt x="578" y="111"/>
                  </a:lnTo>
                  <a:lnTo>
                    <a:pt x="495" y="96"/>
                  </a:lnTo>
                  <a:lnTo>
                    <a:pt x="422" y="106"/>
                  </a:lnTo>
                  <a:lnTo>
                    <a:pt x="364" y="126"/>
                  </a:lnTo>
                  <a:lnTo>
                    <a:pt x="316" y="162"/>
                  </a:lnTo>
                  <a:lnTo>
                    <a:pt x="287" y="212"/>
                  </a:lnTo>
                  <a:lnTo>
                    <a:pt x="262" y="263"/>
                  </a:lnTo>
                  <a:lnTo>
                    <a:pt x="257" y="323"/>
                  </a:lnTo>
                  <a:lnTo>
                    <a:pt x="272" y="384"/>
                  </a:lnTo>
                  <a:lnTo>
                    <a:pt x="306" y="439"/>
                  </a:lnTo>
                  <a:lnTo>
                    <a:pt x="355" y="489"/>
                  </a:lnTo>
                  <a:lnTo>
                    <a:pt x="422" y="535"/>
                  </a:lnTo>
                  <a:lnTo>
                    <a:pt x="500" y="575"/>
                  </a:lnTo>
                  <a:lnTo>
                    <a:pt x="665" y="646"/>
                  </a:lnTo>
                  <a:lnTo>
                    <a:pt x="787" y="706"/>
                  </a:lnTo>
                  <a:lnTo>
                    <a:pt x="884" y="772"/>
                  </a:lnTo>
                  <a:lnTo>
                    <a:pt x="962" y="842"/>
                  </a:lnTo>
                  <a:lnTo>
                    <a:pt x="1015" y="918"/>
                  </a:lnTo>
                  <a:lnTo>
                    <a:pt x="1054" y="999"/>
                  </a:lnTo>
                  <a:lnTo>
                    <a:pt x="1078" y="1079"/>
                  </a:lnTo>
                  <a:lnTo>
                    <a:pt x="1083" y="1160"/>
                  </a:lnTo>
                  <a:lnTo>
                    <a:pt x="1073" y="1266"/>
                  </a:lnTo>
                  <a:lnTo>
                    <a:pt x="1039" y="1357"/>
                  </a:lnTo>
                  <a:lnTo>
                    <a:pt x="986" y="1432"/>
                  </a:lnTo>
                  <a:lnTo>
                    <a:pt x="913" y="1498"/>
                  </a:lnTo>
                  <a:lnTo>
                    <a:pt x="826" y="1553"/>
                  </a:lnTo>
                  <a:lnTo>
                    <a:pt x="728" y="1589"/>
                  </a:lnTo>
                  <a:lnTo>
                    <a:pt x="622" y="1609"/>
                  </a:lnTo>
                  <a:lnTo>
                    <a:pt x="510" y="1619"/>
                  </a:lnTo>
                  <a:lnTo>
                    <a:pt x="481" y="1619"/>
                  </a:lnTo>
                  <a:lnTo>
                    <a:pt x="437" y="1614"/>
                  </a:lnTo>
                  <a:lnTo>
                    <a:pt x="388" y="1604"/>
                  </a:lnTo>
                  <a:lnTo>
                    <a:pt x="325" y="1584"/>
                  </a:lnTo>
                  <a:lnTo>
                    <a:pt x="253" y="1559"/>
                  </a:lnTo>
                  <a:lnTo>
                    <a:pt x="199" y="1553"/>
                  </a:lnTo>
                  <a:lnTo>
                    <a:pt x="165" y="1559"/>
                  </a:lnTo>
                  <a:lnTo>
                    <a:pt x="131" y="1569"/>
                  </a:lnTo>
                  <a:lnTo>
                    <a:pt x="97" y="1594"/>
                  </a:lnTo>
                  <a:lnTo>
                    <a:pt x="87" y="1604"/>
                  </a:lnTo>
                  <a:lnTo>
                    <a:pt x="78" y="1609"/>
                  </a:lnTo>
                  <a:lnTo>
                    <a:pt x="73" y="1614"/>
                  </a:lnTo>
                  <a:lnTo>
                    <a:pt x="49" y="1614"/>
                  </a:lnTo>
                  <a:lnTo>
                    <a:pt x="29" y="1594"/>
                  </a:lnTo>
                  <a:lnTo>
                    <a:pt x="29" y="1584"/>
                  </a:lnTo>
                  <a:lnTo>
                    <a:pt x="24" y="1569"/>
                  </a:lnTo>
                  <a:lnTo>
                    <a:pt x="24" y="1090"/>
                  </a:lnTo>
                  <a:lnTo>
                    <a:pt x="29" y="1074"/>
                  </a:lnTo>
                  <a:lnTo>
                    <a:pt x="29" y="1064"/>
                  </a:lnTo>
                  <a:lnTo>
                    <a:pt x="49" y="1044"/>
                  </a:lnTo>
                  <a:lnTo>
                    <a:pt x="63" y="1044"/>
                  </a:lnTo>
                  <a:lnTo>
                    <a:pt x="78" y="1049"/>
                  </a:lnTo>
                  <a:lnTo>
                    <a:pt x="87" y="1054"/>
                  </a:lnTo>
                  <a:lnTo>
                    <a:pt x="97" y="1064"/>
                  </a:lnTo>
                  <a:lnTo>
                    <a:pt x="102" y="1074"/>
                  </a:lnTo>
                  <a:lnTo>
                    <a:pt x="102" y="1125"/>
                  </a:lnTo>
                  <a:lnTo>
                    <a:pt x="112" y="1175"/>
                  </a:lnTo>
                  <a:lnTo>
                    <a:pt x="131" y="1241"/>
                  </a:lnTo>
                  <a:lnTo>
                    <a:pt x="170" y="1316"/>
                  </a:lnTo>
                  <a:lnTo>
                    <a:pt x="233" y="1392"/>
                  </a:lnTo>
                  <a:lnTo>
                    <a:pt x="296" y="1448"/>
                  </a:lnTo>
                  <a:lnTo>
                    <a:pt x="359" y="1493"/>
                  </a:lnTo>
                  <a:lnTo>
                    <a:pt x="432" y="1523"/>
                  </a:lnTo>
                  <a:lnTo>
                    <a:pt x="515" y="1533"/>
                  </a:lnTo>
                  <a:lnTo>
                    <a:pt x="597" y="1528"/>
                  </a:lnTo>
                  <a:lnTo>
                    <a:pt x="665" y="1513"/>
                  </a:lnTo>
                  <a:lnTo>
                    <a:pt x="714" y="1483"/>
                  </a:lnTo>
                  <a:lnTo>
                    <a:pt x="753" y="1448"/>
                  </a:lnTo>
                  <a:lnTo>
                    <a:pt x="777" y="1402"/>
                  </a:lnTo>
                  <a:lnTo>
                    <a:pt x="792" y="1347"/>
                  </a:lnTo>
                  <a:lnTo>
                    <a:pt x="796" y="1286"/>
                  </a:lnTo>
                  <a:lnTo>
                    <a:pt x="787" y="1216"/>
                  </a:lnTo>
                  <a:lnTo>
                    <a:pt x="758" y="1150"/>
                  </a:lnTo>
                  <a:lnTo>
                    <a:pt x="714" y="1095"/>
                  </a:lnTo>
                  <a:lnTo>
                    <a:pt x="660" y="1049"/>
                  </a:lnTo>
                  <a:lnTo>
                    <a:pt x="597" y="1004"/>
                  </a:lnTo>
                  <a:lnTo>
                    <a:pt x="461" y="933"/>
                  </a:lnTo>
                  <a:lnTo>
                    <a:pt x="398" y="903"/>
                  </a:lnTo>
                  <a:lnTo>
                    <a:pt x="393" y="888"/>
                  </a:lnTo>
                  <a:lnTo>
                    <a:pt x="267" y="827"/>
                  </a:lnTo>
                  <a:lnTo>
                    <a:pt x="170" y="767"/>
                  </a:lnTo>
                  <a:lnTo>
                    <a:pt x="102" y="701"/>
                  </a:lnTo>
                  <a:lnTo>
                    <a:pt x="49" y="641"/>
                  </a:lnTo>
                  <a:lnTo>
                    <a:pt x="19" y="575"/>
                  </a:lnTo>
                  <a:lnTo>
                    <a:pt x="5" y="510"/>
                  </a:lnTo>
                  <a:lnTo>
                    <a:pt x="0" y="449"/>
                  </a:lnTo>
                  <a:lnTo>
                    <a:pt x="10" y="343"/>
                  </a:lnTo>
                  <a:lnTo>
                    <a:pt x="34" y="252"/>
                  </a:lnTo>
                  <a:lnTo>
                    <a:pt x="78" y="177"/>
                  </a:lnTo>
                  <a:lnTo>
                    <a:pt x="136" y="111"/>
                  </a:lnTo>
                  <a:lnTo>
                    <a:pt x="204" y="66"/>
                  </a:lnTo>
                  <a:lnTo>
                    <a:pt x="287" y="31"/>
                  </a:lnTo>
                  <a:lnTo>
                    <a:pt x="384" y="5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 noEditPoints="1"/>
            </p:cNvSpPr>
            <p:nvPr/>
          </p:nvSpPr>
          <p:spPr bwMode="auto">
            <a:xfrm>
              <a:off x="2881" y="2072"/>
              <a:ext cx="971" cy="1029"/>
            </a:xfrm>
            <a:custGeom>
              <a:avLst/>
              <a:gdLst/>
              <a:ahLst/>
              <a:cxnLst>
                <a:cxn ang="0">
                  <a:pos x="505" y="469"/>
                </a:cxn>
                <a:cxn ang="0">
                  <a:pos x="340" y="525"/>
                </a:cxn>
                <a:cxn ang="0">
                  <a:pos x="233" y="600"/>
                </a:cxn>
                <a:cxn ang="0">
                  <a:pos x="180" y="696"/>
                </a:cxn>
                <a:cxn ang="0">
                  <a:pos x="165" y="782"/>
                </a:cxn>
                <a:cxn ang="0">
                  <a:pos x="204" y="898"/>
                </a:cxn>
                <a:cxn ang="0">
                  <a:pos x="296" y="963"/>
                </a:cxn>
                <a:cxn ang="0">
                  <a:pos x="403" y="969"/>
                </a:cxn>
                <a:cxn ang="0">
                  <a:pos x="500" y="928"/>
                </a:cxn>
                <a:cxn ang="0">
                  <a:pos x="578" y="837"/>
                </a:cxn>
                <a:cxn ang="0">
                  <a:pos x="612" y="686"/>
                </a:cxn>
                <a:cxn ang="0">
                  <a:pos x="389" y="0"/>
                </a:cxn>
                <a:cxn ang="0">
                  <a:pos x="544" y="31"/>
                </a:cxn>
                <a:cxn ang="0">
                  <a:pos x="685" y="121"/>
                </a:cxn>
                <a:cxn ang="0">
                  <a:pos x="753" y="247"/>
                </a:cxn>
                <a:cxn ang="0">
                  <a:pos x="762" y="842"/>
                </a:cxn>
                <a:cxn ang="0">
                  <a:pos x="787" y="918"/>
                </a:cxn>
                <a:cxn ang="0">
                  <a:pos x="840" y="943"/>
                </a:cxn>
                <a:cxn ang="0">
                  <a:pos x="869" y="933"/>
                </a:cxn>
                <a:cxn ang="0">
                  <a:pos x="903" y="893"/>
                </a:cxn>
                <a:cxn ang="0">
                  <a:pos x="918" y="797"/>
                </a:cxn>
                <a:cxn ang="0">
                  <a:pos x="971" y="676"/>
                </a:cxn>
                <a:cxn ang="0">
                  <a:pos x="962" y="868"/>
                </a:cxn>
                <a:cxn ang="0">
                  <a:pos x="918" y="958"/>
                </a:cxn>
                <a:cxn ang="0">
                  <a:pos x="850" y="999"/>
                </a:cxn>
                <a:cxn ang="0">
                  <a:pos x="796" y="1009"/>
                </a:cxn>
                <a:cxn ang="0">
                  <a:pos x="694" y="969"/>
                </a:cxn>
                <a:cxn ang="0">
                  <a:pos x="636" y="878"/>
                </a:cxn>
                <a:cxn ang="0">
                  <a:pos x="626" y="837"/>
                </a:cxn>
                <a:cxn ang="0">
                  <a:pos x="549" y="948"/>
                </a:cxn>
                <a:cxn ang="0">
                  <a:pos x="422" y="1019"/>
                </a:cxn>
                <a:cxn ang="0">
                  <a:pos x="291" y="1024"/>
                </a:cxn>
                <a:cxn ang="0">
                  <a:pos x="175" y="1004"/>
                </a:cxn>
                <a:cxn ang="0">
                  <a:pos x="73" y="948"/>
                </a:cxn>
                <a:cxn ang="0">
                  <a:pos x="10" y="853"/>
                </a:cxn>
                <a:cxn ang="0">
                  <a:pos x="5" y="732"/>
                </a:cxn>
                <a:cxn ang="0">
                  <a:pos x="68" y="605"/>
                </a:cxn>
                <a:cxn ang="0">
                  <a:pos x="214" y="500"/>
                </a:cxn>
                <a:cxn ang="0">
                  <a:pos x="422" y="439"/>
                </a:cxn>
                <a:cxn ang="0">
                  <a:pos x="612" y="419"/>
                </a:cxn>
                <a:cxn ang="0">
                  <a:pos x="607" y="257"/>
                </a:cxn>
                <a:cxn ang="0">
                  <a:pos x="554" y="142"/>
                </a:cxn>
                <a:cxn ang="0">
                  <a:pos x="476" y="71"/>
                </a:cxn>
                <a:cxn ang="0">
                  <a:pos x="384" y="51"/>
                </a:cxn>
                <a:cxn ang="0">
                  <a:pos x="267" y="71"/>
                </a:cxn>
                <a:cxn ang="0">
                  <a:pos x="151" y="152"/>
                </a:cxn>
                <a:cxn ang="0">
                  <a:pos x="233" y="182"/>
                </a:cxn>
                <a:cxn ang="0">
                  <a:pos x="262" y="237"/>
                </a:cxn>
                <a:cxn ang="0">
                  <a:pos x="257" y="298"/>
                </a:cxn>
                <a:cxn ang="0">
                  <a:pos x="204" y="348"/>
                </a:cxn>
                <a:cxn ang="0">
                  <a:pos x="121" y="353"/>
                </a:cxn>
                <a:cxn ang="0">
                  <a:pos x="73" y="298"/>
                </a:cxn>
                <a:cxn ang="0">
                  <a:pos x="73" y="182"/>
                </a:cxn>
                <a:cxn ang="0">
                  <a:pos x="160" y="71"/>
                </a:cxn>
                <a:cxn ang="0">
                  <a:pos x="306" y="10"/>
                </a:cxn>
              </a:cxnLst>
              <a:rect l="0" t="0" r="r" b="b"/>
              <a:pathLst>
                <a:path w="971" h="1029">
                  <a:moveTo>
                    <a:pt x="612" y="459"/>
                  </a:moveTo>
                  <a:lnTo>
                    <a:pt x="505" y="469"/>
                  </a:lnTo>
                  <a:lnTo>
                    <a:pt x="413" y="494"/>
                  </a:lnTo>
                  <a:lnTo>
                    <a:pt x="340" y="525"/>
                  </a:lnTo>
                  <a:lnTo>
                    <a:pt x="282" y="560"/>
                  </a:lnTo>
                  <a:lnTo>
                    <a:pt x="233" y="600"/>
                  </a:lnTo>
                  <a:lnTo>
                    <a:pt x="204" y="646"/>
                  </a:lnTo>
                  <a:lnTo>
                    <a:pt x="180" y="696"/>
                  </a:lnTo>
                  <a:lnTo>
                    <a:pt x="170" y="742"/>
                  </a:lnTo>
                  <a:lnTo>
                    <a:pt x="165" y="782"/>
                  </a:lnTo>
                  <a:lnTo>
                    <a:pt x="175" y="847"/>
                  </a:lnTo>
                  <a:lnTo>
                    <a:pt x="204" y="898"/>
                  </a:lnTo>
                  <a:lnTo>
                    <a:pt x="243" y="938"/>
                  </a:lnTo>
                  <a:lnTo>
                    <a:pt x="296" y="963"/>
                  </a:lnTo>
                  <a:lnTo>
                    <a:pt x="359" y="974"/>
                  </a:lnTo>
                  <a:lnTo>
                    <a:pt x="403" y="969"/>
                  </a:lnTo>
                  <a:lnTo>
                    <a:pt x="452" y="953"/>
                  </a:lnTo>
                  <a:lnTo>
                    <a:pt x="500" y="928"/>
                  </a:lnTo>
                  <a:lnTo>
                    <a:pt x="544" y="888"/>
                  </a:lnTo>
                  <a:lnTo>
                    <a:pt x="578" y="837"/>
                  </a:lnTo>
                  <a:lnTo>
                    <a:pt x="602" y="767"/>
                  </a:lnTo>
                  <a:lnTo>
                    <a:pt x="612" y="686"/>
                  </a:lnTo>
                  <a:lnTo>
                    <a:pt x="612" y="459"/>
                  </a:lnTo>
                  <a:close/>
                  <a:moveTo>
                    <a:pt x="389" y="0"/>
                  </a:moveTo>
                  <a:lnTo>
                    <a:pt x="466" y="5"/>
                  </a:lnTo>
                  <a:lnTo>
                    <a:pt x="544" y="31"/>
                  </a:lnTo>
                  <a:lnTo>
                    <a:pt x="617" y="66"/>
                  </a:lnTo>
                  <a:lnTo>
                    <a:pt x="685" y="121"/>
                  </a:lnTo>
                  <a:lnTo>
                    <a:pt x="728" y="182"/>
                  </a:lnTo>
                  <a:lnTo>
                    <a:pt x="753" y="247"/>
                  </a:lnTo>
                  <a:lnTo>
                    <a:pt x="762" y="313"/>
                  </a:lnTo>
                  <a:lnTo>
                    <a:pt x="762" y="842"/>
                  </a:lnTo>
                  <a:lnTo>
                    <a:pt x="772" y="893"/>
                  </a:lnTo>
                  <a:lnTo>
                    <a:pt x="787" y="918"/>
                  </a:lnTo>
                  <a:lnTo>
                    <a:pt x="811" y="938"/>
                  </a:lnTo>
                  <a:lnTo>
                    <a:pt x="840" y="943"/>
                  </a:lnTo>
                  <a:lnTo>
                    <a:pt x="855" y="943"/>
                  </a:lnTo>
                  <a:lnTo>
                    <a:pt x="869" y="933"/>
                  </a:lnTo>
                  <a:lnTo>
                    <a:pt x="889" y="918"/>
                  </a:lnTo>
                  <a:lnTo>
                    <a:pt x="903" y="893"/>
                  </a:lnTo>
                  <a:lnTo>
                    <a:pt x="913" y="853"/>
                  </a:lnTo>
                  <a:lnTo>
                    <a:pt x="918" y="797"/>
                  </a:lnTo>
                  <a:lnTo>
                    <a:pt x="918" y="676"/>
                  </a:lnTo>
                  <a:lnTo>
                    <a:pt x="971" y="676"/>
                  </a:lnTo>
                  <a:lnTo>
                    <a:pt x="971" y="797"/>
                  </a:lnTo>
                  <a:lnTo>
                    <a:pt x="962" y="868"/>
                  </a:lnTo>
                  <a:lnTo>
                    <a:pt x="942" y="918"/>
                  </a:lnTo>
                  <a:lnTo>
                    <a:pt x="918" y="958"/>
                  </a:lnTo>
                  <a:lnTo>
                    <a:pt x="884" y="984"/>
                  </a:lnTo>
                  <a:lnTo>
                    <a:pt x="850" y="999"/>
                  </a:lnTo>
                  <a:lnTo>
                    <a:pt x="821" y="1009"/>
                  </a:lnTo>
                  <a:lnTo>
                    <a:pt x="796" y="1009"/>
                  </a:lnTo>
                  <a:lnTo>
                    <a:pt x="738" y="999"/>
                  </a:lnTo>
                  <a:lnTo>
                    <a:pt x="694" y="969"/>
                  </a:lnTo>
                  <a:lnTo>
                    <a:pt x="660" y="928"/>
                  </a:lnTo>
                  <a:lnTo>
                    <a:pt x="636" y="878"/>
                  </a:lnTo>
                  <a:lnTo>
                    <a:pt x="626" y="827"/>
                  </a:lnTo>
                  <a:lnTo>
                    <a:pt x="626" y="837"/>
                  </a:lnTo>
                  <a:lnTo>
                    <a:pt x="597" y="898"/>
                  </a:lnTo>
                  <a:lnTo>
                    <a:pt x="549" y="948"/>
                  </a:lnTo>
                  <a:lnTo>
                    <a:pt x="495" y="994"/>
                  </a:lnTo>
                  <a:lnTo>
                    <a:pt x="422" y="1019"/>
                  </a:lnTo>
                  <a:lnTo>
                    <a:pt x="345" y="1029"/>
                  </a:lnTo>
                  <a:lnTo>
                    <a:pt x="291" y="1024"/>
                  </a:lnTo>
                  <a:lnTo>
                    <a:pt x="233" y="1019"/>
                  </a:lnTo>
                  <a:lnTo>
                    <a:pt x="175" y="1004"/>
                  </a:lnTo>
                  <a:lnTo>
                    <a:pt x="121" y="979"/>
                  </a:lnTo>
                  <a:lnTo>
                    <a:pt x="73" y="948"/>
                  </a:lnTo>
                  <a:lnTo>
                    <a:pt x="34" y="908"/>
                  </a:lnTo>
                  <a:lnTo>
                    <a:pt x="10" y="853"/>
                  </a:lnTo>
                  <a:lnTo>
                    <a:pt x="0" y="792"/>
                  </a:lnTo>
                  <a:lnTo>
                    <a:pt x="5" y="732"/>
                  </a:lnTo>
                  <a:lnTo>
                    <a:pt x="29" y="666"/>
                  </a:lnTo>
                  <a:lnTo>
                    <a:pt x="68" y="605"/>
                  </a:lnTo>
                  <a:lnTo>
                    <a:pt x="131" y="550"/>
                  </a:lnTo>
                  <a:lnTo>
                    <a:pt x="214" y="500"/>
                  </a:lnTo>
                  <a:lnTo>
                    <a:pt x="316" y="459"/>
                  </a:lnTo>
                  <a:lnTo>
                    <a:pt x="422" y="439"/>
                  </a:lnTo>
                  <a:lnTo>
                    <a:pt x="520" y="424"/>
                  </a:lnTo>
                  <a:lnTo>
                    <a:pt x="612" y="419"/>
                  </a:lnTo>
                  <a:lnTo>
                    <a:pt x="612" y="338"/>
                  </a:lnTo>
                  <a:lnTo>
                    <a:pt x="607" y="257"/>
                  </a:lnTo>
                  <a:lnTo>
                    <a:pt x="588" y="192"/>
                  </a:lnTo>
                  <a:lnTo>
                    <a:pt x="554" y="142"/>
                  </a:lnTo>
                  <a:lnTo>
                    <a:pt x="520" y="101"/>
                  </a:lnTo>
                  <a:lnTo>
                    <a:pt x="476" y="71"/>
                  </a:lnTo>
                  <a:lnTo>
                    <a:pt x="432" y="56"/>
                  </a:lnTo>
                  <a:lnTo>
                    <a:pt x="384" y="51"/>
                  </a:lnTo>
                  <a:lnTo>
                    <a:pt x="325" y="56"/>
                  </a:lnTo>
                  <a:lnTo>
                    <a:pt x="267" y="71"/>
                  </a:lnTo>
                  <a:lnTo>
                    <a:pt x="204" y="106"/>
                  </a:lnTo>
                  <a:lnTo>
                    <a:pt x="151" y="152"/>
                  </a:lnTo>
                  <a:lnTo>
                    <a:pt x="199" y="162"/>
                  </a:lnTo>
                  <a:lnTo>
                    <a:pt x="233" y="182"/>
                  </a:lnTo>
                  <a:lnTo>
                    <a:pt x="253" y="207"/>
                  </a:lnTo>
                  <a:lnTo>
                    <a:pt x="262" y="237"/>
                  </a:lnTo>
                  <a:lnTo>
                    <a:pt x="262" y="257"/>
                  </a:lnTo>
                  <a:lnTo>
                    <a:pt x="257" y="298"/>
                  </a:lnTo>
                  <a:lnTo>
                    <a:pt x="233" y="328"/>
                  </a:lnTo>
                  <a:lnTo>
                    <a:pt x="204" y="348"/>
                  </a:lnTo>
                  <a:lnTo>
                    <a:pt x="160" y="358"/>
                  </a:lnTo>
                  <a:lnTo>
                    <a:pt x="121" y="353"/>
                  </a:lnTo>
                  <a:lnTo>
                    <a:pt x="92" y="328"/>
                  </a:lnTo>
                  <a:lnTo>
                    <a:pt x="73" y="298"/>
                  </a:lnTo>
                  <a:lnTo>
                    <a:pt x="63" y="252"/>
                  </a:lnTo>
                  <a:lnTo>
                    <a:pt x="73" y="182"/>
                  </a:lnTo>
                  <a:lnTo>
                    <a:pt x="107" y="121"/>
                  </a:lnTo>
                  <a:lnTo>
                    <a:pt x="160" y="71"/>
                  </a:lnTo>
                  <a:lnTo>
                    <a:pt x="228" y="36"/>
                  </a:lnTo>
                  <a:lnTo>
                    <a:pt x="306" y="1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3925" y="1694"/>
              <a:ext cx="675" cy="1402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30" y="0"/>
                </a:cxn>
                <a:cxn ang="0">
                  <a:pos x="330" y="414"/>
                </a:cxn>
                <a:cxn ang="0">
                  <a:pos x="636" y="414"/>
                </a:cxn>
                <a:cxn ang="0">
                  <a:pos x="636" y="484"/>
                </a:cxn>
                <a:cxn ang="0">
                  <a:pos x="335" y="484"/>
                </a:cxn>
                <a:cxn ang="0">
                  <a:pos x="335" y="479"/>
                </a:cxn>
                <a:cxn ang="0">
                  <a:pos x="330" y="484"/>
                </a:cxn>
                <a:cxn ang="0">
                  <a:pos x="335" y="484"/>
                </a:cxn>
                <a:cxn ang="0">
                  <a:pos x="335" y="1155"/>
                </a:cxn>
                <a:cxn ang="0">
                  <a:pos x="355" y="1236"/>
                </a:cxn>
                <a:cxn ang="0">
                  <a:pos x="369" y="1276"/>
                </a:cxn>
                <a:cxn ang="0">
                  <a:pos x="398" y="1311"/>
                </a:cxn>
                <a:cxn ang="0">
                  <a:pos x="432" y="1331"/>
                </a:cxn>
                <a:cxn ang="0">
                  <a:pos x="481" y="1341"/>
                </a:cxn>
                <a:cxn ang="0">
                  <a:pos x="525" y="1331"/>
                </a:cxn>
                <a:cxn ang="0">
                  <a:pos x="563" y="1301"/>
                </a:cxn>
                <a:cxn ang="0">
                  <a:pos x="593" y="1256"/>
                </a:cxn>
                <a:cxn ang="0">
                  <a:pos x="617" y="1185"/>
                </a:cxn>
                <a:cxn ang="0">
                  <a:pos x="622" y="1094"/>
                </a:cxn>
                <a:cxn ang="0">
                  <a:pos x="622" y="973"/>
                </a:cxn>
                <a:cxn ang="0">
                  <a:pos x="675" y="973"/>
                </a:cxn>
                <a:cxn ang="0">
                  <a:pos x="675" y="1099"/>
                </a:cxn>
                <a:cxn ang="0">
                  <a:pos x="670" y="1160"/>
                </a:cxn>
                <a:cxn ang="0">
                  <a:pos x="661" y="1225"/>
                </a:cxn>
                <a:cxn ang="0">
                  <a:pos x="641" y="1281"/>
                </a:cxn>
                <a:cxn ang="0">
                  <a:pos x="612" y="1331"/>
                </a:cxn>
                <a:cxn ang="0">
                  <a:pos x="573" y="1367"/>
                </a:cxn>
                <a:cxn ang="0">
                  <a:pos x="525" y="1392"/>
                </a:cxn>
                <a:cxn ang="0">
                  <a:pos x="461" y="1402"/>
                </a:cxn>
                <a:cxn ang="0">
                  <a:pos x="432" y="1402"/>
                </a:cxn>
                <a:cxn ang="0">
                  <a:pos x="393" y="1397"/>
                </a:cxn>
                <a:cxn ang="0">
                  <a:pos x="316" y="1367"/>
                </a:cxn>
                <a:cxn ang="0">
                  <a:pos x="277" y="1336"/>
                </a:cxn>
                <a:cxn ang="0">
                  <a:pos x="238" y="1301"/>
                </a:cxn>
                <a:cxn ang="0">
                  <a:pos x="209" y="1246"/>
                </a:cxn>
                <a:cxn ang="0">
                  <a:pos x="189" y="1180"/>
                </a:cxn>
                <a:cxn ang="0">
                  <a:pos x="185" y="1099"/>
                </a:cxn>
                <a:cxn ang="0">
                  <a:pos x="185" y="484"/>
                </a:cxn>
                <a:cxn ang="0">
                  <a:pos x="0" y="484"/>
                </a:cxn>
                <a:cxn ang="0">
                  <a:pos x="0" y="434"/>
                </a:cxn>
                <a:cxn ang="0">
                  <a:pos x="73" y="419"/>
                </a:cxn>
                <a:cxn ang="0">
                  <a:pos x="131" y="388"/>
                </a:cxn>
                <a:cxn ang="0">
                  <a:pos x="180" y="338"/>
                </a:cxn>
                <a:cxn ang="0">
                  <a:pos x="219" y="283"/>
                </a:cxn>
                <a:cxn ang="0">
                  <a:pos x="243" y="217"/>
                </a:cxn>
                <a:cxn ang="0">
                  <a:pos x="262" y="141"/>
                </a:cxn>
                <a:cxn ang="0">
                  <a:pos x="272" y="71"/>
                </a:cxn>
                <a:cxn ang="0">
                  <a:pos x="277" y="0"/>
                </a:cxn>
              </a:cxnLst>
              <a:rect l="0" t="0" r="r" b="b"/>
              <a:pathLst>
                <a:path w="675" h="1402">
                  <a:moveTo>
                    <a:pt x="277" y="0"/>
                  </a:moveTo>
                  <a:lnTo>
                    <a:pt x="330" y="0"/>
                  </a:lnTo>
                  <a:lnTo>
                    <a:pt x="330" y="414"/>
                  </a:lnTo>
                  <a:lnTo>
                    <a:pt x="636" y="414"/>
                  </a:lnTo>
                  <a:lnTo>
                    <a:pt x="636" y="484"/>
                  </a:lnTo>
                  <a:lnTo>
                    <a:pt x="335" y="484"/>
                  </a:lnTo>
                  <a:lnTo>
                    <a:pt x="335" y="479"/>
                  </a:lnTo>
                  <a:lnTo>
                    <a:pt x="330" y="484"/>
                  </a:lnTo>
                  <a:lnTo>
                    <a:pt x="335" y="484"/>
                  </a:lnTo>
                  <a:lnTo>
                    <a:pt x="335" y="1155"/>
                  </a:lnTo>
                  <a:lnTo>
                    <a:pt x="355" y="1236"/>
                  </a:lnTo>
                  <a:lnTo>
                    <a:pt x="369" y="1276"/>
                  </a:lnTo>
                  <a:lnTo>
                    <a:pt x="398" y="1311"/>
                  </a:lnTo>
                  <a:lnTo>
                    <a:pt x="432" y="1331"/>
                  </a:lnTo>
                  <a:lnTo>
                    <a:pt x="481" y="1341"/>
                  </a:lnTo>
                  <a:lnTo>
                    <a:pt x="525" y="1331"/>
                  </a:lnTo>
                  <a:lnTo>
                    <a:pt x="563" y="1301"/>
                  </a:lnTo>
                  <a:lnTo>
                    <a:pt x="593" y="1256"/>
                  </a:lnTo>
                  <a:lnTo>
                    <a:pt x="617" y="1185"/>
                  </a:lnTo>
                  <a:lnTo>
                    <a:pt x="622" y="1094"/>
                  </a:lnTo>
                  <a:lnTo>
                    <a:pt x="622" y="973"/>
                  </a:lnTo>
                  <a:lnTo>
                    <a:pt x="675" y="973"/>
                  </a:lnTo>
                  <a:lnTo>
                    <a:pt x="675" y="1099"/>
                  </a:lnTo>
                  <a:lnTo>
                    <a:pt x="670" y="1160"/>
                  </a:lnTo>
                  <a:lnTo>
                    <a:pt x="661" y="1225"/>
                  </a:lnTo>
                  <a:lnTo>
                    <a:pt x="641" y="1281"/>
                  </a:lnTo>
                  <a:lnTo>
                    <a:pt x="612" y="1331"/>
                  </a:lnTo>
                  <a:lnTo>
                    <a:pt x="573" y="1367"/>
                  </a:lnTo>
                  <a:lnTo>
                    <a:pt x="525" y="1392"/>
                  </a:lnTo>
                  <a:lnTo>
                    <a:pt x="461" y="1402"/>
                  </a:lnTo>
                  <a:lnTo>
                    <a:pt x="432" y="1402"/>
                  </a:lnTo>
                  <a:lnTo>
                    <a:pt x="393" y="1397"/>
                  </a:lnTo>
                  <a:lnTo>
                    <a:pt x="316" y="1367"/>
                  </a:lnTo>
                  <a:lnTo>
                    <a:pt x="277" y="1336"/>
                  </a:lnTo>
                  <a:lnTo>
                    <a:pt x="238" y="1301"/>
                  </a:lnTo>
                  <a:lnTo>
                    <a:pt x="209" y="1246"/>
                  </a:lnTo>
                  <a:lnTo>
                    <a:pt x="189" y="1180"/>
                  </a:lnTo>
                  <a:lnTo>
                    <a:pt x="185" y="1099"/>
                  </a:lnTo>
                  <a:lnTo>
                    <a:pt x="185" y="484"/>
                  </a:lnTo>
                  <a:lnTo>
                    <a:pt x="0" y="484"/>
                  </a:lnTo>
                  <a:lnTo>
                    <a:pt x="0" y="434"/>
                  </a:lnTo>
                  <a:lnTo>
                    <a:pt x="73" y="419"/>
                  </a:lnTo>
                  <a:lnTo>
                    <a:pt x="131" y="388"/>
                  </a:lnTo>
                  <a:lnTo>
                    <a:pt x="180" y="338"/>
                  </a:lnTo>
                  <a:lnTo>
                    <a:pt x="219" y="283"/>
                  </a:lnTo>
                  <a:lnTo>
                    <a:pt x="243" y="217"/>
                  </a:lnTo>
                  <a:lnTo>
                    <a:pt x="262" y="141"/>
                  </a:lnTo>
                  <a:lnTo>
                    <a:pt x="272" y="71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5498" y="2082"/>
              <a:ext cx="1074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4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5" y="202"/>
                </a:cxn>
                <a:cxn ang="0">
                  <a:pos x="938" y="96"/>
                </a:cxn>
                <a:cxn ang="0">
                  <a:pos x="899" y="51"/>
                </a:cxn>
                <a:cxn ang="0">
                  <a:pos x="768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9" y="903"/>
                </a:cxn>
                <a:cxn ang="0">
                  <a:pos x="666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2" y="646"/>
                </a:cxn>
                <a:cxn ang="0">
                  <a:pos x="1011" y="656"/>
                </a:cxn>
                <a:cxn ang="0">
                  <a:pos x="986" y="742"/>
                </a:cxn>
                <a:cxn ang="0">
                  <a:pos x="875" y="913"/>
                </a:cxn>
                <a:cxn ang="0">
                  <a:pos x="666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200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4" y="343"/>
                </a:cxn>
                <a:cxn ang="0">
                  <a:pos x="112" y="212"/>
                </a:cxn>
                <a:cxn ang="0">
                  <a:pos x="263" y="46"/>
                </a:cxn>
              </a:cxnLst>
              <a:rect l="0" t="0" r="r" b="b"/>
              <a:pathLst>
                <a:path w="1074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30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70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40" y="56"/>
                  </a:lnTo>
                  <a:lnTo>
                    <a:pt x="1064" y="96"/>
                  </a:lnTo>
                  <a:lnTo>
                    <a:pt x="1074" y="147"/>
                  </a:lnTo>
                  <a:lnTo>
                    <a:pt x="1064" y="197"/>
                  </a:lnTo>
                  <a:lnTo>
                    <a:pt x="1045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5" y="202"/>
                  </a:lnTo>
                  <a:lnTo>
                    <a:pt x="884" y="162"/>
                  </a:lnTo>
                  <a:lnTo>
                    <a:pt x="904" y="126"/>
                  </a:lnTo>
                  <a:lnTo>
                    <a:pt x="938" y="96"/>
                  </a:lnTo>
                  <a:lnTo>
                    <a:pt x="981" y="81"/>
                  </a:lnTo>
                  <a:lnTo>
                    <a:pt x="938" y="61"/>
                  </a:lnTo>
                  <a:lnTo>
                    <a:pt x="899" y="51"/>
                  </a:lnTo>
                  <a:lnTo>
                    <a:pt x="875" y="51"/>
                  </a:lnTo>
                  <a:lnTo>
                    <a:pt x="816" y="61"/>
                  </a:lnTo>
                  <a:lnTo>
                    <a:pt x="768" y="91"/>
                  </a:lnTo>
                  <a:lnTo>
                    <a:pt x="729" y="137"/>
                  </a:lnTo>
                  <a:lnTo>
                    <a:pt x="700" y="182"/>
                  </a:lnTo>
                  <a:lnTo>
                    <a:pt x="680" y="232"/>
                  </a:lnTo>
                  <a:lnTo>
                    <a:pt x="666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9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6" y="964"/>
                  </a:lnTo>
                  <a:lnTo>
                    <a:pt x="700" y="959"/>
                  </a:lnTo>
                  <a:lnTo>
                    <a:pt x="739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5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2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1" y="656"/>
                  </a:lnTo>
                  <a:lnTo>
                    <a:pt x="1011" y="666"/>
                  </a:lnTo>
                  <a:lnTo>
                    <a:pt x="1006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5" y="913"/>
                  </a:lnTo>
                  <a:lnTo>
                    <a:pt x="811" y="964"/>
                  </a:lnTo>
                  <a:lnTo>
                    <a:pt x="743" y="999"/>
                  </a:lnTo>
                  <a:lnTo>
                    <a:pt x="666" y="1009"/>
                  </a:lnTo>
                  <a:lnTo>
                    <a:pt x="598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3" y="843"/>
                  </a:lnTo>
                  <a:lnTo>
                    <a:pt x="423" y="858"/>
                  </a:lnTo>
                  <a:lnTo>
                    <a:pt x="399" y="888"/>
                  </a:lnTo>
                  <a:lnTo>
                    <a:pt x="370" y="928"/>
                  </a:lnTo>
                  <a:lnTo>
                    <a:pt x="326" y="969"/>
                  </a:lnTo>
                  <a:lnTo>
                    <a:pt x="268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3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200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8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2" y="464"/>
                  </a:lnTo>
                  <a:lnTo>
                    <a:pt x="496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3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6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200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4" y="353"/>
                  </a:lnTo>
                  <a:lnTo>
                    <a:pt x="64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3" y="46"/>
                  </a:lnTo>
                  <a:lnTo>
                    <a:pt x="331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6829" y="1210"/>
              <a:ext cx="554" cy="105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316" y="0"/>
                </a:cxn>
                <a:cxn ang="0">
                  <a:pos x="330" y="5"/>
                </a:cxn>
                <a:cxn ang="0">
                  <a:pos x="335" y="5"/>
                </a:cxn>
                <a:cxn ang="0">
                  <a:pos x="340" y="15"/>
                </a:cxn>
                <a:cxn ang="0">
                  <a:pos x="345" y="30"/>
                </a:cxn>
                <a:cxn ang="0">
                  <a:pos x="345" y="948"/>
                </a:cxn>
                <a:cxn ang="0">
                  <a:pos x="350" y="968"/>
                </a:cxn>
                <a:cxn ang="0">
                  <a:pos x="364" y="983"/>
                </a:cxn>
                <a:cxn ang="0">
                  <a:pos x="389" y="993"/>
                </a:cxn>
                <a:cxn ang="0">
                  <a:pos x="432" y="998"/>
                </a:cxn>
                <a:cxn ang="0">
                  <a:pos x="554" y="998"/>
                </a:cxn>
                <a:cxn ang="0">
                  <a:pos x="554" y="1054"/>
                </a:cxn>
                <a:cxn ang="0">
                  <a:pos x="457" y="1054"/>
                </a:cxn>
                <a:cxn ang="0">
                  <a:pos x="389" y="1049"/>
                </a:cxn>
                <a:cxn ang="0">
                  <a:pos x="194" y="1049"/>
                </a:cxn>
                <a:cxn ang="0">
                  <a:pos x="136" y="1054"/>
                </a:cxn>
                <a:cxn ang="0">
                  <a:pos x="10" y="1054"/>
                </a:cxn>
                <a:cxn ang="0">
                  <a:pos x="10" y="998"/>
                </a:cxn>
                <a:cxn ang="0">
                  <a:pos x="131" y="998"/>
                </a:cxn>
                <a:cxn ang="0">
                  <a:pos x="175" y="988"/>
                </a:cxn>
                <a:cxn ang="0">
                  <a:pos x="199" y="978"/>
                </a:cxn>
                <a:cxn ang="0">
                  <a:pos x="214" y="963"/>
                </a:cxn>
                <a:cxn ang="0">
                  <a:pos x="219" y="948"/>
                </a:cxn>
                <a:cxn ang="0">
                  <a:pos x="219" y="116"/>
                </a:cxn>
                <a:cxn ang="0">
                  <a:pos x="155" y="141"/>
                </a:cxn>
                <a:cxn ang="0">
                  <a:pos x="92" y="151"/>
                </a:cxn>
                <a:cxn ang="0">
                  <a:pos x="39" y="156"/>
                </a:cxn>
                <a:cxn ang="0">
                  <a:pos x="0" y="156"/>
                </a:cxn>
                <a:cxn ang="0">
                  <a:pos x="0" y="101"/>
                </a:cxn>
                <a:cxn ang="0">
                  <a:pos x="49" y="101"/>
                </a:cxn>
                <a:cxn ang="0">
                  <a:pos x="107" y="96"/>
                </a:cxn>
                <a:cxn ang="0">
                  <a:pos x="170" y="81"/>
                </a:cxn>
                <a:cxn ang="0">
                  <a:pos x="238" y="50"/>
                </a:cxn>
                <a:cxn ang="0">
                  <a:pos x="296" y="0"/>
                </a:cxn>
              </a:cxnLst>
              <a:rect l="0" t="0" r="r" b="b"/>
              <a:pathLst>
                <a:path w="554" h="1054">
                  <a:moveTo>
                    <a:pt x="296" y="0"/>
                  </a:moveTo>
                  <a:lnTo>
                    <a:pt x="316" y="0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15"/>
                  </a:lnTo>
                  <a:lnTo>
                    <a:pt x="345" y="30"/>
                  </a:lnTo>
                  <a:lnTo>
                    <a:pt x="345" y="948"/>
                  </a:lnTo>
                  <a:lnTo>
                    <a:pt x="350" y="968"/>
                  </a:lnTo>
                  <a:lnTo>
                    <a:pt x="364" y="983"/>
                  </a:lnTo>
                  <a:lnTo>
                    <a:pt x="389" y="993"/>
                  </a:lnTo>
                  <a:lnTo>
                    <a:pt x="432" y="998"/>
                  </a:lnTo>
                  <a:lnTo>
                    <a:pt x="554" y="998"/>
                  </a:lnTo>
                  <a:lnTo>
                    <a:pt x="554" y="1054"/>
                  </a:lnTo>
                  <a:lnTo>
                    <a:pt x="457" y="1054"/>
                  </a:lnTo>
                  <a:lnTo>
                    <a:pt x="389" y="1049"/>
                  </a:lnTo>
                  <a:lnTo>
                    <a:pt x="194" y="1049"/>
                  </a:lnTo>
                  <a:lnTo>
                    <a:pt x="136" y="1054"/>
                  </a:lnTo>
                  <a:lnTo>
                    <a:pt x="10" y="1054"/>
                  </a:lnTo>
                  <a:lnTo>
                    <a:pt x="10" y="998"/>
                  </a:lnTo>
                  <a:lnTo>
                    <a:pt x="131" y="998"/>
                  </a:lnTo>
                  <a:lnTo>
                    <a:pt x="175" y="988"/>
                  </a:lnTo>
                  <a:lnTo>
                    <a:pt x="199" y="978"/>
                  </a:lnTo>
                  <a:lnTo>
                    <a:pt x="214" y="963"/>
                  </a:lnTo>
                  <a:lnTo>
                    <a:pt x="219" y="948"/>
                  </a:lnTo>
                  <a:lnTo>
                    <a:pt x="219" y="116"/>
                  </a:lnTo>
                  <a:lnTo>
                    <a:pt x="155" y="141"/>
                  </a:lnTo>
                  <a:lnTo>
                    <a:pt x="92" y="151"/>
                  </a:lnTo>
                  <a:lnTo>
                    <a:pt x="39" y="156"/>
                  </a:lnTo>
                  <a:lnTo>
                    <a:pt x="0" y="156"/>
                  </a:lnTo>
                  <a:lnTo>
                    <a:pt x="0" y="101"/>
                  </a:lnTo>
                  <a:lnTo>
                    <a:pt x="49" y="101"/>
                  </a:lnTo>
                  <a:lnTo>
                    <a:pt x="107" y="96"/>
                  </a:lnTo>
                  <a:lnTo>
                    <a:pt x="170" y="81"/>
                  </a:lnTo>
                  <a:lnTo>
                    <a:pt x="238" y="5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 noEditPoints="1"/>
            </p:cNvSpPr>
            <p:nvPr/>
          </p:nvSpPr>
          <p:spPr bwMode="auto">
            <a:xfrm>
              <a:off x="8339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0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5" y="15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0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0568" y="2082"/>
              <a:ext cx="1073" cy="1009"/>
            </a:xfrm>
            <a:custGeom>
              <a:avLst/>
              <a:gdLst/>
              <a:ahLst/>
              <a:cxnLst>
                <a:cxn ang="0">
                  <a:pos x="486" y="11"/>
                </a:cxn>
                <a:cxn ang="0">
                  <a:pos x="612" y="101"/>
                </a:cxn>
                <a:cxn ang="0">
                  <a:pos x="685" y="101"/>
                </a:cxn>
                <a:cxn ang="0">
                  <a:pos x="811" y="11"/>
                </a:cxn>
                <a:cxn ang="0">
                  <a:pos x="1001" y="31"/>
                </a:cxn>
                <a:cxn ang="0">
                  <a:pos x="1073" y="147"/>
                </a:cxn>
                <a:cxn ang="0">
                  <a:pos x="1020" y="258"/>
                </a:cxn>
                <a:cxn ang="0">
                  <a:pos x="918" y="273"/>
                </a:cxn>
                <a:cxn ang="0">
                  <a:pos x="874" y="202"/>
                </a:cxn>
                <a:cxn ang="0">
                  <a:pos x="937" y="96"/>
                </a:cxn>
                <a:cxn ang="0">
                  <a:pos x="899" y="51"/>
                </a:cxn>
                <a:cxn ang="0">
                  <a:pos x="767" y="91"/>
                </a:cxn>
                <a:cxn ang="0">
                  <a:pos x="680" y="232"/>
                </a:cxn>
                <a:cxn ang="0">
                  <a:pos x="588" y="621"/>
                </a:cxn>
                <a:cxn ang="0">
                  <a:pos x="554" y="782"/>
                </a:cxn>
                <a:cxn ang="0">
                  <a:pos x="568" y="903"/>
                </a:cxn>
                <a:cxn ang="0">
                  <a:pos x="665" y="964"/>
                </a:cxn>
                <a:cxn ang="0">
                  <a:pos x="782" y="923"/>
                </a:cxn>
                <a:cxn ang="0">
                  <a:pos x="918" y="762"/>
                </a:cxn>
                <a:cxn ang="0">
                  <a:pos x="971" y="646"/>
                </a:cxn>
                <a:cxn ang="0">
                  <a:pos x="1010" y="656"/>
                </a:cxn>
                <a:cxn ang="0">
                  <a:pos x="986" y="742"/>
                </a:cxn>
                <a:cxn ang="0">
                  <a:pos x="874" y="913"/>
                </a:cxn>
                <a:cxn ang="0">
                  <a:pos x="665" y="1009"/>
                </a:cxn>
                <a:cxn ang="0">
                  <a:pos x="491" y="938"/>
                </a:cxn>
                <a:cxn ang="0">
                  <a:pos x="423" y="858"/>
                </a:cxn>
                <a:cxn ang="0">
                  <a:pos x="326" y="969"/>
                </a:cxn>
                <a:cxn ang="0">
                  <a:pos x="146" y="1004"/>
                </a:cxn>
                <a:cxn ang="0">
                  <a:pos x="10" y="918"/>
                </a:cxn>
                <a:cxn ang="0">
                  <a:pos x="34" y="772"/>
                </a:cxn>
                <a:cxn ang="0">
                  <a:pos x="146" y="737"/>
                </a:cxn>
                <a:cxn ang="0">
                  <a:pos x="199" y="807"/>
                </a:cxn>
                <a:cxn ang="0">
                  <a:pos x="136" y="913"/>
                </a:cxn>
                <a:cxn ang="0">
                  <a:pos x="180" y="959"/>
                </a:cxn>
                <a:cxn ang="0">
                  <a:pos x="306" y="918"/>
                </a:cxn>
                <a:cxn ang="0">
                  <a:pos x="408" y="727"/>
                </a:cxn>
                <a:cxn ang="0">
                  <a:pos x="510" y="293"/>
                </a:cxn>
                <a:cxn ang="0">
                  <a:pos x="520" y="137"/>
                </a:cxn>
                <a:cxn ang="0">
                  <a:pos x="457" y="56"/>
                </a:cxn>
                <a:cxn ang="0">
                  <a:pos x="374" y="51"/>
                </a:cxn>
                <a:cxn ang="0">
                  <a:pos x="243" y="121"/>
                </a:cxn>
                <a:cxn ang="0">
                  <a:pos x="122" y="338"/>
                </a:cxn>
                <a:cxn ang="0">
                  <a:pos x="78" y="363"/>
                </a:cxn>
                <a:cxn ang="0">
                  <a:pos x="63" y="343"/>
                </a:cxn>
                <a:cxn ang="0">
                  <a:pos x="112" y="212"/>
                </a:cxn>
                <a:cxn ang="0">
                  <a:pos x="262" y="46"/>
                </a:cxn>
              </a:cxnLst>
              <a:rect l="0" t="0" r="r" b="b"/>
              <a:pathLst>
                <a:path w="1073" h="1009">
                  <a:moveTo>
                    <a:pt x="413" y="0"/>
                  </a:moveTo>
                  <a:lnTo>
                    <a:pt x="447" y="0"/>
                  </a:lnTo>
                  <a:lnTo>
                    <a:pt x="486" y="11"/>
                  </a:lnTo>
                  <a:lnTo>
                    <a:pt x="529" y="31"/>
                  </a:lnTo>
                  <a:lnTo>
                    <a:pt x="573" y="61"/>
                  </a:lnTo>
                  <a:lnTo>
                    <a:pt x="612" y="101"/>
                  </a:lnTo>
                  <a:lnTo>
                    <a:pt x="641" y="167"/>
                  </a:lnTo>
                  <a:lnTo>
                    <a:pt x="661" y="137"/>
                  </a:lnTo>
                  <a:lnTo>
                    <a:pt x="685" y="101"/>
                  </a:lnTo>
                  <a:lnTo>
                    <a:pt x="719" y="66"/>
                  </a:lnTo>
                  <a:lnTo>
                    <a:pt x="763" y="36"/>
                  </a:lnTo>
                  <a:lnTo>
                    <a:pt x="811" y="11"/>
                  </a:lnTo>
                  <a:lnTo>
                    <a:pt x="869" y="0"/>
                  </a:lnTo>
                  <a:lnTo>
                    <a:pt x="957" y="11"/>
                  </a:lnTo>
                  <a:lnTo>
                    <a:pt x="1001" y="31"/>
                  </a:lnTo>
                  <a:lnTo>
                    <a:pt x="1039" y="56"/>
                  </a:lnTo>
                  <a:lnTo>
                    <a:pt x="1064" y="96"/>
                  </a:lnTo>
                  <a:lnTo>
                    <a:pt x="1073" y="147"/>
                  </a:lnTo>
                  <a:lnTo>
                    <a:pt x="1064" y="197"/>
                  </a:lnTo>
                  <a:lnTo>
                    <a:pt x="1044" y="232"/>
                  </a:lnTo>
                  <a:lnTo>
                    <a:pt x="1020" y="258"/>
                  </a:lnTo>
                  <a:lnTo>
                    <a:pt x="986" y="273"/>
                  </a:lnTo>
                  <a:lnTo>
                    <a:pt x="957" y="278"/>
                  </a:lnTo>
                  <a:lnTo>
                    <a:pt x="918" y="273"/>
                  </a:lnTo>
                  <a:lnTo>
                    <a:pt x="894" y="253"/>
                  </a:lnTo>
                  <a:lnTo>
                    <a:pt x="879" y="227"/>
                  </a:lnTo>
                  <a:lnTo>
                    <a:pt x="874" y="202"/>
                  </a:lnTo>
                  <a:lnTo>
                    <a:pt x="884" y="162"/>
                  </a:lnTo>
                  <a:lnTo>
                    <a:pt x="903" y="126"/>
                  </a:lnTo>
                  <a:lnTo>
                    <a:pt x="937" y="96"/>
                  </a:lnTo>
                  <a:lnTo>
                    <a:pt x="981" y="81"/>
                  </a:lnTo>
                  <a:lnTo>
                    <a:pt x="937" y="61"/>
                  </a:lnTo>
                  <a:lnTo>
                    <a:pt x="899" y="51"/>
                  </a:lnTo>
                  <a:lnTo>
                    <a:pt x="874" y="51"/>
                  </a:lnTo>
                  <a:lnTo>
                    <a:pt x="816" y="61"/>
                  </a:lnTo>
                  <a:lnTo>
                    <a:pt x="767" y="91"/>
                  </a:lnTo>
                  <a:lnTo>
                    <a:pt x="729" y="137"/>
                  </a:lnTo>
                  <a:lnTo>
                    <a:pt x="699" y="182"/>
                  </a:lnTo>
                  <a:lnTo>
                    <a:pt x="680" y="232"/>
                  </a:lnTo>
                  <a:lnTo>
                    <a:pt x="665" y="278"/>
                  </a:lnTo>
                  <a:lnTo>
                    <a:pt x="661" y="313"/>
                  </a:lnTo>
                  <a:lnTo>
                    <a:pt x="588" y="621"/>
                  </a:lnTo>
                  <a:lnTo>
                    <a:pt x="573" y="686"/>
                  </a:lnTo>
                  <a:lnTo>
                    <a:pt x="559" y="737"/>
                  </a:lnTo>
                  <a:lnTo>
                    <a:pt x="554" y="782"/>
                  </a:lnTo>
                  <a:lnTo>
                    <a:pt x="549" y="817"/>
                  </a:lnTo>
                  <a:lnTo>
                    <a:pt x="554" y="863"/>
                  </a:lnTo>
                  <a:lnTo>
                    <a:pt x="568" y="903"/>
                  </a:lnTo>
                  <a:lnTo>
                    <a:pt x="588" y="933"/>
                  </a:lnTo>
                  <a:lnTo>
                    <a:pt x="622" y="953"/>
                  </a:lnTo>
                  <a:lnTo>
                    <a:pt x="665" y="964"/>
                  </a:lnTo>
                  <a:lnTo>
                    <a:pt x="699" y="959"/>
                  </a:lnTo>
                  <a:lnTo>
                    <a:pt x="738" y="948"/>
                  </a:lnTo>
                  <a:lnTo>
                    <a:pt x="782" y="923"/>
                  </a:lnTo>
                  <a:lnTo>
                    <a:pt x="831" y="888"/>
                  </a:lnTo>
                  <a:lnTo>
                    <a:pt x="874" y="832"/>
                  </a:lnTo>
                  <a:lnTo>
                    <a:pt x="918" y="762"/>
                  </a:lnTo>
                  <a:lnTo>
                    <a:pt x="952" y="671"/>
                  </a:lnTo>
                  <a:lnTo>
                    <a:pt x="962" y="651"/>
                  </a:lnTo>
                  <a:lnTo>
                    <a:pt x="971" y="646"/>
                  </a:lnTo>
                  <a:lnTo>
                    <a:pt x="996" y="646"/>
                  </a:lnTo>
                  <a:lnTo>
                    <a:pt x="1001" y="651"/>
                  </a:lnTo>
                  <a:lnTo>
                    <a:pt x="1010" y="656"/>
                  </a:lnTo>
                  <a:lnTo>
                    <a:pt x="1010" y="666"/>
                  </a:lnTo>
                  <a:lnTo>
                    <a:pt x="1005" y="696"/>
                  </a:lnTo>
                  <a:lnTo>
                    <a:pt x="986" y="742"/>
                  </a:lnTo>
                  <a:lnTo>
                    <a:pt x="962" y="797"/>
                  </a:lnTo>
                  <a:lnTo>
                    <a:pt x="923" y="858"/>
                  </a:lnTo>
                  <a:lnTo>
                    <a:pt x="874" y="913"/>
                  </a:lnTo>
                  <a:lnTo>
                    <a:pt x="816" y="964"/>
                  </a:lnTo>
                  <a:lnTo>
                    <a:pt x="743" y="999"/>
                  </a:lnTo>
                  <a:lnTo>
                    <a:pt x="665" y="1009"/>
                  </a:lnTo>
                  <a:lnTo>
                    <a:pt x="597" y="999"/>
                  </a:lnTo>
                  <a:lnTo>
                    <a:pt x="539" y="974"/>
                  </a:lnTo>
                  <a:lnTo>
                    <a:pt x="491" y="938"/>
                  </a:lnTo>
                  <a:lnTo>
                    <a:pt x="457" y="893"/>
                  </a:lnTo>
                  <a:lnTo>
                    <a:pt x="432" y="843"/>
                  </a:lnTo>
                  <a:lnTo>
                    <a:pt x="423" y="858"/>
                  </a:lnTo>
                  <a:lnTo>
                    <a:pt x="398" y="888"/>
                  </a:lnTo>
                  <a:lnTo>
                    <a:pt x="369" y="928"/>
                  </a:lnTo>
                  <a:lnTo>
                    <a:pt x="326" y="969"/>
                  </a:lnTo>
                  <a:lnTo>
                    <a:pt x="267" y="999"/>
                  </a:lnTo>
                  <a:lnTo>
                    <a:pt x="204" y="1009"/>
                  </a:lnTo>
                  <a:lnTo>
                    <a:pt x="146" y="1004"/>
                  </a:lnTo>
                  <a:lnTo>
                    <a:pt x="92" y="989"/>
                  </a:lnTo>
                  <a:lnTo>
                    <a:pt x="44" y="959"/>
                  </a:lnTo>
                  <a:lnTo>
                    <a:pt x="10" y="918"/>
                  </a:lnTo>
                  <a:lnTo>
                    <a:pt x="0" y="863"/>
                  </a:lnTo>
                  <a:lnTo>
                    <a:pt x="10" y="812"/>
                  </a:lnTo>
                  <a:lnTo>
                    <a:pt x="34" y="772"/>
                  </a:lnTo>
                  <a:lnTo>
                    <a:pt x="73" y="742"/>
                  </a:lnTo>
                  <a:lnTo>
                    <a:pt x="117" y="732"/>
                  </a:lnTo>
                  <a:lnTo>
                    <a:pt x="146" y="737"/>
                  </a:lnTo>
                  <a:lnTo>
                    <a:pt x="170" y="747"/>
                  </a:lnTo>
                  <a:lnTo>
                    <a:pt x="190" y="772"/>
                  </a:lnTo>
                  <a:lnTo>
                    <a:pt x="199" y="807"/>
                  </a:lnTo>
                  <a:lnTo>
                    <a:pt x="190" y="853"/>
                  </a:lnTo>
                  <a:lnTo>
                    <a:pt x="170" y="888"/>
                  </a:lnTo>
                  <a:lnTo>
                    <a:pt x="136" y="913"/>
                  </a:lnTo>
                  <a:lnTo>
                    <a:pt x="97" y="928"/>
                  </a:lnTo>
                  <a:lnTo>
                    <a:pt x="141" y="948"/>
                  </a:lnTo>
                  <a:lnTo>
                    <a:pt x="180" y="959"/>
                  </a:lnTo>
                  <a:lnTo>
                    <a:pt x="204" y="959"/>
                  </a:lnTo>
                  <a:lnTo>
                    <a:pt x="258" y="948"/>
                  </a:lnTo>
                  <a:lnTo>
                    <a:pt x="306" y="918"/>
                  </a:lnTo>
                  <a:lnTo>
                    <a:pt x="350" y="868"/>
                  </a:lnTo>
                  <a:lnTo>
                    <a:pt x="384" y="802"/>
                  </a:lnTo>
                  <a:lnTo>
                    <a:pt x="408" y="727"/>
                  </a:lnTo>
                  <a:lnTo>
                    <a:pt x="471" y="464"/>
                  </a:lnTo>
                  <a:lnTo>
                    <a:pt x="495" y="368"/>
                  </a:lnTo>
                  <a:lnTo>
                    <a:pt x="510" y="293"/>
                  </a:lnTo>
                  <a:lnTo>
                    <a:pt x="520" y="237"/>
                  </a:lnTo>
                  <a:lnTo>
                    <a:pt x="525" y="197"/>
                  </a:lnTo>
                  <a:lnTo>
                    <a:pt x="520" y="137"/>
                  </a:lnTo>
                  <a:lnTo>
                    <a:pt x="505" y="101"/>
                  </a:lnTo>
                  <a:lnTo>
                    <a:pt x="481" y="71"/>
                  </a:lnTo>
                  <a:lnTo>
                    <a:pt x="457" y="56"/>
                  </a:lnTo>
                  <a:lnTo>
                    <a:pt x="432" y="46"/>
                  </a:lnTo>
                  <a:lnTo>
                    <a:pt x="408" y="46"/>
                  </a:lnTo>
                  <a:lnTo>
                    <a:pt x="374" y="51"/>
                  </a:lnTo>
                  <a:lnTo>
                    <a:pt x="335" y="61"/>
                  </a:lnTo>
                  <a:lnTo>
                    <a:pt x="292" y="86"/>
                  </a:lnTo>
                  <a:lnTo>
                    <a:pt x="243" y="121"/>
                  </a:lnTo>
                  <a:lnTo>
                    <a:pt x="199" y="177"/>
                  </a:lnTo>
                  <a:lnTo>
                    <a:pt x="156" y="247"/>
                  </a:lnTo>
                  <a:lnTo>
                    <a:pt x="122" y="338"/>
                  </a:lnTo>
                  <a:lnTo>
                    <a:pt x="112" y="358"/>
                  </a:lnTo>
                  <a:lnTo>
                    <a:pt x="102" y="363"/>
                  </a:lnTo>
                  <a:lnTo>
                    <a:pt x="78" y="363"/>
                  </a:lnTo>
                  <a:lnTo>
                    <a:pt x="68" y="358"/>
                  </a:lnTo>
                  <a:lnTo>
                    <a:pt x="63" y="353"/>
                  </a:lnTo>
                  <a:lnTo>
                    <a:pt x="63" y="343"/>
                  </a:lnTo>
                  <a:lnTo>
                    <a:pt x="68" y="313"/>
                  </a:lnTo>
                  <a:lnTo>
                    <a:pt x="88" y="268"/>
                  </a:lnTo>
                  <a:lnTo>
                    <a:pt x="112" y="212"/>
                  </a:lnTo>
                  <a:lnTo>
                    <a:pt x="151" y="152"/>
                  </a:lnTo>
                  <a:lnTo>
                    <a:pt x="204" y="96"/>
                  </a:lnTo>
                  <a:lnTo>
                    <a:pt x="262" y="46"/>
                  </a:lnTo>
                  <a:lnTo>
                    <a:pt x="330" y="1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1821" y="1210"/>
              <a:ext cx="685" cy="1049"/>
            </a:xfrm>
            <a:custGeom>
              <a:avLst/>
              <a:gdLst/>
              <a:ahLst/>
              <a:cxnLst>
                <a:cxn ang="0">
                  <a:pos x="403" y="5"/>
                </a:cxn>
                <a:cxn ang="0">
                  <a:pos x="544" y="61"/>
                </a:cxn>
                <a:cxn ang="0">
                  <a:pos x="646" y="161"/>
                </a:cxn>
                <a:cxn ang="0">
                  <a:pos x="680" y="308"/>
                </a:cxn>
                <a:cxn ang="0">
                  <a:pos x="636" y="469"/>
                </a:cxn>
                <a:cxn ang="0">
                  <a:pos x="529" y="595"/>
                </a:cxn>
                <a:cxn ang="0">
                  <a:pos x="418" y="686"/>
                </a:cxn>
                <a:cxn ang="0">
                  <a:pos x="335" y="756"/>
                </a:cxn>
                <a:cxn ang="0">
                  <a:pos x="228" y="852"/>
                </a:cxn>
                <a:cxn ang="0">
                  <a:pos x="534" y="918"/>
                </a:cxn>
                <a:cxn ang="0">
                  <a:pos x="588" y="908"/>
                </a:cxn>
                <a:cxn ang="0">
                  <a:pos x="612" y="842"/>
                </a:cxn>
                <a:cxn ang="0">
                  <a:pos x="626" y="761"/>
                </a:cxn>
                <a:cxn ang="0">
                  <a:pos x="636" y="1049"/>
                </a:cxn>
                <a:cxn ang="0">
                  <a:pos x="5" y="1004"/>
                </a:cxn>
                <a:cxn ang="0">
                  <a:pos x="384" y="605"/>
                </a:cxn>
                <a:cxn ang="0">
                  <a:pos x="457" y="514"/>
                </a:cxn>
                <a:cxn ang="0">
                  <a:pos x="520" y="383"/>
                </a:cxn>
                <a:cxn ang="0">
                  <a:pos x="525" y="242"/>
                </a:cxn>
                <a:cxn ang="0">
                  <a:pos x="471" y="131"/>
                </a:cxn>
                <a:cxn ang="0">
                  <a:pos x="364" y="61"/>
                </a:cxn>
                <a:cxn ang="0">
                  <a:pos x="253" y="55"/>
                </a:cxn>
                <a:cxn ang="0">
                  <a:pos x="155" y="96"/>
                </a:cxn>
                <a:cxn ang="0">
                  <a:pos x="78" y="197"/>
                </a:cxn>
                <a:cxn ang="0">
                  <a:pos x="141" y="217"/>
                </a:cxn>
                <a:cxn ang="0">
                  <a:pos x="165" y="262"/>
                </a:cxn>
                <a:cxn ang="0">
                  <a:pos x="155" y="318"/>
                </a:cxn>
                <a:cxn ang="0">
                  <a:pos x="112" y="363"/>
                </a:cxn>
                <a:cxn ang="0">
                  <a:pos x="68" y="368"/>
                </a:cxn>
                <a:cxn ang="0">
                  <a:pos x="24" y="348"/>
                </a:cxn>
                <a:cxn ang="0">
                  <a:pos x="0" y="282"/>
                </a:cxn>
                <a:cxn ang="0">
                  <a:pos x="39" y="146"/>
                </a:cxn>
                <a:cxn ang="0">
                  <a:pos x="155" y="40"/>
                </a:cxn>
                <a:cxn ang="0">
                  <a:pos x="321" y="0"/>
                </a:cxn>
              </a:cxnLst>
              <a:rect l="0" t="0" r="r" b="b"/>
              <a:pathLst>
                <a:path w="685" h="1049">
                  <a:moveTo>
                    <a:pt x="321" y="0"/>
                  </a:moveTo>
                  <a:lnTo>
                    <a:pt x="403" y="5"/>
                  </a:lnTo>
                  <a:lnTo>
                    <a:pt x="481" y="25"/>
                  </a:lnTo>
                  <a:lnTo>
                    <a:pt x="544" y="61"/>
                  </a:lnTo>
                  <a:lnTo>
                    <a:pt x="602" y="106"/>
                  </a:lnTo>
                  <a:lnTo>
                    <a:pt x="646" y="161"/>
                  </a:lnTo>
                  <a:lnTo>
                    <a:pt x="670" y="232"/>
                  </a:lnTo>
                  <a:lnTo>
                    <a:pt x="680" y="308"/>
                  </a:lnTo>
                  <a:lnTo>
                    <a:pt x="670" y="393"/>
                  </a:lnTo>
                  <a:lnTo>
                    <a:pt x="636" y="469"/>
                  </a:lnTo>
                  <a:lnTo>
                    <a:pt x="588" y="535"/>
                  </a:lnTo>
                  <a:lnTo>
                    <a:pt x="529" y="595"/>
                  </a:lnTo>
                  <a:lnTo>
                    <a:pt x="461" y="651"/>
                  </a:lnTo>
                  <a:lnTo>
                    <a:pt x="418" y="686"/>
                  </a:lnTo>
                  <a:lnTo>
                    <a:pt x="379" y="721"/>
                  </a:lnTo>
                  <a:lnTo>
                    <a:pt x="335" y="756"/>
                  </a:lnTo>
                  <a:lnTo>
                    <a:pt x="287" y="802"/>
                  </a:lnTo>
                  <a:lnTo>
                    <a:pt x="228" y="852"/>
                  </a:lnTo>
                  <a:lnTo>
                    <a:pt x="155" y="918"/>
                  </a:lnTo>
                  <a:lnTo>
                    <a:pt x="534" y="918"/>
                  </a:lnTo>
                  <a:lnTo>
                    <a:pt x="568" y="913"/>
                  </a:lnTo>
                  <a:lnTo>
                    <a:pt x="588" y="908"/>
                  </a:lnTo>
                  <a:lnTo>
                    <a:pt x="602" y="883"/>
                  </a:lnTo>
                  <a:lnTo>
                    <a:pt x="612" y="842"/>
                  </a:lnTo>
                  <a:lnTo>
                    <a:pt x="622" y="797"/>
                  </a:lnTo>
                  <a:lnTo>
                    <a:pt x="626" y="761"/>
                  </a:lnTo>
                  <a:lnTo>
                    <a:pt x="685" y="761"/>
                  </a:lnTo>
                  <a:lnTo>
                    <a:pt x="636" y="1049"/>
                  </a:lnTo>
                  <a:lnTo>
                    <a:pt x="5" y="1049"/>
                  </a:lnTo>
                  <a:lnTo>
                    <a:pt x="5" y="1004"/>
                  </a:lnTo>
                  <a:lnTo>
                    <a:pt x="10" y="993"/>
                  </a:lnTo>
                  <a:lnTo>
                    <a:pt x="384" y="605"/>
                  </a:lnTo>
                  <a:lnTo>
                    <a:pt x="418" y="565"/>
                  </a:lnTo>
                  <a:lnTo>
                    <a:pt x="457" y="514"/>
                  </a:lnTo>
                  <a:lnTo>
                    <a:pt x="491" y="454"/>
                  </a:lnTo>
                  <a:lnTo>
                    <a:pt x="520" y="383"/>
                  </a:lnTo>
                  <a:lnTo>
                    <a:pt x="529" y="303"/>
                  </a:lnTo>
                  <a:lnTo>
                    <a:pt x="525" y="242"/>
                  </a:lnTo>
                  <a:lnTo>
                    <a:pt x="500" y="182"/>
                  </a:lnTo>
                  <a:lnTo>
                    <a:pt x="471" y="131"/>
                  </a:lnTo>
                  <a:lnTo>
                    <a:pt x="423" y="86"/>
                  </a:lnTo>
                  <a:lnTo>
                    <a:pt x="364" y="61"/>
                  </a:lnTo>
                  <a:lnTo>
                    <a:pt x="296" y="50"/>
                  </a:lnTo>
                  <a:lnTo>
                    <a:pt x="253" y="55"/>
                  </a:lnTo>
                  <a:lnTo>
                    <a:pt x="204" y="71"/>
                  </a:lnTo>
                  <a:lnTo>
                    <a:pt x="155" y="96"/>
                  </a:lnTo>
                  <a:lnTo>
                    <a:pt x="112" y="141"/>
                  </a:lnTo>
                  <a:lnTo>
                    <a:pt x="78" y="197"/>
                  </a:lnTo>
                  <a:lnTo>
                    <a:pt x="117" y="202"/>
                  </a:lnTo>
                  <a:lnTo>
                    <a:pt x="141" y="217"/>
                  </a:lnTo>
                  <a:lnTo>
                    <a:pt x="155" y="237"/>
                  </a:lnTo>
                  <a:lnTo>
                    <a:pt x="165" y="262"/>
                  </a:lnTo>
                  <a:lnTo>
                    <a:pt x="165" y="282"/>
                  </a:lnTo>
                  <a:lnTo>
                    <a:pt x="155" y="318"/>
                  </a:lnTo>
                  <a:lnTo>
                    <a:pt x="141" y="348"/>
                  </a:lnTo>
                  <a:lnTo>
                    <a:pt x="112" y="363"/>
                  </a:lnTo>
                  <a:lnTo>
                    <a:pt x="83" y="368"/>
                  </a:lnTo>
                  <a:lnTo>
                    <a:pt x="68" y="368"/>
                  </a:lnTo>
                  <a:lnTo>
                    <a:pt x="49" y="363"/>
                  </a:lnTo>
                  <a:lnTo>
                    <a:pt x="24" y="348"/>
                  </a:lnTo>
                  <a:lnTo>
                    <a:pt x="5" y="323"/>
                  </a:lnTo>
                  <a:lnTo>
                    <a:pt x="0" y="282"/>
                  </a:lnTo>
                  <a:lnTo>
                    <a:pt x="10" y="212"/>
                  </a:lnTo>
                  <a:lnTo>
                    <a:pt x="39" y="146"/>
                  </a:lnTo>
                  <a:lnTo>
                    <a:pt x="87" y="86"/>
                  </a:lnTo>
                  <a:lnTo>
                    <a:pt x="155" y="40"/>
                  </a:lnTo>
                  <a:lnTo>
                    <a:pt x="233" y="1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 noEditPoints="1"/>
            </p:cNvSpPr>
            <p:nvPr/>
          </p:nvSpPr>
          <p:spPr bwMode="auto">
            <a:xfrm>
              <a:off x="13433" y="2254"/>
              <a:ext cx="1438" cy="519"/>
            </a:xfrm>
            <a:custGeom>
              <a:avLst/>
              <a:gdLst/>
              <a:ahLst/>
              <a:cxnLst>
                <a:cxn ang="0">
                  <a:pos x="44" y="434"/>
                </a:cxn>
                <a:cxn ang="0">
                  <a:pos x="1404" y="434"/>
                </a:cxn>
                <a:cxn ang="0">
                  <a:pos x="1423" y="444"/>
                </a:cxn>
                <a:cxn ang="0">
                  <a:pos x="1433" y="454"/>
                </a:cxn>
                <a:cxn ang="0">
                  <a:pos x="1438" y="464"/>
                </a:cxn>
                <a:cxn ang="0">
                  <a:pos x="1438" y="494"/>
                </a:cxn>
                <a:cxn ang="0">
                  <a:pos x="1433" y="504"/>
                </a:cxn>
                <a:cxn ang="0">
                  <a:pos x="1413" y="514"/>
                </a:cxn>
                <a:cxn ang="0">
                  <a:pos x="1399" y="519"/>
                </a:cxn>
                <a:cxn ang="0">
                  <a:pos x="49" y="519"/>
                </a:cxn>
                <a:cxn ang="0">
                  <a:pos x="34" y="514"/>
                </a:cxn>
                <a:cxn ang="0">
                  <a:pos x="25" y="514"/>
                </a:cxn>
                <a:cxn ang="0">
                  <a:pos x="5" y="494"/>
                </a:cxn>
                <a:cxn ang="0">
                  <a:pos x="5" y="464"/>
                </a:cxn>
                <a:cxn ang="0">
                  <a:pos x="15" y="454"/>
                </a:cxn>
                <a:cxn ang="0">
                  <a:pos x="20" y="444"/>
                </a:cxn>
                <a:cxn ang="0">
                  <a:pos x="29" y="439"/>
                </a:cxn>
                <a:cxn ang="0">
                  <a:pos x="44" y="434"/>
                </a:cxn>
                <a:cxn ang="0">
                  <a:pos x="39" y="0"/>
                </a:cxn>
                <a:cxn ang="0">
                  <a:pos x="1389" y="0"/>
                </a:cxn>
                <a:cxn ang="0">
                  <a:pos x="1404" y="5"/>
                </a:cxn>
                <a:cxn ang="0">
                  <a:pos x="1413" y="5"/>
                </a:cxn>
                <a:cxn ang="0">
                  <a:pos x="1433" y="25"/>
                </a:cxn>
                <a:cxn ang="0">
                  <a:pos x="1433" y="55"/>
                </a:cxn>
                <a:cxn ang="0">
                  <a:pos x="1428" y="65"/>
                </a:cxn>
                <a:cxn ang="0">
                  <a:pos x="1418" y="75"/>
                </a:cxn>
                <a:cxn ang="0">
                  <a:pos x="1399" y="86"/>
                </a:cxn>
                <a:cxn ang="0">
                  <a:pos x="34" y="86"/>
                </a:cxn>
                <a:cxn ang="0">
                  <a:pos x="15" y="7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25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39" y="0"/>
                </a:cxn>
              </a:cxnLst>
              <a:rect l="0" t="0" r="r" b="b"/>
              <a:pathLst>
                <a:path w="1438" h="519">
                  <a:moveTo>
                    <a:pt x="44" y="434"/>
                  </a:moveTo>
                  <a:lnTo>
                    <a:pt x="1404" y="434"/>
                  </a:lnTo>
                  <a:lnTo>
                    <a:pt x="1423" y="444"/>
                  </a:lnTo>
                  <a:lnTo>
                    <a:pt x="1433" y="454"/>
                  </a:lnTo>
                  <a:lnTo>
                    <a:pt x="1438" y="464"/>
                  </a:lnTo>
                  <a:lnTo>
                    <a:pt x="1438" y="494"/>
                  </a:lnTo>
                  <a:lnTo>
                    <a:pt x="1433" y="504"/>
                  </a:lnTo>
                  <a:lnTo>
                    <a:pt x="1413" y="514"/>
                  </a:lnTo>
                  <a:lnTo>
                    <a:pt x="1399" y="519"/>
                  </a:lnTo>
                  <a:lnTo>
                    <a:pt x="49" y="519"/>
                  </a:lnTo>
                  <a:lnTo>
                    <a:pt x="34" y="514"/>
                  </a:lnTo>
                  <a:lnTo>
                    <a:pt x="25" y="514"/>
                  </a:lnTo>
                  <a:lnTo>
                    <a:pt x="5" y="494"/>
                  </a:lnTo>
                  <a:lnTo>
                    <a:pt x="5" y="464"/>
                  </a:lnTo>
                  <a:lnTo>
                    <a:pt x="15" y="454"/>
                  </a:lnTo>
                  <a:lnTo>
                    <a:pt x="20" y="444"/>
                  </a:lnTo>
                  <a:lnTo>
                    <a:pt x="29" y="439"/>
                  </a:lnTo>
                  <a:lnTo>
                    <a:pt x="44" y="434"/>
                  </a:lnTo>
                  <a:close/>
                  <a:moveTo>
                    <a:pt x="39" y="0"/>
                  </a:moveTo>
                  <a:lnTo>
                    <a:pt x="1389" y="0"/>
                  </a:lnTo>
                  <a:lnTo>
                    <a:pt x="1404" y="5"/>
                  </a:lnTo>
                  <a:lnTo>
                    <a:pt x="1413" y="5"/>
                  </a:lnTo>
                  <a:lnTo>
                    <a:pt x="1433" y="25"/>
                  </a:lnTo>
                  <a:lnTo>
                    <a:pt x="1433" y="55"/>
                  </a:lnTo>
                  <a:lnTo>
                    <a:pt x="1428" y="65"/>
                  </a:lnTo>
                  <a:lnTo>
                    <a:pt x="1418" y="75"/>
                  </a:lnTo>
                  <a:lnTo>
                    <a:pt x="1399" y="86"/>
                  </a:lnTo>
                  <a:lnTo>
                    <a:pt x="34" y="86"/>
                  </a:lnTo>
                  <a:lnTo>
                    <a:pt x="15" y="7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 noEditPoints="1"/>
            </p:cNvSpPr>
            <p:nvPr/>
          </p:nvSpPr>
          <p:spPr bwMode="auto">
            <a:xfrm>
              <a:off x="15662" y="1578"/>
              <a:ext cx="913" cy="1538"/>
            </a:xfrm>
            <a:custGeom>
              <a:avLst/>
              <a:gdLst/>
              <a:ahLst/>
              <a:cxnLst>
                <a:cxn ang="0">
                  <a:pos x="394" y="61"/>
                </a:cxn>
                <a:cxn ang="0">
                  <a:pos x="316" y="96"/>
                </a:cxn>
                <a:cxn ang="0">
                  <a:pos x="243" y="182"/>
                </a:cxn>
                <a:cxn ang="0">
                  <a:pos x="194" y="338"/>
                </a:cxn>
                <a:cxn ang="0">
                  <a:pos x="175" y="605"/>
                </a:cxn>
                <a:cxn ang="0">
                  <a:pos x="185" y="1110"/>
                </a:cxn>
                <a:cxn ang="0">
                  <a:pos x="224" y="1306"/>
                </a:cxn>
                <a:cxn ang="0">
                  <a:pos x="287" y="1417"/>
                </a:cxn>
                <a:cxn ang="0">
                  <a:pos x="374" y="1478"/>
                </a:cxn>
                <a:cxn ang="0">
                  <a:pos x="452" y="1493"/>
                </a:cxn>
                <a:cxn ang="0">
                  <a:pos x="452" y="1493"/>
                </a:cxn>
                <a:cxn ang="0">
                  <a:pos x="549" y="1468"/>
                </a:cxn>
                <a:cxn ang="0">
                  <a:pos x="641" y="1382"/>
                </a:cxn>
                <a:cxn ang="0">
                  <a:pos x="700" y="1215"/>
                </a:cxn>
                <a:cxn ang="0">
                  <a:pos x="724" y="913"/>
                </a:cxn>
                <a:cxn ang="0">
                  <a:pos x="714" y="419"/>
                </a:cxn>
                <a:cxn ang="0">
                  <a:pos x="680" y="232"/>
                </a:cxn>
                <a:cxn ang="0">
                  <a:pos x="612" y="121"/>
                </a:cxn>
                <a:cxn ang="0">
                  <a:pos x="525" y="71"/>
                </a:cxn>
                <a:cxn ang="0">
                  <a:pos x="452" y="56"/>
                </a:cxn>
                <a:cxn ang="0">
                  <a:pos x="452" y="0"/>
                </a:cxn>
                <a:cxn ang="0">
                  <a:pos x="549" y="15"/>
                </a:cxn>
                <a:cxn ang="0">
                  <a:pos x="661" y="66"/>
                </a:cxn>
                <a:cxn ang="0">
                  <a:pos x="772" y="172"/>
                </a:cxn>
                <a:cxn ang="0">
                  <a:pos x="865" y="378"/>
                </a:cxn>
                <a:cxn ang="0">
                  <a:pos x="899" y="641"/>
                </a:cxn>
                <a:cxn ang="0">
                  <a:pos x="913" y="772"/>
                </a:cxn>
                <a:cxn ang="0">
                  <a:pos x="899" y="1034"/>
                </a:cxn>
                <a:cxn ang="0">
                  <a:pos x="831" y="1276"/>
                </a:cxn>
                <a:cxn ang="0">
                  <a:pos x="714" y="1442"/>
                </a:cxn>
                <a:cxn ang="0">
                  <a:pos x="583" y="1518"/>
                </a:cxn>
                <a:cxn ang="0">
                  <a:pos x="457" y="1538"/>
                </a:cxn>
                <a:cxn ang="0">
                  <a:pos x="335" y="1518"/>
                </a:cxn>
                <a:cxn ang="0">
                  <a:pos x="209" y="1452"/>
                </a:cxn>
                <a:cxn ang="0">
                  <a:pos x="97" y="1311"/>
                </a:cxn>
                <a:cxn ang="0">
                  <a:pos x="25" y="1094"/>
                </a:cxn>
                <a:cxn ang="0">
                  <a:pos x="0" y="872"/>
                </a:cxn>
                <a:cxn ang="0">
                  <a:pos x="5" y="641"/>
                </a:cxn>
                <a:cxn ang="0">
                  <a:pos x="39" y="383"/>
                </a:cxn>
                <a:cxn ang="0">
                  <a:pos x="126" y="172"/>
                </a:cxn>
                <a:cxn ang="0">
                  <a:pos x="253" y="56"/>
                </a:cxn>
                <a:cxn ang="0">
                  <a:pos x="389" y="5"/>
                </a:cxn>
              </a:cxnLst>
              <a:rect l="0" t="0" r="r" b="b"/>
              <a:pathLst>
                <a:path w="913" h="1538">
                  <a:moveTo>
                    <a:pt x="428" y="56"/>
                  </a:moveTo>
                  <a:lnTo>
                    <a:pt x="394" y="61"/>
                  </a:lnTo>
                  <a:lnTo>
                    <a:pt x="360" y="76"/>
                  </a:lnTo>
                  <a:lnTo>
                    <a:pt x="316" y="96"/>
                  </a:lnTo>
                  <a:lnTo>
                    <a:pt x="277" y="131"/>
                  </a:lnTo>
                  <a:lnTo>
                    <a:pt x="243" y="182"/>
                  </a:lnTo>
                  <a:lnTo>
                    <a:pt x="214" y="247"/>
                  </a:lnTo>
                  <a:lnTo>
                    <a:pt x="194" y="338"/>
                  </a:lnTo>
                  <a:lnTo>
                    <a:pt x="180" y="464"/>
                  </a:lnTo>
                  <a:lnTo>
                    <a:pt x="175" y="605"/>
                  </a:lnTo>
                  <a:lnTo>
                    <a:pt x="175" y="857"/>
                  </a:lnTo>
                  <a:lnTo>
                    <a:pt x="185" y="1110"/>
                  </a:lnTo>
                  <a:lnTo>
                    <a:pt x="199" y="1220"/>
                  </a:lnTo>
                  <a:lnTo>
                    <a:pt x="224" y="1306"/>
                  </a:lnTo>
                  <a:lnTo>
                    <a:pt x="253" y="1372"/>
                  </a:lnTo>
                  <a:lnTo>
                    <a:pt x="287" y="1417"/>
                  </a:lnTo>
                  <a:lnTo>
                    <a:pt x="330" y="1452"/>
                  </a:lnTo>
                  <a:lnTo>
                    <a:pt x="374" y="1478"/>
                  </a:lnTo>
                  <a:lnTo>
                    <a:pt x="413" y="1488"/>
                  </a:lnTo>
                  <a:lnTo>
                    <a:pt x="452" y="1493"/>
                  </a:lnTo>
                  <a:lnTo>
                    <a:pt x="447" y="1493"/>
                  </a:lnTo>
                  <a:lnTo>
                    <a:pt x="452" y="1493"/>
                  </a:lnTo>
                  <a:lnTo>
                    <a:pt x="496" y="1488"/>
                  </a:lnTo>
                  <a:lnTo>
                    <a:pt x="549" y="1468"/>
                  </a:lnTo>
                  <a:lnTo>
                    <a:pt x="598" y="1432"/>
                  </a:lnTo>
                  <a:lnTo>
                    <a:pt x="641" y="1382"/>
                  </a:lnTo>
                  <a:lnTo>
                    <a:pt x="675" y="1311"/>
                  </a:lnTo>
                  <a:lnTo>
                    <a:pt x="700" y="1215"/>
                  </a:lnTo>
                  <a:lnTo>
                    <a:pt x="719" y="1069"/>
                  </a:lnTo>
                  <a:lnTo>
                    <a:pt x="724" y="913"/>
                  </a:lnTo>
                  <a:lnTo>
                    <a:pt x="724" y="530"/>
                  </a:lnTo>
                  <a:lnTo>
                    <a:pt x="714" y="419"/>
                  </a:lnTo>
                  <a:lnTo>
                    <a:pt x="704" y="318"/>
                  </a:lnTo>
                  <a:lnTo>
                    <a:pt x="680" y="232"/>
                  </a:lnTo>
                  <a:lnTo>
                    <a:pt x="651" y="167"/>
                  </a:lnTo>
                  <a:lnTo>
                    <a:pt x="612" y="121"/>
                  </a:lnTo>
                  <a:lnTo>
                    <a:pt x="568" y="91"/>
                  </a:lnTo>
                  <a:lnTo>
                    <a:pt x="525" y="71"/>
                  </a:lnTo>
                  <a:lnTo>
                    <a:pt x="486" y="61"/>
                  </a:lnTo>
                  <a:lnTo>
                    <a:pt x="452" y="56"/>
                  </a:lnTo>
                  <a:lnTo>
                    <a:pt x="428" y="56"/>
                  </a:lnTo>
                  <a:close/>
                  <a:moveTo>
                    <a:pt x="452" y="0"/>
                  </a:moveTo>
                  <a:lnTo>
                    <a:pt x="496" y="5"/>
                  </a:lnTo>
                  <a:lnTo>
                    <a:pt x="549" y="15"/>
                  </a:lnTo>
                  <a:lnTo>
                    <a:pt x="602" y="30"/>
                  </a:lnTo>
                  <a:lnTo>
                    <a:pt x="661" y="66"/>
                  </a:lnTo>
                  <a:lnTo>
                    <a:pt x="719" y="111"/>
                  </a:lnTo>
                  <a:lnTo>
                    <a:pt x="772" y="172"/>
                  </a:lnTo>
                  <a:lnTo>
                    <a:pt x="816" y="252"/>
                  </a:lnTo>
                  <a:lnTo>
                    <a:pt x="865" y="378"/>
                  </a:lnTo>
                  <a:lnTo>
                    <a:pt x="889" y="509"/>
                  </a:lnTo>
                  <a:lnTo>
                    <a:pt x="899" y="641"/>
                  </a:lnTo>
                  <a:lnTo>
                    <a:pt x="903" y="777"/>
                  </a:lnTo>
                  <a:lnTo>
                    <a:pt x="913" y="772"/>
                  </a:lnTo>
                  <a:lnTo>
                    <a:pt x="908" y="903"/>
                  </a:lnTo>
                  <a:lnTo>
                    <a:pt x="899" y="1034"/>
                  </a:lnTo>
                  <a:lnTo>
                    <a:pt x="874" y="1155"/>
                  </a:lnTo>
                  <a:lnTo>
                    <a:pt x="831" y="1276"/>
                  </a:lnTo>
                  <a:lnTo>
                    <a:pt x="777" y="1372"/>
                  </a:lnTo>
                  <a:lnTo>
                    <a:pt x="714" y="1442"/>
                  </a:lnTo>
                  <a:lnTo>
                    <a:pt x="651" y="1488"/>
                  </a:lnTo>
                  <a:lnTo>
                    <a:pt x="583" y="1518"/>
                  </a:lnTo>
                  <a:lnTo>
                    <a:pt x="520" y="1533"/>
                  </a:lnTo>
                  <a:lnTo>
                    <a:pt x="457" y="1538"/>
                  </a:lnTo>
                  <a:lnTo>
                    <a:pt x="398" y="1533"/>
                  </a:lnTo>
                  <a:lnTo>
                    <a:pt x="335" y="1518"/>
                  </a:lnTo>
                  <a:lnTo>
                    <a:pt x="272" y="1493"/>
                  </a:lnTo>
                  <a:lnTo>
                    <a:pt x="209" y="1452"/>
                  </a:lnTo>
                  <a:lnTo>
                    <a:pt x="151" y="1392"/>
                  </a:lnTo>
                  <a:lnTo>
                    <a:pt x="97" y="1311"/>
                  </a:lnTo>
                  <a:lnTo>
                    <a:pt x="54" y="1205"/>
                  </a:lnTo>
                  <a:lnTo>
                    <a:pt x="25" y="1094"/>
                  </a:lnTo>
                  <a:lnTo>
                    <a:pt x="10" y="983"/>
                  </a:lnTo>
                  <a:lnTo>
                    <a:pt x="0" y="872"/>
                  </a:lnTo>
                  <a:lnTo>
                    <a:pt x="0" y="772"/>
                  </a:lnTo>
                  <a:lnTo>
                    <a:pt x="5" y="641"/>
                  </a:lnTo>
                  <a:lnTo>
                    <a:pt x="15" y="509"/>
                  </a:lnTo>
                  <a:lnTo>
                    <a:pt x="39" y="383"/>
                  </a:lnTo>
                  <a:lnTo>
                    <a:pt x="78" y="262"/>
                  </a:lnTo>
                  <a:lnTo>
                    <a:pt x="126" y="172"/>
                  </a:lnTo>
                  <a:lnTo>
                    <a:pt x="185" y="101"/>
                  </a:lnTo>
                  <a:lnTo>
                    <a:pt x="253" y="56"/>
                  </a:lnTo>
                  <a:lnTo>
                    <a:pt x="316" y="20"/>
                  </a:lnTo>
                  <a:lnTo>
                    <a:pt x="389" y="5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1000" y="3200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Twisted </a:t>
            </a:r>
            <a:r>
              <a:rPr lang="en-US" sz="2800" dirty="0" err="1" smtClean="0">
                <a:solidFill>
                  <a:srgbClr val="6600FF"/>
                </a:solidFill>
              </a:rPr>
              <a:t>chiral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multiplet</a:t>
            </a:r>
            <a:r>
              <a:rPr lang="en-US" sz="2800" dirty="0" smtClean="0">
                <a:solidFill>
                  <a:srgbClr val="6600FF"/>
                </a:solidFill>
              </a:rPr>
              <a:t> :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6400" y="4800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Finite set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2312" name="Group 2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76800" y="4953000"/>
            <a:ext cx="887832" cy="304800"/>
            <a:chOff x="2130" y="2816"/>
            <a:chExt cx="4879" cy="1675"/>
          </a:xfrm>
          <a:solidFill>
            <a:srgbClr val="0000FF"/>
          </a:solidFill>
        </p:grpSpPr>
        <p:sp>
          <p:nvSpPr>
            <p:cNvPr id="12314" name="Freeform 26"/>
            <p:cNvSpPr>
              <a:spLocks noEditPoints="1"/>
            </p:cNvSpPr>
            <p:nvPr/>
          </p:nvSpPr>
          <p:spPr bwMode="auto">
            <a:xfrm>
              <a:off x="2130" y="2868"/>
              <a:ext cx="587" cy="1546"/>
            </a:xfrm>
            <a:custGeom>
              <a:avLst/>
              <a:gdLst/>
              <a:ahLst/>
              <a:cxnLst>
                <a:cxn ang="0">
                  <a:pos x="371" y="518"/>
                </a:cxn>
                <a:cxn ang="0">
                  <a:pos x="449" y="587"/>
                </a:cxn>
                <a:cxn ang="0">
                  <a:pos x="479" y="692"/>
                </a:cxn>
                <a:cxn ang="0">
                  <a:pos x="462" y="782"/>
                </a:cxn>
                <a:cxn ang="0">
                  <a:pos x="424" y="886"/>
                </a:cxn>
                <a:cxn ang="0">
                  <a:pos x="399" y="949"/>
                </a:cxn>
                <a:cxn ang="0">
                  <a:pos x="295" y="1233"/>
                </a:cxn>
                <a:cxn ang="0">
                  <a:pos x="261" y="1324"/>
                </a:cxn>
                <a:cxn ang="0">
                  <a:pos x="244" y="1400"/>
                </a:cxn>
                <a:cxn ang="0">
                  <a:pos x="252" y="1470"/>
                </a:cxn>
                <a:cxn ang="0">
                  <a:pos x="297" y="1496"/>
                </a:cxn>
                <a:cxn ang="0">
                  <a:pos x="389" y="1462"/>
                </a:cxn>
                <a:cxn ang="0">
                  <a:pos x="460" y="1373"/>
                </a:cxn>
                <a:cxn ang="0">
                  <a:pos x="511" y="1253"/>
                </a:cxn>
                <a:cxn ang="0">
                  <a:pos x="538" y="1181"/>
                </a:cxn>
                <a:cxn ang="0">
                  <a:pos x="560" y="1170"/>
                </a:cxn>
                <a:cxn ang="0">
                  <a:pos x="580" y="1174"/>
                </a:cxn>
                <a:cxn ang="0">
                  <a:pos x="583" y="1215"/>
                </a:cxn>
                <a:cxn ang="0">
                  <a:pos x="558" y="1292"/>
                </a:cxn>
                <a:cxn ang="0">
                  <a:pos x="510" y="1394"/>
                </a:cxn>
                <a:cxn ang="0">
                  <a:pos x="437" y="1487"/>
                </a:cxn>
                <a:cxn ang="0">
                  <a:pos x="336" y="1541"/>
                </a:cxn>
                <a:cxn ang="0">
                  <a:pos x="222" y="1531"/>
                </a:cxn>
                <a:cxn ang="0">
                  <a:pos x="143" y="1463"/>
                </a:cxn>
                <a:cxn ang="0">
                  <a:pos x="113" y="1357"/>
                </a:cxn>
                <a:cxn ang="0">
                  <a:pos x="130" y="1270"/>
                </a:cxn>
                <a:cxn ang="0">
                  <a:pos x="177" y="1145"/>
                </a:cxn>
                <a:cxn ang="0">
                  <a:pos x="218" y="1032"/>
                </a:cxn>
                <a:cxn ang="0">
                  <a:pos x="292" y="824"/>
                </a:cxn>
                <a:cxn ang="0">
                  <a:pos x="320" y="745"/>
                </a:cxn>
                <a:cxn ang="0">
                  <a:pos x="339" y="684"/>
                </a:cxn>
                <a:cxn ang="0">
                  <a:pos x="343" y="602"/>
                </a:cxn>
                <a:cxn ang="0">
                  <a:pos x="323" y="563"/>
                </a:cxn>
                <a:cxn ang="0">
                  <a:pos x="297" y="553"/>
                </a:cxn>
                <a:cxn ang="0">
                  <a:pos x="241" y="563"/>
                </a:cxn>
                <a:cxn ang="0">
                  <a:pos x="168" y="615"/>
                </a:cxn>
                <a:cxn ang="0">
                  <a:pos x="101" y="726"/>
                </a:cxn>
                <a:cxn ang="0">
                  <a:pos x="57" y="857"/>
                </a:cxn>
                <a:cxn ang="0">
                  <a:pos x="39" y="879"/>
                </a:cxn>
                <a:cxn ang="0">
                  <a:pos x="9" y="874"/>
                </a:cxn>
                <a:cxn ang="0">
                  <a:pos x="5" y="834"/>
                </a:cxn>
                <a:cxn ang="0">
                  <a:pos x="31" y="757"/>
                </a:cxn>
                <a:cxn ang="0">
                  <a:pos x="81" y="655"/>
                </a:cxn>
                <a:cxn ang="0">
                  <a:pos x="155" y="561"/>
                </a:cxn>
                <a:cxn ang="0">
                  <a:pos x="256" y="508"/>
                </a:cxn>
                <a:cxn ang="0">
                  <a:pos x="511" y="3"/>
                </a:cxn>
                <a:cxn ang="0">
                  <a:pos x="561" y="42"/>
                </a:cxn>
                <a:cxn ang="0">
                  <a:pos x="567" y="113"/>
                </a:cxn>
                <a:cxn ang="0">
                  <a:pos x="521" y="177"/>
                </a:cxn>
                <a:cxn ang="0">
                  <a:pos x="452" y="203"/>
                </a:cxn>
                <a:cxn ang="0">
                  <a:pos x="390" y="179"/>
                </a:cxn>
                <a:cxn ang="0">
                  <a:pos x="368" y="119"/>
                </a:cxn>
                <a:cxn ang="0">
                  <a:pos x="406" y="37"/>
                </a:cxn>
                <a:cxn ang="0">
                  <a:pos x="486" y="0"/>
                </a:cxn>
              </a:cxnLst>
              <a:rect l="0" t="0" r="r" b="b"/>
              <a:pathLst>
                <a:path w="587" h="1546">
                  <a:moveTo>
                    <a:pt x="297" y="503"/>
                  </a:moveTo>
                  <a:lnTo>
                    <a:pt x="336" y="507"/>
                  </a:lnTo>
                  <a:lnTo>
                    <a:pt x="371" y="518"/>
                  </a:lnTo>
                  <a:lnTo>
                    <a:pt x="403" y="536"/>
                  </a:lnTo>
                  <a:lnTo>
                    <a:pt x="429" y="560"/>
                  </a:lnTo>
                  <a:lnTo>
                    <a:pt x="449" y="587"/>
                  </a:lnTo>
                  <a:lnTo>
                    <a:pt x="466" y="619"/>
                  </a:lnTo>
                  <a:lnTo>
                    <a:pt x="476" y="655"/>
                  </a:lnTo>
                  <a:lnTo>
                    <a:pt x="479" y="692"/>
                  </a:lnTo>
                  <a:lnTo>
                    <a:pt x="477" y="723"/>
                  </a:lnTo>
                  <a:lnTo>
                    <a:pt x="471" y="752"/>
                  </a:lnTo>
                  <a:lnTo>
                    <a:pt x="462" y="782"/>
                  </a:lnTo>
                  <a:lnTo>
                    <a:pt x="448" y="815"/>
                  </a:lnTo>
                  <a:lnTo>
                    <a:pt x="440" y="837"/>
                  </a:lnTo>
                  <a:lnTo>
                    <a:pt x="424" y="886"/>
                  </a:lnTo>
                  <a:lnTo>
                    <a:pt x="418" y="902"/>
                  </a:lnTo>
                  <a:lnTo>
                    <a:pt x="410" y="923"/>
                  </a:lnTo>
                  <a:lnTo>
                    <a:pt x="399" y="949"/>
                  </a:lnTo>
                  <a:lnTo>
                    <a:pt x="395" y="950"/>
                  </a:lnTo>
                  <a:lnTo>
                    <a:pt x="311" y="1189"/>
                  </a:lnTo>
                  <a:lnTo>
                    <a:pt x="295" y="1233"/>
                  </a:lnTo>
                  <a:lnTo>
                    <a:pt x="281" y="1268"/>
                  </a:lnTo>
                  <a:lnTo>
                    <a:pt x="270" y="1299"/>
                  </a:lnTo>
                  <a:lnTo>
                    <a:pt x="261" y="1324"/>
                  </a:lnTo>
                  <a:lnTo>
                    <a:pt x="255" y="1345"/>
                  </a:lnTo>
                  <a:lnTo>
                    <a:pt x="250" y="1365"/>
                  </a:lnTo>
                  <a:lnTo>
                    <a:pt x="244" y="1400"/>
                  </a:lnTo>
                  <a:lnTo>
                    <a:pt x="244" y="1420"/>
                  </a:lnTo>
                  <a:lnTo>
                    <a:pt x="246" y="1449"/>
                  </a:lnTo>
                  <a:lnTo>
                    <a:pt x="252" y="1470"/>
                  </a:lnTo>
                  <a:lnTo>
                    <a:pt x="263" y="1484"/>
                  </a:lnTo>
                  <a:lnTo>
                    <a:pt x="278" y="1492"/>
                  </a:lnTo>
                  <a:lnTo>
                    <a:pt x="297" y="1496"/>
                  </a:lnTo>
                  <a:lnTo>
                    <a:pt x="329" y="1491"/>
                  </a:lnTo>
                  <a:lnTo>
                    <a:pt x="361" y="1479"/>
                  </a:lnTo>
                  <a:lnTo>
                    <a:pt x="389" y="1462"/>
                  </a:lnTo>
                  <a:lnTo>
                    <a:pt x="415" y="1437"/>
                  </a:lnTo>
                  <a:lnTo>
                    <a:pt x="438" y="1407"/>
                  </a:lnTo>
                  <a:lnTo>
                    <a:pt x="460" y="1373"/>
                  </a:lnTo>
                  <a:lnTo>
                    <a:pt x="479" y="1336"/>
                  </a:lnTo>
                  <a:lnTo>
                    <a:pt x="496" y="1295"/>
                  </a:lnTo>
                  <a:lnTo>
                    <a:pt x="511" y="1253"/>
                  </a:lnTo>
                  <a:lnTo>
                    <a:pt x="524" y="1210"/>
                  </a:lnTo>
                  <a:lnTo>
                    <a:pt x="532" y="1192"/>
                  </a:lnTo>
                  <a:lnTo>
                    <a:pt x="538" y="1181"/>
                  </a:lnTo>
                  <a:lnTo>
                    <a:pt x="542" y="1174"/>
                  </a:lnTo>
                  <a:lnTo>
                    <a:pt x="550" y="1171"/>
                  </a:lnTo>
                  <a:lnTo>
                    <a:pt x="560" y="1170"/>
                  </a:lnTo>
                  <a:lnTo>
                    <a:pt x="566" y="1170"/>
                  </a:lnTo>
                  <a:lnTo>
                    <a:pt x="572" y="1171"/>
                  </a:lnTo>
                  <a:lnTo>
                    <a:pt x="580" y="1174"/>
                  </a:lnTo>
                  <a:lnTo>
                    <a:pt x="586" y="1181"/>
                  </a:lnTo>
                  <a:lnTo>
                    <a:pt x="587" y="1191"/>
                  </a:lnTo>
                  <a:lnTo>
                    <a:pt x="583" y="1215"/>
                  </a:lnTo>
                  <a:lnTo>
                    <a:pt x="577" y="1236"/>
                  </a:lnTo>
                  <a:lnTo>
                    <a:pt x="569" y="1263"/>
                  </a:lnTo>
                  <a:lnTo>
                    <a:pt x="558" y="1292"/>
                  </a:lnTo>
                  <a:lnTo>
                    <a:pt x="546" y="1324"/>
                  </a:lnTo>
                  <a:lnTo>
                    <a:pt x="528" y="1360"/>
                  </a:lnTo>
                  <a:lnTo>
                    <a:pt x="510" y="1394"/>
                  </a:lnTo>
                  <a:lnTo>
                    <a:pt x="488" y="1428"/>
                  </a:lnTo>
                  <a:lnTo>
                    <a:pt x="465" y="1458"/>
                  </a:lnTo>
                  <a:lnTo>
                    <a:pt x="437" y="1487"/>
                  </a:lnTo>
                  <a:lnTo>
                    <a:pt x="406" y="1510"/>
                  </a:lnTo>
                  <a:lnTo>
                    <a:pt x="373" y="1529"/>
                  </a:lnTo>
                  <a:lnTo>
                    <a:pt x="336" y="1541"/>
                  </a:lnTo>
                  <a:lnTo>
                    <a:pt x="295" y="1546"/>
                  </a:lnTo>
                  <a:lnTo>
                    <a:pt x="256" y="1542"/>
                  </a:lnTo>
                  <a:lnTo>
                    <a:pt x="222" y="1531"/>
                  </a:lnTo>
                  <a:lnTo>
                    <a:pt x="191" y="1515"/>
                  </a:lnTo>
                  <a:lnTo>
                    <a:pt x="165" y="1492"/>
                  </a:lnTo>
                  <a:lnTo>
                    <a:pt x="143" y="1463"/>
                  </a:lnTo>
                  <a:lnTo>
                    <a:pt x="127" y="1433"/>
                  </a:lnTo>
                  <a:lnTo>
                    <a:pt x="116" y="1395"/>
                  </a:lnTo>
                  <a:lnTo>
                    <a:pt x="113" y="1357"/>
                  </a:lnTo>
                  <a:lnTo>
                    <a:pt x="115" y="1331"/>
                  </a:lnTo>
                  <a:lnTo>
                    <a:pt x="121" y="1302"/>
                  </a:lnTo>
                  <a:lnTo>
                    <a:pt x="130" y="1270"/>
                  </a:lnTo>
                  <a:lnTo>
                    <a:pt x="141" y="1237"/>
                  </a:lnTo>
                  <a:lnTo>
                    <a:pt x="166" y="1173"/>
                  </a:lnTo>
                  <a:lnTo>
                    <a:pt x="177" y="1145"/>
                  </a:lnTo>
                  <a:lnTo>
                    <a:pt x="188" y="1112"/>
                  </a:lnTo>
                  <a:lnTo>
                    <a:pt x="202" y="1073"/>
                  </a:lnTo>
                  <a:lnTo>
                    <a:pt x="218" y="1032"/>
                  </a:lnTo>
                  <a:lnTo>
                    <a:pt x="264" y="902"/>
                  </a:lnTo>
                  <a:lnTo>
                    <a:pt x="280" y="861"/>
                  </a:lnTo>
                  <a:lnTo>
                    <a:pt x="292" y="824"/>
                  </a:lnTo>
                  <a:lnTo>
                    <a:pt x="305" y="792"/>
                  </a:lnTo>
                  <a:lnTo>
                    <a:pt x="314" y="765"/>
                  </a:lnTo>
                  <a:lnTo>
                    <a:pt x="320" y="745"/>
                  </a:lnTo>
                  <a:lnTo>
                    <a:pt x="326" y="729"/>
                  </a:lnTo>
                  <a:lnTo>
                    <a:pt x="333" y="708"/>
                  </a:lnTo>
                  <a:lnTo>
                    <a:pt x="339" y="684"/>
                  </a:lnTo>
                  <a:lnTo>
                    <a:pt x="343" y="655"/>
                  </a:lnTo>
                  <a:lnTo>
                    <a:pt x="345" y="626"/>
                  </a:lnTo>
                  <a:lnTo>
                    <a:pt x="343" y="602"/>
                  </a:lnTo>
                  <a:lnTo>
                    <a:pt x="339" y="584"/>
                  </a:lnTo>
                  <a:lnTo>
                    <a:pt x="333" y="571"/>
                  </a:lnTo>
                  <a:lnTo>
                    <a:pt x="323" y="563"/>
                  </a:lnTo>
                  <a:lnTo>
                    <a:pt x="314" y="557"/>
                  </a:lnTo>
                  <a:lnTo>
                    <a:pt x="305" y="555"/>
                  </a:lnTo>
                  <a:lnTo>
                    <a:pt x="297" y="553"/>
                  </a:lnTo>
                  <a:lnTo>
                    <a:pt x="289" y="553"/>
                  </a:lnTo>
                  <a:lnTo>
                    <a:pt x="266" y="555"/>
                  </a:lnTo>
                  <a:lnTo>
                    <a:pt x="241" y="563"/>
                  </a:lnTo>
                  <a:lnTo>
                    <a:pt x="218" y="574"/>
                  </a:lnTo>
                  <a:lnTo>
                    <a:pt x="193" y="592"/>
                  </a:lnTo>
                  <a:lnTo>
                    <a:pt x="168" y="615"/>
                  </a:lnTo>
                  <a:lnTo>
                    <a:pt x="144" y="645"/>
                  </a:lnTo>
                  <a:lnTo>
                    <a:pt x="123" y="682"/>
                  </a:lnTo>
                  <a:lnTo>
                    <a:pt x="101" y="726"/>
                  </a:lnTo>
                  <a:lnTo>
                    <a:pt x="81" y="778"/>
                  </a:lnTo>
                  <a:lnTo>
                    <a:pt x="62" y="839"/>
                  </a:lnTo>
                  <a:lnTo>
                    <a:pt x="57" y="857"/>
                  </a:lnTo>
                  <a:lnTo>
                    <a:pt x="51" y="869"/>
                  </a:lnTo>
                  <a:lnTo>
                    <a:pt x="47" y="876"/>
                  </a:lnTo>
                  <a:lnTo>
                    <a:pt x="39" y="879"/>
                  </a:lnTo>
                  <a:lnTo>
                    <a:pt x="23" y="879"/>
                  </a:lnTo>
                  <a:lnTo>
                    <a:pt x="17" y="878"/>
                  </a:lnTo>
                  <a:lnTo>
                    <a:pt x="9" y="874"/>
                  </a:lnTo>
                  <a:lnTo>
                    <a:pt x="3" y="868"/>
                  </a:lnTo>
                  <a:lnTo>
                    <a:pt x="0" y="858"/>
                  </a:lnTo>
                  <a:lnTo>
                    <a:pt x="5" y="834"/>
                  </a:lnTo>
                  <a:lnTo>
                    <a:pt x="11" y="813"/>
                  </a:lnTo>
                  <a:lnTo>
                    <a:pt x="20" y="786"/>
                  </a:lnTo>
                  <a:lnTo>
                    <a:pt x="31" y="757"/>
                  </a:lnTo>
                  <a:lnTo>
                    <a:pt x="45" y="724"/>
                  </a:lnTo>
                  <a:lnTo>
                    <a:pt x="61" y="689"/>
                  </a:lnTo>
                  <a:lnTo>
                    <a:pt x="81" y="655"/>
                  </a:lnTo>
                  <a:lnTo>
                    <a:pt x="102" y="621"/>
                  </a:lnTo>
                  <a:lnTo>
                    <a:pt x="127" y="590"/>
                  </a:lnTo>
                  <a:lnTo>
                    <a:pt x="155" y="561"/>
                  </a:lnTo>
                  <a:lnTo>
                    <a:pt x="186" y="539"/>
                  </a:lnTo>
                  <a:lnTo>
                    <a:pt x="219" y="519"/>
                  </a:lnTo>
                  <a:lnTo>
                    <a:pt x="256" y="508"/>
                  </a:lnTo>
                  <a:lnTo>
                    <a:pt x="297" y="503"/>
                  </a:lnTo>
                  <a:close/>
                  <a:moveTo>
                    <a:pt x="486" y="0"/>
                  </a:moveTo>
                  <a:lnTo>
                    <a:pt x="511" y="3"/>
                  </a:lnTo>
                  <a:lnTo>
                    <a:pt x="532" y="11"/>
                  </a:lnTo>
                  <a:lnTo>
                    <a:pt x="549" y="24"/>
                  </a:lnTo>
                  <a:lnTo>
                    <a:pt x="561" y="42"/>
                  </a:lnTo>
                  <a:lnTo>
                    <a:pt x="567" y="61"/>
                  </a:lnTo>
                  <a:lnTo>
                    <a:pt x="570" y="84"/>
                  </a:lnTo>
                  <a:lnTo>
                    <a:pt x="567" y="113"/>
                  </a:lnTo>
                  <a:lnTo>
                    <a:pt x="556" y="137"/>
                  </a:lnTo>
                  <a:lnTo>
                    <a:pt x="541" y="160"/>
                  </a:lnTo>
                  <a:lnTo>
                    <a:pt x="521" y="177"/>
                  </a:lnTo>
                  <a:lnTo>
                    <a:pt x="499" y="192"/>
                  </a:lnTo>
                  <a:lnTo>
                    <a:pt x="476" y="200"/>
                  </a:lnTo>
                  <a:lnTo>
                    <a:pt x="452" y="203"/>
                  </a:lnTo>
                  <a:lnTo>
                    <a:pt x="427" y="200"/>
                  </a:lnTo>
                  <a:lnTo>
                    <a:pt x="407" y="192"/>
                  </a:lnTo>
                  <a:lnTo>
                    <a:pt x="390" y="179"/>
                  </a:lnTo>
                  <a:lnTo>
                    <a:pt x="378" y="161"/>
                  </a:lnTo>
                  <a:lnTo>
                    <a:pt x="371" y="142"/>
                  </a:lnTo>
                  <a:lnTo>
                    <a:pt x="368" y="119"/>
                  </a:lnTo>
                  <a:lnTo>
                    <a:pt x="373" y="89"/>
                  </a:lnTo>
                  <a:lnTo>
                    <a:pt x="385" y="61"/>
                  </a:lnTo>
                  <a:lnTo>
                    <a:pt x="406" y="37"/>
                  </a:lnTo>
                  <a:lnTo>
                    <a:pt x="429" y="18"/>
                  </a:lnTo>
                  <a:lnTo>
                    <a:pt x="457" y="5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>
              <a:off x="3647" y="3149"/>
              <a:ext cx="1107" cy="1331"/>
            </a:xfrm>
            <a:custGeom>
              <a:avLst/>
              <a:gdLst/>
              <a:ahLst/>
              <a:cxnLst>
                <a:cxn ang="0">
                  <a:pos x="1046" y="0"/>
                </a:cxn>
                <a:cxn ang="0">
                  <a:pos x="1076" y="3"/>
                </a:cxn>
                <a:cxn ang="0">
                  <a:pos x="1097" y="16"/>
                </a:cxn>
                <a:cxn ang="0">
                  <a:pos x="1107" y="43"/>
                </a:cxn>
                <a:cxn ang="0">
                  <a:pos x="1099" y="72"/>
                </a:cxn>
                <a:cxn ang="0">
                  <a:pos x="1077" y="87"/>
                </a:cxn>
                <a:cxn ang="0">
                  <a:pos x="1048" y="90"/>
                </a:cxn>
                <a:cxn ang="0">
                  <a:pos x="614" y="93"/>
                </a:cxn>
                <a:cxn ang="0">
                  <a:pos x="480" y="124"/>
                </a:cxn>
                <a:cxn ang="0">
                  <a:pos x="361" y="180"/>
                </a:cxn>
                <a:cxn ang="0">
                  <a:pos x="258" y="261"/>
                </a:cxn>
                <a:cxn ang="0">
                  <a:pos x="176" y="363"/>
                </a:cxn>
                <a:cxn ang="0">
                  <a:pos x="118" y="482"/>
                </a:cxn>
                <a:cxn ang="0">
                  <a:pos x="90" y="618"/>
                </a:cxn>
                <a:cxn ang="0">
                  <a:pos x="1062" y="619"/>
                </a:cxn>
                <a:cxn ang="0">
                  <a:pos x="1088" y="626"/>
                </a:cxn>
                <a:cxn ang="0">
                  <a:pos x="1105" y="647"/>
                </a:cxn>
                <a:cxn ang="0">
                  <a:pos x="1105" y="682"/>
                </a:cxn>
                <a:cxn ang="0">
                  <a:pos x="1090" y="703"/>
                </a:cxn>
                <a:cxn ang="0">
                  <a:pos x="1063" y="710"/>
                </a:cxn>
                <a:cxn ang="0">
                  <a:pos x="1031" y="711"/>
                </a:cxn>
                <a:cxn ang="0">
                  <a:pos x="90" y="713"/>
                </a:cxn>
                <a:cxn ang="0">
                  <a:pos x="118" y="848"/>
                </a:cxn>
                <a:cxn ang="0">
                  <a:pos x="176" y="968"/>
                </a:cxn>
                <a:cxn ang="0">
                  <a:pos x="257" y="1069"/>
                </a:cxn>
                <a:cxn ang="0">
                  <a:pos x="359" y="1150"/>
                </a:cxn>
                <a:cxn ang="0">
                  <a:pos x="480" y="1206"/>
                </a:cxn>
                <a:cxn ang="0">
                  <a:pos x="614" y="1237"/>
                </a:cxn>
                <a:cxn ang="0">
                  <a:pos x="1046" y="1240"/>
                </a:cxn>
                <a:cxn ang="0">
                  <a:pos x="1076" y="1244"/>
                </a:cxn>
                <a:cxn ang="0">
                  <a:pos x="1097" y="1258"/>
                </a:cxn>
                <a:cxn ang="0">
                  <a:pos x="1107" y="1287"/>
                </a:cxn>
                <a:cxn ang="0">
                  <a:pos x="1099" y="1315"/>
                </a:cxn>
                <a:cxn ang="0">
                  <a:pos x="1077" y="1327"/>
                </a:cxn>
                <a:cxn ang="0">
                  <a:pos x="1048" y="1331"/>
                </a:cxn>
                <a:cxn ang="0">
                  <a:pos x="600" y="1326"/>
                </a:cxn>
                <a:cxn ang="0">
                  <a:pos x="449" y="1292"/>
                </a:cxn>
                <a:cxn ang="0">
                  <a:pos x="314" y="1227"/>
                </a:cxn>
                <a:cxn ang="0">
                  <a:pos x="197" y="1135"/>
                </a:cxn>
                <a:cxn ang="0">
                  <a:pos x="104" y="1023"/>
                </a:cxn>
                <a:cxn ang="0">
                  <a:pos x="39" y="890"/>
                </a:cxn>
                <a:cxn ang="0">
                  <a:pos x="5" y="742"/>
                </a:cxn>
                <a:cxn ang="0">
                  <a:pos x="5" y="587"/>
                </a:cxn>
                <a:cxn ang="0">
                  <a:pos x="39" y="440"/>
                </a:cxn>
                <a:cxn ang="0">
                  <a:pos x="104" y="308"/>
                </a:cxn>
                <a:cxn ang="0">
                  <a:pos x="197" y="193"/>
                </a:cxn>
                <a:cxn ang="0">
                  <a:pos x="314" y="103"/>
                </a:cxn>
                <a:cxn ang="0">
                  <a:pos x="449" y="38"/>
                </a:cxn>
                <a:cxn ang="0">
                  <a:pos x="600" y="5"/>
                </a:cxn>
              </a:cxnLst>
              <a:rect l="0" t="0" r="r" b="b"/>
              <a:pathLst>
                <a:path w="1107" h="1331">
                  <a:moveTo>
                    <a:pt x="679" y="0"/>
                  </a:moveTo>
                  <a:lnTo>
                    <a:pt x="1046" y="0"/>
                  </a:lnTo>
                  <a:lnTo>
                    <a:pt x="1062" y="1"/>
                  </a:lnTo>
                  <a:lnTo>
                    <a:pt x="1076" y="3"/>
                  </a:lnTo>
                  <a:lnTo>
                    <a:pt x="1088" y="8"/>
                  </a:lnTo>
                  <a:lnTo>
                    <a:pt x="1097" y="16"/>
                  </a:lnTo>
                  <a:lnTo>
                    <a:pt x="1105" y="27"/>
                  </a:lnTo>
                  <a:lnTo>
                    <a:pt x="1107" y="43"/>
                  </a:lnTo>
                  <a:lnTo>
                    <a:pt x="1105" y="61"/>
                  </a:lnTo>
                  <a:lnTo>
                    <a:pt x="1099" y="72"/>
                  </a:lnTo>
                  <a:lnTo>
                    <a:pt x="1090" y="82"/>
                  </a:lnTo>
                  <a:lnTo>
                    <a:pt x="1077" y="87"/>
                  </a:lnTo>
                  <a:lnTo>
                    <a:pt x="1063" y="88"/>
                  </a:lnTo>
                  <a:lnTo>
                    <a:pt x="1048" y="90"/>
                  </a:lnTo>
                  <a:lnTo>
                    <a:pt x="686" y="90"/>
                  </a:lnTo>
                  <a:lnTo>
                    <a:pt x="614" y="93"/>
                  </a:lnTo>
                  <a:lnTo>
                    <a:pt x="546" y="105"/>
                  </a:lnTo>
                  <a:lnTo>
                    <a:pt x="480" y="124"/>
                  </a:lnTo>
                  <a:lnTo>
                    <a:pt x="418" y="148"/>
                  </a:lnTo>
                  <a:lnTo>
                    <a:pt x="361" y="180"/>
                  </a:lnTo>
                  <a:lnTo>
                    <a:pt x="306" y="217"/>
                  </a:lnTo>
                  <a:lnTo>
                    <a:pt x="258" y="261"/>
                  </a:lnTo>
                  <a:lnTo>
                    <a:pt x="213" y="309"/>
                  </a:lnTo>
                  <a:lnTo>
                    <a:pt x="176" y="363"/>
                  </a:lnTo>
                  <a:lnTo>
                    <a:pt x="143" y="421"/>
                  </a:lnTo>
                  <a:lnTo>
                    <a:pt x="118" y="482"/>
                  </a:lnTo>
                  <a:lnTo>
                    <a:pt x="101" y="548"/>
                  </a:lnTo>
                  <a:lnTo>
                    <a:pt x="90" y="618"/>
                  </a:lnTo>
                  <a:lnTo>
                    <a:pt x="1046" y="618"/>
                  </a:lnTo>
                  <a:lnTo>
                    <a:pt x="1062" y="619"/>
                  </a:lnTo>
                  <a:lnTo>
                    <a:pt x="1076" y="621"/>
                  </a:lnTo>
                  <a:lnTo>
                    <a:pt x="1088" y="626"/>
                  </a:lnTo>
                  <a:lnTo>
                    <a:pt x="1097" y="635"/>
                  </a:lnTo>
                  <a:lnTo>
                    <a:pt x="1105" y="647"/>
                  </a:lnTo>
                  <a:lnTo>
                    <a:pt x="1107" y="664"/>
                  </a:lnTo>
                  <a:lnTo>
                    <a:pt x="1105" y="682"/>
                  </a:lnTo>
                  <a:lnTo>
                    <a:pt x="1099" y="693"/>
                  </a:lnTo>
                  <a:lnTo>
                    <a:pt x="1090" y="703"/>
                  </a:lnTo>
                  <a:lnTo>
                    <a:pt x="1077" y="708"/>
                  </a:lnTo>
                  <a:lnTo>
                    <a:pt x="1063" y="710"/>
                  </a:lnTo>
                  <a:lnTo>
                    <a:pt x="1048" y="711"/>
                  </a:lnTo>
                  <a:lnTo>
                    <a:pt x="1031" y="711"/>
                  </a:lnTo>
                  <a:lnTo>
                    <a:pt x="1031" y="713"/>
                  </a:lnTo>
                  <a:lnTo>
                    <a:pt x="90" y="713"/>
                  </a:lnTo>
                  <a:lnTo>
                    <a:pt x="101" y="782"/>
                  </a:lnTo>
                  <a:lnTo>
                    <a:pt x="118" y="848"/>
                  </a:lnTo>
                  <a:lnTo>
                    <a:pt x="143" y="910"/>
                  </a:lnTo>
                  <a:lnTo>
                    <a:pt x="176" y="968"/>
                  </a:lnTo>
                  <a:lnTo>
                    <a:pt x="213" y="1021"/>
                  </a:lnTo>
                  <a:lnTo>
                    <a:pt x="257" y="1069"/>
                  </a:lnTo>
                  <a:lnTo>
                    <a:pt x="306" y="1113"/>
                  </a:lnTo>
                  <a:lnTo>
                    <a:pt x="359" y="1150"/>
                  </a:lnTo>
                  <a:lnTo>
                    <a:pt x="418" y="1182"/>
                  </a:lnTo>
                  <a:lnTo>
                    <a:pt x="480" y="1206"/>
                  </a:lnTo>
                  <a:lnTo>
                    <a:pt x="546" y="1226"/>
                  </a:lnTo>
                  <a:lnTo>
                    <a:pt x="614" y="1237"/>
                  </a:lnTo>
                  <a:lnTo>
                    <a:pt x="686" y="1240"/>
                  </a:lnTo>
                  <a:lnTo>
                    <a:pt x="1046" y="1240"/>
                  </a:lnTo>
                  <a:lnTo>
                    <a:pt x="1062" y="1242"/>
                  </a:lnTo>
                  <a:lnTo>
                    <a:pt x="1076" y="1244"/>
                  </a:lnTo>
                  <a:lnTo>
                    <a:pt x="1088" y="1248"/>
                  </a:lnTo>
                  <a:lnTo>
                    <a:pt x="1097" y="1258"/>
                  </a:lnTo>
                  <a:lnTo>
                    <a:pt x="1105" y="1269"/>
                  </a:lnTo>
                  <a:lnTo>
                    <a:pt x="1107" y="1287"/>
                  </a:lnTo>
                  <a:lnTo>
                    <a:pt x="1105" y="1303"/>
                  </a:lnTo>
                  <a:lnTo>
                    <a:pt x="1099" y="1315"/>
                  </a:lnTo>
                  <a:lnTo>
                    <a:pt x="1090" y="1323"/>
                  </a:lnTo>
                  <a:lnTo>
                    <a:pt x="1077" y="1327"/>
                  </a:lnTo>
                  <a:lnTo>
                    <a:pt x="1063" y="1329"/>
                  </a:lnTo>
                  <a:lnTo>
                    <a:pt x="1048" y="1331"/>
                  </a:lnTo>
                  <a:lnTo>
                    <a:pt x="679" y="1331"/>
                  </a:lnTo>
                  <a:lnTo>
                    <a:pt x="600" y="1326"/>
                  </a:lnTo>
                  <a:lnTo>
                    <a:pt x="522" y="1313"/>
                  </a:lnTo>
                  <a:lnTo>
                    <a:pt x="449" y="1292"/>
                  </a:lnTo>
                  <a:lnTo>
                    <a:pt x="379" y="1263"/>
                  </a:lnTo>
                  <a:lnTo>
                    <a:pt x="314" y="1227"/>
                  </a:lnTo>
                  <a:lnTo>
                    <a:pt x="253" y="1185"/>
                  </a:lnTo>
                  <a:lnTo>
                    <a:pt x="197" y="1135"/>
                  </a:lnTo>
                  <a:lnTo>
                    <a:pt x="148" y="1082"/>
                  </a:lnTo>
                  <a:lnTo>
                    <a:pt x="104" y="1023"/>
                  </a:lnTo>
                  <a:lnTo>
                    <a:pt x="68" y="958"/>
                  </a:lnTo>
                  <a:lnTo>
                    <a:pt x="39" y="890"/>
                  </a:lnTo>
                  <a:lnTo>
                    <a:pt x="17" y="818"/>
                  </a:lnTo>
                  <a:lnTo>
                    <a:pt x="5" y="742"/>
                  </a:lnTo>
                  <a:lnTo>
                    <a:pt x="0" y="664"/>
                  </a:lnTo>
                  <a:lnTo>
                    <a:pt x="5" y="587"/>
                  </a:lnTo>
                  <a:lnTo>
                    <a:pt x="17" y="511"/>
                  </a:lnTo>
                  <a:lnTo>
                    <a:pt x="39" y="440"/>
                  </a:lnTo>
                  <a:lnTo>
                    <a:pt x="68" y="372"/>
                  </a:lnTo>
                  <a:lnTo>
                    <a:pt x="104" y="308"/>
                  </a:lnTo>
                  <a:lnTo>
                    <a:pt x="148" y="248"/>
                  </a:lnTo>
                  <a:lnTo>
                    <a:pt x="197" y="193"/>
                  </a:lnTo>
                  <a:lnTo>
                    <a:pt x="253" y="145"/>
                  </a:lnTo>
                  <a:lnTo>
                    <a:pt x="314" y="103"/>
                  </a:lnTo>
                  <a:lnTo>
                    <a:pt x="379" y="67"/>
                  </a:lnTo>
                  <a:lnTo>
                    <a:pt x="449" y="38"/>
                  </a:lnTo>
                  <a:lnTo>
                    <a:pt x="522" y="17"/>
                  </a:lnTo>
                  <a:lnTo>
                    <a:pt x="600" y="5"/>
                  </a:lnTo>
                  <a:lnTo>
                    <a:pt x="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>
              <a:off x="5623" y="2816"/>
              <a:ext cx="1386" cy="1675"/>
            </a:xfrm>
            <a:custGeom>
              <a:avLst/>
              <a:gdLst/>
              <a:ahLst/>
              <a:cxnLst>
                <a:cxn ang="0">
                  <a:pos x="1223" y="7"/>
                </a:cxn>
                <a:cxn ang="0">
                  <a:pos x="1302" y="49"/>
                </a:cxn>
                <a:cxn ang="0">
                  <a:pos x="1363" y="133"/>
                </a:cxn>
                <a:cxn ang="0">
                  <a:pos x="1386" y="268"/>
                </a:cxn>
                <a:cxn ang="0">
                  <a:pos x="1360" y="434"/>
                </a:cxn>
                <a:cxn ang="0">
                  <a:pos x="1292" y="620"/>
                </a:cxn>
                <a:cxn ang="0">
                  <a:pos x="1190" y="804"/>
                </a:cxn>
                <a:cxn ang="0">
                  <a:pos x="1063" y="983"/>
                </a:cxn>
                <a:cxn ang="0">
                  <a:pos x="918" y="1155"/>
                </a:cxn>
                <a:cxn ang="0">
                  <a:pos x="721" y="1360"/>
                </a:cxn>
                <a:cxn ang="0">
                  <a:pos x="583" y="1488"/>
                </a:cxn>
                <a:cxn ang="0">
                  <a:pos x="468" y="1588"/>
                </a:cxn>
                <a:cxn ang="0">
                  <a:pos x="385" y="1652"/>
                </a:cxn>
                <a:cxn ang="0">
                  <a:pos x="340" y="1672"/>
                </a:cxn>
                <a:cxn ang="0">
                  <a:pos x="331" y="1643"/>
                </a:cxn>
                <a:cxn ang="0">
                  <a:pos x="334" y="1591"/>
                </a:cxn>
                <a:cxn ang="0">
                  <a:pos x="363" y="1376"/>
                </a:cxn>
                <a:cxn ang="0">
                  <a:pos x="385" y="1109"/>
                </a:cxn>
                <a:cxn ang="0">
                  <a:pos x="390" y="889"/>
                </a:cxn>
                <a:cxn ang="0">
                  <a:pos x="385" y="747"/>
                </a:cxn>
                <a:cxn ang="0">
                  <a:pos x="370" y="592"/>
                </a:cxn>
                <a:cxn ang="0">
                  <a:pos x="337" y="436"/>
                </a:cxn>
                <a:cxn ang="0">
                  <a:pos x="283" y="297"/>
                </a:cxn>
                <a:cxn ang="0">
                  <a:pos x="202" y="187"/>
                </a:cxn>
                <a:cxn ang="0">
                  <a:pos x="88" y="125"/>
                </a:cxn>
                <a:cxn ang="0">
                  <a:pos x="9" y="112"/>
                </a:cxn>
                <a:cxn ang="0">
                  <a:pos x="3" y="83"/>
                </a:cxn>
                <a:cxn ang="0">
                  <a:pos x="48" y="37"/>
                </a:cxn>
                <a:cxn ang="0">
                  <a:pos x="126" y="5"/>
                </a:cxn>
                <a:cxn ang="0">
                  <a:pos x="250" y="16"/>
                </a:cxn>
                <a:cxn ang="0">
                  <a:pos x="362" y="86"/>
                </a:cxn>
                <a:cxn ang="0">
                  <a:pos x="443" y="199"/>
                </a:cxn>
                <a:cxn ang="0">
                  <a:pos x="497" y="339"/>
                </a:cxn>
                <a:cxn ang="0">
                  <a:pos x="531" y="491"/>
                </a:cxn>
                <a:cxn ang="0">
                  <a:pos x="547" y="636"/>
                </a:cxn>
                <a:cxn ang="0">
                  <a:pos x="553" y="762"/>
                </a:cxn>
                <a:cxn ang="0">
                  <a:pos x="553" y="938"/>
                </a:cxn>
                <a:cxn ang="0">
                  <a:pos x="545" y="1120"/>
                </a:cxn>
                <a:cxn ang="0">
                  <a:pos x="524" y="1372"/>
                </a:cxn>
                <a:cxn ang="0">
                  <a:pos x="524" y="1372"/>
                </a:cxn>
                <a:cxn ang="0">
                  <a:pos x="772" y="1149"/>
                </a:cxn>
                <a:cxn ang="0">
                  <a:pos x="945" y="967"/>
                </a:cxn>
                <a:cxn ang="0">
                  <a:pos x="1094" y="786"/>
                </a:cxn>
                <a:cxn ang="0">
                  <a:pos x="1208" y="620"/>
                </a:cxn>
                <a:cxn ang="0">
                  <a:pos x="1274" y="479"/>
                </a:cxn>
                <a:cxn ang="0">
                  <a:pos x="1288" y="391"/>
                </a:cxn>
                <a:cxn ang="0">
                  <a:pos x="1274" y="328"/>
                </a:cxn>
                <a:cxn ang="0">
                  <a:pos x="1232" y="265"/>
                </a:cxn>
                <a:cxn ang="0">
                  <a:pos x="1152" y="220"/>
                </a:cxn>
                <a:cxn ang="0">
                  <a:pos x="1088" y="210"/>
                </a:cxn>
                <a:cxn ang="0">
                  <a:pos x="1075" y="175"/>
                </a:cxn>
                <a:cxn ang="0">
                  <a:pos x="1085" y="125"/>
                </a:cxn>
                <a:cxn ang="0">
                  <a:pos x="1110" y="54"/>
                </a:cxn>
                <a:cxn ang="0">
                  <a:pos x="1153" y="5"/>
                </a:cxn>
              </a:cxnLst>
              <a:rect l="0" t="0" r="r" b="b"/>
              <a:pathLst>
                <a:path w="1386" h="1675">
                  <a:moveTo>
                    <a:pt x="1170" y="0"/>
                  </a:moveTo>
                  <a:lnTo>
                    <a:pt x="1197" y="2"/>
                  </a:lnTo>
                  <a:lnTo>
                    <a:pt x="1223" y="7"/>
                  </a:lnTo>
                  <a:lnTo>
                    <a:pt x="1251" y="16"/>
                  </a:lnTo>
                  <a:lnTo>
                    <a:pt x="1278" y="31"/>
                  </a:lnTo>
                  <a:lnTo>
                    <a:pt x="1302" y="49"/>
                  </a:lnTo>
                  <a:lnTo>
                    <a:pt x="1326" y="71"/>
                  </a:lnTo>
                  <a:lnTo>
                    <a:pt x="1346" y="100"/>
                  </a:lnTo>
                  <a:lnTo>
                    <a:pt x="1363" y="133"/>
                  </a:lnTo>
                  <a:lnTo>
                    <a:pt x="1375" y="173"/>
                  </a:lnTo>
                  <a:lnTo>
                    <a:pt x="1383" y="216"/>
                  </a:lnTo>
                  <a:lnTo>
                    <a:pt x="1386" y="268"/>
                  </a:lnTo>
                  <a:lnTo>
                    <a:pt x="1383" y="321"/>
                  </a:lnTo>
                  <a:lnTo>
                    <a:pt x="1374" y="376"/>
                  </a:lnTo>
                  <a:lnTo>
                    <a:pt x="1360" y="434"/>
                  </a:lnTo>
                  <a:lnTo>
                    <a:pt x="1341" y="496"/>
                  </a:lnTo>
                  <a:lnTo>
                    <a:pt x="1318" y="557"/>
                  </a:lnTo>
                  <a:lnTo>
                    <a:pt x="1292" y="620"/>
                  </a:lnTo>
                  <a:lnTo>
                    <a:pt x="1260" y="683"/>
                  </a:lnTo>
                  <a:lnTo>
                    <a:pt x="1226" y="744"/>
                  </a:lnTo>
                  <a:lnTo>
                    <a:pt x="1190" y="804"/>
                  </a:lnTo>
                  <a:lnTo>
                    <a:pt x="1150" y="863"/>
                  </a:lnTo>
                  <a:lnTo>
                    <a:pt x="1108" y="925"/>
                  </a:lnTo>
                  <a:lnTo>
                    <a:pt x="1063" y="983"/>
                  </a:lnTo>
                  <a:lnTo>
                    <a:pt x="1016" y="1041"/>
                  </a:lnTo>
                  <a:lnTo>
                    <a:pt x="968" y="1099"/>
                  </a:lnTo>
                  <a:lnTo>
                    <a:pt x="918" y="1155"/>
                  </a:lnTo>
                  <a:lnTo>
                    <a:pt x="819" y="1262"/>
                  </a:lnTo>
                  <a:lnTo>
                    <a:pt x="769" y="1312"/>
                  </a:lnTo>
                  <a:lnTo>
                    <a:pt x="721" y="1360"/>
                  </a:lnTo>
                  <a:lnTo>
                    <a:pt x="673" y="1406"/>
                  </a:lnTo>
                  <a:lnTo>
                    <a:pt x="626" y="1449"/>
                  </a:lnTo>
                  <a:lnTo>
                    <a:pt x="583" y="1488"/>
                  </a:lnTo>
                  <a:lnTo>
                    <a:pt x="541" y="1525"/>
                  </a:lnTo>
                  <a:lnTo>
                    <a:pt x="502" y="1559"/>
                  </a:lnTo>
                  <a:lnTo>
                    <a:pt x="468" y="1588"/>
                  </a:lnTo>
                  <a:lnTo>
                    <a:pt x="435" y="1614"/>
                  </a:lnTo>
                  <a:lnTo>
                    <a:pt x="407" y="1635"/>
                  </a:lnTo>
                  <a:lnTo>
                    <a:pt x="385" y="1652"/>
                  </a:lnTo>
                  <a:lnTo>
                    <a:pt x="367" y="1665"/>
                  </a:lnTo>
                  <a:lnTo>
                    <a:pt x="348" y="1675"/>
                  </a:lnTo>
                  <a:lnTo>
                    <a:pt x="340" y="1672"/>
                  </a:lnTo>
                  <a:lnTo>
                    <a:pt x="334" y="1664"/>
                  </a:lnTo>
                  <a:lnTo>
                    <a:pt x="332" y="1654"/>
                  </a:lnTo>
                  <a:lnTo>
                    <a:pt x="331" y="1643"/>
                  </a:lnTo>
                  <a:lnTo>
                    <a:pt x="331" y="1620"/>
                  </a:lnTo>
                  <a:lnTo>
                    <a:pt x="332" y="1609"/>
                  </a:lnTo>
                  <a:lnTo>
                    <a:pt x="334" y="1591"/>
                  </a:lnTo>
                  <a:lnTo>
                    <a:pt x="345" y="1528"/>
                  </a:lnTo>
                  <a:lnTo>
                    <a:pt x="354" y="1456"/>
                  </a:lnTo>
                  <a:lnTo>
                    <a:pt x="363" y="1376"/>
                  </a:lnTo>
                  <a:lnTo>
                    <a:pt x="373" y="1289"/>
                  </a:lnTo>
                  <a:lnTo>
                    <a:pt x="379" y="1201"/>
                  </a:lnTo>
                  <a:lnTo>
                    <a:pt x="385" y="1109"/>
                  </a:lnTo>
                  <a:lnTo>
                    <a:pt x="388" y="1018"/>
                  </a:lnTo>
                  <a:lnTo>
                    <a:pt x="390" y="930"/>
                  </a:lnTo>
                  <a:lnTo>
                    <a:pt x="390" y="889"/>
                  </a:lnTo>
                  <a:lnTo>
                    <a:pt x="388" y="844"/>
                  </a:lnTo>
                  <a:lnTo>
                    <a:pt x="387" y="797"/>
                  </a:lnTo>
                  <a:lnTo>
                    <a:pt x="385" y="747"/>
                  </a:lnTo>
                  <a:lnTo>
                    <a:pt x="381" y="697"/>
                  </a:lnTo>
                  <a:lnTo>
                    <a:pt x="376" y="646"/>
                  </a:lnTo>
                  <a:lnTo>
                    <a:pt x="370" y="592"/>
                  </a:lnTo>
                  <a:lnTo>
                    <a:pt x="360" y="539"/>
                  </a:lnTo>
                  <a:lnTo>
                    <a:pt x="350" y="488"/>
                  </a:lnTo>
                  <a:lnTo>
                    <a:pt x="337" y="436"/>
                  </a:lnTo>
                  <a:lnTo>
                    <a:pt x="322" y="388"/>
                  </a:lnTo>
                  <a:lnTo>
                    <a:pt x="304" y="341"/>
                  </a:lnTo>
                  <a:lnTo>
                    <a:pt x="283" y="297"/>
                  </a:lnTo>
                  <a:lnTo>
                    <a:pt x="259" y="255"/>
                  </a:lnTo>
                  <a:lnTo>
                    <a:pt x="233" y="220"/>
                  </a:lnTo>
                  <a:lnTo>
                    <a:pt x="202" y="187"/>
                  </a:lnTo>
                  <a:lnTo>
                    <a:pt x="168" y="160"/>
                  </a:lnTo>
                  <a:lnTo>
                    <a:pt x="130" y="139"/>
                  </a:lnTo>
                  <a:lnTo>
                    <a:pt x="88" y="125"/>
                  </a:lnTo>
                  <a:lnTo>
                    <a:pt x="42" y="116"/>
                  </a:lnTo>
                  <a:lnTo>
                    <a:pt x="22" y="115"/>
                  </a:lnTo>
                  <a:lnTo>
                    <a:pt x="9" y="112"/>
                  </a:lnTo>
                  <a:lnTo>
                    <a:pt x="1" y="105"/>
                  </a:lnTo>
                  <a:lnTo>
                    <a:pt x="0" y="95"/>
                  </a:lnTo>
                  <a:lnTo>
                    <a:pt x="3" y="83"/>
                  </a:lnTo>
                  <a:lnTo>
                    <a:pt x="14" y="68"/>
                  </a:lnTo>
                  <a:lnTo>
                    <a:pt x="28" y="54"/>
                  </a:lnTo>
                  <a:lnTo>
                    <a:pt x="48" y="37"/>
                  </a:lnTo>
                  <a:lnTo>
                    <a:pt x="71" y="24"/>
                  </a:lnTo>
                  <a:lnTo>
                    <a:pt x="98" y="13"/>
                  </a:lnTo>
                  <a:lnTo>
                    <a:pt x="126" y="5"/>
                  </a:lnTo>
                  <a:lnTo>
                    <a:pt x="154" y="2"/>
                  </a:lnTo>
                  <a:lnTo>
                    <a:pt x="203" y="5"/>
                  </a:lnTo>
                  <a:lnTo>
                    <a:pt x="250" y="16"/>
                  </a:lnTo>
                  <a:lnTo>
                    <a:pt x="290" y="34"/>
                  </a:lnTo>
                  <a:lnTo>
                    <a:pt x="329" y="58"/>
                  </a:lnTo>
                  <a:lnTo>
                    <a:pt x="362" y="86"/>
                  </a:lnTo>
                  <a:lnTo>
                    <a:pt x="393" y="120"/>
                  </a:lnTo>
                  <a:lnTo>
                    <a:pt x="419" y="158"/>
                  </a:lnTo>
                  <a:lnTo>
                    <a:pt x="443" y="199"/>
                  </a:lnTo>
                  <a:lnTo>
                    <a:pt x="465" y="244"/>
                  </a:lnTo>
                  <a:lnTo>
                    <a:pt x="482" y="291"/>
                  </a:lnTo>
                  <a:lnTo>
                    <a:pt x="497" y="339"/>
                  </a:lnTo>
                  <a:lnTo>
                    <a:pt x="511" y="389"/>
                  </a:lnTo>
                  <a:lnTo>
                    <a:pt x="522" y="439"/>
                  </a:lnTo>
                  <a:lnTo>
                    <a:pt x="531" y="491"/>
                  </a:lnTo>
                  <a:lnTo>
                    <a:pt x="538" y="541"/>
                  </a:lnTo>
                  <a:lnTo>
                    <a:pt x="544" y="589"/>
                  </a:lnTo>
                  <a:lnTo>
                    <a:pt x="547" y="636"/>
                  </a:lnTo>
                  <a:lnTo>
                    <a:pt x="550" y="681"/>
                  </a:lnTo>
                  <a:lnTo>
                    <a:pt x="553" y="723"/>
                  </a:lnTo>
                  <a:lnTo>
                    <a:pt x="553" y="762"/>
                  </a:lnTo>
                  <a:lnTo>
                    <a:pt x="555" y="796"/>
                  </a:lnTo>
                  <a:lnTo>
                    <a:pt x="555" y="897"/>
                  </a:lnTo>
                  <a:lnTo>
                    <a:pt x="553" y="938"/>
                  </a:lnTo>
                  <a:lnTo>
                    <a:pt x="552" y="989"/>
                  </a:lnTo>
                  <a:lnTo>
                    <a:pt x="550" y="1051"/>
                  </a:lnTo>
                  <a:lnTo>
                    <a:pt x="545" y="1120"/>
                  </a:lnTo>
                  <a:lnTo>
                    <a:pt x="541" y="1197"/>
                  </a:lnTo>
                  <a:lnTo>
                    <a:pt x="533" y="1281"/>
                  </a:lnTo>
                  <a:lnTo>
                    <a:pt x="524" y="1372"/>
                  </a:lnTo>
                  <a:lnTo>
                    <a:pt x="522" y="1373"/>
                  </a:lnTo>
                  <a:lnTo>
                    <a:pt x="524" y="1373"/>
                  </a:lnTo>
                  <a:lnTo>
                    <a:pt x="524" y="1372"/>
                  </a:lnTo>
                  <a:lnTo>
                    <a:pt x="586" y="1320"/>
                  </a:lnTo>
                  <a:lnTo>
                    <a:pt x="648" y="1265"/>
                  </a:lnTo>
                  <a:lnTo>
                    <a:pt x="772" y="1149"/>
                  </a:lnTo>
                  <a:lnTo>
                    <a:pt x="831" y="1089"/>
                  </a:lnTo>
                  <a:lnTo>
                    <a:pt x="889" y="1028"/>
                  </a:lnTo>
                  <a:lnTo>
                    <a:pt x="945" y="967"/>
                  </a:lnTo>
                  <a:lnTo>
                    <a:pt x="998" y="905"/>
                  </a:lnTo>
                  <a:lnTo>
                    <a:pt x="1047" y="846"/>
                  </a:lnTo>
                  <a:lnTo>
                    <a:pt x="1094" y="786"/>
                  </a:lnTo>
                  <a:lnTo>
                    <a:pt x="1136" y="728"/>
                  </a:lnTo>
                  <a:lnTo>
                    <a:pt x="1173" y="673"/>
                  </a:lnTo>
                  <a:lnTo>
                    <a:pt x="1208" y="620"/>
                  </a:lnTo>
                  <a:lnTo>
                    <a:pt x="1236" y="570"/>
                  </a:lnTo>
                  <a:lnTo>
                    <a:pt x="1257" y="523"/>
                  </a:lnTo>
                  <a:lnTo>
                    <a:pt x="1274" y="479"/>
                  </a:lnTo>
                  <a:lnTo>
                    <a:pt x="1285" y="441"/>
                  </a:lnTo>
                  <a:lnTo>
                    <a:pt x="1288" y="407"/>
                  </a:lnTo>
                  <a:lnTo>
                    <a:pt x="1288" y="391"/>
                  </a:lnTo>
                  <a:lnTo>
                    <a:pt x="1285" y="371"/>
                  </a:lnTo>
                  <a:lnTo>
                    <a:pt x="1281" y="350"/>
                  </a:lnTo>
                  <a:lnTo>
                    <a:pt x="1274" y="328"/>
                  </a:lnTo>
                  <a:lnTo>
                    <a:pt x="1264" y="307"/>
                  </a:lnTo>
                  <a:lnTo>
                    <a:pt x="1250" y="284"/>
                  </a:lnTo>
                  <a:lnTo>
                    <a:pt x="1232" y="265"/>
                  </a:lnTo>
                  <a:lnTo>
                    <a:pt x="1211" y="246"/>
                  </a:lnTo>
                  <a:lnTo>
                    <a:pt x="1184" y="231"/>
                  </a:lnTo>
                  <a:lnTo>
                    <a:pt x="1152" y="220"/>
                  </a:lnTo>
                  <a:lnTo>
                    <a:pt x="1114" y="212"/>
                  </a:lnTo>
                  <a:lnTo>
                    <a:pt x="1099" y="212"/>
                  </a:lnTo>
                  <a:lnTo>
                    <a:pt x="1088" y="210"/>
                  </a:lnTo>
                  <a:lnTo>
                    <a:pt x="1082" y="204"/>
                  </a:lnTo>
                  <a:lnTo>
                    <a:pt x="1077" y="192"/>
                  </a:lnTo>
                  <a:lnTo>
                    <a:pt x="1075" y="175"/>
                  </a:lnTo>
                  <a:lnTo>
                    <a:pt x="1077" y="163"/>
                  </a:lnTo>
                  <a:lnTo>
                    <a:pt x="1080" y="146"/>
                  </a:lnTo>
                  <a:lnTo>
                    <a:pt x="1085" y="125"/>
                  </a:lnTo>
                  <a:lnTo>
                    <a:pt x="1091" y="100"/>
                  </a:lnTo>
                  <a:lnTo>
                    <a:pt x="1100" y="76"/>
                  </a:lnTo>
                  <a:lnTo>
                    <a:pt x="1110" y="54"/>
                  </a:lnTo>
                  <a:lnTo>
                    <a:pt x="1122" y="33"/>
                  </a:lnTo>
                  <a:lnTo>
                    <a:pt x="1136" y="16"/>
                  </a:lnTo>
                  <a:lnTo>
                    <a:pt x="1153" y="5"/>
                  </a:lnTo>
                  <a:lnTo>
                    <a:pt x="1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19" name="Group 3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648200" y="3276600"/>
            <a:ext cx="2362200" cy="448831"/>
            <a:chOff x="2402" y="2282"/>
            <a:chExt cx="10826" cy="2057"/>
          </a:xfrm>
          <a:solidFill>
            <a:srgbClr val="6600FF"/>
          </a:solidFill>
        </p:grpSpPr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2402" y="2282"/>
              <a:ext cx="1431" cy="1568"/>
            </a:xfrm>
            <a:custGeom>
              <a:avLst/>
              <a:gdLst/>
              <a:ahLst/>
              <a:cxnLst>
                <a:cxn ang="0">
                  <a:pos x="356" y="7"/>
                </a:cxn>
                <a:cxn ang="0">
                  <a:pos x="480" y="62"/>
                </a:cxn>
                <a:cxn ang="0">
                  <a:pos x="570" y="153"/>
                </a:cxn>
                <a:cxn ang="0">
                  <a:pos x="634" y="264"/>
                </a:cxn>
                <a:cxn ang="0">
                  <a:pos x="677" y="378"/>
                </a:cxn>
                <a:cxn ang="0">
                  <a:pos x="704" y="475"/>
                </a:cxn>
                <a:cxn ang="0">
                  <a:pos x="714" y="541"/>
                </a:cxn>
                <a:cxn ang="0">
                  <a:pos x="741" y="420"/>
                </a:cxn>
                <a:cxn ang="0">
                  <a:pos x="815" y="222"/>
                </a:cxn>
                <a:cxn ang="0">
                  <a:pos x="925" y="83"/>
                </a:cxn>
                <a:cxn ang="0">
                  <a:pos x="1069" y="10"/>
                </a:cxn>
                <a:cxn ang="0">
                  <a:pos x="1210" y="7"/>
                </a:cxn>
                <a:cxn ang="0">
                  <a:pos x="1311" y="59"/>
                </a:cxn>
                <a:cxn ang="0">
                  <a:pos x="1378" y="142"/>
                </a:cxn>
                <a:cxn ang="0">
                  <a:pos x="1418" y="243"/>
                </a:cxn>
                <a:cxn ang="0">
                  <a:pos x="1431" y="340"/>
                </a:cxn>
                <a:cxn ang="0">
                  <a:pos x="1425" y="368"/>
                </a:cxn>
                <a:cxn ang="0">
                  <a:pos x="1411" y="378"/>
                </a:cxn>
                <a:cxn ang="0">
                  <a:pos x="1374" y="371"/>
                </a:cxn>
                <a:cxn ang="0">
                  <a:pos x="1364" y="343"/>
                </a:cxn>
                <a:cxn ang="0">
                  <a:pos x="1334" y="257"/>
                </a:cxn>
                <a:cxn ang="0">
                  <a:pos x="1277" y="205"/>
                </a:cxn>
                <a:cxn ang="0">
                  <a:pos x="1210" y="177"/>
                </a:cxn>
                <a:cxn ang="0">
                  <a:pos x="1150" y="170"/>
                </a:cxn>
                <a:cxn ang="0">
                  <a:pos x="1026" y="201"/>
                </a:cxn>
                <a:cxn ang="0">
                  <a:pos x="935" y="281"/>
                </a:cxn>
                <a:cxn ang="0">
                  <a:pos x="875" y="399"/>
                </a:cxn>
                <a:cxn ang="0">
                  <a:pos x="835" y="531"/>
                </a:cxn>
                <a:cxn ang="0">
                  <a:pos x="818" y="666"/>
                </a:cxn>
                <a:cxn ang="0">
                  <a:pos x="811" y="1422"/>
                </a:cxn>
                <a:cxn ang="0">
                  <a:pos x="821" y="1460"/>
                </a:cxn>
                <a:cxn ang="0">
                  <a:pos x="862" y="1484"/>
                </a:cxn>
                <a:cxn ang="0">
                  <a:pos x="949" y="1498"/>
                </a:cxn>
                <a:cxn ang="0">
                  <a:pos x="1086" y="1568"/>
                </a:cxn>
                <a:cxn ang="0">
                  <a:pos x="976" y="1564"/>
                </a:cxn>
                <a:cxn ang="0">
                  <a:pos x="523" y="1561"/>
                </a:cxn>
                <a:cxn ang="0">
                  <a:pos x="392" y="1564"/>
                </a:cxn>
                <a:cxn ang="0">
                  <a:pos x="346" y="1498"/>
                </a:cxn>
                <a:cxn ang="0">
                  <a:pos x="533" y="1491"/>
                </a:cxn>
                <a:cxn ang="0">
                  <a:pos x="594" y="1474"/>
                </a:cxn>
                <a:cxn ang="0">
                  <a:pos x="617" y="1443"/>
                </a:cxn>
                <a:cxn ang="0">
                  <a:pos x="620" y="742"/>
                </a:cxn>
                <a:cxn ang="0">
                  <a:pos x="610" y="631"/>
                </a:cxn>
                <a:cxn ang="0">
                  <a:pos x="570" y="441"/>
                </a:cxn>
                <a:cxn ang="0">
                  <a:pos x="523" y="326"/>
                </a:cxn>
                <a:cxn ang="0">
                  <a:pos x="446" y="232"/>
                </a:cxn>
                <a:cxn ang="0">
                  <a:pos x="342" y="177"/>
                </a:cxn>
                <a:cxn ang="0">
                  <a:pos x="268" y="170"/>
                </a:cxn>
                <a:cxn ang="0">
                  <a:pos x="222" y="177"/>
                </a:cxn>
                <a:cxn ang="0">
                  <a:pos x="158" y="201"/>
                </a:cxn>
                <a:cxn ang="0">
                  <a:pos x="98" y="253"/>
                </a:cxn>
                <a:cxn ang="0">
                  <a:pos x="64" y="350"/>
                </a:cxn>
                <a:cxn ang="0">
                  <a:pos x="61" y="364"/>
                </a:cxn>
                <a:cxn ang="0">
                  <a:pos x="54" y="375"/>
                </a:cxn>
                <a:cxn ang="0">
                  <a:pos x="20" y="378"/>
                </a:cxn>
                <a:cxn ang="0">
                  <a:pos x="7" y="368"/>
                </a:cxn>
                <a:cxn ang="0">
                  <a:pos x="0" y="340"/>
                </a:cxn>
                <a:cxn ang="0">
                  <a:pos x="14" y="243"/>
                </a:cxn>
                <a:cxn ang="0">
                  <a:pos x="54" y="142"/>
                </a:cxn>
                <a:cxn ang="0">
                  <a:pos x="121" y="59"/>
                </a:cxn>
                <a:cxn ang="0">
                  <a:pos x="222" y="7"/>
                </a:cxn>
              </a:cxnLst>
              <a:rect l="0" t="0" r="r" b="b"/>
              <a:pathLst>
                <a:path w="1431" h="1568">
                  <a:moveTo>
                    <a:pt x="282" y="0"/>
                  </a:moveTo>
                  <a:lnTo>
                    <a:pt x="356" y="7"/>
                  </a:lnTo>
                  <a:lnTo>
                    <a:pt x="423" y="28"/>
                  </a:lnTo>
                  <a:lnTo>
                    <a:pt x="480" y="62"/>
                  </a:lnTo>
                  <a:lnTo>
                    <a:pt x="527" y="104"/>
                  </a:lnTo>
                  <a:lnTo>
                    <a:pt x="570" y="153"/>
                  </a:lnTo>
                  <a:lnTo>
                    <a:pt x="607" y="208"/>
                  </a:lnTo>
                  <a:lnTo>
                    <a:pt x="634" y="264"/>
                  </a:lnTo>
                  <a:lnTo>
                    <a:pt x="661" y="323"/>
                  </a:lnTo>
                  <a:lnTo>
                    <a:pt x="677" y="378"/>
                  </a:lnTo>
                  <a:lnTo>
                    <a:pt x="691" y="430"/>
                  </a:lnTo>
                  <a:lnTo>
                    <a:pt x="704" y="475"/>
                  </a:lnTo>
                  <a:lnTo>
                    <a:pt x="711" y="513"/>
                  </a:lnTo>
                  <a:lnTo>
                    <a:pt x="714" y="541"/>
                  </a:lnTo>
                  <a:lnTo>
                    <a:pt x="718" y="541"/>
                  </a:lnTo>
                  <a:lnTo>
                    <a:pt x="741" y="420"/>
                  </a:lnTo>
                  <a:lnTo>
                    <a:pt x="775" y="316"/>
                  </a:lnTo>
                  <a:lnTo>
                    <a:pt x="815" y="222"/>
                  </a:lnTo>
                  <a:lnTo>
                    <a:pt x="868" y="146"/>
                  </a:lnTo>
                  <a:lnTo>
                    <a:pt x="925" y="83"/>
                  </a:lnTo>
                  <a:lnTo>
                    <a:pt x="992" y="38"/>
                  </a:lnTo>
                  <a:lnTo>
                    <a:pt x="1069" y="10"/>
                  </a:lnTo>
                  <a:lnTo>
                    <a:pt x="1150" y="0"/>
                  </a:lnTo>
                  <a:lnTo>
                    <a:pt x="1210" y="7"/>
                  </a:lnTo>
                  <a:lnTo>
                    <a:pt x="1264" y="28"/>
                  </a:lnTo>
                  <a:lnTo>
                    <a:pt x="1311" y="59"/>
                  </a:lnTo>
                  <a:lnTo>
                    <a:pt x="1348" y="97"/>
                  </a:lnTo>
                  <a:lnTo>
                    <a:pt x="1378" y="142"/>
                  </a:lnTo>
                  <a:lnTo>
                    <a:pt x="1401" y="194"/>
                  </a:lnTo>
                  <a:lnTo>
                    <a:pt x="1418" y="243"/>
                  </a:lnTo>
                  <a:lnTo>
                    <a:pt x="1428" y="295"/>
                  </a:lnTo>
                  <a:lnTo>
                    <a:pt x="1431" y="340"/>
                  </a:lnTo>
                  <a:lnTo>
                    <a:pt x="1431" y="354"/>
                  </a:lnTo>
                  <a:lnTo>
                    <a:pt x="1425" y="368"/>
                  </a:lnTo>
                  <a:lnTo>
                    <a:pt x="1418" y="375"/>
                  </a:lnTo>
                  <a:lnTo>
                    <a:pt x="1411" y="378"/>
                  </a:lnTo>
                  <a:lnTo>
                    <a:pt x="1388" y="378"/>
                  </a:lnTo>
                  <a:lnTo>
                    <a:pt x="1374" y="371"/>
                  </a:lnTo>
                  <a:lnTo>
                    <a:pt x="1364" y="350"/>
                  </a:lnTo>
                  <a:lnTo>
                    <a:pt x="1364" y="343"/>
                  </a:lnTo>
                  <a:lnTo>
                    <a:pt x="1354" y="295"/>
                  </a:lnTo>
                  <a:lnTo>
                    <a:pt x="1334" y="257"/>
                  </a:lnTo>
                  <a:lnTo>
                    <a:pt x="1307" y="225"/>
                  </a:lnTo>
                  <a:lnTo>
                    <a:pt x="1277" y="205"/>
                  </a:lnTo>
                  <a:lnTo>
                    <a:pt x="1244" y="187"/>
                  </a:lnTo>
                  <a:lnTo>
                    <a:pt x="1210" y="177"/>
                  </a:lnTo>
                  <a:lnTo>
                    <a:pt x="1177" y="170"/>
                  </a:lnTo>
                  <a:lnTo>
                    <a:pt x="1150" y="170"/>
                  </a:lnTo>
                  <a:lnTo>
                    <a:pt x="1083" y="177"/>
                  </a:lnTo>
                  <a:lnTo>
                    <a:pt x="1026" y="201"/>
                  </a:lnTo>
                  <a:lnTo>
                    <a:pt x="976" y="236"/>
                  </a:lnTo>
                  <a:lnTo>
                    <a:pt x="935" y="281"/>
                  </a:lnTo>
                  <a:lnTo>
                    <a:pt x="902" y="336"/>
                  </a:lnTo>
                  <a:lnTo>
                    <a:pt x="875" y="399"/>
                  </a:lnTo>
                  <a:lnTo>
                    <a:pt x="852" y="465"/>
                  </a:lnTo>
                  <a:lnTo>
                    <a:pt x="835" y="531"/>
                  </a:lnTo>
                  <a:lnTo>
                    <a:pt x="825" y="600"/>
                  </a:lnTo>
                  <a:lnTo>
                    <a:pt x="818" y="666"/>
                  </a:lnTo>
                  <a:lnTo>
                    <a:pt x="811" y="728"/>
                  </a:lnTo>
                  <a:lnTo>
                    <a:pt x="811" y="1422"/>
                  </a:lnTo>
                  <a:lnTo>
                    <a:pt x="815" y="1443"/>
                  </a:lnTo>
                  <a:lnTo>
                    <a:pt x="821" y="1460"/>
                  </a:lnTo>
                  <a:lnTo>
                    <a:pt x="838" y="1474"/>
                  </a:lnTo>
                  <a:lnTo>
                    <a:pt x="862" y="1484"/>
                  </a:lnTo>
                  <a:lnTo>
                    <a:pt x="899" y="1491"/>
                  </a:lnTo>
                  <a:lnTo>
                    <a:pt x="949" y="1498"/>
                  </a:lnTo>
                  <a:lnTo>
                    <a:pt x="1086" y="1498"/>
                  </a:lnTo>
                  <a:lnTo>
                    <a:pt x="1086" y="1568"/>
                  </a:lnTo>
                  <a:lnTo>
                    <a:pt x="1039" y="1564"/>
                  </a:lnTo>
                  <a:lnTo>
                    <a:pt x="976" y="1564"/>
                  </a:lnTo>
                  <a:lnTo>
                    <a:pt x="905" y="1561"/>
                  </a:lnTo>
                  <a:lnTo>
                    <a:pt x="523" y="1561"/>
                  </a:lnTo>
                  <a:lnTo>
                    <a:pt x="456" y="1564"/>
                  </a:lnTo>
                  <a:lnTo>
                    <a:pt x="392" y="1564"/>
                  </a:lnTo>
                  <a:lnTo>
                    <a:pt x="346" y="1568"/>
                  </a:lnTo>
                  <a:lnTo>
                    <a:pt x="346" y="1498"/>
                  </a:lnTo>
                  <a:lnTo>
                    <a:pt x="483" y="1498"/>
                  </a:lnTo>
                  <a:lnTo>
                    <a:pt x="533" y="1491"/>
                  </a:lnTo>
                  <a:lnTo>
                    <a:pt x="570" y="1484"/>
                  </a:lnTo>
                  <a:lnTo>
                    <a:pt x="594" y="1474"/>
                  </a:lnTo>
                  <a:lnTo>
                    <a:pt x="610" y="1460"/>
                  </a:lnTo>
                  <a:lnTo>
                    <a:pt x="617" y="1443"/>
                  </a:lnTo>
                  <a:lnTo>
                    <a:pt x="620" y="1419"/>
                  </a:lnTo>
                  <a:lnTo>
                    <a:pt x="620" y="742"/>
                  </a:lnTo>
                  <a:lnTo>
                    <a:pt x="617" y="687"/>
                  </a:lnTo>
                  <a:lnTo>
                    <a:pt x="610" y="631"/>
                  </a:lnTo>
                  <a:lnTo>
                    <a:pt x="590" y="506"/>
                  </a:lnTo>
                  <a:lnTo>
                    <a:pt x="570" y="441"/>
                  </a:lnTo>
                  <a:lnTo>
                    <a:pt x="550" y="382"/>
                  </a:lnTo>
                  <a:lnTo>
                    <a:pt x="523" y="326"/>
                  </a:lnTo>
                  <a:lnTo>
                    <a:pt x="486" y="274"/>
                  </a:lnTo>
                  <a:lnTo>
                    <a:pt x="446" y="232"/>
                  </a:lnTo>
                  <a:lnTo>
                    <a:pt x="399" y="198"/>
                  </a:lnTo>
                  <a:lnTo>
                    <a:pt x="342" y="177"/>
                  </a:lnTo>
                  <a:lnTo>
                    <a:pt x="278" y="170"/>
                  </a:lnTo>
                  <a:lnTo>
                    <a:pt x="268" y="170"/>
                  </a:lnTo>
                  <a:lnTo>
                    <a:pt x="248" y="173"/>
                  </a:lnTo>
                  <a:lnTo>
                    <a:pt x="222" y="177"/>
                  </a:lnTo>
                  <a:lnTo>
                    <a:pt x="191" y="187"/>
                  </a:lnTo>
                  <a:lnTo>
                    <a:pt x="158" y="201"/>
                  </a:lnTo>
                  <a:lnTo>
                    <a:pt x="124" y="222"/>
                  </a:lnTo>
                  <a:lnTo>
                    <a:pt x="98" y="253"/>
                  </a:lnTo>
                  <a:lnTo>
                    <a:pt x="74" y="298"/>
                  </a:lnTo>
                  <a:lnTo>
                    <a:pt x="64" y="350"/>
                  </a:lnTo>
                  <a:lnTo>
                    <a:pt x="64" y="361"/>
                  </a:lnTo>
                  <a:lnTo>
                    <a:pt x="61" y="364"/>
                  </a:lnTo>
                  <a:lnTo>
                    <a:pt x="57" y="371"/>
                  </a:lnTo>
                  <a:lnTo>
                    <a:pt x="54" y="375"/>
                  </a:lnTo>
                  <a:lnTo>
                    <a:pt x="44" y="378"/>
                  </a:lnTo>
                  <a:lnTo>
                    <a:pt x="20" y="378"/>
                  </a:lnTo>
                  <a:lnTo>
                    <a:pt x="14" y="375"/>
                  </a:lnTo>
                  <a:lnTo>
                    <a:pt x="7" y="368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4" y="295"/>
                  </a:lnTo>
                  <a:lnTo>
                    <a:pt x="14" y="243"/>
                  </a:lnTo>
                  <a:lnTo>
                    <a:pt x="30" y="194"/>
                  </a:lnTo>
                  <a:lnTo>
                    <a:pt x="54" y="142"/>
                  </a:lnTo>
                  <a:lnTo>
                    <a:pt x="84" y="97"/>
                  </a:lnTo>
                  <a:lnTo>
                    <a:pt x="121" y="59"/>
                  </a:lnTo>
                  <a:lnTo>
                    <a:pt x="168" y="28"/>
                  </a:lnTo>
                  <a:lnTo>
                    <a:pt x="222" y="7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Freeform 34"/>
            <p:cNvSpPr>
              <a:spLocks noEditPoints="1"/>
            </p:cNvSpPr>
            <p:nvPr/>
          </p:nvSpPr>
          <p:spPr bwMode="auto">
            <a:xfrm>
              <a:off x="4691" y="3035"/>
              <a:ext cx="1432" cy="520"/>
            </a:xfrm>
            <a:custGeom>
              <a:avLst/>
              <a:gdLst/>
              <a:ahLst/>
              <a:cxnLst>
                <a:cxn ang="0">
                  <a:pos x="51" y="433"/>
                </a:cxn>
                <a:cxn ang="0">
                  <a:pos x="1378" y="433"/>
                </a:cxn>
                <a:cxn ang="0">
                  <a:pos x="1398" y="437"/>
                </a:cxn>
                <a:cxn ang="0">
                  <a:pos x="1415" y="444"/>
                </a:cxn>
                <a:cxn ang="0">
                  <a:pos x="1428" y="457"/>
                </a:cxn>
                <a:cxn ang="0">
                  <a:pos x="1432" y="478"/>
                </a:cxn>
                <a:cxn ang="0">
                  <a:pos x="1428" y="499"/>
                </a:cxn>
                <a:cxn ang="0">
                  <a:pos x="1415" y="509"/>
                </a:cxn>
                <a:cxn ang="0">
                  <a:pos x="1398" y="516"/>
                </a:cxn>
                <a:cxn ang="0">
                  <a:pos x="1381" y="520"/>
                </a:cxn>
                <a:cxn ang="0">
                  <a:pos x="51" y="520"/>
                </a:cxn>
                <a:cxn ang="0">
                  <a:pos x="34" y="516"/>
                </a:cxn>
                <a:cxn ang="0">
                  <a:pos x="17" y="509"/>
                </a:cxn>
                <a:cxn ang="0">
                  <a:pos x="4" y="499"/>
                </a:cxn>
                <a:cxn ang="0">
                  <a:pos x="0" y="478"/>
                </a:cxn>
                <a:cxn ang="0">
                  <a:pos x="4" y="457"/>
                </a:cxn>
                <a:cxn ang="0">
                  <a:pos x="17" y="444"/>
                </a:cxn>
                <a:cxn ang="0">
                  <a:pos x="34" y="437"/>
                </a:cxn>
                <a:cxn ang="0">
                  <a:pos x="51" y="433"/>
                </a:cxn>
                <a:cxn ang="0">
                  <a:pos x="51" y="0"/>
                </a:cxn>
                <a:cxn ang="0">
                  <a:pos x="1381" y="0"/>
                </a:cxn>
                <a:cxn ang="0">
                  <a:pos x="1398" y="3"/>
                </a:cxn>
                <a:cxn ang="0">
                  <a:pos x="1415" y="10"/>
                </a:cxn>
                <a:cxn ang="0">
                  <a:pos x="1428" y="20"/>
                </a:cxn>
                <a:cxn ang="0">
                  <a:pos x="1432" y="41"/>
                </a:cxn>
                <a:cxn ang="0">
                  <a:pos x="1428" y="62"/>
                </a:cxn>
                <a:cxn ang="0">
                  <a:pos x="1415" y="76"/>
                </a:cxn>
                <a:cxn ang="0">
                  <a:pos x="1398" y="83"/>
                </a:cxn>
                <a:cxn ang="0">
                  <a:pos x="1378" y="86"/>
                </a:cxn>
                <a:cxn ang="0">
                  <a:pos x="51" y="86"/>
                </a:cxn>
                <a:cxn ang="0">
                  <a:pos x="34" y="83"/>
                </a:cxn>
                <a:cxn ang="0">
                  <a:pos x="17" y="76"/>
                </a:cxn>
                <a:cxn ang="0">
                  <a:pos x="4" y="62"/>
                </a:cxn>
                <a:cxn ang="0">
                  <a:pos x="0" y="41"/>
                </a:cxn>
                <a:cxn ang="0">
                  <a:pos x="4" y="20"/>
                </a:cxn>
                <a:cxn ang="0">
                  <a:pos x="17" y="10"/>
                </a:cxn>
                <a:cxn ang="0">
                  <a:pos x="34" y="3"/>
                </a:cxn>
                <a:cxn ang="0">
                  <a:pos x="51" y="0"/>
                </a:cxn>
              </a:cxnLst>
              <a:rect l="0" t="0" r="r" b="b"/>
              <a:pathLst>
                <a:path w="1432" h="520">
                  <a:moveTo>
                    <a:pt x="51" y="433"/>
                  </a:moveTo>
                  <a:lnTo>
                    <a:pt x="1378" y="433"/>
                  </a:lnTo>
                  <a:lnTo>
                    <a:pt x="1398" y="437"/>
                  </a:lnTo>
                  <a:lnTo>
                    <a:pt x="1415" y="444"/>
                  </a:lnTo>
                  <a:lnTo>
                    <a:pt x="1428" y="457"/>
                  </a:lnTo>
                  <a:lnTo>
                    <a:pt x="1432" y="478"/>
                  </a:lnTo>
                  <a:lnTo>
                    <a:pt x="1428" y="499"/>
                  </a:lnTo>
                  <a:lnTo>
                    <a:pt x="1415" y="509"/>
                  </a:lnTo>
                  <a:lnTo>
                    <a:pt x="1398" y="516"/>
                  </a:lnTo>
                  <a:lnTo>
                    <a:pt x="1381" y="520"/>
                  </a:lnTo>
                  <a:lnTo>
                    <a:pt x="51" y="520"/>
                  </a:lnTo>
                  <a:lnTo>
                    <a:pt x="34" y="516"/>
                  </a:lnTo>
                  <a:lnTo>
                    <a:pt x="17" y="509"/>
                  </a:lnTo>
                  <a:lnTo>
                    <a:pt x="4" y="499"/>
                  </a:lnTo>
                  <a:lnTo>
                    <a:pt x="0" y="478"/>
                  </a:lnTo>
                  <a:lnTo>
                    <a:pt x="4" y="457"/>
                  </a:lnTo>
                  <a:lnTo>
                    <a:pt x="17" y="444"/>
                  </a:lnTo>
                  <a:lnTo>
                    <a:pt x="34" y="437"/>
                  </a:lnTo>
                  <a:lnTo>
                    <a:pt x="51" y="433"/>
                  </a:lnTo>
                  <a:close/>
                  <a:moveTo>
                    <a:pt x="51" y="0"/>
                  </a:moveTo>
                  <a:lnTo>
                    <a:pt x="1381" y="0"/>
                  </a:lnTo>
                  <a:lnTo>
                    <a:pt x="1398" y="3"/>
                  </a:lnTo>
                  <a:lnTo>
                    <a:pt x="1415" y="10"/>
                  </a:lnTo>
                  <a:lnTo>
                    <a:pt x="1428" y="20"/>
                  </a:lnTo>
                  <a:lnTo>
                    <a:pt x="1432" y="41"/>
                  </a:lnTo>
                  <a:lnTo>
                    <a:pt x="1428" y="62"/>
                  </a:lnTo>
                  <a:lnTo>
                    <a:pt x="1415" y="76"/>
                  </a:lnTo>
                  <a:lnTo>
                    <a:pt x="1398" y="83"/>
                  </a:lnTo>
                  <a:lnTo>
                    <a:pt x="1378" y="86"/>
                  </a:lnTo>
                  <a:lnTo>
                    <a:pt x="51" y="86"/>
                  </a:lnTo>
                  <a:lnTo>
                    <a:pt x="34" y="83"/>
                  </a:lnTo>
                  <a:lnTo>
                    <a:pt x="17" y="76"/>
                  </a:lnTo>
                  <a:lnTo>
                    <a:pt x="4" y="62"/>
                  </a:lnTo>
                  <a:lnTo>
                    <a:pt x="0" y="41"/>
                  </a:lnTo>
                  <a:lnTo>
                    <a:pt x="4" y="20"/>
                  </a:lnTo>
                  <a:lnTo>
                    <a:pt x="17" y="10"/>
                  </a:lnTo>
                  <a:lnTo>
                    <a:pt x="34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Freeform 35"/>
            <p:cNvSpPr>
              <a:spLocks noEditPoints="1"/>
            </p:cNvSpPr>
            <p:nvPr/>
          </p:nvSpPr>
          <p:spPr bwMode="auto">
            <a:xfrm>
              <a:off x="6964" y="2868"/>
              <a:ext cx="1226" cy="1471"/>
            </a:xfrm>
            <a:custGeom>
              <a:avLst/>
              <a:gdLst/>
              <a:ahLst/>
              <a:cxnLst>
                <a:cxn ang="0">
                  <a:pos x="824" y="163"/>
                </a:cxn>
                <a:cxn ang="0">
                  <a:pos x="650" y="340"/>
                </a:cxn>
                <a:cxn ang="0">
                  <a:pos x="536" y="624"/>
                </a:cxn>
                <a:cxn ang="0">
                  <a:pos x="519" y="715"/>
                </a:cxn>
                <a:cxn ang="0">
                  <a:pos x="492" y="857"/>
                </a:cxn>
                <a:cxn ang="0">
                  <a:pos x="523" y="874"/>
                </a:cxn>
                <a:cxn ang="0">
                  <a:pos x="667" y="867"/>
                </a:cxn>
                <a:cxn ang="0">
                  <a:pos x="952" y="742"/>
                </a:cxn>
                <a:cxn ang="0">
                  <a:pos x="1129" y="520"/>
                </a:cxn>
                <a:cxn ang="0">
                  <a:pos x="1166" y="305"/>
                </a:cxn>
                <a:cxn ang="0">
                  <a:pos x="1106" y="181"/>
                </a:cxn>
                <a:cxn ang="0">
                  <a:pos x="962" y="125"/>
                </a:cxn>
                <a:cxn ang="0">
                  <a:pos x="1099" y="31"/>
                </a:cxn>
                <a:cxn ang="0">
                  <a:pos x="1206" y="170"/>
                </a:cxn>
                <a:cxn ang="0">
                  <a:pos x="1216" y="413"/>
                </a:cxn>
                <a:cxn ang="0">
                  <a:pos x="1086" y="708"/>
                </a:cxn>
                <a:cxn ang="0">
                  <a:pos x="844" y="923"/>
                </a:cxn>
                <a:cxn ang="0">
                  <a:pos x="536" y="1009"/>
                </a:cxn>
                <a:cxn ang="0">
                  <a:pos x="466" y="1006"/>
                </a:cxn>
                <a:cxn ang="0">
                  <a:pos x="409" y="1322"/>
                </a:cxn>
                <a:cxn ang="0">
                  <a:pos x="395" y="1401"/>
                </a:cxn>
                <a:cxn ang="0">
                  <a:pos x="348" y="1460"/>
                </a:cxn>
                <a:cxn ang="0">
                  <a:pos x="281" y="1464"/>
                </a:cxn>
                <a:cxn ang="0">
                  <a:pos x="251" y="1408"/>
                </a:cxn>
                <a:cxn ang="0">
                  <a:pos x="258" y="1377"/>
                </a:cxn>
                <a:cxn ang="0">
                  <a:pos x="372" y="992"/>
                </a:cxn>
                <a:cxn ang="0">
                  <a:pos x="127" y="867"/>
                </a:cxn>
                <a:cxn ang="0">
                  <a:pos x="10" y="652"/>
                </a:cxn>
                <a:cxn ang="0">
                  <a:pos x="17" y="427"/>
                </a:cxn>
                <a:cxn ang="0">
                  <a:pos x="120" y="156"/>
                </a:cxn>
                <a:cxn ang="0">
                  <a:pos x="208" y="38"/>
                </a:cxn>
                <a:cxn ang="0">
                  <a:pos x="241" y="31"/>
                </a:cxn>
                <a:cxn ang="0">
                  <a:pos x="251" y="56"/>
                </a:cxn>
                <a:cxn ang="0">
                  <a:pos x="241" y="70"/>
                </a:cxn>
                <a:cxn ang="0">
                  <a:pos x="151" y="205"/>
                </a:cxn>
                <a:cxn ang="0">
                  <a:pos x="77" y="406"/>
                </a:cxn>
                <a:cxn ang="0">
                  <a:pos x="53" y="538"/>
                </a:cxn>
                <a:cxn ang="0">
                  <a:pos x="120" y="722"/>
                </a:cxn>
                <a:cxn ang="0">
                  <a:pos x="315" y="843"/>
                </a:cxn>
                <a:cxn ang="0">
                  <a:pos x="509" y="548"/>
                </a:cxn>
                <a:cxn ang="0">
                  <a:pos x="627" y="271"/>
                </a:cxn>
                <a:cxn ang="0">
                  <a:pos x="777" y="73"/>
                </a:cxn>
                <a:cxn ang="0">
                  <a:pos x="982" y="0"/>
                </a:cxn>
              </a:cxnLst>
              <a:rect l="0" t="0" r="r" b="b"/>
              <a:pathLst>
                <a:path w="1226" h="1471">
                  <a:moveTo>
                    <a:pt x="962" y="125"/>
                  </a:moveTo>
                  <a:lnTo>
                    <a:pt x="891" y="135"/>
                  </a:lnTo>
                  <a:lnTo>
                    <a:pt x="824" y="163"/>
                  </a:lnTo>
                  <a:lnTo>
                    <a:pt x="761" y="208"/>
                  </a:lnTo>
                  <a:lnTo>
                    <a:pt x="704" y="267"/>
                  </a:lnTo>
                  <a:lnTo>
                    <a:pt x="650" y="340"/>
                  </a:lnTo>
                  <a:lnTo>
                    <a:pt x="603" y="427"/>
                  </a:lnTo>
                  <a:lnTo>
                    <a:pt x="566" y="520"/>
                  </a:lnTo>
                  <a:lnTo>
                    <a:pt x="536" y="624"/>
                  </a:lnTo>
                  <a:lnTo>
                    <a:pt x="533" y="645"/>
                  </a:lnTo>
                  <a:lnTo>
                    <a:pt x="526" y="676"/>
                  </a:lnTo>
                  <a:lnTo>
                    <a:pt x="519" y="715"/>
                  </a:lnTo>
                  <a:lnTo>
                    <a:pt x="506" y="798"/>
                  </a:lnTo>
                  <a:lnTo>
                    <a:pt x="499" y="833"/>
                  </a:lnTo>
                  <a:lnTo>
                    <a:pt x="492" y="857"/>
                  </a:lnTo>
                  <a:lnTo>
                    <a:pt x="492" y="871"/>
                  </a:lnTo>
                  <a:lnTo>
                    <a:pt x="496" y="874"/>
                  </a:lnTo>
                  <a:lnTo>
                    <a:pt x="523" y="874"/>
                  </a:lnTo>
                  <a:lnTo>
                    <a:pt x="533" y="878"/>
                  </a:lnTo>
                  <a:lnTo>
                    <a:pt x="559" y="878"/>
                  </a:lnTo>
                  <a:lnTo>
                    <a:pt x="667" y="867"/>
                  </a:lnTo>
                  <a:lnTo>
                    <a:pt x="771" y="839"/>
                  </a:lnTo>
                  <a:lnTo>
                    <a:pt x="864" y="798"/>
                  </a:lnTo>
                  <a:lnTo>
                    <a:pt x="952" y="742"/>
                  </a:lnTo>
                  <a:lnTo>
                    <a:pt x="1025" y="676"/>
                  </a:lnTo>
                  <a:lnTo>
                    <a:pt x="1086" y="604"/>
                  </a:lnTo>
                  <a:lnTo>
                    <a:pt x="1129" y="520"/>
                  </a:lnTo>
                  <a:lnTo>
                    <a:pt x="1159" y="437"/>
                  </a:lnTo>
                  <a:lnTo>
                    <a:pt x="1169" y="354"/>
                  </a:lnTo>
                  <a:lnTo>
                    <a:pt x="1166" y="305"/>
                  </a:lnTo>
                  <a:lnTo>
                    <a:pt x="1153" y="260"/>
                  </a:lnTo>
                  <a:lnTo>
                    <a:pt x="1133" y="219"/>
                  </a:lnTo>
                  <a:lnTo>
                    <a:pt x="1106" y="181"/>
                  </a:lnTo>
                  <a:lnTo>
                    <a:pt x="1069" y="149"/>
                  </a:lnTo>
                  <a:lnTo>
                    <a:pt x="1019" y="132"/>
                  </a:lnTo>
                  <a:lnTo>
                    <a:pt x="962" y="125"/>
                  </a:lnTo>
                  <a:close/>
                  <a:moveTo>
                    <a:pt x="982" y="0"/>
                  </a:moveTo>
                  <a:lnTo>
                    <a:pt x="1045" y="7"/>
                  </a:lnTo>
                  <a:lnTo>
                    <a:pt x="1099" y="31"/>
                  </a:lnTo>
                  <a:lnTo>
                    <a:pt x="1146" y="66"/>
                  </a:lnTo>
                  <a:lnTo>
                    <a:pt x="1179" y="115"/>
                  </a:lnTo>
                  <a:lnTo>
                    <a:pt x="1206" y="170"/>
                  </a:lnTo>
                  <a:lnTo>
                    <a:pt x="1220" y="236"/>
                  </a:lnTo>
                  <a:lnTo>
                    <a:pt x="1226" y="309"/>
                  </a:lnTo>
                  <a:lnTo>
                    <a:pt x="1216" y="413"/>
                  </a:lnTo>
                  <a:lnTo>
                    <a:pt x="1190" y="517"/>
                  </a:lnTo>
                  <a:lnTo>
                    <a:pt x="1146" y="614"/>
                  </a:lnTo>
                  <a:lnTo>
                    <a:pt x="1086" y="708"/>
                  </a:lnTo>
                  <a:lnTo>
                    <a:pt x="1015" y="791"/>
                  </a:lnTo>
                  <a:lnTo>
                    <a:pt x="935" y="864"/>
                  </a:lnTo>
                  <a:lnTo>
                    <a:pt x="844" y="923"/>
                  </a:lnTo>
                  <a:lnTo>
                    <a:pt x="747" y="971"/>
                  </a:lnTo>
                  <a:lnTo>
                    <a:pt x="643" y="999"/>
                  </a:lnTo>
                  <a:lnTo>
                    <a:pt x="536" y="1009"/>
                  </a:lnTo>
                  <a:lnTo>
                    <a:pt x="506" y="1009"/>
                  </a:lnTo>
                  <a:lnTo>
                    <a:pt x="486" y="1006"/>
                  </a:lnTo>
                  <a:lnTo>
                    <a:pt x="466" y="1006"/>
                  </a:lnTo>
                  <a:lnTo>
                    <a:pt x="446" y="1114"/>
                  </a:lnTo>
                  <a:lnTo>
                    <a:pt x="432" y="1200"/>
                  </a:lnTo>
                  <a:lnTo>
                    <a:pt x="409" y="1322"/>
                  </a:lnTo>
                  <a:lnTo>
                    <a:pt x="402" y="1360"/>
                  </a:lnTo>
                  <a:lnTo>
                    <a:pt x="399" y="1384"/>
                  </a:lnTo>
                  <a:lnTo>
                    <a:pt x="395" y="1401"/>
                  </a:lnTo>
                  <a:lnTo>
                    <a:pt x="392" y="1412"/>
                  </a:lnTo>
                  <a:lnTo>
                    <a:pt x="372" y="1443"/>
                  </a:lnTo>
                  <a:lnTo>
                    <a:pt x="348" y="1460"/>
                  </a:lnTo>
                  <a:lnTo>
                    <a:pt x="328" y="1467"/>
                  </a:lnTo>
                  <a:lnTo>
                    <a:pt x="315" y="1471"/>
                  </a:lnTo>
                  <a:lnTo>
                    <a:pt x="281" y="1464"/>
                  </a:lnTo>
                  <a:lnTo>
                    <a:pt x="268" y="1450"/>
                  </a:lnTo>
                  <a:lnTo>
                    <a:pt x="254" y="1433"/>
                  </a:lnTo>
                  <a:lnTo>
                    <a:pt x="251" y="1408"/>
                  </a:lnTo>
                  <a:lnTo>
                    <a:pt x="251" y="1394"/>
                  </a:lnTo>
                  <a:lnTo>
                    <a:pt x="254" y="1388"/>
                  </a:lnTo>
                  <a:lnTo>
                    <a:pt x="258" y="1377"/>
                  </a:lnTo>
                  <a:lnTo>
                    <a:pt x="261" y="1363"/>
                  </a:lnTo>
                  <a:lnTo>
                    <a:pt x="258" y="1367"/>
                  </a:lnTo>
                  <a:lnTo>
                    <a:pt x="372" y="992"/>
                  </a:lnTo>
                  <a:lnTo>
                    <a:pt x="278" y="961"/>
                  </a:lnTo>
                  <a:lnTo>
                    <a:pt x="198" y="919"/>
                  </a:lnTo>
                  <a:lnTo>
                    <a:pt x="127" y="867"/>
                  </a:lnTo>
                  <a:lnTo>
                    <a:pt x="74" y="805"/>
                  </a:lnTo>
                  <a:lnTo>
                    <a:pt x="33" y="732"/>
                  </a:lnTo>
                  <a:lnTo>
                    <a:pt x="10" y="652"/>
                  </a:lnTo>
                  <a:lnTo>
                    <a:pt x="0" y="565"/>
                  </a:lnTo>
                  <a:lnTo>
                    <a:pt x="3" y="500"/>
                  </a:lnTo>
                  <a:lnTo>
                    <a:pt x="17" y="427"/>
                  </a:lnTo>
                  <a:lnTo>
                    <a:pt x="37" y="354"/>
                  </a:lnTo>
                  <a:lnTo>
                    <a:pt x="90" y="215"/>
                  </a:lnTo>
                  <a:lnTo>
                    <a:pt x="120" y="156"/>
                  </a:lnTo>
                  <a:lnTo>
                    <a:pt x="151" y="104"/>
                  </a:lnTo>
                  <a:lnTo>
                    <a:pt x="181" y="63"/>
                  </a:lnTo>
                  <a:lnTo>
                    <a:pt x="208" y="38"/>
                  </a:lnTo>
                  <a:lnTo>
                    <a:pt x="228" y="28"/>
                  </a:lnTo>
                  <a:lnTo>
                    <a:pt x="238" y="28"/>
                  </a:lnTo>
                  <a:lnTo>
                    <a:pt x="241" y="31"/>
                  </a:lnTo>
                  <a:lnTo>
                    <a:pt x="248" y="35"/>
                  </a:lnTo>
                  <a:lnTo>
                    <a:pt x="251" y="42"/>
                  </a:lnTo>
                  <a:lnTo>
                    <a:pt x="251" y="56"/>
                  </a:lnTo>
                  <a:lnTo>
                    <a:pt x="248" y="59"/>
                  </a:lnTo>
                  <a:lnTo>
                    <a:pt x="248" y="63"/>
                  </a:lnTo>
                  <a:lnTo>
                    <a:pt x="241" y="70"/>
                  </a:lnTo>
                  <a:lnTo>
                    <a:pt x="234" y="80"/>
                  </a:lnTo>
                  <a:lnTo>
                    <a:pt x="187" y="139"/>
                  </a:lnTo>
                  <a:lnTo>
                    <a:pt x="151" y="205"/>
                  </a:lnTo>
                  <a:lnTo>
                    <a:pt x="120" y="274"/>
                  </a:lnTo>
                  <a:lnTo>
                    <a:pt x="94" y="340"/>
                  </a:lnTo>
                  <a:lnTo>
                    <a:pt x="77" y="406"/>
                  </a:lnTo>
                  <a:lnTo>
                    <a:pt x="63" y="461"/>
                  </a:lnTo>
                  <a:lnTo>
                    <a:pt x="57" y="507"/>
                  </a:lnTo>
                  <a:lnTo>
                    <a:pt x="53" y="538"/>
                  </a:lnTo>
                  <a:lnTo>
                    <a:pt x="60" y="604"/>
                  </a:lnTo>
                  <a:lnTo>
                    <a:pt x="84" y="666"/>
                  </a:lnTo>
                  <a:lnTo>
                    <a:pt x="120" y="722"/>
                  </a:lnTo>
                  <a:lnTo>
                    <a:pt x="171" y="770"/>
                  </a:lnTo>
                  <a:lnTo>
                    <a:pt x="234" y="812"/>
                  </a:lnTo>
                  <a:lnTo>
                    <a:pt x="315" y="843"/>
                  </a:lnTo>
                  <a:lnTo>
                    <a:pt x="409" y="867"/>
                  </a:lnTo>
                  <a:lnTo>
                    <a:pt x="476" y="652"/>
                  </a:lnTo>
                  <a:lnTo>
                    <a:pt x="509" y="548"/>
                  </a:lnTo>
                  <a:lnTo>
                    <a:pt x="546" y="448"/>
                  </a:lnTo>
                  <a:lnTo>
                    <a:pt x="583" y="354"/>
                  </a:lnTo>
                  <a:lnTo>
                    <a:pt x="627" y="271"/>
                  </a:lnTo>
                  <a:lnTo>
                    <a:pt x="673" y="194"/>
                  </a:lnTo>
                  <a:lnTo>
                    <a:pt x="724" y="129"/>
                  </a:lnTo>
                  <a:lnTo>
                    <a:pt x="777" y="73"/>
                  </a:lnTo>
                  <a:lnTo>
                    <a:pt x="838" y="35"/>
                  </a:lnTo>
                  <a:lnTo>
                    <a:pt x="908" y="11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8854" y="2553"/>
              <a:ext cx="1431" cy="1484"/>
            </a:xfrm>
            <a:custGeom>
              <a:avLst/>
              <a:gdLst/>
              <a:ahLst/>
              <a:cxnLst>
                <a:cxn ang="0">
                  <a:pos x="717" y="0"/>
                </a:cxn>
                <a:cxn ang="0">
                  <a:pos x="737" y="3"/>
                </a:cxn>
                <a:cxn ang="0">
                  <a:pos x="747" y="17"/>
                </a:cxn>
                <a:cxn ang="0">
                  <a:pos x="754" y="34"/>
                </a:cxn>
                <a:cxn ang="0">
                  <a:pos x="757" y="52"/>
                </a:cxn>
                <a:cxn ang="0">
                  <a:pos x="757" y="697"/>
                </a:cxn>
                <a:cxn ang="0">
                  <a:pos x="1381" y="697"/>
                </a:cxn>
                <a:cxn ang="0">
                  <a:pos x="1398" y="700"/>
                </a:cxn>
                <a:cxn ang="0">
                  <a:pos x="1414" y="707"/>
                </a:cxn>
                <a:cxn ang="0">
                  <a:pos x="1428" y="721"/>
                </a:cxn>
                <a:cxn ang="0">
                  <a:pos x="1431" y="742"/>
                </a:cxn>
                <a:cxn ang="0">
                  <a:pos x="1428" y="763"/>
                </a:cxn>
                <a:cxn ang="0">
                  <a:pos x="1414" y="776"/>
                </a:cxn>
                <a:cxn ang="0">
                  <a:pos x="1398" y="783"/>
                </a:cxn>
                <a:cxn ang="0">
                  <a:pos x="1381" y="787"/>
                </a:cxn>
                <a:cxn ang="0">
                  <a:pos x="757" y="787"/>
                </a:cxn>
                <a:cxn ang="0">
                  <a:pos x="757" y="1432"/>
                </a:cxn>
                <a:cxn ang="0">
                  <a:pos x="754" y="1449"/>
                </a:cxn>
                <a:cxn ang="0">
                  <a:pos x="747" y="1467"/>
                </a:cxn>
                <a:cxn ang="0">
                  <a:pos x="737" y="1481"/>
                </a:cxn>
                <a:cxn ang="0">
                  <a:pos x="717" y="1484"/>
                </a:cxn>
                <a:cxn ang="0">
                  <a:pos x="697" y="1481"/>
                </a:cxn>
                <a:cxn ang="0">
                  <a:pos x="684" y="1467"/>
                </a:cxn>
                <a:cxn ang="0">
                  <a:pos x="677" y="1449"/>
                </a:cxn>
                <a:cxn ang="0">
                  <a:pos x="674" y="1432"/>
                </a:cxn>
                <a:cxn ang="0">
                  <a:pos x="674" y="787"/>
                </a:cxn>
                <a:cxn ang="0">
                  <a:pos x="50" y="787"/>
                </a:cxn>
                <a:cxn ang="0">
                  <a:pos x="34" y="783"/>
                </a:cxn>
                <a:cxn ang="0">
                  <a:pos x="17" y="776"/>
                </a:cxn>
                <a:cxn ang="0">
                  <a:pos x="3" y="763"/>
                </a:cxn>
                <a:cxn ang="0">
                  <a:pos x="0" y="742"/>
                </a:cxn>
                <a:cxn ang="0">
                  <a:pos x="3" y="721"/>
                </a:cxn>
                <a:cxn ang="0">
                  <a:pos x="17" y="707"/>
                </a:cxn>
                <a:cxn ang="0">
                  <a:pos x="34" y="700"/>
                </a:cxn>
                <a:cxn ang="0">
                  <a:pos x="50" y="697"/>
                </a:cxn>
                <a:cxn ang="0">
                  <a:pos x="674" y="697"/>
                </a:cxn>
                <a:cxn ang="0">
                  <a:pos x="674" y="52"/>
                </a:cxn>
                <a:cxn ang="0">
                  <a:pos x="677" y="34"/>
                </a:cxn>
                <a:cxn ang="0">
                  <a:pos x="684" y="17"/>
                </a:cxn>
                <a:cxn ang="0">
                  <a:pos x="697" y="3"/>
                </a:cxn>
                <a:cxn ang="0">
                  <a:pos x="717" y="0"/>
                </a:cxn>
              </a:cxnLst>
              <a:rect l="0" t="0" r="r" b="b"/>
              <a:pathLst>
                <a:path w="1431" h="1484">
                  <a:moveTo>
                    <a:pt x="717" y="0"/>
                  </a:moveTo>
                  <a:lnTo>
                    <a:pt x="737" y="3"/>
                  </a:lnTo>
                  <a:lnTo>
                    <a:pt x="747" y="17"/>
                  </a:lnTo>
                  <a:lnTo>
                    <a:pt x="754" y="34"/>
                  </a:lnTo>
                  <a:lnTo>
                    <a:pt x="757" y="52"/>
                  </a:lnTo>
                  <a:lnTo>
                    <a:pt x="757" y="697"/>
                  </a:lnTo>
                  <a:lnTo>
                    <a:pt x="1381" y="697"/>
                  </a:lnTo>
                  <a:lnTo>
                    <a:pt x="1398" y="700"/>
                  </a:lnTo>
                  <a:lnTo>
                    <a:pt x="1414" y="707"/>
                  </a:lnTo>
                  <a:lnTo>
                    <a:pt x="1428" y="721"/>
                  </a:lnTo>
                  <a:lnTo>
                    <a:pt x="1431" y="742"/>
                  </a:lnTo>
                  <a:lnTo>
                    <a:pt x="1428" y="763"/>
                  </a:lnTo>
                  <a:lnTo>
                    <a:pt x="1414" y="776"/>
                  </a:lnTo>
                  <a:lnTo>
                    <a:pt x="1398" y="783"/>
                  </a:lnTo>
                  <a:lnTo>
                    <a:pt x="1381" y="787"/>
                  </a:lnTo>
                  <a:lnTo>
                    <a:pt x="757" y="787"/>
                  </a:lnTo>
                  <a:lnTo>
                    <a:pt x="757" y="1432"/>
                  </a:lnTo>
                  <a:lnTo>
                    <a:pt x="754" y="1449"/>
                  </a:lnTo>
                  <a:lnTo>
                    <a:pt x="747" y="1467"/>
                  </a:lnTo>
                  <a:lnTo>
                    <a:pt x="737" y="1481"/>
                  </a:lnTo>
                  <a:lnTo>
                    <a:pt x="717" y="1484"/>
                  </a:lnTo>
                  <a:lnTo>
                    <a:pt x="697" y="1481"/>
                  </a:lnTo>
                  <a:lnTo>
                    <a:pt x="684" y="1467"/>
                  </a:lnTo>
                  <a:lnTo>
                    <a:pt x="677" y="1449"/>
                  </a:lnTo>
                  <a:lnTo>
                    <a:pt x="674" y="1432"/>
                  </a:lnTo>
                  <a:lnTo>
                    <a:pt x="674" y="787"/>
                  </a:lnTo>
                  <a:lnTo>
                    <a:pt x="50" y="787"/>
                  </a:lnTo>
                  <a:lnTo>
                    <a:pt x="34" y="783"/>
                  </a:lnTo>
                  <a:lnTo>
                    <a:pt x="17" y="776"/>
                  </a:lnTo>
                  <a:lnTo>
                    <a:pt x="3" y="763"/>
                  </a:lnTo>
                  <a:lnTo>
                    <a:pt x="0" y="742"/>
                  </a:lnTo>
                  <a:lnTo>
                    <a:pt x="3" y="721"/>
                  </a:lnTo>
                  <a:lnTo>
                    <a:pt x="17" y="707"/>
                  </a:lnTo>
                  <a:lnTo>
                    <a:pt x="34" y="700"/>
                  </a:lnTo>
                  <a:lnTo>
                    <a:pt x="50" y="697"/>
                  </a:lnTo>
                  <a:lnTo>
                    <a:pt x="674" y="697"/>
                  </a:lnTo>
                  <a:lnTo>
                    <a:pt x="674" y="52"/>
                  </a:lnTo>
                  <a:lnTo>
                    <a:pt x="677" y="34"/>
                  </a:lnTo>
                  <a:lnTo>
                    <a:pt x="684" y="17"/>
                  </a:lnTo>
                  <a:lnTo>
                    <a:pt x="697" y="3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11079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12041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13003" y="3177"/>
              <a:ext cx="225" cy="23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8" y="10"/>
                </a:cxn>
                <a:cxn ang="0">
                  <a:pos x="191" y="35"/>
                </a:cxn>
                <a:cxn ang="0">
                  <a:pos x="215" y="73"/>
                </a:cxn>
                <a:cxn ang="0">
                  <a:pos x="225" y="118"/>
                </a:cxn>
                <a:cxn ang="0">
                  <a:pos x="215" y="163"/>
                </a:cxn>
                <a:cxn ang="0">
                  <a:pos x="191" y="201"/>
                </a:cxn>
                <a:cxn ang="0">
                  <a:pos x="158" y="225"/>
                </a:cxn>
                <a:cxn ang="0">
                  <a:pos x="114" y="236"/>
                </a:cxn>
                <a:cxn ang="0">
                  <a:pos x="71" y="225"/>
                </a:cxn>
                <a:cxn ang="0">
                  <a:pos x="34" y="201"/>
                </a:cxn>
                <a:cxn ang="0">
                  <a:pos x="10" y="163"/>
                </a:cxn>
                <a:cxn ang="0">
                  <a:pos x="0" y="118"/>
                </a:cxn>
                <a:cxn ang="0">
                  <a:pos x="10" y="73"/>
                </a:cxn>
                <a:cxn ang="0">
                  <a:pos x="34" y="35"/>
                </a:cxn>
                <a:cxn ang="0">
                  <a:pos x="71" y="10"/>
                </a:cxn>
                <a:cxn ang="0">
                  <a:pos x="114" y="0"/>
                </a:cxn>
              </a:cxnLst>
              <a:rect l="0" t="0" r="r" b="b"/>
              <a:pathLst>
                <a:path w="225" h="236">
                  <a:moveTo>
                    <a:pt x="114" y="0"/>
                  </a:moveTo>
                  <a:lnTo>
                    <a:pt x="158" y="10"/>
                  </a:lnTo>
                  <a:lnTo>
                    <a:pt x="191" y="35"/>
                  </a:lnTo>
                  <a:lnTo>
                    <a:pt x="215" y="73"/>
                  </a:lnTo>
                  <a:lnTo>
                    <a:pt x="225" y="118"/>
                  </a:lnTo>
                  <a:lnTo>
                    <a:pt x="215" y="163"/>
                  </a:lnTo>
                  <a:lnTo>
                    <a:pt x="191" y="201"/>
                  </a:lnTo>
                  <a:lnTo>
                    <a:pt x="158" y="225"/>
                  </a:lnTo>
                  <a:lnTo>
                    <a:pt x="114" y="236"/>
                  </a:lnTo>
                  <a:lnTo>
                    <a:pt x="71" y="225"/>
                  </a:lnTo>
                  <a:lnTo>
                    <a:pt x="34" y="201"/>
                  </a:lnTo>
                  <a:lnTo>
                    <a:pt x="10" y="163"/>
                  </a:lnTo>
                  <a:lnTo>
                    <a:pt x="0" y="118"/>
                  </a:lnTo>
                  <a:lnTo>
                    <a:pt x="10" y="73"/>
                  </a:lnTo>
                  <a:lnTo>
                    <a:pt x="34" y="35"/>
                  </a:lnTo>
                  <a:lnTo>
                    <a:pt x="71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4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52400" y="5638800"/>
            <a:ext cx="8566949" cy="570307"/>
            <a:chOff x="113" y="3111"/>
            <a:chExt cx="39552" cy="2633"/>
          </a:xfrm>
          <a:solidFill>
            <a:srgbClr val="009900"/>
          </a:solidFill>
        </p:grpSpPr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13" y="3445"/>
              <a:ext cx="1279" cy="1670"/>
            </a:xfrm>
            <a:custGeom>
              <a:avLst/>
              <a:gdLst/>
              <a:ahLst/>
              <a:cxnLst>
                <a:cxn ang="0">
                  <a:pos x="929" y="25"/>
                </a:cxn>
                <a:cxn ang="0">
                  <a:pos x="1110" y="167"/>
                </a:cxn>
                <a:cxn ang="0">
                  <a:pos x="1231" y="13"/>
                </a:cxn>
                <a:cxn ang="0">
                  <a:pos x="1267" y="38"/>
                </a:cxn>
                <a:cxn ang="0">
                  <a:pos x="1159" y="539"/>
                </a:cxn>
                <a:cxn ang="0">
                  <a:pos x="1146" y="578"/>
                </a:cxn>
                <a:cxn ang="0">
                  <a:pos x="1110" y="591"/>
                </a:cxn>
                <a:cxn ang="0">
                  <a:pos x="1098" y="526"/>
                </a:cxn>
                <a:cxn ang="0">
                  <a:pos x="1110" y="437"/>
                </a:cxn>
                <a:cxn ang="0">
                  <a:pos x="1050" y="205"/>
                </a:cxn>
                <a:cxn ang="0">
                  <a:pos x="893" y="102"/>
                </a:cxn>
                <a:cxn ang="0">
                  <a:pos x="652" y="128"/>
                </a:cxn>
                <a:cxn ang="0">
                  <a:pos x="447" y="334"/>
                </a:cxn>
                <a:cxn ang="0">
                  <a:pos x="447" y="565"/>
                </a:cxn>
                <a:cxn ang="0">
                  <a:pos x="555" y="668"/>
                </a:cxn>
                <a:cxn ang="0">
                  <a:pos x="603" y="681"/>
                </a:cxn>
                <a:cxn ang="0">
                  <a:pos x="664" y="693"/>
                </a:cxn>
                <a:cxn ang="0">
                  <a:pos x="881" y="758"/>
                </a:cxn>
                <a:cxn ang="0">
                  <a:pos x="1002" y="861"/>
                </a:cxn>
                <a:cxn ang="0">
                  <a:pos x="1062" y="976"/>
                </a:cxn>
                <a:cxn ang="0">
                  <a:pos x="1050" y="1259"/>
                </a:cxn>
                <a:cxn ang="0">
                  <a:pos x="845" y="1541"/>
                </a:cxn>
                <a:cxn ang="0">
                  <a:pos x="531" y="1670"/>
                </a:cxn>
                <a:cxn ang="0">
                  <a:pos x="326" y="1631"/>
                </a:cxn>
                <a:cxn ang="0">
                  <a:pos x="169" y="1503"/>
                </a:cxn>
                <a:cxn ang="0">
                  <a:pos x="48" y="1657"/>
                </a:cxn>
                <a:cxn ang="0">
                  <a:pos x="24" y="1670"/>
                </a:cxn>
                <a:cxn ang="0">
                  <a:pos x="12" y="1606"/>
                </a:cxn>
                <a:cxn ang="0">
                  <a:pos x="97" y="1220"/>
                </a:cxn>
                <a:cxn ang="0">
                  <a:pos x="145" y="1092"/>
                </a:cxn>
                <a:cxn ang="0">
                  <a:pos x="181" y="1105"/>
                </a:cxn>
                <a:cxn ang="0">
                  <a:pos x="169" y="1169"/>
                </a:cxn>
                <a:cxn ang="0">
                  <a:pos x="193" y="1374"/>
                </a:cxn>
                <a:cxn ang="0">
                  <a:pos x="302" y="1516"/>
                </a:cxn>
                <a:cxn ang="0">
                  <a:pos x="471" y="1580"/>
                </a:cxn>
                <a:cxn ang="0">
                  <a:pos x="700" y="1541"/>
                </a:cxn>
                <a:cxn ang="0">
                  <a:pos x="905" y="1323"/>
                </a:cxn>
                <a:cxn ang="0">
                  <a:pos x="917" y="1066"/>
                </a:cxn>
                <a:cxn ang="0">
                  <a:pos x="833" y="963"/>
                </a:cxn>
                <a:cxn ang="0">
                  <a:pos x="736" y="925"/>
                </a:cxn>
                <a:cxn ang="0">
                  <a:pos x="422" y="822"/>
                </a:cxn>
                <a:cxn ang="0">
                  <a:pos x="302" y="655"/>
                </a:cxn>
                <a:cxn ang="0">
                  <a:pos x="302" y="372"/>
                </a:cxn>
                <a:cxn ang="0">
                  <a:pos x="507" y="102"/>
                </a:cxn>
                <a:cxn ang="0">
                  <a:pos x="809" y="0"/>
                </a:cxn>
              </a:cxnLst>
              <a:rect l="0" t="0" r="r" b="b"/>
              <a:pathLst>
                <a:path w="1279" h="1670">
                  <a:moveTo>
                    <a:pt x="809" y="0"/>
                  </a:moveTo>
                  <a:lnTo>
                    <a:pt x="929" y="25"/>
                  </a:lnTo>
                  <a:lnTo>
                    <a:pt x="1038" y="77"/>
                  </a:lnTo>
                  <a:lnTo>
                    <a:pt x="1110" y="167"/>
                  </a:lnTo>
                  <a:lnTo>
                    <a:pt x="1207" y="38"/>
                  </a:lnTo>
                  <a:lnTo>
                    <a:pt x="1231" y="13"/>
                  </a:lnTo>
                  <a:lnTo>
                    <a:pt x="1243" y="13"/>
                  </a:lnTo>
                  <a:lnTo>
                    <a:pt x="1267" y="38"/>
                  </a:lnTo>
                  <a:lnTo>
                    <a:pt x="1279" y="38"/>
                  </a:lnTo>
                  <a:lnTo>
                    <a:pt x="1159" y="539"/>
                  </a:lnTo>
                  <a:lnTo>
                    <a:pt x="1146" y="565"/>
                  </a:lnTo>
                  <a:lnTo>
                    <a:pt x="1146" y="578"/>
                  </a:lnTo>
                  <a:lnTo>
                    <a:pt x="1134" y="591"/>
                  </a:lnTo>
                  <a:lnTo>
                    <a:pt x="1110" y="591"/>
                  </a:lnTo>
                  <a:lnTo>
                    <a:pt x="1098" y="578"/>
                  </a:lnTo>
                  <a:lnTo>
                    <a:pt x="1098" y="526"/>
                  </a:lnTo>
                  <a:lnTo>
                    <a:pt x="1110" y="488"/>
                  </a:lnTo>
                  <a:lnTo>
                    <a:pt x="1110" y="437"/>
                  </a:lnTo>
                  <a:lnTo>
                    <a:pt x="1098" y="308"/>
                  </a:lnTo>
                  <a:lnTo>
                    <a:pt x="1050" y="205"/>
                  </a:lnTo>
                  <a:lnTo>
                    <a:pt x="990" y="141"/>
                  </a:lnTo>
                  <a:lnTo>
                    <a:pt x="893" y="102"/>
                  </a:lnTo>
                  <a:lnTo>
                    <a:pt x="797" y="90"/>
                  </a:lnTo>
                  <a:lnTo>
                    <a:pt x="652" y="128"/>
                  </a:lnTo>
                  <a:lnTo>
                    <a:pt x="531" y="205"/>
                  </a:lnTo>
                  <a:lnTo>
                    <a:pt x="447" y="334"/>
                  </a:lnTo>
                  <a:lnTo>
                    <a:pt x="422" y="462"/>
                  </a:lnTo>
                  <a:lnTo>
                    <a:pt x="447" y="565"/>
                  </a:lnTo>
                  <a:lnTo>
                    <a:pt x="495" y="629"/>
                  </a:lnTo>
                  <a:lnTo>
                    <a:pt x="555" y="668"/>
                  </a:lnTo>
                  <a:lnTo>
                    <a:pt x="579" y="668"/>
                  </a:lnTo>
                  <a:lnTo>
                    <a:pt x="603" y="681"/>
                  </a:lnTo>
                  <a:lnTo>
                    <a:pt x="640" y="693"/>
                  </a:lnTo>
                  <a:lnTo>
                    <a:pt x="664" y="693"/>
                  </a:lnTo>
                  <a:lnTo>
                    <a:pt x="809" y="745"/>
                  </a:lnTo>
                  <a:lnTo>
                    <a:pt x="881" y="758"/>
                  </a:lnTo>
                  <a:lnTo>
                    <a:pt x="929" y="783"/>
                  </a:lnTo>
                  <a:lnTo>
                    <a:pt x="1002" y="861"/>
                  </a:lnTo>
                  <a:lnTo>
                    <a:pt x="1038" y="912"/>
                  </a:lnTo>
                  <a:lnTo>
                    <a:pt x="1062" y="976"/>
                  </a:lnTo>
                  <a:lnTo>
                    <a:pt x="1074" y="1092"/>
                  </a:lnTo>
                  <a:lnTo>
                    <a:pt x="1050" y="1259"/>
                  </a:lnTo>
                  <a:lnTo>
                    <a:pt x="965" y="1413"/>
                  </a:lnTo>
                  <a:lnTo>
                    <a:pt x="845" y="1541"/>
                  </a:lnTo>
                  <a:lnTo>
                    <a:pt x="700" y="1631"/>
                  </a:lnTo>
                  <a:lnTo>
                    <a:pt x="531" y="1670"/>
                  </a:lnTo>
                  <a:lnTo>
                    <a:pt x="435" y="1657"/>
                  </a:lnTo>
                  <a:lnTo>
                    <a:pt x="326" y="1631"/>
                  </a:lnTo>
                  <a:lnTo>
                    <a:pt x="241" y="1580"/>
                  </a:lnTo>
                  <a:lnTo>
                    <a:pt x="169" y="1503"/>
                  </a:lnTo>
                  <a:lnTo>
                    <a:pt x="61" y="1631"/>
                  </a:lnTo>
                  <a:lnTo>
                    <a:pt x="48" y="1657"/>
                  </a:lnTo>
                  <a:lnTo>
                    <a:pt x="36" y="1670"/>
                  </a:lnTo>
                  <a:lnTo>
                    <a:pt x="24" y="1670"/>
                  </a:lnTo>
                  <a:lnTo>
                    <a:pt x="0" y="1644"/>
                  </a:lnTo>
                  <a:lnTo>
                    <a:pt x="12" y="1606"/>
                  </a:lnTo>
                  <a:lnTo>
                    <a:pt x="24" y="1529"/>
                  </a:lnTo>
                  <a:lnTo>
                    <a:pt x="97" y="1220"/>
                  </a:lnTo>
                  <a:lnTo>
                    <a:pt x="133" y="1105"/>
                  </a:lnTo>
                  <a:lnTo>
                    <a:pt x="145" y="1092"/>
                  </a:lnTo>
                  <a:lnTo>
                    <a:pt x="169" y="1092"/>
                  </a:lnTo>
                  <a:lnTo>
                    <a:pt x="181" y="1105"/>
                  </a:lnTo>
                  <a:lnTo>
                    <a:pt x="181" y="1143"/>
                  </a:lnTo>
                  <a:lnTo>
                    <a:pt x="169" y="1169"/>
                  </a:lnTo>
                  <a:lnTo>
                    <a:pt x="169" y="1246"/>
                  </a:lnTo>
                  <a:lnTo>
                    <a:pt x="193" y="1374"/>
                  </a:lnTo>
                  <a:lnTo>
                    <a:pt x="241" y="1464"/>
                  </a:lnTo>
                  <a:lnTo>
                    <a:pt x="302" y="1516"/>
                  </a:lnTo>
                  <a:lnTo>
                    <a:pt x="386" y="1554"/>
                  </a:lnTo>
                  <a:lnTo>
                    <a:pt x="471" y="1580"/>
                  </a:lnTo>
                  <a:lnTo>
                    <a:pt x="543" y="1580"/>
                  </a:lnTo>
                  <a:lnTo>
                    <a:pt x="700" y="1541"/>
                  </a:lnTo>
                  <a:lnTo>
                    <a:pt x="821" y="1451"/>
                  </a:lnTo>
                  <a:lnTo>
                    <a:pt x="905" y="1323"/>
                  </a:lnTo>
                  <a:lnTo>
                    <a:pt x="929" y="1169"/>
                  </a:lnTo>
                  <a:lnTo>
                    <a:pt x="917" y="1066"/>
                  </a:lnTo>
                  <a:lnTo>
                    <a:pt x="881" y="1002"/>
                  </a:lnTo>
                  <a:lnTo>
                    <a:pt x="833" y="963"/>
                  </a:lnTo>
                  <a:lnTo>
                    <a:pt x="784" y="938"/>
                  </a:lnTo>
                  <a:lnTo>
                    <a:pt x="736" y="925"/>
                  </a:lnTo>
                  <a:lnTo>
                    <a:pt x="507" y="861"/>
                  </a:lnTo>
                  <a:lnTo>
                    <a:pt x="422" y="822"/>
                  </a:lnTo>
                  <a:lnTo>
                    <a:pt x="350" y="758"/>
                  </a:lnTo>
                  <a:lnTo>
                    <a:pt x="302" y="655"/>
                  </a:lnTo>
                  <a:lnTo>
                    <a:pt x="278" y="539"/>
                  </a:lnTo>
                  <a:lnTo>
                    <a:pt x="302" y="372"/>
                  </a:lnTo>
                  <a:lnTo>
                    <a:pt x="386" y="231"/>
                  </a:lnTo>
                  <a:lnTo>
                    <a:pt x="507" y="102"/>
                  </a:lnTo>
                  <a:lnTo>
                    <a:pt x="652" y="25"/>
                  </a:lnTo>
                  <a:lnTo>
                    <a:pt x="8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1392" y="4293"/>
              <a:ext cx="736" cy="1117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712" y="0"/>
                </a:cxn>
                <a:cxn ang="0">
                  <a:pos x="736" y="25"/>
                </a:cxn>
                <a:cxn ang="0">
                  <a:pos x="736" y="51"/>
                </a:cxn>
                <a:cxn ang="0">
                  <a:pos x="724" y="64"/>
                </a:cxn>
                <a:cxn ang="0">
                  <a:pos x="591" y="64"/>
                </a:cxn>
                <a:cxn ang="0">
                  <a:pos x="567" y="77"/>
                </a:cxn>
                <a:cxn ang="0">
                  <a:pos x="543" y="102"/>
                </a:cxn>
                <a:cxn ang="0">
                  <a:pos x="543" y="128"/>
                </a:cxn>
                <a:cxn ang="0">
                  <a:pos x="555" y="128"/>
                </a:cxn>
                <a:cxn ang="0">
                  <a:pos x="350" y="976"/>
                </a:cxn>
                <a:cxn ang="0">
                  <a:pos x="338" y="1002"/>
                </a:cxn>
                <a:cxn ang="0">
                  <a:pos x="338" y="1027"/>
                </a:cxn>
                <a:cxn ang="0">
                  <a:pos x="350" y="1040"/>
                </a:cxn>
                <a:cxn ang="0">
                  <a:pos x="471" y="1040"/>
                </a:cxn>
                <a:cxn ang="0">
                  <a:pos x="483" y="1053"/>
                </a:cxn>
                <a:cxn ang="0">
                  <a:pos x="483" y="1092"/>
                </a:cxn>
                <a:cxn ang="0">
                  <a:pos x="471" y="1105"/>
                </a:cxn>
                <a:cxn ang="0">
                  <a:pos x="169" y="1105"/>
                </a:cxn>
                <a:cxn ang="0">
                  <a:pos x="85" y="1117"/>
                </a:cxn>
                <a:cxn ang="0">
                  <a:pos x="12" y="1117"/>
                </a:cxn>
                <a:cxn ang="0">
                  <a:pos x="0" y="1105"/>
                </a:cxn>
                <a:cxn ang="0">
                  <a:pos x="0" y="1066"/>
                </a:cxn>
                <a:cxn ang="0">
                  <a:pos x="12" y="1053"/>
                </a:cxn>
                <a:cxn ang="0">
                  <a:pos x="133" y="1053"/>
                </a:cxn>
                <a:cxn ang="0">
                  <a:pos x="157" y="1040"/>
                </a:cxn>
                <a:cxn ang="0">
                  <a:pos x="193" y="1002"/>
                </a:cxn>
                <a:cxn ang="0">
                  <a:pos x="193" y="976"/>
                </a:cxn>
                <a:cxn ang="0">
                  <a:pos x="398" y="128"/>
                </a:cxn>
                <a:cxn ang="0">
                  <a:pos x="410" y="102"/>
                </a:cxn>
                <a:cxn ang="0">
                  <a:pos x="410" y="77"/>
                </a:cxn>
                <a:cxn ang="0">
                  <a:pos x="398" y="64"/>
                </a:cxn>
                <a:cxn ang="0">
                  <a:pos x="278" y="64"/>
                </a:cxn>
                <a:cxn ang="0">
                  <a:pos x="266" y="51"/>
                </a:cxn>
                <a:cxn ang="0">
                  <a:pos x="266" y="13"/>
                </a:cxn>
                <a:cxn ang="0">
                  <a:pos x="278" y="0"/>
                </a:cxn>
              </a:cxnLst>
              <a:rect l="0" t="0" r="r" b="b"/>
              <a:pathLst>
                <a:path w="736" h="1117">
                  <a:moveTo>
                    <a:pt x="278" y="0"/>
                  </a:moveTo>
                  <a:lnTo>
                    <a:pt x="712" y="0"/>
                  </a:lnTo>
                  <a:lnTo>
                    <a:pt x="736" y="25"/>
                  </a:lnTo>
                  <a:lnTo>
                    <a:pt x="736" y="51"/>
                  </a:lnTo>
                  <a:lnTo>
                    <a:pt x="724" y="64"/>
                  </a:lnTo>
                  <a:lnTo>
                    <a:pt x="591" y="64"/>
                  </a:lnTo>
                  <a:lnTo>
                    <a:pt x="567" y="77"/>
                  </a:lnTo>
                  <a:lnTo>
                    <a:pt x="543" y="102"/>
                  </a:lnTo>
                  <a:lnTo>
                    <a:pt x="543" y="128"/>
                  </a:lnTo>
                  <a:lnTo>
                    <a:pt x="555" y="128"/>
                  </a:lnTo>
                  <a:lnTo>
                    <a:pt x="350" y="976"/>
                  </a:lnTo>
                  <a:lnTo>
                    <a:pt x="338" y="1002"/>
                  </a:lnTo>
                  <a:lnTo>
                    <a:pt x="338" y="1027"/>
                  </a:lnTo>
                  <a:lnTo>
                    <a:pt x="350" y="1040"/>
                  </a:lnTo>
                  <a:lnTo>
                    <a:pt x="471" y="1040"/>
                  </a:lnTo>
                  <a:lnTo>
                    <a:pt x="483" y="1053"/>
                  </a:lnTo>
                  <a:lnTo>
                    <a:pt x="483" y="1092"/>
                  </a:lnTo>
                  <a:lnTo>
                    <a:pt x="471" y="1105"/>
                  </a:lnTo>
                  <a:lnTo>
                    <a:pt x="169" y="1105"/>
                  </a:lnTo>
                  <a:lnTo>
                    <a:pt x="85" y="1117"/>
                  </a:lnTo>
                  <a:lnTo>
                    <a:pt x="12" y="1117"/>
                  </a:lnTo>
                  <a:lnTo>
                    <a:pt x="0" y="1105"/>
                  </a:lnTo>
                  <a:lnTo>
                    <a:pt x="0" y="1066"/>
                  </a:lnTo>
                  <a:lnTo>
                    <a:pt x="12" y="1053"/>
                  </a:lnTo>
                  <a:lnTo>
                    <a:pt x="133" y="1053"/>
                  </a:lnTo>
                  <a:lnTo>
                    <a:pt x="157" y="1040"/>
                  </a:lnTo>
                  <a:lnTo>
                    <a:pt x="193" y="1002"/>
                  </a:lnTo>
                  <a:lnTo>
                    <a:pt x="193" y="976"/>
                  </a:lnTo>
                  <a:lnTo>
                    <a:pt x="398" y="128"/>
                  </a:lnTo>
                  <a:lnTo>
                    <a:pt x="410" y="102"/>
                  </a:lnTo>
                  <a:lnTo>
                    <a:pt x="410" y="77"/>
                  </a:lnTo>
                  <a:lnTo>
                    <a:pt x="398" y="64"/>
                  </a:lnTo>
                  <a:lnTo>
                    <a:pt x="278" y="64"/>
                  </a:lnTo>
                  <a:lnTo>
                    <a:pt x="266" y="51"/>
                  </a:lnTo>
                  <a:lnTo>
                    <a:pt x="266" y="13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2285" y="4293"/>
              <a:ext cx="1158" cy="1143"/>
            </a:xfrm>
            <a:custGeom>
              <a:avLst/>
              <a:gdLst/>
              <a:ahLst/>
              <a:cxnLst>
                <a:cxn ang="0">
                  <a:pos x="543" y="77"/>
                </a:cxn>
                <a:cxn ang="0">
                  <a:pos x="531" y="115"/>
                </a:cxn>
                <a:cxn ang="0">
                  <a:pos x="627" y="526"/>
                </a:cxn>
                <a:cxn ang="0">
                  <a:pos x="893" y="449"/>
                </a:cxn>
                <a:cxn ang="0">
                  <a:pos x="977" y="308"/>
                </a:cxn>
                <a:cxn ang="0">
                  <a:pos x="965" y="154"/>
                </a:cxn>
                <a:cxn ang="0">
                  <a:pos x="845" y="77"/>
                </a:cxn>
                <a:cxn ang="0">
                  <a:pos x="555" y="64"/>
                </a:cxn>
                <a:cxn ang="0">
                  <a:pos x="772" y="0"/>
                </a:cxn>
                <a:cxn ang="0">
                  <a:pos x="1038" y="64"/>
                </a:cxn>
                <a:cxn ang="0">
                  <a:pos x="1146" y="244"/>
                </a:cxn>
                <a:cxn ang="0">
                  <a:pos x="1050" y="436"/>
                </a:cxn>
                <a:cxn ang="0">
                  <a:pos x="808" y="552"/>
                </a:cxn>
                <a:cxn ang="0">
                  <a:pos x="845" y="616"/>
                </a:cxn>
                <a:cxn ang="0">
                  <a:pos x="917" y="719"/>
                </a:cxn>
                <a:cxn ang="0">
                  <a:pos x="905" y="835"/>
                </a:cxn>
                <a:cxn ang="0">
                  <a:pos x="893" y="925"/>
                </a:cxn>
                <a:cxn ang="0">
                  <a:pos x="917" y="1092"/>
                </a:cxn>
                <a:cxn ang="0">
                  <a:pos x="953" y="1105"/>
                </a:cxn>
                <a:cxn ang="0">
                  <a:pos x="1038" y="1079"/>
                </a:cxn>
                <a:cxn ang="0">
                  <a:pos x="1098" y="1002"/>
                </a:cxn>
                <a:cxn ang="0">
                  <a:pos x="1110" y="950"/>
                </a:cxn>
                <a:cxn ang="0">
                  <a:pos x="1146" y="938"/>
                </a:cxn>
                <a:cxn ang="0">
                  <a:pos x="1158" y="963"/>
                </a:cxn>
                <a:cxn ang="0">
                  <a:pos x="1110" y="1066"/>
                </a:cxn>
                <a:cxn ang="0">
                  <a:pos x="953" y="1143"/>
                </a:cxn>
                <a:cxn ang="0">
                  <a:pos x="808" y="1105"/>
                </a:cxn>
                <a:cxn ang="0">
                  <a:pos x="736" y="963"/>
                </a:cxn>
                <a:cxn ang="0">
                  <a:pos x="748" y="925"/>
                </a:cxn>
                <a:cxn ang="0">
                  <a:pos x="760" y="835"/>
                </a:cxn>
                <a:cxn ang="0">
                  <a:pos x="772" y="770"/>
                </a:cxn>
                <a:cxn ang="0">
                  <a:pos x="784" y="693"/>
                </a:cxn>
                <a:cxn ang="0">
                  <a:pos x="736" y="616"/>
                </a:cxn>
                <a:cxn ang="0">
                  <a:pos x="652" y="578"/>
                </a:cxn>
                <a:cxn ang="0">
                  <a:pos x="302" y="989"/>
                </a:cxn>
                <a:cxn ang="0">
                  <a:pos x="290" y="1040"/>
                </a:cxn>
                <a:cxn ang="0">
                  <a:pos x="422" y="1053"/>
                </a:cxn>
                <a:cxn ang="0">
                  <a:pos x="434" y="1092"/>
                </a:cxn>
                <a:cxn ang="0">
                  <a:pos x="24" y="1105"/>
                </a:cxn>
                <a:cxn ang="0">
                  <a:pos x="0" y="1053"/>
                </a:cxn>
                <a:cxn ang="0">
                  <a:pos x="133" y="1040"/>
                </a:cxn>
                <a:cxn ang="0">
                  <a:pos x="181" y="1002"/>
                </a:cxn>
                <a:cxn ang="0">
                  <a:pos x="386" y="128"/>
                </a:cxn>
                <a:cxn ang="0">
                  <a:pos x="398" y="77"/>
                </a:cxn>
                <a:cxn ang="0">
                  <a:pos x="265" y="64"/>
                </a:cxn>
                <a:cxn ang="0">
                  <a:pos x="253" y="13"/>
                </a:cxn>
              </a:cxnLst>
              <a:rect l="0" t="0" r="r" b="b"/>
              <a:pathLst>
                <a:path w="1158" h="1143">
                  <a:moveTo>
                    <a:pt x="555" y="64"/>
                  </a:moveTo>
                  <a:lnTo>
                    <a:pt x="543" y="77"/>
                  </a:lnTo>
                  <a:lnTo>
                    <a:pt x="543" y="90"/>
                  </a:lnTo>
                  <a:lnTo>
                    <a:pt x="531" y="115"/>
                  </a:lnTo>
                  <a:lnTo>
                    <a:pt x="434" y="526"/>
                  </a:lnTo>
                  <a:lnTo>
                    <a:pt x="627" y="526"/>
                  </a:lnTo>
                  <a:lnTo>
                    <a:pt x="772" y="514"/>
                  </a:lnTo>
                  <a:lnTo>
                    <a:pt x="893" y="449"/>
                  </a:lnTo>
                  <a:lnTo>
                    <a:pt x="941" y="385"/>
                  </a:lnTo>
                  <a:lnTo>
                    <a:pt x="977" y="308"/>
                  </a:lnTo>
                  <a:lnTo>
                    <a:pt x="989" y="231"/>
                  </a:lnTo>
                  <a:lnTo>
                    <a:pt x="965" y="154"/>
                  </a:lnTo>
                  <a:lnTo>
                    <a:pt x="917" y="102"/>
                  </a:lnTo>
                  <a:lnTo>
                    <a:pt x="845" y="77"/>
                  </a:lnTo>
                  <a:lnTo>
                    <a:pt x="760" y="64"/>
                  </a:lnTo>
                  <a:lnTo>
                    <a:pt x="555" y="64"/>
                  </a:lnTo>
                  <a:close/>
                  <a:moveTo>
                    <a:pt x="265" y="0"/>
                  </a:moveTo>
                  <a:lnTo>
                    <a:pt x="772" y="0"/>
                  </a:lnTo>
                  <a:lnTo>
                    <a:pt x="917" y="13"/>
                  </a:lnTo>
                  <a:lnTo>
                    <a:pt x="1038" y="64"/>
                  </a:lnTo>
                  <a:lnTo>
                    <a:pt x="1122" y="128"/>
                  </a:lnTo>
                  <a:lnTo>
                    <a:pt x="1146" y="244"/>
                  </a:lnTo>
                  <a:lnTo>
                    <a:pt x="1122" y="347"/>
                  </a:lnTo>
                  <a:lnTo>
                    <a:pt x="1050" y="436"/>
                  </a:lnTo>
                  <a:lnTo>
                    <a:pt x="941" y="501"/>
                  </a:lnTo>
                  <a:lnTo>
                    <a:pt x="808" y="552"/>
                  </a:lnTo>
                  <a:lnTo>
                    <a:pt x="772" y="578"/>
                  </a:lnTo>
                  <a:lnTo>
                    <a:pt x="845" y="616"/>
                  </a:lnTo>
                  <a:lnTo>
                    <a:pt x="893" y="668"/>
                  </a:lnTo>
                  <a:lnTo>
                    <a:pt x="917" y="719"/>
                  </a:lnTo>
                  <a:lnTo>
                    <a:pt x="917" y="809"/>
                  </a:lnTo>
                  <a:lnTo>
                    <a:pt x="905" y="835"/>
                  </a:lnTo>
                  <a:lnTo>
                    <a:pt x="905" y="873"/>
                  </a:lnTo>
                  <a:lnTo>
                    <a:pt x="893" y="925"/>
                  </a:lnTo>
                  <a:lnTo>
                    <a:pt x="893" y="1040"/>
                  </a:lnTo>
                  <a:lnTo>
                    <a:pt x="917" y="1092"/>
                  </a:lnTo>
                  <a:lnTo>
                    <a:pt x="929" y="1092"/>
                  </a:lnTo>
                  <a:lnTo>
                    <a:pt x="953" y="1105"/>
                  </a:lnTo>
                  <a:lnTo>
                    <a:pt x="965" y="1105"/>
                  </a:lnTo>
                  <a:lnTo>
                    <a:pt x="1038" y="1079"/>
                  </a:lnTo>
                  <a:lnTo>
                    <a:pt x="1074" y="1040"/>
                  </a:lnTo>
                  <a:lnTo>
                    <a:pt x="1098" y="1002"/>
                  </a:lnTo>
                  <a:lnTo>
                    <a:pt x="1110" y="963"/>
                  </a:lnTo>
                  <a:lnTo>
                    <a:pt x="1110" y="950"/>
                  </a:lnTo>
                  <a:lnTo>
                    <a:pt x="1122" y="938"/>
                  </a:lnTo>
                  <a:lnTo>
                    <a:pt x="1146" y="938"/>
                  </a:lnTo>
                  <a:lnTo>
                    <a:pt x="1158" y="950"/>
                  </a:lnTo>
                  <a:lnTo>
                    <a:pt x="1158" y="963"/>
                  </a:lnTo>
                  <a:lnTo>
                    <a:pt x="1146" y="1002"/>
                  </a:lnTo>
                  <a:lnTo>
                    <a:pt x="1110" y="1066"/>
                  </a:lnTo>
                  <a:lnTo>
                    <a:pt x="1050" y="1117"/>
                  </a:lnTo>
                  <a:lnTo>
                    <a:pt x="953" y="1143"/>
                  </a:lnTo>
                  <a:lnTo>
                    <a:pt x="869" y="1130"/>
                  </a:lnTo>
                  <a:lnTo>
                    <a:pt x="808" y="1105"/>
                  </a:lnTo>
                  <a:lnTo>
                    <a:pt x="760" y="1040"/>
                  </a:lnTo>
                  <a:lnTo>
                    <a:pt x="736" y="963"/>
                  </a:lnTo>
                  <a:lnTo>
                    <a:pt x="736" y="938"/>
                  </a:lnTo>
                  <a:lnTo>
                    <a:pt x="748" y="925"/>
                  </a:lnTo>
                  <a:lnTo>
                    <a:pt x="748" y="886"/>
                  </a:lnTo>
                  <a:lnTo>
                    <a:pt x="760" y="835"/>
                  </a:lnTo>
                  <a:lnTo>
                    <a:pt x="772" y="809"/>
                  </a:lnTo>
                  <a:lnTo>
                    <a:pt x="772" y="770"/>
                  </a:lnTo>
                  <a:lnTo>
                    <a:pt x="784" y="745"/>
                  </a:lnTo>
                  <a:lnTo>
                    <a:pt x="784" y="693"/>
                  </a:lnTo>
                  <a:lnTo>
                    <a:pt x="760" y="642"/>
                  </a:lnTo>
                  <a:lnTo>
                    <a:pt x="736" y="616"/>
                  </a:lnTo>
                  <a:lnTo>
                    <a:pt x="700" y="591"/>
                  </a:lnTo>
                  <a:lnTo>
                    <a:pt x="652" y="578"/>
                  </a:lnTo>
                  <a:lnTo>
                    <a:pt x="398" y="578"/>
                  </a:lnTo>
                  <a:lnTo>
                    <a:pt x="302" y="989"/>
                  </a:lnTo>
                  <a:lnTo>
                    <a:pt x="290" y="1015"/>
                  </a:lnTo>
                  <a:lnTo>
                    <a:pt x="290" y="1040"/>
                  </a:lnTo>
                  <a:lnTo>
                    <a:pt x="302" y="1053"/>
                  </a:lnTo>
                  <a:lnTo>
                    <a:pt x="422" y="1053"/>
                  </a:lnTo>
                  <a:lnTo>
                    <a:pt x="434" y="1066"/>
                  </a:lnTo>
                  <a:lnTo>
                    <a:pt x="434" y="1092"/>
                  </a:lnTo>
                  <a:lnTo>
                    <a:pt x="422" y="1105"/>
                  </a:lnTo>
                  <a:lnTo>
                    <a:pt x="24" y="1105"/>
                  </a:lnTo>
                  <a:lnTo>
                    <a:pt x="0" y="1079"/>
                  </a:lnTo>
                  <a:lnTo>
                    <a:pt x="0" y="1053"/>
                  </a:lnTo>
                  <a:lnTo>
                    <a:pt x="12" y="1040"/>
                  </a:lnTo>
                  <a:lnTo>
                    <a:pt x="133" y="1040"/>
                  </a:lnTo>
                  <a:lnTo>
                    <a:pt x="157" y="1027"/>
                  </a:lnTo>
                  <a:lnTo>
                    <a:pt x="181" y="1002"/>
                  </a:lnTo>
                  <a:lnTo>
                    <a:pt x="181" y="976"/>
                  </a:lnTo>
                  <a:lnTo>
                    <a:pt x="386" y="128"/>
                  </a:lnTo>
                  <a:lnTo>
                    <a:pt x="398" y="102"/>
                  </a:lnTo>
                  <a:lnTo>
                    <a:pt x="398" y="77"/>
                  </a:lnTo>
                  <a:lnTo>
                    <a:pt x="386" y="64"/>
                  </a:lnTo>
                  <a:lnTo>
                    <a:pt x="265" y="64"/>
                  </a:lnTo>
                  <a:lnTo>
                    <a:pt x="253" y="51"/>
                  </a:lnTo>
                  <a:lnTo>
                    <a:pt x="253" y="13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4300" y="4228"/>
              <a:ext cx="1436" cy="527"/>
            </a:xfrm>
            <a:custGeom>
              <a:avLst/>
              <a:gdLst/>
              <a:ahLst/>
              <a:cxnLst>
                <a:cxn ang="0">
                  <a:pos x="60" y="437"/>
                </a:cxn>
                <a:cxn ang="0">
                  <a:pos x="1400" y="437"/>
                </a:cxn>
                <a:cxn ang="0">
                  <a:pos x="1424" y="450"/>
                </a:cxn>
                <a:cxn ang="0">
                  <a:pos x="1436" y="463"/>
                </a:cxn>
                <a:cxn ang="0">
                  <a:pos x="1436" y="501"/>
                </a:cxn>
                <a:cxn ang="0">
                  <a:pos x="1424" y="514"/>
                </a:cxn>
                <a:cxn ang="0">
                  <a:pos x="1400" y="527"/>
                </a:cxn>
                <a:cxn ang="0">
                  <a:pos x="60" y="527"/>
                </a:cxn>
                <a:cxn ang="0">
                  <a:pos x="36" y="514"/>
                </a:cxn>
                <a:cxn ang="0">
                  <a:pos x="24" y="501"/>
                </a:cxn>
                <a:cxn ang="0">
                  <a:pos x="24" y="463"/>
                </a:cxn>
                <a:cxn ang="0">
                  <a:pos x="36" y="450"/>
                </a:cxn>
                <a:cxn ang="0">
                  <a:pos x="60" y="437"/>
                </a:cxn>
                <a:cxn ang="0">
                  <a:pos x="36" y="0"/>
                </a:cxn>
                <a:cxn ang="0">
                  <a:pos x="1388" y="0"/>
                </a:cxn>
                <a:cxn ang="0">
                  <a:pos x="1412" y="13"/>
                </a:cxn>
                <a:cxn ang="0">
                  <a:pos x="1424" y="26"/>
                </a:cxn>
                <a:cxn ang="0">
                  <a:pos x="1424" y="65"/>
                </a:cxn>
                <a:cxn ang="0">
                  <a:pos x="1412" y="78"/>
                </a:cxn>
                <a:cxn ang="0">
                  <a:pos x="1388" y="90"/>
                </a:cxn>
                <a:cxn ang="0">
                  <a:pos x="36" y="90"/>
                </a:cxn>
                <a:cxn ang="0">
                  <a:pos x="12" y="78"/>
                </a:cxn>
                <a:cxn ang="0">
                  <a:pos x="0" y="65"/>
                </a:cxn>
                <a:cxn ang="0">
                  <a:pos x="0" y="26"/>
                </a:cxn>
                <a:cxn ang="0">
                  <a:pos x="12" y="13"/>
                </a:cxn>
                <a:cxn ang="0">
                  <a:pos x="36" y="0"/>
                </a:cxn>
              </a:cxnLst>
              <a:rect l="0" t="0" r="r" b="b"/>
              <a:pathLst>
                <a:path w="1436" h="527">
                  <a:moveTo>
                    <a:pt x="60" y="437"/>
                  </a:moveTo>
                  <a:lnTo>
                    <a:pt x="1400" y="437"/>
                  </a:lnTo>
                  <a:lnTo>
                    <a:pt x="1424" y="450"/>
                  </a:lnTo>
                  <a:lnTo>
                    <a:pt x="1436" y="463"/>
                  </a:lnTo>
                  <a:lnTo>
                    <a:pt x="1436" y="501"/>
                  </a:lnTo>
                  <a:lnTo>
                    <a:pt x="1424" y="514"/>
                  </a:lnTo>
                  <a:lnTo>
                    <a:pt x="1400" y="527"/>
                  </a:lnTo>
                  <a:lnTo>
                    <a:pt x="60" y="527"/>
                  </a:lnTo>
                  <a:lnTo>
                    <a:pt x="36" y="514"/>
                  </a:lnTo>
                  <a:lnTo>
                    <a:pt x="24" y="501"/>
                  </a:lnTo>
                  <a:lnTo>
                    <a:pt x="24" y="463"/>
                  </a:lnTo>
                  <a:lnTo>
                    <a:pt x="36" y="450"/>
                  </a:lnTo>
                  <a:lnTo>
                    <a:pt x="60" y="437"/>
                  </a:lnTo>
                  <a:close/>
                  <a:moveTo>
                    <a:pt x="36" y="0"/>
                  </a:moveTo>
                  <a:lnTo>
                    <a:pt x="1388" y="0"/>
                  </a:lnTo>
                  <a:lnTo>
                    <a:pt x="1412" y="13"/>
                  </a:lnTo>
                  <a:lnTo>
                    <a:pt x="1424" y="26"/>
                  </a:lnTo>
                  <a:lnTo>
                    <a:pt x="1424" y="65"/>
                  </a:lnTo>
                  <a:lnTo>
                    <a:pt x="1412" y="78"/>
                  </a:lnTo>
                  <a:lnTo>
                    <a:pt x="1388" y="90"/>
                  </a:lnTo>
                  <a:lnTo>
                    <a:pt x="36" y="90"/>
                  </a:lnTo>
                  <a:lnTo>
                    <a:pt x="12" y="78"/>
                  </a:lnTo>
                  <a:lnTo>
                    <a:pt x="0" y="65"/>
                  </a:lnTo>
                  <a:lnTo>
                    <a:pt x="0" y="26"/>
                  </a:lnTo>
                  <a:lnTo>
                    <a:pt x="12" y="1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6568" y="3226"/>
              <a:ext cx="1159" cy="2518"/>
            </a:xfrm>
            <a:custGeom>
              <a:avLst/>
              <a:gdLst/>
              <a:ahLst/>
              <a:cxnLst>
                <a:cxn ang="0">
                  <a:pos x="1014" y="13"/>
                </a:cxn>
                <a:cxn ang="0">
                  <a:pos x="1135" y="116"/>
                </a:cxn>
                <a:cxn ang="0">
                  <a:pos x="1159" y="232"/>
                </a:cxn>
                <a:cxn ang="0">
                  <a:pos x="1098" y="283"/>
                </a:cxn>
                <a:cxn ang="0">
                  <a:pos x="1026" y="270"/>
                </a:cxn>
                <a:cxn ang="0">
                  <a:pos x="990" y="180"/>
                </a:cxn>
                <a:cxn ang="0">
                  <a:pos x="1026" y="116"/>
                </a:cxn>
                <a:cxn ang="0">
                  <a:pos x="990" y="52"/>
                </a:cxn>
                <a:cxn ang="0">
                  <a:pos x="881" y="65"/>
                </a:cxn>
                <a:cxn ang="0">
                  <a:pos x="785" y="180"/>
                </a:cxn>
                <a:cxn ang="0">
                  <a:pos x="736" y="527"/>
                </a:cxn>
                <a:cxn ang="0">
                  <a:pos x="688" y="1246"/>
                </a:cxn>
                <a:cxn ang="0">
                  <a:pos x="592" y="2017"/>
                </a:cxn>
                <a:cxn ang="0">
                  <a:pos x="543" y="2236"/>
                </a:cxn>
                <a:cxn ang="0">
                  <a:pos x="423" y="2441"/>
                </a:cxn>
                <a:cxn ang="0">
                  <a:pos x="230" y="2518"/>
                </a:cxn>
                <a:cxn ang="0">
                  <a:pos x="37" y="2429"/>
                </a:cxn>
                <a:cxn ang="0">
                  <a:pos x="0" y="2300"/>
                </a:cxn>
                <a:cxn ang="0">
                  <a:pos x="37" y="2249"/>
                </a:cxn>
                <a:cxn ang="0">
                  <a:pos x="109" y="2236"/>
                </a:cxn>
                <a:cxn ang="0">
                  <a:pos x="169" y="2287"/>
                </a:cxn>
                <a:cxn ang="0">
                  <a:pos x="145" y="2390"/>
                </a:cxn>
                <a:cxn ang="0">
                  <a:pos x="85" y="2416"/>
                </a:cxn>
                <a:cxn ang="0">
                  <a:pos x="145" y="2454"/>
                </a:cxn>
                <a:cxn ang="0">
                  <a:pos x="218" y="2467"/>
                </a:cxn>
                <a:cxn ang="0">
                  <a:pos x="338" y="2403"/>
                </a:cxn>
                <a:cxn ang="0">
                  <a:pos x="423" y="2184"/>
                </a:cxn>
                <a:cxn ang="0">
                  <a:pos x="483" y="1426"/>
                </a:cxn>
                <a:cxn ang="0">
                  <a:pos x="543" y="848"/>
                </a:cxn>
                <a:cxn ang="0">
                  <a:pos x="592" y="489"/>
                </a:cxn>
                <a:cxn ang="0">
                  <a:pos x="628" y="283"/>
                </a:cxn>
                <a:cxn ang="0">
                  <a:pos x="736" y="90"/>
                </a:cxn>
                <a:cxn ang="0">
                  <a:pos x="929" y="0"/>
                </a:cxn>
              </a:cxnLst>
              <a:rect l="0" t="0" r="r" b="b"/>
              <a:pathLst>
                <a:path w="1159" h="2518">
                  <a:moveTo>
                    <a:pt x="929" y="0"/>
                  </a:moveTo>
                  <a:lnTo>
                    <a:pt x="1014" y="13"/>
                  </a:lnTo>
                  <a:lnTo>
                    <a:pt x="1086" y="52"/>
                  </a:lnTo>
                  <a:lnTo>
                    <a:pt x="1135" y="116"/>
                  </a:lnTo>
                  <a:lnTo>
                    <a:pt x="1159" y="193"/>
                  </a:lnTo>
                  <a:lnTo>
                    <a:pt x="1159" y="232"/>
                  </a:lnTo>
                  <a:lnTo>
                    <a:pt x="1147" y="257"/>
                  </a:lnTo>
                  <a:lnTo>
                    <a:pt x="1098" y="283"/>
                  </a:lnTo>
                  <a:lnTo>
                    <a:pt x="1050" y="283"/>
                  </a:lnTo>
                  <a:lnTo>
                    <a:pt x="1026" y="270"/>
                  </a:lnTo>
                  <a:lnTo>
                    <a:pt x="990" y="232"/>
                  </a:lnTo>
                  <a:lnTo>
                    <a:pt x="990" y="180"/>
                  </a:lnTo>
                  <a:lnTo>
                    <a:pt x="1014" y="129"/>
                  </a:lnTo>
                  <a:lnTo>
                    <a:pt x="1026" y="116"/>
                  </a:lnTo>
                  <a:lnTo>
                    <a:pt x="1062" y="103"/>
                  </a:lnTo>
                  <a:lnTo>
                    <a:pt x="990" y="52"/>
                  </a:lnTo>
                  <a:lnTo>
                    <a:pt x="929" y="52"/>
                  </a:lnTo>
                  <a:lnTo>
                    <a:pt x="881" y="65"/>
                  </a:lnTo>
                  <a:lnTo>
                    <a:pt x="833" y="103"/>
                  </a:lnTo>
                  <a:lnTo>
                    <a:pt x="785" y="180"/>
                  </a:lnTo>
                  <a:lnTo>
                    <a:pt x="761" y="321"/>
                  </a:lnTo>
                  <a:lnTo>
                    <a:pt x="736" y="527"/>
                  </a:lnTo>
                  <a:lnTo>
                    <a:pt x="700" y="1092"/>
                  </a:lnTo>
                  <a:lnTo>
                    <a:pt x="688" y="1246"/>
                  </a:lnTo>
                  <a:lnTo>
                    <a:pt x="616" y="1863"/>
                  </a:lnTo>
                  <a:lnTo>
                    <a:pt x="592" y="2017"/>
                  </a:lnTo>
                  <a:lnTo>
                    <a:pt x="580" y="2120"/>
                  </a:lnTo>
                  <a:lnTo>
                    <a:pt x="543" y="2236"/>
                  </a:lnTo>
                  <a:lnTo>
                    <a:pt x="495" y="2351"/>
                  </a:lnTo>
                  <a:lnTo>
                    <a:pt x="423" y="2441"/>
                  </a:lnTo>
                  <a:lnTo>
                    <a:pt x="338" y="2493"/>
                  </a:lnTo>
                  <a:lnTo>
                    <a:pt x="230" y="2518"/>
                  </a:lnTo>
                  <a:lnTo>
                    <a:pt x="121" y="2493"/>
                  </a:lnTo>
                  <a:lnTo>
                    <a:pt x="37" y="2429"/>
                  </a:lnTo>
                  <a:lnTo>
                    <a:pt x="0" y="2339"/>
                  </a:lnTo>
                  <a:lnTo>
                    <a:pt x="0" y="2300"/>
                  </a:lnTo>
                  <a:lnTo>
                    <a:pt x="25" y="2274"/>
                  </a:lnTo>
                  <a:lnTo>
                    <a:pt x="37" y="2249"/>
                  </a:lnTo>
                  <a:lnTo>
                    <a:pt x="61" y="2236"/>
                  </a:lnTo>
                  <a:lnTo>
                    <a:pt x="109" y="2236"/>
                  </a:lnTo>
                  <a:lnTo>
                    <a:pt x="133" y="2249"/>
                  </a:lnTo>
                  <a:lnTo>
                    <a:pt x="169" y="2287"/>
                  </a:lnTo>
                  <a:lnTo>
                    <a:pt x="169" y="2339"/>
                  </a:lnTo>
                  <a:lnTo>
                    <a:pt x="145" y="2390"/>
                  </a:lnTo>
                  <a:lnTo>
                    <a:pt x="121" y="2403"/>
                  </a:lnTo>
                  <a:lnTo>
                    <a:pt x="85" y="2416"/>
                  </a:lnTo>
                  <a:lnTo>
                    <a:pt x="121" y="2441"/>
                  </a:lnTo>
                  <a:lnTo>
                    <a:pt x="145" y="2454"/>
                  </a:lnTo>
                  <a:lnTo>
                    <a:pt x="181" y="2467"/>
                  </a:lnTo>
                  <a:lnTo>
                    <a:pt x="218" y="2467"/>
                  </a:lnTo>
                  <a:lnTo>
                    <a:pt x="290" y="2454"/>
                  </a:lnTo>
                  <a:lnTo>
                    <a:pt x="338" y="2403"/>
                  </a:lnTo>
                  <a:lnTo>
                    <a:pt x="387" y="2326"/>
                  </a:lnTo>
                  <a:lnTo>
                    <a:pt x="423" y="2184"/>
                  </a:lnTo>
                  <a:lnTo>
                    <a:pt x="447" y="1992"/>
                  </a:lnTo>
                  <a:lnTo>
                    <a:pt x="483" y="1426"/>
                  </a:lnTo>
                  <a:lnTo>
                    <a:pt x="495" y="1259"/>
                  </a:lnTo>
                  <a:lnTo>
                    <a:pt x="543" y="848"/>
                  </a:lnTo>
                  <a:lnTo>
                    <a:pt x="568" y="656"/>
                  </a:lnTo>
                  <a:lnTo>
                    <a:pt x="592" y="489"/>
                  </a:lnTo>
                  <a:lnTo>
                    <a:pt x="604" y="386"/>
                  </a:lnTo>
                  <a:lnTo>
                    <a:pt x="628" y="283"/>
                  </a:lnTo>
                  <a:lnTo>
                    <a:pt x="676" y="180"/>
                  </a:lnTo>
                  <a:lnTo>
                    <a:pt x="736" y="90"/>
                  </a:lnTo>
                  <a:lnTo>
                    <a:pt x="821" y="26"/>
                  </a:lnTo>
                  <a:lnTo>
                    <a:pt x="9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 noEditPoints="1"/>
            </p:cNvSpPr>
            <p:nvPr/>
          </p:nvSpPr>
          <p:spPr bwMode="auto">
            <a:xfrm>
              <a:off x="8282" y="3496"/>
              <a:ext cx="1025" cy="1606"/>
            </a:xfrm>
            <a:custGeom>
              <a:avLst/>
              <a:gdLst/>
              <a:ahLst/>
              <a:cxnLst>
                <a:cxn ang="0">
                  <a:pos x="434" y="630"/>
                </a:cxn>
                <a:cxn ang="0">
                  <a:pos x="277" y="822"/>
                </a:cxn>
                <a:cxn ang="0">
                  <a:pos x="193" y="1066"/>
                </a:cxn>
                <a:cxn ang="0">
                  <a:pos x="157" y="1323"/>
                </a:cxn>
                <a:cxn ang="0">
                  <a:pos x="181" y="1465"/>
                </a:cxn>
                <a:cxn ang="0">
                  <a:pos x="289" y="1542"/>
                </a:cxn>
                <a:cxn ang="0">
                  <a:pos x="434" y="1490"/>
                </a:cxn>
                <a:cxn ang="0">
                  <a:pos x="567" y="1323"/>
                </a:cxn>
                <a:cxn ang="0">
                  <a:pos x="579" y="1285"/>
                </a:cxn>
                <a:cxn ang="0">
                  <a:pos x="700" y="822"/>
                </a:cxn>
                <a:cxn ang="0">
                  <a:pos x="675" y="732"/>
                </a:cxn>
                <a:cxn ang="0">
                  <a:pos x="603" y="617"/>
                </a:cxn>
                <a:cxn ang="0">
                  <a:pos x="941" y="0"/>
                </a:cxn>
                <a:cxn ang="0">
                  <a:pos x="1025" y="13"/>
                </a:cxn>
                <a:cxn ang="0">
                  <a:pos x="712" y="1336"/>
                </a:cxn>
                <a:cxn ang="0">
                  <a:pos x="700" y="1490"/>
                </a:cxn>
                <a:cxn ang="0">
                  <a:pos x="712" y="1542"/>
                </a:cxn>
                <a:cxn ang="0">
                  <a:pos x="760" y="1555"/>
                </a:cxn>
                <a:cxn ang="0">
                  <a:pos x="869" y="1465"/>
                </a:cxn>
                <a:cxn ang="0">
                  <a:pos x="929" y="1272"/>
                </a:cxn>
                <a:cxn ang="0">
                  <a:pos x="941" y="1233"/>
                </a:cxn>
                <a:cxn ang="0">
                  <a:pos x="977" y="1246"/>
                </a:cxn>
                <a:cxn ang="0">
                  <a:pos x="965" y="1336"/>
                </a:cxn>
                <a:cxn ang="0">
                  <a:pos x="917" y="1478"/>
                </a:cxn>
                <a:cxn ang="0">
                  <a:pos x="796" y="1606"/>
                </a:cxn>
                <a:cxn ang="0">
                  <a:pos x="663" y="1580"/>
                </a:cxn>
                <a:cxn ang="0">
                  <a:pos x="567" y="1439"/>
                </a:cxn>
                <a:cxn ang="0">
                  <a:pos x="398" y="1580"/>
                </a:cxn>
                <a:cxn ang="0">
                  <a:pos x="289" y="1606"/>
                </a:cxn>
                <a:cxn ang="0">
                  <a:pos x="84" y="1503"/>
                </a:cxn>
                <a:cxn ang="0">
                  <a:pos x="0" y="1246"/>
                </a:cxn>
                <a:cxn ang="0">
                  <a:pos x="108" y="861"/>
                </a:cxn>
                <a:cxn ang="0">
                  <a:pos x="362" y="617"/>
                </a:cxn>
                <a:cxn ang="0">
                  <a:pos x="603" y="591"/>
                </a:cxn>
                <a:cxn ang="0">
                  <a:pos x="712" y="720"/>
                </a:cxn>
                <a:cxn ang="0">
                  <a:pos x="856" y="129"/>
                </a:cxn>
                <a:cxn ang="0">
                  <a:pos x="832" y="90"/>
                </a:cxn>
                <a:cxn ang="0">
                  <a:pos x="700" y="77"/>
                </a:cxn>
                <a:cxn ang="0">
                  <a:pos x="712" y="26"/>
                </a:cxn>
                <a:cxn ang="0">
                  <a:pos x="941" y="0"/>
                </a:cxn>
              </a:cxnLst>
              <a:rect l="0" t="0" r="r" b="b"/>
              <a:pathLst>
                <a:path w="1025" h="1606">
                  <a:moveTo>
                    <a:pt x="531" y="604"/>
                  </a:moveTo>
                  <a:lnTo>
                    <a:pt x="434" y="630"/>
                  </a:lnTo>
                  <a:lnTo>
                    <a:pt x="350" y="707"/>
                  </a:lnTo>
                  <a:lnTo>
                    <a:pt x="277" y="822"/>
                  </a:lnTo>
                  <a:lnTo>
                    <a:pt x="241" y="925"/>
                  </a:lnTo>
                  <a:lnTo>
                    <a:pt x="193" y="1066"/>
                  </a:lnTo>
                  <a:lnTo>
                    <a:pt x="169" y="1208"/>
                  </a:lnTo>
                  <a:lnTo>
                    <a:pt x="157" y="1323"/>
                  </a:lnTo>
                  <a:lnTo>
                    <a:pt x="157" y="1400"/>
                  </a:lnTo>
                  <a:lnTo>
                    <a:pt x="181" y="1465"/>
                  </a:lnTo>
                  <a:lnTo>
                    <a:pt x="217" y="1516"/>
                  </a:lnTo>
                  <a:lnTo>
                    <a:pt x="289" y="1542"/>
                  </a:lnTo>
                  <a:lnTo>
                    <a:pt x="362" y="1529"/>
                  </a:lnTo>
                  <a:lnTo>
                    <a:pt x="434" y="1490"/>
                  </a:lnTo>
                  <a:lnTo>
                    <a:pt x="567" y="1349"/>
                  </a:lnTo>
                  <a:lnTo>
                    <a:pt x="567" y="1323"/>
                  </a:lnTo>
                  <a:lnTo>
                    <a:pt x="579" y="1298"/>
                  </a:lnTo>
                  <a:lnTo>
                    <a:pt x="579" y="1285"/>
                  </a:lnTo>
                  <a:lnTo>
                    <a:pt x="688" y="848"/>
                  </a:lnTo>
                  <a:lnTo>
                    <a:pt x="700" y="822"/>
                  </a:lnTo>
                  <a:lnTo>
                    <a:pt x="700" y="784"/>
                  </a:lnTo>
                  <a:lnTo>
                    <a:pt x="675" y="732"/>
                  </a:lnTo>
                  <a:lnTo>
                    <a:pt x="651" y="668"/>
                  </a:lnTo>
                  <a:lnTo>
                    <a:pt x="603" y="617"/>
                  </a:lnTo>
                  <a:lnTo>
                    <a:pt x="531" y="604"/>
                  </a:lnTo>
                  <a:close/>
                  <a:moveTo>
                    <a:pt x="941" y="0"/>
                  </a:moveTo>
                  <a:lnTo>
                    <a:pt x="1013" y="0"/>
                  </a:lnTo>
                  <a:lnTo>
                    <a:pt x="1025" y="13"/>
                  </a:lnTo>
                  <a:lnTo>
                    <a:pt x="1025" y="26"/>
                  </a:lnTo>
                  <a:lnTo>
                    <a:pt x="712" y="1336"/>
                  </a:lnTo>
                  <a:lnTo>
                    <a:pt x="700" y="1375"/>
                  </a:lnTo>
                  <a:lnTo>
                    <a:pt x="700" y="1490"/>
                  </a:lnTo>
                  <a:lnTo>
                    <a:pt x="712" y="1516"/>
                  </a:lnTo>
                  <a:lnTo>
                    <a:pt x="712" y="1542"/>
                  </a:lnTo>
                  <a:lnTo>
                    <a:pt x="736" y="1555"/>
                  </a:lnTo>
                  <a:lnTo>
                    <a:pt x="760" y="1555"/>
                  </a:lnTo>
                  <a:lnTo>
                    <a:pt x="820" y="1529"/>
                  </a:lnTo>
                  <a:lnTo>
                    <a:pt x="869" y="1465"/>
                  </a:lnTo>
                  <a:lnTo>
                    <a:pt x="905" y="1375"/>
                  </a:lnTo>
                  <a:lnTo>
                    <a:pt x="929" y="1272"/>
                  </a:lnTo>
                  <a:lnTo>
                    <a:pt x="929" y="1246"/>
                  </a:lnTo>
                  <a:lnTo>
                    <a:pt x="941" y="1233"/>
                  </a:lnTo>
                  <a:lnTo>
                    <a:pt x="965" y="1233"/>
                  </a:lnTo>
                  <a:lnTo>
                    <a:pt x="977" y="1246"/>
                  </a:lnTo>
                  <a:lnTo>
                    <a:pt x="977" y="1285"/>
                  </a:lnTo>
                  <a:lnTo>
                    <a:pt x="965" y="1336"/>
                  </a:lnTo>
                  <a:lnTo>
                    <a:pt x="941" y="1413"/>
                  </a:lnTo>
                  <a:lnTo>
                    <a:pt x="917" y="1478"/>
                  </a:lnTo>
                  <a:lnTo>
                    <a:pt x="869" y="1555"/>
                  </a:lnTo>
                  <a:lnTo>
                    <a:pt x="796" y="1606"/>
                  </a:lnTo>
                  <a:lnTo>
                    <a:pt x="760" y="1606"/>
                  </a:lnTo>
                  <a:lnTo>
                    <a:pt x="663" y="1580"/>
                  </a:lnTo>
                  <a:lnTo>
                    <a:pt x="603" y="1516"/>
                  </a:lnTo>
                  <a:lnTo>
                    <a:pt x="567" y="1439"/>
                  </a:lnTo>
                  <a:lnTo>
                    <a:pt x="470" y="1529"/>
                  </a:lnTo>
                  <a:lnTo>
                    <a:pt x="398" y="1580"/>
                  </a:lnTo>
                  <a:lnTo>
                    <a:pt x="338" y="1606"/>
                  </a:lnTo>
                  <a:lnTo>
                    <a:pt x="289" y="1606"/>
                  </a:lnTo>
                  <a:lnTo>
                    <a:pt x="169" y="1580"/>
                  </a:lnTo>
                  <a:lnTo>
                    <a:pt x="84" y="1503"/>
                  </a:lnTo>
                  <a:lnTo>
                    <a:pt x="24" y="1400"/>
                  </a:lnTo>
                  <a:lnTo>
                    <a:pt x="0" y="1246"/>
                  </a:lnTo>
                  <a:lnTo>
                    <a:pt x="24" y="1054"/>
                  </a:lnTo>
                  <a:lnTo>
                    <a:pt x="108" y="861"/>
                  </a:lnTo>
                  <a:lnTo>
                    <a:pt x="229" y="720"/>
                  </a:lnTo>
                  <a:lnTo>
                    <a:pt x="362" y="617"/>
                  </a:lnTo>
                  <a:lnTo>
                    <a:pt x="519" y="578"/>
                  </a:lnTo>
                  <a:lnTo>
                    <a:pt x="603" y="591"/>
                  </a:lnTo>
                  <a:lnTo>
                    <a:pt x="663" y="642"/>
                  </a:lnTo>
                  <a:lnTo>
                    <a:pt x="712" y="720"/>
                  </a:lnTo>
                  <a:lnTo>
                    <a:pt x="844" y="180"/>
                  </a:lnTo>
                  <a:lnTo>
                    <a:pt x="856" y="129"/>
                  </a:lnTo>
                  <a:lnTo>
                    <a:pt x="856" y="116"/>
                  </a:lnTo>
                  <a:lnTo>
                    <a:pt x="832" y="90"/>
                  </a:lnTo>
                  <a:lnTo>
                    <a:pt x="712" y="90"/>
                  </a:lnTo>
                  <a:lnTo>
                    <a:pt x="700" y="77"/>
                  </a:lnTo>
                  <a:lnTo>
                    <a:pt x="700" y="39"/>
                  </a:lnTo>
                  <a:lnTo>
                    <a:pt x="712" y="26"/>
                  </a:lnTo>
                  <a:lnTo>
                    <a:pt x="772" y="26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9368" y="3175"/>
              <a:ext cx="736" cy="1066"/>
            </a:xfrm>
            <a:custGeom>
              <a:avLst/>
              <a:gdLst/>
              <a:ahLst/>
              <a:cxnLst>
                <a:cxn ang="0">
                  <a:pos x="446" y="154"/>
                </a:cxn>
                <a:cxn ang="0">
                  <a:pos x="48" y="745"/>
                </a:cxn>
                <a:cxn ang="0">
                  <a:pos x="446" y="745"/>
                </a:cxn>
                <a:cxn ang="0">
                  <a:pos x="446" y="154"/>
                </a:cxn>
                <a:cxn ang="0">
                  <a:pos x="519" y="0"/>
                </a:cxn>
                <a:cxn ang="0">
                  <a:pos x="555" y="0"/>
                </a:cxn>
                <a:cxn ang="0">
                  <a:pos x="567" y="13"/>
                </a:cxn>
                <a:cxn ang="0">
                  <a:pos x="567" y="758"/>
                </a:cxn>
                <a:cxn ang="0">
                  <a:pos x="736" y="758"/>
                </a:cxn>
                <a:cxn ang="0">
                  <a:pos x="736" y="809"/>
                </a:cxn>
                <a:cxn ang="0">
                  <a:pos x="579" y="809"/>
                </a:cxn>
                <a:cxn ang="0">
                  <a:pos x="579" y="976"/>
                </a:cxn>
                <a:cxn ang="0">
                  <a:pos x="603" y="1002"/>
                </a:cxn>
                <a:cxn ang="0">
                  <a:pos x="627" y="1015"/>
                </a:cxn>
                <a:cxn ang="0">
                  <a:pos x="736" y="1015"/>
                </a:cxn>
                <a:cxn ang="0">
                  <a:pos x="736" y="1066"/>
                </a:cxn>
                <a:cxn ang="0">
                  <a:pos x="615" y="1053"/>
                </a:cxn>
                <a:cxn ang="0">
                  <a:pos x="398" y="1053"/>
                </a:cxn>
                <a:cxn ang="0">
                  <a:pos x="277" y="1066"/>
                </a:cxn>
                <a:cxn ang="0">
                  <a:pos x="277" y="1015"/>
                </a:cxn>
                <a:cxn ang="0">
                  <a:pos x="398" y="1015"/>
                </a:cxn>
                <a:cxn ang="0">
                  <a:pos x="422" y="1002"/>
                </a:cxn>
                <a:cxn ang="0">
                  <a:pos x="446" y="976"/>
                </a:cxn>
                <a:cxn ang="0">
                  <a:pos x="446" y="809"/>
                </a:cxn>
                <a:cxn ang="0">
                  <a:pos x="0" y="809"/>
                </a:cxn>
                <a:cxn ang="0">
                  <a:pos x="0" y="758"/>
                </a:cxn>
                <a:cxn ang="0">
                  <a:pos x="494" y="26"/>
                </a:cxn>
                <a:cxn ang="0">
                  <a:pos x="519" y="0"/>
                </a:cxn>
              </a:cxnLst>
              <a:rect l="0" t="0" r="r" b="b"/>
              <a:pathLst>
                <a:path w="736" h="1066">
                  <a:moveTo>
                    <a:pt x="446" y="154"/>
                  </a:moveTo>
                  <a:lnTo>
                    <a:pt x="48" y="745"/>
                  </a:lnTo>
                  <a:lnTo>
                    <a:pt x="446" y="745"/>
                  </a:lnTo>
                  <a:lnTo>
                    <a:pt x="446" y="154"/>
                  </a:lnTo>
                  <a:close/>
                  <a:moveTo>
                    <a:pt x="519" y="0"/>
                  </a:moveTo>
                  <a:lnTo>
                    <a:pt x="555" y="0"/>
                  </a:lnTo>
                  <a:lnTo>
                    <a:pt x="567" y="13"/>
                  </a:lnTo>
                  <a:lnTo>
                    <a:pt x="567" y="758"/>
                  </a:lnTo>
                  <a:lnTo>
                    <a:pt x="736" y="758"/>
                  </a:lnTo>
                  <a:lnTo>
                    <a:pt x="736" y="809"/>
                  </a:lnTo>
                  <a:lnTo>
                    <a:pt x="579" y="809"/>
                  </a:lnTo>
                  <a:lnTo>
                    <a:pt x="579" y="976"/>
                  </a:lnTo>
                  <a:lnTo>
                    <a:pt x="603" y="1002"/>
                  </a:lnTo>
                  <a:lnTo>
                    <a:pt x="627" y="1015"/>
                  </a:lnTo>
                  <a:lnTo>
                    <a:pt x="736" y="1015"/>
                  </a:lnTo>
                  <a:lnTo>
                    <a:pt x="736" y="1066"/>
                  </a:lnTo>
                  <a:lnTo>
                    <a:pt x="615" y="1053"/>
                  </a:lnTo>
                  <a:lnTo>
                    <a:pt x="398" y="1053"/>
                  </a:lnTo>
                  <a:lnTo>
                    <a:pt x="277" y="1066"/>
                  </a:lnTo>
                  <a:lnTo>
                    <a:pt x="277" y="1015"/>
                  </a:lnTo>
                  <a:lnTo>
                    <a:pt x="398" y="1015"/>
                  </a:lnTo>
                  <a:lnTo>
                    <a:pt x="422" y="1002"/>
                  </a:lnTo>
                  <a:lnTo>
                    <a:pt x="446" y="976"/>
                  </a:lnTo>
                  <a:lnTo>
                    <a:pt x="446" y="809"/>
                  </a:lnTo>
                  <a:lnTo>
                    <a:pt x="0" y="809"/>
                  </a:lnTo>
                  <a:lnTo>
                    <a:pt x="0" y="758"/>
                  </a:lnTo>
                  <a:lnTo>
                    <a:pt x="494" y="26"/>
                  </a:lnTo>
                  <a:lnTo>
                    <a:pt x="5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0309" y="4061"/>
              <a:ext cx="1098" cy="1015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615" y="77"/>
                </a:cxn>
                <a:cxn ang="0">
                  <a:pos x="700" y="116"/>
                </a:cxn>
                <a:cxn ang="0">
                  <a:pos x="808" y="13"/>
                </a:cxn>
                <a:cxn ang="0">
                  <a:pos x="953" y="13"/>
                </a:cxn>
                <a:cxn ang="0">
                  <a:pos x="1074" y="77"/>
                </a:cxn>
                <a:cxn ang="0">
                  <a:pos x="1098" y="193"/>
                </a:cxn>
                <a:cxn ang="0">
                  <a:pos x="1050" y="257"/>
                </a:cxn>
                <a:cxn ang="0">
                  <a:pos x="941" y="283"/>
                </a:cxn>
                <a:cxn ang="0">
                  <a:pos x="905" y="245"/>
                </a:cxn>
                <a:cxn ang="0">
                  <a:pos x="893" y="206"/>
                </a:cxn>
                <a:cxn ang="0">
                  <a:pos x="929" y="116"/>
                </a:cxn>
                <a:cxn ang="0">
                  <a:pos x="1001" y="77"/>
                </a:cxn>
                <a:cxn ang="0">
                  <a:pos x="893" y="52"/>
                </a:cxn>
                <a:cxn ang="0">
                  <a:pos x="760" y="129"/>
                </a:cxn>
                <a:cxn ang="0">
                  <a:pos x="700" y="270"/>
                </a:cxn>
                <a:cxn ang="0">
                  <a:pos x="651" y="296"/>
                </a:cxn>
                <a:cxn ang="0">
                  <a:pos x="555" y="733"/>
                </a:cxn>
                <a:cxn ang="0">
                  <a:pos x="543" y="848"/>
                </a:cxn>
                <a:cxn ang="0">
                  <a:pos x="567" y="913"/>
                </a:cxn>
                <a:cxn ang="0">
                  <a:pos x="627" y="964"/>
                </a:cxn>
                <a:cxn ang="0">
                  <a:pos x="724" y="951"/>
                </a:cxn>
                <a:cxn ang="0">
                  <a:pos x="893" y="823"/>
                </a:cxn>
                <a:cxn ang="0">
                  <a:pos x="953" y="656"/>
                </a:cxn>
                <a:cxn ang="0">
                  <a:pos x="989" y="643"/>
                </a:cxn>
                <a:cxn ang="0">
                  <a:pos x="1001" y="668"/>
                </a:cxn>
                <a:cxn ang="0">
                  <a:pos x="941" y="810"/>
                </a:cxn>
                <a:cxn ang="0">
                  <a:pos x="784" y="990"/>
                </a:cxn>
                <a:cxn ang="0">
                  <a:pos x="555" y="990"/>
                </a:cxn>
                <a:cxn ang="0">
                  <a:pos x="434" y="848"/>
                </a:cxn>
                <a:cxn ang="0">
                  <a:pos x="374" y="938"/>
                </a:cxn>
                <a:cxn ang="0">
                  <a:pos x="205" y="1015"/>
                </a:cxn>
                <a:cxn ang="0">
                  <a:pos x="60" y="977"/>
                </a:cxn>
                <a:cxn ang="0">
                  <a:pos x="0" y="861"/>
                </a:cxn>
                <a:cxn ang="0">
                  <a:pos x="36" y="771"/>
                </a:cxn>
                <a:cxn ang="0">
                  <a:pos x="121" y="733"/>
                </a:cxn>
                <a:cxn ang="0">
                  <a:pos x="169" y="746"/>
                </a:cxn>
                <a:cxn ang="0">
                  <a:pos x="205" y="771"/>
                </a:cxn>
                <a:cxn ang="0">
                  <a:pos x="193" y="861"/>
                </a:cxn>
                <a:cxn ang="0">
                  <a:pos x="145" y="925"/>
                </a:cxn>
                <a:cxn ang="0">
                  <a:pos x="181" y="964"/>
                </a:cxn>
                <a:cxn ang="0">
                  <a:pos x="301" y="938"/>
                </a:cxn>
                <a:cxn ang="0">
                  <a:pos x="422" y="733"/>
                </a:cxn>
                <a:cxn ang="0">
                  <a:pos x="519" y="360"/>
                </a:cxn>
                <a:cxn ang="0">
                  <a:pos x="543" y="193"/>
                </a:cxn>
                <a:cxn ang="0">
                  <a:pos x="531" y="103"/>
                </a:cxn>
                <a:cxn ang="0">
                  <a:pos x="446" y="39"/>
                </a:cxn>
                <a:cxn ang="0">
                  <a:pos x="362" y="52"/>
                </a:cxn>
                <a:cxn ang="0">
                  <a:pos x="193" y="180"/>
                </a:cxn>
                <a:cxn ang="0">
                  <a:pos x="133" y="347"/>
                </a:cxn>
                <a:cxn ang="0">
                  <a:pos x="84" y="360"/>
                </a:cxn>
                <a:cxn ang="0">
                  <a:pos x="96" y="296"/>
                </a:cxn>
                <a:cxn ang="0">
                  <a:pos x="217" y="103"/>
                </a:cxn>
                <a:cxn ang="0">
                  <a:pos x="434" y="0"/>
                </a:cxn>
              </a:cxnLst>
              <a:rect l="0" t="0" r="r" b="b"/>
              <a:pathLst>
                <a:path w="1098" h="1015">
                  <a:moveTo>
                    <a:pt x="434" y="0"/>
                  </a:moveTo>
                  <a:lnTo>
                    <a:pt x="495" y="0"/>
                  </a:lnTo>
                  <a:lnTo>
                    <a:pt x="555" y="26"/>
                  </a:lnTo>
                  <a:lnTo>
                    <a:pt x="615" y="77"/>
                  </a:lnTo>
                  <a:lnTo>
                    <a:pt x="663" y="167"/>
                  </a:lnTo>
                  <a:lnTo>
                    <a:pt x="700" y="116"/>
                  </a:lnTo>
                  <a:lnTo>
                    <a:pt x="748" y="65"/>
                  </a:lnTo>
                  <a:lnTo>
                    <a:pt x="808" y="13"/>
                  </a:lnTo>
                  <a:lnTo>
                    <a:pt x="893" y="0"/>
                  </a:lnTo>
                  <a:lnTo>
                    <a:pt x="953" y="13"/>
                  </a:lnTo>
                  <a:lnTo>
                    <a:pt x="1025" y="39"/>
                  </a:lnTo>
                  <a:lnTo>
                    <a:pt x="1074" y="77"/>
                  </a:lnTo>
                  <a:lnTo>
                    <a:pt x="1098" y="155"/>
                  </a:lnTo>
                  <a:lnTo>
                    <a:pt x="1098" y="193"/>
                  </a:lnTo>
                  <a:lnTo>
                    <a:pt x="1074" y="232"/>
                  </a:lnTo>
                  <a:lnTo>
                    <a:pt x="1050" y="257"/>
                  </a:lnTo>
                  <a:lnTo>
                    <a:pt x="1001" y="283"/>
                  </a:lnTo>
                  <a:lnTo>
                    <a:pt x="941" y="283"/>
                  </a:lnTo>
                  <a:lnTo>
                    <a:pt x="917" y="270"/>
                  </a:lnTo>
                  <a:lnTo>
                    <a:pt x="905" y="245"/>
                  </a:lnTo>
                  <a:lnTo>
                    <a:pt x="893" y="232"/>
                  </a:lnTo>
                  <a:lnTo>
                    <a:pt x="893" y="206"/>
                  </a:lnTo>
                  <a:lnTo>
                    <a:pt x="905" y="155"/>
                  </a:lnTo>
                  <a:lnTo>
                    <a:pt x="929" y="116"/>
                  </a:lnTo>
                  <a:lnTo>
                    <a:pt x="953" y="90"/>
                  </a:lnTo>
                  <a:lnTo>
                    <a:pt x="1001" y="77"/>
                  </a:lnTo>
                  <a:lnTo>
                    <a:pt x="929" y="52"/>
                  </a:lnTo>
                  <a:lnTo>
                    <a:pt x="893" y="52"/>
                  </a:lnTo>
                  <a:lnTo>
                    <a:pt x="820" y="77"/>
                  </a:lnTo>
                  <a:lnTo>
                    <a:pt x="760" y="129"/>
                  </a:lnTo>
                  <a:lnTo>
                    <a:pt x="724" y="193"/>
                  </a:lnTo>
                  <a:lnTo>
                    <a:pt x="700" y="270"/>
                  </a:lnTo>
                  <a:lnTo>
                    <a:pt x="688" y="322"/>
                  </a:lnTo>
                  <a:lnTo>
                    <a:pt x="651" y="296"/>
                  </a:lnTo>
                  <a:lnTo>
                    <a:pt x="579" y="604"/>
                  </a:lnTo>
                  <a:lnTo>
                    <a:pt x="555" y="733"/>
                  </a:lnTo>
                  <a:lnTo>
                    <a:pt x="543" y="810"/>
                  </a:lnTo>
                  <a:lnTo>
                    <a:pt x="543" y="848"/>
                  </a:lnTo>
                  <a:lnTo>
                    <a:pt x="555" y="887"/>
                  </a:lnTo>
                  <a:lnTo>
                    <a:pt x="567" y="913"/>
                  </a:lnTo>
                  <a:lnTo>
                    <a:pt x="591" y="938"/>
                  </a:lnTo>
                  <a:lnTo>
                    <a:pt x="627" y="964"/>
                  </a:lnTo>
                  <a:lnTo>
                    <a:pt x="663" y="964"/>
                  </a:lnTo>
                  <a:lnTo>
                    <a:pt x="724" y="951"/>
                  </a:lnTo>
                  <a:lnTo>
                    <a:pt x="808" y="913"/>
                  </a:lnTo>
                  <a:lnTo>
                    <a:pt x="893" y="823"/>
                  </a:lnTo>
                  <a:lnTo>
                    <a:pt x="953" y="668"/>
                  </a:lnTo>
                  <a:lnTo>
                    <a:pt x="953" y="656"/>
                  </a:lnTo>
                  <a:lnTo>
                    <a:pt x="965" y="643"/>
                  </a:lnTo>
                  <a:lnTo>
                    <a:pt x="989" y="643"/>
                  </a:lnTo>
                  <a:lnTo>
                    <a:pt x="1001" y="656"/>
                  </a:lnTo>
                  <a:lnTo>
                    <a:pt x="1001" y="668"/>
                  </a:lnTo>
                  <a:lnTo>
                    <a:pt x="989" y="720"/>
                  </a:lnTo>
                  <a:lnTo>
                    <a:pt x="941" y="810"/>
                  </a:lnTo>
                  <a:lnTo>
                    <a:pt x="881" y="913"/>
                  </a:lnTo>
                  <a:lnTo>
                    <a:pt x="784" y="990"/>
                  </a:lnTo>
                  <a:lnTo>
                    <a:pt x="663" y="1015"/>
                  </a:lnTo>
                  <a:lnTo>
                    <a:pt x="555" y="990"/>
                  </a:lnTo>
                  <a:lnTo>
                    <a:pt x="482" y="925"/>
                  </a:lnTo>
                  <a:lnTo>
                    <a:pt x="434" y="848"/>
                  </a:lnTo>
                  <a:lnTo>
                    <a:pt x="410" y="874"/>
                  </a:lnTo>
                  <a:lnTo>
                    <a:pt x="374" y="938"/>
                  </a:lnTo>
                  <a:lnTo>
                    <a:pt x="301" y="990"/>
                  </a:lnTo>
                  <a:lnTo>
                    <a:pt x="205" y="1015"/>
                  </a:lnTo>
                  <a:lnTo>
                    <a:pt x="133" y="1002"/>
                  </a:lnTo>
                  <a:lnTo>
                    <a:pt x="60" y="977"/>
                  </a:lnTo>
                  <a:lnTo>
                    <a:pt x="24" y="925"/>
                  </a:lnTo>
                  <a:lnTo>
                    <a:pt x="0" y="861"/>
                  </a:lnTo>
                  <a:lnTo>
                    <a:pt x="12" y="810"/>
                  </a:lnTo>
                  <a:lnTo>
                    <a:pt x="36" y="771"/>
                  </a:lnTo>
                  <a:lnTo>
                    <a:pt x="72" y="746"/>
                  </a:lnTo>
                  <a:lnTo>
                    <a:pt x="121" y="733"/>
                  </a:lnTo>
                  <a:lnTo>
                    <a:pt x="145" y="733"/>
                  </a:lnTo>
                  <a:lnTo>
                    <a:pt x="169" y="746"/>
                  </a:lnTo>
                  <a:lnTo>
                    <a:pt x="181" y="758"/>
                  </a:lnTo>
                  <a:lnTo>
                    <a:pt x="205" y="771"/>
                  </a:lnTo>
                  <a:lnTo>
                    <a:pt x="205" y="810"/>
                  </a:lnTo>
                  <a:lnTo>
                    <a:pt x="193" y="861"/>
                  </a:lnTo>
                  <a:lnTo>
                    <a:pt x="169" y="900"/>
                  </a:lnTo>
                  <a:lnTo>
                    <a:pt x="145" y="925"/>
                  </a:lnTo>
                  <a:lnTo>
                    <a:pt x="108" y="938"/>
                  </a:lnTo>
                  <a:lnTo>
                    <a:pt x="181" y="964"/>
                  </a:lnTo>
                  <a:lnTo>
                    <a:pt x="217" y="964"/>
                  </a:lnTo>
                  <a:lnTo>
                    <a:pt x="301" y="938"/>
                  </a:lnTo>
                  <a:lnTo>
                    <a:pt x="374" y="861"/>
                  </a:lnTo>
                  <a:lnTo>
                    <a:pt x="422" y="733"/>
                  </a:lnTo>
                  <a:lnTo>
                    <a:pt x="482" y="527"/>
                  </a:lnTo>
                  <a:lnTo>
                    <a:pt x="519" y="360"/>
                  </a:lnTo>
                  <a:lnTo>
                    <a:pt x="531" y="257"/>
                  </a:lnTo>
                  <a:lnTo>
                    <a:pt x="543" y="193"/>
                  </a:lnTo>
                  <a:lnTo>
                    <a:pt x="543" y="142"/>
                  </a:lnTo>
                  <a:lnTo>
                    <a:pt x="531" y="103"/>
                  </a:lnTo>
                  <a:lnTo>
                    <a:pt x="495" y="65"/>
                  </a:lnTo>
                  <a:lnTo>
                    <a:pt x="446" y="39"/>
                  </a:lnTo>
                  <a:lnTo>
                    <a:pt x="422" y="39"/>
                  </a:lnTo>
                  <a:lnTo>
                    <a:pt x="362" y="52"/>
                  </a:lnTo>
                  <a:lnTo>
                    <a:pt x="277" y="90"/>
                  </a:lnTo>
                  <a:lnTo>
                    <a:pt x="193" y="180"/>
                  </a:lnTo>
                  <a:lnTo>
                    <a:pt x="133" y="334"/>
                  </a:lnTo>
                  <a:lnTo>
                    <a:pt x="133" y="347"/>
                  </a:lnTo>
                  <a:lnTo>
                    <a:pt x="121" y="360"/>
                  </a:lnTo>
                  <a:lnTo>
                    <a:pt x="84" y="360"/>
                  </a:lnTo>
                  <a:lnTo>
                    <a:pt x="84" y="347"/>
                  </a:lnTo>
                  <a:lnTo>
                    <a:pt x="96" y="296"/>
                  </a:lnTo>
                  <a:lnTo>
                    <a:pt x="145" y="206"/>
                  </a:lnTo>
                  <a:lnTo>
                    <a:pt x="217" y="103"/>
                  </a:lnTo>
                  <a:lnTo>
                    <a:pt x="314" y="26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 noEditPoints="1"/>
            </p:cNvSpPr>
            <p:nvPr/>
          </p:nvSpPr>
          <p:spPr bwMode="auto">
            <a:xfrm>
              <a:off x="11564" y="3496"/>
              <a:ext cx="1025" cy="1606"/>
            </a:xfrm>
            <a:custGeom>
              <a:avLst/>
              <a:gdLst/>
              <a:ahLst/>
              <a:cxnLst>
                <a:cxn ang="0">
                  <a:pos x="434" y="630"/>
                </a:cxn>
                <a:cxn ang="0">
                  <a:pos x="277" y="822"/>
                </a:cxn>
                <a:cxn ang="0">
                  <a:pos x="193" y="1066"/>
                </a:cxn>
                <a:cxn ang="0">
                  <a:pos x="157" y="1323"/>
                </a:cxn>
                <a:cxn ang="0">
                  <a:pos x="181" y="1465"/>
                </a:cxn>
                <a:cxn ang="0">
                  <a:pos x="289" y="1542"/>
                </a:cxn>
                <a:cxn ang="0">
                  <a:pos x="434" y="1490"/>
                </a:cxn>
                <a:cxn ang="0">
                  <a:pos x="567" y="1323"/>
                </a:cxn>
                <a:cxn ang="0">
                  <a:pos x="579" y="1285"/>
                </a:cxn>
                <a:cxn ang="0">
                  <a:pos x="700" y="822"/>
                </a:cxn>
                <a:cxn ang="0">
                  <a:pos x="675" y="732"/>
                </a:cxn>
                <a:cxn ang="0">
                  <a:pos x="603" y="617"/>
                </a:cxn>
                <a:cxn ang="0">
                  <a:pos x="941" y="0"/>
                </a:cxn>
                <a:cxn ang="0">
                  <a:pos x="1025" y="13"/>
                </a:cxn>
                <a:cxn ang="0">
                  <a:pos x="1013" y="26"/>
                </a:cxn>
                <a:cxn ang="0">
                  <a:pos x="700" y="1375"/>
                </a:cxn>
                <a:cxn ang="0">
                  <a:pos x="712" y="1516"/>
                </a:cxn>
                <a:cxn ang="0">
                  <a:pos x="736" y="1555"/>
                </a:cxn>
                <a:cxn ang="0">
                  <a:pos x="820" y="1529"/>
                </a:cxn>
                <a:cxn ang="0">
                  <a:pos x="905" y="1375"/>
                </a:cxn>
                <a:cxn ang="0">
                  <a:pos x="929" y="1246"/>
                </a:cxn>
                <a:cxn ang="0">
                  <a:pos x="965" y="1233"/>
                </a:cxn>
                <a:cxn ang="0">
                  <a:pos x="977" y="1285"/>
                </a:cxn>
                <a:cxn ang="0">
                  <a:pos x="941" y="1413"/>
                </a:cxn>
                <a:cxn ang="0">
                  <a:pos x="868" y="1555"/>
                </a:cxn>
                <a:cxn ang="0">
                  <a:pos x="760" y="1606"/>
                </a:cxn>
                <a:cxn ang="0">
                  <a:pos x="603" y="1516"/>
                </a:cxn>
                <a:cxn ang="0">
                  <a:pos x="470" y="1529"/>
                </a:cxn>
                <a:cxn ang="0">
                  <a:pos x="338" y="1606"/>
                </a:cxn>
                <a:cxn ang="0">
                  <a:pos x="169" y="1580"/>
                </a:cxn>
                <a:cxn ang="0">
                  <a:pos x="24" y="1400"/>
                </a:cxn>
                <a:cxn ang="0">
                  <a:pos x="24" y="1054"/>
                </a:cxn>
                <a:cxn ang="0">
                  <a:pos x="229" y="720"/>
                </a:cxn>
                <a:cxn ang="0">
                  <a:pos x="519" y="578"/>
                </a:cxn>
                <a:cxn ang="0">
                  <a:pos x="663" y="642"/>
                </a:cxn>
                <a:cxn ang="0">
                  <a:pos x="844" y="180"/>
                </a:cxn>
                <a:cxn ang="0">
                  <a:pos x="856" y="116"/>
                </a:cxn>
                <a:cxn ang="0">
                  <a:pos x="712" y="90"/>
                </a:cxn>
                <a:cxn ang="0">
                  <a:pos x="700" y="39"/>
                </a:cxn>
                <a:cxn ang="0">
                  <a:pos x="772" y="26"/>
                </a:cxn>
              </a:cxnLst>
              <a:rect l="0" t="0" r="r" b="b"/>
              <a:pathLst>
                <a:path w="1025" h="1606">
                  <a:moveTo>
                    <a:pt x="531" y="604"/>
                  </a:moveTo>
                  <a:lnTo>
                    <a:pt x="434" y="630"/>
                  </a:lnTo>
                  <a:lnTo>
                    <a:pt x="350" y="707"/>
                  </a:lnTo>
                  <a:lnTo>
                    <a:pt x="277" y="822"/>
                  </a:lnTo>
                  <a:lnTo>
                    <a:pt x="241" y="925"/>
                  </a:lnTo>
                  <a:lnTo>
                    <a:pt x="193" y="1066"/>
                  </a:lnTo>
                  <a:lnTo>
                    <a:pt x="169" y="1208"/>
                  </a:lnTo>
                  <a:lnTo>
                    <a:pt x="157" y="1323"/>
                  </a:lnTo>
                  <a:lnTo>
                    <a:pt x="157" y="1400"/>
                  </a:lnTo>
                  <a:lnTo>
                    <a:pt x="181" y="1465"/>
                  </a:lnTo>
                  <a:lnTo>
                    <a:pt x="217" y="1516"/>
                  </a:lnTo>
                  <a:lnTo>
                    <a:pt x="289" y="1542"/>
                  </a:lnTo>
                  <a:lnTo>
                    <a:pt x="362" y="1529"/>
                  </a:lnTo>
                  <a:lnTo>
                    <a:pt x="434" y="1490"/>
                  </a:lnTo>
                  <a:lnTo>
                    <a:pt x="567" y="1349"/>
                  </a:lnTo>
                  <a:lnTo>
                    <a:pt x="567" y="1323"/>
                  </a:lnTo>
                  <a:lnTo>
                    <a:pt x="579" y="1298"/>
                  </a:lnTo>
                  <a:lnTo>
                    <a:pt x="579" y="1285"/>
                  </a:lnTo>
                  <a:lnTo>
                    <a:pt x="687" y="848"/>
                  </a:lnTo>
                  <a:lnTo>
                    <a:pt x="700" y="822"/>
                  </a:lnTo>
                  <a:lnTo>
                    <a:pt x="700" y="784"/>
                  </a:lnTo>
                  <a:lnTo>
                    <a:pt x="675" y="732"/>
                  </a:lnTo>
                  <a:lnTo>
                    <a:pt x="651" y="668"/>
                  </a:lnTo>
                  <a:lnTo>
                    <a:pt x="603" y="617"/>
                  </a:lnTo>
                  <a:lnTo>
                    <a:pt x="531" y="604"/>
                  </a:lnTo>
                  <a:close/>
                  <a:moveTo>
                    <a:pt x="941" y="0"/>
                  </a:moveTo>
                  <a:lnTo>
                    <a:pt x="1013" y="0"/>
                  </a:lnTo>
                  <a:lnTo>
                    <a:pt x="1025" y="13"/>
                  </a:lnTo>
                  <a:lnTo>
                    <a:pt x="1025" y="26"/>
                  </a:lnTo>
                  <a:lnTo>
                    <a:pt x="1013" y="26"/>
                  </a:lnTo>
                  <a:lnTo>
                    <a:pt x="712" y="1336"/>
                  </a:lnTo>
                  <a:lnTo>
                    <a:pt x="700" y="1375"/>
                  </a:lnTo>
                  <a:lnTo>
                    <a:pt x="700" y="1490"/>
                  </a:lnTo>
                  <a:lnTo>
                    <a:pt x="712" y="1516"/>
                  </a:lnTo>
                  <a:lnTo>
                    <a:pt x="712" y="1542"/>
                  </a:lnTo>
                  <a:lnTo>
                    <a:pt x="736" y="1555"/>
                  </a:lnTo>
                  <a:lnTo>
                    <a:pt x="760" y="1555"/>
                  </a:lnTo>
                  <a:lnTo>
                    <a:pt x="820" y="1529"/>
                  </a:lnTo>
                  <a:lnTo>
                    <a:pt x="868" y="1465"/>
                  </a:lnTo>
                  <a:lnTo>
                    <a:pt x="905" y="1375"/>
                  </a:lnTo>
                  <a:lnTo>
                    <a:pt x="929" y="1272"/>
                  </a:lnTo>
                  <a:lnTo>
                    <a:pt x="929" y="1246"/>
                  </a:lnTo>
                  <a:lnTo>
                    <a:pt x="941" y="1233"/>
                  </a:lnTo>
                  <a:lnTo>
                    <a:pt x="965" y="1233"/>
                  </a:lnTo>
                  <a:lnTo>
                    <a:pt x="977" y="1246"/>
                  </a:lnTo>
                  <a:lnTo>
                    <a:pt x="977" y="1285"/>
                  </a:lnTo>
                  <a:lnTo>
                    <a:pt x="965" y="1336"/>
                  </a:lnTo>
                  <a:lnTo>
                    <a:pt x="941" y="1413"/>
                  </a:lnTo>
                  <a:lnTo>
                    <a:pt x="917" y="1478"/>
                  </a:lnTo>
                  <a:lnTo>
                    <a:pt x="868" y="1555"/>
                  </a:lnTo>
                  <a:lnTo>
                    <a:pt x="796" y="1606"/>
                  </a:lnTo>
                  <a:lnTo>
                    <a:pt x="760" y="1606"/>
                  </a:lnTo>
                  <a:lnTo>
                    <a:pt x="663" y="1580"/>
                  </a:lnTo>
                  <a:lnTo>
                    <a:pt x="603" y="1516"/>
                  </a:lnTo>
                  <a:lnTo>
                    <a:pt x="567" y="1439"/>
                  </a:lnTo>
                  <a:lnTo>
                    <a:pt x="470" y="1529"/>
                  </a:lnTo>
                  <a:lnTo>
                    <a:pt x="398" y="1580"/>
                  </a:lnTo>
                  <a:lnTo>
                    <a:pt x="338" y="1606"/>
                  </a:lnTo>
                  <a:lnTo>
                    <a:pt x="289" y="1606"/>
                  </a:lnTo>
                  <a:lnTo>
                    <a:pt x="169" y="1580"/>
                  </a:lnTo>
                  <a:lnTo>
                    <a:pt x="84" y="1503"/>
                  </a:lnTo>
                  <a:lnTo>
                    <a:pt x="24" y="1400"/>
                  </a:lnTo>
                  <a:lnTo>
                    <a:pt x="0" y="1246"/>
                  </a:lnTo>
                  <a:lnTo>
                    <a:pt x="24" y="1054"/>
                  </a:lnTo>
                  <a:lnTo>
                    <a:pt x="108" y="861"/>
                  </a:lnTo>
                  <a:lnTo>
                    <a:pt x="229" y="720"/>
                  </a:lnTo>
                  <a:lnTo>
                    <a:pt x="362" y="617"/>
                  </a:lnTo>
                  <a:lnTo>
                    <a:pt x="519" y="578"/>
                  </a:lnTo>
                  <a:lnTo>
                    <a:pt x="603" y="591"/>
                  </a:lnTo>
                  <a:lnTo>
                    <a:pt x="663" y="642"/>
                  </a:lnTo>
                  <a:lnTo>
                    <a:pt x="712" y="720"/>
                  </a:lnTo>
                  <a:lnTo>
                    <a:pt x="844" y="180"/>
                  </a:lnTo>
                  <a:lnTo>
                    <a:pt x="856" y="129"/>
                  </a:lnTo>
                  <a:lnTo>
                    <a:pt x="856" y="116"/>
                  </a:lnTo>
                  <a:lnTo>
                    <a:pt x="832" y="90"/>
                  </a:lnTo>
                  <a:lnTo>
                    <a:pt x="712" y="90"/>
                  </a:lnTo>
                  <a:lnTo>
                    <a:pt x="700" y="77"/>
                  </a:lnTo>
                  <a:lnTo>
                    <a:pt x="700" y="39"/>
                  </a:lnTo>
                  <a:lnTo>
                    <a:pt x="712" y="26"/>
                  </a:lnTo>
                  <a:lnTo>
                    <a:pt x="772" y="26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 noEditPoints="1"/>
            </p:cNvSpPr>
            <p:nvPr/>
          </p:nvSpPr>
          <p:spPr bwMode="auto">
            <a:xfrm>
              <a:off x="12662" y="3175"/>
              <a:ext cx="736" cy="1066"/>
            </a:xfrm>
            <a:custGeom>
              <a:avLst/>
              <a:gdLst/>
              <a:ahLst/>
              <a:cxnLst>
                <a:cxn ang="0">
                  <a:pos x="446" y="154"/>
                </a:cxn>
                <a:cxn ang="0">
                  <a:pos x="48" y="745"/>
                </a:cxn>
                <a:cxn ang="0">
                  <a:pos x="446" y="745"/>
                </a:cxn>
                <a:cxn ang="0">
                  <a:pos x="446" y="154"/>
                </a:cxn>
                <a:cxn ang="0">
                  <a:pos x="519" y="0"/>
                </a:cxn>
                <a:cxn ang="0">
                  <a:pos x="555" y="0"/>
                </a:cxn>
                <a:cxn ang="0">
                  <a:pos x="567" y="13"/>
                </a:cxn>
                <a:cxn ang="0">
                  <a:pos x="567" y="758"/>
                </a:cxn>
                <a:cxn ang="0">
                  <a:pos x="736" y="758"/>
                </a:cxn>
                <a:cxn ang="0">
                  <a:pos x="736" y="809"/>
                </a:cxn>
                <a:cxn ang="0">
                  <a:pos x="579" y="809"/>
                </a:cxn>
                <a:cxn ang="0">
                  <a:pos x="579" y="976"/>
                </a:cxn>
                <a:cxn ang="0">
                  <a:pos x="603" y="1002"/>
                </a:cxn>
                <a:cxn ang="0">
                  <a:pos x="627" y="1015"/>
                </a:cxn>
                <a:cxn ang="0">
                  <a:pos x="736" y="1015"/>
                </a:cxn>
                <a:cxn ang="0">
                  <a:pos x="736" y="1066"/>
                </a:cxn>
                <a:cxn ang="0">
                  <a:pos x="615" y="1053"/>
                </a:cxn>
                <a:cxn ang="0">
                  <a:pos x="398" y="1053"/>
                </a:cxn>
                <a:cxn ang="0">
                  <a:pos x="277" y="1066"/>
                </a:cxn>
                <a:cxn ang="0">
                  <a:pos x="277" y="1015"/>
                </a:cxn>
                <a:cxn ang="0">
                  <a:pos x="398" y="1015"/>
                </a:cxn>
                <a:cxn ang="0">
                  <a:pos x="422" y="1002"/>
                </a:cxn>
                <a:cxn ang="0">
                  <a:pos x="446" y="976"/>
                </a:cxn>
                <a:cxn ang="0">
                  <a:pos x="446" y="809"/>
                </a:cxn>
                <a:cxn ang="0">
                  <a:pos x="0" y="809"/>
                </a:cxn>
                <a:cxn ang="0">
                  <a:pos x="0" y="758"/>
                </a:cxn>
                <a:cxn ang="0">
                  <a:pos x="494" y="26"/>
                </a:cxn>
                <a:cxn ang="0">
                  <a:pos x="519" y="0"/>
                </a:cxn>
              </a:cxnLst>
              <a:rect l="0" t="0" r="r" b="b"/>
              <a:pathLst>
                <a:path w="736" h="1066">
                  <a:moveTo>
                    <a:pt x="446" y="154"/>
                  </a:moveTo>
                  <a:lnTo>
                    <a:pt x="48" y="745"/>
                  </a:lnTo>
                  <a:lnTo>
                    <a:pt x="446" y="745"/>
                  </a:lnTo>
                  <a:lnTo>
                    <a:pt x="446" y="154"/>
                  </a:lnTo>
                  <a:close/>
                  <a:moveTo>
                    <a:pt x="519" y="0"/>
                  </a:moveTo>
                  <a:lnTo>
                    <a:pt x="555" y="0"/>
                  </a:lnTo>
                  <a:lnTo>
                    <a:pt x="567" y="13"/>
                  </a:lnTo>
                  <a:lnTo>
                    <a:pt x="567" y="758"/>
                  </a:lnTo>
                  <a:lnTo>
                    <a:pt x="736" y="758"/>
                  </a:lnTo>
                  <a:lnTo>
                    <a:pt x="736" y="809"/>
                  </a:lnTo>
                  <a:lnTo>
                    <a:pt x="579" y="809"/>
                  </a:lnTo>
                  <a:lnTo>
                    <a:pt x="579" y="976"/>
                  </a:lnTo>
                  <a:lnTo>
                    <a:pt x="603" y="1002"/>
                  </a:lnTo>
                  <a:lnTo>
                    <a:pt x="627" y="1015"/>
                  </a:lnTo>
                  <a:lnTo>
                    <a:pt x="736" y="1015"/>
                  </a:lnTo>
                  <a:lnTo>
                    <a:pt x="736" y="1066"/>
                  </a:lnTo>
                  <a:lnTo>
                    <a:pt x="615" y="1053"/>
                  </a:lnTo>
                  <a:lnTo>
                    <a:pt x="398" y="1053"/>
                  </a:lnTo>
                  <a:lnTo>
                    <a:pt x="277" y="1066"/>
                  </a:lnTo>
                  <a:lnTo>
                    <a:pt x="277" y="1015"/>
                  </a:lnTo>
                  <a:lnTo>
                    <a:pt x="398" y="1015"/>
                  </a:lnTo>
                  <a:lnTo>
                    <a:pt x="422" y="1002"/>
                  </a:lnTo>
                  <a:lnTo>
                    <a:pt x="446" y="976"/>
                  </a:lnTo>
                  <a:lnTo>
                    <a:pt x="446" y="809"/>
                  </a:lnTo>
                  <a:lnTo>
                    <a:pt x="0" y="809"/>
                  </a:lnTo>
                  <a:lnTo>
                    <a:pt x="0" y="758"/>
                  </a:lnTo>
                  <a:lnTo>
                    <a:pt x="494" y="26"/>
                  </a:lnTo>
                  <a:lnTo>
                    <a:pt x="5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 noEditPoints="1"/>
            </p:cNvSpPr>
            <p:nvPr/>
          </p:nvSpPr>
          <p:spPr bwMode="auto">
            <a:xfrm>
              <a:off x="13663" y="3470"/>
              <a:ext cx="881" cy="1619"/>
            </a:xfrm>
            <a:custGeom>
              <a:avLst/>
              <a:gdLst/>
              <a:ahLst/>
              <a:cxnLst>
                <a:cxn ang="0">
                  <a:pos x="217" y="848"/>
                </a:cxn>
                <a:cxn ang="0">
                  <a:pos x="181" y="1002"/>
                </a:cxn>
                <a:cxn ang="0">
                  <a:pos x="157" y="1131"/>
                </a:cxn>
                <a:cxn ang="0">
                  <a:pos x="145" y="1221"/>
                </a:cxn>
                <a:cxn ang="0">
                  <a:pos x="145" y="1298"/>
                </a:cxn>
                <a:cxn ang="0">
                  <a:pos x="157" y="1439"/>
                </a:cxn>
                <a:cxn ang="0">
                  <a:pos x="169" y="1516"/>
                </a:cxn>
                <a:cxn ang="0">
                  <a:pos x="205" y="1568"/>
                </a:cxn>
                <a:cxn ang="0">
                  <a:pos x="254" y="1581"/>
                </a:cxn>
                <a:cxn ang="0">
                  <a:pos x="350" y="1542"/>
                </a:cxn>
                <a:cxn ang="0">
                  <a:pos x="435" y="1452"/>
                </a:cxn>
                <a:cxn ang="0">
                  <a:pos x="507" y="1311"/>
                </a:cxn>
                <a:cxn ang="0">
                  <a:pos x="567" y="1144"/>
                </a:cxn>
                <a:cxn ang="0">
                  <a:pos x="616" y="977"/>
                </a:cxn>
                <a:cxn ang="0">
                  <a:pos x="652" y="848"/>
                </a:cxn>
                <a:cxn ang="0">
                  <a:pos x="217" y="848"/>
                </a:cxn>
                <a:cxn ang="0">
                  <a:pos x="616" y="39"/>
                </a:cxn>
                <a:cxn ang="0">
                  <a:pos x="543" y="65"/>
                </a:cxn>
                <a:cxn ang="0">
                  <a:pos x="483" y="116"/>
                </a:cxn>
                <a:cxn ang="0">
                  <a:pos x="435" y="193"/>
                </a:cxn>
                <a:cxn ang="0">
                  <a:pos x="386" y="283"/>
                </a:cxn>
                <a:cxn ang="0">
                  <a:pos x="278" y="540"/>
                </a:cxn>
                <a:cxn ang="0">
                  <a:pos x="217" y="758"/>
                </a:cxn>
                <a:cxn ang="0">
                  <a:pos x="217" y="771"/>
                </a:cxn>
                <a:cxn ang="0">
                  <a:pos x="217" y="758"/>
                </a:cxn>
                <a:cxn ang="0">
                  <a:pos x="664" y="758"/>
                </a:cxn>
                <a:cxn ang="0">
                  <a:pos x="700" y="604"/>
                </a:cxn>
                <a:cxn ang="0">
                  <a:pos x="724" y="489"/>
                </a:cxn>
                <a:cxn ang="0">
                  <a:pos x="736" y="399"/>
                </a:cxn>
                <a:cxn ang="0">
                  <a:pos x="736" y="206"/>
                </a:cxn>
                <a:cxn ang="0">
                  <a:pos x="712" y="129"/>
                </a:cxn>
                <a:cxn ang="0">
                  <a:pos x="676" y="65"/>
                </a:cxn>
                <a:cxn ang="0">
                  <a:pos x="616" y="39"/>
                </a:cxn>
                <a:cxn ang="0">
                  <a:pos x="628" y="0"/>
                </a:cxn>
                <a:cxn ang="0">
                  <a:pos x="724" y="26"/>
                </a:cxn>
                <a:cxn ang="0">
                  <a:pos x="784" y="90"/>
                </a:cxn>
                <a:cxn ang="0">
                  <a:pos x="833" y="167"/>
                </a:cxn>
                <a:cxn ang="0">
                  <a:pos x="869" y="270"/>
                </a:cxn>
                <a:cxn ang="0">
                  <a:pos x="881" y="373"/>
                </a:cxn>
                <a:cxn ang="0">
                  <a:pos x="881" y="463"/>
                </a:cxn>
                <a:cxn ang="0">
                  <a:pos x="857" y="694"/>
                </a:cxn>
                <a:cxn ang="0">
                  <a:pos x="809" y="913"/>
                </a:cxn>
                <a:cxn ang="0">
                  <a:pos x="724" y="1131"/>
                </a:cxn>
                <a:cxn ang="0">
                  <a:pos x="628" y="1324"/>
                </a:cxn>
                <a:cxn ang="0">
                  <a:pos x="507" y="1478"/>
                </a:cxn>
                <a:cxn ang="0">
                  <a:pos x="386" y="1581"/>
                </a:cxn>
                <a:cxn ang="0">
                  <a:pos x="254" y="1619"/>
                </a:cxn>
                <a:cxn ang="0">
                  <a:pos x="157" y="1593"/>
                </a:cxn>
                <a:cxn ang="0">
                  <a:pos x="85" y="1516"/>
                </a:cxn>
                <a:cxn ang="0">
                  <a:pos x="36" y="1414"/>
                </a:cxn>
                <a:cxn ang="0">
                  <a:pos x="12" y="1285"/>
                </a:cxn>
                <a:cxn ang="0">
                  <a:pos x="0" y="1157"/>
                </a:cxn>
                <a:cxn ang="0">
                  <a:pos x="24" y="925"/>
                </a:cxn>
                <a:cxn ang="0">
                  <a:pos x="73" y="707"/>
                </a:cxn>
                <a:cxn ang="0">
                  <a:pos x="157" y="489"/>
                </a:cxn>
                <a:cxn ang="0">
                  <a:pos x="254" y="296"/>
                </a:cxn>
                <a:cxn ang="0">
                  <a:pos x="374" y="142"/>
                </a:cxn>
                <a:cxn ang="0">
                  <a:pos x="507" y="39"/>
                </a:cxn>
                <a:cxn ang="0">
                  <a:pos x="628" y="0"/>
                </a:cxn>
              </a:cxnLst>
              <a:rect l="0" t="0" r="r" b="b"/>
              <a:pathLst>
                <a:path w="881" h="1619">
                  <a:moveTo>
                    <a:pt x="217" y="848"/>
                  </a:moveTo>
                  <a:lnTo>
                    <a:pt x="181" y="1002"/>
                  </a:lnTo>
                  <a:lnTo>
                    <a:pt x="157" y="1131"/>
                  </a:lnTo>
                  <a:lnTo>
                    <a:pt x="145" y="1221"/>
                  </a:lnTo>
                  <a:lnTo>
                    <a:pt x="145" y="1298"/>
                  </a:lnTo>
                  <a:lnTo>
                    <a:pt x="157" y="1439"/>
                  </a:lnTo>
                  <a:lnTo>
                    <a:pt x="169" y="1516"/>
                  </a:lnTo>
                  <a:lnTo>
                    <a:pt x="205" y="1568"/>
                  </a:lnTo>
                  <a:lnTo>
                    <a:pt x="254" y="1581"/>
                  </a:lnTo>
                  <a:lnTo>
                    <a:pt x="350" y="1542"/>
                  </a:lnTo>
                  <a:lnTo>
                    <a:pt x="435" y="1452"/>
                  </a:lnTo>
                  <a:lnTo>
                    <a:pt x="507" y="1311"/>
                  </a:lnTo>
                  <a:lnTo>
                    <a:pt x="567" y="1144"/>
                  </a:lnTo>
                  <a:lnTo>
                    <a:pt x="616" y="977"/>
                  </a:lnTo>
                  <a:lnTo>
                    <a:pt x="652" y="848"/>
                  </a:lnTo>
                  <a:lnTo>
                    <a:pt x="217" y="848"/>
                  </a:lnTo>
                  <a:close/>
                  <a:moveTo>
                    <a:pt x="616" y="39"/>
                  </a:moveTo>
                  <a:lnTo>
                    <a:pt x="543" y="65"/>
                  </a:lnTo>
                  <a:lnTo>
                    <a:pt x="483" y="116"/>
                  </a:lnTo>
                  <a:lnTo>
                    <a:pt x="435" y="193"/>
                  </a:lnTo>
                  <a:lnTo>
                    <a:pt x="386" y="283"/>
                  </a:lnTo>
                  <a:lnTo>
                    <a:pt x="278" y="540"/>
                  </a:lnTo>
                  <a:lnTo>
                    <a:pt x="217" y="758"/>
                  </a:lnTo>
                  <a:lnTo>
                    <a:pt x="217" y="771"/>
                  </a:lnTo>
                  <a:lnTo>
                    <a:pt x="217" y="758"/>
                  </a:lnTo>
                  <a:lnTo>
                    <a:pt x="664" y="758"/>
                  </a:lnTo>
                  <a:lnTo>
                    <a:pt x="700" y="604"/>
                  </a:lnTo>
                  <a:lnTo>
                    <a:pt x="724" y="489"/>
                  </a:lnTo>
                  <a:lnTo>
                    <a:pt x="736" y="399"/>
                  </a:lnTo>
                  <a:lnTo>
                    <a:pt x="736" y="206"/>
                  </a:lnTo>
                  <a:lnTo>
                    <a:pt x="712" y="129"/>
                  </a:lnTo>
                  <a:lnTo>
                    <a:pt x="676" y="65"/>
                  </a:lnTo>
                  <a:lnTo>
                    <a:pt x="616" y="39"/>
                  </a:lnTo>
                  <a:close/>
                  <a:moveTo>
                    <a:pt x="628" y="0"/>
                  </a:moveTo>
                  <a:lnTo>
                    <a:pt x="724" y="26"/>
                  </a:lnTo>
                  <a:lnTo>
                    <a:pt x="784" y="90"/>
                  </a:lnTo>
                  <a:lnTo>
                    <a:pt x="833" y="167"/>
                  </a:lnTo>
                  <a:lnTo>
                    <a:pt x="869" y="270"/>
                  </a:lnTo>
                  <a:lnTo>
                    <a:pt x="881" y="373"/>
                  </a:lnTo>
                  <a:lnTo>
                    <a:pt x="881" y="463"/>
                  </a:lnTo>
                  <a:lnTo>
                    <a:pt x="857" y="694"/>
                  </a:lnTo>
                  <a:lnTo>
                    <a:pt x="809" y="913"/>
                  </a:lnTo>
                  <a:lnTo>
                    <a:pt x="724" y="1131"/>
                  </a:lnTo>
                  <a:lnTo>
                    <a:pt x="628" y="1324"/>
                  </a:lnTo>
                  <a:lnTo>
                    <a:pt x="507" y="1478"/>
                  </a:lnTo>
                  <a:lnTo>
                    <a:pt x="386" y="1581"/>
                  </a:lnTo>
                  <a:lnTo>
                    <a:pt x="254" y="1619"/>
                  </a:lnTo>
                  <a:lnTo>
                    <a:pt x="157" y="1593"/>
                  </a:lnTo>
                  <a:lnTo>
                    <a:pt x="85" y="1516"/>
                  </a:lnTo>
                  <a:lnTo>
                    <a:pt x="36" y="1414"/>
                  </a:lnTo>
                  <a:lnTo>
                    <a:pt x="12" y="1285"/>
                  </a:lnTo>
                  <a:lnTo>
                    <a:pt x="0" y="1157"/>
                  </a:lnTo>
                  <a:lnTo>
                    <a:pt x="24" y="925"/>
                  </a:lnTo>
                  <a:lnTo>
                    <a:pt x="73" y="707"/>
                  </a:lnTo>
                  <a:lnTo>
                    <a:pt x="157" y="489"/>
                  </a:lnTo>
                  <a:lnTo>
                    <a:pt x="254" y="296"/>
                  </a:lnTo>
                  <a:lnTo>
                    <a:pt x="374" y="142"/>
                  </a:lnTo>
                  <a:lnTo>
                    <a:pt x="507" y="39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5377" y="3509"/>
              <a:ext cx="1761" cy="1632"/>
            </a:xfrm>
            <a:custGeom>
              <a:avLst/>
              <a:gdLst/>
              <a:ahLst/>
              <a:cxnLst>
                <a:cxn ang="0">
                  <a:pos x="1616" y="0"/>
                </a:cxn>
                <a:cxn ang="0">
                  <a:pos x="1725" y="38"/>
                </a:cxn>
                <a:cxn ang="0">
                  <a:pos x="1761" y="116"/>
                </a:cxn>
                <a:cxn ang="0">
                  <a:pos x="1725" y="180"/>
                </a:cxn>
                <a:cxn ang="0">
                  <a:pos x="1616" y="244"/>
                </a:cxn>
                <a:cxn ang="0">
                  <a:pos x="1580" y="218"/>
                </a:cxn>
                <a:cxn ang="0">
                  <a:pos x="1568" y="180"/>
                </a:cxn>
                <a:cxn ang="0">
                  <a:pos x="1447" y="141"/>
                </a:cxn>
                <a:cxn ang="0">
                  <a:pos x="989" y="347"/>
                </a:cxn>
                <a:cxn ang="0">
                  <a:pos x="1411" y="758"/>
                </a:cxn>
                <a:cxn ang="0">
                  <a:pos x="1399" y="797"/>
                </a:cxn>
                <a:cxn ang="0">
                  <a:pos x="1303" y="886"/>
                </a:cxn>
                <a:cxn ang="0">
                  <a:pos x="1218" y="899"/>
                </a:cxn>
                <a:cxn ang="0">
                  <a:pos x="808" y="874"/>
                </a:cxn>
                <a:cxn ang="0">
                  <a:pos x="711" y="1118"/>
                </a:cxn>
                <a:cxn ang="0">
                  <a:pos x="591" y="1387"/>
                </a:cxn>
                <a:cxn ang="0">
                  <a:pos x="458" y="1542"/>
                </a:cxn>
                <a:cxn ang="0">
                  <a:pos x="241" y="1632"/>
                </a:cxn>
                <a:cxn ang="0">
                  <a:pos x="60" y="1554"/>
                </a:cxn>
                <a:cxn ang="0">
                  <a:pos x="0" y="1452"/>
                </a:cxn>
                <a:cxn ang="0">
                  <a:pos x="24" y="1413"/>
                </a:cxn>
                <a:cxn ang="0">
                  <a:pos x="84" y="1375"/>
                </a:cxn>
                <a:cxn ang="0">
                  <a:pos x="144" y="1336"/>
                </a:cxn>
                <a:cxn ang="0">
                  <a:pos x="181" y="1349"/>
                </a:cxn>
                <a:cxn ang="0">
                  <a:pos x="241" y="1439"/>
                </a:cxn>
                <a:cxn ang="0">
                  <a:pos x="398" y="1503"/>
                </a:cxn>
                <a:cxn ang="0">
                  <a:pos x="506" y="1285"/>
                </a:cxn>
                <a:cxn ang="0">
                  <a:pos x="555" y="1156"/>
                </a:cxn>
                <a:cxn ang="0">
                  <a:pos x="711" y="732"/>
                </a:cxn>
                <a:cxn ang="0">
                  <a:pos x="856" y="167"/>
                </a:cxn>
                <a:cxn ang="0">
                  <a:pos x="868" y="128"/>
                </a:cxn>
                <a:cxn ang="0">
                  <a:pos x="470" y="180"/>
                </a:cxn>
                <a:cxn ang="0">
                  <a:pos x="374" y="206"/>
                </a:cxn>
                <a:cxn ang="0">
                  <a:pos x="422" y="103"/>
                </a:cxn>
                <a:cxn ang="0">
                  <a:pos x="603" y="13"/>
                </a:cxn>
              </a:cxnLst>
              <a:rect l="0" t="0" r="r" b="b"/>
              <a:pathLst>
                <a:path w="1761" h="1632">
                  <a:moveTo>
                    <a:pt x="699" y="0"/>
                  </a:moveTo>
                  <a:lnTo>
                    <a:pt x="1616" y="0"/>
                  </a:lnTo>
                  <a:lnTo>
                    <a:pt x="1677" y="13"/>
                  </a:lnTo>
                  <a:lnTo>
                    <a:pt x="1725" y="38"/>
                  </a:lnTo>
                  <a:lnTo>
                    <a:pt x="1737" y="90"/>
                  </a:lnTo>
                  <a:lnTo>
                    <a:pt x="1761" y="116"/>
                  </a:lnTo>
                  <a:lnTo>
                    <a:pt x="1749" y="141"/>
                  </a:lnTo>
                  <a:lnTo>
                    <a:pt x="1725" y="180"/>
                  </a:lnTo>
                  <a:lnTo>
                    <a:pt x="1653" y="231"/>
                  </a:lnTo>
                  <a:lnTo>
                    <a:pt x="1616" y="244"/>
                  </a:lnTo>
                  <a:lnTo>
                    <a:pt x="1580" y="244"/>
                  </a:lnTo>
                  <a:lnTo>
                    <a:pt x="1580" y="218"/>
                  </a:lnTo>
                  <a:lnTo>
                    <a:pt x="1568" y="206"/>
                  </a:lnTo>
                  <a:lnTo>
                    <a:pt x="1568" y="180"/>
                  </a:lnTo>
                  <a:lnTo>
                    <a:pt x="1520" y="154"/>
                  </a:lnTo>
                  <a:lnTo>
                    <a:pt x="1447" y="141"/>
                  </a:lnTo>
                  <a:lnTo>
                    <a:pt x="1037" y="141"/>
                  </a:lnTo>
                  <a:lnTo>
                    <a:pt x="989" y="347"/>
                  </a:lnTo>
                  <a:lnTo>
                    <a:pt x="868" y="758"/>
                  </a:lnTo>
                  <a:lnTo>
                    <a:pt x="1411" y="758"/>
                  </a:lnTo>
                  <a:lnTo>
                    <a:pt x="1411" y="771"/>
                  </a:lnTo>
                  <a:lnTo>
                    <a:pt x="1399" y="797"/>
                  </a:lnTo>
                  <a:lnTo>
                    <a:pt x="1375" y="835"/>
                  </a:lnTo>
                  <a:lnTo>
                    <a:pt x="1303" y="886"/>
                  </a:lnTo>
                  <a:lnTo>
                    <a:pt x="1266" y="899"/>
                  </a:lnTo>
                  <a:lnTo>
                    <a:pt x="1218" y="899"/>
                  </a:lnTo>
                  <a:lnTo>
                    <a:pt x="1218" y="874"/>
                  </a:lnTo>
                  <a:lnTo>
                    <a:pt x="808" y="874"/>
                  </a:lnTo>
                  <a:lnTo>
                    <a:pt x="760" y="976"/>
                  </a:lnTo>
                  <a:lnTo>
                    <a:pt x="711" y="1118"/>
                  </a:lnTo>
                  <a:lnTo>
                    <a:pt x="651" y="1259"/>
                  </a:lnTo>
                  <a:lnTo>
                    <a:pt x="591" y="1387"/>
                  </a:lnTo>
                  <a:lnTo>
                    <a:pt x="542" y="1465"/>
                  </a:lnTo>
                  <a:lnTo>
                    <a:pt x="458" y="1542"/>
                  </a:lnTo>
                  <a:lnTo>
                    <a:pt x="349" y="1606"/>
                  </a:lnTo>
                  <a:lnTo>
                    <a:pt x="241" y="1632"/>
                  </a:lnTo>
                  <a:lnTo>
                    <a:pt x="132" y="1606"/>
                  </a:lnTo>
                  <a:lnTo>
                    <a:pt x="60" y="1554"/>
                  </a:lnTo>
                  <a:lnTo>
                    <a:pt x="0" y="1465"/>
                  </a:lnTo>
                  <a:lnTo>
                    <a:pt x="0" y="1452"/>
                  </a:lnTo>
                  <a:lnTo>
                    <a:pt x="12" y="1439"/>
                  </a:lnTo>
                  <a:lnTo>
                    <a:pt x="24" y="1413"/>
                  </a:lnTo>
                  <a:lnTo>
                    <a:pt x="48" y="1387"/>
                  </a:lnTo>
                  <a:lnTo>
                    <a:pt x="84" y="1375"/>
                  </a:lnTo>
                  <a:lnTo>
                    <a:pt x="108" y="1349"/>
                  </a:lnTo>
                  <a:lnTo>
                    <a:pt x="144" y="1336"/>
                  </a:lnTo>
                  <a:lnTo>
                    <a:pt x="181" y="1336"/>
                  </a:lnTo>
                  <a:lnTo>
                    <a:pt x="181" y="1349"/>
                  </a:lnTo>
                  <a:lnTo>
                    <a:pt x="193" y="1362"/>
                  </a:lnTo>
                  <a:lnTo>
                    <a:pt x="241" y="1439"/>
                  </a:lnTo>
                  <a:lnTo>
                    <a:pt x="313" y="1490"/>
                  </a:lnTo>
                  <a:lnTo>
                    <a:pt x="398" y="1503"/>
                  </a:lnTo>
                  <a:lnTo>
                    <a:pt x="458" y="1375"/>
                  </a:lnTo>
                  <a:lnTo>
                    <a:pt x="506" y="1285"/>
                  </a:lnTo>
                  <a:lnTo>
                    <a:pt x="530" y="1208"/>
                  </a:lnTo>
                  <a:lnTo>
                    <a:pt x="555" y="1156"/>
                  </a:lnTo>
                  <a:lnTo>
                    <a:pt x="627" y="963"/>
                  </a:lnTo>
                  <a:lnTo>
                    <a:pt x="711" y="732"/>
                  </a:lnTo>
                  <a:lnTo>
                    <a:pt x="784" y="462"/>
                  </a:lnTo>
                  <a:lnTo>
                    <a:pt x="856" y="167"/>
                  </a:lnTo>
                  <a:lnTo>
                    <a:pt x="856" y="141"/>
                  </a:lnTo>
                  <a:lnTo>
                    <a:pt x="868" y="128"/>
                  </a:lnTo>
                  <a:lnTo>
                    <a:pt x="542" y="128"/>
                  </a:lnTo>
                  <a:lnTo>
                    <a:pt x="470" y="180"/>
                  </a:lnTo>
                  <a:lnTo>
                    <a:pt x="398" y="206"/>
                  </a:lnTo>
                  <a:lnTo>
                    <a:pt x="374" y="206"/>
                  </a:lnTo>
                  <a:lnTo>
                    <a:pt x="374" y="193"/>
                  </a:lnTo>
                  <a:lnTo>
                    <a:pt x="422" y="103"/>
                  </a:lnTo>
                  <a:lnTo>
                    <a:pt x="506" y="51"/>
                  </a:lnTo>
                  <a:lnTo>
                    <a:pt x="603" y="13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7295" y="3355"/>
              <a:ext cx="507" cy="2261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95" y="25"/>
                </a:cxn>
                <a:cxn ang="0">
                  <a:pos x="495" y="38"/>
                </a:cxn>
                <a:cxn ang="0">
                  <a:pos x="471" y="64"/>
                </a:cxn>
                <a:cxn ang="0">
                  <a:pos x="338" y="244"/>
                </a:cxn>
                <a:cxn ang="0">
                  <a:pos x="241" y="449"/>
                </a:cxn>
                <a:cxn ang="0">
                  <a:pos x="181" y="668"/>
                </a:cxn>
                <a:cxn ang="0">
                  <a:pos x="145" y="899"/>
                </a:cxn>
                <a:cxn ang="0">
                  <a:pos x="133" y="1130"/>
                </a:cxn>
                <a:cxn ang="0">
                  <a:pos x="145" y="1349"/>
                </a:cxn>
                <a:cxn ang="0">
                  <a:pos x="181" y="1580"/>
                </a:cxn>
                <a:cxn ang="0">
                  <a:pos x="241" y="1798"/>
                </a:cxn>
                <a:cxn ang="0">
                  <a:pos x="338" y="2017"/>
                </a:cxn>
                <a:cxn ang="0">
                  <a:pos x="471" y="2197"/>
                </a:cxn>
                <a:cxn ang="0">
                  <a:pos x="507" y="2235"/>
                </a:cxn>
                <a:cxn ang="0">
                  <a:pos x="507" y="2248"/>
                </a:cxn>
                <a:cxn ang="0">
                  <a:pos x="495" y="2235"/>
                </a:cxn>
                <a:cxn ang="0">
                  <a:pos x="471" y="2261"/>
                </a:cxn>
                <a:cxn ang="0">
                  <a:pos x="446" y="2248"/>
                </a:cxn>
                <a:cxn ang="0">
                  <a:pos x="386" y="2197"/>
                </a:cxn>
                <a:cxn ang="0">
                  <a:pos x="314" y="2107"/>
                </a:cxn>
                <a:cxn ang="0">
                  <a:pos x="229" y="1991"/>
                </a:cxn>
                <a:cxn ang="0">
                  <a:pos x="145" y="1837"/>
                </a:cxn>
                <a:cxn ang="0">
                  <a:pos x="48" y="1580"/>
                </a:cxn>
                <a:cxn ang="0">
                  <a:pos x="12" y="1336"/>
                </a:cxn>
                <a:cxn ang="0">
                  <a:pos x="0" y="1130"/>
                </a:cxn>
                <a:cxn ang="0">
                  <a:pos x="12" y="925"/>
                </a:cxn>
                <a:cxn ang="0">
                  <a:pos x="48" y="681"/>
                </a:cxn>
                <a:cxn ang="0">
                  <a:pos x="133" y="437"/>
                </a:cxn>
                <a:cxn ang="0">
                  <a:pos x="217" y="282"/>
                </a:cxn>
                <a:cxn ang="0">
                  <a:pos x="302" y="167"/>
                </a:cxn>
                <a:cxn ang="0">
                  <a:pos x="374" y="77"/>
                </a:cxn>
                <a:cxn ang="0">
                  <a:pos x="434" y="13"/>
                </a:cxn>
                <a:cxn ang="0">
                  <a:pos x="471" y="0"/>
                </a:cxn>
              </a:cxnLst>
              <a:rect l="0" t="0" r="r" b="b"/>
              <a:pathLst>
                <a:path w="507" h="2261">
                  <a:moveTo>
                    <a:pt x="471" y="0"/>
                  </a:moveTo>
                  <a:lnTo>
                    <a:pt x="495" y="25"/>
                  </a:lnTo>
                  <a:lnTo>
                    <a:pt x="495" y="38"/>
                  </a:lnTo>
                  <a:lnTo>
                    <a:pt x="471" y="64"/>
                  </a:lnTo>
                  <a:lnTo>
                    <a:pt x="338" y="244"/>
                  </a:lnTo>
                  <a:lnTo>
                    <a:pt x="241" y="449"/>
                  </a:lnTo>
                  <a:lnTo>
                    <a:pt x="181" y="668"/>
                  </a:lnTo>
                  <a:lnTo>
                    <a:pt x="145" y="899"/>
                  </a:lnTo>
                  <a:lnTo>
                    <a:pt x="133" y="1130"/>
                  </a:lnTo>
                  <a:lnTo>
                    <a:pt x="145" y="1349"/>
                  </a:lnTo>
                  <a:lnTo>
                    <a:pt x="181" y="1580"/>
                  </a:lnTo>
                  <a:lnTo>
                    <a:pt x="241" y="1798"/>
                  </a:lnTo>
                  <a:lnTo>
                    <a:pt x="338" y="2017"/>
                  </a:lnTo>
                  <a:lnTo>
                    <a:pt x="471" y="2197"/>
                  </a:lnTo>
                  <a:lnTo>
                    <a:pt x="507" y="2235"/>
                  </a:lnTo>
                  <a:lnTo>
                    <a:pt x="507" y="2248"/>
                  </a:lnTo>
                  <a:lnTo>
                    <a:pt x="495" y="2235"/>
                  </a:lnTo>
                  <a:lnTo>
                    <a:pt x="471" y="2261"/>
                  </a:lnTo>
                  <a:lnTo>
                    <a:pt x="446" y="2248"/>
                  </a:lnTo>
                  <a:lnTo>
                    <a:pt x="386" y="2197"/>
                  </a:lnTo>
                  <a:lnTo>
                    <a:pt x="314" y="2107"/>
                  </a:lnTo>
                  <a:lnTo>
                    <a:pt x="229" y="1991"/>
                  </a:lnTo>
                  <a:lnTo>
                    <a:pt x="145" y="1837"/>
                  </a:lnTo>
                  <a:lnTo>
                    <a:pt x="48" y="1580"/>
                  </a:lnTo>
                  <a:lnTo>
                    <a:pt x="12" y="1336"/>
                  </a:lnTo>
                  <a:lnTo>
                    <a:pt x="0" y="1130"/>
                  </a:lnTo>
                  <a:lnTo>
                    <a:pt x="12" y="925"/>
                  </a:lnTo>
                  <a:lnTo>
                    <a:pt x="48" y="681"/>
                  </a:lnTo>
                  <a:lnTo>
                    <a:pt x="133" y="437"/>
                  </a:lnTo>
                  <a:lnTo>
                    <a:pt x="217" y="282"/>
                  </a:lnTo>
                  <a:lnTo>
                    <a:pt x="302" y="167"/>
                  </a:lnTo>
                  <a:lnTo>
                    <a:pt x="374" y="77"/>
                  </a:lnTo>
                  <a:lnTo>
                    <a:pt x="434" y="13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 noEditPoints="1"/>
            </p:cNvSpPr>
            <p:nvPr/>
          </p:nvSpPr>
          <p:spPr bwMode="auto">
            <a:xfrm>
              <a:off x="17995" y="4061"/>
              <a:ext cx="977" cy="1028"/>
            </a:xfrm>
            <a:custGeom>
              <a:avLst/>
              <a:gdLst/>
              <a:ahLst/>
              <a:cxnLst>
                <a:cxn ang="0">
                  <a:pos x="434" y="65"/>
                </a:cxn>
                <a:cxn ang="0">
                  <a:pos x="277" y="257"/>
                </a:cxn>
                <a:cxn ang="0">
                  <a:pos x="193" y="501"/>
                </a:cxn>
                <a:cxn ang="0">
                  <a:pos x="157" y="758"/>
                </a:cxn>
                <a:cxn ang="0">
                  <a:pos x="181" y="900"/>
                </a:cxn>
                <a:cxn ang="0">
                  <a:pos x="289" y="977"/>
                </a:cxn>
                <a:cxn ang="0">
                  <a:pos x="434" y="925"/>
                </a:cxn>
                <a:cxn ang="0">
                  <a:pos x="567" y="758"/>
                </a:cxn>
                <a:cxn ang="0">
                  <a:pos x="579" y="720"/>
                </a:cxn>
                <a:cxn ang="0">
                  <a:pos x="700" y="257"/>
                </a:cxn>
                <a:cxn ang="0">
                  <a:pos x="676" y="167"/>
                </a:cxn>
                <a:cxn ang="0">
                  <a:pos x="603" y="52"/>
                </a:cxn>
                <a:cxn ang="0">
                  <a:pos x="519" y="0"/>
                </a:cxn>
                <a:cxn ang="0">
                  <a:pos x="663" y="65"/>
                </a:cxn>
                <a:cxn ang="0">
                  <a:pos x="736" y="65"/>
                </a:cxn>
                <a:cxn ang="0">
                  <a:pos x="796" y="39"/>
                </a:cxn>
                <a:cxn ang="0">
                  <a:pos x="844" y="52"/>
                </a:cxn>
                <a:cxn ang="0">
                  <a:pos x="856" y="129"/>
                </a:cxn>
                <a:cxn ang="0">
                  <a:pos x="844" y="180"/>
                </a:cxn>
                <a:cxn ang="0">
                  <a:pos x="760" y="579"/>
                </a:cxn>
                <a:cxn ang="0">
                  <a:pos x="712" y="746"/>
                </a:cxn>
                <a:cxn ang="0">
                  <a:pos x="700" y="810"/>
                </a:cxn>
                <a:cxn ang="0">
                  <a:pos x="712" y="938"/>
                </a:cxn>
                <a:cxn ang="0">
                  <a:pos x="736" y="977"/>
                </a:cxn>
                <a:cxn ang="0">
                  <a:pos x="820" y="951"/>
                </a:cxn>
                <a:cxn ang="0">
                  <a:pos x="905" y="797"/>
                </a:cxn>
                <a:cxn ang="0">
                  <a:pos x="929" y="668"/>
                </a:cxn>
                <a:cxn ang="0">
                  <a:pos x="965" y="656"/>
                </a:cxn>
                <a:cxn ang="0">
                  <a:pos x="977" y="707"/>
                </a:cxn>
                <a:cxn ang="0">
                  <a:pos x="941" y="835"/>
                </a:cxn>
                <a:cxn ang="0">
                  <a:pos x="869" y="977"/>
                </a:cxn>
                <a:cxn ang="0">
                  <a:pos x="760" y="1028"/>
                </a:cxn>
                <a:cxn ang="0">
                  <a:pos x="603" y="938"/>
                </a:cxn>
                <a:cxn ang="0">
                  <a:pos x="470" y="951"/>
                </a:cxn>
                <a:cxn ang="0">
                  <a:pos x="338" y="1028"/>
                </a:cxn>
                <a:cxn ang="0">
                  <a:pos x="169" y="1002"/>
                </a:cxn>
                <a:cxn ang="0">
                  <a:pos x="24" y="823"/>
                </a:cxn>
                <a:cxn ang="0">
                  <a:pos x="24" y="476"/>
                </a:cxn>
                <a:cxn ang="0">
                  <a:pos x="229" y="142"/>
                </a:cxn>
                <a:cxn ang="0">
                  <a:pos x="519" y="0"/>
                </a:cxn>
              </a:cxnLst>
              <a:rect l="0" t="0" r="r" b="b"/>
              <a:pathLst>
                <a:path w="977" h="1028">
                  <a:moveTo>
                    <a:pt x="531" y="39"/>
                  </a:moveTo>
                  <a:lnTo>
                    <a:pt x="434" y="65"/>
                  </a:lnTo>
                  <a:lnTo>
                    <a:pt x="350" y="142"/>
                  </a:lnTo>
                  <a:lnTo>
                    <a:pt x="277" y="257"/>
                  </a:lnTo>
                  <a:lnTo>
                    <a:pt x="241" y="360"/>
                  </a:lnTo>
                  <a:lnTo>
                    <a:pt x="193" y="501"/>
                  </a:lnTo>
                  <a:lnTo>
                    <a:pt x="169" y="643"/>
                  </a:lnTo>
                  <a:lnTo>
                    <a:pt x="157" y="758"/>
                  </a:lnTo>
                  <a:lnTo>
                    <a:pt x="157" y="835"/>
                  </a:lnTo>
                  <a:lnTo>
                    <a:pt x="181" y="900"/>
                  </a:lnTo>
                  <a:lnTo>
                    <a:pt x="217" y="951"/>
                  </a:lnTo>
                  <a:lnTo>
                    <a:pt x="289" y="977"/>
                  </a:lnTo>
                  <a:lnTo>
                    <a:pt x="362" y="964"/>
                  </a:lnTo>
                  <a:lnTo>
                    <a:pt x="434" y="925"/>
                  </a:lnTo>
                  <a:lnTo>
                    <a:pt x="567" y="784"/>
                  </a:lnTo>
                  <a:lnTo>
                    <a:pt x="567" y="758"/>
                  </a:lnTo>
                  <a:lnTo>
                    <a:pt x="579" y="733"/>
                  </a:lnTo>
                  <a:lnTo>
                    <a:pt x="579" y="720"/>
                  </a:lnTo>
                  <a:lnTo>
                    <a:pt x="688" y="283"/>
                  </a:lnTo>
                  <a:lnTo>
                    <a:pt x="700" y="257"/>
                  </a:lnTo>
                  <a:lnTo>
                    <a:pt x="700" y="219"/>
                  </a:lnTo>
                  <a:lnTo>
                    <a:pt x="676" y="167"/>
                  </a:lnTo>
                  <a:lnTo>
                    <a:pt x="651" y="103"/>
                  </a:lnTo>
                  <a:lnTo>
                    <a:pt x="603" y="52"/>
                  </a:lnTo>
                  <a:lnTo>
                    <a:pt x="531" y="39"/>
                  </a:lnTo>
                  <a:close/>
                  <a:moveTo>
                    <a:pt x="519" y="0"/>
                  </a:moveTo>
                  <a:lnTo>
                    <a:pt x="603" y="13"/>
                  </a:lnTo>
                  <a:lnTo>
                    <a:pt x="663" y="65"/>
                  </a:lnTo>
                  <a:lnTo>
                    <a:pt x="712" y="142"/>
                  </a:lnTo>
                  <a:lnTo>
                    <a:pt x="736" y="65"/>
                  </a:lnTo>
                  <a:lnTo>
                    <a:pt x="760" y="52"/>
                  </a:lnTo>
                  <a:lnTo>
                    <a:pt x="796" y="39"/>
                  </a:lnTo>
                  <a:lnTo>
                    <a:pt x="820" y="39"/>
                  </a:lnTo>
                  <a:lnTo>
                    <a:pt x="844" y="52"/>
                  </a:lnTo>
                  <a:lnTo>
                    <a:pt x="856" y="77"/>
                  </a:lnTo>
                  <a:lnTo>
                    <a:pt x="856" y="129"/>
                  </a:lnTo>
                  <a:lnTo>
                    <a:pt x="844" y="155"/>
                  </a:lnTo>
                  <a:lnTo>
                    <a:pt x="844" y="180"/>
                  </a:lnTo>
                  <a:lnTo>
                    <a:pt x="772" y="501"/>
                  </a:lnTo>
                  <a:lnTo>
                    <a:pt x="760" y="579"/>
                  </a:lnTo>
                  <a:lnTo>
                    <a:pt x="748" y="630"/>
                  </a:lnTo>
                  <a:lnTo>
                    <a:pt x="712" y="746"/>
                  </a:lnTo>
                  <a:lnTo>
                    <a:pt x="712" y="784"/>
                  </a:lnTo>
                  <a:lnTo>
                    <a:pt x="700" y="810"/>
                  </a:lnTo>
                  <a:lnTo>
                    <a:pt x="700" y="913"/>
                  </a:lnTo>
                  <a:lnTo>
                    <a:pt x="712" y="938"/>
                  </a:lnTo>
                  <a:lnTo>
                    <a:pt x="712" y="964"/>
                  </a:lnTo>
                  <a:lnTo>
                    <a:pt x="736" y="977"/>
                  </a:lnTo>
                  <a:lnTo>
                    <a:pt x="760" y="977"/>
                  </a:lnTo>
                  <a:lnTo>
                    <a:pt x="820" y="951"/>
                  </a:lnTo>
                  <a:lnTo>
                    <a:pt x="869" y="887"/>
                  </a:lnTo>
                  <a:lnTo>
                    <a:pt x="905" y="797"/>
                  </a:lnTo>
                  <a:lnTo>
                    <a:pt x="929" y="694"/>
                  </a:lnTo>
                  <a:lnTo>
                    <a:pt x="929" y="668"/>
                  </a:lnTo>
                  <a:lnTo>
                    <a:pt x="941" y="656"/>
                  </a:lnTo>
                  <a:lnTo>
                    <a:pt x="965" y="656"/>
                  </a:lnTo>
                  <a:lnTo>
                    <a:pt x="977" y="668"/>
                  </a:lnTo>
                  <a:lnTo>
                    <a:pt x="977" y="707"/>
                  </a:lnTo>
                  <a:lnTo>
                    <a:pt x="965" y="758"/>
                  </a:lnTo>
                  <a:lnTo>
                    <a:pt x="941" y="835"/>
                  </a:lnTo>
                  <a:lnTo>
                    <a:pt x="917" y="900"/>
                  </a:lnTo>
                  <a:lnTo>
                    <a:pt x="869" y="977"/>
                  </a:lnTo>
                  <a:lnTo>
                    <a:pt x="796" y="1028"/>
                  </a:lnTo>
                  <a:lnTo>
                    <a:pt x="760" y="1028"/>
                  </a:lnTo>
                  <a:lnTo>
                    <a:pt x="663" y="1002"/>
                  </a:lnTo>
                  <a:lnTo>
                    <a:pt x="603" y="938"/>
                  </a:lnTo>
                  <a:lnTo>
                    <a:pt x="567" y="861"/>
                  </a:lnTo>
                  <a:lnTo>
                    <a:pt x="470" y="951"/>
                  </a:lnTo>
                  <a:lnTo>
                    <a:pt x="398" y="1002"/>
                  </a:lnTo>
                  <a:lnTo>
                    <a:pt x="338" y="1028"/>
                  </a:lnTo>
                  <a:lnTo>
                    <a:pt x="289" y="1028"/>
                  </a:lnTo>
                  <a:lnTo>
                    <a:pt x="169" y="1002"/>
                  </a:lnTo>
                  <a:lnTo>
                    <a:pt x="84" y="925"/>
                  </a:lnTo>
                  <a:lnTo>
                    <a:pt x="24" y="823"/>
                  </a:lnTo>
                  <a:lnTo>
                    <a:pt x="0" y="668"/>
                  </a:lnTo>
                  <a:lnTo>
                    <a:pt x="24" y="476"/>
                  </a:lnTo>
                  <a:lnTo>
                    <a:pt x="108" y="283"/>
                  </a:lnTo>
                  <a:lnTo>
                    <a:pt x="229" y="142"/>
                  </a:lnTo>
                  <a:lnTo>
                    <a:pt x="362" y="39"/>
                  </a:lnTo>
                  <a:lnTo>
                    <a:pt x="5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9153" y="3368"/>
              <a:ext cx="507" cy="226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60" y="12"/>
                </a:cxn>
                <a:cxn ang="0">
                  <a:pos x="121" y="64"/>
                </a:cxn>
                <a:cxn ang="0">
                  <a:pos x="193" y="154"/>
                </a:cxn>
                <a:cxn ang="0">
                  <a:pos x="278" y="269"/>
                </a:cxn>
                <a:cxn ang="0">
                  <a:pos x="362" y="424"/>
                </a:cxn>
                <a:cxn ang="0">
                  <a:pos x="459" y="681"/>
                </a:cxn>
                <a:cxn ang="0">
                  <a:pos x="495" y="925"/>
                </a:cxn>
                <a:cxn ang="0">
                  <a:pos x="507" y="1130"/>
                </a:cxn>
                <a:cxn ang="0">
                  <a:pos x="495" y="1130"/>
                </a:cxn>
                <a:cxn ang="0">
                  <a:pos x="483" y="1336"/>
                </a:cxn>
                <a:cxn ang="0">
                  <a:pos x="447" y="1580"/>
                </a:cxn>
                <a:cxn ang="0">
                  <a:pos x="362" y="1824"/>
                </a:cxn>
                <a:cxn ang="0">
                  <a:pos x="278" y="1978"/>
                </a:cxn>
                <a:cxn ang="0">
                  <a:pos x="193" y="2094"/>
                </a:cxn>
                <a:cxn ang="0">
                  <a:pos x="121" y="2184"/>
                </a:cxn>
                <a:cxn ang="0">
                  <a:pos x="60" y="2248"/>
                </a:cxn>
                <a:cxn ang="0">
                  <a:pos x="24" y="2261"/>
                </a:cxn>
                <a:cxn ang="0">
                  <a:pos x="0" y="2235"/>
                </a:cxn>
                <a:cxn ang="0">
                  <a:pos x="0" y="2222"/>
                </a:cxn>
                <a:cxn ang="0">
                  <a:pos x="12" y="2209"/>
                </a:cxn>
                <a:cxn ang="0">
                  <a:pos x="36" y="2197"/>
                </a:cxn>
                <a:cxn ang="0">
                  <a:pos x="169" y="2017"/>
                </a:cxn>
                <a:cxn ang="0">
                  <a:pos x="266" y="1811"/>
                </a:cxn>
                <a:cxn ang="0">
                  <a:pos x="326" y="1593"/>
                </a:cxn>
                <a:cxn ang="0">
                  <a:pos x="362" y="1361"/>
                </a:cxn>
                <a:cxn ang="0">
                  <a:pos x="374" y="1130"/>
                </a:cxn>
                <a:cxn ang="0">
                  <a:pos x="350" y="796"/>
                </a:cxn>
                <a:cxn ang="0">
                  <a:pos x="290" y="501"/>
                </a:cxn>
                <a:cxn ang="0">
                  <a:pos x="181" y="269"/>
                </a:cxn>
                <a:cxn ang="0">
                  <a:pos x="48" y="77"/>
                </a:cxn>
                <a:cxn ang="0">
                  <a:pos x="12" y="38"/>
                </a:cxn>
                <a:cxn ang="0">
                  <a:pos x="12" y="25"/>
                </a:cxn>
                <a:cxn ang="0">
                  <a:pos x="36" y="0"/>
                </a:cxn>
              </a:cxnLst>
              <a:rect l="0" t="0" r="r" b="b"/>
              <a:pathLst>
                <a:path w="507" h="2261">
                  <a:moveTo>
                    <a:pt x="36" y="0"/>
                  </a:moveTo>
                  <a:lnTo>
                    <a:pt x="60" y="12"/>
                  </a:lnTo>
                  <a:lnTo>
                    <a:pt x="121" y="64"/>
                  </a:lnTo>
                  <a:lnTo>
                    <a:pt x="193" y="154"/>
                  </a:lnTo>
                  <a:lnTo>
                    <a:pt x="278" y="269"/>
                  </a:lnTo>
                  <a:lnTo>
                    <a:pt x="362" y="424"/>
                  </a:lnTo>
                  <a:lnTo>
                    <a:pt x="459" y="681"/>
                  </a:lnTo>
                  <a:lnTo>
                    <a:pt x="495" y="925"/>
                  </a:lnTo>
                  <a:lnTo>
                    <a:pt x="507" y="1130"/>
                  </a:lnTo>
                  <a:lnTo>
                    <a:pt x="495" y="1130"/>
                  </a:lnTo>
                  <a:lnTo>
                    <a:pt x="483" y="1336"/>
                  </a:lnTo>
                  <a:lnTo>
                    <a:pt x="447" y="1580"/>
                  </a:lnTo>
                  <a:lnTo>
                    <a:pt x="362" y="1824"/>
                  </a:lnTo>
                  <a:lnTo>
                    <a:pt x="278" y="1978"/>
                  </a:lnTo>
                  <a:lnTo>
                    <a:pt x="193" y="2094"/>
                  </a:lnTo>
                  <a:lnTo>
                    <a:pt x="121" y="2184"/>
                  </a:lnTo>
                  <a:lnTo>
                    <a:pt x="60" y="2248"/>
                  </a:lnTo>
                  <a:lnTo>
                    <a:pt x="24" y="2261"/>
                  </a:lnTo>
                  <a:lnTo>
                    <a:pt x="0" y="2235"/>
                  </a:lnTo>
                  <a:lnTo>
                    <a:pt x="0" y="2222"/>
                  </a:lnTo>
                  <a:lnTo>
                    <a:pt x="12" y="2209"/>
                  </a:lnTo>
                  <a:lnTo>
                    <a:pt x="36" y="2197"/>
                  </a:lnTo>
                  <a:lnTo>
                    <a:pt x="169" y="2017"/>
                  </a:lnTo>
                  <a:lnTo>
                    <a:pt x="266" y="1811"/>
                  </a:lnTo>
                  <a:lnTo>
                    <a:pt x="326" y="1593"/>
                  </a:lnTo>
                  <a:lnTo>
                    <a:pt x="362" y="1361"/>
                  </a:lnTo>
                  <a:lnTo>
                    <a:pt x="374" y="1130"/>
                  </a:lnTo>
                  <a:lnTo>
                    <a:pt x="350" y="796"/>
                  </a:lnTo>
                  <a:lnTo>
                    <a:pt x="290" y="501"/>
                  </a:lnTo>
                  <a:lnTo>
                    <a:pt x="181" y="269"/>
                  </a:lnTo>
                  <a:lnTo>
                    <a:pt x="48" y="77"/>
                  </a:lnTo>
                  <a:lnTo>
                    <a:pt x="12" y="38"/>
                  </a:lnTo>
                  <a:lnTo>
                    <a:pt x="12" y="2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20468" y="3740"/>
              <a:ext cx="1412" cy="151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724" y="0"/>
                </a:cxn>
                <a:cxn ang="0">
                  <a:pos x="736" y="13"/>
                </a:cxn>
                <a:cxn ang="0">
                  <a:pos x="748" y="39"/>
                </a:cxn>
                <a:cxn ang="0">
                  <a:pos x="748" y="707"/>
                </a:cxn>
                <a:cxn ang="0">
                  <a:pos x="1376" y="707"/>
                </a:cxn>
                <a:cxn ang="0">
                  <a:pos x="1400" y="720"/>
                </a:cxn>
                <a:cxn ang="0">
                  <a:pos x="1412" y="732"/>
                </a:cxn>
                <a:cxn ang="0">
                  <a:pos x="1412" y="784"/>
                </a:cxn>
                <a:cxn ang="0">
                  <a:pos x="1388" y="797"/>
                </a:cxn>
                <a:cxn ang="0">
                  <a:pos x="1376" y="810"/>
                </a:cxn>
                <a:cxn ang="0">
                  <a:pos x="748" y="810"/>
                </a:cxn>
                <a:cxn ang="0">
                  <a:pos x="748" y="1478"/>
                </a:cxn>
                <a:cxn ang="0">
                  <a:pos x="736" y="1503"/>
                </a:cxn>
                <a:cxn ang="0">
                  <a:pos x="724" y="1516"/>
                </a:cxn>
                <a:cxn ang="0">
                  <a:pos x="688" y="1516"/>
                </a:cxn>
                <a:cxn ang="0">
                  <a:pos x="676" y="1491"/>
                </a:cxn>
                <a:cxn ang="0">
                  <a:pos x="664" y="1478"/>
                </a:cxn>
                <a:cxn ang="0">
                  <a:pos x="664" y="810"/>
                </a:cxn>
                <a:cxn ang="0">
                  <a:pos x="36" y="810"/>
                </a:cxn>
                <a:cxn ang="0">
                  <a:pos x="12" y="797"/>
                </a:cxn>
                <a:cxn ang="0">
                  <a:pos x="0" y="784"/>
                </a:cxn>
                <a:cxn ang="0">
                  <a:pos x="0" y="732"/>
                </a:cxn>
                <a:cxn ang="0">
                  <a:pos x="24" y="720"/>
                </a:cxn>
                <a:cxn ang="0">
                  <a:pos x="36" y="707"/>
                </a:cxn>
                <a:cxn ang="0">
                  <a:pos x="664" y="707"/>
                </a:cxn>
                <a:cxn ang="0">
                  <a:pos x="664" y="39"/>
                </a:cxn>
                <a:cxn ang="0">
                  <a:pos x="676" y="13"/>
                </a:cxn>
                <a:cxn ang="0">
                  <a:pos x="688" y="0"/>
                </a:cxn>
              </a:cxnLst>
              <a:rect l="0" t="0" r="r" b="b"/>
              <a:pathLst>
                <a:path w="1412" h="1516">
                  <a:moveTo>
                    <a:pt x="688" y="0"/>
                  </a:moveTo>
                  <a:lnTo>
                    <a:pt x="724" y="0"/>
                  </a:lnTo>
                  <a:lnTo>
                    <a:pt x="736" y="13"/>
                  </a:lnTo>
                  <a:lnTo>
                    <a:pt x="748" y="39"/>
                  </a:lnTo>
                  <a:lnTo>
                    <a:pt x="748" y="707"/>
                  </a:lnTo>
                  <a:lnTo>
                    <a:pt x="1376" y="707"/>
                  </a:lnTo>
                  <a:lnTo>
                    <a:pt x="1400" y="720"/>
                  </a:lnTo>
                  <a:lnTo>
                    <a:pt x="1412" y="732"/>
                  </a:lnTo>
                  <a:lnTo>
                    <a:pt x="1412" y="784"/>
                  </a:lnTo>
                  <a:lnTo>
                    <a:pt x="1388" y="797"/>
                  </a:lnTo>
                  <a:lnTo>
                    <a:pt x="1376" y="810"/>
                  </a:lnTo>
                  <a:lnTo>
                    <a:pt x="748" y="810"/>
                  </a:lnTo>
                  <a:lnTo>
                    <a:pt x="748" y="1478"/>
                  </a:lnTo>
                  <a:lnTo>
                    <a:pt x="736" y="1503"/>
                  </a:lnTo>
                  <a:lnTo>
                    <a:pt x="724" y="1516"/>
                  </a:lnTo>
                  <a:lnTo>
                    <a:pt x="688" y="1516"/>
                  </a:lnTo>
                  <a:lnTo>
                    <a:pt x="676" y="1491"/>
                  </a:lnTo>
                  <a:lnTo>
                    <a:pt x="664" y="1478"/>
                  </a:lnTo>
                  <a:lnTo>
                    <a:pt x="664" y="810"/>
                  </a:lnTo>
                  <a:lnTo>
                    <a:pt x="36" y="810"/>
                  </a:lnTo>
                  <a:lnTo>
                    <a:pt x="12" y="797"/>
                  </a:lnTo>
                  <a:lnTo>
                    <a:pt x="0" y="784"/>
                  </a:lnTo>
                  <a:lnTo>
                    <a:pt x="0" y="732"/>
                  </a:lnTo>
                  <a:lnTo>
                    <a:pt x="24" y="720"/>
                  </a:lnTo>
                  <a:lnTo>
                    <a:pt x="36" y="707"/>
                  </a:lnTo>
                  <a:lnTo>
                    <a:pt x="664" y="707"/>
                  </a:lnTo>
                  <a:lnTo>
                    <a:pt x="664" y="39"/>
                  </a:lnTo>
                  <a:lnTo>
                    <a:pt x="676" y="13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22616" y="3226"/>
              <a:ext cx="1158" cy="2518"/>
            </a:xfrm>
            <a:custGeom>
              <a:avLst/>
              <a:gdLst/>
              <a:ahLst/>
              <a:cxnLst>
                <a:cxn ang="0">
                  <a:pos x="1014" y="13"/>
                </a:cxn>
                <a:cxn ang="0">
                  <a:pos x="1134" y="116"/>
                </a:cxn>
                <a:cxn ang="0">
                  <a:pos x="1158" y="232"/>
                </a:cxn>
                <a:cxn ang="0">
                  <a:pos x="1098" y="283"/>
                </a:cxn>
                <a:cxn ang="0">
                  <a:pos x="1026" y="270"/>
                </a:cxn>
                <a:cxn ang="0">
                  <a:pos x="989" y="180"/>
                </a:cxn>
                <a:cxn ang="0">
                  <a:pos x="1026" y="116"/>
                </a:cxn>
                <a:cxn ang="0">
                  <a:pos x="989" y="52"/>
                </a:cxn>
                <a:cxn ang="0">
                  <a:pos x="881" y="65"/>
                </a:cxn>
                <a:cxn ang="0">
                  <a:pos x="784" y="180"/>
                </a:cxn>
                <a:cxn ang="0">
                  <a:pos x="736" y="527"/>
                </a:cxn>
                <a:cxn ang="0">
                  <a:pos x="688" y="1246"/>
                </a:cxn>
                <a:cxn ang="0">
                  <a:pos x="591" y="2017"/>
                </a:cxn>
                <a:cxn ang="0">
                  <a:pos x="543" y="2236"/>
                </a:cxn>
                <a:cxn ang="0">
                  <a:pos x="422" y="2441"/>
                </a:cxn>
                <a:cxn ang="0">
                  <a:pos x="229" y="2518"/>
                </a:cxn>
                <a:cxn ang="0">
                  <a:pos x="36" y="2429"/>
                </a:cxn>
                <a:cxn ang="0">
                  <a:pos x="0" y="2300"/>
                </a:cxn>
                <a:cxn ang="0">
                  <a:pos x="36" y="2249"/>
                </a:cxn>
                <a:cxn ang="0">
                  <a:pos x="109" y="2236"/>
                </a:cxn>
                <a:cxn ang="0">
                  <a:pos x="169" y="2287"/>
                </a:cxn>
                <a:cxn ang="0">
                  <a:pos x="145" y="2390"/>
                </a:cxn>
                <a:cxn ang="0">
                  <a:pos x="84" y="2416"/>
                </a:cxn>
                <a:cxn ang="0">
                  <a:pos x="157" y="2454"/>
                </a:cxn>
                <a:cxn ang="0">
                  <a:pos x="217" y="2467"/>
                </a:cxn>
                <a:cxn ang="0">
                  <a:pos x="338" y="2403"/>
                </a:cxn>
                <a:cxn ang="0">
                  <a:pos x="422" y="2184"/>
                </a:cxn>
                <a:cxn ang="0">
                  <a:pos x="483" y="1426"/>
                </a:cxn>
                <a:cxn ang="0">
                  <a:pos x="543" y="848"/>
                </a:cxn>
                <a:cxn ang="0">
                  <a:pos x="591" y="489"/>
                </a:cxn>
                <a:cxn ang="0">
                  <a:pos x="627" y="283"/>
                </a:cxn>
                <a:cxn ang="0">
                  <a:pos x="736" y="90"/>
                </a:cxn>
                <a:cxn ang="0">
                  <a:pos x="929" y="0"/>
                </a:cxn>
              </a:cxnLst>
              <a:rect l="0" t="0" r="r" b="b"/>
              <a:pathLst>
                <a:path w="1158" h="2518">
                  <a:moveTo>
                    <a:pt x="929" y="0"/>
                  </a:moveTo>
                  <a:lnTo>
                    <a:pt x="1014" y="13"/>
                  </a:lnTo>
                  <a:lnTo>
                    <a:pt x="1086" y="52"/>
                  </a:lnTo>
                  <a:lnTo>
                    <a:pt x="1134" y="116"/>
                  </a:lnTo>
                  <a:lnTo>
                    <a:pt x="1158" y="193"/>
                  </a:lnTo>
                  <a:lnTo>
                    <a:pt x="1158" y="232"/>
                  </a:lnTo>
                  <a:lnTo>
                    <a:pt x="1146" y="257"/>
                  </a:lnTo>
                  <a:lnTo>
                    <a:pt x="1098" y="283"/>
                  </a:lnTo>
                  <a:lnTo>
                    <a:pt x="1050" y="283"/>
                  </a:lnTo>
                  <a:lnTo>
                    <a:pt x="1026" y="270"/>
                  </a:lnTo>
                  <a:lnTo>
                    <a:pt x="989" y="232"/>
                  </a:lnTo>
                  <a:lnTo>
                    <a:pt x="989" y="180"/>
                  </a:lnTo>
                  <a:lnTo>
                    <a:pt x="1014" y="129"/>
                  </a:lnTo>
                  <a:lnTo>
                    <a:pt x="1026" y="116"/>
                  </a:lnTo>
                  <a:lnTo>
                    <a:pt x="1062" y="103"/>
                  </a:lnTo>
                  <a:lnTo>
                    <a:pt x="989" y="52"/>
                  </a:lnTo>
                  <a:lnTo>
                    <a:pt x="929" y="52"/>
                  </a:lnTo>
                  <a:lnTo>
                    <a:pt x="881" y="65"/>
                  </a:lnTo>
                  <a:lnTo>
                    <a:pt x="833" y="103"/>
                  </a:lnTo>
                  <a:lnTo>
                    <a:pt x="784" y="180"/>
                  </a:lnTo>
                  <a:lnTo>
                    <a:pt x="760" y="321"/>
                  </a:lnTo>
                  <a:lnTo>
                    <a:pt x="736" y="527"/>
                  </a:lnTo>
                  <a:lnTo>
                    <a:pt x="700" y="1092"/>
                  </a:lnTo>
                  <a:lnTo>
                    <a:pt x="688" y="1246"/>
                  </a:lnTo>
                  <a:lnTo>
                    <a:pt x="615" y="1863"/>
                  </a:lnTo>
                  <a:lnTo>
                    <a:pt x="591" y="2017"/>
                  </a:lnTo>
                  <a:lnTo>
                    <a:pt x="579" y="2120"/>
                  </a:lnTo>
                  <a:lnTo>
                    <a:pt x="543" y="2236"/>
                  </a:lnTo>
                  <a:lnTo>
                    <a:pt x="495" y="2351"/>
                  </a:lnTo>
                  <a:lnTo>
                    <a:pt x="422" y="2441"/>
                  </a:lnTo>
                  <a:lnTo>
                    <a:pt x="338" y="2493"/>
                  </a:lnTo>
                  <a:lnTo>
                    <a:pt x="229" y="2518"/>
                  </a:lnTo>
                  <a:lnTo>
                    <a:pt x="121" y="2493"/>
                  </a:lnTo>
                  <a:lnTo>
                    <a:pt x="36" y="2429"/>
                  </a:lnTo>
                  <a:lnTo>
                    <a:pt x="0" y="2339"/>
                  </a:lnTo>
                  <a:lnTo>
                    <a:pt x="0" y="2300"/>
                  </a:lnTo>
                  <a:lnTo>
                    <a:pt x="24" y="2274"/>
                  </a:lnTo>
                  <a:lnTo>
                    <a:pt x="36" y="2249"/>
                  </a:lnTo>
                  <a:lnTo>
                    <a:pt x="60" y="2236"/>
                  </a:lnTo>
                  <a:lnTo>
                    <a:pt x="109" y="2236"/>
                  </a:lnTo>
                  <a:lnTo>
                    <a:pt x="133" y="2249"/>
                  </a:lnTo>
                  <a:lnTo>
                    <a:pt x="169" y="2287"/>
                  </a:lnTo>
                  <a:lnTo>
                    <a:pt x="169" y="2339"/>
                  </a:lnTo>
                  <a:lnTo>
                    <a:pt x="145" y="2390"/>
                  </a:lnTo>
                  <a:lnTo>
                    <a:pt x="121" y="2403"/>
                  </a:lnTo>
                  <a:lnTo>
                    <a:pt x="84" y="2416"/>
                  </a:lnTo>
                  <a:lnTo>
                    <a:pt x="121" y="2441"/>
                  </a:lnTo>
                  <a:lnTo>
                    <a:pt x="157" y="2454"/>
                  </a:lnTo>
                  <a:lnTo>
                    <a:pt x="181" y="2467"/>
                  </a:lnTo>
                  <a:lnTo>
                    <a:pt x="217" y="2467"/>
                  </a:lnTo>
                  <a:lnTo>
                    <a:pt x="290" y="2454"/>
                  </a:lnTo>
                  <a:lnTo>
                    <a:pt x="338" y="2403"/>
                  </a:lnTo>
                  <a:lnTo>
                    <a:pt x="386" y="2326"/>
                  </a:lnTo>
                  <a:lnTo>
                    <a:pt x="422" y="2184"/>
                  </a:lnTo>
                  <a:lnTo>
                    <a:pt x="446" y="1992"/>
                  </a:lnTo>
                  <a:lnTo>
                    <a:pt x="483" y="1426"/>
                  </a:lnTo>
                  <a:lnTo>
                    <a:pt x="495" y="1259"/>
                  </a:lnTo>
                  <a:lnTo>
                    <a:pt x="543" y="848"/>
                  </a:lnTo>
                  <a:lnTo>
                    <a:pt x="567" y="656"/>
                  </a:lnTo>
                  <a:lnTo>
                    <a:pt x="591" y="489"/>
                  </a:lnTo>
                  <a:lnTo>
                    <a:pt x="603" y="386"/>
                  </a:lnTo>
                  <a:lnTo>
                    <a:pt x="627" y="283"/>
                  </a:lnTo>
                  <a:lnTo>
                    <a:pt x="676" y="180"/>
                  </a:lnTo>
                  <a:lnTo>
                    <a:pt x="736" y="90"/>
                  </a:lnTo>
                  <a:lnTo>
                    <a:pt x="820" y="26"/>
                  </a:lnTo>
                  <a:lnTo>
                    <a:pt x="9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3" name="Freeform 23"/>
            <p:cNvSpPr>
              <a:spLocks noEditPoints="1"/>
            </p:cNvSpPr>
            <p:nvPr/>
          </p:nvSpPr>
          <p:spPr bwMode="auto">
            <a:xfrm>
              <a:off x="24329" y="3496"/>
              <a:ext cx="1026" cy="1606"/>
            </a:xfrm>
            <a:custGeom>
              <a:avLst/>
              <a:gdLst/>
              <a:ahLst/>
              <a:cxnLst>
                <a:cxn ang="0">
                  <a:pos x="435" y="630"/>
                </a:cxn>
                <a:cxn ang="0">
                  <a:pos x="278" y="822"/>
                </a:cxn>
                <a:cxn ang="0">
                  <a:pos x="169" y="1208"/>
                </a:cxn>
                <a:cxn ang="0">
                  <a:pos x="157" y="1400"/>
                </a:cxn>
                <a:cxn ang="0">
                  <a:pos x="218" y="1516"/>
                </a:cxn>
                <a:cxn ang="0">
                  <a:pos x="362" y="1529"/>
                </a:cxn>
                <a:cxn ang="0">
                  <a:pos x="567" y="1349"/>
                </a:cxn>
                <a:cxn ang="0">
                  <a:pos x="580" y="1298"/>
                </a:cxn>
                <a:cxn ang="0">
                  <a:pos x="688" y="848"/>
                </a:cxn>
                <a:cxn ang="0">
                  <a:pos x="700" y="784"/>
                </a:cxn>
                <a:cxn ang="0">
                  <a:pos x="652" y="668"/>
                </a:cxn>
                <a:cxn ang="0">
                  <a:pos x="531" y="604"/>
                </a:cxn>
                <a:cxn ang="0">
                  <a:pos x="1014" y="0"/>
                </a:cxn>
                <a:cxn ang="0">
                  <a:pos x="1026" y="26"/>
                </a:cxn>
                <a:cxn ang="0">
                  <a:pos x="700" y="1375"/>
                </a:cxn>
                <a:cxn ang="0">
                  <a:pos x="712" y="1516"/>
                </a:cxn>
                <a:cxn ang="0">
                  <a:pos x="736" y="1555"/>
                </a:cxn>
                <a:cxn ang="0">
                  <a:pos x="821" y="1529"/>
                </a:cxn>
                <a:cxn ang="0">
                  <a:pos x="905" y="1375"/>
                </a:cxn>
                <a:cxn ang="0">
                  <a:pos x="929" y="1246"/>
                </a:cxn>
                <a:cxn ang="0">
                  <a:pos x="966" y="1233"/>
                </a:cxn>
                <a:cxn ang="0">
                  <a:pos x="978" y="1285"/>
                </a:cxn>
                <a:cxn ang="0">
                  <a:pos x="941" y="1413"/>
                </a:cxn>
                <a:cxn ang="0">
                  <a:pos x="869" y="1555"/>
                </a:cxn>
                <a:cxn ang="0">
                  <a:pos x="760" y="1606"/>
                </a:cxn>
                <a:cxn ang="0">
                  <a:pos x="604" y="1516"/>
                </a:cxn>
                <a:cxn ang="0">
                  <a:pos x="471" y="1529"/>
                </a:cxn>
                <a:cxn ang="0">
                  <a:pos x="338" y="1606"/>
                </a:cxn>
                <a:cxn ang="0">
                  <a:pos x="169" y="1580"/>
                </a:cxn>
                <a:cxn ang="0">
                  <a:pos x="24" y="1400"/>
                </a:cxn>
                <a:cxn ang="0">
                  <a:pos x="24" y="1054"/>
                </a:cxn>
                <a:cxn ang="0">
                  <a:pos x="230" y="720"/>
                </a:cxn>
                <a:cxn ang="0">
                  <a:pos x="519" y="578"/>
                </a:cxn>
                <a:cxn ang="0">
                  <a:pos x="664" y="642"/>
                </a:cxn>
                <a:cxn ang="0">
                  <a:pos x="845" y="180"/>
                </a:cxn>
                <a:cxn ang="0">
                  <a:pos x="857" y="116"/>
                </a:cxn>
                <a:cxn ang="0">
                  <a:pos x="712" y="90"/>
                </a:cxn>
                <a:cxn ang="0">
                  <a:pos x="700" y="39"/>
                </a:cxn>
                <a:cxn ang="0">
                  <a:pos x="773" y="26"/>
                </a:cxn>
              </a:cxnLst>
              <a:rect l="0" t="0" r="r" b="b"/>
              <a:pathLst>
                <a:path w="1026" h="1606">
                  <a:moveTo>
                    <a:pt x="531" y="604"/>
                  </a:moveTo>
                  <a:lnTo>
                    <a:pt x="435" y="630"/>
                  </a:lnTo>
                  <a:lnTo>
                    <a:pt x="350" y="707"/>
                  </a:lnTo>
                  <a:lnTo>
                    <a:pt x="278" y="822"/>
                  </a:lnTo>
                  <a:lnTo>
                    <a:pt x="242" y="925"/>
                  </a:lnTo>
                  <a:lnTo>
                    <a:pt x="169" y="1208"/>
                  </a:lnTo>
                  <a:lnTo>
                    <a:pt x="157" y="1323"/>
                  </a:lnTo>
                  <a:lnTo>
                    <a:pt x="157" y="1400"/>
                  </a:lnTo>
                  <a:lnTo>
                    <a:pt x="181" y="1465"/>
                  </a:lnTo>
                  <a:lnTo>
                    <a:pt x="218" y="1516"/>
                  </a:lnTo>
                  <a:lnTo>
                    <a:pt x="290" y="1542"/>
                  </a:lnTo>
                  <a:lnTo>
                    <a:pt x="362" y="1529"/>
                  </a:lnTo>
                  <a:lnTo>
                    <a:pt x="435" y="1490"/>
                  </a:lnTo>
                  <a:lnTo>
                    <a:pt x="567" y="1349"/>
                  </a:lnTo>
                  <a:lnTo>
                    <a:pt x="567" y="1323"/>
                  </a:lnTo>
                  <a:lnTo>
                    <a:pt x="580" y="1298"/>
                  </a:lnTo>
                  <a:lnTo>
                    <a:pt x="580" y="1285"/>
                  </a:lnTo>
                  <a:lnTo>
                    <a:pt x="688" y="848"/>
                  </a:lnTo>
                  <a:lnTo>
                    <a:pt x="700" y="822"/>
                  </a:lnTo>
                  <a:lnTo>
                    <a:pt x="700" y="784"/>
                  </a:lnTo>
                  <a:lnTo>
                    <a:pt x="676" y="732"/>
                  </a:lnTo>
                  <a:lnTo>
                    <a:pt x="652" y="668"/>
                  </a:lnTo>
                  <a:lnTo>
                    <a:pt x="604" y="617"/>
                  </a:lnTo>
                  <a:lnTo>
                    <a:pt x="531" y="604"/>
                  </a:lnTo>
                  <a:close/>
                  <a:moveTo>
                    <a:pt x="941" y="0"/>
                  </a:moveTo>
                  <a:lnTo>
                    <a:pt x="1014" y="0"/>
                  </a:lnTo>
                  <a:lnTo>
                    <a:pt x="1026" y="13"/>
                  </a:lnTo>
                  <a:lnTo>
                    <a:pt x="1026" y="26"/>
                  </a:lnTo>
                  <a:lnTo>
                    <a:pt x="712" y="1336"/>
                  </a:lnTo>
                  <a:lnTo>
                    <a:pt x="700" y="1375"/>
                  </a:lnTo>
                  <a:lnTo>
                    <a:pt x="700" y="1490"/>
                  </a:lnTo>
                  <a:lnTo>
                    <a:pt x="712" y="1516"/>
                  </a:lnTo>
                  <a:lnTo>
                    <a:pt x="712" y="1542"/>
                  </a:lnTo>
                  <a:lnTo>
                    <a:pt x="736" y="1555"/>
                  </a:lnTo>
                  <a:lnTo>
                    <a:pt x="760" y="1555"/>
                  </a:lnTo>
                  <a:lnTo>
                    <a:pt x="821" y="1529"/>
                  </a:lnTo>
                  <a:lnTo>
                    <a:pt x="869" y="1465"/>
                  </a:lnTo>
                  <a:lnTo>
                    <a:pt x="905" y="1375"/>
                  </a:lnTo>
                  <a:lnTo>
                    <a:pt x="929" y="1272"/>
                  </a:lnTo>
                  <a:lnTo>
                    <a:pt x="929" y="1246"/>
                  </a:lnTo>
                  <a:lnTo>
                    <a:pt x="941" y="1233"/>
                  </a:lnTo>
                  <a:lnTo>
                    <a:pt x="966" y="1233"/>
                  </a:lnTo>
                  <a:lnTo>
                    <a:pt x="978" y="1246"/>
                  </a:lnTo>
                  <a:lnTo>
                    <a:pt x="978" y="1285"/>
                  </a:lnTo>
                  <a:lnTo>
                    <a:pt x="966" y="1336"/>
                  </a:lnTo>
                  <a:lnTo>
                    <a:pt x="941" y="1413"/>
                  </a:lnTo>
                  <a:lnTo>
                    <a:pt x="917" y="1478"/>
                  </a:lnTo>
                  <a:lnTo>
                    <a:pt x="869" y="1555"/>
                  </a:lnTo>
                  <a:lnTo>
                    <a:pt x="797" y="1606"/>
                  </a:lnTo>
                  <a:lnTo>
                    <a:pt x="760" y="1606"/>
                  </a:lnTo>
                  <a:lnTo>
                    <a:pt x="664" y="1580"/>
                  </a:lnTo>
                  <a:lnTo>
                    <a:pt x="604" y="1516"/>
                  </a:lnTo>
                  <a:lnTo>
                    <a:pt x="567" y="1439"/>
                  </a:lnTo>
                  <a:lnTo>
                    <a:pt x="471" y="1529"/>
                  </a:lnTo>
                  <a:lnTo>
                    <a:pt x="399" y="1580"/>
                  </a:lnTo>
                  <a:lnTo>
                    <a:pt x="338" y="1606"/>
                  </a:lnTo>
                  <a:lnTo>
                    <a:pt x="290" y="1606"/>
                  </a:lnTo>
                  <a:lnTo>
                    <a:pt x="169" y="1580"/>
                  </a:lnTo>
                  <a:lnTo>
                    <a:pt x="85" y="1503"/>
                  </a:lnTo>
                  <a:lnTo>
                    <a:pt x="24" y="1400"/>
                  </a:lnTo>
                  <a:lnTo>
                    <a:pt x="0" y="1246"/>
                  </a:lnTo>
                  <a:lnTo>
                    <a:pt x="24" y="1054"/>
                  </a:lnTo>
                  <a:lnTo>
                    <a:pt x="109" y="861"/>
                  </a:lnTo>
                  <a:lnTo>
                    <a:pt x="230" y="720"/>
                  </a:lnTo>
                  <a:lnTo>
                    <a:pt x="362" y="617"/>
                  </a:lnTo>
                  <a:lnTo>
                    <a:pt x="519" y="578"/>
                  </a:lnTo>
                  <a:lnTo>
                    <a:pt x="604" y="591"/>
                  </a:lnTo>
                  <a:lnTo>
                    <a:pt x="664" y="642"/>
                  </a:lnTo>
                  <a:lnTo>
                    <a:pt x="712" y="720"/>
                  </a:lnTo>
                  <a:lnTo>
                    <a:pt x="845" y="180"/>
                  </a:lnTo>
                  <a:lnTo>
                    <a:pt x="857" y="129"/>
                  </a:lnTo>
                  <a:lnTo>
                    <a:pt x="857" y="116"/>
                  </a:lnTo>
                  <a:lnTo>
                    <a:pt x="833" y="90"/>
                  </a:lnTo>
                  <a:lnTo>
                    <a:pt x="712" y="90"/>
                  </a:lnTo>
                  <a:lnTo>
                    <a:pt x="700" y="77"/>
                  </a:lnTo>
                  <a:lnTo>
                    <a:pt x="700" y="39"/>
                  </a:lnTo>
                  <a:lnTo>
                    <a:pt x="712" y="26"/>
                  </a:lnTo>
                  <a:lnTo>
                    <a:pt x="773" y="26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25476" y="3175"/>
              <a:ext cx="687" cy="105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446" y="26"/>
                </a:cxn>
                <a:cxn ang="0">
                  <a:pos x="567" y="77"/>
                </a:cxn>
                <a:cxn ang="0">
                  <a:pos x="639" y="180"/>
                </a:cxn>
                <a:cxn ang="0">
                  <a:pos x="663" y="308"/>
                </a:cxn>
                <a:cxn ang="0">
                  <a:pos x="639" y="411"/>
                </a:cxn>
                <a:cxn ang="0">
                  <a:pos x="591" y="501"/>
                </a:cxn>
                <a:cxn ang="0">
                  <a:pos x="531" y="591"/>
                </a:cxn>
                <a:cxn ang="0">
                  <a:pos x="446" y="655"/>
                </a:cxn>
                <a:cxn ang="0">
                  <a:pos x="386" y="707"/>
                </a:cxn>
                <a:cxn ang="0">
                  <a:pos x="313" y="758"/>
                </a:cxn>
                <a:cxn ang="0">
                  <a:pos x="241" y="822"/>
                </a:cxn>
                <a:cxn ang="0">
                  <a:pos x="144" y="925"/>
                </a:cxn>
                <a:cxn ang="0">
                  <a:pos x="531" y="925"/>
                </a:cxn>
                <a:cxn ang="0">
                  <a:pos x="555" y="912"/>
                </a:cxn>
                <a:cxn ang="0">
                  <a:pos x="567" y="912"/>
                </a:cxn>
                <a:cxn ang="0">
                  <a:pos x="579" y="899"/>
                </a:cxn>
                <a:cxn ang="0">
                  <a:pos x="579" y="874"/>
                </a:cxn>
                <a:cxn ang="0">
                  <a:pos x="603" y="796"/>
                </a:cxn>
                <a:cxn ang="0">
                  <a:pos x="603" y="771"/>
                </a:cxn>
                <a:cxn ang="0">
                  <a:pos x="651" y="771"/>
                </a:cxn>
                <a:cxn ang="0">
                  <a:pos x="687" y="758"/>
                </a:cxn>
                <a:cxn ang="0">
                  <a:pos x="639" y="1053"/>
                </a:cxn>
                <a:cxn ang="0">
                  <a:pos x="12" y="1053"/>
                </a:cxn>
                <a:cxn ang="0">
                  <a:pos x="12" y="1002"/>
                </a:cxn>
                <a:cxn ang="0">
                  <a:pos x="386" y="604"/>
                </a:cxn>
                <a:cxn ang="0">
                  <a:pos x="446" y="527"/>
                </a:cxn>
                <a:cxn ang="0">
                  <a:pos x="506" y="424"/>
                </a:cxn>
                <a:cxn ang="0">
                  <a:pos x="531" y="295"/>
                </a:cxn>
                <a:cxn ang="0">
                  <a:pos x="518" y="205"/>
                </a:cxn>
                <a:cxn ang="0">
                  <a:pos x="470" y="116"/>
                </a:cxn>
                <a:cxn ang="0">
                  <a:pos x="398" y="64"/>
                </a:cxn>
                <a:cxn ang="0">
                  <a:pos x="301" y="38"/>
                </a:cxn>
                <a:cxn ang="0">
                  <a:pos x="229" y="51"/>
                </a:cxn>
                <a:cxn ang="0">
                  <a:pos x="144" y="103"/>
                </a:cxn>
                <a:cxn ang="0">
                  <a:pos x="84" y="193"/>
                </a:cxn>
                <a:cxn ang="0">
                  <a:pos x="120" y="193"/>
                </a:cxn>
                <a:cxn ang="0">
                  <a:pos x="169" y="244"/>
                </a:cxn>
                <a:cxn ang="0">
                  <a:pos x="169" y="321"/>
                </a:cxn>
                <a:cxn ang="0">
                  <a:pos x="132" y="360"/>
                </a:cxn>
                <a:cxn ang="0">
                  <a:pos x="108" y="372"/>
                </a:cxn>
                <a:cxn ang="0">
                  <a:pos x="60" y="372"/>
                </a:cxn>
                <a:cxn ang="0">
                  <a:pos x="36" y="360"/>
                </a:cxn>
                <a:cxn ang="0">
                  <a:pos x="24" y="334"/>
                </a:cxn>
                <a:cxn ang="0">
                  <a:pos x="0" y="321"/>
                </a:cxn>
                <a:cxn ang="0">
                  <a:pos x="0" y="283"/>
                </a:cxn>
                <a:cxn ang="0">
                  <a:pos x="24" y="180"/>
                </a:cxn>
                <a:cxn ang="0">
                  <a:pos x="84" y="90"/>
                </a:cxn>
                <a:cxn ang="0">
                  <a:pos x="181" y="26"/>
                </a:cxn>
                <a:cxn ang="0">
                  <a:pos x="313" y="0"/>
                </a:cxn>
              </a:cxnLst>
              <a:rect l="0" t="0" r="r" b="b"/>
              <a:pathLst>
                <a:path w="687" h="1053">
                  <a:moveTo>
                    <a:pt x="313" y="0"/>
                  </a:moveTo>
                  <a:lnTo>
                    <a:pt x="446" y="26"/>
                  </a:lnTo>
                  <a:lnTo>
                    <a:pt x="567" y="77"/>
                  </a:lnTo>
                  <a:lnTo>
                    <a:pt x="639" y="180"/>
                  </a:lnTo>
                  <a:lnTo>
                    <a:pt x="663" y="308"/>
                  </a:lnTo>
                  <a:lnTo>
                    <a:pt x="639" y="411"/>
                  </a:lnTo>
                  <a:lnTo>
                    <a:pt x="591" y="501"/>
                  </a:lnTo>
                  <a:lnTo>
                    <a:pt x="531" y="591"/>
                  </a:lnTo>
                  <a:lnTo>
                    <a:pt x="446" y="655"/>
                  </a:lnTo>
                  <a:lnTo>
                    <a:pt x="386" y="707"/>
                  </a:lnTo>
                  <a:lnTo>
                    <a:pt x="313" y="758"/>
                  </a:lnTo>
                  <a:lnTo>
                    <a:pt x="241" y="822"/>
                  </a:lnTo>
                  <a:lnTo>
                    <a:pt x="144" y="925"/>
                  </a:lnTo>
                  <a:lnTo>
                    <a:pt x="531" y="925"/>
                  </a:lnTo>
                  <a:lnTo>
                    <a:pt x="555" y="912"/>
                  </a:lnTo>
                  <a:lnTo>
                    <a:pt x="567" y="912"/>
                  </a:lnTo>
                  <a:lnTo>
                    <a:pt x="579" y="899"/>
                  </a:lnTo>
                  <a:lnTo>
                    <a:pt x="579" y="874"/>
                  </a:lnTo>
                  <a:lnTo>
                    <a:pt x="603" y="796"/>
                  </a:lnTo>
                  <a:lnTo>
                    <a:pt x="603" y="771"/>
                  </a:lnTo>
                  <a:lnTo>
                    <a:pt x="651" y="771"/>
                  </a:lnTo>
                  <a:lnTo>
                    <a:pt x="687" y="758"/>
                  </a:lnTo>
                  <a:lnTo>
                    <a:pt x="639" y="1053"/>
                  </a:lnTo>
                  <a:lnTo>
                    <a:pt x="12" y="1053"/>
                  </a:lnTo>
                  <a:lnTo>
                    <a:pt x="12" y="1002"/>
                  </a:lnTo>
                  <a:lnTo>
                    <a:pt x="386" y="604"/>
                  </a:lnTo>
                  <a:lnTo>
                    <a:pt x="446" y="527"/>
                  </a:lnTo>
                  <a:lnTo>
                    <a:pt x="506" y="424"/>
                  </a:lnTo>
                  <a:lnTo>
                    <a:pt x="531" y="295"/>
                  </a:lnTo>
                  <a:lnTo>
                    <a:pt x="518" y="205"/>
                  </a:lnTo>
                  <a:lnTo>
                    <a:pt x="470" y="116"/>
                  </a:lnTo>
                  <a:lnTo>
                    <a:pt x="398" y="64"/>
                  </a:lnTo>
                  <a:lnTo>
                    <a:pt x="301" y="38"/>
                  </a:lnTo>
                  <a:lnTo>
                    <a:pt x="229" y="51"/>
                  </a:lnTo>
                  <a:lnTo>
                    <a:pt x="144" y="103"/>
                  </a:lnTo>
                  <a:lnTo>
                    <a:pt x="84" y="193"/>
                  </a:lnTo>
                  <a:lnTo>
                    <a:pt x="120" y="193"/>
                  </a:lnTo>
                  <a:lnTo>
                    <a:pt x="169" y="244"/>
                  </a:lnTo>
                  <a:lnTo>
                    <a:pt x="169" y="321"/>
                  </a:lnTo>
                  <a:lnTo>
                    <a:pt x="132" y="360"/>
                  </a:lnTo>
                  <a:lnTo>
                    <a:pt x="108" y="372"/>
                  </a:lnTo>
                  <a:lnTo>
                    <a:pt x="60" y="372"/>
                  </a:lnTo>
                  <a:lnTo>
                    <a:pt x="36" y="360"/>
                  </a:lnTo>
                  <a:lnTo>
                    <a:pt x="24" y="334"/>
                  </a:lnTo>
                  <a:lnTo>
                    <a:pt x="0" y="321"/>
                  </a:lnTo>
                  <a:lnTo>
                    <a:pt x="0" y="283"/>
                  </a:lnTo>
                  <a:lnTo>
                    <a:pt x="24" y="180"/>
                  </a:lnTo>
                  <a:lnTo>
                    <a:pt x="84" y="90"/>
                  </a:lnTo>
                  <a:lnTo>
                    <a:pt x="181" y="26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26332" y="4061"/>
              <a:ext cx="1098" cy="1015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616" y="77"/>
                </a:cxn>
                <a:cxn ang="0">
                  <a:pos x="700" y="116"/>
                </a:cxn>
                <a:cxn ang="0">
                  <a:pos x="809" y="13"/>
                </a:cxn>
                <a:cxn ang="0">
                  <a:pos x="953" y="13"/>
                </a:cxn>
                <a:cxn ang="0">
                  <a:pos x="1074" y="77"/>
                </a:cxn>
                <a:cxn ang="0">
                  <a:pos x="1098" y="193"/>
                </a:cxn>
                <a:cxn ang="0">
                  <a:pos x="1062" y="257"/>
                </a:cxn>
                <a:cxn ang="0">
                  <a:pos x="1002" y="283"/>
                </a:cxn>
                <a:cxn ang="0">
                  <a:pos x="917" y="270"/>
                </a:cxn>
                <a:cxn ang="0">
                  <a:pos x="893" y="232"/>
                </a:cxn>
                <a:cxn ang="0">
                  <a:pos x="905" y="155"/>
                </a:cxn>
                <a:cxn ang="0">
                  <a:pos x="953" y="90"/>
                </a:cxn>
                <a:cxn ang="0">
                  <a:pos x="929" y="52"/>
                </a:cxn>
                <a:cxn ang="0">
                  <a:pos x="821" y="77"/>
                </a:cxn>
                <a:cxn ang="0">
                  <a:pos x="724" y="193"/>
                </a:cxn>
                <a:cxn ang="0">
                  <a:pos x="688" y="322"/>
                </a:cxn>
                <a:cxn ang="0">
                  <a:pos x="579" y="604"/>
                </a:cxn>
                <a:cxn ang="0">
                  <a:pos x="543" y="810"/>
                </a:cxn>
                <a:cxn ang="0">
                  <a:pos x="555" y="887"/>
                </a:cxn>
                <a:cxn ang="0">
                  <a:pos x="592" y="938"/>
                </a:cxn>
                <a:cxn ang="0">
                  <a:pos x="664" y="964"/>
                </a:cxn>
                <a:cxn ang="0">
                  <a:pos x="809" y="913"/>
                </a:cxn>
                <a:cxn ang="0">
                  <a:pos x="953" y="668"/>
                </a:cxn>
                <a:cxn ang="0">
                  <a:pos x="966" y="643"/>
                </a:cxn>
                <a:cxn ang="0">
                  <a:pos x="1002" y="656"/>
                </a:cxn>
                <a:cxn ang="0">
                  <a:pos x="990" y="720"/>
                </a:cxn>
                <a:cxn ang="0">
                  <a:pos x="881" y="913"/>
                </a:cxn>
                <a:cxn ang="0">
                  <a:pos x="664" y="1015"/>
                </a:cxn>
                <a:cxn ang="0">
                  <a:pos x="483" y="925"/>
                </a:cxn>
                <a:cxn ang="0">
                  <a:pos x="411" y="874"/>
                </a:cxn>
                <a:cxn ang="0">
                  <a:pos x="302" y="990"/>
                </a:cxn>
                <a:cxn ang="0">
                  <a:pos x="133" y="1002"/>
                </a:cxn>
                <a:cxn ang="0">
                  <a:pos x="24" y="925"/>
                </a:cxn>
                <a:cxn ang="0">
                  <a:pos x="12" y="810"/>
                </a:cxn>
                <a:cxn ang="0">
                  <a:pos x="73" y="746"/>
                </a:cxn>
                <a:cxn ang="0">
                  <a:pos x="145" y="733"/>
                </a:cxn>
                <a:cxn ang="0">
                  <a:pos x="181" y="758"/>
                </a:cxn>
                <a:cxn ang="0">
                  <a:pos x="205" y="810"/>
                </a:cxn>
                <a:cxn ang="0">
                  <a:pos x="181" y="900"/>
                </a:cxn>
                <a:cxn ang="0">
                  <a:pos x="109" y="938"/>
                </a:cxn>
                <a:cxn ang="0">
                  <a:pos x="217" y="964"/>
                </a:cxn>
                <a:cxn ang="0">
                  <a:pos x="374" y="861"/>
                </a:cxn>
                <a:cxn ang="0">
                  <a:pos x="483" y="527"/>
                </a:cxn>
                <a:cxn ang="0">
                  <a:pos x="531" y="257"/>
                </a:cxn>
                <a:cxn ang="0">
                  <a:pos x="543" y="142"/>
                </a:cxn>
                <a:cxn ang="0">
                  <a:pos x="495" y="65"/>
                </a:cxn>
                <a:cxn ang="0">
                  <a:pos x="423" y="39"/>
                </a:cxn>
                <a:cxn ang="0">
                  <a:pos x="278" y="90"/>
                </a:cxn>
                <a:cxn ang="0">
                  <a:pos x="133" y="334"/>
                </a:cxn>
                <a:cxn ang="0">
                  <a:pos x="121" y="360"/>
                </a:cxn>
                <a:cxn ang="0">
                  <a:pos x="85" y="347"/>
                </a:cxn>
                <a:cxn ang="0">
                  <a:pos x="145" y="206"/>
                </a:cxn>
                <a:cxn ang="0">
                  <a:pos x="314" y="26"/>
                </a:cxn>
              </a:cxnLst>
              <a:rect l="0" t="0" r="r" b="b"/>
              <a:pathLst>
                <a:path w="1098" h="1015">
                  <a:moveTo>
                    <a:pt x="435" y="0"/>
                  </a:moveTo>
                  <a:lnTo>
                    <a:pt x="495" y="0"/>
                  </a:lnTo>
                  <a:lnTo>
                    <a:pt x="555" y="26"/>
                  </a:lnTo>
                  <a:lnTo>
                    <a:pt x="616" y="77"/>
                  </a:lnTo>
                  <a:lnTo>
                    <a:pt x="664" y="167"/>
                  </a:lnTo>
                  <a:lnTo>
                    <a:pt x="700" y="116"/>
                  </a:lnTo>
                  <a:lnTo>
                    <a:pt x="748" y="65"/>
                  </a:lnTo>
                  <a:lnTo>
                    <a:pt x="809" y="13"/>
                  </a:lnTo>
                  <a:lnTo>
                    <a:pt x="893" y="0"/>
                  </a:lnTo>
                  <a:lnTo>
                    <a:pt x="953" y="13"/>
                  </a:lnTo>
                  <a:lnTo>
                    <a:pt x="1026" y="39"/>
                  </a:lnTo>
                  <a:lnTo>
                    <a:pt x="1074" y="77"/>
                  </a:lnTo>
                  <a:lnTo>
                    <a:pt x="1098" y="155"/>
                  </a:lnTo>
                  <a:lnTo>
                    <a:pt x="1098" y="193"/>
                  </a:lnTo>
                  <a:lnTo>
                    <a:pt x="1074" y="232"/>
                  </a:lnTo>
                  <a:lnTo>
                    <a:pt x="1062" y="257"/>
                  </a:lnTo>
                  <a:lnTo>
                    <a:pt x="1026" y="270"/>
                  </a:lnTo>
                  <a:lnTo>
                    <a:pt x="1002" y="283"/>
                  </a:lnTo>
                  <a:lnTo>
                    <a:pt x="941" y="283"/>
                  </a:lnTo>
                  <a:lnTo>
                    <a:pt x="917" y="270"/>
                  </a:lnTo>
                  <a:lnTo>
                    <a:pt x="905" y="245"/>
                  </a:lnTo>
                  <a:lnTo>
                    <a:pt x="893" y="232"/>
                  </a:lnTo>
                  <a:lnTo>
                    <a:pt x="893" y="206"/>
                  </a:lnTo>
                  <a:lnTo>
                    <a:pt x="905" y="155"/>
                  </a:lnTo>
                  <a:lnTo>
                    <a:pt x="929" y="116"/>
                  </a:lnTo>
                  <a:lnTo>
                    <a:pt x="953" y="90"/>
                  </a:lnTo>
                  <a:lnTo>
                    <a:pt x="1002" y="77"/>
                  </a:lnTo>
                  <a:lnTo>
                    <a:pt x="929" y="52"/>
                  </a:lnTo>
                  <a:lnTo>
                    <a:pt x="893" y="52"/>
                  </a:lnTo>
                  <a:lnTo>
                    <a:pt x="821" y="77"/>
                  </a:lnTo>
                  <a:lnTo>
                    <a:pt x="760" y="129"/>
                  </a:lnTo>
                  <a:lnTo>
                    <a:pt x="724" y="193"/>
                  </a:lnTo>
                  <a:lnTo>
                    <a:pt x="700" y="270"/>
                  </a:lnTo>
                  <a:lnTo>
                    <a:pt x="688" y="322"/>
                  </a:lnTo>
                  <a:lnTo>
                    <a:pt x="652" y="296"/>
                  </a:lnTo>
                  <a:lnTo>
                    <a:pt x="579" y="604"/>
                  </a:lnTo>
                  <a:lnTo>
                    <a:pt x="555" y="733"/>
                  </a:lnTo>
                  <a:lnTo>
                    <a:pt x="543" y="810"/>
                  </a:lnTo>
                  <a:lnTo>
                    <a:pt x="543" y="848"/>
                  </a:lnTo>
                  <a:lnTo>
                    <a:pt x="555" y="887"/>
                  </a:lnTo>
                  <a:lnTo>
                    <a:pt x="567" y="913"/>
                  </a:lnTo>
                  <a:lnTo>
                    <a:pt x="592" y="938"/>
                  </a:lnTo>
                  <a:lnTo>
                    <a:pt x="628" y="964"/>
                  </a:lnTo>
                  <a:lnTo>
                    <a:pt x="664" y="964"/>
                  </a:lnTo>
                  <a:lnTo>
                    <a:pt x="724" y="951"/>
                  </a:lnTo>
                  <a:lnTo>
                    <a:pt x="809" y="913"/>
                  </a:lnTo>
                  <a:lnTo>
                    <a:pt x="893" y="823"/>
                  </a:lnTo>
                  <a:lnTo>
                    <a:pt x="953" y="668"/>
                  </a:lnTo>
                  <a:lnTo>
                    <a:pt x="953" y="656"/>
                  </a:lnTo>
                  <a:lnTo>
                    <a:pt x="966" y="643"/>
                  </a:lnTo>
                  <a:lnTo>
                    <a:pt x="990" y="643"/>
                  </a:lnTo>
                  <a:lnTo>
                    <a:pt x="1002" y="656"/>
                  </a:lnTo>
                  <a:lnTo>
                    <a:pt x="1002" y="668"/>
                  </a:lnTo>
                  <a:lnTo>
                    <a:pt x="990" y="720"/>
                  </a:lnTo>
                  <a:lnTo>
                    <a:pt x="941" y="810"/>
                  </a:lnTo>
                  <a:lnTo>
                    <a:pt x="881" y="913"/>
                  </a:lnTo>
                  <a:lnTo>
                    <a:pt x="785" y="990"/>
                  </a:lnTo>
                  <a:lnTo>
                    <a:pt x="664" y="1015"/>
                  </a:lnTo>
                  <a:lnTo>
                    <a:pt x="555" y="990"/>
                  </a:lnTo>
                  <a:lnTo>
                    <a:pt x="483" y="925"/>
                  </a:lnTo>
                  <a:lnTo>
                    <a:pt x="435" y="848"/>
                  </a:lnTo>
                  <a:lnTo>
                    <a:pt x="411" y="874"/>
                  </a:lnTo>
                  <a:lnTo>
                    <a:pt x="374" y="938"/>
                  </a:lnTo>
                  <a:lnTo>
                    <a:pt x="302" y="990"/>
                  </a:lnTo>
                  <a:lnTo>
                    <a:pt x="205" y="1015"/>
                  </a:lnTo>
                  <a:lnTo>
                    <a:pt x="133" y="1002"/>
                  </a:lnTo>
                  <a:lnTo>
                    <a:pt x="73" y="977"/>
                  </a:lnTo>
                  <a:lnTo>
                    <a:pt x="24" y="925"/>
                  </a:lnTo>
                  <a:lnTo>
                    <a:pt x="0" y="861"/>
                  </a:lnTo>
                  <a:lnTo>
                    <a:pt x="12" y="810"/>
                  </a:lnTo>
                  <a:lnTo>
                    <a:pt x="36" y="771"/>
                  </a:lnTo>
                  <a:lnTo>
                    <a:pt x="73" y="746"/>
                  </a:lnTo>
                  <a:lnTo>
                    <a:pt x="121" y="733"/>
                  </a:lnTo>
                  <a:lnTo>
                    <a:pt x="145" y="733"/>
                  </a:lnTo>
                  <a:lnTo>
                    <a:pt x="169" y="746"/>
                  </a:lnTo>
                  <a:lnTo>
                    <a:pt x="181" y="758"/>
                  </a:lnTo>
                  <a:lnTo>
                    <a:pt x="205" y="771"/>
                  </a:lnTo>
                  <a:lnTo>
                    <a:pt x="205" y="810"/>
                  </a:lnTo>
                  <a:lnTo>
                    <a:pt x="193" y="861"/>
                  </a:lnTo>
                  <a:lnTo>
                    <a:pt x="181" y="900"/>
                  </a:lnTo>
                  <a:lnTo>
                    <a:pt x="145" y="925"/>
                  </a:lnTo>
                  <a:lnTo>
                    <a:pt x="109" y="938"/>
                  </a:lnTo>
                  <a:lnTo>
                    <a:pt x="181" y="964"/>
                  </a:lnTo>
                  <a:lnTo>
                    <a:pt x="217" y="964"/>
                  </a:lnTo>
                  <a:lnTo>
                    <a:pt x="302" y="938"/>
                  </a:lnTo>
                  <a:lnTo>
                    <a:pt x="374" y="861"/>
                  </a:lnTo>
                  <a:lnTo>
                    <a:pt x="423" y="733"/>
                  </a:lnTo>
                  <a:lnTo>
                    <a:pt x="483" y="527"/>
                  </a:lnTo>
                  <a:lnTo>
                    <a:pt x="519" y="360"/>
                  </a:lnTo>
                  <a:lnTo>
                    <a:pt x="531" y="257"/>
                  </a:lnTo>
                  <a:lnTo>
                    <a:pt x="543" y="193"/>
                  </a:lnTo>
                  <a:lnTo>
                    <a:pt x="543" y="142"/>
                  </a:lnTo>
                  <a:lnTo>
                    <a:pt x="531" y="103"/>
                  </a:lnTo>
                  <a:lnTo>
                    <a:pt x="495" y="65"/>
                  </a:lnTo>
                  <a:lnTo>
                    <a:pt x="447" y="39"/>
                  </a:lnTo>
                  <a:lnTo>
                    <a:pt x="423" y="39"/>
                  </a:lnTo>
                  <a:lnTo>
                    <a:pt x="362" y="52"/>
                  </a:lnTo>
                  <a:lnTo>
                    <a:pt x="278" y="90"/>
                  </a:lnTo>
                  <a:lnTo>
                    <a:pt x="193" y="180"/>
                  </a:lnTo>
                  <a:lnTo>
                    <a:pt x="133" y="334"/>
                  </a:lnTo>
                  <a:lnTo>
                    <a:pt x="133" y="347"/>
                  </a:lnTo>
                  <a:lnTo>
                    <a:pt x="121" y="360"/>
                  </a:lnTo>
                  <a:lnTo>
                    <a:pt x="85" y="360"/>
                  </a:lnTo>
                  <a:lnTo>
                    <a:pt x="85" y="347"/>
                  </a:lnTo>
                  <a:lnTo>
                    <a:pt x="97" y="296"/>
                  </a:lnTo>
                  <a:lnTo>
                    <a:pt x="145" y="206"/>
                  </a:lnTo>
                  <a:lnTo>
                    <a:pt x="217" y="103"/>
                  </a:lnTo>
                  <a:lnTo>
                    <a:pt x="314" y="26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6" name="Freeform 26"/>
            <p:cNvSpPr>
              <a:spLocks noEditPoints="1"/>
            </p:cNvSpPr>
            <p:nvPr/>
          </p:nvSpPr>
          <p:spPr bwMode="auto">
            <a:xfrm>
              <a:off x="27599" y="3496"/>
              <a:ext cx="1026" cy="1606"/>
            </a:xfrm>
            <a:custGeom>
              <a:avLst/>
              <a:gdLst/>
              <a:ahLst/>
              <a:cxnLst>
                <a:cxn ang="0">
                  <a:pos x="435" y="630"/>
                </a:cxn>
                <a:cxn ang="0">
                  <a:pos x="278" y="822"/>
                </a:cxn>
                <a:cxn ang="0">
                  <a:pos x="169" y="1208"/>
                </a:cxn>
                <a:cxn ang="0">
                  <a:pos x="157" y="1400"/>
                </a:cxn>
                <a:cxn ang="0">
                  <a:pos x="217" y="1516"/>
                </a:cxn>
                <a:cxn ang="0">
                  <a:pos x="362" y="1529"/>
                </a:cxn>
                <a:cxn ang="0">
                  <a:pos x="567" y="1349"/>
                </a:cxn>
                <a:cxn ang="0">
                  <a:pos x="579" y="1298"/>
                </a:cxn>
                <a:cxn ang="0">
                  <a:pos x="688" y="848"/>
                </a:cxn>
                <a:cxn ang="0">
                  <a:pos x="700" y="784"/>
                </a:cxn>
                <a:cxn ang="0">
                  <a:pos x="652" y="668"/>
                </a:cxn>
                <a:cxn ang="0">
                  <a:pos x="531" y="604"/>
                </a:cxn>
                <a:cxn ang="0">
                  <a:pos x="1014" y="0"/>
                </a:cxn>
                <a:cxn ang="0">
                  <a:pos x="1026" y="26"/>
                </a:cxn>
                <a:cxn ang="0">
                  <a:pos x="700" y="1375"/>
                </a:cxn>
                <a:cxn ang="0">
                  <a:pos x="712" y="1516"/>
                </a:cxn>
                <a:cxn ang="0">
                  <a:pos x="736" y="1555"/>
                </a:cxn>
                <a:cxn ang="0">
                  <a:pos x="821" y="1529"/>
                </a:cxn>
                <a:cxn ang="0">
                  <a:pos x="905" y="1375"/>
                </a:cxn>
                <a:cxn ang="0">
                  <a:pos x="929" y="1246"/>
                </a:cxn>
                <a:cxn ang="0">
                  <a:pos x="965" y="1233"/>
                </a:cxn>
                <a:cxn ang="0">
                  <a:pos x="978" y="1285"/>
                </a:cxn>
                <a:cxn ang="0">
                  <a:pos x="941" y="1413"/>
                </a:cxn>
                <a:cxn ang="0">
                  <a:pos x="869" y="1555"/>
                </a:cxn>
                <a:cxn ang="0">
                  <a:pos x="760" y="1606"/>
                </a:cxn>
                <a:cxn ang="0">
                  <a:pos x="603" y="1516"/>
                </a:cxn>
                <a:cxn ang="0">
                  <a:pos x="471" y="1529"/>
                </a:cxn>
                <a:cxn ang="0">
                  <a:pos x="338" y="1606"/>
                </a:cxn>
                <a:cxn ang="0">
                  <a:pos x="169" y="1580"/>
                </a:cxn>
                <a:cxn ang="0">
                  <a:pos x="24" y="1400"/>
                </a:cxn>
                <a:cxn ang="0">
                  <a:pos x="24" y="1054"/>
                </a:cxn>
                <a:cxn ang="0">
                  <a:pos x="229" y="720"/>
                </a:cxn>
                <a:cxn ang="0">
                  <a:pos x="519" y="578"/>
                </a:cxn>
                <a:cxn ang="0">
                  <a:pos x="664" y="642"/>
                </a:cxn>
                <a:cxn ang="0">
                  <a:pos x="845" y="180"/>
                </a:cxn>
                <a:cxn ang="0">
                  <a:pos x="857" y="116"/>
                </a:cxn>
                <a:cxn ang="0">
                  <a:pos x="712" y="90"/>
                </a:cxn>
                <a:cxn ang="0">
                  <a:pos x="700" y="39"/>
                </a:cxn>
                <a:cxn ang="0">
                  <a:pos x="772" y="26"/>
                </a:cxn>
              </a:cxnLst>
              <a:rect l="0" t="0" r="r" b="b"/>
              <a:pathLst>
                <a:path w="1026" h="1606">
                  <a:moveTo>
                    <a:pt x="531" y="604"/>
                  </a:moveTo>
                  <a:lnTo>
                    <a:pt x="435" y="630"/>
                  </a:lnTo>
                  <a:lnTo>
                    <a:pt x="350" y="707"/>
                  </a:lnTo>
                  <a:lnTo>
                    <a:pt x="278" y="822"/>
                  </a:lnTo>
                  <a:lnTo>
                    <a:pt x="242" y="925"/>
                  </a:lnTo>
                  <a:lnTo>
                    <a:pt x="169" y="1208"/>
                  </a:lnTo>
                  <a:lnTo>
                    <a:pt x="157" y="1323"/>
                  </a:lnTo>
                  <a:lnTo>
                    <a:pt x="157" y="1400"/>
                  </a:lnTo>
                  <a:lnTo>
                    <a:pt x="181" y="1465"/>
                  </a:lnTo>
                  <a:lnTo>
                    <a:pt x="217" y="1516"/>
                  </a:lnTo>
                  <a:lnTo>
                    <a:pt x="290" y="1542"/>
                  </a:lnTo>
                  <a:lnTo>
                    <a:pt x="362" y="1529"/>
                  </a:lnTo>
                  <a:lnTo>
                    <a:pt x="435" y="1490"/>
                  </a:lnTo>
                  <a:lnTo>
                    <a:pt x="567" y="1349"/>
                  </a:lnTo>
                  <a:lnTo>
                    <a:pt x="567" y="1323"/>
                  </a:lnTo>
                  <a:lnTo>
                    <a:pt x="579" y="1298"/>
                  </a:lnTo>
                  <a:lnTo>
                    <a:pt x="579" y="1285"/>
                  </a:lnTo>
                  <a:lnTo>
                    <a:pt x="688" y="848"/>
                  </a:lnTo>
                  <a:lnTo>
                    <a:pt x="700" y="822"/>
                  </a:lnTo>
                  <a:lnTo>
                    <a:pt x="700" y="784"/>
                  </a:lnTo>
                  <a:lnTo>
                    <a:pt x="676" y="732"/>
                  </a:lnTo>
                  <a:lnTo>
                    <a:pt x="652" y="668"/>
                  </a:lnTo>
                  <a:lnTo>
                    <a:pt x="603" y="617"/>
                  </a:lnTo>
                  <a:lnTo>
                    <a:pt x="531" y="604"/>
                  </a:lnTo>
                  <a:close/>
                  <a:moveTo>
                    <a:pt x="941" y="0"/>
                  </a:moveTo>
                  <a:lnTo>
                    <a:pt x="1014" y="0"/>
                  </a:lnTo>
                  <a:lnTo>
                    <a:pt x="1026" y="13"/>
                  </a:lnTo>
                  <a:lnTo>
                    <a:pt x="1026" y="26"/>
                  </a:lnTo>
                  <a:lnTo>
                    <a:pt x="712" y="1336"/>
                  </a:lnTo>
                  <a:lnTo>
                    <a:pt x="700" y="1375"/>
                  </a:lnTo>
                  <a:lnTo>
                    <a:pt x="700" y="1490"/>
                  </a:lnTo>
                  <a:lnTo>
                    <a:pt x="712" y="1516"/>
                  </a:lnTo>
                  <a:lnTo>
                    <a:pt x="712" y="1542"/>
                  </a:lnTo>
                  <a:lnTo>
                    <a:pt x="736" y="1555"/>
                  </a:lnTo>
                  <a:lnTo>
                    <a:pt x="760" y="1555"/>
                  </a:lnTo>
                  <a:lnTo>
                    <a:pt x="821" y="1529"/>
                  </a:lnTo>
                  <a:lnTo>
                    <a:pt x="869" y="1465"/>
                  </a:lnTo>
                  <a:lnTo>
                    <a:pt x="905" y="1375"/>
                  </a:lnTo>
                  <a:lnTo>
                    <a:pt x="929" y="1272"/>
                  </a:lnTo>
                  <a:lnTo>
                    <a:pt x="929" y="1246"/>
                  </a:lnTo>
                  <a:lnTo>
                    <a:pt x="941" y="1233"/>
                  </a:lnTo>
                  <a:lnTo>
                    <a:pt x="965" y="1233"/>
                  </a:lnTo>
                  <a:lnTo>
                    <a:pt x="978" y="1246"/>
                  </a:lnTo>
                  <a:lnTo>
                    <a:pt x="978" y="1285"/>
                  </a:lnTo>
                  <a:lnTo>
                    <a:pt x="965" y="1336"/>
                  </a:lnTo>
                  <a:lnTo>
                    <a:pt x="941" y="1413"/>
                  </a:lnTo>
                  <a:lnTo>
                    <a:pt x="917" y="1478"/>
                  </a:lnTo>
                  <a:lnTo>
                    <a:pt x="869" y="1555"/>
                  </a:lnTo>
                  <a:lnTo>
                    <a:pt x="797" y="1606"/>
                  </a:lnTo>
                  <a:lnTo>
                    <a:pt x="760" y="1606"/>
                  </a:lnTo>
                  <a:lnTo>
                    <a:pt x="664" y="1580"/>
                  </a:lnTo>
                  <a:lnTo>
                    <a:pt x="603" y="1516"/>
                  </a:lnTo>
                  <a:lnTo>
                    <a:pt x="567" y="1439"/>
                  </a:lnTo>
                  <a:lnTo>
                    <a:pt x="471" y="1529"/>
                  </a:lnTo>
                  <a:lnTo>
                    <a:pt x="398" y="1580"/>
                  </a:lnTo>
                  <a:lnTo>
                    <a:pt x="338" y="1606"/>
                  </a:lnTo>
                  <a:lnTo>
                    <a:pt x="290" y="1606"/>
                  </a:lnTo>
                  <a:lnTo>
                    <a:pt x="169" y="1580"/>
                  </a:lnTo>
                  <a:lnTo>
                    <a:pt x="85" y="1503"/>
                  </a:lnTo>
                  <a:lnTo>
                    <a:pt x="24" y="1400"/>
                  </a:lnTo>
                  <a:lnTo>
                    <a:pt x="0" y="1246"/>
                  </a:lnTo>
                  <a:lnTo>
                    <a:pt x="24" y="1054"/>
                  </a:lnTo>
                  <a:lnTo>
                    <a:pt x="109" y="861"/>
                  </a:lnTo>
                  <a:lnTo>
                    <a:pt x="229" y="720"/>
                  </a:lnTo>
                  <a:lnTo>
                    <a:pt x="362" y="617"/>
                  </a:lnTo>
                  <a:lnTo>
                    <a:pt x="519" y="578"/>
                  </a:lnTo>
                  <a:lnTo>
                    <a:pt x="603" y="591"/>
                  </a:lnTo>
                  <a:lnTo>
                    <a:pt x="664" y="642"/>
                  </a:lnTo>
                  <a:lnTo>
                    <a:pt x="712" y="720"/>
                  </a:lnTo>
                  <a:lnTo>
                    <a:pt x="845" y="180"/>
                  </a:lnTo>
                  <a:lnTo>
                    <a:pt x="857" y="129"/>
                  </a:lnTo>
                  <a:lnTo>
                    <a:pt x="857" y="116"/>
                  </a:lnTo>
                  <a:lnTo>
                    <a:pt x="833" y="90"/>
                  </a:lnTo>
                  <a:lnTo>
                    <a:pt x="712" y="90"/>
                  </a:lnTo>
                  <a:lnTo>
                    <a:pt x="700" y="77"/>
                  </a:lnTo>
                  <a:lnTo>
                    <a:pt x="700" y="39"/>
                  </a:lnTo>
                  <a:lnTo>
                    <a:pt x="712" y="26"/>
                  </a:lnTo>
                  <a:lnTo>
                    <a:pt x="772" y="26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8733" y="3175"/>
              <a:ext cx="688" cy="1053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447" y="26"/>
                </a:cxn>
                <a:cxn ang="0">
                  <a:pos x="567" y="77"/>
                </a:cxn>
                <a:cxn ang="0">
                  <a:pos x="640" y="180"/>
                </a:cxn>
                <a:cxn ang="0">
                  <a:pos x="664" y="308"/>
                </a:cxn>
                <a:cxn ang="0">
                  <a:pos x="640" y="411"/>
                </a:cxn>
                <a:cxn ang="0">
                  <a:pos x="592" y="501"/>
                </a:cxn>
                <a:cxn ang="0">
                  <a:pos x="531" y="591"/>
                </a:cxn>
                <a:cxn ang="0">
                  <a:pos x="447" y="655"/>
                </a:cxn>
                <a:cxn ang="0">
                  <a:pos x="386" y="707"/>
                </a:cxn>
                <a:cxn ang="0">
                  <a:pos x="314" y="758"/>
                </a:cxn>
                <a:cxn ang="0">
                  <a:pos x="242" y="822"/>
                </a:cxn>
                <a:cxn ang="0">
                  <a:pos x="145" y="925"/>
                </a:cxn>
                <a:cxn ang="0">
                  <a:pos x="531" y="925"/>
                </a:cxn>
                <a:cxn ang="0">
                  <a:pos x="555" y="912"/>
                </a:cxn>
                <a:cxn ang="0">
                  <a:pos x="567" y="912"/>
                </a:cxn>
                <a:cxn ang="0">
                  <a:pos x="580" y="899"/>
                </a:cxn>
                <a:cxn ang="0">
                  <a:pos x="580" y="874"/>
                </a:cxn>
                <a:cxn ang="0">
                  <a:pos x="604" y="796"/>
                </a:cxn>
                <a:cxn ang="0">
                  <a:pos x="604" y="771"/>
                </a:cxn>
                <a:cxn ang="0">
                  <a:pos x="652" y="771"/>
                </a:cxn>
                <a:cxn ang="0">
                  <a:pos x="688" y="758"/>
                </a:cxn>
                <a:cxn ang="0">
                  <a:pos x="640" y="1053"/>
                </a:cxn>
                <a:cxn ang="0">
                  <a:pos x="12" y="1053"/>
                </a:cxn>
                <a:cxn ang="0">
                  <a:pos x="12" y="1002"/>
                </a:cxn>
                <a:cxn ang="0">
                  <a:pos x="386" y="604"/>
                </a:cxn>
                <a:cxn ang="0">
                  <a:pos x="447" y="527"/>
                </a:cxn>
                <a:cxn ang="0">
                  <a:pos x="507" y="424"/>
                </a:cxn>
                <a:cxn ang="0">
                  <a:pos x="531" y="295"/>
                </a:cxn>
                <a:cxn ang="0">
                  <a:pos x="519" y="205"/>
                </a:cxn>
                <a:cxn ang="0">
                  <a:pos x="471" y="116"/>
                </a:cxn>
                <a:cxn ang="0">
                  <a:pos x="399" y="64"/>
                </a:cxn>
                <a:cxn ang="0">
                  <a:pos x="302" y="38"/>
                </a:cxn>
                <a:cxn ang="0">
                  <a:pos x="230" y="51"/>
                </a:cxn>
                <a:cxn ang="0">
                  <a:pos x="145" y="103"/>
                </a:cxn>
                <a:cxn ang="0">
                  <a:pos x="85" y="193"/>
                </a:cxn>
                <a:cxn ang="0">
                  <a:pos x="121" y="193"/>
                </a:cxn>
                <a:cxn ang="0">
                  <a:pos x="169" y="244"/>
                </a:cxn>
                <a:cxn ang="0">
                  <a:pos x="169" y="321"/>
                </a:cxn>
                <a:cxn ang="0">
                  <a:pos x="133" y="360"/>
                </a:cxn>
                <a:cxn ang="0">
                  <a:pos x="109" y="372"/>
                </a:cxn>
                <a:cxn ang="0">
                  <a:pos x="61" y="372"/>
                </a:cxn>
                <a:cxn ang="0">
                  <a:pos x="37" y="360"/>
                </a:cxn>
                <a:cxn ang="0">
                  <a:pos x="25" y="334"/>
                </a:cxn>
                <a:cxn ang="0">
                  <a:pos x="0" y="321"/>
                </a:cxn>
                <a:cxn ang="0">
                  <a:pos x="0" y="283"/>
                </a:cxn>
                <a:cxn ang="0">
                  <a:pos x="25" y="180"/>
                </a:cxn>
                <a:cxn ang="0">
                  <a:pos x="85" y="90"/>
                </a:cxn>
                <a:cxn ang="0">
                  <a:pos x="181" y="26"/>
                </a:cxn>
                <a:cxn ang="0">
                  <a:pos x="314" y="0"/>
                </a:cxn>
              </a:cxnLst>
              <a:rect l="0" t="0" r="r" b="b"/>
              <a:pathLst>
                <a:path w="688" h="1053">
                  <a:moveTo>
                    <a:pt x="314" y="0"/>
                  </a:moveTo>
                  <a:lnTo>
                    <a:pt x="447" y="26"/>
                  </a:lnTo>
                  <a:lnTo>
                    <a:pt x="567" y="77"/>
                  </a:lnTo>
                  <a:lnTo>
                    <a:pt x="640" y="180"/>
                  </a:lnTo>
                  <a:lnTo>
                    <a:pt x="664" y="308"/>
                  </a:lnTo>
                  <a:lnTo>
                    <a:pt x="640" y="411"/>
                  </a:lnTo>
                  <a:lnTo>
                    <a:pt x="592" y="501"/>
                  </a:lnTo>
                  <a:lnTo>
                    <a:pt x="531" y="591"/>
                  </a:lnTo>
                  <a:lnTo>
                    <a:pt x="447" y="655"/>
                  </a:lnTo>
                  <a:lnTo>
                    <a:pt x="386" y="707"/>
                  </a:lnTo>
                  <a:lnTo>
                    <a:pt x="314" y="758"/>
                  </a:lnTo>
                  <a:lnTo>
                    <a:pt x="242" y="822"/>
                  </a:lnTo>
                  <a:lnTo>
                    <a:pt x="145" y="925"/>
                  </a:lnTo>
                  <a:lnTo>
                    <a:pt x="531" y="925"/>
                  </a:lnTo>
                  <a:lnTo>
                    <a:pt x="555" y="912"/>
                  </a:lnTo>
                  <a:lnTo>
                    <a:pt x="567" y="912"/>
                  </a:lnTo>
                  <a:lnTo>
                    <a:pt x="580" y="899"/>
                  </a:lnTo>
                  <a:lnTo>
                    <a:pt x="580" y="874"/>
                  </a:lnTo>
                  <a:lnTo>
                    <a:pt x="604" y="796"/>
                  </a:lnTo>
                  <a:lnTo>
                    <a:pt x="604" y="771"/>
                  </a:lnTo>
                  <a:lnTo>
                    <a:pt x="652" y="771"/>
                  </a:lnTo>
                  <a:lnTo>
                    <a:pt x="688" y="758"/>
                  </a:lnTo>
                  <a:lnTo>
                    <a:pt x="640" y="1053"/>
                  </a:lnTo>
                  <a:lnTo>
                    <a:pt x="12" y="1053"/>
                  </a:lnTo>
                  <a:lnTo>
                    <a:pt x="12" y="1002"/>
                  </a:lnTo>
                  <a:lnTo>
                    <a:pt x="386" y="604"/>
                  </a:lnTo>
                  <a:lnTo>
                    <a:pt x="447" y="527"/>
                  </a:lnTo>
                  <a:lnTo>
                    <a:pt x="507" y="424"/>
                  </a:lnTo>
                  <a:lnTo>
                    <a:pt x="531" y="295"/>
                  </a:lnTo>
                  <a:lnTo>
                    <a:pt x="519" y="205"/>
                  </a:lnTo>
                  <a:lnTo>
                    <a:pt x="471" y="116"/>
                  </a:lnTo>
                  <a:lnTo>
                    <a:pt x="399" y="64"/>
                  </a:lnTo>
                  <a:lnTo>
                    <a:pt x="302" y="38"/>
                  </a:lnTo>
                  <a:lnTo>
                    <a:pt x="230" y="51"/>
                  </a:lnTo>
                  <a:lnTo>
                    <a:pt x="145" y="103"/>
                  </a:lnTo>
                  <a:lnTo>
                    <a:pt x="85" y="193"/>
                  </a:lnTo>
                  <a:lnTo>
                    <a:pt x="121" y="193"/>
                  </a:lnTo>
                  <a:lnTo>
                    <a:pt x="169" y="244"/>
                  </a:lnTo>
                  <a:lnTo>
                    <a:pt x="169" y="321"/>
                  </a:lnTo>
                  <a:lnTo>
                    <a:pt x="133" y="360"/>
                  </a:lnTo>
                  <a:lnTo>
                    <a:pt x="109" y="372"/>
                  </a:lnTo>
                  <a:lnTo>
                    <a:pt x="61" y="372"/>
                  </a:lnTo>
                  <a:lnTo>
                    <a:pt x="37" y="360"/>
                  </a:lnTo>
                  <a:lnTo>
                    <a:pt x="25" y="334"/>
                  </a:lnTo>
                  <a:lnTo>
                    <a:pt x="0" y="321"/>
                  </a:lnTo>
                  <a:lnTo>
                    <a:pt x="0" y="283"/>
                  </a:lnTo>
                  <a:lnTo>
                    <a:pt x="25" y="180"/>
                  </a:lnTo>
                  <a:lnTo>
                    <a:pt x="85" y="90"/>
                  </a:lnTo>
                  <a:lnTo>
                    <a:pt x="181" y="26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8" name="Freeform 28"/>
            <p:cNvSpPr>
              <a:spLocks noEditPoints="1"/>
            </p:cNvSpPr>
            <p:nvPr/>
          </p:nvSpPr>
          <p:spPr bwMode="auto">
            <a:xfrm>
              <a:off x="29687" y="3470"/>
              <a:ext cx="880" cy="1619"/>
            </a:xfrm>
            <a:custGeom>
              <a:avLst/>
              <a:gdLst/>
              <a:ahLst/>
              <a:cxnLst>
                <a:cxn ang="0">
                  <a:pos x="229" y="848"/>
                </a:cxn>
                <a:cxn ang="0">
                  <a:pos x="193" y="1002"/>
                </a:cxn>
                <a:cxn ang="0">
                  <a:pos x="169" y="1131"/>
                </a:cxn>
                <a:cxn ang="0">
                  <a:pos x="156" y="1221"/>
                </a:cxn>
                <a:cxn ang="0">
                  <a:pos x="156" y="1298"/>
                </a:cxn>
                <a:cxn ang="0">
                  <a:pos x="169" y="1439"/>
                </a:cxn>
                <a:cxn ang="0">
                  <a:pos x="181" y="1516"/>
                </a:cxn>
                <a:cxn ang="0">
                  <a:pos x="217" y="1568"/>
                </a:cxn>
                <a:cxn ang="0">
                  <a:pos x="265" y="1581"/>
                </a:cxn>
                <a:cxn ang="0">
                  <a:pos x="362" y="1542"/>
                </a:cxn>
                <a:cxn ang="0">
                  <a:pos x="446" y="1452"/>
                </a:cxn>
                <a:cxn ang="0">
                  <a:pos x="518" y="1311"/>
                </a:cxn>
                <a:cxn ang="0">
                  <a:pos x="579" y="1144"/>
                </a:cxn>
                <a:cxn ang="0">
                  <a:pos x="627" y="977"/>
                </a:cxn>
                <a:cxn ang="0">
                  <a:pos x="663" y="848"/>
                </a:cxn>
                <a:cxn ang="0">
                  <a:pos x="229" y="848"/>
                </a:cxn>
                <a:cxn ang="0">
                  <a:pos x="627" y="39"/>
                </a:cxn>
                <a:cxn ang="0">
                  <a:pos x="555" y="65"/>
                </a:cxn>
                <a:cxn ang="0">
                  <a:pos x="494" y="116"/>
                </a:cxn>
                <a:cxn ang="0">
                  <a:pos x="446" y="193"/>
                </a:cxn>
                <a:cxn ang="0">
                  <a:pos x="398" y="283"/>
                </a:cxn>
                <a:cxn ang="0">
                  <a:pos x="301" y="540"/>
                </a:cxn>
                <a:cxn ang="0">
                  <a:pos x="229" y="758"/>
                </a:cxn>
                <a:cxn ang="0">
                  <a:pos x="229" y="771"/>
                </a:cxn>
                <a:cxn ang="0">
                  <a:pos x="229" y="758"/>
                </a:cxn>
                <a:cxn ang="0">
                  <a:pos x="675" y="758"/>
                </a:cxn>
                <a:cxn ang="0">
                  <a:pos x="711" y="604"/>
                </a:cxn>
                <a:cxn ang="0">
                  <a:pos x="736" y="489"/>
                </a:cxn>
                <a:cxn ang="0">
                  <a:pos x="748" y="399"/>
                </a:cxn>
                <a:cxn ang="0">
                  <a:pos x="748" y="206"/>
                </a:cxn>
                <a:cxn ang="0">
                  <a:pos x="724" y="129"/>
                </a:cxn>
                <a:cxn ang="0">
                  <a:pos x="687" y="65"/>
                </a:cxn>
                <a:cxn ang="0">
                  <a:pos x="627" y="39"/>
                </a:cxn>
                <a:cxn ang="0">
                  <a:pos x="627" y="0"/>
                </a:cxn>
                <a:cxn ang="0">
                  <a:pos x="724" y="26"/>
                </a:cxn>
                <a:cxn ang="0">
                  <a:pos x="784" y="90"/>
                </a:cxn>
                <a:cxn ang="0">
                  <a:pos x="832" y="167"/>
                </a:cxn>
                <a:cxn ang="0">
                  <a:pos x="868" y="270"/>
                </a:cxn>
                <a:cxn ang="0">
                  <a:pos x="880" y="373"/>
                </a:cxn>
                <a:cxn ang="0">
                  <a:pos x="880" y="463"/>
                </a:cxn>
                <a:cxn ang="0">
                  <a:pos x="856" y="694"/>
                </a:cxn>
                <a:cxn ang="0">
                  <a:pos x="808" y="913"/>
                </a:cxn>
                <a:cxn ang="0">
                  <a:pos x="724" y="1131"/>
                </a:cxn>
                <a:cxn ang="0">
                  <a:pos x="627" y="1324"/>
                </a:cxn>
                <a:cxn ang="0">
                  <a:pos x="506" y="1478"/>
                </a:cxn>
                <a:cxn ang="0">
                  <a:pos x="386" y="1581"/>
                </a:cxn>
                <a:cxn ang="0">
                  <a:pos x="253" y="1619"/>
                </a:cxn>
                <a:cxn ang="0">
                  <a:pos x="156" y="1593"/>
                </a:cxn>
                <a:cxn ang="0">
                  <a:pos x="84" y="1516"/>
                </a:cxn>
                <a:cxn ang="0">
                  <a:pos x="36" y="1414"/>
                </a:cxn>
                <a:cxn ang="0">
                  <a:pos x="12" y="1285"/>
                </a:cxn>
                <a:cxn ang="0">
                  <a:pos x="0" y="1157"/>
                </a:cxn>
                <a:cxn ang="0">
                  <a:pos x="24" y="925"/>
                </a:cxn>
                <a:cxn ang="0">
                  <a:pos x="72" y="707"/>
                </a:cxn>
                <a:cxn ang="0">
                  <a:pos x="156" y="489"/>
                </a:cxn>
                <a:cxn ang="0">
                  <a:pos x="253" y="296"/>
                </a:cxn>
                <a:cxn ang="0">
                  <a:pos x="374" y="142"/>
                </a:cxn>
                <a:cxn ang="0">
                  <a:pos x="506" y="39"/>
                </a:cxn>
                <a:cxn ang="0">
                  <a:pos x="627" y="0"/>
                </a:cxn>
              </a:cxnLst>
              <a:rect l="0" t="0" r="r" b="b"/>
              <a:pathLst>
                <a:path w="880" h="1619">
                  <a:moveTo>
                    <a:pt x="229" y="848"/>
                  </a:moveTo>
                  <a:lnTo>
                    <a:pt x="193" y="1002"/>
                  </a:lnTo>
                  <a:lnTo>
                    <a:pt x="169" y="1131"/>
                  </a:lnTo>
                  <a:lnTo>
                    <a:pt x="156" y="1221"/>
                  </a:lnTo>
                  <a:lnTo>
                    <a:pt x="156" y="1298"/>
                  </a:lnTo>
                  <a:lnTo>
                    <a:pt x="169" y="1439"/>
                  </a:lnTo>
                  <a:lnTo>
                    <a:pt x="181" y="1516"/>
                  </a:lnTo>
                  <a:lnTo>
                    <a:pt x="217" y="1568"/>
                  </a:lnTo>
                  <a:lnTo>
                    <a:pt x="265" y="1581"/>
                  </a:lnTo>
                  <a:lnTo>
                    <a:pt x="362" y="1542"/>
                  </a:lnTo>
                  <a:lnTo>
                    <a:pt x="446" y="1452"/>
                  </a:lnTo>
                  <a:lnTo>
                    <a:pt x="518" y="1311"/>
                  </a:lnTo>
                  <a:lnTo>
                    <a:pt x="579" y="1144"/>
                  </a:lnTo>
                  <a:lnTo>
                    <a:pt x="627" y="977"/>
                  </a:lnTo>
                  <a:lnTo>
                    <a:pt x="663" y="848"/>
                  </a:lnTo>
                  <a:lnTo>
                    <a:pt x="229" y="848"/>
                  </a:lnTo>
                  <a:close/>
                  <a:moveTo>
                    <a:pt x="627" y="39"/>
                  </a:moveTo>
                  <a:lnTo>
                    <a:pt x="555" y="65"/>
                  </a:lnTo>
                  <a:lnTo>
                    <a:pt x="494" y="116"/>
                  </a:lnTo>
                  <a:lnTo>
                    <a:pt x="446" y="193"/>
                  </a:lnTo>
                  <a:lnTo>
                    <a:pt x="398" y="283"/>
                  </a:lnTo>
                  <a:lnTo>
                    <a:pt x="301" y="540"/>
                  </a:lnTo>
                  <a:lnTo>
                    <a:pt x="229" y="758"/>
                  </a:lnTo>
                  <a:lnTo>
                    <a:pt x="229" y="771"/>
                  </a:lnTo>
                  <a:lnTo>
                    <a:pt x="229" y="758"/>
                  </a:lnTo>
                  <a:lnTo>
                    <a:pt x="675" y="758"/>
                  </a:lnTo>
                  <a:lnTo>
                    <a:pt x="711" y="604"/>
                  </a:lnTo>
                  <a:lnTo>
                    <a:pt x="736" y="489"/>
                  </a:lnTo>
                  <a:lnTo>
                    <a:pt x="748" y="399"/>
                  </a:lnTo>
                  <a:lnTo>
                    <a:pt x="748" y="206"/>
                  </a:lnTo>
                  <a:lnTo>
                    <a:pt x="724" y="129"/>
                  </a:lnTo>
                  <a:lnTo>
                    <a:pt x="687" y="65"/>
                  </a:lnTo>
                  <a:lnTo>
                    <a:pt x="627" y="39"/>
                  </a:lnTo>
                  <a:close/>
                  <a:moveTo>
                    <a:pt x="627" y="0"/>
                  </a:moveTo>
                  <a:lnTo>
                    <a:pt x="724" y="26"/>
                  </a:lnTo>
                  <a:lnTo>
                    <a:pt x="784" y="90"/>
                  </a:lnTo>
                  <a:lnTo>
                    <a:pt x="832" y="167"/>
                  </a:lnTo>
                  <a:lnTo>
                    <a:pt x="868" y="270"/>
                  </a:lnTo>
                  <a:lnTo>
                    <a:pt x="880" y="373"/>
                  </a:lnTo>
                  <a:lnTo>
                    <a:pt x="880" y="463"/>
                  </a:lnTo>
                  <a:lnTo>
                    <a:pt x="856" y="694"/>
                  </a:lnTo>
                  <a:lnTo>
                    <a:pt x="808" y="913"/>
                  </a:lnTo>
                  <a:lnTo>
                    <a:pt x="724" y="1131"/>
                  </a:lnTo>
                  <a:lnTo>
                    <a:pt x="627" y="1324"/>
                  </a:lnTo>
                  <a:lnTo>
                    <a:pt x="506" y="1478"/>
                  </a:lnTo>
                  <a:lnTo>
                    <a:pt x="386" y="1581"/>
                  </a:lnTo>
                  <a:lnTo>
                    <a:pt x="253" y="1619"/>
                  </a:lnTo>
                  <a:lnTo>
                    <a:pt x="156" y="1593"/>
                  </a:lnTo>
                  <a:lnTo>
                    <a:pt x="84" y="1516"/>
                  </a:lnTo>
                  <a:lnTo>
                    <a:pt x="36" y="1414"/>
                  </a:lnTo>
                  <a:lnTo>
                    <a:pt x="12" y="1285"/>
                  </a:lnTo>
                  <a:lnTo>
                    <a:pt x="0" y="1157"/>
                  </a:lnTo>
                  <a:lnTo>
                    <a:pt x="24" y="925"/>
                  </a:lnTo>
                  <a:lnTo>
                    <a:pt x="72" y="707"/>
                  </a:lnTo>
                  <a:lnTo>
                    <a:pt x="156" y="489"/>
                  </a:lnTo>
                  <a:lnTo>
                    <a:pt x="253" y="296"/>
                  </a:lnTo>
                  <a:lnTo>
                    <a:pt x="374" y="142"/>
                  </a:lnTo>
                  <a:lnTo>
                    <a:pt x="506" y="39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31448" y="3496"/>
              <a:ext cx="2136" cy="1670"/>
            </a:xfrm>
            <a:custGeom>
              <a:avLst/>
              <a:gdLst/>
              <a:ahLst/>
              <a:cxnLst>
                <a:cxn ang="0">
                  <a:pos x="1267" y="0"/>
                </a:cxn>
                <a:cxn ang="0">
                  <a:pos x="1340" y="206"/>
                </a:cxn>
                <a:cxn ang="0">
                  <a:pos x="1448" y="707"/>
                </a:cxn>
                <a:cxn ang="0">
                  <a:pos x="1521" y="1285"/>
                </a:cxn>
                <a:cxn ang="0">
                  <a:pos x="1545" y="1311"/>
                </a:cxn>
                <a:cxn ang="0">
                  <a:pos x="1665" y="1144"/>
                </a:cxn>
                <a:cxn ang="0">
                  <a:pos x="1919" y="745"/>
                </a:cxn>
                <a:cxn ang="0">
                  <a:pos x="2039" y="488"/>
                </a:cxn>
                <a:cxn ang="0">
                  <a:pos x="2051" y="334"/>
                </a:cxn>
                <a:cxn ang="0">
                  <a:pos x="2015" y="270"/>
                </a:cxn>
                <a:cxn ang="0">
                  <a:pos x="1955" y="231"/>
                </a:cxn>
                <a:cxn ang="0">
                  <a:pos x="1907" y="219"/>
                </a:cxn>
                <a:cxn ang="0">
                  <a:pos x="1895" y="167"/>
                </a:cxn>
                <a:cxn ang="0">
                  <a:pos x="1907" y="103"/>
                </a:cxn>
                <a:cxn ang="0">
                  <a:pos x="1931" y="39"/>
                </a:cxn>
                <a:cxn ang="0">
                  <a:pos x="2027" y="26"/>
                </a:cxn>
                <a:cxn ang="0">
                  <a:pos x="2124" y="141"/>
                </a:cxn>
                <a:cxn ang="0">
                  <a:pos x="2112" y="437"/>
                </a:cxn>
                <a:cxn ang="0">
                  <a:pos x="1931" y="848"/>
                </a:cxn>
                <a:cxn ang="0">
                  <a:pos x="1677" y="1272"/>
                </a:cxn>
                <a:cxn ang="0">
                  <a:pos x="1412" y="1619"/>
                </a:cxn>
                <a:cxn ang="0">
                  <a:pos x="1352" y="1657"/>
                </a:cxn>
                <a:cxn ang="0">
                  <a:pos x="1340" y="1619"/>
                </a:cxn>
                <a:cxn ang="0">
                  <a:pos x="1327" y="1349"/>
                </a:cxn>
                <a:cxn ang="0">
                  <a:pos x="1255" y="810"/>
                </a:cxn>
                <a:cxn ang="0">
                  <a:pos x="1134" y="257"/>
                </a:cxn>
                <a:cxn ang="0">
                  <a:pos x="990" y="553"/>
                </a:cxn>
                <a:cxn ang="0">
                  <a:pos x="531" y="1311"/>
                </a:cxn>
                <a:cxn ang="0">
                  <a:pos x="278" y="1645"/>
                </a:cxn>
                <a:cxn ang="0">
                  <a:pos x="229" y="1670"/>
                </a:cxn>
                <a:cxn ang="0">
                  <a:pos x="242" y="1580"/>
                </a:cxn>
                <a:cxn ang="0">
                  <a:pos x="302" y="1208"/>
                </a:cxn>
                <a:cxn ang="0">
                  <a:pos x="326" y="681"/>
                </a:cxn>
                <a:cxn ang="0">
                  <a:pos x="278" y="386"/>
                </a:cxn>
                <a:cxn ang="0">
                  <a:pos x="169" y="193"/>
                </a:cxn>
                <a:cxn ang="0">
                  <a:pos x="36" y="141"/>
                </a:cxn>
                <a:cxn ang="0">
                  <a:pos x="0" y="129"/>
                </a:cxn>
                <a:cxn ang="0">
                  <a:pos x="24" y="77"/>
                </a:cxn>
                <a:cxn ang="0">
                  <a:pos x="73" y="39"/>
                </a:cxn>
                <a:cxn ang="0">
                  <a:pos x="145" y="26"/>
                </a:cxn>
                <a:cxn ang="0">
                  <a:pos x="278" y="64"/>
                </a:cxn>
                <a:cxn ang="0">
                  <a:pos x="410" y="231"/>
                </a:cxn>
                <a:cxn ang="0">
                  <a:pos x="471" y="501"/>
                </a:cxn>
                <a:cxn ang="0">
                  <a:pos x="483" y="707"/>
                </a:cxn>
                <a:cxn ang="0">
                  <a:pos x="435" y="1272"/>
                </a:cxn>
                <a:cxn ang="0">
                  <a:pos x="688" y="912"/>
                </a:cxn>
                <a:cxn ang="0">
                  <a:pos x="1026" y="347"/>
                </a:cxn>
                <a:cxn ang="0">
                  <a:pos x="1134" y="103"/>
                </a:cxn>
                <a:cxn ang="0">
                  <a:pos x="1134" y="64"/>
                </a:cxn>
                <a:cxn ang="0">
                  <a:pos x="1207" y="13"/>
                </a:cxn>
              </a:cxnLst>
              <a:rect l="0" t="0" r="r" b="b"/>
              <a:pathLst>
                <a:path w="2136" h="1670">
                  <a:moveTo>
                    <a:pt x="1231" y="0"/>
                  </a:moveTo>
                  <a:lnTo>
                    <a:pt x="1267" y="0"/>
                  </a:lnTo>
                  <a:lnTo>
                    <a:pt x="1291" y="26"/>
                  </a:lnTo>
                  <a:lnTo>
                    <a:pt x="1340" y="206"/>
                  </a:lnTo>
                  <a:lnTo>
                    <a:pt x="1400" y="437"/>
                  </a:lnTo>
                  <a:lnTo>
                    <a:pt x="1448" y="707"/>
                  </a:lnTo>
                  <a:lnTo>
                    <a:pt x="1496" y="989"/>
                  </a:lnTo>
                  <a:lnTo>
                    <a:pt x="1521" y="1285"/>
                  </a:lnTo>
                  <a:lnTo>
                    <a:pt x="1521" y="1336"/>
                  </a:lnTo>
                  <a:lnTo>
                    <a:pt x="1545" y="1311"/>
                  </a:lnTo>
                  <a:lnTo>
                    <a:pt x="1593" y="1246"/>
                  </a:lnTo>
                  <a:lnTo>
                    <a:pt x="1665" y="1144"/>
                  </a:lnTo>
                  <a:lnTo>
                    <a:pt x="1750" y="1028"/>
                  </a:lnTo>
                  <a:lnTo>
                    <a:pt x="1919" y="745"/>
                  </a:lnTo>
                  <a:lnTo>
                    <a:pt x="1991" y="604"/>
                  </a:lnTo>
                  <a:lnTo>
                    <a:pt x="2039" y="488"/>
                  </a:lnTo>
                  <a:lnTo>
                    <a:pt x="2051" y="386"/>
                  </a:lnTo>
                  <a:lnTo>
                    <a:pt x="2051" y="334"/>
                  </a:lnTo>
                  <a:lnTo>
                    <a:pt x="2039" y="296"/>
                  </a:lnTo>
                  <a:lnTo>
                    <a:pt x="2015" y="270"/>
                  </a:lnTo>
                  <a:lnTo>
                    <a:pt x="1967" y="244"/>
                  </a:lnTo>
                  <a:lnTo>
                    <a:pt x="1955" y="231"/>
                  </a:lnTo>
                  <a:lnTo>
                    <a:pt x="1931" y="219"/>
                  </a:lnTo>
                  <a:lnTo>
                    <a:pt x="1907" y="219"/>
                  </a:lnTo>
                  <a:lnTo>
                    <a:pt x="1895" y="206"/>
                  </a:lnTo>
                  <a:lnTo>
                    <a:pt x="1895" y="167"/>
                  </a:lnTo>
                  <a:lnTo>
                    <a:pt x="1907" y="141"/>
                  </a:lnTo>
                  <a:lnTo>
                    <a:pt x="1907" y="103"/>
                  </a:lnTo>
                  <a:lnTo>
                    <a:pt x="1919" y="64"/>
                  </a:lnTo>
                  <a:lnTo>
                    <a:pt x="1931" y="39"/>
                  </a:lnTo>
                  <a:lnTo>
                    <a:pt x="1979" y="13"/>
                  </a:lnTo>
                  <a:lnTo>
                    <a:pt x="2027" y="26"/>
                  </a:lnTo>
                  <a:lnTo>
                    <a:pt x="2076" y="64"/>
                  </a:lnTo>
                  <a:lnTo>
                    <a:pt x="2124" y="141"/>
                  </a:lnTo>
                  <a:lnTo>
                    <a:pt x="2136" y="257"/>
                  </a:lnTo>
                  <a:lnTo>
                    <a:pt x="2112" y="437"/>
                  </a:lnTo>
                  <a:lnTo>
                    <a:pt x="2039" y="642"/>
                  </a:lnTo>
                  <a:lnTo>
                    <a:pt x="1931" y="848"/>
                  </a:lnTo>
                  <a:lnTo>
                    <a:pt x="1810" y="1066"/>
                  </a:lnTo>
                  <a:lnTo>
                    <a:pt x="1677" y="1272"/>
                  </a:lnTo>
                  <a:lnTo>
                    <a:pt x="1533" y="1465"/>
                  </a:lnTo>
                  <a:lnTo>
                    <a:pt x="1412" y="1619"/>
                  </a:lnTo>
                  <a:lnTo>
                    <a:pt x="1376" y="1657"/>
                  </a:lnTo>
                  <a:lnTo>
                    <a:pt x="1352" y="1657"/>
                  </a:lnTo>
                  <a:lnTo>
                    <a:pt x="1352" y="1632"/>
                  </a:lnTo>
                  <a:lnTo>
                    <a:pt x="1340" y="1619"/>
                  </a:lnTo>
                  <a:lnTo>
                    <a:pt x="1340" y="1529"/>
                  </a:lnTo>
                  <a:lnTo>
                    <a:pt x="1327" y="1349"/>
                  </a:lnTo>
                  <a:lnTo>
                    <a:pt x="1315" y="1156"/>
                  </a:lnTo>
                  <a:lnTo>
                    <a:pt x="1255" y="810"/>
                  </a:lnTo>
                  <a:lnTo>
                    <a:pt x="1195" y="501"/>
                  </a:lnTo>
                  <a:lnTo>
                    <a:pt x="1134" y="257"/>
                  </a:lnTo>
                  <a:lnTo>
                    <a:pt x="1062" y="411"/>
                  </a:lnTo>
                  <a:lnTo>
                    <a:pt x="990" y="553"/>
                  </a:lnTo>
                  <a:lnTo>
                    <a:pt x="760" y="951"/>
                  </a:lnTo>
                  <a:lnTo>
                    <a:pt x="531" y="1311"/>
                  </a:lnTo>
                  <a:lnTo>
                    <a:pt x="290" y="1619"/>
                  </a:lnTo>
                  <a:lnTo>
                    <a:pt x="278" y="1645"/>
                  </a:lnTo>
                  <a:lnTo>
                    <a:pt x="254" y="1670"/>
                  </a:lnTo>
                  <a:lnTo>
                    <a:pt x="229" y="1670"/>
                  </a:lnTo>
                  <a:lnTo>
                    <a:pt x="229" y="1606"/>
                  </a:lnTo>
                  <a:lnTo>
                    <a:pt x="242" y="1580"/>
                  </a:lnTo>
                  <a:lnTo>
                    <a:pt x="278" y="1388"/>
                  </a:lnTo>
                  <a:lnTo>
                    <a:pt x="302" y="1208"/>
                  </a:lnTo>
                  <a:lnTo>
                    <a:pt x="326" y="797"/>
                  </a:lnTo>
                  <a:lnTo>
                    <a:pt x="326" y="681"/>
                  </a:lnTo>
                  <a:lnTo>
                    <a:pt x="314" y="527"/>
                  </a:lnTo>
                  <a:lnTo>
                    <a:pt x="278" y="386"/>
                  </a:lnTo>
                  <a:lnTo>
                    <a:pt x="229" y="270"/>
                  </a:lnTo>
                  <a:lnTo>
                    <a:pt x="169" y="193"/>
                  </a:lnTo>
                  <a:lnTo>
                    <a:pt x="97" y="154"/>
                  </a:lnTo>
                  <a:lnTo>
                    <a:pt x="36" y="141"/>
                  </a:lnTo>
                  <a:lnTo>
                    <a:pt x="12" y="129"/>
                  </a:lnTo>
                  <a:lnTo>
                    <a:pt x="0" y="129"/>
                  </a:lnTo>
                  <a:lnTo>
                    <a:pt x="0" y="103"/>
                  </a:lnTo>
                  <a:lnTo>
                    <a:pt x="24" y="77"/>
                  </a:lnTo>
                  <a:lnTo>
                    <a:pt x="48" y="64"/>
                  </a:lnTo>
                  <a:lnTo>
                    <a:pt x="73" y="39"/>
                  </a:lnTo>
                  <a:lnTo>
                    <a:pt x="109" y="26"/>
                  </a:lnTo>
                  <a:lnTo>
                    <a:pt x="145" y="26"/>
                  </a:lnTo>
                  <a:lnTo>
                    <a:pt x="205" y="39"/>
                  </a:lnTo>
                  <a:lnTo>
                    <a:pt x="278" y="64"/>
                  </a:lnTo>
                  <a:lnTo>
                    <a:pt x="338" y="129"/>
                  </a:lnTo>
                  <a:lnTo>
                    <a:pt x="410" y="231"/>
                  </a:lnTo>
                  <a:lnTo>
                    <a:pt x="447" y="360"/>
                  </a:lnTo>
                  <a:lnTo>
                    <a:pt x="471" y="501"/>
                  </a:lnTo>
                  <a:lnTo>
                    <a:pt x="483" y="630"/>
                  </a:lnTo>
                  <a:lnTo>
                    <a:pt x="483" y="707"/>
                  </a:lnTo>
                  <a:lnTo>
                    <a:pt x="471" y="989"/>
                  </a:lnTo>
                  <a:lnTo>
                    <a:pt x="435" y="1272"/>
                  </a:lnTo>
                  <a:lnTo>
                    <a:pt x="459" y="1246"/>
                  </a:lnTo>
                  <a:lnTo>
                    <a:pt x="688" y="912"/>
                  </a:lnTo>
                  <a:lnTo>
                    <a:pt x="881" y="604"/>
                  </a:lnTo>
                  <a:lnTo>
                    <a:pt x="1026" y="347"/>
                  </a:lnTo>
                  <a:lnTo>
                    <a:pt x="1134" y="129"/>
                  </a:lnTo>
                  <a:lnTo>
                    <a:pt x="1134" y="103"/>
                  </a:lnTo>
                  <a:lnTo>
                    <a:pt x="1122" y="90"/>
                  </a:lnTo>
                  <a:lnTo>
                    <a:pt x="1134" y="64"/>
                  </a:lnTo>
                  <a:lnTo>
                    <a:pt x="1171" y="26"/>
                  </a:lnTo>
                  <a:lnTo>
                    <a:pt x="1207" y="13"/>
                  </a:lnTo>
                  <a:lnTo>
                    <a:pt x="1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0" name="Freeform 30"/>
            <p:cNvSpPr>
              <a:spLocks noEditPoints="1"/>
            </p:cNvSpPr>
            <p:nvPr/>
          </p:nvSpPr>
          <p:spPr bwMode="auto">
            <a:xfrm>
              <a:off x="33753" y="3535"/>
              <a:ext cx="639" cy="719"/>
            </a:xfrm>
            <a:custGeom>
              <a:avLst/>
              <a:gdLst/>
              <a:ahLst/>
              <a:cxnLst>
                <a:cxn ang="0">
                  <a:pos x="386" y="38"/>
                </a:cxn>
                <a:cxn ang="0">
                  <a:pos x="326" y="64"/>
                </a:cxn>
                <a:cxn ang="0">
                  <a:pos x="265" y="102"/>
                </a:cxn>
                <a:cxn ang="0">
                  <a:pos x="205" y="180"/>
                </a:cxn>
                <a:cxn ang="0">
                  <a:pos x="157" y="282"/>
                </a:cxn>
                <a:cxn ang="0">
                  <a:pos x="145" y="282"/>
                </a:cxn>
                <a:cxn ang="0">
                  <a:pos x="157" y="295"/>
                </a:cxn>
                <a:cxn ang="0">
                  <a:pos x="157" y="282"/>
                </a:cxn>
                <a:cxn ang="0">
                  <a:pos x="277" y="282"/>
                </a:cxn>
                <a:cxn ang="0">
                  <a:pos x="362" y="269"/>
                </a:cxn>
                <a:cxn ang="0">
                  <a:pos x="446" y="244"/>
                </a:cxn>
                <a:cxn ang="0">
                  <a:pos x="519" y="205"/>
                </a:cxn>
                <a:cxn ang="0">
                  <a:pos x="543" y="128"/>
                </a:cxn>
                <a:cxn ang="0">
                  <a:pos x="531" y="90"/>
                </a:cxn>
                <a:cxn ang="0">
                  <a:pos x="507" y="64"/>
                </a:cxn>
                <a:cxn ang="0">
                  <a:pos x="470" y="51"/>
                </a:cxn>
                <a:cxn ang="0">
                  <a:pos x="422" y="38"/>
                </a:cxn>
                <a:cxn ang="0">
                  <a:pos x="386" y="38"/>
                </a:cxn>
                <a:cxn ang="0">
                  <a:pos x="422" y="0"/>
                </a:cxn>
                <a:cxn ang="0">
                  <a:pos x="519" y="12"/>
                </a:cxn>
                <a:cxn ang="0">
                  <a:pos x="591" y="64"/>
                </a:cxn>
                <a:cxn ang="0">
                  <a:pos x="615" y="141"/>
                </a:cxn>
                <a:cxn ang="0">
                  <a:pos x="615" y="167"/>
                </a:cxn>
                <a:cxn ang="0">
                  <a:pos x="603" y="192"/>
                </a:cxn>
                <a:cxn ang="0">
                  <a:pos x="591" y="231"/>
                </a:cxn>
                <a:cxn ang="0">
                  <a:pos x="567" y="257"/>
                </a:cxn>
                <a:cxn ang="0">
                  <a:pos x="531" y="282"/>
                </a:cxn>
                <a:cxn ang="0">
                  <a:pos x="482" y="308"/>
                </a:cxn>
                <a:cxn ang="0">
                  <a:pos x="350" y="347"/>
                </a:cxn>
                <a:cxn ang="0">
                  <a:pos x="241" y="347"/>
                </a:cxn>
                <a:cxn ang="0">
                  <a:pos x="241" y="334"/>
                </a:cxn>
                <a:cxn ang="0">
                  <a:pos x="145" y="334"/>
                </a:cxn>
                <a:cxn ang="0">
                  <a:pos x="133" y="385"/>
                </a:cxn>
                <a:cxn ang="0">
                  <a:pos x="120" y="411"/>
                </a:cxn>
                <a:cxn ang="0">
                  <a:pos x="120" y="539"/>
                </a:cxn>
                <a:cxn ang="0">
                  <a:pos x="145" y="578"/>
                </a:cxn>
                <a:cxn ang="0">
                  <a:pos x="157" y="616"/>
                </a:cxn>
                <a:cxn ang="0">
                  <a:pos x="229" y="668"/>
                </a:cxn>
                <a:cxn ang="0">
                  <a:pos x="314" y="668"/>
                </a:cxn>
                <a:cxn ang="0">
                  <a:pos x="398" y="655"/>
                </a:cxn>
                <a:cxn ang="0">
                  <a:pos x="494" y="603"/>
                </a:cxn>
                <a:cxn ang="0">
                  <a:pos x="591" y="526"/>
                </a:cxn>
                <a:cxn ang="0">
                  <a:pos x="603" y="514"/>
                </a:cxn>
                <a:cxn ang="0">
                  <a:pos x="615" y="514"/>
                </a:cxn>
                <a:cxn ang="0">
                  <a:pos x="639" y="539"/>
                </a:cxn>
                <a:cxn ang="0">
                  <a:pos x="627" y="565"/>
                </a:cxn>
                <a:cxn ang="0">
                  <a:pos x="579" y="616"/>
                </a:cxn>
                <a:cxn ang="0">
                  <a:pos x="507" y="668"/>
                </a:cxn>
                <a:cxn ang="0">
                  <a:pos x="398" y="706"/>
                </a:cxn>
                <a:cxn ang="0">
                  <a:pos x="265" y="719"/>
                </a:cxn>
                <a:cxn ang="0">
                  <a:pos x="157" y="693"/>
                </a:cxn>
                <a:cxn ang="0">
                  <a:pos x="72" y="629"/>
                </a:cxn>
                <a:cxn ang="0">
                  <a:pos x="12" y="539"/>
                </a:cxn>
                <a:cxn ang="0">
                  <a:pos x="0" y="424"/>
                </a:cxn>
                <a:cxn ang="0">
                  <a:pos x="24" y="269"/>
                </a:cxn>
                <a:cxn ang="0">
                  <a:pos x="96" y="154"/>
                </a:cxn>
                <a:cxn ang="0">
                  <a:pos x="193" y="64"/>
                </a:cxn>
                <a:cxn ang="0">
                  <a:pos x="314" y="12"/>
                </a:cxn>
                <a:cxn ang="0">
                  <a:pos x="422" y="0"/>
                </a:cxn>
              </a:cxnLst>
              <a:rect l="0" t="0" r="r" b="b"/>
              <a:pathLst>
                <a:path w="639" h="719">
                  <a:moveTo>
                    <a:pt x="386" y="38"/>
                  </a:moveTo>
                  <a:lnTo>
                    <a:pt x="326" y="64"/>
                  </a:lnTo>
                  <a:lnTo>
                    <a:pt x="265" y="102"/>
                  </a:lnTo>
                  <a:lnTo>
                    <a:pt x="205" y="180"/>
                  </a:lnTo>
                  <a:lnTo>
                    <a:pt x="157" y="282"/>
                  </a:lnTo>
                  <a:lnTo>
                    <a:pt x="145" y="282"/>
                  </a:lnTo>
                  <a:lnTo>
                    <a:pt x="157" y="295"/>
                  </a:lnTo>
                  <a:lnTo>
                    <a:pt x="157" y="282"/>
                  </a:lnTo>
                  <a:lnTo>
                    <a:pt x="277" y="282"/>
                  </a:lnTo>
                  <a:lnTo>
                    <a:pt x="362" y="269"/>
                  </a:lnTo>
                  <a:lnTo>
                    <a:pt x="446" y="244"/>
                  </a:lnTo>
                  <a:lnTo>
                    <a:pt x="519" y="205"/>
                  </a:lnTo>
                  <a:lnTo>
                    <a:pt x="543" y="128"/>
                  </a:lnTo>
                  <a:lnTo>
                    <a:pt x="531" y="90"/>
                  </a:lnTo>
                  <a:lnTo>
                    <a:pt x="507" y="64"/>
                  </a:lnTo>
                  <a:lnTo>
                    <a:pt x="470" y="51"/>
                  </a:lnTo>
                  <a:lnTo>
                    <a:pt x="422" y="38"/>
                  </a:lnTo>
                  <a:lnTo>
                    <a:pt x="386" y="38"/>
                  </a:lnTo>
                  <a:close/>
                  <a:moveTo>
                    <a:pt x="422" y="0"/>
                  </a:moveTo>
                  <a:lnTo>
                    <a:pt x="519" y="12"/>
                  </a:lnTo>
                  <a:lnTo>
                    <a:pt x="591" y="64"/>
                  </a:lnTo>
                  <a:lnTo>
                    <a:pt x="615" y="141"/>
                  </a:lnTo>
                  <a:lnTo>
                    <a:pt x="615" y="167"/>
                  </a:lnTo>
                  <a:lnTo>
                    <a:pt x="603" y="192"/>
                  </a:lnTo>
                  <a:lnTo>
                    <a:pt x="591" y="231"/>
                  </a:lnTo>
                  <a:lnTo>
                    <a:pt x="567" y="257"/>
                  </a:lnTo>
                  <a:lnTo>
                    <a:pt x="531" y="282"/>
                  </a:lnTo>
                  <a:lnTo>
                    <a:pt x="482" y="308"/>
                  </a:lnTo>
                  <a:lnTo>
                    <a:pt x="350" y="347"/>
                  </a:lnTo>
                  <a:lnTo>
                    <a:pt x="241" y="347"/>
                  </a:lnTo>
                  <a:lnTo>
                    <a:pt x="241" y="334"/>
                  </a:lnTo>
                  <a:lnTo>
                    <a:pt x="145" y="334"/>
                  </a:lnTo>
                  <a:lnTo>
                    <a:pt x="133" y="385"/>
                  </a:lnTo>
                  <a:lnTo>
                    <a:pt x="120" y="411"/>
                  </a:lnTo>
                  <a:lnTo>
                    <a:pt x="120" y="539"/>
                  </a:lnTo>
                  <a:lnTo>
                    <a:pt x="145" y="578"/>
                  </a:lnTo>
                  <a:lnTo>
                    <a:pt x="157" y="616"/>
                  </a:lnTo>
                  <a:lnTo>
                    <a:pt x="229" y="668"/>
                  </a:lnTo>
                  <a:lnTo>
                    <a:pt x="314" y="668"/>
                  </a:lnTo>
                  <a:lnTo>
                    <a:pt x="398" y="655"/>
                  </a:lnTo>
                  <a:lnTo>
                    <a:pt x="494" y="603"/>
                  </a:lnTo>
                  <a:lnTo>
                    <a:pt x="591" y="526"/>
                  </a:lnTo>
                  <a:lnTo>
                    <a:pt x="603" y="514"/>
                  </a:lnTo>
                  <a:lnTo>
                    <a:pt x="615" y="514"/>
                  </a:lnTo>
                  <a:lnTo>
                    <a:pt x="639" y="539"/>
                  </a:lnTo>
                  <a:lnTo>
                    <a:pt x="627" y="565"/>
                  </a:lnTo>
                  <a:lnTo>
                    <a:pt x="579" y="616"/>
                  </a:lnTo>
                  <a:lnTo>
                    <a:pt x="507" y="668"/>
                  </a:lnTo>
                  <a:lnTo>
                    <a:pt x="398" y="706"/>
                  </a:lnTo>
                  <a:lnTo>
                    <a:pt x="265" y="719"/>
                  </a:lnTo>
                  <a:lnTo>
                    <a:pt x="157" y="693"/>
                  </a:lnTo>
                  <a:lnTo>
                    <a:pt x="72" y="629"/>
                  </a:lnTo>
                  <a:lnTo>
                    <a:pt x="12" y="539"/>
                  </a:lnTo>
                  <a:lnTo>
                    <a:pt x="0" y="424"/>
                  </a:lnTo>
                  <a:lnTo>
                    <a:pt x="24" y="269"/>
                  </a:lnTo>
                  <a:lnTo>
                    <a:pt x="96" y="154"/>
                  </a:lnTo>
                  <a:lnTo>
                    <a:pt x="193" y="64"/>
                  </a:lnTo>
                  <a:lnTo>
                    <a:pt x="314" y="12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34561" y="3111"/>
              <a:ext cx="797" cy="1464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748" y="25"/>
                </a:cxn>
                <a:cxn ang="0">
                  <a:pos x="797" y="115"/>
                </a:cxn>
                <a:cxn ang="0">
                  <a:pos x="748" y="205"/>
                </a:cxn>
                <a:cxn ang="0">
                  <a:pos x="688" y="218"/>
                </a:cxn>
                <a:cxn ang="0">
                  <a:pos x="652" y="180"/>
                </a:cxn>
                <a:cxn ang="0">
                  <a:pos x="664" y="128"/>
                </a:cxn>
                <a:cxn ang="0">
                  <a:pos x="724" y="64"/>
                </a:cxn>
                <a:cxn ang="0">
                  <a:pos x="628" y="51"/>
                </a:cxn>
                <a:cxn ang="0">
                  <a:pos x="579" y="115"/>
                </a:cxn>
                <a:cxn ang="0">
                  <a:pos x="555" y="218"/>
                </a:cxn>
                <a:cxn ang="0">
                  <a:pos x="519" y="436"/>
                </a:cxn>
                <a:cxn ang="0">
                  <a:pos x="700" y="449"/>
                </a:cxn>
                <a:cxn ang="0">
                  <a:pos x="688" y="501"/>
                </a:cxn>
                <a:cxn ang="0">
                  <a:pos x="495" y="488"/>
                </a:cxn>
                <a:cxn ang="0">
                  <a:pos x="398" y="1027"/>
                </a:cxn>
                <a:cxn ang="0">
                  <a:pos x="362" y="1220"/>
                </a:cxn>
                <a:cxn ang="0">
                  <a:pos x="314" y="1336"/>
                </a:cxn>
                <a:cxn ang="0">
                  <a:pos x="229" y="1439"/>
                </a:cxn>
                <a:cxn ang="0">
                  <a:pos x="145" y="1464"/>
                </a:cxn>
                <a:cxn ang="0">
                  <a:pos x="73" y="1451"/>
                </a:cxn>
                <a:cxn ang="0">
                  <a:pos x="0" y="1387"/>
                </a:cxn>
                <a:cxn ang="0">
                  <a:pos x="24" y="1272"/>
                </a:cxn>
                <a:cxn ang="0">
                  <a:pos x="85" y="1246"/>
                </a:cxn>
                <a:cxn ang="0">
                  <a:pos x="133" y="1259"/>
                </a:cxn>
                <a:cxn ang="0">
                  <a:pos x="145" y="1310"/>
                </a:cxn>
                <a:cxn ang="0">
                  <a:pos x="73" y="1400"/>
                </a:cxn>
                <a:cxn ang="0">
                  <a:pos x="145" y="1413"/>
                </a:cxn>
                <a:cxn ang="0">
                  <a:pos x="217" y="1361"/>
                </a:cxn>
                <a:cxn ang="0">
                  <a:pos x="254" y="1259"/>
                </a:cxn>
                <a:cxn ang="0">
                  <a:pos x="290" y="1040"/>
                </a:cxn>
                <a:cxn ang="0">
                  <a:pos x="350" y="758"/>
                </a:cxn>
                <a:cxn ang="0">
                  <a:pos x="386" y="539"/>
                </a:cxn>
                <a:cxn ang="0">
                  <a:pos x="242" y="501"/>
                </a:cxn>
                <a:cxn ang="0">
                  <a:pos x="229" y="449"/>
                </a:cxn>
                <a:cxn ang="0">
                  <a:pos x="398" y="436"/>
                </a:cxn>
                <a:cxn ang="0">
                  <a:pos x="447" y="180"/>
                </a:cxn>
                <a:cxn ang="0">
                  <a:pos x="495" y="77"/>
                </a:cxn>
                <a:cxn ang="0">
                  <a:pos x="567" y="12"/>
                </a:cxn>
              </a:cxnLst>
              <a:rect l="0" t="0" r="r" b="b"/>
              <a:pathLst>
                <a:path w="797" h="1464">
                  <a:moveTo>
                    <a:pt x="604" y="0"/>
                  </a:moveTo>
                  <a:lnTo>
                    <a:pt x="688" y="0"/>
                  </a:lnTo>
                  <a:lnTo>
                    <a:pt x="724" y="12"/>
                  </a:lnTo>
                  <a:lnTo>
                    <a:pt x="748" y="25"/>
                  </a:lnTo>
                  <a:lnTo>
                    <a:pt x="797" y="77"/>
                  </a:lnTo>
                  <a:lnTo>
                    <a:pt x="797" y="115"/>
                  </a:lnTo>
                  <a:lnTo>
                    <a:pt x="772" y="192"/>
                  </a:lnTo>
                  <a:lnTo>
                    <a:pt x="748" y="205"/>
                  </a:lnTo>
                  <a:lnTo>
                    <a:pt x="712" y="218"/>
                  </a:lnTo>
                  <a:lnTo>
                    <a:pt x="688" y="218"/>
                  </a:lnTo>
                  <a:lnTo>
                    <a:pt x="664" y="205"/>
                  </a:lnTo>
                  <a:lnTo>
                    <a:pt x="652" y="180"/>
                  </a:lnTo>
                  <a:lnTo>
                    <a:pt x="652" y="141"/>
                  </a:lnTo>
                  <a:lnTo>
                    <a:pt x="664" y="128"/>
                  </a:lnTo>
                  <a:lnTo>
                    <a:pt x="688" y="77"/>
                  </a:lnTo>
                  <a:lnTo>
                    <a:pt x="724" y="64"/>
                  </a:lnTo>
                  <a:lnTo>
                    <a:pt x="700" y="51"/>
                  </a:lnTo>
                  <a:lnTo>
                    <a:pt x="628" y="51"/>
                  </a:lnTo>
                  <a:lnTo>
                    <a:pt x="604" y="64"/>
                  </a:lnTo>
                  <a:lnTo>
                    <a:pt x="579" y="115"/>
                  </a:lnTo>
                  <a:lnTo>
                    <a:pt x="567" y="154"/>
                  </a:lnTo>
                  <a:lnTo>
                    <a:pt x="555" y="218"/>
                  </a:lnTo>
                  <a:lnTo>
                    <a:pt x="543" y="308"/>
                  </a:lnTo>
                  <a:lnTo>
                    <a:pt x="519" y="436"/>
                  </a:lnTo>
                  <a:lnTo>
                    <a:pt x="688" y="436"/>
                  </a:lnTo>
                  <a:lnTo>
                    <a:pt x="700" y="449"/>
                  </a:lnTo>
                  <a:lnTo>
                    <a:pt x="700" y="488"/>
                  </a:lnTo>
                  <a:lnTo>
                    <a:pt x="688" y="501"/>
                  </a:lnTo>
                  <a:lnTo>
                    <a:pt x="507" y="501"/>
                  </a:lnTo>
                  <a:lnTo>
                    <a:pt x="495" y="488"/>
                  </a:lnTo>
                  <a:lnTo>
                    <a:pt x="410" y="989"/>
                  </a:lnTo>
                  <a:lnTo>
                    <a:pt x="398" y="1027"/>
                  </a:lnTo>
                  <a:lnTo>
                    <a:pt x="386" y="1117"/>
                  </a:lnTo>
                  <a:lnTo>
                    <a:pt x="362" y="1220"/>
                  </a:lnTo>
                  <a:lnTo>
                    <a:pt x="326" y="1310"/>
                  </a:lnTo>
                  <a:lnTo>
                    <a:pt x="314" y="1336"/>
                  </a:lnTo>
                  <a:lnTo>
                    <a:pt x="266" y="1413"/>
                  </a:lnTo>
                  <a:lnTo>
                    <a:pt x="229" y="1439"/>
                  </a:lnTo>
                  <a:lnTo>
                    <a:pt x="193" y="1451"/>
                  </a:lnTo>
                  <a:lnTo>
                    <a:pt x="145" y="1464"/>
                  </a:lnTo>
                  <a:lnTo>
                    <a:pt x="109" y="1464"/>
                  </a:lnTo>
                  <a:lnTo>
                    <a:pt x="73" y="1451"/>
                  </a:lnTo>
                  <a:lnTo>
                    <a:pt x="48" y="1439"/>
                  </a:lnTo>
                  <a:lnTo>
                    <a:pt x="0" y="1387"/>
                  </a:lnTo>
                  <a:lnTo>
                    <a:pt x="0" y="1349"/>
                  </a:lnTo>
                  <a:lnTo>
                    <a:pt x="24" y="1272"/>
                  </a:lnTo>
                  <a:lnTo>
                    <a:pt x="48" y="1259"/>
                  </a:lnTo>
                  <a:lnTo>
                    <a:pt x="85" y="1246"/>
                  </a:lnTo>
                  <a:lnTo>
                    <a:pt x="109" y="1246"/>
                  </a:lnTo>
                  <a:lnTo>
                    <a:pt x="133" y="1259"/>
                  </a:lnTo>
                  <a:lnTo>
                    <a:pt x="145" y="1284"/>
                  </a:lnTo>
                  <a:lnTo>
                    <a:pt x="145" y="1310"/>
                  </a:lnTo>
                  <a:lnTo>
                    <a:pt x="109" y="1387"/>
                  </a:lnTo>
                  <a:lnTo>
                    <a:pt x="73" y="1400"/>
                  </a:lnTo>
                  <a:lnTo>
                    <a:pt x="97" y="1413"/>
                  </a:lnTo>
                  <a:lnTo>
                    <a:pt x="145" y="1413"/>
                  </a:lnTo>
                  <a:lnTo>
                    <a:pt x="193" y="1387"/>
                  </a:lnTo>
                  <a:lnTo>
                    <a:pt x="217" y="1361"/>
                  </a:lnTo>
                  <a:lnTo>
                    <a:pt x="254" y="1284"/>
                  </a:lnTo>
                  <a:lnTo>
                    <a:pt x="254" y="1259"/>
                  </a:lnTo>
                  <a:lnTo>
                    <a:pt x="278" y="1169"/>
                  </a:lnTo>
                  <a:lnTo>
                    <a:pt x="290" y="1040"/>
                  </a:lnTo>
                  <a:lnTo>
                    <a:pt x="326" y="899"/>
                  </a:lnTo>
                  <a:lnTo>
                    <a:pt x="350" y="758"/>
                  </a:lnTo>
                  <a:lnTo>
                    <a:pt x="362" y="629"/>
                  </a:lnTo>
                  <a:lnTo>
                    <a:pt x="386" y="539"/>
                  </a:lnTo>
                  <a:lnTo>
                    <a:pt x="386" y="501"/>
                  </a:lnTo>
                  <a:lnTo>
                    <a:pt x="242" y="501"/>
                  </a:lnTo>
                  <a:lnTo>
                    <a:pt x="229" y="488"/>
                  </a:lnTo>
                  <a:lnTo>
                    <a:pt x="229" y="449"/>
                  </a:lnTo>
                  <a:lnTo>
                    <a:pt x="242" y="436"/>
                  </a:lnTo>
                  <a:lnTo>
                    <a:pt x="398" y="436"/>
                  </a:lnTo>
                  <a:lnTo>
                    <a:pt x="423" y="282"/>
                  </a:lnTo>
                  <a:lnTo>
                    <a:pt x="447" y="180"/>
                  </a:lnTo>
                  <a:lnTo>
                    <a:pt x="471" y="115"/>
                  </a:lnTo>
                  <a:lnTo>
                    <a:pt x="495" y="77"/>
                  </a:lnTo>
                  <a:lnTo>
                    <a:pt x="531" y="38"/>
                  </a:lnTo>
                  <a:lnTo>
                    <a:pt x="567" y="12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35563" y="3111"/>
              <a:ext cx="796" cy="1464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748" y="25"/>
                </a:cxn>
                <a:cxn ang="0">
                  <a:pos x="796" y="115"/>
                </a:cxn>
                <a:cxn ang="0">
                  <a:pos x="748" y="205"/>
                </a:cxn>
                <a:cxn ang="0">
                  <a:pos x="687" y="218"/>
                </a:cxn>
                <a:cxn ang="0">
                  <a:pos x="651" y="180"/>
                </a:cxn>
                <a:cxn ang="0">
                  <a:pos x="663" y="128"/>
                </a:cxn>
                <a:cxn ang="0">
                  <a:pos x="724" y="64"/>
                </a:cxn>
                <a:cxn ang="0">
                  <a:pos x="627" y="51"/>
                </a:cxn>
                <a:cxn ang="0">
                  <a:pos x="579" y="115"/>
                </a:cxn>
                <a:cxn ang="0">
                  <a:pos x="555" y="218"/>
                </a:cxn>
                <a:cxn ang="0">
                  <a:pos x="519" y="436"/>
                </a:cxn>
                <a:cxn ang="0">
                  <a:pos x="700" y="449"/>
                </a:cxn>
                <a:cxn ang="0">
                  <a:pos x="687" y="501"/>
                </a:cxn>
                <a:cxn ang="0">
                  <a:pos x="494" y="488"/>
                </a:cxn>
                <a:cxn ang="0">
                  <a:pos x="398" y="1027"/>
                </a:cxn>
                <a:cxn ang="0">
                  <a:pos x="362" y="1220"/>
                </a:cxn>
                <a:cxn ang="0">
                  <a:pos x="313" y="1336"/>
                </a:cxn>
                <a:cxn ang="0">
                  <a:pos x="229" y="1439"/>
                </a:cxn>
                <a:cxn ang="0">
                  <a:pos x="144" y="1464"/>
                </a:cxn>
                <a:cxn ang="0">
                  <a:pos x="72" y="1451"/>
                </a:cxn>
                <a:cxn ang="0">
                  <a:pos x="0" y="1387"/>
                </a:cxn>
                <a:cxn ang="0">
                  <a:pos x="24" y="1272"/>
                </a:cxn>
                <a:cxn ang="0">
                  <a:pos x="84" y="1246"/>
                </a:cxn>
                <a:cxn ang="0">
                  <a:pos x="132" y="1259"/>
                </a:cxn>
                <a:cxn ang="0">
                  <a:pos x="144" y="1310"/>
                </a:cxn>
                <a:cxn ang="0">
                  <a:pos x="72" y="1400"/>
                </a:cxn>
                <a:cxn ang="0">
                  <a:pos x="144" y="1413"/>
                </a:cxn>
                <a:cxn ang="0">
                  <a:pos x="217" y="1361"/>
                </a:cxn>
                <a:cxn ang="0">
                  <a:pos x="253" y="1259"/>
                </a:cxn>
                <a:cxn ang="0">
                  <a:pos x="289" y="1040"/>
                </a:cxn>
                <a:cxn ang="0">
                  <a:pos x="350" y="758"/>
                </a:cxn>
                <a:cxn ang="0">
                  <a:pos x="386" y="539"/>
                </a:cxn>
                <a:cxn ang="0">
                  <a:pos x="241" y="501"/>
                </a:cxn>
                <a:cxn ang="0">
                  <a:pos x="229" y="449"/>
                </a:cxn>
                <a:cxn ang="0">
                  <a:pos x="398" y="436"/>
                </a:cxn>
                <a:cxn ang="0">
                  <a:pos x="446" y="180"/>
                </a:cxn>
                <a:cxn ang="0">
                  <a:pos x="494" y="77"/>
                </a:cxn>
                <a:cxn ang="0">
                  <a:pos x="567" y="12"/>
                </a:cxn>
              </a:cxnLst>
              <a:rect l="0" t="0" r="r" b="b"/>
              <a:pathLst>
                <a:path w="796" h="1464">
                  <a:moveTo>
                    <a:pt x="603" y="0"/>
                  </a:moveTo>
                  <a:lnTo>
                    <a:pt x="687" y="0"/>
                  </a:lnTo>
                  <a:lnTo>
                    <a:pt x="724" y="12"/>
                  </a:lnTo>
                  <a:lnTo>
                    <a:pt x="748" y="25"/>
                  </a:lnTo>
                  <a:lnTo>
                    <a:pt x="796" y="77"/>
                  </a:lnTo>
                  <a:lnTo>
                    <a:pt x="796" y="115"/>
                  </a:lnTo>
                  <a:lnTo>
                    <a:pt x="772" y="192"/>
                  </a:lnTo>
                  <a:lnTo>
                    <a:pt x="748" y="205"/>
                  </a:lnTo>
                  <a:lnTo>
                    <a:pt x="712" y="218"/>
                  </a:lnTo>
                  <a:lnTo>
                    <a:pt x="687" y="218"/>
                  </a:lnTo>
                  <a:lnTo>
                    <a:pt x="663" y="205"/>
                  </a:lnTo>
                  <a:lnTo>
                    <a:pt x="651" y="180"/>
                  </a:lnTo>
                  <a:lnTo>
                    <a:pt x="651" y="141"/>
                  </a:lnTo>
                  <a:lnTo>
                    <a:pt x="663" y="128"/>
                  </a:lnTo>
                  <a:lnTo>
                    <a:pt x="687" y="77"/>
                  </a:lnTo>
                  <a:lnTo>
                    <a:pt x="724" y="64"/>
                  </a:lnTo>
                  <a:lnTo>
                    <a:pt x="700" y="51"/>
                  </a:lnTo>
                  <a:lnTo>
                    <a:pt x="627" y="51"/>
                  </a:lnTo>
                  <a:lnTo>
                    <a:pt x="603" y="64"/>
                  </a:lnTo>
                  <a:lnTo>
                    <a:pt x="579" y="115"/>
                  </a:lnTo>
                  <a:lnTo>
                    <a:pt x="567" y="154"/>
                  </a:lnTo>
                  <a:lnTo>
                    <a:pt x="555" y="218"/>
                  </a:lnTo>
                  <a:lnTo>
                    <a:pt x="543" y="308"/>
                  </a:lnTo>
                  <a:lnTo>
                    <a:pt x="519" y="436"/>
                  </a:lnTo>
                  <a:lnTo>
                    <a:pt x="687" y="436"/>
                  </a:lnTo>
                  <a:lnTo>
                    <a:pt x="700" y="449"/>
                  </a:lnTo>
                  <a:lnTo>
                    <a:pt x="700" y="488"/>
                  </a:lnTo>
                  <a:lnTo>
                    <a:pt x="687" y="501"/>
                  </a:lnTo>
                  <a:lnTo>
                    <a:pt x="506" y="501"/>
                  </a:lnTo>
                  <a:lnTo>
                    <a:pt x="494" y="488"/>
                  </a:lnTo>
                  <a:lnTo>
                    <a:pt x="410" y="989"/>
                  </a:lnTo>
                  <a:lnTo>
                    <a:pt x="398" y="1027"/>
                  </a:lnTo>
                  <a:lnTo>
                    <a:pt x="386" y="1117"/>
                  </a:lnTo>
                  <a:lnTo>
                    <a:pt x="362" y="1220"/>
                  </a:lnTo>
                  <a:lnTo>
                    <a:pt x="325" y="1310"/>
                  </a:lnTo>
                  <a:lnTo>
                    <a:pt x="313" y="1336"/>
                  </a:lnTo>
                  <a:lnTo>
                    <a:pt x="265" y="1413"/>
                  </a:lnTo>
                  <a:lnTo>
                    <a:pt x="229" y="1439"/>
                  </a:lnTo>
                  <a:lnTo>
                    <a:pt x="193" y="1451"/>
                  </a:lnTo>
                  <a:lnTo>
                    <a:pt x="144" y="1464"/>
                  </a:lnTo>
                  <a:lnTo>
                    <a:pt x="108" y="1464"/>
                  </a:lnTo>
                  <a:lnTo>
                    <a:pt x="72" y="1451"/>
                  </a:lnTo>
                  <a:lnTo>
                    <a:pt x="48" y="1439"/>
                  </a:lnTo>
                  <a:lnTo>
                    <a:pt x="0" y="1387"/>
                  </a:lnTo>
                  <a:lnTo>
                    <a:pt x="0" y="1349"/>
                  </a:lnTo>
                  <a:lnTo>
                    <a:pt x="24" y="1272"/>
                  </a:lnTo>
                  <a:lnTo>
                    <a:pt x="48" y="1259"/>
                  </a:lnTo>
                  <a:lnTo>
                    <a:pt x="84" y="1246"/>
                  </a:lnTo>
                  <a:lnTo>
                    <a:pt x="108" y="1246"/>
                  </a:lnTo>
                  <a:lnTo>
                    <a:pt x="132" y="1259"/>
                  </a:lnTo>
                  <a:lnTo>
                    <a:pt x="144" y="1284"/>
                  </a:lnTo>
                  <a:lnTo>
                    <a:pt x="144" y="1310"/>
                  </a:lnTo>
                  <a:lnTo>
                    <a:pt x="108" y="1387"/>
                  </a:lnTo>
                  <a:lnTo>
                    <a:pt x="72" y="1400"/>
                  </a:lnTo>
                  <a:lnTo>
                    <a:pt x="96" y="1413"/>
                  </a:lnTo>
                  <a:lnTo>
                    <a:pt x="144" y="1413"/>
                  </a:lnTo>
                  <a:lnTo>
                    <a:pt x="193" y="1387"/>
                  </a:lnTo>
                  <a:lnTo>
                    <a:pt x="217" y="1361"/>
                  </a:lnTo>
                  <a:lnTo>
                    <a:pt x="253" y="1284"/>
                  </a:lnTo>
                  <a:lnTo>
                    <a:pt x="253" y="1259"/>
                  </a:lnTo>
                  <a:lnTo>
                    <a:pt x="277" y="1169"/>
                  </a:lnTo>
                  <a:lnTo>
                    <a:pt x="289" y="1040"/>
                  </a:lnTo>
                  <a:lnTo>
                    <a:pt x="325" y="899"/>
                  </a:lnTo>
                  <a:lnTo>
                    <a:pt x="350" y="758"/>
                  </a:lnTo>
                  <a:lnTo>
                    <a:pt x="362" y="629"/>
                  </a:lnTo>
                  <a:lnTo>
                    <a:pt x="386" y="539"/>
                  </a:lnTo>
                  <a:lnTo>
                    <a:pt x="386" y="501"/>
                  </a:lnTo>
                  <a:lnTo>
                    <a:pt x="241" y="501"/>
                  </a:lnTo>
                  <a:lnTo>
                    <a:pt x="229" y="488"/>
                  </a:lnTo>
                  <a:lnTo>
                    <a:pt x="229" y="449"/>
                  </a:lnTo>
                  <a:lnTo>
                    <a:pt x="241" y="436"/>
                  </a:lnTo>
                  <a:lnTo>
                    <a:pt x="398" y="436"/>
                  </a:lnTo>
                  <a:lnTo>
                    <a:pt x="422" y="282"/>
                  </a:lnTo>
                  <a:lnTo>
                    <a:pt x="446" y="180"/>
                  </a:lnTo>
                  <a:lnTo>
                    <a:pt x="470" y="115"/>
                  </a:lnTo>
                  <a:lnTo>
                    <a:pt x="494" y="77"/>
                  </a:lnTo>
                  <a:lnTo>
                    <a:pt x="531" y="38"/>
                  </a:lnTo>
                  <a:lnTo>
                    <a:pt x="567" y="12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36757" y="3355"/>
              <a:ext cx="507" cy="2261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95" y="25"/>
                </a:cxn>
                <a:cxn ang="0">
                  <a:pos x="495" y="38"/>
                </a:cxn>
                <a:cxn ang="0">
                  <a:pos x="471" y="64"/>
                </a:cxn>
                <a:cxn ang="0">
                  <a:pos x="338" y="244"/>
                </a:cxn>
                <a:cxn ang="0">
                  <a:pos x="242" y="449"/>
                </a:cxn>
                <a:cxn ang="0">
                  <a:pos x="181" y="668"/>
                </a:cxn>
                <a:cxn ang="0">
                  <a:pos x="145" y="899"/>
                </a:cxn>
                <a:cxn ang="0">
                  <a:pos x="133" y="1130"/>
                </a:cxn>
                <a:cxn ang="0">
                  <a:pos x="145" y="1349"/>
                </a:cxn>
                <a:cxn ang="0">
                  <a:pos x="181" y="1580"/>
                </a:cxn>
                <a:cxn ang="0">
                  <a:pos x="242" y="1798"/>
                </a:cxn>
                <a:cxn ang="0">
                  <a:pos x="338" y="2017"/>
                </a:cxn>
                <a:cxn ang="0">
                  <a:pos x="471" y="2197"/>
                </a:cxn>
                <a:cxn ang="0">
                  <a:pos x="507" y="2235"/>
                </a:cxn>
                <a:cxn ang="0">
                  <a:pos x="507" y="2248"/>
                </a:cxn>
                <a:cxn ang="0">
                  <a:pos x="495" y="2235"/>
                </a:cxn>
                <a:cxn ang="0">
                  <a:pos x="471" y="2261"/>
                </a:cxn>
                <a:cxn ang="0">
                  <a:pos x="447" y="2248"/>
                </a:cxn>
                <a:cxn ang="0">
                  <a:pos x="386" y="2197"/>
                </a:cxn>
                <a:cxn ang="0">
                  <a:pos x="314" y="2107"/>
                </a:cxn>
                <a:cxn ang="0">
                  <a:pos x="229" y="1991"/>
                </a:cxn>
                <a:cxn ang="0">
                  <a:pos x="145" y="1837"/>
                </a:cxn>
                <a:cxn ang="0">
                  <a:pos x="48" y="1580"/>
                </a:cxn>
                <a:cxn ang="0">
                  <a:pos x="12" y="1336"/>
                </a:cxn>
                <a:cxn ang="0">
                  <a:pos x="0" y="1130"/>
                </a:cxn>
                <a:cxn ang="0">
                  <a:pos x="12" y="925"/>
                </a:cxn>
                <a:cxn ang="0">
                  <a:pos x="48" y="681"/>
                </a:cxn>
                <a:cxn ang="0">
                  <a:pos x="133" y="437"/>
                </a:cxn>
                <a:cxn ang="0">
                  <a:pos x="217" y="282"/>
                </a:cxn>
                <a:cxn ang="0">
                  <a:pos x="302" y="167"/>
                </a:cxn>
                <a:cxn ang="0">
                  <a:pos x="374" y="77"/>
                </a:cxn>
                <a:cxn ang="0">
                  <a:pos x="435" y="13"/>
                </a:cxn>
                <a:cxn ang="0">
                  <a:pos x="471" y="0"/>
                </a:cxn>
              </a:cxnLst>
              <a:rect l="0" t="0" r="r" b="b"/>
              <a:pathLst>
                <a:path w="507" h="2261">
                  <a:moveTo>
                    <a:pt x="471" y="0"/>
                  </a:moveTo>
                  <a:lnTo>
                    <a:pt x="495" y="25"/>
                  </a:lnTo>
                  <a:lnTo>
                    <a:pt x="495" y="38"/>
                  </a:lnTo>
                  <a:lnTo>
                    <a:pt x="471" y="64"/>
                  </a:lnTo>
                  <a:lnTo>
                    <a:pt x="338" y="244"/>
                  </a:lnTo>
                  <a:lnTo>
                    <a:pt x="242" y="449"/>
                  </a:lnTo>
                  <a:lnTo>
                    <a:pt x="181" y="668"/>
                  </a:lnTo>
                  <a:lnTo>
                    <a:pt x="145" y="899"/>
                  </a:lnTo>
                  <a:lnTo>
                    <a:pt x="133" y="1130"/>
                  </a:lnTo>
                  <a:lnTo>
                    <a:pt x="145" y="1349"/>
                  </a:lnTo>
                  <a:lnTo>
                    <a:pt x="181" y="1580"/>
                  </a:lnTo>
                  <a:lnTo>
                    <a:pt x="242" y="1798"/>
                  </a:lnTo>
                  <a:lnTo>
                    <a:pt x="338" y="2017"/>
                  </a:lnTo>
                  <a:lnTo>
                    <a:pt x="471" y="2197"/>
                  </a:lnTo>
                  <a:lnTo>
                    <a:pt x="507" y="2235"/>
                  </a:lnTo>
                  <a:lnTo>
                    <a:pt x="507" y="2248"/>
                  </a:lnTo>
                  <a:lnTo>
                    <a:pt x="495" y="2235"/>
                  </a:lnTo>
                  <a:lnTo>
                    <a:pt x="471" y="2261"/>
                  </a:lnTo>
                  <a:lnTo>
                    <a:pt x="447" y="2248"/>
                  </a:lnTo>
                  <a:lnTo>
                    <a:pt x="386" y="2197"/>
                  </a:lnTo>
                  <a:lnTo>
                    <a:pt x="314" y="2107"/>
                  </a:lnTo>
                  <a:lnTo>
                    <a:pt x="229" y="1991"/>
                  </a:lnTo>
                  <a:lnTo>
                    <a:pt x="145" y="1837"/>
                  </a:lnTo>
                  <a:lnTo>
                    <a:pt x="48" y="1580"/>
                  </a:lnTo>
                  <a:lnTo>
                    <a:pt x="12" y="1336"/>
                  </a:lnTo>
                  <a:lnTo>
                    <a:pt x="0" y="1130"/>
                  </a:lnTo>
                  <a:lnTo>
                    <a:pt x="12" y="925"/>
                  </a:lnTo>
                  <a:lnTo>
                    <a:pt x="48" y="681"/>
                  </a:lnTo>
                  <a:lnTo>
                    <a:pt x="133" y="437"/>
                  </a:lnTo>
                  <a:lnTo>
                    <a:pt x="217" y="282"/>
                  </a:lnTo>
                  <a:lnTo>
                    <a:pt x="302" y="167"/>
                  </a:lnTo>
                  <a:lnTo>
                    <a:pt x="374" y="77"/>
                  </a:lnTo>
                  <a:lnTo>
                    <a:pt x="435" y="13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7529" y="3470"/>
              <a:ext cx="1400" cy="1606"/>
            </a:xfrm>
            <a:custGeom>
              <a:avLst/>
              <a:gdLst/>
              <a:ahLst/>
              <a:cxnLst>
                <a:cxn ang="0">
                  <a:pos x="411" y="26"/>
                </a:cxn>
                <a:cxn ang="0">
                  <a:pos x="580" y="193"/>
                </a:cxn>
                <a:cxn ang="0">
                  <a:pos x="676" y="399"/>
                </a:cxn>
                <a:cxn ang="0">
                  <a:pos x="700" y="553"/>
                </a:cxn>
                <a:cxn ang="0">
                  <a:pos x="809" y="206"/>
                </a:cxn>
                <a:cxn ang="0">
                  <a:pos x="990" y="26"/>
                </a:cxn>
                <a:cxn ang="0">
                  <a:pos x="1231" y="26"/>
                </a:cxn>
                <a:cxn ang="0">
                  <a:pos x="1364" y="167"/>
                </a:cxn>
                <a:cxn ang="0">
                  <a:pos x="1400" y="347"/>
                </a:cxn>
                <a:cxn ang="0">
                  <a:pos x="1388" y="386"/>
                </a:cxn>
                <a:cxn ang="0">
                  <a:pos x="1328" y="360"/>
                </a:cxn>
                <a:cxn ang="0">
                  <a:pos x="1304" y="257"/>
                </a:cxn>
                <a:cxn ang="0">
                  <a:pos x="1183" y="180"/>
                </a:cxn>
                <a:cxn ang="0">
                  <a:pos x="1014" y="193"/>
                </a:cxn>
                <a:cxn ang="0">
                  <a:pos x="869" y="347"/>
                </a:cxn>
                <a:cxn ang="0">
                  <a:pos x="797" y="579"/>
                </a:cxn>
                <a:cxn ang="0">
                  <a:pos x="785" y="1478"/>
                </a:cxn>
                <a:cxn ang="0">
                  <a:pos x="869" y="1529"/>
                </a:cxn>
                <a:cxn ang="0">
                  <a:pos x="1062" y="1606"/>
                </a:cxn>
                <a:cxn ang="0">
                  <a:pos x="411" y="1593"/>
                </a:cxn>
                <a:cxn ang="0">
                  <a:pos x="338" y="1529"/>
                </a:cxn>
                <a:cxn ang="0">
                  <a:pos x="592" y="1504"/>
                </a:cxn>
                <a:cxn ang="0">
                  <a:pos x="616" y="720"/>
                </a:cxn>
                <a:cxn ang="0">
                  <a:pos x="580" y="489"/>
                </a:cxn>
                <a:cxn ang="0">
                  <a:pos x="471" y="270"/>
                </a:cxn>
                <a:cxn ang="0">
                  <a:pos x="278" y="180"/>
                </a:cxn>
                <a:cxn ang="0">
                  <a:pos x="206" y="193"/>
                </a:cxn>
                <a:cxn ang="0">
                  <a:pos x="97" y="270"/>
                </a:cxn>
                <a:cxn ang="0">
                  <a:pos x="73" y="373"/>
                </a:cxn>
                <a:cxn ang="0">
                  <a:pos x="12" y="386"/>
                </a:cxn>
                <a:cxn ang="0">
                  <a:pos x="0" y="347"/>
                </a:cxn>
                <a:cxn ang="0">
                  <a:pos x="37" y="167"/>
                </a:cxn>
                <a:cxn ang="0">
                  <a:pos x="169" y="26"/>
                </a:cxn>
              </a:cxnLst>
              <a:rect l="0" t="0" r="r" b="b"/>
              <a:pathLst>
                <a:path w="1400" h="1606">
                  <a:moveTo>
                    <a:pt x="278" y="0"/>
                  </a:moveTo>
                  <a:lnTo>
                    <a:pt x="411" y="26"/>
                  </a:lnTo>
                  <a:lnTo>
                    <a:pt x="507" y="90"/>
                  </a:lnTo>
                  <a:lnTo>
                    <a:pt x="580" y="193"/>
                  </a:lnTo>
                  <a:lnTo>
                    <a:pt x="640" y="296"/>
                  </a:lnTo>
                  <a:lnTo>
                    <a:pt x="676" y="399"/>
                  </a:lnTo>
                  <a:lnTo>
                    <a:pt x="688" y="489"/>
                  </a:lnTo>
                  <a:lnTo>
                    <a:pt x="700" y="553"/>
                  </a:lnTo>
                  <a:lnTo>
                    <a:pt x="736" y="360"/>
                  </a:lnTo>
                  <a:lnTo>
                    <a:pt x="809" y="206"/>
                  </a:lnTo>
                  <a:lnTo>
                    <a:pt x="893" y="90"/>
                  </a:lnTo>
                  <a:lnTo>
                    <a:pt x="990" y="26"/>
                  </a:lnTo>
                  <a:lnTo>
                    <a:pt x="1123" y="0"/>
                  </a:lnTo>
                  <a:lnTo>
                    <a:pt x="1231" y="26"/>
                  </a:lnTo>
                  <a:lnTo>
                    <a:pt x="1304" y="77"/>
                  </a:lnTo>
                  <a:lnTo>
                    <a:pt x="1364" y="167"/>
                  </a:lnTo>
                  <a:lnTo>
                    <a:pt x="1388" y="257"/>
                  </a:lnTo>
                  <a:lnTo>
                    <a:pt x="1400" y="347"/>
                  </a:lnTo>
                  <a:lnTo>
                    <a:pt x="1400" y="373"/>
                  </a:lnTo>
                  <a:lnTo>
                    <a:pt x="1388" y="386"/>
                  </a:lnTo>
                  <a:lnTo>
                    <a:pt x="1352" y="386"/>
                  </a:lnTo>
                  <a:lnTo>
                    <a:pt x="1328" y="360"/>
                  </a:lnTo>
                  <a:lnTo>
                    <a:pt x="1328" y="347"/>
                  </a:lnTo>
                  <a:lnTo>
                    <a:pt x="1304" y="257"/>
                  </a:lnTo>
                  <a:lnTo>
                    <a:pt x="1243" y="206"/>
                  </a:lnTo>
                  <a:lnTo>
                    <a:pt x="1183" y="180"/>
                  </a:lnTo>
                  <a:lnTo>
                    <a:pt x="1123" y="167"/>
                  </a:lnTo>
                  <a:lnTo>
                    <a:pt x="1014" y="193"/>
                  </a:lnTo>
                  <a:lnTo>
                    <a:pt x="929" y="257"/>
                  </a:lnTo>
                  <a:lnTo>
                    <a:pt x="869" y="347"/>
                  </a:lnTo>
                  <a:lnTo>
                    <a:pt x="821" y="463"/>
                  </a:lnTo>
                  <a:lnTo>
                    <a:pt x="797" y="579"/>
                  </a:lnTo>
                  <a:lnTo>
                    <a:pt x="785" y="694"/>
                  </a:lnTo>
                  <a:lnTo>
                    <a:pt x="785" y="1478"/>
                  </a:lnTo>
                  <a:lnTo>
                    <a:pt x="809" y="1504"/>
                  </a:lnTo>
                  <a:lnTo>
                    <a:pt x="869" y="1529"/>
                  </a:lnTo>
                  <a:lnTo>
                    <a:pt x="1062" y="1529"/>
                  </a:lnTo>
                  <a:lnTo>
                    <a:pt x="1062" y="1606"/>
                  </a:lnTo>
                  <a:lnTo>
                    <a:pt x="990" y="1593"/>
                  </a:lnTo>
                  <a:lnTo>
                    <a:pt x="411" y="1593"/>
                  </a:lnTo>
                  <a:lnTo>
                    <a:pt x="338" y="1606"/>
                  </a:lnTo>
                  <a:lnTo>
                    <a:pt x="338" y="1529"/>
                  </a:lnTo>
                  <a:lnTo>
                    <a:pt x="531" y="1529"/>
                  </a:lnTo>
                  <a:lnTo>
                    <a:pt x="592" y="1504"/>
                  </a:lnTo>
                  <a:lnTo>
                    <a:pt x="616" y="1478"/>
                  </a:lnTo>
                  <a:lnTo>
                    <a:pt x="616" y="720"/>
                  </a:lnTo>
                  <a:lnTo>
                    <a:pt x="604" y="604"/>
                  </a:lnTo>
                  <a:lnTo>
                    <a:pt x="580" y="489"/>
                  </a:lnTo>
                  <a:lnTo>
                    <a:pt x="531" y="373"/>
                  </a:lnTo>
                  <a:lnTo>
                    <a:pt x="471" y="270"/>
                  </a:lnTo>
                  <a:lnTo>
                    <a:pt x="387" y="206"/>
                  </a:lnTo>
                  <a:lnTo>
                    <a:pt x="278" y="180"/>
                  </a:lnTo>
                  <a:lnTo>
                    <a:pt x="254" y="180"/>
                  </a:lnTo>
                  <a:lnTo>
                    <a:pt x="206" y="193"/>
                  </a:lnTo>
                  <a:lnTo>
                    <a:pt x="145" y="219"/>
                  </a:lnTo>
                  <a:lnTo>
                    <a:pt x="97" y="270"/>
                  </a:lnTo>
                  <a:lnTo>
                    <a:pt x="73" y="360"/>
                  </a:lnTo>
                  <a:lnTo>
                    <a:pt x="73" y="373"/>
                  </a:lnTo>
                  <a:lnTo>
                    <a:pt x="61" y="386"/>
                  </a:lnTo>
                  <a:lnTo>
                    <a:pt x="12" y="386"/>
                  </a:lnTo>
                  <a:lnTo>
                    <a:pt x="0" y="373"/>
                  </a:lnTo>
                  <a:lnTo>
                    <a:pt x="0" y="347"/>
                  </a:lnTo>
                  <a:lnTo>
                    <a:pt x="12" y="257"/>
                  </a:lnTo>
                  <a:lnTo>
                    <a:pt x="37" y="167"/>
                  </a:lnTo>
                  <a:lnTo>
                    <a:pt x="97" y="77"/>
                  </a:lnTo>
                  <a:lnTo>
                    <a:pt x="169" y="26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39170" y="3368"/>
              <a:ext cx="495" cy="226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9" y="12"/>
                </a:cxn>
                <a:cxn ang="0">
                  <a:pos x="109" y="64"/>
                </a:cxn>
                <a:cxn ang="0">
                  <a:pos x="181" y="154"/>
                </a:cxn>
                <a:cxn ang="0">
                  <a:pos x="266" y="269"/>
                </a:cxn>
                <a:cxn ang="0">
                  <a:pos x="350" y="424"/>
                </a:cxn>
                <a:cxn ang="0">
                  <a:pos x="447" y="681"/>
                </a:cxn>
                <a:cxn ang="0">
                  <a:pos x="483" y="925"/>
                </a:cxn>
                <a:cxn ang="0">
                  <a:pos x="495" y="1130"/>
                </a:cxn>
                <a:cxn ang="0">
                  <a:pos x="483" y="1336"/>
                </a:cxn>
                <a:cxn ang="0">
                  <a:pos x="447" y="1580"/>
                </a:cxn>
                <a:cxn ang="0">
                  <a:pos x="362" y="1824"/>
                </a:cxn>
                <a:cxn ang="0">
                  <a:pos x="278" y="1978"/>
                </a:cxn>
                <a:cxn ang="0">
                  <a:pos x="193" y="2094"/>
                </a:cxn>
                <a:cxn ang="0">
                  <a:pos x="121" y="2184"/>
                </a:cxn>
                <a:cxn ang="0">
                  <a:pos x="61" y="2248"/>
                </a:cxn>
                <a:cxn ang="0">
                  <a:pos x="25" y="2261"/>
                </a:cxn>
                <a:cxn ang="0">
                  <a:pos x="0" y="2235"/>
                </a:cxn>
                <a:cxn ang="0">
                  <a:pos x="0" y="2222"/>
                </a:cxn>
                <a:cxn ang="0">
                  <a:pos x="25" y="2197"/>
                </a:cxn>
                <a:cxn ang="0">
                  <a:pos x="157" y="2017"/>
                </a:cxn>
                <a:cxn ang="0">
                  <a:pos x="254" y="1811"/>
                </a:cxn>
                <a:cxn ang="0">
                  <a:pos x="314" y="1593"/>
                </a:cxn>
                <a:cxn ang="0">
                  <a:pos x="350" y="1361"/>
                </a:cxn>
                <a:cxn ang="0">
                  <a:pos x="362" y="1130"/>
                </a:cxn>
                <a:cxn ang="0">
                  <a:pos x="338" y="796"/>
                </a:cxn>
                <a:cxn ang="0">
                  <a:pos x="278" y="501"/>
                </a:cxn>
                <a:cxn ang="0">
                  <a:pos x="169" y="269"/>
                </a:cxn>
                <a:cxn ang="0">
                  <a:pos x="37" y="77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495" h="2261">
                  <a:moveTo>
                    <a:pt x="25" y="0"/>
                  </a:moveTo>
                  <a:lnTo>
                    <a:pt x="49" y="12"/>
                  </a:lnTo>
                  <a:lnTo>
                    <a:pt x="109" y="64"/>
                  </a:lnTo>
                  <a:lnTo>
                    <a:pt x="181" y="154"/>
                  </a:lnTo>
                  <a:lnTo>
                    <a:pt x="266" y="269"/>
                  </a:lnTo>
                  <a:lnTo>
                    <a:pt x="350" y="424"/>
                  </a:lnTo>
                  <a:lnTo>
                    <a:pt x="447" y="681"/>
                  </a:lnTo>
                  <a:lnTo>
                    <a:pt x="483" y="925"/>
                  </a:lnTo>
                  <a:lnTo>
                    <a:pt x="495" y="1130"/>
                  </a:lnTo>
                  <a:lnTo>
                    <a:pt x="483" y="1336"/>
                  </a:lnTo>
                  <a:lnTo>
                    <a:pt x="447" y="1580"/>
                  </a:lnTo>
                  <a:lnTo>
                    <a:pt x="362" y="1824"/>
                  </a:lnTo>
                  <a:lnTo>
                    <a:pt x="278" y="1978"/>
                  </a:lnTo>
                  <a:lnTo>
                    <a:pt x="193" y="2094"/>
                  </a:lnTo>
                  <a:lnTo>
                    <a:pt x="121" y="2184"/>
                  </a:lnTo>
                  <a:lnTo>
                    <a:pt x="61" y="2248"/>
                  </a:lnTo>
                  <a:lnTo>
                    <a:pt x="25" y="2261"/>
                  </a:lnTo>
                  <a:lnTo>
                    <a:pt x="0" y="2235"/>
                  </a:lnTo>
                  <a:lnTo>
                    <a:pt x="0" y="2222"/>
                  </a:lnTo>
                  <a:lnTo>
                    <a:pt x="25" y="2197"/>
                  </a:lnTo>
                  <a:lnTo>
                    <a:pt x="157" y="2017"/>
                  </a:lnTo>
                  <a:lnTo>
                    <a:pt x="254" y="1811"/>
                  </a:lnTo>
                  <a:lnTo>
                    <a:pt x="314" y="1593"/>
                  </a:lnTo>
                  <a:lnTo>
                    <a:pt x="350" y="1361"/>
                  </a:lnTo>
                  <a:lnTo>
                    <a:pt x="362" y="1130"/>
                  </a:lnTo>
                  <a:lnTo>
                    <a:pt x="338" y="796"/>
                  </a:lnTo>
                  <a:lnTo>
                    <a:pt x="278" y="501"/>
                  </a:lnTo>
                  <a:lnTo>
                    <a:pt x="169" y="269"/>
                  </a:lnTo>
                  <a:lnTo>
                    <a:pt x="37" y="77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6477000" y="2057400"/>
            <a:ext cx="2667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181600" y="2057400"/>
            <a:ext cx="12954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V="1">
            <a:off x="6210300" y="1485900"/>
            <a:ext cx="1143794" cy="7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781800" y="1447800"/>
            <a:ext cx="914400" cy="610394"/>
          </a:xfrm>
          <a:prstGeom prst="straightConnector1">
            <a:avLst/>
          </a:prstGeom>
          <a:ln w="381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629400" y="457200"/>
            <a:ext cx="394172" cy="381000"/>
            <a:chOff x="4248" y="257"/>
            <a:chExt cx="2005" cy="193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248" y="1155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51" y="257"/>
              <a:ext cx="702" cy="1081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1"/>
                </a:cxn>
                <a:cxn ang="0">
                  <a:pos x="580" y="76"/>
                </a:cxn>
                <a:cxn ang="0">
                  <a:pos x="644" y="141"/>
                </a:cxn>
                <a:cxn ang="0">
                  <a:pos x="687" y="222"/>
                </a:cxn>
                <a:cxn ang="0">
                  <a:pos x="702" y="318"/>
                </a:cxn>
                <a:cxn ang="0">
                  <a:pos x="687" y="411"/>
                </a:cxn>
                <a:cxn ang="0">
                  <a:pos x="649" y="492"/>
                </a:cxn>
                <a:cxn ang="0">
                  <a:pos x="591" y="563"/>
                </a:cxn>
                <a:cxn ang="0">
                  <a:pos x="523" y="628"/>
                </a:cxn>
                <a:cxn ang="0">
                  <a:pos x="439" y="696"/>
                </a:cxn>
                <a:cxn ang="0">
                  <a:pos x="375" y="750"/>
                </a:cxn>
                <a:cxn ang="0">
                  <a:pos x="324" y="794"/>
                </a:cxn>
                <a:cxn ang="0">
                  <a:pos x="263" y="848"/>
                </a:cxn>
                <a:cxn ang="0">
                  <a:pos x="188" y="917"/>
                </a:cxn>
                <a:cxn ang="0">
                  <a:pos x="496" y="943"/>
                </a:cxn>
                <a:cxn ang="0">
                  <a:pos x="548" y="942"/>
                </a:cxn>
                <a:cxn ang="0">
                  <a:pos x="592" y="938"/>
                </a:cxn>
                <a:cxn ang="0">
                  <a:pos x="612" y="926"/>
                </a:cxn>
                <a:cxn ang="0">
                  <a:pos x="627" y="885"/>
                </a:cxn>
                <a:cxn ang="0">
                  <a:pos x="642" y="813"/>
                </a:cxn>
                <a:cxn ang="0">
                  <a:pos x="702" y="785"/>
                </a:cxn>
                <a:cxn ang="0">
                  <a:pos x="0" y="1054"/>
                </a:cxn>
                <a:cxn ang="0">
                  <a:pos x="4" y="1032"/>
                </a:cxn>
                <a:cxn ang="0">
                  <a:pos x="17" y="1016"/>
                </a:cxn>
                <a:cxn ang="0">
                  <a:pos x="427" y="595"/>
                </a:cxn>
                <a:cxn ang="0">
                  <a:pos x="476" y="530"/>
                </a:cxn>
                <a:cxn ang="0">
                  <a:pos x="521" y="448"/>
                </a:cxn>
                <a:cxn ang="0">
                  <a:pos x="546" y="352"/>
                </a:cxn>
                <a:cxn ang="0">
                  <a:pos x="543" y="266"/>
                </a:cxn>
                <a:cxn ang="0">
                  <a:pos x="520" y="193"/>
                </a:cxn>
                <a:cxn ang="0">
                  <a:pos x="478" y="130"/>
                </a:cxn>
                <a:cxn ang="0">
                  <a:pos x="416" y="83"/>
                </a:cxn>
                <a:cxn ang="0">
                  <a:pos x="336" y="59"/>
                </a:cxn>
                <a:cxn ang="0">
                  <a:pos x="269" y="60"/>
                </a:cxn>
                <a:cxn ang="0">
                  <a:pos x="211" y="76"/>
                </a:cxn>
                <a:cxn ang="0">
                  <a:pos x="154" y="109"/>
                </a:cxn>
                <a:cxn ang="0">
                  <a:pos x="104" y="162"/>
                </a:cxn>
                <a:cxn ang="0">
                  <a:pos x="96" y="211"/>
                </a:cxn>
                <a:cxn ang="0">
                  <a:pos x="136" y="226"/>
                </a:cxn>
                <a:cxn ang="0">
                  <a:pos x="158" y="252"/>
                </a:cxn>
                <a:cxn ang="0">
                  <a:pos x="167" y="280"/>
                </a:cxn>
                <a:cxn ang="0">
                  <a:pos x="167" y="313"/>
                </a:cxn>
                <a:cxn ang="0">
                  <a:pos x="150" y="353"/>
                </a:cxn>
                <a:cxn ang="0">
                  <a:pos x="119" y="376"/>
                </a:cxn>
                <a:cxn ang="0">
                  <a:pos x="84" y="384"/>
                </a:cxn>
                <a:cxn ang="0">
                  <a:pos x="67" y="381"/>
                </a:cxn>
                <a:cxn ang="0">
                  <a:pos x="41" y="372"/>
                </a:cxn>
                <a:cxn ang="0">
                  <a:pos x="16" y="350"/>
                </a:cxn>
                <a:cxn ang="0">
                  <a:pos x="1" y="311"/>
                </a:cxn>
                <a:cxn ang="0">
                  <a:pos x="6" y="233"/>
                </a:cxn>
                <a:cxn ang="0">
                  <a:pos x="42" y="149"/>
                </a:cxn>
                <a:cxn ang="0">
                  <a:pos x="103" y="79"/>
                </a:cxn>
                <a:cxn ang="0">
                  <a:pos x="188" y="27"/>
                </a:cxn>
                <a:cxn ang="0">
                  <a:pos x="291" y="2"/>
                </a:cxn>
              </a:cxnLst>
              <a:rect l="0" t="0" r="r" b="b"/>
              <a:pathLst>
                <a:path w="702" h="1081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20"/>
                  </a:lnTo>
                  <a:lnTo>
                    <a:pt x="497" y="31"/>
                  </a:lnTo>
                  <a:lnTo>
                    <a:pt x="527" y="44"/>
                  </a:lnTo>
                  <a:lnTo>
                    <a:pt x="554" y="59"/>
                  </a:lnTo>
                  <a:lnTo>
                    <a:pt x="580" y="76"/>
                  </a:lnTo>
                  <a:lnTo>
                    <a:pt x="604" y="96"/>
                  </a:lnTo>
                  <a:lnTo>
                    <a:pt x="625" y="118"/>
                  </a:lnTo>
                  <a:lnTo>
                    <a:pt x="644" y="141"/>
                  </a:lnTo>
                  <a:lnTo>
                    <a:pt x="661" y="166"/>
                  </a:lnTo>
                  <a:lnTo>
                    <a:pt x="676" y="194"/>
                  </a:lnTo>
                  <a:lnTo>
                    <a:pt x="687" y="222"/>
                  </a:lnTo>
                  <a:lnTo>
                    <a:pt x="695" y="252"/>
                  </a:lnTo>
                  <a:lnTo>
                    <a:pt x="700" y="285"/>
                  </a:lnTo>
                  <a:lnTo>
                    <a:pt x="702" y="318"/>
                  </a:lnTo>
                  <a:lnTo>
                    <a:pt x="700" y="351"/>
                  </a:lnTo>
                  <a:lnTo>
                    <a:pt x="695" y="381"/>
                  </a:lnTo>
                  <a:lnTo>
                    <a:pt x="687" y="411"/>
                  </a:lnTo>
                  <a:lnTo>
                    <a:pt x="676" y="439"/>
                  </a:lnTo>
                  <a:lnTo>
                    <a:pt x="664" y="466"/>
                  </a:lnTo>
                  <a:lnTo>
                    <a:pt x="649" y="492"/>
                  </a:lnTo>
                  <a:lnTo>
                    <a:pt x="631" y="517"/>
                  </a:lnTo>
                  <a:lnTo>
                    <a:pt x="612" y="541"/>
                  </a:lnTo>
                  <a:lnTo>
                    <a:pt x="591" y="563"/>
                  </a:lnTo>
                  <a:lnTo>
                    <a:pt x="570" y="586"/>
                  </a:lnTo>
                  <a:lnTo>
                    <a:pt x="546" y="607"/>
                  </a:lnTo>
                  <a:lnTo>
                    <a:pt x="523" y="628"/>
                  </a:lnTo>
                  <a:lnTo>
                    <a:pt x="474" y="669"/>
                  </a:lnTo>
                  <a:lnTo>
                    <a:pt x="457" y="683"/>
                  </a:lnTo>
                  <a:lnTo>
                    <a:pt x="439" y="696"/>
                  </a:lnTo>
                  <a:lnTo>
                    <a:pt x="423" y="710"/>
                  </a:lnTo>
                  <a:lnTo>
                    <a:pt x="392" y="736"/>
                  </a:lnTo>
                  <a:lnTo>
                    <a:pt x="375" y="750"/>
                  </a:lnTo>
                  <a:lnTo>
                    <a:pt x="359" y="764"/>
                  </a:lnTo>
                  <a:lnTo>
                    <a:pt x="342" y="778"/>
                  </a:lnTo>
                  <a:lnTo>
                    <a:pt x="324" y="794"/>
                  </a:lnTo>
                  <a:lnTo>
                    <a:pt x="305" y="811"/>
                  </a:lnTo>
                  <a:lnTo>
                    <a:pt x="285" y="828"/>
                  </a:lnTo>
                  <a:lnTo>
                    <a:pt x="263" y="848"/>
                  </a:lnTo>
                  <a:lnTo>
                    <a:pt x="240" y="869"/>
                  </a:lnTo>
                  <a:lnTo>
                    <a:pt x="215" y="892"/>
                  </a:lnTo>
                  <a:lnTo>
                    <a:pt x="188" y="917"/>
                  </a:lnTo>
                  <a:lnTo>
                    <a:pt x="158" y="944"/>
                  </a:lnTo>
                  <a:lnTo>
                    <a:pt x="480" y="944"/>
                  </a:lnTo>
                  <a:lnTo>
                    <a:pt x="496" y="943"/>
                  </a:lnTo>
                  <a:lnTo>
                    <a:pt x="513" y="943"/>
                  </a:lnTo>
                  <a:lnTo>
                    <a:pt x="531" y="942"/>
                  </a:lnTo>
                  <a:lnTo>
                    <a:pt x="548" y="942"/>
                  </a:lnTo>
                  <a:lnTo>
                    <a:pt x="564" y="941"/>
                  </a:lnTo>
                  <a:lnTo>
                    <a:pt x="579" y="940"/>
                  </a:lnTo>
                  <a:lnTo>
                    <a:pt x="592" y="938"/>
                  </a:lnTo>
                  <a:lnTo>
                    <a:pt x="602" y="935"/>
                  </a:lnTo>
                  <a:lnTo>
                    <a:pt x="607" y="933"/>
                  </a:lnTo>
                  <a:lnTo>
                    <a:pt x="612" y="926"/>
                  </a:lnTo>
                  <a:lnTo>
                    <a:pt x="617" y="916"/>
                  </a:lnTo>
                  <a:lnTo>
                    <a:pt x="623" y="902"/>
                  </a:lnTo>
                  <a:lnTo>
                    <a:pt x="627" y="885"/>
                  </a:lnTo>
                  <a:lnTo>
                    <a:pt x="636" y="849"/>
                  </a:lnTo>
                  <a:lnTo>
                    <a:pt x="639" y="830"/>
                  </a:lnTo>
                  <a:lnTo>
                    <a:pt x="642" y="813"/>
                  </a:lnTo>
                  <a:lnTo>
                    <a:pt x="644" y="797"/>
                  </a:lnTo>
                  <a:lnTo>
                    <a:pt x="646" y="785"/>
                  </a:lnTo>
                  <a:lnTo>
                    <a:pt x="702" y="785"/>
                  </a:lnTo>
                  <a:lnTo>
                    <a:pt x="653" y="1081"/>
                  </a:lnTo>
                  <a:lnTo>
                    <a:pt x="0" y="1081"/>
                  </a:lnTo>
                  <a:lnTo>
                    <a:pt x="0" y="1054"/>
                  </a:lnTo>
                  <a:lnTo>
                    <a:pt x="0" y="1045"/>
                  </a:lnTo>
                  <a:lnTo>
                    <a:pt x="2" y="1038"/>
                  </a:lnTo>
                  <a:lnTo>
                    <a:pt x="4" y="1032"/>
                  </a:lnTo>
                  <a:lnTo>
                    <a:pt x="7" y="1027"/>
                  </a:lnTo>
                  <a:lnTo>
                    <a:pt x="11" y="1022"/>
                  </a:lnTo>
                  <a:lnTo>
                    <a:pt x="17" y="1016"/>
                  </a:lnTo>
                  <a:lnTo>
                    <a:pt x="397" y="629"/>
                  </a:lnTo>
                  <a:lnTo>
                    <a:pt x="411" y="614"/>
                  </a:lnTo>
                  <a:lnTo>
                    <a:pt x="427" y="595"/>
                  </a:lnTo>
                  <a:lnTo>
                    <a:pt x="443" y="576"/>
                  </a:lnTo>
                  <a:lnTo>
                    <a:pt x="459" y="554"/>
                  </a:lnTo>
                  <a:lnTo>
                    <a:pt x="476" y="530"/>
                  </a:lnTo>
                  <a:lnTo>
                    <a:pt x="492" y="504"/>
                  </a:lnTo>
                  <a:lnTo>
                    <a:pt x="507" y="477"/>
                  </a:lnTo>
                  <a:lnTo>
                    <a:pt x="521" y="448"/>
                  </a:lnTo>
                  <a:lnTo>
                    <a:pt x="531" y="417"/>
                  </a:lnTo>
                  <a:lnTo>
                    <a:pt x="540" y="386"/>
                  </a:lnTo>
                  <a:lnTo>
                    <a:pt x="546" y="352"/>
                  </a:lnTo>
                  <a:lnTo>
                    <a:pt x="548" y="318"/>
                  </a:lnTo>
                  <a:lnTo>
                    <a:pt x="546" y="292"/>
                  </a:lnTo>
                  <a:lnTo>
                    <a:pt x="543" y="266"/>
                  </a:lnTo>
                  <a:lnTo>
                    <a:pt x="538" y="241"/>
                  </a:lnTo>
                  <a:lnTo>
                    <a:pt x="530" y="216"/>
                  </a:lnTo>
                  <a:lnTo>
                    <a:pt x="520" y="193"/>
                  </a:lnTo>
                  <a:lnTo>
                    <a:pt x="508" y="170"/>
                  </a:lnTo>
                  <a:lnTo>
                    <a:pt x="494" y="149"/>
                  </a:lnTo>
                  <a:lnTo>
                    <a:pt x="478" y="130"/>
                  </a:lnTo>
                  <a:lnTo>
                    <a:pt x="459" y="111"/>
                  </a:lnTo>
                  <a:lnTo>
                    <a:pt x="438" y="96"/>
                  </a:lnTo>
                  <a:lnTo>
                    <a:pt x="416" y="83"/>
                  </a:lnTo>
                  <a:lnTo>
                    <a:pt x="391" y="72"/>
                  </a:lnTo>
                  <a:lnTo>
                    <a:pt x="365" y="64"/>
                  </a:lnTo>
                  <a:lnTo>
                    <a:pt x="336" y="59"/>
                  </a:lnTo>
                  <a:lnTo>
                    <a:pt x="305" y="57"/>
                  </a:lnTo>
                  <a:lnTo>
                    <a:pt x="288" y="58"/>
                  </a:lnTo>
                  <a:lnTo>
                    <a:pt x="269" y="60"/>
                  </a:lnTo>
                  <a:lnTo>
                    <a:pt x="250" y="64"/>
                  </a:lnTo>
                  <a:lnTo>
                    <a:pt x="231" y="69"/>
                  </a:lnTo>
                  <a:lnTo>
                    <a:pt x="211" y="76"/>
                  </a:lnTo>
                  <a:lnTo>
                    <a:pt x="192" y="85"/>
                  </a:lnTo>
                  <a:lnTo>
                    <a:pt x="173" y="96"/>
                  </a:lnTo>
                  <a:lnTo>
                    <a:pt x="154" y="109"/>
                  </a:lnTo>
                  <a:lnTo>
                    <a:pt x="136" y="124"/>
                  </a:lnTo>
                  <a:lnTo>
                    <a:pt x="119" y="142"/>
                  </a:lnTo>
                  <a:lnTo>
                    <a:pt x="104" y="162"/>
                  </a:lnTo>
                  <a:lnTo>
                    <a:pt x="89" y="184"/>
                  </a:lnTo>
                  <a:lnTo>
                    <a:pt x="77" y="210"/>
                  </a:lnTo>
                  <a:lnTo>
                    <a:pt x="96" y="211"/>
                  </a:lnTo>
                  <a:lnTo>
                    <a:pt x="112" y="214"/>
                  </a:lnTo>
                  <a:lnTo>
                    <a:pt x="126" y="219"/>
                  </a:lnTo>
                  <a:lnTo>
                    <a:pt x="136" y="226"/>
                  </a:lnTo>
                  <a:lnTo>
                    <a:pt x="146" y="233"/>
                  </a:lnTo>
                  <a:lnTo>
                    <a:pt x="153" y="243"/>
                  </a:lnTo>
                  <a:lnTo>
                    <a:pt x="158" y="252"/>
                  </a:lnTo>
                  <a:lnTo>
                    <a:pt x="162" y="262"/>
                  </a:lnTo>
                  <a:lnTo>
                    <a:pt x="166" y="271"/>
                  </a:lnTo>
                  <a:lnTo>
                    <a:pt x="167" y="280"/>
                  </a:lnTo>
                  <a:lnTo>
                    <a:pt x="168" y="289"/>
                  </a:lnTo>
                  <a:lnTo>
                    <a:pt x="168" y="297"/>
                  </a:lnTo>
                  <a:lnTo>
                    <a:pt x="167" y="313"/>
                  </a:lnTo>
                  <a:lnTo>
                    <a:pt x="164" y="328"/>
                  </a:lnTo>
                  <a:lnTo>
                    <a:pt x="158" y="341"/>
                  </a:lnTo>
                  <a:lnTo>
                    <a:pt x="150" y="353"/>
                  </a:lnTo>
                  <a:lnTo>
                    <a:pt x="141" y="362"/>
                  </a:lnTo>
                  <a:lnTo>
                    <a:pt x="130" y="370"/>
                  </a:lnTo>
                  <a:lnTo>
                    <a:pt x="119" y="376"/>
                  </a:lnTo>
                  <a:lnTo>
                    <a:pt x="108" y="380"/>
                  </a:lnTo>
                  <a:lnTo>
                    <a:pt x="96" y="383"/>
                  </a:lnTo>
                  <a:lnTo>
                    <a:pt x="84" y="384"/>
                  </a:lnTo>
                  <a:lnTo>
                    <a:pt x="80" y="384"/>
                  </a:lnTo>
                  <a:lnTo>
                    <a:pt x="74" y="383"/>
                  </a:lnTo>
                  <a:lnTo>
                    <a:pt x="67" y="381"/>
                  </a:lnTo>
                  <a:lnTo>
                    <a:pt x="59" y="379"/>
                  </a:lnTo>
                  <a:lnTo>
                    <a:pt x="50" y="377"/>
                  </a:lnTo>
                  <a:lnTo>
                    <a:pt x="41" y="372"/>
                  </a:lnTo>
                  <a:lnTo>
                    <a:pt x="32" y="366"/>
                  </a:lnTo>
                  <a:lnTo>
                    <a:pt x="23" y="359"/>
                  </a:lnTo>
                  <a:lnTo>
                    <a:pt x="16" y="350"/>
                  </a:lnTo>
                  <a:lnTo>
                    <a:pt x="9" y="339"/>
                  </a:lnTo>
                  <a:lnTo>
                    <a:pt x="4" y="326"/>
                  </a:lnTo>
                  <a:lnTo>
                    <a:pt x="1" y="311"/>
                  </a:lnTo>
                  <a:lnTo>
                    <a:pt x="0" y="293"/>
                  </a:lnTo>
                  <a:lnTo>
                    <a:pt x="2" y="263"/>
                  </a:lnTo>
                  <a:lnTo>
                    <a:pt x="6" y="233"/>
                  </a:lnTo>
                  <a:lnTo>
                    <a:pt x="15" y="204"/>
                  </a:lnTo>
                  <a:lnTo>
                    <a:pt x="27" y="176"/>
                  </a:lnTo>
                  <a:lnTo>
                    <a:pt x="42" y="149"/>
                  </a:lnTo>
                  <a:lnTo>
                    <a:pt x="59" y="124"/>
                  </a:lnTo>
                  <a:lnTo>
                    <a:pt x="80" y="100"/>
                  </a:lnTo>
                  <a:lnTo>
                    <a:pt x="103" y="79"/>
                  </a:lnTo>
                  <a:lnTo>
                    <a:pt x="128" y="60"/>
                  </a:lnTo>
                  <a:lnTo>
                    <a:pt x="157" y="42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8" name="Group 10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467600" y="914400"/>
            <a:ext cx="383752" cy="381000"/>
            <a:chOff x="4920" y="689"/>
            <a:chExt cx="1952" cy="1938"/>
          </a:xfrm>
        </p:grpSpPr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920" y="1587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6296" y="689"/>
              <a:ext cx="576" cy="1081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9" y="46"/>
                </a:cxn>
                <a:cxn ang="0">
                  <a:pos x="360" y="975"/>
                </a:cxn>
                <a:cxn ang="0">
                  <a:pos x="365" y="990"/>
                </a:cxn>
                <a:cxn ang="0">
                  <a:pos x="375" y="1002"/>
                </a:cxn>
                <a:cxn ang="0">
                  <a:pos x="393" y="1011"/>
                </a:cxn>
                <a:cxn ang="0">
                  <a:pos x="421" y="1018"/>
                </a:cxn>
                <a:cxn ang="0">
                  <a:pos x="462" y="1021"/>
                </a:cxn>
                <a:cxn ang="0">
                  <a:pos x="576" y="1022"/>
                </a:cxn>
                <a:cxn ang="0">
                  <a:pos x="567" y="1081"/>
                </a:cxn>
                <a:cxn ang="0">
                  <a:pos x="534" y="1080"/>
                </a:cxn>
                <a:cxn ang="0">
                  <a:pos x="490" y="1079"/>
                </a:cxn>
                <a:cxn ang="0">
                  <a:pos x="413" y="1076"/>
                </a:cxn>
                <a:cxn ang="0">
                  <a:pos x="364" y="1075"/>
                </a:cxn>
                <a:cxn ang="0">
                  <a:pos x="322" y="1074"/>
                </a:cxn>
                <a:cxn ang="0">
                  <a:pos x="278" y="1074"/>
                </a:cxn>
                <a:cxn ang="0">
                  <a:pos x="240" y="1074"/>
                </a:cxn>
                <a:cxn ang="0">
                  <a:pos x="192" y="1076"/>
                </a:cxn>
                <a:cxn ang="0">
                  <a:pos x="141" y="1077"/>
                </a:cxn>
                <a:cxn ang="0">
                  <a:pos x="91" y="1079"/>
                </a:cxn>
                <a:cxn ang="0">
                  <a:pos x="49" y="1080"/>
                </a:cxn>
                <a:cxn ang="0">
                  <a:pos x="19" y="1081"/>
                </a:cxn>
                <a:cxn ang="0">
                  <a:pos x="11" y="1023"/>
                </a:cxn>
                <a:cxn ang="0">
                  <a:pos x="125" y="1022"/>
                </a:cxn>
                <a:cxn ang="0">
                  <a:pos x="166" y="1018"/>
                </a:cxn>
                <a:cxn ang="0">
                  <a:pos x="194" y="1012"/>
                </a:cxn>
                <a:cxn ang="0">
                  <a:pos x="212" y="1003"/>
                </a:cxn>
                <a:cxn ang="0">
                  <a:pos x="222" y="991"/>
                </a:cxn>
                <a:cxn ang="0">
                  <a:pos x="227" y="976"/>
                </a:cxn>
                <a:cxn ang="0">
                  <a:pos x="228" y="119"/>
                </a:cxn>
                <a:cxn ang="0">
                  <a:pos x="170" y="142"/>
                </a:cxn>
                <a:cxn ang="0">
                  <a:pos x="111" y="155"/>
                </a:cxn>
                <a:cxn ang="0">
                  <a:pos x="58" y="161"/>
                </a:cxn>
                <a:cxn ang="0">
                  <a:pos x="15" y="163"/>
                </a:cxn>
                <a:cxn ang="0">
                  <a:pos x="0" y="104"/>
                </a:cxn>
                <a:cxn ang="0">
                  <a:pos x="36" y="104"/>
                </a:cxn>
                <a:cxn ang="0">
                  <a:pos x="80" y="102"/>
                </a:cxn>
                <a:cxn ang="0">
                  <a:pos x="130" y="94"/>
                </a:cxn>
                <a:cxn ang="0">
                  <a:pos x="183" y="80"/>
                </a:cxn>
                <a:cxn ang="0">
                  <a:pos x="235" y="57"/>
                </a:cxn>
                <a:cxn ang="0">
                  <a:pos x="285" y="22"/>
                </a:cxn>
              </a:cxnLst>
              <a:rect l="0" t="0" r="r" b="b"/>
              <a:pathLst>
                <a:path w="576" h="1081">
                  <a:moveTo>
                    <a:pt x="309" y="0"/>
                  </a:moveTo>
                  <a:lnTo>
                    <a:pt x="324" y="0"/>
                  </a:lnTo>
                  <a:lnTo>
                    <a:pt x="337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7"/>
                  </a:lnTo>
                  <a:lnTo>
                    <a:pt x="359" y="46"/>
                  </a:lnTo>
                  <a:lnTo>
                    <a:pt x="359" y="957"/>
                  </a:lnTo>
                  <a:lnTo>
                    <a:pt x="360" y="975"/>
                  </a:lnTo>
                  <a:lnTo>
                    <a:pt x="362" y="983"/>
                  </a:lnTo>
                  <a:lnTo>
                    <a:pt x="365" y="990"/>
                  </a:lnTo>
                  <a:lnTo>
                    <a:pt x="369" y="996"/>
                  </a:lnTo>
                  <a:lnTo>
                    <a:pt x="375" y="1002"/>
                  </a:lnTo>
                  <a:lnTo>
                    <a:pt x="383" y="1007"/>
                  </a:lnTo>
                  <a:lnTo>
                    <a:pt x="393" y="1011"/>
                  </a:lnTo>
                  <a:lnTo>
                    <a:pt x="406" y="1015"/>
                  </a:lnTo>
                  <a:lnTo>
                    <a:pt x="421" y="1018"/>
                  </a:lnTo>
                  <a:lnTo>
                    <a:pt x="440" y="1020"/>
                  </a:lnTo>
                  <a:lnTo>
                    <a:pt x="462" y="1021"/>
                  </a:lnTo>
                  <a:lnTo>
                    <a:pt x="488" y="1022"/>
                  </a:lnTo>
                  <a:lnTo>
                    <a:pt x="576" y="1022"/>
                  </a:lnTo>
                  <a:lnTo>
                    <a:pt x="576" y="1081"/>
                  </a:lnTo>
                  <a:lnTo>
                    <a:pt x="567" y="1081"/>
                  </a:lnTo>
                  <a:lnTo>
                    <a:pt x="552" y="1080"/>
                  </a:lnTo>
                  <a:lnTo>
                    <a:pt x="534" y="1080"/>
                  </a:lnTo>
                  <a:lnTo>
                    <a:pt x="514" y="1079"/>
                  </a:lnTo>
                  <a:lnTo>
                    <a:pt x="490" y="1079"/>
                  </a:lnTo>
                  <a:lnTo>
                    <a:pt x="465" y="1078"/>
                  </a:lnTo>
                  <a:lnTo>
                    <a:pt x="413" y="1076"/>
                  </a:lnTo>
                  <a:lnTo>
                    <a:pt x="388" y="1076"/>
                  </a:lnTo>
                  <a:lnTo>
                    <a:pt x="364" y="1075"/>
                  </a:lnTo>
                  <a:lnTo>
                    <a:pt x="341" y="1074"/>
                  </a:lnTo>
                  <a:lnTo>
                    <a:pt x="322" y="1074"/>
                  </a:lnTo>
                  <a:lnTo>
                    <a:pt x="305" y="1074"/>
                  </a:lnTo>
                  <a:lnTo>
                    <a:pt x="278" y="1074"/>
                  </a:lnTo>
                  <a:lnTo>
                    <a:pt x="260" y="1074"/>
                  </a:lnTo>
                  <a:lnTo>
                    <a:pt x="240" y="1074"/>
                  </a:lnTo>
                  <a:lnTo>
                    <a:pt x="217" y="1075"/>
                  </a:lnTo>
                  <a:lnTo>
                    <a:pt x="192" y="1076"/>
                  </a:lnTo>
                  <a:lnTo>
                    <a:pt x="167" y="1076"/>
                  </a:lnTo>
                  <a:lnTo>
                    <a:pt x="141" y="1077"/>
                  </a:lnTo>
                  <a:lnTo>
                    <a:pt x="116" y="1078"/>
                  </a:lnTo>
                  <a:lnTo>
                    <a:pt x="91" y="1079"/>
                  </a:lnTo>
                  <a:lnTo>
                    <a:pt x="69" y="1079"/>
                  </a:lnTo>
                  <a:lnTo>
                    <a:pt x="49" y="1080"/>
                  </a:lnTo>
                  <a:lnTo>
                    <a:pt x="32" y="1080"/>
                  </a:lnTo>
                  <a:lnTo>
                    <a:pt x="19" y="1081"/>
                  </a:lnTo>
                  <a:lnTo>
                    <a:pt x="11" y="1081"/>
                  </a:lnTo>
                  <a:lnTo>
                    <a:pt x="11" y="1023"/>
                  </a:lnTo>
                  <a:lnTo>
                    <a:pt x="100" y="1023"/>
                  </a:lnTo>
                  <a:lnTo>
                    <a:pt x="125" y="1022"/>
                  </a:lnTo>
                  <a:lnTo>
                    <a:pt x="147" y="1020"/>
                  </a:lnTo>
                  <a:lnTo>
                    <a:pt x="166" y="1018"/>
                  </a:lnTo>
                  <a:lnTo>
                    <a:pt x="181" y="1015"/>
                  </a:lnTo>
                  <a:lnTo>
                    <a:pt x="194" y="1012"/>
                  </a:lnTo>
                  <a:lnTo>
                    <a:pt x="204" y="1008"/>
                  </a:lnTo>
                  <a:lnTo>
                    <a:pt x="212" y="1003"/>
                  </a:lnTo>
                  <a:lnTo>
                    <a:pt x="218" y="997"/>
                  </a:lnTo>
                  <a:lnTo>
                    <a:pt x="222" y="991"/>
                  </a:lnTo>
                  <a:lnTo>
                    <a:pt x="226" y="984"/>
                  </a:lnTo>
                  <a:lnTo>
                    <a:pt x="227" y="976"/>
                  </a:lnTo>
                  <a:lnTo>
                    <a:pt x="228" y="958"/>
                  </a:lnTo>
                  <a:lnTo>
                    <a:pt x="228" y="119"/>
                  </a:lnTo>
                  <a:lnTo>
                    <a:pt x="200" y="132"/>
                  </a:lnTo>
                  <a:lnTo>
                    <a:pt x="170" y="142"/>
                  </a:lnTo>
                  <a:lnTo>
                    <a:pt x="140" y="150"/>
                  </a:lnTo>
                  <a:lnTo>
                    <a:pt x="111" y="155"/>
                  </a:lnTo>
                  <a:lnTo>
                    <a:pt x="84" y="159"/>
                  </a:lnTo>
                  <a:lnTo>
                    <a:pt x="58" y="161"/>
                  </a:lnTo>
                  <a:lnTo>
                    <a:pt x="35" y="162"/>
                  </a:lnTo>
                  <a:lnTo>
                    <a:pt x="15" y="163"/>
                  </a:lnTo>
                  <a:lnTo>
                    <a:pt x="0" y="163"/>
                  </a:lnTo>
                  <a:lnTo>
                    <a:pt x="0" y="104"/>
                  </a:lnTo>
                  <a:lnTo>
                    <a:pt x="17" y="104"/>
                  </a:lnTo>
                  <a:lnTo>
                    <a:pt x="36" y="104"/>
                  </a:lnTo>
                  <a:lnTo>
                    <a:pt x="57" y="103"/>
                  </a:lnTo>
                  <a:lnTo>
                    <a:pt x="80" y="102"/>
                  </a:lnTo>
                  <a:lnTo>
                    <a:pt x="104" y="99"/>
                  </a:lnTo>
                  <a:lnTo>
                    <a:pt x="130" y="94"/>
                  </a:lnTo>
                  <a:lnTo>
                    <a:pt x="156" y="88"/>
                  </a:lnTo>
                  <a:lnTo>
                    <a:pt x="183" y="80"/>
                  </a:lnTo>
                  <a:lnTo>
                    <a:pt x="209" y="70"/>
                  </a:lnTo>
                  <a:lnTo>
                    <a:pt x="235" y="57"/>
                  </a:lnTo>
                  <a:lnTo>
                    <a:pt x="261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4" name="Group 1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8382000" y="1524000"/>
            <a:ext cx="396924" cy="381000"/>
            <a:chOff x="5496" y="1073"/>
            <a:chExt cx="2019" cy="1938"/>
          </a:xfrm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5496" y="1971"/>
              <a:ext cx="1117" cy="104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16" y="78"/>
                </a:cxn>
                <a:cxn ang="0">
                  <a:pos x="686" y="148"/>
                </a:cxn>
                <a:cxn ang="0">
                  <a:pos x="768" y="53"/>
                </a:cxn>
                <a:cxn ang="0">
                  <a:pos x="906" y="0"/>
                </a:cxn>
                <a:cxn ang="0">
                  <a:pos x="1007" y="17"/>
                </a:cxn>
                <a:cxn ang="0">
                  <a:pos x="1096" y="78"/>
                </a:cxn>
                <a:cxn ang="0">
                  <a:pos x="1112" y="193"/>
                </a:cxn>
                <a:cxn ang="0">
                  <a:pos x="1048" y="271"/>
                </a:cxn>
                <a:cxn ang="0">
                  <a:pos x="962" y="281"/>
                </a:cxn>
                <a:cxn ang="0">
                  <a:pos x="912" y="228"/>
                </a:cxn>
                <a:cxn ang="0">
                  <a:pos x="934" y="134"/>
                </a:cxn>
                <a:cxn ang="0">
                  <a:pos x="998" y="69"/>
                </a:cxn>
                <a:cxn ang="0">
                  <a:pos x="906" y="51"/>
                </a:cxn>
                <a:cxn ang="0">
                  <a:pos x="786" y="102"/>
                </a:cxn>
                <a:cxn ang="0">
                  <a:pos x="717" y="211"/>
                </a:cxn>
                <a:cxn ang="0">
                  <a:pos x="687" y="311"/>
                </a:cxn>
                <a:cxn ang="0">
                  <a:pos x="587" y="721"/>
                </a:cxn>
                <a:cxn ang="0">
                  <a:pos x="569" y="838"/>
                </a:cxn>
                <a:cxn ang="0">
                  <a:pos x="598" y="943"/>
                </a:cxn>
                <a:cxn ang="0">
                  <a:pos x="693" y="989"/>
                </a:cxn>
                <a:cxn ang="0">
                  <a:pos x="786" y="966"/>
                </a:cxn>
                <a:cxn ang="0">
                  <a:pos x="897" y="876"/>
                </a:cxn>
                <a:cxn ang="0">
                  <a:pos x="991" y="689"/>
                </a:cxn>
                <a:cxn ang="0">
                  <a:pos x="1019" y="664"/>
                </a:cxn>
                <a:cxn ang="0">
                  <a:pos x="1045" y="678"/>
                </a:cxn>
                <a:cxn ang="0">
                  <a:pos x="1025" y="760"/>
                </a:cxn>
                <a:cxn ang="0">
                  <a:pos x="946" y="896"/>
                </a:cxn>
                <a:cxn ang="0">
                  <a:pos x="810" y="1011"/>
                </a:cxn>
                <a:cxn ang="0">
                  <a:pos x="631" y="1033"/>
                </a:cxn>
                <a:cxn ang="0">
                  <a:pos x="502" y="960"/>
                </a:cxn>
                <a:cxn ang="0">
                  <a:pos x="440" y="877"/>
                </a:cxn>
                <a:cxn ang="0">
                  <a:pos x="381" y="958"/>
                </a:cxn>
                <a:cxn ang="0">
                  <a:pos x="263" y="1033"/>
                </a:cxn>
                <a:cxn ang="0">
                  <a:pos x="126" y="1028"/>
                </a:cxn>
                <a:cxn ang="0">
                  <a:pos x="24" y="965"/>
                </a:cxn>
                <a:cxn ang="0">
                  <a:pos x="8" y="843"/>
                </a:cxn>
                <a:cxn ang="0">
                  <a:pos x="101" y="757"/>
                </a:cxn>
                <a:cxn ang="0">
                  <a:pos x="178" y="772"/>
                </a:cxn>
                <a:cxn ang="0">
                  <a:pos x="206" y="855"/>
                </a:cxn>
                <a:cxn ang="0">
                  <a:pos x="138" y="948"/>
                </a:cxn>
                <a:cxn ang="0">
                  <a:pos x="179" y="988"/>
                </a:cxn>
                <a:cxn ang="0">
                  <a:pos x="284" y="972"/>
                </a:cxn>
                <a:cxn ang="0">
                  <a:pos x="392" y="848"/>
                </a:cxn>
                <a:cxn ang="0">
                  <a:pos x="468" y="587"/>
                </a:cxn>
                <a:cxn ang="0">
                  <a:pos x="526" y="352"/>
                </a:cxn>
                <a:cxn ang="0">
                  <a:pos x="547" y="220"/>
                </a:cxn>
                <a:cxn ang="0">
                  <a:pos x="526" y="106"/>
                </a:cxn>
                <a:cxn ang="0">
                  <a:pos x="466" y="56"/>
                </a:cxn>
                <a:cxn ang="0">
                  <a:pos x="396" y="53"/>
                </a:cxn>
                <a:cxn ang="0">
                  <a:pos x="287" y="101"/>
                </a:cxn>
                <a:cxn ang="0">
                  <a:pos x="174" y="238"/>
                </a:cxn>
                <a:cxn ang="0">
                  <a:pos x="115" y="373"/>
                </a:cxn>
                <a:cxn ang="0">
                  <a:pos x="79" y="370"/>
                </a:cxn>
                <a:cxn ang="0">
                  <a:pos x="78" y="316"/>
                </a:cxn>
                <a:cxn ang="0">
                  <a:pos x="139" y="190"/>
                </a:cxn>
                <a:cxn ang="0">
                  <a:pos x="257" y="60"/>
                </a:cxn>
                <a:cxn ang="0">
                  <a:pos x="432" y="0"/>
                </a:cxn>
              </a:cxnLst>
              <a:rect l="0" t="0" r="r" b="b"/>
              <a:pathLst>
                <a:path w="1117" h="1040">
                  <a:moveTo>
                    <a:pt x="432" y="0"/>
                  </a:moveTo>
                  <a:lnTo>
                    <a:pt x="446" y="0"/>
                  </a:lnTo>
                  <a:lnTo>
                    <a:pt x="460" y="1"/>
                  </a:lnTo>
                  <a:lnTo>
                    <a:pt x="476" y="3"/>
                  </a:lnTo>
                  <a:lnTo>
                    <a:pt x="493" y="7"/>
                  </a:lnTo>
                  <a:lnTo>
                    <a:pt x="511" y="11"/>
                  </a:lnTo>
                  <a:lnTo>
                    <a:pt x="528" y="17"/>
                  </a:lnTo>
                  <a:lnTo>
                    <a:pt x="546" y="25"/>
                  </a:lnTo>
                  <a:lnTo>
                    <a:pt x="564" y="35"/>
                  </a:lnTo>
                  <a:lnTo>
                    <a:pt x="582" y="47"/>
                  </a:lnTo>
                  <a:lnTo>
                    <a:pt x="599" y="61"/>
                  </a:lnTo>
                  <a:lnTo>
                    <a:pt x="616" y="78"/>
                  </a:lnTo>
                  <a:lnTo>
                    <a:pt x="632" y="97"/>
                  </a:lnTo>
                  <a:lnTo>
                    <a:pt x="646" y="120"/>
                  </a:lnTo>
                  <a:lnTo>
                    <a:pt x="659" y="145"/>
                  </a:lnTo>
                  <a:lnTo>
                    <a:pt x="671" y="174"/>
                  </a:lnTo>
                  <a:lnTo>
                    <a:pt x="678" y="162"/>
                  </a:lnTo>
                  <a:lnTo>
                    <a:pt x="686" y="148"/>
                  </a:lnTo>
                  <a:lnTo>
                    <a:pt x="696" y="133"/>
                  </a:lnTo>
                  <a:lnTo>
                    <a:pt x="707" y="117"/>
                  </a:lnTo>
                  <a:lnTo>
                    <a:pt x="720" y="101"/>
                  </a:lnTo>
                  <a:lnTo>
                    <a:pt x="735" y="84"/>
                  </a:lnTo>
                  <a:lnTo>
                    <a:pt x="750" y="68"/>
                  </a:lnTo>
                  <a:lnTo>
                    <a:pt x="768" y="53"/>
                  </a:lnTo>
                  <a:lnTo>
                    <a:pt x="787" y="38"/>
                  </a:lnTo>
                  <a:lnTo>
                    <a:pt x="808" y="26"/>
                  </a:lnTo>
                  <a:lnTo>
                    <a:pt x="830" y="15"/>
                  </a:lnTo>
                  <a:lnTo>
                    <a:pt x="854" y="7"/>
                  </a:lnTo>
                  <a:lnTo>
                    <a:pt x="879" y="2"/>
                  </a:lnTo>
                  <a:lnTo>
                    <a:pt x="906" y="0"/>
                  </a:lnTo>
                  <a:lnTo>
                    <a:pt x="921" y="1"/>
                  </a:lnTo>
                  <a:lnTo>
                    <a:pt x="938" y="2"/>
                  </a:lnTo>
                  <a:lnTo>
                    <a:pt x="955" y="4"/>
                  </a:lnTo>
                  <a:lnTo>
                    <a:pt x="972" y="7"/>
                  </a:lnTo>
                  <a:lnTo>
                    <a:pt x="989" y="12"/>
                  </a:lnTo>
                  <a:lnTo>
                    <a:pt x="1007" y="17"/>
                  </a:lnTo>
                  <a:lnTo>
                    <a:pt x="1024" y="23"/>
                  </a:lnTo>
                  <a:lnTo>
                    <a:pt x="1041" y="31"/>
                  </a:lnTo>
                  <a:lnTo>
                    <a:pt x="1057" y="41"/>
                  </a:lnTo>
                  <a:lnTo>
                    <a:pt x="1071" y="51"/>
                  </a:lnTo>
                  <a:lnTo>
                    <a:pt x="1084" y="64"/>
                  </a:lnTo>
                  <a:lnTo>
                    <a:pt x="1096" y="78"/>
                  </a:lnTo>
                  <a:lnTo>
                    <a:pt x="1104" y="94"/>
                  </a:lnTo>
                  <a:lnTo>
                    <a:pt x="1111" y="111"/>
                  </a:lnTo>
                  <a:lnTo>
                    <a:pt x="1116" y="131"/>
                  </a:lnTo>
                  <a:lnTo>
                    <a:pt x="1117" y="152"/>
                  </a:lnTo>
                  <a:lnTo>
                    <a:pt x="1116" y="174"/>
                  </a:lnTo>
                  <a:lnTo>
                    <a:pt x="1112" y="193"/>
                  </a:lnTo>
                  <a:lnTo>
                    <a:pt x="1105" y="211"/>
                  </a:lnTo>
                  <a:lnTo>
                    <a:pt x="1096" y="227"/>
                  </a:lnTo>
                  <a:lnTo>
                    <a:pt x="1086" y="241"/>
                  </a:lnTo>
                  <a:lnTo>
                    <a:pt x="1074" y="253"/>
                  </a:lnTo>
                  <a:lnTo>
                    <a:pt x="1062" y="263"/>
                  </a:lnTo>
                  <a:lnTo>
                    <a:pt x="1048" y="271"/>
                  </a:lnTo>
                  <a:lnTo>
                    <a:pt x="1034" y="277"/>
                  </a:lnTo>
                  <a:lnTo>
                    <a:pt x="1020" y="282"/>
                  </a:lnTo>
                  <a:lnTo>
                    <a:pt x="1007" y="285"/>
                  </a:lnTo>
                  <a:lnTo>
                    <a:pt x="994" y="286"/>
                  </a:lnTo>
                  <a:lnTo>
                    <a:pt x="977" y="284"/>
                  </a:lnTo>
                  <a:lnTo>
                    <a:pt x="962" y="281"/>
                  </a:lnTo>
                  <a:lnTo>
                    <a:pt x="949" y="275"/>
                  </a:lnTo>
                  <a:lnTo>
                    <a:pt x="938" y="268"/>
                  </a:lnTo>
                  <a:lnTo>
                    <a:pt x="929" y="260"/>
                  </a:lnTo>
                  <a:lnTo>
                    <a:pt x="922" y="250"/>
                  </a:lnTo>
                  <a:lnTo>
                    <a:pt x="916" y="239"/>
                  </a:lnTo>
                  <a:lnTo>
                    <a:pt x="912" y="228"/>
                  </a:lnTo>
                  <a:lnTo>
                    <a:pt x="910" y="218"/>
                  </a:lnTo>
                  <a:lnTo>
                    <a:pt x="910" y="206"/>
                  </a:lnTo>
                  <a:lnTo>
                    <a:pt x="911" y="187"/>
                  </a:lnTo>
                  <a:lnTo>
                    <a:pt x="916" y="169"/>
                  </a:lnTo>
                  <a:lnTo>
                    <a:pt x="924" y="150"/>
                  </a:lnTo>
                  <a:lnTo>
                    <a:pt x="934" y="134"/>
                  </a:lnTo>
                  <a:lnTo>
                    <a:pt x="947" y="118"/>
                  </a:lnTo>
                  <a:lnTo>
                    <a:pt x="962" y="105"/>
                  </a:lnTo>
                  <a:lnTo>
                    <a:pt x="979" y="94"/>
                  </a:lnTo>
                  <a:lnTo>
                    <a:pt x="998" y="85"/>
                  </a:lnTo>
                  <a:lnTo>
                    <a:pt x="1019" y="80"/>
                  </a:lnTo>
                  <a:lnTo>
                    <a:pt x="998" y="69"/>
                  </a:lnTo>
                  <a:lnTo>
                    <a:pt x="977" y="61"/>
                  </a:lnTo>
                  <a:lnTo>
                    <a:pt x="957" y="56"/>
                  </a:lnTo>
                  <a:lnTo>
                    <a:pt x="940" y="53"/>
                  </a:lnTo>
                  <a:lnTo>
                    <a:pt x="925" y="51"/>
                  </a:lnTo>
                  <a:lnTo>
                    <a:pt x="913" y="51"/>
                  </a:lnTo>
                  <a:lnTo>
                    <a:pt x="906" y="51"/>
                  </a:lnTo>
                  <a:lnTo>
                    <a:pt x="882" y="52"/>
                  </a:lnTo>
                  <a:lnTo>
                    <a:pt x="860" y="57"/>
                  </a:lnTo>
                  <a:lnTo>
                    <a:pt x="839" y="65"/>
                  </a:lnTo>
                  <a:lnTo>
                    <a:pt x="820" y="75"/>
                  </a:lnTo>
                  <a:lnTo>
                    <a:pt x="802" y="88"/>
                  </a:lnTo>
                  <a:lnTo>
                    <a:pt x="786" y="102"/>
                  </a:lnTo>
                  <a:lnTo>
                    <a:pt x="771" y="118"/>
                  </a:lnTo>
                  <a:lnTo>
                    <a:pt x="758" y="136"/>
                  </a:lnTo>
                  <a:lnTo>
                    <a:pt x="746" y="154"/>
                  </a:lnTo>
                  <a:lnTo>
                    <a:pt x="735" y="173"/>
                  </a:lnTo>
                  <a:lnTo>
                    <a:pt x="726" y="192"/>
                  </a:lnTo>
                  <a:lnTo>
                    <a:pt x="717" y="211"/>
                  </a:lnTo>
                  <a:lnTo>
                    <a:pt x="710" y="231"/>
                  </a:lnTo>
                  <a:lnTo>
                    <a:pt x="703" y="249"/>
                  </a:lnTo>
                  <a:lnTo>
                    <a:pt x="698" y="267"/>
                  </a:lnTo>
                  <a:lnTo>
                    <a:pt x="694" y="284"/>
                  </a:lnTo>
                  <a:lnTo>
                    <a:pt x="690" y="298"/>
                  </a:lnTo>
                  <a:lnTo>
                    <a:pt x="687" y="311"/>
                  </a:lnTo>
                  <a:lnTo>
                    <a:pt x="685" y="322"/>
                  </a:lnTo>
                  <a:lnTo>
                    <a:pt x="686" y="321"/>
                  </a:lnTo>
                  <a:lnTo>
                    <a:pt x="608" y="635"/>
                  </a:lnTo>
                  <a:lnTo>
                    <a:pt x="601" y="667"/>
                  </a:lnTo>
                  <a:lnTo>
                    <a:pt x="593" y="696"/>
                  </a:lnTo>
                  <a:lnTo>
                    <a:pt x="587" y="721"/>
                  </a:lnTo>
                  <a:lnTo>
                    <a:pt x="582" y="744"/>
                  </a:lnTo>
                  <a:lnTo>
                    <a:pt x="577" y="766"/>
                  </a:lnTo>
                  <a:lnTo>
                    <a:pt x="574" y="785"/>
                  </a:lnTo>
                  <a:lnTo>
                    <a:pt x="571" y="803"/>
                  </a:lnTo>
                  <a:lnTo>
                    <a:pt x="570" y="821"/>
                  </a:lnTo>
                  <a:lnTo>
                    <a:pt x="569" y="838"/>
                  </a:lnTo>
                  <a:lnTo>
                    <a:pt x="570" y="857"/>
                  </a:lnTo>
                  <a:lnTo>
                    <a:pt x="572" y="876"/>
                  </a:lnTo>
                  <a:lnTo>
                    <a:pt x="576" y="894"/>
                  </a:lnTo>
                  <a:lnTo>
                    <a:pt x="582" y="912"/>
                  </a:lnTo>
                  <a:lnTo>
                    <a:pt x="589" y="928"/>
                  </a:lnTo>
                  <a:lnTo>
                    <a:pt x="598" y="943"/>
                  </a:lnTo>
                  <a:lnTo>
                    <a:pt x="609" y="956"/>
                  </a:lnTo>
                  <a:lnTo>
                    <a:pt x="622" y="967"/>
                  </a:lnTo>
                  <a:lnTo>
                    <a:pt x="636" y="977"/>
                  </a:lnTo>
                  <a:lnTo>
                    <a:pt x="653" y="984"/>
                  </a:lnTo>
                  <a:lnTo>
                    <a:pt x="671" y="988"/>
                  </a:lnTo>
                  <a:lnTo>
                    <a:pt x="693" y="989"/>
                  </a:lnTo>
                  <a:lnTo>
                    <a:pt x="705" y="988"/>
                  </a:lnTo>
                  <a:lnTo>
                    <a:pt x="720" y="987"/>
                  </a:lnTo>
                  <a:lnTo>
                    <a:pt x="735" y="984"/>
                  </a:lnTo>
                  <a:lnTo>
                    <a:pt x="751" y="979"/>
                  </a:lnTo>
                  <a:lnTo>
                    <a:pt x="769" y="974"/>
                  </a:lnTo>
                  <a:lnTo>
                    <a:pt x="786" y="966"/>
                  </a:lnTo>
                  <a:lnTo>
                    <a:pt x="804" y="956"/>
                  </a:lnTo>
                  <a:lnTo>
                    <a:pt x="823" y="945"/>
                  </a:lnTo>
                  <a:lnTo>
                    <a:pt x="842" y="932"/>
                  </a:lnTo>
                  <a:lnTo>
                    <a:pt x="860" y="916"/>
                  </a:lnTo>
                  <a:lnTo>
                    <a:pt x="879" y="897"/>
                  </a:lnTo>
                  <a:lnTo>
                    <a:pt x="897" y="876"/>
                  </a:lnTo>
                  <a:lnTo>
                    <a:pt x="914" y="852"/>
                  </a:lnTo>
                  <a:lnTo>
                    <a:pt x="932" y="826"/>
                  </a:lnTo>
                  <a:lnTo>
                    <a:pt x="948" y="797"/>
                  </a:lnTo>
                  <a:lnTo>
                    <a:pt x="963" y="764"/>
                  </a:lnTo>
                  <a:lnTo>
                    <a:pt x="978" y="728"/>
                  </a:lnTo>
                  <a:lnTo>
                    <a:pt x="991" y="689"/>
                  </a:lnTo>
                  <a:lnTo>
                    <a:pt x="993" y="681"/>
                  </a:lnTo>
                  <a:lnTo>
                    <a:pt x="995" y="674"/>
                  </a:lnTo>
                  <a:lnTo>
                    <a:pt x="998" y="669"/>
                  </a:lnTo>
                  <a:lnTo>
                    <a:pt x="1003" y="667"/>
                  </a:lnTo>
                  <a:lnTo>
                    <a:pt x="1010" y="664"/>
                  </a:lnTo>
                  <a:lnTo>
                    <a:pt x="1019" y="664"/>
                  </a:lnTo>
                  <a:lnTo>
                    <a:pt x="1022" y="664"/>
                  </a:lnTo>
                  <a:lnTo>
                    <a:pt x="1027" y="664"/>
                  </a:lnTo>
                  <a:lnTo>
                    <a:pt x="1032" y="665"/>
                  </a:lnTo>
                  <a:lnTo>
                    <a:pt x="1038" y="668"/>
                  </a:lnTo>
                  <a:lnTo>
                    <a:pt x="1042" y="671"/>
                  </a:lnTo>
                  <a:lnTo>
                    <a:pt x="1045" y="678"/>
                  </a:lnTo>
                  <a:lnTo>
                    <a:pt x="1047" y="685"/>
                  </a:lnTo>
                  <a:lnTo>
                    <a:pt x="1046" y="695"/>
                  </a:lnTo>
                  <a:lnTo>
                    <a:pt x="1043" y="708"/>
                  </a:lnTo>
                  <a:lnTo>
                    <a:pt x="1039" y="723"/>
                  </a:lnTo>
                  <a:lnTo>
                    <a:pt x="1033" y="741"/>
                  </a:lnTo>
                  <a:lnTo>
                    <a:pt x="1025" y="760"/>
                  </a:lnTo>
                  <a:lnTo>
                    <a:pt x="1016" y="781"/>
                  </a:lnTo>
                  <a:lnTo>
                    <a:pt x="1005" y="803"/>
                  </a:lnTo>
                  <a:lnTo>
                    <a:pt x="993" y="826"/>
                  </a:lnTo>
                  <a:lnTo>
                    <a:pt x="978" y="849"/>
                  </a:lnTo>
                  <a:lnTo>
                    <a:pt x="963" y="873"/>
                  </a:lnTo>
                  <a:lnTo>
                    <a:pt x="946" y="896"/>
                  </a:lnTo>
                  <a:lnTo>
                    <a:pt x="927" y="918"/>
                  </a:lnTo>
                  <a:lnTo>
                    <a:pt x="906" y="940"/>
                  </a:lnTo>
                  <a:lnTo>
                    <a:pt x="885" y="960"/>
                  </a:lnTo>
                  <a:lnTo>
                    <a:pt x="861" y="979"/>
                  </a:lnTo>
                  <a:lnTo>
                    <a:pt x="836" y="996"/>
                  </a:lnTo>
                  <a:lnTo>
                    <a:pt x="810" y="1011"/>
                  </a:lnTo>
                  <a:lnTo>
                    <a:pt x="782" y="1023"/>
                  </a:lnTo>
                  <a:lnTo>
                    <a:pt x="752" y="1032"/>
                  </a:lnTo>
                  <a:lnTo>
                    <a:pt x="721" y="1038"/>
                  </a:lnTo>
                  <a:lnTo>
                    <a:pt x="688" y="1040"/>
                  </a:lnTo>
                  <a:lnTo>
                    <a:pt x="658" y="1038"/>
                  </a:lnTo>
                  <a:lnTo>
                    <a:pt x="631" y="1033"/>
                  </a:lnTo>
                  <a:lnTo>
                    <a:pt x="605" y="1026"/>
                  </a:lnTo>
                  <a:lnTo>
                    <a:pt x="580" y="1016"/>
                  </a:lnTo>
                  <a:lnTo>
                    <a:pt x="558" y="1005"/>
                  </a:lnTo>
                  <a:lnTo>
                    <a:pt x="537" y="991"/>
                  </a:lnTo>
                  <a:lnTo>
                    <a:pt x="519" y="977"/>
                  </a:lnTo>
                  <a:lnTo>
                    <a:pt x="502" y="960"/>
                  </a:lnTo>
                  <a:lnTo>
                    <a:pt x="487" y="942"/>
                  </a:lnTo>
                  <a:lnTo>
                    <a:pt x="474" y="924"/>
                  </a:lnTo>
                  <a:lnTo>
                    <a:pt x="462" y="905"/>
                  </a:lnTo>
                  <a:lnTo>
                    <a:pt x="453" y="885"/>
                  </a:lnTo>
                  <a:lnTo>
                    <a:pt x="446" y="866"/>
                  </a:lnTo>
                  <a:lnTo>
                    <a:pt x="440" y="877"/>
                  </a:lnTo>
                  <a:lnTo>
                    <a:pt x="434" y="887"/>
                  </a:lnTo>
                  <a:lnTo>
                    <a:pt x="427" y="899"/>
                  </a:lnTo>
                  <a:lnTo>
                    <a:pt x="418" y="912"/>
                  </a:lnTo>
                  <a:lnTo>
                    <a:pt x="407" y="927"/>
                  </a:lnTo>
                  <a:lnTo>
                    <a:pt x="395" y="942"/>
                  </a:lnTo>
                  <a:lnTo>
                    <a:pt x="381" y="958"/>
                  </a:lnTo>
                  <a:lnTo>
                    <a:pt x="365" y="973"/>
                  </a:lnTo>
                  <a:lnTo>
                    <a:pt x="348" y="988"/>
                  </a:lnTo>
                  <a:lnTo>
                    <a:pt x="329" y="1002"/>
                  </a:lnTo>
                  <a:lnTo>
                    <a:pt x="308" y="1015"/>
                  </a:lnTo>
                  <a:lnTo>
                    <a:pt x="287" y="1025"/>
                  </a:lnTo>
                  <a:lnTo>
                    <a:pt x="263" y="1033"/>
                  </a:lnTo>
                  <a:lnTo>
                    <a:pt x="238" y="1038"/>
                  </a:lnTo>
                  <a:lnTo>
                    <a:pt x="210" y="1040"/>
                  </a:lnTo>
                  <a:lnTo>
                    <a:pt x="189" y="1040"/>
                  </a:lnTo>
                  <a:lnTo>
                    <a:pt x="168" y="1038"/>
                  </a:lnTo>
                  <a:lnTo>
                    <a:pt x="146" y="1034"/>
                  </a:lnTo>
                  <a:lnTo>
                    <a:pt x="126" y="1028"/>
                  </a:lnTo>
                  <a:lnTo>
                    <a:pt x="106" y="1022"/>
                  </a:lnTo>
                  <a:lnTo>
                    <a:pt x="86" y="1014"/>
                  </a:lnTo>
                  <a:lnTo>
                    <a:pt x="68" y="1004"/>
                  </a:lnTo>
                  <a:lnTo>
                    <a:pt x="52" y="993"/>
                  </a:lnTo>
                  <a:lnTo>
                    <a:pt x="37" y="979"/>
                  </a:lnTo>
                  <a:lnTo>
                    <a:pt x="24" y="965"/>
                  </a:lnTo>
                  <a:lnTo>
                    <a:pt x="14" y="948"/>
                  </a:lnTo>
                  <a:lnTo>
                    <a:pt x="7" y="930"/>
                  </a:lnTo>
                  <a:lnTo>
                    <a:pt x="1" y="911"/>
                  </a:lnTo>
                  <a:lnTo>
                    <a:pt x="0" y="889"/>
                  </a:lnTo>
                  <a:lnTo>
                    <a:pt x="2" y="865"/>
                  </a:lnTo>
                  <a:lnTo>
                    <a:pt x="8" y="843"/>
                  </a:lnTo>
                  <a:lnTo>
                    <a:pt x="17" y="822"/>
                  </a:lnTo>
                  <a:lnTo>
                    <a:pt x="29" y="803"/>
                  </a:lnTo>
                  <a:lnTo>
                    <a:pt x="44" y="786"/>
                  </a:lnTo>
                  <a:lnTo>
                    <a:pt x="62" y="773"/>
                  </a:lnTo>
                  <a:lnTo>
                    <a:pt x="81" y="763"/>
                  </a:lnTo>
                  <a:lnTo>
                    <a:pt x="101" y="757"/>
                  </a:lnTo>
                  <a:lnTo>
                    <a:pt x="123" y="755"/>
                  </a:lnTo>
                  <a:lnTo>
                    <a:pt x="134" y="756"/>
                  </a:lnTo>
                  <a:lnTo>
                    <a:pt x="146" y="757"/>
                  </a:lnTo>
                  <a:lnTo>
                    <a:pt x="157" y="761"/>
                  </a:lnTo>
                  <a:lnTo>
                    <a:pt x="168" y="765"/>
                  </a:lnTo>
                  <a:lnTo>
                    <a:pt x="178" y="772"/>
                  </a:lnTo>
                  <a:lnTo>
                    <a:pt x="188" y="780"/>
                  </a:lnTo>
                  <a:lnTo>
                    <a:pt x="196" y="790"/>
                  </a:lnTo>
                  <a:lnTo>
                    <a:pt x="202" y="803"/>
                  </a:lnTo>
                  <a:lnTo>
                    <a:pt x="206" y="817"/>
                  </a:lnTo>
                  <a:lnTo>
                    <a:pt x="208" y="834"/>
                  </a:lnTo>
                  <a:lnTo>
                    <a:pt x="206" y="855"/>
                  </a:lnTo>
                  <a:lnTo>
                    <a:pt x="201" y="876"/>
                  </a:lnTo>
                  <a:lnTo>
                    <a:pt x="193" y="894"/>
                  </a:lnTo>
                  <a:lnTo>
                    <a:pt x="182" y="911"/>
                  </a:lnTo>
                  <a:lnTo>
                    <a:pt x="169" y="925"/>
                  </a:lnTo>
                  <a:lnTo>
                    <a:pt x="155" y="938"/>
                  </a:lnTo>
                  <a:lnTo>
                    <a:pt x="138" y="948"/>
                  </a:lnTo>
                  <a:lnTo>
                    <a:pt x="120" y="956"/>
                  </a:lnTo>
                  <a:lnTo>
                    <a:pt x="102" y="961"/>
                  </a:lnTo>
                  <a:lnTo>
                    <a:pt x="122" y="972"/>
                  </a:lnTo>
                  <a:lnTo>
                    <a:pt x="142" y="979"/>
                  </a:lnTo>
                  <a:lnTo>
                    <a:pt x="161" y="984"/>
                  </a:lnTo>
                  <a:lnTo>
                    <a:pt x="179" y="988"/>
                  </a:lnTo>
                  <a:lnTo>
                    <a:pt x="194" y="989"/>
                  </a:lnTo>
                  <a:lnTo>
                    <a:pt x="206" y="990"/>
                  </a:lnTo>
                  <a:lnTo>
                    <a:pt x="214" y="990"/>
                  </a:lnTo>
                  <a:lnTo>
                    <a:pt x="239" y="988"/>
                  </a:lnTo>
                  <a:lnTo>
                    <a:pt x="262" y="982"/>
                  </a:lnTo>
                  <a:lnTo>
                    <a:pt x="284" y="972"/>
                  </a:lnTo>
                  <a:lnTo>
                    <a:pt x="305" y="960"/>
                  </a:lnTo>
                  <a:lnTo>
                    <a:pt x="325" y="943"/>
                  </a:lnTo>
                  <a:lnTo>
                    <a:pt x="344" y="923"/>
                  </a:lnTo>
                  <a:lnTo>
                    <a:pt x="361" y="901"/>
                  </a:lnTo>
                  <a:lnTo>
                    <a:pt x="377" y="876"/>
                  </a:lnTo>
                  <a:lnTo>
                    <a:pt x="392" y="848"/>
                  </a:lnTo>
                  <a:lnTo>
                    <a:pt x="404" y="818"/>
                  </a:lnTo>
                  <a:lnTo>
                    <a:pt x="416" y="786"/>
                  </a:lnTo>
                  <a:lnTo>
                    <a:pt x="426" y="751"/>
                  </a:lnTo>
                  <a:lnTo>
                    <a:pt x="441" y="693"/>
                  </a:lnTo>
                  <a:lnTo>
                    <a:pt x="455" y="638"/>
                  </a:lnTo>
                  <a:lnTo>
                    <a:pt x="468" y="587"/>
                  </a:lnTo>
                  <a:lnTo>
                    <a:pt x="480" y="540"/>
                  </a:lnTo>
                  <a:lnTo>
                    <a:pt x="492" y="496"/>
                  </a:lnTo>
                  <a:lnTo>
                    <a:pt x="501" y="455"/>
                  </a:lnTo>
                  <a:lnTo>
                    <a:pt x="511" y="418"/>
                  </a:lnTo>
                  <a:lnTo>
                    <a:pt x="518" y="384"/>
                  </a:lnTo>
                  <a:lnTo>
                    <a:pt x="526" y="352"/>
                  </a:lnTo>
                  <a:lnTo>
                    <a:pt x="532" y="324"/>
                  </a:lnTo>
                  <a:lnTo>
                    <a:pt x="537" y="298"/>
                  </a:lnTo>
                  <a:lnTo>
                    <a:pt x="541" y="274"/>
                  </a:lnTo>
                  <a:lnTo>
                    <a:pt x="544" y="254"/>
                  </a:lnTo>
                  <a:lnTo>
                    <a:pt x="546" y="236"/>
                  </a:lnTo>
                  <a:lnTo>
                    <a:pt x="547" y="220"/>
                  </a:lnTo>
                  <a:lnTo>
                    <a:pt x="548" y="206"/>
                  </a:lnTo>
                  <a:lnTo>
                    <a:pt x="547" y="181"/>
                  </a:lnTo>
                  <a:lnTo>
                    <a:pt x="544" y="158"/>
                  </a:lnTo>
                  <a:lnTo>
                    <a:pt x="540" y="138"/>
                  </a:lnTo>
                  <a:lnTo>
                    <a:pt x="534" y="121"/>
                  </a:lnTo>
                  <a:lnTo>
                    <a:pt x="526" y="106"/>
                  </a:lnTo>
                  <a:lnTo>
                    <a:pt x="518" y="93"/>
                  </a:lnTo>
                  <a:lnTo>
                    <a:pt x="509" y="82"/>
                  </a:lnTo>
                  <a:lnTo>
                    <a:pt x="499" y="73"/>
                  </a:lnTo>
                  <a:lnTo>
                    <a:pt x="488" y="66"/>
                  </a:lnTo>
                  <a:lnTo>
                    <a:pt x="477" y="61"/>
                  </a:lnTo>
                  <a:lnTo>
                    <a:pt x="466" y="56"/>
                  </a:lnTo>
                  <a:lnTo>
                    <a:pt x="456" y="54"/>
                  </a:lnTo>
                  <a:lnTo>
                    <a:pt x="445" y="51"/>
                  </a:lnTo>
                  <a:lnTo>
                    <a:pt x="435" y="50"/>
                  </a:lnTo>
                  <a:lnTo>
                    <a:pt x="426" y="50"/>
                  </a:lnTo>
                  <a:lnTo>
                    <a:pt x="412" y="51"/>
                  </a:lnTo>
                  <a:lnTo>
                    <a:pt x="396" y="53"/>
                  </a:lnTo>
                  <a:lnTo>
                    <a:pt x="380" y="56"/>
                  </a:lnTo>
                  <a:lnTo>
                    <a:pt x="363" y="61"/>
                  </a:lnTo>
                  <a:lnTo>
                    <a:pt x="345" y="68"/>
                  </a:lnTo>
                  <a:lnTo>
                    <a:pt x="326" y="77"/>
                  </a:lnTo>
                  <a:lnTo>
                    <a:pt x="307" y="88"/>
                  </a:lnTo>
                  <a:lnTo>
                    <a:pt x="287" y="101"/>
                  </a:lnTo>
                  <a:lnTo>
                    <a:pt x="268" y="117"/>
                  </a:lnTo>
                  <a:lnTo>
                    <a:pt x="248" y="136"/>
                  </a:lnTo>
                  <a:lnTo>
                    <a:pt x="229" y="157"/>
                  </a:lnTo>
                  <a:lnTo>
                    <a:pt x="210" y="181"/>
                  </a:lnTo>
                  <a:lnTo>
                    <a:pt x="191" y="208"/>
                  </a:lnTo>
                  <a:lnTo>
                    <a:pt x="174" y="238"/>
                  </a:lnTo>
                  <a:lnTo>
                    <a:pt x="157" y="272"/>
                  </a:lnTo>
                  <a:lnTo>
                    <a:pt x="141" y="310"/>
                  </a:lnTo>
                  <a:lnTo>
                    <a:pt x="127" y="350"/>
                  </a:lnTo>
                  <a:lnTo>
                    <a:pt x="124" y="361"/>
                  </a:lnTo>
                  <a:lnTo>
                    <a:pt x="120" y="368"/>
                  </a:lnTo>
                  <a:lnTo>
                    <a:pt x="115" y="373"/>
                  </a:lnTo>
                  <a:lnTo>
                    <a:pt x="108" y="375"/>
                  </a:lnTo>
                  <a:lnTo>
                    <a:pt x="99" y="375"/>
                  </a:lnTo>
                  <a:lnTo>
                    <a:pt x="93" y="375"/>
                  </a:lnTo>
                  <a:lnTo>
                    <a:pt x="88" y="374"/>
                  </a:lnTo>
                  <a:lnTo>
                    <a:pt x="84" y="373"/>
                  </a:lnTo>
                  <a:lnTo>
                    <a:pt x="79" y="370"/>
                  </a:lnTo>
                  <a:lnTo>
                    <a:pt x="75" y="366"/>
                  </a:lnTo>
                  <a:lnTo>
                    <a:pt x="72" y="361"/>
                  </a:lnTo>
                  <a:lnTo>
                    <a:pt x="71" y="354"/>
                  </a:lnTo>
                  <a:lnTo>
                    <a:pt x="71" y="344"/>
                  </a:lnTo>
                  <a:lnTo>
                    <a:pt x="74" y="331"/>
                  </a:lnTo>
                  <a:lnTo>
                    <a:pt x="78" y="316"/>
                  </a:lnTo>
                  <a:lnTo>
                    <a:pt x="84" y="298"/>
                  </a:lnTo>
                  <a:lnTo>
                    <a:pt x="92" y="279"/>
                  </a:lnTo>
                  <a:lnTo>
                    <a:pt x="101" y="258"/>
                  </a:lnTo>
                  <a:lnTo>
                    <a:pt x="112" y="237"/>
                  </a:lnTo>
                  <a:lnTo>
                    <a:pt x="125" y="213"/>
                  </a:lnTo>
                  <a:lnTo>
                    <a:pt x="139" y="190"/>
                  </a:lnTo>
                  <a:lnTo>
                    <a:pt x="155" y="166"/>
                  </a:lnTo>
                  <a:lnTo>
                    <a:pt x="172" y="143"/>
                  </a:lnTo>
                  <a:lnTo>
                    <a:pt x="191" y="121"/>
                  </a:lnTo>
                  <a:lnTo>
                    <a:pt x="212" y="99"/>
                  </a:lnTo>
                  <a:lnTo>
                    <a:pt x="234" y="79"/>
                  </a:lnTo>
                  <a:lnTo>
                    <a:pt x="257" y="60"/>
                  </a:lnTo>
                  <a:lnTo>
                    <a:pt x="283" y="43"/>
                  </a:lnTo>
                  <a:lnTo>
                    <a:pt x="310" y="28"/>
                  </a:lnTo>
                  <a:lnTo>
                    <a:pt x="338" y="16"/>
                  </a:lnTo>
                  <a:lnTo>
                    <a:pt x="368" y="7"/>
                  </a:lnTo>
                  <a:lnTo>
                    <a:pt x="40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6785" y="1073"/>
              <a:ext cx="730" cy="1114"/>
            </a:xfrm>
            <a:custGeom>
              <a:avLst/>
              <a:gdLst/>
              <a:ahLst/>
              <a:cxnLst>
                <a:cxn ang="0">
                  <a:pos x="468" y="13"/>
                </a:cxn>
                <a:cxn ang="0">
                  <a:pos x="587" y="64"/>
                </a:cxn>
                <a:cxn ang="0">
                  <a:pos x="662" y="147"/>
                </a:cxn>
                <a:cxn ang="0">
                  <a:pos x="680" y="246"/>
                </a:cxn>
                <a:cxn ang="0">
                  <a:pos x="656" y="337"/>
                </a:cxn>
                <a:cxn ang="0">
                  <a:pos x="594" y="424"/>
                </a:cxn>
                <a:cxn ang="0">
                  <a:pos x="488" y="496"/>
                </a:cxn>
                <a:cxn ang="0">
                  <a:pos x="555" y="544"/>
                </a:cxn>
                <a:cxn ang="0">
                  <a:pos x="657" y="621"/>
                </a:cxn>
                <a:cxn ang="0">
                  <a:pos x="716" y="718"/>
                </a:cxn>
                <a:cxn ang="0">
                  <a:pos x="728" y="829"/>
                </a:cxn>
                <a:cxn ang="0">
                  <a:pos x="688" y="944"/>
                </a:cxn>
                <a:cxn ang="0">
                  <a:pos x="600" y="1039"/>
                </a:cxn>
                <a:cxn ang="0">
                  <a:pos x="473" y="1099"/>
                </a:cxn>
                <a:cxn ang="0">
                  <a:pos x="322" y="1112"/>
                </a:cxn>
                <a:cxn ang="0">
                  <a:pos x="190" y="1086"/>
                </a:cxn>
                <a:cxn ang="0">
                  <a:pos x="84" y="1028"/>
                </a:cxn>
                <a:cxn ang="0">
                  <a:pos x="16" y="942"/>
                </a:cxn>
                <a:cxn ang="0">
                  <a:pos x="1" y="842"/>
                </a:cxn>
                <a:cxn ang="0">
                  <a:pos x="29" y="789"/>
                </a:cxn>
                <a:cxn ang="0">
                  <a:pos x="78" y="767"/>
                </a:cxn>
                <a:cxn ang="0">
                  <a:pos x="140" y="782"/>
                </a:cxn>
                <a:cxn ang="0">
                  <a:pos x="174" y="839"/>
                </a:cxn>
                <a:cxn ang="0">
                  <a:pos x="171" y="887"/>
                </a:cxn>
                <a:cxn ang="0">
                  <a:pos x="144" y="927"/>
                </a:cxn>
                <a:cxn ang="0">
                  <a:pos x="84" y="947"/>
                </a:cxn>
                <a:cxn ang="0">
                  <a:pos x="163" y="1017"/>
                </a:cxn>
                <a:cxn ang="0">
                  <a:pos x="256" y="1052"/>
                </a:cxn>
                <a:cxn ang="0">
                  <a:pos x="339" y="1062"/>
                </a:cxn>
                <a:cxn ang="0">
                  <a:pos x="404" y="1057"/>
                </a:cxn>
                <a:cxn ang="0">
                  <a:pos x="469" y="1026"/>
                </a:cxn>
                <a:cxn ang="0">
                  <a:pos x="522" y="964"/>
                </a:cxn>
                <a:cxn ang="0">
                  <a:pos x="554" y="865"/>
                </a:cxn>
                <a:cxn ang="0">
                  <a:pos x="553" y="730"/>
                </a:cxn>
                <a:cxn ang="0">
                  <a:pos x="514" y="623"/>
                </a:cxn>
                <a:cxn ang="0">
                  <a:pos x="443" y="560"/>
                </a:cxn>
                <a:cxn ang="0">
                  <a:pos x="347" y="539"/>
                </a:cxn>
                <a:cxn ang="0">
                  <a:pos x="235" y="537"/>
                </a:cxn>
                <a:cxn ang="0">
                  <a:pos x="221" y="514"/>
                </a:cxn>
                <a:cxn ang="0">
                  <a:pos x="231" y="496"/>
                </a:cxn>
                <a:cxn ang="0">
                  <a:pos x="243" y="494"/>
                </a:cxn>
                <a:cxn ang="0">
                  <a:pos x="274" y="490"/>
                </a:cxn>
                <a:cxn ang="0">
                  <a:pos x="356" y="483"/>
                </a:cxn>
                <a:cxn ang="0">
                  <a:pos x="429" y="453"/>
                </a:cxn>
                <a:cxn ang="0">
                  <a:pos x="492" y="377"/>
                </a:cxn>
                <a:cxn ang="0">
                  <a:pos x="523" y="277"/>
                </a:cxn>
                <a:cxn ang="0">
                  <a:pos x="522" y="173"/>
                </a:cxn>
                <a:cxn ang="0">
                  <a:pos x="488" y="101"/>
                </a:cxn>
                <a:cxn ang="0">
                  <a:pos x="432" y="62"/>
                </a:cxn>
                <a:cxn ang="0">
                  <a:pos x="370" y="48"/>
                </a:cxn>
                <a:cxn ang="0">
                  <a:pos x="299" y="52"/>
                </a:cxn>
                <a:cxn ang="0">
                  <a:pos x="210" y="78"/>
                </a:cxn>
                <a:cxn ang="0">
                  <a:pos x="133" y="137"/>
                </a:cxn>
                <a:cxn ang="0">
                  <a:pos x="192" y="163"/>
                </a:cxn>
                <a:cxn ang="0">
                  <a:pos x="214" y="220"/>
                </a:cxn>
                <a:cxn ang="0">
                  <a:pos x="192" y="280"/>
                </a:cxn>
                <a:cxn ang="0">
                  <a:pos x="133" y="304"/>
                </a:cxn>
                <a:cxn ang="0">
                  <a:pos x="78" y="287"/>
                </a:cxn>
                <a:cxn ang="0">
                  <a:pos x="50" y="238"/>
                </a:cxn>
                <a:cxn ang="0">
                  <a:pos x="67" y="143"/>
                </a:cxn>
                <a:cxn ang="0">
                  <a:pos x="140" y="62"/>
                </a:cxn>
                <a:cxn ang="0">
                  <a:pos x="255" y="12"/>
                </a:cxn>
              </a:cxnLst>
              <a:rect l="0" t="0" r="r" b="b"/>
              <a:pathLst>
                <a:path w="730" h="1114">
                  <a:moveTo>
                    <a:pt x="362" y="0"/>
                  </a:moveTo>
                  <a:lnTo>
                    <a:pt x="398" y="1"/>
                  </a:lnTo>
                  <a:lnTo>
                    <a:pt x="434" y="6"/>
                  </a:lnTo>
                  <a:lnTo>
                    <a:pt x="468" y="13"/>
                  </a:lnTo>
                  <a:lnTo>
                    <a:pt x="501" y="22"/>
                  </a:lnTo>
                  <a:lnTo>
                    <a:pt x="532" y="34"/>
                  </a:lnTo>
                  <a:lnTo>
                    <a:pt x="560" y="48"/>
                  </a:lnTo>
                  <a:lnTo>
                    <a:pt x="587" y="64"/>
                  </a:lnTo>
                  <a:lnTo>
                    <a:pt x="610" y="83"/>
                  </a:lnTo>
                  <a:lnTo>
                    <a:pt x="631" y="103"/>
                  </a:lnTo>
                  <a:lnTo>
                    <a:pt x="648" y="124"/>
                  </a:lnTo>
                  <a:lnTo>
                    <a:pt x="662" y="147"/>
                  </a:lnTo>
                  <a:lnTo>
                    <a:pt x="673" y="172"/>
                  </a:lnTo>
                  <a:lnTo>
                    <a:pt x="679" y="198"/>
                  </a:lnTo>
                  <a:lnTo>
                    <a:pt x="681" y="224"/>
                  </a:lnTo>
                  <a:lnTo>
                    <a:pt x="680" y="246"/>
                  </a:lnTo>
                  <a:lnTo>
                    <a:pt x="677" y="269"/>
                  </a:lnTo>
                  <a:lnTo>
                    <a:pt x="672" y="292"/>
                  </a:lnTo>
                  <a:lnTo>
                    <a:pt x="665" y="314"/>
                  </a:lnTo>
                  <a:lnTo>
                    <a:pt x="656" y="337"/>
                  </a:lnTo>
                  <a:lnTo>
                    <a:pt x="644" y="360"/>
                  </a:lnTo>
                  <a:lnTo>
                    <a:pt x="631" y="382"/>
                  </a:lnTo>
                  <a:lnTo>
                    <a:pt x="614" y="404"/>
                  </a:lnTo>
                  <a:lnTo>
                    <a:pt x="594" y="424"/>
                  </a:lnTo>
                  <a:lnTo>
                    <a:pt x="572" y="444"/>
                  </a:lnTo>
                  <a:lnTo>
                    <a:pt x="547" y="463"/>
                  </a:lnTo>
                  <a:lnTo>
                    <a:pt x="519" y="480"/>
                  </a:lnTo>
                  <a:lnTo>
                    <a:pt x="488" y="496"/>
                  </a:lnTo>
                  <a:lnTo>
                    <a:pt x="453" y="510"/>
                  </a:lnTo>
                  <a:lnTo>
                    <a:pt x="490" y="519"/>
                  </a:lnTo>
                  <a:lnTo>
                    <a:pt x="524" y="530"/>
                  </a:lnTo>
                  <a:lnTo>
                    <a:pt x="555" y="544"/>
                  </a:lnTo>
                  <a:lnTo>
                    <a:pt x="585" y="560"/>
                  </a:lnTo>
                  <a:lnTo>
                    <a:pt x="611" y="579"/>
                  </a:lnTo>
                  <a:lnTo>
                    <a:pt x="636" y="599"/>
                  </a:lnTo>
                  <a:lnTo>
                    <a:pt x="657" y="621"/>
                  </a:lnTo>
                  <a:lnTo>
                    <a:pt x="676" y="643"/>
                  </a:lnTo>
                  <a:lnTo>
                    <a:pt x="693" y="668"/>
                  </a:lnTo>
                  <a:lnTo>
                    <a:pt x="705" y="693"/>
                  </a:lnTo>
                  <a:lnTo>
                    <a:pt x="716" y="718"/>
                  </a:lnTo>
                  <a:lnTo>
                    <a:pt x="724" y="745"/>
                  </a:lnTo>
                  <a:lnTo>
                    <a:pt x="729" y="771"/>
                  </a:lnTo>
                  <a:lnTo>
                    <a:pt x="730" y="799"/>
                  </a:lnTo>
                  <a:lnTo>
                    <a:pt x="728" y="829"/>
                  </a:lnTo>
                  <a:lnTo>
                    <a:pt x="723" y="859"/>
                  </a:lnTo>
                  <a:lnTo>
                    <a:pt x="714" y="889"/>
                  </a:lnTo>
                  <a:lnTo>
                    <a:pt x="703" y="917"/>
                  </a:lnTo>
                  <a:lnTo>
                    <a:pt x="688" y="944"/>
                  </a:lnTo>
                  <a:lnTo>
                    <a:pt x="670" y="970"/>
                  </a:lnTo>
                  <a:lnTo>
                    <a:pt x="649" y="994"/>
                  </a:lnTo>
                  <a:lnTo>
                    <a:pt x="626" y="1018"/>
                  </a:lnTo>
                  <a:lnTo>
                    <a:pt x="600" y="1039"/>
                  </a:lnTo>
                  <a:lnTo>
                    <a:pt x="571" y="1057"/>
                  </a:lnTo>
                  <a:lnTo>
                    <a:pt x="541" y="1074"/>
                  </a:lnTo>
                  <a:lnTo>
                    <a:pt x="508" y="1088"/>
                  </a:lnTo>
                  <a:lnTo>
                    <a:pt x="473" y="1099"/>
                  </a:lnTo>
                  <a:lnTo>
                    <a:pt x="436" y="1107"/>
                  </a:lnTo>
                  <a:lnTo>
                    <a:pt x="398" y="1112"/>
                  </a:lnTo>
                  <a:lnTo>
                    <a:pt x="358" y="1114"/>
                  </a:lnTo>
                  <a:lnTo>
                    <a:pt x="322" y="1112"/>
                  </a:lnTo>
                  <a:lnTo>
                    <a:pt x="287" y="1109"/>
                  </a:lnTo>
                  <a:lnTo>
                    <a:pt x="253" y="1104"/>
                  </a:lnTo>
                  <a:lnTo>
                    <a:pt x="221" y="1096"/>
                  </a:lnTo>
                  <a:lnTo>
                    <a:pt x="190" y="1086"/>
                  </a:lnTo>
                  <a:lnTo>
                    <a:pt x="160" y="1074"/>
                  </a:lnTo>
                  <a:lnTo>
                    <a:pt x="133" y="1061"/>
                  </a:lnTo>
                  <a:lnTo>
                    <a:pt x="107" y="1046"/>
                  </a:lnTo>
                  <a:lnTo>
                    <a:pt x="84" y="1028"/>
                  </a:lnTo>
                  <a:lnTo>
                    <a:pt x="63" y="1009"/>
                  </a:lnTo>
                  <a:lnTo>
                    <a:pt x="44" y="988"/>
                  </a:lnTo>
                  <a:lnTo>
                    <a:pt x="29" y="966"/>
                  </a:lnTo>
                  <a:lnTo>
                    <a:pt x="16" y="942"/>
                  </a:lnTo>
                  <a:lnTo>
                    <a:pt x="7" y="916"/>
                  </a:lnTo>
                  <a:lnTo>
                    <a:pt x="2" y="889"/>
                  </a:lnTo>
                  <a:lnTo>
                    <a:pt x="0" y="860"/>
                  </a:lnTo>
                  <a:lnTo>
                    <a:pt x="1" y="842"/>
                  </a:lnTo>
                  <a:lnTo>
                    <a:pt x="5" y="825"/>
                  </a:lnTo>
                  <a:lnTo>
                    <a:pt x="11" y="811"/>
                  </a:lnTo>
                  <a:lnTo>
                    <a:pt x="19" y="799"/>
                  </a:lnTo>
                  <a:lnTo>
                    <a:pt x="29" y="789"/>
                  </a:lnTo>
                  <a:lnTo>
                    <a:pt x="39" y="781"/>
                  </a:lnTo>
                  <a:lnTo>
                    <a:pt x="52" y="774"/>
                  </a:lnTo>
                  <a:lnTo>
                    <a:pt x="64" y="770"/>
                  </a:lnTo>
                  <a:lnTo>
                    <a:pt x="78" y="767"/>
                  </a:lnTo>
                  <a:lnTo>
                    <a:pt x="91" y="766"/>
                  </a:lnTo>
                  <a:lnTo>
                    <a:pt x="109" y="769"/>
                  </a:lnTo>
                  <a:lnTo>
                    <a:pt x="125" y="774"/>
                  </a:lnTo>
                  <a:lnTo>
                    <a:pt x="140" y="782"/>
                  </a:lnTo>
                  <a:lnTo>
                    <a:pt x="152" y="792"/>
                  </a:lnTo>
                  <a:lnTo>
                    <a:pt x="162" y="806"/>
                  </a:lnTo>
                  <a:lnTo>
                    <a:pt x="170" y="821"/>
                  </a:lnTo>
                  <a:lnTo>
                    <a:pt x="174" y="839"/>
                  </a:lnTo>
                  <a:lnTo>
                    <a:pt x="176" y="857"/>
                  </a:lnTo>
                  <a:lnTo>
                    <a:pt x="175" y="866"/>
                  </a:lnTo>
                  <a:lnTo>
                    <a:pt x="174" y="877"/>
                  </a:lnTo>
                  <a:lnTo>
                    <a:pt x="171" y="887"/>
                  </a:lnTo>
                  <a:lnTo>
                    <a:pt x="167" y="898"/>
                  </a:lnTo>
                  <a:lnTo>
                    <a:pt x="161" y="908"/>
                  </a:lnTo>
                  <a:lnTo>
                    <a:pt x="154" y="918"/>
                  </a:lnTo>
                  <a:lnTo>
                    <a:pt x="144" y="927"/>
                  </a:lnTo>
                  <a:lnTo>
                    <a:pt x="133" y="935"/>
                  </a:lnTo>
                  <a:lnTo>
                    <a:pt x="119" y="941"/>
                  </a:lnTo>
                  <a:lnTo>
                    <a:pt x="103" y="945"/>
                  </a:lnTo>
                  <a:lnTo>
                    <a:pt x="84" y="947"/>
                  </a:lnTo>
                  <a:lnTo>
                    <a:pt x="101" y="968"/>
                  </a:lnTo>
                  <a:lnTo>
                    <a:pt x="120" y="987"/>
                  </a:lnTo>
                  <a:lnTo>
                    <a:pt x="140" y="1003"/>
                  </a:lnTo>
                  <a:lnTo>
                    <a:pt x="163" y="1017"/>
                  </a:lnTo>
                  <a:lnTo>
                    <a:pt x="185" y="1028"/>
                  </a:lnTo>
                  <a:lnTo>
                    <a:pt x="209" y="1038"/>
                  </a:lnTo>
                  <a:lnTo>
                    <a:pt x="233" y="1046"/>
                  </a:lnTo>
                  <a:lnTo>
                    <a:pt x="256" y="1052"/>
                  </a:lnTo>
                  <a:lnTo>
                    <a:pt x="278" y="1056"/>
                  </a:lnTo>
                  <a:lnTo>
                    <a:pt x="300" y="1060"/>
                  </a:lnTo>
                  <a:lnTo>
                    <a:pt x="321" y="1062"/>
                  </a:lnTo>
                  <a:lnTo>
                    <a:pt x="339" y="1062"/>
                  </a:lnTo>
                  <a:lnTo>
                    <a:pt x="355" y="1063"/>
                  </a:lnTo>
                  <a:lnTo>
                    <a:pt x="371" y="1062"/>
                  </a:lnTo>
                  <a:lnTo>
                    <a:pt x="387" y="1060"/>
                  </a:lnTo>
                  <a:lnTo>
                    <a:pt x="404" y="1057"/>
                  </a:lnTo>
                  <a:lnTo>
                    <a:pt x="421" y="1052"/>
                  </a:lnTo>
                  <a:lnTo>
                    <a:pt x="437" y="1045"/>
                  </a:lnTo>
                  <a:lnTo>
                    <a:pt x="453" y="1036"/>
                  </a:lnTo>
                  <a:lnTo>
                    <a:pt x="469" y="1026"/>
                  </a:lnTo>
                  <a:lnTo>
                    <a:pt x="483" y="1014"/>
                  </a:lnTo>
                  <a:lnTo>
                    <a:pt x="498" y="999"/>
                  </a:lnTo>
                  <a:lnTo>
                    <a:pt x="511" y="983"/>
                  </a:lnTo>
                  <a:lnTo>
                    <a:pt x="522" y="964"/>
                  </a:lnTo>
                  <a:lnTo>
                    <a:pt x="532" y="943"/>
                  </a:lnTo>
                  <a:lnTo>
                    <a:pt x="541" y="919"/>
                  </a:lnTo>
                  <a:lnTo>
                    <a:pt x="549" y="893"/>
                  </a:lnTo>
                  <a:lnTo>
                    <a:pt x="554" y="865"/>
                  </a:lnTo>
                  <a:lnTo>
                    <a:pt x="557" y="833"/>
                  </a:lnTo>
                  <a:lnTo>
                    <a:pt x="558" y="799"/>
                  </a:lnTo>
                  <a:lnTo>
                    <a:pt x="557" y="763"/>
                  </a:lnTo>
                  <a:lnTo>
                    <a:pt x="553" y="730"/>
                  </a:lnTo>
                  <a:lnTo>
                    <a:pt x="547" y="699"/>
                  </a:lnTo>
                  <a:lnTo>
                    <a:pt x="538" y="671"/>
                  </a:lnTo>
                  <a:lnTo>
                    <a:pt x="527" y="646"/>
                  </a:lnTo>
                  <a:lnTo>
                    <a:pt x="514" y="623"/>
                  </a:lnTo>
                  <a:lnTo>
                    <a:pt x="499" y="604"/>
                  </a:lnTo>
                  <a:lnTo>
                    <a:pt x="482" y="586"/>
                  </a:lnTo>
                  <a:lnTo>
                    <a:pt x="464" y="572"/>
                  </a:lnTo>
                  <a:lnTo>
                    <a:pt x="443" y="560"/>
                  </a:lnTo>
                  <a:lnTo>
                    <a:pt x="421" y="550"/>
                  </a:lnTo>
                  <a:lnTo>
                    <a:pt x="398" y="544"/>
                  </a:lnTo>
                  <a:lnTo>
                    <a:pt x="373" y="540"/>
                  </a:lnTo>
                  <a:lnTo>
                    <a:pt x="347" y="539"/>
                  </a:lnTo>
                  <a:lnTo>
                    <a:pt x="348" y="539"/>
                  </a:lnTo>
                  <a:lnTo>
                    <a:pt x="252" y="539"/>
                  </a:lnTo>
                  <a:lnTo>
                    <a:pt x="242" y="539"/>
                  </a:lnTo>
                  <a:lnTo>
                    <a:pt x="235" y="537"/>
                  </a:lnTo>
                  <a:lnTo>
                    <a:pt x="229" y="534"/>
                  </a:lnTo>
                  <a:lnTo>
                    <a:pt x="225" y="530"/>
                  </a:lnTo>
                  <a:lnTo>
                    <a:pt x="222" y="523"/>
                  </a:lnTo>
                  <a:lnTo>
                    <a:pt x="221" y="514"/>
                  </a:lnTo>
                  <a:lnTo>
                    <a:pt x="222" y="506"/>
                  </a:lnTo>
                  <a:lnTo>
                    <a:pt x="225" y="501"/>
                  </a:lnTo>
                  <a:lnTo>
                    <a:pt x="228" y="498"/>
                  </a:lnTo>
                  <a:lnTo>
                    <a:pt x="231" y="496"/>
                  </a:lnTo>
                  <a:lnTo>
                    <a:pt x="234" y="496"/>
                  </a:lnTo>
                  <a:lnTo>
                    <a:pt x="235" y="496"/>
                  </a:lnTo>
                  <a:lnTo>
                    <a:pt x="239" y="494"/>
                  </a:lnTo>
                  <a:lnTo>
                    <a:pt x="243" y="494"/>
                  </a:lnTo>
                  <a:lnTo>
                    <a:pt x="248" y="493"/>
                  </a:lnTo>
                  <a:lnTo>
                    <a:pt x="254" y="492"/>
                  </a:lnTo>
                  <a:lnTo>
                    <a:pt x="262" y="491"/>
                  </a:lnTo>
                  <a:lnTo>
                    <a:pt x="274" y="490"/>
                  </a:lnTo>
                  <a:lnTo>
                    <a:pt x="288" y="489"/>
                  </a:lnTo>
                  <a:lnTo>
                    <a:pt x="313" y="487"/>
                  </a:lnTo>
                  <a:lnTo>
                    <a:pt x="335" y="486"/>
                  </a:lnTo>
                  <a:lnTo>
                    <a:pt x="356" y="483"/>
                  </a:lnTo>
                  <a:lnTo>
                    <a:pt x="375" y="479"/>
                  </a:lnTo>
                  <a:lnTo>
                    <a:pt x="394" y="473"/>
                  </a:lnTo>
                  <a:lnTo>
                    <a:pt x="412" y="464"/>
                  </a:lnTo>
                  <a:lnTo>
                    <a:pt x="429" y="453"/>
                  </a:lnTo>
                  <a:lnTo>
                    <a:pt x="446" y="438"/>
                  </a:lnTo>
                  <a:lnTo>
                    <a:pt x="464" y="420"/>
                  </a:lnTo>
                  <a:lnTo>
                    <a:pt x="479" y="400"/>
                  </a:lnTo>
                  <a:lnTo>
                    <a:pt x="492" y="377"/>
                  </a:lnTo>
                  <a:lnTo>
                    <a:pt x="503" y="353"/>
                  </a:lnTo>
                  <a:lnTo>
                    <a:pt x="511" y="329"/>
                  </a:lnTo>
                  <a:lnTo>
                    <a:pt x="518" y="303"/>
                  </a:lnTo>
                  <a:lnTo>
                    <a:pt x="523" y="277"/>
                  </a:lnTo>
                  <a:lnTo>
                    <a:pt x="526" y="250"/>
                  </a:lnTo>
                  <a:lnTo>
                    <a:pt x="527" y="224"/>
                  </a:lnTo>
                  <a:lnTo>
                    <a:pt x="526" y="198"/>
                  </a:lnTo>
                  <a:lnTo>
                    <a:pt x="522" y="173"/>
                  </a:lnTo>
                  <a:lnTo>
                    <a:pt x="516" y="152"/>
                  </a:lnTo>
                  <a:lnTo>
                    <a:pt x="509" y="133"/>
                  </a:lnTo>
                  <a:lnTo>
                    <a:pt x="499" y="116"/>
                  </a:lnTo>
                  <a:lnTo>
                    <a:pt x="488" y="101"/>
                  </a:lnTo>
                  <a:lnTo>
                    <a:pt x="475" y="88"/>
                  </a:lnTo>
                  <a:lnTo>
                    <a:pt x="462" y="78"/>
                  </a:lnTo>
                  <a:lnTo>
                    <a:pt x="447" y="69"/>
                  </a:lnTo>
                  <a:lnTo>
                    <a:pt x="432" y="62"/>
                  </a:lnTo>
                  <a:lnTo>
                    <a:pt x="417" y="56"/>
                  </a:lnTo>
                  <a:lnTo>
                    <a:pt x="401" y="52"/>
                  </a:lnTo>
                  <a:lnTo>
                    <a:pt x="385" y="49"/>
                  </a:lnTo>
                  <a:lnTo>
                    <a:pt x="370" y="48"/>
                  </a:lnTo>
                  <a:lnTo>
                    <a:pt x="355" y="47"/>
                  </a:lnTo>
                  <a:lnTo>
                    <a:pt x="338" y="48"/>
                  </a:lnTo>
                  <a:lnTo>
                    <a:pt x="319" y="49"/>
                  </a:lnTo>
                  <a:lnTo>
                    <a:pt x="299" y="52"/>
                  </a:lnTo>
                  <a:lnTo>
                    <a:pt x="277" y="56"/>
                  </a:lnTo>
                  <a:lnTo>
                    <a:pt x="255" y="62"/>
                  </a:lnTo>
                  <a:lnTo>
                    <a:pt x="233" y="69"/>
                  </a:lnTo>
                  <a:lnTo>
                    <a:pt x="210" y="78"/>
                  </a:lnTo>
                  <a:lnTo>
                    <a:pt x="189" y="90"/>
                  </a:lnTo>
                  <a:lnTo>
                    <a:pt x="169" y="103"/>
                  </a:lnTo>
                  <a:lnTo>
                    <a:pt x="150" y="119"/>
                  </a:lnTo>
                  <a:lnTo>
                    <a:pt x="133" y="137"/>
                  </a:lnTo>
                  <a:lnTo>
                    <a:pt x="151" y="140"/>
                  </a:lnTo>
                  <a:lnTo>
                    <a:pt x="167" y="145"/>
                  </a:lnTo>
                  <a:lnTo>
                    <a:pt x="180" y="153"/>
                  </a:lnTo>
                  <a:lnTo>
                    <a:pt x="192" y="163"/>
                  </a:lnTo>
                  <a:lnTo>
                    <a:pt x="202" y="175"/>
                  </a:lnTo>
                  <a:lnTo>
                    <a:pt x="208" y="188"/>
                  </a:lnTo>
                  <a:lnTo>
                    <a:pt x="212" y="203"/>
                  </a:lnTo>
                  <a:lnTo>
                    <a:pt x="214" y="220"/>
                  </a:lnTo>
                  <a:lnTo>
                    <a:pt x="212" y="238"/>
                  </a:lnTo>
                  <a:lnTo>
                    <a:pt x="208" y="253"/>
                  </a:lnTo>
                  <a:lnTo>
                    <a:pt x="202" y="268"/>
                  </a:lnTo>
                  <a:lnTo>
                    <a:pt x="192" y="280"/>
                  </a:lnTo>
                  <a:lnTo>
                    <a:pt x="180" y="290"/>
                  </a:lnTo>
                  <a:lnTo>
                    <a:pt x="167" y="297"/>
                  </a:lnTo>
                  <a:lnTo>
                    <a:pt x="151" y="302"/>
                  </a:lnTo>
                  <a:lnTo>
                    <a:pt x="133" y="304"/>
                  </a:lnTo>
                  <a:lnTo>
                    <a:pt x="118" y="302"/>
                  </a:lnTo>
                  <a:lnTo>
                    <a:pt x="103" y="299"/>
                  </a:lnTo>
                  <a:lnTo>
                    <a:pt x="89" y="294"/>
                  </a:lnTo>
                  <a:lnTo>
                    <a:pt x="78" y="287"/>
                  </a:lnTo>
                  <a:lnTo>
                    <a:pt x="68" y="278"/>
                  </a:lnTo>
                  <a:lnTo>
                    <a:pt x="60" y="266"/>
                  </a:lnTo>
                  <a:lnTo>
                    <a:pt x="54" y="252"/>
                  </a:lnTo>
                  <a:lnTo>
                    <a:pt x="50" y="238"/>
                  </a:lnTo>
                  <a:lnTo>
                    <a:pt x="49" y="220"/>
                  </a:lnTo>
                  <a:lnTo>
                    <a:pt x="51" y="193"/>
                  </a:lnTo>
                  <a:lnTo>
                    <a:pt x="57" y="167"/>
                  </a:lnTo>
                  <a:lnTo>
                    <a:pt x="67" y="143"/>
                  </a:lnTo>
                  <a:lnTo>
                    <a:pt x="80" y="120"/>
                  </a:lnTo>
                  <a:lnTo>
                    <a:pt x="97" y="99"/>
                  </a:lnTo>
                  <a:lnTo>
                    <a:pt x="116" y="79"/>
                  </a:lnTo>
                  <a:lnTo>
                    <a:pt x="140" y="62"/>
                  </a:lnTo>
                  <a:lnTo>
                    <a:pt x="165" y="46"/>
                  </a:lnTo>
                  <a:lnTo>
                    <a:pt x="193" y="32"/>
                  </a:lnTo>
                  <a:lnTo>
                    <a:pt x="223" y="21"/>
                  </a:lnTo>
                  <a:lnTo>
                    <a:pt x="255" y="12"/>
                  </a:lnTo>
                  <a:lnTo>
                    <a:pt x="289" y="6"/>
                  </a:lnTo>
                  <a:lnTo>
                    <a:pt x="325" y="1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228600" y="3962400"/>
            <a:ext cx="8305800" cy="0"/>
          </a:xfrm>
          <a:prstGeom prst="lin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981200" y="4267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DESCRIPTION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Solenoid</a:t>
            </a:r>
            <a:endParaRPr lang="en-US" dirty="0"/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2819400"/>
            <a:ext cx="6536588" cy="757021"/>
            <a:chOff x="808" y="2080"/>
            <a:chExt cx="21647" cy="2507"/>
          </a:xfrm>
          <a:solidFill>
            <a:srgbClr val="FF0066"/>
          </a:solidFill>
        </p:grpSpPr>
        <p:sp>
          <p:nvSpPr>
            <p:cNvPr id="2054" name="Freeform 6"/>
            <p:cNvSpPr>
              <a:spLocks noEditPoints="1"/>
            </p:cNvSpPr>
            <p:nvPr/>
          </p:nvSpPr>
          <p:spPr bwMode="auto">
            <a:xfrm>
              <a:off x="808" y="2080"/>
              <a:ext cx="1195" cy="2507"/>
            </a:xfrm>
            <a:custGeom>
              <a:avLst/>
              <a:gdLst/>
              <a:ahLst/>
              <a:cxnLst>
                <a:cxn ang="0">
                  <a:pos x="772" y="1535"/>
                </a:cxn>
                <a:cxn ang="0">
                  <a:pos x="931" y="1250"/>
                </a:cxn>
                <a:cxn ang="0">
                  <a:pos x="812" y="993"/>
                </a:cxn>
                <a:cxn ang="0">
                  <a:pos x="475" y="965"/>
                </a:cxn>
                <a:cxn ang="0">
                  <a:pos x="317" y="1167"/>
                </a:cxn>
                <a:cxn ang="0">
                  <a:pos x="343" y="1417"/>
                </a:cxn>
                <a:cxn ang="0">
                  <a:pos x="495" y="1556"/>
                </a:cxn>
                <a:cxn ang="0">
                  <a:pos x="495" y="1556"/>
                </a:cxn>
                <a:cxn ang="0">
                  <a:pos x="1049" y="14"/>
                </a:cxn>
                <a:cxn ang="0">
                  <a:pos x="1195" y="187"/>
                </a:cxn>
                <a:cxn ang="0">
                  <a:pos x="1175" y="257"/>
                </a:cxn>
                <a:cxn ang="0">
                  <a:pos x="1122" y="285"/>
                </a:cxn>
                <a:cxn ang="0">
                  <a:pos x="1049" y="271"/>
                </a:cxn>
                <a:cxn ang="0">
                  <a:pos x="1016" y="215"/>
                </a:cxn>
                <a:cxn ang="0">
                  <a:pos x="1036" y="139"/>
                </a:cxn>
                <a:cxn ang="0">
                  <a:pos x="1096" y="97"/>
                </a:cxn>
                <a:cxn ang="0">
                  <a:pos x="964" y="48"/>
                </a:cxn>
                <a:cxn ang="0">
                  <a:pos x="818" y="173"/>
                </a:cxn>
                <a:cxn ang="0">
                  <a:pos x="765" y="486"/>
                </a:cxn>
                <a:cxn ang="0">
                  <a:pos x="759" y="632"/>
                </a:cxn>
                <a:cxn ang="0">
                  <a:pos x="838" y="903"/>
                </a:cxn>
                <a:cxn ang="0">
                  <a:pos x="1003" y="1153"/>
                </a:cxn>
                <a:cxn ang="0">
                  <a:pos x="977" y="1438"/>
                </a:cxn>
                <a:cxn ang="0">
                  <a:pos x="765" y="1646"/>
                </a:cxn>
                <a:cxn ang="0">
                  <a:pos x="633" y="1840"/>
                </a:cxn>
                <a:cxn ang="0">
                  <a:pos x="581" y="2160"/>
                </a:cxn>
                <a:cxn ang="0">
                  <a:pos x="468" y="2389"/>
                </a:cxn>
                <a:cxn ang="0">
                  <a:pos x="237" y="2507"/>
                </a:cxn>
                <a:cxn ang="0">
                  <a:pos x="19" y="2396"/>
                </a:cxn>
                <a:cxn ang="0">
                  <a:pos x="13" y="2271"/>
                </a:cxn>
                <a:cxn ang="0">
                  <a:pos x="52" y="2229"/>
                </a:cxn>
                <a:cxn ang="0">
                  <a:pos x="118" y="2229"/>
                </a:cxn>
                <a:cxn ang="0">
                  <a:pos x="178" y="2292"/>
                </a:cxn>
                <a:cxn ang="0">
                  <a:pos x="158" y="2368"/>
                </a:cxn>
                <a:cxn ang="0">
                  <a:pos x="99" y="2410"/>
                </a:cxn>
                <a:cxn ang="0">
                  <a:pos x="237" y="2459"/>
                </a:cxn>
                <a:cxn ang="0">
                  <a:pos x="389" y="2354"/>
                </a:cxn>
                <a:cxn ang="0">
                  <a:pos x="449" y="2111"/>
                </a:cxn>
                <a:cxn ang="0">
                  <a:pos x="468" y="1931"/>
                </a:cxn>
                <a:cxn ang="0">
                  <a:pos x="488" y="1653"/>
                </a:cxn>
                <a:cxn ang="0">
                  <a:pos x="257" y="1445"/>
                </a:cxn>
                <a:cxn ang="0">
                  <a:pos x="224" y="1160"/>
                </a:cxn>
                <a:cxn ang="0">
                  <a:pos x="376" y="917"/>
                </a:cxn>
                <a:cxn ang="0">
                  <a:pos x="587" y="687"/>
                </a:cxn>
                <a:cxn ang="0">
                  <a:pos x="627" y="417"/>
                </a:cxn>
                <a:cxn ang="0">
                  <a:pos x="660" y="285"/>
                </a:cxn>
                <a:cxn ang="0">
                  <a:pos x="759" y="90"/>
                </a:cxn>
                <a:cxn ang="0">
                  <a:pos x="957" y="0"/>
                </a:cxn>
              </a:cxnLst>
              <a:rect l="0" t="0" r="r" b="b"/>
              <a:pathLst>
                <a:path w="1195" h="2507">
                  <a:moveTo>
                    <a:pt x="732" y="944"/>
                  </a:moveTo>
                  <a:lnTo>
                    <a:pt x="673" y="1577"/>
                  </a:lnTo>
                  <a:lnTo>
                    <a:pt x="772" y="1535"/>
                  </a:lnTo>
                  <a:lnTo>
                    <a:pt x="858" y="1465"/>
                  </a:lnTo>
                  <a:lnTo>
                    <a:pt x="911" y="1361"/>
                  </a:lnTo>
                  <a:lnTo>
                    <a:pt x="931" y="1250"/>
                  </a:lnTo>
                  <a:lnTo>
                    <a:pt x="917" y="1153"/>
                  </a:lnTo>
                  <a:lnTo>
                    <a:pt x="871" y="1063"/>
                  </a:lnTo>
                  <a:lnTo>
                    <a:pt x="812" y="993"/>
                  </a:lnTo>
                  <a:lnTo>
                    <a:pt x="732" y="944"/>
                  </a:lnTo>
                  <a:close/>
                  <a:moveTo>
                    <a:pt x="561" y="931"/>
                  </a:moveTo>
                  <a:lnTo>
                    <a:pt x="475" y="965"/>
                  </a:lnTo>
                  <a:lnTo>
                    <a:pt x="402" y="1014"/>
                  </a:lnTo>
                  <a:lnTo>
                    <a:pt x="350" y="1083"/>
                  </a:lnTo>
                  <a:lnTo>
                    <a:pt x="317" y="1167"/>
                  </a:lnTo>
                  <a:lnTo>
                    <a:pt x="303" y="1257"/>
                  </a:lnTo>
                  <a:lnTo>
                    <a:pt x="317" y="1340"/>
                  </a:lnTo>
                  <a:lnTo>
                    <a:pt x="343" y="1417"/>
                  </a:lnTo>
                  <a:lnTo>
                    <a:pt x="389" y="1479"/>
                  </a:lnTo>
                  <a:lnTo>
                    <a:pt x="442" y="1528"/>
                  </a:lnTo>
                  <a:lnTo>
                    <a:pt x="495" y="1556"/>
                  </a:lnTo>
                  <a:lnTo>
                    <a:pt x="495" y="1563"/>
                  </a:lnTo>
                  <a:lnTo>
                    <a:pt x="501" y="1563"/>
                  </a:lnTo>
                  <a:lnTo>
                    <a:pt x="495" y="1556"/>
                  </a:lnTo>
                  <a:lnTo>
                    <a:pt x="561" y="931"/>
                  </a:lnTo>
                  <a:close/>
                  <a:moveTo>
                    <a:pt x="957" y="0"/>
                  </a:moveTo>
                  <a:lnTo>
                    <a:pt x="1049" y="14"/>
                  </a:lnTo>
                  <a:lnTo>
                    <a:pt x="1122" y="48"/>
                  </a:lnTo>
                  <a:lnTo>
                    <a:pt x="1175" y="111"/>
                  </a:lnTo>
                  <a:lnTo>
                    <a:pt x="1195" y="187"/>
                  </a:lnTo>
                  <a:lnTo>
                    <a:pt x="1195" y="215"/>
                  </a:lnTo>
                  <a:lnTo>
                    <a:pt x="1181" y="236"/>
                  </a:lnTo>
                  <a:lnTo>
                    <a:pt x="1175" y="257"/>
                  </a:lnTo>
                  <a:lnTo>
                    <a:pt x="1155" y="271"/>
                  </a:lnTo>
                  <a:lnTo>
                    <a:pt x="1142" y="278"/>
                  </a:lnTo>
                  <a:lnTo>
                    <a:pt x="1122" y="285"/>
                  </a:lnTo>
                  <a:lnTo>
                    <a:pt x="1082" y="285"/>
                  </a:lnTo>
                  <a:lnTo>
                    <a:pt x="1069" y="278"/>
                  </a:lnTo>
                  <a:lnTo>
                    <a:pt x="1049" y="271"/>
                  </a:lnTo>
                  <a:lnTo>
                    <a:pt x="1036" y="257"/>
                  </a:lnTo>
                  <a:lnTo>
                    <a:pt x="1030" y="236"/>
                  </a:lnTo>
                  <a:lnTo>
                    <a:pt x="1016" y="215"/>
                  </a:lnTo>
                  <a:lnTo>
                    <a:pt x="1016" y="173"/>
                  </a:lnTo>
                  <a:lnTo>
                    <a:pt x="1023" y="153"/>
                  </a:lnTo>
                  <a:lnTo>
                    <a:pt x="1036" y="139"/>
                  </a:lnTo>
                  <a:lnTo>
                    <a:pt x="1049" y="118"/>
                  </a:lnTo>
                  <a:lnTo>
                    <a:pt x="1069" y="104"/>
                  </a:lnTo>
                  <a:lnTo>
                    <a:pt x="1096" y="97"/>
                  </a:lnTo>
                  <a:lnTo>
                    <a:pt x="1049" y="69"/>
                  </a:lnTo>
                  <a:lnTo>
                    <a:pt x="997" y="48"/>
                  </a:lnTo>
                  <a:lnTo>
                    <a:pt x="964" y="48"/>
                  </a:lnTo>
                  <a:lnTo>
                    <a:pt x="898" y="62"/>
                  </a:lnTo>
                  <a:lnTo>
                    <a:pt x="851" y="104"/>
                  </a:lnTo>
                  <a:lnTo>
                    <a:pt x="818" y="173"/>
                  </a:lnTo>
                  <a:lnTo>
                    <a:pt x="792" y="264"/>
                  </a:lnTo>
                  <a:lnTo>
                    <a:pt x="779" y="368"/>
                  </a:lnTo>
                  <a:lnTo>
                    <a:pt x="765" y="486"/>
                  </a:lnTo>
                  <a:lnTo>
                    <a:pt x="765" y="514"/>
                  </a:lnTo>
                  <a:lnTo>
                    <a:pt x="759" y="562"/>
                  </a:lnTo>
                  <a:lnTo>
                    <a:pt x="759" y="632"/>
                  </a:lnTo>
                  <a:lnTo>
                    <a:pt x="752" y="722"/>
                  </a:lnTo>
                  <a:lnTo>
                    <a:pt x="739" y="847"/>
                  </a:lnTo>
                  <a:lnTo>
                    <a:pt x="838" y="903"/>
                  </a:lnTo>
                  <a:lnTo>
                    <a:pt x="911" y="972"/>
                  </a:lnTo>
                  <a:lnTo>
                    <a:pt x="970" y="1056"/>
                  </a:lnTo>
                  <a:lnTo>
                    <a:pt x="1003" y="1153"/>
                  </a:lnTo>
                  <a:lnTo>
                    <a:pt x="1016" y="1250"/>
                  </a:lnTo>
                  <a:lnTo>
                    <a:pt x="1003" y="1347"/>
                  </a:lnTo>
                  <a:lnTo>
                    <a:pt x="977" y="1438"/>
                  </a:lnTo>
                  <a:lnTo>
                    <a:pt x="924" y="1521"/>
                  </a:lnTo>
                  <a:lnTo>
                    <a:pt x="858" y="1590"/>
                  </a:lnTo>
                  <a:lnTo>
                    <a:pt x="765" y="1646"/>
                  </a:lnTo>
                  <a:lnTo>
                    <a:pt x="660" y="1674"/>
                  </a:lnTo>
                  <a:lnTo>
                    <a:pt x="653" y="1681"/>
                  </a:lnTo>
                  <a:lnTo>
                    <a:pt x="633" y="1840"/>
                  </a:lnTo>
                  <a:lnTo>
                    <a:pt x="614" y="1972"/>
                  </a:lnTo>
                  <a:lnTo>
                    <a:pt x="600" y="2077"/>
                  </a:lnTo>
                  <a:lnTo>
                    <a:pt x="581" y="2160"/>
                  </a:lnTo>
                  <a:lnTo>
                    <a:pt x="554" y="2236"/>
                  </a:lnTo>
                  <a:lnTo>
                    <a:pt x="515" y="2320"/>
                  </a:lnTo>
                  <a:lnTo>
                    <a:pt x="468" y="2389"/>
                  </a:lnTo>
                  <a:lnTo>
                    <a:pt x="402" y="2452"/>
                  </a:lnTo>
                  <a:lnTo>
                    <a:pt x="330" y="2493"/>
                  </a:lnTo>
                  <a:lnTo>
                    <a:pt x="237" y="2507"/>
                  </a:lnTo>
                  <a:lnTo>
                    <a:pt x="145" y="2493"/>
                  </a:lnTo>
                  <a:lnTo>
                    <a:pt x="66" y="2452"/>
                  </a:lnTo>
                  <a:lnTo>
                    <a:pt x="19" y="2396"/>
                  </a:lnTo>
                  <a:lnTo>
                    <a:pt x="0" y="2320"/>
                  </a:lnTo>
                  <a:lnTo>
                    <a:pt x="0" y="2292"/>
                  </a:lnTo>
                  <a:lnTo>
                    <a:pt x="13" y="2271"/>
                  </a:lnTo>
                  <a:lnTo>
                    <a:pt x="19" y="2250"/>
                  </a:lnTo>
                  <a:lnTo>
                    <a:pt x="33" y="2236"/>
                  </a:lnTo>
                  <a:lnTo>
                    <a:pt x="52" y="2229"/>
                  </a:lnTo>
                  <a:lnTo>
                    <a:pt x="66" y="2222"/>
                  </a:lnTo>
                  <a:lnTo>
                    <a:pt x="105" y="2222"/>
                  </a:lnTo>
                  <a:lnTo>
                    <a:pt x="118" y="2229"/>
                  </a:lnTo>
                  <a:lnTo>
                    <a:pt x="138" y="2236"/>
                  </a:lnTo>
                  <a:lnTo>
                    <a:pt x="151" y="2250"/>
                  </a:lnTo>
                  <a:lnTo>
                    <a:pt x="178" y="2292"/>
                  </a:lnTo>
                  <a:lnTo>
                    <a:pt x="178" y="2334"/>
                  </a:lnTo>
                  <a:lnTo>
                    <a:pt x="171" y="2354"/>
                  </a:lnTo>
                  <a:lnTo>
                    <a:pt x="158" y="2368"/>
                  </a:lnTo>
                  <a:lnTo>
                    <a:pt x="145" y="2389"/>
                  </a:lnTo>
                  <a:lnTo>
                    <a:pt x="125" y="2403"/>
                  </a:lnTo>
                  <a:lnTo>
                    <a:pt x="99" y="2410"/>
                  </a:lnTo>
                  <a:lnTo>
                    <a:pt x="145" y="2438"/>
                  </a:lnTo>
                  <a:lnTo>
                    <a:pt x="198" y="2459"/>
                  </a:lnTo>
                  <a:lnTo>
                    <a:pt x="237" y="2459"/>
                  </a:lnTo>
                  <a:lnTo>
                    <a:pt x="303" y="2445"/>
                  </a:lnTo>
                  <a:lnTo>
                    <a:pt x="350" y="2410"/>
                  </a:lnTo>
                  <a:lnTo>
                    <a:pt x="389" y="2354"/>
                  </a:lnTo>
                  <a:lnTo>
                    <a:pt x="416" y="2285"/>
                  </a:lnTo>
                  <a:lnTo>
                    <a:pt x="435" y="2202"/>
                  </a:lnTo>
                  <a:lnTo>
                    <a:pt x="449" y="2111"/>
                  </a:lnTo>
                  <a:lnTo>
                    <a:pt x="462" y="2007"/>
                  </a:lnTo>
                  <a:lnTo>
                    <a:pt x="468" y="1972"/>
                  </a:lnTo>
                  <a:lnTo>
                    <a:pt x="468" y="1931"/>
                  </a:lnTo>
                  <a:lnTo>
                    <a:pt x="475" y="1861"/>
                  </a:lnTo>
                  <a:lnTo>
                    <a:pt x="482" y="1771"/>
                  </a:lnTo>
                  <a:lnTo>
                    <a:pt x="488" y="1653"/>
                  </a:lnTo>
                  <a:lnTo>
                    <a:pt x="389" y="1604"/>
                  </a:lnTo>
                  <a:lnTo>
                    <a:pt x="317" y="1535"/>
                  </a:lnTo>
                  <a:lnTo>
                    <a:pt x="257" y="1445"/>
                  </a:lnTo>
                  <a:lnTo>
                    <a:pt x="224" y="1347"/>
                  </a:lnTo>
                  <a:lnTo>
                    <a:pt x="211" y="1250"/>
                  </a:lnTo>
                  <a:lnTo>
                    <a:pt x="224" y="1160"/>
                  </a:lnTo>
                  <a:lnTo>
                    <a:pt x="251" y="1070"/>
                  </a:lnTo>
                  <a:lnTo>
                    <a:pt x="303" y="986"/>
                  </a:lnTo>
                  <a:lnTo>
                    <a:pt x="376" y="917"/>
                  </a:lnTo>
                  <a:lnTo>
                    <a:pt x="462" y="861"/>
                  </a:lnTo>
                  <a:lnTo>
                    <a:pt x="574" y="833"/>
                  </a:lnTo>
                  <a:lnTo>
                    <a:pt x="587" y="687"/>
                  </a:lnTo>
                  <a:lnTo>
                    <a:pt x="607" y="569"/>
                  </a:lnTo>
                  <a:lnTo>
                    <a:pt x="614" y="479"/>
                  </a:lnTo>
                  <a:lnTo>
                    <a:pt x="627" y="417"/>
                  </a:lnTo>
                  <a:lnTo>
                    <a:pt x="640" y="368"/>
                  </a:lnTo>
                  <a:lnTo>
                    <a:pt x="647" y="326"/>
                  </a:lnTo>
                  <a:lnTo>
                    <a:pt x="660" y="285"/>
                  </a:lnTo>
                  <a:lnTo>
                    <a:pt x="686" y="215"/>
                  </a:lnTo>
                  <a:lnTo>
                    <a:pt x="719" y="153"/>
                  </a:lnTo>
                  <a:lnTo>
                    <a:pt x="759" y="90"/>
                  </a:lnTo>
                  <a:lnTo>
                    <a:pt x="812" y="42"/>
                  </a:lnTo>
                  <a:lnTo>
                    <a:pt x="878" y="14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2518" y="2323"/>
              <a:ext cx="1472" cy="1597"/>
            </a:xfrm>
            <a:custGeom>
              <a:avLst/>
              <a:gdLst/>
              <a:ahLst/>
              <a:cxnLst>
                <a:cxn ang="0">
                  <a:pos x="257" y="1410"/>
                </a:cxn>
                <a:cxn ang="0">
                  <a:pos x="224" y="1479"/>
                </a:cxn>
                <a:cxn ang="0">
                  <a:pos x="323" y="1507"/>
                </a:cxn>
                <a:cxn ang="0">
                  <a:pos x="290" y="1396"/>
                </a:cxn>
                <a:cxn ang="0">
                  <a:pos x="297" y="1340"/>
                </a:cxn>
                <a:cxn ang="0">
                  <a:pos x="600" y="479"/>
                </a:cxn>
                <a:cxn ang="0">
                  <a:pos x="409" y="1063"/>
                </a:cxn>
                <a:cxn ang="0">
                  <a:pos x="805" y="993"/>
                </a:cxn>
                <a:cxn ang="0">
                  <a:pos x="680" y="674"/>
                </a:cxn>
                <a:cxn ang="0">
                  <a:pos x="600" y="479"/>
                </a:cxn>
                <a:cxn ang="0">
                  <a:pos x="633" y="361"/>
                </a:cxn>
                <a:cxn ang="0">
                  <a:pos x="779" y="708"/>
                </a:cxn>
                <a:cxn ang="0">
                  <a:pos x="911" y="1056"/>
                </a:cxn>
                <a:cxn ang="0">
                  <a:pos x="983" y="1278"/>
                </a:cxn>
                <a:cxn ang="0">
                  <a:pos x="1016" y="1431"/>
                </a:cxn>
                <a:cxn ang="0">
                  <a:pos x="1003" y="1493"/>
                </a:cxn>
                <a:cxn ang="0">
                  <a:pos x="1294" y="1507"/>
                </a:cxn>
                <a:cxn ang="0">
                  <a:pos x="1247" y="1417"/>
                </a:cxn>
                <a:cxn ang="0">
                  <a:pos x="713" y="139"/>
                </a:cxn>
                <a:cxn ang="0">
                  <a:pos x="726" y="0"/>
                </a:cxn>
                <a:cxn ang="0">
                  <a:pos x="759" y="49"/>
                </a:cxn>
                <a:cxn ang="0">
                  <a:pos x="1300" y="1368"/>
                </a:cxn>
                <a:cxn ang="0">
                  <a:pos x="1379" y="1493"/>
                </a:cxn>
                <a:cxn ang="0">
                  <a:pos x="1445" y="1514"/>
                </a:cxn>
                <a:cxn ang="0">
                  <a:pos x="1465" y="1528"/>
                </a:cxn>
                <a:cxn ang="0">
                  <a:pos x="1472" y="1577"/>
                </a:cxn>
                <a:cxn ang="0">
                  <a:pos x="1452" y="1591"/>
                </a:cxn>
                <a:cxn ang="0">
                  <a:pos x="798" y="1597"/>
                </a:cxn>
                <a:cxn ang="0">
                  <a:pos x="779" y="1584"/>
                </a:cxn>
                <a:cxn ang="0">
                  <a:pos x="765" y="1542"/>
                </a:cxn>
                <a:cxn ang="0">
                  <a:pos x="785" y="1521"/>
                </a:cxn>
                <a:cxn ang="0">
                  <a:pos x="838" y="1507"/>
                </a:cxn>
                <a:cxn ang="0">
                  <a:pos x="937" y="1452"/>
                </a:cxn>
                <a:cxn ang="0">
                  <a:pos x="930" y="1403"/>
                </a:cxn>
                <a:cxn ang="0">
                  <a:pos x="911" y="1313"/>
                </a:cxn>
                <a:cxn ang="0">
                  <a:pos x="858" y="1146"/>
                </a:cxn>
                <a:cxn ang="0">
                  <a:pos x="369" y="1250"/>
                </a:cxn>
                <a:cxn ang="0">
                  <a:pos x="363" y="1424"/>
                </a:cxn>
                <a:cxn ang="0">
                  <a:pos x="396" y="1493"/>
                </a:cxn>
                <a:cxn ang="0">
                  <a:pos x="442" y="1507"/>
                </a:cxn>
                <a:cxn ang="0">
                  <a:pos x="468" y="1514"/>
                </a:cxn>
                <a:cxn ang="0">
                  <a:pos x="488" y="1535"/>
                </a:cxn>
                <a:cxn ang="0">
                  <a:pos x="475" y="1577"/>
                </a:cxn>
                <a:cxn ang="0">
                  <a:pos x="455" y="1591"/>
                </a:cxn>
                <a:cxn ang="0">
                  <a:pos x="19" y="1584"/>
                </a:cxn>
                <a:cxn ang="0">
                  <a:pos x="0" y="1570"/>
                </a:cxn>
                <a:cxn ang="0">
                  <a:pos x="6" y="1521"/>
                </a:cxn>
                <a:cxn ang="0">
                  <a:pos x="26" y="1507"/>
                </a:cxn>
                <a:cxn ang="0">
                  <a:pos x="99" y="1493"/>
                </a:cxn>
                <a:cxn ang="0">
                  <a:pos x="171" y="1396"/>
                </a:cxn>
                <a:cxn ang="0">
                  <a:pos x="686" y="7"/>
                </a:cxn>
              </a:cxnLst>
              <a:rect l="0" t="0" r="r" b="b"/>
              <a:pathLst>
                <a:path w="1472" h="1597">
                  <a:moveTo>
                    <a:pt x="297" y="1313"/>
                  </a:moveTo>
                  <a:lnTo>
                    <a:pt x="257" y="1410"/>
                  </a:lnTo>
                  <a:lnTo>
                    <a:pt x="250" y="1438"/>
                  </a:lnTo>
                  <a:lnTo>
                    <a:pt x="224" y="1479"/>
                  </a:lnTo>
                  <a:lnTo>
                    <a:pt x="204" y="1507"/>
                  </a:lnTo>
                  <a:lnTo>
                    <a:pt x="323" y="1507"/>
                  </a:lnTo>
                  <a:lnTo>
                    <a:pt x="297" y="1452"/>
                  </a:lnTo>
                  <a:lnTo>
                    <a:pt x="290" y="1396"/>
                  </a:lnTo>
                  <a:lnTo>
                    <a:pt x="290" y="1340"/>
                  </a:lnTo>
                  <a:lnTo>
                    <a:pt x="297" y="1340"/>
                  </a:lnTo>
                  <a:lnTo>
                    <a:pt x="297" y="1313"/>
                  </a:lnTo>
                  <a:close/>
                  <a:moveTo>
                    <a:pt x="600" y="479"/>
                  </a:moveTo>
                  <a:lnTo>
                    <a:pt x="495" y="771"/>
                  </a:lnTo>
                  <a:lnTo>
                    <a:pt x="409" y="1063"/>
                  </a:lnTo>
                  <a:lnTo>
                    <a:pt x="831" y="1063"/>
                  </a:lnTo>
                  <a:lnTo>
                    <a:pt x="805" y="993"/>
                  </a:lnTo>
                  <a:lnTo>
                    <a:pt x="772" y="896"/>
                  </a:lnTo>
                  <a:lnTo>
                    <a:pt x="680" y="674"/>
                  </a:lnTo>
                  <a:lnTo>
                    <a:pt x="640" y="570"/>
                  </a:lnTo>
                  <a:lnTo>
                    <a:pt x="600" y="479"/>
                  </a:lnTo>
                  <a:close/>
                  <a:moveTo>
                    <a:pt x="713" y="139"/>
                  </a:moveTo>
                  <a:lnTo>
                    <a:pt x="633" y="361"/>
                  </a:lnTo>
                  <a:lnTo>
                    <a:pt x="739" y="611"/>
                  </a:lnTo>
                  <a:lnTo>
                    <a:pt x="779" y="708"/>
                  </a:lnTo>
                  <a:lnTo>
                    <a:pt x="818" y="820"/>
                  </a:lnTo>
                  <a:lnTo>
                    <a:pt x="911" y="1056"/>
                  </a:lnTo>
                  <a:lnTo>
                    <a:pt x="950" y="1174"/>
                  </a:lnTo>
                  <a:lnTo>
                    <a:pt x="983" y="1278"/>
                  </a:lnTo>
                  <a:lnTo>
                    <a:pt x="1010" y="1368"/>
                  </a:lnTo>
                  <a:lnTo>
                    <a:pt x="1016" y="1431"/>
                  </a:lnTo>
                  <a:lnTo>
                    <a:pt x="1016" y="1452"/>
                  </a:lnTo>
                  <a:lnTo>
                    <a:pt x="1003" y="1493"/>
                  </a:lnTo>
                  <a:lnTo>
                    <a:pt x="990" y="1507"/>
                  </a:lnTo>
                  <a:lnTo>
                    <a:pt x="1294" y="1507"/>
                  </a:lnTo>
                  <a:lnTo>
                    <a:pt x="1267" y="1465"/>
                  </a:lnTo>
                  <a:lnTo>
                    <a:pt x="1247" y="1417"/>
                  </a:lnTo>
                  <a:lnTo>
                    <a:pt x="1234" y="1389"/>
                  </a:lnTo>
                  <a:lnTo>
                    <a:pt x="713" y="139"/>
                  </a:lnTo>
                  <a:close/>
                  <a:moveTo>
                    <a:pt x="699" y="0"/>
                  </a:moveTo>
                  <a:lnTo>
                    <a:pt x="726" y="0"/>
                  </a:lnTo>
                  <a:lnTo>
                    <a:pt x="752" y="28"/>
                  </a:lnTo>
                  <a:lnTo>
                    <a:pt x="759" y="49"/>
                  </a:lnTo>
                  <a:lnTo>
                    <a:pt x="752" y="56"/>
                  </a:lnTo>
                  <a:lnTo>
                    <a:pt x="1300" y="1368"/>
                  </a:lnTo>
                  <a:lnTo>
                    <a:pt x="1340" y="1445"/>
                  </a:lnTo>
                  <a:lnTo>
                    <a:pt x="1379" y="1493"/>
                  </a:lnTo>
                  <a:lnTo>
                    <a:pt x="1426" y="1514"/>
                  </a:lnTo>
                  <a:lnTo>
                    <a:pt x="1445" y="1514"/>
                  </a:lnTo>
                  <a:lnTo>
                    <a:pt x="1452" y="1521"/>
                  </a:lnTo>
                  <a:lnTo>
                    <a:pt x="1465" y="1528"/>
                  </a:lnTo>
                  <a:lnTo>
                    <a:pt x="1472" y="1542"/>
                  </a:lnTo>
                  <a:lnTo>
                    <a:pt x="1472" y="1577"/>
                  </a:lnTo>
                  <a:lnTo>
                    <a:pt x="1459" y="1584"/>
                  </a:lnTo>
                  <a:lnTo>
                    <a:pt x="1452" y="1591"/>
                  </a:lnTo>
                  <a:lnTo>
                    <a:pt x="1439" y="1597"/>
                  </a:lnTo>
                  <a:lnTo>
                    <a:pt x="798" y="1597"/>
                  </a:lnTo>
                  <a:lnTo>
                    <a:pt x="785" y="1591"/>
                  </a:lnTo>
                  <a:lnTo>
                    <a:pt x="779" y="1584"/>
                  </a:lnTo>
                  <a:lnTo>
                    <a:pt x="765" y="1577"/>
                  </a:lnTo>
                  <a:lnTo>
                    <a:pt x="765" y="1542"/>
                  </a:lnTo>
                  <a:lnTo>
                    <a:pt x="772" y="1528"/>
                  </a:lnTo>
                  <a:lnTo>
                    <a:pt x="785" y="1521"/>
                  </a:lnTo>
                  <a:lnTo>
                    <a:pt x="805" y="1514"/>
                  </a:lnTo>
                  <a:lnTo>
                    <a:pt x="838" y="1507"/>
                  </a:lnTo>
                  <a:lnTo>
                    <a:pt x="884" y="1493"/>
                  </a:lnTo>
                  <a:lnTo>
                    <a:pt x="937" y="1452"/>
                  </a:lnTo>
                  <a:lnTo>
                    <a:pt x="937" y="1431"/>
                  </a:lnTo>
                  <a:lnTo>
                    <a:pt x="930" y="1403"/>
                  </a:lnTo>
                  <a:lnTo>
                    <a:pt x="924" y="1361"/>
                  </a:lnTo>
                  <a:lnTo>
                    <a:pt x="911" y="1313"/>
                  </a:lnTo>
                  <a:lnTo>
                    <a:pt x="891" y="1243"/>
                  </a:lnTo>
                  <a:lnTo>
                    <a:pt x="858" y="1146"/>
                  </a:lnTo>
                  <a:lnTo>
                    <a:pt x="389" y="1146"/>
                  </a:lnTo>
                  <a:lnTo>
                    <a:pt x="369" y="1250"/>
                  </a:lnTo>
                  <a:lnTo>
                    <a:pt x="356" y="1361"/>
                  </a:lnTo>
                  <a:lnTo>
                    <a:pt x="363" y="1424"/>
                  </a:lnTo>
                  <a:lnTo>
                    <a:pt x="376" y="1465"/>
                  </a:lnTo>
                  <a:lnTo>
                    <a:pt x="396" y="1493"/>
                  </a:lnTo>
                  <a:lnTo>
                    <a:pt x="422" y="1500"/>
                  </a:lnTo>
                  <a:lnTo>
                    <a:pt x="442" y="1507"/>
                  </a:lnTo>
                  <a:lnTo>
                    <a:pt x="462" y="1507"/>
                  </a:lnTo>
                  <a:lnTo>
                    <a:pt x="468" y="1514"/>
                  </a:lnTo>
                  <a:lnTo>
                    <a:pt x="481" y="1521"/>
                  </a:lnTo>
                  <a:lnTo>
                    <a:pt x="488" y="1535"/>
                  </a:lnTo>
                  <a:lnTo>
                    <a:pt x="488" y="1570"/>
                  </a:lnTo>
                  <a:lnTo>
                    <a:pt x="475" y="1577"/>
                  </a:lnTo>
                  <a:lnTo>
                    <a:pt x="468" y="1584"/>
                  </a:lnTo>
                  <a:lnTo>
                    <a:pt x="455" y="1591"/>
                  </a:lnTo>
                  <a:lnTo>
                    <a:pt x="33" y="1591"/>
                  </a:lnTo>
                  <a:lnTo>
                    <a:pt x="19" y="1584"/>
                  </a:lnTo>
                  <a:lnTo>
                    <a:pt x="13" y="1577"/>
                  </a:lnTo>
                  <a:lnTo>
                    <a:pt x="0" y="1570"/>
                  </a:lnTo>
                  <a:lnTo>
                    <a:pt x="0" y="1535"/>
                  </a:lnTo>
                  <a:lnTo>
                    <a:pt x="6" y="1521"/>
                  </a:lnTo>
                  <a:lnTo>
                    <a:pt x="19" y="1514"/>
                  </a:lnTo>
                  <a:lnTo>
                    <a:pt x="26" y="1507"/>
                  </a:lnTo>
                  <a:lnTo>
                    <a:pt x="46" y="1507"/>
                  </a:lnTo>
                  <a:lnTo>
                    <a:pt x="99" y="1493"/>
                  </a:lnTo>
                  <a:lnTo>
                    <a:pt x="138" y="1452"/>
                  </a:lnTo>
                  <a:lnTo>
                    <a:pt x="171" y="1396"/>
                  </a:lnTo>
                  <a:lnTo>
                    <a:pt x="666" y="49"/>
                  </a:lnTo>
                  <a:lnTo>
                    <a:pt x="686" y="7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4749" y="3080"/>
              <a:ext cx="1433" cy="528"/>
            </a:xfrm>
            <a:custGeom>
              <a:avLst/>
              <a:gdLst/>
              <a:ahLst/>
              <a:cxnLst>
                <a:cxn ang="0">
                  <a:pos x="53" y="438"/>
                </a:cxn>
                <a:cxn ang="0">
                  <a:pos x="1386" y="438"/>
                </a:cxn>
                <a:cxn ang="0">
                  <a:pos x="1400" y="445"/>
                </a:cxn>
                <a:cxn ang="0">
                  <a:pos x="1413" y="445"/>
                </a:cxn>
                <a:cxn ang="0">
                  <a:pos x="1433" y="465"/>
                </a:cxn>
                <a:cxn ang="0">
                  <a:pos x="1433" y="500"/>
                </a:cxn>
                <a:cxn ang="0">
                  <a:pos x="1426" y="514"/>
                </a:cxn>
                <a:cxn ang="0">
                  <a:pos x="1400" y="528"/>
                </a:cxn>
                <a:cxn ang="0">
                  <a:pos x="40" y="528"/>
                </a:cxn>
                <a:cxn ang="0">
                  <a:pos x="13" y="514"/>
                </a:cxn>
                <a:cxn ang="0">
                  <a:pos x="7" y="500"/>
                </a:cxn>
                <a:cxn ang="0">
                  <a:pos x="7" y="465"/>
                </a:cxn>
                <a:cxn ang="0">
                  <a:pos x="26" y="445"/>
                </a:cxn>
                <a:cxn ang="0">
                  <a:pos x="40" y="445"/>
                </a:cxn>
                <a:cxn ang="0">
                  <a:pos x="53" y="438"/>
                </a:cxn>
                <a:cxn ang="0">
                  <a:pos x="33" y="0"/>
                </a:cxn>
                <a:cxn ang="0">
                  <a:pos x="1400" y="0"/>
                </a:cxn>
                <a:cxn ang="0">
                  <a:pos x="1426" y="14"/>
                </a:cxn>
                <a:cxn ang="0">
                  <a:pos x="1433" y="28"/>
                </a:cxn>
                <a:cxn ang="0">
                  <a:pos x="1433" y="63"/>
                </a:cxn>
                <a:cxn ang="0">
                  <a:pos x="1413" y="83"/>
                </a:cxn>
                <a:cxn ang="0">
                  <a:pos x="1400" y="83"/>
                </a:cxn>
                <a:cxn ang="0">
                  <a:pos x="1386" y="90"/>
                </a:cxn>
                <a:cxn ang="0">
                  <a:pos x="46" y="90"/>
                </a:cxn>
                <a:cxn ang="0">
                  <a:pos x="33" y="83"/>
                </a:cxn>
                <a:cxn ang="0">
                  <a:pos x="20" y="83"/>
                </a:cxn>
                <a:cxn ang="0">
                  <a:pos x="0" y="63"/>
                </a:cxn>
                <a:cxn ang="0">
                  <a:pos x="0" y="28"/>
                </a:cxn>
                <a:cxn ang="0">
                  <a:pos x="7" y="14"/>
                </a:cxn>
                <a:cxn ang="0">
                  <a:pos x="33" y="0"/>
                </a:cxn>
              </a:cxnLst>
              <a:rect l="0" t="0" r="r" b="b"/>
              <a:pathLst>
                <a:path w="1433" h="528">
                  <a:moveTo>
                    <a:pt x="53" y="438"/>
                  </a:moveTo>
                  <a:lnTo>
                    <a:pt x="1386" y="438"/>
                  </a:lnTo>
                  <a:lnTo>
                    <a:pt x="1400" y="445"/>
                  </a:lnTo>
                  <a:lnTo>
                    <a:pt x="1413" y="445"/>
                  </a:lnTo>
                  <a:lnTo>
                    <a:pt x="1433" y="465"/>
                  </a:lnTo>
                  <a:lnTo>
                    <a:pt x="1433" y="500"/>
                  </a:lnTo>
                  <a:lnTo>
                    <a:pt x="1426" y="514"/>
                  </a:lnTo>
                  <a:lnTo>
                    <a:pt x="1400" y="528"/>
                  </a:lnTo>
                  <a:lnTo>
                    <a:pt x="40" y="528"/>
                  </a:lnTo>
                  <a:lnTo>
                    <a:pt x="13" y="514"/>
                  </a:lnTo>
                  <a:lnTo>
                    <a:pt x="7" y="500"/>
                  </a:lnTo>
                  <a:lnTo>
                    <a:pt x="7" y="465"/>
                  </a:lnTo>
                  <a:lnTo>
                    <a:pt x="26" y="445"/>
                  </a:lnTo>
                  <a:lnTo>
                    <a:pt x="40" y="445"/>
                  </a:lnTo>
                  <a:lnTo>
                    <a:pt x="53" y="438"/>
                  </a:lnTo>
                  <a:close/>
                  <a:moveTo>
                    <a:pt x="33" y="0"/>
                  </a:moveTo>
                  <a:lnTo>
                    <a:pt x="1400" y="0"/>
                  </a:lnTo>
                  <a:lnTo>
                    <a:pt x="1426" y="14"/>
                  </a:lnTo>
                  <a:lnTo>
                    <a:pt x="1433" y="28"/>
                  </a:lnTo>
                  <a:lnTo>
                    <a:pt x="1433" y="63"/>
                  </a:lnTo>
                  <a:lnTo>
                    <a:pt x="1413" y="83"/>
                  </a:lnTo>
                  <a:lnTo>
                    <a:pt x="1400" y="83"/>
                  </a:lnTo>
                  <a:lnTo>
                    <a:pt x="1386" y="90"/>
                  </a:lnTo>
                  <a:lnTo>
                    <a:pt x="46" y="90"/>
                  </a:lnTo>
                  <a:lnTo>
                    <a:pt x="33" y="83"/>
                  </a:lnTo>
                  <a:lnTo>
                    <a:pt x="20" y="83"/>
                  </a:lnTo>
                  <a:lnTo>
                    <a:pt x="0" y="63"/>
                  </a:lnTo>
                  <a:lnTo>
                    <a:pt x="0" y="28"/>
                  </a:lnTo>
                  <a:lnTo>
                    <a:pt x="7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947" y="2899"/>
              <a:ext cx="1129" cy="1487"/>
            </a:xfrm>
            <a:custGeom>
              <a:avLst/>
              <a:gdLst/>
              <a:ahLst/>
              <a:cxnLst>
                <a:cxn ang="0">
                  <a:pos x="509" y="14"/>
                </a:cxn>
                <a:cxn ang="0">
                  <a:pos x="628" y="105"/>
                </a:cxn>
                <a:cxn ang="0">
                  <a:pos x="707" y="251"/>
                </a:cxn>
                <a:cxn ang="0">
                  <a:pos x="779" y="535"/>
                </a:cxn>
                <a:cxn ang="0">
                  <a:pos x="793" y="709"/>
                </a:cxn>
                <a:cxn ang="0">
                  <a:pos x="1077" y="42"/>
                </a:cxn>
                <a:cxn ang="0">
                  <a:pos x="1110" y="28"/>
                </a:cxn>
                <a:cxn ang="0">
                  <a:pos x="1129" y="42"/>
                </a:cxn>
                <a:cxn ang="0">
                  <a:pos x="1123" y="70"/>
                </a:cxn>
                <a:cxn ang="0">
                  <a:pos x="1103" y="105"/>
                </a:cxn>
                <a:cxn ang="0">
                  <a:pos x="1030" y="264"/>
                </a:cxn>
                <a:cxn ang="0">
                  <a:pos x="905" y="570"/>
                </a:cxn>
                <a:cxn ang="0">
                  <a:pos x="799" y="876"/>
                </a:cxn>
                <a:cxn ang="0">
                  <a:pos x="779" y="966"/>
                </a:cxn>
                <a:cxn ang="0">
                  <a:pos x="760" y="1112"/>
                </a:cxn>
                <a:cxn ang="0">
                  <a:pos x="700" y="1355"/>
                </a:cxn>
                <a:cxn ang="0">
                  <a:pos x="661" y="1473"/>
                </a:cxn>
                <a:cxn ang="0">
                  <a:pos x="628" y="1487"/>
                </a:cxn>
                <a:cxn ang="0">
                  <a:pos x="608" y="1466"/>
                </a:cxn>
                <a:cxn ang="0">
                  <a:pos x="614" y="1403"/>
                </a:cxn>
                <a:cxn ang="0">
                  <a:pos x="647" y="1244"/>
                </a:cxn>
                <a:cxn ang="0">
                  <a:pos x="720" y="966"/>
                </a:cxn>
                <a:cxn ang="0">
                  <a:pos x="740" y="889"/>
                </a:cxn>
                <a:cxn ang="0">
                  <a:pos x="746" y="681"/>
                </a:cxn>
                <a:cxn ang="0">
                  <a:pos x="727" y="521"/>
                </a:cxn>
                <a:cxn ang="0">
                  <a:pos x="674" y="355"/>
                </a:cxn>
                <a:cxn ang="0">
                  <a:pos x="568" y="223"/>
                </a:cxn>
                <a:cxn ang="0">
                  <a:pos x="397" y="174"/>
                </a:cxn>
                <a:cxn ang="0">
                  <a:pos x="331" y="181"/>
                </a:cxn>
                <a:cxn ang="0">
                  <a:pos x="218" y="223"/>
                </a:cxn>
                <a:cxn ang="0">
                  <a:pos x="99" y="341"/>
                </a:cxn>
                <a:cxn ang="0">
                  <a:pos x="53" y="424"/>
                </a:cxn>
                <a:cxn ang="0">
                  <a:pos x="20" y="438"/>
                </a:cxn>
                <a:cxn ang="0">
                  <a:pos x="0" y="424"/>
                </a:cxn>
                <a:cxn ang="0">
                  <a:pos x="7" y="376"/>
                </a:cxn>
                <a:cxn ang="0">
                  <a:pos x="60" y="251"/>
                </a:cxn>
                <a:cxn ang="0">
                  <a:pos x="172" y="112"/>
                </a:cxn>
                <a:cxn ang="0">
                  <a:pos x="324" y="14"/>
                </a:cxn>
              </a:cxnLst>
              <a:rect l="0" t="0" r="r" b="b"/>
              <a:pathLst>
                <a:path w="1129" h="1487">
                  <a:moveTo>
                    <a:pt x="423" y="0"/>
                  </a:moveTo>
                  <a:lnTo>
                    <a:pt x="509" y="14"/>
                  </a:lnTo>
                  <a:lnTo>
                    <a:pt x="575" y="49"/>
                  </a:lnTo>
                  <a:lnTo>
                    <a:pt x="628" y="105"/>
                  </a:lnTo>
                  <a:lnTo>
                    <a:pt x="674" y="174"/>
                  </a:lnTo>
                  <a:lnTo>
                    <a:pt x="707" y="251"/>
                  </a:lnTo>
                  <a:lnTo>
                    <a:pt x="760" y="403"/>
                  </a:lnTo>
                  <a:lnTo>
                    <a:pt x="779" y="535"/>
                  </a:lnTo>
                  <a:lnTo>
                    <a:pt x="793" y="639"/>
                  </a:lnTo>
                  <a:lnTo>
                    <a:pt x="793" y="709"/>
                  </a:lnTo>
                  <a:lnTo>
                    <a:pt x="925" y="369"/>
                  </a:lnTo>
                  <a:lnTo>
                    <a:pt x="1077" y="42"/>
                  </a:lnTo>
                  <a:lnTo>
                    <a:pt x="1090" y="28"/>
                  </a:lnTo>
                  <a:lnTo>
                    <a:pt x="1110" y="28"/>
                  </a:lnTo>
                  <a:lnTo>
                    <a:pt x="1123" y="35"/>
                  </a:lnTo>
                  <a:lnTo>
                    <a:pt x="1129" y="42"/>
                  </a:lnTo>
                  <a:lnTo>
                    <a:pt x="1129" y="56"/>
                  </a:lnTo>
                  <a:lnTo>
                    <a:pt x="1123" y="70"/>
                  </a:lnTo>
                  <a:lnTo>
                    <a:pt x="1116" y="91"/>
                  </a:lnTo>
                  <a:lnTo>
                    <a:pt x="1103" y="105"/>
                  </a:lnTo>
                  <a:lnTo>
                    <a:pt x="1096" y="125"/>
                  </a:lnTo>
                  <a:lnTo>
                    <a:pt x="1030" y="264"/>
                  </a:lnTo>
                  <a:lnTo>
                    <a:pt x="971" y="410"/>
                  </a:lnTo>
                  <a:lnTo>
                    <a:pt x="905" y="570"/>
                  </a:lnTo>
                  <a:lnTo>
                    <a:pt x="846" y="730"/>
                  </a:lnTo>
                  <a:lnTo>
                    <a:pt x="799" y="876"/>
                  </a:lnTo>
                  <a:lnTo>
                    <a:pt x="793" y="910"/>
                  </a:lnTo>
                  <a:lnTo>
                    <a:pt x="779" y="966"/>
                  </a:lnTo>
                  <a:lnTo>
                    <a:pt x="773" y="1028"/>
                  </a:lnTo>
                  <a:lnTo>
                    <a:pt x="760" y="1112"/>
                  </a:lnTo>
                  <a:lnTo>
                    <a:pt x="733" y="1223"/>
                  </a:lnTo>
                  <a:lnTo>
                    <a:pt x="700" y="1355"/>
                  </a:lnTo>
                  <a:lnTo>
                    <a:pt x="680" y="1424"/>
                  </a:lnTo>
                  <a:lnTo>
                    <a:pt x="661" y="1473"/>
                  </a:lnTo>
                  <a:lnTo>
                    <a:pt x="634" y="1487"/>
                  </a:lnTo>
                  <a:lnTo>
                    <a:pt x="628" y="1487"/>
                  </a:lnTo>
                  <a:lnTo>
                    <a:pt x="614" y="1480"/>
                  </a:lnTo>
                  <a:lnTo>
                    <a:pt x="608" y="1466"/>
                  </a:lnTo>
                  <a:lnTo>
                    <a:pt x="608" y="1445"/>
                  </a:lnTo>
                  <a:lnTo>
                    <a:pt x="614" y="1403"/>
                  </a:lnTo>
                  <a:lnTo>
                    <a:pt x="628" y="1334"/>
                  </a:lnTo>
                  <a:lnTo>
                    <a:pt x="647" y="1244"/>
                  </a:lnTo>
                  <a:lnTo>
                    <a:pt x="667" y="1146"/>
                  </a:lnTo>
                  <a:lnTo>
                    <a:pt x="720" y="966"/>
                  </a:lnTo>
                  <a:lnTo>
                    <a:pt x="727" y="931"/>
                  </a:lnTo>
                  <a:lnTo>
                    <a:pt x="740" y="889"/>
                  </a:lnTo>
                  <a:lnTo>
                    <a:pt x="746" y="834"/>
                  </a:lnTo>
                  <a:lnTo>
                    <a:pt x="746" y="681"/>
                  </a:lnTo>
                  <a:lnTo>
                    <a:pt x="740" y="605"/>
                  </a:lnTo>
                  <a:lnTo>
                    <a:pt x="727" y="521"/>
                  </a:lnTo>
                  <a:lnTo>
                    <a:pt x="707" y="438"/>
                  </a:lnTo>
                  <a:lnTo>
                    <a:pt x="674" y="355"/>
                  </a:lnTo>
                  <a:lnTo>
                    <a:pt x="634" y="285"/>
                  </a:lnTo>
                  <a:lnTo>
                    <a:pt x="568" y="223"/>
                  </a:lnTo>
                  <a:lnTo>
                    <a:pt x="496" y="188"/>
                  </a:lnTo>
                  <a:lnTo>
                    <a:pt x="397" y="174"/>
                  </a:lnTo>
                  <a:lnTo>
                    <a:pt x="377" y="174"/>
                  </a:lnTo>
                  <a:lnTo>
                    <a:pt x="331" y="181"/>
                  </a:lnTo>
                  <a:lnTo>
                    <a:pt x="278" y="195"/>
                  </a:lnTo>
                  <a:lnTo>
                    <a:pt x="218" y="223"/>
                  </a:lnTo>
                  <a:lnTo>
                    <a:pt x="152" y="271"/>
                  </a:lnTo>
                  <a:lnTo>
                    <a:pt x="99" y="341"/>
                  </a:lnTo>
                  <a:lnTo>
                    <a:pt x="53" y="438"/>
                  </a:lnTo>
                  <a:lnTo>
                    <a:pt x="53" y="424"/>
                  </a:lnTo>
                  <a:lnTo>
                    <a:pt x="47" y="438"/>
                  </a:lnTo>
                  <a:lnTo>
                    <a:pt x="20" y="438"/>
                  </a:lnTo>
                  <a:lnTo>
                    <a:pt x="7" y="431"/>
                  </a:lnTo>
                  <a:lnTo>
                    <a:pt x="0" y="424"/>
                  </a:lnTo>
                  <a:lnTo>
                    <a:pt x="0" y="410"/>
                  </a:lnTo>
                  <a:lnTo>
                    <a:pt x="7" y="376"/>
                  </a:lnTo>
                  <a:lnTo>
                    <a:pt x="27" y="320"/>
                  </a:lnTo>
                  <a:lnTo>
                    <a:pt x="60" y="251"/>
                  </a:lnTo>
                  <a:lnTo>
                    <a:pt x="113" y="181"/>
                  </a:lnTo>
                  <a:lnTo>
                    <a:pt x="172" y="112"/>
                  </a:lnTo>
                  <a:lnTo>
                    <a:pt x="245" y="56"/>
                  </a:lnTo>
                  <a:lnTo>
                    <a:pt x="324" y="14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EditPoints="1"/>
            </p:cNvSpPr>
            <p:nvPr/>
          </p:nvSpPr>
          <p:spPr bwMode="auto">
            <a:xfrm>
              <a:off x="8090" y="3177"/>
              <a:ext cx="468" cy="1070"/>
            </a:xfrm>
            <a:custGeom>
              <a:avLst/>
              <a:gdLst/>
              <a:ahLst/>
              <a:cxnLst>
                <a:cxn ang="0">
                  <a:pos x="277" y="368"/>
                </a:cxn>
                <a:cxn ang="0">
                  <a:pos x="349" y="438"/>
                </a:cxn>
                <a:cxn ang="0">
                  <a:pos x="363" y="528"/>
                </a:cxn>
                <a:cxn ang="0">
                  <a:pos x="349" y="570"/>
                </a:cxn>
                <a:cxn ang="0">
                  <a:pos x="310" y="660"/>
                </a:cxn>
                <a:cxn ang="0">
                  <a:pos x="283" y="743"/>
                </a:cxn>
                <a:cxn ang="0">
                  <a:pos x="217" y="903"/>
                </a:cxn>
                <a:cxn ang="0">
                  <a:pos x="204" y="994"/>
                </a:cxn>
                <a:cxn ang="0">
                  <a:pos x="224" y="1028"/>
                </a:cxn>
                <a:cxn ang="0">
                  <a:pos x="290" y="1014"/>
                </a:cxn>
                <a:cxn ang="0">
                  <a:pos x="376" y="917"/>
                </a:cxn>
                <a:cxn ang="0">
                  <a:pos x="416" y="827"/>
                </a:cxn>
                <a:cxn ang="0">
                  <a:pos x="429" y="806"/>
                </a:cxn>
                <a:cxn ang="0">
                  <a:pos x="468" y="820"/>
                </a:cxn>
                <a:cxn ang="0">
                  <a:pos x="462" y="855"/>
                </a:cxn>
                <a:cxn ang="0">
                  <a:pos x="416" y="959"/>
                </a:cxn>
                <a:cxn ang="0">
                  <a:pos x="316" y="1056"/>
                </a:cxn>
                <a:cxn ang="0">
                  <a:pos x="191" y="1063"/>
                </a:cxn>
                <a:cxn ang="0">
                  <a:pos x="118" y="994"/>
                </a:cxn>
                <a:cxn ang="0">
                  <a:pos x="105" y="910"/>
                </a:cxn>
                <a:cxn ang="0">
                  <a:pos x="118" y="875"/>
                </a:cxn>
                <a:cxn ang="0">
                  <a:pos x="237" y="556"/>
                </a:cxn>
                <a:cxn ang="0">
                  <a:pos x="257" y="486"/>
                </a:cxn>
                <a:cxn ang="0">
                  <a:pos x="244" y="410"/>
                </a:cxn>
                <a:cxn ang="0">
                  <a:pos x="217" y="403"/>
                </a:cxn>
                <a:cxn ang="0">
                  <a:pos x="125" y="452"/>
                </a:cxn>
                <a:cxn ang="0">
                  <a:pos x="52" y="598"/>
                </a:cxn>
                <a:cxn ang="0">
                  <a:pos x="39" y="625"/>
                </a:cxn>
                <a:cxn ang="0">
                  <a:pos x="0" y="611"/>
                </a:cxn>
                <a:cxn ang="0">
                  <a:pos x="6" y="577"/>
                </a:cxn>
                <a:cxn ang="0">
                  <a:pos x="52" y="473"/>
                </a:cxn>
                <a:cxn ang="0">
                  <a:pos x="151" y="375"/>
                </a:cxn>
                <a:cxn ang="0">
                  <a:pos x="369" y="0"/>
                </a:cxn>
                <a:cxn ang="0">
                  <a:pos x="422" y="28"/>
                </a:cxn>
                <a:cxn ang="0">
                  <a:pos x="429" y="56"/>
                </a:cxn>
                <a:cxn ang="0">
                  <a:pos x="396" y="125"/>
                </a:cxn>
                <a:cxn ang="0">
                  <a:pos x="343" y="146"/>
                </a:cxn>
                <a:cxn ang="0">
                  <a:pos x="290" y="118"/>
                </a:cxn>
                <a:cxn ang="0">
                  <a:pos x="283" y="84"/>
                </a:cxn>
                <a:cxn ang="0">
                  <a:pos x="303" y="35"/>
                </a:cxn>
                <a:cxn ang="0">
                  <a:pos x="343" y="7"/>
                </a:cxn>
              </a:cxnLst>
              <a:rect l="0" t="0" r="r" b="b"/>
              <a:pathLst>
                <a:path w="468" h="1070">
                  <a:moveTo>
                    <a:pt x="224" y="361"/>
                  </a:moveTo>
                  <a:lnTo>
                    <a:pt x="277" y="368"/>
                  </a:lnTo>
                  <a:lnTo>
                    <a:pt x="323" y="396"/>
                  </a:lnTo>
                  <a:lnTo>
                    <a:pt x="349" y="438"/>
                  </a:lnTo>
                  <a:lnTo>
                    <a:pt x="363" y="493"/>
                  </a:lnTo>
                  <a:lnTo>
                    <a:pt x="363" y="528"/>
                  </a:lnTo>
                  <a:lnTo>
                    <a:pt x="356" y="542"/>
                  </a:lnTo>
                  <a:lnTo>
                    <a:pt x="349" y="570"/>
                  </a:lnTo>
                  <a:lnTo>
                    <a:pt x="330" y="611"/>
                  </a:lnTo>
                  <a:lnTo>
                    <a:pt x="310" y="660"/>
                  </a:lnTo>
                  <a:lnTo>
                    <a:pt x="297" y="709"/>
                  </a:lnTo>
                  <a:lnTo>
                    <a:pt x="283" y="743"/>
                  </a:lnTo>
                  <a:lnTo>
                    <a:pt x="231" y="868"/>
                  </a:lnTo>
                  <a:lnTo>
                    <a:pt x="217" y="903"/>
                  </a:lnTo>
                  <a:lnTo>
                    <a:pt x="204" y="973"/>
                  </a:lnTo>
                  <a:lnTo>
                    <a:pt x="204" y="994"/>
                  </a:lnTo>
                  <a:lnTo>
                    <a:pt x="217" y="1021"/>
                  </a:lnTo>
                  <a:lnTo>
                    <a:pt x="224" y="1028"/>
                  </a:lnTo>
                  <a:lnTo>
                    <a:pt x="244" y="1028"/>
                  </a:lnTo>
                  <a:lnTo>
                    <a:pt x="290" y="1014"/>
                  </a:lnTo>
                  <a:lnTo>
                    <a:pt x="336" y="980"/>
                  </a:lnTo>
                  <a:lnTo>
                    <a:pt x="376" y="917"/>
                  </a:lnTo>
                  <a:lnTo>
                    <a:pt x="409" y="834"/>
                  </a:lnTo>
                  <a:lnTo>
                    <a:pt x="416" y="827"/>
                  </a:lnTo>
                  <a:lnTo>
                    <a:pt x="416" y="820"/>
                  </a:lnTo>
                  <a:lnTo>
                    <a:pt x="429" y="806"/>
                  </a:lnTo>
                  <a:lnTo>
                    <a:pt x="455" y="806"/>
                  </a:lnTo>
                  <a:lnTo>
                    <a:pt x="468" y="820"/>
                  </a:lnTo>
                  <a:lnTo>
                    <a:pt x="468" y="827"/>
                  </a:lnTo>
                  <a:lnTo>
                    <a:pt x="462" y="855"/>
                  </a:lnTo>
                  <a:lnTo>
                    <a:pt x="449" y="896"/>
                  </a:lnTo>
                  <a:lnTo>
                    <a:pt x="416" y="959"/>
                  </a:lnTo>
                  <a:lnTo>
                    <a:pt x="376" y="1014"/>
                  </a:lnTo>
                  <a:lnTo>
                    <a:pt x="316" y="1056"/>
                  </a:lnTo>
                  <a:lnTo>
                    <a:pt x="250" y="1070"/>
                  </a:lnTo>
                  <a:lnTo>
                    <a:pt x="191" y="1063"/>
                  </a:lnTo>
                  <a:lnTo>
                    <a:pt x="145" y="1035"/>
                  </a:lnTo>
                  <a:lnTo>
                    <a:pt x="118" y="994"/>
                  </a:lnTo>
                  <a:lnTo>
                    <a:pt x="105" y="938"/>
                  </a:lnTo>
                  <a:lnTo>
                    <a:pt x="105" y="910"/>
                  </a:lnTo>
                  <a:lnTo>
                    <a:pt x="118" y="868"/>
                  </a:lnTo>
                  <a:lnTo>
                    <a:pt x="118" y="875"/>
                  </a:lnTo>
                  <a:lnTo>
                    <a:pt x="211" y="618"/>
                  </a:lnTo>
                  <a:lnTo>
                    <a:pt x="237" y="556"/>
                  </a:lnTo>
                  <a:lnTo>
                    <a:pt x="250" y="514"/>
                  </a:lnTo>
                  <a:lnTo>
                    <a:pt x="257" y="486"/>
                  </a:lnTo>
                  <a:lnTo>
                    <a:pt x="257" y="438"/>
                  </a:lnTo>
                  <a:lnTo>
                    <a:pt x="244" y="410"/>
                  </a:lnTo>
                  <a:lnTo>
                    <a:pt x="231" y="403"/>
                  </a:lnTo>
                  <a:lnTo>
                    <a:pt x="217" y="403"/>
                  </a:lnTo>
                  <a:lnTo>
                    <a:pt x="171" y="417"/>
                  </a:lnTo>
                  <a:lnTo>
                    <a:pt x="125" y="452"/>
                  </a:lnTo>
                  <a:lnTo>
                    <a:pt x="85" y="507"/>
                  </a:lnTo>
                  <a:lnTo>
                    <a:pt x="52" y="598"/>
                  </a:lnTo>
                  <a:lnTo>
                    <a:pt x="52" y="611"/>
                  </a:lnTo>
                  <a:lnTo>
                    <a:pt x="39" y="625"/>
                  </a:lnTo>
                  <a:lnTo>
                    <a:pt x="13" y="625"/>
                  </a:lnTo>
                  <a:lnTo>
                    <a:pt x="0" y="611"/>
                  </a:lnTo>
                  <a:lnTo>
                    <a:pt x="0" y="605"/>
                  </a:lnTo>
                  <a:lnTo>
                    <a:pt x="6" y="577"/>
                  </a:lnTo>
                  <a:lnTo>
                    <a:pt x="26" y="528"/>
                  </a:lnTo>
                  <a:lnTo>
                    <a:pt x="52" y="473"/>
                  </a:lnTo>
                  <a:lnTo>
                    <a:pt x="99" y="417"/>
                  </a:lnTo>
                  <a:lnTo>
                    <a:pt x="151" y="375"/>
                  </a:lnTo>
                  <a:lnTo>
                    <a:pt x="224" y="361"/>
                  </a:lnTo>
                  <a:close/>
                  <a:moveTo>
                    <a:pt x="369" y="0"/>
                  </a:moveTo>
                  <a:lnTo>
                    <a:pt x="409" y="14"/>
                  </a:lnTo>
                  <a:lnTo>
                    <a:pt x="422" y="28"/>
                  </a:lnTo>
                  <a:lnTo>
                    <a:pt x="429" y="49"/>
                  </a:lnTo>
                  <a:lnTo>
                    <a:pt x="429" y="56"/>
                  </a:lnTo>
                  <a:lnTo>
                    <a:pt x="422" y="84"/>
                  </a:lnTo>
                  <a:lnTo>
                    <a:pt x="396" y="125"/>
                  </a:lnTo>
                  <a:lnTo>
                    <a:pt x="369" y="139"/>
                  </a:lnTo>
                  <a:lnTo>
                    <a:pt x="343" y="146"/>
                  </a:lnTo>
                  <a:lnTo>
                    <a:pt x="303" y="132"/>
                  </a:lnTo>
                  <a:lnTo>
                    <a:pt x="290" y="118"/>
                  </a:lnTo>
                  <a:lnTo>
                    <a:pt x="283" y="98"/>
                  </a:lnTo>
                  <a:lnTo>
                    <a:pt x="283" y="84"/>
                  </a:lnTo>
                  <a:lnTo>
                    <a:pt x="290" y="56"/>
                  </a:lnTo>
                  <a:lnTo>
                    <a:pt x="303" y="35"/>
                  </a:lnTo>
                  <a:lnTo>
                    <a:pt x="323" y="14"/>
                  </a:lnTo>
                  <a:lnTo>
                    <a:pt x="343" y="7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516" y="2684"/>
              <a:ext cx="1076" cy="1306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1043" y="0"/>
                </a:cxn>
                <a:cxn ang="0">
                  <a:pos x="1069" y="14"/>
                </a:cxn>
                <a:cxn ang="0">
                  <a:pos x="1076" y="28"/>
                </a:cxn>
                <a:cxn ang="0">
                  <a:pos x="1076" y="63"/>
                </a:cxn>
                <a:cxn ang="0">
                  <a:pos x="1069" y="70"/>
                </a:cxn>
                <a:cxn ang="0">
                  <a:pos x="1063" y="83"/>
                </a:cxn>
                <a:cxn ang="0">
                  <a:pos x="1049" y="83"/>
                </a:cxn>
                <a:cxn ang="0">
                  <a:pos x="1036" y="90"/>
                </a:cxn>
                <a:cxn ang="0">
                  <a:pos x="666" y="90"/>
                </a:cxn>
                <a:cxn ang="0">
                  <a:pos x="521" y="111"/>
                </a:cxn>
                <a:cxn ang="0">
                  <a:pos x="389" y="160"/>
                </a:cxn>
                <a:cxn ang="0">
                  <a:pos x="277" y="236"/>
                </a:cxn>
                <a:cxn ang="0">
                  <a:pos x="184" y="340"/>
                </a:cxn>
                <a:cxn ang="0">
                  <a:pos x="125" y="472"/>
                </a:cxn>
                <a:cxn ang="0">
                  <a:pos x="92" y="611"/>
                </a:cxn>
                <a:cxn ang="0">
                  <a:pos x="1030" y="611"/>
                </a:cxn>
                <a:cxn ang="0">
                  <a:pos x="1043" y="618"/>
                </a:cxn>
                <a:cxn ang="0">
                  <a:pos x="1056" y="618"/>
                </a:cxn>
                <a:cxn ang="0">
                  <a:pos x="1076" y="639"/>
                </a:cxn>
                <a:cxn ang="0">
                  <a:pos x="1076" y="681"/>
                </a:cxn>
                <a:cxn ang="0">
                  <a:pos x="1069" y="688"/>
                </a:cxn>
                <a:cxn ang="0">
                  <a:pos x="1063" y="702"/>
                </a:cxn>
                <a:cxn ang="0">
                  <a:pos x="1049" y="702"/>
                </a:cxn>
                <a:cxn ang="0">
                  <a:pos x="1036" y="709"/>
                </a:cxn>
                <a:cxn ang="0">
                  <a:pos x="1003" y="709"/>
                </a:cxn>
                <a:cxn ang="0">
                  <a:pos x="1003" y="695"/>
                </a:cxn>
                <a:cxn ang="0">
                  <a:pos x="92" y="695"/>
                </a:cxn>
                <a:cxn ang="0">
                  <a:pos x="125" y="841"/>
                </a:cxn>
                <a:cxn ang="0">
                  <a:pos x="184" y="966"/>
                </a:cxn>
                <a:cxn ang="0">
                  <a:pos x="277" y="1070"/>
                </a:cxn>
                <a:cxn ang="0">
                  <a:pos x="389" y="1146"/>
                </a:cxn>
                <a:cxn ang="0">
                  <a:pos x="521" y="1202"/>
                </a:cxn>
                <a:cxn ang="0">
                  <a:pos x="666" y="1216"/>
                </a:cxn>
                <a:cxn ang="0">
                  <a:pos x="1030" y="1216"/>
                </a:cxn>
                <a:cxn ang="0">
                  <a:pos x="1043" y="1223"/>
                </a:cxn>
                <a:cxn ang="0">
                  <a:pos x="1056" y="1223"/>
                </a:cxn>
                <a:cxn ang="0">
                  <a:pos x="1076" y="1243"/>
                </a:cxn>
                <a:cxn ang="0">
                  <a:pos x="1076" y="1285"/>
                </a:cxn>
                <a:cxn ang="0">
                  <a:pos x="1063" y="1292"/>
                </a:cxn>
                <a:cxn ang="0">
                  <a:pos x="1056" y="1299"/>
                </a:cxn>
                <a:cxn ang="0">
                  <a:pos x="1043" y="1306"/>
                </a:cxn>
                <a:cxn ang="0">
                  <a:pos x="660" y="1306"/>
                </a:cxn>
                <a:cxn ang="0">
                  <a:pos x="508" y="1292"/>
                </a:cxn>
                <a:cxn ang="0">
                  <a:pos x="369" y="1236"/>
                </a:cxn>
                <a:cxn ang="0">
                  <a:pos x="244" y="1160"/>
                </a:cxn>
                <a:cxn ang="0">
                  <a:pos x="145" y="1063"/>
                </a:cxn>
                <a:cxn ang="0">
                  <a:pos x="66" y="938"/>
                </a:cxn>
                <a:cxn ang="0">
                  <a:pos x="19" y="806"/>
                </a:cxn>
                <a:cxn ang="0">
                  <a:pos x="0" y="653"/>
                </a:cxn>
                <a:cxn ang="0">
                  <a:pos x="19" y="500"/>
                </a:cxn>
                <a:cxn ang="0">
                  <a:pos x="66" y="368"/>
                </a:cxn>
                <a:cxn ang="0">
                  <a:pos x="145" y="243"/>
                </a:cxn>
                <a:cxn ang="0">
                  <a:pos x="244" y="146"/>
                </a:cxn>
                <a:cxn ang="0">
                  <a:pos x="369" y="70"/>
                </a:cxn>
                <a:cxn ang="0">
                  <a:pos x="508" y="14"/>
                </a:cxn>
                <a:cxn ang="0">
                  <a:pos x="660" y="0"/>
                </a:cxn>
              </a:cxnLst>
              <a:rect l="0" t="0" r="r" b="b"/>
              <a:pathLst>
                <a:path w="1076" h="1306">
                  <a:moveTo>
                    <a:pt x="660" y="0"/>
                  </a:moveTo>
                  <a:lnTo>
                    <a:pt x="1043" y="0"/>
                  </a:lnTo>
                  <a:lnTo>
                    <a:pt x="1069" y="14"/>
                  </a:lnTo>
                  <a:lnTo>
                    <a:pt x="1076" y="28"/>
                  </a:lnTo>
                  <a:lnTo>
                    <a:pt x="1076" y="63"/>
                  </a:lnTo>
                  <a:lnTo>
                    <a:pt x="1069" y="70"/>
                  </a:lnTo>
                  <a:lnTo>
                    <a:pt x="1063" y="83"/>
                  </a:lnTo>
                  <a:lnTo>
                    <a:pt x="1049" y="83"/>
                  </a:lnTo>
                  <a:lnTo>
                    <a:pt x="1036" y="90"/>
                  </a:lnTo>
                  <a:lnTo>
                    <a:pt x="666" y="90"/>
                  </a:lnTo>
                  <a:lnTo>
                    <a:pt x="521" y="111"/>
                  </a:lnTo>
                  <a:lnTo>
                    <a:pt x="389" y="160"/>
                  </a:lnTo>
                  <a:lnTo>
                    <a:pt x="277" y="236"/>
                  </a:lnTo>
                  <a:lnTo>
                    <a:pt x="184" y="340"/>
                  </a:lnTo>
                  <a:lnTo>
                    <a:pt x="125" y="472"/>
                  </a:lnTo>
                  <a:lnTo>
                    <a:pt x="92" y="611"/>
                  </a:lnTo>
                  <a:lnTo>
                    <a:pt x="1030" y="611"/>
                  </a:lnTo>
                  <a:lnTo>
                    <a:pt x="1043" y="618"/>
                  </a:lnTo>
                  <a:lnTo>
                    <a:pt x="1056" y="618"/>
                  </a:lnTo>
                  <a:lnTo>
                    <a:pt x="1076" y="639"/>
                  </a:lnTo>
                  <a:lnTo>
                    <a:pt x="1076" y="681"/>
                  </a:lnTo>
                  <a:lnTo>
                    <a:pt x="1069" y="688"/>
                  </a:lnTo>
                  <a:lnTo>
                    <a:pt x="1063" y="702"/>
                  </a:lnTo>
                  <a:lnTo>
                    <a:pt x="1049" y="702"/>
                  </a:lnTo>
                  <a:lnTo>
                    <a:pt x="1036" y="709"/>
                  </a:lnTo>
                  <a:lnTo>
                    <a:pt x="1003" y="709"/>
                  </a:lnTo>
                  <a:lnTo>
                    <a:pt x="1003" y="695"/>
                  </a:lnTo>
                  <a:lnTo>
                    <a:pt x="92" y="695"/>
                  </a:lnTo>
                  <a:lnTo>
                    <a:pt x="125" y="841"/>
                  </a:lnTo>
                  <a:lnTo>
                    <a:pt x="184" y="966"/>
                  </a:lnTo>
                  <a:lnTo>
                    <a:pt x="277" y="1070"/>
                  </a:lnTo>
                  <a:lnTo>
                    <a:pt x="389" y="1146"/>
                  </a:lnTo>
                  <a:lnTo>
                    <a:pt x="521" y="1202"/>
                  </a:lnTo>
                  <a:lnTo>
                    <a:pt x="666" y="1216"/>
                  </a:lnTo>
                  <a:lnTo>
                    <a:pt x="1030" y="1216"/>
                  </a:lnTo>
                  <a:lnTo>
                    <a:pt x="1043" y="1223"/>
                  </a:lnTo>
                  <a:lnTo>
                    <a:pt x="1056" y="1223"/>
                  </a:lnTo>
                  <a:lnTo>
                    <a:pt x="1076" y="1243"/>
                  </a:lnTo>
                  <a:lnTo>
                    <a:pt x="1076" y="1285"/>
                  </a:lnTo>
                  <a:lnTo>
                    <a:pt x="1063" y="1292"/>
                  </a:lnTo>
                  <a:lnTo>
                    <a:pt x="1056" y="1299"/>
                  </a:lnTo>
                  <a:lnTo>
                    <a:pt x="1043" y="1306"/>
                  </a:lnTo>
                  <a:lnTo>
                    <a:pt x="660" y="1306"/>
                  </a:lnTo>
                  <a:lnTo>
                    <a:pt x="508" y="1292"/>
                  </a:lnTo>
                  <a:lnTo>
                    <a:pt x="369" y="1236"/>
                  </a:lnTo>
                  <a:lnTo>
                    <a:pt x="244" y="1160"/>
                  </a:lnTo>
                  <a:lnTo>
                    <a:pt x="145" y="1063"/>
                  </a:lnTo>
                  <a:lnTo>
                    <a:pt x="66" y="938"/>
                  </a:lnTo>
                  <a:lnTo>
                    <a:pt x="19" y="806"/>
                  </a:lnTo>
                  <a:lnTo>
                    <a:pt x="0" y="653"/>
                  </a:lnTo>
                  <a:lnTo>
                    <a:pt x="19" y="500"/>
                  </a:lnTo>
                  <a:lnTo>
                    <a:pt x="66" y="368"/>
                  </a:lnTo>
                  <a:lnTo>
                    <a:pt x="145" y="243"/>
                  </a:lnTo>
                  <a:lnTo>
                    <a:pt x="244" y="146"/>
                  </a:lnTo>
                  <a:lnTo>
                    <a:pt x="369" y="70"/>
                  </a:lnTo>
                  <a:lnTo>
                    <a:pt x="508" y="14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1476" y="2358"/>
              <a:ext cx="1539" cy="159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271" y="14"/>
                </a:cxn>
                <a:cxn ang="0">
                  <a:pos x="548" y="7"/>
                </a:cxn>
                <a:cxn ang="0">
                  <a:pos x="568" y="21"/>
                </a:cxn>
                <a:cxn ang="0">
                  <a:pos x="555" y="69"/>
                </a:cxn>
                <a:cxn ang="0">
                  <a:pos x="515" y="76"/>
                </a:cxn>
                <a:cxn ang="0">
                  <a:pos x="390" y="111"/>
                </a:cxn>
                <a:cxn ang="0">
                  <a:pos x="515" y="1340"/>
                </a:cxn>
                <a:cxn ang="0">
                  <a:pos x="1175" y="236"/>
                </a:cxn>
                <a:cxn ang="0">
                  <a:pos x="1195" y="208"/>
                </a:cxn>
                <a:cxn ang="0">
                  <a:pos x="1208" y="173"/>
                </a:cxn>
                <a:cxn ang="0">
                  <a:pos x="1195" y="111"/>
                </a:cxn>
                <a:cxn ang="0">
                  <a:pos x="1162" y="90"/>
                </a:cxn>
                <a:cxn ang="0">
                  <a:pos x="1090" y="76"/>
                </a:cxn>
                <a:cxn ang="0">
                  <a:pos x="1076" y="27"/>
                </a:cxn>
                <a:cxn ang="0">
                  <a:pos x="1103" y="7"/>
                </a:cxn>
                <a:cxn ang="0">
                  <a:pos x="1327" y="14"/>
                </a:cxn>
                <a:cxn ang="0">
                  <a:pos x="1519" y="7"/>
                </a:cxn>
                <a:cxn ang="0">
                  <a:pos x="1539" y="21"/>
                </a:cxn>
                <a:cxn ang="0">
                  <a:pos x="1525" y="62"/>
                </a:cxn>
                <a:cxn ang="0">
                  <a:pos x="1506" y="76"/>
                </a:cxn>
                <a:cxn ang="0">
                  <a:pos x="1407" y="97"/>
                </a:cxn>
                <a:cxn ang="0">
                  <a:pos x="1294" y="180"/>
                </a:cxn>
                <a:cxn ang="0">
                  <a:pos x="1228" y="257"/>
                </a:cxn>
                <a:cxn ang="0">
                  <a:pos x="443" y="1569"/>
                </a:cxn>
                <a:cxn ang="0">
                  <a:pos x="416" y="1590"/>
                </a:cxn>
                <a:cxn ang="0">
                  <a:pos x="370" y="1583"/>
                </a:cxn>
                <a:cxn ang="0">
                  <a:pos x="357" y="1562"/>
                </a:cxn>
                <a:cxn ang="0">
                  <a:pos x="179" y="146"/>
                </a:cxn>
                <a:cxn ang="0">
                  <a:pos x="159" y="83"/>
                </a:cxn>
                <a:cxn ang="0">
                  <a:pos x="53" y="69"/>
                </a:cxn>
                <a:cxn ang="0">
                  <a:pos x="7" y="62"/>
                </a:cxn>
                <a:cxn ang="0">
                  <a:pos x="0" y="21"/>
                </a:cxn>
              </a:cxnLst>
              <a:rect l="0" t="0" r="r" b="b"/>
              <a:pathLst>
                <a:path w="1539" h="1590">
                  <a:moveTo>
                    <a:pt x="20" y="0"/>
                  </a:moveTo>
                  <a:lnTo>
                    <a:pt x="93" y="0"/>
                  </a:lnTo>
                  <a:lnTo>
                    <a:pt x="152" y="7"/>
                  </a:lnTo>
                  <a:lnTo>
                    <a:pt x="271" y="14"/>
                  </a:lnTo>
                  <a:lnTo>
                    <a:pt x="403" y="7"/>
                  </a:lnTo>
                  <a:lnTo>
                    <a:pt x="548" y="7"/>
                  </a:lnTo>
                  <a:lnTo>
                    <a:pt x="555" y="14"/>
                  </a:lnTo>
                  <a:lnTo>
                    <a:pt x="568" y="21"/>
                  </a:lnTo>
                  <a:lnTo>
                    <a:pt x="568" y="55"/>
                  </a:lnTo>
                  <a:lnTo>
                    <a:pt x="555" y="69"/>
                  </a:lnTo>
                  <a:lnTo>
                    <a:pt x="542" y="76"/>
                  </a:lnTo>
                  <a:lnTo>
                    <a:pt x="515" y="76"/>
                  </a:lnTo>
                  <a:lnTo>
                    <a:pt x="436" y="83"/>
                  </a:lnTo>
                  <a:lnTo>
                    <a:pt x="390" y="111"/>
                  </a:lnTo>
                  <a:lnTo>
                    <a:pt x="370" y="146"/>
                  </a:lnTo>
                  <a:lnTo>
                    <a:pt x="515" y="1340"/>
                  </a:lnTo>
                  <a:lnTo>
                    <a:pt x="1175" y="243"/>
                  </a:lnTo>
                  <a:lnTo>
                    <a:pt x="1175" y="236"/>
                  </a:lnTo>
                  <a:lnTo>
                    <a:pt x="1182" y="222"/>
                  </a:lnTo>
                  <a:lnTo>
                    <a:pt x="1195" y="208"/>
                  </a:lnTo>
                  <a:lnTo>
                    <a:pt x="1202" y="187"/>
                  </a:lnTo>
                  <a:lnTo>
                    <a:pt x="1208" y="173"/>
                  </a:lnTo>
                  <a:lnTo>
                    <a:pt x="1208" y="132"/>
                  </a:lnTo>
                  <a:lnTo>
                    <a:pt x="1195" y="111"/>
                  </a:lnTo>
                  <a:lnTo>
                    <a:pt x="1182" y="97"/>
                  </a:lnTo>
                  <a:lnTo>
                    <a:pt x="1162" y="90"/>
                  </a:lnTo>
                  <a:lnTo>
                    <a:pt x="1109" y="76"/>
                  </a:lnTo>
                  <a:lnTo>
                    <a:pt x="1090" y="76"/>
                  </a:lnTo>
                  <a:lnTo>
                    <a:pt x="1076" y="62"/>
                  </a:lnTo>
                  <a:lnTo>
                    <a:pt x="1076" y="27"/>
                  </a:lnTo>
                  <a:lnTo>
                    <a:pt x="1090" y="14"/>
                  </a:lnTo>
                  <a:lnTo>
                    <a:pt x="1103" y="7"/>
                  </a:lnTo>
                  <a:lnTo>
                    <a:pt x="1222" y="7"/>
                  </a:lnTo>
                  <a:lnTo>
                    <a:pt x="1327" y="14"/>
                  </a:lnTo>
                  <a:lnTo>
                    <a:pt x="1420" y="7"/>
                  </a:lnTo>
                  <a:lnTo>
                    <a:pt x="1519" y="7"/>
                  </a:lnTo>
                  <a:lnTo>
                    <a:pt x="1532" y="14"/>
                  </a:lnTo>
                  <a:lnTo>
                    <a:pt x="1539" y="21"/>
                  </a:lnTo>
                  <a:lnTo>
                    <a:pt x="1539" y="48"/>
                  </a:lnTo>
                  <a:lnTo>
                    <a:pt x="1525" y="62"/>
                  </a:lnTo>
                  <a:lnTo>
                    <a:pt x="1519" y="76"/>
                  </a:lnTo>
                  <a:lnTo>
                    <a:pt x="1506" y="76"/>
                  </a:lnTo>
                  <a:lnTo>
                    <a:pt x="1459" y="83"/>
                  </a:lnTo>
                  <a:lnTo>
                    <a:pt x="1407" y="97"/>
                  </a:lnTo>
                  <a:lnTo>
                    <a:pt x="1354" y="125"/>
                  </a:lnTo>
                  <a:lnTo>
                    <a:pt x="1294" y="180"/>
                  </a:lnTo>
                  <a:lnTo>
                    <a:pt x="1235" y="264"/>
                  </a:lnTo>
                  <a:lnTo>
                    <a:pt x="1228" y="257"/>
                  </a:lnTo>
                  <a:lnTo>
                    <a:pt x="456" y="1549"/>
                  </a:lnTo>
                  <a:lnTo>
                    <a:pt x="443" y="1569"/>
                  </a:lnTo>
                  <a:lnTo>
                    <a:pt x="436" y="1583"/>
                  </a:lnTo>
                  <a:lnTo>
                    <a:pt x="416" y="1590"/>
                  </a:lnTo>
                  <a:lnTo>
                    <a:pt x="383" y="1590"/>
                  </a:lnTo>
                  <a:lnTo>
                    <a:pt x="370" y="1583"/>
                  </a:lnTo>
                  <a:lnTo>
                    <a:pt x="363" y="1576"/>
                  </a:lnTo>
                  <a:lnTo>
                    <a:pt x="357" y="1562"/>
                  </a:lnTo>
                  <a:lnTo>
                    <a:pt x="350" y="1535"/>
                  </a:lnTo>
                  <a:lnTo>
                    <a:pt x="179" y="146"/>
                  </a:lnTo>
                  <a:lnTo>
                    <a:pt x="172" y="111"/>
                  </a:lnTo>
                  <a:lnTo>
                    <a:pt x="159" y="83"/>
                  </a:lnTo>
                  <a:lnTo>
                    <a:pt x="119" y="76"/>
                  </a:lnTo>
                  <a:lnTo>
                    <a:pt x="53" y="69"/>
                  </a:lnTo>
                  <a:lnTo>
                    <a:pt x="20" y="69"/>
                  </a:lnTo>
                  <a:lnTo>
                    <a:pt x="7" y="62"/>
                  </a:lnTo>
                  <a:lnTo>
                    <a:pt x="0" y="55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13807" y="3080"/>
              <a:ext cx="1432" cy="528"/>
            </a:xfrm>
            <a:custGeom>
              <a:avLst/>
              <a:gdLst/>
              <a:ahLst/>
              <a:cxnLst>
                <a:cxn ang="0">
                  <a:pos x="53" y="438"/>
                </a:cxn>
                <a:cxn ang="0">
                  <a:pos x="1386" y="438"/>
                </a:cxn>
                <a:cxn ang="0">
                  <a:pos x="1399" y="445"/>
                </a:cxn>
                <a:cxn ang="0">
                  <a:pos x="1413" y="445"/>
                </a:cxn>
                <a:cxn ang="0">
                  <a:pos x="1432" y="465"/>
                </a:cxn>
                <a:cxn ang="0">
                  <a:pos x="1432" y="500"/>
                </a:cxn>
                <a:cxn ang="0">
                  <a:pos x="1426" y="514"/>
                </a:cxn>
                <a:cxn ang="0">
                  <a:pos x="1399" y="528"/>
                </a:cxn>
                <a:cxn ang="0">
                  <a:pos x="39" y="528"/>
                </a:cxn>
                <a:cxn ang="0">
                  <a:pos x="13" y="514"/>
                </a:cxn>
                <a:cxn ang="0">
                  <a:pos x="6" y="500"/>
                </a:cxn>
                <a:cxn ang="0">
                  <a:pos x="6" y="465"/>
                </a:cxn>
                <a:cxn ang="0">
                  <a:pos x="26" y="445"/>
                </a:cxn>
                <a:cxn ang="0">
                  <a:pos x="39" y="445"/>
                </a:cxn>
                <a:cxn ang="0">
                  <a:pos x="53" y="438"/>
                </a:cxn>
                <a:cxn ang="0">
                  <a:pos x="33" y="0"/>
                </a:cxn>
                <a:cxn ang="0">
                  <a:pos x="1399" y="0"/>
                </a:cxn>
                <a:cxn ang="0">
                  <a:pos x="1426" y="14"/>
                </a:cxn>
                <a:cxn ang="0">
                  <a:pos x="1432" y="28"/>
                </a:cxn>
                <a:cxn ang="0">
                  <a:pos x="1432" y="63"/>
                </a:cxn>
                <a:cxn ang="0">
                  <a:pos x="1413" y="83"/>
                </a:cxn>
                <a:cxn ang="0">
                  <a:pos x="1399" y="83"/>
                </a:cxn>
                <a:cxn ang="0">
                  <a:pos x="1386" y="90"/>
                </a:cxn>
                <a:cxn ang="0">
                  <a:pos x="46" y="90"/>
                </a:cxn>
                <a:cxn ang="0">
                  <a:pos x="33" y="83"/>
                </a:cxn>
                <a:cxn ang="0">
                  <a:pos x="20" y="83"/>
                </a:cxn>
                <a:cxn ang="0">
                  <a:pos x="0" y="63"/>
                </a:cxn>
                <a:cxn ang="0">
                  <a:pos x="0" y="28"/>
                </a:cxn>
                <a:cxn ang="0">
                  <a:pos x="6" y="14"/>
                </a:cxn>
                <a:cxn ang="0">
                  <a:pos x="33" y="0"/>
                </a:cxn>
              </a:cxnLst>
              <a:rect l="0" t="0" r="r" b="b"/>
              <a:pathLst>
                <a:path w="1432" h="528">
                  <a:moveTo>
                    <a:pt x="53" y="438"/>
                  </a:moveTo>
                  <a:lnTo>
                    <a:pt x="1386" y="438"/>
                  </a:lnTo>
                  <a:lnTo>
                    <a:pt x="1399" y="445"/>
                  </a:lnTo>
                  <a:lnTo>
                    <a:pt x="1413" y="445"/>
                  </a:lnTo>
                  <a:lnTo>
                    <a:pt x="1432" y="465"/>
                  </a:lnTo>
                  <a:lnTo>
                    <a:pt x="1432" y="500"/>
                  </a:lnTo>
                  <a:lnTo>
                    <a:pt x="1426" y="514"/>
                  </a:lnTo>
                  <a:lnTo>
                    <a:pt x="1399" y="528"/>
                  </a:lnTo>
                  <a:lnTo>
                    <a:pt x="39" y="528"/>
                  </a:lnTo>
                  <a:lnTo>
                    <a:pt x="13" y="514"/>
                  </a:lnTo>
                  <a:lnTo>
                    <a:pt x="6" y="500"/>
                  </a:lnTo>
                  <a:lnTo>
                    <a:pt x="6" y="465"/>
                  </a:lnTo>
                  <a:lnTo>
                    <a:pt x="26" y="445"/>
                  </a:lnTo>
                  <a:lnTo>
                    <a:pt x="39" y="445"/>
                  </a:lnTo>
                  <a:lnTo>
                    <a:pt x="53" y="438"/>
                  </a:lnTo>
                  <a:close/>
                  <a:moveTo>
                    <a:pt x="33" y="0"/>
                  </a:moveTo>
                  <a:lnTo>
                    <a:pt x="1399" y="0"/>
                  </a:lnTo>
                  <a:lnTo>
                    <a:pt x="1426" y="14"/>
                  </a:lnTo>
                  <a:lnTo>
                    <a:pt x="1432" y="28"/>
                  </a:lnTo>
                  <a:lnTo>
                    <a:pt x="1432" y="63"/>
                  </a:lnTo>
                  <a:lnTo>
                    <a:pt x="1413" y="83"/>
                  </a:lnTo>
                  <a:lnTo>
                    <a:pt x="1399" y="83"/>
                  </a:lnTo>
                  <a:lnTo>
                    <a:pt x="1386" y="90"/>
                  </a:lnTo>
                  <a:lnTo>
                    <a:pt x="46" y="90"/>
                  </a:lnTo>
                  <a:lnTo>
                    <a:pt x="33" y="83"/>
                  </a:lnTo>
                  <a:lnTo>
                    <a:pt x="20" y="83"/>
                  </a:lnTo>
                  <a:lnTo>
                    <a:pt x="0" y="63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6045" y="2379"/>
              <a:ext cx="1182" cy="1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2" y="0"/>
                </a:cxn>
                <a:cxn ang="0">
                  <a:pos x="1182" y="507"/>
                </a:cxn>
                <a:cxn ang="0">
                  <a:pos x="1129" y="507"/>
                </a:cxn>
                <a:cxn ang="0">
                  <a:pos x="1109" y="388"/>
                </a:cxn>
                <a:cxn ang="0">
                  <a:pos x="1089" y="284"/>
                </a:cxn>
                <a:cxn ang="0">
                  <a:pos x="1056" y="208"/>
                </a:cxn>
                <a:cxn ang="0">
                  <a:pos x="1010" y="145"/>
                </a:cxn>
                <a:cxn ang="0">
                  <a:pos x="944" y="104"/>
                </a:cxn>
                <a:cxn ang="0">
                  <a:pos x="852" y="76"/>
                </a:cxn>
                <a:cxn ang="0">
                  <a:pos x="739" y="69"/>
                </a:cxn>
                <a:cxn ang="0">
                  <a:pos x="455" y="69"/>
                </a:cxn>
                <a:cxn ang="0">
                  <a:pos x="422" y="83"/>
                </a:cxn>
                <a:cxn ang="0">
                  <a:pos x="409" y="111"/>
                </a:cxn>
                <a:cxn ang="0">
                  <a:pos x="409" y="1389"/>
                </a:cxn>
                <a:cxn ang="0">
                  <a:pos x="416" y="1416"/>
                </a:cxn>
                <a:cxn ang="0">
                  <a:pos x="436" y="1437"/>
                </a:cxn>
                <a:cxn ang="0">
                  <a:pos x="469" y="1451"/>
                </a:cxn>
                <a:cxn ang="0">
                  <a:pos x="528" y="1458"/>
                </a:cxn>
                <a:cxn ang="0">
                  <a:pos x="686" y="1458"/>
                </a:cxn>
                <a:cxn ang="0">
                  <a:pos x="686" y="1528"/>
                </a:cxn>
                <a:cxn ang="0">
                  <a:pos x="607" y="1521"/>
                </a:cxn>
                <a:cxn ang="0">
                  <a:pos x="73" y="1521"/>
                </a:cxn>
                <a:cxn ang="0">
                  <a:pos x="0" y="1528"/>
                </a:cxn>
                <a:cxn ang="0">
                  <a:pos x="0" y="1458"/>
                </a:cxn>
                <a:cxn ang="0">
                  <a:pos x="132" y="1458"/>
                </a:cxn>
                <a:cxn ang="0">
                  <a:pos x="185" y="1444"/>
                </a:cxn>
                <a:cxn ang="0">
                  <a:pos x="211" y="1423"/>
                </a:cxn>
                <a:cxn ang="0">
                  <a:pos x="224" y="1396"/>
                </a:cxn>
                <a:cxn ang="0">
                  <a:pos x="224" y="131"/>
                </a:cxn>
                <a:cxn ang="0">
                  <a:pos x="211" y="104"/>
                </a:cxn>
                <a:cxn ang="0">
                  <a:pos x="185" y="83"/>
                </a:cxn>
                <a:cxn ang="0">
                  <a:pos x="132" y="76"/>
                </a:cxn>
                <a:cxn ang="0">
                  <a:pos x="53" y="69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1182" h="1528">
                  <a:moveTo>
                    <a:pt x="0" y="0"/>
                  </a:moveTo>
                  <a:lnTo>
                    <a:pt x="1122" y="0"/>
                  </a:lnTo>
                  <a:lnTo>
                    <a:pt x="1182" y="507"/>
                  </a:lnTo>
                  <a:lnTo>
                    <a:pt x="1129" y="507"/>
                  </a:lnTo>
                  <a:lnTo>
                    <a:pt x="1109" y="388"/>
                  </a:lnTo>
                  <a:lnTo>
                    <a:pt x="1089" y="284"/>
                  </a:lnTo>
                  <a:lnTo>
                    <a:pt x="1056" y="208"/>
                  </a:lnTo>
                  <a:lnTo>
                    <a:pt x="1010" y="145"/>
                  </a:lnTo>
                  <a:lnTo>
                    <a:pt x="944" y="104"/>
                  </a:lnTo>
                  <a:lnTo>
                    <a:pt x="852" y="76"/>
                  </a:lnTo>
                  <a:lnTo>
                    <a:pt x="739" y="69"/>
                  </a:lnTo>
                  <a:lnTo>
                    <a:pt x="455" y="69"/>
                  </a:lnTo>
                  <a:lnTo>
                    <a:pt x="422" y="83"/>
                  </a:lnTo>
                  <a:lnTo>
                    <a:pt x="409" y="111"/>
                  </a:lnTo>
                  <a:lnTo>
                    <a:pt x="409" y="1389"/>
                  </a:lnTo>
                  <a:lnTo>
                    <a:pt x="416" y="1416"/>
                  </a:lnTo>
                  <a:lnTo>
                    <a:pt x="436" y="1437"/>
                  </a:lnTo>
                  <a:lnTo>
                    <a:pt x="469" y="1451"/>
                  </a:lnTo>
                  <a:lnTo>
                    <a:pt x="528" y="1458"/>
                  </a:lnTo>
                  <a:lnTo>
                    <a:pt x="686" y="1458"/>
                  </a:lnTo>
                  <a:lnTo>
                    <a:pt x="686" y="1528"/>
                  </a:lnTo>
                  <a:lnTo>
                    <a:pt x="607" y="1521"/>
                  </a:lnTo>
                  <a:lnTo>
                    <a:pt x="73" y="1521"/>
                  </a:lnTo>
                  <a:lnTo>
                    <a:pt x="0" y="1528"/>
                  </a:lnTo>
                  <a:lnTo>
                    <a:pt x="0" y="1458"/>
                  </a:lnTo>
                  <a:lnTo>
                    <a:pt x="132" y="1458"/>
                  </a:lnTo>
                  <a:lnTo>
                    <a:pt x="185" y="1444"/>
                  </a:lnTo>
                  <a:lnTo>
                    <a:pt x="211" y="1423"/>
                  </a:lnTo>
                  <a:lnTo>
                    <a:pt x="224" y="1396"/>
                  </a:lnTo>
                  <a:lnTo>
                    <a:pt x="224" y="131"/>
                  </a:lnTo>
                  <a:lnTo>
                    <a:pt x="211" y="104"/>
                  </a:lnTo>
                  <a:lnTo>
                    <a:pt x="185" y="83"/>
                  </a:lnTo>
                  <a:lnTo>
                    <a:pt x="132" y="76"/>
                  </a:lnTo>
                  <a:lnTo>
                    <a:pt x="53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 noEditPoints="1"/>
            </p:cNvSpPr>
            <p:nvPr/>
          </p:nvSpPr>
          <p:spPr bwMode="auto">
            <a:xfrm>
              <a:off x="17385" y="3525"/>
              <a:ext cx="746" cy="1021"/>
            </a:xfrm>
            <a:custGeom>
              <a:avLst/>
              <a:gdLst/>
              <a:ahLst/>
              <a:cxnLst>
                <a:cxn ang="0">
                  <a:pos x="409" y="69"/>
                </a:cxn>
                <a:cxn ang="0">
                  <a:pos x="284" y="201"/>
                </a:cxn>
                <a:cxn ang="0">
                  <a:pos x="218" y="395"/>
                </a:cxn>
                <a:cxn ang="0">
                  <a:pos x="205" y="520"/>
                </a:cxn>
                <a:cxn ang="0">
                  <a:pos x="231" y="625"/>
                </a:cxn>
                <a:cxn ang="0">
                  <a:pos x="317" y="666"/>
                </a:cxn>
                <a:cxn ang="0">
                  <a:pos x="442" y="618"/>
                </a:cxn>
                <a:cxn ang="0">
                  <a:pos x="515" y="548"/>
                </a:cxn>
                <a:cxn ang="0">
                  <a:pos x="528" y="527"/>
                </a:cxn>
                <a:cxn ang="0">
                  <a:pos x="535" y="514"/>
                </a:cxn>
                <a:cxn ang="0">
                  <a:pos x="601" y="215"/>
                </a:cxn>
                <a:cxn ang="0">
                  <a:pos x="594" y="166"/>
                </a:cxn>
                <a:cxn ang="0">
                  <a:pos x="561" y="97"/>
                </a:cxn>
                <a:cxn ang="0">
                  <a:pos x="469" y="55"/>
                </a:cxn>
                <a:cxn ang="0">
                  <a:pos x="522" y="6"/>
                </a:cxn>
                <a:cxn ang="0">
                  <a:pos x="594" y="55"/>
                </a:cxn>
                <a:cxn ang="0">
                  <a:pos x="627" y="69"/>
                </a:cxn>
                <a:cxn ang="0">
                  <a:pos x="667" y="34"/>
                </a:cxn>
                <a:cxn ang="0">
                  <a:pos x="706" y="27"/>
                </a:cxn>
                <a:cxn ang="0">
                  <a:pos x="733" y="48"/>
                </a:cxn>
                <a:cxn ang="0">
                  <a:pos x="746" y="83"/>
                </a:cxn>
                <a:cxn ang="0">
                  <a:pos x="581" y="798"/>
                </a:cxn>
                <a:cxn ang="0">
                  <a:pos x="528" y="903"/>
                </a:cxn>
                <a:cxn ang="0">
                  <a:pos x="416" y="986"/>
                </a:cxn>
                <a:cxn ang="0">
                  <a:pos x="218" y="1021"/>
                </a:cxn>
                <a:cxn ang="0">
                  <a:pos x="79" y="1007"/>
                </a:cxn>
                <a:cxn ang="0">
                  <a:pos x="13" y="965"/>
                </a:cxn>
                <a:cxn ang="0">
                  <a:pos x="0" y="896"/>
                </a:cxn>
                <a:cxn ang="0">
                  <a:pos x="26" y="854"/>
                </a:cxn>
                <a:cxn ang="0">
                  <a:pos x="99" y="826"/>
                </a:cxn>
                <a:cxn ang="0">
                  <a:pos x="132" y="847"/>
                </a:cxn>
                <a:cxn ang="0">
                  <a:pos x="145" y="903"/>
                </a:cxn>
                <a:cxn ang="0">
                  <a:pos x="126" y="937"/>
                </a:cxn>
                <a:cxn ang="0">
                  <a:pos x="93" y="965"/>
                </a:cxn>
                <a:cxn ang="0">
                  <a:pos x="152" y="979"/>
                </a:cxn>
                <a:cxn ang="0">
                  <a:pos x="317" y="965"/>
                </a:cxn>
                <a:cxn ang="0">
                  <a:pos x="429" y="868"/>
                </a:cxn>
                <a:cxn ang="0">
                  <a:pos x="469" y="757"/>
                </a:cxn>
                <a:cxn ang="0">
                  <a:pos x="442" y="659"/>
                </a:cxn>
                <a:cxn ang="0">
                  <a:pos x="310" y="701"/>
                </a:cxn>
                <a:cxn ang="0">
                  <a:pos x="172" y="659"/>
                </a:cxn>
                <a:cxn ang="0">
                  <a:pos x="93" y="527"/>
                </a:cxn>
                <a:cxn ang="0">
                  <a:pos x="99" y="305"/>
                </a:cxn>
                <a:cxn ang="0">
                  <a:pos x="251" y="90"/>
                </a:cxn>
                <a:cxn ang="0">
                  <a:pos x="469" y="0"/>
                </a:cxn>
              </a:cxnLst>
              <a:rect l="0" t="0" r="r" b="b"/>
              <a:pathLst>
                <a:path w="746" h="1021">
                  <a:moveTo>
                    <a:pt x="469" y="55"/>
                  </a:moveTo>
                  <a:lnTo>
                    <a:pt x="409" y="69"/>
                  </a:lnTo>
                  <a:lnTo>
                    <a:pt x="350" y="111"/>
                  </a:lnTo>
                  <a:lnTo>
                    <a:pt x="284" y="201"/>
                  </a:lnTo>
                  <a:lnTo>
                    <a:pt x="258" y="257"/>
                  </a:lnTo>
                  <a:lnTo>
                    <a:pt x="218" y="395"/>
                  </a:lnTo>
                  <a:lnTo>
                    <a:pt x="211" y="465"/>
                  </a:lnTo>
                  <a:lnTo>
                    <a:pt x="205" y="520"/>
                  </a:lnTo>
                  <a:lnTo>
                    <a:pt x="211" y="576"/>
                  </a:lnTo>
                  <a:lnTo>
                    <a:pt x="231" y="625"/>
                  </a:lnTo>
                  <a:lnTo>
                    <a:pt x="264" y="652"/>
                  </a:lnTo>
                  <a:lnTo>
                    <a:pt x="317" y="666"/>
                  </a:lnTo>
                  <a:lnTo>
                    <a:pt x="376" y="652"/>
                  </a:lnTo>
                  <a:lnTo>
                    <a:pt x="442" y="618"/>
                  </a:lnTo>
                  <a:lnTo>
                    <a:pt x="502" y="562"/>
                  </a:lnTo>
                  <a:lnTo>
                    <a:pt x="515" y="548"/>
                  </a:lnTo>
                  <a:lnTo>
                    <a:pt x="522" y="534"/>
                  </a:lnTo>
                  <a:lnTo>
                    <a:pt x="528" y="527"/>
                  </a:lnTo>
                  <a:lnTo>
                    <a:pt x="528" y="520"/>
                  </a:lnTo>
                  <a:lnTo>
                    <a:pt x="535" y="514"/>
                  </a:lnTo>
                  <a:lnTo>
                    <a:pt x="535" y="500"/>
                  </a:lnTo>
                  <a:lnTo>
                    <a:pt x="601" y="215"/>
                  </a:lnTo>
                  <a:lnTo>
                    <a:pt x="601" y="187"/>
                  </a:lnTo>
                  <a:lnTo>
                    <a:pt x="594" y="166"/>
                  </a:lnTo>
                  <a:lnTo>
                    <a:pt x="588" y="132"/>
                  </a:lnTo>
                  <a:lnTo>
                    <a:pt x="561" y="97"/>
                  </a:lnTo>
                  <a:lnTo>
                    <a:pt x="522" y="69"/>
                  </a:lnTo>
                  <a:lnTo>
                    <a:pt x="469" y="55"/>
                  </a:lnTo>
                  <a:close/>
                  <a:moveTo>
                    <a:pt x="469" y="0"/>
                  </a:moveTo>
                  <a:lnTo>
                    <a:pt x="522" y="6"/>
                  </a:lnTo>
                  <a:lnTo>
                    <a:pt x="568" y="27"/>
                  </a:lnTo>
                  <a:lnTo>
                    <a:pt x="594" y="55"/>
                  </a:lnTo>
                  <a:lnTo>
                    <a:pt x="621" y="90"/>
                  </a:lnTo>
                  <a:lnTo>
                    <a:pt x="627" y="69"/>
                  </a:lnTo>
                  <a:lnTo>
                    <a:pt x="647" y="48"/>
                  </a:lnTo>
                  <a:lnTo>
                    <a:pt x="667" y="34"/>
                  </a:lnTo>
                  <a:lnTo>
                    <a:pt x="693" y="27"/>
                  </a:lnTo>
                  <a:lnTo>
                    <a:pt x="706" y="27"/>
                  </a:lnTo>
                  <a:lnTo>
                    <a:pt x="720" y="34"/>
                  </a:lnTo>
                  <a:lnTo>
                    <a:pt x="733" y="48"/>
                  </a:lnTo>
                  <a:lnTo>
                    <a:pt x="739" y="62"/>
                  </a:lnTo>
                  <a:lnTo>
                    <a:pt x="746" y="83"/>
                  </a:lnTo>
                  <a:lnTo>
                    <a:pt x="746" y="104"/>
                  </a:lnTo>
                  <a:lnTo>
                    <a:pt x="581" y="798"/>
                  </a:lnTo>
                  <a:lnTo>
                    <a:pt x="561" y="847"/>
                  </a:lnTo>
                  <a:lnTo>
                    <a:pt x="528" y="903"/>
                  </a:lnTo>
                  <a:lnTo>
                    <a:pt x="482" y="944"/>
                  </a:lnTo>
                  <a:lnTo>
                    <a:pt x="416" y="986"/>
                  </a:lnTo>
                  <a:lnTo>
                    <a:pt x="324" y="1014"/>
                  </a:lnTo>
                  <a:lnTo>
                    <a:pt x="218" y="1021"/>
                  </a:lnTo>
                  <a:lnTo>
                    <a:pt x="172" y="1021"/>
                  </a:lnTo>
                  <a:lnTo>
                    <a:pt x="79" y="1007"/>
                  </a:lnTo>
                  <a:lnTo>
                    <a:pt x="40" y="993"/>
                  </a:lnTo>
                  <a:lnTo>
                    <a:pt x="13" y="965"/>
                  </a:lnTo>
                  <a:lnTo>
                    <a:pt x="0" y="923"/>
                  </a:lnTo>
                  <a:lnTo>
                    <a:pt x="0" y="896"/>
                  </a:lnTo>
                  <a:lnTo>
                    <a:pt x="13" y="868"/>
                  </a:lnTo>
                  <a:lnTo>
                    <a:pt x="26" y="854"/>
                  </a:lnTo>
                  <a:lnTo>
                    <a:pt x="66" y="826"/>
                  </a:lnTo>
                  <a:lnTo>
                    <a:pt x="99" y="826"/>
                  </a:lnTo>
                  <a:lnTo>
                    <a:pt x="119" y="833"/>
                  </a:lnTo>
                  <a:lnTo>
                    <a:pt x="132" y="847"/>
                  </a:lnTo>
                  <a:lnTo>
                    <a:pt x="145" y="889"/>
                  </a:lnTo>
                  <a:lnTo>
                    <a:pt x="145" y="903"/>
                  </a:lnTo>
                  <a:lnTo>
                    <a:pt x="139" y="916"/>
                  </a:lnTo>
                  <a:lnTo>
                    <a:pt x="126" y="937"/>
                  </a:lnTo>
                  <a:lnTo>
                    <a:pt x="112" y="951"/>
                  </a:lnTo>
                  <a:lnTo>
                    <a:pt x="93" y="965"/>
                  </a:lnTo>
                  <a:lnTo>
                    <a:pt x="119" y="972"/>
                  </a:lnTo>
                  <a:lnTo>
                    <a:pt x="152" y="979"/>
                  </a:lnTo>
                  <a:lnTo>
                    <a:pt x="258" y="979"/>
                  </a:lnTo>
                  <a:lnTo>
                    <a:pt x="317" y="965"/>
                  </a:lnTo>
                  <a:lnTo>
                    <a:pt x="383" y="923"/>
                  </a:lnTo>
                  <a:lnTo>
                    <a:pt x="429" y="868"/>
                  </a:lnTo>
                  <a:lnTo>
                    <a:pt x="449" y="819"/>
                  </a:lnTo>
                  <a:lnTo>
                    <a:pt x="469" y="757"/>
                  </a:lnTo>
                  <a:lnTo>
                    <a:pt x="502" y="618"/>
                  </a:lnTo>
                  <a:lnTo>
                    <a:pt x="442" y="659"/>
                  </a:lnTo>
                  <a:lnTo>
                    <a:pt x="383" y="687"/>
                  </a:lnTo>
                  <a:lnTo>
                    <a:pt x="310" y="701"/>
                  </a:lnTo>
                  <a:lnTo>
                    <a:pt x="238" y="687"/>
                  </a:lnTo>
                  <a:lnTo>
                    <a:pt x="172" y="659"/>
                  </a:lnTo>
                  <a:lnTo>
                    <a:pt x="126" y="604"/>
                  </a:lnTo>
                  <a:lnTo>
                    <a:pt x="93" y="527"/>
                  </a:lnTo>
                  <a:lnTo>
                    <a:pt x="79" y="437"/>
                  </a:lnTo>
                  <a:lnTo>
                    <a:pt x="99" y="305"/>
                  </a:lnTo>
                  <a:lnTo>
                    <a:pt x="159" y="187"/>
                  </a:lnTo>
                  <a:lnTo>
                    <a:pt x="251" y="90"/>
                  </a:lnTo>
                  <a:lnTo>
                    <a:pt x="357" y="20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18910" y="2594"/>
              <a:ext cx="1433" cy="1500"/>
            </a:xfrm>
            <a:custGeom>
              <a:avLst/>
              <a:gdLst/>
              <a:ahLst/>
              <a:cxnLst>
                <a:cxn ang="0">
                  <a:pos x="271" y="1264"/>
                </a:cxn>
                <a:cxn ang="0">
                  <a:pos x="482" y="1403"/>
                </a:cxn>
                <a:cxn ang="0">
                  <a:pos x="660" y="1451"/>
                </a:cxn>
                <a:cxn ang="0">
                  <a:pos x="825" y="1445"/>
                </a:cxn>
                <a:cxn ang="0">
                  <a:pos x="1004" y="1382"/>
                </a:cxn>
                <a:cxn ang="0">
                  <a:pos x="1122" y="1306"/>
                </a:cxn>
                <a:cxn ang="0">
                  <a:pos x="1162" y="1257"/>
                </a:cxn>
                <a:cxn ang="0">
                  <a:pos x="713" y="792"/>
                </a:cxn>
                <a:cxn ang="0">
                  <a:pos x="753" y="750"/>
                </a:cxn>
                <a:cxn ang="0">
                  <a:pos x="1274" y="1118"/>
                </a:cxn>
                <a:cxn ang="0">
                  <a:pos x="1367" y="882"/>
                </a:cxn>
                <a:cxn ang="0">
                  <a:pos x="1367" y="611"/>
                </a:cxn>
                <a:cxn ang="0">
                  <a:pos x="1274" y="375"/>
                </a:cxn>
                <a:cxn ang="0">
                  <a:pos x="231" y="278"/>
                </a:cxn>
                <a:cxn ang="0">
                  <a:pos x="99" y="500"/>
                </a:cxn>
                <a:cxn ang="0">
                  <a:pos x="53" y="750"/>
                </a:cxn>
                <a:cxn ang="0">
                  <a:pos x="93" y="986"/>
                </a:cxn>
                <a:cxn ang="0">
                  <a:pos x="231" y="1222"/>
                </a:cxn>
                <a:cxn ang="0">
                  <a:pos x="231" y="278"/>
                </a:cxn>
                <a:cxn ang="0">
                  <a:pos x="608" y="55"/>
                </a:cxn>
                <a:cxn ang="0">
                  <a:pos x="429" y="118"/>
                </a:cxn>
                <a:cxn ang="0">
                  <a:pos x="310" y="194"/>
                </a:cxn>
                <a:cxn ang="0">
                  <a:pos x="271" y="243"/>
                </a:cxn>
                <a:cxn ang="0">
                  <a:pos x="291" y="257"/>
                </a:cxn>
                <a:cxn ang="0">
                  <a:pos x="720" y="708"/>
                </a:cxn>
                <a:cxn ang="0">
                  <a:pos x="1056" y="153"/>
                </a:cxn>
                <a:cxn ang="0">
                  <a:pos x="852" y="62"/>
                </a:cxn>
                <a:cxn ang="0">
                  <a:pos x="713" y="48"/>
                </a:cxn>
                <a:cxn ang="0">
                  <a:pos x="885" y="21"/>
                </a:cxn>
                <a:cxn ang="0">
                  <a:pos x="1162" y="167"/>
                </a:cxn>
                <a:cxn ang="0">
                  <a:pos x="1360" y="417"/>
                </a:cxn>
                <a:cxn ang="0">
                  <a:pos x="1433" y="750"/>
                </a:cxn>
                <a:cxn ang="0">
                  <a:pos x="1360" y="1076"/>
                </a:cxn>
                <a:cxn ang="0">
                  <a:pos x="1162" y="1333"/>
                </a:cxn>
                <a:cxn ang="0">
                  <a:pos x="878" y="1479"/>
                </a:cxn>
                <a:cxn ang="0">
                  <a:pos x="548" y="1479"/>
                </a:cxn>
                <a:cxn ang="0">
                  <a:pos x="271" y="1333"/>
                </a:cxn>
                <a:cxn ang="0">
                  <a:pos x="73" y="1083"/>
                </a:cxn>
                <a:cxn ang="0">
                  <a:pos x="0" y="750"/>
                </a:cxn>
                <a:cxn ang="0">
                  <a:pos x="73" y="424"/>
                </a:cxn>
                <a:cxn ang="0">
                  <a:pos x="264" y="167"/>
                </a:cxn>
                <a:cxn ang="0">
                  <a:pos x="555" y="21"/>
                </a:cxn>
              </a:cxnLst>
              <a:rect l="0" t="0" r="r" b="b"/>
              <a:pathLst>
                <a:path w="1433" h="1500">
                  <a:moveTo>
                    <a:pt x="713" y="792"/>
                  </a:moveTo>
                  <a:lnTo>
                    <a:pt x="271" y="1264"/>
                  </a:lnTo>
                  <a:lnTo>
                    <a:pt x="376" y="1347"/>
                  </a:lnTo>
                  <a:lnTo>
                    <a:pt x="482" y="1403"/>
                  </a:lnTo>
                  <a:lnTo>
                    <a:pt x="581" y="1438"/>
                  </a:lnTo>
                  <a:lnTo>
                    <a:pt x="660" y="1451"/>
                  </a:lnTo>
                  <a:lnTo>
                    <a:pt x="720" y="1451"/>
                  </a:lnTo>
                  <a:lnTo>
                    <a:pt x="825" y="1445"/>
                  </a:lnTo>
                  <a:lnTo>
                    <a:pt x="924" y="1417"/>
                  </a:lnTo>
                  <a:lnTo>
                    <a:pt x="1004" y="1382"/>
                  </a:lnTo>
                  <a:lnTo>
                    <a:pt x="1070" y="1340"/>
                  </a:lnTo>
                  <a:lnTo>
                    <a:pt x="1122" y="1306"/>
                  </a:lnTo>
                  <a:lnTo>
                    <a:pt x="1162" y="1264"/>
                  </a:lnTo>
                  <a:lnTo>
                    <a:pt x="1162" y="1257"/>
                  </a:lnTo>
                  <a:lnTo>
                    <a:pt x="1142" y="1236"/>
                  </a:lnTo>
                  <a:lnTo>
                    <a:pt x="713" y="792"/>
                  </a:lnTo>
                  <a:close/>
                  <a:moveTo>
                    <a:pt x="1202" y="278"/>
                  </a:moveTo>
                  <a:lnTo>
                    <a:pt x="753" y="750"/>
                  </a:lnTo>
                  <a:lnTo>
                    <a:pt x="1202" y="1222"/>
                  </a:lnTo>
                  <a:lnTo>
                    <a:pt x="1274" y="1118"/>
                  </a:lnTo>
                  <a:lnTo>
                    <a:pt x="1334" y="1000"/>
                  </a:lnTo>
                  <a:lnTo>
                    <a:pt x="1367" y="882"/>
                  </a:lnTo>
                  <a:lnTo>
                    <a:pt x="1380" y="750"/>
                  </a:lnTo>
                  <a:lnTo>
                    <a:pt x="1367" y="611"/>
                  </a:lnTo>
                  <a:lnTo>
                    <a:pt x="1327" y="486"/>
                  </a:lnTo>
                  <a:lnTo>
                    <a:pt x="1274" y="375"/>
                  </a:lnTo>
                  <a:lnTo>
                    <a:pt x="1202" y="278"/>
                  </a:lnTo>
                  <a:close/>
                  <a:moveTo>
                    <a:pt x="231" y="278"/>
                  </a:moveTo>
                  <a:lnTo>
                    <a:pt x="152" y="389"/>
                  </a:lnTo>
                  <a:lnTo>
                    <a:pt x="99" y="500"/>
                  </a:lnTo>
                  <a:lnTo>
                    <a:pt x="66" y="625"/>
                  </a:lnTo>
                  <a:lnTo>
                    <a:pt x="53" y="750"/>
                  </a:lnTo>
                  <a:lnTo>
                    <a:pt x="60" y="861"/>
                  </a:lnTo>
                  <a:lnTo>
                    <a:pt x="93" y="986"/>
                  </a:lnTo>
                  <a:lnTo>
                    <a:pt x="145" y="1104"/>
                  </a:lnTo>
                  <a:lnTo>
                    <a:pt x="231" y="1222"/>
                  </a:lnTo>
                  <a:lnTo>
                    <a:pt x="680" y="750"/>
                  </a:lnTo>
                  <a:lnTo>
                    <a:pt x="231" y="278"/>
                  </a:lnTo>
                  <a:close/>
                  <a:moveTo>
                    <a:pt x="713" y="48"/>
                  </a:moveTo>
                  <a:lnTo>
                    <a:pt x="608" y="55"/>
                  </a:lnTo>
                  <a:lnTo>
                    <a:pt x="508" y="83"/>
                  </a:lnTo>
                  <a:lnTo>
                    <a:pt x="429" y="118"/>
                  </a:lnTo>
                  <a:lnTo>
                    <a:pt x="363" y="160"/>
                  </a:lnTo>
                  <a:lnTo>
                    <a:pt x="310" y="194"/>
                  </a:lnTo>
                  <a:lnTo>
                    <a:pt x="271" y="236"/>
                  </a:lnTo>
                  <a:lnTo>
                    <a:pt x="271" y="243"/>
                  </a:lnTo>
                  <a:lnTo>
                    <a:pt x="284" y="250"/>
                  </a:lnTo>
                  <a:lnTo>
                    <a:pt x="291" y="257"/>
                  </a:lnTo>
                  <a:lnTo>
                    <a:pt x="291" y="264"/>
                  </a:lnTo>
                  <a:lnTo>
                    <a:pt x="720" y="708"/>
                  </a:lnTo>
                  <a:lnTo>
                    <a:pt x="1162" y="236"/>
                  </a:lnTo>
                  <a:lnTo>
                    <a:pt x="1056" y="153"/>
                  </a:lnTo>
                  <a:lnTo>
                    <a:pt x="951" y="97"/>
                  </a:lnTo>
                  <a:lnTo>
                    <a:pt x="852" y="62"/>
                  </a:lnTo>
                  <a:lnTo>
                    <a:pt x="773" y="48"/>
                  </a:lnTo>
                  <a:lnTo>
                    <a:pt x="713" y="48"/>
                  </a:lnTo>
                  <a:close/>
                  <a:moveTo>
                    <a:pt x="720" y="0"/>
                  </a:moveTo>
                  <a:lnTo>
                    <a:pt x="885" y="21"/>
                  </a:lnTo>
                  <a:lnTo>
                    <a:pt x="1030" y="76"/>
                  </a:lnTo>
                  <a:lnTo>
                    <a:pt x="1162" y="167"/>
                  </a:lnTo>
                  <a:lnTo>
                    <a:pt x="1274" y="278"/>
                  </a:lnTo>
                  <a:lnTo>
                    <a:pt x="1360" y="417"/>
                  </a:lnTo>
                  <a:lnTo>
                    <a:pt x="1413" y="576"/>
                  </a:lnTo>
                  <a:lnTo>
                    <a:pt x="1433" y="750"/>
                  </a:lnTo>
                  <a:lnTo>
                    <a:pt x="1413" y="924"/>
                  </a:lnTo>
                  <a:lnTo>
                    <a:pt x="1360" y="1076"/>
                  </a:lnTo>
                  <a:lnTo>
                    <a:pt x="1274" y="1215"/>
                  </a:lnTo>
                  <a:lnTo>
                    <a:pt x="1162" y="1333"/>
                  </a:lnTo>
                  <a:lnTo>
                    <a:pt x="1030" y="1424"/>
                  </a:lnTo>
                  <a:lnTo>
                    <a:pt x="878" y="1479"/>
                  </a:lnTo>
                  <a:lnTo>
                    <a:pt x="713" y="1500"/>
                  </a:lnTo>
                  <a:lnTo>
                    <a:pt x="548" y="1479"/>
                  </a:lnTo>
                  <a:lnTo>
                    <a:pt x="403" y="1424"/>
                  </a:lnTo>
                  <a:lnTo>
                    <a:pt x="271" y="1333"/>
                  </a:lnTo>
                  <a:lnTo>
                    <a:pt x="159" y="1222"/>
                  </a:lnTo>
                  <a:lnTo>
                    <a:pt x="73" y="1083"/>
                  </a:lnTo>
                  <a:lnTo>
                    <a:pt x="20" y="924"/>
                  </a:lnTo>
                  <a:lnTo>
                    <a:pt x="0" y="750"/>
                  </a:lnTo>
                  <a:lnTo>
                    <a:pt x="20" y="576"/>
                  </a:lnTo>
                  <a:lnTo>
                    <a:pt x="73" y="424"/>
                  </a:lnTo>
                  <a:lnTo>
                    <a:pt x="159" y="285"/>
                  </a:lnTo>
                  <a:lnTo>
                    <a:pt x="264" y="167"/>
                  </a:lnTo>
                  <a:lnTo>
                    <a:pt x="403" y="76"/>
                  </a:lnTo>
                  <a:lnTo>
                    <a:pt x="555" y="21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EditPoints="1"/>
            </p:cNvSpPr>
            <p:nvPr/>
          </p:nvSpPr>
          <p:spPr bwMode="auto">
            <a:xfrm>
              <a:off x="20983" y="2358"/>
              <a:ext cx="1472" cy="1549"/>
            </a:xfrm>
            <a:custGeom>
              <a:avLst/>
              <a:gdLst/>
              <a:ahLst/>
              <a:cxnLst>
                <a:cxn ang="0">
                  <a:pos x="720" y="833"/>
                </a:cxn>
                <a:cxn ang="0">
                  <a:pos x="700" y="840"/>
                </a:cxn>
                <a:cxn ang="0">
                  <a:pos x="1294" y="1465"/>
                </a:cxn>
                <a:cxn ang="0">
                  <a:pos x="1017" y="1097"/>
                </a:cxn>
                <a:cxn ang="0">
                  <a:pos x="872" y="861"/>
                </a:cxn>
                <a:cxn ang="0">
                  <a:pos x="938" y="111"/>
                </a:cxn>
                <a:cxn ang="0">
                  <a:pos x="1017" y="347"/>
                </a:cxn>
                <a:cxn ang="0">
                  <a:pos x="984" y="660"/>
                </a:cxn>
                <a:cxn ang="0">
                  <a:pos x="1122" y="666"/>
                </a:cxn>
                <a:cxn ang="0">
                  <a:pos x="1228" y="493"/>
                </a:cxn>
                <a:cxn ang="0">
                  <a:pos x="1188" y="271"/>
                </a:cxn>
                <a:cxn ang="0">
                  <a:pos x="1037" y="146"/>
                </a:cxn>
                <a:cxn ang="0">
                  <a:pos x="667" y="90"/>
                </a:cxn>
                <a:cxn ang="0">
                  <a:pos x="541" y="146"/>
                </a:cxn>
                <a:cxn ang="0">
                  <a:pos x="680" y="764"/>
                </a:cxn>
                <a:cxn ang="0">
                  <a:pos x="911" y="653"/>
                </a:cxn>
                <a:cxn ang="0">
                  <a:pos x="931" y="319"/>
                </a:cxn>
                <a:cxn ang="0">
                  <a:pos x="819" y="118"/>
                </a:cxn>
                <a:cxn ang="0">
                  <a:pos x="238" y="83"/>
                </a:cxn>
                <a:cxn ang="0">
                  <a:pos x="251" y="1424"/>
                </a:cxn>
                <a:cxn ang="0">
                  <a:pos x="238" y="1465"/>
                </a:cxn>
                <a:cxn ang="0">
                  <a:pos x="449" y="1375"/>
                </a:cxn>
                <a:cxn ang="0">
                  <a:pos x="482" y="83"/>
                </a:cxn>
                <a:cxn ang="0">
                  <a:pos x="746" y="0"/>
                </a:cxn>
                <a:cxn ang="0">
                  <a:pos x="1037" y="48"/>
                </a:cxn>
                <a:cxn ang="0">
                  <a:pos x="1261" y="222"/>
                </a:cxn>
                <a:cxn ang="0">
                  <a:pos x="1301" y="521"/>
                </a:cxn>
                <a:cxn ang="0">
                  <a:pos x="1169" y="722"/>
                </a:cxn>
                <a:cxn ang="0">
                  <a:pos x="1017" y="937"/>
                </a:cxn>
                <a:cxn ang="0">
                  <a:pos x="1241" y="1278"/>
                </a:cxn>
                <a:cxn ang="0">
                  <a:pos x="1387" y="1437"/>
                </a:cxn>
                <a:cxn ang="0">
                  <a:pos x="1472" y="1528"/>
                </a:cxn>
                <a:cxn ang="0">
                  <a:pos x="1439" y="1549"/>
                </a:cxn>
                <a:cxn ang="0">
                  <a:pos x="1037" y="1535"/>
                </a:cxn>
                <a:cxn ang="0">
                  <a:pos x="977" y="1444"/>
                </a:cxn>
                <a:cxn ang="0">
                  <a:pos x="614" y="840"/>
                </a:cxn>
                <a:cxn ang="0">
                  <a:pos x="568" y="1444"/>
                </a:cxn>
                <a:cxn ang="0">
                  <a:pos x="707" y="1465"/>
                </a:cxn>
                <a:cxn ang="0">
                  <a:pos x="733" y="1493"/>
                </a:cxn>
                <a:cxn ang="0">
                  <a:pos x="713" y="1542"/>
                </a:cxn>
                <a:cxn ang="0">
                  <a:pos x="20" y="1542"/>
                </a:cxn>
                <a:cxn ang="0">
                  <a:pos x="0" y="1493"/>
                </a:cxn>
                <a:cxn ang="0">
                  <a:pos x="27" y="1465"/>
                </a:cxn>
                <a:cxn ang="0">
                  <a:pos x="172" y="1444"/>
                </a:cxn>
                <a:cxn ang="0">
                  <a:pos x="192" y="139"/>
                </a:cxn>
                <a:cxn ang="0">
                  <a:pos x="60" y="83"/>
                </a:cxn>
                <a:cxn ang="0">
                  <a:pos x="7" y="69"/>
                </a:cxn>
                <a:cxn ang="0">
                  <a:pos x="13" y="14"/>
                </a:cxn>
              </a:cxnLst>
              <a:rect l="0" t="0" r="r" b="b"/>
              <a:pathLst>
                <a:path w="1472" h="1549">
                  <a:moveTo>
                    <a:pt x="799" y="826"/>
                  </a:moveTo>
                  <a:lnTo>
                    <a:pt x="740" y="833"/>
                  </a:lnTo>
                  <a:lnTo>
                    <a:pt x="720" y="833"/>
                  </a:lnTo>
                  <a:lnTo>
                    <a:pt x="707" y="840"/>
                  </a:lnTo>
                  <a:lnTo>
                    <a:pt x="700" y="833"/>
                  </a:lnTo>
                  <a:lnTo>
                    <a:pt x="700" y="840"/>
                  </a:lnTo>
                  <a:lnTo>
                    <a:pt x="707" y="840"/>
                  </a:lnTo>
                  <a:lnTo>
                    <a:pt x="1083" y="1465"/>
                  </a:lnTo>
                  <a:lnTo>
                    <a:pt x="1294" y="1465"/>
                  </a:lnTo>
                  <a:lnTo>
                    <a:pt x="1228" y="1389"/>
                  </a:lnTo>
                  <a:lnTo>
                    <a:pt x="1083" y="1194"/>
                  </a:lnTo>
                  <a:lnTo>
                    <a:pt x="1017" y="1097"/>
                  </a:lnTo>
                  <a:lnTo>
                    <a:pt x="957" y="1007"/>
                  </a:lnTo>
                  <a:lnTo>
                    <a:pt x="911" y="917"/>
                  </a:lnTo>
                  <a:lnTo>
                    <a:pt x="872" y="861"/>
                  </a:lnTo>
                  <a:lnTo>
                    <a:pt x="852" y="826"/>
                  </a:lnTo>
                  <a:lnTo>
                    <a:pt x="799" y="826"/>
                  </a:lnTo>
                  <a:close/>
                  <a:moveTo>
                    <a:pt x="938" y="111"/>
                  </a:moveTo>
                  <a:lnTo>
                    <a:pt x="977" y="187"/>
                  </a:lnTo>
                  <a:lnTo>
                    <a:pt x="1004" y="264"/>
                  </a:lnTo>
                  <a:lnTo>
                    <a:pt x="1017" y="347"/>
                  </a:lnTo>
                  <a:lnTo>
                    <a:pt x="1017" y="507"/>
                  </a:lnTo>
                  <a:lnTo>
                    <a:pt x="1004" y="583"/>
                  </a:lnTo>
                  <a:lnTo>
                    <a:pt x="984" y="660"/>
                  </a:lnTo>
                  <a:lnTo>
                    <a:pt x="951" y="729"/>
                  </a:lnTo>
                  <a:lnTo>
                    <a:pt x="1050" y="701"/>
                  </a:lnTo>
                  <a:lnTo>
                    <a:pt x="1122" y="666"/>
                  </a:lnTo>
                  <a:lnTo>
                    <a:pt x="1175" y="618"/>
                  </a:lnTo>
                  <a:lnTo>
                    <a:pt x="1208" y="555"/>
                  </a:lnTo>
                  <a:lnTo>
                    <a:pt x="1228" y="493"/>
                  </a:lnTo>
                  <a:lnTo>
                    <a:pt x="1235" y="423"/>
                  </a:lnTo>
                  <a:lnTo>
                    <a:pt x="1221" y="340"/>
                  </a:lnTo>
                  <a:lnTo>
                    <a:pt x="1188" y="271"/>
                  </a:lnTo>
                  <a:lnTo>
                    <a:pt x="1142" y="215"/>
                  </a:lnTo>
                  <a:lnTo>
                    <a:pt x="1089" y="173"/>
                  </a:lnTo>
                  <a:lnTo>
                    <a:pt x="1037" y="146"/>
                  </a:lnTo>
                  <a:lnTo>
                    <a:pt x="984" y="125"/>
                  </a:lnTo>
                  <a:lnTo>
                    <a:pt x="938" y="111"/>
                  </a:lnTo>
                  <a:close/>
                  <a:moveTo>
                    <a:pt x="667" y="90"/>
                  </a:moveTo>
                  <a:lnTo>
                    <a:pt x="601" y="97"/>
                  </a:lnTo>
                  <a:lnTo>
                    <a:pt x="561" y="118"/>
                  </a:lnTo>
                  <a:lnTo>
                    <a:pt x="541" y="146"/>
                  </a:lnTo>
                  <a:lnTo>
                    <a:pt x="535" y="180"/>
                  </a:lnTo>
                  <a:lnTo>
                    <a:pt x="535" y="771"/>
                  </a:lnTo>
                  <a:lnTo>
                    <a:pt x="680" y="764"/>
                  </a:lnTo>
                  <a:lnTo>
                    <a:pt x="786" y="750"/>
                  </a:lnTo>
                  <a:lnTo>
                    <a:pt x="865" y="715"/>
                  </a:lnTo>
                  <a:lnTo>
                    <a:pt x="911" y="653"/>
                  </a:lnTo>
                  <a:lnTo>
                    <a:pt x="931" y="562"/>
                  </a:lnTo>
                  <a:lnTo>
                    <a:pt x="938" y="437"/>
                  </a:lnTo>
                  <a:lnTo>
                    <a:pt x="931" y="319"/>
                  </a:lnTo>
                  <a:lnTo>
                    <a:pt x="911" y="229"/>
                  </a:lnTo>
                  <a:lnTo>
                    <a:pt x="872" y="159"/>
                  </a:lnTo>
                  <a:lnTo>
                    <a:pt x="819" y="118"/>
                  </a:lnTo>
                  <a:lnTo>
                    <a:pt x="753" y="97"/>
                  </a:lnTo>
                  <a:lnTo>
                    <a:pt x="667" y="90"/>
                  </a:lnTo>
                  <a:close/>
                  <a:moveTo>
                    <a:pt x="238" y="83"/>
                  </a:moveTo>
                  <a:lnTo>
                    <a:pt x="258" y="152"/>
                  </a:lnTo>
                  <a:lnTo>
                    <a:pt x="258" y="1382"/>
                  </a:lnTo>
                  <a:lnTo>
                    <a:pt x="251" y="1424"/>
                  </a:lnTo>
                  <a:lnTo>
                    <a:pt x="238" y="1465"/>
                  </a:lnTo>
                  <a:lnTo>
                    <a:pt x="238" y="1472"/>
                  </a:lnTo>
                  <a:lnTo>
                    <a:pt x="238" y="1465"/>
                  </a:lnTo>
                  <a:lnTo>
                    <a:pt x="469" y="1465"/>
                  </a:lnTo>
                  <a:lnTo>
                    <a:pt x="456" y="1417"/>
                  </a:lnTo>
                  <a:lnTo>
                    <a:pt x="449" y="1375"/>
                  </a:lnTo>
                  <a:lnTo>
                    <a:pt x="449" y="159"/>
                  </a:lnTo>
                  <a:lnTo>
                    <a:pt x="456" y="118"/>
                  </a:lnTo>
                  <a:lnTo>
                    <a:pt x="482" y="83"/>
                  </a:lnTo>
                  <a:lnTo>
                    <a:pt x="238" y="83"/>
                  </a:lnTo>
                  <a:close/>
                  <a:moveTo>
                    <a:pt x="33" y="0"/>
                  </a:moveTo>
                  <a:lnTo>
                    <a:pt x="746" y="0"/>
                  </a:lnTo>
                  <a:lnTo>
                    <a:pt x="845" y="7"/>
                  </a:lnTo>
                  <a:lnTo>
                    <a:pt x="938" y="21"/>
                  </a:lnTo>
                  <a:lnTo>
                    <a:pt x="1037" y="48"/>
                  </a:lnTo>
                  <a:lnTo>
                    <a:pt x="1122" y="90"/>
                  </a:lnTo>
                  <a:lnTo>
                    <a:pt x="1202" y="146"/>
                  </a:lnTo>
                  <a:lnTo>
                    <a:pt x="1261" y="222"/>
                  </a:lnTo>
                  <a:lnTo>
                    <a:pt x="1301" y="312"/>
                  </a:lnTo>
                  <a:lnTo>
                    <a:pt x="1314" y="416"/>
                  </a:lnTo>
                  <a:lnTo>
                    <a:pt x="1301" y="521"/>
                  </a:lnTo>
                  <a:lnTo>
                    <a:pt x="1274" y="604"/>
                  </a:lnTo>
                  <a:lnTo>
                    <a:pt x="1228" y="673"/>
                  </a:lnTo>
                  <a:lnTo>
                    <a:pt x="1169" y="722"/>
                  </a:lnTo>
                  <a:lnTo>
                    <a:pt x="1096" y="764"/>
                  </a:lnTo>
                  <a:lnTo>
                    <a:pt x="938" y="805"/>
                  </a:lnTo>
                  <a:lnTo>
                    <a:pt x="1017" y="937"/>
                  </a:lnTo>
                  <a:lnTo>
                    <a:pt x="1089" y="1048"/>
                  </a:lnTo>
                  <a:lnTo>
                    <a:pt x="1142" y="1139"/>
                  </a:lnTo>
                  <a:lnTo>
                    <a:pt x="1241" y="1278"/>
                  </a:lnTo>
                  <a:lnTo>
                    <a:pt x="1288" y="1333"/>
                  </a:lnTo>
                  <a:lnTo>
                    <a:pt x="1334" y="1396"/>
                  </a:lnTo>
                  <a:lnTo>
                    <a:pt x="1387" y="1437"/>
                  </a:lnTo>
                  <a:lnTo>
                    <a:pt x="1466" y="1479"/>
                  </a:lnTo>
                  <a:lnTo>
                    <a:pt x="1472" y="1493"/>
                  </a:lnTo>
                  <a:lnTo>
                    <a:pt x="1472" y="1528"/>
                  </a:lnTo>
                  <a:lnTo>
                    <a:pt x="1459" y="1535"/>
                  </a:lnTo>
                  <a:lnTo>
                    <a:pt x="1453" y="1542"/>
                  </a:lnTo>
                  <a:lnTo>
                    <a:pt x="1439" y="1549"/>
                  </a:lnTo>
                  <a:lnTo>
                    <a:pt x="1056" y="1549"/>
                  </a:lnTo>
                  <a:lnTo>
                    <a:pt x="1043" y="1542"/>
                  </a:lnTo>
                  <a:lnTo>
                    <a:pt x="1037" y="1535"/>
                  </a:lnTo>
                  <a:lnTo>
                    <a:pt x="1030" y="1521"/>
                  </a:lnTo>
                  <a:lnTo>
                    <a:pt x="1004" y="1493"/>
                  </a:lnTo>
                  <a:lnTo>
                    <a:pt x="977" y="1444"/>
                  </a:lnTo>
                  <a:lnTo>
                    <a:pt x="951" y="1403"/>
                  </a:lnTo>
                  <a:lnTo>
                    <a:pt x="931" y="1368"/>
                  </a:lnTo>
                  <a:lnTo>
                    <a:pt x="614" y="840"/>
                  </a:lnTo>
                  <a:lnTo>
                    <a:pt x="548" y="840"/>
                  </a:lnTo>
                  <a:lnTo>
                    <a:pt x="548" y="1403"/>
                  </a:lnTo>
                  <a:lnTo>
                    <a:pt x="568" y="1444"/>
                  </a:lnTo>
                  <a:lnTo>
                    <a:pt x="601" y="1458"/>
                  </a:lnTo>
                  <a:lnTo>
                    <a:pt x="674" y="1465"/>
                  </a:lnTo>
                  <a:lnTo>
                    <a:pt x="707" y="1465"/>
                  </a:lnTo>
                  <a:lnTo>
                    <a:pt x="713" y="1472"/>
                  </a:lnTo>
                  <a:lnTo>
                    <a:pt x="726" y="1479"/>
                  </a:lnTo>
                  <a:lnTo>
                    <a:pt x="733" y="1493"/>
                  </a:lnTo>
                  <a:lnTo>
                    <a:pt x="733" y="1528"/>
                  </a:lnTo>
                  <a:lnTo>
                    <a:pt x="720" y="1535"/>
                  </a:lnTo>
                  <a:lnTo>
                    <a:pt x="713" y="1542"/>
                  </a:lnTo>
                  <a:lnTo>
                    <a:pt x="700" y="1549"/>
                  </a:lnTo>
                  <a:lnTo>
                    <a:pt x="33" y="1549"/>
                  </a:lnTo>
                  <a:lnTo>
                    <a:pt x="20" y="1542"/>
                  </a:lnTo>
                  <a:lnTo>
                    <a:pt x="13" y="1535"/>
                  </a:lnTo>
                  <a:lnTo>
                    <a:pt x="0" y="1528"/>
                  </a:lnTo>
                  <a:lnTo>
                    <a:pt x="0" y="1493"/>
                  </a:lnTo>
                  <a:lnTo>
                    <a:pt x="7" y="1479"/>
                  </a:lnTo>
                  <a:lnTo>
                    <a:pt x="20" y="1472"/>
                  </a:lnTo>
                  <a:lnTo>
                    <a:pt x="27" y="1465"/>
                  </a:lnTo>
                  <a:lnTo>
                    <a:pt x="60" y="1465"/>
                  </a:lnTo>
                  <a:lnTo>
                    <a:pt x="132" y="1458"/>
                  </a:lnTo>
                  <a:lnTo>
                    <a:pt x="172" y="1444"/>
                  </a:lnTo>
                  <a:lnTo>
                    <a:pt x="185" y="1410"/>
                  </a:lnTo>
                  <a:lnTo>
                    <a:pt x="192" y="1340"/>
                  </a:lnTo>
                  <a:lnTo>
                    <a:pt x="192" y="139"/>
                  </a:lnTo>
                  <a:lnTo>
                    <a:pt x="172" y="104"/>
                  </a:lnTo>
                  <a:lnTo>
                    <a:pt x="132" y="90"/>
                  </a:lnTo>
                  <a:lnTo>
                    <a:pt x="60" y="83"/>
                  </a:lnTo>
                  <a:lnTo>
                    <a:pt x="27" y="83"/>
                  </a:lnTo>
                  <a:lnTo>
                    <a:pt x="20" y="76"/>
                  </a:lnTo>
                  <a:lnTo>
                    <a:pt x="7" y="69"/>
                  </a:lnTo>
                  <a:lnTo>
                    <a:pt x="0" y="55"/>
                  </a:lnTo>
                  <a:lnTo>
                    <a:pt x="0" y="21"/>
                  </a:lnTo>
                  <a:lnTo>
                    <a:pt x="13" y="14"/>
                  </a:lnTo>
                  <a:lnTo>
                    <a:pt x="20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8" name="Group 2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04800" y="3962400"/>
            <a:ext cx="4267200" cy="675493"/>
            <a:chOff x="1237" y="2872"/>
            <a:chExt cx="15496" cy="2453"/>
          </a:xfrm>
          <a:solidFill>
            <a:srgbClr val="6600FF"/>
          </a:solidFill>
        </p:grpSpPr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237" y="3799"/>
              <a:ext cx="1123" cy="1526"/>
            </a:xfrm>
            <a:custGeom>
              <a:avLst/>
              <a:gdLst/>
              <a:ahLst/>
              <a:cxnLst>
                <a:cxn ang="0">
                  <a:pos x="485" y="11"/>
                </a:cxn>
                <a:cxn ang="0">
                  <a:pos x="595" y="73"/>
                </a:cxn>
                <a:cxn ang="0">
                  <a:pos x="671" y="186"/>
                </a:cxn>
                <a:cxn ang="0">
                  <a:pos x="738" y="382"/>
                </a:cxn>
                <a:cxn ang="0">
                  <a:pos x="780" y="593"/>
                </a:cxn>
                <a:cxn ang="0">
                  <a:pos x="785" y="727"/>
                </a:cxn>
                <a:cxn ang="0">
                  <a:pos x="961" y="268"/>
                </a:cxn>
                <a:cxn ang="0">
                  <a:pos x="1080" y="26"/>
                </a:cxn>
                <a:cxn ang="0">
                  <a:pos x="1118" y="31"/>
                </a:cxn>
                <a:cxn ang="0">
                  <a:pos x="1123" y="47"/>
                </a:cxn>
                <a:cxn ang="0">
                  <a:pos x="1109" y="83"/>
                </a:cxn>
                <a:cxn ang="0">
                  <a:pos x="1085" y="140"/>
                </a:cxn>
                <a:cxn ang="0">
                  <a:pos x="985" y="366"/>
                </a:cxn>
                <a:cxn ang="0">
                  <a:pos x="833" y="768"/>
                </a:cxn>
                <a:cxn ang="0">
                  <a:pos x="776" y="985"/>
                </a:cxn>
                <a:cxn ang="0">
                  <a:pos x="752" y="1139"/>
                </a:cxn>
                <a:cxn ang="0">
                  <a:pos x="695" y="1387"/>
                </a:cxn>
                <a:cxn ang="0">
                  <a:pos x="661" y="1490"/>
                </a:cxn>
                <a:cxn ang="0">
                  <a:pos x="628" y="1526"/>
                </a:cxn>
                <a:cxn ang="0">
                  <a:pos x="604" y="1516"/>
                </a:cxn>
                <a:cxn ang="0">
                  <a:pos x="600" y="1485"/>
                </a:cxn>
                <a:cxn ang="0">
                  <a:pos x="614" y="1392"/>
                </a:cxn>
                <a:cxn ang="0">
                  <a:pos x="666" y="1155"/>
                </a:cxn>
                <a:cxn ang="0">
                  <a:pos x="709" y="990"/>
                </a:cxn>
                <a:cxn ang="0">
                  <a:pos x="723" y="928"/>
                </a:cxn>
                <a:cxn ang="0">
                  <a:pos x="738" y="830"/>
                </a:cxn>
                <a:cxn ang="0">
                  <a:pos x="733" y="640"/>
                </a:cxn>
                <a:cxn ang="0">
                  <a:pos x="714" y="500"/>
                </a:cxn>
                <a:cxn ang="0">
                  <a:pos x="671" y="361"/>
                </a:cxn>
                <a:cxn ang="0">
                  <a:pos x="595" y="248"/>
                </a:cxn>
                <a:cxn ang="0">
                  <a:pos x="471" y="181"/>
                </a:cxn>
                <a:cxn ang="0">
                  <a:pos x="371" y="171"/>
                </a:cxn>
                <a:cxn ang="0">
                  <a:pos x="295" y="186"/>
                </a:cxn>
                <a:cxn ang="0">
                  <a:pos x="190" y="238"/>
                </a:cxn>
                <a:cxn ang="0">
                  <a:pos x="90" y="351"/>
                </a:cxn>
                <a:cxn ang="0">
                  <a:pos x="47" y="438"/>
                </a:cxn>
                <a:cxn ang="0">
                  <a:pos x="19" y="449"/>
                </a:cxn>
                <a:cxn ang="0">
                  <a:pos x="5" y="444"/>
                </a:cxn>
                <a:cxn ang="0">
                  <a:pos x="0" y="423"/>
                </a:cxn>
                <a:cxn ang="0">
                  <a:pos x="24" y="341"/>
                </a:cxn>
                <a:cxn ang="0">
                  <a:pos x="86" y="217"/>
                </a:cxn>
                <a:cxn ang="0">
                  <a:pos x="190" y="93"/>
                </a:cxn>
                <a:cxn ang="0">
                  <a:pos x="333" y="11"/>
                </a:cxn>
              </a:cxnLst>
              <a:rect l="0" t="0" r="r" b="b"/>
              <a:pathLst>
                <a:path w="1123" h="1526">
                  <a:moveTo>
                    <a:pt x="419" y="0"/>
                  </a:moveTo>
                  <a:lnTo>
                    <a:pt x="485" y="11"/>
                  </a:lnTo>
                  <a:lnTo>
                    <a:pt x="547" y="31"/>
                  </a:lnTo>
                  <a:lnTo>
                    <a:pt x="595" y="73"/>
                  </a:lnTo>
                  <a:lnTo>
                    <a:pt x="638" y="124"/>
                  </a:lnTo>
                  <a:lnTo>
                    <a:pt x="671" y="186"/>
                  </a:lnTo>
                  <a:lnTo>
                    <a:pt x="700" y="253"/>
                  </a:lnTo>
                  <a:lnTo>
                    <a:pt x="738" y="382"/>
                  </a:lnTo>
                  <a:lnTo>
                    <a:pt x="766" y="495"/>
                  </a:lnTo>
                  <a:lnTo>
                    <a:pt x="780" y="593"/>
                  </a:lnTo>
                  <a:lnTo>
                    <a:pt x="785" y="670"/>
                  </a:lnTo>
                  <a:lnTo>
                    <a:pt x="785" y="727"/>
                  </a:lnTo>
                  <a:lnTo>
                    <a:pt x="871" y="495"/>
                  </a:lnTo>
                  <a:lnTo>
                    <a:pt x="961" y="268"/>
                  </a:lnTo>
                  <a:lnTo>
                    <a:pt x="1066" y="42"/>
                  </a:lnTo>
                  <a:lnTo>
                    <a:pt x="1080" y="26"/>
                  </a:lnTo>
                  <a:lnTo>
                    <a:pt x="1109" y="26"/>
                  </a:lnTo>
                  <a:lnTo>
                    <a:pt x="1118" y="31"/>
                  </a:lnTo>
                  <a:lnTo>
                    <a:pt x="1123" y="37"/>
                  </a:lnTo>
                  <a:lnTo>
                    <a:pt x="1123" y="47"/>
                  </a:lnTo>
                  <a:lnTo>
                    <a:pt x="1118" y="62"/>
                  </a:lnTo>
                  <a:lnTo>
                    <a:pt x="1109" y="83"/>
                  </a:lnTo>
                  <a:lnTo>
                    <a:pt x="1099" y="114"/>
                  </a:lnTo>
                  <a:lnTo>
                    <a:pt x="1085" y="140"/>
                  </a:lnTo>
                  <a:lnTo>
                    <a:pt x="1037" y="243"/>
                  </a:lnTo>
                  <a:lnTo>
                    <a:pt x="985" y="366"/>
                  </a:lnTo>
                  <a:lnTo>
                    <a:pt x="880" y="634"/>
                  </a:lnTo>
                  <a:lnTo>
                    <a:pt x="833" y="768"/>
                  </a:lnTo>
                  <a:lnTo>
                    <a:pt x="795" y="892"/>
                  </a:lnTo>
                  <a:lnTo>
                    <a:pt x="776" y="985"/>
                  </a:lnTo>
                  <a:lnTo>
                    <a:pt x="766" y="1052"/>
                  </a:lnTo>
                  <a:lnTo>
                    <a:pt x="752" y="1139"/>
                  </a:lnTo>
                  <a:lnTo>
                    <a:pt x="728" y="1253"/>
                  </a:lnTo>
                  <a:lnTo>
                    <a:pt x="695" y="1387"/>
                  </a:lnTo>
                  <a:lnTo>
                    <a:pt x="680" y="1444"/>
                  </a:lnTo>
                  <a:lnTo>
                    <a:pt x="661" y="1490"/>
                  </a:lnTo>
                  <a:lnTo>
                    <a:pt x="647" y="1516"/>
                  </a:lnTo>
                  <a:lnTo>
                    <a:pt x="628" y="1526"/>
                  </a:lnTo>
                  <a:lnTo>
                    <a:pt x="614" y="1521"/>
                  </a:lnTo>
                  <a:lnTo>
                    <a:pt x="604" y="1516"/>
                  </a:lnTo>
                  <a:lnTo>
                    <a:pt x="600" y="1500"/>
                  </a:lnTo>
                  <a:lnTo>
                    <a:pt x="600" y="1485"/>
                  </a:lnTo>
                  <a:lnTo>
                    <a:pt x="604" y="1449"/>
                  </a:lnTo>
                  <a:lnTo>
                    <a:pt x="614" y="1392"/>
                  </a:lnTo>
                  <a:lnTo>
                    <a:pt x="628" y="1320"/>
                  </a:lnTo>
                  <a:lnTo>
                    <a:pt x="666" y="1155"/>
                  </a:lnTo>
                  <a:lnTo>
                    <a:pt x="690" y="1067"/>
                  </a:lnTo>
                  <a:lnTo>
                    <a:pt x="709" y="990"/>
                  </a:lnTo>
                  <a:lnTo>
                    <a:pt x="719" y="959"/>
                  </a:lnTo>
                  <a:lnTo>
                    <a:pt x="723" y="928"/>
                  </a:lnTo>
                  <a:lnTo>
                    <a:pt x="733" y="887"/>
                  </a:lnTo>
                  <a:lnTo>
                    <a:pt x="738" y="830"/>
                  </a:lnTo>
                  <a:lnTo>
                    <a:pt x="738" y="701"/>
                  </a:lnTo>
                  <a:lnTo>
                    <a:pt x="733" y="640"/>
                  </a:lnTo>
                  <a:lnTo>
                    <a:pt x="728" y="573"/>
                  </a:lnTo>
                  <a:lnTo>
                    <a:pt x="714" y="500"/>
                  </a:lnTo>
                  <a:lnTo>
                    <a:pt x="695" y="428"/>
                  </a:lnTo>
                  <a:lnTo>
                    <a:pt x="671" y="361"/>
                  </a:lnTo>
                  <a:lnTo>
                    <a:pt x="638" y="299"/>
                  </a:lnTo>
                  <a:lnTo>
                    <a:pt x="595" y="248"/>
                  </a:lnTo>
                  <a:lnTo>
                    <a:pt x="538" y="207"/>
                  </a:lnTo>
                  <a:lnTo>
                    <a:pt x="471" y="181"/>
                  </a:lnTo>
                  <a:lnTo>
                    <a:pt x="390" y="171"/>
                  </a:lnTo>
                  <a:lnTo>
                    <a:pt x="371" y="171"/>
                  </a:lnTo>
                  <a:lnTo>
                    <a:pt x="338" y="176"/>
                  </a:lnTo>
                  <a:lnTo>
                    <a:pt x="295" y="186"/>
                  </a:lnTo>
                  <a:lnTo>
                    <a:pt x="243" y="201"/>
                  </a:lnTo>
                  <a:lnTo>
                    <a:pt x="190" y="238"/>
                  </a:lnTo>
                  <a:lnTo>
                    <a:pt x="138" y="284"/>
                  </a:lnTo>
                  <a:lnTo>
                    <a:pt x="90" y="351"/>
                  </a:lnTo>
                  <a:lnTo>
                    <a:pt x="52" y="438"/>
                  </a:lnTo>
                  <a:lnTo>
                    <a:pt x="47" y="438"/>
                  </a:lnTo>
                  <a:lnTo>
                    <a:pt x="43" y="449"/>
                  </a:lnTo>
                  <a:lnTo>
                    <a:pt x="19" y="449"/>
                  </a:lnTo>
                  <a:lnTo>
                    <a:pt x="14" y="444"/>
                  </a:lnTo>
                  <a:lnTo>
                    <a:pt x="5" y="444"/>
                  </a:lnTo>
                  <a:lnTo>
                    <a:pt x="0" y="433"/>
                  </a:lnTo>
                  <a:lnTo>
                    <a:pt x="0" y="423"/>
                  </a:lnTo>
                  <a:lnTo>
                    <a:pt x="5" y="392"/>
                  </a:lnTo>
                  <a:lnTo>
                    <a:pt x="24" y="341"/>
                  </a:lnTo>
                  <a:lnTo>
                    <a:pt x="47" y="284"/>
                  </a:lnTo>
                  <a:lnTo>
                    <a:pt x="86" y="217"/>
                  </a:lnTo>
                  <a:lnTo>
                    <a:pt x="133" y="155"/>
                  </a:lnTo>
                  <a:lnTo>
                    <a:pt x="190" y="93"/>
                  </a:lnTo>
                  <a:lnTo>
                    <a:pt x="257" y="47"/>
                  </a:lnTo>
                  <a:lnTo>
                    <a:pt x="333" y="1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 noEditPoints="1"/>
            </p:cNvSpPr>
            <p:nvPr/>
          </p:nvSpPr>
          <p:spPr bwMode="auto">
            <a:xfrm>
              <a:off x="2379" y="4073"/>
              <a:ext cx="462" cy="1097"/>
            </a:xfrm>
            <a:custGeom>
              <a:avLst/>
              <a:gdLst/>
              <a:ahLst/>
              <a:cxnLst>
                <a:cxn ang="0">
                  <a:pos x="281" y="381"/>
                </a:cxn>
                <a:cxn ang="0">
                  <a:pos x="357" y="453"/>
                </a:cxn>
                <a:cxn ang="0">
                  <a:pos x="367" y="546"/>
                </a:cxn>
                <a:cxn ang="0">
                  <a:pos x="352" y="582"/>
                </a:cxn>
                <a:cxn ang="0">
                  <a:pos x="324" y="659"/>
                </a:cxn>
                <a:cxn ang="0">
                  <a:pos x="286" y="768"/>
                </a:cxn>
                <a:cxn ang="0">
                  <a:pos x="233" y="896"/>
                </a:cxn>
                <a:cxn ang="0">
                  <a:pos x="210" y="999"/>
                </a:cxn>
                <a:cxn ang="0">
                  <a:pos x="214" y="1036"/>
                </a:cxn>
                <a:cxn ang="0">
                  <a:pos x="248" y="1056"/>
                </a:cxn>
                <a:cxn ang="0">
                  <a:pos x="338" y="1005"/>
                </a:cxn>
                <a:cxn ang="0">
                  <a:pos x="409" y="855"/>
                </a:cxn>
                <a:cxn ang="0">
                  <a:pos x="414" y="840"/>
                </a:cxn>
                <a:cxn ang="0">
                  <a:pos x="428" y="829"/>
                </a:cxn>
                <a:cxn ang="0">
                  <a:pos x="457" y="835"/>
                </a:cxn>
                <a:cxn ang="0">
                  <a:pos x="462" y="850"/>
                </a:cxn>
                <a:cxn ang="0">
                  <a:pos x="443" y="907"/>
                </a:cxn>
                <a:cxn ang="0">
                  <a:pos x="395" y="1005"/>
                </a:cxn>
                <a:cxn ang="0">
                  <a:pos x="305" y="1087"/>
                </a:cxn>
                <a:cxn ang="0">
                  <a:pos x="186" y="1087"/>
                </a:cxn>
                <a:cxn ang="0">
                  <a:pos x="110" y="1015"/>
                </a:cxn>
                <a:cxn ang="0">
                  <a:pos x="100" y="938"/>
                </a:cxn>
                <a:cxn ang="0">
                  <a:pos x="114" y="896"/>
                </a:cxn>
                <a:cxn ang="0">
                  <a:pos x="229" y="582"/>
                </a:cxn>
                <a:cxn ang="0">
                  <a:pos x="252" y="515"/>
                </a:cxn>
                <a:cxn ang="0">
                  <a:pos x="257" y="448"/>
                </a:cxn>
                <a:cxn ang="0">
                  <a:pos x="233" y="412"/>
                </a:cxn>
                <a:cxn ang="0">
                  <a:pos x="186" y="417"/>
                </a:cxn>
                <a:cxn ang="0">
                  <a:pos x="114" y="479"/>
                </a:cxn>
                <a:cxn ang="0">
                  <a:pos x="57" y="613"/>
                </a:cxn>
                <a:cxn ang="0">
                  <a:pos x="38" y="639"/>
                </a:cxn>
                <a:cxn ang="0">
                  <a:pos x="10" y="634"/>
                </a:cxn>
                <a:cxn ang="0">
                  <a:pos x="0" y="618"/>
                </a:cxn>
                <a:cxn ang="0">
                  <a:pos x="19" y="556"/>
                </a:cxn>
                <a:cxn ang="0">
                  <a:pos x="72" y="458"/>
                </a:cxn>
                <a:cxn ang="0">
                  <a:pos x="162" y="381"/>
                </a:cxn>
                <a:cxn ang="0">
                  <a:pos x="362" y="0"/>
                </a:cxn>
                <a:cxn ang="0">
                  <a:pos x="395" y="10"/>
                </a:cxn>
                <a:cxn ang="0">
                  <a:pos x="414" y="25"/>
                </a:cxn>
                <a:cxn ang="0">
                  <a:pos x="424" y="51"/>
                </a:cxn>
                <a:cxn ang="0">
                  <a:pos x="409" y="108"/>
                </a:cxn>
                <a:cxn ang="0">
                  <a:pos x="338" y="154"/>
                </a:cxn>
                <a:cxn ang="0">
                  <a:pos x="305" y="144"/>
                </a:cxn>
                <a:cxn ang="0">
                  <a:pos x="286" y="128"/>
                </a:cxn>
                <a:cxn ang="0">
                  <a:pos x="276" y="103"/>
                </a:cxn>
                <a:cxn ang="0">
                  <a:pos x="290" y="46"/>
                </a:cxn>
                <a:cxn ang="0">
                  <a:pos x="362" y="0"/>
                </a:cxn>
              </a:cxnLst>
              <a:rect l="0" t="0" r="r" b="b"/>
              <a:pathLst>
                <a:path w="462" h="1097">
                  <a:moveTo>
                    <a:pt x="224" y="371"/>
                  </a:moveTo>
                  <a:lnTo>
                    <a:pt x="281" y="381"/>
                  </a:lnTo>
                  <a:lnTo>
                    <a:pt x="324" y="412"/>
                  </a:lnTo>
                  <a:lnTo>
                    <a:pt x="357" y="453"/>
                  </a:lnTo>
                  <a:lnTo>
                    <a:pt x="367" y="510"/>
                  </a:lnTo>
                  <a:lnTo>
                    <a:pt x="367" y="546"/>
                  </a:lnTo>
                  <a:lnTo>
                    <a:pt x="362" y="561"/>
                  </a:lnTo>
                  <a:lnTo>
                    <a:pt x="352" y="582"/>
                  </a:lnTo>
                  <a:lnTo>
                    <a:pt x="343" y="618"/>
                  </a:lnTo>
                  <a:lnTo>
                    <a:pt x="324" y="659"/>
                  </a:lnTo>
                  <a:lnTo>
                    <a:pt x="295" y="742"/>
                  </a:lnTo>
                  <a:lnTo>
                    <a:pt x="286" y="768"/>
                  </a:lnTo>
                  <a:lnTo>
                    <a:pt x="257" y="835"/>
                  </a:lnTo>
                  <a:lnTo>
                    <a:pt x="233" y="896"/>
                  </a:lnTo>
                  <a:lnTo>
                    <a:pt x="214" y="948"/>
                  </a:lnTo>
                  <a:lnTo>
                    <a:pt x="210" y="999"/>
                  </a:lnTo>
                  <a:lnTo>
                    <a:pt x="210" y="1020"/>
                  </a:lnTo>
                  <a:lnTo>
                    <a:pt x="214" y="1036"/>
                  </a:lnTo>
                  <a:lnTo>
                    <a:pt x="233" y="1056"/>
                  </a:lnTo>
                  <a:lnTo>
                    <a:pt x="248" y="1056"/>
                  </a:lnTo>
                  <a:lnTo>
                    <a:pt x="295" y="1041"/>
                  </a:lnTo>
                  <a:lnTo>
                    <a:pt x="338" y="1005"/>
                  </a:lnTo>
                  <a:lnTo>
                    <a:pt x="381" y="943"/>
                  </a:lnTo>
                  <a:lnTo>
                    <a:pt x="409" y="855"/>
                  </a:lnTo>
                  <a:lnTo>
                    <a:pt x="414" y="845"/>
                  </a:lnTo>
                  <a:lnTo>
                    <a:pt x="414" y="840"/>
                  </a:lnTo>
                  <a:lnTo>
                    <a:pt x="419" y="835"/>
                  </a:lnTo>
                  <a:lnTo>
                    <a:pt x="428" y="829"/>
                  </a:lnTo>
                  <a:lnTo>
                    <a:pt x="448" y="829"/>
                  </a:lnTo>
                  <a:lnTo>
                    <a:pt x="457" y="835"/>
                  </a:lnTo>
                  <a:lnTo>
                    <a:pt x="462" y="840"/>
                  </a:lnTo>
                  <a:lnTo>
                    <a:pt x="462" y="850"/>
                  </a:lnTo>
                  <a:lnTo>
                    <a:pt x="457" y="871"/>
                  </a:lnTo>
                  <a:lnTo>
                    <a:pt x="443" y="907"/>
                  </a:lnTo>
                  <a:lnTo>
                    <a:pt x="424" y="958"/>
                  </a:lnTo>
                  <a:lnTo>
                    <a:pt x="395" y="1005"/>
                  </a:lnTo>
                  <a:lnTo>
                    <a:pt x="352" y="1051"/>
                  </a:lnTo>
                  <a:lnTo>
                    <a:pt x="305" y="1087"/>
                  </a:lnTo>
                  <a:lnTo>
                    <a:pt x="243" y="1097"/>
                  </a:lnTo>
                  <a:lnTo>
                    <a:pt x="186" y="1087"/>
                  </a:lnTo>
                  <a:lnTo>
                    <a:pt x="143" y="1056"/>
                  </a:lnTo>
                  <a:lnTo>
                    <a:pt x="110" y="1015"/>
                  </a:lnTo>
                  <a:lnTo>
                    <a:pt x="100" y="958"/>
                  </a:lnTo>
                  <a:lnTo>
                    <a:pt x="100" y="938"/>
                  </a:lnTo>
                  <a:lnTo>
                    <a:pt x="114" y="891"/>
                  </a:lnTo>
                  <a:lnTo>
                    <a:pt x="114" y="896"/>
                  </a:lnTo>
                  <a:lnTo>
                    <a:pt x="210" y="634"/>
                  </a:lnTo>
                  <a:lnTo>
                    <a:pt x="229" y="582"/>
                  </a:lnTo>
                  <a:lnTo>
                    <a:pt x="243" y="541"/>
                  </a:lnTo>
                  <a:lnTo>
                    <a:pt x="252" y="515"/>
                  </a:lnTo>
                  <a:lnTo>
                    <a:pt x="257" y="489"/>
                  </a:lnTo>
                  <a:lnTo>
                    <a:pt x="257" y="448"/>
                  </a:lnTo>
                  <a:lnTo>
                    <a:pt x="252" y="433"/>
                  </a:lnTo>
                  <a:lnTo>
                    <a:pt x="233" y="412"/>
                  </a:lnTo>
                  <a:lnTo>
                    <a:pt x="219" y="412"/>
                  </a:lnTo>
                  <a:lnTo>
                    <a:pt x="186" y="417"/>
                  </a:lnTo>
                  <a:lnTo>
                    <a:pt x="148" y="443"/>
                  </a:lnTo>
                  <a:lnTo>
                    <a:pt x="114" y="479"/>
                  </a:lnTo>
                  <a:lnTo>
                    <a:pt x="81" y="536"/>
                  </a:lnTo>
                  <a:lnTo>
                    <a:pt x="57" y="613"/>
                  </a:lnTo>
                  <a:lnTo>
                    <a:pt x="48" y="634"/>
                  </a:lnTo>
                  <a:lnTo>
                    <a:pt x="38" y="639"/>
                  </a:lnTo>
                  <a:lnTo>
                    <a:pt x="14" y="639"/>
                  </a:lnTo>
                  <a:lnTo>
                    <a:pt x="10" y="634"/>
                  </a:lnTo>
                  <a:lnTo>
                    <a:pt x="0" y="628"/>
                  </a:lnTo>
                  <a:lnTo>
                    <a:pt x="0" y="618"/>
                  </a:lnTo>
                  <a:lnTo>
                    <a:pt x="5" y="597"/>
                  </a:lnTo>
                  <a:lnTo>
                    <a:pt x="19" y="556"/>
                  </a:lnTo>
                  <a:lnTo>
                    <a:pt x="38" y="510"/>
                  </a:lnTo>
                  <a:lnTo>
                    <a:pt x="72" y="458"/>
                  </a:lnTo>
                  <a:lnTo>
                    <a:pt x="114" y="417"/>
                  </a:lnTo>
                  <a:lnTo>
                    <a:pt x="162" y="381"/>
                  </a:lnTo>
                  <a:lnTo>
                    <a:pt x="224" y="371"/>
                  </a:lnTo>
                  <a:close/>
                  <a:moveTo>
                    <a:pt x="362" y="0"/>
                  </a:moveTo>
                  <a:lnTo>
                    <a:pt x="381" y="0"/>
                  </a:lnTo>
                  <a:lnTo>
                    <a:pt x="395" y="10"/>
                  </a:lnTo>
                  <a:lnTo>
                    <a:pt x="405" y="15"/>
                  </a:lnTo>
                  <a:lnTo>
                    <a:pt x="414" y="25"/>
                  </a:lnTo>
                  <a:lnTo>
                    <a:pt x="419" y="36"/>
                  </a:lnTo>
                  <a:lnTo>
                    <a:pt x="424" y="51"/>
                  </a:lnTo>
                  <a:lnTo>
                    <a:pt x="424" y="61"/>
                  </a:lnTo>
                  <a:lnTo>
                    <a:pt x="409" y="108"/>
                  </a:lnTo>
                  <a:lnTo>
                    <a:pt x="381" y="139"/>
                  </a:lnTo>
                  <a:lnTo>
                    <a:pt x="338" y="154"/>
                  </a:lnTo>
                  <a:lnTo>
                    <a:pt x="319" y="154"/>
                  </a:lnTo>
                  <a:lnTo>
                    <a:pt x="305" y="144"/>
                  </a:lnTo>
                  <a:lnTo>
                    <a:pt x="295" y="139"/>
                  </a:lnTo>
                  <a:lnTo>
                    <a:pt x="286" y="128"/>
                  </a:lnTo>
                  <a:lnTo>
                    <a:pt x="281" y="113"/>
                  </a:lnTo>
                  <a:lnTo>
                    <a:pt x="276" y="103"/>
                  </a:lnTo>
                  <a:lnTo>
                    <a:pt x="276" y="87"/>
                  </a:lnTo>
                  <a:lnTo>
                    <a:pt x="290" y="46"/>
                  </a:lnTo>
                  <a:lnTo>
                    <a:pt x="324" y="1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 noEditPoints="1"/>
            </p:cNvSpPr>
            <p:nvPr/>
          </p:nvSpPr>
          <p:spPr bwMode="auto">
            <a:xfrm>
              <a:off x="3750" y="3980"/>
              <a:ext cx="1423" cy="531"/>
            </a:xfrm>
            <a:custGeom>
              <a:avLst/>
              <a:gdLst/>
              <a:ahLst/>
              <a:cxnLst>
                <a:cxn ang="0">
                  <a:pos x="38" y="443"/>
                </a:cxn>
                <a:cxn ang="0">
                  <a:pos x="1375" y="443"/>
                </a:cxn>
                <a:cxn ang="0">
                  <a:pos x="1399" y="448"/>
                </a:cxn>
                <a:cxn ang="0">
                  <a:pos x="1418" y="464"/>
                </a:cxn>
                <a:cxn ang="0">
                  <a:pos x="1423" y="489"/>
                </a:cxn>
                <a:cxn ang="0">
                  <a:pos x="1423" y="505"/>
                </a:cxn>
                <a:cxn ang="0">
                  <a:pos x="1409" y="520"/>
                </a:cxn>
                <a:cxn ang="0">
                  <a:pos x="1399" y="526"/>
                </a:cxn>
                <a:cxn ang="0">
                  <a:pos x="1385" y="531"/>
                </a:cxn>
                <a:cxn ang="0">
                  <a:pos x="43" y="531"/>
                </a:cxn>
                <a:cxn ang="0">
                  <a:pos x="28" y="526"/>
                </a:cxn>
                <a:cxn ang="0">
                  <a:pos x="19" y="526"/>
                </a:cxn>
                <a:cxn ang="0">
                  <a:pos x="0" y="505"/>
                </a:cxn>
                <a:cxn ang="0">
                  <a:pos x="0" y="474"/>
                </a:cxn>
                <a:cxn ang="0">
                  <a:pos x="5" y="464"/>
                </a:cxn>
                <a:cxn ang="0">
                  <a:pos x="14" y="453"/>
                </a:cxn>
                <a:cxn ang="0">
                  <a:pos x="24" y="448"/>
                </a:cxn>
                <a:cxn ang="0">
                  <a:pos x="38" y="443"/>
                </a:cxn>
                <a:cxn ang="0">
                  <a:pos x="38" y="0"/>
                </a:cxn>
                <a:cxn ang="0">
                  <a:pos x="1380" y="0"/>
                </a:cxn>
                <a:cxn ang="0">
                  <a:pos x="1394" y="5"/>
                </a:cxn>
                <a:cxn ang="0">
                  <a:pos x="1404" y="5"/>
                </a:cxn>
                <a:cxn ang="0">
                  <a:pos x="1423" y="26"/>
                </a:cxn>
                <a:cxn ang="0">
                  <a:pos x="1423" y="41"/>
                </a:cxn>
                <a:cxn ang="0">
                  <a:pos x="1413" y="67"/>
                </a:cxn>
                <a:cxn ang="0">
                  <a:pos x="1399" y="77"/>
                </a:cxn>
                <a:cxn ang="0">
                  <a:pos x="1371" y="87"/>
                </a:cxn>
                <a:cxn ang="0">
                  <a:pos x="33" y="87"/>
                </a:cxn>
                <a:cxn ang="0">
                  <a:pos x="24" y="77"/>
                </a:cxn>
                <a:cxn ang="0">
                  <a:pos x="14" y="77"/>
                </a:cxn>
                <a:cxn ang="0">
                  <a:pos x="5" y="67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5" y="15"/>
                </a:cxn>
                <a:cxn ang="0">
                  <a:pos x="24" y="5"/>
                </a:cxn>
                <a:cxn ang="0">
                  <a:pos x="38" y="0"/>
                </a:cxn>
              </a:cxnLst>
              <a:rect l="0" t="0" r="r" b="b"/>
              <a:pathLst>
                <a:path w="1423" h="531">
                  <a:moveTo>
                    <a:pt x="38" y="443"/>
                  </a:moveTo>
                  <a:lnTo>
                    <a:pt x="1375" y="443"/>
                  </a:lnTo>
                  <a:lnTo>
                    <a:pt x="1399" y="448"/>
                  </a:lnTo>
                  <a:lnTo>
                    <a:pt x="1418" y="464"/>
                  </a:lnTo>
                  <a:lnTo>
                    <a:pt x="1423" y="489"/>
                  </a:lnTo>
                  <a:lnTo>
                    <a:pt x="1423" y="505"/>
                  </a:lnTo>
                  <a:lnTo>
                    <a:pt x="1409" y="520"/>
                  </a:lnTo>
                  <a:lnTo>
                    <a:pt x="1399" y="526"/>
                  </a:lnTo>
                  <a:lnTo>
                    <a:pt x="1385" y="531"/>
                  </a:lnTo>
                  <a:lnTo>
                    <a:pt x="43" y="531"/>
                  </a:lnTo>
                  <a:lnTo>
                    <a:pt x="28" y="526"/>
                  </a:lnTo>
                  <a:lnTo>
                    <a:pt x="19" y="526"/>
                  </a:lnTo>
                  <a:lnTo>
                    <a:pt x="0" y="505"/>
                  </a:lnTo>
                  <a:lnTo>
                    <a:pt x="0" y="474"/>
                  </a:lnTo>
                  <a:lnTo>
                    <a:pt x="5" y="464"/>
                  </a:lnTo>
                  <a:lnTo>
                    <a:pt x="14" y="453"/>
                  </a:lnTo>
                  <a:lnTo>
                    <a:pt x="24" y="448"/>
                  </a:lnTo>
                  <a:lnTo>
                    <a:pt x="38" y="443"/>
                  </a:lnTo>
                  <a:close/>
                  <a:moveTo>
                    <a:pt x="38" y="0"/>
                  </a:moveTo>
                  <a:lnTo>
                    <a:pt x="1380" y="0"/>
                  </a:lnTo>
                  <a:lnTo>
                    <a:pt x="1394" y="5"/>
                  </a:lnTo>
                  <a:lnTo>
                    <a:pt x="1404" y="5"/>
                  </a:lnTo>
                  <a:lnTo>
                    <a:pt x="1423" y="26"/>
                  </a:lnTo>
                  <a:lnTo>
                    <a:pt x="1423" y="41"/>
                  </a:lnTo>
                  <a:lnTo>
                    <a:pt x="1413" y="67"/>
                  </a:lnTo>
                  <a:lnTo>
                    <a:pt x="1399" y="77"/>
                  </a:lnTo>
                  <a:lnTo>
                    <a:pt x="1371" y="87"/>
                  </a:lnTo>
                  <a:lnTo>
                    <a:pt x="33" y="87"/>
                  </a:lnTo>
                  <a:lnTo>
                    <a:pt x="24" y="77"/>
                  </a:lnTo>
                  <a:lnTo>
                    <a:pt x="14" y="77"/>
                  </a:lnTo>
                  <a:lnTo>
                    <a:pt x="5" y="67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5" y="15"/>
                  </a:lnTo>
                  <a:lnTo>
                    <a:pt x="24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958" y="3799"/>
              <a:ext cx="1004" cy="1511"/>
            </a:xfrm>
            <a:custGeom>
              <a:avLst/>
              <a:gdLst/>
              <a:ahLst/>
              <a:cxnLst>
                <a:cxn ang="0">
                  <a:pos x="281" y="11"/>
                </a:cxn>
                <a:cxn ang="0">
                  <a:pos x="376" y="73"/>
                </a:cxn>
                <a:cxn ang="0">
                  <a:pos x="424" y="201"/>
                </a:cxn>
                <a:cxn ang="0">
                  <a:pos x="495" y="114"/>
                </a:cxn>
                <a:cxn ang="0">
                  <a:pos x="605" y="37"/>
                </a:cxn>
                <a:cxn ang="0">
                  <a:pos x="757" y="0"/>
                </a:cxn>
                <a:cxn ang="0">
                  <a:pos x="895" y="31"/>
                </a:cxn>
                <a:cxn ang="0">
                  <a:pos x="976" y="119"/>
                </a:cxn>
                <a:cxn ang="0">
                  <a:pos x="1004" y="248"/>
                </a:cxn>
                <a:cxn ang="0">
                  <a:pos x="995" y="341"/>
                </a:cxn>
                <a:cxn ang="0">
                  <a:pos x="990" y="371"/>
                </a:cxn>
                <a:cxn ang="0">
                  <a:pos x="738" y="1438"/>
                </a:cxn>
                <a:cxn ang="0">
                  <a:pos x="714" y="1485"/>
                </a:cxn>
                <a:cxn ang="0">
                  <a:pos x="657" y="1511"/>
                </a:cxn>
                <a:cxn ang="0">
                  <a:pos x="605" y="1485"/>
                </a:cxn>
                <a:cxn ang="0">
                  <a:pos x="595" y="1449"/>
                </a:cxn>
                <a:cxn ang="0">
                  <a:pos x="600" y="1428"/>
                </a:cxn>
                <a:cxn ang="0">
                  <a:pos x="847" y="351"/>
                </a:cxn>
                <a:cxn ang="0">
                  <a:pos x="862" y="248"/>
                </a:cxn>
                <a:cxn ang="0">
                  <a:pos x="866" y="201"/>
                </a:cxn>
                <a:cxn ang="0">
                  <a:pos x="852" y="114"/>
                </a:cxn>
                <a:cxn ang="0">
                  <a:pos x="800" y="52"/>
                </a:cxn>
                <a:cxn ang="0">
                  <a:pos x="685" y="52"/>
                </a:cxn>
                <a:cxn ang="0">
                  <a:pos x="586" y="98"/>
                </a:cxn>
                <a:cxn ang="0">
                  <a:pos x="514" y="160"/>
                </a:cxn>
                <a:cxn ang="0">
                  <a:pos x="448" y="248"/>
                </a:cxn>
                <a:cxn ang="0">
                  <a:pos x="400" y="341"/>
                </a:cxn>
                <a:cxn ang="0">
                  <a:pos x="390" y="392"/>
                </a:cxn>
                <a:cxn ang="0">
                  <a:pos x="376" y="444"/>
                </a:cxn>
                <a:cxn ang="0">
                  <a:pos x="281" y="846"/>
                </a:cxn>
                <a:cxn ang="0">
                  <a:pos x="267" y="928"/>
                </a:cxn>
                <a:cxn ang="0">
                  <a:pos x="233" y="1011"/>
                </a:cxn>
                <a:cxn ang="0">
                  <a:pos x="176" y="1042"/>
                </a:cxn>
                <a:cxn ang="0">
                  <a:pos x="148" y="1036"/>
                </a:cxn>
                <a:cxn ang="0">
                  <a:pos x="124" y="1016"/>
                </a:cxn>
                <a:cxn ang="0">
                  <a:pos x="114" y="964"/>
                </a:cxn>
                <a:cxn ang="0">
                  <a:pos x="133" y="877"/>
                </a:cxn>
                <a:cxn ang="0">
                  <a:pos x="281" y="243"/>
                </a:cxn>
                <a:cxn ang="0">
                  <a:pos x="290" y="181"/>
                </a:cxn>
                <a:cxn ang="0">
                  <a:pos x="286" y="98"/>
                </a:cxn>
                <a:cxn ang="0">
                  <a:pos x="252" y="52"/>
                </a:cxn>
                <a:cxn ang="0">
                  <a:pos x="181" y="62"/>
                </a:cxn>
                <a:cxn ang="0">
                  <a:pos x="114" y="155"/>
                </a:cxn>
                <a:cxn ang="0">
                  <a:pos x="67" y="325"/>
                </a:cxn>
                <a:cxn ang="0">
                  <a:pos x="53" y="366"/>
                </a:cxn>
                <a:cxn ang="0">
                  <a:pos x="14" y="377"/>
                </a:cxn>
                <a:cxn ang="0">
                  <a:pos x="0" y="366"/>
                </a:cxn>
                <a:cxn ang="0">
                  <a:pos x="14" y="294"/>
                </a:cxn>
                <a:cxn ang="0">
                  <a:pos x="43" y="186"/>
                </a:cxn>
                <a:cxn ang="0">
                  <a:pos x="81" y="104"/>
                </a:cxn>
                <a:cxn ang="0">
                  <a:pos x="133" y="37"/>
                </a:cxn>
                <a:cxn ang="0">
                  <a:pos x="224" y="0"/>
                </a:cxn>
              </a:cxnLst>
              <a:rect l="0" t="0" r="r" b="b"/>
              <a:pathLst>
                <a:path w="1004" h="1511">
                  <a:moveTo>
                    <a:pt x="224" y="0"/>
                  </a:moveTo>
                  <a:lnTo>
                    <a:pt x="281" y="11"/>
                  </a:lnTo>
                  <a:lnTo>
                    <a:pt x="333" y="37"/>
                  </a:lnTo>
                  <a:lnTo>
                    <a:pt x="376" y="73"/>
                  </a:lnTo>
                  <a:lnTo>
                    <a:pt x="409" y="129"/>
                  </a:lnTo>
                  <a:lnTo>
                    <a:pt x="424" y="201"/>
                  </a:lnTo>
                  <a:lnTo>
                    <a:pt x="457" y="160"/>
                  </a:lnTo>
                  <a:lnTo>
                    <a:pt x="495" y="114"/>
                  </a:lnTo>
                  <a:lnTo>
                    <a:pt x="547" y="67"/>
                  </a:lnTo>
                  <a:lnTo>
                    <a:pt x="605" y="37"/>
                  </a:lnTo>
                  <a:lnTo>
                    <a:pt x="676" y="11"/>
                  </a:lnTo>
                  <a:lnTo>
                    <a:pt x="757" y="0"/>
                  </a:lnTo>
                  <a:lnTo>
                    <a:pt x="833" y="11"/>
                  </a:lnTo>
                  <a:lnTo>
                    <a:pt x="895" y="31"/>
                  </a:lnTo>
                  <a:lnTo>
                    <a:pt x="943" y="67"/>
                  </a:lnTo>
                  <a:lnTo>
                    <a:pt x="976" y="119"/>
                  </a:lnTo>
                  <a:lnTo>
                    <a:pt x="1000" y="176"/>
                  </a:lnTo>
                  <a:lnTo>
                    <a:pt x="1004" y="248"/>
                  </a:lnTo>
                  <a:lnTo>
                    <a:pt x="1000" y="299"/>
                  </a:lnTo>
                  <a:lnTo>
                    <a:pt x="995" y="341"/>
                  </a:lnTo>
                  <a:lnTo>
                    <a:pt x="985" y="382"/>
                  </a:lnTo>
                  <a:lnTo>
                    <a:pt x="990" y="371"/>
                  </a:lnTo>
                  <a:lnTo>
                    <a:pt x="743" y="1418"/>
                  </a:lnTo>
                  <a:lnTo>
                    <a:pt x="738" y="1438"/>
                  </a:lnTo>
                  <a:lnTo>
                    <a:pt x="728" y="1459"/>
                  </a:lnTo>
                  <a:lnTo>
                    <a:pt x="714" y="1485"/>
                  </a:lnTo>
                  <a:lnTo>
                    <a:pt x="690" y="1505"/>
                  </a:lnTo>
                  <a:lnTo>
                    <a:pt x="657" y="1511"/>
                  </a:lnTo>
                  <a:lnTo>
                    <a:pt x="619" y="1500"/>
                  </a:lnTo>
                  <a:lnTo>
                    <a:pt x="605" y="1485"/>
                  </a:lnTo>
                  <a:lnTo>
                    <a:pt x="600" y="1469"/>
                  </a:lnTo>
                  <a:lnTo>
                    <a:pt x="595" y="1449"/>
                  </a:lnTo>
                  <a:lnTo>
                    <a:pt x="595" y="1438"/>
                  </a:lnTo>
                  <a:lnTo>
                    <a:pt x="600" y="1428"/>
                  </a:lnTo>
                  <a:lnTo>
                    <a:pt x="600" y="1413"/>
                  </a:lnTo>
                  <a:lnTo>
                    <a:pt x="847" y="351"/>
                  </a:lnTo>
                  <a:lnTo>
                    <a:pt x="857" y="289"/>
                  </a:lnTo>
                  <a:lnTo>
                    <a:pt x="862" y="248"/>
                  </a:lnTo>
                  <a:lnTo>
                    <a:pt x="866" y="217"/>
                  </a:lnTo>
                  <a:lnTo>
                    <a:pt x="866" y="201"/>
                  </a:lnTo>
                  <a:lnTo>
                    <a:pt x="862" y="155"/>
                  </a:lnTo>
                  <a:lnTo>
                    <a:pt x="852" y="114"/>
                  </a:lnTo>
                  <a:lnTo>
                    <a:pt x="833" y="78"/>
                  </a:lnTo>
                  <a:lnTo>
                    <a:pt x="800" y="52"/>
                  </a:lnTo>
                  <a:lnTo>
                    <a:pt x="752" y="42"/>
                  </a:lnTo>
                  <a:lnTo>
                    <a:pt x="685" y="52"/>
                  </a:lnTo>
                  <a:lnTo>
                    <a:pt x="633" y="67"/>
                  </a:lnTo>
                  <a:lnTo>
                    <a:pt x="586" y="98"/>
                  </a:lnTo>
                  <a:lnTo>
                    <a:pt x="547" y="124"/>
                  </a:lnTo>
                  <a:lnTo>
                    <a:pt x="514" y="160"/>
                  </a:lnTo>
                  <a:lnTo>
                    <a:pt x="481" y="201"/>
                  </a:lnTo>
                  <a:lnTo>
                    <a:pt x="448" y="248"/>
                  </a:lnTo>
                  <a:lnTo>
                    <a:pt x="424" y="289"/>
                  </a:lnTo>
                  <a:lnTo>
                    <a:pt x="400" y="341"/>
                  </a:lnTo>
                  <a:lnTo>
                    <a:pt x="395" y="361"/>
                  </a:lnTo>
                  <a:lnTo>
                    <a:pt x="390" y="392"/>
                  </a:lnTo>
                  <a:lnTo>
                    <a:pt x="381" y="423"/>
                  </a:lnTo>
                  <a:lnTo>
                    <a:pt x="376" y="444"/>
                  </a:lnTo>
                  <a:lnTo>
                    <a:pt x="338" y="598"/>
                  </a:lnTo>
                  <a:lnTo>
                    <a:pt x="281" y="846"/>
                  </a:lnTo>
                  <a:lnTo>
                    <a:pt x="276" y="887"/>
                  </a:lnTo>
                  <a:lnTo>
                    <a:pt x="267" y="928"/>
                  </a:lnTo>
                  <a:lnTo>
                    <a:pt x="252" y="975"/>
                  </a:lnTo>
                  <a:lnTo>
                    <a:pt x="233" y="1011"/>
                  </a:lnTo>
                  <a:lnTo>
                    <a:pt x="205" y="1036"/>
                  </a:lnTo>
                  <a:lnTo>
                    <a:pt x="176" y="1042"/>
                  </a:lnTo>
                  <a:lnTo>
                    <a:pt x="162" y="1042"/>
                  </a:lnTo>
                  <a:lnTo>
                    <a:pt x="148" y="1036"/>
                  </a:lnTo>
                  <a:lnTo>
                    <a:pt x="133" y="1026"/>
                  </a:lnTo>
                  <a:lnTo>
                    <a:pt x="124" y="1016"/>
                  </a:lnTo>
                  <a:lnTo>
                    <a:pt x="114" y="1000"/>
                  </a:lnTo>
                  <a:lnTo>
                    <a:pt x="114" y="964"/>
                  </a:lnTo>
                  <a:lnTo>
                    <a:pt x="124" y="938"/>
                  </a:lnTo>
                  <a:lnTo>
                    <a:pt x="133" y="877"/>
                  </a:lnTo>
                  <a:lnTo>
                    <a:pt x="257" y="346"/>
                  </a:lnTo>
                  <a:lnTo>
                    <a:pt x="281" y="243"/>
                  </a:lnTo>
                  <a:lnTo>
                    <a:pt x="286" y="207"/>
                  </a:lnTo>
                  <a:lnTo>
                    <a:pt x="290" y="181"/>
                  </a:lnTo>
                  <a:lnTo>
                    <a:pt x="290" y="150"/>
                  </a:lnTo>
                  <a:lnTo>
                    <a:pt x="286" y="98"/>
                  </a:lnTo>
                  <a:lnTo>
                    <a:pt x="271" y="67"/>
                  </a:lnTo>
                  <a:lnTo>
                    <a:pt x="252" y="52"/>
                  </a:lnTo>
                  <a:lnTo>
                    <a:pt x="224" y="47"/>
                  </a:lnTo>
                  <a:lnTo>
                    <a:pt x="181" y="62"/>
                  </a:lnTo>
                  <a:lnTo>
                    <a:pt x="143" y="98"/>
                  </a:lnTo>
                  <a:lnTo>
                    <a:pt x="114" y="155"/>
                  </a:lnTo>
                  <a:lnTo>
                    <a:pt x="91" y="232"/>
                  </a:lnTo>
                  <a:lnTo>
                    <a:pt x="67" y="325"/>
                  </a:lnTo>
                  <a:lnTo>
                    <a:pt x="62" y="346"/>
                  </a:lnTo>
                  <a:lnTo>
                    <a:pt x="53" y="366"/>
                  </a:lnTo>
                  <a:lnTo>
                    <a:pt x="43" y="377"/>
                  </a:lnTo>
                  <a:lnTo>
                    <a:pt x="14" y="377"/>
                  </a:lnTo>
                  <a:lnTo>
                    <a:pt x="5" y="371"/>
                  </a:lnTo>
                  <a:lnTo>
                    <a:pt x="0" y="366"/>
                  </a:lnTo>
                  <a:lnTo>
                    <a:pt x="0" y="356"/>
                  </a:lnTo>
                  <a:lnTo>
                    <a:pt x="14" y="294"/>
                  </a:lnTo>
                  <a:lnTo>
                    <a:pt x="29" y="243"/>
                  </a:lnTo>
                  <a:lnTo>
                    <a:pt x="43" y="186"/>
                  </a:lnTo>
                  <a:lnTo>
                    <a:pt x="67" y="129"/>
                  </a:lnTo>
                  <a:lnTo>
                    <a:pt x="81" y="104"/>
                  </a:lnTo>
                  <a:lnTo>
                    <a:pt x="105" y="67"/>
                  </a:lnTo>
                  <a:lnTo>
                    <a:pt x="133" y="37"/>
                  </a:lnTo>
                  <a:lnTo>
                    <a:pt x="171" y="11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7062" y="4037"/>
              <a:ext cx="714" cy="111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4" y="5"/>
                </a:cxn>
                <a:cxn ang="0">
                  <a:pos x="481" y="10"/>
                </a:cxn>
                <a:cxn ang="0">
                  <a:pos x="586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5" y="56"/>
                </a:cxn>
                <a:cxn ang="0">
                  <a:pos x="600" y="61"/>
                </a:cxn>
                <a:cxn ang="0">
                  <a:pos x="543" y="82"/>
                </a:cxn>
                <a:cxn ang="0">
                  <a:pos x="524" y="128"/>
                </a:cxn>
                <a:cxn ang="0">
                  <a:pos x="319" y="1010"/>
                </a:cxn>
                <a:cxn ang="0">
                  <a:pos x="329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7" y="1102"/>
                </a:cxn>
                <a:cxn ang="0">
                  <a:pos x="457" y="1113"/>
                </a:cxn>
                <a:cxn ang="0">
                  <a:pos x="386" y="1118"/>
                </a:cxn>
                <a:cxn ang="0">
                  <a:pos x="229" y="1108"/>
                </a:cxn>
                <a:cxn ang="0">
                  <a:pos x="124" y="1113"/>
                </a:cxn>
                <a:cxn ang="0">
                  <a:pos x="5" y="1108"/>
                </a:cxn>
                <a:cxn ang="0">
                  <a:pos x="0" y="1097"/>
                </a:cxn>
                <a:cxn ang="0">
                  <a:pos x="5" y="1066"/>
                </a:cxn>
                <a:cxn ang="0">
                  <a:pos x="110" y="1056"/>
                </a:cxn>
                <a:cxn ang="0">
                  <a:pos x="167" y="1035"/>
                </a:cxn>
                <a:cxn ang="0">
                  <a:pos x="186" y="984"/>
                </a:cxn>
                <a:cxn ang="0">
                  <a:pos x="386" y="103"/>
                </a:cxn>
                <a:cxn ang="0">
                  <a:pos x="391" y="72"/>
                </a:cxn>
                <a:cxn ang="0">
                  <a:pos x="372" y="66"/>
                </a:cxn>
                <a:cxn ang="0">
                  <a:pos x="333" y="61"/>
                </a:cxn>
                <a:cxn ang="0">
                  <a:pos x="262" y="56"/>
                </a:cxn>
                <a:cxn ang="0">
                  <a:pos x="243" y="20"/>
                </a:cxn>
                <a:cxn ang="0">
                  <a:pos x="253" y="5"/>
                </a:cxn>
                <a:cxn ang="0">
                  <a:pos x="262" y="0"/>
                </a:cxn>
              </a:cxnLst>
              <a:rect l="0" t="0" r="r" b="b"/>
              <a:pathLst>
                <a:path w="714" h="1118">
                  <a:moveTo>
                    <a:pt x="262" y="0"/>
                  </a:moveTo>
                  <a:lnTo>
                    <a:pt x="324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3" y="10"/>
                  </a:lnTo>
                  <a:lnTo>
                    <a:pt x="481" y="10"/>
                  </a:lnTo>
                  <a:lnTo>
                    <a:pt x="533" y="5"/>
                  </a:lnTo>
                  <a:lnTo>
                    <a:pt x="586" y="5"/>
                  </a:lnTo>
                  <a:lnTo>
                    <a:pt x="638" y="0"/>
                  </a:lnTo>
                  <a:lnTo>
                    <a:pt x="695" y="0"/>
                  </a:lnTo>
                  <a:lnTo>
                    <a:pt x="705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5" y="56"/>
                  </a:lnTo>
                  <a:lnTo>
                    <a:pt x="695" y="56"/>
                  </a:lnTo>
                  <a:lnTo>
                    <a:pt x="686" y="61"/>
                  </a:lnTo>
                  <a:lnTo>
                    <a:pt x="600" y="61"/>
                  </a:lnTo>
                  <a:lnTo>
                    <a:pt x="567" y="66"/>
                  </a:lnTo>
                  <a:lnTo>
                    <a:pt x="543" y="82"/>
                  </a:lnTo>
                  <a:lnTo>
                    <a:pt x="533" y="97"/>
                  </a:lnTo>
                  <a:lnTo>
                    <a:pt x="524" y="128"/>
                  </a:lnTo>
                  <a:lnTo>
                    <a:pt x="324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9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7"/>
                  </a:lnTo>
                  <a:lnTo>
                    <a:pt x="467" y="1102"/>
                  </a:lnTo>
                  <a:lnTo>
                    <a:pt x="462" y="1113"/>
                  </a:lnTo>
                  <a:lnTo>
                    <a:pt x="457" y="1113"/>
                  </a:lnTo>
                  <a:lnTo>
                    <a:pt x="448" y="1118"/>
                  </a:lnTo>
                  <a:lnTo>
                    <a:pt x="386" y="1118"/>
                  </a:lnTo>
                  <a:lnTo>
                    <a:pt x="333" y="1113"/>
                  </a:lnTo>
                  <a:lnTo>
                    <a:pt x="229" y="1108"/>
                  </a:lnTo>
                  <a:lnTo>
                    <a:pt x="181" y="1108"/>
                  </a:lnTo>
                  <a:lnTo>
                    <a:pt x="124" y="1113"/>
                  </a:lnTo>
                  <a:lnTo>
                    <a:pt x="15" y="1113"/>
                  </a:lnTo>
                  <a:lnTo>
                    <a:pt x="5" y="1108"/>
                  </a:lnTo>
                  <a:lnTo>
                    <a:pt x="5" y="1102"/>
                  </a:lnTo>
                  <a:lnTo>
                    <a:pt x="0" y="1097"/>
                  </a:lnTo>
                  <a:lnTo>
                    <a:pt x="0" y="1077"/>
                  </a:lnTo>
                  <a:lnTo>
                    <a:pt x="5" y="1066"/>
                  </a:lnTo>
                  <a:lnTo>
                    <a:pt x="24" y="1056"/>
                  </a:lnTo>
                  <a:lnTo>
                    <a:pt x="110" y="1056"/>
                  </a:lnTo>
                  <a:lnTo>
                    <a:pt x="148" y="1046"/>
                  </a:lnTo>
                  <a:lnTo>
                    <a:pt x="167" y="1035"/>
                  </a:lnTo>
                  <a:lnTo>
                    <a:pt x="181" y="1015"/>
                  </a:lnTo>
                  <a:lnTo>
                    <a:pt x="186" y="984"/>
                  </a:lnTo>
                  <a:lnTo>
                    <a:pt x="386" y="118"/>
                  </a:lnTo>
                  <a:lnTo>
                    <a:pt x="386" y="103"/>
                  </a:lnTo>
                  <a:lnTo>
                    <a:pt x="391" y="92"/>
                  </a:lnTo>
                  <a:lnTo>
                    <a:pt x="391" y="72"/>
                  </a:lnTo>
                  <a:lnTo>
                    <a:pt x="381" y="66"/>
                  </a:lnTo>
                  <a:lnTo>
                    <a:pt x="372" y="66"/>
                  </a:lnTo>
                  <a:lnTo>
                    <a:pt x="353" y="61"/>
                  </a:lnTo>
                  <a:lnTo>
                    <a:pt x="333" y="61"/>
                  </a:lnTo>
                  <a:lnTo>
                    <a:pt x="319" y="56"/>
                  </a:lnTo>
                  <a:lnTo>
                    <a:pt x="262" y="56"/>
                  </a:lnTo>
                  <a:lnTo>
                    <a:pt x="243" y="46"/>
                  </a:lnTo>
                  <a:lnTo>
                    <a:pt x="243" y="20"/>
                  </a:lnTo>
                  <a:lnTo>
                    <a:pt x="248" y="15"/>
                  </a:lnTo>
                  <a:lnTo>
                    <a:pt x="253" y="5"/>
                  </a:lnTo>
                  <a:lnTo>
                    <a:pt x="257" y="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 noEditPoints="1"/>
            </p:cNvSpPr>
            <p:nvPr/>
          </p:nvSpPr>
          <p:spPr bwMode="auto">
            <a:xfrm>
              <a:off x="8043" y="3799"/>
              <a:ext cx="823" cy="1047"/>
            </a:xfrm>
            <a:custGeom>
              <a:avLst/>
              <a:gdLst/>
              <a:ahLst/>
              <a:cxnLst>
                <a:cxn ang="0">
                  <a:pos x="499" y="62"/>
                </a:cxn>
                <a:cxn ang="0">
                  <a:pos x="409" y="98"/>
                </a:cxn>
                <a:cxn ang="0">
                  <a:pos x="314" y="181"/>
                </a:cxn>
                <a:cxn ang="0">
                  <a:pos x="228" y="335"/>
                </a:cxn>
                <a:cxn ang="0">
                  <a:pos x="361" y="438"/>
                </a:cxn>
                <a:cxn ang="0">
                  <a:pos x="471" y="423"/>
                </a:cxn>
                <a:cxn ang="0">
                  <a:pos x="590" y="387"/>
                </a:cxn>
                <a:cxn ang="0">
                  <a:pos x="676" y="315"/>
                </a:cxn>
                <a:cxn ang="0">
                  <a:pos x="714" y="196"/>
                </a:cxn>
                <a:cxn ang="0">
                  <a:pos x="685" y="114"/>
                </a:cxn>
                <a:cxn ang="0">
                  <a:pos x="609" y="57"/>
                </a:cxn>
                <a:cxn ang="0">
                  <a:pos x="533" y="52"/>
                </a:cxn>
                <a:cxn ang="0">
                  <a:pos x="642" y="11"/>
                </a:cxn>
                <a:cxn ang="0">
                  <a:pos x="752" y="83"/>
                </a:cxn>
                <a:cxn ang="0">
                  <a:pos x="790" y="196"/>
                </a:cxn>
                <a:cxn ang="0">
                  <a:pos x="780" y="258"/>
                </a:cxn>
                <a:cxn ang="0">
                  <a:pos x="737" y="351"/>
                </a:cxn>
                <a:cxn ang="0">
                  <a:pos x="628" y="438"/>
                </a:cxn>
                <a:cxn ang="0">
                  <a:pos x="485" y="475"/>
                </a:cxn>
                <a:cxn ang="0">
                  <a:pos x="347" y="490"/>
                </a:cxn>
                <a:cxn ang="0">
                  <a:pos x="295" y="480"/>
                </a:cxn>
                <a:cxn ang="0">
                  <a:pos x="162" y="573"/>
                </a:cxn>
                <a:cxn ang="0">
                  <a:pos x="147" y="691"/>
                </a:cxn>
                <a:cxn ang="0">
                  <a:pos x="152" y="794"/>
                </a:cxn>
                <a:cxn ang="0">
                  <a:pos x="181" y="887"/>
                </a:cxn>
                <a:cxn ang="0">
                  <a:pos x="238" y="959"/>
                </a:cxn>
                <a:cxn ang="0">
                  <a:pos x="338" y="990"/>
                </a:cxn>
                <a:cxn ang="0">
                  <a:pos x="404" y="985"/>
                </a:cxn>
                <a:cxn ang="0">
                  <a:pos x="533" y="949"/>
                </a:cxn>
                <a:cxn ang="0">
                  <a:pos x="690" y="846"/>
                </a:cxn>
                <a:cxn ang="0">
                  <a:pos x="790" y="743"/>
                </a:cxn>
                <a:cxn ang="0">
                  <a:pos x="814" y="753"/>
                </a:cxn>
                <a:cxn ang="0">
                  <a:pos x="814" y="794"/>
                </a:cxn>
                <a:cxn ang="0">
                  <a:pos x="752" y="871"/>
                </a:cxn>
                <a:cxn ang="0">
                  <a:pos x="623" y="969"/>
                </a:cxn>
                <a:cxn ang="0">
                  <a:pos x="447" y="1036"/>
                </a:cxn>
                <a:cxn ang="0">
                  <a:pos x="252" y="1036"/>
                </a:cxn>
                <a:cxn ang="0">
                  <a:pos x="119" y="959"/>
                </a:cxn>
                <a:cxn ang="0">
                  <a:pos x="28" y="815"/>
                </a:cxn>
                <a:cxn ang="0">
                  <a:pos x="0" y="629"/>
                </a:cxn>
                <a:cxn ang="0">
                  <a:pos x="43" y="387"/>
                </a:cxn>
                <a:cxn ang="0">
                  <a:pos x="157" y="201"/>
                </a:cxn>
                <a:cxn ang="0">
                  <a:pos x="309" y="73"/>
                </a:cxn>
                <a:cxn ang="0">
                  <a:pos x="480" y="11"/>
                </a:cxn>
              </a:cxnLst>
              <a:rect l="0" t="0" r="r" b="b"/>
              <a:pathLst>
                <a:path w="823" h="1047">
                  <a:moveTo>
                    <a:pt x="533" y="52"/>
                  </a:moveTo>
                  <a:lnTo>
                    <a:pt x="499" y="62"/>
                  </a:lnTo>
                  <a:lnTo>
                    <a:pt x="457" y="73"/>
                  </a:lnTo>
                  <a:lnTo>
                    <a:pt x="409" y="98"/>
                  </a:lnTo>
                  <a:lnTo>
                    <a:pt x="361" y="134"/>
                  </a:lnTo>
                  <a:lnTo>
                    <a:pt x="314" y="181"/>
                  </a:lnTo>
                  <a:lnTo>
                    <a:pt x="266" y="248"/>
                  </a:lnTo>
                  <a:lnTo>
                    <a:pt x="228" y="335"/>
                  </a:lnTo>
                  <a:lnTo>
                    <a:pt x="195" y="438"/>
                  </a:lnTo>
                  <a:lnTo>
                    <a:pt x="361" y="438"/>
                  </a:lnTo>
                  <a:lnTo>
                    <a:pt x="414" y="433"/>
                  </a:lnTo>
                  <a:lnTo>
                    <a:pt x="471" y="423"/>
                  </a:lnTo>
                  <a:lnTo>
                    <a:pt x="533" y="408"/>
                  </a:lnTo>
                  <a:lnTo>
                    <a:pt x="590" y="387"/>
                  </a:lnTo>
                  <a:lnTo>
                    <a:pt x="637" y="356"/>
                  </a:lnTo>
                  <a:lnTo>
                    <a:pt x="676" y="315"/>
                  </a:lnTo>
                  <a:lnTo>
                    <a:pt x="704" y="258"/>
                  </a:lnTo>
                  <a:lnTo>
                    <a:pt x="714" y="196"/>
                  </a:lnTo>
                  <a:lnTo>
                    <a:pt x="709" y="150"/>
                  </a:lnTo>
                  <a:lnTo>
                    <a:pt x="685" y="114"/>
                  </a:lnTo>
                  <a:lnTo>
                    <a:pt x="657" y="83"/>
                  </a:lnTo>
                  <a:lnTo>
                    <a:pt x="609" y="57"/>
                  </a:lnTo>
                  <a:lnTo>
                    <a:pt x="557" y="52"/>
                  </a:lnTo>
                  <a:lnTo>
                    <a:pt x="533" y="52"/>
                  </a:lnTo>
                  <a:close/>
                  <a:moveTo>
                    <a:pt x="561" y="0"/>
                  </a:moveTo>
                  <a:lnTo>
                    <a:pt x="642" y="11"/>
                  </a:lnTo>
                  <a:lnTo>
                    <a:pt x="704" y="42"/>
                  </a:lnTo>
                  <a:lnTo>
                    <a:pt x="752" y="83"/>
                  </a:lnTo>
                  <a:lnTo>
                    <a:pt x="780" y="134"/>
                  </a:lnTo>
                  <a:lnTo>
                    <a:pt x="790" y="196"/>
                  </a:lnTo>
                  <a:lnTo>
                    <a:pt x="790" y="222"/>
                  </a:lnTo>
                  <a:lnTo>
                    <a:pt x="780" y="258"/>
                  </a:lnTo>
                  <a:lnTo>
                    <a:pt x="766" y="304"/>
                  </a:lnTo>
                  <a:lnTo>
                    <a:pt x="737" y="351"/>
                  </a:lnTo>
                  <a:lnTo>
                    <a:pt x="695" y="397"/>
                  </a:lnTo>
                  <a:lnTo>
                    <a:pt x="628" y="438"/>
                  </a:lnTo>
                  <a:lnTo>
                    <a:pt x="561" y="459"/>
                  </a:lnTo>
                  <a:lnTo>
                    <a:pt x="485" y="475"/>
                  </a:lnTo>
                  <a:lnTo>
                    <a:pt x="414" y="485"/>
                  </a:lnTo>
                  <a:lnTo>
                    <a:pt x="347" y="490"/>
                  </a:lnTo>
                  <a:lnTo>
                    <a:pt x="300" y="490"/>
                  </a:lnTo>
                  <a:lnTo>
                    <a:pt x="295" y="480"/>
                  </a:lnTo>
                  <a:lnTo>
                    <a:pt x="181" y="480"/>
                  </a:lnTo>
                  <a:lnTo>
                    <a:pt x="162" y="573"/>
                  </a:lnTo>
                  <a:lnTo>
                    <a:pt x="152" y="645"/>
                  </a:lnTo>
                  <a:lnTo>
                    <a:pt x="147" y="691"/>
                  </a:lnTo>
                  <a:lnTo>
                    <a:pt x="147" y="758"/>
                  </a:lnTo>
                  <a:lnTo>
                    <a:pt x="152" y="794"/>
                  </a:lnTo>
                  <a:lnTo>
                    <a:pt x="162" y="841"/>
                  </a:lnTo>
                  <a:lnTo>
                    <a:pt x="181" y="887"/>
                  </a:lnTo>
                  <a:lnTo>
                    <a:pt x="204" y="928"/>
                  </a:lnTo>
                  <a:lnTo>
                    <a:pt x="238" y="959"/>
                  </a:lnTo>
                  <a:lnTo>
                    <a:pt x="281" y="980"/>
                  </a:lnTo>
                  <a:lnTo>
                    <a:pt x="338" y="990"/>
                  </a:lnTo>
                  <a:lnTo>
                    <a:pt x="361" y="990"/>
                  </a:lnTo>
                  <a:lnTo>
                    <a:pt x="404" y="985"/>
                  </a:lnTo>
                  <a:lnTo>
                    <a:pt x="466" y="975"/>
                  </a:lnTo>
                  <a:lnTo>
                    <a:pt x="533" y="949"/>
                  </a:lnTo>
                  <a:lnTo>
                    <a:pt x="614" y="908"/>
                  </a:lnTo>
                  <a:lnTo>
                    <a:pt x="690" y="846"/>
                  </a:lnTo>
                  <a:lnTo>
                    <a:pt x="780" y="748"/>
                  </a:lnTo>
                  <a:lnTo>
                    <a:pt x="790" y="743"/>
                  </a:lnTo>
                  <a:lnTo>
                    <a:pt x="795" y="743"/>
                  </a:lnTo>
                  <a:lnTo>
                    <a:pt x="814" y="753"/>
                  </a:lnTo>
                  <a:lnTo>
                    <a:pt x="823" y="774"/>
                  </a:lnTo>
                  <a:lnTo>
                    <a:pt x="814" y="794"/>
                  </a:lnTo>
                  <a:lnTo>
                    <a:pt x="790" y="830"/>
                  </a:lnTo>
                  <a:lnTo>
                    <a:pt x="752" y="871"/>
                  </a:lnTo>
                  <a:lnTo>
                    <a:pt x="695" y="923"/>
                  </a:lnTo>
                  <a:lnTo>
                    <a:pt x="623" y="969"/>
                  </a:lnTo>
                  <a:lnTo>
                    <a:pt x="542" y="1011"/>
                  </a:lnTo>
                  <a:lnTo>
                    <a:pt x="447" y="1036"/>
                  </a:lnTo>
                  <a:lnTo>
                    <a:pt x="338" y="1047"/>
                  </a:lnTo>
                  <a:lnTo>
                    <a:pt x="252" y="1036"/>
                  </a:lnTo>
                  <a:lnTo>
                    <a:pt x="181" y="1005"/>
                  </a:lnTo>
                  <a:lnTo>
                    <a:pt x="119" y="959"/>
                  </a:lnTo>
                  <a:lnTo>
                    <a:pt x="66" y="892"/>
                  </a:lnTo>
                  <a:lnTo>
                    <a:pt x="28" y="815"/>
                  </a:lnTo>
                  <a:lnTo>
                    <a:pt x="9" y="727"/>
                  </a:lnTo>
                  <a:lnTo>
                    <a:pt x="0" y="629"/>
                  </a:lnTo>
                  <a:lnTo>
                    <a:pt x="9" y="500"/>
                  </a:lnTo>
                  <a:lnTo>
                    <a:pt x="43" y="387"/>
                  </a:lnTo>
                  <a:lnTo>
                    <a:pt x="90" y="289"/>
                  </a:lnTo>
                  <a:lnTo>
                    <a:pt x="157" y="201"/>
                  </a:lnTo>
                  <a:lnTo>
                    <a:pt x="228" y="129"/>
                  </a:lnTo>
                  <a:lnTo>
                    <a:pt x="309" y="73"/>
                  </a:lnTo>
                  <a:lnTo>
                    <a:pt x="395" y="31"/>
                  </a:lnTo>
                  <a:lnTo>
                    <a:pt x="480" y="11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052" y="2872"/>
              <a:ext cx="714" cy="111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4" y="5"/>
                </a:cxn>
                <a:cxn ang="0">
                  <a:pos x="480" y="10"/>
                </a:cxn>
                <a:cxn ang="0">
                  <a:pos x="585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0" y="56"/>
                </a:cxn>
                <a:cxn ang="0">
                  <a:pos x="566" y="62"/>
                </a:cxn>
                <a:cxn ang="0">
                  <a:pos x="533" y="92"/>
                </a:cxn>
                <a:cxn ang="0">
                  <a:pos x="523" y="129"/>
                </a:cxn>
                <a:cxn ang="0">
                  <a:pos x="319" y="1010"/>
                </a:cxn>
                <a:cxn ang="0">
                  <a:pos x="328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6" y="1103"/>
                </a:cxn>
                <a:cxn ang="0">
                  <a:pos x="457" y="1113"/>
                </a:cxn>
                <a:cxn ang="0">
                  <a:pos x="438" y="1118"/>
                </a:cxn>
                <a:cxn ang="0">
                  <a:pos x="333" y="1113"/>
                </a:cxn>
                <a:cxn ang="0">
                  <a:pos x="128" y="1108"/>
                </a:cxn>
                <a:cxn ang="0">
                  <a:pos x="14" y="1113"/>
                </a:cxn>
                <a:cxn ang="0">
                  <a:pos x="4" y="1103"/>
                </a:cxn>
                <a:cxn ang="0">
                  <a:pos x="0" y="1077"/>
                </a:cxn>
                <a:cxn ang="0">
                  <a:pos x="23" y="1056"/>
                </a:cxn>
                <a:cxn ang="0">
                  <a:pos x="147" y="1046"/>
                </a:cxn>
                <a:cxn ang="0">
                  <a:pos x="181" y="1015"/>
                </a:cxn>
                <a:cxn ang="0">
                  <a:pos x="385" y="118"/>
                </a:cxn>
                <a:cxn ang="0">
                  <a:pos x="390" y="92"/>
                </a:cxn>
                <a:cxn ang="0">
                  <a:pos x="380" y="67"/>
                </a:cxn>
                <a:cxn ang="0">
                  <a:pos x="352" y="62"/>
                </a:cxn>
                <a:cxn ang="0">
                  <a:pos x="319" y="56"/>
                </a:cxn>
                <a:cxn ang="0">
                  <a:pos x="242" y="46"/>
                </a:cxn>
                <a:cxn ang="0">
                  <a:pos x="247" y="15"/>
                </a:cxn>
                <a:cxn ang="0">
                  <a:pos x="257" y="5"/>
                </a:cxn>
              </a:cxnLst>
              <a:rect l="0" t="0" r="r" b="b"/>
              <a:pathLst>
                <a:path w="714" h="1118">
                  <a:moveTo>
                    <a:pt x="261" y="0"/>
                  </a:moveTo>
                  <a:lnTo>
                    <a:pt x="323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2" y="10"/>
                  </a:lnTo>
                  <a:lnTo>
                    <a:pt x="480" y="10"/>
                  </a:lnTo>
                  <a:lnTo>
                    <a:pt x="533" y="5"/>
                  </a:lnTo>
                  <a:lnTo>
                    <a:pt x="585" y="5"/>
                  </a:lnTo>
                  <a:lnTo>
                    <a:pt x="637" y="0"/>
                  </a:lnTo>
                  <a:lnTo>
                    <a:pt x="695" y="0"/>
                  </a:lnTo>
                  <a:lnTo>
                    <a:pt x="704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9" y="46"/>
                  </a:lnTo>
                  <a:lnTo>
                    <a:pt x="690" y="56"/>
                  </a:lnTo>
                  <a:lnTo>
                    <a:pt x="599" y="56"/>
                  </a:lnTo>
                  <a:lnTo>
                    <a:pt x="566" y="62"/>
                  </a:lnTo>
                  <a:lnTo>
                    <a:pt x="542" y="77"/>
                  </a:lnTo>
                  <a:lnTo>
                    <a:pt x="533" y="92"/>
                  </a:lnTo>
                  <a:lnTo>
                    <a:pt x="523" y="123"/>
                  </a:lnTo>
                  <a:lnTo>
                    <a:pt x="523" y="129"/>
                  </a:lnTo>
                  <a:lnTo>
                    <a:pt x="323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8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8"/>
                  </a:lnTo>
                  <a:lnTo>
                    <a:pt x="466" y="1103"/>
                  </a:lnTo>
                  <a:lnTo>
                    <a:pt x="461" y="1113"/>
                  </a:lnTo>
                  <a:lnTo>
                    <a:pt x="457" y="1113"/>
                  </a:lnTo>
                  <a:lnTo>
                    <a:pt x="447" y="1118"/>
                  </a:lnTo>
                  <a:lnTo>
                    <a:pt x="438" y="1118"/>
                  </a:lnTo>
                  <a:lnTo>
                    <a:pt x="385" y="1113"/>
                  </a:lnTo>
                  <a:lnTo>
                    <a:pt x="333" y="1113"/>
                  </a:lnTo>
                  <a:lnTo>
                    <a:pt x="228" y="1108"/>
                  </a:lnTo>
                  <a:lnTo>
                    <a:pt x="128" y="1108"/>
                  </a:lnTo>
                  <a:lnTo>
                    <a:pt x="71" y="1113"/>
                  </a:lnTo>
                  <a:lnTo>
                    <a:pt x="14" y="1113"/>
                  </a:lnTo>
                  <a:lnTo>
                    <a:pt x="4" y="1108"/>
                  </a:lnTo>
                  <a:lnTo>
                    <a:pt x="4" y="1103"/>
                  </a:lnTo>
                  <a:lnTo>
                    <a:pt x="0" y="1098"/>
                  </a:lnTo>
                  <a:lnTo>
                    <a:pt x="0" y="1077"/>
                  </a:lnTo>
                  <a:lnTo>
                    <a:pt x="4" y="1067"/>
                  </a:lnTo>
                  <a:lnTo>
                    <a:pt x="23" y="1056"/>
                  </a:lnTo>
                  <a:lnTo>
                    <a:pt x="109" y="1056"/>
                  </a:lnTo>
                  <a:lnTo>
                    <a:pt x="147" y="1046"/>
                  </a:lnTo>
                  <a:lnTo>
                    <a:pt x="166" y="1036"/>
                  </a:lnTo>
                  <a:lnTo>
                    <a:pt x="181" y="1015"/>
                  </a:lnTo>
                  <a:lnTo>
                    <a:pt x="185" y="984"/>
                  </a:lnTo>
                  <a:lnTo>
                    <a:pt x="385" y="118"/>
                  </a:lnTo>
                  <a:lnTo>
                    <a:pt x="385" y="103"/>
                  </a:lnTo>
                  <a:lnTo>
                    <a:pt x="390" y="92"/>
                  </a:lnTo>
                  <a:lnTo>
                    <a:pt x="390" y="72"/>
                  </a:lnTo>
                  <a:lnTo>
                    <a:pt x="380" y="67"/>
                  </a:lnTo>
                  <a:lnTo>
                    <a:pt x="371" y="67"/>
                  </a:lnTo>
                  <a:lnTo>
                    <a:pt x="352" y="62"/>
                  </a:lnTo>
                  <a:lnTo>
                    <a:pt x="333" y="62"/>
                  </a:lnTo>
                  <a:lnTo>
                    <a:pt x="319" y="56"/>
                  </a:lnTo>
                  <a:lnTo>
                    <a:pt x="261" y="56"/>
                  </a:lnTo>
                  <a:lnTo>
                    <a:pt x="242" y="46"/>
                  </a:lnTo>
                  <a:lnTo>
                    <a:pt x="242" y="20"/>
                  </a:lnTo>
                  <a:lnTo>
                    <a:pt x="247" y="15"/>
                  </a:lnTo>
                  <a:lnTo>
                    <a:pt x="252" y="5"/>
                  </a:lnTo>
                  <a:lnTo>
                    <a:pt x="257" y="5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0513" y="3470"/>
              <a:ext cx="1423" cy="1546"/>
            </a:xfrm>
            <a:custGeom>
              <a:avLst/>
              <a:gdLst/>
              <a:ahLst/>
              <a:cxnLst>
                <a:cxn ang="0">
                  <a:pos x="699" y="0"/>
                </a:cxn>
                <a:cxn ang="0">
                  <a:pos x="728" y="0"/>
                </a:cxn>
                <a:cxn ang="0">
                  <a:pos x="737" y="5"/>
                </a:cxn>
                <a:cxn ang="0">
                  <a:pos x="747" y="25"/>
                </a:cxn>
                <a:cxn ang="0">
                  <a:pos x="752" y="41"/>
                </a:cxn>
                <a:cxn ang="0">
                  <a:pos x="752" y="726"/>
                </a:cxn>
                <a:cxn ang="0">
                  <a:pos x="1389" y="726"/>
                </a:cxn>
                <a:cxn ang="0">
                  <a:pos x="1409" y="737"/>
                </a:cxn>
                <a:cxn ang="0">
                  <a:pos x="1418" y="747"/>
                </a:cxn>
                <a:cxn ang="0">
                  <a:pos x="1423" y="757"/>
                </a:cxn>
                <a:cxn ang="0">
                  <a:pos x="1423" y="788"/>
                </a:cxn>
                <a:cxn ang="0">
                  <a:pos x="1418" y="798"/>
                </a:cxn>
                <a:cxn ang="0">
                  <a:pos x="1409" y="809"/>
                </a:cxn>
                <a:cxn ang="0">
                  <a:pos x="1399" y="814"/>
                </a:cxn>
                <a:cxn ang="0">
                  <a:pos x="1385" y="819"/>
                </a:cxn>
                <a:cxn ang="0">
                  <a:pos x="752" y="819"/>
                </a:cxn>
                <a:cxn ang="0">
                  <a:pos x="752" y="1499"/>
                </a:cxn>
                <a:cxn ang="0">
                  <a:pos x="747" y="1515"/>
                </a:cxn>
                <a:cxn ang="0">
                  <a:pos x="747" y="1525"/>
                </a:cxn>
                <a:cxn ang="0">
                  <a:pos x="728" y="1546"/>
                </a:cxn>
                <a:cxn ang="0">
                  <a:pos x="699" y="1546"/>
                </a:cxn>
                <a:cxn ang="0">
                  <a:pos x="690" y="1541"/>
                </a:cxn>
                <a:cxn ang="0">
                  <a:pos x="680" y="1530"/>
                </a:cxn>
                <a:cxn ang="0">
                  <a:pos x="676" y="1520"/>
                </a:cxn>
                <a:cxn ang="0">
                  <a:pos x="671" y="1505"/>
                </a:cxn>
                <a:cxn ang="0">
                  <a:pos x="671" y="819"/>
                </a:cxn>
                <a:cxn ang="0">
                  <a:pos x="33" y="819"/>
                </a:cxn>
                <a:cxn ang="0">
                  <a:pos x="14" y="809"/>
                </a:cxn>
                <a:cxn ang="0">
                  <a:pos x="5" y="798"/>
                </a:cxn>
                <a:cxn ang="0">
                  <a:pos x="0" y="788"/>
                </a:cxn>
                <a:cxn ang="0">
                  <a:pos x="0" y="757"/>
                </a:cxn>
                <a:cxn ang="0">
                  <a:pos x="9" y="747"/>
                </a:cxn>
                <a:cxn ang="0">
                  <a:pos x="14" y="737"/>
                </a:cxn>
                <a:cxn ang="0">
                  <a:pos x="24" y="731"/>
                </a:cxn>
                <a:cxn ang="0">
                  <a:pos x="38" y="726"/>
                </a:cxn>
                <a:cxn ang="0">
                  <a:pos x="671" y="726"/>
                </a:cxn>
                <a:cxn ang="0">
                  <a:pos x="671" y="36"/>
                </a:cxn>
                <a:cxn ang="0">
                  <a:pos x="680" y="15"/>
                </a:cxn>
                <a:cxn ang="0">
                  <a:pos x="690" y="5"/>
                </a:cxn>
                <a:cxn ang="0">
                  <a:pos x="699" y="0"/>
                </a:cxn>
              </a:cxnLst>
              <a:rect l="0" t="0" r="r" b="b"/>
              <a:pathLst>
                <a:path w="1423" h="1546">
                  <a:moveTo>
                    <a:pt x="699" y="0"/>
                  </a:moveTo>
                  <a:lnTo>
                    <a:pt x="728" y="0"/>
                  </a:lnTo>
                  <a:lnTo>
                    <a:pt x="737" y="5"/>
                  </a:lnTo>
                  <a:lnTo>
                    <a:pt x="747" y="25"/>
                  </a:lnTo>
                  <a:lnTo>
                    <a:pt x="752" y="41"/>
                  </a:lnTo>
                  <a:lnTo>
                    <a:pt x="752" y="726"/>
                  </a:lnTo>
                  <a:lnTo>
                    <a:pt x="1389" y="726"/>
                  </a:lnTo>
                  <a:lnTo>
                    <a:pt x="1409" y="737"/>
                  </a:lnTo>
                  <a:lnTo>
                    <a:pt x="1418" y="747"/>
                  </a:lnTo>
                  <a:lnTo>
                    <a:pt x="1423" y="757"/>
                  </a:lnTo>
                  <a:lnTo>
                    <a:pt x="1423" y="788"/>
                  </a:lnTo>
                  <a:lnTo>
                    <a:pt x="1418" y="798"/>
                  </a:lnTo>
                  <a:lnTo>
                    <a:pt x="1409" y="809"/>
                  </a:lnTo>
                  <a:lnTo>
                    <a:pt x="1399" y="814"/>
                  </a:lnTo>
                  <a:lnTo>
                    <a:pt x="1385" y="819"/>
                  </a:lnTo>
                  <a:lnTo>
                    <a:pt x="752" y="819"/>
                  </a:lnTo>
                  <a:lnTo>
                    <a:pt x="752" y="1499"/>
                  </a:lnTo>
                  <a:lnTo>
                    <a:pt x="747" y="1515"/>
                  </a:lnTo>
                  <a:lnTo>
                    <a:pt x="747" y="1525"/>
                  </a:lnTo>
                  <a:lnTo>
                    <a:pt x="728" y="1546"/>
                  </a:lnTo>
                  <a:lnTo>
                    <a:pt x="699" y="1546"/>
                  </a:lnTo>
                  <a:lnTo>
                    <a:pt x="690" y="1541"/>
                  </a:lnTo>
                  <a:lnTo>
                    <a:pt x="680" y="1530"/>
                  </a:lnTo>
                  <a:lnTo>
                    <a:pt x="676" y="1520"/>
                  </a:lnTo>
                  <a:lnTo>
                    <a:pt x="671" y="1505"/>
                  </a:lnTo>
                  <a:lnTo>
                    <a:pt x="671" y="819"/>
                  </a:lnTo>
                  <a:lnTo>
                    <a:pt x="33" y="819"/>
                  </a:lnTo>
                  <a:lnTo>
                    <a:pt x="14" y="809"/>
                  </a:lnTo>
                  <a:lnTo>
                    <a:pt x="5" y="798"/>
                  </a:lnTo>
                  <a:lnTo>
                    <a:pt x="0" y="788"/>
                  </a:lnTo>
                  <a:lnTo>
                    <a:pt x="0" y="757"/>
                  </a:lnTo>
                  <a:lnTo>
                    <a:pt x="9" y="747"/>
                  </a:lnTo>
                  <a:lnTo>
                    <a:pt x="14" y="737"/>
                  </a:lnTo>
                  <a:lnTo>
                    <a:pt x="24" y="731"/>
                  </a:lnTo>
                  <a:lnTo>
                    <a:pt x="38" y="726"/>
                  </a:lnTo>
                  <a:lnTo>
                    <a:pt x="671" y="726"/>
                  </a:lnTo>
                  <a:lnTo>
                    <a:pt x="671" y="36"/>
                  </a:lnTo>
                  <a:lnTo>
                    <a:pt x="680" y="15"/>
                  </a:lnTo>
                  <a:lnTo>
                    <a:pt x="690" y="5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 noEditPoints="1"/>
            </p:cNvSpPr>
            <p:nvPr/>
          </p:nvSpPr>
          <p:spPr bwMode="auto">
            <a:xfrm>
              <a:off x="12621" y="3794"/>
              <a:ext cx="1199" cy="1052"/>
            </a:xfrm>
            <a:custGeom>
              <a:avLst/>
              <a:gdLst/>
              <a:ahLst/>
              <a:cxnLst>
                <a:cxn ang="0">
                  <a:pos x="524" y="62"/>
                </a:cxn>
                <a:cxn ang="0">
                  <a:pos x="405" y="119"/>
                </a:cxn>
                <a:cxn ang="0">
                  <a:pos x="281" y="263"/>
                </a:cxn>
                <a:cxn ang="0">
                  <a:pos x="219" y="423"/>
                </a:cxn>
                <a:cxn ang="0">
                  <a:pos x="176" y="603"/>
                </a:cxn>
                <a:cxn ang="0">
                  <a:pos x="157" y="753"/>
                </a:cxn>
                <a:cxn ang="0">
                  <a:pos x="176" y="887"/>
                </a:cxn>
                <a:cxn ang="0">
                  <a:pos x="243" y="974"/>
                </a:cxn>
                <a:cxn ang="0">
                  <a:pos x="352" y="1005"/>
                </a:cxn>
                <a:cxn ang="0">
                  <a:pos x="462" y="990"/>
                </a:cxn>
                <a:cxn ang="0">
                  <a:pos x="609" y="933"/>
                </a:cxn>
                <a:cxn ang="0">
                  <a:pos x="790" y="799"/>
                </a:cxn>
                <a:cxn ang="0">
                  <a:pos x="781" y="753"/>
                </a:cxn>
                <a:cxn ang="0">
                  <a:pos x="762" y="263"/>
                </a:cxn>
                <a:cxn ang="0">
                  <a:pos x="719" y="145"/>
                </a:cxn>
                <a:cxn ang="0">
                  <a:pos x="633" y="67"/>
                </a:cxn>
                <a:cxn ang="0">
                  <a:pos x="576" y="0"/>
                </a:cxn>
                <a:cxn ang="0">
                  <a:pos x="685" y="21"/>
                </a:cxn>
                <a:cxn ang="0">
                  <a:pos x="795" y="78"/>
                </a:cxn>
                <a:cxn ang="0">
                  <a:pos x="881" y="191"/>
                </a:cxn>
                <a:cxn ang="0">
                  <a:pos x="933" y="366"/>
                </a:cxn>
                <a:cxn ang="0">
                  <a:pos x="933" y="474"/>
                </a:cxn>
                <a:cxn ang="0">
                  <a:pos x="1004" y="510"/>
                </a:cxn>
                <a:cxn ang="0">
                  <a:pos x="1109" y="273"/>
                </a:cxn>
                <a:cxn ang="0">
                  <a:pos x="1152" y="129"/>
                </a:cxn>
                <a:cxn ang="0">
                  <a:pos x="1157" y="119"/>
                </a:cxn>
                <a:cxn ang="0">
                  <a:pos x="1185" y="114"/>
                </a:cxn>
                <a:cxn ang="0">
                  <a:pos x="1195" y="124"/>
                </a:cxn>
                <a:cxn ang="0">
                  <a:pos x="1199" y="139"/>
                </a:cxn>
                <a:cxn ang="0">
                  <a:pos x="1185" y="201"/>
                </a:cxn>
                <a:cxn ang="0">
                  <a:pos x="1133" y="351"/>
                </a:cxn>
                <a:cxn ang="0">
                  <a:pos x="1028" y="562"/>
                </a:cxn>
                <a:cxn ang="0">
                  <a:pos x="938" y="706"/>
                </a:cxn>
                <a:cxn ang="0">
                  <a:pos x="933" y="835"/>
                </a:cxn>
                <a:cxn ang="0">
                  <a:pos x="942" y="923"/>
                </a:cxn>
                <a:cxn ang="0">
                  <a:pos x="971" y="990"/>
                </a:cxn>
                <a:cxn ang="0">
                  <a:pos x="1004" y="1000"/>
                </a:cxn>
                <a:cxn ang="0">
                  <a:pos x="1057" y="974"/>
                </a:cxn>
                <a:cxn ang="0">
                  <a:pos x="1114" y="887"/>
                </a:cxn>
                <a:cxn ang="0">
                  <a:pos x="1133" y="861"/>
                </a:cxn>
                <a:cxn ang="0">
                  <a:pos x="1157" y="866"/>
                </a:cxn>
                <a:cxn ang="0">
                  <a:pos x="1171" y="876"/>
                </a:cxn>
                <a:cxn ang="0">
                  <a:pos x="1166" y="913"/>
                </a:cxn>
                <a:cxn ang="0">
                  <a:pos x="1123" y="985"/>
                </a:cxn>
                <a:cxn ang="0">
                  <a:pos x="1047" y="1041"/>
                </a:cxn>
                <a:cxn ang="0">
                  <a:pos x="928" y="1036"/>
                </a:cxn>
                <a:cxn ang="0">
                  <a:pos x="828" y="938"/>
                </a:cxn>
                <a:cxn ang="0">
                  <a:pos x="681" y="949"/>
                </a:cxn>
                <a:cxn ang="0">
                  <a:pos x="452" y="1041"/>
                </a:cxn>
                <a:cxn ang="0">
                  <a:pos x="257" y="1041"/>
                </a:cxn>
                <a:cxn ang="0">
                  <a:pos x="119" y="964"/>
                </a:cxn>
                <a:cxn ang="0">
                  <a:pos x="29" y="830"/>
                </a:cxn>
                <a:cxn ang="0">
                  <a:pos x="0" y="660"/>
                </a:cxn>
                <a:cxn ang="0">
                  <a:pos x="62" y="387"/>
                </a:cxn>
                <a:cxn ang="0">
                  <a:pos x="229" y="155"/>
                </a:cxn>
                <a:cxn ang="0">
                  <a:pos x="452" y="21"/>
                </a:cxn>
              </a:cxnLst>
              <a:rect l="0" t="0" r="r" b="b"/>
              <a:pathLst>
                <a:path w="1199" h="1052">
                  <a:moveTo>
                    <a:pt x="571" y="57"/>
                  </a:moveTo>
                  <a:lnTo>
                    <a:pt x="524" y="62"/>
                  </a:lnTo>
                  <a:lnTo>
                    <a:pt x="467" y="83"/>
                  </a:lnTo>
                  <a:lnTo>
                    <a:pt x="405" y="119"/>
                  </a:lnTo>
                  <a:lnTo>
                    <a:pt x="343" y="181"/>
                  </a:lnTo>
                  <a:lnTo>
                    <a:pt x="281" y="263"/>
                  </a:lnTo>
                  <a:lnTo>
                    <a:pt x="248" y="335"/>
                  </a:lnTo>
                  <a:lnTo>
                    <a:pt x="219" y="423"/>
                  </a:lnTo>
                  <a:lnTo>
                    <a:pt x="195" y="510"/>
                  </a:lnTo>
                  <a:lnTo>
                    <a:pt x="176" y="603"/>
                  </a:lnTo>
                  <a:lnTo>
                    <a:pt x="162" y="686"/>
                  </a:lnTo>
                  <a:lnTo>
                    <a:pt x="157" y="753"/>
                  </a:lnTo>
                  <a:lnTo>
                    <a:pt x="162" y="825"/>
                  </a:lnTo>
                  <a:lnTo>
                    <a:pt x="176" y="887"/>
                  </a:lnTo>
                  <a:lnTo>
                    <a:pt x="205" y="933"/>
                  </a:lnTo>
                  <a:lnTo>
                    <a:pt x="243" y="974"/>
                  </a:lnTo>
                  <a:lnTo>
                    <a:pt x="290" y="995"/>
                  </a:lnTo>
                  <a:lnTo>
                    <a:pt x="352" y="1005"/>
                  </a:lnTo>
                  <a:lnTo>
                    <a:pt x="400" y="1000"/>
                  </a:lnTo>
                  <a:lnTo>
                    <a:pt x="462" y="990"/>
                  </a:lnTo>
                  <a:lnTo>
                    <a:pt x="533" y="969"/>
                  </a:lnTo>
                  <a:lnTo>
                    <a:pt x="609" y="933"/>
                  </a:lnTo>
                  <a:lnTo>
                    <a:pt x="700" y="876"/>
                  </a:lnTo>
                  <a:lnTo>
                    <a:pt x="790" y="799"/>
                  </a:lnTo>
                  <a:lnTo>
                    <a:pt x="785" y="799"/>
                  </a:lnTo>
                  <a:lnTo>
                    <a:pt x="781" y="753"/>
                  </a:lnTo>
                  <a:lnTo>
                    <a:pt x="781" y="407"/>
                  </a:lnTo>
                  <a:lnTo>
                    <a:pt x="762" y="263"/>
                  </a:lnTo>
                  <a:lnTo>
                    <a:pt x="743" y="201"/>
                  </a:lnTo>
                  <a:lnTo>
                    <a:pt x="719" y="145"/>
                  </a:lnTo>
                  <a:lnTo>
                    <a:pt x="681" y="98"/>
                  </a:lnTo>
                  <a:lnTo>
                    <a:pt x="633" y="67"/>
                  </a:lnTo>
                  <a:lnTo>
                    <a:pt x="571" y="57"/>
                  </a:lnTo>
                  <a:close/>
                  <a:moveTo>
                    <a:pt x="576" y="0"/>
                  </a:moveTo>
                  <a:lnTo>
                    <a:pt x="633" y="5"/>
                  </a:lnTo>
                  <a:lnTo>
                    <a:pt x="685" y="21"/>
                  </a:lnTo>
                  <a:lnTo>
                    <a:pt x="743" y="42"/>
                  </a:lnTo>
                  <a:lnTo>
                    <a:pt x="795" y="78"/>
                  </a:lnTo>
                  <a:lnTo>
                    <a:pt x="843" y="129"/>
                  </a:lnTo>
                  <a:lnTo>
                    <a:pt x="881" y="191"/>
                  </a:lnTo>
                  <a:lnTo>
                    <a:pt x="909" y="273"/>
                  </a:lnTo>
                  <a:lnTo>
                    <a:pt x="933" y="366"/>
                  </a:lnTo>
                  <a:lnTo>
                    <a:pt x="938" y="480"/>
                  </a:lnTo>
                  <a:lnTo>
                    <a:pt x="933" y="474"/>
                  </a:lnTo>
                  <a:lnTo>
                    <a:pt x="933" y="619"/>
                  </a:lnTo>
                  <a:lnTo>
                    <a:pt x="1004" y="510"/>
                  </a:lnTo>
                  <a:lnTo>
                    <a:pt x="1061" y="397"/>
                  </a:lnTo>
                  <a:lnTo>
                    <a:pt x="1109" y="273"/>
                  </a:lnTo>
                  <a:lnTo>
                    <a:pt x="1142" y="160"/>
                  </a:lnTo>
                  <a:lnTo>
                    <a:pt x="1152" y="129"/>
                  </a:lnTo>
                  <a:lnTo>
                    <a:pt x="1152" y="119"/>
                  </a:lnTo>
                  <a:lnTo>
                    <a:pt x="1157" y="119"/>
                  </a:lnTo>
                  <a:lnTo>
                    <a:pt x="1166" y="114"/>
                  </a:lnTo>
                  <a:lnTo>
                    <a:pt x="1185" y="114"/>
                  </a:lnTo>
                  <a:lnTo>
                    <a:pt x="1195" y="119"/>
                  </a:lnTo>
                  <a:lnTo>
                    <a:pt x="1195" y="124"/>
                  </a:lnTo>
                  <a:lnTo>
                    <a:pt x="1199" y="129"/>
                  </a:lnTo>
                  <a:lnTo>
                    <a:pt x="1199" y="139"/>
                  </a:lnTo>
                  <a:lnTo>
                    <a:pt x="1195" y="155"/>
                  </a:lnTo>
                  <a:lnTo>
                    <a:pt x="1185" y="201"/>
                  </a:lnTo>
                  <a:lnTo>
                    <a:pt x="1166" y="263"/>
                  </a:lnTo>
                  <a:lnTo>
                    <a:pt x="1133" y="351"/>
                  </a:lnTo>
                  <a:lnTo>
                    <a:pt x="1090" y="454"/>
                  </a:lnTo>
                  <a:lnTo>
                    <a:pt x="1028" y="562"/>
                  </a:lnTo>
                  <a:lnTo>
                    <a:pt x="952" y="681"/>
                  </a:lnTo>
                  <a:lnTo>
                    <a:pt x="938" y="706"/>
                  </a:lnTo>
                  <a:lnTo>
                    <a:pt x="933" y="727"/>
                  </a:lnTo>
                  <a:lnTo>
                    <a:pt x="933" y="835"/>
                  </a:lnTo>
                  <a:lnTo>
                    <a:pt x="938" y="882"/>
                  </a:lnTo>
                  <a:lnTo>
                    <a:pt x="942" y="923"/>
                  </a:lnTo>
                  <a:lnTo>
                    <a:pt x="957" y="964"/>
                  </a:lnTo>
                  <a:lnTo>
                    <a:pt x="971" y="990"/>
                  </a:lnTo>
                  <a:lnTo>
                    <a:pt x="995" y="1000"/>
                  </a:lnTo>
                  <a:lnTo>
                    <a:pt x="1004" y="1000"/>
                  </a:lnTo>
                  <a:lnTo>
                    <a:pt x="1028" y="995"/>
                  </a:lnTo>
                  <a:lnTo>
                    <a:pt x="1057" y="974"/>
                  </a:lnTo>
                  <a:lnTo>
                    <a:pt x="1085" y="943"/>
                  </a:lnTo>
                  <a:lnTo>
                    <a:pt x="1114" y="887"/>
                  </a:lnTo>
                  <a:lnTo>
                    <a:pt x="1119" y="876"/>
                  </a:lnTo>
                  <a:lnTo>
                    <a:pt x="1133" y="861"/>
                  </a:lnTo>
                  <a:lnTo>
                    <a:pt x="1152" y="861"/>
                  </a:lnTo>
                  <a:lnTo>
                    <a:pt x="1157" y="866"/>
                  </a:lnTo>
                  <a:lnTo>
                    <a:pt x="1166" y="871"/>
                  </a:lnTo>
                  <a:lnTo>
                    <a:pt x="1171" y="876"/>
                  </a:lnTo>
                  <a:lnTo>
                    <a:pt x="1171" y="887"/>
                  </a:lnTo>
                  <a:lnTo>
                    <a:pt x="1166" y="913"/>
                  </a:lnTo>
                  <a:lnTo>
                    <a:pt x="1152" y="943"/>
                  </a:lnTo>
                  <a:lnTo>
                    <a:pt x="1123" y="985"/>
                  </a:lnTo>
                  <a:lnTo>
                    <a:pt x="1090" y="1016"/>
                  </a:lnTo>
                  <a:lnTo>
                    <a:pt x="1047" y="1041"/>
                  </a:lnTo>
                  <a:lnTo>
                    <a:pt x="995" y="1052"/>
                  </a:lnTo>
                  <a:lnTo>
                    <a:pt x="928" y="1036"/>
                  </a:lnTo>
                  <a:lnTo>
                    <a:pt x="871" y="1000"/>
                  </a:lnTo>
                  <a:lnTo>
                    <a:pt x="828" y="938"/>
                  </a:lnTo>
                  <a:lnTo>
                    <a:pt x="800" y="861"/>
                  </a:lnTo>
                  <a:lnTo>
                    <a:pt x="681" y="949"/>
                  </a:lnTo>
                  <a:lnTo>
                    <a:pt x="562" y="1005"/>
                  </a:lnTo>
                  <a:lnTo>
                    <a:pt x="452" y="1041"/>
                  </a:lnTo>
                  <a:lnTo>
                    <a:pt x="348" y="1052"/>
                  </a:lnTo>
                  <a:lnTo>
                    <a:pt x="257" y="1041"/>
                  </a:lnTo>
                  <a:lnTo>
                    <a:pt x="181" y="1010"/>
                  </a:lnTo>
                  <a:lnTo>
                    <a:pt x="119" y="964"/>
                  </a:lnTo>
                  <a:lnTo>
                    <a:pt x="67" y="907"/>
                  </a:lnTo>
                  <a:lnTo>
                    <a:pt x="29" y="830"/>
                  </a:lnTo>
                  <a:lnTo>
                    <a:pt x="10" y="748"/>
                  </a:lnTo>
                  <a:lnTo>
                    <a:pt x="0" y="660"/>
                  </a:lnTo>
                  <a:lnTo>
                    <a:pt x="19" y="521"/>
                  </a:lnTo>
                  <a:lnTo>
                    <a:pt x="62" y="387"/>
                  </a:lnTo>
                  <a:lnTo>
                    <a:pt x="133" y="263"/>
                  </a:lnTo>
                  <a:lnTo>
                    <a:pt x="229" y="155"/>
                  </a:lnTo>
                  <a:lnTo>
                    <a:pt x="333" y="72"/>
                  </a:lnTo>
                  <a:lnTo>
                    <a:pt x="452" y="21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4006" y="2872"/>
              <a:ext cx="714" cy="111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4" y="5"/>
                </a:cxn>
                <a:cxn ang="0">
                  <a:pos x="481" y="10"/>
                </a:cxn>
                <a:cxn ang="0">
                  <a:pos x="586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0" y="56"/>
                </a:cxn>
                <a:cxn ang="0">
                  <a:pos x="566" y="62"/>
                </a:cxn>
                <a:cxn ang="0">
                  <a:pos x="533" y="92"/>
                </a:cxn>
                <a:cxn ang="0">
                  <a:pos x="524" y="129"/>
                </a:cxn>
                <a:cxn ang="0">
                  <a:pos x="319" y="1010"/>
                </a:cxn>
                <a:cxn ang="0">
                  <a:pos x="329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7" y="1103"/>
                </a:cxn>
                <a:cxn ang="0">
                  <a:pos x="457" y="1113"/>
                </a:cxn>
                <a:cxn ang="0">
                  <a:pos x="438" y="1118"/>
                </a:cxn>
                <a:cxn ang="0">
                  <a:pos x="333" y="1113"/>
                </a:cxn>
                <a:cxn ang="0">
                  <a:pos x="129" y="1108"/>
                </a:cxn>
                <a:cxn ang="0">
                  <a:pos x="14" y="1113"/>
                </a:cxn>
                <a:cxn ang="0">
                  <a:pos x="5" y="1103"/>
                </a:cxn>
                <a:cxn ang="0">
                  <a:pos x="0" y="1077"/>
                </a:cxn>
                <a:cxn ang="0">
                  <a:pos x="24" y="1056"/>
                </a:cxn>
                <a:cxn ang="0">
                  <a:pos x="148" y="1046"/>
                </a:cxn>
                <a:cxn ang="0">
                  <a:pos x="181" y="1015"/>
                </a:cxn>
                <a:cxn ang="0">
                  <a:pos x="386" y="118"/>
                </a:cxn>
                <a:cxn ang="0">
                  <a:pos x="390" y="92"/>
                </a:cxn>
                <a:cxn ang="0">
                  <a:pos x="381" y="67"/>
                </a:cxn>
                <a:cxn ang="0">
                  <a:pos x="352" y="62"/>
                </a:cxn>
                <a:cxn ang="0">
                  <a:pos x="319" y="56"/>
                </a:cxn>
                <a:cxn ang="0">
                  <a:pos x="243" y="46"/>
                </a:cxn>
                <a:cxn ang="0">
                  <a:pos x="248" y="15"/>
                </a:cxn>
                <a:cxn ang="0">
                  <a:pos x="257" y="5"/>
                </a:cxn>
              </a:cxnLst>
              <a:rect l="0" t="0" r="r" b="b"/>
              <a:pathLst>
                <a:path w="714" h="1118">
                  <a:moveTo>
                    <a:pt x="262" y="0"/>
                  </a:moveTo>
                  <a:lnTo>
                    <a:pt x="324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3" y="10"/>
                  </a:lnTo>
                  <a:lnTo>
                    <a:pt x="481" y="10"/>
                  </a:lnTo>
                  <a:lnTo>
                    <a:pt x="533" y="5"/>
                  </a:lnTo>
                  <a:lnTo>
                    <a:pt x="586" y="5"/>
                  </a:lnTo>
                  <a:lnTo>
                    <a:pt x="638" y="0"/>
                  </a:lnTo>
                  <a:lnTo>
                    <a:pt x="695" y="0"/>
                  </a:lnTo>
                  <a:lnTo>
                    <a:pt x="704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9" y="46"/>
                  </a:lnTo>
                  <a:lnTo>
                    <a:pt x="690" y="56"/>
                  </a:lnTo>
                  <a:lnTo>
                    <a:pt x="600" y="56"/>
                  </a:lnTo>
                  <a:lnTo>
                    <a:pt x="566" y="62"/>
                  </a:lnTo>
                  <a:lnTo>
                    <a:pt x="543" y="77"/>
                  </a:lnTo>
                  <a:lnTo>
                    <a:pt x="533" y="92"/>
                  </a:lnTo>
                  <a:lnTo>
                    <a:pt x="524" y="123"/>
                  </a:lnTo>
                  <a:lnTo>
                    <a:pt x="524" y="129"/>
                  </a:lnTo>
                  <a:lnTo>
                    <a:pt x="324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9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8"/>
                  </a:lnTo>
                  <a:lnTo>
                    <a:pt x="467" y="1103"/>
                  </a:lnTo>
                  <a:lnTo>
                    <a:pt x="462" y="1113"/>
                  </a:lnTo>
                  <a:lnTo>
                    <a:pt x="457" y="1113"/>
                  </a:lnTo>
                  <a:lnTo>
                    <a:pt x="447" y="1118"/>
                  </a:lnTo>
                  <a:lnTo>
                    <a:pt x="438" y="1118"/>
                  </a:lnTo>
                  <a:lnTo>
                    <a:pt x="386" y="1113"/>
                  </a:lnTo>
                  <a:lnTo>
                    <a:pt x="333" y="1113"/>
                  </a:lnTo>
                  <a:lnTo>
                    <a:pt x="229" y="1108"/>
                  </a:lnTo>
                  <a:lnTo>
                    <a:pt x="129" y="1108"/>
                  </a:lnTo>
                  <a:lnTo>
                    <a:pt x="72" y="1113"/>
                  </a:lnTo>
                  <a:lnTo>
                    <a:pt x="14" y="1113"/>
                  </a:lnTo>
                  <a:lnTo>
                    <a:pt x="5" y="1108"/>
                  </a:lnTo>
                  <a:lnTo>
                    <a:pt x="5" y="1103"/>
                  </a:lnTo>
                  <a:lnTo>
                    <a:pt x="0" y="1098"/>
                  </a:lnTo>
                  <a:lnTo>
                    <a:pt x="0" y="1077"/>
                  </a:lnTo>
                  <a:lnTo>
                    <a:pt x="5" y="1067"/>
                  </a:lnTo>
                  <a:lnTo>
                    <a:pt x="24" y="1056"/>
                  </a:lnTo>
                  <a:lnTo>
                    <a:pt x="110" y="1056"/>
                  </a:lnTo>
                  <a:lnTo>
                    <a:pt x="148" y="1046"/>
                  </a:lnTo>
                  <a:lnTo>
                    <a:pt x="167" y="1036"/>
                  </a:lnTo>
                  <a:lnTo>
                    <a:pt x="181" y="1015"/>
                  </a:lnTo>
                  <a:lnTo>
                    <a:pt x="186" y="984"/>
                  </a:lnTo>
                  <a:lnTo>
                    <a:pt x="386" y="118"/>
                  </a:lnTo>
                  <a:lnTo>
                    <a:pt x="386" y="103"/>
                  </a:lnTo>
                  <a:lnTo>
                    <a:pt x="390" y="92"/>
                  </a:lnTo>
                  <a:lnTo>
                    <a:pt x="390" y="72"/>
                  </a:lnTo>
                  <a:lnTo>
                    <a:pt x="381" y="67"/>
                  </a:lnTo>
                  <a:lnTo>
                    <a:pt x="371" y="67"/>
                  </a:lnTo>
                  <a:lnTo>
                    <a:pt x="352" y="62"/>
                  </a:lnTo>
                  <a:lnTo>
                    <a:pt x="333" y="62"/>
                  </a:lnTo>
                  <a:lnTo>
                    <a:pt x="319" y="56"/>
                  </a:lnTo>
                  <a:lnTo>
                    <a:pt x="262" y="56"/>
                  </a:lnTo>
                  <a:lnTo>
                    <a:pt x="243" y="46"/>
                  </a:lnTo>
                  <a:lnTo>
                    <a:pt x="243" y="20"/>
                  </a:lnTo>
                  <a:lnTo>
                    <a:pt x="248" y="15"/>
                  </a:lnTo>
                  <a:lnTo>
                    <a:pt x="252" y="5"/>
                  </a:lnTo>
                  <a:lnTo>
                    <a:pt x="257" y="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 noEditPoints="1"/>
            </p:cNvSpPr>
            <p:nvPr/>
          </p:nvSpPr>
          <p:spPr bwMode="auto">
            <a:xfrm>
              <a:off x="15006" y="3799"/>
              <a:ext cx="823" cy="1047"/>
            </a:xfrm>
            <a:custGeom>
              <a:avLst/>
              <a:gdLst/>
              <a:ahLst/>
              <a:cxnLst>
                <a:cxn ang="0">
                  <a:pos x="509" y="62"/>
                </a:cxn>
                <a:cxn ang="0">
                  <a:pos x="418" y="98"/>
                </a:cxn>
                <a:cxn ang="0">
                  <a:pos x="323" y="181"/>
                </a:cxn>
                <a:cxn ang="0">
                  <a:pos x="238" y="335"/>
                </a:cxn>
                <a:cxn ang="0">
                  <a:pos x="371" y="438"/>
                </a:cxn>
                <a:cxn ang="0">
                  <a:pos x="480" y="423"/>
                </a:cxn>
                <a:cxn ang="0">
                  <a:pos x="599" y="387"/>
                </a:cxn>
                <a:cxn ang="0">
                  <a:pos x="685" y="315"/>
                </a:cxn>
                <a:cxn ang="0">
                  <a:pos x="723" y="196"/>
                </a:cxn>
                <a:cxn ang="0">
                  <a:pos x="694" y="114"/>
                </a:cxn>
                <a:cxn ang="0">
                  <a:pos x="618" y="57"/>
                </a:cxn>
                <a:cxn ang="0">
                  <a:pos x="542" y="52"/>
                </a:cxn>
                <a:cxn ang="0">
                  <a:pos x="642" y="11"/>
                </a:cxn>
                <a:cxn ang="0">
                  <a:pos x="752" y="83"/>
                </a:cxn>
                <a:cxn ang="0">
                  <a:pos x="790" y="196"/>
                </a:cxn>
                <a:cxn ang="0">
                  <a:pos x="780" y="258"/>
                </a:cxn>
                <a:cxn ang="0">
                  <a:pos x="737" y="351"/>
                </a:cxn>
                <a:cxn ang="0">
                  <a:pos x="628" y="438"/>
                </a:cxn>
                <a:cxn ang="0">
                  <a:pos x="490" y="475"/>
                </a:cxn>
                <a:cxn ang="0">
                  <a:pos x="352" y="490"/>
                </a:cxn>
                <a:cxn ang="0">
                  <a:pos x="295" y="480"/>
                </a:cxn>
                <a:cxn ang="0">
                  <a:pos x="161" y="573"/>
                </a:cxn>
                <a:cxn ang="0">
                  <a:pos x="147" y="691"/>
                </a:cxn>
                <a:cxn ang="0">
                  <a:pos x="152" y="794"/>
                </a:cxn>
                <a:cxn ang="0">
                  <a:pos x="180" y="887"/>
                </a:cxn>
                <a:cxn ang="0">
                  <a:pos x="238" y="959"/>
                </a:cxn>
                <a:cxn ang="0">
                  <a:pos x="337" y="990"/>
                </a:cxn>
                <a:cxn ang="0">
                  <a:pos x="404" y="985"/>
                </a:cxn>
                <a:cxn ang="0">
                  <a:pos x="533" y="949"/>
                </a:cxn>
                <a:cxn ang="0">
                  <a:pos x="690" y="846"/>
                </a:cxn>
                <a:cxn ang="0">
                  <a:pos x="790" y="743"/>
                </a:cxn>
                <a:cxn ang="0">
                  <a:pos x="813" y="753"/>
                </a:cxn>
                <a:cxn ang="0">
                  <a:pos x="813" y="794"/>
                </a:cxn>
                <a:cxn ang="0">
                  <a:pos x="752" y="871"/>
                </a:cxn>
                <a:cxn ang="0">
                  <a:pos x="623" y="969"/>
                </a:cxn>
                <a:cxn ang="0">
                  <a:pos x="447" y="1036"/>
                </a:cxn>
                <a:cxn ang="0">
                  <a:pos x="252" y="1036"/>
                </a:cxn>
                <a:cxn ang="0">
                  <a:pos x="119" y="959"/>
                </a:cxn>
                <a:cxn ang="0">
                  <a:pos x="28" y="815"/>
                </a:cxn>
                <a:cxn ang="0">
                  <a:pos x="0" y="629"/>
                </a:cxn>
                <a:cxn ang="0">
                  <a:pos x="42" y="387"/>
                </a:cxn>
                <a:cxn ang="0">
                  <a:pos x="157" y="201"/>
                </a:cxn>
                <a:cxn ang="0">
                  <a:pos x="309" y="73"/>
                </a:cxn>
                <a:cxn ang="0">
                  <a:pos x="480" y="11"/>
                </a:cxn>
              </a:cxnLst>
              <a:rect l="0" t="0" r="r" b="b"/>
              <a:pathLst>
                <a:path w="823" h="1047">
                  <a:moveTo>
                    <a:pt x="542" y="52"/>
                  </a:moveTo>
                  <a:lnTo>
                    <a:pt x="509" y="62"/>
                  </a:lnTo>
                  <a:lnTo>
                    <a:pt x="466" y="73"/>
                  </a:lnTo>
                  <a:lnTo>
                    <a:pt x="418" y="98"/>
                  </a:lnTo>
                  <a:lnTo>
                    <a:pt x="371" y="134"/>
                  </a:lnTo>
                  <a:lnTo>
                    <a:pt x="323" y="181"/>
                  </a:lnTo>
                  <a:lnTo>
                    <a:pt x="276" y="248"/>
                  </a:lnTo>
                  <a:lnTo>
                    <a:pt x="238" y="335"/>
                  </a:lnTo>
                  <a:lnTo>
                    <a:pt x="204" y="438"/>
                  </a:lnTo>
                  <a:lnTo>
                    <a:pt x="371" y="438"/>
                  </a:lnTo>
                  <a:lnTo>
                    <a:pt x="423" y="433"/>
                  </a:lnTo>
                  <a:lnTo>
                    <a:pt x="480" y="423"/>
                  </a:lnTo>
                  <a:lnTo>
                    <a:pt x="542" y="408"/>
                  </a:lnTo>
                  <a:lnTo>
                    <a:pt x="599" y="387"/>
                  </a:lnTo>
                  <a:lnTo>
                    <a:pt x="647" y="356"/>
                  </a:lnTo>
                  <a:lnTo>
                    <a:pt x="685" y="315"/>
                  </a:lnTo>
                  <a:lnTo>
                    <a:pt x="713" y="258"/>
                  </a:lnTo>
                  <a:lnTo>
                    <a:pt x="723" y="196"/>
                  </a:lnTo>
                  <a:lnTo>
                    <a:pt x="718" y="150"/>
                  </a:lnTo>
                  <a:lnTo>
                    <a:pt x="694" y="114"/>
                  </a:lnTo>
                  <a:lnTo>
                    <a:pt x="666" y="83"/>
                  </a:lnTo>
                  <a:lnTo>
                    <a:pt x="618" y="57"/>
                  </a:lnTo>
                  <a:lnTo>
                    <a:pt x="566" y="52"/>
                  </a:lnTo>
                  <a:lnTo>
                    <a:pt x="542" y="52"/>
                  </a:lnTo>
                  <a:close/>
                  <a:moveTo>
                    <a:pt x="561" y="0"/>
                  </a:moveTo>
                  <a:lnTo>
                    <a:pt x="642" y="11"/>
                  </a:lnTo>
                  <a:lnTo>
                    <a:pt x="704" y="42"/>
                  </a:lnTo>
                  <a:lnTo>
                    <a:pt x="752" y="83"/>
                  </a:lnTo>
                  <a:lnTo>
                    <a:pt x="780" y="134"/>
                  </a:lnTo>
                  <a:lnTo>
                    <a:pt x="790" y="196"/>
                  </a:lnTo>
                  <a:lnTo>
                    <a:pt x="790" y="222"/>
                  </a:lnTo>
                  <a:lnTo>
                    <a:pt x="780" y="258"/>
                  </a:lnTo>
                  <a:lnTo>
                    <a:pt x="766" y="304"/>
                  </a:lnTo>
                  <a:lnTo>
                    <a:pt x="737" y="351"/>
                  </a:lnTo>
                  <a:lnTo>
                    <a:pt x="694" y="397"/>
                  </a:lnTo>
                  <a:lnTo>
                    <a:pt x="628" y="438"/>
                  </a:lnTo>
                  <a:lnTo>
                    <a:pt x="561" y="459"/>
                  </a:lnTo>
                  <a:lnTo>
                    <a:pt x="490" y="475"/>
                  </a:lnTo>
                  <a:lnTo>
                    <a:pt x="418" y="485"/>
                  </a:lnTo>
                  <a:lnTo>
                    <a:pt x="352" y="490"/>
                  </a:lnTo>
                  <a:lnTo>
                    <a:pt x="304" y="490"/>
                  </a:lnTo>
                  <a:lnTo>
                    <a:pt x="295" y="480"/>
                  </a:lnTo>
                  <a:lnTo>
                    <a:pt x="180" y="480"/>
                  </a:lnTo>
                  <a:lnTo>
                    <a:pt x="161" y="573"/>
                  </a:lnTo>
                  <a:lnTo>
                    <a:pt x="152" y="645"/>
                  </a:lnTo>
                  <a:lnTo>
                    <a:pt x="147" y="691"/>
                  </a:lnTo>
                  <a:lnTo>
                    <a:pt x="147" y="758"/>
                  </a:lnTo>
                  <a:lnTo>
                    <a:pt x="152" y="794"/>
                  </a:lnTo>
                  <a:lnTo>
                    <a:pt x="161" y="841"/>
                  </a:lnTo>
                  <a:lnTo>
                    <a:pt x="180" y="887"/>
                  </a:lnTo>
                  <a:lnTo>
                    <a:pt x="204" y="928"/>
                  </a:lnTo>
                  <a:lnTo>
                    <a:pt x="238" y="959"/>
                  </a:lnTo>
                  <a:lnTo>
                    <a:pt x="280" y="980"/>
                  </a:lnTo>
                  <a:lnTo>
                    <a:pt x="337" y="990"/>
                  </a:lnTo>
                  <a:lnTo>
                    <a:pt x="361" y="990"/>
                  </a:lnTo>
                  <a:lnTo>
                    <a:pt x="404" y="985"/>
                  </a:lnTo>
                  <a:lnTo>
                    <a:pt x="466" y="975"/>
                  </a:lnTo>
                  <a:lnTo>
                    <a:pt x="533" y="949"/>
                  </a:lnTo>
                  <a:lnTo>
                    <a:pt x="614" y="908"/>
                  </a:lnTo>
                  <a:lnTo>
                    <a:pt x="690" y="846"/>
                  </a:lnTo>
                  <a:lnTo>
                    <a:pt x="780" y="748"/>
                  </a:lnTo>
                  <a:lnTo>
                    <a:pt x="790" y="743"/>
                  </a:lnTo>
                  <a:lnTo>
                    <a:pt x="794" y="743"/>
                  </a:lnTo>
                  <a:lnTo>
                    <a:pt x="813" y="753"/>
                  </a:lnTo>
                  <a:lnTo>
                    <a:pt x="823" y="774"/>
                  </a:lnTo>
                  <a:lnTo>
                    <a:pt x="813" y="794"/>
                  </a:lnTo>
                  <a:lnTo>
                    <a:pt x="790" y="830"/>
                  </a:lnTo>
                  <a:lnTo>
                    <a:pt x="752" y="871"/>
                  </a:lnTo>
                  <a:lnTo>
                    <a:pt x="694" y="923"/>
                  </a:lnTo>
                  <a:lnTo>
                    <a:pt x="623" y="969"/>
                  </a:lnTo>
                  <a:lnTo>
                    <a:pt x="542" y="1011"/>
                  </a:lnTo>
                  <a:lnTo>
                    <a:pt x="447" y="1036"/>
                  </a:lnTo>
                  <a:lnTo>
                    <a:pt x="337" y="1047"/>
                  </a:lnTo>
                  <a:lnTo>
                    <a:pt x="252" y="1036"/>
                  </a:lnTo>
                  <a:lnTo>
                    <a:pt x="180" y="1005"/>
                  </a:lnTo>
                  <a:lnTo>
                    <a:pt x="119" y="959"/>
                  </a:lnTo>
                  <a:lnTo>
                    <a:pt x="66" y="892"/>
                  </a:lnTo>
                  <a:lnTo>
                    <a:pt x="28" y="815"/>
                  </a:lnTo>
                  <a:lnTo>
                    <a:pt x="9" y="727"/>
                  </a:lnTo>
                  <a:lnTo>
                    <a:pt x="0" y="629"/>
                  </a:lnTo>
                  <a:lnTo>
                    <a:pt x="9" y="500"/>
                  </a:lnTo>
                  <a:lnTo>
                    <a:pt x="42" y="387"/>
                  </a:lnTo>
                  <a:lnTo>
                    <a:pt x="90" y="289"/>
                  </a:lnTo>
                  <a:lnTo>
                    <a:pt x="157" y="201"/>
                  </a:lnTo>
                  <a:lnTo>
                    <a:pt x="228" y="129"/>
                  </a:lnTo>
                  <a:lnTo>
                    <a:pt x="309" y="73"/>
                  </a:lnTo>
                  <a:lnTo>
                    <a:pt x="395" y="31"/>
                  </a:lnTo>
                  <a:lnTo>
                    <a:pt x="480" y="11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16019" y="4037"/>
              <a:ext cx="714" cy="111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4" y="5"/>
                </a:cxn>
                <a:cxn ang="0">
                  <a:pos x="481" y="10"/>
                </a:cxn>
                <a:cxn ang="0">
                  <a:pos x="586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14" y="36"/>
                </a:cxn>
                <a:cxn ang="0">
                  <a:pos x="695" y="56"/>
                </a:cxn>
                <a:cxn ang="0">
                  <a:pos x="600" y="61"/>
                </a:cxn>
                <a:cxn ang="0">
                  <a:pos x="543" y="82"/>
                </a:cxn>
                <a:cxn ang="0">
                  <a:pos x="524" y="128"/>
                </a:cxn>
                <a:cxn ang="0">
                  <a:pos x="319" y="1010"/>
                </a:cxn>
                <a:cxn ang="0">
                  <a:pos x="329" y="1051"/>
                </a:cxn>
                <a:cxn ang="0">
                  <a:pos x="376" y="1061"/>
                </a:cxn>
                <a:cxn ang="0">
                  <a:pos x="471" y="1072"/>
                </a:cxn>
                <a:cxn ang="0">
                  <a:pos x="467" y="1102"/>
                </a:cxn>
                <a:cxn ang="0">
                  <a:pos x="457" y="1113"/>
                </a:cxn>
                <a:cxn ang="0">
                  <a:pos x="386" y="1118"/>
                </a:cxn>
                <a:cxn ang="0">
                  <a:pos x="229" y="1108"/>
                </a:cxn>
                <a:cxn ang="0">
                  <a:pos x="129" y="1113"/>
                </a:cxn>
                <a:cxn ang="0">
                  <a:pos x="5" y="1108"/>
                </a:cxn>
                <a:cxn ang="0">
                  <a:pos x="0" y="1097"/>
                </a:cxn>
                <a:cxn ang="0">
                  <a:pos x="5" y="1066"/>
                </a:cxn>
                <a:cxn ang="0">
                  <a:pos x="110" y="1056"/>
                </a:cxn>
                <a:cxn ang="0">
                  <a:pos x="167" y="1035"/>
                </a:cxn>
                <a:cxn ang="0">
                  <a:pos x="186" y="984"/>
                </a:cxn>
                <a:cxn ang="0">
                  <a:pos x="386" y="103"/>
                </a:cxn>
                <a:cxn ang="0">
                  <a:pos x="391" y="72"/>
                </a:cxn>
                <a:cxn ang="0">
                  <a:pos x="372" y="66"/>
                </a:cxn>
                <a:cxn ang="0">
                  <a:pos x="333" y="61"/>
                </a:cxn>
                <a:cxn ang="0">
                  <a:pos x="262" y="56"/>
                </a:cxn>
                <a:cxn ang="0">
                  <a:pos x="243" y="20"/>
                </a:cxn>
                <a:cxn ang="0">
                  <a:pos x="253" y="5"/>
                </a:cxn>
                <a:cxn ang="0">
                  <a:pos x="262" y="0"/>
                </a:cxn>
              </a:cxnLst>
              <a:rect l="0" t="0" r="r" b="b"/>
              <a:pathLst>
                <a:path w="714" h="1118">
                  <a:moveTo>
                    <a:pt x="262" y="0"/>
                  </a:moveTo>
                  <a:lnTo>
                    <a:pt x="324" y="0"/>
                  </a:lnTo>
                  <a:lnTo>
                    <a:pt x="376" y="5"/>
                  </a:lnTo>
                  <a:lnTo>
                    <a:pt x="414" y="5"/>
                  </a:lnTo>
                  <a:lnTo>
                    <a:pt x="443" y="10"/>
                  </a:lnTo>
                  <a:lnTo>
                    <a:pt x="481" y="10"/>
                  </a:lnTo>
                  <a:lnTo>
                    <a:pt x="533" y="5"/>
                  </a:lnTo>
                  <a:lnTo>
                    <a:pt x="586" y="5"/>
                  </a:lnTo>
                  <a:lnTo>
                    <a:pt x="638" y="0"/>
                  </a:lnTo>
                  <a:lnTo>
                    <a:pt x="695" y="0"/>
                  </a:lnTo>
                  <a:lnTo>
                    <a:pt x="705" y="5"/>
                  </a:lnTo>
                  <a:lnTo>
                    <a:pt x="709" y="10"/>
                  </a:lnTo>
                  <a:lnTo>
                    <a:pt x="714" y="20"/>
                  </a:lnTo>
                  <a:lnTo>
                    <a:pt x="714" y="36"/>
                  </a:lnTo>
                  <a:lnTo>
                    <a:pt x="705" y="56"/>
                  </a:lnTo>
                  <a:lnTo>
                    <a:pt x="695" y="56"/>
                  </a:lnTo>
                  <a:lnTo>
                    <a:pt x="686" y="61"/>
                  </a:lnTo>
                  <a:lnTo>
                    <a:pt x="600" y="61"/>
                  </a:lnTo>
                  <a:lnTo>
                    <a:pt x="567" y="66"/>
                  </a:lnTo>
                  <a:lnTo>
                    <a:pt x="543" y="82"/>
                  </a:lnTo>
                  <a:lnTo>
                    <a:pt x="533" y="97"/>
                  </a:lnTo>
                  <a:lnTo>
                    <a:pt x="524" y="128"/>
                  </a:lnTo>
                  <a:lnTo>
                    <a:pt x="324" y="994"/>
                  </a:lnTo>
                  <a:lnTo>
                    <a:pt x="319" y="1010"/>
                  </a:lnTo>
                  <a:lnTo>
                    <a:pt x="319" y="1041"/>
                  </a:lnTo>
                  <a:lnTo>
                    <a:pt x="329" y="1051"/>
                  </a:lnTo>
                  <a:lnTo>
                    <a:pt x="338" y="1051"/>
                  </a:lnTo>
                  <a:lnTo>
                    <a:pt x="376" y="1061"/>
                  </a:lnTo>
                  <a:lnTo>
                    <a:pt x="452" y="1061"/>
                  </a:lnTo>
                  <a:lnTo>
                    <a:pt x="471" y="1072"/>
                  </a:lnTo>
                  <a:lnTo>
                    <a:pt x="471" y="1097"/>
                  </a:lnTo>
                  <a:lnTo>
                    <a:pt x="467" y="1102"/>
                  </a:lnTo>
                  <a:lnTo>
                    <a:pt x="462" y="1113"/>
                  </a:lnTo>
                  <a:lnTo>
                    <a:pt x="457" y="1113"/>
                  </a:lnTo>
                  <a:lnTo>
                    <a:pt x="448" y="1118"/>
                  </a:lnTo>
                  <a:lnTo>
                    <a:pt x="386" y="1118"/>
                  </a:lnTo>
                  <a:lnTo>
                    <a:pt x="333" y="1113"/>
                  </a:lnTo>
                  <a:lnTo>
                    <a:pt x="229" y="1108"/>
                  </a:lnTo>
                  <a:lnTo>
                    <a:pt x="181" y="1108"/>
                  </a:lnTo>
                  <a:lnTo>
                    <a:pt x="129" y="1113"/>
                  </a:lnTo>
                  <a:lnTo>
                    <a:pt x="15" y="1113"/>
                  </a:lnTo>
                  <a:lnTo>
                    <a:pt x="5" y="1108"/>
                  </a:lnTo>
                  <a:lnTo>
                    <a:pt x="5" y="1102"/>
                  </a:lnTo>
                  <a:lnTo>
                    <a:pt x="0" y="1097"/>
                  </a:lnTo>
                  <a:lnTo>
                    <a:pt x="0" y="1077"/>
                  </a:lnTo>
                  <a:lnTo>
                    <a:pt x="5" y="1066"/>
                  </a:lnTo>
                  <a:lnTo>
                    <a:pt x="24" y="1056"/>
                  </a:lnTo>
                  <a:lnTo>
                    <a:pt x="110" y="1056"/>
                  </a:lnTo>
                  <a:lnTo>
                    <a:pt x="148" y="1046"/>
                  </a:lnTo>
                  <a:lnTo>
                    <a:pt x="167" y="1035"/>
                  </a:lnTo>
                  <a:lnTo>
                    <a:pt x="181" y="1015"/>
                  </a:lnTo>
                  <a:lnTo>
                    <a:pt x="186" y="984"/>
                  </a:lnTo>
                  <a:lnTo>
                    <a:pt x="386" y="118"/>
                  </a:lnTo>
                  <a:lnTo>
                    <a:pt x="386" y="103"/>
                  </a:lnTo>
                  <a:lnTo>
                    <a:pt x="391" y="92"/>
                  </a:lnTo>
                  <a:lnTo>
                    <a:pt x="391" y="72"/>
                  </a:lnTo>
                  <a:lnTo>
                    <a:pt x="381" y="66"/>
                  </a:lnTo>
                  <a:lnTo>
                    <a:pt x="372" y="66"/>
                  </a:lnTo>
                  <a:lnTo>
                    <a:pt x="352" y="61"/>
                  </a:lnTo>
                  <a:lnTo>
                    <a:pt x="333" y="61"/>
                  </a:lnTo>
                  <a:lnTo>
                    <a:pt x="319" y="56"/>
                  </a:lnTo>
                  <a:lnTo>
                    <a:pt x="262" y="56"/>
                  </a:lnTo>
                  <a:lnTo>
                    <a:pt x="243" y="46"/>
                  </a:lnTo>
                  <a:lnTo>
                    <a:pt x="243" y="20"/>
                  </a:lnTo>
                  <a:lnTo>
                    <a:pt x="248" y="15"/>
                  </a:lnTo>
                  <a:lnTo>
                    <a:pt x="253" y="5"/>
                  </a:lnTo>
                  <a:lnTo>
                    <a:pt x="257" y="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07" name="Group 5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62000" y="1447800"/>
            <a:ext cx="533400" cy="462012"/>
            <a:chOff x="678" y="1237"/>
            <a:chExt cx="1726" cy="1495"/>
          </a:xfrm>
        </p:grpSpPr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678" y="1237"/>
              <a:ext cx="1212" cy="1495"/>
            </a:xfrm>
            <a:custGeom>
              <a:avLst/>
              <a:gdLst/>
              <a:ahLst/>
              <a:cxnLst>
                <a:cxn ang="0">
                  <a:pos x="540" y="12"/>
                </a:cxn>
                <a:cxn ang="0">
                  <a:pos x="633" y="64"/>
                </a:cxn>
                <a:cxn ang="0">
                  <a:pos x="704" y="146"/>
                </a:cxn>
                <a:cxn ang="0">
                  <a:pos x="756" y="250"/>
                </a:cxn>
                <a:cxn ang="0">
                  <a:pos x="817" y="440"/>
                </a:cxn>
                <a:cxn ang="0">
                  <a:pos x="843" y="592"/>
                </a:cxn>
                <a:cxn ang="0">
                  <a:pos x="850" y="698"/>
                </a:cxn>
                <a:cxn ang="0">
                  <a:pos x="971" y="421"/>
                </a:cxn>
                <a:cxn ang="0">
                  <a:pos x="1154" y="40"/>
                </a:cxn>
                <a:cxn ang="0">
                  <a:pos x="1174" y="26"/>
                </a:cxn>
                <a:cxn ang="0">
                  <a:pos x="1194" y="27"/>
                </a:cxn>
                <a:cxn ang="0">
                  <a:pos x="1211" y="40"/>
                </a:cxn>
                <a:cxn ang="0">
                  <a:pos x="1205" y="66"/>
                </a:cxn>
                <a:cxn ang="0">
                  <a:pos x="1174" y="127"/>
                </a:cxn>
                <a:cxn ang="0">
                  <a:pos x="1111" y="252"/>
                </a:cxn>
                <a:cxn ang="0">
                  <a:pos x="1025" y="439"/>
                </a:cxn>
                <a:cxn ang="0">
                  <a:pos x="940" y="642"/>
                </a:cxn>
                <a:cxn ang="0">
                  <a:pos x="868" y="833"/>
                </a:cxn>
                <a:cxn ang="0">
                  <a:pos x="836" y="966"/>
                </a:cxn>
                <a:cxn ang="0">
                  <a:pos x="818" y="1068"/>
                </a:cxn>
                <a:cxn ang="0">
                  <a:pos x="786" y="1216"/>
                </a:cxn>
                <a:cxn ang="0">
                  <a:pos x="740" y="1387"/>
                </a:cxn>
                <a:cxn ang="0">
                  <a:pos x="710" y="1467"/>
                </a:cxn>
                <a:cxn ang="0">
                  <a:pos x="676" y="1495"/>
                </a:cxn>
                <a:cxn ang="0">
                  <a:pos x="650" y="1475"/>
                </a:cxn>
                <a:cxn ang="0">
                  <a:pos x="649" y="1428"/>
                </a:cxn>
                <a:cxn ang="0">
                  <a:pos x="664" y="1345"/>
                </a:cxn>
                <a:cxn ang="0">
                  <a:pos x="691" y="1234"/>
                </a:cxn>
                <a:cxn ang="0">
                  <a:pos x="733" y="1080"/>
                </a:cxn>
                <a:cxn ang="0">
                  <a:pos x="766" y="966"/>
                </a:cxn>
                <a:cxn ang="0">
                  <a:pos x="780" y="918"/>
                </a:cxn>
                <a:cxn ang="0">
                  <a:pos x="791" y="851"/>
                </a:cxn>
                <a:cxn ang="0">
                  <a:pos x="795" y="721"/>
                </a:cxn>
                <a:cxn ang="0">
                  <a:pos x="791" y="635"/>
                </a:cxn>
                <a:cxn ang="0">
                  <a:pos x="779" y="537"/>
                </a:cxn>
                <a:cxn ang="0">
                  <a:pos x="755" y="435"/>
                </a:cxn>
                <a:cxn ang="0">
                  <a:pos x="714" y="338"/>
                </a:cxn>
                <a:cxn ang="0">
                  <a:pos x="653" y="255"/>
                </a:cxn>
                <a:cxn ang="0">
                  <a:pos x="567" y="194"/>
                </a:cxn>
                <a:cxn ang="0">
                  <a:pos x="452" y="166"/>
                </a:cxn>
                <a:cxn ang="0">
                  <a:pos x="387" y="166"/>
                </a:cxn>
                <a:cxn ang="0">
                  <a:pos x="327" y="176"/>
                </a:cxn>
                <a:cxn ang="0">
                  <a:pos x="250" y="202"/>
                </a:cxn>
                <a:cxn ang="0">
                  <a:pos x="169" y="254"/>
                </a:cxn>
                <a:cxn ang="0">
                  <a:pos x="96" y="339"/>
                </a:cxn>
                <a:cxn ang="0">
                  <a:pos x="53" y="430"/>
                </a:cxn>
                <a:cxn ang="0">
                  <a:pos x="14" y="437"/>
                </a:cxn>
                <a:cxn ang="0">
                  <a:pos x="0" y="415"/>
                </a:cxn>
                <a:cxn ang="0">
                  <a:pos x="13" y="361"/>
                </a:cxn>
                <a:cxn ang="0">
                  <a:pos x="53" y="277"/>
                </a:cxn>
                <a:cxn ang="0">
                  <a:pos x="117" y="182"/>
                </a:cxn>
                <a:cxn ang="0">
                  <a:pos x="206" y="92"/>
                </a:cxn>
                <a:cxn ang="0">
                  <a:pos x="318" y="26"/>
                </a:cxn>
                <a:cxn ang="0">
                  <a:pos x="452" y="0"/>
                </a:cxn>
              </a:cxnLst>
              <a:rect l="0" t="0" r="r" b="b"/>
              <a:pathLst>
                <a:path w="1212" h="1495">
                  <a:moveTo>
                    <a:pt x="452" y="0"/>
                  </a:moveTo>
                  <a:lnTo>
                    <a:pt x="483" y="1"/>
                  </a:lnTo>
                  <a:lnTo>
                    <a:pt x="512" y="6"/>
                  </a:lnTo>
                  <a:lnTo>
                    <a:pt x="540" y="12"/>
                  </a:lnTo>
                  <a:lnTo>
                    <a:pt x="565" y="22"/>
                  </a:lnTo>
                  <a:lnTo>
                    <a:pt x="590" y="34"/>
                  </a:lnTo>
                  <a:lnTo>
                    <a:pt x="612" y="48"/>
                  </a:lnTo>
                  <a:lnTo>
                    <a:pt x="633" y="64"/>
                  </a:lnTo>
                  <a:lnTo>
                    <a:pt x="653" y="82"/>
                  </a:lnTo>
                  <a:lnTo>
                    <a:pt x="671" y="102"/>
                  </a:lnTo>
                  <a:lnTo>
                    <a:pt x="688" y="123"/>
                  </a:lnTo>
                  <a:lnTo>
                    <a:pt x="704" y="146"/>
                  </a:lnTo>
                  <a:lnTo>
                    <a:pt x="719" y="171"/>
                  </a:lnTo>
                  <a:lnTo>
                    <a:pt x="732" y="196"/>
                  </a:lnTo>
                  <a:lnTo>
                    <a:pt x="745" y="223"/>
                  </a:lnTo>
                  <a:lnTo>
                    <a:pt x="756" y="250"/>
                  </a:lnTo>
                  <a:lnTo>
                    <a:pt x="776" y="301"/>
                  </a:lnTo>
                  <a:lnTo>
                    <a:pt x="792" y="349"/>
                  </a:lnTo>
                  <a:lnTo>
                    <a:pt x="806" y="396"/>
                  </a:lnTo>
                  <a:lnTo>
                    <a:pt x="817" y="440"/>
                  </a:lnTo>
                  <a:lnTo>
                    <a:pt x="827" y="482"/>
                  </a:lnTo>
                  <a:lnTo>
                    <a:pt x="834" y="521"/>
                  </a:lnTo>
                  <a:lnTo>
                    <a:pt x="839" y="558"/>
                  </a:lnTo>
                  <a:lnTo>
                    <a:pt x="843" y="592"/>
                  </a:lnTo>
                  <a:lnTo>
                    <a:pt x="846" y="623"/>
                  </a:lnTo>
                  <a:lnTo>
                    <a:pt x="848" y="651"/>
                  </a:lnTo>
                  <a:lnTo>
                    <a:pt x="849" y="676"/>
                  </a:lnTo>
                  <a:lnTo>
                    <a:pt x="850" y="698"/>
                  </a:lnTo>
                  <a:lnTo>
                    <a:pt x="850" y="716"/>
                  </a:lnTo>
                  <a:lnTo>
                    <a:pt x="890" y="617"/>
                  </a:lnTo>
                  <a:lnTo>
                    <a:pt x="930" y="518"/>
                  </a:lnTo>
                  <a:lnTo>
                    <a:pt x="971" y="421"/>
                  </a:lnTo>
                  <a:lnTo>
                    <a:pt x="1014" y="324"/>
                  </a:lnTo>
                  <a:lnTo>
                    <a:pt x="1058" y="229"/>
                  </a:lnTo>
                  <a:lnTo>
                    <a:pt x="1105" y="134"/>
                  </a:lnTo>
                  <a:lnTo>
                    <a:pt x="1154" y="40"/>
                  </a:lnTo>
                  <a:lnTo>
                    <a:pt x="1158" y="34"/>
                  </a:lnTo>
                  <a:lnTo>
                    <a:pt x="1163" y="30"/>
                  </a:lnTo>
                  <a:lnTo>
                    <a:pt x="1168" y="27"/>
                  </a:lnTo>
                  <a:lnTo>
                    <a:pt x="1174" y="26"/>
                  </a:lnTo>
                  <a:lnTo>
                    <a:pt x="1179" y="26"/>
                  </a:lnTo>
                  <a:lnTo>
                    <a:pt x="1186" y="26"/>
                  </a:lnTo>
                  <a:lnTo>
                    <a:pt x="1189" y="26"/>
                  </a:lnTo>
                  <a:lnTo>
                    <a:pt x="1194" y="27"/>
                  </a:lnTo>
                  <a:lnTo>
                    <a:pt x="1199" y="28"/>
                  </a:lnTo>
                  <a:lnTo>
                    <a:pt x="1204" y="31"/>
                  </a:lnTo>
                  <a:lnTo>
                    <a:pt x="1208" y="34"/>
                  </a:lnTo>
                  <a:lnTo>
                    <a:pt x="1211" y="40"/>
                  </a:lnTo>
                  <a:lnTo>
                    <a:pt x="1212" y="47"/>
                  </a:lnTo>
                  <a:lnTo>
                    <a:pt x="1211" y="51"/>
                  </a:lnTo>
                  <a:lnTo>
                    <a:pt x="1209" y="57"/>
                  </a:lnTo>
                  <a:lnTo>
                    <a:pt x="1205" y="66"/>
                  </a:lnTo>
                  <a:lnTo>
                    <a:pt x="1201" y="74"/>
                  </a:lnTo>
                  <a:lnTo>
                    <a:pt x="1196" y="85"/>
                  </a:lnTo>
                  <a:lnTo>
                    <a:pt x="1179" y="117"/>
                  </a:lnTo>
                  <a:lnTo>
                    <a:pt x="1174" y="127"/>
                  </a:lnTo>
                  <a:lnTo>
                    <a:pt x="1168" y="136"/>
                  </a:lnTo>
                  <a:lnTo>
                    <a:pt x="1150" y="172"/>
                  </a:lnTo>
                  <a:lnTo>
                    <a:pt x="1131" y="211"/>
                  </a:lnTo>
                  <a:lnTo>
                    <a:pt x="1111" y="252"/>
                  </a:lnTo>
                  <a:lnTo>
                    <a:pt x="1090" y="296"/>
                  </a:lnTo>
                  <a:lnTo>
                    <a:pt x="1069" y="342"/>
                  </a:lnTo>
                  <a:lnTo>
                    <a:pt x="1047" y="390"/>
                  </a:lnTo>
                  <a:lnTo>
                    <a:pt x="1025" y="439"/>
                  </a:lnTo>
                  <a:lnTo>
                    <a:pt x="1003" y="489"/>
                  </a:lnTo>
                  <a:lnTo>
                    <a:pt x="981" y="540"/>
                  </a:lnTo>
                  <a:lnTo>
                    <a:pt x="961" y="591"/>
                  </a:lnTo>
                  <a:lnTo>
                    <a:pt x="940" y="642"/>
                  </a:lnTo>
                  <a:lnTo>
                    <a:pt x="920" y="692"/>
                  </a:lnTo>
                  <a:lnTo>
                    <a:pt x="902" y="740"/>
                  </a:lnTo>
                  <a:lnTo>
                    <a:pt x="884" y="788"/>
                  </a:lnTo>
                  <a:lnTo>
                    <a:pt x="868" y="833"/>
                  </a:lnTo>
                  <a:lnTo>
                    <a:pt x="854" y="877"/>
                  </a:lnTo>
                  <a:lnTo>
                    <a:pt x="846" y="908"/>
                  </a:lnTo>
                  <a:lnTo>
                    <a:pt x="841" y="938"/>
                  </a:lnTo>
                  <a:lnTo>
                    <a:pt x="836" y="966"/>
                  </a:lnTo>
                  <a:lnTo>
                    <a:pt x="832" y="987"/>
                  </a:lnTo>
                  <a:lnTo>
                    <a:pt x="828" y="1011"/>
                  </a:lnTo>
                  <a:lnTo>
                    <a:pt x="824" y="1038"/>
                  </a:lnTo>
                  <a:lnTo>
                    <a:pt x="818" y="1068"/>
                  </a:lnTo>
                  <a:lnTo>
                    <a:pt x="812" y="1100"/>
                  </a:lnTo>
                  <a:lnTo>
                    <a:pt x="804" y="1136"/>
                  </a:lnTo>
                  <a:lnTo>
                    <a:pt x="796" y="1174"/>
                  </a:lnTo>
                  <a:lnTo>
                    <a:pt x="786" y="1216"/>
                  </a:lnTo>
                  <a:lnTo>
                    <a:pt x="775" y="1261"/>
                  </a:lnTo>
                  <a:lnTo>
                    <a:pt x="762" y="1309"/>
                  </a:lnTo>
                  <a:lnTo>
                    <a:pt x="748" y="1360"/>
                  </a:lnTo>
                  <a:lnTo>
                    <a:pt x="740" y="1387"/>
                  </a:lnTo>
                  <a:lnTo>
                    <a:pt x="733" y="1412"/>
                  </a:lnTo>
                  <a:lnTo>
                    <a:pt x="725" y="1433"/>
                  </a:lnTo>
                  <a:lnTo>
                    <a:pt x="717" y="1452"/>
                  </a:lnTo>
                  <a:lnTo>
                    <a:pt x="710" y="1467"/>
                  </a:lnTo>
                  <a:lnTo>
                    <a:pt x="702" y="1479"/>
                  </a:lnTo>
                  <a:lnTo>
                    <a:pt x="693" y="1488"/>
                  </a:lnTo>
                  <a:lnTo>
                    <a:pt x="685" y="1494"/>
                  </a:lnTo>
                  <a:lnTo>
                    <a:pt x="676" y="1495"/>
                  </a:lnTo>
                  <a:lnTo>
                    <a:pt x="668" y="1494"/>
                  </a:lnTo>
                  <a:lnTo>
                    <a:pt x="660" y="1490"/>
                  </a:lnTo>
                  <a:lnTo>
                    <a:pt x="654" y="1484"/>
                  </a:lnTo>
                  <a:lnTo>
                    <a:pt x="650" y="1475"/>
                  </a:lnTo>
                  <a:lnTo>
                    <a:pt x="647" y="1464"/>
                  </a:lnTo>
                  <a:lnTo>
                    <a:pt x="647" y="1452"/>
                  </a:lnTo>
                  <a:lnTo>
                    <a:pt x="647" y="1442"/>
                  </a:lnTo>
                  <a:lnTo>
                    <a:pt x="649" y="1428"/>
                  </a:lnTo>
                  <a:lnTo>
                    <a:pt x="652" y="1411"/>
                  </a:lnTo>
                  <a:lnTo>
                    <a:pt x="655" y="1391"/>
                  </a:lnTo>
                  <a:lnTo>
                    <a:pt x="659" y="1370"/>
                  </a:lnTo>
                  <a:lnTo>
                    <a:pt x="664" y="1345"/>
                  </a:lnTo>
                  <a:lnTo>
                    <a:pt x="670" y="1320"/>
                  </a:lnTo>
                  <a:lnTo>
                    <a:pt x="677" y="1292"/>
                  </a:lnTo>
                  <a:lnTo>
                    <a:pt x="684" y="1264"/>
                  </a:lnTo>
                  <a:lnTo>
                    <a:pt x="691" y="1234"/>
                  </a:lnTo>
                  <a:lnTo>
                    <a:pt x="707" y="1173"/>
                  </a:lnTo>
                  <a:lnTo>
                    <a:pt x="716" y="1142"/>
                  </a:lnTo>
                  <a:lnTo>
                    <a:pt x="724" y="1111"/>
                  </a:lnTo>
                  <a:lnTo>
                    <a:pt x="733" y="1080"/>
                  </a:lnTo>
                  <a:lnTo>
                    <a:pt x="741" y="1050"/>
                  </a:lnTo>
                  <a:lnTo>
                    <a:pt x="750" y="1021"/>
                  </a:lnTo>
                  <a:lnTo>
                    <a:pt x="758" y="993"/>
                  </a:lnTo>
                  <a:lnTo>
                    <a:pt x="766" y="966"/>
                  </a:lnTo>
                  <a:lnTo>
                    <a:pt x="770" y="954"/>
                  </a:lnTo>
                  <a:lnTo>
                    <a:pt x="773" y="943"/>
                  </a:lnTo>
                  <a:lnTo>
                    <a:pt x="777" y="931"/>
                  </a:lnTo>
                  <a:lnTo>
                    <a:pt x="780" y="918"/>
                  </a:lnTo>
                  <a:lnTo>
                    <a:pt x="783" y="904"/>
                  </a:lnTo>
                  <a:lnTo>
                    <a:pt x="786" y="888"/>
                  </a:lnTo>
                  <a:lnTo>
                    <a:pt x="789" y="871"/>
                  </a:lnTo>
                  <a:lnTo>
                    <a:pt x="791" y="851"/>
                  </a:lnTo>
                  <a:lnTo>
                    <a:pt x="793" y="828"/>
                  </a:lnTo>
                  <a:lnTo>
                    <a:pt x="794" y="802"/>
                  </a:lnTo>
                  <a:lnTo>
                    <a:pt x="795" y="773"/>
                  </a:lnTo>
                  <a:lnTo>
                    <a:pt x="795" y="721"/>
                  </a:lnTo>
                  <a:lnTo>
                    <a:pt x="795" y="702"/>
                  </a:lnTo>
                  <a:lnTo>
                    <a:pt x="794" y="681"/>
                  </a:lnTo>
                  <a:lnTo>
                    <a:pt x="793" y="658"/>
                  </a:lnTo>
                  <a:lnTo>
                    <a:pt x="791" y="635"/>
                  </a:lnTo>
                  <a:lnTo>
                    <a:pt x="789" y="612"/>
                  </a:lnTo>
                  <a:lnTo>
                    <a:pt x="787" y="587"/>
                  </a:lnTo>
                  <a:lnTo>
                    <a:pt x="784" y="562"/>
                  </a:lnTo>
                  <a:lnTo>
                    <a:pt x="779" y="537"/>
                  </a:lnTo>
                  <a:lnTo>
                    <a:pt x="775" y="512"/>
                  </a:lnTo>
                  <a:lnTo>
                    <a:pt x="769" y="486"/>
                  </a:lnTo>
                  <a:lnTo>
                    <a:pt x="763" y="460"/>
                  </a:lnTo>
                  <a:lnTo>
                    <a:pt x="755" y="435"/>
                  </a:lnTo>
                  <a:lnTo>
                    <a:pt x="747" y="410"/>
                  </a:lnTo>
                  <a:lnTo>
                    <a:pt x="737" y="385"/>
                  </a:lnTo>
                  <a:lnTo>
                    <a:pt x="726" y="361"/>
                  </a:lnTo>
                  <a:lnTo>
                    <a:pt x="714" y="338"/>
                  </a:lnTo>
                  <a:lnTo>
                    <a:pt x="701" y="315"/>
                  </a:lnTo>
                  <a:lnTo>
                    <a:pt x="687" y="294"/>
                  </a:lnTo>
                  <a:lnTo>
                    <a:pt x="671" y="274"/>
                  </a:lnTo>
                  <a:lnTo>
                    <a:pt x="653" y="255"/>
                  </a:lnTo>
                  <a:lnTo>
                    <a:pt x="634" y="237"/>
                  </a:lnTo>
                  <a:lnTo>
                    <a:pt x="613" y="221"/>
                  </a:lnTo>
                  <a:lnTo>
                    <a:pt x="591" y="207"/>
                  </a:lnTo>
                  <a:lnTo>
                    <a:pt x="567" y="194"/>
                  </a:lnTo>
                  <a:lnTo>
                    <a:pt x="541" y="184"/>
                  </a:lnTo>
                  <a:lnTo>
                    <a:pt x="513" y="176"/>
                  </a:lnTo>
                  <a:lnTo>
                    <a:pt x="484" y="169"/>
                  </a:lnTo>
                  <a:lnTo>
                    <a:pt x="452" y="166"/>
                  </a:lnTo>
                  <a:lnTo>
                    <a:pt x="419" y="164"/>
                  </a:lnTo>
                  <a:lnTo>
                    <a:pt x="407" y="164"/>
                  </a:lnTo>
                  <a:lnTo>
                    <a:pt x="398" y="165"/>
                  </a:lnTo>
                  <a:lnTo>
                    <a:pt x="387" y="166"/>
                  </a:lnTo>
                  <a:lnTo>
                    <a:pt x="374" y="167"/>
                  </a:lnTo>
                  <a:lnTo>
                    <a:pt x="360" y="169"/>
                  </a:lnTo>
                  <a:lnTo>
                    <a:pt x="344" y="172"/>
                  </a:lnTo>
                  <a:lnTo>
                    <a:pt x="327" y="176"/>
                  </a:lnTo>
                  <a:lnTo>
                    <a:pt x="309" y="180"/>
                  </a:lnTo>
                  <a:lnTo>
                    <a:pt x="290" y="186"/>
                  </a:lnTo>
                  <a:lnTo>
                    <a:pt x="270" y="193"/>
                  </a:lnTo>
                  <a:lnTo>
                    <a:pt x="250" y="202"/>
                  </a:lnTo>
                  <a:lnTo>
                    <a:pt x="230" y="212"/>
                  </a:lnTo>
                  <a:lnTo>
                    <a:pt x="210" y="224"/>
                  </a:lnTo>
                  <a:lnTo>
                    <a:pt x="189" y="238"/>
                  </a:lnTo>
                  <a:lnTo>
                    <a:pt x="169" y="254"/>
                  </a:lnTo>
                  <a:lnTo>
                    <a:pt x="150" y="271"/>
                  </a:lnTo>
                  <a:lnTo>
                    <a:pt x="131" y="291"/>
                  </a:lnTo>
                  <a:lnTo>
                    <a:pt x="112" y="314"/>
                  </a:lnTo>
                  <a:lnTo>
                    <a:pt x="96" y="339"/>
                  </a:lnTo>
                  <a:lnTo>
                    <a:pt x="80" y="366"/>
                  </a:lnTo>
                  <a:lnTo>
                    <a:pt x="65" y="396"/>
                  </a:lnTo>
                  <a:lnTo>
                    <a:pt x="53" y="429"/>
                  </a:lnTo>
                  <a:lnTo>
                    <a:pt x="53" y="430"/>
                  </a:lnTo>
                  <a:lnTo>
                    <a:pt x="47" y="440"/>
                  </a:lnTo>
                  <a:lnTo>
                    <a:pt x="37" y="440"/>
                  </a:lnTo>
                  <a:lnTo>
                    <a:pt x="21" y="439"/>
                  </a:lnTo>
                  <a:lnTo>
                    <a:pt x="14" y="437"/>
                  </a:lnTo>
                  <a:lnTo>
                    <a:pt x="8" y="434"/>
                  </a:lnTo>
                  <a:lnTo>
                    <a:pt x="4" y="430"/>
                  </a:lnTo>
                  <a:lnTo>
                    <a:pt x="1" y="424"/>
                  </a:lnTo>
                  <a:lnTo>
                    <a:pt x="0" y="415"/>
                  </a:lnTo>
                  <a:lnTo>
                    <a:pt x="0" y="405"/>
                  </a:lnTo>
                  <a:lnTo>
                    <a:pt x="3" y="393"/>
                  </a:lnTo>
                  <a:lnTo>
                    <a:pt x="7" y="378"/>
                  </a:lnTo>
                  <a:lnTo>
                    <a:pt x="13" y="361"/>
                  </a:lnTo>
                  <a:lnTo>
                    <a:pt x="21" y="342"/>
                  </a:lnTo>
                  <a:lnTo>
                    <a:pt x="29" y="322"/>
                  </a:lnTo>
                  <a:lnTo>
                    <a:pt x="40" y="300"/>
                  </a:lnTo>
                  <a:lnTo>
                    <a:pt x="53" y="277"/>
                  </a:lnTo>
                  <a:lnTo>
                    <a:pt x="67" y="254"/>
                  </a:lnTo>
                  <a:lnTo>
                    <a:pt x="82" y="230"/>
                  </a:lnTo>
                  <a:lnTo>
                    <a:pt x="99" y="206"/>
                  </a:lnTo>
                  <a:lnTo>
                    <a:pt x="117" y="182"/>
                  </a:lnTo>
                  <a:lnTo>
                    <a:pt x="138" y="159"/>
                  </a:lnTo>
                  <a:lnTo>
                    <a:pt x="159" y="136"/>
                  </a:lnTo>
                  <a:lnTo>
                    <a:pt x="182" y="114"/>
                  </a:lnTo>
                  <a:lnTo>
                    <a:pt x="206" y="92"/>
                  </a:lnTo>
                  <a:lnTo>
                    <a:pt x="232" y="73"/>
                  </a:lnTo>
                  <a:lnTo>
                    <a:pt x="259" y="56"/>
                  </a:lnTo>
                  <a:lnTo>
                    <a:pt x="288" y="39"/>
                  </a:lnTo>
                  <a:lnTo>
                    <a:pt x="318" y="26"/>
                  </a:lnTo>
                  <a:lnTo>
                    <a:pt x="350" y="15"/>
                  </a:lnTo>
                  <a:lnTo>
                    <a:pt x="383" y="7"/>
                  </a:lnTo>
                  <a:lnTo>
                    <a:pt x="417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1908" y="1505"/>
              <a:ext cx="496" cy="1081"/>
            </a:xfrm>
            <a:custGeom>
              <a:avLst/>
              <a:gdLst/>
              <a:ahLst/>
              <a:cxnLst>
                <a:cxn ang="0">
                  <a:pos x="311" y="373"/>
                </a:cxn>
                <a:cxn ang="0">
                  <a:pos x="375" y="432"/>
                </a:cxn>
                <a:cxn ang="0">
                  <a:pos x="391" y="506"/>
                </a:cxn>
                <a:cxn ang="0">
                  <a:pos x="383" y="550"/>
                </a:cxn>
                <a:cxn ang="0">
                  <a:pos x="364" y="598"/>
                </a:cxn>
                <a:cxn ang="0">
                  <a:pos x="330" y="684"/>
                </a:cxn>
                <a:cxn ang="0">
                  <a:pos x="308" y="740"/>
                </a:cxn>
                <a:cxn ang="0">
                  <a:pos x="235" y="919"/>
                </a:cxn>
                <a:cxn ang="0">
                  <a:pos x="226" y="994"/>
                </a:cxn>
                <a:cxn ang="0">
                  <a:pos x="238" y="1029"/>
                </a:cxn>
                <a:cxn ang="0">
                  <a:pos x="283" y="1036"/>
                </a:cxn>
                <a:cxn ang="0">
                  <a:pos x="354" y="997"/>
                </a:cxn>
                <a:cxn ang="0">
                  <a:pos x="415" y="906"/>
                </a:cxn>
                <a:cxn ang="0">
                  <a:pos x="446" y="826"/>
                </a:cxn>
                <a:cxn ang="0">
                  <a:pos x="471" y="816"/>
                </a:cxn>
                <a:cxn ang="0">
                  <a:pos x="489" y="821"/>
                </a:cxn>
                <a:cxn ang="0">
                  <a:pos x="496" y="843"/>
                </a:cxn>
                <a:cxn ang="0">
                  <a:pos x="482" y="885"/>
                </a:cxn>
                <a:cxn ang="0">
                  <a:pos x="451" y="950"/>
                </a:cxn>
                <a:cxn ang="0">
                  <a:pos x="400" y="1018"/>
                </a:cxn>
                <a:cxn ang="0">
                  <a:pos x="328" y="1067"/>
                </a:cxn>
                <a:cxn ang="0">
                  <a:pos x="237" y="1080"/>
                </a:cxn>
                <a:cxn ang="0">
                  <a:pos x="157" y="1048"/>
                </a:cxn>
                <a:cxn ang="0">
                  <a:pos x="112" y="984"/>
                </a:cxn>
                <a:cxn ang="0">
                  <a:pos x="110" y="909"/>
                </a:cxn>
                <a:cxn ang="0">
                  <a:pos x="221" y="620"/>
                </a:cxn>
                <a:cxn ang="0">
                  <a:pos x="254" y="542"/>
                </a:cxn>
                <a:cxn ang="0">
                  <a:pos x="269" y="494"/>
                </a:cxn>
                <a:cxn ang="0">
                  <a:pos x="272" y="458"/>
                </a:cxn>
                <a:cxn ang="0">
                  <a:pos x="262" y="414"/>
                </a:cxn>
                <a:cxn ang="0">
                  <a:pos x="232" y="401"/>
                </a:cxn>
                <a:cxn ang="0">
                  <a:pos x="169" y="421"/>
                </a:cxn>
                <a:cxn ang="0">
                  <a:pos x="109" y="485"/>
                </a:cxn>
                <a:cxn ang="0">
                  <a:pos x="59" y="598"/>
                </a:cxn>
                <a:cxn ang="0">
                  <a:pos x="46" y="620"/>
                </a:cxn>
                <a:cxn ang="0">
                  <a:pos x="22" y="622"/>
                </a:cxn>
                <a:cxn ang="0">
                  <a:pos x="4" y="614"/>
                </a:cxn>
                <a:cxn ang="0">
                  <a:pos x="3" y="588"/>
                </a:cxn>
                <a:cxn ang="0">
                  <a:pos x="21" y="538"/>
                </a:cxn>
                <a:cxn ang="0">
                  <a:pos x="59" y="470"/>
                </a:cxn>
                <a:cxn ang="0">
                  <a:pos x="116" y="406"/>
                </a:cxn>
                <a:cxn ang="0">
                  <a:pos x="193" y="364"/>
                </a:cxn>
                <a:cxn ang="0">
                  <a:pos x="453" y="61"/>
                </a:cxn>
                <a:cxn ang="0">
                  <a:pos x="415" y="5"/>
                </a:cxn>
                <a:cxn ang="0">
                  <a:pos x="446" y="34"/>
                </a:cxn>
                <a:cxn ang="0">
                  <a:pos x="451" y="77"/>
                </a:cxn>
                <a:cxn ang="0">
                  <a:pos x="412" y="133"/>
                </a:cxn>
                <a:cxn ang="0">
                  <a:pos x="348" y="149"/>
                </a:cxn>
                <a:cxn ang="0">
                  <a:pos x="310" y="124"/>
                </a:cxn>
                <a:cxn ang="0">
                  <a:pos x="297" y="86"/>
                </a:cxn>
                <a:cxn ang="0">
                  <a:pos x="326" y="26"/>
                </a:cxn>
                <a:cxn ang="0">
                  <a:pos x="388" y="0"/>
                </a:cxn>
              </a:cxnLst>
              <a:rect l="0" t="0" r="r" b="b"/>
              <a:pathLst>
                <a:path w="496" h="1081">
                  <a:moveTo>
                    <a:pt x="239" y="358"/>
                  </a:moveTo>
                  <a:lnTo>
                    <a:pt x="264" y="360"/>
                  </a:lnTo>
                  <a:lnTo>
                    <a:pt x="288" y="365"/>
                  </a:lnTo>
                  <a:lnTo>
                    <a:pt x="311" y="373"/>
                  </a:lnTo>
                  <a:lnTo>
                    <a:pt x="330" y="384"/>
                  </a:lnTo>
                  <a:lnTo>
                    <a:pt x="348" y="398"/>
                  </a:lnTo>
                  <a:lnTo>
                    <a:pt x="363" y="414"/>
                  </a:lnTo>
                  <a:lnTo>
                    <a:pt x="375" y="432"/>
                  </a:lnTo>
                  <a:lnTo>
                    <a:pt x="384" y="451"/>
                  </a:lnTo>
                  <a:lnTo>
                    <a:pt x="390" y="472"/>
                  </a:lnTo>
                  <a:lnTo>
                    <a:pt x="391" y="494"/>
                  </a:lnTo>
                  <a:lnTo>
                    <a:pt x="391" y="506"/>
                  </a:lnTo>
                  <a:lnTo>
                    <a:pt x="390" y="519"/>
                  </a:lnTo>
                  <a:lnTo>
                    <a:pt x="387" y="532"/>
                  </a:lnTo>
                  <a:lnTo>
                    <a:pt x="384" y="544"/>
                  </a:lnTo>
                  <a:lnTo>
                    <a:pt x="383" y="550"/>
                  </a:lnTo>
                  <a:lnTo>
                    <a:pt x="379" y="559"/>
                  </a:lnTo>
                  <a:lnTo>
                    <a:pt x="375" y="570"/>
                  </a:lnTo>
                  <a:lnTo>
                    <a:pt x="370" y="583"/>
                  </a:lnTo>
                  <a:lnTo>
                    <a:pt x="364" y="598"/>
                  </a:lnTo>
                  <a:lnTo>
                    <a:pt x="358" y="615"/>
                  </a:lnTo>
                  <a:lnTo>
                    <a:pt x="351" y="632"/>
                  </a:lnTo>
                  <a:lnTo>
                    <a:pt x="337" y="667"/>
                  </a:lnTo>
                  <a:lnTo>
                    <a:pt x="330" y="684"/>
                  </a:lnTo>
                  <a:lnTo>
                    <a:pt x="324" y="700"/>
                  </a:lnTo>
                  <a:lnTo>
                    <a:pt x="318" y="715"/>
                  </a:lnTo>
                  <a:lnTo>
                    <a:pt x="313" y="728"/>
                  </a:lnTo>
                  <a:lnTo>
                    <a:pt x="308" y="740"/>
                  </a:lnTo>
                  <a:lnTo>
                    <a:pt x="305" y="748"/>
                  </a:lnTo>
                  <a:lnTo>
                    <a:pt x="251" y="877"/>
                  </a:lnTo>
                  <a:lnTo>
                    <a:pt x="242" y="898"/>
                  </a:lnTo>
                  <a:lnTo>
                    <a:pt x="235" y="919"/>
                  </a:lnTo>
                  <a:lnTo>
                    <a:pt x="230" y="939"/>
                  </a:lnTo>
                  <a:lnTo>
                    <a:pt x="227" y="959"/>
                  </a:lnTo>
                  <a:lnTo>
                    <a:pt x="225" y="981"/>
                  </a:lnTo>
                  <a:lnTo>
                    <a:pt x="226" y="994"/>
                  </a:lnTo>
                  <a:lnTo>
                    <a:pt x="227" y="1005"/>
                  </a:lnTo>
                  <a:lnTo>
                    <a:pt x="229" y="1015"/>
                  </a:lnTo>
                  <a:lnTo>
                    <a:pt x="233" y="1023"/>
                  </a:lnTo>
                  <a:lnTo>
                    <a:pt x="238" y="1029"/>
                  </a:lnTo>
                  <a:lnTo>
                    <a:pt x="245" y="1034"/>
                  </a:lnTo>
                  <a:lnTo>
                    <a:pt x="254" y="1037"/>
                  </a:lnTo>
                  <a:lnTo>
                    <a:pt x="265" y="1038"/>
                  </a:lnTo>
                  <a:lnTo>
                    <a:pt x="283" y="1036"/>
                  </a:lnTo>
                  <a:lnTo>
                    <a:pt x="301" y="1031"/>
                  </a:lnTo>
                  <a:lnTo>
                    <a:pt x="319" y="1023"/>
                  </a:lnTo>
                  <a:lnTo>
                    <a:pt x="337" y="1011"/>
                  </a:lnTo>
                  <a:lnTo>
                    <a:pt x="354" y="997"/>
                  </a:lnTo>
                  <a:lnTo>
                    <a:pt x="371" y="979"/>
                  </a:lnTo>
                  <a:lnTo>
                    <a:pt x="387" y="958"/>
                  </a:lnTo>
                  <a:lnTo>
                    <a:pt x="402" y="933"/>
                  </a:lnTo>
                  <a:lnTo>
                    <a:pt x="415" y="906"/>
                  </a:lnTo>
                  <a:lnTo>
                    <a:pt x="428" y="875"/>
                  </a:lnTo>
                  <a:lnTo>
                    <a:pt x="439" y="841"/>
                  </a:lnTo>
                  <a:lnTo>
                    <a:pt x="444" y="830"/>
                  </a:lnTo>
                  <a:lnTo>
                    <a:pt x="446" y="826"/>
                  </a:lnTo>
                  <a:lnTo>
                    <a:pt x="450" y="822"/>
                  </a:lnTo>
                  <a:lnTo>
                    <a:pt x="455" y="819"/>
                  </a:lnTo>
                  <a:lnTo>
                    <a:pt x="462" y="817"/>
                  </a:lnTo>
                  <a:lnTo>
                    <a:pt x="471" y="816"/>
                  </a:lnTo>
                  <a:lnTo>
                    <a:pt x="473" y="816"/>
                  </a:lnTo>
                  <a:lnTo>
                    <a:pt x="481" y="818"/>
                  </a:lnTo>
                  <a:lnTo>
                    <a:pt x="485" y="819"/>
                  </a:lnTo>
                  <a:lnTo>
                    <a:pt x="489" y="821"/>
                  </a:lnTo>
                  <a:lnTo>
                    <a:pt x="493" y="825"/>
                  </a:lnTo>
                  <a:lnTo>
                    <a:pt x="496" y="831"/>
                  </a:lnTo>
                  <a:lnTo>
                    <a:pt x="496" y="838"/>
                  </a:lnTo>
                  <a:lnTo>
                    <a:pt x="496" y="843"/>
                  </a:lnTo>
                  <a:lnTo>
                    <a:pt x="494" y="849"/>
                  </a:lnTo>
                  <a:lnTo>
                    <a:pt x="491" y="859"/>
                  </a:lnTo>
                  <a:lnTo>
                    <a:pt x="487" y="871"/>
                  </a:lnTo>
                  <a:lnTo>
                    <a:pt x="482" y="885"/>
                  </a:lnTo>
                  <a:lnTo>
                    <a:pt x="476" y="900"/>
                  </a:lnTo>
                  <a:lnTo>
                    <a:pt x="469" y="916"/>
                  </a:lnTo>
                  <a:lnTo>
                    <a:pt x="460" y="933"/>
                  </a:lnTo>
                  <a:lnTo>
                    <a:pt x="451" y="950"/>
                  </a:lnTo>
                  <a:lnTo>
                    <a:pt x="439" y="968"/>
                  </a:lnTo>
                  <a:lnTo>
                    <a:pt x="427" y="985"/>
                  </a:lnTo>
                  <a:lnTo>
                    <a:pt x="414" y="1002"/>
                  </a:lnTo>
                  <a:lnTo>
                    <a:pt x="400" y="1018"/>
                  </a:lnTo>
                  <a:lnTo>
                    <a:pt x="383" y="1033"/>
                  </a:lnTo>
                  <a:lnTo>
                    <a:pt x="366" y="1046"/>
                  </a:lnTo>
                  <a:lnTo>
                    <a:pt x="348" y="1058"/>
                  </a:lnTo>
                  <a:lnTo>
                    <a:pt x="328" y="1067"/>
                  </a:lnTo>
                  <a:lnTo>
                    <a:pt x="307" y="1075"/>
                  </a:lnTo>
                  <a:lnTo>
                    <a:pt x="285" y="1079"/>
                  </a:lnTo>
                  <a:lnTo>
                    <a:pt x="261" y="1081"/>
                  </a:lnTo>
                  <a:lnTo>
                    <a:pt x="237" y="1080"/>
                  </a:lnTo>
                  <a:lnTo>
                    <a:pt x="214" y="1076"/>
                  </a:lnTo>
                  <a:lnTo>
                    <a:pt x="193" y="1069"/>
                  </a:lnTo>
                  <a:lnTo>
                    <a:pt x="174" y="1059"/>
                  </a:lnTo>
                  <a:lnTo>
                    <a:pt x="157" y="1048"/>
                  </a:lnTo>
                  <a:lnTo>
                    <a:pt x="142" y="1034"/>
                  </a:lnTo>
                  <a:lnTo>
                    <a:pt x="129" y="1019"/>
                  </a:lnTo>
                  <a:lnTo>
                    <a:pt x="119" y="1003"/>
                  </a:lnTo>
                  <a:lnTo>
                    <a:pt x="112" y="984"/>
                  </a:lnTo>
                  <a:lnTo>
                    <a:pt x="107" y="965"/>
                  </a:lnTo>
                  <a:lnTo>
                    <a:pt x="105" y="945"/>
                  </a:lnTo>
                  <a:lnTo>
                    <a:pt x="107" y="927"/>
                  </a:lnTo>
                  <a:lnTo>
                    <a:pt x="110" y="909"/>
                  </a:lnTo>
                  <a:lnTo>
                    <a:pt x="114" y="893"/>
                  </a:lnTo>
                  <a:lnTo>
                    <a:pt x="120" y="877"/>
                  </a:lnTo>
                  <a:lnTo>
                    <a:pt x="120" y="877"/>
                  </a:lnTo>
                  <a:lnTo>
                    <a:pt x="221" y="620"/>
                  </a:lnTo>
                  <a:lnTo>
                    <a:pt x="232" y="596"/>
                  </a:lnTo>
                  <a:lnTo>
                    <a:pt x="240" y="575"/>
                  </a:lnTo>
                  <a:lnTo>
                    <a:pt x="248" y="557"/>
                  </a:lnTo>
                  <a:lnTo>
                    <a:pt x="254" y="542"/>
                  </a:lnTo>
                  <a:lnTo>
                    <a:pt x="259" y="527"/>
                  </a:lnTo>
                  <a:lnTo>
                    <a:pt x="263" y="515"/>
                  </a:lnTo>
                  <a:lnTo>
                    <a:pt x="266" y="504"/>
                  </a:lnTo>
                  <a:lnTo>
                    <a:pt x="269" y="494"/>
                  </a:lnTo>
                  <a:lnTo>
                    <a:pt x="270" y="485"/>
                  </a:lnTo>
                  <a:lnTo>
                    <a:pt x="271" y="476"/>
                  </a:lnTo>
                  <a:lnTo>
                    <a:pt x="272" y="467"/>
                  </a:lnTo>
                  <a:lnTo>
                    <a:pt x="272" y="458"/>
                  </a:lnTo>
                  <a:lnTo>
                    <a:pt x="271" y="444"/>
                  </a:lnTo>
                  <a:lnTo>
                    <a:pt x="270" y="432"/>
                  </a:lnTo>
                  <a:lnTo>
                    <a:pt x="266" y="422"/>
                  </a:lnTo>
                  <a:lnTo>
                    <a:pt x="262" y="414"/>
                  </a:lnTo>
                  <a:lnTo>
                    <a:pt x="256" y="408"/>
                  </a:lnTo>
                  <a:lnTo>
                    <a:pt x="249" y="404"/>
                  </a:lnTo>
                  <a:lnTo>
                    <a:pt x="241" y="402"/>
                  </a:lnTo>
                  <a:lnTo>
                    <a:pt x="232" y="401"/>
                  </a:lnTo>
                  <a:lnTo>
                    <a:pt x="216" y="402"/>
                  </a:lnTo>
                  <a:lnTo>
                    <a:pt x="201" y="406"/>
                  </a:lnTo>
                  <a:lnTo>
                    <a:pt x="185" y="412"/>
                  </a:lnTo>
                  <a:lnTo>
                    <a:pt x="169" y="421"/>
                  </a:lnTo>
                  <a:lnTo>
                    <a:pt x="154" y="433"/>
                  </a:lnTo>
                  <a:lnTo>
                    <a:pt x="139" y="447"/>
                  </a:lnTo>
                  <a:lnTo>
                    <a:pt x="124" y="465"/>
                  </a:lnTo>
                  <a:lnTo>
                    <a:pt x="109" y="485"/>
                  </a:lnTo>
                  <a:lnTo>
                    <a:pt x="95" y="508"/>
                  </a:lnTo>
                  <a:lnTo>
                    <a:pt x="83" y="535"/>
                  </a:lnTo>
                  <a:lnTo>
                    <a:pt x="70" y="565"/>
                  </a:lnTo>
                  <a:lnTo>
                    <a:pt x="59" y="598"/>
                  </a:lnTo>
                  <a:lnTo>
                    <a:pt x="57" y="606"/>
                  </a:lnTo>
                  <a:lnTo>
                    <a:pt x="54" y="612"/>
                  </a:lnTo>
                  <a:lnTo>
                    <a:pt x="51" y="617"/>
                  </a:lnTo>
                  <a:lnTo>
                    <a:pt x="46" y="620"/>
                  </a:lnTo>
                  <a:lnTo>
                    <a:pt x="39" y="622"/>
                  </a:lnTo>
                  <a:lnTo>
                    <a:pt x="29" y="623"/>
                  </a:lnTo>
                  <a:lnTo>
                    <a:pt x="26" y="623"/>
                  </a:lnTo>
                  <a:lnTo>
                    <a:pt x="22" y="622"/>
                  </a:lnTo>
                  <a:lnTo>
                    <a:pt x="17" y="621"/>
                  </a:lnTo>
                  <a:lnTo>
                    <a:pt x="12" y="620"/>
                  </a:lnTo>
                  <a:lnTo>
                    <a:pt x="7" y="618"/>
                  </a:lnTo>
                  <a:lnTo>
                    <a:pt x="4" y="614"/>
                  </a:lnTo>
                  <a:lnTo>
                    <a:pt x="1" y="608"/>
                  </a:lnTo>
                  <a:lnTo>
                    <a:pt x="0" y="601"/>
                  </a:lnTo>
                  <a:lnTo>
                    <a:pt x="1" y="596"/>
                  </a:lnTo>
                  <a:lnTo>
                    <a:pt x="3" y="588"/>
                  </a:lnTo>
                  <a:lnTo>
                    <a:pt x="5" y="578"/>
                  </a:lnTo>
                  <a:lnTo>
                    <a:pt x="10" y="567"/>
                  </a:lnTo>
                  <a:lnTo>
                    <a:pt x="15" y="553"/>
                  </a:lnTo>
                  <a:lnTo>
                    <a:pt x="21" y="538"/>
                  </a:lnTo>
                  <a:lnTo>
                    <a:pt x="29" y="522"/>
                  </a:lnTo>
                  <a:lnTo>
                    <a:pt x="38" y="505"/>
                  </a:lnTo>
                  <a:lnTo>
                    <a:pt x="48" y="488"/>
                  </a:lnTo>
                  <a:lnTo>
                    <a:pt x="59" y="470"/>
                  </a:lnTo>
                  <a:lnTo>
                    <a:pt x="71" y="453"/>
                  </a:lnTo>
                  <a:lnTo>
                    <a:pt x="84" y="437"/>
                  </a:lnTo>
                  <a:lnTo>
                    <a:pt x="100" y="420"/>
                  </a:lnTo>
                  <a:lnTo>
                    <a:pt x="116" y="406"/>
                  </a:lnTo>
                  <a:lnTo>
                    <a:pt x="133" y="392"/>
                  </a:lnTo>
                  <a:lnTo>
                    <a:pt x="152" y="381"/>
                  </a:lnTo>
                  <a:lnTo>
                    <a:pt x="172" y="371"/>
                  </a:lnTo>
                  <a:lnTo>
                    <a:pt x="193" y="364"/>
                  </a:lnTo>
                  <a:lnTo>
                    <a:pt x="215" y="360"/>
                  </a:lnTo>
                  <a:lnTo>
                    <a:pt x="239" y="358"/>
                  </a:lnTo>
                  <a:close/>
                  <a:moveTo>
                    <a:pt x="453" y="61"/>
                  </a:moveTo>
                  <a:lnTo>
                    <a:pt x="453" y="61"/>
                  </a:lnTo>
                  <a:lnTo>
                    <a:pt x="453" y="61"/>
                  </a:lnTo>
                  <a:close/>
                  <a:moveTo>
                    <a:pt x="388" y="0"/>
                  </a:moveTo>
                  <a:lnTo>
                    <a:pt x="402" y="1"/>
                  </a:lnTo>
                  <a:lnTo>
                    <a:pt x="415" y="5"/>
                  </a:lnTo>
                  <a:lnTo>
                    <a:pt x="426" y="11"/>
                  </a:lnTo>
                  <a:lnTo>
                    <a:pt x="434" y="17"/>
                  </a:lnTo>
                  <a:lnTo>
                    <a:pt x="441" y="26"/>
                  </a:lnTo>
                  <a:lnTo>
                    <a:pt x="446" y="34"/>
                  </a:lnTo>
                  <a:lnTo>
                    <a:pt x="450" y="44"/>
                  </a:lnTo>
                  <a:lnTo>
                    <a:pt x="452" y="52"/>
                  </a:lnTo>
                  <a:lnTo>
                    <a:pt x="453" y="61"/>
                  </a:lnTo>
                  <a:lnTo>
                    <a:pt x="451" y="77"/>
                  </a:lnTo>
                  <a:lnTo>
                    <a:pt x="445" y="92"/>
                  </a:lnTo>
                  <a:lnTo>
                    <a:pt x="437" y="108"/>
                  </a:lnTo>
                  <a:lnTo>
                    <a:pt x="426" y="121"/>
                  </a:lnTo>
                  <a:lnTo>
                    <a:pt x="412" y="133"/>
                  </a:lnTo>
                  <a:lnTo>
                    <a:pt x="396" y="142"/>
                  </a:lnTo>
                  <a:lnTo>
                    <a:pt x="380" y="148"/>
                  </a:lnTo>
                  <a:lnTo>
                    <a:pt x="362" y="150"/>
                  </a:lnTo>
                  <a:lnTo>
                    <a:pt x="348" y="149"/>
                  </a:lnTo>
                  <a:lnTo>
                    <a:pt x="336" y="145"/>
                  </a:lnTo>
                  <a:lnTo>
                    <a:pt x="326" y="140"/>
                  </a:lnTo>
                  <a:lnTo>
                    <a:pt x="318" y="132"/>
                  </a:lnTo>
                  <a:lnTo>
                    <a:pt x="310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8" y="96"/>
                  </a:lnTo>
                  <a:lnTo>
                    <a:pt x="297" y="86"/>
                  </a:lnTo>
                  <a:lnTo>
                    <a:pt x="299" y="69"/>
                  </a:lnTo>
                  <a:lnTo>
                    <a:pt x="306" y="52"/>
                  </a:lnTo>
                  <a:lnTo>
                    <a:pt x="314" y="38"/>
                  </a:lnTo>
                  <a:lnTo>
                    <a:pt x="326" y="26"/>
                  </a:lnTo>
                  <a:lnTo>
                    <a:pt x="340" y="15"/>
                  </a:lnTo>
                  <a:lnTo>
                    <a:pt x="355" y="7"/>
                  </a:lnTo>
                  <a:lnTo>
                    <a:pt x="371" y="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rot="10800000">
            <a:off x="533400" y="2057400"/>
            <a:ext cx="914400" cy="1588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533400" y="2133600"/>
            <a:ext cx="914400" cy="1588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533400" y="2209800"/>
            <a:ext cx="914400" cy="1588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n 59"/>
          <p:cNvSpPr/>
          <p:nvPr/>
        </p:nvSpPr>
        <p:spPr>
          <a:xfrm rot="16200000">
            <a:off x="5295900" y="-876300"/>
            <a:ext cx="381000" cy="5943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>
            <a:off x="6477000" y="1219200"/>
            <a:ext cx="1828800" cy="1219200"/>
          </a:xfrm>
          <a:prstGeom prst="arc">
            <a:avLst>
              <a:gd name="adj1" fmla="val 16200000"/>
              <a:gd name="adj2" fmla="val 12880576"/>
            </a:avLst>
          </a:prstGeom>
          <a:ln w="5715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5334000" y="4572000"/>
            <a:ext cx="10668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28600" y="5105400"/>
            <a:ext cx="4724400" cy="906650"/>
            <a:chOff x="298" y="3351"/>
            <a:chExt cx="16263" cy="3121"/>
          </a:xfrm>
          <a:solidFill>
            <a:srgbClr val="800080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98" y="4697"/>
              <a:ext cx="1010" cy="1461"/>
            </a:xfrm>
            <a:custGeom>
              <a:avLst/>
              <a:gdLst/>
              <a:ahLst/>
              <a:cxnLst>
                <a:cxn ang="0">
                  <a:pos x="288" y="11"/>
                </a:cxn>
                <a:cxn ang="0">
                  <a:pos x="384" y="73"/>
                </a:cxn>
                <a:cxn ang="0">
                  <a:pos x="429" y="194"/>
                </a:cxn>
                <a:cxn ang="0">
                  <a:pos x="500" y="110"/>
                </a:cxn>
                <a:cxn ang="0">
                  <a:pos x="611" y="32"/>
                </a:cxn>
                <a:cxn ang="0">
                  <a:pos x="762" y="0"/>
                </a:cxn>
                <a:cxn ang="0">
                  <a:pos x="899" y="32"/>
                </a:cxn>
                <a:cxn ang="0">
                  <a:pos x="980" y="115"/>
                </a:cxn>
                <a:cxn ang="0">
                  <a:pos x="1010" y="241"/>
                </a:cxn>
                <a:cxn ang="0">
                  <a:pos x="1005" y="335"/>
                </a:cxn>
                <a:cxn ang="0">
                  <a:pos x="980" y="361"/>
                </a:cxn>
                <a:cxn ang="0">
                  <a:pos x="727" y="1393"/>
                </a:cxn>
                <a:cxn ang="0">
                  <a:pos x="702" y="1435"/>
                </a:cxn>
                <a:cxn ang="0">
                  <a:pos x="646" y="1461"/>
                </a:cxn>
                <a:cxn ang="0">
                  <a:pos x="596" y="1440"/>
                </a:cxn>
                <a:cxn ang="0">
                  <a:pos x="586" y="1403"/>
                </a:cxn>
                <a:cxn ang="0">
                  <a:pos x="591" y="1367"/>
                </a:cxn>
                <a:cxn ang="0">
                  <a:pos x="848" y="283"/>
                </a:cxn>
                <a:cxn ang="0">
                  <a:pos x="858" y="215"/>
                </a:cxn>
                <a:cxn ang="0">
                  <a:pos x="853" y="157"/>
                </a:cxn>
                <a:cxn ang="0">
                  <a:pos x="823" y="79"/>
                </a:cxn>
                <a:cxn ang="0">
                  <a:pos x="742" y="47"/>
                </a:cxn>
                <a:cxn ang="0">
                  <a:pos x="621" y="73"/>
                </a:cxn>
                <a:cxn ang="0">
                  <a:pos x="535" y="126"/>
                </a:cxn>
                <a:cxn ang="0">
                  <a:pos x="454" y="220"/>
                </a:cxn>
                <a:cxn ang="0">
                  <a:pos x="399" y="309"/>
                </a:cxn>
                <a:cxn ang="0">
                  <a:pos x="384" y="356"/>
                </a:cxn>
                <a:cxn ang="0">
                  <a:pos x="364" y="435"/>
                </a:cxn>
                <a:cxn ang="0">
                  <a:pos x="328" y="586"/>
                </a:cxn>
                <a:cxn ang="0">
                  <a:pos x="273" y="822"/>
                </a:cxn>
                <a:cxn ang="0">
                  <a:pos x="258" y="906"/>
                </a:cxn>
                <a:cxn ang="0">
                  <a:pos x="237" y="964"/>
                </a:cxn>
                <a:cxn ang="0">
                  <a:pos x="202" y="1000"/>
                </a:cxn>
                <a:cxn ang="0">
                  <a:pos x="177" y="1011"/>
                </a:cxn>
                <a:cxn ang="0">
                  <a:pos x="136" y="1005"/>
                </a:cxn>
                <a:cxn ang="0">
                  <a:pos x="111" y="984"/>
                </a:cxn>
                <a:cxn ang="0">
                  <a:pos x="101" y="953"/>
                </a:cxn>
                <a:cxn ang="0">
                  <a:pos x="116" y="895"/>
                </a:cxn>
                <a:cxn ang="0">
                  <a:pos x="247" y="340"/>
                </a:cxn>
                <a:cxn ang="0">
                  <a:pos x="273" y="236"/>
                </a:cxn>
                <a:cxn ang="0">
                  <a:pos x="283" y="178"/>
                </a:cxn>
                <a:cxn ang="0">
                  <a:pos x="278" y="100"/>
                </a:cxn>
                <a:cxn ang="0">
                  <a:pos x="242" y="58"/>
                </a:cxn>
                <a:cxn ang="0">
                  <a:pos x="172" y="63"/>
                </a:cxn>
                <a:cxn ang="0">
                  <a:pos x="106" y="157"/>
                </a:cxn>
                <a:cxn ang="0">
                  <a:pos x="61" y="319"/>
                </a:cxn>
                <a:cxn ang="0">
                  <a:pos x="45" y="361"/>
                </a:cxn>
                <a:cxn ang="0">
                  <a:pos x="10" y="367"/>
                </a:cxn>
                <a:cxn ang="0">
                  <a:pos x="0" y="346"/>
                </a:cxn>
                <a:cxn ang="0">
                  <a:pos x="15" y="288"/>
                </a:cxn>
                <a:cxn ang="0">
                  <a:pos x="45" y="178"/>
                </a:cxn>
                <a:cxn ang="0">
                  <a:pos x="81" y="100"/>
                </a:cxn>
                <a:cxn ang="0">
                  <a:pos x="136" y="32"/>
                </a:cxn>
                <a:cxn ang="0">
                  <a:pos x="227" y="0"/>
                </a:cxn>
              </a:cxnLst>
              <a:rect l="0" t="0" r="r" b="b"/>
              <a:pathLst>
                <a:path w="1010" h="1461">
                  <a:moveTo>
                    <a:pt x="227" y="0"/>
                  </a:moveTo>
                  <a:lnTo>
                    <a:pt x="288" y="11"/>
                  </a:lnTo>
                  <a:lnTo>
                    <a:pt x="338" y="32"/>
                  </a:lnTo>
                  <a:lnTo>
                    <a:pt x="384" y="73"/>
                  </a:lnTo>
                  <a:lnTo>
                    <a:pt x="414" y="126"/>
                  </a:lnTo>
                  <a:lnTo>
                    <a:pt x="429" y="194"/>
                  </a:lnTo>
                  <a:lnTo>
                    <a:pt x="460" y="147"/>
                  </a:lnTo>
                  <a:lnTo>
                    <a:pt x="500" y="110"/>
                  </a:lnTo>
                  <a:lnTo>
                    <a:pt x="550" y="68"/>
                  </a:lnTo>
                  <a:lnTo>
                    <a:pt x="611" y="32"/>
                  </a:lnTo>
                  <a:lnTo>
                    <a:pt x="682" y="11"/>
                  </a:lnTo>
                  <a:lnTo>
                    <a:pt x="762" y="0"/>
                  </a:lnTo>
                  <a:lnTo>
                    <a:pt x="838" y="11"/>
                  </a:lnTo>
                  <a:lnTo>
                    <a:pt x="899" y="32"/>
                  </a:lnTo>
                  <a:lnTo>
                    <a:pt x="944" y="68"/>
                  </a:lnTo>
                  <a:lnTo>
                    <a:pt x="980" y="115"/>
                  </a:lnTo>
                  <a:lnTo>
                    <a:pt x="1005" y="173"/>
                  </a:lnTo>
                  <a:lnTo>
                    <a:pt x="1010" y="241"/>
                  </a:lnTo>
                  <a:lnTo>
                    <a:pt x="1010" y="293"/>
                  </a:lnTo>
                  <a:lnTo>
                    <a:pt x="1005" y="335"/>
                  </a:lnTo>
                  <a:lnTo>
                    <a:pt x="995" y="372"/>
                  </a:lnTo>
                  <a:lnTo>
                    <a:pt x="980" y="361"/>
                  </a:lnTo>
                  <a:lnTo>
                    <a:pt x="732" y="1372"/>
                  </a:lnTo>
                  <a:lnTo>
                    <a:pt x="727" y="1393"/>
                  </a:lnTo>
                  <a:lnTo>
                    <a:pt x="717" y="1414"/>
                  </a:lnTo>
                  <a:lnTo>
                    <a:pt x="702" y="1435"/>
                  </a:lnTo>
                  <a:lnTo>
                    <a:pt x="682" y="1456"/>
                  </a:lnTo>
                  <a:lnTo>
                    <a:pt x="646" y="1461"/>
                  </a:lnTo>
                  <a:lnTo>
                    <a:pt x="626" y="1461"/>
                  </a:lnTo>
                  <a:lnTo>
                    <a:pt x="596" y="1440"/>
                  </a:lnTo>
                  <a:lnTo>
                    <a:pt x="591" y="1424"/>
                  </a:lnTo>
                  <a:lnTo>
                    <a:pt x="586" y="1403"/>
                  </a:lnTo>
                  <a:lnTo>
                    <a:pt x="586" y="1382"/>
                  </a:lnTo>
                  <a:lnTo>
                    <a:pt x="591" y="1367"/>
                  </a:lnTo>
                  <a:lnTo>
                    <a:pt x="838" y="340"/>
                  </a:lnTo>
                  <a:lnTo>
                    <a:pt x="848" y="283"/>
                  </a:lnTo>
                  <a:lnTo>
                    <a:pt x="853" y="241"/>
                  </a:lnTo>
                  <a:lnTo>
                    <a:pt x="858" y="215"/>
                  </a:lnTo>
                  <a:lnTo>
                    <a:pt x="858" y="199"/>
                  </a:lnTo>
                  <a:lnTo>
                    <a:pt x="853" y="157"/>
                  </a:lnTo>
                  <a:lnTo>
                    <a:pt x="843" y="115"/>
                  </a:lnTo>
                  <a:lnTo>
                    <a:pt x="823" y="79"/>
                  </a:lnTo>
                  <a:lnTo>
                    <a:pt x="788" y="58"/>
                  </a:lnTo>
                  <a:lnTo>
                    <a:pt x="742" y="47"/>
                  </a:lnTo>
                  <a:lnTo>
                    <a:pt x="677" y="52"/>
                  </a:lnTo>
                  <a:lnTo>
                    <a:pt x="621" y="73"/>
                  </a:lnTo>
                  <a:lnTo>
                    <a:pt x="576" y="100"/>
                  </a:lnTo>
                  <a:lnTo>
                    <a:pt x="535" y="126"/>
                  </a:lnTo>
                  <a:lnTo>
                    <a:pt x="495" y="168"/>
                  </a:lnTo>
                  <a:lnTo>
                    <a:pt x="454" y="220"/>
                  </a:lnTo>
                  <a:lnTo>
                    <a:pt x="424" y="272"/>
                  </a:lnTo>
                  <a:lnTo>
                    <a:pt x="399" y="309"/>
                  </a:lnTo>
                  <a:lnTo>
                    <a:pt x="389" y="335"/>
                  </a:lnTo>
                  <a:lnTo>
                    <a:pt x="384" y="356"/>
                  </a:lnTo>
                  <a:lnTo>
                    <a:pt x="379" y="388"/>
                  </a:lnTo>
                  <a:lnTo>
                    <a:pt x="364" y="435"/>
                  </a:lnTo>
                  <a:lnTo>
                    <a:pt x="348" y="513"/>
                  </a:lnTo>
                  <a:lnTo>
                    <a:pt x="328" y="586"/>
                  </a:lnTo>
                  <a:lnTo>
                    <a:pt x="283" y="785"/>
                  </a:lnTo>
                  <a:lnTo>
                    <a:pt x="273" y="822"/>
                  </a:lnTo>
                  <a:lnTo>
                    <a:pt x="268" y="864"/>
                  </a:lnTo>
                  <a:lnTo>
                    <a:pt x="258" y="906"/>
                  </a:lnTo>
                  <a:lnTo>
                    <a:pt x="247" y="932"/>
                  </a:lnTo>
                  <a:lnTo>
                    <a:pt x="237" y="964"/>
                  </a:lnTo>
                  <a:lnTo>
                    <a:pt x="217" y="995"/>
                  </a:lnTo>
                  <a:lnTo>
                    <a:pt x="202" y="1000"/>
                  </a:lnTo>
                  <a:lnTo>
                    <a:pt x="192" y="1005"/>
                  </a:lnTo>
                  <a:lnTo>
                    <a:pt x="177" y="1011"/>
                  </a:lnTo>
                  <a:lnTo>
                    <a:pt x="152" y="1011"/>
                  </a:lnTo>
                  <a:lnTo>
                    <a:pt x="136" y="1005"/>
                  </a:lnTo>
                  <a:lnTo>
                    <a:pt x="121" y="995"/>
                  </a:lnTo>
                  <a:lnTo>
                    <a:pt x="111" y="984"/>
                  </a:lnTo>
                  <a:lnTo>
                    <a:pt x="101" y="969"/>
                  </a:lnTo>
                  <a:lnTo>
                    <a:pt x="101" y="953"/>
                  </a:lnTo>
                  <a:lnTo>
                    <a:pt x="106" y="932"/>
                  </a:lnTo>
                  <a:lnTo>
                    <a:pt x="116" y="895"/>
                  </a:lnTo>
                  <a:lnTo>
                    <a:pt x="121" y="854"/>
                  </a:lnTo>
                  <a:lnTo>
                    <a:pt x="247" y="340"/>
                  </a:lnTo>
                  <a:lnTo>
                    <a:pt x="263" y="283"/>
                  </a:lnTo>
                  <a:lnTo>
                    <a:pt x="273" y="236"/>
                  </a:lnTo>
                  <a:lnTo>
                    <a:pt x="278" y="204"/>
                  </a:lnTo>
                  <a:lnTo>
                    <a:pt x="283" y="178"/>
                  </a:lnTo>
                  <a:lnTo>
                    <a:pt x="283" y="147"/>
                  </a:lnTo>
                  <a:lnTo>
                    <a:pt x="278" y="100"/>
                  </a:lnTo>
                  <a:lnTo>
                    <a:pt x="263" y="68"/>
                  </a:lnTo>
                  <a:lnTo>
                    <a:pt x="242" y="58"/>
                  </a:lnTo>
                  <a:lnTo>
                    <a:pt x="217" y="52"/>
                  </a:lnTo>
                  <a:lnTo>
                    <a:pt x="172" y="63"/>
                  </a:lnTo>
                  <a:lnTo>
                    <a:pt x="136" y="100"/>
                  </a:lnTo>
                  <a:lnTo>
                    <a:pt x="106" y="157"/>
                  </a:lnTo>
                  <a:lnTo>
                    <a:pt x="81" y="230"/>
                  </a:lnTo>
                  <a:lnTo>
                    <a:pt x="61" y="319"/>
                  </a:lnTo>
                  <a:lnTo>
                    <a:pt x="56" y="340"/>
                  </a:lnTo>
                  <a:lnTo>
                    <a:pt x="45" y="361"/>
                  </a:lnTo>
                  <a:lnTo>
                    <a:pt x="40" y="367"/>
                  </a:lnTo>
                  <a:lnTo>
                    <a:pt x="10" y="367"/>
                  </a:lnTo>
                  <a:lnTo>
                    <a:pt x="0" y="356"/>
                  </a:lnTo>
                  <a:lnTo>
                    <a:pt x="0" y="346"/>
                  </a:lnTo>
                  <a:lnTo>
                    <a:pt x="5" y="325"/>
                  </a:lnTo>
                  <a:lnTo>
                    <a:pt x="15" y="288"/>
                  </a:lnTo>
                  <a:lnTo>
                    <a:pt x="25" y="236"/>
                  </a:lnTo>
                  <a:lnTo>
                    <a:pt x="45" y="178"/>
                  </a:lnTo>
                  <a:lnTo>
                    <a:pt x="66" y="126"/>
                  </a:lnTo>
                  <a:lnTo>
                    <a:pt x="81" y="100"/>
                  </a:lnTo>
                  <a:lnTo>
                    <a:pt x="106" y="68"/>
                  </a:lnTo>
                  <a:lnTo>
                    <a:pt x="136" y="32"/>
                  </a:lnTo>
                  <a:lnTo>
                    <a:pt x="177" y="11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000" y="4383"/>
              <a:ext cx="1428" cy="1487"/>
            </a:xfrm>
            <a:custGeom>
              <a:avLst/>
              <a:gdLst/>
              <a:ahLst/>
              <a:cxnLst>
                <a:cxn ang="0">
                  <a:pos x="701" y="0"/>
                </a:cxn>
                <a:cxn ang="0">
                  <a:pos x="732" y="0"/>
                </a:cxn>
                <a:cxn ang="0">
                  <a:pos x="752" y="21"/>
                </a:cxn>
                <a:cxn ang="0">
                  <a:pos x="752" y="31"/>
                </a:cxn>
                <a:cxn ang="0">
                  <a:pos x="757" y="47"/>
                </a:cxn>
                <a:cxn ang="0">
                  <a:pos x="757" y="696"/>
                </a:cxn>
                <a:cxn ang="0">
                  <a:pos x="1393" y="696"/>
                </a:cxn>
                <a:cxn ang="0">
                  <a:pos x="1413" y="707"/>
                </a:cxn>
                <a:cxn ang="0">
                  <a:pos x="1423" y="717"/>
                </a:cxn>
                <a:cxn ang="0">
                  <a:pos x="1428" y="728"/>
                </a:cxn>
                <a:cxn ang="0">
                  <a:pos x="1428" y="759"/>
                </a:cxn>
                <a:cxn ang="0">
                  <a:pos x="1423" y="770"/>
                </a:cxn>
                <a:cxn ang="0">
                  <a:pos x="1413" y="780"/>
                </a:cxn>
                <a:cxn ang="0">
                  <a:pos x="1393" y="791"/>
                </a:cxn>
                <a:cxn ang="0">
                  <a:pos x="757" y="791"/>
                </a:cxn>
                <a:cxn ang="0">
                  <a:pos x="757" y="1440"/>
                </a:cxn>
                <a:cxn ang="0">
                  <a:pos x="752" y="1456"/>
                </a:cxn>
                <a:cxn ang="0">
                  <a:pos x="752" y="1466"/>
                </a:cxn>
                <a:cxn ang="0">
                  <a:pos x="732" y="1487"/>
                </a:cxn>
                <a:cxn ang="0">
                  <a:pos x="701" y="1487"/>
                </a:cxn>
                <a:cxn ang="0">
                  <a:pos x="691" y="1482"/>
                </a:cxn>
                <a:cxn ang="0">
                  <a:pos x="681" y="1471"/>
                </a:cxn>
                <a:cxn ang="0">
                  <a:pos x="671" y="1450"/>
                </a:cxn>
                <a:cxn ang="0">
                  <a:pos x="671" y="791"/>
                </a:cxn>
                <a:cxn ang="0">
                  <a:pos x="35" y="791"/>
                </a:cxn>
                <a:cxn ang="0">
                  <a:pos x="15" y="780"/>
                </a:cxn>
                <a:cxn ang="0">
                  <a:pos x="5" y="770"/>
                </a:cxn>
                <a:cxn ang="0">
                  <a:pos x="0" y="759"/>
                </a:cxn>
                <a:cxn ang="0">
                  <a:pos x="0" y="728"/>
                </a:cxn>
                <a:cxn ang="0">
                  <a:pos x="5" y="717"/>
                </a:cxn>
                <a:cxn ang="0">
                  <a:pos x="15" y="707"/>
                </a:cxn>
                <a:cxn ang="0">
                  <a:pos x="35" y="696"/>
                </a:cxn>
                <a:cxn ang="0">
                  <a:pos x="671" y="696"/>
                </a:cxn>
                <a:cxn ang="0">
                  <a:pos x="671" y="37"/>
                </a:cxn>
                <a:cxn ang="0">
                  <a:pos x="681" y="16"/>
                </a:cxn>
                <a:cxn ang="0">
                  <a:pos x="691" y="5"/>
                </a:cxn>
                <a:cxn ang="0">
                  <a:pos x="701" y="0"/>
                </a:cxn>
              </a:cxnLst>
              <a:rect l="0" t="0" r="r" b="b"/>
              <a:pathLst>
                <a:path w="1428" h="1487">
                  <a:moveTo>
                    <a:pt x="701" y="0"/>
                  </a:moveTo>
                  <a:lnTo>
                    <a:pt x="732" y="0"/>
                  </a:lnTo>
                  <a:lnTo>
                    <a:pt x="752" y="21"/>
                  </a:lnTo>
                  <a:lnTo>
                    <a:pt x="752" y="31"/>
                  </a:lnTo>
                  <a:lnTo>
                    <a:pt x="757" y="47"/>
                  </a:lnTo>
                  <a:lnTo>
                    <a:pt x="757" y="696"/>
                  </a:lnTo>
                  <a:lnTo>
                    <a:pt x="1393" y="696"/>
                  </a:lnTo>
                  <a:lnTo>
                    <a:pt x="1413" y="707"/>
                  </a:lnTo>
                  <a:lnTo>
                    <a:pt x="1423" y="717"/>
                  </a:lnTo>
                  <a:lnTo>
                    <a:pt x="1428" y="728"/>
                  </a:lnTo>
                  <a:lnTo>
                    <a:pt x="1428" y="759"/>
                  </a:lnTo>
                  <a:lnTo>
                    <a:pt x="1423" y="770"/>
                  </a:lnTo>
                  <a:lnTo>
                    <a:pt x="1413" y="780"/>
                  </a:lnTo>
                  <a:lnTo>
                    <a:pt x="1393" y="791"/>
                  </a:lnTo>
                  <a:lnTo>
                    <a:pt x="757" y="791"/>
                  </a:lnTo>
                  <a:lnTo>
                    <a:pt x="757" y="1440"/>
                  </a:lnTo>
                  <a:lnTo>
                    <a:pt x="752" y="1456"/>
                  </a:lnTo>
                  <a:lnTo>
                    <a:pt x="752" y="1466"/>
                  </a:lnTo>
                  <a:lnTo>
                    <a:pt x="732" y="1487"/>
                  </a:lnTo>
                  <a:lnTo>
                    <a:pt x="701" y="1487"/>
                  </a:lnTo>
                  <a:lnTo>
                    <a:pt x="691" y="1482"/>
                  </a:lnTo>
                  <a:lnTo>
                    <a:pt x="681" y="1471"/>
                  </a:lnTo>
                  <a:lnTo>
                    <a:pt x="671" y="1450"/>
                  </a:lnTo>
                  <a:lnTo>
                    <a:pt x="671" y="791"/>
                  </a:lnTo>
                  <a:lnTo>
                    <a:pt x="35" y="791"/>
                  </a:lnTo>
                  <a:lnTo>
                    <a:pt x="15" y="780"/>
                  </a:lnTo>
                  <a:lnTo>
                    <a:pt x="5" y="770"/>
                  </a:lnTo>
                  <a:lnTo>
                    <a:pt x="0" y="759"/>
                  </a:lnTo>
                  <a:lnTo>
                    <a:pt x="0" y="728"/>
                  </a:lnTo>
                  <a:lnTo>
                    <a:pt x="5" y="717"/>
                  </a:lnTo>
                  <a:lnTo>
                    <a:pt x="15" y="707"/>
                  </a:lnTo>
                  <a:lnTo>
                    <a:pt x="35" y="696"/>
                  </a:lnTo>
                  <a:lnTo>
                    <a:pt x="671" y="696"/>
                  </a:lnTo>
                  <a:lnTo>
                    <a:pt x="671" y="37"/>
                  </a:lnTo>
                  <a:lnTo>
                    <a:pt x="681" y="16"/>
                  </a:lnTo>
                  <a:lnTo>
                    <a:pt x="691" y="5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095" y="4723"/>
              <a:ext cx="1040" cy="979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984" y="0"/>
                </a:cxn>
                <a:cxn ang="0">
                  <a:pos x="1010" y="6"/>
                </a:cxn>
                <a:cxn ang="0">
                  <a:pos x="1030" y="21"/>
                </a:cxn>
                <a:cxn ang="0">
                  <a:pos x="1040" y="53"/>
                </a:cxn>
                <a:cxn ang="0">
                  <a:pos x="1030" y="89"/>
                </a:cxn>
                <a:cxn ang="0">
                  <a:pos x="1010" y="115"/>
                </a:cxn>
                <a:cxn ang="0">
                  <a:pos x="984" y="121"/>
                </a:cxn>
                <a:cxn ang="0">
                  <a:pos x="954" y="131"/>
                </a:cxn>
                <a:cxn ang="0">
                  <a:pos x="570" y="131"/>
                </a:cxn>
                <a:cxn ang="0">
                  <a:pos x="570" y="121"/>
                </a:cxn>
                <a:cxn ang="0">
                  <a:pos x="429" y="880"/>
                </a:cxn>
                <a:cxn ang="0">
                  <a:pos x="424" y="906"/>
                </a:cxn>
                <a:cxn ang="0">
                  <a:pos x="414" y="932"/>
                </a:cxn>
                <a:cxn ang="0">
                  <a:pos x="399" y="953"/>
                </a:cxn>
                <a:cxn ang="0">
                  <a:pos x="373" y="974"/>
                </a:cxn>
                <a:cxn ang="0">
                  <a:pos x="338" y="979"/>
                </a:cxn>
                <a:cxn ang="0">
                  <a:pos x="323" y="979"/>
                </a:cxn>
                <a:cxn ang="0">
                  <a:pos x="308" y="969"/>
                </a:cxn>
                <a:cxn ang="0">
                  <a:pos x="293" y="964"/>
                </a:cxn>
                <a:cxn ang="0">
                  <a:pos x="283" y="943"/>
                </a:cxn>
                <a:cxn ang="0">
                  <a:pos x="278" y="927"/>
                </a:cxn>
                <a:cxn ang="0">
                  <a:pos x="278" y="911"/>
                </a:cxn>
                <a:cxn ang="0">
                  <a:pos x="283" y="901"/>
                </a:cxn>
                <a:cxn ang="0">
                  <a:pos x="293" y="869"/>
                </a:cxn>
                <a:cxn ang="0">
                  <a:pos x="293" y="854"/>
                </a:cxn>
                <a:cxn ang="0">
                  <a:pos x="298" y="838"/>
                </a:cxn>
                <a:cxn ang="0">
                  <a:pos x="510" y="121"/>
                </a:cxn>
                <a:cxn ang="0">
                  <a:pos x="308" y="121"/>
                </a:cxn>
                <a:cxn ang="0">
                  <a:pos x="267" y="131"/>
                </a:cxn>
                <a:cxn ang="0">
                  <a:pos x="222" y="147"/>
                </a:cxn>
                <a:cxn ang="0">
                  <a:pos x="172" y="178"/>
                </a:cxn>
                <a:cxn ang="0">
                  <a:pos x="116" y="225"/>
                </a:cxn>
                <a:cxn ang="0">
                  <a:pos x="60" y="299"/>
                </a:cxn>
                <a:cxn ang="0">
                  <a:pos x="35" y="325"/>
                </a:cxn>
                <a:cxn ang="0">
                  <a:pos x="15" y="325"/>
                </a:cxn>
                <a:cxn ang="0">
                  <a:pos x="5" y="320"/>
                </a:cxn>
                <a:cxn ang="0">
                  <a:pos x="0" y="314"/>
                </a:cxn>
                <a:cxn ang="0">
                  <a:pos x="0" y="304"/>
                </a:cxn>
                <a:cxn ang="0">
                  <a:pos x="5" y="283"/>
                </a:cxn>
                <a:cxn ang="0">
                  <a:pos x="55" y="204"/>
                </a:cxn>
                <a:cxn ang="0">
                  <a:pos x="91" y="152"/>
                </a:cxn>
                <a:cxn ang="0">
                  <a:pos x="131" y="105"/>
                </a:cxn>
                <a:cxn ang="0">
                  <a:pos x="187" y="53"/>
                </a:cxn>
                <a:cxn ang="0">
                  <a:pos x="237" y="21"/>
                </a:cxn>
                <a:cxn ang="0">
                  <a:pos x="283" y="6"/>
                </a:cxn>
                <a:cxn ang="0">
                  <a:pos x="323" y="0"/>
                </a:cxn>
              </a:cxnLst>
              <a:rect l="0" t="0" r="r" b="b"/>
              <a:pathLst>
                <a:path w="1040" h="979">
                  <a:moveTo>
                    <a:pt x="323" y="0"/>
                  </a:moveTo>
                  <a:lnTo>
                    <a:pt x="984" y="0"/>
                  </a:lnTo>
                  <a:lnTo>
                    <a:pt x="1010" y="6"/>
                  </a:lnTo>
                  <a:lnTo>
                    <a:pt x="1030" y="21"/>
                  </a:lnTo>
                  <a:lnTo>
                    <a:pt x="1040" y="53"/>
                  </a:lnTo>
                  <a:lnTo>
                    <a:pt x="1030" y="89"/>
                  </a:lnTo>
                  <a:lnTo>
                    <a:pt x="1010" y="115"/>
                  </a:lnTo>
                  <a:lnTo>
                    <a:pt x="984" y="121"/>
                  </a:lnTo>
                  <a:lnTo>
                    <a:pt x="954" y="131"/>
                  </a:lnTo>
                  <a:lnTo>
                    <a:pt x="570" y="131"/>
                  </a:lnTo>
                  <a:lnTo>
                    <a:pt x="570" y="121"/>
                  </a:lnTo>
                  <a:lnTo>
                    <a:pt x="429" y="880"/>
                  </a:lnTo>
                  <a:lnTo>
                    <a:pt x="424" y="906"/>
                  </a:lnTo>
                  <a:lnTo>
                    <a:pt x="414" y="932"/>
                  </a:lnTo>
                  <a:lnTo>
                    <a:pt x="399" y="953"/>
                  </a:lnTo>
                  <a:lnTo>
                    <a:pt x="373" y="974"/>
                  </a:lnTo>
                  <a:lnTo>
                    <a:pt x="338" y="979"/>
                  </a:lnTo>
                  <a:lnTo>
                    <a:pt x="323" y="979"/>
                  </a:lnTo>
                  <a:lnTo>
                    <a:pt x="308" y="969"/>
                  </a:lnTo>
                  <a:lnTo>
                    <a:pt x="293" y="964"/>
                  </a:lnTo>
                  <a:lnTo>
                    <a:pt x="283" y="943"/>
                  </a:lnTo>
                  <a:lnTo>
                    <a:pt x="278" y="927"/>
                  </a:lnTo>
                  <a:lnTo>
                    <a:pt x="278" y="911"/>
                  </a:lnTo>
                  <a:lnTo>
                    <a:pt x="283" y="901"/>
                  </a:lnTo>
                  <a:lnTo>
                    <a:pt x="293" y="869"/>
                  </a:lnTo>
                  <a:lnTo>
                    <a:pt x="293" y="854"/>
                  </a:lnTo>
                  <a:lnTo>
                    <a:pt x="298" y="838"/>
                  </a:lnTo>
                  <a:lnTo>
                    <a:pt x="510" y="121"/>
                  </a:lnTo>
                  <a:lnTo>
                    <a:pt x="308" y="121"/>
                  </a:lnTo>
                  <a:lnTo>
                    <a:pt x="267" y="131"/>
                  </a:lnTo>
                  <a:lnTo>
                    <a:pt x="222" y="147"/>
                  </a:lnTo>
                  <a:lnTo>
                    <a:pt x="172" y="178"/>
                  </a:lnTo>
                  <a:lnTo>
                    <a:pt x="116" y="225"/>
                  </a:lnTo>
                  <a:lnTo>
                    <a:pt x="60" y="299"/>
                  </a:lnTo>
                  <a:lnTo>
                    <a:pt x="35" y="325"/>
                  </a:lnTo>
                  <a:lnTo>
                    <a:pt x="15" y="325"/>
                  </a:lnTo>
                  <a:lnTo>
                    <a:pt x="5" y="320"/>
                  </a:lnTo>
                  <a:lnTo>
                    <a:pt x="0" y="314"/>
                  </a:lnTo>
                  <a:lnTo>
                    <a:pt x="0" y="304"/>
                  </a:lnTo>
                  <a:lnTo>
                    <a:pt x="5" y="283"/>
                  </a:lnTo>
                  <a:lnTo>
                    <a:pt x="55" y="204"/>
                  </a:lnTo>
                  <a:lnTo>
                    <a:pt x="91" y="152"/>
                  </a:lnTo>
                  <a:lnTo>
                    <a:pt x="131" y="105"/>
                  </a:lnTo>
                  <a:lnTo>
                    <a:pt x="187" y="53"/>
                  </a:lnTo>
                  <a:lnTo>
                    <a:pt x="237" y="21"/>
                  </a:lnTo>
                  <a:lnTo>
                    <a:pt x="283" y="6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751" y="5011"/>
              <a:ext cx="227" cy="2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6" y="11"/>
                </a:cxn>
                <a:cxn ang="0">
                  <a:pos x="192" y="37"/>
                </a:cxn>
                <a:cxn ang="0">
                  <a:pos x="217" y="74"/>
                </a:cxn>
                <a:cxn ang="0">
                  <a:pos x="227" y="121"/>
                </a:cxn>
                <a:cxn ang="0">
                  <a:pos x="217" y="168"/>
                </a:cxn>
                <a:cxn ang="0">
                  <a:pos x="192" y="204"/>
                </a:cxn>
                <a:cxn ang="0">
                  <a:pos x="156" y="231"/>
                </a:cxn>
                <a:cxn ang="0">
                  <a:pos x="116" y="241"/>
                </a:cxn>
                <a:cxn ang="0">
                  <a:pos x="71" y="231"/>
                </a:cxn>
                <a:cxn ang="0">
                  <a:pos x="35" y="204"/>
                </a:cxn>
                <a:cxn ang="0">
                  <a:pos x="10" y="168"/>
                </a:cxn>
                <a:cxn ang="0">
                  <a:pos x="0" y="121"/>
                </a:cxn>
                <a:cxn ang="0">
                  <a:pos x="10" y="74"/>
                </a:cxn>
                <a:cxn ang="0">
                  <a:pos x="35" y="37"/>
                </a:cxn>
                <a:cxn ang="0">
                  <a:pos x="71" y="11"/>
                </a:cxn>
                <a:cxn ang="0">
                  <a:pos x="116" y="0"/>
                </a:cxn>
              </a:cxnLst>
              <a:rect l="0" t="0" r="r" b="b"/>
              <a:pathLst>
                <a:path w="227" h="241">
                  <a:moveTo>
                    <a:pt x="116" y="0"/>
                  </a:moveTo>
                  <a:lnTo>
                    <a:pt x="156" y="11"/>
                  </a:lnTo>
                  <a:lnTo>
                    <a:pt x="192" y="37"/>
                  </a:lnTo>
                  <a:lnTo>
                    <a:pt x="217" y="74"/>
                  </a:lnTo>
                  <a:lnTo>
                    <a:pt x="227" y="121"/>
                  </a:lnTo>
                  <a:lnTo>
                    <a:pt x="217" y="168"/>
                  </a:lnTo>
                  <a:lnTo>
                    <a:pt x="192" y="204"/>
                  </a:lnTo>
                  <a:lnTo>
                    <a:pt x="156" y="231"/>
                  </a:lnTo>
                  <a:lnTo>
                    <a:pt x="116" y="241"/>
                  </a:lnTo>
                  <a:lnTo>
                    <a:pt x="71" y="231"/>
                  </a:lnTo>
                  <a:lnTo>
                    <a:pt x="35" y="204"/>
                  </a:lnTo>
                  <a:lnTo>
                    <a:pt x="10" y="168"/>
                  </a:lnTo>
                  <a:lnTo>
                    <a:pt x="0" y="121"/>
                  </a:lnTo>
                  <a:lnTo>
                    <a:pt x="10" y="74"/>
                  </a:lnTo>
                  <a:lnTo>
                    <a:pt x="35" y="37"/>
                  </a:lnTo>
                  <a:lnTo>
                    <a:pt x="71" y="11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6710" y="4702"/>
              <a:ext cx="1207" cy="1011"/>
            </a:xfrm>
            <a:custGeom>
              <a:avLst/>
              <a:gdLst/>
              <a:ahLst/>
              <a:cxnLst>
                <a:cxn ang="0">
                  <a:pos x="535" y="53"/>
                </a:cxn>
                <a:cxn ang="0">
                  <a:pos x="419" y="110"/>
                </a:cxn>
                <a:cxn ang="0">
                  <a:pos x="293" y="252"/>
                </a:cxn>
                <a:cxn ang="0">
                  <a:pos x="227" y="398"/>
                </a:cxn>
                <a:cxn ang="0">
                  <a:pos x="182" y="571"/>
                </a:cxn>
                <a:cxn ang="0">
                  <a:pos x="167" y="718"/>
                </a:cxn>
                <a:cxn ang="0">
                  <a:pos x="197" y="864"/>
                </a:cxn>
                <a:cxn ang="0">
                  <a:pos x="293" y="948"/>
                </a:cxn>
                <a:cxn ang="0">
                  <a:pos x="424" y="953"/>
                </a:cxn>
                <a:cxn ang="0">
                  <a:pos x="591" y="906"/>
                </a:cxn>
                <a:cxn ang="0">
                  <a:pos x="803" y="765"/>
                </a:cxn>
                <a:cxn ang="0">
                  <a:pos x="798" y="383"/>
                </a:cxn>
                <a:cxn ang="0">
                  <a:pos x="763" y="184"/>
                </a:cxn>
                <a:cxn ang="0">
                  <a:pos x="697" y="84"/>
                </a:cxn>
                <a:cxn ang="0">
                  <a:pos x="586" y="47"/>
                </a:cxn>
                <a:cxn ang="0">
                  <a:pos x="636" y="6"/>
                </a:cxn>
                <a:cxn ang="0">
                  <a:pos x="747" y="42"/>
                </a:cxn>
                <a:cxn ang="0">
                  <a:pos x="848" y="126"/>
                </a:cxn>
                <a:cxn ang="0">
                  <a:pos x="919" y="262"/>
                </a:cxn>
                <a:cxn ang="0">
                  <a:pos x="944" y="461"/>
                </a:cxn>
                <a:cxn ang="0">
                  <a:pos x="939" y="592"/>
                </a:cxn>
                <a:cxn ang="0">
                  <a:pos x="1066" y="377"/>
                </a:cxn>
                <a:cxn ang="0">
                  <a:pos x="1156" y="121"/>
                </a:cxn>
                <a:cxn ang="0">
                  <a:pos x="1161" y="110"/>
                </a:cxn>
                <a:cxn ang="0">
                  <a:pos x="1192" y="105"/>
                </a:cxn>
                <a:cxn ang="0">
                  <a:pos x="1202" y="116"/>
                </a:cxn>
                <a:cxn ang="0">
                  <a:pos x="1207" y="131"/>
                </a:cxn>
                <a:cxn ang="0">
                  <a:pos x="1192" y="189"/>
                </a:cxn>
                <a:cxn ang="0">
                  <a:pos x="1141" y="341"/>
                </a:cxn>
                <a:cxn ang="0">
                  <a:pos x="1035" y="545"/>
                </a:cxn>
                <a:cxn ang="0">
                  <a:pos x="949" y="671"/>
                </a:cxn>
                <a:cxn ang="0">
                  <a:pos x="939" y="686"/>
                </a:cxn>
                <a:cxn ang="0">
                  <a:pos x="949" y="869"/>
                </a:cxn>
                <a:cxn ang="0">
                  <a:pos x="980" y="953"/>
                </a:cxn>
                <a:cxn ang="0">
                  <a:pos x="1015" y="964"/>
                </a:cxn>
                <a:cxn ang="0">
                  <a:pos x="1071" y="938"/>
                </a:cxn>
                <a:cxn ang="0">
                  <a:pos x="1136" y="833"/>
                </a:cxn>
                <a:cxn ang="0">
                  <a:pos x="1161" y="828"/>
                </a:cxn>
                <a:cxn ang="0">
                  <a:pos x="1177" y="854"/>
                </a:cxn>
                <a:cxn ang="0">
                  <a:pos x="1146" y="927"/>
                </a:cxn>
                <a:cxn ang="0">
                  <a:pos x="1060" y="1000"/>
                </a:cxn>
                <a:cxn ang="0">
                  <a:pos x="929" y="1000"/>
                </a:cxn>
                <a:cxn ang="0">
                  <a:pos x="828" y="906"/>
                </a:cxn>
                <a:cxn ang="0">
                  <a:pos x="682" y="911"/>
                </a:cxn>
                <a:cxn ang="0">
                  <a:pos x="455" y="1000"/>
                </a:cxn>
                <a:cxn ang="0">
                  <a:pos x="258" y="1000"/>
                </a:cxn>
                <a:cxn ang="0">
                  <a:pos x="116" y="927"/>
                </a:cxn>
                <a:cxn ang="0">
                  <a:pos x="30" y="801"/>
                </a:cxn>
                <a:cxn ang="0">
                  <a:pos x="0" y="634"/>
                </a:cxn>
                <a:cxn ang="0">
                  <a:pos x="66" y="372"/>
                </a:cxn>
                <a:cxn ang="0">
                  <a:pos x="227" y="152"/>
                </a:cxn>
                <a:cxn ang="0">
                  <a:pos x="455" y="21"/>
                </a:cxn>
              </a:cxnLst>
              <a:rect l="0" t="0" r="r" b="b"/>
              <a:pathLst>
                <a:path w="1207" h="1011">
                  <a:moveTo>
                    <a:pt x="586" y="47"/>
                  </a:moveTo>
                  <a:lnTo>
                    <a:pt x="535" y="53"/>
                  </a:lnTo>
                  <a:lnTo>
                    <a:pt x="480" y="74"/>
                  </a:lnTo>
                  <a:lnTo>
                    <a:pt x="419" y="110"/>
                  </a:lnTo>
                  <a:lnTo>
                    <a:pt x="354" y="168"/>
                  </a:lnTo>
                  <a:lnTo>
                    <a:pt x="293" y="252"/>
                  </a:lnTo>
                  <a:lnTo>
                    <a:pt x="258" y="320"/>
                  </a:lnTo>
                  <a:lnTo>
                    <a:pt x="227" y="398"/>
                  </a:lnTo>
                  <a:lnTo>
                    <a:pt x="202" y="487"/>
                  </a:lnTo>
                  <a:lnTo>
                    <a:pt x="182" y="571"/>
                  </a:lnTo>
                  <a:lnTo>
                    <a:pt x="172" y="655"/>
                  </a:lnTo>
                  <a:lnTo>
                    <a:pt x="167" y="718"/>
                  </a:lnTo>
                  <a:lnTo>
                    <a:pt x="177" y="796"/>
                  </a:lnTo>
                  <a:lnTo>
                    <a:pt x="197" y="864"/>
                  </a:lnTo>
                  <a:lnTo>
                    <a:pt x="237" y="917"/>
                  </a:lnTo>
                  <a:lnTo>
                    <a:pt x="293" y="948"/>
                  </a:lnTo>
                  <a:lnTo>
                    <a:pt x="364" y="959"/>
                  </a:lnTo>
                  <a:lnTo>
                    <a:pt x="424" y="953"/>
                  </a:lnTo>
                  <a:lnTo>
                    <a:pt x="500" y="938"/>
                  </a:lnTo>
                  <a:lnTo>
                    <a:pt x="591" y="906"/>
                  </a:lnTo>
                  <a:lnTo>
                    <a:pt x="692" y="854"/>
                  </a:lnTo>
                  <a:lnTo>
                    <a:pt x="803" y="765"/>
                  </a:lnTo>
                  <a:lnTo>
                    <a:pt x="798" y="718"/>
                  </a:lnTo>
                  <a:lnTo>
                    <a:pt x="798" y="383"/>
                  </a:lnTo>
                  <a:lnTo>
                    <a:pt x="778" y="246"/>
                  </a:lnTo>
                  <a:lnTo>
                    <a:pt x="763" y="184"/>
                  </a:lnTo>
                  <a:lnTo>
                    <a:pt x="737" y="131"/>
                  </a:lnTo>
                  <a:lnTo>
                    <a:pt x="697" y="84"/>
                  </a:lnTo>
                  <a:lnTo>
                    <a:pt x="651" y="58"/>
                  </a:lnTo>
                  <a:lnTo>
                    <a:pt x="586" y="47"/>
                  </a:lnTo>
                  <a:close/>
                  <a:moveTo>
                    <a:pt x="581" y="0"/>
                  </a:moveTo>
                  <a:lnTo>
                    <a:pt x="636" y="6"/>
                  </a:lnTo>
                  <a:lnTo>
                    <a:pt x="692" y="16"/>
                  </a:lnTo>
                  <a:lnTo>
                    <a:pt x="747" y="42"/>
                  </a:lnTo>
                  <a:lnTo>
                    <a:pt x="798" y="79"/>
                  </a:lnTo>
                  <a:lnTo>
                    <a:pt x="848" y="126"/>
                  </a:lnTo>
                  <a:lnTo>
                    <a:pt x="884" y="184"/>
                  </a:lnTo>
                  <a:lnTo>
                    <a:pt x="919" y="262"/>
                  </a:lnTo>
                  <a:lnTo>
                    <a:pt x="939" y="351"/>
                  </a:lnTo>
                  <a:lnTo>
                    <a:pt x="944" y="461"/>
                  </a:lnTo>
                  <a:lnTo>
                    <a:pt x="939" y="456"/>
                  </a:lnTo>
                  <a:lnTo>
                    <a:pt x="939" y="592"/>
                  </a:lnTo>
                  <a:lnTo>
                    <a:pt x="1010" y="492"/>
                  </a:lnTo>
                  <a:lnTo>
                    <a:pt x="1066" y="377"/>
                  </a:lnTo>
                  <a:lnTo>
                    <a:pt x="1111" y="262"/>
                  </a:lnTo>
                  <a:lnTo>
                    <a:pt x="1156" y="121"/>
                  </a:lnTo>
                  <a:lnTo>
                    <a:pt x="1156" y="110"/>
                  </a:lnTo>
                  <a:lnTo>
                    <a:pt x="1161" y="110"/>
                  </a:lnTo>
                  <a:lnTo>
                    <a:pt x="1172" y="105"/>
                  </a:lnTo>
                  <a:lnTo>
                    <a:pt x="1192" y="105"/>
                  </a:lnTo>
                  <a:lnTo>
                    <a:pt x="1202" y="110"/>
                  </a:lnTo>
                  <a:lnTo>
                    <a:pt x="1202" y="116"/>
                  </a:lnTo>
                  <a:lnTo>
                    <a:pt x="1207" y="121"/>
                  </a:lnTo>
                  <a:lnTo>
                    <a:pt x="1207" y="131"/>
                  </a:lnTo>
                  <a:lnTo>
                    <a:pt x="1202" y="142"/>
                  </a:lnTo>
                  <a:lnTo>
                    <a:pt x="1192" y="189"/>
                  </a:lnTo>
                  <a:lnTo>
                    <a:pt x="1172" y="257"/>
                  </a:lnTo>
                  <a:lnTo>
                    <a:pt x="1141" y="341"/>
                  </a:lnTo>
                  <a:lnTo>
                    <a:pt x="1096" y="435"/>
                  </a:lnTo>
                  <a:lnTo>
                    <a:pt x="1035" y="545"/>
                  </a:lnTo>
                  <a:lnTo>
                    <a:pt x="959" y="655"/>
                  </a:lnTo>
                  <a:lnTo>
                    <a:pt x="949" y="671"/>
                  </a:lnTo>
                  <a:lnTo>
                    <a:pt x="944" y="681"/>
                  </a:lnTo>
                  <a:lnTo>
                    <a:pt x="939" y="686"/>
                  </a:lnTo>
                  <a:lnTo>
                    <a:pt x="939" y="817"/>
                  </a:lnTo>
                  <a:lnTo>
                    <a:pt x="949" y="869"/>
                  </a:lnTo>
                  <a:lnTo>
                    <a:pt x="959" y="917"/>
                  </a:lnTo>
                  <a:lnTo>
                    <a:pt x="980" y="953"/>
                  </a:lnTo>
                  <a:lnTo>
                    <a:pt x="1005" y="964"/>
                  </a:lnTo>
                  <a:lnTo>
                    <a:pt x="1015" y="964"/>
                  </a:lnTo>
                  <a:lnTo>
                    <a:pt x="1040" y="959"/>
                  </a:lnTo>
                  <a:lnTo>
                    <a:pt x="1071" y="938"/>
                  </a:lnTo>
                  <a:lnTo>
                    <a:pt x="1101" y="906"/>
                  </a:lnTo>
                  <a:lnTo>
                    <a:pt x="1136" y="833"/>
                  </a:lnTo>
                  <a:lnTo>
                    <a:pt x="1141" y="828"/>
                  </a:lnTo>
                  <a:lnTo>
                    <a:pt x="1161" y="828"/>
                  </a:lnTo>
                  <a:lnTo>
                    <a:pt x="1166" y="833"/>
                  </a:lnTo>
                  <a:lnTo>
                    <a:pt x="1177" y="854"/>
                  </a:lnTo>
                  <a:lnTo>
                    <a:pt x="1166" y="885"/>
                  </a:lnTo>
                  <a:lnTo>
                    <a:pt x="1146" y="927"/>
                  </a:lnTo>
                  <a:lnTo>
                    <a:pt x="1111" y="964"/>
                  </a:lnTo>
                  <a:lnTo>
                    <a:pt x="1060" y="1000"/>
                  </a:lnTo>
                  <a:lnTo>
                    <a:pt x="1000" y="1011"/>
                  </a:lnTo>
                  <a:lnTo>
                    <a:pt x="929" y="1000"/>
                  </a:lnTo>
                  <a:lnTo>
                    <a:pt x="874" y="964"/>
                  </a:lnTo>
                  <a:lnTo>
                    <a:pt x="828" y="906"/>
                  </a:lnTo>
                  <a:lnTo>
                    <a:pt x="803" y="828"/>
                  </a:lnTo>
                  <a:lnTo>
                    <a:pt x="682" y="911"/>
                  </a:lnTo>
                  <a:lnTo>
                    <a:pt x="566" y="969"/>
                  </a:lnTo>
                  <a:lnTo>
                    <a:pt x="455" y="1000"/>
                  </a:lnTo>
                  <a:lnTo>
                    <a:pt x="349" y="1011"/>
                  </a:lnTo>
                  <a:lnTo>
                    <a:pt x="258" y="1000"/>
                  </a:lnTo>
                  <a:lnTo>
                    <a:pt x="182" y="974"/>
                  </a:lnTo>
                  <a:lnTo>
                    <a:pt x="116" y="927"/>
                  </a:lnTo>
                  <a:lnTo>
                    <a:pt x="66" y="869"/>
                  </a:lnTo>
                  <a:lnTo>
                    <a:pt x="30" y="801"/>
                  </a:lnTo>
                  <a:lnTo>
                    <a:pt x="10" y="723"/>
                  </a:lnTo>
                  <a:lnTo>
                    <a:pt x="0" y="634"/>
                  </a:lnTo>
                  <a:lnTo>
                    <a:pt x="15" y="498"/>
                  </a:lnTo>
                  <a:lnTo>
                    <a:pt x="66" y="372"/>
                  </a:lnTo>
                  <a:lnTo>
                    <a:pt x="137" y="252"/>
                  </a:lnTo>
                  <a:lnTo>
                    <a:pt x="227" y="152"/>
                  </a:lnTo>
                  <a:lnTo>
                    <a:pt x="338" y="68"/>
                  </a:lnTo>
                  <a:lnTo>
                    <a:pt x="455" y="21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8750" y="4870"/>
              <a:ext cx="1429" cy="518"/>
            </a:xfrm>
            <a:custGeom>
              <a:avLst/>
              <a:gdLst/>
              <a:ahLst/>
              <a:cxnLst>
                <a:cxn ang="0">
                  <a:pos x="35" y="429"/>
                </a:cxn>
                <a:cxn ang="0">
                  <a:pos x="1393" y="429"/>
                </a:cxn>
                <a:cxn ang="0">
                  <a:pos x="1414" y="440"/>
                </a:cxn>
                <a:cxn ang="0">
                  <a:pos x="1424" y="450"/>
                </a:cxn>
                <a:cxn ang="0">
                  <a:pos x="1429" y="461"/>
                </a:cxn>
                <a:cxn ang="0">
                  <a:pos x="1429" y="492"/>
                </a:cxn>
                <a:cxn ang="0">
                  <a:pos x="1409" y="513"/>
                </a:cxn>
                <a:cxn ang="0">
                  <a:pos x="1398" y="513"/>
                </a:cxn>
                <a:cxn ang="0">
                  <a:pos x="1383" y="518"/>
                </a:cxn>
                <a:cxn ang="0">
                  <a:pos x="45" y="518"/>
                </a:cxn>
                <a:cxn ang="0">
                  <a:pos x="30" y="513"/>
                </a:cxn>
                <a:cxn ang="0">
                  <a:pos x="20" y="513"/>
                </a:cxn>
                <a:cxn ang="0">
                  <a:pos x="0" y="492"/>
                </a:cxn>
                <a:cxn ang="0">
                  <a:pos x="0" y="461"/>
                </a:cxn>
                <a:cxn ang="0">
                  <a:pos x="5" y="450"/>
                </a:cxn>
                <a:cxn ang="0">
                  <a:pos x="15" y="440"/>
                </a:cxn>
                <a:cxn ang="0">
                  <a:pos x="35" y="429"/>
                </a:cxn>
                <a:cxn ang="0">
                  <a:pos x="45" y="0"/>
                </a:cxn>
                <a:cxn ang="0">
                  <a:pos x="1383" y="0"/>
                </a:cxn>
                <a:cxn ang="0">
                  <a:pos x="1398" y="5"/>
                </a:cxn>
                <a:cxn ang="0">
                  <a:pos x="1409" y="5"/>
                </a:cxn>
                <a:cxn ang="0">
                  <a:pos x="1429" y="26"/>
                </a:cxn>
                <a:cxn ang="0">
                  <a:pos x="1429" y="57"/>
                </a:cxn>
                <a:cxn ang="0">
                  <a:pos x="1424" y="68"/>
                </a:cxn>
                <a:cxn ang="0">
                  <a:pos x="1414" y="78"/>
                </a:cxn>
                <a:cxn ang="0">
                  <a:pos x="1393" y="89"/>
                </a:cxn>
                <a:cxn ang="0">
                  <a:pos x="35" y="89"/>
                </a:cxn>
                <a:cxn ang="0">
                  <a:pos x="15" y="78"/>
                </a:cxn>
                <a:cxn ang="0">
                  <a:pos x="5" y="68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20" y="5"/>
                </a:cxn>
                <a:cxn ang="0">
                  <a:pos x="30" y="5"/>
                </a:cxn>
                <a:cxn ang="0">
                  <a:pos x="45" y="0"/>
                </a:cxn>
              </a:cxnLst>
              <a:rect l="0" t="0" r="r" b="b"/>
              <a:pathLst>
                <a:path w="1429" h="518">
                  <a:moveTo>
                    <a:pt x="35" y="429"/>
                  </a:moveTo>
                  <a:lnTo>
                    <a:pt x="1393" y="429"/>
                  </a:lnTo>
                  <a:lnTo>
                    <a:pt x="1414" y="440"/>
                  </a:lnTo>
                  <a:lnTo>
                    <a:pt x="1424" y="450"/>
                  </a:lnTo>
                  <a:lnTo>
                    <a:pt x="1429" y="461"/>
                  </a:lnTo>
                  <a:lnTo>
                    <a:pt x="1429" y="492"/>
                  </a:lnTo>
                  <a:lnTo>
                    <a:pt x="1409" y="513"/>
                  </a:lnTo>
                  <a:lnTo>
                    <a:pt x="1398" y="513"/>
                  </a:lnTo>
                  <a:lnTo>
                    <a:pt x="1383" y="518"/>
                  </a:lnTo>
                  <a:lnTo>
                    <a:pt x="45" y="518"/>
                  </a:lnTo>
                  <a:lnTo>
                    <a:pt x="30" y="513"/>
                  </a:lnTo>
                  <a:lnTo>
                    <a:pt x="20" y="513"/>
                  </a:lnTo>
                  <a:lnTo>
                    <a:pt x="0" y="492"/>
                  </a:lnTo>
                  <a:lnTo>
                    <a:pt x="0" y="461"/>
                  </a:lnTo>
                  <a:lnTo>
                    <a:pt x="5" y="450"/>
                  </a:lnTo>
                  <a:lnTo>
                    <a:pt x="15" y="440"/>
                  </a:lnTo>
                  <a:lnTo>
                    <a:pt x="35" y="429"/>
                  </a:lnTo>
                  <a:close/>
                  <a:moveTo>
                    <a:pt x="45" y="0"/>
                  </a:moveTo>
                  <a:lnTo>
                    <a:pt x="1383" y="0"/>
                  </a:lnTo>
                  <a:lnTo>
                    <a:pt x="1398" y="5"/>
                  </a:lnTo>
                  <a:lnTo>
                    <a:pt x="1409" y="5"/>
                  </a:lnTo>
                  <a:lnTo>
                    <a:pt x="1429" y="26"/>
                  </a:lnTo>
                  <a:lnTo>
                    <a:pt x="1429" y="57"/>
                  </a:lnTo>
                  <a:lnTo>
                    <a:pt x="1424" y="68"/>
                  </a:lnTo>
                  <a:lnTo>
                    <a:pt x="1414" y="78"/>
                  </a:lnTo>
                  <a:lnTo>
                    <a:pt x="1393" y="89"/>
                  </a:lnTo>
                  <a:lnTo>
                    <a:pt x="35" y="89"/>
                  </a:lnTo>
                  <a:lnTo>
                    <a:pt x="15" y="78"/>
                  </a:lnTo>
                  <a:lnTo>
                    <a:pt x="5" y="68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1244" y="3676"/>
              <a:ext cx="879" cy="1157"/>
            </a:xfrm>
            <a:custGeom>
              <a:avLst/>
              <a:gdLst/>
              <a:ahLst/>
              <a:cxnLst>
                <a:cxn ang="0">
                  <a:pos x="399" y="461"/>
                </a:cxn>
                <a:cxn ang="0">
                  <a:pos x="278" y="534"/>
                </a:cxn>
                <a:cxn ang="0">
                  <a:pos x="202" y="628"/>
                </a:cxn>
                <a:cxn ang="0">
                  <a:pos x="172" y="707"/>
                </a:cxn>
                <a:cxn ang="0">
                  <a:pos x="141" y="817"/>
                </a:cxn>
                <a:cxn ang="0">
                  <a:pos x="126" y="922"/>
                </a:cxn>
                <a:cxn ang="0">
                  <a:pos x="136" y="979"/>
                </a:cxn>
                <a:cxn ang="0">
                  <a:pos x="172" y="1047"/>
                </a:cxn>
                <a:cxn ang="0">
                  <a:pos x="252" y="1100"/>
                </a:cxn>
                <a:cxn ang="0">
                  <a:pos x="323" y="1105"/>
                </a:cxn>
                <a:cxn ang="0">
                  <a:pos x="470" y="1063"/>
                </a:cxn>
                <a:cxn ang="0">
                  <a:pos x="576" y="958"/>
                </a:cxn>
                <a:cxn ang="0">
                  <a:pos x="641" y="827"/>
                </a:cxn>
                <a:cxn ang="0">
                  <a:pos x="672" y="707"/>
                </a:cxn>
                <a:cxn ang="0">
                  <a:pos x="672" y="618"/>
                </a:cxn>
                <a:cxn ang="0">
                  <a:pos x="631" y="524"/>
                </a:cxn>
                <a:cxn ang="0">
                  <a:pos x="540" y="461"/>
                </a:cxn>
                <a:cxn ang="0">
                  <a:pos x="505" y="0"/>
                </a:cxn>
                <a:cxn ang="0">
                  <a:pos x="667" y="37"/>
                </a:cxn>
                <a:cxn ang="0">
                  <a:pos x="793" y="141"/>
                </a:cxn>
                <a:cxn ang="0">
                  <a:pos x="868" y="314"/>
                </a:cxn>
                <a:cxn ang="0">
                  <a:pos x="874" y="492"/>
                </a:cxn>
                <a:cxn ang="0">
                  <a:pos x="843" y="655"/>
                </a:cxn>
                <a:cxn ang="0">
                  <a:pos x="773" y="833"/>
                </a:cxn>
                <a:cxn ang="0">
                  <a:pos x="667" y="995"/>
                </a:cxn>
                <a:cxn ang="0">
                  <a:pos x="515" y="1110"/>
                </a:cxn>
                <a:cxn ang="0">
                  <a:pos x="323" y="1157"/>
                </a:cxn>
                <a:cxn ang="0">
                  <a:pos x="172" y="1126"/>
                </a:cxn>
                <a:cxn ang="0">
                  <a:pos x="71" y="1053"/>
                </a:cxn>
                <a:cxn ang="0">
                  <a:pos x="15" y="958"/>
                </a:cxn>
                <a:cxn ang="0">
                  <a:pos x="0" y="869"/>
                </a:cxn>
                <a:cxn ang="0">
                  <a:pos x="20" y="754"/>
                </a:cxn>
                <a:cxn ang="0">
                  <a:pos x="66" y="644"/>
                </a:cxn>
                <a:cxn ang="0">
                  <a:pos x="192" y="508"/>
                </a:cxn>
                <a:cxn ang="0">
                  <a:pos x="374" y="419"/>
                </a:cxn>
                <a:cxn ang="0">
                  <a:pos x="550" y="419"/>
                </a:cxn>
                <a:cxn ang="0">
                  <a:pos x="656" y="487"/>
                </a:cxn>
                <a:cxn ang="0">
                  <a:pos x="707" y="592"/>
                </a:cxn>
                <a:cxn ang="0">
                  <a:pos x="742" y="513"/>
                </a:cxn>
                <a:cxn ang="0">
                  <a:pos x="757" y="393"/>
                </a:cxn>
                <a:cxn ang="0">
                  <a:pos x="747" y="257"/>
                </a:cxn>
                <a:cxn ang="0">
                  <a:pos x="697" y="136"/>
                </a:cxn>
                <a:cxn ang="0">
                  <a:pos x="606" y="68"/>
                </a:cxn>
                <a:cxn ang="0">
                  <a:pos x="505" y="47"/>
                </a:cxn>
                <a:cxn ang="0">
                  <a:pos x="434" y="52"/>
                </a:cxn>
                <a:cxn ang="0">
                  <a:pos x="328" y="110"/>
                </a:cxn>
                <a:cxn ang="0">
                  <a:pos x="288" y="168"/>
                </a:cxn>
                <a:cxn ang="0">
                  <a:pos x="308" y="173"/>
                </a:cxn>
                <a:cxn ang="0">
                  <a:pos x="333" y="209"/>
                </a:cxn>
                <a:cxn ang="0">
                  <a:pos x="328" y="251"/>
                </a:cxn>
                <a:cxn ang="0">
                  <a:pos x="283" y="298"/>
                </a:cxn>
                <a:cxn ang="0">
                  <a:pos x="227" y="309"/>
                </a:cxn>
                <a:cxn ang="0">
                  <a:pos x="197" y="288"/>
                </a:cxn>
                <a:cxn ang="0">
                  <a:pos x="187" y="251"/>
                </a:cxn>
                <a:cxn ang="0">
                  <a:pos x="202" y="194"/>
                </a:cxn>
                <a:cxn ang="0">
                  <a:pos x="252" y="110"/>
                </a:cxn>
                <a:cxn ang="0">
                  <a:pos x="348" y="31"/>
                </a:cxn>
                <a:cxn ang="0">
                  <a:pos x="505" y="0"/>
                </a:cxn>
              </a:cxnLst>
              <a:rect l="0" t="0" r="r" b="b"/>
              <a:pathLst>
                <a:path w="879" h="1157">
                  <a:moveTo>
                    <a:pt x="475" y="450"/>
                  </a:moveTo>
                  <a:lnTo>
                    <a:pt x="399" y="461"/>
                  </a:lnTo>
                  <a:lnTo>
                    <a:pt x="333" y="492"/>
                  </a:lnTo>
                  <a:lnTo>
                    <a:pt x="278" y="534"/>
                  </a:lnTo>
                  <a:lnTo>
                    <a:pt x="232" y="581"/>
                  </a:lnTo>
                  <a:lnTo>
                    <a:pt x="202" y="628"/>
                  </a:lnTo>
                  <a:lnTo>
                    <a:pt x="182" y="670"/>
                  </a:lnTo>
                  <a:lnTo>
                    <a:pt x="172" y="707"/>
                  </a:lnTo>
                  <a:lnTo>
                    <a:pt x="157" y="759"/>
                  </a:lnTo>
                  <a:lnTo>
                    <a:pt x="141" y="817"/>
                  </a:lnTo>
                  <a:lnTo>
                    <a:pt x="131" y="874"/>
                  </a:lnTo>
                  <a:lnTo>
                    <a:pt x="126" y="922"/>
                  </a:lnTo>
                  <a:lnTo>
                    <a:pt x="126" y="948"/>
                  </a:lnTo>
                  <a:lnTo>
                    <a:pt x="136" y="979"/>
                  </a:lnTo>
                  <a:lnTo>
                    <a:pt x="146" y="1016"/>
                  </a:lnTo>
                  <a:lnTo>
                    <a:pt x="172" y="1047"/>
                  </a:lnTo>
                  <a:lnTo>
                    <a:pt x="207" y="1079"/>
                  </a:lnTo>
                  <a:lnTo>
                    <a:pt x="252" y="1100"/>
                  </a:lnTo>
                  <a:lnTo>
                    <a:pt x="318" y="1105"/>
                  </a:lnTo>
                  <a:lnTo>
                    <a:pt x="323" y="1105"/>
                  </a:lnTo>
                  <a:lnTo>
                    <a:pt x="404" y="1094"/>
                  </a:lnTo>
                  <a:lnTo>
                    <a:pt x="470" y="1063"/>
                  </a:lnTo>
                  <a:lnTo>
                    <a:pt x="525" y="1016"/>
                  </a:lnTo>
                  <a:lnTo>
                    <a:pt x="576" y="958"/>
                  </a:lnTo>
                  <a:lnTo>
                    <a:pt x="611" y="890"/>
                  </a:lnTo>
                  <a:lnTo>
                    <a:pt x="641" y="827"/>
                  </a:lnTo>
                  <a:lnTo>
                    <a:pt x="661" y="764"/>
                  </a:lnTo>
                  <a:lnTo>
                    <a:pt x="672" y="707"/>
                  </a:lnTo>
                  <a:lnTo>
                    <a:pt x="677" y="665"/>
                  </a:lnTo>
                  <a:lnTo>
                    <a:pt x="672" y="618"/>
                  </a:lnTo>
                  <a:lnTo>
                    <a:pt x="656" y="566"/>
                  </a:lnTo>
                  <a:lnTo>
                    <a:pt x="631" y="524"/>
                  </a:lnTo>
                  <a:lnTo>
                    <a:pt x="591" y="487"/>
                  </a:lnTo>
                  <a:lnTo>
                    <a:pt x="540" y="461"/>
                  </a:lnTo>
                  <a:lnTo>
                    <a:pt x="475" y="450"/>
                  </a:lnTo>
                  <a:close/>
                  <a:moveTo>
                    <a:pt x="505" y="0"/>
                  </a:moveTo>
                  <a:lnTo>
                    <a:pt x="591" y="10"/>
                  </a:lnTo>
                  <a:lnTo>
                    <a:pt x="667" y="37"/>
                  </a:lnTo>
                  <a:lnTo>
                    <a:pt x="737" y="84"/>
                  </a:lnTo>
                  <a:lnTo>
                    <a:pt x="793" y="141"/>
                  </a:lnTo>
                  <a:lnTo>
                    <a:pt x="838" y="220"/>
                  </a:lnTo>
                  <a:lnTo>
                    <a:pt x="868" y="314"/>
                  </a:lnTo>
                  <a:lnTo>
                    <a:pt x="879" y="424"/>
                  </a:lnTo>
                  <a:lnTo>
                    <a:pt x="874" y="492"/>
                  </a:lnTo>
                  <a:lnTo>
                    <a:pt x="863" y="571"/>
                  </a:lnTo>
                  <a:lnTo>
                    <a:pt x="843" y="655"/>
                  </a:lnTo>
                  <a:lnTo>
                    <a:pt x="813" y="744"/>
                  </a:lnTo>
                  <a:lnTo>
                    <a:pt x="773" y="833"/>
                  </a:lnTo>
                  <a:lnTo>
                    <a:pt x="722" y="916"/>
                  </a:lnTo>
                  <a:lnTo>
                    <a:pt x="667" y="995"/>
                  </a:lnTo>
                  <a:lnTo>
                    <a:pt x="596" y="1058"/>
                  </a:lnTo>
                  <a:lnTo>
                    <a:pt x="515" y="1110"/>
                  </a:lnTo>
                  <a:lnTo>
                    <a:pt x="424" y="1147"/>
                  </a:lnTo>
                  <a:lnTo>
                    <a:pt x="323" y="1157"/>
                  </a:lnTo>
                  <a:lnTo>
                    <a:pt x="237" y="1147"/>
                  </a:lnTo>
                  <a:lnTo>
                    <a:pt x="172" y="1126"/>
                  </a:lnTo>
                  <a:lnTo>
                    <a:pt x="116" y="1094"/>
                  </a:lnTo>
                  <a:lnTo>
                    <a:pt x="71" y="1053"/>
                  </a:lnTo>
                  <a:lnTo>
                    <a:pt x="40" y="1011"/>
                  </a:lnTo>
                  <a:lnTo>
                    <a:pt x="15" y="958"/>
                  </a:lnTo>
                  <a:lnTo>
                    <a:pt x="5" y="911"/>
                  </a:lnTo>
                  <a:lnTo>
                    <a:pt x="0" y="869"/>
                  </a:lnTo>
                  <a:lnTo>
                    <a:pt x="5" y="806"/>
                  </a:lnTo>
                  <a:lnTo>
                    <a:pt x="20" y="754"/>
                  </a:lnTo>
                  <a:lnTo>
                    <a:pt x="30" y="717"/>
                  </a:lnTo>
                  <a:lnTo>
                    <a:pt x="66" y="644"/>
                  </a:lnTo>
                  <a:lnTo>
                    <a:pt x="121" y="571"/>
                  </a:lnTo>
                  <a:lnTo>
                    <a:pt x="192" y="508"/>
                  </a:lnTo>
                  <a:lnTo>
                    <a:pt x="278" y="456"/>
                  </a:lnTo>
                  <a:lnTo>
                    <a:pt x="374" y="419"/>
                  </a:lnTo>
                  <a:lnTo>
                    <a:pt x="475" y="408"/>
                  </a:lnTo>
                  <a:lnTo>
                    <a:pt x="550" y="419"/>
                  </a:lnTo>
                  <a:lnTo>
                    <a:pt x="611" y="445"/>
                  </a:lnTo>
                  <a:lnTo>
                    <a:pt x="656" y="487"/>
                  </a:lnTo>
                  <a:lnTo>
                    <a:pt x="687" y="539"/>
                  </a:lnTo>
                  <a:lnTo>
                    <a:pt x="707" y="592"/>
                  </a:lnTo>
                  <a:lnTo>
                    <a:pt x="722" y="597"/>
                  </a:lnTo>
                  <a:lnTo>
                    <a:pt x="742" y="513"/>
                  </a:lnTo>
                  <a:lnTo>
                    <a:pt x="752" y="445"/>
                  </a:lnTo>
                  <a:lnTo>
                    <a:pt x="757" y="393"/>
                  </a:lnTo>
                  <a:lnTo>
                    <a:pt x="757" y="346"/>
                  </a:lnTo>
                  <a:lnTo>
                    <a:pt x="747" y="257"/>
                  </a:lnTo>
                  <a:lnTo>
                    <a:pt x="727" y="188"/>
                  </a:lnTo>
                  <a:lnTo>
                    <a:pt x="697" y="136"/>
                  </a:lnTo>
                  <a:lnTo>
                    <a:pt x="651" y="94"/>
                  </a:lnTo>
                  <a:lnTo>
                    <a:pt x="606" y="68"/>
                  </a:lnTo>
                  <a:lnTo>
                    <a:pt x="555" y="52"/>
                  </a:lnTo>
                  <a:lnTo>
                    <a:pt x="505" y="47"/>
                  </a:lnTo>
                  <a:lnTo>
                    <a:pt x="480" y="47"/>
                  </a:lnTo>
                  <a:lnTo>
                    <a:pt x="434" y="52"/>
                  </a:lnTo>
                  <a:lnTo>
                    <a:pt x="384" y="73"/>
                  </a:lnTo>
                  <a:lnTo>
                    <a:pt x="328" y="110"/>
                  </a:lnTo>
                  <a:lnTo>
                    <a:pt x="278" y="168"/>
                  </a:lnTo>
                  <a:lnTo>
                    <a:pt x="288" y="168"/>
                  </a:lnTo>
                  <a:lnTo>
                    <a:pt x="298" y="173"/>
                  </a:lnTo>
                  <a:lnTo>
                    <a:pt x="308" y="173"/>
                  </a:lnTo>
                  <a:lnTo>
                    <a:pt x="328" y="194"/>
                  </a:lnTo>
                  <a:lnTo>
                    <a:pt x="333" y="209"/>
                  </a:lnTo>
                  <a:lnTo>
                    <a:pt x="333" y="225"/>
                  </a:lnTo>
                  <a:lnTo>
                    <a:pt x="328" y="251"/>
                  </a:lnTo>
                  <a:lnTo>
                    <a:pt x="313" y="283"/>
                  </a:lnTo>
                  <a:lnTo>
                    <a:pt x="283" y="298"/>
                  </a:lnTo>
                  <a:lnTo>
                    <a:pt x="247" y="309"/>
                  </a:lnTo>
                  <a:lnTo>
                    <a:pt x="227" y="309"/>
                  </a:lnTo>
                  <a:lnTo>
                    <a:pt x="212" y="304"/>
                  </a:lnTo>
                  <a:lnTo>
                    <a:pt x="197" y="288"/>
                  </a:lnTo>
                  <a:lnTo>
                    <a:pt x="187" y="267"/>
                  </a:lnTo>
                  <a:lnTo>
                    <a:pt x="187" y="251"/>
                  </a:lnTo>
                  <a:lnTo>
                    <a:pt x="192" y="225"/>
                  </a:lnTo>
                  <a:lnTo>
                    <a:pt x="202" y="194"/>
                  </a:lnTo>
                  <a:lnTo>
                    <a:pt x="222" y="152"/>
                  </a:lnTo>
                  <a:lnTo>
                    <a:pt x="252" y="110"/>
                  </a:lnTo>
                  <a:lnTo>
                    <a:pt x="293" y="68"/>
                  </a:lnTo>
                  <a:lnTo>
                    <a:pt x="348" y="31"/>
                  </a:lnTo>
                  <a:lnTo>
                    <a:pt x="419" y="1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2239" y="3723"/>
              <a:ext cx="1701" cy="1152"/>
            </a:xfrm>
            <a:custGeom>
              <a:avLst/>
              <a:gdLst/>
              <a:ahLst/>
              <a:cxnLst>
                <a:cxn ang="0">
                  <a:pos x="1600" y="5"/>
                </a:cxn>
                <a:cxn ang="0">
                  <a:pos x="1656" y="37"/>
                </a:cxn>
                <a:cxn ang="0">
                  <a:pos x="1696" y="115"/>
                </a:cxn>
                <a:cxn ang="0">
                  <a:pos x="1691" y="272"/>
                </a:cxn>
                <a:cxn ang="0">
                  <a:pos x="1605" y="498"/>
                </a:cxn>
                <a:cxn ang="0">
                  <a:pos x="1449" y="759"/>
                </a:cxn>
                <a:cxn ang="0">
                  <a:pos x="1237" y="1032"/>
                </a:cxn>
                <a:cxn ang="0">
                  <a:pos x="1186" y="1095"/>
                </a:cxn>
                <a:cxn ang="0">
                  <a:pos x="1136" y="1142"/>
                </a:cxn>
                <a:cxn ang="0">
                  <a:pos x="1115" y="1152"/>
                </a:cxn>
                <a:cxn ang="0">
                  <a:pos x="1105" y="1142"/>
                </a:cxn>
                <a:cxn ang="0">
                  <a:pos x="1100" y="1063"/>
                </a:cxn>
                <a:cxn ang="0">
                  <a:pos x="1085" y="896"/>
                </a:cxn>
                <a:cxn ang="0">
                  <a:pos x="1045" y="634"/>
                </a:cxn>
                <a:cxn ang="0">
                  <a:pos x="969" y="330"/>
                </a:cxn>
                <a:cxn ang="0">
                  <a:pos x="868" y="257"/>
                </a:cxn>
                <a:cxn ang="0">
                  <a:pos x="737" y="482"/>
                </a:cxn>
                <a:cxn ang="0">
                  <a:pos x="540" y="780"/>
                </a:cxn>
                <a:cxn ang="0">
                  <a:pos x="267" y="1121"/>
                </a:cxn>
                <a:cxn ang="0">
                  <a:pos x="247" y="1142"/>
                </a:cxn>
                <a:cxn ang="0">
                  <a:pos x="227" y="1152"/>
                </a:cxn>
                <a:cxn ang="0">
                  <a:pos x="217" y="1136"/>
                </a:cxn>
                <a:cxn ang="0">
                  <a:pos x="222" y="1100"/>
                </a:cxn>
                <a:cxn ang="0">
                  <a:pos x="237" y="969"/>
                </a:cxn>
                <a:cxn ang="0">
                  <a:pos x="257" y="728"/>
                </a:cxn>
                <a:cxn ang="0">
                  <a:pos x="262" y="534"/>
                </a:cxn>
                <a:cxn ang="0">
                  <a:pos x="242" y="361"/>
                </a:cxn>
                <a:cxn ang="0">
                  <a:pos x="192" y="204"/>
                </a:cxn>
                <a:cxn ang="0">
                  <a:pos x="96" y="105"/>
                </a:cxn>
                <a:cxn ang="0">
                  <a:pos x="30" y="94"/>
                </a:cxn>
                <a:cxn ang="0">
                  <a:pos x="10" y="89"/>
                </a:cxn>
                <a:cxn ang="0">
                  <a:pos x="20" y="47"/>
                </a:cxn>
                <a:cxn ang="0">
                  <a:pos x="86" y="11"/>
                </a:cxn>
                <a:cxn ang="0">
                  <a:pos x="181" y="16"/>
                </a:cxn>
                <a:cxn ang="0">
                  <a:pos x="282" y="89"/>
                </a:cxn>
                <a:cxn ang="0">
                  <a:pos x="343" y="210"/>
                </a:cxn>
                <a:cxn ang="0">
                  <a:pos x="383" y="414"/>
                </a:cxn>
                <a:cxn ang="0">
                  <a:pos x="388" y="639"/>
                </a:cxn>
                <a:cxn ang="0">
                  <a:pos x="368" y="890"/>
                </a:cxn>
                <a:cxn ang="0">
                  <a:pos x="732" y="382"/>
                </a:cxn>
                <a:cxn ang="0">
                  <a:pos x="888" y="100"/>
                </a:cxn>
                <a:cxn ang="0">
                  <a:pos x="878" y="84"/>
                </a:cxn>
                <a:cxn ang="0">
                  <a:pos x="934" y="21"/>
                </a:cxn>
                <a:cxn ang="0">
                  <a:pos x="984" y="5"/>
                </a:cxn>
                <a:cxn ang="0">
                  <a:pos x="1009" y="16"/>
                </a:cxn>
                <a:cxn ang="0">
                  <a:pos x="1020" y="47"/>
                </a:cxn>
                <a:cxn ang="0">
                  <a:pos x="1030" y="63"/>
                </a:cxn>
                <a:cxn ang="0">
                  <a:pos x="1136" y="393"/>
                </a:cxn>
                <a:cxn ang="0">
                  <a:pos x="1196" y="676"/>
                </a:cxn>
                <a:cxn ang="0">
                  <a:pos x="1227" y="927"/>
                </a:cxn>
                <a:cxn ang="0">
                  <a:pos x="1434" y="665"/>
                </a:cxn>
                <a:cxn ang="0">
                  <a:pos x="1560" y="461"/>
                </a:cxn>
                <a:cxn ang="0">
                  <a:pos x="1620" y="320"/>
                </a:cxn>
                <a:cxn ang="0">
                  <a:pos x="1625" y="257"/>
                </a:cxn>
                <a:cxn ang="0">
                  <a:pos x="1600" y="199"/>
                </a:cxn>
                <a:cxn ang="0">
                  <a:pos x="1530" y="157"/>
                </a:cxn>
                <a:cxn ang="0">
                  <a:pos x="1514" y="152"/>
                </a:cxn>
                <a:cxn ang="0">
                  <a:pos x="1504" y="136"/>
                </a:cxn>
                <a:cxn ang="0">
                  <a:pos x="1509" y="89"/>
                </a:cxn>
                <a:cxn ang="0">
                  <a:pos x="1545" y="16"/>
                </a:cxn>
              </a:cxnLst>
              <a:rect l="0" t="0" r="r" b="b"/>
              <a:pathLst>
                <a:path w="1701" h="1152">
                  <a:moveTo>
                    <a:pt x="1570" y="0"/>
                  </a:moveTo>
                  <a:lnTo>
                    <a:pt x="1600" y="5"/>
                  </a:lnTo>
                  <a:lnTo>
                    <a:pt x="1630" y="16"/>
                  </a:lnTo>
                  <a:lnTo>
                    <a:pt x="1656" y="37"/>
                  </a:lnTo>
                  <a:lnTo>
                    <a:pt x="1681" y="68"/>
                  </a:lnTo>
                  <a:lnTo>
                    <a:pt x="1696" y="115"/>
                  </a:lnTo>
                  <a:lnTo>
                    <a:pt x="1701" y="178"/>
                  </a:lnTo>
                  <a:lnTo>
                    <a:pt x="1691" y="272"/>
                  </a:lnTo>
                  <a:lnTo>
                    <a:pt x="1656" y="377"/>
                  </a:lnTo>
                  <a:lnTo>
                    <a:pt x="1605" y="498"/>
                  </a:lnTo>
                  <a:lnTo>
                    <a:pt x="1535" y="623"/>
                  </a:lnTo>
                  <a:lnTo>
                    <a:pt x="1449" y="759"/>
                  </a:lnTo>
                  <a:lnTo>
                    <a:pt x="1348" y="896"/>
                  </a:lnTo>
                  <a:lnTo>
                    <a:pt x="1237" y="1032"/>
                  </a:lnTo>
                  <a:lnTo>
                    <a:pt x="1211" y="1058"/>
                  </a:lnTo>
                  <a:lnTo>
                    <a:pt x="1186" y="1095"/>
                  </a:lnTo>
                  <a:lnTo>
                    <a:pt x="1156" y="1121"/>
                  </a:lnTo>
                  <a:lnTo>
                    <a:pt x="1136" y="1142"/>
                  </a:lnTo>
                  <a:lnTo>
                    <a:pt x="1121" y="1152"/>
                  </a:lnTo>
                  <a:lnTo>
                    <a:pt x="1115" y="1152"/>
                  </a:lnTo>
                  <a:lnTo>
                    <a:pt x="1105" y="1147"/>
                  </a:lnTo>
                  <a:lnTo>
                    <a:pt x="1105" y="1142"/>
                  </a:lnTo>
                  <a:lnTo>
                    <a:pt x="1100" y="1136"/>
                  </a:lnTo>
                  <a:lnTo>
                    <a:pt x="1100" y="1063"/>
                  </a:lnTo>
                  <a:lnTo>
                    <a:pt x="1095" y="995"/>
                  </a:lnTo>
                  <a:lnTo>
                    <a:pt x="1085" y="896"/>
                  </a:lnTo>
                  <a:lnTo>
                    <a:pt x="1070" y="775"/>
                  </a:lnTo>
                  <a:lnTo>
                    <a:pt x="1045" y="634"/>
                  </a:lnTo>
                  <a:lnTo>
                    <a:pt x="1009" y="487"/>
                  </a:lnTo>
                  <a:lnTo>
                    <a:pt x="969" y="330"/>
                  </a:lnTo>
                  <a:lnTo>
                    <a:pt x="914" y="173"/>
                  </a:lnTo>
                  <a:lnTo>
                    <a:pt x="868" y="257"/>
                  </a:lnTo>
                  <a:lnTo>
                    <a:pt x="813" y="356"/>
                  </a:lnTo>
                  <a:lnTo>
                    <a:pt x="737" y="482"/>
                  </a:lnTo>
                  <a:lnTo>
                    <a:pt x="646" y="623"/>
                  </a:lnTo>
                  <a:lnTo>
                    <a:pt x="540" y="780"/>
                  </a:lnTo>
                  <a:lnTo>
                    <a:pt x="414" y="943"/>
                  </a:lnTo>
                  <a:lnTo>
                    <a:pt x="267" y="1121"/>
                  </a:lnTo>
                  <a:lnTo>
                    <a:pt x="257" y="1136"/>
                  </a:lnTo>
                  <a:lnTo>
                    <a:pt x="247" y="1142"/>
                  </a:lnTo>
                  <a:lnTo>
                    <a:pt x="237" y="1152"/>
                  </a:lnTo>
                  <a:lnTo>
                    <a:pt x="227" y="1152"/>
                  </a:lnTo>
                  <a:lnTo>
                    <a:pt x="222" y="1147"/>
                  </a:lnTo>
                  <a:lnTo>
                    <a:pt x="217" y="1136"/>
                  </a:lnTo>
                  <a:lnTo>
                    <a:pt x="217" y="1110"/>
                  </a:lnTo>
                  <a:lnTo>
                    <a:pt x="222" y="1100"/>
                  </a:lnTo>
                  <a:lnTo>
                    <a:pt x="222" y="1084"/>
                  </a:lnTo>
                  <a:lnTo>
                    <a:pt x="237" y="969"/>
                  </a:lnTo>
                  <a:lnTo>
                    <a:pt x="252" y="843"/>
                  </a:lnTo>
                  <a:lnTo>
                    <a:pt x="257" y="728"/>
                  </a:lnTo>
                  <a:lnTo>
                    <a:pt x="262" y="623"/>
                  </a:lnTo>
                  <a:lnTo>
                    <a:pt x="262" y="534"/>
                  </a:lnTo>
                  <a:lnTo>
                    <a:pt x="252" y="445"/>
                  </a:lnTo>
                  <a:lnTo>
                    <a:pt x="242" y="361"/>
                  </a:lnTo>
                  <a:lnTo>
                    <a:pt x="222" y="278"/>
                  </a:lnTo>
                  <a:lnTo>
                    <a:pt x="192" y="204"/>
                  </a:lnTo>
                  <a:lnTo>
                    <a:pt x="151" y="147"/>
                  </a:lnTo>
                  <a:lnTo>
                    <a:pt x="96" y="105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15" y="89"/>
                  </a:lnTo>
                  <a:lnTo>
                    <a:pt x="10" y="89"/>
                  </a:lnTo>
                  <a:lnTo>
                    <a:pt x="0" y="84"/>
                  </a:lnTo>
                  <a:lnTo>
                    <a:pt x="20" y="47"/>
                  </a:lnTo>
                  <a:lnTo>
                    <a:pt x="50" y="26"/>
                  </a:lnTo>
                  <a:lnTo>
                    <a:pt x="86" y="11"/>
                  </a:lnTo>
                  <a:lnTo>
                    <a:pt x="116" y="5"/>
                  </a:lnTo>
                  <a:lnTo>
                    <a:pt x="181" y="16"/>
                  </a:lnTo>
                  <a:lnTo>
                    <a:pt x="237" y="47"/>
                  </a:lnTo>
                  <a:lnTo>
                    <a:pt x="282" y="89"/>
                  </a:lnTo>
                  <a:lnTo>
                    <a:pt x="318" y="147"/>
                  </a:lnTo>
                  <a:lnTo>
                    <a:pt x="343" y="210"/>
                  </a:lnTo>
                  <a:lnTo>
                    <a:pt x="363" y="278"/>
                  </a:lnTo>
                  <a:lnTo>
                    <a:pt x="383" y="414"/>
                  </a:lnTo>
                  <a:lnTo>
                    <a:pt x="388" y="471"/>
                  </a:lnTo>
                  <a:lnTo>
                    <a:pt x="388" y="639"/>
                  </a:lnTo>
                  <a:lnTo>
                    <a:pt x="378" y="817"/>
                  </a:lnTo>
                  <a:lnTo>
                    <a:pt x="368" y="890"/>
                  </a:lnTo>
                  <a:lnTo>
                    <a:pt x="560" y="644"/>
                  </a:lnTo>
                  <a:lnTo>
                    <a:pt x="732" y="382"/>
                  </a:lnTo>
                  <a:lnTo>
                    <a:pt x="888" y="105"/>
                  </a:lnTo>
                  <a:lnTo>
                    <a:pt x="888" y="100"/>
                  </a:lnTo>
                  <a:lnTo>
                    <a:pt x="883" y="89"/>
                  </a:lnTo>
                  <a:lnTo>
                    <a:pt x="878" y="84"/>
                  </a:lnTo>
                  <a:lnTo>
                    <a:pt x="903" y="47"/>
                  </a:lnTo>
                  <a:lnTo>
                    <a:pt x="934" y="21"/>
                  </a:lnTo>
                  <a:lnTo>
                    <a:pt x="964" y="11"/>
                  </a:lnTo>
                  <a:lnTo>
                    <a:pt x="984" y="5"/>
                  </a:lnTo>
                  <a:lnTo>
                    <a:pt x="999" y="5"/>
                  </a:lnTo>
                  <a:lnTo>
                    <a:pt x="1009" y="16"/>
                  </a:lnTo>
                  <a:lnTo>
                    <a:pt x="1020" y="37"/>
                  </a:lnTo>
                  <a:lnTo>
                    <a:pt x="1020" y="47"/>
                  </a:lnTo>
                  <a:lnTo>
                    <a:pt x="1025" y="58"/>
                  </a:lnTo>
                  <a:lnTo>
                    <a:pt x="1030" y="63"/>
                  </a:lnTo>
                  <a:lnTo>
                    <a:pt x="1090" y="236"/>
                  </a:lnTo>
                  <a:lnTo>
                    <a:pt x="1136" y="393"/>
                  </a:lnTo>
                  <a:lnTo>
                    <a:pt x="1171" y="539"/>
                  </a:lnTo>
                  <a:lnTo>
                    <a:pt x="1196" y="676"/>
                  </a:lnTo>
                  <a:lnTo>
                    <a:pt x="1211" y="807"/>
                  </a:lnTo>
                  <a:lnTo>
                    <a:pt x="1227" y="927"/>
                  </a:lnTo>
                  <a:lnTo>
                    <a:pt x="1343" y="791"/>
                  </a:lnTo>
                  <a:lnTo>
                    <a:pt x="1434" y="665"/>
                  </a:lnTo>
                  <a:lnTo>
                    <a:pt x="1504" y="555"/>
                  </a:lnTo>
                  <a:lnTo>
                    <a:pt x="1560" y="461"/>
                  </a:lnTo>
                  <a:lnTo>
                    <a:pt x="1595" y="382"/>
                  </a:lnTo>
                  <a:lnTo>
                    <a:pt x="1620" y="320"/>
                  </a:lnTo>
                  <a:lnTo>
                    <a:pt x="1625" y="278"/>
                  </a:lnTo>
                  <a:lnTo>
                    <a:pt x="1625" y="257"/>
                  </a:lnTo>
                  <a:lnTo>
                    <a:pt x="1615" y="231"/>
                  </a:lnTo>
                  <a:lnTo>
                    <a:pt x="1600" y="199"/>
                  </a:lnTo>
                  <a:lnTo>
                    <a:pt x="1575" y="173"/>
                  </a:lnTo>
                  <a:lnTo>
                    <a:pt x="1530" y="157"/>
                  </a:lnTo>
                  <a:lnTo>
                    <a:pt x="1519" y="152"/>
                  </a:lnTo>
                  <a:lnTo>
                    <a:pt x="1514" y="152"/>
                  </a:lnTo>
                  <a:lnTo>
                    <a:pt x="1509" y="147"/>
                  </a:lnTo>
                  <a:lnTo>
                    <a:pt x="1504" y="136"/>
                  </a:lnTo>
                  <a:lnTo>
                    <a:pt x="1504" y="126"/>
                  </a:lnTo>
                  <a:lnTo>
                    <a:pt x="1509" y="89"/>
                  </a:lnTo>
                  <a:lnTo>
                    <a:pt x="1524" y="47"/>
                  </a:lnTo>
                  <a:lnTo>
                    <a:pt x="1545" y="16"/>
                  </a:lnTo>
                  <a:lnTo>
                    <a:pt x="1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14127" y="3639"/>
              <a:ext cx="515" cy="498"/>
            </a:xfrm>
            <a:custGeom>
              <a:avLst/>
              <a:gdLst/>
              <a:ahLst/>
              <a:cxnLst>
                <a:cxn ang="0">
                  <a:pos x="268" y="47"/>
                </a:cxn>
                <a:cxn ang="0">
                  <a:pos x="182" y="95"/>
                </a:cxn>
                <a:cxn ang="0">
                  <a:pos x="121" y="199"/>
                </a:cxn>
                <a:cxn ang="0">
                  <a:pos x="116" y="205"/>
                </a:cxn>
                <a:cxn ang="0">
                  <a:pos x="247" y="199"/>
                </a:cxn>
                <a:cxn ang="0">
                  <a:pos x="343" y="178"/>
                </a:cxn>
                <a:cxn ang="0">
                  <a:pos x="414" y="136"/>
                </a:cxn>
                <a:cxn ang="0">
                  <a:pos x="409" y="68"/>
                </a:cxn>
                <a:cxn ang="0">
                  <a:pos x="328" y="37"/>
                </a:cxn>
                <a:cxn ang="0">
                  <a:pos x="328" y="0"/>
                </a:cxn>
                <a:cxn ang="0">
                  <a:pos x="439" y="27"/>
                </a:cxn>
                <a:cxn ang="0">
                  <a:pos x="480" y="100"/>
                </a:cxn>
                <a:cxn ang="0">
                  <a:pos x="439" y="184"/>
                </a:cxn>
                <a:cxn ang="0">
                  <a:pos x="343" y="225"/>
                </a:cxn>
                <a:cxn ang="0">
                  <a:pos x="232" y="241"/>
                </a:cxn>
                <a:cxn ang="0">
                  <a:pos x="96" y="294"/>
                </a:cxn>
                <a:cxn ang="0">
                  <a:pos x="106" y="377"/>
                </a:cxn>
                <a:cxn ang="0">
                  <a:pos x="167" y="451"/>
                </a:cxn>
                <a:cxn ang="0">
                  <a:pos x="293" y="456"/>
                </a:cxn>
                <a:cxn ang="0">
                  <a:pos x="419" y="414"/>
                </a:cxn>
                <a:cxn ang="0">
                  <a:pos x="475" y="367"/>
                </a:cxn>
                <a:cxn ang="0">
                  <a:pos x="495" y="356"/>
                </a:cxn>
                <a:cxn ang="0">
                  <a:pos x="510" y="372"/>
                </a:cxn>
                <a:cxn ang="0">
                  <a:pos x="515" y="383"/>
                </a:cxn>
                <a:cxn ang="0">
                  <a:pos x="485" y="419"/>
                </a:cxn>
                <a:cxn ang="0">
                  <a:pos x="399" y="472"/>
                </a:cxn>
                <a:cxn ang="0">
                  <a:pos x="293" y="493"/>
                </a:cxn>
                <a:cxn ang="0">
                  <a:pos x="222" y="498"/>
                </a:cxn>
                <a:cxn ang="0">
                  <a:pos x="96" y="466"/>
                </a:cxn>
                <a:cxn ang="0">
                  <a:pos x="25" y="383"/>
                </a:cxn>
                <a:cxn ang="0">
                  <a:pos x="0" y="283"/>
                </a:cxn>
                <a:cxn ang="0">
                  <a:pos x="40" y="147"/>
                </a:cxn>
                <a:cxn ang="0">
                  <a:pos x="136" y="53"/>
                </a:cxn>
                <a:cxn ang="0">
                  <a:pos x="263" y="6"/>
                </a:cxn>
              </a:cxnLst>
              <a:rect l="0" t="0" r="r" b="b"/>
              <a:pathLst>
                <a:path w="515" h="498">
                  <a:moveTo>
                    <a:pt x="303" y="37"/>
                  </a:moveTo>
                  <a:lnTo>
                    <a:pt x="268" y="47"/>
                  </a:lnTo>
                  <a:lnTo>
                    <a:pt x="227" y="63"/>
                  </a:lnTo>
                  <a:lnTo>
                    <a:pt x="182" y="95"/>
                  </a:lnTo>
                  <a:lnTo>
                    <a:pt x="146" y="142"/>
                  </a:lnTo>
                  <a:lnTo>
                    <a:pt x="121" y="199"/>
                  </a:lnTo>
                  <a:lnTo>
                    <a:pt x="116" y="199"/>
                  </a:lnTo>
                  <a:lnTo>
                    <a:pt x="116" y="205"/>
                  </a:lnTo>
                  <a:lnTo>
                    <a:pt x="121" y="199"/>
                  </a:lnTo>
                  <a:lnTo>
                    <a:pt x="247" y="199"/>
                  </a:lnTo>
                  <a:lnTo>
                    <a:pt x="293" y="194"/>
                  </a:lnTo>
                  <a:lnTo>
                    <a:pt x="343" y="178"/>
                  </a:lnTo>
                  <a:lnTo>
                    <a:pt x="384" y="163"/>
                  </a:lnTo>
                  <a:lnTo>
                    <a:pt x="414" y="136"/>
                  </a:lnTo>
                  <a:lnTo>
                    <a:pt x="424" y="100"/>
                  </a:lnTo>
                  <a:lnTo>
                    <a:pt x="409" y="68"/>
                  </a:lnTo>
                  <a:lnTo>
                    <a:pt x="374" y="47"/>
                  </a:lnTo>
                  <a:lnTo>
                    <a:pt x="328" y="37"/>
                  </a:lnTo>
                  <a:lnTo>
                    <a:pt x="303" y="37"/>
                  </a:lnTo>
                  <a:close/>
                  <a:moveTo>
                    <a:pt x="328" y="0"/>
                  </a:moveTo>
                  <a:lnTo>
                    <a:pt x="394" y="6"/>
                  </a:lnTo>
                  <a:lnTo>
                    <a:pt x="439" y="27"/>
                  </a:lnTo>
                  <a:lnTo>
                    <a:pt x="470" y="58"/>
                  </a:lnTo>
                  <a:lnTo>
                    <a:pt x="480" y="100"/>
                  </a:lnTo>
                  <a:lnTo>
                    <a:pt x="470" y="147"/>
                  </a:lnTo>
                  <a:lnTo>
                    <a:pt x="439" y="184"/>
                  </a:lnTo>
                  <a:lnTo>
                    <a:pt x="394" y="210"/>
                  </a:lnTo>
                  <a:lnTo>
                    <a:pt x="343" y="225"/>
                  </a:lnTo>
                  <a:lnTo>
                    <a:pt x="288" y="236"/>
                  </a:lnTo>
                  <a:lnTo>
                    <a:pt x="232" y="241"/>
                  </a:lnTo>
                  <a:lnTo>
                    <a:pt x="106" y="241"/>
                  </a:lnTo>
                  <a:lnTo>
                    <a:pt x="96" y="294"/>
                  </a:lnTo>
                  <a:lnTo>
                    <a:pt x="96" y="320"/>
                  </a:lnTo>
                  <a:lnTo>
                    <a:pt x="106" y="377"/>
                  </a:lnTo>
                  <a:lnTo>
                    <a:pt x="126" y="419"/>
                  </a:lnTo>
                  <a:lnTo>
                    <a:pt x="167" y="451"/>
                  </a:lnTo>
                  <a:lnTo>
                    <a:pt x="222" y="461"/>
                  </a:lnTo>
                  <a:lnTo>
                    <a:pt x="293" y="456"/>
                  </a:lnTo>
                  <a:lnTo>
                    <a:pt x="358" y="440"/>
                  </a:lnTo>
                  <a:lnTo>
                    <a:pt x="419" y="414"/>
                  </a:lnTo>
                  <a:lnTo>
                    <a:pt x="464" y="372"/>
                  </a:lnTo>
                  <a:lnTo>
                    <a:pt x="475" y="367"/>
                  </a:lnTo>
                  <a:lnTo>
                    <a:pt x="485" y="356"/>
                  </a:lnTo>
                  <a:lnTo>
                    <a:pt x="495" y="356"/>
                  </a:lnTo>
                  <a:lnTo>
                    <a:pt x="505" y="362"/>
                  </a:lnTo>
                  <a:lnTo>
                    <a:pt x="510" y="372"/>
                  </a:lnTo>
                  <a:lnTo>
                    <a:pt x="515" y="377"/>
                  </a:lnTo>
                  <a:lnTo>
                    <a:pt x="515" y="383"/>
                  </a:lnTo>
                  <a:lnTo>
                    <a:pt x="505" y="398"/>
                  </a:lnTo>
                  <a:lnTo>
                    <a:pt x="485" y="419"/>
                  </a:lnTo>
                  <a:lnTo>
                    <a:pt x="449" y="451"/>
                  </a:lnTo>
                  <a:lnTo>
                    <a:pt x="399" y="472"/>
                  </a:lnTo>
                  <a:lnTo>
                    <a:pt x="343" y="487"/>
                  </a:lnTo>
                  <a:lnTo>
                    <a:pt x="293" y="493"/>
                  </a:lnTo>
                  <a:lnTo>
                    <a:pt x="247" y="498"/>
                  </a:lnTo>
                  <a:lnTo>
                    <a:pt x="222" y="498"/>
                  </a:lnTo>
                  <a:lnTo>
                    <a:pt x="151" y="487"/>
                  </a:lnTo>
                  <a:lnTo>
                    <a:pt x="96" y="466"/>
                  </a:lnTo>
                  <a:lnTo>
                    <a:pt x="50" y="430"/>
                  </a:lnTo>
                  <a:lnTo>
                    <a:pt x="25" y="383"/>
                  </a:lnTo>
                  <a:lnTo>
                    <a:pt x="5" y="335"/>
                  </a:lnTo>
                  <a:lnTo>
                    <a:pt x="0" y="283"/>
                  </a:lnTo>
                  <a:lnTo>
                    <a:pt x="10" y="210"/>
                  </a:lnTo>
                  <a:lnTo>
                    <a:pt x="40" y="147"/>
                  </a:lnTo>
                  <a:lnTo>
                    <a:pt x="81" y="95"/>
                  </a:lnTo>
                  <a:lnTo>
                    <a:pt x="136" y="53"/>
                  </a:lnTo>
                  <a:lnTo>
                    <a:pt x="197" y="27"/>
                  </a:lnTo>
                  <a:lnTo>
                    <a:pt x="263" y="6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859" y="3351"/>
              <a:ext cx="601" cy="995"/>
            </a:xfrm>
            <a:custGeom>
              <a:avLst/>
              <a:gdLst/>
              <a:ahLst/>
              <a:cxnLst>
                <a:cxn ang="0">
                  <a:pos x="510" y="6"/>
                </a:cxn>
                <a:cxn ang="0">
                  <a:pos x="571" y="27"/>
                </a:cxn>
                <a:cxn ang="0">
                  <a:pos x="601" y="84"/>
                </a:cxn>
                <a:cxn ang="0">
                  <a:pos x="581" y="136"/>
                </a:cxn>
                <a:cxn ang="0">
                  <a:pos x="535" y="157"/>
                </a:cxn>
                <a:cxn ang="0">
                  <a:pos x="495" y="131"/>
                </a:cxn>
                <a:cxn ang="0">
                  <a:pos x="490" y="95"/>
                </a:cxn>
                <a:cxn ang="0">
                  <a:pos x="515" y="58"/>
                </a:cxn>
                <a:cxn ang="0">
                  <a:pos x="500" y="37"/>
                </a:cxn>
                <a:cxn ang="0">
                  <a:pos x="454" y="42"/>
                </a:cxn>
                <a:cxn ang="0">
                  <a:pos x="429" y="63"/>
                </a:cxn>
                <a:cxn ang="0">
                  <a:pos x="414" y="136"/>
                </a:cxn>
                <a:cxn ang="0">
                  <a:pos x="394" y="252"/>
                </a:cxn>
                <a:cxn ang="0">
                  <a:pos x="515" y="304"/>
                </a:cxn>
                <a:cxn ang="0">
                  <a:pos x="530" y="315"/>
                </a:cxn>
                <a:cxn ang="0">
                  <a:pos x="520" y="351"/>
                </a:cxn>
                <a:cxn ang="0">
                  <a:pos x="374" y="346"/>
                </a:cxn>
                <a:cxn ang="0">
                  <a:pos x="318" y="712"/>
                </a:cxn>
                <a:cxn ang="0">
                  <a:pos x="303" y="786"/>
                </a:cxn>
                <a:cxn ang="0">
                  <a:pos x="273" y="875"/>
                </a:cxn>
                <a:cxn ang="0">
                  <a:pos x="197" y="969"/>
                </a:cxn>
                <a:cxn ang="0">
                  <a:pos x="116" y="995"/>
                </a:cxn>
                <a:cxn ang="0">
                  <a:pos x="56" y="985"/>
                </a:cxn>
                <a:cxn ang="0">
                  <a:pos x="10" y="948"/>
                </a:cxn>
                <a:cxn ang="0">
                  <a:pos x="0" y="891"/>
                </a:cxn>
                <a:cxn ang="0">
                  <a:pos x="40" y="843"/>
                </a:cxn>
                <a:cxn ang="0">
                  <a:pos x="66" y="838"/>
                </a:cxn>
                <a:cxn ang="0">
                  <a:pos x="106" y="864"/>
                </a:cxn>
                <a:cxn ang="0">
                  <a:pos x="111" y="901"/>
                </a:cxn>
                <a:cxn ang="0">
                  <a:pos x="96" y="927"/>
                </a:cxn>
                <a:cxn ang="0">
                  <a:pos x="111" y="964"/>
                </a:cxn>
                <a:cxn ang="0">
                  <a:pos x="141" y="953"/>
                </a:cxn>
                <a:cxn ang="0">
                  <a:pos x="182" y="906"/>
                </a:cxn>
                <a:cxn ang="0">
                  <a:pos x="202" y="807"/>
                </a:cxn>
                <a:cxn ang="0">
                  <a:pos x="237" y="613"/>
                </a:cxn>
                <a:cxn ang="0">
                  <a:pos x="273" y="419"/>
                </a:cxn>
                <a:cxn ang="0">
                  <a:pos x="172" y="351"/>
                </a:cxn>
                <a:cxn ang="0">
                  <a:pos x="157" y="341"/>
                </a:cxn>
                <a:cxn ang="0">
                  <a:pos x="172" y="304"/>
                </a:cxn>
                <a:cxn ang="0">
                  <a:pos x="298" y="257"/>
                </a:cxn>
                <a:cxn ang="0">
                  <a:pos x="308" y="215"/>
                </a:cxn>
                <a:cxn ang="0">
                  <a:pos x="313" y="184"/>
                </a:cxn>
                <a:cxn ang="0">
                  <a:pos x="328" y="110"/>
                </a:cxn>
                <a:cxn ang="0">
                  <a:pos x="379" y="37"/>
                </a:cxn>
                <a:cxn ang="0">
                  <a:pos x="480" y="0"/>
                </a:cxn>
              </a:cxnLst>
              <a:rect l="0" t="0" r="r" b="b"/>
              <a:pathLst>
                <a:path w="601" h="995">
                  <a:moveTo>
                    <a:pt x="480" y="0"/>
                  </a:moveTo>
                  <a:lnTo>
                    <a:pt x="510" y="6"/>
                  </a:lnTo>
                  <a:lnTo>
                    <a:pt x="545" y="11"/>
                  </a:lnTo>
                  <a:lnTo>
                    <a:pt x="571" y="27"/>
                  </a:lnTo>
                  <a:lnTo>
                    <a:pt x="591" y="53"/>
                  </a:lnTo>
                  <a:lnTo>
                    <a:pt x="601" y="84"/>
                  </a:lnTo>
                  <a:lnTo>
                    <a:pt x="591" y="126"/>
                  </a:lnTo>
                  <a:lnTo>
                    <a:pt x="581" y="136"/>
                  </a:lnTo>
                  <a:lnTo>
                    <a:pt x="550" y="157"/>
                  </a:lnTo>
                  <a:lnTo>
                    <a:pt x="535" y="157"/>
                  </a:lnTo>
                  <a:lnTo>
                    <a:pt x="515" y="152"/>
                  </a:lnTo>
                  <a:lnTo>
                    <a:pt x="495" y="131"/>
                  </a:lnTo>
                  <a:lnTo>
                    <a:pt x="490" y="110"/>
                  </a:lnTo>
                  <a:lnTo>
                    <a:pt x="490" y="95"/>
                  </a:lnTo>
                  <a:lnTo>
                    <a:pt x="500" y="74"/>
                  </a:lnTo>
                  <a:lnTo>
                    <a:pt x="515" y="58"/>
                  </a:lnTo>
                  <a:lnTo>
                    <a:pt x="530" y="47"/>
                  </a:lnTo>
                  <a:lnTo>
                    <a:pt x="500" y="37"/>
                  </a:lnTo>
                  <a:lnTo>
                    <a:pt x="470" y="37"/>
                  </a:lnTo>
                  <a:lnTo>
                    <a:pt x="454" y="42"/>
                  </a:lnTo>
                  <a:lnTo>
                    <a:pt x="439" y="53"/>
                  </a:lnTo>
                  <a:lnTo>
                    <a:pt x="429" y="63"/>
                  </a:lnTo>
                  <a:lnTo>
                    <a:pt x="419" y="89"/>
                  </a:lnTo>
                  <a:lnTo>
                    <a:pt x="414" y="136"/>
                  </a:lnTo>
                  <a:lnTo>
                    <a:pt x="399" y="189"/>
                  </a:lnTo>
                  <a:lnTo>
                    <a:pt x="394" y="252"/>
                  </a:lnTo>
                  <a:lnTo>
                    <a:pt x="384" y="304"/>
                  </a:lnTo>
                  <a:lnTo>
                    <a:pt x="515" y="304"/>
                  </a:lnTo>
                  <a:lnTo>
                    <a:pt x="525" y="309"/>
                  </a:lnTo>
                  <a:lnTo>
                    <a:pt x="530" y="315"/>
                  </a:lnTo>
                  <a:lnTo>
                    <a:pt x="530" y="341"/>
                  </a:lnTo>
                  <a:lnTo>
                    <a:pt x="520" y="351"/>
                  </a:lnTo>
                  <a:lnTo>
                    <a:pt x="379" y="351"/>
                  </a:lnTo>
                  <a:lnTo>
                    <a:pt x="374" y="346"/>
                  </a:lnTo>
                  <a:lnTo>
                    <a:pt x="318" y="702"/>
                  </a:lnTo>
                  <a:lnTo>
                    <a:pt x="318" y="712"/>
                  </a:lnTo>
                  <a:lnTo>
                    <a:pt x="308" y="744"/>
                  </a:lnTo>
                  <a:lnTo>
                    <a:pt x="303" y="786"/>
                  </a:lnTo>
                  <a:lnTo>
                    <a:pt x="288" y="833"/>
                  </a:lnTo>
                  <a:lnTo>
                    <a:pt x="273" y="875"/>
                  </a:lnTo>
                  <a:lnTo>
                    <a:pt x="253" y="911"/>
                  </a:lnTo>
                  <a:lnTo>
                    <a:pt x="197" y="969"/>
                  </a:lnTo>
                  <a:lnTo>
                    <a:pt x="162" y="985"/>
                  </a:lnTo>
                  <a:lnTo>
                    <a:pt x="116" y="995"/>
                  </a:lnTo>
                  <a:lnTo>
                    <a:pt x="91" y="995"/>
                  </a:lnTo>
                  <a:lnTo>
                    <a:pt x="56" y="985"/>
                  </a:lnTo>
                  <a:lnTo>
                    <a:pt x="30" y="969"/>
                  </a:lnTo>
                  <a:lnTo>
                    <a:pt x="10" y="948"/>
                  </a:lnTo>
                  <a:lnTo>
                    <a:pt x="0" y="911"/>
                  </a:lnTo>
                  <a:lnTo>
                    <a:pt x="0" y="891"/>
                  </a:lnTo>
                  <a:lnTo>
                    <a:pt x="10" y="875"/>
                  </a:lnTo>
                  <a:lnTo>
                    <a:pt x="40" y="843"/>
                  </a:lnTo>
                  <a:lnTo>
                    <a:pt x="56" y="838"/>
                  </a:lnTo>
                  <a:lnTo>
                    <a:pt x="66" y="838"/>
                  </a:lnTo>
                  <a:lnTo>
                    <a:pt x="86" y="843"/>
                  </a:lnTo>
                  <a:lnTo>
                    <a:pt x="106" y="864"/>
                  </a:lnTo>
                  <a:lnTo>
                    <a:pt x="111" y="885"/>
                  </a:lnTo>
                  <a:lnTo>
                    <a:pt x="111" y="901"/>
                  </a:lnTo>
                  <a:lnTo>
                    <a:pt x="106" y="917"/>
                  </a:lnTo>
                  <a:lnTo>
                    <a:pt x="96" y="927"/>
                  </a:lnTo>
                  <a:lnTo>
                    <a:pt x="66" y="948"/>
                  </a:lnTo>
                  <a:lnTo>
                    <a:pt x="111" y="964"/>
                  </a:lnTo>
                  <a:lnTo>
                    <a:pt x="116" y="964"/>
                  </a:lnTo>
                  <a:lnTo>
                    <a:pt x="141" y="953"/>
                  </a:lnTo>
                  <a:lnTo>
                    <a:pt x="167" y="932"/>
                  </a:lnTo>
                  <a:lnTo>
                    <a:pt x="182" y="906"/>
                  </a:lnTo>
                  <a:lnTo>
                    <a:pt x="187" y="880"/>
                  </a:lnTo>
                  <a:lnTo>
                    <a:pt x="202" y="807"/>
                  </a:lnTo>
                  <a:lnTo>
                    <a:pt x="222" y="718"/>
                  </a:lnTo>
                  <a:lnTo>
                    <a:pt x="237" y="613"/>
                  </a:lnTo>
                  <a:lnTo>
                    <a:pt x="258" y="513"/>
                  </a:lnTo>
                  <a:lnTo>
                    <a:pt x="273" y="419"/>
                  </a:lnTo>
                  <a:lnTo>
                    <a:pt x="283" y="351"/>
                  </a:lnTo>
                  <a:lnTo>
                    <a:pt x="172" y="351"/>
                  </a:lnTo>
                  <a:lnTo>
                    <a:pt x="162" y="346"/>
                  </a:lnTo>
                  <a:lnTo>
                    <a:pt x="157" y="341"/>
                  </a:lnTo>
                  <a:lnTo>
                    <a:pt x="157" y="320"/>
                  </a:lnTo>
                  <a:lnTo>
                    <a:pt x="172" y="304"/>
                  </a:lnTo>
                  <a:lnTo>
                    <a:pt x="288" y="304"/>
                  </a:lnTo>
                  <a:lnTo>
                    <a:pt x="298" y="257"/>
                  </a:lnTo>
                  <a:lnTo>
                    <a:pt x="303" y="231"/>
                  </a:lnTo>
                  <a:lnTo>
                    <a:pt x="308" y="215"/>
                  </a:lnTo>
                  <a:lnTo>
                    <a:pt x="308" y="205"/>
                  </a:lnTo>
                  <a:lnTo>
                    <a:pt x="313" y="184"/>
                  </a:lnTo>
                  <a:lnTo>
                    <a:pt x="318" y="152"/>
                  </a:lnTo>
                  <a:lnTo>
                    <a:pt x="328" y="110"/>
                  </a:lnTo>
                  <a:lnTo>
                    <a:pt x="348" y="74"/>
                  </a:lnTo>
                  <a:lnTo>
                    <a:pt x="379" y="37"/>
                  </a:lnTo>
                  <a:lnTo>
                    <a:pt x="419" y="11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712" y="3351"/>
              <a:ext cx="601" cy="995"/>
            </a:xfrm>
            <a:custGeom>
              <a:avLst/>
              <a:gdLst/>
              <a:ahLst/>
              <a:cxnLst>
                <a:cxn ang="0">
                  <a:pos x="510" y="6"/>
                </a:cxn>
                <a:cxn ang="0">
                  <a:pos x="571" y="27"/>
                </a:cxn>
                <a:cxn ang="0">
                  <a:pos x="601" y="84"/>
                </a:cxn>
                <a:cxn ang="0">
                  <a:pos x="581" y="136"/>
                </a:cxn>
                <a:cxn ang="0">
                  <a:pos x="536" y="157"/>
                </a:cxn>
                <a:cxn ang="0">
                  <a:pos x="495" y="131"/>
                </a:cxn>
                <a:cxn ang="0">
                  <a:pos x="490" y="95"/>
                </a:cxn>
                <a:cxn ang="0">
                  <a:pos x="515" y="58"/>
                </a:cxn>
                <a:cxn ang="0">
                  <a:pos x="500" y="37"/>
                </a:cxn>
                <a:cxn ang="0">
                  <a:pos x="455" y="42"/>
                </a:cxn>
                <a:cxn ang="0">
                  <a:pos x="430" y="63"/>
                </a:cxn>
                <a:cxn ang="0">
                  <a:pos x="414" y="136"/>
                </a:cxn>
                <a:cxn ang="0">
                  <a:pos x="394" y="252"/>
                </a:cxn>
                <a:cxn ang="0">
                  <a:pos x="515" y="304"/>
                </a:cxn>
                <a:cxn ang="0">
                  <a:pos x="530" y="315"/>
                </a:cxn>
                <a:cxn ang="0">
                  <a:pos x="520" y="351"/>
                </a:cxn>
                <a:cxn ang="0">
                  <a:pos x="374" y="346"/>
                </a:cxn>
                <a:cxn ang="0">
                  <a:pos x="318" y="712"/>
                </a:cxn>
                <a:cxn ang="0">
                  <a:pos x="303" y="786"/>
                </a:cxn>
                <a:cxn ang="0">
                  <a:pos x="273" y="875"/>
                </a:cxn>
                <a:cxn ang="0">
                  <a:pos x="197" y="969"/>
                </a:cxn>
                <a:cxn ang="0">
                  <a:pos x="116" y="995"/>
                </a:cxn>
                <a:cxn ang="0">
                  <a:pos x="56" y="985"/>
                </a:cxn>
                <a:cxn ang="0">
                  <a:pos x="10" y="948"/>
                </a:cxn>
                <a:cxn ang="0">
                  <a:pos x="0" y="891"/>
                </a:cxn>
                <a:cxn ang="0">
                  <a:pos x="41" y="843"/>
                </a:cxn>
                <a:cxn ang="0">
                  <a:pos x="66" y="838"/>
                </a:cxn>
                <a:cxn ang="0">
                  <a:pos x="106" y="864"/>
                </a:cxn>
                <a:cxn ang="0">
                  <a:pos x="111" y="901"/>
                </a:cxn>
                <a:cxn ang="0">
                  <a:pos x="96" y="927"/>
                </a:cxn>
                <a:cxn ang="0">
                  <a:pos x="111" y="964"/>
                </a:cxn>
                <a:cxn ang="0">
                  <a:pos x="142" y="953"/>
                </a:cxn>
                <a:cxn ang="0">
                  <a:pos x="182" y="906"/>
                </a:cxn>
                <a:cxn ang="0">
                  <a:pos x="202" y="807"/>
                </a:cxn>
                <a:cxn ang="0">
                  <a:pos x="238" y="613"/>
                </a:cxn>
                <a:cxn ang="0">
                  <a:pos x="273" y="419"/>
                </a:cxn>
                <a:cxn ang="0">
                  <a:pos x="172" y="351"/>
                </a:cxn>
                <a:cxn ang="0">
                  <a:pos x="157" y="341"/>
                </a:cxn>
                <a:cxn ang="0">
                  <a:pos x="172" y="304"/>
                </a:cxn>
                <a:cxn ang="0">
                  <a:pos x="298" y="257"/>
                </a:cxn>
                <a:cxn ang="0">
                  <a:pos x="308" y="215"/>
                </a:cxn>
                <a:cxn ang="0">
                  <a:pos x="313" y="184"/>
                </a:cxn>
                <a:cxn ang="0">
                  <a:pos x="329" y="110"/>
                </a:cxn>
                <a:cxn ang="0">
                  <a:pos x="379" y="37"/>
                </a:cxn>
                <a:cxn ang="0">
                  <a:pos x="480" y="0"/>
                </a:cxn>
              </a:cxnLst>
              <a:rect l="0" t="0" r="r" b="b"/>
              <a:pathLst>
                <a:path w="601" h="995">
                  <a:moveTo>
                    <a:pt x="480" y="0"/>
                  </a:moveTo>
                  <a:lnTo>
                    <a:pt x="510" y="6"/>
                  </a:lnTo>
                  <a:lnTo>
                    <a:pt x="546" y="11"/>
                  </a:lnTo>
                  <a:lnTo>
                    <a:pt x="571" y="27"/>
                  </a:lnTo>
                  <a:lnTo>
                    <a:pt x="591" y="53"/>
                  </a:lnTo>
                  <a:lnTo>
                    <a:pt x="601" y="84"/>
                  </a:lnTo>
                  <a:lnTo>
                    <a:pt x="591" y="126"/>
                  </a:lnTo>
                  <a:lnTo>
                    <a:pt x="581" y="136"/>
                  </a:lnTo>
                  <a:lnTo>
                    <a:pt x="551" y="157"/>
                  </a:lnTo>
                  <a:lnTo>
                    <a:pt x="536" y="157"/>
                  </a:lnTo>
                  <a:lnTo>
                    <a:pt x="515" y="152"/>
                  </a:lnTo>
                  <a:lnTo>
                    <a:pt x="495" y="131"/>
                  </a:lnTo>
                  <a:lnTo>
                    <a:pt x="490" y="110"/>
                  </a:lnTo>
                  <a:lnTo>
                    <a:pt x="490" y="95"/>
                  </a:lnTo>
                  <a:lnTo>
                    <a:pt x="500" y="74"/>
                  </a:lnTo>
                  <a:lnTo>
                    <a:pt x="515" y="58"/>
                  </a:lnTo>
                  <a:lnTo>
                    <a:pt x="530" y="47"/>
                  </a:lnTo>
                  <a:lnTo>
                    <a:pt x="500" y="37"/>
                  </a:lnTo>
                  <a:lnTo>
                    <a:pt x="470" y="37"/>
                  </a:lnTo>
                  <a:lnTo>
                    <a:pt x="455" y="42"/>
                  </a:lnTo>
                  <a:lnTo>
                    <a:pt x="440" y="53"/>
                  </a:lnTo>
                  <a:lnTo>
                    <a:pt x="430" y="63"/>
                  </a:lnTo>
                  <a:lnTo>
                    <a:pt x="419" y="89"/>
                  </a:lnTo>
                  <a:lnTo>
                    <a:pt x="414" y="136"/>
                  </a:lnTo>
                  <a:lnTo>
                    <a:pt x="399" y="189"/>
                  </a:lnTo>
                  <a:lnTo>
                    <a:pt x="394" y="252"/>
                  </a:lnTo>
                  <a:lnTo>
                    <a:pt x="384" y="304"/>
                  </a:lnTo>
                  <a:lnTo>
                    <a:pt x="515" y="304"/>
                  </a:lnTo>
                  <a:lnTo>
                    <a:pt x="525" y="309"/>
                  </a:lnTo>
                  <a:lnTo>
                    <a:pt x="530" y="315"/>
                  </a:lnTo>
                  <a:lnTo>
                    <a:pt x="530" y="341"/>
                  </a:lnTo>
                  <a:lnTo>
                    <a:pt x="520" y="351"/>
                  </a:lnTo>
                  <a:lnTo>
                    <a:pt x="379" y="351"/>
                  </a:lnTo>
                  <a:lnTo>
                    <a:pt x="374" y="346"/>
                  </a:lnTo>
                  <a:lnTo>
                    <a:pt x="318" y="702"/>
                  </a:lnTo>
                  <a:lnTo>
                    <a:pt x="318" y="712"/>
                  </a:lnTo>
                  <a:lnTo>
                    <a:pt x="308" y="744"/>
                  </a:lnTo>
                  <a:lnTo>
                    <a:pt x="303" y="786"/>
                  </a:lnTo>
                  <a:lnTo>
                    <a:pt x="288" y="833"/>
                  </a:lnTo>
                  <a:lnTo>
                    <a:pt x="273" y="875"/>
                  </a:lnTo>
                  <a:lnTo>
                    <a:pt x="253" y="911"/>
                  </a:lnTo>
                  <a:lnTo>
                    <a:pt x="197" y="969"/>
                  </a:lnTo>
                  <a:lnTo>
                    <a:pt x="162" y="985"/>
                  </a:lnTo>
                  <a:lnTo>
                    <a:pt x="116" y="995"/>
                  </a:lnTo>
                  <a:lnTo>
                    <a:pt x="91" y="995"/>
                  </a:lnTo>
                  <a:lnTo>
                    <a:pt x="56" y="985"/>
                  </a:lnTo>
                  <a:lnTo>
                    <a:pt x="31" y="969"/>
                  </a:lnTo>
                  <a:lnTo>
                    <a:pt x="10" y="948"/>
                  </a:lnTo>
                  <a:lnTo>
                    <a:pt x="0" y="911"/>
                  </a:lnTo>
                  <a:lnTo>
                    <a:pt x="0" y="891"/>
                  </a:lnTo>
                  <a:lnTo>
                    <a:pt x="10" y="875"/>
                  </a:lnTo>
                  <a:lnTo>
                    <a:pt x="41" y="843"/>
                  </a:lnTo>
                  <a:lnTo>
                    <a:pt x="56" y="838"/>
                  </a:lnTo>
                  <a:lnTo>
                    <a:pt x="66" y="838"/>
                  </a:lnTo>
                  <a:lnTo>
                    <a:pt x="86" y="843"/>
                  </a:lnTo>
                  <a:lnTo>
                    <a:pt x="106" y="864"/>
                  </a:lnTo>
                  <a:lnTo>
                    <a:pt x="111" y="885"/>
                  </a:lnTo>
                  <a:lnTo>
                    <a:pt x="111" y="901"/>
                  </a:lnTo>
                  <a:lnTo>
                    <a:pt x="106" y="917"/>
                  </a:lnTo>
                  <a:lnTo>
                    <a:pt x="96" y="927"/>
                  </a:lnTo>
                  <a:lnTo>
                    <a:pt x="66" y="948"/>
                  </a:lnTo>
                  <a:lnTo>
                    <a:pt x="111" y="964"/>
                  </a:lnTo>
                  <a:lnTo>
                    <a:pt x="116" y="964"/>
                  </a:lnTo>
                  <a:lnTo>
                    <a:pt x="142" y="953"/>
                  </a:lnTo>
                  <a:lnTo>
                    <a:pt x="167" y="932"/>
                  </a:lnTo>
                  <a:lnTo>
                    <a:pt x="182" y="906"/>
                  </a:lnTo>
                  <a:lnTo>
                    <a:pt x="187" y="880"/>
                  </a:lnTo>
                  <a:lnTo>
                    <a:pt x="202" y="807"/>
                  </a:lnTo>
                  <a:lnTo>
                    <a:pt x="222" y="718"/>
                  </a:lnTo>
                  <a:lnTo>
                    <a:pt x="238" y="613"/>
                  </a:lnTo>
                  <a:lnTo>
                    <a:pt x="258" y="513"/>
                  </a:lnTo>
                  <a:lnTo>
                    <a:pt x="273" y="419"/>
                  </a:lnTo>
                  <a:lnTo>
                    <a:pt x="283" y="351"/>
                  </a:lnTo>
                  <a:lnTo>
                    <a:pt x="172" y="351"/>
                  </a:lnTo>
                  <a:lnTo>
                    <a:pt x="162" y="346"/>
                  </a:lnTo>
                  <a:lnTo>
                    <a:pt x="157" y="341"/>
                  </a:lnTo>
                  <a:lnTo>
                    <a:pt x="157" y="320"/>
                  </a:lnTo>
                  <a:lnTo>
                    <a:pt x="172" y="304"/>
                  </a:lnTo>
                  <a:lnTo>
                    <a:pt x="288" y="304"/>
                  </a:lnTo>
                  <a:lnTo>
                    <a:pt x="298" y="257"/>
                  </a:lnTo>
                  <a:lnTo>
                    <a:pt x="303" y="231"/>
                  </a:lnTo>
                  <a:lnTo>
                    <a:pt x="308" y="215"/>
                  </a:lnTo>
                  <a:lnTo>
                    <a:pt x="308" y="205"/>
                  </a:lnTo>
                  <a:lnTo>
                    <a:pt x="313" y="184"/>
                  </a:lnTo>
                  <a:lnTo>
                    <a:pt x="318" y="152"/>
                  </a:lnTo>
                  <a:lnTo>
                    <a:pt x="329" y="110"/>
                  </a:lnTo>
                  <a:lnTo>
                    <a:pt x="349" y="74"/>
                  </a:lnTo>
                  <a:lnTo>
                    <a:pt x="379" y="37"/>
                  </a:lnTo>
                  <a:lnTo>
                    <a:pt x="419" y="11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133" y="5074"/>
              <a:ext cx="5428" cy="11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12981" y="5315"/>
              <a:ext cx="878" cy="1157"/>
            </a:xfrm>
            <a:custGeom>
              <a:avLst/>
              <a:gdLst/>
              <a:ahLst/>
              <a:cxnLst>
                <a:cxn ang="0">
                  <a:pos x="404" y="466"/>
                </a:cxn>
                <a:cxn ang="0">
                  <a:pos x="283" y="539"/>
                </a:cxn>
                <a:cxn ang="0">
                  <a:pos x="207" y="634"/>
                </a:cxn>
                <a:cxn ang="0">
                  <a:pos x="177" y="712"/>
                </a:cxn>
                <a:cxn ang="0">
                  <a:pos x="146" y="822"/>
                </a:cxn>
                <a:cxn ang="0">
                  <a:pos x="131" y="927"/>
                </a:cxn>
                <a:cxn ang="0">
                  <a:pos x="141" y="984"/>
                </a:cxn>
                <a:cxn ang="0">
                  <a:pos x="177" y="1052"/>
                </a:cxn>
                <a:cxn ang="0">
                  <a:pos x="257" y="1105"/>
                </a:cxn>
                <a:cxn ang="0">
                  <a:pos x="328" y="1115"/>
                </a:cxn>
                <a:cxn ang="0">
                  <a:pos x="474" y="1073"/>
                </a:cxn>
                <a:cxn ang="0">
                  <a:pos x="581" y="969"/>
                </a:cxn>
                <a:cxn ang="0">
                  <a:pos x="646" y="838"/>
                </a:cxn>
                <a:cxn ang="0">
                  <a:pos x="676" y="717"/>
                </a:cxn>
                <a:cxn ang="0">
                  <a:pos x="676" y="623"/>
                </a:cxn>
                <a:cxn ang="0">
                  <a:pos x="636" y="529"/>
                </a:cxn>
                <a:cxn ang="0">
                  <a:pos x="545" y="466"/>
                </a:cxn>
                <a:cxn ang="0">
                  <a:pos x="505" y="0"/>
                </a:cxn>
                <a:cxn ang="0">
                  <a:pos x="666" y="37"/>
                </a:cxn>
                <a:cxn ang="0">
                  <a:pos x="793" y="141"/>
                </a:cxn>
                <a:cxn ang="0">
                  <a:pos x="868" y="314"/>
                </a:cxn>
                <a:cxn ang="0">
                  <a:pos x="873" y="492"/>
                </a:cxn>
                <a:cxn ang="0">
                  <a:pos x="843" y="654"/>
                </a:cxn>
                <a:cxn ang="0">
                  <a:pos x="772" y="833"/>
                </a:cxn>
                <a:cxn ang="0">
                  <a:pos x="666" y="995"/>
                </a:cxn>
                <a:cxn ang="0">
                  <a:pos x="515" y="1110"/>
                </a:cxn>
                <a:cxn ang="0">
                  <a:pos x="323" y="1157"/>
                </a:cxn>
                <a:cxn ang="0">
                  <a:pos x="172" y="1126"/>
                </a:cxn>
                <a:cxn ang="0">
                  <a:pos x="71" y="1052"/>
                </a:cxn>
                <a:cxn ang="0">
                  <a:pos x="15" y="958"/>
                </a:cxn>
                <a:cxn ang="0">
                  <a:pos x="0" y="869"/>
                </a:cxn>
                <a:cxn ang="0">
                  <a:pos x="20" y="754"/>
                </a:cxn>
                <a:cxn ang="0">
                  <a:pos x="66" y="644"/>
                </a:cxn>
                <a:cxn ang="0">
                  <a:pos x="192" y="508"/>
                </a:cxn>
                <a:cxn ang="0">
                  <a:pos x="373" y="419"/>
                </a:cxn>
                <a:cxn ang="0">
                  <a:pos x="540" y="414"/>
                </a:cxn>
                <a:cxn ang="0">
                  <a:pos x="636" y="471"/>
                </a:cxn>
                <a:cxn ang="0">
                  <a:pos x="692" y="550"/>
                </a:cxn>
                <a:cxn ang="0">
                  <a:pos x="722" y="597"/>
                </a:cxn>
                <a:cxn ang="0">
                  <a:pos x="752" y="450"/>
                </a:cxn>
                <a:cxn ang="0">
                  <a:pos x="757" y="346"/>
                </a:cxn>
                <a:cxn ang="0">
                  <a:pos x="727" y="188"/>
                </a:cxn>
                <a:cxn ang="0">
                  <a:pos x="651" y="94"/>
                </a:cxn>
                <a:cxn ang="0">
                  <a:pos x="555" y="52"/>
                </a:cxn>
                <a:cxn ang="0">
                  <a:pos x="480" y="47"/>
                </a:cxn>
                <a:cxn ang="0">
                  <a:pos x="384" y="73"/>
                </a:cxn>
                <a:cxn ang="0">
                  <a:pos x="278" y="167"/>
                </a:cxn>
                <a:cxn ang="0">
                  <a:pos x="298" y="173"/>
                </a:cxn>
                <a:cxn ang="0">
                  <a:pos x="328" y="194"/>
                </a:cxn>
                <a:cxn ang="0">
                  <a:pos x="333" y="225"/>
                </a:cxn>
                <a:cxn ang="0">
                  <a:pos x="313" y="283"/>
                </a:cxn>
                <a:cxn ang="0">
                  <a:pos x="247" y="309"/>
                </a:cxn>
                <a:cxn ang="0">
                  <a:pos x="212" y="304"/>
                </a:cxn>
                <a:cxn ang="0">
                  <a:pos x="187" y="267"/>
                </a:cxn>
                <a:cxn ang="0">
                  <a:pos x="192" y="225"/>
                </a:cxn>
                <a:cxn ang="0">
                  <a:pos x="222" y="152"/>
                </a:cxn>
                <a:cxn ang="0">
                  <a:pos x="293" y="68"/>
                </a:cxn>
                <a:cxn ang="0">
                  <a:pos x="419" y="10"/>
                </a:cxn>
              </a:cxnLst>
              <a:rect l="0" t="0" r="r" b="b"/>
              <a:pathLst>
                <a:path w="878" h="1157">
                  <a:moveTo>
                    <a:pt x="480" y="455"/>
                  </a:moveTo>
                  <a:lnTo>
                    <a:pt x="404" y="466"/>
                  </a:lnTo>
                  <a:lnTo>
                    <a:pt x="338" y="497"/>
                  </a:lnTo>
                  <a:lnTo>
                    <a:pt x="283" y="539"/>
                  </a:lnTo>
                  <a:lnTo>
                    <a:pt x="237" y="586"/>
                  </a:lnTo>
                  <a:lnTo>
                    <a:pt x="207" y="634"/>
                  </a:lnTo>
                  <a:lnTo>
                    <a:pt x="187" y="675"/>
                  </a:lnTo>
                  <a:lnTo>
                    <a:pt x="177" y="712"/>
                  </a:lnTo>
                  <a:lnTo>
                    <a:pt x="161" y="764"/>
                  </a:lnTo>
                  <a:lnTo>
                    <a:pt x="146" y="822"/>
                  </a:lnTo>
                  <a:lnTo>
                    <a:pt x="136" y="880"/>
                  </a:lnTo>
                  <a:lnTo>
                    <a:pt x="131" y="927"/>
                  </a:lnTo>
                  <a:lnTo>
                    <a:pt x="131" y="953"/>
                  </a:lnTo>
                  <a:lnTo>
                    <a:pt x="141" y="984"/>
                  </a:lnTo>
                  <a:lnTo>
                    <a:pt x="151" y="1021"/>
                  </a:lnTo>
                  <a:lnTo>
                    <a:pt x="177" y="1052"/>
                  </a:lnTo>
                  <a:lnTo>
                    <a:pt x="212" y="1084"/>
                  </a:lnTo>
                  <a:lnTo>
                    <a:pt x="257" y="1105"/>
                  </a:lnTo>
                  <a:lnTo>
                    <a:pt x="323" y="1110"/>
                  </a:lnTo>
                  <a:lnTo>
                    <a:pt x="328" y="1115"/>
                  </a:lnTo>
                  <a:lnTo>
                    <a:pt x="409" y="1105"/>
                  </a:lnTo>
                  <a:lnTo>
                    <a:pt x="474" y="1073"/>
                  </a:lnTo>
                  <a:lnTo>
                    <a:pt x="530" y="1026"/>
                  </a:lnTo>
                  <a:lnTo>
                    <a:pt x="581" y="969"/>
                  </a:lnTo>
                  <a:lnTo>
                    <a:pt x="616" y="901"/>
                  </a:lnTo>
                  <a:lnTo>
                    <a:pt x="646" y="838"/>
                  </a:lnTo>
                  <a:lnTo>
                    <a:pt x="666" y="775"/>
                  </a:lnTo>
                  <a:lnTo>
                    <a:pt x="676" y="717"/>
                  </a:lnTo>
                  <a:lnTo>
                    <a:pt x="681" y="675"/>
                  </a:lnTo>
                  <a:lnTo>
                    <a:pt x="676" y="623"/>
                  </a:lnTo>
                  <a:lnTo>
                    <a:pt x="661" y="576"/>
                  </a:lnTo>
                  <a:lnTo>
                    <a:pt x="636" y="529"/>
                  </a:lnTo>
                  <a:lnTo>
                    <a:pt x="596" y="492"/>
                  </a:lnTo>
                  <a:lnTo>
                    <a:pt x="545" y="466"/>
                  </a:lnTo>
                  <a:lnTo>
                    <a:pt x="480" y="455"/>
                  </a:lnTo>
                  <a:close/>
                  <a:moveTo>
                    <a:pt x="505" y="0"/>
                  </a:moveTo>
                  <a:lnTo>
                    <a:pt x="591" y="10"/>
                  </a:lnTo>
                  <a:lnTo>
                    <a:pt x="666" y="37"/>
                  </a:lnTo>
                  <a:lnTo>
                    <a:pt x="737" y="84"/>
                  </a:lnTo>
                  <a:lnTo>
                    <a:pt x="793" y="141"/>
                  </a:lnTo>
                  <a:lnTo>
                    <a:pt x="838" y="220"/>
                  </a:lnTo>
                  <a:lnTo>
                    <a:pt x="868" y="314"/>
                  </a:lnTo>
                  <a:lnTo>
                    <a:pt x="878" y="424"/>
                  </a:lnTo>
                  <a:lnTo>
                    <a:pt x="873" y="492"/>
                  </a:lnTo>
                  <a:lnTo>
                    <a:pt x="863" y="571"/>
                  </a:lnTo>
                  <a:lnTo>
                    <a:pt x="843" y="654"/>
                  </a:lnTo>
                  <a:lnTo>
                    <a:pt x="813" y="743"/>
                  </a:lnTo>
                  <a:lnTo>
                    <a:pt x="772" y="833"/>
                  </a:lnTo>
                  <a:lnTo>
                    <a:pt x="722" y="916"/>
                  </a:lnTo>
                  <a:lnTo>
                    <a:pt x="666" y="995"/>
                  </a:lnTo>
                  <a:lnTo>
                    <a:pt x="596" y="1058"/>
                  </a:lnTo>
                  <a:lnTo>
                    <a:pt x="515" y="1110"/>
                  </a:lnTo>
                  <a:lnTo>
                    <a:pt x="424" y="1147"/>
                  </a:lnTo>
                  <a:lnTo>
                    <a:pt x="323" y="1157"/>
                  </a:lnTo>
                  <a:lnTo>
                    <a:pt x="237" y="1147"/>
                  </a:lnTo>
                  <a:lnTo>
                    <a:pt x="172" y="1126"/>
                  </a:lnTo>
                  <a:lnTo>
                    <a:pt x="116" y="1094"/>
                  </a:lnTo>
                  <a:lnTo>
                    <a:pt x="71" y="1052"/>
                  </a:lnTo>
                  <a:lnTo>
                    <a:pt x="40" y="1011"/>
                  </a:lnTo>
                  <a:lnTo>
                    <a:pt x="15" y="958"/>
                  </a:lnTo>
                  <a:lnTo>
                    <a:pt x="5" y="911"/>
                  </a:lnTo>
                  <a:lnTo>
                    <a:pt x="0" y="869"/>
                  </a:lnTo>
                  <a:lnTo>
                    <a:pt x="5" y="806"/>
                  </a:lnTo>
                  <a:lnTo>
                    <a:pt x="20" y="754"/>
                  </a:lnTo>
                  <a:lnTo>
                    <a:pt x="30" y="717"/>
                  </a:lnTo>
                  <a:lnTo>
                    <a:pt x="66" y="644"/>
                  </a:lnTo>
                  <a:lnTo>
                    <a:pt x="121" y="576"/>
                  </a:lnTo>
                  <a:lnTo>
                    <a:pt x="192" y="508"/>
                  </a:lnTo>
                  <a:lnTo>
                    <a:pt x="278" y="455"/>
                  </a:lnTo>
                  <a:lnTo>
                    <a:pt x="373" y="419"/>
                  </a:lnTo>
                  <a:lnTo>
                    <a:pt x="474" y="408"/>
                  </a:lnTo>
                  <a:lnTo>
                    <a:pt x="540" y="414"/>
                  </a:lnTo>
                  <a:lnTo>
                    <a:pt x="591" y="440"/>
                  </a:lnTo>
                  <a:lnTo>
                    <a:pt x="636" y="471"/>
                  </a:lnTo>
                  <a:lnTo>
                    <a:pt x="666" y="508"/>
                  </a:lnTo>
                  <a:lnTo>
                    <a:pt x="692" y="550"/>
                  </a:lnTo>
                  <a:lnTo>
                    <a:pt x="707" y="597"/>
                  </a:lnTo>
                  <a:lnTo>
                    <a:pt x="722" y="597"/>
                  </a:lnTo>
                  <a:lnTo>
                    <a:pt x="742" y="513"/>
                  </a:lnTo>
                  <a:lnTo>
                    <a:pt x="752" y="450"/>
                  </a:lnTo>
                  <a:lnTo>
                    <a:pt x="757" y="393"/>
                  </a:lnTo>
                  <a:lnTo>
                    <a:pt x="757" y="346"/>
                  </a:lnTo>
                  <a:lnTo>
                    <a:pt x="747" y="256"/>
                  </a:lnTo>
                  <a:lnTo>
                    <a:pt x="727" y="188"/>
                  </a:lnTo>
                  <a:lnTo>
                    <a:pt x="697" y="136"/>
                  </a:lnTo>
                  <a:lnTo>
                    <a:pt x="651" y="94"/>
                  </a:lnTo>
                  <a:lnTo>
                    <a:pt x="606" y="68"/>
                  </a:lnTo>
                  <a:lnTo>
                    <a:pt x="555" y="52"/>
                  </a:lnTo>
                  <a:lnTo>
                    <a:pt x="505" y="47"/>
                  </a:lnTo>
                  <a:lnTo>
                    <a:pt x="480" y="47"/>
                  </a:lnTo>
                  <a:lnTo>
                    <a:pt x="434" y="52"/>
                  </a:lnTo>
                  <a:lnTo>
                    <a:pt x="384" y="73"/>
                  </a:lnTo>
                  <a:lnTo>
                    <a:pt x="328" y="110"/>
                  </a:lnTo>
                  <a:lnTo>
                    <a:pt x="278" y="167"/>
                  </a:lnTo>
                  <a:lnTo>
                    <a:pt x="288" y="167"/>
                  </a:lnTo>
                  <a:lnTo>
                    <a:pt x="298" y="173"/>
                  </a:lnTo>
                  <a:lnTo>
                    <a:pt x="308" y="173"/>
                  </a:lnTo>
                  <a:lnTo>
                    <a:pt x="328" y="194"/>
                  </a:lnTo>
                  <a:lnTo>
                    <a:pt x="333" y="209"/>
                  </a:lnTo>
                  <a:lnTo>
                    <a:pt x="333" y="225"/>
                  </a:lnTo>
                  <a:lnTo>
                    <a:pt x="328" y="251"/>
                  </a:lnTo>
                  <a:lnTo>
                    <a:pt x="313" y="283"/>
                  </a:lnTo>
                  <a:lnTo>
                    <a:pt x="283" y="298"/>
                  </a:lnTo>
                  <a:lnTo>
                    <a:pt x="247" y="309"/>
                  </a:lnTo>
                  <a:lnTo>
                    <a:pt x="227" y="309"/>
                  </a:lnTo>
                  <a:lnTo>
                    <a:pt x="212" y="304"/>
                  </a:lnTo>
                  <a:lnTo>
                    <a:pt x="197" y="288"/>
                  </a:lnTo>
                  <a:lnTo>
                    <a:pt x="187" y="267"/>
                  </a:lnTo>
                  <a:lnTo>
                    <a:pt x="187" y="251"/>
                  </a:lnTo>
                  <a:lnTo>
                    <a:pt x="192" y="225"/>
                  </a:lnTo>
                  <a:lnTo>
                    <a:pt x="202" y="194"/>
                  </a:lnTo>
                  <a:lnTo>
                    <a:pt x="222" y="152"/>
                  </a:lnTo>
                  <a:lnTo>
                    <a:pt x="252" y="110"/>
                  </a:lnTo>
                  <a:lnTo>
                    <a:pt x="293" y="68"/>
                  </a:lnTo>
                  <a:lnTo>
                    <a:pt x="348" y="31"/>
                  </a:lnTo>
                  <a:lnTo>
                    <a:pt x="419" y="1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3996" y="5750"/>
              <a:ext cx="777" cy="712"/>
            </a:xfrm>
            <a:custGeom>
              <a:avLst/>
              <a:gdLst/>
              <a:ahLst/>
              <a:cxnLst>
                <a:cxn ang="0">
                  <a:pos x="353" y="47"/>
                </a:cxn>
                <a:cxn ang="0">
                  <a:pos x="257" y="115"/>
                </a:cxn>
                <a:cxn ang="0">
                  <a:pos x="181" y="240"/>
                </a:cxn>
                <a:cxn ang="0">
                  <a:pos x="131" y="455"/>
                </a:cxn>
                <a:cxn ang="0">
                  <a:pos x="131" y="570"/>
                </a:cxn>
                <a:cxn ang="0">
                  <a:pos x="176" y="644"/>
                </a:cxn>
                <a:cxn ang="0">
                  <a:pos x="237" y="665"/>
                </a:cxn>
                <a:cxn ang="0">
                  <a:pos x="323" y="638"/>
                </a:cxn>
                <a:cxn ang="0">
                  <a:pos x="373" y="602"/>
                </a:cxn>
                <a:cxn ang="0">
                  <a:pos x="434" y="534"/>
                </a:cxn>
                <a:cxn ang="0">
                  <a:pos x="525" y="204"/>
                </a:cxn>
                <a:cxn ang="0">
                  <a:pos x="530" y="183"/>
                </a:cxn>
                <a:cxn ang="0">
                  <a:pos x="525" y="162"/>
                </a:cxn>
                <a:cxn ang="0">
                  <a:pos x="500" y="104"/>
                </a:cxn>
                <a:cxn ang="0">
                  <a:pos x="439" y="52"/>
                </a:cxn>
                <a:cxn ang="0">
                  <a:pos x="394" y="0"/>
                </a:cxn>
                <a:cxn ang="0">
                  <a:pos x="510" y="41"/>
                </a:cxn>
                <a:cxn ang="0">
                  <a:pos x="550" y="94"/>
                </a:cxn>
                <a:cxn ang="0">
                  <a:pos x="565" y="57"/>
                </a:cxn>
                <a:cxn ang="0">
                  <a:pos x="606" y="31"/>
                </a:cxn>
                <a:cxn ang="0">
                  <a:pos x="646" y="36"/>
                </a:cxn>
                <a:cxn ang="0">
                  <a:pos x="666" y="52"/>
                </a:cxn>
                <a:cxn ang="0">
                  <a:pos x="671" y="99"/>
                </a:cxn>
                <a:cxn ang="0">
                  <a:pos x="656" y="167"/>
                </a:cxn>
                <a:cxn ang="0">
                  <a:pos x="616" y="324"/>
                </a:cxn>
                <a:cxn ang="0">
                  <a:pos x="590" y="418"/>
                </a:cxn>
                <a:cxn ang="0">
                  <a:pos x="560" y="555"/>
                </a:cxn>
                <a:cxn ang="0">
                  <a:pos x="555" y="612"/>
                </a:cxn>
                <a:cxn ang="0">
                  <a:pos x="565" y="649"/>
                </a:cxn>
                <a:cxn ang="0">
                  <a:pos x="606" y="670"/>
                </a:cxn>
                <a:cxn ang="0">
                  <a:pos x="666" y="633"/>
                </a:cxn>
                <a:cxn ang="0">
                  <a:pos x="707" y="549"/>
                </a:cxn>
                <a:cxn ang="0">
                  <a:pos x="722" y="481"/>
                </a:cxn>
                <a:cxn ang="0">
                  <a:pos x="732" y="460"/>
                </a:cxn>
                <a:cxn ang="0">
                  <a:pos x="762" y="455"/>
                </a:cxn>
                <a:cxn ang="0">
                  <a:pos x="777" y="466"/>
                </a:cxn>
                <a:cxn ang="0">
                  <a:pos x="772" y="492"/>
                </a:cxn>
                <a:cxn ang="0">
                  <a:pos x="747" y="581"/>
                </a:cxn>
                <a:cxn ang="0">
                  <a:pos x="696" y="675"/>
                </a:cxn>
                <a:cxn ang="0">
                  <a:pos x="606" y="712"/>
                </a:cxn>
                <a:cxn ang="0">
                  <a:pos x="540" y="701"/>
                </a:cxn>
                <a:cxn ang="0">
                  <a:pos x="469" y="649"/>
                </a:cxn>
                <a:cxn ang="0">
                  <a:pos x="383" y="659"/>
                </a:cxn>
                <a:cxn ang="0">
                  <a:pos x="232" y="712"/>
                </a:cxn>
                <a:cxn ang="0">
                  <a:pos x="96" y="665"/>
                </a:cxn>
                <a:cxn ang="0">
                  <a:pos x="10" y="534"/>
                </a:cxn>
                <a:cxn ang="0">
                  <a:pos x="15" y="335"/>
                </a:cxn>
                <a:cxn ang="0">
                  <a:pos x="121" y="141"/>
                </a:cxn>
                <a:cxn ang="0">
                  <a:pos x="298" y="15"/>
                </a:cxn>
              </a:cxnLst>
              <a:rect l="0" t="0" r="r" b="b"/>
              <a:pathLst>
                <a:path w="777" h="712">
                  <a:moveTo>
                    <a:pt x="394" y="41"/>
                  </a:moveTo>
                  <a:lnTo>
                    <a:pt x="353" y="47"/>
                  </a:lnTo>
                  <a:lnTo>
                    <a:pt x="308" y="73"/>
                  </a:lnTo>
                  <a:lnTo>
                    <a:pt x="257" y="115"/>
                  </a:lnTo>
                  <a:lnTo>
                    <a:pt x="202" y="193"/>
                  </a:lnTo>
                  <a:lnTo>
                    <a:pt x="181" y="240"/>
                  </a:lnTo>
                  <a:lnTo>
                    <a:pt x="161" y="308"/>
                  </a:lnTo>
                  <a:lnTo>
                    <a:pt x="131" y="455"/>
                  </a:lnTo>
                  <a:lnTo>
                    <a:pt x="126" y="513"/>
                  </a:lnTo>
                  <a:lnTo>
                    <a:pt x="131" y="570"/>
                  </a:lnTo>
                  <a:lnTo>
                    <a:pt x="151" y="612"/>
                  </a:lnTo>
                  <a:lnTo>
                    <a:pt x="176" y="644"/>
                  </a:lnTo>
                  <a:lnTo>
                    <a:pt x="202" y="659"/>
                  </a:lnTo>
                  <a:lnTo>
                    <a:pt x="237" y="665"/>
                  </a:lnTo>
                  <a:lnTo>
                    <a:pt x="282" y="659"/>
                  </a:lnTo>
                  <a:lnTo>
                    <a:pt x="323" y="638"/>
                  </a:lnTo>
                  <a:lnTo>
                    <a:pt x="353" y="617"/>
                  </a:lnTo>
                  <a:lnTo>
                    <a:pt x="373" y="602"/>
                  </a:lnTo>
                  <a:lnTo>
                    <a:pt x="404" y="570"/>
                  </a:lnTo>
                  <a:lnTo>
                    <a:pt x="434" y="534"/>
                  </a:lnTo>
                  <a:lnTo>
                    <a:pt x="449" y="497"/>
                  </a:lnTo>
                  <a:lnTo>
                    <a:pt x="525" y="204"/>
                  </a:lnTo>
                  <a:lnTo>
                    <a:pt x="525" y="193"/>
                  </a:lnTo>
                  <a:lnTo>
                    <a:pt x="530" y="183"/>
                  </a:lnTo>
                  <a:lnTo>
                    <a:pt x="530" y="178"/>
                  </a:lnTo>
                  <a:lnTo>
                    <a:pt x="525" y="162"/>
                  </a:lnTo>
                  <a:lnTo>
                    <a:pt x="520" y="136"/>
                  </a:lnTo>
                  <a:lnTo>
                    <a:pt x="500" y="104"/>
                  </a:lnTo>
                  <a:lnTo>
                    <a:pt x="474" y="73"/>
                  </a:lnTo>
                  <a:lnTo>
                    <a:pt x="439" y="52"/>
                  </a:lnTo>
                  <a:lnTo>
                    <a:pt x="394" y="41"/>
                  </a:lnTo>
                  <a:close/>
                  <a:moveTo>
                    <a:pt x="394" y="0"/>
                  </a:moveTo>
                  <a:lnTo>
                    <a:pt x="459" y="10"/>
                  </a:lnTo>
                  <a:lnTo>
                    <a:pt x="510" y="41"/>
                  </a:lnTo>
                  <a:lnTo>
                    <a:pt x="550" y="89"/>
                  </a:lnTo>
                  <a:lnTo>
                    <a:pt x="550" y="94"/>
                  </a:lnTo>
                  <a:lnTo>
                    <a:pt x="555" y="73"/>
                  </a:lnTo>
                  <a:lnTo>
                    <a:pt x="565" y="57"/>
                  </a:lnTo>
                  <a:lnTo>
                    <a:pt x="595" y="36"/>
                  </a:lnTo>
                  <a:lnTo>
                    <a:pt x="606" y="31"/>
                  </a:lnTo>
                  <a:lnTo>
                    <a:pt x="631" y="31"/>
                  </a:lnTo>
                  <a:lnTo>
                    <a:pt x="646" y="36"/>
                  </a:lnTo>
                  <a:lnTo>
                    <a:pt x="656" y="41"/>
                  </a:lnTo>
                  <a:lnTo>
                    <a:pt x="666" y="52"/>
                  </a:lnTo>
                  <a:lnTo>
                    <a:pt x="671" y="68"/>
                  </a:lnTo>
                  <a:lnTo>
                    <a:pt x="671" y="99"/>
                  </a:lnTo>
                  <a:lnTo>
                    <a:pt x="661" y="130"/>
                  </a:lnTo>
                  <a:lnTo>
                    <a:pt x="656" y="167"/>
                  </a:lnTo>
                  <a:lnTo>
                    <a:pt x="646" y="204"/>
                  </a:lnTo>
                  <a:lnTo>
                    <a:pt x="616" y="324"/>
                  </a:lnTo>
                  <a:lnTo>
                    <a:pt x="606" y="366"/>
                  </a:lnTo>
                  <a:lnTo>
                    <a:pt x="590" y="418"/>
                  </a:lnTo>
                  <a:lnTo>
                    <a:pt x="570" y="513"/>
                  </a:lnTo>
                  <a:lnTo>
                    <a:pt x="560" y="555"/>
                  </a:lnTo>
                  <a:lnTo>
                    <a:pt x="555" y="591"/>
                  </a:lnTo>
                  <a:lnTo>
                    <a:pt x="555" y="612"/>
                  </a:lnTo>
                  <a:lnTo>
                    <a:pt x="560" y="628"/>
                  </a:lnTo>
                  <a:lnTo>
                    <a:pt x="565" y="649"/>
                  </a:lnTo>
                  <a:lnTo>
                    <a:pt x="575" y="659"/>
                  </a:lnTo>
                  <a:lnTo>
                    <a:pt x="606" y="670"/>
                  </a:lnTo>
                  <a:lnTo>
                    <a:pt x="641" y="659"/>
                  </a:lnTo>
                  <a:lnTo>
                    <a:pt x="666" y="633"/>
                  </a:lnTo>
                  <a:lnTo>
                    <a:pt x="691" y="591"/>
                  </a:lnTo>
                  <a:lnTo>
                    <a:pt x="707" y="549"/>
                  </a:lnTo>
                  <a:lnTo>
                    <a:pt x="717" y="502"/>
                  </a:lnTo>
                  <a:lnTo>
                    <a:pt x="722" y="481"/>
                  </a:lnTo>
                  <a:lnTo>
                    <a:pt x="727" y="466"/>
                  </a:lnTo>
                  <a:lnTo>
                    <a:pt x="732" y="460"/>
                  </a:lnTo>
                  <a:lnTo>
                    <a:pt x="742" y="455"/>
                  </a:lnTo>
                  <a:lnTo>
                    <a:pt x="762" y="455"/>
                  </a:lnTo>
                  <a:lnTo>
                    <a:pt x="772" y="460"/>
                  </a:lnTo>
                  <a:lnTo>
                    <a:pt x="777" y="466"/>
                  </a:lnTo>
                  <a:lnTo>
                    <a:pt x="777" y="476"/>
                  </a:lnTo>
                  <a:lnTo>
                    <a:pt x="772" y="492"/>
                  </a:lnTo>
                  <a:lnTo>
                    <a:pt x="762" y="534"/>
                  </a:lnTo>
                  <a:lnTo>
                    <a:pt x="747" y="581"/>
                  </a:lnTo>
                  <a:lnTo>
                    <a:pt x="727" y="633"/>
                  </a:lnTo>
                  <a:lnTo>
                    <a:pt x="696" y="675"/>
                  </a:lnTo>
                  <a:lnTo>
                    <a:pt x="656" y="701"/>
                  </a:lnTo>
                  <a:lnTo>
                    <a:pt x="606" y="712"/>
                  </a:lnTo>
                  <a:lnTo>
                    <a:pt x="575" y="712"/>
                  </a:lnTo>
                  <a:lnTo>
                    <a:pt x="540" y="701"/>
                  </a:lnTo>
                  <a:lnTo>
                    <a:pt x="505" y="680"/>
                  </a:lnTo>
                  <a:lnTo>
                    <a:pt x="469" y="649"/>
                  </a:lnTo>
                  <a:lnTo>
                    <a:pt x="449" y="602"/>
                  </a:lnTo>
                  <a:lnTo>
                    <a:pt x="383" y="659"/>
                  </a:lnTo>
                  <a:lnTo>
                    <a:pt x="308" y="696"/>
                  </a:lnTo>
                  <a:lnTo>
                    <a:pt x="232" y="712"/>
                  </a:lnTo>
                  <a:lnTo>
                    <a:pt x="156" y="701"/>
                  </a:lnTo>
                  <a:lnTo>
                    <a:pt x="96" y="665"/>
                  </a:lnTo>
                  <a:lnTo>
                    <a:pt x="45" y="607"/>
                  </a:lnTo>
                  <a:lnTo>
                    <a:pt x="10" y="534"/>
                  </a:lnTo>
                  <a:lnTo>
                    <a:pt x="0" y="450"/>
                  </a:lnTo>
                  <a:lnTo>
                    <a:pt x="15" y="335"/>
                  </a:lnTo>
                  <a:lnTo>
                    <a:pt x="60" y="230"/>
                  </a:lnTo>
                  <a:lnTo>
                    <a:pt x="121" y="141"/>
                  </a:lnTo>
                  <a:lnTo>
                    <a:pt x="202" y="68"/>
                  </a:lnTo>
                  <a:lnTo>
                    <a:pt x="298" y="15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705600" y="4038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,  ARE                 NOT 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QUANTIZED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 smtClean="0"/>
              <a:t>Torsor</a:t>
            </a:r>
            <a:r>
              <a:rPr lang="en-US" dirty="0" smtClean="0"/>
              <a:t> of Effective </a:t>
            </a:r>
            <a:r>
              <a:rPr lang="en-US" dirty="0" err="1" smtClean="0"/>
              <a:t>Superpotentials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7526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A choice of </a:t>
            </a:r>
            <a:r>
              <a:rPr lang="en-US" sz="3600" dirty="0" err="1" smtClean="0">
                <a:solidFill>
                  <a:srgbClr val="FF0066"/>
                </a:solidFill>
              </a:rPr>
              <a:t>superpotential</a:t>
            </a:r>
            <a:r>
              <a:rPr lang="en-US" sz="3600" dirty="0" smtClean="0">
                <a:solidFill>
                  <a:srgbClr val="FF0066"/>
                </a:solidFill>
              </a:rPr>
              <a:t> =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a choice of gauge = </a:t>
            </a:r>
          </a:p>
          <a:p>
            <a:r>
              <a:rPr lang="en-US" sz="3600" dirty="0" smtClean="0">
                <a:solidFill>
                  <a:srgbClr val="6600FF"/>
                </a:solidFill>
              </a:rPr>
              <a:t>a choice of flux </a:t>
            </a:r>
            <a:r>
              <a:rPr lang="en-US" sz="3600" dirty="0" smtClean="0">
                <a:solidFill>
                  <a:srgbClr val="6600FF"/>
                </a:solidFill>
                <a:sym typeface="Symbol"/>
              </a:rPr>
              <a:t></a:t>
            </a:r>
            <a:r>
              <a:rPr lang="en-US" sz="3600" baseline="-25000" dirty="0" err="1" smtClean="0">
                <a:solidFill>
                  <a:srgbClr val="6600FF"/>
                </a:solidFill>
                <a:sym typeface="Symbol"/>
              </a:rPr>
              <a:t>i</a:t>
            </a:r>
            <a:r>
              <a:rPr lang="en-US" sz="3600" dirty="0" smtClean="0">
                <a:solidFill>
                  <a:srgbClr val="6600FF"/>
                </a:solidFill>
              </a:rPr>
              <a:t> </a:t>
            </a:r>
            <a:endParaRPr lang="en-US" sz="3600" dirty="0">
              <a:solidFill>
                <a:srgbClr val="6600FF"/>
              </a:solidFill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514600" y="3886200"/>
            <a:ext cx="3124199" cy="707594"/>
            <a:chOff x="876" y="1721"/>
            <a:chExt cx="11581" cy="2615"/>
          </a:xfrm>
          <a:solidFill>
            <a:srgbClr val="6600FF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876" y="2126"/>
              <a:ext cx="1429" cy="1541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425" y="4"/>
                </a:cxn>
                <a:cxn ang="0">
                  <a:pos x="1429" y="33"/>
                </a:cxn>
                <a:cxn ang="0">
                  <a:pos x="1422" y="52"/>
                </a:cxn>
                <a:cxn ang="0">
                  <a:pos x="585" y="1460"/>
                </a:cxn>
                <a:cxn ang="0">
                  <a:pos x="777" y="1441"/>
                </a:cxn>
                <a:cxn ang="0">
                  <a:pos x="915" y="1385"/>
                </a:cxn>
                <a:cxn ang="0">
                  <a:pos x="1014" y="1289"/>
                </a:cxn>
                <a:cxn ang="0">
                  <a:pos x="1089" y="1159"/>
                </a:cxn>
                <a:cxn ang="0">
                  <a:pos x="1149" y="992"/>
                </a:cxn>
                <a:cxn ang="0">
                  <a:pos x="1159" y="962"/>
                </a:cxn>
                <a:cxn ang="0">
                  <a:pos x="1170" y="943"/>
                </a:cxn>
                <a:cxn ang="0">
                  <a:pos x="1181" y="936"/>
                </a:cxn>
                <a:cxn ang="0">
                  <a:pos x="1206" y="943"/>
                </a:cxn>
                <a:cxn ang="0">
                  <a:pos x="1216" y="954"/>
                </a:cxn>
                <a:cxn ang="0">
                  <a:pos x="1209" y="992"/>
                </a:cxn>
                <a:cxn ang="0">
                  <a:pos x="1057" y="1497"/>
                </a:cxn>
                <a:cxn ang="0">
                  <a:pos x="1035" y="1534"/>
                </a:cxn>
                <a:cxn ang="0">
                  <a:pos x="22" y="1541"/>
                </a:cxn>
                <a:cxn ang="0">
                  <a:pos x="4" y="1534"/>
                </a:cxn>
                <a:cxn ang="0">
                  <a:pos x="0" y="1512"/>
                </a:cxn>
                <a:cxn ang="0">
                  <a:pos x="4" y="1486"/>
                </a:cxn>
                <a:cxn ang="0">
                  <a:pos x="7" y="1478"/>
                </a:cxn>
                <a:cxn ang="0">
                  <a:pos x="865" y="67"/>
                </a:cxn>
                <a:cxn ang="0">
                  <a:pos x="670" y="89"/>
                </a:cxn>
                <a:cxn ang="0">
                  <a:pos x="532" y="152"/>
                </a:cxn>
                <a:cxn ang="0">
                  <a:pos x="433" y="256"/>
                </a:cxn>
                <a:cxn ang="0">
                  <a:pos x="362" y="397"/>
                </a:cxn>
                <a:cxn ang="0">
                  <a:pos x="330" y="486"/>
                </a:cxn>
                <a:cxn ang="0">
                  <a:pos x="316" y="505"/>
                </a:cxn>
                <a:cxn ang="0">
                  <a:pos x="295" y="509"/>
                </a:cxn>
                <a:cxn ang="0">
                  <a:pos x="280" y="498"/>
                </a:cxn>
                <a:cxn ang="0">
                  <a:pos x="277" y="486"/>
                </a:cxn>
                <a:cxn ang="0">
                  <a:pos x="280" y="468"/>
                </a:cxn>
                <a:cxn ang="0">
                  <a:pos x="284" y="449"/>
                </a:cxn>
                <a:cxn ang="0">
                  <a:pos x="419" y="4"/>
                </a:cxn>
              </a:cxnLst>
              <a:rect l="0" t="0" r="r" b="b"/>
              <a:pathLst>
                <a:path w="1429" h="1541">
                  <a:moveTo>
                    <a:pt x="436" y="0"/>
                  </a:moveTo>
                  <a:lnTo>
                    <a:pt x="1408" y="0"/>
                  </a:lnTo>
                  <a:lnTo>
                    <a:pt x="1418" y="4"/>
                  </a:lnTo>
                  <a:lnTo>
                    <a:pt x="1425" y="4"/>
                  </a:lnTo>
                  <a:lnTo>
                    <a:pt x="1429" y="11"/>
                  </a:lnTo>
                  <a:lnTo>
                    <a:pt x="1429" y="33"/>
                  </a:lnTo>
                  <a:lnTo>
                    <a:pt x="1422" y="56"/>
                  </a:lnTo>
                  <a:lnTo>
                    <a:pt x="1422" y="52"/>
                  </a:lnTo>
                  <a:lnTo>
                    <a:pt x="220" y="1460"/>
                  </a:lnTo>
                  <a:lnTo>
                    <a:pt x="585" y="1460"/>
                  </a:lnTo>
                  <a:lnTo>
                    <a:pt x="688" y="1456"/>
                  </a:lnTo>
                  <a:lnTo>
                    <a:pt x="777" y="1441"/>
                  </a:lnTo>
                  <a:lnTo>
                    <a:pt x="851" y="1415"/>
                  </a:lnTo>
                  <a:lnTo>
                    <a:pt x="915" y="1385"/>
                  </a:lnTo>
                  <a:lnTo>
                    <a:pt x="968" y="1341"/>
                  </a:lnTo>
                  <a:lnTo>
                    <a:pt x="1014" y="1289"/>
                  </a:lnTo>
                  <a:lnTo>
                    <a:pt x="1053" y="1229"/>
                  </a:lnTo>
                  <a:lnTo>
                    <a:pt x="1089" y="1159"/>
                  </a:lnTo>
                  <a:lnTo>
                    <a:pt x="1120" y="1081"/>
                  </a:lnTo>
                  <a:lnTo>
                    <a:pt x="1149" y="992"/>
                  </a:lnTo>
                  <a:lnTo>
                    <a:pt x="1156" y="973"/>
                  </a:lnTo>
                  <a:lnTo>
                    <a:pt x="1159" y="962"/>
                  </a:lnTo>
                  <a:lnTo>
                    <a:pt x="1167" y="951"/>
                  </a:lnTo>
                  <a:lnTo>
                    <a:pt x="1170" y="943"/>
                  </a:lnTo>
                  <a:lnTo>
                    <a:pt x="1174" y="940"/>
                  </a:lnTo>
                  <a:lnTo>
                    <a:pt x="1181" y="936"/>
                  </a:lnTo>
                  <a:lnTo>
                    <a:pt x="1198" y="936"/>
                  </a:lnTo>
                  <a:lnTo>
                    <a:pt x="1206" y="943"/>
                  </a:lnTo>
                  <a:lnTo>
                    <a:pt x="1213" y="947"/>
                  </a:lnTo>
                  <a:lnTo>
                    <a:pt x="1216" y="954"/>
                  </a:lnTo>
                  <a:lnTo>
                    <a:pt x="1216" y="969"/>
                  </a:lnTo>
                  <a:lnTo>
                    <a:pt x="1209" y="992"/>
                  </a:lnTo>
                  <a:lnTo>
                    <a:pt x="1209" y="999"/>
                  </a:lnTo>
                  <a:lnTo>
                    <a:pt x="1057" y="1497"/>
                  </a:lnTo>
                  <a:lnTo>
                    <a:pt x="1046" y="1523"/>
                  </a:lnTo>
                  <a:lnTo>
                    <a:pt x="1035" y="1534"/>
                  </a:lnTo>
                  <a:lnTo>
                    <a:pt x="1018" y="1541"/>
                  </a:lnTo>
                  <a:lnTo>
                    <a:pt x="22" y="1541"/>
                  </a:lnTo>
                  <a:lnTo>
                    <a:pt x="11" y="1538"/>
                  </a:lnTo>
                  <a:lnTo>
                    <a:pt x="4" y="1534"/>
                  </a:lnTo>
                  <a:lnTo>
                    <a:pt x="0" y="1530"/>
                  </a:lnTo>
                  <a:lnTo>
                    <a:pt x="0" y="1512"/>
                  </a:lnTo>
                  <a:lnTo>
                    <a:pt x="4" y="1504"/>
                  </a:lnTo>
                  <a:lnTo>
                    <a:pt x="4" y="1486"/>
                  </a:lnTo>
                  <a:lnTo>
                    <a:pt x="7" y="1482"/>
                  </a:lnTo>
                  <a:lnTo>
                    <a:pt x="7" y="1478"/>
                  </a:lnTo>
                  <a:lnTo>
                    <a:pt x="1213" y="67"/>
                  </a:lnTo>
                  <a:lnTo>
                    <a:pt x="865" y="67"/>
                  </a:lnTo>
                  <a:lnTo>
                    <a:pt x="759" y="70"/>
                  </a:lnTo>
                  <a:lnTo>
                    <a:pt x="670" y="89"/>
                  </a:lnTo>
                  <a:lnTo>
                    <a:pt x="596" y="115"/>
                  </a:lnTo>
                  <a:lnTo>
                    <a:pt x="532" y="152"/>
                  </a:lnTo>
                  <a:lnTo>
                    <a:pt x="475" y="200"/>
                  </a:lnTo>
                  <a:lnTo>
                    <a:pt x="433" y="256"/>
                  </a:lnTo>
                  <a:lnTo>
                    <a:pt x="394" y="323"/>
                  </a:lnTo>
                  <a:lnTo>
                    <a:pt x="362" y="397"/>
                  </a:lnTo>
                  <a:lnTo>
                    <a:pt x="334" y="483"/>
                  </a:lnTo>
                  <a:lnTo>
                    <a:pt x="330" y="486"/>
                  </a:lnTo>
                  <a:lnTo>
                    <a:pt x="323" y="501"/>
                  </a:lnTo>
                  <a:lnTo>
                    <a:pt x="316" y="505"/>
                  </a:lnTo>
                  <a:lnTo>
                    <a:pt x="305" y="509"/>
                  </a:lnTo>
                  <a:lnTo>
                    <a:pt x="295" y="509"/>
                  </a:lnTo>
                  <a:lnTo>
                    <a:pt x="287" y="505"/>
                  </a:lnTo>
                  <a:lnTo>
                    <a:pt x="280" y="498"/>
                  </a:lnTo>
                  <a:lnTo>
                    <a:pt x="280" y="494"/>
                  </a:lnTo>
                  <a:lnTo>
                    <a:pt x="277" y="486"/>
                  </a:lnTo>
                  <a:lnTo>
                    <a:pt x="277" y="479"/>
                  </a:lnTo>
                  <a:lnTo>
                    <a:pt x="280" y="468"/>
                  </a:lnTo>
                  <a:lnTo>
                    <a:pt x="280" y="460"/>
                  </a:lnTo>
                  <a:lnTo>
                    <a:pt x="284" y="449"/>
                  </a:lnTo>
                  <a:lnTo>
                    <a:pt x="401" y="41"/>
                  </a:lnTo>
                  <a:lnTo>
                    <a:pt x="419" y="4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2277" y="3288"/>
              <a:ext cx="879" cy="1048"/>
            </a:xfrm>
            <a:custGeom>
              <a:avLst/>
              <a:gdLst/>
              <a:ahLst/>
              <a:cxnLst>
                <a:cxn ang="0">
                  <a:pos x="386" y="8"/>
                </a:cxn>
                <a:cxn ang="0">
                  <a:pos x="485" y="71"/>
                </a:cxn>
                <a:cxn ang="0">
                  <a:pos x="556" y="175"/>
                </a:cxn>
                <a:cxn ang="0">
                  <a:pos x="599" y="294"/>
                </a:cxn>
                <a:cxn ang="0">
                  <a:pos x="620" y="405"/>
                </a:cxn>
                <a:cxn ang="0">
                  <a:pos x="631" y="472"/>
                </a:cxn>
                <a:cxn ang="0">
                  <a:pos x="631" y="480"/>
                </a:cxn>
                <a:cxn ang="0">
                  <a:pos x="655" y="405"/>
                </a:cxn>
                <a:cxn ang="0">
                  <a:pos x="719" y="260"/>
                </a:cxn>
                <a:cxn ang="0">
                  <a:pos x="829" y="23"/>
                </a:cxn>
                <a:cxn ang="0">
                  <a:pos x="861" y="15"/>
                </a:cxn>
                <a:cxn ang="0">
                  <a:pos x="872" y="19"/>
                </a:cxn>
                <a:cxn ang="0">
                  <a:pos x="879" y="34"/>
                </a:cxn>
                <a:cxn ang="0">
                  <a:pos x="833" y="134"/>
                </a:cxn>
                <a:cxn ang="0">
                  <a:pos x="779" y="249"/>
                </a:cxn>
                <a:cxn ang="0">
                  <a:pos x="733" y="357"/>
                </a:cxn>
                <a:cxn ang="0">
                  <a:pos x="698" y="454"/>
                </a:cxn>
                <a:cxn ang="0">
                  <a:pos x="659" y="558"/>
                </a:cxn>
                <a:cxn ang="0">
                  <a:pos x="631" y="643"/>
                </a:cxn>
                <a:cxn ang="0">
                  <a:pos x="613" y="758"/>
                </a:cxn>
                <a:cxn ang="0">
                  <a:pos x="581" y="911"/>
                </a:cxn>
                <a:cxn ang="0">
                  <a:pos x="556" y="1007"/>
                </a:cxn>
                <a:cxn ang="0">
                  <a:pos x="531" y="1044"/>
                </a:cxn>
                <a:cxn ang="0">
                  <a:pos x="506" y="1048"/>
                </a:cxn>
                <a:cxn ang="0">
                  <a:pos x="489" y="1018"/>
                </a:cxn>
                <a:cxn ang="0">
                  <a:pos x="492" y="977"/>
                </a:cxn>
                <a:cxn ang="0">
                  <a:pos x="510" y="888"/>
                </a:cxn>
                <a:cxn ang="0">
                  <a:pos x="538" y="773"/>
                </a:cxn>
                <a:cxn ang="0">
                  <a:pos x="570" y="662"/>
                </a:cxn>
                <a:cxn ang="0">
                  <a:pos x="577" y="628"/>
                </a:cxn>
                <a:cxn ang="0">
                  <a:pos x="581" y="494"/>
                </a:cxn>
                <a:cxn ang="0">
                  <a:pos x="556" y="327"/>
                </a:cxn>
                <a:cxn ang="0">
                  <a:pos x="510" y="227"/>
                </a:cxn>
                <a:cxn ang="0">
                  <a:pos x="428" y="156"/>
                </a:cxn>
                <a:cxn ang="0">
                  <a:pos x="304" y="127"/>
                </a:cxn>
                <a:cxn ang="0">
                  <a:pos x="184" y="153"/>
                </a:cxn>
                <a:cxn ang="0">
                  <a:pos x="85" y="223"/>
                </a:cxn>
                <a:cxn ang="0">
                  <a:pos x="53" y="290"/>
                </a:cxn>
                <a:cxn ang="0">
                  <a:pos x="42" y="301"/>
                </a:cxn>
                <a:cxn ang="0">
                  <a:pos x="17" y="305"/>
                </a:cxn>
                <a:cxn ang="0">
                  <a:pos x="7" y="301"/>
                </a:cxn>
                <a:cxn ang="0">
                  <a:pos x="0" y="286"/>
                </a:cxn>
                <a:cxn ang="0">
                  <a:pos x="14" y="242"/>
                </a:cxn>
                <a:cxn ang="0">
                  <a:pos x="67" y="145"/>
                </a:cxn>
                <a:cxn ang="0">
                  <a:pos x="152" y="60"/>
                </a:cxn>
                <a:cxn ang="0">
                  <a:pos x="258" y="8"/>
                </a:cxn>
              </a:cxnLst>
              <a:rect l="0" t="0" r="r" b="b"/>
              <a:pathLst>
                <a:path w="879" h="1048">
                  <a:moveTo>
                    <a:pt x="322" y="0"/>
                  </a:moveTo>
                  <a:lnTo>
                    <a:pt x="386" y="8"/>
                  </a:lnTo>
                  <a:lnTo>
                    <a:pt x="439" y="34"/>
                  </a:lnTo>
                  <a:lnTo>
                    <a:pt x="485" y="71"/>
                  </a:lnTo>
                  <a:lnTo>
                    <a:pt x="524" y="119"/>
                  </a:lnTo>
                  <a:lnTo>
                    <a:pt x="556" y="175"/>
                  </a:lnTo>
                  <a:lnTo>
                    <a:pt x="581" y="234"/>
                  </a:lnTo>
                  <a:lnTo>
                    <a:pt x="599" y="294"/>
                  </a:lnTo>
                  <a:lnTo>
                    <a:pt x="613" y="353"/>
                  </a:lnTo>
                  <a:lnTo>
                    <a:pt x="620" y="405"/>
                  </a:lnTo>
                  <a:lnTo>
                    <a:pt x="627" y="446"/>
                  </a:lnTo>
                  <a:lnTo>
                    <a:pt x="631" y="472"/>
                  </a:lnTo>
                  <a:lnTo>
                    <a:pt x="627" y="480"/>
                  </a:lnTo>
                  <a:lnTo>
                    <a:pt x="631" y="480"/>
                  </a:lnTo>
                  <a:lnTo>
                    <a:pt x="631" y="472"/>
                  </a:lnTo>
                  <a:lnTo>
                    <a:pt x="655" y="405"/>
                  </a:lnTo>
                  <a:lnTo>
                    <a:pt x="687" y="331"/>
                  </a:lnTo>
                  <a:lnTo>
                    <a:pt x="719" y="260"/>
                  </a:lnTo>
                  <a:lnTo>
                    <a:pt x="747" y="194"/>
                  </a:lnTo>
                  <a:lnTo>
                    <a:pt x="829" y="23"/>
                  </a:lnTo>
                  <a:lnTo>
                    <a:pt x="843" y="15"/>
                  </a:lnTo>
                  <a:lnTo>
                    <a:pt x="861" y="15"/>
                  </a:lnTo>
                  <a:lnTo>
                    <a:pt x="868" y="19"/>
                  </a:lnTo>
                  <a:lnTo>
                    <a:pt x="872" y="19"/>
                  </a:lnTo>
                  <a:lnTo>
                    <a:pt x="879" y="26"/>
                  </a:lnTo>
                  <a:lnTo>
                    <a:pt x="879" y="34"/>
                  </a:lnTo>
                  <a:lnTo>
                    <a:pt x="872" y="56"/>
                  </a:lnTo>
                  <a:lnTo>
                    <a:pt x="833" y="134"/>
                  </a:lnTo>
                  <a:lnTo>
                    <a:pt x="804" y="197"/>
                  </a:lnTo>
                  <a:lnTo>
                    <a:pt x="779" y="249"/>
                  </a:lnTo>
                  <a:lnTo>
                    <a:pt x="762" y="290"/>
                  </a:lnTo>
                  <a:lnTo>
                    <a:pt x="733" y="357"/>
                  </a:lnTo>
                  <a:lnTo>
                    <a:pt x="716" y="402"/>
                  </a:lnTo>
                  <a:lnTo>
                    <a:pt x="698" y="454"/>
                  </a:lnTo>
                  <a:lnTo>
                    <a:pt x="677" y="506"/>
                  </a:lnTo>
                  <a:lnTo>
                    <a:pt x="659" y="558"/>
                  </a:lnTo>
                  <a:lnTo>
                    <a:pt x="645" y="606"/>
                  </a:lnTo>
                  <a:lnTo>
                    <a:pt x="631" y="643"/>
                  </a:lnTo>
                  <a:lnTo>
                    <a:pt x="627" y="673"/>
                  </a:lnTo>
                  <a:lnTo>
                    <a:pt x="613" y="758"/>
                  </a:lnTo>
                  <a:lnTo>
                    <a:pt x="599" y="836"/>
                  </a:lnTo>
                  <a:lnTo>
                    <a:pt x="581" y="911"/>
                  </a:lnTo>
                  <a:lnTo>
                    <a:pt x="567" y="966"/>
                  </a:lnTo>
                  <a:lnTo>
                    <a:pt x="556" y="1007"/>
                  </a:lnTo>
                  <a:lnTo>
                    <a:pt x="542" y="1029"/>
                  </a:lnTo>
                  <a:lnTo>
                    <a:pt x="531" y="1044"/>
                  </a:lnTo>
                  <a:lnTo>
                    <a:pt x="524" y="1048"/>
                  </a:lnTo>
                  <a:lnTo>
                    <a:pt x="506" y="1048"/>
                  </a:lnTo>
                  <a:lnTo>
                    <a:pt x="499" y="1041"/>
                  </a:lnTo>
                  <a:lnTo>
                    <a:pt x="489" y="1018"/>
                  </a:lnTo>
                  <a:lnTo>
                    <a:pt x="489" y="1007"/>
                  </a:lnTo>
                  <a:lnTo>
                    <a:pt x="492" y="977"/>
                  </a:lnTo>
                  <a:lnTo>
                    <a:pt x="499" y="937"/>
                  </a:lnTo>
                  <a:lnTo>
                    <a:pt x="510" y="888"/>
                  </a:lnTo>
                  <a:lnTo>
                    <a:pt x="524" y="833"/>
                  </a:lnTo>
                  <a:lnTo>
                    <a:pt x="538" y="773"/>
                  </a:lnTo>
                  <a:lnTo>
                    <a:pt x="556" y="717"/>
                  </a:lnTo>
                  <a:lnTo>
                    <a:pt x="570" y="662"/>
                  </a:lnTo>
                  <a:lnTo>
                    <a:pt x="574" y="647"/>
                  </a:lnTo>
                  <a:lnTo>
                    <a:pt x="577" y="628"/>
                  </a:lnTo>
                  <a:lnTo>
                    <a:pt x="581" y="595"/>
                  </a:lnTo>
                  <a:lnTo>
                    <a:pt x="581" y="494"/>
                  </a:lnTo>
                  <a:lnTo>
                    <a:pt x="577" y="439"/>
                  </a:lnTo>
                  <a:lnTo>
                    <a:pt x="556" y="327"/>
                  </a:lnTo>
                  <a:lnTo>
                    <a:pt x="535" y="275"/>
                  </a:lnTo>
                  <a:lnTo>
                    <a:pt x="510" y="227"/>
                  </a:lnTo>
                  <a:lnTo>
                    <a:pt x="475" y="186"/>
                  </a:lnTo>
                  <a:lnTo>
                    <a:pt x="428" y="156"/>
                  </a:lnTo>
                  <a:lnTo>
                    <a:pt x="372" y="134"/>
                  </a:lnTo>
                  <a:lnTo>
                    <a:pt x="304" y="127"/>
                  </a:lnTo>
                  <a:lnTo>
                    <a:pt x="244" y="134"/>
                  </a:lnTo>
                  <a:lnTo>
                    <a:pt x="184" y="153"/>
                  </a:lnTo>
                  <a:lnTo>
                    <a:pt x="131" y="182"/>
                  </a:lnTo>
                  <a:lnTo>
                    <a:pt x="85" y="223"/>
                  </a:lnTo>
                  <a:lnTo>
                    <a:pt x="56" y="275"/>
                  </a:lnTo>
                  <a:lnTo>
                    <a:pt x="53" y="290"/>
                  </a:lnTo>
                  <a:lnTo>
                    <a:pt x="49" y="298"/>
                  </a:lnTo>
                  <a:lnTo>
                    <a:pt x="42" y="301"/>
                  </a:lnTo>
                  <a:lnTo>
                    <a:pt x="39" y="305"/>
                  </a:lnTo>
                  <a:lnTo>
                    <a:pt x="17" y="305"/>
                  </a:lnTo>
                  <a:lnTo>
                    <a:pt x="10" y="301"/>
                  </a:lnTo>
                  <a:lnTo>
                    <a:pt x="7" y="301"/>
                  </a:lnTo>
                  <a:lnTo>
                    <a:pt x="0" y="294"/>
                  </a:lnTo>
                  <a:lnTo>
                    <a:pt x="0" y="286"/>
                  </a:lnTo>
                  <a:lnTo>
                    <a:pt x="3" y="272"/>
                  </a:lnTo>
                  <a:lnTo>
                    <a:pt x="14" y="242"/>
                  </a:lnTo>
                  <a:lnTo>
                    <a:pt x="35" y="197"/>
                  </a:lnTo>
                  <a:lnTo>
                    <a:pt x="67" y="145"/>
                  </a:lnTo>
                  <a:lnTo>
                    <a:pt x="113" y="93"/>
                  </a:lnTo>
                  <a:lnTo>
                    <a:pt x="152" y="60"/>
                  </a:lnTo>
                  <a:lnTo>
                    <a:pt x="202" y="30"/>
                  </a:lnTo>
                  <a:lnTo>
                    <a:pt x="258" y="8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3237" y="3470"/>
              <a:ext cx="372" cy="755"/>
            </a:xfrm>
            <a:custGeom>
              <a:avLst/>
              <a:gdLst/>
              <a:ahLst/>
              <a:cxnLst>
                <a:cxn ang="0">
                  <a:pos x="216" y="260"/>
                </a:cxn>
                <a:cxn ang="0">
                  <a:pos x="277" y="312"/>
                </a:cxn>
                <a:cxn ang="0">
                  <a:pos x="284" y="364"/>
                </a:cxn>
                <a:cxn ang="0">
                  <a:pos x="273" y="390"/>
                </a:cxn>
                <a:cxn ang="0">
                  <a:pos x="259" y="428"/>
                </a:cxn>
                <a:cxn ang="0">
                  <a:pos x="234" y="491"/>
                </a:cxn>
                <a:cxn ang="0">
                  <a:pos x="213" y="547"/>
                </a:cxn>
                <a:cxn ang="0">
                  <a:pos x="199" y="584"/>
                </a:cxn>
                <a:cxn ang="0">
                  <a:pos x="181" y="628"/>
                </a:cxn>
                <a:cxn ang="0">
                  <a:pos x="170" y="658"/>
                </a:cxn>
                <a:cxn ang="0">
                  <a:pos x="174" y="695"/>
                </a:cxn>
                <a:cxn ang="0">
                  <a:pos x="185" y="706"/>
                </a:cxn>
                <a:cxn ang="0">
                  <a:pos x="206" y="714"/>
                </a:cxn>
                <a:cxn ang="0">
                  <a:pos x="273" y="677"/>
                </a:cxn>
                <a:cxn ang="0">
                  <a:pos x="323" y="591"/>
                </a:cxn>
                <a:cxn ang="0">
                  <a:pos x="330" y="573"/>
                </a:cxn>
                <a:cxn ang="0">
                  <a:pos x="340" y="565"/>
                </a:cxn>
                <a:cxn ang="0">
                  <a:pos x="362" y="569"/>
                </a:cxn>
                <a:cxn ang="0">
                  <a:pos x="372" y="573"/>
                </a:cxn>
                <a:cxn ang="0">
                  <a:pos x="369" y="602"/>
                </a:cxn>
                <a:cxn ang="0">
                  <a:pos x="337" y="662"/>
                </a:cxn>
                <a:cxn ang="0">
                  <a:pos x="280" y="725"/>
                </a:cxn>
                <a:cxn ang="0">
                  <a:pos x="199" y="755"/>
                </a:cxn>
                <a:cxn ang="0">
                  <a:pos x="121" y="729"/>
                </a:cxn>
                <a:cxn ang="0">
                  <a:pos x="85" y="658"/>
                </a:cxn>
                <a:cxn ang="0">
                  <a:pos x="89" y="636"/>
                </a:cxn>
                <a:cxn ang="0">
                  <a:pos x="107" y="587"/>
                </a:cxn>
                <a:cxn ang="0">
                  <a:pos x="117" y="565"/>
                </a:cxn>
                <a:cxn ang="0">
                  <a:pos x="135" y="524"/>
                </a:cxn>
                <a:cxn ang="0">
                  <a:pos x="160" y="457"/>
                </a:cxn>
                <a:cxn ang="0">
                  <a:pos x="185" y="390"/>
                </a:cxn>
                <a:cxn ang="0">
                  <a:pos x="195" y="357"/>
                </a:cxn>
                <a:cxn ang="0">
                  <a:pos x="199" y="316"/>
                </a:cxn>
                <a:cxn ang="0">
                  <a:pos x="188" y="298"/>
                </a:cxn>
                <a:cxn ang="0">
                  <a:pos x="167" y="290"/>
                </a:cxn>
                <a:cxn ang="0">
                  <a:pos x="99" y="324"/>
                </a:cxn>
                <a:cxn ang="0">
                  <a:pos x="46" y="416"/>
                </a:cxn>
                <a:cxn ang="0">
                  <a:pos x="43" y="435"/>
                </a:cxn>
                <a:cxn ang="0">
                  <a:pos x="32" y="443"/>
                </a:cxn>
                <a:cxn ang="0">
                  <a:pos x="11" y="439"/>
                </a:cxn>
                <a:cxn ang="0">
                  <a:pos x="0" y="431"/>
                </a:cxn>
                <a:cxn ang="0">
                  <a:pos x="4" y="405"/>
                </a:cxn>
                <a:cxn ang="0">
                  <a:pos x="32" y="346"/>
                </a:cxn>
                <a:cxn ang="0">
                  <a:pos x="89" y="283"/>
                </a:cxn>
                <a:cxn ang="0">
                  <a:pos x="170" y="253"/>
                </a:cxn>
                <a:cxn ang="0">
                  <a:pos x="284" y="0"/>
                </a:cxn>
                <a:cxn ang="0">
                  <a:pos x="312" y="23"/>
                </a:cxn>
                <a:cxn ang="0">
                  <a:pos x="319" y="49"/>
                </a:cxn>
                <a:cxn ang="0">
                  <a:pos x="287" y="101"/>
                </a:cxn>
                <a:cxn ang="0">
                  <a:pos x="245" y="112"/>
                </a:cxn>
                <a:cxn ang="0">
                  <a:pos x="227" y="104"/>
                </a:cxn>
                <a:cxn ang="0">
                  <a:pos x="216" y="90"/>
                </a:cxn>
                <a:cxn ang="0">
                  <a:pos x="209" y="67"/>
                </a:cxn>
                <a:cxn ang="0">
                  <a:pos x="245" y="12"/>
                </a:cxn>
              </a:cxnLst>
              <a:rect l="0" t="0" r="r" b="b"/>
              <a:pathLst>
                <a:path w="372" h="755">
                  <a:moveTo>
                    <a:pt x="170" y="253"/>
                  </a:moveTo>
                  <a:lnTo>
                    <a:pt x="216" y="260"/>
                  </a:lnTo>
                  <a:lnTo>
                    <a:pt x="252" y="283"/>
                  </a:lnTo>
                  <a:lnTo>
                    <a:pt x="277" y="312"/>
                  </a:lnTo>
                  <a:lnTo>
                    <a:pt x="284" y="350"/>
                  </a:lnTo>
                  <a:lnTo>
                    <a:pt x="284" y="364"/>
                  </a:lnTo>
                  <a:lnTo>
                    <a:pt x="280" y="376"/>
                  </a:lnTo>
                  <a:lnTo>
                    <a:pt x="273" y="390"/>
                  </a:lnTo>
                  <a:lnTo>
                    <a:pt x="270" y="405"/>
                  </a:lnTo>
                  <a:lnTo>
                    <a:pt x="259" y="428"/>
                  </a:lnTo>
                  <a:lnTo>
                    <a:pt x="248" y="457"/>
                  </a:lnTo>
                  <a:lnTo>
                    <a:pt x="234" y="491"/>
                  </a:lnTo>
                  <a:lnTo>
                    <a:pt x="223" y="521"/>
                  </a:lnTo>
                  <a:lnTo>
                    <a:pt x="213" y="547"/>
                  </a:lnTo>
                  <a:lnTo>
                    <a:pt x="209" y="558"/>
                  </a:lnTo>
                  <a:lnTo>
                    <a:pt x="199" y="584"/>
                  </a:lnTo>
                  <a:lnTo>
                    <a:pt x="185" y="617"/>
                  </a:lnTo>
                  <a:lnTo>
                    <a:pt x="181" y="628"/>
                  </a:lnTo>
                  <a:lnTo>
                    <a:pt x="177" y="636"/>
                  </a:lnTo>
                  <a:lnTo>
                    <a:pt x="170" y="658"/>
                  </a:lnTo>
                  <a:lnTo>
                    <a:pt x="170" y="684"/>
                  </a:lnTo>
                  <a:lnTo>
                    <a:pt x="174" y="695"/>
                  </a:lnTo>
                  <a:lnTo>
                    <a:pt x="177" y="703"/>
                  </a:lnTo>
                  <a:lnTo>
                    <a:pt x="185" y="706"/>
                  </a:lnTo>
                  <a:lnTo>
                    <a:pt x="192" y="714"/>
                  </a:lnTo>
                  <a:lnTo>
                    <a:pt x="206" y="714"/>
                  </a:lnTo>
                  <a:lnTo>
                    <a:pt x="241" y="703"/>
                  </a:lnTo>
                  <a:lnTo>
                    <a:pt x="273" y="677"/>
                  </a:lnTo>
                  <a:lnTo>
                    <a:pt x="301" y="636"/>
                  </a:lnTo>
                  <a:lnTo>
                    <a:pt x="323" y="591"/>
                  </a:lnTo>
                  <a:lnTo>
                    <a:pt x="326" y="580"/>
                  </a:lnTo>
                  <a:lnTo>
                    <a:pt x="330" y="573"/>
                  </a:lnTo>
                  <a:lnTo>
                    <a:pt x="333" y="569"/>
                  </a:lnTo>
                  <a:lnTo>
                    <a:pt x="340" y="565"/>
                  </a:lnTo>
                  <a:lnTo>
                    <a:pt x="358" y="565"/>
                  </a:lnTo>
                  <a:lnTo>
                    <a:pt x="362" y="569"/>
                  </a:lnTo>
                  <a:lnTo>
                    <a:pt x="369" y="569"/>
                  </a:lnTo>
                  <a:lnTo>
                    <a:pt x="372" y="573"/>
                  </a:lnTo>
                  <a:lnTo>
                    <a:pt x="372" y="584"/>
                  </a:lnTo>
                  <a:lnTo>
                    <a:pt x="369" y="602"/>
                  </a:lnTo>
                  <a:lnTo>
                    <a:pt x="358" y="632"/>
                  </a:lnTo>
                  <a:lnTo>
                    <a:pt x="337" y="662"/>
                  </a:lnTo>
                  <a:lnTo>
                    <a:pt x="312" y="695"/>
                  </a:lnTo>
                  <a:lnTo>
                    <a:pt x="280" y="725"/>
                  </a:lnTo>
                  <a:lnTo>
                    <a:pt x="241" y="747"/>
                  </a:lnTo>
                  <a:lnTo>
                    <a:pt x="199" y="755"/>
                  </a:lnTo>
                  <a:lnTo>
                    <a:pt x="156" y="747"/>
                  </a:lnTo>
                  <a:lnTo>
                    <a:pt x="121" y="729"/>
                  </a:lnTo>
                  <a:lnTo>
                    <a:pt x="96" y="695"/>
                  </a:lnTo>
                  <a:lnTo>
                    <a:pt x="85" y="658"/>
                  </a:lnTo>
                  <a:lnTo>
                    <a:pt x="85" y="647"/>
                  </a:lnTo>
                  <a:lnTo>
                    <a:pt x="89" y="636"/>
                  </a:lnTo>
                  <a:lnTo>
                    <a:pt x="96" y="621"/>
                  </a:lnTo>
                  <a:lnTo>
                    <a:pt x="107" y="587"/>
                  </a:lnTo>
                  <a:lnTo>
                    <a:pt x="114" y="576"/>
                  </a:lnTo>
                  <a:lnTo>
                    <a:pt x="117" y="565"/>
                  </a:lnTo>
                  <a:lnTo>
                    <a:pt x="124" y="550"/>
                  </a:lnTo>
                  <a:lnTo>
                    <a:pt x="135" y="524"/>
                  </a:lnTo>
                  <a:lnTo>
                    <a:pt x="146" y="491"/>
                  </a:lnTo>
                  <a:lnTo>
                    <a:pt x="160" y="457"/>
                  </a:lnTo>
                  <a:lnTo>
                    <a:pt x="174" y="420"/>
                  </a:lnTo>
                  <a:lnTo>
                    <a:pt x="185" y="390"/>
                  </a:lnTo>
                  <a:lnTo>
                    <a:pt x="192" y="372"/>
                  </a:lnTo>
                  <a:lnTo>
                    <a:pt x="195" y="357"/>
                  </a:lnTo>
                  <a:lnTo>
                    <a:pt x="199" y="346"/>
                  </a:lnTo>
                  <a:lnTo>
                    <a:pt x="199" y="316"/>
                  </a:lnTo>
                  <a:lnTo>
                    <a:pt x="195" y="305"/>
                  </a:lnTo>
                  <a:lnTo>
                    <a:pt x="188" y="298"/>
                  </a:lnTo>
                  <a:lnTo>
                    <a:pt x="177" y="290"/>
                  </a:lnTo>
                  <a:lnTo>
                    <a:pt x="167" y="290"/>
                  </a:lnTo>
                  <a:lnTo>
                    <a:pt x="131" y="298"/>
                  </a:lnTo>
                  <a:lnTo>
                    <a:pt x="99" y="324"/>
                  </a:lnTo>
                  <a:lnTo>
                    <a:pt x="68" y="364"/>
                  </a:lnTo>
                  <a:lnTo>
                    <a:pt x="46" y="416"/>
                  </a:lnTo>
                  <a:lnTo>
                    <a:pt x="43" y="428"/>
                  </a:lnTo>
                  <a:lnTo>
                    <a:pt x="43" y="435"/>
                  </a:lnTo>
                  <a:lnTo>
                    <a:pt x="36" y="439"/>
                  </a:lnTo>
                  <a:lnTo>
                    <a:pt x="32" y="443"/>
                  </a:lnTo>
                  <a:lnTo>
                    <a:pt x="14" y="443"/>
                  </a:lnTo>
                  <a:lnTo>
                    <a:pt x="11" y="439"/>
                  </a:lnTo>
                  <a:lnTo>
                    <a:pt x="4" y="439"/>
                  </a:lnTo>
                  <a:lnTo>
                    <a:pt x="0" y="431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14" y="376"/>
                  </a:lnTo>
                  <a:lnTo>
                    <a:pt x="32" y="346"/>
                  </a:lnTo>
                  <a:lnTo>
                    <a:pt x="57" y="312"/>
                  </a:lnTo>
                  <a:lnTo>
                    <a:pt x="89" y="283"/>
                  </a:lnTo>
                  <a:lnTo>
                    <a:pt x="128" y="260"/>
                  </a:lnTo>
                  <a:lnTo>
                    <a:pt x="170" y="253"/>
                  </a:lnTo>
                  <a:close/>
                  <a:moveTo>
                    <a:pt x="273" y="0"/>
                  </a:moveTo>
                  <a:lnTo>
                    <a:pt x="284" y="0"/>
                  </a:lnTo>
                  <a:lnTo>
                    <a:pt x="305" y="15"/>
                  </a:lnTo>
                  <a:lnTo>
                    <a:pt x="312" y="23"/>
                  </a:lnTo>
                  <a:lnTo>
                    <a:pt x="319" y="34"/>
                  </a:lnTo>
                  <a:lnTo>
                    <a:pt x="319" y="49"/>
                  </a:lnTo>
                  <a:lnTo>
                    <a:pt x="312" y="78"/>
                  </a:lnTo>
                  <a:lnTo>
                    <a:pt x="287" y="101"/>
                  </a:lnTo>
                  <a:lnTo>
                    <a:pt x="255" y="112"/>
                  </a:lnTo>
                  <a:lnTo>
                    <a:pt x="245" y="112"/>
                  </a:lnTo>
                  <a:lnTo>
                    <a:pt x="238" y="108"/>
                  </a:lnTo>
                  <a:lnTo>
                    <a:pt x="227" y="104"/>
                  </a:lnTo>
                  <a:lnTo>
                    <a:pt x="220" y="101"/>
                  </a:lnTo>
                  <a:lnTo>
                    <a:pt x="216" y="90"/>
                  </a:lnTo>
                  <a:lnTo>
                    <a:pt x="209" y="78"/>
                  </a:lnTo>
                  <a:lnTo>
                    <a:pt x="209" y="67"/>
                  </a:lnTo>
                  <a:lnTo>
                    <a:pt x="220" y="34"/>
                  </a:lnTo>
                  <a:lnTo>
                    <a:pt x="245" y="12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 noEditPoints="1"/>
            </p:cNvSpPr>
            <p:nvPr/>
          </p:nvSpPr>
          <p:spPr bwMode="auto">
            <a:xfrm>
              <a:off x="4705" y="2694"/>
              <a:ext cx="223" cy="973"/>
            </a:xfrm>
            <a:custGeom>
              <a:avLst/>
              <a:gdLst/>
              <a:ahLst/>
              <a:cxnLst>
                <a:cxn ang="0">
                  <a:pos x="113" y="736"/>
                </a:cxn>
                <a:cxn ang="0">
                  <a:pos x="156" y="743"/>
                </a:cxn>
                <a:cxn ang="0">
                  <a:pos x="191" y="769"/>
                </a:cxn>
                <a:cxn ang="0">
                  <a:pos x="216" y="806"/>
                </a:cxn>
                <a:cxn ang="0">
                  <a:pos x="223" y="851"/>
                </a:cxn>
                <a:cxn ang="0">
                  <a:pos x="216" y="899"/>
                </a:cxn>
                <a:cxn ang="0">
                  <a:pos x="191" y="940"/>
                </a:cxn>
                <a:cxn ang="0">
                  <a:pos x="156" y="966"/>
                </a:cxn>
                <a:cxn ang="0">
                  <a:pos x="113" y="973"/>
                </a:cxn>
                <a:cxn ang="0">
                  <a:pos x="67" y="962"/>
                </a:cxn>
                <a:cxn ang="0">
                  <a:pos x="32" y="936"/>
                </a:cxn>
                <a:cxn ang="0">
                  <a:pos x="7" y="899"/>
                </a:cxn>
                <a:cxn ang="0">
                  <a:pos x="0" y="851"/>
                </a:cxn>
                <a:cxn ang="0">
                  <a:pos x="7" y="806"/>
                </a:cxn>
                <a:cxn ang="0">
                  <a:pos x="32" y="769"/>
                </a:cxn>
                <a:cxn ang="0">
                  <a:pos x="67" y="743"/>
                </a:cxn>
                <a:cxn ang="0">
                  <a:pos x="113" y="736"/>
                </a:cxn>
                <a:cxn ang="0">
                  <a:pos x="113" y="0"/>
                </a:cxn>
                <a:cxn ang="0">
                  <a:pos x="156" y="11"/>
                </a:cxn>
                <a:cxn ang="0">
                  <a:pos x="191" y="37"/>
                </a:cxn>
                <a:cxn ang="0">
                  <a:pos x="216" y="74"/>
                </a:cxn>
                <a:cxn ang="0">
                  <a:pos x="223" y="123"/>
                </a:cxn>
                <a:cxn ang="0">
                  <a:pos x="216" y="167"/>
                </a:cxn>
                <a:cxn ang="0">
                  <a:pos x="191" y="204"/>
                </a:cxn>
                <a:cxn ang="0">
                  <a:pos x="156" y="230"/>
                </a:cxn>
                <a:cxn ang="0">
                  <a:pos x="113" y="238"/>
                </a:cxn>
                <a:cxn ang="0">
                  <a:pos x="67" y="230"/>
                </a:cxn>
                <a:cxn ang="0">
                  <a:pos x="32" y="204"/>
                </a:cxn>
                <a:cxn ang="0">
                  <a:pos x="7" y="167"/>
                </a:cxn>
                <a:cxn ang="0">
                  <a:pos x="0" y="123"/>
                </a:cxn>
                <a:cxn ang="0">
                  <a:pos x="7" y="74"/>
                </a:cxn>
                <a:cxn ang="0">
                  <a:pos x="32" y="34"/>
                </a:cxn>
                <a:cxn ang="0">
                  <a:pos x="67" y="8"/>
                </a:cxn>
                <a:cxn ang="0">
                  <a:pos x="113" y="0"/>
                </a:cxn>
              </a:cxnLst>
              <a:rect l="0" t="0" r="r" b="b"/>
              <a:pathLst>
                <a:path w="223" h="973">
                  <a:moveTo>
                    <a:pt x="113" y="736"/>
                  </a:moveTo>
                  <a:lnTo>
                    <a:pt x="156" y="743"/>
                  </a:lnTo>
                  <a:lnTo>
                    <a:pt x="191" y="769"/>
                  </a:lnTo>
                  <a:lnTo>
                    <a:pt x="216" y="806"/>
                  </a:lnTo>
                  <a:lnTo>
                    <a:pt x="223" y="851"/>
                  </a:lnTo>
                  <a:lnTo>
                    <a:pt x="216" y="899"/>
                  </a:lnTo>
                  <a:lnTo>
                    <a:pt x="191" y="940"/>
                  </a:lnTo>
                  <a:lnTo>
                    <a:pt x="156" y="966"/>
                  </a:lnTo>
                  <a:lnTo>
                    <a:pt x="113" y="973"/>
                  </a:lnTo>
                  <a:lnTo>
                    <a:pt x="67" y="962"/>
                  </a:lnTo>
                  <a:lnTo>
                    <a:pt x="32" y="936"/>
                  </a:lnTo>
                  <a:lnTo>
                    <a:pt x="7" y="899"/>
                  </a:lnTo>
                  <a:lnTo>
                    <a:pt x="0" y="851"/>
                  </a:lnTo>
                  <a:lnTo>
                    <a:pt x="7" y="806"/>
                  </a:lnTo>
                  <a:lnTo>
                    <a:pt x="32" y="769"/>
                  </a:lnTo>
                  <a:lnTo>
                    <a:pt x="67" y="743"/>
                  </a:lnTo>
                  <a:lnTo>
                    <a:pt x="113" y="736"/>
                  </a:lnTo>
                  <a:close/>
                  <a:moveTo>
                    <a:pt x="113" y="0"/>
                  </a:moveTo>
                  <a:lnTo>
                    <a:pt x="156" y="11"/>
                  </a:lnTo>
                  <a:lnTo>
                    <a:pt x="191" y="37"/>
                  </a:lnTo>
                  <a:lnTo>
                    <a:pt x="216" y="74"/>
                  </a:lnTo>
                  <a:lnTo>
                    <a:pt x="223" y="123"/>
                  </a:lnTo>
                  <a:lnTo>
                    <a:pt x="216" y="167"/>
                  </a:lnTo>
                  <a:lnTo>
                    <a:pt x="191" y="204"/>
                  </a:lnTo>
                  <a:lnTo>
                    <a:pt x="156" y="230"/>
                  </a:lnTo>
                  <a:lnTo>
                    <a:pt x="113" y="238"/>
                  </a:lnTo>
                  <a:lnTo>
                    <a:pt x="67" y="230"/>
                  </a:lnTo>
                  <a:lnTo>
                    <a:pt x="32" y="204"/>
                  </a:lnTo>
                  <a:lnTo>
                    <a:pt x="7" y="167"/>
                  </a:lnTo>
                  <a:lnTo>
                    <a:pt x="0" y="123"/>
                  </a:lnTo>
                  <a:lnTo>
                    <a:pt x="7" y="74"/>
                  </a:lnTo>
                  <a:lnTo>
                    <a:pt x="32" y="34"/>
                  </a:lnTo>
                  <a:lnTo>
                    <a:pt x="67" y="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5233" y="2843"/>
              <a:ext cx="1428" cy="523"/>
            </a:xfrm>
            <a:custGeom>
              <a:avLst/>
              <a:gdLst/>
              <a:ahLst/>
              <a:cxnLst>
                <a:cxn ang="0">
                  <a:pos x="50" y="438"/>
                </a:cxn>
                <a:cxn ang="0">
                  <a:pos x="1382" y="438"/>
                </a:cxn>
                <a:cxn ang="0">
                  <a:pos x="1407" y="445"/>
                </a:cxn>
                <a:cxn ang="0">
                  <a:pos x="1425" y="457"/>
                </a:cxn>
                <a:cxn ang="0">
                  <a:pos x="1428" y="483"/>
                </a:cxn>
                <a:cxn ang="0">
                  <a:pos x="1428" y="501"/>
                </a:cxn>
                <a:cxn ang="0">
                  <a:pos x="1418" y="516"/>
                </a:cxn>
                <a:cxn ang="0">
                  <a:pos x="1382" y="523"/>
                </a:cxn>
                <a:cxn ang="0">
                  <a:pos x="50" y="523"/>
                </a:cxn>
                <a:cxn ang="0">
                  <a:pos x="14" y="516"/>
                </a:cxn>
                <a:cxn ang="0">
                  <a:pos x="3" y="501"/>
                </a:cxn>
                <a:cxn ang="0">
                  <a:pos x="0" y="483"/>
                </a:cxn>
                <a:cxn ang="0">
                  <a:pos x="3" y="460"/>
                </a:cxn>
                <a:cxn ang="0">
                  <a:pos x="14" y="449"/>
                </a:cxn>
                <a:cxn ang="0">
                  <a:pos x="32" y="442"/>
                </a:cxn>
                <a:cxn ang="0">
                  <a:pos x="50" y="438"/>
                </a:cxn>
                <a:cxn ang="0">
                  <a:pos x="50" y="0"/>
                </a:cxn>
                <a:cxn ang="0">
                  <a:pos x="1386" y="0"/>
                </a:cxn>
                <a:cxn ang="0">
                  <a:pos x="1407" y="3"/>
                </a:cxn>
                <a:cxn ang="0">
                  <a:pos x="1425" y="18"/>
                </a:cxn>
                <a:cxn ang="0">
                  <a:pos x="1428" y="41"/>
                </a:cxn>
                <a:cxn ang="0">
                  <a:pos x="1428" y="63"/>
                </a:cxn>
                <a:cxn ang="0">
                  <a:pos x="1414" y="74"/>
                </a:cxn>
                <a:cxn ang="0">
                  <a:pos x="1400" y="81"/>
                </a:cxn>
                <a:cxn ang="0">
                  <a:pos x="1379" y="85"/>
                </a:cxn>
                <a:cxn ang="0">
                  <a:pos x="50" y="85"/>
                </a:cxn>
                <a:cxn ang="0">
                  <a:pos x="32" y="81"/>
                </a:cxn>
                <a:cxn ang="0">
                  <a:pos x="14" y="74"/>
                </a:cxn>
                <a:cxn ang="0">
                  <a:pos x="3" y="63"/>
                </a:cxn>
                <a:cxn ang="0">
                  <a:pos x="0" y="41"/>
                </a:cxn>
                <a:cxn ang="0">
                  <a:pos x="3" y="22"/>
                </a:cxn>
                <a:cxn ang="0">
                  <a:pos x="14" y="7"/>
                </a:cxn>
                <a:cxn ang="0">
                  <a:pos x="50" y="0"/>
                </a:cxn>
              </a:cxnLst>
              <a:rect l="0" t="0" r="r" b="b"/>
              <a:pathLst>
                <a:path w="1428" h="523">
                  <a:moveTo>
                    <a:pt x="50" y="438"/>
                  </a:moveTo>
                  <a:lnTo>
                    <a:pt x="1382" y="438"/>
                  </a:lnTo>
                  <a:lnTo>
                    <a:pt x="1407" y="445"/>
                  </a:lnTo>
                  <a:lnTo>
                    <a:pt x="1425" y="457"/>
                  </a:lnTo>
                  <a:lnTo>
                    <a:pt x="1428" y="483"/>
                  </a:lnTo>
                  <a:lnTo>
                    <a:pt x="1428" y="501"/>
                  </a:lnTo>
                  <a:lnTo>
                    <a:pt x="1418" y="516"/>
                  </a:lnTo>
                  <a:lnTo>
                    <a:pt x="1382" y="523"/>
                  </a:lnTo>
                  <a:lnTo>
                    <a:pt x="50" y="523"/>
                  </a:lnTo>
                  <a:lnTo>
                    <a:pt x="14" y="516"/>
                  </a:lnTo>
                  <a:lnTo>
                    <a:pt x="3" y="501"/>
                  </a:lnTo>
                  <a:lnTo>
                    <a:pt x="0" y="483"/>
                  </a:lnTo>
                  <a:lnTo>
                    <a:pt x="3" y="460"/>
                  </a:lnTo>
                  <a:lnTo>
                    <a:pt x="14" y="449"/>
                  </a:lnTo>
                  <a:lnTo>
                    <a:pt x="32" y="442"/>
                  </a:lnTo>
                  <a:lnTo>
                    <a:pt x="50" y="438"/>
                  </a:lnTo>
                  <a:close/>
                  <a:moveTo>
                    <a:pt x="50" y="0"/>
                  </a:moveTo>
                  <a:lnTo>
                    <a:pt x="1386" y="0"/>
                  </a:lnTo>
                  <a:lnTo>
                    <a:pt x="1407" y="3"/>
                  </a:lnTo>
                  <a:lnTo>
                    <a:pt x="1425" y="18"/>
                  </a:lnTo>
                  <a:lnTo>
                    <a:pt x="1428" y="41"/>
                  </a:lnTo>
                  <a:lnTo>
                    <a:pt x="1428" y="63"/>
                  </a:lnTo>
                  <a:lnTo>
                    <a:pt x="1414" y="74"/>
                  </a:lnTo>
                  <a:lnTo>
                    <a:pt x="1400" y="81"/>
                  </a:lnTo>
                  <a:lnTo>
                    <a:pt x="1379" y="85"/>
                  </a:lnTo>
                  <a:lnTo>
                    <a:pt x="50" y="85"/>
                  </a:lnTo>
                  <a:lnTo>
                    <a:pt x="32" y="81"/>
                  </a:lnTo>
                  <a:lnTo>
                    <a:pt x="14" y="74"/>
                  </a:lnTo>
                  <a:lnTo>
                    <a:pt x="3" y="63"/>
                  </a:lnTo>
                  <a:lnTo>
                    <a:pt x="0" y="41"/>
                  </a:lnTo>
                  <a:lnTo>
                    <a:pt x="3" y="22"/>
                  </a:lnTo>
                  <a:lnTo>
                    <a:pt x="14" y="7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7477" y="2126"/>
              <a:ext cx="2158" cy="1653"/>
            </a:xfrm>
            <a:custGeom>
              <a:avLst/>
              <a:gdLst/>
              <a:ahLst/>
              <a:cxnLst>
                <a:cxn ang="0">
                  <a:pos x="219" y="7"/>
                </a:cxn>
                <a:cxn ang="0">
                  <a:pos x="340" y="82"/>
                </a:cxn>
                <a:cxn ang="0">
                  <a:pos x="443" y="275"/>
                </a:cxn>
                <a:cxn ang="0">
                  <a:pos x="482" y="516"/>
                </a:cxn>
                <a:cxn ang="0">
                  <a:pos x="485" y="873"/>
                </a:cxn>
                <a:cxn ang="0">
                  <a:pos x="439" y="1263"/>
                </a:cxn>
                <a:cxn ang="0">
                  <a:pos x="684" y="928"/>
                </a:cxn>
                <a:cxn ang="0">
                  <a:pos x="946" y="494"/>
                </a:cxn>
                <a:cxn ang="0">
                  <a:pos x="1127" y="152"/>
                </a:cxn>
                <a:cxn ang="0">
                  <a:pos x="1113" y="111"/>
                </a:cxn>
                <a:cxn ang="0">
                  <a:pos x="1184" y="37"/>
                </a:cxn>
                <a:cxn ang="0">
                  <a:pos x="1258" y="15"/>
                </a:cxn>
                <a:cxn ang="0">
                  <a:pos x="1279" y="41"/>
                </a:cxn>
                <a:cxn ang="0">
                  <a:pos x="1386" y="416"/>
                </a:cxn>
                <a:cxn ang="0">
                  <a:pos x="1481" y="925"/>
                </a:cxn>
                <a:cxn ang="0">
                  <a:pos x="1517" y="1341"/>
                </a:cxn>
                <a:cxn ang="0">
                  <a:pos x="1577" y="1274"/>
                </a:cxn>
                <a:cxn ang="0">
                  <a:pos x="1698" y="1107"/>
                </a:cxn>
                <a:cxn ang="0">
                  <a:pos x="1847" y="884"/>
                </a:cxn>
                <a:cxn ang="0">
                  <a:pos x="2013" y="572"/>
                </a:cxn>
                <a:cxn ang="0">
                  <a:pos x="2063" y="390"/>
                </a:cxn>
                <a:cxn ang="0">
                  <a:pos x="2020" y="264"/>
                </a:cxn>
                <a:cxn ang="0">
                  <a:pos x="1949" y="223"/>
                </a:cxn>
                <a:cxn ang="0">
                  <a:pos x="1917" y="215"/>
                </a:cxn>
                <a:cxn ang="0">
                  <a:pos x="1907" y="182"/>
                </a:cxn>
                <a:cxn ang="0">
                  <a:pos x="1932" y="85"/>
                </a:cxn>
                <a:cxn ang="0">
                  <a:pos x="1999" y="11"/>
                </a:cxn>
                <a:cxn ang="0">
                  <a:pos x="2088" y="48"/>
                </a:cxn>
                <a:cxn ang="0">
                  <a:pos x="2151" y="178"/>
                </a:cxn>
                <a:cxn ang="0">
                  <a:pos x="2127" y="446"/>
                </a:cxn>
                <a:cxn ang="0">
                  <a:pos x="1992" y="784"/>
                </a:cxn>
                <a:cxn ang="0">
                  <a:pos x="1786" y="1129"/>
                </a:cxn>
                <a:cxn ang="0">
                  <a:pos x="1563" y="1445"/>
                </a:cxn>
                <a:cxn ang="0">
                  <a:pos x="1418" y="1623"/>
                </a:cxn>
                <a:cxn ang="0">
                  <a:pos x="1393" y="1649"/>
                </a:cxn>
                <a:cxn ang="0">
                  <a:pos x="1375" y="1645"/>
                </a:cxn>
                <a:cxn ang="0">
                  <a:pos x="1368" y="1619"/>
                </a:cxn>
                <a:cxn ang="0">
                  <a:pos x="1364" y="1512"/>
                </a:cxn>
                <a:cxn ang="0">
                  <a:pos x="1340" y="1136"/>
                </a:cxn>
                <a:cxn ang="0">
                  <a:pos x="1237" y="542"/>
                </a:cxn>
                <a:cxn ang="0">
                  <a:pos x="1152" y="260"/>
                </a:cxn>
                <a:cxn ang="0">
                  <a:pos x="1084" y="394"/>
                </a:cxn>
                <a:cxn ang="0">
                  <a:pos x="872" y="780"/>
                </a:cxn>
                <a:cxn ang="0">
                  <a:pos x="443" y="1415"/>
                </a:cxn>
                <a:cxn ang="0">
                  <a:pos x="280" y="1627"/>
                </a:cxn>
                <a:cxn ang="0">
                  <a:pos x="258" y="1645"/>
                </a:cxn>
                <a:cxn ang="0">
                  <a:pos x="241" y="1634"/>
                </a:cxn>
                <a:cxn ang="0">
                  <a:pos x="244" y="1549"/>
                </a:cxn>
                <a:cxn ang="0">
                  <a:pos x="269" y="1422"/>
                </a:cxn>
                <a:cxn ang="0">
                  <a:pos x="305" y="1174"/>
                </a:cxn>
                <a:cxn ang="0">
                  <a:pos x="333" y="765"/>
                </a:cxn>
                <a:cxn ang="0">
                  <a:pos x="308" y="464"/>
                </a:cxn>
                <a:cxn ang="0">
                  <a:pos x="227" y="226"/>
                </a:cxn>
                <a:cxn ang="0">
                  <a:pos x="117" y="134"/>
                </a:cxn>
                <a:cxn ang="0">
                  <a:pos x="25" y="111"/>
                </a:cxn>
                <a:cxn ang="0">
                  <a:pos x="0" y="100"/>
                </a:cxn>
                <a:cxn ang="0">
                  <a:pos x="32" y="48"/>
                </a:cxn>
                <a:cxn ang="0">
                  <a:pos x="149" y="0"/>
                </a:cxn>
              </a:cxnLst>
              <a:rect l="0" t="0" r="r" b="b"/>
              <a:pathLst>
                <a:path w="2158" h="1653">
                  <a:moveTo>
                    <a:pt x="149" y="0"/>
                  </a:moveTo>
                  <a:lnTo>
                    <a:pt x="180" y="0"/>
                  </a:lnTo>
                  <a:lnTo>
                    <a:pt x="219" y="7"/>
                  </a:lnTo>
                  <a:lnTo>
                    <a:pt x="258" y="22"/>
                  </a:lnTo>
                  <a:lnTo>
                    <a:pt x="297" y="48"/>
                  </a:lnTo>
                  <a:lnTo>
                    <a:pt x="340" y="82"/>
                  </a:lnTo>
                  <a:lnTo>
                    <a:pt x="379" y="134"/>
                  </a:lnTo>
                  <a:lnTo>
                    <a:pt x="418" y="200"/>
                  </a:lnTo>
                  <a:lnTo>
                    <a:pt x="443" y="275"/>
                  </a:lnTo>
                  <a:lnTo>
                    <a:pt x="464" y="356"/>
                  </a:lnTo>
                  <a:lnTo>
                    <a:pt x="475" y="438"/>
                  </a:lnTo>
                  <a:lnTo>
                    <a:pt x="482" y="516"/>
                  </a:lnTo>
                  <a:lnTo>
                    <a:pt x="489" y="587"/>
                  </a:lnTo>
                  <a:lnTo>
                    <a:pt x="489" y="680"/>
                  </a:lnTo>
                  <a:lnTo>
                    <a:pt x="485" y="873"/>
                  </a:lnTo>
                  <a:lnTo>
                    <a:pt x="468" y="1062"/>
                  </a:lnTo>
                  <a:lnTo>
                    <a:pt x="443" y="1248"/>
                  </a:lnTo>
                  <a:lnTo>
                    <a:pt x="439" y="1263"/>
                  </a:lnTo>
                  <a:lnTo>
                    <a:pt x="443" y="1263"/>
                  </a:lnTo>
                  <a:lnTo>
                    <a:pt x="570" y="1092"/>
                  </a:lnTo>
                  <a:lnTo>
                    <a:pt x="684" y="928"/>
                  </a:lnTo>
                  <a:lnTo>
                    <a:pt x="783" y="772"/>
                  </a:lnTo>
                  <a:lnTo>
                    <a:pt x="872" y="628"/>
                  </a:lnTo>
                  <a:lnTo>
                    <a:pt x="946" y="494"/>
                  </a:lnTo>
                  <a:lnTo>
                    <a:pt x="1014" y="368"/>
                  </a:lnTo>
                  <a:lnTo>
                    <a:pt x="1074" y="256"/>
                  </a:lnTo>
                  <a:lnTo>
                    <a:pt x="1127" y="152"/>
                  </a:lnTo>
                  <a:lnTo>
                    <a:pt x="1120" y="130"/>
                  </a:lnTo>
                  <a:lnTo>
                    <a:pt x="1113" y="122"/>
                  </a:lnTo>
                  <a:lnTo>
                    <a:pt x="1113" y="111"/>
                  </a:lnTo>
                  <a:lnTo>
                    <a:pt x="1123" y="85"/>
                  </a:lnTo>
                  <a:lnTo>
                    <a:pt x="1148" y="59"/>
                  </a:lnTo>
                  <a:lnTo>
                    <a:pt x="1184" y="37"/>
                  </a:lnTo>
                  <a:lnTo>
                    <a:pt x="1219" y="22"/>
                  </a:lnTo>
                  <a:lnTo>
                    <a:pt x="1247" y="15"/>
                  </a:lnTo>
                  <a:lnTo>
                    <a:pt x="1258" y="15"/>
                  </a:lnTo>
                  <a:lnTo>
                    <a:pt x="1272" y="22"/>
                  </a:lnTo>
                  <a:lnTo>
                    <a:pt x="1276" y="30"/>
                  </a:lnTo>
                  <a:lnTo>
                    <a:pt x="1279" y="41"/>
                  </a:lnTo>
                  <a:lnTo>
                    <a:pt x="1315" y="145"/>
                  </a:lnTo>
                  <a:lnTo>
                    <a:pt x="1350" y="271"/>
                  </a:lnTo>
                  <a:lnTo>
                    <a:pt x="1386" y="416"/>
                  </a:lnTo>
                  <a:lnTo>
                    <a:pt x="1421" y="576"/>
                  </a:lnTo>
                  <a:lnTo>
                    <a:pt x="1453" y="746"/>
                  </a:lnTo>
                  <a:lnTo>
                    <a:pt x="1481" y="925"/>
                  </a:lnTo>
                  <a:lnTo>
                    <a:pt x="1503" y="1107"/>
                  </a:lnTo>
                  <a:lnTo>
                    <a:pt x="1517" y="1289"/>
                  </a:lnTo>
                  <a:lnTo>
                    <a:pt x="1517" y="1341"/>
                  </a:lnTo>
                  <a:lnTo>
                    <a:pt x="1520" y="1341"/>
                  </a:lnTo>
                  <a:lnTo>
                    <a:pt x="1549" y="1311"/>
                  </a:lnTo>
                  <a:lnTo>
                    <a:pt x="1577" y="1274"/>
                  </a:lnTo>
                  <a:lnTo>
                    <a:pt x="1613" y="1229"/>
                  </a:lnTo>
                  <a:lnTo>
                    <a:pt x="1652" y="1174"/>
                  </a:lnTo>
                  <a:lnTo>
                    <a:pt x="1698" y="1107"/>
                  </a:lnTo>
                  <a:lnTo>
                    <a:pt x="1747" y="1036"/>
                  </a:lnTo>
                  <a:lnTo>
                    <a:pt x="1797" y="962"/>
                  </a:lnTo>
                  <a:lnTo>
                    <a:pt x="1847" y="884"/>
                  </a:lnTo>
                  <a:lnTo>
                    <a:pt x="1896" y="802"/>
                  </a:lnTo>
                  <a:lnTo>
                    <a:pt x="1981" y="646"/>
                  </a:lnTo>
                  <a:lnTo>
                    <a:pt x="2013" y="572"/>
                  </a:lnTo>
                  <a:lnTo>
                    <a:pt x="2042" y="505"/>
                  </a:lnTo>
                  <a:lnTo>
                    <a:pt x="2056" y="442"/>
                  </a:lnTo>
                  <a:lnTo>
                    <a:pt x="2063" y="390"/>
                  </a:lnTo>
                  <a:lnTo>
                    <a:pt x="2056" y="334"/>
                  </a:lnTo>
                  <a:lnTo>
                    <a:pt x="2042" y="293"/>
                  </a:lnTo>
                  <a:lnTo>
                    <a:pt x="2020" y="264"/>
                  </a:lnTo>
                  <a:lnTo>
                    <a:pt x="1995" y="241"/>
                  </a:lnTo>
                  <a:lnTo>
                    <a:pt x="1971" y="230"/>
                  </a:lnTo>
                  <a:lnTo>
                    <a:pt x="1949" y="223"/>
                  </a:lnTo>
                  <a:lnTo>
                    <a:pt x="1932" y="219"/>
                  </a:lnTo>
                  <a:lnTo>
                    <a:pt x="1925" y="219"/>
                  </a:lnTo>
                  <a:lnTo>
                    <a:pt x="1917" y="215"/>
                  </a:lnTo>
                  <a:lnTo>
                    <a:pt x="1910" y="208"/>
                  </a:lnTo>
                  <a:lnTo>
                    <a:pt x="1907" y="197"/>
                  </a:lnTo>
                  <a:lnTo>
                    <a:pt x="1907" y="182"/>
                  </a:lnTo>
                  <a:lnTo>
                    <a:pt x="1910" y="156"/>
                  </a:lnTo>
                  <a:lnTo>
                    <a:pt x="1917" y="122"/>
                  </a:lnTo>
                  <a:lnTo>
                    <a:pt x="1932" y="85"/>
                  </a:lnTo>
                  <a:lnTo>
                    <a:pt x="1949" y="48"/>
                  </a:lnTo>
                  <a:lnTo>
                    <a:pt x="1971" y="22"/>
                  </a:lnTo>
                  <a:lnTo>
                    <a:pt x="1999" y="11"/>
                  </a:lnTo>
                  <a:lnTo>
                    <a:pt x="2027" y="15"/>
                  </a:lnTo>
                  <a:lnTo>
                    <a:pt x="2059" y="26"/>
                  </a:lnTo>
                  <a:lnTo>
                    <a:pt x="2088" y="48"/>
                  </a:lnTo>
                  <a:lnTo>
                    <a:pt x="2116" y="78"/>
                  </a:lnTo>
                  <a:lnTo>
                    <a:pt x="2137" y="122"/>
                  </a:lnTo>
                  <a:lnTo>
                    <a:pt x="2151" y="178"/>
                  </a:lnTo>
                  <a:lnTo>
                    <a:pt x="2158" y="249"/>
                  </a:lnTo>
                  <a:lnTo>
                    <a:pt x="2151" y="342"/>
                  </a:lnTo>
                  <a:lnTo>
                    <a:pt x="2127" y="446"/>
                  </a:lnTo>
                  <a:lnTo>
                    <a:pt x="2091" y="553"/>
                  </a:lnTo>
                  <a:lnTo>
                    <a:pt x="2045" y="668"/>
                  </a:lnTo>
                  <a:lnTo>
                    <a:pt x="1992" y="784"/>
                  </a:lnTo>
                  <a:lnTo>
                    <a:pt x="1928" y="899"/>
                  </a:lnTo>
                  <a:lnTo>
                    <a:pt x="1857" y="1018"/>
                  </a:lnTo>
                  <a:lnTo>
                    <a:pt x="1786" y="1129"/>
                  </a:lnTo>
                  <a:lnTo>
                    <a:pt x="1712" y="1240"/>
                  </a:lnTo>
                  <a:lnTo>
                    <a:pt x="1637" y="1344"/>
                  </a:lnTo>
                  <a:lnTo>
                    <a:pt x="1563" y="1445"/>
                  </a:lnTo>
                  <a:lnTo>
                    <a:pt x="1492" y="1534"/>
                  </a:lnTo>
                  <a:lnTo>
                    <a:pt x="1428" y="1612"/>
                  </a:lnTo>
                  <a:lnTo>
                    <a:pt x="1418" y="1623"/>
                  </a:lnTo>
                  <a:lnTo>
                    <a:pt x="1411" y="1634"/>
                  </a:lnTo>
                  <a:lnTo>
                    <a:pt x="1400" y="1645"/>
                  </a:lnTo>
                  <a:lnTo>
                    <a:pt x="1393" y="1649"/>
                  </a:lnTo>
                  <a:lnTo>
                    <a:pt x="1389" y="1653"/>
                  </a:lnTo>
                  <a:lnTo>
                    <a:pt x="1379" y="1653"/>
                  </a:lnTo>
                  <a:lnTo>
                    <a:pt x="1375" y="1645"/>
                  </a:lnTo>
                  <a:lnTo>
                    <a:pt x="1372" y="1642"/>
                  </a:lnTo>
                  <a:lnTo>
                    <a:pt x="1372" y="1634"/>
                  </a:lnTo>
                  <a:lnTo>
                    <a:pt x="1368" y="1619"/>
                  </a:lnTo>
                  <a:lnTo>
                    <a:pt x="1368" y="1590"/>
                  </a:lnTo>
                  <a:lnTo>
                    <a:pt x="1364" y="1556"/>
                  </a:lnTo>
                  <a:lnTo>
                    <a:pt x="1364" y="1512"/>
                  </a:lnTo>
                  <a:lnTo>
                    <a:pt x="1361" y="1389"/>
                  </a:lnTo>
                  <a:lnTo>
                    <a:pt x="1354" y="1259"/>
                  </a:lnTo>
                  <a:lnTo>
                    <a:pt x="1340" y="1136"/>
                  </a:lnTo>
                  <a:lnTo>
                    <a:pt x="1311" y="921"/>
                  </a:lnTo>
                  <a:lnTo>
                    <a:pt x="1276" y="720"/>
                  </a:lnTo>
                  <a:lnTo>
                    <a:pt x="1237" y="542"/>
                  </a:lnTo>
                  <a:lnTo>
                    <a:pt x="1198" y="382"/>
                  </a:lnTo>
                  <a:lnTo>
                    <a:pt x="1159" y="245"/>
                  </a:lnTo>
                  <a:lnTo>
                    <a:pt x="1152" y="260"/>
                  </a:lnTo>
                  <a:lnTo>
                    <a:pt x="1134" y="293"/>
                  </a:lnTo>
                  <a:lnTo>
                    <a:pt x="1113" y="338"/>
                  </a:lnTo>
                  <a:lnTo>
                    <a:pt x="1084" y="394"/>
                  </a:lnTo>
                  <a:lnTo>
                    <a:pt x="1049" y="460"/>
                  </a:lnTo>
                  <a:lnTo>
                    <a:pt x="1010" y="535"/>
                  </a:lnTo>
                  <a:lnTo>
                    <a:pt x="872" y="780"/>
                  </a:lnTo>
                  <a:lnTo>
                    <a:pt x="730" y="1006"/>
                  </a:lnTo>
                  <a:lnTo>
                    <a:pt x="585" y="1218"/>
                  </a:lnTo>
                  <a:lnTo>
                    <a:pt x="443" y="1415"/>
                  </a:lnTo>
                  <a:lnTo>
                    <a:pt x="297" y="1601"/>
                  </a:lnTo>
                  <a:lnTo>
                    <a:pt x="287" y="1616"/>
                  </a:lnTo>
                  <a:lnTo>
                    <a:pt x="280" y="1627"/>
                  </a:lnTo>
                  <a:lnTo>
                    <a:pt x="273" y="1634"/>
                  </a:lnTo>
                  <a:lnTo>
                    <a:pt x="266" y="1638"/>
                  </a:lnTo>
                  <a:lnTo>
                    <a:pt x="258" y="1645"/>
                  </a:lnTo>
                  <a:lnTo>
                    <a:pt x="248" y="1645"/>
                  </a:lnTo>
                  <a:lnTo>
                    <a:pt x="241" y="1638"/>
                  </a:lnTo>
                  <a:lnTo>
                    <a:pt x="241" y="1634"/>
                  </a:lnTo>
                  <a:lnTo>
                    <a:pt x="237" y="1627"/>
                  </a:lnTo>
                  <a:lnTo>
                    <a:pt x="237" y="1578"/>
                  </a:lnTo>
                  <a:lnTo>
                    <a:pt x="244" y="1549"/>
                  </a:lnTo>
                  <a:lnTo>
                    <a:pt x="251" y="1523"/>
                  </a:lnTo>
                  <a:lnTo>
                    <a:pt x="258" y="1482"/>
                  </a:lnTo>
                  <a:lnTo>
                    <a:pt x="269" y="1422"/>
                  </a:lnTo>
                  <a:lnTo>
                    <a:pt x="283" y="1348"/>
                  </a:lnTo>
                  <a:lnTo>
                    <a:pt x="294" y="1266"/>
                  </a:lnTo>
                  <a:lnTo>
                    <a:pt x="305" y="1174"/>
                  </a:lnTo>
                  <a:lnTo>
                    <a:pt x="315" y="1077"/>
                  </a:lnTo>
                  <a:lnTo>
                    <a:pt x="326" y="973"/>
                  </a:lnTo>
                  <a:lnTo>
                    <a:pt x="333" y="765"/>
                  </a:lnTo>
                  <a:lnTo>
                    <a:pt x="333" y="680"/>
                  </a:lnTo>
                  <a:lnTo>
                    <a:pt x="326" y="576"/>
                  </a:lnTo>
                  <a:lnTo>
                    <a:pt x="308" y="464"/>
                  </a:lnTo>
                  <a:lnTo>
                    <a:pt x="283" y="353"/>
                  </a:lnTo>
                  <a:lnTo>
                    <a:pt x="258" y="282"/>
                  </a:lnTo>
                  <a:lnTo>
                    <a:pt x="227" y="226"/>
                  </a:lnTo>
                  <a:lnTo>
                    <a:pt x="191" y="182"/>
                  </a:lnTo>
                  <a:lnTo>
                    <a:pt x="156" y="152"/>
                  </a:lnTo>
                  <a:lnTo>
                    <a:pt x="117" y="134"/>
                  </a:lnTo>
                  <a:lnTo>
                    <a:pt x="78" y="122"/>
                  </a:lnTo>
                  <a:lnTo>
                    <a:pt x="39" y="115"/>
                  </a:lnTo>
                  <a:lnTo>
                    <a:pt x="25" y="111"/>
                  </a:lnTo>
                  <a:lnTo>
                    <a:pt x="14" y="111"/>
                  </a:lnTo>
                  <a:lnTo>
                    <a:pt x="7" y="108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7" y="70"/>
                  </a:lnTo>
                  <a:lnTo>
                    <a:pt x="32" y="48"/>
                  </a:lnTo>
                  <a:lnTo>
                    <a:pt x="64" y="22"/>
                  </a:lnTo>
                  <a:lnTo>
                    <a:pt x="106" y="7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9820" y="2144"/>
              <a:ext cx="652" cy="717"/>
            </a:xfrm>
            <a:custGeom>
              <a:avLst/>
              <a:gdLst/>
              <a:ahLst/>
              <a:cxnLst>
                <a:cxn ang="0">
                  <a:pos x="383" y="49"/>
                </a:cxn>
                <a:cxn ang="0">
                  <a:pos x="315" y="75"/>
                </a:cxn>
                <a:cxn ang="0">
                  <a:pos x="244" y="130"/>
                </a:cxn>
                <a:cxn ang="0">
                  <a:pos x="177" y="227"/>
                </a:cxn>
                <a:cxn ang="0">
                  <a:pos x="283" y="298"/>
                </a:cxn>
                <a:cxn ang="0">
                  <a:pos x="368" y="286"/>
                </a:cxn>
                <a:cxn ang="0">
                  <a:pos x="454" y="264"/>
                </a:cxn>
                <a:cxn ang="0">
                  <a:pos x="521" y="216"/>
                </a:cxn>
                <a:cxn ang="0">
                  <a:pos x="549" y="142"/>
                </a:cxn>
                <a:cxn ang="0">
                  <a:pos x="524" y="82"/>
                </a:cxn>
                <a:cxn ang="0">
                  <a:pos x="464" y="49"/>
                </a:cxn>
                <a:cxn ang="0">
                  <a:pos x="407" y="45"/>
                </a:cxn>
                <a:cxn ang="0">
                  <a:pos x="478" y="4"/>
                </a:cxn>
                <a:cxn ang="0">
                  <a:pos x="560" y="34"/>
                </a:cxn>
                <a:cxn ang="0">
                  <a:pos x="610" y="97"/>
                </a:cxn>
                <a:cxn ang="0">
                  <a:pos x="613" y="164"/>
                </a:cxn>
                <a:cxn ang="0">
                  <a:pos x="592" y="227"/>
                </a:cxn>
                <a:cxn ang="0">
                  <a:pos x="532" y="283"/>
                </a:cxn>
                <a:cxn ang="0">
                  <a:pos x="429" y="320"/>
                </a:cxn>
                <a:cxn ang="0">
                  <a:pos x="319" y="335"/>
                </a:cxn>
                <a:cxn ang="0">
                  <a:pos x="142" y="338"/>
                </a:cxn>
                <a:cxn ang="0">
                  <a:pos x="124" y="420"/>
                </a:cxn>
                <a:cxn ang="0">
                  <a:pos x="120" y="480"/>
                </a:cxn>
                <a:cxn ang="0">
                  <a:pos x="138" y="587"/>
                </a:cxn>
                <a:cxn ang="0">
                  <a:pos x="191" y="650"/>
                </a:cxn>
                <a:cxn ang="0">
                  <a:pos x="273" y="673"/>
                </a:cxn>
                <a:cxn ang="0">
                  <a:pos x="329" y="669"/>
                </a:cxn>
                <a:cxn ang="0">
                  <a:pos x="429" y="647"/>
                </a:cxn>
                <a:cxn ang="0">
                  <a:pos x="546" y="580"/>
                </a:cxn>
                <a:cxn ang="0">
                  <a:pos x="606" y="520"/>
                </a:cxn>
                <a:cxn ang="0">
                  <a:pos x="620" y="509"/>
                </a:cxn>
                <a:cxn ang="0">
                  <a:pos x="631" y="513"/>
                </a:cxn>
                <a:cxn ang="0">
                  <a:pos x="645" y="524"/>
                </a:cxn>
                <a:cxn ang="0">
                  <a:pos x="652" y="539"/>
                </a:cxn>
                <a:cxn ang="0">
                  <a:pos x="631" y="576"/>
                </a:cxn>
                <a:cxn ang="0">
                  <a:pos x="560" y="636"/>
                </a:cxn>
                <a:cxn ang="0">
                  <a:pos x="443" y="691"/>
                </a:cxn>
                <a:cxn ang="0">
                  <a:pos x="273" y="717"/>
                </a:cxn>
                <a:cxn ang="0">
                  <a:pos x="142" y="688"/>
                </a:cxn>
                <a:cxn ang="0">
                  <a:pos x="53" y="606"/>
                </a:cxn>
                <a:cxn ang="0">
                  <a:pos x="7" y="487"/>
                </a:cxn>
                <a:cxn ang="0">
                  <a:pos x="7" y="335"/>
                </a:cxn>
                <a:cxn ang="0">
                  <a:pos x="71" y="190"/>
                </a:cxn>
                <a:cxn ang="0">
                  <a:pos x="174" y="86"/>
                </a:cxn>
                <a:cxn ang="0">
                  <a:pos x="301" y="23"/>
                </a:cxn>
                <a:cxn ang="0">
                  <a:pos x="429" y="0"/>
                </a:cxn>
              </a:cxnLst>
              <a:rect l="0" t="0" r="r" b="b"/>
              <a:pathLst>
                <a:path w="652" h="717">
                  <a:moveTo>
                    <a:pt x="407" y="45"/>
                  </a:moveTo>
                  <a:lnTo>
                    <a:pt x="383" y="49"/>
                  </a:lnTo>
                  <a:lnTo>
                    <a:pt x="351" y="60"/>
                  </a:lnTo>
                  <a:lnTo>
                    <a:pt x="315" y="75"/>
                  </a:lnTo>
                  <a:lnTo>
                    <a:pt x="280" y="97"/>
                  </a:lnTo>
                  <a:lnTo>
                    <a:pt x="244" y="130"/>
                  </a:lnTo>
                  <a:lnTo>
                    <a:pt x="209" y="171"/>
                  </a:lnTo>
                  <a:lnTo>
                    <a:pt x="177" y="227"/>
                  </a:lnTo>
                  <a:lnTo>
                    <a:pt x="152" y="298"/>
                  </a:lnTo>
                  <a:lnTo>
                    <a:pt x="283" y="298"/>
                  </a:lnTo>
                  <a:lnTo>
                    <a:pt x="322" y="294"/>
                  </a:lnTo>
                  <a:lnTo>
                    <a:pt x="368" y="286"/>
                  </a:lnTo>
                  <a:lnTo>
                    <a:pt x="411" y="279"/>
                  </a:lnTo>
                  <a:lnTo>
                    <a:pt x="454" y="264"/>
                  </a:lnTo>
                  <a:lnTo>
                    <a:pt x="493" y="246"/>
                  </a:lnTo>
                  <a:lnTo>
                    <a:pt x="521" y="216"/>
                  </a:lnTo>
                  <a:lnTo>
                    <a:pt x="542" y="182"/>
                  </a:lnTo>
                  <a:lnTo>
                    <a:pt x="549" y="142"/>
                  </a:lnTo>
                  <a:lnTo>
                    <a:pt x="542" y="108"/>
                  </a:lnTo>
                  <a:lnTo>
                    <a:pt x="524" y="82"/>
                  </a:lnTo>
                  <a:lnTo>
                    <a:pt x="500" y="64"/>
                  </a:lnTo>
                  <a:lnTo>
                    <a:pt x="464" y="49"/>
                  </a:lnTo>
                  <a:lnTo>
                    <a:pt x="425" y="45"/>
                  </a:lnTo>
                  <a:lnTo>
                    <a:pt x="407" y="45"/>
                  </a:lnTo>
                  <a:close/>
                  <a:moveTo>
                    <a:pt x="429" y="0"/>
                  </a:moveTo>
                  <a:lnTo>
                    <a:pt x="478" y="4"/>
                  </a:lnTo>
                  <a:lnTo>
                    <a:pt x="524" y="15"/>
                  </a:lnTo>
                  <a:lnTo>
                    <a:pt x="560" y="34"/>
                  </a:lnTo>
                  <a:lnTo>
                    <a:pt x="592" y="64"/>
                  </a:lnTo>
                  <a:lnTo>
                    <a:pt x="610" y="97"/>
                  </a:lnTo>
                  <a:lnTo>
                    <a:pt x="617" y="138"/>
                  </a:lnTo>
                  <a:lnTo>
                    <a:pt x="613" y="164"/>
                  </a:lnTo>
                  <a:lnTo>
                    <a:pt x="606" y="194"/>
                  </a:lnTo>
                  <a:lnTo>
                    <a:pt x="592" y="227"/>
                  </a:lnTo>
                  <a:lnTo>
                    <a:pt x="571" y="257"/>
                  </a:lnTo>
                  <a:lnTo>
                    <a:pt x="532" y="283"/>
                  </a:lnTo>
                  <a:lnTo>
                    <a:pt x="482" y="305"/>
                  </a:lnTo>
                  <a:lnTo>
                    <a:pt x="429" y="320"/>
                  </a:lnTo>
                  <a:lnTo>
                    <a:pt x="372" y="331"/>
                  </a:lnTo>
                  <a:lnTo>
                    <a:pt x="319" y="335"/>
                  </a:lnTo>
                  <a:lnTo>
                    <a:pt x="273" y="338"/>
                  </a:lnTo>
                  <a:lnTo>
                    <a:pt x="142" y="338"/>
                  </a:lnTo>
                  <a:lnTo>
                    <a:pt x="131" y="387"/>
                  </a:lnTo>
                  <a:lnTo>
                    <a:pt x="124" y="420"/>
                  </a:lnTo>
                  <a:lnTo>
                    <a:pt x="120" y="446"/>
                  </a:lnTo>
                  <a:lnTo>
                    <a:pt x="120" y="480"/>
                  </a:lnTo>
                  <a:lnTo>
                    <a:pt x="124" y="539"/>
                  </a:lnTo>
                  <a:lnTo>
                    <a:pt x="138" y="587"/>
                  </a:lnTo>
                  <a:lnTo>
                    <a:pt x="163" y="624"/>
                  </a:lnTo>
                  <a:lnTo>
                    <a:pt x="191" y="650"/>
                  </a:lnTo>
                  <a:lnTo>
                    <a:pt x="230" y="669"/>
                  </a:lnTo>
                  <a:lnTo>
                    <a:pt x="273" y="673"/>
                  </a:lnTo>
                  <a:lnTo>
                    <a:pt x="294" y="673"/>
                  </a:lnTo>
                  <a:lnTo>
                    <a:pt x="329" y="669"/>
                  </a:lnTo>
                  <a:lnTo>
                    <a:pt x="376" y="662"/>
                  </a:lnTo>
                  <a:lnTo>
                    <a:pt x="429" y="647"/>
                  </a:lnTo>
                  <a:lnTo>
                    <a:pt x="489" y="621"/>
                  </a:lnTo>
                  <a:lnTo>
                    <a:pt x="546" y="580"/>
                  </a:lnTo>
                  <a:lnTo>
                    <a:pt x="599" y="528"/>
                  </a:lnTo>
                  <a:lnTo>
                    <a:pt x="606" y="520"/>
                  </a:lnTo>
                  <a:lnTo>
                    <a:pt x="613" y="517"/>
                  </a:lnTo>
                  <a:lnTo>
                    <a:pt x="620" y="509"/>
                  </a:lnTo>
                  <a:lnTo>
                    <a:pt x="624" y="509"/>
                  </a:lnTo>
                  <a:lnTo>
                    <a:pt x="631" y="513"/>
                  </a:lnTo>
                  <a:lnTo>
                    <a:pt x="641" y="517"/>
                  </a:lnTo>
                  <a:lnTo>
                    <a:pt x="645" y="524"/>
                  </a:lnTo>
                  <a:lnTo>
                    <a:pt x="652" y="532"/>
                  </a:lnTo>
                  <a:lnTo>
                    <a:pt x="652" y="539"/>
                  </a:lnTo>
                  <a:lnTo>
                    <a:pt x="645" y="554"/>
                  </a:lnTo>
                  <a:lnTo>
                    <a:pt x="631" y="576"/>
                  </a:lnTo>
                  <a:lnTo>
                    <a:pt x="599" y="606"/>
                  </a:lnTo>
                  <a:lnTo>
                    <a:pt x="560" y="636"/>
                  </a:lnTo>
                  <a:lnTo>
                    <a:pt x="507" y="665"/>
                  </a:lnTo>
                  <a:lnTo>
                    <a:pt x="443" y="691"/>
                  </a:lnTo>
                  <a:lnTo>
                    <a:pt x="365" y="710"/>
                  </a:lnTo>
                  <a:lnTo>
                    <a:pt x="273" y="717"/>
                  </a:lnTo>
                  <a:lnTo>
                    <a:pt x="202" y="710"/>
                  </a:lnTo>
                  <a:lnTo>
                    <a:pt x="142" y="688"/>
                  </a:lnTo>
                  <a:lnTo>
                    <a:pt x="92" y="650"/>
                  </a:lnTo>
                  <a:lnTo>
                    <a:pt x="53" y="606"/>
                  </a:lnTo>
                  <a:lnTo>
                    <a:pt x="25" y="550"/>
                  </a:lnTo>
                  <a:lnTo>
                    <a:pt x="7" y="487"/>
                  </a:lnTo>
                  <a:lnTo>
                    <a:pt x="0" y="420"/>
                  </a:lnTo>
                  <a:lnTo>
                    <a:pt x="7" y="335"/>
                  </a:lnTo>
                  <a:lnTo>
                    <a:pt x="32" y="257"/>
                  </a:lnTo>
                  <a:lnTo>
                    <a:pt x="71" y="190"/>
                  </a:lnTo>
                  <a:lnTo>
                    <a:pt x="117" y="130"/>
                  </a:lnTo>
                  <a:lnTo>
                    <a:pt x="174" y="86"/>
                  </a:lnTo>
                  <a:lnTo>
                    <a:pt x="237" y="49"/>
                  </a:lnTo>
                  <a:lnTo>
                    <a:pt x="301" y="23"/>
                  </a:lnTo>
                  <a:lnTo>
                    <a:pt x="365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0628" y="1721"/>
              <a:ext cx="812" cy="1452"/>
            </a:xfrm>
            <a:custGeom>
              <a:avLst/>
              <a:gdLst/>
              <a:ahLst/>
              <a:cxnLst>
                <a:cxn ang="0">
                  <a:pos x="705" y="4"/>
                </a:cxn>
                <a:cxn ang="0">
                  <a:pos x="780" y="45"/>
                </a:cxn>
                <a:cxn ang="0">
                  <a:pos x="812" y="115"/>
                </a:cxn>
                <a:cxn ang="0">
                  <a:pos x="783" y="186"/>
                </a:cxn>
                <a:cxn ang="0">
                  <a:pos x="723" y="215"/>
                </a:cxn>
                <a:cxn ang="0">
                  <a:pos x="681" y="201"/>
                </a:cxn>
                <a:cxn ang="0">
                  <a:pos x="663" y="156"/>
                </a:cxn>
                <a:cxn ang="0">
                  <a:pos x="670" y="126"/>
                </a:cxn>
                <a:cxn ang="0">
                  <a:pos x="698" y="85"/>
                </a:cxn>
                <a:cxn ang="0">
                  <a:pos x="698" y="52"/>
                </a:cxn>
                <a:cxn ang="0">
                  <a:pos x="659" y="48"/>
                </a:cxn>
                <a:cxn ang="0">
                  <a:pos x="596" y="82"/>
                </a:cxn>
                <a:cxn ang="0">
                  <a:pos x="574" y="141"/>
                </a:cxn>
                <a:cxn ang="0">
                  <a:pos x="564" y="219"/>
                </a:cxn>
                <a:cxn ang="0">
                  <a:pos x="525" y="438"/>
                </a:cxn>
                <a:cxn ang="0">
                  <a:pos x="698" y="442"/>
                </a:cxn>
                <a:cxn ang="0">
                  <a:pos x="709" y="449"/>
                </a:cxn>
                <a:cxn ang="0">
                  <a:pos x="702" y="490"/>
                </a:cxn>
                <a:cxn ang="0">
                  <a:pos x="510" y="498"/>
                </a:cxn>
                <a:cxn ang="0">
                  <a:pos x="425" y="988"/>
                </a:cxn>
                <a:cxn ang="0">
                  <a:pos x="404" y="1092"/>
                </a:cxn>
                <a:cxn ang="0">
                  <a:pos x="376" y="1203"/>
                </a:cxn>
                <a:cxn ang="0">
                  <a:pos x="333" y="1311"/>
                </a:cxn>
                <a:cxn ang="0">
                  <a:pos x="298" y="1363"/>
                </a:cxn>
                <a:cxn ang="0">
                  <a:pos x="234" y="1423"/>
                </a:cxn>
                <a:cxn ang="0">
                  <a:pos x="149" y="1452"/>
                </a:cxn>
                <a:cxn ang="0">
                  <a:pos x="64" y="1434"/>
                </a:cxn>
                <a:cxn ang="0">
                  <a:pos x="7" y="1378"/>
                </a:cxn>
                <a:cxn ang="0">
                  <a:pos x="7" y="1296"/>
                </a:cxn>
                <a:cxn ang="0">
                  <a:pos x="57" y="1244"/>
                </a:cxn>
                <a:cxn ang="0">
                  <a:pos x="110" y="1241"/>
                </a:cxn>
                <a:cxn ang="0">
                  <a:pos x="145" y="1270"/>
                </a:cxn>
                <a:cxn ang="0">
                  <a:pos x="149" y="1307"/>
                </a:cxn>
                <a:cxn ang="0">
                  <a:pos x="131" y="1348"/>
                </a:cxn>
                <a:cxn ang="0">
                  <a:pos x="82" y="1385"/>
                </a:cxn>
                <a:cxn ang="0">
                  <a:pos x="135" y="1404"/>
                </a:cxn>
                <a:cxn ang="0">
                  <a:pos x="181" y="1397"/>
                </a:cxn>
                <a:cxn ang="0">
                  <a:pos x="227" y="1341"/>
                </a:cxn>
                <a:cxn ang="0">
                  <a:pos x="248" y="1274"/>
                </a:cxn>
                <a:cxn ang="0">
                  <a:pos x="266" y="1200"/>
                </a:cxn>
                <a:cxn ang="0">
                  <a:pos x="291" y="1062"/>
                </a:cxn>
                <a:cxn ang="0">
                  <a:pos x="319" y="895"/>
                </a:cxn>
                <a:cxn ang="0">
                  <a:pos x="362" y="657"/>
                </a:cxn>
                <a:cxn ang="0">
                  <a:pos x="383" y="542"/>
                </a:cxn>
                <a:cxn ang="0">
                  <a:pos x="390" y="494"/>
                </a:cxn>
                <a:cxn ang="0">
                  <a:pos x="234" y="487"/>
                </a:cxn>
                <a:cxn ang="0">
                  <a:pos x="230" y="457"/>
                </a:cxn>
                <a:cxn ang="0">
                  <a:pos x="241" y="442"/>
                </a:cxn>
                <a:cxn ang="0">
                  <a:pos x="401" y="435"/>
                </a:cxn>
                <a:cxn ang="0">
                  <a:pos x="425" y="282"/>
                </a:cxn>
                <a:cxn ang="0">
                  <a:pos x="450" y="186"/>
                </a:cxn>
                <a:cxn ang="0">
                  <a:pos x="475" y="119"/>
                </a:cxn>
                <a:cxn ang="0">
                  <a:pos x="557" y="30"/>
                </a:cxn>
                <a:cxn ang="0">
                  <a:pos x="659" y="0"/>
                </a:cxn>
              </a:cxnLst>
              <a:rect l="0" t="0" r="r" b="b"/>
              <a:pathLst>
                <a:path w="812" h="1452">
                  <a:moveTo>
                    <a:pt x="659" y="0"/>
                  </a:moveTo>
                  <a:lnTo>
                    <a:pt x="705" y="4"/>
                  </a:lnTo>
                  <a:lnTo>
                    <a:pt x="748" y="19"/>
                  </a:lnTo>
                  <a:lnTo>
                    <a:pt x="780" y="45"/>
                  </a:lnTo>
                  <a:lnTo>
                    <a:pt x="805" y="74"/>
                  </a:lnTo>
                  <a:lnTo>
                    <a:pt x="812" y="115"/>
                  </a:lnTo>
                  <a:lnTo>
                    <a:pt x="805" y="156"/>
                  </a:lnTo>
                  <a:lnTo>
                    <a:pt x="783" y="186"/>
                  </a:lnTo>
                  <a:lnTo>
                    <a:pt x="755" y="208"/>
                  </a:lnTo>
                  <a:lnTo>
                    <a:pt x="723" y="215"/>
                  </a:lnTo>
                  <a:lnTo>
                    <a:pt x="702" y="212"/>
                  </a:lnTo>
                  <a:lnTo>
                    <a:pt x="681" y="201"/>
                  </a:lnTo>
                  <a:lnTo>
                    <a:pt x="666" y="182"/>
                  </a:lnTo>
                  <a:lnTo>
                    <a:pt x="663" y="156"/>
                  </a:lnTo>
                  <a:lnTo>
                    <a:pt x="663" y="145"/>
                  </a:lnTo>
                  <a:lnTo>
                    <a:pt x="670" y="126"/>
                  </a:lnTo>
                  <a:lnTo>
                    <a:pt x="681" y="104"/>
                  </a:lnTo>
                  <a:lnTo>
                    <a:pt x="698" y="85"/>
                  </a:lnTo>
                  <a:lnTo>
                    <a:pt x="730" y="67"/>
                  </a:lnTo>
                  <a:lnTo>
                    <a:pt x="698" y="52"/>
                  </a:lnTo>
                  <a:lnTo>
                    <a:pt x="674" y="48"/>
                  </a:lnTo>
                  <a:lnTo>
                    <a:pt x="659" y="48"/>
                  </a:lnTo>
                  <a:lnTo>
                    <a:pt x="624" y="56"/>
                  </a:lnTo>
                  <a:lnTo>
                    <a:pt x="596" y="82"/>
                  </a:lnTo>
                  <a:lnTo>
                    <a:pt x="581" y="115"/>
                  </a:lnTo>
                  <a:lnTo>
                    <a:pt x="574" y="141"/>
                  </a:lnTo>
                  <a:lnTo>
                    <a:pt x="571" y="175"/>
                  </a:lnTo>
                  <a:lnTo>
                    <a:pt x="564" y="219"/>
                  </a:lnTo>
                  <a:lnTo>
                    <a:pt x="539" y="349"/>
                  </a:lnTo>
                  <a:lnTo>
                    <a:pt x="525" y="438"/>
                  </a:lnTo>
                  <a:lnTo>
                    <a:pt x="688" y="438"/>
                  </a:lnTo>
                  <a:lnTo>
                    <a:pt x="698" y="442"/>
                  </a:lnTo>
                  <a:lnTo>
                    <a:pt x="702" y="446"/>
                  </a:lnTo>
                  <a:lnTo>
                    <a:pt x="709" y="449"/>
                  </a:lnTo>
                  <a:lnTo>
                    <a:pt x="709" y="475"/>
                  </a:lnTo>
                  <a:lnTo>
                    <a:pt x="702" y="490"/>
                  </a:lnTo>
                  <a:lnTo>
                    <a:pt x="688" y="498"/>
                  </a:lnTo>
                  <a:lnTo>
                    <a:pt x="510" y="498"/>
                  </a:lnTo>
                  <a:lnTo>
                    <a:pt x="510" y="494"/>
                  </a:lnTo>
                  <a:lnTo>
                    <a:pt x="425" y="988"/>
                  </a:lnTo>
                  <a:lnTo>
                    <a:pt x="415" y="1044"/>
                  </a:lnTo>
                  <a:lnTo>
                    <a:pt x="404" y="1092"/>
                  </a:lnTo>
                  <a:lnTo>
                    <a:pt x="390" y="1144"/>
                  </a:lnTo>
                  <a:lnTo>
                    <a:pt x="376" y="1203"/>
                  </a:lnTo>
                  <a:lnTo>
                    <a:pt x="355" y="1259"/>
                  </a:lnTo>
                  <a:lnTo>
                    <a:pt x="333" y="1311"/>
                  </a:lnTo>
                  <a:lnTo>
                    <a:pt x="319" y="1333"/>
                  </a:lnTo>
                  <a:lnTo>
                    <a:pt x="298" y="1363"/>
                  </a:lnTo>
                  <a:lnTo>
                    <a:pt x="269" y="1393"/>
                  </a:lnTo>
                  <a:lnTo>
                    <a:pt x="234" y="1423"/>
                  </a:lnTo>
                  <a:lnTo>
                    <a:pt x="195" y="1445"/>
                  </a:lnTo>
                  <a:lnTo>
                    <a:pt x="149" y="1452"/>
                  </a:lnTo>
                  <a:lnTo>
                    <a:pt x="103" y="1449"/>
                  </a:lnTo>
                  <a:lnTo>
                    <a:pt x="64" y="1434"/>
                  </a:lnTo>
                  <a:lnTo>
                    <a:pt x="28" y="1408"/>
                  </a:lnTo>
                  <a:lnTo>
                    <a:pt x="7" y="1378"/>
                  </a:lnTo>
                  <a:lnTo>
                    <a:pt x="0" y="1337"/>
                  </a:lnTo>
                  <a:lnTo>
                    <a:pt x="7" y="1296"/>
                  </a:lnTo>
                  <a:lnTo>
                    <a:pt x="28" y="1263"/>
                  </a:lnTo>
                  <a:lnTo>
                    <a:pt x="57" y="1244"/>
                  </a:lnTo>
                  <a:lnTo>
                    <a:pt x="89" y="1237"/>
                  </a:lnTo>
                  <a:lnTo>
                    <a:pt x="110" y="1241"/>
                  </a:lnTo>
                  <a:lnTo>
                    <a:pt x="131" y="1252"/>
                  </a:lnTo>
                  <a:lnTo>
                    <a:pt x="145" y="1270"/>
                  </a:lnTo>
                  <a:lnTo>
                    <a:pt x="149" y="1296"/>
                  </a:lnTo>
                  <a:lnTo>
                    <a:pt x="149" y="1307"/>
                  </a:lnTo>
                  <a:lnTo>
                    <a:pt x="142" y="1326"/>
                  </a:lnTo>
                  <a:lnTo>
                    <a:pt x="131" y="1348"/>
                  </a:lnTo>
                  <a:lnTo>
                    <a:pt x="113" y="1367"/>
                  </a:lnTo>
                  <a:lnTo>
                    <a:pt x="82" y="1385"/>
                  </a:lnTo>
                  <a:lnTo>
                    <a:pt x="110" y="1400"/>
                  </a:lnTo>
                  <a:lnTo>
                    <a:pt x="135" y="1404"/>
                  </a:lnTo>
                  <a:lnTo>
                    <a:pt x="149" y="1404"/>
                  </a:lnTo>
                  <a:lnTo>
                    <a:pt x="181" y="1397"/>
                  </a:lnTo>
                  <a:lnTo>
                    <a:pt x="206" y="1371"/>
                  </a:lnTo>
                  <a:lnTo>
                    <a:pt x="227" y="1341"/>
                  </a:lnTo>
                  <a:lnTo>
                    <a:pt x="241" y="1304"/>
                  </a:lnTo>
                  <a:lnTo>
                    <a:pt x="248" y="1274"/>
                  </a:lnTo>
                  <a:lnTo>
                    <a:pt x="255" y="1248"/>
                  </a:lnTo>
                  <a:lnTo>
                    <a:pt x="266" y="1200"/>
                  </a:lnTo>
                  <a:lnTo>
                    <a:pt x="277" y="1137"/>
                  </a:lnTo>
                  <a:lnTo>
                    <a:pt x="291" y="1062"/>
                  </a:lnTo>
                  <a:lnTo>
                    <a:pt x="305" y="981"/>
                  </a:lnTo>
                  <a:lnTo>
                    <a:pt x="319" y="895"/>
                  </a:lnTo>
                  <a:lnTo>
                    <a:pt x="347" y="732"/>
                  </a:lnTo>
                  <a:lnTo>
                    <a:pt x="362" y="657"/>
                  </a:lnTo>
                  <a:lnTo>
                    <a:pt x="372" y="594"/>
                  </a:lnTo>
                  <a:lnTo>
                    <a:pt x="383" y="542"/>
                  </a:lnTo>
                  <a:lnTo>
                    <a:pt x="386" y="509"/>
                  </a:lnTo>
                  <a:lnTo>
                    <a:pt x="390" y="494"/>
                  </a:lnTo>
                  <a:lnTo>
                    <a:pt x="248" y="494"/>
                  </a:lnTo>
                  <a:lnTo>
                    <a:pt x="234" y="487"/>
                  </a:lnTo>
                  <a:lnTo>
                    <a:pt x="230" y="479"/>
                  </a:lnTo>
                  <a:lnTo>
                    <a:pt x="230" y="457"/>
                  </a:lnTo>
                  <a:lnTo>
                    <a:pt x="234" y="449"/>
                  </a:lnTo>
                  <a:lnTo>
                    <a:pt x="241" y="442"/>
                  </a:lnTo>
                  <a:lnTo>
                    <a:pt x="255" y="435"/>
                  </a:lnTo>
                  <a:lnTo>
                    <a:pt x="401" y="435"/>
                  </a:lnTo>
                  <a:lnTo>
                    <a:pt x="415" y="349"/>
                  </a:lnTo>
                  <a:lnTo>
                    <a:pt x="425" y="282"/>
                  </a:lnTo>
                  <a:lnTo>
                    <a:pt x="440" y="230"/>
                  </a:lnTo>
                  <a:lnTo>
                    <a:pt x="450" y="186"/>
                  </a:lnTo>
                  <a:lnTo>
                    <a:pt x="461" y="149"/>
                  </a:lnTo>
                  <a:lnTo>
                    <a:pt x="475" y="119"/>
                  </a:lnTo>
                  <a:lnTo>
                    <a:pt x="514" y="67"/>
                  </a:lnTo>
                  <a:lnTo>
                    <a:pt x="557" y="30"/>
                  </a:lnTo>
                  <a:lnTo>
                    <a:pt x="610" y="7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11645" y="1721"/>
              <a:ext cx="812" cy="1452"/>
            </a:xfrm>
            <a:custGeom>
              <a:avLst/>
              <a:gdLst/>
              <a:ahLst/>
              <a:cxnLst>
                <a:cxn ang="0">
                  <a:pos x="706" y="4"/>
                </a:cxn>
                <a:cxn ang="0">
                  <a:pos x="780" y="45"/>
                </a:cxn>
                <a:cxn ang="0">
                  <a:pos x="812" y="115"/>
                </a:cxn>
                <a:cxn ang="0">
                  <a:pos x="784" y="186"/>
                </a:cxn>
                <a:cxn ang="0">
                  <a:pos x="724" y="215"/>
                </a:cxn>
                <a:cxn ang="0">
                  <a:pos x="681" y="201"/>
                </a:cxn>
                <a:cxn ang="0">
                  <a:pos x="663" y="156"/>
                </a:cxn>
                <a:cxn ang="0">
                  <a:pos x="670" y="126"/>
                </a:cxn>
                <a:cxn ang="0">
                  <a:pos x="699" y="85"/>
                </a:cxn>
                <a:cxn ang="0">
                  <a:pos x="699" y="52"/>
                </a:cxn>
                <a:cxn ang="0">
                  <a:pos x="660" y="48"/>
                </a:cxn>
                <a:cxn ang="0">
                  <a:pos x="596" y="82"/>
                </a:cxn>
                <a:cxn ang="0">
                  <a:pos x="575" y="141"/>
                </a:cxn>
                <a:cxn ang="0">
                  <a:pos x="564" y="219"/>
                </a:cxn>
                <a:cxn ang="0">
                  <a:pos x="525" y="438"/>
                </a:cxn>
                <a:cxn ang="0">
                  <a:pos x="699" y="442"/>
                </a:cxn>
                <a:cxn ang="0">
                  <a:pos x="709" y="449"/>
                </a:cxn>
                <a:cxn ang="0">
                  <a:pos x="702" y="490"/>
                </a:cxn>
                <a:cxn ang="0">
                  <a:pos x="511" y="498"/>
                </a:cxn>
                <a:cxn ang="0">
                  <a:pos x="426" y="988"/>
                </a:cxn>
                <a:cxn ang="0">
                  <a:pos x="404" y="1092"/>
                </a:cxn>
                <a:cxn ang="0">
                  <a:pos x="376" y="1203"/>
                </a:cxn>
                <a:cxn ang="0">
                  <a:pos x="334" y="1311"/>
                </a:cxn>
                <a:cxn ang="0">
                  <a:pos x="298" y="1363"/>
                </a:cxn>
                <a:cxn ang="0">
                  <a:pos x="234" y="1423"/>
                </a:cxn>
                <a:cxn ang="0">
                  <a:pos x="149" y="1452"/>
                </a:cxn>
                <a:cxn ang="0">
                  <a:pos x="64" y="1434"/>
                </a:cxn>
                <a:cxn ang="0">
                  <a:pos x="7" y="1378"/>
                </a:cxn>
                <a:cxn ang="0">
                  <a:pos x="7" y="1296"/>
                </a:cxn>
                <a:cxn ang="0">
                  <a:pos x="57" y="1244"/>
                </a:cxn>
                <a:cxn ang="0">
                  <a:pos x="110" y="1241"/>
                </a:cxn>
                <a:cxn ang="0">
                  <a:pos x="146" y="1270"/>
                </a:cxn>
                <a:cxn ang="0">
                  <a:pos x="149" y="1307"/>
                </a:cxn>
                <a:cxn ang="0">
                  <a:pos x="132" y="1348"/>
                </a:cxn>
                <a:cxn ang="0">
                  <a:pos x="82" y="1385"/>
                </a:cxn>
                <a:cxn ang="0">
                  <a:pos x="135" y="1404"/>
                </a:cxn>
                <a:cxn ang="0">
                  <a:pos x="181" y="1397"/>
                </a:cxn>
                <a:cxn ang="0">
                  <a:pos x="227" y="1341"/>
                </a:cxn>
                <a:cxn ang="0">
                  <a:pos x="249" y="1274"/>
                </a:cxn>
                <a:cxn ang="0">
                  <a:pos x="266" y="1200"/>
                </a:cxn>
                <a:cxn ang="0">
                  <a:pos x="291" y="1062"/>
                </a:cxn>
                <a:cxn ang="0">
                  <a:pos x="319" y="895"/>
                </a:cxn>
                <a:cxn ang="0">
                  <a:pos x="362" y="657"/>
                </a:cxn>
                <a:cxn ang="0">
                  <a:pos x="383" y="542"/>
                </a:cxn>
                <a:cxn ang="0">
                  <a:pos x="390" y="494"/>
                </a:cxn>
                <a:cxn ang="0">
                  <a:pos x="234" y="487"/>
                </a:cxn>
                <a:cxn ang="0">
                  <a:pos x="231" y="457"/>
                </a:cxn>
                <a:cxn ang="0">
                  <a:pos x="241" y="442"/>
                </a:cxn>
                <a:cxn ang="0">
                  <a:pos x="401" y="435"/>
                </a:cxn>
                <a:cxn ang="0">
                  <a:pos x="426" y="282"/>
                </a:cxn>
                <a:cxn ang="0">
                  <a:pos x="451" y="186"/>
                </a:cxn>
                <a:cxn ang="0">
                  <a:pos x="475" y="119"/>
                </a:cxn>
                <a:cxn ang="0">
                  <a:pos x="557" y="30"/>
                </a:cxn>
                <a:cxn ang="0">
                  <a:pos x="660" y="0"/>
                </a:cxn>
              </a:cxnLst>
              <a:rect l="0" t="0" r="r" b="b"/>
              <a:pathLst>
                <a:path w="812" h="1452">
                  <a:moveTo>
                    <a:pt x="660" y="0"/>
                  </a:moveTo>
                  <a:lnTo>
                    <a:pt x="706" y="4"/>
                  </a:lnTo>
                  <a:lnTo>
                    <a:pt x="748" y="19"/>
                  </a:lnTo>
                  <a:lnTo>
                    <a:pt x="780" y="45"/>
                  </a:lnTo>
                  <a:lnTo>
                    <a:pt x="805" y="74"/>
                  </a:lnTo>
                  <a:lnTo>
                    <a:pt x="812" y="115"/>
                  </a:lnTo>
                  <a:lnTo>
                    <a:pt x="805" y="156"/>
                  </a:lnTo>
                  <a:lnTo>
                    <a:pt x="784" y="186"/>
                  </a:lnTo>
                  <a:lnTo>
                    <a:pt x="755" y="208"/>
                  </a:lnTo>
                  <a:lnTo>
                    <a:pt x="724" y="215"/>
                  </a:lnTo>
                  <a:lnTo>
                    <a:pt x="702" y="212"/>
                  </a:lnTo>
                  <a:lnTo>
                    <a:pt x="681" y="201"/>
                  </a:lnTo>
                  <a:lnTo>
                    <a:pt x="667" y="182"/>
                  </a:lnTo>
                  <a:lnTo>
                    <a:pt x="663" y="156"/>
                  </a:lnTo>
                  <a:lnTo>
                    <a:pt x="663" y="145"/>
                  </a:lnTo>
                  <a:lnTo>
                    <a:pt x="670" y="126"/>
                  </a:lnTo>
                  <a:lnTo>
                    <a:pt x="681" y="104"/>
                  </a:lnTo>
                  <a:lnTo>
                    <a:pt x="699" y="85"/>
                  </a:lnTo>
                  <a:lnTo>
                    <a:pt x="731" y="67"/>
                  </a:lnTo>
                  <a:lnTo>
                    <a:pt x="699" y="52"/>
                  </a:lnTo>
                  <a:lnTo>
                    <a:pt x="674" y="48"/>
                  </a:lnTo>
                  <a:lnTo>
                    <a:pt x="660" y="48"/>
                  </a:lnTo>
                  <a:lnTo>
                    <a:pt x="624" y="56"/>
                  </a:lnTo>
                  <a:lnTo>
                    <a:pt x="596" y="82"/>
                  </a:lnTo>
                  <a:lnTo>
                    <a:pt x="582" y="115"/>
                  </a:lnTo>
                  <a:lnTo>
                    <a:pt x="575" y="141"/>
                  </a:lnTo>
                  <a:lnTo>
                    <a:pt x="571" y="175"/>
                  </a:lnTo>
                  <a:lnTo>
                    <a:pt x="564" y="219"/>
                  </a:lnTo>
                  <a:lnTo>
                    <a:pt x="539" y="349"/>
                  </a:lnTo>
                  <a:lnTo>
                    <a:pt x="525" y="438"/>
                  </a:lnTo>
                  <a:lnTo>
                    <a:pt x="688" y="438"/>
                  </a:lnTo>
                  <a:lnTo>
                    <a:pt x="699" y="442"/>
                  </a:lnTo>
                  <a:lnTo>
                    <a:pt x="702" y="446"/>
                  </a:lnTo>
                  <a:lnTo>
                    <a:pt x="709" y="449"/>
                  </a:lnTo>
                  <a:lnTo>
                    <a:pt x="709" y="475"/>
                  </a:lnTo>
                  <a:lnTo>
                    <a:pt x="702" y="490"/>
                  </a:lnTo>
                  <a:lnTo>
                    <a:pt x="688" y="498"/>
                  </a:lnTo>
                  <a:lnTo>
                    <a:pt x="511" y="498"/>
                  </a:lnTo>
                  <a:lnTo>
                    <a:pt x="511" y="494"/>
                  </a:lnTo>
                  <a:lnTo>
                    <a:pt x="426" y="988"/>
                  </a:lnTo>
                  <a:lnTo>
                    <a:pt x="415" y="1044"/>
                  </a:lnTo>
                  <a:lnTo>
                    <a:pt x="404" y="1092"/>
                  </a:lnTo>
                  <a:lnTo>
                    <a:pt x="390" y="1144"/>
                  </a:lnTo>
                  <a:lnTo>
                    <a:pt x="376" y="1203"/>
                  </a:lnTo>
                  <a:lnTo>
                    <a:pt x="355" y="1259"/>
                  </a:lnTo>
                  <a:lnTo>
                    <a:pt x="334" y="1311"/>
                  </a:lnTo>
                  <a:lnTo>
                    <a:pt x="319" y="1333"/>
                  </a:lnTo>
                  <a:lnTo>
                    <a:pt x="298" y="1363"/>
                  </a:lnTo>
                  <a:lnTo>
                    <a:pt x="270" y="1393"/>
                  </a:lnTo>
                  <a:lnTo>
                    <a:pt x="234" y="1423"/>
                  </a:lnTo>
                  <a:lnTo>
                    <a:pt x="195" y="1445"/>
                  </a:lnTo>
                  <a:lnTo>
                    <a:pt x="149" y="1452"/>
                  </a:lnTo>
                  <a:lnTo>
                    <a:pt x="103" y="1449"/>
                  </a:lnTo>
                  <a:lnTo>
                    <a:pt x="64" y="1434"/>
                  </a:lnTo>
                  <a:lnTo>
                    <a:pt x="29" y="1408"/>
                  </a:lnTo>
                  <a:lnTo>
                    <a:pt x="7" y="1378"/>
                  </a:lnTo>
                  <a:lnTo>
                    <a:pt x="0" y="1337"/>
                  </a:lnTo>
                  <a:lnTo>
                    <a:pt x="7" y="1296"/>
                  </a:lnTo>
                  <a:lnTo>
                    <a:pt x="29" y="1263"/>
                  </a:lnTo>
                  <a:lnTo>
                    <a:pt x="57" y="1244"/>
                  </a:lnTo>
                  <a:lnTo>
                    <a:pt x="89" y="1237"/>
                  </a:lnTo>
                  <a:lnTo>
                    <a:pt x="110" y="1241"/>
                  </a:lnTo>
                  <a:lnTo>
                    <a:pt x="132" y="1252"/>
                  </a:lnTo>
                  <a:lnTo>
                    <a:pt x="146" y="1270"/>
                  </a:lnTo>
                  <a:lnTo>
                    <a:pt x="149" y="1296"/>
                  </a:lnTo>
                  <a:lnTo>
                    <a:pt x="149" y="1307"/>
                  </a:lnTo>
                  <a:lnTo>
                    <a:pt x="142" y="1326"/>
                  </a:lnTo>
                  <a:lnTo>
                    <a:pt x="132" y="1348"/>
                  </a:lnTo>
                  <a:lnTo>
                    <a:pt x="114" y="1367"/>
                  </a:lnTo>
                  <a:lnTo>
                    <a:pt x="82" y="1385"/>
                  </a:lnTo>
                  <a:lnTo>
                    <a:pt x="110" y="1400"/>
                  </a:lnTo>
                  <a:lnTo>
                    <a:pt x="135" y="1404"/>
                  </a:lnTo>
                  <a:lnTo>
                    <a:pt x="149" y="1404"/>
                  </a:lnTo>
                  <a:lnTo>
                    <a:pt x="181" y="1397"/>
                  </a:lnTo>
                  <a:lnTo>
                    <a:pt x="206" y="1371"/>
                  </a:lnTo>
                  <a:lnTo>
                    <a:pt x="227" y="1341"/>
                  </a:lnTo>
                  <a:lnTo>
                    <a:pt x="241" y="1304"/>
                  </a:lnTo>
                  <a:lnTo>
                    <a:pt x="249" y="1274"/>
                  </a:lnTo>
                  <a:lnTo>
                    <a:pt x="256" y="1248"/>
                  </a:lnTo>
                  <a:lnTo>
                    <a:pt x="266" y="1200"/>
                  </a:lnTo>
                  <a:lnTo>
                    <a:pt x="277" y="1137"/>
                  </a:lnTo>
                  <a:lnTo>
                    <a:pt x="291" y="1062"/>
                  </a:lnTo>
                  <a:lnTo>
                    <a:pt x="305" y="981"/>
                  </a:lnTo>
                  <a:lnTo>
                    <a:pt x="319" y="895"/>
                  </a:lnTo>
                  <a:lnTo>
                    <a:pt x="348" y="732"/>
                  </a:lnTo>
                  <a:lnTo>
                    <a:pt x="362" y="657"/>
                  </a:lnTo>
                  <a:lnTo>
                    <a:pt x="373" y="594"/>
                  </a:lnTo>
                  <a:lnTo>
                    <a:pt x="383" y="542"/>
                  </a:lnTo>
                  <a:lnTo>
                    <a:pt x="387" y="509"/>
                  </a:lnTo>
                  <a:lnTo>
                    <a:pt x="390" y="494"/>
                  </a:lnTo>
                  <a:lnTo>
                    <a:pt x="249" y="494"/>
                  </a:lnTo>
                  <a:lnTo>
                    <a:pt x="234" y="487"/>
                  </a:lnTo>
                  <a:lnTo>
                    <a:pt x="231" y="479"/>
                  </a:lnTo>
                  <a:lnTo>
                    <a:pt x="231" y="457"/>
                  </a:lnTo>
                  <a:lnTo>
                    <a:pt x="234" y="449"/>
                  </a:lnTo>
                  <a:lnTo>
                    <a:pt x="241" y="442"/>
                  </a:lnTo>
                  <a:lnTo>
                    <a:pt x="256" y="435"/>
                  </a:lnTo>
                  <a:lnTo>
                    <a:pt x="401" y="435"/>
                  </a:lnTo>
                  <a:lnTo>
                    <a:pt x="415" y="349"/>
                  </a:lnTo>
                  <a:lnTo>
                    <a:pt x="426" y="282"/>
                  </a:lnTo>
                  <a:lnTo>
                    <a:pt x="440" y="230"/>
                  </a:lnTo>
                  <a:lnTo>
                    <a:pt x="451" y="186"/>
                  </a:lnTo>
                  <a:lnTo>
                    <a:pt x="461" y="149"/>
                  </a:lnTo>
                  <a:lnTo>
                    <a:pt x="475" y="119"/>
                  </a:lnTo>
                  <a:lnTo>
                    <a:pt x="514" y="67"/>
                  </a:lnTo>
                  <a:lnTo>
                    <a:pt x="557" y="30"/>
                  </a:lnTo>
                  <a:lnTo>
                    <a:pt x="610" y="7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9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981200" y="4876800"/>
            <a:ext cx="4630709" cy="634507"/>
            <a:chOff x="1600" y="2395"/>
            <a:chExt cx="19070" cy="2613"/>
          </a:xfrm>
          <a:solidFill>
            <a:srgbClr val="FF0000"/>
          </a:solidFill>
        </p:grpSpPr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1600" y="2800"/>
              <a:ext cx="1414" cy="1540"/>
            </a:xfrm>
            <a:custGeom>
              <a:avLst/>
              <a:gdLst/>
              <a:ahLst/>
              <a:cxnLst>
                <a:cxn ang="0">
                  <a:pos x="425" y="0"/>
                </a:cxn>
                <a:cxn ang="0">
                  <a:pos x="1402" y="0"/>
                </a:cxn>
                <a:cxn ang="0">
                  <a:pos x="1414" y="6"/>
                </a:cxn>
                <a:cxn ang="0">
                  <a:pos x="1414" y="43"/>
                </a:cxn>
                <a:cxn ang="0">
                  <a:pos x="215" y="1454"/>
                </a:cxn>
                <a:cxn ang="0">
                  <a:pos x="582" y="1454"/>
                </a:cxn>
                <a:cxn ang="0">
                  <a:pos x="710" y="1448"/>
                </a:cxn>
                <a:cxn ang="0">
                  <a:pos x="809" y="1423"/>
                </a:cxn>
                <a:cxn ang="0">
                  <a:pos x="896" y="1386"/>
                </a:cxn>
                <a:cxn ang="0">
                  <a:pos x="966" y="1337"/>
                </a:cxn>
                <a:cxn ang="0">
                  <a:pos x="1024" y="1270"/>
                </a:cxn>
                <a:cxn ang="0">
                  <a:pos x="1071" y="1190"/>
                </a:cxn>
                <a:cxn ang="0">
                  <a:pos x="1111" y="1098"/>
                </a:cxn>
                <a:cxn ang="0">
                  <a:pos x="1146" y="988"/>
                </a:cxn>
                <a:cxn ang="0">
                  <a:pos x="1152" y="963"/>
                </a:cxn>
                <a:cxn ang="0">
                  <a:pos x="1164" y="951"/>
                </a:cxn>
                <a:cxn ang="0">
                  <a:pos x="1164" y="938"/>
                </a:cxn>
                <a:cxn ang="0">
                  <a:pos x="1175" y="932"/>
                </a:cxn>
                <a:cxn ang="0">
                  <a:pos x="1193" y="932"/>
                </a:cxn>
                <a:cxn ang="0">
                  <a:pos x="1204" y="938"/>
                </a:cxn>
                <a:cxn ang="0">
                  <a:pos x="1210" y="951"/>
                </a:cxn>
                <a:cxn ang="0">
                  <a:pos x="1210" y="957"/>
                </a:cxn>
                <a:cxn ang="0">
                  <a:pos x="1204" y="975"/>
                </a:cxn>
                <a:cxn ang="0">
                  <a:pos x="1204" y="994"/>
                </a:cxn>
                <a:cxn ang="0">
                  <a:pos x="1053" y="1491"/>
                </a:cxn>
                <a:cxn ang="0">
                  <a:pos x="1047" y="1509"/>
                </a:cxn>
                <a:cxn ang="0">
                  <a:pos x="1041" y="1521"/>
                </a:cxn>
                <a:cxn ang="0">
                  <a:pos x="1030" y="1534"/>
                </a:cxn>
                <a:cxn ang="0">
                  <a:pos x="1018" y="1534"/>
                </a:cxn>
                <a:cxn ang="0">
                  <a:pos x="1007" y="1540"/>
                </a:cxn>
                <a:cxn ang="0">
                  <a:pos x="12" y="1540"/>
                </a:cxn>
                <a:cxn ang="0">
                  <a:pos x="0" y="1534"/>
                </a:cxn>
                <a:cxn ang="0">
                  <a:pos x="0" y="1503"/>
                </a:cxn>
                <a:cxn ang="0">
                  <a:pos x="6" y="1497"/>
                </a:cxn>
                <a:cxn ang="0">
                  <a:pos x="6" y="1484"/>
                </a:cxn>
                <a:cxn ang="0">
                  <a:pos x="1204" y="67"/>
                </a:cxn>
                <a:cxn ang="0">
                  <a:pos x="855" y="67"/>
                </a:cxn>
                <a:cxn ang="0">
                  <a:pos x="721" y="80"/>
                </a:cxn>
                <a:cxn ang="0">
                  <a:pos x="617" y="104"/>
                </a:cxn>
                <a:cxn ang="0">
                  <a:pos x="529" y="147"/>
                </a:cxn>
                <a:cxn ang="0">
                  <a:pos x="460" y="209"/>
                </a:cxn>
                <a:cxn ang="0">
                  <a:pos x="407" y="288"/>
                </a:cxn>
                <a:cxn ang="0">
                  <a:pos x="361" y="380"/>
                </a:cxn>
                <a:cxn ang="0">
                  <a:pos x="326" y="485"/>
                </a:cxn>
                <a:cxn ang="0">
                  <a:pos x="314" y="497"/>
                </a:cxn>
                <a:cxn ang="0">
                  <a:pos x="308" y="509"/>
                </a:cxn>
                <a:cxn ang="0">
                  <a:pos x="285" y="509"/>
                </a:cxn>
                <a:cxn ang="0">
                  <a:pos x="273" y="503"/>
                </a:cxn>
                <a:cxn ang="0">
                  <a:pos x="273" y="497"/>
                </a:cxn>
                <a:cxn ang="0">
                  <a:pos x="268" y="491"/>
                </a:cxn>
                <a:cxn ang="0">
                  <a:pos x="268" y="466"/>
                </a:cxn>
                <a:cxn ang="0">
                  <a:pos x="273" y="454"/>
                </a:cxn>
                <a:cxn ang="0">
                  <a:pos x="390" y="43"/>
                </a:cxn>
                <a:cxn ang="0">
                  <a:pos x="396" y="24"/>
                </a:cxn>
                <a:cxn ang="0">
                  <a:pos x="401" y="12"/>
                </a:cxn>
                <a:cxn ang="0">
                  <a:pos x="425" y="0"/>
                </a:cxn>
              </a:cxnLst>
              <a:rect l="0" t="0" r="r" b="b"/>
              <a:pathLst>
                <a:path w="1414" h="1540">
                  <a:moveTo>
                    <a:pt x="425" y="0"/>
                  </a:moveTo>
                  <a:lnTo>
                    <a:pt x="1402" y="0"/>
                  </a:lnTo>
                  <a:lnTo>
                    <a:pt x="1414" y="6"/>
                  </a:lnTo>
                  <a:lnTo>
                    <a:pt x="1414" y="43"/>
                  </a:lnTo>
                  <a:lnTo>
                    <a:pt x="215" y="1454"/>
                  </a:lnTo>
                  <a:lnTo>
                    <a:pt x="582" y="1454"/>
                  </a:lnTo>
                  <a:lnTo>
                    <a:pt x="710" y="1448"/>
                  </a:lnTo>
                  <a:lnTo>
                    <a:pt x="809" y="1423"/>
                  </a:lnTo>
                  <a:lnTo>
                    <a:pt x="896" y="1386"/>
                  </a:lnTo>
                  <a:lnTo>
                    <a:pt x="966" y="1337"/>
                  </a:lnTo>
                  <a:lnTo>
                    <a:pt x="1024" y="1270"/>
                  </a:lnTo>
                  <a:lnTo>
                    <a:pt x="1071" y="1190"/>
                  </a:lnTo>
                  <a:lnTo>
                    <a:pt x="1111" y="1098"/>
                  </a:lnTo>
                  <a:lnTo>
                    <a:pt x="1146" y="988"/>
                  </a:lnTo>
                  <a:lnTo>
                    <a:pt x="1152" y="963"/>
                  </a:lnTo>
                  <a:lnTo>
                    <a:pt x="1164" y="951"/>
                  </a:lnTo>
                  <a:lnTo>
                    <a:pt x="1164" y="938"/>
                  </a:lnTo>
                  <a:lnTo>
                    <a:pt x="1175" y="932"/>
                  </a:lnTo>
                  <a:lnTo>
                    <a:pt x="1193" y="932"/>
                  </a:lnTo>
                  <a:lnTo>
                    <a:pt x="1204" y="938"/>
                  </a:lnTo>
                  <a:lnTo>
                    <a:pt x="1210" y="951"/>
                  </a:lnTo>
                  <a:lnTo>
                    <a:pt x="1210" y="957"/>
                  </a:lnTo>
                  <a:lnTo>
                    <a:pt x="1204" y="975"/>
                  </a:lnTo>
                  <a:lnTo>
                    <a:pt x="1204" y="994"/>
                  </a:lnTo>
                  <a:lnTo>
                    <a:pt x="1053" y="1491"/>
                  </a:lnTo>
                  <a:lnTo>
                    <a:pt x="1047" y="1509"/>
                  </a:lnTo>
                  <a:lnTo>
                    <a:pt x="1041" y="1521"/>
                  </a:lnTo>
                  <a:lnTo>
                    <a:pt x="1030" y="1534"/>
                  </a:lnTo>
                  <a:lnTo>
                    <a:pt x="1018" y="1534"/>
                  </a:lnTo>
                  <a:lnTo>
                    <a:pt x="1007" y="1540"/>
                  </a:lnTo>
                  <a:lnTo>
                    <a:pt x="12" y="1540"/>
                  </a:lnTo>
                  <a:lnTo>
                    <a:pt x="0" y="1534"/>
                  </a:lnTo>
                  <a:lnTo>
                    <a:pt x="0" y="1503"/>
                  </a:lnTo>
                  <a:lnTo>
                    <a:pt x="6" y="1497"/>
                  </a:lnTo>
                  <a:lnTo>
                    <a:pt x="6" y="1484"/>
                  </a:lnTo>
                  <a:lnTo>
                    <a:pt x="1204" y="67"/>
                  </a:lnTo>
                  <a:lnTo>
                    <a:pt x="855" y="67"/>
                  </a:lnTo>
                  <a:lnTo>
                    <a:pt x="721" y="80"/>
                  </a:lnTo>
                  <a:lnTo>
                    <a:pt x="617" y="104"/>
                  </a:lnTo>
                  <a:lnTo>
                    <a:pt x="529" y="147"/>
                  </a:lnTo>
                  <a:lnTo>
                    <a:pt x="460" y="209"/>
                  </a:lnTo>
                  <a:lnTo>
                    <a:pt x="407" y="288"/>
                  </a:lnTo>
                  <a:lnTo>
                    <a:pt x="361" y="380"/>
                  </a:lnTo>
                  <a:lnTo>
                    <a:pt x="326" y="485"/>
                  </a:lnTo>
                  <a:lnTo>
                    <a:pt x="314" y="497"/>
                  </a:lnTo>
                  <a:lnTo>
                    <a:pt x="308" y="509"/>
                  </a:lnTo>
                  <a:lnTo>
                    <a:pt x="285" y="509"/>
                  </a:lnTo>
                  <a:lnTo>
                    <a:pt x="273" y="503"/>
                  </a:lnTo>
                  <a:lnTo>
                    <a:pt x="273" y="497"/>
                  </a:lnTo>
                  <a:lnTo>
                    <a:pt x="268" y="491"/>
                  </a:lnTo>
                  <a:lnTo>
                    <a:pt x="268" y="466"/>
                  </a:lnTo>
                  <a:lnTo>
                    <a:pt x="273" y="454"/>
                  </a:lnTo>
                  <a:lnTo>
                    <a:pt x="390" y="43"/>
                  </a:lnTo>
                  <a:lnTo>
                    <a:pt x="396" y="24"/>
                  </a:lnTo>
                  <a:lnTo>
                    <a:pt x="401" y="12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2990" y="3965"/>
              <a:ext cx="873" cy="1043"/>
            </a:xfrm>
            <a:custGeom>
              <a:avLst/>
              <a:gdLst/>
              <a:ahLst/>
              <a:cxnLst>
                <a:cxn ang="0">
                  <a:pos x="396" y="13"/>
                </a:cxn>
                <a:cxn ang="0">
                  <a:pos x="512" y="105"/>
                </a:cxn>
                <a:cxn ang="0">
                  <a:pos x="600" y="313"/>
                </a:cxn>
                <a:cxn ang="0">
                  <a:pos x="623" y="436"/>
                </a:cxn>
                <a:cxn ang="0">
                  <a:pos x="623" y="485"/>
                </a:cxn>
                <a:cxn ang="0">
                  <a:pos x="629" y="473"/>
                </a:cxn>
                <a:cxn ang="0">
                  <a:pos x="728" y="234"/>
                </a:cxn>
                <a:cxn ang="0">
                  <a:pos x="832" y="19"/>
                </a:cxn>
                <a:cxn ang="0">
                  <a:pos x="873" y="31"/>
                </a:cxn>
                <a:cxn ang="0">
                  <a:pos x="867" y="56"/>
                </a:cxn>
                <a:cxn ang="0">
                  <a:pos x="786" y="221"/>
                </a:cxn>
                <a:cxn ang="0">
                  <a:pos x="745" y="319"/>
                </a:cxn>
                <a:cxn ang="0">
                  <a:pos x="704" y="430"/>
                </a:cxn>
                <a:cxn ang="0">
                  <a:pos x="652" y="571"/>
                </a:cxn>
                <a:cxn ang="0">
                  <a:pos x="623" y="669"/>
                </a:cxn>
                <a:cxn ang="0">
                  <a:pos x="594" y="835"/>
                </a:cxn>
                <a:cxn ang="0">
                  <a:pos x="565" y="964"/>
                </a:cxn>
                <a:cxn ang="0">
                  <a:pos x="547" y="1013"/>
                </a:cxn>
                <a:cxn ang="0">
                  <a:pos x="524" y="1043"/>
                </a:cxn>
                <a:cxn ang="0">
                  <a:pos x="495" y="1037"/>
                </a:cxn>
                <a:cxn ang="0">
                  <a:pos x="483" y="1019"/>
                </a:cxn>
                <a:cxn ang="0">
                  <a:pos x="489" y="964"/>
                </a:cxn>
                <a:cxn ang="0">
                  <a:pos x="518" y="823"/>
                </a:cxn>
                <a:cxn ang="0">
                  <a:pos x="571" y="645"/>
                </a:cxn>
                <a:cxn ang="0">
                  <a:pos x="576" y="485"/>
                </a:cxn>
                <a:cxn ang="0">
                  <a:pos x="553" y="344"/>
                </a:cxn>
                <a:cxn ang="0">
                  <a:pos x="495" y="221"/>
                </a:cxn>
                <a:cxn ang="0">
                  <a:pos x="384" y="142"/>
                </a:cxn>
                <a:cxn ang="0">
                  <a:pos x="227" y="142"/>
                </a:cxn>
                <a:cxn ang="0">
                  <a:pos x="99" y="215"/>
                </a:cxn>
                <a:cxn ang="0">
                  <a:pos x="47" y="301"/>
                </a:cxn>
                <a:cxn ang="0">
                  <a:pos x="12" y="307"/>
                </a:cxn>
                <a:cxn ang="0">
                  <a:pos x="0" y="289"/>
                </a:cxn>
                <a:cxn ang="0">
                  <a:pos x="18" y="221"/>
                </a:cxn>
                <a:cxn ang="0">
                  <a:pos x="111" y="92"/>
                </a:cxn>
                <a:cxn ang="0">
                  <a:pos x="239" y="13"/>
                </a:cxn>
              </a:cxnLst>
              <a:rect l="0" t="0" r="r" b="b"/>
              <a:pathLst>
                <a:path w="873" h="1043">
                  <a:moveTo>
                    <a:pt x="320" y="0"/>
                  </a:moveTo>
                  <a:lnTo>
                    <a:pt x="396" y="13"/>
                  </a:lnTo>
                  <a:lnTo>
                    <a:pt x="460" y="50"/>
                  </a:lnTo>
                  <a:lnTo>
                    <a:pt x="512" y="105"/>
                  </a:lnTo>
                  <a:lnTo>
                    <a:pt x="582" y="240"/>
                  </a:lnTo>
                  <a:lnTo>
                    <a:pt x="600" y="313"/>
                  </a:lnTo>
                  <a:lnTo>
                    <a:pt x="617" y="381"/>
                  </a:lnTo>
                  <a:lnTo>
                    <a:pt x="623" y="436"/>
                  </a:lnTo>
                  <a:lnTo>
                    <a:pt x="629" y="473"/>
                  </a:lnTo>
                  <a:lnTo>
                    <a:pt x="623" y="485"/>
                  </a:lnTo>
                  <a:lnTo>
                    <a:pt x="629" y="479"/>
                  </a:lnTo>
                  <a:lnTo>
                    <a:pt x="629" y="473"/>
                  </a:lnTo>
                  <a:lnTo>
                    <a:pt x="693" y="313"/>
                  </a:lnTo>
                  <a:lnTo>
                    <a:pt x="728" y="234"/>
                  </a:lnTo>
                  <a:lnTo>
                    <a:pt x="827" y="25"/>
                  </a:lnTo>
                  <a:lnTo>
                    <a:pt x="832" y="19"/>
                  </a:lnTo>
                  <a:lnTo>
                    <a:pt x="862" y="19"/>
                  </a:lnTo>
                  <a:lnTo>
                    <a:pt x="873" y="31"/>
                  </a:lnTo>
                  <a:lnTo>
                    <a:pt x="873" y="50"/>
                  </a:lnTo>
                  <a:lnTo>
                    <a:pt x="867" y="56"/>
                  </a:lnTo>
                  <a:lnTo>
                    <a:pt x="821" y="148"/>
                  </a:lnTo>
                  <a:lnTo>
                    <a:pt x="786" y="221"/>
                  </a:lnTo>
                  <a:lnTo>
                    <a:pt x="763" y="277"/>
                  </a:lnTo>
                  <a:lnTo>
                    <a:pt x="745" y="319"/>
                  </a:lnTo>
                  <a:lnTo>
                    <a:pt x="728" y="369"/>
                  </a:lnTo>
                  <a:lnTo>
                    <a:pt x="704" y="430"/>
                  </a:lnTo>
                  <a:lnTo>
                    <a:pt x="675" y="504"/>
                  </a:lnTo>
                  <a:lnTo>
                    <a:pt x="652" y="571"/>
                  </a:lnTo>
                  <a:lnTo>
                    <a:pt x="635" y="626"/>
                  </a:lnTo>
                  <a:lnTo>
                    <a:pt x="623" y="669"/>
                  </a:lnTo>
                  <a:lnTo>
                    <a:pt x="611" y="755"/>
                  </a:lnTo>
                  <a:lnTo>
                    <a:pt x="594" y="835"/>
                  </a:lnTo>
                  <a:lnTo>
                    <a:pt x="582" y="908"/>
                  </a:lnTo>
                  <a:lnTo>
                    <a:pt x="565" y="964"/>
                  </a:lnTo>
                  <a:lnTo>
                    <a:pt x="553" y="994"/>
                  </a:lnTo>
                  <a:lnTo>
                    <a:pt x="547" y="1013"/>
                  </a:lnTo>
                  <a:lnTo>
                    <a:pt x="536" y="1031"/>
                  </a:lnTo>
                  <a:lnTo>
                    <a:pt x="524" y="1043"/>
                  </a:lnTo>
                  <a:lnTo>
                    <a:pt x="501" y="1043"/>
                  </a:lnTo>
                  <a:lnTo>
                    <a:pt x="495" y="1037"/>
                  </a:lnTo>
                  <a:lnTo>
                    <a:pt x="489" y="1025"/>
                  </a:lnTo>
                  <a:lnTo>
                    <a:pt x="483" y="1019"/>
                  </a:lnTo>
                  <a:lnTo>
                    <a:pt x="483" y="1007"/>
                  </a:lnTo>
                  <a:lnTo>
                    <a:pt x="489" y="964"/>
                  </a:lnTo>
                  <a:lnTo>
                    <a:pt x="501" y="902"/>
                  </a:lnTo>
                  <a:lnTo>
                    <a:pt x="518" y="823"/>
                  </a:lnTo>
                  <a:lnTo>
                    <a:pt x="565" y="663"/>
                  </a:lnTo>
                  <a:lnTo>
                    <a:pt x="571" y="645"/>
                  </a:lnTo>
                  <a:lnTo>
                    <a:pt x="576" y="608"/>
                  </a:lnTo>
                  <a:lnTo>
                    <a:pt x="576" y="485"/>
                  </a:lnTo>
                  <a:lnTo>
                    <a:pt x="571" y="411"/>
                  </a:lnTo>
                  <a:lnTo>
                    <a:pt x="553" y="344"/>
                  </a:lnTo>
                  <a:lnTo>
                    <a:pt x="530" y="277"/>
                  </a:lnTo>
                  <a:lnTo>
                    <a:pt x="495" y="221"/>
                  </a:lnTo>
                  <a:lnTo>
                    <a:pt x="448" y="172"/>
                  </a:lnTo>
                  <a:lnTo>
                    <a:pt x="384" y="142"/>
                  </a:lnTo>
                  <a:lnTo>
                    <a:pt x="303" y="129"/>
                  </a:lnTo>
                  <a:lnTo>
                    <a:pt x="227" y="142"/>
                  </a:lnTo>
                  <a:lnTo>
                    <a:pt x="158" y="166"/>
                  </a:lnTo>
                  <a:lnTo>
                    <a:pt x="99" y="215"/>
                  </a:lnTo>
                  <a:lnTo>
                    <a:pt x="59" y="277"/>
                  </a:lnTo>
                  <a:lnTo>
                    <a:pt x="47" y="301"/>
                  </a:lnTo>
                  <a:lnTo>
                    <a:pt x="41" y="307"/>
                  </a:lnTo>
                  <a:lnTo>
                    <a:pt x="12" y="307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6" y="270"/>
                  </a:lnTo>
                  <a:lnTo>
                    <a:pt x="18" y="221"/>
                  </a:lnTo>
                  <a:lnTo>
                    <a:pt x="53" y="160"/>
                  </a:lnTo>
                  <a:lnTo>
                    <a:pt x="111" y="92"/>
                  </a:lnTo>
                  <a:lnTo>
                    <a:pt x="169" y="50"/>
                  </a:lnTo>
                  <a:lnTo>
                    <a:pt x="239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3939" y="4143"/>
              <a:ext cx="378" cy="755"/>
            </a:xfrm>
            <a:custGeom>
              <a:avLst/>
              <a:gdLst/>
              <a:ahLst/>
              <a:cxnLst>
                <a:cxn ang="0">
                  <a:pos x="232" y="264"/>
                </a:cxn>
                <a:cxn ang="0">
                  <a:pos x="285" y="350"/>
                </a:cxn>
                <a:cxn ang="0">
                  <a:pos x="273" y="405"/>
                </a:cxn>
                <a:cxn ang="0">
                  <a:pos x="244" y="491"/>
                </a:cxn>
                <a:cxn ang="0">
                  <a:pos x="209" y="571"/>
                </a:cxn>
                <a:cxn ang="0">
                  <a:pos x="198" y="602"/>
                </a:cxn>
                <a:cxn ang="0">
                  <a:pos x="186" y="632"/>
                </a:cxn>
                <a:cxn ang="0">
                  <a:pos x="180" y="657"/>
                </a:cxn>
                <a:cxn ang="0">
                  <a:pos x="192" y="712"/>
                </a:cxn>
                <a:cxn ang="0">
                  <a:pos x="215" y="718"/>
                </a:cxn>
                <a:cxn ang="0">
                  <a:pos x="302" y="657"/>
                </a:cxn>
                <a:cxn ang="0">
                  <a:pos x="337" y="577"/>
                </a:cxn>
                <a:cxn ang="0">
                  <a:pos x="366" y="571"/>
                </a:cxn>
                <a:cxn ang="0">
                  <a:pos x="378" y="583"/>
                </a:cxn>
                <a:cxn ang="0">
                  <a:pos x="366" y="614"/>
                </a:cxn>
                <a:cxn ang="0">
                  <a:pos x="308" y="706"/>
                </a:cxn>
                <a:cxn ang="0">
                  <a:pos x="198" y="755"/>
                </a:cxn>
                <a:cxn ang="0">
                  <a:pos x="99" y="706"/>
                </a:cxn>
                <a:cxn ang="0">
                  <a:pos x="93" y="608"/>
                </a:cxn>
                <a:cxn ang="0">
                  <a:pos x="99" y="577"/>
                </a:cxn>
                <a:cxn ang="0">
                  <a:pos x="110" y="559"/>
                </a:cxn>
                <a:cxn ang="0">
                  <a:pos x="116" y="546"/>
                </a:cxn>
                <a:cxn ang="0">
                  <a:pos x="163" y="430"/>
                </a:cxn>
                <a:cxn ang="0">
                  <a:pos x="186" y="368"/>
                </a:cxn>
                <a:cxn ang="0">
                  <a:pos x="192" y="313"/>
                </a:cxn>
                <a:cxn ang="0">
                  <a:pos x="174" y="289"/>
                </a:cxn>
                <a:cxn ang="0">
                  <a:pos x="116" y="307"/>
                </a:cxn>
                <a:cxn ang="0">
                  <a:pos x="40" y="418"/>
                </a:cxn>
                <a:cxn ang="0">
                  <a:pos x="35" y="436"/>
                </a:cxn>
                <a:cxn ang="0">
                  <a:pos x="11" y="442"/>
                </a:cxn>
                <a:cxn ang="0">
                  <a:pos x="0" y="424"/>
                </a:cxn>
                <a:cxn ang="0">
                  <a:pos x="29" y="350"/>
                </a:cxn>
                <a:cxn ang="0">
                  <a:pos x="110" y="264"/>
                </a:cxn>
                <a:cxn ang="0">
                  <a:pos x="279" y="0"/>
                </a:cxn>
                <a:cxn ang="0">
                  <a:pos x="326" y="49"/>
                </a:cxn>
                <a:cxn ang="0">
                  <a:pos x="314" y="92"/>
                </a:cxn>
                <a:cxn ang="0">
                  <a:pos x="262" y="117"/>
                </a:cxn>
                <a:cxn ang="0">
                  <a:pos x="232" y="111"/>
                </a:cxn>
                <a:cxn ang="0">
                  <a:pos x="215" y="86"/>
                </a:cxn>
                <a:cxn ang="0">
                  <a:pos x="227" y="31"/>
                </a:cxn>
                <a:cxn ang="0">
                  <a:pos x="279" y="0"/>
                </a:cxn>
              </a:cxnLst>
              <a:rect l="0" t="0" r="r" b="b"/>
              <a:pathLst>
                <a:path w="378" h="755">
                  <a:moveTo>
                    <a:pt x="168" y="252"/>
                  </a:moveTo>
                  <a:lnTo>
                    <a:pt x="232" y="264"/>
                  </a:lnTo>
                  <a:lnTo>
                    <a:pt x="267" y="301"/>
                  </a:lnTo>
                  <a:lnTo>
                    <a:pt x="285" y="350"/>
                  </a:lnTo>
                  <a:lnTo>
                    <a:pt x="279" y="381"/>
                  </a:lnTo>
                  <a:lnTo>
                    <a:pt x="273" y="405"/>
                  </a:lnTo>
                  <a:lnTo>
                    <a:pt x="262" y="442"/>
                  </a:lnTo>
                  <a:lnTo>
                    <a:pt x="244" y="491"/>
                  </a:lnTo>
                  <a:lnTo>
                    <a:pt x="227" y="534"/>
                  </a:lnTo>
                  <a:lnTo>
                    <a:pt x="209" y="571"/>
                  </a:lnTo>
                  <a:lnTo>
                    <a:pt x="203" y="589"/>
                  </a:lnTo>
                  <a:lnTo>
                    <a:pt x="198" y="602"/>
                  </a:lnTo>
                  <a:lnTo>
                    <a:pt x="192" y="620"/>
                  </a:lnTo>
                  <a:lnTo>
                    <a:pt x="186" y="632"/>
                  </a:lnTo>
                  <a:lnTo>
                    <a:pt x="186" y="645"/>
                  </a:lnTo>
                  <a:lnTo>
                    <a:pt x="180" y="657"/>
                  </a:lnTo>
                  <a:lnTo>
                    <a:pt x="180" y="687"/>
                  </a:lnTo>
                  <a:lnTo>
                    <a:pt x="192" y="712"/>
                  </a:lnTo>
                  <a:lnTo>
                    <a:pt x="198" y="718"/>
                  </a:lnTo>
                  <a:lnTo>
                    <a:pt x="215" y="718"/>
                  </a:lnTo>
                  <a:lnTo>
                    <a:pt x="262" y="700"/>
                  </a:lnTo>
                  <a:lnTo>
                    <a:pt x="302" y="657"/>
                  </a:lnTo>
                  <a:lnTo>
                    <a:pt x="337" y="583"/>
                  </a:lnTo>
                  <a:lnTo>
                    <a:pt x="337" y="577"/>
                  </a:lnTo>
                  <a:lnTo>
                    <a:pt x="343" y="571"/>
                  </a:lnTo>
                  <a:lnTo>
                    <a:pt x="366" y="571"/>
                  </a:lnTo>
                  <a:lnTo>
                    <a:pt x="378" y="577"/>
                  </a:lnTo>
                  <a:lnTo>
                    <a:pt x="378" y="583"/>
                  </a:lnTo>
                  <a:lnTo>
                    <a:pt x="372" y="583"/>
                  </a:lnTo>
                  <a:lnTo>
                    <a:pt x="366" y="614"/>
                  </a:lnTo>
                  <a:lnTo>
                    <a:pt x="343" y="657"/>
                  </a:lnTo>
                  <a:lnTo>
                    <a:pt x="308" y="706"/>
                  </a:lnTo>
                  <a:lnTo>
                    <a:pt x="256" y="743"/>
                  </a:lnTo>
                  <a:lnTo>
                    <a:pt x="198" y="755"/>
                  </a:lnTo>
                  <a:lnTo>
                    <a:pt x="139" y="743"/>
                  </a:lnTo>
                  <a:lnTo>
                    <a:pt x="99" y="706"/>
                  </a:lnTo>
                  <a:lnTo>
                    <a:pt x="81" y="657"/>
                  </a:lnTo>
                  <a:lnTo>
                    <a:pt x="93" y="608"/>
                  </a:lnTo>
                  <a:lnTo>
                    <a:pt x="99" y="589"/>
                  </a:lnTo>
                  <a:lnTo>
                    <a:pt x="99" y="577"/>
                  </a:lnTo>
                  <a:lnTo>
                    <a:pt x="104" y="571"/>
                  </a:lnTo>
                  <a:lnTo>
                    <a:pt x="110" y="559"/>
                  </a:lnTo>
                  <a:lnTo>
                    <a:pt x="110" y="552"/>
                  </a:lnTo>
                  <a:lnTo>
                    <a:pt x="116" y="546"/>
                  </a:lnTo>
                  <a:lnTo>
                    <a:pt x="128" y="516"/>
                  </a:lnTo>
                  <a:lnTo>
                    <a:pt x="163" y="430"/>
                  </a:lnTo>
                  <a:lnTo>
                    <a:pt x="180" y="393"/>
                  </a:lnTo>
                  <a:lnTo>
                    <a:pt x="186" y="368"/>
                  </a:lnTo>
                  <a:lnTo>
                    <a:pt x="192" y="350"/>
                  </a:lnTo>
                  <a:lnTo>
                    <a:pt x="192" y="313"/>
                  </a:lnTo>
                  <a:lnTo>
                    <a:pt x="186" y="301"/>
                  </a:lnTo>
                  <a:lnTo>
                    <a:pt x="174" y="289"/>
                  </a:lnTo>
                  <a:lnTo>
                    <a:pt x="163" y="289"/>
                  </a:lnTo>
                  <a:lnTo>
                    <a:pt x="116" y="307"/>
                  </a:lnTo>
                  <a:lnTo>
                    <a:pt x="70" y="350"/>
                  </a:lnTo>
                  <a:lnTo>
                    <a:pt x="40" y="418"/>
                  </a:lnTo>
                  <a:lnTo>
                    <a:pt x="35" y="430"/>
                  </a:lnTo>
                  <a:lnTo>
                    <a:pt x="35" y="436"/>
                  </a:lnTo>
                  <a:lnTo>
                    <a:pt x="29" y="442"/>
                  </a:lnTo>
                  <a:lnTo>
                    <a:pt x="11" y="442"/>
                  </a:lnTo>
                  <a:lnTo>
                    <a:pt x="0" y="430"/>
                  </a:lnTo>
                  <a:lnTo>
                    <a:pt x="0" y="424"/>
                  </a:lnTo>
                  <a:lnTo>
                    <a:pt x="6" y="393"/>
                  </a:lnTo>
                  <a:lnTo>
                    <a:pt x="29" y="350"/>
                  </a:lnTo>
                  <a:lnTo>
                    <a:pt x="64" y="301"/>
                  </a:lnTo>
                  <a:lnTo>
                    <a:pt x="110" y="264"/>
                  </a:lnTo>
                  <a:lnTo>
                    <a:pt x="168" y="252"/>
                  </a:lnTo>
                  <a:close/>
                  <a:moveTo>
                    <a:pt x="279" y="0"/>
                  </a:moveTo>
                  <a:lnTo>
                    <a:pt x="314" y="13"/>
                  </a:lnTo>
                  <a:lnTo>
                    <a:pt x="326" y="49"/>
                  </a:lnTo>
                  <a:lnTo>
                    <a:pt x="326" y="56"/>
                  </a:lnTo>
                  <a:lnTo>
                    <a:pt x="314" y="92"/>
                  </a:lnTo>
                  <a:lnTo>
                    <a:pt x="296" y="105"/>
                  </a:lnTo>
                  <a:lnTo>
                    <a:pt x="262" y="117"/>
                  </a:lnTo>
                  <a:lnTo>
                    <a:pt x="250" y="117"/>
                  </a:lnTo>
                  <a:lnTo>
                    <a:pt x="232" y="111"/>
                  </a:lnTo>
                  <a:lnTo>
                    <a:pt x="227" y="99"/>
                  </a:lnTo>
                  <a:lnTo>
                    <a:pt x="215" y="86"/>
                  </a:lnTo>
                  <a:lnTo>
                    <a:pt x="215" y="68"/>
                  </a:lnTo>
                  <a:lnTo>
                    <a:pt x="227" y="31"/>
                  </a:lnTo>
                  <a:lnTo>
                    <a:pt x="244" y="13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4631" y="3677"/>
              <a:ext cx="1111" cy="1178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570" y="0"/>
                </a:cxn>
                <a:cxn ang="0">
                  <a:pos x="582" y="6"/>
                </a:cxn>
                <a:cxn ang="0">
                  <a:pos x="593" y="31"/>
                </a:cxn>
                <a:cxn ang="0">
                  <a:pos x="593" y="552"/>
                </a:cxn>
                <a:cxn ang="0">
                  <a:pos x="1076" y="552"/>
                </a:cxn>
                <a:cxn ang="0">
                  <a:pos x="1088" y="558"/>
                </a:cxn>
                <a:cxn ang="0">
                  <a:pos x="1094" y="558"/>
                </a:cxn>
                <a:cxn ang="0">
                  <a:pos x="1111" y="577"/>
                </a:cxn>
                <a:cxn ang="0">
                  <a:pos x="1111" y="607"/>
                </a:cxn>
                <a:cxn ang="0">
                  <a:pos x="1105" y="620"/>
                </a:cxn>
                <a:cxn ang="0">
                  <a:pos x="1094" y="626"/>
                </a:cxn>
                <a:cxn ang="0">
                  <a:pos x="1088" y="632"/>
                </a:cxn>
                <a:cxn ang="0">
                  <a:pos x="599" y="632"/>
                </a:cxn>
                <a:cxn ang="0">
                  <a:pos x="599" y="626"/>
                </a:cxn>
                <a:cxn ang="0">
                  <a:pos x="593" y="632"/>
                </a:cxn>
                <a:cxn ang="0">
                  <a:pos x="599" y="632"/>
                </a:cxn>
                <a:cxn ang="0">
                  <a:pos x="599" y="1141"/>
                </a:cxn>
                <a:cxn ang="0">
                  <a:pos x="593" y="1153"/>
                </a:cxn>
                <a:cxn ang="0">
                  <a:pos x="593" y="1160"/>
                </a:cxn>
                <a:cxn ang="0">
                  <a:pos x="576" y="1178"/>
                </a:cxn>
                <a:cxn ang="0">
                  <a:pos x="547" y="1178"/>
                </a:cxn>
                <a:cxn ang="0">
                  <a:pos x="535" y="1172"/>
                </a:cxn>
                <a:cxn ang="0">
                  <a:pos x="524" y="1147"/>
                </a:cxn>
                <a:cxn ang="0">
                  <a:pos x="524" y="626"/>
                </a:cxn>
                <a:cxn ang="0">
                  <a:pos x="23" y="626"/>
                </a:cxn>
                <a:cxn ang="0">
                  <a:pos x="18" y="620"/>
                </a:cxn>
                <a:cxn ang="0">
                  <a:pos x="6" y="614"/>
                </a:cxn>
                <a:cxn ang="0">
                  <a:pos x="0" y="601"/>
                </a:cxn>
                <a:cxn ang="0">
                  <a:pos x="0" y="577"/>
                </a:cxn>
                <a:cxn ang="0">
                  <a:pos x="6" y="565"/>
                </a:cxn>
                <a:cxn ang="0">
                  <a:pos x="18" y="558"/>
                </a:cxn>
                <a:cxn ang="0">
                  <a:pos x="23" y="552"/>
                </a:cxn>
                <a:cxn ang="0">
                  <a:pos x="524" y="552"/>
                </a:cxn>
                <a:cxn ang="0">
                  <a:pos x="524" y="25"/>
                </a:cxn>
                <a:cxn ang="0">
                  <a:pos x="529" y="19"/>
                </a:cxn>
                <a:cxn ang="0">
                  <a:pos x="535" y="6"/>
                </a:cxn>
                <a:cxn ang="0">
                  <a:pos x="547" y="0"/>
                </a:cxn>
              </a:cxnLst>
              <a:rect l="0" t="0" r="r" b="b"/>
              <a:pathLst>
                <a:path w="1111" h="1178">
                  <a:moveTo>
                    <a:pt x="547" y="0"/>
                  </a:moveTo>
                  <a:lnTo>
                    <a:pt x="570" y="0"/>
                  </a:lnTo>
                  <a:lnTo>
                    <a:pt x="582" y="6"/>
                  </a:lnTo>
                  <a:lnTo>
                    <a:pt x="593" y="31"/>
                  </a:lnTo>
                  <a:lnTo>
                    <a:pt x="593" y="552"/>
                  </a:lnTo>
                  <a:lnTo>
                    <a:pt x="1076" y="552"/>
                  </a:lnTo>
                  <a:lnTo>
                    <a:pt x="1088" y="558"/>
                  </a:lnTo>
                  <a:lnTo>
                    <a:pt x="1094" y="558"/>
                  </a:lnTo>
                  <a:lnTo>
                    <a:pt x="1111" y="577"/>
                  </a:lnTo>
                  <a:lnTo>
                    <a:pt x="1111" y="607"/>
                  </a:lnTo>
                  <a:lnTo>
                    <a:pt x="1105" y="620"/>
                  </a:lnTo>
                  <a:lnTo>
                    <a:pt x="1094" y="626"/>
                  </a:lnTo>
                  <a:lnTo>
                    <a:pt x="1088" y="632"/>
                  </a:lnTo>
                  <a:lnTo>
                    <a:pt x="599" y="632"/>
                  </a:lnTo>
                  <a:lnTo>
                    <a:pt x="599" y="626"/>
                  </a:lnTo>
                  <a:lnTo>
                    <a:pt x="593" y="632"/>
                  </a:lnTo>
                  <a:lnTo>
                    <a:pt x="599" y="632"/>
                  </a:lnTo>
                  <a:lnTo>
                    <a:pt x="599" y="1141"/>
                  </a:lnTo>
                  <a:lnTo>
                    <a:pt x="593" y="1153"/>
                  </a:lnTo>
                  <a:lnTo>
                    <a:pt x="593" y="1160"/>
                  </a:lnTo>
                  <a:lnTo>
                    <a:pt x="576" y="1178"/>
                  </a:lnTo>
                  <a:lnTo>
                    <a:pt x="547" y="1178"/>
                  </a:lnTo>
                  <a:lnTo>
                    <a:pt x="535" y="1172"/>
                  </a:lnTo>
                  <a:lnTo>
                    <a:pt x="524" y="1147"/>
                  </a:lnTo>
                  <a:lnTo>
                    <a:pt x="524" y="626"/>
                  </a:lnTo>
                  <a:lnTo>
                    <a:pt x="23" y="626"/>
                  </a:lnTo>
                  <a:lnTo>
                    <a:pt x="18" y="620"/>
                  </a:lnTo>
                  <a:lnTo>
                    <a:pt x="6" y="614"/>
                  </a:lnTo>
                  <a:lnTo>
                    <a:pt x="0" y="601"/>
                  </a:lnTo>
                  <a:lnTo>
                    <a:pt x="0" y="577"/>
                  </a:lnTo>
                  <a:lnTo>
                    <a:pt x="6" y="565"/>
                  </a:lnTo>
                  <a:lnTo>
                    <a:pt x="18" y="558"/>
                  </a:lnTo>
                  <a:lnTo>
                    <a:pt x="23" y="552"/>
                  </a:lnTo>
                  <a:lnTo>
                    <a:pt x="524" y="552"/>
                  </a:lnTo>
                  <a:lnTo>
                    <a:pt x="524" y="25"/>
                  </a:lnTo>
                  <a:lnTo>
                    <a:pt x="529" y="19"/>
                  </a:lnTo>
                  <a:lnTo>
                    <a:pt x="535" y="6"/>
                  </a:lnTo>
                  <a:lnTo>
                    <a:pt x="5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5888" y="3965"/>
              <a:ext cx="872" cy="1043"/>
            </a:xfrm>
            <a:custGeom>
              <a:avLst/>
              <a:gdLst/>
              <a:ahLst/>
              <a:cxnLst>
                <a:cxn ang="0">
                  <a:pos x="395" y="13"/>
                </a:cxn>
                <a:cxn ang="0">
                  <a:pos x="512" y="105"/>
                </a:cxn>
                <a:cxn ang="0">
                  <a:pos x="599" y="313"/>
                </a:cxn>
                <a:cxn ang="0">
                  <a:pos x="622" y="436"/>
                </a:cxn>
                <a:cxn ang="0">
                  <a:pos x="622" y="485"/>
                </a:cxn>
                <a:cxn ang="0">
                  <a:pos x="628" y="473"/>
                </a:cxn>
                <a:cxn ang="0">
                  <a:pos x="727" y="234"/>
                </a:cxn>
                <a:cxn ang="0">
                  <a:pos x="832" y="19"/>
                </a:cxn>
                <a:cxn ang="0">
                  <a:pos x="872" y="31"/>
                </a:cxn>
                <a:cxn ang="0">
                  <a:pos x="867" y="56"/>
                </a:cxn>
                <a:cxn ang="0">
                  <a:pos x="785" y="221"/>
                </a:cxn>
                <a:cxn ang="0">
                  <a:pos x="744" y="319"/>
                </a:cxn>
                <a:cxn ang="0">
                  <a:pos x="704" y="430"/>
                </a:cxn>
                <a:cxn ang="0">
                  <a:pos x="651" y="571"/>
                </a:cxn>
                <a:cxn ang="0">
                  <a:pos x="622" y="669"/>
                </a:cxn>
                <a:cxn ang="0">
                  <a:pos x="593" y="835"/>
                </a:cxn>
                <a:cxn ang="0">
                  <a:pos x="564" y="964"/>
                </a:cxn>
                <a:cxn ang="0">
                  <a:pos x="547" y="1013"/>
                </a:cxn>
                <a:cxn ang="0">
                  <a:pos x="523" y="1043"/>
                </a:cxn>
                <a:cxn ang="0">
                  <a:pos x="494" y="1037"/>
                </a:cxn>
                <a:cxn ang="0">
                  <a:pos x="483" y="1019"/>
                </a:cxn>
                <a:cxn ang="0">
                  <a:pos x="488" y="964"/>
                </a:cxn>
                <a:cxn ang="0">
                  <a:pos x="517" y="823"/>
                </a:cxn>
                <a:cxn ang="0">
                  <a:pos x="570" y="645"/>
                </a:cxn>
                <a:cxn ang="0">
                  <a:pos x="576" y="485"/>
                </a:cxn>
                <a:cxn ang="0">
                  <a:pos x="552" y="344"/>
                </a:cxn>
                <a:cxn ang="0">
                  <a:pos x="494" y="221"/>
                </a:cxn>
                <a:cxn ang="0">
                  <a:pos x="384" y="142"/>
                </a:cxn>
                <a:cxn ang="0">
                  <a:pos x="227" y="142"/>
                </a:cxn>
                <a:cxn ang="0">
                  <a:pos x="99" y="215"/>
                </a:cxn>
                <a:cxn ang="0">
                  <a:pos x="46" y="301"/>
                </a:cxn>
                <a:cxn ang="0">
                  <a:pos x="11" y="307"/>
                </a:cxn>
                <a:cxn ang="0">
                  <a:pos x="0" y="289"/>
                </a:cxn>
                <a:cxn ang="0">
                  <a:pos x="17" y="221"/>
                </a:cxn>
                <a:cxn ang="0">
                  <a:pos x="110" y="92"/>
                </a:cxn>
                <a:cxn ang="0">
                  <a:pos x="238" y="13"/>
                </a:cxn>
              </a:cxnLst>
              <a:rect l="0" t="0" r="r" b="b"/>
              <a:pathLst>
                <a:path w="872" h="1043">
                  <a:moveTo>
                    <a:pt x="320" y="0"/>
                  </a:moveTo>
                  <a:lnTo>
                    <a:pt x="395" y="13"/>
                  </a:lnTo>
                  <a:lnTo>
                    <a:pt x="459" y="50"/>
                  </a:lnTo>
                  <a:lnTo>
                    <a:pt x="512" y="105"/>
                  </a:lnTo>
                  <a:lnTo>
                    <a:pt x="581" y="240"/>
                  </a:lnTo>
                  <a:lnTo>
                    <a:pt x="599" y="313"/>
                  </a:lnTo>
                  <a:lnTo>
                    <a:pt x="616" y="381"/>
                  </a:lnTo>
                  <a:lnTo>
                    <a:pt x="622" y="436"/>
                  </a:lnTo>
                  <a:lnTo>
                    <a:pt x="628" y="473"/>
                  </a:lnTo>
                  <a:lnTo>
                    <a:pt x="622" y="485"/>
                  </a:lnTo>
                  <a:lnTo>
                    <a:pt x="628" y="479"/>
                  </a:lnTo>
                  <a:lnTo>
                    <a:pt x="628" y="473"/>
                  </a:lnTo>
                  <a:lnTo>
                    <a:pt x="692" y="313"/>
                  </a:lnTo>
                  <a:lnTo>
                    <a:pt x="727" y="234"/>
                  </a:lnTo>
                  <a:lnTo>
                    <a:pt x="826" y="25"/>
                  </a:lnTo>
                  <a:lnTo>
                    <a:pt x="832" y="19"/>
                  </a:lnTo>
                  <a:lnTo>
                    <a:pt x="861" y="19"/>
                  </a:lnTo>
                  <a:lnTo>
                    <a:pt x="872" y="31"/>
                  </a:lnTo>
                  <a:lnTo>
                    <a:pt x="872" y="50"/>
                  </a:lnTo>
                  <a:lnTo>
                    <a:pt x="867" y="56"/>
                  </a:lnTo>
                  <a:lnTo>
                    <a:pt x="820" y="148"/>
                  </a:lnTo>
                  <a:lnTo>
                    <a:pt x="785" y="221"/>
                  </a:lnTo>
                  <a:lnTo>
                    <a:pt x="762" y="277"/>
                  </a:lnTo>
                  <a:lnTo>
                    <a:pt x="744" y="319"/>
                  </a:lnTo>
                  <a:lnTo>
                    <a:pt x="727" y="369"/>
                  </a:lnTo>
                  <a:lnTo>
                    <a:pt x="704" y="430"/>
                  </a:lnTo>
                  <a:lnTo>
                    <a:pt x="675" y="504"/>
                  </a:lnTo>
                  <a:lnTo>
                    <a:pt x="651" y="571"/>
                  </a:lnTo>
                  <a:lnTo>
                    <a:pt x="634" y="626"/>
                  </a:lnTo>
                  <a:lnTo>
                    <a:pt x="622" y="669"/>
                  </a:lnTo>
                  <a:lnTo>
                    <a:pt x="611" y="755"/>
                  </a:lnTo>
                  <a:lnTo>
                    <a:pt x="593" y="835"/>
                  </a:lnTo>
                  <a:lnTo>
                    <a:pt x="581" y="908"/>
                  </a:lnTo>
                  <a:lnTo>
                    <a:pt x="564" y="964"/>
                  </a:lnTo>
                  <a:lnTo>
                    <a:pt x="552" y="994"/>
                  </a:lnTo>
                  <a:lnTo>
                    <a:pt x="547" y="1013"/>
                  </a:lnTo>
                  <a:lnTo>
                    <a:pt x="535" y="1031"/>
                  </a:lnTo>
                  <a:lnTo>
                    <a:pt x="523" y="1043"/>
                  </a:lnTo>
                  <a:lnTo>
                    <a:pt x="500" y="1043"/>
                  </a:lnTo>
                  <a:lnTo>
                    <a:pt x="494" y="1037"/>
                  </a:lnTo>
                  <a:lnTo>
                    <a:pt x="488" y="1025"/>
                  </a:lnTo>
                  <a:lnTo>
                    <a:pt x="483" y="1019"/>
                  </a:lnTo>
                  <a:lnTo>
                    <a:pt x="483" y="1007"/>
                  </a:lnTo>
                  <a:lnTo>
                    <a:pt x="488" y="964"/>
                  </a:lnTo>
                  <a:lnTo>
                    <a:pt x="500" y="902"/>
                  </a:lnTo>
                  <a:lnTo>
                    <a:pt x="517" y="823"/>
                  </a:lnTo>
                  <a:lnTo>
                    <a:pt x="564" y="663"/>
                  </a:lnTo>
                  <a:lnTo>
                    <a:pt x="570" y="645"/>
                  </a:lnTo>
                  <a:lnTo>
                    <a:pt x="576" y="608"/>
                  </a:lnTo>
                  <a:lnTo>
                    <a:pt x="576" y="485"/>
                  </a:lnTo>
                  <a:lnTo>
                    <a:pt x="570" y="411"/>
                  </a:lnTo>
                  <a:lnTo>
                    <a:pt x="552" y="344"/>
                  </a:lnTo>
                  <a:lnTo>
                    <a:pt x="529" y="277"/>
                  </a:lnTo>
                  <a:lnTo>
                    <a:pt x="494" y="221"/>
                  </a:lnTo>
                  <a:lnTo>
                    <a:pt x="448" y="172"/>
                  </a:lnTo>
                  <a:lnTo>
                    <a:pt x="384" y="142"/>
                  </a:lnTo>
                  <a:lnTo>
                    <a:pt x="302" y="129"/>
                  </a:lnTo>
                  <a:lnTo>
                    <a:pt x="227" y="142"/>
                  </a:lnTo>
                  <a:lnTo>
                    <a:pt x="157" y="166"/>
                  </a:lnTo>
                  <a:lnTo>
                    <a:pt x="99" y="215"/>
                  </a:lnTo>
                  <a:lnTo>
                    <a:pt x="58" y="277"/>
                  </a:lnTo>
                  <a:lnTo>
                    <a:pt x="46" y="301"/>
                  </a:lnTo>
                  <a:lnTo>
                    <a:pt x="40" y="307"/>
                  </a:lnTo>
                  <a:lnTo>
                    <a:pt x="11" y="307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6" y="270"/>
                  </a:lnTo>
                  <a:lnTo>
                    <a:pt x="17" y="221"/>
                  </a:lnTo>
                  <a:lnTo>
                    <a:pt x="52" y="160"/>
                  </a:lnTo>
                  <a:lnTo>
                    <a:pt x="110" y="92"/>
                  </a:lnTo>
                  <a:lnTo>
                    <a:pt x="168" y="50"/>
                  </a:lnTo>
                  <a:lnTo>
                    <a:pt x="238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 noEditPoints="1"/>
            </p:cNvSpPr>
            <p:nvPr/>
          </p:nvSpPr>
          <p:spPr bwMode="auto">
            <a:xfrm>
              <a:off x="7732" y="3364"/>
              <a:ext cx="227" cy="982"/>
            </a:xfrm>
            <a:custGeom>
              <a:avLst/>
              <a:gdLst/>
              <a:ahLst/>
              <a:cxnLst>
                <a:cxn ang="0">
                  <a:pos x="116" y="743"/>
                </a:cxn>
                <a:cxn ang="0">
                  <a:pos x="169" y="761"/>
                </a:cxn>
                <a:cxn ang="0">
                  <a:pos x="209" y="804"/>
                </a:cxn>
                <a:cxn ang="0">
                  <a:pos x="227" y="859"/>
                </a:cxn>
                <a:cxn ang="0">
                  <a:pos x="209" y="920"/>
                </a:cxn>
                <a:cxn ang="0">
                  <a:pos x="169" y="963"/>
                </a:cxn>
                <a:cxn ang="0">
                  <a:pos x="116" y="982"/>
                </a:cxn>
                <a:cxn ang="0">
                  <a:pos x="58" y="963"/>
                </a:cxn>
                <a:cxn ang="0">
                  <a:pos x="17" y="920"/>
                </a:cxn>
                <a:cxn ang="0">
                  <a:pos x="0" y="859"/>
                </a:cxn>
                <a:cxn ang="0">
                  <a:pos x="17" y="804"/>
                </a:cxn>
                <a:cxn ang="0">
                  <a:pos x="58" y="761"/>
                </a:cxn>
                <a:cxn ang="0">
                  <a:pos x="116" y="743"/>
                </a:cxn>
                <a:cxn ang="0">
                  <a:pos x="116" y="0"/>
                </a:cxn>
                <a:cxn ang="0">
                  <a:pos x="169" y="19"/>
                </a:cxn>
                <a:cxn ang="0">
                  <a:pos x="209" y="62"/>
                </a:cxn>
                <a:cxn ang="0">
                  <a:pos x="227" y="123"/>
                </a:cxn>
                <a:cxn ang="0">
                  <a:pos x="209" y="178"/>
                </a:cxn>
                <a:cxn ang="0">
                  <a:pos x="169" y="221"/>
                </a:cxn>
                <a:cxn ang="0">
                  <a:pos x="116" y="240"/>
                </a:cxn>
                <a:cxn ang="0">
                  <a:pos x="58" y="221"/>
                </a:cxn>
                <a:cxn ang="0">
                  <a:pos x="17" y="178"/>
                </a:cxn>
                <a:cxn ang="0">
                  <a:pos x="0" y="123"/>
                </a:cxn>
                <a:cxn ang="0">
                  <a:pos x="17" y="62"/>
                </a:cxn>
                <a:cxn ang="0">
                  <a:pos x="58" y="19"/>
                </a:cxn>
                <a:cxn ang="0">
                  <a:pos x="116" y="0"/>
                </a:cxn>
              </a:cxnLst>
              <a:rect l="0" t="0" r="r" b="b"/>
              <a:pathLst>
                <a:path w="227" h="982">
                  <a:moveTo>
                    <a:pt x="116" y="743"/>
                  </a:moveTo>
                  <a:lnTo>
                    <a:pt x="169" y="761"/>
                  </a:lnTo>
                  <a:lnTo>
                    <a:pt x="209" y="804"/>
                  </a:lnTo>
                  <a:lnTo>
                    <a:pt x="227" y="859"/>
                  </a:lnTo>
                  <a:lnTo>
                    <a:pt x="209" y="920"/>
                  </a:lnTo>
                  <a:lnTo>
                    <a:pt x="169" y="963"/>
                  </a:lnTo>
                  <a:lnTo>
                    <a:pt x="116" y="982"/>
                  </a:lnTo>
                  <a:lnTo>
                    <a:pt x="58" y="963"/>
                  </a:lnTo>
                  <a:lnTo>
                    <a:pt x="17" y="920"/>
                  </a:lnTo>
                  <a:lnTo>
                    <a:pt x="0" y="859"/>
                  </a:lnTo>
                  <a:lnTo>
                    <a:pt x="17" y="804"/>
                  </a:lnTo>
                  <a:lnTo>
                    <a:pt x="58" y="761"/>
                  </a:lnTo>
                  <a:lnTo>
                    <a:pt x="116" y="743"/>
                  </a:lnTo>
                  <a:close/>
                  <a:moveTo>
                    <a:pt x="116" y="0"/>
                  </a:moveTo>
                  <a:lnTo>
                    <a:pt x="169" y="19"/>
                  </a:lnTo>
                  <a:lnTo>
                    <a:pt x="209" y="62"/>
                  </a:lnTo>
                  <a:lnTo>
                    <a:pt x="227" y="123"/>
                  </a:lnTo>
                  <a:lnTo>
                    <a:pt x="209" y="178"/>
                  </a:lnTo>
                  <a:lnTo>
                    <a:pt x="169" y="221"/>
                  </a:lnTo>
                  <a:lnTo>
                    <a:pt x="116" y="240"/>
                  </a:lnTo>
                  <a:lnTo>
                    <a:pt x="58" y="221"/>
                  </a:lnTo>
                  <a:lnTo>
                    <a:pt x="17" y="178"/>
                  </a:lnTo>
                  <a:lnTo>
                    <a:pt x="0" y="123"/>
                  </a:lnTo>
                  <a:lnTo>
                    <a:pt x="17" y="62"/>
                  </a:lnTo>
                  <a:lnTo>
                    <a:pt x="58" y="19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 noEditPoints="1"/>
            </p:cNvSpPr>
            <p:nvPr/>
          </p:nvSpPr>
          <p:spPr bwMode="auto">
            <a:xfrm>
              <a:off x="8267" y="3512"/>
              <a:ext cx="1425" cy="527"/>
            </a:xfrm>
            <a:custGeom>
              <a:avLst/>
              <a:gdLst/>
              <a:ahLst/>
              <a:cxnLst>
                <a:cxn ang="0">
                  <a:pos x="41" y="435"/>
                </a:cxn>
                <a:cxn ang="0">
                  <a:pos x="1379" y="435"/>
                </a:cxn>
                <a:cxn ang="0">
                  <a:pos x="1396" y="441"/>
                </a:cxn>
                <a:cxn ang="0">
                  <a:pos x="1408" y="441"/>
                </a:cxn>
                <a:cxn ang="0">
                  <a:pos x="1414" y="453"/>
                </a:cxn>
                <a:cxn ang="0">
                  <a:pos x="1425" y="466"/>
                </a:cxn>
                <a:cxn ang="0">
                  <a:pos x="1425" y="503"/>
                </a:cxn>
                <a:cxn ang="0">
                  <a:pos x="1414" y="509"/>
                </a:cxn>
                <a:cxn ang="0">
                  <a:pos x="1408" y="521"/>
                </a:cxn>
                <a:cxn ang="0">
                  <a:pos x="1396" y="521"/>
                </a:cxn>
                <a:cxn ang="0">
                  <a:pos x="1385" y="527"/>
                </a:cxn>
                <a:cxn ang="0">
                  <a:pos x="41" y="527"/>
                </a:cxn>
                <a:cxn ang="0">
                  <a:pos x="29" y="521"/>
                </a:cxn>
                <a:cxn ang="0">
                  <a:pos x="18" y="521"/>
                </a:cxn>
                <a:cxn ang="0">
                  <a:pos x="12" y="509"/>
                </a:cxn>
                <a:cxn ang="0">
                  <a:pos x="0" y="503"/>
                </a:cxn>
                <a:cxn ang="0">
                  <a:pos x="0" y="466"/>
                </a:cxn>
                <a:cxn ang="0">
                  <a:pos x="12" y="453"/>
                </a:cxn>
                <a:cxn ang="0">
                  <a:pos x="18" y="441"/>
                </a:cxn>
                <a:cxn ang="0">
                  <a:pos x="29" y="441"/>
                </a:cxn>
                <a:cxn ang="0">
                  <a:pos x="41" y="435"/>
                </a:cxn>
                <a:cxn ang="0">
                  <a:pos x="41" y="0"/>
                </a:cxn>
                <a:cxn ang="0">
                  <a:pos x="1385" y="0"/>
                </a:cxn>
                <a:cxn ang="0">
                  <a:pos x="1396" y="6"/>
                </a:cxn>
                <a:cxn ang="0">
                  <a:pos x="1408" y="6"/>
                </a:cxn>
                <a:cxn ang="0">
                  <a:pos x="1414" y="18"/>
                </a:cxn>
                <a:cxn ang="0">
                  <a:pos x="1425" y="24"/>
                </a:cxn>
                <a:cxn ang="0">
                  <a:pos x="1425" y="61"/>
                </a:cxn>
                <a:cxn ang="0">
                  <a:pos x="1414" y="73"/>
                </a:cxn>
                <a:cxn ang="0">
                  <a:pos x="1408" y="85"/>
                </a:cxn>
                <a:cxn ang="0">
                  <a:pos x="1396" y="85"/>
                </a:cxn>
                <a:cxn ang="0">
                  <a:pos x="1379" y="92"/>
                </a:cxn>
                <a:cxn ang="0">
                  <a:pos x="41" y="92"/>
                </a:cxn>
                <a:cxn ang="0">
                  <a:pos x="29" y="85"/>
                </a:cxn>
                <a:cxn ang="0">
                  <a:pos x="18" y="85"/>
                </a:cxn>
                <a:cxn ang="0">
                  <a:pos x="12" y="73"/>
                </a:cxn>
                <a:cxn ang="0">
                  <a:pos x="0" y="61"/>
                </a:cxn>
                <a:cxn ang="0">
                  <a:pos x="0" y="24"/>
                </a:cxn>
                <a:cxn ang="0">
                  <a:pos x="12" y="18"/>
                </a:cxn>
                <a:cxn ang="0">
                  <a:pos x="18" y="6"/>
                </a:cxn>
                <a:cxn ang="0">
                  <a:pos x="29" y="6"/>
                </a:cxn>
                <a:cxn ang="0">
                  <a:pos x="41" y="0"/>
                </a:cxn>
              </a:cxnLst>
              <a:rect l="0" t="0" r="r" b="b"/>
              <a:pathLst>
                <a:path w="1425" h="527">
                  <a:moveTo>
                    <a:pt x="41" y="435"/>
                  </a:moveTo>
                  <a:lnTo>
                    <a:pt x="1379" y="435"/>
                  </a:lnTo>
                  <a:lnTo>
                    <a:pt x="1396" y="441"/>
                  </a:lnTo>
                  <a:lnTo>
                    <a:pt x="1408" y="441"/>
                  </a:lnTo>
                  <a:lnTo>
                    <a:pt x="1414" y="453"/>
                  </a:lnTo>
                  <a:lnTo>
                    <a:pt x="1425" y="466"/>
                  </a:lnTo>
                  <a:lnTo>
                    <a:pt x="1425" y="503"/>
                  </a:lnTo>
                  <a:lnTo>
                    <a:pt x="1414" y="509"/>
                  </a:lnTo>
                  <a:lnTo>
                    <a:pt x="1408" y="521"/>
                  </a:lnTo>
                  <a:lnTo>
                    <a:pt x="1396" y="521"/>
                  </a:lnTo>
                  <a:lnTo>
                    <a:pt x="1385" y="527"/>
                  </a:lnTo>
                  <a:lnTo>
                    <a:pt x="41" y="527"/>
                  </a:lnTo>
                  <a:lnTo>
                    <a:pt x="29" y="521"/>
                  </a:lnTo>
                  <a:lnTo>
                    <a:pt x="18" y="521"/>
                  </a:lnTo>
                  <a:lnTo>
                    <a:pt x="12" y="509"/>
                  </a:lnTo>
                  <a:lnTo>
                    <a:pt x="0" y="503"/>
                  </a:lnTo>
                  <a:lnTo>
                    <a:pt x="0" y="466"/>
                  </a:lnTo>
                  <a:lnTo>
                    <a:pt x="12" y="453"/>
                  </a:lnTo>
                  <a:lnTo>
                    <a:pt x="18" y="441"/>
                  </a:lnTo>
                  <a:lnTo>
                    <a:pt x="29" y="441"/>
                  </a:lnTo>
                  <a:lnTo>
                    <a:pt x="41" y="435"/>
                  </a:lnTo>
                  <a:close/>
                  <a:moveTo>
                    <a:pt x="41" y="0"/>
                  </a:moveTo>
                  <a:lnTo>
                    <a:pt x="1385" y="0"/>
                  </a:lnTo>
                  <a:lnTo>
                    <a:pt x="1396" y="6"/>
                  </a:lnTo>
                  <a:lnTo>
                    <a:pt x="1408" y="6"/>
                  </a:lnTo>
                  <a:lnTo>
                    <a:pt x="1414" y="18"/>
                  </a:lnTo>
                  <a:lnTo>
                    <a:pt x="1425" y="24"/>
                  </a:lnTo>
                  <a:lnTo>
                    <a:pt x="1425" y="61"/>
                  </a:lnTo>
                  <a:lnTo>
                    <a:pt x="1414" y="73"/>
                  </a:lnTo>
                  <a:lnTo>
                    <a:pt x="1408" y="85"/>
                  </a:lnTo>
                  <a:lnTo>
                    <a:pt x="1396" y="85"/>
                  </a:lnTo>
                  <a:lnTo>
                    <a:pt x="1379" y="92"/>
                  </a:lnTo>
                  <a:lnTo>
                    <a:pt x="41" y="92"/>
                  </a:lnTo>
                  <a:lnTo>
                    <a:pt x="29" y="85"/>
                  </a:lnTo>
                  <a:lnTo>
                    <a:pt x="18" y="85"/>
                  </a:lnTo>
                  <a:lnTo>
                    <a:pt x="12" y="73"/>
                  </a:lnTo>
                  <a:lnTo>
                    <a:pt x="0" y="61"/>
                  </a:lnTo>
                  <a:lnTo>
                    <a:pt x="0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29" y="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10478" y="2788"/>
              <a:ext cx="2147" cy="1650"/>
            </a:xfrm>
            <a:custGeom>
              <a:avLst/>
              <a:gdLst/>
              <a:ahLst/>
              <a:cxnLst>
                <a:cxn ang="0">
                  <a:pos x="1262" y="12"/>
                </a:cxn>
                <a:cxn ang="0">
                  <a:pos x="1349" y="300"/>
                </a:cxn>
                <a:cxn ang="0">
                  <a:pos x="1466" y="859"/>
                </a:cxn>
                <a:cxn ang="0">
                  <a:pos x="1507" y="1331"/>
                </a:cxn>
                <a:cxn ang="0">
                  <a:pos x="1594" y="1233"/>
                </a:cxn>
                <a:cxn ang="0">
                  <a:pos x="1757" y="1000"/>
                </a:cxn>
                <a:cxn ang="0">
                  <a:pos x="1937" y="711"/>
                </a:cxn>
                <a:cxn ang="0">
                  <a:pos x="2042" y="447"/>
                </a:cxn>
                <a:cxn ang="0">
                  <a:pos x="2024" y="270"/>
                </a:cxn>
                <a:cxn ang="0">
                  <a:pos x="1937" y="214"/>
                </a:cxn>
                <a:cxn ang="0">
                  <a:pos x="1896" y="190"/>
                </a:cxn>
                <a:cxn ang="0">
                  <a:pos x="1914" y="98"/>
                </a:cxn>
                <a:cxn ang="0">
                  <a:pos x="1989" y="0"/>
                </a:cxn>
                <a:cxn ang="0">
                  <a:pos x="2094" y="49"/>
                </a:cxn>
                <a:cxn ang="0">
                  <a:pos x="2147" y="239"/>
                </a:cxn>
                <a:cxn ang="0">
                  <a:pos x="2042" y="644"/>
                </a:cxn>
                <a:cxn ang="0">
                  <a:pos x="1792" y="1098"/>
                </a:cxn>
                <a:cxn ang="0">
                  <a:pos x="1507" y="1496"/>
                </a:cxn>
                <a:cxn ang="0">
                  <a:pos x="1390" y="1638"/>
                </a:cxn>
                <a:cxn ang="0">
                  <a:pos x="1361" y="1631"/>
                </a:cxn>
                <a:cxn ang="0">
                  <a:pos x="1355" y="1503"/>
                </a:cxn>
                <a:cxn ang="0">
                  <a:pos x="1332" y="1128"/>
                </a:cxn>
                <a:cxn ang="0">
                  <a:pos x="1204" y="417"/>
                </a:cxn>
                <a:cxn ang="0">
                  <a:pos x="1123" y="306"/>
                </a:cxn>
                <a:cxn ang="0">
                  <a:pos x="1006" y="533"/>
                </a:cxn>
                <a:cxn ang="0">
                  <a:pos x="477" y="1368"/>
                </a:cxn>
                <a:cxn ang="0">
                  <a:pos x="256" y="1650"/>
                </a:cxn>
                <a:cxn ang="0">
                  <a:pos x="238" y="1576"/>
                </a:cxn>
                <a:cxn ang="0">
                  <a:pos x="267" y="1435"/>
                </a:cxn>
                <a:cxn ang="0">
                  <a:pos x="314" y="1067"/>
                </a:cxn>
                <a:cxn ang="0">
                  <a:pos x="331" y="687"/>
                </a:cxn>
                <a:cxn ang="0">
                  <a:pos x="279" y="362"/>
                </a:cxn>
                <a:cxn ang="0">
                  <a:pos x="145" y="159"/>
                </a:cxn>
                <a:cxn ang="0">
                  <a:pos x="6" y="122"/>
                </a:cxn>
                <a:cxn ang="0">
                  <a:pos x="11" y="79"/>
                </a:cxn>
                <a:cxn ang="0">
                  <a:pos x="145" y="12"/>
                </a:cxn>
                <a:cxn ang="0">
                  <a:pos x="302" y="67"/>
                </a:cxn>
                <a:cxn ang="0">
                  <a:pos x="448" y="319"/>
                </a:cxn>
                <a:cxn ang="0">
                  <a:pos x="483" y="638"/>
                </a:cxn>
                <a:cxn ang="0">
                  <a:pos x="436" y="1251"/>
                </a:cxn>
                <a:cxn ang="0">
                  <a:pos x="436" y="1251"/>
                </a:cxn>
                <a:cxn ang="0">
                  <a:pos x="861" y="613"/>
                </a:cxn>
                <a:cxn ang="0">
                  <a:pos x="1117" y="141"/>
                </a:cxn>
                <a:cxn ang="0">
                  <a:pos x="1105" y="110"/>
                </a:cxn>
                <a:cxn ang="0">
                  <a:pos x="1158" y="30"/>
                </a:cxn>
              </a:cxnLst>
              <a:rect l="0" t="0" r="r" b="b"/>
              <a:pathLst>
                <a:path w="2147" h="1650">
                  <a:moveTo>
                    <a:pt x="1239" y="0"/>
                  </a:moveTo>
                  <a:lnTo>
                    <a:pt x="1251" y="0"/>
                  </a:lnTo>
                  <a:lnTo>
                    <a:pt x="1262" y="12"/>
                  </a:lnTo>
                  <a:lnTo>
                    <a:pt x="1268" y="24"/>
                  </a:lnTo>
                  <a:lnTo>
                    <a:pt x="1309" y="147"/>
                  </a:lnTo>
                  <a:lnTo>
                    <a:pt x="1349" y="300"/>
                  </a:lnTo>
                  <a:lnTo>
                    <a:pt x="1390" y="472"/>
                  </a:lnTo>
                  <a:lnTo>
                    <a:pt x="1431" y="656"/>
                  </a:lnTo>
                  <a:lnTo>
                    <a:pt x="1466" y="859"/>
                  </a:lnTo>
                  <a:lnTo>
                    <a:pt x="1489" y="1067"/>
                  </a:lnTo>
                  <a:lnTo>
                    <a:pt x="1507" y="1276"/>
                  </a:lnTo>
                  <a:lnTo>
                    <a:pt x="1507" y="1331"/>
                  </a:lnTo>
                  <a:lnTo>
                    <a:pt x="1512" y="1331"/>
                  </a:lnTo>
                  <a:lnTo>
                    <a:pt x="1553" y="1288"/>
                  </a:lnTo>
                  <a:lnTo>
                    <a:pt x="1594" y="1233"/>
                  </a:lnTo>
                  <a:lnTo>
                    <a:pt x="1640" y="1165"/>
                  </a:lnTo>
                  <a:lnTo>
                    <a:pt x="1699" y="1085"/>
                  </a:lnTo>
                  <a:lnTo>
                    <a:pt x="1757" y="1000"/>
                  </a:lnTo>
                  <a:lnTo>
                    <a:pt x="1821" y="901"/>
                  </a:lnTo>
                  <a:lnTo>
                    <a:pt x="1879" y="809"/>
                  </a:lnTo>
                  <a:lnTo>
                    <a:pt x="1937" y="711"/>
                  </a:lnTo>
                  <a:lnTo>
                    <a:pt x="1984" y="613"/>
                  </a:lnTo>
                  <a:lnTo>
                    <a:pt x="2019" y="527"/>
                  </a:lnTo>
                  <a:lnTo>
                    <a:pt x="2042" y="447"/>
                  </a:lnTo>
                  <a:lnTo>
                    <a:pt x="2053" y="380"/>
                  </a:lnTo>
                  <a:lnTo>
                    <a:pt x="2048" y="313"/>
                  </a:lnTo>
                  <a:lnTo>
                    <a:pt x="2024" y="270"/>
                  </a:lnTo>
                  <a:lnTo>
                    <a:pt x="1995" y="239"/>
                  </a:lnTo>
                  <a:lnTo>
                    <a:pt x="1966" y="221"/>
                  </a:lnTo>
                  <a:lnTo>
                    <a:pt x="1937" y="214"/>
                  </a:lnTo>
                  <a:lnTo>
                    <a:pt x="1920" y="208"/>
                  </a:lnTo>
                  <a:lnTo>
                    <a:pt x="1914" y="208"/>
                  </a:lnTo>
                  <a:lnTo>
                    <a:pt x="1896" y="190"/>
                  </a:lnTo>
                  <a:lnTo>
                    <a:pt x="1896" y="171"/>
                  </a:lnTo>
                  <a:lnTo>
                    <a:pt x="1902" y="141"/>
                  </a:lnTo>
                  <a:lnTo>
                    <a:pt x="1914" y="98"/>
                  </a:lnTo>
                  <a:lnTo>
                    <a:pt x="1931" y="49"/>
                  </a:lnTo>
                  <a:lnTo>
                    <a:pt x="1955" y="12"/>
                  </a:lnTo>
                  <a:lnTo>
                    <a:pt x="1989" y="0"/>
                  </a:lnTo>
                  <a:lnTo>
                    <a:pt x="2024" y="6"/>
                  </a:lnTo>
                  <a:lnTo>
                    <a:pt x="2059" y="18"/>
                  </a:lnTo>
                  <a:lnTo>
                    <a:pt x="2094" y="49"/>
                  </a:lnTo>
                  <a:lnTo>
                    <a:pt x="2117" y="98"/>
                  </a:lnTo>
                  <a:lnTo>
                    <a:pt x="2141" y="159"/>
                  </a:lnTo>
                  <a:lnTo>
                    <a:pt x="2147" y="239"/>
                  </a:lnTo>
                  <a:lnTo>
                    <a:pt x="2135" y="362"/>
                  </a:lnTo>
                  <a:lnTo>
                    <a:pt x="2094" y="497"/>
                  </a:lnTo>
                  <a:lnTo>
                    <a:pt x="2042" y="644"/>
                  </a:lnTo>
                  <a:lnTo>
                    <a:pt x="1966" y="791"/>
                  </a:lnTo>
                  <a:lnTo>
                    <a:pt x="1885" y="944"/>
                  </a:lnTo>
                  <a:lnTo>
                    <a:pt x="1792" y="1098"/>
                  </a:lnTo>
                  <a:lnTo>
                    <a:pt x="1693" y="1239"/>
                  </a:lnTo>
                  <a:lnTo>
                    <a:pt x="1600" y="1374"/>
                  </a:lnTo>
                  <a:lnTo>
                    <a:pt x="1507" y="1496"/>
                  </a:lnTo>
                  <a:lnTo>
                    <a:pt x="1419" y="1601"/>
                  </a:lnTo>
                  <a:lnTo>
                    <a:pt x="1396" y="1625"/>
                  </a:lnTo>
                  <a:lnTo>
                    <a:pt x="1390" y="1638"/>
                  </a:lnTo>
                  <a:lnTo>
                    <a:pt x="1384" y="1644"/>
                  </a:lnTo>
                  <a:lnTo>
                    <a:pt x="1373" y="1644"/>
                  </a:lnTo>
                  <a:lnTo>
                    <a:pt x="1361" y="1631"/>
                  </a:lnTo>
                  <a:lnTo>
                    <a:pt x="1361" y="1564"/>
                  </a:lnTo>
                  <a:lnTo>
                    <a:pt x="1355" y="1521"/>
                  </a:lnTo>
                  <a:lnTo>
                    <a:pt x="1355" y="1503"/>
                  </a:lnTo>
                  <a:lnTo>
                    <a:pt x="1349" y="1380"/>
                  </a:lnTo>
                  <a:lnTo>
                    <a:pt x="1344" y="1251"/>
                  </a:lnTo>
                  <a:lnTo>
                    <a:pt x="1332" y="1128"/>
                  </a:lnTo>
                  <a:lnTo>
                    <a:pt x="1297" y="865"/>
                  </a:lnTo>
                  <a:lnTo>
                    <a:pt x="1251" y="625"/>
                  </a:lnTo>
                  <a:lnTo>
                    <a:pt x="1204" y="417"/>
                  </a:lnTo>
                  <a:lnTo>
                    <a:pt x="1152" y="239"/>
                  </a:lnTo>
                  <a:lnTo>
                    <a:pt x="1140" y="263"/>
                  </a:lnTo>
                  <a:lnTo>
                    <a:pt x="1123" y="306"/>
                  </a:lnTo>
                  <a:lnTo>
                    <a:pt x="1094" y="368"/>
                  </a:lnTo>
                  <a:lnTo>
                    <a:pt x="1053" y="441"/>
                  </a:lnTo>
                  <a:lnTo>
                    <a:pt x="1006" y="533"/>
                  </a:lnTo>
                  <a:lnTo>
                    <a:pt x="832" y="834"/>
                  </a:lnTo>
                  <a:lnTo>
                    <a:pt x="651" y="1116"/>
                  </a:lnTo>
                  <a:lnTo>
                    <a:pt x="477" y="1368"/>
                  </a:lnTo>
                  <a:lnTo>
                    <a:pt x="297" y="1601"/>
                  </a:lnTo>
                  <a:lnTo>
                    <a:pt x="285" y="1619"/>
                  </a:lnTo>
                  <a:lnTo>
                    <a:pt x="256" y="1650"/>
                  </a:lnTo>
                  <a:lnTo>
                    <a:pt x="244" y="1650"/>
                  </a:lnTo>
                  <a:lnTo>
                    <a:pt x="238" y="1638"/>
                  </a:lnTo>
                  <a:lnTo>
                    <a:pt x="238" y="1576"/>
                  </a:lnTo>
                  <a:lnTo>
                    <a:pt x="244" y="1558"/>
                  </a:lnTo>
                  <a:lnTo>
                    <a:pt x="250" y="1515"/>
                  </a:lnTo>
                  <a:lnTo>
                    <a:pt x="267" y="1435"/>
                  </a:lnTo>
                  <a:lnTo>
                    <a:pt x="285" y="1331"/>
                  </a:lnTo>
                  <a:lnTo>
                    <a:pt x="302" y="1208"/>
                  </a:lnTo>
                  <a:lnTo>
                    <a:pt x="314" y="1067"/>
                  </a:lnTo>
                  <a:lnTo>
                    <a:pt x="326" y="920"/>
                  </a:lnTo>
                  <a:lnTo>
                    <a:pt x="331" y="773"/>
                  </a:lnTo>
                  <a:lnTo>
                    <a:pt x="331" y="687"/>
                  </a:lnTo>
                  <a:lnTo>
                    <a:pt x="320" y="582"/>
                  </a:lnTo>
                  <a:lnTo>
                    <a:pt x="308" y="472"/>
                  </a:lnTo>
                  <a:lnTo>
                    <a:pt x="279" y="362"/>
                  </a:lnTo>
                  <a:lnTo>
                    <a:pt x="238" y="270"/>
                  </a:lnTo>
                  <a:lnTo>
                    <a:pt x="198" y="202"/>
                  </a:lnTo>
                  <a:lnTo>
                    <a:pt x="145" y="159"/>
                  </a:lnTo>
                  <a:lnTo>
                    <a:pt x="93" y="135"/>
                  </a:lnTo>
                  <a:lnTo>
                    <a:pt x="35" y="122"/>
                  </a:lnTo>
                  <a:lnTo>
                    <a:pt x="6" y="122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11" y="79"/>
                  </a:lnTo>
                  <a:lnTo>
                    <a:pt x="46" y="49"/>
                  </a:lnTo>
                  <a:lnTo>
                    <a:pt x="93" y="24"/>
                  </a:lnTo>
                  <a:lnTo>
                    <a:pt x="145" y="12"/>
                  </a:lnTo>
                  <a:lnTo>
                    <a:pt x="192" y="18"/>
                  </a:lnTo>
                  <a:lnTo>
                    <a:pt x="244" y="30"/>
                  </a:lnTo>
                  <a:lnTo>
                    <a:pt x="302" y="67"/>
                  </a:lnTo>
                  <a:lnTo>
                    <a:pt x="361" y="122"/>
                  </a:lnTo>
                  <a:lnTo>
                    <a:pt x="413" y="214"/>
                  </a:lnTo>
                  <a:lnTo>
                    <a:pt x="448" y="319"/>
                  </a:lnTo>
                  <a:lnTo>
                    <a:pt x="465" y="435"/>
                  </a:lnTo>
                  <a:lnTo>
                    <a:pt x="477" y="546"/>
                  </a:lnTo>
                  <a:lnTo>
                    <a:pt x="483" y="638"/>
                  </a:lnTo>
                  <a:lnTo>
                    <a:pt x="483" y="693"/>
                  </a:lnTo>
                  <a:lnTo>
                    <a:pt x="471" y="981"/>
                  </a:lnTo>
                  <a:lnTo>
                    <a:pt x="436" y="1251"/>
                  </a:lnTo>
                  <a:lnTo>
                    <a:pt x="430" y="1251"/>
                  </a:lnTo>
                  <a:lnTo>
                    <a:pt x="436" y="1263"/>
                  </a:lnTo>
                  <a:lnTo>
                    <a:pt x="436" y="1251"/>
                  </a:lnTo>
                  <a:lnTo>
                    <a:pt x="599" y="1024"/>
                  </a:lnTo>
                  <a:lnTo>
                    <a:pt x="739" y="809"/>
                  </a:lnTo>
                  <a:lnTo>
                    <a:pt x="861" y="613"/>
                  </a:lnTo>
                  <a:lnTo>
                    <a:pt x="960" y="435"/>
                  </a:lnTo>
                  <a:lnTo>
                    <a:pt x="1047" y="282"/>
                  </a:lnTo>
                  <a:lnTo>
                    <a:pt x="1117" y="141"/>
                  </a:lnTo>
                  <a:lnTo>
                    <a:pt x="1117" y="128"/>
                  </a:lnTo>
                  <a:lnTo>
                    <a:pt x="1111" y="116"/>
                  </a:lnTo>
                  <a:lnTo>
                    <a:pt x="1105" y="110"/>
                  </a:lnTo>
                  <a:lnTo>
                    <a:pt x="1105" y="98"/>
                  </a:lnTo>
                  <a:lnTo>
                    <a:pt x="1123" y="67"/>
                  </a:lnTo>
                  <a:lnTo>
                    <a:pt x="1158" y="30"/>
                  </a:lnTo>
                  <a:lnTo>
                    <a:pt x="1198" y="12"/>
                  </a:lnTo>
                  <a:lnTo>
                    <a:pt x="1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 noEditPoints="1"/>
            </p:cNvSpPr>
            <p:nvPr/>
          </p:nvSpPr>
          <p:spPr bwMode="auto">
            <a:xfrm>
              <a:off x="12805" y="2818"/>
              <a:ext cx="651" cy="718"/>
            </a:xfrm>
            <a:custGeom>
              <a:avLst/>
              <a:gdLst/>
              <a:ahLst/>
              <a:cxnLst>
                <a:cxn ang="0">
                  <a:pos x="366" y="49"/>
                </a:cxn>
                <a:cxn ang="0">
                  <a:pos x="273" y="98"/>
                </a:cxn>
                <a:cxn ang="0">
                  <a:pos x="186" y="209"/>
                </a:cxn>
                <a:cxn ang="0">
                  <a:pos x="302" y="295"/>
                </a:cxn>
                <a:cxn ang="0">
                  <a:pos x="413" y="276"/>
                </a:cxn>
                <a:cxn ang="0">
                  <a:pos x="506" y="227"/>
                </a:cxn>
                <a:cxn ang="0">
                  <a:pos x="547" y="141"/>
                </a:cxn>
                <a:cxn ang="0">
                  <a:pos x="512" y="68"/>
                </a:cxn>
                <a:cxn ang="0">
                  <a:pos x="425" y="43"/>
                </a:cxn>
                <a:cxn ang="0">
                  <a:pos x="430" y="0"/>
                </a:cxn>
                <a:cxn ang="0">
                  <a:pos x="564" y="37"/>
                </a:cxn>
                <a:cxn ang="0">
                  <a:pos x="617" y="141"/>
                </a:cxn>
                <a:cxn ang="0">
                  <a:pos x="605" y="209"/>
                </a:cxn>
                <a:cxn ang="0">
                  <a:pos x="541" y="276"/>
                </a:cxn>
                <a:cxn ang="0">
                  <a:pos x="419" y="325"/>
                </a:cxn>
                <a:cxn ang="0">
                  <a:pos x="285" y="338"/>
                </a:cxn>
                <a:cxn ang="0">
                  <a:pos x="128" y="411"/>
                </a:cxn>
                <a:cxn ang="0">
                  <a:pos x="122" y="479"/>
                </a:cxn>
                <a:cxn ang="0">
                  <a:pos x="151" y="608"/>
                </a:cxn>
                <a:cxn ang="0">
                  <a:pos x="221" y="669"/>
                </a:cxn>
                <a:cxn ang="0">
                  <a:pos x="297" y="675"/>
                </a:cxn>
                <a:cxn ang="0">
                  <a:pos x="401" y="657"/>
                </a:cxn>
                <a:cxn ang="0">
                  <a:pos x="535" y="589"/>
                </a:cxn>
                <a:cxn ang="0">
                  <a:pos x="617" y="510"/>
                </a:cxn>
                <a:cxn ang="0">
                  <a:pos x="651" y="528"/>
                </a:cxn>
                <a:cxn ang="0">
                  <a:pos x="646" y="559"/>
                </a:cxn>
                <a:cxn ang="0">
                  <a:pos x="582" y="620"/>
                </a:cxn>
                <a:cxn ang="0">
                  <a:pos x="459" y="687"/>
                </a:cxn>
                <a:cxn ang="0">
                  <a:pos x="273" y="718"/>
                </a:cxn>
                <a:cxn ang="0">
                  <a:pos x="122" y="675"/>
                </a:cxn>
                <a:cxn ang="0">
                  <a:pos x="35" y="565"/>
                </a:cxn>
                <a:cxn ang="0">
                  <a:pos x="0" y="417"/>
                </a:cxn>
                <a:cxn ang="0">
                  <a:pos x="52" y="215"/>
                </a:cxn>
                <a:cxn ang="0">
                  <a:pos x="186" y="80"/>
                </a:cxn>
                <a:cxn ang="0">
                  <a:pos x="349" y="6"/>
                </a:cxn>
              </a:cxnLst>
              <a:rect l="0" t="0" r="r" b="b"/>
              <a:pathLst>
                <a:path w="651" h="718">
                  <a:moveTo>
                    <a:pt x="401" y="43"/>
                  </a:moveTo>
                  <a:lnTo>
                    <a:pt x="366" y="49"/>
                  </a:lnTo>
                  <a:lnTo>
                    <a:pt x="320" y="68"/>
                  </a:lnTo>
                  <a:lnTo>
                    <a:pt x="273" y="98"/>
                  </a:lnTo>
                  <a:lnTo>
                    <a:pt x="227" y="141"/>
                  </a:lnTo>
                  <a:lnTo>
                    <a:pt x="186" y="209"/>
                  </a:lnTo>
                  <a:lnTo>
                    <a:pt x="151" y="295"/>
                  </a:lnTo>
                  <a:lnTo>
                    <a:pt x="302" y="295"/>
                  </a:lnTo>
                  <a:lnTo>
                    <a:pt x="355" y="289"/>
                  </a:lnTo>
                  <a:lnTo>
                    <a:pt x="413" y="276"/>
                  </a:lnTo>
                  <a:lnTo>
                    <a:pt x="459" y="258"/>
                  </a:lnTo>
                  <a:lnTo>
                    <a:pt x="506" y="227"/>
                  </a:lnTo>
                  <a:lnTo>
                    <a:pt x="535" y="191"/>
                  </a:lnTo>
                  <a:lnTo>
                    <a:pt x="547" y="141"/>
                  </a:lnTo>
                  <a:lnTo>
                    <a:pt x="535" y="98"/>
                  </a:lnTo>
                  <a:lnTo>
                    <a:pt x="512" y="68"/>
                  </a:lnTo>
                  <a:lnTo>
                    <a:pt x="471" y="49"/>
                  </a:lnTo>
                  <a:lnTo>
                    <a:pt x="425" y="43"/>
                  </a:lnTo>
                  <a:lnTo>
                    <a:pt x="401" y="43"/>
                  </a:lnTo>
                  <a:close/>
                  <a:moveTo>
                    <a:pt x="430" y="0"/>
                  </a:moveTo>
                  <a:lnTo>
                    <a:pt x="506" y="13"/>
                  </a:lnTo>
                  <a:lnTo>
                    <a:pt x="564" y="37"/>
                  </a:lnTo>
                  <a:lnTo>
                    <a:pt x="605" y="80"/>
                  </a:lnTo>
                  <a:lnTo>
                    <a:pt x="617" y="141"/>
                  </a:lnTo>
                  <a:lnTo>
                    <a:pt x="617" y="172"/>
                  </a:lnTo>
                  <a:lnTo>
                    <a:pt x="605" y="209"/>
                  </a:lnTo>
                  <a:lnTo>
                    <a:pt x="582" y="246"/>
                  </a:lnTo>
                  <a:lnTo>
                    <a:pt x="541" y="276"/>
                  </a:lnTo>
                  <a:lnTo>
                    <a:pt x="483" y="307"/>
                  </a:lnTo>
                  <a:lnTo>
                    <a:pt x="419" y="325"/>
                  </a:lnTo>
                  <a:lnTo>
                    <a:pt x="349" y="332"/>
                  </a:lnTo>
                  <a:lnTo>
                    <a:pt x="285" y="338"/>
                  </a:lnTo>
                  <a:lnTo>
                    <a:pt x="139" y="338"/>
                  </a:lnTo>
                  <a:lnTo>
                    <a:pt x="128" y="411"/>
                  </a:lnTo>
                  <a:lnTo>
                    <a:pt x="122" y="454"/>
                  </a:lnTo>
                  <a:lnTo>
                    <a:pt x="122" y="479"/>
                  </a:lnTo>
                  <a:lnTo>
                    <a:pt x="128" y="552"/>
                  </a:lnTo>
                  <a:lnTo>
                    <a:pt x="151" y="608"/>
                  </a:lnTo>
                  <a:lnTo>
                    <a:pt x="180" y="644"/>
                  </a:lnTo>
                  <a:lnTo>
                    <a:pt x="221" y="669"/>
                  </a:lnTo>
                  <a:lnTo>
                    <a:pt x="273" y="675"/>
                  </a:lnTo>
                  <a:lnTo>
                    <a:pt x="297" y="675"/>
                  </a:lnTo>
                  <a:lnTo>
                    <a:pt x="343" y="669"/>
                  </a:lnTo>
                  <a:lnTo>
                    <a:pt x="401" y="657"/>
                  </a:lnTo>
                  <a:lnTo>
                    <a:pt x="471" y="632"/>
                  </a:lnTo>
                  <a:lnTo>
                    <a:pt x="535" y="589"/>
                  </a:lnTo>
                  <a:lnTo>
                    <a:pt x="599" y="528"/>
                  </a:lnTo>
                  <a:lnTo>
                    <a:pt x="617" y="510"/>
                  </a:lnTo>
                  <a:lnTo>
                    <a:pt x="634" y="510"/>
                  </a:lnTo>
                  <a:lnTo>
                    <a:pt x="651" y="528"/>
                  </a:lnTo>
                  <a:lnTo>
                    <a:pt x="651" y="540"/>
                  </a:lnTo>
                  <a:lnTo>
                    <a:pt x="646" y="559"/>
                  </a:lnTo>
                  <a:lnTo>
                    <a:pt x="622" y="583"/>
                  </a:lnTo>
                  <a:lnTo>
                    <a:pt x="582" y="620"/>
                  </a:lnTo>
                  <a:lnTo>
                    <a:pt x="529" y="657"/>
                  </a:lnTo>
                  <a:lnTo>
                    <a:pt x="459" y="687"/>
                  </a:lnTo>
                  <a:lnTo>
                    <a:pt x="372" y="712"/>
                  </a:lnTo>
                  <a:lnTo>
                    <a:pt x="273" y="718"/>
                  </a:lnTo>
                  <a:lnTo>
                    <a:pt x="192" y="706"/>
                  </a:lnTo>
                  <a:lnTo>
                    <a:pt x="122" y="675"/>
                  </a:lnTo>
                  <a:lnTo>
                    <a:pt x="70" y="626"/>
                  </a:lnTo>
                  <a:lnTo>
                    <a:pt x="35" y="565"/>
                  </a:lnTo>
                  <a:lnTo>
                    <a:pt x="6" y="497"/>
                  </a:lnTo>
                  <a:lnTo>
                    <a:pt x="0" y="417"/>
                  </a:lnTo>
                  <a:lnTo>
                    <a:pt x="11" y="307"/>
                  </a:lnTo>
                  <a:lnTo>
                    <a:pt x="52" y="215"/>
                  </a:lnTo>
                  <a:lnTo>
                    <a:pt x="110" y="141"/>
                  </a:lnTo>
                  <a:lnTo>
                    <a:pt x="186" y="80"/>
                  </a:lnTo>
                  <a:lnTo>
                    <a:pt x="267" y="37"/>
                  </a:lnTo>
                  <a:lnTo>
                    <a:pt x="349" y="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3608" y="2395"/>
              <a:ext cx="803" cy="1460"/>
            </a:xfrm>
            <a:custGeom>
              <a:avLst/>
              <a:gdLst/>
              <a:ahLst/>
              <a:cxnLst>
                <a:cxn ang="0">
                  <a:pos x="709" y="6"/>
                </a:cxn>
                <a:cxn ang="0">
                  <a:pos x="791" y="68"/>
                </a:cxn>
                <a:cxn ang="0">
                  <a:pos x="791" y="172"/>
                </a:cxn>
                <a:cxn ang="0">
                  <a:pos x="715" y="215"/>
                </a:cxn>
                <a:cxn ang="0">
                  <a:pos x="680" y="202"/>
                </a:cxn>
                <a:cxn ang="0">
                  <a:pos x="657" y="153"/>
                </a:cxn>
                <a:cxn ang="0">
                  <a:pos x="669" y="123"/>
                </a:cxn>
                <a:cxn ang="0">
                  <a:pos x="686" y="92"/>
                </a:cxn>
                <a:cxn ang="0">
                  <a:pos x="727" y="68"/>
                </a:cxn>
                <a:cxn ang="0">
                  <a:pos x="680" y="49"/>
                </a:cxn>
                <a:cxn ang="0">
                  <a:pos x="634" y="55"/>
                </a:cxn>
                <a:cxn ang="0">
                  <a:pos x="599" y="80"/>
                </a:cxn>
                <a:cxn ang="0">
                  <a:pos x="581" y="117"/>
                </a:cxn>
                <a:cxn ang="0">
                  <a:pos x="564" y="196"/>
                </a:cxn>
                <a:cxn ang="0">
                  <a:pos x="541" y="337"/>
                </a:cxn>
                <a:cxn ang="0">
                  <a:pos x="692" y="442"/>
                </a:cxn>
                <a:cxn ang="0">
                  <a:pos x="709" y="454"/>
                </a:cxn>
                <a:cxn ang="0">
                  <a:pos x="698" y="491"/>
                </a:cxn>
                <a:cxn ang="0">
                  <a:pos x="512" y="497"/>
                </a:cxn>
                <a:cxn ang="0">
                  <a:pos x="424" y="988"/>
                </a:cxn>
                <a:cxn ang="0">
                  <a:pos x="360" y="1239"/>
                </a:cxn>
                <a:cxn ang="0">
                  <a:pos x="308" y="1356"/>
                </a:cxn>
                <a:cxn ang="0">
                  <a:pos x="215" y="1442"/>
                </a:cxn>
                <a:cxn ang="0">
                  <a:pos x="93" y="1454"/>
                </a:cxn>
                <a:cxn ang="0">
                  <a:pos x="11" y="1393"/>
                </a:cxn>
                <a:cxn ang="0">
                  <a:pos x="11" y="1288"/>
                </a:cxn>
                <a:cxn ang="0">
                  <a:pos x="87" y="1245"/>
                </a:cxn>
                <a:cxn ang="0">
                  <a:pos x="122" y="1258"/>
                </a:cxn>
                <a:cxn ang="0">
                  <a:pos x="145" y="1307"/>
                </a:cxn>
                <a:cxn ang="0">
                  <a:pos x="134" y="1337"/>
                </a:cxn>
                <a:cxn ang="0">
                  <a:pos x="116" y="1368"/>
                </a:cxn>
                <a:cxn ang="0">
                  <a:pos x="75" y="1393"/>
                </a:cxn>
                <a:cxn ang="0">
                  <a:pos x="122" y="1411"/>
                </a:cxn>
                <a:cxn ang="0">
                  <a:pos x="180" y="1399"/>
                </a:cxn>
                <a:cxn ang="0">
                  <a:pos x="232" y="1325"/>
                </a:cxn>
                <a:cxn ang="0">
                  <a:pos x="250" y="1252"/>
                </a:cxn>
                <a:cxn ang="0">
                  <a:pos x="279" y="1092"/>
                </a:cxn>
                <a:cxn ang="0">
                  <a:pos x="320" y="871"/>
                </a:cxn>
                <a:cxn ang="0">
                  <a:pos x="355" y="663"/>
                </a:cxn>
                <a:cxn ang="0">
                  <a:pos x="378" y="521"/>
                </a:cxn>
                <a:cxn ang="0">
                  <a:pos x="238" y="497"/>
                </a:cxn>
                <a:cxn ang="0">
                  <a:pos x="221" y="485"/>
                </a:cxn>
                <a:cxn ang="0">
                  <a:pos x="227" y="454"/>
                </a:cxn>
                <a:cxn ang="0">
                  <a:pos x="244" y="442"/>
                </a:cxn>
                <a:cxn ang="0">
                  <a:pos x="413" y="344"/>
                </a:cxn>
                <a:cxn ang="0">
                  <a:pos x="442" y="209"/>
                </a:cxn>
                <a:cxn ang="0">
                  <a:pos x="471" y="123"/>
                </a:cxn>
                <a:cxn ang="0">
                  <a:pos x="581" y="12"/>
                </a:cxn>
              </a:cxnLst>
              <a:rect l="0" t="0" r="r" b="b"/>
              <a:pathLst>
                <a:path w="803" h="1460">
                  <a:moveTo>
                    <a:pt x="651" y="0"/>
                  </a:moveTo>
                  <a:lnTo>
                    <a:pt x="709" y="6"/>
                  </a:lnTo>
                  <a:lnTo>
                    <a:pt x="756" y="31"/>
                  </a:lnTo>
                  <a:lnTo>
                    <a:pt x="791" y="68"/>
                  </a:lnTo>
                  <a:lnTo>
                    <a:pt x="803" y="117"/>
                  </a:lnTo>
                  <a:lnTo>
                    <a:pt x="791" y="172"/>
                  </a:lnTo>
                  <a:lnTo>
                    <a:pt x="756" y="202"/>
                  </a:lnTo>
                  <a:lnTo>
                    <a:pt x="715" y="215"/>
                  </a:lnTo>
                  <a:lnTo>
                    <a:pt x="698" y="215"/>
                  </a:lnTo>
                  <a:lnTo>
                    <a:pt x="680" y="202"/>
                  </a:lnTo>
                  <a:lnTo>
                    <a:pt x="669" y="190"/>
                  </a:lnTo>
                  <a:lnTo>
                    <a:pt x="657" y="153"/>
                  </a:lnTo>
                  <a:lnTo>
                    <a:pt x="657" y="147"/>
                  </a:lnTo>
                  <a:lnTo>
                    <a:pt x="669" y="123"/>
                  </a:lnTo>
                  <a:lnTo>
                    <a:pt x="675" y="104"/>
                  </a:lnTo>
                  <a:lnTo>
                    <a:pt x="686" y="92"/>
                  </a:lnTo>
                  <a:lnTo>
                    <a:pt x="704" y="80"/>
                  </a:lnTo>
                  <a:lnTo>
                    <a:pt x="727" y="68"/>
                  </a:lnTo>
                  <a:lnTo>
                    <a:pt x="692" y="55"/>
                  </a:lnTo>
                  <a:lnTo>
                    <a:pt x="680" y="49"/>
                  </a:lnTo>
                  <a:lnTo>
                    <a:pt x="657" y="49"/>
                  </a:lnTo>
                  <a:lnTo>
                    <a:pt x="634" y="55"/>
                  </a:lnTo>
                  <a:lnTo>
                    <a:pt x="616" y="61"/>
                  </a:lnTo>
                  <a:lnTo>
                    <a:pt x="599" y="80"/>
                  </a:lnTo>
                  <a:lnTo>
                    <a:pt x="587" y="98"/>
                  </a:lnTo>
                  <a:lnTo>
                    <a:pt x="581" y="117"/>
                  </a:lnTo>
                  <a:lnTo>
                    <a:pt x="576" y="147"/>
                  </a:lnTo>
                  <a:lnTo>
                    <a:pt x="564" y="196"/>
                  </a:lnTo>
                  <a:lnTo>
                    <a:pt x="558" y="252"/>
                  </a:lnTo>
                  <a:lnTo>
                    <a:pt x="541" y="337"/>
                  </a:lnTo>
                  <a:lnTo>
                    <a:pt x="523" y="442"/>
                  </a:lnTo>
                  <a:lnTo>
                    <a:pt x="692" y="442"/>
                  </a:lnTo>
                  <a:lnTo>
                    <a:pt x="704" y="448"/>
                  </a:lnTo>
                  <a:lnTo>
                    <a:pt x="709" y="454"/>
                  </a:lnTo>
                  <a:lnTo>
                    <a:pt x="709" y="479"/>
                  </a:lnTo>
                  <a:lnTo>
                    <a:pt x="698" y="491"/>
                  </a:lnTo>
                  <a:lnTo>
                    <a:pt x="686" y="497"/>
                  </a:lnTo>
                  <a:lnTo>
                    <a:pt x="512" y="497"/>
                  </a:lnTo>
                  <a:lnTo>
                    <a:pt x="506" y="491"/>
                  </a:lnTo>
                  <a:lnTo>
                    <a:pt x="424" y="988"/>
                  </a:lnTo>
                  <a:lnTo>
                    <a:pt x="407" y="1080"/>
                  </a:lnTo>
                  <a:lnTo>
                    <a:pt x="360" y="1239"/>
                  </a:lnTo>
                  <a:lnTo>
                    <a:pt x="331" y="1313"/>
                  </a:lnTo>
                  <a:lnTo>
                    <a:pt x="308" y="1356"/>
                  </a:lnTo>
                  <a:lnTo>
                    <a:pt x="267" y="1405"/>
                  </a:lnTo>
                  <a:lnTo>
                    <a:pt x="215" y="1442"/>
                  </a:lnTo>
                  <a:lnTo>
                    <a:pt x="151" y="1460"/>
                  </a:lnTo>
                  <a:lnTo>
                    <a:pt x="93" y="1454"/>
                  </a:lnTo>
                  <a:lnTo>
                    <a:pt x="46" y="1429"/>
                  </a:lnTo>
                  <a:lnTo>
                    <a:pt x="11" y="1393"/>
                  </a:lnTo>
                  <a:lnTo>
                    <a:pt x="0" y="1343"/>
                  </a:lnTo>
                  <a:lnTo>
                    <a:pt x="11" y="1288"/>
                  </a:lnTo>
                  <a:lnTo>
                    <a:pt x="46" y="1258"/>
                  </a:lnTo>
                  <a:lnTo>
                    <a:pt x="87" y="1245"/>
                  </a:lnTo>
                  <a:lnTo>
                    <a:pt x="104" y="1245"/>
                  </a:lnTo>
                  <a:lnTo>
                    <a:pt x="122" y="1258"/>
                  </a:lnTo>
                  <a:lnTo>
                    <a:pt x="134" y="1270"/>
                  </a:lnTo>
                  <a:lnTo>
                    <a:pt x="145" y="1307"/>
                  </a:lnTo>
                  <a:lnTo>
                    <a:pt x="145" y="1313"/>
                  </a:lnTo>
                  <a:lnTo>
                    <a:pt x="134" y="1337"/>
                  </a:lnTo>
                  <a:lnTo>
                    <a:pt x="128" y="1356"/>
                  </a:lnTo>
                  <a:lnTo>
                    <a:pt x="116" y="1368"/>
                  </a:lnTo>
                  <a:lnTo>
                    <a:pt x="99" y="1380"/>
                  </a:lnTo>
                  <a:lnTo>
                    <a:pt x="75" y="1393"/>
                  </a:lnTo>
                  <a:lnTo>
                    <a:pt x="99" y="1405"/>
                  </a:lnTo>
                  <a:lnTo>
                    <a:pt x="122" y="1411"/>
                  </a:lnTo>
                  <a:lnTo>
                    <a:pt x="145" y="1411"/>
                  </a:lnTo>
                  <a:lnTo>
                    <a:pt x="180" y="1399"/>
                  </a:lnTo>
                  <a:lnTo>
                    <a:pt x="209" y="1368"/>
                  </a:lnTo>
                  <a:lnTo>
                    <a:pt x="232" y="1325"/>
                  </a:lnTo>
                  <a:lnTo>
                    <a:pt x="244" y="1282"/>
                  </a:lnTo>
                  <a:lnTo>
                    <a:pt x="250" y="1252"/>
                  </a:lnTo>
                  <a:lnTo>
                    <a:pt x="262" y="1184"/>
                  </a:lnTo>
                  <a:lnTo>
                    <a:pt x="279" y="1092"/>
                  </a:lnTo>
                  <a:lnTo>
                    <a:pt x="296" y="988"/>
                  </a:lnTo>
                  <a:lnTo>
                    <a:pt x="320" y="871"/>
                  </a:lnTo>
                  <a:lnTo>
                    <a:pt x="337" y="761"/>
                  </a:lnTo>
                  <a:lnTo>
                    <a:pt x="355" y="663"/>
                  </a:lnTo>
                  <a:lnTo>
                    <a:pt x="366" y="577"/>
                  </a:lnTo>
                  <a:lnTo>
                    <a:pt x="378" y="521"/>
                  </a:lnTo>
                  <a:lnTo>
                    <a:pt x="384" y="497"/>
                  </a:lnTo>
                  <a:lnTo>
                    <a:pt x="238" y="497"/>
                  </a:lnTo>
                  <a:lnTo>
                    <a:pt x="227" y="491"/>
                  </a:lnTo>
                  <a:lnTo>
                    <a:pt x="221" y="485"/>
                  </a:lnTo>
                  <a:lnTo>
                    <a:pt x="221" y="460"/>
                  </a:lnTo>
                  <a:lnTo>
                    <a:pt x="227" y="454"/>
                  </a:lnTo>
                  <a:lnTo>
                    <a:pt x="238" y="448"/>
                  </a:lnTo>
                  <a:lnTo>
                    <a:pt x="244" y="442"/>
                  </a:lnTo>
                  <a:lnTo>
                    <a:pt x="395" y="442"/>
                  </a:lnTo>
                  <a:lnTo>
                    <a:pt x="413" y="344"/>
                  </a:lnTo>
                  <a:lnTo>
                    <a:pt x="424" y="264"/>
                  </a:lnTo>
                  <a:lnTo>
                    <a:pt x="442" y="209"/>
                  </a:lnTo>
                  <a:lnTo>
                    <a:pt x="453" y="160"/>
                  </a:lnTo>
                  <a:lnTo>
                    <a:pt x="471" y="123"/>
                  </a:lnTo>
                  <a:lnTo>
                    <a:pt x="517" y="55"/>
                  </a:lnTo>
                  <a:lnTo>
                    <a:pt x="581" y="12"/>
                  </a:lnTo>
                  <a:lnTo>
                    <a:pt x="6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4620" y="2395"/>
              <a:ext cx="803" cy="1460"/>
            </a:xfrm>
            <a:custGeom>
              <a:avLst/>
              <a:gdLst/>
              <a:ahLst/>
              <a:cxnLst>
                <a:cxn ang="0">
                  <a:pos x="710" y="6"/>
                </a:cxn>
                <a:cxn ang="0">
                  <a:pos x="791" y="68"/>
                </a:cxn>
                <a:cxn ang="0">
                  <a:pos x="791" y="172"/>
                </a:cxn>
                <a:cxn ang="0">
                  <a:pos x="716" y="215"/>
                </a:cxn>
                <a:cxn ang="0">
                  <a:pos x="681" y="202"/>
                </a:cxn>
                <a:cxn ang="0">
                  <a:pos x="657" y="153"/>
                </a:cxn>
                <a:cxn ang="0">
                  <a:pos x="669" y="123"/>
                </a:cxn>
                <a:cxn ang="0">
                  <a:pos x="686" y="92"/>
                </a:cxn>
                <a:cxn ang="0">
                  <a:pos x="727" y="68"/>
                </a:cxn>
                <a:cxn ang="0">
                  <a:pos x="681" y="49"/>
                </a:cxn>
                <a:cxn ang="0">
                  <a:pos x="634" y="55"/>
                </a:cxn>
                <a:cxn ang="0">
                  <a:pos x="599" y="80"/>
                </a:cxn>
                <a:cxn ang="0">
                  <a:pos x="582" y="117"/>
                </a:cxn>
                <a:cxn ang="0">
                  <a:pos x="564" y="196"/>
                </a:cxn>
                <a:cxn ang="0">
                  <a:pos x="541" y="337"/>
                </a:cxn>
                <a:cxn ang="0">
                  <a:pos x="692" y="442"/>
                </a:cxn>
                <a:cxn ang="0">
                  <a:pos x="710" y="454"/>
                </a:cxn>
                <a:cxn ang="0">
                  <a:pos x="698" y="491"/>
                </a:cxn>
                <a:cxn ang="0">
                  <a:pos x="512" y="497"/>
                </a:cxn>
                <a:cxn ang="0">
                  <a:pos x="419" y="988"/>
                </a:cxn>
                <a:cxn ang="0">
                  <a:pos x="355" y="1239"/>
                </a:cxn>
                <a:cxn ang="0">
                  <a:pos x="303" y="1356"/>
                </a:cxn>
                <a:cxn ang="0">
                  <a:pos x="209" y="1442"/>
                </a:cxn>
                <a:cxn ang="0">
                  <a:pos x="93" y="1454"/>
                </a:cxn>
                <a:cxn ang="0">
                  <a:pos x="12" y="1393"/>
                </a:cxn>
                <a:cxn ang="0">
                  <a:pos x="12" y="1288"/>
                </a:cxn>
                <a:cxn ang="0">
                  <a:pos x="87" y="1245"/>
                </a:cxn>
                <a:cxn ang="0">
                  <a:pos x="122" y="1258"/>
                </a:cxn>
                <a:cxn ang="0">
                  <a:pos x="145" y="1307"/>
                </a:cxn>
                <a:cxn ang="0">
                  <a:pos x="134" y="1337"/>
                </a:cxn>
                <a:cxn ang="0">
                  <a:pos x="116" y="1368"/>
                </a:cxn>
                <a:cxn ang="0">
                  <a:pos x="76" y="1393"/>
                </a:cxn>
                <a:cxn ang="0">
                  <a:pos x="122" y="1411"/>
                </a:cxn>
                <a:cxn ang="0">
                  <a:pos x="180" y="1399"/>
                </a:cxn>
                <a:cxn ang="0">
                  <a:pos x="233" y="1325"/>
                </a:cxn>
                <a:cxn ang="0">
                  <a:pos x="250" y="1252"/>
                </a:cxn>
                <a:cxn ang="0">
                  <a:pos x="279" y="1092"/>
                </a:cxn>
                <a:cxn ang="0">
                  <a:pos x="320" y="871"/>
                </a:cxn>
                <a:cxn ang="0">
                  <a:pos x="355" y="663"/>
                </a:cxn>
                <a:cxn ang="0">
                  <a:pos x="378" y="521"/>
                </a:cxn>
                <a:cxn ang="0">
                  <a:pos x="239" y="497"/>
                </a:cxn>
                <a:cxn ang="0">
                  <a:pos x="221" y="485"/>
                </a:cxn>
                <a:cxn ang="0">
                  <a:pos x="227" y="454"/>
                </a:cxn>
                <a:cxn ang="0">
                  <a:pos x="244" y="442"/>
                </a:cxn>
                <a:cxn ang="0">
                  <a:pos x="413" y="344"/>
                </a:cxn>
                <a:cxn ang="0">
                  <a:pos x="442" y="209"/>
                </a:cxn>
                <a:cxn ang="0">
                  <a:pos x="471" y="123"/>
                </a:cxn>
                <a:cxn ang="0">
                  <a:pos x="582" y="12"/>
                </a:cxn>
              </a:cxnLst>
              <a:rect l="0" t="0" r="r" b="b"/>
              <a:pathLst>
                <a:path w="803" h="1460">
                  <a:moveTo>
                    <a:pt x="652" y="0"/>
                  </a:moveTo>
                  <a:lnTo>
                    <a:pt x="710" y="6"/>
                  </a:lnTo>
                  <a:lnTo>
                    <a:pt x="756" y="31"/>
                  </a:lnTo>
                  <a:lnTo>
                    <a:pt x="791" y="68"/>
                  </a:lnTo>
                  <a:lnTo>
                    <a:pt x="803" y="117"/>
                  </a:lnTo>
                  <a:lnTo>
                    <a:pt x="791" y="172"/>
                  </a:lnTo>
                  <a:lnTo>
                    <a:pt x="756" y="202"/>
                  </a:lnTo>
                  <a:lnTo>
                    <a:pt x="716" y="215"/>
                  </a:lnTo>
                  <a:lnTo>
                    <a:pt x="698" y="215"/>
                  </a:lnTo>
                  <a:lnTo>
                    <a:pt x="681" y="202"/>
                  </a:lnTo>
                  <a:lnTo>
                    <a:pt x="669" y="190"/>
                  </a:lnTo>
                  <a:lnTo>
                    <a:pt x="657" y="153"/>
                  </a:lnTo>
                  <a:lnTo>
                    <a:pt x="657" y="147"/>
                  </a:lnTo>
                  <a:lnTo>
                    <a:pt x="669" y="123"/>
                  </a:lnTo>
                  <a:lnTo>
                    <a:pt x="675" y="104"/>
                  </a:lnTo>
                  <a:lnTo>
                    <a:pt x="686" y="92"/>
                  </a:lnTo>
                  <a:lnTo>
                    <a:pt x="704" y="80"/>
                  </a:lnTo>
                  <a:lnTo>
                    <a:pt x="727" y="68"/>
                  </a:lnTo>
                  <a:lnTo>
                    <a:pt x="692" y="55"/>
                  </a:lnTo>
                  <a:lnTo>
                    <a:pt x="681" y="49"/>
                  </a:lnTo>
                  <a:lnTo>
                    <a:pt x="657" y="49"/>
                  </a:lnTo>
                  <a:lnTo>
                    <a:pt x="634" y="55"/>
                  </a:lnTo>
                  <a:lnTo>
                    <a:pt x="617" y="61"/>
                  </a:lnTo>
                  <a:lnTo>
                    <a:pt x="599" y="80"/>
                  </a:lnTo>
                  <a:lnTo>
                    <a:pt x="588" y="98"/>
                  </a:lnTo>
                  <a:lnTo>
                    <a:pt x="582" y="117"/>
                  </a:lnTo>
                  <a:lnTo>
                    <a:pt x="576" y="147"/>
                  </a:lnTo>
                  <a:lnTo>
                    <a:pt x="564" y="196"/>
                  </a:lnTo>
                  <a:lnTo>
                    <a:pt x="558" y="252"/>
                  </a:lnTo>
                  <a:lnTo>
                    <a:pt x="541" y="337"/>
                  </a:lnTo>
                  <a:lnTo>
                    <a:pt x="524" y="442"/>
                  </a:lnTo>
                  <a:lnTo>
                    <a:pt x="692" y="442"/>
                  </a:lnTo>
                  <a:lnTo>
                    <a:pt x="704" y="448"/>
                  </a:lnTo>
                  <a:lnTo>
                    <a:pt x="710" y="454"/>
                  </a:lnTo>
                  <a:lnTo>
                    <a:pt x="710" y="479"/>
                  </a:lnTo>
                  <a:lnTo>
                    <a:pt x="698" y="491"/>
                  </a:lnTo>
                  <a:lnTo>
                    <a:pt x="686" y="497"/>
                  </a:lnTo>
                  <a:lnTo>
                    <a:pt x="512" y="497"/>
                  </a:lnTo>
                  <a:lnTo>
                    <a:pt x="500" y="491"/>
                  </a:lnTo>
                  <a:lnTo>
                    <a:pt x="419" y="988"/>
                  </a:lnTo>
                  <a:lnTo>
                    <a:pt x="401" y="1080"/>
                  </a:lnTo>
                  <a:lnTo>
                    <a:pt x="355" y="1239"/>
                  </a:lnTo>
                  <a:lnTo>
                    <a:pt x="326" y="1313"/>
                  </a:lnTo>
                  <a:lnTo>
                    <a:pt x="303" y="1356"/>
                  </a:lnTo>
                  <a:lnTo>
                    <a:pt x="262" y="1405"/>
                  </a:lnTo>
                  <a:lnTo>
                    <a:pt x="209" y="1442"/>
                  </a:lnTo>
                  <a:lnTo>
                    <a:pt x="145" y="1460"/>
                  </a:lnTo>
                  <a:lnTo>
                    <a:pt x="93" y="1454"/>
                  </a:lnTo>
                  <a:lnTo>
                    <a:pt x="47" y="1429"/>
                  </a:lnTo>
                  <a:lnTo>
                    <a:pt x="12" y="1393"/>
                  </a:lnTo>
                  <a:lnTo>
                    <a:pt x="0" y="1343"/>
                  </a:lnTo>
                  <a:lnTo>
                    <a:pt x="12" y="1288"/>
                  </a:lnTo>
                  <a:lnTo>
                    <a:pt x="47" y="1258"/>
                  </a:lnTo>
                  <a:lnTo>
                    <a:pt x="87" y="1245"/>
                  </a:lnTo>
                  <a:lnTo>
                    <a:pt x="105" y="1245"/>
                  </a:lnTo>
                  <a:lnTo>
                    <a:pt x="122" y="1258"/>
                  </a:lnTo>
                  <a:lnTo>
                    <a:pt x="134" y="1270"/>
                  </a:lnTo>
                  <a:lnTo>
                    <a:pt x="145" y="1307"/>
                  </a:lnTo>
                  <a:lnTo>
                    <a:pt x="145" y="1313"/>
                  </a:lnTo>
                  <a:lnTo>
                    <a:pt x="134" y="1337"/>
                  </a:lnTo>
                  <a:lnTo>
                    <a:pt x="128" y="1356"/>
                  </a:lnTo>
                  <a:lnTo>
                    <a:pt x="116" y="1368"/>
                  </a:lnTo>
                  <a:lnTo>
                    <a:pt x="99" y="1380"/>
                  </a:lnTo>
                  <a:lnTo>
                    <a:pt x="76" y="1393"/>
                  </a:lnTo>
                  <a:lnTo>
                    <a:pt x="99" y="1405"/>
                  </a:lnTo>
                  <a:lnTo>
                    <a:pt x="122" y="1411"/>
                  </a:lnTo>
                  <a:lnTo>
                    <a:pt x="145" y="1411"/>
                  </a:lnTo>
                  <a:lnTo>
                    <a:pt x="180" y="1399"/>
                  </a:lnTo>
                  <a:lnTo>
                    <a:pt x="209" y="1368"/>
                  </a:lnTo>
                  <a:lnTo>
                    <a:pt x="233" y="1325"/>
                  </a:lnTo>
                  <a:lnTo>
                    <a:pt x="244" y="1282"/>
                  </a:lnTo>
                  <a:lnTo>
                    <a:pt x="250" y="1252"/>
                  </a:lnTo>
                  <a:lnTo>
                    <a:pt x="262" y="1184"/>
                  </a:lnTo>
                  <a:lnTo>
                    <a:pt x="279" y="1092"/>
                  </a:lnTo>
                  <a:lnTo>
                    <a:pt x="297" y="988"/>
                  </a:lnTo>
                  <a:lnTo>
                    <a:pt x="320" y="871"/>
                  </a:lnTo>
                  <a:lnTo>
                    <a:pt x="337" y="761"/>
                  </a:lnTo>
                  <a:lnTo>
                    <a:pt x="355" y="663"/>
                  </a:lnTo>
                  <a:lnTo>
                    <a:pt x="366" y="577"/>
                  </a:lnTo>
                  <a:lnTo>
                    <a:pt x="378" y="521"/>
                  </a:lnTo>
                  <a:lnTo>
                    <a:pt x="384" y="497"/>
                  </a:lnTo>
                  <a:lnTo>
                    <a:pt x="239" y="497"/>
                  </a:lnTo>
                  <a:lnTo>
                    <a:pt x="227" y="491"/>
                  </a:lnTo>
                  <a:lnTo>
                    <a:pt x="221" y="485"/>
                  </a:lnTo>
                  <a:lnTo>
                    <a:pt x="221" y="460"/>
                  </a:lnTo>
                  <a:lnTo>
                    <a:pt x="227" y="454"/>
                  </a:lnTo>
                  <a:lnTo>
                    <a:pt x="239" y="448"/>
                  </a:lnTo>
                  <a:lnTo>
                    <a:pt x="244" y="442"/>
                  </a:lnTo>
                  <a:lnTo>
                    <a:pt x="396" y="442"/>
                  </a:lnTo>
                  <a:lnTo>
                    <a:pt x="413" y="344"/>
                  </a:lnTo>
                  <a:lnTo>
                    <a:pt x="425" y="264"/>
                  </a:lnTo>
                  <a:lnTo>
                    <a:pt x="442" y="209"/>
                  </a:lnTo>
                  <a:lnTo>
                    <a:pt x="454" y="160"/>
                  </a:lnTo>
                  <a:lnTo>
                    <a:pt x="471" y="123"/>
                  </a:lnTo>
                  <a:lnTo>
                    <a:pt x="518" y="55"/>
                  </a:lnTo>
                  <a:lnTo>
                    <a:pt x="582" y="12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6237" y="3021"/>
              <a:ext cx="1426" cy="1509"/>
            </a:xfrm>
            <a:custGeom>
              <a:avLst/>
              <a:gdLst/>
              <a:ahLst/>
              <a:cxnLst>
                <a:cxn ang="0">
                  <a:pos x="698" y="0"/>
                </a:cxn>
                <a:cxn ang="0">
                  <a:pos x="733" y="0"/>
                </a:cxn>
                <a:cxn ang="0">
                  <a:pos x="739" y="12"/>
                </a:cxn>
                <a:cxn ang="0">
                  <a:pos x="751" y="18"/>
                </a:cxn>
                <a:cxn ang="0">
                  <a:pos x="751" y="30"/>
                </a:cxn>
                <a:cxn ang="0">
                  <a:pos x="757" y="43"/>
                </a:cxn>
                <a:cxn ang="0">
                  <a:pos x="757" y="705"/>
                </a:cxn>
                <a:cxn ang="0">
                  <a:pos x="1385" y="705"/>
                </a:cxn>
                <a:cxn ang="0">
                  <a:pos x="1397" y="711"/>
                </a:cxn>
                <a:cxn ang="0">
                  <a:pos x="1408" y="711"/>
                </a:cxn>
                <a:cxn ang="0">
                  <a:pos x="1414" y="724"/>
                </a:cxn>
                <a:cxn ang="0">
                  <a:pos x="1426" y="736"/>
                </a:cxn>
                <a:cxn ang="0">
                  <a:pos x="1426" y="773"/>
                </a:cxn>
                <a:cxn ang="0">
                  <a:pos x="1414" y="785"/>
                </a:cxn>
                <a:cxn ang="0">
                  <a:pos x="1408" y="797"/>
                </a:cxn>
                <a:cxn ang="0">
                  <a:pos x="1397" y="797"/>
                </a:cxn>
                <a:cxn ang="0">
                  <a:pos x="1385" y="803"/>
                </a:cxn>
                <a:cxn ang="0">
                  <a:pos x="757" y="803"/>
                </a:cxn>
                <a:cxn ang="0">
                  <a:pos x="757" y="1466"/>
                </a:cxn>
                <a:cxn ang="0">
                  <a:pos x="751" y="1478"/>
                </a:cxn>
                <a:cxn ang="0">
                  <a:pos x="751" y="1490"/>
                </a:cxn>
                <a:cxn ang="0">
                  <a:pos x="739" y="1497"/>
                </a:cxn>
                <a:cxn ang="0">
                  <a:pos x="733" y="1509"/>
                </a:cxn>
                <a:cxn ang="0">
                  <a:pos x="698" y="1509"/>
                </a:cxn>
                <a:cxn ang="0">
                  <a:pos x="687" y="1497"/>
                </a:cxn>
                <a:cxn ang="0">
                  <a:pos x="675" y="1490"/>
                </a:cxn>
                <a:cxn ang="0">
                  <a:pos x="675" y="1478"/>
                </a:cxn>
                <a:cxn ang="0">
                  <a:pos x="669" y="1466"/>
                </a:cxn>
                <a:cxn ang="0">
                  <a:pos x="669" y="803"/>
                </a:cxn>
                <a:cxn ang="0">
                  <a:pos x="41" y="803"/>
                </a:cxn>
                <a:cxn ang="0">
                  <a:pos x="29" y="797"/>
                </a:cxn>
                <a:cxn ang="0">
                  <a:pos x="18" y="797"/>
                </a:cxn>
                <a:cxn ang="0">
                  <a:pos x="12" y="785"/>
                </a:cxn>
                <a:cxn ang="0">
                  <a:pos x="0" y="773"/>
                </a:cxn>
                <a:cxn ang="0">
                  <a:pos x="0" y="736"/>
                </a:cxn>
                <a:cxn ang="0">
                  <a:pos x="12" y="724"/>
                </a:cxn>
                <a:cxn ang="0">
                  <a:pos x="18" y="711"/>
                </a:cxn>
                <a:cxn ang="0">
                  <a:pos x="29" y="711"/>
                </a:cxn>
                <a:cxn ang="0">
                  <a:pos x="41" y="705"/>
                </a:cxn>
                <a:cxn ang="0">
                  <a:pos x="669" y="705"/>
                </a:cxn>
                <a:cxn ang="0">
                  <a:pos x="669" y="43"/>
                </a:cxn>
                <a:cxn ang="0">
                  <a:pos x="675" y="30"/>
                </a:cxn>
                <a:cxn ang="0">
                  <a:pos x="675" y="18"/>
                </a:cxn>
                <a:cxn ang="0">
                  <a:pos x="687" y="12"/>
                </a:cxn>
                <a:cxn ang="0">
                  <a:pos x="698" y="0"/>
                </a:cxn>
              </a:cxnLst>
              <a:rect l="0" t="0" r="r" b="b"/>
              <a:pathLst>
                <a:path w="1426" h="1509">
                  <a:moveTo>
                    <a:pt x="698" y="0"/>
                  </a:moveTo>
                  <a:lnTo>
                    <a:pt x="733" y="0"/>
                  </a:lnTo>
                  <a:lnTo>
                    <a:pt x="739" y="12"/>
                  </a:lnTo>
                  <a:lnTo>
                    <a:pt x="751" y="18"/>
                  </a:lnTo>
                  <a:lnTo>
                    <a:pt x="751" y="30"/>
                  </a:lnTo>
                  <a:lnTo>
                    <a:pt x="757" y="43"/>
                  </a:lnTo>
                  <a:lnTo>
                    <a:pt x="757" y="705"/>
                  </a:lnTo>
                  <a:lnTo>
                    <a:pt x="1385" y="705"/>
                  </a:lnTo>
                  <a:lnTo>
                    <a:pt x="1397" y="711"/>
                  </a:lnTo>
                  <a:lnTo>
                    <a:pt x="1408" y="711"/>
                  </a:lnTo>
                  <a:lnTo>
                    <a:pt x="1414" y="724"/>
                  </a:lnTo>
                  <a:lnTo>
                    <a:pt x="1426" y="736"/>
                  </a:lnTo>
                  <a:lnTo>
                    <a:pt x="1426" y="773"/>
                  </a:lnTo>
                  <a:lnTo>
                    <a:pt x="1414" y="785"/>
                  </a:lnTo>
                  <a:lnTo>
                    <a:pt x="1408" y="797"/>
                  </a:lnTo>
                  <a:lnTo>
                    <a:pt x="1397" y="797"/>
                  </a:lnTo>
                  <a:lnTo>
                    <a:pt x="1385" y="803"/>
                  </a:lnTo>
                  <a:lnTo>
                    <a:pt x="757" y="803"/>
                  </a:lnTo>
                  <a:lnTo>
                    <a:pt x="757" y="1466"/>
                  </a:lnTo>
                  <a:lnTo>
                    <a:pt x="751" y="1478"/>
                  </a:lnTo>
                  <a:lnTo>
                    <a:pt x="751" y="1490"/>
                  </a:lnTo>
                  <a:lnTo>
                    <a:pt x="739" y="1497"/>
                  </a:lnTo>
                  <a:lnTo>
                    <a:pt x="733" y="1509"/>
                  </a:lnTo>
                  <a:lnTo>
                    <a:pt x="698" y="1509"/>
                  </a:lnTo>
                  <a:lnTo>
                    <a:pt x="687" y="1497"/>
                  </a:lnTo>
                  <a:lnTo>
                    <a:pt x="675" y="1490"/>
                  </a:lnTo>
                  <a:lnTo>
                    <a:pt x="675" y="1478"/>
                  </a:lnTo>
                  <a:lnTo>
                    <a:pt x="669" y="1466"/>
                  </a:lnTo>
                  <a:lnTo>
                    <a:pt x="669" y="803"/>
                  </a:lnTo>
                  <a:lnTo>
                    <a:pt x="41" y="803"/>
                  </a:lnTo>
                  <a:lnTo>
                    <a:pt x="29" y="797"/>
                  </a:lnTo>
                  <a:lnTo>
                    <a:pt x="18" y="797"/>
                  </a:lnTo>
                  <a:lnTo>
                    <a:pt x="12" y="785"/>
                  </a:lnTo>
                  <a:lnTo>
                    <a:pt x="0" y="773"/>
                  </a:lnTo>
                  <a:lnTo>
                    <a:pt x="0" y="736"/>
                  </a:lnTo>
                  <a:lnTo>
                    <a:pt x="12" y="724"/>
                  </a:lnTo>
                  <a:lnTo>
                    <a:pt x="18" y="711"/>
                  </a:lnTo>
                  <a:lnTo>
                    <a:pt x="29" y="711"/>
                  </a:lnTo>
                  <a:lnTo>
                    <a:pt x="41" y="705"/>
                  </a:lnTo>
                  <a:lnTo>
                    <a:pt x="669" y="705"/>
                  </a:lnTo>
                  <a:lnTo>
                    <a:pt x="669" y="43"/>
                  </a:lnTo>
                  <a:lnTo>
                    <a:pt x="675" y="30"/>
                  </a:lnTo>
                  <a:lnTo>
                    <a:pt x="675" y="18"/>
                  </a:lnTo>
                  <a:lnTo>
                    <a:pt x="687" y="12"/>
                  </a:lnTo>
                  <a:lnTo>
                    <a:pt x="6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18401" y="2800"/>
              <a:ext cx="1414" cy="1540"/>
            </a:xfrm>
            <a:custGeom>
              <a:avLst/>
              <a:gdLst/>
              <a:ahLst/>
              <a:cxnLst>
                <a:cxn ang="0">
                  <a:pos x="425" y="0"/>
                </a:cxn>
                <a:cxn ang="0">
                  <a:pos x="1403" y="0"/>
                </a:cxn>
                <a:cxn ang="0">
                  <a:pos x="1414" y="6"/>
                </a:cxn>
                <a:cxn ang="0">
                  <a:pos x="1414" y="43"/>
                </a:cxn>
                <a:cxn ang="0">
                  <a:pos x="216" y="1454"/>
                </a:cxn>
                <a:cxn ang="0">
                  <a:pos x="582" y="1454"/>
                </a:cxn>
                <a:cxn ang="0">
                  <a:pos x="710" y="1448"/>
                </a:cxn>
                <a:cxn ang="0">
                  <a:pos x="809" y="1423"/>
                </a:cxn>
                <a:cxn ang="0">
                  <a:pos x="896" y="1386"/>
                </a:cxn>
                <a:cxn ang="0">
                  <a:pos x="966" y="1337"/>
                </a:cxn>
                <a:cxn ang="0">
                  <a:pos x="1024" y="1270"/>
                </a:cxn>
                <a:cxn ang="0">
                  <a:pos x="1071" y="1190"/>
                </a:cxn>
                <a:cxn ang="0">
                  <a:pos x="1112" y="1098"/>
                </a:cxn>
                <a:cxn ang="0">
                  <a:pos x="1147" y="988"/>
                </a:cxn>
                <a:cxn ang="0">
                  <a:pos x="1152" y="963"/>
                </a:cxn>
                <a:cxn ang="0">
                  <a:pos x="1164" y="951"/>
                </a:cxn>
                <a:cxn ang="0">
                  <a:pos x="1164" y="938"/>
                </a:cxn>
                <a:cxn ang="0">
                  <a:pos x="1176" y="932"/>
                </a:cxn>
                <a:cxn ang="0">
                  <a:pos x="1193" y="932"/>
                </a:cxn>
                <a:cxn ang="0">
                  <a:pos x="1205" y="938"/>
                </a:cxn>
                <a:cxn ang="0">
                  <a:pos x="1211" y="951"/>
                </a:cxn>
                <a:cxn ang="0">
                  <a:pos x="1211" y="975"/>
                </a:cxn>
                <a:cxn ang="0">
                  <a:pos x="1205" y="994"/>
                </a:cxn>
                <a:cxn ang="0">
                  <a:pos x="1053" y="1491"/>
                </a:cxn>
                <a:cxn ang="0">
                  <a:pos x="1048" y="1509"/>
                </a:cxn>
                <a:cxn ang="0">
                  <a:pos x="1042" y="1521"/>
                </a:cxn>
                <a:cxn ang="0">
                  <a:pos x="1030" y="1534"/>
                </a:cxn>
                <a:cxn ang="0">
                  <a:pos x="1019" y="1534"/>
                </a:cxn>
                <a:cxn ang="0">
                  <a:pos x="1007" y="1540"/>
                </a:cxn>
                <a:cxn ang="0">
                  <a:pos x="12" y="1540"/>
                </a:cxn>
                <a:cxn ang="0">
                  <a:pos x="0" y="1534"/>
                </a:cxn>
                <a:cxn ang="0">
                  <a:pos x="0" y="1503"/>
                </a:cxn>
                <a:cxn ang="0">
                  <a:pos x="6" y="1497"/>
                </a:cxn>
                <a:cxn ang="0">
                  <a:pos x="6" y="1484"/>
                </a:cxn>
                <a:cxn ang="0">
                  <a:pos x="1205" y="67"/>
                </a:cxn>
                <a:cxn ang="0">
                  <a:pos x="856" y="67"/>
                </a:cxn>
                <a:cxn ang="0">
                  <a:pos x="722" y="80"/>
                </a:cxn>
                <a:cxn ang="0">
                  <a:pos x="617" y="104"/>
                </a:cxn>
                <a:cxn ang="0">
                  <a:pos x="530" y="147"/>
                </a:cxn>
                <a:cxn ang="0">
                  <a:pos x="460" y="209"/>
                </a:cxn>
                <a:cxn ang="0">
                  <a:pos x="408" y="288"/>
                </a:cxn>
                <a:cxn ang="0">
                  <a:pos x="361" y="380"/>
                </a:cxn>
                <a:cxn ang="0">
                  <a:pos x="326" y="485"/>
                </a:cxn>
                <a:cxn ang="0">
                  <a:pos x="315" y="497"/>
                </a:cxn>
                <a:cxn ang="0">
                  <a:pos x="309" y="509"/>
                </a:cxn>
                <a:cxn ang="0">
                  <a:pos x="286" y="509"/>
                </a:cxn>
                <a:cxn ang="0">
                  <a:pos x="274" y="503"/>
                </a:cxn>
                <a:cxn ang="0">
                  <a:pos x="274" y="497"/>
                </a:cxn>
                <a:cxn ang="0">
                  <a:pos x="268" y="491"/>
                </a:cxn>
                <a:cxn ang="0">
                  <a:pos x="268" y="466"/>
                </a:cxn>
                <a:cxn ang="0">
                  <a:pos x="274" y="454"/>
                </a:cxn>
                <a:cxn ang="0">
                  <a:pos x="390" y="43"/>
                </a:cxn>
                <a:cxn ang="0">
                  <a:pos x="396" y="24"/>
                </a:cxn>
                <a:cxn ang="0">
                  <a:pos x="402" y="12"/>
                </a:cxn>
                <a:cxn ang="0">
                  <a:pos x="425" y="0"/>
                </a:cxn>
              </a:cxnLst>
              <a:rect l="0" t="0" r="r" b="b"/>
              <a:pathLst>
                <a:path w="1414" h="1540">
                  <a:moveTo>
                    <a:pt x="425" y="0"/>
                  </a:moveTo>
                  <a:lnTo>
                    <a:pt x="1403" y="0"/>
                  </a:lnTo>
                  <a:lnTo>
                    <a:pt x="1414" y="6"/>
                  </a:lnTo>
                  <a:lnTo>
                    <a:pt x="1414" y="43"/>
                  </a:lnTo>
                  <a:lnTo>
                    <a:pt x="216" y="1454"/>
                  </a:lnTo>
                  <a:lnTo>
                    <a:pt x="582" y="1454"/>
                  </a:lnTo>
                  <a:lnTo>
                    <a:pt x="710" y="1448"/>
                  </a:lnTo>
                  <a:lnTo>
                    <a:pt x="809" y="1423"/>
                  </a:lnTo>
                  <a:lnTo>
                    <a:pt x="896" y="1386"/>
                  </a:lnTo>
                  <a:lnTo>
                    <a:pt x="966" y="1337"/>
                  </a:lnTo>
                  <a:lnTo>
                    <a:pt x="1024" y="1270"/>
                  </a:lnTo>
                  <a:lnTo>
                    <a:pt x="1071" y="1190"/>
                  </a:lnTo>
                  <a:lnTo>
                    <a:pt x="1112" y="1098"/>
                  </a:lnTo>
                  <a:lnTo>
                    <a:pt x="1147" y="988"/>
                  </a:lnTo>
                  <a:lnTo>
                    <a:pt x="1152" y="963"/>
                  </a:lnTo>
                  <a:lnTo>
                    <a:pt x="1164" y="951"/>
                  </a:lnTo>
                  <a:lnTo>
                    <a:pt x="1164" y="938"/>
                  </a:lnTo>
                  <a:lnTo>
                    <a:pt x="1176" y="932"/>
                  </a:lnTo>
                  <a:lnTo>
                    <a:pt x="1193" y="932"/>
                  </a:lnTo>
                  <a:lnTo>
                    <a:pt x="1205" y="938"/>
                  </a:lnTo>
                  <a:lnTo>
                    <a:pt x="1211" y="951"/>
                  </a:lnTo>
                  <a:lnTo>
                    <a:pt x="1211" y="975"/>
                  </a:lnTo>
                  <a:lnTo>
                    <a:pt x="1205" y="994"/>
                  </a:lnTo>
                  <a:lnTo>
                    <a:pt x="1053" y="1491"/>
                  </a:lnTo>
                  <a:lnTo>
                    <a:pt x="1048" y="1509"/>
                  </a:lnTo>
                  <a:lnTo>
                    <a:pt x="1042" y="1521"/>
                  </a:lnTo>
                  <a:lnTo>
                    <a:pt x="1030" y="1534"/>
                  </a:lnTo>
                  <a:lnTo>
                    <a:pt x="1019" y="1534"/>
                  </a:lnTo>
                  <a:lnTo>
                    <a:pt x="1007" y="1540"/>
                  </a:lnTo>
                  <a:lnTo>
                    <a:pt x="12" y="1540"/>
                  </a:lnTo>
                  <a:lnTo>
                    <a:pt x="0" y="1534"/>
                  </a:lnTo>
                  <a:lnTo>
                    <a:pt x="0" y="1503"/>
                  </a:lnTo>
                  <a:lnTo>
                    <a:pt x="6" y="1497"/>
                  </a:lnTo>
                  <a:lnTo>
                    <a:pt x="6" y="1484"/>
                  </a:lnTo>
                  <a:lnTo>
                    <a:pt x="1205" y="67"/>
                  </a:lnTo>
                  <a:lnTo>
                    <a:pt x="856" y="67"/>
                  </a:lnTo>
                  <a:lnTo>
                    <a:pt x="722" y="80"/>
                  </a:lnTo>
                  <a:lnTo>
                    <a:pt x="617" y="104"/>
                  </a:lnTo>
                  <a:lnTo>
                    <a:pt x="530" y="147"/>
                  </a:lnTo>
                  <a:lnTo>
                    <a:pt x="460" y="209"/>
                  </a:lnTo>
                  <a:lnTo>
                    <a:pt x="408" y="288"/>
                  </a:lnTo>
                  <a:lnTo>
                    <a:pt x="361" y="380"/>
                  </a:lnTo>
                  <a:lnTo>
                    <a:pt x="326" y="485"/>
                  </a:lnTo>
                  <a:lnTo>
                    <a:pt x="315" y="497"/>
                  </a:lnTo>
                  <a:lnTo>
                    <a:pt x="309" y="509"/>
                  </a:lnTo>
                  <a:lnTo>
                    <a:pt x="286" y="509"/>
                  </a:lnTo>
                  <a:lnTo>
                    <a:pt x="274" y="503"/>
                  </a:lnTo>
                  <a:lnTo>
                    <a:pt x="274" y="497"/>
                  </a:lnTo>
                  <a:lnTo>
                    <a:pt x="268" y="491"/>
                  </a:lnTo>
                  <a:lnTo>
                    <a:pt x="268" y="466"/>
                  </a:lnTo>
                  <a:lnTo>
                    <a:pt x="274" y="454"/>
                  </a:lnTo>
                  <a:lnTo>
                    <a:pt x="390" y="43"/>
                  </a:lnTo>
                  <a:lnTo>
                    <a:pt x="396" y="24"/>
                  </a:lnTo>
                  <a:lnTo>
                    <a:pt x="402" y="12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19792" y="3965"/>
              <a:ext cx="878" cy="1043"/>
            </a:xfrm>
            <a:custGeom>
              <a:avLst/>
              <a:gdLst/>
              <a:ahLst/>
              <a:cxnLst>
                <a:cxn ang="0">
                  <a:pos x="396" y="13"/>
                </a:cxn>
                <a:cxn ang="0">
                  <a:pos x="512" y="105"/>
                </a:cxn>
                <a:cxn ang="0">
                  <a:pos x="599" y="313"/>
                </a:cxn>
                <a:cxn ang="0">
                  <a:pos x="622" y="436"/>
                </a:cxn>
                <a:cxn ang="0">
                  <a:pos x="628" y="485"/>
                </a:cxn>
                <a:cxn ang="0">
                  <a:pos x="733" y="234"/>
                </a:cxn>
                <a:cxn ang="0">
                  <a:pos x="838" y="19"/>
                </a:cxn>
                <a:cxn ang="0">
                  <a:pos x="878" y="31"/>
                </a:cxn>
                <a:cxn ang="0">
                  <a:pos x="873" y="56"/>
                </a:cxn>
                <a:cxn ang="0">
                  <a:pos x="791" y="221"/>
                </a:cxn>
                <a:cxn ang="0">
                  <a:pos x="750" y="319"/>
                </a:cxn>
                <a:cxn ang="0">
                  <a:pos x="710" y="430"/>
                </a:cxn>
                <a:cxn ang="0">
                  <a:pos x="657" y="571"/>
                </a:cxn>
                <a:cxn ang="0">
                  <a:pos x="628" y="669"/>
                </a:cxn>
                <a:cxn ang="0">
                  <a:pos x="599" y="835"/>
                </a:cxn>
                <a:cxn ang="0">
                  <a:pos x="570" y="964"/>
                </a:cxn>
                <a:cxn ang="0">
                  <a:pos x="553" y="1013"/>
                </a:cxn>
                <a:cxn ang="0">
                  <a:pos x="529" y="1043"/>
                </a:cxn>
                <a:cxn ang="0">
                  <a:pos x="500" y="1037"/>
                </a:cxn>
                <a:cxn ang="0">
                  <a:pos x="489" y="1019"/>
                </a:cxn>
                <a:cxn ang="0">
                  <a:pos x="494" y="964"/>
                </a:cxn>
                <a:cxn ang="0">
                  <a:pos x="524" y="823"/>
                </a:cxn>
                <a:cxn ang="0">
                  <a:pos x="576" y="645"/>
                </a:cxn>
                <a:cxn ang="0">
                  <a:pos x="582" y="485"/>
                </a:cxn>
                <a:cxn ang="0">
                  <a:pos x="558" y="344"/>
                </a:cxn>
                <a:cxn ang="0">
                  <a:pos x="500" y="221"/>
                </a:cxn>
                <a:cxn ang="0">
                  <a:pos x="384" y="142"/>
                </a:cxn>
                <a:cxn ang="0">
                  <a:pos x="227" y="142"/>
                </a:cxn>
                <a:cxn ang="0">
                  <a:pos x="99" y="215"/>
                </a:cxn>
                <a:cxn ang="0">
                  <a:pos x="46" y="301"/>
                </a:cxn>
                <a:cxn ang="0">
                  <a:pos x="12" y="307"/>
                </a:cxn>
                <a:cxn ang="0">
                  <a:pos x="0" y="289"/>
                </a:cxn>
                <a:cxn ang="0">
                  <a:pos x="23" y="221"/>
                </a:cxn>
                <a:cxn ang="0">
                  <a:pos x="110" y="92"/>
                </a:cxn>
                <a:cxn ang="0">
                  <a:pos x="238" y="13"/>
                </a:cxn>
              </a:cxnLst>
              <a:rect l="0" t="0" r="r" b="b"/>
              <a:pathLst>
                <a:path w="878" h="1043">
                  <a:moveTo>
                    <a:pt x="320" y="0"/>
                  </a:moveTo>
                  <a:lnTo>
                    <a:pt x="396" y="13"/>
                  </a:lnTo>
                  <a:lnTo>
                    <a:pt x="460" y="50"/>
                  </a:lnTo>
                  <a:lnTo>
                    <a:pt x="512" y="105"/>
                  </a:lnTo>
                  <a:lnTo>
                    <a:pt x="582" y="240"/>
                  </a:lnTo>
                  <a:lnTo>
                    <a:pt x="599" y="313"/>
                  </a:lnTo>
                  <a:lnTo>
                    <a:pt x="617" y="381"/>
                  </a:lnTo>
                  <a:lnTo>
                    <a:pt x="622" y="436"/>
                  </a:lnTo>
                  <a:lnTo>
                    <a:pt x="628" y="479"/>
                  </a:lnTo>
                  <a:lnTo>
                    <a:pt x="628" y="485"/>
                  </a:lnTo>
                  <a:lnTo>
                    <a:pt x="698" y="313"/>
                  </a:lnTo>
                  <a:lnTo>
                    <a:pt x="733" y="234"/>
                  </a:lnTo>
                  <a:lnTo>
                    <a:pt x="832" y="25"/>
                  </a:lnTo>
                  <a:lnTo>
                    <a:pt x="838" y="19"/>
                  </a:lnTo>
                  <a:lnTo>
                    <a:pt x="867" y="19"/>
                  </a:lnTo>
                  <a:lnTo>
                    <a:pt x="878" y="31"/>
                  </a:lnTo>
                  <a:lnTo>
                    <a:pt x="878" y="50"/>
                  </a:lnTo>
                  <a:lnTo>
                    <a:pt x="873" y="56"/>
                  </a:lnTo>
                  <a:lnTo>
                    <a:pt x="826" y="148"/>
                  </a:lnTo>
                  <a:lnTo>
                    <a:pt x="791" y="221"/>
                  </a:lnTo>
                  <a:lnTo>
                    <a:pt x="768" y="277"/>
                  </a:lnTo>
                  <a:lnTo>
                    <a:pt x="750" y="319"/>
                  </a:lnTo>
                  <a:lnTo>
                    <a:pt x="733" y="369"/>
                  </a:lnTo>
                  <a:lnTo>
                    <a:pt x="710" y="430"/>
                  </a:lnTo>
                  <a:lnTo>
                    <a:pt x="681" y="504"/>
                  </a:lnTo>
                  <a:lnTo>
                    <a:pt x="657" y="571"/>
                  </a:lnTo>
                  <a:lnTo>
                    <a:pt x="640" y="626"/>
                  </a:lnTo>
                  <a:lnTo>
                    <a:pt x="628" y="669"/>
                  </a:lnTo>
                  <a:lnTo>
                    <a:pt x="617" y="755"/>
                  </a:lnTo>
                  <a:lnTo>
                    <a:pt x="599" y="835"/>
                  </a:lnTo>
                  <a:lnTo>
                    <a:pt x="587" y="908"/>
                  </a:lnTo>
                  <a:lnTo>
                    <a:pt x="570" y="964"/>
                  </a:lnTo>
                  <a:lnTo>
                    <a:pt x="558" y="994"/>
                  </a:lnTo>
                  <a:lnTo>
                    <a:pt x="553" y="1013"/>
                  </a:lnTo>
                  <a:lnTo>
                    <a:pt x="541" y="1031"/>
                  </a:lnTo>
                  <a:lnTo>
                    <a:pt x="529" y="1043"/>
                  </a:lnTo>
                  <a:lnTo>
                    <a:pt x="506" y="1043"/>
                  </a:lnTo>
                  <a:lnTo>
                    <a:pt x="500" y="1037"/>
                  </a:lnTo>
                  <a:lnTo>
                    <a:pt x="494" y="1025"/>
                  </a:lnTo>
                  <a:lnTo>
                    <a:pt x="489" y="1019"/>
                  </a:lnTo>
                  <a:lnTo>
                    <a:pt x="489" y="1007"/>
                  </a:lnTo>
                  <a:lnTo>
                    <a:pt x="494" y="964"/>
                  </a:lnTo>
                  <a:lnTo>
                    <a:pt x="506" y="902"/>
                  </a:lnTo>
                  <a:lnTo>
                    <a:pt x="524" y="823"/>
                  </a:lnTo>
                  <a:lnTo>
                    <a:pt x="570" y="663"/>
                  </a:lnTo>
                  <a:lnTo>
                    <a:pt x="576" y="645"/>
                  </a:lnTo>
                  <a:lnTo>
                    <a:pt x="582" y="608"/>
                  </a:lnTo>
                  <a:lnTo>
                    <a:pt x="582" y="485"/>
                  </a:lnTo>
                  <a:lnTo>
                    <a:pt x="570" y="411"/>
                  </a:lnTo>
                  <a:lnTo>
                    <a:pt x="558" y="344"/>
                  </a:lnTo>
                  <a:lnTo>
                    <a:pt x="535" y="277"/>
                  </a:lnTo>
                  <a:lnTo>
                    <a:pt x="500" y="221"/>
                  </a:lnTo>
                  <a:lnTo>
                    <a:pt x="448" y="172"/>
                  </a:lnTo>
                  <a:lnTo>
                    <a:pt x="384" y="142"/>
                  </a:lnTo>
                  <a:lnTo>
                    <a:pt x="302" y="129"/>
                  </a:lnTo>
                  <a:lnTo>
                    <a:pt x="227" y="142"/>
                  </a:lnTo>
                  <a:lnTo>
                    <a:pt x="157" y="166"/>
                  </a:lnTo>
                  <a:lnTo>
                    <a:pt x="99" y="215"/>
                  </a:lnTo>
                  <a:lnTo>
                    <a:pt x="58" y="277"/>
                  </a:lnTo>
                  <a:lnTo>
                    <a:pt x="46" y="301"/>
                  </a:lnTo>
                  <a:lnTo>
                    <a:pt x="41" y="307"/>
                  </a:lnTo>
                  <a:lnTo>
                    <a:pt x="12" y="307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6" y="270"/>
                  </a:lnTo>
                  <a:lnTo>
                    <a:pt x="23" y="221"/>
                  </a:lnTo>
                  <a:lnTo>
                    <a:pt x="52" y="160"/>
                  </a:lnTo>
                  <a:lnTo>
                    <a:pt x="110" y="92"/>
                  </a:lnTo>
                  <a:lnTo>
                    <a:pt x="169" y="50"/>
                  </a:lnTo>
                  <a:lnTo>
                    <a:pt x="238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8600" y="5943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Extends the central charge to a  </a:t>
            </a:r>
            <a:r>
              <a:rPr lang="en-US" sz="3200" dirty="0" smtClean="0">
                <a:solidFill>
                  <a:srgbClr val="FF6600"/>
                </a:solidFill>
                <a:sym typeface="Symbol"/>
              </a:rPr>
              <a:t> -</a:t>
            </a:r>
            <a:r>
              <a:rPr lang="en-US" sz="3200" dirty="0" smtClean="0">
                <a:solidFill>
                  <a:srgbClr val="FF6600"/>
                </a:solidFill>
              </a:rPr>
              <a:t> </a:t>
            </a:r>
            <a:r>
              <a:rPr lang="en-US" sz="3200" dirty="0" err="1" smtClean="0">
                <a:solidFill>
                  <a:srgbClr val="FF6600"/>
                </a:solidFill>
              </a:rPr>
              <a:t>torsor</a:t>
            </a:r>
            <a:r>
              <a:rPr lang="en-US" sz="3200" dirty="0" smtClean="0">
                <a:solidFill>
                  <a:srgbClr val="FF6600"/>
                </a:solidFill>
              </a:rPr>
              <a:t>  </a:t>
            </a:r>
            <a:r>
              <a:rPr lang="en-US" sz="3200" dirty="0" smtClean="0">
                <a:solidFill>
                  <a:srgbClr val="FF6600"/>
                </a:solidFill>
                <a:sym typeface="Symbol"/>
              </a:rPr>
              <a:t></a:t>
            </a:r>
            <a:r>
              <a:rPr lang="en-US" sz="3200" baseline="-25000" dirty="0" err="1" smtClean="0">
                <a:solidFill>
                  <a:srgbClr val="FF6600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rgbClr val="FF6600"/>
                </a:solidFill>
              </a:rPr>
              <a:t>    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Surface Defect in T[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z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srgbClr val="0066FF"/>
                </a:solidFill>
              </a:rPr>
              <a:t> C  we have a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canonical surface defect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743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It can be obtained from an M2-brane ending at x</a:t>
            </a:r>
            <a:r>
              <a:rPr lang="en-US" sz="2800" baseline="30000" dirty="0" smtClean="0">
                <a:solidFill>
                  <a:srgbClr val="FF0066"/>
                </a:solidFill>
              </a:rPr>
              <a:t>1</a:t>
            </a:r>
            <a:r>
              <a:rPr lang="en-US" sz="2800" dirty="0" smtClean="0">
                <a:solidFill>
                  <a:srgbClr val="FF0066"/>
                </a:solidFill>
              </a:rPr>
              <a:t>=x</a:t>
            </a:r>
            <a:r>
              <a:rPr lang="en-US" sz="2800" baseline="30000" dirty="0" smtClean="0">
                <a:solidFill>
                  <a:srgbClr val="FF0066"/>
                </a:solidFill>
              </a:rPr>
              <a:t>2</a:t>
            </a:r>
            <a:r>
              <a:rPr lang="en-US" sz="2800" dirty="0" smtClean="0">
                <a:solidFill>
                  <a:srgbClr val="FF0066"/>
                </a:solidFill>
              </a:rPr>
              <a:t>=0  in </a:t>
            </a:r>
            <a:r>
              <a:rPr lang="en-US" sz="28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FF0066"/>
                </a:solidFill>
              </a:rPr>
              <a:t>4</a:t>
            </a:r>
            <a:r>
              <a:rPr lang="en-US" sz="2800" dirty="0" smtClean="0">
                <a:solidFill>
                  <a:srgbClr val="FF0066"/>
                </a:solidFill>
              </a:rPr>
              <a:t> and z in 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810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In the IR the different </a:t>
            </a:r>
            <a:r>
              <a:rPr lang="en-US" sz="2400" dirty="0" err="1" smtClean="0">
                <a:solidFill>
                  <a:srgbClr val="009900"/>
                </a:solidFill>
              </a:rPr>
              <a:t>vacua</a:t>
            </a:r>
            <a:r>
              <a:rPr lang="en-US" sz="2400" dirty="0" smtClean="0">
                <a:solidFill>
                  <a:srgbClr val="009900"/>
                </a:solidFill>
              </a:rPr>
              <a:t> for this M2-brane are the different sheets in the fiber of the SW curve over z.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Therefore the </a:t>
            </a:r>
            <a:r>
              <a:rPr lang="en-US" sz="2400" dirty="0" err="1" smtClean="0">
                <a:solidFill>
                  <a:srgbClr val="6600FF"/>
                </a:solidFill>
              </a:rPr>
              <a:t>chiral</a:t>
            </a:r>
            <a:r>
              <a:rPr lang="en-US" sz="2400" dirty="0" smtClean="0">
                <a:solidFill>
                  <a:srgbClr val="6600FF"/>
                </a:solidFill>
              </a:rPr>
              <a:t> ring of the 2d theory should be the same as the equation for the SW curve!   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1331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38200" y="5943600"/>
            <a:ext cx="7772400" cy="622850"/>
            <a:chOff x="873" y="3862"/>
            <a:chExt cx="30860" cy="2473"/>
          </a:xfrm>
          <a:solidFill>
            <a:srgbClr val="6600FF"/>
          </a:solidFill>
        </p:grpSpPr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873" y="4221"/>
              <a:ext cx="1045" cy="1586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01" y="0"/>
                </a:cxn>
                <a:cxn ang="0">
                  <a:pos x="376" y="10"/>
                </a:cxn>
                <a:cxn ang="0">
                  <a:pos x="442" y="30"/>
                </a:cxn>
                <a:cxn ang="0">
                  <a:pos x="508" y="80"/>
                </a:cxn>
                <a:cxn ang="0">
                  <a:pos x="555" y="160"/>
                </a:cxn>
                <a:cxn ang="0">
                  <a:pos x="988" y="1446"/>
                </a:cxn>
                <a:cxn ang="0">
                  <a:pos x="998" y="1486"/>
                </a:cxn>
                <a:cxn ang="0">
                  <a:pos x="1035" y="1546"/>
                </a:cxn>
                <a:cxn ang="0">
                  <a:pos x="1045" y="1556"/>
                </a:cxn>
                <a:cxn ang="0">
                  <a:pos x="1045" y="1576"/>
                </a:cxn>
                <a:cxn ang="0">
                  <a:pos x="1035" y="1586"/>
                </a:cxn>
                <a:cxn ang="0">
                  <a:pos x="913" y="1586"/>
                </a:cxn>
                <a:cxn ang="0">
                  <a:pos x="894" y="1576"/>
                </a:cxn>
                <a:cxn ang="0">
                  <a:pos x="857" y="1536"/>
                </a:cxn>
                <a:cxn ang="0">
                  <a:pos x="828" y="1486"/>
                </a:cxn>
                <a:cxn ang="0">
                  <a:pos x="800" y="1396"/>
                </a:cxn>
                <a:cxn ang="0">
                  <a:pos x="762" y="1286"/>
                </a:cxn>
                <a:cxn ang="0">
                  <a:pos x="715" y="1157"/>
                </a:cxn>
                <a:cxn ang="0">
                  <a:pos x="678" y="1027"/>
                </a:cxn>
                <a:cxn ang="0">
                  <a:pos x="631" y="908"/>
                </a:cxn>
                <a:cxn ang="0">
                  <a:pos x="640" y="898"/>
                </a:cxn>
                <a:cxn ang="0">
                  <a:pos x="631" y="898"/>
                </a:cxn>
                <a:cxn ang="0">
                  <a:pos x="631" y="908"/>
                </a:cxn>
                <a:cxn ang="0">
                  <a:pos x="131" y="1536"/>
                </a:cxn>
                <a:cxn ang="0">
                  <a:pos x="122" y="1556"/>
                </a:cxn>
                <a:cxn ang="0">
                  <a:pos x="94" y="1586"/>
                </a:cxn>
                <a:cxn ang="0">
                  <a:pos x="37" y="1586"/>
                </a:cxn>
                <a:cxn ang="0">
                  <a:pos x="18" y="1576"/>
                </a:cxn>
                <a:cxn ang="0">
                  <a:pos x="9" y="1556"/>
                </a:cxn>
                <a:cxn ang="0">
                  <a:pos x="0" y="1526"/>
                </a:cxn>
                <a:cxn ang="0">
                  <a:pos x="0" y="1506"/>
                </a:cxn>
                <a:cxn ang="0">
                  <a:pos x="9" y="1496"/>
                </a:cxn>
                <a:cxn ang="0">
                  <a:pos x="18" y="1476"/>
                </a:cxn>
                <a:cxn ang="0">
                  <a:pos x="37" y="1456"/>
                </a:cxn>
                <a:cxn ang="0">
                  <a:pos x="631" y="838"/>
                </a:cxn>
                <a:cxn ang="0">
                  <a:pos x="423" y="219"/>
                </a:cxn>
                <a:cxn ang="0">
                  <a:pos x="386" y="130"/>
                </a:cxn>
                <a:cxn ang="0">
                  <a:pos x="357" y="80"/>
                </a:cxn>
                <a:cxn ang="0">
                  <a:pos x="320" y="50"/>
                </a:cxn>
                <a:cxn ang="0">
                  <a:pos x="282" y="40"/>
                </a:cxn>
                <a:cxn ang="0">
                  <a:pos x="273" y="40"/>
                </a:cxn>
                <a:cxn ang="0">
                  <a:pos x="263" y="30"/>
                </a:cxn>
                <a:cxn ang="0">
                  <a:pos x="263" y="10"/>
                </a:cxn>
                <a:cxn ang="0">
                  <a:pos x="282" y="0"/>
                </a:cxn>
              </a:cxnLst>
              <a:rect l="0" t="0" r="r" b="b"/>
              <a:pathLst>
                <a:path w="1045" h="1586">
                  <a:moveTo>
                    <a:pt x="282" y="0"/>
                  </a:moveTo>
                  <a:lnTo>
                    <a:pt x="301" y="0"/>
                  </a:lnTo>
                  <a:lnTo>
                    <a:pt x="376" y="10"/>
                  </a:lnTo>
                  <a:lnTo>
                    <a:pt x="442" y="30"/>
                  </a:lnTo>
                  <a:lnTo>
                    <a:pt x="508" y="80"/>
                  </a:lnTo>
                  <a:lnTo>
                    <a:pt x="555" y="160"/>
                  </a:lnTo>
                  <a:lnTo>
                    <a:pt x="988" y="1446"/>
                  </a:lnTo>
                  <a:lnTo>
                    <a:pt x="998" y="1486"/>
                  </a:lnTo>
                  <a:lnTo>
                    <a:pt x="1035" y="1546"/>
                  </a:lnTo>
                  <a:lnTo>
                    <a:pt x="1045" y="1556"/>
                  </a:lnTo>
                  <a:lnTo>
                    <a:pt x="1045" y="1576"/>
                  </a:lnTo>
                  <a:lnTo>
                    <a:pt x="1035" y="1586"/>
                  </a:lnTo>
                  <a:lnTo>
                    <a:pt x="913" y="1586"/>
                  </a:lnTo>
                  <a:lnTo>
                    <a:pt x="894" y="1576"/>
                  </a:lnTo>
                  <a:lnTo>
                    <a:pt x="857" y="1536"/>
                  </a:lnTo>
                  <a:lnTo>
                    <a:pt x="828" y="1486"/>
                  </a:lnTo>
                  <a:lnTo>
                    <a:pt x="800" y="1396"/>
                  </a:lnTo>
                  <a:lnTo>
                    <a:pt x="762" y="1286"/>
                  </a:lnTo>
                  <a:lnTo>
                    <a:pt x="715" y="1157"/>
                  </a:lnTo>
                  <a:lnTo>
                    <a:pt x="678" y="1027"/>
                  </a:lnTo>
                  <a:lnTo>
                    <a:pt x="631" y="908"/>
                  </a:lnTo>
                  <a:lnTo>
                    <a:pt x="640" y="898"/>
                  </a:lnTo>
                  <a:lnTo>
                    <a:pt x="631" y="898"/>
                  </a:lnTo>
                  <a:lnTo>
                    <a:pt x="631" y="908"/>
                  </a:lnTo>
                  <a:lnTo>
                    <a:pt x="131" y="1536"/>
                  </a:lnTo>
                  <a:lnTo>
                    <a:pt x="122" y="1556"/>
                  </a:lnTo>
                  <a:lnTo>
                    <a:pt x="94" y="1586"/>
                  </a:lnTo>
                  <a:lnTo>
                    <a:pt x="37" y="1586"/>
                  </a:lnTo>
                  <a:lnTo>
                    <a:pt x="18" y="1576"/>
                  </a:lnTo>
                  <a:lnTo>
                    <a:pt x="9" y="1556"/>
                  </a:lnTo>
                  <a:lnTo>
                    <a:pt x="0" y="1526"/>
                  </a:lnTo>
                  <a:lnTo>
                    <a:pt x="0" y="1506"/>
                  </a:lnTo>
                  <a:lnTo>
                    <a:pt x="9" y="1496"/>
                  </a:lnTo>
                  <a:lnTo>
                    <a:pt x="18" y="1476"/>
                  </a:lnTo>
                  <a:lnTo>
                    <a:pt x="37" y="1456"/>
                  </a:lnTo>
                  <a:lnTo>
                    <a:pt x="631" y="838"/>
                  </a:lnTo>
                  <a:lnTo>
                    <a:pt x="423" y="219"/>
                  </a:lnTo>
                  <a:lnTo>
                    <a:pt x="386" y="130"/>
                  </a:lnTo>
                  <a:lnTo>
                    <a:pt x="357" y="80"/>
                  </a:lnTo>
                  <a:lnTo>
                    <a:pt x="320" y="50"/>
                  </a:lnTo>
                  <a:lnTo>
                    <a:pt x="282" y="40"/>
                  </a:lnTo>
                  <a:lnTo>
                    <a:pt x="273" y="40"/>
                  </a:lnTo>
                  <a:lnTo>
                    <a:pt x="263" y="30"/>
                  </a:lnTo>
                  <a:lnTo>
                    <a:pt x="263" y="1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2078" y="3862"/>
              <a:ext cx="744" cy="1127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86" y="20"/>
                </a:cxn>
                <a:cxn ang="0">
                  <a:pos x="377" y="40"/>
                </a:cxn>
                <a:cxn ang="0">
                  <a:pos x="207" y="698"/>
                </a:cxn>
                <a:cxn ang="0">
                  <a:pos x="386" y="558"/>
                </a:cxn>
                <a:cxn ang="0">
                  <a:pos x="546" y="439"/>
                </a:cxn>
                <a:cxn ang="0">
                  <a:pos x="669" y="419"/>
                </a:cxn>
                <a:cxn ang="0">
                  <a:pos x="735" y="479"/>
                </a:cxn>
                <a:cxn ang="0">
                  <a:pos x="744" y="528"/>
                </a:cxn>
                <a:cxn ang="0">
                  <a:pos x="706" y="608"/>
                </a:cxn>
                <a:cxn ang="0">
                  <a:pos x="631" y="628"/>
                </a:cxn>
                <a:cxn ang="0">
                  <a:pos x="603" y="548"/>
                </a:cxn>
                <a:cxn ang="0">
                  <a:pos x="612" y="519"/>
                </a:cxn>
                <a:cxn ang="0">
                  <a:pos x="650" y="489"/>
                </a:cxn>
                <a:cxn ang="0">
                  <a:pos x="659" y="469"/>
                </a:cxn>
                <a:cxn ang="0">
                  <a:pos x="546" y="479"/>
                </a:cxn>
                <a:cxn ang="0">
                  <a:pos x="396" y="608"/>
                </a:cxn>
                <a:cxn ang="0">
                  <a:pos x="339" y="658"/>
                </a:cxn>
                <a:cxn ang="0">
                  <a:pos x="311" y="728"/>
                </a:cxn>
                <a:cxn ang="0">
                  <a:pos x="443" y="768"/>
                </a:cxn>
                <a:cxn ang="0">
                  <a:pos x="509" y="888"/>
                </a:cxn>
                <a:cxn ang="0">
                  <a:pos x="499" y="917"/>
                </a:cxn>
                <a:cxn ang="0">
                  <a:pos x="490" y="957"/>
                </a:cxn>
                <a:cxn ang="0">
                  <a:pos x="499" y="1057"/>
                </a:cxn>
                <a:cxn ang="0">
                  <a:pos x="546" y="1087"/>
                </a:cxn>
                <a:cxn ang="0">
                  <a:pos x="631" y="1027"/>
                </a:cxn>
                <a:cxn ang="0">
                  <a:pos x="678" y="907"/>
                </a:cxn>
                <a:cxn ang="0">
                  <a:pos x="687" y="868"/>
                </a:cxn>
                <a:cxn ang="0">
                  <a:pos x="725" y="878"/>
                </a:cxn>
                <a:cxn ang="0">
                  <a:pos x="706" y="947"/>
                </a:cxn>
                <a:cxn ang="0">
                  <a:pos x="650" y="1067"/>
                </a:cxn>
                <a:cxn ang="0">
                  <a:pos x="537" y="1127"/>
                </a:cxn>
                <a:cxn ang="0">
                  <a:pos x="424" y="1087"/>
                </a:cxn>
                <a:cxn ang="0">
                  <a:pos x="377" y="967"/>
                </a:cxn>
                <a:cxn ang="0">
                  <a:pos x="386" y="917"/>
                </a:cxn>
                <a:cxn ang="0">
                  <a:pos x="367" y="838"/>
                </a:cxn>
                <a:cxn ang="0">
                  <a:pos x="264" y="768"/>
                </a:cxn>
                <a:cxn ang="0">
                  <a:pos x="160" y="848"/>
                </a:cxn>
                <a:cxn ang="0">
                  <a:pos x="132" y="987"/>
                </a:cxn>
                <a:cxn ang="0">
                  <a:pos x="113" y="1067"/>
                </a:cxn>
                <a:cxn ang="0">
                  <a:pos x="75" y="1117"/>
                </a:cxn>
                <a:cxn ang="0">
                  <a:pos x="9" y="1107"/>
                </a:cxn>
                <a:cxn ang="0">
                  <a:pos x="0" y="1057"/>
                </a:cxn>
                <a:cxn ang="0">
                  <a:pos x="226" y="140"/>
                </a:cxn>
                <a:cxn ang="0">
                  <a:pos x="207" y="70"/>
                </a:cxn>
                <a:cxn ang="0">
                  <a:pos x="122" y="60"/>
                </a:cxn>
                <a:cxn ang="0">
                  <a:pos x="141" y="10"/>
                </a:cxn>
                <a:cxn ang="0">
                  <a:pos x="264" y="0"/>
                </a:cxn>
              </a:cxnLst>
              <a:rect l="0" t="0" r="r" b="b"/>
              <a:pathLst>
                <a:path w="744" h="1127">
                  <a:moveTo>
                    <a:pt x="264" y="0"/>
                  </a:moveTo>
                  <a:lnTo>
                    <a:pt x="377" y="0"/>
                  </a:lnTo>
                  <a:lnTo>
                    <a:pt x="386" y="10"/>
                  </a:lnTo>
                  <a:lnTo>
                    <a:pt x="386" y="20"/>
                  </a:lnTo>
                  <a:lnTo>
                    <a:pt x="377" y="30"/>
                  </a:lnTo>
                  <a:lnTo>
                    <a:pt x="377" y="40"/>
                  </a:lnTo>
                  <a:lnTo>
                    <a:pt x="358" y="60"/>
                  </a:lnTo>
                  <a:lnTo>
                    <a:pt x="207" y="698"/>
                  </a:lnTo>
                  <a:lnTo>
                    <a:pt x="292" y="638"/>
                  </a:lnTo>
                  <a:lnTo>
                    <a:pt x="386" y="558"/>
                  </a:lnTo>
                  <a:lnTo>
                    <a:pt x="471" y="489"/>
                  </a:lnTo>
                  <a:lnTo>
                    <a:pt x="546" y="439"/>
                  </a:lnTo>
                  <a:lnTo>
                    <a:pt x="631" y="419"/>
                  </a:lnTo>
                  <a:lnTo>
                    <a:pt x="669" y="419"/>
                  </a:lnTo>
                  <a:lnTo>
                    <a:pt x="697" y="439"/>
                  </a:lnTo>
                  <a:lnTo>
                    <a:pt x="735" y="479"/>
                  </a:lnTo>
                  <a:lnTo>
                    <a:pt x="744" y="499"/>
                  </a:lnTo>
                  <a:lnTo>
                    <a:pt x="744" y="528"/>
                  </a:lnTo>
                  <a:lnTo>
                    <a:pt x="725" y="588"/>
                  </a:lnTo>
                  <a:lnTo>
                    <a:pt x="706" y="608"/>
                  </a:lnTo>
                  <a:lnTo>
                    <a:pt x="678" y="628"/>
                  </a:lnTo>
                  <a:lnTo>
                    <a:pt x="631" y="628"/>
                  </a:lnTo>
                  <a:lnTo>
                    <a:pt x="603" y="598"/>
                  </a:lnTo>
                  <a:lnTo>
                    <a:pt x="603" y="548"/>
                  </a:lnTo>
                  <a:lnTo>
                    <a:pt x="612" y="538"/>
                  </a:lnTo>
                  <a:lnTo>
                    <a:pt x="612" y="519"/>
                  </a:lnTo>
                  <a:lnTo>
                    <a:pt x="631" y="499"/>
                  </a:lnTo>
                  <a:lnTo>
                    <a:pt x="650" y="489"/>
                  </a:lnTo>
                  <a:lnTo>
                    <a:pt x="678" y="479"/>
                  </a:lnTo>
                  <a:lnTo>
                    <a:pt x="659" y="469"/>
                  </a:lnTo>
                  <a:lnTo>
                    <a:pt x="631" y="459"/>
                  </a:lnTo>
                  <a:lnTo>
                    <a:pt x="546" y="479"/>
                  </a:lnTo>
                  <a:lnTo>
                    <a:pt x="471" y="538"/>
                  </a:lnTo>
                  <a:lnTo>
                    <a:pt x="396" y="608"/>
                  </a:lnTo>
                  <a:lnTo>
                    <a:pt x="367" y="638"/>
                  </a:lnTo>
                  <a:lnTo>
                    <a:pt x="339" y="658"/>
                  </a:lnTo>
                  <a:lnTo>
                    <a:pt x="264" y="718"/>
                  </a:lnTo>
                  <a:lnTo>
                    <a:pt x="311" y="728"/>
                  </a:lnTo>
                  <a:lnTo>
                    <a:pt x="377" y="738"/>
                  </a:lnTo>
                  <a:lnTo>
                    <a:pt x="443" y="768"/>
                  </a:lnTo>
                  <a:lnTo>
                    <a:pt x="490" y="818"/>
                  </a:lnTo>
                  <a:lnTo>
                    <a:pt x="509" y="888"/>
                  </a:lnTo>
                  <a:lnTo>
                    <a:pt x="509" y="907"/>
                  </a:lnTo>
                  <a:lnTo>
                    <a:pt x="499" y="917"/>
                  </a:lnTo>
                  <a:lnTo>
                    <a:pt x="499" y="937"/>
                  </a:lnTo>
                  <a:lnTo>
                    <a:pt x="490" y="957"/>
                  </a:lnTo>
                  <a:lnTo>
                    <a:pt x="490" y="1027"/>
                  </a:lnTo>
                  <a:lnTo>
                    <a:pt x="499" y="1057"/>
                  </a:lnTo>
                  <a:lnTo>
                    <a:pt x="527" y="1087"/>
                  </a:lnTo>
                  <a:lnTo>
                    <a:pt x="546" y="1087"/>
                  </a:lnTo>
                  <a:lnTo>
                    <a:pt x="593" y="1067"/>
                  </a:lnTo>
                  <a:lnTo>
                    <a:pt x="631" y="1027"/>
                  </a:lnTo>
                  <a:lnTo>
                    <a:pt x="659" y="967"/>
                  </a:lnTo>
                  <a:lnTo>
                    <a:pt x="678" y="907"/>
                  </a:lnTo>
                  <a:lnTo>
                    <a:pt x="678" y="878"/>
                  </a:lnTo>
                  <a:lnTo>
                    <a:pt x="687" y="868"/>
                  </a:lnTo>
                  <a:lnTo>
                    <a:pt x="716" y="868"/>
                  </a:lnTo>
                  <a:lnTo>
                    <a:pt x="725" y="878"/>
                  </a:lnTo>
                  <a:lnTo>
                    <a:pt x="725" y="907"/>
                  </a:lnTo>
                  <a:lnTo>
                    <a:pt x="706" y="947"/>
                  </a:lnTo>
                  <a:lnTo>
                    <a:pt x="687" y="1007"/>
                  </a:lnTo>
                  <a:lnTo>
                    <a:pt x="650" y="1067"/>
                  </a:lnTo>
                  <a:lnTo>
                    <a:pt x="603" y="1107"/>
                  </a:lnTo>
                  <a:lnTo>
                    <a:pt x="537" y="1127"/>
                  </a:lnTo>
                  <a:lnTo>
                    <a:pt x="480" y="1117"/>
                  </a:lnTo>
                  <a:lnTo>
                    <a:pt x="424" y="1087"/>
                  </a:lnTo>
                  <a:lnTo>
                    <a:pt x="396" y="1037"/>
                  </a:lnTo>
                  <a:lnTo>
                    <a:pt x="377" y="967"/>
                  </a:lnTo>
                  <a:lnTo>
                    <a:pt x="377" y="937"/>
                  </a:lnTo>
                  <a:lnTo>
                    <a:pt x="386" y="917"/>
                  </a:lnTo>
                  <a:lnTo>
                    <a:pt x="386" y="888"/>
                  </a:lnTo>
                  <a:lnTo>
                    <a:pt x="367" y="838"/>
                  </a:lnTo>
                  <a:lnTo>
                    <a:pt x="330" y="798"/>
                  </a:lnTo>
                  <a:lnTo>
                    <a:pt x="264" y="768"/>
                  </a:lnTo>
                  <a:lnTo>
                    <a:pt x="188" y="758"/>
                  </a:lnTo>
                  <a:lnTo>
                    <a:pt x="160" y="848"/>
                  </a:lnTo>
                  <a:lnTo>
                    <a:pt x="151" y="917"/>
                  </a:lnTo>
                  <a:lnTo>
                    <a:pt x="132" y="987"/>
                  </a:lnTo>
                  <a:lnTo>
                    <a:pt x="122" y="1037"/>
                  </a:lnTo>
                  <a:lnTo>
                    <a:pt x="113" y="1067"/>
                  </a:lnTo>
                  <a:lnTo>
                    <a:pt x="94" y="1107"/>
                  </a:lnTo>
                  <a:lnTo>
                    <a:pt x="75" y="1117"/>
                  </a:lnTo>
                  <a:lnTo>
                    <a:pt x="47" y="1127"/>
                  </a:lnTo>
                  <a:lnTo>
                    <a:pt x="9" y="1107"/>
                  </a:lnTo>
                  <a:lnTo>
                    <a:pt x="0" y="1097"/>
                  </a:lnTo>
                  <a:lnTo>
                    <a:pt x="0" y="1057"/>
                  </a:lnTo>
                  <a:lnTo>
                    <a:pt x="9" y="1037"/>
                  </a:lnTo>
                  <a:lnTo>
                    <a:pt x="226" y="140"/>
                  </a:lnTo>
                  <a:lnTo>
                    <a:pt x="226" y="80"/>
                  </a:lnTo>
                  <a:lnTo>
                    <a:pt x="207" y="70"/>
                  </a:lnTo>
                  <a:lnTo>
                    <a:pt x="132" y="70"/>
                  </a:lnTo>
                  <a:lnTo>
                    <a:pt x="122" y="60"/>
                  </a:lnTo>
                  <a:lnTo>
                    <a:pt x="122" y="30"/>
                  </a:lnTo>
                  <a:lnTo>
                    <a:pt x="141" y="10"/>
                  </a:lnTo>
                  <a:lnTo>
                    <a:pt x="207" y="1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3651" y="4460"/>
              <a:ext cx="1403" cy="1496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725" y="0"/>
                </a:cxn>
                <a:cxn ang="0">
                  <a:pos x="734" y="20"/>
                </a:cxn>
                <a:cxn ang="0">
                  <a:pos x="744" y="30"/>
                </a:cxn>
                <a:cxn ang="0">
                  <a:pos x="744" y="698"/>
                </a:cxn>
                <a:cxn ang="0">
                  <a:pos x="1365" y="698"/>
                </a:cxn>
                <a:cxn ang="0">
                  <a:pos x="1384" y="708"/>
                </a:cxn>
                <a:cxn ang="0">
                  <a:pos x="1393" y="708"/>
                </a:cxn>
                <a:cxn ang="0">
                  <a:pos x="1403" y="728"/>
                </a:cxn>
                <a:cxn ang="0">
                  <a:pos x="1403" y="768"/>
                </a:cxn>
                <a:cxn ang="0">
                  <a:pos x="1393" y="788"/>
                </a:cxn>
                <a:cxn ang="0">
                  <a:pos x="1384" y="788"/>
                </a:cxn>
                <a:cxn ang="0">
                  <a:pos x="1365" y="798"/>
                </a:cxn>
                <a:cxn ang="0">
                  <a:pos x="744" y="798"/>
                </a:cxn>
                <a:cxn ang="0">
                  <a:pos x="744" y="1466"/>
                </a:cxn>
                <a:cxn ang="0">
                  <a:pos x="734" y="1476"/>
                </a:cxn>
                <a:cxn ang="0">
                  <a:pos x="725" y="1496"/>
                </a:cxn>
                <a:cxn ang="0">
                  <a:pos x="687" y="1496"/>
                </a:cxn>
                <a:cxn ang="0">
                  <a:pos x="668" y="1486"/>
                </a:cxn>
                <a:cxn ang="0">
                  <a:pos x="668" y="1476"/>
                </a:cxn>
                <a:cxn ang="0">
                  <a:pos x="659" y="1456"/>
                </a:cxn>
                <a:cxn ang="0">
                  <a:pos x="659" y="798"/>
                </a:cxn>
                <a:cxn ang="0">
                  <a:pos x="37" y="798"/>
                </a:cxn>
                <a:cxn ang="0">
                  <a:pos x="19" y="788"/>
                </a:cxn>
                <a:cxn ang="0">
                  <a:pos x="9" y="788"/>
                </a:cxn>
                <a:cxn ang="0">
                  <a:pos x="0" y="768"/>
                </a:cxn>
                <a:cxn ang="0">
                  <a:pos x="0" y="728"/>
                </a:cxn>
                <a:cxn ang="0">
                  <a:pos x="9" y="708"/>
                </a:cxn>
                <a:cxn ang="0">
                  <a:pos x="19" y="708"/>
                </a:cxn>
                <a:cxn ang="0">
                  <a:pos x="37" y="698"/>
                </a:cxn>
                <a:cxn ang="0">
                  <a:pos x="659" y="698"/>
                </a:cxn>
                <a:cxn ang="0">
                  <a:pos x="659" y="40"/>
                </a:cxn>
                <a:cxn ang="0">
                  <a:pos x="668" y="20"/>
                </a:cxn>
                <a:cxn ang="0">
                  <a:pos x="668" y="10"/>
                </a:cxn>
                <a:cxn ang="0">
                  <a:pos x="687" y="0"/>
                </a:cxn>
              </a:cxnLst>
              <a:rect l="0" t="0" r="r" b="b"/>
              <a:pathLst>
                <a:path w="1403" h="1496">
                  <a:moveTo>
                    <a:pt x="687" y="0"/>
                  </a:moveTo>
                  <a:lnTo>
                    <a:pt x="725" y="0"/>
                  </a:lnTo>
                  <a:lnTo>
                    <a:pt x="734" y="20"/>
                  </a:lnTo>
                  <a:lnTo>
                    <a:pt x="744" y="30"/>
                  </a:lnTo>
                  <a:lnTo>
                    <a:pt x="744" y="698"/>
                  </a:lnTo>
                  <a:lnTo>
                    <a:pt x="1365" y="698"/>
                  </a:lnTo>
                  <a:lnTo>
                    <a:pt x="1384" y="708"/>
                  </a:lnTo>
                  <a:lnTo>
                    <a:pt x="1393" y="708"/>
                  </a:lnTo>
                  <a:lnTo>
                    <a:pt x="1403" y="728"/>
                  </a:lnTo>
                  <a:lnTo>
                    <a:pt x="1403" y="768"/>
                  </a:lnTo>
                  <a:lnTo>
                    <a:pt x="1393" y="788"/>
                  </a:lnTo>
                  <a:lnTo>
                    <a:pt x="1384" y="788"/>
                  </a:lnTo>
                  <a:lnTo>
                    <a:pt x="1365" y="798"/>
                  </a:lnTo>
                  <a:lnTo>
                    <a:pt x="744" y="798"/>
                  </a:lnTo>
                  <a:lnTo>
                    <a:pt x="744" y="1466"/>
                  </a:lnTo>
                  <a:lnTo>
                    <a:pt x="734" y="1476"/>
                  </a:lnTo>
                  <a:lnTo>
                    <a:pt x="725" y="1496"/>
                  </a:lnTo>
                  <a:lnTo>
                    <a:pt x="687" y="1496"/>
                  </a:lnTo>
                  <a:lnTo>
                    <a:pt x="668" y="1486"/>
                  </a:lnTo>
                  <a:lnTo>
                    <a:pt x="668" y="1476"/>
                  </a:lnTo>
                  <a:lnTo>
                    <a:pt x="659" y="1456"/>
                  </a:lnTo>
                  <a:lnTo>
                    <a:pt x="659" y="798"/>
                  </a:lnTo>
                  <a:lnTo>
                    <a:pt x="37" y="798"/>
                  </a:lnTo>
                  <a:lnTo>
                    <a:pt x="19" y="788"/>
                  </a:lnTo>
                  <a:lnTo>
                    <a:pt x="9" y="788"/>
                  </a:lnTo>
                  <a:lnTo>
                    <a:pt x="0" y="768"/>
                  </a:lnTo>
                  <a:lnTo>
                    <a:pt x="0" y="728"/>
                  </a:lnTo>
                  <a:lnTo>
                    <a:pt x="9" y="708"/>
                  </a:lnTo>
                  <a:lnTo>
                    <a:pt x="19" y="708"/>
                  </a:lnTo>
                  <a:lnTo>
                    <a:pt x="37" y="698"/>
                  </a:lnTo>
                  <a:lnTo>
                    <a:pt x="659" y="698"/>
                  </a:lnTo>
                  <a:lnTo>
                    <a:pt x="659" y="40"/>
                  </a:lnTo>
                  <a:lnTo>
                    <a:pt x="668" y="20"/>
                  </a:lnTo>
                  <a:lnTo>
                    <a:pt x="668" y="10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5788" y="4221"/>
              <a:ext cx="1046" cy="1586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302" y="0"/>
                </a:cxn>
                <a:cxn ang="0">
                  <a:pos x="377" y="10"/>
                </a:cxn>
                <a:cxn ang="0">
                  <a:pos x="443" y="30"/>
                </a:cxn>
                <a:cxn ang="0">
                  <a:pos x="509" y="80"/>
                </a:cxn>
                <a:cxn ang="0">
                  <a:pos x="556" y="160"/>
                </a:cxn>
                <a:cxn ang="0">
                  <a:pos x="989" y="1446"/>
                </a:cxn>
                <a:cxn ang="0">
                  <a:pos x="999" y="1486"/>
                </a:cxn>
                <a:cxn ang="0">
                  <a:pos x="1036" y="1546"/>
                </a:cxn>
                <a:cxn ang="0">
                  <a:pos x="1046" y="1556"/>
                </a:cxn>
                <a:cxn ang="0">
                  <a:pos x="1046" y="1576"/>
                </a:cxn>
                <a:cxn ang="0">
                  <a:pos x="1036" y="1586"/>
                </a:cxn>
                <a:cxn ang="0">
                  <a:pos x="914" y="1586"/>
                </a:cxn>
                <a:cxn ang="0">
                  <a:pos x="895" y="1576"/>
                </a:cxn>
                <a:cxn ang="0">
                  <a:pos x="857" y="1536"/>
                </a:cxn>
                <a:cxn ang="0">
                  <a:pos x="829" y="1486"/>
                </a:cxn>
                <a:cxn ang="0">
                  <a:pos x="801" y="1396"/>
                </a:cxn>
                <a:cxn ang="0">
                  <a:pos x="763" y="1286"/>
                </a:cxn>
                <a:cxn ang="0">
                  <a:pos x="716" y="1157"/>
                </a:cxn>
                <a:cxn ang="0">
                  <a:pos x="678" y="1027"/>
                </a:cxn>
                <a:cxn ang="0">
                  <a:pos x="631" y="908"/>
                </a:cxn>
                <a:cxn ang="0">
                  <a:pos x="641" y="898"/>
                </a:cxn>
                <a:cxn ang="0">
                  <a:pos x="631" y="898"/>
                </a:cxn>
                <a:cxn ang="0">
                  <a:pos x="631" y="908"/>
                </a:cxn>
                <a:cxn ang="0">
                  <a:pos x="132" y="1536"/>
                </a:cxn>
                <a:cxn ang="0">
                  <a:pos x="123" y="1556"/>
                </a:cxn>
                <a:cxn ang="0">
                  <a:pos x="95" y="1586"/>
                </a:cxn>
                <a:cxn ang="0">
                  <a:pos x="38" y="1586"/>
                </a:cxn>
                <a:cxn ang="0">
                  <a:pos x="19" y="1576"/>
                </a:cxn>
                <a:cxn ang="0">
                  <a:pos x="10" y="1556"/>
                </a:cxn>
                <a:cxn ang="0">
                  <a:pos x="0" y="1526"/>
                </a:cxn>
                <a:cxn ang="0">
                  <a:pos x="0" y="1506"/>
                </a:cxn>
                <a:cxn ang="0">
                  <a:pos x="10" y="1496"/>
                </a:cxn>
                <a:cxn ang="0">
                  <a:pos x="19" y="1476"/>
                </a:cxn>
                <a:cxn ang="0">
                  <a:pos x="38" y="1456"/>
                </a:cxn>
                <a:cxn ang="0">
                  <a:pos x="631" y="838"/>
                </a:cxn>
                <a:cxn ang="0">
                  <a:pos x="424" y="219"/>
                </a:cxn>
                <a:cxn ang="0">
                  <a:pos x="386" y="130"/>
                </a:cxn>
                <a:cxn ang="0">
                  <a:pos x="358" y="80"/>
                </a:cxn>
                <a:cxn ang="0">
                  <a:pos x="321" y="50"/>
                </a:cxn>
                <a:cxn ang="0">
                  <a:pos x="283" y="40"/>
                </a:cxn>
                <a:cxn ang="0">
                  <a:pos x="273" y="40"/>
                </a:cxn>
                <a:cxn ang="0">
                  <a:pos x="264" y="30"/>
                </a:cxn>
                <a:cxn ang="0">
                  <a:pos x="264" y="10"/>
                </a:cxn>
                <a:cxn ang="0">
                  <a:pos x="283" y="0"/>
                </a:cxn>
              </a:cxnLst>
              <a:rect l="0" t="0" r="r" b="b"/>
              <a:pathLst>
                <a:path w="1046" h="1586">
                  <a:moveTo>
                    <a:pt x="283" y="0"/>
                  </a:moveTo>
                  <a:lnTo>
                    <a:pt x="302" y="0"/>
                  </a:lnTo>
                  <a:lnTo>
                    <a:pt x="377" y="10"/>
                  </a:lnTo>
                  <a:lnTo>
                    <a:pt x="443" y="30"/>
                  </a:lnTo>
                  <a:lnTo>
                    <a:pt x="509" y="80"/>
                  </a:lnTo>
                  <a:lnTo>
                    <a:pt x="556" y="160"/>
                  </a:lnTo>
                  <a:lnTo>
                    <a:pt x="989" y="1446"/>
                  </a:lnTo>
                  <a:lnTo>
                    <a:pt x="999" y="1486"/>
                  </a:lnTo>
                  <a:lnTo>
                    <a:pt x="1036" y="1546"/>
                  </a:lnTo>
                  <a:lnTo>
                    <a:pt x="1046" y="1556"/>
                  </a:lnTo>
                  <a:lnTo>
                    <a:pt x="1046" y="1576"/>
                  </a:lnTo>
                  <a:lnTo>
                    <a:pt x="1036" y="1586"/>
                  </a:lnTo>
                  <a:lnTo>
                    <a:pt x="914" y="1586"/>
                  </a:lnTo>
                  <a:lnTo>
                    <a:pt x="895" y="1576"/>
                  </a:lnTo>
                  <a:lnTo>
                    <a:pt x="857" y="1536"/>
                  </a:lnTo>
                  <a:lnTo>
                    <a:pt x="829" y="1486"/>
                  </a:lnTo>
                  <a:lnTo>
                    <a:pt x="801" y="1396"/>
                  </a:lnTo>
                  <a:lnTo>
                    <a:pt x="763" y="1286"/>
                  </a:lnTo>
                  <a:lnTo>
                    <a:pt x="716" y="1157"/>
                  </a:lnTo>
                  <a:lnTo>
                    <a:pt x="678" y="1027"/>
                  </a:lnTo>
                  <a:lnTo>
                    <a:pt x="631" y="908"/>
                  </a:lnTo>
                  <a:lnTo>
                    <a:pt x="641" y="898"/>
                  </a:lnTo>
                  <a:lnTo>
                    <a:pt x="631" y="898"/>
                  </a:lnTo>
                  <a:lnTo>
                    <a:pt x="631" y="908"/>
                  </a:lnTo>
                  <a:lnTo>
                    <a:pt x="132" y="1536"/>
                  </a:lnTo>
                  <a:lnTo>
                    <a:pt x="123" y="1556"/>
                  </a:lnTo>
                  <a:lnTo>
                    <a:pt x="95" y="1586"/>
                  </a:lnTo>
                  <a:lnTo>
                    <a:pt x="38" y="1586"/>
                  </a:lnTo>
                  <a:lnTo>
                    <a:pt x="19" y="1576"/>
                  </a:lnTo>
                  <a:lnTo>
                    <a:pt x="10" y="1556"/>
                  </a:lnTo>
                  <a:lnTo>
                    <a:pt x="0" y="1526"/>
                  </a:lnTo>
                  <a:lnTo>
                    <a:pt x="0" y="1506"/>
                  </a:lnTo>
                  <a:lnTo>
                    <a:pt x="10" y="1496"/>
                  </a:lnTo>
                  <a:lnTo>
                    <a:pt x="19" y="1476"/>
                  </a:lnTo>
                  <a:lnTo>
                    <a:pt x="38" y="1456"/>
                  </a:lnTo>
                  <a:lnTo>
                    <a:pt x="631" y="838"/>
                  </a:lnTo>
                  <a:lnTo>
                    <a:pt x="424" y="219"/>
                  </a:lnTo>
                  <a:lnTo>
                    <a:pt x="386" y="130"/>
                  </a:lnTo>
                  <a:lnTo>
                    <a:pt x="358" y="80"/>
                  </a:lnTo>
                  <a:lnTo>
                    <a:pt x="321" y="50"/>
                  </a:lnTo>
                  <a:lnTo>
                    <a:pt x="283" y="40"/>
                  </a:lnTo>
                  <a:lnTo>
                    <a:pt x="273" y="40"/>
                  </a:lnTo>
                  <a:lnTo>
                    <a:pt x="264" y="30"/>
                  </a:lnTo>
                  <a:lnTo>
                    <a:pt x="264" y="10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6994" y="3862"/>
              <a:ext cx="744" cy="1127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386" y="20"/>
                </a:cxn>
                <a:cxn ang="0">
                  <a:pos x="376" y="40"/>
                </a:cxn>
                <a:cxn ang="0">
                  <a:pos x="207" y="698"/>
                </a:cxn>
                <a:cxn ang="0">
                  <a:pos x="386" y="558"/>
                </a:cxn>
                <a:cxn ang="0">
                  <a:pos x="546" y="439"/>
                </a:cxn>
                <a:cxn ang="0">
                  <a:pos x="668" y="419"/>
                </a:cxn>
                <a:cxn ang="0">
                  <a:pos x="734" y="479"/>
                </a:cxn>
                <a:cxn ang="0">
                  <a:pos x="744" y="528"/>
                </a:cxn>
                <a:cxn ang="0">
                  <a:pos x="706" y="608"/>
                </a:cxn>
                <a:cxn ang="0">
                  <a:pos x="631" y="628"/>
                </a:cxn>
                <a:cxn ang="0">
                  <a:pos x="603" y="548"/>
                </a:cxn>
                <a:cxn ang="0">
                  <a:pos x="612" y="519"/>
                </a:cxn>
                <a:cxn ang="0">
                  <a:pos x="650" y="489"/>
                </a:cxn>
                <a:cxn ang="0">
                  <a:pos x="659" y="469"/>
                </a:cxn>
                <a:cxn ang="0">
                  <a:pos x="546" y="479"/>
                </a:cxn>
                <a:cxn ang="0">
                  <a:pos x="395" y="608"/>
                </a:cxn>
                <a:cxn ang="0">
                  <a:pos x="339" y="658"/>
                </a:cxn>
                <a:cxn ang="0">
                  <a:pos x="311" y="728"/>
                </a:cxn>
                <a:cxn ang="0">
                  <a:pos x="442" y="768"/>
                </a:cxn>
                <a:cxn ang="0">
                  <a:pos x="508" y="888"/>
                </a:cxn>
                <a:cxn ang="0">
                  <a:pos x="499" y="917"/>
                </a:cxn>
                <a:cxn ang="0">
                  <a:pos x="489" y="957"/>
                </a:cxn>
                <a:cxn ang="0">
                  <a:pos x="499" y="1057"/>
                </a:cxn>
                <a:cxn ang="0">
                  <a:pos x="546" y="1087"/>
                </a:cxn>
                <a:cxn ang="0">
                  <a:pos x="631" y="1027"/>
                </a:cxn>
                <a:cxn ang="0">
                  <a:pos x="678" y="907"/>
                </a:cxn>
                <a:cxn ang="0">
                  <a:pos x="687" y="868"/>
                </a:cxn>
                <a:cxn ang="0">
                  <a:pos x="725" y="878"/>
                </a:cxn>
                <a:cxn ang="0">
                  <a:pos x="706" y="947"/>
                </a:cxn>
                <a:cxn ang="0">
                  <a:pos x="650" y="1067"/>
                </a:cxn>
                <a:cxn ang="0">
                  <a:pos x="537" y="1127"/>
                </a:cxn>
                <a:cxn ang="0">
                  <a:pos x="424" y="1087"/>
                </a:cxn>
                <a:cxn ang="0">
                  <a:pos x="376" y="967"/>
                </a:cxn>
                <a:cxn ang="0">
                  <a:pos x="386" y="917"/>
                </a:cxn>
                <a:cxn ang="0">
                  <a:pos x="367" y="838"/>
                </a:cxn>
                <a:cxn ang="0">
                  <a:pos x="263" y="768"/>
                </a:cxn>
                <a:cxn ang="0">
                  <a:pos x="160" y="848"/>
                </a:cxn>
                <a:cxn ang="0">
                  <a:pos x="132" y="987"/>
                </a:cxn>
                <a:cxn ang="0">
                  <a:pos x="113" y="1067"/>
                </a:cxn>
                <a:cxn ang="0">
                  <a:pos x="75" y="1117"/>
                </a:cxn>
                <a:cxn ang="0">
                  <a:pos x="9" y="1107"/>
                </a:cxn>
                <a:cxn ang="0">
                  <a:pos x="0" y="1057"/>
                </a:cxn>
                <a:cxn ang="0">
                  <a:pos x="226" y="140"/>
                </a:cxn>
                <a:cxn ang="0">
                  <a:pos x="207" y="70"/>
                </a:cxn>
                <a:cxn ang="0">
                  <a:pos x="122" y="60"/>
                </a:cxn>
                <a:cxn ang="0">
                  <a:pos x="141" y="10"/>
                </a:cxn>
                <a:cxn ang="0">
                  <a:pos x="263" y="0"/>
                </a:cxn>
              </a:cxnLst>
              <a:rect l="0" t="0" r="r" b="b"/>
              <a:pathLst>
                <a:path w="744" h="1127">
                  <a:moveTo>
                    <a:pt x="263" y="0"/>
                  </a:moveTo>
                  <a:lnTo>
                    <a:pt x="376" y="0"/>
                  </a:lnTo>
                  <a:lnTo>
                    <a:pt x="386" y="10"/>
                  </a:lnTo>
                  <a:lnTo>
                    <a:pt x="386" y="20"/>
                  </a:lnTo>
                  <a:lnTo>
                    <a:pt x="376" y="30"/>
                  </a:lnTo>
                  <a:lnTo>
                    <a:pt x="376" y="40"/>
                  </a:lnTo>
                  <a:lnTo>
                    <a:pt x="358" y="60"/>
                  </a:lnTo>
                  <a:lnTo>
                    <a:pt x="207" y="698"/>
                  </a:lnTo>
                  <a:lnTo>
                    <a:pt x="292" y="638"/>
                  </a:lnTo>
                  <a:lnTo>
                    <a:pt x="386" y="558"/>
                  </a:lnTo>
                  <a:lnTo>
                    <a:pt x="471" y="489"/>
                  </a:lnTo>
                  <a:lnTo>
                    <a:pt x="546" y="439"/>
                  </a:lnTo>
                  <a:lnTo>
                    <a:pt x="631" y="419"/>
                  </a:lnTo>
                  <a:lnTo>
                    <a:pt x="668" y="419"/>
                  </a:lnTo>
                  <a:lnTo>
                    <a:pt x="697" y="439"/>
                  </a:lnTo>
                  <a:lnTo>
                    <a:pt x="734" y="479"/>
                  </a:lnTo>
                  <a:lnTo>
                    <a:pt x="744" y="499"/>
                  </a:lnTo>
                  <a:lnTo>
                    <a:pt x="744" y="528"/>
                  </a:lnTo>
                  <a:lnTo>
                    <a:pt x="725" y="588"/>
                  </a:lnTo>
                  <a:lnTo>
                    <a:pt x="706" y="608"/>
                  </a:lnTo>
                  <a:lnTo>
                    <a:pt x="678" y="628"/>
                  </a:lnTo>
                  <a:lnTo>
                    <a:pt x="631" y="628"/>
                  </a:lnTo>
                  <a:lnTo>
                    <a:pt x="603" y="598"/>
                  </a:lnTo>
                  <a:lnTo>
                    <a:pt x="603" y="548"/>
                  </a:lnTo>
                  <a:lnTo>
                    <a:pt x="612" y="538"/>
                  </a:lnTo>
                  <a:lnTo>
                    <a:pt x="612" y="519"/>
                  </a:lnTo>
                  <a:lnTo>
                    <a:pt x="631" y="499"/>
                  </a:lnTo>
                  <a:lnTo>
                    <a:pt x="650" y="489"/>
                  </a:lnTo>
                  <a:lnTo>
                    <a:pt x="678" y="479"/>
                  </a:lnTo>
                  <a:lnTo>
                    <a:pt x="659" y="469"/>
                  </a:lnTo>
                  <a:lnTo>
                    <a:pt x="631" y="459"/>
                  </a:lnTo>
                  <a:lnTo>
                    <a:pt x="546" y="479"/>
                  </a:lnTo>
                  <a:lnTo>
                    <a:pt x="471" y="538"/>
                  </a:lnTo>
                  <a:lnTo>
                    <a:pt x="395" y="608"/>
                  </a:lnTo>
                  <a:lnTo>
                    <a:pt x="367" y="638"/>
                  </a:lnTo>
                  <a:lnTo>
                    <a:pt x="339" y="658"/>
                  </a:lnTo>
                  <a:lnTo>
                    <a:pt x="263" y="718"/>
                  </a:lnTo>
                  <a:lnTo>
                    <a:pt x="311" y="728"/>
                  </a:lnTo>
                  <a:lnTo>
                    <a:pt x="376" y="738"/>
                  </a:lnTo>
                  <a:lnTo>
                    <a:pt x="442" y="768"/>
                  </a:lnTo>
                  <a:lnTo>
                    <a:pt x="489" y="818"/>
                  </a:lnTo>
                  <a:lnTo>
                    <a:pt x="508" y="888"/>
                  </a:lnTo>
                  <a:lnTo>
                    <a:pt x="508" y="907"/>
                  </a:lnTo>
                  <a:lnTo>
                    <a:pt x="499" y="917"/>
                  </a:lnTo>
                  <a:lnTo>
                    <a:pt x="499" y="937"/>
                  </a:lnTo>
                  <a:lnTo>
                    <a:pt x="489" y="957"/>
                  </a:lnTo>
                  <a:lnTo>
                    <a:pt x="489" y="1027"/>
                  </a:lnTo>
                  <a:lnTo>
                    <a:pt x="499" y="1057"/>
                  </a:lnTo>
                  <a:lnTo>
                    <a:pt x="527" y="1087"/>
                  </a:lnTo>
                  <a:lnTo>
                    <a:pt x="546" y="1087"/>
                  </a:lnTo>
                  <a:lnTo>
                    <a:pt x="593" y="1067"/>
                  </a:lnTo>
                  <a:lnTo>
                    <a:pt x="631" y="1027"/>
                  </a:lnTo>
                  <a:lnTo>
                    <a:pt x="659" y="967"/>
                  </a:lnTo>
                  <a:lnTo>
                    <a:pt x="678" y="907"/>
                  </a:lnTo>
                  <a:lnTo>
                    <a:pt x="678" y="878"/>
                  </a:lnTo>
                  <a:lnTo>
                    <a:pt x="687" y="868"/>
                  </a:lnTo>
                  <a:lnTo>
                    <a:pt x="716" y="868"/>
                  </a:lnTo>
                  <a:lnTo>
                    <a:pt x="725" y="878"/>
                  </a:lnTo>
                  <a:lnTo>
                    <a:pt x="725" y="907"/>
                  </a:lnTo>
                  <a:lnTo>
                    <a:pt x="706" y="947"/>
                  </a:lnTo>
                  <a:lnTo>
                    <a:pt x="687" y="1007"/>
                  </a:lnTo>
                  <a:lnTo>
                    <a:pt x="650" y="1067"/>
                  </a:lnTo>
                  <a:lnTo>
                    <a:pt x="603" y="1107"/>
                  </a:lnTo>
                  <a:lnTo>
                    <a:pt x="537" y="1127"/>
                  </a:lnTo>
                  <a:lnTo>
                    <a:pt x="480" y="1117"/>
                  </a:lnTo>
                  <a:lnTo>
                    <a:pt x="424" y="1087"/>
                  </a:lnTo>
                  <a:lnTo>
                    <a:pt x="395" y="1037"/>
                  </a:lnTo>
                  <a:lnTo>
                    <a:pt x="376" y="967"/>
                  </a:lnTo>
                  <a:lnTo>
                    <a:pt x="376" y="937"/>
                  </a:lnTo>
                  <a:lnTo>
                    <a:pt x="386" y="917"/>
                  </a:lnTo>
                  <a:lnTo>
                    <a:pt x="386" y="888"/>
                  </a:lnTo>
                  <a:lnTo>
                    <a:pt x="367" y="838"/>
                  </a:lnTo>
                  <a:lnTo>
                    <a:pt x="329" y="798"/>
                  </a:lnTo>
                  <a:lnTo>
                    <a:pt x="263" y="768"/>
                  </a:lnTo>
                  <a:lnTo>
                    <a:pt x="188" y="758"/>
                  </a:lnTo>
                  <a:lnTo>
                    <a:pt x="160" y="848"/>
                  </a:lnTo>
                  <a:lnTo>
                    <a:pt x="150" y="917"/>
                  </a:lnTo>
                  <a:lnTo>
                    <a:pt x="132" y="987"/>
                  </a:lnTo>
                  <a:lnTo>
                    <a:pt x="122" y="1037"/>
                  </a:lnTo>
                  <a:lnTo>
                    <a:pt x="113" y="1067"/>
                  </a:lnTo>
                  <a:lnTo>
                    <a:pt x="94" y="1107"/>
                  </a:lnTo>
                  <a:lnTo>
                    <a:pt x="75" y="1117"/>
                  </a:lnTo>
                  <a:lnTo>
                    <a:pt x="47" y="1127"/>
                  </a:lnTo>
                  <a:lnTo>
                    <a:pt x="9" y="1107"/>
                  </a:lnTo>
                  <a:lnTo>
                    <a:pt x="0" y="1097"/>
                  </a:lnTo>
                  <a:lnTo>
                    <a:pt x="0" y="1057"/>
                  </a:lnTo>
                  <a:lnTo>
                    <a:pt x="9" y="1037"/>
                  </a:lnTo>
                  <a:lnTo>
                    <a:pt x="226" y="140"/>
                  </a:lnTo>
                  <a:lnTo>
                    <a:pt x="226" y="80"/>
                  </a:lnTo>
                  <a:lnTo>
                    <a:pt x="207" y="70"/>
                  </a:lnTo>
                  <a:lnTo>
                    <a:pt x="132" y="70"/>
                  </a:lnTo>
                  <a:lnTo>
                    <a:pt x="122" y="60"/>
                  </a:lnTo>
                  <a:lnTo>
                    <a:pt x="122" y="30"/>
                  </a:lnTo>
                  <a:lnTo>
                    <a:pt x="141" y="10"/>
                  </a:lnTo>
                  <a:lnTo>
                    <a:pt x="207" y="1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7992" y="4520"/>
              <a:ext cx="1008" cy="8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79" y="0"/>
                </a:cxn>
                <a:cxn ang="0">
                  <a:pos x="989" y="10"/>
                </a:cxn>
                <a:cxn ang="0">
                  <a:pos x="1008" y="20"/>
                </a:cxn>
                <a:cxn ang="0">
                  <a:pos x="1008" y="60"/>
                </a:cxn>
                <a:cxn ang="0">
                  <a:pos x="989" y="70"/>
                </a:cxn>
                <a:cxn ang="0">
                  <a:pos x="979" y="80"/>
                </a:cxn>
                <a:cxn ang="0">
                  <a:pos x="28" y="80"/>
                </a:cxn>
                <a:cxn ang="0">
                  <a:pos x="19" y="70"/>
                </a:cxn>
                <a:cxn ang="0">
                  <a:pos x="0" y="60"/>
                </a:cxn>
                <a:cxn ang="0">
                  <a:pos x="0" y="20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008" h="80">
                  <a:moveTo>
                    <a:pt x="28" y="0"/>
                  </a:moveTo>
                  <a:lnTo>
                    <a:pt x="979" y="0"/>
                  </a:lnTo>
                  <a:lnTo>
                    <a:pt x="989" y="10"/>
                  </a:lnTo>
                  <a:lnTo>
                    <a:pt x="1008" y="20"/>
                  </a:lnTo>
                  <a:lnTo>
                    <a:pt x="1008" y="60"/>
                  </a:lnTo>
                  <a:lnTo>
                    <a:pt x="989" y="70"/>
                  </a:lnTo>
                  <a:lnTo>
                    <a:pt x="979" y="80"/>
                  </a:lnTo>
                  <a:lnTo>
                    <a:pt x="28" y="80"/>
                  </a:lnTo>
                  <a:lnTo>
                    <a:pt x="19" y="70"/>
                  </a:lnTo>
                  <a:lnTo>
                    <a:pt x="0" y="60"/>
                  </a:lnTo>
                  <a:lnTo>
                    <a:pt x="0" y="20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9254" y="3902"/>
              <a:ext cx="687" cy="1057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24" y="10"/>
                </a:cxn>
                <a:cxn ang="0">
                  <a:pos x="518" y="50"/>
                </a:cxn>
                <a:cxn ang="0">
                  <a:pos x="603" y="119"/>
                </a:cxn>
                <a:cxn ang="0">
                  <a:pos x="650" y="199"/>
                </a:cxn>
                <a:cxn ang="0">
                  <a:pos x="669" y="309"/>
                </a:cxn>
                <a:cxn ang="0">
                  <a:pos x="650" y="419"/>
                </a:cxn>
                <a:cxn ang="0">
                  <a:pos x="603" y="508"/>
                </a:cxn>
                <a:cxn ang="0">
                  <a:pos x="537" y="588"/>
                </a:cxn>
                <a:cxn ang="0">
                  <a:pos x="452" y="658"/>
                </a:cxn>
                <a:cxn ang="0">
                  <a:pos x="395" y="698"/>
                </a:cxn>
                <a:cxn ang="0">
                  <a:pos x="348" y="738"/>
                </a:cxn>
                <a:cxn ang="0">
                  <a:pos x="301" y="788"/>
                </a:cxn>
                <a:cxn ang="0">
                  <a:pos x="235" y="848"/>
                </a:cxn>
                <a:cxn ang="0">
                  <a:pos x="151" y="927"/>
                </a:cxn>
                <a:cxn ang="0">
                  <a:pos x="546" y="927"/>
                </a:cxn>
                <a:cxn ang="0">
                  <a:pos x="574" y="917"/>
                </a:cxn>
                <a:cxn ang="0">
                  <a:pos x="584" y="897"/>
                </a:cxn>
                <a:cxn ang="0">
                  <a:pos x="593" y="867"/>
                </a:cxn>
                <a:cxn ang="0">
                  <a:pos x="603" y="828"/>
                </a:cxn>
                <a:cxn ang="0">
                  <a:pos x="612" y="798"/>
                </a:cxn>
                <a:cxn ang="0">
                  <a:pos x="612" y="768"/>
                </a:cxn>
                <a:cxn ang="0">
                  <a:pos x="687" y="768"/>
                </a:cxn>
                <a:cxn ang="0">
                  <a:pos x="640" y="1057"/>
                </a:cxn>
                <a:cxn ang="0">
                  <a:pos x="19" y="1057"/>
                </a:cxn>
                <a:cxn ang="0">
                  <a:pos x="19" y="1017"/>
                </a:cxn>
                <a:cxn ang="0">
                  <a:pos x="395" y="618"/>
                </a:cxn>
                <a:cxn ang="0">
                  <a:pos x="433" y="568"/>
                </a:cxn>
                <a:cxn ang="0">
                  <a:pos x="480" y="488"/>
                </a:cxn>
                <a:cxn ang="0">
                  <a:pos x="518" y="409"/>
                </a:cxn>
                <a:cxn ang="0">
                  <a:pos x="537" y="309"/>
                </a:cxn>
                <a:cxn ang="0">
                  <a:pos x="518" y="209"/>
                </a:cxn>
                <a:cxn ang="0">
                  <a:pos x="471" y="129"/>
                </a:cxn>
                <a:cxn ang="0">
                  <a:pos x="405" y="70"/>
                </a:cxn>
                <a:cxn ang="0">
                  <a:pos x="301" y="50"/>
                </a:cxn>
                <a:cxn ang="0">
                  <a:pos x="245" y="60"/>
                </a:cxn>
                <a:cxn ang="0">
                  <a:pos x="188" y="80"/>
                </a:cxn>
                <a:cxn ang="0">
                  <a:pos x="132" y="129"/>
                </a:cxn>
                <a:cxn ang="0">
                  <a:pos x="85" y="199"/>
                </a:cxn>
                <a:cxn ang="0">
                  <a:pos x="113" y="199"/>
                </a:cxn>
                <a:cxn ang="0">
                  <a:pos x="132" y="209"/>
                </a:cxn>
                <a:cxn ang="0">
                  <a:pos x="160" y="239"/>
                </a:cxn>
                <a:cxn ang="0">
                  <a:pos x="169" y="259"/>
                </a:cxn>
                <a:cxn ang="0">
                  <a:pos x="169" y="289"/>
                </a:cxn>
                <a:cxn ang="0">
                  <a:pos x="151" y="349"/>
                </a:cxn>
                <a:cxn ang="0">
                  <a:pos x="132" y="369"/>
                </a:cxn>
                <a:cxn ang="0">
                  <a:pos x="104" y="379"/>
                </a:cxn>
                <a:cxn ang="0">
                  <a:pos x="56" y="379"/>
                </a:cxn>
                <a:cxn ang="0">
                  <a:pos x="47" y="369"/>
                </a:cxn>
                <a:cxn ang="0">
                  <a:pos x="28" y="359"/>
                </a:cxn>
                <a:cxn ang="0">
                  <a:pos x="9" y="339"/>
                </a:cxn>
                <a:cxn ang="0">
                  <a:pos x="0" y="319"/>
                </a:cxn>
                <a:cxn ang="0">
                  <a:pos x="0" y="289"/>
                </a:cxn>
                <a:cxn ang="0">
                  <a:pos x="19" y="179"/>
                </a:cxn>
                <a:cxn ang="0">
                  <a:pos x="85" y="90"/>
                </a:cxn>
                <a:cxn ang="0">
                  <a:pos x="179" y="20"/>
                </a:cxn>
                <a:cxn ang="0">
                  <a:pos x="311" y="0"/>
                </a:cxn>
              </a:cxnLst>
              <a:rect l="0" t="0" r="r" b="b"/>
              <a:pathLst>
                <a:path w="687" h="1057">
                  <a:moveTo>
                    <a:pt x="311" y="0"/>
                  </a:moveTo>
                  <a:lnTo>
                    <a:pt x="424" y="10"/>
                  </a:lnTo>
                  <a:lnTo>
                    <a:pt x="518" y="50"/>
                  </a:lnTo>
                  <a:lnTo>
                    <a:pt x="603" y="119"/>
                  </a:lnTo>
                  <a:lnTo>
                    <a:pt x="650" y="199"/>
                  </a:lnTo>
                  <a:lnTo>
                    <a:pt x="669" y="309"/>
                  </a:lnTo>
                  <a:lnTo>
                    <a:pt x="650" y="419"/>
                  </a:lnTo>
                  <a:lnTo>
                    <a:pt x="603" y="508"/>
                  </a:lnTo>
                  <a:lnTo>
                    <a:pt x="537" y="588"/>
                  </a:lnTo>
                  <a:lnTo>
                    <a:pt x="452" y="658"/>
                  </a:lnTo>
                  <a:lnTo>
                    <a:pt x="395" y="698"/>
                  </a:lnTo>
                  <a:lnTo>
                    <a:pt x="348" y="738"/>
                  </a:lnTo>
                  <a:lnTo>
                    <a:pt x="301" y="788"/>
                  </a:lnTo>
                  <a:lnTo>
                    <a:pt x="235" y="848"/>
                  </a:lnTo>
                  <a:lnTo>
                    <a:pt x="151" y="927"/>
                  </a:lnTo>
                  <a:lnTo>
                    <a:pt x="546" y="927"/>
                  </a:lnTo>
                  <a:lnTo>
                    <a:pt x="574" y="917"/>
                  </a:lnTo>
                  <a:lnTo>
                    <a:pt x="584" y="897"/>
                  </a:lnTo>
                  <a:lnTo>
                    <a:pt x="593" y="867"/>
                  </a:lnTo>
                  <a:lnTo>
                    <a:pt x="603" y="828"/>
                  </a:lnTo>
                  <a:lnTo>
                    <a:pt x="612" y="798"/>
                  </a:lnTo>
                  <a:lnTo>
                    <a:pt x="612" y="768"/>
                  </a:lnTo>
                  <a:lnTo>
                    <a:pt x="687" y="768"/>
                  </a:lnTo>
                  <a:lnTo>
                    <a:pt x="640" y="1057"/>
                  </a:lnTo>
                  <a:lnTo>
                    <a:pt x="19" y="1057"/>
                  </a:lnTo>
                  <a:lnTo>
                    <a:pt x="19" y="1017"/>
                  </a:lnTo>
                  <a:lnTo>
                    <a:pt x="395" y="618"/>
                  </a:lnTo>
                  <a:lnTo>
                    <a:pt x="433" y="568"/>
                  </a:lnTo>
                  <a:lnTo>
                    <a:pt x="480" y="488"/>
                  </a:lnTo>
                  <a:lnTo>
                    <a:pt x="518" y="409"/>
                  </a:lnTo>
                  <a:lnTo>
                    <a:pt x="537" y="309"/>
                  </a:lnTo>
                  <a:lnTo>
                    <a:pt x="518" y="209"/>
                  </a:lnTo>
                  <a:lnTo>
                    <a:pt x="471" y="129"/>
                  </a:lnTo>
                  <a:lnTo>
                    <a:pt x="405" y="70"/>
                  </a:lnTo>
                  <a:lnTo>
                    <a:pt x="301" y="50"/>
                  </a:lnTo>
                  <a:lnTo>
                    <a:pt x="245" y="60"/>
                  </a:lnTo>
                  <a:lnTo>
                    <a:pt x="188" y="80"/>
                  </a:lnTo>
                  <a:lnTo>
                    <a:pt x="132" y="129"/>
                  </a:lnTo>
                  <a:lnTo>
                    <a:pt x="85" y="199"/>
                  </a:lnTo>
                  <a:lnTo>
                    <a:pt x="113" y="199"/>
                  </a:lnTo>
                  <a:lnTo>
                    <a:pt x="132" y="209"/>
                  </a:lnTo>
                  <a:lnTo>
                    <a:pt x="160" y="239"/>
                  </a:lnTo>
                  <a:lnTo>
                    <a:pt x="169" y="259"/>
                  </a:lnTo>
                  <a:lnTo>
                    <a:pt x="169" y="289"/>
                  </a:lnTo>
                  <a:lnTo>
                    <a:pt x="151" y="349"/>
                  </a:lnTo>
                  <a:lnTo>
                    <a:pt x="132" y="369"/>
                  </a:lnTo>
                  <a:lnTo>
                    <a:pt x="104" y="379"/>
                  </a:lnTo>
                  <a:lnTo>
                    <a:pt x="56" y="379"/>
                  </a:lnTo>
                  <a:lnTo>
                    <a:pt x="47" y="369"/>
                  </a:lnTo>
                  <a:lnTo>
                    <a:pt x="28" y="359"/>
                  </a:lnTo>
                  <a:lnTo>
                    <a:pt x="9" y="339"/>
                  </a:lnTo>
                  <a:lnTo>
                    <a:pt x="0" y="319"/>
                  </a:lnTo>
                  <a:lnTo>
                    <a:pt x="0" y="289"/>
                  </a:lnTo>
                  <a:lnTo>
                    <a:pt x="19" y="179"/>
                  </a:lnTo>
                  <a:lnTo>
                    <a:pt x="85" y="90"/>
                  </a:lnTo>
                  <a:lnTo>
                    <a:pt x="179" y="2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 noEditPoints="1"/>
            </p:cNvSpPr>
            <p:nvPr/>
          </p:nvSpPr>
          <p:spPr bwMode="auto">
            <a:xfrm>
              <a:off x="10243" y="4211"/>
              <a:ext cx="1111" cy="2015"/>
            </a:xfrm>
            <a:custGeom>
              <a:avLst/>
              <a:gdLst/>
              <a:ahLst/>
              <a:cxnLst>
                <a:cxn ang="0">
                  <a:pos x="480" y="1546"/>
                </a:cxn>
                <a:cxn ang="0">
                  <a:pos x="753" y="1436"/>
                </a:cxn>
                <a:cxn ang="0">
                  <a:pos x="923" y="1197"/>
                </a:cxn>
                <a:cxn ang="0">
                  <a:pos x="979" y="928"/>
                </a:cxn>
                <a:cxn ang="0">
                  <a:pos x="923" y="738"/>
                </a:cxn>
                <a:cxn ang="0">
                  <a:pos x="791" y="638"/>
                </a:cxn>
                <a:cxn ang="0">
                  <a:pos x="631" y="618"/>
                </a:cxn>
                <a:cxn ang="0">
                  <a:pos x="358" y="728"/>
                </a:cxn>
                <a:cxn ang="0">
                  <a:pos x="188" y="967"/>
                </a:cxn>
                <a:cxn ang="0">
                  <a:pos x="132" y="1237"/>
                </a:cxn>
                <a:cxn ang="0">
                  <a:pos x="198" y="1436"/>
                </a:cxn>
                <a:cxn ang="0">
                  <a:pos x="339" y="1536"/>
                </a:cxn>
                <a:cxn ang="0">
                  <a:pos x="631" y="618"/>
                </a:cxn>
                <a:cxn ang="0">
                  <a:pos x="819" y="0"/>
                </a:cxn>
                <a:cxn ang="0">
                  <a:pos x="828" y="20"/>
                </a:cxn>
                <a:cxn ang="0">
                  <a:pos x="819" y="50"/>
                </a:cxn>
                <a:cxn ang="0">
                  <a:pos x="838" y="588"/>
                </a:cxn>
                <a:cxn ang="0">
                  <a:pos x="1017" y="708"/>
                </a:cxn>
                <a:cxn ang="0">
                  <a:pos x="1102" y="878"/>
                </a:cxn>
                <a:cxn ang="0">
                  <a:pos x="1083" y="1117"/>
                </a:cxn>
                <a:cxn ang="0">
                  <a:pos x="913" y="1386"/>
                </a:cxn>
                <a:cxn ang="0">
                  <a:pos x="631" y="1556"/>
                </a:cxn>
                <a:cxn ang="0">
                  <a:pos x="376" y="1915"/>
                </a:cxn>
                <a:cxn ang="0">
                  <a:pos x="367" y="1955"/>
                </a:cxn>
                <a:cxn ang="0">
                  <a:pos x="348" y="1995"/>
                </a:cxn>
                <a:cxn ang="0">
                  <a:pos x="320" y="2015"/>
                </a:cxn>
                <a:cxn ang="0">
                  <a:pos x="311" y="1995"/>
                </a:cxn>
                <a:cxn ang="0">
                  <a:pos x="329" y="1895"/>
                </a:cxn>
                <a:cxn ang="0">
                  <a:pos x="405" y="1586"/>
                </a:cxn>
                <a:cxn ang="0">
                  <a:pos x="150" y="1496"/>
                </a:cxn>
                <a:cxn ang="0">
                  <a:pos x="19" y="1296"/>
                </a:cxn>
                <a:cxn ang="0">
                  <a:pos x="28" y="1027"/>
                </a:cxn>
                <a:cxn ang="0">
                  <a:pos x="198" y="758"/>
                </a:cxn>
                <a:cxn ang="0">
                  <a:pos x="480" y="588"/>
                </a:cxn>
                <a:cxn ang="0">
                  <a:pos x="772" y="40"/>
                </a:cxn>
                <a:cxn ang="0">
                  <a:pos x="800" y="0"/>
                </a:cxn>
              </a:cxnLst>
              <a:rect l="0" t="0" r="r" b="b"/>
              <a:pathLst>
                <a:path w="1111" h="2015">
                  <a:moveTo>
                    <a:pt x="697" y="618"/>
                  </a:moveTo>
                  <a:lnTo>
                    <a:pt x="480" y="1546"/>
                  </a:lnTo>
                  <a:lnTo>
                    <a:pt x="631" y="1506"/>
                  </a:lnTo>
                  <a:lnTo>
                    <a:pt x="753" y="1436"/>
                  </a:lnTo>
                  <a:lnTo>
                    <a:pt x="847" y="1326"/>
                  </a:lnTo>
                  <a:lnTo>
                    <a:pt x="923" y="1197"/>
                  </a:lnTo>
                  <a:lnTo>
                    <a:pt x="960" y="1067"/>
                  </a:lnTo>
                  <a:lnTo>
                    <a:pt x="979" y="928"/>
                  </a:lnTo>
                  <a:lnTo>
                    <a:pt x="970" y="818"/>
                  </a:lnTo>
                  <a:lnTo>
                    <a:pt x="923" y="738"/>
                  </a:lnTo>
                  <a:lnTo>
                    <a:pt x="866" y="678"/>
                  </a:lnTo>
                  <a:lnTo>
                    <a:pt x="791" y="638"/>
                  </a:lnTo>
                  <a:lnTo>
                    <a:pt x="697" y="618"/>
                  </a:lnTo>
                  <a:close/>
                  <a:moveTo>
                    <a:pt x="631" y="618"/>
                  </a:moveTo>
                  <a:lnTo>
                    <a:pt x="480" y="658"/>
                  </a:lnTo>
                  <a:lnTo>
                    <a:pt x="358" y="728"/>
                  </a:lnTo>
                  <a:lnTo>
                    <a:pt x="263" y="838"/>
                  </a:lnTo>
                  <a:lnTo>
                    <a:pt x="188" y="967"/>
                  </a:lnTo>
                  <a:lnTo>
                    <a:pt x="150" y="1097"/>
                  </a:lnTo>
                  <a:lnTo>
                    <a:pt x="132" y="1237"/>
                  </a:lnTo>
                  <a:lnTo>
                    <a:pt x="150" y="1356"/>
                  </a:lnTo>
                  <a:lnTo>
                    <a:pt x="198" y="1436"/>
                  </a:lnTo>
                  <a:lnTo>
                    <a:pt x="254" y="1496"/>
                  </a:lnTo>
                  <a:lnTo>
                    <a:pt x="339" y="1536"/>
                  </a:lnTo>
                  <a:lnTo>
                    <a:pt x="414" y="1546"/>
                  </a:lnTo>
                  <a:lnTo>
                    <a:pt x="631" y="618"/>
                  </a:lnTo>
                  <a:close/>
                  <a:moveTo>
                    <a:pt x="800" y="0"/>
                  </a:moveTo>
                  <a:lnTo>
                    <a:pt x="819" y="0"/>
                  </a:lnTo>
                  <a:lnTo>
                    <a:pt x="828" y="10"/>
                  </a:lnTo>
                  <a:lnTo>
                    <a:pt x="828" y="20"/>
                  </a:lnTo>
                  <a:lnTo>
                    <a:pt x="819" y="30"/>
                  </a:lnTo>
                  <a:lnTo>
                    <a:pt x="819" y="50"/>
                  </a:lnTo>
                  <a:lnTo>
                    <a:pt x="706" y="558"/>
                  </a:lnTo>
                  <a:lnTo>
                    <a:pt x="838" y="588"/>
                  </a:lnTo>
                  <a:lnTo>
                    <a:pt x="941" y="638"/>
                  </a:lnTo>
                  <a:lnTo>
                    <a:pt x="1017" y="708"/>
                  </a:lnTo>
                  <a:lnTo>
                    <a:pt x="1073" y="788"/>
                  </a:lnTo>
                  <a:lnTo>
                    <a:pt x="1102" y="878"/>
                  </a:lnTo>
                  <a:lnTo>
                    <a:pt x="1111" y="967"/>
                  </a:lnTo>
                  <a:lnTo>
                    <a:pt x="1083" y="1117"/>
                  </a:lnTo>
                  <a:lnTo>
                    <a:pt x="1017" y="1257"/>
                  </a:lnTo>
                  <a:lnTo>
                    <a:pt x="913" y="1386"/>
                  </a:lnTo>
                  <a:lnTo>
                    <a:pt x="781" y="1486"/>
                  </a:lnTo>
                  <a:lnTo>
                    <a:pt x="631" y="1556"/>
                  </a:lnTo>
                  <a:lnTo>
                    <a:pt x="461" y="1586"/>
                  </a:lnTo>
                  <a:lnTo>
                    <a:pt x="376" y="1915"/>
                  </a:lnTo>
                  <a:lnTo>
                    <a:pt x="367" y="1935"/>
                  </a:lnTo>
                  <a:lnTo>
                    <a:pt x="367" y="1955"/>
                  </a:lnTo>
                  <a:lnTo>
                    <a:pt x="358" y="1985"/>
                  </a:lnTo>
                  <a:lnTo>
                    <a:pt x="348" y="1995"/>
                  </a:lnTo>
                  <a:lnTo>
                    <a:pt x="348" y="2015"/>
                  </a:lnTo>
                  <a:lnTo>
                    <a:pt x="320" y="2015"/>
                  </a:lnTo>
                  <a:lnTo>
                    <a:pt x="311" y="2005"/>
                  </a:lnTo>
                  <a:lnTo>
                    <a:pt x="311" y="1995"/>
                  </a:lnTo>
                  <a:lnTo>
                    <a:pt x="320" y="1965"/>
                  </a:lnTo>
                  <a:lnTo>
                    <a:pt x="329" y="1895"/>
                  </a:lnTo>
                  <a:lnTo>
                    <a:pt x="358" y="1795"/>
                  </a:lnTo>
                  <a:lnTo>
                    <a:pt x="405" y="1586"/>
                  </a:lnTo>
                  <a:lnTo>
                    <a:pt x="263" y="1556"/>
                  </a:lnTo>
                  <a:lnTo>
                    <a:pt x="150" y="1496"/>
                  </a:lnTo>
                  <a:lnTo>
                    <a:pt x="66" y="1406"/>
                  </a:lnTo>
                  <a:lnTo>
                    <a:pt x="19" y="1296"/>
                  </a:lnTo>
                  <a:lnTo>
                    <a:pt x="0" y="1177"/>
                  </a:lnTo>
                  <a:lnTo>
                    <a:pt x="28" y="1027"/>
                  </a:lnTo>
                  <a:lnTo>
                    <a:pt x="94" y="878"/>
                  </a:lnTo>
                  <a:lnTo>
                    <a:pt x="198" y="758"/>
                  </a:lnTo>
                  <a:lnTo>
                    <a:pt x="329" y="658"/>
                  </a:lnTo>
                  <a:lnTo>
                    <a:pt x="480" y="588"/>
                  </a:lnTo>
                  <a:lnTo>
                    <a:pt x="650" y="558"/>
                  </a:lnTo>
                  <a:lnTo>
                    <a:pt x="772" y="40"/>
                  </a:lnTo>
                  <a:lnTo>
                    <a:pt x="781" y="20"/>
                  </a:lnTo>
                  <a:lnTo>
                    <a:pt x="8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11476" y="5039"/>
              <a:ext cx="688" cy="1057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24" y="10"/>
                </a:cxn>
                <a:cxn ang="0">
                  <a:pos x="518" y="50"/>
                </a:cxn>
                <a:cxn ang="0">
                  <a:pos x="603" y="119"/>
                </a:cxn>
                <a:cxn ang="0">
                  <a:pos x="650" y="199"/>
                </a:cxn>
                <a:cxn ang="0">
                  <a:pos x="669" y="309"/>
                </a:cxn>
                <a:cxn ang="0">
                  <a:pos x="650" y="419"/>
                </a:cxn>
                <a:cxn ang="0">
                  <a:pos x="603" y="508"/>
                </a:cxn>
                <a:cxn ang="0">
                  <a:pos x="537" y="588"/>
                </a:cxn>
                <a:cxn ang="0">
                  <a:pos x="452" y="658"/>
                </a:cxn>
                <a:cxn ang="0">
                  <a:pos x="396" y="698"/>
                </a:cxn>
                <a:cxn ang="0">
                  <a:pos x="349" y="738"/>
                </a:cxn>
                <a:cxn ang="0">
                  <a:pos x="302" y="788"/>
                </a:cxn>
                <a:cxn ang="0">
                  <a:pos x="236" y="847"/>
                </a:cxn>
                <a:cxn ang="0">
                  <a:pos x="151" y="927"/>
                </a:cxn>
                <a:cxn ang="0">
                  <a:pos x="556" y="927"/>
                </a:cxn>
                <a:cxn ang="0">
                  <a:pos x="584" y="917"/>
                </a:cxn>
                <a:cxn ang="0">
                  <a:pos x="594" y="897"/>
                </a:cxn>
                <a:cxn ang="0">
                  <a:pos x="603" y="867"/>
                </a:cxn>
                <a:cxn ang="0">
                  <a:pos x="613" y="828"/>
                </a:cxn>
                <a:cxn ang="0">
                  <a:pos x="622" y="798"/>
                </a:cxn>
                <a:cxn ang="0">
                  <a:pos x="622" y="768"/>
                </a:cxn>
                <a:cxn ang="0">
                  <a:pos x="688" y="768"/>
                </a:cxn>
                <a:cxn ang="0">
                  <a:pos x="641" y="1057"/>
                </a:cxn>
                <a:cxn ang="0">
                  <a:pos x="19" y="1057"/>
                </a:cxn>
                <a:cxn ang="0">
                  <a:pos x="19" y="1017"/>
                </a:cxn>
                <a:cxn ang="0">
                  <a:pos x="396" y="618"/>
                </a:cxn>
                <a:cxn ang="0">
                  <a:pos x="434" y="568"/>
                </a:cxn>
                <a:cxn ang="0">
                  <a:pos x="481" y="498"/>
                </a:cxn>
                <a:cxn ang="0">
                  <a:pos x="518" y="409"/>
                </a:cxn>
                <a:cxn ang="0">
                  <a:pos x="537" y="309"/>
                </a:cxn>
                <a:cxn ang="0">
                  <a:pos x="518" y="209"/>
                </a:cxn>
                <a:cxn ang="0">
                  <a:pos x="471" y="129"/>
                </a:cxn>
                <a:cxn ang="0">
                  <a:pos x="405" y="70"/>
                </a:cxn>
                <a:cxn ang="0">
                  <a:pos x="302" y="50"/>
                </a:cxn>
                <a:cxn ang="0">
                  <a:pos x="245" y="60"/>
                </a:cxn>
                <a:cxn ang="0">
                  <a:pos x="189" y="80"/>
                </a:cxn>
                <a:cxn ang="0">
                  <a:pos x="132" y="129"/>
                </a:cxn>
                <a:cxn ang="0">
                  <a:pos x="85" y="199"/>
                </a:cxn>
                <a:cxn ang="0">
                  <a:pos x="113" y="199"/>
                </a:cxn>
                <a:cxn ang="0">
                  <a:pos x="132" y="209"/>
                </a:cxn>
                <a:cxn ang="0">
                  <a:pos x="161" y="239"/>
                </a:cxn>
                <a:cxn ang="0">
                  <a:pos x="170" y="259"/>
                </a:cxn>
                <a:cxn ang="0">
                  <a:pos x="170" y="289"/>
                </a:cxn>
                <a:cxn ang="0">
                  <a:pos x="151" y="349"/>
                </a:cxn>
                <a:cxn ang="0">
                  <a:pos x="132" y="369"/>
                </a:cxn>
                <a:cxn ang="0">
                  <a:pos x="104" y="379"/>
                </a:cxn>
                <a:cxn ang="0">
                  <a:pos x="57" y="379"/>
                </a:cxn>
                <a:cxn ang="0">
                  <a:pos x="48" y="369"/>
                </a:cxn>
                <a:cxn ang="0">
                  <a:pos x="29" y="359"/>
                </a:cxn>
                <a:cxn ang="0">
                  <a:pos x="10" y="339"/>
                </a:cxn>
                <a:cxn ang="0">
                  <a:pos x="0" y="319"/>
                </a:cxn>
                <a:cxn ang="0">
                  <a:pos x="0" y="289"/>
                </a:cxn>
                <a:cxn ang="0">
                  <a:pos x="19" y="179"/>
                </a:cxn>
                <a:cxn ang="0">
                  <a:pos x="85" y="90"/>
                </a:cxn>
                <a:cxn ang="0">
                  <a:pos x="179" y="20"/>
                </a:cxn>
                <a:cxn ang="0">
                  <a:pos x="311" y="0"/>
                </a:cxn>
              </a:cxnLst>
              <a:rect l="0" t="0" r="r" b="b"/>
              <a:pathLst>
                <a:path w="688" h="1057">
                  <a:moveTo>
                    <a:pt x="311" y="0"/>
                  </a:moveTo>
                  <a:lnTo>
                    <a:pt x="424" y="10"/>
                  </a:lnTo>
                  <a:lnTo>
                    <a:pt x="518" y="50"/>
                  </a:lnTo>
                  <a:lnTo>
                    <a:pt x="603" y="119"/>
                  </a:lnTo>
                  <a:lnTo>
                    <a:pt x="650" y="199"/>
                  </a:lnTo>
                  <a:lnTo>
                    <a:pt x="669" y="309"/>
                  </a:lnTo>
                  <a:lnTo>
                    <a:pt x="650" y="419"/>
                  </a:lnTo>
                  <a:lnTo>
                    <a:pt x="603" y="508"/>
                  </a:lnTo>
                  <a:lnTo>
                    <a:pt x="537" y="588"/>
                  </a:lnTo>
                  <a:lnTo>
                    <a:pt x="452" y="658"/>
                  </a:lnTo>
                  <a:lnTo>
                    <a:pt x="396" y="698"/>
                  </a:lnTo>
                  <a:lnTo>
                    <a:pt x="349" y="738"/>
                  </a:lnTo>
                  <a:lnTo>
                    <a:pt x="302" y="788"/>
                  </a:lnTo>
                  <a:lnTo>
                    <a:pt x="236" y="847"/>
                  </a:lnTo>
                  <a:lnTo>
                    <a:pt x="151" y="927"/>
                  </a:lnTo>
                  <a:lnTo>
                    <a:pt x="556" y="927"/>
                  </a:lnTo>
                  <a:lnTo>
                    <a:pt x="584" y="917"/>
                  </a:lnTo>
                  <a:lnTo>
                    <a:pt x="594" y="897"/>
                  </a:lnTo>
                  <a:lnTo>
                    <a:pt x="603" y="867"/>
                  </a:lnTo>
                  <a:lnTo>
                    <a:pt x="613" y="828"/>
                  </a:lnTo>
                  <a:lnTo>
                    <a:pt x="622" y="798"/>
                  </a:lnTo>
                  <a:lnTo>
                    <a:pt x="622" y="768"/>
                  </a:lnTo>
                  <a:lnTo>
                    <a:pt x="688" y="768"/>
                  </a:lnTo>
                  <a:lnTo>
                    <a:pt x="641" y="1057"/>
                  </a:lnTo>
                  <a:lnTo>
                    <a:pt x="19" y="1057"/>
                  </a:lnTo>
                  <a:lnTo>
                    <a:pt x="19" y="1017"/>
                  </a:lnTo>
                  <a:lnTo>
                    <a:pt x="396" y="618"/>
                  </a:lnTo>
                  <a:lnTo>
                    <a:pt x="434" y="568"/>
                  </a:lnTo>
                  <a:lnTo>
                    <a:pt x="481" y="498"/>
                  </a:lnTo>
                  <a:lnTo>
                    <a:pt x="518" y="409"/>
                  </a:lnTo>
                  <a:lnTo>
                    <a:pt x="537" y="309"/>
                  </a:lnTo>
                  <a:lnTo>
                    <a:pt x="518" y="209"/>
                  </a:lnTo>
                  <a:lnTo>
                    <a:pt x="471" y="129"/>
                  </a:lnTo>
                  <a:lnTo>
                    <a:pt x="405" y="70"/>
                  </a:lnTo>
                  <a:lnTo>
                    <a:pt x="302" y="50"/>
                  </a:lnTo>
                  <a:lnTo>
                    <a:pt x="245" y="60"/>
                  </a:lnTo>
                  <a:lnTo>
                    <a:pt x="189" y="80"/>
                  </a:lnTo>
                  <a:lnTo>
                    <a:pt x="132" y="129"/>
                  </a:lnTo>
                  <a:lnTo>
                    <a:pt x="85" y="199"/>
                  </a:lnTo>
                  <a:lnTo>
                    <a:pt x="113" y="199"/>
                  </a:lnTo>
                  <a:lnTo>
                    <a:pt x="132" y="209"/>
                  </a:lnTo>
                  <a:lnTo>
                    <a:pt x="161" y="239"/>
                  </a:lnTo>
                  <a:lnTo>
                    <a:pt x="170" y="259"/>
                  </a:lnTo>
                  <a:lnTo>
                    <a:pt x="170" y="289"/>
                  </a:lnTo>
                  <a:lnTo>
                    <a:pt x="151" y="349"/>
                  </a:lnTo>
                  <a:lnTo>
                    <a:pt x="132" y="369"/>
                  </a:lnTo>
                  <a:lnTo>
                    <a:pt x="104" y="379"/>
                  </a:lnTo>
                  <a:lnTo>
                    <a:pt x="57" y="379"/>
                  </a:lnTo>
                  <a:lnTo>
                    <a:pt x="48" y="369"/>
                  </a:lnTo>
                  <a:lnTo>
                    <a:pt x="29" y="359"/>
                  </a:lnTo>
                  <a:lnTo>
                    <a:pt x="10" y="339"/>
                  </a:lnTo>
                  <a:lnTo>
                    <a:pt x="0" y="319"/>
                  </a:lnTo>
                  <a:lnTo>
                    <a:pt x="0" y="289"/>
                  </a:lnTo>
                  <a:lnTo>
                    <a:pt x="19" y="179"/>
                  </a:lnTo>
                  <a:lnTo>
                    <a:pt x="85" y="90"/>
                  </a:lnTo>
                  <a:lnTo>
                    <a:pt x="179" y="2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12569" y="4081"/>
              <a:ext cx="508" cy="2254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90" y="0"/>
                </a:cxn>
                <a:cxn ang="0">
                  <a:pos x="499" y="10"/>
                </a:cxn>
                <a:cxn ang="0">
                  <a:pos x="499" y="40"/>
                </a:cxn>
                <a:cxn ang="0">
                  <a:pos x="490" y="50"/>
                </a:cxn>
                <a:cxn ang="0">
                  <a:pos x="471" y="60"/>
                </a:cxn>
                <a:cxn ang="0">
                  <a:pos x="339" y="240"/>
                </a:cxn>
                <a:cxn ang="0">
                  <a:pos x="245" y="449"/>
                </a:cxn>
                <a:cxn ang="0">
                  <a:pos x="179" y="669"/>
                </a:cxn>
                <a:cxn ang="0">
                  <a:pos x="141" y="898"/>
                </a:cxn>
                <a:cxn ang="0">
                  <a:pos x="132" y="1127"/>
                </a:cxn>
                <a:cxn ang="0">
                  <a:pos x="141" y="1347"/>
                </a:cxn>
                <a:cxn ang="0">
                  <a:pos x="179" y="1566"/>
                </a:cxn>
                <a:cxn ang="0">
                  <a:pos x="235" y="1786"/>
                </a:cxn>
                <a:cxn ang="0">
                  <a:pos x="339" y="1995"/>
                </a:cxn>
                <a:cxn ang="0">
                  <a:pos x="471" y="2184"/>
                </a:cxn>
                <a:cxn ang="0">
                  <a:pos x="508" y="2224"/>
                </a:cxn>
                <a:cxn ang="0">
                  <a:pos x="508" y="2234"/>
                </a:cxn>
                <a:cxn ang="0">
                  <a:pos x="499" y="2234"/>
                </a:cxn>
                <a:cxn ang="0">
                  <a:pos x="480" y="2254"/>
                </a:cxn>
                <a:cxn ang="0">
                  <a:pos x="471" y="2254"/>
                </a:cxn>
                <a:cxn ang="0">
                  <a:pos x="442" y="2234"/>
                </a:cxn>
                <a:cxn ang="0">
                  <a:pos x="386" y="2184"/>
                </a:cxn>
                <a:cxn ang="0">
                  <a:pos x="301" y="2095"/>
                </a:cxn>
                <a:cxn ang="0">
                  <a:pos x="216" y="1975"/>
                </a:cxn>
                <a:cxn ang="0">
                  <a:pos x="141" y="1825"/>
                </a:cxn>
                <a:cxn ang="0">
                  <a:pos x="75" y="1636"/>
                </a:cxn>
                <a:cxn ang="0">
                  <a:pos x="28" y="1446"/>
                </a:cxn>
                <a:cxn ang="0">
                  <a:pos x="9" y="1277"/>
                </a:cxn>
                <a:cxn ang="0">
                  <a:pos x="0" y="1127"/>
                </a:cxn>
                <a:cxn ang="0">
                  <a:pos x="9" y="918"/>
                </a:cxn>
                <a:cxn ang="0">
                  <a:pos x="47" y="688"/>
                </a:cxn>
                <a:cxn ang="0">
                  <a:pos x="132" y="439"/>
                </a:cxn>
                <a:cxn ang="0">
                  <a:pos x="216" y="280"/>
                </a:cxn>
                <a:cxn ang="0">
                  <a:pos x="301" y="160"/>
                </a:cxn>
                <a:cxn ang="0">
                  <a:pos x="377" y="70"/>
                </a:cxn>
                <a:cxn ang="0">
                  <a:pos x="442" y="20"/>
                </a:cxn>
                <a:cxn ang="0">
                  <a:pos x="471" y="0"/>
                </a:cxn>
              </a:cxnLst>
              <a:rect l="0" t="0" r="r" b="b"/>
              <a:pathLst>
                <a:path w="508" h="2254">
                  <a:moveTo>
                    <a:pt x="471" y="0"/>
                  </a:moveTo>
                  <a:lnTo>
                    <a:pt x="490" y="0"/>
                  </a:lnTo>
                  <a:lnTo>
                    <a:pt x="499" y="10"/>
                  </a:lnTo>
                  <a:lnTo>
                    <a:pt x="499" y="40"/>
                  </a:lnTo>
                  <a:lnTo>
                    <a:pt x="490" y="50"/>
                  </a:lnTo>
                  <a:lnTo>
                    <a:pt x="471" y="60"/>
                  </a:lnTo>
                  <a:lnTo>
                    <a:pt x="339" y="240"/>
                  </a:lnTo>
                  <a:lnTo>
                    <a:pt x="245" y="449"/>
                  </a:lnTo>
                  <a:lnTo>
                    <a:pt x="179" y="669"/>
                  </a:lnTo>
                  <a:lnTo>
                    <a:pt x="141" y="898"/>
                  </a:lnTo>
                  <a:lnTo>
                    <a:pt x="132" y="1127"/>
                  </a:lnTo>
                  <a:lnTo>
                    <a:pt x="141" y="1347"/>
                  </a:lnTo>
                  <a:lnTo>
                    <a:pt x="179" y="1566"/>
                  </a:lnTo>
                  <a:lnTo>
                    <a:pt x="235" y="1786"/>
                  </a:lnTo>
                  <a:lnTo>
                    <a:pt x="339" y="1995"/>
                  </a:lnTo>
                  <a:lnTo>
                    <a:pt x="471" y="2184"/>
                  </a:lnTo>
                  <a:lnTo>
                    <a:pt x="508" y="2224"/>
                  </a:lnTo>
                  <a:lnTo>
                    <a:pt x="508" y="2234"/>
                  </a:lnTo>
                  <a:lnTo>
                    <a:pt x="499" y="2234"/>
                  </a:lnTo>
                  <a:lnTo>
                    <a:pt x="480" y="2254"/>
                  </a:lnTo>
                  <a:lnTo>
                    <a:pt x="471" y="2254"/>
                  </a:lnTo>
                  <a:lnTo>
                    <a:pt x="442" y="2234"/>
                  </a:lnTo>
                  <a:lnTo>
                    <a:pt x="386" y="2184"/>
                  </a:lnTo>
                  <a:lnTo>
                    <a:pt x="301" y="2095"/>
                  </a:lnTo>
                  <a:lnTo>
                    <a:pt x="216" y="1975"/>
                  </a:lnTo>
                  <a:lnTo>
                    <a:pt x="141" y="1825"/>
                  </a:lnTo>
                  <a:lnTo>
                    <a:pt x="75" y="1636"/>
                  </a:lnTo>
                  <a:lnTo>
                    <a:pt x="28" y="1446"/>
                  </a:lnTo>
                  <a:lnTo>
                    <a:pt x="9" y="1277"/>
                  </a:lnTo>
                  <a:lnTo>
                    <a:pt x="0" y="1127"/>
                  </a:lnTo>
                  <a:lnTo>
                    <a:pt x="9" y="918"/>
                  </a:lnTo>
                  <a:lnTo>
                    <a:pt x="47" y="688"/>
                  </a:lnTo>
                  <a:lnTo>
                    <a:pt x="132" y="439"/>
                  </a:lnTo>
                  <a:lnTo>
                    <a:pt x="216" y="280"/>
                  </a:lnTo>
                  <a:lnTo>
                    <a:pt x="301" y="160"/>
                  </a:lnTo>
                  <a:lnTo>
                    <a:pt x="377" y="70"/>
                  </a:lnTo>
                  <a:lnTo>
                    <a:pt x="442" y="20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13285" y="4779"/>
              <a:ext cx="904" cy="1048"/>
            </a:xfrm>
            <a:custGeom>
              <a:avLst/>
              <a:gdLst/>
              <a:ahLst/>
              <a:cxnLst>
                <a:cxn ang="0">
                  <a:pos x="508" y="10"/>
                </a:cxn>
                <a:cxn ang="0">
                  <a:pos x="649" y="150"/>
                </a:cxn>
                <a:cxn ang="0">
                  <a:pos x="696" y="170"/>
                </a:cxn>
                <a:cxn ang="0">
                  <a:pos x="800" y="110"/>
                </a:cxn>
                <a:cxn ang="0">
                  <a:pos x="875" y="0"/>
                </a:cxn>
                <a:cxn ang="0">
                  <a:pos x="904" y="10"/>
                </a:cxn>
                <a:cxn ang="0">
                  <a:pos x="875" y="80"/>
                </a:cxn>
                <a:cxn ang="0">
                  <a:pos x="762" y="240"/>
                </a:cxn>
                <a:cxn ang="0">
                  <a:pos x="499" y="499"/>
                </a:cxn>
                <a:cxn ang="0">
                  <a:pos x="452" y="549"/>
                </a:cxn>
                <a:cxn ang="0">
                  <a:pos x="339" y="659"/>
                </a:cxn>
                <a:cxn ang="0">
                  <a:pos x="197" y="808"/>
                </a:cxn>
                <a:cxn ang="0">
                  <a:pos x="216" y="828"/>
                </a:cxn>
                <a:cxn ang="0">
                  <a:pos x="320" y="838"/>
                </a:cxn>
                <a:cxn ang="0">
                  <a:pos x="452" y="888"/>
                </a:cxn>
                <a:cxn ang="0">
                  <a:pos x="536" y="898"/>
                </a:cxn>
                <a:cxn ang="0">
                  <a:pos x="668" y="858"/>
                </a:cxn>
                <a:cxn ang="0">
                  <a:pos x="791" y="709"/>
                </a:cxn>
                <a:cxn ang="0">
                  <a:pos x="800" y="679"/>
                </a:cxn>
                <a:cxn ang="0">
                  <a:pos x="847" y="689"/>
                </a:cxn>
                <a:cxn ang="0">
                  <a:pos x="838" y="748"/>
                </a:cxn>
                <a:cxn ang="0">
                  <a:pos x="753" y="898"/>
                </a:cxn>
                <a:cxn ang="0">
                  <a:pos x="602" y="1028"/>
                </a:cxn>
                <a:cxn ang="0">
                  <a:pos x="470" y="1048"/>
                </a:cxn>
                <a:cxn ang="0">
                  <a:pos x="367" y="958"/>
                </a:cxn>
                <a:cxn ang="0">
                  <a:pos x="263" y="868"/>
                </a:cxn>
                <a:cxn ang="0">
                  <a:pos x="178" y="888"/>
                </a:cxn>
                <a:cxn ang="0">
                  <a:pos x="65" y="1008"/>
                </a:cxn>
                <a:cxn ang="0">
                  <a:pos x="47" y="1038"/>
                </a:cxn>
                <a:cxn ang="0">
                  <a:pos x="0" y="1028"/>
                </a:cxn>
                <a:cxn ang="0">
                  <a:pos x="9" y="988"/>
                </a:cxn>
                <a:cxn ang="0">
                  <a:pos x="122" y="828"/>
                </a:cxn>
                <a:cxn ang="0">
                  <a:pos x="404" y="529"/>
                </a:cxn>
                <a:cxn ang="0">
                  <a:pos x="508" y="439"/>
                </a:cxn>
                <a:cxn ang="0">
                  <a:pos x="649" y="300"/>
                </a:cxn>
                <a:cxn ang="0">
                  <a:pos x="659" y="230"/>
                </a:cxn>
                <a:cxn ang="0">
                  <a:pos x="546" y="190"/>
                </a:cxn>
                <a:cxn ang="0">
                  <a:pos x="461" y="160"/>
                </a:cxn>
                <a:cxn ang="0">
                  <a:pos x="329" y="170"/>
                </a:cxn>
                <a:cxn ang="0">
                  <a:pos x="235" y="260"/>
                </a:cxn>
                <a:cxn ang="0">
                  <a:pos x="207" y="280"/>
                </a:cxn>
                <a:cxn ang="0">
                  <a:pos x="197" y="210"/>
                </a:cxn>
                <a:cxn ang="0">
                  <a:pos x="282" y="80"/>
                </a:cxn>
                <a:cxn ang="0">
                  <a:pos x="442" y="0"/>
                </a:cxn>
              </a:cxnLst>
              <a:rect l="0" t="0" r="r" b="b"/>
              <a:pathLst>
                <a:path w="904" h="1048">
                  <a:moveTo>
                    <a:pt x="442" y="0"/>
                  </a:moveTo>
                  <a:lnTo>
                    <a:pt x="508" y="10"/>
                  </a:lnTo>
                  <a:lnTo>
                    <a:pt x="630" y="140"/>
                  </a:lnTo>
                  <a:lnTo>
                    <a:pt x="649" y="150"/>
                  </a:lnTo>
                  <a:lnTo>
                    <a:pt x="668" y="170"/>
                  </a:lnTo>
                  <a:lnTo>
                    <a:pt x="696" y="170"/>
                  </a:lnTo>
                  <a:lnTo>
                    <a:pt x="743" y="160"/>
                  </a:lnTo>
                  <a:lnTo>
                    <a:pt x="800" y="110"/>
                  </a:lnTo>
                  <a:lnTo>
                    <a:pt x="857" y="20"/>
                  </a:lnTo>
                  <a:lnTo>
                    <a:pt x="875" y="0"/>
                  </a:lnTo>
                  <a:lnTo>
                    <a:pt x="894" y="0"/>
                  </a:lnTo>
                  <a:lnTo>
                    <a:pt x="904" y="10"/>
                  </a:lnTo>
                  <a:lnTo>
                    <a:pt x="904" y="20"/>
                  </a:lnTo>
                  <a:lnTo>
                    <a:pt x="875" y="80"/>
                  </a:lnTo>
                  <a:lnTo>
                    <a:pt x="828" y="150"/>
                  </a:lnTo>
                  <a:lnTo>
                    <a:pt x="762" y="240"/>
                  </a:lnTo>
                  <a:lnTo>
                    <a:pt x="612" y="399"/>
                  </a:lnTo>
                  <a:lnTo>
                    <a:pt x="499" y="499"/>
                  </a:lnTo>
                  <a:lnTo>
                    <a:pt x="470" y="539"/>
                  </a:lnTo>
                  <a:lnTo>
                    <a:pt x="452" y="549"/>
                  </a:lnTo>
                  <a:lnTo>
                    <a:pt x="395" y="599"/>
                  </a:lnTo>
                  <a:lnTo>
                    <a:pt x="339" y="659"/>
                  </a:lnTo>
                  <a:lnTo>
                    <a:pt x="273" y="719"/>
                  </a:lnTo>
                  <a:lnTo>
                    <a:pt x="197" y="808"/>
                  </a:lnTo>
                  <a:lnTo>
                    <a:pt x="197" y="838"/>
                  </a:lnTo>
                  <a:lnTo>
                    <a:pt x="216" y="828"/>
                  </a:lnTo>
                  <a:lnTo>
                    <a:pt x="254" y="828"/>
                  </a:lnTo>
                  <a:lnTo>
                    <a:pt x="320" y="838"/>
                  </a:lnTo>
                  <a:lnTo>
                    <a:pt x="404" y="868"/>
                  </a:lnTo>
                  <a:lnTo>
                    <a:pt x="452" y="888"/>
                  </a:lnTo>
                  <a:lnTo>
                    <a:pt x="489" y="898"/>
                  </a:lnTo>
                  <a:lnTo>
                    <a:pt x="536" y="898"/>
                  </a:lnTo>
                  <a:lnTo>
                    <a:pt x="593" y="888"/>
                  </a:lnTo>
                  <a:lnTo>
                    <a:pt x="668" y="858"/>
                  </a:lnTo>
                  <a:lnTo>
                    <a:pt x="743" y="798"/>
                  </a:lnTo>
                  <a:lnTo>
                    <a:pt x="791" y="709"/>
                  </a:lnTo>
                  <a:lnTo>
                    <a:pt x="791" y="689"/>
                  </a:lnTo>
                  <a:lnTo>
                    <a:pt x="800" y="679"/>
                  </a:lnTo>
                  <a:lnTo>
                    <a:pt x="838" y="679"/>
                  </a:lnTo>
                  <a:lnTo>
                    <a:pt x="847" y="689"/>
                  </a:lnTo>
                  <a:lnTo>
                    <a:pt x="847" y="699"/>
                  </a:lnTo>
                  <a:lnTo>
                    <a:pt x="838" y="748"/>
                  </a:lnTo>
                  <a:lnTo>
                    <a:pt x="809" y="818"/>
                  </a:lnTo>
                  <a:lnTo>
                    <a:pt x="753" y="898"/>
                  </a:lnTo>
                  <a:lnTo>
                    <a:pt x="687" y="968"/>
                  </a:lnTo>
                  <a:lnTo>
                    <a:pt x="602" y="1028"/>
                  </a:lnTo>
                  <a:lnTo>
                    <a:pt x="508" y="1048"/>
                  </a:lnTo>
                  <a:lnTo>
                    <a:pt x="470" y="1048"/>
                  </a:lnTo>
                  <a:lnTo>
                    <a:pt x="386" y="988"/>
                  </a:lnTo>
                  <a:lnTo>
                    <a:pt x="367" y="958"/>
                  </a:lnTo>
                  <a:lnTo>
                    <a:pt x="301" y="888"/>
                  </a:lnTo>
                  <a:lnTo>
                    <a:pt x="263" y="868"/>
                  </a:lnTo>
                  <a:lnTo>
                    <a:pt x="244" y="868"/>
                  </a:lnTo>
                  <a:lnTo>
                    <a:pt x="178" y="888"/>
                  </a:lnTo>
                  <a:lnTo>
                    <a:pt x="122" y="938"/>
                  </a:lnTo>
                  <a:lnTo>
                    <a:pt x="65" y="1008"/>
                  </a:lnTo>
                  <a:lnTo>
                    <a:pt x="56" y="1028"/>
                  </a:lnTo>
                  <a:lnTo>
                    <a:pt x="47" y="1038"/>
                  </a:lnTo>
                  <a:lnTo>
                    <a:pt x="9" y="1038"/>
                  </a:lnTo>
                  <a:lnTo>
                    <a:pt x="0" y="1028"/>
                  </a:lnTo>
                  <a:lnTo>
                    <a:pt x="0" y="1018"/>
                  </a:lnTo>
                  <a:lnTo>
                    <a:pt x="9" y="988"/>
                  </a:lnTo>
                  <a:lnTo>
                    <a:pt x="56" y="918"/>
                  </a:lnTo>
                  <a:lnTo>
                    <a:pt x="122" y="828"/>
                  </a:lnTo>
                  <a:lnTo>
                    <a:pt x="216" y="719"/>
                  </a:lnTo>
                  <a:lnTo>
                    <a:pt x="404" y="529"/>
                  </a:lnTo>
                  <a:lnTo>
                    <a:pt x="442" y="489"/>
                  </a:lnTo>
                  <a:lnTo>
                    <a:pt x="508" y="439"/>
                  </a:lnTo>
                  <a:lnTo>
                    <a:pt x="583" y="360"/>
                  </a:lnTo>
                  <a:lnTo>
                    <a:pt x="649" y="300"/>
                  </a:lnTo>
                  <a:lnTo>
                    <a:pt x="706" y="230"/>
                  </a:lnTo>
                  <a:lnTo>
                    <a:pt x="659" y="230"/>
                  </a:lnTo>
                  <a:lnTo>
                    <a:pt x="612" y="220"/>
                  </a:lnTo>
                  <a:lnTo>
                    <a:pt x="546" y="190"/>
                  </a:lnTo>
                  <a:lnTo>
                    <a:pt x="499" y="170"/>
                  </a:lnTo>
                  <a:lnTo>
                    <a:pt x="461" y="160"/>
                  </a:lnTo>
                  <a:lnTo>
                    <a:pt x="386" y="160"/>
                  </a:lnTo>
                  <a:lnTo>
                    <a:pt x="329" y="170"/>
                  </a:lnTo>
                  <a:lnTo>
                    <a:pt x="273" y="200"/>
                  </a:lnTo>
                  <a:lnTo>
                    <a:pt x="235" y="260"/>
                  </a:lnTo>
                  <a:lnTo>
                    <a:pt x="216" y="280"/>
                  </a:lnTo>
                  <a:lnTo>
                    <a:pt x="207" y="280"/>
                  </a:lnTo>
                  <a:lnTo>
                    <a:pt x="188" y="260"/>
                  </a:lnTo>
                  <a:lnTo>
                    <a:pt x="197" y="210"/>
                  </a:lnTo>
                  <a:lnTo>
                    <a:pt x="235" y="150"/>
                  </a:lnTo>
                  <a:lnTo>
                    <a:pt x="282" y="80"/>
                  </a:lnTo>
                  <a:lnTo>
                    <a:pt x="357" y="20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14415" y="4081"/>
              <a:ext cx="499" cy="22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8" y="0"/>
                </a:cxn>
                <a:cxn ang="0">
                  <a:pos x="56" y="20"/>
                </a:cxn>
                <a:cxn ang="0">
                  <a:pos x="113" y="70"/>
                </a:cxn>
                <a:cxn ang="0">
                  <a:pos x="188" y="160"/>
                </a:cxn>
                <a:cxn ang="0">
                  <a:pos x="273" y="280"/>
                </a:cxn>
                <a:cxn ang="0">
                  <a:pos x="357" y="429"/>
                </a:cxn>
                <a:cxn ang="0">
                  <a:pos x="433" y="619"/>
                </a:cxn>
                <a:cxn ang="0">
                  <a:pos x="470" y="808"/>
                </a:cxn>
                <a:cxn ang="0">
                  <a:pos x="489" y="978"/>
                </a:cxn>
                <a:cxn ang="0">
                  <a:pos x="499" y="1127"/>
                </a:cxn>
                <a:cxn ang="0">
                  <a:pos x="489" y="1337"/>
                </a:cxn>
                <a:cxn ang="0">
                  <a:pos x="452" y="1566"/>
                </a:cxn>
                <a:cxn ang="0">
                  <a:pos x="367" y="1815"/>
                </a:cxn>
                <a:cxn ang="0">
                  <a:pos x="282" y="1975"/>
                </a:cxn>
                <a:cxn ang="0">
                  <a:pos x="197" y="2095"/>
                </a:cxn>
                <a:cxn ang="0">
                  <a:pos x="122" y="2184"/>
                </a:cxn>
                <a:cxn ang="0">
                  <a:pos x="56" y="2234"/>
                </a:cxn>
                <a:cxn ang="0">
                  <a:pos x="28" y="2254"/>
                </a:cxn>
                <a:cxn ang="0">
                  <a:pos x="9" y="2254"/>
                </a:cxn>
                <a:cxn ang="0">
                  <a:pos x="0" y="2244"/>
                </a:cxn>
                <a:cxn ang="0">
                  <a:pos x="0" y="2224"/>
                </a:cxn>
                <a:cxn ang="0">
                  <a:pos x="28" y="2194"/>
                </a:cxn>
                <a:cxn ang="0">
                  <a:pos x="160" y="2015"/>
                </a:cxn>
                <a:cxn ang="0">
                  <a:pos x="263" y="1805"/>
                </a:cxn>
                <a:cxn ang="0">
                  <a:pos x="320" y="1586"/>
                </a:cxn>
                <a:cxn ang="0">
                  <a:pos x="357" y="1357"/>
                </a:cxn>
                <a:cxn ang="0">
                  <a:pos x="367" y="1127"/>
                </a:cxn>
                <a:cxn ang="0">
                  <a:pos x="348" y="858"/>
                </a:cxn>
                <a:cxn ang="0">
                  <a:pos x="310" y="609"/>
                </a:cxn>
                <a:cxn ang="0">
                  <a:pos x="244" y="399"/>
                </a:cxn>
                <a:cxn ang="0">
                  <a:pos x="150" y="220"/>
                </a:cxn>
                <a:cxn ang="0">
                  <a:pos x="37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499" h="2254">
                  <a:moveTo>
                    <a:pt x="18" y="0"/>
                  </a:moveTo>
                  <a:lnTo>
                    <a:pt x="28" y="0"/>
                  </a:lnTo>
                  <a:lnTo>
                    <a:pt x="56" y="20"/>
                  </a:lnTo>
                  <a:lnTo>
                    <a:pt x="113" y="70"/>
                  </a:lnTo>
                  <a:lnTo>
                    <a:pt x="188" y="160"/>
                  </a:lnTo>
                  <a:lnTo>
                    <a:pt x="273" y="280"/>
                  </a:lnTo>
                  <a:lnTo>
                    <a:pt x="357" y="429"/>
                  </a:lnTo>
                  <a:lnTo>
                    <a:pt x="433" y="619"/>
                  </a:lnTo>
                  <a:lnTo>
                    <a:pt x="470" y="808"/>
                  </a:lnTo>
                  <a:lnTo>
                    <a:pt x="489" y="978"/>
                  </a:lnTo>
                  <a:lnTo>
                    <a:pt x="499" y="1127"/>
                  </a:lnTo>
                  <a:lnTo>
                    <a:pt x="489" y="1337"/>
                  </a:lnTo>
                  <a:lnTo>
                    <a:pt x="452" y="1566"/>
                  </a:lnTo>
                  <a:lnTo>
                    <a:pt x="367" y="1815"/>
                  </a:lnTo>
                  <a:lnTo>
                    <a:pt x="282" y="1975"/>
                  </a:lnTo>
                  <a:lnTo>
                    <a:pt x="197" y="2095"/>
                  </a:lnTo>
                  <a:lnTo>
                    <a:pt x="122" y="2184"/>
                  </a:lnTo>
                  <a:lnTo>
                    <a:pt x="56" y="2234"/>
                  </a:lnTo>
                  <a:lnTo>
                    <a:pt x="28" y="2254"/>
                  </a:lnTo>
                  <a:lnTo>
                    <a:pt x="9" y="2254"/>
                  </a:lnTo>
                  <a:lnTo>
                    <a:pt x="0" y="2244"/>
                  </a:lnTo>
                  <a:lnTo>
                    <a:pt x="0" y="2224"/>
                  </a:lnTo>
                  <a:lnTo>
                    <a:pt x="28" y="2194"/>
                  </a:lnTo>
                  <a:lnTo>
                    <a:pt x="160" y="2015"/>
                  </a:lnTo>
                  <a:lnTo>
                    <a:pt x="263" y="1805"/>
                  </a:lnTo>
                  <a:lnTo>
                    <a:pt x="320" y="1586"/>
                  </a:lnTo>
                  <a:lnTo>
                    <a:pt x="357" y="1357"/>
                  </a:lnTo>
                  <a:lnTo>
                    <a:pt x="367" y="1127"/>
                  </a:lnTo>
                  <a:lnTo>
                    <a:pt x="348" y="858"/>
                  </a:lnTo>
                  <a:lnTo>
                    <a:pt x="310" y="609"/>
                  </a:lnTo>
                  <a:lnTo>
                    <a:pt x="244" y="399"/>
                  </a:lnTo>
                  <a:lnTo>
                    <a:pt x="150" y="220"/>
                  </a:lnTo>
                  <a:lnTo>
                    <a:pt x="37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15714" y="4460"/>
              <a:ext cx="1403" cy="149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725" y="0"/>
                </a:cxn>
                <a:cxn ang="0">
                  <a:pos x="735" y="20"/>
                </a:cxn>
                <a:cxn ang="0">
                  <a:pos x="744" y="30"/>
                </a:cxn>
                <a:cxn ang="0">
                  <a:pos x="744" y="698"/>
                </a:cxn>
                <a:cxn ang="0">
                  <a:pos x="1366" y="698"/>
                </a:cxn>
                <a:cxn ang="0">
                  <a:pos x="1384" y="708"/>
                </a:cxn>
                <a:cxn ang="0">
                  <a:pos x="1394" y="708"/>
                </a:cxn>
                <a:cxn ang="0">
                  <a:pos x="1403" y="728"/>
                </a:cxn>
                <a:cxn ang="0">
                  <a:pos x="1403" y="768"/>
                </a:cxn>
                <a:cxn ang="0">
                  <a:pos x="1394" y="788"/>
                </a:cxn>
                <a:cxn ang="0">
                  <a:pos x="1384" y="788"/>
                </a:cxn>
                <a:cxn ang="0">
                  <a:pos x="1366" y="798"/>
                </a:cxn>
                <a:cxn ang="0">
                  <a:pos x="744" y="798"/>
                </a:cxn>
                <a:cxn ang="0">
                  <a:pos x="744" y="1466"/>
                </a:cxn>
                <a:cxn ang="0">
                  <a:pos x="735" y="1476"/>
                </a:cxn>
                <a:cxn ang="0">
                  <a:pos x="725" y="1496"/>
                </a:cxn>
                <a:cxn ang="0">
                  <a:pos x="688" y="1496"/>
                </a:cxn>
                <a:cxn ang="0">
                  <a:pos x="669" y="1486"/>
                </a:cxn>
                <a:cxn ang="0">
                  <a:pos x="669" y="1476"/>
                </a:cxn>
                <a:cxn ang="0">
                  <a:pos x="659" y="1456"/>
                </a:cxn>
                <a:cxn ang="0">
                  <a:pos x="659" y="798"/>
                </a:cxn>
                <a:cxn ang="0">
                  <a:pos x="38" y="798"/>
                </a:cxn>
                <a:cxn ang="0">
                  <a:pos x="19" y="788"/>
                </a:cxn>
                <a:cxn ang="0">
                  <a:pos x="10" y="788"/>
                </a:cxn>
                <a:cxn ang="0">
                  <a:pos x="0" y="768"/>
                </a:cxn>
                <a:cxn ang="0">
                  <a:pos x="0" y="728"/>
                </a:cxn>
                <a:cxn ang="0">
                  <a:pos x="10" y="708"/>
                </a:cxn>
                <a:cxn ang="0">
                  <a:pos x="19" y="708"/>
                </a:cxn>
                <a:cxn ang="0">
                  <a:pos x="38" y="698"/>
                </a:cxn>
                <a:cxn ang="0">
                  <a:pos x="659" y="698"/>
                </a:cxn>
                <a:cxn ang="0">
                  <a:pos x="659" y="40"/>
                </a:cxn>
                <a:cxn ang="0">
                  <a:pos x="669" y="20"/>
                </a:cxn>
                <a:cxn ang="0">
                  <a:pos x="669" y="10"/>
                </a:cxn>
                <a:cxn ang="0">
                  <a:pos x="688" y="0"/>
                </a:cxn>
              </a:cxnLst>
              <a:rect l="0" t="0" r="r" b="b"/>
              <a:pathLst>
                <a:path w="1403" h="1496">
                  <a:moveTo>
                    <a:pt x="688" y="0"/>
                  </a:moveTo>
                  <a:lnTo>
                    <a:pt x="725" y="0"/>
                  </a:lnTo>
                  <a:lnTo>
                    <a:pt x="735" y="20"/>
                  </a:lnTo>
                  <a:lnTo>
                    <a:pt x="744" y="30"/>
                  </a:lnTo>
                  <a:lnTo>
                    <a:pt x="744" y="698"/>
                  </a:lnTo>
                  <a:lnTo>
                    <a:pt x="1366" y="698"/>
                  </a:lnTo>
                  <a:lnTo>
                    <a:pt x="1384" y="708"/>
                  </a:lnTo>
                  <a:lnTo>
                    <a:pt x="1394" y="708"/>
                  </a:lnTo>
                  <a:lnTo>
                    <a:pt x="1403" y="728"/>
                  </a:lnTo>
                  <a:lnTo>
                    <a:pt x="1403" y="768"/>
                  </a:lnTo>
                  <a:lnTo>
                    <a:pt x="1394" y="788"/>
                  </a:lnTo>
                  <a:lnTo>
                    <a:pt x="1384" y="788"/>
                  </a:lnTo>
                  <a:lnTo>
                    <a:pt x="1366" y="798"/>
                  </a:lnTo>
                  <a:lnTo>
                    <a:pt x="744" y="798"/>
                  </a:lnTo>
                  <a:lnTo>
                    <a:pt x="744" y="1466"/>
                  </a:lnTo>
                  <a:lnTo>
                    <a:pt x="735" y="1476"/>
                  </a:lnTo>
                  <a:lnTo>
                    <a:pt x="725" y="1496"/>
                  </a:lnTo>
                  <a:lnTo>
                    <a:pt x="688" y="1496"/>
                  </a:lnTo>
                  <a:lnTo>
                    <a:pt x="669" y="1486"/>
                  </a:lnTo>
                  <a:lnTo>
                    <a:pt x="669" y="1476"/>
                  </a:lnTo>
                  <a:lnTo>
                    <a:pt x="659" y="1456"/>
                  </a:lnTo>
                  <a:lnTo>
                    <a:pt x="659" y="798"/>
                  </a:lnTo>
                  <a:lnTo>
                    <a:pt x="38" y="798"/>
                  </a:lnTo>
                  <a:lnTo>
                    <a:pt x="19" y="788"/>
                  </a:lnTo>
                  <a:lnTo>
                    <a:pt x="10" y="788"/>
                  </a:lnTo>
                  <a:lnTo>
                    <a:pt x="0" y="768"/>
                  </a:lnTo>
                  <a:lnTo>
                    <a:pt x="0" y="728"/>
                  </a:lnTo>
                  <a:lnTo>
                    <a:pt x="10" y="708"/>
                  </a:lnTo>
                  <a:lnTo>
                    <a:pt x="19" y="708"/>
                  </a:lnTo>
                  <a:lnTo>
                    <a:pt x="38" y="698"/>
                  </a:lnTo>
                  <a:lnTo>
                    <a:pt x="659" y="698"/>
                  </a:lnTo>
                  <a:lnTo>
                    <a:pt x="659" y="40"/>
                  </a:lnTo>
                  <a:lnTo>
                    <a:pt x="669" y="20"/>
                  </a:lnTo>
                  <a:lnTo>
                    <a:pt x="669" y="1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7899" y="5089"/>
              <a:ext cx="226" cy="239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1" y="10"/>
                </a:cxn>
                <a:cxn ang="0">
                  <a:pos x="179" y="20"/>
                </a:cxn>
                <a:cxn ang="0">
                  <a:pos x="207" y="50"/>
                </a:cxn>
                <a:cxn ang="0">
                  <a:pos x="217" y="79"/>
                </a:cxn>
                <a:cxn ang="0">
                  <a:pos x="226" y="119"/>
                </a:cxn>
                <a:cxn ang="0">
                  <a:pos x="217" y="159"/>
                </a:cxn>
                <a:cxn ang="0">
                  <a:pos x="207" y="189"/>
                </a:cxn>
                <a:cxn ang="0">
                  <a:pos x="179" y="219"/>
                </a:cxn>
                <a:cxn ang="0">
                  <a:pos x="151" y="229"/>
                </a:cxn>
                <a:cxn ang="0">
                  <a:pos x="113" y="239"/>
                </a:cxn>
                <a:cxn ang="0">
                  <a:pos x="75" y="229"/>
                </a:cxn>
                <a:cxn ang="0">
                  <a:pos x="47" y="219"/>
                </a:cxn>
                <a:cxn ang="0">
                  <a:pos x="19" y="189"/>
                </a:cxn>
                <a:cxn ang="0">
                  <a:pos x="9" y="159"/>
                </a:cxn>
                <a:cxn ang="0">
                  <a:pos x="0" y="119"/>
                </a:cxn>
                <a:cxn ang="0">
                  <a:pos x="9" y="79"/>
                </a:cxn>
                <a:cxn ang="0">
                  <a:pos x="19" y="50"/>
                </a:cxn>
                <a:cxn ang="0">
                  <a:pos x="47" y="20"/>
                </a:cxn>
                <a:cxn ang="0">
                  <a:pos x="75" y="10"/>
                </a:cxn>
                <a:cxn ang="0">
                  <a:pos x="113" y="0"/>
                </a:cxn>
              </a:cxnLst>
              <a:rect l="0" t="0" r="r" b="b"/>
              <a:pathLst>
                <a:path w="226" h="239">
                  <a:moveTo>
                    <a:pt x="113" y="0"/>
                  </a:moveTo>
                  <a:lnTo>
                    <a:pt x="151" y="10"/>
                  </a:lnTo>
                  <a:lnTo>
                    <a:pt x="179" y="20"/>
                  </a:lnTo>
                  <a:lnTo>
                    <a:pt x="207" y="50"/>
                  </a:lnTo>
                  <a:lnTo>
                    <a:pt x="217" y="79"/>
                  </a:lnTo>
                  <a:lnTo>
                    <a:pt x="226" y="119"/>
                  </a:lnTo>
                  <a:lnTo>
                    <a:pt x="217" y="159"/>
                  </a:lnTo>
                  <a:lnTo>
                    <a:pt x="207" y="189"/>
                  </a:lnTo>
                  <a:lnTo>
                    <a:pt x="179" y="219"/>
                  </a:lnTo>
                  <a:lnTo>
                    <a:pt x="151" y="229"/>
                  </a:lnTo>
                  <a:lnTo>
                    <a:pt x="113" y="239"/>
                  </a:lnTo>
                  <a:lnTo>
                    <a:pt x="75" y="229"/>
                  </a:lnTo>
                  <a:lnTo>
                    <a:pt x="47" y="219"/>
                  </a:lnTo>
                  <a:lnTo>
                    <a:pt x="19" y="189"/>
                  </a:lnTo>
                  <a:lnTo>
                    <a:pt x="9" y="159"/>
                  </a:lnTo>
                  <a:lnTo>
                    <a:pt x="0" y="119"/>
                  </a:lnTo>
                  <a:lnTo>
                    <a:pt x="9" y="79"/>
                  </a:lnTo>
                  <a:lnTo>
                    <a:pt x="19" y="50"/>
                  </a:lnTo>
                  <a:lnTo>
                    <a:pt x="47" y="20"/>
                  </a:lnTo>
                  <a:lnTo>
                    <a:pt x="75" y="1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8850" y="5089"/>
              <a:ext cx="226" cy="239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1" y="10"/>
                </a:cxn>
                <a:cxn ang="0">
                  <a:pos x="179" y="20"/>
                </a:cxn>
                <a:cxn ang="0">
                  <a:pos x="207" y="50"/>
                </a:cxn>
                <a:cxn ang="0">
                  <a:pos x="217" y="79"/>
                </a:cxn>
                <a:cxn ang="0">
                  <a:pos x="226" y="119"/>
                </a:cxn>
                <a:cxn ang="0">
                  <a:pos x="217" y="159"/>
                </a:cxn>
                <a:cxn ang="0">
                  <a:pos x="207" y="189"/>
                </a:cxn>
                <a:cxn ang="0">
                  <a:pos x="179" y="219"/>
                </a:cxn>
                <a:cxn ang="0">
                  <a:pos x="151" y="229"/>
                </a:cxn>
                <a:cxn ang="0">
                  <a:pos x="113" y="239"/>
                </a:cxn>
                <a:cxn ang="0">
                  <a:pos x="75" y="229"/>
                </a:cxn>
                <a:cxn ang="0">
                  <a:pos x="47" y="219"/>
                </a:cxn>
                <a:cxn ang="0">
                  <a:pos x="19" y="189"/>
                </a:cxn>
                <a:cxn ang="0">
                  <a:pos x="9" y="159"/>
                </a:cxn>
                <a:cxn ang="0">
                  <a:pos x="0" y="119"/>
                </a:cxn>
                <a:cxn ang="0">
                  <a:pos x="9" y="79"/>
                </a:cxn>
                <a:cxn ang="0">
                  <a:pos x="19" y="50"/>
                </a:cxn>
                <a:cxn ang="0">
                  <a:pos x="47" y="20"/>
                </a:cxn>
                <a:cxn ang="0">
                  <a:pos x="75" y="10"/>
                </a:cxn>
                <a:cxn ang="0">
                  <a:pos x="113" y="0"/>
                </a:cxn>
              </a:cxnLst>
              <a:rect l="0" t="0" r="r" b="b"/>
              <a:pathLst>
                <a:path w="226" h="239">
                  <a:moveTo>
                    <a:pt x="113" y="0"/>
                  </a:moveTo>
                  <a:lnTo>
                    <a:pt x="151" y="10"/>
                  </a:lnTo>
                  <a:lnTo>
                    <a:pt x="179" y="20"/>
                  </a:lnTo>
                  <a:lnTo>
                    <a:pt x="207" y="50"/>
                  </a:lnTo>
                  <a:lnTo>
                    <a:pt x="217" y="79"/>
                  </a:lnTo>
                  <a:lnTo>
                    <a:pt x="226" y="119"/>
                  </a:lnTo>
                  <a:lnTo>
                    <a:pt x="217" y="159"/>
                  </a:lnTo>
                  <a:lnTo>
                    <a:pt x="207" y="189"/>
                  </a:lnTo>
                  <a:lnTo>
                    <a:pt x="179" y="219"/>
                  </a:lnTo>
                  <a:lnTo>
                    <a:pt x="151" y="229"/>
                  </a:lnTo>
                  <a:lnTo>
                    <a:pt x="113" y="239"/>
                  </a:lnTo>
                  <a:lnTo>
                    <a:pt x="75" y="229"/>
                  </a:lnTo>
                  <a:lnTo>
                    <a:pt x="47" y="219"/>
                  </a:lnTo>
                  <a:lnTo>
                    <a:pt x="19" y="189"/>
                  </a:lnTo>
                  <a:lnTo>
                    <a:pt x="9" y="159"/>
                  </a:lnTo>
                  <a:lnTo>
                    <a:pt x="0" y="119"/>
                  </a:lnTo>
                  <a:lnTo>
                    <a:pt x="9" y="79"/>
                  </a:lnTo>
                  <a:lnTo>
                    <a:pt x="19" y="50"/>
                  </a:lnTo>
                  <a:lnTo>
                    <a:pt x="47" y="20"/>
                  </a:lnTo>
                  <a:lnTo>
                    <a:pt x="75" y="1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19801" y="5089"/>
              <a:ext cx="226" cy="239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51" y="10"/>
                </a:cxn>
                <a:cxn ang="0">
                  <a:pos x="179" y="20"/>
                </a:cxn>
                <a:cxn ang="0">
                  <a:pos x="207" y="50"/>
                </a:cxn>
                <a:cxn ang="0">
                  <a:pos x="217" y="79"/>
                </a:cxn>
                <a:cxn ang="0">
                  <a:pos x="226" y="119"/>
                </a:cxn>
                <a:cxn ang="0">
                  <a:pos x="217" y="159"/>
                </a:cxn>
                <a:cxn ang="0">
                  <a:pos x="207" y="189"/>
                </a:cxn>
                <a:cxn ang="0">
                  <a:pos x="179" y="219"/>
                </a:cxn>
                <a:cxn ang="0">
                  <a:pos x="151" y="229"/>
                </a:cxn>
                <a:cxn ang="0">
                  <a:pos x="113" y="239"/>
                </a:cxn>
                <a:cxn ang="0">
                  <a:pos x="76" y="229"/>
                </a:cxn>
                <a:cxn ang="0">
                  <a:pos x="47" y="219"/>
                </a:cxn>
                <a:cxn ang="0">
                  <a:pos x="19" y="189"/>
                </a:cxn>
                <a:cxn ang="0">
                  <a:pos x="10" y="159"/>
                </a:cxn>
                <a:cxn ang="0">
                  <a:pos x="0" y="119"/>
                </a:cxn>
                <a:cxn ang="0">
                  <a:pos x="10" y="79"/>
                </a:cxn>
                <a:cxn ang="0">
                  <a:pos x="19" y="50"/>
                </a:cxn>
                <a:cxn ang="0">
                  <a:pos x="47" y="20"/>
                </a:cxn>
                <a:cxn ang="0">
                  <a:pos x="76" y="10"/>
                </a:cxn>
                <a:cxn ang="0">
                  <a:pos x="113" y="0"/>
                </a:cxn>
              </a:cxnLst>
              <a:rect l="0" t="0" r="r" b="b"/>
              <a:pathLst>
                <a:path w="226" h="239">
                  <a:moveTo>
                    <a:pt x="113" y="0"/>
                  </a:moveTo>
                  <a:lnTo>
                    <a:pt x="151" y="10"/>
                  </a:lnTo>
                  <a:lnTo>
                    <a:pt x="179" y="20"/>
                  </a:lnTo>
                  <a:lnTo>
                    <a:pt x="207" y="50"/>
                  </a:lnTo>
                  <a:lnTo>
                    <a:pt x="217" y="79"/>
                  </a:lnTo>
                  <a:lnTo>
                    <a:pt x="226" y="119"/>
                  </a:lnTo>
                  <a:lnTo>
                    <a:pt x="217" y="159"/>
                  </a:lnTo>
                  <a:lnTo>
                    <a:pt x="207" y="189"/>
                  </a:lnTo>
                  <a:lnTo>
                    <a:pt x="179" y="219"/>
                  </a:lnTo>
                  <a:lnTo>
                    <a:pt x="151" y="229"/>
                  </a:lnTo>
                  <a:lnTo>
                    <a:pt x="113" y="239"/>
                  </a:lnTo>
                  <a:lnTo>
                    <a:pt x="76" y="229"/>
                  </a:lnTo>
                  <a:lnTo>
                    <a:pt x="47" y="219"/>
                  </a:lnTo>
                  <a:lnTo>
                    <a:pt x="19" y="189"/>
                  </a:lnTo>
                  <a:lnTo>
                    <a:pt x="10" y="159"/>
                  </a:lnTo>
                  <a:lnTo>
                    <a:pt x="0" y="119"/>
                  </a:lnTo>
                  <a:lnTo>
                    <a:pt x="10" y="79"/>
                  </a:lnTo>
                  <a:lnTo>
                    <a:pt x="19" y="50"/>
                  </a:lnTo>
                  <a:lnTo>
                    <a:pt x="47" y="20"/>
                  </a:lnTo>
                  <a:lnTo>
                    <a:pt x="76" y="1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20828" y="4460"/>
              <a:ext cx="1403" cy="1496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725" y="0"/>
                </a:cxn>
                <a:cxn ang="0">
                  <a:pos x="734" y="20"/>
                </a:cxn>
                <a:cxn ang="0">
                  <a:pos x="744" y="30"/>
                </a:cxn>
                <a:cxn ang="0">
                  <a:pos x="744" y="698"/>
                </a:cxn>
                <a:cxn ang="0">
                  <a:pos x="1365" y="698"/>
                </a:cxn>
                <a:cxn ang="0">
                  <a:pos x="1384" y="708"/>
                </a:cxn>
                <a:cxn ang="0">
                  <a:pos x="1393" y="708"/>
                </a:cxn>
                <a:cxn ang="0">
                  <a:pos x="1403" y="728"/>
                </a:cxn>
                <a:cxn ang="0">
                  <a:pos x="1403" y="768"/>
                </a:cxn>
                <a:cxn ang="0">
                  <a:pos x="1393" y="788"/>
                </a:cxn>
                <a:cxn ang="0">
                  <a:pos x="1384" y="788"/>
                </a:cxn>
                <a:cxn ang="0">
                  <a:pos x="1365" y="798"/>
                </a:cxn>
                <a:cxn ang="0">
                  <a:pos x="744" y="798"/>
                </a:cxn>
                <a:cxn ang="0">
                  <a:pos x="744" y="1466"/>
                </a:cxn>
                <a:cxn ang="0">
                  <a:pos x="734" y="1476"/>
                </a:cxn>
                <a:cxn ang="0">
                  <a:pos x="725" y="1496"/>
                </a:cxn>
                <a:cxn ang="0">
                  <a:pos x="687" y="1496"/>
                </a:cxn>
                <a:cxn ang="0">
                  <a:pos x="668" y="1486"/>
                </a:cxn>
                <a:cxn ang="0">
                  <a:pos x="668" y="1476"/>
                </a:cxn>
                <a:cxn ang="0">
                  <a:pos x="659" y="1456"/>
                </a:cxn>
                <a:cxn ang="0">
                  <a:pos x="659" y="798"/>
                </a:cxn>
                <a:cxn ang="0">
                  <a:pos x="37" y="798"/>
                </a:cxn>
                <a:cxn ang="0">
                  <a:pos x="19" y="788"/>
                </a:cxn>
                <a:cxn ang="0">
                  <a:pos x="9" y="788"/>
                </a:cxn>
                <a:cxn ang="0">
                  <a:pos x="0" y="768"/>
                </a:cxn>
                <a:cxn ang="0">
                  <a:pos x="0" y="728"/>
                </a:cxn>
                <a:cxn ang="0">
                  <a:pos x="9" y="708"/>
                </a:cxn>
                <a:cxn ang="0">
                  <a:pos x="19" y="708"/>
                </a:cxn>
                <a:cxn ang="0">
                  <a:pos x="37" y="698"/>
                </a:cxn>
                <a:cxn ang="0">
                  <a:pos x="659" y="698"/>
                </a:cxn>
                <a:cxn ang="0">
                  <a:pos x="659" y="40"/>
                </a:cxn>
                <a:cxn ang="0">
                  <a:pos x="668" y="20"/>
                </a:cxn>
                <a:cxn ang="0">
                  <a:pos x="668" y="10"/>
                </a:cxn>
                <a:cxn ang="0">
                  <a:pos x="687" y="0"/>
                </a:cxn>
              </a:cxnLst>
              <a:rect l="0" t="0" r="r" b="b"/>
              <a:pathLst>
                <a:path w="1403" h="1496">
                  <a:moveTo>
                    <a:pt x="687" y="0"/>
                  </a:moveTo>
                  <a:lnTo>
                    <a:pt x="725" y="0"/>
                  </a:lnTo>
                  <a:lnTo>
                    <a:pt x="734" y="20"/>
                  </a:lnTo>
                  <a:lnTo>
                    <a:pt x="744" y="30"/>
                  </a:lnTo>
                  <a:lnTo>
                    <a:pt x="744" y="698"/>
                  </a:lnTo>
                  <a:lnTo>
                    <a:pt x="1365" y="698"/>
                  </a:lnTo>
                  <a:lnTo>
                    <a:pt x="1384" y="708"/>
                  </a:lnTo>
                  <a:lnTo>
                    <a:pt x="1393" y="708"/>
                  </a:lnTo>
                  <a:lnTo>
                    <a:pt x="1403" y="728"/>
                  </a:lnTo>
                  <a:lnTo>
                    <a:pt x="1403" y="768"/>
                  </a:lnTo>
                  <a:lnTo>
                    <a:pt x="1393" y="788"/>
                  </a:lnTo>
                  <a:lnTo>
                    <a:pt x="1384" y="788"/>
                  </a:lnTo>
                  <a:lnTo>
                    <a:pt x="1365" y="798"/>
                  </a:lnTo>
                  <a:lnTo>
                    <a:pt x="744" y="798"/>
                  </a:lnTo>
                  <a:lnTo>
                    <a:pt x="744" y="1466"/>
                  </a:lnTo>
                  <a:lnTo>
                    <a:pt x="734" y="1476"/>
                  </a:lnTo>
                  <a:lnTo>
                    <a:pt x="725" y="1496"/>
                  </a:lnTo>
                  <a:lnTo>
                    <a:pt x="687" y="1496"/>
                  </a:lnTo>
                  <a:lnTo>
                    <a:pt x="668" y="1486"/>
                  </a:lnTo>
                  <a:lnTo>
                    <a:pt x="668" y="1476"/>
                  </a:lnTo>
                  <a:lnTo>
                    <a:pt x="659" y="1456"/>
                  </a:lnTo>
                  <a:lnTo>
                    <a:pt x="659" y="798"/>
                  </a:lnTo>
                  <a:lnTo>
                    <a:pt x="37" y="798"/>
                  </a:lnTo>
                  <a:lnTo>
                    <a:pt x="19" y="788"/>
                  </a:lnTo>
                  <a:lnTo>
                    <a:pt x="9" y="788"/>
                  </a:lnTo>
                  <a:lnTo>
                    <a:pt x="0" y="768"/>
                  </a:lnTo>
                  <a:lnTo>
                    <a:pt x="0" y="728"/>
                  </a:lnTo>
                  <a:lnTo>
                    <a:pt x="9" y="708"/>
                  </a:lnTo>
                  <a:lnTo>
                    <a:pt x="19" y="708"/>
                  </a:lnTo>
                  <a:lnTo>
                    <a:pt x="37" y="698"/>
                  </a:lnTo>
                  <a:lnTo>
                    <a:pt x="659" y="698"/>
                  </a:lnTo>
                  <a:lnTo>
                    <a:pt x="659" y="40"/>
                  </a:lnTo>
                  <a:lnTo>
                    <a:pt x="668" y="20"/>
                  </a:lnTo>
                  <a:lnTo>
                    <a:pt x="668" y="10"/>
                  </a:lnTo>
                  <a:lnTo>
                    <a:pt x="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 noEditPoints="1"/>
            </p:cNvSpPr>
            <p:nvPr/>
          </p:nvSpPr>
          <p:spPr bwMode="auto">
            <a:xfrm>
              <a:off x="22947" y="4211"/>
              <a:ext cx="1111" cy="2015"/>
            </a:xfrm>
            <a:custGeom>
              <a:avLst/>
              <a:gdLst/>
              <a:ahLst/>
              <a:cxnLst>
                <a:cxn ang="0">
                  <a:pos x="470" y="1546"/>
                </a:cxn>
                <a:cxn ang="0">
                  <a:pos x="744" y="1436"/>
                </a:cxn>
                <a:cxn ang="0">
                  <a:pos x="913" y="1197"/>
                </a:cxn>
                <a:cxn ang="0">
                  <a:pos x="970" y="928"/>
                </a:cxn>
                <a:cxn ang="0">
                  <a:pos x="913" y="738"/>
                </a:cxn>
                <a:cxn ang="0">
                  <a:pos x="781" y="638"/>
                </a:cxn>
                <a:cxn ang="0">
                  <a:pos x="631" y="618"/>
                </a:cxn>
                <a:cxn ang="0">
                  <a:pos x="357" y="728"/>
                </a:cxn>
                <a:cxn ang="0">
                  <a:pos x="188" y="967"/>
                </a:cxn>
                <a:cxn ang="0">
                  <a:pos x="131" y="1237"/>
                </a:cxn>
                <a:cxn ang="0">
                  <a:pos x="197" y="1436"/>
                </a:cxn>
                <a:cxn ang="0">
                  <a:pos x="339" y="1536"/>
                </a:cxn>
                <a:cxn ang="0">
                  <a:pos x="631" y="618"/>
                </a:cxn>
                <a:cxn ang="0">
                  <a:pos x="819" y="0"/>
                </a:cxn>
                <a:cxn ang="0">
                  <a:pos x="828" y="30"/>
                </a:cxn>
                <a:cxn ang="0">
                  <a:pos x="706" y="558"/>
                </a:cxn>
                <a:cxn ang="0">
                  <a:pos x="941" y="638"/>
                </a:cxn>
                <a:cxn ang="0">
                  <a:pos x="1073" y="788"/>
                </a:cxn>
                <a:cxn ang="0">
                  <a:pos x="1111" y="967"/>
                </a:cxn>
                <a:cxn ang="0">
                  <a:pos x="1017" y="1257"/>
                </a:cxn>
                <a:cxn ang="0">
                  <a:pos x="781" y="1486"/>
                </a:cxn>
                <a:cxn ang="0">
                  <a:pos x="461" y="1586"/>
                </a:cxn>
                <a:cxn ang="0">
                  <a:pos x="376" y="1935"/>
                </a:cxn>
                <a:cxn ang="0">
                  <a:pos x="367" y="1985"/>
                </a:cxn>
                <a:cxn ang="0">
                  <a:pos x="357" y="2015"/>
                </a:cxn>
                <a:cxn ang="0">
                  <a:pos x="310" y="2005"/>
                </a:cxn>
                <a:cxn ang="0">
                  <a:pos x="320" y="1965"/>
                </a:cxn>
                <a:cxn ang="0">
                  <a:pos x="357" y="1795"/>
                </a:cxn>
                <a:cxn ang="0">
                  <a:pos x="263" y="1556"/>
                </a:cxn>
                <a:cxn ang="0">
                  <a:pos x="66" y="1406"/>
                </a:cxn>
                <a:cxn ang="0">
                  <a:pos x="0" y="1177"/>
                </a:cxn>
                <a:cxn ang="0">
                  <a:pos x="94" y="878"/>
                </a:cxn>
                <a:cxn ang="0">
                  <a:pos x="329" y="658"/>
                </a:cxn>
                <a:cxn ang="0">
                  <a:pos x="649" y="558"/>
                </a:cxn>
                <a:cxn ang="0">
                  <a:pos x="781" y="20"/>
                </a:cxn>
                <a:cxn ang="0">
                  <a:pos x="791" y="0"/>
                </a:cxn>
              </a:cxnLst>
              <a:rect l="0" t="0" r="r" b="b"/>
              <a:pathLst>
                <a:path w="1111" h="2015">
                  <a:moveTo>
                    <a:pt x="687" y="618"/>
                  </a:moveTo>
                  <a:lnTo>
                    <a:pt x="470" y="1546"/>
                  </a:lnTo>
                  <a:lnTo>
                    <a:pt x="621" y="1506"/>
                  </a:lnTo>
                  <a:lnTo>
                    <a:pt x="744" y="1436"/>
                  </a:lnTo>
                  <a:lnTo>
                    <a:pt x="838" y="1326"/>
                  </a:lnTo>
                  <a:lnTo>
                    <a:pt x="913" y="1197"/>
                  </a:lnTo>
                  <a:lnTo>
                    <a:pt x="951" y="1067"/>
                  </a:lnTo>
                  <a:lnTo>
                    <a:pt x="970" y="928"/>
                  </a:lnTo>
                  <a:lnTo>
                    <a:pt x="960" y="818"/>
                  </a:lnTo>
                  <a:lnTo>
                    <a:pt x="913" y="738"/>
                  </a:lnTo>
                  <a:lnTo>
                    <a:pt x="857" y="678"/>
                  </a:lnTo>
                  <a:lnTo>
                    <a:pt x="781" y="638"/>
                  </a:lnTo>
                  <a:lnTo>
                    <a:pt x="687" y="618"/>
                  </a:lnTo>
                  <a:close/>
                  <a:moveTo>
                    <a:pt x="631" y="618"/>
                  </a:moveTo>
                  <a:lnTo>
                    <a:pt x="480" y="658"/>
                  </a:lnTo>
                  <a:lnTo>
                    <a:pt x="357" y="728"/>
                  </a:lnTo>
                  <a:lnTo>
                    <a:pt x="263" y="838"/>
                  </a:lnTo>
                  <a:lnTo>
                    <a:pt x="188" y="967"/>
                  </a:lnTo>
                  <a:lnTo>
                    <a:pt x="150" y="1097"/>
                  </a:lnTo>
                  <a:lnTo>
                    <a:pt x="131" y="1237"/>
                  </a:lnTo>
                  <a:lnTo>
                    <a:pt x="150" y="1356"/>
                  </a:lnTo>
                  <a:lnTo>
                    <a:pt x="197" y="1436"/>
                  </a:lnTo>
                  <a:lnTo>
                    <a:pt x="254" y="1496"/>
                  </a:lnTo>
                  <a:lnTo>
                    <a:pt x="339" y="1536"/>
                  </a:lnTo>
                  <a:lnTo>
                    <a:pt x="414" y="1546"/>
                  </a:lnTo>
                  <a:lnTo>
                    <a:pt x="631" y="618"/>
                  </a:lnTo>
                  <a:close/>
                  <a:moveTo>
                    <a:pt x="791" y="0"/>
                  </a:moveTo>
                  <a:lnTo>
                    <a:pt x="819" y="0"/>
                  </a:lnTo>
                  <a:lnTo>
                    <a:pt x="828" y="10"/>
                  </a:lnTo>
                  <a:lnTo>
                    <a:pt x="828" y="30"/>
                  </a:lnTo>
                  <a:lnTo>
                    <a:pt x="819" y="50"/>
                  </a:lnTo>
                  <a:lnTo>
                    <a:pt x="706" y="558"/>
                  </a:lnTo>
                  <a:lnTo>
                    <a:pt x="838" y="588"/>
                  </a:lnTo>
                  <a:lnTo>
                    <a:pt x="941" y="638"/>
                  </a:lnTo>
                  <a:lnTo>
                    <a:pt x="1017" y="708"/>
                  </a:lnTo>
                  <a:lnTo>
                    <a:pt x="1073" y="788"/>
                  </a:lnTo>
                  <a:lnTo>
                    <a:pt x="1101" y="878"/>
                  </a:lnTo>
                  <a:lnTo>
                    <a:pt x="1111" y="967"/>
                  </a:lnTo>
                  <a:lnTo>
                    <a:pt x="1083" y="1117"/>
                  </a:lnTo>
                  <a:lnTo>
                    <a:pt x="1017" y="1257"/>
                  </a:lnTo>
                  <a:lnTo>
                    <a:pt x="913" y="1386"/>
                  </a:lnTo>
                  <a:lnTo>
                    <a:pt x="781" y="1486"/>
                  </a:lnTo>
                  <a:lnTo>
                    <a:pt x="631" y="1556"/>
                  </a:lnTo>
                  <a:lnTo>
                    <a:pt x="461" y="1586"/>
                  </a:lnTo>
                  <a:lnTo>
                    <a:pt x="376" y="1915"/>
                  </a:lnTo>
                  <a:lnTo>
                    <a:pt x="376" y="1935"/>
                  </a:lnTo>
                  <a:lnTo>
                    <a:pt x="367" y="1955"/>
                  </a:lnTo>
                  <a:lnTo>
                    <a:pt x="367" y="1985"/>
                  </a:lnTo>
                  <a:lnTo>
                    <a:pt x="357" y="1995"/>
                  </a:lnTo>
                  <a:lnTo>
                    <a:pt x="357" y="2015"/>
                  </a:lnTo>
                  <a:lnTo>
                    <a:pt x="320" y="2015"/>
                  </a:lnTo>
                  <a:lnTo>
                    <a:pt x="310" y="2005"/>
                  </a:lnTo>
                  <a:lnTo>
                    <a:pt x="310" y="1995"/>
                  </a:lnTo>
                  <a:lnTo>
                    <a:pt x="320" y="1965"/>
                  </a:lnTo>
                  <a:lnTo>
                    <a:pt x="329" y="1895"/>
                  </a:lnTo>
                  <a:lnTo>
                    <a:pt x="357" y="1795"/>
                  </a:lnTo>
                  <a:lnTo>
                    <a:pt x="405" y="1586"/>
                  </a:lnTo>
                  <a:lnTo>
                    <a:pt x="263" y="1556"/>
                  </a:lnTo>
                  <a:lnTo>
                    <a:pt x="150" y="1496"/>
                  </a:lnTo>
                  <a:lnTo>
                    <a:pt x="66" y="1406"/>
                  </a:lnTo>
                  <a:lnTo>
                    <a:pt x="18" y="1296"/>
                  </a:lnTo>
                  <a:lnTo>
                    <a:pt x="0" y="1177"/>
                  </a:lnTo>
                  <a:lnTo>
                    <a:pt x="28" y="1027"/>
                  </a:lnTo>
                  <a:lnTo>
                    <a:pt x="94" y="878"/>
                  </a:lnTo>
                  <a:lnTo>
                    <a:pt x="197" y="758"/>
                  </a:lnTo>
                  <a:lnTo>
                    <a:pt x="329" y="658"/>
                  </a:lnTo>
                  <a:lnTo>
                    <a:pt x="480" y="588"/>
                  </a:lnTo>
                  <a:lnTo>
                    <a:pt x="649" y="558"/>
                  </a:lnTo>
                  <a:lnTo>
                    <a:pt x="772" y="40"/>
                  </a:lnTo>
                  <a:lnTo>
                    <a:pt x="781" y="20"/>
                  </a:lnTo>
                  <a:lnTo>
                    <a:pt x="781" y="10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24209" y="4999"/>
              <a:ext cx="734" cy="1127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76" y="30"/>
                </a:cxn>
                <a:cxn ang="0">
                  <a:pos x="197" y="698"/>
                </a:cxn>
                <a:cxn ang="0">
                  <a:pos x="376" y="558"/>
                </a:cxn>
                <a:cxn ang="0">
                  <a:pos x="536" y="439"/>
                </a:cxn>
                <a:cxn ang="0">
                  <a:pos x="659" y="419"/>
                </a:cxn>
                <a:cxn ang="0">
                  <a:pos x="725" y="479"/>
                </a:cxn>
                <a:cxn ang="0">
                  <a:pos x="734" y="528"/>
                </a:cxn>
                <a:cxn ang="0">
                  <a:pos x="696" y="608"/>
                </a:cxn>
                <a:cxn ang="0">
                  <a:pos x="630" y="628"/>
                </a:cxn>
                <a:cxn ang="0">
                  <a:pos x="602" y="598"/>
                </a:cxn>
                <a:cxn ang="0">
                  <a:pos x="593" y="548"/>
                </a:cxn>
                <a:cxn ang="0">
                  <a:pos x="602" y="518"/>
                </a:cxn>
                <a:cxn ang="0">
                  <a:pos x="640" y="489"/>
                </a:cxn>
                <a:cxn ang="0">
                  <a:pos x="649" y="469"/>
                </a:cxn>
                <a:cxn ang="0">
                  <a:pos x="536" y="479"/>
                </a:cxn>
                <a:cxn ang="0">
                  <a:pos x="386" y="608"/>
                </a:cxn>
                <a:cxn ang="0">
                  <a:pos x="263" y="718"/>
                </a:cxn>
                <a:cxn ang="0">
                  <a:pos x="376" y="738"/>
                </a:cxn>
                <a:cxn ang="0">
                  <a:pos x="489" y="818"/>
                </a:cxn>
                <a:cxn ang="0">
                  <a:pos x="508" y="917"/>
                </a:cxn>
                <a:cxn ang="0">
                  <a:pos x="489" y="1027"/>
                </a:cxn>
                <a:cxn ang="0">
                  <a:pos x="527" y="1087"/>
                </a:cxn>
                <a:cxn ang="0">
                  <a:pos x="593" y="1067"/>
                </a:cxn>
                <a:cxn ang="0">
                  <a:pos x="659" y="967"/>
                </a:cxn>
                <a:cxn ang="0">
                  <a:pos x="678" y="878"/>
                </a:cxn>
                <a:cxn ang="0">
                  <a:pos x="715" y="868"/>
                </a:cxn>
                <a:cxn ang="0">
                  <a:pos x="725" y="907"/>
                </a:cxn>
                <a:cxn ang="0">
                  <a:pos x="687" y="1007"/>
                </a:cxn>
                <a:cxn ang="0">
                  <a:pos x="602" y="1107"/>
                </a:cxn>
                <a:cxn ang="0">
                  <a:pos x="480" y="1117"/>
                </a:cxn>
                <a:cxn ang="0">
                  <a:pos x="395" y="1037"/>
                </a:cxn>
                <a:cxn ang="0">
                  <a:pos x="376" y="937"/>
                </a:cxn>
                <a:cxn ang="0">
                  <a:pos x="386" y="887"/>
                </a:cxn>
                <a:cxn ang="0">
                  <a:pos x="329" y="798"/>
                </a:cxn>
                <a:cxn ang="0">
                  <a:pos x="188" y="758"/>
                </a:cxn>
                <a:cxn ang="0">
                  <a:pos x="150" y="917"/>
                </a:cxn>
                <a:cxn ang="0">
                  <a:pos x="122" y="1037"/>
                </a:cxn>
                <a:cxn ang="0">
                  <a:pos x="94" y="1107"/>
                </a:cxn>
                <a:cxn ang="0">
                  <a:pos x="47" y="1127"/>
                </a:cxn>
                <a:cxn ang="0">
                  <a:pos x="0" y="1097"/>
                </a:cxn>
                <a:cxn ang="0">
                  <a:pos x="9" y="1037"/>
                </a:cxn>
                <a:cxn ang="0">
                  <a:pos x="226" y="80"/>
                </a:cxn>
                <a:cxn ang="0">
                  <a:pos x="131" y="70"/>
                </a:cxn>
                <a:cxn ang="0">
                  <a:pos x="122" y="30"/>
                </a:cxn>
                <a:cxn ang="0">
                  <a:pos x="207" y="10"/>
                </a:cxn>
              </a:cxnLst>
              <a:rect l="0" t="0" r="r" b="b"/>
              <a:pathLst>
                <a:path w="734" h="1127">
                  <a:moveTo>
                    <a:pt x="263" y="0"/>
                  </a:moveTo>
                  <a:lnTo>
                    <a:pt x="357" y="0"/>
                  </a:lnTo>
                  <a:lnTo>
                    <a:pt x="376" y="20"/>
                  </a:lnTo>
                  <a:lnTo>
                    <a:pt x="376" y="30"/>
                  </a:lnTo>
                  <a:lnTo>
                    <a:pt x="348" y="60"/>
                  </a:lnTo>
                  <a:lnTo>
                    <a:pt x="197" y="698"/>
                  </a:lnTo>
                  <a:lnTo>
                    <a:pt x="291" y="638"/>
                  </a:lnTo>
                  <a:lnTo>
                    <a:pt x="376" y="558"/>
                  </a:lnTo>
                  <a:lnTo>
                    <a:pt x="461" y="489"/>
                  </a:lnTo>
                  <a:lnTo>
                    <a:pt x="536" y="439"/>
                  </a:lnTo>
                  <a:lnTo>
                    <a:pt x="621" y="419"/>
                  </a:lnTo>
                  <a:lnTo>
                    <a:pt x="659" y="419"/>
                  </a:lnTo>
                  <a:lnTo>
                    <a:pt x="687" y="439"/>
                  </a:lnTo>
                  <a:lnTo>
                    <a:pt x="725" y="479"/>
                  </a:lnTo>
                  <a:lnTo>
                    <a:pt x="734" y="499"/>
                  </a:lnTo>
                  <a:lnTo>
                    <a:pt x="734" y="528"/>
                  </a:lnTo>
                  <a:lnTo>
                    <a:pt x="715" y="588"/>
                  </a:lnTo>
                  <a:lnTo>
                    <a:pt x="696" y="608"/>
                  </a:lnTo>
                  <a:lnTo>
                    <a:pt x="668" y="628"/>
                  </a:lnTo>
                  <a:lnTo>
                    <a:pt x="630" y="628"/>
                  </a:lnTo>
                  <a:lnTo>
                    <a:pt x="612" y="618"/>
                  </a:lnTo>
                  <a:lnTo>
                    <a:pt x="602" y="598"/>
                  </a:lnTo>
                  <a:lnTo>
                    <a:pt x="593" y="568"/>
                  </a:lnTo>
                  <a:lnTo>
                    <a:pt x="593" y="548"/>
                  </a:lnTo>
                  <a:lnTo>
                    <a:pt x="602" y="538"/>
                  </a:lnTo>
                  <a:lnTo>
                    <a:pt x="602" y="518"/>
                  </a:lnTo>
                  <a:lnTo>
                    <a:pt x="621" y="499"/>
                  </a:lnTo>
                  <a:lnTo>
                    <a:pt x="640" y="489"/>
                  </a:lnTo>
                  <a:lnTo>
                    <a:pt x="668" y="479"/>
                  </a:lnTo>
                  <a:lnTo>
                    <a:pt x="649" y="469"/>
                  </a:lnTo>
                  <a:lnTo>
                    <a:pt x="621" y="459"/>
                  </a:lnTo>
                  <a:lnTo>
                    <a:pt x="536" y="479"/>
                  </a:lnTo>
                  <a:lnTo>
                    <a:pt x="461" y="538"/>
                  </a:lnTo>
                  <a:lnTo>
                    <a:pt x="386" y="608"/>
                  </a:lnTo>
                  <a:lnTo>
                    <a:pt x="320" y="678"/>
                  </a:lnTo>
                  <a:lnTo>
                    <a:pt x="263" y="718"/>
                  </a:lnTo>
                  <a:lnTo>
                    <a:pt x="310" y="728"/>
                  </a:lnTo>
                  <a:lnTo>
                    <a:pt x="376" y="738"/>
                  </a:lnTo>
                  <a:lnTo>
                    <a:pt x="442" y="768"/>
                  </a:lnTo>
                  <a:lnTo>
                    <a:pt x="489" y="818"/>
                  </a:lnTo>
                  <a:lnTo>
                    <a:pt x="508" y="887"/>
                  </a:lnTo>
                  <a:lnTo>
                    <a:pt x="508" y="917"/>
                  </a:lnTo>
                  <a:lnTo>
                    <a:pt x="489" y="957"/>
                  </a:lnTo>
                  <a:lnTo>
                    <a:pt x="489" y="1027"/>
                  </a:lnTo>
                  <a:lnTo>
                    <a:pt x="499" y="1057"/>
                  </a:lnTo>
                  <a:lnTo>
                    <a:pt x="527" y="1087"/>
                  </a:lnTo>
                  <a:lnTo>
                    <a:pt x="546" y="1087"/>
                  </a:lnTo>
                  <a:lnTo>
                    <a:pt x="593" y="1067"/>
                  </a:lnTo>
                  <a:lnTo>
                    <a:pt x="630" y="1027"/>
                  </a:lnTo>
                  <a:lnTo>
                    <a:pt x="659" y="967"/>
                  </a:lnTo>
                  <a:lnTo>
                    <a:pt x="678" y="907"/>
                  </a:lnTo>
                  <a:lnTo>
                    <a:pt x="678" y="878"/>
                  </a:lnTo>
                  <a:lnTo>
                    <a:pt x="687" y="868"/>
                  </a:lnTo>
                  <a:lnTo>
                    <a:pt x="715" y="868"/>
                  </a:lnTo>
                  <a:lnTo>
                    <a:pt x="725" y="878"/>
                  </a:lnTo>
                  <a:lnTo>
                    <a:pt x="725" y="907"/>
                  </a:lnTo>
                  <a:lnTo>
                    <a:pt x="706" y="947"/>
                  </a:lnTo>
                  <a:lnTo>
                    <a:pt x="687" y="1007"/>
                  </a:lnTo>
                  <a:lnTo>
                    <a:pt x="649" y="1067"/>
                  </a:lnTo>
                  <a:lnTo>
                    <a:pt x="602" y="1107"/>
                  </a:lnTo>
                  <a:lnTo>
                    <a:pt x="536" y="1127"/>
                  </a:lnTo>
                  <a:lnTo>
                    <a:pt x="480" y="1117"/>
                  </a:lnTo>
                  <a:lnTo>
                    <a:pt x="433" y="1087"/>
                  </a:lnTo>
                  <a:lnTo>
                    <a:pt x="395" y="1037"/>
                  </a:lnTo>
                  <a:lnTo>
                    <a:pt x="376" y="967"/>
                  </a:lnTo>
                  <a:lnTo>
                    <a:pt x="376" y="937"/>
                  </a:lnTo>
                  <a:lnTo>
                    <a:pt x="386" y="917"/>
                  </a:lnTo>
                  <a:lnTo>
                    <a:pt x="386" y="887"/>
                  </a:lnTo>
                  <a:lnTo>
                    <a:pt x="367" y="838"/>
                  </a:lnTo>
                  <a:lnTo>
                    <a:pt x="329" y="798"/>
                  </a:lnTo>
                  <a:lnTo>
                    <a:pt x="263" y="768"/>
                  </a:lnTo>
                  <a:lnTo>
                    <a:pt x="188" y="758"/>
                  </a:lnTo>
                  <a:lnTo>
                    <a:pt x="160" y="848"/>
                  </a:lnTo>
                  <a:lnTo>
                    <a:pt x="150" y="917"/>
                  </a:lnTo>
                  <a:lnTo>
                    <a:pt x="131" y="987"/>
                  </a:lnTo>
                  <a:lnTo>
                    <a:pt x="122" y="1037"/>
                  </a:lnTo>
                  <a:lnTo>
                    <a:pt x="113" y="1067"/>
                  </a:lnTo>
                  <a:lnTo>
                    <a:pt x="94" y="1107"/>
                  </a:lnTo>
                  <a:lnTo>
                    <a:pt x="75" y="1117"/>
                  </a:lnTo>
                  <a:lnTo>
                    <a:pt x="47" y="1127"/>
                  </a:lnTo>
                  <a:lnTo>
                    <a:pt x="28" y="1127"/>
                  </a:lnTo>
                  <a:lnTo>
                    <a:pt x="0" y="1097"/>
                  </a:lnTo>
                  <a:lnTo>
                    <a:pt x="0" y="1057"/>
                  </a:lnTo>
                  <a:lnTo>
                    <a:pt x="9" y="1037"/>
                  </a:lnTo>
                  <a:lnTo>
                    <a:pt x="226" y="140"/>
                  </a:lnTo>
                  <a:lnTo>
                    <a:pt x="226" y="80"/>
                  </a:lnTo>
                  <a:lnTo>
                    <a:pt x="207" y="70"/>
                  </a:lnTo>
                  <a:lnTo>
                    <a:pt x="131" y="70"/>
                  </a:lnTo>
                  <a:lnTo>
                    <a:pt x="122" y="60"/>
                  </a:lnTo>
                  <a:lnTo>
                    <a:pt x="122" y="30"/>
                  </a:lnTo>
                  <a:lnTo>
                    <a:pt x="141" y="10"/>
                  </a:lnTo>
                  <a:lnTo>
                    <a:pt x="207" y="1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25357" y="4081"/>
              <a:ext cx="500" cy="2254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1" y="0"/>
                </a:cxn>
                <a:cxn ang="0">
                  <a:pos x="490" y="10"/>
                </a:cxn>
                <a:cxn ang="0">
                  <a:pos x="490" y="40"/>
                </a:cxn>
                <a:cxn ang="0">
                  <a:pos x="481" y="50"/>
                </a:cxn>
                <a:cxn ang="0">
                  <a:pos x="462" y="60"/>
                </a:cxn>
                <a:cxn ang="0">
                  <a:pos x="330" y="240"/>
                </a:cxn>
                <a:cxn ang="0">
                  <a:pos x="236" y="449"/>
                </a:cxn>
                <a:cxn ang="0">
                  <a:pos x="170" y="669"/>
                </a:cxn>
                <a:cxn ang="0">
                  <a:pos x="132" y="898"/>
                </a:cxn>
                <a:cxn ang="0">
                  <a:pos x="123" y="1127"/>
                </a:cxn>
                <a:cxn ang="0">
                  <a:pos x="132" y="1347"/>
                </a:cxn>
                <a:cxn ang="0">
                  <a:pos x="170" y="1566"/>
                </a:cxn>
                <a:cxn ang="0">
                  <a:pos x="226" y="1786"/>
                </a:cxn>
                <a:cxn ang="0">
                  <a:pos x="330" y="1995"/>
                </a:cxn>
                <a:cxn ang="0">
                  <a:pos x="462" y="2184"/>
                </a:cxn>
                <a:cxn ang="0">
                  <a:pos x="500" y="2224"/>
                </a:cxn>
                <a:cxn ang="0">
                  <a:pos x="500" y="2234"/>
                </a:cxn>
                <a:cxn ang="0">
                  <a:pos x="490" y="2234"/>
                </a:cxn>
                <a:cxn ang="0">
                  <a:pos x="471" y="2254"/>
                </a:cxn>
                <a:cxn ang="0">
                  <a:pos x="443" y="2234"/>
                </a:cxn>
                <a:cxn ang="0">
                  <a:pos x="387" y="2184"/>
                </a:cxn>
                <a:cxn ang="0">
                  <a:pos x="311" y="2095"/>
                </a:cxn>
                <a:cxn ang="0">
                  <a:pos x="226" y="1975"/>
                </a:cxn>
                <a:cxn ang="0">
                  <a:pos x="142" y="1825"/>
                </a:cxn>
                <a:cxn ang="0">
                  <a:pos x="66" y="1636"/>
                </a:cxn>
                <a:cxn ang="0">
                  <a:pos x="29" y="1446"/>
                </a:cxn>
                <a:cxn ang="0">
                  <a:pos x="10" y="1277"/>
                </a:cxn>
                <a:cxn ang="0">
                  <a:pos x="0" y="1127"/>
                </a:cxn>
                <a:cxn ang="0">
                  <a:pos x="10" y="918"/>
                </a:cxn>
                <a:cxn ang="0">
                  <a:pos x="47" y="688"/>
                </a:cxn>
                <a:cxn ang="0">
                  <a:pos x="132" y="439"/>
                </a:cxn>
                <a:cxn ang="0">
                  <a:pos x="217" y="280"/>
                </a:cxn>
                <a:cxn ang="0">
                  <a:pos x="302" y="160"/>
                </a:cxn>
                <a:cxn ang="0">
                  <a:pos x="377" y="70"/>
                </a:cxn>
                <a:cxn ang="0">
                  <a:pos x="443" y="20"/>
                </a:cxn>
                <a:cxn ang="0">
                  <a:pos x="471" y="0"/>
                </a:cxn>
              </a:cxnLst>
              <a:rect l="0" t="0" r="r" b="b"/>
              <a:pathLst>
                <a:path w="500" h="2254">
                  <a:moveTo>
                    <a:pt x="471" y="0"/>
                  </a:moveTo>
                  <a:lnTo>
                    <a:pt x="481" y="0"/>
                  </a:lnTo>
                  <a:lnTo>
                    <a:pt x="490" y="10"/>
                  </a:lnTo>
                  <a:lnTo>
                    <a:pt x="490" y="40"/>
                  </a:lnTo>
                  <a:lnTo>
                    <a:pt x="481" y="50"/>
                  </a:lnTo>
                  <a:lnTo>
                    <a:pt x="462" y="60"/>
                  </a:lnTo>
                  <a:lnTo>
                    <a:pt x="330" y="240"/>
                  </a:lnTo>
                  <a:lnTo>
                    <a:pt x="236" y="449"/>
                  </a:lnTo>
                  <a:lnTo>
                    <a:pt x="170" y="669"/>
                  </a:lnTo>
                  <a:lnTo>
                    <a:pt x="132" y="898"/>
                  </a:lnTo>
                  <a:lnTo>
                    <a:pt x="123" y="1127"/>
                  </a:lnTo>
                  <a:lnTo>
                    <a:pt x="132" y="1347"/>
                  </a:lnTo>
                  <a:lnTo>
                    <a:pt x="170" y="1566"/>
                  </a:lnTo>
                  <a:lnTo>
                    <a:pt x="226" y="1786"/>
                  </a:lnTo>
                  <a:lnTo>
                    <a:pt x="330" y="1995"/>
                  </a:lnTo>
                  <a:lnTo>
                    <a:pt x="462" y="2184"/>
                  </a:lnTo>
                  <a:lnTo>
                    <a:pt x="500" y="2224"/>
                  </a:lnTo>
                  <a:lnTo>
                    <a:pt x="500" y="2234"/>
                  </a:lnTo>
                  <a:lnTo>
                    <a:pt x="490" y="2234"/>
                  </a:lnTo>
                  <a:lnTo>
                    <a:pt x="471" y="2254"/>
                  </a:lnTo>
                  <a:lnTo>
                    <a:pt x="443" y="2234"/>
                  </a:lnTo>
                  <a:lnTo>
                    <a:pt x="387" y="2184"/>
                  </a:lnTo>
                  <a:lnTo>
                    <a:pt x="311" y="2095"/>
                  </a:lnTo>
                  <a:lnTo>
                    <a:pt x="226" y="1975"/>
                  </a:lnTo>
                  <a:lnTo>
                    <a:pt x="142" y="1825"/>
                  </a:lnTo>
                  <a:lnTo>
                    <a:pt x="66" y="1636"/>
                  </a:lnTo>
                  <a:lnTo>
                    <a:pt x="29" y="1446"/>
                  </a:lnTo>
                  <a:lnTo>
                    <a:pt x="10" y="1277"/>
                  </a:lnTo>
                  <a:lnTo>
                    <a:pt x="0" y="1127"/>
                  </a:lnTo>
                  <a:lnTo>
                    <a:pt x="10" y="918"/>
                  </a:lnTo>
                  <a:lnTo>
                    <a:pt x="47" y="688"/>
                  </a:lnTo>
                  <a:lnTo>
                    <a:pt x="132" y="439"/>
                  </a:lnTo>
                  <a:lnTo>
                    <a:pt x="217" y="280"/>
                  </a:lnTo>
                  <a:lnTo>
                    <a:pt x="302" y="160"/>
                  </a:lnTo>
                  <a:lnTo>
                    <a:pt x="377" y="70"/>
                  </a:lnTo>
                  <a:lnTo>
                    <a:pt x="443" y="20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26073" y="4779"/>
              <a:ext cx="895" cy="1048"/>
            </a:xfrm>
            <a:custGeom>
              <a:avLst/>
              <a:gdLst/>
              <a:ahLst/>
              <a:cxnLst>
                <a:cxn ang="0">
                  <a:pos x="499" y="10"/>
                </a:cxn>
                <a:cxn ang="0">
                  <a:pos x="640" y="150"/>
                </a:cxn>
                <a:cxn ang="0">
                  <a:pos x="688" y="170"/>
                </a:cxn>
                <a:cxn ang="0">
                  <a:pos x="791" y="110"/>
                </a:cxn>
                <a:cxn ang="0">
                  <a:pos x="867" y="0"/>
                </a:cxn>
                <a:cxn ang="0">
                  <a:pos x="895" y="10"/>
                </a:cxn>
                <a:cxn ang="0">
                  <a:pos x="867" y="80"/>
                </a:cxn>
                <a:cxn ang="0">
                  <a:pos x="754" y="240"/>
                </a:cxn>
                <a:cxn ang="0">
                  <a:pos x="490" y="499"/>
                </a:cxn>
                <a:cxn ang="0">
                  <a:pos x="443" y="549"/>
                </a:cxn>
                <a:cxn ang="0">
                  <a:pos x="330" y="659"/>
                </a:cxn>
                <a:cxn ang="0">
                  <a:pos x="188" y="808"/>
                </a:cxn>
                <a:cxn ang="0">
                  <a:pos x="226" y="828"/>
                </a:cxn>
                <a:cxn ang="0">
                  <a:pos x="330" y="838"/>
                </a:cxn>
                <a:cxn ang="0">
                  <a:pos x="452" y="888"/>
                </a:cxn>
                <a:cxn ang="0">
                  <a:pos x="537" y="898"/>
                </a:cxn>
                <a:cxn ang="0">
                  <a:pos x="669" y="858"/>
                </a:cxn>
                <a:cxn ang="0">
                  <a:pos x="791" y="709"/>
                </a:cxn>
                <a:cxn ang="0">
                  <a:pos x="801" y="679"/>
                </a:cxn>
                <a:cxn ang="0">
                  <a:pos x="848" y="689"/>
                </a:cxn>
                <a:cxn ang="0">
                  <a:pos x="838" y="748"/>
                </a:cxn>
                <a:cxn ang="0">
                  <a:pos x="754" y="898"/>
                </a:cxn>
                <a:cxn ang="0">
                  <a:pos x="603" y="1028"/>
                </a:cxn>
                <a:cxn ang="0">
                  <a:pos x="471" y="1048"/>
                </a:cxn>
                <a:cxn ang="0">
                  <a:pos x="367" y="958"/>
                </a:cxn>
                <a:cxn ang="0">
                  <a:pos x="264" y="868"/>
                </a:cxn>
                <a:cxn ang="0">
                  <a:pos x="179" y="888"/>
                </a:cxn>
                <a:cxn ang="0">
                  <a:pos x="66" y="1008"/>
                </a:cxn>
                <a:cxn ang="0">
                  <a:pos x="47" y="1038"/>
                </a:cxn>
                <a:cxn ang="0">
                  <a:pos x="0" y="1028"/>
                </a:cxn>
                <a:cxn ang="0">
                  <a:pos x="10" y="988"/>
                </a:cxn>
                <a:cxn ang="0">
                  <a:pos x="123" y="828"/>
                </a:cxn>
                <a:cxn ang="0">
                  <a:pos x="405" y="529"/>
                </a:cxn>
                <a:cxn ang="0">
                  <a:pos x="509" y="439"/>
                </a:cxn>
                <a:cxn ang="0">
                  <a:pos x="650" y="300"/>
                </a:cxn>
                <a:cxn ang="0">
                  <a:pos x="659" y="230"/>
                </a:cxn>
                <a:cxn ang="0">
                  <a:pos x="546" y="190"/>
                </a:cxn>
                <a:cxn ang="0">
                  <a:pos x="462" y="160"/>
                </a:cxn>
                <a:cxn ang="0">
                  <a:pos x="330" y="170"/>
                </a:cxn>
                <a:cxn ang="0">
                  <a:pos x="236" y="260"/>
                </a:cxn>
                <a:cxn ang="0">
                  <a:pos x="188" y="280"/>
                </a:cxn>
                <a:cxn ang="0">
                  <a:pos x="179" y="260"/>
                </a:cxn>
                <a:cxn ang="0">
                  <a:pos x="226" y="150"/>
                </a:cxn>
                <a:cxn ang="0">
                  <a:pos x="349" y="20"/>
                </a:cxn>
              </a:cxnLst>
              <a:rect l="0" t="0" r="r" b="b"/>
              <a:pathLst>
                <a:path w="895" h="1048">
                  <a:moveTo>
                    <a:pt x="433" y="0"/>
                  </a:moveTo>
                  <a:lnTo>
                    <a:pt x="499" y="10"/>
                  </a:lnTo>
                  <a:lnTo>
                    <a:pt x="622" y="140"/>
                  </a:lnTo>
                  <a:lnTo>
                    <a:pt x="640" y="150"/>
                  </a:lnTo>
                  <a:lnTo>
                    <a:pt x="659" y="170"/>
                  </a:lnTo>
                  <a:lnTo>
                    <a:pt x="688" y="170"/>
                  </a:lnTo>
                  <a:lnTo>
                    <a:pt x="735" y="160"/>
                  </a:lnTo>
                  <a:lnTo>
                    <a:pt x="791" y="110"/>
                  </a:lnTo>
                  <a:lnTo>
                    <a:pt x="848" y="20"/>
                  </a:lnTo>
                  <a:lnTo>
                    <a:pt x="867" y="0"/>
                  </a:lnTo>
                  <a:lnTo>
                    <a:pt x="885" y="0"/>
                  </a:lnTo>
                  <a:lnTo>
                    <a:pt x="895" y="10"/>
                  </a:lnTo>
                  <a:lnTo>
                    <a:pt x="895" y="20"/>
                  </a:lnTo>
                  <a:lnTo>
                    <a:pt x="867" y="80"/>
                  </a:lnTo>
                  <a:lnTo>
                    <a:pt x="819" y="150"/>
                  </a:lnTo>
                  <a:lnTo>
                    <a:pt x="754" y="240"/>
                  </a:lnTo>
                  <a:lnTo>
                    <a:pt x="603" y="399"/>
                  </a:lnTo>
                  <a:lnTo>
                    <a:pt x="490" y="499"/>
                  </a:lnTo>
                  <a:lnTo>
                    <a:pt x="462" y="539"/>
                  </a:lnTo>
                  <a:lnTo>
                    <a:pt x="443" y="549"/>
                  </a:lnTo>
                  <a:lnTo>
                    <a:pt x="386" y="599"/>
                  </a:lnTo>
                  <a:lnTo>
                    <a:pt x="330" y="659"/>
                  </a:lnTo>
                  <a:lnTo>
                    <a:pt x="264" y="719"/>
                  </a:lnTo>
                  <a:lnTo>
                    <a:pt x="188" y="808"/>
                  </a:lnTo>
                  <a:lnTo>
                    <a:pt x="207" y="838"/>
                  </a:lnTo>
                  <a:lnTo>
                    <a:pt x="226" y="828"/>
                  </a:lnTo>
                  <a:lnTo>
                    <a:pt x="264" y="828"/>
                  </a:lnTo>
                  <a:lnTo>
                    <a:pt x="330" y="838"/>
                  </a:lnTo>
                  <a:lnTo>
                    <a:pt x="414" y="868"/>
                  </a:lnTo>
                  <a:lnTo>
                    <a:pt x="452" y="888"/>
                  </a:lnTo>
                  <a:lnTo>
                    <a:pt x="490" y="898"/>
                  </a:lnTo>
                  <a:lnTo>
                    <a:pt x="537" y="898"/>
                  </a:lnTo>
                  <a:lnTo>
                    <a:pt x="593" y="888"/>
                  </a:lnTo>
                  <a:lnTo>
                    <a:pt x="669" y="858"/>
                  </a:lnTo>
                  <a:lnTo>
                    <a:pt x="744" y="798"/>
                  </a:lnTo>
                  <a:lnTo>
                    <a:pt x="791" y="709"/>
                  </a:lnTo>
                  <a:lnTo>
                    <a:pt x="791" y="689"/>
                  </a:lnTo>
                  <a:lnTo>
                    <a:pt x="801" y="679"/>
                  </a:lnTo>
                  <a:lnTo>
                    <a:pt x="838" y="679"/>
                  </a:lnTo>
                  <a:lnTo>
                    <a:pt x="848" y="689"/>
                  </a:lnTo>
                  <a:lnTo>
                    <a:pt x="848" y="699"/>
                  </a:lnTo>
                  <a:lnTo>
                    <a:pt x="838" y="748"/>
                  </a:lnTo>
                  <a:lnTo>
                    <a:pt x="810" y="818"/>
                  </a:lnTo>
                  <a:lnTo>
                    <a:pt x="754" y="898"/>
                  </a:lnTo>
                  <a:lnTo>
                    <a:pt x="688" y="968"/>
                  </a:lnTo>
                  <a:lnTo>
                    <a:pt x="603" y="1028"/>
                  </a:lnTo>
                  <a:lnTo>
                    <a:pt x="509" y="1048"/>
                  </a:lnTo>
                  <a:lnTo>
                    <a:pt x="471" y="1048"/>
                  </a:lnTo>
                  <a:lnTo>
                    <a:pt x="386" y="988"/>
                  </a:lnTo>
                  <a:lnTo>
                    <a:pt x="367" y="958"/>
                  </a:lnTo>
                  <a:lnTo>
                    <a:pt x="301" y="888"/>
                  </a:lnTo>
                  <a:lnTo>
                    <a:pt x="264" y="868"/>
                  </a:lnTo>
                  <a:lnTo>
                    <a:pt x="245" y="868"/>
                  </a:lnTo>
                  <a:lnTo>
                    <a:pt x="179" y="888"/>
                  </a:lnTo>
                  <a:lnTo>
                    <a:pt x="123" y="938"/>
                  </a:lnTo>
                  <a:lnTo>
                    <a:pt x="66" y="1008"/>
                  </a:lnTo>
                  <a:lnTo>
                    <a:pt x="57" y="1028"/>
                  </a:lnTo>
                  <a:lnTo>
                    <a:pt x="47" y="1038"/>
                  </a:lnTo>
                  <a:lnTo>
                    <a:pt x="19" y="1038"/>
                  </a:lnTo>
                  <a:lnTo>
                    <a:pt x="0" y="1028"/>
                  </a:lnTo>
                  <a:lnTo>
                    <a:pt x="0" y="1018"/>
                  </a:lnTo>
                  <a:lnTo>
                    <a:pt x="10" y="988"/>
                  </a:lnTo>
                  <a:lnTo>
                    <a:pt x="57" y="918"/>
                  </a:lnTo>
                  <a:lnTo>
                    <a:pt x="123" y="828"/>
                  </a:lnTo>
                  <a:lnTo>
                    <a:pt x="217" y="719"/>
                  </a:lnTo>
                  <a:lnTo>
                    <a:pt x="405" y="529"/>
                  </a:lnTo>
                  <a:lnTo>
                    <a:pt x="443" y="489"/>
                  </a:lnTo>
                  <a:lnTo>
                    <a:pt x="509" y="439"/>
                  </a:lnTo>
                  <a:lnTo>
                    <a:pt x="584" y="360"/>
                  </a:lnTo>
                  <a:lnTo>
                    <a:pt x="650" y="300"/>
                  </a:lnTo>
                  <a:lnTo>
                    <a:pt x="706" y="230"/>
                  </a:lnTo>
                  <a:lnTo>
                    <a:pt x="659" y="230"/>
                  </a:lnTo>
                  <a:lnTo>
                    <a:pt x="612" y="220"/>
                  </a:lnTo>
                  <a:lnTo>
                    <a:pt x="546" y="190"/>
                  </a:lnTo>
                  <a:lnTo>
                    <a:pt x="499" y="170"/>
                  </a:lnTo>
                  <a:lnTo>
                    <a:pt x="462" y="160"/>
                  </a:lnTo>
                  <a:lnTo>
                    <a:pt x="386" y="160"/>
                  </a:lnTo>
                  <a:lnTo>
                    <a:pt x="330" y="170"/>
                  </a:lnTo>
                  <a:lnTo>
                    <a:pt x="273" y="200"/>
                  </a:lnTo>
                  <a:lnTo>
                    <a:pt x="236" y="260"/>
                  </a:lnTo>
                  <a:lnTo>
                    <a:pt x="217" y="280"/>
                  </a:lnTo>
                  <a:lnTo>
                    <a:pt x="188" y="280"/>
                  </a:lnTo>
                  <a:lnTo>
                    <a:pt x="179" y="270"/>
                  </a:lnTo>
                  <a:lnTo>
                    <a:pt x="179" y="260"/>
                  </a:lnTo>
                  <a:lnTo>
                    <a:pt x="188" y="210"/>
                  </a:lnTo>
                  <a:lnTo>
                    <a:pt x="226" y="150"/>
                  </a:lnTo>
                  <a:lnTo>
                    <a:pt x="273" y="80"/>
                  </a:lnTo>
                  <a:lnTo>
                    <a:pt x="349" y="20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27213" y="4081"/>
              <a:ext cx="489" cy="22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20"/>
                </a:cxn>
                <a:cxn ang="0">
                  <a:pos x="103" y="70"/>
                </a:cxn>
                <a:cxn ang="0">
                  <a:pos x="188" y="160"/>
                </a:cxn>
                <a:cxn ang="0">
                  <a:pos x="273" y="280"/>
                </a:cxn>
                <a:cxn ang="0">
                  <a:pos x="348" y="429"/>
                </a:cxn>
                <a:cxn ang="0">
                  <a:pos x="414" y="619"/>
                </a:cxn>
                <a:cxn ang="0">
                  <a:pos x="461" y="808"/>
                </a:cxn>
                <a:cxn ang="0">
                  <a:pos x="480" y="978"/>
                </a:cxn>
                <a:cxn ang="0">
                  <a:pos x="489" y="1127"/>
                </a:cxn>
                <a:cxn ang="0">
                  <a:pos x="480" y="1337"/>
                </a:cxn>
                <a:cxn ang="0">
                  <a:pos x="442" y="1566"/>
                </a:cxn>
                <a:cxn ang="0">
                  <a:pos x="357" y="1815"/>
                </a:cxn>
                <a:cxn ang="0">
                  <a:pos x="273" y="1975"/>
                </a:cxn>
                <a:cxn ang="0">
                  <a:pos x="188" y="2095"/>
                </a:cxn>
                <a:cxn ang="0">
                  <a:pos x="113" y="2184"/>
                </a:cxn>
                <a:cxn ang="0">
                  <a:pos x="47" y="2234"/>
                </a:cxn>
                <a:cxn ang="0">
                  <a:pos x="18" y="2254"/>
                </a:cxn>
                <a:cxn ang="0">
                  <a:pos x="0" y="2234"/>
                </a:cxn>
                <a:cxn ang="0">
                  <a:pos x="0" y="2224"/>
                </a:cxn>
                <a:cxn ang="0">
                  <a:pos x="28" y="2194"/>
                </a:cxn>
                <a:cxn ang="0">
                  <a:pos x="160" y="2015"/>
                </a:cxn>
                <a:cxn ang="0">
                  <a:pos x="263" y="1805"/>
                </a:cxn>
                <a:cxn ang="0">
                  <a:pos x="320" y="1586"/>
                </a:cxn>
                <a:cxn ang="0">
                  <a:pos x="357" y="1357"/>
                </a:cxn>
                <a:cxn ang="0">
                  <a:pos x="367" y="1127"/>
                </a:cxn>
                <a:cxn ang="0">
                  <a:pos x="348" y="858"/>
                </a:cxn>
                <a:cxn ang="0">
                  <a:pos x="310" y="609"/>
                </a:cxn>
                <a:cxn ang="0">
                  <a:pos x="244" y="399"/>
                </a:cxn>
                <a:cxn ang="0">
                  <a:pos x="150" y="220"/>
                </a:cxn>
                <a:cxn ang="0">
                  <a:pos x="37" y="7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18" y="0"/>
                </a:cxn>
              </a:cxnLst>
              <a:rect l="0" t="0" r="r" b="b"/>
              <a:pathLst>
                <a:path w="489" h="2254">
                  <a:moveTo>
                    <a:pt x="18" y="0"/>
                  </a:moveTo>
                  <a:lnTo>
                    <a:pt x="47" y="20"/>
                  </a:lnTo>
                  <a:lnTo>
                    <a:pt x="103" y="70"/>
                  </a:lnTo>
                  <a:lnTo>
                    <a:pt x="188" y="160"/>
                  </a:lnTo>
                  <a:lnTo>
                    <a:pt x="273" y="280"/>
                  </a:lnTo>
                  <a:lnTo>
                    <a:pt x="348" y="429"/>
                  </a:lnTo>
                  <a:lnTo>
                    <a:pt x="414" y="619"/>
                  </a:lnTo>
                  <a:lnTo>
                    <a:pt x="461" y="808"/>
                  </a:lnTo>
                  <a:lnTo>
                    <a:pt x="480" y="978"/>
                  </a:lnTo>
                  <a:lnTo>
                    <a:pt x="489" y="1127"/>
                  </a:lnTo>
                  <a:lnTo>
                    <a:pt x="480" y="1337"/>
                  </a:lnTo>
                  <a:lnTo>
                    <a:pt x="442" y="1566"/>
                  </a:lnTo>
                  <a:lnTo>
                    <a:pt x="357" y="1815"/>
                  </a:lnTo>
                  <a:lnTo>
                    <a:pt x="273" y="1975"/>
                  </a:lnTo>
                  <a:lnTo>
                    <a:pt x="188" y="2095"/>
                  </a:lnTo>
                  <a:lnTo>
                    <a:pt x="113" y="2184"/>
                  </a:lnTo>
                  <a:lnTo>
                    <a:pt x="47" y="2234"/>
                  </a:lnTo>
                  <a:lnTo>
                    <a:pt x="18" y="2254"/>
                  </a:lnTo>
                  <a:lnTo>
                    <a:pt x="0" y="2234"/>
                  </a:lnTo>
                  <a:lnTo>
                    <a:pt x="0" y="2224"/>
                  </a:lnTo>
                  <a:lnTo>
                    <a:pt x="28" y="2194"/>
                  </a:lnTo>
                  <a:lnTo>
                    <a:pt x="160" y="2015"/>
                  </a:lnTo>
                  <a:lnTo>
                    <a:pt x="263" y="1805"/>
                  </a:lnTo>
                  <a:lnTo>
                    <a:pt x="320" y="1586"/>
                  </a:lnTo>
                  <a:lnTo>
                    <a:pt x="357" y="1357"/>
                  </a:lnTo>
                  <a:lnTo>
                    <a:pt x="367" y="1127"/>
                  </a:lnTo>
                  <a:lnTo>
                    <a:pt x="348" y="858"/>
                  </a:lnTo>
                  <a:lnTo>
                    <a:pt x="310" y="609"/>
                  </a:lnTo>
                  <a:lnTo>
                    <a:pt x="244" y="399"/>
                  </a:lnTo>
                  <a:lnTo>
                    <a:pt x="150" y="220"/>
                  </a:lnTo>
                  <a:lnTo>
                    <a:pt x="37" y="7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0" name="Freeform 28"/>
            <p:cNvSpPr>
              <a:spLocks noEditPoints="1"/>
            </p:cNvSpPr>
            <p:nvPr/>
          </p:nvSpPr>
          <p:spPr bwMode="auto">
            <a:xfrm>
              <a:off x="28616" y="4949"/>
              <a:ext cx="1422" cy="529"/>
            </a:xfrm>
            <a:custGeom>
              <a:avLst/>
              <a:gdLst/>
              <a:ahLst/>
              <a:cxnLst>
                <a:cxn ang="0">
                  <a:pos x="37" y="439"/>
                </a:cxn>
                <a:cxn ang="0">
                  <a:pos x="1375" y="439"/>
                </a:cxn>
                <a:cxn ang="0">
                  <a:pos x="1394" y="449"/>
                </a:cxn>
                <a:cxn ang="0">
                  <a:pos x="1403" y="449"/>
                </a:cxn>
                <a:cxn ang="0">
                  <a:pos x="1412" y="469"/>
                </a:cxn>
                <a:cxn ang="0">
                  <a:pos x="1412" y="509"/>
                </a:cxn>
                <a:cxn ang="0">
                  <a:pos x="1394" y="519"/>
                </a:cxn>
                <a:cxn ang="0">
                  <a:pos x="1384" y="529"/>
                </a:cxn>
                <a:cxn ang="0">
                  <a:pos x="28" y="529"/>
                </a:cxn>
                <a:cxn ang="0">
                  <a:pos x="19" y="519"/>
                </a:cxn>
                <a:cxn ang="0">
                  <a:pos x="0" y="509"/>
                </a:cxn>
                <a:cxn ang="0">
                  <a:pos x="0" y="469"/>
                </a:cxn>
                <a:cxn ang="0">
                  <a:pos x="9" y="449"/>
                </a:cxn>
                <a:cxn ang="0">
                  <a:pos x="19" y="449"/>
                </a:cxn>
                <a:cxn ang="0">
                  <a:pos x="37" y="439"/>
                </a:cxn>
                <a:cxn ang="0">
                  <a:pos x="47" y="0"/>
                </a:cxn>
                <a:cxn ang="0">
                  <a:pos x="1394" y="0"/>
                </a:cxn>
                <a:cxn ang="0">
                  <a:pos x="1403" y="10"/>
                </a:cxn>
                <a:cxn ang="0">
                  <a:pos x="1422" y="20"/>
                </a:cxn>
                <a:cxn ang="0">
                  <a:pos x="1422" y="60"/>
                </a:cxn>
                <a:cxn ang="0">
                  <a:pos x="1412" y="80"/>
                </a:cxn>
                <a:cxn ang="0">
                  <a:pos x="1403" y="80"/>
                </a:cxn>
                <a:cxn ang="0">
                  <a:pos x="1384" y="90"/>
                </a:cxn>
                <a:cxn ang="0">
                  <a:pos x="56" y="90"/>
                </a:cxn>
                <a:cxn ang="0">
                  <a:pos x="37" y="80"/>
                </a:cxn>
                <a:cxn ang="0">
                  <a:pos x="28" y="80"/>
                </a:cxn>
                <a:cxn ang="0">
                  <a:pos x="19" y="60"/>
                </a:cxn>
                <a:cxn ang="0">
                  <a:pos x="19" y="20"/>
                </a:cxn>
                <a:cxn ang="0">
                  <a:pos x="37" y="10"/>
                </a:cxn>
                <a:cxn ang="0">
                  <a:pos x="47" y="0"/>
                </a:cxn>
              </a:cxnLst>
              <a:rect l="0" t="0" r="r" b="b"/>
              <a:pathLst>
                <a:path w="1422" h="529">
                  <a:moveTo>
                    <a:pt x="37" y="439"/>
                  </a:moveTo>
                  <a:lnTo>
                    <a:pt x="1375" y="439"/>
                  </a:lnTo>
                  <a:lnTo>
                    <a:pt x="1394" y="449"/>
                  </a:lnTo>
                  <a:lnTo>
                    <a:pt x="1403" y="449"/>
                  </a:lnTo>
                  <a:lnTo>
                    <a:pt x="1412" y="469"/>
                  </a:lnTo>
                  <a:lnTo>
                    <a:pt x="1412" y="509"/>
                  </a:lnTo>
                  <a:lnTo>
                    <a:pt x="1394" y="519"/>
                  </a:lnTo>
                  <a:lnTo>
                    <a:pt x="1384" y="529"/>
                  </a:lnTo>
                  <a:lnTo>
                    <a:pt x="28" y="529"/>
                  </a:lnTo>
                  <a:lnTo>
                    <a:pt x="19" y="519"/>
                  </a:lnTo>
                  <a:lnTo>
                    <a:pt x="0" y="509"/>
                  </a:lnTo>
                  <a:lnTo>
                    <a:pt x="0" y="469"/>
                  </a:lnTo>
                  <a:lnTo>
                    <a:pt x="9" y="449"/>
                  </a:lnTo>
                  <a:lnTo>
                    <a:pt x="19" y="449"/>
                  </a:lnTo>
                  <a:lnTo>
                    <a:pt x="37" y="439"/>
                  </a:lnTo>
                  <a:close/>
                  <a:moveTo>
                    <a:pt x="47" y="0"/>
                  </a:moveTo>
                  <a:lnTo>
                    <a:pt x="1394" y="0"/>
                  </a:lnTo>
                  <a:lnTo>
                    <a:pt x="1403" y="10"/>
                  </a:lnTo>
                  <a:lnTo>
                    <a:pt x="1422" y="20"/>
                  </a:lnTo>
                  <a:lnTo>
                    <a:pt x="1422" y="60"/>
                  </a:lnTo>
                  <a:lnTo>
                    <a:pt x="1412" y="80"/>
                  </a:lnTo>
                  <a:lnTo>
                    <a:pt x="1403" y="80"/>
                  </a:lnTo>
                  <a:lnTo>
                    <a:pt x="1384" y="90"/>
                  </a:lnTo>
                  <a:lnTo>
                    <a:pt x="56" y="90"/>
                  </a:lnTo>
                  <a:lnTo>
                    <a:pt x="37" y="80"/>
                  </a:lnTo>
                  <a:lnTo>
                    <a:pt x="28" y="80"/>
                  </a:lnTo>
                  <a:lnTo>
                    <a:pt x="19" y="60"/>
                  </a:lnTo>
                  <a:lnTo>
                    <a:pt x="19" y="20"/>
                  </a:lnTo>
                  <a:lnTo>
                    <a:pt x="37" y="1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 noEditPoints="1"/>
            </p:cNvSpPr>
            <p:nvPr/>
          </p:nvSpPr>
          <p:spPr bwMode="auto">
            <a:xfrm>
              <a:off x="30829" y="4281"/>
              <a:ext cx="904" cy="1556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11" y="80"/>
                </a:cxn>
                <a:cxn ang="0">
                  <a:pos x="254" y="129"/>
                </a:cxn>
                <a:cxn ang="0">
                  <a:pos x="216" y="209"/>
                </a:cxn>
                <a:cxn ang="0">
                  <a:pos x="188" y="329"/>
                </a:cxn>
                <a:cxn ang="0">
                  <a:pos x="169" y="528"/>
                </a:cxn>
                <a:cxn ang="0">
                  <a:pos x="169" y="897"/>
                </a:cxn>
                <a:cxn ang="0">
                  <a:pos x="179" y="1067"/>
                </a:cxn>
                <a:cxn ang="0">
                  <a:pos x="198" y="1226"/>
                </a:cxn>
                <a:cxn ang="0">
                  <a:pos x="226" y="1336"/>
                </a:cxn>
                <a:cxn ang="0">
                  <a:pos x="273" y="1416"/>
                </a:cxn>
                <a:cxn ang="0">
                  <a:pos x="329" y="1466"/>
                </a:cxn>
                <a:cxn ang="0">
                  <a:pos x="386" y="1486"/>
                </a:cxn>
                <a:cxn ang="0">
                  <a:pos x="442" y="1496"/>
                </a:cxn>
                <a:cxn ang="0">
                  <a:pos x="442" y="1486"/>
                </a:cxn>
                <a:cxn ang="0">
                  <a:pos x="499" y="1476"/>
                </a:cxn>
                <a:cxn ang="0">
                  <a:pos x="555" y="1446"/>
                </a:cxn>
                <a:cxn ang="0">
                  <a:pos x="612" y="1396"/>
                </a:cxn>
                <a:cxn ang="0">
                  <a:pos x="659" y="1316"/>
                </a:cxn>
                <a:cxn ang="0">
                  <a:pos x="687" y="1207"/>
                </a:cxn>
                <a:cxn ang="0">
                  <a:pos x="716" y="977"/>
                </a:cxn>
                <a:cxn ang="0">
                  <a:pos x="716" y="588"/>
                </a:cxn>
                <a:cxn ang="0">
                  <a:pos x="706" y="439"/>
                </a:cxn>
                <a:cxn ang="0">
                  <a:pos x="697" y="299"/>
                </a:cxn>
                <a:cxn ang="0">
                  <a:pos x="659" y="189"/>
                </a:cxn>
                <a:cxn ang="0">
                  <a:pos x="603" y="109"/>
                </a:cxn>
                <a:cxn ang="0">
                  <a:pos x="546" y="70"/>
                </a:cxn>
                <a:cxn ang="0">
                  <a:pos x="490" y="50"/>
                </a:cxn>
                <a:cxn ang="0">
                  <a:pos x="442" y="40"/>
                </a:cxn>
                <a:cxn ang="0">
                  <a:pos x="405" y="40"/>
                </a:cxn>
                <a:cxn ang="0">
                  <a:pos x="442" y="0"/>
                </a:cxn>
                <a:cxn ang="0">
                  <a:pos x="499" y="0"/>
                </a:cxn>
                <a:cxn ang="0">
                  <a:pos x="574" y="20"/>
                </a:cxn>
                <a:cxn ang="0">
                  <a:pos x="659" y="70"/>
                </a:cxn>
                <a:cxn ang="0">
                  <a:pos x="734" y="139"/>
                </a:cxn>
                <a:cxn ang="0">
                  <a:pos x="800" y="249"/>
                </a:cxn>
                <a:cxn ang="0">
                  <a:pos x="857" y="419"/>
                </a:cxn>
                <a:cxn ang="0">
                  <a:pos x="876" y="598"/>
                </a:cxn>
                <a:cxn ang="0">
                  <a:pos x="885" y="778"/>
                </a:cxn>
                <a:cxn ang="0">
                  <a:pos x="904" y="788"/>
                </a:cxn>
                <a:cxn ang="0">
                  <a:pos x="894" y="967"/>
                </a:cxn>
                <a:cxn ang="0">
                  <a:pos x="866" y="1137"/>
                </a:cxn>
                <a:cxn ang="0">
                  <a:pos x="819" y="1296"/>
                </a:cxn>
                <a:cxn ang="0">
                  <a:pos x="753" y="1406"/>
                </a:cxn>
                <a:cxn ang="0">
                  <a:pos x="678" y="1476"/>
                </a:cxn>
                <a:cxn ang="0">
                  <a:pos x="603" y="1526"/>
                </a:cxn>
                <a:cxn ang="0">
                  <a:pos x="527" y="1546"/>
                </a:cxn>
                <a:cxn ang="0">
                  <a:pos x="452" y="1556"/>
                </a:cxn>
                <a:cxn ang="0">
                  <a:pos x="358" y="1546"/>
                </a:cxn>
                <a:cxn ang="0">
                  <a:pos x="264" y="1506"/>
                </a:cxn>
                <a:cxn ang="0">
                  <a:pos x="169" y="1436"/>
                </a:cxn>
                <a:cxn ang="0">
                  <a:pos x="94" y="1326"/>
                </a:cxn>
                <a:cxn ang="0">
                  <a:pos x="28" y="1147"/>
                </a:cxn>
                <a:cxn ang="0">
                  <a:pos x="9" y="967"/>
                </a:cxn>
                <a:cxn ang="0">
                  <a:pos x="0" y="788"/>
                </a:cxn>
                <a:cxn ang="0">
                  <a:pos x="9" y="608"/>
                </a:cxn>
                <a:cxn ang="0">
                  <a:pos x="28" y="429"/>
                </a:cxn>
                <a:cxn ang="0">
                  <a:pos x="75" y="269"/>
                </a:cxn>
                <a:cxn ang="0">
                  <a:pos x="132" y="159"/>
                </a:cxn>
                <a:cxn ang="0">
                  <a:pos x="207" y="80"/>
                </a:cxn>
                <a:cxn ang="0">
                  <a:pos x="282" y="30"/>
                </a:cxn>
                <a:cxn ang="0">
                  <a:pos x="358" y="10"/>
                </a:cxn>
                <a:cxn ang="0">
                  <a:pos x="442" y="0"/>
                </a:cxn>
              </a:cxnLst>
              <a:rect l="0" t="0" r="r" b="b"/>
              <a:pathLst>
                <a:path w="904" h="1556">
                  <a:moveTo>
                    <a:pt x="405" y="40"/>
                  </a:moveTo>
                  <a:lnTo>
                    <a:pt x="311" y="80"/>
                  </a:lnTo>
                  <a:lnTo>
                    <a:pt x="254" y="129"/>
                  </a:lnTo>
                  <a:lnTo>
                    <a:pt x="216" y="209"/>
                  </a:lnTo>
                  <a:lnTo>
                    <a:pt x="188" y="329"/>
                  </a:lnTo>
                  <a:lnTo>
                    <a:pt x="169" y="528"/>
                  </a:lnTo>
                  <a:lnTo>
                    <a:pt x="169" y="897"/>
                  </a:lnTo>
                  <a:lnTo>
                    <a:pt x="179" y="1067"/>
                  </a:lnTo>
                  <a:lnTo>
                    <a:pt x="198" y="1226"/>
                  </a:lnTo>
                  <a:lnTo>
                    <a:pt x="226" y="1336"/>
                  </a:lnTo>
                  <a:lnTo>
                    <a:pt x="273" y="1416"/>
                  </a:lnTo>
                  <a:lnTo>
                    <a:pt x="329" y="1466"/>
                  </a:lnTo>
                  <a:lnTo>
                    <a:pt x="386" y="1486"/>
                  </a:lnTo>
                  <a:lnTo>
                    <a:pt x="442" y="1496"/>
                  </a:lnTo>
                  <a:lnTo>
                    <a:pt x="442" y="1486"/>
                  </a:lnTo>
                  <a:lnTo>
                    <a:pt x="499" y="1476"/>
                  </a:lnTo>
                  <a:lnTo>
                    <a:pt x="555" y="1446"/>
                  </a:lnTo>
                  <a:lnTo>
                    <a:pt x="612" y="1396"/>
                  </a:lnTo>
                  <a:lnTo>
                    <a:pt x="659" y="1316"/>
                  </a:lnTo>
                  <a:lnTo>
                    <a:pt x="687" y="1207"/>
                  </a:lnTo>
                  <a:lnTo>
                    <a:pt x="716" y="977"/>
                  </a:lnTo>
                  <a:lnTo>
                    <a:pt x="716" y="588"/>
                  </a:lnTo>
                  <a:lnTo>
                    <a:pt x="706" y="439"/>
                  </a:lnTo>
                  <a:lnTo>
                    <a:pt x="697" y="299"/>
                  </a:lnTo>
                  <a:lnTo>
                    <a:pt x="659" y="189"/>
                  </a:lnTo>
                  <a:lnTo>
                    <a:pt x="603" y="109"/>
                  </a:lnTo>
                  <a:lnTo>
                    <a:pt x="546" y="70"/>
                  </a:lnTo>
                  <a:lnTo>
                    <a:pt x="490" y="50"/>
                  </a:lnTo>
                  <a:lnTo>
                    <a:pt x="442" y="40"/>
                  </a:lnTo>
                  <a:lnTo>
                    <a:pt x="405" y="40"/>
                  </a:lnTo>
                  <a:close/>
                  <a:moveTo>
                    <a:pt x="442" y="0"/>
                  </a:moveTo>
                  <a:lnTo>
                    <a:pt x="499" y="0"/>
                  </a:lnTo>
                  <a:lnTo>
                    <a:pt x="574" y="20"/>
                  </a:lnTo>
                  <a:lnTo>
                    <a:pt x="659" y="70"/>
                  </a:lnTo>
                  <a:lnTo>
                    <a:pt x="734" y="139"/>
                  </a:lnTo>
                  <a:lnTo>
                    <a:pt x="800" y="249"/>
                  </a:lnTo>
                  <a:lnTo>
                    <a:pt x="857" y="419"/>
                  </a:lnTo>
                  <a:lnTo>
                    <a:pt x="876" y="598"/>
                  </a:lnTo>
                  <a:lnTo>
                    <a:pt x="885" y="778"/>
                  </a:lnTo>
                  <a:lnTo>
                    <a:pt x="904" y="788"/>
                  </a:lnTo>
                  <a:lnTo>
                    <a:pt x="894" y="967"/>
                  </a:lnTo>
                  <a:lnTo>
                    <a:pt x="866" y="1137"/>
                  </a:lnTo>
                  <a:lnTo>
                    <a:pt x="819" y="1296"/>
                  </a:lnTo>
                  <a:lnTo>
                    <a:pt x="753" y="1406"/>
                  </a:lnTo>
                  <a:lnTo>
                    <a:pt x="678" y="1476"/>
                  </a:lnTo>
                  <a:lnTo>
                    <a:pt x="603" y="1526"/>
                  </a:lnTo>
                  <a:lnTo>
                    <a:pt x="527" y="1546"/>
                  </a:lnTo>
                  <a:lnTo>
                    <a:pt x="452" y="1556"/>
                  </a:lnTo>
                  <a:lnTo>
                    <a:pt x="358" y="1546"/>
                  </a:lnTo>
                  <a:lnTo>
                    <a:pt x="264" y="1506"/>
                  </a:lnTo>
                  <a:lnTo>
                    <a:pt x="169" y="1436"/>
                  </a:lnTo>
                  <a:lnTo>
                    <a:pt x="94" y="1326"/>
                  </a:lnTo>
                  <a:lnTo>
                    <a:pt x="28" y="1147"/>
                  </a:lnTo>
                  <a:lnTo>
                    <a:pt x="9" y="967"/>
                  </a:lnTo>
                  <a:lnTo>
                    <a:pt x="0" y="788"/>
                  </a:lnTo>
                  <a:lnTo>
                    <a:pt x="9" y="608"/>
                  </a:lnTo>
                  <a:lnTo>
                    <a:pt x="28" y="429"/>
                  </a:lnTo>
                  <a:lnTo>
                    <a:pt x="75" y="269"/>
                  </a:lnTo>
                  <a:lnTo>
                    <a:pt x="132" y="159"/>
                  </a:lnTo>
                  <a:lnTo>
                    <a:pt x="207" y="80"/>
                  </a:lnTo>
                  <a:lnTo>
                    <a:pt x="282" y="30"/>
                  </a:lnTo>
                  <a:lnTo>
                    <a:pt x="358" y="10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324600" y="5181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Alday</a:t>
            </a:r>
            <a:r>
              <a:rPr lang="en-US" sz="1600" dirty="0" smtClean="0"/>
              <a:t>, </a:t>
            </a:r>
            <a:r>
              <a:rPr lang="en-US" sz="1600" dirty="0" err="1" smtClean="0"/>
              <a:t>Gaiotto</a:t>
            </a:r>
            <a:r>
              <a:rPr lang="en-US" sz="1600" dirty="0" smtClean="0"/>
              <a:t>, </a:t>
            </a:r>
            <a:r>
              <a:rPr lang="en-US" sz="1600" dirty="0" err="1" smtClean="0"/>
              <a:t>Gukov</a:t>
            </a:r>
            <a:r>
              <a:rPr lang="en-US" sz="1600" dirty="0" smtClean="0"/>
              <a:t>, </a:t>
            </a:r>
            <a:r>
              <a:rPr lang="en-US" sz="1600" dirty="0" err="1" smtClean="0"/>
              <a:t>Tachikawa</a:t>
            </a:r>
            <a:r>
              <a:rPr lang="en-US" sz="1600" dirty="0" smtClean="0"/>
              <a:t>, </a:t>
            </a:r>
            <a:r>
              <a:rPr lang="en-US" sz="1600" dirty="0" err="1" smtClean="0"/>
              <a:t>Verlinde</a:t>
            </a:r>
            <a:r>
              <a:rPr lang="en-US" sz="1600" dirty="0" smtClean="0"/>
              <a:t>;   </a:t>
            </a:r>
            <a:r>
              <a:rPr lang="en-US" sz="1600" dirty="0" err="1" smtClean="0"/>
              <a:t>Gaiotto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96200" cy="838200"/>
          </a:xfrm>
        </p:spPr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685800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</a:rPr>
              <a:t>1. Review of some N=2,d=4 theory</a:t>
            </a:r>
          </a:p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66"/>
                </a:solidFill>
              </a:rPr>
              <a:t>2. Theories of Class S </a:t>
            </a:r>
          </a:p>
          <a:p>
            <a:pPr marL="800100" lvl="1" indent="-342900">
              <a:buAutoNum type="alphaLcPeriod"/>
            </a:pPr>
            <a:r>
              <a:rPr lang="en-US" sz="2400" dirty="0" smtClean="0">
                <a:solidFill>
                  <a:srgbClr val="FF0066"/>
                </a:solidFill>
              </a:rPr>
              <a:t>6d (2,0) and cod 2 defects</a:t>
            </a:r>
          </a:p>
          <a:p>
            <a:pPr marL="800100" lvl="1" indent="-342900">
              <a:buAutoNum type="alphaLcPeriod"/>
            </a:pPr>
            <a:r>
              <a:rPr lang="en-US" sz="2400" dirty="0" err="1" smtClean="0">
                <a:solidFill>
                  <a:srgbClr val="FF0066"/>
                </a:solidFill>
              </a:rPr>
              <a:t>Compactified</a:t>
            </a:r>
            <a:r>
              <a:rPr lang="en-US" sz="2400" dirty="0" smtClean="0">
                <a:solidFill>
                  <a:srgbClr val="FF0066"/>
                </a:solidFill>
              </a:rPr>
              <a:t> on C</a:t>
            </a:r>
          </a:p>
          <a:p>
            <a:pPr marL="800100" lvl="1" indent="-342900">
              <a:buAutoNum type="alphaLcPeriod"/>
            </a:pPr>
            <a:r>
              <a:rPr lang="en-US" sz="2400" dirty="0" smtClean="0">
                <a:solidFill>
                  <a:srgbClr val="FF0066"/>
                </a:solidFill>
              </a:rPr>
              <a:t>Related </a:t>
            </a:r>
            <a:r>
              <a:rPr lang="en-US" sz="2400" dirty="0" err="1" smtClean="0">
                <a:solidFill>
                  <a:srgbClr val="FF0066"/>
                </a:solidFill>
              </a:rPr>
              <a:t>Hitchin</a:t>
            </a:r>
            <a:r>
              <a:rPr lang="en-US" sz="2400" dirty="0" smtClean="0">
                <a:solidFill>
                  <a:srgbClr val="FF0066"/>
                </a:solidFill>
              </a:rPr>
              <a:t> systems</a:t>
            </a:r>
          </a:p>
          <a:p>
            <a:pPr marL="800100" lvl="1" indent="-342900">
              <a:buAutoNum type="alphaLcPeriod"/>
            </a:pPr>
            <a:r>
              <a:rPr lang="en-US" sz="2400" dirty="0" smtClean="0">
                <a:solidFill>
                  <a:srgbClr val="FF0066"/>
                </a:solidFill>
              </a:rPr>
              <a:t>BPS States and finite WKB networks</a:t>
            </a:r>
          </a:p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429000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3. Line defects and framed BPS States</a:t>
            </a:r>
          </a:p>
          <a:p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886200"/>
            <a:ext cx="670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009900"/>
                </a:solidFill>
              </a:rPr>
              <a:t>4. Surface defects</a:t>
            </a:r>
          </a:p>
          <a:p>
            <a:pPr marL="800100" lvl="1" indent="-342900">
              <a:buAutoNum type="alphaLcPeriod"/>
            </a:pPr>
            <a:r>
              <a:rPr lang="en-US" sz="2400" dirty="0" smtClean="0">
                <a:solidFill>
                  <a:srgbClr val="009900"/>
                </a:solidFill>
              </a:rPr>
              <a:t>UV and IR</a:t>
            </a:r>
          </a:p>
          <a:p>
            <a:pPr marL="800100" lvl="1" indent="-342900">
              <a:buAutoNum type="alphaLcPeriod"/>
            </a:pPr>
            <a:r>
              <a:rPr lang="en-US" sz="2400" dirty="0" smtClean="0">
                <a:solidFill>
                  <a:srgbClr val="009900"/>
                </a:solidFill>
              </a:rPr>
              <a:t>Canonical surface defects in class S</a:t>
            </a:r>
          </a:p>
          <a:p>
            <a:pPr marL="800100" lvl="1" indent="-342900">
              <a:buAutoNum type="alphaLcPeriod"/>
            </a:pPr>
            <a:r>
              <a:rPr lang="en-US" sz="2400" dirty="0" smtClean="0">
                <a:solidFill>
                  <a:srgbClr val="009900"/>
                </a:solidFill>
              </a:rPr>
              <a:t>2d4d BPS + Framed BPS </a:t>
            </a:r>
            <a:r>
              <a:rPr lang="en-US" sz="2400" dirty="0" err="1" smtClean="0">
                <a:solidFill>
                  <a:srgbClr val="009900"/>
                </a:solidFill>
              </a:rPr>
              <a:t>degeneracies</a:t>
            </a:r>
            <a:endParaRPr lang="en-US" sz="2400" dirty="0" smtClean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410200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0000FF"/>
                </a:solidFill>
              </a:rPr>
              <a:t>5.  2d/4d WCF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867400"/>
            <a:ext cx="4939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6600"/>
                </a:solidFill>
              </a:rPr>
              <a:t>6.  Algorithm for theories of class 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324600"/>
            <a:ext cx="6641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7"/>
            </a:pPr>
            <a:r>
              <a:rPr lang="en-US" sz="2400" dirty="0" smtClean="0">
                <a:solidFill>
                  <a:srgbClr val="6600FF"/>
                </a:solidFill>
              </a:rPr>
              <a:t>Overview of results on </a:t>
            </a:r>
            <a:r>
              <a:rPr lang="en-US" sz="2400" dirty="0" err="1" smtClean="0">
                <a:solidFill>
                  <a:srgbClr val="6600FF"/>
                </a:solidFill>
              </a:rPr>
              <a:t>hyperkahler</a:t>
            </a:r>
            <a:r>
              <a:rPr lang="en-US" sz="2400" dirty="0" smtClean="0">
                <a:solidFill>
                  <a:srgbClr val="6600FF"/>
                </a:solidFill>
              </a:rPr>
              <a:t> geometry</a:t>
            </a:r>
          </a:p>
          <a:p>
            <a:endParaRPr lang="en-US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SU(2) SW theory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1752600"/>
            <a:ext cx="5858074" cy="959267"/>
            <a:chOff x="1108" y="1358"/>
            <a:chExt cx="24067" cy="3941"/>
          </a:xfrm>
          <a:solidFill>
            <a:srgbClr val="66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108" y="2358"/>
              <a:ext cx="1046" cy="1542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94" y="0"/>
                </a:cxn>
                <a:cxn ang="0">
                  <a:pos x="412" y="15"/>
                </a:cxn>
                <a:cxn ang="0">
                  <a:pos x="471" y="45"/>
                </a:cxn>
                <a:cxn ang="0">
                  <a:pos x="515" y="91"/>
                </a:cxn>
                <a:cxn ang="0">
                  <a:pos x="552" y="158"/>
                </a:cxn>
                <a:cxn ang="0">
                  <a:pos x="987" y="1399"/>
                </a:cxn>
                <a:cxn ang="0">
                  <a:pos x="1002" y="1429"/>
                </a:cxn>
                <a:cxn ang="0">
                  <a:pos x="1009" y="1452"/>
                </a:cxn>
                <a:cxn ang="0">
                  <a:pos x="1039" y="1497"/>
                </a:cxn>
                <a:cxn ang="0">
                  <a:pos x="1046" y="1512"/>
                </a:cxn>
                <a:cxn ang="0">
                  <a:pos x="1046" y="1534"/>
                </a:cxn>
                <a:cxn ang="0">
                  <a:pos x="1039" y="1542"/>
                </a:cxn>
                <a:cxn ang="0">
                  <a:pos x="928" y="1542"/>
                </a:cxn>
                <a:cxn ang="0">
                  <a:pos x="899" y="1527"/>
                </a:cxn>
                <a:cxn ang="0">
                  <a:pos x="862" y="1497"/>
                </a:cxn>
                <a:cxn ang="0">
                  <a:pos x="840" y="1452"/>
                </a:cxn>
                <a:cxn ang="0">
                  <a:pos x="803" y="1369"/>
                </a:cxn>
                <a:cxn ang="0">
                  <a:pos x="766" y="1256"/>
                </a:cxn>
                <a:cxn ang="0">
                  <a:pos x="678" y="1000"/>
                </a:cxn>
                <a:cxn ang="0">
                  <a:pos x="633" y="888"/>
                </a:cxn>
                <a:cxn ang="0">
                  <a:pos x="655" y="865"/>
                </a:cxn>
                <a:cxn ang="0">
                  <a:pos x="633" y="880"/>
                </a:cxn>
                <a:cxn ang="0">
                  <a:pos x="633" y="888"/>
                </a:cxn>
                <a:cxn ang="0">
                  <a:pos x="140" y="1489"/>
                </a:cxn>
                <a:cxn ang="0">
                  <a:pos x="103" y="1527"/>
                </a:cxn>
                <a:cxn ang="0">
                  <a:pos x="88" y="1534"/>
                </a:cxn>
                <a:cxn ang="0">
                  <a:pos x="44" y="1534"/>
                </a:cxn>
                <a:cxn ang="0">
                  <a:pos x="29" y="1527"/>
                </a:cxn>
                <a:cxn ang="0">
                  <a:pos x="0" y="1497"/>
                </a:cxn>
                <a:cxn ang="0">
                  <a:pos x="0" y="1452"/>
                </a:cxn>
                <a:cxn ang="0">
                  <a:pos x="22" y="1429"/>
                </a:cxn>
                <a:cxn ang="0">
                  <a:pos x="36" y="1407"/>
                </a:cxn>
                <a:cxn ang="0">
                  <a:pos x="626" y="813"/>
                </a:cxn>
                <a:cxn ang="0">
                  <a:pos x="420" y="218"/>
                </a:cxn>
                <a:cxn ang="0">
                  <a:pos x="390" y="151"/>
                </a:cxn>
                <a:cxn ang="0">
                  <a:pos x="368" y="98"/>
                </a:cxn>
                <a:cxn ang="0">
                  <a:pos x="346" y="68"/>
                </a:cxn>
                <a:cxn ang="0">
                  <a:pos x="317" y="53"/>
                </a:cxn>
                <a:cxn ang="0">
                  <a:pos x="280" y="45"/>
                </a:cxn>
                <a:cxn ang="0">
                  <a:pos x="272" y="45"/>
                </a:cxn>
                <a:cxn ang="0">
                  <a:pos x="258" y="30"/>
                </a:cxn>
                <a:cxn ang="0">
                  <a:pos x="258" y="15"/>
                </a:cxn>
                <a:cxn ang="0">
                  <a:pos x="272" y="0"/>
                </a:cxn>
              </a:cxnLst>
              <a:rect l="0" t="0" r="r" b="b"/>
              <a:pathLst>
                <a:path w="1046" h="1542">
                  <a:moveTo>
                    <a:pt x="272" y="0"/>
                  </a:moveTo>
                  <a:lnTo>
                    <a:pt x="294" y="0"/>
                  </a:lnTo>
                  <a:lnTo>
                    <a:pt x="412" y="15"/>
                  </a:lnTo>
                  <a:lnTo>
                    <a:pt x="471" y="45"/>
                  </a:lnTo>
                  <a:lnTo>
                    <a:pt x="515" y="91"/>
                  </a:lnTo>
                  <a:lnTo>
                    <a:pt x="552" y="158"/>
                  </a:lnTo>
                  <a:lnTo>
                    <a:pt x="987" y="1399"/>
                  </a:lnTo>
                  <a:lnTo>
                    <a:pt x="1002" y="1429"/>
                  </a:lnTo>
                  <a:lnTo>
                    <a:pt x="1009" y="1452"/>
                  </a:lnTo>
                  <a:lnTo>
                    <a:pt x="1039" y="1497"/>
                  </a:lnTo>
                  <a:lnTo>
                    <a:pt x="1046" y="1512"/>
                  </a:lnTo>
                  <a:lnTo>
                    <a:pt x="1046" y="1534"/>
                  </a:lnTo>
                  <a:lnTo>
                    <a:pt x="1039" y="1542"/>
                  </a:lnTo>
                  <a:lnTo>
                    <a:pt x="928" y="1542"/>
                  </a:lnTo>
                  <a:lnTo>
                    <a:pt x="899" y="1527"/>
                  </a:lnTo>
                  <a:lnTo>
                    <a:pt x="862" y="1497"/>
                  </a:lnTo>
                  <a:lnTo>
                    <a:pt x="840" y="1452"/>
                  </a:lnTo>
                  <a:lnTo>
                    <a:pt x="803" y="1369"/>
                  </a:lnTo>
                  <a:lnTo>
                    <a:pt x="766" y="1256"/>
                  </a:lnTo>
                  <a:lnTo>
                    <a:pt x="678" y="1000"/>
                  </a:lnTo>
                  <a:lnTo>
                    <a:pt x="633" y="888"/>
                  </a:lnTo>
                  <a:lnTo>
                    <a:pt x="655" y="865"/>
                  </a:lnTo>
                  <a:lnTo>
                    <a:pt x="633" y="880"/>
                  </a:lnTo>
                  <a:lnTo>
                    <a:pt x="633" y="888"/>
                  </a:lnTo>
                  <a:lnTo>
                    <a:pt x="140" y="1489"/>
                  </a:lnTo>
                  <a:lnTo>
                    <a:pt x="103" y="1527"/>
                  </a:lnTo>
                  <a:lnTo>
                    <a:pt x="88" y="1534"/>
                  </a:lnTo>
                  <a:lnTo>
                    <a:pt x="44" y="1534"/>
                  </a:lnTo>
                  <a:lnTo>
                    <a:pt x="29" y="1527"/>
                  </a:lnTo>
                  <a:lnTo>
                    <a:pt x="0" y="1497"/>
                  </a:lnTo>
                  <a:lnTo>
                    <a:pt x="0" y="1452"/>
                  </a:lnTo>
                  <a:lnTo>
                    <a:pt x="22" y="1429"/>
                  </a:lnTo>
                  <a:lnTo>
                    <a:pt x="36" y="1407"/>
                  </a:lnTo>
                  <a:lnTo>
                    <a:pt x="626" y="813"/>
                  </a:lnTo>
                  <a:lnTo>
                    <a:pt x="420" y="218"/>
                  </a:lnTo>
                  <a:lnTo>
                    <a:pt x="390" y="151"/>
                  </a:lnTo>
                  <a:lnTo>
                    <a:pt x="368" y="98"/>
                  </a:lnTo>
                  <a:lnTo>
                    <a:pt x="346" y="68"/>
                  </a:lnTo>
                  <a:lnTo>
                    <a:pt x="317" y="53"/>
                  </a:lnTo>
                  <a:lnTo>
                    <a:pt x="280" y="45"/>
                  </a:lnTo>
                  <a:lnTo>
                    <a:pt x="272" y="45"/>
                  </a:lnTo>
                  <a:lnTo>
                    <a:pt x="258" y="30"/>
                  </a:lnTo>
                  <a:lnTo>
                    <a:pt x="258" y="1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316" y="2057"/>
              <a:ext cx="671" cy="102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28" y="15"/>
                </a:cxn>
                <a:cxn ang="0">
                  <a:pos x="523" y="53"/>
                </a:cxn>
                <a:cxn ang="0">
                  <a:pos x="604" y="113"/>
                </a:cxn>
                <a:cxn ang="0">
                  <a:pos x="656" y="196"/>
                </a:cxn>
                <a:cxn ang="0">
                  <a:pos x="671" y="301"/>
                </a:cxn>
                <a:cxn ang="0">
                  <a:pos x="649" y="399"/>
                </a:cxn>
                <a:cxn ang="0">
                  <a:pos x="604" y="489"/>
                </a:cxn>
                <a:cxn ang="0">
                  <a:pos x="531" y="564"/>
                </a:cxn>
                <a:cxn ang="0">
                  <a:pos x="450" y="632"/>
                </a:cxn>
                <a:cxn ang="0">
                  <a:pos x="398" y="677"/>
                </a:cxn>
                <a:cxn ang="0">
                  <a:pos x="346" y="715"/>
                </a:cxn>
                <a:cxn ang="0">
                  <a:pos x="295" y="760"/>
                </a:cxn>
                <a:cxn ang="0">
                  <a:pos x="229" y="820"/>
                </a:cxn>
                <a:cxn ang="0">
                  <a:pos x="148" y="895"/>
                </a:cxn>
                <a:cxn ang="0">
                  <a:pos x="553" y="895"/>
                </a:cxn>
                <a:cxn ang="0">
                  <a:pos x="582" y="888"/>
                </a:cxn>
                <a:cxn ang="0">
                  <a:pos x="597" y="850"/>
                </a:cxn>
                <a:cxn ang="0">
                  <a:pos x="612" y="798"/>
                </a:cxn>
                <a:cxn ang="0">
                  <a:pos x="619" y="745"/>
                </a:cxn>
                <a:cxn ang="0">
                  <a:pos x="671" y="745"/>
                </a:cxn>
                <a:cxn ang="0">
                  <a:pos x="627" y="1023"/>
                </a:cxn>
                <a:cxn ang="0">
                  <a:pos x="0" y="1023"/>
                </a:cxn>
                <a:cxn ang="0">
                  <a:pos x="0" y="978"/>
                </a:cxn>
                <a:cxn ang="0">
                  <a:pos x="376" y="595"/>
                </a:cxn>
                <a:cxn ang="0">
                  <a:pos x="420" y="542"/>
                </a:cxn>
                <a:cxn ang="0">
                  <a:pos x="472" y="482"/>
                </a:cxn>
                <a:cxn ang="0">
                  <a:pos x="509" y="399"/>
                </a:cxn>
                <a:cxn ang="0">
                  <a:pos x="523" y="301"/>
                </a:cxn>
                <a:cxn ang="0">
                  <a:pos x="516" y="226"/>
                </a:cxn>
                <a:cxn ang="0">
                  <a:pos x="486" y="158"/>
                </a:cxn>
                <a:cxn ang="0">
                  <a:pos x="442" y="106"/>
                </a:cxn>
                <a:cxn ang="0">
                  <a:pos x="376" y="68"/>
                </a:cxn>
                <a:cxn ang="0">
                  <a:pos x="295" y="53"/>
                </a:cxn>
                <a:cxn ang="0">
                  <a:pos x="236" y="61"/>
                </a:cxn>
                <a:cxn ang="0">
                  <a:pos x="170" y="83"/>
                </a:cxn>
                <a:cxn ang="0">
                  <a:pos x="118" y="128"/>
                </a:cxn>
                <a:cxn ang="0">
                  <a:pos x="74" y="196"/>
                </a:cxn>
                <a:cxn ang="0">
                  <a:pos x="103" y="196"/>
                </a:cxn>
                <a:cxn ang="0">
                  <a:pos x="125" y="203"/>
                </a:cxn>
                <a:cxn ang="0">
                  <a:pos x="140" y="211"/>
                </a:cxn>
                <a:cxn ang="0">
                  <a:pos x="162" y="256"/>
                </a:cxn>
                <a:cxn ang="0">
                  <a:pos x="162" y="301"/>
                </a:cxn>
                <a:cxn ang="0">
                  <a:pos x="148" y="324"/>
                </a:cxn>
                <a:cxn ang="0">
                  <a:pos x="118" y="354"/>
                </a:cxn>
                <a:cxn ang="0">
                  <a:pos x="103" y="361"/>
                </a:cxn>
                <a:cxn ang="0">
                  <a:pos x="59" y="361"/>
                </a:cxn>
                <a:cxn ang="0">
                  <a:pos x="52" y="354"/>
                </a:cxn>
                <a:cxn ang="0">
                  <a:pos x="37" y="354"/>
                </a:cxn>
                <a:cxn ang="0">
                  <a:pos x="8" y="324"/>
                </a:cxn>
                <a:cxn ang="0">
                  <a:pos x="0" y="309"/>
                </a:cxn>
                <a:cxn ang="0">
                  <a:pos x="0" y="279"/>
                </a:cxn>
                <a:cxn ang="0">
                  <a:pos x="15" y="196"/>
                </a:cxn>
                <a:cxn ang="0">
                  <a:pos x="59" y="121"/>
                </a:cxn>
                <a:cxn ang="0">
                  <a:pos x="125" y="61"/>
                </a:cxn>
                <a:cxn ang="0">
                  <a:pos x="214" y="15"/>
                </a:cxn>
                <a:cxn ang="0">
                  <a:pos x="317" y="0"/>
                </a:cxn>
              </a:cxnLst>
              <a:rect l="0" t="0" r="r" b="b"/>
              <a:pathLst>
                <a:path w="671" h="1023">
                  <a:moveTo>
                    <a:pt x="317" y="0"/>
                  </a:moveTo>
                  <a:lnTo>
                    <a:pt x="428" y="15"/>
                  </a:lnTo>
                  <a:lnTo>
                    <a:pt x="523" y="53"/>
                  </a:lnTo>
                  <a:lnTo>
                    <a:pt x="604" y="113"/>
                  </a:lnTo>
                  <a:lnTo>
                    <a:pt x="656" y="196"/>
                  </a:lnTo>
                  <a:lnTo>
                    <a:pt x="671" y="301"/>
                  </a:lnTo>
                  <a:lnTo>
                    <a:pt x="649" y="399"/>
                  </a:lnTo>
                  <a:lnTo>
                    <a:pt x="604" y="489"/>
                  </a:lnTo>
                  <a:lnTo>
                    <a:pt x="531" y="564"/>
                  </a:lnTo>
                  <a:lnTo>
                    <a:pt x="450" y="632"/>
                  </a:lnTo>
                  <a:lnTo>
                    <a:pt x="398" y="677"/>
                  </a:lnTo>
                  <a:lnTo>
                    <a:pt x="346" y="715"/>
                  </a:lnTo>
                  <a:lnTo>
                    <a:pt x="295" y="760"/>
                  </a:lnTo>
                  <a:lnTo>
                    <a:pt x="229" y="820"/>
                  </a:lnTo>
                  <a:lnTo>
                    <a:pt x="148" y="895"/>
                  </a:lnTo>
                  <a:lnTo>
                    <a:pt x="553" y="895"/>
                  </a:lnTo>
                  <a:lnTo>
                    <a:pt x="582" y="888"/>
                  </a:lnTo>
                  <a:lnTo>
                    <a:pt x="597" y="850"/>
                  </a:lnTo>
                  <a:lnTo>
                    <a:pt x="612" y="798"/>
                  </a:lnTo>
                  <a:lnTo>
                    <a:pt x="619" y="745"/>
                  </a:lnTo>
                  <a:lnTo>
                    <a:pt x="671" y="745"/>
                  </a:lnTo>
                  <a:lnTo>
                    <a:pt x="627" y="1023"/>
                  </a:lnTo>
                  <a:lnTo>
                    <a:pt x="0" y="1023"/>
                  </a:lnTo>
                  <a:lnTo>
                    <a:pt x="0" y="978"/>
                  </a:lnTo>
                  <a:lnTo>
                    <a:pt x="376" y="595"/>
                  </a:lnTo>
                  <a:lnTo>
                    <a:pt x="420" y="542"/>
                  </a:lnTo>
                  <a:lnTo>
                    <a:pt x="472" y="482"/>
                  </a:lnTo>
                  <a:lnTo>
                    <a:pt x="509" y="399"/>
                  </a:lnTo>
                  <a:lnTo>
                    <a:pt x="523" y="301"/>
                  </a:lnTo>
                  <a:lnTo>
                    <a:pt x="516" y="226"/>
                  </a:lnTo>
                  <a:lnTo>
                    <a:pt x="486" y="158"/>
                  </a:lnTo>
                  <a:lnTo>
                    <a:pt x="442" y="106"/>
                  </a:lnTo>
                  <a:lnTo>
                    <a:pt x="376" y="68"/>
                  </a:lnTo>
                  <a:lnTo>
                    <a:pt x="295" y="53"/>
                  </a:lnTo>
                  <a:lnTo>
                    <a:pt x="236" y="61"/>
                  </a:lnTo>
                  <a:lnTo>
                    <a:pt x="170" y="83"/>
                  </a:lnTo>
                  <a:lnTo>
                    <a:pt x="118" y="128"/>
                  </a:lnTo>
                  <a:lnTo>
                    <a:pt x="74" y="196"/>
                  </a:lnTo>
                  <a:lnTo>
                    <a:pt x="103" y="196"/>
                  </a:lnTo>
                  <a:lnTo>
                    <a:pt x="125" y="203"/>
                  </a:lnTo>
                  <a:lnTo>
                    <a:pt x="140" y="211"/>
                  </a:lnTo>
                  <a:lnTo>
                    <a:pt x="162" y="256"/>
                  </a:lnTo>
                  <a:lnTo>
                    <a:pt x="162" y="301"/>
                  </a:lnTo>
                  <a:lnTo>
                    <a:pt x="148" y="324"/>
                  </a:lnTo>
                  <a:lnTo>
                    <a:pt x="118" y="354"/>
                  </a:lnTo>
                  <a:lnTo>
                    <a:pt x="103" y="361"/>
                  </a:lnTo>
                  <a:lnTo>
                    <a:pt x="59" y="361"/>
                  </a:lnTo>
                  <a:lnTo>
                    <a:pt x="52" y="354"/>
                  </a:lnTo>
                  <a:lnTo>
                    <a:pt x="37" y="354"/>
                  </a:lnTo>
                  <a:lnTo>
                    <a:pt x="8" y="324"/>
                  </a:lnTo>
                  <a:lnTo>
                    <a:pt x="0" y="309"/>
                  </a:lnTo>
                  <a:lnTo>
                    <a:pt x="0" y="279"/>
                  </a:lnTo>
                  <a:lnTo>
                    <a:pt x="15" y="196"/>
                  </a:lnTo>
                  <a:lnTo>
                    <a:pt x="59" y="121"/>
                  </a:lnTo>
                  <a:lnTo>
                    <a:pt x="125" y="61"/>
                  </a:lnTo>
                  <a:lnTo>
                    <a:pt x="214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908" y="3080"/>
              <a:ext cx="1437" cy="504"/>
            </a:xfrm>
            <a:custGeom>
              <a:avLst/>
              <a:gdLst/>
              <a:ahLst/>
              <a:cxnLst>
                <a:cxn ang="0">
                  <a:pos x="44" y="421"/>
                </a:cxn>
                <a:cxn ang="0">
                  <a:pos x="1400" y="421"/>
                </a:cxn>
                <a:cxn ang="0">
                  <a:pos x="1429" y="436"/>
                </a:cxn>
                <a:cxn ang="0">
                  <a:pos x="1437" y="444"/>
                </a:cxn>
                <a:cxn ang="0">
                  <a:pos x="1437" y="482"/>
                </a:cxn>
                <a:cxn ang="0">
                  <a:pos x="1422" y="497"/>
                </a:cxn>
                <a:cxn ang="0">
                  <a:pos x="1407" y="497"/>
                </a:cxn>
                <a:cxn ang="0">
                  <a:pos x="1393" y="504"/>
                </a:cxn>
                <a:cxn ang="0">
                  <a:pos x="51" y="504"/>
                </a:cxn>
                <a:cxn ang="0">
                  <a:pos x="37" y="497"/>
                </a:cxn>
                <a:cxn ang="0">
                  <a:pos x="22" y="497"/>
                </a:cxn>
                <a:cxn ang="0">
                  <a:pos x="15" y="482"/>
                </a:cxn>
                <a:cxn ang="0">
                  <a:pos x="15" y="451"/>
                </a:cxn>
                <a:cxn ang="0">
                  <a:pos x="22" y="436"/>
                </a:cxn>
                <a:cxn ang="0">
                  <a:pos x="37" y="429"/>
                </a:cxn>
                <a:cxn ang="0">
                  <a:pos x="44" y="421"/>
                </a:cxn>
                <a:cxn ang="0">
                  <a:pos x="44" y="0"/>
                </a:cxn>
                <a:cxn ang="0">
                  <a:pos x="1393" y="0"/>
                </a:cxn>
                <a:cxn ang="0">
                  <a:pos x="1407" y="8"/>
                </a:cxn>
                <a:cxn ang="0">
                  <a:pos x="1422" y="8"/>
                </a:cxn>
                <a:cxn ang="0">
                  <a:pos x="1429" y="23"/>
                </a:cxn>
                <a:cxn ang="0">
                  <a:pos x="1429" y="60"/>
                </a:cxn>
                <a:cxn ang="0">
                  <a:pos x="1422" y="68"/>
                </a:cxn>
                <a:cxn ang="0">
                  <a:pos x="1393" y="83"/>
                </a:cxn>
                <a:cxn ang="0">
                  <a:pos x="37" y="83"/>
                </a:cxn>
                <a:cxn ang="0">
                  <a:pos x="7" y="68"/>
                </a:cxn>
                <a:cxn ang="0">
                  <a:pos x="0" y="60"/>
                </a:cxn>
                <a:cxn ang="0">
                  <a:pos x="0" y="23"/>
                </a:cxn>
                <a:cxn ang="0">
                  <a:pos x="15" y="8"/>
                </a:cxn>
                <a:cxn ang="0">
                  <a:pos x="22" y="8"/>
                </a:cxn>
                <a:cxn ang="0">
                  <a:pos x="44" y="0"/>
                </a:cxn>
              </a:cxnLst>
              <a:rect l="0" t="0" r="r" b="b"/>
              <a:pathLst>
                <a:path w="1437" h="504">
                  <a:moveTo>
                    <a:pt x="44" y="421"/>
                  </a:moveTo>
                  <a:lnTo>
                    <a:pt x="1400" y="421"/>
                  </a:lnTo>
                  <a:lnTo>
                    <a:pt x="1429" y="436"/>
                  </a:lnTo>
                  <a:lnTo>
                    <a:pt x="1437" y="444"/>
                  </a:lnTo>
                  <a:lnTo>
                    <a:pt x="1437" y="482"/>
                  </a:lnTo>
                  <a:lnTo>
                    <a:pt x="1422" y="497"/>
                  </a:lnTo>
                  <a:lnTo>
                    <a:pt x="1407" y="497"/>
                  </a:lnTo>
                  <a:lnTo>
                    <a:pt x="1393" y="504"/>
                  </a:lnTo>
                  <a:lnTo>
                    <a:pt x="51" y="504"/>
                  </a:lnTo>
                  <a:lnTo>
                    <a:pt x="37" y="497"/>
                  </a:lnTo>
                  <a:lnTo>
                    <a:pt x="22" y="497"/>
                  </a:lnTo>
                  <a:lnTo>
                    <a:pt x="15" y="482"/>
                  </a:lnTo>
                  <a:lnTo>
                    <a:pt x="15" y="451"/>
                  </a:lnTo>
                  <a:lnTo>
                    <a:pt x="22" y="436"/>
                  </a:lnTo>
                  <a:lnTo>
                    <a:pt x="37" y="429"/>
                  </a:lnTo>
                  <a:lnTo>
                    <a:pt x="44" y="421"/>
                  </a:lnTo>
                  <a:close/>
                  <a:moveTo>
                    <a:pt x="44" y="0"/>
                  </a:moveTo>
                  <a:lnTo>
                    <a:pt x="1393" y="0"/>
                  </a:lnTo>
                  <a:lnTo>
                    <a:pt x="1407" y="8"/>
                  </a:lnTo>
                  <a:lnTo>
                    <a:pt x="1422" y="8"/>
                  </a:lnTo>
                  <a:lnTo>
                    <a:pt x="1429" y="23"/>
                  </a:lnTo>
                  <a:lnTo>
                    <a:pt x="1429" y="60"/>
                  </a:lnTo>
                  <a:lnTo>
                    <a:pt x="1422" y="68"/>
                  </a:lnTo>
                  <a:lnTo>
                    <a:pt x="1393" y="83"/>
                  </a:lnTo>
                  <a:lnTo>
                    <a:pt x="37" y="83"/>
                  </a:lnTo>
                  <a:lnTo>
                    <a:pt x="7" y="68"/>
                  </a:lnTo>
                  <a:lnTo>
                    <a:pt x="0" y="60"/>
                  </a:lnTo>
                  <a:lnTo>
                    <a:pt x="0" y="23"/>
                  </a:lnTo>
                  <a:lnTo>
                    <a:pt x="15" y="8"/>
                  </a:lnTo>
                  <a:lnTo>
                    <a:pt x="22" y="8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465" y="1358"/>
              <a:ext cx="810" cy="3926"/>
            </a:xfrm>
            <a:custGeom>
              <a:avLst/>
              <a:gdLst/>
              <a:ahLst/>
              <a:cxnLst>
                <a:cxn ang="0">
                  <a:pos x="737" y="0"/>
                </a:cxn>
                <a:cxn ang="0">
                  <a:pos x="796" y="0"/>
                </a:cxn>
                <a:cxn ang="0">
                  <a:pos x="810" y="8"/>
                </a:cxn>
                <a:cxn ang="0">
                  <a:pos x="810" y="30"/>
                </a:cxn>
                <a:cxn ang="0">
                  <a:pos x="803" y="38"/>
                </a:cxn>
                <a:cxn ang="0">
                  <a:pos x="685" y="173"/>
                </a:cxn>
                <a:cxn ang="0">
                  <a:pos x="567" y="323"/>
                </a:cxn>
                <a:cxn ang="0">
                  <a:pos x="471" y="496"/>
                </a:cxn>
                <a:cxn ang="0">
                  <a:pos x="376" y="684"/>
                </a:cxn>
                <a:cxn ang="0">
                  <a:pos x="302" y="887"/>
                </a:cxn>
                <a:cxn ang="0">
                  <a:pos x="236" y="1121"/>
                </a:cxn>
                <a:cxn ang="0">
                  <a:pos x="191" y="1376"/>
                </a:cxn>
                <a:cxn ang="0">
                  <a:pos x="162" y="1655"/>
                </a:cxn>
                <a:cxn ang="0">
                  <a:pos x="155" y="1963"/>
                </a:cxn>
                <a:cxn ang="0">
                  <a:pos x="162" y="2226"/>
                </a:cxn>
                <a:cxn ang="0">
                  <a:pos x="184" y="2489"/>
                </a:cxn>
                <a:cxn ang="0">
                  <a:pos x="228" y="2745"/>
                </a:cxn>
                <a:cxn ang="0">
                  <a:pos x="287" y="2993"/>
                </a:cxn>
                <a:cxn ang="0">
                  <a:pos x="368" y="3226"/>
                </a:cxn>
                <a:cxn ang="0">
                  <a:pos x="471" y="3444"/>
                </a:cxn>
                <a:cxn ang="0">
                  <a:pos x="567" y="3602"/>
                </a:cxn>
                <a:cxn ang="0">
                  <a:pos x="656" y="3723"/>
                </a:cxn>
                <a:cxn ang="0">
                  <a:pos x="729" y="3813"/>
                </a:cxn>
                <a:cxn ang="0">
                  <a:pos x="796" y="3881"/>
                </a:cxn>
                <a:cxn ang="0">
                  <a:pos x="796" y="3896"/>
                </a:cxn>
                <a:cxn ang="0">
                  <a:pos x="803" y="3903"/>
                </a:cxn>
                <a:cxn ang="0">
                  <a:pos x="803" y="3911"/>
                </a:cxn>
                <a:cxn ang="0">
                  <a:pos x="788" y="3926"/>
                </a:cxn>
                <a:cxn ang="0">
                  <a:pos x="729" y="3926"/>
                </a:cxn>
                <a:cxn ang="0">
                  <a:pos x="707" y="3903"/>
                </a:cxn>
                <a:cxn ang="0">
                  <a:pos x="715" y="3896"/>
                </a:cxn>
                <a:cxn ang="0">
                  <a:pos x="582" y="3760"/>
                </a:cxn>
                <a:cxn ang="0">
                  <a:pos x="567" y="3738"/>
                </a:cxn>
                <a:cxn ang="0">
                  <a:pos x="560" y="3730"/>
                </a:cxn>
                <a:cxn ang="0">
                  <a:pos x="538" y="3700"/>
                </a:cxn>
                <a:cxn ang="0">
                  <a:pos x="501" y="3663"/>
                </a:cxn>
                <a:cxn ang="0">
                  <a:pos x="464" y="3617"/>
                </a:cxn>
                <a:cxn ang="0">
                  <a:pos x="427" y="3565"/>
                </a:cxn>
                <a:cxn ang="0">
                  <a:pos x="280" y="3302"/>
                </a:cxn>
                <a:cxn ang="0">
                  <a:pos x="169" y="3038"/>
                </a:cxn>
                <a:cxn ang="0">
                  <a:pos x="88" y="2760"/>
                </a:cxn>
                <a:cxn ang="0">
                  <a:pos x="37" y="2489"/>
                </a:cxn>
                <a:cxn ang="0">
                  <a:pos x="7" y="2219"/>
                </a:cxn>
                <a:cxn ang="0">
                  <a:pos x="0" y="1955"/>
                </a:cxn>
                <a:cxn ang="0">
                  <a:pos x="7" y="1685"/>
                </a:cxn>
                <a:cxn ang="0">
                  <a:pos x="37" y="1429"/>
                </a:cxn>
                <a:cxn ang="0">
                  <a:pos x="81" y="1181"/>
                </a:cxn>
                <a:cxn ang="0">
                  <a:pos x="140" y="955"/>
                </a:cxn>
                <a:cxn ang="0">
                  <a:pos x="236" y="699"/>
                </a:cxn>
                <a:cxn ang="0">
                  <a:pos x="346" y="481"/>
                </a:cxn>
                <a:cxn ang="0">
                  <a:pos x="471" y="293"/>
                </a:cxn>
                <a:cxn ang="0">
                  <a:pos x="589" y="135"/>
                </a:cxn>
                <a:cxn ang="0">
                  <a:pos x="715" y="15"/>
                </a:cxn>
                <a:cxn ang="0">
                  <a:pos x="729" y="8"/>
                </a:cxn>
                <a:cxn ang="0">
                  <a:pos x="737" y="0"/>
                </a:cxn>
              </a:cxnLst>
              <a:rect l="0" t="0" r="r" b="b"/>
              <a:pathLst>
                <a:path w="810" h="3926">
                  <a:moveTo>
                    <a:pt x="737" y="0"/>
                  </a:moveTo>
                  <a:lnTo>
                    <a:pt x="796" y="0"/>
                  </a:lnTo>
                  <a:lnTo>
                    <a:pt x="810" y="8"/>
                  </a:lnTo>
                  <a:lnTo>
                    <a:pt x="810" y="30"/>
                  </a:lnTo>
                  <a:lnTo>
                    <a:pt x="803" y="38"/>
                  </a:lnTo>
                  <a:lnTo>
                    <a:pt x="685" y="173"/>
                  </a:lnTo>
                  <a:lnTo>
                    <a:pt x="567" y="323"/>
                  </a:lnTo>
                  <a:lnTo>
                    <a:pt x="471" y="496"/>
                  </a:lnTo>
                  <a:lnTo>
                    <a:pt x="376" y="684"/>
                  </a:lnTo>
                  <a:lnTo>
                    <a:pt x="302" y="887"/>
                  </a:lnTo>
                  <a:lnTo>
                    <a:pt x="236" y="1121"/>
                  </a:lnTo>
                  <a:lnTo>
                    <a:pt x="191" y="1376"/>
                  </a:lnTo>
                  <a:lnTo>
                    <a:pt x="162" y="1655"/>
                  </a:lnTo>
                  <a:lnTo>
                    <a:pt x="155" y="1963"/>
                  </a:lnTo>
                  <a:lnTo>
                    <a:pt x="162" y="2226"/>
                  </a:lnTo>
                  <a:lnTo>
                    <a:pt x="184" y="2489"/>
                  </a:lnTo>
                  <a:lnTo>
                    <a:pt x="228" y="2745"/>
                  </a:lnTo>
                  <a:lnTo>
                    <a:pt x="287" y="2993"/>
                  </a:lnTo>
                  <a:lnTo>
                    <a:pt x="368" y="3226"/>
                  </a:lnTo>
                  <a:lnTo>
                    <a:pt x="471" y="3444"/>
                  </a:lnTo>
                  <a:lnTo>
                    <a:pt x="567" y="3602"/>
                  </a:lnTo>
                  <a:lnTo>
                    <a:pt x="656" y="3723"/>
                  </a:lnTo>
                  <a:lnTo>
                    <a:pt x="729" y="3813"/>
                  </a:lnTo>
                  <a:lnTo>
                    <a:pt x="796" y="3881"/>
                  </a:lnTo>
                  <a:lnTo>
                    <a:pt x="796" y="3896"/>
                  </a:lnTo>
                  <a:lnTo>
                    <a:pt x="803" y="3903"/>
                  </a:lnTo>
                  <a:lnTo>
                    <a:pt x="803" y="3911"/>
                  </a:lnTo>
                  <a:lnTo>
                    <a:pt x="788" y="3926"/>
                  </a:lnTo>
                  <a:lnTo>
                    <a:pt x="729" y="3926"/>
                  </a:lnTo>
                  <a:lnTo>
                    <a:pt x="707" y="3903"/>
                  </a:lnTo>
                  <a:lnTo>
                    <a:pt x="715" y="3896"/>
                  </a:lnTo>
                  <a:lnTo>
                    <a:pt x="582" y="3760"/>
                  </a:lnTo>
                  <a:lnTo>
                    <a:pt x="567" y="3738"/>
                  </a:lnTo>
                  <a:lnTo>
                    <a:pt x="560" y="3730"/>
                  </a:lnTo>
                  <a:lnTo>
                    <a:pt x="538" y="3700"/>
                  </a:lnTo>
                  <a:lnTo>
                    <a:pt x="501" y="3663"/>
                  </a:lnTo>
                  <a:lnTo>
                    <a:pt x="464" y="3617"/>
                  </a:lnTo>
                  <a:lnTo>
                    <a:pt x="427" y="3565"/>
                  </a:lnTo>
                  <a:lnTo>
                    <a:pt x="280" y="3302"/>
                  </a:lnTo>
                  <a:lnTo>
                    <a:pt x="169" y="3038"/>
                  </a:lnTo>
                  <a:lnTo>
                    <a:pt x="88" y="2760"/>
                  </a:lnTo>
                  <a:lnTo>
                    <a:pt x="37" y="2489"/>
                  </a:lnTo>
                  <a:lnTo>
                    <a:pt x="7" y="2219"/>
                  </a:lnTo>
                  <a:lnTo>
                    <a:pt x="0" y="1955"/>
                  </a:lnTo>
                  <a:lnTo>
                    <a:pt x="7" y="1685"/>
                  </a:lnTo>
                  <a:lnTo>
                    <a:pt x="37" y="1429"/>
                  </a:lnTo>
                  <a:lnTo>
                    <a:pt x="81" y="1181"/>
                  </a:lnTo>
                  <a:lnTo>
                    <a:pt x="140" y="955"/>
                  </a:lnTo>
                  <a:lnTo>
                    <a:pt x="236" y="699"/>
                  </a:lnTo>
                  <a:lnTo>
                    <a:pt x="346" y="481"/>
                  </a:lnTo>
                  <a:lnTo>
                    <a:pt x="471" y="293"/>
                  </a:lnTo>
                  <a:lnTo>
                    <a:pt x="589" y="135"/>
                  </a:lnTo>
                  <a:lnTo>
                    <a:pt x="715" y="15"/>
                  </a:lnTo>
                  <a:lnTo>
                    <a:pt x="729" y="8"/>
                  </a:lnTo>
                  <a:lnTo>
                    <a:pt x="7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7784" y="2005"/>
              <a:ext cx="553" cy="1023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7" y="0"/>
                </a:cxn>
                <a:cxn ang="0">
                  <a:pos x="332" y="7"/>
                </a:cxn>
                <a:cxn ang="0">
                  <a:pos x="339" y="15"/>
                </a:cxn>
                <a:cxn ang="0">
                  <a:pos x="339" y="925"/>
                </a:cxn>
                <a:cxn ang="0">
                  <a:pos x="346" y="947"/>
                </a:cxn>
                <a:cxn ang="0">
                  <a:pos x="376" y="955"/>
                </a:cxn>
                <a:cxn ang="0">
                  <a:pos x="420" y="970"/>
                </a:cxn>
                <a:cxn ang="0">
                  <a:pos x="553" y="970"/>
                </a:cxn>
                <a:cxn ang="0">
                  <a:pos x="553" y="1023"/>
                </a:cxn>
                <a:cxn ang="0">
                  <a:pos x="457" y="1023"/>
                </a:cxn>
                <a:cxn ang="0">
                  <a:pos x="383" y="1015"/>
                </a:cxn>
                <a:cxn ang="0">
                  <a:pos x="169" y="1015"/>
                </a:cxn>
                <a:cxn ang="0">
                  <a:pos x="96" y="1023"/>
                </a:cxn>
                <a:cxn ang="0">
                  <a:pos x="7" y="1023"/>
                </a:cxn>
                <a:cxn ang="0">
                  <a:pos x="7" y="970"/>
                </a:cxn>
                <a:cxn ang="0">
                  <a:pos x="140" y="970"/>
                </a:cxn>
                <a:cxn ang="0">
                  <a:pos x="184" y="955"/>
                </a:cxn>
                <a:cxn ang="0">
                  <a:pos x="214" y="947"/>
                </a:cxn>
                <a:cxn ang="0">
                  <a:pos x="221" y="925"/>
                </a:cxn>
                <a:cxn ang="0">
                  <a:pos x="221" y="113"/>
                </a:cxn>
                <a:cxn ang="0">
                  <a:pos x="133" y="143"/>
                </a:cxn>
                <a:cxn ang="0">
                  <a:pos x="59" y="150"/>
                </a:cxn>
                <a:cxn ang="0">
                  <a:pos x="0" y="150"/>
                </a:cxn>
                <a:cxn ang="0">
                  <a:pos x="0" y="98"/>
                </a:cxn>
                <a:cxn ang="0">
                  <a:pos x="59" y="98"/>
                </a:cxn>
                <a:cxn ang="0">
                  <a:pos x="133" y="83"/>
                </a:cxn>
                <a:cxn ang="0">
                  <a:pos x="221" y="60"/>
                </a:cxn>
                <a:cxn ang="0">
                  <a:pos x="295" y="0"/>
                </a:cxn>
              </a:cxnLst>
              <a:rect l="0" t="0" r="r" b="b"/>
              <a:pathLst>
                <a:path w="553" h="1023">
                  <a:moveTo>
                    <a:pt x="295" y="0"/>
                  </a:moveTo>
                  <a:lnTo>
                    <a:pt x="317" y="0"/>
                  </a:lnTo>
                  <a:lnTo>
                    <a:pt x="332" y="7"/>
                  </a:lnTo>
                  <a:lnTo>
                    <a:pt x="339" y="15"/>
                  </a:lnTo>
                  <a:lnTo>
                    <a:pt x="339" y="925"/>
                  </a:lnTo>
                  <a:lnTo>
                    <a:pt x="346" y="947"/>
                  </a:lnTo>
                  <a:lnTo>
                    <a:pt x="376" y="955"/>
                  </a:lnTo>
                  <a:lnTo>
                    <a:pt x="420" y="970"/>
                  </a:lnTo>
                  <a:lnTo>
                    <a:pt x="553" y="970"/>
                  </a:lnTo>
                  <a:lnTo>
                    <a:pt x="553" y="1023"/>
                  </a:lnTo>
                  <a:lnTo>
                    <a:pt x="457" y="1023"/>
                  </a:lnTo>
                  <a:lnTo>
                    <a:pt x="383" y="1015"/>
                  </a:lnTo>
                  <a:lnTo>
                    <a:pt x="169" y="1015"/>
                  </a:lnTo>
                  <a:lnTo>
                    <a:pt x="96" y="1023"/>
                  </a:lnTo>
                  <a:lnTo>
                    <a:pt x="7" y="1023"/>
                  </a:lnTo>
                  <a:lnTo>
                    <a:pt x="7" y="970"/>
                  </a:lnTo>
                  <a:lnTo>
                    <a:pt x="140" y="970"/>
                  </a:lnTo>
                  <a:lnTo>
                    <a:pt x="184" y="955"/>
                  </a:lnTo>
                  <a:lnTo>
                    <a:pt x="214" y="947"/>
                  </a:lnTo>
                  <a:lnTo>
                    <a:pt x="221" y="925"/>
                  </a:lnTo>
                  <a:lnTo>
                    <a:pt x="221" y="113"/>
                  </a:lnTo>
                  <a:lnTo>
                    <a:pt x="133" y="143"/>
                  </a:lnTo>
                  <a:lnTo>
                    <a:pt x="59" y="150"/>
                  </a:lnTo>
                  <a:lnTo>
                    <a:pt x="0" y="150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133" y="83"/>
                  </a:lnTo>
                  <a:lnTo>
                    <a:pt x="221" y="6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7504" y="3291"/>
              <a:ext cx="906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7681" y="3960"/>
              <a:ext cx="700" cy="707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700" y="15"/>
                </a:cxn>
                <a:cxn ang="0">
                  <a:pos x="656" y="83"/>
                </a:cxn>
                <a:cxn ang="0">
                  <a:pos x="545" y="203"/>
                </a:cxn>
                <a:cxn ang="0">
                  <a:pos x="442" y="293"/>
                </a:cxn>
                <a:cxn ang="0">
                  <a:pos x="353" y="369"/>
                </a:cxn>
                <a:cxn ang="0">
                  <a:pos x="243" y="466"/>
                </a:cxn>
                <a:cxn ang="0">
                  <a:pos x="162" y="542"/>
                </a:cxn>
                <a:cxn ang="0">
                  <a:pos x="243" y="557"/>
                </a:cxn>
                <a:cxn ang="0">
                  <a:pos x="287" y="564"/>
                </a:cxn>
                <a:cxn ang="0">
                  <a:pos x="368" y="579"/>
                </a:cxn>
                <a:cxn ang="0">
                  <a:pos x="486" y="579"/>
                </a:cxn>
                <a:cxn ang="0">
                  <a:pos x="589" y="527"/>
                </a:cxn>
                <a:cxn ang="0">
                  <a:pos x="626" y="466"/>
                </a:cxn>
                <a:cxn ang="0">
                  <a:pos x="633" y="451"/>
                </a:cxn>
                <a:cxn ang="0">
                  <a:pos x="670" y="459"/>
                </a:cxn>
                <a:cxn ang="0">
                  <a:pos x="656" y="519"/>
                </a:cxn>
                <a:cxn ang="0">
                  <a:pos x="567" y="639"/>
                </a:cxn>
                <a:cxn ang="0">
                  <a:pos x="405" y="707"/>
                </a:cxn>
                <a:cxn ang="0">
                  <a:pos x="324" y="677"/>
                </a:cxn>
                <a:cxn ang="0">
                  <a:pos x="258" y="624"/>
                </a:cxn>
                <a:cxn ang="0">
                  <a:pos x="228" y="609"/>
                </a:cxn>
                <a:cxn ang="0">
                  <a:pos x="199" y="602"/>
                </a:cxn>
                <a:cxn ang="0">
                  <a:pos x="103" y="639"/>
                </a:cxn>
                <a:cxn ang="0">
                  <a:pos x="44" y="707"/>
                </a:cxn>
                <a:cxn ang="0">
                  <a:pos x="0" y="700"/>
                </a:cxn>
                <a:cxn ang="0">
                  <a:pos x="7" y="669"/>
                </a:cxn>
                <a:cxn ang="0">
                  <a:pos x="81" y="579"/>
                </a:cxn>
                <a:cxn ang="0">
                  <a:pos x="250" y="414"/>
                </a:cxn>
                <a:cxn ang="0">
                  <a:pos x="449" y="248"/>
                </a:cxn>
                <a:cxn ang="0">
                  <a:pos x="516" y="188"/>
                </a:cxn>
                <a:cxn ang="0">
                  <a:pos x="508" y="166"/>
                </a:cxn>
                <a:cxn ang="0">
                  <a:pos x="405" y="151"/>
                </a:cxn>
                <a:cxn ang="0">
                  <a:pos x="280" y="135"/>
                </a:cxn>
                <a:cxn ang="0">
                  <a:pos x="206" y="158"/>
                </a:cxn>
                <a:cxn ang="0">
                  <a:pos x="169" y="203"/>
                </a:cxn>
                <a:cxn ang="0">
                  <a:pos x="140" y="211"/>
                </a:cxn>
                <a:cxn ang="0">
                  <a:pos x="125" y="188"/>
                </a:cxn>
                <a:cxn ang="0">
                  <a:pos x="162" y="105"/>
                </a:cxn>
                <a:cxn ang="0">
                  <a:pos x="258" y="23"/>
                </a:cxn>
                <a:cxn ang="0">
                  <a:pos x="353" y="15"/>
                </a:cxn>
                <a:cxn ang="0">
                  <a:pos x="442" y="68"/>
                </a:cxn>
                <a:cxn ang="0">
                  <a:pos x="508" y="113"/>
                </a:cxn>
                <a:cxn ang="0">
                  <a:pos x="560" y="105"/>
                </a:cxn>
                <a:cxn ang="0">
                  <a:pos x="641" y="15"/>
                </a:cxn>
              </a:cxnLst>
              <a:rect l="0" t="0" r="r" b="b"/>
              <a:pathLst>
                <a:path w="700" h="707">
                  <a:moveTo>
                    <a:pt x="656" y="0"/>
                  </a:moveTo>
                  <a:lnTo>
                    <a:pt x="685" y="0"/>
                  </a:lnTo>
                  <a:lnTo>
                    <a:pt x="700" y="8"/>
                  </a:lnTo>
                  <a:lnTo>
                    <a:pt x="700" y="15"/>
                  </a:lnTo>
                  <a:lnTo>
                    <a:pt x="692" y="38"/>
                  </a:lnTo>
                  <a:lnTo>
                    <a:pt x="656" y="83"/>
                  </a:lnTo>
                  <a:lnTo>
                    <a:pt x="611" y="135"/>
                  </a:lnTo>
                  <a:lnTo>
                    <a:pt x="545" y="203"/>
                  </a:lnTo>
                  <a:lnTo>
                    <a:pt x="501" y="241"/>
                  </a:lnTo>
                  <a:lnTo>
                    <a:pt x="442" y="293"/>
                  </a:lnTo>
                  <a:lnTo>
                    <a:pt x="390" y="339"/>
                  </a:lnTo>
                  <a:lnTo>
                    <a:pt x="353" y="369"/>
                  </a:lnTo>
                  <a:lnTo>
                    <a:pt x="287" y="421"/>
                  </a:lnTo>
                  <a:lnTo>
                    <a:pt x="243" y="466"/>
                  </a:lnTo>
                  <a:lnTo>
                    <a:pt x="206" y="496"/>
                  </a:lnTo>
                  <a:lnTo>
                    <a:pt x="162" y="542"/>
                  </a:lnTo>
                  <a:lnTo>
                    <a:pt x="169" y="557"/>
                  </a:lnTo>
                  <a:lnTo>
                    <a:pt x="243" y="557"/>
                  </a:lnTo>
                  <a:lnTo>
                    <a:pt x="265" y="564"/>
                  </a:lnTo>
                  <a:lnTo>
                    <a:pt x="287" y="564"/>
                  </a:lnTo>
                  <a:lnTo>
                    <a:pt x="317" y="572"/>
                  </a:lnTo>
                  <a:lnTo>
                    <a:pt x="368" y="579"/>
                  </a:lnTo>
                  <a:lnTo>
                    <a:pt x="427" y="587"/>
                  </a:lnTo>
                  <a:lnTo>
                    <a:pt x="486" y="579"/>
                  </a:lnTo>
                  <a:lnTo>
                    <a:pt x="538" y="557"/>
                  </a:lnTo>
                  <a:lnTo>
                    <a:pt x="589" y="527"/>
                  </a:lnTo>
                  <a:lnTo>
                    <a:pt x="619" y="474"/>
                  </a:lnTo>
                  <a:lnTo>
                    <a:pt x="626" y="466"/>
                  </a:lnTo>
                  <a:lnTo>
                    <a:pt x="626" y="459"/>
                  </a:lnTo>
                  <a:lnTo>
                    <a:pt x="633" y="451"/>
                  </a:lnTo>
                  <a:lnTo>
                    <a:pt x="663" y="451"/>
                  </a:lnTo>
                  <a:lnTo>
                    <a:pt x="670" y="459"/>
                  </a:lnTo>
                  <a:lnTo>
                    <a:pt x="670" y="474"/>
                  </a:lnTo>
                  <a:lnTo>
                    <a:pt x="656" y="519"/>
                  </a:lnTo>
                  <a:lnTo>
                    <a:pt x="626" y="579"/>
                  </a:lnTo>
                  <a:lnTo>
                    <a:pt x="567" y="639"/>
                  </a:lnTo>
                  <a:lnTo>
                    <a:pt x="493" y="685"/>
                  </a:lnTo>
                  <a:lnTo>
                    <a:pt x="405" y="707"/>
                  </a:lnTo>
                  <a:lnTo>
                    <a:pt x="361" y="700"/>
                  </a:lnTo>
                  <a:lnTo>
                    <a:pt x="324" y="677"/>
                  </a:lnTo>
                  <a:lnTo>
                    <a:pt x="280" y="639"/>
                  </a:lnTo>
                  <a:lnTo>
                    <a:pt x="258" y="624"/>
                  </a:lnTo>
                  <a:lnTo>
                    <a:pt x="243" y="609"/>
                  </a:lnTo>
                  <a:lnTo>
                    <a:pt x="228" y="609"/>
                  </a:lnTo>
                  <a:lnTo>
                    <a:pt x="221" y="602"/>
                  </a:lnTo>
                  <a:lnTo>
                    <a:pt x="199" y="602"/>
                  </a:lnTo>
                  <a:lnTo>
                    <a:pt x="147" y="609"/>
                  </a:lnTo>
                  <a:lnTo>
                    <a:pt x="103" y="639"/>
                  </a:lnTo>
                  <a:lnTo>
                    <a:pt x="59" y="692"/>
                  </a:lnTo>
                  <a:lnTo>
                    <a:pt x="44" y="707"/>
                  </a:lnTo>
                  <a:lnTo>
                    <a:pt x="14" y="707"/>
                  </a:lnTo>
                  <a:lnTo>
                    <a:pt x="0" y="700"/>
                  </a:lnTo>
                  <a:lnTo>
                    <a:pt x="0" y="692"/>
                  </a:lnTo>
                  <a:lnTo>
                    <a:pt x="7" y="669"/>
                  </a:lnTo>
                  <a:lnTo>
                    <a:pt x="37" y="632"/>
                  </a:lnTo>
                  <a:lnTo>
                    <a:pt x="81" y="579"/>
                  </a:lnTo>
                  <a:lnTo>
                    <a:pt x="199" y="459"/>
                  </a:lnTo>
                  <a:lnTo>
                    <a:pt x="250" y="414"/>
                  </a:lnTo>
                  <a:lnTo>
                    <a:pt x="398" y="293"/>
                  </a:lnTo>
                  <a:lnTo>
                    <a:pt x="449" y="248"/>
                  </a:lnTo>
                  <a:lnTo>
                    <a:pt x="486" y="211"/>
                  </a:lnTo>
                  <a:lnTo>
                    <a:pt x="516" y="188"/>
                  </a:lnTo>
                  <a:lnTo>
                    <a:pt x="538" y="166"/>
                  </a:lnTo>
                  <a:lnTo>
                    <a:pt x="508" y="166"/>
                  </a:lnTo>
                  <a:lnTo>
                    <a:pt x="464" y="158"/>
                  </a:lnTo>
                  <a:lnTo>
                    <a:pt x="405" y="151"/>
                  </a:lnTo>
                  <a:lnTo>
                    <a:pt x="346" y="135"/>
                  </a:lnTo>
                  <a:lnTo>
                    <a:pt x="280" y="135"/>
                  </a:lnTo>
                  <a:lnTo>
                    <a:pt x="243" y="143"/>
                  </a:lnTo>
                  <a:lnTo>
                    <a:pt x="206" y="158"/>
                  </a:lnTo>
                  <a:lnTo>
                    <a:pt x="169" y="196"/>
                  </a:lnTo>
                  <a:lnTo>
                    <a:pt x="169" y="203"/>
                  </a:lnTo>
                  <a:lnTo>
                    <a:pt x="162" y="211"/>
                  </a:lnTo>
                  <a:lnTo>
                    <a:pt x="140" y="211"/>
                  </a:lnTo>
                  <a:lnTo>
                    <a:pt x="125" y="196"/>
                  </a:lnTo>
                  <a:lnTo>
                    <a:pt x="125" y="188"/>
                  </a:lnTo>
                  <a:lnTo>
                    <a:pt x="132" y="151"/>
                  </a:lnTo>
                  <a:lnTo>
                    <a:pt x="162" y="105"/>
                  </a:lnTo>
                  <a:lnTo>
                    <a:pt x="206" y="60"/>
                  </a:lnTo>
                  <a:lnTo>
                    <a:pt x="258" y="23"/>
                  </a:lnTo>
                  <a:lnTo>
                    <a:pt x="324" y="8"/>
                  </a:lnTo>
                  <a:lnTo>
                    <a:pt x="353" y="15"/>
                  </a:lnTo>
                  <a:lnTo>
                    <a:pt x="398" y="30"/>
                  </a:lnTo>
                  <a:lnTo>
                    <a:pt x="442" y="68"/>
                  </a:lnTo>
                  <a:lnTo>
                    <a:pt x="464" y="90"/>
                  </a:lnTo>
                  <a:lnTo>
                    <a:pt x="508" y="113"/>
                  </a:lnTo>
                  <a:lnTo>
                    <a:pt x="523" y="113"/>
                  </a:lnTo>
                  <a:lnTo>
                    <a:pt x="560" y="105"/>
                  </a:lnTo>
                  <a:lnTo>
                    <a:pt x="604" y="75"/>
                  </a:lnTo>
                  <a:lnTo>
                    <a:pt x="641" y="15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339" y="2591"/>
              <a:ext cx="1422" cy="1459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729" y="0"/>
                </a:cxn>
                <a:cxn ang="0">
                  <a:pos x="744" y="15"/>
                </a:cxn>
                <a:cxn ang="0">
                  <a:pos x="744" y="23"/>
                </a:cxn>
                <a:cxn ang="0">
                  <a:pos x="751" y="46"/>
                </a:cxn>
                <a:cxn ang="0">
                  <a:pos x="751" y="685"/>
                </a:cxn>
                <a:cxn ang="0">
                  <a:pos x="1348" y="692"/>
                </a:cxn>
                <a:cxn ang="0">
                  <a:pos x="1385" y="692"/>
                </a:cxn>
                <a:cxn ang="0">
                  <a:pos x="1415" y="707"/>
                </a:cxn>
                <a:cxn ang="0">
                  <a:pos x="1422" y="715"/>
                </a:cxn>
                <a:cxn ang="0">
                  <a:pos x="1422" y="752"/>
                </a:cxn>
                <a:cxn ang="0">
                  <a:pos x="1415" y="767"/>
                </a:cxn>
                <a:cxn ang="0">
                  <a:pos x="1400" y="775"/>
                </a:cxn>
                <a:cxn ang="0">
                  <a:pos x="1392" y="782"/>
                </a:cxn>
                <a:cxn ang="0">
                  <a:pos x="751" y="782"/>
                </a:cxn>
                <a:cxn ang="0">
                  <a:pos x="751" y="1422"/>
                </a:cxn>
                <a:cxn ang="0">
                  <a:pos x="744" y="1437"/>
                </a:cxn>
                <a:cxn ang="0">
                  <a:pos x="744" y="1452"/>
                </a:cxn>
                <a:cxn ang="0">
                  <a:pos x="729" y="1459"/>
                </a:cxn>
                <a:cxn ang="0">
                  <a:pos x="700" y="1459"/>
                </a:cxn>
                <a:cxn ang="0">
                  <a:pos x="685" y="1452"/>
                </a:cxn>
                <a:cxn ang="0">
                  <a:pos x="678" y="1437"/>
                </a:cxn>
                <a:cxn ang="0">
                  <a:pos x="670" y="1429"/>
                </a:cxn>
                <a:cxn ang="0">
                  <a:pos x="670" y="775"/>
                </a:cxn>
                <a:cxn ang="0">
                  <a:pos x="37" y="775"/>
                </a:cxn>
                <a:cxn ang="0">
                  <a:pos x="7" y="760"/>
                </a:cxn>
                <a:cxn ang="0">
                  <a:pos x="0" y="752"/>
                </a:cxn>
                <a:cxn ang="0">
                  <a:pos x="0" y="715"/>
                </a:cxn>
                <a:cxn ang="0">
                  <a:pos x="7" y="700"/>
                </a:cxn>
                <a:cxn ang="0">
                  <a:pos x="22" y="692"/>
                </a:cxn>
                <a:cxn ang="0">
                  <a:pos x="29" y="685"/>
                </a:cxn>
                <a:cxn ang="0">
                  <a:pos x="670" y="685"/>
                </a:cxn>
                <a:cxn ang="0">
                  <a:pos x="670" y="38"/>
                </a:cxn>
                <a:cxn ang="0">
                  <a:pos x="685" y="8"/>
                </a:cxn>
                <a:cxn ang="0">
                  <a:pos x="692" y="0"/>
                </a:cxn>
              </a:cxnLst>
              <a:rect l="0" t="0" r="r" b="b"/>
              <a:pathLst>
                <a:path w="1422" h="1459">
                  <a:moveTo>
                    <a:pt x="692" y="0"/>
                  </a:moveTo>
                  <a:lnTo>
                    <a:pt x="729" y="0"/>
                  </a:lnTo>
                  <a:lnTo>
                    <a:pt x="744" y="15"/>
                  </a:lnTo>
                  <a:lnTo>
                    <a:pt x="744" y="23"/>
                  </a:lnTo>
                  <a:lnTo>
                    <a:pt x="751" y="46"/>
                  </a:lnTo>
                  <a:lnTo>
                    <a:pt x="751" y="685"/>
                  </a:lnTo>
                  <a:lnTo>
                    <a:pt x="1348" y="692"/>
                  </a:lnTo>
                  <a:lnTo>
                    <a:pt x="1385" y="692"/>
                  </a:lnTo>
                  <a:lnTo>
                    <a:pt x="1415" y="707"/>
                  </a:lnTo>
                  <a:lnTo>
                    <a:pt x="1422" y="715"/>
                  </a:lnTo>
                  <a:lnTo>
                    <a:pt x="1422" y="752"/>
                  </a:lnTo>
                  <a:lnTo>
                    <a:pt x="1415" y="767"/>
                  </a:lnTo>
                  <a:lnTo>
                    <a:pt x="1400" y="775"/>
                  </a:lnTo>
                  <a:lnTo>
                    <a:pt x="1392" y="782"/>
                  </a:lnTo>
                  <a:lnTo>
                    <a:pt x="751" y="782"/>
                  </a:lnTo>
                  <a:lnTo>
                    <a:pt x="751" y="1422"/>
                  </a:lnTo>
                  <a:lnTo>
                    <a:pt x="744" y="1437"/>
                  </a:lnTo>
                  <a:lnTo>
                    <a:pt x="744" y="1452"/>
                  </a:lnTo>
                  <a:lnTo>
                    <a:pt x="729" y="1459"/>
                  </a:lnTo>
                  <a:lnTo>
                    <a:pt x="700" y="1459"/>
                  </a:lnTo>
                  <a:lnTo>
                    <a:pt x="685" y="1452"/>
                  </a:lnTo>
                  <a:lnTo>
                    <a:pt x="678" y="1437"/>
                  </a:lnTo>
                  <a:lnTo>
                    <a:pt x="670" y="1429"/>
                  </a:lnTo>
                  <a:lnTo>
                    <a:pt x="670" y="775"/>
                  </a:lnTo>
                  <a:lnTo>
                    <a:pt x="37" y="775"/>
                  </a:lnTo>
                  <a:lnTo>
                    <a:pt x="7" y="760"/>
                  </a:lnTo>
                  <a:lnTo>
                    <a:pt x="0" y="752"/>
                  </a:lnTo>
                  <a:lnTo>
                    <a:pt x="0" y="715"/>
                  </a:lnTo>
                  <a:lnTo>
                    <a:pt x="7" y="700"/>
                  </a:lnTo>
                  <a:lnTo>
                    <a:pt x="22" y="692"/>
                  </a:lnTo>
                  <a:lnTo>
                    <a:pt x="29" y="685"/>
                  </a:lnTo>
                  <a:lnTo>
                    <a:pt x="670" y="685"/>
                  </a:lnTo>
                  <a:lnTo>
                    <a:pt x="670" y="38"/>
                  </a:lnTo>
                  <a:lnTo>
                    <a:pt x="685" y="8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1719" y="2005"/>
              <a:ext cx="670" cy="102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27" y="15"/>
                </a:cxn>
                <a:cxn ang="0">
                  <a:pos x="523" y="52"/>
                </a:cxn>
                <a:cxn ang="0">
                  <a:pos x="604" y="113"/>
                </a:cxn>
                <a:cxn ang="0">
                  <a:pos x="656" y="195"/>
                </a:cxn>
                <a:cxn ang="0">
                  <a:pos x="670" y="301"/>
                </a:cxn>
                <a:cxn ang="0">
                  <a:pos x="648" y="398"/>
                </a:cxn>
                <a:cxn ang="0">
                  <a:pos x="604" y="489"/>
                </a:cxn>
                <a:cxn ang="0">
                  <a:pos x="530" y="564"/>
                </a:cxn>
                <a:cxn ang="0">
                  <a:pos x="449" y="632"/>
                </a:cxn>
                <a:cxn ang="0">
                  <a:pos x="398" y="677"/>
                </a:cxn>
                <a:cxn ang="0">
                  <a:pos x="346" y="714"/>
                </a:cxn>
                <a:cxn ang="0">
                  <a:pos x="295" y="759"/>
                </a:cxn>
                <a:cxn ang="0">
                  <a:pos x="228" y="820"/>
                </a:cxn>
                <a:cxn ang="0">
                  <a:pos x="147" y="895"/>
                </a:cxn>
                <a:cxn ang="0">
                  <a:pos x="553" y="895"/>
                </a:cxn>
                <a:cxn ang="0">
                  <a:pos x="582" y="887"/>
                </a:cxn>
                <a:cxn ang="0">
                  <a:pos x="597" y="850"/>
                </a:cxn>
                <a:cxn ang="0">
                  <a:pos x="612" y="797"/>
                </a:cxn>
                <a:cxn ang="0">
                  <a:pos x="619" y="744"/>
                </a:cxn>
                <a:cxn ang="0">
                  <a:pos x="670" y="744"/>
                </a:cxn>
                <a:cxn ang="0">
                  <a:pos x="626" y="1023"/>
                </a:cxn>
                <a:cxn ang="0">
                  <a:pos x="0" y="1023"/>
                </a:cxn>
                <a:cxn ang="0">
                  <a:pos x="0" y="977"/>
                </a:cxn>
                <a:cxn ang="0">
                  <a:pos x="376" y="594"/>
                </a:cxn>
                <a:cxn ang="0">
                  <a:pos x="420" y="541"/>
                </a:cxn>
                <a:cxn ang="0">
                  <a:pos x="472" y="481"/>
                </a:cxn>
                <a:cxn ang="0">
                  <a:pos x="508" y="398"/>
                </a:cxn>
                <a:cxn ang="0">
                  <a:pos x="523" y="301"/>
                </a:cxn>
                <a:cxn ang="0">
                  <a:pos x="516" y="225"/>
                </a:cxn>
                <a:cxn ang="0">
                  <a:pos x="486" y="158"/>
                </a:cxn>
                <a:cxn ang="0">
                  <a:pos x="442" y="105"/>
                </a:cxn>
                <a:cxn ang="0">
                  <a:pos x="376" y="67"/>
                </a:cxn>
                <a:cxn ang="0">
                  <a:pos x="295" y="52"/>
                </a:cxn>
                <a:cxn ang="0">
                  <a:pos x="236" y="60"/>
                </a:cxn>
                <a:cxn ang="0">
                  <a:pos x="169" y="83"/>
                </a:cxn>
                <a:cxn ang="0">
                  <a:pos x="118" y="128"/>
                </a:cxn>
                <a:cxn ang="0">
                  <a:pos x="74" y="195"/>
                </a:cxn>
                <a:cxn ang="0">
                  <a:pos x="103" y="195"/>
                </a:cxn>
                <a:cxn ang="0">
                  <a:pos x="125" y="203"/>
                </a:cxn>
                <a:cxn ang="0">
                  <a:pos x="140" y="210"/>
                </a:cxn>
                <a:cxn ang="0">
                  <a:pos x="162" y="255"/>
                </a:cxn>
                <a:cxn ang="0">
                  <a:pos x="162" y="301"/>
                </a:cxn>
                <a:cxn ang="0">
                  <a:pos x="147" y="323"/>
                </a:cxn>
                <a:cxn ang="0">
                  <a:pos x="118" y="353"/>
                </a:cxn>
                <a:cxn ang="0">
                  <a:pos x="103" y="361"/>
                </a:cxn>
                <a:cxn ang="0">
                  <a:pos x="59" y="361"/>
                </a:cxn>
                <a:cxn ang="0">
                  <a:pos x="51" y="353"/>
                </a:cxn>
                <a:cxn ang="0">
                  <a:pos x="22" y="338"/>
                </a:cxn>
                <a:cxn ang="0">
                  <a:pos x="7" y="323"/>
                </a:cxn>
                <a:cxn ang="0">
                  <a:pos x="0" y="301"/>
                </a:cxn>
                <a:cxn ang="0">
                  <a:pos x="0" y="278"/>
                </a:cxn>
                <a:cxn ang="0">
                  <a:pos x="15" y="195"/>
                </a:cxn>
                <a:cxn ang="0">
                  <a:pos x="59" y="120"/>
                </a:cxn>
                <a:cxn ang="0">
                  <a:pos x="125" y="60"/>
                </a:cxn>
                <a:cxn ang="0">
                  <a:pos x="214" y="15"/>
                </a:cxn>
                <a:cxn ang="0">
                  <a:pos x="317" y="0"/>
                </a:cxn>
              </a:cxnLst>
              <a:rect l="0" t="0" r="r" b="b"/>
              <a:pathLst>
                <a:path w="670" h="1023">
                  <a:moveTo>
                    <a:pt x="317" y="0"/>
                  </a:moveTo>
                  <a:lnTo>
                    <a:pt x="427" y="15"/>
                  </a:lnTo>
                  <a:lnTo>
                    <a:pt x="523" y="52"/>
                  </a:lnTo>
                  <a:lnTo>
                    <a:pt x="604" y="113"/>
                  </a:lnTo>
                  <a:lnTo>
                    <a:pt x="656" y="195"/>
                  </a:lnTo>
                  <a:lnTo>
                    <a:pt x="670" y="301"/>
                  </a:lnTo>
                  <a:lnTo>
                    <a:pt x="648" y="398"/>
                  </a:lnTo>
                  <a:lnTo>
                    <a:pt x="604" y="489"/>
                  </a:lnTo>
                  <a:lnTo>
                    <a:pt x="530" y="564"/>
                  </a:lnTo>
                  <a:lnTo>
                    <a:pt x="449" y="632"/>
                  </a:lnTo>
                  <a:lnTo>
                    <a:pt x="398" y="677"/>
                  </a:lnTo>
                  <a:lnTo>
                    <a:pt x="346" y="714"/>
                  </a:lnTo>
                  <a:lnTo>
                    <a:pt x="295" y="759"/>
                  </a:lnTo>
                  <a:lnTo>
                    <a:pt x="228" y="820"/>
                  </a:lnTo>
                  <a:lnTo>
                    <a:pt x="147" y="895"/>
                  </a:lnTo>
                  <a:lnTo>
                    <a:pt x="553" y="895"/>
                  </a:lnTo>
                  <a:lnTo>
                    <a:pt x="582" y="887"/>
                  </a:lnTo>
                  <a:lnTo>
                    <a:pt x="597" y="850"/>
                  </a:lnTo>
                  <a:lnTo>
                    <a:pt x="612" y="797"/>
                  </a:lnTo>
                  <a:lnTo>
                    <a:pt x="619" y="744"/>
                  </a:lnTo>
                  <a:lnTo>
                    <a:pt x="670" y="744"/>
                  </a:lnTo>
                  <a:lnTo>
                    <a:pt x="626" y="1023"/>
                  </a:lnTo>
                  <a:lnTo>
                    <a:pt x="0" y="1023"/>
                  </a:lnTo>
                  <a:lnTo>
                    <a:pt x="0" y="977"/>
                  </a:lnTo>
                  <a:lnTo>
                    <a:pt x="376" y="594"/>
                  </a:lnTo>
                  <a:lnTo>
                    <a:pt x="420" y="541"/>
                  </a:lnTo>
                  <a:lnTo>
                    <a:pt x="472" y="481"/>
                  </a:lnTo>
                  <a:lnTo>
                    <a:pt x="508" y="398"/>
                  </a:lnTo>
                  <a:lnTo>
                    <a:pt x="523" y="301"/>
                  </a:lnTo>
                  <a:lnTo>
                    <a:pt x="516" y="225"/>
                  </a:lnTo>
                  <a:lnTo>
                    <a:pt x="486" y="158"/>
                  </a:lnTo>
                  <a:lnTo>
                    <a:pt x="442" y="105"/>
                  </a:lnTo>
                  <a:lnTo>
                    <a:pt x="376" y="67"/>
                  </a:lnTo>
                  <a:lnTo>
                    <a:pt x="295" y="52"/>
                  </a:lnTo>
                  <a:lnTo>
                    <a:pt x="236" y="60"/>
                  </a:lnTo>
                  <a:lnTo>
                    <a:pt x="169" y="83"/>
                  </a:lnTo>
                  <a:lnTo>
                    <a:pt x="118" y="128"/>
                  </a:lnTo>
                  <a:lnTo>
                    <a:pt x="74" y="195"/>
                  </a:lnTo>
                  <a:lnTo>
                    <a:pt x="103" y="195"/>
                  </a:lnTo>
                  <a:lnTo>
                    <a:pt x="125" y="203"/>
                  </a:lnTo>
                  <a:lnTo>
                    <a:pt x="140" y="210"/>
                  </a:lnTo>
                  <a:lnTo>
                    <a:pt x="162" y="255"/>
                  </a:lnTo>
                  <a:lnTo>
                    <a:pt x="162" y="301"/>
                  </a:lnTo>
                  <a:lnTo>
                    <a:pt x="147" y="323"/>
                  </a:lnTo>
                  <a:lnTo>
                    <a:pt x="118" y="353"/>
                  </a:lnTo>
                  <a:lnTo>
                    <a:pt x="103" y="361"/>
                  </a:lnTo>
                  <a:lnTo>
                    <a:pt x="59" y="361"/>
                  </a:lnTo>
                  <a:lnTo>
                    <a:pt x="51" y="353"/>
                  </a:lnTo>
                  <a:lnTo>
                    <a:pt x="22" y="338"/>
                  </a:lnTo>
                  <a:lnTo>
                    <a:pt x="7" y="323"/>
                  </a:lnTo>
                  <a:lnTo>
                    <a:pt x="0" y="301"/>
                  </a:lnTo>
                  <a:lnTo>
                    <a:pt x="0" y="278"/>
                  </a:lnTo>
                  <a:lnTo>
                    <a:pt x="15" y="195"/>
                  </a:lnTo>
                  <a:lnTo>
                    <a:pt x="59" y="120"/>
                  </a:lnTo>
                  <a:lnTo>
                    <a:pt x="125" y="60"/>
                  </a:lnTo>
                  <a:lnTo>
                    <a:pt x="214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12537" y="2343"/>
              <a:ext cx="884" cy="700"/>
            </a:xfrm>
            <a:custGeom>
              <a:avLst/>
              <a:gdLst/>
              <a:ahLst/>
              <a:cxnLst>
                <a:cxn ang="0">
                  <a:pos x="273" y="8"/>
                </a:cxn>
                <a:cxn ang="0">
                  <a:pos x="346" y="75"/>
                </a:cxn>
                <a:cxn ang="0">
                  <a:pos x="361" y="158"/>
                </a:cxn>
                <a:cxn ang="0">
                  <a:pos x="339" y="211"/>
                </a:cxn>
                <a:cxn ang="0">
                  <a:pos x="273" y="429"/>
                </a:cxn>
                <a:cxn ang="0">
                  <a:pos x="258" y="549"/>
                </a:cxn>
                <a:cxn ang="0">
                  <a:pos x="280" y="617"/>
                </a:cxn>
                <a:cxn ang="0">
                  <a:pos x="361" y="655"/>
                </a:cxn>
                <a:cxn ang="0">
                  <a:pos x="479" y="609"/>
                </a:cxn>
                <a:cxn ang="0">
                  <a:pos x="545" y="527"/>
                </a:cxn>
                <a:cxn ang="0">
                  <a:pos x="553" y="512"/>
                </a:cxn>
                <a:cxn ang="0">
                  <a:pos x="567" y="474"/>
                </a:cxn>
                <a:cxn ang="0">
                  <a:pos x="575" y="436"/>
                </a:cxn>
                <a:cxn ang="0">
                  <a:pos x="648" y="113"/>
                </a:cxn>
                <a:cxn ang="0">
                  <a:pos x="656" y="68"/>
                </a:cxn>
                <a:cxn ang="0">
                  <a:pos x="685" y="23"/>
                </a:cxn>
                <a:cxn ang="0">
                  <a:pos x="744" y="15"/>
                </a:cxn>
                <a:cxn ang="0">
                  <a:pos x="766" y="38"/>
                </a:cxn>
                <a:cxn ang="0">
                  <a:pos x="766" y="90"/>
                </a:cxn>
                <a:cxn ang="0">
                  <a:pos x="715" y="316"/>
                </a:cxn>
                <a:cxn ang="0">
                  <a:pos x="692" y="406"/>
                </a:cxn>
                <a:cxn ang="0">
                  <a:pos x="663" y="512"/>
                </a:cxn>
                <a:cxn ang="0">
                  <a:pos x="656" y="609"/>
                </a:cxn>
                <a:cxn ang="0">
                  <a:pos x="685" y="647"/>
                </a:cxn>
                <a:cxn ang="0">
                  <a:pos x="751" y="632"/>
                </a:cxn>
                <a:cxn ang="0">
                  <a:pos x="803" y="542"/>
                </a:cxn>
                <a:cxn ang="0">
                  <a:pos x="825" y="459"/>
                </a:cxn>
                <a:cxn ang="0">
                  <a:pos x="869" y="436"/>
                </a:cxn>
                <a:cxn ang="0">
                  <a:pos x="884" y="482"/>
                </a:cxn>
                <a:cxn ang="0">
                  <a:pos x="855" y="564"/>
                </a:cxn>
                <a:cxn ang="0">
                  <a:pos x="803" y="662"/>
                </a:cxn>
                <a:cxn ang="0">
                  <a:pos x="715" y="700"/>
                </a:cxn>
                <a:cxn ang="0">
                  <a:pos x="641" y="685"/>
                </a:cxn>
                <a:cxn ang="0">
                  <a:pos x="560" y="602"/>
                </a:cxn>
                <a:cxn ang="0">
                  <a:pos x="479" y="670"/>
                </a:cxn>
                <a:cxn ang="0">
                  <a:pos x="361" y="700"/>
                </a:cxn>
                <a:cxn ang="0">
                  <a:pos x="258" y="685"/>
                </a:cxn>
                <a:cxn ang="0">
                  <a:pos x="162" y="602"/>
                </a:cxn>
                <a:cxn ang="0">
                  <a:pos x="147" y="474"/>
                </a:cxn>
                <a:cxn ang="0">
                  <a:pos x="162" y="384"/>
                </a:cxn>
                <a:cxn ang="0">
                  <a:pos x="228" y="203"/>
                </a:cxn>
                <a:cxn ang="0">
                  <a:pos x="258" y="128"/>
                </a:cxn>
                <a:cxn ang="0">
                  <a:pos x="250" y="60"/>
                </a:cxn>
                <a:cxn ang="0">
                  <a:pos x="221" y="45"/>
                </a:cxn>
                <a:cxn ang="0">
                  <a:pos x="133" y="90"/>
                </a:cxn>
                <a:cxn ang="0">
                  <a:pos x="59" y="233"/>
                </a:cxn>
                <a:cxn ang="0">
                  <a:pos x="51" y="248"/>
                </a:cxn>
                <a:cxn ang="0">
                  <a:pos x="15" y="256"/>
                </a:cxn>
                <a:cxn ang="0">
                  <a:pos x="0" y="233"/>
                </a:cxn>
                <a:cxn ang="0">
                  <a:pos x="51" y="106"/>
                </a:cxn>
                <a:cxn ang="0">
                  <a:pos x="147" y="15"/>
                </a:cxn>
              </a:cxnLst>
              <a:rect l="0" t="0" r="r" b="b"/>
              <a:pathLst>
                <a:path w="884" h="700">
                  <a:moveTo>
                    <a:pt x="221" y="0"/>
                  </a:moveTo>
                  <a:lnTo>
                    <a:pt x="273" y="8"/>
                  </a:lnTo>
                  <a:lnTo>
                    <a:pt x="317" y="38"/>
                  </a:lnTo>
                  <a:lnTo>
                    <a:pt x="346" y="75"/>
                  </a:lnTo>
                  <a:lnTo>
                    <a:pt x="361" y="128"/>
                  </a:lnTo>
                  <a:lnTo>
                    <a:pt x="361" y="158"/>
                  </a:lnTo>
                  <a:lnTo>
                    <a:pt x="354" y="181"/>
                  </a:lnTo>
                  <a:lnTo>
                    <a:pt x="339" y="211"/>
                  </a:lnTo>
                  <a:lnTo>
                    <a:pt x="295" y="324"/>
                  </a:lnTo>
                  <a:lnTo>
                    <a:pt x="273" y="429"/>
                  </a:lnTo>
                  <a:lnTo>
                    <a:pt x="258" y="527"/>
                  </a:lnTo>
                  <a:lnTo>
                    <a:pt x="258" y="549"/>
                  </a:lnTo>
                  <a:lnTo>
                    <a:pt x="265" y="587"/>
                  </a:lnTo>
                  <a:lnTo>
                    <a:pt x="280" y="617"/>
                  </a:lnTo>
                  <a:lnTo>
                    <a:pt x="309" y="647"/>
                  </a:lnTo>
                  <a:lnTo>
                    <a:pt x="361" y="655"/>
                  </a:lnTo>
                  <a:lnTo>
                    <a:pt x="427" y="639"/>
                  </a:lnTo>
                  <a:lnTo>
                    <a:pt x="479" y="609"/>
                  </a:lnTo>
                  <a:lnTo>
                    <a:pt x="516" y="564"/>
                  </a:lnTo>
                  <a:lnTo>
                    <a:pt x="545" y="527"/>
                  </a:lnTo>
                  <a:lnTo>
                    <a:pt x="553" y="519"/>
                  </a:lnTo>
                  <a:lnTo>
                    <a:pt x="553" y="512"/>
                  </a:lnTo>
                  <a:lnTo>
                    <a:pt x="560" y="489"/>
                  </a:lnTo>
                  <a:lnTo>
                    <a:pt x="567" y="474"/>
                  </a:lnTo>
                  <a:lnTo>
                    <a:pt x="567" y="451"/>
                  </a:lnTo>
                  <a:lnTo>
                    <a:pt x="575" y="436"/>
                  </a:lnTo>
                  <a:lnTo>
                    <a:pt x="575" y="429"/>
                  </a:lnTo>
                  <a:lnTo>
                    <a:pt x="648" y="113"/>
                  </a:lnTo>
                  <a:lnTo>
                    <a:pt x="648" y="90"/>
                  </a:lnTo>
                  <a:lnTo>
                    <a:pt x="656" y="68"/>
                  </a:lnTo>
                  <a:lnTo>
                    <a:pt x="663" y="38"/>
                  </a:lnTo>
                  <a:lnTo>
                    <a:pt x="685" y="23"/>
                  </a:lnTo>
                  <a:lnTo>
                    <a:pt x="700" y="15"/>
                  </a:lnTo>
                  <a:lnTo>
                    <a:pt x="744" y="15"/>
                  </a:lnTo>
                  <a:lnTo>
                    <a:pt x="759" y="23"/>
                  </a:lnTo>
                  <a:lnTo>
                    <a:pt x="766" y="38"/>
                  </a:lnTo>
                  <a:lnTo>
                    <a:pt x="774" y="60"/>
                  </a:lnTo>
                  <a:lnTo>
                    <a:pt x="766" y="90"/>
                  </a:lnTo>
                  <a:lnTo>
                    <a:pt x="751" y="181"/>
                  </a:lnTo>
                  <a:lnTo>
                    <a:pt x="715" y="316"/>
                  </a:lnTo>
                  <a:lnTo>
                    <a:pt x="707" y="354"/>
                  </a:lnTo>
                  <a:lnTo>
                    <a:pt x="692" y="406"/>
                  </a:lnTo>
                  <a:lnTo>
                    <a:pt x="678" y="451"/>
                  </a:lnTo>
                  <a:lnTo>
                    <a:pt x="663" y="512"/>
                  </a:lnTo>
                  <a:lnTo>
                    <a:pt x="656" y="572"/>
                  </a:lnTo>
                  <a:lnTo>
                    <a:pt x="656" y="609"/>
                  </a:lnTo>
                  <a:lnTo>
                    <a:pt x="663" y="624"/>
                  </a:lnTo>
                  <a:lnTo>
                    <a:pt x="685" y="647"/>
                  </a:lnTo>
                  <a:lnTo>
                    <a:pt x="707" y="647"/>
                  </a:lnTo>
                  <a:lnTo>
                    <a:pt x="751" y="632"/>
                  </a:lnTo>
                  <a:lnTo>
                    <a:pt x="781" y="594"/>
                  </a:lnTo>
                  <a:lnTo>
                    <a:pt x="803" y="542"/>
                  </a:lnTo>
                  <a:lnTo>
                    <a:pt x="818" y="482"/>
                  </a:lnTo>
                  <a:lnTo>
                    <a:pt x="825" y="459"/>
                  </a:lnTo>
                  <a:lnTo>
                    <a:pt x="847" y="436"/>
                  </a:lnTo>
                  <a:lnTo>
                    <a:pt x="869" y="436"/>
                  </a:lnTo>
                  <a:lnTo>
                    <a:pt x="884" y="451"/>
                  </a:lnTo>
                  <a:lnTo>
                    <a:pt x="884" y="482"/>
                  </a:lnTo>
                  <a:lnTo>
                    <a:pt x="869" y="519"/>
                  </a:lnTo>
                  <a:lnTo>
                    <a:pt x="855" y="564"/>
                  </a:lnTo>
                  <a:lnTo>
                    <a:pt x="832" y="617"/>
                  </a:lnTo>
                  <a:lnTo>
                    <a:pt x="803" y="662"/>
                  </a:lnTo>
                  <a:lnTo>
                    <a:pt x="759" y="692"/>
                  </a:lnTo>
                  <a:lnTo>
                    <a:pt x="715" y="700"/>
                  </a:lnTo>
                  <a:lnTo>
                    <a:pt x="685" y="700"/>
                  </a:lnTo>
                  <a:lnTo>
                    <a:pt x="641" y="685"/>
                  </a:lnTo>
                  <a:lnTo>
                    <a:pt x="597" y="662"/>
                  </a:lnTo>
                  <a:lnTo>
                    <a:pt x="560" y="602"/>
                  </a:lnTo>
                  <a:lnTo>
                    <a:pt x="523" y="639"/>
                  </a:lnTo>
                  <a:lnTo>
                    <a:pt x="479" y="670"/>
                  </a:lnTo>
                  <a:lnTo>
                    <a:pt x="427" y="692"/>
                  </a:lnTo>
                  <a:lnTo>
                    <a:pt x="361" y="700"/>
                  </a:lnTo>
                  <a:lnTo>
                    <a:pt x="309" y="700"/>
                  </a:lnTo>
                  <a:lnTo>
                    <a:pt x="258" y="685"/>
                  </a:lnTo>
                  <a:lnTo>
                    <a:pt x="206" y="655"/>
                  </a:lnTo>
                  <a:lnTo>
                    <a:pt x="162" y="602"/>
                  </a:lnTo>
                  <a:lnTo>
                    <a:pt x="147" y="542"/>
                  </a:lnTo>
                  <a:lnTo>
                    <a:pt x="147" y="474"/>
                  </a:lnTo>
                  <a:lnTo>
                    <a:pt x="155" y="436"/>
                  </a:lnTo>
                  <a:lnTo>
                    <a:pt x="162" y="384"/>
                  </a:lnTo>
                  <a:lnTo>
                    <a:pt x="191" y="309"/>
                  </a:lnTo>
                  <a:lnTo>
                    <a:pt x="228" y="203"/>
                  </a:lnTo>
                  <a:lnTo>
                    <a:pt x="243" y="173"/>
                  </a:lnTo>
                  <a:lnTo>
                    <a:pt x="258" y="128"/>
                  </a:lnTo>
                  <a:lnTo>
                    <a:pt x="258" y="75"/>
                  </a:lnTo>
                  <a:lnTo>
                    <a:pt x="250" y="60"/>
                  </a:lnTo>
                  <a:lnTo>
                    <a:pt x="236" y="45"/>
                  </a:lnTo>
                  <a:lnTo>
                    <a:pt x="221" y="45"/>
                  </a:lnTo>
                  <a:lnTo>
                    <a:pt x="177" y="60"/>
                  </a:lnTo>
                  <a:lnTo>
                    <a:pt x="133" y="90"/>
                  </a:lnTo>
                  <a:lnTo>
                    <a:pt x="88" y="151"/>
                  </a:lnTo>
                  <a:lnTo>
                    <a:pt x="59" y="233"/>
                  </a:lnTo>
                  <a:lnTo>
                    <a:pt x="51" y="241"/>
                  </a:lnTo>
                  <a:lnTo>
                    <a:pt x="51" y="248"/>
                  </a:lnTo>
                  <a:lnTo>
                    <a:pt x="44" y="256"/>
                  </a:lnTo>
                  <a:lnTo>
                    <a:pt x="15" y="256"/>
                  </a:lnTo>
                  <a:lnTo>
                    <a:pt x="0" y="241"/>
                  </a:lnTo>
                  <a:lnTo>
                    <a:pt x="0" y="233"/>
                  </a:lnTo>
                  <a:lnTo>
                    <a:pt x="22" y="166"/>
                  </a:lnTo>
                  <a:lnTo>
                    <a:pt x="51" y="106"/>
                  </a:lnTo>
                  <a:lnTo>
                    <a:pt x="96" y="53"/>
                  </a:lnTo>
                  <a:lnTo>
                    <a:pt x="147" y="15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11594" y="3291"/>
              <a:ext cx="1886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1793" y="3960"/>
              <a:ext cx="700" cy="707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700" y="15"/>
                </a:cxn>
                <a:cxn ang="0">
                  <a:pos x="655" y="83"/>
                </a:cxn>
                <a:cxn ang="0">
                  <a:pos x="545" y="203"/>
                </a:cxn>
                <a:cxn ang="0">
                  <a:pos x="442" y="293"/>
                </a:cxn>
                <a:cxn ang="0">
                  <a:pos x="353" y="369"/>
                </a:cxn>
                <a:cxn ang="0">
                  <a:pos x="243" y="466"/>
                </a:cxn>
                <a:cxn ang="0">
                  <a:pos x="162" y="542"/>
                </a:cxn>
                <a:cxn ang="0">
                  <a:pos x="243" y="557"/>
                </a:cxn>
                <a:cxn ang="0">
                  <a:pos x="287" y="564"/>
                </a:cxn>
                <a:cxn ang="0">
                  <a:pos x="368" y="579"/>
                </a:cxn>
                <a:cxn ang="0">
                  <a:pos x="486" y="579"/>
                </a:cxn>
                <a:cxn ang="0">
                  <a:pos x="589" y="527"/>
                </a:cxn>
                <a:cxn ang="0">
                  <a:pos x="626" y="466"/>
                </a:cxn>
                <a:cxn ang="0">
                  <a:pos x="633" y="451"/>
                </a:cxn>
                <a:cxn ang="0">
                  <a:pos x="670" y="459"/>
                </a:cxn>
                <a:cxn ang="0">
                  <a:pos x="655" y="519"/>
                </a:cxn>
                <a:cxn ang="0">
                  <a:pos x="567" y="639"/>
                </a:cxn>
                <a:cxn ang="0">
                  <a:pos x="405" y="707"/>
                </a:cxn>
                <a:cxn ang="0">
                  <a:pos x="324" y="677"/>
                </a:cxn>
                <a:cxn ang="0">
                  <a:pos x="258" y="624"/>
                </a:cxn>
                <a:cxn ang="0">
                  <a:pos x="228" y="609"/>
                </a:cxn>
                <a:cxn ang="0">
                  <a:pos x="199" y="602"/>
                </a:cxn>
                <a:cxn ang="0">
                  <a:pos x="103" y="639"/>
                </a:cxn>
                <a:cxn ang="0">
                  <a:pos x="44" y="707"/>
                </a:cxn>
                <a:cxn ang="0">
                  <a:pos x="0" y="700"/>
                </a:cxn>
                <a:cxn ang="0">
                  <a:pos x="7" y="669"/>
                </a:cxn>
                <a:cxn ang="0">
                  <a:pos x="81" y="579"/>
                </a:cxn>
                <a:cxn ang="0">
                  <a:pos x="250" y="414"/>
                </a:cxn>
                <a:cxn ang="0">
                  <a:pos x="449" y="248"/>
                </a:cxn>
                <a:cxn ang="0">
                  <a:pos x="515" y="188"/>
                </a:cxn>
                <a:cxn ang="0">
                  <a:pos x="508" y="166"/>
                </a:cxn>
                <a:cxn ang="0">
                  <a:pos x="405" y="151"/>
                </a:cxn>
                <a:cxn ang="0">
                  <a:pos x="280" y="135"/>
                </a:cxn>
                <a:cxn ang="0">
                  <a:pos x="206" y="158"/>
                </a:cxn>
                <a:cxn ang="0">
                  <a:pos x="169" y="203"/>
                </a:cxn>
                <a:cxn ang="0">
                  <a:pos x="140" y="211"/>
                </a:cxn>
                <a:cxn ang="0">
                  <a:pos x="125" y="188"/>
                </a:cxn>
                <a:cxn ang="0">
                  <a:pos x="162" y="105"/>
                </a:cxn>
                <a:cxn ang="0">
                  <a:pos x="258" y="23"/>
                </a:cxn>
                <a:cxn ang="0">
                  <a:pos x="353" y="15"/>
                </a:cxn>
                <a:cxn ang="0">
                  <a:pos x="442" y="68"/>
                </a:cxn>
                <a:cxn ang="0">
                  <a:pos x="508" y="113"/>
                </a:cxn>
                <a:cxn ang="0">
                  <a:pos x="560" y="105"/>
                </a:cxn>
                <a:cxn ang="0">
                  <a:pos x="641" y="15"/>
                </a:cxn>
              </a:cxnLst>
              <a:rect l="0" t="0" r="r" b="b"/>
              <a:pathLst>
                <a:path w="700" h="707">
                  <a:moveTo>
                    <a:pt x="655" y="0"/>
                  </a:moveTo>
                  <a:lnTo>
                    <a:pt x="685" y="0"/>
                  </a:lnTo>
                  <a:lnTo>
                    <a:pt x="700" y="8"/>
                  </a:lnTo>
                  <a:lnTo>
                    <a:pt x="700" y="15"/>
                  </a:lnTo>
                  <a:lnTo>
                    <a:pt x="692" y="38"/>
                  </a:lnTo>
                  <a:lnTo>
                    <a:pt x="655" y="83"/>
                  </a:lnTo>
                  <a:lnTo>
                    <a:pt x="611" y="135"/>
                  </a:lnTo>
                  <a:lnTo>
                    <a:pt x="545" y="203"/>
                  </a:lnTo>
                  <a:lnTo>
                    <a:pt x="501" y="241"/>
                  </a:lnTo>
                  <a:lnTo>
                    <a:pt x="442" y="293"/>
                  </a:lnTo>
                  <a:lnTo>
                    <a:pt x="390" y="339"/>
                  </a:lnTo>
                  <a:lnTo>
                    <a:pt x="353" y="369"/>
                  </a:lnTo>
                  <a:lnTo>
                    <a:pt x="287" y="421"/>
                  </a:lnTo>
                  <a:lnTo>
                    <a:pt x="243" y="466"/>
                  </a:lnTo>
                  <a:lnTo>
                    <a:pt x="206" y="496"/>
                  </a:lnTo>
                  <a:lnTo>
                    <a:pt x="162" y="542"/>
                  </a:lnTo>
                  <a:lnTo>
                    <a:pt x="169" y="557"/>
                  </a:lnTo>
                  <a:lnTo>
                    <a:pt x="243" y="557"/>
                  </a:lnTo>
                  <a:lnTo>
                    <a:pt x="265" y="564"/>
                  </a:lnTo>
                  <a:lnTo>
                    <a:pt x="287" y="564"/>
                  </a:lnTo>
                  <a:lnTo>
                    <a:pt x="316" y="572"/>
                  </a:lnTo>
                  <a:lnTo>
                    <a:pt x="368" y="579"/>
                  </a:lnTo>
                  <a:lnTo>
                    <a:pt x="427" y="587"/>
                  </a:lnTo>
                  <a:lnTo>
                    <a:pt x="486" y="579"/>
                  </a:lnTo>
                  <a:lnTo>
                    <a:pt x="538" y="557"/>
                  </a:lnTo>
                  <a:lnTo>
                    <a:pt x="589" y="527"/>
                  </a:lnTo>
                  <a:lnTo>
                    <a:pt x="619" y="474"/>
                  </a:lnTo>
                  <a:lnTo>
                    <a:pt x="626" y="466"/>
                  </a:lnTo>
                  <a:lnTo>
                    <a:pt x="626" y="459"/>
                  </a:lnTo>
                  <a:lnTo>
                    <a:pt x="633" y="451"/>
                  </a:lnTo>
                  <a:lnTo>
                    <a:pt x="663" y="451"/>
                  </a:lnTo>
                  <a:lnTo>
                    <a:pt x="670" y="459"/>
                  </a:lnTo>
                  <a:lnTo>
                    <a:pt x="670" y="474"/>
                  </a:lnTo>
                  <a:lnTo>
                    <a:pt x="655" y="519"/>
                  </a:lnTo>
                  <a:lnTo>
                    <a:pt x="626" y="579"/>
                  </a:lnTo>
                  <a:lnTo>
                    <a:pt x="567" y="639"/>
                  </a:lnTo>
                  <a:lnTo>
                    <a:pt x="493" y="685"/>
                  </a:lnTo>
                  <a:lnTo>
                    <a:pt x="405" y="707"/>
                  </a:lnTo>
                  <a:lnTo>
                    <a:pt x="361" y="700"/>
                  </a:lnTo>
                  <a:lnTo>
                    <a:pt x="324" y="677"/>
                  </a:lnTo>
                  <a:lnTo>
                    <a:pt x="280" y="639"/>
                  </a:lnTo>
                  <a:lnTo>
                    <a:pt x="258" y="624"/>
                  </a:lnTo>
                  <a:lnTo>
                    <a:pt x="243" y="609"/>
                  </a:lnTo>
                  <a:lnTo>
                    <a:pt x="228" y="609"/>
                  </a:lnTo>
                  <a:lnTo>
                    <a:pt x="221" y="602"/>
                  </a:lnTo>
                  <a:lnTo>
                    <a:pt x="199" y="602"/>
                  </a:lnTo>
                  <a:lnTo>
                    <a:pt x="147" y="609"/>
                  </a:lnTo>
                  <a:lnTo>
                    <a:pt x="103" y="639"/>
                  </a:lnTo>
                  <a:lnTo>
                    <a:pt x="59" y="692"/>
                  </a:lnTo>
                  <a:lnTo>
                    <a:pt x="44" y="707"/>
                  </a:lnTo>
                  <a:lnTo>
                    <a:pt x="14" y="707"/>
                  </a:lnTo>
                  <a:lnTo>
                    <a:pt x="0" y="700"/>
                  </a:lnTo>
                  <a:lnTo>
                    <a:pt x="0" y="692"/>
                  </a:lnTo>
                  <a:lnTo>
                    <a:pt x="7" y="669"/>
                  </a:lnTo>
                  <a:lnTo>
                    <a:pt x="36" y="632"/>
                  </a:lnTo>
                  <a:lnTo>
                    <a:pt x="81" y="579"/>
                  </a:lnTo>
                  <a:lnTo>
                    <a:pt x="199" y="459"/>
                  </a:lnTo>
                  <a:lnTo>
                    <a:pt x="250" y="414"/>
                  </a:lnTo>
                  <a:lnTo>
                    <a:pt x="398" y="293"/>
                  </a:lnTo>
                  <a:lnTo>
                    <a:pt x="449" y="248"/>
                  </a:lnTo>
                  <a:lnTo>
                    <a:pt x="486" y="211"/>
                  </a:lnTo>
                  <a:lnTo>
                    <a:pt x="515" y="188"/>
                  </a:lnTo>
                  <a:lnTo>
                    <a:pt x="538" y="166"/>
                  </a:lnTo>
                  <a:lnTo>
                    <a:pt x="508" y="166"/>
                  </a:lnTo>
                  <a:lnTo>
                    <a:pt x="464" y="158"/>
                  </a:lnTo>
                  <a:lnTo>
                    <a:pt x="405" y="151"/>
                  </a:lnTo>
                  <a:lnTo>
                    <a:pt x="346" y="135"/>
                  </a:lnTo>
                  <a:lnTo>
                    <a:pt x="280" y="135"/>
                  </a:lnTo>
                  <a:lnTo>
                    <a:pt x="243" y="143"/>
                  </a:lnTo>
                  <a:lnTo>
                    <a:pt x="206" y="158"/>
                  </a:lnTo>
                  <a:lnTo>
                    <a:pt x="169" y="196"/>
                  </a:lnTo>
                  <a:lnTo>
                    <a:pt x="169" y="203"/>
                  </a:lnTo>
                  <a:lnTo>
                    <a:pt x="162" y="211"/>
                  </a:lnTo>
                  <a:lnTo>
                    <a:pt x="140" y="211"/>
                  </a:lnTo>
                  <a:lnTo>
                    <a:pt x="125" y="196"/>
                  </a:lnTo>
                  <a:lnTo>
                    <a:pt x="125" y="188"/>
                  </a:lnTo>
                  <a:lnTo>
                    <a:pt x="132" y="151"/>
                  </a:lnTo>
                  <a:lnTo>
                    <a:pt x="162" y="105"/>
                  </a:lnTo>
                  <a:lnTo>
                    <a:pt x="206" y="60"/>
                  </a:lnTo>
                  <a:lnTo>
                    <a:pt x="258" y="23"/>
                  </a:lnTo>
                  <a:lnTo>
                    <a:pt x="324" y="8"/>
                  </a:lnTo>
                  <a:lnTo>
                    <a:pt x="353" y="15"/>
                  </a:lnTo>
                  <a:lnTo>
                    <a:pt x="398" y="30"/>
                  </a:lnTo>
                  <a:lnTo>
                    <a:pt x="442" y="68"/>
                  </a:lnTo>
                  <a:lnTo>
                    <a:pt x="464" y="90"/>
                  </a:lnTo>
                  <a:lnTo>
                    <a:pt x="508" y="113"/>
                  </a:lnTo>
                  <a:lnTo>
                    <a:pt x="523" y="113"/>
                  </a:lnTo>
                  <a:lnTo>
                    <a:pt x="560" y="105"/>
                  </a:lnTo>
                  <a:lnTo>
                    <a:pt x="604" y="75"/>
                  </a:lnTo>
                  <a:lnTo>
                    <a:pt x="641" y="15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2684" y="3509"/>
              <a:ext cx="531" cy="714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332" y="7"/>
                </a:cxn>
                <a:cxn ang="0">
                  <a:pos x="406" y="37"/>
                </a:cxn>
                <a:cxn ang="0">
                  <a:pos x="472" y="75"/>
                </a:cxn>
                <a:cxn ang="0">
                  <a:pos x="509" y="135"/>
                </a:cxn>
                <a:cxn ang="0">
                  <a:pos x="516" y="210"/>
                </a:cxn>
                <a:cxn ang="0">
                  <a:pos x="509" y="286"/>
                </a:cxn>
                <a:cxn ang="0">
                  <a:pos x="464" y="346"/>
                </a:cxn>
                <a:cxn ang="0">
                  <a:pos x="406" y="398"/>
                </a:cxn>
                <a:cxn ang="0">
                  <a:pos x="339" y="451"/>
                </a:cxn>
                <a:cxn ang="0">
                  <a:pos x="236" y="526"/>
                </a:cxn>
                <a:cxn ang="0">
                  <a:pos x="126" y="609"/>
                </a:cxn>
                <a:cxn ang="0">
                  <a:pos x="420" y="609"/>
                </a:cxn>
                <a:cxn ang="0">
                  <a:pos x="435" y="602"/>
                </a:cxn>
                <a:cxn ang="0">
                  <a:pos x="442" y="602"/>
                </a:cxn>
                <a:cxn ang="0">
                  <a:pos x="450" y="586"/>
                </a:cxn>
                <a:cxn ang="0">
                  <a:pos x="472" y="519"/>
                </a:cxn>
                <a:cxn ang="0">
                  <a:pos x="472" y="504"/>
                </a:cxn>
                <a:cxn ang="0">
                  <a:pos x="516" y="504"/>
                </a:cxn>
                <a:cxn ang="0">
                  <a:pos x="531" y="511"/>
                </a:cxn>
                <a:cxn ang="0">
                  <a:pos x="494" y="714"/>
                </a:cxn>
                <a:cxn ang="0">
                  <a:pos x="8" y="714"/>
                </a:cxn>
                <a:cxn ang="0">
                  <a:pos x="8" y="677"/>
                </a:cxn>
                <a:cxn ang="0">
                  <a:pos x="15" y="669"/>
                </a:cxn>
                <a:cxn ang="0">
                  <a:pos x="273" y="444"/>
                </a:cxn>
                <a:cxn ang="0">
                  <a:pos x="347" y="368"/>
                </a:cxn>
                <a:cxn ang="0">
                  <a:pos x="398" y="293"/>
                </a:cxn>
                <a:cxn ang="0">
                  <a:pos x="413" y="210"/>
                </a:cxn>
                <a:cxn ang="0">
                  <a:pos x="398" y="143"/>
                </a:cxn>
                <a:cxn ang="0">
                  <a:pos x="354" y="90"/>
                </a:cxn>
                <a:cxn ang="0">
                  <a:pos x="295" y="53"/>
                </a:cxn>
                <a:cxn ang="0">
                  <a:pos x="221" y="45"/>
                </a:cxn>
                <a:cxn ang="0">
                  <a:pos x="155" y="60"/>
                </a:cxn>
                <a:cxn ang="0">
                  <a:pos x="96" y="83"/>
                </a:cxn>
                <a:cxn ang="0">
                  <a:pos x="59" y="128"/>
                </a:cxn>
                <a:cxn ang="0">
                  <a:pos x="74" y="128"/>
                </a:cxn>
                <a:cxn ang="0">
                  <a:pos x="96" y="135"/>
                </a:cxn>
                <a:cxn ang="0">
                  <a:pos x="103" y="150"/>
                </a:cxn>
                <a:cxn ang="0">
                  <a:pos x="118" y="165"/>
                </a:cxn>
                <a:cxn ang="0">
                  <a:pos x="118" y="210"/>
                </a:cxn>
                <a:cxn ang="0">
                  <a:pos x="103" y="233"/>
                </a:cxn>
                <a:cxn ang="0">
                  <a:pos x="96" y="248"/>
                </a:cxn>
                <a:cxn ang="0">
                  <a:pos x="74" y="256"/>
                </a:cxn>
                <a:cxn ang="0">
                  <a:pos x="52" y="256"/>
                </a:cxn>
                <a:cxn ang="0">
                  <a:pos x="22" y="241"/>
                </a:cxn>
                <a:cxn ang="0">
                  <a:pos x="15" y="225"/>
                </a:cxn>
                <a:cxn ang="0">
                  <a:pos x="0" y="210"/>
                </a:cxn>
                <a:cxn ang="0">
                  <a:pos x="0" y="188"/>
                </a:cxn>
                <a:cxn ang="0">
                  <a:pos x="15" y="113"/>
                </a:cxn>
                <a:cxn ang="0">
                  <a:pos x="67" y="53"/>
                </a:cxn>
                <a:cxn ang="0">
                  <a:pos x="148" y="15"/>
                </a:cxn>
                <a:cxn ang="0">
                  <a:pos x="243" y="0"/>
                </a:cxn>
              </a:cxnLst>
              <a:rect l="0" t="0" r="r" b="b"/>
              <a:pathLst>
                <a:path w="531" h="714">
                  <a:moveTo>
                    <a:pt x="243" y="0"/>
                  </a:moveTo>
                  <a:lnTo>
                    <a:pt x="332" y="7"/>
                  </a:lnTo>
                  <a:lnTo>
                    <a:pt x="406" y="37"/>
                  </a:lnTo>
                  <a:lnTo>
                    <a:pt x="472" y="75"/>
                  </a:lnTo>
                  <a:lnTo>
                    <a:pt x="509" y="135"/>
                  </a:lnTo>
                  <a:lnTo>
                    <a:pt x="516" y="210"/>
                  </a:lnTo>
                  <a:lnTo>
                    <a:pt x="509" y="286"/>
                  </a:lnTo>
                  <a:lnTo>
                    <a:pt x="464" y="346"/>
                  </a:lnTo>
                  <a:lnTo>
                    <a:pt x="406" y="398"/>
                  </a:lnTo>
                  <a:lnTo>
                    <a:pt x="339" y="451"/>
                  </a:lnTo>
                  <a:lnTo>
                    <a:pt x="236" y="526"/>
                  </a:lnTo>
                  <a:lnTo>
                    <a:pt x="126" y="609"/>
                  </a:lnTo>
                  <a:lnTo>
                    <a:pt x="420" y="609"/>
                  </a:lnTo>
                  <a:lnTo>
                    <a:pt x="435" y="602"/>
                  </a:lnTo>
                  <a:lnTo>
                    <a:pt x="442" y="602"/>
                  </a:lnTo>
                  <a:lnTo>
                    <a:pt x="450" y="586"/>
                  </a:lnTo>
                  <a:lnTo>
                    <a:pt x="472" y="519"/>
                  </a:lnTo>
                  <a:lnTo>
                    <a:pt x="472" y="504"/>
                  </a:lnTo>
                  <a:lnTo>
                    <a:pt x="516" y="504"/>
                  </a:lnTo>
                  <a:lnTo>
                    <a:pt x="531" y="511"/>
                  </a:lnTo>
                  <a:lnTo>
                    <a:pt x="494" y="714"/>
                  </a:lnTo>
                  <a:lnTo>
                    <a:pt x="8" y="714"/>
                  </a:lnTo>
                  <a:lnTo>
                    <a:pt x="8" y="677"/>
                  </a:lnTo>
                  <a:lnTo>
                    <a:pt x="15" y="669"/>
                  </a:lnTo>
                  <a:lnTo>
                    <a:pt x="273" y="444"/>
                  </a:lnTo>
                  <a:lnTo>
                    <a:pt x="347" y="368"/>
                  </a:lnTo>
                  <a:lnTo>
                    <a:pt x="398" y="293"/>
                  </a:lnTo>
                  <a:lnTo>
                    <a:pt x="413" y="210"/>
                  </a:lnTo>
                  <a:lnTo>
                    <a:pt x="398" y="143"/>
                  </a:lnTo>
                  <a:lnTo>
                    <a:pt x="354" y="90"/>
                  </a:lnTo>
                  <a:lnTo>
                    <a:pt x="295" y="53"/>
                  </a:lnTo>
                  <a:lnTo>
                    <a:pt x="221" y="45"/>
                  </a:lnTo>
                  <a:lnTo>
                    <a:pt x="155" y="60"/>
                  </a:lnTo>
                  <a:lnTo>
                    <a:pt x="96" y="83"/>
                  </a:lnTo>
                  <a:lnTo>
                    <a:pt x="59" y="128"/>
                  </a:lnTo>
                  <a:lnTo>
                    <a:pt x="74" y="128"/>
                  </a:lnTo>
                  <a:lnTo>
                    <a:pt x="96" y="135"/>
                  </a:lnTo>
                  <a:lnTo>
                    <a:pt x="103" y="150"/>
                  </a:lnTo>
                  <a:lnTo>
                    <a:pt x="118" y="165"/>
                  </a:lnTo>
                  <a:lnTo>
                    <a:pt x="118" y="210"/>
                  </a:lnTo>
                  <a:lnTo>
                    <a:pt x="103" y="233"/>
                  </a:lnTo>
                  <a:lnTo>
                    <a:pt x="96" y="248"/>
                  </a:lnTo>
                  <a:lnTo>
                    <a:pt x="74" y="256"/>
                  </a:lnTo>
                  <a:lnTo>
                    <a:pt x="52" y="256"/>
                  </a:lnTo>
                  <a:lnTo>
                    <a:pt x="22" y="241"/>
                  </a:lnTo>
                  <a:lnTo>
                    <a:pt x="15" y="225"/>
                  </a:lnTo>
                  <a:lnTo>
                    <a:pt x="0" y="210"/>
                  </a:lnTo>
                  <a:lnTo>
                    <a:pt x="0" y="188"/>
                  </a:lnTo>
                  <a:lnTo>
                    <a:pt x="15" y="113"/>
                  </a:lnTo>
                  <a:lnTo>
                    <a:pt x="67" y="53"/>
                  </a:lnTo>
                  <a:lnTo>
                    <a:pt x="148" y="15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4327" y="2591"/>
              <a:ext cx="1423" cy="1459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0" y="0"/>
                </a:cxn>
                <a:cxn ang="0">
                  <a:pos x="745" y="15"/>
                </a:cxn>
                <a:cxn ang="0">
                  <a:pos x="745" y="23"/>
                </a:cxn>
                <a:cxn ang="0">
                  <a:pos x="752" y="46"/>
                </a:cxn>
                <a:cxn ang="0">
                  <a:pos x="752" y="685"/>
                </a:cxn>
                <a:cxn ang="0">
                  <a:pos x="1349" y="692"/>
                </a:cxn>
                <a:cxn ang="0">
                  <a:pos x="1386" y="692"/>
                </a:cxn>
                <a:cxn ang="0">
                  <a:pos x="1415" y="707"/>
                </a:cxn>
                <a:cxn ang="0">
                  <a:pos x="1423" y="715"/>
                </a:cxn>
                <a:cxn ang="0">
                  <a:pos x="1423" y="752"/>
                </a:cxn>
                <a:cxn ang="0">
                  <a:pos x="1415" y="767"/>
                </a:cxn>
                <a:cxn ang="0">
                  <a:pos x="1401" y="775"/>
                </a:cxn>
                <a:cxn ang="0">
                  <a:pos x="1393" y="782"/>
                </a:cxn>
                <a:cxn ang="0">
                  <a:pos x="752" y="782"/>
                </a:cxn>
                <a:cxn ang="0">
                  <a:pos x="752" y="1422"/>
                </a:cxn>
                <a:cxn ang="0">
                  <a:pos x="745" y="1437"/>
                </a:cxn>
                <a:cxn ang="0">
                  <a:pos x="745" y="1452"/>
                </a:cxn>
                <a:cxn ang="0">
                  <a:pos x="730" y="1459"/>
                </a:cxn>
                <a:cxn ang="0">
                  <a:pos x="701" y="1459"/>
                </a:cxn>
                <a:cxn ang="0">
                  <a:pos x="686" y="1452"/>
                </a:cxn>
                <a:cxn ang="0">
                  <a:pos x="678" y="1437"/>
                </a:cxn>
                <a:cxn ang="0">
                  <a:pos x="671" y="1429"/>
                </a:cxn>
                <a:cxn ang="0">
                  <a:pos x="671" y="775"/>
                </a:cxn>
                <a:cxn ang="0">
                  <a:pos x="37" y="775"/>
                </a:cxn>
                <a:cxn ang="0">
                  <a:pos x="8" y="760"/>
                </a:cxn>
                <a:cxn ang="0">
                  <a:pos x="0" y="752"/>
                </a:cxn>
                <a:cxn ang="0">
                  <a:pos x="0" y="715"/>
                </a:cxn>
                <a:cxn ang="0">
                  <a:pos x="8" y="700"/>
                </a:cxn>
                <a:cxn ang="0">
                  <a:pos x="23" y="692"/>
                </a:cxn>
                <a:cxn ang="0">
                  <a:pos x="30" y="685"/>
                </a:cxn>
                <a:cxn ang="0">
                  <a:pos x="671" y="685"/>
                </a:cxn>
                <a:cxn ang="0">
                  <a:pos x="671" y="38"/>
                </a:cxn>
                <a:cxn ang="0">
                  <a:pos x="686" y="8"/>
                </a:cxn>
                <a:cxn ang="0">
                  <a:pos x="693" y="0"/>
                </a:cxn>
              </a:cxnLst>
              <a:rect l="0" t="0" r="r" b="b"/>
              <a:pathLst>
                <a:path w="1423" h="1459">
                  <a:moveTo>
                    <a:pt x="693" y="0"/>
                  </a:moveTo>
                  <a:lnTo>
                    <a:pt x="730" y="0"/>
                  </a:lnTo>
                  <a:lnTo>
                    <a:pt x="745" y="15"/>
                  </a:lnTo>
                  <a:lnTo>
                    <a:pt x="745" y="23"/>
                  </a:lnTo>
                  <a:lnTo>
                    <a:pt x="752" y="46"/>
                  </a:lnTo>
                  <a:lnTo>
                    <a:pt x="752" y="685"/>
                  </a:lnTo>
                  <a:lnTo>
                    <a:pt x="1349" y="692"/>
                  </a:lnTo>
                  <a:lnTo>
                    <a:pt x="1386" y="692"/>
                  </a:lnTo>
                  <a:lnTo>
                    <a:pt x="1415" y="707"/>
                  </a:lnTo>
                  <a:lnTo>
                    <a:pt x="1423" y="715"/>
                  </a:lnTo>
                  <a:lnTo>
                    <a:pt x="1423" y="752"/>
                  </a:lnTo>
                  <a:lnTo>
                    <a:pt x="1415" y="767"/>
                  </a:lnTo>
                  <a:lnTo>
                    <a:pt x="1401" y="775"/>
                  </a:lnTo>
                  <a:lnTo>
                    <a:pt x="1393" y="782"/>
                  </a:lnTo>
                  <a:lnTo>
                    <a:pt x="752" y="782"/>
                  </a:lnTo>
                  <a:lnTo>
                    <a:pt x="752" y="1422"/>
                  </a:lnTo>
                  <a:lnTo>
                    <a:pt x="745" y="1437"/>
                  </a:lnTo>
                  <a:lnTo>
                    <a:pt x="745" y="1452"/>
                  </a:lnTo>
                  <a:lnTo>
                    <a:pt x="730" y="1459"/>
                  </a:lnTo>
                  <a:lnTo>
                    <a:pt x="701" y="1459"/>
                  </a:lnTo>
                  <a:lnTo>
                    <a:pt x="686" y="1452"/>
                  </a:lnTo>
                  <a:lnTo>
                    <a:pt x="678" y="1437"/>
                  </a:lnTo>
                  <a:lnTo>
                    <a:pt x="671" y="1429"/>
                  </a:lnTo>
                  <a:lnTo>
                    <a:pt x="671" y="775"/>
                  </a:lnTo>
                  <a:lnTo>
                    <a:pt x="37" y="775"/>
                  </a:lnTo>
                  <a:lnTo>
                    <a:pt x="8" y="760"/>
                  </a:lnTo>
                  <a:lnTo>
                    <a:pt x="0" y="752"/>
                  </a:lnTo>
                  <a:lnTo>
                    <a:pt x="0" y="715"/>
                  </a:lnTo>
                  <a:lnTo>
                    <a:pt x="8" y="700"/>
                  </a:lnTo>
                  <a:lnTo>
                    <a:pt x="23" y="692"/>
                  </a:lnTo>
                  <a:lnTo>
                    <a:pt x="30" y="685"/>
                  </a:lnTo>
                  <a:lnTo>
                    <a:pt x="671" y="685"/>
                  </a:lnTo>
                  <a:lnTo>
                    <a:pt x="671" y="38"/>
                  </a:lnTo>
                  <a:lnTo>
                    <a:pt x="686" y="8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6686" y="1930"/>
              <a:ext cx="1046" cy="1098"/>
            </a:xfrm>
            <a:custGeom>
              <a:avLst/>
              <a:gdLst/>
              <a:ahLst/>
              <a:cxnLst>
                <a:cxn ang="0">
                  <a:pos x="501" y="0"/>
                </a:cxn>
                <a:cxn ang="0">
                  <a:pos x="523" y="0"/>
                </a:cxn>
                <a:cxn ang="0">
                  <a:pos x="537" y="7"/>
                </a:cxn>
                <a:cxn ang="0">
                  <a:pos x="552" y="37"/>
                </a:cxn>
                <a:cxn ang="0">
                  <a:pos x="560" y="37"/>
                </a:cxn>
                <a:cxn ang="0">
                  <a:pos x="899" y="985"/>
                </a:cxn>
                <a:cxn ang="0">
                  <a:pos x="928" y="1030"/>
                </a:cxn>
                <a:cxn ang="0">
                  <a:pos x="972" y="1045"/>
                </a:cxn>
                <a:cxn ang="0">
                  <a:pos x="1046" y="1045"/>
                </a:cxn>
                <a:cxn ang="0">
                  <a:pos x="1046" y="1098"/>
                </a:cxn>
                <a:cxn ang="0">
                  <a:pos x="1016" y="1098"/>
                </a:cxn>
                <a:cxn ang="0">
                  <a:pos x="965" y="1090"/>
                </a:cxn>
                <a:cxn ang="0">
                  <a:pos x="788" y="1090"/>
                </a:cxn>
                <a:cxn ang="0">
                  <a:pos x="707" y="1098"/>
                </a:cxn>
                <a:cxn ang="0">
                  <a:pos x="626" y="1098"/>
                </a:cxn>
                <a:cxn ang="0">
                  <a:pos x="626" y="1045"/>
                </a:cxn>
                <a:cxn ang="0">
                  <a:pos x="663" y="1045"/>
                </a:cxn>
                <a:cxn ang="0">
                  <a:pos x="707" y="1037"/>
                </a:cxn>
                <a:cxn ang="0">
                  <a:pos x="736" y="1022"/>
                </a:cxn>
                <a:cxn ang="0">
                  <a:pos x="751" y="1000"/>
                </a:cxn>
                <a:cxn ang="0">
                  <a:pos x="751" y="985"/>
                </a:cxn>
                <a:cxn ang="0">
                  <a:pos x="744" y="970"/>
                </a:cxn>
                <a:cxn ang="0">
                  <a:pos x="471" y="210"/>
                </a:cxn>
                <a:cxn ang="0">
                  <a:pos x="213" y="940"/>
                </a:cxn>
                <a:cxn ang="0">
                  <a:pos x="206" y="955"/>
                </a:cxn>
                <a:cxn ang="0">
                  <a:pos x="206" y="970"/>
                </a:cxn>
                <a:cxn ang="0">
                  <a:pos x="221" y="1007"/>
                </a:cxn>
                <a:cxn ang="0">
                  <a:pos x="257" y="1037"/>
                </a:cxn>
                <a:cxn ang="0">
                  <a:pos x="324" y="1045"/>
                </a:cxn>
                <a:cxn ang="0">
                  <a:pos x="324" y="1098"/>
                </a:cxn>
                <a:cxn ang="0">
                  <a:pos x="272" y="1098"/>
                </a:cxn>
                <a:cxn ang="0">
                  <a:pos x="206" y="1090"/>
                </a:cxn>
                <a:cxn ang="0">
                  <a:pos x="73" y="1090"/>
                </a:cxn>
                <a:cxn ang="0">
                  <a:pos x="0" y="1098"/>
                </a:cxn>
                <a:cxn ang="0">
                  <a:pos x="0" y="1045"/>
                </a:cxn>
                <a:cxn ang="0">
                  <a:pos x="51" y="1045"/>
                </a:cxn>
                <a:cxn ang="0">
                  <a:pos x="88" y="1030"/>
                </a:cxn>
                <a:cxn ang="0">
                  <a:pos x="125" y="1000"/>
                </a:cxn>
                <a:cxn ang="0">
                  <a:pos x="154" y="947"/>
                </a:cxn>
                <a:cxn ang="0">
                  <a:pos x="478" y="37"/>
                </a:cxn>
                <a:cxn ang="0">
                  <a:pos x="478" y="22"/>
                </a:cxn>
                <a:cxn ang="0">
                  <a:pos x="486" y="7"/>
                </a:cxn>
                <a:cxn ang="0">
                  <a:pos x="501" y="0"/>
                </a:cxn>
              </a:cxnLst>
              <a:rect l="0" t="0" r="r" b="b"/>
              <a:pathLst>
                <a:path w="1046" h="1098">
                  <a:moveTo>
                    <a:pt x="501" y="0"/>
                  </a:moveTo>
                  <a:lnTo>
                    <a:pt x="523" y="0"/>
                  </a:lnTo>
                  <a:lnTo>
                    <a:pt x="537" y="7"/>
                  </a:lnTo>
                  <a:lnTo>
                    <a:pt x="552" y="37"/>
                  </a:lnTo>
                  <a:lnTo>
                    <a:pt x="560" y="37"/>
                  </a:lnTo>
                  <a:lnTo>
                    <a:pt x="899" y="985"/>
                  </a:lnTo>
                  <a:lnTo>
                    <a:pt x="928" y="1030"/>
                  </a:lnTo>
                  <a:lnTo>
                    <a:pt x="972" y="1045"/>
                  </a:lnTo>
                  <a:lnTo>
                    <a:pt x="1046" y="1045"/>
                  </a:lnTo>
                  <a:lnTo>
                    <a:pt x="1046" y="1098"/>
                  </a:lnTo>
                  <a:lnTo>
                    <a:pt x="1016" y="1098"/>
                  </a:lnTo>
                  <a:lnTo>
                    <a:pt x="965" y="1090"/>
                  </a:lnTo>
                  <a:lnTo>
                    <a:pt x="788" y="1090"/>
                  </a:lnTo>
                  <a:lnTo>
                    <a:pt x="707" y="1098"/>
                  </a:lnTo>
                  <a:lnTo>
                    <a:pt x="626" y="1098"/>
                  </a:lnTo>
                  <a:lnTo>
                    <a:pt x="626" y="1045"/>
                  </a:lnTo>
                  <a:lnTo>
                    <a:pt x="663" y="1045"/>
                  </a:lnTo>
                  <a:lnTo>
                    <a:pt x="707" y="1037"/>
                  </a:lnTo>
                  <a:lnTo>
                    <a:pt x="736" y="1022"/>
                  </a:lnTo>
                  <a:lnTo>
                    <a:pt x="751" y="1000"/>
                  </a:lnTo>
                  <a:lnTo>
                    <a:pt x="751" y="985"/>
                  </a:lnTo>
                  <a:lnTo>
                    <a:pt x="744" y="970"/>
                  </a:lnTo>
                  <a:lnTo>
                    <a:pt x="471" y="210"/>
                  </a:lnTo>
                  <a:lnTo>
                    <a:pt x="213" y="940"/>
                  </a:lnTo>
                  <a:lnTo>
                    <a:pt x="206" y="955"/>
                  </a:lnTo>
                  <a:lnTo>
                    <a:pt x="206" y="970"/>
                  </a:lnTo>
                  <a:lnTo>
                    <a:pt x="221" y="1007"/>
                  </a:lnTo>
                  <a:lnTo>
                    <a:pt x="257" y="1037"/>
                  </a:lnTo>
                  <a:lnTo>
                    <a:pt x="324" y="1045"/>
                  </a:lnTo>
                  <a:lnTo>
                    <a:pt x="324" y="1098"/>
                  </a:lnTo>
                  <a:lnTo>
                    <a:pt x="272" y="1098"/>
                  </a:lnTo>
                  <a:lnTo>
                    <a:pt x="206" y="1090"/>
                  </a:lnTo>
                  <a:lnTo>
                    <a:pt x="73" y="1090"/>
                  </a:lnTo>
                  <a:lnTo>
                    <a:pt x="0" y="1098"/>
                  </a:lnTo>
                  <a:lnTo>
                    <a:pt x="0" y="1045"/>
                  </a:lnTo>
                  <a:lnTo>
                    <a:pt x="51" y="1045"/>
                  </a:lnTo>
                  <a:lnTo>
                    <a:pt x="88" y="1030"/>
                  </a:lnTo>
                  <a:lnTo>
                    <a:pt x="125" y="1000"/>
                  </a:lnTo>
                  <a:lnTo>
                    <a:pt x="154" y="947"/>
                  </a:lnTo>
                  <a:lnTo>
                    <a:pt x="478" y="37"/>
                  </a:lnTo>
                  <a:lnTo>
                    <a:pt x="478" y="22"/>
                  </a:lnTo>
                  <a:lnTo>
                    <a:pt x="486" y="7"/>
                  </a:lnTo>
                  <a:lnTo>
                    <a:pt x="5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7872" y="1666"/>
              <a:ext cx="530" cy="715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332" y="8"/>
                </a:cxn>
                <a:cxn ang="0">
                  <a:pos x="405" y="38"/>
                </a:cxn>
                <a:cxn ang="0">
                  <a:pos x="472" y="76"/>
                </a:cxn>
                <a:cxn ang="0">
                  <a:pos x="508" y="136"/>
                </a:cxn>
                <a:cxn ang="0">
                  <a:pos x="523" y="211"/>
                </a:cxn>
                <a:cxn ang="0">
                  <a:pos x="508" y="286"/>
                </a:cxn>
                <a:cxn ang="0">
                  <a:pos x="464" y="346"/>
                </a:cxn>
                <a:cxn ang="0">
                  <a:pos x="405" y="399"/>
                </a:cxn>
                <a:cxn ang="0">
                  <a:pos x="339" y="452"/>
                </a:cxn>
                <a:cxn ang="0">
                  <a:pos x="236" y="527"/>
                </a:cxn>
                <a:cxn ang="0">
                  <a:pos x="125" y="610"/>
                </a:cxn>
                <a:cxn ang="0">
                  <a:pos x="420" y="610"/>
                </a:cxn>
                <a:cxn ang="0">
                  <a:pos x="435" y="602"/>
                </a:cxn>
                <a:cxn ang="0">
                  <a:pos x="442" y="602"/>
                </a:cxn>
                <a:cxn ang="0">
                  <a:pos x="449" y="587"/>
                </a:cxn>
                <a:cxn ang="0">
                  <a:pos x="472" y="519"/>
                </a:cxn>
                <a:cxn ang="0">
                  <a:pos x="472" y="504"/>
                </a:cxn>
                <a:cxn ang="0">
                  <a:pos x="516" y="504"/>
                </a:cxn>
                <a:cxn ang="0">
                  <a:pos x="530" y="512"/>
                </a:cxn>
                <a:cxn ang="0">
                  <a:pos x="494" y="715"/>
                </a:cxn>
                <a:cxn ang="0">
                  <a:pos x="7" y="715"/>
                </a:cxn>
                <a:cxn ang="0">
                  <a:pos x="7" y="677"/>
                </a:cxn>
                <a:cxn ang="0">
                  <a:pos x="15" y="670"/>
                </a:cxn>
                <a:cxn ang="0">
                  <a:pos x="273" y="444"/>
                </a:cxn>
                <a:cxn ang="0">
                  <a:pos x="346" y="369"/>
                </a:cxn>
                <a:cxn ang="0">
                  <a:pos x="398" y="294"/>
                </a:cxn>
                <a:cxn ang="0">
                  <a:pos x="413" y="211"/>
                </a:cxn>
                <a:cxn ang="0">
                  <a:pos x="398" y="143"/>
                </a:cxn>
                <a:cxn ang="0">
                  <a:pos x="354" y="91"/>
                </a:cxn>
                <a:cxn ang="0">
                  <a:pos x="295" y="53"/>
                </a:cxn>
                <a:cxn ang="0">
                  <a:pos x="221" y="45"/>
                </a:cxn>
                <a:cxn ang="0">
                  <a:pos x="155" y="61"/>
                </a:cxn>
                <a:cxn ang="0">
                  <a:pos x="96" y="83"/>
                </a:cxn>
                <a:cxn ang="0">
                  <a:pos x="59" y="128"/>
                </a:cxn>
                <a:cxn ang="0">
                  <a:pos x="74" y="128"/>
                </a:cxn>
                <a:cxn ang="0">
                  <a:pos x="96" y="136"/>
                </a:cxn>
                <a:cxn ang="0">
                  <a:pos x="103" y="151"/>
                </a:cxn>
                <a:cxn ang="0">
                  <a:pos x="118" y="166"/>
                </a:cxn>
                <a:cxn ang="0">
                  <a:pos x="118" y="211"/>
                </a:cxn>
                <a:cxn ang="0">
                  <a:pos x="103" y="233"/>
                </a:cxn>
                <a:cxn ang="0">
                  <a:pos x="96" y="249"/>
                </a:cxn>
                <a:cxn ang="0">
                  <a:pos x="74" y="256"/>
                </a:cxn>
                <a:cxn ang="0">
                  <a:pos x="51" y="256"/>
                </a:cxn>
                <a:cxn ang="0">
                  <a:pos x="22" y="241"/>
                </a:cxn>
                <a:cxn ang="0">
                  <a:pos x="15" y="226"/>
                </a:cxn>
                <a:cxn ang="0">
                  <a:pos x="0" y="211"/>
                </a:cxn>
                <a:cxn ang="0">
                  <a:pos x="0" y="188"/>
                </a:cxn>
                <a:cxn ang="0">
                  <a:pos x="15" y="113"/>
                </a:cxn>
                <a:cxn ang="0">
                  <a:pos x="66" y="53"/>
                </a:cxn>
                <a:cxn ang="0">
                  <a:pos x="147" y="15"/>
                </a:cxn>
                <a:cxn ang="0">
                  <a:pos x="243" y="0"/>
                </a:cxn>
              </a:cxnLst>
              <a:rect l="0" t="0" r="r" b="b"/>
              <a:pathLst>
                <a:path w="530" h="715">
                  <a:moveTo>
                    <a:pt x="243" y="0"/>
                  </a:moveTo>
                  <a:lnTo>
                    <a:pt x="332" y="8"/>
                  </a:lnTo>
                  <a:lnTo>
                    <a:pt x="405" y="38"/>
                  </a:lnTo>
                  <a:lnTo>
                    <a:pt x="472" y="76"/>
                  </a:lnTo>
                  <a:lnTo>
                    <a:pt x="508" y="136"/>
                  </a:lnTo>
                  <a:lnTo>
                    <a:pt x="523" y="211"/>
                  </a:lnTo>
                  <a:lnTo>
                    <a:pt x="508" y="286"/>
                  </a:lnTo>
                  <a:lnTo>
                    <a:pt x="464" y="346"/>
                  </a:lnTo>
                  <a:lnTo>
                    <a:pt x="405" y="399"/>
                  </a:lnTo>
                  <a:lnTo>
                    <a:pt x="339" y="452"/>
                  </a:lnTo>
                  <a:lnTo>
                    <a:pt x="236" y="527"/>
                  </a:lnTo>
                  <a:lnTo>
                    <a:pt x="125" y="610"/>
                  </a:lnTo>
                  <a:lnTo>
                    <a:pt x="420" y="610"/>
                  </a:lnTo>
                  <a:lnTo>
                    <a:pt x="435" y="602"/>
                  </a:lnTo>
                  <a:lnTo>
                    <a:pt x="442" y="602"/>
                  </a:lnTo>
                  <a:lnTo>
                    <a:pt x="449" y="587"/>
                  </a:lnTo>
                  <a:lnTo>
                    <a:pt x="472" y="519"/>
                  </a:lnTo>
                  <a:lnTo>
                    <a:pt x="472" y="504"/>
                  </a:lnTo>
                  <a:lnTo>
                    <a:pt x="516" y="504"/>
                  </a:lnTo>
                  <a:lnTo>
                    <a:pt x="530" y="512"/>
                  </a:lnTo>
                  <a:lnTo>
                    <a:pt x="494" y="715"/>
                  </a:lnTo>
                  <a:lnTo>
                    <a:pt x="7" y="715"/>
                  </a:lnTo>
                  <a:lnTo>
                    <a:pt x="7" y="677"/>
                  </a:lnTo>
                  <a:lnTo>
                    <a:pt x="15" y="670"/>
                  </a:lnTo>
                  <a:lnTo>
                    <a:pt x="273" y="444"/>
                  </a:lnTo>
                  <a:lnTo>
                    <a:pt x="346" y="369"/>
                  </a:lnTo>
                  <a:lnTo>
                    <a:pt x="398" y="294"/>
                  </a:lnTo>
                  <a:lnTo>
                    <a:pt x="413" y="211"/>
                  </a:lnTo>
                  <a:lnTo>
                    <a:pt x="398" y="143"/>
                  </a:lnTo>
                  <a:lnTo>
                    <a:pt x="354" y="91"/>
                  </a:lnTo>
                  <a:lnTo>
                    <a:pt x="295" y="53"/>
                  </a:lnTo>
                  <a:lnTo>
                    <a:pt x="221" y="45"/>
                  </a:lnTo>
                  <a:lnTo>
                    <a:pt x="155" y="61"/>
                  </a:lnTo>
                  <a:lnTo>
                    <a:pt x="96" y="83"/>
                  </a:lnTo>
                  <a:lnTo>
                    <a:pt x="59" y="128"/>
                  </a:lnTo>
                  <a:lnTo>
                    <a:pt x="74" y="128"/>
                  </a:lnTo>
                  <a:lnTo>
                    <a:pt x="96" y="136"/>
                  </a:lnTo>
                  <a:lnTo>
                    <a:pt x="103" y="151"/>
                  </a:lnTo>
                  <a:lnTo>
                    <a:pt x="118" y="166"/>
                  </a:lnTo>
                  <a:lnTo>
                    <a:pt x="118" y="211"/>
                  </a:lnTo>
                  <a:lnTo>
                    <a:pt x="103" y="233"/>
                  </a:lnTo>
                  <a:lnTo>
                    <a:pt x="96" y="249"/>
                  </a:lnTo>
                  <a:lnTo>
                    <a:pt x="74" y="256"/>
                  </a:lnTo>
                  <a:lnTo>
                    <a:pt x="51" y="256"/>
                  </a:lnTo>
                  <a:lnTo>
                    <a:pt x="22" y="241"/>
                  </a:lnTo>
                  <a:lnTo>
                    <a:pt x="15" y="226"/>
                  </a:lnTo>
                  <a:lnTo>
                    <a:pt x="0" y="211"/>
                  </a:lnTo>
                  <a:lnTo>
                    <a:pt x="0" y="188"/>
                  </a:lnTo>
                  <a:lnTo>
                    <a:pt x="15" y="113"/>
                  </a:lnTo>
                  <a:lnTo>
                    <a:pt x="66" y="53"/>
                  </a:lnTo>
                  <a:lnTo>
                    <a:pt x="147" y="15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16546" y="3291"/>
              <a:ext cx="2011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16855" y="3960"/>
              <a:ext cx="700" cy="707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700" y="15"/>
                </a:cxn>
                <a:cxn ang="0">
                  <a:pos x="656" y="83"/>
                </a:cxn>
                <a:cxn ang="0">
                  <a:pos x="545" y="203"/>
                </a:cxn>
                <a:cxn ang="0">
                  <a:pos x="442" y="293"/>
                </a:cxn>
                <a:cxn ang="0">
                  <a:pos x="354" y="369"/>
                </a:cxn>
                <a:cxn ang="0">
                  <a:pos x="243" y="466"/>
                </a:cxn>
                <a:cxn ang="0">
                  <a:pos x="162" y="542"/>
                </a:cxn>
                <a:cxn ang="0">
                  <a:pos x="243" y="557"/>
                </a:cxn>
                <a:cxn ang="0">
                  <a:pos x="287" y="564"/>
                </a:cxn>
                <a:cxn ang="0">
                  <a:pos x="376" y="579"/>
                </a:cxn>
                <a:cxn ang="0">
                  <a:pos x="486" y="579"/>
                </a:cxn>
                <a:cxn ang="0">
                  <a:pos x="590" y="527"/>
                </a:cxn>
                <a:cxn ang="0">
                  <a:pos x="626" y="466"/>
                </a:cxn>
                <a:cxn ang="0">
                  <a:pos x="634" y="451"/>
                </a:cxn>
                <a:cxn ang="0">
                  <a:pos x="671" y="459"/>
                </a:cxn>
                <a:cxn ang="0">
                  <a:pos x="656" y="519"/>
                </a:cxn>
                <a:cxn ang="0">
                  <a:pos x="567" y="639"/>
                </a:cxn>
                <a:cxn ang="0">
                  <a:pos x="405" y="707"/>
                </a:cxn>
                <a:cxn ang="0">
                  <a:pos x="280" y="639"/>
                </a:cxn>
                <a:cxn ang="0">
                  <a:pos x="243" y="609"/>
                </a:cxn>
                <a:cxn ang="0">
                  <a:pos x="221" y="602"/>
                </a:cxn>
                <a:cxn ang="0">
                  <a:pos x="147" y="609"/>
                </a:cxn>
                <a:cxn ang="0">
                  <a:pos x="59" y="692"/>
                </a:cxn>
                <a:cxn ang="0">
                  <a:pos x="15" y="707"/>
                </a:cxn>
                <a:cxn ang="0">
                  <a:pos x="0" y="692"/>
                </a:cxn>
                <a:cxn ang="0">
                  <a:pos x="37" y="632"/>
                </a:cxn>
                <a:cxn ang="0">
                  <a:pos x="199" y="459"/>
                </a:cxn>
                <a:cxn ang="0">
                  <a:pos x="398" y="293"/>
                </a:cxn>
                <a:cxn ang="0">
                  <a:pos x="486" y="211"/>
                </a:cxn>
                <a:cxn ang="0">
                  <a:pos x="538" y="166"/>
                </a:cxn>
                <a:cxn ang="0">
                  <a:pos x="464" y="158"/>
                </a:cxn>
                <a:cxn ang="0">
                  <a:pos x="346" y="135"/>
                </a:cxn>
                <a:cxn ang="0">
                  <a:pos x="243" y="143"/>
                </a:cxn>
                <a:cxn ang="0">
                  <a:pos x="169" y="196"/>
                </a:cxn>
                <a:cxn ang="0">
                  <a:pos x="162" y="211"/>
                </a:cxn>
                <a:cxn ang="0">
                  <a:pos x="125" y="196"/>
                </a:cxn>
                <a:cxn ang="0">
                  <a:pos x="133" y="151"/>
                </a:cxn>
                <a:cxn ang="0">
                  <a:pos x="206" y="60"/>
                </a:cxn>
                <a:cxn ang="0">
                  <a:pos x="324" y="8"/>
                </a:cxn>
                <a:cxn ang="0">
                  <a:pos x="398" y="30"/>
                </a:cxn>
                <a:cxn ang="0">
                  <a:pos x="464" y="90"/>
                </a:cxn>
                <a:cxn ang="0">
                  <a:pos x="523" y="113"/>
                </a:cxn>
                <a:cxn ang="0">
                  <a:pos x="604" y="75"/>
                </a:cxn>
                <a:cxn ang="0">
                  <a:pos x="656" y="0"/>
                </a:cxn>
              </a:cxnLst>
              <a:rect l="0" t="0" r="r" b="b"/>
              <a:pathLst>
                <a:path w="700" h="707">
                  <a:moveTo>
                    <a:pt x="656" y="0"/>
                  </a:moveTo>
                  <a:lnTo>
                    <a:pt x="685" y="0"/>
                  </a:lnTo>
                  <a:lnTo>
                    <a:pt x="700" y="8"/>
                  </a:lnTo>
                  <a:lnTo>
                    <a:pt x="700" y="15"/>
                  </a:lnTo>
                  <a:lnTo>
                    <a:pt x="693" y="38"/>
                  </a:lnTo>
                  <a:lnTo>
                    <a:pt x="656" y="83"/>
                  </a:lnTo>
                  <a:lnTo>
                    <a:pt x="612" y="135"/>
                  </a:lnTo>
                  <a:lnTo>
                    <a:pt x="545" y="203"/>
                  </a:lnTo>
                  <a:lnTo>
                    <a:pt x="501" y="241"/>
                  </a:lnTo>
                  <a:lnTo>
                    <a:pt x="442" y="293"/>
                  </a:lnTo>
                  <a:lnTo>
                    <a:pt x="391" y="339"/>
                  </a:lnTo>
                  <a:lnTo>
                    <a:pt x="354" y="369"/>
                  </a:lnTo>
                  <a:lnTo>
                    <a:pt x="287" y="421"/>
                  </a:lnTo>
                  <a:lnTo>
                    <a:pt x="243" y="466"/>
                  </a:lnTo>
                  <a:lnTo>
                    <a:pt x="206" y="496"/>
                  </a:lnTo>
                  <a:lnTo>
                    <a:pt x="162" y="542"/>
                  </a:lnTo>
                  <a:lnTo>
                    <a:pt x="169" y="557"/>
                  </a:lnTo>
                  <a:lnTo>
                    <a:pt x="243" y="557"/>
                  </a:lnTo>
                  <a:lnTo>
                    <a:pt x="265" y="564"/>
                  </a:lnTo>
                  <a:lnTo>
                    <a:pt x="287" y="564"/>
                  </a:lnTo>
                  <a:lnTo>
                    <a:pt x="317" y="572"/>
                  </a:lnTo>
                  <a:lnTo>
                    <a:pt x="376" y="579"/>
                  </a:lnTo>
                  <a:lnTo>
                    <a:pt x="427" y="587"/>
                  </a:lnTo>
                  <a:lnTo>
                    <a:pt x="486" y="579"/>
                  </a:lnTo>
                  <a:lnTo>
                    <a:pt x="538" y="557"/>
                  </a:lnTo>
                  <a:lnTo>
                    <a:pt x="590" y="527"/>
                  </a:lnTo>
                  <a:lnTo>
                    <a:pt x="619" y="474"/>
                  </a:lnTo>
                  <a:lnTo>
                    <a:pt x="626" y="466"/>
                  </a:lnTo>
                  <a:lnTo>
                    <a:pt x="626" y="459"/>
                  </a:lnTo>
                  <a:lnTo>
                    <a:pt x="634" y="451"/>
                  </a:lnTo>
                  <a:lnTo>
                    <a:pt x="663" y="451"/>
                  </a:lnTo>
                  <a:lnTo>
                    <a:pt x="671" y="459"/>
                  </a:lnTo>
                  <a:lnTo>
                    <a:pt x="671" y="474"/>
                  </a:lnTo>
                  <a:lnTo>
                    <a:pt x="656" y="519"/>
                  </a:lnTo>
                  <a:lnTo>
                    <a:pt x="626" y="579"/>
                  </a:lnTo>
                  <a:lnTo>
                    <a:pt x="567" y="639"/>
                  </a:lnTo>
                  <a:lnTo>
                    <a:pt x="494" y="685"/>
                  </a:lnTo>
                  <a:lnTo>
                    <a:pt x="405" y="707"/>
                  </a:lnTo>
                  <a:lnTo>
                    <a:pt x="346" y="692"/>
                  </a:lnTo>
                  <a:lnTo>
                    <a:pt x="280" y="639"/>
                  </a:lnTo>
                  <a:lnTo>
                    <a:pt x="258" y="624"/>
                  </a:lnTo>
                  <a:lnTo>
                    <a:pt x="243" y="609"/>
                  </a:lnTo>
                  <a:lnTo>
                    <a:pt x="228" y="609"/>
                  </a:lnTo>
                  <a:lnTo>
                    <a:pt x="221" y="602"/>
                  </a:lnTo>
                  <a:lnTo>
                    <a:pt x="199" y="602"/>
                  </a:lnTo>
                  <a:lnTo>
                    <a:pt x="147" y="609"/>
                  </a:lnTo>
                  <a:lnTo>
                    <a:pt x="103" y="639"/>
                  </a:lnTo>
                  <a:lnTo>
                    <a:pt x="59" y="692"/>
                  </a:lnTo>
                  <a:lnTo>
                    <a:pt x="44" y="707"/>
                  </a:lnTo>
                  <a:lnTo>
                    <a:pt x="15" y="707"/>
                  </a:lnTo>
                  <a:lnTo>
                    <a:pt x="0" y="700"/>
                  </a:lnTo>
                  <a:lnTo>
                    <a:pt x="0" y="692"/>
                  </a:lnTo>
                  <a:lnTo>
                    <a:pt x="7" y="669"/>
                  </a:lnTo>
                  <a:lnTo>
                    <a:pt x="37" y="632"/>
                  </a:lnTo>
                  <a:lnTo>
                    <a:pt x="81" y="579"/>
                  </a:lnTo>
                  <a:lnTo>
                    <a:pt x="199" y="459"/>
                  </a:lnTo>
                  <a:lnTo>
                    <a:pt x="251" y="414"/>
                  </a:lnTo>
                  <a:lnTo>
                    <a:pt x="398" y="293"/>
                  </a:lnTo>
                  <a:lnTo>
                    <a:pt x="450" y="248"/>
                  </a:lnTo>
                  <a:lnTo>
                    <a:pt x="486" y="211"/>
                  </a:lnTo>
                  <a:lnTo>
                    <a:pt x="516" y="188"/>
                  </a:lnTo>
                  <a:lnTo>
                    <a:pt x="538" y="166"/>
                  </a:lnTo>
                  <a:lnTo>
                    <a:pt x="508" y="166"/>
                  </a:lnTo>
                  <a:lnTo>
                    <a:pt x="464" y="158"/>
                  </a:lnTo>
                  <a:lnTo>
                    <a:pt x="405" y="151"/>
                  </a:lnTo>
                  <a:lnTo>
                    <a:pt x="346" y="135"/>
                  </a:lnTo>
                  <a:lnTo>
                    <a:pt x="280" y="135"/>
                  </a:lnTo>
                  <a:lnTo>
                    <a:pt x="243" y="143"/>
                  </a:lnTo>
                  <a:lnTo>
                    <a:pt x="206" y="158"/>
                  </a:lnTo>
                  <a:lnTo>
                    <a:pt x="169" y="196"/>
                  </a:lnTo>
                  <a:lnTo>
                    <a:pt x="169" y="203"/>
                  </a:lnTo>
                  <a:lnTo>
                    <a:pt x="162" y="211"/>
                  </a:lnTo>
                  <a:lnTo>
                    <a:pt x="140" y="211"/>
                  </a:lnTo>
                  <a:lnTo>
                    <a:pt x="125" y="196"/>
                  </a:lnTo>
                  <a:lnTo>
                    <a:pt x="125" y="188"/>
                  </a:lnTo>
                  <a:lnTo>
                    <a:pt x="133" y="151"/>
                  </a:lnTo>
                  <a:lnTo>
                    <a:pt x="162" y="105"/>
                  </a:lnTo>
                  <a:lnTo>
                    <a:pt x="206" y="60"/>
                  </a:lnTo>
                  <a:lnTo>
                    <a:pt x="258" y="23"/>
                  </a:lnTo>
                  <a:lnTo>
                    <a:pt x="324" y="8"/>
                  </a:lnTo>
                  <a:lnTo>
                    <a:pt x="354" y="15"/>
                  </a:lnTo>
                  <a:lnTo>
                    <a:pt x="398" y="30"/>
                  </a:lnTo>
                  <a:lnTo>
                    <a:pt x="442" y="68"/>
                  </a:lnTo>
                  <a:lnTo>
                    <a:pt x="464" y="90"/>
                  </a:lnTo>
                  <a:lnTo>
                    <a:pt x="508" y="113"/>
                  </a:lnTo>
                  <a:lnTo>
                    <a:pt x="523" y="113"/>
                  </a:lnTo>
                  <a:lnTo>
                    <a:pt x="560" y="105"/>
                  </a:lnTo>
                  <a:lnTo>
                    <a:pt x="604" y="75"/>
                  </a:lnTo>
                  <a:lnTo>
                    <a:pt x="641" y="15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17725" y="3494"/>
              <a:ext cx="552" cy="744"/>
            </a:xfrm>
            <a:custGeom>
              <a:avLst/>
              <a:gdLst/>
              <a:ahLst/>
              <a:cxnLst>
                <a:cxn ang="0">
                  <a:pos x="368" y="15"/>
                </a:cxn>
                <a:cxn ang="0">
                  <a:pos x="493" y="90"/>
                </a:cxn>
                <a:cxn ang="0">
                  <a:pos x="508" y="203"/>
                </a:cxn>
                <a:cxn ang="0">
                  <a:pos x="434" y="301"/>
                </a:cxn>
                <a:cxn ang="0">
                  <a:pos x="434" y="368"/>
                </a:cxn>
                <a:cxn ang="0">
                  <a:pos x="537" y="466"/>
                </a:cxn>
                <a:cxn ang="0">
                  <a:pos x="537" y="594"/>
                </a:cxn>
                <a:cxn ang="0">
                  <a:pos x="442" y="699"/>
                </a:cxn>
                <a:cxn ang="0">
                  <a:pos x="272" y="744"/>
                </a:cxn>
                <a:cxn ang="0">
                  <a:pos x="110" y="722"/>
                </a:cxn>
                <a:cxn ang="0">
                  <a:pos x="14" y="639"/>
                </a:cxn>
                <a:cxn ang="0">
                  <a:pos x="0" y="556"/>
                </a:cxn>
                <a:cxn ang="0">
                  <a:pos x="29" y="519"/>
                </a:cxn>
                <a:cxn ang="0">
                  <a:pos x="66" y="511"/>
                </a:cxn>
                <a:cxn ang="0">
                  <a:pos x="125" y="549"/>
                </a:cxn>
                <a:cxn ang="0">
                  <a:pos x="132" y="594"/>
                </a:cxn>
                <a:cxn ang="0">
                  <a:pos x="110" y="632"/>
                </a:cxn>
                <a:cxn ang="0">
                  <a:pos x="73" y="647"/>
                </a:cxn>
                <a:cxn ang="0">
                  <a:pos x="184" y="692"/>
                </a:cxn>
                <a:cxn ang="0">
                  <a:pos x="265" y="699"/>
                </a:cxn>
                <a:cxn ang="0">
                  <a:pos x="375" y="662"/>
                </a:cxn>
                <a:cxn ang="0">
                  <a:pos x="420" y="534"/>
                </a:cxn>
                <a:cxn ang="0">
                  <a:pos x="375" y="413"/>
                </a:cxn>
                <a:cxn ang="0">
                  <a:pos x="257" y="368"/>
                </a:cxn>
                <a:cxn ang="0">
                  <a:pos x="176" y="346"/>
                </a:cxn>
                <a:cxn ang="0">
                  <a:pos x="169" y="323"/>
                </a:cxn>
                <a:cxn ang="0">
                  <a:pos x="250" y="316"/>
                </a:cxn>
                <a:cxn ang="0">
                  <a:pos x="353" y="271"/>
                </a:cxn>
                <a:cxn ang="0">
                  <a:pos x="397" y="188"/>
                </a:cxn>
                <a:cxn ang="0">
                  <a:pos x="397" y="98"/>
                </a:cxn>
                <a:cxn ang="0">
                  <a:pos x="324" y="45"/>
                </a:cxn>
                <a:cxn ang="0">
                  <a:pos x="243" y="37"/>
                </a:cxn>
                <a:cxn ang="0">
                  <a:pos x="154" y="60"/>
                </a:cxn>
                <a:cxn ang="0">
                  <a:pos x="132" y="98"/>
                </a:cxn>
                <a:cxn ang="0">
                  <a:pos x="162" y="173"/>
                </a:cxn>
                <a:cxn ang="0">
                  <a:pos x="140" y="203"/>
                </a:cxn>
                <a:cxn ang="0">
                  <a:pos x="88" y="210"/>
                </a:cxn>
                <a:cxn ang="0">
                  <a:pos x="66" y="203"/>
                </a:cxn>
                <a:cxn ang="0">
                  <a:pos x="44" y="173"/>
                </a:cxn>
                <a:cxn ang="0">
                  <a:pos x="58" y="83"/>
                </a:cxn>
                <a:cxn ang="0">
                  <a:pos x="184" y="7"/>
                </a:cxn>
              </a:cxnLst>
              <a:rect l="0" t="0" r="r" b="b"/>
              <a:pathLst>
                <a:path w="552" h="744">
                  <a:moveTo>
                    <a:pt x="280" y="0"/>
                  </a:moveTo>
                  <a:lnTo>
                    <a:pt x="368" y="15"/>
                  </a:lnTo>
                  <a:lnTo>
                    <a:pt x="442" y="45"/>
                  </a:lnTo>
                  <a:lnTo>
                    <a:pt x="493" y="90"/>
                  </a:lnTo>
                  <a:lnTo>
                    <a:pt x="515" y="150"/>
                  </a:lnTo>
                  <a:lnTo>
                    <a:pt x="508" y="203"/>
                  </a:lnTo>
                  <a:lnTo>
                    <a:pt x="479" y="256"/>
                  </a:lnTo>
                  <a:lnTo>
                    <a:pt x="434" y="301"/>
                  </a:lnTo>
                  <a:lnTo>
                    <a:pt x="353" y="338"/>
                  </a:lnTo>
                  <a:lnTo>
                    <a:pt x="434" y="368"/>
                  </a:lnTo>
                  <a:lnTo>
                    <a:pt x="501" y="413"/>
                  </a:lnTo>
                  <a:lnTo>
                    <a:pt x="537" y="466"/>
                  </a:lnTo>
                  <a:lnTo>
                    <a:pt x="552" y="534"/>
                  </a:lnTo>
                  <a:lnTo>
                    <a:pt x="537" y="594"/>
                  </a:lnTo>
                  <a:lnTo>
                    <a:pt x="501" y="654"/>
                  </a:lnTo>
                  <a:lnTo>
                    <a:pt x="442" y="699"/>
                  </a:lnTo>
                  <a:lnTo>
                    <a:pt x="368" y="729"/>
                  </a:lnTo>
                  <a:lnTo>
                    <a:pt x="272" y="744"/>
                  </a:lnTo>
                  <a:lnTo>
                    <a:pt x="184" y="737"/>
                  </a:lnTo>
                  <a:lnTo>
                    <a:pt x="110" y="722"/>
                  </a:lnTo>
                  <a:lnTo>
                    <a:pt x="51" y="684"/>
                  </a:lnTo>
                  <a:lnTo>
                    <a:pt x="14" y="639"/>
                  </a:lnTo>
                  <a:lnTo>
                    <a:pt x="0" y="579"/>
                  </a:lnTo>
                  <a:lnTo>
                    <a:pt x="0" y="556"/>
                  </a:lnTo>
                  <a:lnTo>
                    <a:pt x="14" y="534"/>
                  </a:lnTo>
                  <a:lnTo>
                    <a:pt x="29" y="519"/>
                  </a:lnTo>
                  <a:lnTo>
                    <a:pt x="44" y="511"/>
                  </a:lnTo>
                  <a:lnTo>
                    <a:pt x="66" y="511"/>
                  </a:lnTo>
                  <a:lnTo>
                    <a:pt x="95" y="519"/>
                  </a:lnTo>
                  <a:lnTo>
                    <a:pt x="125" y="549"/>
                  </a:lnTo>
                  <a:lnTo>
                    <a:pt x="132" y="579"/>
                  </a:lnTo>
                  <a:lnTo>
                    <a:pt x="132" y="594"/>
                  </a:lnTo>
                  <a:lnTo>
                    <a:pt x="125" y="617"/>
                  </a:lnTo>
                  <a:lnTo>
                    <a:pt x="110" y="632"/>
                  </a:lnTo>
                  <a:lnTo>
                    <a:pt x="95" y="639"/>
                  </a:lnTo>
                  <a:lnTo>
                    <a:pt x="73" y="647"/>
                  </a:lnTo>
                  <a:lnTo>
                    <a:pt x="125" y="677"/>
                  </a:lnTo>
                  <a:lnTo>
                    <a:pt x="184" y="692"/>
                  </a:lnTo>
                  <a:lnTo>
                    <a:pt x="235" y="699"/>
                  </a:lnTo>
                  <a:lnTo>
                    <a:pt x="265" y="699"/>
                  </a:lnTo>
                  <a:lnTo>
                    <a:pt x="324" y="692"/>
                  </a:lnTo>
                  <a:lnTo>
                    <a:pt x="375" y="662"/>
                  </a:lnTo>
                  <a:lnTo>
                    <a:pt x="405" y="609"/>
                  </a:lnTo>
                  <a:lnTo>
                    <a:pt x="420" y="534"/>
                  </a:lnTo>
                  <a:lnTo>
                    <a:pt x="405" y="466"/>
                  </a:lnTo>
                  <a:lnTo>
                    <a:pt x="375" y="413"/>
                  </a:lnTo>
                  <a:lnTo>
                    <a:pt x="324" y="376"/>
                  </a:lnTo>
                  <a:lnTo>
                    <a:pt x="257" y="368"/>
                  </a:lnTo>
                  <a:lnTo>
                    <a:pt x="265" y="346"/>
                  </a:lnTo>
                  <a:lnTo>
                    <a:pt x="176" y="346"/>
                  </a:lnTo>
                  <a:lnTo>
                    <a:pt x="169" y="338"/>
                  </a:lnTo>
                  <a:lnTo>
                    <a:pt x="169" y="323"/>
                  </a:lnTo>
                  <a:lnTo>
                    <a:pt x="176" y="316"/>
                  </a:lnTo>
                  <a:lnTo>
                    <a:pt x="250" y="316"/>
                  </a:lnTo>
                  <a:lnTo>
                    <a:pt x="309" y="301"/>
                  </a:lnTo>
                  <a:lnTo>
                    <a:pt x="353" y="271"/>
                  </a:lnTo>
                  <a:lnTo>
                    <a:pt x="383" y="233"/>
                  </a:lnTo>
                  <a:lnTo>
                    <a:pt x="397" y="188"/>
                  </a:lnTo>
                  <a:lnTo>
                    <a:pt x="405" y="150"/>
                  </a:lnTo>
                  <a:lnTo>
                    <a:pt x="397" y="98"/>
                  </a:lnTo>
                  <a:lnTo>
                    <a:pt x="368" y="68"/>
                  </a:lnTo>
                  <a:lnTo>
                    <a:pt x="324" y="45"/>
                  </a:lnTo>
                  <a:lnTo>
                    <a:pt x="272" y="37"/>
                  </a:lnTo>
                  <a:lnTo>
                    <a:pt x="243" y="37"/>
                  </a:lnTo>
                  <a:lnTo>
                    <a:pt x="198" y="45"/>
                  </a:lnTo>
                  <a:lnTo>
                    <a:pt x="154" y="60"/>
                  </a:lnTo>
                  <a:lnTo>
                    <a:pt x="110" y="90"/>
                  </a:lnTo>
                  <a:lnTo>
                    <a:pt x="132" y="98"/>
                  </a:lnTo>
                  <a:lnTo>
                    <a:pt x="162" y="128"/>
                  </a:lnTo>
                  <a:lnTo>
                    <a:pt x="162" y="173"/>
                  </a:lnTo>
                  <a:lnTo>
                    <a:pt x="147" y="188"/>
                  </a:lnTo>
                  <a:lnTo>
                    <a:pt x="140" y="203"/>
                  </a:lnTo>
                  <a:lnTo>
                    <a:pt x="117" y="210"/>
                  </a:lnTo>
                  <a:lnTo>
                    <a:pt x="88" y="210"/>
                  </a:lnTo>
                  <a:lnTo>
                    <a:pt x="81" y="203"/>
                  </a:lnTo>
                  <a:lnTo>
                    <a:pt x="66" y="203"/>
                  </a:lnTo>
                  <a:lnTo>
                    <a:pt x="51" y="188"/>
                  </a:lnTo>
                  <a:lnTo>
                    <a:pt x="44" y="173"/>
                  </a:lnTo>
                  <a:lnTo>
                    <a:pt x="44" y="150"/>
                  </a:lnTo>
                  <a:lnTo>
                    <a:pt x="58" y="83"/>
                  </a:lnTo>
                  <a:lnTo>
                    <a:pt x="110" y="37"/>
                  </a:lnTo>
                  <a:lnTo>
                    <a:pt x="184" y="7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18955" y="1373"/>
              <a:ext cx="811" cy="392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6" y="0"/>
                </a:cxn>
                <a:cxn ang="0">
                  <a:pos x="81" y="8"/>
                </a:cxn>
                <a:cxn ang="0">
                  <a:pos x="125" y="45"/>
                </a:cxn>
                <a:cxn ang="0">
                  <a:pos x="214" y="135"/>
                </a:cxn>
                <a:cxn ang="0">
                  <a:pos x="243" y="173"/>
                </a:cxn>
                <a:cxn ang="0">
                  <a:pos x="405" y="391"/>
                </a:cxn>
                <a:cxn ang="0">
                  <a:pos x="538" y="632"/>
                </a:cxn>
                <a:cxn ang="0">
                  <a:pos x="641" y="880"/>
                </a:cxn>
                <a:cxn ang="0">
                  <a:pos x="722" y="1143"/>
                </a:cxn>
                <a:cxn ang="0">
                  <a:pos x="774" y="1414"/>
                </a:cxn>
                <a:cxn ang="0">
                  <a:pos x="803" y="1685"/>
                </a:cxn>
                <a:cxn ang="0">
                  <a:pos x="811" y="1955"/>
                </a:cxn>
                <a:cxn ang="0">
                  <a:pos x="811" y="1963"/>
                </a:cxn>
                <a:cxn ang="0">
                  <a:pos x="803" y="2226"/>
                </a:cxn>
                <a:cxn ang="0">
                  <a:pos x="774" y="2489"/>
                </a:cxn>
                <a:cxn ang="0">
                  <a:pos x="730" y="2738"/>
                </a:cxn>
                <a:cxn ang="0">
                  <a:pos x="671" y="2971"/>
                </a:cxn>
                <a:cxn ang="0">
                  <a:pos x="575" y="3226"/>
                </a:cxn>
                <a:cxn ang="0">
                  <a:pos x="464" y="3444"/>
                </a:cxn>
                <a:cxn ang="0">
                  <a:pos x="339" y="3632"/>
                </a:cxn>
                <a:cxn ang="0">
                  <a:pos x="214" y="3790"/>
                </a:cxn>
                <a:cxn ang="0">
                  <a:pos x="89" y="3911"/>
                </a:cxn>
                <a:cxn ang="0">
                  <a:pos x="81" y="3918"/>
                </a:cxn>
                <a:cxn ang="0">
                  <a:pos x="66" y="3926"/>
                </a:cxn>
                <a:cxn ang="0">
                  <a:pos x="15" y="3926"/>
                </a:cxn>
                <a:cxn ang="0">
                  <a:pos x="0" y="3911"/>
                </a:cxn>
                <a:cxn ang="0">
                  <a:pos x="0" y="3896"/>
                </a:cxn>
                <a:cxn ang="0">
                  <a:pos x="8" y="3888"/>
                </a:cxn>
                <a:cxn ang="0">
                  <a:pos x="148" y="3730"/>
                </a:cxn>
                <a:cxn ang="0">
                  <a:pos x="273" y="3550"/>
                </a:cxn>
                <a:cxn ang="0">
                  <a:pos x="376" y="3354"/>
                </a:cxn>
                <a:cxn ang="0">
                  <a:pos x="472" y="3129"/>
                </a:cxn>
                <a:cxn ang="0">
                  <a:pos x="545" y="2880"/>
                </a:cxn>
                <a:cxn ang="0">
                  <a:pos x="604" y="2610"/>
                </a:cxn>
                <a:cxn ang="0">
                  <a:pos x="634" y="2301"/>
                </a:cxn>
                <a:cxn ang="0">
                  <a:pos x="649" y="1963"/>
                </a:cxn>
                <a:cxn ang="0">
                  <a:pos x="641" y="1700"/>
                </a:cxn>
                <a:cxn ang="0">
                  <a:pos x="619" y="1444"/>
                </a:cxn>
                <a:cxn ang="0">
                  <a:pos x="575" y="1188"/>
                </a:cxn>
                <a:cxn ang="0">
                  <a:pos x="516" y="940"/>
                </a:cxn>
                <a:cxn ang="0">
                  <a:pos x="435" y="699"/>
                </a:cxn>
                <a:cxn ang="0">
                  <a:pos x="332" y="481"/>
                </a:cxn>
                <a:cxn ang="0">
                  <a:pos x="243" y="323"/>
                </a:cxn>
                <a:cxn ang="0">
                  <a:pos x="155" y="203"/>
                </a:cxn>
                <a:cxn ang="0">
                  <a:pos x="81" y="113"/>
                </a:cxn>
                <a:cxn ang="0">
                  <a:pos x="15" y="45"/>
                </a:cxn>
                <a:cxn ang="0">
                  <a:pos x="8" y="30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811" h="3926">
                  <a:moveTo>
                    <a:pt x="8" y="0"/>
                  </a:moveTo>
                  <a:lnTo>
                    <a:pt x="66" y="0"/>
                  </a:lnTo>
                  <a:lnTo>
                    <a:pt x="81" y="8"/>
                  </a:lnTo>
                  <a:lnTo>
                    <a:pt x="125" y="45"/>
                  </a:lnTo>
                  <a:lnTo>
                    <a:pt x="214" y="135"/>
                  </a:lnTo>
                  <a:lnTo>
                    <a:pt x="243" y="173"/>
                  </a:lnTo>
                  <a:lnTo>
                    <a:pt x="405" y="391"/>
                  </a:lnTo>
                  <a:lnTo>
                    <a:pt x="538" y="632"/>
                  </a:lnTo>
                  <a:lnTo>
                    <a:pt x="641" y="880"/>
                  </a:lnTo>
                  <a:lnTo>
                    <a:pt x="722" y="1143"/>
                  </a:lnTo>
                  <a:lnTo>
                    <a:pt x="774" y="1414"/>
                  </a:lnTo>
                  <a:lnTo>
                    <a:pt x="803" y="1685"/>
                  </a:lnTo>
                  <a:lnTo>
                    <a:pt x="811" y="1955"/>
                  </a:lnTo>
                  <a:lnTo>
                    <a:pt x="811" y="1963"/>
                  </a:lnTo>
                  <a:lnTo>
                    <a:pt x="803" y="2226"/>
                  </a:lnTo>
                  <a:lnTo>
                    <a:pt x="774" y="2489"/>
                  </a:lnTo>
                  <a:lnTo>
                    <a:pt x="730" y="2738"/>
                  </a:lnTo>
                  <a:lnTo>
                    <a:pt x="671" y="2971"/>
                  </a:lnTo>
                  <a:lnTo>
                    <a:pt x="575" y="3226"/>
                  </a:lnTo>
                  <a:lnTo>
                    <a:pt x="464" y="3444"/>
                  </a:lnTo>
                  <a:lnTo>
                    <a:pt x="339" y="3632"/>
                  </a:lnTo>
                  <a:lnTo>
                    <a:pt x="214" y="3790"/>
                  </a:lnTo>
                  <a:lnTo>
                    <a:pt x="89" y="3911"/>
                  </a:lnTo>
                  <a:lnTo>
                    <a:pt x="81" y="3918"/>
                  </a:lnTo>
                  <a:lnTo>
                    <a:pt x="66" y="3926"/>
                  </a:lnTo>
                  <a:lnTo>
                    <a:pt x="15" y="3926"/>
                  </a:lnTo>
                  <a:lnTo>
                    <a:pt x="0" y="3911"/>
                  </a:lnTo>
                  <a:lnTo>
                    <a:pt x="0" y="3896"/>
                  </a:lnTo>
                  <a:lnTo>
                    <a:pt x="8" y="3888"/>
                  </a:lnTo>
                  <a:lnTo>
                    <a:pt x="148" y="3730"/>
                  </a:lnTo>
                  <a:lnTo>
                    <a:pt x="273" y="3550"/>
                  </a:lnTo>
                  <a:lnTo>
                    <a:pt x="376" y="3354"/>
                  </a:lnTo>
                  <a:lnTo>
                    <a:pt x="472" y="3129"/>
                  </a:lnTo>
                  <a:lnTo>
                    <a:pt x="545" y="2880"/>
                  </a:lnTo>
                  <a:lnTo>
                    <a:pt x="604" y="2610"/>
                  </a:lnTo>
                  <a:lnTo>
                    <a:pt x="634" y="2301"/>
                  </a:lnTo>
                  <a:lnTo>
                    <a:pt x="649" y="1963"/>
                  </a:lnTo>
                  <a:lnTo>
                    <a:pt x="641" y="1700"/>
                  </a:lnTo>
                  <a:lnTo>
                    <a:pt x="619" y="1444"/>
                  </a:lnTo>
                  <a:lnTo>
                    <a:pt x="575" y="1188"/>
                  </a:lnTo>
                  <a:lnTo>
                    <a:pt x="516" y="940"/>
                  </a:lnTo>
                  <a:lnTo>
                    <a:pt x="435" y="699"/>
                  </a:lnTo>
                  <a:lnTo>
                    <a:pt x="332" y="481"/>
                  </a:lnTo>
                  <a:lnTo>
                    <a:pt x="243" y="323"/>
                  </a:lnTo>
                  <a:lnTo>
                    <a:pt x="155" y="203"/>
                  </a:lnTo>
                  <a:lnTo>
                    <a:pt x="81" y="113"/>
                  </a:lnTo>
                  <a:lnTo>
                    <a:pt x="15" y="45"/>
                  </a:lnTo>
                  <a:lnTo>
                    <a:pt x="8" y="30"/>
                  </a:ln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20746" y="2245"/>
              <a:ext cx="494" cy="218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6" y="0"/>
                </a:cxn>
                <a:cxn ang="0">
                  <a:pos x="494" y="8"/>
                </a:cxn>
                <a:cxn ang="0">
                  <a:pos x="494" y="31"/>
                </a:cxn>
                <a:cxn ang="0">
                  <a:pos x="464" y="61"/>
                </a:cxn>
                <a:cxn ang="0">
                  <a:pos x="346" y="204"/>
                </a:cxn>
                <a:cxn ang="0">
                  <a:pos x="258" y="361"/>
                </a:cxn>
                <a:cxn ang="0">
                  <a:pos x="191" y="534"/>
                </a:cxn>
                <a:cxn ang="0">
                  <a:pos x="147" y="715"/>
                </a:cxn>
                <a:cxn ang="0">
                  <a:pos x="125" y="903"/>
                </a:cxn>
                <a:cxn ang="0">
                  <a:pos x="118" y="1091"/>
                </a:cxn>
                <a:cxn ang="0">
                  <a:pos x="125" y="1264"/>
                </a:cxn>
                <a:cxn ang="0">
                  <a:pos x="147" y="1444"/>
                </a:cxn>
                <a:cxn ang="0">
                  <a:pos x="184" y="1625"/>
                </a:cxn>
                <a:cxn ang="0">
                  <a:pos x="250" y="1798"/>
                </a:cxn>
                <a:cxn ang="0">
                  <a:pos x="339" y="1963"/>
                </a:cxn>
                <a:cxn ang="0">
                  <a:pos x="457" y="2114"/>
                </a:cxn>
                <a:cxn ang="0">
                  <a:pos x="494" y="2151"/>
                </a:cxn>
                <a:cxn ang="0">
                  <a:pos x="494" y="2181"/>
                </a:cxn>
                <a:cxn ang="0">
                  <a:pos x="486" y="2189"/>
                </a:cxn>
                <a:cxn ang="0">
                  <a:pos x="471" y="2189"/>
                </a:cxn>
                <a:cxn ang="0">
                  <a:pos x="405" y="2144"/>
                </a:cxn>
                <a:cxn ang="0">
                  <a:pos x="346" y="2084"/>
                </a:cxn>
                <a:cxn ang="0">
                  <a:pos x="280" y="2001"/>
                </a:cxn>
                <a:cxn ang="0">
                  <a:pos x="206" y="1903"/>
                </a:cxn>
                <a:cxn ang="0">
                  <a:pos x="140" y="1775"/>
                </a:cxn>
                <a:cxn ang="0">
                  <a:pos x="66" y="1595"/>
                </a:cxn>
                <a:cxn ang="0">
                  <a:pos x="29" y="1414"/>
                </a:cxn>
                <a:cxn ang="0">
                  <a:pos x="7" y="1241"/>
                </a:cxn>
                <a:cxn ang="0">
                  <a:pos x="0" y="1098"/>
                </a:cxn>
                <a:cxn ang="0">
                  <a:pos x="7" y="948"/>
                </a:cxn>
                <a:cxn ang="0">
                  <a:pos x="22" y="783"/>
                </a:cxn>
                <a:cxn ang="0">
                  <a:pos x="66" y="610"/>
                </a:cxn>
                <a:cxn ang="0">
                  <a:pos x="132" y="429"/>
                </a:cxn>
                <a:cxn ang="0">
                  <a:pos x="199" y="301"/>
                </a:cxn>
                <a:cxn ang="0">
                  <a:pos x="272" y="196"/>
                </a:cxn>
                <a:cxn ang="0">
                  <a:pos x="339" y="113"/>
                </a:cxn>
                <a:cxn ang="0">
                  <a:pos x="405" y="53"/>
                </a:cxn>
                <a:cxn ang="0">
                  <a:pos x="449" y="15"/>
                </a:cxn>
                <a:cxn ang="0">
                  <a:pos x="471" y="0"/>
                </a:cxn>
              </a:cxnLst>
              <a:rect l="0" t="0" r="r" b="b"/>
              <a:pathLst>
                <a:path w="494" h="2189">
                  <a:moveTo>
                    <a:pt x="471" y="0"/>
                  </a:moveTo>
                  <a:lnTo>
                    <a:pt x="486" y="0"/>
                  </a:lnTo>
                  <a:lnTo>
                    <a:pt x="494" y="8"/>
                  </a:lnTo>
                  <a:lnTo>
                    <a:pt x="494" y="31"/>
                  </a:lnTo>
                  <a:lnTo>
                    <a:pt x="464" y="61"/>
                  </a:lnTo>
                  <a:lnTo>
                    <a:pt x="346" y="204"/>
                  </a:lnTo>
                  <a:lnTo>
                    <a:pt x="258" y="361"/>
                  </a:lnTo>
                  <a:lnTo>
                    <a:pt x="191" y="534"/>
                  </a:lnTo>
                  <a:lnTo>
                    <a:pt x="147" y="715"/>
                  </a:lnTo>
                  <a:lnTo>
                    <a:pt x="125" y="903"/>
                  </a:lnTo>
                  <a:lnTo>
                    <a:pt x="118" y="1091"/>
                  </a:lnTo>
                  <a:lnTo>
                    <a:pt x="125" y="1264"/>
                  </a:lnTo>
                  <a:lnTo>
                    <a:pt x="147" y="1444"/>
                  </a:lnTo>
                  <a:lnTo>
                    <a:pt x="184" y="1625"/>
                  </a:lnTo>
                  <a:lnTo>
                    <a:pt x="250" y="1798"/>
                  </a:lnTo>
                  <a:lnTo>
                    <a:pt x="339" y="1963"/>
                  </a:lnTo>
                  <a:lnTo>
                    <a:pt x="457" y="2114"/>
                  </a:lnTo>
                  <a:lnTo>
                    <a:pt x="494" y="2151"/>
                  </a:lnTo>
                  <a:lnTo>
                    <a:pt x="494" y="2181"/>
                  </a:lnTo>
                  <a:lnTo>
                    <a:pt x="486" y="2189"/>
                  </a:lnTo>
                  <a:lnTo>
                    <a:pt x="471" y="2189"/>
                  </a:lnTo>
                  <a:lnTo>
                    <a:pt x="405" y="2144"/>
                  </a:lnTo>
                  <a:lnTo>
                    <a:pt x="346" y="2084"/>
                  </a:lnTo>
                  <a:lnTo>
                    <a:pt x="280" y="2001"/>
                  </a:lnTo>
                  <a:lnTo>
                    <a:pt x="206" y="1903"/>
                  </a:lnTo>
                  <a:lnTo>
                    <a:pt x="140" y="1775"/>
                  </a:lnTo>
                  <a:lnTo>
                    <a:pt x="66" y="1595"/>
                  </a:lnTo>
                  <a:lnTo>
                    <a:pt x="29" y="1414"/>
                  </a:lnTo>
                  <a:lnTo>
                    <a:pt x="7" y="1241"/>
                  </a:lnTo>
                  <a:lnTo>
                    <a:pt x="0" y="1098"/>
                  </a:lnTo>
                  <a:lnTo>
                    <a:pt x="7" y="948"/>
                  </a:lnTo>
                  <a:lnTo>
                    <a:pt x="22" y="783"/>
                  </a:lnTo>
                  <a:lnTo>
                    <a:pt x="66" y="610"/>
                  </a:lnTo>
                  <a:lnTo>
                    <a:pt x="132" y="429"/>
                  </a:lnTo>
                  <a:lnTo>
                    <a:pt x="199" y="301"/>
                  </a:lnTo>
                  <a:lnTo>
                    <a:pt x="272" y="196"/>
                  </a:lnTo>
                  <a:lnTo>
                    <a:pt x="339" y="113"/>
                  </a:lnTo>
                  <a:lnTo>
                    <a:pt x="405" y="53"/>
                  </a:lnTo>
                  <a:lnTo>
                    <a:pt x="449" y="15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21446" y="2366"/>
              <a:ext cx="1017" cy="1534"/>
            </a:xfrm>
            <a:custGeom>
              <a:avLst/>
              <a:gdLst/>
              <a:ahLst/>
              <a:cxnLst>
                <a:cxn ang="0">
                  <a:pos x="449" y="616"/>
                </a:cxn>
                <a:cxn ang="0">
                  <a:pos x="317" y="722"/>
                </a:cxn>
                <a:cxn ang="0">
                  <a:pos x="236" y="887"/>
                </a:cxn>
                <a:cxn ang="0">
                  <a:pos x="177" y="1098"/>
                </a:cxn>
                <a:cxn ang="0">
                  <a:pos x="147" y="1286"/>
                </a:cxn>
                <a:cxn ang="0">
                  <a:pos x="191" y="1444"/>
                </a:cxn>
                <a:cxn ang="0">
                  <a:pos x="280" y="1489"/>
                </a:cxn>
                <a:cxn ang="0">
                  <a:pos x="390" y="1459"/>
                </a:cxn>
                <a:cxn ang="0">
                  <a:pos x="560" y="1293"/>
                </a:cxn>
                <a:cxn ang="0">
                  <a:pos x="567" y="1263"/>
                </a:cxn>
                <a:cxn ang="0">
                  <a:pos x="685" y="827"/>
                </a:cxn>
                <a:cxn ang="0">
                  <a:pos x="670" y="737"/>
                </a:cxn>
                <a:cxn ang="0">
                  <a:pos x="619" y="647"/>
                </a:cxn>
                <a:cxn ang="0">
                  <a:pos x="516" y="601"/>
                </a:cxn>
                <a:cxn ang="0">
                  <a:pos x="1002" y="0"/>
                </a:cxn>
                <a:cxn ang="0">
                  <a:pos x="1017" y="22"/>
                </a:cxn>
                <a:cxn ang="0">
                  <a:pos x="693" y="1323"/>
                </a:cxn>
                <a:cxn ang="0">
                  <a:pos x="707" y="1451"/>
                </a:cxn>
                <a:cxn ang="0">
                  <a:pos x="759" y="1481"/>
                </a:cxn>
                <a:cxn ang="0">
                  <a:pos x="840" y="1429"/>
                </a:cxn>
                <a:cxn ang="0">
                  <a:pos x="899" y="1293"/>
                </a:cxn>
                <a:cxn ang="0">
                  <a:pos x="928" y="1196"/>
                </a:cxn>
                <a:cxn ang="0">
                  <a:pos x="936" y="1173"/>
                </a:cxn>
                <a:cxn ang="0">
                  <a:pos x="980" y="1188"/>
                </a:cxn>
                <a:cxn ang="0">
                  <a:pos x="973" y="1218"/>
                </a:cxn>
                <a:cxn ang="0">
                  <a:pos x="943" y="1346"/>
                </a:cxn>
                <a:cxn ang="0">
                  <a:pos x="877" y="1474"/>
                </a:cxn>
                <a:cxn ang="0">
                  <a:pos x="759" y="1534"/>
                </a:cxn>
                <a:cxn ang="0">
                  <a:pos x="634" y="1489"/>
                </a:cxn>
                <a:cxn ang="0">
                  <a:pos x="567" y="1368"/>
                </a:cxn>
                <a:cxn ang="0">
                  <a:pos x="427" y="1496"/>
                </a:cxn>
                <a:cxn ang="0">
                  <a:pos x="324" y="1534"/>
                </a:cxn>
                <a:cxn ang="0">
                  <a:pos x="191" y="1519"/>
                </a:cxn>
                <a:cxn ang="0">
                  <a:pos x="51" y="1391"/>
                </a:cxn>
                <a:cxn ang="0">
                  <a:pos x="0" y="1180"/>
                </a:cxn>
                <a:cxn ang="0">
                  <a:pos x="81" y="872"/>
                </a:cxn>
                <a:cxn ang="0">
                  <a:pos x="272" y="632"/>
                </a:cxn>
                <a:cxn ang="0">
                  <a:pos x="516" y="541"/>
                </a:cxn>
                <a:cxn ang="0">
                  <a:pos x="641" y="579"/>
                </a:cxn>
                <a:cxn ang="0">
                  <a:pos x="715" y="684"/>
                </a:cxn>
                <a:cxn ang="0">
                  <a:pos x="847" y="120"/>
                </a:cxn>
                <a:cxn ang="0">
                  <a:pos x="840" y="105"/>
                </a:cxn>
                <a:cxn ang="0">
                  <a:pos x="825" y="90"/>
                </a:cxn>
                <a:cxn ang="0">
                  <a:pos x="700" y="83"/>
                </a:cxn>
                <a:cxn ang="0">
                  <a:pos x="685" y="45"/>
                </a:cxn>
                <a:cxn ang="0">
                  <a:pos x="707" y="22"/>
                </a:cxn>
                <a:cxn ang="0">
                  <a:pos x="818" y="15"/>
                </a:cxn>
                <a:cxn ang="0">
                  <a:pos x="950" y="0"/>
                </a:cxn>
              </a:cxnLst>
              <a:rect l="0" t="0" r="r" b="b"/>
              <a:pathLst>
                <a:path w="1017" h="1534">
                  <a:moveTo>
                    <a:pt x="516" y="601"/>
                  </a:moveTo>
                  <a:lnTo>
                    <a:pt x="449" y="616"/>
                  </a:lnTo>
                  <a:lnTo>
                    <a:pt x="383" y="662"/>
                  </a:lnTo>
                  <a:lnTo>
                    <a:pt x="317" y="722"/>
                  </a:lnTo>
                  <a:lnTo>
                    <a:pt x="265" y="812"/>
                  </a:lnTo>
                  <a:lnTo>
                    <a:pt x="236" y="887"/>
                  </a:lnTo>
                  <a:lnTo>
                    <a:pt x="199" y="985"/>
                  </a:lnTo>
                  <a:lnTo>
                    <a:pt x="177" y="1098"/>
                  </a:lnTo>
                  <a:lnTo>
                    <a:pt x="155" y="1203"/>
                  </a:lnTo>
                  <a:lnTo>
                    <a:pt x="147" y="1286"/>
                  </a:lnTo>
                  <a:lnTo>
                    <a:pt x="162" y="1391"/>
                  </a:lnTo>
                  <a:lnTo>
                    <a:pt x="191" y="1444"/>
                  </a:lnTo>
                  <a:lnTo>
                    <a:pt x="228" y="1474"/>
                  </a:lnTo>
                  <a:lnTo>
                    <a:pt x="280" y="1489"/>
                  </a:lnTo>
                  <a:lnTo>
                    <a:pt x="331" y="1481"/>
                  </a:lnTo>
                  <a:lnTo>
                    <a:pt x="390" y="1459"/>
                  </a:lnTo>
                  <a:lnTo>
                    <a:pt x="449" y="1406"/>
                  </a:lnTo>
                  <a:lnTo>
                    <a:pt x="560" y="1293"/>
                  </a:lnTo>
                  <a:lnTo>
                    <a:pt x="560" y="1278"/>
                  </a:lnTo>
                  <a:lnTo>
                    <a:pt x="567" y="1263"/>
                  </a:lnTo>
                  <a:lnTo>
                    <a:pt x="678" y="835"/>
                  </a:lnTo>
                  <a:lnTo>
                    <a:pt x="685" y="827"/>
                  </a:lnTo>
                  <a:lnTo>
                    <a:pt x="685" y="774"/>
                  </a:lnTo>
                  <a:lnTo>
                    <a:pt x="670" y="737"/>
                  </a:lnTo>
                  <a:lnTo>
                    <a:pt x="656" y="692"/>
                  </a:lnTo>
                  <a:lnTo>
                    <a:pt x="619" y="647"/>
                  </a:lnTo>
                  <a:lnTo>
                    <a:pt x="575" y="616"/>
                  </a:lnTo>
                  <a:lnTo>
                    <a:pt x="516" y="601"/>
                  </a:lnTo>
                  <a:close/>
                  <a:moveTo>
                    <a:pt x="950" y="0"/>
                  </a:moveTo>
                  <a:lnTo>
                    <a:pt x="1002" y="0"/>
                  </a:lnTo>
                  <a:lnTo>
                    <a:pt x="1017" y="15"/>
                  </a:lnTo>
                  <a:lnTo>
                    <a:pt x="1017" y="22"/>
                  </a:lnTo>
                  <a:lnTo>
                    <a:pt x="707" y="1278"/>
                  </a:lnTo>
                  <a:lnTo>
                    <a:pt x="693" y="1323"/>
                  </a:lnTo>
                  <a:lnTo>
                    <a:pt x="693" y="1421"/>
                  </a:lnTo>
                  <a:lnTo>
                    <a:pt x="707" y="1451"/>
                  </a:lnTo>
                  <a:lnTo>
                    <a:pt x="737" y="1481"/>
                  </a:lnTo>
                  <a:lnTo>
                    <a:pt x="759" y="1481"/>
                  </a:lnTo>
                  <a:lnTo>
                    <a:pt x="803" y="1466"/>
                  </a:lnTo>
                  <a:lnTo>
                    <a:pt x="840" y="1429"/>
                  </a:lnTo>
                  <a:lnTo>
                    <a:pt x="869" y="1368"/>
                  </a:lnTo>
                  <a:lnTo>
                    <a:pt x="899" y="1293"/>
                  </a:lnTo>
                  <a:lnTo>
                    <a:pt x="921" y="1211"/>
                  </a:lnTo>
                  <a:lnTo>
                    <a:pt x="928" y="1196"/>
                  </a:lnTo>
                  <a:lnTo>
                    <a:pt x="928" y="1180"/>
                  </a:lnTo>
                  <a:lnTo>
                    <a:pt x="936" y="1173"/>
                  </a:lnTo>
                  <a:lnTo>
                    <a:pt x="965" y="1173"/>
                  </a:lnTo>
                  <a:lnTo>
                    <a:pt x="980" y="1188"/>
                  </a:lnTo>
                  <a:lnTo>
                    <a:pt x="980" y="1196"/>
                  </a:lnTo>
                  <a:lnTo>
                    <a:pt x="973" y="1218"/>
                  </a:lnTo>
                  <a:lnTo>
                    <a:pt x="958" y="1278"/>
                  </a:lnTo>
                  <a:lnTo>
                    <a:pt x="943" y="1346"/>
                  </a:lnTo>
                  <a:lnTo>
                    <a:pt x="914" y="1414"/>
                  </a:lnTo>
                  <a:lnTo>
                    <a:pt x="877" y="1474"/>
                  </a:lnTo>
                  <a:lnTo>
                    <a:pt x="825" y="1519"/>
                  </a:lnTo>
                  <a:lnTo>
                    <a:pt x="759" y="1534"/>
                  </a:lnTo>
                  <a:lnTo>
                    <a:pt x="685" y="1519"/>
                  </a:lnTo>
                  <a:lnTo>
                    <a:pt x="634" y="1489"/>
                  </a:lnTo>
                  <a:lnTo>
                    <a:pt x="589" y="1436"/>
                  </a:lnTo>
                  <a:lnTo>
                    <a:pt x="567" y="1368"/>
                  </a:lnTo>
                  <a:lnTo>
                    <a:pt x="494" y="1444"/>
                  </a:lnTo>
                  <a:lnTo>
                    <a:pt x="427" y="1496"/>
                  </a:lnTo>
                  <a:lnTo>
                    <a:pt x="368" y="1519"/>
                  </a:lnTo>
                  <a:lnTo>
                    <a:pt x="324" y="1534"/>
                  </a:lnTo>
                  <a:lnTo>
                    <a:pt x="287" y="1534"/>
                  </a:lnTo>
                  <a:lnTo>
                    <a:pt x="191" y="1519"/>
                  </a:lnTo>
                  <a:lnTo>
                    <a:pt x="110" y="1466"/>
                  </a:lnTo>
                  <a:lnTo>
                    <a:pt x="51" y="1391"/>
                  </a:lnTo>
                  <a:lnTo>
                    <a:pt x="15" y="1293"/>
                  </a:lnTo>
                  <a:lnTo>
                    <a:pt x="0" y="1180"/>
                  </a:lnTo>
                  <a:lnTo>
                    <a:pt x="22" y="1023"/>
                  </a:lnTo>
                  <a:lnTo>
                    <a:pt x="81" y="872"/>
                  </a:lnTo>
                  <a:lnTo>
                    <a:pt x="162" y="737"/>
                  </a:lnTo>
                  <a:lnTo>
                    <a:pt x="272" y="632"/>
                  </a:lnTo>
                  <a:lnTo>
                    <a:pt x="390" y="564"/>
                  </a:lnTo>
                  <a:lnTo>
                    <a:pt x="516" y="541"/>
                  </a:lnTo>
                  <a:lnTo>
                    <a:pt x="582" y="549"/>
                  </a:lnTo>
                  <a:lnTo>
                    <a:pt x="641" y="579"/>
                  </a:lnTo>
                  <a:lnTo>
                    <a:pt x="685" y="624"/>
                  </a:lnTo>
                  <a:lnTo>
                    <a:pt x="715" y="684"/>
                  </a:lnTo>
                  <a:lnTo>
                    <a:pt x="840" y="165"/>
                  </a:lnTo>
                  <a:lnTo>
                    <a:pt x="847" y="120"/>
                  </a:lnTo>
                  <a:lnTo>
                    <a:pt x="847" y="113"/>
                  </a:lnTo>
                  <a:lnTo>
                    <a:pt x="840" y="105"/>
                  </a:lnTo>
                  <a:lnTo>
                    <a:pt x="840" y="98"/>
                  </a:lnTo>
                  <a:lnTo>
                    <a:pt x="825" y="90"/>
                  </a:lnTo>
                  <a:lnTo>
                    <a:pt x="803" y="83"/>
                  </a:lnTo>
                  <a:lnTo>
                    <a:pt x="700" y="83"/>
                  </a:lnTo>
                  <a:lnTo>
                    <a:pt x="685" y="75"/>
                  </a:lnTo>
                  <a:lnTo>
                    <a:pt x="685" y="45"/>
                  </a:lnTo>
                  <a:lnTo>
                    <a:pt x="693" y="30"/>
                  </a:lnTo>
                  <a:lnTo>
                    <a:pt x="707" y="22"/>
                  </a:lnTo>
                  <a:lnTo>
                    <a:pt x="751" y="22"/>
                  </a:lnTo>
                  <a:lnTo>
                    <a:pt x="818" y="15"/>
                  </a:lnTo>
                  <a:lnTo>
                    <a:pt x="891" y="7"/>
                  </a:lnTo>
                  <a:lnTo>
                    <a:pt x="9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2551" y="2915"/>
              <a:ext cx="914" cy="992"/>
            </a:xfrm>
            <a:custGeom>
              <a:avLst/>
              <a:gdLst/>
              <a:ahLst/>
              <a:cxnLst>
                <a:cxn ang="0">
                  <a:pos x="494" y="7"/>
                </a:cxn>
                <a:cxn ang="0">
                  <a:pos x="656" y="158"/>
                </a:cxn>
                <a:cxn ang="0">
                  <a:pos x="700" y="165"/>
                </a:cxn>
                <a:cxn ang="0">
                  <a:pos x="774" y="135"/>
                </a:cxn>
                <a:cxn ang="0">
                  <a:pos x="862" y="22"/>
                </a:cxn>
                <a:cxn ang="0">
                  <a:pos x="877" y="0"/>
                </a:cxn>
                <a:cxn ang="0">
                  <a:pos x="914" y="7"/>
                </a:cxn>
                <a:cxn ang="0">
                  <a:pos x="907" y="37"/>
                </a:cxn>
                <a:cxn ang="0">
                  <a:pos x="840" y="143"/>
                </a:cxn>
                <a:cxn ang="0">
                  <a:pos x="663" y="338"/>
                </a:cxn>
                <a:cxn ang="0">
                  <a:pos x="575" y="421"/>
                </a:cxn>
                <a:cxn ang="0">
                  <a:pos x="487" y="496"/>
                </a:cxn>
                <a:cxn ang="0">
                  <a:pos x="339" y="639"/>
                </a:cxn>
                <a:cxn ang="0">
                  <a:pos x="207" y="782"/>
                </a:cxn>
                <a:cxn ang="0">
                  <a:pos x="310" y="774"/>
                </a:cxn>
                <a:cxn ang="0">
                  <a:pos x="413" y="812"/>
                </a:cxn>
                <a:cxn ang="0">
                  <a:pos x="538" y="842"/>
                </a:cxn>
                <a:cxn ang="0">
                  <a:pos x="649" y="819"/>
                </a:cxn>
                <a:cxn ang="0">
                  <a:pos x="759" y="737"/>
                </a:cxn>
                <a:cxn ang="0">
                  <a:pos x="803" y="654"/>
                </a:cxn>
                <a:cxn ang="0">
                  <a:pos x="818" y="631"/>
                </a:cxn>
                <a:cxn ang="0">
                  <a:pos x="855" y="647"/>
                </a:cxn>
                <a:cxn ang="0">
                  <a:pos x="848" y="692"/>
                </a:cxn>
                <a:cxn ang="0">
                  <a:pos x="789" y="812"/>
                </a:cxn>
                <a:cxn ang="0">
                  <a:pos x="678" y="932"/>
                </a:cxn>
                <a:cxn ang="0">
                  <a:pos x="516" y="992"/>
                </a:cxn>
                <a:cxn ang="0">
                  <a:pos x="413" y="955"/>
                </a:cxn>
                <a:cxn ang="0">
                  <a:pos x="332" y="865"/>
                </a:cxn>
                <a:cxn ang="0">
                  <a:pos x="251" y="827"/>
                </a:cxn>
                <a:cxn ang="0">
                  <a:pos x="125" y="887"/>
                </a:cxn>
                <a:cxn ang="0">
                  <a:pos x="52" y="992"/>
                </a:cxn>
                <a:cxn ang="0">
                  <a:pos x="0" y="977"/>
                </a:cxn>
                <a:cxn ang="0">
                  <a:pos x="8" y="947"/>
                </a:cxn>
                <a:cxn ang="0">
                  <a:pos x="81" y="842"/>
                </a:cxn>
                <a:cxn ang="0">
                  <a:pos x="221" y="684"/>
                </a:cxn>
                <a:cxn ang="0">
                  <a:pos x="442" y="474"/>
                </a:cxn>
                <a:cxn ang="0">
                  <a:pos x="553" y="383"/>
                </a:cxn>
                <a:cxn ang="0">
                  <a:pos x="671" y="271"/>
                </a:cxn>
                <a:cxn ang="0">
                  <a:pos x="678" y="218"/>
                </a:cxn>
                <a:cxn ang="0">
                  <a:pos x="604" y="203"/>
                </a:cxn>
                <a:cxn ang="0">
                  <a:pos x="487" y="158"/>
                </a:cxn>
                <a:cxn ang="0">
                  <a:pos x="398" y="150"/>
                </a:cxn>
                <a:cxn ang="0">
                  <a:pos x="310" y="173"/>
                </a:cxn>
                <a:cxn ang="0">
                  <a:pos x="236" y="248"/>
                </a:cxn>
                <a:cxn ang="0">
                  <a:pos x="229" y="263"/>
                </a:cxn>
                <a:cxn ang="0">
                  <a:pos x="192" y="271"/>
                </a:cxn>
                <a:cxn ang="0">
                  <a:pos x="184" y="248"/>
                </a:cxn>
                <a:cxn ang="0">
                  <a:pos x="214" y="165"/>
                </a:cxn>
                <a:cxn ang="0">
                  <a:pos x="302" y="52"/>
                </a:cxn>
                <a:cxn ang="0">
                  <a:pos x="442" y="0"/>
                </a:cxn>
              </a:cxnLst>
              <a:rect l="0" t="0" r="r" b="b"/>
              <a:pathLst>
                <a:path w="914" h="992">
                  <a:moveTo>
                    <a:pt x="442" y="0"/>
                  </a:moveTo>
                  <a:lnTo>
                    <a:pt x="494" y="7"/>
                  </a:lnTo>
                  <a:lnTo>
                    <a:pt x="531" y="30"/>
                  </a:lnTo>
                  <a:lnTo>
                    <a:pt x="656" y="158"/>
                  </a:lnTo>
                  <a:lnTo>
                    <a:pt x="678" y="165"/>
                  </a:lnTo>
                  <a:lnTo>
                    <a:pt x="700" y="165"/>
                  </a:lnTo>
                  <a:lnTo>
                    <a:pt x="737" y="158"/>
                  </a:lnTo>
                  <a:lnTo>
                    <a:pt x="774" y="135"/>
                  </a:lnTo>
                  <a:lnTo>
                    <a:pt x="818" y="90"/>
                  </a:lnTo>
                  <a:lnTo>
                    <a:pt x="862" y="22"/>
                  </a:lnTo>
                  <a:lnTo>
                    <a:pt x="870" y="7"/>
                  </a:lnTo>
                  <a:lnTo>
                    <a:pt x="877" y="0"/>
                  </a:lnTo>
                  <a:lnTo>
                    <a:pt x="907" y="0"/>
                  </a:lnTo>
                  <a:lnTo>
                    <a:pt x="914" y="7"/>
                  </a:lnTo>
                  <a:lnTo>
                    <a:pt x="914" y="22"/>
                  </a:lnTo>
                  <a:lnTo>
                    <a:pt x="907" y="37"/>
                  </a:lnTo>
                  <a:lnTo>
                    <a:pt x="884" y="75"/>
                  </a:lnTo>
                  <a:lnTo>
                    <a:pt x="840" y="143"/>
                  </a:lnTo>
                  <a:lnTo>
                    <a:pt x="767" y="225"/>
                  </a:lnTo>
                  <a:lnTo>
                    <a:pt x="663" y="338"/>
                  </a:lnTo>
                  <a:lnTo>
                    <a:pt x="619" y="376"/>
                  </a:lnTo>
                  <a:lnTo>
                    <a:pt x="575" y="421"/>
                  </a:lnTo>
                  <a:lnTo>
                    <a:pt x="523" y="466"/>
                  </a:lnTo>
                  <a:lnTo>
                    <a:pt x="487" y="496"/>
                  </a:lnTo>
                  <a:lnTo>
                    <a:pt x="398" y="586"/>
                  </a:lnTo>
                  <a:lnTo>
                    <a:pt x="339" y="639"/>
                  </a:lnTo>
                  <a:lnTo>
                    <a:pt x="199" y="782"/>
                  </a:lnTo>
                  <a:lnTo>
                    <a:pt x="207" y="782"/>
                  </a:lnTo>
                  <a:lnTo>
                    <a:pt x="229" y="774"/>
                  </a:lnTo>
                  <a:lnTo>
                    <a:pt x="310" y="774"/>
                  </a:lnTo>
                  <a:lnTo>
                    <a:pt x="354" y="789"/>
                  </a:lnTo>
                  <a:lnTo>
                    <a:pt x="413" y="812"/>
                  </a:lnTo>
                  <a:lnTo>
                    <a:pt x="479" y="835"/>
                  </a:lnTo>
                  <a:lnTo>
                    <a:pt x="538" y="842"/>
                  </a:lnTo>
                  <a:lnTo>
                    <a:pt x="590" y="835"/>
                  </a:lnTo>
                  <a:lnTo>
                    <a:pt x="649" y="819"/>
                  </a:lnTo>
                  <a:lnTo>
                    <a:pt x="708" y="789"/>
                  </a:lnTo>
                  <a:lnTo>
                    <a:pt x="759" y="737"/>
                  </a:lnTo>
                  <a:lnTo>
                    <a:pt x="796" y="662"/>
                  </a:lnTo>
                  <a:lnTo>
                    <a:pt x="803" y="654"/>
                  </a:lnTo>
                  <a:lnTo>
                    <a:pt x="811" y="639"/>
                  </a:lnTo>
                  <a:lnTo>
                    <a:pt x="818" y="631"/>
                  </a:lnTo>
                  <a:lnTo>
                    <a:pt x="840" y="631"/>
                  </a:lnTo>
                  <a:lnTo>
                    <a:pt x="855" y="647"/>
                  </a:lnTo>
                  <a:lnTo>
                    <a:pt x="855" y="654"/>
                  </a:lnTo>
                  <a:lnTo>
                    <a:pt x="848" y="692"/>
                  </a:lnTo>
                  <a:lnTo>
                    <a:pt x="826" y="744"/>
                  </a:lnTo>
                  <a:lnTo>
                    <a:pt x="789" y="812"/>
                  </a:lnTo>
                  <a:lnTo>
                    <a:pt x="737" y="880"/>
                  </a:lnTo>
                  <a:lnTo>
                    <a:pt x="678" y="932"/>
                  </a:lnTo>
                  <a:lnTo>
                    <a:pt x="604" y="977"/>
                  </a:lnTo>
                  <a:lnTo>
                    <a:pt x="516" y="992"/>
                  </a:lnTo>
                  <a:lnTo>
                    <a:pt x="457" y="977"/>
                  </a:lnTo>
                  <a:lnTo>
                    <a:pt x="413" y="955"/>
                  </a:lnTo>
                  <a:lnTo>
                    <a:pt x="376" y="910"/>
                  </a:lnTo>
                  <a:lnTo>
                    <a:pt x="332" y="865"/>
                  </a:lnTo>
                  <a:lnTo>
                    <a:pt x="295" y="835"/>
                  </a:lnTo>
                  <a:lnTo>
                    <a:pt x="251" y="827"/>
                  </a:lnTo>
                  <a:lnTo>
                    <a:pt x="184" y="842"/>
                  </a:lnTo>
                  <a:lnTo>
                    <a:pt x="125" y="887"/>
                  </a:lnTo>
                  <a:lnTo>
                    <a:pt x="67" y="962"/>
                  </a:lnTo>
                  <a:lnTo>
                    <a:pt x="52" y="992"/>
                  </a:lnTo>
                  <a:lnTo>
                    <a:pt x="15" y="992"/>
                  </a:lnTo>
                  <a:lnTo>
                    <a:pt x="0" y="977"/>
                  </a:lnTo>
                  <a:lnTo>
                    <a:pt x="0" y="970"/>
                  </a:lnTo>
                  <a:lnTo>
                    <a:pt x="8" y="947"/>
                  </a:lnTo>
                  <a:lnTo>
                    <a:pt x="37" y="910"/>
                  </a:lnTo>
                  <a:lnTo>
                    <a:pt x="81" y="842"/>
                  </a:lnTo>
                  <a:lnTo>
                    <a:pt x="140" y="767"/>
                  </a:lnTo>
                  <a:lnTo>
                    <a:pt x="221" y="684"/>
                  </a:lnTo>
                  <a:lnTo>
                    <a:pt x="413" y="504"/>
                  </a:lnTo>
                  <a:lnTo>
                    <a:pt x="442" y="474"/>
                  </a:lnTo>
                  <a:lnTo>
                    <a:pt x="494" y="436"/>
                  </a:lnTo>
                  <a:lnTo>
                    <a:pt x="553" y="383"/>
                  </a:lnTo>
                  <a:lnTo>
                    <a:pt x="612" y="323"/>
                  </a:lnTo>
                  <a:lnTo>
                    <a:pt x="671" y="271"/>
                  </a:lnTo>
                  <a:lnTo>
                    <a:pt x="715" y="218"/>
                  </a:lnTo>
                  <a:lnTo>
                    <a:pt x="678" y="218"/>
                  </a:lnTo>
                  <a:lnTo>
                    <a:pt x="649" y="210"/>
                  </a:lnTo>
                  <a:lnTo>
                    <a:pt x="604" y="203"/>
                  </a:lnTo>
                  <a:lnTo>
                    <a:pt x="553" y="180"/>
                  </a:lnTo>
                  <a:lnTo>
                    <a:pt x="487" y="158"/>
                  </a:lnTo>
                  <a:lnTo>
                    <a:pt x="420" y="150"/>
                  </a:lnTo>
                  <a:lnTo>
                    <a:pt x="398" y="150"/>
                  </a:lnTo>
                  <a:lnTo>
                    <a:pt x="354" y="158"/>
                  </a:lnTo>
                  <a:lnTo>
                    <a:pt x="310" y="173"/>
                  </a:lnTo>
                  <a:lnTo>
                    <a:pt x="265" y="203"/>
                  </a:lnTo>
                  <a:lnTo>
                    <a:pt x="236" y="248"/>
                  </a:lnTo>
                  <a:lnTo>
                    <a:pt x="229" y="256"/>
                  </a:lnTo>
                  <a:lnTo>
                    <a:pt x="229" y="263"/>
                  </a:lnTo>
                  <a:lnTo>
                    <a:pt x="221" y="271"/>
                  </a:lnTo>
                  <a:lnTo>
                    <a:pt x="192" y="271"/>
                  </a:lnTo>
                  <a:lnTo>
                    <a:pt x="184" y="263"/>
                  </a:lnTo>
                  <a:lnTo>
                    <a:pt x="184" y="248"/>
                  </a:lnTo>
                  <a:lnTo>
                    <a:pt x="192" y="210"/>
                  </a:lnTo>
                  <a:lnTo>
                    <a:pt x="214" y="165"/>
                  </a:lnTo>
                  <a:lnTo>
                    <a:pt x="251" y="105"/>
                  </a:lnTo>
                  <a:lnTo>
                    <a:pt x="302" y="52"/>
                  </a:lnTo>
                  <a:lnTo>
                    <a:pt x="369" y="15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3693" y="2238"/>
              <a:ext cx="501" cy="218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0" y="0"/>
                </a:cxn>
                <a:cxn ang="0">
                  <a:pos x="96" y="45"/>
                </a:cxn>
                <a:cxn ang="0">
                  <a:pos x="155" y="105"/>
                </a:cxn>
                <a:cxn ang="0">
                  <a:pos x="221" y="188"/>
                </a:cxn>
                <a:cxn ang="0">
                  <a:pos x="295" y="286"/>
                </a:cxn>
                <a:cxn ang="0">
                  <a:pos x="361" y="414"/>
                </a:cxn>
                <a:cxn ang="0">
                  <a:pos x="435" y="594"/>
                </a:cxn>
                <a:cxn ang="0">
                  <a:pos x="479" y="775"/>
                </a:cxn>
                <a:cxn ang="0">
                  <a:pos x="494" y="948"/>
                </a:cxn>
                <a:cxn ang="0">
                  <a:pos x="501" y="1090"/>
                </a:cxn>
                <a:cxn ang="0">
                  <a:pos x="494" y="1083"/>
                </a:cxn>
                <a:cxn ang="0">
                  <a:pos x="487" y="1233"/>
                </a:cxn>
                <a:cxn ang="0">
                  <a:pos x="472" y="1399"/>
                </a:cxn>
                <a:cxn ang="0">
                  <a:pos x="428" y="1572"/>
                </a:cxn>
                <a:cxn ang="0">
                  <a:pos x="361" y="1752"/>
                </a:cxn>
                <a:cxn ang="0">
                  <a:pos x="295" y="1880"/>
                </a:cxn>
                <a:cxn ang="0">
                  <a:pos x="221" y="1985"/>
                </a:cxn>
                <a:cxn ang="0">
                  <a:pos x="155" y="2068"/>
                </a:cxn>
                <a:cxn ang="0">
                  <a:pos x="89" y="2128"/>
                </a:cxn>
                <a:cxn ang="0">
                  <a:pos x="45" y="2166"/>
                </a:cxn>
                <a:cxn ang="0">
                  <a:pos x="22" y="2181"/>
                </a:cxn>
                <a:cxn ang="0">
                  <a:pos x="15" y="2181"/>
                </a:cxn>
                <a:cxn ang="0">
                  <a:pos x="0" y="2166"/>
                </a:cxn>
                <a:cxn ang="0">
                  <a:pos x="0" y="2151"/>
                </a:cxn>
                <a:cxn ang="0">
                  <a:pos x="30" y="2121"/>
                </a:cxn>
                <a:cxn ang="0">
                  <a:pos x="148" y="1978"/>
                </a:cxn>
                <a:cxn ang="0">
                  <a:pos x="236" y="1820"/>
                </a:cxn>
                <a:cxn ang="0">
                  <a:pos x="302" y="1647"/>
                </a:cxn>
                <a:cxn ang="0">
                  <a:pos x="347" y="1466"/>
                </a:cxn>
                <a:cxn ang="0">
                  <a:pos x="369" y="1278"/>
                </a:cxn>
                <a:cxn ang="0">
                  <a:pos x="376" y="1090"/>
                </a:cxn>
                <a:cxn ang="0">
                  <a:pos x="361" y="827"/>
                </a:cxn>
                <a:cxn ang="0">
                  <a:pos x="325" y="594"/>
                </a:cxn>
                <a:cxn ang="0">
                  <a:pos x="251" y="391"/>
                </a:cxn>
                <a:cxn ang="0">
                  <a:pos x="162" y="211"/>
                </a:cxn>
                <a:cxn ang="0">
                  <a:pos x="45" y="68"/>
                </a:cxn>
                <a:cxn ang="0">
                  <a:pos x="15" y="38"/>
                </a:cxn>
                <a:cxn ang="0">
                  <a:pos x="15" y="30"/>
                </a:cxn>
                <a:cxn ang="0">
                  <a:pos x="8" y="22"/>
                </a:cxn>
                <a:cxn ang="0">
                  <a:pos x="8" y="7"/>
                </a:cxn>
                <a:cxn ang="0">
                  <a:pos x="15" y="0"/>
                </a:cxn>
              </a:cxnLst>
              <a:rect l="0" t="0" r="r" b="b"/>
              <a:pathLst>
                <a:path w="501" h="2181">
                  <a:moveTo>
                    <a:pt x="15" y="0"/>
                  </a:moveTo>
                  <a:lnTo>
                    <a:pt x="30" y="0"/>
                  </a:lnTo>
                  <a:lnTo>
                    <a:pt x="96" y="45"/>
                  </a:lnTo>
                  <a:lnTo>
                    <a:pt x="155" y="105"/>
                  </a:lnTo>
                  <a:lnTo>
                    <a:pt x="221" y="188"/>
                  </a:lnTo>
                  <a:lnTo>
                    <a:pt x="295" y="286"/>
                  </a:lnTo>
                  <a:lnTo>
                    <a:pt x="361" y="414"/>
                  </a:lnTo>
                  <a:lnTo>
                    <a:pt x="435" y="594"/>
                  </a:lnTo>
                  <a:lnTo>
                    <a:pt x="479" y="775"/>
                  </a:lnTo>
                  <a:lnTo>
                    <a:pt x="494" y="948"/>
                  </a:lnTo>
                  <a:lnTo>
                    <a:pt x="501" y="1090"/>
                  </a:lnTo>
                  <a:lnTo>
                    <a:pt x="494" y="1083"/>
                  </a:lnTo>
                  <a:lnTo>
                    <a:pt x="487" y="1233"/>
                  </a:lnTo>
                  <a:lnTo>
                    <a:pt x="472" y="1399"/>
                  </a:lnTo>
                  <a:lnTo>
                    <a:pt x="428" y="1572"/>
                  </a:lnTo>
                  <a:lnTo>
                    <a:pt x="361" y="1752"/>
                  </a:lnTo>
                  <a:lnTo>
                    <a:pt x="295" y="1880"/>
                  </a:lnTo>
                  <a:lnTo>
                    <a:pt x="221" y="1985"/>
                  </a:lnTo>
                  <a:lnTo>
                    <a:pt x="155" y="2068"/>
                  </a:lnTo>
                  <a:lnTo>
                    <a:pt x="89" y="2128"/>
                  </a:lnTo>
                  <a:lnTo>
                    <a:pt x="45" y="2166"/>
                  </a:lnTo>
                  <a:lnTo>
                    <a:pt x="22" y="2181"/>
                  </a:lnTo>
                  <a:lnTo>
                    <a:pt x="15" y="2181"/>
                  </a:lnTo>
                  <a:lnTo>
                    <a:pt x="0" y="2166"/>
                  </a:lnTo>
                  <a:lnTo>
                    <a:pt x="0" y="2151"/>
                  </a:lnTo>
                  <a:lnTo>
                    <a:pt x="30" y="2121"/>
                  </a:lnTo>
                  <a:lnTo>
                    <a:pt x="148" y="1978"/>
                  </a:lnTo>
                  <a:lnTo>
                    <a:pt x="236" y="1820"/>
                  </a:lnTo>
                  <a:lnTo>
                    <a:pt x="302" y="1647"/>
                  </a:lnTo>
                  <a:lnTo>
                    <a:pt x="347" y="1466"/>
                  </a:lnTo>
                  <a:lnTo>
                    <a:pt x="369" y="1278"/>
                  </a:lnTo>
                  <a:lnTo>
                    <a:pt x="376" y="1090"/>
                  </a:lnTo>
                  <a:lnTo>
                    <a:pt x="361" y="827"/>
                  </a:lnTo>
                  <a:lnTo>
                    <a:pt x="325" y="594"/>
                  </a:lnTo>
                  <a:lnTo>
                    <a:pt x="251" y="391"/>
                  </a:lnTo>
                  <a:lnTo>
                    <a:pt x="162" y="211"/>
                  </a:lnTo>
                  <a:lnTo>
                    <a:pt x="45" y="68"/>
                  </a:lnTo>
                  <a:lnTo>
                    <a:pt x="15" y="38"/>
                  </a:lnTo>
                  <a:lnTo>
                    <a:pt x="15" y="30"/>
                  </a:lnTo>
                  <a:lnTo>
                    <a:pt x="8" y="22"/>
                  </a:lnTo>
                  <a:lnTo>
                    <a:pt x="8" y="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4497" y="2057"/>
              <a:ext cx="678" cy="1023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427" y="15"/>
                </a:cxn>
                <a:cxn ang="0">
                  <a:pos x="523" y="53"/>
                </a:cxn>
                <a:cxn ang="0">
                  <a:pos x="604" y="113"/>
                </a:cxn>
                <a:cxn ang="0">
                  <a:pos x="655" y="196"/>
                </a:cxn>
                <a:cxn ang="0">
                  <a:pos x="670" y="301"/>
                </a:cxn>
                <a:cxn ang="0">
                  <a:pos x="648" y="399"/>
                </a:cxn>
                <a:cxn ang="0">
                  <a:pos x="604" y="489"/>
                </a:cxn>
                <a:cxn ang="0">
                  <a:pos x="530" y="564"/>
                </a:cxn>
                <a:cxn ang="0">
                  <a:pos x="449" y="632"/>
                </a:cxn>
                <a:cxn ang="0">
                  <a:pos x="398" y="677"/>
                </a:cxn>
                <a:cxn ang="0">
                  <a:pos x="346" y="715"/>
                </a:cxn>
                <a:cxn ang="0">
                  <a:pos x="294" y="760"/>
                </a:cxn>
                <a:cxn ang="0">
                  <a:pos x="228" y="820"/>
                </a:cxn>
                <a:cxn ang="0">
                  <a:pos x="147" y="895"/>
                </a:cxn>
                <a:cxn ang="0">
                  <a:pos x="552" y="895"/>
                </a:cxn>
                <a:cxn ang="0">
                  <a:pos x="582" y="888"/>
                </a:cxn>
                <a:cxn ang="0">
                  <a:pos x="596" y="850"/>
                </a:cxn>
                <a:cxn ang="0">
                  <a:pos x="611" y="798"/>
                </a:cxn>
                <a:cxn ang="0">
                  <a:pos x="619" y="745"/>
                </a:cxn>
                <a:cxn ang="0">
                  <a:pos x="678" y="745"/>
                </a:cxn>
                <a:cxn ang="0">
                  <a:pos x="633" y="1023"/>
                </a:cxn>
                <a:cxn ang="0">
                  <a:pos x="7" y="1023"/>
                </a:cxn>
                <a:cxn ang="0">
                  <a:pos x="7" y="978"/>
                </a:cxn>
                <a:cxn ang="0">
                  <a:pos x="383" y="595"/>
                </a:cxn>
                <a:cxn ang="0">
                  <a:pos x="427" y="542"/>
                </a:cxn>
                <a:cxn ang="0">
                  <a:pos x="479" y="482"/>
                </a:cxn>
                <a:cxn ang="0">
                  <a:pos x="515" y="399"/>
                </a:cxn>
                <a:cxn ang="0">
                  <a:pos x="530" y="301"/>
                </a:cxn>
                <a:cxn ang="0">
                  <a:pos x="523" y="226"/>
                </a:cxn>
                <a:cxn ang="0">
                  <a:pos x="493" y="158"/>
                </a:cxn>
                <a:cxn ang="0">
                  <a:pos x="442" y="106"/>
                </a:cxn>
                <a:cxn ang="0">
                  <a:pos x="375" y="68"/>
                </a:cxn>
                <a:cxn ang="0">
                  <a:pos x="294" y="53"/>
                </a:cxn>
                <a:cxn ang="0">
                  <a:pos x="235" y="61"/>
                </a:cxn>
                <a:cxn ang="0">
                  <a:pos x="176" y="83"/>
                </a:cxn>
                <a:cxn ang="0">
                  <a:pos x="117" y="128"/>
                </a:cxn>
                <a:cxn ang="0">
                  <a:pos x="73" y="196"/>
                </a:cxn>
                <a:cxn ang="0">
                  <a:pos x="103" y="196"/>
                </a:cxn>
                <a:cxn ang="0">
                  <a:pos x="125" y="203"/>
                </a:cxn>
                <a:cxn ang="0">
                  <a:pos x="140" y="211"/>
                </a:cxn>
                <a:cxn ang="0">
                  <a:pos x="162" y="256"/>
                </a:cxn>
                <a:cxn ang="0">
                  <a:pos x="162" y="301"/>
                </a:cxn>
                <a:cxn ang="0">
                  <a:pos x="147" y="324"/>
                </a:cxn>
                <a:cxn ang="0">
                  <a:pos x="117" y="354"/>
                </a:cxn>
                <a:cxn ang="0">
                  <a:pos x="103" y="361"/>
                </a:cxn>
                <a:cxn ang="0">
                  <a:pos x="59" y="361"/>
                </a:cxn>
                <a:cxn ang="0">
                  <a:pos x="51" y="354"/>
                </a:cxn>
                <a:cxn ang="0">
                  <a:pos x="36" y="354"/>
                </a:cxn>
                <a:cxn ang="0">
                  <a:pos x="7" y="324"/>
                </a:cxn>
                <a:cxn ang="0">
                  <a:pos x="0" y="309"/>
                </a:cxn>
                <a:cxn ang="0">
                  <a:pos x="0" y="279"/>
                </a:cxn>
                <a:cxn ang="0">
                  <a:pos x="14" y="196"/>
                </a:cxn>
                <a:cxn ang="0">
                  <a:pos x="59" y="121"/>
                </a:cxn>
                <a:cxn ang="0">
                  <a:pos x="125" y="61"/>
                </a:cxn>
                <a:cxn ang="0">
                  <a:pos x="213" y="15"/>
                </a:cxn>
                <a:cxn ang="0">
                  <a:pos x="316" y="0"/>
                </a:cxn>
              </a:cxnLst>
              <a:rect l="0" t="0" r="r" b="b"/>
              <a:pathLst>
                <a:path w="678" h="1023">
                  <a:moveTo>
                    <a:pt x="316" y="0"/>
                  </a:moveTo>
                  <a:lnTo>
                    <a:pt x="427" y="15"/>
                  </a:lnTo>
                  <a:lnTo>
                    <a:pt x="523" y="53"/>
                  </a:lnTo>
                  <a:lnTo>
                    <a:pt x="604" y="113"/>
                  </a:lnTo>
                  <a:lnTo>
                    <a:pt x="655" y="196"/>
                  </a:lnTo>
                  <a:lnTo>
                    <a:pt x="670" y="301"/>
                  </a:lnTo>
                  <a:lnTo>
                    <a:pt x="648" y="399"/>
                  </a:lnTo>
                  <a:lnTo>
                    <a:pt x="604" y="489"/>
                  </a:lnTo>
                  <a:lnTo>
                    <a:pt x="530" y="564"/>
                  </a:lnTo>
                  <a:lnTo>
                    <a:pt x="449" y="632"/>
                  </a:lnTo>
                  <a:lnTo>
                    <a:pt x="398" y="677"/>
                  </a:lnTo>
                  <a:lnTo>
                    <a:pt x="346" y="715"/>
                  </a:lnTo>
                  <a:lnTo>
                    <a:pt x="294" y="760"/>
                  </a:lnTo>
                  <a:lnTo>
                    <a:pt x="228" y="820"/>
                  </a:lnTo>
                  <a:lnTo>
                    <a:pt x="147" y="895"/>
                  </a:lnTo>
                  <a:lnTo>
                    <a:pt x="552" y="895"/>
                  </a:lnTo>
                  <a:lnTo>
                    <a:pt x="582" y="888"/>
                  </a:lnTo>
                  <a:lnTo>
                    <a:pt x="596" y="850"/>
                  </a:lnTo>
                  <a:lnTo>
                    <a:pt x="611" y="798"/>
                  </a:lnTo>
                  <a:lnTo>
                    <a:pt x="619" y="745"/>
                  </a:lnTo>
                  <a:lnTo>
                    <a:pt x="678" y="745"/>
                  </a:lnTo>
                  <a:lnTo>
                    <a:pt x="633" y="1023"/>
                  </a:lnTo>
                  <a:lnTo>
                    <a:pt x="7" y="1023"/>
                  </a:lnTo>
                  <a:lnTo>
                    <a:pt x="7" y="978"/>
                  </a:lnTo>
                  <a:lnTo>
                    <a:pt x="383" y="595"/>
                  </a:lnTo>
                  <a:lnTo>
                    <a:pt x="427" y="542"/>
                  </a:lnTo>
                  <a:lnTo>
                    <a:pt x="479" y="482"/>
                  </a:lnTo>
                  <a:lnTo>
                    <a:pt x="515" y="399"/>
                  </a:lnTo>
                  <a:lnTo>
                    <a:pt x="530" y="301"/>
                  </a:lnTo>
                  <a:lnTo>
                    <a:pt x="523" y="226"/>
                  </a:lnTo>
                  <a:lnTo>
                    <a:pt x="493" y="158"/>
                  </a:lnTo>
                  <a:lnTo>
                    <a:pt x="442" y="106"/>
                  </a:lnTo>
                  <a:lnTo>
                    <a:pt x="375" y="68"/>
                  </a:lnTo>
                  <a:lnTo>
                    <a:pt x="294" y="53"/>
                  </a:lnTo>
                  <a:lnTo>
                    <a:pt x="235" y="61"/>
                  </a:lnTo>
                  <a:lnTo>
                    <a:pt x="176" y="83"/>
                  </a:lnTo>
                  <a:lnTo>
                    <a:pt x="117" y="128"/>
                  </a:lnTo>
                  <a:lnTo>
                    <a:pt x="73" y="196"/>
                  </a:lnTo>
                  <a:lnTo>
                    <a:pt x="103" y="196"/>
                  </a:lnTo>
                  <a:lnTo>
                    <a:pt x="125" y="203"/>
                  </a:lnTo>
                  <a:lnTo>
                    <a:pt x="140" y="211"/>
                  </a:lnTo>
                  <a:lnTo>
                    <a:pt x="162" y="256"/>
                  </a:lnTo>
                  <a:lnTo>
                    <a:pt x="162" y="301"/>
                  </a:lnTo>
                  <a:lnTo>
                    <a:pt x="147" y="324"/>
                  </a:lnTo>
                  <a:lnTo>
                    <a:pt x="117" y="354"/>
                  </a:lnTo>
                  <a:lnTo>
                    <a:pt x="103" y="361"/>
                  </a:lnTo>
                  <a:lnTo>
                    <a:pt x="59" y="361"/>
                  </a:lnTo>
                  <a:lnTo>
                    <a:pt x="51" y="354"/>
                  </a:lnTo>
                  <a:lnTo>
                    <a:pt x="36" y="354"/>
                  </a:lnTo>
                  <a:lnTo>
                    <a:pt x="7" y="324"/>
                  </a:lnTo>
                  <a:lnTo>
                    <a:pt x="0" y="309"/>
                  </a:lnTo>
                  <a:lnTo>
                    <a:pt x="0" y="279"/>
                  </a:lnTo>
                  <a:lnTo>
                    <a:pt x="14" y="196"/>
                  </a:lnTo>
                  <a:lnTo>
                    <a:pt x="59" y="121"/>
                  </a:lnTo>
                  <a:lnTo>
                    <a:pt x="125" y="61"/>
                  </a:lnTo>
                  <a:lnTo>
                    <a:pt x="213" y="15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53" name="Group 3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47800" y="3048000"/>
            <a:ext cx="1681357" cy="381000"/>
            <a:chOff x="959" y="2130"/>
            <a:chExt cx="7458" cy="1690"/>
          </a:xfrm>
          <a:solidFill>
            <a:srgbClr val="FF0000"/>
          </a:solidFill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959" y="2132"/>
              <a:ext cx="1080" cy="1688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86" y="8"/>
                </a:cxn>
                <a:cxn ang="0">
                  <a:pos x="461" y="33"/>
                </a:cxn>
                <a:cxn ang="0">
                  <a:pos x="526" y="84"/>
                </a:cxn>
                <a:cxn ang="0">
                  <a:pos x="572" y="169"/>
                </a:cxn>
                <a:cxn ang="0">
                  <a:pos x="1035" y="1573"/>
                </a:cxn>
                <a:cxn ang="0">
                  <a:pos x="1070" y="1640"/>
                </a:cxn>
                <a:cxn ang="0">
                  <a:pos x="1080" y="1663"/>
                </a:cxn>
                <a:cxn ang="0">
                  <a:pos x="1077" y="1670"/>
                </a:cxn>
                <a:cxn ang="0">
                  <a:pos x="1073" y="1678"/>
                </a:cxn>
                <a:cxn ang="0">
                  <a:pos x="1056" y="1686"/>
                </a:cxn>
                <a:cxn ang="0">
                  <a:pos x="952" y="1683"/>
                </a:cxn>
                <a:cxn ang="0">
                  <a:pos x="912" y="1658"/>
                </a:cxn>
                <a:cxn ang="0">
                  <a:pos x="880" y="1609"/>
                </a:cxn>
                <a:cxn ang="0">
                  <a:pos x="849" y="1525"/>
                </a:cxn>
                <a:cxn ang="0">
                  <a:pos x="807" y="1402"/>
                </a:cxn>
                <a:cxn ang="0">
                  <a:pos x="761" y="1259"/>
                </a:cxn>
                <a:cxn ang="0">
                  <a:pos x="710" y="1103"/>
                </a:cxn>
                <a:cxn ang="0">
                  <a:pos x="661" y="958"/>
                </a:cxn>
                <a:cxn ang="0">
                  <a:pos x="123" y="1658"/>
                </a:cxn>
                <a:cxn ang="0">
                  <a:pos x="88" y="1683"/>
                </a:cxn>
                <a:cxn ang="0">
                  <a:pos x="39" y="1683"/>
                </a:cxn>
                <a:cxn ang="0">
                  <a:pos x="4" y="1647"/>
                </a:cxn>
                <a:cxn ang="0">
                  <a:pos x="4" y="1594"/>
                </a:cxn>
                <a:cxn ang="0">
                  <a:pos x="37" y="1545"/>
                </a:cxn>
                <a:cxn ang="0">
                  <a:pos x="428" y="240"/>
                </a:cxn>
                <a:cxn ang="0">
                  <a:pos x="393" y="146"/>
                </a:cxn>
                <a:cxn ang="0">
                  <a:pos x="365" y="89"/>
                </a:cxn>
                <a:cxn ang="0">
                  <a:pos x="332" y="61"/>
                </a:cxn>
                <a:cxn ang="0">
                  <a:pos x="288" y="49"/>
                </a:cxn>
                <a:cxn ang="0">
                  <a:pos x="281" y="46"/>
                </a:cxn>
                <a:cxn ang="0">
                  <a:pos x="274" y="41"/>
                </a:cxn>
                <a:cxn ang="0">
                  <a:pos x="267" y="33"/>
                </a:cxn>
                <a:cxn ang="0">
                  <a:pos x="270" y="13"/>
                </a:cxn>
                <a:cxn ang="0">
                  <a:pos x="288" y="3"/>
                </a:cxn>
              </a:cxnLst>
              <a:rect l="0" t="0" r="r" b="b"/>
              <a:pathLst>
                <a:path w="1080" h="1688">
                  <a:moveTo>
                    <a:pt x="300" y="0"/>
                  </a:moveTo>
                  <a:lnTo>
                    <a:pt x="309" y="0"/>
                  </a:lnTo>
                  <a:lnTo>
                    <a:pt x="346" y="3"/>
                  </a:lnTo>
                  <a:lnTo>
                    <a:pt x="386" y="8"/>
                  </a:lnTo>
                  <a:lnTo>
                    <a:pt x="423" y="18"/>
                  </a:lnTo>
                  <a:lnTo>
                    <a:pt x="461" y="33"/>
                  </a:lnTo>
                  <a:lnTo>
                    <a:pt x="495" y="54"/>
                  </a:lnTo>
                  <a:lnTo>
                    <a:pt x="526" y="84"/>
                  </a:lnTo>
                  <a:lnTo>
                    <a:pt x="551" y="123"/>
                  </a:lnTo>
                  <a:lnTo>
                    <a:pt x="572" y="169"/>
                  </a:lnTo>
                  <a:lnTo>
                    <a:pt x="1019" y="1530"/>
                  </a:lnTo>
                  <a:lnTo>
                    <a:pt x="1035" y="1573"/>
                  </a:lnTo>
                  <a:lnTo>
                    <a:pt x="1049" y="1609"/>
                  </a:lnTo>
                  <a:lnTo>
                    <a:pt x="1070" y="1640"/>
                  </a:lnTo>
                  <a:lnTo>
                    <a:pt x="1075" y="1647"/>
                  </a:lnTo>
                  <a:lnTo>
                    <a:pt x="1080" y="1663"/>
                  </a:lnTo>
                  <a:lnTo>
                    <a:pt x="1080" y="1668"/>
                  </a:lnTo>
                  <a:lnTo>
                    <a:pt x="1077" y="1670"/>
                  </a:lnTo>
                  <a:lnTo>
                    <a:pt x="1075" y="1675"/>
                  </a:lnTo>
                  <a:lnTo>
                    <a:pt x="1073" y="1678"/>
                  </a:lnTo>
                  <a:lnTo>
                    <a:pt x="1066" y="1683"/>
                  </a:lnTo>
                  <a:lnTo>
                    <a:pt x="1056" y="1686"/>
                  </a:lnTo>
                  <a:lnTo>
                    <a:pt x="977" y="1686"/>
                  </a:lnTo>
                  <a:lnTo>
                    <a:pt x="952" y="1683"/>
                  </a:lnTo>
                  <a:lnTo>
                    <a:pt x="931" y="1673"/>
                  </a:lnTo>
                  <a:lnTo>
                    <a:pt x="912" y="1658"/>
                  </a:lnTo>
                  <a:lnTo>
                    <a:pt x="891" y="1632"/>
                  </a:lnTo>
                  <a:lnTo>
                    <a:pt x="880" y="1609"/>
                  </a:lnTo>
                  <a:lnTo>
                    <a:pt x="866" y="1573"/>
                  </a:lnTo>
                  <a:lnTo>
                    <a:pt x="849" y="1525"/>
                  </a:lnTo>
                  <a:lnTo>
                    <a:pt x="828" y="1469"/>
                  </a:lnTo>
                  <a:lnTo>
                    <a:pt x="807" y="1402"/>
                  </a:lnTo>
                  <a:lnTo>
                    <a:pt x="784" y="1333"/>
                  </a:lnTo>
                  <a:lnTo>
                    <a:pt x="761" y="1259"/>
                  </a:lnTo>
                  <a:lnTo>
                    <a:pt x="735" y="1180"/>
                  </a:lnTo>
                  <a:lnTo>
                    <a:pt x="710" y="1103"/>
                  </a:lnTo>
                  <a:lnTo>
                    <a:pt x="686" y="1029"/>
                  </a:lnTo>
                  <a:lnTo>
                    <a:pt x="661" y="958"/>
                  </a:lnTo>
                  <a:lnTo>
                    <a:pt x="137" y="1640"/>
                  </a:lnTo>
                  <a:lnTo>
                    <a:pt x="123" y="1658"/>
                  </a:lnTo>
                  <a:lnTo>
                    <a:pt x="107" y="1673"/>
                  </a:lnTo>
                  <a:lnTo>
                    <a:pt x="88" y="1683"/>
                  </a:lnTo>
                  <a:lnTo>
                    <a:pt x="65" y="1688"/>
                  </a:lnTo>
                  <a:lnTo>
                    <a:pt x="39" y="1683"/>
                  </a:lnTo>
                  <a:lnTo>
                    <a:pt x="18" y="1670"/>
                  </a:lnTo>
                  <a:lnTo>
                    <a:pt x="4" y="1647"/>
                  </a:lnTo>
                  <a:lnTo>
                    <a:pt x="0" y="1619"/>
                  </a:lnTo>
                  <a:lnTo>
                    <a:pt x="4" y="1594"/>
                  </a:lnTo>
                  <a:lnTo>
                    <a:pt x="16" y="1571"/>
                  </a:lnTo>
                  <a:lnTo>
                    <a:pt x="37" y="1545"/>
                  </a:lnTo>
                  <a:lnTo>
                    <a:pt x="640" y="891"/>
                  </a:lnTo>
                  <a:lnTo>
                    <a:pt x="428" y="240"/>
                  </a:lnTo>
                  <a:lnTo>
                    <a:pt x="409" y="187"/>
                  </a:lnTo>
                  <a:lnTo>
                    <a:pt x="393" y="146"/>
                  </a:lnTo>
                  <a:lnTo>
                    <a:pt x="379" y="112"/>
                  </a:lnTo>
                  <a:lnTo>
                    <a:pt x="365" y="89"/>
                  </a:lnTo>
                  <a:lnTo>
                    <a:pt x="351" y="74"/>
                  </a:lnTo>
                  <a:lnTo>
                    <a:pt x="332" y="61"/>
                  </a:lnTo>
                  <a:lnTo>
                    <a:pt x="314" y="54"/>
                  </a:lnTo>
                  <a:lnTo>
                    <a:pt x="288" y="49"/>
                  </a:lnTo>
                  <a:lnTo>
                    <a:pt x="286" y="49"/>
                  </a:lnTo>
                  <a:lnTo>
                    <a:pt x="281" y="46"/>
                  </a:lnTo>
                  <a:lnTo>
                    <a:pt x="279" y="46"/>
                  </a:lnTo>
                  <a:lnTo>
                    <a:pt x="274" y="41"/>
                  </a:lnTo>
                  <a:lnTo>
                    <a:pt x="270" y="38"/>
                  </a:lnTo>
                  <a:lnTo>
                    <a:pt x="267" y="33"/>
                  </a:lnTo>
                  <a:lnTo>
                    <a:pt x="267" y="26"/>
                  </a:lnTo>
                  <a:lnTo>
                    <a:pt x="270" y="13"/>
                  </a:lnTo>
                  <a:lnTo>
                    <a:pt x="279" y="5"/>
                  </a:lnTo>
                  <a:lnTo>
                    <a:pt x="288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2860" y="2911"/>
              <a:ext cx="1451" cy="557"/>
            </a:xfrm>
            <a:custGeom>
              <a:avLst/>
              <a:gdLst/>
              <a:ahLst/>
              <a:cxnLst>
                <a:cxn ang="0">
                  <a:pos x="56" y="462"/>
                </a:cxn>
                <a:cxn ang="0">
                  <a:pos x="1392" y="462"/>
                </a:cxn>
                <a:cxn ang="0">
                  <a:pos x="1411" y="465"/>
                </a:cxn>
                <a:cxn ang="0">
                  <a:pos x="1425" y="467"/>
                </a:cxn>
                <a:cxn ang="0">
                  <a:pos x="1439" y="478"/>
                </a:cxn>
                <a:cxn ang="0">
                  <a:pos x="1448" y="490"/>
                </a:cxn>
                <a:cxn ang="0">
                  <a:pos x="1451" y="511"/>
                </a:cxn>
                <a:cxn ang="0">
                  <a:pos x="1448" y="531"/>
                </a:cxn>
                <a:cxn ang="0">
                  <a:pos x="1439" y="544"/>
                </a:cxn>
                <a:cxn ang="0">
                  <a:pos x="1425" y="552"/>
                </a:cxn>
                <a:cxn ang="0">
                  <a:pos x="1411" y="554"/>
                </a:cxn>
                <a:cxn ang="0">
                  <a:pos x="1395" y="557"/>
                </a:cxn>
                <a:cxn ang="0">
                  <a:pos x="56" y="557"/>
                </a:cxn>
                <a:cxn ang="0">
                  <a:pos x="40" y="554"/>
                </a:cxn>
                <a:cxn ang="0">
                  <a:pos x="26" y="552"/>
                </a:cxn>
                <a:cxn ang="0">
                  <a:pos x="12" y="544"/>
                </a:cxn>
                <a:cxn ang="0">
                  <a:pos x="3" y="531"/>
                </a:cxn>
                <a:cxn ang="0">
                  <a:pos x="0" y="511"/>
                </a:cxn>
                <a:cxn ang="0">
                  <a:pos x="3" y="490"/>
                </a:cxn>
                <a:cxn ang="0">
                  <a:pos x="12" y="478"/>
                </a:cxn>
                <a:cxn ang="0">
                  <a:pos x="26" y="467"/>
                </a:cxn>
                <a:cxn ang="0">
                  <a:pos x="40" y="465"/>
                </a:cxn>
                <a:cxn ang="0">
                  <a:pos x="56" y="462"/>
                </a:cxn>
                <a:cxn ang="0">
                  <a:pos x="56" y="0"/>
                </a:cxn>
                <a:cxn ang="0">
                  <a:pos x="1395" y="0"/>
                </a:cxn>
                <a:cxn ang="0">
                  <a:pos x="1411" y="3"/>
                </a:cxn>
                <a:cxn ang="0">
                  <a:pos x="1425" y="5"/>
                </a:cxn>
                <a:cxn ang="0">
                  <a:pos x="1439" y="13"/>
                </a:cxn>
                <a:cxn ang="0">
                  <a:pos x="1448" y="26"/>
                </a:cxn>
                <a:cxn ang="0">
                  <a:pos x="1451" y="46"/>
                </a:cxn>
                <a:cxn ang="0">
                  <a:pos x="1448" y="66"/>
                </a:cxn>
                <a:cxn ang="0">
                  <a:pos x="1439" y="79"/>
                </a:cxn>
                <a:cxn ang="0">
                  <a:pos x="1427" y="89"/>
                </a:cxn>
                <a:cxn ang="0">
                  <a:pos x="1395" y="94"/>
                </a:cxn>
                <a:cxn ang="0">
                  <a:pos x="56" y="94"/>
                </a:cxn>
                <a:cxn ang="0">
                  <a:pos x="40" y="92"/>
                </a:cxn>
                <a:cxn ang="0">
                  <a:pos x="26" y="89"/>
                </a:cxn>
                <a:cxn ang="0">
                  <a:pos x="12" y="79"/>
                </a:cxn>
                <a:cxn ang="0">
                  <a:pos x="3" y="66"/>
                </a:cxn>
                <a:cxn ang="0">
                  <a:pos x="0" y="46"/>
                </a:cxn>
                <a:cxn ang="0">
                  <a:pos x="3" y="26"/>
                </a:cxn>
                <a:cxn ang="0">
                  <a:pos x="12" y="13"/>
                </a:cxn>
                <a:cxn ang="0">
                  <a:pos x="26" y="5"/>
                </a:cxn>
                <a:cxn ang="0">
                  <a:pos x="40" y="3"/>
                </a:cxn>
                <a:cxn ang="0">
                  <a:pos x="56" y="0"/>
                </a:cxn>
              </a:cxnLst>
              <a:rect l="0" t="0" r="r" b="b"/>
              <a:pathLst>
                <a:path w="1451" h="557">
                  <a:moveTo>
                    <a:pt x="56" y="462"/>
                  </a:moveTo>
                  <a:lnTo>
                    <a:pt x="1392" y="462"/>
                  </a:lnTo>
                  <a:lnTo>
                    <a:pt x="1411" y="465"/>
                  </a:lnTo>
                  <a:lnTo>
                    <a:pt x="1425" y="467"/>
                  </a:lnTo>
                  <a:lnTo>
                    <a:pt x="1439" y="478"/>
                  </a:lnTo>
                  <a:lnTo>
                    <a:pt x="1448" y="490"/>
                  </a:lnTo>
                  <a:lnTo>
                    <a:pt x="1451" y="511"/>
                  </a:lnTo>
                  <a:lnTo>
                    <a:pt x="1448" y="531"/>
                  </a:lnTo>
                  <a:lnTo>
                    <a:pt x="1439" y="544"/>
                  </a:lnTo>
                  <a:lnTo>
                    <a:pt x="1425" y="552"/>
                  </a:lnTo>
                  <a:lnTo>
                    <a:pt x="1411" y="554"/>
                  </a:lnTo>
                  <a:lnTo>
                    <a:pt x="1395" y="557"/>
                  </a:lnTo>
                  <a:lnTo>
                    <a:pt x="56" y="557"/>
                  </a:lnTo>
                  <a:lnTo>
                    <a:pt x="40" y="554"/>
                  </a:lnTo>
                  <a:lnTo>
                    <a:pt x="26" y="552"/>
                  </a:lnTo>
                  <a:lnTo>
                    <a:pt x="12" y="544"/>
                  </a:lnTo>
                  <a:lnTo>
                    <a:pt x="3" y="531"/>
                  </a:lnTo>
                  <a:lnTo>
                    <a:pt x="0" y="511"/>
                  </a:lnTo>
                  <a:lnTo>
                    <a:pt x="3" y="490"/>
                  </a:lnTo>
                  <a:lnTo>
                    <a:pt x="12" y="478"/>
                  </a:lnTo>
                  <a:lnTo>
                    <a:pt x="26" y="467"/>
                  </a:lnTo>
                  <a:lnTo>
                    <a:pt x="40" y="465"/>
                  </a:lnTo>
                  <a:lnTo>
                    <a:pt x="56" y="462"/>
                  </a:lnTo>
                  <a:close/>
                  <a:moveTo>
                    <a:pt x="56" y="0"/>
                  </a:moveTo>
                  <a:lnTo>
                    <a:pt x="1395" y="0"/>
                  </a:lnTo>
                  <a:lnTo>
                    <a:pt x="1411" y="3"/>
                  </a:lnTo>
                  <a:lnTo>
                    <a:pt x="1425" y="5"/>
                  </a:lnTo>
                  <a:lnTo>
                    <a:pt x="1439" y="13"/>
                  </a:lnTo>
                  <a:lnTo>
                    <a:pt x="1448" y="26"/>
                  </a:lnTo>
                  <a:lnTo>
                    <a:pt x="1451" y="46"/>
                  </a:lnTo>
                  <a:lnTo>
                    <a:pt x="1448" y="66"/>
                  </a:lnTo>
                  <a:lnTo>
                    <a:pt x="1439" y="79"/>
                  </a:lnTo>
                  <a:lnTo>
                    <a:pt x="1427" y="89"/>
                  </a:lnTo>
                  <a:lnTo>
                    <a:pt x="1395" y="94"/>
                  </a:lnTo>
                  <a:lnTo>
                    <a:pt x="56" y="94"/>
                  </a:lnTo>
                  <a:lnTo>
                    <a:pt x="40" y="92"/>
                  </a:lnTo>
                  <a:lnTo>
                    <a:pt x="26" y="89"/>
                  </a:lnTo>
                  <a:lnTo>
                    <a:pt x="12" y="79"/>
                  </a:lnTo>
                  <a:lnTo>
                    <a:pt x="3" y="66"/>
                  </a:lnTo>
                  <a:lnTo>
                    <a:pt x="0" y="46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6" y="5"/>
                  </a:lnTo>
                  <a:lnTo>
                    <a:pt x="40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5090" y="2732"/>
              <a:ext cx="1090" cy="1081"/>
            </a:xfrm>
            <a:custGeom>
              <a:avLst/>
              <a:gdLst/>
              <a:ahLst/>
              <a:cxnLst>
                <a:cxn ang="0">
                  <a:pos x="508" y="16"/>
                </a:cxn>
                <a:cxn ang="0">
                  <a:pos x="631" y="128"/>
                </a:cxn>
                <a:cxn ang="0">
                  <a:pos x="706" y="100"/>
                </a:cxn>
                <a:cxn ang="0">
                  <a:pos x="841" y="5"/>
                </a:cxn>
                <a:cxn ang="0">
                  <a:pos x="971" y="13"/>
                </a:cxn>
                <a:cxn ang="0">
                  <a:pos x="1073" y="87"/>
                </a:cxn>
                <a:cxn ang="0">
                  <a:pos x="1073" y="225"/>
                </a:cxn>
                <a:cxn ang="0">
                  <a:pos x="990" y="294"/>
                </a:cxn>
                <a:cxn ang="0">
                  <a:pos x="899" y="261"/>
                </a:cxn>
                <a:cxn ang="0">
                  <a:pos x="908" y="143"/>
                </a:cxn>
                <a:cxn ang="0">
                  <a:pos x="959" y="64"/>
                </a:cxn>
                <a:cxn ang="0">
                  <a:pos x="841" y="56"/>
                </a:cxn>
                <a:cxn ang="0">
                  <a:pos x="722" y="169"/>
                </a:cxn>
                <a:cxn ang="0">
                  <a:pos x="673" y="312"/>
                </a:cxn>
                <a:cxn ang="0">
                  <a:pos x="578" y="715"/>
                </a:cxn>
                <a:cxn ang="0">
                  <a:pos x="554" y="869"/>
                </a:cxn>
                <a:cxn ang="0">
                  <a:pos x="592" y="991"/>
                </a:cxn>
                <a:cxn ang="0">
                  <a:pos x="699" y="1024"/>
                </a:cxn>
                <a:cxn ang="0">
                  <a:pos x="822" y="968"/>
                </a:cxn>
                <a:cxn ang="0">
                  <a:pos x="943" y="787"/>
                </a:cxn>
                <a:cxn ang="0">
                  <a:pos x="978" y="692"/>
                </a:cxn>
                <a:cxn ang="0">
                  <a:pos x="1020" y="700"/>
                </a:cxn>
                <a:cxn ang="0">
                  <a:pos x="1013" y="761"/>
                </a:cxn>
                <a:cxn ang="0">
                  <a:pos x="931" y="920"/>
                </a:cxn>
                <a:cxn ang="0">
                  <a:pos x="778" y="1058"/>
                </a:cxn>
                <a:cxn ang="0">
                  <a:pos x="573" y="1060"/>
                </a:cxn>
                <a:cxn ang="0">
                  <a:pos x="450" y="938"/>
                </a:cxn>
                <a:cxn ang="0">
                  <a:pos x="405" y="953"/>
                </a:cxn>
                <a:cxn ang="0">
                  <a:pos x="291" y="1060"/>
                </a:cxn>
                <a:cxn ang="0">
                  <a:pos x="133" y="1070"/>
                </a:cxn>
                <a:cxn ang="0">
                  <a:pos x="19" y="994"/>
                </a:cxn>
                <a:cxn ang="0">
                  <a:pos x="24" y="840"/>
                </a:cxn>
                <a:cxn ang="0">
                  <a:pos x="138" y="787"/>
                </a:cxn>
                <a:cxn ang="0">
                  <a:pos x="198" y="838"/>
                </a:cxn>
                <a:cxn ang="0">
                  <a:pos x="161" y="968"/>
                </a:cxn>
                <a:cxn ang="0">
                  <a:pos x="166" y="1027"/>
                </a:cxn>
                <a:cxn ang="0">
                  <a:pos x="287" y="1006"/>
                </a:cxn>
                <a:cxn ang="0">
                  <a:pos x="398" y="840"/>
                </a:cxn>
                <a:cxn ang="0">
                  <a:pos x="482" y="501"/>
                </a:cxn>
                <a:cxn ang="0">
                  <a:pos x="533" y="243"/>
                </a:cxn>
                <a:cxn ang="0">
                  <a:pos x="510" y="102"/>
                </a:cxn>
                <a:cxn ang="0">
                  <a:pos x="433" y="54"/>
                </a:cxn>
                <a:cxn ang="0">
                  <a:pos x="324" y="79"/>
                </a:cxn>
                <a:cxn ang="0">
                  <a:pos x="182" y="225"/>
                </a:cxn>
                <a:cxn ang="0">
                  <a:pos x="117" y="383"/>
                </a:cxn>
                <a:cxn ang="0">
                  <a:pos x="75" y="386"/>
                </a:cxn>
                <a:cxn ang="0">
                  <a:pos x="70" y="348"/>
                </a:cxn>
                <a:cxn ang="0">
                  <a:pos x="131" y="205"/>
                </a:cxn>
                <a:cxn ang="0">
                  <a:pos x="268" y="49"/>
                </a:cxn>
              </a:cxnLst>
              <a:rect l="0" t="0" r="r" b="b"/>
              <a:pathLst>
                <a:path w="1090" h="1081">
                  <a:moveTo>
                    <a:pt x="422" y="0"/>
                  </a:moveTo>
                  <a:lnTo>
                    <a:pt x="447" y="3"/>
                  </a:lnTo>
                  <a:lnTo>
                    <a:pt x="478" y="5"/>
                  </a:lnTo>
                  <a:lnTo>
                    <a:pt x="508" y="16"/>
                  </a:lnTo>
                  <a:lnTo>
                    <a:pt x="543" y="31"/>
                  </a:lnTo>
                  <a:lnTo>
                    <a:pt x="575" y="54"/>
                  </a:lnTo>
                  <a:lnTo>
                    <a:pt x="606" y="87"/>
                  </a:lnTo>
                  <a:lnTo>
                    <a:pt x="631" y="128"/>
                  </a:lnTo>
                  <a:lnTo>
                    <a:pt x="654" y="182"/>
                  </a:lnTo>
                  <a:lnTo>
                    <a:pt x="666" y="159"/>
                  </a:lnTo>
                  <a:lnTo>
                    <a:pt x="685" y="131"/>
                  </a:lnTo>
                  <a:lnTo>
                    <a:pt x="706" y="100"/>
                  </a:lnTo>
                  <a:lnTo>
                    <a:pt x="734" y="72"/>
                  </a:lnTo>
                  <a:lnTo>
                    <a:pt x="764" y="44"/>
                  </a:lnTo>
                  <a:lnTo>
                    <a:pt x="799" y="21"/>
                  </a:lnTo>
                  <a:lnTo>
                    <a:pt x="841" y="5"/>
                  </a:lnTo>
                  <a:lnTo>
                    <a:pt x="885" y="0"/>
                  </a:lnTo>
                  <a:lnTo>
                    <a:pt x="910" y="3"/>
                  </a:lnTo>
                  <a:lnTo>
                    <a:pt x="941" y="5"/>
                  </a:lnTo>
                  <a:lnTo>
                    <a:pt x="971" y="13"/>
                  </a:lnTo>
                  <a:lnTo>
                    <a:pt x="1001" y="26"/>
                  </a:lnTo>
                  <a:lnTo>
                    <a:pt x="1029" y="41"/>
                  </a:lnTo>
                  <a:lnTo>
                    <a:pt x="1052" y="62"/>
                  </a:lnTo>
                  <a:lnTo>
                    <a:pt x="1073" y="87"/>
                  </a:lnTo>
                  <a:lnTo>
                    <a:pt x="1085" y="120"/>
                  </a:lnTo>
                  <a:lnTo>
                    <a:pt x="1090" y="159"/>
                  </a:lnTo>
                  <a:lnTo>
                    <a:pt x="1085" y="194"/>
                  </a:lnTo>
                  <a:lnTo>
                    <a:pt x="1073" y="225"/>
                  </a:lnTo>
                  <a:lnTo>
                    <a:pt x="1057" y="250"/>
                  </a:lnTo>
                  <a:lnTo>
                    <a:pt x="1036" y="271"/>
                  </a:lnTo>
                  <a:lnTo>
                    <a:pt x="1013" y="286"/>
                  </a:lnTo>
                  <a:lnTo>
                    <a:pt x="990" y="294"/>
                  </a:lnTo>
                  <a:lnTo>
                    <a:pt x="969" y="296"/>
                  </a:lnTo>
                  <a:lnTo>
                    <a:pt x="938" y="291"/>
                  </a:lnTo>
                  <a:lnTo>
                    <a:pt x="915" y="279"/>
                  </a:lnTo>
                  <a:lnTo>
                    <a:pt x="899" y="261"/>
                  </a:lnTo>
                  <a:lnTo>
                    <a:pt x="890" y="238"/>
                  </a:lnTo>
                  <a:lnTo>
                    <a:pt x="887" y="215"/>
                  </a:lnTo>
                  <a:lnTo>
                    <a:pt x="892" y="179"/>
                  </a:lnTo>
                  <a:lnTo>
                    <a:pt x="908" y="143"/>
                  </a:lnTo>
                  <a:lnTo>
                    <a:pt x="931" y="115"/>
                  </a:lnTo>
                  <a:lnTo>
                    <a:pt x="959" y="95"/>
                  </a:lnTo>
                  <a:lnTo>
                    <a:pt x="994" y="82"/>
                  </a:lnTo>
                  <a:lnTo>
                    <a:pt x="959" y="64"/>
                  </a:lnTo>
                  <a:lnTo>
                    <a:pt x="927" y="54"/>
                  </a:lnTo>
                  <a:lnTo>
                    <a:pt x="899" y="51"/>
                  </a:lnTo>
                  <a:lnTo>
                    <a:pt x="885" y="51"/>
                  </a:lnTo>
                  <a:lnTo>
                    <a:pt x="841" y="56"/>
                  </a:lnTo>
                  <a:lnTo>
                    <a:pt x="803" y="74"/>
                  </a:lnTo>
                  <a:lnTo>
                    <a:pt x="771" y="100"/>
                  </a:lnTo>
                  <a:lnTo>
                    <a:pt x="743" y="133"/>
                  </a:lnTo>
                  <a:lnTo>
                    <a:pt x="722" y="169"/>
                  </a:lnTo>
                  <a:lnTo>
                    <a:pt x="703" y="207"/>
                  </a:lnTo>
                  <a:lnTo>
                    <a:pt x="689" y="245"/>
                  </a:lnTo>
                  <a:lnTo>
                    <a:pt x="680" y="281"/>
                  </a:lnTo>
                  <a:lnTo>
                    <a:pt x="673" y="312"/>
                  </a:lnTo>
                  <a:lnTo>
                    <a:pt x="668" y="335"/>
                  </a:lnTo>
                  <a:lnTo>
                    <a:pt x="666" y="332"/>
                  </a:lnTo>
                  <a:lnTo>
                    <a:pt x="592" y="659"/>
                  </a:lnTo>
                  <a:lnTo>
                    <a:pt x="578" y="715"/>
                  </a:lnTo>
                  <a:lnTo>
                    <a:pt x="568" y="764"/>
                  </a:lnTo>
                  <a:lnTo>
                    <a:pt x="561" y="802"/>
                  </a:lnTo>
                  <a:lnTo>
                    <a:pt x="557" y="835"/>
                  </a:lnTo>
                  <a:lnTo>
                    <a:pt x="554" y="869"/>
                  </a:lnTo>
                  <a:lnTo>
                    <a:pt x="557" y="904"/>
                  </a:lnTo>
                  <a:lnTo>
                    <a:pt x="564" y="938"/>
                  </a:lnTo>
                  <a:lnTo>
                    <a:pt x="575" y="966"/>
                  </a:lnTo>
                  <a:lnTo>
                    <a:pt x="592" y="991"/>
                  </a:lnTo>
                  <a:lnTo>
                    <a:pt x="615" y="1009"/>
                  </a:lnTo>
                  <a:lnTo>
                    <a:pt x="640" y="1022"/>
                  </a:lnTo>
                  <a:lnTo>
                    <a:pt x="675" y="1027"/>
                  </a:lnTo>
                  <a:lnTo>
                    <a:pt x="699" y="1024"/>
                  </a:lnTo>
                  <a:lnTo>
                    <a:pt x="727" y="1019"/>
                  </a:lnTo>
                  <a:lnTo>
                    <a:pt x="757" y="1009"/>
                  </a:lnTo>
                  <a:lnTo>
                    <a:pt x="787" y="991"/>
                  </a:lnTo>
                  <a:lnTo>
                    <a:pt x="822" y="968"/>
                  </a:lnTo>
                  <a:lnTo>
                    <a:pt x="855" y="935"/>
                  </a:lnTo>
                  <a:lnTo>
                    <a:pt x="885" y="894"/>
                  </a:lnTo>
                  <a:lnTo>
                    <a:pt x="915" y="846"/>
                  </a:lnTo>
                  <a:lnTo>
                    <a:pt x="943" y="787"/>
                  </a:lnTo>
                  <a:lnTo>
                    <a:pt x="966" y="715"/>
                  </a:lnTo>
                  <a:lnTo>
                    <a:pt x="971" y="700"/>
                  </a:lnTo>
                  <a:lnTo>
                    <a:pt x="973" y="695"/>
                  </a:lnTo>
                  <a:lnTo>
                    <a:pt x="978" y="692"/>
                  </a:lnTo>
                  <a:lnTo>
                    <a:pt x="985" y="690"/>
                  </a:lnTo>
                  <a:lnTo>
                    <a:pt x="1006" y="690"/>
                  </a:lnTo>
                  <a:lnTo>
                    <a:pt x="1015" y="695"/>
                  </a:lnTo>
                  <a:lnTo>
                    <a:pt x="1020" y="700"/>
                  </a:lnTo>
                  <a:lnTo>
                    <a:pt x="1022" y="705"/>
                  </a:lnTo>
                  <a:lnTo>
                    <a:pt x="1022" y="713"/>
                  </a:lnTo>
                  <a:lnTo>
                    <a:pt x="1020" y="733"/>
                  </a:lnTo>
                  <a:lnTo>
                    <a:pt x="1013" y="761"/>
                  </a:lnTo>
                  <a:lnTo>
                    <a:pt x="999" y="794"/>
                  </a:lnTo>
                  <a:lnTo>
                    <a:pt x="983" y="835"/>
                  </a:lnTo>
                  <a:lnTo>
                    <a:pt x="959" y="876"/>
                  </a:lnTo>
                  <a:lnTo>
                    <a:pt x="931" y="920"/>
                  </a:lnTo>
                  <a:lnTo>
                    <a:pt x="901" y="960"/>
                  </a:lnTo>
                  <a:lnTo>
                    <a:pt x="864" y="999"/>
                  </a:lnTo>
                  <a:lnTo>
                    <a:pt x="822" y="1032"/>
                  </a:lnTo>
                  <a:lnTo>
                    <a:pt x="778" y="1058"/>
                  </a:lnTo>
                  <a:lnTo>
                    <a:pt x="727" y="1075"/>
                  </a:lnTo>
                  <a:lnTo>
                    <a:pt x="673" y="1081"/>
                  </a:lnTo>
                  <a:lnTo>
                    <a:pt x="620" y="1075"/>
                  </a:lnTo>
                  <a:lnTo>
                    <a:pt x="573" y="1060"/>
                  </a:lnTo>
                  <a:lnTo>
                    <a:pt x="533" y="1037"/>
                  </a:lnTo>
                  <a:lnTo>
                    <a:pt x="501" y="1006"/>
                  </a:lnTo>
                  <a:lnTo>
                    <a:pt x="473" y="973"/>
                  </a:lnTo>
                  <a:lnTo>
                    <a:pt x="450" y="938"/>
                  </a:lnTo>
                  <a:lnTo>
                    <a:pt x="436" y="899"/>
                  </a:lnTo>
                  <a:lnTo>
                    <a:pt x="431" y="909"/>
                  </a:lnTo>
                  <a:lnTo>
                    <a:pt x="419" y="927"/>
                  </a:lnTo>
                  <a:lnTo>
                    <a:pt x="405" y="953"/>
                  </a:lnTo>
                  <a:lnTo>
                    <a:pt x="384" y="981"/>
                  </a:lnTo>
                  <a:lnTo>
                    <a:pt x="359" y="1009"/>
                  </a:lnTo>
                  <a:lnTo>
                    <a:pt x="329" y="1037"/>
                  </a:lnTo>
                  <a:lnTo>
                    <a:pt x="291" y="1060"/>
                  </a:lnTo>
                  <a:lnTo>
                    <a:pt x="252" y="1075"/>
                  </a:lnTo>
                  <a:lnTo>
                    <a:pt x="205" y="1081"/>
                  </a:lnTo>
                  <a:lnTo>
                    <a:pt x="168" y="1078"/>
                  </a:lnTo>
                  <a:lnTo>
                    <a:pt x="133" y="1070"/>
                  </a:lnTo>
                  <a:lnTo>
                    <a:pt x="98" y="1060"/>
                  </a:lnTo>
                  <a:lnTo>
                    <a:pt x="68" y="1042"/>
                  </a:lnTo>
                  <a:lnTo>
                    <a:pt x="40" y="1022"/>
                  </a:lnTo>
                  <a:lnTo>
                    <a:pt x="19" y="994"/>
                  </a:lnTo>
                  <a:lnTo>
                    <a:pt x="5" y="960"/>
                  </a:lnTo>
                  <a:lnTo>
                    <a:pt x="0" y="922"/>
                  </a:lnTo>
                  <a:lnTo>
                    <a:pt x="7" y="879"/>
                  </a:lnTo>
                  <a:lnTo>
                    <a:pt x="24" y="840"/>
                  </a:lnTo>
                  <a:lnTo>
                    <a:pt x="52" y="812"/>
                  </a:lnTo>
                  <a:lnTo>
                    <a:pt x="84" y="792"/>
                  </a:lnTo>
                  <a:lnTo>
                    <a:pt x="121" y="784"/>
                  </a:lnTo>
                  <a:lnTo>
                    <a:pt x="138" y="787"/>
                  </a:lnTo>
                  <a:lnTo>
                    <a:pt x="156" y="792"/>
                  </a:lnTo>
                  <a:lnTo>
                    <a:pt x="175" y="802"/>
                  </a:lnTo>
                  <a:lnTo>
                    <a:pt x="189" y="817"/>
                  </a:lnTo>
                  <a:lnTo>
                    <a:pt x="198" y="838"/>
                  </a:lnTo>
                  <a:lnTo>
                    <a:pt x="203" y="866"/>
                  </a:lnTo>
                  <a:lnTo>
                    <a:pt x="198" y="904"/>
                  </a:lnTo>
                  <a:lnTo>
                    <a:pt x="182" y="940"/>
                  </a:lnTo>
                  <a:lnTo>
                    <a:pt x="161" y="968"/>
                  </a:lnTo>
                  <a:lnTo>
                    <a:pt x="133" y="989"/>
                  </a:lnTo>
                  <a:lnTo>
                    <a:pt x="100" y="999"/>
                  </a:lnTo>
                  <a:lnTo>
                    <a:pt x="135" y="1017"/>
                  </a:lnTo>
                  <a:lnTo>
                    <a:pt x="166" y="1027"/>
                  </a:lnTo>
                  <a:lnTo>
                    <a:pt x="194" y="1029"/>
                  </a:lnTo>
                  <a:lnTo>
                    <a:pt x="210" y="1029"/>
                  </a:lnTo>
                  <a:lnTo>
                    <a:pt x="249" y="1024"/>
                  </a:lnTo>
                  <a:lnTo>
                    <a:pt x="287" y="1006"/>
                  </a:lnTo>
                  <a:lnTo>
                    <a:pt x="319" y="978"/>
                  </a:lnTo>
                  <a:lnTo>
                    <a:pt x="350" y="940"/>
                  </a:lnTo>
                  <a:lnTo>
                    <a:pt x="375" y="894"/>
                  </a:lnTo>
                  <a:lnTo>
                    <a:pt x="398" y="840"/>
                  </a:lnTo>
                  <a:lnTo>
                    <a:pt x="415" y="782"/>
                  </a:lnTo>
                  <a:lnTo>
                    <a:pt x="440" y="677"/>
                  </a:lnTo>
                  <a:lnTo>
                    <a:pt x="464" y="582"/>
                  </a:lnTo>
                  <a:lnTo>
                    <a:pt x="482" y="501"/>
                  </a:lnTo>
                  <a:lnTo>
                    <a:pt x="498" y="432"/>
                  </a:lnTo>
                  <a:lnTo>
                    <a:pt x="524" y="319"/>
                  </a:lnTo>
                  <a:lnTo>
                    <a:pt x="531" y="276"/>
                  </a:lnTo>
                  <a:lnTo>
                    <a:pt x="533" y="243"/>
                  </a:lnTo>
                  <a:lnTo>
                    <a:pt x="536" y="215"/>
                  </a:lnTo>
                  <a:lnTo>
                    <a:pt x="533" y="169"/>
                  </a:lnTo>
                  <a:lnTo>
                    <a:pt x="524" y="131"/>
                  </a:lnTo>
                  <a:lnTo>
                    <a:pt x="510" y="102"/>
                  </a:lnTo>
                  <a:lnTo>
                    <a:pt x="492" y="82"/>
                  </a:lnTo>
                  <a:lnTo>
                    <a:pt x="473" y="69"/>
                  </a:lnTo>
                  <a:lnTo>
                    <a:pt x="452" y="59"/>
                  </a:lnTo>
                  <a:lnTo>
                    <a:pt x="433" y="54"/>
                  </a:lnTo>
                  <a:lnTo>
                    <a:pt x="415" y="54"/>
                  </a:lnTo>
                  <a:lnTo>
                    <a:pt x="389" y="56"/>
                  </a:lnTo>
                  <a:lnTo>
                    <a:pt x="356" y="64"/>
                  </a:lnTo>
                  <a:lnTo>
                    <a:pt x="324" y="79"/>
                  </a:lnTo>
                  <a:lnTo>
                    <a:pt x="289" y="100"/>
                  </a:lnTo>
                  <a:lnTo>
                    <a:pt x="252" y="131"/>
                  </a:lnTo>
                  <a:lnTo>
                    <a:pt x="217" y="171"/>
                  </a:lnTo>
                  <a:lnTo>
                    <a:pt x="182" y="225"/>
                  </a:lnTo>
                  <a:lnTo>
                    <a:pt x="152" y="289"/>
                  </a:lnTo>
                  <a:lnTo>
                    <a:pt x="124" y="365"/>
                  </a:lnTo>
                  <a:lnTo>
                    <a:pt x="121" y="376"/>
                  </a:lnTo>
                  <a:lnTo>
                    <a:pt x="117" y="383"/>
                  </a:lnTo>
                  <a:lnTo>
                    <a:pt x="112" y="388"/>
                  </a:lnTo>
                  <a:lnTo>
                    <a:pt x="105" y="391"/>
                  </a:lnTo>
                  <a:lnTo>
                    <a:pt x="84" y="391"/>
                  </a:lnTo>
                  <a:lnTo>
                    <a:pt x="75" y="386"/>
                  </a:lnTo>
                  <a:lnTo>
                    <a:pt x="73" y="381"/>
                  </a:lnTo>
                  <a:lnTo>
                    <a:pt x="68" y="376"/>
                  </a:lnTo>
                  <a:lnTo>
                    <a:pt x="68" y="368"/>
                  </a:lnTo>
                  <a:lnTo>
                    <a:pt x="70" y="348"/>
                  </a:lnTo>
                  <a:lnTo>
                    <a:pt x="77" y="319"/>
                  </a:lnTo>
                  <a:lnTo>
                    <a:pt x="91" y="286"/>
                  </a:lnTo>
                  <a:lnTo>
                    <a:pt x="107" y="245"/>
                  </a:lnTo>
                  <a:lnTo>
                    <a:pt x="131" y="205"/>
                  </a:lnTo>
                  <a:lnTo>
                    <a:pt x="159" y="161"/>
                  </a:lnTo>
                  <a:lnTo>
                    <a:pt x="191" y="120"/>
                  </a:lnTo>
                  <a:lnTo>
                    <a:pt x="228" y="82"/>
                  </a:lnTo>
                  <a:lnTo>
                    <a:pt x="268" y="49"/>
                  </a:lnTo>
                  <a:lnTo>
                    <a:pt x="315" y="23"/>
                  </a:lnTo>
                  <a:lnTo>
                    <a:pt x="366" y="5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6350" y="2130"/>
              <a:ext cx="1043" cy="1685"/>
            </a:xfrm>
            <a:custGeom>
              <a:avLst/>
              <a:gdLst/>
              <a:ahLst/>
              <a:cxnLst>
                <a:cxn ang="0">
                  <a:pos x="442" y="681"/>
                </a:cxn>
                <a:cxn ang="0">
                  <a:pos x="314" y="819"/>
                </a:cxn>
                <a:cxn ang="0">
                  <a:pos x="225" y="1041"/>
                </a:cxn>
                <a:cxn ang="0">
                  <a:pos x="179" y="1243"/>
                </a:cxn>
                <a:cxn ang="0">
                  <a:pos x="158" y="1407"/>
                </a:cxn>
                <a:cxn ang="0">
                  <a:pos x="174" y="1519"/>
                </a:cxn>
                <a:cxn ang="0">
                  <a:pos x="228" y="1608"/>
                </a:cxn>
                <a:cxn ang="0">
                  <a:pos x="328" y="1629"/>
                </a:cxn>
                <a:cxn ang="0">
                  <a:pos x="449" y="1565"/>
                </a:cxn>
                <a:cxn ang="0">
                  <a:pos x="558" y="1442"/>
                </a:cxn>
                <a:cxn ang="0">
                  <a:pos x="582" y="1396"/>
                </a:cxn>
                <a:cxn ang="0">
                  <a:pos x="698" y="906"/>
                </a:cxn>
                <a:cxn ang="0">
                  <a:pos x="705" y="855"/>
                </a:cxn>
                <a:cxn ang="0">
                  <a:pos x="684" y="784"/>
                </a:cxn>
                <a:cxn ang="0">
                  <a:pos x="630" y="697"/>
                </a:cxn>
                <a:cxn ang="0">
                  <a:pos x="533" y="653"/>
                </a:cxn>
                <a:cxn ang="0">
                  <a:pos x="1029" y="2"/>
                </a:cxn>
                <a:cxn ang="0">
                  <a:pos x="1043" y="17"/>
                </a:cxn>
                <a:cxn ang="0">
                  <a:pos x="726" y="1402"/>
                </a:cxn>
                <a:cxn ang="0">
                  <a:pos x="712" y="1483"/>
                </a:cxn>
                <a:cxn ang="0">
                  <a:pos x="724" y="1591"/>
                </a:cxn>
                <a:cxn ang="0">
                  <a:pos x="777" y="1629"/>
                </a:cxn>
                <a:cxn ang="0">
                  <a:pos x="859" y="1575"/>
                </a:cxn>
                <a:cxn ang="0">
                  <a:pos x="914" y="1442"/>
                </a:cxn>
                <a:cxn ang="0">
                  <a:pos x="949" y="1307"/>
                </a:cxn>
                <a:cxn ang="0">
                  <a:pos x="984" y="1292"/>
                </a:cxn>
                <a:cxn ang="0">
                  <a:pos x="1001" y="1307"/>
                </a:cxn>
                <a:cxn ang="0">
                  <a:pos x="996" y="1343"/>
                </a:cxn>
                <a:cxn ang="0">
                  <a:pos x="973" y="1440"/>
                </a:cxn>
                <a:cxn ang="0">
                  <a:pos x="912" y="1596"/>
                </a:cxn>
                <a:cxn ang="0">
                  <a:pos x="817" y="1677"/>
                </a:cxn>
                <a:cxn ang="0">
                  <a:pos x="679" y="1660"/>
                </a:cxn>
                <a:cxn ang="0">
                  <a:pos x="589" y="1552"/>
                </a:cxn>
                <a:cxn ang="0">
                  <a:pos x="482" y="1603"/>
                </a:cxn>
                <a:cxn ang="0">
                  <a:pos x="365" y="1672"/>
                </a:cxn>
                <a:cxn ang="0">
                  <a:pos x="291" y="1685"/>
                </a:cxn>
                <a:cxn ang="0">
                  <a:pos x="123" y="1624"/>
                </a:cxn>
                <a:cxn ang="0">
                  <a:pos x="21" y="1458"/>
                </a:cxn>
                <a:cxn ang="0">
                  <a:pos x="7" y="1207"/>
                </a:cxn>
                <a:cxn ang="0">
                  <a:pos x="93" y="937"/>
                </a:cxn>
                <a:cxn ang="0">
                  <a:pos x="256" y="725"/>
                </a:cxn>
                <a:cxn ang="0">
                  <a:pos x="458" y="610"/>
                </a:cxn>
                <a:cxn ang="0">
                  <a:pos x="617" y="623"/>
                </a:cxn>
                <a:cxn ang="0">
                  <a:pos x="707" y="712"/>
                </a:cxn>
                <a:cxn ang="0">
                  <a:pos x="868" y="137"/>
                </a:cxn>
                <a:cxn ang="0">
                  <a:pos x="856" y="112"/>
                </a:cxn>
                <a:cxn ang="0">
                  <a:pos x="796" y="97"/>
                </a:cxn>
                <a:cxn ang="0">
                  <a:pos x="710" y="86"/>
                </a:cxn>
                <a:cxn ang="0">
                  <a:pos x="721" y="30"/>
                </a:cxn>
                <a:cxn ang="0">
                  <a:pos x="782" y="20"/>
                </a:cxn>
                <a:cxn ang="0">
                  <a:pos x="896" y="10"/>
                </a:cxn>
                <a:cxn ang="0">
                  <a:pos x="996" y="0"/>
                </a:cxn>
              </a:cxnLst>
              <a:rect l="0" t="0" r="r" b="b"/>
              <a:pathLst>
                <a:path w="1043" h="1685">
                  <a:moveTo>
                    <a:pt x="533" y="653"/>
                  </a:moveTo>
                  <a:lnTo>
                    <a:pt x="488" y="661"/>
                  </a:lnTo>
                  <a:lnTo>
                    <a:pt x="442" y="681"/>
                  </a:lnTo>
                  <a:lnTo>
                    <a:pt x="398" y="717"/>
                  </a:lnTo>
                  <a:lnTo>
                    <a:pt x="353" y="763"/>
                  </a:lnTo>
                  <a:lnTo>
                    <a:pt x="314" y="819"/>
                  </a:lnTo>
                  <a:lnTo>
                    <a:pt x="279" y="883"/>
                  </a:lnTo>
                  <a:lnTo>
                    <a:pt x="260" y="927"/>
                  </a:lnTo>
                  <a:lnTo>
                    <a:pt x="225" y="1041"/>
                  </a:lnTo>
                  <a:lnTo>
                    <a:pt x="207" y="1108"/>
                  </a:lnTo>
                  <a:lnTo>
                    <a:pt x="191" y="1174"/>
                  </a:lnTo>
                  <a:lnTo>
                    <a:pt x="179" y="1243"/>
                  </a:lnTo>
                  <a:lnTo>
                    <a:pt x="167" y="1305"/>
                  </a:lnTo>
                  <a:lnTo>
                    <a:pt x="160" y="1361"/>
                  </a:lnTo>
                  <a:lnTo>
                    <a:pt x="158" y="1407"/>
                  </a:lnTo>
                  <a:lnTo>
                    <a:pt x="160" y="1442"/>
                  </a:lnTo>
                  <a:lnTo>
                    <a:pt x="165" y="1481"/>
                  </a:lnTo>
                  <a:lnTo>
                    <a:pt x="174" y="1519"/>
                  </a:lnTo>
                  <a:lnTo>
                    <a:pt x="186" y="1555"/>
                  </a:lnTo>
                  <a:lnTo>
                    <a:pt x="205" y="1585"/>
                  </a:lnTo>
                  <a:lnTo>
                    <a:pt x="228" y="1608"/>
                  </a:lnTo>
                  <a:lnTo>
                    <a:pt x="258" y="1626"/>
                  </a:lnTo>
                  <a:lnTo>
                    <a:pt x="295" y="1631"/>
                  </a:lnTo>
                  <a:lnTo>
                    <a:pt x="328" y="1629"/>
                  </a:lnTo>
                  <a:lnTo>
                    <a:pt x="365" y="1616"/>
                  </a:lnTo>
                  <a:lnTo>
                    <a:pt x="405" y="1598"/>
                  </a:lnTo>
                  <a:lnTo>
                    <a:pt x="449" y="1565"/>
                  </a:lnTo>
                  <a:lnTo>
                    <a:pt x="495" y="1522"/>
                  </a:lnTo>
                  <a:lnTo>
                    <a:pt x="542" y="1463"/>
                  </a:lnTo>
                  <a:lnTo>
                    <a:pt x="558" y="1442"/>
                  </a:lnTo>
                  <a:lnTo>
                    <a:pt x="570" y="1427"/>
                  </a:lnTo>
                  <a:lnTo>
                    <a:pt x="577" y="1412"/>
                  </a:lnTo>
                  <a:lnTo>
                    <a:pt x="582" y="1396"/>
                  </a:lnTo>
                  <a:lnTo>
                    <a:pt x="586" y="1373"/>
                  </a:lnTo>
                  <a:lnTo>
                    <a:pt x="589" y="1373"/>
                  </a:lnTo>
                  <a:lnTo>
                    <a:pt x="698" y="906"/>
                  </a:lnTo>
                  <a:lnTo>
                    <a:pt x="703" y="888"/>
                  </a:lnTo>
                  <a:lnTo>
                    <a:pt x="705" y="865"/>
                  </a:lnTo>
                  <a:lnTo>
                    <a:pt x="705" y="855"/>
                  </a:lnTo>
                  <a:lnTo>
                    <a:pt x="700" y="837"/>
                  </a:lnTo>
                  <a:lnTo>
                    <a:pt x="693" y="812"/>
                  </a:lnTo>
                  <a:lnTo>
                    <a:pt x="684" y="784"/>
                  </a:lnTo>
                  <a:lnTo>
                    <a:pt x="672" y="753"/>
                  </a:lnTo>
                  <a:lnTo>
                    <a:pt x="654" y="722"/>
                  </a:lnTo>
                  <a:lnTo>
                    <a:pt x="630" y="697"/>
                  </a:lnTo>
                  <a:lnTo>
                    <a:pt x="605" y="674"/>
                  </a:lnTo>
                  <a:lnTo>
                    <a:pt x="572" y="658"/>
                  </a:lnTo>
                  <a:lnTo>
                    <a:pt x="533" y="653"/>
                  </a:lnTo>
                  <a:close/>
                  <a:moveTo>
                    <a:pt x="996" y="0"/>
                  </a:moveTo>
                  <a:lnTo>
                    <a:pt x="1022" y="0"/>
                  </a:lnTo>
                  <a:lnTo>
                    <a:pt x="1029" y="2"/>
                  </a:lnTo>
                  <a:lnTo>
                    <a:pt x="1033" y="5"/>
                  </a:lnTo>
                  <a:lnTo>
                    <a:pt x="1040" y="12"/>
                  </a:lnTo>
                  <a:lnTo>
                    <a:pt x="1043" y="17"/>
                  </a:lnTo>
                  <a:lnTo>
                    <a:pt x="1043" y="25"/>
                  </a:lnTo>
                  <a:lnTo>
                    <a:pt x="1040" y="20"/>
                  </a:lnTo>
                  <a:lnTo>
                    <a:pt x="726" y="1402"/>
                  </a:lnTo>
                  <a:lnTo>
                    <a:pt x="719" y="1430"/>
                  </a:lnTo>
                  <a:lnTo>
                    <a:pt x="717" y="1455"/>
                  </a:lnTo>
                  <a:lnTo>
                    <a:pt x="712" y="1483"/>
                  </a:lnTo>
                  <a:lnTo>
                    <a:pt x="712" y="1542"/>
                  </a:lnTo>
                  <a:lnTo>
                    <a:pt x="717" y="1568"/>
                  </a:lnTo>
                  <a:lnTo>
                    <a:pt x="724" y="1591"/>
                  </a:lnTo>
                  <a:lnTo>
                    <a:pt x="735" y="1611"/>
                  </a:lnTo>
                  <a:lnTo>
                    <a:pt x="752" y="1624"/>
                  </a:lnTo>
                  <a:lnTo>
                    <a:pt x="777" y="1629"/>
                  </a:lnTo>
                  <a:lnTo>
                    <a:pt x="807" y="1621"/>
                  </a:lnTo>
                  <a:lnTo>
                    <a:pt x="835" y="1603"/>
                  </a:lnTo>
                  <a:lnTo>
                    <a:pt x="859" y="1575"/>
                  </a:lnTo>
                  <a:lnTo>
                    <a:pt x="880" y="1540"/>
                  </a:lnTo>
                  <a:lnTo>
                    <a:pt x="898" y="1494"/>
                  </a:lnTo>
                  <a:lnTo>
                    <a:pt x="914" y="1442"/>
                  </a:lnTo>
                  <a:lnTo>
                    <a:pt x="931" y="1389"/>
                  </a:lnTo>
                  <a:lnTo>
                    <a:pt x="945" y="1333"/>
                  </a:lnTo>
                  <a:lnTo>
                    <a:pt x="949" y="1307"/>
                  </a:lnTo>
                  <a:lnTo>
                    <a:pt x="956" y="1294"/>
                  </a:lnTo>
                  <a:lnTo>
                    <a:pt x="973" y="1292"/>
                  </a:lnTo>
                  <a:lnTo>
                    <a:pt x="984" y="1292"/>
                  </a:lnTo>
                  <a:lnTo>
                    <a:pt x="994" y="1297"/>
                  </a:lnTo>
                  <a:lnTo>
                    <a:pt x="998" y="1302"/>
                  </a:lnTo>
                  <a:lnTo>
                    <a:pt x="1001" y="1307"/>
                  </a:lnTo>
                  <a:lnTo>
                    <a:pt x="1001" y="1315"/>
                  </a:lnTo>
                  <a:lnTo>
                    <a:pt x="998" y="1322"/>
                  </a:lnTo>
                  <a:lnTo>
                    <a:pt x="996" y="1343"/>
                  </a:lnTo>
                  <a:lnTo>
                    <a:pt x="989" y="1368"/>
                  </a:lnTo>
                  <a:lnTo>
                    <a:pt x="982" y="1404"/>
                  </a:lnTo>
                  <a:lnTo>
                    <a:pt x="973" y="1440"/>
                  </a:lnTo>
                  <a:lnTo>
                    <a:pt x="949" y="1517"/>
                  </a:lnTo>
                  <a:lnTo>
                    <a:pt x="935" y="1552"/>
                  </a:lnTo>
                  <a:lnTo>
                    <a:pt x="912" y="1596"/>
                  </a:lnTo>
                  <a:lnTo>
                    <a:pt x="884" y="1631"/>
                  </a:lnTo>
                  <a:lnTo>
                    <a:pt x="854" y="1660"/>
                  </a:lnTo>
                  <a:lnTo>
                    <a:pt x="817" y="1677"/>
                  </a:lnTo>
                  <a:lnTo>
                    <a:pt x="775" y="1685"/>
                  </a:lnTo>
                  <a:lnTo>
                    <a:pt x="724" y="1680"/>
                  </a:lnTo>
                  <a:lnTo>
                    <a:pt x="679" y="1660"/>
                  </a:lnTo>
                  <a:lnTo>
                    <a:pt x="640" y="1634"/>
                  </a:lnTo>
                  <a:lnTo>
                    <a:pt x="610" y="1596"/>
                  </a:lnTo>
                  <a:lnTo>
                    <a:pt x="589" y="1552"/>
                  </a:lnTo>
                  <a:lnTo>
                    <a:pt x="575" y="1504"/>
                  </a:lnTo>
                  <a:lnTo>
                    <a:pt x="526" y="1560"/>
                  </a:lnTo>
                  <a:lnTo>
                    <a:pt x="482" y="1603"/>
                  </a:lnTo>
                  <a:lnTo>
                    <a:pt x="440" y="1637"/>
                  </a:lnTo>
                  <a:lnTo>
                    <a:pt x="400" y="1660"/>
                  </a:lnTo>
                  <a:lnTo>
                    <a:pt x="365" y="1672"/>
                  </a:lnTo>
                  <a:lnTo>
                    <a:pt x="335" y="1680"/>
                  </a:lnTo>
                  <a:lnTo>
                    <a:pt x="309" y="1685"/>
                  </a:lnTo>
                  <a:lnTo>
                    <a:pt x="291" y="1685"/>
                  </a:lnTo>
                  <a:lnTo>
                    <a:pt x="230" y="1677"/>
                  </a:lnTo>
                  <a:lnTo>
                    <a:pt x="174" y="1657"/>
                  </a:lnTo>
                  <a:lnTo>
                    <a:pt x="123" y="1624"/>
                  </a:lnTo>
                  <a:lnTo>
                    <a:pt x="81" y="1578"/>
                  </a:lnTo>
                  <a:lnTo>
                    <a:pt x="46" y="1522"/>
                  </a:lnTo>
                  <a:lnTo>
                    <a:pt x="21" y="1458"/>
                  </a:lnTo>
                  <a:lnTo>
                    <a:pt x="4" y="1384"/>
                  </a:lnTo>
                  <a:lnTo>
                    <a:pt x="0" y="1302"/>
                  </a:lnTo>
                  <a:lnTo>
                    <a:pt x="7" y="1207"/>
                  </a:lnTo>
                  <a:lnTo>
                    <a:pt x="25" y="1113"/>
                  </a:lnTo>
                  <a:lnTo>
                    <a:pt x="53" y="1024"/>
                  </a:lnTo>
                  <a:lnTo>
                    <a:pt x="93" y="937"/>
                  </a:lnTo>
                  <a:lnTo>
                    <a:pt x="142" y="858"/>
                  </a:lnTo>
                  <a:lnTo>
                    <a:pt x="195" y="786"/>
                  </a:lnTo>
                  <a:lnTo>
                    <a:pt x="256" y="725"/>
                  </a:lnTo>
                  <a:lnTo>
                    <a:pt x="321" y="674"/>
                  </a:lnTo>
                  <a:lnTo>
                    <a:pt x="388" y="635"/>
                  </a:lnTo>
                  <a:lnTo>
                    <a:pt x="458" y="610"/>
                  </a:lnTo>
                  <a:lnTo>
                    <a:pt x="528" y="602"/>
                  </a:lnTo>
                  <a:lnTo>
                    <a:pt x="575" y="607"/>
                  </a:lnTo>
                  <a:lnTo>
                    <a:pt x="617" y="623"/>
                  </a:lnTo>
                  <a:lnTo>
                    <a:pt x="651" y="646"/>
                  </a:lnTo>
                  <a:lnTo>
                    <a:pt x="682" y="676"/>
                  </a:lnTo>
                  <a:lnTo>
                    <a:pt x="707" y="712"/>
                  </a:lnTo>
                  <a:lnTo>
                    <a:pt x="731" y="755"/>
                  </a:lnTo>
                  <a:lnTo>
                    <a:pt x="861" y="186"/>
                  </a:lnTo>
                  <a:lnTo>
                    <a:pt x="868" y="137"/>
                  </a:lnTo>
                  <a:lnTo>
                    <a:pt x="868" y="127"/>
                  </a:lnTo>
                  <a:lnTo>
                    <a:pt x="863" y="120"/>
                  </a:lnTo>
                  <a:lnTo>
                    <a:pt x="856" y="112"/>
                  </a:lnTo>
                  <a:lnTo>
                    <a:pt x="845" y="104"/>
                  </a:lnTo>
                  <a:lnTo>
                    <a:pt x="826" y="102"/>
                  </a:lnTo>
                  <a:lnTo>
                    <a:pt x="796" y="97"/>
                  </a:lnTo>
                  <a:lnTo>
                    <a:pt x="735" y="97"/>
                  </a:lnTo>
                  <a:lnTo>
                    <a:pt x="719" y="94"/>
                  </a:lnTo>
                  <a:lnTo>
                    <a:pt x="710" y="86"/>
                  </a:lnTo>
                  <a:lnTo>
                    <a:pt x="707" y="71"/>
                  </a:lnTo>
                  <a:lnTo>
                    <a:pt x="712" y="45"/>
                  </a:lnTo>
                  <a:lnTo>
                    <a:pt x="721" y="30"/>
                  </a:lnTo>
                  <a:lnTo>
                    <a:pt x="735" y="25"/>
                  </a:lnTo>
                  <a:lnTo>
                    <a:pt x="754" y="22"/>
                  </a:lnTo>
                  <a:lnTo>
                    <a:pt x="782" y="20"/>
                  </a:lnTo>
                  <a:lnTo>
                    <a:pt x="817" y="17"/>
                  </a:lnTo>
                  <a:lnTo>
                    <a:pt x="856" y="12"/>
                  </a:lnTo>
                  <a:lnTo>
                    <a:pt x="896" y="10"/>
                  </a:lnTo>
                  <a:lnTo>
                    <a:pt x="935" y="5"/>
                  </a:lnTo>
                  <a:lnTo>
                    <a:pt x="970" y="2"/>
                  </a:lnTo>
                  <a:lnTo>
                    <a:pt x="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7493" y="2730"/>
              <a:ext cx="924" cy="1083"/>
            </a:xfrm>
            <a:custGeom>
              <a:avLst/>
              <a:gdLst/>
              <a:ahLst/>
              <a:cxnLst>
                <a:cxn ang="0">
                  <a:pos x="505" y="15"/>
                </a:cxn>
                <a:cxn ang="0">
                  <a:pos x="596" y="102"/>
                </a:cxn>
                <a:cxn ang="0">
                  <a:pos x="677" y="176"/>
                </a:cxn>
                <a:cxn ang="0">
                  <a:pos x="756" y="168"/>
                </a:cxn>
                <a:cxn ang="0">
                  <a:pos x="840" y="79"/>
                </a:cxn>
                <a:cxn ang="0">
                  <a:pos x="886" y="5"/>
                </a:cxn>
                <a:cxn ang="0">
                  <a:pos x="921" y="10"/>
                </a:cxn>
                <a:cxn ang="0">
                  <a:pos x="921" y="30"/>
                </a:cxn>
                <a:cxn ang="0">
                  <a:pos x="893" y="89"/>
                </a:cxn>
                <a:cxn ang="0">
                  <a:pos x="814" y="201"/>
                </a:cxn>
                <a:cxn ang="0">
                  <a:pos x="670" y="375"/>
                </a:cxn>
                <a:cxn ang="0">
                  <a:pos x="579" y="467"/>
                </a:cxn>
                <a:cxn ang="0">
                  <a:pos x="493" y="549"/>
                </a:cxn>
                <a:cxn ang="0">
                  <a:pos x="356" y="682"/>
                </a:cxn>
                <a:cxn ang="0">
                  <a:pos x="200" y="855"/>
                </a:cxn>
                <a:cxn ang="0">
                  <a:pos x="200" y="855"/>
                </a:cxn>
                <a:cxn ang="0">
                  <a:pos x="256" y="848"/>
                </a:cxn>
                <a:cxn ang="0">
                  <a:pos x="367" y="873"/>
                </a:cxn>
                <a:cxn ang="0">
                  <a:pos x="495" y="917"/>
                </a:cxn>
                <a:cxn ang="0">
                  <a:pos x="602" y="909"/>
                </a:cxn>
                <a:cxn ang="0">
                  <a:pos x="714" y="850"/>
                </a:cxn>
                <a:cxn ang="0">
                  <a:pos x="798" y="720"/>
                </a:cxn>
                <a:cxn ang="0">
                  <a:pos x="814" y="694"/>
                </a:cxn>
                <a:cxn ang="0">
                  <a:pos x="845" y="692"/>
                </a:cxn>
                <a:cxn ang="0">
                  <a:pos x="856" y="712"/>
                </a:cxn>
                <a:cxn ang="0">
                  <a:pos x="828" y="807"/>
                </a:cxn>
                <a:cxn ang="0">
                  <a:pos x="749" y="942"/>
                </a:cxn>
                <a:cxn ang="0">
                  <a:pos x="623" y="1052"/>
                </a:cxn>
                <a:cxn ang="0">
                  <a:pos x="479" y="1075"/>
                </a:cxn>
                <a:cxn ang="0">
                  <a:pos x="398" y="1021"/>
                </a:cxn>
                <a:cxn ang="0">
                  <a:pos x="321" y="929"/>
                </a:cxn>
                <a:cxn ang="0">
                  <a:pos x="249" y="901"/>
                </a:cxn>
                <a:cxn ang="0">
                  <a:pos x="130" y="962"/>
                </a:cxn>
                <a:cxn ang="0">
                  <a:pos x="58" y="1062"/>
                </a:cxn>
                <a:cxn ang="0">
                  <a:pos x="35" y="1083"/>
                </a:cxn>
                <a:cxn ang="0">
                  <a:pos x="4" y="1072"/>
                </a:cxn>
                <a:cxn ang="0">
                  <a:pos x="4" y="1047"/>
                </a:cxn>
                <a:cxn ang="0">
                  <a:pos x="58" y="955"/>
                </a:cxn>
                <a:cxn ang="0">
                  <a:pos x="174" y="802"/>
                </a:cxn>
                <a:cxn ang="0">
                  <a:pos x="437" y="528"/>
                </a:cxn>
                <a:cxn ang="0">
                  <a:pos x="523" y="447"/>
                </a:cxn>
                <a:cxn ang="0">
                  <a:pos x="633" y="337"/>
                </a:cxn>
                <a:cxn ang="0">
                  <a:pos x="726" y="232"/>
                </a:cxn>
                <a:cxn ang="0">
                  <a:pos x="654" y="227"/>
                </a:cxn>
                <a:cxn ang="0">
                  <a:pos x="558" y="194"/>
                </a:cxn>
                <a:cxn ang="0">
                  <a:pos x="421" y="161"/>
                </a:cxn>
                <a:cxn ang="0">
                  <a:pos x="365" y="166"/>
                </a:cxn>
                <a:cxn ang="0">
                  <a:pos x="279" y="207"/>
                </a:cxn>
                <a:cxn ang="0">
                  <a:pos x="232" y="275"/>
                </a:cxn>
                <a:cxn ang="0">
                  <a:pos x="223" y="291"/>
                </a:cxn>
                <a:cxn ang="0">
                  <a:pos x="195" y="296"/>
                </a:cxn>
                <a:cxn ang="0">
                  <a:pos x="181" y="278"/>
                </a:cxn>
                <a:cxn ang="0">
                  <a:pos x="193" y="224"/>
                </a:cxn>
                <a:cxn ang="0">
                  <a:pos x="251" y="117"/>
                </a:cxn>
                <a:cxn ang="0">
                  <a:pos x="353" y="23"/>
                </a:cxn>
              </a:cxnLst>
              <a:rect l="0" t="0" r="r" b="b"/>
              <a:pathLst>
                <a:path w="924" h="1083">
                  <a:moveTo>
                    <a:pt x="444" y="0"/>
                  </a:moveTo>
                  <a:lnTo>
                    <a:pt x="477" y="5"/>
                  </a:lnTo>
                  <a:lnTo>
                    <a:pt x="505" y="15"/>
                  </a:lnTo>
                  <a:lnTo>
                    <a:pt x="530" y="30"/>
                  </a:lnTo>
                  <a:lnTo>
                    <a:pt x="554" y="51"/>
                  </a:lnTo>
                  <a:lnTo>
                    <a:pt x="596" y="102"/>
                  </a:lnTo>
                  <a:lnTo>
                    <a:pt x="633" y="148"/>
                  </a:lnTo>
                  <a:lnTo>
                    <a:pt x="654" y="166"/>
                  </a:lnTo>
                  <a:lnTo>
                    <a:pt x="677" y="176"/>
                  </a:lnTo>
                  <a:lnTo>
                    <a:pt x="705" y="181"/>
                  </a:lnTo>
                  <a:lnTo>
                    <a:pt x="731" y="178"/>
                  </a:lnTo>
                  <a:lnTo>
                    <a:pt x="756" y="168"/>
                  </a:lnTo>
                  <a:lnTo>
                    <a:pt x="782" y="148"/>
                  </a:lnTo>
                  <a:lnTo>
                    <a:pt x="810" y="120"/>
                  </a:lnTo>
                  <a:lnTo>
                    <a:pt x="840" y="79"/>
                  </a:lnTo>
                  <a:lnTo>
                    <a:pt x="870" y="28"/>
                  </a:lnTo>
                  <a:lnTo>
                    <a:pt x="875" y="18"/>
                  </a:lnTo>
                  <a:lnTo>
                    <a:pt x="886" y="5"/>
                  </a:lnTo>
                  <a:lnTo>
                    <a:pt x="893" y="2"/>
                  </a:lnTo>
                  <a:lnTo>
                    <a:pt x="907" y="2"/>
                  </a:lnTo>
                  <a:lnTo>
                    <a:pt x="921" y="10"/>
                  </a:lnTo>
                  <a:lnTo>
                    <a:pt x="924" y="18"/>
                  </a:lnTo>
                  <a:lnTo>
                    <a:pt x="924" y="25"/>
                  </a:lnTo>
                  <a:lnTo>
                    <a:pt x="921" y="30"/>
                  </a:lnTo>
                  <a:lnTo>
                    <a:pt x="917" y="43"/>
                  </a:lnTo>
                  <a:lnTo>
                    <a:pt x="907" y="64"/>
                  </a:lnTo>
                  <a:lnTo>
                    <a:pt x="893" y="89"/>
                  </a:lnTo>
                  <a:lnTo>
                    <a:pt x="875" y="120"/>
                  </a:lnTo>
                  <a:lnTo>
                    <a:pt x="847" y="158"/>
                  </a:lnTo>
                  <a:lnTo>
                    <a:pt x="814" y="201"/>
                  </a:lnTo>
                  <a:lnTo>
                    <a:pt x="775" y="252"/>
                  </a:lnTo>
                  <a:lnTo>
                    <a:pt x="726" y="311"/>
                  </a:lnTo>
                  <a:lnTo>
                    <a:pt x="670" y="375"/>
                  </a:lnTo>
                  <a:lnTo>
                    <a:pt x="642" y="403"/>
                  </a:lnTo>
                  <a:lnTo>
                    <a:pt x="612" y="434"/>
                  </a:lnTo>
                  <a:lnTo>
                    <a:pt x="579" y="467"/>
                  </a:lnTo>
                  <a:lnTo>
                    <a:pt x="547" y="498"/>
                  </a:lnTo>
                  <a:lnTo>
                    <a:pt x="519" y="526"/>
                  </a:lnTo>
                  <a:lnTo>
                    <a:pt x="493" y="549"/>
                  </a:lnTo>
                  <a:lnTo>
                    <a:pt x="472" y="569"/>
                  </a:lnTo>
                  <a:lnTo>
                    <a:pt x="454" y="590"/>
                  </a:lnTo>
                  <a:lnTo>
                    <a:pt x="356" y="682"/>
                  </a:lnTo>
                  <a:lnTo>
                    <a:pt x="321" y="717"/>
                  </a:lnTo>
                  <a:lnTo>
                    <a:pt x="242" y="804"/>
                  </a:lnTo>
                  <a:lnTo>
                    <a:pt x="200" y="855"/>
                  </a:lnTo>
                  <a:lnTo>
                    <a:pt x="197" y="855"/>
                  </a:lnTo>
                  <a:lnTo>
                    <a:pt x="195" y="860"/>
                  </a:lnTo>
                  <a:lnTo>
                    <a:pt x="200" y="855"/>
                  </a:lnTo>
                  <a:lnTo>
                    <a:pt x="214" y="850"/>
                  </a:lnTo>
                  <a:lnTo>
                    <a:pt x="230" y="848"/>
                  </a:lnTo>
                  <a:lnTo>
                    <a:pt x="256" y="848"/>
                  </a:lnTo>
                  <a:lnTo>
                    <a:pt x="307" y="853"/>
                  </a:lnTo>
                  <a:lnTo>
                    <a:pt x="335" y="860"/>
                  </a:lnTo>
                  <a:lnTo>
                    <a:pt x="367" y="873"/>
                  </a:lnTo>
                  <a:lnTo>
                    <a:pt x="407" y="888"/>
                  </a:lnTo>
                  <a:lnTo>
                    <a:pt x="454" y="906"/>
                  </a:lnTo>
                  <a:lnTo>
                    <a:pt x="495" y="917"/>
                  </a:lnTo>
                  <a:lnTo>
                    <a:pt x="537" y="919"/>
                  </a:lnTo>
                  <a:lnTo>
                    <a:pt x="568" y="917"/>
                  </a:lnTo>
                  <a:lnTo>
                    <a:pt x="602" y="909"/>
                  </a:lnTo>
                  <a:lnTo>
                    <a:pt x="640" y="896"/>
                  </a:lnTo>
                  <a:lnTo>
                    <a:pt x="677" y="878"/>
                  </a:lnTo>
                  <a:lnTo>
                    <a:pt x="714" y="850"/>
                  </a:lnTo>
                  <a:lnTo>
                    <a:pt x="747" y="817"/>
                  </a:lnTo>
                  <a:lnTo>
                    <a:pt x="775" y="773"/>
                  </a:lnTo>
                  <a:lnTo>
                    <a:pt x="798" y="720"/>
                  </a:lnTo>
                  <a:lnTo>
                    <a:pt x="803" y="712"/>
                  </a:lnTo>
                  <a:lnTo>
                    <a:pt x="805" y="705"/>
                  </a:lnTo>
                  <a:lnTo>
                    <a:pt x="814" y="694"/>
                  </a:lnTo>
                  <a:lnTo>
                    <a:pt x="821" y="689"/>
                  </a:lnTo>
                  <a:lnTo>
                    <a:pt x="838" y="689"/>
                  </a:lnTo>
                  <a:lnTo>
                    <a:pt x="845" y="692"/>
                  </a:lnTo>
                  <a:lnTo>
                    <a:pt x="854" y="702"/>
                  </a:lnTo>
                  <a:lnTo>
                    <a:pt x="856" y="707"/>
                  </a:lnTo>
                  <a:lnTo>
                    <a:pt x="856" y="712"/>
                  </a:lnTo>
                  <a:lnTo>
                    <a:pt x="854" y="735"/>
                  </a:lnTo>
                  <a:lnTo>
                    <a:pt x="845" y="768"/>
                  </a:lnTo>
                  <a:lnTo>
                    <a:pt x="828" y="807"/>
                  </a:lnTo>
                  <a:lnTo>
                    <a:pt x="807" y="850"/>
                  </a:lnTo>
                  <a:lnTo>
                    <a:pt x="782" y="896"/>
                  </a:lnTo>
                  <a:lnTo>
                    <a:pt x="749" y="942"/>
                  </a:lnTo>
                  <a:lnTo>
                    <a:pt x="712" y="985"/>
                  </a:lnTo>
                  <a:lnTo>
                    <a:pt x="670" y="1024"/>
                  </a:lnTo>
                  <a:lnTo>
                    <a:pt x="623" y="1052"/>
                  </a:lnTo>
                  <a:lnTo>
                    <a:pt x="570" y="1072"/>
                  </a:lnTo>
                  <a:lnTo>
                    <a:pt x="514" y="1080"/>
                  </a:lnTo>
                  <a:lnTo>
                    <a:pt x="479" y="1075"/>
                  </a:lnTo>
                  <a:lnTo>
                    <a:pt x="449" y="1065"/>
                  </a:lnTo>
                  <a:lnTo>
                    <a:pt x="423" y="1044"/>
                  </a:lnTo>
                  <a:lnTo>
                    <a:pt x="398" y="1021"/>
                  </a:lnTo>
                  <a:lnTo>
                    <a:pt x="374" y="991"/>
                  </a:lnTo>
                  <a:lnTo>
                    <a:pt x="346" y="955"/>
                  </a:lnTo>
                  <a:lnTo>
                    <a:pt x="321" y="929"/>
                  </a:lnTo>
                  <a:lnTo>
                    <a:pt x="300" y="914"/>
                  </a:lnTo>
                  <a:lnTo>
                    <a:pt x="277" y="904"/>
                  </a:lnTo>
                  <a:lnTo>
                    <a:pt x="249" y="901"/>
                  </a:lnTo>
                  <a:lnTo>
                    <a:pt x="207" y="909"/>
                  </a:lnTo>
                  <a:lnTo>
                    <a:pt x="167" y="929"/>
                  </a:lnTo>
                  <a:lnTo>
                    <a:pt x="130" y="962"/>
                  </a:lnTo>
                  <a:lnTo>
                    <a:pt x="95" y="1003"/>
                  </a:lnTo>
                  <a:lnTo>
                    <a:pt x="62" y="1052"/>
                  </a:lnTo>
                  <a:lnTo>
                    <a:pt x="58" y="1062"/>
                  </a:lnTo>
                  <a:lnTo>
                    <a:pt x="53" y="1070"/>
                  </a:lnTo>
                  <a:lnTo>
                    <a:pt x="48" y="1075"/>
                  </a:lnTo>
                  <a:lnTo>
                    <a:pt x="35" y="1083"/>
                  </a:lnTo>
                  <a:lnTo>
                    <a:pt x="16" y="1083"/>
                  </a:lnTo>
                  <a:lnTo>
                    <a:pt x="7" y="1077"/>
                  </a:lnTo>
                  <a:lnTo>
                    <a:pt x="4" y="1072"/>
                  </a:lnTo>
                  <a:lnTo>
                    <a:pt x="0" y="1067"/>
                  </a:lnTo>
                  <a:lnTo>
                    <a:pt x="0" y="1060"/>
                  </a:lnTo>
                  <a:lnTo>
                    <a:pt x="4" y="1047"/>
                  </a:lnTo>
                  <a:lnTo>
                    <a:pt x="14" y="1024"/>
                  </a:lnTo>
                  <a:lnTo>
                    <a:pt x="32" y="993"/>
                  </a:lnTo>
                  <a:lnTo>
                    <a:pt x="58" y="955"/>
                  </a:lnTo>
                  <a:lnTo>
                    <a:pt x="90" y="909"/>
                  </a:lnTo>
                  <a:lnTo>
                    <a:pt x="128" y="858"/>
                  </a:lnTo>
                  <a:lnTo>
                    <a:pt x="174" y="802"/>
                  </a:lnTo>
                  <a:lnTo>
                    <a:pt x="225" y="743"/>
                  </a:lnTo>
                  <a:lnTo>
                    <a:pt x="421" y="544"/>
                  </a:lnTo>
                  <a:lnTo>
                    <a:pt x="437" y="528"/>
                  </a:lnTo>
                  <a:lnTo>
                    <a:pt x="461" y="505"/>
                  </a:lnTo>
                  <a:lnTo>
                    <a:pt x="491" y="480"/>
                  </a:lnTo>
                  <a:lnTo>
                    <a:pt x="523" y="447"/>
                  </a:lnTo>
                  <a:lnTo>
                    <a:pt x="561" y="411"/>
                  </a:lnTo>
                  <a:lnTo>
                    <a:pt x="596" y="375"/>
                  </a:lnTo>
                  <a:lnTo>
                    <a:pt x="633" y="337"/>
                  </a:lnTo>
                  <a:lnTo>
                    <a:pt x="668" y="301"/>
                  </a:lnTo>
                  <a:lnTo>
                    <a:pt x="700" y="265"/>
                  </a:lnTo>
                  <a:lnTo>
                    <a:pt x="726" y="232"/>
                  </a:lnTo>
                  <a:lnTo>
                    <a:pt x="700" y="232"/>
                  </a:lnTo>
                  <a:lnTo>
                    <a:pt x="675" y="229"/>
                  </a:lnTo>
                  <a:lnTo>
                    <a:pt x="654" y="227"/>
                  </a:lnTo>
                  <a:lnTo>
                    <a:pt x="628" y="222"/>
                  </a:lnTo>
                  <a:lnTo>
                    <a:pt x="596" y="209"/>
                  </a:lnTo>
                  <a:lnTo>
                    <a:pt x="558" y="194"/>
                  </a:lnTo>
                  <a:lnTo>
                    <a:pt x="509" y="178"/>
                  </a:lnTo>
                  <a:lnTo>
                    <a:pt x="465" y="166"/>
                  </a:lnTo>
                  <a:lnTo>
                    <a:pt x="421" y="161"/>
                  </a:lnTo>
                  <a:lnTo>
                    <a:pt x="409" y="161"/>
                  </a:lnTo>
                  <a:lnTo>
                    <a:pt x="391" y="163"/>
                  </a:lnTo>
                  <a:lnTo>
                    <a:pt x="365" y="166"/>
                  </a:lnTo>
                  <a:lnTo>
                    <a:pt x="337" y="173"/>
                  </a:lnTo>
                  <a:lnTo>
                    <a:pt x="307" y="186"/>
                  </a:lnTo>
                  <a:lnTo>
                    <a:pt x="279" y="207"/>
                  </a:lnTo>
                  <a:lnTo>
                    <a:pt x="253" y="235"/>
                  </a:lnTo>
                  <a:lnTo>
                    <a:pt x="235" y="270"/>
                  </a:lnTo>
                  <a:lnTo>
                    <a:pt x="232" y="275"/>
                  </a:lnTo>
                  <a:lnTo>
                    <a:pt x="230" y="283"/>
                  </a:lnTo>
                  <a:lnTo>
                    <a:pt x="225" y="286"/>
                  </a:lnTo>
                  <a:lnTo>
                    <a:pt x="223" y="291"/>
                  </a:lnTo>
                  <a:lnTo>
                    <a:pt x="218" y="293"/>
                  </a:lnTo>
                  <a:lnTo>
                    <a:pt x="211" y="296"/>
                  </a:lnTo>
                  <a:lnTo>
                    <a:pt x="195" y="296"/>
                  </a:lnTo>
                  <a:lnTo>
                    <a:pt x="188" y="291"/>
                  </a:lnTo>
                  <a:lnTo>
                    <a:pt x="186" y="286"/>
                  </a:lnTo>
                  <a:lnTo>
                    <a:pt x="181" y="278"/>
                  </a:lnTo>
                  <a:lnTo>
                    <a:pt x="181" y="270"/>
                  </a:lnTo>
                  <a:lnTo>
                    <a:pt x="183" y="250"/>
                  </a:lnTo>
                  <a:lnTo>
                    <a:pt x="193" y="224"/>
                  </a:lnTo>
                  <a:lnTo>
                    <a:pt x="207" y="191"/>
                  </a:lnTo>
                  <a:lnTo>
                    <a:pt x="225" y="153"/>
                  </a:lnTo>
                  <a:lnTo>
                    <a:pt x="251" y="117"/>
                  </a:lnTo>
                  <a:lnTo>
                    <a:pt x="281" y="81"/>
                  </a:lnTo>
                  <a:lnTo>
                    <a:pt x="314" y="48"/>
                  </a:lnTo>
                  <a:lnTo>
                    <a:pt x="353" y="23"/>
                  </a:lnTo>
                  <a:lnTo>
                    <a:pt x="398" y="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62" name="Group 4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343401" y="3048000"/>
            <a:ext cx="1219200" cy="410389"/>
            <a:chOff x="2759" y="2097"/>
            <a:chExt cx="5603" cy="1886"/>
          </a:xfrm>
          <a:solidFill>
            <a:srgbClr val="FF0000"/>
          </a:solidFill>
        </p:grpSpPr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2759" y="2933"/>
              <a:ext cx="935" cy="1050"/>
            </a:xfrm>
            <a:custGeom>
              <a:avLst/>
              <a:gdLst/>
              <a:ahLst/>
              <a:cxnLst>
                <a:cxn ang="0">
                  <a:pos x="513" y="15"/>
                </a:cxn>
                <a:cxn ang="0">
                  <a:pos x="581" y="73"/>
                </a:cxn>
                <a:cxn ang="0">
                  <a:pos x="633" y="137"/>
                </a:cxn>
                <a:cxn ang="0">
                  <a:pos x="689" y="172"/>
                </a:cxn>
                <a:cxn ang="0">
                  <a:pos x="757" y="166"/>
                </a:cxn>
                <a:cxn ang="0">
                  <a:pos x="827" y="106"/>
                </a:cxn>
                <a:cxn ang="0">
                  <a:pos x="886" y="15"/>
                </a:cxn>
                <a:cxn ang="0">
                  <a:pos x="920" y="2"/>
                </a:cxn>
                <a:cxn ang="0">
                  <a:pos x="935" y="16"/>
                </a:cxn>
                <a:cxn ang="0">
                  <a:pos x="921" y="55"/>
                </a:cxn>
                <a:cxn ang="0">
                  <a:pos x="848" y="166"/>
                </a:cxn>
                <a:cxn ang="0">
                  <a:pos x="731" y="304"/>
                </a:cxn>
                <a:cxn ang="0">
                  <a:pos x="604" y="431"/>
                </a:cxn>
                <a:cxn ang="0">
                  <a:pos x="527" y="503"/>
                </a:cxn>
                <a:cxn ang="0">
                  <a:pos x="473" y="554"/>
                </a:cxn>
                <a:cxn ang="0">
                  <a:pos x="345" y="673"/>
                </a:cxn>
                <a:cxn ang="0">
                  <a:pos x="242" y="781"/>
                </a:cxn>
                <a:cxn ang="0">
                  <a:pos x="214" y="828"/>
                </a:cxn>
                <a:cxn ang="0">
                  <a:pos x="258" y="825"/>
                </a:cxn>
                <a:cxn ang="0">
                  <a:pos x="338" y="837"/>
                </a:cxn>
                <a:cxn ang="0">
                  <a:pos x="455" y="881"/>
                </a:cxn>
                <a:cxn ang="0">
                  <a:pos x="565" y="892"/>
                </a:cxn>
                <a:cxn ang="0">
                  <a:pos x="651" y="868"/>
                </a:cxn>
                <a:cxn ang="0">
                  <a:pos x="740" y="808"/>
                </a:cxn>
                <a:cxn ang="0">
                  <a:pos x="804" y="702"/>
                </a:cxn>
                <a:cxn ang="0">
                  <a:pos x="825" y="675"/>
                </a:cxn>
                <a:cxn ang="0">
                  <a:pos x="860" y="684"/>
                </a:cxn>
                <a:cxn ang="0">
                  <a:pos x="855" y="737"/>
                </a:cxn>
                <a:cxn ang="0">
                  <a:pos x="810" y="837"/>
                </a:cxn>
                <a:cxn ang="0">
                  <a:pos x="728" y="949"/>
                </a:cxn>
                <a:cxn ang="0">
                  <a:pos x="612" y="1031"/>
                </a:cxn>
                <a:cxn ang="0">
                  <a:pos x="483" y="1046"/>
                </a:cxn>
                <a:cxn ang="0">
                  <a:pos x="401" y="991"/>
                </a:cxn>
                <a:cxn ang="0">
                  <a:pos x="312" y="894"/>
                </a:cxn>
                <a:cxn ang="0">
                  <a:pos x="249" y="874"/>
                </a:cxn>
                <a:cxn ang="0">
                  <a:pos x="150" y="914"/>
                </a:cxn>
                <a:cxn ang="0">
                  <a:pos x="63" y="1018"/>
                </a:cxn>
                <a:cxn ang="0">
                  <a:pos x="38" y="1046"/>
                </a:cxn>
                <a:cxn ang="0">
                  <a:pos x="17" y="1046"/>
                </a:cxn>
                <a:cxn ang="0">
                  <a:pos x="0" y="1026"/>
                </a:cxn>
                <a:cxn ang="0">
                  <a:pos x="21" y="982"/>
                </a:cxn>
                <a:cxn ang="0">
                  <a:pos x="84" y="890"/>
                </a:cxn>
                <a:cxn ang="0">
                  <a:pos x="187" y="766"/>
                </a:cxn>
                <a:cxn ang="0">
                  <a:pos x="440" y="516"/>
                </a:cxn>
                <a:cxn ang="0">
                  <a:pos x="516" y="446"/>
                </a:cxn>
                <a:cxn ang="0">
                  <a:pos x="618" y="351"/>
                </a:cxn>
                <a:cxn ang="0">
                  <a:pos x="735" y="227"/>
                </a:cxn>
                <a:cxn ang="0">
                  <a:pos x="626" y="214"/>
                </a:cxn>
                <a:cxn ang="0">
                  <a:pos x="516" y="174"/>
                </a:cxn>
                <a:cxn ang="0">
                  <a:pos x="417" y="157"/>
                </a:cxn>
                <a:cxn ang="0">
                  <a:pos x="356" y="166"/>
                </a:cxn>
                <a:cxn ang="0">
                  <a:pos x="279" y="207"/>
                </a:cxn>
                <a:cxn ang="0">
                  <a:pos x="235" y="272"/>
                </a:cxn>
                <a:cxn ang="0">
                  <a:pos x="209" y="287"/>
                </a:cxn>
                <a:cxn ang="0">
                  <a:pos x="192" y="282"/>
                </a:cxn>
                <a:cxn ang="0">
                  <a:pos x="185" y="261"/>
                </a:cxn>
                <a:cxn ang="0">
                  <a:pos x="207" y="194"/>
                </a:cxn>
                <a:cxn ang="0">
                  <a:pos x="269" y="97"/>
                </a:cxn>
                <a:cxn ang="0">
                  <a:pos x="368" y="18"/>
                </a:cxn>
              </a:cxnLst>
              <a:rect l="0" t="0" r="r" b="b"/>
              <a:pathLst>
                <a:path w="935" h="1050">
                  <a:moveTo>
                    <a:pt x="452" y="0"/>
                  </a:moveTo>
                  <a:lnTo>
                    <a:pt x="485" y="4"/>
                  </a:lnTo>
                  <a:lnTo>
                    <a:pt x="513" y="15"/>
                  </a:lnTo>
                  <a:lnTo>
                    <a:pt x="537" y="29"/>
                  </a:lnTo>
                  <a:lnTo>
                    <a:pt x="560" y="51"/>
                  </a:lnTo>
                  <a:lnTo>
                    <a:pt x="581" y="73"/>
                  </a:lnTo>
                  <a:lnTo>
                    <a:pt x="604" y="99"/>
                  </a:lnTo>
                  <a:lnTo>
                    <a:pt x="618" y="119"/>
                  </a:lnTo>
                  <a:lnTo>
                    <a:pt x="633" y="137"/>
                  </a:lnTo>
                  <a:lnTo>
                    <a:pt x="651" y="152"/>
                  </a:lnTo>
                  <a:lnTo>
                    <a:pt x="668" y="165"/>
                  </a:lnTo>
                  <a:lnTo>
                    <a:pt x="689" y="172"/>
                  </a:lnTo>
                  <a:lnTo>
                    <a:pt x="714" y="176"/>
                  </a:lnTo>
                  <a:lnTo>
                    <a:pt x="736" y="174"/>
                  </a:lnTo>
                  <a:lnTo>
                    <a:pt x="757" y="166"/>
                  </a:lnTo>
                  <a:lnTo>
                    <a:pt x="780" y="154"/>
                  </a:lnTo>
                  <a:lnTo>
                    <a:pt x="803" y="133"/>
                  </a:lnTo>
                  <a:lnTo>
                    <a:pt x="827" y="106"/>
                  </a:lnTo>
                  <a:lnTo>
                    <a:pt x="852" y="71"/>
                  </a:lnTo>
                  <a:lnTo>
                    <a:pt x="879" y="27"/>
                  </a:lnTo>
                  <a:lnTo>
                    <a:pt x="886" y="15"/>
                  </a:lnTo>
                  <a:lnTo>
                    <a:pt x="893" y="6"/>
                  </a:lnTo>
                  <a:lnTo>
                    <a:pt x="902" y="2"/>
                  </a:lnTo>
                  <a:lnTo>
                    <a:pt x="920" y="2"/>
                  </a:lnTo>
                  <a:lnTo>
                    <a:pt x="927" y="6"/>
                  </a:lnTo>
                  <a:lnTo>
                    <a:pt x="934" y="13"/>
                  </a:lnTo>
                  <a:lnTo>
                    <a:pt x="935" y="16"/>
                  </a:lnTo>
                  <a:lnTo>
                    <a:pt x="935" y="24"/>
                  </a:lnTo>
                  <a:lnTo>
                    <a:pt x="930" y="40"/>
                  </a:lnTo>
                  <a:lnTo>
                    <a:pt x="921" y="55"/>
                  </a:lnTo>
                  <a:lnTo>
                    <a:pt x="911" y="75"/>
                  </a:lnTo>
                  <a:lnTo>
                    <a:pt x="895" y="101"/>
                  </a:lnTo>
                  <a:lnTo>
                    <a:pt x="848" y="166"/>
                  </a:lnTo>
                  <a:lnTo>
                    <a:pt x="815" y="207"/>
                  </a:lnTo>
                  <a:lnTo>
                    <a:pt x="776" y="252"/>
                  </a:lnTo>
                  <a:lnTo>
                    <a:pt x="731" y="304"/>
                  </a:lnTo>
                  <a:lnTo>
                    <a:pt x="679" y="360"/>
                  </a:lnTo>
                  <a:lnTo>
                    <a:pt x="656" y="384"/>
                  </a:lnTo>
                  <a:lnTo>
                    <a:pt x="604" y="431"/>
                  </a:lnTo>
                  <a:lnTo>
                    <a:pt x="578" y="457"/>
                  </a:lnTo>
                  <a:lnTo>
                    <a:pt x="551" y="481"/>
                  </a:lnTo>
                  <a:lnTo>
                    <a:pt x="527" y="503"/>
                  </a:lnTo>
                  <a:lnTo>
                    <a:pt x="506" y="523"/>
                  </a:lnTo>
                  <a:lnTo>
                    <a:pt x="487" y="541"/>
                  </a:lnTo>
                  <a:lnTo>
                    <a:pt x="473" y="554"/>
                  </a:lnTo>
                  <a:lnTo>
                    <a:pt x="461" y="567"/>
                  </a:lnTo>
                  <a:lnTo>
                    <a:pt x="405" y="618"/>
                  </a:lnTo>
                  <a:lnTo>
                    <a:pt x="345" y="673"/>
                  </a:lnTo>
                  <a:lnTo>
                    <a:pt x="314" y="706"/>
                  </a:lnTo>
                  <a:lnTo>
                    <a:pt x="279" y="741"/>
                  </a:lnTo>
                  <a:lnTo>
                    <a:pt x="242" y="781"/>
                  </a:lnTo>
                  <a:lnTo>
                    <a:pt x="200" y="828"/>
                  </a:lnTo>
                  <a:lnTo>
                    <a:pt x="199" y="832"/>
                  </a:lnTo>
                  <a:lnTo>
                    <a:pt x="214" y="828"/>
                  </a:lnTo>
                  <a:lnTo>
                    <a:pt x="234" y="826"/>
                  </a:lnTo>
                  <a:lnTo>
                    <a:pt x="249" y="825"/>
                  </a:lnTo>
                  <a:lnTo>
                    <a:pt x="258" y="825"/>
                  </a:lnTo>
                  <a:lnTo>
                    <a:pt x="284" y="826"/>
                  </a:lnTo>
                  <a:lnTo>
                    <a:pt x="310" y="830"/>
                  </a:lnTo>
                  <a:lnTo>
                    <a:pt x="338" y="837"/>
                  </a:lnTo>
                  <a:lnTo>
                    <a:pt x="370" y="850"/>
                  </a:lnTo>
                  <a:lnTo>
                    <a:pt x="410" y="865"/>
                  </a:lnTo>
                  <a:lnTo>
                    <a:pt x="455" y="881"/>
                  </a:lnTo>
                  <a:lnTo>
                    <a:pt x="497" y="890"/>
                  </a:lnTo>
                  <a:lnTo>
                    <a:pt x="541" y="894"/>
                  </a:lnTo>
                  <a:lnTo>
                    <a:pt x="565" y="892"/>
                  </a:lnTo>
                  <a:lnTo>
                    <a:pt x="591" y="889"/>
                  </a:lnTo>
                  <a:lnTo>
                    <a:pt x="621" y="881"/>
                  </a:lnTo>
                  <a:lnTo>
                    <a:pt x="651" y="868"/>
                  </a:lnTo>
                  <a:lnTo>
                    <a:pt x="682" y="854"/>
                  </a:lnTo>
                  <a:lnTo>
                    <a:pt x="712" y="834"/>
                  </a:lnTo>
                  <a:lnTo>
                    <a:pt x="740" y="808"/>
                  </a:lnTo>
                  <a:lnTo>
                    <a:pt x="766" y="779"/>
                  </a:lnTo>
                  <a:lnTo>
                    <a:pt x="787" y="744"/>
                  </a:lnTo>
                  <a:lnTo>
                    <a:pt x="804" y="702"/>
                  </a:lnTo>
                  <a:lnTo>
                    <a:pt x="810" y="691"/>
                  </a:lnTo>
                  <a:lnTo>
                    <a:pt x="817" y="682"/>
                  </a:lnTo>
                  <a:lnTo>
                    <a:pt x="825" y="675"/>
                  </a:lnTo>
                  <a:lnTo>
                    <a:pt x="836" y="673"/>
                  </a:lnTo>
                  <a:lnTo>
                    <a:pt x="852" y="677"/>
                  </a:lnTo>
                  <a:lnTo>
                    <a:pt x="860" y="684"/>
                  </a:lnTo>
                  <a:lnTo>
                    <a:pt x="864" y="695"/>
                  </a:lnTo>
                  <a:lnTo>
                    <a:pt x="862" y="713"/>
                  </a:lnTo>
                  <a:lnTo>
                    <a:pt x="855" y="737"/>
                  </a:lnTo>
                  <a:lnTo>
                    <a:pt x="845" y="768"/>
                  </a:lnTo>
                  <a:lnTo>
                    <a:pt x="829" y="801"/>
                  </a:lnTo>
                  <a:lnTo>
                    <a:pt x="810" y="837"/>
                  </a:lnTo>
                  <a:lnTo>
                    <a:pt x="785" y="876"/>
                  </a:lnTo>
                  <a:lnTo>
                    <a:pt x="759" y="914"/>
                  </a:lnTo>
                  <a:lnTo>
                    <a:pt x="728" y="949"/>
                  </a:lnTo>
                  <a:lnTo>
                    <a:pt x="693" y="982"/>
                  </a:lnTo>
                  <a:lnTo>
                    <a:pt x="654" y="1009"/>
                  </a:lnTo>
                  <a:lnTo>
                    <a:pt x="612" y="1031"/>
                  </a:lnTo>
                  <a:lnTo>
                    <a:pt x="567" y="1044"/>
                  </a:lnTo>
                  <a:lnTo>
                    <a:pt x="518" y="1050"/>
                  </a:lnTo>
                  <a:lnTo>
                    <a:pt x="483" y="1046"/>
                  </a:lnTo>
                  <a:lnTo>
                    <a:pt x="454" y="1033"/>
                  </a:lnTo>
                  <a:lnTo>
                    <a:pt x="426" y="1015"/>
                  </a:lnTo>
                  <a:lnTo>
                    <a:pt x="401" y="991"/>
                  </a:lnTo>
                  <a:lnTo>
                    <a:pt x="352" y="932"/>
                  </a:lnTo>
                  <a:lnTo>
                    <a:pt x="331" y="911"/>
                  </a:lnTo>
                  <a:lnTo>
                    <a:pt x="312" y="894"/>
                  </a:lnTo>
                  <a:lnTo>
                    <a:pt x="293" y="881"/>
                  </a:lnTo>
                  <a:lnTo>
                    <a:pt x="274" y="876"/>
                  </a:lnTo>
                  <a:lnTo>
                    <a:pt x="249" y="874"/>
                  </a:lnTo>
                  <a:lnTo>
                    <a:pt x="214" y="879"/>
                  </a:lnTo>
                  <a:lnTo>
                    <a:pt x="181" y="892"/>
                  </a:lnTo>
                  <a:lnTo>
                    <a:pt x="150" y="914"/>
                  </a:lnTo>
                  <a:lnTo>
                    <a:pt x="118" y="943"/>
                  </a:lnTo>
                  <a:lnTo>
                    <a:pt x="91" y="978"/>
                  </a:lnTo>
                  <a:lnTo>
                    <a:pt x="63" y="1018"/>
                  </a:lnTo>
                  <a:lnTo>
                    <a:pt x="54" y="1033"/>
                  </a:lnTo>
                  <a:lnTo>
                    <a:pt x="47" y="1042"/>
                  </a:lnTo>
                  <a:lnTo>
                    <a:pt x="38" y="1046"/>
                  </a:lnTo>
                  <a:lnTo>
                    <a:pt x="28" y="1048"/>
                  </a:lnTo>
                  <a:lnTo>
                    <a:pt x="24" y="1048"/>
                  </a:lnTo>
                  <a:lnTo>
                    <a:pt x="17" y="1046"/>
                  </a:lnTo>
                  <a:lnTo>
                    <a:pt x="8" y="1042"/>
                  </a:lnTo>
                  <a:lnTo>
                    <a:pt x="1" y="1037"/>
                  </a:lnTo>
                  <a:lnTo>
                    <a:pt x="0" y="1026"/>
                  </a:lnTo>
                  <a:lnTo>
                    <a:pt x="1" y="1017"/>
                  </a:lnTo>
                  <a:lnTo>
                    <a:pt x="8" y="1002"/>
                  </a:lnTo>
                  <a:lnTo>
                    <a:pt x="21" y="982"/>
                  </a:lnTo>
                  <a:lnTo>
                    <a:pt x="38" y="954"/>
                  </a:lnTo>
                  <a:lnTo>
                    <a:pt x="59" y="925"/>
                  </a:lnTo>
                  <a:lnTo>
                    <a:pt x="84" y="890"/>
                  </a:lnTo>
                  <a:lnTo>
                    <a:pt x="113" y="852"/>
                  </a:lnTo>
                  <a:lnTo>
                    <a:pt x="148" y="810"/>
                  </a:lnTo>
                  <a:lnTo>
                    <a:pt x="187" y="766"/>
                  </a:lnTo>
                  <a:lnTo>
                    <a:pt x="228" y="720"/>
                  </a:lnTo>
                  <a:lnTo>
                    <a:pt x="426" y="528"/>
                  </a:lnTo>
                  <a:lnTo>
                    <a:pt x="440" y="516"/>
                  </a:lnTo>
                  <a:lnTo>
                    <a:pt x="461" y="497"/>
                  </a:lnTo>
                  <a:lnTo>
                    <a:pt x="487" y="474"/>
                  </a:lnTo>
                  <a:lnTo>
                    <a:pt x="516" y="446"/>
                  </a:lnTo>
                  <a:lnTo>
                    <a:pt x="550" y="417"/>
                  </a:lnTo>
                  <a:lnTo>
                    <a:pt x="583" y="384"/>
                  </a:lnTo>
                  <a:lnTo>
                    <a:pt x="618" y="351"/>
                  </a:lnTo>
                  <a:lnTo>
                    <a:pt x="651" y="318"/>
                  </a:lnTo>
                  <a:lnTo>
                    <a:pt x="710" y="256"/>
                  </a:lnTo>
                  <a:lnTo>
                    <a:pt x="735" y="227"/>
                  </a:lnTo>
                  <a:lnTo>
                    <a:pt x="691" y="227"/>
                  </a:lnTo>
                  <a:lnTo>
                    <a:pt x="649" y="219"/>
                  </a:lnTo>
                  <a:lnTo>
                    <a:pt x="626" y="214"/>
                  </a:lnTo>
                  <a:lnTo>
                    <a:pt x="598" y="203"/>
                  </a:lnTo>
                  <a:lnTo>
                    <a:pt x="565" y="190"/>
                  </a:lnTo>
                  <a:lnTo>
                    <a:pt x="516" y="174"/>
                  </a:lnTo>
                  <a:lnTo>
                    <a:pt x="473" y="161"/>
                  </a:lnTo>
                  <a:lnTo>
                    <a:pt x="427" y="157"/>
                  </a:lnTo>
                  <a:lnTo>
                    <a:pt x="417" y="157"/>
                  </a:lnTo>
                  <a:lnTo>
                    <a:pt x="401" y="159"/>
                  </a:lnTo>
                  <a:lnTo>
                    <a:pt x="380" y="161"/>
                  </a:lnTo>
                  <a:lnTo>
                    <a:pt x="356" y="166"/>
                  </a:lnTo>
                  <a:lnTo>
                    <a:pt x="330" y="176"/>
                  </a:lnTo>
                  <a:lnTo>
                    <a:pt x="303" y="188"/>
                  </a:lnTo>
                  <a:lnTo>
                    <a:pt x="279" y="207"/>
                  </a:lnTo>
                  <a:lnTo>
                    <a:pt x="258" y="230"/>
                  </a:lnTo>
                  <a:lnTo>
                    <a:pt x="241" y="261"/>
                  </a:lnTo>
                  <a:lnTo>
                    <a:pt x="235" y="272"/>
                  </a:lnTo>
                  <a:lnTo>
                    <a:pt x="230" y="280"/>
                  </a:lnTo>
                  <a:lnTo>
                    <a:pt x="221" y="285"/>
                  </a:lnTo>
                  <a:lnTo>
                    <a:pt x="209" y="287"/>
                  </a:lnTo>
                  <a:lnTo>
                    <a:pt x="202" y="287"/>
                  </a:lnTo>
                  <a:lnTo>
                    <a:pt x="197" y="285"/>
                  </a:lnTo>
                  <a:lnTo>
                    <a:pt x="192" y="282"/>
                  </a:lnTo>
                  <a:lnTo>
                    <a:pt x="188" y="278"/>
                  </a:lnTo>
                  <a:lnTo>
                    <a:pt x="185" y="267"/>
                  </a:lnTo>
                  <a:lnTo>
                    <a:pt x="185" y="261"/>
                  </a:lnTo>
                  <a:lnTo>
                    <a:pt x="187" y="245"/>
                  </a:lnTo>
                  <a:lnTo>
                    <a:pt x="195" y="221"/>
                  </a:lnTo>
                  <a:lnTo>
                    <a:pt x="207" y="194"/>
                  </a:lnTo>
                  <a:lnTo>
                    <a:pt x="223" y="163"/>
                  </a:lnTo>
                  <a:lnTo>
                    <a:pt x="244" y="130"/>
                  </a:lnTo>
                  <a:lnTo>
                    <a:pt x="269" y="97"/>
                  </a:lnTo>
                  <a:lnTo>
                    <a:pt x="298" y="66"/>
                  </a:lnTo>
                  <a:lnTo>
                    <a:pt x="331" y="40"/>
                  </a:lnTo>
                  <a:lnTo>
                    <a:pt x="368" y="18"/>
                  </a:lnTo>
                  <a:lnTo>
                    <a:pt x="408" y="6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4543" y="3107"/>
              <a:ext cx="1468" cy="537"/>
            </a:xfrm>
            <a:custGeom>
              <a:avLst/>
              <a:gdLst/>
              <a:ahLst/>
              <a:cxnLst>
                <a:cxn ang="0">
                  <a:pos x="59" y="446"/>
                </a:cxn>
                <a:cxn ang="0">
                  <a:pos x="1405" y="446"/>
                </a:cxn>
                <a:cxn ang="0">
                  <a:pos x="1419" y="448"/>
                </a:cxn>
                <a:cxn ang="0">
                  <a:pos x="1434" y="449"/>
                </a:cxn>
                <a:cxn ang="0">
                  <a:pos x="1447" y="455"/>
                </a:cxn>
                <a:cxn ang="0">
                  <a:pos x="1457" y="462"/>
                </a:cxn>
                <a:cxn ang="0">
                  <a:pos x="1464" y="475"/>
                </a:cxn>
                <a:cxn ang="0">
                  <a:pos x="1466" y="493"/>
                </a:cxn>
                <a:cxn ang="0">
                  <a:pos x="1464" y="510"/>
                </a:cxn>
                <a:cxn ang="0">
                  <a:pos x="1457" y="521"/>
                </a:cxn>
                <a:cxn ang="0">
                  <a:pos x="1447" y="530"/>
                </a:cxn>
                <a:cxn ang="0">
                  <a:pos x="1434" y="534"/>
                </a:cxn>
                <a:cxn ang="0">
                  <a:pos x="1406" y="537"/>
                </a:cxn>
                <a:cxn ang="0">
                  <a:pos x="59" y="537"/>
                </a:cxn>
                <a:cxn ang="0">
                  <a:pos x="31" y="534"/>
                </a:cxn>
                <a:cxn ang="0">
                  <a:pos x="19" y="530"/>
                </a:cxn>
                <a:cxn ang="0">
                  <a:pos x="8" y="521"/>
                </a:cxn>
                <a:cxn ang="0">
                  <a:pos x="1" y="510"/>
                </a:cxn>
                <a:cxn ang="0">
                  <a:pos x="0" y="493"/>
                </a:cxn>
                <a:cxn ang="0">
                  <a:pos x="1" y="475"/>
                </a:cxn>
                <a:cxn ang="0">
                  <a:pos x="8" y="462"/>
                </a:cxn>
                <a:cxn ang="0">
                  <a:pos x="19" y="455"/>
                </a:cxn>
                <a:cxn ang="0">
                  <a:pos x="31" y="449"/>
                </a:cxn>
                <a:cxn ang="0">
                  <a:pos x="59" y="446"/>
                </a:cxn>
                <a:cxn ang="0">
                  <a:pos x="61" y="0"/>
                </a:cxn>
                <a:cxn ang="0">
                  <a:pos x="1408" y="0"/>
                </a:cxn>
                <a:cxn ang="0">
                  <a:pos x="1436" y="3"/>
                </a:cxn>
                <a:cxn ang="0">
                  <a:pos x="1448" y="7"/>
                </a:cxn>
                <a:cxn ang="0">
                  <a:pos x="1459" y="16"/>
                </a:cxn>
                <a:cxn ang="0">
                  <a:pos x="1466" y="27"/>
                </a:cxn>
                <a:cxn ang="0">
                  <a:pos x="1468" y="44"/>
                </a:cxn>
                <a:cxn ang="0">
                  <a:pos x="1466" y="62"/>
                </a:cxn>
                <a:cxn ang="0">
                  <a:pos x="1459" y="75"/>
                </a:cxn>
                <a:cxn ang="0">
                  <a:pos x="1448" y="82"/>
                </a:cxn>
                <a:cxn ang="0">
                  <a:pos x="1436" y="87"/>
                </a:cxn>
                <a:cxn ang="0">
                  <a:pos x="1420" y="89"/>
                </a:cxn>
                <a:cxn ang="0">
                  <a:pos x="1406" y="91"/>
                </a:cxn>
                <a:cxn ang="0">
                  <a:pos x="61" y="91"/>
                </a:cxn>
                <a:cxn ang="0">
                  <a:pos x="33" y="87"/>
                </a:cxn>
                <a:cxn ang="0">
                  <a:pos x="21" y="82"/>
                </a:cxn>
                <a:cxn ang="0">
                  <a:pos x="10" y="75"/>
                </a:cxn>
                <a:cxn ang="0">
                  <a:pos x="3" y="62"/>
                </a:cxn>
                <a:cxn ang="0">
                  <a:pos x="1" y="44"/>
                </a:cxn>
                <a:cxn ang="0">
                  <a:pos x="3" y="27"/>
                </a:cxn>
                <a:cxn ang="0">
                  <a:pos x="10" y="16"/>
                </a:cxn>
                <a:cxn ang="0">
                  <a:pos x="21" y="7"/>
                </a:cxn>
                <a:cxn ang="0">
                  <a:pos x="33" y="3"/>
                </a:cxn>
                <a:cxn ang="0">
                  <a:pos x="61" y="0"/>
                </a:cxn>
              </a:cxnLst>
              <a:rect l="0" t="0" r="r" b="b"/>
              <a:pathLst>
                <a:path w="1468" h="537">
                  <a:moveTo>
                    <a:pt x="59" y="446"/>
                  </a:moveTo>
                  <a:lnTo>
                    <a:pt x="1405" y="446"/>
                  </a:lnTo>
                  <a:lnTo>
                    <a:pt x="1419" y="448"/>
                  </a:lnTo>
                  <a:lnTo>
                    <a:pt x="1434" y="449"/>
                  </a:lnTo>
                  <a:lnTo>
                    <a:pt x="1447" y="455"/>
                  </a:lnTo>
                  <a:lnTo>
                    <a:pt x="1457" y="462"/>
                  </a:lnTo>
                  <a:lnTo>
                    <a:pt x="1464" y="475"/>
                  </a:lnTo>
                  <a:lnTo>
                    <a:pt x="1466" y="493"/>
                  </a:lnTo>
                  <a:lnTo>
                    <a:pt x="1464" y="510"/>
                  </a:lnTo>
                  <a:lnTo>
                    <a:pt x="1457" y="521"/>
                  </a:lnTo>
                  <a:lnTo>
                    <a:pt x="1447" y="530"/>
                  </a:lnTo>
                  <a:lnTo>
                    <a:pt x="1434" y="534"/>
                  </a:lnTo>
                  <a:lnTo>
                    <a:pt x="1406" y="537"/>
                  </a:lnTo>
                  <a:lnTo>
                    <a:pt x="59" y="537"/>
                  </a:lnTo>
                  <a:lnTo>
                    <a:pt x="31" y="534"/>
                  </a:lnTo>
                  <a:lnTo>
                    <a:pt x="19" y="530"/>
                  </a:lnTo>
                  <a:lnTo>
                    <a:pt x="8" y="521"/>
                  </a:lnTo>
                  <a:lnTo>
                    <a:pt x="1" y="510"/>
                  </a:lnTo>
                  <a:lnTo>
                    <a:pt x="0" y="493"/>
                  </a:lnTo>
                  <a:lnTo>
                    <a:pt x="1" y="475"/>
                  </a:lnTo>
                  <a:lnTo>
                    <a:pt x="8" y="462"/>
                  </a:lnTo>
                  <a:lnTo>
                    <a:pt x="19" y="455"/>
                  </a:lnTo>
                  <a:lnTo>
                    <a:pt x="31" y="449"/>
                  </a:lnTo>
                  <a:lnTo>
                    <a:pt x="59" y="446"/>
                  </a:lnTo>
                  <a:close/>
                  <a:moveTo>
                    <a:pt x="61" y="0"/>
                  </a:moveTo>
                  <a:lnTo>
                    <a:pt x="1408" y="0"/>
                  </a:lnTo>
                  <a:lnTo>
                    <a:pt x="1436" y="3"/>
                  </a:lnTo>
                  <a:lnTo>
                    <a:pt x="1448" y="7"/>
                  </a:lnTo>
                  <a:lnTo>
                    <a:pt x="1459" y="16"/>
                  </a:lnTo>
                  <a:lnTo>
                    <a:pt x="1466" y="27"/>
                  </a:lnTo>
                  <a:lnTo>
                    <a:pt x="1468" y="44"/>
                  </a:lnTo>
                  <a:lnTo>
                    <a:pt x="1466" y="62"/>
                  </a:lnTo>
                  <a:lnTo>
                    <a:pt x="1459" y="75"/>
                  </a:lnTo>
                  <a:lnTo>
                    <a:pt x="1448" y="82"/>
                  </a:lnTo>
                  <a:lnTo>
                    <a:pt x="1436" y="87"/>
                  </a:lnTo>
                  <a:lnTo>
                    <a:pt x="1420" y="89"/>
                  </a:lnTo>
                  <a:lnTo>
                    <a:pt x="1406" y="91"/>
                  </a:lnTo>
                  <a:lnTo>
                    <a:pt x="61" y="91"/>
                  </a:lnTo>
                  <a:lnTo>
                    <a:pt x="33" y="87"/>
                  </a:lnTo>
                  <a:lnTo>
                    <a:pt x="21" y="82"/>
                  </a:lnTo>
                  <a:lnTo>
                    <a:pt x="10" y="75"/>
                  </a:lnTo>
                  <a:lnTo>
                    <a:pt x="3" y="62"/>
                  </a:lnTo>
                  <a:lnTo>
                    <a:pt x="1" y="44"/>
                  </a:lnTo>
                  <a:lnTo>
                    <a:pt x="3" y="27"/>
                  </a:lnTo>
                  <a:lnTo>
                    <a:pt x="10" y="16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6831" y="2933"/>
              <a:ext cx="846" cy="1044"/>
            </a:xfrm>
            <a:custGeom>
              <a:avLst/>
              <a:gdLst/>
              <a:ahLst/>
              <a:cxnLst>
                <a:cxn ang="0">
                  <a:pos x="524" y="60"/>
                </a:cxn>
                <a:cxn ang="0">
                  <a:pos x="438" y="95"/>
                </a:cxn>
                <a:cxn ang="0">
                  <a:pos x="342" y="172"/>
                </a:cxn>
                <a:cxn ang="0">
                  <a:pos x="255" y="307"/>
                </a:cxn>
                <a:cxn ang="0">
                  <a:pos x="344" y="437"/>
                </a:cxn>
                <a:cxn ang="0">
                  <a:pos x="442" y="430"/>
                </a:cxn>
                <a:cxn ang="0">
                  <a:pos x="555" y="408"/>
                </a:cxn>
                <a:cxn ang="0">
                  <a:pos x="658" y="358"/>
                </a:cxn>
                <a:cxn ang="0">
                  <a:pos x="726" y="276"/>
                </a:cxn>
                <a:cxn ang="0">
                  <a:pos x="738" y="165"/>
                </a:cxn>
                <a:cxn ang="0">
                  <a:pos x="686" y="86"/>
                </a:cxn>
                <a:cxn ang="0">
                  <a:pos x="579" y="53"/>
                </a:cxn>
                <a:cxn ang="0">
                  <a:pos x="627" y="4"/>
                </a:cxn>
                <a:cxn ang="0">
                  <a:pos x="738" y="48"/>
                </a:cxn>
                <a:cxn ang="0">
                  <a:pos x="801" y="130"/>
                </a:cxn>
                <a:cxn ang="0">
                  <a:pos x="813" y="208"/>
                </a:cxn>
                <a:cxn ang="0">
                  <a:pos x="799" y="272"/>
                </a:cxn>
                <a:cxn ang="0">
                  <a:pos x="752" y="357"/>
                </a:cxn>
                <a:cxn ang="0">
                  <a:pos x="648" y="435"/>
                </a:cxn>
                <a:cxn ang="0">
                  <a:pos x="492" y="475"/>
                </a:cxn>
                <a:cxn ang="0">
                  <a:pos x="346" y="486"/>
                </a:cxn>
                <a:cxn ang="0">
                  <a:pos x="192" y="485"/>
                </a:cxn>
                <a:cxn ang="0">
                  <a:pos x="166" y="629"/>
                </a:cxn>
                <a:cxn ang="0">
                  <a:pos x="157" y="709"/>
                </a:cxn>
                <a:cxn ang="0">
                  <a:pos x="162" y="792"/>
                </a:cxn>
                <a:cxn ang="0">
                  <a:pos x="183" y="874"/>
                </a:cxn>
                <a:cxn ang="0">
                  <a:pos x="230" y="947"/>
                </a:cxn>
                <a:cxn ang="0">
                  <a:pos x="314" y="989"/>
                </a:cxn>
                <a:cxn ang="0">
                  <a:pos x="380" y="991"/>
                </a:cxn>
                <a:cxn ang="0">
                  <a:pos x="475" y="976"/>
                </a:cxn>
                <a:cxn ang="0">
                  <a:pos x="606" y="925"/>
                </a:cxn>
                <a:cxn ang="0">
                  <a:pos x="747" y="817"/>
                </a:cxn>
                <a:cxn ang="0">
                  <a:pos x="806" y="746"/>
                </a:cxn>
                <a:cxn ang="0">
                  <a:pos x="833" y="746"/>
                </a:cxn>
                <a:cxn ang="0">
                  <a:pos x="843" y="783"/>
                </a:cxn>
                <a:cxn ang="0">
                  <a:pos x="796" y="847"/>
                </a:cxn>
                <a:cxn ang="0">
                  <a:pos x="693" y="934"/>
                </a:cxn>
                <a:cxn ang="0">
                  <a:pos x="543" y="1011"/>
                </a:cxn>
                <a:cxn ang="0">
                  <a:pos x="346" y="1044"/>
                </a:cxn>
                <a:cxn ang="0">
                  <a:pos x="190" y="1006"/>
                </a:cxn>
                <a:cxn ang="0">
                  <a:pos x="77" y="903"/>
                </a:cxn>
                <a:cxn ang="0">
                  <a:pos x="12" y="750"/>
                </a:cxn>
                <a:cxn ang="0">
                  <a:pos x="3" y="549"/>
                </a:cxn>
                <a:cxn ang="0">
                  <a:pos x="63" y="344"/>
                </a:cxn>
                <a:cxn ang="0">
                  <a:pos x="174" y="185"/>
                </a:cxn>
                <a:cxn ang="0">
                  <a:pos x="319" y="73"/>
                </a:cxn>
                <a:cxn ang="0">
                  <a:pos x="476" y="11"/>
                </a:cxn>
              </a:cxnLst>
              <a:rect l="0" t="0" r="r" b="b"/>
              <a:pathLst>
                <a:path w="846" h="1044">
                  <a:moveTo>
                    <a:pt x="565" y="53"/>
                  </a:moveTo>
                  <a:lnTo>
                    <a:pt x="546" y="57"/>
                  </a:lnTo>
                  <a:lnTo>
                    <a:pt x="524" y="60"/>
                  </a:lnTo>
                  <a:lnTo>
                    <a:pt x="497" y="68"/>
                  </a:lnTo>
                  <a:lnTo>
                    <a:pt x="468" y="79"/>
                  </a:lnTo>
                  <a:lnTo>
                    <a:pt x="438" y="95"/>
                  </a:lnTo>
                  <a:lnTo>
                    <a:pt x="407" y="115"/>
                  </a:lnTo>
                  <a:lnTo>
                    <a:pt x="373" y="141"/>
                  </a:lnTo>
                  <a:lnTo>
                    <a:pt x="342" y="172"/>
                  </a:lnTo>
                  <a:lnTo>
                    <a:pt x="311" y="208"/>
                  </a:lnTo>
                  <a:lnTo>
                    <a:pt x="281" y="254"/>
                  </a:lnTo>
                  <a:lnTo>
                    <a:pt x="255" y="307"/>
                  </a:lnTo>
                  <a:lnTo>
                    <a:pt x="230" y="367"/>
                  </a:lnTo>
                  <a:lnTo>
                    <a:pt x="209" y="437"/>
                  </a:lnTo>
                  <a:lnTo>
                    <a:pt x="344" y="437"/>
                  </a:lnTo>
                  <a:lnTo>
                    <a:pt x="373" y="435"/>
                  </a:lnTo>
                  <a:lnTo>
                    <a:pt x="407" y="433"/>
                  </a:lnTo>
                  <a:lnTo>
                    <a:pt x="442" y="430"/>
                  </a:lnTo>
                  <a:lnTo>
                    <a:pt x="478" y="424"/>
                  </a:lnTo>
                  <a:lnTo>
                    <a:pt x="517" y="417"/>
                  </a:lnTo>
                  <a:lnTo>
                    <a:pt x="555" y="408"/>
                  </a:lnTo>
                  <a:lnTo>
                    <a:pt x="590" y="395"/>
                  </a:lnTo>
                  <a:lnTo>
                    <a:pt x="625" y="378"/>
                  </a:lnTo>
                  <a:lnTo>
                    <a:pt x="658" y="358"/>
                  </a:lnTo>
                  <a:lnTo>
                    <a:pt x="686" y="336"/>
                  </a:lnTo>
                  <a:lnTo>
                    <a:pt x="709" y="309"/>
                  </a:lnTo>
                  <a:lnTo>
                    <a:pt x="726" y="276"/>
                  </a:lnTo>
                  <a:lnTo>
                    <a:pt x="738" y="240"/>
                  </a:lnTo>
                  <a:lnTo>
                    <a:pt x="742" y="197"/>
                  </a:lnTo>
                  <a:lnTo>
                    <a:pt x="738" y="165"/>
                  </a:lnTo>
                  <a:lnTo>
                    <a:pt x="728" y="135"/>
                  </a:lnTo>
                  <a:lnTo>
                    <a:pt x="710" y="108"/>
                  </a:lnTo>
                  <a:lnTo>
                    <a:pt x="686" y="86"/>
                  </a:lnTo>
                  <a:lnTo>
                    <a:pt x="656" y="68"/>
                  </a:lnTo>
                  <a:lnTo>
                    <a:pt x="621" y="57"/>
                  </a:lnTo>
                  <a:lnTo>
                    <a:pt x="579" y="53"/>
                  </a:lnTo>
                  <a:lnTo>
                    <a:pt x="565" y="53"/>
                  </a:lnTo>
                  <a:close/>
                  <a:moveTo>
                    <a:pt x="578" y="0"/>
                  </a:moveTo>
                  <a:lnTo>
                    <a:pt x="627" y="4"/>
                  </a:lnTo>
                  <a:lnTo>
                    <a:pt x="668" y="13"/>
                  </a:lnTo>
                  <a:lnTo>
                    <a:pt x="707" y="27"/>
                  </a:lnTo>
                  <a:lnTo>
                    <a:pt x="738" y="48"/>
                  </a:lnTo>
                  <a:lnTo>
                    <a:pt x="764" y="71"/>
                  </a:lnTo>
                  <a:lnTo>
                    <a:pt x="785" y="99"/>
                  </a:lnTo>
                  <a:lnTo>
                    <a:pt x="801" y="130"/>
                  </a:lnTo>
                  <a:lnTo>
                    <a:pt x="810" y="163"/>
                  </a:lnTo>
                  <a:lnTo>
                    <a:pt x="813" y="196"/>
                  </a:lnTo>
                  <a:lnTo>
                    <a:pt x="813" y="208"/>
                  </a:lnTo>
                  <a:lnTo>
                    <a:pt x="812" y="227"/>
                  </a:lnTo>
                  <a:lnTo>
                    <a:pt x="806" y="249"/>
                  </a:lnTo>
                  <a:lnTo>
                    <a:pt x="799" y="272"/>
                  </a:lnTo>
                  <a:lnTo>
                    <a:pt x="789" y="300"/>
                  </a:lnTo>
                  <a:lnTo>
                    <a:pt x="773" y="329"/>
                  </a:lnTo>
                  <a:lnTo>
                    <a:pt x="752" y="357"/>
                  </a:lnTo>
                  <a:lnTo>
                    <a:pt x="724" y="386"/>
                  </a:lnTo>
                  <a:lnTo>
                    <a:pt x="689" y="411"/>
                  </a:lnTo>
                  <a:lnTo>
                    <a:pt x="648" y="435"/>
                  </a:lnTo>
                  <a:lnTo>
                    <a:pt x="599" y="453"/>
                  </a:lnTo>
                  <a:lnTo>
                    <a:pt x="546" y="466"/>
                  </a:lnTo>
                  <a:lnTo>
                    <a:pt x="492" y="475"/>
                  </a:lnTo>
                  <a:lnTo>
                    <a:pt x="438" y="481"/>
                  </a:lnTo>
                  <a:lnTo>
                    <a:pt x="389" y="485"/>
                  </a:lnTo>
                  <a:lnTo>
                    <a:pt x="346" y="486"/>
                  </a:lnTo>
                  <a:lnTo>
                    <a:pt x="312" y="486"/>
                  </a:lnTo>
                  <a:lnTo>
                    <a:pt x="311" y="485"/>
                  </a:lnTo>
                  <a:lnTo>
                    <a:pt x="192" y="485"/>
                  </a:lnTo>
                  <a:lnTo>
                    <a:pt x="180" y="541"/>
                  </a:lnTo>
                  <a:lnTo>
                    <a:pt x="171" y="589"/>
                  </a:lnTo>
                  <a:lnTo>
                    <a:pt x="166" y="629"/>
                  </a:lnTo>
                  <a:lnTo>
                    <a:pt x="161" y="664"/>
                  </a:lnTo>
                  <a:lnTo>
                    <a:pt x="159" y="689"/>
                  </a:lnTo>
                  <a:lnTo>
                    <a:pt x="157" y="709"/>
                  </a:lnTo>
                  <a:lnTo>
                    <a:pt x="157" y="744"/>
                  </a:lnTo>
                  <a:lnTo>
                    <a:pt x="159" y="766"/>
                  </a:lnTo>
                  <a:lnTo>
                    <a:pt x="162" y="792"/>
                  </a:lnTo>
                  <a:lnTo>
                    <a:pt x="167" y="819"/>
                  </a:lnTo>
                  <a:lnTo>
                    <a:pt x="174" y="847"/>
                  </a:lnTo>
                  <a:lnTo>
                    <a:pt x="183" y="874"/>
                  </a:lnTo>
                  <a:lnTo>
                    <a:pt x="195" y="900"/>
                  </a:lnTo>
                  <a:lnTo>
                    <a:pt x="211" y="925"/>
                  </a:lnTo>
                  <a:lnTo>
                    <a:pt x="230" y="947"/>
                  </a:lnTo>
                  <a:lnTo>
                    <a:pt x="253" y="965"/>
                  </a:lnTo>
                  <a:lnTo>
                    <a:pt x="281" y="980"/>
                  </a:lnTo>
                  <a:lnTo>
                    <a:pt x="314" y="989"/>
                  </a:lnTo>
                  <a:lnTo>
                    <a:pt x="351" y="993"/>
                  </a:lnTo>
                  <a:lnTo>
                    <a:pt x="361" y="993"/>
                  </a:lnTo>
                  <a:lnTo>
                    <a:pt x="380" y="991"/>
                  </a:lnTo>
                  <a:lnTo>
                    <a:pt x="405" y="989"/>
                  </a:lnTo>
                  <a:lnTo>
                    <a:pt x="438" y="984"/>
                  </a:lnTo>
                  <a:lnTo>
                    <a:pt x="475" y="976"/>
                  </a:lnTo>
                  <a:lnTo>
                    <a:pt x="515" y="964"/>
                  </a:lnTo>
                  <a:lnTo>
                    <a:pt x="558" y="947"/>
                  </a:lnTo>
                  <a:lnTo>
                    <a:pt x="606" y="925"/>
                  </a:lnTo>
                  <a:lnTo>
                    <a:pt x="653" y="896"/>
                  </a:lnTo>
                  <a:lnTo>
                    <a:pt x="700" y="861"/>
                  </a:lnTo>
                  <a:lnTo>
                    <a:pt x="747" y="817"/>
                  </a:lnTo>
                  <a:lnTo>
                    <a:pt x="791" y="764"/>
                  </a:lnTo>
                  <a:lnTo>
                    <a:pt x="799" y="753"/>
                  </a:lnTo>
                  <a:lnTo>
                    <a:pt x="806" y="746"/>
                  </a:lnTo>
                  <a:lnTo>
                    <a:pt x="812" y="742"/>
                  </a:lnTo>
                  <a:lnTo>
                    <a:pt x="819" y="742"/>
                  </a:lnTo>
                  <a:lnTo>
                    <a:pt x="833" y="746"/>
                  </a:lnTo>
                  <a:lnTo>
                    <a:pt x="843" y="757"/>
                  </a:lnTo>
                  <a:lnTo>
                    <a:pt x="846" y="772"/>
                  </a:lnTo>
                  <a:lnTo>
                    <a:pt x="843" y="783"/>
                  </a:lnTo>
                  <a:lnTo>
                    <a:pt x="834" y="799"/>
                  </a:lnTo>
                  <a:lnTo>
                    <a:pt x="817" y="821"/>
                  </a:lnTo>
                  <a:lnTo>
                    <a:pt x="796" y="847"/>
                  </a:lnTo>
                  <a:lnTo>
                    <a:pt x="766" y="874"/>
                  </a:lnTo>
                  <a:lnTo>
                    <a:pt x="733" y="903"/>
                  </a:lnTo>
                  <a:lnTo>
                    <a:pt x="693" y="934"/>
                  </a:lnTo>
                  <a:lnTo>
                    <a:pt x="648" y="962"/>
                  </a:lnTo>
                  <a:lnTo>
                    <a:pt x="597" y="989"/>
                  </a:lnTo>
                  <a:lnTo>
                    <a:pt x="543" y="1011"/>
                  </a:lnTo>
                  <a:lnTo>
                    <a:pt x="482" y="1028"/>
                  </a:lnTo>
                  <a:lnTo>
                    <a:pt x="415" y="1040"/>
                  </a:lnTo>
                  <a:lnTo>
                    <a:pt x="346" y="1044"/>
                  </a:lnTo>
                  <a:lnTo>
                    <a:pt x="290" y="1040"/>
                  </a:lnTo>
                  <a:lnTo>
                    <a:pt x="237" y="1028"/>
                  </a:lnTo>
                  <a:lnTo>
                    <a:pt x="190" y="1006"/>
                  </a:lnTo>
                  <a:lnTo>
                    <a:pt x="147" y="978"/>
                  </a:lnTo>
                  <a:lnTo>
                    <a:pt x="110" y="943"/>
                  </a:lnTo>
                  <a:lnTo>
                    <a:pt x="77" y="903"/>
                  </a:lnTo>
                  <a:lnTo>
                    <a:pt x="49" y="858"/>
                  </a:lnTo>
                  <a:lnTo>
                    <a:pt x="28" y="804"/>
                  </a:lnTo>
                  <a:lnTo>
                    <a:pt x="12" y="750"/>
                  </a:lnTo>
                  <a:lnTo>
                    <a:pt x="3" y="689"/>
                  </a:lnTo>
                  <a:lnTo>
                    <a:pt x="0" y="627"/>
                  </a:lnTo>
                  <a:lnTo>
                    <a:pt x="3" y="549"/>
                  </a:lnTo>
                  <a:lnTo>
                    <a:pt x="17" y="475"/>
                  </a:lnTo>
                  <a:lnTo>
                    <a:pt x="37" y="408"/>
                  </a:lnTo>
                  <a:lnTo>
                    <a:pt x="63" y="344"/>
                  </a:lnTo>
                  <a:lnTo>
                    <a:pt x="94" y="285"/>
                  </a:lnTo>
                  <a:lnTo>
                    <a:pt x="133" y="232"/>
                  </a:lnTo>
                  <a:lnTo>
                    <a:pt x="174" y="185"/>
                  </a:lnTo>
                  <a:lnTo>
                    <a:pt x="220" y="143"/>
                  </a:lnTo>
                  <a:lnTo>
                    <a:pt x="269" y="104"/>
                  </a:lnTo>
                  <a:lnTo>
                    <a:pt x="319" y="73"/>
                  </a:lnTo>
                  <a:lnTo>
                    <a:pt x="370" y="48"/>
                  </a:lnTo>
                  <a:lnTo>
                    <a:pt x="422" y="27"/>
                  </a:lnTo>
                  <a:lnTo>
                    <a:pt x="476" y="11"/>
                  </a:lnTo>
                  <a:lnTo>
                    <a:pt x="527" y="4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7835" y="2097"/>
              <a:ext cx="527" cy="1033"/>
            </a:xfrm>
            <a:custGeom>
              <a:avLst/>
              <a:gdLst/>
              <a:ahLst/>
              <a:cxnLst>
                <a:cxn ang="0">
                  <a:pos x="364" y="4"/>
                </a:cxn>
                <a:cxn ang="0">
                  <a:pos x="392" y="32"/>
                </a:cxn>
                <a:cxn ang="0">
                  <a:pos x="394" y="59"/>
                </a:cxn>
                <a:cxn ang="0">
                  <a:pos x="392" y="74"/>
                </a:cxn>
                <a:cxn ang="0">
                  <a:pos x="495" y="317"/>
                </a:cxn>
                <a:cxn ang="0">
                  <a:pos x="518" y="322"/>
                </a:cxn>
                <a:cxn ang="0">
                  <a:pos x="527" y="339"/>
                </a:cxn>
                <a:cxn ang="0">
                  <a:pos x="518" y="368"/>
                </a:cxn>
                <a:cxn ang="0">
                  <a:pos x="494" y="375"/>
                </a:cxn>
                <a:cxn ang="0">
                  <a:pos x="316" y="372"/>
                </a:cxn>
                <a:cxn ang="0">
                  <a:pos x="200" y="856"/>
                </a:cxn>
                <a:cxn ang="0">
                  <a:pos x="195" y="909"/>
                </a:cxn>
                <a:cxn ang="0">
                  <a:pos x="204" y="962"/>
                </a:cxn>
                <a:cxn ang="0">
                  <a:pos x="230" y="986"/>
                </a:cxn>
                <a:cxn ang="0">
                  <a:pos x="284" y="984"/>
                </a:cxn>
                <a:cxn ang="0">
                  <a:pos x="352" y="946"/>
                </a:cxn>
                <a:cxn ang="0">
                  <a:pos x="412" y="880"/>
                </a:cxn>
                <a:cxn ang="0">
                  <a:pos x="466" y="779"/>
                </a:cxn>
                <a:cxn ang="0">
                  <a:pos x="480" y="767"/>
                </a:cxn>
                <a:cxn ang="0">
                  <a:pos x="495" y="765"/>
                </a:cxn>
                <a:cxn ang="0">
                  <a:pos x="511" y="770"/>
                </a:cxn>
                <a:cxn ang="0">
                  <a:pos x="518" y="787"/>
                </a:cxn>
                <a:cxn ang="0">
                  <a:pos x="509" y="812"/>
                </a:cxn>
                <a:cxn ang="0">
                  <a:pos x="485" y="860"/>
                </a:cxn>
                <a:cxn ang="0">
                  <a:pos x="446" y="918"/>
                </a:cxn>
                <a:cxn ang="0">
                  <a:pos x="392" y="975"/>
                </a:cxn>
                <a:cxn ang="0">
                  <a:pos x="324" y="1017"/>
                </a:cxn>
                <a:cxn ang="0">
                  <a:pos x="244" y="1033"/>
                </a:cxn>
                <a:cxn ang="0">
                  <a:pos x="172" y="1021"/>
                </a:cxn>
                <a:cxn ang="0">
                  <a:pos x="115" y="980"/>
                </a:cxn>
                <a:cxn ang="0">
                  <a:pos x="83" y="920"/>
                </a:cxn>
                <a:cxn ang="0">
                  <a:pos x="80" y="865"/>
                </a:cxn>
                <a:cxn ang="0">
                  <a:pos x="89" y="816"/>
                </a:cxn>
                <a:cxn ang="0">
                  <a:pos x="103" y="759"/>
                </a:cxn>
                <a:cxn ang="0">
                  <a:pos x="29" y="375"/>
                </a:cxn>
                <a:cxn ang="0">
                  <a:pos x="8" y="370"/>
                </a:cxn>
                <a:cxn ang="0">
                  <a:pos x="0" y="353"/>
                </a:cxn>
                <a:cxn ang="0">
                  <a:pos x="8" y="324"/>
                </a:cxn>
                <a:cxn ang="0">
                  <a:pos x="33" y="317"/>
                </a:cxn>
                <a:cxn ang="0">
                  <a:pos x="221" y="262"/>
                </a:cxn>
                <a:cxn ang="0">
                  <a:pos x="256" y="114"/>
                </a:cxn>
                <a:cxn ang="0">
                  <a:pos x="261" y="96"/>
                </a:cxn>
                <a:cxn ang="0">
                  <a:pos x="263" y="86"/>
                </a:cxn>
                <a:cxn ang="0">
                  <a:pos x="265" y="77"/>
                </a:cxn>
                <a:cxn ang="0">
                  <a:pos x="275" y="46"/>
                </a:cxn>
                <a:cxn ang="0">
                  <a:pos x="302" y="11"/>
                </a:cxn>
                <a:cxn ang="0">
                  <a:pos x="343" y="0"/>
                </a:cxn>
              </a:cxnLst>
              <a:rect l="0" t="0" r="r" b="b"/>
              <a:pathLst>
                <a:path w="527" h="1033">
                  <a:moveTo>
                    <a:pt x="343" y="0"/>
                  </a:moveTo>
                  <a:lnTo>
                    <a:pt x="364" y="4"/>
                  </a:lnTo>
                  <a:lnTo>
                    <a:pt x="382" y="15"/>
                  </a:lnTo>
                  <a:lnTo>
                    <a:pt x="392" y="32"/>
                  </a:lnTo>
                  <a:lnTo>
                    <a:pt x="396" y="52"/>
                  </a:lnTo>
                  <a:lnTo>
                    <a:pt x="394" y="59"/>
                  </a:lnTo>
                  <a:lnTo>
                    <a:pt x="394" y="66"/>
                  </a:lnTo>
                  <a:lnTo>
                    <a:pt x="392" y="74"/>
                  </a:lnTo>
                  <a:lnTo>
                    <a:pt x="333" y="317"/>
                  </a:lnTo>
                  <a:lnTo>
                    <a:pt x="495" y="317"/>
                  </a:lnTo>
                  <a:lnTo>
                    <a:pt x="508" y="319"/>
                  </a:lnTo>
                  <a:lnTo>
                    <a:pt x="518" y="322"/>
                  </a:lnTo>
                  <a:lnTo>
                    <a:pt x="525" y="328"/>
                  </a:lnTo>
                  <a:lnTo>
                    <a:pt x="527" y="339"/>
                  </a:lnTo>
                  <a:lnTo>
                    <a:pt x="525" y="357"/>
                  </a:lnTo>
                  <a:lnTo>
                    <a:pt x="518" y="368"/>
                  </a:lnTo>
                  <a:lnTo>
                    <a:pt x="508" y="373"/>
                  </a:lnTo>
                  <a:lnTo>
                    <a:pt x="494" y="375"/>
                  </a:lnTo>
                  <a:lnTo>
                    <a:pt x="319" y="375"/>
                  </a:lnTo>
                  <a:lnTo>
                    <a:pt x="316" y="372"/>
                  </a:lnTo>
                  <a:lnTo>
                    <a:pt x="202" y="840"/>
                  </a:lnTo>
                  <a:lnTo>
                    <a:pt x="200" y="856"/>
                  </a:lnTo>
                  <a:lnTo>
                    <a:pt x="197" y="893"/>
                  </a:lnTo>
                  <a:lnTo>
                    <a:pt x="195" y="909"/>
                  </a:lnTo>
                  <a:lnTo>
                    <a:pt x="197" y="940"/>
                  </a:lnTo>
                  <a:lnTo>
                    <a:pt x="204" y="962"/>
                  </a:lnTo>
                  <a:lnTo>
                    <a:pt x="216" y="979"/>
                  </a:lnTo>
                  <a:lnTo>
                    <a:pt x="230" y="986"/>
                  </a:lnTo>
                  <a:lnTo>
                    <a:pt x="247" y="990"/>
                  </a:lnTo>
                  <a:lnTo>
                    <a:pt x="284" y="984"/>
                  </a:lnTo>
                  <a:lnTo>
                    <a:pt x="319" y="969"/>
                  </a:lnTo>
                  <a:lnTo>
                    <a:pt x="352" y="946"/>
                  </a:lnTo>
                  <a:lnTo>
                    <a:pt x="384" y="915"/>
                  </a:lnTo>
                  <a:lnTo>
                    <a:pt x="412" y="880"/>
                  </a:lnTo>
                  <a:lnTo>
                    <a:pt x="438" y="838"/>
                  </a:lnTo>
                  <a:lnTo>
                    <a:pt x="466" y="779"/>
                  </a:lnTo>
                  <a:lnTo>
                    <a:pt x="473" y="770"/>
                  </a:lnTo>
                  <a:lnTo>
                    <a:pt x="480" y="767"/>
                  </a:lnTo>
                  <a:lnTo>
                    <a:pt x="490" y="765"/>
                  </a:lnTo>
                  <a:lnTo>
                    <a:pt x="495" y="765"/>
                  </a:lnTo>
                  <a:lnTo>
                    <a:pt x="502" y="767"/>
                  </a:lnTo>
                  <a:lnTo>
                    <a:pt x="511" y="770"/>
                  </a:lnTo>
                  <a:lnTo>
                    <a:pt x="516" y="776"/>
                  </a:lnTo>
                  <a:lnTo>
                    <a:pt x="518" y="787"/>
                  </a:lnTo>
                  <a:lnTo>
                    <a:pt x="516" y="796"/>
                  </a:lnTo>
                  <a:lnTo>
                    <a:pt x="509" y="812"/>
                  </a:lnTo>
                  <a:lnTo>
                    <a:pt x="499" y="834"/>
                  </a:lnTo>
                  <a:lnTo>
                    <a:pt x="485" y="860"/>
                  </a:lnTo>
                  <a:lnTo>
                    <a:pt x="467" y="889"/>
                  </a:lnTo>
                  <a:lnTo>
                    <a:pt x="446" y="918"/>
                  </a:lnTo>
                  <a:lnTo>
                    <a:pt x="420" y="948"/>
                  </a:lnTo>
                  <a:lnTo>
                    <a:pt x="392" y="975"/>
                  </a:lnTo>
                  <a:lnTo>
                    <a:pt x="359" y="999"/>
                  </a:lnTo>
                  <a:lnTo>
                    <a:pt x="324" y="1017"/>
                  </a:lnTo>
                  <a:lnTo>
                    <a:pt x="286" y="1030"/>
                  </a:lnTo>
                  <a:lnTo>
                    <a:pt x="244" y="1033"/>
                  </a:lnTo>
                  <a:lnTo>
                    <a:pt x="207" y="1030"/>
                  </a:lnTo>
                  <a:lnTo>
                    <a:pt x="172" y="1021"/>
                  </a:lnTo>
                  <a:lnTo>
                    <a:pt x="141" y="1004"/>
                  </a:lnTo>
                  <a:lnTo>
                    <a:pt x="115" y="980"/>
                  </a:lnTo>
                  <a:lnTo>
                    <a:pt x="96" y="953"/>
                  </a:lnTo>
                  <a:lnTo>
                    <a:pt x="83" y="920"/>
                  </a:lnTo>
                  <a:lnTo>
                    <a:pt x="78" y="882"/>
                  </a:lnTo>
                  <a:lnTo>
                    <a:pt x="80" y="865"/>
                  </a:lnTo>
                  <a:lnTo>
                    <a:pt x="83" y="843"/>
                  </a:lnTo>
                  <a:lnTo>
                    <a:pt x="89" y="816"/>
                  </a:lnTo>
                  <a:lnTo>
                    <a:pt x="96" y="787"/>
                  </a:lnTo>
                  <a:lnTo>
                    <a:pt x="103" y="759"/>
                  </a:lnTo>
                  <a:lnTo>
                    <a:pt x="193" y="375"/>
                  </a:lnTo>
                  <a:lnTo>
                    <a:pt x="29" y="375"/>
                  </a:lnTo>
                  <a:lnTo>
                    <a:pt x="17" y="373"/>
                  </a:lnTo>
                  <a:lnTo>
                    <a:pt x="8" y="370"/>
                  </a:lnTo>
                  <a:lnTo>
                    <a:pt x="1" y="364"/>
                  </a:lnTo>
                  <a:lnTo>
                    <a:pt x="0" y="353"/>
                  </a:lnTo>
                  <a:lnTo>
                    <a:pt x="1" y="335"/>
                  </a:lnTo>
                  <a:lnTo>
                    <a:pt x="8" y="324"/>
                  </a:lnTo>
                  <a:lnTo>
                    <a:pt x="19" y="319"/>
                  </a:lnTo>
                  <a:lnTo>
                    <a:pt x="33" y="317"/>
                  </a:lnTo>
                  <a:lnTo>
                    <a:pt x="207" y="317"/>
                  </a:lnTo>
                  <a:lnTo>
                    <a:pt x="221" y="262"/>
                  </a:lnTo>
                  <a:lnTo>
                    <a:pt x="232" y="216"/>
                  </a:lnTo>
                  <a:lnTo>
                    <a:pt x="256" y="114"/>
                  </a:lnTo>
                  <a:lnTo>
                    <a:pt x="260" y="103"/>
                  </a:lnTo>
                  <a:lnTo>
                    <a:pt x="261" y="96"/>
                  </a:lnTo>
                  <a:lnTo>
                    <a:pt x="261" y="90"/>
                  </a:lnTo>
                  <a:lnTo>
                    <a:pt x="263" y="86"/>
                  </a:lnTo>
                  <a:lnTo>
                    <a:pt x="263" y="81"/>
                  </a:lnTo>
                  <a:lnTo>
                    <a:pt x="265" y="77"/>
                  </a:lnTo>
                  <a:lnTo>
                    <a:pt x="267" y="70"/>
                  </a:lnTo>
                  <a:lnTo>
                    <a:pt x="275" y="46"/>
                  </a:lnTo>
                  <a:lnTo>
                    <a:pt x="288" y="26"/>
                  </a:lnTo>
                  <a:lnTo>
                    <a:pt x="302" y="11"/>
                  </a:lnTo>
                  <a:lnTo>
                    <a:pt x="321" y="4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70" name="Group 5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133600" y="3962400"/>
            <a:ext cx="3810000" cy="710394"/>
            <a:chOff x="1068" y="2714"/>
            <a:chExt cx="16449" cy="3067"/>
          </a:xfrm>
          <a:solidFill>
            <a:srgbClr val="0000FF"/>
          </a:solidFill>
        </p:grpSpPr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1068" y="4025"/>
              <a:ext cx="1074" cy="1008"/>
            </a:xfrm>
            <a:custGeom>
              <a:avLst/>
              <a:gdLst/>
              <a:ahLst/>
              <a:cxnLst>
                <a:cxn ang="0">
                  <a:pos x="493" y="10"/>
                </a:cxn>
                <a:cxn ang="0">
                  <a:pos x="615" y="106"/>
                </a:cxn>
                <a:cxn ang="0">
                  <a:pos x="702" y="90"/>
                </a:cxn>
                <a:cxn ang="0">
                  <a:pos x="870" y="0"/>
                </a:cxn>
                <a:cxn ang="0">
                  <a:pos x="1002" y="31"/>
                </a:cxn>
                <a:cxn ang="0">
                  <a:pos x="1074" y="148"/>
                </a:cxn>
                <a:cxn ang="0">
                  <a:pos x="1018" y="254"/>
                </a:cxn>
                <a:cxn ang="0">
                  <a:pos x="921" y="270"/>
                </a:cxn>
                <a:cxn ang="0">
                  <a:pos x="875" y="196"/>
                </a:cxn>
                <a:cxn ang="0">
                  <a:pos x="936" y="90"/>
                </a:cxn>
                <a:cxn ang="0">
                  <a:pos x="890" y="47"/>
                </a:cxn>
                <a:cxn ang="0">
                  <a:pos x="763" y="90"/>
                </a:cxn>
                <a:cxn ang="0">
                  <a:pos x="677" y="233"/>
                </a:cxn>
                <a:cxn ang="0">
                  <a:pos x="661" y="313"/>
                </a:cxn>
                <a:cxn ang="0">
                  <a:pos x="554" y="764"/>
                </a:cxn>
                <a:cxn ang="0">
                  <a:pos x="565" y="896"/>
                </a:cxn>
                <a:cxn ang="0">
                  <a:pos x="666" y="960"/>
                </a:cxn>
                <a:cxn ang="0">
                  <a:pos x="789" y="923"/>
                </a:cxn>
                <a:cxn ang="0">
                  <a:pos x="916" y="758"/>
                </a:cxn>
                <a:cxn ang="0">
                  <a:pos x="956" y="647"/>
                </a:cxn>
                <a:cxn ang="0">
                  <a:pos x="997" y="647"/>
                </a:cxn>
                <a:cxn ang="0">
                  <a:pos x="997" y="695"/>
                </a:cxn>
                <a:cxn ang="0">
                  <a:pos x="916" y="859"/>
                </a:cxn>
                <a:cxn ang="0">
                  <a:pos x="743" y="997"/>
                </a:cxn>
                <a:cxn ang="0">
                  <a:pos x="529" y="971"/>
                </a:cxn>
                <a:cxn ang="0">
                  <a:pos x="427" y="838"/>
                </a:cxn>
                <a:cxn ang="0">
                  <a:pos x="325" y="965"/>
                </a:cxn>
                <a:cxn ang="0">
                  <a:pos x="147" y="1003"/>
                </a:cxn>
                <a:cxn ang="0">
                  <a:pos x="10" y="912"/>
                </a:cxn>
                <a:cxn ang="0">
                  <a:pos x="35" y="769"/>
                </a:cxn>
                <a:cxn ang="0">
                  <a:pos x="142" y="737"/>
                </a:cxn>
                <a:cxn ang="0">
                  <a:pos x="198" y="812"/>
                </a:cxn>
                <a:cxn ang="0">
                  <a:pos x="137" y="918"/>
                </a:cxn>
                <a:cxn ang="0">
                  <a:pos x="178" y="960"/>
                </a:cxn>
                <a:cxn ang="0">
                  <a:pos x="305" y="918"/>
                </a:cxn>
                <a:cxn ang="0">
                  <a:pos x="407" y="727"/>
                </a:cxn>
                <a:cxn ang="0">
                  <a:pos x="493" y="371"/>
                </a:cxn>
                <a:cxn ang="0">
                  <a:pos x="524" y="196"/>
                </a:cxn>
                <a:cxn ang="0">
                  <a:pos x="483" y="74"/>
                </a:cxn>
                <a:cxn ang="0">
                  <a:pos x="407" y="47"/>
                </a:cxn>
                <a:cxn ang="0">
                  <a:pos x="264" y="106"/>
                </a:cxn>
                <a:cxn ang="0">
                  <a:pos x="122" y="339"/>
                </a:cxn>
                <a:cxn ang="0">
                  <a:pos x="107" y="366"/>
                </a:cxn>
                <a:cxn ang="0">
                  <a:pos x="71" y="345"/>
                </a:cxn>
                <a:cxn ang="0">
                  <a:pos x="122" y="212"/>
                </a:cxn>
                <a:cxn ang="0">
                  <a:pos x="269" y="47"/>
                </a:cxn>
              </a:cxnLst>
              <a:rect l="0" t="0" r="r" b="b"/>
              <a:pathLst>
                <a:path w="1074" h="1008">
                  <a:moveTo>
                    <a:pt x="417" y="0"/>
                  </a:moveTo>
                  <a:lnTo>
                    <a:pt x="453" y="0"/>
                  </a:lnTo>
                  <a:lnTo>
                    <a:pt x="493" y="10"/>
                  </a:lnTo>
                  <a:lnTo>
                    <a:pt x="534" y="26"/>
                  </a:lnTo>
                  <a:lnTo>
                    <a:pt x="580" y="58"/>
                  </a:lnTo>
                  <a:lnTo>
                    <a:pt x="615" y="106"/>
                  </a:lnTo>
                  <a:lnTo>
                    <a:pt x="646" y="169"/>
                  </a:lnTo>
                  <a:lnTo>
                    <a:pt x="666" y="132"/>
                  </a:lnTo>
                  <a:lnTo>
                    <a:pt x="702" y="90"/>
                  </a:lnTo>
                  <a:lnTo>
                    <a:pt x="748" y="47"/>
                  </a:lnTo>
                  <a:lnTo>
                    <a:pt x="804" y="10"/>
                  </a:lnTo>
                  <a:lnTo>
                    <a:pt x="870" y="0"/>
                  </a:lnTo>
                  <a:lnTo>
                    <a:pt x="911" y="5"/>
                  </a:lnTo>
                  <a:lnTo>
                    <a:pt x="956" y="10"/>
                  </a:lnTo>
                  <a:lnTo>
                    <a:pt x="1002" y="31"/>
                  </a:lnTo>
                  <a:lnTo>
                    <a:pt x="1038" y="58"/>
                  </a:lnTo>
                  <a:lnTo>
                    <a:pt x="1063" y="95"/>
                  </a:lnTo>
                  <a:lnTo>
                    <a:pt x="1074" y="148"/>
                  </a:lnTo>
                  <a:lnTo>
                    <a:pt x="1063" y="196"/>
                  </a:lnTo>
                  <a:lnTo>
                    <a:pt x="1043" y="228"/>
                  </a:lnTo>
                  <a:lnTo>
                    <a:pt x="1018" y="254"/>
                  </a:lnTo>
                  <a:lnTo>
                    <a:pt x="987" y="270"/>
                  </a:lnTo>
                  <a:lnTo>
                    <a:pt x="956" y="276"/>
                  </a:lnTo>
                  <a:lnTo>
                    <a:pt x="921" y="270"/>
                  </a:lnTo>
                  <a:lnTo>
                    <a:pt x="895" y="249"/>
                  </a:lnTo>
                  <a:lnTo>
                    <a:pt x="880" y="222"/>
                  </a:lnTo>
                  <a:lnTo>
                    <a:pt x="875" y="196"/>
                  </a:lnTo>
                  <a:lnTo>
                    <a:pt x="880" y="154"/>
                  </a:lnTo>
                  <a:lnTo>
                    <a:pt x="900" y="116"/>
                  </a:lnTo>
                  <a:lnTo>
                    <a:pt x="936" y="90"/>
                  </a:lnTo>
                  <a:lnTo>
                    <a:pt x="977" y="74"/>
                  </a:lnTo>
                  <a:lnTo>
                    <a:pt x="931" y="53"/>
                  </a:lnTo>
                  <a:lnTo>
                    <a:pt x="890" y="47"/>
                  </a:lnTo>
                  <a:lnTo>
                    <a:pt x="870" y="47"/>
                  </a:lnTo>
                  <a:lnTo>
                    <a:pt x="809" y="58"/>
                  </a:lnTo>
                  <a:lnTo>
                    <a:pt x="763" y="90"/>
                  </a:lnTo>
                  <a:lnTo>
                    <a:pt x="727" y="132"/>
                  </a:lnTo>
                  <a:lnTo>
                    <a:pt x="697" y="185"/>
                  </a:lnTo>
                  <a:lnTo>
                    <a:pt x="677" y="233"/>
                  </a:lnTo>
                  <a:lnTo>
                    <a:pt x="661" y="281"/>
                  </a:lnTo>
                  <a:lnTo>
                    <a:pt x="656" y="313"/>
                  </a:lnTo>
                  <a:lnTo>
                    <a:pt x="661" y="313"/>
                  </a:lnTo>
                  <a:lnTo>
                    <a:pt x="585" y="615"/>
                  </a:lnTo>
                  <a:lnTo>
                    <a:pt x="565" y="700"/>
                  </a:lnTo>
                  <a:lnTo>
                    <a:pt x="554" y="764"/>
                  </a:lnTo>
                  <a:lnTo>
                    <a:pt x="549" y="812"/>
                  </a:lnTo>
                  <a:lnTo>
                    <a:pt x="554" y="859"/>
                  </a:lnTo>
                  <a:lnTo>
                    <a:pt x="565" y="896"/>
                  </a:lnTo>
                  <a:lnTo>
                    <a:pt x="590" y="928"/>
                  </a:lnTo>
                  <a:lnTo>
                    <a:pt x="621" y="955"/>
                  </a:lnTo>
                  <a:lnTo>
                    <a:pt x="666" y="960"/>
                  </a:lnTo>
                  <a:lnTo>
                    <a:pt x="702" y="955"/>
                  </a:lnTo>
                  <a:lnTo>
                    <a:pt x="743" y="944"/>
                  </a:lnTo>
                  <a:lnTo>
                    <a:pt x="789" y="923"/>
                  </a:lnTo>
                  <a:lnTo>
                    <a:pt x="829" y="886"/>
                  </a:lnTo>
                  <a:lnTo>
                    <a:pt x="875" y="833"/>
                  </a:lnTo>
                  <a:lnTo>
                    <a:pt x="916" y="758"/>
                  </a:lnTo>
                  <a:lnTo>
                    <a:pt x="951" y="668"/>
                  </a:lnTo>
                  <a:lnTo>
                    <a:pt x="951" y="658"/>
                  </a:lnTo>
                  <a:lnTo>
                    <a:pt x="956" y="647"/>
                  </a:lnTo>
                  <a:lnTo>
                    <a:pt x="967" y="642"/>
                  </a:lnTo>
                  <a:lnTo>
                    <a:pt x="987" y="642"/>
                  </a:lnTo>
                  <a:lnTo>
                    <a:pt x="997" y="647"/>
                  </a:lnTo>
                  <a:lnTo>
                    <a:pt x="1002" y="652"/>
                  </a:lnTo>
                  <a:lnTo>
                    <a:pt x="1002" y="663"/>
                  </a:lnTo>
                  <a:lnTo>
                    <a:pt x="997" y="695"/>
                  </a:lnTo>
                  <a:lnTo>
                    <a:pt x="982" y="743"/>
                  </a:lnTo>
                  <a:lnTo>
                    <a:pt x="951" y="796"/>
                  </a:lnTo>
                  <a:lnTo>
                    <a:pt x="916" y="859"/>
                  </a:lnTo>
                  <a:lnTo>
                    <a:pt x="870" y="912"/>
                  </a:lnTo>
                  <a:lnTo>
                    <a:pt x="809" y="960"/>
                  </a:lnTo>
                  <a:lnTo>
                    <a:pt x="743" y="997"/>
                  </a:lnTo>
                  <a:lnTo>
                    <a:pt x="661" y="1008"/>
                  </a:lnTo>
                  <a:lnTo>
                    <a:pt x="590" y="997"/>
                  </a:lnTo>
                  <a:lnTo>
                    <a:pt x="529" y="971"/>
                  </a:lnTo>
                  <a:lnTo>
                    <a:pt x="483" y="934"/>
                  </a:lnTo>
                  <a:lnTo>
                    <a:pt x="448" y="886"/>
                  </a:lnTo>
                  <a:lnTo>
                    <a:pt x="427" y="838"/>
                  </a:lnTo>
                  <a:lnTo>
                    <a:pt x="397" y="886"/>
                  </a:lnTo>
                  <a:lnTo>
                    <a:pt x="366" y="928"/>
                  </a:lnTo>
                  <a:lnTo>
                    <a:pt x="325" y="965"/>
                  </a:lnTo>
                  <a:lnTo>
                    <a:pt x="269" y="997"/>
                  </a:lnTo>
                  <a:lnTo>
                    <a:pt x="203" y="1008"/>
                  </a:lnTo>
                  <a:lnTo>
                    <a:pt x="147" y="1003"/>
                  </a:lnTo>
                  <a:lnTo>
                    <a:pt x="91" y="987"/>
                  </a:lnTo>
                  <a:lnTo>
                    <a:pt x="45" y="955"/>
                  </a:lnTo>
                  <a:lnTo>
                    <a:pt x="10" y="912"/>
                  </a:lnTo>
                  <a:lnTo>
                    <a:pt x="0" y="859"/>
                  </a:lnTo>
                  <a:lnTo>
                    <a:pt x="10" y="812"/>
                  </a:lnTo>
                  <a:lnTo>
                    <a:pt x="35" y="769"/>
                  </a:lnTo>
                  <a:lnTo>
                    <a:pt x="71" y="743"/>
                  </a:lnTo>
                  <a:lnTo>
                    <a:pt x="117" y="732"/>
                  </a:lnTo>
                  <a:lnTo>
                    <a:pt x="142" y="737"/>
                  </a:lnTo>
                  <a:lnTo>
                    <a:pt x="173" y="748"/>
                  </a:lnTo>
                  <a:lnTo>
                    <a:pt x="188" y="774"/>
                  </a:lnTo>
                  <a:lnTo>
                    <a:pt x="198" y="812"/>
                  </a:lnTo>
                  <a:lnTo>
                    <a:pt x="188" y="854"/>
                  </a:lnTo>
                  <a:lnTo>
                    <a:pt x="168" y="891"/>
                  </a:lnTo>
                  <a:lnTo>
                    <a:pt x="137" y="918"/>
                  </a:lnTo>
                  <a:lnTo>
                    <a:pt x="96" y="934"/>
                  </a:lnTo>
                  <a:lnTo>
                    <a:pt x="137" y="955"/>
                  </a:lnTo>
                  <a:lnTo>
                    <a:pt x="178" y="960"/>
                  </a:lnTo>
                  <a:lnTo>
                    <a:pt x="203" y="960"/>
                  </a:lnTo>
                  <a:lnTo>
                    <a:pt x="259" y="950"/>
                  </a:lnTo>
                  <a:lnTo>
                    <a:pt x="305" y="918"/>
                  </a:lnTo>
                  <a:lnTo>
                    <a:pt x="346" y="870"/>
                  </a:lnTo>
                  <a:lnTo>
                    <a:pt x="381" y="806"/>
                  </a:lnTo>
                  <a:lnTo>
                    <a:pt x="407" y="727"/>
                  </a:lnTo>
                  <a:lnTo>
                    <a:pt x="442" y="583"/>
                  </a:lnTo>
                  <a:lnTo>
                    <a:pt x="473" y="467"/>
                  </a:lnTo>
                  <a:lnTo>
                    <a:pt x="493" y="371"/>
                  </a:lnTo>
                  <a:lnTo>
                    <a:pt x="514" y="297"/>
                  </a:lnTo>
                  <a:lnTo>
                    <a:pt x="519" y="238"/>
                  </a:lnTo>
                  <a:lnTo>
                    <a:pt x="524" y="196"/>
                  </a:lnTo>
                  <a:lnTo>
                    <a:pt x="519" y="143"/>
                  </a:lnTo>
                  <a:lnTo>
                    <a:pt x="504" y="100"/>
                  </a:lnTo>
                  <a:lnTo>
                    <a:pt x="483" y="74"/>
                  </a:lnTo>
                  <a:lnTo>
                    <a:pt x="458" y="58"/>
                  </a:lnTo>
                  <a:lnTo>
                    <a:pt x="432" y="47"/>
                  </a:lnTo>
                  <a:lnTo>
                    <a:pt x="407" y="47"/>
                  </a:lnTo>
                  <a:lnTo>
                    <a:pt x="366" y="53"/>
                  </a:lnTo>
                  <a:lnTo>
                    <a:pt x="320" y="69"/>
                  </a:lnTo>
                  <a:lnTo>
                    <a:pt x="264" y="106"/>
                  </a:lnTo>
                  <a:lnTo>
                    <a:pt x="213" y="159"/>
                  </a:lnTo>
                  <a:lnTo>
                    <a:pt x="163" y="238"/>
                  </a:lnTo>
                  <a:lnTo>
                    <a:pt x="122" y="339"/>
                  </a:lnTo>
                  <a:lnTo>
                    <a:pt x="122" y="350"/>
                  </a:lnTo>
                  <a:lnTo>
                    <a:pt x="117" y="360"/>
                  </a:lnTo>
                  <a:lnTo>
                    <a:pt x="107" y="366"/>
                  </a:lnTo>
                  <a:lnTo>
                    <a:pt x="81" y="366"/>
                  </a:lnTo>
                  <a:lnTo>
                    <a:pt x="71" y="355"/>
                  </a:lnTo>
                  <a:lnTo>
                    <a:pt x="71" y="345"/>
                  </a:lnTo>
                  <a:lnTo>
                    <a:pt x="76" y="313"/>
                  </a:lnTo>
                  <a:lnTo>
                    <a:pt x="91" y="265"/>
                  </a:lnTo>
                  <a:lnTo>
                    <a:pt x="122" y="212"/>
                  </a:lnTo>
                  <a:lnTo>
                    <a:pt x="157" y="148"/>
                  </a:lnTo>
                  <a:lnTo>
                    <a:pt x="208" y="95"/>
                  </a:lnTo>
                  <a:lnTo>
                    <a:pt x="269" y="47"/>
                  </a:lnTo>
                  <a:lnTo>
                    <a:pt x="336" y="1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309" y="3133"/>
              <a:ext cx="682" cy="1056"/>
            </a:xfrm>
            <a:custGeom>
              <a:avLst/>
              <a:gdLst/>
              <a:ahLst/>
              <a:cxnLst>
                <a:cxn ang="0">
                  <a:pos x="408" y="11"/>
                </a:cxn>
                <a:cxn ang="0">
                  <a:pos x="565" y="80"/>
                </a:cxn>
                <a:cxn ang="0">
                  <a:pos x="657" y="218"/>
                </a:cxn>
                <a:cxn ang="0">
                  <a:pos x="662" y="393"/>
                </a:cxn>
                <a:cxn ang="0">
                  <a:pos x="581" y="531"/>
                </a:cxn>
                <a:cxn ang="0">
                  <a:pos x="453" y="648"/>
                </a:cxn>
                <a:cxn ang="0">
                  <a:pos x="372" y="717"/>
                </a:cxn>
                <a:cxn ang="0">
                  <a:pos x="280" y="796"/>
                </a:cxn>
                <a:cxn ang="0">
                  <a:pos x="153" y="913"/>
                </a:cxn>
                <a:cxn ang="0">
                  <a:pos x="565" y="908"/>
                </a:cxn>
                <a:cxn ang="0">
                  <a:pos x="596" y="876"/>
                </a:cxn>
                <a:cxn ang="0">
                  <a:pos x="616" y="796"/>
                </a:cxn>
                <a:cxn ang="0">
                  <a:pos x="677" y="759"/>
                </a:cxn>
                <a:cxn ang="0">
                  <a:pos x="637" y="1056"/>
                </a:cxn>
                <a:cxn ang="0">
                  <a:pos x="11" y="1014"/>
                </a:cxn>
                <a:cxn ang="0">
                  <a:pos x="387" y="616"/>
                </a:cxn>
                <a:cxn ang="0">
                  <a:pos x="459" y="525"/>
                </a:cxn>
                <a:cxn ang="0">
                  <a:pos x="520" y="393"/>
                </a:cxn>
                <a:cxn ang="0">
                  <a:pos x="525" y="250"/>
                </a:cxn>
                <a:cxn ang="0">
                  <a:pos x="469" y="138"/>
                </a:cxn>
                <a:cxn ang="0">
                  <a:pos x="367" y="69"/>
                </a:cxn>
                <a:cxn ang="0">
                  <a:pos x="250" y="64"/>
                </a:cxn>
                <a:cxn ang="0">
                  <a:pos x="153" y="106"/>
                </a:cxn>
                <a:cxn ang="0">
                  <a:pos x="77" y="207"/>
                </a:cxn>
                <a:cxn ang="0">
                  <a:pos x="138" y="228"/>
                </a:cxn>
                <a:cxn ang="0">
                  <a:pos x="163" y="271"/>
                </a:cxn>
                <a:cxn ang="0">
                  <a:pos x="153" y="329"/>
                </a:cxn>
                <a:cxn ang="0">
                  <a:pos x="107" y="372"/>
                </a:cxn>
                <a:cxn ang="0">
                  <a:pos x="67" y="377"/>
                </a:cxn>
                <a:cxn ang="0">
                  <a:pos x="26" y="350"/>
                </a:cxn>
                <a:cxn ang="0">
                  <a:pos x="0" y="287"/>
                </a:cxn>
                <a:cxn ang="0">
                  <a:pos x="41" y="149"/>
                </a:cxn>
                <a:cxn ang="0">
                  <a:pos x="148" y="43"/>
                </a:cxn>
                <a:cxn ang="0">
                  <a:pos x="316" y="0"/>
                </a:cxn>
              </a:cxnLst>
              <a:rect l="0" t="0" r="r" b="b"/>
              <a:pathLst>
                <a:path w="682" h="1056">
                  <a:moveTo>
                    <a:pt x="316" y="0"/>
                  </a:moveTo>
                  <a:lnTo>
                    <a:pt x="408" y="11"/>
                  </a:lnTo>
                  <a:lnTo>
                    <a:pt x="494" y="37"/>
                  </a:lnTo>
                  <a:lnTo>
                    <a:pt x="565" y="80"/>
                  </a:lnTo>
                  <a:lnTo>
                    <a:pt x="621" y="143"/>
                  </a:lnTo>
                  <a:lnTo>
                    <a:pt x="657" y="218"/>
                  </a:lnTo>
                  <a:lnTo>
                    <a:pt x="672" y="308"/>
                  </a:lnTo>
                  <a:lnTo>
                    <a:pt x="662" y="393"/>
                  </a:lnTo>
                  <a:lnTo>
                    <a:pt x="626" y="467"/>
                  </a:lnTo>
                  <a:lnTo>
                    <a:pt x="581" y="531"/>
                  </a:lnTo>
                  <a:lnTo>
                    <a:pt x="520" y="594"/>
                  </a:lnTo>
                  <a:lnTo>
                    <a:pt x="453" y="648"/>
                  </a:lnTo>
                  <a:lnTo>
                    <a:pt x="413" y="685"/>
                  </a:lnTo>
                  <a:lnTo>
                    <a:pt x="372" y="717"/>
                  </a:lnTo>
                  <a:lnTo>
                    <a:pt x="331" y="754"/>
                  </a:lnTo>
                  <a:lnTo>
                    <a:pt x="280" y="796"/>
                  </a:lnTo>
                  <a:lnTo>
                    <a:pt x="224" y="849"/>
                  </a:lnTo>
                  <a:lnTo>
                    <a:pt x="153" y="913"/>
                  </a:lnTo>
                  <a:lnTo>
                    <a:pt x="530" y="913"/>
                  </a:lnTo>
                  <a:lnTo>
                    <a:pt x="565" y="908"/>
                  </a:lnTo>
                  <a:lnTo>
                    <a:pt x="586" y="902"/>
                  </a:lnTo>
                  <a:lnTo>
                    <a:pt x="596" y="876"/>
                  </a:lnTo>
                  <a:lnTo>
                    <a:pt x="606" y="839"/>
                  </a:lnTo>
                  <a:lnTo>
                    <a:pt x="616" y="796"/>
                  </a:lnTo>
                  <a:lnTo>
                    <a:pt x="621" y="759"/>
                  </a:lnTo>
                  <a:lnTo>
                    <a:pt x="677" y="759"/>
                  </a:lnTo>
                  <a:lnTo>
                    <a:pt x="682" y="770"/>
                  </a:lnTo>
                  <a:lnTo>
                    <a:pt x="637" y="1056"/>
                  </a:lnTo>
                  <a:lnTo>
                    <a:pt x="11" y="1056"/>
                  </a:lnTo>
                  <a:lnTo>
                    <a:pt x="11" y="1014"/>
                  </a:lnTo>
                  <a:lnTo>
                    <a:pt x="16" y="1003"/>
                  </a:lnTo>
                  <a:lnTo>
                    <a:pt x="387" y="616"/>
                  </a:lnTo>
                  <a:lnTo>
                    <a:pt x="423" y="573"/>
                  </a:lnTo>
                  <a:lnTo>
                    <a:pt x="459" y="525"/>
                  </a:lnTo>
                  <a:lnTo>
                    <a:pt x="494" y="462"/>
                  </a:lnTo>
                  <a:lnTo>
                    <a:pt x="520" y="393"/>
                  </a:lnTo>
                  <a:lnTo>
                    <a:pt x="530" y="313"/>
                  </a:lnTo>
                  <a:lnTo>
                    <a:pt x="525" y="250"/>
                  </a:lnTo>
                  <a:lnTo>
                    <a:pt x="504" y="191"/>
                  </a:lnTo>
                  <a:lnTo>
                    <a:pt x="469" y="138"/>
                  </a:lnTo>
                  <a:lnTo>
                    <a:pt x="423" y="96"/>
                  </a:lnTo>
                  <a:lnTo>
                    <a:pt x="367" y="69"/>
                  </a:lnTo>
                  <a:lnTo>
                    <a:pt x="296" y="58"/>
                  </a:lnTo>
                  <a:lnTo>
                    <a:pt x="250" y="64"/>
                  </a:lnTo>
                  <a:lnTo>
                    <a:pt x="199" y="80"/>
                  </a:lnTo>
                  <a:lnTo>
                    <a:pt x="153" y="106"/>
                  </a:lnTo>
                  <a:lnTo>
                    <a:pt x="112" y="149"/>
                  </a:lnTo>
                  <a:lnTo>
                    <a:pt x="77" y="207"/>
                  </a:lnTo>
                  <a:lnTo>
                    <a:pt x="118" y="212"/>
                  </a:lnTo>
                  <a:lnTo>
                    <a:pt x="138" y="228"/>
                  </a:lnTo>
                  <a:lnTo>
                    <a:pt x="153" y="250"/>
                  </a:lnTo>
                  <a:lnTo>
                    <a:pt x="163" y="271"/>
                  </a:lnTo>
                  <a:lnTo>
                    <a:pt x="163" y="292"/>
                  </a:lnTo>
                  <a:lnTo>
                    <a:pt x="153" y="329"/>
                  </a:lnTo>
                  <a:lnTo>
                    <a:pt x="138" y="356"/>
                  </a:lnTo>
                  <a:lnTo>
                    <a:pt x="107" y="372"/>
                  </a:lnTo>
                  <a:lnTo>
                    <a:pt x="82" y="377"/>
                  </a:lnTo>
                  <a:lnTo>
                    <a:pt x="67" y="377"/>
                  </a:lnTo>
                  <a:lnTo>
                    <a:pt x="46" y="366"/>
                  </a:lnTo>
                  <a:lnTo>
                    <a:pt x="26" y="350"/>
                  </a:lnTo>
                  <a:lnTo>
                    <a:pt x="6" y="329"/>
                  </a:lnTo>
                  <a:lnTo>
                    <a:pt x="0" y="287"/>
                  </a:lnTo>
                  <a:lnTo>
                    <a:pt x="11" y="212"/>
                  </a:lnTo>
                  <a:lnTo>
                    <a:pt x="41" y="149"/>
                  </a:lnTo>
                  <a:lnTo>
                    <a:pt x="87" y="85"/>
                  </a:lnTo>
                  <a:lnTo>
                    <a:pt x="148" y="43"/>
                  </a:lnTo>
                  <a:lnTo>
                    <a:pt x="230" y="1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3918" y="4194"/>
              <a:ext cx="1425" cy="520"/>
            </a:xfrm>
            <a:custGeom>
              <a:avLst/>
              <a:gdLst/>
              <a:ahLst/>
              <a:cxnLst>
                <a:cxn ang="0">
                  <a:pos x="35" y="430"/>
                </a:cxn>
                <a:cxn ang="0">
                  <a:pos x="1389" y="430"/>
                </a:cxn>
                <a:cxn ang="0">
                  <a:pos x="1410" y="441"/>
                </a:cxn>
                <a:cxn ang="0">
                  <a:pos x="1420" y="451"/>
                </a:cxn>
                <a:cxn ang="0">
                  <a:pos x="1425" y="462"/>
                </a:cxn>
                <a:cxn ang="0">
                  <a:pos x="1425" y="494"/>
                </a:cxn>
                <a:cxn ang="0">
                  <a:pos x="1404" y="515"/>
                </a:cxn>
                <a:cxn ang="0">
                  <a:pos x="1394" y="515"/>
                </a:cxn>
                <a:cxn ang="0">
                  <a:pos x="1379" y="520"/>
                </a:cxn>
                <a:cxn ang="0">
                  <a:pos x="46" y="520"/>
                </a:cxn>
                <a:cxn ang="0">
                  <a:pos x="30" y="515"/>
                </a:cxn>
                <a:cxn ang="0">
                  <a:pos x="20" y="515"/>
                </a:cxn>
                <a:cxn ang="0">
                  <a:pos x="0" y="494"/>
                </a:cxn>
                <a:cxn ang="0">
                  <a:pos x="0" y="462"/>
                </a:cxn>
                <a:cxn ang="0">
                  <a:pos x="5" y="451"/>
                </a:cxn>
                <a:cxn ang="0">
                  <a:pos x="15" y="441"/>
                </a:cxn>
                <a:cxn ang="0">
                  <a:pos x="35" y="430"/>
                </a:cxn>
                <a:cxn ang="0">
                  <a:pos x="46" y="0"/>
                </a:cxn>
                <a:cxn ang="0">
                  <a:pos x="1379" y="0"/>
                </a:cxn>
                <a:cxn ang="0">
                  <a:pos x="1394" y="6"/>
                </a:cxn>
                <a:cxn ang="0">
                  <a:pos x="1404" y="6"/>
                </a:cxn>
                <a:cxn ang="0">
                  <a:pos x="1425" y="27"/>
                </a:cxn>
                <a:cxn ang="0">
                  <a:pos x="1425" y="59"/>
                </a:cxn>
                <a:cxn ang="0">
                  <a:pos x="1420" y="69"/>
                </a:cxn>
                <a:cxn ang="0">
                  <a:pos x="1410" y="80"/>
                </a:cxn>
                <a:cxn ang="0">
                  <a:pos x="1389" y="91"/>
                </a:cxn>
                <a:cxn ang="0">
                  <a:pos x="35" y="91"/>
                </a:cxn>
                <a:cxn ang="0">
                  <a:pos x="15" y="80"/>
                </a:cxn>
                <a:cxn ang="0">
                  <a:pos x="5" y="69"/>
                </a:cxn>
                <a:cxn ang="0">
                  <a:pos x="0" y="59"/>
                </a:cxn>
                <a:cxn ang="0">
                  <a:pos x="0" y="27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6" y="0"/>
                </a:cxn>
              </a:cxnLst>
              <a:rect l="0" t="0" r="r" b="b"/>
              <a:pathLst>
                <a:path w="1425" h="520">
                  <a:moveTo>
                    <a:pt x="35" y="430"/>
                  </a:moveTo>
                  <a:lnTo>
                    <a:pt x="1389" y="430"/>
                  </a:lnTo>
                  <a:lnTo>
                    <a:pt x="1410" y="441"/>
                  </a:lnTo>
                  <a:lnTo>
                    <a:pt x="1420" y="451"/>
                  </a:lnTo>
                  <a:lnTo>
                    <a:pt x="1425" y="462"/>
                  </a:lnTo>
                  <a:lnTo>
                    <a:pt x="1425" y="494"/>
                  </a:lnTo>
                  <a:lnTo>
                    <a:pt x="1404" y="515"/>
                  </a:lnTo>
                  <a:lnTo>
                    <a:pt x="1394" y="515"/>
                  </a:lnTo>
                  <a:lnTo>
                    <a:pt x="1379" y="520"/>
                  </a:lnTo>
                  <a:lnTo>
                    <a:pt x="46" y="520"/>
                  </a:lnTo>
                  <a:lnTo>
                    <a:pt x="30" y="515"/>
                  </a:lnTo>
                  <a:lnTo>
                    <a:pt x="20" y="515"/>
                  </a:lnTo>
                  <a:lnTo>
                    <a:pt x="0" y="494"/>
                  </a:lnTo>
                  <a:lnTo>
                    <a:pt x="0" y="462"/>
                  </a:lnTo>
                  <a:lnTo>
                    <a:pt x="5" y="451"/>
                  </a:lnTo>
                  <a:lnTo>
                    <a:pt x="15" y="441"/>
                  </a:lnTo>
                  <a:lnTo>
                    <a:pt x="35" y="430"/>
                  </a:lnTo>
                  <a:close/>
                  <a:moveTo>
                    <a:pt x="46" y="0"/>
                  </a:moveTo>
                  <a:lnTo>
                    <a:pt x="1379" y="0"/>
                  </a:lnTo>
                  <a:lnTo>
                    <a:pt x="1394" y="6"/>
                  </a:lnTo>
                  <a:lnTo>
                    <a:pt x="1404" y="6"/>
                  </a:lnTo>
                  <a:lnTo>
                    <a:pt x="1425" y="27"/>
                  </a:lnTo>
                  <a:lnTo>
                    <a:pt x="1425" y="59"/>
                  </a:lnTo>
                  <a:lnTo>
                    <a:pt x="1420" y="69"/>
                  </a:lnTo>
                  <a:lnTo>
                    <a:pt x="1410" y="80"/>
                  </a:lnTo>
                  <a:lnTo>
                    <a:pt x="1389" y="91"/>
                  </a:lnTo>
                  <a:lnTo>
                    <a:pt x="35" y="91"/>
                  </a:lnTo>
                  <a:lnTo>
                    <a:pt x="15" y="80"/>
                  </a:lnTo>
                  <a:lnTo>
                    <a:pt x="5" y="69"/>
                  </a:lnTo>
                  <a:lnTo>
                    <a:pt x="0" y="59"/>
                  </a:lnTo>
                  <a:lnTo>
                    <a:pt x="0" y="27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6167" y="4025"/>
              <a:ext cx="825" cy="1008"/>
            </a:xfrm>
            <a:custGeom>
              <a:avLst/>
              <a:gdLst/>
              <a:ahLst/>
              <a:cxnLst>
                <a:cxn ang="0">
                  <a:pos x="494" y="63"/>
                </a:cxn>
                <a:cxn ang="0">
                  <a:pos x="392" y="111"/>
                </a:cxn>
                <a:cxn ang="0">
                  <a:pos x="285" y="222"/>
                </a:cxn>
                <a:cxn ang="0">
                  <a:pos x="199" y="424"/>
                </a:cxn>
                <a:cxn ang="0">
                  <a:pos x="418" y="419"/>
                </a:cxn>
                <a:cxn ang="0">
                  <a:pos x="535" y="398"/>
                </a:cxn>
                <a:cxn ang="0">
                  <a:pos x="642" y="345"/>
                </a:cxn>
                <a:cxn ang="0">
                  <a:pos x="708" y="254"/>
                </a:cxn>
                <a:cxn ang="0">
                  <a:pos x="708" y="138"/>
                </a:cxn>
                <a:cxn ang="0">
                  <a:pos x="626" y="63"/>
                </a:cxn>
                <a:cxn ang="0">
                  <a:pos x="530" y="53"/>
                </a:cxn>
                <a:cxn ang="0">
                  <a:pos x="642" y="10"/>
                </a:cxn>
                <a:cxn ang="0">
                  <a:pos x="754" y="85"/>
                </a:cxn>
                <a:cxn ang="0">
                  <a:pos x="789" y="191"/>
                </a:cxn>
                <a:cxn ang="0">
                  <a:pos x="779" y="249"/>
                </a:cxn>
                <a:cxn ang="0">
                  <a:pos x="738" y="339"/>
                </a:cxn>
                <a:cxn ang="0">
                  <a:pos x="626" y="424"/>
                </a:cxn>
                <a:cxn ang="0">
                  <a:pos x="448" y="467"/>
                </a:cxn>
                <a:cxn ang="0">
                  <a:pos x="301" y="472"/>
                </a:cxn>
                <a:cxn ang="0">
                  <a:pos x="194" y="467"/>
                </a:cxn>
                <a:cxn ang="0">
                  <a:pos x="163" y="626"/>
                </a:cxn>
                <a:cxn ang="0">
                  <a:pos x="158" y="737"/>
                </a:cxn>
                <a:cxn ang="0">
                  <a:pos x="204" y="881"/>
                </a:cxn>
                <a:cxn ang="0">
                  <a:pos x="285" y="950"/>
                </a:cxn>
                <a:cxn ang="0">
                  <a:pos x="367" y="960"/>
                </a:cxn>
                <a:cxn ang="0">
                  <a:pos x="474" y="944"/>
                </a:cxn>
                <a:cxn ang="0">
                  <a:pos x="621" y="881"/>
                </a:cxn>
                <a:cxn ang="0">
                  <a:pos x="774" y="737"/>
                </a:cxn>
                <a:cxn ang="0">
                  <a:pos x="784" y="721"/>
                </a:cxn>
                <a:cxn ang="0">
                  <a:pos x="810" y="716"/>
                </a:cxn>
                <a:cxn ang="0">
                  <a:pos x="825" y="743"/>
                </a:cxn>
                <a:cxn ang="0">
                  <a:pos x="789" y="796"/>
                </a:cxn>
                <a:cxn ang="0">
                  <a:pos x="693" y="886"/>
                </a:cxn>
                <a:cxn ang="0">
                  <a:pos x="540" y="971"/>
                </a:cxn>
                <a:cxn ang="0">
                  <a:pos x="336" y="1008"/>
                </a:cxn>
                <a:cxn ang="0">
                  <a:pos x="178" y="965"/>
                </a:cxn>
                <a:cxn ang="0">
                  <a:pos x="67" y="859"/>
                </a:cxn>
                <a:cxn ang="0">
                  <a:pos x="11" y="700"/>
                </a:cxn>
                <a:cxn ang="0">
                  <a:pos x="11" y="483"/>
                </a:cxn>
                <a:cxn ang="0">
                  <a:pos x="92" y="276"/>
                </a:cxn>
                <a:cxn ang="0">
                  <a:pos x="229" y="127"/>
                </a:cxn>
                <a:cxn ang="0">
                  <a:pos x="392" y="31"/>
                </a:cxn>
                <a:cxn ang="0">
                  <a:pos x="560" y="0"/>
                </a:cxn>
              </a:cxnLst>
              <a:rect l="0" t="0" r="r" b="b"/>
              <a:pathLst>
                <a:path w="825" h="1008">
                  <a:moveTo>
                    <a:pt x="530" y="53"/>
                  </a:moveTo>
                  <a:lnTo>
                    <a:pt x="494" y="63"/>
                  </a:lnTo>
                  <a:lnTo>
                    <a:pt x="443" y="85"/>
                  </a:lnTo>
                  <a:lnTo>
                    <a:pt x="392" y="111"/>
                  </a:lnTo>
                  <a:lnTo>
                    <a:pt x="336" y="159"/>
                  </a:lnTo>
                  <a:lnTo>
                    <a:pt x="285" y="222"/>
                  </a:lnTo>
                  <a:lnTo>
                    <a:pt x="234" y="313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8" y="419"/>
                  </a:lnTo>
                  <a:lnTo>
                    <a:pt x="479" y="408"/>
                  </a:lnTo>
                  <a:lnTo>
                    <a:pt x="535" y="398"/>
                  </a:lnTo>
                  <a:lnTo>
                    <a:pt x="591" y="371"/>
                  </a:lnTo>
                  <a:lnTo>
                    <a:pt x="642" y="345"/>
                  </a:lnTo>
                  <a:lnTo>
                    <a:pt x="682" y="302"/>
                  </a:lnTo>
                  <a:lnTo>
                    <a:pt x="708" y="254"/>
                  </a:lnTo>
                  <a:lnTo>
                    <a:pt x="718" y="191"/>
                  </a:lnTo>
                  <a:lnTo>
                    <a:pt x="708" y="138"/>
                  </a:lnTo>
                  <a:lnTo>
                    <a:pt x="677" y="95"/>
                  </a:lnTo>
                  <a:lnTo>
                    <a:pt x="626" y="63"/>
                  </a:lnTo>
                  <a:lnTo>
                    <a:pt x="560" y="53"/>
                  </a:lnTo>
                  <a:lnTo>
                    <a:pt x="530" y="53"/>
                  </a:lnTo>
                  <a:close/>
                  <a:moveTo>
                    <a:pt x="560" y="0"/>
                  </a:moveTo>
                  <a:lnTo>
                    <a:pt x="642" y="10"/>
                  </a:lnTo>
                  <a:lnTo>
                    <a:pt x="703" y="37"/>
                  </a:lnTo>
                  <a:lnTo>
                    <a:pt x="754" y="85"/>
                  </a:lnTo>
                  <a:lnTo>
                    <a:pt x="779" y="132"/>
                  </a:lnTo>
                  <a:lnTo>
                    <a:pt x="789" y="191"/>
                  </a:lnTo>
                  <a:lnTo>
                    <a:pt x="789" y="212"/>
                  </a:lnTo>
                  <a:lnTo>
                    <a:pt x="779" y="249"/>
                  </a:lnTo>
                  <a:lnTo>
                    <a:pt x="764" y="291"/>
                  </a:lnTo>
                  <a:lnTo>
                    <a:pt x="738" y="339"/>
                  </a:lnTo>
                  <a:lnTo>
                    <a:pt x="693" y="387"/>
                  </a:lnTo>
                  <a:lnTo>
                    <a:pt x="626" y="424"/>
                  </a:lnTo>
                  <a:lnTo>
                    <a:pt x="540" y="451"/>
                  </a:lnTo>
                  <a:lnTo>
                    <a:pt x="448" y="467"/>
                  </a:lnTo>
                  <a:lnTo>
                    <a:pt x="367" y="472"/>
                  </a:lnTo>
                  <a:lnTo>
                    <a:pt x="301" y="472"/>
                  </a:lnTo>
                  <a:lnTo>
                    <a:pt x="311" y="467"/>
                  </a:lnTo>
                  <a:lnTo>
                    <a:pt x="194" y="467"/>
                  </a:lnTo>
                  <a:lnTo>
                    <a:pt x="173" y="557"/>
                  </a:lnTo>
                  <a:lnTo>
                    <a:pt x="163" y="626"/>
                  </a:lnTo>
                  <a:lnTo>
                    <a:pt x="158" y="674"/>
                  </a:lnTo>
                  <a:lnTo>
                    <a:pt x="158" y="737"/>
                  </a:lnTo>
                  <a:lnTo>
                    <a:pt x="178" y="833"/>
                  </a:lnTo>
                  <a:lnTo>
                    <a:pt x="204" y="881"/>
                  </a:lnTo>
                  <a:lnTo>
                    <a:pt x="234" y="923"/>
                  </a:lnTo>
                  <a:lnTo>
                    <a:pt x="285" y="950"/>
                  </a:lnTo>
                  <a:lnTo>
                    <a:pt x="346" y="960"/>
                  </a:lnTo>
                  <a:lnTo>
                    <a:pt x="367" y="960"/>
                  </a:lnTo>
                  <a:lnTo>
                    <a:pt x="413" y="955"/>
                  </a:lnTo>
                  <a:lnTo>
                    <a:pt x="474" y="944"/>
                  </a:lnTo>
                  <a:lnTo>
                    <a:pt x="545" y="918"/>
                  </a:lnTo>
                  <a:lnTo>
                    <a:pt x="621" y="881"/>
                  </a:lnTo>
                  <a:lnTo>
                    <a:pt x="698" y="822"/>
                  </a:lnTo>
                  <a:lnTo>
                    <a:pt x="774" y="737"/>
                  </a:lnTo>
                  <a:lnTo>
                    <a:pt x="779" y="727"/>
                  </a:lnTo>
                  <a:lnTo>
                    <a:pt x="784" y="721"/>
                  </a:lnTo>
                  <a:lnTo>
                    <a:pt x="794" y="716"/>
                  </a:lnTo>
                  <a:lnTo>
                    <a:pt x="810" y="716"/>
                  </a:lnTo>
                  <a:lnTo>
                    <a:pt x="815" y="721"/>
                  </a:lnTo>
                  <a:lnTo>
                    <a:pt x="825" y="743"/>
                  </a:lnTo>
                  <a:lnTo>
                    <a:pt x="815" y="764"/>
                  </a:lnTo>
                  <a:lnTo>
                    <a:pt x="789" y="796"/>
                  </a:lnTo>
                  <a:lnTo>
                    <a:pt x="749" y="838"/>
                  </a:lnTo>
                  <a:lnTo>
                    <a:pt x="693" y="886"/>
                  </a:lnTo>
                  <a:lnTo>
                    <a:pt x="626" y="934"/>
                  </a:lnTo>
                  <a:lnTo>
                    <a:pt x="540" y="971"/>
                  </a:lnTo>
                  <a:lnTo>
                    <a:pt x="443" y="997"/>
                  </a:lnTo>
                  <a:lnTo>
                    <a:pt x="336" y="1008"/>
                  </a:lnTo>
                  <a:lnTo>
                    <a:pt x="250" y="997"/>
                  </a:lnTo>
                  <a:lnTo>
                    <a:pt x="178" y="965"/>
                  </a:lnTo>
                  <a:lnTo>
                    <a:pt x="117" y="923"/>
                  </a:lnTo>
                  <a:lnTo>
                    <a:pt x="67" y="859"/>
                  </a:lnTo>
                  <a:lnTo>
                    <a:pt x="31" y="785"/>
                  </a:lnTo>
                  <a:lnTo>
                    <a:pt x="11" y="700"/>
                  </a:lnTo>
                  <a:lnTo>
                    <a:pt x="0" y="605"/>
                  </a:lnTo>
                  <a:lnTo>
                    <a:pt x="11" y="483"/>
                  </a:lnTo>
                  <a:lnTo>
                    <a:pt x="41" y="371"/>
                  </a:lnTo>
                  <a:lnTo>
                    <a:pt x="92" y="276"/>
                  </a:lnTo>
                  <a:lnTo>
                    <a:pt x="153" y="191"/>
                  </a:lnTo>
                  <a:lnTo>
                    <a:pt x="229" y="127"/>
                  </a:lnTo>
                  <a:lnTo>
                    <a:pt x="311" y="69"/>
                  </a:lnTo>
                  <a:lnTo>
                    <a:pt x="392" y="31"/>
                  </a:lnTo>
                  <a:lnTo>
                    <a:pt x="479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7139" y="3191"/>
              <a:ext cx="509" cy="1003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82" y="32"/>
                </a:cxn>
                <a:cxn ang="0">
                  <a:pos x="377" y="64"/>
                </a:cxn>
                <a:cxn ang="0">
                  <a:pos x="321" y="303"/>
                </a:cxn>
                <a:cxn ang="0">
                  <a:pos x="509" y="314"/>
                </a:cxn>
                <a:cxn ang="0">
                  <a:pos x="504" y="351"/>
                </a:cxn>
                <a:cxn ang="0">
                  <a:pos x="489" y="361"/>
                </a:cxn>
                <a:cxn ang="0">
                  <a:pos x="199" y="812"/>
                </a:cxn>
                <a:cxn ang="0">
                  <a:pos x="194" y="850"/>
                </a:cxn>
                <a:cxn ang="0">
                  <a:pos x="199" y="929"/>
                </a:cxn>
                <a:cxn ang="0">
                  <a:pos x="219" y="956"/>
                </a:cxn>
                <a:cxn ang="0">
                  <a:pos x="245" y="961"/>
                </a:cxn>
                <a:cxn ang="0">
                  <a:pos x="362" y="903"/>
                </a:cxn>
                <a:cxn ang="0">
                  <a:pos x="448" y="770"/>
                </a:cxn>
                <a:cxn ang="0">
                  <a:pos x="469" y="743"/>
                </a:cxn>
                <a:cxn ang="0">
                  <a:pos x="499" y="749"/>
                </a:cxn>
                <a:cxn ang="0">
                  <a:pos x="504" y="765"/>
                </a:cxn>
                <a:cxn ang="0">
                  <a:pos x="479" y="823"/>
                </a:cxn>
                <a:cxn ang="0">
                  <a:pos x="413" y="919"/>
                </a:cxn>
                <a:cxn ang="0">
                  <a:pos x="306" y="993"/>
                </a:cxn>
                <a:cxn ang="0">
                  <a:pos x="179" y="993"/>
                </a:cxn>
                <a:cxn ang="0">
                  <a:pos x="92" y="919"/>
                </a:cxn>
                <a:cxn ang="0">
                  <a:pos x="82" y="828"/>
                </a:cxn>
                <a:cxn ang="0">
                  <a:pos x="102" y="738"/>
                </a:cxn>
                <a:cxn ang="0">
                  <a:pos x="16" y="367"/>
                </a:cxn>
                <a:cxn ang="0">
                  <a:pos x="0" y="356"/>
                </a:cxn>
                <a:cxn ang="0">
                  <a:pos x="6" y="319"/>
                </a:cxn>
                <a:cxn ang="0">
                  <a:pos x="21" y="308"/>
                </a:cxn>
                <a:cxn ang="0">
                  <a:pos x="219" y="218"/>
                </a:cxn>
                <a:cxn ang="0">
                  <a:pos x="245" y="123"/>
                </a:cxn>
                <a:cxn ang="0">
                  <a:pos x="250" y="80"/>
                </a:cxn>
                <a:cxn ang="0">
                  <a:pos x="270" y="32"/>
                </a:cxn>
                <a:cxn ang="0">
                  <a:pos x="296" y="11"/>
                </a:cxn>
              </a:cxnLst>
              <a:rect l="0" t="0" r="r" b="b"/>
              <a:pathLst>
                <a:path w="509" h="1003">
                  <a:moveTo>
                    <a:pt x="311" y="0"/>
                  </a:moveTo>
                  <a:lnTo>
                    <a:pt x="347" y="0"/>
                  </a:lnTo>
                  <a:lnTo>
                    <a:pt x="362" y="11"/>
                  </a:lnTo>
                  <a:lnTo>
                    <a:pt x="382" y="32"/>
                  </a:lnTo>
                  <a:lnTo>
                    <a:pt x="382" y="54"/>
                  </a:lnTo>
                  <a:lnTo>
                    <a:pt x="377" y="64"/>
                  </a:lnTo>
                  <a:lnTo>
                    <a:pt x="377" y="69"/>
                  </a:lnTo>
                  <a:lnTo>
                    <a:pt x="321" y="303"/>
                  </a:lnTo>
                  <a:lnTo>
                    <a:pt x="489" y="303"/>
                  </a:lnTo>
                  <a:lnTo>
                    <a:pt x="509" y="314"/>
                  </a:lnTo>
                  <a:lnTo>
                    <a:pt x="509" y="340"/>
                  </a:lnTo>
                  <a:lnTo>
                    <a:pt x="504" y="351"/>
                  </a:lnTo>
                  <a:lnTo>
                    <a:pt x="494" y="356"/>
                  </a:lnTo>
                  <a:lnTo>
                    <a:pt x="489" y="361"/>
                  </a:lnTo>
                  <a:lnTo>
                    <a:pt x="311" y="361"/>
                  </a:lnTo>
                  <a:lnTo>
                    <a:pt x="199" y="812"/>
                  </a:lnTo>
                  <a:lnTo>
                    <a:pt x="199" y="828"/>
                  </a:lnTo>
                  <a:lnTo>
                    <a:pt x="194" y="850"/>
                  </a:lnTo>
                  <a:lnTo>
                    <a:pt x="194" y="908"/>
                  </a:lnTo>
                  <a:lnTo>
                    <a:pt x="199" y="929"/>
                  </a:lnTo>
                  <a:lnTo>
                    <a:pt x="209" y="945"/>
                  </a:lnTo>
                  <a:lnTo>
                    <a:pt x="219" y="956"/>
                  </a:lnTo>
                  <a:lnTo>
                    <a:pt x="229" y="961"/>
                  </a:lnTo>
                  <a:lnTo>
                    <a:pt x="245" y="961"/>
                  </a:lnTo>
                  <a:lnTo>
                    <a:pt x="306" y="945"/>
                  </a:lnTo>
                  <a:lnTo>
                    <a:pt x="362" y="903"/>
                  </a:lnTo>
                  <a:lnTo>
                    <a:pt x="408" y="844"/>
                  </a:lnTo>
                  <a:lnTo>
                    <a:pt x="448" y="770"/>
                  </a:lnTo>
                  <a:lnTo>
                    <a:pt x="453" y="759"/>
                  </a:lnTo>
                  <a:lnTo>
                    <a:pt x="469" y="743"/>
                  </a:lnTo>
                  <a:lnTo>
                    <a:pt x="489" y="743"/>
                  </a:lnTo>
                  <a:lnTo>
                    <a:pt x="499" y="749"/>
                  </a:lnTo>
                  <a:lnTo>
                    <a:pt x="504" y="754"/>
                  </a:lnTo>
                  <a:lnTo>
                    <a:pt x="504" y="765"/>
                  </a:lnTo>
                  <a:lnTo>
                    <a:pt x="499" y="786"/>
                  </a:lnTo>
                  <a:lnTo>
                    <a:pt x="479" y="823"/>
                  </a:lnTo>
                  <a:lnTo>
                    <a:pt x="453" y="865"/>
                  </a:lnTo>
                  <a:lnTo>
                    <a:pt x="413" y="919"/>
                  </a:lnTo>
                  <a:lnTo>
                    <a:pt x="367" y="961"/>
                  </a:lnTo>
                  <a:lnTo>
                    <a:pt x="306" y="993"/>
                  </a:lnTo>
                  <a:lnTo>
                    <a:pt x="240" y="1003"/>
                  </a:lnTo>
                  <a:lnTo>
                    <a:pt x="179" y="993"/>
                  </a:lnTo>
                  <a:lnTo>
                    <a:pt x="128" y="961"/>
                  </a:lnTo>
                  <a:lnTo>
                    <a:pt x="92" y="919"/>
                  </a:lnTo>
                  <a:lnTo>
                    <a:pt x="77" y="855"/>
                  </a:lnTo>
                  <a:lnTo>
                    <a:pt x="82" y="828"/>
                  </a:lnTo>
                  <a:lnTo>
                    <a:pt x="92" y="786"/>
                  </a:lnTo>
                  <a:lnTo>
                    <a:pt x="102" y="738"/>
                  </a:lnTo>
                  <a:lnTo>
                    <a:pt x="189" y="367"/>
                  </a:lnTo>
                  <a:lnTo>
                    <a:pt x="16" y="367"/>
                  </a:lnTo>
                  <a:lnTo>
                    <a:pt x="6" y="361"/>
                  </a:lnTo>
                  <a:lnTo>
                    <a:pt x="0" y="356"/>
                  </a:lnTo>
                  <a:lnTo>
                    <a:pt x="0" y="330"/>
                  </a:lnTo>
                  <a:lnTo>
                    <a:pt x="6" y="319"/>
                  </a:lnTo>
                  <a:lnTo>
                    <a:pt x="16" y="314"/>
                  </a:lnTo>
                  <a:lnTo>
                    <a:pt x="21" y="308"/>
                  </a:lnTo>
                  <a:lnTo>
                    <a:pt x="199" y="308"/>
                  </a:lnTo>
                  <a:lnTo>
                    <a:pt x="219" y="218"/>
                  </a:lnTo>
                  <a:lnTo>
                    <a:pt x="235" y="160"/>
                  </a:lnTo>
                  <a:lnTo>
                    <a:pt x="245" y="123"/>
                  </a:lnTo>
                  <a:lnTo>
                    <a:pt x="250" y="101"/>
                  </a:lnTo>
                  <a:lnTo>
                    <a:pt x="250" y="80"/>
                  </a:lnTo>
                  <a:lnTo>
                    <a:pt x="265" y="48"/>
                  </a:lnTo>
                  <a:lnTo>
                    <a:pt x="270" y="32"/>
                  </a:lnTo>
                  <a:lnTo>
                    <a:pt x="285" y="16"/>
                  </a:lnTo>
                  <a:lnTo>
                    <a:pt x="296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8407" y="3706"/>
              <a:ext cx="1430" cy="1497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733" y="0"/>
                </a:cxn>
                <a:cxn ang="0">
                  <a:pos x="753" y="21"/>
                </a:cxn>
                <a:cxn ang="0">
                  <a:pos x="753" y="32"/>
                </a:cxn>
                <a:cxn ang="0">
                  <a:pos x="758" y="48"/>
                </a:cxn>
                <a:cxn ang="0">
                  <a:pos x="758" y="701"/>
                </a:cxn>
                <a:cxn ang="0">
                  <a:pos x="1394" y="701"/>
                </a:cxn>
                <a:cxn ang="0">
                  <a:pos x="1415" y="711"/>
                </a:cxn>
                <a:cxn ang="0">
                  <a:pos x="1425" y="722"/>
                </a:cxn>
                <a:cxn ang="0">
                  <a:pos x="1430" y="733"/>
                </a:cxn>
                <a:cxn ang="0">
                  <a:pos x="1430" y="764"/>
                </a:cxn>
                <a:cxn ang="0">
                  <a:pos x="1425" y="775"/>
                </a:cxn>
                <a:cxn ang="0">
                  <a:pos x="1415" y="786"/>
                </a:cxn>
                <a:cxn ang="0">
                  <a:pos x="1394" y="796"/>
                </a:cxn>
                <a:cxn ang="0">
                  <a:pos x="758" y="796"/>
                </a:cxn>
                <a:cxn ang="0">
                  <a:pos x="758" y="1449"/>
                </a:cxn>
                <a:cxn ang="0">
                  <a:pos x="753" y="1465"/>
                </a:cxn>
                <a:cxn ang="0">
                  <a:pos x="753" y="1475"/>
                </a:cxn>
                <a:cxn ang="0">
                  <a:pos x="733" y="1497"/>
                </a:cxn>
                <a:cxn ang="0">
                  <a:pos x="702" y="1497"/>
                </a:cxn>
                <a:cxn ang="0">
                  <a:pos x="692" y="1491"/>
                </a:cxn>
                <a:cxn ang="0">
                  <a:pos x="682" y="1481"/>
                </a:cxn>
                <a:cxn ang="0">
                  <a:pos x="672" y="1460"/>
                </a:cxn>
                <a:cxn ang="0">
                  <a:pos x="672" y="796"/>
                </a:cxn>
                <a:cxn ang="0">
                  <a:pos x="35" y="796"/>
                </a:cxn>
                <a:cxn ang="0">
                  <a:pos x="15" y="786"/>
                </a:cxn>
                <a:cxn ang="0">
                  <a:pos x="5" y="775"/>
                </a:cxn>
                <a:cxn ang="0">
                  <a:pos x="0" y="764"/>
                </a:cxn>
                <a:cxn ang="0">
                  <a:pos x="0" y="733"/>
                </a:cxn>
                <a:cxn ang="0">
                  <a:pos x="5" y="722"/>
                </a:cxn>
                <a:cxn ang="0">
                  <a:pos x="15" y="711"/>
                </a:cxn>
                <a:cxn ang="0">
                  <a:pos x="35" y="701"/>
                </a:cxn>
                <a:cxn ang="0">
                  <a:pos x="672" y="701"/>
                </a:cxn>
                <a:cxn ang="0">
                  <a:pos x="672" y="37"/>
                </a:cxn>
                <a:cxn ang="0">
                  <a:pos x="682" y="16"/>
                </a:cxn>
                <a:cxn ang="0">
                  <a:pos x="692" y="6"/>
                </a:cxn>
                <a:cxn ang="0">
                  <a:pos x="702" y="0"/>
                </a:cxn>
              </a:cxnLst>
              <a:rect l="0" t="0" r="r" b="b"/>
              <a:pathLst>
                <a:path w="1430" h="1497">
                  <a:moveTo>
                    <a:pt x="702" y="0"/>
                  </a:moveTo>
                  <a:lnTo>
                    <a:pt x="733" y="0"/>
                  </a:lnTo>
                  <a:lnTo>
                    <a:pt x="753" y="21"/>
                  </a:lnTo>
                  <a:lnTo>
                    <a:pt x="753" y="32"/>
                  </a:lnTo>
                  <a:lnTo>
                    <a:pt x="758" y="48"/>
                  </a:lnTo>
                  <a:lnTo>
                    <a:pt x="758" y="701"/>
                  </a:lnTo>
                  <a:lnTo>
                    <a:pt x="1394" y="701"/>
                  </a:lnTo>
                  <a:lnTo>
                    <a:pt x="1415" y="711"/>
                  </a:lnTo>
                  <a:lnTo>
                    <a:pt x="1425" y="722"/>
                  </a:lnTo>
                  <a:lnTo>
                    <a:pt x="1430" y="733"/>
                  </a:lnTo>
                  <a:lnTo>
                    <a:pt x="1430" y="764"/>
                  </a:lnTo>
                  <a:lnTo>
                    <a:pt x="1425" y="775"/>
                  </a:lnTo>
                  <a:lnTo>
                    <a:pt x="1415" y="786"/>
                  </a:lnTo>
                  <a:lnTo>
                    <a:pt x="1394" y="796"/>
                  </a:lnTo>
                  <a:lnTo>
                    <a:pt x="758" y="796"/>
                  </a:lnTo>
                  <a:lnTo>
                    <a:pt x="758" y="1449"/>
                  </a:lnTo>
                  <a:lnTo>
                    <a:pt x="753" y="1465"/>
                  </a:lnTo>
                  <a:lnTo>
                    <a:pt x="753" y="1475"/>
                  </a:lnTo>
                  <a:lnTo>
                    <a:pt x="733" y="1497"/>
                  </a:lnTo>
                  <a:lnTo>
                    <a:pt x="702" y="1497"/>
                  </a:lnTo>
                  <a:lnTo>
                    <a:pt x="692" y="1491"/>
                  </a:lnTo>
                  <a:lnTo>
                    <a:pt x="682" y="1481"/>
                  </a:lnTo>
                  <a:lnTo>
                    <a:pt x="672" y="1460"/>
                  </a:lnTo>
                  <a:lnTo>
                    <a:pt x="672" y="796"/>
                  </a:lnTo>
                  <a:lnTo>
                    <a:pt x="35" y="796"/>
                  </a:lnTo>
                  <a:lnTo>
                    <a:pt x="15" y="786"/>
                  </a:lnTo>
                  <a:lnTo>
                    <a:pt x="5" y="775"/>
                  </a:lnTo>
                  <a:lnTo>
                    <a:pt x="0" y="764"/>
                  </a:lnTo>
                  <a:lnTo>
                    <a:pt x="0" y="733"/>
                  </a:lnTo>
                  <a:lnTo>
                    <a:pt x="5" y="722"/>
                  </a:lnTo>
                  <a:lnTo>
                    <a:pt x="15" y="711"/>
                  </a:lnTo>
                  <a:lnTo>
                    <a:pt x="35" y="701"/>
                  </a:lnTo>
                  <a:lnTo>
                    <a:pt x="672" y="701"/>
                  </a:lnTo>
                  <a:lnTo>
                    <a:pt x="672" y="37"/>
                  </a:lnTo>
                  <a:lnTo>
                    <a:pt x="682" y="16"/>
                  </a:lnTo>
                  <a:lnTo>
                    <a:pt x="692" y="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0539" y="3531"/>
              <a:ext cx="855" cy="1486"/>
            </a:xfrm>
            <a:custGeom>
              <a:avLst/>
              <a:gdLst/>
              <a:ahLst/>
              <a:cxnLst>
                <a:cxn ang="0">
                  <a:pos x="509" y="11"/>
                </a:cxn>
                <a:cxn ang="0">
                  <a:pos x="687" y="90"/>
                </a:cxn>
                <a:cxn ang="0">
                  <a:pos x="809" y="234"/>
                </a:cxn>
                <a:cxn ang="0">
                  <a:pos x="855" y="430"/>
                </a:cxn>
                <a:cxn ang="0">
                  <a:pos x="830" y="584"/>
                </a:cxn>
                <a:cxn ang="0">
                  <a:pos x="748" y="727"/>
                </a:cxn>
                <a:cxn ang="0">
                  <a:pos x="606" y="881"/>
                </a:cxn>
                <a:cxn ang="0">
                  <a:pos x="392" y="1083"/>
                </a:cxn>
                <a:cxn ang="0">
                  <a:pos x="168" y="1316"/>
                </a:cxn>
                <a:cxn ang="0">
                  <a:pos x="687" y="1311"/>
                </a:cxn>
                <a:cxn ang="0">
                  <a:pos x="753" y="1300"/>
                </a:cxn>
                <a:cxn ang="0">
                  <a:pos x="779" y="1210"/>
                </a:cxn>
                <a:cxn ang="0">
                  <a:pos x="799" y="1099"/>
                </a:cxn>
                <a:cxn ang="0">
                  <a:pos x="794" y="1486"/>
                </a:cxn>
                <a:cxn ang="0">
                  <a:pos x="0" y="1449"/>
                </a:cxn>
                <a:cxn ang="0">
                  <a:pos x="26" y="1401"/>
                </a:cxn>
                <a:cxn ang="0">
                  <a:pos x="504" y="839"/>
                </a:cxn>
                <a:cxn ang="0">
                  <a:pos x="616" y="642"/>
                </a:cxn>
                <a:cxn ang="0">
                  <a:pos x="662" y="430"/>
                </a:cxn>
                <a:cxn ang="0">
                  <a:pos x="641" y="276"/>
                </a:cxn>
                <a:cxn ang="0">
                  <a:pos x="570" y="149"/>
                </a:cxn>
                <a:cxn ang="0">
                  <a:pos x="453" y="74"/>
                </a:cxn>
                <a:cxn ang="0">
                  <a:pos x="300" y="74"/>
                </a:cxn>
                <a:cxn ang="0">
                  <a:pos x="173" y="149"/>
                </a:cxn>
                <a:cxn ang="0">
                  <a:pos x="87" y="292"/>
                </a:cxn>
                <a:cxn ang="0">
                  <a:pos x="158" y="303"/>
                </a:cxn>
                <a:cxn ang="0">
                  <a:pos x="219" y="366"/>
                </a:cxn>
                <a:cxn ang="0">
                  <a:pos x="214" y="457"/>
                </a:cxn>
                <a:cxn ang="0">
                  <a:pos x="168" y="510"/>
                </a:cxn>
                <a:cxn ang="0">
                  <a:pos x="112" y="525"/>
                </a:cxn>
                <a:cxn ang="0">
                  <a:pos x="82" y="520"/>
                </a:cxn>
                <a:cxn ang="0">
                  <a:pos x="26" y="488"/>
                </a:cxn>
                <a:cxn ang="0">
                  <a:pos x="0" y="403"/>
                </a:cxn>
                <a:cxn ang="0">
                  <a:pos x="36" y="234"/>
                </a:cxn>
                <a:cxn ang="0">
                  <a:pos x="143" y="96"/>
                </a:cxn>
                <a:cxn ang="0">
                  <a:pos x="306" y="11"/>
                </a:cxn>
              </a:cxnLst>
              <a:rect l="0" t="0" r="r" b="b"/>
              <a:pathLst>
                <a:path w="855" h="1486">
                  <a:moveTo>
                    <a:pt x="402" y="0"/>
                  </a:moveTo>
                  <a:lnTo>
                    <a:pt x="509" y="11"/>
                  </a:lnTo>
                  <a:lnTo>
                    <a:pt x="606" y="43"/>
                  </a:lnTo>
                  <a:lnTo>
                    <a:pt x="687" y="90"/>
                  </a:lnTo>
                  <a:lnTo>
                    <a:pt x="759" y="154"/>
                  </a:lnTo>
                  <a:lnTo>
                    <a:pt x="809" y="234"/>
                  </a:lnTo>
                  <a:lnTo>
                    <a:pt x="845" y="324"/>
                  </a:lnTo>
                  <a:lnTo>
                    <a:pt x="855" y="430"/>
                  </a:lnTo>
                  <a:lnTo>
                    <a:pt x="850" y="510"/>
                  </a:lnTo>
                  <a:lnTo>
                    <a:pt x="830" y="584"/>
                  </a:lnTo>
                  <a:lnTo>
                    <a:pt x="799" y="653"/>
                  </a:lnTo>
                  <a:lnTo>
                    <a:pt x="748" y="727"/>
                  </a:lnTo>
                  <a:lnTo>
                    <a:pt x="687" y="801"/>
                  </a:lnTo>
                  <a:lnTo>
                    <a:pt x="606" y="881"/>
                  </a:lnTo>
                  <a:lnTo>
                    <a:pt x="509" y="977"/>
                  </a:lnTo>
                  <a:lnTo>
                    <a:pt x="392" y="1083"/>
                  </a:lnTo>
                  <a:lnTo>
                    <a:pt x="168" y="1311"/>
                  </a:lnTo>
                  <a:lnTo>
                    <a:pt x="168" y="1316"/>
                  </a:lnTo>
                  <a:lnTo>
                    <a:pt x="636" y="1316"/>
                  </a:lnTo>
                  <a:lnTo>
                    <a:pt x="687" y="1311"/>
                  </a:lnTo>
                  <a:lnTo>
                    <a:pt x="733" y="1306"/>
                  </a:lnTo>
                  <a:lnTo>
                    <a:pt x="753" y="1300"/>
                  </a:lnTo>
                  <a:lnTo>
                    <a:pt x="769" y="1263"/>
                  </a:lnTo>
                  <a:lnTo>
                    <a:pt x="779" y="1210"/>
                  </a:lnTo>
                  <a:lnTo>
                    <a:pt x="789" y="1152"/>
                  </a:lnTo>
                  <a:lnTo>
                    <a:pt x="799" y="1099"/>
                  </a:lnTo>
                  <a:lnTo>
                    <a:pt x="855" y="1099"/>
                  </a:lnTo>
                  <a:lnTo>
                    <a:pt x="794" y="1486"/>
                  </a:lnTo>
                  <a:lnTo>
                    <a:pt x="0" y="1486"/>
                  </a:lnTo>
                  <a:lnTo>
                    <a:pt x="0" y="1449"/>
                  </a:lnTo>
                  <a:lnTo>
                    <a:pt x="5" y="1422"/>
                  </a:lnTo>
                  <a:lnTo>
                    <a:pt x="26" y="1401"/>
                  </a:lnTo>
                  <a:lnTo>
                    <a:pt x="438" y="923"/>
                  </a:lnTo>
                  <a:lnTo>
                    <a:pt x="504" y="839"/>
                  </a:lnTo>
                  <a:lnTo>
                    <a:pt x="565" y="743"/>
                  </a:lnTo>
                  <a:lnTo>
                    <a:pt x="616" y="642"/>
                  </a:lnTo>
                  <a:lnTo>
                    <a:pt x="652" y="536"/>
                  </a:lnTo>
                  <a:lnTo>
                    <a:pt x="662" y="430"/>
                  </a:lnTo>
                  <a:lnTo>
                    <a:pt x="657" y="350"/>
                  </a:lnTo>
                  <a:lnTo>
                    <a:pt x="641" y="276"/>
                  </a:lnTo>
                  <a:lnTo>
                    <a:pt x="611" y="207"/>
                  </a:lnTo>
                  <a:lnTo>
                    <a:pt x="570" y="149"/>
                  </a:lnTo>
                  <a:lnTo>
                    <a:pt x="519" y="106"/>
                  </a:lnTo>
                  <a:lnTo>
                    <a:pt x="453" y="74"/>
                  </a:lnTo>
                  <a:lnTo>
                    <a:pt x="377" y="64"/>
                  </a:lnTo>
                  <a:lnTo>
                    <a:pt x="300" y="74"/>
                  </a:lnTo>
                  <a:lnTo>
                    <a:pt x="234" y="101"/>
                  </a:lnTo>
                  <a:lnTo>
                    <a:pt x="173" y="149"/>
                  </a:lnTo>
                  <a:lnTo>
                    <a:pt x="122" y="212"/>
                  </a:lnTo>
                  <a:lnTo>
                    <a:pt x="87" y="292"/>
                  </a:lnTo>
                  <a:lnTo>
                    <a:pt x="112" y="292"/>
                  </a:lnTo>
                  <a:lnTo>
                    <a:pt x="158" y="303"/>
                  </a:lnTo>
                  <a:lnTo>
                    <a:pt x="194" y="329"/>
                  </a:lnTo>
                  <a:lnTo>
                    <a:pt x="219" y="366"/>
                  </a:lnTo>
                  <a:lnTo>
                    <a:pt x="224" y="409"/>
                  </a:lnTo>
                  <a:lnTo>
                    <a:pt x="214" y="457"/>
                  </a:lnTo>
                  <a:lnTo>
                    <a:pt x="194" y="488"/>
                  </a:lnTo>
                  <a:lnTo>
                    <a:pt x="168" y="510"/>
                  </a:lnTo>
                  <a:lnTo>
                    <a:pt x="138" y="520"/>
                  </a:lnTo>
                  <a:lnTo>
                    <a:pt x="112" y="525"/>
                  </a:lnTo>
                  <a:lnTo>
                    <a:pt x="102" y="525"/>
                  </a:lnTo>
                  <a:lnTo>
                    <a:pt x="82" y="520"/>
                  </a:lnTo>
                  <a:lnTo>
                    <a:pt x="56" y="510"/>
                  </a:lnTo>
                  <a:lnTo>
                    <a:pt x="26" y="488"/>
                  </a:lnTo>
                  <a:lnTo>
                    <a:pt x="10" y="457"/>
                  </a:lnTo>
                  <a:lnTo>
                    <a:pt x="0" y="403"/>
                  </a:lnTo>
                  <a:lnTo>
                    <a:pt x="10" y="319"/>
                  </a:lnTo>
                  <a:lnTo>
                    <a:pt x="36" y="234"/>
                  </a:lnTo>
                  <a:lnTo>
                    <a:pt x="82" y="159"/>
                  </a:lnTo>
                  <a:lnTo>
                    <a:pt x="143" y="96"/>
                  </a:lnTo>
                  <a:lnTo>
                    <a:pt x="214" y="43"/>
                  </a:lnTo>
                  <a:lnTo>
                    <a:pt x="306" y="11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1588" y="4030"/>
              <a:ext cx="1099" cy="1013"/>
            </a:xfrm>
            <a:custGeom>
              <a:avLst/>
              <a:gdLst/>
              <a:ahLst/>
              <a:cxnLst>
                <a:cxn ang="0">
                  <a:pos x="412" y="53"/>
                </a:cxn>
                <a:cxn ang="0">
                  <a:pos x="453" y="217"/>
                </a:cxn>
                <a:cxn ang="0">
                  <a:pos x="376" y="435"/>
                </a:cxn>
                <a:cxn ang="0">
                  <a:pos x="305" y="775"/>
                </a:cxn>
                <a:cxn ang="0">
                  <a:pos x="330" y="897"/>
                </a:cxn>
                <a:cxn ang="0">
                  <a:pos x="437" y="955"/>
                </a:cxn>
                <a:cxn ang="0">
                  <a:pos x="595" y="886"/>
                </a:cxn>
                <a:cxn ang="0">
                  <a:pos x="677" y="780"/>
                </a:cxn>
                <a:cxn ang="0">
                  <a:pos x="717" y="610"/>
                </a:cxn>
                <a:cxn ang="0">
                  <a:pos x="819" y="180"/>
                </a:cxn>
                <a:cxn ang="0">
                  <a:pos x="880" y="26"/>
                </a:cxn>
                <a:cxn ang="0">
                  <a:pos x="951" y="21"/>
                </a:cxn>
                <a:cxn ang="0">
                  <a:pos x="987" y="58"/>
                </a:cxn>
                <a:cxn ang="0">
                  <a:pos x="972" y="133"/>
                </a:cxn>
                <a:cxn ang="0">
                  <a:pos x="946" y="255"/>
                </a:cxn>
                <a:cxn ang="0">
                  <a:pos x="916" y="371"/>
                </a:cxn>
                <a:cxn ang="0">
                  <a:pos x="829" y="743"/>
                </a:cxn>
                <a:cxn ang="0">
                  <a:pos x="819" y="897"/>
                </a:cxn>
                <a:cxn ang="0">
                  <a:pos x="880" y="950"/>
                </a:cxn>
                <a:cxn ang="0">
                  <a:pos x="987" y="860"/>
                </a:cxn>
                <a:cxn ang="0">
                  <a:pos x="1048" y="653"/>
                </a:cxn>
                <a:cxn ang="0">
                  <a:pos x="1084" y="637"/>
                </a:cxn>
                <a:cxn ang="0">
                  <a:pos x="1099" y="658"/>
                </a:cxn>
                <a:cxn ang="0">
                  <a:pos x="1074" y="769"/>
                </a:cxn>
                <a:cxn ang="0">
                  <a:pos x="1002" y="929"/>
                </a:cxn>
                <a:cxn ang="0">
                  <a:pos x="875" y="1003"/>
                </a:cxn>
                <a:cxn ang="0">
                  <a:pos x="707" y="918"/>
                </a:cxn>
                <a:cxn ang="0">
                  <a:pos x="682" y="854"/>
                </a:cxn>
                <a:cxn ang="0">
                  <a:pos x="585" y="976"/>
                </a:cxn>
                <a:cxn ang="0">
                  <a:pos x="392" y="1008"/>
                </a:cxn>
                <a:cxn ang="0">
                  <a:pos x="244" y="939"/>
                </a:cxn>
                <a:cxn ang="0">
                  <a:pos x="178" y="748"/>
                </a:cxn>
                <a:cxn ang="0">
                  <a:pos x="224" y="504"/>
                </a:cxn>
                <a:cxn ang="0">
                  <a:pos x="315" y="233"/>
                </a:cxn>
                <a:cxn ang="0">
                  <a:pos x="336" y="106"/>
                </a:cxn>
                <a:cxn ang="0">
                  <a:pos x="315" y="64"/>
                </a:cxn>
                <a:cxn ang="0">
                  <a:pos x="229" y="64"/>
                </a:cxn>
                <a:cxn ang="0">
                  <a:pos x="96" y="228"/>
                </a:cxn>
                <a:cxn ang="0">
                  <a:pos x="51" y="355"/>
                </a:cxn>
                <a:cxn ang="0">
                  <a:pos x="15" y="366"/>
                </a:cxn>
                <a:cxn ang="0">
                  <a:pos x="0" y="345"/>
                </a:cxn>
                <a:cxn ang="0">
                  <a:pos x="66" y="164"/>
                </a:cxn>
                <a:cxn ang="0">
                  <a:pos x="213" y="16"/>
                </a:cxn>
              </a:cxnLst>
              <a:rect l="0" t="0" r="r" b="b"/>
              <a:pathLst>
                <a:path w="1099" h="1013">
                  <a:moveTo>
                    <a:pt x="285" y="0"/>
                  </a:moveTo>
                  <a:lnTo>
                    <a:pt x="356" y="16"/>
                  </a:lnTo>
                  <a:lnTo>
                    <a:pt x="412" y="53"/>
                  </a:lnTo>
                  <a:lnTo>
                    <a:pt x="448" y="111"/>
                  </a:lnTo>
                  <a:lnTo>
                    <a:pt x="458" y="180"/>
                  </a:lnTo>
                  <a:lnTo>
                    <a:pt x="453" y="217"/>
                  </a:lnTo>
                  <a:lnTo>
                    <a:pt x="442" y="260"/>
                  </a:lnTo>
                  <a:lnTo>
                    <a:pt x="422" y="318"/>
                  </a:lnTo>
                  <a:lnTo>
                    <a:pt x="376" y="435"/>
                  </a:lnTo>
                  <a:lnTo>
                    <a:pt x="341" y="557"/>
                  </a:lnTo>
                  <a:lnTo>
                    <a:pt x="315" y="674"/>
                  </a:lnTo>
                  <a:lnTo>
                    <a:pt x="305" y="775"/>
                  </a:lnTo>
                  <a:lnTo>
                    <a:pt x="305" y="817"/>
                  </a:lnTo>
                  <a:lnTo>
                    <a:pt x="315" y="854"/>
                  </a:lnTo>
                  <a:lnTo>
                    <a:pt x="330" y="897"/>
                  </a:lnTo>
                  <a:lnTo>
                    <a:pt x="351" y="929"/>
                  </a:lnTo>
                  <a:lnTo>
                    <a:pt x="386" y="950"/>
                  </a:lnTo>
                  <a:lnTo>
                    <a:pt x="437" y="955"/>
                  </a:lnTo>
                  <a:lnTo>
                    <a:pt x="498" y="945"/>
                  </a:lnTo>
                  <a:lnTo>
                    <a:pt x="549" y="918"/>
                  </a:lnTo>
                  <a:lnTo>
                    <a:pt x="595" y="886"/>
                  </a:lnTo>
                  <a:lnTo>
                    <a:pt x="631" y="844"/>
                  </a:lnTo>
                  <a:lnTo>
                    <a:pt x="656" y="807"/>
                  </a:lnTo>
                  <a:lnTo>
                    <a:pt x="677" y="780"/>
                  </a:lnTo>
                  <a:lnTo>
                    <a:pt x="682" y="769"/>
                  </a:lnTo>
                  <a:lnTo>
                    <a:pt x="697" y="700"/>
                  </a:lnTo>
                  <a:lnTo>
                    <a:pt x="717" y="610"/>
                  </a:lnTo>
                  <a:lnTo>
                    <a:pt x="743" y="504"/>
                  </a:lnTo>
                  <a:lnTo>
                    <a:pt x="794" y="281"/>
                  </a:lnTo>
                  <a:lnTo>
                    <a:pt x="819" y="180"/>
                  </a:lnTo>
                  <a:lnTo>
                    <a:pt x="839" y="95"/>
                  </a:lnTo>
                  <a:lnTo>
                    <a:pt x="855" y="53"/>
                  </a:lnTo>
                  <a:lnTo>
                    <a:pt x="880" y="26"/>
                  </a:lnTo>
                  <a:lnTo>
                    <a:pt x="906" y="16"/>
                  </a:lnTo>
                  <a:lnTo>
                    <a:pt x="936" y="16"/>
                  </a:lnTo>
                  <a:lnTo>
                    <a:pt x="951" y="21"/>
                  </a:lnTo>
                  <a:lnTo>
                    <a:pt x="967" y="32"/>
                  </a:lnTo>
                  <a:lnTo>
                    <a:pt x="977" y="42"/>
                  </a:lnTo>
                  <a:lnTo>
                    <a:pt x="987" y="58"/>
                  </a:lnTo>
                  <a:lnTo>
                    <a:pt x="987" y="74"/>
                  </a:lnTo>
                  <a:lnTo>
                    <a:pt x="982" y="95"/>
                  </a:lnTo>
                  <a:lnTo>
                    <a:pt x="972" y="133"/>
                  </a:lnTo>
                  <a:lnTo>
                    <a:pt x="962" y="180"/>
                  </a:lnTo>
                  <a:lnTo>
                    <a:pt x="951" y="223"/>
                  </a:lnTo>
                  <a:lnTo>
                    <a:pt x="946" y="255"/>
                  </a:lnTo>
                  <a:lnTo>
                    <a:pt x="936" y="297"/>
                  </a:lnTo>
                  <a:lnTo>
                    <a:pt x="921" y="340"/>
                  </a:lnTo>
                  <a:lnTo>
                    <a:pt x="916" y="371"/>
                  </a:lnTo>
                  <a:lnTo>
                    <a:pt x="855" y="615"/>
                  </a:lnTo>
                  <a:lnTo>
                    <a:pt x="839" y="679"/>
                  </a:lnTo>
                  <a:lnTo>
                    <a:pt x="829" y="743"/>
                  </a:lnTo>
                  <a:lnTo>
                    <a:pt x="819" y="801"/>
                  </a:lnTo>
                  <a:lnTo>
                    <a:pt x="814" y="849"/>
                  </a:lnTo>
                  <a:lnTo>
                    <a:pt x="819" y="897"/>
                  </a:lnTo>
                  <a:lnTo>
                    <a:pt x="829" y="929"/>
                  </a:lnTo>
                  <a:lnTo>
                    <a:pt x="850" y="945"/>
                  </a:lnTo>
                  <a:lnTo>
                    <a:pt x="880" y="950"/>
                  </a:lnTo>
                  <a:lnTo>
                    <a:pt x="921" y="939"/>
                  </a:lnTo>
                  <a:lnTo>
                    <a:pt x="956" y="907"/>
                  </a:lnTo>
                  <a:lnTo>
                    <a:pt x="987" y="860"/>
                  </a:lnTo>
                  <a:lnTo>
                    <a:pt x="1007" y="801"/>
                  </a:lnTo>
                  <a:lnTo>
                    <a:pt x="1028" y="738"/>
                  </a:lnTo>
                  <a:lnTo>
                    <a:pt x="1048" y="653"/>
                  </a:lnTo>
                  <a:lnTo>
                    <a:pt x="1053" y="642"/>
                  </a:lnTo>
                  <a:lnTo>
                    <a:pt x="1063" y="637"/>
                  </a:lnTo>
                  <a:lnTo>
                    <a:pt x="1084" y="637"/>
                  </a:lnTo>
                  <a:lnTo>
                    <a:pt x="1094" y="642"/>
                  </a:lnTo>
                  <a:lnTo>
                    <a:pt x="1099" y="647"/>
                  </a:lnTo>
                  <a:lnTo>
                    <a:pt x="1099" y="658"/>
                  </a:lnTo>
                  <a:lnTo>
                    <a:pt x="1094" y="674"/>
                  </a:lnTo>
                  <a:lnTo>
                    <a:pt x="1084" y="716"/>
                  </a:lnTo>
                  <a:lnTo>
                    <a:pt x="1074" y="769"/>
                  </a:lnTo>
                  <a:lnTo>
                    <a:pt x="1053" y="828"/>
                  </a:lnTo>
                  <a:lnTo>
                    <a:pt x="1033" y="881"/>
                  </a:lnTo>
                  <a:lnTo>
                    <a:pt x="1002" y="929"/>
                  </a:lnTo>
                  <a:lnTo>
                    <a:pt x="972" y="966"/>
                  </a:lnTo>
                  <a:lnTo>
                    <a:pt x="926" y="992"/>
                  </a:lnTo>
                  <a:lnTo>
                    <a:pt x="875" y="1003"/>
                  </a:lnTo>
                  <a:lnTo>
                    <a:pt x="809" y="992"/>
                  </a:lnTo>
                  <a:lnTo>
                    <a:pt x="753" y="960"/>
                  </a:lnTo>
                  <a:lnTo>
                    <a:pt x="707" y="918"/>
                  </a:lnTo>
                  <a:lnTo>
                    <a:pt x="692" y="876"/>
                  </a:lnTo>
                  <a:lnTo>
                    <a:pt x="697" y="865"/>
                  </a:lnTo>
                  <a:lnTo>
                    <a:pt x="682" y="854"/>
                  </a:lnTo>
                  <a:lnTo>
                    <a:pt x="692" y="876"/>
                  </a:lnTo>
                  <a:lnTo>
                    <a:pt x="631" y="939"/>
                  </a:lnTo>
                  <a:lnTo>
                    <a:pt x="585" y="976"/>
                  </a:lnTo>
                  <a:lnTo>
                    <a:pt x="519" y="1003"/>
                  </a:lnTo>
                  <a:lnTo>
                    <a:pt x="442" y="1013"/>
                  </a:lnTo>
                  <a:lnTo>
                    <a:pt x="392" y="1008"/>
                  </a:lnTo>
                  <a:lnTo>
                    <a:pt x="341" y="998"/>
                  </a:lnTo>
                  <a:lnTo>
                    <a:pt x="290" y="976"/>
                  </a:lnTo>
                  <a:lnTo>
                    <a:pt x="244" y="939"/>
                  </a:lnTo>
                  <a:lnTo>
                    <a:pt x="208" y="891"/>
                  </a:lnTo>
                  <a:lnTo>
                    <a:pt x="188" y="828"/>
                  </a:lnTo>
                  <a:lnTo>
                    <a:pt x="178" y="748"/>
                  </a:lnTo>
                  <a:lnTo>
                    <a:pt x="183" y="679"/>
                  </a:lnTo>
                  <a:lnTo>
                    <a:pt x="198" y="600"/>
                  </a:lnTo>
                  <a:lnTo>
                    <a:pt x="224" y="504"/>
                  </a:lnTo>
                  <a:lnTo>
                    <a:pt x="254" y="398"/>
                  </a:lnTo>
                  <a:lnTo>
                    <a:pt x="300" y="276"/>
                  </a:lnTo>
                  <a:lnTo>
                    <a:pt x="315" y="233"/>
                  </a:lnTo>
                  <a:lnTo>
                    <a:pt x="330" y="180"/>
                  </a:lnTo>
                  <a:lnTo>
                    <a:pt x="336" y="127"/>
                  </a:lnTo>
                  <a:lnTo>
                    <a:pt x="336" y="106"/>
                  </a:lnTo>
                  <a:lnTo>
                    <a:pt x="330" y="85"/>
                  </a:lnTo>
                  <a:lnTo>
                    <a:pt x="320" y="74"/>
                  </a:lnTo>
                  <a:lnTo>
                    <a:pt x="315" y="64"/>
                  </a:lnTo>
                  <a:lnTo>
                    <a:pt x="295" y="53"/>
                  </a:lnTo>
                  <a:lnTo>
                    <a:pt x="280" y="53"/>
                  </a:lnTo>
                  <a:lnTo>
                    <a:pt x="229" y="64"/>
                  </a:lnTo>
                  <a:lnTo>
                    <a:pt x="183" y="95"/>
                  </a:lnTo>
                  <a:lnTo>
                    <a:pt x="137" y="149"/>
                  </a:lnTo>
                  <a:lnTo>
                    <a:pt x="96" y="228"/>
                  </a:lnTo>
                  <a:lnTo>
                    <a:pt x="61" y="329"/>
                  </a:lnTo>
                  <a:lnTo>
                    <a:pt x="56" y="345"/>
                  </a:lnTo>
                  <a:lnTo>
                    <a:pt x="51" y="355"/>
                  </a:lnTo>
                  <a:lnTo>
                    <a:pt x="45" y="361"/>
                  </a:lnTo>
                  <a:lnTo>
                    <a:pt x="35" y="366"/>
                  </a:lnTo>
                  <a:lnTo>
                    <a:pt x="15" y="366"/>
                  </a:lnTo>
                  <a:lnTo>
                    <a:pt x="5" y="361"/>
                  </a:lnTo>
                  <a:lnTo>
                    <a:pt x="0" y="355"/>
                  </a:lnTo>
                  <a:lnTo>
                    <a:pt x="0" y="345"/>
                  </a:lnTo>
                  <a:lnTo>
                    <a:pt x="15" y="281"/>
                  </a:lnTo>
                  <a:lnTo>
                    <a:pt x="35" y="228"/>
                  </a:lnTo>
                  <a:lnTo>
                    <a:pt x="66" y="164"/>
                  </a:lnTo>
                  <a:lnTo>
                    <a:pt x="107" y="106"/>
                  </a:lnTo>
                  <a:lnTo>
                    <a:pt x="152" y="53"/>
                  </a:lnTo>
                  <a:lnTo>
                    <a:pt x="213" y="1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13344" y="3706"/>
              <a:ext cx="1430" cy="1497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732" y="0"/>
                </a:cxn>
                <a:cxn ang="0">
                  <a:pos x="753" y="21"/>
                </a:cxn>
                <a:cxn ang="0">
                  <a:pos x="753" y="32"/>
                </a:cxn>
                <a:cxn ang="0">
                  <a:pos x="758" y="48"/>
                </a:cxn>
                <a:cxn ang="0">
                  <a:pos x="758" y="701"/>
                </a:cxn>
                <a:cxn ang="0">
                  <a:pos x="1394" y="701"/>
                </a:cxn>
                <a:cxn ang="0">
                  <a:pos x="1414" y="711"/>
                </a:cxn>
                <a:cxn ang="0">
                  <a:pos x="1425" y="722"/>
                </a:cxn>
                <a:cxn ang="0">
                  <a:pos x="1430" y="733"/>
                </a:cxn>
                <a:cxn ang="0">
                  <a:pos x="1430" y="764"/>
                </a:cxn>
                <a:cxn ang="0">
                  <a:pos x="1425" y="775"/>
                </a:cxn>
                <a:cxn ang="0">
                  <a:pos x="1414" y="786"/>
                </a:cxn>
                <a:cxn ang="0">
                  <a:pos x="1394" y="796"/>
                </a:cxn>
                <a:cxn ang="0">
                  <a:pos x="758" y="796"/>
                </a:cxn>
                <a:cxn ang="0">
                  <a:pos x="758" y="1449"/>
                </a:cxn>
                <a:cxn ang="0">
                  <a:pos x="753" y="1465"/>
                </a:cxn>
                <a:cxn ang="0">
                  <a:pos x="753" y="1475"/>
                </a:cxn>
                <a:cxn ang="0">
                  <a:pos x="732" y="1497"/>
                </a:cxn>
                <a:cxn ang="0">
                  <a:pos x="702" y="1497"/>
                </a:cxn>
                <a:cxn ang="0">
                  <a:pos x="692" y="1491"/>
                </a:cxn>
                <a:cxn ang="0">
                  <a:pos x="682" y="1481"/>
                </a:cxn>
                <a:cxn ang="0">
                  <a:pos x="671" y="1460"/>
                </a:cxn>
                <a:cxn ang="0">
                  <a:pos x="671" y="796"/>
                </a:cxn>
                <a:cxn ang="0">
                  <a:pos x="35" y="796"/>
                </a:cxn>
                <a:cxn ang="0">
                  <a:pos x="15" y="786"/>
                </a:cxn>
                <a:cxn ang="0">
                  <a:pos x="5" y="775"/>
                </a:cxn>
                <a:cxn ang="0">
                  <a:pos x="0" y="764"/>
                </a:cxn>
                <a:cxn ang="0">
                  <a:pos x="0" y="733"/>
                </a:cxn>
                <a:cxn ang="0">
                  <a:pos x="5" y="722"/>
                </a:cxn>
                <a:cxn ang="0">
                  <a:pos x="15" y="711"/>
                </a:cxn>
                <a:cxn ang="0">
                  <a:pos x="35" y="701"/>
                </a:cxn>
                <a:cxn ang="0">
                  <a:pos x="671" y="701"/>
                </a:cxn>
                <a:cxn ang="0">
                  <a:pos x="671" y="37"/>
                </a:cxn>
                <a:cxn ang="0">
                  <a:pos x="682" y="16"/>
                </a:cxn>
                <a:cxn ang="0">
                  <a:pos x="692" y="6"/>
                </a:cxn>
                <a:cxn ang="0">
                  <a:pos x="702" y="0"/>
                </a:cxn>
              </a:cxnLst>
              <a:rect l="0" t="0" r="r" b="b"/>
              <a:pathLst>
                <a:path w="1430" h="1497">
                  <a:moveTo>
                    <a:pt x="702" y="0"/>
                  </a:moveTo>
                  <a:lnTo>
                    <a:pt x="732" y="0"/>
                  </a:lnTo>
                  <a:lnTo>
                    <a:pt x="753" y="21"/>
                  </a:lnTo>
                  <a:lnTo>
                    <a:pt x="753" y="32"/>
                  </a:lnTo>
                  <a:lnTo>
                    <a:pt x="758" y="48"/>
                  </a:lnTo>
                  <a:lnTo>
                    <a:pt x="758" y="701"/>
                  </a:lnTo>
                  <a:lnTo>
                    <a:pt x="1394" y="701"/>
                  </a:lnTo>
                  <a:lnTo>
                    <a:pt x="1414" y="711"/>
                  </a:lnTo>
                  <a:lnTo>
                    <a:pt x="1425" y="722"/>
                  </a:lnTo>
                  <a:lnTo>
                    <a:pt x="1430" y="733"/>
                  </a:lnTo>
                  <a:lnTo>
                    <a:pt x="1430" y="764"/>
                  </a:lnTo>
                  <a:lnTo>
                    <a:pt x="1425" y="775"/>
                  </a:lnTo>
                  <a:lnTo>
                    <a:pt x="1414" y="786"/>
                  </a:lnTo>
                  <a:lnTo>
                    <a:pt x="1394" y="796"/>
                  </a:lnTo>
                  <a:lnTo>
                    <a:pt x="758" y="796"/>
                  </a:lnTo>
                  <a:lnTo>
                    <a:pt x="758" y="1449"/>
                  </a:lnTo>
                  <a:lnTo>
                    <a:pt x="753" y="1465"/>
                  </a:lnTo>
                  <a:lnTo>
                    <a:pt x="753" y="1475"/>
                  </a:lnTo>
                  <a:lnTo>
                    <a:pt x="732" y="1497"/>
                  </a:lnTo>
                  <a:lnTo>
                    <a:pt x="702" y="1497"/>
                  </a:lnTo>
                  <a:lnTo>
                    <a:pt x="692" y="1491"/>
                  </a:lnTo>
                  <a:lnTo>
                    <a:pt x="682" y="1481"/>
                  </a:lnTo>
                  <a:lnTo>
                    <a:pt x="671" y="1460"/>
                  </a:lnTo>
                  <a:lnTo>
                    <a:pt x="671" y="796"/>
                  </a:lnTo>
                  <a:lnTo>
                    <a:pt x="35" y="796"/>
                  </a:lnTo>
                  <a:lnTo>
                    <a:pt x="15" y="786"/>
                  </a:lnTo>
                  <a:lnTo>
                    <a:pt x="5" y="775"/>
                  </a:lnTo>
                  <a:lnTo>
                    <a:pt x="0" y="764"/>
                  </a:lnTo>
                  <a:lnTo>
                    <a:pt x="0" y="733"/>
                  </a:lnTo>
                  <a:lnTo>
                    <a:pt x="5" y="722"/>
                  </a:lnTo>
                  <a:lnTo>
                    <a:pt x="15" y="711"/>
                  </a:lnTo>
                  <a:lnTo>
                    <a:pt x="35" y="701"/>
                  </a:lnTo>
                  <a:lnTo>
                    <a:pt x="671" y="701"/>
                  </a:lnTo>
                  <a:lnTo>
                    <a:pt x="671" y="37"/>
                  </a:lnTo>
                  <a:lnTo>
                    <a:pt x="682" y="16"/>
                  </a:lnTo>
                  <a:lnTo>
                    <a:pt x="692" y="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15675" y="2995"/>
              <a:ext cx="1058" cy="1125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34" y="0"/>
                </a:cxn>
                <a:cxn ang="0">
                  <a:pos x="544" y="5"/>
                </a:cxn>
                <a:cxn ang="0">
                  <a:pos x="559" y="21"/>
                </a:cxn>
                <a:cxn ang="0">
                  <a:pos x="564" y="37"/>
                </a:cxn>
                <a:cxn ang="0">
                  <a:pos x="575" y="32"/>
                </a:cxn>
                <a:cxn ang="0">
                  <a:pos x="916" y="1003"/>
                </a:cxn>
                <a:cxn ang="0">
                  <a:pos x="931" y="1040"/>
                </a:cxn>
                <a:cxn ang="0">
                  <a:pos x="956" y="1056"/>
                </a:cxn>
                <a:cxn ang="0">
                  <a:pos x="997" y="1067"/>
                </a:cxn>
                <a:cxn ang="0">
                  <a:pos x="1058" y="1067"/>
                </a:cxn>
                <a:cxn ang="0">
                  <a:pos x="1058" y="1125"/>
                </a:cxn>
                <a:cxn ang="0">
                  <a:pos x="1033" y="1125"/>
                </a:cxn>
                <a:cxn ang="0">
                  <a:pos x="982" y="1120"/>
                </a:cxn>
                <a:cxn ang="0">
                  <a:pos x="722" y="1120"/>
                </a:cxn>
                <a:cxn ang="0">
                  <a:pos x="641" y="1125"/>
                </a:cxn>
                <a:cxn ang="0">
                  <a:pos x="641" y="1067"/>
                </a:cxn>
                <a:cxn ang="0">
                  <a:pos x="666" y="1067"/>
                </a:cxn>
                <a:cxn ang="0">
                  <a:pos x="697" y="1061"/>
                </a:cxn>
                <a:cxn ang="0">
                  <a:pos x="732" y="1056"/>
                </a:cxn>
                <a:cxn ang="0">
                  <a:pos x="753" y="1040"/>
                </a:cxn>
                <a:cxn ang="0">
                  <a:pos x="763" y="1019"/>
                </a:cxn>
                <a:cxn ang="0">
                  <a:pos x="763" y="1003"/>
                </a:cxn>
                <a:cxn ang="0">
                  <a:pos x="758" y="993"/>
                </a:cxn>
                <a:cxn ang="0">
                  <a:pos x="483" y="212"/>
                </a:cxn>
                <a:cxn ang="0">
                  <a:pos x="223" y="955"/>
                </a:cxn>
                <a:cxn ang="0">
                  <a:pos x="218" y="966"/>
                </a:cxn>
                <a:cxn ang="0">
                  <a:pos x="213" y="971"/>
                </a:cxn>
                <a:cxn ang="0">
                  <a:pos x="213" y="987"/>
                </a:cxn>
                <a:cxn ang="0">
                  <a:pos x="218" y="1019"/>
                </a:cxn>
                <a:cxn ang="0">
                  <a:pos x="239" y="1040"/>
                </a:cxn>
                <a:cxn ang="0">
                  <a:pos x="274" y="1056"/>
                </a:cxn>
                <a:cxn ang="0">
                  <a:pos x="325" y="1067"/>
                </a:cxn>
                <a:cxn ang="0">
                  <a:pos x="325" y="1125"/>
                </a:cxn>
                <a:cxn ang="0">
                  <a:pos x="295" y="1125"/>
                </a:cxn>
                <a:cxn ang="0">
                  <a:pos x="244" y="1120"/>
                </a:cxn>
                <a:cxn ang="0">
                  <a:pos x="142" y="1120"/>
                </a:cxn>
                <a:cxn ang="0">
                  <a:pos x="0" y="1125"/>
                </a:cxn>
                <a:cxn ang="0">
                  <a:pos x="0" y="1067"/>
                </a:cxn>
                <a:cxn ang="0">
                  <a:pos x="45" y="1061"/>
                </a:cxn>
                <a:cxn ang="0">
                  <a:pos x="91" y="1046"/>
                </a:cxn>
                <a:cxn ang="0">
                  <a:pos x="127" y="1014"/>
                </a:cxn>
                <a:cxn ang="0">
                  <a:pos x="157" y="966"/>
                </a:cxn>
                <a:cxn ang="0">
                  <a:pos x="483" y="37"/>
                </a:cxn>
                <a:cxn ang="0">
                  <a:pos x="498" y="5"/>
                </a:cxn>
                <a:cxn ang="0">
                  <a:pos x="508" y="0"/>
                </a:cxn>
              </a:cxnLst>
              <a:rect l="0" t="0" r="r" b="b"/>
              <a:pathLst>
                <a:path w="1058" h="1125">
                  <a:moveTo>
                    <a:pt x="508" y="0"/>
                  </a:moveTo>
                  <a:lnTo>
                    <a:pt x="534" y="0"/>
                  </a:lnTo>
                  <a:lnTo>
                    <a:pt x="544" y="5"/>
                  </a:lnTo>
                  <a:lnTo>
                    <a:pt x="559" y="21"/>
                  </a:lnTo>
                  <a:lnTo>
                    <a:pt x="564" y="37"/>
                  </a:lnTo>
                  <a:lnTo>
                    <a:pt x="575" y="32"/>
                  </a:lnTo>
                  <a:lnTo>
                    <a:pt x="916" y="1003"/>
                  </a:lnTo>
                  <a:lnTo>
                    <a:pt x="931" y="1040"/>
                  </a:lnTo>
                  <a:lnTo>
                    <a:pt x="956" y="1056"/>
                  </a:lnTo>
                  <a:lnTo>
                    <a:pt x="997" y="1067"/>
                  </a:lnTo>
                  <a:lnTo>
                    <a:pt x="1058" y="1067"/>
                  </a:lnTo>
                  <a:lnTo>
                    <a:pt x="1058" y="1125"/>
                  </a:lnTo>
                  <a:lnTo>
                    <a:pt x="1033" y="1125"/>
                  </a:lnTo>
                  <a:lnTo>
                    <a:pt x="982" y="1120"/>
                  </a:lnTo>
                  <a:lnTo>
                    <a:pt x="722" y="1120"/>
                  </a:lnTo>
                  <a:lnTo>
                    <a:pt x="641" y="1125"/>
                  </a:lnTo>
                  <a:lnTo>
                    <a:pt x="641" y="1067"/>
                  </a:lnTo>
                  <a:lnTo>
                    <a:pt x="666" y="1067"/>
                  </a:lnTo>
                  <a:lnTo>
                    <a:pt x="697" y="1061"/>
                  </a:lnTo>
                  <a:lnTo>
                    <a:pt x="732" y="1056"/>
                  </a:lnTo>
                  <a:lnTo>
                    <a:pt x="753" y="1040"/>
                  </a:lnTo>
                  <a:lnTo>
                    <a:pt x="763" y="1019"/>
                  </a:lnTo>
                  <a:lnTo>
                    <a:pt x="763" y="1003"/>
                  </a:lnTo>
                  <a:lnTo>
                    <a:pt x="758" y="993"/>
                  </a:lnTo>
                  <a:lnTo>
                    <a:pt x="483" y="212"/>
                  </a:lnTo>
                  <a:lnTo>
                    <a:pt x="223" y="955"/>
                  </a:lnTo>
                  <a:lnTo>
                    <a:pt x="218" y="966"/>
                  </a:lnTo>
                  <a:lnTo>
                    <a:pt x="213" y="971"/>
                  </a:lnTo>
                  <a:lnTo>
                    <a:pt x="213" y="987"/>
                  </a:lnTo>
                  <a:lnTo>
                    <a:pt x="218" y="1019"/>
                  </a:lnTo>
                  <a:lnTo>
                    <a:pt x="239" y="1040"/>
                  </a:lnTo>
                  <a:lnTo>
                    <a:pt x="274" y="1056"/>
                  </a:lnTo>
                  <a:lnTo>
                    <a:pt x="325" y="1067"/>
                  </a:lnTo>
                  <a:lnTo>
                    <a:pt x="325" y="1125"/>
                  </a:lnTo>
                  <a:lnTo>
                    <a:pt x="295" y="1125"/>
                  </a:lnTo>
                  <a:lnTo>
                    <a:pt x="244" y="1120"/>
                  </a:lnTo>
                  <a:lnTo>
                    <a:pt x="142" y="1120"/>
                  </a:lnTo>
                  <a:lnTo>
                    <a:pt x="0" y="1125"/>
                  </a:lnTo>
                  <a:lnTo>
                    <a:pt x="0" y="1067"/>
                  </a:lnTo>
                  <a:lnTo>
                    <a:pt x="45" y="1061"/>
                  </a:lnTo>
                  <a:lnTo>
                    <a:pt x="91" y="1046"/>
                  </a:lnTo>
                  <a:lnTo>
                    <a:pt x="127" y="1014"/>
                  </a:lnTo>
                  <a:lnTo>
                    <a:pt x="157" y="966"/>
                  </a:lnTo>
                  <a:lnTo>
                    <a:pt x="483" y="37"/>
                  </a:lnTo>
                  <a:lnTo>
                    <a:pt x="498" y="5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16865" y="2714"/>
              <a:ext cx="525" cy="722"/>
            </a:xfrm>
            <a:custGeom>
              <a:avLst/>
              <a:gdLst/>
              <a:ahLst/>
              <a:cxnLst>
                <a:cxn ang="0">
                  <a:pos x="525" y="509"/>
                </a:cxn>
                <a:cxn ang="0">
                  <a:pos x="525" y="525"/>
                </a:cxn>
                <a:cxn ang="0">
                  <a:pos x="520" y="525"/>
                </a:cxn>
                <a:cxn ang="0">
                  <a:pos x="525" y="509"/>
                </a:cxn>
                <a:cxn ang="0">
                  <a:pos x="245" y="0"/>
                </a:cxn>
                <a:cxn ang="0">
                  <a:pos x="316" y="5"/>
                </a:cxn>
                <a:cxn ang="0">
                  <a:pos x="387" y="26"/>
                </a:cxn>
                <a:cxn ang="0">
                  <a:pos x="443" y="58"/>
                </a:cxn>
                <a:cxn ang="0">
                  <a:pos x="484" y="101"/>
                </a:cxn>
                <a:cxn ang="0">
                  <a:pos x="515" y="154"/>
                </a:cxn>
                <a:cxn ang="0">
                  <a:pos x="525" y="217"/>
                </a:cxn>
                <a:cxn ang="0">
                  <a:pos x="515" y="281"/>
                </a:cxn>
                <a:cxn ang="0">
                  <a:pos x="489" y="334"/>
                </a:cxn>
                <a:cxn ang="0">
                  <a:pos x="448" y="382"/>
                </a:cxn>
                <a:cxn ang="0">
                  <a:pos x="397" y="424"/>
                </a:cxn>
                <a:cxn ang="0">
                  <a:pos x="341" y="467"/>
                </a:cxn>
                <a:cxn ang="0">
                  <a:pos x="270" y="515"/>
                </a:cxn>
                <a:cxn ang="0">
                  <a:pos x="199" y="573"/>
                </a:cxn>
                <a:cxn ang="0">
                  <a:pos x="128" y="626"/>
                </a:cxn>
                <a:cxn ang="0">
                  <a:pos x="433" y="626"/>
                </a:cxn>
                <a:cxn ang="0">
                  <a:pos x="448" y="621"/>
                </a:cxn>
                <a:cxn ang="0">
                  <a:pos x="464" y="594"/>
                </a:cxn>
                <a:cxn ang="0">
                  <a:pos x="474" y="557"/>
                </a:cxn>
                <a:cxn ang="0">
                  <a:pos x="479" y="525"/>
                </a:cxn>
                <a:cxn ang="0">
                  <a:pos x="520" y="525"/>
                </a:cxn>
                <a:cxn ang="0">
                  <a:pos x="489" y="722"/>
                </a:cxn>
                <a:cxn ang="0">
                  <a:pos x="0" y="722"/>
                </a:cxn>
                <a:cxn ang="0">
                  <a:pos x="0" y="679"/>
                </a:cxn>
                <a:cxn ang="0">
                  <a:pos x="6" y="679"/>
                </a:cxn>
                <a:cxn ang="0">
                  <a:pos x="11" y="674"/>
                </a:cxn>
                <a:cxn ang="0">
                  <a:pos x="270" y="446"/>
                </a:cxn>
                <a:cxn ang="0">
                  <a:pos x="326" y="393"/>
                </a:cxn>
                <a:cxn ang="0">
                  <a:pos x="372" y="334"/>
                </a:cxn>
                <a:cxn ang="0">
                  <a:pos x="403" y="276"/>
                </a:cxn>
                <a:cxn ang="0">
                  <a:pos x="413" y="212"/>
                </a:cxn>
                <a:cxn ang="0">
                  <a:pos x="403" y="154"/>
                </a:cxn>
                <a:cxn ang="0">
                  <a:pos x="377" y="106"/>
                </a:cxn>
                <a:cxn ang="0">
                  <a:pos x="336" y="74"/>
                </a:cxn>
                <a:cxn ang="0">
                  <a:pos x="285" y="48"/>
                </a:cxn>
                <a:cxn ang="0">
                  <a:pos x="224" y="42"/>
                </a:cxn>
                <a:cxn ang="0">
                  <a:pos x="158" y="53"/>
                </a:cxn>
                <a:cxn ang="0">
                  <a:pos x="102" y="85"/>
                </a:cxn>
                <a:cxn ang="0">
                  <a:pos x="62" y="127"/>
                </a:cxn>
                <a:cxn ang="0">
                  <a:pos x="82" y="133"/>
                </a:cxn>
                <a:cxn ang="0">
                  <a:pos x="112" y="154"/>
                </a:cxn>
                <a:cxn ang="0">
                  <a:pos x="118" y="170"/>
                </a:cxn>
                <a:cxn ang="0">
                  <a:pos x="123" y="191"/>
                </a:cxn>
                <a:cxn ang="0">
                  <a:pos x="123" y="212"/>
                </a:cxn>
                <a:cxn ang="0">
                  <a:pos x="112" y="228"/>
                </a:cxn>
                <a:cxn ang="0">
                  <a:pos x="107" y="239"/>
                </a:cxn>
                <a:cxn ang="0">
                  <a:pos x="97" y="249"/>
                </a:cxn>
                <a:cxn ang="0">
                  <a:pos x="87" y="255"/>
                </a:cxn>
                <a:cxn ang="0">
                  <a:pos x="72" y="260"/>
                </a:cxn>
                <a:cxn ang="0">
                  <a:pos x="46" y="260"/>
                </a:cxn>
                <a:cxn ang="0">
                  <a:pos x="26" y="249"/>
                </a:cxn>
                <a:cxn ang="0">
                  <a:pos x="6" y="228"/>
                </a:cxn>
                <a:cxn ang="0">
                  <a:pos x="0" y="212"/>
                </a:cxn>
                <a:cxn ang="0">
                  <a:pos x="0" y="191"/>
                </a:cxn>
                <a:cxn ang="0">
                  <a:pos x="11" y="133"/>
                </a:cxn>
                <a:cxn ang="0">
                  <a:pos x="46" y="79"/>
                </a:cxn>
                <a:cxn ang="0">
                  <a:pos x="97" y="37"/>
                </a:cxn>
                <a:cxn ang="0">
                  <a:pos x="163" y="11"/>
                </a:cxn>
                <a:cxn ang="0">
                  <a:pos x="245" y="0"/>
                </a:cxn>
              </a:cxnLst>
              <a:rect l="0" t="0" r="r" b="b"/>
              <a:pathLst>
                <a:path w="525" h="722">
                  <a:moveTo>
                    <a:pt x="525" y="509"/>
                  </a:moveTo>
                  <a:lnTo>
                    <a:pt x="525" y="525"/>
                  </a:lnTo>
                  <a:lnTo>
                    <a:pt x="520" y="525"/>
                  </a:lnTo>
                  <a:lnTo>
                    <a:pt x="525" y="509"/>
                  </a:lnTo>
                  <a:close/>
                  <a:moveTo>
                    <a:pt x="245" y="0"/>
                  </a:moveTo>
                  <a:lnTo>
                    <a:pt x="316" y="5"/>
                  </a:lnTo>
                  <a:lnTo>
                    <a:pt x="387" y="26"/>
                  </a:lnTo>
                  <a:lnTo>
                    <a:pt x="443" y="58"/>
                  </a:lnTo>
                  <a:lnTo>
                    <a:pt x="484" y="101"/>
                  </a:lnTo>
                  <a:lnTo>
                    <a:pt x="515" y="154"/>
                  </a:lnTo>
                  <a:lnTo>
                    <a:pt x="525" y="217"/>
                  </a:lnTo>
                  <a:lnTo>
                    <a:pt x="515" y="281"/>
                  </a:lnTo>
                  <a:lnTo>
                    <a:pt x="489" y="334"/>
                  </a:lnTo>
                  <a:lnTo>
                    <a:pt x="448" y="382"/>
                  </a:lnTo>
                  <a:lnTo>
                    <a:pt x="397" y="424"/>
                  </a:lnTo>
                  <a:lnTo>
                    <a:pt x="341" y="467"/>
                  </a:lnTo>
                  <a:lnTo>
                    <a:pt x="270" y="515"/>
                  </a:lnTo>
                  <a:lnTo>
                    <a:pt x="199" y="573"/>
                  </a:lnTo>
                  <a:lnTo>
                    <a:pt x="128" y="626"/>
                  </a:lnTo>
                  <a:lnTo>
                    <a:pt x="433" y="626"/>
                  </a:lnTo>
                  <a:lnTo>
                    <a:pt x="448" y="621"/>
                  </a:lnTo>
                  <a:lnTo>
                    <a:pt x="464" y="594"/>
                  </a:lnTo>
                  <a:lnTo>
                    <a:pt x="474" y="557"/>
                  </a:lnTo>
                  <a:lnTo>
                    <a:pt x="479" y="525"/>
                  </a:lnTo>
                  <a:lnTo>
                    <a:pt x="520" y="525"/>
                  </a:lnTo>
                  <a:lnTo>
                    <a:pt x="489" y="722"/>
                  </a:lnTo>
                  <a:lnTo>
                    <a:pt x="0" y="722"/>
                  </a:lnTo>
                  <a:lnTo>
                    <a:pt x="0" y="679"/>
                  </a:lnTo>
                  <a:lnTo>
                    <a:pt x="6" y="679"/>
                  </a:lnTo>
                  <a:lnTo>
                    <a:pt x="11" y="674"/>
                  </a:lnTo>
                  <a:lnTo>
                    <a:pt x="270" y="446"/>
                  </a:lnTo>
                  <a:lnTo>
                    <a:pt x="326" y="393"/>
                  </a:lnTo>
                  <a:lnTo>
                    <a:pt x="372" y="334"/>
                  </a:lnTo>
                  <a:lnTo>
                    <a:pt x="403" y="276"/>
                  </a:lnTo>
                  <a:lnTo>
                    <a:pt x="413" y="212"/>
                  </a:lnTo>
                  <a:lnTo>
                    <a:pt x="403" y="154"/>
                  </a:lnTo>
                  <a:lnTo>
                    <a:pt x="377" y="106"/>
                  </a:lnTo>
                  <a:lnTo>
                    <a:pt x="336" y="74"/>
                  </a:lnTo>
                  <a:lnTo>
                    <a:pt x="285" y="48"/>
                  </a:lnTo>
                  <a:lnTo>
                    <a:pt x="224" y="42"/>
                  </a:lnTo>
                  <a:lnTo>
                    <a:pt x="158" y="53"/>
                  </a:lnTo>
                  <a:lnTo>
                    <a:pt x="102" y="85"/>
                  </a:lnTo>
                  <a:lnTo>
                    <a:pt x="62" y="127"/>
                  </a:lnTo>
                  <a:lnTo>
                    <a:pt x="82" y="133"/>
                  </a:lnTo>
                  <a:lnTo>
                    <a:pt x="112" y="154"/>
                  </a:lnTo>
                  <a:lnTo>
                    <a:pt x="118" y="170"/>
                  </a:lnTo>
                  <a:lnTo>
                    <a:pt x="123" y="191"/>
                  </a:lnTo>
                  <a:lnTo>
                    <a:pt x="123" y="212"/>
                  </a:lnTo>
                  <a:lnTo>
                    <a:pt x="112" y="228"/>
                  </a:lnTo>
                  <a:lnTo>
                    <a:pt x="107" y="239"/>
                  </a:lnTo>
                  <a:lnTo>
                    <a:pt x="97" y="249"/>
                  </a:lnTo>
                  <a:lnTo>
                    <a:pt x="87" y="255"/>
                  </a:lnTo>
                  <a:lnTo>
                    <a:pt x="72" y="260"/>
                  </a:lnTo>
                  <a:lnTo>
                    <a:pt x="46" y="260"/>
                  </a:lnTo>
                  <a:lnTo>
                    <a:pt x="26" y="249"/>
                  </a:lnTo>
                  <a:lnTo>
                    <a:pt x="6" y="228"/>
                  </a:lnTo>
                  <a:lnTo>
                    <a:pt x="0" y="212"/>
                  </a:lnTo>
                  <a:lnTo>
                    <a:pt x="0" y="191"/>
                  </a:lnTo>
                  <a:lnTo>
                    <a:pt x="11" y="133"/>
                  </a:lnTo>
                  <a:lnTo>
                    <a:pt x="46" y="79"/>
                  </a:lnTo>
                  <a:lnTo>
                    <a:pt x="97" y="37"/>
                  </a:lnTo>
                  <a:lnTo>
                    <a:pt x="163" y="11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15501" y="4454"/>
              <a:ext cx="2016" cy="107"/>
            </a:xfrm>
            <a:prstGeom prst="rect">
              <a:avLst/>
            </a:prstGeom>
            <a:grpFill/>
            <a:ln w="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 noEditPoints="1"/>
            </p:cNvSpPr>
            <p:nvPr/>
          </p:nvSpPr>
          <p:spPr bwMode="auto">
            <a:xfrm>
              <a:off x="15965" y="5070"/>
              <a:ext cx="651" cy="711"/>
            </a:xfrm>
            <a:custGeom>
              <a:avLst/>
              <a:gdLst/>
              <a:ahLst/>
              <a:cxnLst>
                <a:cxn ang="0">
                  <a:pos x="366" y="53"/>
                </a:cxn>
                <a:cxn ang="0">
                  <a:pos x="274" y="96"/>
                </a:cxn>
                <a:cxn ang="0">
                  <a:pos x="188" y="207"/>
                </a:cxn>
                <a:cxn ang="0">
                  <a:pos x="305" y="292"/>
                </a:cxn>
                <a:cxn ang="0">
                  <a:pos x="412" y="271"/>
                </a:cxn>
                <a:cxn ang="0">
                  <a:pos x="509" y="228"/>
                </a:cxn>
                <a:cxn ang="0">
                  <a:pos x="549" y="138"/>
                </a:cxn>
                <a:cxn ang="0">
                  <a:pos x="514" y="69"/>
                </a:cxn>
                <a:cxn ang="0">
                  <a:pos x="427" y="42"/>
                </a:cxn>
                <a:cxn ang="0">
                  <a:pos x="427" y="0"/>
                </a:cxn>
                <a:cxn ang="0">
                  <a:pos x="539" y="21"/>
                </a:cxn>
                <a:cxn ang="0">
                  <a:pos x="605" y="90"/>
                </a:cxn>
                <a:cxn ang="0">
                  <a:pos x="610" y="170"/>
                </a:cxn>
                <a:cxn ang="0">
                  <a:pos x="580" y="239"/>
                </a:cxn>
                <a:cxn ang="0">
                  <a:pos x="483" y="303"/>
                </a:cxn>
                <a:cxn ang="0">
                  <a:pos x="346" y="329"/>
                </a:cxn>
                <a:cxn ang="0">
                  <a:pos x="239" y="334"/>
                </a:cxn>
                <a:cxn ang="0">
                  <a:pos x="147" y="340"/>
                </a:cxn>
                <a:cxn ang="0">
                  <a:pos x="132" y="435"/>
                </a:cxn>
                <a:cxn ang="0">
                  <a:pos x="127" y="478"/>
                </a:cxn>
                <a:cxn ang="0">
                  <a:pos x="152" y="600"/>
                </a:cxn>
                <a:cxn ang="0">
                  <a:pos x="229" y="663"/>
                </a:cxn>
                <a:cxn ang="0">
                  <a:pos x="305" y="669"/>
                </a:cxn>
                <a:cxn ang="0">
                  <a:pos x="407" y="653"/>
                </a:cxn>
                <a:cxn ang="0">
                  <a:pos x="539" y="584"/>
                </a:cxn>
                <a:cxn ang="0">
                  <a:pos x="610" y="520"/>
                </a:cxn>
                <a:cxn ang="0">
                  <a:pos x="626" y="509"/>
                </a:cxn>
                <a:cxn ang="0">
                  <a:pos x="641" y="520"/>
                </a:cxn>
                <a:cxn ang="0">
                  <a:pos x="651" y="536"/>
                </a:cxn>
                <a:cxn ang="0">
                  <a:pos x="585" y="616"/>
                </a:cxn>
                <a:cxn ang="0">
                  <a:pos x="463" y="679"/>
                </a:cxn>
                <a:cxn ang="0">
                  <a:pos x="274" y="711"/>
                </a:cxn>
                <a:cxn ang="0">
                  <a:pos x="122" y="669"/>
                </a:cxn>
                <a:cxn ang="0">
                  <a:pos x="30" y="563"/>
                </a:cxn>
                <a:cxn ang="0">
                  <a:pos x="0" y="414"/>
                </a:cxn>
                <a:cxn ang="0">
                  <a:pos x="40" y="234"/>
                </a:cxn>
                <a:cxn ang="0">
                  <a:pos x="147" y="106"/>
                </a:cxn>
                <a:cxn ang="0">
                  <a:pos x="285" y="27"/>
                </a:cxn>
                <a:cxn ang="0">
                  <a:pos x="427" y="0"/>
                </a:cxn>
              </a:cxnLst>
              <a:rect l="0" t="0" r="r" b="b"/>
              <a:pathLst>
                <a:path w="651" h="711">
                  <a:moveTo>
                    <a:pt x="402" y="42"/>
                  </a:moveTo>
                  <a:lnTo>
                    <a:pt x="366" y="53"/>
                  </a:lnTo>
                  <a:lnTo>
                    <a:pt x="320" y="69"/>
                  </a:lnTo>
                  <a:lnTo>
                    <a:pt x="274" y="96"/>
                  </a:lnTo>
                  <a:lnTo>
                    <a:pt x="229" y="143"/>
                  </a:lnTo>
                  <a:lnTo>
                    <a:pt x="188" y="207"/>
                  </a:lnTo>
                  <a:lnTo>
                    <a:pt x="152" y="292"/>
                  </a:lnTo>
                  <a:lnTo>
                    <a:pt x="305" y="292"/>
                  </a:lnTo>
                  <a:lnTo>
                    <a:pt x="361" y="281"/>
                  </a:lnTo>
                  <a:lnTo>
                    <a:pt x="412" y="271"/>
                  </a:lnTo>
                  <a:lnTo>
                    <a:pt x="463" y="255"/>
                  </a:lnTo>
                  <a:lnTo>
                    <a:pt x="509" y="228"/>
                  </a:lnTo>
                  <a:lnTo>
                    <a:pt x="539" y="191"/>
                  </a:lnTo>
                  <a:lnTo>
                    <a:pt x="549" y="138"/>
                  </a:lnTo>
                  <a:lnTo>
                    <a:pt x="539" y="101"/>
                  </a:lnTo>
                  <a:lnTo>
                    <a:pt x="514" y="69"/>
                  </a:lnTo>
                  <a:lnTo>
                    <a:pt x="473" y="48"/>
                  </a:lnTo>
                  <a:lnTo>
                    <a:pt x="427" y="42"/>
                  </a:lnTo>
                  <a:lnTo>
                    <a:pt x="402" y="42"/>
                  </a:lnTo>
                  <a:close/>
                  <a:moveTo>
                    <a:pt x="427" y="0"/>
                  </a:moveTo>
                  <a:lnTo>
                    <a:pt x="488" y="5"/>
                  </a:lnTo>
                  <a:lnTo>
                    <a:pt x="539" y="21"/>
                  </a:lnTo>
                  <a:lnTo>
                    <a:pt x="580" y="53"/>
                  </a:lnTo>
                  <a:lnTo>
                    <a:pt x="605" y="90"/>
                  </a:lnTo>
                  <a:lnTo>
                    <a:pt x="615" y="138"/>
                  </a:lnTo>
                  <a:lnTo>
                    <a:pt x="610" y="170"/>
                  </a:lnTo>
                  <a:lnTo>
                    <a:pt x="600" y="202"/>
                  </a:lnTo>
                  <a:lnTo>
                    <a:pt x="580" y="239"/>
                  </a:lnTo>
                  <a:lnTo>
                    <a:pt x="539" y="276"/>
                  </a:lnTo>
                  <a:lnTo>
                    <a:pt x="483" y="303"/>
                  </a:lnTo>
                  <a:lnTo>
                    <a:pt x="417" y="318"/>
                  </a:lnTo>
                  <a:lnTo>
                    <a:pt x="346" y="329"/>
                  </a:lnTo>
                  <a:lnTo>
                    <a:pt x="285" y="334"/>
                  </a:lnTo>
                  <a:lnTo>
                    <a:pt x="239" y="334"/>
                  </a:lnTo>
                  <a:lnTo>
                    <a:pt x="244" y="340"/>
                  </a:lnTo>
                  <a:lnTo>
                    <a:pt x="147" y="340"/>
                  </a:lnTo>
                  <a:lnTo>
                    <a:pt x="137" y="393"/>
                  </a:lnTo>
                  <a:lnTo>
                    <a:pt x="132" y="435"/>
                  </a:lnTo>
                  <a:lnTo>
                    <a:pt x="127" y="462"/>
                  </a:lnTo>
                  <a:lnTo>
                    <a:pt x="127" y="478"/>
                  </a:lnTo>
                  <a:lnTo>
                    <a:pt x="132" y="547"/>
                  </a:lnTo>
                  <a:lnTo>
                    <a:pt x="152" y="600"/>
                  </a:lnTo>
                  <a:lnTo>
                    <a:pt x="188" y="637"/>
                  </a:lnTo>
                  <a:lnTo>
                    <a:pt x="229" y="663"/>
                  </a:lnTo>
                  <a:lnTo>
                    <a:pt x="280" y="669"/>
                  </a:lnTo>
                  <a:lnTo>
                    <a:pt x="305" y="669"/>
                  </a:lnTo>
                  <a:lnTo>
                    <a:pt x="346" y="663"/>
                  </a:lnTo>
                  <a:lnTo>
                    <a:pt x="407" y="653"/>
                  </a:lnTo>
                  <a:lnTo>
                    <a:pt x="473" y="626"/>
                  </a:lnTo>
                  <a:lnTo>
                    <a:pt x="539" y="584"/>
                  </a:lnTo>
                  <a:lnTo>
                    <a:pt x="600" y="525"/>
                  </a:lnTo>
                  <a:lnTo>
                    <a:pt x="610" y="520"/>
                  </a:lnTo>
                  <a:lnTo>
                    <a:pt x="621" y="509"/>
                  </a:lnTo>
                  <a:lnTo>
                    <a:pt x="626" y="509"/>
                  </a:lnTo>
                  <a:lnTo>
                    <a:pt x="636" y="515"/>
                  </a:lnTo>
                  <a:lnTo>
                    <a:pt x="641" y="520"/>
                  </a:lnTo>
                  <a:lnTo>
                    <a:pt x="651" y="525"/>
                  </a:lnTo>
                  <a:lnTo>
                    <a:pt x="651" y="536"/>
                  </a:lnTo>
                  <a:lnTo>
                    <a:pt x="646" y="552"/>
                  </a:lnTo>
                  <a:lnTo>
                    <a:pt x="585" y="616"/>
                  </a:lnTo>
                  <a:lnTo>
                    <a:pt x="529" y="647"/>
                  </a:lnTo>
                  <a:lnTo>
                    <a:pt x="463" y="679"/>
                  </a:lnTo>
                  <a:lnTo>
                    <a:pt x="376" y="701"/>
                  </a:lnTo>
                  <a:lnTo>
                    <a:pt x="274" y="711"/>
                  </a:lnTo>
                  <a:lnTo>
                    <a:pt x="193" y="701"/>
                  </a:lnTo>
                  <a:lnTo>
                    <a:pt x="122" y="669"/>
                  </a:lnTo>
                  <a:lnTo>
                    <a:pt x="71" y="621"/>
                  </a:lnTo>
                  <a:lnTo>
                    <a:pt x="30" y="563"/>
                  </a:lnTo>
                  <a:lnTo>
                    <a:pt x="10" y="494"/>
                  </a:lnTo>
                  <a:lnTo>
                    <a:pt x="0" y="414"/>
                  </a:lnTo>
                  <a:lnTo>
                    <a:pt x="10" y="318"/>
                  </a:lnTo>
                  <a:lnTo>
                    <a:pt x="40" y="234"/>
                  </a:lnTo>
                  <a:lnTo>
                    <a:pt x="86" y="165"/>
                  </a:lnTo>
                  <a:lnTo>
                    <a:pt x="147" y="106"/>
                  </a:lnTo>
                  <a:lnTo>
                    <a:pt x="213" y="58"/>
                  </a:lnTo>
                  <a:lnTo>
                    <a:pt x="285" y="27"/>
                  </a:lnTo>
                  <a:lnTo>
                    <a:pt x="356" y="5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16748" y="4651"/>
              <a:ext cx="408" cy="695"/>
            </a:xfrm>
            <a:custGeom>
              <a:avLst/>
              <a:gdLst/>
              <a:ahLst/>
              <a:cxnLst>
                <a:cxn ang="0">
                  <a:pos x="275" y="5"/>
                </a:cxn>
                <a:cxn ang="0">
                  <a:pos x="291" y="26"/>
                </a:cxn>
                <a:cxn ang="0">
                  <a:pos x="296" y="48"/>
                </a:cxn>
                <a:cxn ang="0">
                  <a:pos x="280" y="101"/>
                </a:cxn>
                <a:cxn ang="0">
                  <a:pos x="255" y="212"/>
                </a:cxn>
                <a:cxn ang="0">
                  <a:pos x="397" y="217"/>
                </a:cxn>
                <a:cxn ang="0">
                  <a:pos x="402" y="249"/>
                </a:cxn>
                <a:cxn ang="0">
                  <a:pos x="245" y="260"/>
                </a:cxn>
                <a:cxn ang="0">
                  <a:pos x="168" y="562"/>
                </a:cxn>
                <a:cxn ang="0">
                  <a:pos x="163" y="584"/>
                </a:cxn>
                <a:cxn ang="0">
                  <a:pos x="168" y="626"/>
                </a:cxn>
                <a:cxn ang="0">
                  <a:pos x="184" y="642"/>
                </a:cxn>
                <a:cxn ang="0">
                  <a:pos x="209" y="653"/>
                </a:cxn>
                <a:cxn ang="0">
                  <a:pos x="321" y="594"/>
                </a:cxn>
                <a:cxn ang="0">
                  <a:pos x="377" y="509"/>
                </a:cxn>
                <a:cxn ang="0">
                  <a:pos x="408" y="520"/>
                </a:cxn>
                <a:cxn ang="0">
                  <a:pos x="402" y="546"/>
                </a:cxn>
                <a:cxn ang="0">
                  <a:pos x="352" y="621"/>
                </a:cxn>
                <a:cxn ang="0">
                  <a:pos x="265" y="684"/>
                </a:cxn>
                <a:cxn ang="0">
                  <a:pos x="153" y="690"/>
                </a:cxn>
                <a:cxn ang="0">
                  <a:pos x="87" y="631"/>
                </a:cxn>
                <a:cxn ang="0">
                  <a:pos x="77" y="578"/>
                </a:cxn>
                <a:cxn ang="0">
                  <a:pos x="87" y="552"/>
                </a:cxn>
                <a:cxn ang="0">
                  <a:pos x="92" y="520"/>
                </a:cxn>
                <a:cxn ang="0">
                  <a:pos x="16" y="260"/>
                </a:cxn>
                <a:cxn ang="0">
                  <a:pos x="0" y="249"/>
                </a:cxn>
                <a:cxn ang="0">
                  <a:pos x="16" y="212"/>
                </a:cxn>
                <a:cxn ang="0">
                  <a:pos x="179" y="138"/>
                </a:cxn>
                <a:cxn ang="0">
                  <a:pos x="199" y="63"/>
                </a:cxn>
                <a:cxn ang="0">
                  <a:pos x="204" y="48"/>
                </a:cxn>
                <a:cxn ang="0">
                  <a:pos x="214" y="26"/>
                </a:cxn>
                <a:cxn ang="0">
                  <a:pos x="260" y="0"/>
                </a:cxn>
              </a:cxnLst>
              <a:rect l="0" t="0" r="r" b="b"/>
              <a:pathLst>
                <a:path w="408" h="695">
                  <a:moveTo>
                    <a:pt x="260" y="0"/>
                  </a:moveTo>
                  <a:lnTo>
                    <a:pt x="275" y="5"/>
                  </a:lnTo>
                  <a:lnTo>
                    <a:pt x="285" y="10"/>
                  </a:lnTo>
                  <a:lnTo>
                    <a:pt x="291" y="26"/>
                  </a:lnTo>
                  <a:lnTo>
                    <a:pt x="296" y="37"/>
                  </a:lnTo>
                  <a:lnTo>
                    <a:pt x="296" y="48"/>
                  </a:lnTo>
                  <a:lnTo>
                    <a:pt x="285" y="74"/>
                  </a:lnTo>
                  <a:lnTo>
                    <a:pt x="280" y="101"/>
                  </a:lnTo>
                  <a:lnTo>
                    <a:pt x="275" y="122"/>
                  </a:lnTo>
                  <a:lnTo>
                    <a:pt x="255" y="212"/>
                  </a:lnTo>
                  <a:lnTo>
                    <a:pt x="387" y="212"/>
                  </a:lnTo>
                  <a:lnTo>
                    <a:pt x="397" y="217"/>
                  </a:lnTo>
                  <a:lnTo>
                    <a:pt x="402" y="223"/>
                  </a:lnTo>
                  <a:lnTo>
                    <a:pt x="402" y="249"/>
                  </a:lnTo>
                  <a:lnTo>
                    <a:pt x="392" y="260"/>
                  </a:lnTo>
                  <a:lnTo>
                    <a:pt x="245" y="260"/>
                  </a:lnTo>
                  <a:lnTo>
                    <a:pt x="245" y="255"/>
                  </a:lnTo>
                  <a:lnTo>
                    <a:pt x="168" y="562"/>
                  </a:lnTo>
                  <a:lnTo>
                    <a:pt x="168" y="578"/>
                  </a:lnTo>
                  <a:lnTo>
                    <a:pt x="163" y="584"/>
                  </a:lnTo>
                  <a:lnTo>
                    <a:pt x="163" y="610"/>
                  </a:lnTo>
                  <a:lnTo>
                    <a:pt x="168" y="626"/>
                  </a:lnTo>
                  <a:lnTo>
                    <a:pt x="173" y="637"/>
                  </a:lnTo>
                  <a:lnTo>
                    <a:pt x="184" y="642"/>
                  </a:lnTo>
                  <a:lnTo>
                    <a:pt x="194" y="653"/>
                  </a:lnTo>
                  <a:lnTo>
                    <a:pt x="209" y="653"/>
                  </a:lnTo>
                  <a:lnTo>
                    <a:pt x="265" y="637"/>
                  </a:lnTo>
                  <a:lnTo>
                    <a:pt x="321" y="594"/>
                  </a:lnTo>
                  <a:lnTo>
                    <a:pt x="362" y="525"/>
                  </a:lnTo>
                  <a:lnTo>
                    <a:pt x="377" y="509"/>
                  </a:lnTo>
                  <a:lnTo>
                    <a:pt x="397" y="509"/>
                  </a:lnTo>
                  <a:lnTo>
                    <a:pt x="408" y="520"/>
                  </a:lnTo>
                  <a:lnTo>
                    <a:pt x="408" y="525"/>
                  </a:lnTo>
                  <a:lnTo>
                    <a:pt x="402" y="546"/>
                  </a:lnTo>
                  <a:lnTo>
                    <a:pt x="382" y="578"/>
                  </a:lnTo>
                  <a:lnTo>
                    <a:pt x="352" y="621"/>
                  </a:lnTo>
                  <a:lnTo>
                    <a:pt x="311" y="658"/>
                  </a:lnTo>
                  <a:lnTo>
                    <a:pt x="265" y="684"/>
                  </a:lnTo>
                  <a:lnTo>
                    <a:pt x="204" y="695"/>
                  </a:lnTo>
                  <a:lnTo>
                    <a:pt x="153" y="690"/>
                  </a:lnTo>
                  <a:lnTo>
                    <a:pt x="112" y="668"/>
                  </a:lnTo>
                  <a:lnTo>
                    <a:pt x="87" y="631"/>
                  </a:lnTo>
                  <a:lnTo>
                    <a:pt x="77" y="589"/>
                  </a:lnTo>
                  <a:lnTo>
                    <a:pt x="77" y="578"/>
                  </a:lnTo>
                  <a:lnTo>
                    <a:pt x="82" y="568"/>
                  </a:lnTo>
                  <a:lnTo>
                    <a:pt x="87" y="552"/>
                  </a:lnTo>
                  <a:lnTo>
                    <a:pt x="87" y="536"/>
                  </a:lnTo>
                  <a:lnTo>
                    <a:pt x="92" y="520"/>
                  </a:lnTo>
                  <a:lnTo>
                    <a:pt x="153" y="260"/>
                  </a:lnTo>
                  <a:lnTo>
                    <a:pt x="16" y="260"/>
                  </a:lnTo>
                  <a:lnTo>
                    <a:pt x="5" y="255"/>
                  </a:lnTo>
                  <a:lnTo>
                    <a:pt x="0" y="249"/>
                  </a:lnTo>
                  <a:lnTo>
                    <a:pt x="0" y="228"/>
                  </a:lnTo>
                  <a:lnTo>
                    <a:pt x="16" y="212"/>
                  </a:lnTo>
                  <a:lnTo>
                    <a:pt x="163" y="212"/>
                  </a:lnTo>
                  <a:lnTo>
                    <a:pt x="179" y="138"/>
                  </a:lnTo>
                  <a:lnTo>
                    <a:pt x="189" y="95"/>
                  </a:lnTo>
                  <a:lnTo>
                    <a:pt x="199" y="63"/>
                  </a:lnTo>
                  <a:lnTo>
                    <a:pt x="199" y="53"/>
                  </a:lnTo>
                  <a:lnTo>
                    <a:pt x="204" y="48"/>
                  </a:lnTo>
                  <a:lnTo>
                    <a:pt x="204" y="42"/>
                  </a:lnTo>
                  <a:lnTo>
                    <a:pt x="214" y="26"/>
                  </a:lnTo>
                  <a:lnTo>
                    <a:pt x="229" y="10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ight Brace 70"/>
          <p:cNvSpPr/>
          <p:nvPr/>
        </p:nvSpPr>
        <p:spPr>
          <a:xfrm rot="5400000">
            <a:off x="2552700" y="4000500"/>
            <a:ext cx="533400" cy="182880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219200" y="5334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80"/>
                </a:solidFill>
              </a:rPr>
              <a:t>Chiral</a:t>
            </a:r>
            <a:r>
              <a:rPr lang="en-US" sz="2400" dirty="0" smtClean="0">
                <a:solidFill>
                  <a:srgbClr val="800080"/>
                </a:solidFill>
              </a:rPr>
              <a:t> ring of the </a:t>
            </a:r>
            <a:r>
              <a:rPr lang="en-US" sz="2400" dirty="0" smtClean="0">
                <a:solidFill>
                  <a:srgbClr val="800080"/>
                </a:solidFill>
                <a:latin typeface="Mathematica7" pitchFamily="2" charset="0"/>
                <a:ea typeface="Mathematica7" pitchFamily="2" charset="0"/>
              </a:rPr>
              <a:t>C</a:t>
            </a:r>
            <a:r>
              <a:rPr lang="en-US" sz="2400" dirty="0" smtClean="0">
                <a:solidFill>
                  <a:srgbClr val="800080"/>
                </a:solidFill>
              </a:rPr>
              <a:t>P</a:t>
            </a:r>
            <a:r>
              <a:rPr lang="en-US" sz="2400" baseline="30000" dirty="0" smtClean="0">
                <a:solidFill>
                  <a:srgbClr val="800080"/>
                </a:solidFill>
              </a:rPr>
              <a:t>1</a:t>
            </a:r>
            <a:r>
              <a:rPr lang="en-US" sz="2400" dirty="0" smtClean="0">
                <a:solidFill>
                  <a:srgbClr val="800080"/>
                </a:solidFill>
              </a:rPr>
              <a:t> sigma model. </a:t>
            </a:r>
            <a:endParaRPr lang="en-US" sz="2400" dirty="0">
              <a:solidFill>
                <a:srgbClr val="80008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3925094" y="5524500"/>
            <a:ext cx="1447006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733800" y="624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Twisted mass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791200" y="4724400"/>
            <a:ext cx="762000" cy="609600"/>
          </a:xfrm>
          <a:prstGeom prst="straightConnector1">
            <a:avLst/>
          </a:prstGeom>
          <a:ln w="38100">
            <a:solidFill>
              <a:srgbClr val="0099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05600" y="548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2d-4d </a:t>
            </a:r>
            <a:r>
              <a:rPr lang="en-US" sz="2400" dirty="0" err="1" smtClean="0">
                <a:solidFill>
                  <a:srgbClr val="009900"/>
                </a:solidFill>
              </a:rPr>
              <a:t>instanton</a:t>
            </a:r>
            <a:r>
              <a:rPr lang="en-US" sz="2400" dirty="0" smtClean="0">
                <a:solidFill>
                  <a:srgbClr val="009900"/>
                </a:solidFill>
              </a:rPr>
              <a:t> effects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Gaiotto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5" grpId="0"/>
      <p:bldP spid="81" grpId="0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Superpotential</a:t>
            </a:r>
            <a:r>
              <a:rPr lang="en-US" dirty="0" smtClean="0"/>
              <a:t> for </a:t>
            </a:r>
            <a:r>
              <a:rPr lang="en-US" dirty="0" err="1" smtClean="0">
                <a:latin typeface="Mathematica7" pitchFamily="2" charset="0"/>
                <a:ea typeface="Mathematica7" pitchFamily="2" charset="0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 in T[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 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2667000" y="3352800"/>
            <a:ext cx="4724400" cy="990600"/>
            <a:chOff x="2667000" y="3352800"/>
            <a:chExt cx="4724400" cy="990600"/>
          </a:xfrm>
        </p:grpSpPr>
        <p:sp>
          <p:nvSpPr>
            <p:cNvPr id="64" name="Rectangle 63"/>
            <p:cNvSpPr/>
            <p:nvPr/>
          </p:nvSpPr>
          <p:spPr>
            <a:xfrm>
              <a:off x="2667000" y="3352800"/>
              <a:ext cx="4724400" cy="9906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32" name="Group 3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124200" y="3581400"/>
              <a:ext cx="3735656" cy="723274"/>
              <a:chOff x="1935" y="2028"/>
              <a:chExt cx="15815" cy="3062"/>
            </a:xfrm>
            <a:solidFill>
              <a:srgbClr val="FFFF00"/>
            </a:solidFill>
          </p:grpSpPr>
          <p:sp>
            <p:nvSpPr>
              <p:cNvPr id="4134" name="Freeform 38"/>
              <p:cNvSpPr>
                <a:spLocks/>
              </p:cNvSpPr>
              <p:nvPr/>
            </p:nvSpPr>
            <p:spPr bwMode="auto">
              <a:xfrm>
                <a:off x="1935" y="2310"/>
                <a:ext cx="1421" cy="1516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1406" y="0"/>
                  </a:cxn>
                  <a:cxn ang="0">
                    <a:pos x="1416" y="5"/>
                  </a:cxn>
                  <a:cxn ang="0">
                    <a:pos x="1421" y="10"/>
                  </a:cxn>
                  <a:cxn ang="0">
                    <a:pos x="1421" y="41"/>
                  </a:cxn>
                  <a:cxn ang="0">
                    <a:pos x="1416" y="56"/>
                  </a:cxn>
                  <a:cxn ang="0">
                    <a:pos x="1416" y="41"/>
                  </a:cxn>
                  <a:cxn ang="0">
                    <a:pos x="218" y="1436"/>
                  </a:cxn>
                  <a:cxn ang="0">
                    <a:pos x="582" y="1436"/>
                  </a:cxn>
                  <a:cxn ang="0">
                    <a:pos x="693" y="1431"/>
                  </a:cxn>
                  <a:cxn ang="0">
                    <a:pos x="790" y="1410"/>
                  </a:cxn>
                  <a:cxn ang="0">
                    <a:pos x="868" y="1385"/>
                  </a:cxn>
                  <a:cxn ang="0">
                    <a:pos x="936" y="1345"/>
                  </a:cxn>
                  <a:cxn ang="0">
                    <a:pos x="989" y="1290"/>
                  </a:cxn>
                  <a:cxn ang="0">
                    <a:pos x="1038" y="1229"/>
                  </a:cxn>
                  <a:cxn ang="0">
                    <a:pos x="1076" y="1154"/>
                  </a:cxn>
                  <a:cxn ang="0">
                    <a:pos x="1110" y="1068"/>
                  </a:cxn>
                  <a:cxn ang="0">
                    <a:pos x="1144" y="972"/>
                  </a:cxn>
                  <a:cxn ang="0">
                    <a:pos x="1154" y="952"/>
                  </a:cxn>
                  <a:cxn ang="0">
                    <a:pos x="1159" y="937"/>
                  </a:cxn>
                  <a:cxn ang="0">
                    <a:pos x="1164" y="927"/>
                  </a:cxn>
                  <a:cxn ang="0">
                    <a:pos x="1173" y="917"/>
                  </a:cxn>
                  <a:cxn ang="0">
                    <a:pos x="1198" y="917"/>
                  </a:cxn>
                  <a:cxn ang="0">
                    <a:pos x="1207" y="927"/>
                  </a:cxn>
                  <a:cxn ang="0">
                    <a:pos x="1212" y="937"/>
                  </a:cxn>
                  <a:cxn ang="0">
                    <a:pos x="1212" y="952"/>
                  </a:cxn>
                  <a:cxn ang="0">
                    <a:pos x="1207" y="967"/>
                  </a:cxn>
                  <a:cxn ang="0">
                    <a:pos x="1207" y="977"/>
                  </a:cxn>
                  <a:cxn ang="0">
                    <a:pos x="1057" y="1471"/>
                  </a:cxn>
                  <a:cxn ang="0">
                    <a:pos x="1052" y="1486"/>
                  </a:cxn>
                  <a:cxn ang="0">
                    <a:pos x="1042" y="1501"/>
                  </a:cxn>
                  <a:cxn ang="0">
                    <a:pos x="1038" y="1511"/>
                  </a:cxn>
                  <a:cxn ang="0">
                    <a:pos x="1023" y="1511"/>
                  </a:cxn>
                  <a:cxn ang="0">
                    <a:pos x="1008" y="1516"/>
                  </a:cxn>
                  <a:cxn ang="0">
                    <a:pos x="19" y="1516"/>
                  </a:cxn>
                  <a:cxn ang="0">
                    <a:pos x="0" y="1506"/>
                  </a:cxn>
                  <a:cxn ang="0">
                    <a:pos x="0" y="1476"/>
                  </a:cxn>
                  <a:cxn ang="0">
                    <a:pos x="5" y="1466"/>
                  </a:cxn>
                  <a:cxn ang="0">
                    <a:pos x="5" y="1456"/>
                  </a:cxn>
                  <a:cxn ang="0">
                    <a:pos x="1207" y="61"/>
                  </a:cxn>
                  <a:cxn ang="0">
                    <a:pos x="858" y="61"/>
                  </a:cxn>
                  <a:cxn ang="0">
                    <a:pos x="742" y="66"/>
                  </a:cxn>
                  <a:cxn ang="0">
                    <a:pos x="645" y="86"/>
                  </a:cxn>
                  <a:cxn ang="0">
                    <a:pos x="567" y="121"/>
                  </a:cxn>
                  <a:cxn ang="0">
                    <a:pos x="499" y="166"/>
                  </a:cxn>
                  <a:cxn ang="0">
                    <a:pos x="446" y="227"/>
                  </a:cxn>
                  <a:cxn ang="0">
                    <a:pos x="398" y="297"/>
                  </a:cxn>
                  <a:cxn ang="0">
                    <a:pos x="364" y="383"/>
                  </a:cxn>
                  <a:cxn ang="0">
                    <a:pos x="330" y="474"/>
                  </a:cxn>
                  <a:cxn ang="0">
                    <a:pos x="325" y="484"/>
                  </a:cxn>
                  <a:cxn ang="0">
                    <a:pos x="320" y="489"/>
                  </a:cxn>
                  <a:cxn ang="0">
                    <a:pos x="301" y="499"/>
                  </a:cxn>
                  <a:cxn ang="0">
                    <a:pos x="286" y="499"/>
                  </a:cxn>
                  <a:cxn ang="0">
                    <a:pos x="281" y="494"/>
                  </a:cxn>
                  <a:cxn ang="0">
                    <a:pos x="276" y="484"/>
                  </a:cxn>
                  <a:cxn ang="0">
                    <a:pos x="272" y="479"/>
                  </a:cxn>
                  <a:cxn ang="0">
                    <a:pos x="272" y="454"/>
                  </a:cxn>
                  <a:cxn ang="0">
                    <a:pos x="276" y="443"/>
                  </a:cxn>
                  <a:cxn ang="0">
                    <a:pos x="393" y="41"/>
                  </a:cxn>
                  <a:cxn ang="0">
                    <a:pos x="398" y="25"/>
                  </a:cxn>
                  <a:cxn ang="0">
                    <a:pos x="407" y="10"/>
                  </a:cxn>
                  <a:cxn ang="0">
                    <a:pos x="412" y="5"/>
                  </a:cxn>
                  <a:cxn ang="0">
                    <a:pos x="422" y="0"/>
                  </a:cxn>
                </a:cxnLst>
                <a:rect l="0" t="0" r="r" b="b"/>
                <a:pathLst>
                  <a:path w="1421" h="1516">
                    <a:moveTo>
                      <a:pt x="422" y="0"/>
                    </a:moveTo>
                    <a:lnTo>
                      <a:pt x="1406" y="0"/>
                    </a:lnTo>
                    <a:lnTo>
                      <a:pt x="1416" y="5"/>
                    </a:lnTo>
                    <a:lnTo>
                      <a:pt x="1421" y="10"/>
                    </a:lnTo>
                    <a:lnTo>
                      <a:pt x="1421" y="41"/>
                    </a:lnTo>
                    <a:lnTo>
                      <a:pt x="1416" y="56"/>
                    </a:lnTo>
                    <a:lnTo>
                      <a:pt x="1416" y="41"/>
                    </a:lnTo>
                    <a:lnTo>
                      <a:pt x="218" y="1436"/>
                    </a:lnTo>
                    <a:lnTo>
                      <a:pt x="582" y="1436"/>
                    </a:lnTo>
                    <a:lnTo>
                      <a:pt x="693" y="1431"/>
                    </a:lnTo>
                    <a:lnTo>
                      <a:pt x="790" y="1410"/>
                    </a:lnTo>
                    <a:lnTo>
                      <a:pt x="868" y="1385"/>
                    </a:lnTo>
                    <a:lnTo>
                      <a:pt x="936" y="1345"/>
                    </a:lnTo>
                    <a:lnTo>
                      <a:pt x="989" y="1290"/>
                    </a:lnTo>
                    <a:lnTo>
                      <a:pt x="1038" y="1229"/>
                    </a:lnTo>
                    <a:lnTo>
                      <a:pt x="1076" y="1154"/>
                    </a:lnTo>
                    <a:lnTo>
                      <a:pt x="1110" y="1068"/>
                    </a:lnTo>
                    <a:lnTo>
                      <a:pt x="1144" y="972"/>
                    </a:lnTo>
                    <a:lnTo>
                      <a:pt x="1154" y="952"/>
                    </a:lnTo>
                    <a:lnTo>
                      <a:pt x="1159" y="937"/>
                    </a:lnTo>
                    <a:lnTo>
                      <a:pt x="1164" y="927"/>
                    </a:lnTo>
                    <a:lnTo>
                      <a:pt x="1173" y="917"/>
                    </a:lnTo>
                    <a:lnTo>
                      <a:pt x="1198" y="917"/>
                    </a:lnTo>
                    <a:lnTo>
                      <a:pt x="1207" y="927"/>
                    </a:lnTo>
                    <a:lnTo>
                      <a:pt x="1212" y="937"/>
                    </a:lnTo>
                    <a:lnTo>
                      <a:pt x="1212" y="952"/>
                    </a:lnTo>
                    <a:lnTo>
                      <a:pt x="1207" y="967"/>
                    </a:lnTo>
                    <a:lnTo>
                      <a:pt x="1207" y="977"/>
                    </a:lnTo>
                    <a:lnTo>
                      <a:pt x="1057" y="1471"/>
                    </a:lnTo>
                    <a:lnTo>
                      <a:pt x="1052" y="1486"/>
                    </a:lnTo>
                    <a:lnTo>
                      <a:pt x="1042" y="1501"/>
                    </a:lnTo>
                    <a:lnTo>
                      <a:pt x="1038" y="1511"/>
                    </a:lnTo>
                    <a:lnTo>
                      <a:pt x="1023" y="1511"/>
                    </a:lnTo>
                    <a:lnTo>
                      <a:pt x="1008" y="1516"/>
                    </a:lnTo>
                    <a:lnTo>
                      <a:pt x="19" y="1516"/>
                    </a:lnTo>
                    <a:lnTo>
                      <a:pt x="0" y="1506"/>
                    </a:lnTo>
                    <a:lnTo>
                      <a:pt x="0" y="1476"/>
                    </a:lnTo>
                    <a:lnTo>
                      <a:pt x="5" y="1466"/>
                    </a:lnTo>
                    <a:lnTo>
                      <a:pt x="5" y="1456"/>
                    </a:lnTo>
                    <a:lnTo>
                      <a:pt x="1207" y="61"/>
                    </a:lnTo>
                    <a:lnTo>
                      <a:pt x="858" y="61"/>
                    </a:lnTo>
                    <a:lnTo>
                      <a:pt x="742" y="66"/>
                    </a:lnTo>
                    <a:lnTo>
                      <a:pt x="645" y="86"/>
                    </a:lnTo>
                    <a:lnTo>
                      <a:pt x="567" y="121"/>
                    </a:lnTo>
                    <a:lnTo>
                      <a:pt x="499" y="166"/>
                    </a:lnTo>
                    <a:lnTo>
                      <a:pt x="446" y="227"/>
                    </a:lnTo>
                    <a:lnTo>
                      <a:pt x="398" y="297"/>
                    </a:lnTo>
                    <a:lnTo>
                      <a:pt x="364" y="383"/>
                    </a:lnTo>
                    <a:lnTo>
                      <a:pt x="330" y="474"/>
                    </a:lnTo>
                    <a:lnTo>
                      <a:pt x="325" y="484"/>
                    </a:lnTo>
                    <a:lnTo>
                      <a:pt x="320" y="489"/>
                    </a:lnTo>
                    <a:lnTo>
                      <a:pt x="301" y="499"/>
                    </a:lnTo>
                    <a:lnTo>
                      <a:pt x="286" y="499"/>
                    </a:lnTo>
                    <a:lnTo>
                      <a:pt x="281" y="494"/>
                    </a:lnTo>
                    <a:lnTo>
                      <a:pt x="276" y="484"/>
                    </a:lnTo>
                    <a:lnTo>
                      <a:pt x="272" y="479"/>
                    </a:lnTo>
                    <a:lnTo>
                      <a:pt x="272" y="454"/>
                    </a:lnTo>
                    <a:lnTo>
                      <a:pt x="276" y="443"/>
                    </a:lnTo>
                    <a:lnTo>
                      <a:pt x="393" y="41"/>
                    </a:lnTo>
                    <a:lnTo>
                      <a:pt x="398" y="25"/>
                    </a:lnTo>
                    <a:lnTo>
                      <a:pt x="407" y="10"/>
                    </a:lnTo>
                    <a:lnTo>
                      <a:pt x="412" y="5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auto">
              <a:xfrm>
                <a:off x="3336" y="3464"/>
                <a:ext cx="883" cy="1027"/>
              </a:xfrm>
              <a:custGeom>
                <a:avLst/>
                <a:gdLst/>
                <a:ahLst/>
                <a:cxnLst>
                  <a:cxn ang="0">
                    <a:pos x="388" y="10"/>
                  </a:cxn>
                  <a:cxn ang="0">
                    <a:pos x="495" y="85"/>
                  </a:cxn>
                  <a:cxn ang="0">
                    <a:pos x="563" y="201"/>
                  </a:cxn>
                  <a:cxn ang="0">
                    <a:pos x="606" y="332"/>
                  </a:cxn>
                  <a:cxn ang="0">
                    <a:pos x="621" y="438"/>
                  </a:cxn>
                  <a:cxn ang="0">
                    <a:pos x="630" y="473"/>
                  </a:cxn>
                  <a:cxn ang="0">
                    <a:pos x="698" y="307"/>
                  </a:cxn>
                  <a:cxn ang="0">
                    <a:pos x="771" y="151"/>
                  </a:cxn>
                  <a:cxn ang="0">
                    <a:pos x="824" y="45"/>
                  </a:cxn>
                  <a:cxn ang="0">
                    <a:pos x="849" y="15"/>
                  </a:cxn>
                  <a:cxn ang="0">
                    <a:pos x="878" y="20"/>
                  </a:cxn>
                  <a:cxn ang="0">
                    <a:pos x="883" y="45"/>
                  </a:cxn>
                  <a:cxn ang="0">
                    <a:pos x="829" y="141"/>
                  </a:cxn>
                  <a:cxn ang="0">
                    <a:pos x="771" y="267"/>
                  </a:cxn>
                  <a:cxn ang="0">
                    <a:pos x="737" y="352"/>
                  </a:cxn>
                  <a:cxn ang="0">
                    <a:pos x="693" y="458"/>
                  </a:cxn>
                  <a:cxn ang="0">
                    <a:pos x="650" y="574"/>
                  </a:cxn>
                  <a:cxn ang="0">
                    <a:pos x="630" y="654"/>
                  </a:cxn>
                  <a:cxn ang="0">
                    <a:pos x="597" y="816"/>
                  </a:cxn>
                  <a:cxn ang="0">
                    <a:pos x="567" y="946"/>
                  </a:cxn>
                  <a:cxn ang="0">
                    <a:pos x="538" y="1017"/>
                  </a:cxn>
                  <a:cxn ang="0">
                    <a:pos x="509" y="1027"/>
                  </a:cxn>
                  <a:cxn ang="0">
                    <a:pos x="490" y="1002"/>
                  </a:cxn>
                  <a:cxn ang="0">
                    <a:pos x="495" y="957"/>
                  </a:cxn>
                  <a:cxn ang="0">
                    <a:pos x="519" y="846"/>
                  </a:cxn>
                  <a:cxn ang="0">
                    <a:pos x="572" y="644"/>
                  </a:cxn>
                  <a:cxn ang="0">
                    <a:pos x="577" y="614"/>
                  </a:cxn>
                  <a:cxn ang="0">
                    <a:pos x="582" y="478"/>
                  </a:cxn>
                  <a:cxn ang="0">
                    <a:pos x="567" y="357"/>
                  </a:cxn>
                  <a:cxn ang="0">
                    <a:pos x="524" y="241"/>
                  </a:cxn>
                  <a:cxn ang="0">
                    <a:pos x="441" y="156"/>
                  </a:cxn>
                  <a:cxn ang="0">
                    <a:pos x="306" y="120"/>
                  </a:cxn>
                  <a:cxn ang="0">
                    <a:pos x="184" y="146"/>
                  </a:cxn>
                  <a:cxn ang="0">
                    <a:pos x="87" y="216"/>
                  </a:cxn>
                  <a:cxn ang="0">
                    <a:pos x="54" y="282"/>
                  </a:cxn>
                  <a:cxn ang="0">
                    <a:pos x="15" y="297"/>
                  </a:cxn>
                  <a:cxn ang="0">
                    <a:pos x="0" y="287"/>
                  </a:cxn>
                  <a:cxn ang="0">
                    <a:pos x="15" y="236"/>
                  </a:cxn>
                  <a:cxn ang="0">
                    <a:pos x="63" y="141"/>
                  </a:cxn>
                  <a:cxn ang="0">
                    <a:pos x="150" y="60"/>
                  </a:cxn>
                  <a:cxn ang="0">
                    <a:pos x="257" y="10"/>
                  </a:cxn>
                </a:cxnLst>
                <a:rect l="0" t="0" r="r" b="b"/>
                <a:pathLst>
                  <a:path w="883" h="1027">
                    <a:moveTo>
                      <a:pt x="320" y="0"/>
                    </a:moveTo>
                    <a:lnTo>
                      <a:pt x="388" y="10"/>
                    </a:lnTo>
                    <a:lnTo>
                      <a:pt x="446" y="40"/>
                    </a:lnTo>
                    <a:lnTo>
                      <a:pt x="495" y="85"/>
                    </a:lnTo>
                    <a:lnTo>
                      <a:pt x="533" y="141"/>
                    </a:lnTo>
                    <a:lnTo>
                      <a:pt x="563" y="201"/>
                    </a:lnTo>
                    <a:lnTo>
                      <a:pt x="587" y="267"/>
                    </a:lnTo>
                    <a:lnTo>
                      <a:pt x="606" y="332"/>
                    </a:lnTo>
                    <a:lnTo>
                      <a:pt x="616" y="387"/>
                    </a:lnTo>
                    <a:lnTo>
                      <a:pt x="621" y="438"/>
                    </a:lnTo>
                    <a:lnTo>
                      <a:pt x="626" y="473"/>
                    </a:lnTo>
                    <a:lnTo>
                      <a:pt x="630" y="473"/>
                    </a:lnTo>
                    <a:lnTo>
                      <a:pt x="664" y="387"/>
                    </a:lnTo>
                    <a:lnTo>
                      <a:pt x="698" y="307"/>
                    </a:lnTo>
                    <a:lnTo>
                      <a:pt x="737" y="226"/>
                    </a:lnTo>
                    <a:lnTo>
                      <a:pt x="771" y="151"/>
                    </a:lnTo>
                    <a:lnTo>
                      <a:pt x="800" y="90"/>
                    </a:lnTo>
                    <a:lnTo>
                      <a:pt x="824" y="45"/>
                    </a:lnTo>
                    <a:lnTo>
                      <a:pt x="834" y="20"/>
                    </a:lnTo>
                    <a:lnTo>
                      <a:pt x="849" y="15"/>
                    </a:lnTo>
                    <a:lnTo>
                      <a:pt x="868" y="15"/>
                    </a:lnTo>
                    <a:lnTo>
                      <a:pt x="878" y="20"/>
                    </a:lnTo>
                    <a:lnTo>
                      <a:pt x="883" y="25"/>
                    </a:lnTo>
                    <a:lnTo>
                      <a:pt x="883" y="45"/>
                    </a:lnTo>
                    <a:lnTo>
                      <a:pt x="878" y="50"/>
                    </a:lnTo>
                    <a:lnTo>
                      <a:pt x="829" y="141"/>
                    </a:lnTo>
                    <a:lnTo>
                      <a:pt x="795" y="211"/>
                    </a:lnTo>
                    <a:lnTo>
                      <a:pt x="771" y="267"/>
                    </a:lnTo>
                    <a:lnTo>
                      <a:pt x="752" y="312"/>
                    </a:lnTo>
                    <a:lnTo>
                      <a:pt x="737" y="352"/>
                    </a:lnTo>
                    <a:lnTo>
                      <a:pt x="718" y="403"/>
                    </a:lnTo>
                    <a:lnTo>
                      <a:pt x="693" y="458"/>
                    </a:lnTo>
                    <a:lnTo>
                      <a:pt x="669" y="518"/>
                    </a:lnTo>
                    <a:lnTo>
                      <a:pt x="650" y="574"/>
                    </a:lnTo>
                    <a:lnTo>
                      <a:pt x="635" y="624"/>
                    </a:lnTo>
                    <a:lnTo>
                      <a:pt x="630" y="654"/>
                    </a:lnTo>
                    <a:lnTo>
                      <a:pt x="616" y="740"/>
                    </a:lnTo>
                    <a:lnTo>
                      <a:pt x="597" y="816"/>
                    </a:lnTo>
                    <a:lnTo>
                      <a:pt x="582" y="891"/>
                    </a:lnTo>
                    <a:lnTo>
                      <a:pt x="567" y="946"/>
                    </a:lnTo>
                    <a:lnTo>
                      <a:pt x="553" y="992"/>
                    </a:lnTo>
                    <a:lnTo>
                      <a:pt x="538" y="1017"/>
                    </a:lnTo>
                    <a:lnTo>
                      <a:pt x="529" y="1027"/>
                    </a:lnTo>
                    <a:lnTo>
                      <a:pt x="509" y="1027"/>
                    </a:lnTo>
                    <a:lnTo>
                      <a:pt x="500" y="1022"/>
                    </a:lnTo>
                    <a:lnTo>
                      <a:pt x="490" y="1002"/>
                    </a:lnTo>
                    <a:lnTo>
                      <a:pt x="490" y="987"/>
                    </a:lnTo>
                    <a:lnTo>
                      <a:pt x="495" y="957"/>
                    </a:lnTo>
                    <a:lnTo>
                      <a:pt x="504" y="906"/>
                    </a:lnTo>
                    <a:lnTo>
                      <a:pt x="519" y="846"/>
                    </a:lnTo>
                    <a:lnTo>
                      <a:pt x="533" y="775"/>
                    </a:lnTo>
                    <a:lnTo>
                      <a:pt x="572" y="644"/>
                    </a:lnTo>
                    <a:lnTo>
                      <a:pt x="577" y="629"/>
                    </a:lnTo>
                    <a:lnTo>
                      <a:pt x="577" y="614"/>
                    </a:lnTo>
                    <a:lnTo>
                      <a:pt x="582" y="579"/>
                    </a:lnTo>
                    <a:lnTo>
                      <a:pt x="582" y="478"/>
                    </a:lnTo>
                    <a:lnTo>
                      <a:pt x="577" y="418"/>
                    </a:lnTo>
                    <a:lnTo>
                      <a:pt x="567" y="357"/>
                    </a:lnTo>
                    <a:lnTo>
                      <a:pt x="548" y="297"/>
                    </a:lnTo>
                    <a:lnTo>
                      <a:pt x="524" y="241"/>
                    </a:lnTo>
                    <a:lnTo>
                      <a:pt x="485" y="191"/>
                    </a:lnTo>
                    <a:lnTo>
                      <a:pt x="441" y="156"/>
                    </a:lnTo>
                    <a:lnTo>
                      <a:pt x="378" y="131"/>
                    </a:lnTo>
                    <a:lnTo>
                      <a:pt x="306" y="120"/>
                    </a:lnTo>
                    <a:lnTo>
                      <a:pt x="243" y="126"/>
                    </a:lnTo>
                    <a:lnTo>
                      <a:pt x="184" y="146"/>
                    </a:lnTo>
                    <a:lnTo>
                      <a:pt x="131" y="176"/>
                    </a:lnTo>
                    <a:lnTo>
                      <a:pt x="87" y="216"/>
                    </a:lnTo>
                    <a:lnTo>
                      <a:pt x="58" y="267"/>
                    </a:lnTo>
                    <a:lnTo>
                      <a:pt x="54" y="282"/>
                    </a:lnTo>
                    <a:lnTo>
                      <a:pt x="39" y="297"/>
                    </a:lnTo>
                    <a:lnTo>
                      <a:pt x="15" y="297"/>
                    </a:lnTo>
                    <a:lnTo>
                      <a:pt x="1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15" y="236"/>
                    </a:lnTo>
                    <a:lnTo>
                      <a:pt x="34" y="191"/>
                    </a:lnTo>
                    <a:lnTo>
                      <a:pt x="63" y="141"/>
                    </a:lnTo>
                    <a:lnTo>
                      <a:pt x="112" y="90"/>
                    </a:lnTo>
                    <a:lnTo>
                      <a:pt x="150" y="60"/>
                    </a:lnTo>
                    <a:lnTo>
                      <a:pt x="199" y="30"/>
                    </a:lnTo>
                    <a:lnTo>
                      <a:pt x="257" y="1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6" name="Freeform 40"/>
              <p:cNvSpPr>
                <a:spLocks noEditPoints="1"/>
              </p:cNvSpPr>
              <p:nvPr/>
            </p:nvSpPr>
            <p:spPr bwMode="auto">
              <a:xfrm>
                <a:off x="4291" y="3640"/>
                <a:ext cx="374" cy="745"/>
              </a:xfrm>
              <a:custGeom>
                <a:avLst/>
                <a:gdLst/>
                <a:ahLst/>
                <a:cxnLst>
                  <a:cxn ang="0">
                    <a:pos x="218" y="262"/>
                  </a:cxn>
                  <a:cxn ang="0">
                    <a:pos x="277" y="312"/>
                  </a:cxn>
                  <a:cxn ang="0">
                    <a:pos x="286" y="363"/>
                  </a:cxn>
                  <a:cxn ang="0">
                    <a:pos x="277" y="388"/>
                  </a:cxn>
                  <a:cxn ang="0">
                    <a:pos x="257" y="433"/>
                  </a:cxn>
                  <a:cxn ang="0">
                    <a:pos x="228" y="509"/>
                  </a:cxn>
                  <a:cxn ang="0">
                    <a:pos x="204" y="569"/>
                  </a:cxn>
                  <a:cxn ang="0">
                    <a:pos x="180" y="629"/>
                  </a:cxn>
                  <a:cxn ang="0">
                    <a:pos x="170" y="655"/>
                  </a:cxn>
                  <a:cxn ang="0">
                    <a:pos x="180" y="705"/>
                  </a:cxn>
                  <a:cxn ang="0">
                    <a:pos x="204" y="710"/>
                  </a:cxn>
                  <a:cxn ang="0">
                    <a:pos x="272" y="675"/>
                  </a:cxn>
                  <a:cxn ang="0">
                    <a:pos x="320" y="589"/>
                  </a:cxn>
                  <a:cxn ang="0">
                    <a:pos x="335" y="564"/>
                  </a:cxn>
                  <a:cxn ang="0">
                    <a:pos x="369" y="574"/>
                  </a:cxn>
                  <a:cxn ang="0">
                    <a:pos x="374" y="579"/>
                  </a:cxn>
                  <a:cxn ang="0">
                    <a:pos x="354" y="634"/>
                  </a:cxn>
                  <a:cxn ang="0">
                    <a:pos x="296" y="710"/>
                  </a:cxn>
                  <a:cxn ang="0">
                    <a:pos x="199" y="745"/>
                  </a:cxn>
                  <a:cxn ang="0">
                    <a:pos x="117" y="720"/>
                  </a:cxn>
                  <a:cxn ang="0">
                    <a:pos x="83" y="650"/>
                  </a:cxn>
                  <a:cxn ang="0">
                    <a:pos x="88" y="624"/>
                  </a:cxn>
                  <a:cxn ang="0">
                    <a:pos x="97" y="599"/>
                  </a:cxn>
                  <a:cxn ang="0">
                    <a:pos x="112" y="564"/>
                  </a:cxn>
                  <a:cxn ang="0">
                    <a:pos x="117" y="549"/>
                  </a:cxn>
                  <a:cxn ang="0">
                    <a:pos x="151" y="468"/>
                  </a:cxn>
                  <a:cxn ang="0">
                    <a:pos x="180" y="388"/>
                  </a:cxn>
                  <a:cxn ang="0">
                    <a:pos x="194" y="342"/>
                  </a:cxn>
                  <a:cxn ang="0">
                    <a:pos x="185" y="292"/>
                  </a:cxn>
                  <a:cxn ang="0">
                    <a:pos x="165" y="282"/>
                  </a:cxn>
                  <a:cxn ang="0">
                    <a:pos x="73" y="342"/>
                  </a:cxn>
                  <a:cxn ang="0">
                    <a:pos x="34" y="428"/>
                  </a:cxn>
                  <a:cxn ang="0">
                    <a:pos x="10" y="433"/>
                  </a:cxn>
                  <a:cxn ang="0">
                    <a:pos x="0" y="418"/>
                  </a:cxn>
                  <a:cxn ang="0">
                    <a:pos x="20" y="363"/>
                  </a:cxn>
                  <a:cxn ang="0">
                    <a:pos x="78" y="287"/>
                  </a:cxn>
                  <a:cxn ang="0">
                    <a:pos x="170" y="252"/>
                  </a:cxn>
                  <a:cxn ang="0">
                    <a:pos x="281" y="0"/>
                  </a:cxn>
                  <a:cxn ang="0">
                    <a:pos x="306" y="20"/>
                  </a:cxn>
                  <a:cxn ang="0">
                    <a:pos x="315" y="45"/>
                  </a:cxn>
                  <a:cxn ang="0">
                    <a:pos x="301" y="85"/>
                  </a:cxn>
                  <a:cxn ang="0">
                    <a:pos x="272" y="106"/>
                  </a:cxn>
                  <a:cxn ang="0">
                    <a:pos x="238" y="111"/>
                  </a:cxn>
                  <a:cxn ang="0">
                    <a:pos x="214" y="96"/>
                  </a:cxn>
                  <a:cxn ang="0">
                    <a:pos x="209" y="45"/>
                  </a:cxn>
                  <a:cxn ang="0">
                    <a:pos x="248" y="5"/>
                  </a:cxn>
                </a:cxnLst>
                <a:rect l="0" t="0" r="r" b="b"/>
                <a:pathLst>
                  <a:path w="374" h="745">
                    <a:moveTo>
                      <a:pt x="170" y="252"/>
                    </a:moveTo>
                    <a:lnTo>
                      <a:pt x="218" y="262"/>
                    </a:lnTo>
                    <a:lnTo>
                      <a:pt x="252" y="282"/>
                    </a:lnTo>
                    <a:lnTo>
                      <a:pt x="277" y="312"/>
                    </a:lnTo>
                    <a:lnTo>
                      <a:pt x="286" y="347"/>
                    </a:lnTo>
                    <a:lnTo>
                      <a:pt x="286" y="363"/>
                    </a:lnTo>
                    <a:lnTo>
                      <a:pt x="281" y="378"/>
                    </a:lnTo>
                    <a:lnTo>
                      <a:pt x="277" y="388"/>
                    </a:lnTo>
                    <a:lnTo>
                      <a:pt x="272" y="403"/>
                    </a:lnTo>
                    <a:lnTo>
                      <a:pt x="257" y="433"/>
                    </a:lnTo>
                    <a:lnTo>
                      <a:pt x="243" y="468"/>
                    </a:lnTo>
                    <a:lnTo>
                      <a:pt x="228" y="509"/>
                    </a:lnTo>
                    <a:lnTo>
                      <a:pt x="214" y="539"/>
                    </a:lnTo>
                    <a:lnTo>
                      <a:pt x="204" y="569"/>
                    </a:lnTo>
                    <a:lnTo>
                      <a:pt x="194" y="584"/>
                    </a:lnTo>
                    <a:lnTo>
                      <a:pt x="180" y="629"/>
                    </a:lnTo>
                    <a:lnTo>
                      <a:pt x="175" y="640"/>
                    </a:lnTo>
                    <a:lnTo>
                      <a:pt x="170" y="655"/>
                    </a:lnTo>
                    <a:lnTo>
                      <a:pt x="170" y="685"/>
                    </a:lnTo>
                    <a:lnTo>
                      <a:pt x="180" y="705"/>
                    </a:lnTo>
                    <a:lnTo>
                      <a:pt x="189" y="710"/>
                    </a:lnTo>
                    <a:lnTo>
                      <a:pt x="204" y="710"/>
                    </a:lnTo>
                    <a:lnTo>
                      <a:pt x="238" y="700"/>
                    </a:lnTo>
                    <a:lnTo>
                      <a:pt x="272" y="675"/>
                    </a:lnTo>
                    <a:lnTo>
                      <a:pt x="301" y="634"/>
                    </a:lnTo>
                    <a:lnTo>
                      <a:pt x="320" y="589"/>
                    </a:lnTo>
                    <a:lnTo>
                      <a:pt x="330" y="569"/>
                    </a:lnTo>
                    <a:lnTo>
                      <a:pt x="335" y="564"/>
                    </a:lnTo>
                    <a:lnTo>
                      <a:pt x="359" y="564"/>
                    </a:lnTo>
                    <a:lnTo>
                      <a:pt x="369" y="574"/>
                    </a:lnTo>
                    <a:lnTo>
                      <a:pt x="369" y="579"/>
                    </a:lnTo>
                    <a:lnTo>
                      <a:pt x="374" y="579"/>
                    </a:lnTo>
                    <a:lnTo>
                      <a:pt x="369" y="599"/>
                    </a:lnTo>
                    <a:lnTo>
                      <a:pt x="354" y="634"/>
                    </a:lnTo>
                    <a:lnTo>
                      <a:pt x="330" y="670"/>
                    </a:lnTo>
                    <a:lnTo>
                      <a:pt x="296" y="710"/>
                    </a:lnTo>
                    <a:lnTo>
                      <a:pt x="252" y="735"/>
                    </a:lnTo>
                    <a:lnTo>
                      <a:pt x="199" y="745"/>
                    </a:lnTo>
                    <a:lnTo>
                      <a:pt x="155" y="740"/>
                    </a:lnTo>
                    <a:lnTo>
                      <a:pt x="117" y="720"/>
                    </a:lnTo>
                    <a:lnTo>
                      <a:pt x="92" y="690"/>
                    </a:lnTo>
                    <a:lnTo>
                      <a:pt x="83" y="650"/>
                    </a:lnTo>
                    <a:lnTo>
                      <a:pt x="83" y="634"/>
                    </a:lnTo>
                    <a:lnTo>
                      <a:pt x="88" y="624"/>
                    </a:lnTo>
                    <a:lnTo>
                      <a:pt x="92" y="609"/>
                    </a:lnTo>
                    <a:lnTo>
                      <a:pt x="97" y="599"/>
                    </a:lnTo>
                    <a:lnTo>
                      <a:pt x="107" y="569"/>
                    </a:lnTo>
                    <a:lnTo>
                      <a:pt x="112" y="564"/>
                    </a:lnTo>
                    <a:lnTo>
                      <a:pt x="112" y="554"/>
                    </a:lnTo>
                    <a:lnTo>
                      <a:pt x="117" y="549"/>
                    </a:lnTo>
                    <a:lnTo>
                      <a:pt x="136" y="509"/>
                    </a:lnTo>
                    <a:lnTo>
                      <a:pt x="151" y="468"/>
                    </a:lnTo>
                    <a:lnTo>
                      <a:pt x="170" y="423"/>
                    </a:lnTo>
                    <a:lnTo>
                      <a:pt x="180" y="388"/>
                    </a:lnTo>
                    <a:lnTo>
                      <a:pt x="189" y="363"/>
                    </a:lnTo>
                    <a:lnTo>
                      <a:pt x="194" y="342"/>
                    </a:lnTo>
                    <a:lnTo>
                      <a:pt x="194" y="307"/>
                    </a:lnTo>
                    <a:lnTo>
                      <a:pt x="185" y="292"/>
                    </a:lnTo>
                    <a:lnTo>
                      <a:pt x="180" y="287"/>
                    </a:lnTo>
                    <a:lnTo>
                      <a:pt x="165" y="282"/>
                    </a:lnTo>
                    <a:lnTo>
                      <a:pt x="117" y="297"/>
                    </a:lnTo>
                    <a:lnTo>
                      <a:pt x="73" y="342"/>
                    </a:lnTo>
                    <a:lnTo>
                      <a:pt x="44" y="408"/>
                    </a:lnTo>
                    <a:lnTo>
                      <a:pt x="34" y="428"/>
                    </a:lnTo>
                    <a:lnTo>
                      <a:pt x="29" y="433"/>
                    </a:lnTo>
                    <a:lnTo>
                      <a:pt x="10" y="433"/>
                    </a:lnTo>
                    <a:lnTo>
                      <a:pt x="0" y="423"/>
                    </a:lnTo>
                    <a:lnTo>
                      <a:pt x="0" y="418"/>
                    </a:lnTo>
                    <a:lnTo>
                      <a:pt x="5" y="398"/>
                    </a:lnTo>
                    <a:lnTo>
                      <a:pt x="20" y="363"/>
                    </a:lnTo>
                    <a:lnTo>
                      <a:pt x="44" y="327"/>
                    </a:lnTo>
                    <a:lnTo>
                      <a:pt x="78" y="287"/>
                    </a:lnTo>
                    <a:lnTo>
                      <a:pt x="117" y="262"/>
                    </a:lnTo>
                    <a:lnTo>
                      <a:pt x="170" y="252"/>
                    </a:lnTo>
                    <a:close/>
                    <a:moveTo>
                      <a:pt x="267" y="0"/>
                    </a:moveTo>
                    <a:lnTo>
                      <a:pt x="281" y="0"/>
                    </a:lnTo>
                    <a:lnTo>
                      <a:pt x="296" y="10"/>
                    </a:lnTo>
                    <a:lnTo>
                      <a:pt x="306" y="20"/>
                    </a:lnTo>
                    <a:lnTo>
                      <a:pt x="315" y="35"/>
                    </a:lnTo>
                    <a:lnTo>
                      <a:pt x="315" y="45"/>
                    </a:lnTo>
                    <a:lnTo>
                      <a:pt x="311" y="65"/>
                    </a:lnTo>
                    <a:lnTo>
                      <a:pt x="301" y="85"/>
                    </a:lnTo>
                    <a:lnTo>
                      <a:pt x="291" y="96"/>
                    </a:lnTo>
                    <a:lnTo>
                      <a:pt x="272" y="106"/>
                    </a:lnTo>
                    <a:lnTo>
                      <a:pt x="252" y="111"/>
                    </a:lnTo>
                    <a:lnTo>
                      <a:pt x="238" y="111"/>
                    </a:lnTo>
                    <a:lnTo>
                      <a:pt x="223" y="106"/>
                    </a:lnTo>
                    <a:lnTo>
                      <a:pt x="214" y="96"/>
                    </a:lnTo>
                    <a:lnTo>
                      <a:pt x="204" y="65"/>
                    </a:lnTo>
                    <a:lnTo>
                      <a:pt x="209" y="45"/>
                    </a:lnTo>
                    <a:lnTo>
                      <a:pt x="218" y="25"/>
                    </a:lnTo>
                    <a:lnTo>
                      <a:pt x="248" y="5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auto">
              <a:xfrm>
                <a:off x="5149" y="3237"/>
                <a:ext cx="1309" cy="9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275" y="0"/>
                  </a:cxn>
                  <a:cxn ang="0">
                    <a:pos x="1295" y="10"/>
                  </a:cxn>
                  <a:cxn ang="0">
                    <a:pos x="1305" y="20"/>
                  </a:cxn>
                  <a:cxn ang="0">
                    <a:pos x="1309" y="30"/>
                  </a:cxn>
                  <a:cxn ang="0">
                    <a:pos x="1309" y="60"/>
                  </a:cxn>
                  <a:cxn ang="0">
                    <a:pos x="1305" y="71"/>
                  </a:cxn>
                  <a:cxn ang="0">
                    <a:pos x="1295" y="81"/>
                  </a:cxn>
                  <a:cxn ang="0">
                    <a:pos x="1275" y="91"/>
                  </a:cxn>
                  <a:cxn ang="0">
                    <a:pos x="34" y="91"/>
                  </a:cxn>
                  <a:cxn ang="0">
                    <a:pos x="15" y="81"/>
                  </a:cxn>
                  <a:cxn ang="0">
                    <a:pos x="5" y="71"/>
                  </a:cxn>
                  <a:cxn ang="0">
                    <a:pos x="0" y="60"/>
                  </a:cxn>
                  <a:cxn ang="0">
                    <a:pos x="0" y="30"/>
                  </a:cxn>
                  <a:cxn ang="0">
                    <a:pos x="10" y="15"/>
                  </a:cxn>
                  <a:cxn ang="0">
                    <a:pos x="15" y="10"/>
                  </a:cxn>
                  <a:cxn ang="0">
                    <a:pos x="44" y="0"/>
                  </a:cxn>
                </a:cxnLst>
                <a:rect l="0" t="0" r="r" b="b"/>
                <a:pathLst>
                  <a:path w="1309" h="91">
                    <a:moveTo>
                      <a:pt x="44" y="0"/>
                    </a:moveTo>
                    <a:lnTo>
                      <a:pt x="1275" y="0"/>
                    </a:lnTo>
                    <a:lnTo>
                      <a:pt x="1295" y="10"/>
                    </a:lnTo>
                    <a:lnTo>
                      <a:pt x="1305" y="20"/>
                    </a:lnTo>
                    <a:lnTo>
                      <a:pt x="1309" y="30"/>
                    </a:lnTo>
                    <a:lnTo>
                      <a:pt x="1309" y="60"/>
                    </a:lnTo>
                    <a:lnTo>
                      <a:pt x="1305" y="71"/>
                    </a:lnTo>
                    <a:lnTo>
                      <a:pt x="1295" y="81"/>
                    </a:lnTo>
                    <a:lnTo>
                      <a:pt x="1275" y="91"/>
                    </a:lnTo>
                    <a:lnTo>
                      <a:pt x="34" y="91"/>
                    </a:lnTo>
                    <a:lnTo>
                      <a:pt x="15" y="81"/>
                    </a:lnTo>
                    <a:lnTo>
                      <a:pt x="5" y="71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auto">
              <a:xfrm>
                <a:off x="6783" y="2310"/>
                <a:ext cx="1421" cy="1516"/>
              </a:xfrm>
              <a:custGeom>
                <a:avLst/>
                <a:gdLst/>
                <a:ahLst/>
                <a:cxnLst>
                  <a:cxn ang="0">
                    <a:pos x="422" y="0"/>
                  </a:cxn>
                  <a:cxn ang="0">
                    <a:pos x="1406" y="0"/>
                  </a:cxn>
                  <a:cxn ang="0">
                    <a:pos x="1416" y="5"/>
                  </a:cxn>
                  <a:cxn ang="0">
                    <a:pos x="1421" y="10"/>
                  </a:cxn>
                  <a:cxn ang="0">
                    <a:pos x="1421" y="41"/>
                  </a:cxn>
                  <a:cxn ang="0">
                    <a:pos x="1416" y="56"/>
                  </a:cxn>
                  <a:cxn ang="0">
                    <a:pos x="1416" y="41"/>
                  </a:cxn>
                  <a:cxn ang="0">
                    <a:pos x="218" y="1436"/>
                  </a:cxn>
                  <a:cxn ang="0">
                    <a:pos x="582" y="1436"/>
                  </a:cxn>
                  <a:cxn ang="0">
                    <a:pos x="694" y="1431"/>
                  </a:cxn>
                  <a:cxn ang="0">
                    <a:pos x="791" y="1410"/>
                  </a:cxn>
                  <a:cxn ang="0">
                    <a:pos x="873" y="1385"/>
                  </a:cxn>
                  <a:cxn ang="0">
                    <a:pos x="936" y="1345"/>
                  </a:cxn>
                  <a:cxn ang="0">
                    <a:pos x="994" y="1290"/>
                  </a:cxn>
                  <a:cxn ang="0">
                    <a:pos x="1038" y="1229"/>
                  </a:cxn>
                  <a:cxn ang="0">
                    <a:pos x="1077" y="1154"/>
                  </a:cxn>
                  <a:cxn ang="0">
                    <a:pos x="1115" y="1068"/>
                  </a:cxn>
                  <a:cxn ang="0">
                    <a:pos x="1144" y="972"/>
                  </a:cxn>
                  <a:cxn ang="0">
                    <a:pos x="1154" y="952"/>
                  </a:cxn>
                  <a:cxn ang="0">
                    <a:pos x="1159" y="937"/>
                  </a:cxn>
                  <a:cxn ang="0">
                    <a:pos x="1164" y="927"/>
                  </a:cxn>
                  <a:cxn ang="0">
                    <a:pos x="1174" y="917"/>
                  </a:cxn>
                  <a:cxn ang="0">
                    <a:pos x="1198" y="917"/>
                  </a:cxn>
                  <a:cxn ang="0">
                    <a:pos x="1207" y="927"/>
                  </a:cxn>
                  <a:cxn ang="0">
                    <a:pos x="1212" y="937"/>
                  </a:cxn>
                  <a:cxn ang="0">
                    <a:pos x="1212" y="952"/>
                  </a:cxn>
                  <a:cxn ang="0">
                    <a:pos x="1207" y="967"/>
                  </a:cxn>
                  <a:cxn ang="0">
                    <a:pos x="1207" y="977"/>
                  </a:cxn>
                  <a:cxn ang="0">
                    <a:pos x="1057" y="1471"/>
                  </a:cxn>
                  <a:cxn ang="0">
                    <a:pos x="1052" y="1486"/>
                  </a:cxn>
                  <a:cxn ang="0">
                    <a:pos x="1043" y="1501"/>
                  </a:cxn>
                  <a:cxn ang="0">
                    <a:pos x="1038" y="1511"/>
                  </a:cxn>
                  <a:cxn ang="0">
                    <a:pos x="1023" y="1511"/>
                  </a:cxn>
                  <a:cxn ang="0">
                    <a:pos x="1009" y="1516"/>
                  </a:cxn>
                  <a:cxn ang="0">
                    <a:pos x="20" y="1516"/>
                  </a:cxn>
                  <a:cxn ang="0">
                    <a:pos x="0" y="1506"/>
                  </a:cxn>
                  <a:cxn ang="0">
                    <a:pos x="0" y="1476"/>
                  </a:cxn>
                  <a:cxn ang="0">
                    <a:pos x="5" y="1466"/>
                  </a:cxn>
                  <a:cxn ang="0">
                    <a:pos x="5" y="1456"/>
                  </a:cxn>
                  <a:cxn ang="0">
                    <a:pos x="1207" y="61"/>
                  </a:cxn>
                  <a:cxn ang="0">
                    <a:pos x="858" y="61"/>
                  </a:cxn>
                  <a:cxn ang="0">
                    <a:pos x="742" y="66"/>
                  </a:cxn>
                  <a:cxn ang="0">
                    <a:pos x="645" y="86"/>
                  </a:cxn>
                  <a:cxn ang="0">
                    <a:pos x="567" y="121"/>
                  </a:cxn>
                  <a:cxn ang="0">
                    <a:pos x="500" y="166"/>
                  </a:cxn>
                  <a:cxn ang="0">
                    <a:pos x="446" y="227"/>
                  </a:cxn>
                  <a:cxn ang="0">
                    <a:pos x="398" y="297"/>
                  </a:cxn>
                  <a:cxn ang="0">
                    <a:pos x="364" y="383"/>
                  </a:cxn>
                  <a:cxn ang="0">
                    <a:pos x="330" y="474"/>
                  </a:cxn>
                  <a:cxn ang="0">
                    <a:pos x="325" y="484"/>
                  </a:cxn>
                  <a:cxn ang="0">
                    <a:pos x="320" y="489"/>
                  </a:cxn>
                  <a:cxn ang="0">
                    <a:pos x="301" y="499"/>
                  </a:cxn>
                  <a:cxn ang="0">
                    <a:pos x="286" y="499"/>
                  </a:cxn>
                  <a:cxn ang="0">
                    <a:pos x="281" y="494"/>
                  </a:cxn>
                  <a:cxn ang="0">
                    <a:pos x="277" y="484"/>
                  </a:cxn>
                  <a:cxn ang="0">
                    <a:pos x="272" y="479"/>
                  </a:cxn>
                  <a:cxn ang="0">
                    <a:pos x="272" y="454"/>
                  </a:cxn>
                  <a:cxn ang="0">
                    <a:pos x="277" y="443"/>
                  </a:cxn>
                  <a:cxn ang="0">
                    <a:pos x="393" y="41"/>
                  </a:cxn>
                  <a:cxn ang="0">
                    <a:pos x="398" y="25"/>
                  </a:cxn>
                  <a:cxn ang="0">
                    <a:pos x="408" y="10"/>
                  </a:cxn>
                  <a:cxn ang="0">
                    <a:pos x="412" y="5"/>
                  </a:cxn>
                  <a:cxn ang="0">
                    <a:pos x="422" y="0"/>
                  </a:cxn>
                </a:cxnLst>
                <a:rect l="0" t="0" r="r" b="b"/>
                <a:pathLst>
                  <a:path w="1421" h="1516">
                    <a:moveTo>
                      <a:pt x="422" y="0"/>
                    </a:moveTo>
                    <a:lnTo>
                      <a:pt x="1406" y="0"/>
                    </a:lnTo>
                    <a:lnTo>
                      <a:pt x="1416" y="5"/>
                    </a:lnTo>
                    <a:lnTo>
                      <a:pt x="1421" y="10"/>
                    </a:lnTo>
                    <a:lnTo>
                      <a:pt x="1421" y="41"/>
                    </a:lnTo>
                    <a:lnTo>
                      <a:pt x="1416" y="56"/>
                    </a:lnTo>
                    <a:lnTo>
                      <a:pt x="1416" y="41"/>
                    </a:lnTo>
                    <a:lnTo>
                      <a:pt x="218" y="1436"/>
                    </a:lnTo>
                    <a:lnTo>
                      <a:pt x="582" y="1436"/>
                    </a:lnTo>
                    <a:lnTo>
                      <a:pt x="694" y="1431"/>
                    </a:lnTo>
                    <a:lnTo>
                      <a:pt x="791" y="1410"/>
                    </a:lnTo>
                    <a:lnTo>
                      <a:pt x="873" y="1385"/>
                    </a:lnTo>
                    <a:lnTo>
                      <a:pt x="936" y="1345"/>
                    </a:lnTo>
                    <a:lnTo>
                      <a:pt x="994" y="1290"/>
                    </a:lnTo>
                    <a:lnTo>
                      <a:pt x="1038" y="1229"/>
                    </a:lnTo>
                    <a:lnTo>
                      <a:pt x="1077" y="1154"/>
                    </a:lnTo>
                    <a:lnTo>
                      <a:pt x="1115" y="1068"/>
                    </a:lnTo>
                    <a:lnTo>
                      <a:pt x="1144" y="972"/>
                    </a:lnTo>
                    <a:lnTo>
                      <a:pt x="1154" y="952"/>
                    </a:lnTo>
                    <a:lnTo>
                      <a:pt x="1159" y="937"/>
                    </a:lnTo>
                    <a:lnTo>
                      <a:pt x="1164" y="927"/>
                    </a:lnTo>
                    <a:lnTo>
                      <a:pt x="1174" y="917"/>
                    </a:lnTo>
                    <a:lnTo>
                      <a:pt x="1198" y="917"/>
                    </a:lnTo>
                    <a:lnTo>
                      <a:pt x="1207" y="927"/>
                    </a:lnTo>
                    <a:lnTo>
                      <a:pt x="1212" y="937"/>
                    </a:lnTo>
                    <a:lnTo>
                      <a:pt x="1212" y="952"/>
                    </a:lnTo>
                    <a:lnTo>
                      <a:pt x="1207" y="967"/>
                    </a:lnTo>
                    <a:lnTo>
                      <a:pt x="1207" y="977"/>
                    </a:lnTo>
                    <a:lnTo>
                      <a:pt x="1057" y="1471"/>
                    </a:lnTo>
                    <a:lnTo>
                      <a:pt x="1052" y="1486"/>
                    </a:lnTo>
                    <a:lnTo>
                      <a:pt x="1043" y="1501"/>
                    </a:lnTo>
                    <a:lnTo>
                      <a:pt x="1038" y="1511"/>
                    </a:lnTo>
                    <a:lnTo>
                      <a:pt x="1023" y="1511"/>
                    </a:lnTo>
                    <a:lnTo>
                      <a:pt x="1009" y="1516"/>
                    </a:lnTo>
                    <a:lnTo>
                      <a:pt x="20" y="1516"/>
                    </a:lnTo>
                    <a:lnTo>
                      <a:pt x="0" y="1506"/>
                    </a:lnTo>
                    <a:lnTo>
                      <a:pt x="0" y="1476"/>
                    </a:lnTo>
                    <a:lnTo>
                      <a:pt x="5" y="1466"/>
                    </a:lnTo>
                    <a:lnTo>
                      <a:pt x="5" y="1456"/>
                    </a:lnTo>
                    <a:lnTo>
                      <a:pt x="1207" y="61"/>
                    </a:lnTo>
                    <a:lnTo>
                      <a:pt x="858" y="61"/>
                    </a:lnTo>
                    <a:lnTo>
                      <a:pt x="742" y="66"/>
                    </a:lnTo>
                    <a:lnTo>
                      <a:pt x="645" y="86"/>
                    </a:lnTo>
                    <a:lnTo>
                      <a:pt x="567" y="121"/>
                    </a:lnTo>
                    <a:lnTo>
                      <a:pt x="500" y="166"/>
                    </a:lnTo>
                    <a:lnTo>
                      <a:pt x="446" y="227"/>
                    </a:lnTo>
                    <a:lnTo>
                      <a:pt x="398" y="297"/>
                    </a:lnTo>
                    <a:lnTo>
                      <a:pt x="364" y="383"/>
                    </a:lnTo>
                    <a:lnTo>
                      <a:pt x="330" y="474"/>
                    </a:lnTo>
                    <a:lnTo>
                      <a:pt x="325" y="484"/>
                    </a:lnTo>
                    <a:lnTo>
                      <a:pt x="320" y="489"/>
                    </a:lnTo>
                    <a:lnTo>
                      <a:pt x="301" y="499"/>
                    </a:lnTo>
                    <a:lnTo>
                      <a:pt x="286" y="499"/>
                    </a:lnTo>
                    <a:lnTo>
                      <a:pt x="281" y="494"/>
                    </a:lnTo>
                    <a:lnTo>
                      <a:pt x="277" y="484"/>
                    </a:lnTo>
                    <a:lnTo>
                      <a:pt x="272" y="479"/>
                    </a:lnTo>
                    <a:lnTo>
                      <a:pt x="272" y="454"/>
                    </a:lnTo>
                    <a:lnTo>
                      <a:pt x="277" y="443"/>
                    </a:lnTo>
                    <a:lnTo>
                      <a:pt x="393" y="41"/>
                    </a:lnTo>
                    <a:lnTo>
                      <a:pt x="398" y="25"/>
                    </a:lnTo>
                    <a:lnTo>
                      <a:pt x="408" y="10"/>
                    </a:lnTo>
                    <a:lnTo>
                      <a:pt x="412" y="5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auto">
              <a:xfrm>
                <a:off x="8189" y="3464"/>
                <a:ext cx="883" cy="1027"/>
              </a:xfrm>
              <a:custGeom>
                <a:avLst/>
                <a:gdLst/>
                <a:ahLst/>
                <a:cxnLst>
                  <a:cxn ang="0">
                    <a:pos x="388" y="10"/>
                  </a:cxn>
                  <a:cxn ang="0">
                    <a:pos x="495" y="85"/>
                  </a:cxn>
                  <a:cxn ang="0">
                    <a:pos x="563" y="201"/>
                  </a:cxn>
                  <a:cxn ang="0">
                    <a:pos x="606" y="332"/>
                  </a:cxn>
                  <a:cxn ang="0">
                    <a:pos x="621" y="438"/>
                  </a:cxn>
                  <a:cxn ang="0">
                    <a:pos x="631" y="473"/>
                  </a:cxn>
                  <a:cxn ang="0">
                    <a:pos x="698" y="307"/>
                  </a:cxn>
                  <a:cxn ang="0">
                    <a:pos x="771" y="151"/>
                  </a:cxn>
                  <a:cxn ang="0">
                    <a:pos x="824" y="45"/>
                  </a:cxn>
                  <a:cxn ang="0">
                    <a:pos x="849" y="15"/>
                  </a:cxn>
                  <a:cxn ang="0">
                    <a:pos x="878" y="20"/>
                  </a:cxn>
                  <a:cxn ang="0">
                    <a:pos x="883" y="45"/>
                  </a:cxn>
                  <a:cxn ang="0">
                    <a:pos x="829" y="141"/>
                  </a:cxn>
                  <a:cxn ang="0">
                    <a:pos x="771" y="267"/>
                  </a:cxn>
                  <a:cxn ang="0">
                    <a:pos x="737" y="352"/>
                  </a:cxn>
                  <a:cxn ang="0">
                    <a:pos x="694" y="458"/>
                  </a:cxn>
                  <a:cxn ang="0">
                    <a:pos x="650" y="574"/>
                  </a:cxn>
                  <a:cxn ang="0">
                    <a:pos x="631" y="654"/>
                  </a:cxn>
                  <a:cxn ang="0">
                    <a:pos x="597" y="816"/>
                  </a:cxn>
                  <a:cxn ang="0">
                    <a:pos x="567" y="946"/>
                  </a:cxn>
                  <a:cxn ang="0">
                    <a:pos x="538" y="1017"/>
                  </a:cxn>
                  <a:cxn ang="0">
                    <a:pos x="509" y="1027"/>
                  </a:cxn>
                  <a:cxn ang="0">
                    <a:pos x="490" y="1002"/>
                  </a:cxn>
                  <a:cxn ang="0">
                    <a:pos x="495" y="957"/>
                  </a:cxn>
                  <a:cxn ang="0">
                    <a:pos x="519" y="846"/>
                  </a:cxn>
                  <a:cxn ang="0">
                    <a:pos x="572" y="644"/>
                  </a:cxn>
                  <a:cxn ang="0">
                    <a:pos x="577" y="614"/>
                  </a:cxn>
                  <a:cxn ang="0">
                    <a:pos x="582" y="478"/>
                  </a:cxn>
                  <a:cxn ang="0">
                    <a:pos x="567" y="357"/>
                  </a:cxn>
                  <a:cxn ang="0">
                    <a:pos x="524" y="241"/>
                  </a:cxn>
                  <a:cxn ang="0">
                    <a:pos x="441" y="156"/>
                  </a:cxn>
                  <a:cxn ang="0">
                    <a:pos x="306" y="120"/>
                  </a:cxn>
                  <a:cxn ang="0">
                    <a:pos x="184" y="146"/>
                  </a:cxn>
                  <a:cxn ang="0">
                    <a:pos x="88" y="216"/>
                  </a:cxn>
                  <a:cxn ang="0">
                    <a:pos x="54" y="282"/>
                  </a:cxn>
                  <a:cxn ang="0">
                    <a:pos x="15" y="297"/>
                  </a:cxn>
                  <a:cxn ang="0">
                    <a:pos x="0" y="287"/>
                  </a:cxn>
                  <a:cxn ang="0">
                    <a:pos x="15" y="236"/>
                  </a:cxn>
                  <a:cxn ang="0">
                    <a:pos x="63" y="141"/>
                  </a:cxn>
                  <a:cxn ang="0">
                    <a:pos x="151" y="60"/>
                  </a:cxn>
                  <a:cxn ang="0">
                    <a:pos x="257" y="10"/>
                  </a:cxn>
                </a:cxnLst>
                <a:rect l="0" t="0" r="r" b="b"/>
                <a:pathLst>
                  <a:path w="883" h="1027">
                    <a:moveTo>
                      <a:pt x="320" y="0"/>
                    </a:moveTo>
                    <a:lnTo>
                      <a:pt x="388" y="10"/>
                    </a:lnTo>
                    <a:lnTo>
                      <a:pt x="446" y="40"/>
                    </a:lnTo>
                    <a:lnTo>
                      <a:pt x="495" y="85"/>
                    </a:lnTo>
                    <a:lnTo>
                      <a:pt x="534" y="141"/>
                    </a:lnTo>
                    <a:lnTo>
                      <a:pt x="563" y="201"/>
                    </a:lnTo>
                    <a:lnTo>
                      <a:pt x="587" y="267"/>
                    </a:lnTo>
                    <a:lnTo>
                      <a:pt x="606" y="332"/>
                    </a:lnTo>
                    <a:lnTo>
                      <a:pt x="616" y="387"/>
                    </a:lnTo>
                    <a:lnTo>
                      <a:pt x="621" y="438"/>
                    </a:lnTo>
                    <a:lnTo>
                      <a:pt x="626" y="473"/>
                    </a:lnTo>
                    <a:lnTo>
                      <a:pt x="631" y="473"/>
                    </a:lnTo>
                    <a:lnTo>
                      <a:pt x="664" y="387"/>
                    </a:lnTo>
                    <a:lnTo>
                      <a:pt x="698" y="307"/>
                    </a:lnTo>
                    <a:lnTo>
                      <a:pt x="737" y="226"/>
                    </a:lnTo>
                    <a:lnTo>
                      <a:pt x="771" y="151"/>
                    </a:lnTo>
                    <a:lnTo>
                      <a:pt x="800" y="90"/>
                    </a:lnTo>
                    <a:lnTo>
                      <a:pt x="824" y="45"/>
                    </a:lnTo>
                    <a:lnTo>
                      <a:pt x="834" y="20"/>
                    </a:lnTo>
                    <a:lnTo>
                      <a:pt x="849" y="15"/>
                    </a:lnTo>
                    <a:lnTo>
                      <a:pt x="868" y="15"/>
                    </a:lnTo>
                    <a:lnTo>
                      <a:pt x="878" y="20"/>
                    </a:lnTo>
                    <a:lnTo>
                      <a:pt x="883" y="25"/>
                    </a:lnTo>
                    <a:lnTo>
                      <a:pt x="883" y="45"/>
                    </a:lnTo>
                    <a:lnTo>
                      <a:pt x="878" y="50"/>
                    </a:lnTo>
                    <a:lnTo>
                      <a:pt x="829" y="141"/>
                    </a:lnTo>
                    <a:lnTo>
                      <a:pt x="795" y="211"/>
                    </a:lnTo>
                    <a:lnTo>
                      <a:pt x="771" y="267"/>
                    </a:lnTo>
                    <a:lnTo>
                      <a:pt x="752" y="312"/>
                    </a:lnTo>
                    <a:lnTo>
                      <a:pt x="737" y="352"/>
                    </a:lnTo>
                    <a:lnTo>
                      <a:pt x="718" y="403"/>
                    </a:lnTo>
                    <a:lnTo>
                      <a:pt x="694" y="458"/>
                    </a:lnTo>
                    <a:lnTo>
                      <a:pt x="669" y="518"/>
                    </a:lnTo>
                    <a:lnTo>
                      <a:pt x="650" y="574"/>
                    </a:lnTo>
                    <a:lnTo>
                      <a:pt x="635" y="624"/>
                    </a:lnTo>
                    <a:lnTo>
                      <a:pt x="631" y="654"/>
                    </a:lnTo>
                    <a:lnTo>
                      <a:pt x="616" y="740"/>
                    </a:lnTo>
                    <a:lnTo>
                      <a:pt x="597" y="816"/>
                    </a:lnTo>
                    <a:lnTo>
                      <a:pt x="582" y="891"/>
                    </a:lnTo>
                    <a:lnTo>
                      <a:pt x="567" y="946"/>
                    </a:lnTo>
                    <a:lnTo>
                      <a:pt x="553" y="992"/>
                    </a:lnTo>
                    <a:lnTo>
                      <a:pt x="538" y="1017"/>
                    </a:lnTo>
                    <a:lnTo>
                      <a:pt x="529" y="1027"/>
                    </a:lnTo>
                    <a:lnTo>
                      <a:pt x="509" y="1027"/>
                    </a:lnTo>
                    <a:lnTo>
                      <a:pt x="500" y="1022"/>
                    </a:lnTo>
                    <a:lnTo>
                      <a:pt x="490" y="1002"/>
                    </a:lnTo>
                    <a:lnTo>
                      <a:pt x="490" y="987"/>
                    </a:lnTo>
                    <a:lnTo>
                      <a:pt x="495" y="957"/>
                    </a:lnTo>
                    <a:lnTo>
                      <a:pt x="504" y="906"/>
                    </a:lnTo>
                    <a:lnTo>
                      <a:pt x="519" y="846"/>
                    </a:lnTo>
                    <a:lnTo>
                      <a:pt x="534" y="775"/>
                    </a:lnTo>
                    <a:lnTo>
                      <a:pt x="572" y="644"/>
                    </a:lnTo>
                    <a:lnTo>
                      <a:pt x="577" y="629"/>
                    </a:lnTo>
                    <a:lnTo>
                      <a:pt x="577" y="614"/>
                    </a:lnTo>
                    <a:lnTo>
                      <a:pt x="582" y="579"/>
                    </a:lnTo>
                    <a:lnTo>
                      <a:pt x="582" y="478"/>
                    </a:lnTo>
                    <a:lnTo>
                      <a:pt x="577" y="418"/>
                    </a:lnTo>
                    <a:lnTo>
                      <a:pt x="567" y="357"/>
                    </a:lnTo>
                    <a:lnTo>
                      <a:pt x="548" y="297"/>
                    </a:lnTo>
                    <a:lnTo>
                      <a:pt x="524" y="241"/>
                    </a:lnTo>
                    <a:lnTo>
                      <a:pt x="485" y="191"/>
                    </a:lnTo>
                    <a:lnTo>
                      <a:pt x="441" y="156"/>
                    </a:lnTo>
                    <a:lnTo>
                      <a:pt x="378" y="131"/>
                    </a:lnTo>
                    <a:lnTo>
                      <a:pt x="306" y="120"/>
                    </a:lnTo>
                    <a:lnTo>
                      <a:pt x="243" y="126"/>
                    </a:lnTo>
                    <a:lnTo>
                      <a:pt x="184" y="146"/>
                    </a:lnTo>
                    <a:lnTo>
                      <a:pt x="131" y="176"/>
                    </a:lnTo>
                    <a:lnTo>
                      <a:pt x="88" y="216"/>
                    </a:lnTo>
                    <a:lnTo>
                      <a:pt x="58" y="267"/>
                    </a:lnTo>
                    <a:lnTo>
                      <a:pt x="54" y="282"/>
                    </a:lnTo>
                    <a:lnTo>
                      <a:pt x="39" y="297"/>
                    </a:lnTo>
                    <a:lnTo>
                      <a:pt x="15" y="297"/>
                    </a:lnTo>
                    <a:lnTo>
                      <a:pt x="1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15" y="236"/>
                    </a:lnTo>
                    <a:lnTo>
                      <a:pt x="34" y="191"/>
                    </a:lnTo>
                    <a:lnTo>
                      <a:pt x="63" y="141"/>
                    </a:lnTo>
                    <a:lnTo>
                      <a:pt x="112" y="90"/>
                    </a:lnTo>
                    <a:lnTo>
                      <a:pt x="151" y="60"/>
                    </a:lnTo>
                    <a:lnTo>
                      <a:pt x="199" y="30"/>
                    </a:lnTo>
                    <a:lnTo>
                      <a:pt x="257" y="1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0" name="Freeform 44"/>
              <p:cNvSpPr>
                <a:spLocks noEditPoints="1"/>
              </p:cNvSpPr>
              <p:nvPr/>
            </p:nvSpPr>
            <p:spPr bwMode="auto">
              <a:xfrm>
                <a:off x="9086" y="3640"/>
                <a:ext cx="495" cy="967"/>
              </a:xfrm>
              <a:custGeom>
                <a:avLst/>
                <a:gdLst/>
                <a:ahLst/>
                <a:cxnLst>
                  <a:cxn ang="0">
                    <a:pos x="378" y="262"/>
                  </a:cxn>
                  <a:cxn ang="0">
                    <a:pos x="446" y="317"/>
                  </a:cxn>
                  <a:cxn ang="0">
                    <a:pos x="456" y="383"/>
                  </a:cxn>
                  <a:cxn ang="0">
                    <a:pos x="359" y="791"/>
                  </a:cxn>
                  <a:cxn ang="0">
                    <a:pos x="296" y="896"/>
                  </a:cxn>
                  <a:cxn ang="0">
                    <a:pos x="204" y="952"/>
                  </a:cxn>
                  <a:cxn ang="0">
                    <a:pos x="117" y="967"/>
                  </a:cxn>
                  <a:cxn ang="0">
                    <a:pos x="34" y="947"/>
                  </a:cxn>
                  <a:cxn ang="0">
                    <a:pos x="0" y="891"/>
                  </a:cxn>
                  <a:cxn ang="0">
                    <a:pos x="10" y="856"/>
                  </a:cxn>
                  <a:cxn ang="0">
                    <a:pos x="44" y="821"/>
                  </a:cxn>
                  <a:cxn ang="0">
                    <a:pos x="92" y="826"/>
                  </a:cxn>
                  <a:cxn ang="0">
                    <a:pos x="107" y="846"/>
                  </a:cxn>
                  <a:cxn ang="0">
                    <a:pos x="112" y="871"/>
                  </a:cxn>
                  <a:cxn ang="0">
                    <a:pos x="102" y="896"/>
                  </a:cxn>
                  <a:cxn ang="0">
                    <a:pos x="78" y="922"/>
                  </a:cxn>
                  <a:cxn ang="0">
                    <a:pos x="92" y="927"/>
                  </a:cxn>
                  <a:cxn ang="0">
                    <a:pos x="165" y="917"/>
                  </a:cxn>
                  <a:cxn ang="0">
                    <a:pos x="243" y="846"/>
                  </a:cxn>
                  <a:cxn ang="0">
                    <a:pos x="267" y="796"/>
                  </a:cxn>
                  <a:cxn ang="0">
                    <a:pos x="369" y="373"/>
                  </a:cxn>
                  <a:cxn ang="0">
                    <a:pos x="364" y="322"/>
                  </a:cxn>
                  <a:cxn ang="0">
                    <a:pos x="349" y="302"/>
                  </a:cxn>
                  <a:cxn ang="0">
                    <a:pos x="325" y="292"/>
                  </a:cxn>
                  <a:cxn ang="0">
                    <a:pos x="267" y="307"/>
                  </a:cxn>
                  <a:cxn ang="0">
                    <a:pos x="199" y="368"/>
                  </a:cxn>
                  <a:cxn ang="0">
                    <a:pos x="150" y="438"/>
                  </a:cxn>
                  <a:cxn ang="0">
                    <a:pos x="121" y="428"/>
                  </a:cxn>
                  <a:cxn ang="0">
                    <a:pos x="126" y="403"/>
                  </a:cxn>
                  <a:cxn ang="0">
                    <a:pos x="175" y="332"/>
                  </a:cxn>
                  <a:cxn ang="0">
                    <a:pos x="267" y="267"/>
                  </a:cxn>
                  <a:cxn ang="0">
                    <a:pos x="446" y="0"/>
                  </a:cxn>
                  <a:cxn ang="0">
                    <a:pos x="480" y="10"/>
                  </a:cxn>
                  <a:cxn ang="0">
                    <a:pos x="495" y="35"/>
                  </a:cxn>
                  <a:cxn ang="0">
                    <a:pos x="475" y="91"/>
                  </a:cxn>
                  <a:cxn ang="0">
                    <a:pos x="446" y="106"/>
                  </a:cxn>
                  <a:cxn ang="0">
                    <a:pos x="412" y="111"/>
                  </a:cxn>
                  <a:cxn ang="0">
                    <a:pos x="393" y="96"/>
                  </a:cxn>
                  <a:cxn ang="0">
                    <a:pos x="383" y="65"/>
                  </a:cxn>
                  <a:cxn ang="0">
                    <a:pos x="407" y="15"/>
                  </a:cxn>
                  <a:cxn ang="0">
                    <a:pos x="446" y="0"/>
                  </a:cxn>
                </a:cxnLst>
                <a:rect l="0" t="0" r="r" b="b"/>
                <a:pathLst>
                  <a:path w="495" h="967">
                    <a:moveTo>
                      <a:pt x="325" y="257"/>
                    </a:moveTo>
                    <a:lnTo>
                      <a:pt x="378" y="262"/>
                    </a:lnTo>
                    <a:lnTo>
                      <a:pt x="417" y="287"/>
                    </a:lnTo>
                    <a:lnTo>
                      <a:pt x="446" y="317"/>
                    </a:lnTo>
                    <a:lnTo>
                      <a:pt x="456" y="363"/>
                    </a:lnTo>
                    <a:lnTo>
                      <a:pt x="456" y="383"/>
                    </a:lnTo>
                    <a:lnTo>
                      <a:pt x="451" y="398"/>
                    </a:lnTo>
                    <a:lnTo>
                      <a:pt x="359" y="791"/>
                    </a:lnTo>
                    <a:lnTo>
                      <a:pt x="335" y="851"/>
                    </a:lnTo>
                    <a:lnTo>
                      <a:pt x="296" y="896"/>
                    </a:lnTo>
                    <a:lnTo>
                      <a:pt x="252" y="932"/>
                    </a:lnTo>
                    <a:lnTo>
                      <a:pt x="204" y="952"/>
                    </a:lnTo>
                    <a:lnTo>
                      <a:pt x="155" y="962"/>
                    </a:lnTo>
                    <a:lnTo>
                      <a:pt x="117" y="967"/>
                    </a:lnTo>
                    <a:lnTo>
                      <a:pt x="68" y="962"/>
                    </a:lnTo>
                    <a:lnTo>
                      <a:pt x="34" y="947"/>
                    </a:lnTo>
                    <a:lnTo>
                      <a:pt x="10" y="922"/>
                    </a:lnTo>
                    <a:lnTo>
                      <a:pt x="0" y="891"/>
                    </a:lnTo>
                    <a:lnTo>
                      <a:pt x="0" y="871"/>
                    </a:lnTo>
                    <a:lnTo>
                      <a:pt x="10" y="856"/>
                    </a:lnTo>
                    <a:lnTo>
                      <a:pt x="15" y="841"/>
                    </a:lnTo>
                    <a:lnTo>
                      <a:pt x="44" y="821"/>
                    </a:lnTo>
                    <a:lnTo>
                      <a:pt x="78" y="821"/>
                    </a:lnTo>
                    <a:lnTo>
                      <a:pt x="92" y="826"/>
                    </a:lnTo>
                    <a:lnTo>
                      <a:pt x="102" y="836"/>
                    </a:lnTo>
                    <a:lnTo>
                      <a:pt x="107" y="846"/>
                    </a:lnTo>
                    <a:lnTo>
                      <a:pt x="112" y="851"/>
                    </a:lnTo>
                    <a:lnTo>
                      <a:pt x="112" y="871"/>
                    </a:lnTo>
                    <a:lnTo>
                      <a:pt x="107" y="886"/>
                    </a:lnTo>
                    <a:lnTo>
                      <a:pt x="102" y="896"/>
                    </a:lnTo>
                    <a:lnTo>
                      <a:pt x="92" y="912"/>
                    </a:lnTo>
                    <a:lnTo>
                      <a:pt x="78" y="922"/>
                    </a:lnTo>
                    <a:lnTo>
                      <a:pt x="87" y="922"/>
                    </a:lnTo>
                    <a:lnTo>
                      <a:pt x="92" y="927"/>
                    </a:lnTo>
                    <a:lnTo>
                      <a:pt x="117" y="927"/>
                    </a:lnTo>
                    <a:lnTo>
                      <a:pt x="165" y="917"/>
                    </a:lnTo>
                    <a:lnTo>
                      <a:pt x="209" y="886"/>
                    </a:lnTo>
                    <a:lnTo>
                      <a:pt x="243" y="846"/>
                    </a:lnTo>
                    <a:lnTo>
                      <a:pt x="267" y="786"/>
                    </a:lnTo>
                    <a:lnTo>
                      <a:pt x="267" y="796"/>
                    </a:lnTo>
                    <a:lnTo>
                      <a:pt x="364" y="383"/>
                    </a:lnTo>
                    <a:lnTo>
                      <a:pt x="369" y="373"/>
                    </a:lnTo>
                    <a:lnTo>
                      <a:pt x="369" y="332"/>
                    </a:lnTo>
                    <a:lnTo>
                      <a:pt x="364" y="322"/>
                    </a:lnTo>
                    <a:lnTo>
                      <a:pt x="359" y="307"/>
                    </a:lnTo>
                    <a:lnTo>
                      <a:pt x="349" y="302"/>
                    </a:lnTo>
                    <a:lnTo>
                      <a:pt x="340" y="292"/>
                    </a:lnTo>
                    <a:lnTo>
                      <a:pt x="325" y="292"/>
                    </a:lnTo>
                    <a:lnTo>
                      <a:pt x="296" y="297"/>
                    </a:lnTo>
                    <a:lnTo>
                      <a:pt x="267" y="307"/>
                    </a:lnTo>
                    <a:lnTo>
                      <a:pt x="233" y="327"/>
                    </a:lnTo>
                    <a:lnTo>
                      <a:pt x="199" y="368"/>
                    </a:lnTo>
                    <a:lnTo>
                      <a:pt x="165" y="423"/>
                    </a:lnTo>
                    <a:lnTo>
                      <a:pt x="150" y="438"/>
                    </a:lnTo>
                    <a:lnTo>
                      <a:pt x="131" y="438"/>
                    </a:lnTo>
                    <a:lnTo>
                      <a:pt x="121" y="428"/>
                    </a:lnTo>
                    <a:lnTo>
                      <a:pt x="121" y="423"/>
                    </a:lnTo>
                    <a:lnTo>
                      <a:pt x="126" y="403"/>
                    </a:lnTo>
                    <a:lnTo>
                      <a:pt x="146" y="373"/>
                    </a:lnTo>
                    <a:lnTo>
                      <a:pt x="175" y="332"/>
                    </a:lnTo>
                    <a:lnTo>
                      <a:pt x="218" y="297"/>
                    </a:lnTo>
                    <a:lnTo>
                      <a:pt x="267" y="267"/>
                    </a:lnTo>
                    <a:lnTo>
                      <a:pt x="325" y="257"/>
                    </a:lnTo>
                    <a:close/>
                    <a:moveTo>
                      <a:pt x="446" y="0"/>
                    </a:moveTo>
                    <a:lnTo>
                      <a:pt x="466" y="0"/>
                    </a:lnTo>
                    <a:lnTo>
                      <a:pt x="480" y="10"/>
                    </a:lnTo>
                    <a:lnTo>
                      <a:pt x="485" y="20"/>
                    </a:lnTo>
                    <a:lnTo>
                      <a:pt x="495" y="35"/>
                    </a:lnTo>
                    <a:lnTo>
                      <a:pt x="495" y="60"/>
                    </a:lnTo>
                    <a:lnTo>
                      <a:pt x="475" y="91"/>
                    </a:lnTo>
                    <a:lnTo>
                      <a:pt x="461" y="101"/>
                    </a:lnTo>
                    <a:lnTo>
                      <a:pt x="446" y="106"/>
                    </a:lnTo>
                    <a:lnTo>
                      <a:pt x="427" y="111"/>
                    </a:lnTo>
                    <a:lnTo>
                      <a:pt x="412" y="111"/>
                    </a:lnTo>
                    <a:lnTo>
                      <a:pt x="403" y="106"/>
                    </a:lnTo>
                    <a:lnTo>
                      <a:pt x="393" y="96"/>
                    </a:lnTo>
                    <a:lnTo>
                      <a:pt x="383" y="80"/>
                    </a:lnTo>
                    <a:lnTo>
                      <a:pt x="383" y="65"/>
                    </a:lnTo>
                    <a:lnTo>
                      <a:pt x="388" y="45"/>
                    </a:lnTo>
                    <a:lnTo>
                      <a:pt x="407" y="15"/>
                    </a:lnTo>
                    <a:lnTo>
                      <a:pt x="427" y="5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1" name="Freeform 45"/>
              <p:cNvSpPr>
                <a:spLocks noEditPoints="1"/>
              </p:cNvSpPr>
              <p:nvPr/>
            </p:nvSpPr>
            <p:spPr bwMode="auto">
              <a:xfrm>
                <a:off x="10667" y="3020"/>
                <a:ext cx="1430" cy="519"/>
              </a:xfrm>
              <a:custGeom>
                <a:avLst/>
                <a:gdLst/>
                <a:ahLst/>
                <a:cxnLst>
                  <a:cxn ang="0">
                    <a:pos x="38" y="434"/>
                  </a:cxn>
                  <a:cxn ang="0">
                    <a:pos x="1396" y="434"/>
                  </a:cxn>
                  <a:cxn ang="0">
                    <a:pos x="1415" y="444"/>
                  </a:cxn>
                  <a:cxn ang="0">
                    <a:pos x="1425" y="454"/>
                  </a:cxn>
                  <a:cxn ang="0">
                    <a:pos x="1430" y="464"/>
                  </a:cxn>
                  <a:cxn ang="0">
                    <a:pos x="1430" y="494"/>
                  </a:cxn>
                  <a:cxn ang="0">
                    <a:pos x="1425" y="504"/>
                  </a:cxn>
                  <a:cxn ang="0">
                    <a:pos x="1406" y="514"/>
                  </a:cxn>
                  <a:cxn ang="0">
                    <a:pos x="1391" y="519"/>
                  </a:cxn>
                  <a:cxn ang="0">
                    <a:pos x="43" y="519"/>
                  </a:cxn>
                  <a:cxn ang="0">
                    <a:pos x="29" y="514"/>
                  </a:cxn>
                  <a:cxn ang="0">
                    <a:pos x="19" y="514"/>
                  </a:cxn>
                  <a:cxn ang="0">
                    <a:pos x="0" y="494"/>
                  </a:cxn>
                  <a:cxn ang="0">
                    <a:pos x="0" y="464"/>
                  </a:cxn>
                  <a:cxn ang="0">
                    <a:pos x="9" y="454"/>
                  </a:cxn>
                  <a:cxn ang="0">
                    <a:pos x="14" y="444"/>
                  </a:cxn>
                  <a:cxn ang="0">
                    <a:pos x="24" y="439"/>
                  </a:cxn>
                  <a:cxn ang="0">
                    <a:pos x="38" y="434"/>
                  </a:cxn>
                  <a:cxn ang="0">
                    <a:pos x="38" y="0"/>
                  </a:cxn>
                  <a:cxn ang="0">
                    <a:pos x="1386" y="0"/>
                  </a:cxn>
                  <a:cxn ang="0">
                    <a:pos x="1401" y="5"/>
                  </a:cxn>
                  <a:cxn ang="0">
                    <a:pos x="1410" y="5"/>
                  </a:cxn>
                  <a:cxn ang="0">
                    <a:pos x="1430" y="26"/>
                  </a:cxn>
                  <a:cxn ang="0">
                    <a:pos x="1430" y="56"/>
                  </a:cxn>
                  <a:cxn ang="0">
                    <a:pos x="1425" y="66"/>
                  </a:cxn>
                  <a:cxn ang="0">
                    <a:pos x="1415" y="76"/>
                  </a:cxn>
                  <a:cxn ang="0">
                    <a:pos x="1396" y="86"/>
                  </a:cxn>
                  <a:cxn ang="0">
                    <a:pos x="34" y="86"/>
                  </a:cxn>
                  <a:cxn ang="0">
                    <a:pos x="14" y="76"/>
                  </a:cxn>
                  <a:cxn ang="0">
                    <a:pos x="4" y="66"/>
                  </a:cxn>
                  <a:cxn ang="0">
                    <a:pos x="0" y="56"/>
                  </a:cxn>
                  <a:cxn ang="0">
                    <a:pos x="0" y="26"/>
                  </a:cxn>
                  <a:cxn ang="0">
                    <a:pos x="14" y="11"/>
                  </a:cxn>
                  <a:cxn ang="0">
                    <a:pos x="24" y="5"/>
                  </a:cxn>
                  <a:cxn ang="0">
                    <a:pos x="38" y="0"/>
                  </a:cxn>
                </a:cxnLst>
                <a:rect l="0" t="0" r="r" b="b"/>
                <a:pathLst>
                  <a:path w="1430" h="519">
                    <a:moveTo>
                      <a:pt x="38" y="434"/>
                    </a:moveTo>
                    <a:lnTo>
                      <a:pt x="1396" y="434"/>
                    </a:lnTo>
                    <a:lnTo>
                      <a:pt x="1415" y="444"/>
                    </a:lnTo>
                    <a:lnTo>
                      <a:pt x="1425" y="454"/>
                    </a:lnTo>
                    <a:lnTo>
                      <a:pt x="1430" y="464"/>
                    </a:lnTo>
                    <a:lnTo>
                      <a:pt x="1430" y="494"/>
                    </a:lnTo>
                    <a:lnTo>
                      <a:pt x="1425" y="504"/>
                    </a:lnTo>
                    <a:lnTo>
                      <a:pt x="1406" y="514"/>
                    </a:lnTo>
                    <a:lnTo>
                      <a:pt x="1391" y="519"/>
                    </a:lnTo>
                    <a:lnTo>
                      <a:pt x="43" y="519"/>
                    </a:lnTo>
                    <a:lnTo>
                      <a:pt x="29" y="514"/>
                    </a:lnTo>
                    <a:lnTo>
                      <a:pt x="19" y="514"/>
                    </a:lnTo>
                    <a:lnTo>
                      <a:pt x="0" y="494"/>
                    </a:lnTo>
                    <a:lnTo>
                      <a:pt x="0" y="464"/>
                    </a:lnTo>
                    <a:lnTo>
                      <a:pt x="9" y="454"/>
                    </a:lnTo>
                    <a:lnTo>
                      <a:pt x="14" y="444"/>
                    </a:lnTo>
                    <a:lnTo>
                      <a:pt x="24" y="439"/>
                    </a:lnTo>
                    <a:lnTo>
                      <a:pt x="38" y="434"/>
                    </a:lnTo>
                    <a:close/>
                    <a:moveTo>
                      <a:pt x="38" y="0"/>
                    </a:moveTo>
                    <a:lnTo>
                      <a:pt x="1386" y="0"/>
                    </a:lnTo>
                    <a:lnTo>
                      <a:pt x="1401" y="5"/>
                    </a:lnTo>
                    <a:lnTo>
                      <a:pt x="1410" y="5"/>
                    </a:lnTo>
                    <a:lnTo>
                      <a:pt x="1430" y="26"/>
                    </a:lnTo>
                    <a:lnTo>
                      <a:pt x="1430" y="56"/>
                    </a:lnTo>
                    <a:lnTo>
                      <a:pt x="1425" y="66"/>
                    </a:lnTo>
                    <a:lnTo>
                      <a:pt x="1415" y="76"/>
                    </a:lnTo>
                    <a:lnTo>
                      <a:pt x="1396" y="86"/>
                    </a:lnTo>
                    <a:lnTo>
                      <a:pt x="34" y="86"/>
                    </a:lnTo>
                    <a:lnTo>
                      <a:pt x="14" y="76"/>
                    </a:lnTo>
                    <a:lnTo>
                      <a:pt x="4" y="66"/>
                    </a:lnTo>
                    <a:lnTo>
                      <a:pt x="0" y="56"/>
                    </a:lnTo>
                    <a:lnTo>
                      <a:pt x="0" y="26"/>
                    </a:lnTo>
                    <a:lnTo>
                      <a:pt x="14" y="11"/>
                    </a:lnTo>
                    <a:lnTo>
                      <a:pt x="24" y="5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auto">
              <a:xfrm>
                <a:off x="12921" y="2028"/>
                <a:ext cx="1188" cy="2478"/>
              </a:xfrm>
              <a:custGeom>
                <a:avLst/>
                <a:gdLst/>
                <a:ahLst/>
                <a:cxnLst>
                  <a:cxn ang="0">
                    <a:pos x="1023" y="10"/>
                  </a:cxn>
                  <a:cxn ang="0">
                    <a:pos x="1144" y="71"/>
                  </a:cxn>
                  <a:cxn ang="0">
                    <a:pos x="1188" y="187"/>
                  </a:cxn>
                  <a:cxn ang="0">
                    <a:pos x="1159" y="257"/>
                  </a:cxn>
                  <a:cxn ang="0">
                    <a:pos x="1096" y="282"/>
                  </a:cxn>
                  <a:cxn ang="0">
                    <a:pos x="1038" y="257"/>
                  </a:cxn>
                  <a:cxn ang="0">
                    <a:pos x="1008" y="187"/>
                  </a:cxn>
                  <a:cxn ang="0">
                    <a:pos x="1023" y="136"/>
                  </a:cxn>
                  <a:cxn ang="0">
                    <a:pos x="1086" y="96"/>
                  </a:cxn>
                  <a:cxn ang="0">
                    <a:pos x="984" y="56"/>
                  </a:cxn>
                  <a:cxn ang="0">
                    <a:pos x="916" y="56"/>
                  </a:cxn>
                  <a:cxn ang="0">
                    <a:pos x="853" y="91"/>
                  </a:cxn>
                  <a:cxn ang="0">
                    <a:pos x="805" y="192"/>
                  </a:cxn>
                  <a:cxn ang="0">
                    <a:pos x="766" y="378"/>
                  </a:cxn>
                  <a:cxn ang="0">
                    <a:pos x="713" y="1073"/>
                  </a:cxn>
                  <a:cxn ang="0">
                    <a:pos x="698" y="1264"/>
                  </a:cxn>
                  <a:cxn ang="0">
                    <a:pos x="674" y="1501"/>
                  </a:cxn>
                  <a:cxn ang="0">
                    <a:pos x="645" y="1748"/>
                  </a:cxn>
                  <a:cxn ang="0">
                    <a:pos x="616" y="1959"/>
                  </a:cxn>
                  <a:cxn ang="0">
                    <a:pos x="567" y="2171"/>
                  </a:cxn>
                  <a:cxn ang="0">
                    <a:pos x="495" y="2322"/>
                  </a:cxn>
                  <a:cxn ang="0">
                    <a:pos x="388" y="2438"/>
                  </a:cxn>
                  <a:cxn ang="0">
                    <a:pos x="238" y="2478"/>
                  </a:cxn>
                  <a:cxn ang="0">
                    <a:pos x="97" y="2443"/>
                  </a:cxn>
                  <a:cxn ang="0">
                    <a:pos x="15" y="2357"/>
                  </a:cxn>
                  <a:cxn ang="0">
                    <a:pos x="10" y="2257"/>
                  </a:cxn>
                  <a:cxn ang="0">
                    <a:pos x="58" y="2206"/>
                  </a:cxn>
                  <a:cxn ang="0">
                    <a:pos x="121" y="2206"/>
                  </a:cxn>
                  <a:cxn ang="0">
                    <a:pos x="170" y="2257"/>
                  </a:cxn>
                  <a:cxn ang="0">
                    <a:pos x="175" y="2322"/>
                  </a:cxn>
                  <a:cxn ang="0">
                    <a:pos x="136" y="2372"/>
                  </a:cxn>
                  <a:cxn ang="0">
                    <a:pos x="131" y="2413"/>
                  </a:cxn>
                  <a:cxn ang="0">
                    <a:pos x="208" y="2433"/>
                  </a:cxn>
                  <a:cxn ang="0">
                    <a:pos x="286" y="2428"/>
                  </a:cxn>
                  <a:cxn ang="0">
                    <a:pos x="368" y="2362"/>
                  </a:cxn>
                  <a:cxn ang="0">
                    <a:pos x="427" y="2216"/>
                  </a:cxn>
                  <a:cxn ang="0">
                    <a:pos x="465" y="1964"/>
                  </a:cxn>
                  <a:cxn ang="0">
                    <a:pos x="499" y="1410"/>
                  </a:cxn>
                  <a:cxn ang="0">
                    <a:pos x="519" y="1209"/>
                  </a:cxn>
                  <a:cxn ang="0">
                    <a:pos x="558" y="841"/>
                  </a:cxn>
                  <a:cxn ang="0">
                    <a:pos x="587" y="610"/>
                  </a:cxn>
                  <a:cxn ang="0">
                    <a:pos x="625" y="388"/>
                  </a:cxn>
                  <a:cxn ang="0">
                    <a:pos x="688" y="192"/>
                  </a:cxn>
                  <a:cxn ang="0">
                    <a:pos x="766" y="76"/>
                  </a:cxn>
                  <a:cxn ang="0">
                    <a:pos x="878" y="10"/>
                  </a:cxn>
                </a:cxnLst>
                <a:rect l="0" t="0" r="r" b="b"/>
                <a:pathLst>
                  <a:path w="1188" h="2478">
                    <a:moveTo>
                      <a:pt x="950" y="0"/>
                    </a:moveTo>
                    <a:lnTo>
                      <a:pt x="1023" y="10"/>
                    </a:lnTo>
                    <a:lnTo>
                      <a:pt x="1091" y="35"/>
                    </a:lnTo>
                    <a:lnTo>
                      <a:pt x="1144" y="71"/>
                    </a:lnTo>
                    <a:lnTo>
                      <a:pt x="1173" y="126"/>
                    </a:lnTo>
                    <a:lnTo>
                      <a:pt x="1188" y="187"/>
                    </a:lnTo>
                    <a:lnTo>
                      <a:pt x="1178" y="227"/>
                    </a:lnTo>
                    <a:lnTo>
                      <a:pt x="1159" y="257"/>
                    </a:lnTo>
                    <a:lnTo>
                      <a:pt x="1130" y="277"/>
                    </a:lnTo>
                    <a:lnTo>
                      <a:pt x="1096" y="282"/>
                    </a:lnTo>
                    <a:lnTo>
                      <a:pt x="1067" y="277"/>
                    </a:lnTo>
                    <a:lnTo>
                      <a:pt x="1038" y="257"/>
                    </a:lnTo>
                    <a:lnTo>
                      <a:pt x="1018" y="227"/>
                    </a:lnTo>
                    <a:lnTo>
                      <a:pt x="1008" y="187"/>
                    </a:lnTo>
                    <a:lnTo>
                      <a:pt x="1013" y="161"/>
                    </a:lnTo>
                    <a:lnTo>
                      <a:pt x="1023" y="136"/>
                    </a:lnTo>
                    <a:lnTo>
                      <a:pt x="1047" y="111"/>
                    </a:lnTo>
                    <a:lnTo>
                      <a:pt x="1086" y="96"/>
                    </a:lnTo>
                    <a:lnTo>
                      <a:pt x="1033" y="66"/>
                    </a:lnTo>
                    <a:lnTo>
                      <a:pt x="984" y="56"/>
                    </a:lnTo>
                    <a:lnTo>
                      <a:pt x="950" y="51"/>
                    </a:lnTo>
                    <a:lnTo>
                      <a:pt x="916" y="56"/>
                    </a:lnTo>
                    <a:lnTo>
                      <a:pt x="882" y="66"/>
                    </a:lnTo>
                    <a:lnTo>
                      <a:pt x="853" y="91"/>
                    </a:lnTo>
                    <a:lnTo>
                      <a:pt x="829" y="131"/>
                    </a:lnTo>
                    <a:lnTo>
                      <a:pt x="805" y="192"/>
                    </a:lnTo>
                    <a:lnTo>
                      <a:pt x="781" y="272"/>
                    </a:lnTo>
                    <a:lnTo>
                      <a:pt x="766" y="378"/>
                    </a:lnTo>
                    <a:lnTo>
                      <a:pt x="751" y="519"/>
                    </a:lnTo>
                    <a:lnTo>
                      <a:pt x="713" y="1073"/>
                    </a:lnTo>
                    <a:lnTo>
                      <a:pt x="708" y="1159"/>
                    </a:lnTo>
                    <a:lnTo>
                      <a:pt x="698" y="1264"/>
                    </a:lnTo>
                    <a:lnTo>
                      <a:pt x="684" y="1380"/>
                    </a:lnTo>
                    <a:lnTo>
                      <a:pt x="674" y="1501"/>
                    </a:lnTo>
                    <a:lnTo>
                      <a:pt x="659" y="1627"/>
                    </a:lnTo>
                    <a:lnTo>
                      <a:pt x="645" y="1748"/>
                    </a:lnTo>
                    <a:lnTo>
                      <a:pt x="625" y="1864"/>
                    </a:lnTo>
                    <a:lnTo>
                      <a:pt x="616" y="1959"/>
                    </a:lnTo>
                    <a:lnTo>
                      <a:pt x="591" y="2085"/>
                    </a:lnTo>
                    <a:lnTo>
                      <a:pt x="567" y="2171"/>
                    </a:lnTo>
                    <a:lnTo>
                      <a:pt x="538" y="2252"/>
                    </a:lnTo>
                    <a:lnTo>
                      <a:pt x="495" y="2322"/>
                    </a:lnTo>
                    <a:lnTo>
                      <a:pt x="446" y="2388"/>
                    </a:lnTo>
                    <a:lnTo>
                      <a:pt x="388" y="2438"/>
                    </a:lnTo>
                    <a:lnTo>
                      <a:pt x="320" y="2468"/>
                    </a:lnTo>
                    <a:lnTo>
                      <a:pt x="238" y="2478"/>
                    </a:lnTo>
                    <a:lnTo>
                      <a:pt x="165" y="2468"/>
                    </a:lnTo>
                    <a:lnTo>
                      <a:pt x="97" y="2443"/>
                    </a:lnTo>
                    <a:lnTo>
                      <a:pt x="44" y="2408"/>
                    </a:lnTo>
                    <a:lnTo>
                      <a:pt x="15" y="2357"/>
                    </a:lnTo>
                    <a:lnTo>
                      <a:pt x="0" y="2297"/>
                    </a:lnTo>
                    <a:lnTo>
                      <a:pt x="10" y="2257"/>
                    </a:lnTo>
                    <a:lnTo>
                      <a:pt x="29" y="2226"/>
                    </a:lnTo>
                    <a:lnTo>
                      <a:pt x="58" y="2206"/>
                    </a:lnTo>
                    <a:lnTo>
                      <a:pt x="87" y="2201"/>
                    </a:lnTo>
                    <a:lnTo>
                      <a:pt x="121" y="2206"/>
                    </a:lnTo>
                    <a:lnTo>
                      <a:pt x="150" y="2226"/>
                    </a:lnTo>
                    <a:lnTo>
                      <a:pt x="170" y="2257"/>
                    </a:lnTo>
                    <a:lnTo>
                      <a:pt x="179" y="2297"/>
                    </a:lnTo>
                    <a:lnTo>
                      <a:pt x="175" y="2322"/>
                    </a:lnTo>
                    <a:lnTo>
                      <a:pt x="160" y="2352"/>
                    </a:lnTo>
                    <a:lnTo>
                      <a:pt x="136" y="2372"/>
                    </a:lnTo>
                    <a:lnTo>
                      <a:pt x="97" y="2388"/>
                    </a:lnTo>
                    <a:lnTo>
                      <a:pt x="131" y="2413"/>
                    </a:lnTo>
                    <a:lnTo>
                      <a:pt x="175" y="2428"/>
                    </a:lnTo>
                    <a:lnTo>
                      <a:pt x="208" y="2433"/>
                    </a:lnTo>
                    <a:lnTo>
                      <a:pt x="238" y="2433"/>
                    </a:lnTo>
                    <a:lnTo>
                      <a:pt x="286" y="2428"/>
                    </a:lnTo>
                    <a:lnTo>
                      <a:pt x="330" y="2403"/>
                    </a:lnTo>
                    <a:lnTo>
                      <a:pt x="368" y="2362"/>
                    </a:lnTo>
                    <a:lnTo>
                      <a:pt x="402" y="2302"/>
                    </a:lnTo>
                    <a:lnTo>
                      <a:pt x="427" y="2216"/>
                    </a:lnTo>
                    <a:lnTo>
                      <a:pt x="451" y="2105"/>
                    </a:lnTo>
                    <a:lnTo>
                      <a:pt x="465" y="1964"/>
                    </a:lnTo>
                    <a:lnTo>
                      <a:pt x="461" y="1964"/>
                    </a:lnTo>
                    <a:lnTo>
                      <a:pt x="499" y="1410"/>
                    </a:lnTo>
                    <a:lnTo>
                      <a:pt x="509" y="1320"/>
                    </a:lnTo>
                    <a:lnTo>
                      <a:pt x="519" y="1209"/>
                    </a:lnTo>
                    <a:lnTo>
                      <a:pt x="528" y="1093"/>
                    </a:lnTo>
                    <a:lnTo>
                      <a:pt x="558" y="841"/>
                    </a:lnTo>
                    <a:lnTo>
                      <a:pt x="572" y="720"/>
                    </a:lnTo>
                    <a:lnTo>
                      <a:pt x="587" y="610"/>
                    </a:lnTo>
                    <a:lnTo>
                      <a:pt x="601" y="514"/>
                    </a:lnTo>
                    <a:lnTo>
                      <a:pt x="625" y="388"/>
                    </a:lnTo>
                    <a:lnTo>
                      <a:pt x="640" y="323"/>
                    </a:lnTo>
                    <a:lnTo>
                      <a:pt x="688" y="192"/>
                    </a:lnTo>
                    <a:lnTo>
                      <a:pt x="722" y="131"/>
                    </a:lnTo>
                    <a:lnTo>
                      <a:pt x="766" y="76"/>
                    </a:lnTo>
                    <a:lnTo>
                      <a:pt x="819" y="35"/>
                    </a:lnTo>
                    <a:lnTo>
                      <a:pt x="878" y="10"/>
                    </a:lnTo>
                    <a:lnTo>
                      <a:pt x="9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>
                <a:off x="13866" y="3952"/>
                <a:ext cx="883" cy="1028"/>
              </a:xfrm>
              <a:custGeom>
                <a:avLst/>
                <a:gdLst/>
                <a:ahLst/>
                <a:cxnLst>
                  <a:cxn ang="0">
                    <a:pos x="388" y="10"/>
                  </a:cxn>
                  <a:cxn ang="0">
                    <a:pos x="495" y="86"/>
                  </a:cxn>
                  <a:cxn ang="0">
                    <a:pos x="563" y="202"/>
                  </a:cxn>
                  <a:cxn ang="0">
                    <a:pos x="606" y="333"/>
                  </a:cxn>
                  <a:cxn ang="0">
                    <a:pos x="621" y="438"/>
                  </a:cxn>
                  <a:cxn ang="0">
                    <a:pos x="631" y="474"/>
                  </a:cxn>
                  <a:cxn ang="0">
                    <a:pos x="699" y="307"/>
                  </a:cxn>
                  <a:cxn ang="0">
                    <a:pos x="771" y="151"/>
                  </a:cxn>
                  <a:cxn ang="0">
                    <a:pos x="825" y="45"/>
                  </a:cxn>
                  <a:cxn ang="0">
                    <a:pos x="849" y="15"/>
                  </a:cxn>
                  <a:cxn ang="0">
                    <a:pos x="878" y="20"/>
                  </a:cxn>
                  <a:cxn ang="0">
                    <a:pos x="883" y="45"/>
                  </a:cxn>
                  <a:cxn ang="0">
                    <a:pos x="829" y="141"/>
                  </a:cxn>
                  <a:cxn ang="0">
                    <a:pos x="771" y="267"/>
                  </a:cxn>
                  <a:cxn ang="0">
                    <a:pos x="737" y="353"/>
                  </a:cxn>
                  <a:cxn ang="0">
                    <a:pos x="694" y="458"/>
                  </a:cxn>
                  <a:cxn ang="0">
                    <a:pos x="650" y="574"/>
                  </a:cxn>
                  <a:cxn ang="0">
                    <a:pos x="631" y="655"/>
                  </a:cxn>
                  <a:cxn ang="0">
                    <a:pos x="602" y="816"/>
                  </a:cxn>
                  <a:cxn ang="0">
                    <a:pos x="568" y="947"/>
                  </a:cxn>
                  <a:cxn ang="0">
                    <a:pos x="539" y="1018"/>
                  </a:cxn>
                  <a:cxn ang="0">
                    <a:pos x="505" y="1028"/>
                  </a:cxn>
                  <a:cxn ang="0">
                    <a:pos x="495" y="1013"/>
                  </a:cxn>
                  <a:cxn ang="0">
                    <a:pos x="490" y="987"/>
                  </a:cxn>
                  <a:cxn ang="0">
                    <a:pos x="505" y="907"/>
                  </a:cxn>
                  <a:cxn ang="0">
                    <a:pos x="534" y="776"/>
                  </a:cxn>
                  <a:cxn ang="0">
                    <a:pos x="577" y="630"/>
                  </a:cxn>
                  <a:cxn ang="0">
                    <a:pos x="582" y="579"/>
                  </a:cxn>
                  <a:cxn ang="0">
                    <a:pos x="577" y="418"/>
                  </a:cxn>
                  <a:cxn ang="0">
                    <a:pos x="548" y="297"/>
                  </a:cxn>
                  <a:cxn ang="0">
                    <a:pos x="485" y="192"/>
                  </a:cxn>
                  <a:cxn ang="0">
                    <a:pos x="379" y="131"/>
                  </a:cxn>
                  <a:cxn ang="0">
                    <a:pos x="243" y="126"/>
                  </a:cxn>
                  <a:cxn ang="0">
                    <a:pos x="131" y="176"/>
                  </a:cxn>
                  <a:cxn ang="0">
                    <a:pos x="59" y="267"/>
                  </a:cxn>
                  <a:cxn ang="0">
                    <a:pos x="39" y="297"/>
                  </a:cxn>
                  <a:cxn ang="0">
                    <a:pos x="10" y="292"/>
                  </a:cxn>
                  <a:cxn ang="0">
                    <a:pos x="0" y="282"/>
                  </a:cxn>
                  <a:cxn ang="0">
                    <a:pos x="34" y="192"/>
                  </a:cxn>
                  <a:cxn ang="0">
                    <a:pos x="112" y="91"/>
                  </a:cxn>
                  <a:cxn ang="0">
                    <a:pos x="199" y="30"/>
                  </a:cxn>
                  <a:cxn ang="0">
                    <a:pos x="320" y="0"/>
                  </a:cxn>
                </a:cxnLst>
                <a:rect l="0" t="0" r="r" b="b"/>
                <a:pathLst>
                  <a:path w="883" h="1028">
                    <a:moveTo>
                      <a:pt x="320" y="0"/>
                    </a:moveTo>
                    <a:lnTo>
                      <a:pt x="388" y="10"/>
                    </a:lnTo>
                    <a:lnTo>
                      <a:pt x="446" y="40"/>
                    </a:lnTo>
                    <a:lnTo>
                      <a:pt x="495" y="86"/>
                    </a:lnTo>
                    <a:lnTo>
                      <a:pt x="534" y="141"/>
                    </a:lnTo>
                    <a:lnTo>
                      <a:pt x="563" y="202"/>
                    </a:lnTo>
                    <a:lnTo>
                      <a:pt x="587" y="267"/>
                    </a:lnTo>
                    <a:lnTo>
                      <a:pt x="606" y="333"/>
                    </a:lnTo>
                    <a:lnTo>
                      <a:pt x="616" y="388"/>
                    </a:lnTo>
                    <a:lnTo>
                      <a:pt x="621" y="438"/>
                    </a:lnTo>
                    <a:lnTo>
                      <a:pt x="626" y="474"/>
                    </a:lnTo>
                    <a:lnTo>
                      <a:pt x="631" y="474"/>
                    </a:lnTo>
                    <a:lnTo>
                      <a:pt x="665" y="388"/>
                    </a:lnTo>
                    <a:lnTo>
                      <a:pt x="699" y="307"/>
                    </a:lnTo>
                    <a:lnTo>
                      <a:pt x="737" y="227"/>
                    </a:lnTo>
                    <a:lnTo>
                      <a:pt x="771" y="151"/>
                    </a:lnTo>
                    <a:lnTo>
                      <a:pt x="800" y="91"/>
                    </a:lnTo>
                    <a:lnTo>
                      <a:pt x="825" y="45"/>
                    </a:lnTo>
                    <a:lnTo>
                      <a:pt x="834" y="20"/>
                    </a:lnTo>
                    <a:lnTo>
                      <a:pt x="849" y="15"/>
                    </a:lnTo>
                    <a:lnTo>
                      <a:pt x="868" y="15"/>
                    </a:lnTo>
                    <a:lnTo>
                      <a:pt x="878" y="20"/>
                    </a:lnTo>
                    <a:lnTo>
                      <a:pt x="883" y="25"/>
                    </a:lnTo>
                    <a:lnTo>
                      <a:pt x="883" y="45"/>
                    </a:lnTo>
                    <a:lnTo>
                      <a:pt x="878" y="51"/>
                    </a:lnTo>
                    <a:lnTo>
                      <a:pt x="829" y="141"/>
                    </a:lnTo>
                    <a:lnTo>
                      <a:pt x="796" y="212"/>
                    </a:lnTo>
                    <a:lnTo>
                      <a:pt x="771" y="267"/>
                    </a:lnTo>
                    <a:lnTo>
                      <a:pt x="752" y="312"/>
                    </a:lnTo>
                    <a:lnTo>
                      <a:pt x="737" y="353"/>
                    </a:lnTo>
                    <a:lnTo>
                      <a:pt x="718" y="403"/>
                    </a:lnTo>
                    <a:lnTo>
                      <a:pt x="694" y="458"/>
                    </a:lnTo>
                    <a:lnTo>
                      <a:pt x="669" y="519"/>
                    </a:lnTo>
                    <a:lnTo>
                      <a:pt x="650" y="574"/>
                    </a:lnTo>
                    <a:lnTo>
                      <a:pt x="636" y="625"/>
                    </a:lnTo>
                    <a:lnTo>
                      <a:pt x="631" y="655"/>
                    </a:lnTo>
                    <a:lnTo>
                      <a:pt x="616" y="741"/>
                    </a:lnTo>
                    <a:lnTo>
                      <a:pt x="602" y="816"/>
                    </a:lnTo>
                    <a:lnTo>
                      <a:pt x="582" y="892"/>
                    </a:lnTo>
                    <a:lnTo>
                      <a:pt x="568" y="947"/>
                    </a:lnTo>
                    <a:lnTo>
                      <a:pt x="553" y="992"/>
                    </a:lnTo>
                    <a:lnTo>
                      <a:pt x="539" y="1018"/>
                    </a:lnTo>
                    <a:lnTo>
                      <a:pt x="529" y="1028"/>
                    </a:lnTo>
                    <a:lnTo>
                      <a:pt x="505" y="1028"/>
                    </a:lnTo>
                    <a:lnTo>
                      <a:pt x="500" y="1018"/>
                    </a:lnTo>
                    <a:lnTo>
                      <a:pt x="495" y="1013"/>
                    </a:lnTo>
                    <a:lnTo>
                      <a:pt x="490" y="997"/>
                    </a:lnTo>
                    <a:lnTo>
                      <a:pt x="490" y="987"/>
                    </a:lnTo>
                    <a:lnTo>
                      <a:pt x="495" y="957"/>
                    </a:lnTo>
                    <a:lnTo>
                      <a:pt x="505" y="907"/>
                    </a:lnTo>
                    <a:lnTo>
                      <a:pt x="519" y="846"/>
                    </a:lnTo>
                    <a:lnTo>
                      <a:pt x="534" y="776"/>
                    </a:lnTo>
                    <a:lnTo>
                      <a:pt x="573" y="645"/>
                    </a:lnTo>
                    <a:lnTo>
                      <a:pt x="577" y="630"/>
                    </a:lnTo>
                    <a:lnTo>
                      <a:pt x="577" y="615"/>
                    </a:lnTo>
                    <a:lnTo>
                      <a:pt x="582" y="579"/>
                    </a:lnTo>
                    <a:lnTo>
                      <a:pt x="582" y="479"/>
                    </a:lnTo>
                    <a:lnTo>
                      <a:pt x="577" y="418"/>
                    </a:lnTo>
                    <a:lnTo>
                      <a:pt x="568" y="358"/>
                    </a:lnTo>
                    <a:lnTo>
                      <a:pt x="548" y="297"/>
                    </a:lnTo>
                    <a:lnTo>
                      <a:pt x="524" y="242"/>
                    </a:lnTo>
                    <a:lnTo>
                      <a:pt x="485" y="192"/>
                    </a:lnTo>
                    <a:lnTo>
                      <a:pt x="442" y="156"/>
                    </a:lnTo>
                    <a:lnTo>
                      <a:pt x="379" y="131"/>
                    </a:lnTo>
                    <a:lnTo>
                      <a:pt x="306" y="121"/>
                    </a:lnTo>
                    <a:lnTo>
                      <a:pt x="243" y="126"/>
                    </a:lnTo>
                    <a:lnTo>
                      <a:pt x="185" y="146"/>
                    </a:lnTo>
                    <a:lnTo>
                      <a:pt x="131" y="176"/>
                    </a:lnTo>
                    <a:lnTo>
                      <a:pt x="88" y="217"/>
                    </a:lnTo>
                    <a:lnTo>
                      <a:pt x="59" y="267"/>
                    </a:lnTo>
                    <a:lnTo>
                      <a:pt x="54" y="282"/>
                    </a:lnTo>
                    <a:lnTo>
                      <a:pt x="39" y="297"/>
                    </a:lnTo>
                    <a:lnTo>
                      <a:pt x="15" y="297"/>
                    </a:lnTo>
                    <a:lnTo>
                      <a:pt x="1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15" y="237"/>
                    </a:lnTo>
                    <a:lnTo>
                      <a:pt x="34" y="192"/>
                    </a:lnTo>
                    <a:lnTo>
                      <a:pt x="63" y="141"/>
                    </a:lnTo>
                    <a:lnTo>
                      <a:pt x="112" y="91"/>
                    </a:lnTo>
                    <a:lnTo>
                      <a:pt x="151" y="61"/>
                    </a:lnTo>
                    <a:lnTo>
                      <a:pt x="199" y="30"/>
                    </a:lnTo>
                    <a:lnTo>
                      <a:pt x="257" y="1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Freeform 48"/>
              <p:cNvSpPr>
                <a:spLocks noEditPoints="1"/>
              </p:cNvSpPr>
              <p:nvPr/>
            </p:nvSpPr>
            <p:spPr bwMode="auto">
              <a:xfrm>
                <a:off x="14826" y="4128"/>
                <a:ext cx="374" cy="741"/>
              </a:xfrm>
              <a:custGeom>
                <a:avLst/>
                <a:gdLst/>
                <a:ahLst/>
                <a:cxnLst>
                  <a:cxn ang="0">
                    <a:pos x="219" y="257"/>
                  </a:cxn>
                  <a:cxn ang="0">
                    <a:pos x="277" y="308"/>
                  </a:cxn>
                  <a:cxn ang="0">
                    <a:pos x="286" y="358"/>
                  </a:cxn>
                  <a:cxn ang="0">
                    <a:pos x="277" y="383"/>
                  </a:cxn>
                  <a:cxn ang="0">
                    <a:pos x="257" y="429"/>
                  </a:cxn>
                  <a:cxn ang="0">
                    <a:pos x="228" y="504"/>
                  </a:cxn>
                  <a:cxn ang="0">
                    <a:pos x="199" y="580"/>
                  </a:cxn>
                  <a:cxn ang="0">
                    <a:pos x="180" y="625"/>
                  </a:cxn>
                  <a:cxn ang="0">
                    <a:pos x="170" y="650"/>
                  </a:cxn>
                  <a:cxn ang="0">
                    <a:pos x="180" y="701"/>
                  </a:cxn>
                  <a:cxn ang="0">
                    <a:pos x="204" y="706"/>
                  </a:cxn>
                  <a:cxn ang="0">
                    <a:pos x="272" y="670"/>
                  </a:cxn>
                  <a:cxn ang="0">
                    <a:pos x="320" y="585"/>
                  </a:cxn>
                  <a:cxn ang="0">
                    <a:pos x="335" y="559"/>
                  </a:cxn>
                  <a:cxn ang="0">
                    <a:pos x="369" y="570"/>
                  </a:cxn>
                  <a:cxn ang="0">
                    <a:pos x="374" y="575"/>
                  </a:cxn>
                  <a:cxn ang="0">
                    <a:pos x="354" y="630"/>
                  </a:cxn>
                  <a:cxn ang="0">
                    <a:pos x="296" y="706"/>
                  </a:cxn>
                  <a:cxn ang="0">
                    <a:pos x="199" y="741"/>
                  </a:cxn>
                  <a:cxn ang="0">
                    <a:pos x="117" y="716"/>
                  </a:cxn>
                  <a:cxn ang="0">
                    <a:pos x="83" y="645"/>
                  </a:cxn>
                  <a:cxn ang="0">
                    <a:pos x="88" y="620"/>
                  </a:cxn>
                  <a:cxn ang="0">
                    <a:pos x="97" y="595"/>
                  </a:cxn>
                  <a:cxn ang="0">
                    <a:pos x="112" y="559"/>
                  </a:cxn>
                  <a:cxn ang="0">
                    <a:pos x="117" y="544"/>
                  </a:cxn>
                  <a:cxn ang="0">
                    <a:pos x="151" y="464"/>
                  </a:cxn>
                  <a:cxn ang="0">
                    <a:pos x="180" y="383"/>
                  </a:cxn>
                  <a:cxn ang="0">
                    <a:pos x="194" y="338"/>
                  </a:cxn>
                  <a:cxn ang="0">
                    <a:pos x="189" y="288"/>
                  </a:cxn>
                  <a:cxn ang="0">
                    <a:pos x="165" y="277"/>
                  </a:cxn>
                  <a:cxn ang="0">
                    <a:pos x="73" y="338"/>
                  </a:cxn>
                  <a:cxn ang="0">
                    <a:pos x="34" y="424"/>
                  </a:cxn>
                  <a:cxn ang="0">
                    <a:pos x="10" y="429"/>
                  </a:cxn>
                  <a:cxn ang="0">
                    <a:pos x="0" y="413"/>
                  </a:cxn>
                  <a:cxn ang="0">
                    <a:pos x="20" y="358"/>
                  </a:cxn>
                  <a:cxn ang="0">
                    <a:pos x="78" y="282"/>
                  </a:cxn>
                  <a:cxn ang="0">
                    <a:pos x="170" y="247"/>
                  </a:cxn>
                  <a:cxn ang="0">
                    <a:pos x="282" y="0"/>
                  </a:cxn>
                  <a:cxn ang="0">
                    <a:pos x="306" y="21"/>
                  </a:cxn>
                  <a:cxn ang="0">
                    <a:pos x="315" y="46"/>
                  </a:cxn>
                  <a:cxn ang="0">
                    <a:pos x="301" y="86"/>
                  </a:cxn>
                  <a:cxn ang="0">
                    <a:pos x="272" y="106"/>
                  </a:cxn>
                  <a:cxn ang="0">
                    <a:pos x="238" y="111"/>
                  </a:cxn>
                  <a:cxn ang="0">
                    <a:pos x="214" y="96"/>
                  </a:cxn>
                  <a:cxn ang="0">
                    <a:pos x="209" y="46"/>
                  </a:cxn>
                  <a:cxn ang="0">
                    <a:pos x="248" y="5"/>
                  </a:cxn>
                </a:cxnLst>
                <a:rect l="0" t="0" r="r" b="b"/>
                <a:pathLst>
                  <a:path w="374" h="741">
                    <a:moveTo>
                      <a:pt x="170" y="247"/>
                    </a:moveTo>
                    <a:lnTo>
                      <a:pt x="219" y="257"/>
                    </a:lnTo>
                    <a:lnTo>
                      <a:pt x="252" y="277"/>
                    </a:lnTo>
                    <a:lnTo>
                      <a:pt x="277" y="308"/>
                    </a:lnTo>
                    <a:lnTo>
                      <a:pt x="286" y="343"/>
                    </a:lnTo>
                    <a:lnTo>
                      <a:pt x="286" y="358"/>
                    </a:lnTo>
                    <a:lnTo>
                      <a:pt x="282" y="373"/>
                    </a:lnTo>
                    <a:lnTo>
                      <a:pt x="277" y="383"/>
                    </a:lnTo>
                    <a:lnTo>
                      <a:pt x="272" y="398"/>
                    </a:lnTo>
                    <a:lnTo>
                      <a:pt x="257" y="429"/>
                    </a:lnTo>
                    <a:lnTo>
                      <a:pt x="243" y="464"/>
                    </a:lnTo>
                    <a:lnTo>
                      <a:pt x="228" y="504"/>
                    </a:lnTo>
                    <a:lnTo>
                      <a:pt x="214" y="534"/>
                    </a:lnTo>
                    <a:lnTo>
                      <a:pt x="199" y="580"/>
                    </a:lnTo>
                    <a:lnTo>
                      <a:pt x="189" y="595"/>
                    </a:lnTo>
                    <a:lnTo>
                      <a:pt x="180" y="625"/>
                    </a:lnTo>
                    <a:lnTo>
                      <a:pt x="175" y="635"/>
                    </a:lnTo>
                    <a:lnTo>
                      <a:pt x="170" y="650"/>
                    </a:lnTo>
                    <a:lnTo>
                      <a:pt x="170" y="680"/>
                    </a:lnTo>
                    <a:lnTo>
                      <a:pt x="180" y="701"/>
                    </a:lnTo>
                    <a:lnTo>
                      <a:pt x="189" y="706"/>
                    </a:lnTo>
                    <a:lnTo>
                      <a:pt x="204" y="706"/>
                    </a:lnTo>
                    <a:lnTo>
                      <a:pt x="238" y="695"/>
                    </a:lnTo>
                    <a:lnTo>
                      <a:pt x="272" y="670"/>
                    </a:lnTo>
                    <a:lnTo>
                      <a:pt x="301" y="630"/>
                    </a:lnTo>
                    <a:lnTo>
                      <a:pt x="320" y="585"/>
                    </a:lnTo>
                    <a:lnTo>
                      <a:pt x="330" y="565"/>
                    </a:lnTo>
                    <a:lnTo>
                      <a:pt x="335" y="559"/>
                    </a:lnTo>
                    <a:lnTo>
                      <a:pt x="359" y="559"/>
                    </a:lnTo>
                    <a:lnTo>
                      <a:pt x="369" y="570"/>
                    </a:lnTo>
                    <a:lnTo>
                      <a:pt x="369" y="575"/>
                    </a:lnTo>
                    <a:lnTo>
                      <a:pt x="374" y="575"/>
                    </a:lnTo>
                    <a:lnTo>
                      <a:pt x="369" y="595"/>
                    </a:lnTo>
                    <a:lnTo>
                      <a:pt x="354" y="630"/>
                    </a:lnTo>
                    <a:lnTo>
                      <a:pt x="330" y="665"/>
                    </a:lnTo>
                    <a:lnTo>
                      <a:pt x="296" y="706"/>
                    </a:lnTo>
                    <a:lnTo>
                      <a:pt x="252" y="731"/>
                    </a:lnTo>
                    <a:lnTo>
                      <a:pt x="199" y="741"/>
                    </a:lnTo>
                    <a:lnTo>
                      <a:pt x="156" y="736"/>
                    </a:lnTo>
                    <a:lnTo>
                      <a:pt x="117" y="716"/>
                    </a:lnTo>
                    <a:lnTo>
                      <a:pt x="92" y="685"/>
                    </a:lnTo>
                    <a:lnTo>
                      <a:pt x="83" y="645"/>
                    </a:lnTo>
                    <a:lnTo>
                      <a:pt x="83" y="630"/>
                    </a:lnTo>
                    <a:lnTo>
                      <a:pt x="88" y="620"/>
                    </a:lnTo>
                    <a:lnTo>
                      <a:pt x="92" y="605"/>
                    </a:lnTo>
                    <a:lnTo>
                      <a:pt x="97" y="595"/>
                    </a:lnTo>
                    <a:lnTo>
                      <a:pt x="107" y="565"/>
                    </a:lnTo>
                    <a:lnTo>
                      <a:pt x="112" y="559"/>
                    </a:lnTo>
                    <a:lnTo>
                      <a:pt x="112" y="549"/>
                    </a:lnTo>
                    <a:lnTo>
                      <a:pt x="117" y="544"/>
                    </a:lnTo>
                    <a:lnTo>
                      <a:pt x="136" y="504"/>
                    </a:lnTo>
                    <a:lnTo>
                      <a:pt x="151" y="464"/>
                    </a:lnTo>
                    <a:lnTo>
                      <a:pt x="170" y="418"/>
                    </a:lnTo>
                    <a:lnTo>
                      <a:pt x="180" y="383"/>
                    </a:lnTo>
                    <a:lnTo>
                      <a:pt x="189" y="358"/>
                    </a:lnTo>
                    <a:lnTo>
                      <a:pt x="194" y="338"/>
                    </a:lnTo>
                    <a:lnTo>
                      <a:pt x="194" y="303"/>
                    </a:lnTo>
                    <a:lnTo>
                      <a:pt x="189" y="288"/>
                    </a:lnTo>
                    <a:lnTo>
                      <a:pt x="180" y="282"/>
                    </a:lnTo>
                    <a:lnTo>
                      <a:pt x="165" y="277"/>
                    </a:lnTo>
                    <a:lnTo>
                      <a:pt x="117" y="293"/>
                    </a:lnTo>
                    <a:lnTo>
                      <a:pt x="73" y="338"/>
                    </a:lnTo>
                    <a:lnTo>
                      <a:pt x="44" y="403"/>
                    </a:lnTo>
                    <a:lnTo>
                      <a:pt x="34" y="424"/>
                    </a:lnTo>
                    <a:lnTo>
                      <a:pt x="29" y="429"/>
                    </a:lnTo>
                    <a:lnTo>
                      <a:pt x="10" y="429"/>
                    </a:lnTo>
                    <a:lnTo>
                      <a:pt x="0" y="418"/>
                    </a:lnTo>
                    <a:lnTo>
                      <a:pt x="0" y="413"/>
                    </a:lnTo>
                    <a:lnTo>
                      <a:pt x="5" y="393"/>
                    </a:lnTo>
                    <a:lnTo>
                      <a:pt x="20" y="358"/>
                    </a:lnTo>
                    <a:lnTo>
                      <a:pt x="44" y="323"/>
                    </a:lnTo>
                    <a:lnTo>
                      <a:pt x="78" y="282"/>
                    </a:lnTo>
                    <a:lnTo>
                      <a:pt x="117" y="257"/>
                    </a:lnTo>
                    <a:lnTo>
                      <a:pt x="170" y="247"/>
                    </a:lnTo>
                    <a:close/>
                    <a:moveTo>
                      <a:pt x="267" y="0"/>
                    </a:moveTo>
                    <a:lnTo>
                      <a:pt x="282" y="0"/>
                    </a:lnTo>
                    <a:lnTo>
                      <a:pt x="296" y="11"/>
                    </a:lnTo>
                    <a:lnTo>
                      <a:pt x="306" y="21"/>
                    </a:lnTo>
                    <a:lnTo>
                      <a:pt x="315" y="36"/>
                    </a:lnTo>
                    <a:lnTo>
                      <a:pt x="315" y="46"/>
                    </a:lnTo>
                    <a:lnTo>
                      <a:pt x="311" y="66"/>
                    </a:lnTo>
                    <a:lnTo>
                      <a:pt x="301" y="86"/>
                    </a:lnTo>
                    <a:lnTo>
                      <a:pt x="291" y="96"/>
                    </a:lnTo>
                    <a:lnTo>
                      <a:pt x="272" y="106"/>
                    </a:lnTo>
                    <a:lnTo>
                      <a:pt x="252" y="111"/>
                    </a:lnTo>
                    <a:lnTo>
                      <a:pt x="238" y="111"/>
                    </a:lnTo>
                    <a:lnTo>
                      <a:pt x="223" y="106"/>
                    </a:lnTo>
                    <a:lnTo>
                      <a:pt x="214" y="96"/>
                    </a:lnTo>
                    <a:lnTo>
                      <a:pt x="204" y="66"/>
                    </a:lnTo>
                    <a:lnTo>
                      <a:pt x="209" y="46"/>
                    </a:lnTo>
                    <a:lnTo>
                      <a:pt x="219" y="26"/>
                    </a:lnTo>
                    <a:lnTo>
                      <a:pt x="248" y="5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5" name="Freeform 49"/>
              <p:cNvSpPr>
                <a:spLocks noEditPoints="1"/>
              </p:cNvSpPr>
              <p:nvPr/>
            </p:nvSpPr>
            <p:spPr bwMode="auto">
              <a:xfrm>
                <a:off x="15335" y="4128"/>
                <a:ext cx="500" cy="962"/>
              </a:xfrm>
              <a:custGeom>
                <a:avLst/>
                <a:gdLst/>
                <a:ahLst/>
                <a:cxnLst>
                  <a:cxn ang="0">
                    <a:pos x="379" y="257"/>
                  </a:cxn>
                  <a:cxn ang="0">
                    <a:pos x="446" y="313"/>
                  </a:cxn>
                  <a:cxn ang="0">
                    <a:pos x="456" y="378"/>
                  </a:cxn>
                  <a:cxn ang="0">
                    <a:pos x="359" y="786"/>
                  </a:cxn>
                  <a:cxn ang="0">
                    <a:pos x="296" y="892"/>
                  </a:cxn>
                  <a:cxn ang="0">
                    <a:pos x="204" y="947"/>
                  </a:cxn>
                  <a:cxn ang="0">
                    <a:pos x="117" y="962"/>
                  </a:cxn>
                  <a:cxn ang="0">
                    <a:pos x="34" y="942"/>
                  </a:cxn>
                  <a:cxn ang="0">
                    <a:pos x="0" y="887"/>
                  </a:cxn>
                  <a:cxn ang="0">
                    <a:pos x="20" y="837"/>
                  </a:cxn>
                  <a:cxn ang="0">
                    <a:pos x="44" y="816"/>
                  </a:cxn>
                  <a:cxn ang="0">
                    <a:pos x="93" y="821"/>
                  </a:cxn>
                  <a:cxn ang="0">
                    <a:pos x="107" y="842"/>
                  </a:cxn>
                  <a:cxn ang="0">
                    <a:pos x="112" y="867"/>
                  </a:cxn>
                  <a:cxn ang="0">
                    <a:pos x="102" y="892"/>
                  </a:cxn>
                  <a:cxn ang="0">
                    <a:pos x="78" y="917"/>
                  </a:cxn>
                  <a:cxn ang="0">
                    <a:pos x="93" y="922"/>
                  </a:cxn>
                  <a:cxn ang="0">
                    <a:pos x="165" y="912"/>
                  </a:cxn>
                  <a:cxn ang="0">
                    <a:pos x="243" y="842"/>
                  </a:cxn>
                  <a:cxn ang="0">
                    <a:pos x="267" y="791"/>
                  </a:cxn>
                  <a:cxn ang="0">
                    <a:pos x="369" y="368"/>
                  </a:cxn>
                  <a:cxn ang="0">
                    <a:pos x="364" y="318"/>
                  </a:cxn>
                  <a:cxn ang="0">
                    <a:pos x="349" y="298"/>
                  </a:cxn>
                  <a:cxn ang="0">
                    <a:pos x="325" y="288"/>
                  </a:cxn>
                  <a:cxn ang="0">
                    <a:pos x="267" y="303"/>
                  </a:cxn>
                  <a:cxn ang="0">
                    <a:pos x="199" y="363"/>
                  </a:cxn>
                  <a:cxn ang="0">
                    <a:pos x="151" y="434"/>
                  </a:cxn>
                  <a:cxn ang="0">
                    <a:pos x="122" y="424"/>
                  </a:cxn>
                  <a:cxn ang="0">
                    <a:pos x="126" y="398"/>
                  </a:cxn>
                  <a:cxn ang="0">
                    <a:pos x="175" y="328"/>
                  </a:cxn>
                  <a:cxn ang="0">
                    <a:pos x="267" y="262"/>
                  </a:cxn>
                  <a:cxn ang="0">
                    <a:pos x="451" y="0"/>
                  </a:cxn>
                  <a:cxn ang="0">
                    <a:pos x="485" y="11"/>
                  </a:cxn>
                  <a:cxn ang="0">
                    <a:pos x="500" y="36"/>
                  </a:cxn>
                  <a:cxn ang="0">
                    <a:pos x="480" y="91"/>
                  </a:cxn>
                  <a:cxn ang="0">
                    <a:pos x="451" y="106"/>
                  </a:cxn>
                  <a:cxn ang="0">
                    <a:pos x="417" y="111"/>
                  </a:cxn>
                  <a:cxn ang="0">
                    <a:pos x="398" y="96"/>
                  </a:cxn>
                  <a:cxn ang="0">
                    <a:pos x="388" y="66"/>
                  </a:cxn>
                  <a:cxn ang="0">
                    <a:pos x="413" y="16"/>
                  </a:cxn>
                  <a:cxn ang="0">
                    <a:pos x="451" y="0"/>
                  </a:cxn>
                </a:cxnLst>
                <a:rect l="0" t="0" r="r" b="b"/>
                <a:pathLst>
                  <a:path w="500" h="962">
                    <a:moveTo>
                      <a:pt x="325" y="252"/>
                    </a:moveTo>
                    <a:lnTo>
                      <a:pt x="379" y="257"/>
                    </a:lnTo>
                    <a:lnTo>
                      <a:pt x="417" y="282"/>
                    </a:lnTo>
                    <a:lnTo>
                      <a:pt x="446" y="313"/>
                    </a:lnTo>
                    <a:lnTo>
                      <a:pt x="456" y="358"/>
                    </a:lnTo>
                    <a:lnTo>
                      <a:pt x="456" y="378"/>
                    </a:lnTo>
                    <a:lnTo>
                      <a:pt x="451" y="393"/>
                    </a:lnTo>
                    <a:lnTo>
                      <a:pt x="359" y="786"/>
                    </a:lnTo>
                    <a:lnTo>
                      <a:pt x="335" y="847"/>
                    </a:lnTo>
                    <a:lnTo>
                      <a:pt x="296" y="892"/>
                    </a:lnTo>
                    <a:lnTo>
                      <a:pt x="253" y="927"/>
                    </a:lnTo>
                    <a:lnTo>
                      <a:pt x="204" y="947"/>
                    </a:lnTo>
                    <a:lnTo>
                      <a:pt x="156" y="957"/>
                    </a:lnTo>
                    <a:lnTo>
                      <a:pt x="117" y="962"/>
                    </a:lnTo>
                    <a:lnTo>
                      <a:pt x="68" y="957"/>
                    </a:lnTo>
                    <a:lnTo>
                      <a:pt x="34" y="942"/>
                    </a:lnTo>
                    <a:lnTo>
                      <a:pt x="10" y="917"/>
                    </a:lnTo>
                    <a:lnTo>
                      <a:pt x="0" y="887"/>
                    </a:lnTo>
                    <a:lnTo>
                      <a:pt x="0" y="867"/>
                    </a:lnTo>
                    <a:lnTo>
                      <a:pt x="20" y="837"/>
                    </a:lnTo>
                    <a:lnTo>
                      <a:pt x="30" y="826"/>
                    </a:lnTo>
                    <a:lnTo>
                      <a:pt x="44" y="816"/>
                    </a:lnTo>
                    <a:lnTo>
                      <a:pt x="78" y="816"/>
                    </a:lnTo>
                    <a:lnTo>
                      <a:pt x="93" y="821"/>
                    </a:lnTo>
                    <a:lnTo>
                      <a:pt x="102" y="831"/>
                    </a:lnTo>
                    <a:lnTo>
                      <a:pt x="107" y="842"/>
                    </a:lnTo>
                    <a:lnTo>
                      <a:pt x="112" y="847"/>
                    </a:lnTo>
                    <a:lnTo>
                      <a:pt x="112" y="867"/>
                    </a:lnTo>
                    <a:lnTo>
                      <a:pt x="107" y="882"/>
                    </a:lnTo>
                    <a:lnTo>
                      <a:pt x="102" y="892"/>
                    </a:lnTo>
                    <a:lnTo>
                      <a:pt x="93" y="907"/>
                    </a:lnTo>
                    <a:lnTo>
                      <a:pt x="78" y="917"/>
                    </a:lnTo>
                    <a:lnTo>
                      <a:pt x="88" y="917"/>
                    </a:lnTo>
                    <a:lnTo>
                      <a:pt x="93" y="922"/>
                    </a:lnTo>
                    <a:lnTo>
                      <a:pt x="117" y="922"/>
                    </a:lnTo>
                    <a:lnTo>
                      <a:pt x="165" y="912"/>
                    </a:lnTo>
                    <a:lnTo>
                      <a:pt x="209" y="882"/>
                    </a:lnTo>
                    <a:lnTo>
                      <a:pt x="243" y="842"/>
                    </a:lnTo>
                    <a:lnTo>
                      <a:pt x="267" y="781"/>
                    </a:lnTo>
                    <a:lnTo>
                      <a:pt x="267" y="791"/>
                    </a:lnTo>
                    <a:lnTo>
                      <a:pt x="364" y="378"/>
                    </a:lnTo>
                    <a:lnTo>
                      <a:pt x="369" y="368"/>
                    </a:lnTo>
                    <a:lnTo>
                      <a:pt x="369" y="328"/>
                    </a:lnTo>
                    <a:lnTo>
                      <a:pt x="364" y="318"/>
                    </a:lnTo>
                    <a:lnTo>
                      <a:pt x="359" y="303"/>
                    </a:lnTo>
                    <a:lnTo>
                      <a:pt x="349" y="298"/>
                    </a:lnTo>
                    <a:lnTo>
                      <a:pt x="340" y="288"/>
                    </a:lnTo>
                    <a:lnTo>
                      <a:pt x="325" y="288"/>
                    </a:lnTo>
                    <a:lnTo>
                      <a:pt x="296" y="293"/>
                    </a:lnTo>
                    <a:lnTo>
                      <a:pt x="267" y="303"/>
                    </a:lnTo>
                    <a:lnTo>
                      <a:pt x="233" y="323"/>
                    </a:lnTo>
                    <a:lnTo>
                      <a:pt x="199" y="363"/>
                    </a:lnTo>
                    <a:lnTo>
                      <a:pt x="165" y="418"/>
                    </a:lnTo>
                    <a:lnTo>
                      <a:pt x="151" y="434"/>
                    </a:lnTo>
                    <a:lnTo>
                      <a:pt x="131" y="434"/>
                    </a:lnTo>
                    <a:lnTo>
                      <a:pt x="122" y="424"/>
                    </a:lnTo>
                    <a:lnTo>
                      <a:pt x="122" y="418"/>
                    </a:lnTo>
                    <a:lnTo>
                      <a:pt x="126" y="398"/>
                    </a:lnTo>
                    <a:lnTo>
                      <a:pt x="146" y="368"/>
                    </a:lnTo>
                    <a:lnTo>
                      <a:pt x="175" y="328"/>
                    </a:lnTo>
                    <a:lnTo>
                      <a:pt x="219" y="293"/>
                    </a:lnTo>
                    <a:lnTo>
                      <a:pt x="267" y="262"/>
                    </a:lnTo>
                    <a:lnTo>
                      <a:pt x="325" y="252"/>
                    </a:lnTo>
                    <a:close/>
                    <a:moveTo>
                      <a:pt x="451" y="0"/>
                    </a:moveTo>
                    <a:lnTo>
                      <a:pt x="471" y="0"/>
                    </a:lnTo>
                    <a:lnTo>
                      <a:pt x="485" y="11"/>
                    </a:lnTo>
                    <a:lnTo>
                      <a:pt x="490" y="21"/>
                    </a:lnTo>
                    <a:lnTo>
                      <a:pt x="500" y="36"/>
                    </a:lnTo>
                    <a:lnTo>
                      <a:pt x="500" y="61"/>
                    </a:lnTo>
                    <a:lnTo>
                      <a:pt x="480" y="91"/>
                    </a:lnTo>
                    <a:lnTo>
                      <a:pt x="466" y="101"/>
                    </a:lnTo>
                    <a:lnTo>
                      <a:pt x="451" y="106"/>
                    </a:lnTo>
                    <a:lnTo>
                      <a:pt x="432" y="111"/>
                    </a:lnTo>
                    <a:lnTo>
                      <a:pt x="417" y="111"/>
                    </a:lnTo>
                    <a:lnTo>
                      <a:pt x="408" y="106"/>
                    </a:lnTo>
                    <a:lnTo>
                      <a:pt x="398" y="96"/>
                    </a:lnTo>
                    <a:lnTo>
                      <a:pt x="388" y="81"/>
                    </a:lnTo>
                    <a:lnTo>
                      <a:pt x="388" y="66"/>
                    </a:lnTo>
                    <a:lnTo>
                      <a:pt x="393" y="46"/>
                    </a:lnTo>
                    <a:lnTo>
                      <a:pt x="413" y="16"/>
                    </a:lnTo>
                    <a:lnTo>
                      <a:pt x="432" y="5"/>
                    </a:lnTo>
                    <a:lnTo>
                      <a:pt x="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>
                <a:off x="16683" y="2300"/>
                <a:ext cx="1067" cy="1582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359" y="0"/>
                  </a:cxn>
                  <a:cxn ang="0">
                    <a:pos x="407" y="10"/>
                  </a:cxn>
                  <a:cxn ang="0">
                    <a:pos x="461" y="30"/>
                  </a:cxn>
                  <a:cxn ang="0">
                    <a:pos x="504" y="56"/>
                  </a:cxn>
                  <a:cxn ang="0">
                    <a:pos x="538" y="101"/>
                  </a:cxn>
                  <a:cxn ang="0">
                    <a:pos x="567" y="156"/>
                  </a:cxn>
                  <a:cxn ang="0">
                    <a:pos x="1009" y="1425"/>
                  </a:cxn>
                  <a:cxn ang="0">
                    <a:pos x="1028" y="1481"/>
                  </a:cxn>
                  <a:cxn ang="0">
                    <a:pos x="1057" y="1526"/>
                  </a:cxn>
                  <a:cxn ang="0">
                    <a:pos x="1062" y="1531"/>
                  </a:cxn>
                  <a:cxn ang="0">
                    <a:pos x="1067" y="1541"/>
                  </a:cxn>
                  <a:cxn ang="0">
                    <a:pos x="1067" y="1551"/>
                  </a:cxn>
                  <a:cxn ang="0">
                    <a:pos x="1062" y="1556"/>
                  </a:cxn>
                  <a:cxn ang="0">
                    <a:pos x="1043" y="1567"/>
                  </a:cxn>
                  <a:cxn ang="0">
                    <a:pos x="955" y="1567"/>
                  </a:cxn>
                  <a:cxn ang="0">
                    <a:pos x="926" y="1561"/>
                  </a:cxn>
                  <a:cxn ang="0">
                    <a:pos x="902" y="1546"/>
                  </a:cxn>
                  <a:cxn ang="0">
                    <a:pos x="878" y="1516"/>
                  </a:cxn>
                  <a:cxn ang="0">
                    <a:pos x="863" y="1481"/>
                  </a:cxn>
                  <a:cxn ang="0">
                    <a:pos x="839" y="1425"/>
                  </a:cxn>
                  <a:cxn ang="0">
                    <a:pos x="815" y="1355"/>
                  </a:cxn>
                  <a:cxn ang="0">
                    <a:pos x="786" y="1269"/>
                  </a:cxn>
                  <a:cxn ang="0">
                    <a:pos x="718" y="1078"/>
                  </a:cxn>
                  <a:cxn ang="0">
                    <a:pos x="684" y="977"/>
                  </a:cxn>
                  <a:cxn ang="0">
                    <a:pos x="650" y="887"/>
                  </a:cxn>
                  <a:cxn ang="0">
                    <a:pos x="655" y="902"/>
                  </a:cxn>
                  <a:cxn ang="0">
                    <a:pos x="136" y="1536"/>
                  </a:cxn>
                  <a:cxn ang="0">
                    <a:pos x="112" y="1561"/>
                  </a:cxn>
                  <a:cxn ang="0">
                    <a:pos x="97" y="1572"/>
                  </a:cxn>
                  <a:cxn ang="0">
                    <a:pos x="83" y="1577"/>
                  </a:cxn>
                  <a:cxn ang="0">
                    <a:pos x="63" y="1582"/>
                  </a:cxn>
                  <a:cxn ang="0">
                    <a:pos x="49" y="1582"/>
                  </a:cxn>
                  <a:cxn ang="0">
                    <a:pos x="34" y="1572"/>
                  </a:cxn>
                  <a:cxn ang="0">
                    <a:pos x="20" y="1567"/>
                  </a:cxn>
                  <a:cxn ang="0">
                    <a:pos x="0" y="1536"/>
                  </a:cxn>
                  <a:cxn ang="0">
                    <a:pos x="0" y="1501"/>
                  </a:cxn>
                  <a:cxn ang="0">
                    <a:pos x="5" y="1486"/>
                  </a:cxn>
                  <a:cxn ang="0">
                    <a:pos x="15" y="1476"/>
                  </a:cxn>
                  <a:cxn ang="0">
                    <a:pos x="24" y="1461"/>
                  </a:cxn>
                  <a:cxn ang="0">
                    <a:pos x="39" y="1446"/>
                  </a:cxn>
                  <a:cxn ang="0">
                    <a:pos x="635" y="836"/>
                  </a:cxn>
                  <a:cxn ang="0">
                    <a:pos x="427" y="227"/>
                  </a:cxn>
                  <a:cxn ang="0">
                    <a:pos x="403" y="161"/>
                  </a:cxn>
                  <a:cxn ang="0">
                    <a:pos x="378" y="116"/>
                  </a:cxn>
                  <a:cxn ang="0">
                    <a:pos x="364" y="86"/>
                  </a:cxn>
                  <a:cxn ang="0">
                    <a:pos x="344" y="66"/>
                  </a:cxn>
                  <a:cxn ang="0">
                    <a:pos x="320" y="56"/>
                  </a:cxn>
                  <a:cxn ang="0">
                    <a:pos x="286" y="46"/>
                  </a:cxn>
                  <a:cxn ang="0">
                    <a:pos x="277" y="46"/>
                  </a:cxn>
                  <a:cxn ang="0">
                    <a:pos x="267" y="35"/>
                  </a:cxn>
                  <a:cxn ang="0">
                    <a:pos x="267" y="15"/>
                  </a:cxn>
                  <a:cxn ang="0">
                    <a:pos x="272" y="5"/>
                  </a:cxn>
                  <a:cxn ang="0">
                    <a:pos x="281" y="5"/>
                  </a:cxn>
                  <a:cxn ang="0">
                    <a:pos x="291" y="0"/>
                  </a:cxn>
                </a:cxnLst>
                <a:rect l="0" t="0" r="r" b="b"/>
                <a:pathLst>
                  <a:path w="1067" h="1582">
                    <a:moveTo>
                      <a:pt x="291" y="0"/>
                    </a:moveTo>
                    <a:lnTo>
                      <a:pt x="359" y="0"/>
                    </a:lnTo>
                    <a:lnTo>
                      <a:pt x="407" y="10"/>
                    </a:lnTo>
                    <a:lnTo>
                      <a:pt x="461" y="30"/>
                    </a:lnTo>
                    <a:lnTo>
                      <a:pt x="504" y="56"/>
                    </a:lnTo>
                    <a:lnTo>
                      <a:pt x="538" y="101"/>
                    </a:lnTo>
                    <a:lnTo>
                      <a:pt x="567" y="156"/>
                    </a:lnTo>
                    <a:lnTo>
                      <a:pt x="1009" y="1425"/>
                    </a:lnTo>
                    <a:lnTo>
                      <a:pt x="1028" y="1481"/>
                    </a:lnTo>
                    <a:lnTo>
                      <a:pt x="1057" y="1526"/>
                    </a:lnTo>
                    <a:lnTo>
                      <a:pt x="1062" y="1531"/>
                    </a:lnTo>
                    <a:lnTo>
                      <a:pt x="1067" y="1541"/>
                    </a:lnTo>
                    <a:lnTo>
                      <a:pt x="1067" y="1551"/>
                    </a:lnTo>
                    <a:lnTo>
                      <a:pt x="1062" y="1556"/>
                    </a:lnTo>
                    <a:lnTo>
                      <a:pt x="1043" y="1567"/>
                    </a:lnTo>
                    <a:lnTo>
                      <a:pt x="955" y="1567"/>
                    </a:lnTo>
                    <a:lnTo>
                      <a:pt x="926" y="1561"/>
                    </a:lnTo>
                    <a:lnTo>
                      <a:pt x="902" y="1546"/>
                    </a:lnTo>
                    <a:lnTo>
                      <a:pt x="878" y="1516"/>
                    </a:lnTo>
                    <a:lnTo>
                      <a:pt x="863" y="1481"/>
                    </a:lnTo>
                    <a:lnTo>
                      <a:pt x="839" y="1425"/>
                    </a:lnTo>
                    <a:lnTo>
                      <a:pt x="815" y="1355"/>
                    </a:lnTo>
                    <a:lnTo>
                      <a:pt x="786" y="1269"/>
                    </a:lnTo>
                    <a:lnTo>
                      <a:pt x="718" y="1078"/>
                    </a:lnTo>
                    <a:lnTo>
                      <a:pt x="684" y="977"/>
                    </a:lnTo>
                    <a:lnTo>
                      <a:pt x="650" y="887"/>
                    </a:lnTo>
                    <a:lnTo>
                      <a:pt x="655" y="902"/>
                    </a:lnTo>
                    <a:lnTo>
                      <a:pt x="136" y="1536"/>
                    </a:lnTo>
                    <a:lnTo>
                      <a:pt x="112" y="1561"/>
                    </a:lnTo>
                    <a:lnTo>
                      <a:pt x="97" y="1572"/>
                    </a:lnTo>
                    <a:lnTo>
                      <a:pt x="83" y="1577"/>
                    </a:lnTo>
                    <a:lnTo>
                      <a:pt x="63" y="1582"/>
                    </a:lnTo>
                    <a:lnTo>
                      <a:pt x="49" y="1582"/>
                    </a:lnTo>
                    <a:lnTo>
                      <a:pt x="34" y="1572"/>
                    </a:lnTo>
                    <a:lnTo>
                      <a:pt x="20" y="1567"/>
                    </a:lnTo>
                    <a:lnTo>
                      <a:pt x="0" y="1536"/>
                    </a:lnTo>
                    <a:lnTo>
                      <a:pt x="0" y="1501"/>
                    </a:lnTo>
                    <a:lnTo>
                      <a:pt x="5" y="1486"/>
                    </a:lnTo>
                    <a:lnTo>
                      <a:pt x="15" y="1476"/>
                    </a:lnTo>
                    <a:lnTo>
                      <a:pt x="24" y="1461"/>
                    </a:lnTo>
                    <a:lnTo>
                      <a:pt x="39" y="1446"/>
                    </a:lnTo>
                    <a:lnTo>
                      <a:pt x="635" y="836"/>
                    </a:lnTo>
                    <a:lnTo>
                      <a:pt x="427" y="227"/>
                    </a:lnTo>
                    <a:lnTo>
                      <a:pt x="403" y="161"/>
                    </a:lnTo>
                    <a:lnTo>
                      <a:pt x="378" y="116"/>
                    </a:lnTo>
                    <a:lnTo>
                      <a:pt x="364" y="86"/>
                    </a:lnTo>
                    <a:lnTo>
                      <a:pt x="344" y="66"/>
                    </a:lnTo>
                    <a:lnTo>
                      <a:pt x="320" y="56"/>
                    </a:lnTo>
                    <a:lnTo>
                      <a:pt x="286" y="46"/>
                    </a:lnTo>
                    <a:lnTo>
                      <a:pt x="277" y="46"/>
                    </a:lnTo>
                    <a:lnTo>
                      <a:pt x="267" y="35"/>
                    </a:lnTo>
                    <a:lnTo>
                      <a:pt x="267" y="15"/>
                    </a:lnTo>
                    <a:lnTo>
                      <a:pt x="272" y="5"/>
                    </a:lnTo>
                    <a:lnTo>
                      <a:pt x="281" y="5"/>
                    </a:lnTo>
                    <a:lnTo>
                      <a:pt x="2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49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19200" y="4876800"/>
            <a:ext cx="642432" cy="457200"/>
            <a:chOff x="722" y="2680"/>
            <a:chExt cx="2459" cy="1750"/>
          </a:xfrm>
          <a:solidFill>
            <a:srgbClr val="0066FF"/>
          </a:solidFill>
        </p:grpSpPr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722" y="2680"/>
              <a:ext cx="1187" cy="1573"/>
            </a:xfrm>
            <a:custGeom>
              <a:avLst/>
              <a:gdLst/>
              <a:ahLst/>
              <a:cxnLst>
                <a:cxn ang="0">
                  <a:pos x="54" y="451"/>
                </a:cxn>
                <a:cxn ang="0">
                  <a:pos x="540" y="17"/>
                </a:cxn>
                <a:cxn ang="0">
                  <a:pos x="642" y="87"/>
                </a:cxn>
                <a:cxn ang="0">
                  <a:pos x="714" y="197"/>
                </a:cxn>
                <a:cxn ang="0">
                  <a:pos x="779" y="375"/>
                </a:cxn>
                <a:cxn ang="0">
                  <a:pos x="820" y="567"/>
                </a:cxn>
                <a:cxn ang="0">
                  <a:pos x="833" y="706"/>
                </a:cxn>
                <a:cxn ang="0">
                  <a:pos x="926" y="511"/>
                </a:cxn>
                <a:cxn ang="0">
                  <a:pos x="1131" y="42"/>
                </a:cxn>
                <a:cxn ang="0">
                  <a:pos x="1154" y="27"/>
                </a:cxn>
                <a:cxn ang="0">
                  <a:pos x="1177" y="31"/>
                </a:cxn>
                <a:cxn ang="0">
                  <a:pos x="1186" y="56"/>
                </a:cxn>
                <a:cxn ang="0">
                  <a:pos x="1164" y="104"/>
                </a:cxn>
                <a:cxn ang="0">
                  <a:pos x="1124" y="187"/>
                </a:cxn>
                <a:cxn ang="0">
                  <a:pos x="1031" y="395"/>
                </a:cxn>
                <a:cxn ang="0">
                  <a:pos x="935" y="636"/>
                </a:cxn>
                <a:cxn ang="0">
                  <a:pos x="852" y="870"/>
                </a:cxn>
                <a:cxn ang="0">
                  <a:pos x="819" y="1017"/>
                </a:cxn>
                <a:cxn ang="0">
                  <a:pos x="800" y="1137"/>
                </a:cxn>
                <a:cxn ang="0">
                  <a:pos x="762" y="1317"/>
                </a:cxn>
                <a:cxn ang="0">
                  <a:pos x="716" y="1491"/>
                </a:cxn>
                <a:cxn ang="0">
                  <a:pos x="682" y="1564"/>
                </a:cxn>
                <a:cxn ang="0">
                  <a:pos x="645" y="1566"/>
                </a:cxn>
                <a:cxn ang="0">
                  <a:pos x="635" y="1515"/>
                </a:cxn>
                <a:cxn ang="0">
                  <a:pos x="652" y="1418"/>
                </a:cxn>
                <a:cxn ang="0">
                  <a:pos x="683" y="1278"/>
                </a:cxn>
                <a:cxn ang="0">
                  <a:pos x="723" y="1124"/>
                </a:cxn>
                <a:cxn ang="0">
                  <a:pos x="756" y="1004"/>
                </a:cxn>
                <a:cxn ang="0">
                  <a:pos x="770" y="945"/>
                </a:cxn>
                <a:cxn ang="0">
                  <a:pos x="778" y="850"/>
                </a:cxn>
                <a:cxn ang="0">
                  <a:pos x="778" y="707"/>
                </a:cxn>
                <a:cxn ang="0">
                  <a:pos x="763" y="561"/>
                </a:cxn>
                <a:cxn ang="0">
                  <a:pos x="734" y="437"/>
                </a:cxn>
                <a:cxn ang="0">
                  <a:pos x="682" y="323"/>
                </a:cxn>
                <a:cxn ang="0">
                  <a:pos x="600" y="233"/>
                </a:cxn>
                <a:cxn ang="0">
                  <a:pos x="484" y="182"/>
                </a:cxn>
                <a:cxn ang="0">
                  <a:pos x="386" y="176"/>
                </a:cxn>
                <a:cxn ang="0">
                  <a:pos x="320" y="187"/>
                </a:cxn>
                <a:cxn ang="0">
                  <a:pos x="234" y="221"/>
                </a:cxn>
                <a:cxn ang="0">
                  <a:pos x="143" y="292"/>
                </a:cxn>
                <a:cxn ang="0">
                  <a:pos x="68" y="414"/>
                </a:cxn>
                <a:cxn ang="0">
                  <a:pos x="17" y="461"/>
                </a:cxn>
                <a:cxn ang="0">
                  <a:pos x="0" y="436"/>
                </a:cxn>
                <a:cxn ang="0">
                  <a:pos x="17" y="368"/>
                </a:cxn>
                <a:cxn ang="0">
                  <a:pos x="68" y="263"/>
                </a:cxn>
                <a:cxn ang="0">
                  <a:pos x="149" y="149"/>
                </a:cxn>
                <a:cxn ang="0">
                  <a:pos x="262" y="53"/>
                </a:cxn>
                <a:cxn ang="0">
                  <a:pos x="403" y="2"/>
                </a:cxn>
              </a:cxnLst>
              <a:rect l="0" t="0" r="r" b="b"/>
              <a:pathLst>
                <a:path w="1187" h="1573">
                  <a:moveTo>
                    <a:pt x="54" y="451"/>
                  </a:moveTo>
                  <a:lnTo>
                    <a:pt x="53" y="453"/>
                  </a:lnTo>
                  <a:lnTo>
                    <a:pt x="54" y="452"/>
                  </a:lnTo>
                  <a:lnTo>
                    <a:pt x="54" y="451"/>
                  </a:lnTo>
                  <a:close/>
                  <a:moveTo>
                    <a:pt x="443" y="0"/>
                  </a:moveTo>
                  <a:lnTo>
                    <a:pt x="478" y="1"/>
                  </a:lnTo>
                  <a:lnTo>
                    <a:pt x="511" y="7"/>
                  </a:lnTo>
                  <a:lnTo>
                    <a:pt x="540" y="17"/>
                  </a:lnTo>
                  <a:lnTo>
                    <a:pt x="569" y="30"/>
                  </a:lnTo>
                  <a:lnTo>
                    <a:pt x="595" y="46"/>
                  </a:lnTo>
                  <a:lnTo>
                    <a:pt x="620" y="65"/>
                  </a:lnTo>
                  <a:lnTo>
                    <a:pt x="642" y="87"/>
                  </a:lnTo>
                  <a:lnTo>
                    <a:pt x="663" y="112"/>
                  </a:lnTo>
                  <a:lnTo>
                    <a:pt x="681" y="139"/>
                  </a:lnTo>
                  <a:lnTo>
                    <a:pt x="698" y="167"/>
                  </a:lnTo>
                  <a:lnTo>
                    <a:pt x="714" y="197"/>
                  </a:lnTo>
                  <a:lnTo>
                    <a:pt x="728" y="230"/>
                  </a:lnTo>
                  <a:lnTo>
                    <a:pt x="741" y="263"/>
                  </a:lnTo>
                  <a:lnTo>
                    <a:pt x="762" y="320"/>
                  </a:lnTo>
                  <a:lnTo>
                    <a:pt x="779" y="375"/>
                  </a:lnTo>
                  <a:lnTo>
                    <a:pt x="793" y="428"/>
                  </a:lnTo>
                  <a:lnTo>
                    <a:pt x="805" y="477"/>
                  </a:lnTo>
                  <a:lnTo>
                    <a:pt x="814" y="524"/>
                  </a:lnTo>
                  <a:lnTo>
                    <a:pt x="820" y="567"/>
                  </a:lnTo>
                  <a:lnTo>
                    <a:pt x="826" y="607"/>
                  </a:lnTo>
                  <a:lnTo>
                    <a:pt x="829" y="644"/>
                  </a:lnTo>
                  <a:lnTo>
                    <a:pt x="832" y="677"/>
                  </a:lnTo>
                  <a:lnTo>
                    <a:pt x="833" y="706"/>
                  </a:lnTo>
                  <a:lnTo>
                    <a:pt x="833" y="731"/>
                  </a:lnTo>
                  <a:lnTo>
                    <a:pt x="833" y="752"/>
                  </a:lnTo>
                  <a:lnTo>
                    <a:pt x="880" y="631"/>
                  </a:lnTo>
                  <a:lnTo>
                    <a:pt x="926" y="511"/>
                  </a:lnTo>
                  <a:lnTo>
                    <a:pt x="973" y="392"/>
                  </a:lnTo>
                  <a:lnTo>
                    <a:pt x="1022" y="274"/>
                  </a:lnTo>
                  <a:lnTo>
                    <a:pt x="1075" y="157"/>
                  </a:lnTo>
                  <a:lnTo>
                    <a:pt x="1131" y="42"/>
                  </a:lnTo>
                  <a:lnTo>
                    <a:pt x="1136" y="35"/>
                  </a:lnTo>
                  <a:lnTo>
                    <a:pt x="1142" y="30"/>
                  </a:lnTo>
                  <a:lnTo>
                    <a:pt x="1148" y="28"/>
                  </a:lnTo>
                  <a:lnTo>
                    <a:pt x="1154" y="27"/>
                  </a:lnTo>
                  <a:lnTo>
                    <a:pt x="1162" y="27"/>
                  </a:lnTo>
                  <a:lnTo>
                    <a:pt x="1166" y="28"/>
                  </a:lnTo>
                  <a:lnTo>
                    <a:pt x="1172" y="29"/>
                  </a:lnTo>
                  <a:lnTo>
                    <a:pt x="1177" y="31"/>
                  </a:lnTo>
                  <a:lnTo>
                    <a:pt x="1182" y="35"/>
                  </a:lnTo>
                  <a:lnTo>
                    <a:pt x="1186" y="41"/>
                  </a:lnTo>
                  <a:lnTo>
                    <a:pt x="1187" y="50"/>
                  </a:lnTo>
                  <a:lnTo>
                    <a:pt x="1186" y="56"/>
                  </a:lnTo>
                  <a:lnTo>
                    <a:pt x="1182" y="65"/>
                  </a:lnTo>
                  <a:lnTo>
                    <a:pt x="1177" y="77"/>
                  </a:lnTo>
                  <a:lnTo>
                    <a:pt x="1171" y="90"/>
                  </a:lnTo>
                  <a:lnTo>
                    <a:pt x="1164" y="104"/>
                  </a:lnTo>
                  <a:lnTo>
                    <a:pt x="1157" y="119"/>
                  </a:lnTo>
                  <a:lnTo>
                    <a:pt x="1150" y="132"/>
                  </a:lnTo>
                  <a:lnTo>
                    <a:pt x="1145" y="144"/>
                  </a:lnTo>
                  <a:lnTo>
                    <a:pt x="1124" y="187"/>
                  </a:lnTo>
                  <a:lnTo>
                    <a:pt x="1102" y="233"/>
                  </a:lnTo>
                  <a:lnTo>
                    <a:pt x="1079" y="285"/>
                  </a:lnTo>
                  <a:lnTo>
                    <a:pt x="1055" y="338"/>
                  </a:lnTo>
                  <a:lnTo>
                    <a:pt x="1031" y="395"/>
                  </a:lnTo>
                  <a:lnTo>
                    <a:pt x="1007" y="454"/>
                  </a:lnTo>
                  <a:lnTo>
                    <a:pt x="982" y="514"/>
                  </a:lnTo>
                  <a:lnTo>
                    <a:pt x="958" y="576"/>
                  </a:lnTo>
                  <a:lnTo>
                    <a:pt x="935" y="636"/>
                  </a:lnTo>
                  <a:lnTo>
                    <a:pt x="912" y="697"/>
                  </a:lnTo>
                  <a:lnTo>
                    <a:pt x="890" y="757"/>
                  </a:lnTo>
                  <a:lnTo>
                    <a:pt x="871" y="815"/>
                  </a:lnTo>
                  <a:lnTo>
                    <a:pt x="852" y="870"/>
                  </a:lnTo>
                  <a:lnTo>
                    <a:pt x="836" y="922"/>
                  </a:lnTo>
                  <a:lnTo>
                    <a:pt x="829" y="955"/>
                  </a:lnTo>
                  <a:lnTo>
                    <a:pt x="823" y="987"/>
                  </a:lnTo>
                  <a:lnTo>
                    <a:pt x="819" y="1017"/>
                  </a:lnTo>
                  <a:lnTo>
                    <a:pt x="815" y="1041"/>
                  </a:lnTo>
                  <a:lnTo>
                    <a:pt x="810" y="1069"/>
                  </a:lnTo>
                  <a:lnTo>
                    <a:pt x="805" y="1101"/>
                  </a:lnTo>
                  <a:lnTo>
                    <a:pt x="800" y="1137"/>
                  </a:lnTo>
                  <a:lnTo>
                    <a:pt x="792" y="1176"/>
                  </a:lnTo>
                  <a:lnTo>
                    <a:pt x="783" y="1219"/>
                  </a:lnTo>
                  <a:lnTo>
                    <a:pt x="773" y="1266"/>
                  </a:lnTo>
                  <a:lnTo>
                    <a:pt x="762" y="1317"/>
                  </a:lnTo>
                  <a:lnTo>
                    <a:pt x="748" y="1372"/>
                  </a:lnTo>
                  <a:lnTo>
                    <a:pt x="734" y="1431"/>
                  </a:lnTo>
                  <a:lnTo>
                    <a:pt x="724" y="1463"/>
                  </a:lnTo>
                  <a:lnTo>
                    <a:pt x="716" y="1491"/>
                  </a:lnTo>
                  <a:lnTo>
                    <a:pt x="708" y="1516"/>
                  </a:lnTo>
                  <a:lnTo>
                    <a:pt x="699" y="1536"/>
                  </a:lnTo>
                  <a:lnTo>
                    <a:pt x="691" y="1552"/>
                  </a:lnTo>
                  <a:lnTo>
                    <a:pt x="682" y="1564"/>
                  </a:lnTo>
                  <a:lnTo>
                    <a:pt x="673" y="1571"/>
                  </a:lnTo>
                  <a:lnTo>
                    <a:pt x="663" y="1573"/>
                  </a:lnTo>
                  <a:lnTo>
                    <a:pt x="653" y="1572"/>
                  </a:lnTo>
                  <a:lnTo>
                    <a:pt x="645" y="1566"/>
                  </a:lnTo>
                  <a:lnTo>
                    <a:pt x="640" y="1556"/>
                  </a:lnTo>
                  <a:lnTo>
                    <a:pt x="636" y="1544"/>
                  </a:lnTo>
                  <a:lnTo>
                    <a:pt x="635" y="1529"/>
                  </a:lnTo>
                  <a:lnTo>
                    <a:pt x="635" y="1515"/>
                  </a:lnTo>
                  <a:lnTo>
                    <a:pt x="638" y="1497"/>
                  </a:lnTo>
                  <a:lnTo>
                    <a:pt x="641" y="1474"/>
                  </a:lnTo>
                  <a:lnTo>
                    <a:pt x="646" y="1448"/>
                  </a:lnTo>
                  <a:lnTo>
                    <a:pt x="652" y="1418"/>
                  </a:lnTo>
                  <a:lnTo>
                    <a:pt x="658" y="1387"/>
                  </a:lnTo>
                  <a:lnTo>
                    <a:pt x="666" y="1352"/>
                  </a:lnTo>
                  <a:lnTo>
                    <a:pt x="674" y="1316"/>
                  </a:lnTo>
                  <a:lnTo>
                    <a:pt x="683" y="1278"/>
                  </a:lnTo>
                  <a:lnTo>
                    <a:pt x="693" y="1240"/>
                  </a:lnTo>
                  <a:lnTo>
                    <a:pt x="702" y="1200"/>
                  </a:lnTo>
                  <a:lnTo>
                    <a:pt x="712" y="1162"/>
                  </a:lnTo>
                  <a:lnTo>
                    <a:pt x="723" y="1124"/>
                  </a:lnTo>
                  <a:lnTo>
                    <a:pt x="733" y="1087"/>
                  </a:lnTo>
                  <a:lnTo>
                    <a:pt x="743" y="1051"/>
                  </a:lnTo>
                  <a:lnTo>
                    <a:pt x="752" y="1018"/>
                  </a:lnTo>
                  <a:lnTo>
                    <a:pt x="756" y="1004"/>
                  </a:lnTo>
                  <a:lnTo>
                    <a:pt x="759" y="991"/>
                  </a:lnTo>
                  <a:lnTo>
                    <a:pt x="763" y="977"/>
                  </a:lnTo>
                  <a:lnTo>
                    <a:pt x="767" y="962"/>
                  </a:lnTo>
                  <a:lnTo>
                    <a:pt x="770" y="945"/>
                  </a:lnTo>
                  <a:lnTo>
                    <a:pt x="772" y="926"/>
                  </a:lnTo>
                  <a:lnTo>
                    <a:pt x="775" y="905"/>
                  </a:lnTo>
                  <a:lnTo>
                    <a:pt x="777" y="879"/>
                  </a:lnTo>
                  <a:lnTo>
                    <a:pt x="778" y="850"/>
                  </a:lnTo>
                  <a:lnTo>
                    <a:pt x="780" y="818"/>
                  </a:lnTo>
                  <a:lnTo>
                    <a:pt x="780" y="758"/>
                  </a:lnTo>
                  <a:lnTo>
                    <a:pt x="779" y="733"/>
                  </a:lnTo>
                  <a:lnTo>
                    <a:pt x="778" y="707"/>
                  </a:lnTo>
                  <a:lnTo>
                    <a:pt x="776" y="680"/>
                  </a:lnTo>
                  <a:lnTo>
                    <a:pt x="775" y="651"/>
                  </a:lnTo>
                  <a:lnTo>
                    <a:pt x="768" y="591"/>
                  </a:lnTo>
                  <a:lnTo>
                    <a:pt x="763" y="561"/>
                  </a:lnTo>
                  <a:lnTo>
                    <a:pt x="758" y="529"/>
                  </a:lnTo>
                  <a:lnTo>
                    <a:pt x="751" y="499"/>
                  </a:lnTo>
                  <a:lnTo>
                    <a:pt x="743" y="467"/>
                  </a:lnTo>
                  <a:lnTo>
                    <a:pt x="734" y="437"/>
                  </a:lnTo>
                  <a:lnTo>
                    <a:pt x="723" y="407"/>
                  </a:lnTo>
                  <a:lnTo>
                    <a:pt x="710" y="378"/>
                  </a:lnTo>
                  <a:lnTo>
                    <a:pt x="696" y="350"/>
                  </a:lnTo>
                  <a:lnTo>
                    <a:pt x="682" y="323"/>
                  </a:lnTo>
                  <a:lnTo>
                    <a:pt x="664" y="298"/>
                  </a:lnTo>
                  <a:lnTo>
                    <a:pt x="644" y="274"/>
                  </a:lnTo>
                  <a:lnTo>
                    <a:pt x="623" y="253"/>
                  </a:lnTo>
                  <a:lnTo>
                    <a:pt x="600" y="233"/>
                  </a:lnTo>
                  <a:lnTo>
                    <a:pt x="574" y="217"/>
                  </a:lnTo>
                  <a:lnTo>
                    <a:pt x="547" y="202"/>
                  </a:lnTo>
                  <a:lnTo>
                    <a:pt x="517" y="190"/>
                  </a:lnTo>
                  <a:lnTo>
                    <a:pt x="484" y="182"/>
                  </a:lnTo>
                  <a:lnTo>
                    <a:pt x="449" y="176"/>
                  </a:lnTo>
                  <a:lnTo>
                    <a:pt x="411" y="175"/>
                  </a:lnTo>
                  <a:lnTo>
                    <a:pt x="397" y="175"/>
                  </a:lnTo>
                  <a:lnTo>
                    <a:pt x="386" y="176"/>
                  </a:lnTo>
                  <a:lnTo>
                    <a:pt x="373" y="177"/>
                  </a:lnTo>
                  <a:lnTo>
                    <a:pt x="357" y="179"/>
                  </a:lnTo>
                  <a:lnTo>
                    <a:pt x="339" y="183"/>
                  </a:lnTo>
                  <a:lnTo>
                    <a:pt x="320" y="187"/>
                  </a:lnTo>
                  <a:lnTo>
                    <a:pt x="300" y="192"/>
                  </a:lnTo>
                  <a:lnTo>
                    <a:pt x="278" y="200"/>
                  </a:lnTo>
                  <a:lnTo>
                    <a:pt x="256" y="210"/>
                  </a:lnTo>
                  <a:lnTo>
                    <a:pt x="234" y="221"/>
                  </a:lnTo>
                  <a:lnTo>
                    <a:pt x="210" y="235"/>
                  </a:lnTo>
                  <a:lnTo>
                    <a:pt x="187" y="251"/>
                  </a:lnTo>
                  <a:lnTo>
                    <a:pt x="165" y="270"/>
                  </a:lnTo>
                  <a:lnTo>
                    <a:pt x="143" y="292"/>
                  </a:lnTo>
                  <a:lnTo>
                    <a:pt x="122" y="317"/>
                  </a:lnTo>
                  <a:lnTo>
                    <a:pt x="102" y="345"/>
                  </a:lnTo>
                  <a:lnTo>
                    <a:pt x="84" y="378"/>
                  </a:lnTo>
                  <a:lnTo>
                    <a:pt x="68" y="414"/>
                  </a:lnTo>
                  <a:lnTo>
                    <a:pt x="54" y="452"/>
                  </a:lnTo>
                  <a:lnTo>
                    <a:pt x="46" y="463"/>
                  </a:lnTo>
                  <a:lnTo>
                    <a:pt x="35" y="463"/>
                  </a:lnTo>
                  <a:lnTo>
                    <a:pt x="17" y="461"/>
                  </a:lnTo>
                  <a:lnTo>
                    <a:pt x="11" y="457"/>
                  </a:lnTo>
                  <a:lnTo>
                    <a:pt x="5" y="453"/>
                  </a:lnTo>
                  <a:lnTo>
                    <a:pt x="2" y="446"/>
                  </a:lnTo>
                  <a:lnTo>
                    <a:pt x="0" y="436"/>
                  </a:lnTo>
                  <a:lnTo>
                    <a:pt x="1" y="424"/>
                  </a:lnTo>
                  <a:lnTo>
                    <a:pt x="4" y="408"/>
                  </a:lnTo>
                  <a:lnTo>
                    <a:pt x="10" y="390"/>
                  </a:lnTo>
                  <a:lnTo>
                    <a:pt x="17" y="368"/>
                  </a:lnTo>
                  <a:lnTo>
                    <a:pt x="26" y="344"/>
                  </a:lnTo>
                  <a:lnTo>
                    <a:pt x="38" y="318"/>
                  </a:lnTo>
                  <a:lnTo>
                    <a:pt x="52" y="291"/>
                  </a:lnTo>
                  <a:lnTo>
                    <a:pt x="68" y="263"/>
                  </a:lnTo>
                  <a:lnTo>
                    <a:pt x="85" y="234"/>
                  </a:lnTo>
                  <a:lnTo>
                    <a:pt x="105" y="205"/>
                  </a:lnTo>
                  <a:lnTo>
                    <a:pt x="126" y="176"/>
                  </a:lnTo>
                  <a:lnTo>
                    <a:pt x="149" y="149"/>
                  </a:lnTo>
                  <a:lnTo>
                    <a:pt x="175" y="122"/>
                  </a:lnTo>
                  <a:lnTo>
                    <a:pt x="202" y="97"/>
                  </a:lnTo>
                  <a:lnTo>
                    <a:pt x="231" y="74"/>
                  </a:lnTo>
                  <a:lnTo>
                    <a:pt x="262" y="53"/>
                  </a:lnTo>
                  <a:lnTo>
                    <a:pt x="295" y="35"/>
                  </a:lnTo>
                  <a:lnTo>
                    <a:pt x="329" y="20"/>
                  </a:lnTo>
                  <a:lnTo>
                    <a:pt x="366" y="9"/>
                  </a:lnTo>
                  <a:lnTo>
                    <a:pt x="403" y="2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1928" y="2963"/>
              <a:ext cx="486" cy="1136"/>
            </a:xfrm>
            <a:custGeom>
              <a:avLst/>
              <a:gdLst/>
              <a:ahLst/>
              <a:cxnLst>
                <a:cxn ang="0">
                  <a:pos x="288" y="384"/>
                </a:cxn>
                <a:cxn ang="0">
                  <a:pos x="349" y="427"/>
                </a:cxn>
                <a:cxn ang="0">
                  <a:pos x="381" y="493"/>
                </a:cxn>
                <a:cxn ang="0">
                  <a:pos x="381" y="545"/>
                </a:cxn>
                <a:cxn ang="0">
                  <a:pos x="373" y="579"/>
                </a:cxn>
                <a:cxn ang="0">
                  <a:pos x="358" y="622"/>
                </a:cxn>
                <a:cxn ang="0">
                  <a:pos x="327" y="704"/>
                </a:cxn>
                <a:cxn ang="0">
                  <a:pos x="306" y="761"/>
                </a:cxn>
                <a:cxn ang="0">
                  <a:pos x="271" y="854"/>
                </a:cxn>
                <a:cxn ang="0">
                  <a:pos x="227" y="976"/>
                </a:cxn>
                <a:cxn ang="0">
                  <a:pos x="221" y="1045"/>
                </a:cxn>
                <a:cxn ang="0">
                  <a:pos x="230" y="1079"/>
                </a:cxn>
                <a:cxn ang="0">
                  <a:pos x="259" y="1091"/>
                </a:cxn>
                <a:cxn ang="0">
                  <a:pos x="316" y="1072"/>
                </a:cxn>
                <a:cxn ang="0">
                  <a:pos x="372" y="1016"/>
                </a:cxn>
                <a:cxn ang="0">
                  <a:pos x="417" y="923"/>
                </a:cxn>
                <a:cxn ang="0">
                  <a:pos x="434" y="871"/>
                </a:cxn>
                <a:cxn ang="0">
                  <a:pos x="450" y="859"/>
                </a:cxn>
                <a:cxn ang="0">
                  <a:pos x="472" y="860"/>
                </a:cxn>
                <a:cxn ang="0">
                  <a:pos x="485" y="872"/>
                </a:cxn>
                <a:cxn ang="0">
                  <a:pos x="482" y="896"/>
                </a:cxn>
                <a:cxn ang="0">
                  <a:pos x="467" y="944"/>
                </a:cxn>
                <a:cxn ang="0">
                  <a:pos x="437" y="1006"/>
                </a:cxn>
                <a:cxn ang="0">
                  <a:pos x="391" y="1069"/>
                </a:cxn>
                <a:cxn ang="0">
                  <a:pos x="331" y="1117"/>
                </a:cxn>
                <a:cxn ang="0">
                  <a:pos x="255" y="1136"/>
                </a:cxn>
                <a:cxn ang="0">
                  <a:pos x="176" y="1117"/>
                </a:cxn>
                <a:cxn ang="0">
                  <a:pos x="122" y="1065"/>
                </a:cxn>
                <a:cxn ang="0">
                  <a:pos x="103" y="994"/>
                </a:cxn>
                <a:cxn ang="0">
                  <a:pos x="117" y="922"/>
                </a:cxn>
                <a:cxn ang="0">
                  <a:pos x="227" y="622"/>
                </a:cxn>
                <a:cxn ang="0">
                  <a:pos x="251" y="557"/>
                </a:cxn>
                <a:cxn ang="0">
                  <a:pos x="263" y="515"/>
                </a:cxn>
                <a:cxn ang="0">
                  <a:pos x="265" y="482"/>
                </a:cxn>
                <a:cxn ang="0">
                  <a:pos x="258" y="439"/>
                </a:cxn>
                <a:cxn ang="0">
                  <a:pos x="236" y="422"/>
                </a:cxn>
                <a:cxn ang="0">
                  <a:pos x="189" y="429"/>
                </a:cxn>
                <a:cxn ang="0">
                  <a:pos x="135" y="469"/>
                </a:cxn>
                <a:cxn ang="0">
                  <a:pos x="85" y="550"/>
                </a:cxn>
                <a:cxn ang="0">
                  <a:pos x="54" y="637"/>
                </a:cxn>
                <a:cxn ang="0">
                  <a:pos x="39" y="653"/>
                </a:cxn>
                <a:cxn ang="0">
                  <a:pos x="20" y="653"/>
                </a:cxn>
                <a:cxn ang="0">
                  <a:pos x="4" y="646"/>
                </a:cxn>
                <a:cxn ang="0">
                  <a:pos x="1" y="624"/>
                </a:cxn>
                <a:cxn ang="0">
                  <a:pos x="13" y="585"/>
                </a:cxn>
                <a:cxn ang="0">
                  <a:pos x="39" y="525"/>
                </a:cxn>
                <a:cxn ang="0">
                  <a:pos x="80" y="462"/>
                </a:cxn>
                <a:cxn ang="0">
                  <a:pos x="137" y="408"/>
                </a:cxn>
                <a:cxn ang="0">
                  <a:pos x="207" y="378"/>
                </a:cxn>
                <a:cxn ang="0">
                  <a:pos x="395" y="2"/>
                </a:cxn>
                <a:cxn ang="0">
                  <a:pos x="429" y="22"/>
                </a:cxn>
                <a:cxn ang="0">
                  <a:pos x="442" y="54"/>
                </a:cxn>
                <a:cxn ang="0">
                  <a:pos x="433" y="103"/>
                </a:cxn>
                <a:cxn ang="0">
                  <a:pos x="391" y="147"/>
                </a:cxn>
                <a:cxn ang="0">
                  <a:pos x="339" y="156"/>
                </a:cxn>
                <a:cxn ang="0">
                  <a:pos x="306" y="135"/>
                </a:cxn>
                <a:cxn ang="0">
                  <a:pos x="291" y="102"/>
                </a:cxn>
                <a:cxn ang="0">
                  <a:pos x="300" y="51"/>
                </a:cxn>
                <a:cxn ang="0">
                  <a:pos x="343" y="10"/>
                </a:cxn>
              </a:cxnLst>
              <a:rect l="0" t="0" r="r" b="b"/>
              <a:pathLst>
                <a:path w="486" h="1136">
                  <a:moveTo>
                    <a:pt x="235" y="376"/>
                  </a:moveTo>
                  <a:lnTo>
                    <a:pt x="262" y="378"/>
                  </a:lnTo>
                  <a:lnTo>
                    <a:pt x="288" y="384"/>
                  </a:lnTo>
                  <a:lnTo>
                    <a:pt x="311" y="395"/>
                  </a:lnTo>
                  <a:lnTo>
                    <a:pt x="331" y="409"/>
                  </a:lnTo>
                  <a:lnTo>
                    <a:pt x="349" y="427"/>
                  </a:lnTo>
                  <a:lnTo>
                    <a:pt x="363" y="447"/>
                  </a:lnTo>
                  <a:lnTo>
                    <a:pt x="374" y="469"/>
                  </a:lnTo>
                  <a:lnTo>
                    <a:pt x="381" y="493"/>
                  </a:lnTo>
                  <a:lnTo>
                    <a:pt x="383" y="518"/>
                  </a:lnTo>
                  <a:lnTo>
                    <a:pt x="382" y="531"/>
                  </a:lnTo>
                  <a:lnTo>
                    <a:pt x="381" y="545"/>
                  </a:lnTo>
                  <a:lnTo>
                    <a:pt x="378" y="559"/>
                  </a:lnTo>
                  <a:lnTo>
                    <a:pt x="376" y="571"/>
                  </a:lnTo>
                  <a:lnTo>
                    <a:pt x="373" y="579"/>
                  </a:lnTo>
                  <a:lnTo>
                    <a:pt x="369" y="590"/>
                  </a:lnTo>
                  <a:lnTo>
                    <a:pt x="364" y="604"/>
                  </a:lnTo>
                  <a:lnTo>
                    <a:pt x="358" y="622"/>
                  </a:lnTo>
                  <a:lnTo>
                    <a:pt x="350" y="641"/>
                  </a:lnTo>
                  <a:lnTo>
                    <a:pt x="335" y="683"/>
                  </a:lnTo>
                  <a:lnTo>
                    <a:pt x="327" y="704"/>
                  </a:lnTo>
                  <a:lnTo>
                    <a:pt x="320" y="725"/>
                  </a:lnTo>
                  <a:lnTo>
                    <a:pt x="313" y="743"/>
                  </a:lnTo>
                  <a:lnTo>
                    <a:pt x="306" y="761"/>
                  </a:lnTo>
                  <a:lnTo>
                    <a:pt x="302" y="775"/>
                  </a:lnTo>
                  <a:lnTo>
                    <a:pt x="297" y="785"/>
                  </a:lnTo>
                  <a:lnTo>
                    <a:pt x="271" y="854"/>
                  </a:lnTo>
                  <a:lnTo>
                    <a:pt x="245" y="921"/>
                  </a:lnTo>
                  <a:lnTo>
                    <a:pt x="235" y="949"/>
                  </a:lnTo>
                  <a:lnTo>
                    <a:pt x="227" y="976"/>
                  </a:lnTo>
                  <a:lnTo>
                    <a:pt x="221" y="1002"/>
                  </a:lnTo>
                  <a:lnTo>
                    <a:pt x="220" y="1030"/>
                  </a:lnTo>
                  <a:lnTo>
                    <a:pt x="221" y="1045"/>
                  </a:lnTo>
                  <a:lnTo>
                    <a:pt x="221" y="1058"/>
                  </a:lnTo>
                  <a:lnTo>
                    <a:pt x="225" y="1070"/>
                  </a:lnTo>
                  <a:lnTo>
                    <a:pt x="230" y="1079"/>
                  </a:lnTo>
                  <a:lnTo>
                    <a:pt x="237" y="1086"/>
                  </a:lnTo>
                  <a:lnTo>
                    <a:pt x="246" y="1089"/>
                  </a:lnTo>
                  <a:lnTo>
                    <a:pt x="259" y="1091"/>
                  </a:lnTo>
                  <a:lnTo>
                    <a:pt x="278" y="1089"/>
                  </a:lnTo>
                  <a:lnTo>
                    <a:pt x="297" y="1082"/>
                  </a:lnTo>
                  <a:lnTo>
                    <a:pt x="316" y="1072"/>
                  </a:lnTo>
                  <a:lnTo>
                    <a:pt x="335" y="1058"/>
                  </a:lnTo>
                  <a:lnTo>
                    <a:pt x="354" y="1038"/>
                  </a:lnTo>
                  <a:lnTo>
                    <a:pt x="372" y="1016"/>
                  </a:lnTo>
                  <a:lnTo>
                    <a:pt x="388" y="988"/>
                  </a:lnTo>
                  <a:lnTo>
                    <a:pt x="403" y="958"/>
                  </a:lnTo>
                  <a:lnTo>
                    <a:pt x="417" y="923"/>
                  </a:lnTo>
                  <a:lnTo>
                    <a:pt x="429" y="884"/>
                  </a:lnTo>
                  <a:lnTo>
                    <a:pt x="432" y="877"/>
                  </a:lnTo>
                  <a:lnTo>
                    <a:pt x="434" y="871"/>
                  </a:lnTo>
                  <a:lnTo>
                    <a:pt x="439" y="866"/>
                  </a:lnTo>
                  <a:lnTo>
                    <a:pt x="443" y="861"/>
                  </a:lnTo>
                  <a:lnTo>
                    <a:pt x="450" y="859"/>
                  </a:lnTo>
                  <a:lnTo>
                    <a:pt x="461" y="858"/>
                  </a:lnTo>
                  <a:lnTo>
                    <a:pt x="463" y="858"/>
                  </a:lnTo>
                  <a:lnTo>
                    <a:pt x="472" y="860"/>
                  </a:lnTo>
                  <a:lnTo>
                    <a:pt x="476" y="862"/>
                  </a:lnTo>
                  <a:lnTo>
                    <a:pt x="481" y="866"/>
                  </a:lnTo>
                  <a:lnTo>
                    <a:pt x="485" y="872"/>
                  </a:lnTo>
                  <a:lnTo>
                    <a:pt x="486" y="881"/>
                  </a:lnTo>
                  <a:lnTo>
                    <a:pt x="485" y="887"/>
                  </a:lnTo>
                  <a:lnTo>
                    <a:pt x="482" y="896"/>
                  </a:lnTo>
                  <a:lnTo>
                    <a:pt x="479" y="910"/>
                  </a:lnTo>
                  <a:lnTo>
                    <a:pt x="473" y="926"/>
                  </a:lnTo>
                  <a:lnTo>
                    <a:pt x="467" y="944"/>
                  </a:lnTo>
                  <a:lnTo>
                    <a:pt x="458" y="964"/>
                  </a:lnTo>
                  <a:lnTo>
                    <a:pt x="448" y="985"/>
                  </a:lnTo>
                  <a:lnTo>
                    <a:pt x="437" y="1006"/>
                  </a:lnTo>
                  <a:lnTo>
                    <a:pt x="424" y="1028"/>
                  </a:lnTo>
                  <a:lnTo>
                    <a:pt x="408" y="1049"/>
                  </a:lnTo>
                  <a:lnTo>
                    <a:pt x="391" y="1069"/>
                  </a:lnTo>
                  <a:lnTo>
                    <a:pt x="373" y="1087"/>
                  </a:lnTo>
                  <a:lnTo>
                    <a:pt x="354" y="1103"/>
                  </a:lnTo>
                  <a:lnTo>
                    <a:pt x="331" y="1117"/>
                  </a:lnTo>
                  <a:lnTo>
                    <a:pt x="308" y="1128"/>
                  </a:lnTo>
                  <a:lnTo>
                    <a:pt x="283" y="1134"/>
                  </a:lnTo>
                  <a:lnTo>
                    <a:pt x="255" y="1136"/>
                  </a:lnTo>
                  <a:lnTo>
                    <a:pt x="226" y="1134"/>
                  </a:lnTo>
                  <a:lnTo>
                    <a:pt x="200" y="1128"/>
                  </a:lnTo>
                  <a:lnTo>
                    <a:pt x="176" y="1117"/>
                  </a:lnTo>
                  <a:lnTo>
                    <a:pt x="155" y="1103"/>
                  </a:lnTo>
                  <a:lnTo>
                    <a:pt x="137" y="1086"/>
                  </a:lnTo>
                  <a:lnTo>
                    <a:pt x="122" y="1065"/>
                  </a:lnTo>
                  <a:lnTo>
                    <a:pt x="112" y="1044"/>
                  </a:lnTo>
                  <a:lnTo>
                    <a:pt x="105" y="1019"/>
                  </a:lnTo>
                  <a:lnTo>
                    <a:pt x="103" y="994"/>
                  </a:lnTo>
                  <a:lnTo>
                    <a:pt x="103" y="974"/>
                  </a:lnTo>
                  <a:lnTo>
                    <a:pt x="107" y="957"/>
                  </a:lnTo>
                  <a:lnTo>
                    <a:pt x="117" y="922"/>
                  </a:lnTo>
                  <a:lnTo>
                    <a:pt x="117" y="921"/>
                  </a:lnTo>
                  <a:lnTo>
                    <a:pt x="216" y="651"/>
                  </a:lnTo>
                  <a:lnTo>
                    <a:pt x="227" y="622"/>
                  </a:lnTo>
                  <a:lnTo>
                    <a:pt x="237" y="596"/>
                  </a:lnTo>
                  <a:lnTo>
                    <a:pt x="245" y="575"/>
                  </a:lnTo>
                  <a:lnTo>
                    <a:pt x="251" y="557"/>
                  </a:lnTo>
                  <a:lnTo>
                    <a:pt x="256" y="541"/>
                  </a:lnTo>
                  <a:lnTo>
                    <a:pt x="260" y="527"/>
                  </a:lnTo>
                  <a:lnTo>
                    <a:pt x="263" y="515"/>
                  </a:lnTo>
                  <a:lnTo>
                    <a:pt x="264" y="504"/>
                  </a:lnTo>
                  <a:lnTo>
                    <a:pt x="265" y="493"/>
                  </a:lnTo>
                  <a:lnTo>
                    <a:pt x="265" y="482"/>
                  </a:lnTo>
                  <a:lnTo>
                    <a:pt x="264" y="464"/>
                  </a:lnTo>
                  <a:lnTo>
                    <a:pt x="262" y="450"/>
                  </a:lnTo>
                  <a:lnTo>
                    <a:pt x="258" y="439"/>
                  </a:lnTo>
                  <a:lnTo>
                    <a:pt x="252" y="431"/>
                  </a:lnTo>
                  <a:lnTo>
                    <a:pt x="245" y="426"/>
                  </a:lnTo>
                  <a:lnTo>
                    <a:pt x="236" y="422"/>
                  </a:lnTo>
                  <a:lnTo>
                    <a:pt x="226" y="421"/>
                  </a:lnTo>
                  <a:lnTo>
                    <a:pt x="208" y="423"/>
                  </a:lnTo>
                  <a:lnTo>
                    <a:pt x="189" y="429"/>
                  </a:lnTo>
                  <a:lnTo>
                    <a:pt x="171" y="438"/>
                  </a:lnTo>
                  <a:lnTo>
                    <a:pt x="153" y="452"/>
                  </a:lnTo>
                  <a:lnTo>
                    <a:pt x="135" y="469"/>
                  </a:lnTo>
                  <a:lnTo>
                    <a:pt x="118" y="492"/>
                  </a:lnTo>
                  <a:lnTo>
                    <a:pt x="100" y="518"/>
                  </a:lnTo>
                  <a:lnTo>
                    <a:pt x="85" y="550"/>
                  </a:lnTo>
                  <a:lnTo>
                    <a:pt x="70" y="587"/>
                  </a:lnTo>
                  <a:lnTo>
                    <a:pt x="56" y="628"/>
                  </a:lnTo>
                  <a:lnTo>
                    <a:pt x="54" y="637"/>
                  </a:lnTo>
                  <a:lnTo>
                    <a:pt x="52" y="645"/>
                  </a:lnTo>
                  <a:lnTo>
                    <a:pt x="47" y="650"/>
                  </a:lnTo>
                  <a:lnTo>
                    <a:pt x="39" y="653"/>
                  </a:lnTo>
                  <a:lnTo>
                    <a:pt x="28" y="654"/>
                  </a:lnTo>
                  <a:lnTo>
                    <a:pt x="25" y="654"/>
                  </a:lnTo>
                  <a:lnTo>
                    <a:pt x="20" y="653"/>
                  </a:lnTo>
                  <a:lnTo>
                    <a:pt x="14" y="652"/>
                  </a:lnTo>
                  <a:lnTo>
                    <a:pt x="9" y="650"/>
                  </a:lnTo>
                  <a:lnTo>
                    <a:pt x="4" y="646"/>
                  </a:lnTo>
                  <a:lnTo>
                    <a:pt x="1" y="640"/>
                  </a:lnTo>
                  <a:lnTo>
                    <a:pt x="0" y="631"/>
                  </a:lnTo>
                  <a:lnTo>
                    <a:pt x="1" y="624"/>
                  </a:lnTo>
                  <a:lnTo>
                    <a:pt x="4" y="615"/>
                  </a:lnTo>
                  <a:lnTo>
                    <a:pt x="8" y="601"/>
                  </a:lnTo>
                  <a:lnTo>
                    <a:pt x="13" y="585"/>
                  </a:lnTo>
                  <a:lnTo>
                    <a:pt x="20" y="567"/>
                  </a:lnTo>
                  <a:lnTo>
                    <a:pt x="28" y="546"/>
                  </a:lnTo>
                  <a:lnTo>
                    <a:pt x="39" y="525"/>
                  </a:lnTo>
                  <a:lnTo>
                    <a:pt x="52" y="504"/>
                  </a:lnTo>
                  <a:lnTo>
                    <a:pt x="65" y="483"/>
                  </a:lnTo>
                  <a:lnTo>
                    <a:pt x="80" y="462"/>
                  </a:lnTo>
                  <a:lnTo>
                    <a:pt x="97" y="442"/>
                  </a:lnTo>
                  <a:lnTo>
                    <a:pt x="116" y="424"/>
                  </a:lnTo>
                  <a:lnTo>
                    <a:pt x="137" y="408"/>
                  </a:lnTo>
                  <a:lnTo>
                    <a:pt x="158" y="395"/>
                  </a:lnTo>
                  <a:lnTo>
                    <a:pt x="182" y="384"/>
                  </a:lnTo>
                  <a:lnTo>
                    <a:pt x="207" y="378"/>
                  </a:lnTo>
                  <a:lnTo>
                    <a:pt x="235" y="376"/>
                  </a:lnTo>
                  <a:close/>
                  <a:moveTo>
                    <a:pt x="379" y="0"/>
                  </a:moveTo>
                  <a:lnTo>
                    <a:pt x="395" y="2"/>
                  </a:lnTo>
                  <a:lnTo>
                    <a:pt x="409" y="6"/>
                  </a:lnTo>
                  <a:lnTo>
                    <a:pt x="420" y="13"/>
                  </a:lnTo>
                  <a:lnTo>
                    <a:pt x="429" y="22"/>
                  </a:lnTo>
                  <a:lnTo>
                    <a:pt x="434" y="33"/>
                  </a:lnTo>
                  <a:lnTo>
                    <a:pt x="439" y="43"/>
                  </a:lnTo>
                  <a:lnTo>
                    <a:pt x="442" y="54"/>
                  </a:lnTo>
                  <a:lnTo>
                    <a:pt x="443" y="64"/>
                  </a:lnTo>
                  <a:lnTo>
                    <a:pt x="440" y="83"/>
                  </a:lnTo>
                  <a:lnTo>
                    <a:pt x="433" y="103"/>
                  </a:lnTo>
                  <a:lnTo>
                    <a:pt x="422" y="120"/>
                  </a:lnTo>
                  <a:lnTo>
                    <a:pt x="408" y="135"/>
                  </a:lnTo>
                  <a:lnTo>
                    <a:pt x="391" y="147"/>
                  </a:lnTo>
                  <a:lnTo>
                    <a:pt x="373" y="155"/>
                  </a:lnTo>
                  <a:lnTo>
                    <a:pt x="354" y="158"/>
                  </a:lnTo>
                  <a:lnTo>
                    <a:pt x="339" y="156"/>
                  </a:lnTo>
                  <a:lnTo>
                    <a:pt x="325" y="152"/>
                  </a:lnTo>
                  <a:lnTo>
                    <a:pt x="315" y="145"/>
                  </a:lnTo>
                  <a:lnTo>
                    <a:pt x="306" y="135"/>
                  </a:lnTo>
                  <a:lnTo>
                    <a:pt x="299" y="125"/>
                  </a:lnTo>
                  <a:lnTo>
                    <a:pt x="294" y="113"/>
                  </a:lnTo>
                  <a:lnTo>
                    <a:pt x="291" y="102"/>
                  </a:lnTo>
                  <a:lnTo>
                    <a:pt x="290" y="90"/>
                  </a:lnTo>
                  <a:lnTo>
                    <a:pt x="292" y="70"/>
                  </a:lnTo>
                  <a:lnTo>
                    <a:pt x="300" y="51"/>
                  </a:lnTo>
                  <a:lnTo>
                    <a:pt x="311" y="34"/>
                  </a:lnTo>
                  <a:lnTo>
                    <a:pt x="326" y="20"/>
                  </a:lnTo>
                  <a:lnTo>
                    <a:pt x="343" y="10"/>
                  </a:lnTo>
                  <a:lnTo>
                    <a:pt x="361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 noEditPoints="1"/>
            </p:cNvSpPr>
            <p:nvPr/>
          </p:nvSpPr>
          <p:spPr bwMode="auto">
            <a:xfrm>
              <a:off x="2480" y="2963"/>
              <a:ext cx="701" cy="1467"/>
            </a:xfrm>
            <a:custGeom>
              <a:avLst/>
              <a:gdLst/>
              <a:ahLst/>
              <a:cxnLst>
                <a:cxn ang="0">
                  <a:pos x="526" y="383"/>
                </a:cxn>
                <a:cxn ang="0">
                  <a:pos x="593" y="419"/>
                </a:cxn>
                <a:cxn ang="0">
                  <a:pos x="633" y="482"/>
                </a:cxn>
                <a:cxn ang="0">
                  <a:pos x="641" y="552"/>
                </a:cxn>
                <a:cxn ang="0">
                  <a:pos x="634" y="595"/>
                </a:cxn>
                <a:cxn ang="0">
                  <a:pos x="464" y="1271"/>
                </a:cxn>
                <a:cxn ang="0">
                  <a:pos x="410" y="1353"/>
                </a:cxn>
                <a:cxn ang="0">
                  <a:pos x="341" y="1411"/>
                </a:cxn>
                <a:cxn ang="0">
                  <a:pos x="268" y="1447"/>
                </a:cxn>
                <a:cxn ang="0">
                  <a:pos x="198" y="1465"/>
                </a:cxn>
                <a:cxn ang="0">
                  <a:pos x="128" y="1465"/>
                </a:cxn>
                <a:cxn ang="0">
                  <a:pos x="53" y="1444"/>
                </a:cxn>
                <a:cxn ang="0">
                  <a:pos x="9" y="1399"/>
                </a:cxn>
                <a:cxn ang="0">
                  <a:pos x="2" y="1336"/>
                </a:cxn>
                <a:cxn ang="0">
                  <a:pos x="35" y="1282"/>
                </a:cxn>
                <a:cxn ang="0">
                  <a:pos x="92" y="1260"/>
                </a:cxn>
                <a:cxn ang="0">
                  <a:pos x="129" y="1272"/>
                </a:cxn>
                <a:cxn ang="0">
                  <a:pos x="151" y="1307"/>
                </a:cxn>
                <a:cxn ang="0">
                  <a:pos x="150" y="1344"/>
                </a:cxn>
                <a:cxn ang="0">
                  <a:pos x="134" y="1379"/>
                </a:cxn>
                <a:cxn ang="0">
                  <a:pos x="99" y="1407"/>
                </a:cxn>
                <a:cxn ang="0">
                  <a:pos x="156" y="1418"/>
                </a:cxn>
                <a:cxn ang="0">
                  <a:pos x="237" y="1394"/>
                </a:cxn>
                <a:cxn ang="0">
                  <a:pos x="306" y="1330"/>
                </a:cxn>
                <a:cxn ang="0">
                  <a:pos x="352" y="1238"/>
                </a:cxn>
                <a:cxn ang="0">
                  <a:pos x="518" y="557"/>
                </a:cxn>
                <a:cxn ang="0">
                  <a:pos x="520" y="518"/>
                </a:cxn>
                <a:cxn ang="0">
                  <a:pos x="517" y="464"/>
                </a:cxn>
                <a:cxn ang="0">
                  <a:pos x="495" y="428"/>
                </a:cxn>
                <a:cxn ang="0">
                  <a:pos x="442" y="424"/>
                </a:cxn>
                <a:cxn ang="0">
                  <a:pos x="370" y="457"/>
                </a:cxn>
                <a:cxn ang="0">
                  <a:pos x="309" y="520"/>
                </a:cxn>
                <a:cxn ang="0">
                  <a:pos x="263" y="597"/>
                </a:cxn>
                <a:cxn ang="0">
                  <a:pos x="242" y="644"/>
                </a:cxn>
                <a:cxn ang="0">
                  <a:pos x="227" y="654"/>
                </a:cxn>
                <a:cxn ang="0">
                  <a:pos x="205" y="652"/>
                </a:cxn>
                <a:cxn ang="0">
                  <a:pos x="192" y="640"/>
                </a:cxn>
                <a:cxn ang="0">
                  <a:pos x="195" y="616"/>
                </a:cxn>
                <a:cxn ang="0">
                  <a:pos x="217" y="568"/>
                </a:cxn>
                <a:cxn ang="0">
                  <a:pos x="256" y="506"/>
                </a:cxn>
                <a:cxn ang="0">
                  <a:pos x="313" y="443"/>
                </a:cxn>
                <a:cxn ang="0">
                  <a:pos x="385" y="395"/>
                </a:cxn>
                <a:cxn ang="0">
                  <a:pos x="472" y="376"/>
                </a:cxn>
                <a:cxn ang="0">
                  <a:pos x="669" y="8"/>
                </a:cxn>
                <a:cxn ang="0">
                  <a:pos x="696" y="39"/>
                </a:cxn>
                <a:cxn ang="0">
                  <a:pos x="699" y="85"/>
                </a:cxn>
                <a:cxn ang="0">
                  <a:pos x="666" y="137"/>
                </a:cxn>
                <a:cxn ang="0">
                  <a:pos x="613" y="158"/>
                </a:cxn>
                <a:cxn ang="0">
                  <a:pos x="572" y="145"/>
                </a:cxn>
                <a:cxn ang="0">
                  <a:pos x="552" y="113"/>
                </a:cxn>
                <a:cxn ang="0">
                  <a:pos x="552" y="71"/>
                </a:cxn>
                <a:cxn ang="0">
                  <a:pos x="583" y="21"/>
                </a:cxn>
                <a:cxn ang="0">
                  <a:pos x="637" y="0"/>
                </a:cxn>
              </a:cxnLst>
              <a:rect l="0" t="0" r="r" b="b"/>
              <a:pathLst>
                <a:path w="701" h="1467">
                  <a:moveTo>
                    <a:pt x="472" y="376"/>
                  </a:moveTo>
                  <a:lnTo>
                    <a:pt x="500" y="377"/>
                  </a:lnTo>
                  <a:lnTo>
                    <a:pt x="526" y="383"/>
                  </a:lnTo>
                  <a:lnTo>
                    <a:pt x="551" y="392"/>
                  </a:lnTo>
                  <a:lnTo>
                    <a:pt x="573" y="405"/>
                  </a:lnTo>
                  <a:lnTo>
                    <a:pt x="593" y="419"/>
                  </a:lnTo>
                  <a:lnTo>
                    <a:pt x="609" y="438"/>
                  </a:lnTo>
                  <a:lnTo>
                    <a:pt x="623" y="458"/>
                  </a:lnTo>
                  <a:lnTo>
                    <a:pt x="633" y="482"/>
                  </a:lnTo>
                  <a:lnTo>
                    <a:pt x="639" y="507"/>
                  </a:lnTo>
                  <a:lnTo>
                    <a:pt x="642" y="534"/>
                  </a:lnTo>
                  <a:lnTo>
                    <a:pt x="641" y="552"/>
                  </a:lnTo>
                  <a:lnTo>
                    <a:pt x="639" y="567"/>
                  </a:lnTo>
                  <a:lnTo>
                    <a:pt x="637" y="581"/>
                  </a:lnTo>
                  <a:lnTo>
                    <a:pt x="634" y="595"/>
                  </a:lnTo>
                  <a:lnTo>
                    <a:pt x="489" y="1200"/>
                  </a:lnTo>
                  <a:lnTo>
                    <a:pt x="478" y="1237"/>
                  </a:lnTo>
                  <a:lnTo>
                    <a:pt x="464" y="1271"/>
                  </a:lnTo>
                  <a:lnTo>
                    <a:pt x="448" y="1302"/>
                  </a:lnTo>
                  <a:lnTo>
                    <a:pt x="429" y="1329"/>
                  </a:lnTo>
                  <a:lnTo>
                    <a:pt x="410" y="1353"/>
                  </a:lnTo>
                  <a:lnTo>
                    <a:pt x="387" y="1375"/>
                  </a:lnTo>
                  <a:lnTo>
                    <a:pt x="364" y="1395"/>
                  </a:lnTo>
                  <a:lnTo>
                    <a:pt x="341" y="1411"/>
                  </a:lnTo>
                  <a:lnTo>
                    <a:pt x="316" y="1425"/>
                  </a:lnTo>
                  <a:lnTo>
                    <a:pt x="292" y="1437"/>
                  </a:lnTo>
                  <a:lnTo>
                    <a:pt x="268" y="1447"/>
                  </a:lnTo>
                  <a:lnTo>
                    <a:pt x="244" y="1455"/>
                  </a:lnTo>
                  <a:lnTo>
                    <a:pt x="221" y="1460"/>
                  </a:lnTo>
                  <a:lnTo>
                    <a:pt x="198" y="1465"/>
                  </a:lnTo>
                  <a:lnTo>
                    <a:pt x="178" y="1466"/>
                  </a:lnTo>
                  <a:lnTo>
                    <a:pt x="159" y="1467"/>
                  </a:lnTo>
                  <a:lnTo>
                    <a:pt x="128" y="1465"/>
                  </a:lnTo>
                  <a:lnTo>
                    <a:pt x="100" y="1461"/>
                  </a:lnTo>
                  <a:lnTo>
                    <a:pt x="75" y="1454"/>
                  </a:lnTo>
                  <a:lnTo>
                    <a:pt x="53" y="1444"/>
                  </a:lnTo>
                  <a:lnTo>
                    <a:pt x="34" y="1431"/>
                  </a:lnTo>
                  <a:lnTo>
                    <a:pt x="19" y="1416"/>
                  </a:lnTo>
                  <a:lnTo>
                    <a:pt x="9" y="1399"/>
                  </a:lnTo>
                  <a:lnTo>
                    <a:pt x="2" y="1380"/>
                  </a:lnTo>
                  <a:lnTo>
                    <a:pt x="0" y="1358"/>
                  </a:lnTo>
                  <a:lnTo>
                    <a:pt x="2" y="1336"/>
                  </a:lnTo>
                  <a:lnTo>
                    <a:pt x="9" y="1316"/>
                  </a:lnTo>
                  <a:lnTo>
                    <a:pt x="20" y="1297"/>
                  </a:lnTo>
                  <a:lnTo>
                    <a:pt x="35" y="1282"/>
                  </a:lnTo>
                  <a:lnTo>
                    <a:pt x="52" y="1270"/>
                  </a:lnTo>
                  <a:lnTo>
                    <a:pt x="71" y="1262"/>
                  </a:lnTo>
                  <a:lnTo>
                    <a:pt x="92" y="1260"/>
                  </a:lnTo>
                  <a:lnTo>
                    <a:pt x="105" y="1261"/>
                  </a:lnTo>
                  <a:lnTo>
                    <a:pt x="118" y="1265"/>
                  </a:lnTo>
                  <a:lnTo>
                    <a:pt x="129" y="1272"/>
                  </a:lnTo>
                  <a:lnTo>
                    <a:pt x="139" y="1282"/>
                  </a:lnTo>
                  <a:lnTo>
                    <a:pt x="146" y="1293"/>
                  </a:lnTo>
                  <a:lnTo>
                    <a:pt x="151" y="1307"/>
                  </a:lnTo>
                  <a:lnTo>
                    <a:pt x="152" y="1324"/>
                  </a:lnTo>
                  <a:lnTo>
                    <a:pt x="151" y="1333"/>
                  </a:lnTo>
                  <a:lnTo>
                    <a:pt x="150" y="1344"/>
                  </a:lnTo>
                  <a:lnTo>
                    <a:pt x="146" y="1355"/>
                  </a:lnTo>
                  <a:lnTo>
                    <a:pt x="142" y="1367"/>
                  </a:lnTo>
                  <a:lnTo>
                    <a:pt x="134" y="1379"/>
                  </a:lnTo>
                  <a:lnTo>
                    <a:pt x="125" y="1389"/>
                  </a:lnTo>
                  <a:lnTo>
                    <a:pt x="113" y="1399"/>
                  </a:lnTo>
                  <a:lnTo>
                    <a:pt x="99" y="1407"/>
                  </a:lnTo>
                  <a:lnTo>
                    <a:pt x="117" y="1413"/>
                  </a:lnTo>
                  <a:lnTo>
                    <a:pt x="135" y="1417"/>
                  </a:lnTo>
                  <a:lnTo>
                    <a:pt x="156" y="1418"/>
                  </a:lnTo>
                  <a:lnTo>
                    <a:pt x="184" y="1416"/>
                  </a:lnTo>
                  <a:lnTo>
                    <a:pt x="212" y="1407"/>
                  </a:lnTo>
                  <a:lnTo>
                    <a:pt x="237" y="1394"/>
                  </a:lnTo>
                  <a:lnTo>
                    <a:pt x="262" y="1376"/>
                  </a:lnTo>
                  <a:lnTo>
                    <a:pt x="285" y="1354"/>
                  </a:lnTo>
                  <a:lnTo>
                    <a:pt x="306" y="1330"/>
                  </a:lnTo>
                  <a:lnTo>
                    <a:pt x="324" y="1302"/>
                  </a:lnTo>
                  <a:lnTo>
                    <a:pt x="340" y="1271"/>
                  </a:lnTo>
                  <a:lnTo>
                    <a:pt x="352" y="1238"/>
                  </a:lnTo>
                  <a:lnTo>
                    <a:pt x="361" y="1204"/>
                  </a:lnTo>
                  <a:lnTo>
                    <a:pt x="362" y="1204"/>
                  </a:lnTo>
                  <a:lnTo>
                    <a:pt x="518" y="557"/>
                  </a:lnTo>
                  <a:lnTo>
                    <a:pt x="519" y="546"/>
                  </a:lnTo>
                  <a:lnTo>
                    <a:pt x="519" y="533"/>
                  </a:lnTo>
                  <a:lnTo>
                    <a:pt x="520" y="518"/>
                  </a:lnTo>
                  <a:lnTo>
                    <a:pt x="521" y="504"/>
                  </a:lnTo>
                  <a:lnTo>
                    <a:pt x="520" y="483"/>
                  </a:lnTo>
                  <a:lnTo>
                    <a:pt x="517" y="464"/>
                  </a:lnTo>
                  <a:lnTo>
                    <a:pt x="512" y="449"/>
                  </a:lnTo>
                  <a:lnTo>
                    <a:pt x="505" y="437"/>
                  </a:lnTo>
                  <a:lnTo>
                    <a:pt x="495" y="428"/>
                  </a:lnTo>
                  <a:lnTo>
                    <a:pt x="482" y="423"/>
                  </a:lnTo>
                  <a:lnTo>
                    <a:pt x="467" y="421"/>
                  </a:lnTo>
                  <a:lnTo>
                    <a:pt x="442" y="424"/>
                  </a:lnTo>
                  <a:lnTo>
                    <a:pt x="417" y="431"/>
                  </a:lnTo>
                  <a:lnTo>
                    <a:pt x="393" y="442"/>
                  </a:lnTo>
                  <a:lnTo>
                    <a:pt x="370" y="457"/>
                  </a:lnTo>
                  <a:lnTo>
                    <a:pt x="349" y="476"/>
                  </a:lnTo>
                  <a:lnTo>
                    <a:pt x="328" y="497"/>
                  </a:lnTo>
                  <a:lnTo>
                    <a:pt x="309" y="520"/>
                  </a:lnTo>
                  <a:lnTo>
                    <a:pt x="292" y="545"/>
                  </a:lnTo>
                  <a:lnTo>
                    <a:pt x="277" y="571"/>
                  </a:lnTo>
                  <a:lnTo>
                    <a:pt x="263" y="597"/>
                  </a:lnTo>
                  <a:lnTo>
                    <a:pt x="251" y="624"/>
                  </a:lnTo>
                  <a:lnTo>
                    <a:pt x="246" y="636"/>
                  </a:lnTo>
                  <a:lnTo>
                    <a:pt x="242" y="644"/>
                  </a:lnTo>
                  <a:lnTo>
                    <a:pt x="238" y="649"/>
                  </a:lnTo>
                  <a:lnTo>
                    <a:pt x="233" y="652"/>
                  </a:lnTo>
                  <a:lnTo>
                    <a:pt x="227" y="654"/>
                  </a:lnTo>
                  <a:lnTo>
                    <a:pt x="216" y="654"/>
                  </a:lnTo>
                  <a:lnTo>
                    <a:pt x="211" y="653"/>
                  </a:lnTo>
                  <a:lnTo>
                    <a:pt x="205" y="652"/>
                  </a:lnTo>
                  <a:lnTo>
                    <a:pt x="200" y="650"/>
                  </a:lnTo>
                  <a:lnTo>
                    <a:pt x="195" y="646"/>
                  </a:lnTo>
                  <a:lnTo>
                    <a:pt x="192" y="640"/>
                  </a:lnTo>
                  <a:lnTo>
                    <a:pt x="191" y="631"/>
                  </a:lnTo>
                  <a:lnTo>
                    <a:pt x="192" y="625"/>
                  </a:lnTo>
                  <a:lnTo>
                    <a:pt x="195" y="616"/>
                  </a:lnTo>
                  <a:lnTo>
                    <a:pt x="200" y="602"/>
                  </a:lnTo>
                  <a:lnTo>
                    <a:pt x="208" y="586"/>
                  </a:lnTo>
                  <a:lnTo>
                    <a:pt x="217" y="568"/>
                  </a:lnTo>
                  <a:lnTo>
                    <a:pt x="228" y="548"/>
                  </a:lnTo>
                  <a:lnTo>
                    <a:pt x="241" y="527"/>
                  </a:lnTo>
                  <a:lnTo>
                    <a:pt x="256" y="506"/>
                  </a:lnTo>
                  <a:lnTo>
                    <a:pt x="274" y="484"/>
                  </a:lnTo>
                  <a:lnTo>
                    <a:pt x="293" y="463"/>
                  </a:lnTo>
                  <a:lnTo>
                    <a:pt x="313" y="443"/>
                  </a:lnTo>
                  <a:lnTo>
                    <a:pt x="335" y="425"/>
                  </a:lnTo>
                  <a:lnTo>
                    <a:pt x="359" y="409"/>
                  </a:lnTo>
                  <a:lnTo>
                    <a:pt x="385" y="395"/>
                  </a:lnTo>
                  <a:lnTo>
                    <a:pt x="412" y="384"/>
                  </a:lnTo>
                  <a:lnTo>
                    <a:pt x="441" y="378"/>
                  </a:lnTo>
                  <a:lnTo>
                    <a:pt x="472" y="376"/>
                  </a:lnTo>
                  <a:close/>
                  <a:moveTo>
                    <a:pt x="637" y="0"/>
                  </a:moveTo>
                  <a:lnTo>
                    <a:pt x="654" y="2"/>
                  </a:lnTo>
                  <a:lnTo>
                    <a:pt x="669" y="8"/>
                  </a:lnTo>
                  <a:lnTo>
                    <a:pt x="680" y="16"/>
                  </a:lnTo>
                  <a:lnTo>
                    <a:pt x="689" y="26"/>
                  </a:lnTo>
                  <a:lnTo>
                    <a:pt x="696" y="39"/>
                  </a:lnTo>
                  <a:lnTo>
                    <a:pt x="699" y="51"/>
                  </a:lnTo>
                  <a:lnTo>
                    <a:pt x="701" y="64"/>
                  </a:lnTo>
                  <a:lnTo>
                    <a:pt x="699" y="85"/>
                  </a:lnTo>
                  <a:lnTo>
                    <a:pt x="691" y="104"/>
                  </a:lnTo>
                  <a:lnTo>
                    <a:pt x="680" y="122"/>
                  </a:lnTo>
                  <a:lnTo>
                    <a:pt x="666" y="137"/>
                  </a:lnTo>
                  <a:lnTo>
                    <a:pt x="649" y="148"/>
                  </a:lnTo>
                  <a:lnTo>
                    <a:pt x="631" y="155"/>
                  </a:lnTo>
                  <a:lnTo>
                    <a:pt x="613" y="158"/>
                  </a:lnTo>
                  <a:lnTo>
                    <a:pt x="597" y="156"/>
                  </a:lnTo>
                  <a:lnTo>
                    <a:pt x="583" y="152"/>
                  </a:lnTo>
                  <a:lnTo>
                    <a:pt x="572" y="145"/>
                  </a:lnTo>
                  <a:lnTo>
                    <a:pt x="564" y="135"/>
                  </a:lnTo>
                  <a:lnTo>
                    <a:pt x="557" y="125"/>
                  </a:lnTo>
                  <a:lnTo>
                    <a:pt x="552" y="113"/>
                  </a:lnTo>
                  <a:lnTo>
                    <a:pt x="550" y="102"/>
                  </a:lnTo>
                  <a:lnTo>
                    <a:pt x="549" y="90"/>
                  </a:lnTo>
                  <a:lnTo>
                    <a:pt x="552" y="71"/>
                  </a:lnTo>
                  <a:lnTo>
                    <a:pt x="558" y="53"/>
                  </a:lnTo>
                  <a:lnTo>
                    <a:pt x="569" y="36"/>
                  </a:lnTo>
                  <a:lnTo>
                    <a:pt x="583" y="21"/>
                  </a:lnTo>
                  <a:lnTo>
                    <a:pt x="599" y="10"/>
                  </a:lnTo>
                  <a:lnTo>
                    <a:pt x="618" y="3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6000" y="4648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Homology of an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open</a:t>
            </a:r>
            <a:r>
              <a:rPr lang="en-US" sz="2800" dirty="0" smtClean="0"/>
              <a:t> path </a:t>
            </a:r>
            <a:r>
              <a:rPr lang="en-US" sz="2800" b="1" i="1" u="sng" dirty="0" smtClean="0">
                <a:solidFill>
                  <a:srgbClr val="800080"/>
                </a:solidFill>
              </a:rPr>
              <a:t>on </a:t>
            </a:r>
            <a:r>
              <a:rPr lang="en-US" sz="2800" b="1" i="1" u="sng" dirty="0" smtClean="0">
                <a:solidFill>
                  <a:srgbClr val="800080"/>
                </a:solidFill>
                <a:sym typeface="Symbol"/>
              </a:rPr>
              <a:t></a:t>
            </a:r>
            <a:r>
              <a:rPr lang="en-US" sz="2800" dirty="0" smtClean="0"/>
              <a:t>  joining x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 to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 in the fiber over </a:t>
            </a:r>
            <a:r>
              <a:rPr lang="en-US" sz="2800" dirty="0" err="1" smtClean="0">
                <a:latin typeface="Mathematica7" pitchFamily="2" charset="0"/>
                <a:ea typeface="Mathematica7" pitchFamily="2" charset="0"/>
                <a:cs typeface="Microsoft Himalaya" pitchFamily="2" charset="0"/>
              </a:rPr>
              <a:t>S</a:t>
            </a:r>
            <a:r>
              <a:rPr lang="en-US" sz="2800" baseline="-25000" dirty="0" err="1" smtClean="0"/>
              <a:t>z</a:t>
            </a:r>
            <a:endParaRPr lang="en-US" sz="2000" baseline="-25000" dirty="0"/>
          </a:p>
        </p:txBody>
      </p:sp>
      <p:grpSp>
        <p:nvGrpSpPr>
          <p:cNvPr id="4212" name="Group 1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38200" y="5943600"/>
            <a:ext cx="7435404" cy="663934"/>
            <a:chOff x="776" y="3559"/>
            <a:chExt cx="27124" cy="2422"/>
          </a:xfrm>
          <a:solidFill>
            <a:srgbClr val="0066FF"/>
          </a:solidFill>
        </p:grpSpPr>
        <p:sp>
          <p:nvSpPr>
            <p:cNvPr id="4214" name="Freeform 118"/>
            <p:cNvSpPr>
              <a:spLocks/>
            </p:cNvSpPr>
            <p:nvPr/>
          </p:nvSpPr>
          <p:spPr bwMode="auto">
            <a:xfrm>
              <a:off x="776" y="4302"/>
              <a:ext cx="1117" cy="1506"/>
            </a:xfrm>
            <a:custGeom>
              <a:avLst/>
              <a:gdLst/>
              <a:ahLst/>
              <a:cxnLst>
                <a:cxn ang="0">
                  <a:pos x="517" y="19"/>
                </a:cxn>
                <a:cxn ang="0">
                  <a:pos x="659" y="155"/>
                </a:cxn>
                <a:cxn ang="0">
                  <a:pos x="750" y="409"/>
                </a:cxn>
                <a:cxn ang="0">
                  <a:pos x="784" y="653"/>
                </a:cxn>
                <a:cxn ang="0">
                  <a:pos x="917" y="381"/>
                </a:cxn>
                <a:cxn ang="0">
                  <a:pos x="1084" y="19"/>
                </a:cxn>
                <a:cxn ang="0">
                  <a:pos x="1117" y="28"/>
                </a:cxn>
                <a:cxn ang="0">
                  <a:pos x="1100" y="82"/>
                </a:cxn>
                <a:cxn ang="0">
                  <a:pos x="1017" y="254"/>
                </a:cxn>
                <a:cxn ang="0">
                  <a:pos x="892" y="572"/>
                </a:cxn>
                <a:cxn ang="0">
                  <a:pos x="784" y="880"/>
                </a:cxn>
                <a:cxn ang="0">
                  <a:pos x="750" y="1034"/>
                </a:cxn>
                <a:cxn ang="0">
                  <a:pos x="717" y="1234"/>
                </a:cxn>
                <a:cxn ang="0">
                  <a:pos x="667" y="1416"/>
                </a:cxn>
                <a:cxn ang="0">
                  <a:pos x="642" y="1479"/>
                </a:cxn>
                <a:cxn ang="0">
                  <a:pos x="617" y="1506"/>
                </a:cxn>
                <a:cxn ang="0">
                  <a:pos x="600" y="1497"/>
                </a:cxn>
                <a:cxn ang="0">
                  <a:pos x="592" y="1461"/>
                </a:cxn>
                <a:cxn ang="0">
                  <a:pos x="617" y="1307"/>
                </a:cxn>
                <a:cxn ang="0">
                  <a:pos x="667" y="1071"/>
                </a:cxn>
                <a:cxn ang="0">
                  <a:pos x="717" y="889"/>
                </a:cxn>
                <a:cxn ang="0">
                  <a:pos x="725" y="653"/>
                </a:cxn>
                <a:cxn ang="0">
                  <a:pos x="700" y="472"/>
                </a:cxn>
                <a:cxn ang="0">
                  <a:pos x="625" y="282"/>
                </a:cxn>
                <a:cxn ang="0">
                  <a:pos x="484" y="164"/>
                </a:cxn>
                <a:cxn ang="0">
                  <a:pos x="350" y="146"/>
                </a:cxn>
                <a:cxn ang="0">
                  <a:pos x="259" y="164"/>
                </a:cxn>
                <a:cxn ang="0">
                  <a:pos x="133" y="245"/>
                </a:cxn>
                <a:cxn ang="0">
                  <a:pos x="33" y="418"/>
                </a:cxn>
                <a:cxn ang="0">
                  <a:pos x="42" y="454"/>
                </a:cxn>
                <a:cxn ang="0">
                  <a:pos x="0" y="445"/>
                </a:cxn>
                <a:cxn ang="0">
                  <a:pos x="8" y="381"/>
                </a:cxn>
                <a:cxn ang="0">
                  <a:pos x="83" y="227"/>
                </a:cxn>
                <a:cxn ang="0">
                  <a:pos x="217" y="73"/>
                </a:cxn>
                <a:cxn ang="0">
                  <a:pos x="417" y="0"/>
                </a:cxn>
              </a:cxnLst>
              <a:rect l="0" t="0" r="r" b="b"/>
              <a:pathLst>
                <a:path w="1117" h="1506">
                  <a:moveTo>
                    <a:pt x="417" y="0"/>
                  </a:moveTo>
                  <a:lnTo>
                    <a:pt x="517" y="19"/>
                  </a:lnTo>
                  <a:lnTo>
                    <a:pt x="592" y="73"/>
                  </a:lnTo>
                  <a:lnTo>
                    <a:pt x="659" y="155"/>
                  </a:lnTo>
                  <a:lnTo>
                    <a:pt x="700" y="254"/>
                  </a:lnTo>
                  <a:lnTo>
                    <a:pt x="750" y="409"/>
                  </a:lnTo>
                  <a:lnTo>
                    <a:pt x="775" y="545"/>
                  </a:lnTo>
                  <a:lnTo>
                    <a:pt x="784" y="653"/>
                  </a:lnTo>
                  <a:lnTo>
                    <a:pt x="784" y="726"/>
                  </a:lnTo>
                  <a:lnTo>
                    <a:pt x="917" y="381"/>
                  </a:lnTo>
                  <a:lnTo>
                    <a:pt x="1067" y="37"/>
                  </a:lnTo>
                  <a:lnTo>
                    <a:pt x="1084" y="19"/>
                  </a:lnTo>
                  <a:lnTo>
                    <a:pt x="1100" y="19"/>
                  </a:lnTo>
                  <a:lnTo>
                    <a:pt x="1117" y="28"/>
                  </a:lnTo>
                  <a:lnTo>
                    <a:pt x="1117" y="46"/>
                  </a:lnTo>
                  <a:lnTo>
                    <a:pt x="1100" y="82"/>
                  </a:lnTo>
                  <a:lnTo>
                    <a:pt x="1084" y="109"/>
                  </a:lnTo>
                  <a:lnTo>
                    <a:pt x="1017" y="254"/>
                  </a:lnTo>
                  <a:lnTo>
                    <a:pt x="959" y="409"/>
                  </a:lnTo>
                  <a:lnTo>
                    <a:pt x="892" y="572"/>
                  </a:lnTo>
                  <a:lnTo>
                    <a:pt x="834" y="735"/>
                  </a:lnTo>
                  <a:lnTo>
                    <a:pt x="784" y="880"/>
                  </a:lnTo>
                  <a:lnTo>
                    <a:pt x="767" y="971"/>
                  </a:lnTo>
                  <a:lnTo>
                    <a:pt x="750" y="1034"/>
                  </a:lnTo>
                  <a:lnTo>
                    <a:pt x="734" y="1125"/>
                  </a:lnTo>
                  <a:lnTo>
                    <a:pt x="717" y="1234"/>
                  </a:lnTo>
                  <a:lnTo>
                    <a:pt x="684" y="1370"/>
                  </a:lnTo>
                  <a:lnTo>
                    <a:pt x="667" y="1416"/>
                  </a:lnTo>
                  <a:lnTo>
                    <a:pt x="659" y="1452"/>
                  </a:lnTo>
                  <a:lnTo>
                    <a:pt x="642" y="1479"/>
                  </a:lnTo>
                  <a:lnTo>
                    <a:pt x="634" y="1497"/>
                  </a:lnTo>
                  <a:lnTo>
                    <a:pt x="617" y="1506"/>
                  </a:lnTo>
                  <a:lnTo>
                    <a:pt x="609" y="1506"/>
                  </a:lnTo>
                  <a:lnTo>
                    <a:pt x="600" y="1497"/>
                  </a:lnTo>
                  <a:lnTo>
                    <a:pt x="592" y="1479"/>
                  </a:lnTo>
                  <a:lnTo>
                    <a:pt x="592" y="1461"/>
                  </a:lnTo>
                  <a:lnTo>
                    <a:pt x="600" y="1397"/>
                  </a:lnTo>
                  <a:lnTo>
                    <a:pt x="617" y="1307"/>
                  </a:lnTo>
                  <a:lnTo>
                    <a:pt x="642" y="1198"/>
                  </a:lnTo>
                  <a:lnTo>
                    <a:pt x="667" y="1071"/>
                  </a:lnTo>
                  <a:lnTo>
                    <a:pt x="700" y="962"/>
                  </a:lnTo>
                  <a:lnTo>
                    <a:pt x="717" y="889"/>
                  </a:lnTo>
                  <a:lnTo>
                    <a:pt x="725" y="826"/>
                  </a:lnTo>
                  <a:lnTo>
                    <a:pt x="725" y="653"/>
                  </a:lnTo>
                  <a:lnTo>
                    <a:pt x="717" y="563"/>
                  </a:lnTo>
                  <a:lnTo>
                    <a:pt x="700" y="472"/>
                  </a:lnTo>
                  <a:lnTo>
                    <a:pt x="675" y="372"/>
                  </a:lnTo>
                  <a:lnTo>
                    <a:pt x="625" y="282"/>
                  </a:lnTo>
                  <a:lnTo>
                    <a:pt x="567" y="209"/>
                  </a:lnTo>
                  <a:lnTo>
                    <a:pt x="484" y="164"/>
                  </a:lnTo>
                  <a:lnTo>
                    <a:pt x="375" y="146"/>
                  </a:lnTo>
                  <a:lnTo>
                    <a:pt x="350" y="146"/>
                  </a:lnTo>
                  <a:lnTo>
                    <a:pt x="309" y="155"/>
                  </a:lnTo>
                  <a:lnTo>
                    <a:pt x="259" y="164"/>
                  </a:lnTo>
                  <a:lnTo>
                    <a:pt x="192" y="200"/>
                  </a:lnTo>
                  <a:lnTo>
                    <a:pt x="133" y="245"/>
                  </a:lnTo>
                  <a:lnTo>
                    <a:pt x="75" y="318"/>
                  </a:lnTo>
                  <a:lnTo>
                    <a:pt x="33" y="418"/>
                  </a:lnTo>
                  <a:lnTo>
                    <a:pt x="50" y="445"/>
                  </a:lnTo>
                  <a:lnTo>
                    <a:pt x="42" y="454"/>
                  </a:lnTo>
                  <a:lnTo>
                    <a:pt x="8" y="454"/>
                  </a:lnTo>
                  <a:lnTo>
                    <a:pt x="0" y="445"/>
                  </a:lnTo>
                  <a:lnTo>
                    <a:pt x="0" y="427"/>
                  </a:lnTo>
                  <a:lnTo>
                    <a:pt x="8" y="381"/>
                  </a:lnTo>
                  <a:lnTo>
                    <a:pt x="33" y="309"/>
                  </a:lnTo>
                  <a:lnTo>
                    <a:pt x="83" y="227"/>
                  </a:lnTo>
                  <a:lnTo>
                    <a:pt x="142" y="146"/>
                  </a:lnTo>
                  <a:lnTo>
                    <a:pt x="217" y="73"/>
                  </a:lnTo>
                  <a:lnTo>
                    <a:pt x="309" y="19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 noEditPoints="1"/>
            </p:cNvSpPr>
            <p:nvPr/>
          </p:nvSpPr>
          <p:spPr bwMode="auto">
            <a:xfrm>
              <a:off x="1893" y="4556"/>
              <a:ext cx="459" cy="1107"/>
            </a:xfrm>
            <a:custGeom>
              <a:avLst/>
              <a:gdLst/>
              <a:ahLst/>
              <a:cxnLst>
                <a:cxn ang="0">
                  <a:pos x="300" y="399"/>
                </a:cxn>
                <a:cxn ang="0">
                  <a:pos x="367" y="517"/>
                </a:cxn>
                <a:cxn ang="0">
                  <a:pos x="359" y="572"/>
                </a:cxn>
                <a:cxn ang="0">
                  <a:pos x="325" y="672"/>
                </a:cxn>
                <a:cxn ang="0">
                  <a:pos x="284" y="780"/>
                </a:cxn>
                <a:cxn ang="0">
                  <a:pos x="217" y="962"/>
                </a:cxn>
                <a:cxn ang="0">
                  <a:pos x="208" y="1053"/>
                </a:cxn>
                <a:cxn ang="0">
                  <a:pos x="242" y="1071"/>
                </a:cxn>
                <a:cxn ang="0">
                  <a:pos x="359" y="980"/>
                </a:cxn>
                <a:cxn ang="0">
                  <a:pos x="409" y="862"/>
                </a:cxn>
                <a:cxn ang="0">
                  <a:pos x="417" y="844"/>
                </a:cxn>
                <a:cxn ang="0">
                  <a:pos x="459" y="853"/>
                </a:cxn>
                <a:cxn ang="0">
                  <a:pos x="450" y="889"/>
                </a:cxn>
                <a:cxn ang="0">
                  <a:pos x="409" y="989"/>
                </a:cxn>
                <a:cxn ang="0">
                  <a:pos x="309" y="1089"/>
                </a:cxn>
                <a:cxn ang="0">
                  <a:pos x="167" y="1089"/>
                </a:cxn>
                <a:cxn ang="0">
                  <a:pos x="100" y="971"/>
                </a:cxn>
                <a:cxn ang="0">
                  <a:pos x="100" y="898"/>
                </a:cxn>
                <a:cxn ang="0">
                  <a:pos x="217" y="572"/>
                </a:cxn>
                <a:cxn ang="0">
                  <a:pos x="242" y="499"/>
                </a:cxn>
                <a:cxn ang="0">
                  <a:pos x="233" y="436"/>
                </a:cxn>
                <a:cxn ang="0">
                  <a:pos x="208" y="418"/>
                </a:cxn>
                <a:cxn ang="0">
                  <a:pos x="125" y="463"/>
                </a:cxn>
                <a:cxn ang="0">
                  <a:pos x="50" y="617"/>
                </a:cxn>
                <a:cxn ang="0">
                  <a:pos x="42" y="644"/>
                </a:cxn>
                <a:cxn ang="0">
                  <a:pos x="0" y="635"/>
                </a:cxn>
                <a:cxn ang="0">
                  <a:pos x="8" y="599"/>
                </a:cxn>
                <a:cxn ang="0">
                  <a:pos x="58" y="499"/>
                </a:cxn>
                <a:cxn ang="0">
                  <a:pos x="158" y="399"/>
                </a:cxn>
                <a:cxn ang="0">
                  <a:pos x="342" y="0"/>
                </a:cxn>
                <a:cxn ang="0">
                  <a:pos x="417" y="28"/>
                </a:cxn>
                <a:cxn ang="0">
                  <a:pos x="425" y="64"/>
                </a:cxn>
                <a:cxn ang="0">
                  <a:pos x="400" y="127"/>
                </a:cxn>
                <a:cxn ang="0">
                  <a:pos x="342" y="155"/>
                </a:cxn>
                <a:cxn ang="0">
                  <a:pos x="292" y="127"/>
                </a:cxn>
                <a:cxn ang="0">
                  <a:pos x="284" y="91"/>
                </a:cxn>
                <a:cxn ang="0">
                  <a:pos x="317" y="19"/>
                </a:cxn>
              </a:cxnLst>
              <a:rect l="0" t="0" r="r" b="b"/>
              <a:pathLst>
                <a:path w="459" h="1107">
                  <a:moveTo>
                    <a:pt x="225" y="381"/>
                  </a:moveTo>
                  <a:lnTo>
                    <a:pt x="300" y="399"/>
                  </a:lnTo>
                  <a:lnTo>
                    <a:pt x="350" y="454"/>
                  </a:lnTo>
                  <a:lnTo>
                    <a:pt x="367" y="517"/>
                  </a:lnTo>
                  <a:lnTo>
                    <a:pt x="359" y="545"/>
                  </a:lnTo>
                  <a:lnTo>
                    <a:pt x="359" y="572"/>
                  </a:lnTo>
                  <a:lnTo>
                    <a:pt x="342" y="608"/>
                  </a:lnTo>
                  <a:lnTo>
                    <a:pt x="325" y="672"/>
                  </a:lnTo>
                  <a:lnTo>
                    <a:pt x="300" y="735"/>
                  </a:lnTo>
                  <a:lnTo>
                    <a:pt x="284" y="780"/>
                  </a:lnTo>
                  <a:lnTo>
                    <a:pt x="233" y="908"/>
                  </a:lnTo>
                  <a:lnTo>
                    <a:pt x="217" y="962"/>
                  </a:lnTo>
                  <a:lnTo>
                    <a:pt x="208" y="1016"/>
                  </a:lnTo>
                  <a:lnTo>
                    <a:pt x="208" y="1053"/>
                  </a:lnTo>
                  <a:lnTo>
                    <a:pt x="225" y="1071"/>
                  </a:lnTo>
                  <a:lnTo>
                    <a:pt x="242" y="1071"/>
                  </a:lnTo>
                  <a:lnTo>
                    <a:pt x="300" y="1044"/>
                  </a:lnTo>
                  <a:lnTo>
                    <a:pt x="359" y="980"/>
                  </a:lnTo>
                  <a:lnTo>
                    <a:pt x="400" y="871"/>
                  </a:lnTo>
                  <a:lnTo>
                    <a:pt x="409" y="862"/>
                  </a:lnTo>
                  <a:lnTo>
                    <a:pt x="409" y="853"/>
                  </a:lnTo>
                  <a:lnTo>
                    <a:pt x="417" y="844"/>
                  </a:lnTo>
                  <a:lnTo>
                    <a:pt x="450" y="844"/>
                  </a:lnTo>
                  <a:lnTo>
                    <a:pt x="459" y="853"/>
                  </a:lnTo>
                  <a:lnTo>
                    <a:pt x="459" y="862"/>
                  </a:lnTo>
                  <a:lnTo>
                    <a:pt x="450" y="889"/>
                  </a:lnTo>
                  <a:lnTo>
                    <a:pt x="434" y="935"/>
                  </a:lnTo>
                  <a:lnTo>
                    <a:pt x="409" y="989"/>
                  </a:lnTo>
                  <a:lnTo>
                    <a:pt x="367" y="1044"/>
                  </a:lnTo>
                  <a:lnTo>
                    <a:pt x="309" y="1089"/>
                  </a:lnTo>
                  <a:lnTo>
                    <a:pt x="242" y="1107"/>
                  </a:lnTo>
                  <a:lnTo>
                    <a:pt x="167" y="1089"/>
                  </a:lnTo>
                  <a:lnTo>
                    <a:pt x="117" y="1035"/>
                  </a:lnTo>
                  <a:lnTo>
                    <a:pt x="100" y="971"/>
                  </a:lnTo>
                  <a:lnTo>
                    <a:pt x="117" y="898"/>
                  </a:lnTo>
                  <a:lnTo>
                    <a:pt x="100" y="898"/>
                  </a:lnTo>
                  <a:lnTo>
                    <a:pt x="192" y="635"/>
                  </a:lnTo>
                  <a:lnTo>
                    <a:pt x="217" y="572"/>
                  </a:lnTo>
                  <a:lnTo>
                    <a:pt x="233" y="526"/>
                  </a:lnTo>
                  <a:lnTo>
                    <a:pt x="242" y="499"/>
                  </a:lnTo>
                  <a:lnTo>
                    <a:pt x="242" y="445"/>
                  </a:lnTo>
                  <a:lnTo>
                    <a:pt x="233" y="436"/>
                  </a:lnTo>
                  <a:lnTo>
                    <a:pt x="225" y="418"/>
                  </a:lnTo>
                  <a:lnTo>
                    <a:pt x="208" y="418"/>
                  </a:lnTo>
                  <a:lnTo>
                    <a:pt x="167" y="427"/>
                  </a:lnTo>
                  <a:lnTo>
                    <a:pt x="125" y="463"/>
                  </a:lnTo>
                  <a:lnTo>
                    <a:pt x="83" y="526"/>
                  </a:lnTo>
                  <a:lnTo>
                    <a:pt x="50" y="617"/>
                  </a:lnTo>
                  <a:lnTo>
                    <a:pt x="50" y="635"/>
                  </a:lnTo>
                  <a:lnTo>
                    <a:pt x="42" y="644"/>
                  </a:lnTo>
                  <a:lnTo>
                    <a:pt x="8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8" y="599"/>
                  </a:lnTo>
                  <a:lnTo>
                    <a:pt x="25" y="554"/>
                  </a:lnTo>
                  <a:lnTo>
                    <a:pt x="58" y="499"/>
                  </a:lnTo>
                  <a:lnTo>
                    <a:pt x="100" y="445"/>
                  </a:lnTo>
                  <a:lnTo>
                    <a:pt x="158" y="399"/>
                  </a:lnTo>
                  <a:lnTo>
                    <a:pt x="225" y="381"/>
                  </a:lnTo>
                  <a:close/>
                  <a:moveTo>
                    <a:pt x="342" y="0"/>
                  </a:moveTo>
                  <a:lnTo>
                    <a:pt x="392" y="0"/>
                  </a:lnTo>
                  <a:lnTo>
                    <a:pt x="417" y="28"/>
                  </a:lnTo>
                  <a:lnTo>
                    <a:pt x="425" y="46"/>
                  </a:lnTo>
                  <a:lnTo>
                    <a:pt x="425" y="64"/>
                  </a:lnTo>
                  <a:lnTo>
                    <a:pt x="417" y="100"/>
                  </a:lnTo>
                  <a:lnTo>
                    <a:pt x="400" y="127"/>
                  </a:lnTo>
                  <a:lnTo>
                    <a:pt x="375" y="146"/>
                  </a:lnTo>
                  <a:lnTo>
                    <a:pt x="342" y="155"/>
                  </a:lnTo>
                  <a:lnTo>
                    <a:pt x="317" y="155"/>
                  </a:lnTo>
                  <a:lnTo>
                    <a:pt x="292" y="127"/>
                  </a:lnTo>
                  <a:lnTo>
                    <a:pt x="284" y="109"/>
                  </a:lnTo>
                  <a:lnTo>
                    <a:pt x="284" y="91"/>
                  </a:lnTo>
                  <a:lnTo>
                    <a:pt x="300" y="37"/>
                  </a:lnTo>
                  <a:lnTo>
                    <a:pt x="317" y="19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 noEditPoints="1"/>
            </p:cNvSpPr>
            <p:nvPr/>
          </p:nvSpPr>
          <p:spPr bwMode="auto">
            <a:xfrm>
              <a:off x="2435" y="4556"/>
              <a:ext cx="650" cy="1425"/>
            </a:xfrm>
            <a:custGeom>
              <a:avLst/>
              <a:gdLst/>
              <a:ahLst/>
              <a:cxnLst>
                <a:cxn ang="0">
                  <a:pos x="533" y="381"/>
                </a:cxn>
                <a:cxn ang="0">
                  <a:pos x="608" y="517"/>
                </a:cxn>
                <a:cxn ang="0">
                  <a:pos x="600" y="572"/>
                </a:cxn>
                <a:cxn ang="0">
                  <a:pos x="417" y="1270"/>
                </a:cxn>
                <a:cxn ang="0">
                  <a:pos x="283" y="1388"/>
                </a:cxn>
                <a:cxn ang="0">
                  <a:pos x="150" y="1425"/>
                </a:cxn>
                <a:cxn ang="0">
                  <a:pos x="17" y="1370"/>
                </a:cxn>
                <a:cxn ang="0">
                  <a:pos x="0" y="1289"/>
                </a:cxn>
                <a:cxn ang="0">
                  <a:pos x="33" y="1243"/>
                </a:cxn>
                <a:cxn ang="0">
                  <a:pos x="108" y="1234"/>
                </a:cxn>
                <a:cxn ang="0">
                  <a:pos x="133" y="1261"/>
                </a:cxn>
                <a:cxn ang="0">
                  <a:pos x="142" y="1307"/>
                </a:cxn>
                <a:cxn ang="0">
                  <a:pos x="92" y="1370"/>
                </a:cxn>
                <a:cxn ang="0">
                  <a:pos x="142" y="1379"/>
                </a:cxn>
                <a:cxn ang="0">
                  <a:pos x="258" y="1316"/>
                </a:cxn>
                <a:cxn ang="0">
                  <a:pos x="333" y="1171"/>
                </a:cxn>
                <a:cxn ang="0">
                  <a:pos x="500" y="536"/>
                </a:cxn>
                <a:cxn ang="0">
                  <a:pos x="483" y="418"/>
                </a:cxn>
                <a:cxn ang="0">
                  <a:pos x="450" y="399"/>
                </a:cxn>
                <a:cxn ang="0">
                  <a:pos x="325" y="463"/>
                </a:cxn>
                <a:cxn ang="0">
                  <a:pos x="233" y="617"/>
                </a:cxn>
                <a:cxn ang="0">
                  <a:pos x="192" y="626"/>
                </a:cxn>
                <a:cxn ang="0">
                  <a:pos x="183" y="608"/>
                </a:cxn>
                <a:cxn ang="0">
                  <a:pos x="217" y="536"/>
                </a:cxn>
                <a:cxn ang="0">
                  <a:pos x="308" y="427"/>
                </a:cxn>
                <a:cxn ang="0">
                  <a:pos x="450" y="363"/>
                </a:cxn>
                <a:cxn ang="0">
                  <a:pos x="617" y="0"/>
                </a:cxn>
                <a:cxn ang="0">
                  <a:pos x="650" y="46"/>
                </a:cxn>
                <a:cxn ang="0">
                  <a:pos x="642" y="100"/>
                </a:cxn>
                <a:cxn ang="0">
                  <a:pos x="600" y="146"/>
                </a:cxn>
                <a:cxn ang="0">
                  <a:pos x="542" y="155"/>
                </a:cxn>
                <a:cxn ang="0">
                  <a:pos x="508" y="109"/>
                </a:cxn>
                <a:cxn ang="0">
                  <a:pos x="517" y="55"/>
                </a:cxn>
                <a:cxn ang="0">
                  <a:pos x="558" y="9"/>
                </a:cxn>
              </a:cxnLst>
              <a:rect l="0" t="0" r="r" b="b"/>
              <a:pathLst>
                <a:path w="650" h="1425">
                  <a:moveTo>
                    <a:pt x="450" y="363"/>
                  </a:moveTo>
                  <a:lnTo>
                    <a:pt x="533" y="381"/>
                  </a:lnTo>
                  <a:lnTo>
                    <a:pt x="592" y="436"/>
                  </a:lnTo>
                  <a:lnTo>
                    <a:pt x="608" y="517"/>
                  </a:lnTo>
                  <a:lnTo>
                    <a:pt x="600" y="545"/>
                  </a:lnTo>
                  <a:lnTo>
                    <a:pt x="600" y="572"/>
                  </a:lnTo>
                  <a:lnTo>
                    <a:pt x="458" y="1162"/>
                  </a:lnTo>
                  <a:lnTo>
                    <a:pt x="417" y="1270"/>
                  </a:lnTo>
                  <a:lnTo>
                    <a:pt x="358" y="1343"/>
                  </a:lnTo>
                  <a:lnTo>
                    <a:pt x="283" y="1388"/>
                  </a:lnTo>
                  <a:lnTo>
                    <a:pt x="217" y="1416"/>
                  </a:lnTo>
                  <a:lnTo>
                    <a:pt x="150" y="1425"/>
                  </a:lnTo>
                  <a:lnTo>
                    <a:pt x="67" y="1406"/>
                  </a:lnTo>
                  <a:lnTo>
                    <a:pt x="17" y="1370"/>
                  </a:lnTo>
                  <a:lnTo>
                    <a:pt x="0" y="1316"/>
                  </a:lnTo>
                  <a:lnTo>
                    <a:pt x="0" y="1289"/>
                  </a:lnTo>
                  <a:lnTo>
                    <a:pt x="17" y="1261"/>
                  </a:lnTo>
                  <a:lnTo>
                    <a:pt x="33" y="1243"/>
                  </a:lnTo>
                  <a:lnTo>
                    <a:pt x="83" y="1225"/>
                  </a:lnTo>
                  <a:lnTo>
                    <a:pt x="108" y="1234"/>
                  </a:lnTo>
                  <a:lnTo>
                    <a:pt x="125" y="1243"/>
                  </a:lnTo>
                  <a:lnTo>
                    <a:pt x="133" y="1261"/>
                  </a:lnTo>
                  <a:lnTo>
                    <a:pt x="142" y="1289"/>
                  </a:lnTo>
                  <a:lnTo>
                    <a:pt x="142" y="1307"/>
                  </a:lnTo>
                  <a:lnTo>
                    <a:pt x="117" y="1361"/>
                  </a:lnTo>
                  <a:lnTo>
                    <a:pt x="92" y="1370"/>
                  </a:lnTo>
                  <a:lnTo>
                    <a:pt x="117" y="1379"/>
                  </a:lnTo>
                  <a:lnTo>
                    <a:pt x="142" y="1379"/>
                  </a:lnTo>
                  <a:lnTo>
                    <a:pt x="208" y="1361"/>
                  </a:lnTo>
                  <a:lnTo>
                    <a:pt x="258" y="1316"/>
                  </a:lnTo>
                  <a:lnTo>
                    <a:pt x="308" y="1252"/>
                  </a:lnTo>
                  <a:lnTo>
                    <a:pt x="333" y="1171"/>
                  </a:lnTo>
                  <a:lnTo>
                    <a:pt x="350" y="1162"/>
                  </a:lnTo>
                  <a:lnTo>
                    <a:pt x="500" y="536"/>
                  </a:lnTo>
                  <a:lnTo>
                    <a:pt x="500" y="445"/>
                  </a:lnTo>
                  <a:lnTo>
                    <a:pt x="483" y="418"/>
                  </a:lnTo>
                  <a:lnTo>
                    <a:pt x="475" y="409"/>
                  </a:lnTo>
                  <a:lnTo>
                    <a:pt x="450" y="399"/>
                  </a:lnTo>
                  <a:lnTo>
                    <a:pt x="383" y="418"/>
                  </a:lnTo>
                  <a:lnTo>
                    <a:pt x="325" y="463"/>
                  </a:lnTo>
                  <a:lnTo>
                    <a:pt x="275" y="526"/>
                  </a:lnTo>
                  <a:lnTo>
                    <a:pt x="233" y="617"/>
                  </a:lnTo>
                  <a:lnTo>
                    <a:pt x="225" y="626"/>
                  </a:lnTo>
                  <a:lnTo>
                    <a:pt x="192" y="626"/>
                  </a:lnTo>
                  <a:lnTo>
                    <a:pt x="183" y="617"/>
                  </a:lnTo>
                  <a:lnTo>
                    <a:pt x="183" y="608"/>
                  </a:lnTo>
                  <a:lnTo>
                    <a:pt x="192" y="581"/>
                  </a:lnTo>
                  <a:lnTo>
                    <a:pt x="217" y="536"/>
                  </a:lnTo>
                  <a:lnTo>
                    <a:pt x="250" y="481"/>
                  </a:lnTo>
                  <a:lnTo>
                    <a:pt x="308" y="427"/>
                  </a:lnTo>
                  <a:lnTo>
                    <a:pt x="375" y="381"/>
                  </a:lnTo>
                  <a:lnTo>
                    <a:pt x="450" y="363"/>
                  </a:lnTo>
                  <a:close/>
                  <a:moveTo>
                    <a:pt x="592" y="0"/>
                  </a:moveTo>
                  <a:lnTo>
                    <a:pt x="617" y="0"/>
                  </a:lnTo>
                  <a:lnTo>
                    <a:pt x="642" y="28"/>
                  </a:lnTo>
                  <a:lnTo>
                    <a:pt x="650" y="46"/>
                  </a:lnTo>
                  <a:lnTo>
                    <a:pt x="650" y="64"/>
                  </a:lnTo>
                  <a:lnTo>
                    <a:pt x="642" y="100"/>
                  </a:lnTo>
                  <a:lnTo>
                    <a:pt x="625" y="127"/>
                  </a:lnTo>
                  <a:lnTo>
                    <a:pt x="600" y="146"/>
                  </a:lnTo>
                  <a:lnTo>
                    <a:pt x="567" y="155"/>
                  </a:lnTo>
                  <a:lnTo>
                    <a:pt x="542" y="155"/>
                  </a:lnTo>
                  <a:lnTo>
                    <a:pt x="517" y="127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517" y="55"/>
                  </a:lnTo>
                  <a:lnTo>
                    <a:pt x="533" y="28"/>
                  </a:lnTo>
                  <a:lnTo>
                    <a:pt x="558" y="9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4119" y="4057"/>
              <a:ext cx="1075" cy="1343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1042" y="0"/>
                </a:cxn>
                <a:cxn ang="0">
                  <a:pos x="1050" y="10"/>
                </a:cxn>
                <a:cxn ang="0">
                  <a:pos x="1067" y="10"/>
                </a:cxn>
                <a:cxn ang="0">
                  <a:pos x="1075" y="28"/>
                </a:cxn>
                <a:cxn ang="0">
                  <a:pos x="1075" y="64"/>
                </a:cxn>
                <a:cxn ang="0">
                  <a:pos x="1067" y="82"/>
                </a:cxn>
                <a:cxn ang="0">
                  <a:pos x="1050" y="82"/>
                </a:cxn>
                <a:cxn ang="0">
                  <a:pos x="1033" y="91"/>
                </a:cxn>
                <a:cxn ang="0">
                  <a:pos x="667" y="91"/>
                </a:cxn>
                <a:cxn ang="0">
                  <a:pos x="525" y="109"/>
                </a:cxn>
                <a:cxn ang="0">
                  <a:pos x="391" y="164"/>
                </a:cxn>
                <a:cxn ang="0">
                  <a:pos x="275" y="245"/>
                </a:cxn>
                <a:cxn ang="0">
                  <a:pos x="183" y="354"/>
                </a:cxn>
                <a:cxn ang="0">
                  <a:pos x="125" y="481"/>
                </a:cxn>
                <a:cxn ang="0">
                  <a:pos x="91" y="626"/>
                </a:cxn>
                <a:cxn ang="0">
                  <a:pos x="1042" y="626"/>
                </a:cxn>
                <a:cxn ang="0">
                  <a:pos x="1050" y="635"/>
                </a:cxn>
                <a:cxn ang="0">
                  <a:pos x="1067" y="635"/>
                </a:cxn>
                <a:cxn ang="0">
                  <a:pos x="1075" y="654"/>
                </a:cxn>
                <a:cxn ang="0">
                  <a:pos x="1075" y="690"/>
                </a:cxn>
                <a:cxn ang="0">
                  <a:pos x="1067" y="708"/>
                </a:cxn>
                <a:cxn ang="0">
                  <a:pos x="1050" y="708"/>
                </a:cxn>
                <a:cxn ang="0">
                  <a:pos x="1033" y="717"/>
                </a:cxn>
                <a:cxn ang="0">
                  <a:pos x="91" y="717"/>
                </a:cxn>
                <a:cxn ang="0">
                  <a:pos x="125" y="862"/>
                </a:cxn>
                <a:cxn ang="0">
                  <a:pos x="183" y="989"/>
                </a:cxn>
                <a:cxn ang="0">
                  <a:pos x="275" y="1098"/>
                </a:cxn>
                <a:cxn ang="0">
                  <a:pos x="391" y="1180"/>
                </a:cxn>
                <a:cxn ang="0">
                  <a:pos x="525" y="1234"/>
                </a:cxn>
                <a:cxn ang="0">
                  <a:pos x="667" y="1252"/>
                </a:cxn>
                <a:cxn ang="0">
                  <a:pos x="1042" y="1252"/>
                </a:cxn>
                <a:cxn ang="0">
                  <a:pos x="1050" y="1261"/>
                </a:cxn>
                <a:cxn ang="0">
                  <a:pos x="1067" y="1261"/>
                </a:cxn>
                <a:cxn ang="0">
                  <a:pos x="1075" y="1279"/>
                </a:cxn>
                <a:cxn ang="0">
                  <a:pos x="1075" y="1316"/>
                </a:cxn>
                <a:cxn ang="0">
                  <a:pos x="1067" y="1334"/>
                </a:cxn>
                <a:cxn ang="0">
                  <a:pos x="1050" y="1334"/>
                </a:cxn>
                <a:cxn ang="0">
                  <a:pos x="1033" y="1343"/>
                </a:cxn>
                <a:cxn ang="0">
                  <a:pos x="658" y="1343"/>
                </a:cxn>
                <a:cxn ang="0">
                  <a:pos x="483" y="1316"/>
                </a:cxn>
                <a:cxn ang="0">
                  <a:pos x="325" y="1252"/>
                </a:cxn>
                <a:cxn ang="0">
                  <a:pos x="191" y="1143"/>
                </a:cxn>
                <a:cxn ang="0">
                  <a:pos x="91" y="1007"/>
                </a:cxn>
                <a:cxn ang="0">
                  <a:pos x="25" y="853"/>
                </a:cxn>
                <a:cxn ang="0">
                  <a:pos x="0" y="672"/>
                </a:cxn>
                <a:cxn ang="0">
                  <a:pos x="25" y="490"/>
                </a:cxn>
                <a:cxn ang="0">
                  <a:pos x="91" y="336"/>
                </a:cxn>
                <a:cxn ang="0">
                  <a:pos x="191" y="200"/>
                </a:cxn>
                <a:cxn ang="0">
                  <a:pos x="325" y="91"/>
                </a:cxn>
                <a:cxn ang="0">
                  <a:pos x="483" y="28"/>
                </a:cxn>
                <a:cxn ang="0">
                  <a:pos x="658" y="0"/>
                </a:cxn>
              </a:cxnLst>
              <a:rect l="0" t="0" r="r" b="b"/>
              <a:pathLst>
                <a:path w="1075" h="1343">
                  <a:moveTo>
                    <a:pt x="658" y="0"/>
                  </a:moveTo>
                  <a:lnTo>
                    <a:pt x="1042" y="0"/>
                  </a:lnTo>
                  <a:lnTo>
                    <a:pt x="1050" y="10"/>
                  </a:lnTo>
                  <a:lnTo>
                    <a:pt x="1067" y="10"/>
                  </a:lnTo>
                  <a:lnTo>
                    <a:pt x="1075" y="28"/>
                  </a:lnTo>
                  <a:lnTo>
                    <a:pt x="1075" y="64"/>
                  </a:lnTo>
                  <a:lnTo>
                    <a:pt x="1067" y="82"/>
                  </a:lnTo>
                  <a:lnTo>
                    <a:pt x="1050" y="82"/>
                  </a:lnTo>
                  <a:lnTo>
                    <a:pt x="1033" y="91"/>
                  </a:lnTo>
                  <a:lnTo>
                    <a:pt x="667" y="91"/>
                  </a:lnTo>
                  <a:lnTo>
                    <a:pt x="525" y="109"/>
                  </a:lnTo>
                  <a:lnTo>
                    <a:pt x="391" y="164"/>
                  </a:lnTo>
                  <a:lnTo>
                    <a:pt x="275" y="245"/>
                  </a:lnTo>
                  <a:lnTo>
                    <a:pt x="183" y="354"/>
                  </a:lnTo>
                  <a:lnTo>
                    <a:pt x="125" y="481"/>
                  </a:lnTo>
                  <a:lnTo>
                    <a:pt x="91" y="626"/>
                  </a:lnTo>
                  <a:lnTo>
                    <a:pt x="1042" y="626"/>
                  </a:lnTo>
                  <a:lnTo>
                    <a:pt x="1050" y="635"/>
                  </a:lnTo>
                  <a:lnTo>
                    <a:pt x="1067" y="635"/>
                  </a:lnTo>
                  <a:lnTo>
                    <a:pt x="1075" y="654"/>
                  </a:lnTo>
                  <a:lnTo>
                    <a:pt x="1075" y="690"/>
                  </a:lnTo>
                  <a:lnTo>
                    <a:pt x="1067" y="708"/>
                  </a:lnTo>
                  <a:lnTo>
                    <a:pt x="1050" y="708"/>
                  </a:lnTo>
                  <a:lnTo>
                    <a:pt x="1033" y="717"/>
                  </a:lnTo>
                  <a:lnTo>
                    <a:pt x="91" y="717"/>
                  </a:lnTo>
                  <a:lnTo>
                    <a:pt x="125" y="862"/>
                  </a:lnTo>
                  <a:lnTo>
                    <a:pt x="183" y="989"/>
                  </a:lnTo>
                  <a:lnTo>
                    <a:pt x="275" y="1098"/>
                  </a:lnTo>
                  <a:lnTo>
                    <a:pt x="391" y="1180"/>
                  </a:lnTo>
                  <a:lnTo>
                    <a:pt x="525" y="1234"/>
                  </a:lnTo>
                  <a:lnTo>
                    <a:pt x="667" y="1252"/>
                  </a:lnTo>
                  <a:lnTo>
                    <a:pt x="1042" y="1252"/>
                  </a:lnTo>
                  <a:lnTo>
                    <a:pt x="1050" y="1261"/>
                  </a:lnTo>
                  <a:lnTo>
                    <a:pt x="1067" y="1261"/>
                  </a:lnTo>
                  <a:lnTo>
                    <a:pt x="1075" y="1279"/>
                  </a:lnTo>
                  <a:lnTo>
                    <a:pt x="1075" y="1316"/>
                  </a:lnTo>
                  <a:lnTo>
                    <a:pt x="1067" y="1334"/>
                  </a:lnTo>
                  <a:lnTo>
                    <a:pt x="1050" y="1334"/>
                  </a:lnTo>
                  <a:lnTo>
                    <a:pt x="1033" y="1343"/>
                  </a:lnTo>
                  <a:lnTo>
                    <a:pt x="658" y="1343"/>
                  </a:lnTo>
                  <a:lnTo>
                    <a:pt x="483" y="1316"/>
                  </a:lnTo>
                  <a:lnTo>
                    <a:pt x="325" y="1252"/>
                  </a:lnTo>
                  <a:lnTo>
                    <a:pt x="191" y="1143"/>
                  </a:lnTo>
                  <a:lnTo>
                    <a:pt x="91" y="1007"/>
                  </a:lnTo>
                  <a:lnTo>
                    <a:pt x="25" y="853"/>
                  </a:lnTo>
                  <a:lnTo>
                    <a:pt x="0" y="672"/>
                  </a:lnTo>
                  <a:lnTo>
                    <a:pt x="25" y="490"/>
                  </a:lnTo>
                  <a:lnTo>
                    <a:pt x="91" y="336"/>
                  </a:lnTo>
                  <a:lnTo>
                    <a:pt x="191" y="200"/>
                  </a:lnTo>
                  <a:lnTo>
                    <a:pt x="325" y="91"/>
                  </a:lnTo>
                  <a:lnTo>
                    <a:pt x="483" y="28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auto">
            <a:xfrm>
              <a:off x="6028" y="3731"/>
              <a:ext cx="1175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7" y="0"/>
                </a:cxn>
                <a:cxn ang="0">
                  <a:pos x="1175" y="526"/>
                </a:cxn>
                <a:cxn ang="0">
                  <a:pos x="1125" y="526"/>
                </a:cxn>
                <a:cxn ang="0">
                  <a:pos x="1108" y="381"/>
                </a:cxn>
                <a:cxn ang="0">
                  <a:pos x="1083" y="263"/>
                </a:cxn>
                <a:cxn ang="0">
                  <a:pos x="1033" y="181"/>
                </a:cxn>
                <a:cxn ang="0">
                  <a:pos x="966" y="118"/>
                </a:cxn>
                <a:cxn ang="0">
                  <a:pos x="875" y="82"/>
                </a:cxn>
                <a:cxn ang="0">
                  <a:pos x="741" y="72"/>
                </a:cxn>
                <a:cxn ang="0">
                  <a:pos x="483" y="72"/>
                </a:cxn>
                <a:cxn ang="0">
                  <a:pos x="450" y="82"/>
                </a:cxn>
                <a:cxn ang="0">
                  <a:pos x="433" y="82"/>
                </a:cxn>
                <a:cxn ang="0">
                  <a:pos x="416" y="100"/>
                </a:cxn>
                <a:cxn ang="0">
                  <a:pos x="408" y="118"/>
                </a:cxn>
                <a:cxn ang="0">
                  <a:pos x="408" y="1442"/>
                </a:cxn>
                <a:cxn ang="0">
                  <a:pos x="425" y="1469"/>
                </a:cxn>
                <a:cxn ang="0">
                  <a:pos x="450" y="1488"/>
                </a:cxn>
                <a:cxn ang="0">
                  <a:pos x="516" y="1506"/>
                </a:cxn>
                <a:cxn ang="0">
                  <a:pos x="683" y="1506"/>
                </a:cxn>
                <a:cxn ang="0">
                  <a:pos x="683" y="1578"/>
                </a:cxn>
                <a:cxn ang="0">
                  <a:pos x="608" y="1569"/>
                </a:cxn>
                <a:cxn ang="0">
                  <a:pos x="66" y="1569"/>
                </a:cxn>
                <a:cxn ang="0">
                  <a:pos x="0" y="1578"/>
                </a:cxn>
                <a:cxn ang="0">
                  <a:pos x="0" y="1506"/>
                </a:cxn>
                <a:cxn ang="0">
                  <a:pos x="133" y="1506"/>
                </a:cxn>
                <a:cxn ang="0">
                  <a:pos x="183" y="1488"/>
                </a:cxn>
                <a:cxn ang="0">
                  <a:pos x="208" y="1469"/>
                </a:cxn>
                <a:cxn ang="0">
                  <a:pos x="225" y="1442"/>
                </a:cxn>
                <a:cxn ang="0">
                  <a:pos x="225" y="136"/>
                </a:cxn>
                <a:cxn ang="0">
                  <a:pos x="208" y="109"/>
                </a:cxn>
                <a:cxn ang="0">
                  <a:pos x="183" y="91"/>
                </a:cxn>
                <a:cxn ang="0">
                  <a:pos x="133" y="72"/>
                </a:cxn>
                <a:cxn ang="0">
                  <a:pos x="0" y="72"/>
                </a:cxn>
                <a:cxn ang="0">
                  <a:pos x="0" y="0"/>
                </a:cxn>
              </a:cxnLst>
              <a:rect l="0" t="0" r="r" b="b"/>
              <a:pathLst>
                <a:path w="1175" h="1578">
                  <a:moveTo>
                    <a:pt x="0" y="0"/>
                  </a:moveTo>
                  <a:lnTo>
                    <a:pt x="1117" y="0"/>
                  </a:lnTo>
                  <a:lnTo>
                    <a:pt x="1175" y="526"/>
                  </a:lnTo>
                  <a:lnTo>
                    <a:pt x="1125" y="526"/>
                  </a:lnTo>
                  <a:lnTo>
                    <a:pt x="1108" y="381"/>
                  </a:lnTo>
                  <a:lnTo>
                    <a:pt x="1083" y="263"/>
                  </a:lnTo>
                  <a:lnTo>
                    <a:pt x="1033" y="181"/>
                  </a:lnTo>
                  <a:lnTo>
                    <a:pt x="966" y="118"/>
                  </a:lnTo>
                  <a:lnTo>
                    <a:pt x="875" y="82"/>
                  </a:lnTo>
                  <a:lnTo>
                    <a:pt x="741" y="72"/>
                  </a:lnTo>
                  <a:lnTo>
                    <a:pt x="483" y="72"/>
                  </a:lnTo>
                  <a:lnTo>
                    <a:pt x="450" y="82"/>
                  </a:lnTo>
                  <a:lnTo>
                    <a:pt x="433" y="82"/>
                  </a:lnTo>
                  <a:lnTo>
                    <a:pt x="416" y="100"/>
                  </a:lnTo>
                  <a:lnTo>
                    <a:pt x="408" y="118"/>
                  </a:lnTo>
                  <a:lnTo>
                    <a:pt x="408" y="1442"/>
                  </a:lnTo>
                  <a:lnTo>
                    <a:pt x="425" y="1469"/>
                  </a:lnTo>
                  <a:lnTo>
                    <a:pt x="450" y="1488"/>
                  </a:lnTo>
                  <a:lnTo>
                    <a:pt x="516" y="1506"/>
                  </a:lnTo>
                  <a:lnTo>
                    <a:pt x="683" y="1506"/>
                  </a:lnTo>
                  <a:lnTo>
                    <a:pt x="683" y="1578"/>
                  </a:lnTo>
                  <a:lnTo>
                    <a:pt x="608" y="1569"/>
                  </a:lnTo>
                  <a:lnTo>
                    <a:pt x="66" y="1569"/>
                  </a:lnTo>
                  <a:lnTo>
                    <a:pt x="0" y="1578"/>
                  </a:lnTo>
                  <a:lnTo>
                    <a:pt x="0" y="1506"/>
                  </a:lnTo>
                  <a:lnTo>
                    <a:pt x="133" y="1506"/>
                  </a:lnTo>
                  <a:lnTo>
                    <a:pt x="183" y="1488"/>
                  </a:lnTo>
                  <a:lnTo>
                    <a:pt x="208" y="1469"/>
                  </a:lnTo>
                  <a:lnTo>
                    <a:pt x="225" y="1442"/>
                  </a:lnTo>
                  <a:lnTo>
                    <a:pt x="225" y="136"/>
                  </a:lnTo>
                  <a:lnTo>
                    <a:pt x="208" y="109"/>
                  </a:lnTo>
                  <a:lnTo>
                    <a:pt x="183" y="91"/>
                  </a:lnTo>
                  <a:lnTo>
                    <a:pt x="133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 noEditPoints="1"/>
            </p:cNvSpPr>
            <p:nvPr/>
          </p:nvSpPr>
          <p:spPr bwMode="auto">
            <a:xfrm>
              <a:off x="7361" y="4556"/>
              <a:ext cx="459" cy="1107"/>
            </a:xfrm>
            <a:custGeom>
              <a:avLst/>
              <a:gdLst/>
              <a:ahLst/>
              <a:cxnLst>
                <a:cxn ang="0">
                  <a:pos x="300" y="399"/>
                </a:cxn>
                <a:cxn ang="0">
                  <a:pos x="367" y="517"/>
                </a:cxn>
                <a:cxn ang="0">
                  <a:pos x="359" y="572"/>
                </a:cxn>
                <a:cxn ang="0">
                  <a:pos x="325" y="672"/>
                </a:cxn>
                <a:cxn ang="0">
                  <a:pos x="284" y="780"/>
                </a:cxn>
                <a:cxn ang="0">
                  <a:pos x="217" y="962"/>
                </a:cxn>
                <a:cxn ang="0">
                  <a:pos x="209" y="1053"/>
                </a:cxn>
                <a:cxn ang="0">
                  <a:pos x="242" y="1071"/>
                </a:cxn>
                <a:cxn ang="0">
                  <a:pos x="359" y="980"/>
                </a:cxn>
                <a:cxn ang="0">
                  <a:pos x="409" y="862"/>
                </a:cxn>
                <a:cxn ang="0">
                  <a:pos x="417" y="844"/>
                </a:cxn>
                <a:cxn ang="0">
                  <a:pos x="459" y="853"/>
                </a:cxn>
                <a:cxn ang="0">
                  <a:pos x="450" y="889"/>
                </a:cxn>
                <a:cxn ang="0">
                  <a:pos x="409" y="989"/>
                </a:cxn>
                <a:cxn ang="0">
                  <a:pos x="309" y="1089"/>
                </a:cxn>
                <a:cxn ang="0">
                  <a:pos x="167" y="1089"/>
                </a:cxn>
                <a:cxn ang="0">
                  <a:pos x="100" y="971"/>
                </a:cxn>
                <a:cxn ang="0">
                  <a:pos x="100" y="898"/>
                </a:cxn>
                <a:cxn ang="0">
                  <a:pos x="217" y="572"/>
                </a:cxn>
                <a:cxn ang="0">
                  <a:pos x="242" y="499"/>
                </a:cxn>
                <a:cxn ang="0">
                  <a:pos x="234" y="436"/>
                </a:cxn>
                <a:cxn ang="0">
                  <a:pos x="209" y="418"/>
                </a:cxn>
                <a:cxn ang="0">
                  <a:pos x="125" y="463"/>
                </a:cxn>
                <a:cxn ang="0">
                  <a:pos x="50" y="617"/>
                </a:cxn>
                <a:cxn ang="0">
                  <a:pos x="42" y="644"/>
                </a:cxn>
                <a:cxn ang="0">
                  <a:pos x="0" y="635"/>
                </a:cxn>
                <a:cxn ang="0">
                  <a:pos x="9" y="599"/>
                </a:cxn>
                <a:cxn ang="0">
                  <a:pos x="59" y="499"/>
                </a:cxn>
                <a:cxn ang="0">
                  <a:pos x="159" y="399"/>
                </a:cxn>
                <a:cxn ang="0">
                  <a:pos x="342" y="0"/>
                </a:cxn>
                <a:cxn ang="0">
                  <a:pos x="417" y="28"/>
                </a:cxn>
                <a:cxn ang="0">
                  <a:pos x="425" y="64"/>
                </a:cxn>
                <a:cxn ang="0">
                  <a:pos x="400" y="127"/>
                </a:cxn>
                <a:cxn ang="0">
                  <a:pos x="342" y="155"/>
                </a:cxn>
                <a:cxn ang="0">
                  <a:pos x="292" y="127"/>
                </a:cxn>
                <a:cxn ang="0">
                  <a:pos x="284" y="91"/>
                </a:cxn>
                <a:cxn ang="0">
                  <a:pos x="317" y="19"/>
                </a:cxn>
              </a:cxnLst>
              <a:rect l="0" t="0" r="r" b="b"/>
              <a:pathLst>
                <a:path w="459" h="1107">
                  <a:moveTo>
                    <a:pt x="225" y="381"/>
                  </a:moveTo>
                  <a:lnTo>
                    <a:pt x="300" y="399"/>
                  </a:lnTo>
                  <a:lnTo>
                    <a:pt x="350" y="454"/>
                  </a:lnTo>
                  <a:lnTo>
                    <a:pt x="367" y="517"/>
                  </a:lnTo>
                  <a:lnTo>
                    <a:pt x="359" y="545"/>
                  </a:lnTo>
                  <a:lnTo>
                    <a:pt x="359" y="572"/>
                  </a:lnTo>
                  <a:lnTo>
                    <a:pt x="342" y="608"/>
                  </a:lnTo>
                  <a:lnTo>
                    <a:pt x="325" y="672"/>
                  </a:lnTo>
                  <a:lnTo>
                    <a:pt x="300" y="735"/>
                  </a:lnTo>
                  <a:lnTo>
                    <a:pt x="284" y="780"/>
                  </a:lnTo>
                  <a:lnTo>
                    <a:pt x="234" y="908"/>
                  </a:lnTo>
                  <a:lnTo>
                    <a:pt x="217" y="962"/>
                  </a:lnTo>
                  <a:lnTo>
                    <a:pt x="209" y="1016"/>
                  </a:lnTo>
                  <a:lnTo>
                    <a:pt x="209" y="1053"/>
                  </a:lnTo>
                  <a:lnTo>
                    <a:pt x="225" y="1071"/>
                  </a:lnTo>
                  <a:lnTo>
                    <a:pt x="242" y="1071"/>
                  </a:lnTo>
                  <a:lnTo>
                    <a:pt x="300" y="1044"/>
                  </a:lnTo>
                  <a:lnTo>
                    <a:pt x="359" y="980"/>
                  </a:lnTo>
                  <a:lnTo>
                    <a:pt x="400" y="871"/>
                  </a:lnTo>
                  <a:lnTo>
                    <a:pt x="409" y="862"/>
                  </a:lnTo>
                  <a:lnTo>
                    <a:pt x="409" y="853"/>
                  </a:lnTo>
                  <a:lnTo>
                    <a:pt x="417" y="844"/>
                  </a:lnTo>
                  <a:lnTo>
                    <a:pt x="450" y="844"/>
                  </a:lnTo>
                  <a:lnTo>
                    <a:pt x="459" y="853"/>
                  </a:lnTo>
                  <a:lnTo>
                    <a:pt x="459" y="862"/>
                  </a:lnTo>
                  <a:lnTo>
                    <a:pt x="450" y="889"/>
                  </a:lnTo>
                  <a:lnTo>
                    <a:pt x="434" y="935"/>
                  </a:lnTo>
                  <a:lnTo>
                    <a:pt x="409" y="989"/>
                  </a:lnTo>
                  <a:lnTo>
                    <a:pt x="367" y="1044"/>
                  </a:lnTo>
                  <a:lnTo>
                    <a:pt x="309" y="1089"/>
                  </a:lnTo>
                  <a:lnTo>
                    <a:pt x="242" y="1107"/>
                  </a:lnTo>
                  <a:lnTo>
                    <a:pt x="167" y="1089"/>
                  </a:lnTo>
                  <a:lnTo>
                    <a:pt x="117" y="1035"/>
                  </a:lnTo>
                  <a:lnTo>
                    <a:pt x="100" y="971"/>
                  </a:lnTo>
                  <a:lnTo>
                    <a:pt x="117" y="898"/>
                  </a:lnTo>
                  <a:lnTo>
                    <a:pt x="100" y="898"/>
                  </a:lnTo>
                  <a:lnTo>
                    <a:pt x="192" y="635"/>
                  </a:lnTo>
                  <a:lnTo>
                    <a:pt x="217" y="572"/>
                  </a:lnTo>
                  <a:lnTo>
                    <a:pt x="234" y="526"/>
                  </a:lnTo>
                  <a:lnTo>
                    <a:pt x="242" y="499"/>
                  </a:lnTo>
                  <a:lnTo>
                    <a:pt x="242" y="445"/>
                  </a:lnTo>
                  <a:lnTo>
                    <a:pt x="234" y="436"/>
                  </a:lnTo>
                  <a:lnTo>
                    <a:pt x="225" y="418"/>
                  </a:lnTo>
                  <a:lnTo>
                    <a:pt x="209" y="418"/>
                  </a:lnTo>
                  <a:lnTo>
                    <a:pt x="167" y="427"/>
                  </a:lnTo>
                  <a:lnTo>
                    <a:pt x="125" y="463"/>
                  </a:lnTo>
                  <a:lnTo>
                    <a:pt x="84" y="526"/>
                  </a:lnTo>
                  <a:lnTo>
                    <a:pt x="50" y="617"/>
                  </a:lnTo>
                  <a:lnTo>
                    <a:pt x="50" y="635"/>
                  </a:lnTo>
                  <a:lnTo>
                    <a:pt x="42" y="644"/>
                  </a:lnTo>
                  <a:lnTo>
                    <a:pt x="9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9" y="599"/>
                  </a:lnTo>
                  <a:lnTo>
                    <a:pt x="25" y="554"/>
                  </a:lnTo>
                  <a:lnTo>
                    <a:pt x="59" y="499"/>
                  </a:lnTo>
                  <a:lnTo>
                    <a:pt x="100" y="445"/>
                  </a:lnTo>
                  <a:lnTo>
                    <a:pt x="159" y="399"/>
                  </a:lnTo>
                  <a:lnTo>
                    <a:pt x="225" y="381"/>
                  </a:lnTo>
                  <a:close/>
                  <a:moveTo>
                    <a:pt x="342" y="0"/>
                  </a:moveTo>
                  <a:lnTo>
                    <a:pt x="392" y="0"/>
                  </a:lnTo>
                  <a:lnTo>
                    <a:pt x="417" y="28"/>
                  </a:lnTo>
                  <a:lnTo>
                    <a:pt x="425" y="46"/>
                  </a:lnTo>
                  <a:lnTo>
                    <a:pt x="425" y="64"/>
                  </a:lnTo>
                  <a:lnTo>
                    <a:pt x="417" y="100"/>
                  </a:lnTo>
                  <a:lnTo>
                    <a:pt x="400" y="127"/>
                  </a:lnTo>
                  <a:lnTo>
                    <a:pt x="375" y="146"/>
                  </a:lnTo>
                  <a:lnTo>
                    <a:pt x="342" y="155"/>
                  </a:lnTo>
                  <a:lnTo>
                    <a:pt x="317" y="155"/>
                  </a:lnTo>
                  <a:lnTo>
                    <a:pt x="292" y="127"/>
                  </a:lnTo>
                  <a:lnTo>
                    <a:pt x="284" y="109"/>
                  </a:lnTo>
                  <a:lnTo>
                    <a:pt x="284" y="91"/>
                  </a:lnTo>
                  <a:lnTo>
                    <a:pt x="300" y="37"/>
                  </a:lnTo>
                  <a:lnTo>
                    <a:pt x="317" y="19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" name="Freeform 124"/>
            <p:cNvSpPr>
              <a:spLocks noEditPoints="1"/>
            </p:cNvSpPr>
            <p:nvPr/>
          </p:nvSpPr>
          <p:spPr bwMode="auto">
            <a:xfrm>
              <a:off x="7903" y="4556"/>
              <a:ext cx="650" cy="1425"/>
            </a:xfrm>
            <a:custGeom>
              <a:avLst/>
              <a:gdLst/>
              <a:ahLst/>
              <a:cxnLst>
                <a:cxn ang="0">
                  <a:pos x="534" y="381"/>
                </a:cxn>
                <a:cxn ang="0">
                  <a:pos x="609" y="517"/>
                </a:cxn>
                <a:cxn ang="0">
                  <a:pos x="600" y="572"/>
                </a:cxn>
                <a:cxn ang="0">
                  <a:pos x="417" y="1270"/>
                </a:cxn>
                <a:cxn ang="0">
                  <a:pos x="283" y="1388"/>
                </a:cxn>
                <a:cxn ang="0">
                  <a:pos x="150" y="1425"/>
                </a:cxn>
                <a:cxn ang="0">
                  <a:pos x="17" y="1370"/>
                </a:cxn>
                <a:cxn ang="0">
                  <a:pos x="0" y="1289"/>
                </a:cxn>
                <a:cxn ang="0">
                  <a:pos x="33" y="1243"/>
                </a:cxn>
                <a:cxn ang="0">
                  <a:pos x="108" y="1234"/>
                </a:cxn>
                <a:cxn ang="0">
                  <a:pos x="133" y="1261"/>
                </a:cxn>
                <a:cxn ang="0">
                  <a:pos x="142" y="1307"/>
                </a:cxn>
                <a:cxn ang="0">
                  <a:pos x="92" y="1370"/>
                </a:cxn>
                <a:cxn ang="0">
                  <a:pos x="142" y="1379"/>
                </a:cxn>
                <a:cxn ang="0">
                  <a:pos x="292" y="1270"/>
                </a:cxn>
                <a:cxn ang="0">
                  <a:pos x="350" y="1162"/>
                </a:cxn>
                <a:cxn ang="0">
                  <a:pos x="500" y="445"/>
                </a:cxn>
                <a:cxn ang="0">
                  <a:pos x="475" y="409"/>
                </a:cxn>
                <a:cxn ang="0">
                  <a:pos x="384" y="418"/>
                </a:cxn>
                <a:cxn ang="0">
                  <a:pos x="275" y="526"/>
                </a:cxn>
                <a:cxn ang="0">
                  <a:pos x="225" y="626"/>
                </a:cxn>
                <a:cxn ang="0">
                  <a:pos x="183" y="617"/>
                </a:cxn>
                <a:cxn ang="0">
                  <a:pos x="192" y="581"/>
                </a:cxn>
                <a:cxn ang="0">
                  <a:pos x="250" y="481"/>
                </a:cxn>
                <a:cxn ang="0">
                  <a:pos x="375" y="381"/>
                </a:cxn>
                <a:cxn ang="0">
                  <a:pos x="592" y="0"/>
                </a:cxn>
                <a:cxn ang="0">
                  <a:pos x="642" y="28"/>
                </a:cxn>
                <a:cxn ang="0">
                  <a:pos x="650" y="64"/>
                </a:cxn>
                <a:cxn ang="0">
                  <a:pos x="625" y="127"/>
                </a:cxn>
                <a:cxn ang="0">
                  <a:pos x="567" y="155"/>
                </a:cxn>
                <a:cxn ang="0">
                  <a:pos x="517" y="127"/>
                </a:cxn>
                <a:cxn ang="0">
                  <a:pos x="509" y="91"/>
                </a:cxn>
                <a:cxn ang="0">
                  <a:pos x="534" y="28"/>
                </a:cxn>
                <a:cxn ang="0">
                  <a:pos x="592" y="0"/>
                </a:cxn>
              </a:cxnLst>
              <a:rect l="0" t="0" r="r" b="b"/>
              <a:pathLst>
                <a:path w="650" h="1425">
                  <a:moveTo>
                    <a:pt x="450" y="363"/>
                  </a:moveTo>
                  <a:lnTo>
                    <a:pt x="534" y="381"/>
                  </a:lnTo>
                  <a:lnTo>
                    <a:pt x="592" y="436"/>
                  </a:lnTo>
                  <a:lnTo>
                    <a:pt x="609" y="517"/>
                  </a:lnTo>
                  <a:lnTo>
                    <a:pt x="600" y="545"/>
                  </a:lnTo>
                  <a:lnTo>
                    <a:pt x="600" y="572"/>
                  </a:lnTo>
                  <a:lnTo>
                    <a:pt x="459" y="1162"/>
                  </a:lnTo>
                  <a:lnTo>
                    <a:pt x="417" y="1270"/>
                  </a:lnTo>
                  <a:lnTo>
                    <a:pt x="358" y="1343"/>
                  </a:lnTo>
                  <a:lnTo>
                    <a:pt x="283" y="1388"/>
                  </a:lnTo>
                  <a:lnTo>
                    <a:pt x="217" y="1416"/>
                  </a:lnTo>
                  <a:lnTo>
                    <a:pt x="150" y="1425"/>
                  </a:lnTo>
                  <a:lnTo>
                    <a:pt x="67" y="1406"/>
                  </a:lnTo>
                  <a:lnTo>
                    <a:pt x="17" y="1370"/>
                  </a:lnTo>
                  <a:lnTo>
                    <a:pt x="0" y="1316"/>
                  </a:lnTo>
                  <a:lnTo>
                    <a:pt x="0" y="1289"/>
                  </a:lnTo>
                  <a:lnTo>
                    <a:pt x="17" y="1261"/>
                  </a:lnTo>
                  <a:lnTo>
                    <a:pt x="33" y="1243"/>
                  </a:lnTo>
                  <a:lnTo>
                    <a:pt x="83" y="1225"/>
                  </a:lnTo>
                  <a:lnTo>
                    <a:pt x="108" y="1234"/>
                  </a:lnTo>
                  <a:lnTo>
                    <a:pt x="125" y="1243"/>
                  </a:lnTo>
                  <a:lnTo>
                    <a:pt x="133" y="1261"/>
                  </a:lnTo>
                  <a:lnTo>
                    <a:pt x="142" y="1289"/>
                  </a:lnTo>
                  <a:lnTo>
                    <a:pt x="142" y="1307"/>
                  </a:lnTo>
                  <a:lnTo>
                    <a:pt x="117" y="1361"/>
                  </a:lnTo>
                  <a:lnTo>
                    <a:pt x="92" y="1370"/>
                  </a:lnTo>
                  <a:lnTo>
                    <a:pt x="117" y="1379"/>
                  </a:lnTo>
                  <a:lnTo>
                    <a:pt x="142" y="1379"/>
                  </a:lnTo>
                  <a:lnTo>
                    <a:pt x="225" y="1352"/>
                  </a:lnTo>
                  <a:lnTo>
                    <a:pt x="292" y="1270"/>
                  </a:lnTo>
                  <a:lnTo>
                    <a:pt x="333" y="1171"/>
                  </a:lnTo>
                  <a:lnTo>
                    <a:pt x="350" y="1162"/>
                  </a:lnTo>
                  <a:lnTo>
                    <a:pt x="500" y="536"/>
                  </a:lnTo>
                  <a:lnTo>
                    <a:pt x="500" y="445"/>
                  </a:lnTo>
                  <a:lnTo>
                    <a:pt x="484" y="418"/>
                  </a:lnTo>
                  <a:lnTo>
                    <a:pt x="475" y="409"/>
                  </a:lnTo>
                  <a:lnTo>
                    <a:pt x="450" y="399"/>
                  </a:lnTo>
                  <a:lnTo>
                    <a:pt x="384" y="418"/>
                  </a:lnTo>
                  <a:lnTo>
                    <a:pt x="325" y="463"/>
                  </a:lnTo>
                  <a:lnTo>
                    <a:pt x="275" y="526"/>
                  </a:lnTo>
                  <a:lnTo>
                    <a:pt x="233" y="617"/>
                  </a:lnTo>
                  <a:lnTo>
                    <a:pt x="225" y="626"/>
                  </a:lnTo>
                  <a:lnTo>
                    <a:pt x="192" y="626"/>
                  </a:lnTo>
                  <a:lnTo>
                    <a:pt x="183" y="617"/>
                  </a:lnTo>
                  <a:lnTo>
                    <a:pt x="183" y="608"/>
                  </a:lnTo>
                  <a:lnTo>
                    <a:pt x="192" y="581"/>
                  </a:lnTo>
                  <a:lnTo>
                    <a:pt x="217" y="536"/>
                  </a:lnTo>
                  <a:lnTo>
                    <a:pt x="250" y="481"/>
                  </a:lnTo>
                  <a:lnTo>
                    <a:pt x="308" y="427"/>
                  </a:lnTo>
                  <a:lnTo>
                    <a:pt x="375" y="381"/>
                  </a:lnTo>
                  <a:lnTo>
                    <a:pt x="450" y="363"/>
                  </a:lnTo>
                  <a:close/>
                  <a:moveTo>
                    <a:pt x="592" y="0"/>
                  </a:moveTo>
                  <a:lnTo>
                    <a:pt x="617" y="0"/>
                  </a:lnTo>
                  <a:lnTo>
                    <a:pt x="642" y="28"/>
                  </a:lnTo>
                  <a:lnTo>
                    <a:pt x="650" y="46"/>
                  </a:lnTo>
                  <a:lnTo>
                    <a:pt x="650" y="64"/>
                  </a:lnTo>
                  <a:lnTo>
                    <a:pt x="642" y="100"/>
                  </a:lnTo>
                  <a:lnTo>
                    <a:pt x="625" y="127"/>
                  </a:lnTo>
                  <a:lnTo>
                    <a:pt x="600" y="146"/>
                  </a:lnTo>
                  <a:lnTo>
                    <a:pt x="567" y="155"/>
                  </a:lnTo>
                  <a:lnTo>
                    <a:pt x="542" y="155"/>
                  </a:lnTo>
                  <a:lnTo>
                    <a:pt x="517" y="127"/>
                  </a:lnTo>
                  <a:lnTo>
                    <a:pt x="509" y="109"/>
                  </a:lnTo>
                  <a:lnTo>
                    <a:pt x="509" y="91"/>
                  </a:lnTo>
                  <a:lnTo>
                    <a:pt x="517" y="55"/>
                  </a:lnTo>
                  <a:lnTo>
                    <a:pt x="534" y="28"/>
                  </a:lnTo>
                  <a:lnTo>
                    <a:pt x="559" y="9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>
              <a:off x="9587" y="4057"/>
              <a:ext cx="1309" cy="1343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1267" y="0"/>
                </a:cxn>
                <a:cxn ang="0">
                  <a:pos x="1284" y="10"/>
                </a:cxn>
                <a:cxn ang="0">
                  <a:pos x="1300" y="10"/>
                </a:cxn>
                <a:cxn ang="0">
                  <a:pos x="1309" y="28"/>
                </a:cxn>
                <a:cxn ang="0">
                  <a:pos x="1309" y="64"/>
                </a:cxn>
                <a:cxn ang="0">
                  <a:pos x="1300" y="82"/>
                </a:cxn>
                <a:cxn ang="0">
                  <a:pos x="1284" y="82"/>
                </a:cxn>
                <a:cxn ang="0">
                  <a:pos x="1267" y="91"/>
                </a:cxn>
                <a:cxn ang="0">
                  <a:pos x="658" y="91"/>
                </a:cxn>
                <a:cxn ang="0">
                  <a:pos x="500" y="109"/>
                </a:cxn>
                <a:cxn ang="0">
                  <a:pos x="358" y="173"/>
                </a:cxn>
                <a:cxn ang="0">
                  <a:pos x="242" y="264"/>
                </a:cxn>
                <a:cxn ang="0">
                  <a:pos x="158" y="381"/>
                </a:cxn>
                <a:cxn ang="0">
                  <a:pos x="100" y="518"/>
                </a:cxn>
                <a:cxn ang="0">
                  <a:pos x="83" y="672"/>
                </a:cxn>
                <a:cxn ang="0">
                  <a:pos x="100" y="826"/>
                </a:cxn>
                <a:cxn ang="0">
                  <a:pos x="158" y="962"/>
                </a:cxn>
                <a:cxn ang="0">
                  <a:pos x="242" y="1080"/>
                </a:cxn>
                <a:cxn ang="0">
                  <a:pos x="358" y="1171"/>
                </a:cxn>
                <a:cxn ang="0">
                  <a:pos x="500" y="1234"/>
                </a:cxn>
                <a:cxn ang="0">
                  <a:pos x="658" y="1252"/>
                </a:cxn>
                <a:cxn ang="0">
                  <a:pos x="1267" y="1252"/>
                </a:cxn>
                <a:cxn ang="0">
                  <a:pos x="1284" y="1261"/>
                </a:cxn>
                <a:cxn ang="0">
                  <a:pos x="1300" y="1261"/>
                </a:cxn>
                <a:cxn ang="0">
                  <a:pos x="1309" y="1279"/>
                </a:cxn>
                <a:cxn ang="0">
                  <a:pos x="1309" y="1316"/>
                </a:cxn>
                <a:cxn ang="0">
                  <a:pos x="1300" y="1334"/>
                </a:cxn>
                <a:cxn ang="0">
                  <a:pos x="1284" y="1334"/>
                </a:cxn>
                <a:cxn ang="0">
                  <a:pos x="1267" y="1343"/>
                </a:cxn>
                <a:cxn ang="0">
                  <a:pos x="658" y="1343"/>
                </a:cxn>
                <a:cxn ang="0">
                  <a:pos x="483" y="1316"/>
                </a:cxn>
                <a:cxn ang="0">
                  <a:pos x="325" y="1252"/>
                </a:cxn>
                <a:cxn ang="0">
                  <a:pos x="192" y="1143"/>
                </a:cxn>
                <a:cxn ang="0">
                  <a:pos x="92" y="1007"/>
                </a:cxn>
                <a:cxn ang="0">
                  <a:pos x="25" y="853"/>
                </a:cxn>
                <a:cxn ang="0">
                  <a:pos x="0" y="672"/>
                </a:cxn>
                <a:cxn ang="0">
                  <a:pos x="25" y="490"/>
                </a:cxn>
                <a:cxn ang="0">
                  <a:pos x="92" y="336"/>
                </a:cxn>
                <a:cxn ang="0">
                  <a:pos x="192" y="200"/>
                </a:cxn>
                <a:cxn ang="0">
                  <a:pos x="325" y="91"/>
                </a:cxn>
                <a:cxn ang="0">
                  <a:pos x="483" y="28"/>
                </a:cxn>
                <a:cxn ang="0">
                  <a:pos x="658" y="0"/>
                </a:cxn>
              </a:cxnLst>
              <a:rect l="0" t="0" r="r" b="b"/>
              <a:pathLst>
                <a:path w="1309" h="1343">
                  <a:moveTo>
                    <a:pt x="658" y="0"/>
                  </a:moveTo>
                  <a:lnTo>
                    <a:pt x="1267" y="0"/>
                  </a:lnTo>
                  <a:lnTo>
                    <a:pt x="1284" y="10"/>
                  </a:lnTo>
                  <a:lnTo>
                    <a:pt x="1300" y="10"/>
                  </a:lnTo>
                  <a:lnTo>
                    <a:pt x="1309" y="28"/>
                  </a:lnTo>
                  <a:lnTo>
                    <a:pt x="1309" y="64"/>
                  </a:lnTo>
                  <a:lnTo>
                    <a:pt x="1300" y="82"/>
                  </a:lnTo>
                  <a:lnTo>
                    <a:pt x="1284" y="82"/>
                  </a:lnTo>
                  <a:lnTo>
                    <a:pt x="1267" y="91"/>
                  </a:lnTo>
                  <a:lnTo>
                    <a:pt x="658" y="91"/>
                  </a:lnTo>
                  <a:lnTo>
                    <a:pt x="500" y="109"/>
                  </a:lnTo>
                  <a:lnTo>
                    <a:pt x="358" y="173"/>
                  </a:lnTo>
                  <a:lnTo>
                    <a:pt x="242" y="264"/>
                  </a:lnTo>
                  <a:lnTo>
                    <a:pt x="158" y="381"/>
                  </a:lnTo>
                  <a:lnTo>
                    <a:pt x="100" y="518"/>
                  </a:lnTo>
                  <a:lnTo>
                    <a:pt x="83" y="672"/>
                  </a:lnTo>
                  <a:lnTo>
                    <a:pt x="100" y="826"/>
                  </a:lnTo>
                  <a:lnTo>
                    <a:pt x="158" y="962"/>
                  </a:lnTo>
                  <a:lnTo>
                    <a:pt x="242" y="1080"/>
                  </a:lnTo>
                  <a:lnTo>
                    <a:pt x="358" y="1171"/>
                  </a:lnTo>
                  <a:lnTo>
                    <a:pt x="500" y="1234"/>
                  </a:lnTo>
                  <a:lnTo>
                    <a:pt x="658" y="1252"/>
                  </a:lnTo>
                  <a:lnTo>
                    <a:pt x="1267" y="1252"/>
                  </a:lnTo>
                  <a:lnTo>
                    <a:pt x="1284" y="1261"/>
                  </a:lnTo>
                  <a:lnTo>
                    <a:pt x="1300" y="1261"/>
                  </a:lnTo>
                  <a:lnTo>
                    <a:pt x="1309" y="1279"/>
                  </a:lnTo>
                  <a:lnTo>
                    <a:pt x="1309" y="1316"/>
                  </a:lnTo>
                  <a:lnTo>
                    <a:pt x="1300" y="1334"/>
                  </a:lnTo>
                  <a:lnTo>
                    <a:pt x="1284" y="1334"/>
                  </a:lnTo>
                  <a:lnTo>
                    <a:pt x="1267" y="1343"/>
                  </a:lnTo>
                  <a:lnTo>
                    <a:pt x="658" y="1343"/>
                  </a:lnTo>
                  <a:lnTo>
                    <a:pt x="483" y="1316"/>
                  </a:lnTo>
                  <a:lnTo>
                    <a:pt x="325" y="1252"/>
                  </a:lnTo>
                  <a:lnTo>
                    <a:pt x="192" y="1143"/>
                  </a:lnTo>
                  <a:lnTo>
                    <a:pt x="92" y="1007"/>
                  </a:lnTo>
                  <a:lnTo>
                    <a:pt x="25" y="853"/>
                  </a:lnTo>
                  <a:lnTo>
                    <a:pt x="0" y="672"/>
                  </a:lnTo>
                  <a:lnTo>
                    <a:pt x="25" y="490"/>
                  </a:lnTo>
                  <a:lnTo>
                    <a:pt x="92" y="336"/>
                  </a:lnTo>
                  <a:lnTo>
                    <a:pt x="192" y="200"/>
                  </a:lnTo>
                  <a:lnTo>
                    <a:pt x="325" y="91"/>
                  </a:lnTo>
                  <a:lnTo>
                    <a:pt x="483" y="28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" name="Freeform 126"/>
            <p:cNvSpPr>
              <a:spLocks/>
            </p:cNvSpPr>
            <p:nvPr/>
          </p:nvSpPr>
          <p:spPr bwMode="auto">
            <a:xfrm>
              <a:off x="11737" y="3722"/>
              <a:ext cx="1801" cy="1587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726" y="9"/>
                </a:cxn>
                <a:cxn ang="0">
                  <a:pos x="951" y="0"/>
                </a:cxn>
                <a:cxn ang="0">
                  <a:pos x="967" y="45"/>
                </a:cxn>
                <a:cxn ang="0">
                  <a:pos x="942" y="72"/>
                </a:cxn>
                <a:cxn ang="0">
                  <a:pos x="809" y="81"/>
                </a:cxn>
                <a:cxn ang="0">
                  <a:pos x="734" y="127"/>
                </a:cxn>
                <a:cxn ang="0">
                  <a:pos x="592" y="726"/>
                </a:cxn>
                <a:cxn ang="0">
                  <a:pos x="1367" y="163"/>
                </a:cxn>
                <a:cxn ang="0">
                  <a:pos x="1376" y="100"/>
                </a:cxn>
                <a:cxn ang="0">
                  <a:pos x="1292" y="81"/>
                </a:cxn>
                <a:cxn ang="0">
                  <a:pos x="1192" y="72"/>
                </a:cxn>
                <a:cxn ang="0">
                  <a:pos x="1176" y="27"/>
                </a:cxn>
                <a:cxn ang="0">
                  <a:pos x="1192" y="0"/>
                </a:cxn>
                <a:cxn ang="0">
                  <a:pos x="1426" y="9"/>
                </a:cxn>
                <a:cxn ang="0">
                  <a:pos x="1626" y="0"/>
                </a:cxn>
                <a:cxn ang="0">
                  <a:pos x="1801" y="18"/>
                </a:cxn>
                <a:cxn ang="0">
                  <a:pos x="1793" y="63"/>
                </a:cxn>
                <a:cxn ang="0">
                  <a:pos x="1726" y="72"/>
                </a:cxn>
                <a:cxn ang="0">
                  <a:pos x="1584" y="100"/>
                </a:cxn>
                <a:cxn ang="0">
                  <a:pos x="1551" y="181"/>
                </a:cxn>
                <a:cxn ang="0">
                  <a:pos x="1267" y="1424"/>
                </a:cxn>
                <a:cxn ang="0">
                  <a:pos x="1259" y="1460"/>
                </a:cxn>
                <a:cxn ang="0">
                  <a:pos x="1301" y="1497"/>
                </a:cxn>
                <a:cxn ang="0">
                  <a:pos x="1459" y="1506"/>
                </a:cxn>
                <a:cxn ang="0">
                  <a:pos x="1451" y="1560"/>
                </a:cxn>
                <a:cxn ang="0">
                  <a:pos x="1076" y="1569"/>
                </a:cxn>
                <a:cxn ang="0">
                  <a:pos x="859" y="1578"/>
                </a:cxn>
                <a:cxn ang="0">
                  <a:pos x="842" y="1533"/>
                </a:cxn>
                <a:cxn ang="0">
                  <a:pos x="859" y="1506"/>
                </a:cxn>
                <a:cxn ang="0">
                  <a:pos x="1051" y="1487"/>
                </a:cxn>
                <a:cxn ang="0">
                  <a:pos x="1092" y="1397"/>
                </a:cxn>
                <a:cxn ang="0">
                  <a:pos x="1142" y="1179"/>
                </a:cxn>
                <a:cxn ang="0">
                  <a:pos x="1234" y="798"/>
                </a:cxn>
                <a:cxn ang="0">
                  <a:pos x="434" y="1433"/>
                </a:cxn>
                <a:cxn ang="0">
                  <a:pos x="426" y="1451"/>
                </a:cxn>
                <a:cxn ang="0">
                  <a:pos x="442" y="1497"/>
                </a:cxn>
                <a:cxn ang="0">
                  <a:pos x="609" y="1506"/>
                </a:cxn>
                <a:cxn ang="0">
                  <a:pos x="626" y="1551"/>
                </a:cxn>
                <a:cxn ang="0">
                  <a:pos x="609" y="1578"/>
                </a:cxn>
                <a:cxn ang="0">
                  <a:pos x="167" y="1587"/>
                </a:cxn>
                <a:cxn ang="0">
                  <a:pos x="0" y="1569"/>
                </a:cxn>
                <a:cxn ang="0">
                  <a:pos x="9" y="1524"/>
                </a:cxn>
                <a:cxn ang="0">
                  <a:pos x="159" y="1515"/>
                </a:cxn>
                <a:cxn ang="0">
                  <a:pos x="234" y="1460"/>
                </a:cxn>
                <a:cxn ang="0">
                  <a:pos x="534" y="163"/>
                </a:cxn>
                <a:cxn ang="0">
                  <a:pos x="542" y="118"/>
                </a:cxn>
                <a:cxn ang="0">
                  <a:pos x="526" y="91"/>
                </a:cxn>
                <a:cxn ang="0">
                  <a:pos x="484" y="81"/>
                </a:cxn>
                <a:cxn ang="0">
                  <a:pos x="359" y="72"/>
                </a:cxn>
                <a:cxn ang="0">
                  <a:pos x="342" y="27"/>
                </a:cxn>
                <a:cxn ang="0">
                  <a:pos x="359" y="0"/>
                </a:cxn>
              </a:cxnLst>
              <a:rect l="0" t="0" r="r" b="b"/>
              <a:pathLst>
                <a:path w="1801" h="1587">
                  <a:moveTo>
                    <a:pt x="359" y="0"/>
                  </a:moveTo>
                  <a:lnTo>
                    <a:pt x="517" y="0"/>
                  </a:lnTo>
                  <a:lnTo>
                    <a:pt x="592" y="9"/>
                  </a:lnTo>
                  <a:lnTo>
                    <a:pt x="726" y="9"/>
                  </a:lnTo>
                  <a:lnTo>
                    <a:pt x="801" y="0"/>
                  </a:lnTo>
                  <a:lnTo>
                    <a:pt x="951" y="0"/>
                  </a:lnTo>
                  <a:lnTo>
                    <a:pt x="967" y="18"/>
                  </a:lnTo>
                  <a:lnTo>
                    <a:pt x="967" y="45"/>
                  </a:lnTo>
                  <a:lnTo>
                    <a:pt x="959" y="63"/>
                  </a:lnTo>
                  <a:lnTo>
                    <a:pt x="942" y="72"/>
                  </a:lnTo>
                  <a:lnTo>
                    <a:pt x="901" y="72"/>
                  </a:lnTo>
                  <a:lnTo>
                    <a:pt x="809" y="81"/>
                  </a:lnTo>
                  <a:lnTo>
                    <a:pt x="759" y="100"/>
                  </a:lnTo>
                  <a:lnTo>
                    <a:pt x="734" y="127"/>
                  </a:lnTo>
                  <a:lnTo>
                    <a:pt x="717" y="181"/>
                  </a:lnTo>
                  <a:lnTo>
                    <a:pt x="592" y="726"/>
                  </a:lnTo>
                  <a:lnTo>
                    <a:pt x="1242" y="726"/>
                  </a:lnTo>
                  <a:lnTo>
                    <a:pt x="1367" y="163"/>
                  </a:lnTo>
                  <a:lnTo>
                    <a:pt x="1376" y="145"/>
                  </a:lnTo>
                  <a:lnTo>
                    <a:pt x="1376" y="100"/>
                  </a:lnTo>
                  <a:lnTo>
                    <a:pt x="1342" y="81"/>
                  </a:lnTo>
                  <a:lnTo>
                    <a:pt x="1292" y="81"/>
                  </a:lnTo>
                  <a:lnTo>
                    <a:pt x="1276" y="72"/>
                  </a:lnTo>
                  <a:lnTo>
                    <a:pt x="1192" y="72"/>
                  </a:lnTo>
                  <a:lnTo>
                    <a:pt x="1176" y="63"/>
                  </a:lnTo>
                  <a:lnTo>
                    <a:pt x="1176" y="27"/>
                  </a:lnTo>
                  <a:lnTo>
                    <a:pt x="1184" y="9"/>
                  </a:lnTo>
                  <a:lnTo>
                    <a:pt x="1192" y="0"/>
                  </a:lnTo>
                  <a:lnTo>
                    <a:pt x="1351" y="0"/>
                  </a:lnTo>
                  <a:lnTo>
                    <a:pt x="1426" y="9"/>
                  </a:lnTo>
                  <a:lnTo>
                    <a:pt x="1551" y="9"/>
                  </a:lnTo>
                  <a:lnTo>
                    <a:pt x="1626" y="0"/>
                  </a:lnTo>
                  <a:lnTo>
                    <a:pt x="1784" y="0"/>
                  </a:lnTo>
                  <a:lnTo>
                    <a:pt x="1801" y="18"/>
                  </a:lnTo>
                  <a:lnTo>
                    <a:pt x="1801" y="45"/>
                  </a:lnTo>
                  <a:lnTo>
                    <a:pt x="1793" y="63"/>
                  </a:lnTo>
                  <a:lnTo>
                    <a:pt x="1776" y="72"/>
                  </a:lnTo>
                  <a:lnTo>
                    <a:pt x="1726" y="72"/>
                  </a:lnTo>
                  <a:lnTo>
                    <a:pt x="1634" y="81"/>
                  </a:lnTo>
                  <a:lnTo>
                    <a:pt x="1584" y="100"/>
                  </a:lnTo>
                  <a:lnTo>
                    <a:pt x="1568" y="127"/>
                  </a:lnTo>
                  <a:lnTo>
                    <a:pt x="1551" y="181"/>
                  </a:lnTo>
                  <a:lnTo>
                    <a:pt x="1559" y="172"/>
                  </a:lnTo>
                  <a:lnTo>
                    <a:pt x="1267" y="1424"/>
                  </a:lnTo>
                  <a:lnTo>
                    <a:pt x="1259" y="1442"/>
                  </a:lnTo>
                  <a:lnTo>
                    <a:pt x="1259" y="1460"/>
                  </a:lnTo>
                  <a:lnTo>
                    <a:pt x="1267" y="1478"/>
                  </a:lnTo>
                  <a:lnTo>
                    <a:pt x="1301" y="1497"/>
                  </a:lnTo>
                  <a:lnTo>
                    <a:pt x="1442" y="1497"/>
                  </a:lnTo>
                  <a:lnTo>
                    <a:pt x="1459" y="1506"/>
                  </a:lnTo>
                  <a:lnTo>
                    <a:pt x="1459" y="1542"/>
                  </a:lnTo>
                  <a:lnTo>
                    <a:pt x="1451" y="1560"/>
                  </a:lnTo>
                  <a:lnTo>
                    <a:pt x="1442" y="1569"/>
                  </a:lnTo>
                  <a:lnTo>
                    <a:pt x="1076" y="1569"/>
                  </a:lnTo>
                  <a:lnTo>
                    <a:pt x="1001" y="1578"/>
                  </a:lnTo>
                  <a:lnTo>
                    <a:pt x="859" y="1578"/>
                  </a:lnTo>
                  <a:lnTo>
                    <a:pt x="842" y="1560"/>
                  </a:lnTo>
                  <a:lnTo>
                    <a:pt x="842" y="1533"/>
                  </a:lnTo>
                  <a:lnTo>
                    <a:pt x="851" y="1515"/>
                  </a:lnTo>
                  <a:lnTo>
                    <a:pt x="859" y="1506"/>
                  </a:lnTo>
                  <a:lnTo>
                    <a:pt x="992" y="1506"/>
                  </a:lnTo>
                  <a:lnTo>
                    <a:pt x="1051" y="1487"/>
                  </a:lnTo>
                  <a:lnTo>
                    <a:pt x="1084" y="1433"/>
                  </a:lnTo>
                  <a:lnTo>
                    <a:pt x="1092" y="1397"/>
                  </a:lnTo>
                  <a:lnTo>
                    <a:pt x="1117" y="1306"/>
                  </a:lnTo>
                  <a:lnTo>
                    <a:pt x="1142" y="1179"/>
                  </a:lnTo>
                  <a:lnTo>
                    <a:pt x="1184" y="1007"/>
                  </a:lnTo>
                  <a:lnTo>
                    <a:pt x="1234" y="798"/>
                  </a:lnTo>
                  <a:lnTo>
                    <a:pt x="576" y="798"/>
                  </a:lnTo>
                  <a:lnTo>
                    <a:pt x="434" y="1433"/>
                  </a:lnTo>
                  <a:lnTo>
                    <a:pt x="434" y="1442"/>
                  </a:lnTo>
                  <a:lnTo>
                    <a:pt x="426" y="1451"/>
                  </a:lnTo>
                  <a:lnTo>
                    <a:pt x="426" y="1469"/>
                  </a:lnTo>
                  <a:lnTo>
                    <a:pt x="442" y="1497"/>
                  </a:lnTo>
                  <a:lnTo>
                    <a:pt x="492" y="1506"/>
                  </a:lnTo>
                  <a:lnTo>
                    <a:pt x="609" y="1506"/>
                  </a:lnTo>
                  <a:lnTo>
                    <a:pt x="626" y="1515"/>
                  </a:lnTo>
                  <a:lnTo>
                    <a:pt x="626" y="1551"/>
                  </a:lnTo>
                  <a:lnTo>
                    <a:pt x="617" y="1569"/>
                  </a:lnTo>
                  <a:lnTo>
                    <a:pt x="609" y="1578"/>
                  </a:lnTo>
                  <a:lnTo>
                    <a:pt x="242" y="1578"/>
                  </a:lnTo>
                  <a:lnTo>
                    <a:pt x="167" y="1587"/>
                  </a:lnTo>
                  <a:lnTo>
                    <a:pt x="17" y="1587"/>
                  </a:lnTo>
                  <a:lnTo>
                    <a:pt x="0" y="1569"/>
                  </a:lnTo>
                  <a:lnTo>
                    <a:pt x="0" y="1542"/>
                  </a:lnTo>
                  <a:lnTo>
                    <a:pt x="9" y="1524"/>
                  </a:lnTo>
                  <a:lnTo>
                    <a:pt x="25" y="1515"/>
                  </a:lnTo>
                  <a:lnTo>
                    <a:pt x="159" y="1515"/>
                  </a:lnTo>
                  <a:lnTo>
                    <a:pt x="209" y="1497"/>
                  </a:lnTo>
                  <a:lnTo>
                    <a:pt x="234" y="1460"/>
                  </a:lnTo>
                  <a:lnTo>
                    <a:pt x="251" y="1406"/>
                  </a:lnTo>
                  <a:lnTo>
                    <a:pt x="534" y="163"/>
                  </a:lnTo>
                  <a:lnTo>
                    <a:pt x="542" y="145"/>
                  </a:lnTo>
                  <a:lnTo>
                    <a:pt x="542" y="118"/>
                  </a:lnTo>
                  <a:lnTo>
                    <a:pt x="534" y="100"/>
                  </a:lnTo>
                  <a:lnTo>
                    <a:pt x="526" y="91"/>
                  </a:lnTo>
                  <a:lnTo>
                    <a:pt x="509" y="81"/>
                  </a:lnTo>
                  <a:lnTo>
                    <a:pt x="484" y="81"/>
                  </a:lnTo>
                  <a:lnTo>
                    <a:pt x="459" y="72"/>
                  </a:lnTo>
                  <a:lnTo>
                    <a:pt x="359" y="72"/>
                  </a:lnTo>
                  <a:lnTo>
                    <a:pt x="342" y="63"/>
                  </a:lnTo>
                  <a:lnTo>
                    <a:pt x="342" y="27"/>
                  </a:lnTo>
                  <a:lnTo>
                    <a:pt x="351" y="9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" name="Freeform 127"/>
            <p:cNvSpPr>
              <a:spLocks/>
            </p:cNvSpPr>
            <p:nvPr/>
          </p:nvSpPr>
          <p:spPr bwMode="auto">
            <a:xfrm>
              <a:off x="13605" y="4556"/>
              <a:ext cx="550" cy="1080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333" y="0"/>
                </a:cxn>
                <a:cxn ang="0">
                  <a:pos x="341" y="9"/>
                </a:cxn>
                <a:cxn ang="0">
                  <a:pos x="341" y="989"/>
                </a:cxn>
                <a:cxn ang="0">
                  <a:pos x="358" y="1007"/>
                </a:cxn>
                <a:cxn ang="0">
                  <a:pos x="408" y="1025"/>
                </a:cxn>
                <a:cxn ang="0">
                  <a:pos x="550" y="1025"/>
                </a:cxn>
                <a:cxn ang="0">
                  <a:pos x="550" y="1080"/>
                </a:cxn>
                <a:cxn ang="0">
                  <a:pos x="416" y="1080"/>
                </a:cxn>
                <a:cxn ang="0">
                  <a:pos x="333" y="1071"/>
                </a:cxn>
                <a:cxn ang="0">
                  <a:pos x="216" y="1071"/>
                </a:cxn>
                <a:cxn ang="0">
                  <a:pos x="133" y="1080"/>
                </a:cxn>
                <a:cxn ang="0">
                  <a:pos x="8" y="1080"/>
                </a:cxn>
                <a:cxn ang="0">
                  <a:pos x="8" y="1025"/>
                </a:cxn>
                <a:cxn ang="0">
                  <a:pos x="150" y="1025"/>
                </a:cxn>
                <a:cxn ang="0">
                  <a:pos x="200" y="1007"/>
                </a:cxn>
                <a:cxn ang="0">
                  <a:pos x="216" y="989"/>
                </a:cxn>
                <a:cxn ang="0">
                  <a:pos x="216" y="118"/>
                </a:cxn>
                <a:cxn ang="0">
                  <a:pos x="133" y="155"/>
                </a:cxn>
                <a:cxn ang="0">
                  <a:pos x="58" y="164"/>
                </a:cxn>
                <a:cxn ang="0">
                  <a:pos x="0" y="164"/>
                </a:cxn>
                <a:cxn ang="0">
                  <a:pos x="0" y="109"/>
                </a:cxn>
                <a:cxn ang="0">
                  <a:pos x="58" y="109"/>
                </a:cxn>
                <a:cxn ang="0">
                  <a:pos x="133" y="91"/>
                </a:cxn>
                <a:cxn ang="0">
                  <a:pos x="216" y="64"/>
                </a:cxn>
                <a:cxn ang="0">
                  <a:pos x="291" y="0"/>
                </a:cxn>
              </a:cxnLst>
              <a:rect l="0" t="0" r="r" b="b"/>
              <a:pathLst>
                <a:path w="550" h="1080">
                  <a:moveTo>
                    <a:pt x="291" y="0"/>
                  </a:moveTo>
                  <a:lnTo>
                    <a:pt x="333" y="0"/>
                  </a:lnTo>
                  <a:lnTo>
                    <a:pt x="341" y="9"/>
                  </a:lnTo>
                  <a:lnTo>
                    <a:pt x="341" y="989"/>
                  </a:lnTo>
                  <a:lnTo>
                    <a:pt x="358" y="1007"/>
                  </a:lnTo>
                  <a:lnTo>
                    <a:pt x="408" y="1025"/>
                  </a:lnTo>
                  <a:lnTo>
                    <a:pt x="550" y="1025"/>
                  </a:lnTo>
                  <a:lnTo>
                    <a:pt x="550" y="1080"/>
                  </a:lnTo>
                  <a:lnTo>
                    <a:pt x="416" y="1080"/>
                  </a:lnTo>
                  <a:lnTo>
                    <a:pt x="333" y="1071"/>
                  </a:lnTo>
                  <a:lnTo>
                    <a:pt x="216" y="1071"/>
                  </a:lnTo>
                  <a:lnTo>
                    <a:pt x="133" y="1080"/>
                  </a:lnTo>
                  <a:lnTo>
                    <a:pt x="8" y="1080"/>
                  </a:lnTo>
                  <a:lnTo>
                    <a:pt x="8" y="1025"/>
                  </a:lnTo>
                  <a:lnTo>
                    <a:pt x="150" y="1025"/>
                  </a:lnTo>
                  <a:lnTo>
                    <a:pt x="200" y="1007"/>
                  </a:lnTo>
                  <a:lnTo>
                    <a:pt x="216" y="989"/>
                  </a:lnTo>
                  <a:lnTo>
                    <a:pt x="216" y="118"/>
                  </a:lnTo>
                  <a:lnTo>
                    <a:pt x="133" y="155"/>
                  </a:lnTo>
                  <a:lnTo>
                    <a:pt x="58" y="164"/>
                  </a:lnTo>
                  <a:lnTo>
                    <a:pt x="0" y="164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133" y="91"/>
                  </a:lnTo>
                  <a:lnTo>
                    <a:pt x="216" y="64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>
              <a:off x="14630" y="3568"/>
              <a:ext cx="500" cy="2322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2" y="0"/>
                </a:cxn>
                <a:cxn ang="0">
                  <a:pos x="500" y="9"/>
                </a:cxn>
                <a:cxn ang="0">
                  <a:pos x="500" y="36"/>
                </a:cxn>
                <a:cxn ang="0">
                  <a:pos x="492" y="36"/>
                </a:cxn>
                <a:cxn ang="0">
                  <a:pos x="467" y="63"/>
                </a:cxn>
                <a:cxn ang="0">
                  <a:pos x="333" y="254"/>
                </a:cxn>
                <a:cxn ang="0">
                  <a:pos x="233" y="453"/>
                </a:cxn>
                <a:cxn ang="0">
                  <a:pos x="175" y="680"/>
                </a:cxn>
                <a:cxn ang="0">
                  <a:pos x="133" y="916"/>
                </a:cxn>
                <a:cxn ang="0">
                  <a:pos x="125" y="1161"/>
                </a:cxn>
                <a:cxn ang="0">
                  <a:pos x="133" y="1342"/>
                </a:cxn>
                <a:cxn ang="0">
                  <a:pos x="150" y="1533"/>
                </a:cxn>
                <a:cxn ang="0">
                  <a:pos x="192" y="1723"/>
                </a:cxn>
                <a:cxn ang="0">
                  <a:pos x="250" y="1914"/>
                </a:cxn>
                <a:cxn ang="0">
                  <a:pos x="342" y="2086"/>
                </a:cxn>
                <a:cxn ang="0">
                  <a:pos x="458" y="2249"/>
                </a:cxn>
                <a:cxn ang="0">
                  <a:pos x="475" y="2267"/>
                </a:cxn>
                <a:cxn ang="0">
                  <a:pos x="483" y="2286"/>
                </a:cxn>
                <a:cxn ang="0">
                  <a:pos x="492" y="2295"/>
                </a:cxn>
                <a:cxn ang="0">
                  <a:pos x="492" y="2304"/>
                </a:cxn>
                <a:cxn ang="0">
                  <a:pos x="500" y="2304"/>
                </a:cxn>
                <a:cxn ang="0">
                  <a:pos x="500" y="2313"/>
                </a:cxn>
                <a:cxn ang="0">
                  <a:pos x="492" y="2322"/>
                </a:cxn>
                <a:cxn ang="0">
                  <a:pos x="475" y="2322"/>
                </a:cxn>
                <a:cxn ang="0">
                  <a:pos x="450" y="2313"/>
                </a:cxn>
                <a:cxn ang="0">
                  <a:pos x="408" y="2277"/>
                </a:cxn>
                <a:cxn ang="0">
                  <a:pos x="275" y="2131"/>
                </a:cxn>
                <a:cxn ang="0">
                  <a:pos x="208" y="2023"/>
                </a:cxn>
                <a:cxn ang="0">
                  <a:pos x="142" y="1886"/>
                </a:cxn>
                <a:cxn ang="0">
                  <a:pos x="67" y="1687"/>
                </a:cxn>
                <a:cxn ang="0">
                  <a:pos x="25" y="1496"/>
                </a:cxn>
                <a:cxn ang="0">
                  <a:pos x="8" y="1315"/>
                </a:cxn>
                <a:cxn ang="0">
                  <a:pos x="0" y="1161"/>
                </a:cxn>
                <a:cxn ang="0">
                  <a:pos x="8" y="952"/>
                </a:cxn>
                <a:cxn ang="0">
                  <a:pos x="50" y="707"/>
                </a:cxn>
                <a:cxn ang="0">
                  <a:pos x="133" y="453"/>
                </a:cxn>
                <a:cxn ang="0">
                  <a:pos x="200" y="317"/>
                </a:cxn>
                <a:cxn ang="0">
                  <a:pos x="275" y="199"/>
                </a:cxn>
                <a:cxn ang="0">
                  <a:pos x="450" y="9"/>
                </a:cxn>
                <a:cxn ang="0">
                  <a:pos x="475" y="0"/>
                </a:cxn>
              </a:cxnLst>
              <a:rect l="0" t="0" r="r" b="b"/>
              <a:pathLst>
                <a:path w="500" h="2322">
                  <a:moveTo>
                    <a:pt x="475" y="0"/>
                  </a:moveTo>
                  <a:lnTo>
                    <a:pt x="492" y="0"/>
                  </a:lnTo>
                  <a:lnTo>
                    <a:pt x="500" y="9"/>
                  </a:lnTo>
                  <a:lnTo>
                    <a:pt x="500" y="36"/>
                  </a:lnTo>
                  <a:lnTo>
                    <a:pt x="492" y="36"/>
                  </a:lnTo>
                  <a:lnTo>
                    <a:pt x="467" y="63"/>
                  </a:lnTo>
                  <a:lnTo>
                    <a:pt x="333" y="254"/>
                  </a:lnTo>
                  <a:lnTo>
                    <a:pt x="233" y="453"/>
                  </a:lnTo>
                  <a:lnTo>
                    <a:pt x="175" y="680"/>
                  </a:lnTo>
                  <a:lnTo>
                    <a:pt x="133" y="916"/>
                  </a:lnTo>
                  <a:lnTo>
                    <a:pt x="125" y="1161"/>
                  </a:lnTo>
                  <a:lnTo>
                    <a:pt x="133" y="1342"/>
                  </a:lnTo>
                  <a:lnTo>
                    <a:pt x="150" y="1533"/>
                  </a:lnTo>
                  <a:lnTo>
                    <a:pt x="192" y="1723"/>
                  </a:lnTo>
                  <a:lnTo>
                    <a:pt x="250" y="1914"/>
                  </a:lnTo>
                  <a:lnTo>
                    <a:pt x="342" y="2086"/>
                  </a:lnTo>
                  <a:lnTo>
                    <a:pt x="458" y="2249"/>
                  </a:lnTo>
                  <a:lnTo>
                    <a:pt x="475" y="2267"/>
                  </a:lnTo>
                  <a:lnTo>
                    <a:pt x="483" y="2286"/>
                  </a:lnTo>
                  <a:lnTo>
                    <a:pt x="492" y="2295"/>
                  </a:lnTo>
                  <a:lnTo>
                    <a:pt x="492" y="2304"/>
                  </a:lnTo>
                  <a:lnTo>
                    <a:pt x="500" y="2304"/>
                  </a:lnTo>
                  <a:lnTo>
                    <a:pt x="500" y="2313"/>
                  </a:lnTo>
                  <a:lnTo>
                    <a:pt x="492" y="2322"/>
                  </a:lnTo>
                  <a:lnTo>
                    <a:pt x="475" y="2322"/>
                  </a:lnTo>
                  <a:lnTo>
                    <a:pt x="450" y="2313"/>
                  </a:lnTo>
                  <a:lnTo>
                    <a:pt x="408" y="2277"/>
                  </a:lnTo>
                  <a:lnTo>
                    <a:pt x="275" y="2131"/>
                  </a:lnTo>
                  <a:lnTo>
                    <a:pt x="208" y="2023"/>
                  </a:lnTo>
                  <a:lnTo>
                    <a:pt x="142" y="1886"/>
                  </a:lnTo>
                  <a:lnTo>
                    <a:pt x="67" y="1687"/>
                  </a:lnTo>
                  <a:lnTo>
                    <a:pt x="25" y="1496"/>
                  </a:lnTo>
                  <a:lnTo>
                    <a:pt x="8" y="1315"/>
                  </a:lnTo>
                  <a:lnTo>
                    <a:pt x="0" y="1161"/>
                  </a:lnTo>
                  <a:lnTo>
                    <a:pt x="8" y="952"/>
                  </a:lnTo>
                  <a:lnTo>
                    <a:pt x="50" y="707"/>
                  </a:lnTo>
                  <a:lnTo>
                    <a:pt x="133" y="453"/>
                  </a:lnTo>
                  <a:lnTo>
                    <a:pt x="200" y="317"/>
                  </a:lnTo>
                  <a:lnTo>
                    <a:pt x="275" y="199"/>
                  </a:lnTo>
                  <a:lnTo>
                    <a:pt x="450" y="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" name="Freeform 129"/>
            <p:cNvSpPr>
              <a:spLocks/>
            </p:cNvSpPr>
            <p:nvPr/>
          </p:nvSpPr>
          <p:spPr bwMode="auto">
            <a:xfrm>
              <a:off x="15363" y="3722"/>
              <a:ext cx="1301" cy="15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42" y="0"/>
                </a:cxn>
                <a:cxn ang="0">
                  <a:pos x="1301" y="526"/>
                </a:cxn>
                <a:cxn ang="0">
                  <a:pos x="1251" y="526"/>
                </a:cxn>
                <a:cxn ang="0">
                  <a:pos x="1217" y="363"/>
                </a:cxn>
                <a:cxn ang="0">
                  <a:pos x="1176" y="245"/>
                </a:cxn>
                <a:cxn ang="0">
                  <a:pos x="1109" y="163"/>
                </a:cxn>
                <a:cxn ang="0">
                  <a:pos x="1017" y="109"/>
                </a:cxn>
                <a:cxn ang="0">
                  <a:pos x="892" y="81"/>
                </a:cxn>
                <a:cxn ang="0">
                  <a:pos x="734" y="72"/>
                </a:cxn>
                <a:cxn ang="0">
                  <a:pos x="242" y="72"/>
                </a:cxn>
                <a:cxn ang="0">
                  <a:pos x="676" y="762"/>
                </a:cxn>
                <a:cxn ang="0">
                  <a:pos x="692" y="780"/>
                </a:cxn>
                <a:cxn ang="0">
                  <a:pos x="692" y="807"/>
                </a:cxn>
                <a:cxn ang="0">
                  <a:pos x="684" y="816"/>
                </a:cxn>
                <a:cxn ang="0">
                  <a:pos x="676" y="834"/>
                </a:cxn>
                <a:cxn ang="0">
                  <a:pos x="142" y="1497"/>
                </a:cxn>
                <a:cxn ang="0">
                  <a:pos x="734" y="1497"/>
                </a:cxn>
                <a:cxn ang="0">
                  <a:pos x="867" y="1487"/>
                </a:cxn>
                <a:cxn ang="0">
                  <a:pos x="976" y="1478"/>
                </a:cxn>
                <a:cxn ang="0">
                  <a:pos x="1067" y="1442"/>
                </a:cxn>
                <a:cxn ang="0">
                  <a:pos x="1134" y="1388"/>
                </a:cxn>
                <a:cxn ang="0">
                  <a:pos x="1192" y="1306"/>
                </a:cxn>
                <a:cxn ang="0">
                  <a:pos x="1226" y="1188"/>
                </a:cxn>
                <a:cxn ang="0">
                  <a:pos x="1251" y="1043"/>
                </a:cxn>
                <a:cxn ang="0">
                  <a:pos x="1301" y="1043"/>
                </a:cxn>
                <a:cxn ang="0">
                  <a:pos x="1242" y="1587"/>
                </a:cxn>
                <a:cxn ang="0">
                  <a:pos x="25" y="1587"/>
                </a:cxn>
                <a:cxn ang="0">
                  <a:pos x="9" y="1578"/>
                </a:cxn>
                <a:cxn ang="0">
                  <a:pos x="0" y="1569"/>
                </a:cxn>
                <a:cxn ang="0">
                  <a:pos x="0" y="1551"/>
                </a:cxn>
                <a:cxn ang="0">
                  <a:pos x="25" y="1524"/>
                </a:cxn>
                <a:cxn ang="0">
                  <a:pos x="534" y="898"/>
                </a:cxn>
                <a:cxn ang="0">
                  <a:pos x="0" y="54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1301" h="1587">
                  <a:moveTo>
                    <a:pt x="9" y="0"/>
                  </a:moveTo>
                  <a:lnTo>
                    <a:pt x="1242" y="0"/>
                  </a:lnTo>
                  <a:lnTo>
                    <a:pt x="1301" y="526"/>
                  </a:lnTo>
                  <a:lnTo>
                    <a:pt x="1251" y="526"/>
                  </a:lnTo>
                  <a:lnTo>
                    <a:pt x="1217" y="363"/>
                  </a:lnTo>
                  <a:lnTo>
                    <a:pt x="1176" y="245"/>
                  </a:lnTo>
                  <a:lnTo>
                    <a:pt x="1109" y="163"/>
                  </a:lnTo>
                  <a:lnTo>
                    <a:pt x="1017" y="109"/>
                  </a:lnTo>
                  <a:lnTo>
                    <a:pt x="892" y="81"/>
                  </a:lnTo>
                  <a:lnTo>
                    <a:pt x="734" y="72"/>
                  </a:lnTo>
                  <a:lnTo>
                    <a:pt x="242" y="72"/>
                  </a:lnTo>
                  <a:lnTo>
                    <a:pt x="676" y="762"/>
                  </a:lnTo>
                  <a:lnTo>
                    <a:pt x="692" y="780"/>
                  </a:lnTo>
                  <a:lnTo>
                    <a:pt x="692" y="807"/>
                  </a:lnTo>
                  <a:lnTo>
                    <a:pt x="684" y="816"/>
                  </a:lnTo>
                  <a:lnTo>
                    <a:pt x="676" y="834"/>
                  </a:lnTo>
                  <a:lnTo>
                    <a:pt x="142" y="1497"/>
                  </a:lnTo>
                  <a:lnTo>
                    <a:pt x="734" y="1497"/>
                  </a:lnTo>
                  <a:lnTo>
                    <a:pt x="867" y="1487"/>
                  </a:lnTo>
                  <a:lnTo>
                    <a:pt x="976" y="1478"/>
                  </a:lnTo>
                  <a:lnTo>
                    <a:pt x="1067" y="1442"/>
                  </a:lnTo>
                  <a:lnTo>
                    <a:pt x="1134" y="1388"/>
                  </a:lnTo>
                  <a:lnTo>
                    <a:pt x="1192" y="1306"/>
                  </a:lnTo>
                  <a:lnTo>
                    <a:pt x="1226" y="1188"/>
                  </a:lnTo>
                  <a:lnTo>
                    <a:pt x="1251" y="1043"/>
                  </a:lnTo>
                  <a:lnTo>
                    <a:pt x="1301" y="1043"/>
                  </a:lnTo>
                  <a:lnTo>
                    <a:pt x="1242" y="1587"/>
                  </a:lnTo>
                  <a:lnTo>
                    <a:pt x="25" y="1587"/>
                  </a:lnTo>
                  <a:lnTo>
                    <a:pt x="9" y="1578"/>
                  </a:lnTo>
                  <a:lnTo>
                    <a:pt x="0" y="1569"/>
                  </a:lnTo>
                  <a:lnTo>
                    <a:pt x="0" y="1551"/>
                  </a:lnTo>
                  <a:lnTo>
                    <a:pt x="25" y="1524"/>
                  </a:lnTo>
                  <a:lnTo>
                    <a:pt x="534" y="898"/>
                  </a:lnTo>
                  <a:lnTo>
                    <a:pt x="0" y="54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>
              <a:off x="16972" y="5064"/>
              <a:ext cx="250" cy="69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7" y="0"/>
                </a:cxn>
                <a:cxn ang="0">
                  <a:pos x="175" y="18"/>
                </a:cxn>
                <a:cxn ang="0">
                  <a:pos x="217" y="64"/>
                </a:cxn>
                <a:cxn ang="0">
                  <a:pos x="242" y="145"/>
                </a:cxn>
                <a:cxn ang="0">
                  <a:pos x="250" y="245"/>
                </a:cxn>
                <a:cxn ang="0">
                  <a:pos x="242" y="245"/>
                </a:cxn>
                <a:cxn ang="0">
                  <a:pos x="234" y="372"/>
                </a:cxn>
                <a:cxn ang="0">
                  <a:pos x="200" y="481"/>
                </a:cxn>
                <a:cxn ang="0">
                  <a:pos x="159" y="572"/>
                </a:cxn>
                <a:cxn ang="0">
                  <a:pos x="108" y="644"/>
                </a:cxn>
                <a:cxn ang="0">
                  <a:pos x="75" y="681"/>
                </a:cxn>
                <a:cxn ang="0">
                  <a:pos x="50" y="699"/>
                </a:cxn>
                <a:cxn ang="0">
                  <a:pos x="42" y="699"/>
                </a:cxn>
                <a:cxn ang="0">
                  <a:pos x="33" y="690"/>
                </a:cxn>
                <a:cxn ang="0">
                  <a:pos x="33" y="663"/>
                </a:cxn>
                <a:cxn ang="0">
                  <a:pos x="58" y="635"/>
                </a:cxn>
                <a:cxn ang="0">
                  <a:pos x="108" y="572"/>
                </a:cxn>
                <a:cxn ang="0">
                  <a:pos x="159" y="481"/>
                </a:cxn>
                <a:cxn ang="0">
                  <a:pos x="184" y="372"/>
                </a:cxn>
                <a:cxn ang="0">
                  <a:pos x="200" y="245"/>
                </a:cxn>
                <a:cxn ang="0">
                  <a:pos x="200" y="209"/>
                </a:cxn>
                <a:cxn ang="0">
                  <a:pos x="192" y="218"/>
                </a:cxn>
                <a:cxn ang="0">
                  <a:pos x="159" y="236"/>
                </a:cxn>
                <a:cxn ang="0">
                  <a:pos x="117" y="245"/>
                </a:cxn>
                <a:cxn ang="0">
                  <a:pos x="50" y="227"/>
                </a:cxn>
                <a:cxn ang="0">
                  <a:pos x="33" y="209"/>
                </a:cxn>
                <a:cxn ang="0">
                  <a:pos x="17" y="182"/>
                </a:cxn>
                <a:cxn ang="0">
                  <a:pos x="0" y="145"/>
                </a:cxn>
                <a:cxn ang="0">
                  <a:pos x="0" y="91"/>
                </a:cxn>
                <a:cxn ang="0">
                  <a:pos x="33" y="37"/>
                </a:cxn>
                <a:cxn ang="0">
                  <a:pos x="50" y="18"/>
                </a:cxn>
                <a:cxn ang="0">
                  <a:pos x="83" y="0"/>
                </a:cxn>
              </a:cxnLst>
              <a:rect l="0" t="0" r="r" b="b"/>
              <a:pathLst>
                <a:path w="250" h="699">
                  <a:moveTo>
                    <a:pt x="83" y="0"/>
                  </a:moveTo>
                  <a:lnTo>
                    <a:pt x="117" y="0"/>
                  </a:lnTo>
                  <a:lnTo>
                    <a:pt x="175" y="18"/>
                  </a:lnTo>
                  <a:lnTo>
                    <a:pt x="217" y="64"/>
                  </a:lnTo>
                  <a:lnTo>
                    <a:pt x="242" y="145"/>
                  </a:lnTo>
                  <a:lnTo>
                    <a:pt x="250" y="245"/>
                  </a:lnTo>
                  <a:lnTo>
                    <a:pt x="242" y="245"/>
                  </a:lnTo>
                  <a:lnTo>
                    <a:pt x="234" y="372"/>
                  </a:lnTo>
                  <a:lnTo>
                    <a:pt x="200" y="481"/>
                  </a:lnTo>
                  <a:lnTo>
                    <a:pt x="159" y="572"/>
                  </a:lnTo>
                  <a:lnTo>
                    <a:pt x="108" y="644"/>
                  </a:lnTo>
                  <a:lnTo>
                    <a:pt x="75" y="681"/>
                  </a:lnTo>
                  <a:lnTo>
                    <a:pt x="50" y="699"/>
                  </a:lnTo>
                  <a:lnTo>
                    <a:pt x="42" y="699"/>
                  </a:lnTo>
                  <a:lnTo>
                    <a:pt x="33" y="690"/>
                  </a:lnTo>
                  <a:lnTo>
                    <a:pt x="33" y="663"/>
                  </a:lnTo>
                  <a:lnTo>
                    <a:pt x="58" y="635"/>
                  </a:lnTo>
                  <a:lnTo>
                    <a:pt x="108" y="572"/>
                  </a:lnTo>
                  <a:lnTo>
                    <a:pt x="159" y="481"/>
                  </a:lnTo>
                  <a:lnTo>
                    <a:pt x="184" y="372"/>
                  </a:lnTo>
                  <a:lnTo>
                    <a:pt x="200" y="245"/>
                  </a:lnTo>
                  <a:lnTo>
                    <a:pt x="200" y="209"/>
                  </a:lnTo>
                  <a:lnTo>
                    <a:pt x="192" y="218"/>
                  </a:lnTo>
                  <a:lnTo>
                    <a:pt x="159" y="236"/>
                  </a:lnTo>
                  <a:lnTo>
                    <a:pt x="117" y="245"/>
                  </a:lnTo>
                  <a:lnTo>
                    <a:pt x="50" y="227"/>
                  </a:lnTo>
                  <a:lnTo>
                    <a:pt x="33" y="209"/>
                  </a:lnTo>
                  <a:lnTo>
                    <a:pt x="17" y="182"/>
                  </a:lnTo>
                  <a:lnTo>
                    <a:pt x="0" y="145"/>
                  </a:lnTo>
                  <a:lnTo>
                    <a:pt x="0" y="91"/>
                  </a:lnTo>
                  <a:lnTo>
                    <a:pt x="33" y="37"/>
                  </a:lnTo>
                  <a:lnTo>
                    <a:pt x="50" y="1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" name="Freeform 131"/>
            <p:cNvSpPr>
              <a:spLocks/>
            </p:cNvSpPr>
            <p:nvPr/>
          </p:nvSpPr>
          <p:spPr bwMode="auto">
            <a:xfrm>
              <a:off x="17906" y="3559"/>
              <a:ext cx="758" cy="2331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750" y="45"/>
                </a:cxn>
                <a:cxn ang="0">
                  <a:pos x="733" y="54"/>
                </a:cxn>
                <a:cxn ang="0">
                  <a:pos x="550" y="108"/>
                </a:cxn>
                <a:cxn ang="0">
                  <a:pos x="467" y="208"/>
                </a:cxn>
                <a:cxn ang="0">
                  <a:pos x="442" y="317"/>
                </a:cxn>
                <a:cxn ang="0">
                  <a:pos x="450" y="870"/>
                </a:cxn>
                <a:cxn ang="0">
                  <a:pos x="391" y="1052"/>
                </a:cxn>
                <a:cxn ang="0">
                  <a:pos x="200" y="1170"/>
                </a:cxn>
                <a:cxn ang="0">
                  <a:pos x="366" y="1260"/>
                </a:cxn>
                <a:cxn ang="0">
                  <a:pos x="442" y="1387"/>
                </a:cxn>
                <a:cxn ang="0">
                  <a:pos x="450" y="2059"/>
                </a:cxn>
                <a:cxn ang="0">
                  <a:pos x="458" y="2077"/>
                </a:cxn>
                <a:cxn ang="0">
                  <a:pos x="550" y="2222"/>
                </a:cxn>
                <a:cxn ang="0">
                  <a:pos x="725" y="2276"/>
                </a:cxn>
                <a:cxn ang="0">
                  <a:pos x="750" y="2286"/>
                </a:cxn>
                <a:cxn ang="0">
                  <a:pos x="758" y="2322"/>
                </a:cxn>
                <a:cxn ang="0">
                  <a:pos x="642" y="2331"/>
                </a:cxn>
                <a:cxn ang="0">
                  <a:pos x="483" y="2286"/>
                </a:cxn>
                <a:cxn ang="0">
                  <a:pos x="350" y="2177"/>
                </a:cxn>
                <a:cxn ang="0">
                  <a:pos x="308" y="2041"/>
                </a:cxn>
                <a:cxn ang="0">
                  <a:pos x="300" y="1406"/>
                </a:cxn>
                <a:cxn ang="0">
                  <a:pos x="266" y="1315"/>
                </a:cxn>
                <a:cxn ang="0">
                  <a:pos x="133" y="1206"/>
                </a:cxn>
                <a:cxn ang="0">
                  <a:pos x="25" y="1179"/>
                </a:cxn>
                <a:cxn ang="0">
                  <a:pos x="0" y="1170"/>
                </a:cxn>
                <a:cxn ang="0">
                  <a:pos x="8" y="1133"/>
                </a:cxn>
                <a:cxn ang="0">
                  <a:pos x="66" y="1124"/>
                </a:cxn>
                <a:cxn ang="0">
                  <a:pos x="216" y="1061"/>
                </a:cxn>
                <a:cxn ang="0">
                  <a:pos x="300" y="898"/>
                </a:cxn>
                <a:cxn ang="0">
                  <a:pos x="325" y="190"/>
                </a:cxn>
                <a:cxn ang="0">
                  <a:pos x="475" y="54"/>
                </a:cxn>
                <a:cxn ang="0">
                  <a:pos x="708" y="0"/>
                </a:cxn>
              </a:cxnLst>
              <a:rect l="0" t="0" r="r" b="b"/>
              <a:pathLst>
                <a:path w="758" h="2331">
                  <a:moveTo>
                    <a:pt x="708" y="0"/>
                  </a:moveTo>
                  <a:lnTo>
                    <a:pt x="742" y="0"/>
                  </a:lnTo>
                  <a:lnTo>
                    <a:pt x="750" y="9"/>
                  </a:lnTo>
                  <a:lnTo>
                    <a:pt x="750" y="45"/>
                  </a:lnTo>
                  <a:lnTo>
                    <a:pt x="742" y="54"/>
                  </a:lnTo>
                  <a:lnTo>
                    <a:pt x="733" y="54"/>
                  </a:lnTo>
                  <a:lnTo>
                    <a:pt x="633" y="72"/>
                  </a:lnTo>
                  <a:lnTo>
                    <a:pt x="550" y="108"/>
                  </a:lnTo>
                  <a:lnTo>
                    <a:pt x="500" y="154"/>
                  </a:lnTo>
                  <a:lnTo>
                    <a:pt x="467" y="208"/>
                  </a:lnTo>
                  <a:lnTo>
                    <a:pt x="450" y="272"/>
                  </a:lnTo>
                  <a:lnTo>
                    <a:pt x="442" y="317"/>
                  </a:lnTo>
                  <a:lnTo>
                    <a:pt x="450" y="317"/>
                  </a:lnTo>
                  <a:lnTo>
                    <a:pt x="450" y="870"/>
                  </a:lnTo>
                  <a:lnTo>
                    <a:pt x="433" y="970"/>
                  </a:lnTo>
                  <a:lnTo>
                    <a:pt x="391" y="1052"/>
                  </a:lnTo>
                  <a:lnTo>
                    <a:pt x="316" y="1115"/>
                  </a:lnTo>
                  <a:lnTo>
                    <a:pt x="200" y="1170"/>
                  </a:lnTo>
                  <a:lnTo>
                    <a:pt x="283" y="1206"/>
                  </a:lnTo>
                  <a:lnTo>
                    <a:pt x="366" y="1260"/>
                  </a:lnTo>
                  <a:lnTo>
                    <a:pt x="417" y="1324"/>
                  </a:lnTo>
                  <a:lnTo>
                    <a:pt x="442" y="1387"/>
                  </a:lnTo>
                  <a:lnTo>
                    <a:pt x="450" y="1478"/>
                  </a:lnTo>
                  <a:lnTo>
                    <a:pt x="450" y="2059"/>
                  </a:lnTo>
                  <a:lnTo>
                    <a:pt x="458" y="2068"/>
                  </a:lnTo>
                  <a:lnTo>
                    <a:pt x="458" y="2077"/>
                  </a:lnTo>
                  <a:lnTo>
                    <a:pt x="492" y="2159"/>
                  </a:lnTo>
                  <a:lnTo>
                    <a:pt x="550" y="2222"/>
                  </a:lnTo>
                  <a:lnTo>
                    <a:pt x="633" y="2258"/>
                  </a:lnTo>
                  <a:lnTo>
                    <a:pt x="725" y="2276"/>
                  </a:lnTo>
                  <a:lnTo>
                    <a:pt x="733" y="2286"/>
                  </a:lnTo>
                  <a:lnTo>
                    <a:pt x="750" y="2286"/>
                  </a:lnTo>
                  <a:lnTo>
                    <a:pt x="758" y="2295"/>
                  </a:lnTo>
                  <a:lnTo>
                    <a:pt x="758" y="2322"/>
                  </a:lnTo>
                  <a:lnTo>
                    <a:pt x="750" y="2331"/>
                  </a:lnTo>
                  <a:lnTo>
                    <a:pt x="642" y="2331"/>
                  </a:lnTo>
                  <a:lnTo>
                    <a:pt x="567" y="2313"/>
                  </a:lnTo>
                  <a:lnTo>
                    <a:pt x="483" y="2286"/>
                  </a:lnTo>
                  <a:lnTo>
                    <a:pt x="408" y="2240"/>
                  </a:lnTo>
                  <a:lnTo>
                    <a:pt x="350" y="2177"/>
                  </a:lnTo>
                  <a:lnTo>
                    <a:pt x="325" y="2113"/>
                  </a:lnTo>
                  <a:lnTo>
                    <a:pt x="308" y="2041"/>
                  </a:lnTo>
                  <a:lnTo>
                    <a:pt x="308" y="1415"/>
                  </a:lnTo>
                  <a:lnTo>
                    <a:pt x="300" y="1406"/>
                  </a:lnTo>
                  <a:lnTo>
                    <a:pt x="300" y="1396"/>
                  </a:lnTo>
                  <a:lnTo>
                    <a:pt x="266" y="1315"/>
                  </a:lnTo>
                  <a:lnTo>
                    <a:pt x="208" y="1251"/>
                  </a:lnTo>
                  <a:lnTo>
                    <a:pt x="133" y="1206"/>
                  </a:lnTo>
                  <a:lnTo>
                    <a:pt x="33" y="1188"/>
                  </a:lnTo>
                  <a:lnTo>
                    <a:pt x="25" y="1179"/>
                  </a:lnTo>
                  <a:lnTo>
                    <a:pt x="8" y="1179"/>
                  </a:lnTo>
                  <a:lnTo>
                    <a:pt x="0" y="1170"/>
                  </a:lnTo>
                  <a:lnTo>
                    <a:pt x="0" y="1143"/>
                  </a:lnTo>
                  <a:lnTo>
                    <a:pt x="8" y="1133"/>
                  </a:lnTo>
                  <a:lnTo>
                    <a:pt x="16" y="1133"/>
                  </a:lnTo>
                  <a:lnTo>
                    <a:pt x="66" y="1124"/>
                  </a:lnTo>
                  <a:lnTo>
                    <a:pt x="141" y="1106"/>
                  </a:lnTo>
                  <a:lnTo>
                    <a:pt x="216" y="1061"/>
                  </a:lnTo>
                  <a:lnTo>
                    <a:pt x="275" y="979"/>
                  </a:lnTo>
                  <a:lnTo>
                    <a:pt x="300" y="898"/>
                  </a:lnTo>
                  <a:lnTo>
                    <a:pt x="300" y="290"/>
                  </a:lnTo>
                  <a:lnTo>
                    <a:pt x="325" y="190"/>
                  </a:lnTo>
                  <a:lnTo>
                    <a:pt x="383" y="117"/>
                  </a:lnTo>
                  <a:lnTo>
                    <a:pt x="475" y="54"/>
                  </a:lnTo>
                  <a:lnTo>
                    <a:pt x="583" y="18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>
              <a:off x="18881" y="4284"/>
              <a:ext cx="1067" cy="1052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558" y="46"/>
                </a:cxn>
                <a:cxn ang="0">
                  <a:pos x="642" y="173"/>
                </a:cxn>
                <a:cxn ang="0">
                  <a:pos x="717" y="73"/>
                </a:cxn>
                <a:cxn ang="0">
                  <a:pos x="867" y="0"/>
                </a:cxn>
                <a:cxn ang="0">
                  <a:pos x="1017" y="46"/>
                </a:cxn>
                <a:cxn ang="0">
                  <a:pos x="1067" y="154"/>
                </a:cxn>
                <a:cxn ang="0">
                  <a:pos x="1034" y="245"/>
                </a:cxn>
                <a:cxn ang="0">
                  <a:pos x="992" y="281"/>
                </a:cxn>
                <a:cxn ang="0">
                  <a:pos x="925" y="291"/>
                </a:cxn>
                <a:cxn ang="0">
                  <a:pos x="884" y="263"/>
                </a:cxn>
                <a:cxn ang="0">
                  <a:pos x="867" y="209"/>
                </a:cxn>
                <a:cxn ang="0">
                  <a:pos x="909" y="118"/>
                </a:cxn>
                <a:cxn ang="0">
                  <a:pos x="975" y="82"/>
                </a:cxn>
                <a:cxn ang="0">
                  <a:pos x="909" y="55"/>
                </a:cxn>
                <a:cxn ang="0">
                  <a:pos x="800" y="73"/>
                </a:cxn>
                <a:cxn ang="0">
                  <a:pos x="709" y="164"/>
                </a:cxn>
                <a:cxn ang="0">
                  <a:pos x="667" y="281"/>
                </a:cxn>
                <a:cxn ang="0">
                  <a:pos x="583" y="644"/>
                </a:cxn>
                <a:cxn ang="0">
                  <a:pos x="558" y="798"/>
                </a:cxn>
                <a:cxn ang="0">
                  <a:pos x="558" y="907"/>
                </a:cxn>
                <a:cxn ang="0">
                  <a:pos x="617" y="998"/>
                </a:cxn>
                <a:cxn ang="0">
                  <a:pos x="717" y="998"/>
                </a:cxn>
                <a:cxn ang="0">
                  <a:pos x="842" y="916"/>
                </a:cxn>
                <a:cxn ang="0">
                  <a:pos x="950" y="708"/>
                </a:cxn>
                <a:cxn ang="0">
                  <a:pos x="959" y="681"/>
                </a:cxn>
                <a:cxn ang="0">
                  <a:pos x="1000" y="690"/>
                </a:cxn>
                <a:cxn ang="0">
                  <a:pos x="992" y="744"/>
                </a:cxn>
                <a:cxn ang="0">
                  <a:pos x="917" y="898"/>
                </a:cxn>
                <a:cxn ang="0">
                  <a:pos x="759" y="1034"/>
                </a:cxn>
                <a:cxn ang="0">
                  <a:pos x="567" y="1034"/>
                </a:cxn>
                <a:cxn ang="0">
                  <a:pos x="450" y="944"/>
                </a:cxn>
                <a:cxn ang="0">
                  <a:pos x="408" y="898"/>
                </a:cxn>
                <a:cxn ang="0">
                  <a:pos x="342" y="998"/>
                </a:cxn>
                <a:cxn ang="0">
                  <a:pos x="200" y="1052"/>
                </a:cxn>
                <a:cxn ang="0">
                  <a:pos x="67" y="1016"/>
                </a:cxn>
                <a:cxn ang="0">
                  <a:pos x="0" y="898"/>
                </a:cxn>
                <a:cxn ang="0">
                  <a:pos x="33" y="808"/>
                </a:cxn>
                <a:cxn ang="0">
                  <a:pos x="83" y="771"/>
                </a:cxn>
                <a:cxn ang="0">
                  <a:pos x="133" y="762"/>
                </a:cxn>
                <a:cxn ang="0">
                  <a:pos x="175" y="780"/>
                </a:cxn>
                <a:cxn ang="0">
                  <a:pos x="200" y="817"/>
                </a:cxn>
                <a:cxn ang="0">
                  <a:pos x="183" y="916"/>
                </a:cxn>
                <a:cxn ang="0">
                  <a:pos x="133" y="962"/>
                </a:cxn>
                <a:cxn ang="0">
                  <a:pos x="133" y="989"/>
                </a:cxn>
                <a:cxn ang="0">
                  <a:pos x="208" y="998"/>
                </a:cxn>
                <a:cxn ang="0">
                  <a:pos x="333" y="935"/>
                </a:cxn>
                <a:cxn ang="0">
                  <a:pos x="408" y="753"/>
                </a:cxn>
                <a:cxn ang="0">
                  <a:pos x="483" y="436"/>
                </a:cxn>
                <a:cxn ang="0">
                  <a:pos x="525" y="254"/>
                </a:cxn>
                <a:cxn ang="0">
                  <a:pos x="517" y="127"/>
                </a:cxn>
                <a:cxn ang="0">
                  <a:pos x="467" y="64"/>
                </a:cxn>
                <a:cxn ang="0">
                  <a:pos x="408" y="46"/>
                </a:cxn>
                <a:cxn ang="0">
                  <a:pos x="300" y="82"/>
                </a:cxn>
                <a:cxn ang="0">
                  <a:pos x="175" y="218"/>
                </a:cxn>
                <a:cxn ang="0">
                  <a:pos x="125" y="363"/>
                </a:cxn>
                <a:cxn ang="0">
                  <a:pos x="92" y="372"/>
                </a:cxn>
                <a:cxn ang="0">
                  <a:pos x="75" y="354"/>
                </a:cxn>
                <a:cxn ang="0">
                  <a:pos x="117" y="236"/>
                </a:cxn>
                <a:cxn ang="0">
                  <a:pos x="225" y="82"/>
                </a:cxn>
                <a:cxn ang="0">
                  <a:pos x="417" y="0"/>
                </a:cxn>
              </a:cxnLst>
              <a:rect l="0" t="0" r="r" b="b"/>
              <a:pathLst>
                <a:path w="1067" h="1052">
                  <a:moveTo>
                    <a:pt x="417" y="0"/>
                  </a:moveTo>
                  <a:lnTo>
                    <a:pt x="458" y="0"/>
                  </a:lnTo>
                  <a:lnTo>
                    <a:pt x="508" y="18"/>
                  </a:lnTo>
                  <a:lnTo>
                    <a:pt x="558" y="46"/>
                  </a:lnTo>
                  <a:lnTo>
                    <a:pt x="608" y="91"/>
                  </a:lnTo>
                  <a:lnTo>
                    <a:pt x="642" y="173"/>
                  </a:lnTo>
                  <a:lnTo>
                    <a:pt x="667" y="127"/>
                  </a:lnTo>
                  <a:lnTo>
                    <a:pt x="717" y="73"/>
                  </a:lnTo>
                  <a:lnTo>
                    <a:pt x="784" y="18"/>
                  </a:lnTo>
                  <a:lnTo>
                    <a:pt x="867" y="0"/>
                  </a:lnTo>
                  <a:lnTo>
                    <a:pt x="967" y="18"/>
                  </a:lnTo>
                  <a:lnTo>
                    <a:pt x="1017" y="46"/>
                  </a:lnTo>
                  <a:lnTo>
                    <a:pt x="1050" y="91"/>
                  </a:lnTo>
                  <a:lnTo>
                    <a:pt x="1067" y="154"/>
                  </a:lnTo>
                  <a:lnTo>
                    <a:pt x="1067" y="191"/>
                  </a:lnTo>
                  <a:lnTo>
                    <a:pt x="1034" y="245"/>
                  </a:lnTo>
                  <a:lnTo>
                    <a:pt x="1017" y="263"/>
                  </a:lnTo>
                  <a:lnTo>
                    <a:pt x="992" y="281"/>
                  </a:lnTo>
                  <a:lnTo>
                    <a:pt x="975" y="291"/>
                  </a:lnTo>
                  <a:lnTo>
                    <a:pt x="925" y="291"/>
                  </a:lnTo>
                  <a:lnTo>
                    <a:pt x="900" y="281"/>
                  </a:lnTo>
                  <a:lnTo>
                    <a:pt x="884" y="263"/>
                  </a:lnTo>
                  <a:lnTo>
                    <a:pt x="867" y="227"/>
                  </a:lnTo>
                  <a:lnTo>
                    <a:pt x="867" y="209"/>
                  </a:lnTo>
                  <a:lnTo>
                    <a:pt x="875" y="173"/>
                  </a:lnTo>
                  <a:lnTo>
                    <a:pt x="909" y="118"/>
                  </a:lnTo>
                  <a:lnTo>
                    <a:pt x="942" y="91"/>
                  </a:lnTo>
                  <a:lnTo>
                    <a:pt x="975" y="82"/>
                  </a:lnTo>
                  <a:lnTo>
                    <a:pt x="942" y="64"/>
                  </a:lnTo>
                  <a:lnTo>
                    <a:pt x="909" y="55"/>
                  </a:lnTo>
                  <a:lnTo>
                    <a:pt x="867" y="55"/>
                  </a:lnTo>
                  <a:lnTo>
                    <a:pt x="800" y="73"/>
                  </a:lnTo>
                  <a:lnTo>
                    <a:pt x="750" y="109"/>
                  </a:lnTo>
                  <a:lnTo>
                    <a:pt x="709" y="164"/>
                  </a:lnTo>
                  <a:lnTo>
                    <a:pt x="684" y="227"/>
                  </a:lnTo>
                  <a:lnTo>
                    <a:pt x="667" y="281"/>
                  </a:lnTo>
                  <a:lnTo>
                    <a:pt x="658" y="327"/>
                  </a:lnTo>
                  <a:lnTo>
                    <a:pt x="583" y="644"/>
                  </a:lnTo>
                  <a:lnTo>
                    <a:pt x="567" y="735"/>
                  </a:lnTo>
                  <a:lnTo>
                    <a:pt x="558" y="798"/>
                  </a:lnTo>
                  <a:lnTo>
                    <a:pt x="550" y="853"/>
                  </a:lnTo>
                  <a:lnTo>
                    <a:pt x="558" y="907"/>
                  </a:lnTo>
                  <a:lnTo>
                    <a:pt x="575" y="962"/>
                  </a:lnTo>
                  <a:lnTo>
                    <a:pt x="617" y="998"/>
                  </a:lnTo>
                  <a:lnTo>
                    <a:pt x="667" y="1007"/>
                  </a:lnTo>
                  <a:lnTo>
                    <a:pt x="717" y="998"/>
                  </a:lnTo>
                  <a:lnTo>
                    <a:pt x="775" y="971"/>
                  </a:lnTo>
                  <a:lnTo>
                    <a:pt x="842" y="916"/>
                  </a:lnTo>
                  <a:lnTo>
                    <a:pt x="900" y="835"/>
                  </a:lnTo>
                  <a:lnTo>
                    <a:pt x="950" y="708"/>
                  </a:lnTo>
                  <a:lnTo>
                    <a:pt x="950" y="690"/>
                  </a:lnTo>
                  <a:lnTo>
                    <a:pt x="959" y="681"/>
                  </a:lnTo>
                  <a:lnTo>
                    <a:pt x="992" y="681"/>
                  </a:lnTo>
                  <a:lnTo>
                    <a:pt x="1000" y="690"/>
                  </a:lnTo>
                  <a:lnTo>
                    <a:pt x="1000" y="699"/>
                  </a:lnTo>
                  <a:lnTo>
                    <a:pt x="992" y="744"/>
                  </a:lnTo>
                  <a:lnTo>
                    <a:pt x="959" y="817"/>
                  </a:lnTo>
                  <a:lnTo>
                    <a:pt x="917" y="898"/>
                  </a:lnTo>
                  <a:lnTo>
                    <a:pt x="850" y="971"/>
                  </a:lnTo>
                  <a:lnTo>
                    <a:pt x="759" y="1034"/>
                  </a:lnTo>
                  <a:lnTo>
                    <a:pt x="658" y="1052"/>
                  </a:lnTo>
                  <a:lnTo>
                    <a:pt x="567" y="1034"/>
                  </a:lnTo>
                  <a:lnTo>
                    <a:pt x="500" y="998"/>
                  </a:lnTo>
                  <a:lnTo>
                    <a:pt x="450" y="944"/>
                  </a:lnTo>
                  <a:lnTo>
                    <a:pt x="425" y="880"/>
                  </a:lnTo>
                  <a:lnTo>
                    <a:pt x="408" y="898"/>
                  </a:lnTo>
                  <a:lnTo>
                    <a:pt x="383" y="944"/>
                  </a:lnTo>
                  <a:lnTo>
                    <a:pt x="342" y="998"/>
                  </a:lnTo>
                  <a:lnTo>
                    <a:pt x="275" y="1034"/>
                  </a:lnTo>
                  <a:lnTo>
                    <a:pt x="200" y="1052"/>
                  </a:lnTo>
                  <a:lnTo>
                    <a:pt x="133" y="1043"/>
                  </a:lnTo>
                  <a:lnTo>
                    <a:pt x="67" y="1016"/>
                  </a:lnTo>
                  <a:lnTo>
                    <a:pt x="17" y="971"/>
                  </a:lnTo>
                  <a:lnTo>
                    <a:pt x="0" y="898"/>
                  </a:lnTo>
                  <a:lnTo>
                    <a:pt x="0" y="862"/>
                  </a:lnTo>
                  <a:lnTo>
                    <a:pt x="33" y="808"/>
                  </a:lnTo>
                  <a:lnTo>
                    <a:pt x="58" y="780"/>
                  </a:lnTo>
                  <a:lnTo>
                    <a:pt x="83" y="771"/>
                  </a:lnTo>
                  <a:lnTo>
                    <a:pt x="117" y="762"/>
                  </a:lnTo>
                  <a:lnTo>
                    <a:pt x="133" y="762"/>
                  </a:lnTo>
                  <a:lnTo>
                    <a:pt x="150" y="771"/>
                  </a:lnTo>
                  <a:lnTo>
                    <a:pt x="175" y="780"/>
                  </a:lnTo>
                  <a:lnTo>
                    <a:pt x="183" y="798"/>
                  </a:lnTo>
                  <a:lnTo>
                    <a:pt x="200" y="817"/>
                  </a:lnTo>
                  <a:lnTo>
                    <a:pt x="200" y="844"/>
                  </a:lnTo>
                  <a:lnTo>
                    <a:pt x="183" y="916"/>
                  </a:lnTo>
                  <a:lnTo>
                    <a:pt x="158" y="944"/>
                  </a:lnTo>
                  <a:lnTo>
                    <a:pt x="133" y="962"/>
                  </a:lnTo>
                  <a:lnTo>
                    <a:pt x="100" y="971"/>
                  </a:lnTo>
                  <a:lnTo>
                    <a:pt x="133" y="989"/>
                  </a:lnTo>
                  <a:lnTo>
                    <a:pt x="167" y="998"/>
                  </a:lnTo>
                  <a:lnTo>
                    <a:pt x="208" y="998"/>
                  </a:lnTo>
                  <a:lnTo>
                    <a:pt x="275" y="980"/>
                  </a:lnTo>
                  <a:lnTo>
                    <a:pt x="333" y="935"/>
                  </a:lnTo>
                  <a:lnTo>
                    <a:pt x="375" y="853"/>
                  </a:lnTo>
                  <a:lnTo>
                    <a:pt x="408" y="753"/>
                  </a:lnTo>
                  <a:lnTo>
                    <a:pt x="450" y="581"/>
                  </a:lnTo>
                  <a:lnTo>
                    <a:pt x="483" y="436"/>
                  </a:lnTo>
                  <a:lnTo>
                    <a:pt x="508" y="336"/>
                  </a:lnTo>
                  <a:lnTo>
                    <a:pt x="525" y="254"/>
                  </a:lnTo>
                  <a:lnTo>
                    <a:pt x="525" y="200"/>
                  </a:lnTo>
                  <a:lnTo>
                    <a:pt x="517" y="127"/>
                  </a:lnTo>
                  <a:lnTo>
                    <a:pt x="500" y="91"/>
                  </a:lnTo>
                  <a:lnTo>
                    <a:pt x="467" y="64"/>
                  </a:lnTo>
                  <a:lnTo>
                    <a:pt x="433" y="46"/>
                  </a:lnTo>
                  <a:lnTo>
                    <a:pt x="408" y="46"/>
                  </a:lnTo>
                  <a:lnTo>
                    <a:pt x="358" y="55"/>
                  </a:lnTo>
                  <a:lnTo>
                    <a:pt x="300" y="82"/>
                  </a:lnTo>
                  <a:lnTo>
                    <a:pt x="242" y="136"/>
                  </a:lnTo>
                  <a:lnTo>
                    <a:pt x="175" y="218"/>
                  </a:lnTo>
                  <a:lnTo>
                    <a:pt x="125" y="345"/>
                  </a:lnTo>
                  <a:lnTo>
                    <a:pt x="125" y="363"/>
                  </a:lnTo>
                  <a:lnTo>
                    <a:pt x="117" y="372"/>
                  </a:lnTo>
                  <a:lnTo>
                    <a:pt x="92" y="372"/>
                  </a:lnTo>
                  <a:lnTo>
                    <a:pt x="75" y="363"/>
                  </a:lnTo>
                  <a:lnTo>
                    <a:pt x="75" y="354"/>
                  </a:lnTo>
                  <a:lnTo>
                    <a:pt x="83" y="309"/>
                  </a:lnTo>
                  <a:lnTo>
                    <a:pt x="117" y="236"/>
                  </a:lnTo>
                  <a:lnTo>
                    <a:pt x="158" y="154"/>
                  </a:lnTo>
                  <a:lnTo>
                    <a:pt x="225" y="82"/>
                  </a:lnTo>
                  <a:lnTo>
                    <a:pt x="317" y="18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" name="Freeform 133"/>
            <p:cNvSpPr>
              <a:spLocks noEditPoints="1"/>
            </p:cNvSpPr>
            <p:nvPr/>
          </p:nvSpPr>
          <p:spPr bwMode="auto">
            <a:xfrm>
              <a:off x="20098" y="4556"/>
              <a:ext cx="458" cy="1107"/>
            </a:xfrm>
            <a:custGeom>
              <a:avLst/>
              <a:gdLst/>
              <a:ahLst/>
              <a:cxnLst>
                <a:cxn ang="0">
                  <a:pos x="300" y="399"/>
                </a:cxn>
                <a:cxn ang="0">
                  <a:pos x="367" y="517"/>
                </a:cxn>
                <a:cxn ang="0">
                  <a:pos x="358" y="572"/>
                </a:cxn>
                <a:cxn ang="0">
                  <a:pos x="325" y="672"/>
                </a:cxn>
                <a:cxn ang="0">
                  <a:pos x="283" y="780"/>
                </a:cxn>
                <a:cxn ang="0">
                  <a:pos x="217" y="962"/>
                </a:cxn>
                <a:cxn ang="0">
                  <a:pos x="208" y="1053"/>
                </a:cxn>
                <a:cxn ang="0">
                  <a:pos x="242" y="1071"/>
                </a:cxn>
                <a:cxn ang="0">
                  <a:pos x="358" y="980"/>
                </a:cxn>
                <a:cxn ang="0">
                  <a:pos x="408" y="862"/>
                </a:cxn>
                <a:cxn ang="0">
                  <a:pos x="417" y="844"/>
                </a:cxn>
                <a:cxn ang="0">
                  <a:pos x="458" y="853"/>
                </a:cxn>
                <a:cxn ang="0">
                  <a:pos x="450" y="889"/>
                </a:cxn>
                <a:cxn ang="0">
                  <a:pos x="408" y="989"/>
                </a:cxn>
                <a:cxn ang="0">
                  <a:pos x="308" y="1089"/>
                </a:cxn>
                <a:cxn ang="0">
                  <a:pos x="167" y="1089"/>
                </a:cxn>
                <a:cxn ang="0">
                  <a:pos x="100" y="971"/>
                </a:cxn>
                <a:cxn ang="0">
                  <a:pos x="100" y="898"/>
                </a:cxn>
                <a:cxn ang="0">
                  <a:pos x="217" y="572"/>
                </a:cxn>
                <a:cxn ang="0">
                  <a:pos x="242" y="499"/>
                </a:cxn>
                <a:cxn ang="0">
                  <a:pos x="233" y="436"/>
                </a:cxn>
                <a:cxn ang="0">
                  <a:pos x="208" y="418"/>
                </a:cxn>
                <a:cxn ang="0">
                  <a:pos x="125" y="463"/>
                </a:cxn>
                <a:cxn ang="0">
                  <a:pos x="50" y="617"/>
                </a:cxn>
                <a:cxn ang="0">
                  <a:pos x="42" y="644"/>
                </a:cxn>
                <a:cxn ang="0">
                  <a:pos x="0" y="635"/>
                </a:cxn>
                <a:cxn ang="0">
                  <a:pos x="8" y="599"/>
                </a:cxn>
                <a:cxn ang="0">
                  <a:pos x="58" y="499"/>
                </a:cxn>
                <a:cxn ang="0">
                  <a:pos x="158" y="399"/>
                </a:cxn>
                <a:cxn ang="0">
                  <a:pos x="350" y="0"/>
                </a:cxn>
                <a:cxn ang="0">
                  <a:pos x="425" y="28"/>
                </a:cxn>
                <a:cxn ang="0">
                  <a:pos x="433" y="64"/>
                </a:cxn>
                <a:cxn ang="0">
                  <a:pos x="408" y="127"/>
                </a:cxn>
                <a:cxn ang="0">
                  <a:pos x="350" y="155"/>
                </a:cxn>
                <a:cxn ang="0">
                  <a:pos x="300" y="127"/>
                </a:cxn>
                <a:cxn ang="0">
                  <a:pos x="292" y="91"/>
                </a:cxn>
                <a:cxn ang="0">
                  <a:pos x="325" y="19"/>
                </a:cxn>
              </a:cxnLst>
              <a:rect l="0" t="0" r="r" b="b"/>
              <a:pathLst>
                <a:path w="458" h="1107">
                  <a:moveTo>
                    <a:pt x="225" y="381"/>
                  </a:moveTo>
                  <a:lnTo>
                    <a:pt x="300" y="399"/>
                  </a:lnTo>
                  <a:lnTo>
                    <a:pt x="350" y="454"/>
                  </a:lnTo>
                  <a:lnTo>
                    <a:pt x="367" y="517"/>
                  </a:lnTo>
                  <a:lnTo>
                    <a:pt x="367" y="545"/>
                  </a:lnTo>
                  <a:lnTo>
                    <a:pt x="358" y="572"/>
                  </a:lnTo>
                  <a:lnTo>
                    <a:pt x="342" y="608"/>
                  </a:lnTo>
                  <a:lnTo>
                    <a:pt x="325" y="672"/>
                  </a:lnTo>
                  <a:lnTo>
                    <a:pt x="300" y="735"/>
                  </a:lnTo>
                  <a:lnTo>
                    <a:pt x="283" y="780"/>
                  </a:lnTo>
                  <a:lnTo>
                    <a:pt x="233" y="908"/>
                  </a:lnTo>
                  <a:lnTo>
                    <a:pt x="217" y="962"/>
                  </a:lnTo>
                  <a:lnTo>
                    <a:pt x="208" y="1016"/>
                  </a:lnTo>
                  <a:lnTo>
                    <a:pt x="208" y="1053"/>
                  </a:lnTo>
                  <a:lnTo>
                    <a:pt x="225" y="1071"/>
                  </a:lnTo>
                  <a:lnTo>
                    <a:pt x="242" y="1071"/>
                  </a:lnTo>
                  <a:lnTo>
                    <a:pt x="300" y="1044"/>
                  </a:lnTo>
                  <a:lnTo>
                    <a:pt x="358" y="980"/>
                  </a:lnTo>
                  <a:lnTo>
                    <a:pt x="400" y="871"/>
                  </a:lnTo>
                  <a:lnTo>
                    <a:pt x="408" y="862"/>
                  </a:lnTo>
                  <a:lnTo>
                    <a:pt x="408" y="853"/>
                  </a:lnTo>
                  <a:lnTo>
                    <a:pt x="417" y="844"/>
                  </a:lnTo>
                  <a:lnTo>
                    <a:pt x="450" y="844"/>
                  </a:lnTo>
                  <a:lnTo>
                    <a:pt x="458" y="853"/>
                  </a:lnTo>
                  <a:lnTo>
                    <a:pt x="458" y="862"/>
                  </a:lnTo>
                  <a:lnTo>
                    <a:pt x="450" y="889"/>
                  </a:lnTo>
                  <a:lnTo>
                    <a:pt x="433" y="935"/>
                  </a:lnTo>
                  <a:lnTo>
                    <a:pt x="408" y="989"/>
                  </a:lnTo>
                  <a:lnTo>
                    <a:pt x="367" y="1044"/>
                  </a:lnTo>
                  <a:lnTo>
                    <a:pt x="308" y="1089"/>
                  </a:lnTo>
                  <a:lnTo>
                    <a:pt x="242" y="1107"/>
                  </a:lnTo>
                  <a:lnTo>
                    <a:pt x="167" y="1089"/>
                  </a:lnTo>
                  <a:lnTo>
                    <a:pt x="117" y="1035"/>
                  </a:lnTo>
                  <a:lnTo>
                    <a:pt x="100" y="971"/>
                  </a:lnTo>
                  <a:lnTo>
                    <a:pt x="117" y="898"/>
                  </a:lnTo>
                  <a:lnTo>
                    <a:pt x="100" y="898"/>
                  </a:lnTo>
                  <a:lnTo>
                    <a:pt x="192" y="635"/>
                  </a:lnTo>
                  <a:lnTo>
                    <a:pt x="217" y="572"/>
                  </a:lnTo>
                  <a:lnTo>
                    <a:pt x="233" y="526"/>
                  </a:lnTo>
                  <a:lnTo>
                    <a:pt x="242" y="499"/>
                  </a:lnTo>
                  <a:lnTo>
                    <a:pt x="242" y="445"/>
                  </a:lnTo>
                  <a:lnTo>
                    <a:pt x="233" y="436"/>
                  </a:lnTo>
                  <a:lnTo>
                    <a:pt x="225" y="418"/>
                  </a:lnTo>
                  <a:lnTo>
                    <a:pt x="208" y="418"/>
                  </a:lnTo>
                  <a:lnTo>
                    <a:pt x="167" y="427"/>
                  </a:lnTo>
                  <a:lnTo>
                    <a:pt x="125" y="463"/>
                  </a:lnTo>
                  <a:lnTo>
                    <a:pt x="83" y="526"/>
                  </a:lnTo>
                  <a:lnTo>
                    <a:pt x="50" y="617"/>
                  </a:lnTo>
                  <a:lnTo>
                    <a:pt x="50" y="635"/>
                  </a:lnTo>
                  <a:lnTo>
                    <a:pt x="42" y="644"/>
                  </a:lnTo>
                  <a:lnTo>
                    <a:pt x="8" y="644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8" y="599"/>
                  </a:lnTo>
                  <a:lnTo>
                    <a:pt x="25" y="554"/>
                  </a:lnTo>
                  <a:lnTo>
                    <a:pt x="58" y="499"/>
                  </a:lnTo>
                  <a:lnTo>
                    <a:pt x="100" y="445"/>
                  </a:lnTo>
                  <a:lnTo>
                    <a:pt x="158" y="399"/>
                  </a:lnTo>
                  <a:lnTo>
                    <a:pt x="225" y="381"/>
                  </a:lnTo>
                  <a:close/>
                  <a:moveTo>
                    <a:pt x="350" y="0"/>
                  </a:moveTo>
                  <a:lnTo>
                    <a:pt x="400" y="0"/>
                  </a:lnTo>
                  <a:lnTo>
                    <a:pt x="425" y="28"/>
                  </a:lnTo>
                  <a:lnTo>
                    <a:pt x="433" y="46"/>
                  </a:lnTo>
                  <a:lnTo>
                    <a:pt x="433" y="64"/>
                  </a:lnTo>
                  <a:lnTo>
                    <a:pt x="425" y="100"/>
                  </a:lnTo>
                  <a:lnTo>
                    <a:pt x="408" y="127"/>
                  </a:lnTo>
                  <a:lnTo>
                    <a:pt x="383" y="146"/>
                  </a:lnTo>
                  <a:lnTo>
                    <a:pt x="350" y="155"/>
                  </a:lnTo>
                  <a:lnTo>
                    <a:pt x="325" y="155"/>
                  </a:lnTo>
                  <a:lnTo>
                    <a:pt x="300" y="127"/>
                  </a:lnTo>
                  <a:lnTo>
                    <a:pt x="292" y="109"/>
                  </a:lnTo>
                  <a:lnTo>
                    <a:pt x="292" y="91"/>
                  </a:lnTo>
                  <a:lnTo>
                    <a:pt x="308" y="37"/>
                  </a:lnTo>
                  <a:lnTo>
                    <a:pt x="325" y="19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" name="Freeform 134"/>
            <p:cNvSpPr>
              <a:spLocks/>
            </p:cNvSpPr>
            <p:nvPr/>
          </p:nvSpPr>
          <p:spPr bwMode="auto">
            <a:xfrm>
              <a:off x="20915" y="5064"/>
              <a:ext cx="250" cy="69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7" y="0"/>
                </a:cxn>
                <a:cxn ang="0">
                  <a:pos x="175" y="18"/>
                </a:cxn>
                <a:cxn ang="0">
                  <a:pos x="217" y="64"/>
                </a:cxn>
                <a:cxn ang="0">
                  <a:pos x="242" y="145"/>
                </a:cxn>
                <a:cxn ang="0">
                  <a:pos x="250" y="245"/>
                </a:cxn>
                <a:cxn ang="0">
                  <a:pos x="242" y="245"/>
                </a:cxn>
                <a:cxn ang="0">
                  <a:pos x="233" y="372"/>
                </a:cxn>
                <a:cxn ang="0">
                  <a:pos x="200" y="481"/>
                </a:cxn>
                <a:cxn ang="0">
                  <a:pos x="158" y="572"/>
                </a:cxn>
                <a:cxn ang="0">
                  <a:pos x="108" y="644"/>
                </a:cxn>
                <a:cxn ang="0">
                  <a:pos x="75" y="681"/>
                </a:cxn>
                <a:cxn ang="0">
                  <a:pos x="50" y="699"/>
                </a:cxn>
                <a:cxn ang="0">
                  <a:pos x="42" y="699"/>
                </a:cxn>
                <a:cxn ang="0">
                  <a:pos x="33" y="690"/>
                </a:cxn>
                <a:cxn ang="0">
                  <a:pos x="33" y="663"/>
                </a:cxn>
                <a:cxn ang="0">
                  <a:pos x="58" y="635"/>
                </a:cxn>
                <a:cxn ang="0">
                  <a:pos x="108" y="572"/>
                </a:cxn>
                <a:cxn ang="0">
                  <a:pos x="158" y="481"/>
                </a:cxn>
                <a:cxn ang="0">
                  <a:pos x="183" y="372"/>
                </a:cxn>
                <a:cxn ang="0">
                  <a:pos x="200" y="245"/>
                </a:cxn>
                <a:cxn ang="0">
                  <a:pos x="200" y="209"/>
                </a:cxn>
                <a:cxn ang="0">
                  <a:pos x="192" y="218"/>
                </a:cxn>
                <a:cxn ang="0">
                  <a:pos x="158" y="236"/>
                </a:cxn>
                <a:cxn ang="0">
                  <a:pos x="117" y="245"/>
                </a:cxn>
                <a:cxn ang="0">
                  <a:pos x="50" y="227"/>
                </a:cxn>
                <a:cxn ang="0">
                  <a:pos x="33" y="209"/>
                </a:cxn>
                <a:cxn ang="0">
                  <a:pos x="17" y="182"/>
                </a:cxn>
                <a:cxn ang="0">
                  <a:pos x="0" y="145"/>
                </a:cxn>
                <a:cxn ang="0">
                  <a:pos x="0" y="91"/>
                </a:cxn>
                <a:cxn ang="0">
                  <a:pos x="33" y="37"/>
                </a:cxn>
                <a:cxn ang="0">
                  <a:pos x="50" y="18"/>
                </a:cxn>
                <a:cxn ang="0">
                  <a:pos x="83" y="0"/>
                </a:cxn>
              </a:cxnLst>
              <a:rect l="0" t="0" r="r" b="b"/>
              <a:pathLst>
                <a:path w="250" h="699">
                  <a:moveTo>
                    <a:pt x="83" y="0"/>
                  </a:moveTo>
                  <a:lnTo>
                    <a:pt x="117" y="0"/>
                  </a:lnTo>
                  <a:lnTo>
                    <a:pt x="175" y="18"/>
                  </a:lnTo>
                  <a:lnTo>
                    <a:pt x="217" y="64"/>
                  </a:lnTo>
                  <a:lnTo>
                    <a:pt x="242" y="145"/>
                  </a:lnTo>
                  <a:lnTo>
                    <a:pt x="250" y="245"/>
                  </a:lnTo>
                  <a:lnTo>
                    <a:pt x="242" y="245"/>
                  </a:lnTo>
                  <a:lnTo>
                    <a:pt x="233" y="372"/>
                  </a:lnTo>
                  <a:lnTo>
                    <a:pt x="200" y="481"/>
                  </a:lnTo>
                  <a:lnTo>
                    <a:pt x="158" y="572"/>
                  </a:lnTo>
                  <a:lnTo>
                    <a:pt x="108" y="644"/>
                  </a:lnTo>
                  <a:lnTo>
                    <a:pt x="75" y="681"/>
                  </a:lnTo>
                  <a:lnTo>
                    <a:pt x="50" y="699"/>
                  </a:lnTo>
                  <a:lnTo>
                    <a:pt x="42" y="699"/>
                  </a:lnTo>
                  <a:lnTo>
                    <a:pt x="33" y="690"/>
                  </a:lnTo>
                  <a:lnTo>
                    <a:pt x="33" y="663"/>
                  </a:lnTo>
                  <a:lnTo>
                    <a:pt x="58" y="635"/>
                  </a:lnTo>
                  <a:lnTo>
                    <a:pt x="108" y="572"/>
                  </a:lnTo>
                  <a:lnTo>
                    <a:pt x="158" y="481"/>
                  </a:lnTo>
                  <a:lnTo>
                    <a:pt x="183" y="372"/>
                  </a:lnTo>
                  <a:lnTo>
                    <a:pt x="200" y="245"/>
                  </a:lnTo>
                  <a:lnTo>
                    <a:pt x="200" y="209"/>
                  </a:lnTo>
                  <a:lnTo>
                    <a:pt x="192" y="218"/>
                  </a:lnTo>
                  <a:lnTo>
                    <a:pt x="158" y="236"/>
                  </a:lnTo>
                  <a:lnTo>
                    <a:pt x="117" y="245"/>
                  </a:lnTo>
                  <a:lnTo>
                    <a:pt x="50" y="227"/>
                  </a:lnTo>
                  <a:lnTo>
                    <a:pt x="33" y="209"/>
                  </a:lnTo>
                  <a:lnTo>
                    <a:pt x="17" y="182"/>
                  </a:lnTo>
                  <a:lnTo>
                    <a:pt x="0" y="145"/>
                  </a:lnTo>
                  <a:lnTo>
                    <a:pt x="0" y="91"/>
                  </a:lnTo>
                  <a:lnTo>
                    <a:pt x="33" y="37"/>
                  </a:lnTo>
                  <a:lnTo>
                    <a:pt x="50" y="1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" name="Freeform 135"/>
            <p:cNvSpPr>
              <a:spLocks/>
            </p:cNvSpPr>
            <p:nvPr/>
          </p:nvSpPr>
          <p:spPr bwMode="auto">
            <a:xfrm>
              <a:off x="21740" y="4284"/>
              <a:ext cx="1067" cy="1052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559" y="46"/>
                </a:cxn>
                <a:cxn ang="0">
                  <a:pos x="642" y="173"/>
                </a:cxn>
                <a:cxn ang="0">
                  <a:pos x="717" y="73"/>
                </a:cxn>
                <a:cxn ang="0">
                  <a:pos x="867" y="0"/>
                </a:cxn>
                <a:cxn ang="0">
                  <a:pos x="1017" y="46"/>
                </a:cxn>
                <a:cxn ang="0">
                  <a:pos x="1067" y="154"/>
                </a:cxn>
                <a:cxn ang="0">
                  <a:pos x="1034" y="245"/>
                </a:cxn>
                <a:cxn ang="0">
                  <a:pos x="992" y="281"/>
                </a:cxn>
                <a:cxn ang="0">
                  <a:pos x="925" y="291"/>
                </a:cxn>
                <a:cxn ang="0">
                  <a:pos x="884" y="263"/>
                </a:cxn>
                <a:cxn ang="0">
                  <a:pos x="867" y="209"/>
                </a:cxn>
                <a:cxn ang="0">
                  <a:pos x="909" y="118"/>
                </a:cxn>
                <a:cxn ang="0">
                  <a:pos x="975" y="82"/>
                </a:cxn>
                <a:cxn ang="0">
                  <a:pos x="909" y="55"/>
                </a:cxn>
                <a:cxn ang="0">
                  <a:pos x="800" y="73"/>
                </a:cxn>
                <a:cxn ang="0">
                  <a:pos x="709" y="164"/>
                </a:cxn>
                <a:cxn ang="0">
                  <a:pos x="667" y="281"/>
                </a:cxn>
                <a:cxn ang="0">
                  <a:pos x="584" y="644"/>
                </a:cxn>
                <a:cxn ang="0">
                  <a:pos x="559" y="798"/>
                </a:cxn>
                <a:cxn ang="0">
                  <a:pos x="559" y="907"/>
                </a:cxn>
                <a:cxn ang="0">
                  <a:pos x="617" y="998"/>
                </a:cxn>
                <a:cxn ang="0">
                  <a:pos x="717" y="998"/>
                </a:cxn>
                <a:cxn ang="0">
                  <a:pos x="842" y="916"/>
                </a:cxn>
                <a:cxn ang="0">
                  <a:pos x="950" y="708"/>
                </a:cxn>
                <a:cxn ang="0">
                  <a:pos x="959" y="681"/>
                </a:cxn>
                <a:cxn ang="0">
                  <a:pos x="1000" y="690"/>
                </a:cxn>
                <a:cxn ang="0">
                  <a:pos x="992" y="744"/>
                </a:cxn>
                <a:cxn ang="0">
                  <a:pos x="917" y="898"/>
                </a:cxn>
                <a:cxn ang="0">
                  <a:pos x="759" y="1034"/>
                </a:cxn>
                <a:cxn ang="0">
                  <a:pos x="567" y="1034"/>
                </a:cxn>
                <a:cxn ang="0">
                  <a:pos x="450" y="944"/>
                </a:cxn>
                <a:cxn ang="0">
                  <a:pos x="409" y="898"/>
                </a:cxn>
                <a:cxn ang="0">
                  <a:pos x="342" y="998"/>
                </a:cxn>
                <a:cxn ang="0">
                  <a:pos x="200" y="1052"/>
                </a:cxn>
                <a:cxn ang="0">
                  <a:pos x="67" y="1016"/>
                </a:cxn>
                <a:cxn ang="0">
                  <a:pos x="0" y="898"/>
                </a:cxn>
                <a:cxn ang="0">
                  <a:pos x="33" y="808"/>
                </a:cxn>
                <a:cxn ang="0">
                  <a:pos x="83" y="771"/>
                </a:cxn>
                <a:cxn ang="0">
                  <a:pos x="133" y="762"/>
                </a:cxn>
                <a:cxn ang="0">
                  <a:pos x="175" y="780"/>
                </a:cxn>
                <a:cxn ang="0">
                  <a:pos x="200" y="817"/>
                </a:cxn>
                <a:cxn ang="0">
                  <a:pos x="183" y="916"/>
                </a:cxn>
                <a:cxn ang="0">
                  <a:pos x="133" y="962"/>
                </a:cxn>
                <a:cxn ang="0">
                  <a:pos x="133" y="989"/>
                </a:cxn>
                <a:cxn ang="0">
                  <a:pos x="208" y="998"/>
                </a:cxn>
                <a:cxn ang="0">
                  <a:pos x="334" y="935"/>
                </a:cxn>
                <a:cxn ang="0">
                  <a:pos x="409" y="753"/>
                </a:cxn>
                <a:cxn ang="0">
                  <a:pos x="484" y="436"/>
                </a:cxn>
                <a:cxn ang="0">
                  <a:pos x="525" y="254"/>
                </a:cxn>
                <a:cxn ang="0">
                  <a:pos x="517" y="127"/>
                </a:cxn>
                <a:cxn ang="0">
                  <a:pos x="467" y="64"/>
                </a:cxn>
                <a:cxn ang="0">
                  <a:pos x="409" y="46"/>
                </a:cxn>
                <a:cxn ang="0">
                  <a:pos x="300" y="82"/>
                </a:cxn>
                <a:cxn ang="0">
                  <a:pos x="175" y="218"/>
                </a:cxn>
                <a:cxn ang="0">
                  <a:pos x="125" y="363"/>
                </a:cxn>
                <a:cxn ang="0">
                  <a:pos x="92" y="372"/>
                </a:cxn>
                <a:cxn ang="0">
                  <a:pos x="75" y="354"/>
                </a:cxn>
                <a:cxn ang="0">
                  <a:pos x="117" y="236"/>
                </a:cxn>
                <a:cxn ang="0">
                  <a:pos x="225" y="82"/>
                </a:cxn>
                <a:cxn ang="0">
                  <a:pos x="417" y="0"/>
                </a:cxn>
              </a:cxnLst>
              <a:rect l="0" t="0" r="r" b="b"/>
              <a:pathLst>
                <a:path w="1067" h="1052">
                  <a:moveTo>
                    <a:pt x="417" y="0"/>
                  </a:moveTo>
                  <a:lnTo>
                    <a:pt x="459" y="0"/>
                  </a:lnTo>
                  <a:lnTo>
                    <a:pt x="509" y="18"/>
                  </a:lnTo>
                  <a:lnTo>
                    <a:pt x="559" y="46"/>
                  </a:lnTo>
                  <a:lnTo>
                    <a:pt x="609" y="91"/>
                  </a:lnTo>
                  <a:lnTo>
                    <a:pt x="642" y="173"/>
                  </a:lnTo>
                  <a:lnTo>
                    <a:pt x="667" y="127"/>
                  </a:lnTo>
                  <a:lnTo>
                    <a:pt x="717" y="73"/>
                  </a:lnTo>
                  <a:lnTo>
                    <a:pt x="784" y="18"/>
                  </a:lnTo>
                  <a:lnTo>
                    <a:pt x="867" y="0"/>
                  </a:lnTo>
                  <a:lnTo>
                    <a:pt x="967" y="18"/>
                  </a:lnTo>
                  <a:lnTo>
                    <a:pt x="1017" y="46"/>
                  </a:lnTo>
                  <a:lnTo>
                    <a:pt x="1050" y="91"/>
                  </a:lnTo>
                  <a:lnTo>
                    <a:pt x="1067" y="154"/>
                  </a:lnTo>
                  <a:lnTo>
                    <a:pt x="1067" y="191"/>
                  </a:lnTo>
                  <a:lnTo>
                    <a:pt x="1034" y="245"/>
                  </a:lnTo>
                  <a:lnTo>
                    <a:pt x="1017" y="263"/>
                  </a:lnTo>
                  <a:lnTo>
                    <a:pt x="992" y="281"/>
                  </a:lnTo>
                  <a:lnTo>
                    <a:pt x="975" y="291"/>
                  </a:lnTo>
                  <a:lnTo>
                    <a:pt x="925" y="291"/>
                  </a:lnTo>
                  <a:lnTo>
                    <a:pt x="900" y="281"/>
                  </a:lnTo>
                  <a:lnTo>
                    <a:pt x="884" y="263"/>
                  </a:lnTo>
                  <a:lnTo>
                    <a:pt x="867" y="227"/>
                  </a:lnTo>
                  <a:lnTo>
                    <a:pt x="867" y="209"/>
                  </a:lnTo>
                  <a:lnTo>
                    <a:pt x="875" y="173"/>
                  </a:lnTo>
                  <a:lnTo>
                    <a:pt x="909" y="118"/>
                  </a:lnTo>
                  <a:lnTo>
                    <a:pt x="942" y="91"/>
                  </a:lnTo>
                  <a:lnTo>
                    <a:pt x="975" y="82"/>
                  </a:lnTo>
                  <a:lnTo>
                    <a:pt x="942" y="64"/>
                  </a:lnTo>
                  <a:lnTo>
                    <a:pt x="909" y="55"/>
                  </a:lnTo>
                  <a:lnTo>
                    <a:pt x="867" y="55"/>
                  </a:lnTo>
                  <a:lnTo>
                    <a:pt x="800" y="73"/>
                  </a:lnTo>
                  <a:lnTo>
                    <a:pt x="750" y="109"/>
                  </a:lnTo>
                  <a:lnTo>
                    <a:pt x="709" y="164"/>
                  </a:lnTo>
                  <a:lnTo>
                    <a:pt x="684" y="227"/>
                  </a:lnTo>
                  <a:lnTo>
                    <a:pt x="667" y="281"/>
                  </a:lnTo>
                  <a:lnTo>
                    <a:pt x="659" y="327"/>
                  </a:lnTo>
                  <a:lnTo>
                    <a:pt x="584" y="644"/>
                  </a:lnTo>
                  <a:lnTo>
                    <a:pt x="567" y="735"/>
                  </a:lnTo>
                  <a:lnTo>
                    <a:pt x="559" y="798"/>
                  </a:lnTo>
                  <a:lnTo>
                    <a:pt x="550" y="853"/>
                  </a:lnTo>
                  <a:lnTo>
                    <a:pt x="559" y="907"/>
                  </a:lnTo>
                  <a:lnTo>
                    <a:pt x="575" y="962"/>
                  </a:lnTo>
                  <a:lnTo>
                    <a:pt x="617" y="998"/>
                  </a:lnTo>
                  <a:lnTo>
                    <a:pt x="667" y="1007"/>
                  </a:lnTo>
                  <a:lnTo>
                    <a:pt x="717" y="998"/>
                  </a:lnTo>
                  <a:lnTo>
                    <a:pt x="775" y="971"/>
                  </a:lnTo>
                  <a:lnTo>
                    <a:pt x="842" y="916"/>
                  </a:lnTo>
                  <a:lnTo>
                    <a:pt x="900" y="835"/>
                  </a:lnTo>
                  <a:lnTo>
                    <a:pt x="950" y="708"/>
                  </a:lnTo>
                  <a:lnTo>
                    <a:pt x="950" y="690"/>
                  </a:lnTo>
                  <a:lnTo>
                    <a:pt x="959" y="681"/>
                  </a:lnTo>
                  <a:lnTo>
                    <a:pt x="992" y="681"/>
                  </a:lnTo>
                  <a:lnTo>
                    <a:pt x="1000" y="690"/>
                  </a:lnTo>
                  <a:lnTo>
                    <a:pt x="1000" y="699"/>
                  </a:lnTo>
                  <a:lnTo>
                    <a:pt x="992" y="744"/>
                  </a:lnTo>
                  <a:lnTo>
                    <a:pt x="959" y="817"/>
                  </a:lnTo>
                  <a:lnTo>
                    <a:pt x="917" y="898"/>
                  </a:lnTo>
                  <a:lnTo>
                    <a:pt x="850" y="971"/>
                  </a:lnTo>
                  <a:lnTo>
                    <a:pt x="759" y="1034"/>
                  </a:lnTo>
                  <a:lnTo>
                    <a:pt x="659" y="1052"/>
                  </a:lnTo>
                  <a:lnTo>
                    <a:pt x="567" y="1034"/>
                  </a:lnTo>
                  <a:lnTo>
                    <a:pt x="500" y="998"/>
                  </a:lnTo>
                  <a:lnTo>
                    <a:pt x="450" y="944"/>
                  </a:lnTo>
                  <a:lnTo>
                    <a:pt x="425" y="880"/>
                  </a:lnTo>
                  <a:lnTo>
                    <a:pt x="409" y="898"/>
                  </a:lnTo>
                  <a:lnTo>
                    <a:pt x="384" y="944"/>
                  </a:lnTo>
                  <a:lnTo>
                    <a:pt x="342" y="998"/>
                  </a:lnTo>
                  <a:lnTo>
                    <a:pt x="275" y="1034"/>
                  </a:lnTo>
                  <a:lnTo>
                    <a:pt x="200" y="1052"/>
                  </a:lnTo>
                  <a:lnTo>
                    <a:pt x="133" y="1043"/>
                  </a:lnTo>
                  <a:lnTo>
                    <a:pt x="67" y="1016"/>
                  </a:lnTo>
                  <a:lnTo>
                    <a:pt x="17" y="971"/>
                  </a:lnTo>
                  <a:lnTo>
                    <a:pt x="0" y="898"/>
                  </a:lnTo>
                  <a:lnTo>
                    <a:pt x="0" y="862"/>
                  </a:lnTo>
                  <a:lnTo>
                    <a:pt x="33" y="808"/>
                  </a:lnTo>
                  <a:lnTo>
                    <a:pt x="58" y="780"/>
                  </a:lnTo>
                  <a:lnTo>
                    <a:pt x="83" y="771"/>
                  </a:lnTo>
                  <a:lnTo>
                    <a:pt x="117" y="762"/>
                  </a:lnTo>
                  <a:lnTo>
                    <a:pt x="133" y="762"/>
                  </a:lnTo>
                  <a:lnTo>
                    <a:pt x="150" y="771"/>
                  </a:lnTo>
                  <a:lnTo>
                    <a:pt x="175" y="780"/>
                  </a:lnTo>
                  <a:lnTo>
                    <a:pt x="183" y="798"/>
                  </a:lnTo>
                  <a:lnTo>
                    <a:pt x="200" y="817"/>
                  </a:lnTo>
                  <a:lnTo>
                    <a:pt x="200" y="844"/>
                  </a:lnTo>
                  <a:lnTo>
                    <a:pt x="183" y="916"/>
                  </a:lnTo>
                  <a:lnTo>
                    <a:pt x="158" y="944"/>
                  </a:lnTo>
                  <a:lnTo>
                    <a:pt x="133" y="962"/>
                  </a:lnTo>
                  <a:lnTo>
                    <a:pt x="100" y="971"/>
                  </a:lnTo>
                  <a:lnTo>
                    <a:pt x="133" y="989"/>
                  </a:lnTo>
                  <a:lnTo>
                    <a:pt x="167" y="998"/>
                  </a:lnTo>
                  <a:lnTo>
                    <a:pt x="208" y="998"/>
                  </a:lnTo>
                  <a:lnTo>
                    <a:pt x="275" y="980"/>
                  </a:lnTo>
                  <a:lnTo>
                    <a:pt x="334" y="935"/>
                  </a:lnTo>
                  <a:lnTo>
                    <a:pt x="375" y="853"/>
                  </a:lnTo>
                  <a:lnTo>
                    <a:pt x="409" y="753"/>
                  </a:lnTo>
                  <a:lnTo>
                    <a:pt x="450" y="581"/>
                  </a:lnTo>
                  <a:lnTo>
                    <a:pt x="484" y="436"/>
                  </a:lnTo>
                  <a:lnTo>
                    <a:pt x="509" y="336"/>
                  </a:lnTo>
                  <a:lnTo>
                    <a:pt x="525" y="254"/>
                  </a:lnTo>
                  <a:lnTo>
                    <a:pt x="525" y="200"/>
                  </a:lnTo>
                  <a:lnTo>
                    <a:pt x="517" y="127"/>
                  </a:lnTo>
                  <a:lnTo>
                    <a:pt x="500" y="91"/>
                  </a:lnTo>
                  <a:lnTo>
                    <a:pt x="467" y="64"/>
                  </a:lnTo>
                  <a:lnTo>
                    <a:pt x="434" y="46"/>
                  </a:lnTo>
                  <a:lnTo>
                    <a:pt x="409" y="46"/>
                  </a:lnTo>
                  <a:lnTo>
                    <a:pt x="359" y="55"/>
                  </a:lnTo>
                  <a:lnTo>
                    <a:pt x="300" y="82"/>
                  </a:lnTo>
                  <a:lnTo>
                    <a:pt x="242" y="136"/>
                  </a:lnTo>
                  <a:lnTo>
                    <a:pt x="175" y="218"/>
                  </a:lnTo>
                  <a:lnTo>
                    <a:pt x="125" y="345"/>
                  </a:lnTo>
                  <a:lnTo>
                    <a:pt x="125" y="363"/>
                  </a:lnTo>
                  <a:lnTo>
                    <a:pt x="117" y="372"/>
                  </a:lnTo>
                  <a:lnTo>
                    <a:pt x="92" y="372"/>
                  </a:lnTo>
                  <a:lnTo>
                    <a:pt x="75" y="363"/>
                  </a:lnTo>
                  <a:lnTo>
                    <a:pt x="75" y="354"/>
                  </a:lnTo>
                  <a:lnTo>
                    <a:pt x="83" y="309"/>
                  </a:lnTo>
                  <a:lnTo>
                    <a:pt x="117" y="236"/>
                  </a:lnTo>
                  <a:lnTo>
                    <a:pt x="158" y="154"/>
                  </a:lnTo>
                  <a:lnTo>
                    <a:pt x="225" y="82"/>
                  </a:lnTo>
                  <a:lnTo>
                    <a:pt x="317" y="18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" name="Freeform 136"/>
            <p:cNvSpPr>
              <a:spLocks noEditPoints="1"/>
            </p:cNvSpPr>
            <p:nvPr/>
          </p:nvSpPr>
          <p:spPr bwMode="auto">
            <a:xfrm>
              <a:off x="22907" y="4556"/>
              <a:ext cx="659" cy="1425"/>
            </a:xfrm>
            <a:custGeom>
              <a:avLst/>
              <a:gdLst/>
              <a:ahLst/>
              <a:cxnLst>
                <a:cxn ang="0">
                  <a:pos x="534" y="381"/>
                </a:cxn>
                <a:cxn ang="0">
                  <a:pos x="609" y="517"/>
                </a:cxn>
                <a:cxn ang="0">
                  <a:pos x="600" y="572"/>
                </a:cxn>
                <a:cxn ang="0">
                  <a:pos x="417" y="1270"/>
                </a:cxn>
                <a:cxn ang="0">
                  <a:pos x="283" y="1388"/>
                </a:cxn>
                <a:cxn ang="0">
                  <a:pos x="150" y="1425"/>
                </a:cxn>
                <a:cxn ang="0">
                  <a:pos x="17" y="1370"/>
                </a:cxn>
                <a:cxn ang="0">
                  <a:pos x="0" y="1289"/>
                </a:cxn>
                <a:cxn ang="0">
                  <a:pos x="33" y="1243"/>
                </a:cxn>
                <a:cxn ang="0">
                  <a:pos x="108" y="1234"/>
                </a:cxn>
                <a:cxn ang="0">
                  <a:pos x="133" y="1261"/>
                </a:cxn>
                <a:cxn ang="0">
                  <a:pos x="142" y="1307"/>
                </a:cxn>
                <a:cxn ang="0">
                  <a:pos x="92" y="1370"/>
                </a:cxn>
                <a:cxn ang="0">
                  <a:pos x="142" y="1379"/>
                </a:cxn>
                <a:cxn ang="0">
                  <a:pos x="292" y="1270"/>
                </a:cxn>
                <a:cxn ang="0">
                  <a:pos x="350" y="1162"/>
                </a:cxn>
                <a:cxn ang="0">
                  <a:pos x="500" y="445"/>
                </a:cxn>
                <a:cxn ang="0">
                  <a:pos x="475" y="409"/>
                </a:cxn>
                <a:cxn ang="0">
                  <a:pos x="384" y="418"/>
                </a:cxn>
                <a:cxn ang="0">
                  <a:pos x="275" y="526"/>
                </a:cxn>
                <a:cxn ang="0">
                  <a:pos x="225" y="626"/>
                </a:cxn>
                <a:cxn ang="0">
                  <a:pos x="183" y="617"/>
                </a:cxn>
                <a:cxn ang="0">
                  <a:pos x="192" y="581"/>
                </a:cxn>
                <a:cxn ang="0">
                  <a:pos x="258" y="481"/>
                </a:cxn>
                <a:cxn ang="0">
                  <a:pos x="375" y="381"/>
                </a:cxn>
                <a:cxn ang="0">
                  <a:pos x="600" y="0"/>
                </a:cxn>
                <a:cxn ang="0">
                  <a:pos x="650" y="28"/>
                </a:cxn>
                <a:cxn ang="0">
                  <a:pos x="659" y="64"/>
                </a:cxn>
                <a:cxn ang="0">
                  <a:pos x="634" y="127"/>
                </a:cxn>
                <a:cxn ang="0">
                  <a:pos x="575" y="155"/>
                </a:cxn>
                <a:cxn ang="0">
                  <a:pos x="525" y="127"/>
                </a:cxn>
                <a:cxn ang="0">
                  <a:pos x="517" y="91"/>
                </a:cxn>
                <a:cxn ang="0">
                  <a:pos x="542" y="28"/>
                </a:cxn>
                <a:cxn ang="0">
                  <a:pos x="600" y="0"/>
                </a:cxn>
              </a:cxnLst>
              <a:rect l="0" t="0" r="r" b="b"/>
              <a:pathLst>
                <a:path w="659" h="1425">
                  <a:moveTo>
                    <a:pt x="450" y="363"/>
                  </a:moveTo>
                  <a:lnTo>
                    <a:pt x="534" y="381"/>
                  </a:lnTo>
                  <a:lnTo>
                    <a:pt x="592" y="436"/>
                  </a:lnTo>
                  <a:lnTo>
                    <a:pt x="609" y="517"/>
                  </a:lnTo>
                  <a:lnTo>
                    <a:pt x="609" y="545"/>
                  </a:lnTo>
                  <a:lnTo>
                    <a:pt x="600" y="572"/>
                  </a:lnTo>
                  <a:lnTo>
                    <a:pt x="459" y="1162"/>
                  </a:lnTo>
                  <a:lnTo>
                    <a:pt x="417" y="1270"/>
                  </a:lnTo>
                  <a:lnTo>
                    <a:pt x="359" y="1343"/>
                  </a:lnTo>
                  <a:lnTo>
                    <a:pt x="283" y="1388"/>
                  </a:lnTo>
                  <a:lnTo>
                    <a:pt x="217" y="1416"/>
                  </a:lnTo>
                  <a:lnTo>
                    <a:pt x="150" y="1425"/>
                  </a:lnTo>
                  <a:lnTo>
                    <a:pt x="67" y="1406"/>
                  </a:lnTo>
                  <a:lnTo>
                    <a:pt x="17" y="1370"/>
                  </a:lnTo>
                  <a:lnTo>
                    <a:pt x="0" y="1316"/>
                  </a:lnTo>
                  <a:lnTo>
                    <a:pt x="0" y="1289"/>
                  </a:lnTo>
                  <a:lnTo>
                    <a:pt x="17" y="1261"/>
                  </a:lnTo>
                  <a:lnTo>
                    <a:pt x="33" y="1243"/>
                  </a:lnTo>
                  <a:lnTo>
                    <a:pt x="83" y="1225"/>
                  </a:lnTo>
                  <a:lnTo>
                    <a:pt x="108" y="1234"/>
                  </a:lnTo>
                  <a:lnTo>
                    <a:pt x="125" y="1243"/>
                  </a:lnTo>
                  <a:lnTo>
                    <a:pt x="133" y="1261"/>
                  </a:lnTo>
                  <a:lnTo>
                    <a:pt x="142" y="1289"/>
                  </a:lnTo>
                  <a:lnTo>
                    <a:pt x="142" y="1307"/>
                  </a:lnTo>
                  <a:lnTo>
                    <a:pt x="117" y="1361"/>
                  </a:lnTo>
                  <a:lnTo>
                    <a:pt x="92" y="1370"/>
                  </a:lnTo>
                  <a:lnTo>
                    <a:pt x="117" y="1379"/>
                  </a:lnTo>
                  <a:lnTo>
                    <a:pt x="142" y="1379"/>
                  </a:lnTo>
                  <a:lnTo>
                    <a:pt x="225" y="1352"/>
                  </a:lnTo>
                  <a:lnTo>
                    <a:pt x="292" y="1270"/>
                  </a:lnTo>
                  <a:lnTo>
                    <a:pt x="334" y="1171"/>
                  </a:lnTo>
                  <a:lnTo>
                    <a:pt x="350" y="1162"/>
                  </a:lnTo>
                  <a:lnTo>
                    <a:pt x="500" y="536"/>
                  </a:lnTo>
                  <a:lnTo>
                    <a:pt x="500" y="445"/>
                  </a:lnTo>
                  <a:lnTo>
                    <a:pt x="492" y="418"/>
                  </a:lnTo>
                  <a:lnTo>
                    <a:pt x="475" y="409"/>
                  </a:lnTo>
                  <a:lnTo>
                    <a:pt x="450" y="399"/>
                  </a:lnTo>
                  <a:lnTo>
                    <a:pt x="384" y="418"/>
                  </a:lnTo>
                  <a:lnTo>
                    <a:pt x="325" y="463"/>
                  </a:lnTo>
                  <a:lnTo>
                    <a:pt x="275" y="526"/>
                  </a:lnTo>
                  <a:lnTo>
                    <a:pt x="233" y="617"/>
                  </a:lnTo>
                  <a:lnTo>
                    <a:pt x="225" y="626"/>
                  </a:lnTo>
                  <a:lnTo>
                    <a:pt x="192" y="626"/>
                  </a:lnTo>
                  <a:lnTo>
                    <a:pt x="183" y="617"/>
                  </a:lnTo>
                  <a:lnTo>
                    <a:pt x="183" y="608"/>
                  </a:lnTo>
                  <a:lnTo>
                    <a:pt x="192" y="581"/>
                  </a:lnTo>
                  <a:lnTo>
                    <a:pt x="217" y="536"/>
                  </a:lnTo>
                  <a:lnTo>
                    <a:pt x="258" y="481"/>
                  </a:lnTo>
                  <a:lnTo>
                    <a:pt x="308" y="427"/>
                  </a:lnTo>
                  <a:lnTo>
                    <a:pt x="375" y="381"/>
                  </a:lnTo>
                  <a:lnTo>
                    <a:pt x="450" y="363"/>
                  </a:lnTo>
                  <a:close/>
                  <a:moveTo>
                    <a:pt x="600" y="0"/>
                  </a:moveTo>
                  <a:lnTo>
                    <a:pt x="625" y="0"/>
                  </a:lnTo>
                  <a:lnTo>
                    <a:pt x="650" y="28"/>
                  </a:lnTo>
                  <a:lnTo>
                    <a:pt x="659" y="46"/>
                  </a:lnTo>
                  <a:lnTo>
                    <a:pt x="659" y="64"/>
                  </a:lnTo>
                  <a:lnTo>
                    <a:pt x="650" y="100"/>
                  </a:lnTo>
                  <a:lnTo>
                    <a:pt x="634" y="127"/>
                  </a:lnTo>
                  <a:lnTo>
                    <a:pt x="609" y="146"/>
                  </a:lnTo>
                  <a:lnTo>
                    <a:pt x="575" y="155"/>
                  </a:lnTo>
                  <a:lnTo>
                    <a:pt x="550" y="155"/>
                  </a:lnTo>
                  <a:lnTo>
                    <a:pt x="525" y="127"/>
                  </a:lnTo>
                  <a:lnTo>
                    <a:pt x="517" y="109"/>
                  </a:lnTo>
                  <a:lnTo>
                    <a:pt x="517" y="91"/>
                  </a:lnTo>
                  <a:lnTo>
                    <a:pt x="525" y="55"/>
                  </a:lnTo>
                  <a:lnTo>
                    <a:pt x="542" y="28"/>
                  </a:lnTo>
                  <a:lnTo>
                    <a:pt x="567" y="9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23974" y="3577"/>
              <a:ext cx="759" cy="2322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75" y="45"/>
                </a:cxn>
                <a:cxn ang="0">
                  <a:pos x="408" y="154"/>
                </a:cxn>
                <a:cxn ang="0">
                  <a:pos x="450" y="290"/>
                </a:cxn>
                <a:cxn ang="0">
                  <a:pos x="458" y="916"/>
                </a:cxn>
                <a:cxn ang="0">
                  <a:pos x="492" y="1007"/>
                </a:cxn>
                <a:cxn ang="0">
                  <a:pos x="625" y="1115"/>
                </a:cxn>
                <a:cxn ang="0">
                  <a:pos x="734" y="1143"/>
                </a:cxn>
                <a:cxn ang="0">
                  <a:pos x="759" y="1152"/>
                </a:cxn>
                <a:cxn ang="0">
                  <a:pos x="750" y="1188"/>
                </a:cxn>
                <a:cxn ang="0">
                  <a:pos x="692" y="1197"/>
                </a:cxn>
                <a:cxn ang="0">
                  <a:pos x="542" y="1261"/>
                </a:cxn>
                <a:cxn ang="0">
                  <a:pos x="458" y="1415"/>
                </a:cxn>
                <a:cxn ang="0">
                  <a:pos x="433" y="2131"/>
                </a:cxn>
                <a:cxn ang="0">
                  <a:pos x="283" y="2268"/>
                </a:cxn>
                <a:cxn ang="0">
                  <a:pos x="50" y="2322"/>
                </a:cxn>
                <a:cxn ang="0">
                  <a:pos x="8" y="2304"/>
                </a:cxn>
                <a:cxn ang="0">
                  <a:pos x="17" y="2268"/>
                </a:cxn>
                <a:cxn ang="0">
                  <a:pos x="125" y="2249"/>
                </a:cxn>
                <a:cxn ang="0">
                  <a:pos x="258" y="2168"/>
                </a:cxn>
                <a:cxn ang="0">
                  <a:pos x="308" y="2050"/>
                </a:cxn>
                <a:cxn ang="0">
                  <a:pos x="308" y="2014"/>
                </a:cxn>
                <a:cxn ang="0">
                  <a:pos x="325" y="1360"/>
                </a:cxn>
                <a:cxn ang="0">
                  <a:pos x="442" y="1215"/>
                </a:cxn>
                <a:cxn ang="0">
                  <a:pos x="500" y="1143"/>
                </a:cxn>
                <a:cxn ang="0">
                  <a:pos x="392" y="1070"/>
                </a:cxn>
                <a:cxn ang="0">
                  <a:pos x="317" y="943"/>
                </a:cxn>
                <a:cxn ang="0">
                  <a:pos x="308" y="272"/>
                </a:cxn>
                <a:cxn ang="0">
                  <a:pos x="300" y="254"/>
                </a:cxn>
                <a:cxn ang="0">
                  <a:pos x="208" y="109"/>
                </a:cxn>
                <a:cxn ang="0">
                  <a:pos x="33" y="54"/>
                </a:cxn>
                <a:cxn ang="0">
                  <a:pos x="0" y="45"/>
                </a:cxn>
                <a:cxn ang="0">
                  <a:pos x="17" y="0"/>
                </a:cxn>
              </a:cxnLst>
              <a:rect l="0" t="0" r="r" b="b"/>
              <a:pathLst>
                <a:path w="759" h="2322">
                  <a:moveTo>
                    <a:pt x="17" y="0"/>
                  </a:moveTo>
                  <a:lnTo>
                    <a:pt x="108" y="0"/>
                  </a:lnTo>
                  <a:lnTo>
                    <a:pt x="192" y="18"/>
                  </a:lnTo>
                  <a:lnTo>
                    <a:pt x="275" y="45"/>
                  </a:lnTo>
                  <a:lnTo>
                    <a:pt x="350" y="90"/>
                  </a:lnTo>
                  <a:lnTo>
                    <a:pt x="408" y="154"/>
                  </a:lnTo>
                  <a:lnTo>
                    <a:pt x="442" y="217"/>
                  </a:lnTo>
                  <a:lnTo>
                    <a:pt x="450" y="290"/>
                  </a:lnTo>
                  <a:lnTo>
                    <a:pt x="450" y="907"/>
                  </a:lnTo>
                  <a:lnTo>
                    <a:pt x="458" y="916"/>
                  </a:lnTo>
                  <a:lnTo>
                    <a:pt x="458" y="925"/>
                  </a:lnTo>
                  <a:lnTo>
                    <a:pt x="492" y="1007"/>
                  </a:lnTo>
                  <a:lnTo>
                    <a:pt x="550" y="1070"/>
                  </a:lnTo>
                  <a:lnTo>
                    <a:pt x="625" y="1115"/>
                  </a:lnTo>
                  <a:lnTo>
                    <a:pt x="725" y="1134"/>
                  </a:lnTo>
                  <a:lnTo>
                    <a:pt x="734" y="1143"/>
                  </a:lnTo>
                  <a:lnTo>
                    <a:pt x="750" y="1143"/>
                  </a:lnTo>
                  <a:lnTo>
                    <a:pt x="759" y="1152"/>
                  </a:lnTo>
                  <a:lnTo>
                    <a:pt x="759" y="1179"/>
                  </a:lnTo>
                  <a:lnTo>
                    <a:pt x="750" y="1188"/>
                  </a:lnTo>
                  <a:lnTo>
                    <a:pt x="742" y="1188"/>
                  </a:lnTo>
                  <a:lnTo>
                    <a:pt x="692" y="1197"/>
                  </a:lnTo>
                  <a:lnTo>
                    <a:pt x="617" y="1215"/>
                  </a:lnTo>
                  <a:lnTo>
                    <a:pt x="542" y="1261"/>
                  </a:lnTo>
                  <a:lnTo>
                    <a:pt x="484" y="1333"/>
                  </a:lnTo>
                  <a:lnTo>
                    <a:pt x="458" y="1415"/>
                  </a:lnTo>
                  <a:lnTo>
                    <a:pt x="458" y="2032"/>
                  </a:lnTo>
                  <a:lnTo>
                    <a:pt x="433" y="2131"/>
                  </a:lnTo>
                  <a:lnTo>
                    <a:pt x="375" y="2213"/>
                  </a:lnTo>
                  <a:lnTo>
                    <a:pt x="283" y="2268"/>
                  </a:lnTo>
                  <a:lnTo>
                    <a:pt x="175" y="2313"/>
                  </a:lnTo>
                  <a:lnTo>
                    <a:pt x="50" y="2322"/>
                  </a:lnTo>
                  <a:lnTo>
                    <a:pt x="25" y="2322"/>
                  </a:lnTo>
                  <a:lnTo>
                    <a:pt x="8" y="2304"/>
                  </a:lnTo>
                  <a:lnTo>
                    <a:pt x="8" y="2277"/>
                  </a:lnTo>
                  <a:lnTo>
                    <a:pt x="17" y="2268"/>
                  </a:lnTo>
                  <a:lnTo>
                    <a:pt x="25" y="2268"/>
                  </a:lnTo>
                  <a:lnTo>
                    <a:pt x="125" y="2249"/>
                  </a:lnTo>
                  <a:lnTo>
                    <a:pt x="208" y="2213"/>
                  </a:lnTo>
                  <a:lnTo>
                    <a:pt x="258" y="2168"/>
                  </a:lnTo>
                  <a:lnTo>
                    <a:pt x="292" y="2113"/>
                  </a:lnTo>
                  <a:lnTo>
                    <a:pt x="308" y="2050"/>
                  </a:lnTo>
                  <a:lnTo>
                    <a:pt x="317" y="2004"/>
                  </a:lnTo>
                  <a:lnTo>
                    <a:pt x="308" y="2014"/>
                  </a:lnTo>
                  <a:lnTo>
                    <a:pt x="308" y="1460"/>
                  </a:lnTo>
                  <a:lnTo>
                    <a:pt x="325" y="1360"/>
                  </a:lnTo>
                  <a:lnTo>
                    <a:pt x="367" y="1279"/>
                  </a:lnTo>
                  <a:lnTo>
                    <a:pt x="442" y="1215"/>
                  </a:lnTo>
                  <a:lnTo>
                    <a:pt x="559" y="1161"/>
                  </a:lnTo>
                  <a:lnTo>
                    <a:pt x="500" y="1143"/>
                  </a:lnTo>
                  <a:lnTo>
                    <a:pt x="442" y="1115"/>
                  </a:lnTo>
                  <a:lnTo>
                    <a:pt x="392" y="1070"/>
                  </a:lnTo>
                  <a:lnTo>
                    <a:pt x="342" y="1007"/>
                  </a:lnTo>
                  <a:lnTo>
                    <a:pt x="317" y="943"/>
                  </a:lnTo>
                  <a:lnTo>
                    <a:pt x="308" y="852"/>
                  </a:lnTo>
                  <a:lnTo>
                    <a:pt x="308" y="272"/>
                  </a:lnTo>
                  <a:lnTo>
                    <a:pt x="300" y="263"/>
                  </a:lnTo>
                  <a:lnTo>
                    <a:pt x="300" y="254"/>
                  </a:lnTo>
                  <a:lnTo>
                    <a:pt x="267" y="172"/>
                  </a:lnTo>
                  <a:lnTo>
                    <a:pt x="208" y="109"/>
                  </a:lnTo>
                  <a:lnTo>
                    <a:pt x="125" y="72"/>
                  </a:lnTo>
                  <a:lnTo>
                    <a:pt x="33" y="54"/>
                  </a:lnTo>
                  <a:lnTo>
                    <a:pt x="8" y="54"/>
                  </a:lnTo>
                  <a:lnTo>
                    <a:pt x="0" y="4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" name="Freeform 138"/>
            <p:cNvSpPr>
              <a:spLocks noEditPoints="1"/>
            </p:cNvSpPr>
            <p:nvPr/>
          </p:nvSpPr>
          <p:spPr bwMode="auto">
            <a:xfrm>
              <a:off x="25083" y="4311"/>
              <a:ext cx="241" cy="1452"/>
            </a:xfrm>
            <a:custGeom>
              <a:avLst/>
              <a:gdLst/>
              <a:ahLst/>
              <a:cxnLst>
                <a:cxn ang="0">
                  <a:pos x="116" y="762"/>
                </a:cxn>
                <a:cxn ang="0">
                  <a:pos x="175" y="781"/>
                </a:cxn>
                <a:cxn ang="0">
                  <a:pos x="208" y="826"/>
                </a:cxn>
                <a:cxn ang="0">
                  <a:pos x="225" y="889"/>
                </a:cxn>
                <a:cxn ang="0">
                  <a:pos x="233" y="953"/>
                </a:cxn>
                <a:cxn ang="0">
                  <a:pos x="233" y="998"/>
                </a:cxn>
                <a:cxn ang="0">
                  <a:pos x="225" y="1125"/>
                </a:cxn>
                <a:cxn ang="0">
                  <a:pos x="191" y="1234"/>
                </a:cxn>
                <a:cxn ang="0">
                  <a:pos x="158" y="1325"/>
                </a:cxn>
                <a:cxn ang="0">
                  <a:pos x="116" y="1388"/>
                </a:cxn>
                <a:cxn ang="0">
                  <a:pos x="83" y="1434"/>
                </a:cxn>
                <a:cxn ang="0">
                  <a:pos x="58" y="1452"/>
                </a:cxn>
                <a:cxn ang="0">
                  <a:pos x="50" y="1452"/>
                </a:cxn>
                <a:cxn ang="0">
                  <a:pos x="41" y="1443"/>
                </a:cxn>
                <a:cxn ang="0">
                  <a:pos x="41" y="1407"/>
                </a:cxn>
                <a:cxn ang="0">
                  <a:pos x="58" y="1388"/>
                </a:cxn>
                <a:cxn ang="0">
                  <a:pos x="141" y="1261"/>
                </a:cxn>
                <a:cxn ang="0">
                  <a:pos x="183" y="1143"/>
                </a:cxn>
                <a:cxn ang="0">
                  <a:pos x="200" y="1035"/>
                </a:cxn>
                <a:cxn ang="0">
                  <a:pos x="200" y="971"/>
                </a:cxn>
                <a:cxn ang="0">
                  <a:pos x="183" y="989"/>
                </a:cxn>
                <a:cxn ang="0">
                  <a:pos x="133" y="1007"/>
                </a:cxn>
                <a:cxn ang="0">
                  <a:pos x="83" y="1007"/>
                </a:cxn>
                <a:cxn ang="0">
                  <a:pos x="58" y="989"/>
                </a:cxn>
                <a:cxn ang="0">
                  <a:pos x="33" y="980"/>
                </a:cxn>
                <a:cxn ang="0">
                  <a:pos x="16" y="953"/>
                </a:cxn>
                <a:cxn ang="0">
                  <a:pos x="8" y="935"/>
                </a:cxn>
                <a:cxn ang="0">
                  <a:pos x="0" y="908"/>
                </a:cxn>
                <a:cxn ang="0">
                  <a:pos x="0" y="853"/>
                </a:cxn>
                <a:cxn ang="0">
                  <a:pos x="33" y="799"/>
                </a:cxn>
                <a:cxn ang="0">
                  <a:pos x="50" y="781"/>
                </a:cxn>
                <a:cxn ang="0">
                  <a:pos x="116" y="762"/>
                </a:cxn>
                <a:cxn ang="0">
                  <a:pos x="133" y="0"/>
                </a:cxn>
                <a:cxn ang="0">
                  <a:pos x="166" y="10"/>
                </a:cxn>
                <a:cxn ang="0">
                  <a:pos x="200" y="28"/>
                </a:cxn>
                <a:cxn ang="0">
                  <a:pos x="233" y="82"/>
                </a:cxn>
                <a:cxn ang="0">
                  <a:pos x="241" y="127"/>
                </a:cxn>
                <a:cxn ang="0">
                  <a:pos x="233" y="164"/>
                </a:cxn>
                <a:cxn ang="0">
                  <a:pos x="216" y="200"/>
                </a:cxn>
                <a:cxn ang="0">
                  <a:pos x="200" y="218"/>
                </a:cxn>
                <a:cxn ang="0">
                  <a:pos x="166" y="236"/>
                </a:cxn>
                <a:cxn ang="0">
                  <a:pos x="133" y="245"/>
                </a:cxn>
                <a:cxn ang="0">
                  <a:pos x="91" y="236"/>
                </a:cxn>
                <a:cxn ang="0">
                  <a:pos x="41" y="200"/>
                </a:cxn>
                <a:cxn ang="0">
                  <a:pos x="25" y="164"/>
                </a:cxn>
                <a:cxn ang="0">
                  <a:pos x="16" y="127"/>
                </a:cxn>
                <a:cxn ang="0">
                  <a:pos x="25" y="82"/>
                </a:cxn>
                <a:cxn ang="0">
                  <a:pos x="41" y="55"/>
                </a:cxn>
                <a:cxn ang="0">
                  <a:pos x="66" y="28"/>
                </a:cxn>
                <a:cxn ang="0">
                  <a:pos x="91" y="10"/>
                </a:cxn>
                <a:cxn ang="0">
                  <a:pos x="133" y="0"/>
                </a:cxn>
              </a:cxnLst>
              <a:rect l="0" t="0" r="r" b="b"/>
              <a:pathLst>
                <a:path w="241" h="1452">
                  <a:moveTo>
                    <a:pt x="116" y="762"/>
                  </a:moveTo>
                  <a:lnTo>
                    <a:pt x="175" y="781"/>
                  </a:lnTo>
                  <a:lnTo>
                    <a:pt x="208" y="826"/>
                  </a:lnTo>
                  <a:lnTo>
                    <a:pt x="225" y="889"/>
                  </a:lnTo>
                  <a:lnTo>
                    <a:pt x="233" y="953"/>
                  </a:lnTo>
                  <a:lnTo>
                    <a:pt x="233" y="998"/>
                  </a:lnTo>
                  <a:lnTo>
                    <a:pt x="225" y="1125"/>
                  </a:lnTo>
                  <a:lnTo>
                    <a:pt x="191" y="1234"/>
                  </a:lnTo>
                  <a:lnTo>
                    <a:pt x="158" y="1325"/>
                  </a:lnTo>
                  <a:lnTo>
                    <a:pt x="116" y="1388"/>
                  </a:lnTo>
                  <a:lnTo>
                    <a:pt x="83" y="1434"/>
                  </a:lnTo>
                  <a:lnTo>
                    <a:pt x="58" y="1452"/>
                  </a:lnTo>
                  <a:lnTo>
                    <a:pt x="50" y="1452"/>
                  </a:lnTo>
                  <a:lnTo>
                    <a:pt x="41" y="1443"/>
                  </a:lnTo>
                  <a:lnTo>
                    <a:pt x="41" y="1407"/>
                  </a:lnTo>
                  <a:lnTo>
                    <a:pt x="58" y="1388"/>
                  </a:lnTo>
                  <a:lnTo>
                    <a:pt x="141" y="1261"/>
                  </a:lnTo>
                  <a:lnTo>
                    <a:pt x="183" y="1143"/>
                  </a:lnTo>
                  <a:lnTo>
                    <a:pt x="200" y="1035"/>
                  </a:lnTo>
                  <a:lnTo>
                    <a:pt x="200" y="971"/>
                  </a:lnTo>
                  <a:lnTo>
                    <a:pt x="183" y="989"/>
                  </a:lnTo>
                  <a:lnTo>
                    <a:pt x="133" y="1007"/>
                  </a:lnTo>
                  <a:lnTo>
                    <a:pt x="83" y="1007"/>
                  </a:lnTo>
                  <a:lnTo>
                    <a:pt x="58" y="989"/>
                  </a:lnTo>
                  <a:lnTo>
                    <a:pt x="33" y="980"/>
                  </a:lnTo>
                  <a:lnTo>
                    <a:pt x="16" y="953"/>
                  </a:lnTo>
                  <a:lnTo>
                    <a:pt x="8" y="935"/>
                  </a:lnTo>
                  <a:lnTo>
                    <a:pt x="0" y="908"/>
                  </a:lnTo>
                  <a:lnTo>
                    <a:pt x="0" y="853"/>
                  </a:lnTo>
                  <a:lnTo>
                    <a:pt x="33" y="799"/>
                  </a:lnTo>
                  <a:lnTo>
                    <a:pt x="50" y="781"/>
                  </a:lnTo>
                  <a:lnTo>
                    <a:pt x="116" y="762"/>
                  </a:lnTo>
                  <a:close/>
                  <a:moveTo>
                    <a:pt x="133" y="0"/>
                  </a:moveTo>
                  <a:lnTo>
                    <a:pt x="166" y="10"/>
                  </a:lnTo>
                  <a:lnTo>
                    <a:pt x="200" y="28"/>
                  </a:lnTo>
                  <a:lnTo>
                    <a:pt x="233" y="82"/>
                  </a:lnTo>
                  <a:lnTo>
                    <a:pt x="241" y="127"/>
                  </a:lnTo>
                  <a:lnTo>
                    <a:pt x="233" y="164"/>
                  </a:lnTo>
                  <a:lnTo>
                    <a:pt x="216" y="200"/>
                  </a:lnTo>
                  <a:lnTo>
                    <a:pt x="200" y="218"/>
                  </a:lnTo>
                  <a:lnTo>
                    <a:pt x="166" y="236"/>
                  </a:lnTo>
                  <a:lnTo>
                    <a:pt x="133" y="245"/>
                  </a:lnTo>
                  <a:lnTo>
                    <a:pt x="91" y="236"/>
                  </a:lnTo>
                  <a:lnTo>
                    <a:pt x="41" y="200"/>
                  </a:lnTo>
                  <a:lnTo>
                    <a:pt x="25" y="164"/>
                  </a:lnTo>
                  <a:lnTo>
                    <a:pt x="16" y="127"/>
                  </a:lnTo>
                  <a:lnTo>
                    <a:pt x="25" y="82"/>
                  </a:lnTo>
                  <a:lnTo>
                    <a:pt x="41" y="55"/>
                  </a:lnTo>
                  <a:lnTo>
                    <a:pt x="66" y="28"/>
                  </a:lnTo>
                  <a:lnTo>
                    <a:pt x="91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" name="Freeform 139"/>
            <p:cNvSpPr>
              <a:spLocks noEditPoints="1"/>
            </p:cNvSpPr>
            <p:nvPr/>
          </p:nvSpPr>
          <p:spPr bwMode="auto">
            <a:xfrm>
              <a:off x="25933" y="3731"/>
              <a:ext cx="1300" cy="1587"/>
            </a:xfrm>
            <a:custGeom>
              <a:avLst/>
              <a:gdLst/>
              <a:ahLst/>
              <a:cxnLst>
                <a:cxn ang="0">
                  <a:pos x="1100" y="1433"/>
                </a:cxn>
                <a:cxn ang="0">
                  <a:pos x="1167" y="1497"/>
                </a:cxn>
                <a:cxn ang="0">
                  <a:pos x="1184" y="1388"/>
                </a:cxn>
                <a:cxn ang="0">
                  <a:pos x="900" y="72"/>
                </a:cxn>
                <a:cxn ang="0">
                  <a:pos x="308" y="1497"/>
                </a:cxn>
                <a:cxn ang="0">
                  <a:pos x="900" y="72"/>
                </a:cxn>
                <a:cxn ang="0">
                  <a:pos x="167" y="172"/>
                </a:cxn>
                <a:cxn ang="0">
                  <a:pos x="217" y="127"/>
                </a:cxn>
                <a:cxn ang="0">
                  <a:pos x="292" y="72"/>
                </a:cxn>
                <a:cxn ang="0">
                  <a:pos x="133" y="0"/>
                </a:cxn>
                <a:cxn ang="0">
                  <a:pos x="1209" y="9"/>
                </a:cxn>
                <a:cxn ang="0">
                  <a:pos x="1225" y="45"/>
                </a:cxn>
                <a:cxn ang="0">
                  <a:pos x="1209" y="72"/>
                </a:cxn>
                <a:cxn ang="0">
                  <a:pos x="417" y="1524"/>
                </a:cxn>
                <a:cxn ang="0">
                  <a:pos x="867" y="1506"/>
                </a:cxn>
                <a:cxn ang="0">
                  <a:pos x="1075" y="1388"/>
                </a:cxn>
                <a:cxn ang="0">
                  <a:pos x="1200" y="1206"/>
                </a:cxn>
                <a:cxn ang="0">
                  <a:pos x="1234" y="1079"/>
                </a:cxn>
                <a:cxn ang="0">
                  <a:pos x="1242" y="1043"/>
                </a:cxn>
                <a:cxn ang="0">
                  <a:pos x="1275" y="1034"/>
                </a:cxn>
                <a:cxn ang="0">
                  <a:pos x="1300" y="1052"/>
                </a:cxn>
                <a:cxn ang="0">
                  <a:pos x="1242" y="1524"/>
                </a:cxn>
                <a:cxn ang="0">
                  <a:pos x="1234" y="1569"/>
                </a:cxn>
                <a:cxn ang="0">
                  <a:pos x="25" y="1587"/>
                </a:cxn>
                <a:cxn ang="0">
                  <a:pos x="0" y="1569"/>
                </a:cxn>
                <a:cxn ang="0">
                  <a:pos x="8" y="1524"/>
                </a:cxn>
                <a:cxn ang="0">
                  <a:pos x="817" y="82"/>
                </a:cxn>
                <a:cxn ang="0">
                  <a:pos x="492" y="100"/>
                </a:cxn>
                <a:cxn ang="0">
                  <a:pos x="300" y="172"/>
                </a:cxn>
                <a:cxn ang="0">
                  <a:pos x="175" y="308"/>
                </a:cxn>
                <a:cxn ang="0">
                  <a:pos x="142" y="417"/>
                </a:cxn>
                <a:cxn ang="0">
                  <a:pos x="125" y="444"/>
                </a:cxn>
                <a:cxn ang="0">
                  <a:pos x="100" y="453"/>
                </a:cxn>
                <a:cxn ang="0">
                  <a:pos x="67" y="426"/>
                </a:cxn>
                <a:cxn ang="0">
                  <a:pos x="75" y="381"/>
                </a:cxn>
                <a:cxn ang="0">
                  <a:pos x="117" y="36"/>
                </a:cxn>
                <a:cxn ang="0">
                  <a:pos x="133" y="0"/>
                </a:cxn>
              </a:cxnLst>
              <a:rect l="0" t="0" r="r" b="b"/>
              <a:pathLst>
                <a:path w="1300" h="1587">
                  <a:moveTo>
                    <a:pt x="1184" y="1342"/>
                  </a:moveTo>
                  <a:lnTo>
                    <a:pt x="1100" y="1433"/>
                  </a:lnTo>
                  <a:lnTo>
                    <a:pt x="1017" y="1497"/>
                  </a:lnTo>
                  <a:lnTo>
                    <a:pt x="1167" y="1497"/>
                  </a:lnTo>
                  <a:lnTo>
                    <a:pt x="1175" y="1433"/>
                  </a:lnTo>
                  <a:lnTo>
                    <a:pt x="1184" y="1388"/>
                  </a:lnTo>
                  <a:lnTo>
                    <a:pt x="1184" y="1342"/>
                  </a:lnTo>
                  <a:close/>
                  <a:moveTo>
                    <a:pt x="900" y="72"/>
                  </a:moveTo>
                  <a:lnTo>
                    <a:pt x="92" y="1497"/>
                  </a:lnTo>
                  <a:lnTo>
                    <a:pt x="308" y="1497"/>
                  </a:lnTo>
                  <a:lnTo>
                    <a:pt x="1117" y="72"/>
                  </a:lnTo>
                  <a:lnTo>
                    <a:pt x="900" y="72"/>
                  </a:lnTo>
                  <a:close/>
                  <a:moveTo>
                    <a:pt x="175" y="72"/>
                  </a:moveTo>
                  <a:lnTo>
                    <a:pt x="167" y="172"/>
                  </a:lnTo>
                  <a:lnTo>
                    <a:pt x="192" y="154"/>
                  </a:lnTo>
                  <a:lnTo>
                    <a:pt x="217" y="127"/>
                  </a:lnTo>
                  <a:lnTo>
                    <a:pt x="250" y="100"/>
                  </a:lnTo>
                  <a:lnTo>
                    <a:pt x="292" y="72"/>
                  </a:lnTo>
                  <a:lnTo>
                    <a:pt x="175" y="72"/>
                  </a:lnTo>
                  <a:close/>
                  <a:moveTo>
                    <a:pt x="133" y="0"/>
                  </a:moveTo>
                  <a:lnTo>
                    <a:pt x="1200" y="0"/>
                  </a:lnTo>
                  <a:lnTo>
                    <a:pt x="1209" y="9"/>
                  </a:lnTo>
                  <a:lnTo>
                    <a:pt x="1225" y="18"/>
                  </a:lnTo>
                  <a:lnTo>
                    <a:pt x="1225" y="45"/>
                  </a:lnTo>
                  <a:lnTo>
                    <a:pt x="1217" y="54"/>
                  </a:lnTo>
                  <a:lnTo>
                    <a:pt x="1209" y="72"/>
                  </a:lnTo>
                  <a:lnTo>
                    <a:pt x="1225" y="100"/>
                  </a:lnTo>
                  <a:lnTo>
                    <a:pt x="417" y="1524"/>
                  </a:lnTo>
                  <a:lnTo>
                    <a:pt x="725" y="1524"/>
                  </a:lnTo>
                  <a:lnTo>
                    <a:pt x="867" y="1506"/>
                  </a:lnTo>
                  <a:lnTo>
                    <a:pt x="984" y="1460"/>
                  </a:lnTo>
                  <a:lnTo>
                    <a:pt x="1075" y="1388"/>
                  </a:lnTo>
                  <a:lnTo>
                    <a:pt x="1150" y="1297"/>
                  </a:lnTo>
                  <a:lnTo>
                    <a:pt x="1200" y="1206"/>
                  </a:lnTo>
                  <a:lnTo>
                    <a:pt x="1225" y="1107"/>
                  </a:lnTo>
                  <a:lnTo>
                    <a:pt x="1234" y="1079"/>
                  </a:lnTo>
                  <a:lnTo>
                    <a:pt x="1234" y="1061"/>
                  </a:lnTo>
                  <a:lnTo>
                    <a:pt x="1242" y="1043"/>
                  </a:lnTo>
                  <a:lnTo>
                    <a:pt x="1250" y="1034"/>
                  </a:lnTo>
                  <a:lnTo>
                    <a:pt x="1275" y="1034"/>
                  </a:lnTo>
                  <a:lnTo>
                    <a:pt x="1292" y="1043"/>
                  </a:lnTo>
                  <a:lnTo>
                    <a:pt x="1300" y="1052"/>
                  </a:lnTo>
                  <a:lnTo>
                    <a:pt x="1300" y="1070"/>
                  </a:lnTo>
                  <a:lnTo>
                    <a:pt x="1242" y="1524"/>
                  </a:lnTo>
                  <a:lnTo>
                    <a:pt x="1234" y="1551"/>
                  </a:lnTo>
                  <a:lnTo>
                    <a:pt x="1234" y="1569"/>
                  </a:lnTo>
                  <a:lnTo>
                    <a:pt x="1217" y="1587"/>
                  </a:lnTo>
                  <a:lnTo>
                    <a:pt x="25" y="1587"/>
                  </a:lnTo>
                  <a:lnTo>
                    <a:pt x="17" y="1578"/>
                  </a:lnTo>
                  <a:lnTo>
                    <a:pt x="0" y="1569"/>
                  </a:lnTo>
                  <a:lnTo>
                    <a:pt x="0" y="1533"/>
                  </a:lnTo>
                  <a:lnTo>
                    <a:pt x="8" y="1524"/>
                  </a:lnTo>
                  <a:lnTo>
                    <a:pt x="17" y="1506"/>
                  </a:lnTo>
                  <a:lnTo>
                    <a:pt x="817" y="82"/>
                  </a:lnTo>
                  <a:lnTo>
                    <a:pt x="575" y="82"/>
                  </a:lnTo>
                  <a:lnTo>
                    <a:pt x="492" y="100"/>
                  </a:lnTo>
                  <a:lnTo>
                    <a:pt x="392" y="127"/>
                  </a:lnTo>
                  <a:lnTo>
                    <a:pt x="300" y="172"/>
                  </a:lnTo>
                  <a:lnTo>
                    <a:pt x="217" y="236"/>
                  </a:lnTo>
                  <a:lnTo>
                    <a:pt x="175" y="308"/>
                  </a:lnTo>
                  <a:lnTo>
                    <a:pt x="150" y="372"/>
                  </a:lnTo>
                  <a:lnTo>
                    <a:pt x="142" y="417"/>
                  </a:lnTo>
                  <a:lnTo>
                    <a:pt x="133" y="435"/>
                  </a:lnTo>
                  <a:lnTo>
                    <a:pt x="125" y="444"/>
                  </a:lnTo>
                  <a:lnTo>
                    <a:pt x="108" y="453"/>
                  </a:lnTo>
                  <a:lnTo>
                    <a:pt x="100" y="453"/>
                  </a:lnTo>
                  <a:lnTo>
                    <a:pt x="83" y="444"/>
                  </a:lnTo>
                  <a:lnTo>
                    <a:pt x="67" y="426"/>
                  </a:lnTo>
                  <a:lnTo>
                    <a:pt x="67" y="408"/>
                  </a:lnTo>
                  <a:lnTo>
                    <a:pt x="75" y="381"/>
                  </a:lnTo>
                  <a:lnTo>
                    <a:pt x="108" y="63"/>
                  </a:lnTo>
                  <a:lnTo>
                    <a:pt x="117" y="36"/>
                  </a:lnTo>
                  <a:lnTo>
                    <a:pt x="117" y="18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>
              <a:off x="27400" y="3568"/>
              <a:ext cx="500" cy="23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0"/>
                </a:cxn>
                <a:cxn ang="0">
                  <a:pos x="50" y="9"/>
                </a:cxn>
                <a:cxn ang="0">
                  <a:pos x="92" y="54"/>
                </a:cxn>
                <a:cxn ang="0">
                  <a:pos x="158" y="108"/>
                </a:cxn>
                <a:cxn ang="0">
                  <a:pos x="225" y="199"/>
                </a:cxn>
                <a:cxn ang="0">
                  <a:pos x="292" y="308"/>
                </a:cxn>
                <a:cxn ang="0">
                  <a:pos x="358" y="435"/>
                </a:cxn>
                <a:cxn ang="0">
                  <a:pos x="433" y="635"/>
                </a:cxn>
                <a:cxn ang="0">
                  <a:pos x="475" y="825"/>
                </a:cxn>
                <a:cxn ang="0">
                  <a:pos x="492" y="1007"/>
                </a:cxn>
                <a:cxn ang="0">
                  <a:pos x="500" y="1161"/>
                </a:cxn>
                <a:cxn ang="0">
                  <a:pos x="492" y="1369"/>
                </a:cxn>
                <a:cxn ang="0">
                  <a:pos x="450" y="1614"/>
                </a:cxn>
                <a:cxn ang="0">
                  <a:pos x="367" y="1868"/>
                </a:cxn>
                <a:cxn ang="0">
                  <a:pos x="300" y="2004"/>
                </a:cxn>
                <a:cxn ang="0">
                  <a:pos x="225" y="2122"/>
                </a:cxn>
                <a:cxn ang="0">
                  <a:pos x="50" y="2313"/>
                </a:cxn>
                <a:cxn ang="0">
                  <a:pos x="25" y="2322"/>
                </a:cxn>
                <a:cxn ang="0">
                  <a:pos x="8" y="2322"/>
                </a:cxn>
                <a:cxn ang="0">
                  <a:pos x="0" y="2313"/>
                </a:cxn>
                <a:cxn ang="0">
                  <a:pos x="0" y="2295"/>
                </a:cxn>
                <a:cxn ang="0">
                  <a:pos x="8" y="2295"/>
                </a:cxn>
                <a:cxn ang="0">
                  <a:pos x="33" y="2267"/>
                </a:cxn>
                <a:cxn ang="0">
                  <a:pos x="150" y="2113"/>
                </a:cxn>
                <a:cxn ang="0">
                  <a:pos x="242" y="1941"/>
                </a:cxn>
                <a:cxn ang="0">
                  <a:pos x="308" y="1759"/>
                </a:cxn>
                <a:cxn ang="0">
                  <a:pos x="342" y="1569"/>
                </a:cxn>
                <a:cxn ang="0">
                  <a:pos x="367" y="1369"/>
                </a:cxn>
                <a:cxn ang="0">
                  <a:pos x="375" y="1170"/>
                </a:cxn>
                <a:cxn ang="0">
                  <a:pos x="358" y="889"/>
                </a:cxn>
                <a:cxn ang="0">
                  <a:pos x="317" y="644"/>
                </a:cxn>
                <a:cxn ang="0">
                  <a:pos x="250" y="417"/>
                </a:cxn>
                <a:cxn ang="0">
                  <a:pos x="158" y="235"/>
                </a:cxn>
                <a:cxn ang="0">
                  <a:pos x="42" y="81"/>
                </a:cxn>
                <a:cxn ang="0">
                  <a:pos x="8" y="45"/>
                </a:cxn>
                <a:cxn ang="0">
                  <a:pos x="8" y="36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0" h="2322">
                  <a:moveTo>
                    <a:pt x="8" y="0"/>
                  </a:moveTo>
                  <a:lnTo>
                    <a:pt x="25" y="0"/>
                  </a:lnTo>
                  <a:lnTo>
                    <a:pt x="50" y="9"/>
                  </a:lnTo>
                  <a:lnTo>
                    <a:pt x="92" y="54"/>
                  </a:lnTo>
                  <a:lnTo>
                    <a:pt x="158" y="108"/>
                  </a:lnTo>
                  <a:lnTo>
                    <a:pt x="225" y="199"/>
                  </a:lnTo>
                  <a:lnTo>
                    <a:pt x="292" y="308"/>
                  </a:lnTo>
                  <a:lnTo>
                    <a:pt x="358" y="435"/>
                  </a:lnTo>
                  <a:lnTo>
                    <a:pt x="433" y="635"/>
                  </a:lnTo>
                  <a:lnTo>
                    <a:pt x="475" y="825"/>
                  </a:lnTo>
                  <a:lnTo>
                    <a:pt x="492" y="1007"/>
                  </a:lnTo>
                  <a:lnTo>
                    <a:pt x="500" y="1161"/>
                  </a:lnTo>
                  <a:lnTo>
                    <a:pt x="492" y="1369"/>
                  </a:lnTo>
                  <a:lnTo>
                    <a:pt x="450" y="1614"/>
                  </a:lnTo>
                  <a:lnTo>
                    <a:pt x="367" y="1868"/>
                  </a:lnTo>
                  <a:lnTo>
                    <a:pt x="300" y="2004"/>
                  </a:lnTo>
                  <a:lnTo>
                    <a:pt x="225" y="2122"/>
                  </a:lnTo>
                  <a:lnTo>
                    <a:pt x="50" y="2313"/>
                  </a:lnTo>
                  <a:lnTo>
                    <a:pt x="25" y="2322"/>
                  </a:lnTo>
                  <a:lnTo>
                    <a:pt x="8" y="2322"/>
                  </a:lnTo>
                  <a:lnTo>
                    <a:pt x="0" y="2313"/>
                  </a:lnTo>
                  <a:lnTo>
                    <a:pt x="0" y="2295"/>
                  </a:lnTo>
                  <a:lnTo>
                    <a:pt x="8" y="2295"/>
                  </a:lnTo>
                  <a:lnTo>
                    <a:pt x="33" y="2267"/>
                  </a:lnTo>
                  <a:lnTo>
                    <a:pt x="150" y="2113"/>
                  </a:lnTo>
                  <a:lnTo>
                    <a:pt x="242" y="1941"/>
                  </a:lnTo>
                  <a:lnTo>
                    <a:pt x="308" y="1759"/>
                  </a:lnTo>
                  <a:lnTo>
                    <a:pt x="342" y="1569"/>
                  </a:lnTo>
                  <a:lnTo>
                    <a:pt x="367" y="1369"/>
                  </a:lnTo>
                  <a:lnTo>
                    <a:pt x="375" y="1170"/>
                  </a:lnTo>
                  <a:lnTo>
                    <a:pt x="358" y="889"/>
                  </a:lnTo>
                  <a:lnTo>
                    <a:pt x="317" y="644"/>
                  </a:lnTo>
                  <a:lnTo>
                    <a:pt x="250" y="417"/>
                  </a:lnTo>
                  <a:lnTo>
                    <a:pt x="158" y="235"/>
                  </a:lnTo>
                  <a:lnTo>
                    <a:pt x="42" y="81"/>
                  </a:lnTo>
                  <a:lnTo>
                    <a:pt x="8" y="45"/>
                  </a:lnTo>
                  <a:lnTo>
                    <a:pt x="8" y="36"/>
                  </a:lnTo>
                  <a:lnTo>
                    <a:pt x="0" y="27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05000" y="1066800"/>
            <a:ext cx="5257800" cy="1898807"/>
            <a:chOff x="1524000" y="1524000"/>
            <a:chExt cx="5257800" cy="1898807"/>
          </a:xfrm>
        </p:grpSpPr>
        <p:sp>
          <p:nvSpPr>
            <p:cNvPr id="172" name="TextBox 171"/>
            <p:cNvSpPr txBox="1"/>
            <p:nvPr/>
          </p:nvSpPr>
          <p:spPr>
            <a:xfrm>
              <a:off x="3124200" y="22098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j</a:t>
              </a:r>
              <a:endParaRPr lang="en-US" sz="2800" baseline="-25000" dirty="0"/>
            </a:p>
          </p:txBody>
        </p:sp>
        <p:sp>
          <p:nvSpPr>
            <p:cNvPr id="4158" name="Freeform 6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524000" y="1828800"/>
              <a:ext cx="381000" cy="447702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145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600200" y="2971800"/>
              <a:ext cx="457200" cy="451007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590800" y="27432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US" sz="28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048000" y="15240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r>
                <a:rPr lang="en-US" sz="2800" baseline="-25000" dirty="0" smtClean="0"/>
                <a:t>i</a:t>
              </a:r>
              <a:endParaRPr lang="en-US" sz="2800" baseline="-250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590800" y="1600200"/>
              <a:ext cx="4191000" cy="1676400"/>
              <a:chOff x="2057400" y="2819400"/>
              <a:chExt cx="4191000" cy="1676400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Oval 61"/>
            <p:cNvSpPr/>
            <p:nvPr/>
          </p:nvSpPr>
          <p:spPr>
            <a:xfrm>
              <a:off x="2971800" y="22098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2895600" y="3124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2895600" y="1600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85800" y="3276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JUSTIFY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BPS </a:t>
            </a:r>
            <a:r>
              <a:rPr lang="en-US" dirty="0" err="1" smtClean="0"/>
              <a:t>Degeneracies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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371600" y="1600200"/>
            <a:ext cx="1600201" cy="706221"/>
            <a:chOff x="743" y="1222"/>
            <a:chExt cx="5463" cy="2411"/>
          </a:xfrm>
          <a:solidFill>
            <a:srgbClr val="66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43" y="1939"/>
              <a:ext cx="1195" cy="1526"/>
            </a:xfrm>
            <a:custGeom>
              <a:avLst/>
              <a:gdLst/>
              <a:ahLst/>
              <a:cxnLst>
                <a:cxn ang="0">
                  <a:pos x="433" y="2"/>
                </a:cxn>
                <a:cxn ang="0">
                  <a:pos x="475" y="41"/>
                </a:cxn>
                <a:cxn ang="0">
                  <a:pos x="473" y="88"/>
                </a:cxn>
                <a:cxn ang="0">
                  <a:pos x="455" y="162"/>
                </a:cxn>
                <a:cxn ang="0">
                  <a:pos x="443" y="217"/>
                </a:cxn>
                <a:cxn ang="0">
                  <a:pos x="321" y="752"/>
                </a:cxn>
                <a:cxn ang="0">
                  <a:pos x="328" y="887"/>
                </a:cxn>
                <a:cxn ang="0">
                  <a:pos x="382" y="973"/>
                </a:cxn>
                <a:cxn ang="0">
                  <a:pos x="483" y="1004"/>
                </a:cxn>
                <a:cxn ang="0">
                  <a:pos x="602" y="971"/>
                </a:cxn>
                <a:cxn ang="0">
                  <a:pos x="693" y="898"/>
                </a:cxn>
                <a:cxn ang="0">
                  <a:pos x="749" y="820"/>
                </a:cxn>
                <a:cxn ang="0">
                  <a:pos x="771" y="767"/>
                </a:cxn>
                <a:cxn ang="0">
                  <a:pos x="804" y="638"/>
                </a:cxn>
                <a:cxn ang="0">
                  <a:pos x="932" y="110"/>
                </a:cxn>
                <a:cxn ang="0">
                  <a:pos x="968" y="46"/>
                </a:cxn>
                <a:cxn ang="0">
                  <a:pos x="1010" y="30"/>
                </a:cxn>
                <a:cxn ang="0">
                  <a:pos x="1054" y="41"/>
                </a:cxn>
                <a:cxn ang="0">
                  <a:pos x="1082" y="92"/>
                </a:cxn>
                <a:cxn ang="0">
                  <a:pos x="1073" y="142"/>
                </a:cxn>
                <a:cxn ang="0">
                  <a:pos x="1056" y="223"/>
                </a:cxn>
                <a:cxn ang="0">
                  <a:pos x="1038" y="296"/>
                </a:cxn>
                <a:cxn ang="0">
                  <a:pos x="1017" y="383"/>
                </a:cxn>
                <a:cxn ang="0">
                  <a:pos x="941" y="699"/>
                </a:cxn>
                <a:cxn ang="0">
                  <a:pos x="913" y="829"/>
                </a:cxn>
                <a:cxn ang="0">
                  <a:pos x="904" y="916"/>
                </a:cxn>
                <a:cxn ang="0">
                  <a:pos x="932" y="989"/>
                </a:cxn>
                <a:cxn ang="0">
                  <a:pos x="998" y="997"/>
                </a:cxn>
                <a:cxn ang="0">
                  <a:pos x="1064" y="931"/>
                </a:cxn>
                <a:cxn ang="0">
                  <a:pos x="1113" y="809"/>
                </a:cxn>
                <a:cxn ang="0">
                  <a:pos x="1145" y="693"/>
                </a:cxn>
                <a:cxn ang="0">
                  <a:pos x="1171" y="673"/>
                </a:cxn>
                <a:cxn ang="0">
                  <a:pos x="1190" y="681"/>
                </a:cxn>
                <a:cxn ang="0">
                  <a:pos x="1195" y="695"/>
                </a:cxn>
                <a:cxn ang="0">
                  <a:pos x="1187" y="738"/>
                </a:cxn>
                <a:cxn ang="0">
                  <a:pos x="1164" y="829"/>
                </a:cxn>
                <a:cxn ang="0">
                  <a:pos x="1129" y="925"/>
                </a:cxn>
                <a:cxn ang="0">
                  <a:pos x="1063" y="1015"/>
                </a:cxn>
                <a:cxn ang="0">
                  <a:pos x="967" y="1052"/>
                </a:cxn>
                <a:cxn ang="0">
                  <a:pos x="853" y="1019"/>
                </a:cxn>
                <a:cxn ang="0">
                  <a:pos x="780" y="927"/>
                </a:cxn>
                <a:cxn ang="0">
                  <a:pos x="703" y="956"/>
                </a:cxn>
                <a:cxn ang="0">
                  <a:pos x="607" y="1023"/>
                </a:cxn>
                <a:cxn ang="0">
                  <a:pos x="475" y="1052"/>
                </a:cxn>
                <a:cxn ang="0">
                  <a:pos x="377" y="1039"/>
                </a:cxn>
                <a:cxn ang="0">
                  <a:pos x="260" y="978"/>
                </a:cxn>
                <a:cxn ang="0">
                  <a:pos x="204" y="1221"/>
                </a:cxn>
                <a:cxn ang="0">
                  <a:pos x="167" y="1376"/>
                </a:cxn>
                <a:cxn ang="0">
                  <a:pos x="146" y="1457"/>
                </a:cxn>
                <a:cxn ang="0">
                  <a:pos x="134" y="1486"/>
                </a:cxn>
                <a:cxn ang="0">
                  <a:pos x="87" y="1523"/>
                </a:cxn>
                <a:cxn ang="0">
                  <a:pos x="24" y="1515"/>
                </a:cxn>
                <a:cxn ang="0">
                  <a:pos x="0" y="1464"/>
                </a:cxn>
                <a:cxn ang="0">
                  <a:pos x="7" y="1427"/>
                </a:cxn>
                <a:cxn ang="0">
                  <a:pos x="344" y="37"/>
                </a:cxn>
                <a:cxn ang="0">
                  <a:pos x="386" y="6"/>
                </a:cxn>
              </a:cxnLst>
              <a:rect l="0" t="0" r="r" b="b"/>
              <a:pathLst>
                <a:path w="1195" h="1526">
                  <a:moveTo>
                    <a:pt x="406" y="0"/>
                  </a:moveTo>
                  <a:lnTo>
                    <a:pt x="412" y="0"/>
                  </a:lnTo>
                  <a:lnTo>
                    <a:pt x="433" y="2"/>
                  </a:lnTo>
                  <a:lnTo>
                    <a:pt x="452" y="11"/>
                  </a:lnTo>
                  <a:lnTo>
                    <a:pt x="466" y="24"/>
                  </a:lnTo>
                  <a:lnTo>
                    <a:pt x="475" y="41"/>
                  </a:lnTo>
                  <a:lnTo>
                    <a:pt x="478" y="63"/>
                  </a:lnTo>
                  <a:lnTo>
                    <a:pt x="476" y="72"/>
                  </a:lnTo>
                  <a:lnTo>
                    <a:pt x="473" y="88"/>
                  </a:lnTo>
                  <a:lnTo>
                    <a:pt x="468" y="110"/>
                  </a:lnTo>
                  <a:lnTo>
                    <a:pt x="461" y="134"/>
                  </a:lnTo>
                  <a:lnTo>
                    <a:pt x="455" y="162"/>
                  </a:lnTo>
                  <a:lnTo>
                    <a:pt x="448" y="188"/>
                  </a:lnTo>
                  <a:lnTo>
                    <a:pt x="443" y="212"/>
                  </a:lnTo>
                  <a:lnTo>
                    <a:pt x="443" y="217"/>
                  </a:lnTo>
                  <a:lnTo>
                    <a:pt x="349" y="607"/>
                  </a:lnTo>
                  <a:lnTo>
                    <a:pt x="328" y="703"/>
                  </a:lnTo>
                  <a:lnTo>
                    <a:pt x="321" y="752"/>
                  </a:lnTo>
                  <a:lnTo>
                    <a:pt x="317" y="804"/>
                  </a:lnTo>
                  <a:lnTo>
                    <a:pt x="319" y="848"/>
                  </a:lnTo>
                  <a:lnTo>
                    <a:pt x="328" y="887"/>
                  </a:lnTo>
                  <a:lnTo>
                    <a:pt x="340" y="921"/>
                  </a:lnTo>
                  <a:lnTo>
                    <a:pt x="359" y="951"/>
                  </a:lnTo>
                  <a:lnTo>
                    <a:pt x="382" y="973"/>
                  </a:lnTo>
                  <a:lnTo>
                    <a:pt x="412" y="989"/>
                  </a:lnTo>
                  <a:lnTo>
                    <a:pt x="445" y="1001"/>
                  </a:lnTo>
                  <a:lnTo>
                    <a:pt x="483" y="1004"/>
                  </a:lnTo>
                  <a:lnTo>
                    <a:pt x="527" y="1001"/>
                  </a:lnTo>
                  <a:lnTo>
                    <a:pt x="565" y="988"/>
                  </a:lnTo>
                  <a:lnTo>
                    <a:pt x="602" y="971"/>
                  </a:lnTo>
                  <a:lnTo>
                    <a:pt x="637" y="949"/>
                  </a:lnTo>
                  <a:lnTo>
                    <a:pt x="667" y="923"/>
                  </a:lnTo>
                  <a:lnTo>
                    <a:pt x="693" y="898"/>
                  </a:lnTo>
                  <a:lnTo>
                    <a:pt x="715" y="870"/>
                  </a:lnTo>
                  <a:lnTo>
                    <a:pt x="733" y="844"/>
                  </a:lnTo>
                  <a:lnTo>
                    <a:pt x="749" y="820"/>
                  </a:lnTo>
                  <a:lnTo>
                    <a:pt x="759" y="802"/>
                  </a:lnTo>
                  <a:lnTo>
                    <a:pt x="766" y="789"/>
                  </a:lnTo>
                  <a:lnTo>
                    <a:pt x="771" y="767"/>
                  </a:lnTo>
                  <a:lnTo>
                    <a:pt x="778" y="745"/>
                  </a:lnTo>
                  <a:lnTo>
                    <a:pt x="794" y="679"/>
                  </a:lnTo>
                  <a:lnTo>
                    <a:pt x="804" y="638"/>
                  </a:lnTo>
                  <a:lnTo>
                    <a:pt x="815" y="592"/>
                  </a:lnTo>
                  <a:lnTo>
                    <a:pt x="827" y="544"/>
                  </a:lnTo>
                  <a:lnTo>
                    <a:pt x="932" y="110"/>
                  </a:lnTo>
                  <a:lnTo>
                    <a:pt x="941" y="81"/>
                  </a:lnTo>
                  <a:lnTo>
                    <a:pt x="955" y="61"/>
                  </a:lnTo>
                  <a:lnTo>
                    <a:pt x="968" y="46"/>
                  </a:lnTo>
                  <a:lnTo>
                    <a:pt x="984" y="37"/>
                  </a:lnTo>
                  <a:lnTo>
                    <a:pt x="998" y="31"/>
                  </a:lnTo>
                  <a:lnTo>
                    <a:pt x="1010" y="30"/>
                  </a:lnTo>
                  <a:lnTo>
                    <a:pt x="1019" y="30"/>
                  </a:lnTo>
                  <a:lnTo>
                    <a:pt x="1038" y="31"/>
                  </a:lnTo>
                  <a:lnTo>
                    <a:pt x="1054" y="41"/>
                  </a:lnTo>
                  <a:lnTo>
                    <a:pt x="1070" y="53"/>
                  </a:lnTo>
                  <a:lnTo>
                    <a:pt x="1078" y="70"/>
                  </a:lnTo>
                  <a:lnTo>
                    <a:pt x="1082" y="92"/>
                  </a:lnTo>
                  <a:lnTo>
                    <a:pt x="1080" y="103"/>
                  </a:lnTo>
                  <a:lnTo>
                    <a:pt x="1077" y="120"/>
                  </a:lnTo>
                  <a:lnTo>
                    <a:pt x="1073" y="142"/>
                  </a:lnTo>
                  <a:lnTo>
                    <a:pt x="1068" y="168"/>
                  </a:lnTo>
                  <a:lnTo>
                    <a:pt x="1061" y="195"/>
                  </a:lnTo>
                  <a:lnTo>
                    <a:pt x="1056" y="223"/>
                  </a:lnTo>
                  <a:lnTo>
                    <a:pt x="1051" y="248"/>
                  </a:lnTo>
                  <a:lnTo>
                    <a:pt x="1045" y="269"/>
                  </a:lnTo>
                  <a:lnTo>
                    <a:pt x="1038" y="296"/>
                  </a:lnTo>
                  <a:lnTo>
                    <a:pt x="1030" y="326"/>
                  </a:lnTo>
                  <a:lnTo>
                    <a:pt x="1023" y="355"/>
                  </a:lnTo>
                  <a:lnTo>
                    <a:pt x="1017" y="383"/>
                  </a:lnTo>
                  <a:lnTo>
                    <a:pt x="1012" y="405"/>
                  </a:lnTo>
                  <a:lnTo>
                    <a:pt x="949" y="657"/>
                  </a:lnTo>
                  <a:lnTo>
                    <a:pt x="941" y="699"/>
                  </a:lnTo>
                  <a:lnTo>
                    <a:pt x="930" y="743"/>
                  </a:lnTo>
                  <a:lnTo>
                    <a:pt x="920" y="789"/>
                  </a:lnTo>
                  <a:lnTo>
                    <a:pt x="913" y="829"/>
                  </a:lnTo>
                  <a:lnTo>
                    <a:pt x="906" y="868"/>
                  </a:lnTo>
                  <a:lnTo>
                    <a:pt x="904" y="898"/>
                  </a:lnTo>
                  <a:lnTo>
                    <a:pt x="904" y="916"/>
                  </a:lnTo>
                  <a:lnTo>
                    <a:pt x="911" y="956"/>
                  </a:lnTo>
                  <a:lnTo>
                    <a:pt x="920" y="975"/>
                  </a:lnTo>
                  <a:lnTo>
                    <a:pt x="932" y="989"/>
                  </a:lnTo>
                  <a:lnTo>
                    <a:pt x="948" y="999"/>
                  </a:lnTo>
                  <a:lnTo>
                    <a:pt x="970" y="1002"/>
                  </a:lnTo>
                  <a:lnTo>
                    <a:pt x="998" y="997"/>
                  </a:lnTo>
                  <a:lnTo>
                    <a:pt x="1023" y="984"/>
                  </a:lnTo>
                  <a:lnTo>
                    <a:pt x="1045" y="960"/>
                  </a:lnTo>
                  <a:lnTo>
                    <a:pt x="1064" y="931"/>
                  </a:lnTo>
                  <a:lnTo>
                    <a:pt x="1082" y="896"/>
                  </a:lnTo>
                  <a:lnTo>
                    <a:pt x="1098" y="855"/>
                  </a:lnTo>
                  <a:lnTo>
                    <a:pt x="1113" y="809"/>
                  </a:lnTo>
                  <a:lnTo>
                    <a:pt x="1127" y="763"/>
                  </a:lnTo>
                  <a:lnTo>
                    <a:pt x="1140" y="714"/>
                  </a:lnTo>
                  <a:lnTo>
                    <a:pt x="1145" y="693"/>
                  </a:lnTo>
                  <a:lnTo>
                    <a:pt x="1148" y="681"/>
                  </a:lnTo>
                  <a:lnTo>
                    <a:pt x="1157" y="675"/>
                  </a:lnTo>
                  <a:lnTo>
                    <a:pt x="1171" y="673"/>
                  </a:lnTo>
                  <a:lnTo>
                    <a:pt x="1180" y="673"/>
                  </a:lnTo>
                  <a:lnTo>
                    <a:pt x="1187" y="677"/>
                  </a:lnTo>
                  <a:lnTo>
                    <a:pt x="1190" y="681"/>
                  </a:lnTo>
                  <a:lnTo>
                    <a:pt x="1192" y="684"/>
                  </a:lnTo>
                  <a:lnTo>
                    <a:pt x="1195" y="688"/>
                  </a:lnTo>
                  <a:lnTo>
                    <a:pt x="1195" y="695"/>
                  </a:lnTo>
                  <a:lnTo>
                    <a:pt x="1194" y="701"/>
                  </a:lnTo>
                  <a:lnTo>
                    <a:pt x="1192" y="715"/>
                  </a:lnTo>
                  <a:lnTo>
                    <a:pt x="1187" y="738"/>
                  </a:lnTo>
                  <a:lnTo>
                    <a:pt x="1180" y="765"/>
                  </a:lnTo>
                  <a:lnTo>
                    <a:pt x="1173" y="796"/>
                  </a:lnTo>
                  <a:lnTo>
                    <a:pt x="1164" y="829"/>
                  </a:lnTo>
                  <a:lnTo>
                    <a:pt x="1154" y="863"/>
                  </a:lnTo>
                  <a:lnTo>
                    <a:pt x="1141" y="896"/>
                  </a:lnTo>
                  <a:lnTo>
                    <a:pt x="1129" y="925"/>
                  </a:lnTo>
                  <a:lnTo>
                    <a:pt x="1110" y="960"/>
                  </a:lnTo>
                  <a:lnTo>
                    <a:pt x="1089" y="989"/>
                  </a:lnTo>
                  <a:lnTo>
                    <a:pt x="1063" y="1015"/>
                  </a:lnTo>
                  <a:lnTo>
                    <a:pt x="1035" y="1035"/>
                  </a:lnTo>
                  <a:lnTo>
                    <a:pt x="1003" y="1048"/>
                  </a:lnTo>
                  <a:lnTo>
                    <a:pt x="967" y="1052"/>
                  </a:lnTo>
                  <a:lnTo>
                    <a:pt x="927" y="1048"/>
                  </a:lnTo>
                  <a:lnTo>
                    <a:pt x="888" y="1037"/>
                  </a:lnTo>
                  <a:lnTo>
                    <a:pt x="853" y="1019"/>
                  </a:lnTo>
                  <a:lnTo>
                    <a:pt x="824" y="993"/>
                  </a:lnTo>
                  <a:lnTo>
                    <a:pt x="799" y="964"/>
                  </a:lnTo>
                  <a:lnTo>
                    <a:pt x="780" y="927"/>
                  </a:lnTo>
                  <a:lnTo>
                    <a:pt x="770" y="885"/>
                  </a:lnTo>
                  <a:lnTo>
                    <a:pt x="750" y="907"/>
                  </a:lnTo>
                  <a:lnTo>
                    <a:pt x="703" y="956"/>
                  </a:lnTo>
                  <a:lnTo>
                    <a:pt x="675" y="980"/>
                  </a:lnTo>
                  <a:lnTo>
                    <a:pt x="644" y="1002"/>
                  </a:lnTo>
                  <a:lnTo>
                    <a:pt x="607" y="1023"/>
                  </a:lnTo>
                  <a:lnTo>
                    <a:pt x="569" y="1037"/>
                  </a:lnTo>
                  <a:lnTo>
                    <a:pt x="523" y="1048"/>
                  </a:lnTo>
                  <a:lnTo>
                    <a:pt x="475" y="1052"/>
                  </a:lnTo>
                  <a:lnTo>
                    <a:pt x="448" y="1050"/>
                  </a:lnTo>
                  <a:lnTo>
                    <a:pt x="415" y="1046"/>
                  </a:lnTo>
                  <a:lnTo>
                    <a:pt x="377" y="1039"/>
                  </a:lnTo>
                  <a:lnTo>
                    <a:pt x="338" y="1024"/>
                  </a:lnTo>
                  <a:lnTo>
                    <a:pt x="298" y="1006"/>
                  </a:lnTo>
                  <a:lnTo>
                    <a:pt x="260" y="978"/>
                  </a:lnTo>
                  <a:lnTo>
                    <a:pt x="239" y="1070"/>
                  </a:lnTo>
                  <a:lnTo>
                    <a:pt x="220" y="1151"/>
                  </a:lnTo>
                  <a:lnTo>
                    <a:pt x="204" y="1221"/>
                  </a:lnTo>
                  <a:lnTo>
                    <a:pt x="190" y="1282"/>
                  </a:lnTo>
                  <a:lnTo>
                    <a:pt x="178" y="1333"/>
                  </a:lnTo>
                  <a:lnTo>
                    <a:pt x="167" y="1376"/>
                  </a:lnTo>
                  <a:lnTo>
                    <a:pt x="160" y="1409"/>
                  </a:lnTo>
                  <a:lnTo>
                    <a:pt x="153" y="1436"/>
                  </a:lnTo>
                  <a:lnTo>
                    <a:pt x="146" y="1457"/>
                  </a:lnTo>
                  <a:lnTo>
                    <a:pt x="143" y="1469"/>
                  </a:lnTo>
                  <a:lnTo>
                    <a:pt x="139" y="1479"/>
                  </a:lnTo>
                  <a:lnTo>
                    <a:pt x="134" y="1486"/>
                  </a:lnTo>
                  <a:lnTo>
                    <a:pt x="124" y="1499"/>
                  </a:lnTo>
                  <a:lnTo>
                    <a:pt x="108" y="1512"/>
                  </a:lnTo>
                  <a:lnTo>
                    <a:pt x="87" y="1523"/>
                  </a:lnTo>
                  <a:lnTo>
                    <a:pt x="63" y="1526"/>
                  </a:lnTo>
                  <a:lnTo>
                    <a:pt x="42" y="1523"/>
                  </a:lnTo>
                  <a:lnTo>
                    <a:pt x="24" y="1515"/>
                  </a:lnTo>
                  <a:lnTo>
                    <a:pt x="10" y="1503"/>
                  </a:lnTo>
                  <a:lnTo>
                    <a:pt x="3" y="1484"/>
                  </a:lnTo>
                  <a:lnTo>
                    <a:pt x="0" y="1464"/>
                  </a:lnTo>
                  <a:lnTo>
                    <a:pt x="0" y="1455"/>
                  </a:lnTo>
                  <a:lnTo>
                    <a:pt x="3" y="1446"/>
                  </a:lnTo>
                  <a:lnTo>
                    <a:pt x="7" y="1427"/>
                  </a:lnTo>
                  <a:lnTo>
                    <a:pt x="324" y="85"/>
                  </a:lnTo>
                  <a:lnTo>
                    <a:pt x="333" y="57"/>
                  </a:lnTo>
                  <a:lnTo>
                    <a:pt x="344" y="37"/>
                  </a:lnTo>
                  <a:lnTo>
                    <a:pt x="358" y="22"/>
                  </a:lnTo>
                  <a:lnTo>
                    <a:pt x="372" y="11"/>
                  </a:lnTo>
                  <a:lnTo>
                    <a:pt x="386" y="6"/>
                  </a:lnTo>
                  <a:lnTo>
                    <a:pt x="398" y="2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225" y="1222"/>
              <a:ext cx="511" cy="2321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506" y="7"/>
                </a:cxn>
                <a:cxn ang="0">
                  <a:pos x="511" y="18"/>
                </a:cxn>
                <a:cxn ang="0">
                  <a:pos x="509" y="33"/>
                </a:cxn>
                <a:cxn ang="0">
                  <a:pos x="495" y="50"/>
                </a:cxn>
                <a:cxn ang="0">
                  <a:pos x="417" y="138"/>
                </a:cxn>
                <a:cxn ang="0">
                  <a:pos x="310" y="300"/>
                </a:cxn>
                <a:cxn ang="0">
                  <a:pos x="234" y="476"/>
                </a:cxn>
                <a:cxn ang="0">
                  <a:pos x="178" y="664"/>
                </a:cxn>
                <a:cxn ang="0">
                  <a:pos x="145" y="859"/>
                </a:cxn>
                <a:cxn ang="0">
                  <a:pos x="129" y="1059"/>
                </a:cxn>
                <a:cxn ang="0">
                  <a:pos x="129" y="1243"/>
                </a:cxn>
                <a:cxn ang="0">
                  <a:pos x="139" y="1416"/>
                </a:cxn>
                <a:cxn ang="0">
                  <a:pos x="165" y="1592"/>
                </a:cxn>
                <a:cxn ang="0">
                  <a:pos x="209" y="1769"/>
                </a:cxn>
                <a:cxn ang="0">
                  <a:pos x="272" y="1940"/>
                </a:cxn>
                <a:cxn ang="0">
                  <a:pos x="359" y="2102"/>
                </a:cxn>
                <a:cxn ang="0">
                  <a:pos x="473" y="2247"/>
                </a:cxn>
                <a:cxn ang="0">
                  <a:pos x="506" y="2284"/>
                </a:cxn>
                <a:cxn ang="0">
                  <a:pos x="511" y="2295"/>
                </a:cxn>
                <a:cxn ang="0">
                  <a:pos x="508" y="2312"/>
                </a:cxn>
                <a:cxn ang="0">
                  <a:pos x="499" y="2319"/>
                </a:cxn>
                <a:cxn ang="0">
                  <a:pos x="487" y="2321"/>
                </a:cxn>
                <a:cxn ang="0">
                  <a:pos x="464" y="2308"/>
                </a:cxn>
                <a:cxn ang="0">
                  <a:pos x="419" y="2271"/>
                </a:cxn>
                <a:cxn ang="0">
                  <a:pos x="358" y="2210"/>
                </a:cxn>
                <a:cxn ang="0">
                  <a:pos x="288" y="2124"/>
                </a:cxn>
                <a:cxn ang="0">
                  <a:pos x="214" y="2015"/>
                </a:cxn>
                <a:cxn ang="0">
                  <a:pos x="145" y="1883"/>
                </a:cxn>
                <a:cxn ang="0">
                  <a:pos x="71" y="1686"/>
                </a:cxn>
                <a:cxn ang="0">
                  <a:pos x="28" y="1493"/>
                </a:cxn>
                <a:cxn ang="0">
                  <a:pos x="5" y="1313"/>
                </a:cxn>
                <a:cxn ang="0">
                  <a:pos x="0" y="1160"/>
                </a:cxn>
                <a:cxn ang="0">
                  <a:pos x="8" y="980"/>
                </a:cxn>
                <a:cxn ang="0">
                  <a:pos x="36" y="778"/>
                </a:cxn>
                <a:cxn ang="0">
                  <a:pos x="96" y="563"/>
                </a:cxn>
                <a:cxn ang="0">
                  <a:pos x="171" y="381"/>
                </a:cxn>
                <a:cxn ang="0">
                  <a:pos x="244" y="257"/>
                </a:cxn>
                <a:cxn ang="0">
                  <a:pos x="317" y="156"/>
                </a:cxn>
                <a:cxn ang="0">
                  <a:pos x="385" y="81"/>
                </a:cxn>
                <a:cxn ang="0">
                  <a:pos x="441" y="29"/>
                </a:cxn>
                <a:cxn ang="0">
                  <a:pos x="478" y="4"/>
                </a:cxn>
              </a:cxnLst>
              <a:rect l="0" t="0" r="r" b="b"/>
              <a:pathLst>
                <a:path w="511" h="2321">
                  <a:moveTo>
                    <a:pt x="487" y="0"/>
                  </a:moveTo>
                  <a:lnTo>
                    <a:pt x="492" y="0"/>
                  </a:lnTo>
                  <a:lnTo>
                    <a:pt x="502" y="4"/>
                  </a:lnTo>
                  <a:lnTo>
                    <a:pt x="506" y="7"/>
                  </a:lnTo>
                  <a:lnTo>
                    <a:pt x="509" y="13"/>
                  </a:lnTo>
                  <a:lnTo>
                    <a:pt x="511" y="18"/>
                  </a:lnTo>
                  <a:lnTo>
                    <a:pt x="511" y="29"/>
                  </a:lnTo>
                  <a:lnTo>
                    <a:pt x="509" y="33"/>
                  </a:lnTo>
                  <a:lnTo>
                    <a:pt x="504" y="39"/>
                  </a:lnTo>
                  <a:lnTo>
                    <a:pt x="495" y="50"/>
                  </a:lnTo>
                  <a:lnTo>
                    <a:pt x="480" y="62"/>
                  </a:lnTo>
                  <a:lnTo>
                    <a:pt x="417" y="138"/>
                  </a:lnTo>
                  <a:lnTo>
                    <a:pt x="361" y="217"/>
                  </a:lnTo>
                  <a:lnTo>
                    <a:pt x="310" y="300"/>
                  </a:lnTo>
                  <a:lnTo>
                    <a:pt x="268" y="388"/>
                  </a:lnTo>
                  <a:lnTo>
                    <a:pt x="234" y="476"/>
                  </a:lnTo>
                  <a:lnTo>
                    <a:pt x="202" y="570"/>
                  </a:lnTo>
                  <a:lnTo>
                    <a:pt x="178" y="664"/>
                  </a:lnTo>
                  <a:lnTo>
                    <a:pt x="159" y="761"/>
                  </a:lnTo>
                  <a:lnTo>
                    <a:pt x="145" y="859"/>
                  </a:lnTo>
                  <a:lnTo>
                    <a:pt x="134" y="958"/>
                  </a:lnTo>
                  <a:lnTo>
                    <a:pt x="129" y="1059"/>
                  </a:lnTo>
                  <a:lnTo>
                    <a:pt x="127" y="1160"/>
                  </a:lnTo>
                  <a:lnTo>
                    <a:pt x="129" y="1243"/>
                  </a:lnTo>
                  <a:lnTo>
                    <a:pt x="132" y="1328"/>
                  </a:lnTo>
                  <a:lnTo>
                    <a:pt x="139" y="1416"/>
                  </a:lnTo>
                  <a:lnTo>
                    <a:pt x="150" y="1504"/>
                  </a:lnTo>
                  <a:lnTo>
                    <a:pt x="165" y="1592"/>
                  </a:lnTo>
                  <a:lnTo>
                    <a:pt x="185" y="1681"/>
                  </a:lnTo>
                  <a:lnTo>
                    <a:pt x="209" y="1769"/>
                  </a:lnTo>
                  <a:lnTo>
                    <a:pt x="237" y="1855"/>
                  </a:lnTo>
                  <a:lnTo>
                    <a:pt x="272" y="1940"/>
                  </a:lnTo>
                  <a:lnTo>
                    <a:pt x="312" y="2023"/>
                  </a:lnTo>
                  <a:lnTo>
                    <a:pt x="359" y="2102"/>
                  </a:lnTo>
                  <a:lnTo>
                    <a:pt x="412" y="2177"/>
                  </a:lnTo>
                  <a:lnTo>
                    <a:pt x="473" y="2247"/>
                  </a:lnTo>
                  <a:lnTo>
                    <a:pt x="499" y="2275"/>
                  </a:lnTo>
                  <a:lnTo>
                    <a:pt x="506" y="2284"/>
                  </a:lnTo>
                  <a:lnTo>
                    <a:pt x="509" y="2289"/>
                  </a:lnTo>
                  <a:lnTo>
                    <a:pt x="511" y="2295"/>
                  </a:lnTo>
                  <a:lnTo>
                    <a:pt x="511" y="2306"/>
                  </a:lnTo>
                  <a:lnTo>
                    <a:pt x="508" y="2312"/>
                  </a:lnTo>
                  <a:lnTo>
                    <a:pt x="504" y="2315"/>
                  </a:lnTo>
                  <a:lnTo>
                    <a:pt x="499" y="2319"/>
                  </a:lnTo>
                  <a:lnTo>
                    <a:pt x="494" y="2321"/>
                  </a:lnTo>
                  <a:lnTo>
                    <a:pt x="487" y="2321"/>
                  </a:lnTo>
                  <a:lnTo>
                    <a:pt x="478" y="2317"/>
                  </a:lnTo>
                  <a:lnTo>
                    <a:pt x="464" y="2308"/>
                  </a:lnTo>
                  <a:lnTo>
                    <a:pt x="443" y="2293"/>
                  </a:lnTo>
                  <a:lnTo>
                    <a:pt x="419" y="2271"/>
                  </a:lnTo>
                  <a:lnTo>
                    <a:pt x="389" y="2243"/>
                  </a:lnTo>
                  <a:lnTo>
                    <a:pt x="358" y="2210"/>
                  </a:lnTo>
                  <a:lnTo>
                    <a:pt x="323" y="2170"/>
                  </a:lnTo>
                  <a:lnTo>
                    <a:pt x="288" y="2124"/>
                  </a:lnTo>
                  <a:lnTo>
                    <a:pt x="251" y="2072"/>
                  </a:lnTo>
                  <a:lnTo>
                    <a:pt x="214" y="2015"/>
                  </a:lnTo>
                  <a:lnTo>
                    <a:pt x="178" y="1953"/>
                  </a:lnTo>
                  <a:lnTo>
                    <a:pt x="145" y="1883"/>
                  </a:lnTo>
                  <a:lnTo>
                    <a:pt x="104" y="1786"/>
                  </a:lnTo>
                  <a:lnTo>
                    <a:pt x="71" y="1686"/>
                  </a:lnTo>
                  <a:lnTo>
                    <a:pt x="45" y="1589"/>
                  </a:lnTo>
                  <a:lnTo>
                    <a:pt x="28" y="1493"/>
                  </a:lnTo>
                  <a:lnTo>
                    <a:pt x="14" y="1401"/>
                  </a:lnTo>
                  <a:lnTo>
                    <a:pt x="5" y="1313"/>
                  </a:lnTo>
                  <a:lnTo>
                    <a:pt x="1" y="1234"/>
                  </a:lnTo>
                  <a:lnTo>
                    <a:pt x="0" y="1160"/>
                  </a:lnTo>
                  <a:lnTo>
                    <a:pt x="1" y="1074"/>
                  </a:lnTo>
                  <a:lnTo>
                    <a:pt x="8" y="980"/>
                  </a:lnTo>
                  <a:lnTo>
                    <a:pt x="19" y="881"/>
                  </a:lnTo>
                  <a:lnTo>
                    <a:pt x="36" y="778"/>
                  </a:lnTo>
                  <a:lnTo>
                    <a:pt x="63" y="671"/>
                  </a:lnTo>
                  <a:lnTo>
                    <a:pt x="96" y="563"/>
                  </a:lnTo>
                  <a:lnTo>
                    <a:pt x="138" y="452"/>
                  </a:lnTo>
                  <a:lnTo>
                    <a:pt x="171" y="381"/>
                  </a:lnTo>
                  <a:lnTo>
                    <a:pt x="207" y="316"/>
                  </a:lnTo>
                  <a:lnTo>
                    <a:pt x="244" y="257"/>
                  </a:lnTo>
                  <a:lnTo>
                    <a:pt x="282" y="204"/>
                  </a:lnTo>
                  <a:lnTo>
                    <a:pt x="317" y="156"/>
                  </a:lnTo>
                  <a:lnTo>
                    <a:pt x="354" y="116"/>
                  </a:lnTo>
                  <a:lnTo>
                    <a:pt x="385" y="81"/>
                  </a:lnTo>
                  <a:lnTo>
                    <a:pt x="415" y="51"/>
                  </a:lnTo>
                  <a:lnTo>
                    <a:pt x="441" y="29"/>
                  </a:lnTo>
                  <a:lnTo>
                    <a:pt x="462" y="13"/>
                  </a:lnTo>
                  <a:lnTo>
                    <a:pt x="478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891" y="1939"/>
              <a:ext cx="1163" cy="1525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632" y="90"/>
                </a:cxn>
                <a:cxn ang="0">
                  <a:pos x="706" y="210"/>
                </a:cxn>
                <a:cxn ang="0">
                  <a:pos x="775" y="416"/>
                </a:cxn>
                <a:cxn ang="0">
                  <a:pos x="810" y="607"/>
                </a:cxn>
                <a:cxn ang="0">
                  <a:pos x="816" y="730"/>
                </a:cxn>
                <a:cxn ang="0">
                  <a:pos x="1027" y="208"/>
                </a:cxn>
                <a:cxn ang="0">
                  <a:pos x="1121" y="28"/>
                </a:cxn>
                <a:cxn ang="0">
                  <a:pos x="1145" y="28"/>
                </a:cxn>
                <a:cxn ang="0">
                  <a:pos x="1163" y="48"/>
                </a:cxn>
                <a:cxn ang="0">
                  <a:pos x="1147" y="87"/>
                </a:cxn>
                <a:cxn ang="0">
                  <a:pos x="1093" y="199"/>
                </a:cxn>
                <a:cxn ang="0">
                  <a:pos x="997" y="418"/>
                </a:cxn>
                <a:cxn ang="0">
                  <a:pos x="899" y="664"/>
                </a:cxn>
                <a:cxn ang="0">
                  <a:pos x="821" y="894"/>
                </a:cxn>
                <a:cxn ang="0">
                  <a:pos x="798" y="1021"/>
                </a:cxn>
                <a:cxn ang="0">
                  <a:pos x="772" y="1170"/>
                </a:cxn>
                <a:cxn ang="0">
                  <a:pos x="720" y="1387"/>
                </a:cxn>
                <a:cxn ang="0">
                  <a:pos x="686" y="1488"/>
                </a:cxn>
                <a:cxn ang="0">
                  <a:pos x="650" y="1525"/>
                </a:cxn>
                <a:cxn ang="0">
                  <a:pos x="624" y="1499"/>
                </a:cxn>
                <a:cxn ang="0">
                  <a:pos x="627" y="1429"/>
                </a:cxn>
                <a:cxn ang="0">
                  <a:pos x="655" y="1298"/>
                </a:cxn>
                <a:cxn ang="0">
                  <a:pos x="693" y="1137"/>
                </a:cxn>
                <a:cxn ang="0">
                  <a:pos x="735" y="984"/>
                </a:cxn>
                <a:cxn ang="0">
                  <a:pos x="753" y="918"/>
                </a:cxn>
                <a:cxn ang="0">
                  <a:pos x="763" y="809"/>
                </a:cxn>
                <a:cxn ang="0">
                  <a:pos x="760" y="647"/>
                </a:cxn>
                <a:cxn ang="0">
                  <a:pos x="744" y="521"/>
                </a:cxn>
                <a:cxn ang="0">
                  <a:pos x="707" y="392"/>
                </a:cxn>
                <a:cxn ang="0">
                  <a:pos x="644" y="280"/>
                </a:cxn>
                <a:cxn ang="0">
                  <a:pos x="545" y="199"/>
                </a:cxn>
                <a:cxn ang="0">
                  <a:pos x="404" y="168"/>
                </a:cxn>
                <a:cxn ang="0">
                  <a:pos x="339" y="173"/>
                </a:cxn>
                <a:cxn ang="0">
                  <a:pos x="252" y="201"/>
                </a:cxn>
                <a:cxn ang="0">
                  <a:pos x="158" y="267"/>
                </a:cxn>
                <a:cxn ang="0">
                  <a:pos x="76" y="385"/>
                </a:cxn>
                <a:cxn ang="0">
                  <a:pos x="46" y="449"/>
                </a:cxn>
                <a:cxn ang="0">
                  <a:pos x="9" y="443"/>
                </a:cxn>
                <a:cxn ang="0">
                  <a:pos x="2" y="405"/>
                </a:cxn>
                <a:cxn ang="0">
                  <a:pos x="34" y="318"/>
                </a:cxn>
                <a:cxn ang="0">
                  <a:pos x="98" y="204"/>
                </a:cxn>
                <a:cxn ang="0">
                  <a:pos x="198" y="94"/>
                </a:cxn>
                <a:cxn ang="0">
                  <a:pos x="329" y="17"/>
                </a:cxn>
              </a:cxnLst>
              <a:rect l="0" t="0" r="r" b="b"/>
              <a:pathLst>
                <a:path w="1163" h="1525">
                  <a:moveTo>
                    <a:pt x="433" y="0"/>
                  </a:moveTo>
                  <a:lnTo>
                    <a:pt x="482" y="4"/>
                  </a:lnTo>
                  <a:lnTo>
                    <a:pt x="526" y="17"/>
                  </a:lnTo>
                  <a:lnTo>
                    <a:pt x="566" y="35"/>
                  </a:lnTo>
                  <a:lnTo>
                    <a:pt x="601" y="61"/>
                  </a:lnTo>
                  <a:lnTo>
                    <a:pt x="632" y="90"/>
                  </a:lnTo>
                  <a:lnTo>
                    <a:pt x="660" y="127"/>
                  </a:lnTo>
                  <a:lnTo>
                    <a:pt x="685" y="166"/>
                  </a:lnTo>
                  <a:lnTo>
                    <a:pt x="706" y="210"/>
                  </a:lnTo>
                  <a:lnTo>
                    <a:pt x="725" y="256"/>
                  </a:lnTo>
                  <a:lnTo>
                    <a:pt x="754" y="339"/>
                  </a:lnTo>
                  <a:lnTo>
                    <a:pt x="775" y="416"/>
                  </a:lnTo>
                  <a:lnTo>
                    <a:pt x="791" y="486"/>
                  </a:lnTo>
                  <a:lnTo>
                    <a:pt x="803" y="550"/>
                  </a:lnTo>
                  <a:lnTo>
                    <a:pt x="810" y="607"/>
                  </a:lnTo>
                  <a:lnTo>
                    <a:pt x="814" y="657"/>
                  </a:lnTo>
                  <a:lnTo>
                    <a:pt x="816" y="697"/>
                  </a:lnTo>
                  <a:lnTo>
                    <a:pt x="816" y="730"/>
                  </a:lnTo>
                  <a:lnTo>
                    <a:pt x="884" y="554"/>
                  </a:lnTo>
                  <a:lnTo>
                    <a:pt x="953" y="379"/>
                  </a:lnTo>
                  <a:lnTo>
                    <a:pt x="1027" y="208"/>
                  </a:lnTo>
                  <a:lnTo>
                    <a:pt x="1107" y="41"/>
                  </a:lnTo>
                  <a:lnTo>
                    <a:pt x="1114" y="31"/>
                  </a:lnTo>
                  <a:lnTo>
                    <a:pt x="1121" y="28"/>
                  </a:lnTo>
                  <a:lnTo>
                    <a:pt x="1128" y="26"/>
                  </a:lnTo>
                  <a:lnTo>
                    <a:pt x="1138" y="26"/>
                  </a:lnTo>
                  <a:lnTo>
                    <a:pt x="1145" y="28"/>
                  </a:lnTo>
                  <a:lnTo>
                    <a:pt x="1154" y="31"/>
                  </a:lnTo>
                  <a:lnTo>
                    <a:pt x="1161" y="37"/>
                  </a:lnTo>
                  <a:lnTo>
                    <a:pt x="1163" y="48"/>
                  </a:lnTo>
                  <a:lnTo>
                    <a:pt x="1161" y="57"/>
                  </a:lnTo>
                  <a:lnTo>
                    <a:pt x="1156" y="70"/>
                  </a:lnTo>
                  <a:lnTo>
                    <a:pt x="1147" y="87"/>
                  </a:lnTo>
                  <a:lnTo>
                    <a:pt x="1130" y="123"/>
                  </a:lnTo>
                  <a:lnTo>
                    <a:pt x="1121" y="140"/>
                  </a:lnTo>
                  <a:lnTo>
                    <a:pt x="1093" y="199"/>
                  </a:lnTo>
                  <a:lnTo>
                    <a:pt x="1062" y="267"/>
                  </a:lnTo>
                  <a:lnTo>
                    <a:pt x="1030" y="340"/>
                  </a:lnTo>
                  <a:lnTo>
                    <a:pt x="997" y="418"/>
                  </a:lnTo>
                  <a:lnTo>
                    <a:pt x="964" y="498"/>
                  </a:lnTo>
                  <a:lnTo>
                    <a:pt x="931" y="581"/>
                  </a:lnTo>
                  <a:lnTo>
                    <a:pt x="899" y="664"/>
                  </a:lnTo>
                  <a:lnTo>
                    <a:pt x="870" y="745"/>
                  </a:lnTo>
                  <a:lnTo>
                    <a:pt x="843" y="822"/>
                  </a:lnTo>
                  <a:lnTo>
                    <a:pt x="821" y="894"/>
                  </a:lnTo>
                  <a:lnTo>
                    <a:pt x="810" y="942"/>
                  </a:lnTo>
                  <a:lnTo>
                    <a:pt x="803" y="986"/>
                  </a:lnTo>
                  <a:lnTo>
                    <a:pt x="798" y="1021"/>
                  </a:lnTo>
                  <a:lnTo>
                    <a:pt x="791" y="1063"/>
                  </a:lnTo>
                  <a:lnTo>
                    <a:pt x="782" y="1111"/>
                  </a:lnTo>
                  <a:lnTo>
                    <a:pt x="772" y="1170"/>
                  </a:lnTo>
                  <a:lnTo>
                    <a:pt x="758" y="1234"/>
                  </a:lnTo>
                  <a:lnTo>
                    <a:pt x="740" y="1306"/>
                  </a:lnTo>
                  <a:lnTo>
                    <a:pt x="720" y="1387"/>
                  </a:lnTo>
                  <a:lnTo>
                    <a:pt x="707" y="1427"/>
                  </a:lnTo>
                  <a:lnTo>
                    <a:pt x="697" y="1460"/>
                  </a:lnTo>
                  <a:lnTo>
                    <a:pt x="686" y="1488"/>
                  </a:lnTo>
                  <a:lnTo>
                    <a:pt x="674" y="1508"/>
                  </a:lnTo>
                  <a:lnTo>
                    <a:pt x="664" y="1521"/>
                  </a:lnTo>
                  <a:lnTo>
                    <a:pt x="650" y="1525"/>
                  </a:lnTo>
                  <a:lnTo>
                    <a:pt x="637" y="1521"/>
                  </a:lnTo>
                  <a:lnTo>
                    <a:pt x="629" y="1512"/>
                  </a:lnTo>
                  <a:lnTo>
                    <a:pt x="624" y="1499"/>
                  </a:lnTo>
                  <a:lnTo>
                    <a:pt x="622" y="1481"/>
                  </a:lnTo>
                  <a:lnTo>
                    <a:pt x="624" y="1460"/>
                  </a:lnTo>
                  <a:lnTo>
                    <a:pt x="627" y="1429"/>
                  </a:lnTo>
                  <a:lnTo>
                    <a:pt x="634" y="1392"/>
                  </a:lnTo>
                  <a:lnTo>
                    <a:pt x="643" y="1348"/>
                  </a:lnTo>
                  <a:lnTo>
                    <a:pt x="655" y="1298"/>
                  </a:lnTo>
                  <a:lnTo>
                    <a:pt x="667" y="1247"/>
                  </a:lnTo>
                  <a:lnTo>
                    <a:pt x="679" y="1192"/>
                  </a:lnTo>
                  <a:lnTo>
                    <a:pt x="693" y="1137"/>
                  </a:lnTo>
                  <a:lnTo>
                    <a:pt x="707" y="1083"/>
                  </a:lnTo>
                  <a:lnTo>
                    <a:pt x="721" y="1032"/>
                  </a:lnTo>
                  <a:lnTo>
                    <a:pt x="735" y="984"/>
                  </a:lnTo>
                  <a:lnTo>
                    <a:pt x="740" y="964"/>
                  </a:lnTo>
                  <a:lnTo>
                    <a:pt x="747" y="942"/>
                  </a:lnTo>
                  <a:lnTo>
                    <a:pt x="753" y="918"/>
                  </a:lnTo>
                  <a:lnTo>
                    <a:pt x="756" y="888"/>
                  </a:lnTo>
                  <a:lnTo>
                    <a:pt x="760" y="853"/>
                  </a:lnTo>
                  <a:lnTo>
                    <a:pt x="763" y="809"/>
                  </a:lnTo>
                  <a:lnTo>
                    <a:pt x="763" y="721"/>
                  </a:lnTo>
                  <a:lnTo>
                    <a:pt x="761" y="686"/>
                  </a:lnTo>
                  <a:lnTo>
                    <a:pt x="760" y="647"/>
                  </a:lnTo>
                  <a:lnTo>
                    <a:pt x="756" y="607"/>
                  </a:lnTo>
                  <a:lnTo>
                    <a:pt x="751" y="565"/>
                  </a:lnTo>
                  <a:lnTo>
                    <a:pt x="744" y="521"/>
                  </a:lnTo>
                  <a:lnTo>
                    <a:pt x="733" y="478"/>
                  </a:lnTo>
                  <a:lnTo>
                    <a:pt x="723" y="434"/>
                  </a:lnTo>
                  <a:lnTo>
                    <a:pt x="707" y="392"/>
                  </a:lnTo>
                  <a:lnTo>
                    <a:pt x="690" y="351"/>
                  </a:lnTo>
                  <a:lnTo>
                    <a:pt x="669" y="315"/>
                  </a:lnTo>
                  <a:lnTo>
                    <a:pt x="644" y="280"/>
                  </a:lnTo>
                  <a:lnTo>
                    <a:pt x="615" y="248"/>
                  </a:lnTo>
                  <a:lnTo>
                    <a:pt x="583" y="221"/>
                  </a:lnTo>
                  <a:lnTo>
                    <a:pt x="545" y="199"/>
                  </a:lnTo>
                  <a:lnTo>
                    <a:pt x="503" y="182"/>
                  </a:lnTo>
                  <a:lnTo>
                    <a:pt x="456" y="171"/>
                  </a:lnTo>
                  <a:lnTo>
                    <a:pt x="404" y="168"/>
                  </a:lnTo>
                  <a:lnTo>
                    <a:pt x="381" y="168"/>
                  </a:lnTo>
                  <a:lnTo>
                    <a:pt x="362" y="169"/>
                  </a:lnTo>
                  <a:lnTo>
                    <a:pt x="339" y="173"/>
                  </a:lnTo>
                  <a:lnTo>
                    <a:pt x="313" y="180"/>
                  </a:lnTo>
                  <a:lnTo>
                    <a:pt x="283" y="190"/>
                  </a:lnTo>
                  <a:lnTo>
                    <a:pt x="252" y="201"/>
                  </a:lnTo>
                  <a:lnTo>
                    <a:pt x="220" y="217"/>
                  </a:lnTo>
                  <a:lnTo>
                    <a:pt x="189" y="239"/>
                  </a:lnTo>
                  <a:lnTo>
                    <a:pt x="158" y="267"/>
                  </a:lnTo>
                  <a:lnTo>
                    <a:pt x="128" y="298"/>
                  </a:lnTo>
                  <a:lnTo>
                    <a:pt x="100" y="339"/>
                  </a:lnTo>
                  <a:lnTo>
                    <a:pt x="76" y="385"/>
                  </a:lnTo>
                  <a:lnTo>
                    <a:pt x="55" y="438"/>
                  </a:lnTo>
                  <a:lnTo>
                    <a:pt x="53" y="438"/>
                  </a:lnTo>
                  <a:lnTo>
                    <a:pt x="46" y="449"/>
                  </a:lnTo>
                  <a:lnTo>
                    <a:pt x="32" y="449"/>
                  </a:lnTo>
                  <a:lnTo>
                    <a:pt x="20" y="447"/>
                  </a:lnTo>
                  <a:lnTo>
                    <a:pt x="9" y="443"/>
                  </a:lnTo>
                  <a:lnTo>
                    <a:pt x="2" y="436"/>
                  </a:lnTo>
                  <a:lnTo>
                    <a:pt x="0" y="423"/>
                  </a:lnTo>
                  <a:lnTo>
                    <a:pt x="2" y="405"/>
                  </a:lnTo>
                  <a:lnTo>
                    <a:pt x="9" y="381"/>
                  </a:lnTo>
                  <a:lnTo>
                    <a:pt x="20" y="351"/>
                  </a:lnTo>
                  <a:lnTo>
                    <a:pt x="34" y="318"/>
                  </a:lnTo>
                  <a:lnTo>
                    <a:pt x="51" y="282"/>
                  </a:lnTo>
                  <a:lnTo>
                    <a:pt x="74" y="245"/>
                  </a:lnTo>
                  <a:lnTo>
                    <a:pt x="98" y="204"/>
                  </a:lnTo>
                  <a:lnTo>
                    <a:pt x="128" y="166"/>
                  </a:lnTo>
                  <a:lnTo>
                    <a:pt x="161" y="129"/>
                  </a:lnTo>
                  <a:lnTo>
                    <a:pt x="198" y="94"/>
                  </a:lnTo>
                  <a:lnTo>
                    <a:pt x="238" y="63"/>
                  </a:lnTo>
                  <a:lnTo>
                    <a:pt x="281" y="37"/>
                  </a:lnTo>
                  <a:lnTo>
                    <a:pt x="329" y="17"/>
                  </a:lnTo>
                  <a:lnTo>
                    <a:pt x="379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4073" y="2211"/>
              <a:ext cx="473" cy="1102"/>
            </a:xfrm>
            <a:custGeom>
              <a:avLst/>
              <a:gdLst/>
              <a:ahLst/>
              <a:cxnLst>
                <a:cxn ang="0">
                  <a:pos x="267" y="372"/>
                </a:cxn>
                <a:cxn ang="0">
                  <a:pos x="332" y="407"/>
                </a:cxn>
                <a:cxn ang="0">
                  <a:pos x="368" y="467"/>
                </a:cxn>
                <a:cxn ang="0">
                  <a:pos x="372" y="521"/>
                </a:cxn>
                <a:cxn ang="0">
                  <a:pos x="367" y="556"/>
                </a:cxn>
                <a:cxn ang="0">
                  <a:pos x="356" y="587"/>
                </a:cxn>
                <a:cxn ang="0">
                  <a:pos x="337" y="638"/>
                </a:cxn>
                <a:cxn ang="0">
                  <a:pos x="304" y="725"/>
                </a:cxn>
                <a:cxn ang="0">
                  <a:pos x="290" y="763"/>
                </a:cxn>
                <a:cxn ang="0">
                  <a:pos x="225" y="929"/>
                </a:cxn>
                <a:cxn ang="0">
                  <a:pos x="213" y="999"/>
                </a:cxn>
                <a:cxn ang="0">
                  <a:pos x="218" y="1036"/>
                </a:cxn>
                <a:cxn ang="0">
                  <a:pos x="236" y="1056"/>
                </a:cxn>
                <a:cxn ang="0">
                  <a:pos x="279" y="1054"/>
                </a:cxn>
                <a:cxn ang="0">
                  <a:pos x="332" y="1019"/>
                </a:cxn>
                <a:cxn ang="0">
                  <a:pos x="381" y="955"/>
                </a:cxn>
                <a:cxn ang="0">
                  <a:pos x="417" y="857"/>
                </a:cxn>
                <a:cxn ang="0">
                  <a:pos x="435" y="833"/>
                </a:cxn>
                <a:cxn ang="0">
                  <a:pos x="457" y="832"/>
                </a:cxn>
                <a:cxn ang="0">
                  <a:pos x="468" y="839"/>
                </a:cxn>
                <a:cxn ang="0">
                  <a:pos x="473" y="846"/>
                </a:cxn>
                <a:cxn ang="0">
                  <a:pos x="471" y="863"/>
                </a:cxn>
                <a:cxn ang="0">
                  <a:pos x="459" y="901"/>
                </a:cxn>
                <a:cxn ang="0">
                  <a:pos x="436" y="957"/>
                </a:cxn>
                <a:cxn ang="0">
                  <a:pos x="398" y="1015"/>
                </a:cxn>
                <a:cxn ang="0">
                  <a:pos x="349" y="1067"/>
                </a:cxn>
                <a:cxn ang="0">
                  <a:pos x="285" y="1098"/>
                </a:cxn>
                <a:cxn ang="0">
                  <a:pos x="208" y="1096"/>
                </a:cxn>
                <a:cxn ang="0">
                  <a:pos x="141" y="1061"/>
                </a:cxn>
                <a:cxn ang="0">
                  <a:pos x="105" y="1001"/>
                </a:cxn>
                <a:cxn ang="0">
                  <a:pos x="101" y="940"/>
                </a:cxn>
                <a:cxn ang="0">
                  <a:pos x="114" y="894"/>
                </a:cxn>
                <a:cxn ang="0">
                  <a:pos x="211" y="633"/>
                </a:cxn>
                <a:cxn ang="0">
                  <a:pos x="239" y="563"/>
                </a:cxn>
                <a:cxn ang="0">
                  <a:pos x="255" y="517"/>
                </a:cxn>
                <a:cxn ang="0">
                  <a:pos x="260" y="484"/>
                </a:cxn>
                <a:cxn ang="0">
                  <a:pos x="258" y="445"/>
                </a:cxn>
                <a:cxn ang="0">
                  <a:pos x="246" y="418"/>
                </a:cxn>
                <a:cxn ang="0">
                  <a:pos x="222" y="410"/>
                </a:cxn>
                <a:cxn ang="0">
                  <a:pos x="169" y="425"/>
                </a:cxn>
                <a:cxn ang="0">
                  <a:pos x="121" y="473"/>
                </a:cxn>
                <a:cxn ang="0">
                  <a:pos x="75" y="556"/>
                </a:cxn>
                <a:cxn ang="0">
                  <a:pos x="52" y="622"/>
                </a:cxn>
                <a:cxn ang="0">
                  <a:pos x="40" y="635"/>
                </a:cxn>
                <a:cxn ang="0">
                  <a:pos x="23" y="637"/>
                </a:cxn>
                <a:cxn ang="0">
                  <a:pos x="7" y="631"/>
                </a:cxn>
                <a:cxn ang="0">
                  <a:pos x="0" y="615"/>
                </a:cxn>
                <a:cxn ang="0">
                  <a:pos x="14" y="565"/>
                </a:cxn>
                <a:cxn ang="0">
                  <a:pos x="38" y="510"/>
                </a:cxn>
                <a:cxn ang="0">
                  <a:pos x="77" y="453"/>
                </a:cxn>
                <a:cxn ang="0">
                  <a:pos x="128" y="401"/>
                </a:cxn>
                <a:cxn ang="0">
                  <a:pos x="192" y="370"/>
                </a:cxn>
                <a:cxn ang="0">
                  <a:pos x="370" y="0"/>
                </a:cxn>
                <a:cxn ang="0">
                  <a:pos x="407" y="11"/>
                </a:cxn>
                <a:cxn ang="0">
                  <a:pos x="426" y="35"/>
                </a:cxn>
                <a:cxn ang="0">
                  <a:pos x="433" y="63"/>
                </a:cxn>
                <a:cxn ang="0">
                  <a:pos x="416" y="114"/>
                </a:cxn>
                <a:cxn ang="0">
                  <a:pos x="372" y="149"/>
                </a:cxn>
                <a:cxn ang="0">
                  <a:pos x="323" y="151"/>
                </a:cxn>
                <a:cxn ang="0">
                  <a:pos x="293" y="125"/>
                </a:cxn>
                <a:cxn ang="0">
                  <a:pos x="283" y="89"/>
                </a:cxn>
                <a:cxn ang="0">
                  <a:pos x="302" y="37"/>
                </a:cxn>
                <a:cxn ang="0">
                  <a:pos x="346" y="4"/>
                </a:cxn>
              </a:cxnLst>
              <a:rect l="0" t="0" r="r" b="b"/>
              <a:pathLst>
                <a:path w="473" h="1102">
                  <a:moveTo>
                    <a:pt x="229" y="366"/>
                  </a:moveTo>
                  <a:lnTo>
                    <a:pt x="267" y="372"/>
                  </a:lnTo>
                  <a:lnTo>
                    <a:pt x="302" y="385"/>
                  </a:lnTo>
                  <a:lnTo>
                    <a:pt x="332" y="407"/>
                  </a:lnTo>
                  <a:lnTo>
                    <a:pt x="354" y="434"/>
                  </a:lnTo>
                  <a:lnTo>
                    <a:pt x="368" y="467"/>
                  </a:lnTo>
                  <a:lnTo>
                    <a:pt x="374" y="504"/>
                  </a:lnTo>
                  <a:lnTo>
                    <a:pt x="372" y="521"/>
                  </a:lnTo>
                  <a:lnTo>
                    <a:pt x="370" y="539"/>
                  </a:lnTo>
                  <a:lnTo>
                    <a:pt x="367" y="556"/>
                  </a:lnTo>
                  <a:lnTo>
                    <a:pt x="363" y="567"/>
                  </a:lnTo>
                  <a:lnTo>
                    <a:pt x="356" y="587"/>
                  </a:lnTo>
                  <a:lnTo>
                    <a:pt x="347" y="611"/>
                  </a:lnTo>
                  <a:lnTo>
                    <a:pt x="337" y="638"/>
                  </a:lnTo>
                  <a:lnTo>
                    <a:pt x="325" y="670"/>
                  </a:lnTo>
                  <a:lnTo>
                    <a:pt x="304" y="725"/>
                  </a:lnTo>
                  <a:lnTo>
                    <a:pt x="295" y="747"/>
                  </a:lnTo>
                  <a:lnTo>
                    <a:pt x="290" y="763"/>
                  </a:lnTo>
                  <a:lnTo>
                    <a:pt x="237" y="894"/>
                  </a:lnTo>
                  <a:lnTo>
                    <a:pt x="225" y="929"/>
                  </a:lnTo>
                  <a:lnTo>
                    <a:pt x="217" y="964"/>
                  </a:lnTo>
                  <a:lnTo>
                    <a:pt x="213" y="999"/>
                  </a:lnTo>
                  <a:lnTo>
                    <a:pt x="215" y="1019"/>
                  </a:lnTo>
                  <a:lnTo>
                    <a:pt x="218" y="1036"/>
                  </a:lnTo>
                  <a:lnTo>
                    <a:pt x="224" y="1047"/>
                  </a:lnTo>
                  <a:lnTo>
                    <a:pt x="236" y="1056"/>
                  </a:lnTo>
                  <a:lnTo>
                    <a:pt x="251" y="1058"/>
                  </a:lnTo>
                  <a:lnTo>
                    <a:pt x="279" y="1054"/>
                  </a:lnTo>
                  <a:lnTo>
                    <a:pt x="306" y="1041"/>
                  </a:lnTo>
                  <a:lnTo>
                    <a:pt x="332" y="1019"/>
                  </a:lnTo>
                  <a:lnTo>
                    <a:pt x="358" y="992"/>
                  </a:lnTo>
                  <a:lnTo>
                    <a:pt x="381" y="955"/>
                  </a:lnTo>
                  <a:lnTo>
                    <a:pt x="400" y="909"/>
                  </a:lnTo>
                  <a:lnTo>
                    <a:pt x="417" y="857"/>
                  </a:lnTo>
                  <a:lnTo>
                    <a:pt x="426" y="839"/>
                  </a:lnTo>
                  <a:lnTo>
                    <a:pt x="435" y="833"/>
                  </a:lnTo>
                  <a:lnTo>
                    <a:pt x="449" y="832"/>
                  </a:lnTo>
                  <a:lnTo>
                    <a:pt x="457" y="832"/>
                  </a:lnTo>
                  <a:lnTo>
                    <a:pt x="464" y="835"/>
                  </a:lnTo>
                  <a:lnTo>
                    <a:pt x="468" y="839"/>
                  </a:lnTo>
                  <a:lnTo>
                    <a:pt x="470" y="843"/>
                  </a:lnTo>
                  <a:lnTo>
                    <a:pt x="473" y="846"/>
                  </a:lnTo>
                  <a:lnTo>
                    <a:pt x="473" y="854"/>
                  </a:lnTo>
                  <a:lnTo>
                    <a:pt x="471" y="863"/>
                  </a:lnTo>
                  <a:lnTo>
                    <a:pt x="468" y="879"/>
                  </a:lnTo>
                  <a:lnTo>
                    <a:pt x="459" y="901"/>
                  </a:lnTo>
                  <a:lnTo>
                    <a:pt x="449" y="927"/>
                  </a:lnTo>
                  <a:lnTo>
                    <a:pt x="436" y="957"/>
                  </a:lnTo>
                  <a:lnTo>
                    <a:pt x="419" y="986"/>
                  </a:lnTo>
                  <a:lnTo>
                    <a:pt x="398" y="1015"/>
                  </a:lnTo>
                  <a:lnTo>
                    <a:pt x="375" y="1043"/>
                  </a:lnTo>
                  <a:lnTo>
                    <a:pt x="349" y="1067"/>
                  </a:lnTo>
                  <a:lnTo>
                    <a:pt x="318" y="1085"/>
                  </a:lnTo>
                  <a:lnTo>
                    <a:pt x="285" y="1098"/>
                  </a:lnTo>
                  <a:lnTo>
                    <a:pt x="248" y="1102"/>
                  </a:lnTo>
                  <a:lnTo>
                    <a:pt x="208" y="1096"/>
                  </a:lnTo>
                  <a:lnTo>
                    <a:pt x="171" y="1083"/>
                  </a:lnTo>
                  <a:lnTo>
                    <a:pt x="141" y="1061"/>
                  </a:lnTo>
                  <a:lnTo>
                    <a:pt x="119" y="1034"/>
                  </a:lnTo>
                  <a:lnTo>
                    <a:pt x="105" y="1001"/>
                  </a:lnTo>
                  <a:lnTo>
                    <a:pt x="100" y="964"/>
                  </a:lnTo>
                  <a:lnTo>
                    <a:pt x="101" y="940"/>
                  </a:lnTo>
                  <a:lnTo>
                    <a:pt x="107" y="916"/>
                  </a:lnTo>
                  <a:lnTo>
                    <a:pt x="114" y="894"/>
                  </a:lnTo>
                  <a:lnTo>
                    <a:pt x="114" y="896"/>
                  </a:lnTo>
                  <a:lnTo>
                    <a:pt x="211" y="633"/>
                  </a:lnTo>
                  <a:lnTo>
                    <a:pt x="227" y="594"/>
                  </a:lnTo>
                  <a:lnTo>
                    <a:pt x="239" y="563"/>
                  </a:lnTo>
                  <a:lnTo>
                    <a:pt x="248" y="537"/>
                  </a:lnTo>
                  <a:lnTo>
                    <a:pt x="255" y="517"/>
                  </a:lnTo>
                  <a:lnTo>
                    <a:pt x="258" y="500"/>
                  </a:lnTo>
                  <a:lnTo>
                    <a:pt x="260" y="484"/>
                  </a:lnTo>
                  <a:lnTo>
                    <a:pt x="260" y="469"/>
                  </a:lnTo>
                  <a:lnTo>
                    <a:pt x="258" y="445"/>
                  </a:lnTo>
                  <a:lnTo>
                    <a:pt x="253" y="429"/>
                  </a:lnTo>
                  <a:lnTo>
                    <a:pt x="246" y="418"/>
                  </a:lnTo>
                  <a:lnTo>
                    <a:pt x="236" y="412"/>
                  </a:lnTo>
                  <a:lnTo>
                    <a:pt x="222" y="410"/>
                  </a:lnTo>
                  <a:lnTo>
                    <a:pt x="196" y="414"/>
                  </a:lnTo>
                  <a:lnTo>
                    <a:pt x="169" y="425"/>
                  </a:lnTo>
                  <a:lnTo>
                    <a:pt x="145" y="445"/>
                  </a:lnTo>
                  <a:lnTo>
                    <a:pt x="121" y="473"/>
                  </a:lnTo>
                  <a:lnTo>
                    <a:pt x="96" y="510"/>
                  </a:lnTo>
                  <a:lnTo>
                    <a:pt x="75" y="556"/>
                  </a:lnTo>
                  <a:lnTo>
                    <a:pt x="56" y="611"/>
                  </a:lnTo>
                  <a:lnTo>
                    <a:pt x="52" y="622"/>
                  </a:lnTo>
                  <a:lnTo>
                    <a:pt x="49" y="631"/>
                  </a:lnTo>
                  <a:lnTo>
                    <a:pt x="40" y="635"/>
                  </a:lnTo>
                  <a:lnTo>
                    <a:pt x="28" y="637"/>
                  </a:lnTo>
                  <a:lnTo>
                    <a:pt x="23" y="637"/>
                  </a:lnTo>
                  <a:lnTo>
                    <a:pt x="16" y="635"/>
                  </a:lnTo>
                  <a:lnTo>
                    <a:pt x="7" y="631"/>
                  </a:lnTo>
                  <a:lnTo>
                    <a:pt x="2" y="626"/>
                  </a:lnTo>
                  <a:lnTo>
                    <a:pt x="0" y="615"/>
                  </a:lnTo>
                  <a:lnTo>
                    <a:pt x="2" y="603"/>
                  </a:lnTo>
                  <a:lnTo>
                    <a:pt x="14" y="565"/>
                  </a:lnTo>
                  <a:lnTo>
                    <a:pt x="25" y="539"/>
                  </a:lnTo>
                  <a:lnTo>
                    <a:pt x="38" y="510"/>
                  </a:lnTo>
                  <a:lnTo>
                    <a:pt x="56" y="480"/>
                  </a:lnTo>
                  <a:lnTo>
                    <a:pt x="77" y="453"/>
                  </a:lnTo>
                  <a:lnTo>
                    <a:pt x="100" y="425"/>
                  </a:lnTo>
                  <a:lnTo>
                    <a:pt x="128" y="401"/>
                  </a:lnTo>
                  <a:lnTo>
                    <a:pt x="157" y="383"/>
                  </a:lnTo>
                  <a:lnTo>
                    <a:pt x="192" y="370"/>
                  </a:lnTo>
                  <a:lnTo>
                    <a:pt x="229" y="366"/>
                  </a:lnTo>
                  <a:close/>
                  <a:moveTo>
                    <a:pt x="370" y="0"/>
                  </a:moveTo>
                  <a:lnTo>
                    <a:pt x="391" y="4"/>
                  </a:lnTo>
                  <a:lnTo>
                    <a:pt x="407" y="11"/>
                  </a:lnTo>
                  <a:lnTo>
                    <a:pt x="419" y="22"/>
                  </a:lnTo>
                  <a:lnTo>
                    <a:pt x="426" y="35"/>
                  </a:lnTo>
                  <a:lnTo>
                    <a:pt x="431" y="50"/>
                  </a:lnTo>
                  <a:lnTo>
                    <a:pt x="433" y="63"/>
                  </a:lnTo>
                  <a:lnTo>
                    <a:pt x="428" y="89"/>
                  </a:lnTo>
                  <a:lnTo>
                    <a:pt x="416" y="114"/>
                  </a:lnTo>
                  <a:lnTo>
                    <a:pt x="396" y="135"/>
                  </a:lnTo>
                  <a:lnTo>
                    <a:pt x="372" y="149"/>
                  </a:lnTo>
                  <a:lnTo>
                    <a:pt x="346" y="155"/>
                  </a:lnTo>
                  <a:lnTo>
                    <a:pt x="323" y="151"/>
                  </a:lnTo>
                  <a:lnTo>
                    <a:pt x="306" y="140"/>
                  </a:lnTo>
                  <a:lnTo>
                    <a:pt x="293" y="125"/>
                  </a:lnTo>
                  <a:lnTo>
                    <a:pt x="285" y="107"/>
                  </a:lnTo>
                  <a:lnTo>
                    <a:pt x="283" y="89"/>
                  </a:lnTo>
                  <a:lnTo>
                    <a:pt x="288" y="61"/>
                  </a:lnTo>
                  <a:lnTo>
                    <a:pt x="302" y="37"/>
                  </a:lnTo>
                  <a:lnTo>
                    <a:pt x="321" y="17"/>
                  </a:lnTo>
                  <a:lnTo>
                    <a:pt x="346" y="4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4609" y="2211"/>
              <a:ext cx="688" cy="1422"/>
            </a:xfrm>
            <a:custGeom>
              <a:avLst/>
              <a:gdLst/>
              <a:ahLst/>
              <a:cxnLst>
                <a:cxn ang="0">
                  <a:pos x="497" y="368"/>
                </a:cxn>
                <a:cxn ang="0">
                  <a:pos x="564" y="396"/>
                </a:cxn>
                <a:cxn ang="0">
                  <a:pos x="607" y="447"/>
                </a:cxn>
                <a:cxn ang="0">
                  <a:pos x="625" y="517"/>
                </a:cxn>
                <a:cxn ang="0">
                  <a:pos x="621" y="557"/>
                </a:cxn>
                <a:cxn ang="0">
                  <a:pos x="476" y="1163"/>
                </a:cxn>
                <a:cxn ang="0">
                  <a:pos x="438" y="1258"/>
                </a:cxn>
                <a:cxn ang="0">
                  <a:pos x="382" y="1330"/>
                </a:cxn>
                <a:cxn ang="0">
                  <a:pos x="316" y="1378"/>
                </a:cxn>
                <a:cxn ang="0">
                  <a:pos x="248" y="1407"/>
                </a:cxn>
                <a:cxn ang="0">
                  <a:pos x="183" y="1420"/>
                </a:cxn>
                <a:cxn ang="0">
                  <a:pos x="117" y="1420"/>
                </a:cxn>
                <a:cxn ang="0">
                  <a:pos x="56" y="1402"/>
                </a:cxn>
                <a:cxn ang="0">
                  <a:pos x="14" y="1367"/>
                </a:cxn>
                <a:cxn ang="0">
                  <a:pos x="0" y="1317"/>
                </a:cxn>
                <a:cxn ang="0">
                  <a:pos x="17" y="1262"/>
                </a:cxn>
                <a:cxn ang="0">
                  <a:pos x="63" y="1227"/>
                </a:cxn>
                <a:cxn ang="0">
                  <a:pos x="108" y="1223"/>
                </a:cxn>
                <a:cxn ang="0">
                  <a:pos x="138" y="1245"/>
                </a:cxn>
                <a:cxn ang="0">
                  <a:pos x="150" y="1284"/>
                </a:cxn>
                <a:cxn ang="0">
                  <a:pos x="143" y="1317"/>
                </a:cxn>
                <a:cxn ang="0">
                  <a:pos x="119" y="1352"/>
                </a:cxn>
                <a:cxn ang="0">
                  <a:pos x="124" y="1374"/>
                </a:cxn>
                <a:cxn ang="0">
                  <a:pos x="194" y="1370"/>
                </a:cxn>
                <a:cxn ang="0">
                  <a:pos x="265" y="1330"/>
                </a:cxn>
                <a:cxn ang="0">
                  <a:pos x="321" y="1258"/>
                </a:cxn>
                <a:cxn ang="0">
                  <a:pos x="354" y="1168"/>
                </a:cxn>
                <a:cxn ang="0">
                  <a:pos x="504" y="541"/>
                </a:cxn>
                <a:cxn ang="0">
                  <a:pos x="506" y="508"/>
                </a:cxn>
                <a:cxn ang="0">
                  <a:pos x="506" y="462"/>
                </a:cxn>
                <a:cxn ang="0">
                  <a:pos x="490" y="421"/>
                </a:cxn>
                <a:cxn ang="0">
                  <a:pos x="456" y="409"/>
                </a:cxn>
                <a:cxn ang="0">
                  <a:pos x="379" y="431"/>
                </a:cxn>
                <a:cxn ang="0">
                  <a:pos x="314" y="488"/>
                </a:cxn>
                <a:cxn ang="0">
                  <a:pos x="264" y="565"/>
                </a:cxn>
                <a:cxn ang="0">
                  <a:pos x="232" y="629"/>
                </a:cxn>
                <a:cxn ang="0">
                  <a:pos x="213" y="635"/>
                </a:cxn>
                <a:cxn ang="0">
                  <a:pos x="201" y="633"/>
                </a:cxn>
                <a:cxn ang="0">
                  <a:pos x="187" y="624"/>
                </a:cxn>
                <a:cxn ang="0">
                  <a:pos x="187" y="603"/>
                </a:cxn>
                <a:cxn ang="0">
                  <a:pos x="204" y="565"/>
                </a:cxn>
                <a:cxn ang="0">
                  <a:pos x="236" y="510"/>
                </a:cxn>
                <a:cxn ang="0">
                  <a:pos x="283" y="451"/>
                </a:cxn>
                <a:cxn ang="0">
                  <a:pos x="344" y="399"/>
                </a:cxn>
                <a:cxn ang="0">
                  <a:pos x="417" y="368"/>
                </a:cxn>
                <a:cxn ang="0">
                  <a:pos x="625" y="0"/>
                </a:cxn>
                <a:cxn ang="0">
                  <a:pos x="665" y="13"/>
                </a:cxn>
                <a:cxn ang="0">
                  <a:pos x="686" y="44"/>
                </a:cxn>
                <a:cxn ang="0">
                  <a:pos x="686" y="63"/>
                </a:cxn>
                <a:cxn ang="0">
                  <a:pos x="668" y="116"/>
                </a:cxn>
                <a:cxn ang="0">
                  <a:pos x="625" y="149"/>
                </a:cxn>
                <a:cxn ang="0">
                  <a:pos x="579" y="151"/>
                </a:cxn>
                <a:cxn ang="0">
                  <a:pos x="552" y="133"/>
                </a:cxn>
                <a:cxn ang="0">
                  <a:pos x="539" y="103"/>
                </a:cxn>
                <a:cxn ang="0">
                  <a:pos x="543" y="63"/>
                </a:cxn>
                <a:cxn ang="0">
                  <a:pos x="574" y="19"/>
                </a:cxn>
                <a:cxn ang="0">
                  <a:pos x="625" y="0"/>
                </a:cxn>
              </a:cxnLst>
              <a:rect l="0" t="0" r="r" b="b"/>
              <a:pathLst>
                <a:path w="688" h="1422">
                  <a:moveTo>
                    <a:pt x="459" y="364"/>
                  </a:moveTo>
                  <a:lnTo>
                    <a:pt x="497" y="368"/>
                  </a:lnTo>
                  <a:lnTo>
                    <a:pt x="532" y="379"/>
                  </a:lnTo>
                  <a:lnTo>
                    <a:pt x="564" y="396"/>
                  </a:lnTo>
                  <a:lnTo>
                    <a:pt x="588" y="418"/>
                  </a:lnTo>
                  <a:lnTo>
                    <a:pt x="607" y="447"/>
                  </a:lnTo>
                  <a:lnTo>
                    <a:pt x="621" y="480"/>
                  </a:lnTo>
                  <a:lnTo>
                    <a:pt x="625" y="517"/>
                  </a:lnTo>
                  <a:lnTo>
                    <a:pt x="623" y="539"/>
                  </a:lnTo>
                  <a:lnTo>
                    <a:pt x="621" y="557"/>
                  </a:lnTo>
                  <a:lnTo>
                    <a:pt x="618" y="576"/>
                  </a:lnTo>
                  <a:lnTo>
                    <a:pt x="476" y="1163"/>
                  </a:lnTo>
                  <a:lnTo>
                    <a:pt x="461" y="1214"/>
                  </a:lnTo>
                  <a:lnTo>
                    <a:pt x="438" y="1258"/>
                  </a:lnTo>
                  <a:lnTo>
                    <a:pt x="412" y="1297"/>
                  </a:lnTo>
                  <a:lnTo>
                    <a:pt x="382" y="1330"/>
                  </a:lnTo>
                  <a:lnTo>
                    <a:pt x="351" y="1356"/>
                  </a:lnTo>
                  <a:lnTo>
                    <a:pt x="316" y="1378"/>
                  </a:lnTo>
                  <a:lnTo>
                    <a:pt x="281" y="1394"/>
                  </a:lnTo>
                  <a:lnTo>
                    <a:pt x="248" y="1407"/>
                  </a:lnTo>
                  <a:lnTo>
                    <a:pt x="215" y="1416"/>
                  </a:lnTo>
                  <a:lnTo>
                    <a:pt x="183" y="1420"/>
                  </a:lnTo>
                  <a:lnTo>
                    <a:pt x="155" y="1422"/>
                  </a:lnTo>
                  <a:lnTo>
                    <a:pt x="117" y="1420"/>
                  </a:lnTo>
                  <a:lnTo>
                    <a:pt x="84" y="1413"/>
                  </a:lnTo>
                  <a:lnTo>
                    <a:pt x="56" y="1402"/>
                  </a:lnTo>
                  <a:lnTo>
                    <a:pt x="31" y="1387"/>
                  </a:lnTo>
                  <a:lnTo>
                    <a:pt x="14" y="1367"/>
                  </a:lnTo>
                  <a:lnTo>
                    <a:pt x="3" y="1343"/>
                  </a:lnTo>
                  <a:lnTo>
                    <a:pt x="0" y="1317"/>
                  </a:lnTo>
                  <a:lnTo>
                    <a:pt x="5" y="1288"/>
                  </a:lnTo>
                  <a:lnTo>
                    <a:pt x="17" y="1262"/>
                  </a:lnTo>
                  <a:lnTo>
                    <a:pt x="38" y="1240"/>
                  </a:lnTo>
                  <a:lnTo>
                    <a:pt x="63" y="1227"/>
                  </a:lnTo>
                  <a:lnTo>
                    <a:pt x="91" y="1221"/>
                  </a:lnTo>
                  <a:lnTo>
                    <a:pt x="108" y="1223"/>
                  </a:lnTo>
                  <a:lnTo>
                    <a:pt x="126" y="1232"/>
                  </a:lnTo>
                  <a:lnTo>
                    <a:pt x="138" y="1245"/>
                  </a:lnTo>
                  <a:lnTo>
                    <a:pt x="147" y="1262"/>
                  </a:lnTo>
                  <a:lnTo>
                    <a:pt x="150" y="1284"/>
                  </a:lnTo>
                  <a:lnTo>
                    <a:pt x="148" y="1299"/>
                  </a:lnTo>
                  <a:lnTo>
                    <a:pt x="143" y="1317"/>
                  </a:lnTo>
                  <a:lnTo>
                    <a:pt x="134" y="1335"/>
                  </a:lnTo>
                  <a:lnTo>
                    <a:pt x="119" y="1352"/>
                  </a:lnTo>
                  <a:lnTo>
                    <a:pt x="98" y="1365"/>
                  </a:lnTo>
                  <a:lnTo>
                    <a:pt x="124" y="1374"/>
                  </a:lnTo>
                  <a:lnTo>
                    <a:pt x="154" y="1376"/>
                  </a:lnTo>
                  <a:lnTo>
                    <a:pt x="194" y="1370"/>
                  </a:lnTo>
                  <a:lnTo>
                    <a:pt x="230" y="1354"/>
                  </a:lnTo>
                  <a:lnTo>
                    <a:pt x="265" y="1330"/>
                  </a:lnTo>
                  <a:lnTo>
                    <a:pt x="295" y="1297"/>
                  </a:lnTo>
                  <a:lnTo>
                    <a:pt x="321" y="1258"/>
                  </a:lnTo>
                  <a:lnTo>
                    <a:pt x="340" y="1214"/>
                  </a:lnTo>
                  <a:lnTo>
                    <a:pt x="354" y="1168"/>
                  </a:lnTo>
                  <a:lnTo>
                    <a:pt x="353" y="1168"/>
                  </a:lnTo>
                  <a:lnTo>
                    <a:pt x="504" y="541"/>
                  </a:lnTo>
                  <a:lnTo>
                    <a:pt x="506" y="526"/>
                  </a:lnTo>
                  <a:lnTo>
                    <a:pt x="506" y="508"/>
                  </a:lnTo>
                  <a:lnTo>
                    <a:pt x="508" y="489"/>
                  </a:lnTo>
                  <a:lnTo>
                    <a:pt x="506" y="462"/>
                  </a:lnTo>
                  <a:lnTo>
                    <a:pt x="501" y="438"/>
                  </a:lnTo>
                  <a:lnTo>
                    <a:pt x="490" y="421"/>
                  </a:lnTo>
                  <a:lnTo>
                    <a:pt x="476" y="412"/>
                  </a:lnTo>
                  <a:lnTo>
                    <a:pt x="456" y="409"/>
                  </a:lnTo>
                  <a:lnTo>
                    <a:pt x="415" y="414"/>
                  </a:lnTo>
                  <a:lnTo>
                    <a:pt x="379" y="431"/>
                  </a:lnTo>
                  <a:lnTo>
                    <a:pt x="346" y="456"/>
                  </a:lnTo>
                  <a:lnTo>
                    <a:pt x="314" y="488"/>
                  </a:lnTo>
                  <a:lnTo>
                    <a:pt x="286" y="524"/>
                  </a:lnTo>
                  <a:lnTo>
                    <a:pt x="264" y="565"/>
                  </a:lnTo>
                  <a:lnTo>
                    <a:pt x="237" y="620"/>
                  </a:lnTo>
                  <a:lnTo>
                    <a:pt x="232" y="629"/>
                  </a:lnTo>
                  <a:lnTo>
                    <a:pt x="223" y="633"/>
                  </a:lnTo>
                  <a:lnTo>
                    <a:pt x="213" y="635"/>
                  </a:lnTo>
                  <a:lnTo>
                    <a:pt x="208" y="635"/>
                  </a:lnTo>
                  <a:lnTo>
                    <a:pt x="201" y="633"/>
                  </a:lnTo>
                  <a:lnTo>
                    <a:pt x="192" y="629"/>
                  </a:lnTo>
                  <a:lnTo>
                    <a:pt x="187" y="624"/>
                  </a:lnTo>
                  <a:lnTo>
                    <a:pt x="185" y="613"/>
                  </a:lnTo>
                  <a:lnTo>
                    <a:pt x="187" y="603"/>
                  </a:lnTo>
                  <a:lnTo>
                    <a:pt x="194" y="587"/>
                  </a:lnTo>
                  <a:lnTo>
                    <a:pt x="204" y="565"/>
                  </a:lnTo>
                  <a:lnTo>
                    <a:pt x="218" y="539"/>
                  </a:lnTo>
                  <a:lnTo>
                    <a:pt x="236" y="510"/>
                  </a:lnTo>
                  <a:lnTo>
                    <a:pt x="257" y="480"/>
                  </a:lnTo>
                  <a:lnTo>
                    <a:pt x="283" y="451"/>
                  </a:lnTo>
                  <a:lnTo>
                    <a:pt x="311" y="423"/>
                  </a:lnTo>
                  <a:lnTo>
                    <a:pt x="344" y="399"/>
                  </a:lnTo>
                  <a:lnTo>
                    <a:pt x="379" y="381"/>
                  </a:lnTo>
                  <a:lnTo>
                    <a:pt x="417" y="368"/>
                  </a:lnTo>
                  <a:lnTo>
                    <a:pt x="459" y="364"/>
                  </a:lnTo>
                  <a:close/>
                  <a:moveTo>
                    <a:pt x="625" y="0"/>
                  </a:moveTo>
                  <a:lnTo>
                    <a:pt x="648" y="4"/>
                  </a:lnTo>
                  <a:lnTo>
                    <a:pt x="665" y="13"/>
                  </a:lnTo>
                  <a:lnTo>
                    <a:pt x="677" y="28"/>
                  </a:lnTo>
                  <a:lnTo>
                    <a:pt x="686" y="44"/>
                  </a:lnTo>
                  <a:lnTo>
                    <a:pt x="688" y="63"/>
                  </a:lnTo>
                  <a:lnTo>
                    <a:pt x="686" y="63"/>
                  </a:lnTo>
                  <a:lnTo>
                    <a:pt x="681" y="90"/>
                  </a:lnTo>
                  <a:lnTo>
                    <a:pt x="668" y="116"/>
                  </a:lnTo>
                  <a:lnTo>
                    <a:pt x="649" y="136"/>
                  </a:lnTo>
                  <a:lnTo>
                    <a:pt x="625" y="149"/>
                  </a:lnTo>
                  <a:lnTo>
                    <a:pt x="600" y="155"/>
                  </a:lnTo>
                  <a:lnTo>
                    <a:pt x="579" y="151"/>
                  </a:lnTo>
                  <a:lnTo>
                    <a:pt x="564" y="144"/>
                  </a:lnTo>
                  <a:lnTo>
                    <a:pt x="552" y="133"/>
                  </a:lnTo>
                  <a:lnTo>
                    <a:pt x="545" y="118"/>
                  </a:lnTo>
                  <a:lnTo>
                    <a:pt x="539" y="103"/>
                  </a:lnTo>
                  <a:lnTo>
                    <a:pt x="538" y="89"/>
                  </a:lnTo>
                  <a:lnTo>
                    <a:pt x="543" y="63"/>
                  </a:lnTo>
                  <a:lnTo>
                    <a:pt x="555" y="39"/>
                  </a:lnTo>
                  <a:lnTo>
                    <a:pt x="574" y="19"/>
                  </a:lnTo>
                  <a:lnTo>
                    <a:pt x="599" y="6"/>
                  </a:lnTo>
                  <a:lnTo>
                    <a:pt x="6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695" y="1224"/>
              <a:ext cx="511" cy="2321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68" y="27"/>
                </a:cxn>
                <a:cxn ang="0">
                  <a:pos x="122" y="77"/>
                </a:cxn>
                <a:cxn ang="0">
                  <a:pos x="188" y="152"/>
                </a:cxn>
                <a:cxn ang="0">
                  <a:pos x="260" y="248"/>
                </a:cxn>
                <a:cxn ang="0">
                  <a:pos x="333" y="369"/>
                </a:cxn>
                <a:cxn ang="0">
                  <a:pos x="406" y="537"/>
                </a:cxn>
                <a:cxn ang="0">
                  <a:pos x="466" y="734"/>
                </a:cxn>
                <a:cxn ang="0">
                  <a:pos x="497" y="921"/>
                </a:cxn>
                <a:cxn ang="0">
                  <a:pos x="509" y="1088"/>
                </a:cxn>
                <a:cxn ang="0">
                  <a:pos x="509" y="1247"/>
                </a:cxn>
                <a:cxn ang="0">
                  <a:pos x="492" y="1440"/>
                </a:cxn>
                <a:cxn ang="0">
                  <a:pos x="448" y="1649"/>
                </a:cxn>
                <a:cxn ang="0">
                  <a:pos x="373" y="1868"/>
                </a:cxn>
                <a:cxn ang="0">
                  <a:pos x="303" y="2004"/>
                </a:cxn>
                <a:cxn ang="0">
                  <a:pos x="228" y="2116"/>
                </a:cxn>
                <a:cxn ang="0">
                  <a:pos x="157" y="2205"/>
                </a:cxn>
                <a:cxn ang="0">
                  <a:pos x="96" y="2269"/>
                </a:cxn>
                <a:cxn ang="0">
                  <a:pos x="49" y="2308"/>
                </a:cxn>
                <a:cxn ang="0">
                  <a:pos x="24" y="2321"/>
                </a:cxn>
                <a:cxn ang="0">
                  <a:pos x="10" y="2317"/>
                </a:cxn>
                <a:cxn ang="0">
                  <a:pos x="1" y="2306"/>
                </a:cxn>
                <a:cxn ang="0">
                  <a:pos x="0" y="2295"/>
                </a:cxn>
                <a:cxn ang="0">
                  <a:pos x="7" y="2282"/>
                </a:cxn>
                <a:cxn ang="0">
                  <a:pos x="31" y="2258"/>
                </a:cxn>
                <a:cxn ang="0">
                  <a:pos x="152" y="2104"/>
                </a:cxn>
                <a:cxn ang="0">
                  <a:pos x="244" y="1933"/>
                </a:cxn>
                <a:cxn ang="0">
                  <a:pos x="310" y="1749"/>
                </a:cxn>
                <a:cxn ang="0">
                  <a:pos x="352" y="1556"/>
                </a:cxn>
                <a:cxn ang="0">
                  <a:pos x="377" y="1359"/>
                </a:cxn>
                <a:cxn ang="0">
                  <a:pos x="384" y="1160"/>
                </a:cxn>
                <a:cxn ang="0">
                  <a:pos x="371" y="906"/>
                </a:cxn>
                <a:cxn ang="0">
                  <a:pos x="337" y="678"/>
                </a:cxn>
                <a:cxn ang="0">
                  <a:pos x="277" y="474"/>
                </a:cxn>
                <a:cxn ang="0">
                  <a:pos x="199" y="296"/>
                </a:cxn>
                <a:cxn ang="0">
                  <a:pos x="99" y="143"/>
                </a:cxn>
                <a:cxn ang="0">
                  <a:pos x="12" y="46"/>
                </a:cxn>
                <a:cxn ang="0">
                  <a:pos x="1" y="31"/>
                </a:cxn>
                <a:cxn ang="0">
                  <a:pos x="0" y="26"/>
                </a:cxn>
                <a:cxn ang="0">
                  <a:pos x="5" y="11"/>
                </a:cxn>
                <a:cxn ang="0">
                  <a:pos x="15" y="2"/>
                </a:cxn>
              </a:cxnLst>
              <a:rect l="0" t="0" r="r" b="b"/>
              <a:pathLst>
                <a:path w="511" h="2321">
                  <a:moveTo>
                    <a:pt x="24" y="0"/>
                  </a:moveTo>
                  <a:lnTo>
                    <a:pt x="33" y="3"/>
                  </a:lnTo>
                  <a:lnTo>
                    <a:pt x="47" y="13"/>
                  </a:lnTo>
                  <a:lnTo>
                    <a:pt x="68" y="27"/>
                  </a:lnTo>
                  <a:lnTo>
                    <a:pt x="92" y="49"/>
                  </a:lnTo>
                  <a:lnTo>
                    <a:pt x="122" y="77"/>
                  </a:lnTo>
                  <a:lnTo>
                    <a:pt x="153" y="112"/>
                  </a:lnTo>
                  <a:lnTo>
                    <a:pt x="188" y="152"/>
                  </a:lnTo>
                  <a:lnTo>
                    <a:pt x="225" y="197"/>
                  </a:lnTo>
                  <a:lnTo>
                    <a:pt x="260" y="248"/>
                  </a:lnTo>
                  <a:lnTo>
                    <a:pt x="296" y="307"/>
                  </a:lnTo>
                  <a:lnTo>
                    <a:pt x="333" y="369"/>
                  </a:lnTo>
                  <a:lnTo>
                    <a:pt x="366" y="437"/>
                  </a:lnTo>
                  <a:lnTo>
                    <a:pt x="406" y="537"/>
                  </a:lnTo>
                  <a:lnTo>
                    <a:pt x="440" y="636"/>
                  </a:lnTo>
                  <a:lnTo>
                    <a:pt x="466" y="734"/>
                  </a:lnTo>
                  <a:lnTo>
                    <a:pt x="483" y="829"/>
                  </a:lnTo>
                  <a:lnTo>
                    <a:pt x="497" y="921"/>
                  </a:lnTo>
                  <a:lnTo>
                    <a:pt x="506" y="1008"/>
                  </a:lnTo>
                  <a:lnTo>
                    <a:pt x="509" y="1088"/>
                  </a:lnTo>
                  <a:lnTo>
                    <a:pt x="511" y="1160"/>
                  </a:lnTo>
                  <a:lnTo>
                    <a:pt x="509" y="1247"/>
                  </a:lnTo>
                  <a:lnTo>
                    <a:pt x="502" y="1340"/>
                  </a:lnTo>
                  <a:lnTo>
                    <a:pt x="492" y="1440"/>
                  </a:lnTo>
                  <a:lnTo>
                    <a:pt x="474" y="1543"/>
                  </a:lnTo>
                  <a:lnTo>
                    <a:pt x="448" y="1649"/>
                  </a:lnTo>
                  <a:lnTo>
                    <a:pt x="415" y="1758"/>
                  </a:lnTo>
                  <a:lnTo>
                    <a:pt x="373" y="1868"/>
                  </a:lnTo>
                  <a:lnTo>
                    <a:pt x="340" y="1940"/>
                  </a:lnTo>
                  <a:lnTo>
                    <a:pt x="303" y="2004"/>
                  </a:lnTo>
                  <a:lnTo>
                    <a:pt x="267" y="2063"/>
                  </a:lnTo>
                  <a:lnTo>
                    <a:pt x="228" y="2116"/>
                  </a:lnTo>
                  <a:lnTo>
                    <a:pt x="193" y="2164"/>
                  </a:lnTo>
                  <a:lnTo>
                    <a:pt x="157" y="2205"/>
                  </a:lnTo>
                  <a:lnTo>
                    <a:pt x="125" y="2240"/>
                  </a:lnTo>
                  <a:lnTo>
                    <a:pt x="96" y="2269"/>
                  </a:lnTo>
                  <a:lnTo>
                    <a:pt x="69" y="2291"/>
                  </a:lnTo>
                  <a:lnTo>
                    <a:pt x="49" y="2308"/>
                  </a:lnTo>
                  <a:lnTo>
                    <a:pt x="33" y="2317"/>
                  </a:lnTo>
                  <a:lnTo>
                    <a:pt x="24" y="2321"/>
                  </a:lnTo>
                  <a:lnTo>
                    <a:pt x="15" y="2319"/>
                  </a:lnTo>
                  <a:lnTo>
                    <a:pt x="10" y="2317"/>
                  </a:lnTo>
                  <a:lnTo>
                    <a:pt x="5" y="2311"/>
                  </a:lnTo>
                  <a:lnTo>
                    <a:pt x="1" y="2306"/>
                  </a:lnTo>
                  <a:lnTo>
                    <a:pt x="0" y="2298"/>
                  </a:lnTo>
                  <a:lnTo>
                    <a:pt x="0" y="2295"/>
                  </a:lnTo>
                  <a:lnTo>
                    <a:pt x="1" y="2289"/>
                  </a:lnTo>
                  <a:lnTo>
                    <a:pt x="7" y="2282"/>
                  </a:lnTo>
                  <a:lnTo>
                    <a:pt x="15" y="2271"/>
                  </a:lnTo>
                  <a:lnTo>
                    <a:pt x="31" y="2258"/>
                  </a:lnTo>
                  <a:lnTo>
                    <a:pt x="96" y="2183"/>
                  </a:lnTo>
                  <a:lnTo>
                    <a:pt x="152" y="2104"/>
                  </a:lnTo>
                  <a:lnTo>
                    <a:pt x="200" y="2019"/>
                  </a:lnTo>
                  <a:lnTo>
                    <a:pt x="244" y="1933"/>
                  </a:lnTo>
                  <a:lnTo>
                    <a:pt x="279" y="1841"/>
                  </a:lnTo>
                  <a:lnTo>
                    <a:pt x="310" y="1749"/>
                  </a:lnTo>
                  <a:lnTo>
                    <a:pt x="333" y="1653"/>
                  </a:lnTo>
                  <a:lnTo>
                    <a:pt x="352" y="1556"/>
                  </a:lnTo>
                  <a:lnTo>
                    <a:pt x="366" y="1458"/>
                  </a:lnTo>
                  <a:lnTo>
                    <a:pt x="377" y="1359"/>
                  </a:lnTo>
                  <a:lnTo>
                    <a:pt x="382" y="1259"/>
                  </a:lnTo>
                  <a:lnTo>
                    <a:pt x="384" y="1160"/>
                  </a:lnTo>
                  <a:lnTo>
                    <a:pt x="380" y="1031"/>
                  </a:lnTo>
                  <a:lnTo>
                    <a:pt x="371" y="906"/>
                  </a:lnTo>
                  <a:lnTo>
                    <a:pt x="357" y="791"/>
                  </a:lnTo>
                  <a:lnTo>
                    <a:pt x="337" y="678"/>
                  </a:lnTo>
                  <a:lnTo>
                    <a:pt x="310" y="574"/>
                  </a:lnTo>
                  <a:lnTo>
                    <a:pt x="277" y="474"/>
                  </a:lnTo>
                  <a:lnTo>
                    <a:pt x="241" y="382"/>
                  </a:lnTo>
                  <a:lnTo>
                    <a:pt x="199" y="296"/>
                  </a:lnTo>
                  <a:lnTo>
                    <a:pt x="152" y="217"/>
                  </a:lnTo>
                  <a:lnTo>
                    <a:pt x="99" y="143"/>
                  </a:lnTo>
                  <a:lnTo>
                    <a:pt x="42" y="77"/>
                  </a:lnTo>
                  <a:lnTo>
                    <a:pt x="12" y="46"/>
                  </a:lnTo>
                  <a:lnTo>
                    <a:pt x="5" y="37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57600" y="1676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2D </a:t>
            </a:r>
            <a:r>
              <a:rPr lang="en-US" sz="2800" dirty="0" err="1" smtClean="0">
                <a:solidFill>
                  <a:srgbClr val="6600FF"/>
                </a:solidFill>
              </a:rPr>
              <a:t>soliton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</a:rPr>
              <a:t>degeneracies</a:t>
            </a:r>
            <a:r>
              <a:rPr lang="en-US" sz="2800" dirty="0" smtClean="0">
                <a:solidFill>
                  <a:srgbClr val="6600FF"/>
                </a:solidFill>
              </a:rPr>
              <a:t>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5400000">
            <a:off x="4152900" y="5715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3886200"/>
            <a:ext cx="17526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667000" y="2743200"/>
            <a:ext cx="2667000" cy="1143000"/>
            <a:chOff x="2667000" y="2743200"/>
            <a:chExt cx="2667000" cy="1143000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flipV="1">
            <a:off x="2819400" y="4419600"/>
            <a:ext cx="2667000" cy="1143000"/>
            <a:chOff x="2667000" y="2743200"/>
            <a:chExt cx="2667000" cy="1143000"/>
          </a:xfrm>
        </p:grpSpPr>
        <p:cxnSp>
          <p:nvCxnSpPr>
            <p:cNvPr id="39" name="Straight Arrow Connector 38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066800" y="5715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in T[</a:t>
            </a:r>
            <a:r>
              <a:rPr lang="en-US" sz="2800" dirty="0" err="1" smtClean="0">
                <a:solidFill>
                  <a:srgbClr val="0066FF"/>
                </a:solidFill>
              </a:rPr>
              <a:t>su</a:t>
            </a:r>
            <a:r>
              <a:rPr lang="en-US" sz="2800" dirty="0" smtClean="0">
                <a:solidFill>
                  <a:srgbClr val="0066FF"/>
                </a:solidFill>
              </a:rPr>
              <a:t>(k),</a:t>
            </a:r>
            <a:r>
              <a:rPr lang="en-US" sz="2800" dirty="0" err="1" smtClean="0">
                <a:solidFill>
                  <a:srgbClr val="0066FF"/>
                </a:solidFill>
              </a:rPr>
              <a:t>C,m</a:t>
            </a:r>
            <a:r>
              <a:rPr lang="en-US" sz="2800" dirty="0" smtClean="0">
                <a:solidFill>
                  <a:srgbClr val="0066FF"/>
                </a:solidFill>
              </a:rPr>
              <a:t>],  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  </a:t>
            </a:r>
            <a:r>
              <a:rPr lang="en-US" sz="2800" dirty="0" smtClean="0">
                <a:solidFill>
                  <a:srgbClr val="0066FF"/>
                </a:solidFill>
              </a:rPr>
              <a:t> is a signed sum of open finite BPS networks ending at z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150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762000" y="34290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7239000" y="3429000"/>
            <a:ext cx="266803" cy="508124"/>
          </a:xfrm>
          <a:custGeom>
            <a:avLst/>
            <a:gdLst/>
            <a:ahLst/>
            <a:cxnLst>
              <a:cxn ang="0">
                <a:pos x="795" y="514"/>
              </a:cxn>
              <a:cxn ang="0">
                <a:pos x="881" y="560"/>
              </a:cxn>
              <a:cxn ang="0">
                <a:pos x="937" y="637"/>
              </a:cxn>
              <a:cxn ang="0">
                <a:pos x="951" y="719"/>
              </a:cxn>
              <a:cxn ang="0">
                <a:pos x="944" y="779"/>
              </a:cxn>
              <a:cxn ang="0">
                <a:pos x="676" y="1718"/>
              </a:cxn>
              <a:cxn ang="0">
                <a:pos x="591" y="1838"/>
              </a:cxn>
              <a:cxn ang="0">
                <a:pos x="477" y="1924"/>
              </a:cxn>
              <a:cxn ang="0">
                <a:pos x="349" y="1976"/>
              </a:cxn>
              <a:cxn ang="0">
                <a:pos x="225" y="1994"/>
              </a:cxn>
              <a:cxn ang="0">
                <a:pos x="119" y="1980"/>
              </a:cxn>
              <a:cxn ang="0">
                <a:pos x="40" y="1939"/>
              </a:cxn>
              <a:cxn ang="0">
                <a:pos x="2" y="1873"/>
              </a:cxn>
              <a:cxn ang="0">
                <a:pos x="15" y="1793"/>
              </a:cxn>
              <a:cxn ang="0">
                <a:pos x="67" y="1741"/>
              </a:cxn>
              <a:cxn ang="0">
                <a:pos x="137" y="1722"/>
              </a:cxn>
              <a:cxn ang="0">
                <a:pos x="200" y="1740"/>
              </a:cxn>
              <a:cxn ang="0">
                <a:pos x="229" y="1780"/>
              </a:cxn>
              <a:cxn ang="0">
                <a:pos x="228" y="1831"/>
              </a:cxn>
              <a:cxn ang="0">
                <a:pos x="193" y="1888"/>
              </a:cxn>
              <a:cxn ang="0">
                <a:pos x="120" y="1926"/>
              </a:cxn>
              <a:cxn ang="0">
                <a:pos x="196" y="1943"/>
              </a:cxn>
              <a:cxn ang="0">
                <a:pos x="277" y="1936"/>
              </a:cxn>
              <a:cxn ang="0">
                <a:pos x="387" y="1879"/>
              </a:cxn>
              <a:cxn ang="0">
                <a:pos x="475" y="1776"/>
              </a:cxn>
              <a:cxn ang="0">
                <a:pos x="533" y="1640"/>
              </a:cxn>
              <a:cxn ang="0">
                <a:pos x="782" y="747"/>
              </a:cxn>
              <a:cxn ang="0">
                <a:pos x="791" y="659"/>
              </a:cxn>
              <a:cxn ang="0">
                <a:pos x="780" y="593"/>
              </a:cxn>
              <a:cxn ang="0">
                <a:pos x="753" y="562"/>
              </a:cxn>
              <a:cxn ang="0">
                <a:pos x="719" y="553"/>
              </a:cxn>
              <a:cxn ang="0">
                <a:pos x="624" y="572"/>
              </a:cxn>
              <a:cxn ang="0">
                <a:pos x="520" y="641"/>
              </a:cxn>
              <a:cxn ang="0">
                <a:pos x="437" y="747"/>
              </a:cxn>
              <a:cxn ang="0">
                <a:pos x="383" y="850"/>
              </a:cxn>
              <a:cxn ang="0">
                <a:pos x="363" y="876"/>
              </a:cxn>
              <a:cxn ang="0">
                <a:pos x="339" y="880"/>
              </a:cxn>
              <a:cxn ang="0">
                <a:pos x="319" y="875"/>
              </a:cxn>
              <a:cxn ang="0">
                <a:pos x="310" y="854"/>
              </a:cxn>
              <a:cxn ang="0">
                <a:pos x="330" y="807"/>
              </a:cxn>
              <a:cxn ang="0">
                <a:pos x="375" y="729"/>
              </a:cxn>
              <a:cxn ang="0">
                <a:pos x="445" y="640"/>
              </a:cxn>
              <a:cxn ang="0">
                <a:pos x="538" y="560"/>
              </a:cxn>
              <a:cxn ang="0">
                <a:pos x="652" y="510"/>
              </a:cxn>
              <a:cxn ang="0">
                <a:pos x="969" y="2"/>
              </a:cxn>
              <a:cxn ang="0">
                <a:pos x="1026" y="31"/>
              </a:cxn>
              <a:cxn ang="0">
                <a:pos x="1047" y="84"/>
              </a:cxn>
              <a:cxn ang="0">
                <a:pos x="1012" y="159"/>
              </a:cxn>
              <a:cxn ang="0">
                <a:pos x="930" y="202"/>
              </a:cxn>
              <a:cxn ang="0">
                <a:pos x="857" y="192"/>
              </a:cxn>
              <a:cxn ang="0">
                <a:pos x="818" y="150"/>
              </a:cxn>
              <a:cxn ang="0">
                <a:pos x="820" y="84"/>
              </a:cxn>
              <a:cxn ang="0">
                <a:pos x="867" y="29"/>
              </a:cxn>
              <a:cxn ang="0">
                <a:pos x="933" y="2"/>
              </a:cxn>
            </a:cxnLst>
            <a:rect l="0" t="0" r="r" b="b"/>
            <a:pathLst>
              <a:path w="1047" h="1994">
                <a:moveTo>
                  <a:pt x="718" y="503"/>
                </a:moveTo>
                <a:lnTo>
                  <a:pt x="745" y="505"/>
                </a:lnTo>
                <a:lnTo>
                  <a:pt x="770" y="509"/>
                </a:lnTo>
                <a:lnTo>
                  <a:pt x="795" y="514"/>
                </a:lnTo>
                <a:lnTo>
                  <a:pt x="818" y="522"/>
                </a:lnTo>
                <a:lnTo>
                  <a:pt x="841" y="533"/>
                </a:lnTo>
                <a:lnTo>
                  <a:pt x="862" y="545"/>
                </a:lnTo>
                <a:lnTo>
                  <a:pt x="881" y="560"/>
                </a:lnTo>
                <a:lnTo>
                  <a:pt x="898" y="576"/>
                </a:lnTo>
                <a:lnTo>
                  <a:pt x="914" y="595"/>
                </a:lnTo>
                <a:lnTo>
                  <a:pt x="926" y="615"/>
                </a:lnTo>
                <a:lnTo>
                  <a:pt x="937" y="637"/>
                </a:lnTo>
                <a:lnTo>
                  <a:pt x="944" y="661"/>
                </a:lnTo>
                <a:lnTo>
                  <a:pt x="949" y="686"/>
                </a:lnTo>
                <a:lnTo>
                  <a:pt x="951" y="714"/>
                </a:lnTo>
                <a:lnTo>
                  <a:pt x="951" y="719"/>
                </a:lnTo>
                <a:lnTo>
                  <a:pt x="950" y="729"/>
                </a:lnTo>
                <a:lnTo>
                  <a:pt x="949" y="743"/>
                </a:lnTo>
                <a:lnTo>
                  <a:pt x="947" y="759"/>
                </a:lnTo>
                <a:lnTo>
                  <a:pt x="944" y="779"/>
                </a:lnTo>
                <a:lnTo>
                  <a:pt x="939" y="801"/>
                </a:lnTo>
                <a:lnTo>
                  <a:pt x="702" y="1646"/>
                </a:lnTo>
                <a:lnTo>
                  <a:pt x="690" y="1683"/>
                </a:lnTo>
                <a:lnTo>
                  <a:pt x="676" y="1718"/>
                </a:lnTo>
                <a:lnTo>
                  <a:pt x="658" y="1751"/>
                </a:lnTo>
                <a:lnTo>
                  <a:pt x="638" y="1782"/>
                </a:lnTo>
                <a:lnTo>
                  <a:pt x="615" y="1811"/>
                </a:lnTo>
                <a:lnTo>
                  <a:pt x="591" y="1838"/>
                </a:lnTo>
                <a:lnTo>
                  <a:pt x="564" y="1862"/>
                </a:lnTo>
                <a:lnTo>
                  <a:pt x="536" y="1885"/>
                </a:lnTo>
                <a:lnTo>
                  <a:pt x="507" y="1905"/>
                </a:lnTo>
                <a:lnTo>
                  <a:pt x="477" y="1924"/>
                </a:lnTo>
                <a:lnTo>
                  <a:pt x="445" y="1940"/>
                </a:lnTo>
                <a:lnTo>
                  <a:pt x="414" y="1955"/>
                </a:lnTo>
                <a:lnTo>
                  <a:pt x="382" y="1967"/>
                </a:lnTo>
                <a:lnTo>
                  <a:pt x="349" y="1976"/>
                </a:lnTo>
                <a:lnTo>
                  <a:pt x="317" y="1984"/>
                </a:lnTo>
                <a:lnTo>
                  <a:pt x="286" y="1990"/>
                </a:lnTo>
                <a:lnTo>
                  <a:pt x="255" y="1993"/>
                </a:lnTo>
                <a:lnTo>
                  <a:pt x="225" y="1994"/>
                </a:lnTo>
                <a:lnTo>
                  <a:pt x="197" y="1993"/>
                </a:lnTo>
                <a:lnTo>
                  <a:pt x="170" y="1990"/>
                </a:lnTo>
                <a:lnTo>
                  <a:pt x="144" y="1986"/>
                </a:lnTo>
                <a:lnTo>
                  <a:pt x="119" y="1980"/>
                </a:lnTo>
                <a:lnTo>
                  <a:pt x="96" y="1972"/>
                </a:lnTo>
                <a:lnTo>
                  <a:pt x="76" y="1963"/>
                </a:lnTo>
                <a:lnTo>
                  <a:pt x="57" y="1952"/>
                </a:lnTo>
                <a:lnTo>
                  <a:pt x="40" y="1939"/>
                </a:lnTo>
                <a:lnTo>
                  <a:pt x="26" y="1925"/>
                </a:lnTo>
                <a:lnTo>
                  <a:pt x="16" y="1909"/>
                </a:lnTo>
                <a:lnTo>
                  <a:pt x="7" y="1891"/>
                </a:lnTo>
                <a:lnTo>
                  <a:pt x="2" y="1873"/>
                </a:lnTo>
                <a:lnTo>
                  <a:pt x="0" y="1853"/>
                </a:lnTo>
                <a:lnTo>
                  <a:pt x="2" y="1831"/>
                </a:lnTo>
                <a:lnTo>
                  <a:pt x="7" y="1811"/>
                </a:lnTo>
                <a:lnTo>
                  <a:pt x="15" y="1793"/>
                </a:lnTo>
                <a:lnTo>
                  <a:pt x="25" y="1777"/>
                </a:lnTo>
                <a:lnTo>
                  <a:pt x="37" y="1762"/>
                </a:lnTo>
                <a:lnTo>
                  <a:pt x="51" y="1750"/>
                </a:lnTo>
                <a:lnTo>
                  <a:pt x="67" y="1741"/>
                </a:lnTo>
                <a:lnTo>
                  <a:pt x="84" y="1733"/>
                </a:lnTo>
                <a:lnTo>
                  <a:pt x="101" y="1727"/>
                </a:lnTo>
                <a:lnTo>
                  <a:pt x="119" y="1724"/>
                </a:lnTo>
                <a:lnTo>
                  <a:pt x="137" y="1722"/>
                </a:lnTo>
                <a:lnTo>
                  <a:pt x="156" y="1724"/>
                </a:lnTo>
                <a:lnTo>
                  <a:pt x="172" y="1728"/>
                </a:lnTo>
                <a:lnTo>
                  <a:pt x="187" y="1733"/>
                </a:lnTo>
                <a:lnTo>
                  <a:pt x="200" y="1740"/>
                </a:lnTo>
                <a:lnTo>
                  <a:pt x="210" y="1749"/>
                </a:lnTo>
                <a:lnTo>
                  <a:pt x="219" y="1759"/>
                </a:lnTo>
                <a:lnTo>
                  <a:pt x="225" y="1769"/>
                </a:lnTo>
                <a:lnTo>
                  <a:pt x="229" y="1780"/>
                </a:lnTo>
                <a:lnTo>
                  <a:pt x="232" y="1791"/>
                </a:lnTo>
                <a:lnTo>
                  <a:pt x="233" y="1802"/>
                </a:lnTo>
                <a:lnTo>
                  <a:pt x="231" y="1817"/>
                </a:lnTo>
                <a:lnTo>
                  <a:pt x="228" y="1831"/>
                </a:lnTo>
                <a:lnTo>
                  <a:pt x="223" y="1847"/>
                </a:lnTo>
                <a:lnTo>
                  <a:pt x="215" y="1861"/>
                </a:lnTo>
                <a:lnTo>
                  <a:pt x="205" y="1875"/>
                </a:lnTo>
                <a:lnTo>
                  <a:pt x="193" y="1888"/>
                </a:lnTo>
                <a:lnTo>
                  <a:pt x="178" y="1900"/>
                </a:lnTo>
                <a:lnTo>
                  <a:pt x="161" y="1910"/>
                </a:lnTo>
                <a:lnTo>
                  <a:pt x="142" y="1919"/>
                </a:lnTo>
                <a:lnTo>
                  <a:pt x="120" y="1926"/>
                </a:lnTo>
                <a:lnTo>
                  <a:pt x="142" y="1933"/>
                </a:lnTo>
                <a:lnTo>
                  <a:pt x="162" y="1938"/>
                </a:lnTo>
                <a:lnTo>
                  <a:pt x="181" y="1941"/>
                </a:lnTo>
                <a:lnTo>
                  <a:pt x="196" y="1943"/>
                </a:lnTo>
                <a:lnTo>
                  <a:pt x="208" y="1944"/>
                </a:lnTo>
                <a:lnTo>
                  <a:pt x="216" y="1944"/>
                </a:lnTo>
                <a:lnTo>
                  <a:pt x="247" y="1942"/>
                </a:lnTo>
                <a:lnTo>
                  <a:pt x="277" y="1936"/>
                </a:lnTo>
                <a:lnTo>
                  <a:pt x="306" y="1927"/>
                </a:lnTo>
                <a:lnTo>
                  <a:pt x="334" y="1914"/>
                </a:lnTo>
                <a:lnTo>
                  <a:pt x="361" y="1898"/>
                </a:lnTo>
                <a:lnTo>
                  <a:pt x="387" y="1879"/>
                </a:lnTo>
                <a:lnTo>
                  <a:pt x="411" y="1857"/>
                </a:lnTo>
                <a:lnTo>
                  <a:pt x="434" y="1833"/>
                </a:lnTo>
                <a:lnTo>
                  <a:pt x="455" y="1805"/>
                </a:lnTo>
                <a:lnTo>
                  <a:pt x="475" y="1776"/>
                </a:lnTo>
                <a:lnTo>
                  <a:pt x="493" y="1745"/>
                </a:lnTo>
                <a:lnTo>
                  <a:pt x="508" y="1711"/>
                </a:lnTo>
                <a:lnTo>
                  <a:pt x="522" y="1676"/>
                </a:lnTo>
                <a:lnTo>
                  <a:pt x="533" y="1640"/>
                </a:lnTo>
                <a:lnTo>
                  <a:pt x="534" y="1638"/>
                </a:lnTo>
                <a:lnTo>
                  <a:pt x="775" y="778"/>
                </a:lnTo>
                <a:lnTo>
                  <a:pt x="778" y="762"/>
                </a:lnTo>
                <a:lnTo>
                  <a:pt x="782" y="747"/>
                </a:lnTo>
                <a:lnTo>
                  <a:pt x="788" y="716"/>
                </a:lnTo>
                <a:lnTo>
                  <a:pt x="790" y="699"/>
                </a:lnTo>
                <a:lnTo>
                  <a:pt x="790" y="680"/>
                </a:lnTo>
                <a:lnTo>
                  <a:pt x="791" y="659"/>
                </a:lnTo>
                <a:lnTo>
                  <a:pt x="790" y="638"/>
                </a:lnTo>
                <a:lnTo>
                  <a:pt x="788" y="621"/>
                </a:lnTo>
                <a:lnTo>
                  <a:pt x="785" y="606"/>
                </a:lnTo>
                <a:lnTo>
                  <a:pt x="780" y="593"/>
                </a:lnTo>
                <a:lnTo>
                  <a:pt x="774" y="583"/>
                </a:lnTo>
                <a:lnTo>
                  <a:pt x="768" y="574"/>
                </a:lnTo>
                <a:lnTo>
                  <a:pt x="761" y="567"/>
                </a:lnTo>
                <a:lnTo>
                  <a:pt x="753" y="562"/>
                </a:lnTo>
                <a:lnTo>
                  <a:pt x="745" y="559"/>
                </a:lnTo>
                <a:lnTo>
                  <a:pt x="736" y="556"/>
                </a:lnTo>
                <a:lnTo>
                  <a:pt x="728" y="555"/>
                </a:lnTo>
                <a:lnTo>
                  <a:pt x="719" y="553"/>
                </a:lnTo>
                <a:lnTo>
                  <a:pt x="711" y="553"/>
                </a:lnTo>
                <a:lnTo>
                  <a:pt x="681" y="555"/>
                </a:lnTo>
                <a:lnTo>
                  <a:pt x="652" y="562"/>
                </a:lnTo>
                <a:lnTo>
                  <a:pt x="624" y="572"/>
                </a:lnTo>
                <a:lnTo>
                  <a:pt x="596" y="584"/>
                </a:lnTo>
                <a:lnTo>
                  <a:pt x="570" y="601"/>
                </a:lnTo>
                <a:lnTo>
                  <a:pt x="545" y="620"/>
                </a:lnTo>
                <a:lnTo>
                  <a:pt x="520" y="641"/>
                </a:lnTo>
                <a:lnTo>
                  <a:pt x="497" y="666"/>
                </a:lnTo>
                <a:lnTo>
                  <a:pt x="475" y="691"/>
                </a:lnTo>
                <a:lnTo>
                  <a:pt x="455" y="718"/>
                </a:lnTo>
                <a:lnTo>
                  <a:pt x="437" y="747"/>
                </a:lnTo>
                <a:lnTo>
                  <a:pt x="419" y="776"/>
                </a:lnTo>
                <a:lnTo>
                  <a:pt x="404" y="806"/>
                </a:lnTo>
                <a:lnTo>
                  <a:pt x="390" y="836"/>
                </a:lnTo>
                <a:lnTo>
                  <a:pt x="383" y="850"/>
                </a:lnTo>
                <a:lnTo>
                  <a:pt x="377" y="860"/>
                </a:lnTo>
                <a:lnTo>
                  <a:pt x="372" y="867"/>
                </a:lnTo>
                <a:lnTo>
                  <a:pt x="368" y="872"/>
                </a:lnTo>
                <a:lnTo>
                  <a:pt x="363" y="876"/>
                </a:lnTo>
                <a:lnTo>
                  <a:pt x="359" y="878"/>
                </a:lnTo>
                <a:lnTo>
                  <a:pt x="354" y="879"/>
                </a:lnTo>
                <a:lnTo>
                  <a:pt x="349" y="880"/>
                </a:lnTo>
                <a:lnTo>
                  <a:pt x="339" y="880"/>
                </a:lnTo>
                <a:lnTo>
                  <a:pt x="335" y="879"/>
                </a:lnTo>
                <a:lnTo>
                  <a:pt x="330" y="879"/>
                </a:lnTo>
                <a:lnTo>
                  <a:pt x="324" y="878"/>
                </a:lnTo>
                <a:lnTo>
                  <a:pt x="319" y="875"/>
                </a:lnTo>
                <a:lnTo>
                  <a:pt x="314" y="871"/>
                </a:lnTo>
                <a:lnTo>
                  <a:pt x="311" y="866"/>
                </a:lnTo>
                <a:lnTo>
                  <a:pt x="310" y="859"/>
                </a:lnTo>
                <a:lnTo>
                  <a:pt x="310" y="854"/>
                </a:lnTo>
                <a:lnTo>
                  <a:pt x="313" y="847"/>
                </a:lnTo>
                <a:lnTo>
                  <a:pt x="317" y="836"/>
                </a:lnTo>
                <a:lnTo>
                  <a:pt x="323" y="822"/>
                </a:lnTo>
                <a:lnTo>
                  <a:pt x="330" y="807"/>
                </a:lnTo>
                <a:lnTo>
                  <a:pt x="339" y="790"/>
                </a:lnTo>
                <a:lnTo>
                  <a:pt x="349" y="771"/>
                </a:lnTo>
                <a:lnTo>
                  <a:pt x="362" y="750"/>
                </a:lnTo>
                <a:lnTo>
                  <a:pt x="375" y="729"/>
                </a:lnTo>
                <a:lnTo>
                  <a:pt x="391" y="707"/>
                </a:lnTo>
                <a:lnTo>
                  <a:pt x="407" y="684"/>
                </a:lnTo>
                <a:lnTo>
                  <a:pt x="425" y="662"/>
                </a:lnTo>
                <a:lnTo>
                  <a:pt x="445" y="640"/>
                </a:lnTo>
                <a:lnTo>
                  <a:pt x="466" y="618"/>
                </a:lnTo>
                <a:lnTo>
                  <a:pt x="489" y="597"/>
                </a:lnTo>
                <a:lnTo>
                  <a:pt x="512" y="578"/>
                </a:lnTo>
                <a:lnTo>
                  <a:pt x="538" y="560"/>
                </a:lnTo>
                <a:lnTo>
                  <a:pt x="564" y="544"/>
                </a:lnTo>
                <a:lnTo>
                  <a:pt x="592" y="530"/>
                </a:lnTo>
                <a:lnTo>
                  <a:pt x="622" y="519"/>
                </a:lnTo>
                <a:lnTo>
                  <a:pt x="652" y="510"/>
                </a:lnTo>
                <a:lnTo>
                  <a:pt x="685" y="505"/>
                </a:lnTo>
                <a:lnTo>
                  <a:pt x="718" y="503"/>
                </a:lnTo>
                <a:close/>
                <a:moveTo>
                  <a:pt x="950" y="0"/>
                </a:moveTo>
                <a:lnTo>
                  <a:pt x="969" y="2"/>
                </a:lnTo>
                <a:lnTo>
                  <a:pt x="986" y="6"/>
                </a:lnTo>
                <a:lnTo>
                  <a:pt x="1002" y="12"/>
                </a:lnTo>
                <a:lnTo>
                  <a:pt x="1015" y="21"/>
                </a:lnTo>
                <a:lnTo>
                  <a:pt x="1026" y="31"/>
                </a:lnTo>
                <a:lnTo>
                  <a:pt x="1035" y="43"/>
                </a:lnTo>
                <a:lnTo>
                  <a:pt x="1041" y="56"/>
                </a:lnTo>
                <a:lnTo>
                  <a:pt x="1045" y="69"/>
                </a:lnTo>
                <a:lnTo>
                  <a:pt x="1047" y="84"/>
                </a:lnTo>
                <a:lnTo>
                  <a:pt x="1044" y="104"/>
                </a:lnTo>
                <a:lnTo>
                  <a:pt x="1037" y="124"/>
                </a:lnTo>
                <a:lnTo>
                  <a:pt x="1026" y="142"/>
                </a:lnTo>
                <a:lnTo>
                  <a:pt x="1012" y="159"/>
                </a:lnTo>
                <a:lnTo>
                  <a:pt x="994" y="174"/>
                </a:lnTo>
                <a:lnTo>
                  <a:pt x="974" y="186"/>
                </a:lnTo>
                <a:lnTo>
                  <a:pt x="953" y="195"/>
                </a:lnTo>
                <a:lnTo>
                  <a:pt x="930" y="202"/>
                </a:lnTo>
                <a:lnTo>
                  <a:pt x="906" y="203"/>
                </a:lnTo>
                <a:lnTo>
                  <a:pt x="888" y="202"/>
                </a:lnTo>
                <a:lnTo>
                  <a:pt x="872" y="198"/>
                </a:lnTo>
                <a:lnTo>
                  <a:pt x="857" y="192"/>
                </a:lnTo>
                <a:lnTo>
                  <a:pt x="844" y="184"/>
                </a:lnTo>
                <a:lnTo>
                  <a:pt x="833" y="174"/>
                </a:lnTo>
                <a:lnTo>
                  <a:pt x="825" y="162"/>
                </a:lnTo>
                <a:lnTo>
                  <a:pt x="818" y="150"/>
                </a:lnTo>
                <a:lnTo>
                  <a:pt x="815" y="135"/>
                </a:lnTo>
                <a:lnTo>
                  <a:pt x="813" y="120"/>
                </a:lnTo>
                <a:lnTo>
                  <a:pt x="816" y="102"/>
                </a:lnTo>
                <a:lnTo>
                  <a:pt x="820" y="84"/>
                </a:lnTo>
                <a:lnTo>
                  <a:pt x="829" y="68"/>
                </a:lnTo>
                <a:lnTo>
                  <a:pt x="839" y="53"/>
                </a:lnTo>
                <a:lnTo>
                  <a:pt x="852" y="40"/>
                </a:lnTo>
                <a:lnTo>
                  <a:pt x="867" y="29"/>
                </a:lnTo>
                <a:lnTo>
                  <a:pt x="882" y="19"/>
                </a:lnTo>
                <a:lnTo>
                  <a:pt x="899" y="11"/>
                </a:lnTo>
                <a:lnTo>
                  <a:pt x="916" y="5"/>
                </a:lnTo>
                <a:lnTo>
                  <a:pt x="933" y="2"/>
                </a:lnTo>
                <a:lnTo>
                  <a:pt x="9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562600" y="4648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629400" y="4724400"/>
            <a:ext cx="1981200" cy="559682"/>
            <a:chOff x="4502" y="3210"/>
            <a:chExt cx="7947" cy="2245"/>
          </a:xfrm>
          <a:solidFill>
            <a:srgbClr val="FF0066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2" y="3764"/>
              <a:ext cx="1147" cy="1524"/>
            </a:xfrm>
            <a:custGeom>
              <a:avLst/>
              <a:gdLst/>
              <a:ahLst/>
              <a:cxnLst>
                <a:cxn ang="0">
                  <a:pos x="481" y="5"/>
                </a:cxn>
                <a:cxn ang="0">
                  <a:pos x="572" y="43"/>
                </a:cxn>
                <a:cxn ang="0">
                  <a:pos x="643" y="113"/>
                </a:cxn>
                <a:cxn ang="0">
                  <a:pos x="696" y="204"/>
                </a:cxn>
                <a:cxn ang="0">
                  <a:pos x="748" y="349"/>
                </a:cxn>
                <a:cxn ang="0">
                  <a:pos x="786" y="513"/>
                </a:cxn>
                <a:cxn ang="0">
                  <a:pos x="801" y="642"/>
                </a:cxn>
                <a:cxn ang="0">
                  <a:pos x="804" y="728"/>
                </a:cxn>
                <a:cxn ang="0">
                  <a:pos x="938" y="379"/>
                </a:cxn>
                <a:cxn ang="0">
                  <a:pos x="1091" y="40"/>
                </a:cxn>
                <a:cxn ang="0">
                  <a:pos x="1109" y="27"/>
                </a:cxn>
                <a:cxn ang="0">
                  <a:pos x="1144" y="35"/>
                </a:cxn>
                <a:cxn ang="0">
                  <a:pos x="1147" y="48"/>
                </a:cxn>
                <a:cxn ang="0">
                  <a:pos x="1137" y="78"/>
                </a:cxn>
                <a:cxn ang="0">
                  <a:pos x="1117" y="121"/>
                </a:cxn>
                <a:cxn ang="0">
                  <a:pos x="1071" y="215"/>
                </a:cxn>
                <a:cxn ang="0">
                  <a:pos x="991" y="398"/>
                </a:cxn>
                <a:cxn ang="0">
                  <a:pos x="910" y="605"/>
                </a:cxn>
                <a:cxn ang="0">
                  <a:pos x="837" y="803"/>
                </a:cxn>
                <a:cxn ang="0">
                  <a:pos x="799" y="941"/>
                </a:cxn>
                <a:cxn ang="0">
                  <a:pos x="784" y="1027"/>
                </a:cxn>
                <a:cxn ang="0">
                  <a:pos x="764" y="1139"/>
                </a:cxn>
                <a:cxn ang="0">
                  <a:pos x="731" y="1293"/>
                </a:cxn>
                <a:cxn ang="0">
                  <a:pos x="696" y="1435"/>
                </a:cxn>
                <a:cxn ang="0">
                  <a:pos x="670" y="1500"/>
                </a:cxn>
                <a:cxn ang="0">
                  <a:pos x="640" y="1524"/>
                </a:cxn>
                <a:cxn ang="0">
                  <a:pos x="615" y="1502"/>
                </a:cxn>
                <a:cxn ang="0">
                  <a:pos x="615" y="1454"/>
                </a:cxn>
                <a:cxn ang="0">
                  <a:pos x="630" y="1363"/>
                </a:cxn>
                <a:cxn ang="0">
                  <a:pos x="658" y="1239"/>
                </a:cxn>
                <a:cxn ang="0">
                  <a:pos x="693" y="1107"/>
                </a:cxn>
                <a:cxn ang="0">
                  <a:pos x="726" y="984"/>
                </a:cxn>
                <a:cxn ang="0">
                  <a:pos x="741" y="932"/>
                </a:cxn>
                <a:cxn ang="0">
                  <a:pos x="748" y="865"/>
                </a:cxn>
                <a:cxn ang="0">
                  <a:pos x="754" y="715"/>
                </a:cxn>
                <a:cxn ang="0">
                  <a:pos x="743" y="572"/>
                </a:cxn>
                <a:cxn ang="0">
                  <a:pos x="723" y="467"/>
                </a:cxn>
                <a:cxn ang="0">
                  <a:pos x="688" y="368"/>
                </a:cxn>
                <a:cxn ang="0">
                  <a:pos x="635" y="279"/>
                </a:cxn>
                <a:cxn ang="0">
                  <a:pos x="562" y="209"/>
                </a:cxn>
                <a:cxn ang="0">
                  <a:pos x="459" y="172"/>
                </a:cxn>
                <a:cxn ang="0">
                  <a:pos x="388" y="166"/>
                </a:cxn>
                <a:cxn ang="0">
                  <a:pos x="340" y="172"/>
                </a:cxn>
                <a:cxn ang="0">
                  <a:pos x="269" y="191"/>
                </a:cxn>
                <a:cxn ang="0">
                  <a:pos x="189" y="236"/>
                </a:cxn>
                <a:cxn ang="0">
                  <a:pos x="113" y="314"/>
                </a:cxn>
                <a:cxn ang="0">
                  <a:pos x="53" y="435"/>
                </a:cxn>
                <a:cxn ang="0">
                  <a:pos x="27" y="446"/>
                </a:cxn>
                <a:cxn ang="0">
                  <a:pos x="2" y="435"/>
                </a:cxn>
                <a:cxn ang="0">
                  <a:pos x="2" y="400"/>
                </a:cxn>
                <a:cxn ang="0">
                  <a:pos x="27" y="328"/>
                </a:cxn>
                <a:cxn ang="0">
                  <a:pos x="78" y="234"/>
                </a:cxn>
                <a:cxn ang="0">
                  <a:pos x="151" y="137"/>
                </a:cxn>
                <a:cxn ang="0">
                  <a:pos x="244" y="56"/>
                </a:cxn>
                <a:cxn ang="0">
                  <a:pos x="363" y="8"/>
                </a:cxn>
              </a:cxnLst>
              <a:rect l="0" t="0" r="r" b="b"/>
              <a:pathLst>
                <a:path w="1147" h="1524">
                  <a:moveTo>
                    <a:pt x="428" y="0"/>
                  </a:moveTo>
                  <a:lnTo>
                    <a:pt x="481" y="5"/>
                  </a:lnTo>
                  <a:lnTo>
                    <a:pt x="529" y="19"/>
                  </a:lnTo>
                  <a:lnTo>
                    <a:pt x="572" y="43"/>
                  </a:lnTo>
                  <a:lnTo>
                    <a:pt x="610" y="75"/>
                  </a:lnTo>
                  <a:lnTo>
                    <a:pt x="643" y="113"/>
                  </a:lnTo>
                  <a:lnTo>
                    <a:pt x="670" y="156"/>
                  </a:lnTo>
                  <a:lnTo>
                    <a:pt x="696" y="204"/>
                  </a:lnTo>
                  <a:lnTo>
                    <a:pt x="716" y="255"/>
                  </a:lnTo>
                  <a:lnTo>
                    <a:pt x="748" y="349"/>
                  </a:lnTo>
                  <a:lnTo>
                    <a:pt x="771" y="435"/>
                  </a:lnTo>
                  <a:lnTo>
                    <a:pt x="786" y="513"/>
                  </a:lnTo>
                  <a:lnTo>
                    <a:pt x="796" y="583"/>
                  </a:lnTo>
                  <a:lnTo>
                    <a:pt x="801" y="642"/>
                  </a:lnTo>
                  <a:lnTo>
                    <a:pt x="804" y="691"/>
                  </a:lnTo>
                  <a:lnTo>
                    <a:pt x="804" y="728"/>
                  </a:lnTo>
                  <a:lnTo>
                    <a:pt x="870" y="553"/>
                  </a:lnTo>
                  <a:lnTo>
                    <a:pt x="938" y="379"/>
                  </a:lnTo>
                  <a:lnTo>
                    <a:pt x="1011" y="209"/>
                  </a:lnTo>
                  <a:lnTo>
                    <a:pt x="1091" y="40"/>
                  </a:lnTo>
                  <a:lnTo>
                    <a:pt x="1102" y="29"/>
                  </a:lnTo>
                  <a:lnTo>
                    <a:pt x="1109" y="27"/>
                  </a:lnTo>
                  <a:lnTo>
                    <a:pt x="1129" y="27"/>
                  </a:lnTo>
                  <a:lnTo>
                    <a:pt x="1144" y="35"/>
                  </a:lnTo>
                  <a:lnTo>
                    <a:pt x="1147" y="40"/>
                  </a:lnTo>
                  <a:lnTo>
                    <a:pt x="1147" y="48"/>
                  </a:lnTo>
                  <a:lnTo>
                    <a:pt x="1144" y="59"/>
                  </a:lnTo>
                  <a:lnTo>
                    <a:pt x="1137" y="78"/>
                  </a:lnTo>
                  <a:lnTo>
                    <a:pt x="1127" y="97"/>
                  </a:lnTo>
                  <a:lnTo>
                    <a:pt x="1117" y="121"/>
                  </a:lnTo>
                  <a:lnTo>
                    <a:pt x="1107" y="140"/>
                  </a:lnTo>
                  <a:lnTo>
                    <a:pt x="1071" y="215"/>
                  </a:lnTo>
                  <a:lnTo>
                    <a:pt x="1033" y="304"/>
                  </a:lnTo>
                  <a:lnTo>
                    <a:pt x="991" y="398"/>
                  </a:lnTo>
                  <a:lnTo>
                    <a:pt x="950" y="500"/>
                  </a:lnTo>
                  <a:lnTo>
                    <a:pt x="910" y="605"/>
                  </a:lnTo>
                  <a:lnTo>
                    <a:pt x="872" y="707"/>
                  </a:lnTo>
                  <a:lnTo>
                    <a:pt x="837" y="803"/>
                  </a:lnTo>
                  <a:lnTo>
                    <a:pt x="809" y="895"/>
                  </a:lnTo>
                  <a:lnTo>
                    <a:pt x="799" y="941"/>
                  </a:lnTo>
                  <a:lnTo>
                    <a:pt x="791" y="986"/>
                  </a:lnTo>
                  <a:lnTo>
                    <a:pt x="784" y="1027"/>
                  </a:lnTo>
                  <a:lnTo>
                    <a:pt x="776" y="1078"/>
                  </a:lnTo>
                  <a:lnTo>
                    <a:pt x="764" y="1139"/>
                  </a:lnTo>
                  <a:lnTo>
                    <a:pt x="748" y="1212"/>
                  </a:lnTo>
                  <a:lnTo>
                    <a:pt x="731" y="1293"/>
                  </a:lnTo>
                  <a:lnTo>
                    <a:pt x="708" y="1387"/>
                  </a:lnTo>
                  <a:lnTo>
                    <a:pt x="696" y="1435"/>
                  </a:lnTo>
                  <a:lnTo>
                    <a:pt x="683" y="1473"/>
                  </a:lnTo>
                  <a:lnTo>
                    <a:pt x="670" y="1500"/>
                  </a:lnTo>
                  <a:lnTo>
                    <a:pt x="655" y="1519"/>
                  </a:lnTo>
                  <a:lnTo>
                    <a:pt x="640" y="1524"/>
                  </a:lnTo>
                  <a:lnTo>
                    <a:pt x="625" y="1519"/>
                  </a:lnTo>
                  <a:lnTo>
                    <a:pt x="615" y="1502"/>
                  </a:lnTo>
                  <a:lnTo>
                    <a:pt x="612" y="1481"/>
                  </a:lnTo>
                  <a:lnTo>
                    <a:pt x="615" y="1454"/>
                  </a:lnTo>
                  <a:lnTo>
                    <a:pt x="620" y="1414"/>
                  </a:lnTo>
                  <a:lnTo>
                    <a:pt x="630" y="1363"/>
                  </a:lnTo>
                  <a:lnTo>
                    <a:pt x="645" y="1303"/>
                  </a:lnTo>
                  <a:lnTo>
                    <a:pt x="658" y="1239"/>
                  </a:lnTo>
                  <a:lnTo>
                    <a:pt x="675" y="1174"/>
                  </a:lnTo>
                  <a:lnTo>
                    <a:pt x="693" y="1107"/>
                  </a:lnTo>
                  <a:lnTo>
                    <a:pt x="708" y="1043"/>
                  </a:lnTo>
                  <a:lnTo>
                    <a:pt x="726" y="984"/>
                  </a:lnTo>
                  <a:lnTo>
                    <a:pt x="733" y="959"/>
                  </a:lnTo>
                  <a:lnTo>
                    <a:pt x="741" y="932"/>
                  </a:lnTo>
                  <a:lnTo>
                    <a:pt x="746" y="903"/>
                  </a:lnTo>
                  <a:lnTo>
                    <a:pt x="748" y="865"/>
                  </a:lnTo>
                  <a:lnTo>
                    <a:pt x="754" y="817"/>
                  </a:lnTo>
                  <a:lnTo>
                    <a:pt x="754" y="715"/>
                  </a:lnTo>
                  <a:lnTo>
                    <a:pt x="748" y="623"/>
                  </a:lnTo>
                  <a:lnTo>
                    <a:pt x="743" y="572"/>
                  </a:lnTo>
                  <a:lnTo>
                    <a:pt x="733" y="521"/>
                  </a:lnTo>
                  <a:lnTo>
                    <a:pt x="723" y="467"/>
                  </a:lnTo>
                  <a:lnTo>
                    <a:pt x="708" y="416"/>
                  </a:lnTo>
                  <a:lnTo>
                    <a:pt x="688" y="368"/>
                  </a:lnTo>
                  <a:lnTo>
                    <a:pt x="665" y="320"/>
                  </a:lnTo>
                  <a:lnTo>
                    <a:pt x="635" y="279"/>
                  </a:lnTo>
                  <a:lnTo>
                    <a:pt x="602" y="242"/>
                  </a:lnTo>
                  <a:lnTo>
                    <a:pt x="562" y="209"/>
                  </a:lnTo>
                  <a:lnTo>
                    <a:pt x="514" y="185"/>
                  </a:lnTo>
                  <a:lnTo>
                    <a:pt x="459" y="172"/>
                  </a:lnTo>
                  <a:lnTo>
                    <a:pt x="398" y="166"/>
                  </a:lnTo>
                  <a:lnTo>
                    <a:pt x="388" y="166"/>
                  </a:lnTo>
                  <a:lnTo>
                    <a:pt x="368" y="169"/>
                  </a:lnTo>
                  <a:lnTo>
                    <a:pt x="340" y="172"/>
                  </a:lnTo>
                  <a:lnTo>
                    <a:pt x="305" y="180"/>
                  </a:lnTo>
                  <a:lnTo>
                    <a:pt x="269" y="191"/>
                  </a:lnTo>
                  <a:lnTo>
                    <a:pt x="229" y="209"/>
                  </a:lnTo>
                  <a:lnTo>
                    <a:pt x="189" y="236"/>
                  </a:lnTo>
                  <a:lnTo>
                    <a:pt x="148" y="269"/>
                  </a:lnTo>
                  <a:lnTo>
                    <a:pt x="113" y="314"/>
                  </a:lnTo>
                  <a:lnTo>
                    <a:pt x="80" y="368"/>
                  </a:lnTo>
                  <a:lnTo>
                    <a:pt x="53" y="435"/>
                  </a:lnTo>
                  <a:lnTo>
                    <a:pt x="45" y="446"/>
                  </a:lnTo>
                  <a:lnTo>
                    <a:pt x="27" y="446"/>
                  </a:lnTo>
                  <a:lnTo>
                    <a:pt x="12" y="443"/>
                  </a:lnTo>
                  <a:lnTo>
                    <a:pt x="2" y="435"/>
                  </a:lnTo>
                  <a:lnTo>
                    <a:pt x="0" y="422"/>
                  </a:lnTo>
                  <a:lnTo>
                    <a:pt x="2" y="400"/>
                  </a:lnTo>
                  <a:lnTo>
                    <a:pt x="12" y="368"/>
                  </a:lnTo>
                  <a:lnTo>
                    <a:pt x="27" y="328"/>
                  </a:lnTo>
                  <a:lnTo>
                    <a:pt x="50" y="282"/>
                  </a:lnTo>
                  <a:lnTo>
                    <a:pt x="78" y="234"/>
                  </a:lnTo>
                  <a:lnTo>
                    <a:pt x="111" y="185"/>
                  </a:lnTo>
                  <a:lnTo>
                    <a:pt x="151" y="137"/>
                  </a:lnTo>
                  <a:lnTo>
                    <a:pt x="194" y="94"/>
                  </a:lnTo>
                  <a:lnTo>
                    <a:pt x="244" y="56"/>
                  </a:lnTo>
                  <a:lnTo>
                    <a:pt x="302" y="27"/>
                  </a:lnTo>
                  <a:lnTo>
                    <a:pt x="363" y="8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5664" y="4035"/>
              <a:ext cx="472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8" y="573"/>
                </a:cxn>
                <a:cxn ang="0">
                  <a:pos x="340" y="624"/>
                </a:cxn>
                <a:cxn ang="0">
                  <a:pos x="315" y="691"/>
                </a:cxn>
                <a:cxn ang="0">
                  <a:pos x="295" y="748"/>
                </a:cxn>
                <a:cxn ang="0">
                  <a:pos x="262" y="834"/>
                </a:cxn>
                <a:cxn ang="0">
                  <a:pos x="224" y="933"/>
                </a:cxn>
                <a:cxn ang="0">
                  <a:pos x="214" y="1003"/>
                </a:cxn>
                <a:cxn ang="0">
                  <a:pos x="222" y="1046"/>
                </a:cxn>
                <a:cxn ang="0">
                  <a:pos x="252" y="1062"/>
                </a:cxn>
                <a:cxn ang="0">
                  <a:pos x="313" y="1038"/>
                </a:cxn>
                <a:cxn ang="0">
                  <a:pos x="371" y="971"/>
                </a:cxn>
                <a:cxn ang="0">
                  <a:pos x="416" y="860"/>
                </a:cxn>
                <a:cxn ang="0">
                  <a:pos x="421" y="847"/>
                </a:cxn>
                <a:cxn ang="0">
                  <a:pos x="426" y="839"/>
                </a:cxn>
                <a:cxn ang="0">
                  <a:pos x="439" y="834"/>
                </a:cxn>
                <a:cxn ang="0">
                  <a:pos x="459" y="836"/>
                </a:cxn>
                <a:cxn ang="0">
                  <a:pos x="466" y="842"/>
                </a:cxn>
                <a:cxn ang="0">
                  <a:pos x="472" y="855"/>
                </a:cxn>
                <a:cxn ang="0">
                  <a:pos x="464" y="890"/>
                </a:cxn>
                <a:cxn ang="0">
                  <a:pos x="439" y="952"/>
                </a:cxn>
                <a:cxn ang="0">
                  <a:pos x="393" y="1022"/>
                </a:cxn>
                <a:cxn ang="0">
                  <a:pos x="333" y="1078"/>
                </a:cxn>
                <a:cxn ang="0">
                  <a:pos x="250" y="1102"/>
                </a:cxn>
                <a:cxn ang="0">
                  <a:pos x="174" y="1084"/>
                </a:cxn>
                <a:cxn ang="0">
                  <a:pos x="121" y="1032"/>
                </a:cxn>
                <a:cxn ang="0">
                  <a:pos x="103" y="963"/>
                </a:cxn>
                <a:cxn ang="0">
                  <a:pos x="116" y="893"/>
                </a:cxn>
                <a:cxn ang="0">
                  <a:pos x="209" y="632"/>
                </a:cxn>
                <a:cxn ang="0">
                  <a:pos x="240" y="551"/>
                </a:cxn>
                <a:cxn ang="0">
                  <a:pos x="255" y="506"/>
                </a:cxn>
                <a:cxn ang="0">
                  <a:pos x="257" y="468"/>
                </a:cxn>
                <a:cxn ang="0">
                  <a:pos x="247" y="422"/>
                </a:cxn>
                <a:cxn ang="0">
                  <a:pos x="219" y="409"/>
                </a:cxn>
                <a:cxn ang="0">
                  <a:pos x="159" y="430"/>
                </a:cxn>
                <a:cxn ang="0">
                  <a:pos x="103" y="495"/>
                </a:cxn>
                <a:cxn ang="0">
                  <a:pos x="55" y="610"/>
                </a:cxn>
                <a:cxn ang="0">
                  <a:pos x="48" y="632"/>
                </a:cxn>
                <a:cxn ang="0">
                  <a:pos x="35" y="637"/>
                </a:cxn>
                <a:cxn ang="0">
                  <a:pos x="13" y="635"/>
                </a:cxn>
                <a:cxn ang="0">
                  <a:pos x="5" y="629"/>
                </a:cxn>
                <a:cxn ang="0">
                  <a:pos x="0" y="616"/>
                </a:cxn>
                <a:cxn ang="0">
                  <a:pos x="10" y="581"/>
                </a:cxn>
                <a:cxn ang="0">
                  <a:pos x="35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93" y="3"/>
                </a:cxn>
                <a:cxn ang="0">
                  <a:pos x="421" y="30"/>
                </a:cxn>
                <a:cxn ang="0">
                  <a:pos x="431" y="62"/>
                </a:cxn>
                <a:cxn ang="0">
                  <a:pos x="406" y="124"/>
                </a:cxn>
                <a:cxn ang="0">
                  <a:pos x="345" y="153"/>
                </a:cxn>
                <a:cxn ang="0">
                  <a:pos x="300" y="132"/>
                </a:cxn>
                <a:cxn ang="0">
                  <a:pos x="285" y="89"/>
                </a:cxn>
                <a:cxn ang="0">
                  <a:pos x="313" y="27"/>
                </a:cxn>
                <a:cxn ang="0">
                  <a:pos x="371" y="0"/>
                </a:cxn>
              </a:cxnLst>
              <a:rect l="0" t="0" r="r" b="b"/>
              <a:pathLst>
                <a:path w="472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3" y="465"/>
                  </a:lnTo>
                  <a:lnTo>
                    <a:pt x="371" y="508"/>
                  </a:lnTo>
                  <a:lnTo>
                    <a:pt x="368" y="524"/>
                  </a:lnTo>
                  <a:lnTo>
                    <a:pt x="366" y="543"/>
                  </a:lnTo>
                  <a:lnTo>
                    <a:pt x="363" y="559"/>
                  </a:lnTo>
                  <a:lnTo>
                    <a:pt x="358" y="573"/>
                  </a:lnTo>
                  <a:lnTo>
                    <a:pt x="351" y="594"/>
                  </a:lnTo>
                  <a:lnTo>
                    <a:pt x="340" y="624"/>
                  </a:lnTo>
                  <a:lnTo>
                    <a:pt x="328" y="656"/>
                  </a:lnTo>
                  <a:lnTo>
                    <a:pt x="315" y="691"/>
                  </a:lnTo>
                  <a:lnTo>
                    <a:pt x="303" y="721"/>
                  </a:lnTo>
                  <a:lnTo>
                    <a:pt x="295" y="748"/>
                  </a:lnTo>
                  <a:lnTo>
                    <a:pt x="287" y="766"/>
                  </a:lnTo>
                  <a:lnTo>
                    <a:pt x="262" y="834"/>
                  </a:lnTo>
                  <a:lnTo>
                    <a:pt x="237" y="898"/>
                  </a:lnTo>
                  <a:lnTo>
                    <a:pt x="224" y="933"/>
                  </a:lnTo>
                  <a:lnTo>
                    <a:pt x="217" y="968"/>
                  </a:lnTo>
                  <a:lnTo>
                    <a:pt x="214" y="1003"/>
                  </a:lnTo>
                  <a:lnTo>
                    <a:pt x="217" y="1027"/>
                  </a:lnTo>
                  <a:lnTo>
                    <a:pt x="222" y="1046"/>
                  </a:lnTo>
                  <a:lnTo>
                    <a:pt x="235" y="1059"/>
                  </a:lnTo>
                  <a:lnTo>
                    <a:pt x="252" y="1062"/>
                  </a:lnTo>
                  <a:lnTo>
                    <a:pt x="282" y="1057"/>
                  </a:lnTo>
                  <a:lnTo>
                    <a:pt x="313" y="1038"/>
                  </a:lnTo>
                  <a:lnTo>
                    <a:pt x="343" y="1011"/>
                  </a:lnTo>
                  <a:lnTo>
                    <a:pt x="371" y="971"/>
                  </a:lnTo>
                  <a:lnTo>
                    <a:pt x="396" y="922"/>
                  </a:lnTo>
                  <a:lnTo>
                    <a:pt x="416" y="860"/>
                  </a:lnTo>
                  <a:lnTo>
                    <a:pt x="419" y="855"/>
                  </a:lnTo>
                  <a:lnTo>
                    <a:pt x="421" y="847"/>
                  </a:lnTo>
                  <a:lnTo>
                    <a:pt x="424" y="844"/>
                  </a:lnTo>
                  <a:lnTo>
                    <a:pt x="426" y="839"/>
                  </a:lnTo>
                  <a:lnTo>
                    <a:pt x="431" y="836"/>
                  </a:lnTo>
                  <a:lnTo>
                    <a:pt x="439" y="834"/>
                  </a:lnTo>
                  <a:lnTo>
                    <a:pt x="454" y="834"/>
                  </a:lnTo>
                  <a:lnTo>
                    <a:pt x="459" y="836"/>
                  </a:lnTo>
                  <a:lnTo>
                    <a:pt x="464" y="836"/>
                  </a:lnTo>
                  <a:lnTo>
                    <a:pt x="466" y="842"/>
                  </a:lnTo>
                  <a:lnTo>
                    <a:pt x="472" y="847"/>
                  </a:lnTo>
                  <a:lnTo>
                    <a:pt x="472" y="855"/>
                  </a:lnTo>
                  <a:lnTo>
                    <a:pt x="469" y="868"/>
                  </a:lnTo>
                  <a:lnTo>
                    <a:pt x="464" y="890"/>
                  </a:lnTo>
                  <a:lnTo>
                    <a:pt x="454" y="917"/>
                  </a:lnTo>
                  <a:lnTo>
                    <a:pt x="439" y="952"/>
                  </a:lnTo>
                  <a:lnTo>
                    <a:pt x="419" y="987"/>
                  </a:lnTo>
                  <a:lnTo>
                    <a:pt x="393" y="1022"/>
                  </a:lnTo>
                  <a:lnTo>
                    <a:pt x="366" y="1054"/>
                  </a:lnTo>
                  <a:lnTo>
                    <a:pt x="333" y="1078"/>
                  </a:lnTo>
                  <a:lnTo>
                    <a:pt x="293" y="1097"/>
                  </a:lnTo>
                  <a:lnTo>
                    <a:pt x="250" y="1102"/>
                  </a:lnTo>
                  <a:lnTo>
                    <a:pt x="209" y="1097"/>
                  </a:lnTo>
                  <a:lnTo>
                    <a:pt x="174" y="1084"/>
                  </a:lnTo>
                  <a:lnTo>
                    <a:pt x="144" y="1062"/>
                  </a:lnTo>
                  <a:lnTo>
                    <a:pt x="121" y="1032"/>
                  </a:lnTo>
                  <a:lnTo>
                    <a:pt x="108" y="1000"/>
                  </a:lnTo>
                  <a:lnTo>
                    <a:pt x="103" y="963"/>
                  </a:lnTo>
                  <a:lnTo>
                    <a:pt x="106" y="925"/>
                  </a:lnTo>
                  <a:lnTo>
                    <a:pt x="116" y="893"/>
                  </a:lnTo>
                  <a:lnTo>
                    <a:pt x="113" y="895"/>
                  </a:lnTo>
                  <a:lnTo>
                    <a:pt x="209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47" y="527"/>
                  </a:lnTo>
                  <a:lnTo>
                    <a:pt x="255" y="506"/>
                  </a:lnTo>
                  <a:lnTo>
                    <a:pt x="257" y="487"/>
                  </a:lnTo>
                  <a:lnTo>
                    <a:pt x="257" y="468"/>
                  </a:lnTo>
                  <a:lnTo>
                    <a:pt x="255" y="438"/>
                  </a:lnTo>
                  <a:lnTo>
                    <a:pt x="247" y="422"/>
                  </a:lnTo>
                  <a:lnTo>
                    <a:pt x="235" y="411"/>
                  </a:lnTo>
                  <a:lnTo>
                    <a:pt x="219" y="409"/>
                  </a:lnTo>
                  <a:lnTo>
                    <a:pt x="189" y="414"/>
                  </a:lnTo>
                  <a:lnTo>
                    <a:pt x="159" y="430"/>
                  </a:lnTo>
                  <a:lnTo>
                    <a:pt x="131" y="457"/>
                  </a:lnTo>
                  <a:lnTo>
                    <a:pt x="103" y="495"/>
                  </a:lnTo>
                  <a:lnTo>
                    <a:pt x="78" y="546"/>
                  </a:lnTo>
                  <a:lnTo>
                    <a:pt x="55" y="610"/>
                  </a:lnTo>
                  <a:lnTo>
                    <a:pt x="50" y="627"/>
                  </a:lnTo>
                  <a:lnTo>
                    <a:pt x="48" y="632"/>
                  </a:lnTo>
                  <a:lnTo>
                    <a:pt x="43" y="635"/>
                  </a:lnTo>
                  <a:lnTo>
                    <a:pt x="35" y="637"/>
                  </a:lnTo>
                  <a:lnTo>
                    <a:pt x="20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5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0" y="581"/>
                  </a:lnTo>
                  <a:lnTo>
                    <a:pt x="20" y="551"/>
                  </a:lnTo>
                  <a:lnTo>
                    <a:pt x="35" y="519"/>
                  </a:lnTo>
                  <a:lnTo>
                    <a:pt x="55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4" y="374"/>
                  </a:lnTo>
                  <a:lnTo>
                    <a:pt x="227" y="368"/>
                  </a:lnTo>
                  <a:close/>
                  <a:moveTo>
                    <a:pt x="371" y="0"/>
                  </a:moveTo>
                  <a:lnTo>
                    <a:pt x="393" y="3"/>
                  </a:lnTo>
                  <a:lnTo>
                    <a:pt x="411" y="14"/>
                  </a:lnTo>
                  <a:lnTo>
                    <a:pt x="421" y="30"/>
                  </a:lnTo>
                  <a:lnTo>
                    <a:pt x="429" y="46"/>
                  </a:lnTo>
                  <a:lnTo>
                    <a:pt x="431" y="62"/>
                  </a:lnTo>
                  <a:lnTo>
                    <a:pt x="424" y="94"/>
                  </a:lnTo>
                  <a:lnTo>
                    <a:pt x="406" y="124"/>
                  </a:lnTo>
                  <a:lnTo>
                    <a:pt x="378" y="145"/>
                  </a:lnTo>
                  <a:lnTo>
                    <a:pt x="345" y="153"/>
                  </a:lnTo>
                  <a:lnTo>
                    <a:pt x="318" y="148"/>
                  </a:lnTo>
                  <a:lnTo>
                    <a:pt x="300" y="132"/>
                  </a:lnTo>
                  <a:lnTo>
                    <a:pt x="287" y="110"/>
                  </a:lnTo>
                  <a:lnTo>
                    <a:pt x="285" y="89"/>
                  </a:lnTo>
                  <a:lnTo>
                    <a:pt x="293" y="54"/>
                  </a:lnTo>
                  <a:lnTo>
                    <a:pt x="313" y="27"/>
                  </a:lnTo>
                  <a:lnTo>
                    <a:pt x="340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6199" y="4035"/>
              <a:ext cx="678" cy="1420"/>
            </a:xfrm>
            <a:custGeom>
              <a:avLst/>
              <a:gdLst/>
              <a:ahLst/>
              <a:cxnLst>
                <a:cxn ang="0">
                  <a:pos x="501" y="368"/>
                </a:cxn>
                <a:cxn ang="0">
                  <a:pos x="572" y="406"/>
                </a:cxn>
                <a:cxn ang="0">
                  <a:pos x="615" y="473"/>
                </a:cxn>
                <a:cxn ang="0">
                  <a:pos x="617" y="541"/>
                </a:cxn>
                <a:cxn ang="0">
                  <a:pos x="612" y="575"/>
                </a:cxn>
                <a:cxn ang="0">
                  <a:pos x="451" y="1223"/>
                </a:cxn>
                <a:cxn ang="0">
                  <a:pos x="388" y="1317"/>
                </a:cxn>
                <a:cxn ang="0">
                  <a:pos x="310" y="1377"/>
                </a:cxn>
                <a:cxn ang="0">
                  <a:pos x="227" y="1409"/>
                </a:cxn>
                <a:cxn ang="0">
                  <a:pos x="153" y="1420"/>
                </a:cxn>
                <a:cxn ang="0">
                  <a:pos x="60" y="1401"/>
                </a:cxn>
                <a:cxn ang="0">
                  <a:pos x="7" y="1350"/>
                </a:cxn>
                <a:cxn ang="0">
                  <a:pos x="7" y="1280"/>
                </a:cxn>
                <a:cxn ang="0">
                  <a:pos x="55" y="1229"/>
                </a:cxn>
                <a:cxn ang="0">
                  <a:pos x="111" y="1223"/>
                </a:cxn>
                <a:cxn ang="0">
                  <a:pos x="141" y="1256"/>
                </a:cxn>
                <a:cxn ang="0">
                  <a:pos x="143" y="1301"/>
                </a:cxn>
                <a:cxn ang="0">
                  <a:pos x="121" y="1344"/>
                </a:cxn>
                <a:cxn ang="0">
                  <a:pos x="123" y="1371"/>
                </a:cxn>
                <a:cxn ang="0">
                  <a:pos x="196" y="1366"/>
                </a:cxn>
                <a:cxn ang="0">
                  <a:pos x="277" y="1312"/>
                </a:cxn>
                <a:cxn ang="0">
                  <a:pos x="335" y="1221"/>
                </a:cxn>
                <a:cxn ang="0">
                  <a:pos x="350" y="1164"/>
                </a:cxn>
                <a:cxn ang="0">
                  <a:pos x="501" y="516"/>
                </a:cxn>
                <a:cxn ang="0">
                  <a:pos x="501" y="452"/>
                </a:cxn>
                <a:cxn ang="0">
                  <a:pos x="476" y="411"/>
                </a:cxn>
                <a:cxn ang="0">
                  <a:pos x="408" y="414"/>
                </a:cxn>
                <a:cxn ang="0">
                  <a:pos x="327" y="468"/>
                </a:cxn>
                <a:cxn ang="0">
                  <a:pos x="267" y="554"/>
                </a:cxn>
                <a:cxn ang="0">
                  <a:pos x="237" y="621"/>
                </a:cxn>
                <a:cxn ang="0">
                  <a:pos x="229" y="629"/>
                </a:cxn>
                <a:cxn ang="0">
                  <a:pos x="206" y="632"/>
                </a:cxn>
                <a:cxn ang="0">
                  <a:pos x="194" y="629"/>
                </a:cxn>
                <a:cxn ang="0">
                  <a:pos x="186" y="618"/>
                </a:cxn>
                <a:cxn ang="0">
                  <a:pos x="189" y="597"/>
                </a:cxn>
                <a:cxn ang="0">
                  <a:pos x="232" y="514"/>
                </a:cxn>
                <a:cxn ang="0">
                  <a:pos x="287" y="444"/>
                </a:cxn>
                <a:cxn ang="0">
                  <a:pos x="363" y="387"/>
                </a:cxn>
                <a:cxn ang="0">
                  <a:pos x="456" y="363"/>
                </a:cxn>
                <a:cxn ang="0">
                  <a:pos x="643" y="6"/>
                </a:cxn>
                <a:cxn ang="0">
                  <a:pos x="673" y="41"/>
                </a:cxn>
                <a:cxn ang="0">
                  <a:pos x="670" y="97"/>
                </a:cxn>
                <a:cxn ang="0">
                  <a:pos x="622" y="145"/>
                </a:cxn>
                <a:cxn ang="0">
                  <a:pos x="569" y="151"/>
                </a:cxn>
                <a:cxn ang="0">
                  <a:pos x="542" y="124"/>
                </a:cxn>
                <a:cxn ang="0">
                  <a:pos x="532" y="89"/>
                </a:cxn>
                <a:cxn ang="0">
                  <a:pos x="557" y="27"/>
                </a:cxn>
                <a:cxn ang="0">
                  <a:pos x="617" y="0"/>
                </a:cxn>
              </a:cxnLst>
              <a:rect l="0" t="0" r="r" b="b"/>
              <a:pathLst>
                <a:path w="678" h="1420">
                  <a:moveTo>
                    <a:pt x="456" y="363"/>
                  </a:moveTo>
                  <a:lnTo>
                    <a:pt x="501" y="368"/>
                  </a:lnTo>
                  <a:lnTo>
                    <a:pt x="539" y="382"/>
                  </a:lnTo>
                  <a:lnTo>
                    <a:pt x="572" y="406"/>
                  </a:lnTo>
                  <a:lnTo>
                    <a:pt x="597" y="436"/>
                  </a:lnTo>
                  <a:lnTo>
                    <a:pt x="615" y="473"/>
                  </a:lnTo>
                  <a:lnTo>
                    <a:pt x="620" y="516"/>
                  </a:lnTo>
                  <a:lnTo>
                    <a:pt x="617" y="541"/>
                  </a:lnTo>
                  <a:lnTo>
                    <a:pt x="615" y="557"/>
                  </a:lnTo>
                  <a:lnTo>
                    <a:pt x="612" y="575"/>
                  </a:lnTo>
                  <a:lnTo>
                    <a:pt x="471" y="1162"/>
                  </a:lnTo>
                  <a:lnTo>
                    <a:pt x="451" y="1223"/>
                  </a:lnTo>
                  <a:lnTo>
                    <a:pt x="423" y="1274"/>
                  </a:lnTo>
                  <a:lnTo>
                    <a:pt x="388" y="1317"/>
                  </a:lnTo>
                  <a:lnTo>
                    <a:pt x="350" y="1350"/>
                  </a:lnTo>
                  <a:lnTo>
                    <a:pt x="310" y="1377"/>
                  </a:lnTo>
                  <a:lnTo>
                    <a:pt x="267" y="1398"/>
                  </a:lnTo>
                  <a:lnTo>
                    <a:pt x="227" y="1409"/>
                  </a:lnTo>
                  <a:lnTo>
                    <a:pt x="186" y="1417"/>
                  </a:lnTo>
                  <a:lnTo>
                    <a:pt x="153" y="1420"/>
                  </a:lnTo>
                  <a:lnTo>
                    <a:pt x="100" y="1414"/>
                  </a:lnTo>
                  <a:lnTo>
                    <a:pt x="60" y="1401"/>
                  </a:lnTo>
                  <a:lnTo>
                    <a:pt x="27" y="1379"/>
                  </a:lnTo>
                  <a:lnTo>
                    <a:pt x="7" y="1350"/>
                  </a:lnTo>
                  <a:lnTo>
                    <a:pt x="0" y="1315"/>
                  </a:lnTo>
                  <a:lnTo>
                    <a:pt x="7" y="1280"/>
                  </a:lnTo>
                  <a:lnTo>
                    <a:pt x="25" y="1248"/>
                  </a:lnTo>
                  <a:lnTo>
                    <a:pt x="55" y="1229"/>
                  </a:lnTo>
                  <a:lnTo>
                    <a:pt x="88" y="1221"/>
                  </a:lnTo>
                  <a:lnTo>
                    <a:pt x="111" y="1223"/>
                  </a:lnTo>
                  <a:lnTo>
                    <a:pt x="128" y="1237"/>
                  </a:lnTo>
                  <a:lnTo>
                    <a:pt x="141" y="1256"/>
                  </a:lnTo>
                  <a:lnTo>
                    <a:pt x="146" y="1282"/>
                  </a:lnTo>
                  <a:lnTo>
                    <a:pt x="143" y="1301"/>
                  </a:lnTo>
                  <a:lnTo>
                    <a:pt x="136" y="1323"/>
                  </a:lnTo>
                  <a:lnTo>
                    <a:pt x="121" y="1344"/>
                  </a:lnTo>
                  <a:lnTo>
                    <a:pt x="95" y="1363"/>
                  </a:lnTo>
                  <a:lnTo>
                    <a:pt x="123" y="1371"/>
                  </a:lnTo>
                  <a:lnTo>
                    <a:pt x="151" y="1374"/>
                  </a:lnTo>
                  <a:lnTo>
                    <a:pt x="196" y="1366"/>
                  </a:lnTo>
                  <a:lnTo>
                    <a:pt x="239" y="1344"/>
                  </a:lnTo>
                  <a:lnTo>
                    <a:pt x="277" y="1312"/>
                  </a:lnTo>
                  <a:lnTo>
                    <a:pt x="310" y="1272"/>
                  </a:lnTo>
                  <a:lnTo>
                    <a:pt x="335" y="1221"/>
                  </a:lnTo>
                  <a:lnTo>
                    <a:pt x="350" y="1167"/>
                  </a:lnTo>
                  <a:lnTo>
                    <a:pt x="350" y="1164"/>
                  </a:lnTo>
                  <a:lnTo>
                    <a:pt x="501" y="538"/>
                  </a:lnTo>
                  <a:lnTo>
                    <a:pt x="501" y="516"/>
                  </a:lnTo>
                  <a:lnTo>
                    <a:pt x="504" y="487"/>
                  </a:lnTo>
                  <a:lnTo>
                    <a:pt x="501" y="452"/>
                  </a:lnTo>
                  <a:lnTo>
                    <a:pt x="494" y="428"/>
                  </a:lnTo>
                  <a:lnTo>
                    <a:pt x="476" y="411"/>
                  </a:lnTo>
                  <a:lnTo>
                    <a:pt x="453" y="406"/>
                  </a:lnTo>
                  <a:lnTo>
                    <a:pt x="408" y="414"/>
                  </a:lnTo>
                  <a:lnTo>
                    <a:pt x="365" y="436"/>
                  </a:lnTo>
                  <a:lnTo>
                    <a:pt x="327" y="468"/>
                  </a:lnTo>
                  <a:lnTo>
                    <a:pt x="295" y="511"/>
                  </a:lnTo>
                  <a:lnTo>
                    <a:pt x="267" y="554"/>
                  </a:lnTo>
                  <a:lnTo>
                    <a:pt x="239" y="613"/>
                  </a:lnTo>
                  <a:lnTo>
                    <a:pt x="237" y="621"/>
                  </a:lnTo>
                  <a:lnTo>
                    <a:pt x="234" y="627"/>
                  </a:lnTo>
                  <a:lnTo>
                    <a:pt x="229" y="629"/>
                  </a:lnTo>
                  <a:lnTo>
                    <a:pt x="227" y="632"/>
                  </a:lnTo>
                  <a:lnTo>
                    <a:pt x="206" y="632"/>
                  </a:lnTo>
                  <a:lnTo>
                    <a:pt x="199" y="629"/>
                  </a:lnTo>
                  <a:lnTo>
                    <a:pt x="194" y="629"/>
                  </a:lnTo>
                  <a:lnTo>
                    <a:pt x="191" y="624"/>
                  </a:lnTo>
                  <a:lnTo>
                    <a:pt x="186" y="618"/>
                  </a:lnTo>
                  <a:lnTo>
                    <a:pt x="186" y="610"/>
                  </a:lnTo>
                  <a:lnTo>
                    <a:pt x="189" y="597"/>
                  </a:lnTo>
                  <a:lnTo>
                    <a:pt x="211" y="549"/>
                  </a:lnTo>
                  <a:lnTo>
                    <a:pt x="232" y="514"/>
                  </a:lnTo>
                  <a:lnTo>
                    <a:pt x="257" y="479"/>
                  </a:lnTo>
                  <a:lnTo>
                    <a:pt x="287" y="444"/>
                  </a:lnTo>
                  <a:lnTo>
                    <a:pt x="322" y="411"/>
                  </a:lnTo>
                  <a:lnTo>
                    <a:pt x="363" y="387"/>
                  </a:lnTo>
                  <a:lnTo>
                    <a:pt x="406" y="368"/>
                  </a:lnTo>
                  <a:lnTo>
                    <a:pt x="456" y="363"/>
                  </a:lnTo>
                  <a:close/>
                  <a:moveTo>
                    <a:pt x="617" y="0"/>
                  </a:moveTo>
                  <a:lnTo>
                    <a:pt x="643" y="6"/>
                  </a:lnTo>
                  <a:lnTo>
                    <a:pt x="663" y="19"/>
                  </a:lnTo>
                  <a:lnTo>
                    <a:pt x="673" y="41"/>
                  </a:lnTo>
                  <a:lnTo>
                    <a:pt x="678" y="62"/>
                  </a:lnTo>
                  <a:lnTo>
                    <a:pt x="670" y="97"/>
                  </a:lnTo>
                  <a:lnTo>
                    <a:pt x="650" y="127"/>
                  </a:lnTo>
                  <a:lnTo>
                    <a:pt x="622" y="145"/>
                  </a:lnTo>
                  <a:lnTo>
                    <a:pt x="592" y="153"/>
                  </a:lnTo>
                  <a:lnTo>
                    <a:pt x="569" y="151"/>
                  </a:lnTo>
                  <a:lnTo>
                    <a:pt x="552" y="140"/>
                  </a:lnTo>
                  <a:lnTo>
                    <a:pt x="542" y="124"/>
                  </a:lnTo>
                  <a:lnTo>
                    <a:pt x="534" y="108"/>
                  </a:lnTo>
                  <a:lnTo>
                    <a:pt x="532" y="89"/>
                  </a:lnTo>
                  <a:lnTo>
                    <a:pt x="539" y="57"/>
                  </a:lnTo>
                  <a:lnTo>
                    <a:pt x="557" y="27"/>
                  </a:lnTo>
                  <a:lnTo>
                    <a:pt x="585" y="8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7931" y="3533"/>
              <a:ext cx="1089" cy="1344"/>
            </a:xfrm>
            <a:custGeom>
              <a:avLst/>
              <a:gdLst/>
              <a:ahLst/>
              <a:cxnLst>
                <a:cxn ang="0">
                  <a:pos x="1036" y="0"/>
                </a:cxn>
                <a:cxn ang="0">
                  <a:pos x="1074" y="8"/>
                </a:cxn>
                <a:cxn ang="0">
                  <a:pos x="1089" y="43"/>
                </a:cxn>
                <a:cxn ang="0">
                  <a:pos x="1074" y="80"/>
                </a:cxn>
                <a:cxn ang="0">
                  <a:pos x="1036" y="91"/>
                </a:cxn>
                <a:cxn ang="0">
                  <a:pos x="585" y="96"/>
                </a:cxn>
                <a:cxn ang="0">
                  <a:pos x="418" y="147"/>
                </a:cxn>
                <a:cxn ang="0">
                  <a:pos x="277" y="241"/>
                </a:cxn>
                <a:cxn ang="0">
                  <a:pos x="171" y="373"/>
                </a:cxn>
                <a:cxn ang="0">
                  <a:pos x="106" y="535"/>
                </a:cxn>
                <a:cxn ang="0">
                  <a:pos x="1036" y="623"/>
                </a:cxn>
                <a:cxn ang="0">
                  <a:pos x="1074" y="634"/>
                </a:cxn>
                <a:cxn ang="0">
                  <a:pos x="1089" y="672"/>
                </a:cxn>
                <a:cxn ang="0">
                  <a:pos x="1074" y="709"/>
                </a:cxn>
                <a:cxn ang="0">
                  <a:pos x="1036" y="720"/>
                </a:cxn>
                <a:cxn ang="0">
                  <a:pos x="106" y="809"/>
                </a:cxn>
                <a:cxn ang="0">
                  <a:pos x="171" y="970"/>
                </a:cxn>
                <a:cxn ang="0">
                  <a:pos x="277" y="1102"/>
                </a:cxn>
                <a:cxn ang="0">
                  <a:pos x="418" y="1196"/>
                </a:cxn>
                <a:cxn ang="0">
                  <a:pos x="585" y="1247"/>
                </a:cxn>
                <a:cxn ang="0">
                  <a:pos x="1036" y="1252"/>
                </a:cxn>
                <a:cxn ang="0">
                  <a:pos x="1074" y="1263"/>
                </a:cxn>
                <a:cxn ang="0">
                  <a:pos x="1089" y="1301"/>
                </a:cxn>
                <a:cxn ang="0">
                  <a:pos x="1074" y="1336"/>
                </a:cxn>
                <a:cxn ang="0">
                  <a:pos x="1036" y="1344"/>
                </a:cxn>
                <a:cxn ang="0">
                  <a:pos x="567" y="1336"/>
                </a:cxn>
                <a:cxn ang="0">
                  <a:pos x="386" y="1282"/>
                </a:cxn>
                <a:cxn ang="0">
                  <a:pos x="227" y="1180"/>
                </a:cxn>
                <a:cxn ang="0">
                  <a:pos x="106" y="1037"/>
                </a:cxn>
                <a:cxn ang="0">
                  <a:pos x="28" y="865"/>
                </a:cxn>
                <a:cxn ang="0">
                  <a:pos x="0" y="672"/>
                </a:cxn>
                <a:cxn ang="0">
                  <a:pos x="28" y="475"/>
                </a:cxn>
                <a:cxn ang="0">
                  <a:pos x="106" y="303"/>
                </a:cxn>
                <a:cxn ang="0">
                  <a:pos x="227" y="164"/>
                </a:cxn>
                <a:cxn ang="0">
                  <a:pos x="386" y="61"/>
                </a:cxn>
                <a:cxn ang="0">
                  <a:pos x="567" y="8"/>
                </a:cxn>
              </a:cxnLst>
              <a:rect l="0" t="0" r="r" b="b"/>
              <a:pathLst>
                <a:path w="1089" h="1344">
                  <a:moveTo>
                    <a:pt x="668" y="0"/>
                  </a:moveTo>
                  <a:lnTo>
                    <a:pt x="1036" y="0"/>
                  </a:lnTo>
                  <a:lnTo>
                    <a:pt x="1056" y="2"/>
                  </a:lnTo>
                  <a:lnTo>
                    <a:pt x="1074" y="8"/>
                  </a:lnTo>
                  <a:lnTo>
                    <a:pt x="1084" y="21"/>
                  </a:lnTo>
                  <a:lnTo>
                    <a:pt x="1089" y="43"/>
                  </a:lnTo>
                  <a:lnTo>
                    <a:pt x="1084" y="67"/>
                  </a:lnTo>
                  <a:lnTo>
                    <a:pt x="1074" y="80"/>
                  </a:lnTo>
                  <a:lnTo>
                    <a:pt x="1056" y="88"/>
                  </a:lnTo>
                  <a:lnTo>
                    <a:pt x="1036" y="91"/>
                  </a:lnTo>
                  <a:lnTo>
                    <a:pt x="676" y="91"/>
                  </a:lnTo>
                  <a:lnTo>
                    <a:pt x="585" y="96"/>
                  </a:lnTo>
                  <a:lnTo>
                    <a:pt x="499" y="118"/>
                  </a:lnTo>
                  <a:lnTo>
                    <a:pt x="418" y="147"/>
                  </a:lnTo>
                  <a:lnTo>
                    <a:pt x="345" y="190"/>
                  </a:lnTo>
                  <a:lnTo>
                    <a:pt x="277" y="241"/>
                  </a:lnTo>
                  <a:lnTo>
                    <a:pt x="219" y="303"/>
                  </a:lnTo>
                  <a:lnTo>
                    <a:pt x="171" y="373"/>
                  </a:lnTo>
                  <a:lnTo>
                    <a:pt x="133" y="448"/>
                  </a:lnTo>
                  <a:lnTo>
                    <a:pt x="106" y="535"/>
                  </a:lnTo>
                  <a:lnTo>
                    <a:pt x="91" y="623"/>
                  </a:lnTo>
                  <a:lnTo>
                    <a:pt x="1036" y="623"/>
                  </a:lnTo>
                  <a:lnTo>
                    <a:pt x="1056" y="626"/>
                  </a:lnTo>
                  <a:lnTo>
                    <a:pt x="1074" y="634"/>
                  </a:lnTo>
                  <a:lnTo>
                    <a:pt x="1084" y="647"/>
                  </a:lnTo>
                  <a:lnTo>
                    <a:pt x="1089" y="672"/>
                  </a:lnTo>
                  <a:lnTo>
                    <a:pt x="1084" y="696"/>
                  </a:lnTo>
                  <a:lnTo>
                    <a:pt x="1074" y="709"/>
                  </a:lnTo>
                  <a:lnTo>
                    <a:pt x="1056" y="717"/>
                  </a:lnTo>
                  <a:lnTo>
                    <a:pt x="1036" y="720"/>
                  </a:lnTo>
                  <a:lnTo>
                    <a:pt x="91" y="720"/>
                  </a:lnTo>
                  <a:lnTo>
                    <a:pt x="106" y="809"/>
                  </a:lnTo>
                  <a:lnTo>
                    <a:pt x="133" y="895"/>
                  </a:lnTo>
                  <a:lnTo>
                    <a:pt x="171" y="970"/>
                  </a:lnTo>
                  <a:lnTo>
                    <a:pt x="219" y="1040"/>
                  </a:lnTo>
                  <a:lnTo>
                    <a:pt x="277" y="1102"/>
                  </a:lnTo>
                  <a:lnTo>
                    <a:pt x="345" y="1153"/>
                  </a:lnTo>
                  <a:lnTo>
                    <a:pt x="418" y="1196"/>
                  </a:lnTo>
                  <a:lnTo>
                    <a:pt x="499" y="1225"/>
                  </a:lnTo>
                  <a:lnTo>
                    <a:pt x="585" y="1247"/>
                  </a:lnTo>
                  <a:lnTo>
                    <a:pt x="676" y="1252"/>
                  </a:lnTo>
                  <a:lnTo>
                    <a:pt x="1036" y="1252"/>
                  </a:lnTo>
                  <a:lnTo>
                    <a:pt x="1056" y="1255"/>
                  </a:lnTo>
                  <a:lnTo>
                    <a:pt x="1074" y="1263"/>
                  </a:lnTo>
                  <a:lnTo>
                    <a:pt x="1084" y="1276"/>
                  </a:lnTo>
                  <a:lnTo>
                    <a:pt x="1089" y="1301"/>
                  </a:lnTo>
                  <a:lnTo>
                    <a:pt x="1084" y="1322"/>
                  </a:lnTo>
                  <a:lnTo>
                    <a:pt x="1074" y="1336"/>
                  </a:lnTo>
                  <a:lnTo>
                    <a:pt x="1056" y="1341"/>
                  </a:lnTo>
                  <a:lnTo>
                    <a:pt x="1036" y="1344"/>
                  </a:lnTo>
                  <a:lnTo>
                    <a:pt x="668" y="1344"/>
                  </a:lnTo>
                  <a:lnTo>
                    <a:pt x="567" y="1336"/>
                  </a:lnTo>
                  <a:lnTo>
                    <a:pt x="474" y="1314"/>
                  </a:lnTo>
                  <a:lnTo>
                    <a:pt x="386" y="1282"/>
                  </a:lnTo>
                  <a:lnTo>
                    <a:pt x="302" y="1236"/>
                  </a:lnTo>
                  <a:lnTo>
                    <a:pt x="227" y="1180"/>
                  </a:lnTo>
                  <a:lnTo>
                    <a:pt x="161" y="1112"/>
                  </a:lnTo>
                  <a:lnTo>
                    <a:pt x="106" y="1037"/>
                  </a:lnTo>
                  <a:lnTo>
                    <a:pt x="60" y="954"/>
                  </a:lnTo>
                  <a:lnTo>
                    <a:pt x="28" y="865"/>
                  </a:lnTo>
                  <a:lnTo>
                    <a:pt x="7" y="771"/>
                  </a:lnTo>
                  <a:lnTo>
                    <a:pt x="0" y="672"/>
                  </a:lnTo>
                  <a:lnTo>
                    <a:pt x="7" y="572"/>
                  </a:lnTo>
                  <a:lnTo>
                    <a:pt x="28" y="475"/>
                  </a:lnTo>
                  <a:lnTo>
                    <a:pt x="60" y="387"/>
                  </a:lnTo>
                  <a:lnTo>
                    <a:pt x="106" y="303"/>
                  </a:lnTo>
                  <a:lnTo>
                    <a:pt x="161" y="231"/>
                  </a:lnTo>
                  <a:lnTo>
                    <a:pt x="227" y="164"/>
                  </a:lnTo>
                  <a:lnTo>
                    <a:pt x="302" y="107"/>
                  </a:lnTo>
                  <a:lnTo>
                    <a:pt x="386" y="61"/>
                  </a:lnTo>
                  <a:lnTo>
                    <a:pt x="474" y="29"/>
                  </a:lnTo>
                  <a:lnTo>
                    <a:pt x="567" y="8"/>
                  </a:lnTo>
                  <a:lnTo>
                    <a:pt x="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9870" y="3210"/>
              <a:ext cx="1200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7" y="0"/>
                </a:cxn>
                <a:cxn ang="0">
                  <a:pos x="1140" y="3"/>
                </a:cxn>
                <a:cxn ang="0">
                  <a:pos x="1200" y="524"/>
                </a:cxn>
                <a:cxn ang="0">
                  <a:pos x="1145" y="524"/>
                </a:cxn>
                <a:cxn ang="0">
                  <a:pos x="1134" y="444"/>
                </a:cxn>
                <a:cxn ang="0">
                  <a:pos x="1122" y="371"/>
                </a:cxn>
                <a:cxn ang="0">
                  <a:pos x="1107" y="306"/>
                </a:cxn>
                <a:cxn ang="0">
                  <a:pos x="1089" y="250"/>
                </a:cxn>
                <a:cxn ang="0">
                  <a:pos x="1064" y="202"/>
                </a:cxn>
                <a:cxn ang="0">
                  <a:pos x="1034" y="161"/>
                </a:cxn>
                <a:cxn ang="0">
                  <a:pos x="996" y="129"/>
                </a:cxn>
                <a:cxn ang="0">
                  <a:pos x="950" y="105"/>
                </a:cxn>
                <a:cxn ang="0">
                  <a:pos x="895" y="86"/>
                </a:cxn>
                <a:cxn ang="0">
                  <a:pos x="829" y="75"/>
                </a:cxn>
                <a:cxn ang="0">
                  <a:pos x="751" y="73"/>
                </a:cxn>
                <a:cxn ang="0">
                  <a:pos x="524" y="73"/>
                </a:cxn>
                <a:cxn ang="0">
                  <a:pos x="481" y="75"/>
                </a:cxn>
                <a:cxn ang="0">
                  <a:pos x="454" y="81"/>
                </a:cxn>
                <a:cxn ang="0">
                  <a:pos x="433" y="91"/>
                </a:cxn>
                <a:cxn ang="0">
                  <a:pos x="423" y="107"/>
                </a:cxn>
                <a:cxn ang="0">
                  <a:pos x="418" y="134"/>
                </a:cxn>
                <a:cxn ang="0">
                  <a:pos x="418" y="1419"/>
                </a:cxn>
                <a:cxn ang="0">
                  <a:pos x="421" y="1441"/>
                </a:cxn>
                <a:cxn ang="0">
                  <a:pos x="426" y="1460"/>
                </a:cxn>
                <a:cxn ang="0">
                  <a:pos x="436" y="1473"/>
                </a:cxn>
                <a:cxn ang="0">
                  <a:pos x="454" y="1486"/>
                </a:cxn>
                <a:cxn ang="0">
                  <a:pos x="481" y="1495"/>
                </a:cxn>
                <a:cxn ang="0">
                  <a:pos x="517" y="1500"/>
                </a:cxn>
                <a:cxn ang="0">
                  <a:pos x="565" y="1505"/>
                </a:cxn>
                <a:cxn ang="0">
                  <a:pos x="698" y="1505"/>
                </a:cxn>
                <a:cxn ang="0">
                  <a:pos x="698" y="1578"/>
                </a:cxn>
                <a:cxn ang="0">
                  <a:pos x="658" y="1575"/>
                </a:cxn>
                <a:cxn ang="0">
                  <a:pos x="607" y="1573"/>
                </a:cxn>
                <a:cxn ang="0">
                  <a:pos x="549" y="1573"/>
                </a:cxn>
                <a:cxn ang="0">
                  <a:pos x="489" y="1570"/>
                </a:cxn>
                <a:cxn ang="0">
                  <a:pos x="164" y="1570"/>
                </a:cxn>
                <a:cxn ang="0">
                  <a:pos x="101" y="1573"/>
                </a:cxn>
                <a:cxn ang="0">
                  <a:pos x="45" y="1575"/>
                </a:cxn>
                <a:cxn ang="0">
                  <a:pos x="0" y="1578"/>
                </a:cxn>
                <a:cxn ang="0">
                  <a:pos x="0" y="1505"/>
                </a:cxn>
                <a:cxn ang="0">
                  <a:pos x="106" y="1505"/>
                </a:cxn>
                <a:cxn ang="0">
                  <a:pos x="149" y="1500"/>
                </a:cxn>
                <a:cxn ang="0">
                  <a:pos x="179" y="1492"/>
                </a:cxn>
                <a:cxn ang="0">
                  <a:pos x="199" y="1481"/>
                </a:cxn>
                <a:cxn ang="0">
                  <a:pos x="214" y="1468"/>
                </a:cxn>
                <a:cxn ang="0">
                  <a:pos x="222" y="1446"/>
                </a:cxn>
                <a:cxn ang="0">
                  <a:pos x="224" y="1425"/>
                </a:cxn>
                <a:cxn ang="0">
                  <a:pos x="224" y="150"/>
                </a:cxn>
                <a:cxn ang="0">
                  <a:pos x="222" y="126"/>
                </a:cxn>
                <a:cxn ang="0">
                  <a:pos x="214" y="107"/>
                </a:cxn>
                <a:cxn ang="0">
                  <a:pos x="199" y="91"/>
                </a:cxn>
                <a:cxn ang="0">
                  <a:pos x="179" y="83"/>
                </a:cxn>
                <a:cxn ang="0">
                  <a:pos x="149" y="75"/>
                </a:cxn>
                <a:cxn ang="0">
                  <a:pos x="106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200" h="1578">
                  <a:moveTo>
                    <a:pt x="0" y="0"/>
                  </a:moveTo>
                  <a:lnTo>
                    <a:pt x="1137" y="0"/>
                  </a:lnTo>
                  <a:lnTo>
                    <a:pt x="1140" y="3"/>
                  </a:lnTo>
                  <a:lnTo>
                    <a:pt x="1200" y="524"/>
                  </a:lnTo>
                  <a:lnTo>
                    <a:pt x="1145" y="524"/>
                  </a:lnTo>
                  <a:lnTo>
                    <a:pt x="1134" y="444"/>
                  </a:lnTo>
                  <a:lnTo>
                    <a:pt x="1122" y="371"/>
                  </a:lnTo>
                  <a:lnTo>
                    <a:pt x="1107" y="306"/>
                  </a:lnTo>
                  <a:lnTo>
                    <a:pt x="1089" y="250"/>
                  </a:lnTo>
                  <a:lnTo>
                    <a:pt x="1064" y="202"/>
                  </a:lnTo>
                  <a:lnTo>
                    <a:pt x="1034" y="161"/>
                  </a:lnTo>
                  <a:lnTo>
                    <a:pt x="996" y="129"/>
                  </a:lnTo>
                  <a:lnTo>
                    <a:pt x="950" y="105"/>
                  </a:lnTo>
                  <a:lnTo>
                    <a:pt x="895" y="86"/>
                  </a:lnTo>
                  <a:lnTo>
                    <a:pt x="829" y="75"/>
                  </a:lnTo>
                  <a:lnTo>
                    <a:pt x="751" y="73"/>
                  </a:lnTo>
                  <a:lnTo>
                    <a:pt x="524" y="73"/>
                  </a:lnTo>
                  <a:lnTo>
                    <a:pt x="481" y="75"/>
                  </a:lnTo>
                  <a:lnTo>
                    <a:pt x="454" y="81"/>
                  </a:lnTo>
                  <a:lnTo>
                    <a:pt x="433" y="91"/>
                  </a:lnTo>
                  <a:lnTo>
                    <a:pt x="423" y="107"/>
                  </a:lnTo>
                  <a:lnTo>
                    <a:pt x="418" y="134"/>
                  </a:lnTo>
                  <a:lnTo>
                    <a:pt x="418" y="1419"/>
                  </a:lnTo>
                  <a:lnTo>
                    <a:pt x="421" y="1441"/>
                  </a:lnTo>
                  <a:lnTo>
                    <a:pt x="426" y="1460"/>
                  </a:lnTo>
                  <a:lnTo>
                    <a:pt x="436" y="1473"/>
                  </a:lnTo>
                  <a:lnTo>
                    <a:pt x="454" y="1486"/>
                  </a:lnTo>
                  <a:lnTo>
                    <a:pt x="481" y="1495"/>
                  </a:lnTo>
                  <a:lnTo>
                    <a:pt x="517" y="1500"/>
                  </a:lnTo>
                  <a:lnTo>
                    <a:pt x="565" y="1505"/>
                  </a:lnTo>
                  <a:lnTo>
                    <a:pt x="698" y="1505"/>
                  </a:lnTo>
                  <a:lnTo>
                    <a:pt x="698" y="1578"/>
                  </a:lnTo>
                  <a:lnTo>
                    <a:pt x="658" y="1575"/>
                  </a:lnTo>
                  <a:lnTo>
                    <a:pt x="607" y="1573"/>
                  </a:lnTo>
                  <a:lnTo>
                    <a:pt x="549" y="1573"/>
                  </a:lnTo>
                  <a:lnTo>
                    <a:pt x="489" y="1570"/>
                  </a:lnTo>
                  <a:lnTo>
                    <a:pt x="164" y="1570"/>
                  </a:lnTo>
                  <a:lnTo>
                    <a:pt x="101" y="1573"/>
                  </a:lnTo>
                  <a:lnTo>
                    <a:pt x="45" y="1575"/>
                  </a:lnTo>
                  <a:lnTo>
                    <a:pt x="0" y="1578"/>
                  </a:lnTo>
                  <a:lnTo>
                    <a:pt x="0" y="1505"/>
                  </a:lnTo>
                  <a:lnTo>
                    <a:pt x="106" y="1505"/>
                  </a:lnTo>
                  <a:lnTo>
                    <a:pt x="149" y="1500"/>
                  </a:lnTo>
                  <a:lnTo>
                    <a:pt x="179" y="1492"/>
                  </a:lnTo>
                  <a:lnTo>
                    <a:pt x="199" y="1481"/>
                  </a:lnTo>
                  <a:lnTo>
                    <a:pt x="214" y="1468"/>
                  </a:lnTo>
                  <a:lnTo>
                    <a:pt x="222" y="1446"/>
                  </a:lnTo>
                  <a:lnTo>
                    <a:pt x="224" y="1425"/>
                  </a:lnTo>
                  <a:lnTo>
                    <a:pt x="224" y="150"/>
                  </a:lnTo>
                  <a:lnTo>
                    <a:pt x="222" y="126"/>
                  </a:lnTo>
                  <a:lnTo>
                    <a:pt x="214" y="107"/>
                  </a:lnTo>
                  <a:lnTo>
                    <a:pt x="199" y="91"/>
                  </a:lnTo>
                  <a:lnTo>
                    <a:pt x="179" y="83"/>
                  </a:lnTo>
                  <a:lnTo>
                    <a:pt x="149" y="75"/>
                  </a:lnTo>
                  <a:lnTo>
                    <a:pt x="106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11241" y="4035"/>
              <a:ext cx="467" cy="1102"/>
            </a:xfrm>
            <a:custGeom>
              <a:avLst/>
              <a:gdLst/>
              <a:ahLst/>
              <a:cxnLst>
                <a:cxn ang="0">
                  <a:pos x="275" y="377"/>
                </a:cxn>
                <a:cxn ang="0">
                  <a:pos x="343" y="428"/>
                </a:cxn>
                <a:cxn ang="0">
                  <a:pos x="371" y="508"/>
                </a:cxn>
                <a:cxn ang="0">
                  <a:pos x="366" y="543"/>
                </a:cxn>
                <a:cxn ang="0">
                  <a:pos x="359" y="573"/>
                </a:cxn>
                <a:cxn ang="0">
                  <a:pos x="341" y="624"/>
                </a:cxn>
                <a:cxn ang="0">
                  <a:pos x="316" y="691"/>
                </a:cxn>
                <a:cxn ang="0">
                  <a:pos x="296" y="748"/>
                </a:cxn>
                <a:cxn ang="0">
                  <a:pos x="263" y="834"/>
                </a:cxn>
                <a:cxn ang="0">
                  <a:pos x="225" y="933"/>
                </a:cxn>
                <a:cxn ang="0">
                  <a:pos x="212" y="1003"/>
                </a:cxn>
                <a:cxn ang="0">
                  <a:pos x="220" y="1046"/>
                </a:cxn>
                <a:cxn ang="0">
                  <a:pos x="250" y="1062"/>
                </a:cxn>
                <a:cxn ang="0">
                  <a:pos x="311" y="1038"/>
                </a:cxn>
                <a:cxn ang="0">
                  <a:pos x="369" y="971"/>
                </a:cxn>
                <a:cxn ang="0">
                  <a:pos x="414" y="860"/>
                </a:cxn>
                <a:cxn ang="0">
                  <a:pos x="419" y="847"/>
                </a:cxn>
                <a:cxn ang="0">
                  <a:pos x="424" y="839"/>
                </a:cxn>
                <a:cxn ang="0">
                  <a:pos x="449" y="834"/>
                </a:cxn>
                <a:cxn ang="0">
                  <a:pos x="459" y="836"/>
                </a:cxn>
                <a:cxn ang="0">
                  <a:pos x="467" y="847"/>
                </a:cxn>
                <a:cxn ang="0">
                  <a:pos x="464" y="868"/>
                </a:cxn>
                <a:cxn ang="0">
                  <a:pos x="449" y="917"/>
                </a:cxn>
                <a:cxn ang="0">
                  <a:pos x="414" y="987"/>
                </a:cxn>
                <a:cxn ang="0">
                  <a:pos x="361" y="1054"/>
                </a:cxn>
                <a:cxn ang="0">
                  <a:pos x="288" y="1097"/>
                </a:cxn>
                <a:cxn ang="0">
                  <a:pos x="205" y="1097"/>
                </a:cxn>
                <a:cxn ang="0">
                  <a:pos x="139" y="1062"/>
                </a:cxn>
                <a:cxn ang="0">
                  <a:pos x="104" y="1000"/>
                </a:cxn>
                <a:cxn ang="0">
                  <a:pos x="101" y="925"/>
                </a:cxn>
                <a:cxn ang="0">
                  <a:pos x="114" y="895"/>
                </a:cxn>
                <a:cxn ang="0">
                  <a:pos x="227" y="586"/>
                </a:cxn>
                <a:cxn ang="0">
                  <a:pos x="250" y="527"/>
                </a:cxn>
                <a:cxn ang="0">
                  <a:pos x="258" y="487"/>
                </a:cxn>
                <a:cxn ang="0">
                  <a:pos x="255" y="438"/>
                </a:cxn>
                <a:cxn ang="0">
                  <a:pos x="238" y="411"/>
                </a:cxn>
                <a:cxn ang="0">
                  <a:pos x="190" y="414"/>
                </a:cxn>
                <a:cxn ang="0">
                  <a:pos x="132" y="457"/>
                </a:cxn>
                <a:cxn ang="0">
                  <a:pos x="79" y="546"/>
                </a:cxn>
                <a:cxn ang="0">
                  <a:pos x="51" y="627"/>
                </a:cxn>
                <a:cxn ang="0">
                  <a:pos x="38" y="637"/>
                </a:cxn>
                <a:cxn ang="0">
                  <a:pos x="13" y="635"/>
                </a:cxn>
                <a:cxn ang="0">
                  <a:pos x="6" y="629"/>
                </a:cxn>
                <a:cxn ang="0">
                  <a:pos x="0" y="616"/>
                </a:cxn>
                <a:cxn ang="0">
                  <a:pos x="11" y="581"/>
                </a:cxn>
                <a:cxn ang="0">
                  <a:pos x="36" y="519"/>
                </a:cxn>
                <a:cxn ang="0">
                  <a:pos x="81" y="449"/>
                </a:cxn>
                <a:cxn ang="0">
                  <a:pos x="144" y="393"/>
                </a:cxn>
                <a:cxn ang="0">
                  <a:pos x="227" y="368"/>
                </a:cxn>
                <a:cxn ang="0">
                  <a:pos x="389" y="3"/>
                </a:cxn>
                <a:cxn ang="0">
                  <a:pos x="417" y="30"/>
                </a:cxn>
                <a:cxn ang="0">
                  <a:pos x="427" y="62"/>
                </a:cxn>
                <a:cxn ang="0">
                  <a:pos x="401" y="124"/>
                </a:cxn>
                <a:cxn ang="0">
                  <a:pos x="341" y="153"/>
                </a:cxn>
                <a:cxn ang="0">
                  <a:pos x="296" y="132"/>
                </a:cxn>
                <a:cxn ang="0">
                  <a:pos x="280" y="89"/>
                </a:cxn>
                <a:cxn ang="0">
                  <a:pos x="308" y="27"/>
                </a:cxn>
                <a:cxn ang="0">
                  <a:pos x="366" y="0"/>
                </a:cxn>
              </a:cxnLst>
              <a:rect l="0" t="0" r="r" b="b"/>
              <a:pathLst>
                <a:path w="467" h="1102">
                  <a:moveTo>
                    <a:pt x="227" y="368"/>
                  </a:moveTo>
                  <a:lnTo>
                    <a:pt x="275" y="377"/>
                  </a:lnTo>
                  <a:lnTo>
                    <a:pt x="313" y="395"/>
                  </a:lnTo>
                  <a:lnTo>
                    <a:pt x="343" y="428"/>
                  </a:lnTo>
                  <a:lnTo>
                    <a:pt x="364" y="465"/>
                  </a:lnTo>
                  <a:lnTo>
                    <a:pt x="371" y="508"/>
                  </a:lnTo>
                  <a:lnTo>
                    <a:pt x="369" y="524"/>
                  </a:lnTo>
                  <a:lnTo>
                    <a:pt x="366" y="543"/>
                  </a:lnTo>
                  <a:lnTo>
                    <a:pt x="364" y="559"/>
                  </a:lnTo>
                  <a:lnTo>
                    <a:pt x="359" y="573"/>
                  </a:lnTo>
                  <a:lnTo>
                    <a:pt x="351" y="594"/>
                  </a:lnTo>
                  <a:lnTo>
                    <a:pt x="341" y="624"/>
                  </a:lnTo>
                  <a:lnTo>
                    <a:pt x="328" y="656"/>
                  </a:lnTo>
                  <a:lnTo>
                    <a:pt x="316" y="691"/>
                  </a:lnTo>
                  <a:lnTo>
                    <a:pt x="303" y="721"/>
                  </a:lnTo>
                  <a:lnTo>
                    <a:pt x="296" y="748"/>
                  </a:lnTo>
                  <a:lnTo>
                    <a:pt x="288" y="766"/>
                  </a:lnTo>
                  <a:lnTo>
                    <a:pt x="263" y="834"/>
                  </a:lnTo>
                  <a:lnTo>
                    <a:pt x="238" y="898"/>
                  </a:lnTo>
                  <a:lnTo>
                    <a:pt x="225" y="933"/>
                  </a:lnTo>
                  <a:lnTo>
                    <a:pt x="215" y="968"/>
                  </a:lnTo>
                  <a:lnTo>
                    <a:pt x="212" y="1003"/>
                  </a:lnTo>
                  <a:lnTo>
                    <a:pt x="215" y="1027"/>
                  </a:lnTo>
                  <a:lnTo>
                    <a:pt x="220" y="1046"/>
                  </a:lnTo>
                  <a:lnTo>
                    <a:pt x="232" y="1059"/>
                  </a:lnTo>
                  <a:lnTo>
                    <a:pt x="250" y="1062"/>
                  </a:lnTo>
                  <a:lnTo>
                    <a:pt x="280" y="1057"/>
                  </a:lnTo>
                  <a:lnTo>
                    <a:pt x="311" y="1038"/>
                  </a:lnTo>
                  <a:lnTo>
                    <a:pt x="341" y="1011"/>
                  </a:lnTo>
                  <a:lnTo>
                    <a:pt x="369" y="971"/>
                  </a:lnTo>
                  <a:lnTo>
                    <a:pt x="394" y="922"/>
                  </a:lnTo>
                  <a:lnTo>
                    <a:pt x="414" y="860"/>
                  </a:lnTo>
                  <a:lnTo>
                    <a:pt x="417" y="855"/>
                  </a:lnTo>
                  <a:lnTo>
                    <a:pt x="419" y="847"/>
                  </a:lnTo>
                  <a:lnTo>
                    <a:pt x="419" y="844"/>
                  </a:lnTo>
                  <a:lnTo>
                    <a:pt x="424" y="839"/>
                  </a:lnTo>
                  <a:lnTo>
                    <a:pt x="434" y="834"/>
                  </a:lnTo>
                  <a:lnTo>
                    <a:pt x="449" y="834"/>
                  </a:lnTo>
                  <a:lnTo>
                    <a:pt x="454" y="836"/>
                  </a:lnTo>
                  <a:lnTo>
                    <a:pt x="459" y="836"/>
                  </a:lnTo>
                  <a:lnTo>
                    <a:pt x="462" y="842"/>
                  </a:lnTo>
                  <a:lnTo>
                    <a:pt x="467" y="847"/>
                  </a:lnTo>
                  <a:lnTo>
                    <a:pt x="467" y="855"/>
                  </a:lnTo>
                  <a:lnTo>
                    <a:pt x="464" y="868"/>
                  </a:lnTo>
                  <a:lnTo>
                    <a:pt x="459" y="890"/>
                  </a:lnTo>
                  <a:lnTo>
                    <a:pt x="449" y="917"/>
                  </a:lnTo>
                  <a:lnTo>
                    <a:pt x="434" y="952"/>
                  </a:lnTo>
                  <a:lnTo>
                    <a:pt x="414" y="987"/>
                  </a:lnTo>
                  <a:lnTo>
                    <a:pt x="389" y="1022"/>
                  </a:lnTo>
                  <a:lnTo>
                    <a:pt x="361" y="1054"/>
                  </a:lnTo>
                  <a:lnTo>
                    <a:pt x="328" y="1078"/>
                  </a:lnTo>
                  <a:lnTo>
                    <a:pt x="288" y="1097"/>
                  </a:lnTo>
                  <a:lnTo>
                    <a:pt x="245" y="1102"/>
                  </a:lnTo>
                  <a:lnTo>
                    <a:pt x="205" y="1097"/>
                  </a:lnTo>
                  <a:lnTo>
                    <a:pt x="169" y="1084"/>
                  </a:lnTo>
                  <a:lnTo>
                    <a:pt x="139" y="1062"/>
                  </a:lnTo>
                  <a:lnTo>
                    <a:pt x="116" y="1032"/>
                  </a:lnTo>
                  <a:lnTo>
                    <a:pt x="104" y="1000"/>
                  </a:lnTo>
                  <a:lnTo>
                    <a:pt x="99" y="963"/>
                  </a:lnTo>
                  <a:lnTo>
                    <a:pt x="101" y="925"/>
                  </a:lnTo>
                  <a:lnTo>
                    <a:pt x="111" y="893"/>
                  </a:lnTo>
                  <a:lnTo>
                    <a:pt x="114" y="895"/>
                  </a:lnTo>
                  <a:lnTo>
                    <a:pt x="210" y="632"/>
                  </a:lnTo>
                  <a:lnTo>
                    <a:pt x="227" y="586"/>
                  </a:lnTo>
                  <a:lnTo>
                    <a:pt x="240" y="551"/>
                  </a:lnTo>
                  <a:lnTo>
                    <a:pt x="250" y="527"/>
                  </a:lnTo>
                  <a:lnTo>
                    <a:pt x="255" y="506"/>
                  </a:lnTo>
                  <a:lnTo>
                    <a:pt x="258" y="487"/>
                  </a:lnTo>
                  <a:lnTo>
                    <a:pt x="258" y="468"/>
                  </a:lnTo>
                  <a:lnTo>
                    <a:pt x="255" y="438"/>
                  </a:lnTo>
                  <a:lnTo>
                    <a:pt x="248" y="422"/>
                  </a:lnTo>
                  <a:lnTo>
                    <a:pt x="238" y="411"/>
                  </a:lnTo>
                  <a:lnTo>
                    <a:pt x="220" y="409"/>
                  </a:lnTo>
                  <a:lnTo>
                    <a:pt x="190" y="414"/>
                  </a:lnTo>
                  <a:lnTo>
                    <a:pt x="159" y="430"/>
                  </a:lnTo>
                  <a:lnTo>
                    <a:pt x="132" y="457"/>
                  </a:lnTo>
                  <a:lnTo>
                    <a:pt x="104" y="495"/>
                  </a:lnTo>
                  <a:lnTo>
                    <a:pt x="79" y="546"/>
                  </a:lnTo>
                  <a:lnTo>
                    <a:pt x="56" y="610"/>
                  </a:lnTo>
                  <a:lnTo>
                    <a:pt x="51" y="627"/>
                  </a:lnTo>
                  <a:lnTo>
                    <a:pt x="48" y="632"/>
                  </a:lnTo>
                  <a:lnTo>
                    <a:pt x="38" y="637"/>
                  </a:lnTo>
                  <a:lnTo>
                    <a:pt x="21" y="637"/>
                  </a:lnTo>
                  <a:lnTo>
                    <a:pt x="13" y="635"/>
                  </a:lnTo>
                  <a:lnTo>
                    <a:pt x="8" y="635"/>
                  </a:lnTo>
                  <a:lnTo>
                    <a:pt x="6" y="629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3" y="602"/>
                  </a:lnTo>
                  <a:lnTo>
                    <a:pt x="11" y="581"/>
                  </a:lnTo>
                  <a:lnTo>
                    <a:pt x="21" y="551"/>
                  </a:lnTo>
                  <a:lnTo>
                    <a:pt x="36" y="519"/>
                  </a:lnTo>
                  <a:lnTo>
                    <a:pt x="56" y="484"/>
                  </a:lnTo>
                  <a:lnTo>
                    <a:pt x="81" y="449"/>
                  </a:lnTo>
                  <a:lnTo>
                    <a:pt x="111" y="417"/>
                  </a:lnTo>
                  <a:lnTo>
                    <a:pt x="144" y="393"/>
                  </a:lnTo>
                  <a:lnTo>
                    <a:pt x="185" y="374"/>
                  </a:lnTo>
                  <a:lnTo>
                    <a:pt x="227" y="368"/>
                  </a:lnTo>
                  <a:close/>
                  <a:moveTo>
                    <a:pt x="366" y="0"/>
                  </a:moveTo>
                  <a:lnTo>
                    <a:pt x="389" y="3"/>
                  </a:lnTo>
                  <a:lnTo>
                    <a:pt x="406" y="14"/>
                  </a:lnTo>
                  <a:lnTo>
                    <a:pt x="417" y="30"/>
                  </a:lnTo>
                  <a:lnTo>
                    <a:pt x="424" y="46"/>
                  </a:lnTo>
                  <a:lnTo>
                    <a:pt x="427" y="62"/>
                  </a:lnTo>
                  <a:lnTo>
                    <a:pt x="419" y="94"/>
                  </a:lnTo>
                  <a:lnTo>
                    <a:pt x="401" y="124"/>
                  </a:lnTo>
                  <a:lnTo>
                    <a:pt x="374" y="145"/>
                  </a:lnTo>
                  <a:lnTo>
                    <a:pt x="341" y="153"/>
                  </a:lnTo>
                  <a:lnTo>
                    <a:pt x="316" y="148"/>
                  </a:lnTo>
                  <a:lnTo>
                    <a:pt x="296" y="132"/>
                  </a:lnTo>
                  <a:lnTo>
                    <a:pt x="285" y="110"/>
                  </a:lnTo>
                  <a:lnTo>
                    <a:pt x="280" y="89"/>
                  </a:lnTo>
                  <a:lnTo>
                    <a:pt x="288" y="54"/>
                  </a:lnTo>
                  <a:lnTo>
                    <a:pt x="308" y="27"/>
                  </a:lnTo>
                  <a:lnTo>
                    <a:pt x="336" y="8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11768" y="4035"/>
              <a:ext cx="681" cy="1420"/>
            </a:xfrm>
            <a:custGeom>
              <a:avLst/>
              <a:gdLst/>
              <a:ahLst/>
              <a:cxnLst>
                <a:cxn ang="0">
                  <a:pos x="502" y="368"/>
                </a:cxn>
                <a:cxn ang="0">
                  <a:pos x="573" y="406"/>
                </a:cxn>
                <a:cxn ang="0">
                  <a:pos x="616" y="473"/>
                </a:cxn>
                <a:cxn ang="0">
                  <a:pos x="618" y="541"/>
                </a:cxn>
                <a:cxn ang="0">
                  <a:pos x="613" y="575"/>
                </a:cxn>
                <a:cxn ang="0">
                  <a:pos x="452" y="1223"/>
                </a:cxn>
                <a:cxn ang="0">
                  <a:pos x="389" y="1317"/>
                </a:cxn>
                <a:cxn ang="0">
                  <a:pos x="311" y="1377"/>
                </a:cxn>
                <a:cxn ang="0">
                  <a:pos x="227" y="1409"/>
                </a:cxn>
                <a:cxn ang="0">
                  <a:pos x="154" y="1420"/>
                </a:cxn>
                <a:cxn ang="0">
                  <a:pos x="61" y="1401"/>
                </a:cxn>
                <a:cxn ang="0">
                  <a:pos x="8" y="1350"/>
                </a:cxn>
                <a:cxn ang="0">
                  <a:pos x="8" y="1280"/>
                </a:cxn>
                <a:cxn ang="0">
                  <a:pos x="56" y="1229"/>
                </a:cxn>
                <a:cxn ang="0">
                  <a:pos x="111" y="1223"/>
                </a:cxn>
                <a:cxn ang="0">
                  <a:pos x="142" y="1256"/>
                </a:cxn>
                <a:cxn ang="0">
                  <a:pos x="144" y="1301"/>
                </a:cxn>
                <a:cxn ang="0">
                  <a:pos x="122" y="1344"/>
                </a:cxn>
                <a:cxn ang="0">
                  <a:pos x="124" y="1371"/>
                </a:cxn>
                <a:cxn ang="0">
                  <a:pos x="197" y="1366"/>
                </a:cxn>
                <a:cxn ang="0">
                  <a:pos x="278" y="1312"/>
                </a:cxn>
                <a:cxn ang="0">
                  <a:pos x="333" y="1221"/>
                </a:cxn>
                <a:cxn ang="0">
                  <a:pos x="351" y="1164"/>
                </a:cxn>
                <a:cxn ang="0">
                  <a:pos x="505" y="516"/>
                </a:cxn>
                <a:cxn ang="0">
                  <a:pos x="502" y="452"/>
                </a:cxn>
                <a:cxn ang="0">
                  <a:pos x="477" y="411"/>
                </a:cxn>
                <a:cxn ang="0">
                  <a:pos x="409" y="414"/>
                </a:cxn>
                <a:cxn ang="0">
                  <a:pos x="328" y="468"/>
                </a:cxn>
                <a:cxn ang="0">
                  <a:pos x="268" y="554"/>
                </a:cxn>
                <a:cxn ang="0">
                  <a:pos x="238" y="621"/>
                </a:cxn>
                <a:cxn ang="0">
                  <a:pos x="230" y="629"/>
                </a:cxn>
                <a:cxn ang="0">
                  <a:pos x="207" y="632"/>
                </a:cxn>
                <a:cxn ang="0">
                  <a:pos x="195" y="629"/>
                </a:cxn>
                <a:cxn ang="0">
                  <a:pos x="187" y="618"/>
                </a:cxn>
                <a:cxn ang="0">
                  <a:pos x="190" y="597"/>
                </a:cxn>
                <a:cxn ang="0">
                  <a:pos x="232" y="514"/>
                </a:cxn>
                <a:cxn ang="0">
                  <a:pos x="288" y="444"/>
                </a:cxn>
                <a:cxn ang="0">
                  <a:pos x="364" y="387"/>
                </a:cxn>
                <a:cxn ang="0">
                  <a:pos x="457" y="363"/>
                </a:cxn>
                <a:cxn ang="0">
                  <a:pos x="649" y="6"/>
                </a:cxn>
                <a:cxn ang="0">
                  <a:pos x="679" y="41"/>
                </a:cxn>
                <a:cxn ang="0">
                  <a:pos x="674" y="97"/>
                </a:cxn>
                <a:cxn ang="0">
                  <a:pos x="626" y="145"/>
                </a:cxn>
                <a:cxn ang="0">
                  <a:pos x="573" y="151"/>
                </a:cxn>
                <a:cxn ang="0">
                  <a:pos x="545" y="124"/>
                </a:cxn>
                <a:cxn ang="0">
                  <a:pos x="535" y="89"/>
                </a:cxn>
                <a:cxn ang="0">
                  <a:pos x="560" y="27"/>
                </a:cxn>
                <a:cxn ang="0">
                  <a:pos x="621" y="0"/>
                </a:cxn>
              </a:cxnLst>
              <a:rect l="0" t="0" r="r" b="b"/>
              <a:pathLst>
                <a:path w="681" h="1420">
                  <a:moveTo>
                    <a:pt x="457" y="363"/>
                  </a:moveTo>
                  <a:lnTo>
                    <a:pt x="502" y="368"/>
                  </a:lnTo>
                  <a:lnTo>
                    <a:pt x="540" y="382"/>
                  </a:lnTo>
                  <a:lnTo>
                    <a:pt x="573" y="406"/>
                  </a:lnTo>
                  <a:lnTo>
                    <a:pt x="598" y="436"/>
                  </a:lnTo>
                  <a:lnTo>
                    <a:pt x="616" y="473"/>
                  </a:lnTo>
                  <a:lnTo>
                    <a:pt x="621" y="516"/>
                  </a:lnTo>
                  <a:lnTo>
                    <a:pt x="618" y="541"/>
                  </a:lnTo>
                  <a:lnTo>
                    <a:pt x="616" y="557"/>
                  </a:lnTo>
                  <a:lnTo>
                    <a:pt x="613" y="575"/>
                  </a:lnTo>
                  <a:lnTo>
                    <a:pt x="472" y="1162"/>
                  </a:lnTo>
                  <a:lnTo>
                    <a:pt x="452" y="1223"/>
                  </a:lnTo>
                  <a:lnTo>
                    <a:pt x="424" y="1274"/>
                  </a:lnTo>
                  <a:lnTo>
                    <a:pt x="389" y="1317"/>
                  </a:lnTo>
                  <a:lnTo>
                    <a:pt x="351" y="1350"/>
                  </a:lnTo>
                  <a:lnTo>
                    <a:pt x="311" y="1377"/>
                  </a:lnTo>
                  <a:lnTo>
                    <a:pt x="268" y="1398"/>
                  </a:lnTo>
                  <a:lnTo>
                    <a:pt x="227" y="1409"/>
                  </a:lnTo>
                  <a:lnTo>
                    <a:pt x="187" y="1417"/>
                  </a:lnTo>
                  <a:lnTo>
                    <a:pt x="154" y="1420"/>
                  </a:lnTo>
                  <a:lnTo>
                    <a:pt x="101" y="1414"/>
                  </a:lnTo>
                  <a:lnTo>
                    <a:pt x="61" y="1401"/>
                  </a:lnTo>
                  <a:lnTo>
                    <a:pt x="28" y="1379"/>
                  </a:lnTo>
                  <a:lnTo>
                    <a:pt x="8" y="1350"/>
                  </a:lnTo>
                  <a:lnTo>
                    <a:pt x="0" y="1315"/>
                  </a:lnTo>
                  <a:lnTo>
                    <a:pt x="8" y="1280"/>
                  </a:lnTo>
                  <a:lnTo>
                    <a:pt x="26" y="1248"/>
                  </a:lnTo>
                  <a:lnTo>
                    <a:pt x="56" y="1229"/>
                  </a:lnTo>
                  <a:lnTo>
                    <a:pt x="89" y="1221"/>
                  </a:lnTo>
                  <a:lnTo>
                    <a:pt x="111" y="1223"/>
                  </a:lnTo>
                  <a:lnTo>
                    <a:pt x="129" y="1237"/>
                  </a:lnTo>
                  <a:lnTo>
                    <a:pt x="142" y="1256"/>
                  </a:lnTo>
                  <a:lnTo>
                    <a:pt x="147" y="1282"/>
                  </a:lnTo>
                  <a:lnTo>
                    <a:pt x="144" y="1301"/>
                  </a:lnTo>
                  <a:lnTo>
                    <a:pt x="137" y="1323"/>
                  </a:lnTo>
                  <a:lnTo>
                    <a:pt x="122" y="1344"/>
                  </a:lnTo>
                  <a:lnTo>
                    <a:pt x="96" y="1363"/>
                  </a:lnTo>
                  <a:lnTo>
                    <a:pt x="124" y="1371"/>
                  </a:lnTo>
                  <a:lnTo>
                    <a:pt x="152" y="1374"/>
                  </a:lnTo>
                  <a:lnTo>
                    <a:pt x="197" y="1366"/>
                  </a:lnTo>
                  <a:lnTo>
                    <a:pt x="240" y="1344"/>
                  </a:lnTo>
                  <a:lnTo>
                    <a:pt x="278" y="1312"/>
                  </a:lnTo>
                  <a:lnTo>
                    <a:pt x="308" y="1272"/>
                  </a:lnTo>
                  <a:lnTo>
                    <a:pt x="333" y="1221"/>
                  </a:lnTo>
                  <a:lnTo>
                    <a:pt x="351" y="1167"/>
                  </a:lnTo>
                  <a:lnTo>
                    <a:pt x="351" y="1164"/>
                  </a:lnTo>
                  <a:lnTo>
                    <a:pt x="502" y="538"/>
                  </a:lnTo>
                  <a:lnTo>
                    <a:pt x="505" y="516"/>
                  </a:lnTo>
                  <a:lnTo>
                    <a:pt x="505" y="487"/>
                  </a:lnTo>
                  <a:lnTo>
                    <a:pt x="502" y="452"/>
                  </a:lnTo>
                  <a:lnTo>
                    <a:pt x="495" y="428"/>
                  </a:lnTo>
                  <a:lnTo>
                    <a:pt x="477" y="411"/>
                  </a:lnTo>
                  <a:lnTo>
                    <a:pt x="454" y="406"/>
                  </a:lnTo>
                  <a:lnTo>
                    <a:pt x="409" y="414"/>
                  </a:lnTo>
                  <a:lnTo>
                    <a:pt x="366" y="436"/>
                  </a:lnTo>
                  <a:lnTo>
                    <a:pt x="328" y="468"/>
                  </a:lnTo>
                  <a:lnTo>
                    <a:pt x="295" y="511"/>
                  </a:lnTo>
                  <a:lnTo>
                    <a:pt x="268" y="554"/>
                  </a:lnTo>
                  <a:lnTo>
                    <a:pt x="240" y="613"/>
                  </a:lnTo>
                  <a:lnTo>
                    <a:pt x="238" y="621"/>
                  </a:lnTo>
                  <a:lnTo>
                    <a:pt x="235" y="627"/>
                  </a:lnTo>
                  <a:lnTo>
                    <a:pt x="230" y="629"/>
                  </a:lnTo>
                  <a:lnTo>
                    <a:pt x="227" y="632"/>
                  </a:lnTo>
                  <a:lnTo>
                    <a:pt x="207" y="632"/>
                  </a:lnTo>
                  <a:lnTo>
                    <a:pt x="200" y="629"/>
                  </a:lnTo>
                  <a:lnTo>
                    <a:pt x="195" y="629"/>
                  </a:lnTo>
                  <a:lnTo>
                    <a:pt x="192" y="624"/>
                  </a:lnTo>
                  <a:lnTo>
                    <a:pt x="187" y="618"/>
                  </a:lnTo>
                  <a:lnTo>
                    <a:pt x="187" y="610"/>
                  </a:lnTo>
                  <a:lnTo>
                    <a:pt x="190" y="597"/>
                  </a:lnTo>
                  <a:lnTo>
                    <a:pt x="212" y="549"/>
                  </a:lnTo>
                  <a:lnTo>
                    <a:pt x="232" y="514"/>
                  </a:lnTo>
                  <a:lnTo>
                    <a:pt x="258" y="479"/>
                  </a:lnTo>
                  <a:lnTo>
                    <a:pt x="288" y="444"/>
                  </a:lnTo>
                  <a:lnTo>
                    <a:pt x="323" y="411"/>
                  </a:lnTo>
                  <a:lnTo>
                    <a:pt x="364" y="387"/>
                  </a:lnTo>
                  <a:lnTo>
                    <a:pt x="406" y="368"/>
                  </a:lnTo>
                  <a:lnTo>
                    <a:pt x="457" y="363"/>
                  </a:lnTo>
                  <a:close/>
                  <a:moveTo>
                    <a:pt x="621" y="0"/>
                  </a:moveTo>
                  <a:lnTo>
                    <a:pt x="649" y="6"/>
                  </a:lnTo>
                  <a:lnTo>
                    <a:pt x="666" y="19"/>
                  </a:lnTo>
                  <a:lnTo>
                    <a:pt x="679" y="41"/>
                  </a:lnTo>
                  <a:lnTo>
                    <a:pt x="681" y="62"/>
                  </a:lnTo>
                  <a:lnTo>
                    <a:pt x="674" y="97"/>
                  </a:lnTo>
                  <a:lnTo>
                    <a:pt x="654" y="127"/>
                  </a:lnTo>
                  <a:lnTo>
                    <a:pt x="626" y="145"/>
                  </a:lnTo>
                  <a:lnTo>
                    <a:pt x="596" y="153"/>
                  </a:lnTo>
                  <a:lnTo>
                    <a:pt x="573" y="151"/>
                  </a:lnTo>
                  <a:lnTo>
                    <a:pt x="555" y="140"/>
                  </a:lnTo>
                  <a:lnTo>
                    <a:pt x="545" y="124"/>
                  </a:lnTo>
                  <a:lnTo>
                    <a:pt x="538" y="108"/>
                  </a:lnTo>
                  <a:lnTo>
                    <a:pt x="535" y="89"/>
                  </a:lnTo>
                  <a:lnTo>
                    <a:pt x="543" y="57"/>
                  </a:lnTo>
                  <a:lnTo>
                    <a:pt x="560" y="27"/>
                  </a:lnTo>
                  <a:lnTo>
                    <a:pt x="588" y="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44" grpId="0"/>
      <p:bldP spid="6150" grpId="0" animBg="1"/>
      <p:bldP spid="6155" grpId="0" animBg="1"/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362200"/>
            <a:ext cx="914400" cy="763588"/>
            <a:chOff x="533400" y="1447800"/>
            <a:chExt cx="914400" cy="763588"/>
          </a:xfrm>
        </p:grpSpPr>
        <p:grpSp>
          <p:nvGrpSpPr>
            <p:cNvPr id="4" name="Group 59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62000" y="1447800"/>
              <a:ext cx="533400" cy="462012"/>
              <a:chOff x="678" y="1237"/>
              <a:chExt cx="1726" cy="1495"/>
            </a:xfrm>
          </p:grpSpPr>
          <p:sp>
            <p:nvSpPr>
              <p:cNvPr id="8" name="Freeform 61"/>
              <p:cNvSpPr>
                <a:spLocks/>
              </p:cNvSpPr>
              <p:nvPr/>
            </p:nvSpPr>
            <p:spPr bwMode="auto">
              <a:xfrm>
                <a:off x="678" y="1237"/>
                <a:ext cx="1212" cy="1495"/>
              </a:xfrm>
              <a:custGeom>
                <a:avLst/>
                <a:gdLst/>
                <a:ahLst/>
                <a:cxnLst>
                  <a:cxn ang="0">
                    <a:pos x="540" y="12"/>
                  </a:cxn>
                  <a:cxn ang="0">
                    <a:pos x="633" y="64"/>
                  </a:cxn>
                  <a:cxn ang="0">
                    <a:pos x="704" y="146"/>
                  </a:cxn>
                  <a:cxn ang="0">
                    <a:pos x="756" y="250"/>
                  </a:cxn>
                  <a:cxn ang="0">
                    <a:pos x="817" y="440"/>
                  </a:cxn>
                  <a:cxn ang="0">
                    <a:pos x="843" y="592"/>
                  </a:cxn>
                  <a:cxn ang="0">
                    <a:pos x="850" y="698"/>
                  </a:cxn>
                  <a:cxn ang="0">
                    <a:pos x="971" y="421"/>
                  </a:cxn>
                  <a:cxn ang="0">
                    <a:pos x="1154" y="40"/>
                  </a:cxn>
                  <a:cxn ang="0">
                    <a:pos x="1174" y="26"/>
                  </a:cxn>
                  <a:cxn ang="0">
                    <a:pos x="1194" y="27"/>
                  </a:cxn>
                  <a:cxn ang="0">
                    <a:pos x="1211" y="40"/>
                  </a:cxn>
                  <a:cxn ang="0">
                    <a:pos x="1205" y="66"/>
                  </a:cxn>
                  <a:cxn ang="0">
                    <a:pos x="1174" y="127"/>
                  </a:cxn>
                  <a:cxn ang="0">
                    <a:pos x="1111" y="252"/>
                  </a:cxn>
                  <a:cxn ang="0">
                    <a:pos x="1025" y="439"/>
                  </a:cxn>
                  <a:cxn ang="0">
                    <a:pos x="940" y="642"/>
                  </a:cxn>
                  <a:cxn ang="0">
                    <a:pos x="868" y="833"/>
                  </a:cxn>
                  <a:cxn ang="0">
                    <a:pos x="836" y="966"/>
                  </a:cxn>
                  <a:cxn ang="0">
                    <a:pos x="818" y="1068"/>
                  </a:cxn>
                  <a:cxn ang="0">
                    <a:pos x="786" y="1216"/>
                  </a:cxn>
                  <a:cxn ang="0">
                    <a:pos x="740" y="1387"/>
                  </a:cxn>
                  <a:cxn ang="0">
                    <a:pos x="710" y="1467"/>
                  </a:cxn>
                  <a:cxn ang="0">
                    <a:pos x="676" y="1495"/>
                  </a:cxn>
                  <a:cxn ang="0">
                    <a:pos x="650" y="1475"/>
                  </a:cxn>
                  <a:cxn ang="0">
                    <a:pos x="649" y="1428"/>
                  </a:cxn>
                  <a:cxn ang="0">
                    <a:pos x="664" y="1345"/>
                  </a:cxn>
                  <a:cxn ang="0">
                    <a:pos x="691" y="1234"/>
                  </a:cxn>
                  <a:cxn ang="0">
                    <a:pos x="733" y="1080"/>
                  </a:cxn>
                  <a:cxn ang="0">
                    <a:pos x="766" y="966"/>
                  </a:cxn>
                  <a:cxn ang="0">
                    <a:pos x="780" y="918"/>
                  </a:cxn>
                  <a:cxn ang="0">
                    <a:pos x="791" y="851"/>
                  </a:cxn>
                  <a:cxn ang="0">
                    <a:pos x="795" y="721"/>
                  </a:cxn>
                  <a:cxn ang="0">
                    <a:pos x="791" y="635"/>
                  </a:cxn>
                  <a:cxn ang="0">
                    <a:pos x="779" y="537"/>
                  </a:cxn>
                  <a:cxn ang="0">
                    <a:pos x="755" y="435"/>
                  </a:cxn>
                  <a:cxn ang="0">
                    <a:pos x="714" y="338"/>
                  </a:cxn>
                  <a:cxn ang="0">
                    <a:pos x="653" y="255"/>
                  </a:cxn>
                  <a:cxn ang="0">
                    <a:pos x="567" y="194"/>
                  </a:cxn>
                  <a:cxn ang="0">
                    <a:pos x="452" y="166"/>
                  </a:cxn>
                  <a:cxn ang="0">
                    <a:pos x="387" y="166"/>
                  </a:cxn>
                  <a:cxn ang="0">
                    <a:pos x="327" y="176"/>
                  </a:cxn>
                  <a:cxn ang="0">
                    <a:pos x="250" y="202"/>
                  </a:cxn>
                  <a:cxn ang="0">
                    <a:pos x="169" y="254"/>
                  </a:cxn>
                  <a:cxn ang="0">
                    <a:pos x="96" y="339"/>
                  </a:cxn>
                  <a:cxn ang="0">
                    <a:pos x="53" y="430"/>
                  </a:cxn>
                  <a:cxn ang="0">
                    <a:pos x="14" y="437"/>
                  </a:cxn>
                  <a:cxn ang="0">
                    <a:pos x="0" y="415"/>
                  </a:cxn>
                  <a:cxn ang="0">
                    <a:pos x="13" y="361"/>
                  </a:cxn>
                  <a:cxn ang="0">
                    <a:pos x="53" y="277"/>
                  </a:cxn>
                  <a:cxn ang="0">
                    <a:pos x="117" y="182"/>
                  </a:cxn>
                  <a:cxn ang="0">
                    <a:pos x="206" y="92"/>
                  </a:cxn>
                  <a:cxn ang="0">
                    <a:pos x="318" y="26"/>
                  </a:cxn>
                  <a:cxn ang="0">
                    <a:pos x="452" y="0"/>
                  </a:cxn>
                </a:cxnLst>
                <a:rect l="0" t="0" r="r" b="b"/>
                <a:pathLst>
                  <a:path w="1212" h="1495">
                    <a:moveTo>
                      <a:pt x="452" y="0"/>
                    </a:moveTo>
                    <a:lnTo>
                      <a:pt x="483" y="1"/>
                    </a:lnTo>
                    <a:lnTo>
                      <a:pt x="512" y="6"/>
                    </a:lnTo>
                    <a:lnTo>
                      <a:pt x="540" y="12"/>
                    </a:lnTo>
                    <a:lnTo>
                      <a:pt x="565" y="22"/>
                    </a:lnTo>
                    <a:lnTo>
                      <a:pt x="590" y="34"/>
                    </a:lnTo>
                    <a:lnTo>
                      <a:pt x="612" y="48"/>
                    </a:lnTo>
                    <a:lnTo>
                      <a:pt x="633" y="64"/>
                    </a:lnTo>
                    <a:lnTo>
                      <a:pt x="653" y="82"/>
                    </a:lnTo>
                    <a:lnTo>
                      <a:pt x="671" y="102"/>
                    </a:lnTo>
                    <a:lnTo>
                      <a:pt x="688" y="123"/>
                    </a:lnTo>
                    <a:lnTo>
                      <a:pt x="704" y="146"/>
                    </a:lnTo>
                    <a:lnTo>
                      <a:pt x="719" y="171"/>
                    </a:lnTo>
                    <a:lnTo>
                      <a:pt x="732" y="196"/>
                    </a:lnTo>
                    <a:lnTo>
                      <a:pt x="745" y="223"/>
                    </a:lnTo>
                    <a:lnTo>
                      <a:pt x="756" y="250"/>
                    </a:lnTo>
                    <a:lnTo>
                      <a:pt x="776" y="301"/>
                    </a:lnTo>
                    <a:lnTo>
                      <a:pt x="792" y="349"/>
                    </a:lnTo>
                    <a:lnTo>
                      <a:pt x="806" y="396"/>
                    </a:lnTo>
                    <a:lnTo>
                      <a:pt x="817" y="440"/>
                    </a:lnTo>
                    <a:lnTo>
                      <a:pt x="827" y="482"/>
                    </a:lnTo>
                    <a:lnTo>
                      <a:pt x="834" y="521"/>
                    </a:lnTo>
                    <a:lnTo>
                      <a:pt x="839" y="558"/>
                    </a:lnTo>
                    <a:lnTo>
                      <a:pt x="843" y="592"/>
                    </a:lnTo>
                    <a:lnTo>
                      <a:pt x="846" y="623"/>
                    </a:lnTo>
                    <a:lnTo>
                      <a:pt x="848" y="651"/>
                    </a:lnTo>
                    <a:lnTo>
                      <a:pt x="849" y="676"/>
                    </a:lnTo>
                    <a:lnTo>
                      <a:pt x="850" y="698"/>
                    </a:lnTo>
                    <a:lnTo>
                      <a:pt x="850" y="716"/>
                    </a:lnTo>
                    <a:lnTo>
                      <a:pt x="890" y="617"/>
                    </a:lnTo>
                    <a:lnTo>
                      <a:pt x="930" y="518"/>
                    </a:lnTo>
                    <a:lnTo>
                      <a:pt x="971" y="421"/>
                    </a:lnTo>
                    <a:lnTo>
                      <a:pt x="1014" y="324"/>
                    </a:lnTo>
                    <a:lnTo>
                      <a:pt x="1058" y="229"/>
                    </a:lnTo>
                    <a:lnTo>
                      <a:pt x="1105" y="134"/>
                    </a:lnTo>
                    <a:lnTo>
                      <a:pt x="1154" y="40"/>
                    </a:lnTo>
                    <a:lnTo>
                      <a:pt x="1158" y="34"/>
                    </a:lnTo>
                    <a:lnTo>
                      <a:pt x="1163" y="30"/>
                    </a:lnTo>
                    <a:lnTo>
                      <a:pt x="1168" y="27"/>
                    </a:lnTo>
                    <a:lnTo>
                      <a:pt x="1174" y="26"/>
                    </a:lnTo>
                    <a:lnTo>
                      <a:pt x="1179" y="26"/>
                    </a:lnTo>
                    <a:lnTo>
                      <a:pt x="1186" y="26"/>
                    </a:lnTo>
                    <a:lnTo>
                      <a:pt x="1189" y="26"/>
                    </a:lnTo>
                    <a:lnTo>
                      <a:pt x="1194" y="27"/>
                    </a:lnTo>
                    <a:lnTo>
                      <a:pt x="1199" y="28"/>
                    </a:lnTo>
                    <a:lnTo>
                      <a:pt x="1204" y="31"/>
                    </a:lnTo>
                    <a:lnTo>
                      <a:pt x="1208" y="34"/>
                    </a:lnTo>
                    <a:lnTo>
                      <a:pt x="1211" y="40"/>
                    </a:lnTo>
                    <a:lnTo>
                      <a:pt x="1212" y="47"/>
                    </a:lnTo>
                    <a:lnTo>
                      <a:pt x="1211" y="51"/>
                    </a:lnTo>
                    <a:lnTo>
                      <a:pt x="1209" y="57"/>
                    </a:lnTo>
                    <a:lnTo>
                      <a:pt x="1205" y="66"/>
                    </a:lnTo>
                    <a:lnTo>
                      <a:pt x="1201" y="74"/>
                    </a:lnTo>
                    <a:lnTo>
                      <a:pt x="1196" y="85"/>
                    </a:lnTo>
                    <a:lnTo>
                      <a:pt x="1179" y="117"/>
                    </a:lnTo>
                    <a:lnTo>
                      <a:pt x="1174" y="127"/>
                    </a:lnTo>
                    <a:lnTo>
                      <a:pt x="1168" y="136"/>
                    </a:lnTo>
                    <a:lnTo>
                      <a:pt x="1150" y="172"/>
                    </a:lnTo>
                    <a:lnTo>
                      <a:pt x="1131" y="211"/>
                    </a:lnTo>
                    <a:lnTo>
                      <a:pt x="1111" y="252"/>
                    </a:lnTo>
                    <a:lnTo>
                      <a:pt x="1090" y="296"/>
                    </a:lnTo>
                    <a:lnTo>
                      <a:pt x="1069" y="342"/>
                    </a:lnTo>
                    <a:lnTo>
                      <a:pt x="1047" y="390"/>
                    </a:lnTo>
                    <a:lnTo>
                      <a:pt x="1025" y="439"/>
                    </a:lnTo>
                    <a:lnTo>
                      <a:pt x="1003" y="489"/>
                    </a:lnTo>
                    <a:lnTo>
                      <a:pt x="981" y="540"/>
                    </a:lnTo>
                    <a:lnTo>
                      <a:pt x="961" y="591"/>
                    </a:lnTo>
                    <a:lnTo>
                      <a:pt x="940" y="642"/>
                    </a:lnTo>
                    <a:lnTo>
                      <a:pt x="920" y="692"/>
                    </a:lnTo>
                    <a:lnTo>
                      <a:pt x="902" y="740"/>
                    </a:lnTo>
                    <a:lnTo>
                      <a:pt x="884" y="788"/>
                    </a:lnTo>
                    <a:lnTo>
                      <a:pt x="868" y="833"/>
                    </a:lnTo>
                    <a:lnTo>
                      <a:pt x="854" y="877"/>
                    </a:lnTo>
                    <a:lnTo>
                      <a:pt x="846" y="908"/>
                    </a:lnTo>
                    <a:lnTo>
                      <a:pt x="841" y="938"/>
                    </a:lnTo>
                    <a:lnTo>
                      <a:pt x="836" y="966"/>
                    </a:lnTo>
                    <a:lnTo>
                      <a:pt x="832" y="987"/>
                    </a:lnTo>
                    <a:lnTo>
                      <a:pt x="828" y="1011"/>
                    </a:lnTo>
                    <a:lnTo>
                      <a:pt x="824" y="1038"/>
                    </a:lnTo>
                    <a:lnTo>
                      <a:pt x="818" y="1068"/>
                    </a:lnTo>
                    <a:lnTo>
                      <a:pt x="812" y="1100"/>
                    </a:lnTo>
                    <a:lnTo>
                      <a:pt x="804" y="1136"/>
                    </a:lnTo>
                    <a:lnTo>
                      <a:pt x="796" y="1174"/>
                    </a:lnTo>
                    <a:lnTo>
                      <a:pt x="786" y="1216"/>
                    </a:lnTo>
                    <a:lnTo>
                      <a:pt x="775" y="1261"/>
                    </a:lnTo>
                    <a:lnTo>
                      <a:pt x="762" y="1309"/>
                    </a:lnTo>
                    <a:lnTo>
                      <a:pt x="748" y="1360"/>
                    </a:lnTo>
                    <a:lnTo>
                      <a:pt x="740" y="1387"/>
                    </a:lnTo>
                    <a:lnTo>
                      <a:pt x="733" y="1412"/>
                    </a:lnTo>
                    <a:lnTo>
                      <a:pt x="725" y="1433"/>
                    </a:lnTo>
                    <a:lnTo>
                      <a:pt x="717" y="1452"/>
                    </a:lnTo>
                    <a:lnTo>
                      <a:pt x="710" y="1467"/>
                    </a:lnTo>
                    <a:lnTo>
                      <a:pt x="702" y="1479"/>
                    </a:lnTo>
                    <a:lnTo>
                      <a:pt x="693" y="1488"/>
                    </a:lnTo>
                    <a:lnTo>
                      <a:pt x="685" y="1494"/>
                    </a:lnTo>
                    <a:lnTo>
                      <a:pt x="676" y="1495"/>
                    </a:lnTo>
                    <a:lnTo>
                      <a:pt x="668" y="1494"/>
                    </a:lnTo>
                    <a:lnTo>
                      <a:pt x="660" y="1490"/>
                    </a:lnTo>
                    <a:lnTo>
                      <a:pt x="654" y="1484"/>
                    </a:lnTo>
                    <a:lnTo>
                      <a:pt x="650" y="1475"/>
                    </a:lnTo>
                    <a:lnTo>
                      <a:pt x="647" y="1464"/>
                    </a:lnTo>
                    <a:lnTo>
                      <a:pt x="647" y="1452"/>
                    </a:lnTo>
                    <a:lnTo>
                      <a:pt x="647" y="1442"/>
                    </a:lnTo>
                    <a:lnTo>
                      <a:pt x="649" y="1428"/>
                    </a:lnTo>
                    <a:lnTo>
                      <a:pt x="652" y="1411"/>
                    </a:lnTo>
                    <a:lnTo>
                      <a:pt x="655" y="1391"/>
                    </a:lnTo>
                    <a:lnTo>
                      <a:pt x="659" y="1370"/>
                    </a:lnTo>
                    <a:lnTo>
                      <a:pt x="664" y="1345"/>
                    </a:lnTo>
                    <a:lnTo>
                      <a:pt x="670" y="1320"/>
                    </a:lnTo>
                    <a:lnTo>
                      <a:pt x="677" y="1292"/>
                    </a:lnTo>
                    <a:lnTo>
                      <a:pt x="684" y="1264"/>
                    </a:lnTo>
                    <a:lnTo>
                      <a:pt x="691" y="1234"/>
                    </a:lnTo>
                    <a:lnTo>
                      <a:pt x="707" y="1173"/>
                    </a:lnTo>
                    <a:lnTo>
                      <a:pt x="716" y="1142"/>
                    </a:lnTo>
                    <a:lnTo>
                      <a:pt x="724" y="1111"/>
                    </a:lnTo>
                    <a:lnTo>
                      <a:pt x="733" y="1080"/>
                    </a:lnTo>
                    <a:lnTo>
                      <a:pt x="741" y="1050"/>
                    </a:lnTo>
                    <a:lnTo>
                      <a:pt x="750" y="1021"/>
                    </a:lnTo>
                    <a:lnTo>
                      <a:pt x="758" y="993"/>
                    </a:lnTo>
                    <a:lnTo>
                      <a:pt x="766" y="966"/>
                    </a:lnTo>
                    <a:lnTo>
                      <a:pt x="770" y="954"/>
                    </a:lnTo>
                    <a:lnTo>
                      <a:pt x="773" y="943"/>
                    </a:lnTo>
                    <a:lnTo>
                      <a:pt x="777" y="931"/>
                    </a:lnTo>
                    <a:lnTo>
                      <a:pt x="780" y="918"/>
                    </a:lnTo>
                    <a:lnTo>
                      <a:pt x="783" y="904"/>
                    </a:lnTo>
                    <a:lnTo>
                      <a:pt x="786" y="888"/>
                    </a:lnTo>
                    <a:lnTo>
                      <a:pt x="789" y="871"/>
                    </a:lnTo>
                    <a:lnTo>
                      <a:pt x="791" y="851"/>
                    </a:lnTo>
                    <a:lnTo>
                      <a:pt x="793" y="828"/>
                    </a:lnTo>
                    <a:lnTo>
                      <a:pt x="794" y="802"/>
                    </a:lnTo>
                    <a:lnTo>
                      <a:pt x="795" y="773"/>
                    </a:lnTo>
                    <a:lnTo>
                      <a:pt x="795" y="721"/>
                    </a:lnTo>
                    <a:lnTo>
                      <a:pt x="795" y="702"/>
                    </a:lnTo>
                    <a:lnTo>
                      <a:pt x="794" y="681"/>
                    </a:lnTo>
                    <a:lnTo>
                      <a:pt x="793" y="658"/>
                    </a:lnTo>
                    <a:lnTo>
                      <a:pt x="791" y="635"/>
                    </a:lnTo>
                    <a:lnTo>
                      <a:pt x="789" y="612"/>
                    </a:lnTo>
                    <a:lnTo>
                      <a:pt x="787" y="587"/>
                    </a:lnTo>
                    <a:lnTo>
                      <a:pt x="784" y="562"/>
                    </a:lnTo>
                    <a:lnTo>
                      <a:pt x="779" y="537"/>
                    </a:lnTo>
                    <a:lnTo>
                      <a:pt x="775" y="512"/>
                    </a:lnTo>
                    <a:lnTo>
                      <a:pt x="769" y="486"/>
                    </a:lnTo>
                    <a:lnTo>
                      <a:pt x="763" y="460"/>
                    </a:lnTo>
                    <a:lnTo>
                      <a:pt x="755" y="435"/>
                    </a:lnTo>
                    <a:lnTo>
                      <a:pt x="747" y="410"/>
                    </a:lnTo>
                    <a:lnTo>
                      <a:pt x="737" y="385"/>
                    </a:lnTo>
                    <a:lnTo>
                      <a:pt x="726" y="361"/>
                    </a:lnTo>
                    <a:lnTo>
                      <a:pt x="714" y="338"/>
                    </a:lnTo>
                    <a:lnTo>
                      <a:pt x="701" y="315"/>
                    </a:lnTo>
                    <a:lnTo>
                      <a:pt x="687" y="294"/>
                    </a:lnTo>
                    <a:lnTo>
                      <a:pt x="671" y="274"/>
                    </a:lnTo>
                    <a:lnTo>
                      <a:pt x="653" y="255"/>
                    </a:lnTo>
                    <a:lnTo>
                      <a:pt x="634" y="237"/>
                    </a:lnTo>
                    <a:lnTo>
                      <a:pt x="613" y="221"/>
                    </a:lnTo>
                    <a:lnTo>
                      <a:pt x="591" y="207"/>
                    </a:lnTo>
                    <a:lnTo>
                      <a:pt x="567" y="194"/>
                    </a:lnTo>
                    <a:lnTo>
                      <a:pt x="541" y="184"/>
                    </a:lnTo>
                    <a:lnTo>
                      <a:pt x="513" y="176"/>
                    </a:lnTo>
                    <a:lnTo>
                      <a:pt x="484" y="169"/>
                    </a:lnTo>
                    <a:lnTo>
                      <a:pt x="452" y="166"/>
                    </a:lnTo>
                    <a:lnTo>
                      <a:pt x="419" y="164"/>
                    </a:lnTo>
                    <a:lnTo>
                      <a:pt x="407" y="164"/>
                    </a:lnTo>
                    <a:lnTo>
                      <a:pt x="398" y="165"/>
                    </a:lnTo>
                    <a:lnTo>
                      <a:pt x="387" y="166"/>
                    </a:lnTo>
                    <a:lnTo>
                      <a:pt x="374" y="167"/>
                    </a:lnTo>
                    <a:lnTo>
                      <a:pt x="360" y="169"/>
                    </a:lnTo>
                    <a:lnTo>
                      <a:pt x="344" y="172"/>
                    </a:lnTo>
                    <a:lnTo>
                      <a:pt x="327" y="176"/>
                    </a:lnTo>
                    <a:lnTo>
                      <a:pt x="309" y="180"/>
                    </a:lnTo>
                    <a:lnTo>
                      <a:pt x="290" y="186"/>
                    </a:lnTo>
                    <a:lnTo>
                      <a:pt x="270" y="193"/>
                    </a:lnTo>
                    <a:lnTo>
                      <a:pt x="250" y="202"/>
                    </a:lnTo>
                    <a:lnTo>
                      <a:pt x="230" y="212"/>
                    </a:lnTo>
                    <a:lnTo>
                      <a:pt x="210" y="224"/>
                    </a:lnTo>
                    <a:lnTo>
                      <a:pt x="189" y="238"/>
                    </a:lnTo>
                    <a:lnTo>
                      <a:pt x="169" y="254"/>
                    </a:lnTo>
                    <a:lnTo>
                      <a:pt x="150" y="271"/>
                    </a:lnTo>
                    <a:lnTo>
                      <a:pt x="131" y="291"/>
                    </a:lnTo>
                    <a:lnTo>
                      <a:pt x="112" y="314"/>
                    </a:lnTo>
                    <a:lnTo>
                      <a:pt x="96" y="339"/>
                    </a:lnTo>
                    <a:lnTo>
                      <a:pt x="80" y="366"/>
                    </a:lnTo>
                    <a:lnTo>
                      <a:pt x="65" y="396"/>
                    </a:lnTo>
                    <a:lnTo>
                      <a:pt x="53" y="429"/>
                    </a:lnTo>
                    <a:lnTo>
                      <a:pt x="53" y="430"/>
                    </a:lnTo>
                    <a:lnTo>
                      <a:pt x="47" y="440"/>
                    </a:lnTo>
                    <a:lnTo>
                      <a:pt x="37" y="440"/>
                    </a:lnTo>
                    <a:lnTo>
                      <a:pt x="21" y="439"/>
                    </a:lnTo>
                    <a:lnTo>
                      <a:pt x="14" y="437"/>
                    </a:lnTo>
                    <a:lnTo>
                      <a:pt x="8" y="434"/>
                    </a:lnTo>
                    <a:lnTo>
                      <a:pt x="4" y="430"/>
                    </a:lnTo>
                    <a:lnTo>
                      <a:pt x="1" y="424"/>
                    </a:lnTo>
                    <a:lnTo>
                      <a:pt x="0" y="415"/>
                    </a:lnTo>
                    <a:lnTo>
                      <a:pt x="0" y="405"/>
                    </a:lnTo>
                    <a:lnTo>
                      <a:pt x="3" y="393"/>
                    </a:lnTo>
                    <a:lnTo>
                      <a:pt x="7" y="378"/>
                    </a:lnTo>
                    <a:lnTo>
                      <a:pt x="13" y="361"/>
                    </a:lnTo>
                    <a:lnTo>
                      <a:pt x="21" y="342"/>
                    </a:lnTo>
                    <a:lnTo>
                      <a:pt x="29" y="322"/>
                    </a:lnTo>
                    <a:lnTo>
                      <a:pt x="40" y="300"/>
                    </a:lnTo>
                    <a:lnTo>
                      <a:pt x="53" y="277"/>
                    </a:lnTo>
                    <a:lnTo>
                      <a:pt x="67" y="254"/>
                    </a:lnTo>
                    <a:lnTo>
                      <a:pt x="82" y="230"/>
                    </a:lnTo>
                    <a:lnTo>
                      <a:pt x="99" y="206"/>
                    </a:lnTo>
                    <a:lnTo>
                      <a:pt x="117" y="182"/>
                    </a:lnTo>
                    <a:lnTo>
                      <a:pt x="138" y="159"/>
                    </a:lnTo>
                    <a:lnTo>
                      <a:pt x="159" y="136"/>
                    </a:lnTo>
                    <a:lnTo>
                      <a:pt x="182" y="114"/>
                    </a:lnTo>
                    <a:lnTo>
                      <a:pt x="206" y="92"/>
                    </a:lnTo>
                    <a:lnTo>
                      <a:pt x="232" y="73"/>
                    </a:lnTo>
                    <a:lnTo>
                      <a:pt x="259" y="56"/>
                    </a:lnTo>
                    <a:lnTo>
                      <a:pt x="288" y="39"/>
                    </a:lnTo>
                    <a:lnTo>
                      <a:pt x="318" y="26"/>
                    </a:lnTo>
                    <a:lnTo>
                      <a:pt x="350" y="15"/>
                    </a:lnTo>
                    <a:lnTo>
                      <a:pt x="383" y="7"/>
                    </a:lnTo>
                    <a:lnTo>
                      <a:pt x="417" y="2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2"/>
              <p:cNvSpPr>
                <a:spLocks noEditPoints="1"/>
              </p:cNvSpPr>
              <p:nvPr/>
            </p:nvSpPr>
            <p:spPr bwMode="auto">
              <a:xfrm>
                <a:off x="1908" y="1505"/>
                <a:ext cx="496" cy="1081"/>
              </a:xfrm>
              <a:custGeom>
                <a:avLst/>
                <a:gdLst/>
                <a:ahLst/>
                <a:cxnLst>
                  <a:cxn ang="0">
                    <a:pos x="311" y="373"/>
                  </a:cxn>
                  <a:cxn ang="0">
                    <a:pos x="375" y="432"/>
                  </a:cxn>
                  <a:cxn ang="0">
                    <a:pos x="391" y="506"/>
                  </a:cxn>
                  <a:cxn ang="0">
                    <a:pos x="383" y="550"/>
                  </a:cxn>
                  <a:cxn ang="0">
                    <a:pos x="364" y="598"/>
                  </a:cxn>
                  <a:cxn ang="0">
                    <a:pos x="330" y="684"/>
                  </a:cxn>
                  <a:cxn ang="0">
                    <a:pos x="308" y="740"/>
                  </a:cxn>
                  <a:cxn ang="0">
                    <a:pos x="235" y="919"/>
                  </a:cxn>
                  <a:cxn ang="0">
                    <a:pos x="226" y="994"/>
                  </a:cxn>
                  <a:cxn ang="0">
                    <a:pos x="238" y="1029"/>
                  </a:cxn>
                  <a:cxn ang="0">
                    <a:pos x="283" y="1036"/>
                  </a:cxn>
                  <a:cxn ang="0">
                    <a:pos x="354" y="997"/>
                  </a:cxn>
                  <a:cxn ang="0">
                    <a:pos x="415" y="906"/>
                  </a:cxn>
                  <a:cxn ang="0">
                    <a:pos x="446" y="826"/>
                  </a:cxn>
                  <a:cxn ang="0">
                    <a:pos x="471" y="816"/>
                  </a:cxn>
                  <a:cxn ang="0">
                    <a:pos x="489" y="821"/>
                  </a:cxn>
                  <a:cxn ang="0">
                    <a:pos x="496" y="843"/>
                  </a:cxn>
                  <a:cxn ang="0">
                    <a:pos x="482" y="885"/>
                  </a:cxn>
                  <a:cxn ang="0">
                    <a:pos x="451" y="950"/>
                  </a:cxn>
                  <a:cxn ang="0">
                    <a:pos x="400" y="1018"/>
                  </a:cxn>
                  <a:cxn ang="0">
                    <a:pos x="328" y="1067"/>
                  </a:cxn>
                  <a:cxn ang="0">
                    <a:pos x="237" y="1080"/>
                  </a:cxn>
                  <a:cxn ang="0">
                    <a:pos x="157" y="1048"/>
                  </a:cxn>
                  <a:cxn ang="0">
                    <a:pos x="112" y="984"/>
                  </a:cxn>
                  <a:cxn ang="0">
                    <a:pos x="110" y="909"/>
                  </a:cxn>
                  <a:cxn ang="0">
                    <a:pos x="221" y="620"/>
                  </a:cxn>
                  <a:cxn ang="0">
                    <a:pos x="254" y="542"/>
                  </a:cxn>
                  <a:cxn ang="0">
                    <a:pos x="269" y="494"/>
                  </a:cxn>
                  <a:cxn ang="0">
                    <a:pos x="272" y="458"/>
                  </a:cxn>
                  <a:cxn ang="0">
                    <a:pos x="262" y="414"/>
                  </a:cxn>
                  <a:cxn ang="0">
                    <a:pos x="232" y="401"/>
                  </a:cxn>
                  <a:cxn ang="0">
                    <a:pos x="169" y="421"/>
                  </a:cxn>
                  <a:cxn ang="0">
                    <a:pos x="109" y="485"/>
                  </a:cxn>
                  <a:cxn ang="0">
                    <a:pos x="59" y="598"/>
                  </a:cxn>
                  <a:cxn ang="0">
                    <a:pos x="46" y="620"/>
                  </a:cxn>
                  <a:cxn ang="0">
                    <a:pos x="22" y="622"/>
                  </a:cxn>
                  <a:cxn ang="0">
                    <a:pos x="4" y="614"/>
                  </a:cxn>
                  <a:cxn ang="0">
                    <a:pos x="3" y="588"/>
                  </a:cxn>
                  <a:cxn ang="0">
                    <a:pos x="21" y="538"/>
                  </a:cxn>
                  <a:cxn ang="0">
                    <a:pos x="59" y="470"/>
                  </a:cxn>
                  <a:cxn ang="0">
                    <a:pos x="116" y="406"/>
                  </a:cxn>
                  <a:cxn ang="0">
                    <a:pos x="193" y="364"/>
                  </a:cxn>
                  <a:cxn ang="0">
                    <a:pos x="453" y="61"/>
                  </a:cxn>
                  <a:cxn ang="0">
                    <a:pos x="415" y="5"/>
                  </a:cxn>
                  <a:cxn ang="0">
                    <a:pos x="446" y="34"/>
                  </a:cxn>
                  <a:cxn ang="0">
                    <a:pos x="451" y="77"/>
                  </a:cxn>
                  <a:cxn ang="0">
                    <a:pos x="412" y="133"/>
                  </a:cxn>
                  <a:cxn ang="0">
                    <a:pos x="348" y="149"/>
                  </a:cxn>
                  <a:cxn ang="0">
                    <a:pos x="310" y="124"/>
                  </a:cxn>
                  <a:cxn ang="0">
                    <a:pos x="297" y="86"/>
                  </a:cxn>
                  <a:cxn ang="0">
                    <a:pos x="326" y="26"/>
                  </a:cxn>
                  <a:cxn ang="0">
                    <a:pos x="388" y="0"/>
                  </a:cxn>
                </a:cxnLst>
                <a:rect l="0" t="0" r="r" b="b"/>
                <a:pathLst>
                  <a:path w="496" h="1081">
                    <a:moveTo>
                      <a:pt x="239" y="358"/>
                    </a:moveTo>
                    <a:lnTo>
                      <a:pt x="264" y="360"/>
                    </a:lnTo>
                    <a:lnTo>
                      <a:pt x="288" y="365"/>
                    </a:lnTo>
                    <a:lnTo>
                      <a:pt x="311" y="373"/>
                    </a:lnTo>
                    <a:lnTo>
                      <a:pt x="330" y="384"/>
                    </a:lnTo>
                    <a:lnTo>
                      <a:pt x="348" y="398"/>
                    </a:lnTo>
                    <a:lnTo>
                      <a:pt x="363" y="414"/>
                    </a:lnTo>
                    <a:lnTo>
                      <a:pt x="375" y="432"/>
                    </a:lnTo>
                    <a:lnTo>
                      <a:pt x="384" y="451"/>
                    </a:lnTo>
                    <a:lnTo>
                      <a:pt x="390" y="472"/>
                    </a:lnTo>
                    <a:lnTo>
                      <a:pt x="391" y="494"/>
                    </a:lnTo>
                    <a:lnTo>
                      <a:pt x="391" y="506"/>
                    </a:lnTo>
                    <a:lnTo>
                      <a:pt x="390" y="519"/>
                    </a:lnTo>
                    <a:lnTo>
                      <a:pt x="387" y="532"/>
                    </a:lnTo>
                    <a:lnTo>
                      <a:pt x="384" y="544"/>
                    </a:lnTo>
                    <a:lnTo>
                      <a:pt x="383" y="550"/>
                    </a:lnTo>
                    <a:lnTo>
                      <a:pt x="379" y="559"/>
                    </a:lnTo>
                    <a:lnTo>
                      <a:pt x="375" y="570"/>
                    </a:lnTo>
                    <a:lnTo>
                      <a:pt x="370" y="583"/>
                    </a:lnTo>
                    <a:lnTo>
                      <a:pt x="364" y="598"/>
                    </a:lnTo>
                    <a:lnTo>
                      <a:pt x="358" y="615"/>
                    </a:lnTo>
                    <a:lnTo>
                      <a:pt x="351" y="632"/>
                    </a:lnTo>
                    <a:lnTo>
                      <a:pt x="337" y="667"/>
                    </a:lnTo>
                    <a:lnTo>
                      <a:pt x="330" y="684"/>
                    </a:lnTo>
                    <a:lnTo>
                      <a:pt x="324" y="700"/>
                    </a:lnTo>
                    <a:lnTo>
                      <a:pt x="318" y="715"/>
                    </a:lnTo>
                    <a:lnTo>
                      <a:pt x="313" y="728"/>
                    </a:lnTo>
                    <a:lnTo>
                      <a:pt x="308" y="740"/>
                    </a:lnTo>
                    <a:lnTo>
                      <a:pt x="305" y="748"/>
                    </a:lnTo>
                    <a:lnTo>
                      <a:pt x="251" y="877"/>
                    </a:lnTo>
                    <a:lnTo>
                      <a:pt x="242" y="898"/>
                    </a:lnTo>
                    <a:lnTo>
                      <a:pt x="235" y="919"/>
                    </a:lnTo>
                    <a:lnTo>
                      <a:pt x="230" y="939"/>
                    </a:lnTo>
                    <a:lnTo>
                      <a:pt x="227" y="959"/>
                    </a:lnTo>
                    <a:lnTo>
                      <a:pt x="225" y="981"/>
                    </a:lnTo>
                    <a:lnTo>
                      <a:pt x="226" y="994"/>
                    </a:lnTo>
                    <a:lnTo>
                      <a:pt x="227" y="1005"/>
                    </a:lnTo>
                    <a:lnTo>
                      <a:pt x="229" y="1015"/>
                    </a:lnTo>
                    <a:lnTo>
                      <a:pt x="233" y="1023"/>
                    </a:lnTo>
                    <a:lnTo>
                      <a:pt x="238" y="1029"/>
                    </a:lnTo>
                    <a:lnTo>
                      <a:pt x="245" y="1034"/>
                    </a:lnTo>
                    <a:lnTo>
                      <a:pt x="254" y="1037"/>
                    </a:lnTo>
                    <a:lnTo>
                      <a:pt x="265" y="1038"/>
                    </a:lnTo>
                    <a:lnTo>
                      <a:pt x="283" y="1036"/>
                    </a:lnTo>
                    <a:lnTo>
                      <a:pt x="301" y="1031"/>
                    </a:lnTo>
                    <a:lnTo>
                      <a:pt x="319" y="1023"/>
                    </a:lnTo>
                    <a:lnTo>
                      <a:pt x="337" y="1011"/>
                    </a:lnTo>
                    <a:lnTo>
                      <a:pt x="354" y="997"/>
                    </a:lnTo>
                    <a:lnTo>
                      <a:pt x="371" y="979"/>
                    </a:lnTo>
                    <a:lnTo>
                      <a:pt x="387" y="958"/>
                    </a:lnTo>
                    <a:lnTo>
                      <a:pt x="402" y="933"/>
                    </a:lnTo>
                    <a:lnTo>
                      <a:pt x="415" y="906"/>
                    </a:lnTo>
                    <a:lnTo>
                      <a:pt x="428" y="875"/>
                    </a:lnTo>
                    <a:lnTo>
                      <a:pt x="439" y="841"/>
                    </a:lnTo>
                    <a:lnTo>
                      <a:pt x="444" y="830"/>
                    </a:lnTo>
                    <a:lnTo>
                      <a:pt x="446" y="826"/>
                    </a:lnTo>
                    <a:lnTo>
                      <a:pt x="450" y="822"/>
                    </a:lnTo>
                    <a:lnTo>
                      <a:pt x="455" y="819"/>
                    </a:lnTo>
                    <a:lnTo>
                      <a:pt x="462" y="817"/>
                    </a:lnTo>
                    <a:lnTo>
                      <a:pt x="471" y="816"/>
                    </a:lnTo>
                    <a:lnTo>
                      <a:pt x="473" y="816"/>
                    </a:lnTo>
                    <a:lnTo>
                      <a:pt x="481" y="818"/>
                    </a:lnTo>
                    <a:lnTo>
                      <a:pt x="485" y="819"/>
                    </a:lnTo>
                    <a:lnTo>
                      <a:pt x="489" y="821"/>
                    </a:lnTo>
                    <a:lnTo>
                      <a:pt x="493" y="825"/>
                    </a:lnTo>
                    <a:lnTo>
                      <a:pt x="496" y="831"/>
                    </a:lnTo>
                    <a:lnTo>
                      <a:pt x="496" y="838"/>
                    </a:lnTo>
                    <a:lnTo>
                      <a:pt x="496" y="843"/>
                    </a:lnTo>
                    <a:lnTo>
                      <a:pt x="494" y="849"/>
                    </a:lnTo>
                    <a:lnTo>
                      <a:pt x="491" y="859"/>
                    </a:lnTo>
                    <a:lnTo>
                      <a:pt x="487" y="871"/>
                    </a:lnTo>
                    <a:lnTo>
                      <a:pt x="482" y="885"/>
                    </a:lnTo>
                    <a:lnTo>
                      <a:pt x="476" y="900"/>
                    </a:lnTo>
                    <a:lnTo>
                      <a:pt x="469" y="916"/>
                    </a:lnTo>
                    <a:lnTo>
                      <a:pt x="460" y="933"/>
                    </a:lnTo>
                    <a:lnTo>
                      <a:pt x="451" y="950"/>
                    </a:lnTo>
                    <a:lnTo>
                      <a:pt x="439" y="968"/>
                    </a:lnTo>
                    <a:lnTo>
                      <a:pt x="427" y="985"/>
                    </a:lnTo>
                    <a:lnTo>
                      <a:pt x="414" y="1002"/>
                    </a:lnTo>
                    <a:lnTo>
                      <a:pt x="400" y="1018"/>
                    </a:lnTo>
                    <a:lnTo>
                      <a:pt x="383" y="1033"/>
                    </a:lnTo>
                    <a:lnTo>
                      <a:pt x="366" y="1046"/>
                    </a:lnTo>
                    <a:lnTo>
                      <a:pt x="348" y="1058"/>
                    </a:lnTo>
                    <a:lnTo>
                      <a:pt x="328" y="1067"/>
                    </a:lnTo>
                    <a:lnTo>
                      <a:pt x="307" y="1075"/>
                    </a:lnTo>
                    <a:lnTo>
                      <a:pt x="285" y="1079"/>
                    </a:lnTo>
                    <a:lnTo>
                      <a:pt x="261" y="1081"/>
                    </a:lnTo>
                    <a:lnTo>
                      <a:pt x="237" y="1080"/>
                    </a:lnTo>
                    <a:lnTo>
                      <a:pt x="214" y="1076"/>
                    </a:lnTo>
                    <a:lnTo>
                      <a:pt x="193" y="1069"/>
                    </a:lnTo>
                    <a:lnTo>
                      <a:pt x="174" y="1059"/>
                    </a:lnTo>
                    <a:lnTo>
                      <a:pt x="157" y="1048"/>
                    </a:lnTo>
                    <a:lnTo>
                      <a:pt x="142" y="1034"/>
                    </a:lnTo>
                    <a:lnTo>
                      <a:pt x="129" y="1019"/>
                    </a:lnTo>
                    <a:lnTo>
                      <a:pt x="119" y="1003"/>
                    </a:lnTo>
                    <a:lnTo>
                      <a:pt x="112" y="984"/>
                    </a:lnTo>
                    <a:lnTo>
                      <a:pt x="107" y="965"/>
                    </a:lnTo>
                    <a:lnTo>
                      <a:pt x="105" y="945"/>
                    </a:lnTo>
                    <a:lnTo>
                      <a:pt x="107" y="927"/>
                    </a:lnTo>
                    <a:lnTo>
                      <a:pt x="110" y="909"/>
                    </a:lnTo>
                    <a:lnTo>
                      <a:pt x="114" y="893"/>
                    </a:lnTo>
                    <a:lnTo>
                      <a:pt x="120" y="877"/>
                    </a:lnTo>
                    <a:lnTo>
                      <a:pt x="120" y="877"/>
                    </a:lnTo>
                    <a:lnTo>
                      <a:pt x="221" y="620"/>
                    </a:lnTo>
                    <a:lnTo>
                      <a:pt x="232" y="596"/>
                    </a:lnTo>
                    <a:lnTo>
                      <a:pt x="240" y="575"/>
                    </a:lnTo>
                    <a:lnTo>
                      <a:pt x="248" y="557"/>
                    </a:lnTo>
                    <a:lnTo>
                      <a:pt x="254" y="542"/>
                    </a:lnTo>
                    <a:lnTo>
                      <a:pt x="259" y="527"/>
                    </a:lnTo>
                    <a:lnTo>
                      <a:pt x="263" y="515"/>
                    </a:lnTo>
                    <a:lnTo>
                      <a:pt x="266" y="504"/>
                    </a:lnTo>
                    <a:lnTo>
                      <a:pt x="269" y="494"/>
                    </a:lnTo>
                    <a:lnTo>
                      <a:pt x="270" y="485"/>
                    </a:lnTo>
                    <a:lnTo>
                      <a:pt x="271" y="476"/>
                    </a:lnTo>
                    <a:lnTo>
                      <a:pt x="272" y="467"/>
                    </a:lnTo>
                    <a:lnTo>
                      <a:pt x="272" y="458"/>
                    </a:lnTo>
                    <a:lnTo>
                      <a:pt x="271" y="444"/>
                    </a:lnTo>
                    <a:lnTo>
                      <a:pt x="270" y="432"/>
                    </a:lnTo>
                    <a:lnTo>
                      <a:pt x="266" y="422"/>
                    </a:lnTo>
                    <a:lnTo>
                      <a:pt x="262" y="414"/>
                    </a:lnTo>
                    <a:lnTo>
                      <a:pt x="256" y="408"/>
                    </a:lnTo>
                    <a:lnTo>
                      <a:pt x="249" y="404"/>
                    </a:lnTo>
                    <a:lnTo>
                      <a:pt x="241" y="402"/>
                    </a:lnTo>
                    <a:lnTo>
                      <a:pt x="232" y="401"/>
                    </a:lnTo>
                    <a:lnTo>
                      <a:pt x="216" y="402"/>
                    </a:lnTo>
                    <a:lnTo>
                      <a:pt x="201" y="406"/>
                    </a:lnTo>
                    <a:lnTo>
                      <a:pt x="185" y="412"/>
                    </a:lnTo>
                    <a:lnTo>
                      <a:pt x="169" y="421"/>
                    </a:lnTo>
                    <a:lnTo>
                      <a:pt x="154" y="433"/>
                    </a:lnTo>
                    <a:lnTo>
                      <a:pt x="139" y="447"/>
                    </a:lnTo>
                    <a:lnTo>
                      <a:pt x="124" y="465"/>
                    </a:lnTo>
                    <a:lnTo>
                      <a:pt x="109" y="485"/>
                    </a:lnTo>
                    <a:lnTo>
                      <a:pt x="95" y="508"/>
                    </a:lnTo>
                    <a:lnTo>
                      <a:pt x="83" y="535"/>
                    </a:lnTo>
                    <a:lnTo>
                      <a:pt x="70" y="565"/>
                    </a:lnTo>
                    <a:lnTo>
                      <a:pt x="59" y="598"/>
                    </a:lnTo>
                    <a:lnTo>
                      <a:pt x="57" y="606"/>
                    </a:lnTo>
                    <a:lnTo>
                      <a:pt x="54" y="612"/>
                    </a:lnTo>
                    <a:lnTo>
                      <a:pt x="51" y="617"/>
                    </a:lnTo>
                    <a:lnTo>
                      <a:pt x="46" y="620"/>
                    </a:lnTo>
                    <a:lnTo>
                      <a:pt x="39" y="622"/>
                    </a:lnTo>
                    <a:lnTo>
                      <a:pt x="29" y="623"/>
                    </a:lnTo>
                    <a:lnTo>
                      <a:pt x="26" y="623"/>
                    </a:lnTo>
                    <a:lnTo>
                      <a:pt x="22" y="622"/>
                    </a:lnTo>
                    <a:lnTo>
                      <a:pt x="17" y="621"/>
                    </a:lnTo>
                    <a:lnTo>
                      <a:pt x="12" y="620"/>
                    </a:lnTo>
                    <a:lnTo>
                      <a:pt x="7" y="618"/>
                    </a:lnTo>
                    <a:lnTo>
                      <a:pt x="4" y="614"/>
                    </a:lnTo>
                    <a:lnTo>
                      <a:pt x="1" y="608"/>
                    </a:lnTo>
                    <a:lnTo>
                      <a:pt x="0" y="601"/>
                    </a:lnTo>
                    <a:lnTo>
                      <a:pt x="1" y="596"/>
                    </a:lnTo>
                    <a:lnTo>
                      <a:pt x="3" y="588"/>
                    </a:lnTo>
                    <a:lnTo>
                      <a:pt x="5" y="578"/>
                    </a:lnTo>
                    <a:lnTo>
                      <a:pt x="10" y="567"/>
                    </a:lnTo>
                    <a:lnTo>
                      <a:pt x="15" y="553"/>
                    </a:lnTo>
                    <a:lnTo>
                      <a:pt x="21" y="538"/>
                    </a:lnTo>
                    <a:lnTo>
                      <a:pt x="29" y="522"/>
                    </a:lnTo>
                    <a:lnTo>
                      <a:pt x="38" y="505"/>
                    </a:lnTo>
                    <a:lnTo>
                      <a:pt x="48" y="488"/>
                    </a:lnTo>
                    <a:lnTo>
                      <a:pt x="59" y="470"/>
                    </a:lnTo>
                    <a:lnTo>
                      <a:pt x="71" y="453"/>
                    </a:lnTo>
                    <a:lnTo>
                      <a:pt x="84" y="437"/>
                    </a:lnTo>
                    <a:lnTo>
                      <a:pt x="100" y="420"/>
                    </a:lnTo>
                    <a:lnTo>
                      <a:pt x="116" y="406"/>
                    </a:lnTo>
                    <a:lnTo>
                      <a:pt x="133" y="392"/>
                    </a:lnTo>
                    <a:lnTo>
                      <a:pt x="152" y="381"/>
                    </a:lnTo>
                    <a:lnTo>
                      <a:pt x="172" y="371"/>
                    </a:lnTo>
                    <a:lnTo>
                      <a:pt x="193" y="364"/>
                    </a:lnTo>
                    <a:lnTo>
                      <a:pt x="215" y="360"/>
                    </a:lnTo>
                    <a:lnTo>
                      <a:pt x="239" y="358"/>
                    </a:lnTo>
                    <a:close/>
                    <a:moveTo>
                      <a:pt x="453" y="61"/>
                    </a:moveTo>
                    <a:lnTo>
                      <a:pt x="453" y="61"/>
                    </a:lnTo>
                    <a:lnTo>
                      <a:pt x="453" y="61"/>
                    </a:lnTo>
                    <a:close/>
                    <a:moveTo>
                      <a:pt x="388" y="0"/>
                    </a:moveTo>
                    <a:lnTo>
                      <a:pt x="402" y="1"/>
                    </a:lnTo>
                    <a:lnTo>
                      <a:pt x="415" y="5"/>
                    </a:lnTo>
                    <a:lnTo>
                      <a:pt x="426" y="11"/>
                    </a:lnTo>
                    <a:lnTo>
                      <a:pt x="434" y="17"/>
                    </a:lnTo>
                    <a:lnTo>
                      <a:pt x="441" y="26"/>
                    </a:lnTo>
                    <a:lnTo>
                      <a:pt x="446" y="34"/>
                    </a:lnTo>
                    <a:lnTo>
                      <a:pt x="450" y="44"/>
                    </a:lnTo>
                    <a:lnTo>
                      <a:pt x="452" y="52"/>
                    </a:lnTo>
                    <a:lnTo>
                      <a:pt x="453" y="61"/>
                    </a:lnTo>
                    <a:lnTo>
                      <a:pt x="451" y="77"/>
                    </a:lnTo>
                    <a:lnTo>
                      <a:pt x="445" y="92"/>
                    </a:lnTo>
                    <a:lnTo>
                      <a:pt x="437" y="108"/>
                    </a:lnTo>
                    <a:lnTo>
                      <a:pt x="426" y="121"/>
                    </a:lnTo>
                    <a:lnTo>
                      <a:pt x="412" y="133"/>
                    </a:lnTo>
                    <a:lnTo>
                      <a:pt x="396" y="142"/>
                    </a:lnTo>
                    <a:lnTo>
                      <a:pt x="380" y="148"/>
                    </a:lnTo>
                    <a:lnTo>
                      <a:pt x="362" y="150"/>
                    </a:lnTo>
                    <a:lnTo>
                      <a:pt x="348" y="149"/>
                    </a:lnTo>
                    <a:lnTo>
                      <a:pt x="336" y="145"/>
                    </a:lnTo>
                    <a:lnTo>
                      <a:pt x="326" y="140"/>
                    </a:lnTo>
                    <a:lnTo>
                      <a:pt x="318" y="132"/>
                    </a:lnTo>
                    <a:lnTo>
                      <a:pt x="310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8" y="96"/>
                    </a:lnTo>
                    <a:lnTo>
                      <a:pt x="297" y="86"/>
                    </a:lnTo>
                    <a:lnTo>
                      <a:pt x="299" y="69"/>
                    </a:lnTo>
                    <a:lnTo>
                      <a:pt x="306" y="52"/>
                    </a:lnTo>
                    <a:lnTo>
                      <a:pt x="314" y="38"/>
                    </a:lnTo>
                    <a:lnTo>
                      <a:pt x="326" y="26"/>
                    </a:lnTo>
                    <a:lnTo>
                      <a:pt x="340" y="15"/>
                    </a:lnTo>
                    <a:lnTo>
                      <a:pt x="355" y="7"/>
                    </a:lnTo>
                    <a:lnTo>
                      <a:pt x="371" y="2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rot="10800000">
              <a:off x="533400" y="20574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>
              <a:off x="533400" y="21336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533400" y="2209800"/>
              <a:ext cx="9144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BPS Degeneracies: 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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n 10"/>
          <p:cNvSpPr/>
          <p:nvPr/>
        </p:nvSpPr>
        <p:spPr>
          <a:xfrm rot="5400000">
            <a:off x="4533900" y="-4953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2819400"/>
            <a:ext cx="17526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71800" y="1676400"/>
            <a:ext cx="2667000" cy="1143000"/>
            <a:chOff x="2667000" y="2743200"/>
            <a:chExt cx="2667000" cy="1143000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V="1">
            <a:off x="3124200" y="3352800"/>
            <a:ext cx="2667000" cy="1143000"/>
            <a:chOff x="2667000" y="2743200"/>
            <a:chExt cx="2667000" cy="1143000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6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066800" y="23622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7543800" y="23622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19600" y="4876800"/>
            <a:ext cx="1523999" cy="509904"/>
            <a:chOff x="1329" y="2998"/>
            <a:chExt cx="6934" cy="2320"/>
          </a:xfrm>
          <a:solidFill>
            <a:srgbClr val="6600FF"/>
          </a:solidFill>
        </p:grpSpPr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329" y="3715"/>
              <a:ext cx="1285" cy="1047"/>
            </a:xfrm>
            <a:custGeom>
              <a:avLst/>
              <a:gdLst/>
              <a:ahLst/>
              <a:cxnLst>
                <a:cxn ang="0">
                  <a:pos x="1241" y="18"/>
                </a:cxn>
                <a:cxn ang="0">
                  <a:pos x="1281" y="114"/>
                </a:cxn>
                <a:cxn ang="0">
                  <a:pos x="1283" y="207"/>
                </a:cxn>
                <a:cxn ang="0">
                  <a:pos x="1252" y="392"/>
                </a:cxn>
                <a:cxn ang="0">
                  <a:pos x="1202" y="588"/>
                </a:cxn>
                <a:cxn ang="0">
                  <a:pos x="1152" y="735"/>
                </a:cxn>
                <a:cxn ang="0">
                  <a:pos x="1062" y="891"/>
                </a:cxn>
                <a:cxn ang="0">
                  <a:pos x="949" y="1003"/>
                </a:cxn>
                <a:cxn ang="0">
                  <a:pos x="801" y="1047"/>
                </a:cxn>
                <a:cxn ang="0">
                  <a:pos x="670" y="1005"/>
                </a:cxn>
                <a:cxn ang="0">
                  <a:pos x="589" y="898"/>
                </a:cxn>
                <a:cxn ang="0">
                  <a:pos x="532" y="849"/>
                </a:cxn>
                <a:cxn ang="0">
                  <a:pos x="423" y="973"/>
                </a:cxn>
                <a:cxn ang="0">
                  <a:pos x="281" y="1043"/>
                </a:cxn>
                <a:cxn ang="0">
                  <a:pos x="133" y="1029"/>
                </a:cxn>
                <a:cxn ang="0">
                  <a:pos x="46" y="942"/>
                </a:cxn>
                <a:cxn ang="0">
                  <a:pos x="6" y="812"/>
                </a:cxn>
                <a:cxn ang="0">
                  <a:pos x="4" y="623"/>
                </a:cxn>
                <a:cxn ang="0">
                  <a:pos x="70" y="324"/>
                </a:cxn>
                <a:cxn ang="0">
                  <a:pos x="190" y="60"/>
                </a:cxn>
                <a:cxn ang="0">
                  <a:pos x="229" y="14"/>
                </a:cxn>
                <a:cxn ang="0">
                  <a:pos x="286" y="30"/>
                </a:cxn>
                <a:cxn ang="0">
                  <a:pos x="277" y="81"/>
                </a:cxn>
                <a:cxn ang="0">
                  <a:pos x="216" y="172"/>
                </a:cxn>
                <a:cxn ang="0">
                  <a:pos x="142" y="312"/>
                </a:cxn>
                <a:cxn ang="0">
                  <a:pos x="81" y="485"/>
                </a:cxn>
                <a:cxn ang="0">
                  <a:pos x="70" y="660"/>
                </a:cxn>
                <a:cxn ang="0">
                  <a:pos x="98" y="781"/>
                </a:cxn>
                <a:cxn ang="0">
                  <a:pos x="174" y="863"/>
                </a:cxn>
                <a:cxn ang="0">
                  <a:pos x="305" y="877"/>
                </a:cxn>
                <a:cxn ang="0">
                  <a:pos x="430" y="816"/>
                </a:cxn>
                <a:cxn ang="0">
                  <a:pos x="552" y="669"/>
                </a:cxn>
                <a:cxn ang="0">
                  <a:pos x="578" y="464"/>
                </a:cxn>
                <a:cxn ang="0">
                  <a:pos x="615" y="368"/>
                </a:cxn>
                <a:cxn ang="0">
                  <a:pos x="661" y="350"/>
                </a:cxn>
                <a:cxn ang="0">
                  <a:pos x="696" y="380"/>
                </a:cxn>
                <a:cxn ang="0">
                  <a:pos x="687" y="473"/>
                </a:cxn>
                <a:cxn ang="0">
                  <a:pos x="650" y="604"/>
                </a:cxn>
                <a:cxn ang="0">
                  <a:pos x="637" y="725"/>
                </a:cxn>
                <a:cxn ang="0">
                  <a:pos x="707" y="840"/>
                </a:cxn>
                <a:cxn ang="0">
                  <a:pos x="833" y="882"/>
                </a:cxn>
                <a:cxn ang="0">
                  <a:pos x="971" y="833"/>
                </a:cxn>
                <a:cxn ang="0">
                  <a:pos x="1082" y="704"/>
                </a:cxn>
                <a:cxn ang="0">
                  <a:pos x="1163" y="536"/>
                </a:cxn>
                <a:cxn ang="0">
                  <a:pos x="1191" y="373"/>
                </a:cxn>
                <a:cxn ang="0">
                  <a:pos x="1158" y="233"/>
                </a:cxn>
                <a:cxn ang="0">
                  <a:pos x="1097" y="156"/>
                </a:cxn>
                <a:cxn ang="0">
                  <a:pos x="1089" y="77"/>
                </a:cxn>
                <a:cxn ang="0">
                  <a:pos x="1163" y="7"/>
                </a:cxn>
              </a:cxnLst>
              <a:rect l="0" t="0" r="r" b="b"/>
              <a:pathLst>
                <a:path w="1285" h="1047">
                  <a:moveTo>
                    <a:pt x="1198" y="0"/>
                  </a:moveTo>
                  <a:lnTo>
                    <a:pt x="1222" y="4"/>
                  </a:lnTo>
                  <a:lnTo>
                    <a:pt x="1241" y="18"/>
                  </a:lnTo>
                  <a:lnTo>
                    <a:pt x="1259" y="42"/>
                  </a:lnTo>
                  <a:lnTo>
                    <a:pt x="1272" y="74"/>
                  </a:lnTo>
                  <a:lnTo>
                    <a:pt x="1281" y="114"/>
                  </a:lnTo>
                  <a:lnTo>
                    <a:pt x="1283" y="161"/>
                  </a:lnTo>
                  <a:lnTo>
                    <a:pt x="1285" y="158"/>
                  </a:lnTo>
                  <a:lnTo>
                    <a:pt x="1283" y="207"/>
                  </a:lnTo>
                  <a:lnTo>
                    <a:pt x="1276" y="263"/>
                  </a:lnTo>
                  <a:lnTo>
                    <a:pt x="1265" y="326"/>
                  </a:lnTo>
                  <a:lnTo>
                    <a:pt x="1252" y="392"/>
                  </a:lnTo>
                  <a:lnTo>
                    <a:pt x="1237" y="457"/>
                  </a:lnTo>
                  <a:lnTo>
                    <a:pt x="1220" y="525"/>
                  </a:lnTo>
                  <a:lnTo>
                    <a:pt x="1202" y="588"/>
                  </a:lnTo>
                  <a:lnTo>
                    <a:pt x="1185" y="644"/>
                  </a:lnTo>
                  <a:lnTo>
                    <a:pt x="1167" y="695"/>
                  </a:lnTo>
                  <a:lnTo>
                    <a:pt x="1152" y="735"/>
                  </a:lnTo>
                  <a:lnTo>
                    <a:pt x="1126" y="791"/>
                  </a:lnTo>
                  <a:lnTo>
                    <a:pt x="1095" y="842"/>
                  </a:lnTo>
                  <a:lnTo>
                    <a:pt x="1062" y="891"/>
                  </a:lnTo>
                  <a:lnTo>
                    <a:pt x="1028" y="935"/>
                  </a:lnTo>
                  <a:lnTo>
                    <a:pt x="990" y="973"/>
                  </a:lnTo>
                  <a:lnTo>
                    <a:pt x="949" y="1003"/>
                  </a:lnTo>
                  <a:lnTo>
                    <a:pt x="903" y="1029"/>
                  </a:lnTo>
                  <a:lnTo>
                    <a:pt x="855" y="1043"/>
                  </a:lnTo>
                  <a:lnTo>
                    <a:pt x="801" y="1047"/>
                  </a:lnTo>
                  <a:lnTo>
                    <a:pt x="753" y="1043"/>
                  </a:lnTo>
                  <a:lnTo>
                    <a:pt x="709" y="1029"/>
                  </a:lnTo>
                  <a:lnTo>
                    <a:pt x="670" y="1005"/>
                  </a:lnTo>
                  <a:lnTo>
                    <a:pt x="637" y="975"/>
                  </a:lnTo>
                  <a:lnTo>
                    <a:pt x="611" y="940"/>
                  </a:lnTo>
                  <a:lnTo>
                    <a:pt x="589" y="898"/>
                  </a:lnTo>
                  <a:lnTo>
                    <a:pt x="572" y="851"/>
                  </a:lnTo>
                  <a:lnTo>
                    <a:pt x="563" y="802"/>
                  </a:lnTo>
                  <a:lnTo>
                    <a:pt x="532" y="849"/>
                  </a:lnTo>
                  <a:lnTo>
                    <a:pt x="499" y="896"/>
                  </a:lnTo>
                  <a:lnTo>
                    <a:pt x="462" y="935"/>
                  </a:lnTo>
                  <a:lnTo>
                    <a:pt x="423" y="973"/>
                  </a:lnTo>
                  <a:lnTo>
                    <a:pt x="379" y="1003"/>
                  </a:lnTo>
                  <a:lnTo>
                    <a:pt x="334" y="1026"/>
                  </a:lnTo>
                  <a:lnTo>
                    <a:pt x="281" y="1043"/>
                  </a:lnTo>
                  <a:lnTo>
                    <a:pt x="225" y="1047"/>
                  </a:lnTo>
                  <a:lnTo>
                    <a:pt x="174" y="1043"/>
                  </a:lnTo>
                  <a:lnTo>
                    <a:pt x="133" y="1029"/>
                  </a:lnTo>
                  <a:lnTo>
                    <a:pt x="98" y="1005"/>
                  </a:lnTo>
                  <a:lnTo>
                    <a:pt x="70" y="977"/>
                  </a:lnTo>
                  <a:lnTo>
                    <a:pt x="46" y="942"/>
                  </a:lnTo>
                  <a:lnTo>
                    <a:pt x="28" y="903"/>
                  </a:lnTo>
                  <a:lnTo>
                    <a:pt x="15" y="858"/>
                  </a:lnTo>
                  <a:lnTo>
                    <a:pt x="6" y="812"/>
                  </a:lnTo>
                  <a:lnTo>
                    <a:pt x="2" y="765"/>
                  </a:lnTo>
                  <a:lnTo>
                    <a:pt x="0" y="716"/>
                  </a:lnTo>
                  <a:lnTo>
                    <a:pt x="4" y="623"/>
                  </a:lnTo>
                  <a:lnTo>
                    <a:pt x="19" y="525"/>
                  </a:lnTo>
                  <a:lnTo>
                    <a:pt x="39" y="424"/>
                  </a:lnTo>
                  <a:lnTo>
                    <a:pt x="70" y="324"/>
                  </a:lnTo>
                  <a:lnTo>
                    <a:pt x="105" y="228"/>
                  </a:lnTo>
                  <a:lnTo>
                    <a:pt x="144" y="140"/>
                  </a:lnTo>
                  <a:lnTo>
                    <a:pt x="190" y="60"/>
                  </a:lnTo>
                  <a:lnTo>
                    <a:pt x="201" y="44"/>
                  </a:lnTo>
                  <a:lnTo>
                    <a:pt x="214" y="28"/>
                  </a:lnTo>
                  <a:lnTo>
                    <a:pt x="229" y="14"/>
                  </a:lnTo>
                  <a:lnTo>
                    <a:pt x="249" y="9"/>
                  </a:lnTo>
                  <a:lnTo>
                    <a:pt x="270" y="14"/>
                  </a:lnTo>
                  <a:lnTo>
                    <a:pt x="286" y="30"/>
                  </a:lnTo>
                  <a:lnTo>
                    <a:pt x="290" y="53"/>
                  </a:lnTo>
                  <a:lnTo>
                    <a:pt x="286" y="65"/>
                  </a:lnTo>
                  <a:lnTo>
                    <a:pt x="277" y="81"/>
                  </a:lnTo>
                  <a:lnTo>
                    <a:pt x="259" y="107"/>
                  </a:lnTo>
                  <a:lnTo>
                    <a:pt x="240" y="137"/>
                  </a:lnTo>
                  <a:lnTo>
                    <a:pt x="216" y="172"/>
                  </a:lnTo>
                  <a:lnTo>
                    <a:pt x="192" y="214"/>
                  </a:lnTo>
                  <a:lnTo>
                    <a:pt x="166" y="261"/>
                  </a:lnTo>
                  <a:lnTo>
                    <a:pt x="142" y="312"/>
                  </a:lnTo>
                  <a:lnTo>
                    <a:pt x="118" y="366"/>
                  </a:lnTo>
                  <a:lnTo>
                    <a:pt x="98" y="424"/>
                  </a:lnTo>
                  <a:lnTo>
                    <a:pt x="81" y="485"/>
                  </a:lnTo>
                  <a:lnTo>
                    <a:pt x="72" y="550"/>
                  </a:lnTo>
                  <a:lnTo>
                    <a:pt x="67" y="616"/>
                  </a:lnTo>
                  <a:lnTo>
                    <a:pt x="70" y="660"/>
                  </a:lnTo>
                  <a:lnTo>
                    <a:pt x="74" y="702"/>
                  </a:lnTo>
                  <a:lnTo>
                    <a:pt x="85" y="742"/>
                  </a:lnTo>
                  <a:lnTo>
                    <a:pt x="98" y="781"/>
                  </a:lnTo>
                  <a:lnTo>
                    <a:pt x="118" y="814"/>
                  </a:lnTo>
                  <a:lnTo>
                    <a:pt x="142" y="842"/>
                  </a:lnTo>
                  <a:lnTo>
                    <a:pt x="174" y="863"/>
                  </a:lnTo>
                  <a:lnTo>
                    <a:pt x="211" y="877"/>
                  </a:lnTo>
                  <a:lnTo>
                    <a:pt x="255" y="882"/>
                  </a:lnTo>
                  <a:lnTo>
                    <a:pt x="305" y="877"/>
                  </a:lnTo>
                  <a:lnTo>
                    <a:pt x="351" y="863"/>
                  </a:lnTo>
                  <a:lnTo>
                    <a:pt x="390" y="844"/>
                  </a:lnTo>
                  <a:lnTo>
                    <a:pt x="430" y="816"/>
                  </a:lnTo>
                  <a:lnTo>
                    <a:pt x="462" y="784"/>
                  </a:lnTo>
                  <a:lnTo>
                    <a:pt x="495" y="749"/>
                  </a:lnTo>
                  <a:lnTo>
                    <a:pt x="552" y="669"/>
                  </a:lnTo>
                  <a:lnTo>
                    <a:pt x="554" y="623"/>
                  </a:lnTo>
                  <a:lnTo>
                    <a:pt x="567" y="515"/>
                  </a:lnTo>
                  <a:lnTo>
                    <a:pt x="578" y="464"/>
                  </a:lnTo>
                  <a:lnTo>
                    <a:pt x="589" y="420"/>
                  </a:lnTo>
                  <a:lnTo>
                    <a:pt x="602" y="389"/>
                  </a:lnTo>
                  <a:lnTo>
                    <a:pt x="615" y="368"/>
                  </a:lnTo>
                  <a:lnTo>
                    <a:pt x="630" y="357"/>
                  </a:lnTo>
                  <a:lnTo>
                    <a:pt x="648" y="352"/>
                  </a:lnTo>
                  <a:lnTo>
                    <a:pt x="661" y="350"/>
                  </a:lnTo>
                  <a:lnTo>
                    <a:pt x="678" y="354"/>
                  </a:lnTo>
                  <a:lnTo>
                    <a:pt x="689" y="364"/>
                  </a:lnTo>
                  <a:lnTo>
                    <a:pt x="696" y="380"/>
                  </a:lnTo>
                  <a:lnTo>
                    <a:pt x="698" y="401"/>
                  </a:lnTo>
                  <a:lnTo>
                    <a:pt x="696" y="434"/>
                  </a:lnTo>
                  <a:lnTo>
                    <a:pt x="687" y="473"/>
                  </a:lnTo>
                  <a:lnTo>
                    <a:pt x="676" y="515"/>
                  </a:lnTo>
                  <a:lnTo>
                    <a:pt x="665" y="560"/>
                  </a:lnTo>
                  <a:lnTo>
                    <a:pt x="650" y="604"/>
                  </a:lnTo>
                  <a:lnTo>
                    <a:pt x="637" y="641"/>
                  </a:lnTo>
                  <a:lnTo>
                    <a:pt x="626" y="674"/>
                  </a:lnTo>
                  <a:lnTo>
                    <a:pt x="637" y="725"/>
                  </a:lnTo>
                  <a:lnTo>
                    <a:pt x="654" y="770"/>
                  </a:lnTo>
                  <a:lnTo>
                    <a:pt x="676" y="807"/>
                  </a:lnTo>
                  <a:lnTo>
                    <a:pt x="707" y="840"/>
                  </a:lnTo>
                  <a:lnTo>
                    <a:pt x="742" y="863"/>
                  </a:lnTo>
                  <a:lnTo>
                    <a:pt x="785" y="877"/>
                  </a:lnTo>
                  <a:lnTo>
                    <a:pt x="833" y="882"/>
                  </a:lnTo>
                  <a:lnTo>
                    <a:pt x="884" y="875"/>
                  </a:lnTo>
                  <a:lnTo>
                    <a:pt x="929" y="858"/>
                  </a:lnTo>
                  <a:lnTo>
                    <a:pt x="971" y="833"/>
                  </a:lnTo>
                  <a:lnTo>
                    <a:pt x="1012" y="795"/>
                  </a:lnTo>
                  <a:lnTo>
                    <a:pt x="1047" y="753"/>
                  </a:lnTo>
                  <a:lnTo>
                    <a:pt x="1082" y="704"/>
                  </a:lnTo>
                  <a:lnTo>
                    <a:pt x="1113" y="651"/>
                  </a:lnTo>
                  <a:lnTo>
                    <a:pt x="1141" y="592"/>
                  </a:lnTo>
                  <a:lnTo>
                    <a:pt x="1163" y="536"/>
                  </a:lnTo>
                  <a:lnTo>
                    <a:pt x="1178" y="478"/>
                  </a:lnTo>
                  <a:lnTo>
                    <a:pt x="1187" y="424"/>
                  </a:lnTo>
                  <a:lnTo>
                    <a:pt x="1191" y="373"/>
                  </a:lnTo>
                  <a:lnTo>
                    <a:pt x="1187" y="319"/>
                  </a:lnTo>
                  <a:lnTo>
                    <a:pt x="1176" y="273"/>
                  </a:lnTo>
                  <a:lnTo>
                    <a:pt x="1158" y="233"/>
                  </a:lnTo>
                  <a:lnTo>
                    <a:pt x="1139" y="203"/>
                  </a:lnTo>
                  <a:lnTo>
                    <a:pt x="1117" y="179"/>
                  </a:lnTo>
                  <a:lnTo>
                    <a:pt x="1097" y="156"/>
                  </a:lnTo>
                  <a:lnTo>
                    <a:pt x="1086" y="133"/>
                  </a:lnTo>
                  <a:lnTo>
                    <a:pt x="1082" y="109"/>
                  </a:lnTo>
                  <a:lnTo>
                    <a:pt x="1089" y="77"/>
                  </a:lnTo>
                  <a:lnTo>
                    <a:pt x="1106" y="46"/>
                  </a:lnTo>
                  <a:lnTo>
                    <a:pt x="1132" y="23"/>
                  </a:lnTo>
                  <a:lnTo>
                    <a:pt x="1163" y="7"/>
                  </a:lnTo>
                  <a:lnTo>
                    <a:pt x="1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954" y="2998"/>
              <a:ext cx="507" cy="2320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498" y="5"/>
                </a:cxn>
                <a:cxn ang="0">
                  <a:pos x="504" y="16"/>
                </a:cxn>
                <a:cxn ang="0">
                  <a:pos x="502" y="33"/>
                </a:cxn>
                <a:cxn ang="0">
                  <a:pos x="489" y="49"/>
                </a:cxn>
                <a:cxn ang="0">
                  <a:pos x="400" y="154"/>
                </a:cxn>
                <a:cxn ang="0">
                  <a:pos x="282" y="352"/>
                </a:cxn>
                <a:cxn ang="0">
                  <a:pos x="201" y="570"/>
                </a:cxn>
                <a:cxn ang="0">
                  <a:pos x="151" y="801"/>
                </a:cxn>
                <a:cxn ang="0">
                  <a:pos x="129" y="1039"/>
                </a:cxn>
                <a:cxn ang="0">
                  <a:pos x="129" y="1258"/>
                </a:cxn>
                <a:cxn ang="0">
                  <a:pos x="144" y="1463"/>
                </a:cxn>
                <a:cxn ang="0">
                  <a:pos x="181" y="1673"/>
                </a:cxn>
                <a:cxn ang="0">
                  <a:pos x="245" y="1879"/>
                </a:cxn>
                <a:cxn ang="0">
                  <a:pos x="339" y="2073"/>
                </a:cxn>
                <a:cxn ang="0">
                  <a:pos x="467" y="2248"/>
                </a:cxn>
                <a:cxn ang="0">
                  <a:pos x="496" y="2280"/>
                </a:cxn>
                <a:cxn ang="0">
                  <a:pos x="504" y="2294"/>
                </a:cxn>
                <a:cxn ang="0">
                  <a:pos x="507" y="2299"/>
                </a:cxn>
                <a:cxn ang="0">
                  <a:pos x="496" y="2318"/>
                </a:cxn>
                <a:cxn ang="0">
                  <a:pos x="483" y="2320"/>
                </a:cxn>
                <a:cxn ang="0">
                  <a:pos x="456" y="2306"/>
                </a:cxn>
                <a:cxn ang="0">
                  <a:pos x="404" y="2262"/>
                </a:cxn>
                <a:cxn ang="0">
                  <a:pos x="336" y="2187"/>
                </a:cxn>
                <a:cxn ang="0">
                  <a:pos x="258" y="2087"/>
                </a:cxn>
                <a:cxn ang="0">
                  <a:pos x="181" y="1956"/>
                </a:cxn>
                <a:cxn ang="0">
                  <a:pos x="99" y="1769"/>
                </a:cxn>
                <a:cxn ang="0">
                  <a:pos x="37" y="1547"/>
                </a:cxn>
                <a:cxn ang="0">
                  <a:pos x="7" y="1337"/>
                </a:cxn>
                <a:cxn ang="0">
                  <a:pos x="0" y="1160"/>
                </a:cxn>
                <a:cxn ang="0">
                  <a:pos x="11" y="948"/>
                </a:cxn>
                <a:cxn ang="0">
                  <a:pos x="53" y="707"/>
                </a:cxn>
                <a:cxn ang="0">
                  <a:pos x="136" y="453"/>
                </a:cxn>
                <a:cxn ang="0">
                  <a:pos x="212" y="306"/>
                </a:cxn>
                <a:cxn ang="0">
                  <a:pos x="291" y="187"/>
                </a:cxn>
                <a:cxn ang="0">
                  <a:pos x="367" y="96"/>
                </a:cxn>
                <a:cxn ang="0">
                  <a:pos x="430" y="35"/>
                </a:cxn>
                <a:cxn ang="0">
                  <a:pos x="472" y="5"/>
                </a:cxn>
              </a:cxnLst>
              <a:rect l="0" t="0" r="r" b="b"/>
              <a:pathLst>
                <a:path w="507" h="2320">
                  <a:moveTo>
                    <a:pt x="480" y="0"/>
                  </a:moveTo>
                  <a:lnTo>
                    <a:pt x="487" y="0"/>
                  </a:lnTo>
                  <a:lnTo>
                    <a:pt x="494" y="2"/>
                  </a:lnTo>
                  <a:lnTo>
                    <a:pt x="498" y="5"/>
                  </a:lnTo>
                  <a:lnTo>
                    <a:pt x="500" y="12"/>
                  </a:lnTo>
                  <a:lnTo>
                    <a:pt x="504" y="16"/>
                  </a:lnTo>
                  <a:lnTo>
                    <a:pt x="504" y="28"/>
                  </a:lnTo>
                  <a:lnTo>
                    <a:pt x="502" y="33"/>
                  </a:lnTo>
                  <a:lnTo>
                    <a:pt x="498" y="40"/>
                  </a:lnTo>
                  <a:lnTo>
                    <a:pt x="489" y="49"/>
                  </a:lnTo>
                  <a:lnTo>
                    <a:pt x="474" y="63"/>
                  </a:lnTo>
                  <a:lnTo>
                    <a:pt x="400" y="154"/>
                  </a:lnTo>
                  <a:lnTo>
                    <a:pt x="336" y="250"/>
                  </a:lnTo>
                  <a:lnTo>
                    <a:pt x="282" y="352"/>
                  </a:lnTo>
                  <a:lnTo>
                    <a:pt x="238" y="460"/>
                  </a:lnTo>
                  <a:lnTo>
                    <a:pt x="201" y="570"/>
                  </a:lnTo>
                  <a:lnTo>
                    <a:pt x="173" y="684"/>
                  </a:lnTo>
                  <a:lnTo>
                    <a:pt x="151" y="801"/>
                  </a:lnTo>
                  <a:lnTo>
                    <a:pt x="138" y="920"/>
                  </a:lnTo>
                  <a:lnTo>
                    <a:pt x="129" y="1039"/>
                  </a:lnTo>
                  <a:lnTo>
                    <a:pt x="127" y="1160"/>
                  </a:lnTo>
                  <a:lnTo>
                    <a:pt x="129" y="1258"/>
                  </a:lnTo>
                  <a:lnTo>
                    <a:pt x="133" y="1361"/>
                  </a:lnTo>
                  <a:lnTo>
                    <a:pt x="144" y="1463"/>
                  </a:lnTo>
                  <a:lnTo>
                    <a:pt x="160" y="1568"/>
                  </a:lnTo>
                  <a:lnTo>
                    <a:pt x="181" y="1673"/>
                  </a:lnTo>
                  <a:lnTo>
                    <a:pt x="210" y="1778"/>
                  </a:lnTo>
                  <a:lnTo>
                    <a:pt x="245" y="1879"/>
                  </a:lnTo>
                  <a:lnTo>
                    <a:pt x="286" y="1979"/>
                  </a:lnTo>
                  <a:lnTo>
                    <a:pt x="339" y="2073"/>
                  </a:lnTo>
                  <a:lnTo>
                    <a:pt x="397" y="2164"/>
                  </a:lnTo>
                  <a:lnTo>
                    <a:pt x="467" y="2248"/>
                  </a:lnTo>
                  <a:lnTo>
                    <a:pt x="485" y="2266"/>
                  </a:lnTo>
                  <a:lnTo>
                    <a:pt x="496" y="2280"/>
                  </a:lnTo>
                  <a:lnTo>
                    <a:pt x="502" y="2290"/>
                  </a:lnTo>
                  <a:lnTo>
                    <a:pt x="504" y="2294"/>
                  </a:lnTo>
                  <a:lnTo>
                    <a:pt x="504" y="2299"/>
                  </a:lnTo>
                  <a:lnTo>
                    <a:pt x="507" y="2299"/>
                  </a:lnTo>
                  <a:lnTo>
                    <a:pt x="502" y="2313"/>
                  </a:lnTo>
                  <a:lnTo>
                    <a:pt x="496" y="2318"/>
                  </a:lnTo>
                  <a:lnTo>
                    <a:pt x="489" y="2320"/>
                  </a:lnTo>
                  <a:lnTo>
                    <a:pt x="483" y="2320"/>
                  </a:lnTo>
                  <a:lnTo>
                    <a:pt x="472" y="2315"/>
                  </a:lnTo>
                  <a:lnTo>
                    <a:pt x="456" y="2306"/>
                  </a:lnTo>
                  <a:lnTo>
                    <a:pt x="432" y="2287"/>
                  </a:lnTo>
                  <a:lnTo>
                    <a:pt x="404" y="2262"/>
                  </a:lnTo>
                  <a:lnTo>
                    <a:pt x="371" y="2227"/>
                  </a:lnTo>
                  <a:lnTo>
                    <a:pt x="336" y="2187"/>
                  </a:lnTo>
                  <a:lnTo>
                    <a:pt x="297" y="2140"/>
                  </a:lnTo>
                  <a:lnTo>
                    <a:pt x="258" y="2087"/>
                  </a:lnTo>
                  <a:lnTo>
                    <a:pt x="219" y="2023"/>
                  </a:lnTo>
                  <a:lnTo>
                    <a:pt x="181" y="1956"/>
                  </a:lnTo>
                  <a:lnTo>
                    <a:pt x="144" y="1881"/>
                  </a:lnTo>
                  <a:lnTo>
                    <a:pt x="99" y="1769"/>
                  </a:lnTo>
                  <a:lnTo>
                    <a:pt x="64" y="1657"/>
                  </a:lnTo>
                  <a:lnTo>
                    <a:pt x="37" y="1547"/>
                  </a:lnTo>
                  <a:lnTo>
                    <a:pt x="20" y="1440"/>
                  </a:lnTo>
                  <a:lnTo>
                    <a:pt x="7" y="1337"/>
                  </a:lnTo>
                  <a:lnTo>
                    <a:pt x="3" y="1244"/>
                  </a:lnTo>
                  <a:lnTo>
                    <a:pt x="0" y="1160"/>
                  </a:lnTo>
                  <a:lnTo>
                    <a:pt x="3" y="1057"/>
                  </a:lnTo>
                  <a:lnTo>
                    <a:pt x="11" y="948"/>
                  </a:lnTo>
                  <a:lnTo>
                    <a:pt x="27" y="829"/>
                  </a:lnTo>
                  <a:lnTo>
                    <a:pt x="53" y="707"/>
                  </a:lnTo>
                  <a:lnTo>
                    <a:pt x="88" y="581"/>
                  </a:lnTo>
                  <a:lnTo>
                    <a:pt x="136" y="453"/>
                  </a:lnTo>
                  <a:lnTo>
                    <a:pt x="173" y="376"/>
                  </a:lnTo>
                  <a:lnTo>
                    <a:pt x="212" y="306"/>
                  </a:lnTo>
                  <a:lnTo>
                    <a:pt x="251" y="243"/>
                  </a:lnTo>
                  <a:lnTo>
                    <a:pt x="291" y="187"/>
                  </a:lnTo>
                  <a:lnTo>
                    <a:pt x="330" y="138"/>
                  </a:lnTo>
                  <a:lnTo>
                    <a:pt x="367" y="96"/>
                  </a:lnTo>
                  <a:lnTo>
                    <a:pt x="400" y="61"/>
                  </a:lnTo>
                  <a:lnTo>
                    <a:pt x="430" y="35"/>
                  </a:lnTo>
                  <a:lnTo>
                    <a:pt x="454" y="16"/>
                  </a:lnTo>
                  <a:lnTo>
                    <a:pt x="472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609" y="3717"/>
              <a:ext cx="1141" cy="152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567" y="42"/>
                </a:cxn>
                <a:cxn ang="0">
                  <a:pos x="637" y="112"/>
                </a:cxn>
                <a:cxn ang="0">
                  <a:pos x="689" y="203"/>
                </a:cxn>
                <a:cxn ang="0">
                  <a:pos x="744" y="348"/>
                </a:cxn>
                <a:cxn ang="0">
                  <a:pos x="783" y="513"/>
                </a:cxn>
                <a:cxn ang="0">
                  <a:pos x="799" y="642"/>
                </a:cxn>
                <a:cxn ang="0">
                  <a:pos x="801" y="728"/>
                </a:cxn>
                <a:cxn ang="0">
                  <a:pos x="934" y="378"/>
                </a:cxn>
                <a:cxn ang="0">
                  <a:pos x="1087" y="40"/>
                </a:cxn>
                <a:cxn ang="0">
                  <a:pos x="1104" y="26"/>
                </a:cxn>
                <a:cxn ang="0">
                  <a:pos x="1132" y="30"/>
                </a:cxn>
                <a:cxn ang="0">
                  <a:pos x="1141" y="47"/>
                </a:cxn>
                <a:cxn ang="0">
                  <a:pos x="1130" y="75"/>
                </a:cxn>
                <a:cxn ang="0">
                  <a:pos x="1111" y="119"/>
                </a:cxn>
                <a:cxn ang="0">
                  <a:pos x="1036" y="280"/>
                </a:cxn>
                <a:cxn ang="0">
                  <a:pos x="964" y="453"/>
                </a:cxn>
                <a:cxn ang="0">
                  <a:pos x="892" y="635"/>
                </a:cxn>
                <a:cxn ang="0">
                  <a:pos x="829" y="812"/>
                </a:cxn>
                <a:cxn ang="0">
                  <a:pos x="796" y="938"/>
                </a:cxn>
                <a:cxn ang="0">
                  <a:pos x="781" y="1024"/>
                </a:cxn>
                <a:cxn ang="0">
                  <a:pos x="764" y="1136"/>
                </a:cxn>
                <a:cxn ang="0">
                  <a:pos x="729" y="1290"/>
                </a:cxn>
                <a:cxn ang="0">
                  <a:pos x="694" y="1431"/>
                </a:cxn>
                <a:cxn ang="0">
                  <a:pos x="668" y="1498"/>
                </a:cxn>
                <a:cxn ang="0">
                  <a:pos x="639" y="1522"/>
                </a:cxn>
                <a:cxn ang="0">
                  <a:pos x="617" y="1501"/>
                </a:cxn>
                <a:cxn ang="0">
                  <a:pos x="615" y="1454"/>
                </a:cxn>
                <a:cxn ang="0">
                  <a:pos x="628" y="1377"/>
                </a:cxn>
                <a:cxn ang="0">
                  <a:pos x="652" y="1272"/>
                </a:cxn>
                <a:cxn ang="0">
                  <a:pos x="696" y="1092"/>
                </a:cxn>
                <a:cxn ang="0">
                  <a:pos x="727" y="982"/>
                </a:cxn>
                <a:cxn ang="0">
                  <a:pos x="744" y="915"/>
                </a:cxn>
                <a:cxn ang="0">
                  <a:pos x="753" y="852"/>
                </a:cxn>
                <a:cxn ang="0">
                  <a:pos x="755" y="714"/>
                </a:cxn>
                <a:cxn ang="0">
                  <a:pos x="751" y="630"/>
                </a:cxn>
                <a:cxn ang="0">
                  <a:pos x="740" y="534"/>
                </a:cxn>
                <a:cxn ang="0">
                  <a:pos x="718" y="439"/>
                </a:cxn>
                <a:cxn ang="0">
                  <a:pos x="681" y="345"/>
                </a:cxn>
                <a:cxn ang="0">
                  <a:pos x="628" y="266"/>
                </a:cxn>
                <a:cxn ang="0">
                  <a:pos x="556" y="203"/>
                </a:cxn>
                <a:cxn ang="0">
                  <a:pos x="460" y="170"/>
                </a:cxn>
                <a:cxn ang="0">
                  <a:pos x="391" y="166"/>
                </a:cxn>
                <a:cxn ang="0">
                  <a:pos x="349" y="170"/>
                </a:cxn>
                <a:cxn ang="0">
                  <a:pos x="288" y="184"/>
                </a:cxn>
                <a:cxn ang="0">
                  <a:pos x="216" y="219"/>
                </a:cxn>
                <a:cxn ang="0">
                  <a:pos x="144" y="280"/>
                </a:cxn>
                <a:cxn ang="0">
                  <a:pos x="81" y="373"/>
                </a:cxn>
                <a:cxn ang="0">
                  <a:pos x="50" y="436"/>
                </a:cxn>
                <a:cxn ang="0">
                  <a:pos x="26" y="448"/>
                </a:cxn>
                <a:cxn ang="0">
                  <a:pos x="4" y="436"/>
                </a:cxn>
                <a:cxn ang="0">
                  <a:pos x="2" y="401"/>
                </a:cxn>
                <a:cxn ang="0">
                  <a:pos x="24" y="338"/>
                </a:cxn>
                <a:cxn ang="0">
                  <a:pos x="65" y="254"/>
                </a:cxn>
                <a:cxn ang="0">
                  <a:pos x="129" y="163"/>
                </a:cxn>
                <a:cxn ang="0">
                  <a:pos x="209" y="82"/>
                </a:cxn>
                <a:cxn ang="0">
                  <a:pos x="308" y="23"/>
                </a:cxn>
                <a:cxn ang="0">
                  <a:pos x="425" y="0"/>
                </a:cxn>
              </a:cxnLst>
              <a:rect l="0" t="0" r="r" b="b"/>
              <a:pathLst>
                <a:path w="1141" h="1522">
                  <a:moveTo>
                    <a:pt x="425" y="0"/>
                  </a:moveTo>
                  <a:lnTo>
                    <a:pt x="478" y="5"/>
                  </a:lnTo>
                  <a:lnTo>
                    <a:pt x="526" y="19"/>
                  </a:lnTo>
                  <a:lnTo>
                    <a:pt x="567" y="42"/>
                  </a:lnTo>
                  <a:lnTo>
                    <a:pt x="604" y="75"/>
                  </a:lnTo>
                  <a:lnTo>
                    <a:pt x="637" y="112"/>
                  </a:lnTo>
                  <a:lnTo>
                    <a:pt x="665" y="154"/>
                  </a:lnTo>
                  <a:lnTo>
                    <a:pt x="689" y="203"/>
                  </a:lnTo>
                  <a:lnTo>
                    <a:pt x="711" y="254"/>
                  </a:lnTo>
                  <a:lnTo>
                    <a:pt x="744" y="348"/>
                  </a:lnTo>
                  <a:lnTo>
                    <a:pt x="766" y="434"/>
                  </a:lnTo>
                  <a:lnTo>
                    <a:pt x="783" y="513"/>
                  </a:lnTo>
                  <a:lnTo>
                    <a:pt x="792" y="583"/>
                  </a:lnTo>
                  <a:lnTo>
                    <a:pt x="799" y="642"/>
                  </a:lnTo>
                  <a:lnTo>
                    <a:pt x="801" y="691"/>
                  </a:lnTo>
                  <a:lnTo>
                    <a:pt x="801" y="728"/>
                  </a:lnTo>
                  <a:lnTo>
                    <a:pt x="866" y="553"/>
                  </a:lnTo>
                  <a:lnTo>
                    <a:pt x="934" y="378"/>
                  </a:lnTo>
                  <a:lnTo>
                    <a:pt x="1006" y="208"/>
                  </a:lnTo>
                  <a:lnTo>
                    <a:pt x="1087" y="40"/>
                  </a:lnTo>
                  <a:lnTo>
                    <a:pt x="1097" y="28"/>
                  </a:lnTo>
                  <a:lnTo>
                    <a:pt x="1104" y="26"/>
                  </a:lnTo>
                  <a:lnTo>
                    <a:pt x="1124" y="26"/>
                  </a:lnTo>
                  <a:lnTo>
                    <a:pt x="1132" y="30"/>
                  </a:lnTo>
                  <a:lnTo>
                    <a:pt x="1141" y="40"/>
                  </a:lnTo>
                  <a:lnTo>
                    <a:pt x="1141" y="47"/>
                  </a:lnTo>
                  <a:lnTo>
                    <a:pt x="1139" y="58"/>
                  </a:lnTo>
                  <a:lnTo>
                    <a:pt x="1130" y="75"/>
                  </a:lnTo>
                  <a:lnTo>
                    <a:pt x="1121" y="98"/>
                  </a:lnTo>
                  <a:lnTo>
                    <a:pt x="1111" y="119"/>
                  </a:lnTo>
                  <a:lnTo>
                    <a:pt x="1071" y="203"/>
                  </a:lnTo>
                  <a:lnTo>
                    <a:pt x="1036" y="280"/>
                  </a:lnTo>
                  <a:lnTo>
                    <a:pt x="999" y="364"/>
                  </a:lnTo>
                  <a:lnTo>
                    <a:pt x="964" y="453"/>
                  </a:lnTo>
                  <a:lnTo>
                    <a:pt x="927" y="544"/>
                  </a:lnTo>
                  <a:lnTo>
                    <a:pt x="892" y="635"/>
                  </a:lnTo>
                  <a:lnTo>
                    <a:pt x="860" y="726"/>
                  </a:lnTo>
                  <a:lnTo>
                    <a:pt x="829" y="812"/>
                  </a:lnTo>
                  <a:lnTo>
                    <a:pt x="805" y="891"/>
                  </a:lnTo>
                  <a:lnTo>
                    <a:pt x="796" y="938"/>
                  </a:lnTo>
                  <a:lnTo>
                    <a:pt x="788" y="982"/>
                  </a:lnTo>
                  <a:lnTo>
                    <a:pt x="781" y="1024"/>
                  </a:lnTo>
                  <a:lnTo>
                    <a:pt x="775" y="1076"/>
                  </a:lnTo>
                  <a:lnTo>
                    <a:pt x="764" y="1136"/>
                  </a:lnTo>
                  <a:lnTo>
                    <a:pt x="748" y="1209"/>
                  </a:lnTo>
                  <a:lnTo>
                    <a:pt x="729" y="1290"/>
                  </a:lnTo>
                  <a:lnTo>
                    <a:pt x="707" y="1384"/>
                  </a:lnTo>
                  <a:lnTo>
                    <a:pt x="694" y="1431"/>
                  </a:lnTo>
                  <a:lnTo>
                    <a:pt x="681" y="1470"/>
                  </a:lnTo>
                  <a:lnTo>
                    <a:pt x="668" y="1498"/>
                  </a:lnTo>
                  <a:lnTo>
                    <a:pt x="655" y="1515"/>
                  </a:lnTo>
                  <a:lnTo>
                    <a:pt x="639" y="1522"/>
                  </a:lnTo>
                  <a:lnTo>
                    <a:pt x="626" y="1517"/>
                  </a:lnTo>
                  <a:lnTo>
                    <a:pt x="617" y="1501"/>
                  </a:lnTo>
                  <a:lnTo>
                    <a:pt x="613" y="1477"/>
                  </a:lnTo>
                  <a:lnTo>
                    <a:pt x="615" y="1454"/>
                  </a:lnTo>
                  <a:lnTo>
                    <a:pt x="620" y="1419"/>
                  </a:lnTo>
                  <a:lnTo>
                    <a:pt x="628" y="1377"/>
                  </a:lnTo>
                  <a:lnTo>
                    <a:pt x="639" y="1325"/>
                  </a:lnTo>
                  <a:lnTo>
                    <a:pt x="652" y="1272"/>
                  </a:lnTo>
                  <a:lnTo>
                    <a:pt x="665" y="1213"/>
                  </a:lnTo>
                  <a:lnTo>
                    <a:pt x="696" y="1092"/>
                  </a:lnTo>
                  <a:lnTo>
                    <a:pt x="711" y="1036"/>
                  </a:lnTo>
                  <a:lnTo>
                    <a:pt x="727" y="982"/>
                  </a:lnTo>
                  <a:lnTo>
                    <a:pt x="740" y="940"/>
                  </a:lnTo>
                  <a:lnTo>
                    <a:pt x="744" y="915"/>
                  </a:lnTo>
                  <a:lnTo>
                    <a:pt x="748" y="887"/>
                  </a:lnTo>
                  <a:lnTo>
                    <a:pt x="753" y="852"/>
                  </a:lnTo>
                  <a:lnTo>
                    <a:pt x="755" y="807"/>
                  </a:lnTo>
                  <a:lnTo>
                    <a:pt x="755" y="714"/>
                  </a:lnTo>
                  <a:lnTo>
                    <a:pt x="753" y="674"/>
                  </a:lnTo>
                  <a:lnTo>
                    <a:pt x="751" y="630"/>
                  </a:lnTo>
                  <a:lnTo>
                    <a:pt x="746" y="583"/>
                  </a:lnTo>
                  <a:lnTo>
                    <a:pt x="740" y="534"/>
                  </a:lnTo>
                  <a:lnTo>
                    <a:pt x="729" y="485"/>
                  </a:lnTo>
                  <a:lnTo>
                    <a:pt x="718" y="439"/>
                  </a:lnTo>
                  <a:lnTo>
                    <a:pt x="700" y="390"/>
                  </a:lnTo>
                  <a:lnTo>
                    <a:pt x="681" y="345"/>
                  </a:lnTo>
                  <a:lnTo>
                    <a:pt x="657" y="303"/>
                  </a:lnTo>
                  <a:lnTo>
                    <a:pt x="628" y="266"/>
                  </a:lnTo>
                  <a:lnTo>
                    <a:pt x="596" y="231"/>
                  </a:lnTo>
                  <a:lnTo>
                    <a:pt x="556" y="203"/>
                  </a:lnTo>
                  <a:lnTo>
                    <a:pt x="511" y="184"/>
                  </a:lnTo>
                  <a:lnTo>
                    <a:pt x="460" y="170"/>
                  </a:lnTo>
                  <a:lnTo>
                    <a:pt x="401" y="166"/>
                  </a:lnTo>
                  <a:lnTo>
                    <a:pt x="391" y="166"/>
                  </a:lnTo>
                  <a:lnTo>
                    <a:pt x="373" y="168"/>
                  </a:lnTo>
                  <a:lnTo>
                    <a:pt x="349" y="170"/>
                  </a:lnTo>
                  <a:lnTo>
                    <a:pt x="321" y="175"/>
                  </a:lnTo>
                  <a:lnTo>
                    <a:pt x="288" y="184"/>
                  </a:lnTo>
                  <a:lnTo>
                    <a:pt x="251" y="198"/>
                  </a:lnTo>
                  <a:lnTo>
                    <a:pt x="216" y="219"/>
                  </a:lnTo>
                  <a:lnTo>
                    <a:pt x="179" y="245"/>
                  </a:lnTo>
                  <a:lnTo>
                    <a:pt x="144" y="280"/>
                  </a:lnTo>
                  <a:lnTo>
                    <a:pt x="109" y="322"/>
                  </a:lnTo>
                  <a:lnTo>
                    <a:pt x="81" y="373"/>
                  </a:lnTo>
                  <a:lnTo>
                    <a:pt x="57" y="436"/>
                  </a:lnTo>
                  <a:lnTo>
                    <a:pt x="50" y="436"/>
                  </a:lnTo>
                  <a:lnTo>
                    <a:pt x="44" y="448"/>
                  </a:lnTo>
                  <a:lnTo>
                    <a:pt x="26" y="448"/>
                  </a:lnTo>
                  <a:lnTo>
                    <a:pt x="13" y="446"/>
                  </a:lnTo>
                  <a:lnTo>
                    <a:pt x="4" y="436"/>
                  </a:lnTo>
                  <a:lnTo>
                    <a:pt x="0" y="422"/>
                  </a:lnTo>
                  <a:lnTo>
                    <a:pt x="2" y="401"/>
                  </a:lnTo>
                  <a:lnTo>
                    <a:pt x="11" y="373"/>
                  </a:lnTo>
                  <a:lnTo>
                    <a:pt x="24" y="338"/>
                  </a:lnTo>
                  <a:lnTo>
                    <a:pt x="41" y="296"/>
                  </a:lnTo>
                  <a:lnTo>
                    <a:pt x="65" y="254"/>
                  </a:lnTo>
                  <a:lnTo>
                    <a:pt x="94" y="208"/>
                  </a:lnTo>
                  <a:lnTo>
                    <a:pt x="129" y="163"/>
                  </a:lnTo>
                  <a:lnTo>
                    <a:pt x="166" y="121"/>
                  </a:lnTo>
                  <a:lnTo>
                    <a:pt x="209" y="82"/>
                  </a:lnTo>
                  <a:lnTo>
                    <a:pt x="255" y="49"/>
                  </a:lnTo>
                  <a:lnTo>
                    <a:pt x="308" y="23"/>
                  </a:lnTo>
                  <a:lnTo>
                    <a:pt x="364" y="7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5021" y="3740"/>
              <a:ext cx="235" cy="1447"/>
            </a:xfrm>
            <a:custGeom>
              <a:avLst/>
              <a:gdLst/>
              <a:ahLst/>
              <a:cxnLst>
                <a:cxn ang="0">
                  <a:pos x="146" y="759"/>
                </a:cxn>
                <a:cxn ang="0">
                  <a:pos x="192" y="794"/>
                </a:cxn>
                <a:cxn ang="0">
                  <a:pos x="218" y="850"/>
                </a:cxn>
                <a:cxn ang="0">
                  <a:pos x="231" y="913"/>
                </a:cxn>
                <a:cxn ang="0">
                  <a:pos x="235" y="969"/>
                </a:cxn>
                <a:cxn ang="0">
                  <a:pos x="231" y="1062"/>
                </a:cxn>
                <a:cxn ang="0">
                  <a:pos x="207" y="1190"/>
                </a:cxn>
                <a:cxn ang="0">
                  <a:pos x="165" y="1298"/>
                </a:cxn>
                <a:cxn ang="0">
                  <a:pos x="120" y="1377"/>
                </a:cxn>
                <a:cxn ang="0">
                  <a:pos x="78" y="1429"/>
                </a:cxn>
                <a:cxn ang="0">
                  <a:pos x="54" y="1447"/>
                </a:cxn>
                <a:cxn ang="0">
                  <a:pos x="43" y="1443"/>
                </a:cxn>
                <a:cxn ang="0">
                  <a:pos x="35" y="1422"/>
                </a:cxn>
                <a:cxn ang="0">
                  <a:pos x="39" y="1403"/>
                </a:cxn>
                <a:cxn ang="0">
                  <a:pos x="93" y="1326"/>
                </a:cxn>
                <a:cxn ang="0">
                  <a:pos x="152" y="1200"/>
                </a:cxn>
                <a:cxn ang="0">
                  <a:pos x="181" y="1088"/>
                </a:cxn>
                <a:cxn ang="0">
                  <a:pos x="187" y="1004"/>
                </a:cxn>
                <a:cxn ang="0">
                  <a:pos x="168" y="985"/>
                </a:cxn>
                <a:cxn ang="0">
                  <a:pos x="133" y="994"/>
                </a:cxn>
                <a:cxn ang="0">
                  <a:pos x="126" y="999"/>
                </a:cxn>
                <a:cxn ang="0">
                  <a:pos x="80" y="994"/>
                </a:cxn>
                <a:cxn ang="0">
                  <a:pos x="28" y="962"/>
                </a:cxn>
                <a:cxn ang="0">
                  <a:pos x="2" y="906"/>
                </a:cxn>
                <a:cxn ang="0">
                  <a:pos x="2" y="845"/>
                </a:cxn>
                <a:cxn ang="0">
                  <a:pos x="28" y="794"/>
                </a:cxn>
                <a:cxn ang="0">
                  <a:pos x="80" y="759"/>
                </a:cxn>
                <a:cxn ang="0">
                  <a:pos x="117" y="0"/>
                </a:cxn>
                <a:cxn ang="0">
                  <a:pos x="183" y="24"/>
                </a:cxn>
                <a:cxn ang="0">
                  <a:pos x="222" y="84"/>
                </a:cxn>
                <a:cxn ang="0">
                  <a:pos x="222" y="161"/>
                </a:cxn>
                <a:cxn ang="0">
                  <a:pos x="183" y="220"/>
                </a:cxn>
                <a:cxn ang="0">
                  <a:pos x="117" y="243"/>
                </a:cxn>
                <a:cxn ang="0">
                  <a:pos x="50" y="220"/>
                </a:cxn>
                <a:cxn ang="0">
                  <a:pos x="8" y="161"/>
                </a:cxn>
                <a:cxn ang="0">
                  <a:pos x="8" y="84"/>
                </a:cxn>
                <a:cxn ang="0">
                  <a:pos x="48" y="24"/>
                </a:cxn>
                <a:cxn ang="0">
                  <a:pos x="117" y="0"/>
                </a:cxn>
              </a:cxnLst>
              <a:rect l="0" t="0" r="r" b="b"/>
              <a:pathLst>
                <a:path w="235" h="1447">
                  <a:moveTo>
                    <a:pt x="115" y="754"/>
                  </a:moveTo>
                  <a:lnTo>
                    <a:pt x="146" y="759"/>
                  </a:lnTo>
                  <a:lnTo>
                    <a:pt x="172" y="773"/>
                  </a:lnTo>
                  <a:lnTo>
                    <a:pt x="192" y="794"/>
                  </a:lnTo>
                  <a:lnTo>
                    <a:pt x="207" y="819"/>
                  </a:lnTo>
                  <a:lnTo>
                    <a:pt x="218" y="850"/>
                  </a:lnTo>
                  <a:lnTo>
                    <a:pt x="227" y="880"/>
                  </a:lnTo>
                  <a:lnTo>
                    <a:pt x="231" y="913"/>
                  </a:lnTo>
                  <a:lnTo>
                    <a:pt x="233" y="943"/>
                  </a:lnTo>
                  <a:lnTo>
                    <a:pt x="235" y="969"/>
                  </a:lnTo>
                  <a:lnTo>
                    <a:pt x="235" y="992"/>
                  </a:lnTo>
                  <a:lnTo>
                    <a:pt x="231" y="1062"/>
                  </a:lnTo>
                  <a:lnTo>
                    <a:pt x="222" y="1130"/>
                  </a:lnTo>
                  <a:lnTo>
                    <a:pt x="207" y="1190"/>
                  </a:lnTo>
                  <a:lnTo>
                    <a:pt x="187" y="1246"/>
                  </a:lnTo>
                  <a:lnTo>
                    <a:pt x="165" y="1298"/>
                  </a:lnTo>
                  <a:lnTo>
                    <a:pt x="141" y="1342"/>
                  </a:lnTo>
                  <a:lnTo>
                    <a:pt x="120" y="1377"/>
                  </a:lnTo>
                  <a:lnTo>
                    <a:pt x="98" y="1408"/>
                  </a:lnTo>
                  <a:lnTo>
                    <a:pt x="78" y="1429"/>
                  </a:lnTo>
                  <a:lnTo>
                    <a:pt x="63" y="1443"/>
                  </a:lnTo>
                  <a:lnTo>
                    <a:pt x="54" y="1447"/>
                  </a:lnTo>
                  <a:lnTo>
                    <a:pt x="50" y="1445"/>
                  </a:lnTo>
                  <a:lnTo>
                    <a:pt x="43" y="1443"/>
                  </a:lnTo>
                  <a:lnTo>
                    <a:pt x="39" y="1436"/>
                  </a:lnTo>
                  <a:lnTo>
                    <a:pt x="35" y="1422"/>
                  </a:lnTo>
                  <a:lnTo>
                    <a:pt x="35" y="1412"/>
                  </a:lnTo>
                  <a:lnTo>
                    <a:pt x="39" y="1403"/>
                  </a:lnTo>
                  <a:lnTo>
                    <a:pt x="48" y="1389"/>
                  </a:lnTo>
                  <a:lnTo>
                    <a:pt x="93" y="1326"/>
                  </a:lnTo>
                  <a:lnTo>
                    <a:pt x="128" y="1260"/>
                  </a:lnTo>
                  <a:lnTo>
                    <a:pt x="152" y="1200"/>
                  </a:lnTo>
                  <a:lnTo>
                    <a:pt x="170" y="1141"/>
                  </a:lnTo>
                  <a:lnTo>
                    <a:pt x="181" y="1088"/>
                  </a:lnTo>
                  <a:lnTo>
                    <a:pt x="185" y="1041"/>
                  </a:lnTo>
                  <a:lnTo>
                    <a:pt x="187" y="1004"/>
                  </a:lnTo>
                  <a:lnTo>
                    <a:pt x="187" y="973"/>
                  </a:lnTo>
                  <a:lnTo>
                    <a:pt x="168" y="985"/>
                  </a:lnTo>
                  <a:lnTo>
                    <a:pt x="148" y="992"/>
                  </a:lnTo>
                  <a:lnTo>
                    <a:pt x="133" y="994"/>
                  </a:lnTo>
                  <a:lnTo>
                    <a:pt x="131" y="997"/>
                  </a:lnTo>
                  <a:lnTo>
                    <a:pt x="126" y="999"/>
                  </a:lnTo>
                  <a:lnTo>
                    <a:pt x="115" y="999"/>
                  </a:lnTo>
                  <a:lnTo>
                    <a:pt x="80" y="994"/>
                  </a:lnTo>
                  <a:lnTo>
                    <a:pt x="50" y="980"/>
                  </a:lnTo>
                  <a:lnTo>
                    <a:pt x="28" y="962"/>
                  </a:lnTo>
                  <a:lnTo>
                    <a:pt x="13" y="936"/>
                  </a:lnTo>
                  <a:lnTo>
                    <a:pt x="2" y="906"/>
                  </a:lnTo>
                  <a:lnTo>
                    <a:pt x="0" y="875"/>
                  </a:lnTo>
                  <a:lnTo>
                    <a:pt x="2" y="845"/>
                  </a:lnTo>
                  <a:lnTo>
                    <a:pt x="13" y="817"/>
                  </a:lnTo>
                  <a:lnTo>
                    <a:pt x="28" y="794"/>
                  </a:lnTo>
                  <a:lnTo>
                    <a:pt x="50" y="773"/>
                  </a:lnTo>
                  <a:lnTo>
                    <a:pt x="80" y="759"/>
                  </a:lnTo>
                  <a:lnTo>
                    <a:pt x="115" y="754"/>
                  </a:lnTo>
                  <a:close/>
                  <a:moveTo>
                    <a:pt x="117" y="0"/>
                  </a:moveTo>
                  <a:lnTo>
                    <a:pt x="152" y="7"/>
                  </a:lnTo>
                  <a:lnTo>
                    <a:pt x="183" y="24"/>
                  </a:lnTo>
                  <a:lnTo>
                    <a:pt x="207" y="49"/>
                  </a:lnTo>
                  <a:lnTo>
                    <a:pt x="222" y="84"/>
                  </a:lnTo>
                  <a:lnTo>
                    <a:pt x="229" y="124"/>
                  </a:lnTo>
                  <a:lnTo>
                    <a:pt x="222" y="161"/>
                  </a:lnTo>
                  <a:lnTo>
                    <a:pt x="207" y="194"/>
                  </a:lnTo>
                  <a:lnTo>
                    <a:pt x="183" y="220"/>
                  </a:lnTo>
                  <a:lnTo>
                    <a:pt x="152" y="236"/>
                  </a:lnTo>
                  <a:lnTo>
                    <a:pt x="117" y="243"/>
                  </a:lnTo>
                  <a:lnTo>
                    <a:pt x="80" y="236"/>
                  </a:lnTo>
                  <a:lnTo>
                    <a:pt x="50" y="220"/>
                  </a:lnTo>
                  <a:lnTo>
                    <a:pt x="24" y="194"/>
                  </a:lnTo>
                  <a:lnTo>
                    <a:pt x="8" y="161"/>
                  </a:lnTo>
                  <a:lnTo>
                    <a:pt x="2" y="124"/>
                  </a:lnTo>
                  <a:lnTo>
                    <a:pt x="8" y="84"/>
                  </a:lnTo>
                  <a:lnTo>
                    <a:pt x="24" y="49"/>
                  </a:lnTo>
                  <a:lnTo>
                    <a:pt x="48" y="24"/>
                  </a:lnTo>
                  <a:lnTo>
                    <a:pt x="80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5845" y="3717"/>
              <a:ext cx="1142" cy="1522"/>
            </a:xfrm>
            <a:custGeom>
              <a:avLst/>
              <a:gdLst/>
              <a:ahLst/>
              <a:cxnLst>
                <a:cxn ang="0">
                  <a:pos x="478" y="5"/>
                </a:cxn>
                <a:cxn ang="0">
                  <a:pos x="568" y="42"/>
                </a:cxn>
                <a:cxn ang="0">
                  <a:pos x="638" y="112"/>
                </a:cxn>
                <a:cxn ang="0">
                  <a:pos x="692" y="203"/>
                </a:cxn>
                <a:cxn ang="0">
                  <a:pos x="744" y="348"/>
                </a:cxn>
                <a:cxn ang="0">
                  <a:pos x="784" y="513"/>
                </a:cxn>
                <a:cxn ang="0">
                  <a:pos x="799" y="642"/>
                </a:cxn>
                <a:cxn ang="0">
                  <a:pos x="801" y="728"/>
                </a:cxn>
                <a:cxn ang="0">
                  <a:pos x="934" y="378"/>
                </a:cxn>
                <a:cxn ang="0">
                  <a:pos x="1087" y="40"/>
                </a:cxn>
                <a:cxn ang="0">
                  <a:pos x="1104" y="26"/>
                </a:cxn>
                <a:cxn ang="0">
                  <a:pos x="1133" y="30"/>
                </a:cxn>
                <a:cxn ang="0">
                  <a:pos x="1142" y="47"/>
                </a:cxn>
                <a:cxn ang="0">
                  <a:pos x="1131" y="75"/>
                </a:cxn>
                <a:cxn ang="0">
                  <a:pos x="1109" y="119"/>
                </a:cxn>
                <a:cxn ang="0">
                  <a:pos x="1035" y="280"/>
                </a:cxn>
                <a:cxn ang="0">
                  <a:pos x="963" y="453"/>
                </a:cxn>
                <a:cxn ang="0">
                  <a:pos x="891" y="635"/>
                </a:cxn>
                <a:cxn ang="0">
                  <a:pos x="827" y="812"/>
                </a:cxn>
                <a:cxn ang="0">
                  <a:pos x="795" y="938"/>
                </a:cxn>
                <a:cxn ang="0">
                  <a:pos x="779" y="1024"/>
                </a:cxn>
                <a:cxn ang="0">
                  <a:pos x="760" y="1136"/>
                </a:cxn>
                <a:cxn ang="0">
                  <a:pos x="725" y="1290"/>
                </a:cxn>
                <a:cxn ang="0">
                  <a:pos x="690" y="1431"/>
                </a:cxn>
                <a:cxn ang="0">
                  <a:pos x="664" y="1498"/>
                </a:cxn>
                <a:cxn ang="0">
                  <a:pos x="635" y="1522"/>
                </a:cxn>
                <a:cxn ang="0">
                  <a:pos x="611" y="1501"/>
                </a:cxn>
                <a:cxn ang="0">
                  <a:pos x="609" y="1454"/>
                </a:cxn>
                <a:cxn ang="0">
                  <a:pos x="622" y="1377"/>
                </a:cxn>
                <a:cxn ang="0">
                  <a:pos x="646" y="1272"/>
                </a:cxn>
                <a:cxn ang="0">
                  <a:pos x="690" y="1092"/>
                </a:cxn>
                <a:cxn ang="0">
                  <a:pos x="720" y="982"/>
                </a:cxn>
                <a:cxn ang="0">
                  <a:pos x="731" y="940"/>
                </a:cxn>
                <a:cxn ang="0">
                  <a:pos x="740" y="887"/>
                </a:cxn>
                <a:cxn ang="0">
                  <a:pos x="747" y="807"/>
                </a:cxn>
                <a:cxn ang="0">
                  <a:pos x="744" y="674"/>
                </a:cxn>
                <a:cxn ang="0">
                  <a:pos x="738" y="583"/>
                </a:cxn>
                <a:cxn ang="0">
                  <a:pos x="707" y="439"/>
                </a:cxn>
                <a:cxn ang="0">
                  <a:pos x="672" y="345"/>
                </a:cxn>
                <a:cxn ang="0">
                  <a:pos x="618" y="266"/>
                </a:cxn>
                <a:cxn ang="0">
                  <a:pos x="546" y="203"/>
                </a:cxn>
                <a:cxn ang="0">
                  <a:pos x="450" y="170"/>
                </a:cxn>
                <a:cxn ang="0">
                  <a:pos x="380" y="166"/>
                </a:cxn>
                <a:cxn ang="0">
                  <a:pos x="339" y="170"/>
                </a:cxn>
                <a:cxn ang="0">
                  <a:pos x="278" y="184"/>
                </a:cxn>
                <a:cxn ang="0">
                  <a:pos x="206" y="219"/>
                </a:cxn>
                <a:cxn ang="0">
                  <a:pos x="134" y="280"/>
                </a:cxn>
                <a:cxn ang="0">
                  <a:pos x="70" y="373"/>
                </a:cxn>
                <a:cxn ang="0">
                  <a:pos x="51" y="436"/>
                </a:cxn>
                <a:cxn ang="0">
                  <a:pos x="27" y="448"/>
                </a:cxn>
                <a:cxn ang="0">
                  <a:pos x="5" y="436"/>
                </a:cxn>
                <a:cxn ang="0">
                  <a:pos x="3" y="401"/>
                </a:cxn>
                <a:cxn ang="0">
                  <a:pos x="24" y="338"/>
                </a:cxn>
                <a:cxn ang="0">
                  <a:pos x="66" y="254"/>
                </a:cxn>
                <a:cxn ang="0">
                  <a:pos x="129" y="163"/>
                </a:cxn>
                <a:cxn ang="0">
                  <a:pos x="210" y="82"/>
                </a:cxn>
                <a:cxn ang="0">
                  <a:pos x="308" y="23"/>
                </a:cxn>
                <a:cxn ang="0">
                  <a:pos x="426" y="0"/>
                </a:cxn>
              </a:cxnLst>
              <a:rect l="0" t="0" r="r" b="b"/>
              <a:pathLst>
                <a:path w="1142" h="1522">
                  <a:moveTo>
                    <a:pt x="426" y="0"/>
                  </a:moveTo>
                  <a:lnTo>
                    <a:pt x="478" y="5"/>
                  </a:lnTo>
                  <a:lnTo>
                    <a:pt x="526" y="19"/>
                  </a:lnTo>
                  <a:lnTo>
                    <a:pt x="568" y="42"/>
                  </a:lnTo>
                  <a:lnTo>
                    <a:pt x="605" y="75"/>
                  </a:lnTo>
                  <a:lnTo>
                    <a:pt x="638" y="112"/>
                  </a:lnTo>
                  <a:lnTo>
                    <a:pt x="666" y="154"/>
                  </a:lnTo>
                  <a:lnTo>
                    <a:pt x="692" y="203"/>
                  </a:lnTo>
                  <a:lnTo>
                    <a:pt x="712" y="254"/>
                  </a:lnTo>
                  <a:lnTo>
                    <a:pt x="744" y="348"/>
                  </a:lnTo>
                  <a:lnTo>
                    <a:pt x="768" y="434"/>
                  </a:lnTo>
                  <a:lnTo>
                    <a:pt x="784" y="513"/>
                  </a:lnTo>
                  <a:lnTo>
                    <a:pt x="792" y="583"/>
                  </a:lnTo>
                  <a:lnTo>
                    <a:pt x="799" y="642"/>
                  </a:lnTo>
                  <a:lnTo>
                    <a:pt x="801" y="691"/>
                  </a:lnTo>
                  <a:lnTo>
                    <a:pt x="801" y="728"/>
                  </a:lnTo>
                  <a:lnTo>
                    <a:pt x="867" y="553"/>
                  </a:lnTo>
                  <a:lnTo>
                    <a:pt x="934" y="378"/>
                  </a:lnTo>
                  <a:lnTo>
                    <a:pt x="1006" y="208"/>
                  </a:lnTo>
                  <a:lnTo>
                    <a:pt x="1087" y="40"/>
                  </a:lnTo>
                  <a:lnTo>
                    <a:pt x="1098" y="28"/>
                  </a:lnTo>
                  <a:lnTo>
                    <a:pt x="1104" y="26"/>
                  </a:lnTo>
                  <a:lnTo>
                    <a:pt x="1124" y="26"/>
                  </a:lnTo>
                  <a:lnTo>
                    <a:pt x="1133" y="30"/>
                  </a:lnTo>
                  <a:lnTo>
                    <a:pt x="1142" y="40"/>
                  </a:lnTo>
                  <a:lnTo>
                    <a:pt x="1142" y="47"/>
                  </a:lnTo>
                  <a:lnTo>
                    <a:pt x="1139" y="58"/>
                  </a:lnTo>
                  <a:lnTo>
                    <a:pt x="1131" y="75"/>
                  </a:lnTo>
                  <a:lnTo>
                    <a:pt x="1120" y="98"/>
                  </a:lnTo>
                  <a:lnTo>
                    <a:pt x="1109" y="119"/>
                  </a:lnTo>
                  <a:lnTo>
                    <a:pt x="1070" y="203"/>
                  </a:lnTo>
                  <a:lnTo>
                    <a:pt x="1035" y="280"/>
                  </a:lnTo>
                  <a:lnTo>
                    <a:pt x="998" y="364"/>
                  </a:lnTo>
                  <a:lnTo>
                    <a:pt x="963" y="453"/>
                  </a:lnTo>
                  <a:lnTo>
                    <a:pt x="926" y="544"/>
                  </a:lnTo>
                  <a:lnTo>
                    <a:pt x="891" y="635"/>
                  </a:lnTo>
                  <a:lnTo>
                    <a:pt x="858" y="726"/>
                  </a:lnTo>
                  <a:lnTo>
                    <a:pt x="827" y="812"/>
                  </a:lnTo>
                  <a:lnTo>
                    <a:pt x="803" y="891"/>
                  </a:lnTo>
                  <a:lnTo>
                    <a:pt x="795" y="938"/>
                  </a:lnTo>
                  <a:lnTo>
                    <a:pt x="786" y="982"/>
                  </a:lnTo>
                  <a:lnTo>
                    <a:pt x="779" y="1024"/>
                  </a:lnTo>
                  <a:lnTo>
                    <a:pt x="771" y="1076"/>
                  </a:lnTo>
                  <a:lnTo>
                    <a:pt x="760" y="1136"/>
                  </a:lnTo>
                  <a:lnTo>
                    <a:pt x="744" y="1209"/>
                  </a:lnTo>
                  <a:lnTo>
                    <a:pt x="725" y="1290"/>
                  </a:lnTo>
                  <a:lnTo>
                    <a:pt x="703" y="1384"/>
                  </a:lnTo>
                  <a:lnTo>
                    <a:pt x="690" y="1431"/>
                  </a:lnTo>
                  <a:lnTo>
                    <a:pt x="677" y="1470"/>
                  </a:lnTo>
                  <a:lnTo>
                    <a:pt x="664" y="1498"/>
                  </a:lnTo>
                  <a:lnTo>
                    <a:pt x="651" y="1515"/>
                  </a:lnTo>
                  <a:lnTo>
                    <a:pt x="635" y="1522"/>
                  </a:lnTo>
                  <a:lnTo>
                    <a:pt x="620" y="1517"/>
                  </a:lnTo>
                  <a:lnTo>
                    <a:pt x="611" y="1501"/>
                  </a:lnTo>
                  <a:lnTo>
                    <a:pt x="607" y="1477"/>
                  </a:lnTo>
                  <a:lnTo>
                    <a:pt x="609" y="1454"/>
                  </a:lnTo>
                  <a:lnTo>
                    <a:pt x="614" y="1419"/>
                  </a:lnTo>
                  <a:lnTo>
                    <a:pt x="622" y="1377"/>
                  </a:lnTo>
                  <a:lnTo>
                    <a:pt x="633" y="1325"/>
                  </a:lnTo>
                  <a:lnTo>
                    <a:pt x="646" y="1272"/>
                  </a:lnTo>
                  <a:lnTo>
                    <a:pt x="659" y="1213"/>
                  </a:lnTo>
                  <a:lnTo>
                    <a:pt x="690" y="1092"/>
                  </a:lnTo>
                  <a:lnTo>
                    <a:pt x="705" y="1036"/>
                  </a:lnTo>
                  <a:lnTo>
                    <a:pt x="720" y="982"/>
                  </a:lnTo>
                  <a:lnTo>
                    <a:pt x="727" y="961"/>
                  </a:lnTo>
                  <a:lnTo>
                    <a:pt x="731" y="940"/>
                  </a:lnTo>
                  <a:lnTo>
                    <a:pt x="736" y="915"/>
                  </a:lnTo>
                  <a:lnTo>
                    <a:pt x="740" y="887"/>
                  </a:lnTo>
                  <a:lnTo>
                    <a:pt x="744" y="852"/>
                  </a:lnTo>
                  <a:lnTo>
                    <a:pt x="747" y="807"/>
                  </a:lnTo>
                  <a:lnTo>
                    <a:pt x="747" y="714"/>
                  </a:lnTo>
                  <a:lnTo>
                    <a:pt x="744" y="674"/>
                  </a:lnTo>
                  <a:lnTo>
                    <a:pt x="742" y="630"/>
                  </a:lnTo>
                  <a:lnTo>
                    <a:pt x="738" y="583"/>
                  </a:lnTo>
                  <a:lnTo>
                    <a:pt x="720" y="485"/>
                  </a:lnTo>
                  <a:lnTo>
                    <a:pt x="707" y="439"/>
                  </a:lnTo>
                  <a:lnTo>
                    <a:pt x="692" y="390"/>
                  </a:lnTo>
                  <a:lnTo>
                    <a:pt x="672" y="345"/>
                  </a:lnTo>
                  <a:lnTo>
                    <a:pt x="646" y="303"/>
                  </a:lnTo>
                  <a:lnTo>
                    <a:pt x="618" y="266"/>
                  </a:lnTo>
                  <a:lnTo>
                    <a:pt x="585" y="231"/>
                  </a:lnTo>
                  <a:lnTo>
                    <a:pt x="546" y="203"/>
                  </a:lnTo>
                  <a:lnTo>
                    <a:pt x="500" y="184"/>
                  </a:lnTo>
                  <a:lnTo>
                    <a:pt x="450" y="170"/>
                  </a:lnTo>
                  <a:lnTo>
                    <a:pt x="391" y="166"/>
                  </a:lnTo>
                  <a:lnTo>
                    <a:pt x="380" y="166"/>
                  </a:lnTo>
                  <a:lnTo>
                    <a:pt x="363" y="168"/>
                  </a:lnTo>
                  <a:lnTo>
                    <a:pt x="339" y="170"/>
                  </a:lnTo>
                  <a:lnTo>
                    <a:pt x="310" y="175"/>
                  </a:lnTo>
                  <a:lnTo>
                    <a:pt x="278" y="184"/>
                  </a:lnTo>
                  <a:lnTo>
                    <a:pt x="243" y="198"/>
                  </a:lnTo>
                  <a:lnTo>
                    <a:pt x="206" y="219"/>
                  </a:lnTo>
                  <a:lnTo>
                    <a:pt x="168" y="245"/>
                  </a:lnTo>
                  <a:lnTo>
                    <a:pt x="134" y="280"/>
                  </a:lnTo>
                  <a:lnTo>
                    <a:pt x="99" y="322"/>
                  </a:lnTo>
                  <a:lnTo>
                    <a:pt x="70" y="373"/>
                  </a:lnTo>
                  <a:lnTo>
                    <a:pt x="46" y="436"/>
                  </a:lnTo>
                  <a:lnTo>
                    <a:pt x="51" y="436"/>
                  </a:lnTo>
                  <a:lnTo>
                    <a:pt x="44" y="448"/>
                  </a:lnTo>
                  <a:lnTo>
                    <a:pt x="27" y="448"/>
                  </a:lnTo>
                  <a:lnTo>
                    <a:pt x="13" y="446"/>
                  </a:lnTo>
                  <a:lnTo>
                    <a:pt x="5" y="436"/>
                  </a:lnTo>
                  <a:lnTo>
                    <a:pt x="0" y="422"/>
                  </a:lnTo>
                  <a:lnTo>
                    <a:pt x="3" y="401"/>
                  </a:lnTo>
                  <a:lnTo>
                    <a:pt x="11" y="373"/>
                  </a:lnTo>
                  <a:lnTo>
                    <a:pt x="24" y="338"/>
                  </a:lnTo>
                  <a:lnTo>
                    <a:pt x="42" y="296"/>
                  </a:lnTo>
                  <a:lnTo>
                    <a:pt x="66" y="254"/>
                  </a:lnTo>
                  <a:lnTo>
                    <a:pt x="94" y="208"/>
                  </a:lnTo>
                  <a:lnTo>
                    <a:pt x="129" y="163"/>
                  </a:lnTo>
                  <a:lnTo>
                    <a:pt x="166" y="121"/>
                  </a:lnTo>
                  <a:lnTo>
                    <a:pt x="210" y="82"/>
                  </a:lnTo>
                  <a:lnTo>
                    <a:pt x="256" y="49"/>
                  </a:lnTo>
                  <a:lnTo>
                    <a:pt x="308" y="23"/>
                  </a:lnTo>
                  <a:lnTo>
                    <a:pt x="365" y="7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7000" y="3988"/>
              <a:ext cx="469" cy="1101"/>
            </a:xfrm>
            <a:custGeom>
              <a:avLst/>
              <a:gdLst/>
              <a:ahLst/>
              <a:cxnLst>
                <a:cxn ang="0">
                  <a:pos x="264" y="373"/>
                </a:cxn>
                <a:cxn ang="0">
                  <a:pos x="327" y="408"/>
                </a:cxn>
                <a:cxn ang="0">
                  <a:pos x="364" y="469"/>
                </a:cxn>
                <a:cxn ang="0">
                  <a:pos x="366" y="532"/>
                </a:cxn>
                <a:cxn ang="0">
                  <a:pos x="357" y="571"/>
                </a:cxn>
                <a:cxn ang="0">
                  <a:pos x="340" y="623"/>
                </a:cxn>
                <a:cxn ang="0">
                  <a:pos x="316" y="688"/>
                </a:cxn>
                <a:cxn ang="0">
                  <a:pos x="294" y="746"/>
                </a:cxn>
                <a:cxn ang="0">
                  <a:pos x="264" y="830"/>
                </a:cxn>
                <a:cxn ang="0">
                  <a:pos x="224" y="931"/>
                </a:cxn>
                <a:cxn ang="0">
                  <a:pos x="213" y="1001"/>
                </a:cxn>
                <a:cxn ang="0">
                  <a:pos x="220" y="1045"/>
                </a:cxn>
                <a:cxn ang="0">
                  <a:pos x="251" y="1059"/>
                </a:cxn>
                <a:cxn ang="0">
                  <a:pos x="312" y="1036"/>
                </a:cxn>
                <a:cxn ang="0">
                  <a:pos x="371" y="968"/>
                </a:cxn>
                <a:cxn ang="0">
                  <a:pos x="414" y="858"/>
                </a:cxn>
                <a:cxn ang="0">
                  <a:pos x="419" y="847"/>
                </a:cxn>
                <a:cxn ang="0">
                  <a:pos x="425" y="837"/>
                </a:cxn>
                <a:cxn ang="0">
                  <a:pos x="436" y="833"/>
                </a:cxn>
                <a:cxn ang="0">
                  <a:pos x="462" y="837"/>
                </a:cxn>
                <a:cxn ang="0">
                  <a:pos x="469" y="847"/>
                </a:cxn>
                <a:cxn ang="0">
                  <a:pos x="467" y="863"/>
                </a:cxn>
                <a:cxn ang="0">
                  <a:pos x="454" y="907"/>
                </a:cxn>
                <a:cxn ang="0">
                  <a:pos x="425" y="968"/>
                </a:cxn>
                <a:cxn ang="0">
                  <a:pos x="382" y="1031"/>
                </a:cxn>
                <a:cxn ang="0">
                  <a:pos x="320" y="1080"/>
                </a:cxn>
                <a:cxn ang="0">
                  <a:pos x="246" y="1101"/>
                </a:cxn>
                <a:cxn ang="0">
                  <a:pos x="170" y="1083"/>
                </a:cxn>
                <a:cxn ang="0">
                  <a:pos x="120" y="1033"/>
                </a:cxn>
                <a:cxn ang="0">
                  <a:pos x="100" y="963"/>
                </a:cxn>
                <a:cxn ang="0">
                  <a:pos x="113" y="893"/>
                </a:cxn>
                <a:cxn ang="0">
                  <a:pos x="209" y="632"/>
                </a:cxn>
                <a:cxn ang="0">
                  <a:pos x="237" y="562"/>
                </a:cxn>
                <a:cxn ang="0">
                  <a:pos x="255" y="499"/>
                </a:cxn>
                <a:cxn ang="0">
                  <a:pos x="257" y="469"/>
                </a:cxn>
                <a:cxn ang="0">
                  <a:pos x="248" y="422"/>
                </a:cxn>
                <a:cxn ang="0">
                  <a:pos x="220" y="410"/>
                </a:cxn>
                <a:cxn ang="0">
                  <a:pos x="161" y="431"/>
                </a:cxn>
                <a:cxn ang="0">
                  <a:pos x="104" y="497"/>
                </a:cxn>
                <a:cxn ang="0">
                  <a:pos x="56" y="611"/>
                </a:cxn>
                <a:cxn ang="0">
                  <a:pos x="52" y="625"/>
                </a:cxn>
                <a:cxn ang="0">
                  <a:pos x="43" y="634"/>
                </a:cxn>
                <a:cxn ang="0">
                  <a:pos x="15" y="637"/>
                </a:cxn>
                <a:cxn ang="0">
                  <a:pos x="2" y="627"/>
                </a:cxn>
                <a:cxn ang="0">
                  <a:pos x="0" y="616"/>
                </a:cxn>
                <a:cxn ang="0">
                  <a:pos x="8" y="581"/>
                </a:cxn>
                <a:cxn ang="0">
                  <a:pos x="35" y="518"/>
                </a:cxn>
                <a:cxn ang="0">
                  <a:pos x="80" y="448"/>
                </a:cxn>
                <a:cxn ang="0">
                  <a:pos x="141" y="392"/>
                </a:cxn>
                <a:cxn ang="0">
                  <a:pos x="224" y="368"/>
                </a:cxn>
                <a:cxn ang="0">
                  <a:pos x="427" y="63"/>
                </a:cxn>
                <a:cxn ang="0">
                  <a:pos x="366" y="0"/>
                </a:cxn>
                <a:cxn ang="0">
                  <a:pos x="406" y="14"/>
                </a:cxn>
                <a:cxn ang="0">
                  <a:pos x="425" y="46"/>
                </a:cxn>
                <a:cxn ang="0">
                  <a:pos x="421" y="93"/>
                </a:cxn>
                <a:cxn ang="0">
                  <a:pos x="375" y="144"/>
                </a:cxn>
                <a:cxn ang="0">
                  <a:pos x="320" y="147"/>
                </a:cxn>
                <a:cxn ang="0">
                  <a:pos x="290" y="121"/>
                </a:cxn>
                <a:cxn ang="0">
                  <a:pos x="281" y="86"/>
                </a:cxn>
                <a:cxn ang="0">
                  <a:pos x="299" y="35"/>
                </a:cxn>
                <a:cxn ang="0">
                  <a:pos x="342" y="4"/>
                </a:cxn>
              </a:cxnLst>
              <a:rect l="0" t="0" r="r" b="b"/>
              <a:pathLst>
                <a:path w="469" h="1101">
                  <a:moveTo>
                    <a:pt x="224" y="368"/>
                  </a:moveTo>
                  <a:lnTo>
                    <a:pt x="264" y="373"/>
                  </a:lnTo>
                  <a:lnTo>
                    <a:pt x="299" y="387"/>
                  </a:lnTo>
                  <a:lnTo>
                    <a:pt x="327" y="408"/>
                  </a:lnTo>
                  <a:lnTo>
                    <a:pt x="349" y="436"/>
                  </a:lnTo>
                  <a:lnTo>
                    <a:pt x="364" y="469"/>
                  </a:lnTo>
                  <a:lnTo>
                    <a:pt x="368" y="506"/>
                  </a:lnTo>
                  <a:lnTo>
                    <a:pt x="366" y="532"/>
                  </a:lnTo>
                  <a:lnTo>
                    <a:pt x="362" y="557"/>
                  </a:lnTo>
                  <a:lnTo>
                    <a:pt x="357" y="571"/>
                  </a:lnTo>
                  <a:lnTo>
                    <a:pt x="349" y="592"/>
                  </a:lnTo>
                  <a:lnTo>
                    <a:pt x="340" y="623"/>
                  </a:lnTo>
                  <a:lnTo>
                    <a:pt x="327" y="655"/>
                  </a:lnTo>
                  <a:lnTo>
                    <a:pt x="316" y="688"/>
                  </a:lnTo>
                  <a:lnTo>
                    <a:pt x="303" y="721"/>
                  </a:lnTo>
                  <a:lnTo>
                    <a:pt x="294" y="746"/>
                  </a:lnTo>
                  <a:lnTo>
                    <a:pt x="288" y="765"/>
                  </a:lnTo>
                  <a:lnTo>
                    <a:pt x="264" y="830"/>
                  </a:lnTo>
                  <a:lnTo>
                    <a:pt x="237" y="896"/>
                  </a:lnTo>
                  <a:lnTo>
                    <a:pt x="224" y="931"/>
                  </a:lnTo>
                  <a:lnTo>
                    <a:pt x="218" y="966"/>
                  </a:lnTo>
                  <a:lnTo>
                    <a:pt x="213" y="1001"/>
                  </a:lnTo>
                  <a:lnTo>
                    <a:pt x="216" y="1026"/>
                  </a:lnTo>
                  <a:lnTo>
                    <a:pt x="220" y="1045"/>
                  </a:lnTo>
                  <a:lnTo>
                    <a:pt x="231" y="1054"/>
                  </a:lnTo>
                  <a:lnTo>
                    <a:pt x="251" y="1059"/>
                  </a:lnTo>
                  <a:lnTo>
                    <a:pt x="281" y="1054"/>
                  </a:lnTo>
                  <a:lnTo>
                    <a:pt x="312" y="1036"/>
                  </a:lnTo>
                  <a:lnTo>
                    <a:pt x="342" y="1008"/>
                  </a:lnTo>
                  <a:lnTo>
                    <a:pt x="371" y="968"/>
                  </a:lnTo>
                  <a:lnTo>
                    <a:pt x="395" y="919"/>
                  </a:lnTo>
                  <a:lnTo>
                    <a:pt x="414" y="858"/>
                  </a:lnTo>
                  <a:lnTo>
                    <a:pt x="416" y="854"/>
                  </a:lnTo>
                  <a:lnTo>
                    <a:pt x="419" y="847"/>
                  </a:lnTo>
                  <a:lnTo>
                    <a:pt x="421" y="842"/>
                  </a:lnTo>
                  <a:lnTo>
                    <a:pt x="425" y="837"/>
                  </a:lnTo>
                  <a:lnTo>
                    <a:pt x="430" y="835"/>
                  </a:lnTo>
                  <a:lnTo>
                    <a:pt x="436" y="833"/>
                  </a:lnTo>
                  <a:lnTo>
                    <a:pt x="454" y="833"/>
                  </a:lnTo>
                  <a:lnTo>
                    <a:pt x="462" y="837"/>
                  </a:lnTo>
                  <a:lnTo>
                    <a:pt x="467" y="842"/>
                  </a:lnTo>
                  <a:lnTo>
                    <a:pt x="469" y="847"/>
                  </a:lnTo>
                  <a:lnTo>
                    <a:pt x="469" y="854"/>
                  </a:lnTo>
                  <a:lnTo>
                    <a:pt x="467" y="863"/>
                  </a:lnTo>
                  <a:lnTo>
                    <a:pt x="462" y="884"/>
                  </a:lnTo>
                  <a:lnTo>
                    <a:pt x="454" y="907"/>
                  </a:lnTo>
                  <a:lnTo>
                    <a:pt x="440" y="938"/>
                  </a:lnTo>
                  <a:lnTo>
                    <a:pt x="425" y="968"/>
                  </a:lnTo>
                  <a:lnTo>
                    <a:pt x="403" y="1001"/>
                  </a:lnTo>
                  <a:lnTo>
                    <a:pt x="382" y="1031"/>
                  </a:lnTo>
                  <a:lnTo>
                    <a:pt x="353" y="1059"/>
                  </a:lnTo>
                  <a:lnTo>
                    <a:pt x="320" y="1080"/>
                  </a:lnTo>
                  <a:lnTo>
                    <a:pt x="285" y="1097"/>
                  </a:lnTo>
                  <a:lnTo>
                    <a:pt x="246" y="1101"/>
                  </a:lnTo>
                  <a:lnTo>
                    <a:pt x="205" y="1097"/>
                  </a:lnTo>
                  <a:lnTo>
                    <a:pt x="170" y="1083"/>
                  </a:lnTo>
                  <a:lnTo>
                    <a:pt x="141" y="1061"/>
                  </a:lnTo>
                  <a:lnTo>
                    <a:pt x="120" y="1033"/>
                  </a:lnTo>
                  <a:lnTo>
                    <a:pt x="104" y="1001"/>
                  </a:lnTo>
                  <a:lnTo>
                    <a:pt x="100" y="963"/>
                  </a:lnTo>
                  <a:lnTo>
                    <a:pt x="104" y="926"/>
                  </a:lnTo>
                  <a:lnTo>
                    <a:pt x="113" y="893"/>
                  </a:lnTo>
                  <a:lnTo>
                    <a:pt x="113" y="896"/>
                  </a:lnTo>
                  <a:lnTo>
                    <a:pt x="209" y="632"/>
                  </a:lnTo>
                  <a:lnTo>
                    <a:pt x="224" y="592"/>
                  </a:lnTo>
                  <a:lnTo>
                    <a:pt x="237" y="562"/>
                  </a:lnTo>
                  <a:lnTo>
                    <a:pt x="246" y="536"/>
                  </a:lnTo>
                  <a:lnTo>
                    <a:pt x="255" y="499"/>
                  </a:lnTo>
                  <a:lnTo>
                    <a:pt x="257" y="485"/>
                  </a:lnTo>
                  <a:lnTo>
                    <a:pt x="257" y="469"/>
                  </a:lnTo>
                  <a:lnTo>
                    <a:pt x="255" y="441"/>
                  </a:lnTo>
                  <a:lnTo>
                    <a:pt x="248" y="422"/>
                  </a:lnTo>
                  <a:lnTo>
                    <a:pt x="235" y="413"/>
                  </a:lnTo>
                  <a:lnTo>
                    <a:pt x="220" y="410"/>
                  </a:lnTo>
                  <a:lnTo>
                    <a:pt x="189" y="415"/>
                  </a:lnTo>
                  <a:lnTo>
                    <a:pt x="161" y="431"/>
                  </a:lnTo>
                  <a:lnTo>
                    <a:pt x="133" y="457"/>
                  </a:lnTo>
                  <a:lnTo>
                    <a:pt x="104" y="497"/>
                  </a:lnTo>
                  <a:lnTo>
                    <a:pt x="78" y="546"/>
                  </a:lnTo>
                  <a:lnTo>
                    <a:pt x="56" y="611"/>
                  </a:lnTo>
                  <a:lnTo>
                    <a:pt x="54" y="620"/>
                  </a:lnTo>
                  <a:lnTo>
                    <a:pt x="52" y="625"/>
                  </a:lnTo>
                  <a:lnTo>
                    <a:pt x="48" y="632"/>
                  </a:lnTo>
                  <a:lnTo>
                    <a:pt x="43" y="634"/>
                  </a:lnTo>
                  <a:lnTo>
                    <a:pt x="37" y="637"/>
                  </a:lnTo>
                  <a:lnTo>
                    <a:pt x="15" y="637"/>
                  </a:lnTo>
                  <a:lnTo>
                    <a:pt x="6" y="632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6"/>
                  </a:lnTo>
                  <a:lnTo>
                    <a:pt x="2" y="602"/>
                  </a:lnTo>
                  <a:lnTo>
                    <a:pt x="8" y="581"/>
                  </a:lnTo>
                  <a:lnTo>
                    <a:pt x="19" y="550"/>
                  </a:lnTo>
                  <a:lnTo>
                    <a:pt x="35" y="518"/>
                  </a:lnTo>
                  <a:lnTo>
                    <a:pt x="54" y="483"/>
                  </a:lnTo>
                  <a:lnTo>
                    <a:pt x="80" y="448"/>
                  </a:lnTo>
                  <a:lnTo>
                    <a:pt x="109" y="417"/>
                  </a:lnTo>
                  <a:lnTo>
                    <a:pt x="141" y="392"/>
                  </a:lnTo>
                  <a:lnTo>
                    <a:pt x="181" y="375"/>
                  </a:lnTo>
                  <a:lnTo>
                    <a:pt x="224" y="368"/>
                  </a:lnTo>
                  <a:close/>
                  <a:moveTo>
                    <a:pt x="427" y="60"/>
                  </a:moveTo>
                  <a:lnTo>
                    <a:pt x="427" y="63"/>
                  </a:lnTo>
                  <a:lnTo>
                    <a:pt x="427" y="60"/>
                  </a:lnTo>
                  <a:close/>
                  <a:moveTo>
                    <a:pt x="366" y="0"/>
                  </a:moveTo>
                  <a:lnTo>
                    <a:pt x="390" y="4"/>
                  </a:lnTo>
                  <a:lnTo>
                    <a:pt x="406" y="14"/>
                  </a:lnTo>
                  <a:lnTo>
                    <a:pt x="419" y="30"/>
                  </a:lnTo>
                  <a:lnTo>
                    <a:pt x="425" y="46"/>
                  </a:lnTo>
                  <a:lnTo>
                    <a:pt x="427" y="60"/>
                  </a:lnTo>
                  <a:lnTo>
                    <a:pt x="421" y="93"/>
                  </a:lnTo>
                  <a:lnTo>
                    <a:pt x="401" y="123"/>
                  </a:lnTo>
                  <a:lnTo>
                    <a:pt x="375" y="144"/>
                  </a:lnTo>
                  <a:lnTo>
                    <a:pt x="342" y="151"/>
                  </a:lnTo>
                  <a:lnTo>
                    <a:pt x="320" y="147"/>
                  </a:lnTo>
                  <a:lnTo>
                    <a:pt x="303" y="137"/>
                  </a:lnTo>
                  <a:lnTo>
                    <a:pt x="290" y="121"/>
                  </a:lnTo>
                  <a:lnTo>
                    <a:pt x="283" y="105"/>
                  </a:lnTo>
                  <a:lnTo>
                    <a:pt x="281" y="86"/>
                  </a:lnTo>
                  <a:lnTo>
                    <a:pt x="285" y="58"/>
                  </a:lnTo>
                  <a:lnTo>
                    <a:pt x="299" y="35"/>
                  </a:lnTo>
                  <a:lnTo>
                    <a:pt x="318" y="16"/>
                  </a:lnTo>
                  <a:lnTo>
                    <a:pt x="342" y="4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7757" y="3000"/>
              <a:ext cx="506" cy="2318"/>
            </a:xfrm>
            <a:custGeom>
              <a:avLst/>
              <a:gdLst/>
              <a:ahLst/>
              <a:cxnLst>
                <a:cxn ang="0">
                  <a:pos x="506" y="1160"/>
                </a:cxn>
                <a:cxn ang="0">
                  <a:pos x="24" y="0"/>
                </a:cxn>
                <a:cxn ang="0">
                  <a:pos x="50" y="14"/>
                </a:cxn>
                <a:cxn ang="0">
                  <a:pos x="102" y="61"/>
                </a:cxn>
                <a:cxn ang="0">
                  <a:pos x="170" y="133"/>
                </a:cxn>
                <a:cxn ang="0">
                  <a:pos x="249" y="236"/>
                </a:cxn>
                <a:cxn ang="0">
                  <a:pos x="325" y="364"/>
                </a:cxn>
                <a:cxn ang="0">
                  <a:pos x="408" y="551"/>
                </a:cxn>
                <a:cxn ang="0">
                  <a:pos x="469" y="775"/>
                </a:cxn>
                <a:cxn ang="0">
                  <a:pos x="499" y="983"/>
                </a:cxn>
                <a:cxn ang="0">
                  <a:pos x="506" y="1160"/>
                </a:cxn>
                <a:cxn ang="0">
                  <a:pos x="495" y="1370"/>
                </a:cxn>
                <a:cxn ang="0">
                  <a:pos x="454" y="1611"/>
                </a:cxn>
                <a:cxn ang="0">
                  <a:pos x="371" y="1865"/>
                </a:cxn>
                <a:cxn ang="0">
                  <a:pos x="294" y="2012"/>
                </a:cxn>
                <a:cxn ang="0">
                  <a:pos x="214" y="2131"/>
                </a:cxn>
                <a:cxn ang="0">
                  <a:pos x="139" y="2222"/>
                </a:cxn>
                <a:cxn ang="0">
                  <a:pos x="76" y="2283"/>
                </a:cxn>
                <a:cxn ang="0">
                  <a:pos x="35" y="2313"/>
                </a:cxn>
                <a:cxn ang="0">
                  <a:pos x="19" y="2318"/>
                </a:cxn>
                <a:cxn ang="0">
                  <a:pos x="4" y="2304"/>
                </a:cxn>
                <a:cxn ang="0">
                  <a:pos x="2" y="2292"/>
                </a:cxn>
                <a:cxn ang="0">
                  <a:pos x="9" y="2281"/>
                </a:cxn>
                <a:cxn ang="0">
                  <a:pos x="33" y="2257"/>
                </a:cxn>
                <a:cxn ang="0">
                  <a:pos x="161" y="2087"/>
                </a:cxn>
                <a:cxn ang="0">
                  <a:pos x="255" y="1898"/>
                </a:cxn>
                <a:cxn ang="0">
                  <a:pos x="321" y="1697"/>
                </a:cxn>
                <a:cxn ang="0">
                  <a:pos x="360" y="1485"/>
                </a:cxn>
                <a:cxn ang="0">
                  <a:pos x="377" y="1268"/>
                </a:cxn>
                <a:cxn ang="0">
                  <a:pos x="375" y="1004"/>
                </a:cxn>
                <a:cxn ang="0">
                  <a:pos x="340" y="715"/>
                </a:cxn>
                <a:cxn ang="0">
                  <a:pos x="270" y="463"/>
                </a:cxn>
                <a:cxn ang="0">
                  <a:pos x="170" y="250"/>
                </a:cxn>
                <a:cxn ang="0">
                  <a:pos x="41" y="77"/>
                </a:cxn>
                <a:cxn ang="0">
                  <a:pos x="0" y="28"/>
                </a:cxn>
                <a:cxn ang="0">
                  <a:pos x="4" y="12"/>
                </a:cxn>
                <a:cxn ang="0">
                  <a:pos x="24" y="0"/>
                </a:cxn>
              </a:cxnLst>
              <a:rect l="0" t="0" r="r" b="b"/>
              <a:pathLst>
                <a:path w="506" h="2318">
                  <a:moveTo>
                    <a:pt x="506" y="1158"/>
                  </a:moveTo>
                  <a:lnTo>
                    <a:pt x="506" y="1160"/>
                  </a:lnTo>
                  <a:lnTo>
                    <a:pt x="506" y="1158"/>
                  </a:lnTo>
                  <a:close/>
                  <a:moveTo>
                    <a:pt x="24" y="0"/>
                  </a:moveTo>
                  <a:lnTo>
                    <a:pt x="35" y="5"/>
                  </a:lnTo>
                  <a:lnTo>
                    <a:pt x="50" y="14"/>
                  </a:lnTo>
                  <a:lnTo>
                    <a:pt x="74" y="35"/>
                  </a:lnTo>
                  <a:lnTo>
                    <a:pt x="102" y="61"/>
                  </a:lnTo>
                  <a:lnTo>
                    <a:pt x="135" y="94"/>
                  </a:lnTo>
                  <a:lnTo>
                    <a:pt x="170" y="133"/>
                  </a:lnTo>
                  <a:lnTo>
                    <a:pt x="209" y="182"/>
                  </a:lnTo>
                  <a:lnTo>
                    <a:pt x="249" y="236"/>
                  </a:lnTo>
                  <a:lnTo>
                    <a:pt x="288" y="297"/>
                  </a:lnTo>
                  <a:lnTo>
                    <a:pt x="325" y="364"/>
                  </a:lnTo>
                  <a:lnTo>
                    <a:pt x="362" y="439"/>
                  </a:lnTo>
                  <a:lnTo>
                    <a:pt x="408" y="551"/>
                  </a:lnTo>
                  <a:lnTo>
                    <a:pt x="443" y="666"/>
                  </a:lnTo>
                  <a:lnTo>
                    <a:pt x="469" y="775"/>
                  </a:lnTo>
                  <a:lnTo>
                    <a:pt x="486" y="883"/>
                  </a:lnTo>
                  <a:lnTo>
                    <a:pt x="499" y="983"/>
                  </a:lnTo>
                  <a:lnTo>
                    <a:pt x="504" y="1076"/>
                  </a:lnTo>
                  <a:lnTo>
                    <a:pt x="506" y="1160"/>
                  </a:lnTo>
                  <a:lnTo>
                    <a:pt x="504" y="1261"/>
                  </a:lnTo>
                  <a:lnTo>
                    <a:pt x="495" y="1370"/>
                  </a:lnTo>
                  <a:lnTo>
                    <a:pt x="480" y="1489"/>
                  </a:lnTo>
                  <a:lnTo>
                    <a:pt x="454" y="1611"/>
                  </a:lnTo>
                  <a:lnTo>
                    <a:pt x="419" y="1737"/>
                  </a:lnTo>
                  <a:lnTo>
                    <a:pt x="371" y="1865"/>
                  </a:lnTo>
                  <a:lnTo>
                    <a:pt x="334" y="1942"/>
                  </a:lnTo>
                  <a:lnTo>
                    <a:pt x="294" y="2012"/>
                  </a:lnTo>
                  <a:lnTo>
                    <a:pt x="255" y="2075"/>
                  </a:lnTo>
                  <a:lnTo>
                    <a:pt x="214" y="2131"/>
                  </a:lnTo>
                  <a:lnTo>
                    <a:pt x="174" y="2180"/>
                  </a:lnTo>
                  <a:lnTo>
                    <a:pt x="139" y="2222"/>
                  </a:lnTo>
                  <a:lnTo>
                    <a:pt x="105" y="2257"/>
                  </a:lnTo>
                  <a:lnTo>
                    <a:pt x="76" y="2283"/>
                  </a:lnTo>
                  <a:lnTo>
                    <a:pt x="52" y="2302"/>
                  </a:lnTo>
                  <a:lnTo>
                    <a:pt x="35" y="2313"/>
                  </a:lnTo>
                  <a:lnTo>
                    <a:pt x="26" y="2318"/>
                  </a:lnTo>
                  <a:lnTo>
                    <a:pt x="19" y="2318"/>
                  </a:lnTo>
                  <a:lnTo>
                    <a:pt x="6" y="2309"/>
                  </a:lnTo>
                  <a:lnTo>
                    <a:pt x="4" y="2304"/>
                  </a:lnTo>
                  <a:lnTo>
                    <a:pt x="2" y="2297"/>
                  </a:lnTo>
                  <a:lnTo>
                    <a:pt x="2" y="2292"/>
                  </a:lnTo>
                  <a:lnTo>
                    <a:pt x="4" y="2288"/>
                  </a:lnTo>
                  <a:lnTo>
                    <a:pt x="9" y="2281"/>
                  </a:lnTo>
                  <a:lnTo>
                    <a:pt x="17" y="2271"/>
                  </a:lnTo>
                  <a:lnTo>
                    <a:pt x="33" y="2257"/>
                  </a:lnTo>
                  <a:lnTo>
                    <a:pt x="100" y="2176"/>
                  </a:lnTo>
                  <a:lnTo>
                    <a:pt x="161" y="2087"/>
                  </a:lnTo>
                  <a:lnTo>
                    <a:pt x="211" y="1996"/>
                  </a:lnTo>
                  <a:lnTo>
                    <a:pt x="255" y="1898"/>
                  </a:lnTo>
                  <a:lnTo>
                    <a:pt x="292" y="1800"/>
                  </a:lnTo>
                  <a:lnTo>
                    <a:pt x="321" y="1697"/>
                  </a:lnTo>
                  <a:lnTo>
                    <a:pt x="342" y="1592"/>
                  </a:lnTo>
                  <a:lnTo>
                    <a:pt x="360" y="1485"/>
                  </a:lnTo>
                  <a:lnTo>
                    <a:pt x="371" y="1377"/>
                  </a:lnTo>
                  <a:lnTo>
                    <a:pt x="377" y="1268"/>
                  </a:lnTo>
                  <a:lnTo>
                    <a:pt x="379" y="1160"/>
                  </a:lnTo>
                  <a:lnTo>
                    <a:pt x="375" y="1004"/>
                  </a:lnTo>
                  <a:lnTo>
                    <a:pt x="362" y="855"/>
                  </a:lnTo>
                  <a:lnTo>
                    <a:pt x="340" y="715"/>
                  </a:lnTo>
                  <a:lnTo>
                    <a:pt x="310" y="584"/>
                  </a:lnTo>
                  <a:lnTo>
                    <a:pt x="270" y="463"/>
                  </a:lnTo>
                  <a:lnTo>
                    <a:pt x="225" y="353"/>
                  </a:lnTo>
                  <a:lnTo>
                    <a:pt x="170" y="250"/>
                  </a:lnTo>
                  <a:lnTo>
                    <a:pt x="109" y="159"/>
                  </a:lnTo>
                  <a:lnTo>
                    <a:pt x="41" y="77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11" y="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00200" y="4800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Degeneracy: </a:t>
            </a:r>
            <a:endParaRPr lang="en-US" sz="3200" dirty="0">
              <a:solidFill>
                <a:srgbClr val="6600FF"/>
              </a:solidFill>
            </a:endParaRPr>
          </a:p>
        </p:txBody>
      </p:sp>
      <p:grpSp>
        <p:nvGrpSpPr>
          <p:cNvPr id="36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14400" y="5791200"/>
            <a:ext cx="7357776" cy="509904"/>
            <a:chOff x="934" y="3645"/>
            <a:chExt cx="33881" cy="2348"/>
          </a:xfrm>
          <a:solidFill>
            <a:srgbClr val="0000FF"/>
          </a:solidFill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34" y="4387"/>
              <a:ext cx="1272" cy="1067"/>
            </a:xfrm>
            <a:custGeom>
              <a:avLst/>
              <a:gdLst/>
              <a:ahLst/>
              <a:cxnLst>
                <a:cxn ang="0">
                  <a:pos x="1210" y="11"/>
                </a:cxn>
                <a:cxn ang="0">
                  <a:pos x="1251" y="56"/>
                </a:cxn>
                <a:cxn ang="0">
                  <a:pos x="1272" y="157"/>
                </a:cxn>
                <a:cxn ang="0">
                  <a:pos x="1251" y="280"/>
                </a:cxn>
                <a:cxn ang="0">
                  <a:pos x="1199" y="539"/>
                </a:cxn>
                <a:cxn ang="0">
                  <a:pos x="1127" y="752"/>
                </a:cxn>
                <a:cxn ang="0">
                  <a:pos x="992" y="977"/>
                </a:cxn>
                <a:cxn ang="0">
                  <a:pos x="786" y="1067"/>
                </a:cxn>
                <a:cxn ang="0">
                  <a:pos x="620" y="999"/>
                </a:cxn>
                <a:cxn ang="0">
                  <a:pos x="548" y="820"/>
                </a:cxn>
                <a:cxn ang="0">
                  <a:pos x="413" y="999"/>
                </a:cxn>
                <a:cxn ang="0">
                  <a:pos x="217" y="1067"/>
                </a:cxn>
                <a:cxn ang="0">
                  <a:pos x="72" y="988"/>
                </a:cxn>
                <a:cxn ang="0">
                  <a:pos x="10" y="820"/>
                </a:cxn>
                <a:cxn ang="0">
                  <a:pos x="10" y="561"/>
                </a:cxn>
                <a:cxn ang="0">
                  <a:pos x="113" y="224"/>
                </a:cxn>
                <a:cxn ang="0">
                  <a:pos x="196" y="56"/>
                </a:cxn>
                <a:cxn ang="0">
                  <a:pos x="217" y="22"/>
                </a:cxn>
                <a:cxn ang="0">
                  <a:pos x="258" y="33"/>
                </a:cxn>
                <a:cxn ang="0">
                  <a:pos x="279" y="67"/>
                </a:cxn>
                <a:cxn ang="0">
                  <a:pos x="227" y="168"/>
                </a:cxn>
                <a:cxn ang="0">
                  <a:pos x="113" y="359"/>
                </a:cxn>
                <a:cxn ang="0">
                  <a:pos x="62" y="629"/>
                </a:cxn>
                <a:cxn ang="0">
                  <a:pos x="124" y="842"/>
                </a:cxn>
                <a:cxn ang="0">
                  <a:pos x="248" y="898"/>
                </a:cxn>
                <a:cxn ang="0">
                  <a:pos x="413" y="831"/>
                </a:cxn>
                <a:cxn ang="0">
                  <a:pos x="537" y="685"/>
                </a:cxn>
                <a:cxn ang="0">
                  <a:pos x="568" y="483"/>
                </a:cxn>
                <a:cxn ang="0">
                  <a:pos x="599" y="382"/>
                </a:cxn>
                <a:cxn ang="0">
                  <a:pos x="672" y="359"/>
                </a:cxn>
                <a:cxn ang="0">
                  <a:pos x="692" y="393"/>
                </a:cxn>
                <a:cxn ang="0">
                  <a:pos x="682" y="505"/>
                </a:cxn>
                <a:cxn ang="0">
                  <a:pos x="641" y="763"/>
                </a:cxn>
                <a:cxn ang="0">
                  <a:pos x="744" y="876"/>
                </a:cxn>
                <a:cxn ang="0">
                  <a:pos x="920" y="865"/>
                </a:cxn>
                <a:cxn ang="0">
                  <a:pos x="1075" y="707"/>
                </a:cxn>
                <a:cxn ang="0">
                  <a:pos x="1168" y="471"/>
                </a:cxn>
                <a:cxn ang="0">
                  <a:pos x="1168" y="292"/>
                </a:cxn>
                <a:cxn ang="0">
                  <a:pos x="1106" y="179"/>
                </a:cxn>
                <a:cxn ang="0">
                  <a:pos x="1075" y="112"/>
                </a:cxn>
                <a:cxn ang="0">
                  <a:pos x="1127" y="22"/>
                </a:cxn>
              </a:cxnLst>
              <a:rect l="0" t="0" r="r" b="b"/>
              <a:pathLst>
                <a:path w="1272" h="1067">
                  <a:moveTo>
                    <a:pt x="1189" y="0"/>
                  </a:moveTo>
                  <a:lnTo>
                    <a:pt x="1210" y="11"/>
                  </a:lnTo>
                  <a:lnTo>
                    <a:pt x="1241" y="22"/>
                  </a:lnTo>
                  <a:lnTo>
                    <a:pt x="1251" y="56"/>
                  </a:lnTo>
                  <a:lnTo>
                    <a:pt x="1272" y="101"/>
                  </a:lnTo>
                  <a:lnTo>
                    <a:pt x="1272" y="157"/>
                  </a:lnTo>
                  <a:lnTo>
                    <a:pt x="1261" y="179"/>
                  </a:lnTo>
                  <a:lnTo>
                    <a:pt x="1251" y="280"/>
                  </a:lnTo>
                  <a:lnTo>
                    <a:pt x="1230" y="415"/>
                  </a:lnTo>
                  <a:lnTo>
                    <a:pt x="1199" y="539"/>
                  </a:lnTo>
                  <a:lnTo>
                    <a:pt x="1158" y="662"/>
                  </a:lnTo>
                  <a:lnTo>
                    <a:pt x="1127" y="752"/>
                  </a:lnTo>
                  <a:lnTo>
                    <a:pt x="1065" y="876"/>
                  </a:lnTo>
                  <a:lnTo>
                    <a:pt x="992" y="977"/>
                  </a:lnTo>
                  <a:lnTo>
                    <a:pt x="899" y="1044"/>
                  </a:lnTo>
                  <a:lnTo>
                    <a:pt x="786" y="1067"/>
                  </a:lnTo>
                  <a:lnTo>
                    <a:pt x="692" y="1044"/>
                  </a:lnTo>
                  <a:lnTo>
                    <a:pt x="620" y="999"/>
                  </a:lnTo>
                  <a:lnTo>
                    <a:pt x="579" y="921"/>
                  </a:lnTo>
                  <a:lnTo>
                    <a:pt x="548" y="820"/>
                  </a:lnTo>
                  <a:lnTo>
                    <a:pt x="486" y="921"/>
                  </a:lnTo>
                  <a:lnTo>
                    <a:pt x="413" y="999"/>
                  </a:lnTo>
                  <a:lnTo>
                    <a:pt x="320" y="1044"/>
                  </a:lnTo>
                  <a:lnTo>
                    <a:pt x="217" y="1067"/>
                  </a:lnTo>
                  <a:lnTo>
                    <a:pt x="134" y="1044"/>
                  </a:lnTo>
                  <a:lnTo>
                    <a:pt x="72" y="988"/>
                  </a:lnTo>
                  <a:lnTo>
                    <a:pt x="31" y="921"/>
                  </a:lnTo>
                  <a:lnTo>
                    <a:pt x="10" y="820"/>
                  </a:lnTo>
                  <a:lnTo>
                    <a:pt x="0" y="730"/>
                  </a:lnTo>
                  <a:lnTo>
                    <a:pt x="10" y="561"/>
                  </a:lnTo>
                  <a:lnTo>
                    <a:pt x="51" y="393"/>
                  </a:lnTo>
                  <a:lnTo>
                    <a:pt x="113" y="224"/>
                  </a:lnTo>
                  <a:lnTo>
                    <a:pt x="186" y="78"/>
                  </a:lnTo>
                  <a:lnTo>
                    <a:pt x="196" y="56"/>
                  </a:lnTo>
                  <a:lnTo>
                    <a:pt x="206" y="44"/>
                  </a:lnTo>
                  <a:lnTo>
                    <a:pt x="217" y="22"/>
                  </a:lnTo>
                  <a:lnTo>
                    <a:pt x="237" y="22"/>
                  </a:lnTo>
                  <a:lnTo>
                    <a:pt x="258" y="33"/>
                  </a:lnTo>
                  <a:lnTo>
                    <a:pt x="268" y="44"/>
                  </a:lnTo>
                  <a:lnTo>
                    <a:pt x="279" y="67"/>
                  </a:lnTo>
                  <a:lnTo>
                    <a:pt x="258" y="101"/>
                  </a:lnTo>
                  <a:lnTo>
                    <a:pt x="227" y="168"/>
                  </a:lnTo>
                  <a:lnTo>
                    <a:pt x="165" y="247"/>
                  </a:lnTo>
                  <a:lnTo>
                    <a:pt x="113" y="359"/>
                  </a:lnTo>
                  <a:lnTo>
                    <a:pt x="82" y="483"/>
                  </a:lnTo>
                  <a:lnTo>
                    <a:pt x="62" y="629"/>
                  </a:lnTo>
                  <a:lnTo>
                    <a:pt x="82" y="786"/>
                  </a:lnTo>
                  <a:lnTo>
                    <a:pt x="124" y="842"/>
                  </a:lnTo>
                  <a:lnTo>
                    <a:pt x="175" y="887"/>
                  </a:lnTo>
                  <a:lnTo>
                    <a:pt x="248" y="898"/>
                  </a:lnTo>
                  <a:lnTo>
                    <a:pt x="341" y="876"/>
                  </a:lnTo>
                  <a:lnTo>
                    <a:pt x="413" y="831"/>
                  </a:lnTo>
                  <a:lnTo>
                    <a:pt x="475" y="763"/>
                  </a:lnTo>
                  <a:lnTo>
                    <a:pt x="537" y="685"/>
                  </a:lnTo>
                  <a:lnTo>
                    <a:pt x="548" y="584"/>
                  </a:lnTo>
                  <a:lnTo>
                    <a:pt x="568" y="483"/>
                  </a:lnTo>
                  <a:lnTo>
                    <a:pt x="589" y="404"/>
                  </a:lnTo>
                  <a:lnTo>
                    <a:pt x="599" y="382"/>
                  </a:lnTo>
                  <a:lnTo>
                    <a:pt x="620" y="359"/>
                  </a:lnTo>
                  <a:lnTo>
                    <a:pt x="672" y="359"/>
                  </a:lnTo>
                  <a:lnTo>
                    <a:pt x="682" y="370"/>
                  </a:lnTo>
                  <a:lnTo>
                    <a:pt x="692" y="393"/>
                  </a:lnTo>
                  <a:lnTo>
                    <a:pt x="692" y="415"/>
                  </a:lnTo>
                  <a:lnTo>
                    <a:pt x="682" y="505"/>
                  </a:lnTo>
                  <a:lnTo>
                    <a:pt x="620" y="685"/>
                  </a:lnTo>
                  <a:lnTo>
                    <a:pt x="641" y="763"/>
                  </a:lnTo>
                  <a:lnTo>
                    <a:pt x="682" y="831"/>
                  </a:lnTo>
                  <a:lnTo>
                    <a:pt x="744" y="876"/>
                  </a:lnTo>
                  <a:lnTo>
                    <a:pt x="827" y="887"/>
                  </a:lnTo>
                  <a:lnTo>
                    <a:pt x="920" y="865"/>
                  </a:lnTo>
                  <a:lnTo>
                    <a:pt x="1003" y="797"/>
                  </a:lnTo>
                  <a:lnTo>
                    <a:pt x="1075" y="707"/>
                  </a:lnTo>
                  <a:lnTo>
                    <a:pt x="1127" y="595"/>
                  </a:lnTo>
                  <a:lnTo>
                    <a:pt x="1168" y="471"/>
                  </a:lnTo>
                  <a:lnTo>
                    <a:pt x="1179" y="370"/>
                  </a:lnTo>
                  <a:lnTo>
                    <a:pt x="1168" y="292"/>
                  </a:lnTo>
                  <a:lnTo>
                    <a:pt x="1137" y="224"/>
                  </a:lnTo>
                  <a:lnTo>
                    <a:pt x="1106" y="179"/>
                  </a:lnTo>
                  <a:lnTo>
                    <a:pt x="1085" y="146"/>
                  </a:lnTo>
                  <a:lnTo>
                    <a:pt x="1075" y="112"/>
                  </a:lnTo>
                  <a:lnTo>
                    <a:pt x="1096" y="44"/>
                  </a:lnTo>
                  <a:lnTo>
                    <a:pt x="1127" y="2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537" y="3667"/>
              <a:ext cx="496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7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5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4" y="1877"/>
                </a:cxn>
                <a:cxn ang="0">
                  <a:pos x="72" y="1686"/>
                </a:cxn>
                <a:cxn ang="0">
                  <a:pos x="20" y="1483"/>
                </a:cxn>
                <a:cxn ang="0">
                  <a:pos x="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1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4" y="23"/>
                </a:cxn>
                <a:cxn ang="0">
                  <a:pos x="475" y="0"/>
                </a:cxn>
              </a:cxnLst>
              <a:rect l="0" t="0" r="r" b="b"/>
              <a:pathLst>
                <a:path w="496" h="2315">
                  <a:moveTo>
                    <a:pt x="475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7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5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4" y="1877"/>
                  </a:lnTo>
                  <a:lnTo>
                    <a:pt x="72" y="1686"/>
                  </a:lnTo>
                  <a:lnTo>
                    <a:pt x="20" y="1483"/>
                  </a:lnTo>
                  <a:lnTo>
                    <a:pt x="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1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4" y="2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3188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7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7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4574" y="4409"/>
              <a:ext cx="238" cy="1449"/>
            </a:xfrm>
            <a:custGeom>
              <a:avLst/>
              <a:gdLst/>
              <a:ahLst/>
              <a:cxnLst>
                <a:cxn ang="0">
                  <a:pos x="124" y="753"/>
                </a:cxn>
                <a:cxn ang="0">
                  <a:pos x="176" y="775"/>
                </a:cxn>
                <a:cxn ang="0">
                  <a:pos x="217" y="820"/>
                </a:cxn>
                <a:cxn ang="0">
                  <a:pos x="228" y="876"/>
                </a:cxn>
                <a:cxn ang="0">
                  <a:pos x="238" y="944"/>
                </a:cxn>
                <a:cxn ang="0">
                  <a:pos x="238" y="989"/>
                </a:cxn>
                <a:cxn ang="0">
                  <a:pos x="217" y="1135"/>
                </a:cxn>
                <a:cxn ang="0">
                  <a:pos x="186" y="1270"/>
                </a:cxn>
                <a:cxn ang="0">
                  <a:pos x="135" y="1359"/>
                </a:cxn>
                <a:cxn ang="0">
                  <a:pos x="93" y="1427"/>
                </a:cxn>
                <a:cxn ang="0">
                  <a:pos x="62" y="1449"/>
                </a:cxn>
                <a:cxn ang="0">
                  <a:pos x="41" y="1427"/>
                </a:cxn>
                <a:cxn ang="0">
                  <a:pos x="41" y="1404"/>
                </a:cxn>
                <a:cxn ang="0">
                  <a:pos x="52" y="1393"/>
                </a:cxn>
                <a:cxn ang="0">
                  <a:pos x="135" y="1270"/>
                </a:cxn>
                <a:cxn ang="0">
                  <a:pos x="166" y="1146"/>
                </a:cxn>
                <a:cxn ang="0">
                  <a:pos x="186" y="1045"/>
                </a:cxn>
                <a:cxn ang="0">
                  <a:pos x="186" y="989"/>
                </a:cxn>
                <a:cxn ang="0">
                  <a:pos x="197" y="977"/>
                </a:cxn>
                <a:cxn ang="0">
                  <a:pos x="186" y="977"/>
                </a:cxn>
                <a:cxn ang="0">
                  <a:pos x="186" y="989"/>
                </a:cxn>
                <a:cxn ang="0">
                  <a:pos x="166" y="989"/>
                </a:cxn>
                <a:cxn ang="0">
                  <a:pos x="155" y="1000"/>
                </a:cxn>
                <a:cxn ang="0">
                  <a:pos x="124" y="1000"/>
                </a:cxn>
                <a:cxn ang="0">
                  <a:pos x="83" y="989"/>
                </a:cxn>
                <a:cxn ang="0">
                  <a:pos x="52" y="977"/>
                </a:cxn>
                <a:cxn ang="0">
                  <a:pos x="10" y="910"/>
                </a:cxn>
                <a:cxn ang="0">
                  <a:pos x="10" y="843"/>
                </a:cxn>
                <a:cxn ang="0">
                  <a:pos x="52" y="775"/>
                </a:cxn>
                <a:cxn ang="0">
                  <a:pos x="83" y="764"/>
                </a:cxn>
                <a:cxn ang="0">
                  <a:pos x="124" y="753"/>
                </a:cxn>
                <a:cxn ang="0">
                  <a:pos x="114" y="0"/>
                </a:cxn>
                <a:cxn ang="0">
                  <a:pos x="176" y="22"/>
                </a:cxn>
                <a:cxn ang="0">
                  <a:pos x="207" y="56"/>
                </a:cxn>
                <a:cxn ang="0">
                  <a:pos x="228" y="124"/>
                </a:cxn>
                <a:cxn ang="0">
                  <a:pos x="207" y="191"/>
                </a:cxn>
                <a:cxn ang="0">
                  <a:pos x="176" y="225"/>
                </a:cxn>
                <a:cxn ang="0">
                  <a:pos x="114" y="247"/>
                </a:cxn>
                <a:cxn ang="0">
                  <a:pos x="52" y="225"/>
                </a:cxn>
                <a:cxn ang="0">
                  <a:pos x="21" y="191"/>
                </a:cxn>
                <a:cxn ang="0">
                  <a:pos x="0" y="124"/>
                </a:cxn>
                <a:cxn ang="0">
                  <a:pos x="21" y="56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38" h="1449">
                  <a:moveTo>
                    <a:pt x="124" y="753"/>
                  </a:moveTo>
                  <a:lnTo>
                    <a:pt x="176" y="775"/>
                  </a:lnTo>
                  <a:lnTo>
                    <a:pt x="217" y="820"/>
                  </a:lnTo>
                  <a:lnTo>
                    <a:pt x="228" y="876"/>
                  </a:lnTo>
                  <a:lnTo>
                    <a:pt x="238" y="944"/>
                  </a:lnTo>
                  <a:lnTo>
                    <a:pt x="238" y="989"/>
                  </a:lnTo>
                  <a:lnTo>
                    <a:pt x="217" y="1135"/>
                  </a:lnTo>
                  <a:lnTo>
                    <a:pt x="186" y="1270"/>
                  </a:lnTo>
                  <a:lnTo>
                    <a:pt x="135" y="1359"/>
                  </a:lnTo>
                  <a:lnTo>
                    <a:pt x="93" y="1427"/>
                  </a:lnTo>
                  <a:lnTo>
                    <a:pt x="62" y="1449"/>
                  </a:lnTo>
                  <a:lnTo>
                    <a:pt x="41" y="1427"/>
                  </a:lnTo>
                  <a:lnTo>
                    <a:pt x="41" y="1404"/>
                  </a:lnTo>
                  <a:lnTo>
                    <a:pt x="52" y="1393"/>
                  </a:lnTo>
                  <a:lnTo>
                    <a:pt x="135" y="1270"/>
                  </a:lnTo>
                  <a:lnTo>
                    <a:pt x="166" y="1146"/>
                  </a:lnTo>
                  <a:lnTo>
                    <a:pt x="186" y="1045"/>
                  </a:lnTo>
                  <a:lnTo>
                    <a:pt x="186" y="989"/>
                  </a:lnTo>
                  <a:lnTo>
                    <a:pt x="197" y="977"/>
                  </a:lnTo>
                  <a:lnTo>
                    <a:pt x="186" y="977"/>
                  </a:lnTo>
                  <a:lnTo>
                    <a:pt x="186" y="989"/>
                  </a:lnTo>
                  <a:lnTo>
                    <a:pt x="166" y="989"/>
                  </a:lnTo>
                  <a:lnTo>
                    <a:pt x="155" y="1000"/>
                  </a:lnTo>
                  <a:lnTo>
                    <a:pt x="124" y="1000"/>
                  </a:lnTo>
                  <a:lnTo>
                    <a:pt x="83" y="989"/>
                  </a:lnTo>
                  <a:lnTo>
                    <a:pt x="52" y="977"/>
                  </a:lnTo>
                  <a:lnTo>
                    <a:pt x="10" y="910"/>
                  </a:lnTo>
                  <a:lnTo>
                    <a:pt x="10" y="843"/>
                  </a:lnTo>
                  <a:lnTo>
                    <a:pt x="52" y="775"/>
                  </a:lnTo>
                  <a:lnTo>
                    <a:pt x="83" y="764"/>
                  </a:lnTo>
                  <a:lnTo>
                    <a:pt x="124" y="753"/>
                  </a:lnTo>
                  <a:close/>
                  <a:moveTo>
                    <a:pt x="114" y="0"/>
                  </a:moveTo>
                  <a:lnTo>
                    <a:pt x="176" y="22"/>
                  </a:lnTo>
                  <a:lnTo>
                    <a:pt x="207" y="56"/>
                  </a:lnTo>
                  <a:lnTo>
                    <a:pt x="228" y="124"/>
                  </a:lnTo>
                  <a:lnTo>
                    <a:pt x="207" y="191"/>
                  </a:lnTo>
                  <a:lnTo>
                    <a:pt x="176" y="225"/>
                  </a:lnTo>
                  <a:lnTo>
                    <a:pt x="114" y="247"/>
                  </a:lnTo>
                  <a:lnTo>
                    <a:pt x="52" y="225"/>
                  </a:lnTo>
                  <a:lnTo>
                    <a:pt x="21" y="191"/>
                  </a:lnTo>
                  <a:lnTo>
                    <a:pt x="0" y="124"/>
                  </a:lnTo>
                  <a:lnTo>
                    <a:pt x="21" y="56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5381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5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75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3" y="304"/>
                </a:cxn>
                <a:cxn ang="0">
                  <a:pos x="931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5" y="955"/>
                </a:cxn>
                <a:cxn ang="0">
                  <a:pos x="775" y="989"/>
                </a:cxn>
                <a:cxn ang="0">
                  <a:pos x="765" y="1079"/>
                </a:cxn>
                <a:cxn ang="0">
                  <a:pos x="682" y="1438"/>
                </a:cxn>
                <a:cxn ang="0">
                  <a:pos x="662" y="1506"/>
                </a:cxn>
                <a:cxn ang="0">
                  <a:pos x="651" y="1517"/>
                </a:cxn>
                <a:cxn ang="0">
                  <a:pos x="631" y="1528"/>
                </a:cxn>
                <a:cxn ang="0">
                  <a:pos x="620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0" y="1337"/>
                </a:cxn>
                <a:cxn ang="0">
                  <a:pos x="651" y="1225"/>
                </a:cxn>
                <a:cxn ang="0">
                  <a:pos x="682" y="1101"/>
                </a:cxn>
                <a:cxn ang="0">
                  <a:pos x="713" y="989"/>
                </a:cxn>
                <a:cxn ang="0">
                  <a:pos x="734" y="944"/>
                </a:cxn>
                <a:cxn ang="0">
                  <a:pos x="744" y="877"/>
                </a:cxn>
                <a:cxn ang="0">
                  <a:pos x="744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5" y="259"/>
                </a:cxn>
                <a:cxn ang="0">
                  <a:pos x="103" y="337"/>
                </a:cxn>
                <a:cxn ang="0">
                  <a:pos x="51" y="450"/>
                </a:cxn>
                <a:cxn ang="0">
                  <a:pos x="51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1" y="281"/>
                </a:cxn>
                <a:cxn ang="0">
                  <a:pos x="114" y="180"/>
                </a:cxn>
                <a:cxn ang="0">
                  <a:pos x="196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5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75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3" y="304"/>
                  </a:lnTo>
                  <a:lnTo>
                    <a:pt x="931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5" y="955"/>
                  </a:lnTo>
                  <a:lnTo>
                    <a:pt x="775" y="989"/>
                  </a:lnTo>
                  <a:lnTo>
                    <a:pt x="765" y="1079"/>
                  </a:lnTo>
                  <a:lnTo>
                    <a:pt x="682" y="1438"/>
                  </a:lnTo>
                  <a:lnTo>
                    <a:pt x="662" y="1506"/>
                  </a:lnTo>
                  <a:lnTo>
                    <a:pt x="651" y="1517"/>
                  </a:lnTo>
                  <a:lnTo>
                    <a:pt x="631" y="1528"/>
                  </a:lnTo>
                  <a:lnTo>
                    <a:pt x="620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0" y="1337"/>
                  </a:lnTo>
                  <a:lnTo>
                    <a:pt x="651" y="1225"/>
                  </a:lnTo>
                  <a:lnTo>
                    <a:pt x="682" y="1101"/>
                  </a:lnTo>
                  <a:lnTo>
                    <a:pt x="713" y="989"/>
                  </a:lnTo>
                  <a:lnTo>
                    <a:pt x="734" y="944"/>
                  </a:lnTo>
                  <a:lnTo>
                    <a:pt x="744" y="877"/>
                  </a:lnTo>
                  <a:lnTo>
                    <a:pt x="744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5" y="259"/>
                  </a:lnTo>
                  <a:lnTo>
                    <a:pt x="103" y="337"/>
                  </a:lnTo>
                  <a:lnTo>
                    <a:pt x="51" y="450"/>
                  </a:lnTo>
                  <a:lnTo>
                    <a:pt x="51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1" y="281"/>
                  </a:lnTo>
                  <a:lnTo>
                    <a:pt x="114" y="180"/>
                  </a:lnTo>
                  <a:lnTo>
                    <a:pt x="196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6518" y="4656"/>
              <a:ext cx="466" cy="1101"/>
            </a:xfrm>
            <a:custGeom>
              <a:avLst/>
              <a:gdLst/>
              <a:ahLst/>
              <a:cxnLst>
                <a:cxn ang="0">
                  <a:pos x="269" y="382"/>
                </a:cxn>
                <a:cxn ang="0">
                  <a:pos x="331" y="427"/>
                </a:cxn>
                <a:cxn ang="0">
                  <a:pos x="362" y="506"/>
                </a:cxn>
                <a:cxn ang="0">
                  <a:pos x="352" y="551"/>
                </a:cxn>
                <a:cxn ang="0">
                  <a:pos x="342" y="596"/>
                </a:cxn>
                <a:cxn ang="0">
                  <a:pos x="290" y="719"/>
                </a:cxn>
                <a:cxn ang="0">
                  <a:pos x="249" y="832"/>
                </a:cxn>
                <a:cxn ang="0">
                  <a:pos x="218" y="955"/>
                </a:cxn>
                <a:cxn ang="0">
                  <a:pos x="207" y="1023"/>
                </a:cxn>
                <a:cxn ang="0">
                  <a:pos x="228" y="1056"/>
                </a:cxn>
                <a:cxn ang="0">
                  <a:pos x="311" y="1034"/>
                </a:cxn>
                <a:cxn ang="0">
                  <a:pos x="414" y="854"/>
                </a:cxn>
                <a:cxn ang="0">
                  <a:pos x="456" y="832"/>
                </a:cxn>
                <a:cxn ang="0">
                  <a:pos x="466" y="854"/>
                </a:cxn>
                <a:cxn ang="0">
                  <a:pos x="393" y="1023"/>
                </a:cxn>
                <a:cxn ang="0">
                  <a:pos x="249" y="1101"/>
                </a:cxn>
                <a:cxn ang="0">
                  <a:pos x="166" y="1079"/>
                </a:cxn>
                <a:cxn ang="0">
                  <a:pos x="114" y="1011"/>
                </a:cxn>
                <a:cxn ang="0">
                  <a:pos x="104" y="933"/>
                </a:cxn>
                <a:cxn ang="0">
                  <a:pos x="125" y="899"/>
                </a:cxn>
                <a:cxn ang="0">
                  <a:pos x="238" y="596"/>
                </a:cxn>
                <a:cxn ang="0">
                  <a:pos x="269" y="506"/>
                </a:cxn>
                <a:cxn ang="0">
                  <a:pos x="259" y="427"/>
                </a:cxn>
                <a:cxn ang="0">
                  <a:pos x="228" y="416"/>
                </a:cxn>
                <a:cxn ang="0">
                  <a:pos x="114" y="506"/>
                </a:cxn>
                <a:cxn ang="0">
                  <a:pos x="42" y="641"/>
                </a:cxn>
                <a:cxn ang="0">
                  <a:pos x="0" y="629"/>
                </a:cxn>
                <a:cxn ang="0">
                  <a:pos x="31" y="517"/>
                </a:cxn>
                <a:cxn ang="0">
                  <a:pos x="135" y="393"/>
                </a:cxn>
                <a:cxn ang="0">
                  <a:pos x="362" y="0"/>
                </a:cxn>
                <a:cxn ang="0">
                  <a:pos x="414" y="34"/>
                </a:cxn>
                <a:cxn ang="0">
                  <a:pos x="424" y="68"/>
                </a:cxn>
                <a:cxn ang="0">
                  <a:pos x="373" y="146"/>
                </a:cxn>
                <a:cxn ang="0">
                  <a:pos x="311" y="146"/>
                </a:cxn>
                <a:cxn ang="0">
                  <a:pos x="280" y="113"/>
                </a:cxn>
                <a:cxn ang="0">
                  <a:pos x="300" y="23"/>
                </a:cxn>
              </a:cxnLst>
              <a:rect l="0" t="0" r="r" b="b"/>
              <a:pathLst>
                <a:path w="466" h="1101">
                  <a:moveTo>
                    <a:pt x="218" y="371"/>
                  </a:moveTo>
                  <a:lnTo>
                    <a:pt x="269" y="382"/>
                  </a:lnTo>
                  <a:lnTo>
                    <a:pt x="300" y="393"/>
                  </a:lnTo>
                  <a:lnTo>
                    <a:pt x="331" y="427"/>
                  </a:lnTo>
                  <a:lnTo>
                    <a:pt x="352" y="461"/>
                  </a:lnTo>
                  <a:lnTo>
                    <a:pt x="362" y="506"/>
                  </a:lnTo>
                  <a:lnTo>
                    <a:pt x="362" y="528"/>
                  </a:lnTo>
                  <a:lnTo>
                    <a:pt x="352" y="551"/>
                  </a:lnTo>
                  <a:lnTo>
                    <a:pt x="352" y="562"/>
                  </a:lnTo>
                  <a:lnTo>
                    <a:pt x="342" y="596"/>
                  </a:lnTo>
                  <a:lnTo>
                    <a:pt x="311" y="652"/>
                  </a:lnTo>
                  <a:lnTo>
                    <a:pt x="290" y="719"/>
                  </a:lnTo>
                  <a:lnTo>
                    <a:pt x="280" y="764"/>
                  </a:lnTo>
                  <a:lnTo>
                    <a:pt x="249" y="832"/>
                  </a:lnTo>
                  <a:lnTo>
                    <a:pt x="228" y="899"/>
                  </a:lnTo>
                  <a:lnTo>
                    <a:pt x="218" y="955"/>
                  </a:lnTo>
                  <a:lnTo>
                    <a:pt x="207" y="1000"/>
                  </a:lnTo>
                  <a:lnTo>
                    <a:pt x="207" y="1023"/>
                  </a:lnTo>
                  <a:lnTo>
                    <a:pt x="218" y="1045"/>
                  </a:lnTo>
                  <a:lnTo>
                    <a:pt x="228" y="1056"/>
                  </a:lnTo>
                  <a:lnTo>
                    <a:pt x="249" y="1056"/>
                  </a:lnTo>
                  <a:lnTo>
                    <a:pt x="311" y="1034"/>
                  </a:lnTo>
                  <a:lnTo>
                    <a:pt x="373" y="966"/>
                  </a:lnTo>
                  <a:lnTo>
                    <a:pt x="414" y="854"/>
                  </a:lnTo>
                  <a:lnTo>
                    <a:pt x="435" y="832"/>
                  </a:lnTo>
                  <a:lnTo>
                    <a:pt x="456" y="832"/>
                  </a:lnTo>
                  <a:lnTo>
                    <a:pt x="466" y="843"/>
                  </a:lnTo>
                  <a:lnTo>
                    <a:pt x="466" y="854"/>
                  </a:lnTo>
                  <a:lnTo>
                    <a:pt x="435" y="955"/>
                  </a:lnTo>
                  <a:lnTo>
                    <a:pt x="393" y="1023"/>
                  </a:lnTo>
                  <a:lnTo>
                    <a:pt x="331" y="1079"/>
                  </a:lnTo>
                  <a:lnTo>
                    <a:pt x="249" y="1101"/>
                  </a:lnTo>
                  <a:lnTo>
                    <a:pt x="197" y="1090"/>
                  </a:lnTo>
                  <a:lnTo>
                    <a:pt x="166" y="1079"/>
                  </a:lnTo>
                  <a:lnTo>
                    <a:pt x="135" y="1045"/>
                  </a:lnTo>
                  <a:lnTo>
                    <a:pt x="114" y="1011"/>
                  </a:lnTo>
                  <a:lnTo>
                    <a:pt x="104" y="966"/>
                  </a:lnTo>
                  <a:lnTo>
                    <a:pt x="104" y="933"/>
                  </a:lnTo>
                  <a:lnTo>
                    <a:pt x="114" y="899"/>
                  </a:lnTo>
                  <a:lnTo>
                    <a:pt x="125" y="899"/>
                  </a:lnTo>
                  <a:lnTo>
                    <a:pt x="218" y="641"/>
                  </a:lnTo>
                  <a:lnTo>
                    <a:pt x="238" y="596"/>
                  </a:lnTo>
                  <a:lnTo>
                    <a:pt x="259" y="528"/>
                  </a:lnTo>
                  <a:lnTo>
                    <a:pt x="269" y="506"/>
                  </a:lnTo>
                  <a:lnTo>
                    <a:pt x="269" y="450"/>
                  </a:lnTo>
                  <a:lnTo>
                    <a:pt x="259" y="427"/>
                  </a:lnTo>
                  <a:lnTo>
                    <a:pt x="238" y="416"/>
                  </a:lnTo>
                  <a:lnTo>
                    <a:pt x="228" y="416"/>
                  </a:lnTo>
                  <a:lnTo>
                    <a:pt x="166" y="438"/>
                  </a:lnTo>
                  <a:lnTo>
                    <a:pt x="114" y="506"/>
                  </a:lnTo>
                  <a:lnTo>
                    <a:pt x="62" y="618"/>
                  </a:lnTo>
                  <a:lnTo>
                    <a:pt x="42" y="641"/>
                  </a:lnTo>
                  <a:lnTo>
                    <a:pt x="11" y="641"/>
                  </a:lnTo>
                  <a:lnTo>
                    <a:pt x="0" y="629"/>
                  </a:lnTo>
                  <a:lnTo>
                    <a:pt x="0" y="618"/>
                  </a:lnTo>
                  <a:lnTo>
                    <a:pt x="31" y="517"/>
                  </a:lnTo>
                  <a:lnTo>
                    <a:pt x="73" y="450"/>
                  </a:lnTo>
                  <a:lnTo>
                    <a:pt x="135" y="393"/>
                  </a:lnTo>
                  <a:lnTo>
                    <a:pt x="218" y="371"/>
                  </a:lnTo>
                  <a:close/>
                  <a:moveTo>
                    <a:pt x="362" y="0"/>
                  </a:moveTo>
                  <a:lnTo>
                    <a:pt x="383" y="0"/>
                  </a:lnTo>
                  <a:lnTo>
                    <a:pt x="414" y="34"/>
                  </a:lnTo>
                  <a:lnTo>
                    <a:pt x="424" y="56"/>
                  </a:lnTo>
                  <a:lnTo>
                    <a:pt x="424" y="68"/>
                  </a:lnTo>
                  <a:lnTo>
                    <a:pt x="414" y="101"/>
                  </a:lnTo>
                  <a:lnTo>
                    <a:pt x="373" y="146"/>
                  </a:lnTo>
                  <a:lnTo>
                    <a:pt x="342" y="157"/>
                  </a:lnTo>
                  <a:lnTo>
                    <a:pt x="311" y="146"/>
                  </a:lnTo>
                  <a:lnTo>
                    <a:pt x="290" y="135"/>
                  </a:lnTo>
                  <a:lnTo>
                    <a:pt x="280" y="113"/>
                  </a:lnTo>
                  <a:lnTo>
                    <a:pt x="280" y="90"/>
                  </a:lnTo>
                  <a:lnTo>
                    <a:pt x="300" y="23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7749" y="4049"/>
              <a:ext cx="1427" cy="1551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4" y="0"/>
                </a:cxn>
                <a:cxn ang="0">
                  <a:pos x="745" y="23"/>
                </a:cxn>
                <a:cxn ang="0">
                  <a:pos x="755" y="34"/>
                </a:cxn>
                <a:cxn ang="0">
                  <a:pos x="755" y="731"/>
                </a:cxn>
                <a:cxn ang="0">
                  <a:pos x="1396" y="731"/>
                </a:cxn>
                <a:cxn ang="0">
                  <a:pos x="1407" y="742"/>
                </a:cxn>
                <a:cxn ang="0">
                  <a:pos x="1427" y="753"/>
                </a:cxn>
                <a:cxn ang="0">
                  <a:pos x="1427" y="798"/>
                </a:cxn>
                <a:cxn ang="0">
                  <a:pos x="1407" y="809"/>
                </a:cxn>
                <a:cxn ang="0">
                  <a:pos x="1396" y="821"/>
                </a:cxn>
                <a:cxn ang="0">
                  <a:pos x="755" y="821"/>
                </a:cxn>
                <a:cxn ang="0">
                  <a:pos x="755" y="1517"/>
                </a:cxn>
                <a:cxn ang="0">
                  <a:pos x="745" y="1528"/>
                </a:cxn>
                <a:cxn ang="0">
                  <a:pos x="734" y="1551"/>
                </a:cxn>
                <a:cxn ang="0">
                  <a:pos x="693" y="1551"/>
                </a:cxn>
                <a:cxn ang="0">
                  <a:pos x="683" y="1528"/>
                </a:cxn>
                <a:cxn ang="0">
                  <a:pos x="672" y="1517"/>
                </a:cxn>
                <a:cxn ang="0">
                  <a:pos x="672" y="821"/>
                </a:cxn>
                <a:cxn ang="0">
                  <a:pos x="31" y="821"/>
                </a:cxn>
                <a:cxn ang="0">
                  <a:pos x="21" y="809"/>
                </a:cxn>
                <a:cxn ang="0">
                  <a:pos x="0" y="798"/>
                </a:cxn>
                <a:cxn ang="0">
                  <a:pos x="0" y="753"/>
                </a:cxn>
                <a:cxn ang="0">
                  <a:pos x="21" y="742"/>
                </a:cxn>
                <a:cxn ang="0">
                  <a:pos x="31" y="731"/>
                </a:cxn>
                <a:cxn ang="0">
                  <a:pos x="672" y="731"/>
                </a:cxn>
                <a:cxn ang="0">
                  <a:pos x="672" y="34"/>
                </a:cxn>
                <a:cxn ang="0">
                  <a:pos x="683" y="23"/>
                </a:cxn>
                <a:cxn ang="0">
                  <a:pos x="693" y="0"/>
                </a:cxn>
              </a:cxnLst>
              <a:rect l="0" t="0" r="r" b="b"/>
              <a:pathLst>
                <a:path w="1427" h="1551">
                  <a:moveTo>
                    <a:pt x="693" y="0"/>
                  </a:moveTo>
                  <a:lnTo>
                    <a:pt x="734" y="0"/>
                  </a:lnTo>
                  <a:lnTo>
                    <a:pt x="745" y="23"/>
                  </a:lnTo>
                  <a:lnTo>
                    <a:pt x="755" y="34"/>
                  </a:lnTo>
                  <a:lnTo>
                    <a:pt x="755" y="731"/>
                  </a:lnTo>
                  <a:lnTo>
                    <a:pt x="1396" y="731"/>
                  </a:lnTo>
                  <a:lnTo>
                    <a:pt x="1407" y="742"/>
                  </a:lnTo>
                  <a:lnTo>
                    <a:pt x="1427" y="753"/>
                  </a:lnTo>
                  <a:lnTo>
                    <a:pt x="1427" y="798"/>
                  </a:lnTo>
                  <a:lnTo>
                    <a:pt x="1407" y="809"/>
                  </a:lnTo>
                  <a:lnTo>
                    <a:pt x="1396" y="821"/>
                  </a:lnTo>
                  <a:lnTo>
                    <a:pt x="755" y="821"/>
                  </a:lnTo>
                  <a:lnTo>
                    <a:pt x="755" y="1517"/>
                  </a:lnTo>
                  <a:lnTo>
                    <a:pt x="745" y="1528"/>
                  </a:lnTo>
                  <a:lnTo>
                    <a:pt x="734" y="1551"/>
                  </a:lnTo>
                  <a:lnTo>
                    <a:pt x="693" y="1551"/>
                  </a:lnTo>
                  <a:lnTo>
                    <a:pt x="683" y="1528"/>
                  </a:lnTo>
                  <a:lnTo>
                    <a:pt x="672" y="1517"/>
                  </a:lnTo>
                  <a:lnTo>
                    <a:pt x="672" y="821"/>
                  </a:lnTo>
                  <a:lnTo>
                    <a:pt x="31" y="821"/>
                  </a:lnTo>
                  <a:lnTo>
                    <a:pt x="21" y="809"/>
                  </a:lnTo>
                  <a:lnTo>
                    <a:pt x="0" y="798"/>
                  </a:lnTo>
                  <a:lnTo>
                    <a:pt x="0" y="753"/>
                  </a:lnTo>
                  <a:lnTo>
                    <a:pt x="21" y="742"/>
                  </a:lnTo>
                  <a:lnTo>
                    <a:pt x="31" y="731"/>
                  </a:lnTo>
                  <a:lnTo>
                    <a:pt x="672" y="731"/>
                  </a:lnTo>
                  <a:lnTo>
                    <a:pt x="672" y="34"/>
                  </a:lnTo>
                  <a:lnTo>
                    <a:pt x="683" y="23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9807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4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6" y="45"/>
                </a:cxn>
                <a:cxn ang="0">
                  <a:pos x="107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1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1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5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5" y="573"/>
                </a:cxn>
                <a:cxn ang="0">
                  <a:pos x="704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1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4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6" y="45"/>
                  </a:lnTo>
                  <a:lnTo>
                    <a:pt x="107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1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1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5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5" y="573"/>
                  </a:lnTo>
                  <a:lnTo>
                    <a:pt x="704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1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1079" y="3645"/>
              <a:ext cx="383" cy="854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21" y="0"/>
                </a:cxn>
                <a:cxn ang="0">
                  <a:pos x="342" y="11"/>
                </a:cxn>
                <a:cxn ang="0">
                  <a:pos x="383" y="56"/>
                </a:cxn>
                <a:cxn ang="0">
                  <a:pos x="383" y="124"/>
                </a:cxn>
                <a:cxn ang="0">
                  <a:pos x="373" y="146"/>
                </a:cxn>
                <a:cxn ang="0">
                  <a:pos x="83" y="820"/>
                </a:cxn>
                <a:cxn ang="0">
                  <a:pos x="73" y="843"/>
                </a:cxn>
                <a:cxn ang="0">
                  <a:pos x="73" y="854"/>
                </a:cxn>
                <a:cxn ang="0">
                  <a:pos x="31" y="854"/>
                </a:cxn>
                <a:cxn ang="0">
                  <a:pos x="0" y="820"/>
                </a:cxn>
                <a:cxn ang="0">
                  <a:pos x="0" y="798"/>
                </a:cxn>
                <a:cxn ang="0">
                  <a:pos x="11" y="786"/>
                </a:cxn>
                <a:cxn ang="0">
                  <a:pos x="207" y="79"/>
                </a:cxn>
                <a:cxn ang="0">
                  <a:pos x="218" y="67"/>
                </a:cxn>
                <a:cxn ang="0">
                  <a:pos x="238" y="22"/>
                </a:cxn>
                <a:cxn ang="0">
                  <a:pos x="259" y="11"/>
                </a:cxn>
                <a:cxn ang="0">
                  <a:pos x="290" y="0"/>
                </a:cxn>
              </a:cxnLst>
              <a:rect l="0" t="0" r="r" b="b"/>
              <a:pathLst>
                <a:path w="383" h="854">
                  <a:moveTo>
                    <a:pt x="290" y="0"/>
                  </a:moveTo>
                  <a:lnTo>
                    <a:pt x="321" y="0"/>
                  </a:lnTo>
                  <a:lnTo>
                    <a:pt x="342" y="11"/>
                  </a:lnTo>
                  <a:lnTo>
                    <a:pt x="383" y="56"/>
                  </a:lnTo>
                  <a:lnTo>
                    <a:pt x="383" y="124"/>
                  </a:lnTo>
                  <a:lnTo>
                    <a:pt x="373" y="146"/>
                  </a:lnTo>
                  <a:lnTo>
                    <a:pt x="83" y="820"/>
                  </a:lnTo>
                  <a:lnTo>
                    <a:pt x="73" y="843"/>
                  </a:lnTo>
                  <a:lnTo>
                    <a:pt x="73" y="854"/>
                  </a:lnTo>
                  <a:lnTo>
                    <a:pt x="31" y="854"/>
                  </a:lnTo>
                  <a:lnTo>
                    <a:pt x="0" y="820"/>
                  </a:lnTo>
                  <a:lnTo>
                    <a:pt x="0" y="798"/>
                  </a:lnTo>
                  <a:lnTo>
                    <a:pt x="11" y="786"/>
                  </a:lnTo>
                  <a:lnTo>
                    <a:pt x="207" y="79"/>
                  </a:lnTo>
                  <a:lnTo>
                    <a:pt x="218" y="67"/>
                  </a:lnTo>
                  <a:lnTo>
                    <a:pt x="238" y="22"/>
                  </a:lnTo>
                  <a:lnTo>
                    <a:pt x="259" y="11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1721" y="3667"/>
              <a:ext cx="496" cy="23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1" y="23"/>
                </a:cxn>
                <a:cxn ang="0">
                  <a:pos x="113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1" y="439"/>
                </a:cxn>
                <a:cxn ang="0">
                  <a:pos x="424" y="630"/>
                </a:cxn>
                <a:cxn ang="0">
                  <a:pos x="465" y="832"/>
                </a:cxn>
                <a:cxn ang="0">
                  <a:pos x="486" y="1000"/>
                </a:cxn>
                <a:cxn ang="0">
                  <a:pos x="496" y="1158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4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3" y="2247"/>
                </a:cxn>
                <a:cxn ang="0">
                  <a:pos x="51" y="2304"/>
                </a:cxn>
                <a:cxn ang="0">
                  <a:pos x="20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0" y="0"/>
                </a:cxn>
              </a:cxnLst>
              <a:rect l="0" t="0" r="r" b="b"/>
              <a:pathLst>
                <a:path w="496" h="2326">
                  <a:moveTo>
                    <a:pt x="20" y="0"/>
                  </a:moveTo>
                  <a:lnTo>
                    <a:pt x="51" y="23"/>
                  </a:lnTo>
                  <a:lnTo>
                    <a:pt x="113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1" y="439"/>
                  </a:lnTo>
                  <a:lnTo>
                    <a:pt x="424" y="630"/>
                  </a:lnTo>
                  <a:lnTo>
                    <a:pt x="465" y="832"/>
                  </a:lnTo>
                  <a:lnTo>
                    <a:pt x="486" y="1000"/>
                  </a:lnTo>
                  <a:lnTo>
                    <a:pt x="496" y="1158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4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3" y="2247"/>
                  </a:lnTo>
                  <a:lnTo>
                    <a:pt x="51" y="2304"/>
                  </a:lnTo>
                  <a:lnTo>
                    <a:pt x="20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13127" y="4555"/>
              <a:ext cx="1438" cy="539"/>
            </a:xfrm>
            <a:custGeom>
              <a:avLst/>
              <a:gdLst/>
              <a:ahLst/>
              <a:cxnLst>
                <a:cxn ang="0">
                  <a:pos x="52" y="449"/>
                </a:cxn>
                <a:cxn ang="0">
                  <a:pos x="1407" y="449"/>
                </a:cxn>
                <a:cxn ang="0">
                  <a:pos x="1417" y="461"/>
                </a:cxn>
                <a:cxn ang="0">
                  <a:pos x="1438" y="472"/>
                </a:cxn>
                <a:cxn ang="0">
                  <a:pos x="1438" y="517"/>
                </a:cxn>
                <a:cxn ang="0">
                  <a:pos x="1417" y="528"/>
                </a:cxn>
                <a:cxn ang="0">
                  <a:pos x="1407" y="539"/>
                </a:cxn>
                <a:cxn ang="0">
                  <a:pos x="52" y="539"/>
                </a:cxn>
                <a:cxn ang="0">
                  <a:pos x="42" y="528"/>
                </a:cxn>
                <a:cxn ang="0">
                  <a:pos x="21" y="517"/>
                </a:cxn>
                <a:cxn ang="0">
                  <a:pos x="21" y="472"/>
                </a:cxn>
                <a:cxn ang="0">
                  <a:pos x="42" y="461"/>
                </a:cxn>
                <a:cxn ang="0">
                  <a:pos x="52" y="449"/>
                </a:cxn>
                <a:cxn ang="0">
                  <a:pos x="31" y="0"/>
                </a:cxn>
                <a:cxn ang="0">
                  <a:pos x="1396" y="0"/>
                </a:cxn>
                <a:cxn ang="0">
                  <a:pos x="1407" y="11"/>
                </a:cxn>
                <a:cxn ang="0">
                  <a:pos x="1428" y="23"/>
                </a:cxn>
                <a:cxn ang="0">
                  <a:pos x="1428" y="67"/>
                </a:cxn>
                <a:cxn ang="0">
                  <a:pos x="1407" y="79"/>
                </a:cxn>
                <a:cxn ang="0">
                  <a:pos x="1396" y="90"/>
                </a:cxn>
                <a:cxn ang="0">
                  <a:pos x="31" y="90"/>
                </a:cxn>
                <a:cxn ang="0">
                  <a:pos x="21" y="79"/>
                </a:cxn>
                <a:cxn ang="0">
                  <a:pos x="0" y="67"/>
                </a:cxn>
                <a:cxn ang="0">
                  <a:pos x="0" y="23"/>
                </a:cxn>
                <a:cxn ang="0">
                  <a:pos x="21" y="11"/>
                </a:cxn>
                <a:cxn ang="0">
                  <a:pos x="31" y="0"/>
                </a:cxn>
              </a:cxnLst>
              <a:rect l="0" t="0" r="r" b="b"/>
              <a:pathLst>
                <a:path w="1438" h="539">
                  <a:moveTo>
                    <a:pt x="52" y="449"/>
                  </a:moveTo>
                  <a:lnTo>
                    <a:pt x="1407" y="449"/>
                  </a:lnTo>
                  <a:lnTo>
                    <a:pt x="1417" y="461"/>
                  </a:lnTo>
                  <a:lnTo>
                    <a:pt x="1438" y="472"/>
                  </a:lnTo>
                  <a:lnTo>
                    <a:pt x="1438" y="517"/>
                  </a:lnTo>
                  <a:lnTo>
                    <a:pt x="1417" y="528"/>
                  </a:lnTo>
                  <a:lnTo>
                    <a:pt x="1407" y="539"/>
                  </a:lnTo>
                  <a:lnTo>
                    <a:pt x="52" y="539"/>
                  </a:lnTo>
                  <a:lnTo>
                    <a:pt x="42" y="528"/>
                  </a:lnTo>
                  <a:lnTo>
                    <a:pt x="21" y="517"/>
                  </a:lnTo>
                  <a:lnTo>
                    <a:pt x="21" y="472"/>
                  </a:lnTo>
                  <a:lnTo>
                    <a:pt x="42" y="461"/>
                  </a:lnTo>
                  <a:lnTo>
                    <a:pt x="52" y="449"/>
                  </a:lnTo>
                  <a:close/>
                  <a:moveTo>
                    <a:pt x="31" y="0"/>
                  </a:moveTo>
                  <a:lnTo>
                    <a:pt x="1396" y="0"/>
                  </a:lnTo>
                  <a:lnTo>
                    <a:pt x="1407" y="11"/>
                  </a:lnTo>
                  <a:lnTo>
                    <a:pt x="1428" y="23"/>
                  </a:lnTo>
                  <a:lnTo>
                    <a:pt x="1428" y="67"/>
                  </a:lnTo>
                  <a:lnTo>
                    <a:pt x="1407" y="79"/>
                  </a:lnTo>
                  <a:lnTo>
                    <a:pt x="1396" y="90"/>
                  </a:lnTo>
                  <a:lnTo>
                    <a:pt x="31" y="90"/>
                  </a:lnTo>
                  <a:lnTo>
                    <a:pt x="21" y="79"/>
                  </a:lnTo>
                  <a:lnTo>
                    <a:pt x="0" y="67"/>
                  </a:lnTo>
                  <a:lnTo>
                    <a:pt x="0" y="23"/>
                  </a:lnTo>
                  <a:lnTo>
                    <a:pt x="21" y="1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15310" y="4387"/>
              <a:ext cx="1272" cy="1067"/>
            </a:xfrm>
            <a:custGeom>
              <a:avLst/>
              <a:gdLst/>
              <a:ahLst/>
              <a:cxnLst>
                <a:cxn ang="0">
                  <a:pos x="1210" y="11"/>
                </a:cxn>
                <a:cxn ang="0">
                  <a:pos x="1251" y="56"/>
                </a:cxn>
                <a:cxn ang="0">
                  <a:pos x="1272" y="157"/>
                </a:cxn>
                <a:cxn ang="0">
                  <a:pos x="1251" y="280"/>
                </a:cxn>
                <a:cxn ang="0">
                  <a:pos x="1199" y="539"/>
                </a:cxn>
                <a:cxn ang="0">
                  <a:pos x="1127" y="752"/>
                </a:cxn>
                <a:cxn ang="0">
                  <a:pos x="992" y="977"/>
                </a:cxn>
                <a:cxn ang="0">
                  <a:pos x="786" y="1067"/>
                </a:cxn>
                <a:cxn ang="0">
                  <a:pos x="620" y="999"/>
                </a:cxn>
                <a:cxn ang="0">
                  <a:pos x="548" y="820"/>
                </a:cxn>
                <a:cxn ang="0">
                  <a:pos x="413" y="999"/>
                </a:cxn>
                <a:cxn ang="0">
                  <a:pos x="217" y="1067"/>
                </a:cxn>
                <a:cxn ang="0">
                  <a:pos x="72" y="988"/>
                </a:cxn>
                <a:cxn ang="0">
                  <a:pos x="10" y="820"/>
                </a:cxn>
                <a:cxn ang="0">
                  <a:pos x="10" y="561"/>
                </a:cxn>
                <a:cxn ang="0">
                  <a:pos x="113" y="224"/>
                </a:cxn>
                <a:cxn ang="0">
                  <a:pos x="196" y="56"/>
                </a:cxn>
                <a:cxn ang="0">
                  <a:pos x="217" y="22"/>
                </a:cxn>
                <a:cxn ang="0">
                  <a:pos x="258" y="33"/>
                </a:cxn>
                <a:cxn ang="0">
                  <a:pos x="279" y="67"/>
                </a:cxn>
                <a:cxn ang="0">
                  <a:pos x="227" y="168"/>
                </a:cxn>
                <a:cxn ang="0">
                  <a:pos x="113" y="359"/>
                </a:cxn>
                <a:cxn ang="0">
                  <a:pos x="62" y="629"/>
                </a:cxn>
                <a:cxn ang="0">
                  <a:pos x="124" y="842"/>
                </a:cxn>
                <a:cxn ang="0">
                  <a:pos x="248" y="898"/>
                </a:cxn>
                <a:cxn ang="0">
                  <a:pos x="413" y="831"/>
                </a:cxn>
                <a:cxn ang="0">
                  <a:pos x="537" y="685"/>
                </a:cxn>
                <a:cxn ang="0">
                  <a:pos x="568" y="483"/>
                </a:cxn>
                <a:cxn ang="0">
                  <a:pos x="599" y="382"/>
                </a:cxn>
                <a:cxn ang="0">
                  <a:pos x="672" y="359"/>
                </a:cxn>
                <a:cxn ang="0">
                  <a:pos x="692" y="393"/>
                </a:cxn>
                <a:cxn ang="0">
                  <a:pos x="682" y="505"/>
                </a:cxn>
                <a:cxn ang="0">
                  <a:pos x="641" y="763"/>
                </a:cxn>
                <a:cxn ang="0">
                  <a:pos x="744" y="876"/>
                </a:cxn>
                <a:cxn ang="0">
                  <a:pos x="920" y="865"/>
                </a:cxn>
                <a:cxn ang="0">
                  <a:pos x="1075" y="707"/>
                </a:cxn>
                <a:cxn ang="0">
                  <a:pos x="1168" y="471"/>
                </a:cxn>
                <a:cxn ang="0">
                  <a:pos x="1168" y="292"/>
                </a:cxn>
                <a:cxn ang="0">
                  <a:pos x="1106" y="179"/>
                </a:cxn>
                <a:cxn ang="0">
                  <a:pos x="1075" y="112"/>
                </a:cxn>
                <a:cxn ang="0">
                  <a:pos x="1127" y="22"/>
                </a:cxn>
              </a:cxnLst>
              <a:rect l="0" t="0" r="r" b="b"/>
              <a:pathLst>
                <a:path w="1272" h="1067">
                  <a:moveTo>
                    <a:pt x="1189" y="0"/>
                  </a:moveTo>
                  <a:lnTo>
                    <a:pt x="1210" y="11"/>
                  </a:lnTo>
                  <a:lnTo>
                    <a:pt x="1241" y="22"/>
                  </a:lnTo>
                  <a:lnTo>
                    <a:pt x="1251" y="56"/>
                  </a:lnTo>
                  <a:lnTo>
                    <a:pt x="1272" y="101"/>
                  </a:lnTo>
                  <a:lnTo>
                    <a:pt x="1272" y="157"/>
                  </a:lnTo>
                  <a:lnTo>
                    <a:pt x="1261" y="179"/>
                  </a:lnTo>
                  <a:lnTo>
                    <a:pt x="1251" y="280"/>
                  </a:lnTo>
                  <a:lnTo>
                    <a:pt x="1230" y="415"/>
                  </a:lnTo>
                  <a:lnTo>
                    <a:pt x="1199" y="539"/>
                  </a:lnTo>
                  <a:lnTo>
                    <a:pt x="1158" y="662"/>
                  </a:lnTo>
                  <a:lnTo>
                    <a:pt x="1127" y="752"/>
                  </a:lnTo>
                  <a:lnTo>
                    <a:pt x="1065" y="876"/>
                  </a:lnTo>
                  <a:lnTo>
                    <a:pt x="992" y="977"/>
                  </a:lnTo>
                  <a:lnTo>
                    <a:pt x="899" y="1044"/>
                  </a:lnTo>
                  <a:lnTo>
                    <a:pt x="786" y="1067"/>
                  </a:lnTo>
                  <a:lnTo>
                    <a:pt x="692" y="1044"/>
                  </a:lnTo>
                  <a:lnTo>
                    <a:pt x="620" y="999"/>
                  </a:lnTo>
                  <a:lnTo>
                    <a:pt x="579" y="921"/>
                  </a:lnTo>
                  <a:lnTo>
                    <a:pt x="548" y="820"/>
                  </a:lnTo>
                  <a:lnTo>
                    <a:pt x="486" y="921"/>
                  </a:lnTo>
                  <a:lnTo>
                    <a:pt x="413" y="999"/>
                  </a:lnTo>
                  <a:lnTo>
                    <a:pt x="320" y="1044"/>
                  </a:lnTo>
                  <a:lnTo>
                    <a:pt x="217" y="1067"/>
                  </a:lnTo>
                  <a:lnTo>
                    <a:pt x="134" y="1044"/>
                  </a:lnTo>
                  <a:lnTo>
                    <a:pt x="72" y="988"/>
                  </a:lnTo>
                  <a:lnTo>
                    <a:pt x="31" y="921"/>
                  </a:lnTo>
                  <a:lnTo>
                    <a:pt x="10" y="820"/>
                  </a:lnTo>
                  <a:lnTo>
                    <a:pt x="0" y="730"/>
                  </a:lnTo>
                  <a:lnTo>
                    <a:pt x="10" y="561"/>
                  </a:lnTo>
                  <a:lnTo>
                    <a:pt x="51" y="393"/>
                  </a:lnTo>
                  <a:lnTo>
                    <a:pt x="113" y="224"/>
                  </a:lnTo>
                  <a:lnTo>
                    <a:pt x="186" y="78"/>
                  </a:lnTo>
                  <a:lnTo>
                    <a:pt x="196" y="56"/>
                  </a:lnTo>
                  <a:lnTo>
                    <a:pt x="206" y="44"/>
                  </a:lnTo>
                  <a:lnTo>
                    <a:pt x="217" y="22"/>
                  </a:lnTo>
                  <a:lnTo>
                    <a:pt x="237" y="22"/>
                  </a:lnTo>
                  <a:lnTo>
                    <a:pt x="258" y="33"/>
                  </a:lnTo>
                  <a:lnTo>
                    <a:pt x="268" y="44"/>
                  </a:lnTo>
                  <a:lnTo>
                    <a:pt x="279" y="67"/>
                  </a:lnTo>
                  <a:lnTo>
                    <a:pt x="258" y="101"/>
                  </a:lnTo>
                  <a:lnTo>
                    <a:pt x="227" y="168"/>
                  </a:lnTo>
                  <a:lnTo>
                    <a:pt x="165" y="247"/>
                  </a:lnTo>
                  <a:lnTo>
                    <a:pt x="113" y="359"/>
                  </a:lnTo>
                  <a:lnTo>
                    <a:pt x="82" y="483"/>
                  </a:lnTo>
                  <a:lnTo>
                    <a:pt x="62" y="629"/>
                  </a:lnTo>
                  <a:lnTo>
                    <a:pt x="82" y="786"/>
                  </a:lnTo>
                  <a:lnTo>
                    <a:pt x="124" y="842"/>
                  </a:lnTo>
                  <a:lnTo>
                    <a:pt x="175" y="887"/>
                  </a:lnTo>
                  <a:lnTo>
                    <a:pt x="248" y="898"/>
                  </a:lnTo>
                  <a:lnTo>
                    <a:pt x="341" y="876"/>
                  </a:lnTo>
                  <a:lnTo>
                    <a:pt x="413" y="831"/>
                  </a:lnTo>
                  <a:lnTo>
                    <a:pt x="475" y="763"/>
                  </a:lnTo>
                  <a:lnTo>
                    <a:pt x="537" y="685"/>
                  </a:lnTo>
                  <a:lnTo>
                    <a:pt x="548" y="584"/>
                  </a:lnTo>
                  <a:lnTo>
                    <a:pt x="568" y="483"/>
                  </a:lnTo>
                  <a:lnTo>
                    <a:pt x="589" y="404"/>
                  </a:lnTo>
                  <a:lnTo>
                    <a:pt x="599" y="382"/>
                  </a:lnTo>
                  <a:lnTo>
                    <a:pt x="620" y="359"/>
                  </a:lnTo>
                  <a:lnTo>
                    <a:pt x="672" y="359"/>
                  </a:lnTo>
                  <a:lnTo>
                    <a:pt x="682" y="370"/>
                  </a:lnTo>
                  <a:lnTo>
                    <a:pt x="692" y="393"/>
                  </a:lnTo>
                  <a:lnTo>
                    <a:pt x="692" y="415"/>
                  </a:lnTo>
                  <a:lnTo>
                    <a:pt x="682" y="505"/>
                  </a:lnTo>
                  <a:lnTo>
                    <a:pt x="620" y="685"/>
                  </a:lnTo>
                  <a:lnTo>
                    <a:pt x="641" y="763"/>
                  </a:lnTo>
                  <a:lnTo>
                    <a:pt x="682" y="831"/>
                  </a:lnTo>
                  <a:lnTo>
                    <a:pt x="744" y="876"/>
                  </a:lnTo>
                  <a:lnTo>
                    <a:pt x="827" y="887"/>
                  </a:lnTo>
                  <a:lnTo>
                    <a:pt x="920" y="865"/>
                  </a:lnTo>
                  <a:lnTo>
                    <a:pt x="1003" y="797"/>
                  </a:lnTo>
                  <a:lnTo>
                    <a:pt x="1075" y="707"/>
                  </a:lnTo>
                  <a:lnTo>
                    <a:pt x="1127" y="595"/>
                  </a:lnTo>
                  <a:lnTo>
                    <a:pt x="1168" y="471"/>
                  </a:lnTo>
                  <a:lnTo>
                    <a:pt x="1179" y="370"/>
                  </a:lnTo>
                  <a:lnTo>
                    <a:pt x="1168" y="292"/>
                  </a:lnTo>
                  <a:lnTo>
                    <a:pt x="1137" y="224"/>
                  </a:lnTo>
                  <a:lnTo>
                    <a:pt x="1106" y="179"/>
                  </a:lnTo>
                  <a:lnTo>
                    <a:pt x="1085" y="146"/>
                  </a:lnTo>
                  <a:lnTo>
                    <a:pt x="1075" y="112"/>
                  </a:lnTo>
                  <a:lnTo>
                    <a:pt x="1096" y="44"/>
                  </a:lnTo>
                  <a:lnTo>
                    <a:pt x="1127" y="2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16913" y="3667"/>
              <a:ext cx="496" cy="2315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7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5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4" y="1877"/>
                </a:cxn>
                <a:cxn ang="0">
                  <a:pos x="72" y="1686"/>
                </a:cxn>
                <a:cxn ang="0">
                  <a:pos x="20" y="1483"/>
                </a:cxn>
                <a:cxn ang="0">
                  <a:pos x="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1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4" y="23"/>
                </a:cxn>
                <a:cxn ang="0">
                  <a:pos x="475" y="0"/>
                </a:cxn>
              </a:cxnLst>
              <a:rect l="0" t="0" r="r" b="b"/>
              <a:pathLst>
                <a:path w="496" h="2315">
                  <a:moveTo>
                    <a:pt x="475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7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5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4" y="1877"/>
                  </a:lnTo>
                  <a:lnTo>
                    <a:pt x="72" y="1686"/>
                  </a:lnTo>
                  <a:lnTo>
                    <a:pt x="20" y="1483"/>
                  </a:lnTo>
                  <a:lnTo>
                    <a:pt x="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1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4" y="2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17564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5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5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18940" y="4409"/>
              <a:ext cx="248" cy="1449"/>
            </a:xfrm>
            <a:custGeom>
              <a:avLst/>
              <a:gdLst/>
              <a:ahLst/>
              <a:cxnLst>
                <a:cxn ang="0">
                  <a:pos x="134" y="753"/>
                </a:cxn>
                <a:cxn ang="0">
                  <a:pos x="186" y="775"/>
                </a:cxn>
                <a:cxn ang="0">
                  <a:pos x="227" y="820"/>
                </a:cxn>
                <a:cxn ang="0">
                  <a:pos x="238" y="876"/>
                </a:cxn>
                <a:cxn ang="0">
                  <a:pos x="248" y="944"/>
                </a:cxn>
                <a:cxn ang="0">
                  <a:pos x="248" y="989"/>
                </a:cxn>
                <a:cxn ang="0">
                  <a:pos x="227" y="1135"/>
                </a:cxn>
                <a:cxn ang="0">
                  <a:pos x="196" y="1270"/>
                </a:cxn>
                <a:cxn ang="0">
                  <a:pos x="144" y="1359"/>
                </a:cxn>
                <a:cxn ang="0">
                  <a:pos x="103" y="1427"/>
                </a:cxn>
                <a:cxn ang="0">
                  <a:pos x="72" y="1449"/>
                </a:cxn>
                <a:cxn ang="0">
                  <a:pos x="51" y="1427"/>
                </a:cxn>
                <a:cxn ang="0">
                  <a:pos x="51" y="1404"/>
                </a:cxn>
                <a:cxn ang="0">
                  <a:pos x="62" y="1393"/>
                </a:cxn>
                <a:cxn ang="0">
                  <a:pos x="144" y="1270"/>
                </a:cxn>
                <a:cxn ang="0">
                  <a:pos x="175" y="1146"/>
                </a:cxn>
                <a:cxn ang="0">
                  <a:pos x="196" y="1045"/>
                </a:cxn>
                <a:cxn ang="0">
                  <a:pos x="196" y="989"/>
                </a:cxn>
                <a:cxn ang="0">
                  <a:pos x="206" y="977"/>
                </a:cxn>
                <a:cxn ang="0">
                  <a:pos x="196" y="977"/>
                </a:cxn>
                <a:cxn ang="0">
                  <a:pos x="196" y="989"/>
                </a:cxn>
                <a:cxn ang="0">
                  <a:pos x="186" y="989"/>
                </a:cxn>
                <a:cxn ang="0">
                  <a:pos x="165" y="1000"/>
                </a:cxn>
                <a:cxn ang="0">
                  <a:pos x="134" y="1000"/>
                </a:cxn>
                <a:cxn ang="0">
                  <a:pos x="93" y="989"/>
                </a:cxn>
                <a:cxn ang="0">
                  <a:pos x="62" y="977"/>
                </a:cxn>
                <a:cxn ang="0">
                  <a:pos x="20" y="910"/>
                </a:cxn>
                <a:cxn ang="0">
                  <a:pos x="20" y="843"/>
                </a:cxn>
                <a:cxn ang="0">
                  <a:pos x="62" y="775"/>
                </a:cxn>
                <a:cxn ang="0">
                  <a:pos x="93" y="764"/>
                </a:cxn>
                <a:cxn ang="0">
                  <a:pos x="134" y="753"/>
                </a:cxn>
                <a:cxn ang="0">
                  <a:pos x="113" y="0"/>
                </a:cxn>
                <a:cxn ang="0">
                  <a:pos x="175" y="22"/>
                </a:cxn>
                <a:cxn ang="0">
                  <a:pos x="206" y="56"/>
                </a:cxn>
                <a:cxn ang="0">
                  <a:pos x="227" y="124"/>
                </a:cxn>
                <a:cxn ang="0">
                  <a:pos x="206" y="191"/>
                </a:cxn>
                <a:cxn ang="0">
                  <a:pos x="175" y="225"/>
                </a:cxn>
                <a:cxn ang="0">
                  <a:pos x="113" y="247"/>
                </a:cxn>
                <a:cxn ang="0">
                  <a:pos x="51" y="225"/>
                </a:cxn>
                <a:cxn ang="0">
                  <a:pos x="20" y="191"/>
                </a:cxn>
                <a:cxn ang="0">
                  <a:pos x="0" y="124"/>
                </a:cxn>
                <a:cxn ang="0">
                  <a:pos x="20" y="56"/>
                </a:cxn>
                <a:cxn ang="0">
                  <a:pos x="51" y="22"/>
                </a:cxn>
                <a:cxn ang="0">
                  <a:pos x="113" y="0"/>
                </a:cxn>
              </a:cxnLst>
              <a:rect l="0" t="0" r="r" b="b"/>
              <a:pathLst>
                <a:path w="248" h="1449">
                  <a:moveTo>
                    <a:pt x="134" y="753"/>
                  </a:moveTo>
                  <a:lnTo>
                    <a:pt x="186" y="775"/>
                  </a:lnTo>
                  <a:lnTo>
                    <a:pt x="227" y="820"/>
                  </a:lnTo>
                  <a:lnTo>
                    <a:pt x="238" y="876"/>
                  </a:lnTo>
                  <a:lnTo>
                    <a:pt x="248" y="944"/>
                  </a:lnTo>
                  <a:lnTo>
                    <a:pt x="248" y="989"/>
                  </a:lnTo>
                  <a:lnTo>
                    <a:pt x="227" y="1135"/>
                  </a:lnTo>
                  <a:lnTo>
                    <a:pt x="196" y="1270"/>
                  </a:lnTo>
                  <a:lnTo>
                    <a:pt x="144" y="1359"/>
                  </a:lnTo>
                  <a:lnTo>
                    <a:pt x="103" y="1427"/>
                  </a:lnTo>
                  <a:lnTo>
                    <a:pt x="72" y="1449"/>
                  </a:lnTo>
                  <a:lnTo>
                    <a:pt x="51" y="1427"/>
                  </a:lnTo>
                  <a:lnTo>
                    <a:pt x="51" y="1404"/>
                  </a:lnTo>
                  <a:lnTo>
                    <a:pt x="62" y="1393"/>
                  </a:lnTo>
                  <a:lnTo>
                    <a:pt x="144" y="1270"/>
                  </a:lnTo>
                  <a:lnTo>
                    <a:pt x="175" y="1146"/>
                  </a:lnTo>
                  <a:lnTo>
                    <a:pt x="196" y="1045"/>
                  </a:lnTo>
                  <a:lnTo>
                    <a:pt x="196" y="989"/>
                  </a:lnTo>
                  <a:lnTo>
                    <a:pt x="206" y="977"/>
                  </a:lnTo>
                  <a:lnTo>
                    <a:pt x="196" y="977"/>
                  </a:lnTo>
                  <a:lnTo>
                    <a:pt x="196" y="989"/>
                  </a:lnTo>
                  <a:lnTo>
                    <a:pt x="186" y="989"/>
                  </a:lnTo>
                  <a:lnTo>
                    <a:pt x="165" y="1000"/>
                  </a:lnTo>
                  <a:lnTo>
                    <a:pt x="134" y="1000"/>
                  </a:lnTo>
                  <a:lnTo>
                    <a:pt x="93" y="989"/>
                  </a:lnTo>
                  <a:lnTo>
                    <a:pt x="62" y="977"/>
                  </a:lnTo>
                  <a:lnTo>
                    <a:pt x="20" y="910"/>
                  </a:lnTo>
                  <a:lnTo>
                    <a:pt x="20" y="843"/>
                  </a:lnTo>
                  <a:lnTo>
                    <a:pt x="62" y="775"/>
                  </a:lnTo>
                  <a:lnTo>
                    <a:pt x="93" y="764"/>
                  </a:lnTo>
                  <a:lnTo>
                    <a:pt x="134" y="753"/>
                  </a:lnTo>
                  <a:close/>
                  <a:moveTo>
                    <a:pt x="113" y="0"/>
                  </a:moveTo>
                  <a:lnTo>
                    <a:pt x="175" y="22"/>
                  </a:lnTo>
                  <a:lnTo>
                    <a:pt x="206" y="56"/>
                  </a:lnTo>
                  <a:lnTo>
                    <a:pt x="227" y="124"/>
                  </a:lnTo>
                  <a:lnTo>
                    <a:pt x="206" y="191"/>
                  </a:lnTo>
                  <a:lnTo>
                    <a:pt x="175" y="225"/>
                  </a:lnTo>
                  <a:lnTo>
                    <a:pt x="113" y="247"/>
                  </a:lnTo>
                  <a:lnTo>
                    <a:pt x="51" y="225"/>
                  </a:lnTo>
                  <a:lnTo>
                    <a:pt x="20" y="191"/>
                  </a:lnTo>
                  <a:lnTo>
                    <a:pt x="0" y="124"/>
                  </a:lnTo>
                  <a:lnTo>
                    <a:pt x="20" y="56"/>
                  </a:lnTo>
                  <a:lnTo>
                    <a:pt x="51" y="2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19746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4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6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1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1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5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5" y="573"/>
                </a:cxn>
                <a:cxn ang="0">
                  <a:pos x="704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1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4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6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1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1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5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5" y="573"/>
                  </a:lnTo>
                  <a:lnTo>
                    <a:pt x="704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1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20894" y="4656"/>
              <a:ext cx="466" cy="1101"/>
            </a:xfrm>
            <a:custGeom>
              <a:avLst/>
              <a:gdLst/>
              <a:ahLst/>
              <a:cxnLst>
                <a:cxn ang="0">
                  <a:pos x="269" y="382"/>
                </a:cxn>
                <a:cxn ang="0">
                  <a:pos x="331" y="427"/>
                </a:cxn>
                <a:cxn ang="0">
                  <a:pos x="362" y="506"/>
                </a:cxn>
                <a:cxn ang="0">
                  <a:pos x="352" y="551"/>
                </a:cxn>
                <a:cxn ang="0">
                  <a:pos x="342" y="596"/>
                </a:cxn>
                <a:cxn ang="0">
                  <a:pos x="290" y="719"/>
                </a:cxn>
                <a:cxn ang="0">
                  <a:pos x="259" y="832"/>
                </a:cxn>
                <a:cxn ang="0">
                  <a:pos x="218" y="955"/>
                </a:cxn>
                <a:cxn ang="0">
                  <a:pos x="207" y="1023"/>
                </a:cxn>
                <a:cxn ang="0">
                  <a:pos x="228" y="1056"/>
                </a:cxn>
                <a:cxn ang="0">
                  <a:pos x="311" y="1034"/>
                </a:cxn>
                <a:cxn ang="0">
                  <a:pos x="414" y="854"/>
                </a:cxn>
                <a:cxn ang="0">
                  <a:pos x="455" y="832"/>
                </a:cxn>
                <a:cxn ang="0">
                  <a:pos x="466" y="854"/>
                </a:cxn>
                <a:cxn ang="0">
                  <a:pos x="393" y="1023"/>
                </a:cxn>
                <a:cxn ang="0">
                  <a:pos x="249" y="1101"/>
                </a:cxn>
                <a:cxn ang="0">
                  <a:pos x="166" y="1079"/>
                </a:cxn>
                <a:cxn ang="0">
                  <a:pos x="114" y="1011"/>
                </a:cxn>
                <a:cxn ang="0">
                  <a:pos x="104" y="933"/>
                </a:cxn>
                <a:cxn ang="0">
                  <a:pos x="124" y="899"/>
                </a:cxn>
                <a:cxn ang="0">
                  <a:pos x="238" y="596"/>
                </a:cxn>
                <a:cxn ang="0">
                  <a:pos x="269" y="506"/>
                </a:cxn>
                <a:cxn ang="0">
                  <a:pos x="259" y="427"/>
                </a:cxn>
                <a:cxn ang="0">
                  <a:pos x="228" y="416"/>
                </a:cxn>
                <a:cxn ang="0">
                  <a:pos x="114" y="506"/>
                </a:cxn>
                <a:cxn ang="0">
                  <a:pos x="42" y="641"/>
                </a:cxn>
                <a:cxn ang="0">
                  <a:pos x="0" y="629"/>
                </a:cxn>
                <a:cxn ang="0">
                  <a:pos x="31" y="517"/>
                </a:cxn>
                <a:cxn ang="0">
                  <a:pos x="135" y="393"/>
                </a:cxn>
                <a:cxn ang="0">
                  <a:pos x="362" y="0"/>
                </a:cxn>
                <a:cxn ang="0">
                  <a:pos x="414" y="34"/>
                </a:cxn>
                <a:cxn ang="0">
                  <a:pos x="424" y="68"/>
                </a:cxn>
                <a:cxn ang="0">
                  <a:pos x="404" y="124"/>
                </a:cxn>
                <a:cxn ang="0">
                  <a:pos x="342" y="157"/>
                </a:cxn>
                <a:cxn ang="0">
                  <a:pos x="280" y="113"/>
                </a:cxn>
                <a:cxn ang="0">
                  <a:pos x="290" y="56"/>
                </a:cxn>
                <a:cxn ang="0">
                  <a:pos x="331" y="11"/>
                </a:cxn>
              </a:cxnLst>
              <a:rect l="0" t="0" r="r" b="b"/>
              <a:pathLst>
                <a:path w="466" h="1101">
                  <a:moveTo>
                    <a:pt x="218" y="371"/>
                  </a:moveTo>
                  <a:lnTo>
                    <a:pt x="269" y="382"/>
                  </a:lnTo>
                  <a:lnTo>
                    <a:pt x="300" y="393"/>
                  </a:lnTo>
                  <a:lnTo>
                    <a:pt x="331" y="427"/>
                  </a:lnTo>
                  <a:lnTo>
                    <a:pt x="352" y="461"/>
                  </a:lnTo>
                  <a:lnTo>
                    <a:pt x="362" y="506"/>
                  </a:lnTo>
                  <a:lnTo>
                    <a:pt x="362" y="528"/>
                  </a:lnTo>
                  <a:lnTo>
                    <a:pt x="352" y="551"/>
                  </a:lnTo>
                  <a:lnTo>
                    <a:pt x="352" y="562"/>
                  </a:lnTo>
                  <a:lnTo>
                    <a:pt x="342" y="596"/>
                  </a:lnTo>
                  <a:lnTo>
                    <a:pt x="321" y="652"/>
                  </a:lnTo>
                  <a:lnTo>
                    <a:pt x="290" y="719"/>
                  </a:lnTo>
                  <a:lnTo>
                    <a:pt x="280" y="764"/>
                  </a:lnTo>
                  <a:lnTo>
                    <a:pt x="259" y="832"/>
                  </a:lnTo>
                  <a:lnTo>
                    <a:pt x="228" y="899"/>
                  </a:lnTo>
                  <a:lnTo>
                    <a:pt x="218" y="955"/>
                  </a:lnTo>
                  <a:lnTo>
                    <a:pt x="207" y="1000"/>
                  </a:lnTo>
                  <a:lnTo>
                    <a:pt x="207" y="1023"/>
                  </a:lnTo>
                  <a:lnTo>
                    <a:pt x="218" y="1045"/>
                  </a:lnTo>
                  <a:lnTo>
                    <a:pt x="228" y="1056"/>
                  </a:lnTo>
                  <a:lnTo>
                    <a:pt x="249" y="1056"/>
                  </a:lnTo>
                  <a:lnTo>
                    <a:pt x="311" y="1034"/>
                  </a:lnTo>
                  <a:lnTo>
                    <a:pt x="373" y="966"/>
                  </a:lnTo>
                  <a:lnTo>
                    <a:pt x="414" y="854"/>
                  </a:lnTo>
                  <a:lnTo>
                    <a:pt x="435" y="832"/>
                  </a:lnTo>
                  <a:lnTo>
                    <a:pt x="455" y="832"/>
                  </a:lnTo>
                  <a:lnTo>
                    <a:pt x="466" y="843"/>
                  </a:lnTo>
                  <a:lnTo>
                    <a:pt x="466" y="854"/>
                  </a:lnTo>
                  <a:lnTo>
                    <a:pt x="435" y="955"/>
                  </a:lnTo>
                  <a:lnTo>
                    <a:pt x="393" y="1023"/>
                  </a:lnTo>
                  <a:lnTo>
                    <a:pt x="331" y="1079"/>
                  </a:lnTo>
                  <a:lnTo>
                    <a:pt x="249" y="1101"/>
                  </a:lnTo>
                  <a:lnTo>
                    <a:pt x="197" y="1090"/>
                  </a:lnTo>
                  <a:lnTo>
                    <a:pt x="166" y="1079"/>
                  </a:lnTo>
                  <a:lnTo>
                    <a:pt x="135" y="1045"/>
                  </a:lnTo>
                  <a:lnTo>
                    <a:pt x="114" y="1011"/>
                  </a:lnTo>
                  <a:lnTo>
                    <a:pt x="104" y="966"/>
                  </a:lnTo>
                  <a:lnTo>
                    <a:pt x="104" y="933"/>
                  </a:lnTo>
                  <a:lnTo>
                    <a:pt x="114" y="899"/>
                  </a:lnTo>
                  <a:lnTo>
                    <a:pt x="124" y="899"/>
                  </a:lnTo>
                  <a:lnTo>
                    <a:pt x="218" y="641"/>
                  </a:lnTo>
                  <a:lnTo>
                    <a:pt x="238" y="596"/>
                  </a:lnTo>
                  <a:lnTo>
                    <a:pt x="259" y="528"/>
                  </a:lnTo>
                  <a:lnTo>
                    <a:pt x="269" y="506"/>
                  </a:lnTo>
                  <a:lnTo>
                    <a:pt x="269" y="450"/>
                  </a:lnTo>
                  <a:lnTo>
                    <a:pt x="259" y="427"/>
                  </a:lnTo>
                  <a:lnTo>
                    <a:pt x="238" y="416"/>
                  </a:lnTo>
                  <a:lnTo>
                    <a:pt x="228" y="416"/>
                  </a:lnTo>
                  <a:lnTo>
                    <a:pt x="166" y="438"/>
                  </a:lnTo>
                  <a:lnTo>
                    <a:pt x="114" y="506"/>
                  </a:lnTo>
                  <a:lnTo>
                    <a:pt x="62" y="618"/>
                  </a:lnTo>
                  <a:lnTo>
                    <a:pt x="42" y="641"/>
                  </a:lnTo>
                  <a:lnTo>
                    <a:pt x="11" y="641"/>
                  </a:lnTo>
                  <a:lnTo>
                    <a:pt x="0" y="629"/>
                  </a:lnTo>
                  <a:lnTo>
                    <a:pt x="0" y="618"/>
                  </a:lnTo>
                  <a:lnTo>
                    <a:pt x="31" y="517"/>
                  </a:lnTo>
                  <a:lnTo>
                    <a:pt x="73" y="450"/>
                  </a:lnTo>
                  <a:lnTo>
                    <a:pt x="135" y="393"/>
                  </a:lnTo>
                  <a:lnTo>
                    <a:pt x="218" y="371"/>
                  </a:lnTo>
                  <a:close/>
                  <a:moveTo>
                    <a:pt x="362" y="0"/>
                  </a:moveTo>
                  <a:lnTo>
                    <a:pt x="383" y="0"/>
                  </a:lnTo>
                  <a:lnTo>
                    <a:pt x="414" y="34"/>
                  </a:lnTo>
                  <a:lnTo>
                    <a:pt x="424" y="56"/>
                  </a:lnTo>
                  <a:lnTo>
                    <a:pt x="424" y="68"/>
                  </a:lnTo>
                  <a:lnTo>
                    <a:pt x="414" y="101"/>
                  </a:lnTo>
                  <a:lnTo>
                    <a:pt x="404" y="124"/>
                  </a:lnTo>
                  <a:lnTo>
                    <a:pt x="373" y="146"/>
                  </a:lnTo>
                  <a:lnTo>
                    <a:pt x="342" y="157"/>
                  </a:lnTo>
                  <a:lnTo>
                    <a:pt x="311" y="146"/>
                  </a:lnTo>
                  <a:lnTo>
                    <a:pt x="280" y="113"/>
                  </a:lnTo>
                  <a:lnTo>
                    <a:pt x="280" y="90"/>
                  </a:lnTo>
                  <a:lnTo>
                    <a:pt x="290" y="56"/>
                  </a:lnTo>
                  <a:lnTo>
                    <a:pt x="311" y="23"/>
                  </a:lnTo>
                  <a:lnTo>
                    <a:pt x="331" y="1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21639" y="3667"/>
              <a:ext cx="496" cy="23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3"/>
                </a:cxn>
                <a:cxn ang="0">
                  <a:pos x="114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2" y="439"/>
                </a:cxn>
                <a:cxn ang="0">
                  <a:pos x="424" y="630"/>
                </a:cxn>
                <a:cxn ang="0">
                  <a:pos x="476" y="832"/>
                </a:cxn>
                <a:cxn ang="0">
                  <a:pos x="496" y="1000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5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4" y="2247"/>
                </a:cxn>
                <a:cxn ang="0">
                  <a:pos x="52" y="2304"/>
                </a:cxn>
                <a:cxn ang="0">
                  <a:pos x="21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1" y="0"/>
                </a:cxn>
              </a:cxnLst>
              <a:rect l="0" t="0" r="r" b="b"/>
              <a:pathLst>
                <a:path w="496" h="2326">
                  <a:moveTo>
                    <a:pt x="21" y="0"/>
                  </a:moveTo>
                  <a:lnTo>
                    <a:pt x="52" y="23"/>
                  </a:lnTo>
                  <a:lnTo>
                    <a:pt x="114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2" y="439"/>
                  </a:lnTo>
                  <a:lnTo>
                    <a:pt x="424" y="630"/>
                  </a:lnTo>
                  <a:lnTo>
                    <a:pt x="476" y="832"/>
                  </a:lnTo>
                  <a:lnTo>
                    <a:pt x="496" y="1000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5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4" y="2247"/>
                  </a:lnTo>
                  <a:lnTo>
                    <a:pt x="52" y="2304"/>
                  </a:lnTo>
                  <a:lnTo>
                    <a:pt x="21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22921" y="4049"/>
              <a:ext cx="1428" cy="1551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35" y="0"/>
                </a:cxn>
                <a:cxn ang="0">
                  <a:pos x="745" y="23"/>
                </a:cxn>
                <a:cxn ang="0">
                  <a:pos x="755" y="34"/>
                </a:cxn>
                <a:cxn ang="0">
                  <a:pos x="755" y="731"/>
                </a:cxn>
                <a:cxn ang="0">
                  <a:pos x="1397" y="731"/>
                </a:cxn>
                <a:cxn ang="0">
                  <a:pos x="1407" y="742"/>
                </a:cxn>
                <a:cxn ang="0">
                  <a:pos x="1428" y="753"/>
                </a:cxn>
                <a:cxn ang="0">
                  <a:pos x="1428" y="798"/>
                </a:cxn>
                <a:cxn ang="0">
                  <a:pos x="1407" y="809"/>
                </a:cxn>
                <a:cxn ang="0">
                  <a:pos x="1397" y="821"/>
                </a:cxn>
                <a:cxn ang="0">
                  <a:pos x="755" y="821"/>
                </a:cxn>
                <a:cxn ang="0">
                  <a:pos x="755" y="1517"/>
                </a:cxn>
                <a:cxn ang="0">
                  <a:pos x="745" y="1528"/>
                </a:cxn>
                <a:cxn ang="0">
                  <a:pos x="735" y="1551"/>
                </a:cxn>
                <a:cxn ang="0">
                  <a:pos x="693" y="1551"/>
                </a:cxn>
                <a:cxn ang="0">
                  <a:pos x="683" y="1528"/>
                </a:cxn>
                <a:cxn ang="0">
                  <a:pos x="673" y="1517"/>
                </a:cxn>
                <a:cxn ang="0">
                  <a:pos x="673" y="821"/>
                </a:cxn>
                <a:cxn ang="0">
                  <a:pos x="32" y="821"/>
                </a:cxn>
                <a:cxn ang="0">
                  <a:pos x="21" y="809"/>
                </a:cxn>
                <a:cxn ang="0">
                  <a:pos x="0" y="798"/>
                </a:cxn>
                <a:cxn ang="0">
                  <a:pos x="0" y="753"/>
                </a:cxn>
                <a:cxn ang="0">
                  <a:pos x="21" y="742"/>
                </a:cxn>
                <a:cxn ang="0">
                  <a:pos x="32" y="731"/>
                </a:cxn>
                <a:cxn ang="0">
                  <a:pos x="673" y="731"/>
                </a:cxn>
                <a:cxn ang="0">
                  <a:pos x="673" y="34"/>
                </a:cxn>
                <a:cxn ang="0">
                  <a:pos x="683" y="23"/>
                </a:cxn>
                <a:cxn ang="0">
                  <a:pos x="693" y="0"/>
                </a:cxn>
              </a:cxnLst>
              <a:rect l="0" t="0" r="r" b="b"/>
              <a:pathLst>
                <a:path w="1428" h="1551">
                  <a:moveTo>
                    <a:pt x="693" y="0"/>
                  </a:moveTo>
                  <a:lnTo>
                    <a:pt x="735" y="0"/>
                  </a:lnTo>
                  <a:lnTo>
                    <a:pt x="745" y="23"/>
                  </a:lnTo>
                  <a:lnTo>
                    <a:pt x="755" y="34"/>
                  </a:lnTo>
                  <a:lnTo>
                    <a:pt x="755" y="731"/>
                  </a:lnTo>
                  <a:lnTo>
                    <a:pt x="1397" y="731"/>
                  </a:lnTo>
                  <a:lnTo>
                    <a:pt x="1407" y="742"/>
                  </a:lnTo>
                  <a:lnTo>
                    <a:pt x="1428" y="753"/>
                  </a:lnTo>
                  <a:lnTo>
                    <a:pt x="1428" y="798"/>
                  </a:lnTo>
                  <a:lnTo>
                    <a:pt x="1407" y="809"/>
                  </a:lnTo>
                  <a:lnTo>
                    <a:pt x="1397" y="821"/>
                  </a:lnTo>
                  <a:lnTo>
                    <a:pt x="755" y="821"/>
                  </a:lnTo>
                  <a:lnTo>
                    <a:pt x="755" y="1517"/>
                  </a:lnTo>
                  <a:lnTo>
                    <a:pt x="745" y="1528"/>
                  </a:lnTo>
                  <a:lnTo>
                    <a:pt x="735" y="1551"/>
                  </a:lnTo>
                  <a:lnTo>
                    <a:pt x="693" y="1551"/>
                  </a:lnTo>
                  <a:lnTo>
                    <a:pt x="683" y="1528"/>
                  </a:lnTo>
                  <a:lnTo>
                    <a:pt x="673" y="1517"/>
                  </a:lnTo>
                  <a:lnTo>
                    <a:pt x="673" y="821"/>
                  </a:lnTo>
                  <a:lnTo>
                    <a:pt x="32" y="821"/>
                  </a:lnTo>
                  <a:lnTo>
                    <a:pt x="21" y="809"/>
                  </a:lnTo>
                  <a:lnTo>
                    <a:pt x="0" y="798"/>
                  </a:lnTo>
                  <a:lnTo>
                    <a:pt x="0" y="753"/>
                  </a:lnTo>
                  <a:lnTo>
                    <a:pt x="21" y="742"/>
                  </a:lnTo>
                  <a:lnTo>
                    <a:pt x="32" y="731"/>
                  </a:lnTo>
                  <a:lnTo>
                    <a:pt x="673" y="731"/>
                  </a:lnTo>
                  <a:lnTo>
                    <a:pt x="673" y="34"/>
                  </a:lnTo>
                  <a:lnTo>
                    <a:pt x="683" y="23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25011" y="3780"/>
              <a:ext cx="1365" cy="1629"/>
            </a:xfrm>
            <a:custGeom>
              <a:avLst/>
              <a:gdLst/>
              <a:ahLst/>
              <a:cxnLst>
                <a:cxn ang="0">
                  <a:pos x="868" y="22"/>
                </a:cxn>
                <a:cxn ang="0">
                  <a:pos x="1158" y="168"/>
                </a:cxn>
                <a:cxn ang="0">
                  <a:pos x="1323" y="427"/>
                </a:cxn>
                <a:cxn ang="0">
                  <a:pos x="1323" y="753"/>
                </a:cxn>
                <a:cxn ang="0">
                  <a:pos x="1158" y="1090"/>
                </a:cxn>
                <a:cxn ang="0">
                  <a:pos x="1013" y="1359"/>
                </a:cxn>
                <a:cxn ang="0">
                  <a:pos x="1230" y="1483"/>
                </a:cxn>
                <a:cxn ang="0">
                  <a:pos x="1272" y="1472"/>
                </a:cxn>
                <a:cxn ang="0">
                  <a:pos x="1292" y="1427"/>
                </a:cxn>
                <a:cxn ang="0">
                  <a:pos x="1334" y="1258"/>
                </a:cxn>
                <a:cxn ang="0">
                  <a:pos x="1292" y="1629"/>
                </a:cxn>
                <a:cxn ang="0">
                  <a:pos x="889" y="1606"/>
                </a:cxn>
                <a:cxn ang="0">
                  <a:pos x="899" y="1449"/>
                </a:cxn>
                <a:cxn ang="0">
                  <a:pos x="993" y="1112"/>
                </a:cxn>
                <a:cxn ang="0">
                  <a:pos x="1096" y="741"/>
                </a:cxn>
                <a:cxn ang="0">
                  <a:pos x="1096" y="404"/>
                </a:cxn>
                <a:cxn ang="0">
                  <a:pos x="982" y="168"/>
                </a:cxn>
                <a:cxn ang="0">
                  <a:pos x="786" y="56"/>
                </a:cxn>
                <a:cxn ang="0">
                  <a:pos x="579" y="56"/>
                </a:cxn>
                <a:cxn ang="0">
                  <a:pos x="393" y="168"/>
                </a:cxn>
                <a:cxn ang="0">
                  <a:pos x="269" y="404"/>
                </a:cxn>
                <a:cxn ang="0">
                  <a:pos x="269" y="741"/>
                </a:cxn>
                <a:cxn ang="0">
                  <a:pos x="351" y="1067"/>
                </a:cxn>
                <a:cxn ang="0">
                  <a:pos x="444" y="1404"/>
                </a:cxn>
                <a:cxn ang="0">
                  <a:pos x="465" y="1606"/>
                </a:cxn>
                <a:cxn ang="0">
                  <a:pos x="72" y="1629"/>
                </a:cxn>
                <a:cxn ang="0">
                  <a:pos x="51" y="1258"/>
                </a:cxn>
                <a:cxn ang="0">
                  <a:pos x="93" y="1427"/>
                </a:cxn>
                <a:cxn ang="0">
                  <a:pos x="155" y="1483"/>
                </a:cxn>
                <a:cxn ang="0">
                  <a:pos x="372" y="1359"/>
                </a:cxn>
                <a:cxn ang="0">
                  <a:pos x="227" y="1090"/>
                </a:cxn>
                <a:cxn ang="0">
                  <a:pos x="93" y="842"/>
                </a:cxn>
                <a:cxn ang="0">
                  <a:pos x="41" y="584"/>
                </a:cxn>
                <a:cxn ang="0">
                  <a:pos x="165" y="236"/>
                </a:cxn>
                <a:cxn ang="0">
                  <a:pos x="486" y="34"/>
                </a:cxn>
              </a:cxnLst>
              <a:rect l="0" t="0" r="r" b="b"/>
              <a:pathLst>
                <a:path w="1365" h="1629">
                  <a:moveTo>
                    <a:pt x="693" y="0"/>
                  </a:moveTo>
                  <a:lnTo>
                    <a:pt x="868" y="22"/>
                  </a:lnTo>
                  <a:lnTo>
                    <a:pt x="1024" y="78"/>
                  </a:lnTo>
                  <a:lnTo>
                    <a:pt x="1158" y="168"/>
                  </a:lnTo>
                  <a:lnTo>
                    <a:pt x="1251" y="292"/>
                  </a:lnTo>
                  <a:lnTo>
                    <a:pt x="1323" y="427"/>
                  </a:lnTo>
                  <a:lnTo>
                    <a:pt x="1344" y="584"/>
                  </a:lnTo>
                  <a:lnTo>
                    <a:pt x="1323" y="753"/>
                  </a:lnTo>
                  <a:lnTo>
                    <a:pt x="1251" y="921"/>
                  </a:lnTo>
                  <a:lnTo>
                    <a:pt x="1158" y="1090"/>
                  </a:lnTo>
                  <a:lnTo>
                    <a:pt x="1075" y="1236"/>
                  </a:lnTo>
                  <a:lnTo>
                    <a:pt x="1013" y="1359"/>
                  </a:lnTo>
                  <a:lnTo>
                    <a:pt x="972" y="1483"/>
                  </a:lnTo>
                  <a:lnTo>
                    <a:pt x="1230" y="1483"/>
                  </a:lnTo>
                  <a:lnTo>
                    <a:pt x="1251" y="1472"/>
                  </a:lnTo>
                  <a:lnTo>
                    <a:pt x="1272" y="1472"/>
                  </a:lnTo>
                  <a:lnTo>
                    <a:pt x="1292" y="1449"/>
                  </a:lnTo>
                  <a:lnTo>
                    <a:pt x="1292" y="1427"/>
                  </a:lnTo>
                  <a:lnTo>
                    <a:pt x="1313" y="1370"/>
                  </a:lnTo>
                  <a:lnTo>
                    <a:pt x="1334" y="1258"/>
                  </a:lnTo>
                  <a:lnTo>
                    <a:pt x="1365" y="1258"/>
                  </a:lnTo>
                  <a:lnTo>
                    <a:pt x="1292" y="1629"/>
                  </a:lnTo>
                  <a:lnTo>
                    <a:pt x="899" y="1629"/>
                  </a:lnTo>
                  <a:lnTo>
                    <a:pt x="889" y="1606"/>
                  </a:lnTo>
                  <a:lnTo>
                    <a:pt x="889" y="1584"/>
                  </a:lnTo>
                  <a:lnTo>
                    <a:pt x="899" y="1449"/>
                  </a:lnTo>
                  <a:lnTo>
                    <a:pt x="961" y="1202"/>
                  </a:lnTo>
                  <a:lnTo>
                    <a:pt x="993" y="1112"/>
                  </a:lnTo>
                  <a:lnTo>
                    <a:pt x="1055" y="921"/>
                  </a:lnTo>
                  <a:lnTo>
                    <a:pt x="1096" y="741"/>
                  </a:lnTo>
                  <a:lnTo>
                    <a:pt x="1117" y="573"/>
                  </a:lnTo>
                  <a:lnTo>
                    <a:pt x="1096" y="404"/>
                  </a:lnTo>
                  <a:lnTo>
                    <a:pt x="1055" y="281"/>
                  </a:lnTo>
                  <a:lnTo>
                    <a:pt x="982" y="168"/>
                  </a:lnTo>
                  <a:lnTo>
                    <a:pt x="889" y="101"/>
                  </a:lnTo>
                  <a:lnTo>
                    <a:pt x="786" y="56"/>
                  </a:lnTo>
                  <a:lnTo>
                    <a:pt x="682" y="45"/>
                  </a:lnTo>
                  <a:lnTo>
                    <a:pt x="579" y="56"/>
                  </a:lnTo>
                  <a:lnTo>
                    <a:pt x="486" y="101"/>
                  </a:lnTo>
                  <a:lnTo>
                    <a:pt x="393" y="168"/>
                  </a:lnTo>
                  <a:lnTo>
                    <a:pt x="320" y="269"/>
                  </a:lnTo>
                  <a:lnTo>
                    <a:pt x="269" y="404"/>
                  </a:lnTo>
                  <a:lnTo>
                    <a:pt x="248" y="573"/>
                  </a:lnTo>
                  <a:lnTo>
                    <a:pt x="269" y="741"/>
                  </a:lnTo>
                  <a:lnTo>
                    <a:pt x="310" y="921"/>
                  </a:lnTo>
                  <a:lnTo>
                    <a:pt x="351" y="1067"/>
                  </a:lnTo>
                  <a:lnTo>
                    <a:pt x="403" y="1224"/>
                  </a:lnTo>
                  <a:lnTo>
                    <a:pt x="444" y="1404"/>
                  </a:lnTo>
                  <a:lnTo>
                    <a:pt x="465" y="1584"/>
                  </a:lnTo>
                  <a:lnTo>
                    <a:pt x="465" y="1606"/>
                  </a:lnTo>
                  <a:lnTo>
                    <a:pt x="455" y="1629"/>
                  </a:lnTo>
                  <a:lnTo>
                    <a:pt x="72" y="1629"/>
                  </a:lnTo>
                  <a:lnTo>
                    <a:pt x="0" y="1258"/>
                  </a:lnTo>
                  <a:lnTo>
                    <a:pt x="51" y="1258"/>
                  </a:lnTo>
                  <a:lnTo>
                    <a:pt x="72" y="1348"/>
                  </a:lnTo>
                  <a:lnTo>
                    <a:pt x="93" y="1427"/>
                  </a:lnTo>
                  <a:lnTo>
                    <a:pt x="134" y="1472"/>
                  </a:lnTo>
                  <a:lnTo>
                    <a:pt x="155" y="1483"/>
                  </a:lnTo>
                  <a:lnTo>
                    <a:pt x="413" y="1483"/>
                  </a:lnTo>
                  <a:lnTo>
                    <a:pt x="372" y="1359"/>
                  </a:lnTo>
                  <a:lnTo>
                    <a:pt x="310" y="1236"/>
                  </a:lnTo>
                  <a:lnTo>
                    <a:pt x="227" y="1090"/>
                  </a:lnTo>
                  <a:lnTo>
                    <a:pt x="155" y="966"/>
                  </a:lnTo>
                  <a:lnTo>
                    <a:pt x="93" y="842"/>
                  </a:lnTo>
                  <a:lnTo>
                    <a:pt x="51" y="719"/>
                  </a:lnTo>
                  <a:lnTo>
                    <a:pt x="41" y="584"/>
                  </a:lnTo>
                  <a:lnTo>
                    <a:pt x="72" y="393"/>
                  </a:lnTo>
                  <a:lnTo>
                    <a:pt x="165" y="236"/>
                  </a:lnTo>
                  <a:lnTo>
                    <a:pt x="300" y="112"/>
                  </a:lnTo>
                  <a:lnTo>
                    <a:pt x="486" y="3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6707" y="3667"/>
              <a:ext cx="496" cy="2315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6" y="0"/>
                </a:cxn>
                <a:cxn ang="0">
                  <a:pos x="496" y="12"/>
                </a:cxn>
                <a:cxn ang="0">
                  <a:pos x="496" y="34"/>
                </a:cxn>
                <a:cxn ang="0">
                  <a:pos x="486" y="45"/>
                </a:cxn>
                <a:cxn ang="0">
                  <a:pos x="465" y="57"/>
                </a:cxn>
                <a:cxn ang="0">
                  <a:pos x="331" y="248"/>
                </a:cxn>
                <a:cxn ang="0">
                  <a:pos x="238" y="450"/>
                </a:cxn>
                <a:cxn ang="0">
                  <a:pos x="165" y="675"/>
                </a:cxn>
                <a:cxn ang="0">
                  <a:pos x="134" y="911"/>
                </a:cxn>
                <a:cxn ang="0">
                  <a:pos x="124" y="1158"/>
                </a:cxn>
                <a:cxn ang="0">
                  <a:pos x="134" y="1382"/>
                </a:cxn>
                <a:cxn ang="0">
                  <a:pos x="165" y="1607"/>
                </a:cxn>
                <a:cxn ang="0">
                  <a:pos x="227" y="1843"/>
                </a:cxn>
                <a:cxn ang="0">
                  <a:pos x="320" y="2056"/>
                </a:cxn>
                <a:cxn ang="0">
                  <a:pos x="455" y="2247"/>
                </a:cxn>
                <a:cxn ang="0">
                  <a:pos x="496" y="2292"/>
                </a:cxn>
                <a:cxn ang="0">
                  <a:pos x="476" y="2315"/>
                </a:cxn>
                <a:cxn ang="0">
                  <a:pos x="382" y="2247"/>
                </a:cxn>
                <a:cxn ang="0">
                  <a:pos x="310" y="2158"/>
                </a:cxn>
                <a:cxn ang="0">
                  <a:pos x="227" y="2034"/>
                </a:cxn>
                <a:cxn ang="0">
                  <a:pos x="145" y="1877"/>
                </a:cxn>
                <a:cxn ang="0">
                  <a:pos x="72" y="1686"/>
                </a:cxn>
                <a:cxn ang="0">
                  <a:pos x="31" y="1483"/>
                </a:cxn>
                <a:cxn ang="0">
                  <a:pos x="10" y="1315"/>
                </a:cxn>
                <a:cxn ang="0">
                  <a:pos x="0" y="1158"/>
                </a:cxn>
                <a:cxn ang="0">
                  <a:pos x="10" y="944"/>
                </a:cxn>
                <a:cxn ang="0">
                  <a:pos x="52" y="708"/>
                </a:cxn>
                <a:cxn ang="0">
                  <a:pos x="134" y="450"/>
                </a:cxn>
                <a:cxn ang="0">
                  <a:pos x="217" y="293"/>
                </a:cxn>
                <a:cxn ang="0">
                  <a:pos x="310" y="169"/>
                </a:cxn>
                <a:cxn ang="0">
                  <a:pos x="382" y="79"/>
                </a:cxn>
                <a:cxn ang="0">
                  <a:pos x="445" y="23"/>
                </a:cxn>
                <a:cxn ang="0">
                  <a:pos x="476" y="0"/>
                </a:cxn>
              </a:cxnLst>
              <a:rect l="0" t="0" r="r" b="b"/>
              <a:pathLst>
                <a:path w="496" h="2315">
                  <a:moveTo>
                    <a:pt x="476" y="0"/>
                  </a:moveTo>
                  <a:lnTo>
                    <a:pt x="486" y="0"/>
                  </a:lnTo>
                  <a:lnTo>
                    <a:pt x="496" y="12"/>
                  </a:lnTo>
                  <a:lnTo>
                    <a:pt x="496" y="34"/>
                  </a:lnTo>
                  <a:lnTo>
                    <a:pt x="486" y="45"/>
                  </a:lnTo>
                  <a:lnTo>
                    <a:pt x="465" y="57"/>
                  </a:lnTo>
                  <a:lnTo>
                    <a:pt x="331" y="248"/>
                  </a:lnTo>
                  <a:lnTo>
                    <a:pt x="238" y="450"/>
                  </a:lnTo>
                  <a:lnTo>
                    <a:pt x="165" y="675"/>
                  </a:lnTo>
                  <a:lnTo>
                    <a:pt x="134" y="911"/>
                  </a:lnTo>
                  <a:lnTo>
                    <a:pt x="124" y="1158"/>
                  </a:lnTo>
                  <a:lnTo>
                    <a:pt x="134" y="1382"/>
                  </a:lnTo>
                  <a:lnTo>
                    <a:pt x="165" y="1607"/>
                  </a:lnTo>
                  <a:lnTo>
                    <a:pt x="227" y="1843"/>
                  </a:lnTo>
                  <a:lnTo>
                    <a:pt x="320" y="2056"/>
                  </a:lnTo>
                  <a:lnTo>
                    <a:pt x="455" y="2247"/>
                  </a:lnTo>
                  <a:lnTo>
                    <a:pt x="496" y="2292"/>
                  </a:lnTo>
                  <a:lnTo>
                    <a:pt x="476" y="2315"/>
                  </a:lnTo>
                  <a:lnTo>
                    <a:pt x="382" y="2247"/>
                  </a:lnTo>
                  <a:lnTo>
                    <a:pt x="310" y="2158"/>
                  </a:lnTo>
                  <a:lnTo>
                    <a:pt x="227" y="2034"/>
                  </a:lnTo>
                  <a:lnTo>
                    <a:pt x="145" y="1877"/>
                  </a:lnTo>
                  <a:lnTo>
                    <a:pt x="72" y="1686"/>
                  </a:lnTo>
                  <a:lnTo>
                    <a:pt x="31" y="1483"/>
                  </a:lnTo>
                  <a:lnTo>
                    <a:pt x="10" y="1315"/>
                  </a:lnTo>
                  <a:lnTo>
                    <a:pt x="0" y="1158"/>
                  </a:lnTo>
                  <a:lnTo>
                    <a:pt x="10" y="944"/>
                  </a:lnTo>
                  <a:lnTo>
                    <a:pt x="52" y="708"/>
                  </a:lnTo>
                  <a:lnTo>
                    <a:pt x="134" y="450"/>
                  </a:lnTo>
                  <a:lnTo>
                    <a:pt x="217" y="293"/>
                  </a:lnTo>
                  <a:lnTo>
                    <a:pt x="310" y="169"/>
                  </a:lnTo>
                  <a:lnTo>
                    <a:pt x="382" y="79"/>
                  </a:lnTo>
                  <a:lnTo>
                    <a:pt x="445" y="23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7348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5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3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5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3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8672" y="3667"/>
              <a:ext cx="496" cy="23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3"/>
                </a:cxn>
                <a:cxn ang="0">
                  <a:pos x="114" y="79"/>
                </a:cxn>
                <a:cxn ang="0">
                  <a:pos x="186" y="158"/>
                </a:cxn>
                <a:cxn ang="0">
                  <a:pos x="269" y="281"/>
                </a:cxn>
                <a:cxn ang="0">
                  <a:pos x="352" y="439"/>
                </a:cxn>
                <a:cxn ang="0">
                  <a:pos x="424" y="630"/>
                </a:cxn>
                <a:cxn ang="0">
                  <a:pos x="476" y="832"/>
                </a:cxn>
                <a:cxn ang="0">
                  <a:pos x="496" y="1000"/>
                </a:cxn>
                <a:cxn ang="0">
                  <a:pos x="496" y="1169"/>
                </a:cxn>
                <a:cxn ang="0">
                  <a:pos x="486" y="1382"/>
                </a:cxn>
                <a:cxn ang="0">
                  <a:pos x="445" y="1618"/>
                </a:cxn>
                <a:cxn ang="0">
                  <a:pos x="362" y="1877"/>
                </a:cxn>
                <a:cxn ang="0">
                  <a:pos x="279" y="2034"/>
                </a:cxn>
                <a:cxn ang="0">
                  <a:pos x="186" y="2158"/>
                </a:cxn>
                <a:cxn ang="0">
                  <a:pos x="114" y="2247"/>
                </a:cxn>
                <a:cxn ang="0">
                  <a:pos x="52" y="2304"/>
                </a:cxn>
                <a:cxn ang="0">
                  <a:pos x="21" y="2326"/>
                </a:cxn>
                <a:cxn ang="0">
                  <a:pos x="0" y="2304"/>
                </a:cxn>
                <a:cxn ang="0">
                  <a:pos x="0" y="2281"/>
                </a:cxn>
                <a:cxn ang="0">
                  <a:pos x="10" y="2270"/>
                </a:cxn>
                <a:cxn ang="0">
                  <a:pos x="31" y="2259"/>
                </a:cxn>
                <a:cxn ang="0">
                  <a:pos x="165" y="2068"/>
                </a:cxn>
                <a:cxn ang="0">
                  <a:pos x="269" y="1854"/>
                </a:cxn>
                <a:cxn ang="0">
                  <a:pos x="331" y="1630"/>
                </a:cxn>
                <a:cxn ang="0">
                  <a:pos x="362" y="1394"/>
                </a:cxn>
                <a:cxn ang="0">
                  <a:pos x="372" y="1158"/>
                </a:cxn>
                <a:cxn ang="0">
                  <a:pos x="362" y="877"/>
                </a:cxn>
                <a:cxn ang="0">
                  <a:pos x="310" y="630"/>
                </a:cxn>
                <a:cxn ang="0">
                  <a:pos x="248" y="416"/>
                </a:cxn>
                <a:cxn ang="0">
                  <a:pos x="155" y="236"/>
                </a:cxn>
                <a:cxn ang="0">
                  <a:pos x="41" y="79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1" y="0"/>
                </a:cxn>
              </a:cxnLst>
              <a:rect l="0" t="0" r="r" b="b"/>
              <a:pathLst>
                <a:path w="496" h="2326">
                  <a:moveTo>
                    <a:pt x="21" y="0"/>
                  </a:moveTo>
                  <a:lnTo>
                    <a:pt x="52" y="23"/>
                  </a:lnTo>
                  <a:lnTo>
                    <a:pt x="114" y="79"/>
                  </a:lnTo>
                  <a:lnTo>
                    <a:pt x="186" y="158"/>
                  </a:lnTo>
                  <a:lnTo>
                    <a:pt x="269" y="281"/>
                  </a:lnTo>
                  <a:lnTo>
                    <a:pt x="352" y="439"/>
                  </a:lnTo>
                  <a:lnTo>
                    <a:pt x="424" y="630"/>
                  </a:lnTo>
                  <a:lnTo>
                    <a:pt x="476" y="832"/>
                  </a:lnTo>
                  <a:lnTo>
                    <a:pt x="496" y="1000"/>
                  </a:lnTo>
                  <a:lnTo>
                    <a:pt x="496" y="1169"/>
                  </a:lnTo>
                  <a:lnTo>
                    <a:pt x="486" y="1382"/>
                  </a:lnTo>
                  <a:lnTo>
                    <a:pt x="445" y="1618"/>
                  </a:lnTo>
                  <a:lnTo>
                    <a:pt x="362" y="1877"/>
                  </a:lnTo>
                  <a:lnTo>
                    <a:pt x="279" y="2034"/>
                  </a:lnTo>
                  <a:lnTo>
                    <a:pt x="186" y="2158"/>
                  </a:lnTo>
                  <a:lnTo>
                    <a:pt x="114" y="2247"/>
                  </a:lnTo>
                  <a:lnTo>
                    <a:pt x="52" y="2304"/>
                  </a:lnTo>
                  <a:lnTo>
                    <a:pt x="21" y="2326"/>
                  </a:lnTo>
                  <a:lnTo>
                    <a:pt x="0" y="2304"/>
                  </a:lnTo>
                  <a:lnTo>
                    <a:pt x="0" y="2281"/>
                  </a:lnTo>
                  <a:lnTo>
                    <a:pt x="10" y="2270"/>
                  </a:lnTo>
                  <a:lnTo>
                    <a:pt x="31" y="2259"/>
                  </a:lnTo>
                  <a:lnTo>
                    <a:pt x="165" y="2068"/>
                  </a:lnTo>
                  <a:lnTo>
                    <a:pt x="269" y="1854"/>
                  </a:lnTo>
                  <a:lnTo>
                    <a:pt x="331" y="1630"/>
                  </a:lnTo>
                  <a:lnTo>
                    <a:pt x="362" y="1394"/>
                  </a:lnTo>
                  <a:lnTo>
                    <a:pt x="372" y="1158"/>
                  </a:lnTo>
                  <a:lnTo>
                    <a:pt x="362" y="877"/>
                  </a:lnTo>
                  <a:lnTo>
                    <a:pt x="310" y="630"/>
                  </a:lnTo>
                  <a:lnTo>
                    <a:pt x="248" y="416"/>
                  </a:lnTo>
                  <a:lnTo>
                    <a:pt x="155" y="236"/>
                  </a:lnTo>
                  <a:lnTo>
                    <a:pt x="41" y="7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29613" y="3667"/>
              <a:ext cx="476" cy="2326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34" y="0"/>
                </a:cxn>
                <a:cxn ang="0">
                  <a:pos x="455" y="12"/>
                </a:cxn>
                <a:cxn ang="0">
                  <a:pos x="465" y="23"/>
                </a:cxn>
                <a:cxn ang="0">
                  <a:pos x="476" y="45"/>
                </a:cxn>
                <a:cxn ang="0">
                  <a:pos x="476" y="68"/>
                </a:cxn>
                <a:cxn ang="0">
                  <a:pos x="465" y="90"/>
                </a:cxn>
                <a:cxn ang="0">
                  <a:pos x="465" y="102"/>
                </a:cxn>
                <a:cxn ang="0">
                  <a:pos x="83" y="1169"/>
                </a:cxn>
                <a:cxn ang="0">
                  <a:pos x="465" y="2247"/>
                </a:cxn>
                <a:cxn ang="0">
                  <a:pos x="476" y="2259"/>
                </a:cxn>
                <a:cxn ang="0">
                  <a:pos x="476" y="2281"/>
                </a:cxn>
                <a:cxn ang="0">
                  <a:pos x="465" y="2304"/>
                </a:cxn>
                <a:cxn ang="0">
                  <a:pos x="455" y="2315"/>
                </a:cxn>
                <a:cxn ang="0">
                  <a:pos x="434" y="2326"/>
                </a:cxn>
                <a:cxn ang="0">
                  <a:pos x="414" y="2326"/>
                </a:cxn>
                <a:cxn ang="0">
                  <a:pos x="403" y="2304"/>
                </a:cxn>
                <a:cxn ang="0">
                  <a:pos x="393" y="2292"/>
                </a:cxn>
                <a:cxn ang="0">
                  <a:pos x="383" y="2270"/>
                </a:cxn>
                <a:cxn ang="0">
                  <a:pos x="10" y="1203"/>
                </a:cxn>
                <a:cxn ang="0">
                  <a:pos x="0" y="1191"/>
                </a:cxn>
                <a:cxn ang="0">
                  <a:pos x="0" y="1146"/>
                </a:cxn>
                <a:cxn ang="0">
                  <a:pos x="10" y="1135"/>
                </a:cxn>
                <a:cxn ang="0">
                  <a:pos x="10" y="1124"/>
                </a:cxn>
                <a:cxn ang="0">
                  <a:pos x="383" y="57"/>
                </a:cxn>
                <a:cxn ang="0">
                  <a:pos x="393" y="34"/>
                </a:cxn>
                <a:cxn ang="0">
                  <a:pos x="424" y="0"/>
                </a:cxn>
              </a:cxnLst>
              <a:rect l="0" t="0" r="r" b="b"/>
              <a:pathLst>
                <a:path w="476" h="2326">
                  <a:moveTo>
                    <a:pt x="424" y="0"/>
                  </a:moveTo>
                  <a:lnTo>
                    <a:pt x="434" y="0"/>
                  </a:lnTo>
                  <a:lnTo>
                    <a:pt x="455" y="12"/>
                  </a:lnTo>
                  <a:lnTo>
                    <a:pt x="465" y="23"/>
                  </a:lnTo>
                  <a:lnTo>
                    <a:pt x="476" y="45"/>
                  </a:lnTo>
                  <a:lnTo>
                    <a:pt x="476" y="68"/>
                  </a:lnTo>
                  <a:lnTo>
                    <a:pt x="465" y="90"/>
                  </a:lnTo>
                  <a:lnTo>
                    <a:pt x="465" y="102"/>
                  </a:lnTo>
                  <a:lnTo>
                    <a:pt x="83" y="1169"/>
                  </a:lnTo>
                  <a:lnTo>
                    <a:pt x="465" y="2247"/>
                  </a:lnTo>
                  <a:lnTo>
                    <a:pt x="476" y="2259"/>
                  </a:lnTo>
                  <a:lnTo>
                    <a:pt x="476" y="2281"/>
                  </a:lnTo>
                  <a:lnTo>
                    <a:pt x="465" y="2304"/>
                  </a:lnTo>
                  <a:lnTo>
                    <a:pt x="455" y="2315"/>
                  </a:lnTo>
                  <a:lnTo>
                    <a:pt x="434" y="2326"/>
                  </a:lnTo>
                  <a:lnTo>
                    <a:pt x="414" y="2326"/>
                  </a:lnTo>
                  <a:lnTo>
                    <a:pt x="403" y="2304"/>
                  </a:lnTo>
                  <a:lnTo>
                    <a:pt x="393" y="2292"/>
                  </a:lnTo>
                  <a:lnTo>
                    <a:pt x="383" y="2270"/>
                  </a:lnTo>
                  <a:lnTo>
                    <a:pt x="10" y="1203"/>
                  </a:lnTo>
                  <a:lnTo>
                    <a:pt x="0" y="1191"/>
                  </a:lnTo>
                  <a:lnTo>
                    <a:pt x="0" y="1146"/>
                  </a:lnTo>
                  <a:lnTo>
                    <a:pt x="10" y="1135"/>
                  </a:lnTo>
                  <a:lnTo>
                    <a:pt x="10" y="1124"/>
                  </a:lnTo>
                  <a:lnTo>
                    <a:pt x="383" y="57"/>
                  </a:lnTo>
                  <a:lnTo>
                    <a:pt x="393" y="34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30234" y="4375"/>
              <a:ext cx="1127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599" y="79"/>
                </a:cxn>
                <a:cxn ang="0">
                  <a:pos x="661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5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7" y="45"/>
                </a:cxn>
                <a:cxn ang="0">
                  <a:pos x="1127" y="68"/>
                </a:cxn>
                <a:cxn ang="0">
                  <a:pos x="1117" y="79"/>
                </a:cxn>
                <a:cxn ang="0">
                  <a:pos x="1013" y="304"/>
                </a:cxn>
                <a:cxn ang="0">
                  <a:pos x="930" y="506"/>
                </a:cxn>
                <a:cxn ang="0">
                  <a:pos x="858" y="708"/>
                </a:cxn>
                <a:cxn ang="0">
                  <a:pos x="796" y="899"/>
                </a:cxn>
                <a:cxn ang="0">
                  <a:pos x="786" y="933"/>
                </a:cxn>
                <a:cxn ang="0">
                  <a:pos x="775" y="955"/>
                </a:cxn>
                <a:cxn ang="0">
                  <a:pos x="775" y="989"/>
                </a:cxn>
                <a:cxn ang="0">
                  <a:pos x="765" y="1079"/>
                </a:cxn>
                <a:cxn ang="0">
                  <a:pos x="682" y="1438"/>
                </a:cxn>
                <a:cxn ang="0">
                  <a:pos x="661" y="1506"/>
                </a:cxn>
                <a:cxn ang="0">
                  <a:pos x="651" y="1517"/>
                </a:cxn>
                <a:cxn ang="0">
                  <a:pos x="630" y="1528"/>
                </a:cxn>
                <a:cxn ang="0">
                  <a:pos x="620" y="1528"/>
                </a:cxn>
                <a:cxn ang="0">
                  <a:pos x="610" y="1517"/>
                </a:cxn>
                <a:cxn ang="0">
                  <a:pos x="599" y="1495"/>
                </a:cxn>
                <a:cxn ang="0">
                  <a:pos x="599" y="1483"/>
                </a:cxn>
                <a:cxn ang="0">
                  <a:pos x="610" y="1427"/>
                </a:cxn>
                <a:cxn ang="0">
                  <a:pos x="620" y="1337"/>
                </a:cxn>
                <a:cxn ang="0">
                  <a:pos x="651" y="1225"/>
                </a:cxn>
                <a:cxn ang="0">
                  <a:pos x="682" y="1101"/>
                </a:cxn>
                <a:cxn ang="0">
                  <a:pos x="713" y="989"/>
                </a:cxn>
                <a:cxn ang="0">
                  <a:pos x="734" y="944"/>
                </a:cxn>
                <a:cxn ang="0">
                  <a:pos x="744" y="877"/>
                </a:cxn>
                <a:cxn ang="0">
                  <a:pos x="744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1" y="349"/>
                </a:cxn>
                <a:cxn ang="0">
                  <a:pos x="599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7" y="214"/>
                </a:cxn>
                <a:cxn ang="0">
                  <a:pos x="165" y="259"/>
                </a:cxn>
                <a:cxn ang="0">
                  <a:pos x="103" y="337"/>
                </a:cxn>
                <a:cxn ang="0">
                  <a:pos x="51" y="450"/>
                </a:cxn>
                <a:cxn ang="0">
                  <a:pos x="51" y="438"/>
                </a:cxn>
                <a:cxn ang="0">
                  <a:pos x="41" y="450"/>
                </a:cxn>
                <a:cxn ang="0">
                  <a:pos x="10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0" y="371"/>
                </a:cxn>
                <a:cxn ang="0">
                  <a:pos x="51" y="281"/>
                </a:cxn>
                <a:cxn ang="0">
                  <a:pos x="113" y="180"/>
                </a:cxn>
                <a:cxn ang="0">
                  <a:pos x="196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7" h="1528">
                  <a:moveTo>
                    <a:pt x="424" y="0"/>
                  </a:moveTo>
                  <a:lnTo>
                    <a:pt x="517" y="23"/>
                  </a:lnTo>
                  <a:lnTo>
                    <a:pt x="599" y="79"/>
                  </a:lnTo>
                  <a:lnTo>
                    <a:pt x="661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5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7" y="45"/>
                  </a:lnTo>
                  <a:lnTo>
                    <a:pt x="1127" y="68"/>
                  </a:lnTo>
                  <a:lnTo>
                    <a:pt x="1117" y="79"/>
                  </a:lnTo>
                  <a:lnTo>
                    <a:pt x="1013" y="304"/>
                  </a:lnTo>
                  <a:lnTo>
                    <a:pt x="930" y="506"/>
                  </a:lnTo>
                  <a:lnTo>
                    <a:pt x="858" y="708"/>
                  </a:lnTo>
                  <a:lnTo>
                    <a:pt x="796" y="899"/>
                  </a:lnTo>
                  <a:lnTo>
                    <a:pt x="786" y="933"/>
                  </a:lnTo>
                  <a:lnTo>
                    <a:pt x="775" y="955"/>
                  </a:lnTo>
                  <a:lnTo>
                    <a:pt x="775" y="989"/>
                  </a:lnTo>
                  <a:lnTo>
                    <a:pt x="765" y="1079"/>
                  </a:lnTo>
                  <a:lnTo>
                    <a:pt x="682" y="1438"/>
                  </a:lnTo>
                  <a:lnTo>
                    <a:pt x="661" y="1506"/>
                  </a:lnTo>
                  <a:lnTo>
                    <a:pt x="651" y="1517"/>
                  </a:lnTo>
                  <a:lnTo>
                    <a:pt x="630" y="1528"/>
                  </a:lnTo>
                  <a:lnTo>
                    <a:pt x="620" y="1528"/>
                  </a:lnTo>
                  <a:lnTo>
                    <a:pt x="610" y="1517"/>
                  </a:lnTo>
                  <a:lnTo>
                    <a:pt x="599" y="1495"/>
                  </a:lnTo>
                  <a:lnTo>
                    <a:pt x="599" y="1483"/>
                  </a:lnTo>
                  <a:lnTo>
                    <a:pt x="610" y="1427"/>
                  </a:lnTo>
                  <a:lnTo>
                    <a:pt x="620" y="1337"/>
                  </a:lnTo>
                  <a:lnTo>
                    <a:pt x="651" y="1225"/>
                  </a:lnTo>
                  <a:lnTo>
                    <a:pt x="682" y="1101"/>
                  </a:lnTo>
                  <a:lnTo>
                    <a:pt x="713" y="989"/>
                  </a:lnTo>
                  <a:lnTo>
                    <a:pt x="734" y="944"/>
                  </a:lnTo>
                  <a:lnTo>
                    <a:pt x="744" y="877"/>
                  </a:lnTo>
                  <a:lnTo>
                    <a:pt x="744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1" y="349"/>
                  </a:lnTo>
                  <a:lnTo>
                    <a:pt x="599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7" y="214"/>
                  </a:lnTo>
                  <a:lnTo>
                    <a:pt x="165" y="259"/>
                  </a:lnTo>
                  <a:lnTo>
                    <a:pt x="103" y="337"/>
                  </a:lnTo>
                  <a:lnTo>
                    <a:pt x="51" y="450"/>
                  </a:lnTo>
                  <a:lnTo>
                    <a:pt x="51" y="438"/>
                  </a:lnTo>
                  <a:lnTo>
                    <a:pt x="41" y="450"/>
                  </a:lnTo>
                  <a:lnTo>
                    <a:pt x="10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0" y="371"/>
                  </a:lnTo>
                  <a:lnTo>
                    <a:pt x="51" y="281"/>
                  </a:lnTo>
                  <a:lnTo>
                    <a:pt x="113" y="180"/>
                  </a:lnTo>
                  <a:lnTo>
                    <a:pt x="196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1619" y="5173"/>
              <a:ext cx="249" cy="68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66" y="11"/>
                </a:cxn>
                <a:cxn ang="0">
                  <a:pos x="218" y="56"/>
                </a:cxn>
                <a:cxn ang="0">
                  <a:pos x="238" y="135"/>
                </a:cxn>
                <a:cxn ang="0">
                  <a:pos x="249" y="236"/>
                </a:cxn>
                <a:cxn ang="0">
                  <a:pos x="228" y="382"/>
                </a:cxn>
                <a:cxn ang="0">
                  <a:pos x="187" y="506"/>
                </a:cxn>
                <a:cxn ang="0">
                  <a:pos x="135" y="607"/>
                </a:cxn>
                <a:cxn ang="0">
                  <a:pos x="83" y="663"/>
                </a:cxn>
                <a:cxn ang="0">
                  <a:pos x="52" y="685"/>
                </a:cxn>
                <a:cxn ang="0">
                  <a:pos x="31" y="663"/>
                </a:cxn>
                <a:cxn ang="0">
                  <a:pos x="31" y="652"/>
                </a:cxn>
                <a:cxn ang="0">
                  <a:pos x="52" y="629"/>
                </a:cxn>
                <a:cxn ang="0">
                  <a:pos x="125" y="528"/>
                </a:cxn>
                <a:cxn ang="0">
                  <a:pos x="176" y="393"/>
                </a:cxn>
                <a:cxn ang="0">
                  <a:pos x="197" y="236"/>
                </a:cxn>
                <a:cxn ang="0">
                  <a:pos x="197" y="202"/>
                </a:cxn>
                <a:cxn ang="0">
                  <a:pos x="166" y="236"/>
                </a:cxn>
                <a:cxn ang="0">
                  <a:pos x="135" y="247"/>
                </a:cxn>
                <a:cxn ang="0">
                  <a:pos x="114" y="247"/>
                </a:cxn>
                <a:cxn ang="0">
                  <a:pos x="73" y="236"/>
                </a:cxn>
                <a:cxn ang="0">
                  <a:pos x="42" y="225"/>
                </a:cxn>
                <a:cxn ang="0">
                  <a:pos x="0" y="157"/>
                </a:cxn>
                <a:cxn ang="0">
                  <a:pos x="0" y="90"/>
                </a:cxn>
                <a:cxn ang="0">
                  <a:pos x="42" y="22"/>
                </a:cxn>
                <a:cxn ang="0">
                  <a:pos x="73" y="11"/>
                </a:cxn>
                <a:cxn ang="0">
                  <a:pos x="114" y="0"/>
                </a:cxn>
              </a:cxnLst>
              <a:rect l="0" t="0" r="r" b="b"/>
              <a:pathLst>
                <a:path w="249" h="685">
                  <a:moveTo>
                    <a:pt x="114" y="0"/>
                  </a:moveTo>
                  <a:lnTo>
                    <a:pt x="166" y="11"/>
                  </a:lnTo>
                  <a:lnTo>
                    <a:pt x="218" y="56"/>
                  </a:lnTo>
                  <a:lnTo>
                    <a:pt x="238" y="135"/>
                  </a:lnTo>
                  <a:lnTo>
                    <a:pt x="249" y="236"/>
                  </a:lnTo>
                  <a:lnTo>
                    <a:pt x="228" y="382"/>
                  </a:lnTo>
                  <a:lnTo>
                    <a:pt x="187" y="506"/>
                  </a:lnTo>
                  <a:lnTo>
                    <a:pt x="135" y="607"/>
                  </a:lnTo>
                  <a:lnTo>
                    <a:pt x="83" y="663"/>
                  </a:lnTo>
                  <a:lnTo>
                    <a:pt x="52" y="685"/>
                  </a:lnTo>
                  <a:lnTo>
                    <a:pt x="31" y="663"/>
                  </a:lnTo>
                  <a:lnTo>
                    <a:pt x="31" y="652"/>
                  </a:lnTo>
                  <a:lnTo>
                    <a:pt x="52" y="629"/>
                  </a:lnTo>
                  <a:lnTo>
                    <a:pt x="125" y="528"/>
                  </a:lnTo>
                  <a:lnTo>
                    <a:pt x="176" y="393"/>
                  </a:lnTo>
                  <a:lnTo>
                    <a:pt x="197" y="236"/>
                  </a:lnTo>
                  <a:lnTo>
                    <a:pt x="197" y="202"/>
                  </a:lnTo>
                  <a:lnTo>
                    <a:pt x="166" y="236"/>
                  </a:lnTo>
                  <a:lnTo>
                    <a:pt x="135" y="247"/>
                  </a:lnTo>
                  <a:lnTo>
                    <a:pt x="114" y="247"/>
                  </a:lnTo>
                  <a:lnTo>
                    <a:pt x="73" y="236"/>
                  </a:lnTo>
                  <a:lnTo>
                    <a:pt x="42" y="225"/>
                  </a:lnTo>
                  <a:lnTo>
                    <a:pt x="0" y="157"/>
                  </a:lnTo>
                  <a:lnTo>
                    <a:pt x="0" y="90"/>
                  </a:lnTo>
                  <a:lnTo>
                    <a:pt x="42" y="22"/>
                  </a:lnTo>
                  <a:lnTo>
                    <a:pt x="7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32426" y="4375"/>
              <a:ext cx="1128" cy="1528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517" y="23"/>
                </a:cxn>
                <a:cxn ang="0">
                  <a:pos x="600" y="79"/>
                </a:cxn>
                <a:cxn ang="0">
                  <a:pos x="662" y="158"/>
                </a:cxn>
                <a:cxn ang="0">
                  <a:pos x="703" y="259"/>
                </a:cxn>
                <a:cxn ang="0">
                  <a:pos x="755" y="416"/>
                </a:cxn>
                <a:cxn ang="0">
                  <a:pos x="776" y="551"/>
                </a:cxn>
                <a:cxn ang="0">
                  <a:pos x="786" y="663"/>
                </a:cxn>
                <a:cxn ang="0">
                  <a:pos x="786" y="731"/>
                </a:cxn>
                <a:cxn ang="0">
                  <a:pos x="910" y="382"/>
                </a:cxn>
                <a:cxn ang="0">
                  <a:pos x="1065" y="45"/>
                </a:cxn>
                <a:cxn ang="0">
                  <a:pos x="1086" y="34"/>
                </a:cxn>
                <a:cxn ang="0">
                  <a:pos x="1117" y="34"/>
                </a:cxn>
                <a:cxn ang="0">
                  <a:pos x="1128" y="45"/>
                </a:cxn>
                <a:cxn ang="0">
                  <a:pos x="1128" y="68"/>
                </a:cxn>
                <a:cxn ang="0">
                  <a:pos x="1117" y="79"/>
                </a:cxn>
                <a:cxn ang="0">
                  <a:pos x="1014" y="304"/>
                </a:cxn>
                <a:cxn ang="0">
                  <a:pos x="931" y="506"/>
                </a:cxn>
                <a:cxn ang="0">
                  <a:pos x="859" y="708"/>
                </a:cxn>
                <a:cxn ang="0">
                  <a:pos x="797" y="899"/>
                </a:cxn>
                <a:cxn ang="0">
                  <a:pos x="786" y="933"/>
                </a:cxn>
                <a:cxn ang="0">
                  <a:pos x="776" y="955"/>
                </a:cxn>
                <a:cxn ang="0">
                  <a:pos x="776" y="989"/>
                </a:cxn>
                <a:cxn ang="0">
                  <a:pos x="766" y="1079"/>
                </a:cxn>
                <a:cxn ang="0">
                  <a:pos x="683" y="1438"/>
                </a:cxn>
                <a:cxn ang="0">
                  <a:pos x="662" y="1506"/>
                </a:cxn>
                <a:cxn ang="0">
                  <a:pos x="652" y="1517"/>
                </a:cxn>
                <a:cxn ang="0">
                  <a:pos x="631" y="1528"/>
                </a:cxn>
                <a:cxn ang="0">
                  <a:pos x="621" y="1528"/>
                </a:cxn>
                <a:cxn ang="0">
                  <a:pos x="610" y="1517"/>
                </a:cxn>
                <a:cxn ang="0">
                  <a:pos x="600" y="1495"/>
                </a:cxn>
                <a:cxn ang="0">
                  <a:pos x="600" y="1483"/>
                </a:cxn>
                <a:cxn ang="0">
                  <a:pos x="610" y="1427"/>
                </a:cxn>
                <a:cxn ang="0">
                  <a:pos x="621" y="1337"/>
                </a:cxn>
                <a:cxn ang="0">
                  <a:pos x="652" y="1225"/>
                </a:cxn>
                <a:cxn ang="0">
                  <a:pos x="683" y="1101"/>
                </a:cxn>
                <a:cxn ang="0">
                  <a:pos x="714" y="989"/>
                </a:cxn>
                <a:cxn ang="0">
                  <a:pos x="734" y="944"/>
                </a:cxn>
                <a:cxn ang="0">
                  <a:pos x="745" y="877"/>
                </a:cxn>
                <a:cxn ang="0">
                  <a:pos x="745" y="674"/>
                </a:cxn>
                <a:cxn ang="0">
                  <a:pos x="734" y="573"/>
                </a:cxn>
                <a:cxn ang="0">
                  <a:pos x="703" y="461"/>
                </a:cxn>
                <a:cxn ang="0">
                  <a:pos x="662" y="349"/>
                </a:cxn>
                <a:cxn ang="0">
                  <a:pos x="600" y="270"/>
                </a:cxn>
                <a:cxn ang="0">
                  <a:pos x="517" y="203"/>
                </a:cxn>
                <a:cxn ang="0">
                  <a:pos x="393" y="180"/>
                </a:cxn>
                <a:cxn ang="0">
                  <a:pos x="362" y="180"/>
                </a:cxn>
                <a:cxn ang="0">
                  <a:pos x="310" y="191"/>
                </a:cxn>
                <a:cxn ang="0">
                  <a:pos x="238" y="214"/>
                </a:cxn>
                <a:cxn ang="0">
                  <a:pos x="166" y="259"/>
                </a:cxn>
                <a:cxn ang="0">
                  <a:pos x="104" y="337"/>
                </a:cxn>
                <a:cxn ang="0">
                  <a:pos x="52" y="450"/>
                </a:cxn>
                <a:cxn ang="0">
                  <a:pos x="52" y="438"/>
                </a:cxn>
                <a:cxn ang="0">
                  <a:pos x="42" y="450"/>
                </a:cxn>
                <a:cxn ang="0">
                  <a:pos x="11" y="450"/>
                </a:cxn>
                <a:cxn ang="0">
                  <a:pos x="0" y="438"/>
                </a:cxn>
                <a:cxn ang="0">
                  <a:pos x="0" y="427"/>
                </a:cxn>
                <a:cxn ang="0">
                  <a:pos x="11" y="371"/>
                </a:cxn>
                <a:cxn ang="0">
                  <a:pos x="52" y="281"/>
                </a:cxn>
                <a:cxn ang="0">
                  <a:pos x="114" y="180"/>
                </a:cxn>
                <a:cxn ang="0">
                  <a:pos x="197" y="90"/>
                </a:cxn>
                <a:cxn ang="0">
                  <a:pos x="300" y="23"/>
                </a:cxn>
                <a:cxn ang="0">
                  <a:pos x="424" y="0"/>
                </a:cxn>
              </a:cxnLst>
              <a:rect l="0" t="0" r="r" b="b"/>
              <a:pathLst>
                <a:path w="1128" h="1528">
                  <a:moveTo>
                    <a:pt x="424" y="0"/>
                  </a:moveTo>
                  <a:lnTo>
                    <a:pt x="517" y="23"/>
                  </a:lnTo>
                  <a:lnTo>
                    <a:pt x="600" y="79"/>
                  </a:lnTo>
                  <a:lnTo>
                    <a:pt x="662" y="158"/>
                  </a:lnTo>
                  <a:lnTo>
                    <a:pt x="703" y="259"/>
                  </a:lnTo>
                  <a:lnTo>
                    <a:pt x="755" y="416"/>
                  </a:lnTo>
                  <a:lnTo>
                    <a:pt x="776" y="551"/>
                  </a:lnTo>
                  <a:lnTo>
                    <a:pt x="786" y="663"/>
                  </a:lnTo>
                  <a:lnTo>
                    <a:pt x="786" y="731"/>
                  </a:lnTo>
                  <a:lnTo>
                    <a:pt x="910" y="382"/>
                  </a:lnTo>
                  <a:lnTo>
                    <a:pt x="1065" y="45"/>
                  </a:lnTo>
                  <a:lnTo>
                    <a:pt x="1086" y="34"/>
                  </a:lnTo>
                  <a:lnTo>
                    <a:pt x="1117" y="34"/>
                  </a:lnTo>
                  <a:lnTo>
                    <a:pt x="1128" y="45"/>
                  </a:lnTo>
                  <a:lnTo>
                    <a:pt x="1128" y="68"/>
                  </a:lnTo>
                  <a:lnTo>
                    <a:pt x="1117" y="79"/>
                  </a:lnTo>
                  <a:lnTo>
                    <a:pt x="1014" y="304"/>
                  </a:lnTo>
                  <a:lnTo>
                    <a:pt x="931" y="506"/>
                  </a:lnTo>
                  <a:lnTo>
                    <a:pt x="859" y="708"/>
                  </a:lnTo>
                  <a:lnTo>
                    <a:pt x="797" y="899"/>
                  </a:lnTo>
                  <a:lnTo>
                    <a:pt x="786" y="933"/>
                  </a:lnTo>
                  <a:lnTo>
                    <a:pt x="776" y="955"/>
                  </a:lnTo>
                  <a:lnTo>
                    <a:pt x="776" y="989"/>
                  </a:lnTo>
                  <a:lnTo>
                    <a:pt x="766" y="1079"/>
                  </a:lnTo>
                  <a:lnTo>
                    <a:pt x="683" y="1438"/>
                  </a:lnTo>
                  <a:lnTo>
                    <a:pt x="662" y="1506"/>
                  </a:lnTo>
                  <a:lnTo>
                    <a:pt x="652" y="1517"/>
                  </a:lnTo>
                  <a:lnTo>
                    <a:pt x="631" y="1528"/>
                  </a:lnTo>
                  <a:lnTo>
                    <a:pt x="621" y="1528"/>
                  </a:lnTo>
                  <a:lnTo>
                    <a:pt x="610" y="1517"/>
                  </a:lnTo>
                  <a:lnTo>
                    <a:pt x="600" y="1495"/>
                  </a:lnTo>
                  <a:lnTo>
                    <a:pt x="600" y="1483"/>
                  </a:lnTo>
                  <a:lnTo>
                    <a:pt x="610" y="1427"/>
                  </a:lnTo>
                  <a:lnTo>
                    <a:pt x="621" y="1337"/>
                  </a:lnTo>
                  <a:lnTo>
                    <a:pt x="652" y="1225"/>
                  </a:lnTo>
                  <a:lnTo>
                    <a:pt x="683" y="1101"/>
                  </a:lnTo>
                  <a:lnTo>
                    <a:pt x="714" y="989"/>
                  </a:lnTo>
                  <a:lnTo>
                    <a:pt x="734" y="944"/>
                  </a:lnTo>
                  <a:lnTo>
                    <a:pt x="745" y="877"/>
                  </a:lnTo>
                  <a:lnTo>
                    <a:pt x="745" y="674"/>
                  </a:lnTo>
                  <a:lnTo>
                    <a:pt x="734" y="573"/>
                  </a:lnTo>
                  <a:lnTo>
                    <a:pt x="703" y="461"/>
                  </a:lnTo>
                  <a:lnTo>
                    <a:pt x="662" y="349"/>
                  </a:lnTo>
                  <a:lnTo>
                    <a:pt x="600" y="270"/>
                  </a:lnTo>
                  <a:lnTo>
                    <a:pt x="517" y="203"/>
                  </a:lnTo>
                  <a:lnTo>
                    <a:pt x="393" y="180"/>
                  </a:lnTo>
                  <a:lnTo>
                    <a:pt x="362" y="180"/>
                  </a:lnTo>
                  <a:lnTo>
                    <a:pt x="310" y="191"/>
                  </a:lnTo>
                  <a:lnTo>
                    <a:pt x="238" y="214"/>
                  </a:lnTo>
                  <a:lnTo>
                    <a:pt x="166" y="259"/>
                  </a:lnTo>
                  <a:lnTo>
                    <a:pt x="104" y="337"/>
                  </a:lnTo>
                  <a:lnTo>
                    <a:pt x="52" y="450"/>
                  </a:lnTo>
                  <a:lnTo>
                    <a:pt x="52" y="438"/>
                  </a:lnTo>
                  <a:lnTo>
                    <a:pt x="42" y="450"/>
                  </a:lnTo>
                  <a:lnTo>
                    <a:pt x="11" y="450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11" y="371"/>
                  </a:lnTo>
                  <a:lnTo>
                    <a:pt x="52" y="281"/>
                  </a:lnTo>
                  <a:lnTo>
                    <a:pt x="114" y="180"/>
                  </a:lnTo>
                  <a:lnTo>
                    <a:pt x="197" y="90"/>
                  </a:lnTo>
                  <a:lnTo>
                    <a:pt x="300" y="2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33698" y="3645"/>
              <a:ext cx="383" cy="854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321" y="0"/>
                </a:cxn>
                <a:cxn ang="0">
                  <a:pos x="342" y="11"/>
                </a:cxn>
                <a:cxn ang="0">
                  <a:pos x="383" y="56"/>
                </a:cxn>
                <a:cxn ang="0">
                  <a:pos x="383" y="124"/>
                </a:cxn>
                <a:cxn ang="0">
                  <a:pos x="373" y="146"/>
                </a:cxn>
                <a:cxn ang="0">
                  <a:pos x="83" y="820"/>
                </a:cxn>
                <a:cxn ang="0">
                  <a:pos x="73" y="843"/>
                </a:cxn>
                <a:cxn ang="0">
                  <a:pos x="73" y="854"/>
                </a:cxn>
                <a:cxn ang="0">
                  <a:pos x="31" y="854"/>
                </a:cxn>
                <a:cxn ang="0">
                  <a:pos x="0" y="820"/>
                </a:cxn>
                <a:cxn ang="0">
                  <a:pos x="0" y="809"/>
                </a:cxn>
                <a:cxn ang="0">
                  <a:pos x="11" y="798"/>
                </a:cxn>
                <a:cxn ang="0">
                  <a:pos x="11" y="786"/>
                </a:cxn>
                <a:cxn ang="0">
                  <a:pos x="207" y="79"/>
                </a:cxn>
                <a:cxn ang="0">
                  <a:pos x="217" y="67"/>
                </a:cxn>
                <a:cxn ang="0">
                  <a:pos x="217" y="45"/>
                </a:cxn>
                <a:cxn ang="0">
                  <a:pos x="228" y="34"/>
                </a:cxn>
                <a:cxn ang="0">
                  <a:pos x="238" y="11"/>
                </a:cxn>
                <a:cxn ang="0">
                  <a:pos x="259" y="0"/>
                </a:cxn>
              </a:cxnLst>
              <a:rect l="0" t="0" r="r" b="b"/>
              <a:pathLst>
                <a:path w="383" h="854">
                  <a:moveTo>
                    <a:pt x="259" y="0"/>
                  </a:moveTo>
                  <a:lnTo>
                    <a:pt x="321" y="0"/>
                  </a:lnTo>
                  <a:lnTo>
                    <a:pt x="342" y="11"/>
                  </a:lnTo>
                  <a:lnTo>
                    <a:pt x="383" y="56"/>
                  </a:lnTo>
                  <a:lnTo>
                    <a:pt x="383" y="124"/>
                  </a:lnTo>
                  <a:lnTo>
                    <a:pt x="373" y="146"/>
                  </a:lnTo>
                  <a:lnTo>
                    <a:pt x="83" y="820"/>
                  </a:lnTo>
                  <a:lnTo>
                    <a:pt x="73" y="843"/>
                  </a:lnTo>
                  <a:lnTo>
                    <a:pt x="73" y="854"/>
                  </a:lnTo>
                  <a:lnTo>
                    <a:pt x="31" y="854"/>
                  </a:lnTo>
                  <a:lnTo>
                    <a:pt x="0" y="820"/>
                  </a:lnTo>
                  <a:lnTo>
                    <a:pt x="0" y="809"/>
                  </a:lnTo>
                  <a:lnTo>
                    <a:pt x="11" y="798"/>
                  </a:lnTo>
                  <a:lnTo>
                    <a:pt x="11" y="786"/>
                  </a:lnTo>
                  <a:lnTo>
                    <a:pt x="207" y="79"/>
                  </a:lnTo>
                  <a:lnTo>
                    <a:pt x="217" y="67"/>
                  </a:lnTo>
                  <a:lnTo>
                    <a:pt x="217" y="45"/>
                  </a:lnTo>
                  <a:lnTo>
                    <a:pt x="228" y="34"/>
                  </a:lnTo>
                  <a:lnTo>
                    <a:pt x="238" y="1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34340" y="3656"/>
              <a:ext cx="475" cy="231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0"/>
                </a:cxn>
                <a:cxn ang="0">
                  <a:pos x="72" y="11"/>
                </a:cxn>
                <a:cxn ang="0">
                  <a:pos x="93" y="56"/>
                </a:cxn>
                <a:cxn ang="0">
                  <a:pos x="465" y="1124"/>
                </a:cxn>
                <a:cxn ang="0">
                  <a:pos x="475" y="1146"/>
                </a:cxn>
                <a:cxn ang="0">
                  <a:pos x="475" y="1191"/>
                </a:cxn>
                <a:cxn ang="0">
                  <a:pos x="465" y="1214"/>
                </a:cxn>
                <a:cxn ang="0">
                  <a:pos x="465" y="1202"/>
                </a:cxn>
                <a:cxn ang="0">
                  <a:pos x="82" y="2270"/>
                </a:cxn>
                <a:cxn ang="0">
                  <a:pos x="82" y="2281"/>
                </a:cxn>
                <a:cxn ang="0">
                  <a:pos x="72" y="2303"/>
                </a:cxn>
                <a:cxn ang="0">
                  <a:pos x="62" y="2315"/>
                </a:cxn>
                <a:cxn ang="0">
                  <a:pos x="41" y="2315"/>
                </a:cxn>
                <a:cxn ang="0">
                  <a:pos x="20" y="2303"/>
                </a:cxn>
                <a:cxn ang="0">
                  <a:pos x="10" y="2292"/>
                </a:cxn>
                <a:cxn ang="0">
                  <a:pos x="0" y="2270"/>
                </a:cxn>
                <a:cxn ang="0">
                  <a:pos x="0" y="2247"/>
                </a:cxn>
                <a:cxn ang="0">
                  <a:pos x="10" y="2225"/>
                </a:cxn>
                <a:cxn ang="0">
                  <a:pos x="393" y="1157"/>
                </a:cxn>
                <a:cxn ang="0">
                  <a:pos x="10" y="79"/>
                </a:cxn>
                <a:cxn ang="0">
                  <a:pos x="0" y="68"/>
                </a:cxn>
                <a:cxn ang="0">
                  <a:pos x="0" y="45"/>
                </a:cxn>
                <a:cxn ang="0">
                  <a:pos x="10" y="23"/>
                </a:cxn>
                <a:cxn ang="0">
                  <a:pos x="20" y="11"/>
                </a:cxn>
                <a:cxn ang="0">
                  <a:pos x="41" y="0"/>
                </a:cxn>
              </a:cxnLst>
              <a:rect l="0" t="0" r="r" b="b"/>
              <a:pathLst>
                <a:path w="475" h="2315">
                  <a:moveTo>
                    <a:pt x="41" y="0"/>
                  </a:moveTo>
                  <a:lnTo>
                    <a:pt x="62" y="0"/>
                  </a:lnTo>
                  <a:lnTo>
                    <a:pt x="72" y="11"/>
                  </a:lnTo>
                  <a:lnTo>
                    <a:pt x="93" y="56"/>
                  </a:lnTo>
                  <a:lnTo>
                    <a:pt x="465" y="1124"/>
                  </a:lnTo>
                  <a:lnTo>
                    <a:pt x="475" y="1146"/>
                  </a:lnTo>
                  <a:lnTo>
                    <a:pt x="475" y="1191"/>
                  </a:lnTo>
                  <a:lnTo>
                    <a:pt x="465" y="1214"/>
                  </a:lnTo>
                  <a:lnTo>
                    <a:pt x="465" y="1202"/>
                  </a:lnTo>
                  <a:lnTo>
                    <a:pt x="82" y="2270"/>
                  </a:lnTo>
                  <a:lnTo>
                    <a:pt x="82" y="2281"/>
                  </a:lnTo>
                  <a:lnTo>
                    <a:pt x="72" y="2303"/>
                  </a:lnTo>
                  <a:lnTo>
                    <a:pt x="62" y="2315"/>
                  </a:lnTo>
                  <a:lnTo>
                    <a:pt x="41" y="2315"/>
                  </a:lnTo>
                  <a:lnTo>
                    <a:pt x="20" y="2303"/>
                  </a:lnTo>
                  <a:lnTo>
                    <a:pt x="10" y="2292"/>
                  </a:lnTo>
                  <a:lnTo>
                    <a:pt x="0" y="2270"/>
                  </a:lnTo>
                  <a:lnTo>
                    <a:pt x="0" y="2247"/>
                  </a:lnTo>
                  <a:lnTo>
                    <a:pt x="10" y="2225"/>
                  </a:lnTo>
                  <a:lnTo>
                    <a:pt x="393" y="1157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10" y="23"/>
                  </a:lnTo>
                  <a:lnTo>
                    <a:pt x="20" y="1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334000" y="1295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Flux:</a:t>
            </a:r>
            <a:endParaRPr lang="en-US" sz="3200" baseline="-25000" dirty="0">
              <a:solidFill>
                <a:srgbClr val="FF0066"/>
              </a:solidFill>
            </a:endParaRPr>
          </a:p>
        </p:txBody>
      </p:sp>
      <p:grpSp>
        <p:nvGrpSpPr>
          <p:cNvPr id="67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00800" y="1371600"/>
            <a:ext cx="1437378" cy="559682"/>
            <a:chOff x="4212" y="1092"/>
            <a:chExt cx="5121" cy="1994"/>
          </a:xfrm>
          <a:solidFill>
            <a:srgbClr val="FF0066"/>
          </a:solidFill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4212" y="1621"/>
              <a:ext cx="1141" cy="1465"/>
            </a:xfrm>
            <a:custGeom>
              <a:avLst/>
              <a:gdLst/>
              <a:ahLst/>
              <a:cxnLst>
                <a:cxn ang="0">
                  <a:pos x="516" y="15"/>
                </a:cxn>
                <a:cxn ang="0">
                  <a:pos x="620" y="86"/>
                </a:cxn>
                <a:cxn ang="0">
                  <a:pos x="693" y="200"/>
                </a:cxn>
                <a:cxn ang="0">
                  <a:pos x="760" y="398"/>
                </a:cxn>
                <a:cxn ang="0">
                  <a:pos x="795" y="583"/>
                </a:cxn>
                <a:cxn ang="0">
                  <a:pos x="800" y="700"/>
                </a:cxn>
                <a:cxn ang="0">
                  <a:pos x="1006" y="199"/>
                </a:cxn>
                <a:cxn ang="0">
                  <a:pos x="1105" y="24"/>
                </a:cxn>
                <a:cxn ang="0">
                  <a:pos x="1133" y="29"/>
                </a:cxn>
                <a:cxn ang="0">
                  <a:pos x="1139" y="52"/>
                </a:cxn>
                <a:cxn ang="0">
                  <a:pos x="1116" y="100"/>
                </a:cxn>
                <a:cxn ang="0">
                  <a:pos x="1072" y="188"/>
                </a:cxn>
                <a:cxn ang="0">
                  <a:pos x="978" y="399"/>
                </a:cxn>
                <a:cxn ang="0">
                  <a:pos x="882" y="637"/>
                </a:cxn>
                <a:cxn ang="0">
                  <a:pos x="805" y="858"/>
                </a:cxn>
                <a:cxn ang="0">
                  <a:pos x="783" y="981"/>
                </a:cxn>
                <a:cxn ang="0">
                  <a:pos x="757" y="1124"/>
                </a:cxn>
                <a:cxn ang="0">
                  <a:pos x="707" y="1333"/>
                </a:cxn>
                <a:cxn ang="0">
                  <a:pos x="674" y="1430"/>
                </a:cxn>
                <a:cxn ang="0">
                  <a:pos x="640" y="1465"/>
                </a:cxn>
                <a:cxn ang="0">
                  <a:pos x="615" y="1440"/>
                </a:cxn>
                <a:cxn ang="0">
                  <a:pos x="620" y="1374"/>
                </a:cxn>
                <a:cxn ang="0">
                  <a:pos x="646" y="1248"/>
                </a:cxn>
                <a:cxn ang="0">
                  <a:pos x="697" y="1042"/>
                </a:cxn>
                <a:cxn ang="0">
                  <a:pos x="735" y="911"/>
                </a:cxn>
                <a:cxn ang="0">
                  <a:pos x="749" y="843"/>
                </a:cxn>
                <a:cxn ang="0">
                  <a:pos x="754" y="693"/>
                </a:cxn>
                <a:cxn ang="0">
                  <a:pos x="742" y="542"/>
                </a:cxn>
                <a:cxn ang="0">
                  <a:pos x="714" y="416"/>
                </a:cxn>
                <a:cxn ang="0">
                  <a:pos x="661" y="301"/>
                </a:cxn>
                <a:cxn ang="0">
                  <a:pos x="575" y="211"/>
                </a:cxn>
                <a:cxn ang="0">
                  <a:pos x="450" y="163"/>
                </a:cxn>
                <a:cxn ang="0">
                  <a:pos x="359" y="163"/>
                </a:cxn>
                <a:cxn ang="0">
                  <a:pos x="282" y="180"/>
                </a:cxn>
                <a:cxn ang="0">
                  <a:pos x="188" y="229"/>
                </a:cxn>
                <a:cxn ang="0">
                  <a:pos x="100" y="323"/>
                </a:cxn>
                <a:cxn ang="0">
                  <a:pos x="51" y="420"/>
                </a:cxn>
                <a:cxn ang="0">
                  <a:pos x="18" y="428"/>
                </a:cxn>
                <a:cxn ang="0">
                  <a:pos x="0" y="406"/>
                </a:cxn>
                <a:cxn ang="0">
                  <a:pos x="18" y="338"/>
                </a:cxn>
                <a:cxn ang="0">
                  <a:pos x="71" y="234"/>
                </a:cxn>
                <a:cxn ang="0">
                  <a:pos x="158" y="124"/>
                </a:cxn>
                <a:cxn ang="0">
                  <a:pos x="277" y="35"/>
                </a:cxn>
                <a:cxn ang="0">
                  <a:pos x="425" y="0"/>
                </a:cxn>
              </a:cxnLst>
              <a:rect l="0" t="0" r="r" b="b"/>
              <a:pathLst>
                <a:path w="1141" h="1465">
                  <a:moveTo>
                    <a:pt x="425" y="0"/>
                  </a:moveTo>
                  <a:lnTo>
                    <a:pt x="473" y="3"/>
                  </a:lnTo>
                  <a:lnTo>
                    <a:pt x="516" y="15"/>
                  </a:lnTo>
                  <a:lnTo>
                    <a:pt x="554" y="32"/>
                  </a:lnTo>
                  <a:lnTo>
                    <a:pt x="589" y="56"/>
                  </a:lnTo>
                  <a:lnTo>
                    <a:pt x="620" y="86"/>
                  </a:lnTo>
                  <a:lnTo>
                    <a:pt x="646" y="120"/>
                  </a:lnTo>
                  <a:lnTo>
                    <a:pt x="671" y="158"/>
                  </a:lnTo>
                  <a:lnTo>
                    <a:pt x="693" y="200"/>
                  </a:lnTo>
                  <a:lnTo>
                    <a:pt x="711" y="245"/>
                  </a:lnTo>
                  <a:lnTo>
                    <a:pt x="739" y="325"/>
                  </a:lnTo>
                  <a:lnTo>
                    <a:pt x="760" y="398"/>
                  </a:lnTo>
                  <a:lnTo>
                    <a:pt x="777" y="466"/>
                  </a:lnTo>
                  <a:lnTo>
                    <a:pt x="787" y="528"/>
                  </a:lnTo>
                  <a:lnTo>
                    <a:pt x="795" y="583"/>
                  </a:lnTo>
                  <a:lnTo>
                    <a:pt x="798" y="631"/>
                  </a:lnTo>
                  <a:lnTo>
                    <a:pt x="800" y="670"/>
                  </a:lnTo>
                  <a:lnTo>
                    <a:pt x="800" y="700"/>
                  </a:lnTo>
                  <a:lnTo>
                    <a:pt x="866" y="530"/>
                  </a:lnTo>
                  <a:lnTo>
                    <a:pt x="933" y="364"/>
                  </a:lnTo>
                  <a:lnTo>
                    <a:pt x="1006" y="199"/>
                  </a:lnTo>
                  <a:lnTo>
                    <a:pt x="1085" y="37"/>
                  </a:lnTo>
                  <a:lnTo>
                    <a:pt x="1095" y="27"/>
                  </a:lnTo>
                  <a:lnTo>
                    <a:pt x="1105" y="24"/>
                  </a:lnTo>
                  <a:lnTo>
                    <a:pt x="1118" y="24"/>
                  </a:lnTo>
                  <a:lnTo>
                    <a:pt x="1125" y="25"/>
                  </a:lnTo>
                  <a:lnTo>
                    <a:pt x="1133" y="29"/>
                  </a:lnTo>
                  <a:lnTo>
                    <a:pt x="1139" y="34"/>
                  </a:lnTo>
                  <a:lnTo>
                    <a:pt x="1141" y="44"/>
                  </a:lnTo>
                  <a:lnTo>
                    <a:pt x="1139" y="52"/>
                  </a:lnTo>
                  <a:lnTo>
                    <a:pt x="1133" y="66"/>
                  </a:lnTo>
                  <a:lnTo>
                    <a:pt x="1125" y="81"/>
                  </a:lnTo>
                  <a:lnTo>
                    <a:pt x="1116" y="100"/>
                  </a:lnTo>
                  <a:lnTo>
                    <a:pt x="1108" y="117"/>
                  </a:lnTo>
                  <a:lnTo>
                    <a:pt x="1100" y="132"/>
                  </a:lnTo>
                  <a:lnTo>
                    <a:pt x="1072" y="188"/>
                  </a:lnTo>
                  <a:lnTo>
                    <a:pt x="1042" y="253"/>
                  </a:lnTo>
                  <a:lnTo>
                    <a:pt x="1011" y="325"/>
                  </a:lnTo>
                  <a:lnTo>
                    <a:pt x="978" y="399"/>
                  </a:lnTo>
                  <a:lnTo>
                    <a:pt x="945" y="477"/>
                  </a:lnTo>
                  <a:lnTo>
                    <a:pt x="912" y="557"/>
                  </a:lnTo>
                  <a:lnTo>
                    <a:pt x="882" y="637"/>
                  </a:lnTo>
                  <a:lnTo>
                    <a:pt x="853" y="716"/>
                  </a:lnTo>
                  <a:lnTo>
                    <a:pt x="828" y="789"/>
                  </a:lnTo>
                  <a:lnTo>
                    <a:pt x="805" y="858"/>
                  </a:lnTo>
                  <a:lnTo>
                    <a:pt x="795" y="904"/>
                  </a:lnTo>
                  <a:lnTo>
                    <a:pt x="788" y="947"/>
                  </a:lnTo>
                  <a:lnTo>
                    <a:pt x="783" y="981"/>
                  </a:lnTo>
                  <a:lnTo>
                    <a:pt x="777" y="1022"/>
                  </a:lnTo>
                  <a:lnTo>
                    <a:pt x="768" y="1069"/>
                  </a:lnTo>
                  <a:lnTo>
                    <a:pt x="757" y="1124"/>
                  </a:lnTo>
                  <a:lnTo>
                    <a:pt x="744" y="1187"/>
                  </a:lnTo>
                  <a:lnTo>
                    <a:pt x="727" y="1256"/>
                  </a:lnTo>
                  <a:lnTo>
                    <a:pt x="707" y="1333"/>
                  </a:lnTo>
                  <a:lnTo>
                    <a:pt x="696" y="1372"/>
                  </a:lnTo>
                  <a:lnTo>
                    <a:pt x="686" y="1404"/>
                  </a:lnTo>
                  <a:lnTo>
                    <a:pt x="674" y="1430"/>
                  </a:lnTo>
                  <a:lnTo>
                    <a:pt x="664" y="1450"/>
                  </a:lnTo>
                  <a:lnTo>
                    <a:pt x="653" y="1462"/>
                  </a:lnTo>
                  <a:lnTo>
                    <a:pt x="640" y="1465"/>
                  </a:lnTo>
                  <a:lnTo>
                    <a:pt x="628" y="1462"/>
                  </a:lnTo>
                  <a:lnTo>
                    <a:pt x="620" y="1454"/>
                  </a:lnTo>
                  <a:lnTo>
                    <a:pt x="615" y="1440"/>
                  </a:lnTo>
                  <a:lnTo>
                    <a:pt x="613" y="1423"/>
                  </a:lnTo>
                  <a:lnTo>
                    <a:pt x="615" y="1403"/>
                  </a:lnTo>
                  <a:lnTo>
                    <a:pt x="620" y="1374"/>
                  </a:lnTo>
                  <a:lnTo>
                    <a:pt x="627" y="1338"/>
                  </a:lnTo>
                  <a:lnTo>
                    <a:pt x="635" y="1295"/>
                  </a:lnTo>
                  <a:lnTo>
                    <a:pt x="646" y="1248"/>
                  </a:lnTo>
                  <a:lnTo>
                    <a:pt x="658" y="1198"/>
                  </a:lnTo>
                  <a:lnTo>
                    <a:pt x="684" y="1093"/>
                  </a:lnTo>
                  <a:lnTo>
                    <a:pt x="697" y="1042"/>
                  </a:lnTo>
                  <a:lnTo>
                    <a:pt x="712" y="991"/>
                  </a:lnTo>
                  <a:lnTo>
                    <a:pt x="726" y="945"/>
                  </a:lnTo>
                  <a:lnTo>
                    <a:pt x="735" y="911"/>
                  </a:lnTo>
                  <a:lnTo>
                    <a:pt x="740" y="891"/>
                  </a:lnTo>
                  <a:lnTo>
                    <a:pt x="745" y="869"/>
                  </a:lnTo>
                  <a:lnTo>
                    <a:pt x="749" y="843"/>
                  </a:lnTo>
                  <a:lnTo>
                    <a:pt x="752" y="811"/>
                  </a:lnTo>
                  <a:lnTo>
                    <a:pt x="754" y="772"/>
                  </a:lnTo>
                  <a:lnTo>
                    <a:pt x="754" y="693"/>
                  </a:lnTo>
                  <a:lnTo>
                    <a:pt x="750" y="622"/>
                  </a:lnTo>
                  <a:lnTo>
                    <a:pt x="747" y="583"/>
                  </a:lnTo>
                  <a:lnTo>
                    <a:pt x="742" y="542"/>
                  </a:lnTo>
                  <a:lnTo>
                    <a:pt x="734" y="500"/>
                  </a:lnTo>
                  <a:lnTo>
                    <a:pt x="726" y="459"/>
                  </a:lnTo>
                  <a:lnTo>
                    <a:pt x="714" y="416"/>
                  </a:lnTo>
                  <a:lnTo>
                    <a:pt x="699" y="375"/>
                  </a:lnTo>
                  <a:lnTo>
                    <a:pt x="681" y="338"/>
                  </a:lnTo>
                  <a:lnTo>
                    <a:pt x="661" y="301"/>
                  </a:lnTo>
                  <a:lnTo>
                    <a:pt x="636" y="267"/>
                  </a:lnTo>
                  <a:lnTo>
                    <a:pt x="608" y="236"/>
                  </a:lnTo>
                  <a:lnTo>
                    <a:pt x="575" y="211"/>
                  </a:lnTo>
                  <a:lnTo>
                    <a:pt x="539" y="188"/>
                  </a:lnTo>
                  <a:lnTo>
                    <a:pt x="498" y="173"/>
                  </a:lnTo>
                  <a:lnTo>
                    <a:pt x="450" y="163"/>
                  </a:lnTo>
                  <a:lnTo>
                    <a:pt x="399" y="160"/>
                  </a:lnTo>
                  <a:lnTo>
                    <a:pt x="378" y="160"/>
                  </a:lnTo>
                  <a:lnTo>
                    <a:pt x="359" y="163"/>
                  </a:lnTo>
                  <a:lnTo>
                    <a:pt x="336" y="166"/>
                  </a:lnTo>
                  <a:lnTo>
                    <a:pt x="310" y="171"/>
                  </a:lnTo>
                  <a:lnTo>
                    <a:pt x="282" y="180"/>
                  </a:lnTo>
                  <a:lnTo>
                    <a:pt x="251" y="192"/>
                  </a:lnTo>
                  <a:lnTo>
                    <a:pt x="219" y="209"/>
                  </a:lnTo>
                  <a:lnTo>
                    <a:pt x="188" y="229"/>
                  </a:lnTo>
                  <a:lnTo>
                    <a:pt x="158" y="255"/>
                  </a:lnTo>
                  <a:lnTo>
                    <a:pt x="128" y="285"/>
                  </a:lnTo>
                  <a:lnTo>
                    <a:pt x="100" y="323"/>
                  </a:lnTo>
                  <a:lnTo>
                    <a:pt x="76" y="369"/>
                  </a:lnTo>
                  <a:lnTo>
                    <a:pt x="56" y="420"/>
                  </a:lnTo>
                  <a:lnTo>
                    <a:pt x="51" y="420"/>
                  </a:lnTo>
                  <a:lnTo>
                    <a:pt x="44" y="430"/>
                  </a:lnTo>
                  <a:lnTo>
                    <a:pt x="30" y="430"/>
                  </a:lnTo>
                  <a:lnTo>
                    <a:pt x="18" y="428"/>
                  </a:lnTo>
                  <a:lnTo>
                    <a:pt x="8" y="425"/>
                  </a:lnTo>
                  <a:lnTo>
                    <a:pt x="2" y="418"/>
                  </a:lnTo>
                  <a:lnTo>
                    <a:pt x="0" y="406"/>
                  </a:lnTo>
                  <a:lnTo>
                    <a:pt x="2" y="389"/>
                  </a:lnTo>
                  <a:lnTo>
                    <a:pt x="8" y="367"/>
                  </a:lnTo>
                  <a:lnTo>
                    <a:pt x="18" y="338"/>
                  </a:lnTo>
                  <a:lnTo>
                    <a:pt x="31" y="306"/>
                  </a:lnTo>
                  <a:lnTo>
                    <a:pt x="49" y="272"/>
                  </a:lnTo>
                  <a:lnTo>
                    <a:pt x="71" y="234"/>
                  </a:lnTo>
                  <a:lnTo>
                    <a:pt x="97" y="197"/>
                  </a:lnTo>
                  <a:lnTo>
                    <a:pt x="125" y="160"/>
                  </a:lnTo>
                  <a:lnTo>
                    <a:pt x="158" y="124"/>
                  </a:lnTo>
                  <a:lnTo>
                    <a:pt x="194" y="90"/>
                  </a:lnTo>
                  <a:lnTo>
                    <a:pt x="234" y="61"/>
                  </a:lnTo>
                  <a:lnTo>
                    <a:pt x="277" y="35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6216" y="1401"/>
              <a:ext cx="1080" cy="1291"/>
            </a:xfrm>
            <a:custGeom>
              <a:avLst/>
              <a:gdLst/>
              <a:ahLst/>
              <a:cxnLst>
                <a:cxn ang="0">
                  <a:pos x="1020" y="0"/>
                </a:cxn>
                <a:cxn ang="0">
                  <a:pos x="1050" y="4"/>
                </a:cxn>
                <a:cxn ang="0">
                  <a:pos x="1072" y="16"/>
                </a:cxn>
                <a:cxn ang="0">
                  <a:pos x="1080" y="43"/>
                </a:cxn>
                <a:cxn ang="0">
                  <a:pos x="1072" y="72"/>
                </a:cxn>
                <a:cxn ang="0">
                  <a:pos x="1050" y="85"/>
                </a:cxn>
                <a:cxn ang="0">
                  <a:pos x="1022" y="89"/>
                </a:cxn>
                <a:cxn ang="0">
                  <a:pos x="593" y="94"/>
                </a:cxn>
                <a:cxn ang="0">
                  <a:pos x="453" y="126"/>
                </a:cxn>
                <a:cxn ang="0">
                  <a:pos x="328" y="191"/>
                </a:cxn>
                <a:cxn ang="0">
                  <a:pos x="226" y="281"/>
                </a:cxn>
                <a:cxn ang="0">
                  <a:pos x="146" y="395"/>
                </a:cxn>
                <a:cxn ang="0">
                  <a:pos x="99" y="527"/>
                </a:cxn>
                <a:cxn ang="0">
                  <a:pos x="1020" y="601"/>
                </a:cxn>
                <a:cxn ang="0">
                  <a:pos x="1050" y="604"/>
                </a:cxn>
                <a:cxn ang="0">
                  <a:pos x="1072" y="618"/>
                </a:cxn>
                <a:cxn ang="0">
                  <a:pos x="1080" y="646"/>
                </a:cxn>
                <a:cxn ang="0">
                  <a:pos x="1072" y="675"/>
                </a:cxn>
                <a:cxn ang="0">
                  <a:pos x="1050" y="689"/>
                </a:cxn>
                <a:cxn ang="0">
                  <a:pos x="1022" y="692"/>
                </a:cxn>
                <a:cxn ang="0">
                  <a:pos x="1006" y="691"/>
                </a:cxn>
                <a:cxn ang="0">
                  <a:pos x="99" y="764"/>
                </a:cxn>
                <a:cxn ang="0">
                  <a:pos x="146" y="896"/>
                </a:cxn>
                <a:cxn ang="0">
                  <a:pos x="226" y="1010"/>
                </a:cxn>
                <a:cxn ang="0">
                  <a:pos x="328" y="1100"/>
                </a:cxn>
                <a:cxn ang="0">
                  <a:pos x="453" y="1165"/>
                </a:cxn>
                <a:cxn ang="0">
                  <a:pos x="593" y="1197"/>
                </a:cxn>
                <a:cxn ang="0">
                  <a:pos x="1020" y="1202"/>
                </a:cxn>
                <a:cxn ang="0">
                  <a:pos x="1050" y="1206"/>
                </a:cxn>
                <a:cxn ang="0">
                  <a:pos x="1072" y="1220"/>
                </a:cxn>
                <a:cxn ang="0">
                  <a:pos x="1080" y="1248"/>
                </a:cxn>
                <a:cxn ang="0">
                  <a:pos x="1068" y="1279"/>
                </a:cxn>
                <a:cxn ang="0">
                  <a:pos x="1042" y="1289"/>
                </a:cxn>
                <a:cxn ang="0">
                  <a:pos x="663" y="1291"/>
                </a:cxn>
                <a:cxn ang="0">
                  <a:pos x="498" y="1271"/>
                </a:cxn>
                <a:cxn ang="0">
                  <a:pos x="349" y="1216"/>
                </a:cxn>
                <a:cxn ang="0">
                  <a:pos x="221" y="1129"/>
                </a:cxn>
                <a:cxn ang="0">
                  <a:pos x="117" y="1015"/>
                </a:cxn>
                <a:cxn ang="0">
                  <a:pos x="44" y="879"/>
                </a:cxn>
                <a:cxn ang="0">
                  <a:pos x="5" y="728"/>
                </a:cxn>
                <a:cxn ang="0">
                  <a:pos x="5" y="565"/>
                </a:cxn>
                <a:cxn ang="0">
                  <a:pos x="44" y="412"/>
                </a:cxn>
                <a:cxn ang="0">
                  <a:pos x="117" y="276"/>
                </a:cxn>
                <a:cxn ang="0">
                  <a:pos x="221" y="164"/>
                </a:cxn>
                <a:cxn ang="0">
                  <a:pos x="349" y="75"/>
                </a:cxn>
                <a:cxn ang="0">
                  <a:pos x="498" y="21"/>
                </a:cxn>
                <a:cxn ang="0">
                  <a:pos x="663" y="0"/>
                </a:cxn>
              </a:cxnLst>
              <a:rect l="0" t="0" r="r" b="b"/>
              <a:pathLst>
                <a:path w="1080" h="1291">
                  <a:moveTo>
                    <a:pt x="663" y="0"/>
                  </a:moveTo>
                  <a:lnTo>
                    <a:pt x="1020" y="0"/>
                  </a:lnTo>
                  <a:lnTo>
                    <a:pt x="1037" y="2"/>
                  </a:lnTo>
                  <a:lnTo>
                    <a:pt x="1050" y="4"/>
                  </a:lnTo>
                  <a:lnTo>
                    <a:pt x="1062" y="9"/>
                  </a:lnTo>
                  <a:lnTo>
                    <a:pt x="1072" y="16"/>
                  </a:lnTo>
                  <a:lnTo>
                    <a:pt x="1078" y="28"/>
                  </a:lnTo>
                  <a:lnTo>
                    <a:pt x="1080" y="43"/>
                  </a:lnTo>
                  <a:lnTo>
                    <a:pt x="1078" y="60"/>
                  </a:lnTo>
                  <a:lnTo>
                    <a:pt x="1072" y="72"/>
                  </a:lnTo>
                  <a:lnTo>
                    <a:pt x="1063" y="80"/>
                  </a:lnTo>
                  <a:lnTo>
                    <a:pt x="1050" y="85"/>
                  </a:lnTo>
                  <a:lnTo>
                    <a:pt x="1037" y="87"/>
                  </a:lnTo>
                  <a:lnTo>
                    <a:pt x="1022" y="89"/>
                  </a:lnTo>
                  <a:lnTo>
                    <a:pt x="669" y="89"/>
                  </a:lnTo>
                  <a:lnTo>
                    <a:pt x="593" y="94"/>
                  </a:lnTo>
                  <a:lnTo>
                    <a:pt x="521" y="106"/>
                  </a:lnTo>
                  <a:lnTo>
                    <a:pt x="453" y="126"/>
                  </a:lnTo>
                  <a:lnTo>
                    <a:pt x="389" y="155"/>
                  </a:lnTo>
                  <a:lnTo>
                    <a:pt x="328" y="191"/>
                  </a:lnTo>
                  <a:lnTo>
                    <a:pt x="273" y="233"/>
                  </a:lnTo>
                  <a:lnTo>
                    <a:pt x="226" y="281"/>
                  </a:lnTo>
                  <a:lnTo>
                    <a:pt x="183" y="335"/>
                  </a:lnTo>
                  <a:lnTo>
                    <a:pt x="146" y="395"/>
                  </a:lnTo>
                  <a:lnTo>
                    <a:pt x="118" y="459"/>
                  </a:lnTo>
                  <a:lnTo>
                    <a:pt x="99" y="527"/>
                  </a:lnTo>
                  <a:lnTo>
                    <a:pt x="87" y="601"/>
                  </a:lnTo>
                  <a:lnTo>
                    <a:pt x="1020" y="601"/>
                  </a:lnTo>
                  <a:lnTo>
                    <a:pt x="1037" y="602"/>
                  </a:lnTo>
                  <a:lnTo>
                    <a:pt x="1050" y="604"/>
                  </a:lnTo>
                  <a:lnTo>
                    <a:pt x="1062" y="609"/>
                  </a:lnTo>
                  <a:lnTo>
                    <a:pt x="1072" y="618"/>
                  </a:lnTo>
                  <a:lnTo>
                    <a:pt x="1078" y="629"/>
                  </a:lnTo>
                  <a:lnTo>
                    <a:pt x="1080" y="646"/>
                  </a:lnTo>
                  <a:lnTo>
                    <a:pt x="1078" y="663"/>
                  </a:lnTo>
                  <a:lnTo>
                    <a:pt x="1072" y="675"/>
                  </a:lnTo>
                  <a:lnTo>
                    <a:pt x="1063" y="684"/>
                  </a:lnTo>
                  <a:lnTo>
                    <a:pt x="1050" y="689"/>
                  </a:lnTo>
                  <a:lnTo>
                    <a:pt x="1037" y="691"/>
                  </a:lnTo>
                  <a:lnTo>
                    <a:pt x="1022" y="692"/>
                  </a:lnTo>
                  <a:lnTo>
                    <a:pt x="1006" y="692"/>
                  </a:lnTo>
                  <a:lnTo>
                    <a:pt x="1006" y="691"/>
                  </a:lnTo>
                  <a:lnTo>
                    <a:pt x="87" y="691"/>
                  </a:lnTo>
                  <a:lnTo>
                    <a:pt x="99" y="764"/>
                  </a:lnTo>
                  <a:lnTo>
                    <a:pt x="118" y="832"/>
                  </a:lnTo>
                  <a:lnTo>
                    <a:pt x="146" y="896"/>
                  </a:lnTo>
                  <a:lnTo>
                    <a:pt x="183" y="956"/>
                  </a:lnTo>
                  <a:lnTo>
                    <a:pt x="226" y="1010"/>
                  </a:lnTo>
                  <a:lnTo>
                    <a:pt x="273" y="1058"/>
                  </a:lnTo>
                  <a:lnTo>
                    <a:pt x="328" y="1100"/>
                  </a:lnTo>
                  <a:lnTo>
                    <a:pt x="389" y="1136"/>
                  </a:lnTo>
                  <a:lnTo>
                    <a:pt x="453" y="1165"/>
                  </a:lnTo>
                  <a:lnTo>
                    <a:pt x="521" y="1185"/>
                  </a:lnTo>
                  <a:lnTo>
                    <a:pt x="593" y="1197"/>
                  </a:lnTo>
                  <a:lnTo>
                    <a:pt x="669" y="1202"/>
                  </a:lnTo>
                  <a:lnTo>
                    <a:pt x="1020" y="1202"/>
                  </a:lnTo>
                  <a:lnTo>
                    <a:pt x="1037" y="1204"/>
                  </a:lnTo>
                  <a:lnTo>
                    <a:pt x="1050" y="1206"/>
                  </a:lnTo>
                  <a:lnTo>
                    <a:pt x="1062" y="1211"/>
                  </a:lnTo>
                  <a:lnTo>
                    <a:pt x="1072" y="1220"/>
                  </a:lnTo>
                  <a:lnTo>
                    <a:pt x="1078" y="1231"/>
                  </a:lnTo>
                  <a:lnTo>
                    <a:pt x="1080" y="1248"/>
                  </a:lnTo>
                  <a:lnTo>
                    <a:pt x="1077" y="1267"/>
                  </a:lnTo>
                  <a:lnTo>
                    <a:pt x="1068" y="1279"/>
                  </a:lnTo>
                  <a:lnTo>
                    <a:pt x="1057" y="1286"/>
                  </a:lnTo>
                  <a:lnTo>
                    <a:pt x="1042" y="1289"/>
                  </a:lnTo>
                  <a:lnTo>
                    <a:pt x="1024" y="1291"/>
                  </a:lnTo>
                  <a:lnTo>
                    <a:pt x="663" y="1291"/>
                  </a:lnTo>
                  <a:lnTo>
                    <a:pt x="578" y="1286"/>
                  </a:lnTo>
                  <a:lnTo>
                    <a:pt x="498" y="1271"/>
                  </a:lnTo>
                  <a:lnTo>
                    <a:pt x="420" y="1248"/>
                  </a:lnTo>
                  <a:lnTo>
                    <a:pt x="349" y="1216"/>
                  </a:lnTo>
                  <a:lnTo>
                    <a:pt x="282" y="1175"/>
                  </a:lnTo>
                  <a:lnTo>
                    <a:pt x="221" y="1129"/>
                  </a:lnTo>
                  <a:lnTo>
                    <a:pt x="165" y="1075"/>
                  </a:lnTo>
                  <a:lnTo>
                    <a:pt x="117" y="1015"/>
                  </a:lnTo>
                  <a:lnTo>
                    <a:pt x="77" y="949"/>
                  </a:lnTo>
                  <a:lnTo>
                    <a:pt x="44" y="879"/>
                  </a:lnTo>
                  <a:lnTo>
                    <a:pt x="19" y="806"/>
                  </a:lnTo>
                  <a:lnTo>
                    <a:pt x="5" y="728"/>
                  </a:lnTo>
                  <a:lnTo>
                    <a:pt x="0" y="646"/>
                  </a:lnTo>
                  <a:lnTo>
                    <a:pt x="5" y="565"/>
                  </a:lnTo>
                  <a:lnTo>
                    <a:pt x="19" y="487"/>
                  </a:lnTo>
                  <a:lnTo>
                    <a:pt x="44" y="412"/>
                  </a:lnTo>
                  <a:lnTo>
                    <a:pt x="77" y="342"/>
                  </a:lnTo>
                  <a:lnTo>
                    <a:pt x="117" y="276"/>
                  </a:lnTo>
                  <a:lnTo>
                    <a:pt x="165" y="216"/>
                  </a:lnTo>
                  <a:lnTo>
                    <a:pt x="221" y="164"/>
                  </a:lnTo>
                  <a:lnTo>
                    <a:pt x="282" y="116"/>
                  </a:lnTo>
                  <a:lnTo>
                    <a:pt x="349" y="75"/>
                  </a:lnTo>
                  <a:lnTo>
                    <a:pt x="420" y="43"/>
                  </a:lnTo>
                  <a:lnTo>
                    <a:pt x="498" y="21"/>
                  </a:lnTo>
                  <a:lnTo>
                    <a:pt x="578" y="5"/>
                  </a:lnTo>
                  <a:lnTo>
                    <a:pt x="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8142" y="1092"/>
              <a:ext cx="1191" cy="1515"/>
            </a:xfrm>
            <a:custGeom>
              <a:avLst/>
              <a:gdLst/>
              <a:ahLst/>
              <a:cxnLst>
                <a:cxn ang="0">
                  <a:pos x="1130" y="0"/>
                </a:cxn>
                <a:cxn ang="0">
                  <a:pos x="1136" y="502"/>
                </a:cxn>
                <a:cxn ang="0">
                  <a:pos x="1118" y="382"/>
                </a:cxn>
                <a:cxn ang="0">
                  <a:pos x="1097" y="282"/>
                </a:cxn>
                <a:cxn ang="0">
                  <a:pos x="1064" y="204"/>
                </a:cxn>
                <a:cxn ang="0">
                  <a:pos x="1017" y="143"/>
                </a:cxn>
                <a:cxn ang="0">
                  <a:pos x="952" y="100"/>
                </a:cxn>
                <a:cxn ang="0">
                  <a:pos x="862" y="75"/>
                </a:cxn>
                <a:cxn ang="0">
                  <a:pos x="745" y="66"/>
                </a:cxn>
                <a:cxn ang="0">
                  <a:pos x="488" y="68"/>
                </a:cxn>
                <a:cxn ang="0">
                  <a:pos x="444" y="76"/>
                </a:cxn>
                <a:cxn ang="0">
                  <a:pos x="422" y="97"/>
                </a:cxn>
                <a:cxn ang="0">
                  <a:pos x="416" y="133"/>
                </a:cxn>
                <a:cxn ang="0">
                  <a:pos x="417" y="1377"/>
                </a:cxn>
                <a:cxn ang="0">
                  <a:pos x="425" y="1406"/>
                </a:cxn>
                <a:cxn ang="0">
                  <a:pos x="448" y="1426"/>
                </a:cxn>
                <a:cxn ang="0">
                  <a:pos x="495" y="1438"/>
                </a:cxn>
                <a:cxn ang="0">
                  <a:pos x="572" y="1445"/>
                </a:cxn>
                <a:cxn ang="0">
                  <a:pos x="694" y="1515"/>
                </a:cxn>
                <a:cxn ang="0">
                  <a:pos x="617" y="1511"/>
                </a:cxn>
                <a:cxn ang="0">
                  <a:pos x="516" y="1510"/>
                </a:cxn>
                <a:cxn ang="0">
                  <a:pos x="188" y="1508"/>
                </a:cxn>
                <a:cxn ang="0">
                  <a:pos x="82" y="1510"/>
                </a:cxn>
                <a:cxn ang="0">
                  <a:pos x="0" y="1515"/>
                </a:cxn>
                <a:cxn ang="0">
                  <a:pos x="96" y="1445"/>
                </a:cxn>
                <a:cxn ang="0">
                  <a:pos x="162" y="1438"/>
                </a:cxn>
                <a:cxn ang="0">
                  <a:pos x="199" y="1423"/>
                </a:cxn>
                <a:cxn ang="0">
                  <a:pos x="218" y="1399"/>
                </a:cxn>
                <a:cxn ang="0">
                  <a:pos x="224" y="1362"/>
                </a:cxn>
                <a:cxn ang="0">
                  <a:pos x="223" y="129"/>
                </a:cxn>
                <a:cxn ang="0">
                  <a:pos x="211" y="99"/>
                </a:cxn>
                <a:cxn ang="0">
                  <a:pos x="185" y="80"/>
                </a:cxn>
                <a:cxn ang="0">
                  <a:pos x="133" y="70"/>
                </a:cxn>
                <a:cxn ang="0">
                  <a:pos x="0" y="66"/>
                </a:cxn>
              </a:cxnLst>
              <a:rect l="0" t="0" r="r" b="b"/>
              <a:pathLst>
                <a:path w="1191" h="1515">
                  <a:moveTo>
                    <a:pt x="0" y="0"/>
                  </a:moveTo>
                  <a:lnTo>
                    <a:pt x="1130" y="0"/>
                  </a:lnTo>
                  <a:lnTo>
                    <a:pt x="1191" y="502"/>
                  </a:lnTo>
                  <a:lnTo>
                    <a:pt x="1136" y="502"/>
                  </a:lnTo>
                  <a:lnTo>
                    <a:pt x="1128" y="439"/>
                  </a:lnTo>
                  <a:lnTo>
                    <a:pt x="1118" y="382"/>
                  </a:lnTo>
                  <a:lnTo>
                    <a:pt x="1108" y="330"/>
                  </a:lnTo>
                  <a:lnTo>
                    <a:pt x="1097" y="282"/>
                  </a:lnTo>
                  <a:lnTo>
                    <a:pt x="1082" y="241"/>
                  </a:lnTo>
                  <a:lnTo>
                    <a:pt x="1064" y="204"/>
                  </a:lnTo>
                  <a:lnTo>
                    <a:pt x="1042" y="170"/>
                  </a:lnTo>
                  <a:lnTo>
                    <a:pt x="1017" y="143"/>
                  </a:lnTo>
                  <a:lnTo>
                    <a:pt x="988" y="119"/>
                  </a:lnTo>
                  <a:lnTo>
                    <a:pt x="952" y="100"/>
                  </a:lnTo>
                  <a:lnTo>
                    <a:pt x="910" y="85"/>
                  </a:lnTo>
                  <a:lnTo>
                    <a:pt x="862" y="75"/>
                  </a:lnTo>
                  <a:lnTo>
                    <a:pt x="808" y="68"/>
                  </a:lnTo>
                  <a:lnTo>
                    <a:pt x="745" y="66"/>
                  </a:lnTo>
                  <a:lnTo>
                    <a:pt x="521" y="66"/>
                  </a:lnTo>
                  <a:lnTo>
                    <a:pt x="488" y="68"/>
                  </a:lnTo>
                  <a:lnTo>
                    <a:pt x="463" y="70"/>
                  </a:lnTo>
                  <a:lnTo>
                    <a:pt x="444" y="76"/>
                  </a:lnTo>
                  <a:lnTo>
                    <a:pt x="432" y="85"/>
                  </a:lnTo>
                  <a:lnTo>
                    <a:pt x="422" y="97"/>
                  </a:lnTo>
                  <a:lnTo>
                    <a:pt x="419" y="112"/>
                  </a:lnTo>
                  <a:lnTo>
                    <a:pt x="416" y="133"/>
                  </a:lnTo>
                  <a:lnTo>
                    <a:pt x="416" y="1360"/>
                  </a:lnTo>
                  <a:lnTo>
                    <a:pt x="417" y="1377"/>
                  </a:lnTo>
                  <a:lnTo>
                    <a:pt x="420" y="1392"/>
                  </a:lnTo>
                  <a:lnTo>
                    <a:pt x="425" y="1406"/>
                  </a:lnTo>
                  <a:lnTo>
                    <a:pt x="435" y="1416"/>
                  </a:lnTo>
                  <a:lnTo>
                    <a:pt x="448" y="1426"/>
                  </a:lnTo>
                  <a:lnTo>
                    <a:pt x="468" y="1433"/>
                  </a:lnTo>
                  <a:lnTo>
                    <a:pt x="495" y="1438"/>
                  </a:lnTo>
                  <a:lnTo>
                    <a:pt x="529" y="1442"/>
                  </a:lnTo>
                  <a:lnTo>
                    <a:pt x="572" y="1445"/>
                  </a:lnTo>
                  <a:lnTo>
                    <a:pt x="694" y="1445"/>
                  </a:lnTo>
                  <a:lnTo>
                    <a:pt x="694" y="1515"/>
                  </a:lnTo>
                  <a:lnTo>
                    <a:pt x="660" y="1513"/>
                  </a:lnTo>
                  <a:lnTo>
                    <a:pt x="617" y="1511"/>
                  </a:lnTo>
                  <a:lnTo>
                    <a:pt x="567" y="1510"/>
                  </a:lnTo>
                  <a:lnTo>
                    <a:pt x="516" y="1510"/>
                  </a:lnTo>
                  <a:lnTo>
                    <a:pt x="463" y="1508"/>
                  </a:lnTo>
                  <a:lnTo>
                    <a:pt x="188" y="1508"/>
                  </a:lnTo>
                  <a:lnTo>
                    <a:pt x="133" y="1510"/>
                  </a:lnTo>
                  <a:lnTo>
                    <a:pt x="82" y="1510"/>
                  </a:lnTo>
                  <a:lnTo>
                    <a:pt x="38" y="1513"/>
                  </a:lnTo>
                  <a:lnTo>
                    <a:pt x="0" y="1515"/>
                  </a:lnTo>
                  <a:lnTo>
                    <a:pt x="0" y="1445"/>
                  </a:lnTo>
                  <a:lnTo>
                    <a:pt x="96" y="1445"/>
                  </a:lnTo>
                  <a:lnTo>
                    <a:pt x="133" y="1442"/>
                  </a:lnTo>
                  <a:lnTo>
                    <a:pt x="162" y="1438"/>
                  </a:lnTo>
                  <a:lnTo>
                    <a:pt x="185" y="1432"/>
                  </a:lnTo>
                  <a:lnTo>
                    <a:pt x="199" y="1423"/>
                  </a:lnTo>
                  <a:lnTo>
                    <a:pt x="211" y="1413"/>
                  </a:lnTo>
                  <a:lnTo>
                    <a:pt x="218" y="1399"/>
                  </a:lnTo>
                  <a:lnTo>
                    <a:pt x="223" y="1382"/>
                  </a:lnTo>
                  <a:lnTo>
                    <a:pt x="224" y="1362"/>
                  </a:lnTo>
                  <a:lnTo>
                    <a:pt x="224" y="150"/>
                  </a:lnTo>
                  <a:lnTo>
                    <a:pt x="223" y="129"/>
                  </a:lnTo>
                  <a:lnTo>
                    <a:pt x="218" y="112"/>
                  </a:lnTo>
                  <a:lnTo>
                    <a:pt x="211" y="99"/>
                  </a:lnTo>
                  <a:lnTo>
                    <a:pt x="199" y="88"/>
                  </a:lnTo>
                  <a:lnTo>
                    <a:pt x="185" y="80"/>
                  </a:lnTo>
                  <a:lnTo>
                    <a:pt x="162" y="73"/>
                  </a:lnTo>
                  <a:lnTo>
                    <a:pt x="133" y="70"/>
                  </a:lnTo>
                  <a:lnTo>
                    <a:pt x="96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35" grpId="0"/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Supersymmetric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Interfaces: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1/2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Can 42"/>
          <p:cNvSpPr/>
          <p:nvPr/>
        </p:nvSpPr>
        <p:spPr>
          <a:xfrm rot="5400000">
            <a:off x="4305300" y="-342900"/>
            <a:ext cx="152400" cy="58674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3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1371600"/>
            <a:ext cx="685799" cy="651060"/>
            <a:chOff x="2512" y="1284"/>
            <a:chExt cx="2369" cy="2249"/>
          </a:xfrm>
        </p:grpSpPr>
        <p:sp>
          <p:nvSpPr>
            <p:cNvPr id="46" name="Freeform 32"/>
            <p:cNvSpPr>
              <a:spLocks/>
            </p:cNvSpPr>
            <p:nvPr/>
          </p:nvSpPr>
          <p:spPr bwMode="auto">
            <a:xfrm>
              <a:off x="2512" y="1284"/>
              <a:ext cx="1400" cy="1580"/>
            </a:xfrm>
            <a:custGeom>
              <a:avLst/>
              <a:gdLst/>
              <a:ahLst/>
              <a:cxnLst>
                <a:cxn ang="0">
                  <a:pos x="469" y="1"/>
                </a:cxn>
                <a:cxn ang="0">
                  <a:pos x="560" y="3"/>
                </a:cxn>
                <a:cxn ang="0">
                  <a:pos x="654" y="6"/>
                </a:cxn>
                <a:cxn ang="0">
                  <a:pos x="752" y="8"/>
                </a:cxn>
                <a:cxn ang="0">
                  <a:pos x="847" y="6"/>
                </a:cxn>
                <a:cxn ang="0">
                  <a:pos x="957" y="3"/>
                </a:cxn>
                <a:cxn ang="0">
                  <a:pos x="1052" y="0"/>
                </a:cxn>
                <a:cxn ang="0">
                  <a:pos x="1091" y="2"/>
                </a:cxn>
                <a:cxn ang="0">
                  <a:pos x="1108" y="11"/>
                </a:cxn>
                <a:cxn ang="0">
                  <a:pos x="1111" y="40"/>
                </a:cxn>
                <a:cxn ang="0">
                  <a:pos x="1094" y="64"/>
                </a:cxn>
                <a:cxn ang="0">
                  <a:pos x="1048" y="69"/>
                </a:cxn>
                <a:cxn ang="0">
                  <a:pos x="923" y="72"/>
                </a:cxn>
                <a:cxn ang="0">
                  <a:pos x="856" y="82"/>
                </a:cxn>
                <a:cxn ang="0">
                  <a:pos x="816" y="100"/>
                </a:cxn>
                <a:cxn ang="0">
                  <a:pos x="794" y="126"/>
                </a:cxn>
                <a:cxn ang="0">
                  <a:pos x="780" y="164"/>
                </a:cxn>
                <a:cxn ang="0">
                  <a:pos x="456" y="1456"/>
                </a:cxn>
                <a:cxn ang="0">
                  <a:pos x="452" y="1475"/>
                </a:cxn>
                <a:cxn ang="0">
                  <a:pos x="456" y="1498"/>
                </a:cxn>
                <a:cxn ang="0">
                  <a:pos x="481" y="1507"/>
                </a:cxn>
                <a:cxn ang="0">
                  <a:pos x="845" y="1501"/>
                </a:cxn>
                <a:cxn ang="0">
                  <a:pos x="966" y="1476"/>
                </a:cxn>
                <a:cxn ang="0">
                  <a:pos x="1063" y="1431"/>
                </a:cxn>
                <a:cxn ang="0">
                  <a:pos x="1140" y="1372"/>
                </a:cxn>
                <a:cxn ang="0">
                  <a:pos x="1203" y="1301"/>
                </a:cxn>
                <a:cxn ang="0">
                  <a:pos x="1252" y="1223"/>
                </a:cxn>
                <a:cxn ang="0">
                  <a:pos x="1291" y="1141"/>
                </a:cxn>
                <a:cxn ang="0">
                  <a:pos x="1334" y="1030"/>
                </a:cxn>
                <a:cxn ang="0">
                  <a:pos x="1352" y="993"/>
                </a:cxn>
                <a:cxn ang="0">
                  <a:pos x="1375" y="983"/>
                </a:cxn>
                <a:cxn ang="0">
                  <a:pos x="1396" y="992"/>
                </a:cxn>
                <a:cxn ang="0">
                  <a:pos x="1400" y="1013"/>
                </a:cxn>
                <a:cxn ang="0">
                  <a:pos x="1396" y="1030"/>
                </a:cxn>
                <a:cxn ang="0">
                  <a:pos x="1206" y="1553"/>
                </a:cxn>
                <a:cxn ang="0">
                  <a:pos x="1189" y="1575"/>
                </a:cxn>
                <a:cxn ang="0">
                  <a:pos x="1156" y="1580"/>
                </a:cxn>
                <a:cxn ang="0">
                  <a:pos x="21" y="1578"/>
                </a:cxn>
                <a:cxn ang="0">
                  <a:pos x="2" y="1564"/>
                </a:cxn>
                <a:cxn ang="0">
                  <a:pos x="4" y="1529"/>
                </a:cxn>
                <a:cxn ang="0">
                  <a:pos x="20" y="1511"/>
                </a:cxn>
                <a:cxn ang="0">
                  <a:pos x="50" y="1507"/>
                </a:cxn>
                <a:cxn ang="0">
                  <a:pos x="158" y="1504"/>
                </a:cxn>
                <a:cxn ang="0">
                  <a:pos x="216" y="1492"/>
                </a:cxn>
                <a:cxn ang="0">
                  <a:pos x="248" y="1470"/>
                </a:cxn>
                <a:cxn ang="0">
                  <a:pos x="265" y="1432"/>
                </a:cxn>
                <a:cxn ang="0">
                  <a:pos x="584" y="157"/>
                </a:cxn>
                <a:cxn ang="0">
                  <a:pos x="593" y="124"/>
                </a:cxn>
                <a:cxn ang="0">
                  <a:pos x="593" y="103"/>
                </a:cxn>
                <a:cxn ang="0">
                  <a:pos x="574" y="83"/>
                </a:cxn>
                <a:cxn ang="0">
                  <a:pos x="532" y="77"/>
                </a:cxn>
                <a:cxn ang="0">
                  <a:pos x="482" y="71"/>
                </a:cxn>
                <a:cxn ang="0">
                  <a:pos x="424" y="69"/>
                </a:cxn>
                <a:cxn ang="0">
                  <a:pos x="390" y="65"/>
                </a:cxn>
                <a:cxn ang="0">
                  <a:pos x="379" y="44"/>
                </a:cxn>
                <a:cxn ang="0">
                  <a:pos x="386" y="13"/>
                </a:cxn>
                <a:cxn ang="0">
                  <a:pos x="403" y="2"/>
                </a:cxn>
              </a:cxnLst>
              <a:rect l="0" t="0" r="r" b="b"/>
              <a:pathLst>
                <a:path w="1400" h="1580">
                  <a:moveTo>
                    <a:pt x="416" y="0"/>
                  </a:moveTo>
                  <a:lnTo>
                    <a:pt x="444" y="0"/>
                  </a:lnTo>
                  <a:lnTo>
                    <a:pt x="469" y="1"/>
                  </a:lnTo>
                  <a:lnTo>
                    <a:pt x="497" y="2"/>
                  </a:lnTo>
                  <a:lnTo>
                    <a:pt x="528" y="3"/>
                  </a:lnTo>
                  <a:lnTo>
                    <a:pt x="560" y="3"/>
                  </a:lnTo>
                  <a:lnTo>
                    <a:pt x="592" y="5"/>
                  </a:lnTo>
                  <a:lnTo>
                    <a:pt x="624" y="6"/>
                  </a:lnTo>
                  <a:lnTo>
                    <a:pt x="654" y="6"/>
                  </a:lnTo>
                  <a:lnTo>
                    <a:pt x="682" y="7"/>
                  </a:lnTo>
                  <a:lnTo>
                    <a:pt x="708" y="8"/>
                  </a:lnTo>
                  <a:lnTo>
                    <a:pt x="752" y="8"/>
                  </a:lnTo>
                  <a:lnTo>
                    <a:pt x="781" y="7"/>
                  </a:lnTo>
                  <a:lnTo>
                    <a:pt x="813" y="6"/>
                  </a:lnTo>
                  <a:lnTo>
                    <a:pt x="847" y="6"/>
                  </a:lnTo>
                  <a:lnTo>
                    <a:pt x="884" y="5"/>
                  </a:lnTo>
                  <a:lnTo>
                    <a:pt x="920" y="3"/>
                  </a:lnTo>
                  <a:lnTo>
                    <a:pt x="957" y="3"/>
                  </a:lnTo>
                  <a:lnTo>
                    <a:pt x="991" y="2"/>
                  </a:lnTo>
                  <a:lnTo>
                    <a:pt x="1023" y="1"/>
                  </a:lnTo>
                  <a:lnTo>
                    <a:pt x="1052" y="0"/>
                  </a:lnTo>
                  <a:lnTo>
                    <a:pt x="1080" y="0"/>
                  </a:lnTo>
                  <a:lnTo>
                    <a:pt x="1085" y="1"/>
                  </a:lnTo>
                  <a:lnTo>
                    <a:pt x="1091" y="2"/>
                  </a:lnTo>
                  <a:lnTo>
                    <a:pt x="1098" y="3"/>
                  </a:lnTo>
                  <a:lnTo>
                    <a:pt x="1103" y="6"/>
                  </a:lnTo>
                  <a:lnTo>
                    <a:pt x="1108" y="11"/>
                  </a:lnTo>
                  <a:lnTo>
                    <a:pt x="1111" y="17"/>
                  </a:lnTo>
                  <a:lnTo>
                    <a:pt x="1112" y="26"/>
                  </a:lnTo>
                  <a:lnTo>
                    <a:pt x="1111" y="40"/>
                  </a:lnTo>
                  <a:lnTo>
                    <a:pt x="1108" y="51"/>
                  </a:lnTo>
                  <a:lnTo>
                    <a:pt x="1102" y="58"/>
                  </a:lnTo>
                  <a:lnTo>
                    <a:pt x="1094" y="64"/>
                  </a:lnTo>
                  <a:lnTo>
                    <a:pt x="1083" y="67"/>
                  </a:lnTo>
                  <a:lnTo>
                    <a:pt x="1067" y="69"/>
                  </a:lnTo>
                  <a:lnTo>
                    <a:pt x="1048" y="69"/>
                  </a:lnTo>
                  <a:lnTo>
                    <a:pt x="986" y="69"/>
                  </a:lnTo>
                  <a:lnTo>
                    <a:pt x="952" y="71"/>
                  </a:lnTo>
                  <a:lnTo>
                    <a:pt x="923" y="72"/>
                  </a:lnTo>
                  <a:lnTo>
                    <a:pt x="897" y="75"/>
                  </a:lnTo>
                  <a:lnTo>
                    <a:pt x="875" y="78"/>
                  </a:lnTo>
                  <a:lnTo>
                    <a:pt x="856" y="82"/>
                  </a:lnTo>
                  <a:lnTo>
                    <a:pt x="840" y="86"/>
                  </a:lnTo>
                  <a:lnTo>
                    <a:pt x="827" y="93"/>
                  </a:lnTo>
                  <a:lnTo>
                    <a:pt x="816" y="100"/>
                  </a:lnTo>
                  <a:lnTo>
                    <a:pt x="807" y="107"/>
                  </a:lnTo>
                  <a:lnTo>
                    <a:pt x="800" y="116"/>
                  </a:lnTo>
                  <a:lnTo>
                    <a:pt x="794" y="126"/>
                  </a:lnTo>
                  <a:lnTo>
                    <a:pt x="789" y="138"/>
                  </a:lnTo>
                  <a:lnTo>
                    <a:pt x="784" y="150"/>
                  </a:lnTo>
                  <a:lnTo>
                    <a:pt x="780" y="164"/>
                  </a:lnTo>
                  <a:lnTo>
                    <a:pt x="777" y="179"/>
                  </a:lnTo>
                  <a:lnTo>
                    <a:pt x="459" y="1446"/>
                  </a:lnTo>
                  <a:lnTo>
                    <a:pt x="456" y="1456"/>
                  </a:lnTo>
                  <a:lnTo>
                    <a:pt x="455" y="1465"/>
                  </a:lnTo>
                  <a:lnTo>
                    <a:pt x="453" y="1471"/>
                  </a:lnTo>
                  <a:lnTo>
                    <a:pt x="452" y="1475"/>
                  </a:lnTo>
                  <a:lnTo>
                    <a:pt x="452" y="1481"/>
                  </a:lnTo>
                  <a:lnTo>
                    <a:pt x="453" y="1491"/>
                  </a:lnTo>
                  <a:lnTo>
                    <a:pt x="456" y="1498"/>
                  </a:lnTo>
                  <a:lnTo>
                    <a:pt x="462" y="1502"/>
                  </a:lnTo>
                  <a:lnTo>
                    <a:pt x="469" y="1505"/>
                  </a:lnTo>
                  <a:lnTo>
                    <a:pt x="481" y="1507"/>
                  </a:lnTo>
                  <a:lnTo>
                    <a:pt x="751" y="1507"/>
                  </a:lnTo>
                  <a:lnTo>
                    <a:pt x="800" y="1505"/>
                  </a:lnTo>
                  <a:lnTo>
                    <a:pt x="845" y="1501"/>
                  </a:lnTo>
                  <a:lnTo>
                    <a:pt x="888" y="1495"/>
                  </a:lnTo>
                  <a:lnTo>
                    <a:pt x="928" y="1487"/>
                  </a:lnTo>
                  <a:lnTo>
                    <a:pt x="966" y="1476"/>
                  </a:lnTo>
                  <a:lnTo>
                    <a:pt x="1000" y="1463"/>
                  </a:lnTo>
                  <a:lnTo>
                    <a:pt x="1032" y="1448"/>
                  </a:lnTo>
                  <a:lnTo>
                    <a:pt x="1063" y="1431"/>
                  </a:lnTo>
                  <a:lnTo>
                    <a:pt x="1091" y="1413"/>
                  </a:lnTo>
                  <a:lnTo>
                    <a:pt x="1116" y="1393"/>
                  </a:lnTo>
                  <a:lnTo>
                    <a:pt x="1140" y="1372"/>
                  </a:lnTo>
                  <a:lnTo>
                    <a:pt x="1163" y="1349"/>
                  </a:lnTo>
                  <a:lnTo>
                    <a:pt x="1183" y="1325"/>
                  </a:lnTo>
                  <a:lnTo>
                    <a:pt x="1203" y="1301"/>
                  </a:lnTo>
                  <a:lnTo>
                    <a:pt x="1220" y="1276"/>
                  </a:lnTo>
                  <a:lnTo>
                    <a:pt x="1236" y="1249"/>
                  </a:lnTo>
                  <a:lnTo>
                    <a:pt x="1252" y="1223"/>
                  </a:lnTo>
                  <a:lnTo>
                    <a:pt x="1266" y="1196"/>
                  </a:lnTo>
                  <a:lnTo>
                    <a:pt x="1279" y="1168"/>
                  </a:lnTo>
                  <a:lnTo>
                    <a:pt x="1291" y="1141"/>
                  </a:lnTo>
                  <a:lnTo>
                    <a:pt x="1313" y="1085"/>
                  </a:lnTo>
                  <a:lnTo>
                    <a:pt x="1324" y="1057"/>
                  </a:lnTo>
                  <a:lnTo>
                    <a:pt x="1334" y="1030"/>
                  </a:lnTo>
                  <a:lnTo>
                    <a:pt x="1341" y="1014"/>
                  </a:lnTo>
                  <a:lnTo>
                    <a:pt x="1347" y="1002"/>
                  </a:lnTo>
                  <a:lnTo>
                    <a:pt x="1352" y="993"/>
                  </a:lnTo>
                  <a:lnTo>
                    <a:pt x="1357" y="987"/>
                  </a:lnTo>
                  <a:lnTo>
                    <a:pt x="1365" y="984"/>
                  </a:lnTo>
                  <a:lnTo>
                    <a:pt x="1375" y="983"/>
                  </a:lnTo>
                  <a:lnTo>
                    <a:pt x="1384" y="984"/>
                  </a:lnTo>
                  <a:lnTo>
                    <a:pt x="1391" y="987"/>
                  </a:lnTo>
                  <a:lnTo>
                    <a:pt x="1396" y="992"/>
                  </a:lnTo>
                  <a:lnTo>
                    <a:pt x="1399" y="997"/>
                  </a:lnTo>
                  <a:lnTo>
                    <a:pt x="1400" y="1003"/>
                  </a:lnTo>
                  <a:lnTo>
                    <a:pt x="1400" y="1013"/>
                  </a:lnTo>
                  <a:lnTo>
                    <a:pt x="1399" y="1016"/>
                  </a:lnTo>
                  <a:lnTo>
                    <a:pt x="1398" y="1022"/>
                  </a:lnTo>
                  <a:lnTo>
                    <a:pt x="1396" y="1030"/>
                  </a:lnTo>
                  <a:lnTo>
                    <a:pt x="1393" y="1041"/>
                  </a:lnTo>
                  <a:lnTo>
                    <a:pt x="1211" y="1540"/>
                  </a:lnTo>
                  <a:lnTo>
                    <a:pt x="1206" y="1553"/>
                  </a:lnTo>
                  <a:lnTo>
                    <a:pt x="1201" y="1563"/>
                  </a:lnTo>
                  <a:lnTo>
                    <a:pt x="1196" y="1570"/>
                  </a:lnTo>
                  <a:lnTo>
                    <a:pt x="1189" y="1575"/>
                  </a:lnTo>
                  <a:lnTo>
                    <a:pt x="1181" y="1578"/>
                  </a:lnTo>
                  <a:lnTo>
                    <a:pt x="1171" y="1579"/>
                  </a:lnTo>
                  <a:lnTo>
                    <a:pt x="1156" y="1580"/>
                  </a:lnTo>
                  <a:lnTo>
                    <a:pt x="46" y="1580"/>
                  </a:lnTo>
                  <a:lnTo>
                    <a:pt x="32" y="1579"/>
                  </a:lnTo>
                  <a:lnTo>
                    <a:pt x="21" y="1578"/>
                  </a:lnTo>
                  <a:lnTo>
                    <a:pt x="12" y="1575"/>
                  </a:lnTo>
                  <a:lnTo>
                    <a:pt x="6" y="1571"/>
                  </a:lnTo>
                  <a:lnTo>
                    <a:pt x="2" y="1564"/>
                  </a:lnTo>
                  <a:lnTo>
                    <a:pt x="0" y="1554"/>
                  </a:lnTo>
                  <a:lnTo>
                    <a:pt x="1" y="1540"/>
                  </a:lnTo>
                  <a:lnTo>
                    <a:pt x="4" y="1529"/>
                  </a:lnTo>
                  <a:lnTo>
                    <a:pt x="7" y="1521"/>
                  </a:lnTo>
                  <a:lnTo>
                    <a:pt x="13" y="1515"/>
                  </a:lnTo>
                  <a:lnTo>
                    <a:pt x="20" y="1511"/>
                  </a:lnTo>
                  <a:lnTo>
                    <a:pt x="28" y="1508"/>
                  </a:lnTo>
                  <a:lnTo>
                    <a:pt x="39" y="1508"/>
                  </a:lnTo>
                  <a:lnTo>
                    <a:pt x="50" y="1507"/>
                  </a:lnTo>
                  <a:lnTo>
                    <a:pt x="99" y="1507"/>
                  </a:lnTo>
                  <a:lnTo>
                    <a:pt x="131" y="1505"/>
                  </a:lnTo>
                  <a:lnTo>
                    <a:pt x="158" y="1504"/>
                  </a:lnTo>
                  <a:lnTo>
                    <a:pt x="181" y="1501"/>
                  </a:lnTo>
                  <a:lnTo>
                    <a:pt x="200" y="1498"/>
                  </a:lnTo>
                  <a:lnTo>
                    <a:pt x="216" y="1492"/>
                  </a:lnTo>
                  <a:lnTo>
                    <a:pt x="229" y="1486"/>
                  </a:lnTo>
                  <a:lnTo>
                    <a:pt x="239" y="1479"/>
                  </a:lnTo>
                  <a:lnTo>
                    <a:pt x="248" y="1470"/>
                  </a:lnTo>
                  <a:lnTo>
                    <a:pt x="255" y="1459"/>
                  </a:lnTo>
                  <a:lnTo>
                    <a:pt x="260" y="1446"/>
                  </a:lnTo>
                  <a:lnTo>
                    <a:pt x="265" y="1432"/>
                  </a:lnTo>
                  <a:lnTo>
                    <a:pt x="269" y="1416"/>
                  </a:lnTo>
                  <a:lnTo>
                    <a:pt x="274" y="1397"/>
                  </a:lnTo>
                  <a:lnTo>
                    <a:pt x="584" y="157"/>
                  </a:lnTo>
                  <a:lnTo>
                    <a:pt x="588" y="142"/>
                  </a:lnTo>
                  <a:lnTo>
                    <a:pt x="591" y="131"/>
                  </a:lnTo>
                  <a:lnTo>
                    <a:pt x="593" y="124"/>
                  </a:lnTo>
                  <a:lnTo>
                    <a:pt x="594" y="118"/>
                  </a:lnTo>
                  <a:lnTo>
                    <a:pt x="595" y="114"/>
                  </a:lnTo>
                  <a:lnTo>
                    <a:pt x="593" y="103"/>
                  </a:lnTo>
                  <a:lnTo>
                    <a:pt x="589" y="94"/>
                  </a:lnTo>
                  <a:lnTo>
                    <a:pt x="583" y="88"/>
                  </a:lnTo>
                  <a:lnTo>
                    <a:pt x="574" y="83"/>
                  </a:lnTo>
                  <a:lnTo>
                    <a:pt x="562" y="80"/>
                  </a:lnTo>
                  <a:lnTo>
                    <a:pt x="548" y="79"/>
                  </a:lnTo>
                  <a:lnTo>
                    <a:pt x="532" y="77"/>
                  </a:lnTo>
                  <a:lnTo>
                    <a:pt x="515" y="74"/>
                  </a:lnTo>
                  <a:lnTo>
                    <a:pt x="498" y="72"/>
                  </a:lnTo>
                  <a:lnTo>
                    <a:pt x="482" y="71"/>
                  </a:lnTo>
                  <a:lnTo>
                    <a:pt x="468" y="70"/>
                  </a:lnTo>
                  <a:lnTo>
                    <a:pt x="455" y="69"/>
                  </a:lnTo>
                  <a:lnTo>
                    <a:pt x="424" y="69"/>
                  </a:lnTo>
                  <a:lnTo>
                    <a:pt x="409" y="69"/>
                  </a:lnTo>
                  <a:lnTo>
                    <a:pt x="399" y="67"/>
                  </a:lnTo>
                  <a:lnTo>
                    <a:pt x="390" y="65"/>
                  </a:lnTo>
                  <a:lnTo>
                    <a:pt x="384" y="60"/>
                  </a:lnTo>
                  <a:lnTo>
                    <a:pt x="380" y="53"/>
                  </a:lnTo>
                  <a:lnTo>
                    <a:pt x="379" y="44"/>
                  </a:lnTo>
                  <a:lnTo>
                    <a:pt x="380" y="31"/>
                  </a:lnTo>
                  <a:lnTo>
                    <a:pt x="382" y="20"/>
                  </a:lnTo>
                  <a:lnTo>
                    <a:pt x="386" y="13"/>
                  </a:lnTo>
                  <a:lnTo>
                    <a:pt x="392" y="8"/>
                  </a:lnTo>
                  <a:lnTo>
                    <a:pt x="397" y="4"/>
                  </a:lnTo>
                  <a:lnTo>
                    <a:pt x="403" y="2"/>
                  </a:lnTo>
                  <a:lnTo>
                    <a:pt x="410" y="1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4122" y="2056"/>
              <a:ext cx="759" cy="1477"/>
            </a:xfrm>
            <a:custGeom>
              <a:avLst/>
              <a:gdLst/>
              <a:ahLst/>
              <a:cxnLst>
                <a:cxn ang="0">
                  <a:pos x="537" y="189"/>
                </a:cxn>
                <a:cxn ang="0">
                  <a:pos x="562" y="199"/>
                </a:cxn>
                <a:cxn ang="0">
                  <a:pos x="663" y="195"/>
                </a:cxn>
                <a:cxn ang="0">
                  <a:pos x="682" y="185"/>
                </a:cxn>
                <a:cxn ang="0">
                  <a:pos x="642" y="178"/>
                </a:cxn>
                <a:cxn ang="0">
                  <a:pos x="488" y="1"/>
                </a:cxn>
                <a:cxn ang="0">
                  <a:pos x="503" y="30"/>
                </a:cxn>
                <a:cxn ang="0">
                  <a:pos x="498" y="48"/>
                </a:cxn>
                <a:cxn ang="0">
                  <a:pos x="492" y="91"/>
                </a:cxn>
                <a:cxn ang="0">
                  <a:pos x="500" y="139"/>
                </a:cxn>
                <a:cxn ang="0">
                  <a:pos x="552" y="137"/>
                </a:cxn>
                <a:cxn ang="0">
                  <a:pos x="678" y="136"/>
                </a:cxn>
                <a:cxn ang="0">
                  <a:pos x="735" y="150"/>
                </a:cxn>
                <a:cxn ang="0">
                  <a:pos x="759" y="185"/>
                </a:cxn>
                <a:cxn ang="0">
                  <a:pos x="732" y="224"/>
                </a:cxn>
                <a:cxn ang="0">
                  <a:pos x="671" y="241"/>
                </a:cxn>
                <a:cxn ang="0">
                  <a:pos x="581" y="244"/>
                </a:cxn>
                <a:cxn ang="0">
                  <a:pos x="517" y="232"/>
                </a:cxn>
                <a:cxn ang="0">
                  <a:pos x="415" y="258"/>
                </a:cxn>
                <a:cxn ang="0">
                  <a:pos x="278" y="393"/>
                </a:cxn>
                <a:cxn ang="0">
                  <a:pos x="168" y="567"/>
                </a:cxn>
                <a:cxn ang="0">
                  <a:pos x="112" y="760"/>
                </a:cxn>
                <a:cxn ang="0">
                  <a:pos x="123" y="902"/>
                </a:cxn>
                <a:cxn ang="0">
                  <a:pos x="181" y="996"/>
                </a:cxn>
                <a:cxn ang="0">
                  <a:pos x="244" y="1036"/>
                </a:cxn>
                <a:cxn ang="0">
                  <a:pos x="345" y="1071"/>
                </a:cxn>
                <a:cxn ang="0">
                  <a:pos x="452" y="1103"/>
                </a:cxn>
                <a:cxn ang="0">
                  <a:pos x="511" y="1121"/>
                </a:cxn>
                <a:cxn ang="0">
                  <a:pos x="577" y="1164"/>
                </a:cxn>
                <a:cxn ang="0">
                  <a:pos x="622" y="1249"/>
                </a:cxn>
                <a:cxn ang="0">
                  <a:pos x="613" y="1337"/>
                </a:cxn>
                <a:cxn ang="0">
                  <a:pos x="566" y="1417"/>
                </a:cxn>
                <a:cxn ang="0">
                  <a:pos x="487" y="1469"/>
                </a:cxn>
                <a:cxn ang="0">
                  <a:pos x="392" y="1472"/>
                </a:cxn>
                <a:cxn ang="0">
                  <a:pos x="308" y="1442"/>
                </a:cxn>
                <a:cxn ang="0">
                  <a:pos x="261" y="1405"/>
                </a:cxn>
                <a:cxn ang="0">
                  <a:pos x="263" y="1384"/>
                </a:cxn>
                <a:cxn ang="0">
                  <a:pos x="286" y="1376"/>
                </a:cxn>
                <a:cxn ang="0">
                  <a:pos x="330" y="1402"/>
                </a:cxn>
                <a:cxn ang="0">
                  <a:pos x="421" y="1429"/>
                </a:cxn>
                <a:cxn ang="0">
                  <a:pos x="482" y="1415"/>
                </a:cxn>
                <a:cxn ang="0">
                  <a:pos x="513" y="1364"/>
                </a:cxn>
                <a:cxn ang="0">
                  <a:pos x="512" y="1300"/>
                </a:cxn>
                <a:cxn ang="0">
                  <a:pos x="475" y="1255"/>
                </a:cxn>
                <a:cxn ang="0">
                  <a:pos x="414" y="1230"/>
                </a:cxn>
                <a:cxn ang="0">
                  <a:pos x="291" y="1193"/>
                </a:cxn>
                <a:cxn ang="0">
                  <a:pos x="197" y="1160"/>
                </a:cxn>
                <a:cxn ang="0">
                  <a:pos x="138" y="1131"/>
                </a:cxn>
                <a:cxn ang="0">
                  <a:pos x="95" y="1095"/>
                </a:cxn>
                <a:cxn ang="0">
                  <a:pos x="22" y="987"/>
                </a:cxn>
                <a:cxn ang="0">
                  <a:pos x="0" y="862"/>
                </a:cxn>
                <a:cxn ang="0">
                  <a:pos x="41" y="645"/>
                </a:cxn>
                <a:cxn ang="0">
                  <a:pos x="149" y="447"/>
                </a:cxn>
                <a:cxn ang="0">
                  <a:pos x="296" y="283"/>
                </a:cxn>
                <a:cxn ang="0">
                  <a:pos x="456" y="171"/>
                </a:cxn>
                <a:cxn ang="0">
                  <a:pos x="441" y="101"/>
                </a:cxn>
                <a:cxn ang="0">
                  <a:pos x="446" y="34"/>
                </a:cxn>
                <a:cxn ang="0">
                  <a:pos x="468" y="1"/>
                </a:cxn>
              </a:cxnLst>
              <a:rect l="0" t="0" r="r" b="b"/>
              <a:pathLst>
                <a:path w="759" h="1477">
                  <a:moveTo>
                    <a:pt x="593" y="178"/>
                  </a:moveTo>
                  <a:lnTo>
                    <a:pt x="575" y="179"/>
                  </a:lnTo>
                  <a:lnTo>
                    <a:pt x="556" y="182"/>
                  </a:lnTo>
                  <a:lnTo>
                    <a:pt x="537" y="189"/>
                  </a:lnTo>
                  <a:lnTo>
                    <a:pt x="544" y="192"/>
                  </a:lnTo>
                  <a:lnTo>
                    <a:pt x="550" y="195"/>
                  </a:lnTo>
                  <a:lnTo>
                    <a:pt x="555" y="197"/>
                  </a:lnTo>
                  <a:lnTo>
                    <a:pt x="562" y="199"/>
                  </a:lnTo>
                  <a:lnTo>
                    <a:pt x="572" y="199"/>
                  </a:lnTo>
                  <a:lnTo>
                    <a:pt x="623" y="199"/>
                  </a:lnTo>
                  <a:lnTo>
                    <a:pt x="645" y="198"/>
                  </a:lnTo>
                  <a:lnTo>
                    <a:pt x="663" y="195"/>
                  </a:lnTo>
                  <a:lnTo>
                    <a:pt x="679" y="192"/>
                  </a:lnTo>
                  <a:lnTo>
                    <a:pt x="693" y="189"/>
                  </a:lnTo>
                  <a:lnTo>
                    <a:pt x="694" y="189"/>
                  </a:lnTo>
                  <a:lnTo>
                    <a:pt x="682" y="185"/>
                  </a:lnTo>
                  <a:lnTo>
                    <a:pt x="673" y="183"/>
                  </a:lnTo>
                  <a:lnTo>
                    <a:pt x="664" y="182"/>
                  </a:lnTo>
                  <a:lnTo>
                    <a:pt x="653" y="180"/>
                  </a:lnTo>
                  <a:lnTo>
                    <a:pt x="642" y="178"/>
                  </a:lnTo>
                  <a:lnTo>
                    <a:pt x="628" y="178"/>
                  </a:lnTo>
                  <a:lnTo>
                    <a:pt x="593" y="178"/>
                  </a:lnTo>
                  <a:close/>
                  <a:moveTo>
                    <a:pt x="478" y="0"/>
                  </a:moveTo>
                  <a:lnTo>
                    <a:pt x="488" y="1"/>
                  </a:lnTo>
                  <a:lnTo>
                    <a:pt x="496" y="7"/>
                  </a:lnTo>
                  <a:lnTo>
                    <a:pt x="502" y="15"/>
                  </a:lnTo>
                  <a:lnTo>
                    <a:pt x="503" y="25"/>
                  </a:lnTo>
                  <a:lnTo>
                    <a:pt x="503" y="30"/>
                  </a:lnTo>
                  <a:lnTo>
                    <a:pt x="503" y="32"/>
                  </a:lnTo>
                  <a:lnTo>
                    <a:pt x="501" y="34"/>
                  </a:lnTo>
                  <a:lnTo>
                    <a:pt x="499" y="36"/>
                  </a:lnTo>
                  <a:lnTo>
                    <a:pt x="498" y="48"/>
                  </a:lnTo>
                  <a:lnTo>
                    <a:pt x="496" y="61"/>
                  </a:lnTo>
                  <a:lnTo>
                    <a:pt x="494" y="74"/>
                  </a:lnTo>
                  <a:lnTo>
                    <a:pt x="493" y="84"/>
                  </a:lnTo>
                  <a:lnTo>
                    <a:pt x="492" y="91"/>
                  </a:lnTo>
                  <a:lnTo>
                    <a:pt x="493" y="105"/>
                  </a:lnTo>
                  <a:lnTo>
                    <a:pt x="496" y="118"/>
                  </a:lnTo>
                  <a:lnTo>
                    <a:pt x="498" y="130"/>
                  </a:lnTo>
                  <a:lnTo>
                    <a:pt x="500" y="139"/>
                  </a:lnTo>
                  <a:lnTo>
                    <a:pt x="503" y="145"/>
                  </a:lnTo>
                  <a:lnTo>
                    <a:pt x="503" y="149"/>
                  </a:lnTo>
                  <a:lnTo>
                    <a:pt x="529" y="142"/>
                  </a:lnTo>
                  <a:lnTo>
                    <a:pt x="552" y="137"/>
                  </a:lnTo>
                  <a:lnTo>
                    <a:pt x="575" y="135"/>
                  </a:lnTo>
                  <a:lnTo>
                    <a:pt x="595" y="134"/>
                  </a:lnTo>
                  <a:lnTo>
                    <a:pt x="646" y="134"/>
                  </a:lnTo>
                  <a:lnTo>
                    <a:pt x="678" y="136"/>
                  </a:lnTo>
                  <a:lnTo>
                    <a:pt x="695" y="138"/>
                  </a:lnTo>
                  <a:lnTo>
                    <a:pt x="709" y="140"/>
                  </a:lnTo>
                  <a:lnTo>
                    <a:pt x="723" y="144"/>
                  </a:lnTo>
                  <a:lnTo>
                    <a:pt x="735" y="150"/>
                  </a:lnTo>
                  <a:lnTo>
                    <a:pt x="745" y="156"/>
                  </a:lnTo>
                  <a:lnTo>
                    <a:pt x="753" y="164"/>
                  </a:lnTo>
                  <a:lnTo>
                    <a:pt x="758" y="174"/>
                  </a:lnTo>
                  <a:lnTo>
                    <a:pt x="759" y="185"/>
                  </a:lnTo>
                  <a:lnTo>
                    <a:pt x="758" y="198"/>
                  </a:lnTo>
                  <a:lnTo>
                    <a:pt x="751" y="209"/>
                  </a:lnTo>
                  <a:lnTo>
                    <a:pt x="743" y="217"/>
                  </a:lnTo>
                  <a:lnTo>
                    <a:pt x="732" y="224"/>
                  </a:lnTo>
                  <a:lnTo>
                    <a:pt x="719" y="230"/>
                  </a:lnTo>
                  <a:lnTo>
                    <a:pt x="704" y="234"/>
                  </a:lnTo>
                  <a:lnTo>
                    <a:pt x="688" y="238"/>
                  </a:lnTo>
                  <a:lnTo>
                    <a:pt x="671" y="241"/>
                  </a:lnTo>
                  <a:lnTo>
                    <a:pt x="654" y="242"/>
                  </a:lnTo>
                  <a:lnTo>
                    <a:pt x="638" y="243"/>
                  </a:lnTo>
                  <a:lnTo>
                    <a:pt x="622" y="244"/>
                  </a:lnTo>
                  <a:lnTo>
                    <a:pt x="581" y="244"/>
                  </a:lnTo>
                  <a:lnTo>
                    <a:pt x="566" y="243"/>
                  </a:lnTo>
                  <a:lnTo>
                    <a:pt x="550" y="241"/>
                  </a:lnTo>
                  <a:lnTo>
                    <a:pt x="533" y="237"/>
                  </a:lnTo>
                  <a:lnTo>
                    <a:pt x="517" y="232"/>
                  </a:lnTo>
                  <a:lnTo>
                    <a:pt x="500" y="223"/>
                  </a:lnTo>
                  <a:lnTo>
                    <a:pt x="485" y="211"/>
                  </a:lnTo>
                  <a:lnTo>
                    <a:pt x="450" y="232"/>
                  </a:lnTo>
                  <a:lnTo>
                    <a:pt x="415" y="258"/>
                  </a:lnTo>
                  <a:lnTo>
                    <a:pt x="379" y="286"/>
                  </a:lnTo>
                  <a:lnTo>
                    <a:pt x="344" y="319"/>
                  </a:lnTo>
                  <a:lnTo>
                    <a:pt x="310" y="355"/>
                  </a:lnTo>
                  <a:lnTo>
                    <a:pt x="278" y="393"/>
                  </a:lnTo>
                  <a:lnTo>
                    <a:pt x="247" y="434"/>
                  </a:lnTo>
                  <a:lnTo>
                    <a:pt x="218" y="476"/>
                  </a:lnTo>
                  <a:lnTo>
                    <a:pt x="191" y="521"/>
                  </a:lnTo>
                  <a:lnTo>
                    <a:pt x="168" y="567"/>
                  </a:lnTo>
                  <a:lnTo>
                    <a:pt x="149" y="615"/>
                  </a:lnTo>
                  <a:lnTo>
                    <a:pt x="132" y="663"/>
                  </a:lnTo>
                  <a:lnTo>
                    <a:pt x="120" y="711"/>
                  </a:lnTo>
                  <a:lnTo>
                    <a:pt x="112" y="760"/>
                  </a:lnTo>
                  <a:lnTo>
                    <a:pt x="110" y="808"/>
                  </a:lnTo>
                  <a:lnTo>
                    <a:pt x="111" y="841"/>
                  </a:lnTo>
                  <a:lnTo>
                    <a:pt x="115" y="872"/>
                  </a:lnTo>
                  <a:lnTo>
                    <a:pt x="123" y="902"/>
                  </a:lnTo>
                  <a:lnTo>
                    <a:pt x="134" y="930"/>
                  </a:lnTo>
                  <a:lnTo>
                    <a:pt x="149" y="957"/>
                  </a:lnTo>
                  <a:lnTo>
                    <a:pt x="168" y="983"/>
                  </a:lnTo>
                  <a:lnTo>
                    <a:pt x="181" y="996"/>
                  </a:lnTo>
                  <a:lnTo>
                    <a:pt x="195" y="1007"/>
                  </a:lnTo>
                  <a:lnTo>
                    <a:pt x="209" y="1017"/>
                  </a:lnTo>
                  <a:lnTo>
                    <a:pt x="226" y="1028"/>
                  </a:lnTo>
                  <a:lnTo>
                    <a:pt x="244" y="1036"/>
                  </a:lnTo>
                  <a:lnTo>
                    <a:pt x="264" y="1045"/>
                  </a:lnTo>
                  <a:lnTo>
                    <a:pt x="287" y="1052"/>
                  </a:lnTo>
                  <a:lnTo>
                    <a:pt x="314" y="1062"/>
                  </a:lnTo>
                  <a:lnTo>
                    <a:pt x="345" y="1071"/>
                  </a:lnTo>
                  <a:lnTo>
                    <a:pt x="380" y="1081"/>
                  </a:lnTo>
                  <a:lnTo>
                    <a:pt x="397" y="1087"/>
                  </a:lnTo>
                  <a:lnTo>
                    <a:pt x="415" y="1092"/>
                  </a:lnTo>
                  <a:lnTo>
                    <a:pt x="452" y="1103"/>
                  </a:lnTo>
                  <a:lnTo>
                    <a:pt x="470" y="1108"/>
                  </a:lnTo>
                  <a:lnTo>
                    <a:pt x="486" y="1114"/>
                  </a:lnTo>
                  <a:lnTo>
                    <a:pt x="500" y="1118"/>
                  </a:lnTo>
                  <a:lnTo>
                    <a:pt x="511" y="1121"/>
                  </a:lnTo>
                  <a:lnTo>
                    <a:pt x="518" y="1125"/>
                  </a:lnTo>
                  <a:lnTo>
                    <a:pt x="539" y="1135"/>
                  </a:lnTo>
                  <a:lnTo>
                    <a:pt x="559" y="1149"/>
                  </a:lnTo>
                  <a:lnTo>
                    <a:pt x="577" y="1164"/>
                  </a:lnTo>
                  <a:lnTo>
                    <a:pt x="593" y="1183"/>
                  </a:lnTo>
                  <a:lnTo>
                    <a:pt x="606" y="1203"/>
                  </a:lnTo>
                  <a:lnTo>
                    <a:pt x="615" y="1225"/>
                  </a:lnTo>
                  <a:lnTo>
                    <a:pt x="622" y="1249"/>
                  </a:lnTo>
                  <a:lnTo>
                    <a:pt x="624" y="1274"/>
                  </a:lnTo>
                  <a:lnTo>
                    <a:pt x="622" y="1294"/>
                  </a:lnTo>
                  <a:lnTo>
                    <a:pt x="618" y="1316"/>
                  </a:lnTo>
                  <a:lnTo>
                    <a:pt x="613" y="1337"/>
                  </a:lnTo>
                  <a:lnTo>
                    <a:pt x="604" y="1358"/>
                  </a:lnTo>
                  <a:lnTo>
                    <a:pt x="594" y="1378"/>
                  </a:lnTo>
                  <a:lnTo>
                    <a:pt x="580" y="1399"/>
                  </a:lnTo>
                  <a:lnTo>
                    <a:pt x="566" y="1417"/>
                  </a:lnTo>
                  <a:lnTo>
                    <a:pt x="548" y="1434"/>
                  </a:lnTo>
                  <a:lnTo>
                    <a:pt x="530" y="1448"/>
                  </a:lnTo>
                  <a:lnTo>
                    <a:pt x="510" y="1460"/>
                  </a:lnTo>
                  <a:lnTo>
                    <a:pt x="487" y="1469"/>
                  </a:lnTo>
                  <a:lnTo>
                    <a:pt x="464" y="1475"/>
                  </a:lnTo>
                  <a:lnTo>
                    <a:pt x="438" y="1477"/>
                  </a:lnTo>
                  <a:lnTo>
                    <a:pt x="415" y="1475"/>
                  </a:lnTo>
                  <a:lnTo>
                    <a:pt x="392" y="1472"/>
                  </a:lnTo>
                  <a:lnTo>
                    <a:pt x="369" y="1467"/>
                  </a:lnTo>
                  <a:lnTo>
                    <a:pt x="347" y="1459"/>
                  </a:lnTo>
                  <a:lnTo>
                    <a:pt x="327" y="1451"/>
                  </a:lnTo>
                  <a:lnTo>
                    <a:pt x="308" y="1442"/>
                  </a:lnTo>
                  <a:lnTo>
                    <a:pt x="292" y="1433"/>
                  </a:lnTo>
                  <a:lnTo>
                    <a:pt x="278" y="1423"/>
                  </a:lnTo>
                  <a:lnTo>
                    <a:pt x="268" y="1413"/>
                  </a:lnTo>
                  <a:lnTo>
                    <a:pt x="261" y="1405"/>
                  </a:lnTo>
                  <a:lnTo>
                    <a:pt x="259" y="1397"/>
                  </a:lnTo>
                  <a:lnTo>
                    <a:pt x="259" y="1393"/>
                  </a:lnTo>
                  <a:lnTo>
                    <a:pt x="261" y="1389"/>
                  </a:lnTo>
                  <a:lnTo>
                    <a:pt x="263" y="1384"/>
                  </a:lnTo>
                  <a:lnTo>
                    <a:pt x="268" y="1379"/>
                  </a:lnTo>
                  <a:lnTo>
                    <a:pt x="273" y="1376"/>
                  </a:lnTo>
                  <a:lnTo>
                    <a:pt x="281" y="1375"/>
                  </a:lnTo>
                  <a:lnTo>
                    <a:pt x="286" y="1376"/>
                  </a:lnTo>
                  <a:lnTo>
                    <a:pt x="290" y="1378"/>
                  </a:lnTo>
                  <a:lnTo>
                    <a:pt x="296" y="1382"/>
                  </a:lnTo>
                  <a:lnTo>
                    <a:pt x="303" y="1386"/>
                  </a:lnTo>
                  <a:lnTo>
                    <a:pt x="330" y="1402"/>
                  </a:lnTo>
                  <a:lnTo>
                    <a:pt x="356" y="1413"/>
                  </a:lnTo>
                  <a:lnTo>
                    <a:pt x="380" y="1421"/>
                  </a:lnTo>
                  <a:lnTo>
                    <a:pt x="401" y="1427"/>
                  </a:lnTo>
                  <a:lnTo>
                    <a:pt x="421" y="1429"/>
                  </a:lnTo>
                  <a:lnTo>
                    <a:pt x="437" y="1430"/>
                  </a:lnTo>
                  <a:lnTo>
                    <a:pt x="454" y="1428"/>
                  </a:lnTo>
                  <a:lnTo>
                    <a:pt x="469" y="1423"/>
                  </a:lnTo>
                  <a:lnTo>
                    <a:pt x="482" y="1415"/>
                  </a:lnTo>
                  <a:lnTo>
                    <a:pt x="493" y="1405"/>
                  </a:lnTo>
                  <a:lnTo>
                    <a:pt x="502" y="1392"/>
                  </a:lnTo>
                  <a:lnTo>
                    <a:pt x="509" y="1379"/>
                  </a:lnTo>
                  <a:lnTo>
                    <a:pt x="513" y="1364"/>
                  </a:lnTo>
                  <a:lnTo>
                    <a:pt x="517" y="1350"/>
                  </a:lnTo>
                  <a:lnTo>
                    <a:pt x="517" y="1335"/>
                  </a:lnTo>
                  <a:lnTo>
                    <a:pt x="516" y="1316"/>
                  </a:lnTo>
                  <a:lnTo>
                    <a:pt x="512" y="1300"/>
                  </a:lnTo>
                  <a:lnTo>
                    <a:pt x="506" y="1286"/>
                  </a:lnTo>
                  <a:lnTo>
                    <a:pt x="497" y="1274"/>
                  </a:lnTo>
                  <a:lnTo>
                    <a:pt x="486" y="1264"/>
                  </a:lnTo>
                  <a:lnTo>
                    <a:pt x="475" y="1255"/>
                  </a:lnTo>
                  <a:lnTo>
                    <a:pt x="461" y="1247"/>
                  </a:lnTo>
                  <a:lnTo>
                    <a:pt x="446" y="1241"/>
                  </a:lnTo>
                  <a:lnTo>
                    <a:pt x="430" y="1236"/>
                  </a:lnTo>
                  <a:lnTo>
                    <a:pt x="414" y="1230"/>
                  </a:lnTo>
                  <a:lnTo>
                    <a:pt x="398" y="1226"/>
                  </a:lnTo>
                  <a:lnTo>
                    <a:pt x="358" y="1214"/>
                  </a:lnTo>
                  <a:lnTo>
                    <a:pt x="323" y="1202"/>
                  </a:lnTo>
                  <a:lnTo>
                    <a:pt x="291" y="1193"/>
                  </a:lnTo>
                  <a:lnTo>
                    <a:pt x="263" y="1184"/>
                  </a:lnTo>
                  <a:lnTo>
                    <a:pt x="238" y="1175"/>
                  </a:lnTo>
                  <a:lnTo>
                    <a:pt x="216" y="1167"/>
                  </a:lnTo>
                  <a:lnTo>
                    <a:pt x="197" y="1160"/>
                  </a:lnTo>
                  <a:lnTo>
                    <a:pt x="179" y="1153"/>
                  </a:lnTo>
                  <a:lnTo>
                    <a:pt x="164" y="1146"/>
                  </a:lnTo>
                  <a:lnTo>
                    <a:pt x="150" y="1139"/>
                  </a:lnTo>
                  <a:lnTo>
                    <a:pt x="138" y="1131"/>
                  </a:lnTo>
                  <a:lnTo>
                    <a:pt x="126" y="1123"/>
                  </a:lnTo>
                  <a:lnTo>
                    <a:pt x="115" y="1115"/>
                  </a:lnTo>
                  <a:lnTo>
                    <a:pt x="105" y="1105"/>
                  </a:lnTo>
                  <a:lnTo>
                    <a:pt x="95" y="1095"/>
                  </a:lnTo>
                  <a:lnTo>
                    <a:pt x="71" y="1070"/>
                  </a:lnTo>
                  <a:lnTo>
                    <a:pt x="51" y="1044"/>
                  </a:lnTo>
                  <a:lnTo>
                    <a:pt x="34" y="1016"/>
                  </a:lnTo>
                  <a:lnTo>
                    <a:pt x="22" y="987"/>
                  </a:lnTo>
                  <a:lnTo>
                    <a:pt x="12" y="957"/>
                  </a:lnTo>
                  <a:lnTo>
                    <a:pt x="6" y="927"/>
                  </a:lnTo>
                  <a:lnTo>
                    <a:pt x="2" y="895"/>
                  </a:lnTo>
                  <a:lnTo>
                    <a:pt x="0" y="862"/>
                  </a:lnTo>
                  <a:lnTo>
                    <a:pt x="3" y="807"/>
                  </a:lnTo>
                  <a:lnTo>
                    <a:pt x="11" y="752"/>
                  </a:lnTo>
                  <a:lnTo>
                    <a:pt x="24" y="698"/>
                  </a:lnTo>
                  <a:lnTo>
                    <a:pt x="41" y="645"/>
                  </a:lnTo>
                  <a:lnTo>
                    <a:pt x="63" y="593"/>
                  </a:lnTo>
                  <a:lnTo>
                    <a:pt x="89" y="542"/>
                  </a:lnTo>
                  <a:lnTo>
                    <a:pt x="117" y="494"/>
                  </a:lnTo>
                  <a:lnTo>
                    <a:pt x="149" y="447"/>
                  </a:lnTo>
                  <a:lnTo>
                    <a:pt x="183" y="402"/>
                  </a:lnTo>
                  <a:lnTo>
                    <a:pt x="219" y="360"/>
                  </a:lnTo>
                  <a:lnTo>
                    <a:pt x="257" y="320"/>
                  </a:lnTo>
                  <a:lnTo>
                    <a:pt x="296" y="283"/>
                  </a:lnTo>
                  <a:lnTo>
                    <a:pt x="335" y="250"/>
                  </a:lnTo>
                  <a:lnTo>
                    <a:pt x="376" y="220"/>
                  </a:lnTo>
                  <a:lnTo>
                    <a:pt x="416" y="193"/>
                  </a:lnTo>
                  <a:lnTo>
                    <a:pt x="456" y="171"/>
                  </a:lnTo>
                  <a:lnTo>
                    <a:pt x="449" y="151"/>
                  </a:lnTo>
                  <a:lnTo>
                    <a:pt x="444" y="133"/>
                  </a:lnTo>
                  <a:lnTo>
                    <a:pt x="442" y="116"/>
                  </a:lnTo>
                  <a:lnTo>
                    <a:pt x="441" y="101"/>
                  </a:lnTo>
                  <a:lnTo>
                    <a:pt x="441" y="68"/>
                  </a:lnTo>
                  <a:lnTo>
                    <a:pt x="442" y="57"/>
                  </a:lnTo>
                  <a:lnTo>
                    <a:pt x="443" y="46"/>
                  </a:lnTo>
                  <a:lnTo>
                    <a:pt x="446" y="34"/>
                  </a:lnTo>
                  <a:lnTo>
                    <a:pt x="449" y="23"/>
                  </a:lnTo>
                  <a:lnTo>
                    <a:pt x="454" y="14"/>
                  </a:lnTo>
                  <a:lnTo>
                    <a:pt x="460" y="7"/>
                  </a:lnTo>
                  <a:lnTo>
                    <a:pt x="468" y="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2400" y="2362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UV: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49" name="Freeform 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447800" y="1600200"/>
            <a:ext cx="532597" cy="760536"/>
          </a:xfrm>
          <a:custGeom>
            <a:avLst/>
            <a:gdLst/>
            <a:ahLst/>
            <a:cxnLst>
              <a:cxn ang="0">
                <a:pos x="220" y="1566"/>
              </a:cxn>
              <a:cxn ang="0">
                <a:pos x="120" y="1453"/>
              </a:cxn>
              <a:cxn ang="0">
                <a:pos x="182" y="210"/>
              </a:cxn>
              <a:cxn ang="0">
                <a:pos x="97" y="389"/>
              </a:cxn>
              <a:cxn ang="0">
                <a:pos x="111" y="598"/>
              </a:cxn>
              <a:cxn ang="0">
                <a:pos x="259" y="767"/>
              </a:cxn>
              <a:cxn ang="0">
                <a:pos x="493" y="887"/>
              </a:cxn>
              <a:cxn ang="0">
                <a:pos x="713" y="994"/>
              </a:cxn>
              <a:cxn ang="0">
                <a:pos x="896" y="1157"/>
              </a:cxn>
              <a:cxn ang="0">
                <a:pos x="961" y="1383"/>
              </a:cxn>
              <a:cxn ang="0">
                <a:pos x="928" y="1544"/>
              </a:cxn>
              <a:cxn ang="0">
                <a:pos x="1029" y="1468"/>
              </a:cxn>
              <a:cxn ang="0">
                <a:pos x="1115" y="1291"/>
              </a:cxn>
              <a:cxn ang="0">
                <a:pos x="1076" y="1046"/>
              </a:cxn>
              <a:cxn ang="0">
                <a:pos x="898" y="851"/>
              </a:cxn>
              <a:cxn ang="0">
                <a:pos x="653" y="735"/>
              </a:cxn>
              <a:cxn ang="0">
                <a:pos x="417" y="623"/>
              </a:cxn>
              <a:cxn ang="0">
                <a:pos x="243" y="465"/>
              </a:cxn>
              <a:cxn ang="0">
                <a:pos x="208" y="294"/>
              </a:cxn>
              <a:cxn ang="0">
                <a:pos x="1006" y="129"/>
              </a:cxn>
              <a:cxn ang="0">
                <a:pos x="901" y="152"/>
              </a:cxn>
              <a:cxn ang="0">
                <a:pos x="989" y="250"/>
              </a:cxn>
              <a:cxn ang="0">
                <a:pos x="632" y="7"/>
              </a:cxn>
              <a:cxn ang="0">
                <a:pos x="820" y="60"/>
              </a:cxn>
              <a:cxn ang="0">
                <a:pos x="971" y="49"/>
              </a:cxn>
              <a:cxn ang="0">
                <a:pos x="1030" y="4"/>
              </a:cxn>
              <a:cxn ang="0">
                <a:pos x="1084" y="30"/>
              </a:cxn>
              <a:cxn ang="0">
                <a:pos x="1081" y="503"/>
              </a:cxn>
              <a:cxn ang="0">
                <a:pos x="1021" y="516"/>
              </a:cxn>
              <a:cxn ang="0">
                <a:pos x="980" y="400"/>
              </a:cxn>
              <a:cxn ang="0">
                <a:pos x="795" y="178"/>
              </a:cxn>
              <a:cxn ang="0">
                <a:pos x="550" y="87"/>
              </a:cxn>
              <a:cxn ang="0">
                <a:pos x="355" y="159"/>
              </a:cxn>
              <a:cxn ang="0">
                <a:pos x="287" y="331"/>
              </a:cxn>
              <a:cxn ang="0">
                <a:pos x="384" y="500"/>
              </a:cxn>
              <a:cxn ang="0">
                <a:pos x="609" y="624"/>
              </a:cxn>
              <a:cxn ang="0">
                <a:pos x="955" y="790"/>
              </a:cxn>
              <a:cxn ang="0">
                <a:pos x="1152" y="1014"/>
              </a:cxn>
              <a:cxn ang="0">
                <a:pos x="1199" y="1265"/>
              </a:cxn>
              <a:cxn ang="0">
                <a:pos x="1090" y="1518"/>
              </a:cxn>
              <a:cxn ang="0">
                <a:pos x="845" y="1671"/>
              </a:cxn>
              <a:cxn ang="0">
                <a:pos x="549" y="1715"/>
              </a:cxn>
              <a:cxn ang="0">
                <a:pos x="387" y="1688"/>
              </a:cxn>
              <a:cxn ang="0">
                <a:pos x="239" y="1648"/>
              </a:cxn>
              <a:cxn ang="0">
                <a:pos x="103" y="1692"/>
              </a:cxn>
              <a:cxn ang="0">
                <a:pos x="40" y="1707"/>
              </a:cxn>
              <a:cxn ang="0">
                <a:pos x="24" y="1158"/>
              </a:cxn>
              <a:cxn ang="0">
                <a:pos x="65" y="1110"/>
              </a:cxn>
              <a:cxn ang="0">
                <a:pos x="107" y="1179"/>
              </a:cxn>
              <a:cxn ang="0">
                <a:pos x="162" y="1361"/>
              </a:cxn>
              <a:cxn ang="0">
                <a:pos x="353" y="1562"/>
              </a:cxn>
              <a:cxn ang="0">
                <a:pos x="602" y="1629"/>
              </a:cxn>
              <a:cxn ang="0">
                <a:pos x="803" y="1566"/>
              </a:cxn>
              <a:cxn ang="0">
                <a:pos x="876" y="1413"/>
              </a:cxn>
              <a:cxn ang="0">
                <a:pos x="828" y="1207"/>
              </a:cxn>
              <a:cxn ang="0">
                <a:pos x="652" y="1058"/>
              </a:cxn>
              <a:cxn ang="0">
                <a:pos x="438" y="953"/>
              </a:cxn>
              <a:cxn ang="0">
                <a:pos x="150" y="787"/>
              </a:cxn>
              <a:cxn ang="0">
                <a:pos x="17" y="598"/>
              </a:cxn>
              <a:cxn ang="0">
                <a:pos x="12" y="360"/>
              </a:cxn>
              <a:cxn ang="0">
                <a:pos x="150" y="121"/>
              </a:cxn>
              <a:cxn ang="0">
                <a:pos x="418" y="9"/>
              </a:cxn>
            </a:cxnLst>
            <a:rect l="0" t="0" r="r" b="b"/>
            <a:pathLst>
              <a:path w="1201" h="1715">
                <a:moveTo>
                  <a:pt x="107" y="1434"/>
                </a:moveTo>
                <a:lnTo>
                  <a:pt x="107" y="1589"/>
                </a:lnTo>
                <a:lnTo>
                  <a:pt x="125" y="1580"/>
                </a:lnTo>
                <a:lnTo>
                  <a:pt x="143" y="1575"/>
                </a:lnTo>
                <a:lnTo>
                  <a:pt x="162" y="1570"/>
                </a:lnTo>
                <a:lnTo>
                  <a:pt x="181" y="1568"/>
                </a:lnTo>
                <a:lnTo>
                  <a:pt x="201" y="1567"/>
                </a:lnTo>
                <a:lnTo>
                  <a:pt x="220" y="1566"/>
                </a:lnTo>
                <a:lnTo>
                  <a:pt x="202" y="1549"/>
                </a:lnTo>
                <a:lnTo>
                  <a:pt x="185" y="1532"/>
                </a:lnTo>
                <a:lnTo>
                  <a:pt x="171" y="1516"/>
                </a:lnTo>
                <a:lnTo>
                  <a:pt x="157" y="1500"/>
                </a:lnTo>
                <a:lnTo>
                  <a:pt x="146" y="1486"/>
                </a:lnTo>
                <a:lnTo>
                  <a:pt x="135" y="1474"/>
                </a:lnTo>
                <a:lnTo>
                  <a:pt x="127" y="1462"/>
                </a:lnTo>
                <a:lnTo>
                  <a:pt x="120" y="1453"/>
                </a:lnTo>
                <a:lnTo>
                  <a:pt x="114" y="1445"/>
                </a:lnTo>
                <a:lnTo>
                  <a:pt x="110" y="1439"/>
                </a:lnTo>
                <a:lnTo>
                  <a:pt x="108" y="1436"/>
                </a:lnTo>
                <a:lnTo>
                  <a:pt x="107" y="1434"/>
                </a:lnTo>
                <a:close/>
                <a:moveTo>
                  <a:pt x="247" y="160"/>
                </a:moveTo>
                <a:lnTo>
                  <a:pt x="223" y="175"/>
                </a:lnTo>
                <a:lnTo>
                  <a:pt x="201" y="192"/>
                </a:lnTo>
                <a:lnTo>
                  <a:pt x="182" y="210"/>
                </a:lnTo>
                <a:lnTo>
                  <a:pt x="164" y="229"/>
                </a:lnTo>
                <a:lnTo>
                  <a:pt x="149" y="250"/>
                </a:lnTo>
                <a:lnTo>
                  <a:pt x="136" y="272"/>
                </a:lnTo>
                <a:lnTo>
                  <a:pt x="125" y="295"/>
                </a:lnTo>
                <a:lnTo>
                  <a:pt x="116" y="318"/>
                </a:lnTo>
                <a:lnTo>
                  <a:pt x="108" y="342"/>
                </a:lnTo>
                <a:lnTo>
                  <a:pt x="102" y="365"/>
                </a:lnTo>
                <a:lnTo>
                  <a:pt x="97" y="389"/>
                </a:lnTo>
                <a:lnTo>
                  <a:pt x="93" y="413"/>
                </a:lnTo>
                <a:lnTo>
                  <a:pt x="91" y="437"/>
                </a:lnTo>
                <a:lnTo>
                  <a:pt x="90" y="461"/>
                </a:lnTo>
                <a:lnTo>
                  <a:pt x="89" y="483"/>
                </a:lnTo>
                <a:lnTo>
                  <a:pt x="90" y="514"/>
                </a:lnTo>
                <a:lnTo>
                  <a:pt x="95" y="543"/>
                </a:lnTo>
                <a:lnTo>
                  <a:pt x="101" y="571"/>
                </a:lnTo>
                <a:lnTo>
                  <a:pt x="111" y="598"/>
                </a:lnTo>
                <a:lnTo>
                  <a:pt x="122" y="623"/>
                </a:lnTo>
                <a:lnTo>
                  <a:pt x="136" y="647"/>
                </a:lnTo>
                <a:lnTo>
                  <a:pt x="152" y="669"/>
                </a:lnTo>
                <a:lnTo>
                  <a:pt x="170" y="690"/>
                </a:lnTo>
                <a:lnTo>
                  <a:pt x="190" y="711"/>
                </a:lnTo>
                <a:lnTo>
                  <a:pt x="211" y="731"/>
                </a:lnTo>
                <a:lnTo>
                  <a:pt x="234" y="749"/>
                </a:lnTo>
                <a:lnTo>
                  <a:pt x="259" y="767"/>
                </a:lnTo>
                <a:lnTo>
                  <a:pt x="285" y="784"/>
                </a:lnTo>
                <a:lnTo>
                  <a:pt x="312" y="800"/>
                </a:lnTo>
                <a:lnTo>
                  <a:pt x="340" y="815"/>
                </a:lnTo>
                <a:lnTo>
                  <a:pt x="370" y="830"/>
                </a:lnTo>
                <a:lnTo>
                  <a:pt x="400" y="845"/>
                </a:lnTo>
                <a:lnTo>
                  <a:pt x="430" y="860"/>
                </a:lnTo>
                <a:lnTo>
                  <a:pt x="461" y="873"/>
                </a:lnTo>
                <a:lnTo>
                  <a:pt x="493" y="887"/>
                </a:lnTo>
                <a:lnTo>
                  <a:pt x="526" y="901"/>
                </a:lnTo>
                <a:lnTo>
                  <a:pt x="551" y="912"/>
                </a:lnTo>
                <a:lnTo>
                  <a:pt x="578" y="923"/>
                </a:lnTo>
                <a:lnTo>
                  <a:pt x="605" y="936"/>
                </a:lnTo>
                <a:lnTo>
                  <a:pt x="632" y="949"/>
                </a:lnTo>
                <a:lnTo>
                  <a:pt x="659" y="963"/>
                </a:lnTo>
                <a:lnTo>
                  <a:pt x="687" y="978"/>
                </a:lnTo>
                <a:lnTo>
                  <a:pt x="713" y="994"/>
                </a:lnTo>
                <a:lnTo>
                  <a:pt x="740" y="1011"/>
                </a:lnTo>
                <a:lnTo>
                  <a:pt x="765" y="1028"/>
                </a:lnTo>
                <a:lnTo>
                  <a:pt x="790" y="1047"/>
                </a:lnTo>
                <a:lnTo>
                  <a:pt x="814" y="1067"/>
                </a:lnTo>
                <a:lnTo>
                  <a:pt x="837" y="1088"/>
                </a:lnTo>
                <a:lnTo>
                  <a:pt x="858" y="1109"/>
                </a:lnTo>
                <a:lnTo>
                  <a:pt x="878" y="1133"/>
                </a:lnTo>
                <a:lnTo>
                  <a:pt x="896" y="1157"/>
                </a:lnTo>
                <a:lnTo>
                  <a:pt x="912" y="1182"/>
                </a:lnTo>
                <a:lnTo>
                  <a:pt x="926" y="1209"/>
                </a:lnTo>
                <a:lnTo>
                  <a:pt x="939" y="1237"/>
                </a:lnTo>
                <a:lnTo>
                  <a:pt x="949" y="1266"/>
                </a:lnTo>
                <a:lnTo>
                  <a:pt x="956" y="1297"/>
                </a:lnTo>
                <a:lnTo>
                  <a:pt x="960" y="1329"/>
                </a:lnTo>
                <a:lnTo>
                  <a:pt x="961" y="1363"/>
                </a:lnTo>
                <a:lnTo>
                  <a:pt x="961" y="1383"/>
                </a:lnTo>
                <a:lnTo>
                  <a:pt x="960" y="1398"/>
                </a:lnTo>
                <a:lnTo>
                  <a:pt x="959" y="1415"/>
                </a:lnTo>
                <a:lnTo>
                  <a:pt x="957" y="1435"/>
                </a:lnTo>
                <a:lnTo>
                  <a:pt x="954" y="1456"/>
                </a:lnTo>
                <a:lnTo>
                  <a:pt x="950" y="1478"/>
                </a:lnTo>
                <a:lnTo>
                  <a:pt x="944" y="1500"/>
                </a:lnTo>
                <a:lnTo>
                  <a:pt x="937" y="1523"/>
                </a:lnTo>
                <a:lnTo>
                  <a:pt x="928" y="1544"/>
                </a:lnTo>
                <a:lnTo>
                  <a:pt x="928" y="1545"/>
                </a:lnTo>
                <a:lnTo>
                  <a:pt x="941" y="1538"/>
                </a:lnTo>
                <a:lnTo>
                  <a:pt x="954" y="1529"/>
                </a:lnTo>
                <a:lnTo>
                  <a:pt x="969" y="1520"/>
                </a:lnTo>
                <a:lnTo>
                  <a:pt x="984" y="1509"/>
                </a:lnTo>
                <a:lnTo>
                  <a:pt x="999" y="1497"/>
                </a:lnTo>
                <a:lnTo>
                  <a:pt x="1015" y="1483"/>
                </a:lnTo>
                <a:lnTo>
                  <a:pt x="1029" y="1468"/>
                </a:lnTo>
                <a:lnTo>
                  <a:pt x="1044" y="1452"/>
                </a:lnTo>
                <a:lnTo>
                  <a:pt x="1057" y="1434"/>
                </a:lnTo>
                <a:lnTo>
                  <a:pt x="1070" y="1415"/>
                </a:lnTo>
                <a:lnTo>
                  <a:pt x="1082" y="1393"/>
                </a:lnTo>
                <a:lnTo>
                  <a:pt x="1093" y="1370"/>
                </a:lnTo>
                <a:lnTo>
                  <a:pt x="1102" y="1346"/>
                </a:lnTo>
                <a:lnTo>
                  <a:pt x="1109" y="1319"/>
                </a:lnTo>
                <a:lnTo>
                  <a:pt x="1115" y="1291"/>
                </a:lnTo>
                <a:lnTo>
                  <a:pt x="1118" y="1261"/>
                </a:lnTo>
                <a:lnTo>
                  <a:pt x="1120" y="1228"/>
                </a:lnTo>
                <a:lnTo>
                  <a:pt x="1118" y="1195"/>
                </a:lnTo>
                <a:lnTo>
                  <a:pt x="1114" y="1162"/>
                </a:lnTo>
                <a:lnTo>
                  <a:pt x="1109" y="1131"/>
                </a:lnTo>
                <a:lnTo>
                  <a:pt x="1100" y="1101"/>
                </a:lnTo>
                <a:lnTo>
                  <a:pt x="1089" y="1073"/>
                </a:lnTo>
                <a:lnTo>
                  <a:pt x="1076" y="1046"/>
                </a:lnTo>
                <a:lnTo>
                  <a:pt x="1062" y="1020"/>
                </a:lnTo>
                <a:lnTo>
                  <a:pt x="1046" y="994"/>
                </a:lnTo>
                <a:lnTo>
                  <a:pt x="1028" y="971"/>
                </a:lnTo>
                <a:lnTo>
                  <a:pt x="1009" y="947"/>
                </a:lnTo>
                <a:lnTo>
                  <a:pt x="988" y="924"/>
                </a:lnTo>
                <a:lnTo>
                  <a:pt x="959" y="897"/>
                </a:lnTo>
                <a:lnTo>
                  <a:pt x="929" y="872"/>
                </a:lnTo>
                <a:lnTo>
                  <a:pt x="898" y="851"/>
                </a:lnTo>
                <a:lnTo>
                  <a:pt x="866" y="830"/>
                </a:lnTo>
                <a:lnTo>
                  <a:pt x="834" y="813"/>
                </a:lnTo>
                <a:lnTo>
                  <a:pt x="802" y="797"/>
                </a:lnTo>
                <a:lnTo>
                  <a:pt x="771" y="783"/>
                </a:lnTo>
                <a:lnTo>
                  <a:pt x="740" y="769"/>
                </a:lnTo>
                <a:lnTo>
                  <a:pt x="711" y="758"/>
                </a:lnTo>
                <a:lnTo>
                  <a:pt x="683" y="747"/>
                </a:lnTo>
                <a:lnTo>
                  <a:pt x="653" y="735"/>
                </a:lnTo>
                <a:lnTo>
                  <a:pt x="624" y="723"/>
                </a:lnTo>
                <a:lnTo>
                  <a:pt x="594" y="710"/>
                </a:lnTo>
                <a:lnTo>
                  <a:pt x="563" y="697"/>
                </a:lnTo>
                <a:lnTo>
                  <a:pt x="533" y="683"/>
                </a:lnTo>
                <a:lnTo>
                  <a:pt x="503" y="669"/>
                </a:lnTo>
                <a:lnTo>
                  <a:pt x="474" y="654"/>
                </a:lnTo>
                <a:lnTo>
                  <a:pt x="445" y="639"/>
                </a:lnTo>
                <a:lnTo>
                  <a:pt x="417" y="623"/>
                </a:lnTo>
                <a:lnTo>
                  <a:pt x="390" y="606"/>
                </a:lnTo>
                <a:lnTo>
                  <a:pt x="364" y="588"/>
                </a:lnTo>
                <a:lnTo>
                  <a:pt x="339" y="570"/>
                </a:lnTo>
                <a:lnTo>
                  <a:pt x="317" y="550"/>
                </a:lnTo>
                <a:lnTo>
                  <a:pt x="295" y="531"/>
                </a:lnTo>
                <a:lnTo>
                  <a:pt x="276" y="510"/>
                </a:lnTo>
                <a:lnTo>
                  <a:pt x="258" y="487"/>
                </a:lnTo>
                <a:lnTo>
                  <a:pt x="243" y="465"/>
                </a:lnTo>
                <a:lnTo>
                  <a:pt x="230" y="441"/>
                </a:lnTo>
                <a:lnTo>
                  <a:pt x="220" y="416"/>
                </a:lnTo>
                <a:lnTo>
                  <a:pt x="212" y="389"/>
                </a:lnTo>
                <a:lnTo>
                  <a:pt x="208" y="362"/>
                </a:lnTo>
                <a:lnTo>
                  <a:pt x="206" y="333"/>
                </a:lnTo>
                <a:lnTo>
                  <a:pt x="206" y="324"/>
                </a:lnTo>
                <a:lnTo>
                  <a:pt x="207" y="311"/>
                </a:lnTo>
                <a:lnTo>
                  <a:pt x="208" y="294"/>
                </a:lnTo>
                <a:lnTo>
                  <a:pt x="211" y="276"/>
                </a:lnTo>
                <a:lnTo>
                  <a:pt x="215" y="255"/>
                </a:lnTo>
                <a:lnTo>
                  <a:pt x="220" y="232"/>
                </a:lnTo>
                <a:lnTo>
                  <a:pt x="229" y="208"/>
                </a:lnTo>
                <a:lnTo>
                  <a:pt x="239" y="184"/>
                </a:lnTo>
                <a:lnTo>
                  <a:pt x="251" y="160"/>
                </a:lnTo>
                <a:lnTo>
                  <a:pt x="247" y="160"/>
                </a:lnTo>
                <a:close/>
                <a:moveTo>
                  <a:pt x="1006" y="129"/>
                </a:moveTo>
                <a:lnTo>
                  <a:pt x="1003" y="131"/>
                </a:lnTo>
                <a:lnTo>
                  <a:pt x="997" y="134"/>
                </a:lnTo>
                <a:lnTo>
                  <a:pt x="988" y="138"/>
                </a:lnTo>
                <a:lnTo>
                  <a:pt x="976" y="142"/>
                </a:lnTo>
                <a:lnTo>
                  <a:pt x="961" y="146"/>
                </a:lnTo>
                <a:lnTo>
                  <a:pt x="944" y="149"/>
                </a:lnTo>
                <a:lnTo>
                  <a:pt x="924" y="151"/>
                </a:lnTo>
                <a:lnTo>
                  <a:pt x="901" y="152"/>
                </a:lnTo>
                <a:lnTo>
                  <a:pt x="917" y="170"/>
                </a:lnTo>
                <a:lnTo>
                  <a:pt x="932" y="186"/>
                </a:lnTo>
                <a:lnTo>
                  <a:pt x="945" y="200"/>
                </a:lnTo>
                <a:lnTo>
                  <a:pt x="956" y="213"/>
                </a:lnTo>
                <a:lnTo>
                  <a:pt x="966" y="224"/>
                </a:lnTo>
                <a:lnTo>
                  <a:pt x="975" y="234"/>
                </a:lnTo>
                <a:lnTo>
                  <a:pt x="982" y="242"/>
                </a:lnTo>
                <a:lnTo>
                  <a:pt x="989" y="250"/>
                </a:lnTo>
                <a:lnTo>
                  <a:pt x="995" y="258"/>
                </a:lnTo>
                <a:lnTo>
                  <a:pt x="1001" y="265"/>
                </a:lnTo>
                <a:lnTo>
                  <a:pt x="1006" y="272"/>
                </a:lnTo>
                <a:lnTo>
                  <a:pt x="1006" y="129"/>
                </a:lnTo>
                <a:close/>
                <a:moveTo>
                  <a:pt x="546" y="0"/>
                </a:moveTo>
                <a:lnTo>
                  <a:pt x="576" y="1"/>
                </a:lnTo>
                <a:lnTo>
                  <a:pt x="604" y="3"/>
                </a:lnTo>
                <a:lnTo>
                  <a:pt x="632" y="7"/>
                </a:lnTo>
                <a:lnTo>
                  <a:pt x="660" y="12"/>
                </a:lnTo>
                <a:lnTo>
                  <a:pt x="688" y="20"/>
                </a:lnTo>
                <a:lnTo>
                  <a:pt x="718" y="30"/>
                </a:lnTo>
                <a:lnTo>
                  <a:pt x="749" y="42"/>
                </a:lnTo>
                <a:lnTo>
                  <a:pt x="764" y="46"/>
                </a:lnTo>
                <a:lnTo>
                  <a:pt x="780" y="50"/>
                </a:lnTo>
                <a:lnTo>
                  <a:pt x="799" y="55"/>
                </a:lnTo>
                <a:lnTo>
                  <a:pt x="820" y="60"/>
                </a:lnTo>
                <a:lnTo>
                  <a:pt x="842" y="64"/>
                </a:lnTo>
                <a:lnTo>
                  <a:pt x="867" y="67"/>
                </a:lnTo>
                <a:lnTo>
                  <a:pt x="892" y="68"/>
                </a:lnTo>
                <a:lnTo>
                  <a:pt x="911" y="67"/>
                </a:lnTo>
                <a:lnTo>
                  <a:pt x="928" y="64"/>
                </a:lnTo>
                <a:lnTo>
                  <a:pt x="944" y="60"/>
                </a:lnTo>
                <a:lnTo>
                  <a:pt x="958" y="55"/>
                </a:lnTo>
                <a:lnTo>
                  <a:pt x="971" y="49"/>
                </a:lnTo>
                <a:lnTo>
                  <a:pt x="982" y="43"/>
                </a:lnTo>
                <a:lnTo>
                  <a:pt x="992" y="36"/>
                </a:lnTo>
                <a:lnTo>
                  <a:pt x="1001" y="29"/>
                </a:lnTo>
                <a:lnTo>
                  <a:pt x="1009" y="22"/>
                </a:lnTo>
                <a:lnTo>
                  <a:pt x="1013" y="18"/>
                </a:lnTo>
                <a:lnTo>
                  <a:pt x="1018" y="14"/>
                </a:lnTo>
                <a:lnTo>
                  <a:pt x="1023" y="8"/>
                </a:lnTo>
                <a:lnTo>
                  <a:pt x="1030" y="4"/>
                </a:lnTo>
                <a:lnTo>
                  <a:pt x="1038" y="1"/>
                </a:lnTo>
                <a:lnTo>
                  <a:pt x="1047" y="0"/>
                </a:lnTo>
                <a:lnTo>
                  <a:pt x="1057" y="1"/>
                </a:lnTo>
                <a:lnTo>
                  <a:pt x="1065" y="4"/>
                </a:lnTo>
                <a:lnTo>
                  <a:pt x="1072" y="8"/>
                </a:lnTo>
                <a:lnTo>
                  <a:pt x="1078" y="14"/>
                </a:lnTo>
                <a:lnTo>
                  <a:pt x="1081" y="22"/>
                </a:lnTo>
                <a:lnTo>
                  <a:pt x="1084" y="30"/>
                </a:lnTo>
                <a:lnTo>
                  <a:pt x="1086" y="39"/>
                </a:lnTo>
                <a:lnTo>
                  <a:pt x="1088" y="49"/>
                </a:lnTo>
                <a:lnTo>
                  <a:pt x="1088" y="59"/>
                </a:lnTo>
                <a:lnTo>
                  <a:pt x="1088" y="466"/>
                </a:lnTo>
                <a:lnTo>
                  <a:pt x="1088" y="476"/>
                </a:lnTo>
                <a:lnTo>
                  <a:pt x="1086" y="486"/>
                </a:lnTo>
                <a:lnTo>
                  <a:pt x="1084" y="495"/>
                </a:lnTo>
                <a:lnTo>
                  <a:pt x="1081" y="503"/>
                </a:lnTo>
                <a:lnTo>
                  <a:pt x="1078" y="510"/>
                </a:lnTo>
                <a:lnTo>
                  <a:pt x="1072" y="515"/>
                </a:lnTo>
                <a:lnTo>
                  <a:pt x="1065" y="520"/>
                </a:lnTo>
                <a:lnTo>
                  <a:pt x="1057" y="522"/>
                </a:lnTo>
                <a:lnTo>
                  <a:pt x="1047" y="523"/>
                </a:lnTo>
                <a:lnTo>
                  <a:pt x="1036" y="522"/>
                </a:lnTo>
                <a:lnTo>
                  <a:pt x="1028" y="520"/>
                </a:lnTo>
                <a:lnTo>
                  <a:pt x="1021" y="516"/>
                </a:lnTo>
                <a:lnTo>
                  <a:pt x="1016" y="511"/>
                </a:lnTo>
                <a:lnTo>
                  <a:pt x="1012" y="504"/>
                </a:lnTo>
                <a:lnTo>
                  <a:pt x="1009" y="496"/>
                </a:lnTo>
                <a:lnTo>
                  <a:pt x="1006" y="487"/>
                </a:lnTo>
                <a:lnTo>
                  <a:pt x="1003" y="477"/>
                </a:lnTo>
                <a:lnTo>
                  <a:pt x="1001" y="466"/>
                </a:lnTo>
                <a:lnTo>
                  <a:pt x="992" y="433"/>
                </a:lnTo>
                <a:lnTo>
                  <a:pt x="980" y="400"/>
                </a:lnTo>
                <a:lnTo>
                  <a:pt x="964" y="368"/>
                </a:lnTo>
                <a:lnTo>
                  <a:pt x="946" y="336"/>
                </a:lnTo>
                <a:lnTo>
                  <a:pt x="925" y="307"/>
                </a:lnTo>
                <a:lnTo>
                  <a:pt x="903" y="278"/>
                </a:lnTo>
                <a:lnTo>
                  <a:pt x="878" y="250"/>
                </a:lnTo>
                <a:lnTo>
                  <a:pt x="852" y="224"/>
                </a:lnTo>
                <a:lnTo>
                  <a:pt x="824" y="200"/>
                </a:lnTo>
                <a:lnTo>
                  <a:pt x="795" y="178"/>
                </a:lnTo>
                <a:lnTo>
                  <a:pt x="765" y="158"/>
                </a:lnTo>
                <a:lnTo>
                  <a:pt x="734" y="140"/>
                </a:lnTo>
                <a:lnTo>
                  <a:pt x="703" y="124"/>
                </a:lnTo>
                <a:lnTo>
                  <a:pt x="671" y="111"/>
                </a:lnTo>
                <a:lnTo>
                  <a:pt x="641" y="101"/>
                </a:lnTo>
                <a:lnTo>
                  <a:pt x="610" y="93"/>
                </a:lnTo>
                <a:lnTo>
                  <a:pt x="579" y="88"/>
                </a:lnTo>
                <a:lnTo>
                  <a:pt x="550" y="87"/>
                </a:lnTo>
                <a:lnTo>
                  <a:pt x="519" y="88"/>
                </a:lnTo>
                <a:lnTo>
                  <a:pt x="490" y="92"/>
                </a:lnTo>
                <a:lnTo>
                  <a:pt x="463" y="98"/>
                </a:lnTo>
                <a:lnTo>
                  <a:pt x="438" y="106"/>
                </a:lnTo>
                <a:lnTo>
                  <a:pt x="414" y="117"/>
                </a:lnTo>
                <a:lnTo>
                  <a:pt x="393" y="129"/>
                </a:lnTo>
                <a:lnTo>
                  <a:pt x="373" y="143"/>
                </a:lnTo>
                <a:lnTo>
                  <a:pt x="355" y="159"/>
                </a:lnTo>
                <a:lnTo>
                  <a:pt x="339" y="177"/>
                </a:lnTo>
                <a:lnTo>
                  <a:pt x="325" y="196"/>
                </a:lnTo>
                <a:lnTo>
                  <a:pt x="314" y="216"/>
                </a:lnTo>
                <a:lnTo>
                  <a:pt x="304" y="237"/>
                </a:lnTo>
                <a:lnTo>
                  <a:pt x="297" y="259"/>
                </a:lnTo>
                <a:lnTo>
                  <a:pt x="291" y="283"/>
                </a:lnTo>
                <a:lnTo>
                  <a:pt x="288" y="307"/>
                </a:lnTo>
                <a:lnTo>
                  <a:pt x="287" y="331"/>
                </a:lnTo>
                <a:lnTo>
                  <a:pt x="289" y="356"/>
                </a:lnTo>
                <a:lnTo>
                  <a:pt x="294" y="379"/>
                </a:lnTo>
                <a:lnTo>
                  <a:pt x="302" y="401"/>
                </a:lnTo>
                <a:lnTo>
                  <a:pt x="313" y="423"/>
                </a:lnTo>
                <a:lnTo>
                  <a:pt x="327" y="443"/>
                </a:lnTo>
                <a:lnTo>
                  <a:pt x="344" y="462"/>
                </a:lnTo>
                <a:lnTo>
                  <a:pt x="363" y="482"/>
                </a:lnTo>
                <a:lnTo>
                  <a:pt x="384" y="500"/>
                </a:lnTo>
                <a:lnTo>
                  <a:pt x="407" y="517"/>
                </a:lnTo>
                <a:lnTo>
                  <a:pt x="432" y="534"/>
                </a:lnTo>
                <a:lnTo>
                  <a:pt x="459" y="550"/>
                </a:lnTo>
                <a:lnTo>
                  <a:pt x="487" y="566"/>
                </a:lnTo>
                <a:lnTo>
                  <a:pt x="516" y="581"/>
                </a:lnTo>
                <a:lnTo>
                  <a:pt x="546" y="595"/>
                </a:lnTo>
                <a:lnTo>
                  <a:pt x="577" y="610"/>
                </a:lnTo>
                <a:lnTo>
                  <a:pt x="609" y="624"/>
                </a:lnTo>
                <a:lnTo>
                  <a:pt x="673" y="651"/>
                </a:lnTo>
                <a:lnTo>
                  <a:pt x="706" y="664"/>
                </a:lnTo>
                <a:lnTo>
                  <a:pt x="738" y="677"/>
                </a:lnTo>
                <a:lnTo>
                  <a:pt x="788" y="697"/>
                </a:lnTo>
                <a:lnTo>
                  <a:pt x="834" y="719"/>
                </a:lnTo>
                <a:lnTo>
                  <a:pt x="877" y="742"/>
                </a:lnTo>
                <a:lnTo>
                  <a:pt x="918" y="766"/>
                </a:lnTo>
                <a:lnTo>
                  <a:pt x="955" y="790"/>
                </a:lnTo>
                <a:lnTo>
                  <a:pt x="989" y="816"/>
                </a:lnTo>
                <a:lnTo>
                  <a:pt x="1020" y="843"/>
                </a:lnTo>
                <a:lnTo>
                  <a:pt x="1049" y="870"/>
                </a:lnTo>
                <a:lnTo>
                  <a:pt x="1075" y="898"/>
                </a:lnTo>
                <a:lnTo>
                  <a:pt x="1098" y="926"/>
                </a:lnTo>
                <a:lnTo>
                  <a:pt x="1118" y="955"/>
                </a:lnTo>
                <a:lnTo>
                  <a:pt x="1137" y="985"/>
                </a:lnTo>
                <a:lnTo>
                  <a:pt x="1152" y="1014"/>
                </a:lnTo>
                <a:lnTo>
                  <a:pt x="1166" y="1045"/>
                </a:lnTo>
                <a:lnTo>
                  <a:pt x="1177" y="1074"/>
                </a:lnTo>
                <a:lnTo>
                  <a:pt x="1186" y="1105"/>
                </a:lnTo>
                <a:lnTo>
                  <a:pt x="1193" y="1136"/>
                </a:lnTo>
                <a:lnTo>
                  <a:pt x="1197" y="1166"/>
                </a:lnTo>
                <a:lnTo>
                  <a:pt x="1200" y="1196"/>
                </a:lnTo>
                <a:lnTo>
                  <a:pt x="1201" y="1226"/>
                </a:lnTo>
                <a:lnTo>
                  <a:pt x="1199" y="1265"/>
                </a:lnTo>
                <a:lnTo>
                  <a:pt x="1195" y="1301"/>
                </a:lnTo>
                <a:lnTo>
                  <a:pt x="1187" y="1337"/>
                </a:lnTo>
                <a:lnTo>
                  <a:pt x="1177" y="1371"/>
                </a:lnTo>
                <a:lnTo>
                  <a:pt x="1165" y="1404"/>
                </a:lnTo>
                <a:lnTo>
                  <a:pt x="1149" y="1434"/>
                </a:lnTo>
                <a:lnTo>
                  <a:pt x="1132" y="1464"/>
                </a:lnTo>
                <a:lnTo>
                  <a:pt x="1112" y="1492"/>
                </a:lnTo>
                <a:lnTo>
                  <a:pt x="1090" y="1518"/>
                </a:lnTo>
                <a:lnTo>
                  <a:pt x="1065" y="1543"/>
                </a:lnTo>
                <a:lnTo>
                  <a:pt x="1039" y="1566"/>
                </a:lnTo>
                <a:lnTo>
                  <a:pt x="1010" y="1588"/>
                </a:lnTo>
                <a:lnTo>
                  <a:pt x="981" y="1608"/>
                </a:lnTo>
                <a:lnTo>
                  <a:pt x="949" y="1626"/>
                </a:lnTo>
                <a:lnTo>
                  <a:pt x="915" y="1643"/>
                </a:lnTo>
                <a:lnTo>
                  <a:pt x="881" y="1658"/>
                </a:lnTo>
                <a:lnTo>
                  <a:pt x="845" y="1671"/>
                </a:lnTo>
                <a:lnTo>
                  <a:pt x="807" y="1682"/>
                </a:lnTo>
                <a:lnTo>
                  <a:pt x="768" y="1692"/>
                </a:lnTo>
                <a:lnTo>
                  <a:pt x="729" y="1701"/>
                </a:lnTo>
                <a:lnTo>
                  <a:pt x="688" y="1707"/>
                </a:lnTo>
                <a:lnTo>
                  <a:pt x="646" y="1712"/>
                </a:lnTo>
                <a:lnTo>
                  <a:pt x="604" y="1714"/>
                </a:lnTo>
                <a:lnTo>
                  <a:pt x="561" y="1715"/>
                </a:lnTo>
                <a:lnTo>
                  <a:pt x="549" y="1715"/>
                </a:lnTo>
                <a:lnTo>
                  <a:pt x="535" y="1715"/>
                </a:lnTo>
                <a:lnTo>
                  <a:pt x="519" y="1714"/>
                </a:lnTo>
                <a:lnTo>
                  <a:pt x="502" y="1713"/>
                </a:lnTo>
                <a:lnTo>
                  <a:pt x="482" y="1710"/>
                </a:lnTo>
                <a:lnTo>
                  <a:pt x="461" y="1707"/>
                </a:lnTo>
                <a:lnTo>
                  <a:pt x="438" y="1702"/>
                </a:lnTo>
                <a:lnTo>
                  <a:pt x="414" y="1696"/>
                </a:lnTo>
                <a:lnTo>
                  <a:pt x="387" y="1688"/>
                </a:lnTo>
                <a:lnTo>
                  <a:pt x="358" y="1677"/>
                </a:lnTo>
                <a:lnTo>
                  <a:pt x="348" y="1674"/>
                </a:lnTo>
                <a:lnTo>
                  <a:pt x="335" y="1669"/>
                </a:lnTo>
                <a:lnTo>
                  <a:pt x="320" y="1664"/>
                </a:lnTo>
                <a:lnTo>
                  <a:pt x="302" y="1659"/>
                </a:lnTo>
                <a:lnTo>
                  <a:pt x="282" y="1654"/>
                </a:lnTo>
                <a:lnTo>
                  <a:pt x="261" y="1650"/>
                </a:lnTo>
                <a:lnTo>
                  <a:pt x="239" y="1648"/>
                </a:lnTo>
                <a:lnTo>
                  <a:pt x="215" y="1647"/>
                </a:lnTo>
                <a:lnTo>
                  <a:pt x="202" y="1647"/>
                </a:lnTo>
                <a:lnTo>
                  <a:pt x="187" y="1649"/>
                </a:lnTo>
                <a:lnTo>
                  <a:pt x="170" y="1653"/>
                </a:lnTo>
                <a:lnTo>
                  <a:pt x="153" y="1659"/>
                </a:lnTo>
                <a:lnTo>
                  <a:pt x="136" y="1667"/>
                </a:lnTo>
                <a:lnTo>
                  <a:pt x="119" y="1678"/>
                </a:lnTo>
                <a:lnTo>
                  <a:pt x="103" y="1692"/>
                </a:lnTo>
                <a:lnTo>
                  <a:pt x="94" y="1701"/>
                </a:lnTo>
                <a:lnTo>
                  <a:pt x="87" y="1707"/>
                </a:lnTo>
                <a:lnTo>
                  <a:pt x="80" y="1712"/>
                </a:lnTo>
                <a:lnTo>
                  <a:pt x="73" y="1714"/>
                </a:lnTo>
                <a:lnTo>
                  <a:pt x="65" y="1715"/>
                </a:lnTo>
                <a:lnTo>
                  <a:pt x="55" y="1714"/>
                </a:lnTo>
                <a:lnTo>
                  <a:pt x="47" y="1711"/>
                </a:lnTo>
                <a:lnTo>
                  <a:pt x="40" y="1707"/>
                </a:lnTo>
                <a:lnTo>
                  <a:pt x="34" y="1701"/>
                </a:lnTo>
                <a:lnTo>
                  <a:pt x="31" y="1694"/>
                </a:lnTo>
                <a:lnTo>
                  <a:pt x="28" y="1685"/>
                </a:lnTo>
                <a:lnTo>
                  <a:pt x="26" y="1677"/>
                </a:lnTo>
                <a:lnTo>
                  <a:pt x="24" y="1667"/>
                </a:lnTo>
                <a:lnTo>
                  <a:pt x="24" y="1657"/>
                </a:lnTo>
                <a:lnTo>
                  <a:pt x="24" y="1168"/>
                </a:lnTo>
                <a:lnTo>
                  <a:pt x="24" y="1158"/>
                </a:lnTo>
                <a:lnTo>
                  <a:pt x="26" y="1149"/>
                </a:lnTo>
                <a:lnTo>
                  <a:pt x="28" y="1140"/>
                </a:lnTo>
                <a:lnTo>
                  <a:pt x="31" y="1132"/>
                </a:lnTo>
                <a:lnTo>
                  <a:pt x="34" y="1124"/>
                </a:lnTo>
                <a:lnTo>
                  <a:pt x="40" y="1118"/>
                </a:lnTo>
                <a:lnTo>
                  <a:pt x="47" y="1114"/>
                </a:lnTo>
                <a:lnTo>
                  <a:pt x="55" y="1111"/>
                </a:lnTo>
                <a:lnTo>
                  <a:pt x="65" y="1110"/>
                </a:lnTo>
                <a:lnTo>
                  <a:pt x="76" y="1112"/>
                </a:lnTo>
                <a:lnTo>
                  <a:pt x="86" y="1116"/>
                </a:lnTo>
                <a:lnTo>
                  <a:pt x="94" y="1124"/>
                </a:lnTo>
                <a:lnTo>
                  <a:pt x="101" y="1132"/>
                </a:lnTo>
                <a:lnTo>
                  <a:pt x="105" y="1142"/>
                </a:lnTo>
                <a:lnTo>
                  <a:pt x="107" y="1151"/>
                </a:lnTo>
                <a:lnTo>
                  <a:pt x="107" y="1164"/>
                </a:lnTo>
                <a:lnTo>
                  <a:pt x="107" y="1179"/>
                </a:lnTo>
                <a:lnTo>
                  <a:pt x="108" y="1196"/>
                </a:lnTo>
                <a:lnTo>
                  <a:pt x="111" y="1214"/>
                </a:lnTo>
                <a:lnTo>
                  <a:pt x="114" y="1235"/>
                </a:lnTo>
                <a:lnTo>
                  <a:pt x="119" y="1258"/>
                </a:lnTo>
                <a:lnTo>
                  <a:pt x="126" y="1282"/>
                </a:lnTo>
                <a:lnTo>
                  <a:pt x="136" y="1307"/>
                </a:lnTo>
                <a:lnTo>
                  <a:pt x="147" y="1333"/>
                </a:lnTo>
                <a:lnTo>
                  <a:pt x="162" y="1361"/>
                </a:lnTo>
                <a:lnTo>
                  <a:pt x="180" y="1389"/>
                </a:lnTo>
                <a:lnTo>
                  <a:pt x="201" y="1419"/>
                </a:lnTo>
                <a:lnTo>
                  <a:pt x="225" y="1448"/>
                </a:lnTo>
                <a:lnTo>
                  <a:pt x="254" y="1479"/>
                </a:lnTo>
                <a:lnTo>
                  <a:pt x="277" y="1502"/>
                </a:lnTo>
                <a:lnTo>
                  <a:pt x="301" y="1524"/>
                </a:lnTo>
                <a:lnTo>
                  <a:pt x="327" y="1544"/>
                </a:lnTo>
                <a:lnTo>
                  <a:pt x="353" y="1562"/>
                </a:lnTo>
                <a:lnTo>
                  <a:pt x="380" y="1579"/>
                </a:lnTo>
                <a:lnTo>
                  <a:pt x="408" y="1594"/>
                </a:lnTo>
                <a:lnTo>
                  <a:pt x="438" y="1606"/>
                </a:lnTo>
                <a:lnTo>
                  <a:pt x="468" y="1616"/>
                </a:lnTo>
                <a:lnTo>
                  <a:pt x="500" y="1624"/>
                </a:lnTo>
                <a:lnTo>
                  <a:pt x="533" y="1628"/>
                </a:lnTo>
                <a:lnTo>
                  <a:pt x="566" y="1629"/>
                </a:lnTo>
                <a:lnTo>
                  <a:pt x="602" y="1629"/>
                </a:lnTo>
                <a:lnTo>
                  <a:pt x="635" y="1626"/>
                </a:lnTo>
                <a:lnTo>
                  <a:pt x="666" y="1622"/>
                </a:lnTo>
                <a:lnTo>
                  <a:pt x="695" y="1617"/>
                </a:lnTo>
                <a:lnTo>
                  <a:pt x="721" y="1610"/>
                </a:lnTo>
                <a:lnTo>
                  <a:pt x="744" y="1601"/>
                </a:lnTo>
                <a:lnTo>
                  <a:pt x="766" y="1591"/>
                </a:lnTo>
                <a:lnTo>
                  <a:pt x="786" y="1579"/>
                </a:lnTo>
                <a:lnTo>
                  <a:pt x="803" y="1566"/>
                </a:lnTo>
                <a:lnTo>
                  <a:pt x="818" y="1552"/>
                </a:lnTo>
                <a:lnTo>
                  <a:pt x="831" y="1537"/>
                </a:lnTo>
                <a:lnTo>
                  <a:pt x="843" y="1519"/>
                </a:lnTo>
                <a:lnTo>
                  <a:pt x="853" y="1501"/>
                </a:lnTo>
                <a:lnTo>
                  <a:pt x="861" y="1481"/>
                </a:lnTo>
                <a:lnTo>
                  <a:pt x="867" y="1460"/>
                </a:lnTo>
                <a:lnTo>
                  <a:pt x="872" y="1437"/>
                </a:lnTo>
                <a:lnTo>
                  <a:pt x="876" y="1413"/>
                </a:lnTo>
                <a:lnTo>
                  <a:pt x="877" y="1389"/>
                </a:lnTo>
                <a:lnTo>
                  <a:pt x="878" y="1363"/>
                </a:lnTo>
                <a:lnTo>
                  <a:pt x="876" y="1333"/>
                </a:lnTo>
                <a:lnTo>
                  <a:pt x="872" y="1306"/>
                </a:lnTo>
                <a:lnTo>
                  <a:pt x="865" y="1279"/>
                </a:lnTo>
                <a:lnTo>
                  <a:pt x="855" y="1254"/>
                </a:lnTo>
                <a:lnTo>
                  <a:pt x="842" y="1230"/>
                </a:lnTo>
                <a:lnTo>
                  <a:pt x="828" y="1207"/>
                </a:lnTo>
                <a:lnTo>
                  <a:pt x="811" y="1185"/>
                </a:lnTo>
                <a:lnTo>
                  <a:pt x="792" y="1164"/>
                </a:lnTo>
                <a:lnTo>
                  <a:pt x="772" y="1144"/>
                </a:lnTo>
                <a:lnTo>
                  <a:pt x="750" y="1125"/>
                </a:lnTo>
                <a:lnTo>
                  <a:pt x="727" y="1107"/>
                </a:lnTo>
                <a:lnTo>
                  <a:pt x="703" y="1090"/>
                </a:lnTo>
                <a:lnTo>
                  <a:pt x="678" y="1074"/>
                </a:lnTo>
                <a:lnTo>
                  <a:pt x="652" y="1058"/>
                </a:lnTo>
                <a:lnTo>
                  <a:pt x="625" y="1043"/>
                </a:lnTo>
                <a:lnTo>
                  <a:pt x="598" y="1028"/>
                </a:lnTo>
                <a:lnTo>
                  <a:pt x="571" y="1014"/>
                </a:lnTo>
                <a:lnTo>
                  <a:pt x="544" y="1001"/>
                </a:lnTo>
                <a:lnTo>
                  <a:pt x="517" y="989"/>
                </a:lnTo>
                <a:lnTo>
                  <a:pt x="490" y="976"/>
                </a:lnTo>
                <a:lnTo>
                  <a:pt x="464" y="965"/>
                </a:lnTo>
                <a:lnTo>
                  <a:pt x="438" y="953"/>
                </a:lnTo>
                <a:lnTo>
                  <a:pt x="436" y="952"/>
                </a:lnTo>
                <a:lnTo>
                  <a:pt x="383" y="929"/>
                </a:lnTo>
                <a:lnTo>
                  <a:pt x="335" y="905"/>
                </a:lnTo>
                <a:lnTo>
                  <a:pt x="290" y="882"/>
                </a:lnTo>
                <a:lnTo>
                  <a:pt x="250" y="858"/>
                </a:lnTo>
                <a:lnTo>
                  <a:pt x="213" y="835"/>
                </a:lnTo>
                <a:lnTo>
                  <a:pt x="180" y="811"/>
                </a:lnTo>
                <a:lnTo>
                  <a:pt x="150" y="787"/>
                </a:lnTo>
                <a:lnTo>
                  <a:pt x="124" y="764"/>
                </a:lnTo>
                <a:lnTo>
                  <a:pt x="101" y="740"/>
                </a:lnTo>
                <a:lnTo>
                  <a:pt x="80" y="717"/>
                </a:lnTo>
                <a:lnTo>
                  <a:pt x="63" y="693"/>
                </a:lnTo>
                <a:lnTo>
                  <a:pt x="48" y="669"/>
                </a:lnTo>
                <a:lnTo>
                  <a:pt x="35" y="646"/>
                </a:lnTo>
                <a:lnTo>
                  <a:pt x="25" y="622"/>
                </a:lnTo>
                <a:lnTo>
                  <a:pt x="17" y="598"/>
                </a:lnTo>
                <a:lnTo>
                  <a:pt x="10" y="575"/>
                </a:lnTo>
                <a:lnTo>
                  <a:pt x="6" y="552"/>
                </a:lnTo>
                <a:lnTo>
                  <a:pt x="3" y="528"/>
                </a:lnTo>
                <a:lnTo>
                  <a:pt x="1" y="505"/>
                </a:lnTo>
                <a:lnTo>
                  <a:pt x="0" y="482"/>
                </a:lnTo>
                <a:lnTo>
                  <a:pt x="2" y="439"/>
                </a:lnTo>
                <a:lnTo>
                  <a:pt x="6" y="398"/>
                </a:lnTo>
                <a:lnTo>
                  <a:pt x="12" y="360"/>
                </a:lnTo>
                <a:lnTo>
                  <a:pt x="21" y="323"/>
                </a:lnTo>
                <a:lnTo>
                  <a:pt x="33" y="288"/>
                </a:lnTo>
                <a:lnTo>
                  <a:pt x="47" y="255"/>
                </a:lnTo>
                <a:lnTo>
                  <a:pt x="63" y="224"/>
                </a:lnTo>
                <a:lnTo>
                  <a:pt x="82" y="196"/>
                </a:lnTo>
                <a:lnTo>
                  <a:pt x="103" y="169"/>
                </a:lnTo>
                <a:lnTo>
                  <a:pt x="125" y="144"/>
                </a:lnTo>
                <a:lnTo>
                  <a:pt x="150" y="121"/>
                </a:lnTo>
                <a:lnTo>
                  <a:pt x="177" y="100"/>
                </a:lnTo>
                <a:lnTo>
                  <a:pt x="206" y="81"/>
                </a:lnTo>
                <a:lnTo>
                  <a:pt x="237" y="64"/>
                </a:lnTo>
                <a:lnTo>
                  <a:pt x="270" y="49"/>
                </a:lnTo>
                <a:lnTo>
                  <a:pt x="305" y="36"/>
                </a:lnTo>
                <a:lnTo>
                  <a:pt x="341" y="25"/>
                </a:lnTo>
                <a:lnTo>
                  <a:pt x="379" y="16"/>
                </a:lnTo>
                <a:lnTo>
                  <a:pt x="418" y="9"/>
                </a:lnTo>
                <a:lnTo>
                  <a:pt x="460" y="4"/>
                </a:lnTo>
                <a:lnTo>
                  <a:pt x="502" y="1"/>
                </a:lnTo>
                <a:lnTo>
                  <a:pt x="54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553200" y="1524000"/>
            <a:ext cx="701621" cy="760536"/>
            <a:chOff x="3965" y="1061"/>
            <a:chExt cx="1703" cy="1846"/>
          </a:xfrm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3965" y="1191"/>
              <a:ext cx="1154" cy="1716"/>
            </a:xfrm>
            <a:custGeom>
              <a:avLst/>
              <a:gdLst/>
              <a:ahLst/>
              <a:cxnLst>
                <a:cxn ang="0">
                  <a:pos x="192" y="1546"/>
                </a:cxn>
                <a:cxn ang="0">
                  <a:pos x="106" y="1439"/>
                </a:cxn>
                <a:cxn ang="0">
                  <a:pos x="137" y="256"/>
                </a:cxn>
                <a:cxn ang="0">
                  <a:pos x="85" y="457"/>
                </a:cxn>
                <a:cxn ang="0">
                  <a:pos x="151" y="675"/>
                </a:cxn>
                <a:cxn ang="0">
                  <a:pos x="347" y="825"/>
                </a:cxn>
                <a:cxn ang="0">
                  <a:pos x="585" y="936"/>
                </a:cxn>
                <a:cxn ang="0">
                  <a:pos x="794" y="1076"/>
                </a:cxn>
                <a:cxn ang="0">
                  <a:pos x="917" y="1293"/>
                </a:cxn>
                <a:cxn ang="0">
                  <a:pos x="913" y="1477"/>
                </a:cxn>
                <a:cxn ang="0">
                  <a:pos x="965" y="1491"/>
                </a:cxn>
                <a:cxn ang="0">
                  <a:pos x="1065" y="1322"/>
                </a:cxn>
                <a:cxn ang="0">
                  <a:pos x="1041" y="1057"/>
                </a:cxn>
                <a:cxn ang="0">
                  <a:pos x="862" y="848"/>
                </a:cxn>
                <a:cxn ang="0">
                  <a:pos x="626" y="732"/>
                </a:cxn>
                <a:cxn ang="0">
                  <a:pos x="336" y="576"/>
                </a:cxn>
                <a:cxn ang="0">
                  <a:pos x="204" y="390"/>
                </a:cxn>
                <a:cxn ang="0">
                  <a:pos x="211" y="229"/>
                </a:cxn>
                <a:cxn ang="0">
                  <a:pos x="950" y="137"/>
                </a:cxn>
                <a:cxn ang="0">
                  <a:pos x="908" y="199"/>
                </a:cxn>
                <a:cxn ang="0">
                  <a:pos x="967" y="128"/>
                </a:cxn>
                <a:cxn ang="0">
                  <a:pos x="720" y="42"/>
                </a:cxn>
                <a:cxn ang="0">
                  <a:pos x="878" y="67"/>
                </a:cxn>
                <a:cxn ang="0">
                  <a:pos x="978" y="13"/>
                </a:cxn>
                <a:cxn ang="0">
                  <a:pos x="1037" y="17"/>
                </a:cxn>
                <a:cxn ang="0">
                  <a:pos x="1043" y="490"/>
                </a:cxn>
                <a:cxn ang="0">
                  <a:pos x="986" y="520"/>
                </a:cxn>
                <a:cxn ang="0">
                  <a:pos x="940" y="397"/>
                </a:cxn>
                <a:cxn ang="0">
                  <a:pos x="747" y="166"/>
                </a:cxn>
                <a:cxn ang="0">
                  <a:pos x="497" y="88"/>
                </a:cxn>
                <a:cxn ang="0">
                  <a:pos x="317" y="189"/>
                </a:cxn>
                <a:cxn ang="0">
                  <a:pos x="283" y="382"/>
                </a:cxn>
                <a:cxn ang="0">
                  <a:pos x="428" y="543"/>
                </a:cxn>
                <a:cxn ang="0">
                  <a:pos x="709" y="678"/>
                </a:cxn>
                <a:cxn ang="0">
                  <a:pos x="1019" y="882"/>
                </a:cxn>
                <a:cxn ang="0">
                  <a:pos x="1145" y="1131"/>
                </a:cxn>
                <a:cxn ang="0">
                  <a:pos x="1116" y="1410"/>
                </a:cxn>
                <a:cxn ang="0">
                  <a:pos x="926" y="1619"/>
                </a:cxn>
                <a:cxn ang="0">
                  <a:pos x="624" y="1712"/>
                </a:cxn>
                <a:cxn ang="0">
                  <a:pos x="428" y="1705"/>
                </a:cxn>
                <a:cxn ang="0">
                  <a:pos x="271" y="1655"/>
                </a:cxn>
                <a:cxn ang="0">
                  <a:pos x="130" y="1667"/>
                </a:cxn>
                <a:cxn ang="0">
                  <a:pos x="51" y="1714"/>
                </a:cxn>
                <a:cxn ang="0">
                  <a:pos x="22" y="1177"/>
                </a:cxn>
                <a:cxn ang="0">
                  <a:pos x="62" y="1110"/>
                </a:cxn>
                <a:cxn ang="0">
                  <a:pos x="103" y="1178"/>
                </a:cxn>
                <a:cxn ang="0">
                  <a:pos x="155" y="1360"/>
                </a:cxn>
                <a:cxn ang="0">
                  <a:pos x="350" y="1569"/>
                </a:cxn>
                <a:cxn ang="0">
                  <a:pos x="614" y="1625"/>
                </a:cxn>
                <a:cxn ang="0">
                  <a:pos x="794" y="1542"/>
                </a:cxn>
                <a:cxn ang="0">
                  <a:pos x="845" y="1361"/>
                </a:cxn>
                <a:cxn ang="0">
                  <a:pos x="755" y="1155"/>
                </a:cxn>
                <a:cxn ang="0">
                  <a:pos x="555" y="1017"/>
                </a:cxn>
                <a:cxn ang="0">
                  <a:pos x="272" y="878"/>
                </a:cxn>
                <a:cxn ang="0">
                  <a:pos x="51" y="679"/>
                </a:cxn>
                <a:cxn ang="0">
                  <a:pos x="0" y="481"/>
                </a:cxn>
                <a:cxn ang="0">
                  <a:pos x="85" y="185"/>
                </a:cxn>
                <a:cxn ang="0">
                  <a:pos x="319" y="28"/>
                </a:cxn>
              </a:cxnLst>
              <a:rect l="0" t="0" r="r" b="b"/>
              <a:pathLst>
                <a:path w="1154" h="1716">
                  <a:moveTo>
                    <a:pt x="103" y="1433"/>
                  </a:moveTo>
                  <a:lnTo>
                    <a:pt x="103" y="1587"/>
                  </a:lnTo>
                  <a:lnTo>
                    <a:pt x="120" y="1579"/>
                  </a:lnTo>
                  <a:lnTo>
                    <a:pt x="137" y="1573"/>
                  </a:lnTo>
                  <a:lnTo>
                    <a:pt x="156" y="1569"/>
                  </a:lnTo>
                  <a:lnTo>
                    <a:pt x="175" y="1566"/>
                  </a:lnTo>
                  <a:lnTo>
                    <a:pt x="211" y="1565"/>
                  </a:lnTo>
                  <a:lnTo>
                    <a:pt x="192" y="1546"/>
                  </a:lnTo>
                  <a:lnTo>
                    <a:pt x="175" y="1527"/>
                  </a:lnTo>
                  <a:lnTo>
                    <a:pt x="160" y="1510"/>
                  </a:lnTo>
                  <a:lnTo>
                    <a:pt x="147" y="1493"/>
                  </a:lnTo>
                  <a:lnTo>
                    <a:pt x="135" y="1479"/>
                  </a:lnTo>
                  <a:lnTo>
                    <a:pt x="125" y="1466"/>
                  </a:lnTo>
                  <a:lnTo>
                    <a:pt x="117" y="1454"/>
                  </a:lnTo>
                  <a:lnTo>
                    <a:pt x="111" y="1445"/>
                  </a:lnTo>
                  <a:lnTo>
                    <a:pt x="106" y="1439"/>
                  </a:lnTo>
                  <a:lnTo>
                    <a:pt x="103" y="1434"/>
                  </a:lnTo>
                  <a:lnTo>
                    <a:pt x="103" y="1433"/>
                  </a:lnTo>
                  <a:close/>
                  <a:moveTo>
                    <a:pt x="236" y="158"/>
                  </a:moveTo>
                  <a:lnTo>
                    <a:pt x="211" y="174"/>
                  </a:lnTo>
                  <a:lnTo>
                    <a:pt x="189" y="193"/>
                  </a:lnTo>
                  <a:lnTo>
                    <a:pt x="169" y="212"/>
                  </a:lnTo>
                  <a:lnTo>
                    <a:pt x="152" y="233"/>
                  </a:lnTo>
                  <a:lnTo>
                    <a:pt x="137" y="256"/>
                  </a:lnTo>
                  <a:lnTo>
                    <a:pt x="125" y="280"/>
                  </a:lnTo>
                  <a:lnTo>
                    <a:pt x="114" y="304"/>
                  </a:lnTo>
                  <a:lnTo>
                    <a:pt x="105" y="329"/>
                  </a:lnTo>
                  <a:lnTo>
                    <a:pt x="98" y="355"/>
                  </a:lnTo>
                  <a:lnTo>
                    <a:pt x="93" y="380"/>
                  </a:lnTo>
                  <a:lnTo>
                    <a:pt x="89" y="406"/>
                  </a:lnTo>
                  <a:lnTo>
                    <a:pt x="86" y="432"/>
                  </a:lnTo>
                  <a:lnTo>
                    <a:pt x="85" y="457"/>
                  </a:lnTo>
                  <a:lnTo>
                    <a:pt x="84" y="481"/>
                  </a:lnTo>
                  <a:lnTo>
                    <a:pt x="85" y="514"/>
                  </a:lnTo>
                  <a:lnTo>
                    <a:pt x="90" y="545"/>
                  </a:lnTo>
                  <a:lnTo>
                    <a:pt x="97" y="573"/>
                  </a:lnTo>
                  <a:lnTo>
                    <a:pt x="107" y="601"/>
                  </a:lnTo>
                  <a:lnTo>
                    <a:pt x="120" y="627"/>
                  </a:lnTo>
                  <a:lnTo>
                    <a:pt x="134" y="652"/>
                  </a:lnTo>
                  <a:lnTo>
                    <a:pt x="151" y="675"/>
                  </a:lnTo>
                  <a:lnTo>
                    <a:pt x="169" y="697"/>
                  </a:lnTo>
                  <a:lnTo>
                    <a:pt x="190" y="719"/>
                  </a:lnTo>
                  <a:lnTo>
                    <a:pt x="212" y="738"/>
                  </a:lnTo>
                  <a:lnTo>
                    <a:pt x="237" y="757"/>
                  </a:lnTo>
                  <a:lnTo>
                    <a:pt x="262" y="776"/>
                  </a:lnTo>
                  <a:lnTo>
                    <a:pt x="290" y="793"/>
                  </a:lnTo>
                  <a:lnTo>
                    <a:pt x="318" y="809"/>
                  </a:lnTo>
                  <a:lnTo>
                    <a:pt x="347" y="825"/>
                  </a:lnTo>
                  <a:lnTo>
                    <a:pt x="377" y="841"/>
                  </a:lnTo>
                  <a:lnTo>
                    <a:pt x="408" y="856"/>
                  </a:lnTo>
                  <a:lnTo>
                    <a:pt x="440" y="871"/>
                  </a:lnTo>
                  <a:lnTo>
                    <a:pt x="472" y="885"/>
                  </a:lnTo>
                  <a:lnTo>
                    <a:pt x="504" y="899"/>
                  </a:lnTo>
                  <a:lnTo>
                    <a:pt x="530" y="911"/>
                  </a:lnTo>
                  <a:lnTo>
                    <a:pt x="557" y="923"/>
                  </a:lnTo>
                  <a:lnTo>
                    <a:pt x="585" y="936"/>
                  </a:lnTo>
                  <a:lnTo>
                    <a:pt x="612" y="950"/>
                  </a:lnTo>
                  <a:lnTo>
                    <a:pt x="639" y="965"/>
                  </a:lnTo>
                  <a:lnTo>
                    <a:pt x="667" y="982"/>
                  </a:lnTo>
                  <a:lnTo>
                    <a:pt x="693" y="998"/>
                  </a:lnTo>
                  <a:lnTo>
                    <a:pt x="720" y="1016"/>
                  </a:lnTo>
                  <a:lnTo>
                    <a:pt x="745" y="1035"/>
                  </a:lnTo>
                  <a:lnTo>
                    <a:pt x="770" y="1055"/>
                  </a:lnTo>
                  <a:lnTo>
                    <a:pt x="794" y="1076"/>
                  </a:lnTo>
                  <a:lnTo>
                    <a:pt x="816" y="1099"/>
                  </a:lnTo>
                  <a:lnTo>
                    <a:pt x="836" y="1122"/>
                  </a:lnTo>
                  <a:lnTo>
                    <a:pt x="855" y="1147"/>
                  </a:lnTo>
                  <a:lnTo>
                    <a:pt x="872" y="1173"/>
                  </a:lnTo>
                  <a:lnTo>
                    <a:pt x="887" y="1202"/>
                  </a:lnTo>
                  <a:lnTo>
                    <a:pt x="900" y="1231"/>
                  </a:lnTo>
                  <a:lnTo>
                    <a:pt x="910" y="1261"/>
                  </a:lnTo>
                  <a:lnTo>
                    <a:pt x="917" y="1293"/>
                  </a:lnTo>
                  <a:lnTo>
                    <a:pt x="922" y="1326"/>
                  </a:lnTo>
                  <a:lnTo>
                    <a:pt x="924" y="1362"/>
                  </a:lnTo>
                  <a:lnTo>
                    <a:pt x="924" y="1382"/>
                  </a:lnTo>
                  <a:lnTo>
                    <a:pt x="923" y="1397"/>
                  </a:lnTo>
                  <a:lnTo>
                    <a:pt x="922" y="1414"/>
                  </a:lnTo>
                  <a:lnTo>
                    <a:pt x="920" y="1434"/>
                  </a:lnTo>
                  <a:lnTo>
                    <a:pt x="917" y="1455"/>
                  </a:lnTo>
                  <a:lnTo>
                    <a:pt x="913" y="1477"/>
                  </a:lnTo>
                  <a:lnTo>
                    <a:pt x="907" y="1500"/>
                  </a:lnTo>
                  <a:lnTo>
                    <a:pt x="900" y="1521"/>
                  </a:lnTo>
                  <a:lnTo>
                    <a:pt x="892" y="1542"/>
                  </a:lnTo>
                  <a:lnTo>
                    <a:pt x="905" y="1535"/>
                  </a:lnTo>
                  <a:lnTo>
                    <a:pt x="919" y="1526"/>
                  </a:lnTo>
                  <a:lnTo>
                    <a:pt x="934" y="1516"/>
                  </a:lnTo>
                  <a:lnTo>
                    <a:pt x="950" y="1504"/>
                  </a:lnTo>
                  <a:lnTo>
                    <a:pt x="965" y="1491"/>
                  </a:lnTo>
                  <a:lnTo>
                    <a:pt x="980" y="1475"/>
                  </a:lnTo>
                  <a:lnTo>
                    <a:pt x="995" y="1459"/>
                  </a:lnTo>
                  <a:lnTo>
                    <a:pt x="1010" y="1441"/>
                  </a:lnTo>
                  <a:lnTo>
                    <a:pt x="1023" y="1421"/>
                  </a:lnTo>
                  <a:lnTo>
                    <a:pt x="1036" y="1399"/>
                  </a:lnTo>
                  <a:lnTo>
                    <a:pt x="1047" y="1376"/>
                  </a:lnTo>
                  <a:lnTo>
                    <a:pt x="1057" y="1350"/>
                  </a:lnTo>
                  <a:lnTo>
                    <a:pt x="1065" y="1322"/>
                  </a:lnTo>
                  <a:lnTo>
                    <a:pt x="1071" y="1293"/>
                  </a:lnTo>
                  <a:lnTo>
                    <a:pt x="1075" y="1261"/>
                  </a:lnTo>
                  <a:lnTo>
                    <a:pt x="1076" y="1227"/>
                  </a:lnTo>
                  <a:lnTo>
                    <a:pt x="1075" y="1189"/>
                  </a:lnTo>
                  <a:lnTo>
                    <a:pt x="1070" y="1154"/>
                  </a:lnTo>
                  <a:lnTo>
                    <a:pt x="1063" y="1120"/>
                  </a:lnTo>
                  <a:lnTo>
                    <a:pt x="1053" y="1088"/>
                  </a:lnTo>
                  <a:lnTo>
                    <a:pt x="1041" y="1057"/>
                  </a:lnTo>
                  <a:lnTo>
                    <a:pt x="1027" y="1028"/>
                  </a:lnTo>
                  <a:lnTo>
                    <a:pt x="1010" y="1000"/>
                  </a:lnTo>
                  <a:lnTo>
                    <a:pt x="991" y="973"/>
                  </a:lnTo>
                  <a:lnTo>
                    <a:pt x="971" y="947"/>
                  </a:lnTo>
                  <a:lnTo>
                    <a:pt x="949" y="922"/>
                  </a:lnTo>
                  <a:lnTo>
                    <a:pt x="921" y="895"/>
                  </a:lnTo>
                  <a:lnTo>
                    <a:pt x="892" y="871"/>
                  </a:lnTo>
                  <a:lnTo>
                    <a:pt x="862" y="848"/>
                  </a:lnTo>
                  <a:lnTo>
                    <a:pt x="832" y="829"/>
                  </a:lnTo>
                  <a:lnTo>
                    <a:pt x="801" y="811"/>
                  </a:lnTo>
                  <a:lnTo>
                    <a:pt x="771" y="795"/>
                  </a:lnTo>
                  <a:lnTo>
                    <a:pt x="741" y="780"/>
                  </a:lnTo>
                  <a:lnTo>
                    <a:pt x="712" y="767"/>
                  </a:lnTo>
                  <a:lnTo>
                    <a:pt x="683" y="755"/>
                  </a:lnTo>
                  <a:lnTo>
                    <a:pt x="656" y="745"/>
                  </a:lnTo>
                  <a:lnTo>
                    <a:pt x="626" y="732"/>
                  </a:lnTo>
                  <a:lnTo>
                    <a:pt x="566" y="706"/>
                  </a:lnTo>
                  <a:lnTo>
                    <a:pt x="505" y="677"/>
                  </a:lnTo>
                  <a:lnTo>
                    <a:pt x="475" y="662"/>
                  </a:lnTo>
                  <a:lnTo>
                    <a:pt x="446" y="646"/>
                  </a:lnTo>
                  <a:lnTo>
                    <a:pt x="416" y="630"/>
                  </a:lnTo>
                  <a:lnTo>
                    <a:pt x="389" y="613"/>
                  </a:lnTo>
                  <a:lnTo>
                    <a:pt x="362" y="595"/>
                  </a:lnTo>
                  <a:lnTo>
                    <a:pt x="336" y="576"/>
                  </a:lnTo>
                  <a:lnTo>
                    <a:pt x="312" y="556"/>
                  </a:lnTo>
                  <a:lnTo>
                    <a:pt x="290" y="536"/>
                  </a:lnTo>
                  <a:lnTo>
                    <a:pt x="270" y="514"/>
                  </a:lnTo>
                  <a:lnTo>
                    <a:pt x="252" y="491"/>
                  </a:lnTo>
                  <a:lnTo>
                    <a:pt x="236" y="468"/>
                  </a:lnTo>
                  <a:lnTo>
                    <a:pt x="222" y="443"/>
                  </a:lnTo>
                  <a:lnTo>
                    <a:pt x="211" y="417"/>
                  </a:lnTo>
                  <a:lnTo>
                    <a:pt x="204" y="390"/>
                  </a:lnTo>
                  <a:lnTo>
                    <a:pt x="199" y="361"/>
                  </a:lnTo>
                  <a:lnTo>
                    <a:pt x="197" y="331"/>
                  </a:lnTo>
                  <a:lnTo>
                    <a:pt x="197" y="321"/>
                  </a:lnTo>
                  <a:lnTo>
                    <a:pt x="197" y="308"/>
                  </a:lnTo>
                  <a:lnTo>
                    <a:pt x="199" y="292"/>
                  </a:lnTo>
                  <a:lnTo>
                    <a:pt x="202" y="273"/>
                  </a:lnTo>
                  <a:lnTo>
                    <a:pt x="205" y="252"/>
                  </a:lnTo>
                  <a:lnTo>
                    <a:pt x="211" y="229"/>
                  </a:lnTo>
                  <a:lnTo>
                    <a:pt x="219" y="206"/>
                  </a:lnTo>
                  <a:lnTo>
                    <a:pt x="228" y="182"/>
                  </a:lnTo>
                  <a:lnTo>
                    <a:pt x="240" y="158"/>
                  </a:lnTo>
                  <a:lnTo>
                    <a:pt x="236" y="158"/>
                  </a:lnTo>
                  <a:close/>
                  <a:moveTo>
                    <a:pt x="967" y="128"/>
                  </a:moveTo>
                  <a:lnTo>
                    <a:pt x="964" y="130"/>
                  </a:lnTo>
                  <a:lnTo>
                    <a:pt x="958" y="133"/>
                  </a:lnTo>
                  <a:lnTo>
                    <a:pt x="950" y="137"/>
                  </a:lnTo>
                  <a:lnTo>
                    <a:pt x="938" y="141"/>
                  </a:lnTo>
                  <a:lnTo>
                    <a:pt x="924" y="145"/>
                  </a:lnTo>
                  <a:lnTo>
                    <a:pt x="907" y="147"/>
                  </a:lnTo>
                  <a:lnTo>
                    <a:pt x="888" y="150"/>
                  </a:lnTo>
                  <a:lnTo>
                    <a:pt x="866" y="151"/>
                  </a:lnTo>
                  <a:lnTo>
                    <a:pt x="881" y="169"/>
                  </a:lnTo>
                  <a:lnTo>
                    <a:pt x="895" y="185"/>
                  </a:lnTo>
                  <a:lnTo>
                    <a:pt x="908" y="199"/>
                  </a:lnTo>
                  <a:lnTo>
                    <a:pt x="919" y="212"/>
                  </a:lnTo>
                  <a:lnTo>
                    <a:pt x="929" y="223"/>
                  </a:lnTo>
                  <a:lnTo>
                    <a:pt x="937" y="233"/>
                  </a:lnTo>
                  <a:lnTo>
                    <a:pt x="945" y="241"/>
                  </a:lnTo>
                  <a:lnTo>
                    <a:pt x="951" y="249"/>
                  </a:lnTo>
                  <a:lnTo>
                    <a:pt x="962" y="264"/>
                  </a:lnTo>
                  <a:lnTo>
                    <a:pt x="967" y="271"/>
                  </a:lnTo>
                  <a:lnTo>
                    <a:pt x="967" y="128"/>
                  </a:lnTo>
                  <a:close/>
                  <a:moveTo>
                    <a:pt x="525" y="0"/>
                  </a:moveTo>
                  <a:lnTo>
                    <a:pt x="553" y="1"/>
                  </a:lnTo>
                  <a:lnTo>
                    <a:pt x="581" y="3"/>
                  </a:lnTo>
                  <a:lnTo>
                    <a:pt x="607" y="7"/>
                  </a:lnTo>
                  <a:lnTo>
                    <a:pt x="634" y="13"/>
                  </a:lnTo>
                  <a:lnTo>
                    <a:pt x="662" y="20"/>
                  </a:lnTo>
                  <a:lnTo>
                    <a:pt x="690" y="30"/>
                  </a:lnTo>
                  <a:lnTo>
                    <a:pt x="720" y="42"/>
                  </a:lnTo>
                  <a:lnTo>
                    <a:pt x="734" y="46"/>
                  </a:lnTo>
                  <a:lnTo>
                    <a:pt x="749" y="50"/>
                  </a:lnTo>
                  <a:lnTo>
                    <a:pt x="768" y="55"/>
                  </a:lnTo>
                  <a:lnTo>
                    <a:pt x="788" y="60"/>
                  </a:lnTo>
                  <a:lnTo>
                    <a:pt x="810" y="64"/>
                  </a:lnTo>
                  <a:lnTo>
                    <a:pt x="833" y="67"/>
                  </a:lnTo>
                  <a:lnTo>
                    <a:pt x="857" y="68"/>
                  </a:lnTo>
                  <a:lnTo>
                    <a:pt x="878" y="67"/>
                  </a:lnTo>
                  <a:lnTo>
                    <a:pt x="896" y="63"/>
                  </a:lnTo>
                  <a:lnTo>
                    <a:pt x="912" y="59"/>
                  </a:lnTo>
                  <a:lnTo>
                    <a:pt x="927" y="52"/>
                  </a:lnTo>
                  <a:lnTo>
                    <a:pt x="940" y="46"/>
                  </a:lnTo>
                  <a:lnTo>
                    <a:pt x="951" y="38"/>
                  </a:lnTo>
                  <a:lnTo>
                    <a:pt x="960" y="30"/>
                  </a:lnTo>
                  <a:lnTo>
                    <a:pt x="969" y="23"/>
                  </a:lnTo>
                  <a:lnTo>
                    <a:pt x="978" y="13"/>
                  </a:lnTo>
                  <a:lnTo>
                    <a:pt x="984" y="9"/>
                  </a:lnTo>
                  <a:lnTo>
                    <a:pt x="990" y="4"/>
                  </a:lnTo>
                  <a:lnTo>
                    <a:pt x="997" y="2"/>
                  </a:lnTo>
                  <a:lnTo>
                    <a:pt x="1006" y="0"/>
                  </a:lnTo>
                  <a:lnTo>
                    <a:pt x="1017" y="2"/>
                  </a:lnTo>
                  <a:lnTo>
                    <a:pt x="1025" y="5"/>
                  </a:lnTo>
                  <a:lnTo>
                    <a:pt x="1032" y="10"/>
                  </a:lnTo>
                  <a:lnTo>
                    <a:pt x="1037" y="17"/>
                  </a:lnTo>
                  <a:lnTo>
                    <a:pt x="1041" y="26"/>
                  </a:lnTo>
                  <a:lnTo>
                    <a:pt x="1043" y="35"/>
                  </a:lnTo>
                  <a:lnTo>
                    <a:pt x="1044" y="46"/>
                  </a:lnTo>
                  <a:lnTo>
                    <a:pt x="1046" y="68"/>
                  </a:lnTo>
                  <a:lnTo>
                    <a:pt x="1046" y="457"/>
                  </a:lnTo>
                  <a:lnTo>
                    <a:pt x="1045" y="468"/>
                  </a:lnTo>
                  <a:lnTo>
                    <a:pt x="1044" y="480"/>
                  </a:lnTo>
                  <a:lnTo>
                    <a:pt x="1043" y="490"/>
                  </a:lnTo>
                  <a:lnTo>
                    <a:pt x="1041" y="499"/>
                  </a:lnTo>
                  <a:lnTo>
                    <a:pt x="1037" y="508"/>
                  </a:lnTo>
                  <a:lnTo>
                    <a:pt x="1032" y="514"/>
                  </a:lnTo>
                  <a:lnTo>
                    <a:pt x="1025" y="519"/>
                  </a:lnTo>
                  <a:lnTo>
                    <a:pt x="1017" y="522"/>
                  </a:lnTo>
                  <a:lnTo>
                    <a:pt x="1006" y="524"/>
                  </a:lnTo>
                  <a:lnTo>
                    <a:pt x="995" y="522"/>
                  </a:lnTo>
                  <a:lnTo>
                    <a:pt x="986" y="520"/>
                  </a:lnTo>
                  <a:lnTo>
                    <a:pt x="979" y="514"/>
                  </a:lnTo>
                  <a:lnTo>
                    <a:pt x="974" y="508"/>
                  </a:lnTo>
                  <a:lnTo>
                    <a:pt x="970" y="500"/>
                  </a:lnTo>
                  <a:lnTo>
                    <a:pt x="967" y="490"/>
                  </a:lnTo>
                  <a:lnTo>
                    <a:pt x="965" y="480"/>
                  </a:lnTo>
                  <a:lnTo>
                    <a:pt x="962" y="467"/>
                  </a:lnTo>
                  <a:lnTo>
                    <a:pt x="953" y="432"/>
                  </a:lnTo>
                  <a:lnTo>
                    <a:pt x="940" y="397"/>
                  </a:lnTo>
                  <a:lnTo>
                    <a:pt x="924" y="363"/>
                  </a:lnTo>
                  <a:lnTo>
                    <a:pt x="905" y="330"/>
                  </a:lnTo>
                  <a:lnTo>
                    <a:pt x="883" y="298"/>
                  </a:lnTo>
                  <a:lnTo>
                    <a:pt x="859" y="268"/>
                  </a:lnTo>
                  <a:lnTo>
                    <a:pt x="833" y="240"/>
                  </a:lnTo>
                  <a:lnTo>
                    <a:pt x="806" y="213"/>
                  </a:lnTo>
                  <a:lnTo>
                    <a:pt x="777" y="189"/>
                  </a:lnTo>
                  <a:lnTo>
                    <a:pt x="747" y="166"/>
                  </a:lnTo>
                  <a:lnTo>
                    <a:pt x="716" y="147"/>
                  </a:lnTo>
                  <a:lnTo>
                    <a:pt x="684" y="129"/>
                  </a:lnTo>
                  <a:lnTo>
                    <a:pt x="653" y="114"/>
                  </a:lnTo>
                  <a:lnTo>
                    <a:pt x="621" y="103"/>
                  </a:lnTo>
                  <a:lnTo>
                    <a:pt x="589" y="94"/>
                  </a:lnTo>
                  <a:lnTo>
                    <a:pt x="558" y="89"/>
                  </a:lnTo>
                  <a:lnTo>
                    <a:pt x="528" y="87"/>
                  </a:lnTo>
                  <a:lnTo>
                    <a:pt x="497" y="88"/>
                  </a:lnTo>
                  <a:lnTo>
                    <a:pt x="467" y="93"/>
                  </a:lnTo>
                  <a:lnTo>
                    <a:pt x="439" y="99"/>
                  </a:lnTo>
                  <a:lnTo>
                    <a:pt x="414" y="109"/>
                  </a:lnTo>
                  <a:lnTo>
                    <a:pt x="390" y="121"/>
                  </a:lnTo>
                  <a:lnTo>
                    <a:pt x="368" y="135"/>
                  </a:lnTo>
                  <a:lnTo>
                    <a:pt x="350" y="151"/>
                  </a:lnTo>
                  <a:lnTo>
                    <a:pt x="332" y="169"/>
                  </a:lnTo>
                  <a:lnTo>
                    <a:pt x="317" y="189"/>
                  </a:lnTo>
                  <a:lnTo>
                    <a:pt x="305" y="210"/>
                  </a:lnTo>
                  <a:lnTo>
                    <a:pt x="294" y="232"/>
                  </a:lnTo>
                  <a:lnTo>
                    <a:pt x="286" y="256"/>
                  </a:lnTo>
                  <a:lnTo>
                    <a:pt x="280" y="280"/>
                  </a:lnTo>
                  <a:lnTo>
                    <a:pt x="276" y="306"/>
                  </a:lnTo>
                  <a:lnTo>
                    <a:pt x="275" y="332"/>
                  </a:lnTo>
                  <a:lnTo>
                    <a:pt x="277" y="357"/>
                  </a:lnTo>
                  <a:lnTo>
                    <a:pt x="283" y="382"/>
                  </a:lnTo>
                  <a:lnTo>
                    <a:pt x="291" y="405"/>
                  </a:lnTo>
                  <a:lnTo>
                    <a:pt x="303" y="428"/>
                  </a:lnTo>
                  <a:lnTo>
                    <a:pt x="318" y="449"/>
                  </a:lnTo>
                  <a:lnTo>
                    <a:pt x="336" y="469"/>
                  </a:lnTo>
                  <a:lnTo>
                    <a:pt x="355" y="489"/>
                  </a:lnTo>
                  <a:lnTo>
                    <a:pt x="377" y="508"/>
                  </a:lnTo>
                  <a:lnTo>
                    <a:pt x="402" y="525"/>
                  </a:lnTo>
                  <a:lnTo>
                    <a:pt x="428" y="543"/>
                  </a:lnTo>
                  <a:lnTo>
                    <a:pt x="456" y="560"/>
                  </a:lnTo>
                  <a:lnTo>
                    <a:pt x="485" y="576"/>
                  </a:lnTo>
                  <a:lnTo>
                    <a:pt x="515" y="592"/>
                  </a:lnTo>
                  <a:lnTo>
                    <a:pt x="547" y="607"/>
                  </a:lnTo>
                  <a:lnTo>
                    <a:pt x="578" y="621"/>
                  </a:lnTo>
                  <a:lnTo>
                    <a:pt x="611" y="636"/>
                  </a:lnTo>
                  <a:lnTo>
                    <a:pt x="643" y="650"/>
                  </a:lnTo>
                  <a:lnTo>
                    <a:pt x="709" y="678"/>
                  </a:lnTo>
                  <a:lnTo>
                    <a:pt x="760" y="699"/>
                  </a:lnTo>
                  <a:lnTo>
                    <a:pt x="806" y="722"/>
                  </a:lnTo>
                  <a:lnTo>
                    <a:pt x="850" y="746"/>
                  </a:lnTo>
                  <a:lnTo>
                    <a:pt x="890" y="771"/>
                  </a:lnTo>
                  <a:lnTo>
                    <a:pt x="927" y="797"/>
                  </a:lnTo>
                  <a:lnTo>
                    <a:pt x="960" y="825"/>
                  </a:lnTo>
                  <a:lnTo>
                    <a:pt x="991" y="853"/>
                  </a:lnTo>
                  <a:lnTo>
                    <a:pt x="1019" y="882"/>
                  </a:lnTo>
                  <a:lnTo>
                    <a:pt x="1044" y="911"/>
                  </a:lnTo>
                  <a:lnTo>
                    <a:pt x="1066" y="942"/>
                  </a:lnTo>
                  <a:lnTo>
                    <a:pt x="1085" y="973"/>
                  </a:lnTo>
                  <a:lnTo>
                    <a:pt x="1103" y="1004"/>
                  </a:lnTo>
                  <a:lnTo>
                    <a:pt x="1116" y="1036"/>
                  </a:lnTo>
                  <a:lnTo>
                    <a:pt x="1128" y="1067"/>
                  </a:lnTo>
                  <a:lnTo>
                    <a:pt x="1138" y="1099"/>
                  </a:lnTo>
                  <a:lnTo>
                    <a:pt x="1145" y="1131"/>
                  </a:lnTo>
                  <a:lnTo>
                    <a:pt x="1151" y="1163"/>
                  </a:lnTo>
                  <a:lnTo>
                    <a:pt x="1153" y="1195"/>
                  </a:lnTo>
                  <a:lnTo>
                    <a:pt x="1154" y="1227"/>
                  </a:lnTo>
                  <a:lnTo>
                    <a:pt x="1152" y="1267"/>
                  </a:lnTo>
                  <a:lnTo>
                    <a:pt x="1148" y="1305"/>
                  </a:lnTo>
                  <a:lnTo>
                    <a:pt x="1140" y="1342"/>
                  </a:lnTo>
                  <a:lnTo>
                    <a:pt x="1130" y="1377"/>
                  </a:lnTo>
                  <a:lnTo>
                    <a:pt x="1116" y="1410"/>
                  </a:lnTo>
                  <a:lnTo>
                    <a:pt x="1101" y="1443"/>
                  </a:lnTo>
                  <a:lnTo>
                    <a:pt x="1082" y="1473"/>
                  </a:lnTo>
                  <a:lnTo>
                    <a:pt x="1061" y="1502"/>
                  </a:lnTo>
                  <a:lnTo>
                    <a:pt x="1039" y="1529"/>
                  </a:lnTo>
                  <a:lnTo>
                    <a:pt x="1013" y="1554"/>
                  </a:lnTo>
                  <a:lnTo>
                    <a:pt x="986" y="1577"/>
                  </a:lnTo>
                  <a:lnTo>
                    <a:pt x="957" y="1599"/>
                  </a:lnTo>
                  <a:lnTo>
                    <a:pt x="926" y="1619"/>
                  </a:lnTo>
                  <a:lnTo>
                    <a:pt x="893" y="1637"/>
                  </a:lnTo>
                  <a:lnTo>
                    <a:pt x="858" y="1653"/>
                  </a:lnTo>
                  <a:lnTo>
                    <a:pt x="823" y="1668"/>
                  </a:lnTo>
                  <a:lnTo>
                    <a:pt x="785" y="1680"/>
                  </a:lnTo>
                  <a:lnTo>
                    <a:pt x="747" y="1691"/>
                  </a:lnTo>
                  <a:lnTo>
                    <a:pt x="707" y="1700"/>
                  </a:lnTo>
                  <a:lnTo>
                    <a:pt x="666" y="1707"/>
                  </a:lnTo>
                  <a:lnTo>
                    <a:pt x="624" y="1712"/>
                  </a:lnTo>
                  <a:lnTo>
                    <a:pt x="582" y="1714"/>
                  </a:lnTo>
                  <a:lnTo>
                    <a:pt x="539" y="1716"/>
                  </a:lnTo>
                  <a:lnTo>
                    <a:pt x="526" y="1716"/>
                  </a:lnTo>
                  <a:lnTo>
                    <a:pt x="511" y="1715"/>
                  </a:lnTo>
                  <a:lnTo>
                    <a:pt x="494" y="1714"/>
                  </a:lnTo>
                  <a:lnTo>
                    <a:pt x="474" y="1712"/>
                  </a:lnTo>
                  <a:lnTo>
                    <a:pt x="452" y="1709"/>
                  </a:lnTo>
                  <a:lnTo>
                    <a:pt x="428" y="1705"/>
                  </a:lnTo>
                  <a:lnTo>
                    <a:pt x="403" y="1698"/>
                  </a:lnTo>
                  <a:lnTo>
                    <a:pt x="374" y="1689"/>
                  </a:lnTo>
                  <a:lnTo>
                    <a:pt x="344" y="1678"/>
                  </a:lnTo>
                  <a:lnTo>
                    <a:pt x="334" y="1674"/>
                  </a:lnTo>
                  <a:lnTo>
                    <a:pt x="322" y="1670"/>
                  </a:lnTo>
                  <a:lnTo>
                    <a:pt x="307" y="1665"/>
                  </a:lnTo>
                  <a:lnTo>
                    <a:pt x="290" y="1660"/>
                  </a:lnTo>
                  <a:lnTo>
                    <a:pt x="271" y="1655"/>
                  </a:lnTo>
                  <a:lnTo>
                    <a:pt x="251" y="1651"/>
                  </a:lnTo>
                  <a:lnTo>
                    <a:pt x="229" y="1648"/>
                  </a:lnTo>
                  <a:lnTo>
                    <a:pt x="207" y="1647"/>
                  </a:lnTo>
                  <a:lnTo>
                    <a:pt x="193" y="1648"/>
                  </a:lnTo>
                  <a:lnTo>
                    <a:pt x="179" y="1650"/>
                  </a:lnTo>
                  <a:lnTo>
                    <a:pt x="163" y="1653"/>
                  </a:lnTo>
                  <a:lnTo>
                    <a:pt x="147" y="1659"/>
                  </a:lnTo>
                  <a:lnTo>
                    <a:pt x="130" y="1667"/>
                  </a:lnTo>
                  <a:lnTo>
                    <a:pt x="114" y="1678"/>
                  </a:lnTo>
                  <a:lnTo>
                    <a:pt x="98" y="1693"/>
                  </a:lnTo>
                  <a:lnTo>
                    <a:pt x="90" y="1701"/>
                  </a:lnTo>
                  <a:lnTo>
                    <a:pt x="84" y="1707"/>
                  </a:lnTo>
                  <a:lnTo>
                    <a:pt x="77" y="1711"/>
                  </a:lnTo>
                  <a:lnTo>
                    <a:pt x="70" y="1714"/>
                  </a:lnTo>
                  <a:lnTo>
                    <a:pt x="62" y="1715"/>
                  </a:lnTo>
                  <a:lnTo>
                    <a:pt x="51" y="1714"/>
                  </a:lnTo>
                  <a:lnTo>
                    <a:pt x="42" y="1711"/>
                  </a:lnTo>
                  <a:lnTo>
                    <a:pt x="36" y="1705"/>
                  </a:lnTo>
                  <a:lnTo>
                    <a:pt x="31" y="1698"/>
                  </a:lnTo>
                  <a:lnTo>
                    <a:pt x="27" y="1690"/>
                  </a:lnTo>
                  <a:lnTo>
                    <a:pt x="25" y="1680"/>
                  </a:lnTo>
                  <a:lnTo>
                    <a:pt x="24" y="1670"/>
                  </a:lnTo>
                  <a:lnTo>
                    <a:pt x="22" y="1647"/>
                  </a:lnTo>
                  <a:lnTo>
                    <a:pt x="22" y="1177"/>
                  </a:lnTo>
                  <a:lnTo>
                    <a:pt x="24" y="1155"/>
                  </a:lnTo>
                  <a:lnTo>
                    <a:pt x="25" y="1145"/>
                  </a:lnTo>
                  <a:lnTo>
                    <a:pt x="27" y="1135"/>
                  </a:lnTo>
                  <a:lnTo>
                    <a:pt x="31" y="1127"/>
                  </a:lnTo>
                  <a:lnTo>
                    <a:pt x="36" y="1120"/>
                  </a:lnTo>
                  <a:lnTo>
                    <a:pt x="42" y="1114"/>
                  </a:lnTo>
                  <a:lnTo>
                    <a:pt x="51" y="1111"/>
                  </a:lnTo>
                  <a:lnTo>
                    <a:pt x="62" y="1110"/>
                  </a:lnTo>
                  <a:lnTo>
                    <a:pt x="72" y="1112"/>
                  </a:lnTo>
                  <a:lnTo>
                    <a:pt x="82" y="1116"/>
                  </a:lnTo>
                  <a:lnTo>
                    <a:pt x="90" y="1124"/>
                  </a:lnTo>
                  <a:lnTo>
                    <a:pt x="96" y="1132"/>
                  </a:lnTo>
                  <a:lnTo>
                    <a:pt x="101" y="1141"/>
                  </a:lnTo>
                  <a:lnTo>
                    <a:pt x="102" y="1151"/>
                  </a:lnTo>
                  <a:lnTo>
                    <a:pt x="102" y="1164"/>
                  </a:lnTo>
                  <a:lnTo>
                    <a:pt x="103" y="1178"/>
                  </a:lnTo>
                  <a:lnTo>
                    <a:pt x="104" y="1195"/>
                  </a:lnTo>
                  <a:lnTo>
                    <a:pt x="106" y="1214"/>
                  </a:lnTo>
                  <a:lnTo>
                    <a:pt x="109" y="1235"/>
                  </a:lnTo>
                  <a:lnTo>
                    <a:pt x="115" y="1257"/>
                  </a:lnTo>
                  <a:lnTo>
                    <a:pt x="121" y="1281"/>
                  </a:lnTo>
                  <a:lnTo>
                    <a:pt x="130" y="1306"/>
                  </a:lnTo>
                  <a:lnTo>
                    <a:pt x="141" y="1332"/>
                  </a:lnTo>
                  <a:lnTo>
                    <a:pt x="155" y="1360"/>
                  </a:lnTo>
                  <a:lnTo>
                    <a:pt x="172" y="1389"/>
                  </a:lnTo>
                  <a:lnTo>
                    <a:pt x="192" y="1418"/>
                  </a:lnTo>
                  <a:lnTo>
                    <a:pt x="216" y="1448"/>
                  </a:lnTo>
                  <a:lnTo>
                    <a:pt x="243" y="1478"/>
                  </a:lnTo>
                  <a:lnTo>
                    <a:pt x="268" y="1503"/>
                  </a:lnTo>
                  <a:lnTo>
                    <a:pt x="294" y="1527"/>
                  </a:lnTo>
                  <a:lnTo>
                    <a:pt x="321" y="1549"/>
                  </a:lnTo>
                  <a:lnTo>
                    <a:pt x="350" y="1569"/>
                  </a:lnTo>
                  <a:lnTo>
                    <a:pt x="379" y="1586"/>
                  </a:lnTo>
                  <a:lnTo>
                    <a:pt x="410" y="1600"/>
                  </a:lnTo>
                  <a:lnTo>
                    <a:pt x="442" y="1612"/>
                  </a:lnTo>
                  <a:lnTo>
                    <a:pt x="475" y="1621"/>
                  </a:lnTo>
                  <a:lnTo>
                    <a:pt x="509" y="1626"/>
                  </a:lnTo>
                  <a:lnTo>
                    <a:pt x="544" y="1628"/>
                  </a:lnTo>
                  <a:lnTo>
                    <a:pt x="581" y="1628"/>
                  </a:lnTo>
                  <a:lnTo>
                    <a:pt x="614" y="1625"/>
                  </a:lnTo>
                  <a:lnTo>
                    <a:pt x="646" y="1621"/>
                  </a:lnTo>
                  <a:lnTo>
                    <a:pt x="674" y="1614"/>
                  </a:lnTo>
                  <a:lnTo>
                    <a:pt x="700" y="1606"/>
                  </a:lnTo>
                  <a:lnTo>
                    <a:pt x="724" y="1597"/>
                  </a:lnTo>
                  <a:lnTo>
                    <a:pt x="744" y="1586"/>
                  </a:lnTo>
                  <a:lnTo>
                    <a:pt x="763" y="1573"/>
                  </a:lnTo>
                  <a:lnTo>
                    <a:pt x="780" y="1558"/>
                  </a:lnTo>
                  <a:lnTo>
                    <a:pt x="794" y="1542"/>
                  </a:lnTo>
                  <a:lnTo>
                    <a:pt x="807" y="1525"/>
                  </a:lnTo>
                  <a:lnTo>
                    <a:pt x="818" y="1506"/>
                  </a:lnTo>
                  <a:lnTo>
                    <a:pt x="826" y="1485"/>
                  </a:lnTo>
                  <a:lnTo>
                    <a:pt x="833" y="1463"/>
                  </a:lnTo>
                  <a:lnTo>
                    <a:pt x="838" y="1440"/>
                  </a:lnTo>
                  <a:lnTo>
                    <a:pt x="842" y="1415"/>
                  </a:lnTo>
                  <a:lnTo>
                    <a:pt x="844" y="1389"/>
                  </a:lnTo>
                  <a:lnTo>
                    <a:pt x="845" y="1361"/>
                  </a:lnTo>
                  <a:lnTo>
                    <a:pt x="843" y="1331"/>
                  </a:lnTo>
                  <a:lnTo>
                    <a:pt x="838" y="1302"/>
                  </a:lnTo>
                  <a:lnTo>
                    <a:pt x="831" y="1275"/>
                  </a:lnTo>
                  <a:lnTo>
                    <a:pt x="820" y="1248"/>
                  </a:lnTo>
                  <a:lnTo>
                    <a:pt x="807" y="1223"/>
                  </a:lnTo>
                  <a:lnTo>
                    <a:pt x="792" y="1199"/>
                  </a:lnTo>
                  <a:lnTo>
                    <a:pt x="774" y="1177"/>
                  </a:lnTo>
                  <a:lnTo>
                    <a:pt x="755" y="1155"/>
                  </a:lnTo>
                  <a:lnTo>
                    <a:pt x="734" y="1135"/>
                  </a:lnTo>
                  <a:lnTo>
                    <a:pt x="712" y="1115"/>
                  </a:lnTo>
                  <a:lnTo>
                    <a:pt x="688" y="1097"/>
                  </a:lnTo>
                  <a:lnTo>
                    <a:pt x="662" y="1079"/>
                  </a:lnTo>
                  <a:lnTo>
                    <a:pt x="636" y="1062"/>
                  </a:lnTo>
                  <a:lnTo>
                    <a:pt x="610" y="1046"/>
                  </a:lnTo>
                  <a:lnTo>
                    <a:pt x="583" y="1031"/>
                  </a:lnTo>
                  <a:lnTo>
                    <a:pt x="555" y="1017"/>
                  </a:lnTo>
                  <a:lnTo>
                    <a:pt x="528" y="1002"/>
                  </a:lnTo>
                  <a:lnTo>
                    <a:pt x="473" y="976"/>
                  </a:lnTo>
                  <a:lnTo>
                    <a:pt x="447" y="963"/>
                  </a:lnTo>
                  <a:lnTo>
                    <a:pt x="421" y="952"/>
                  </a:lnTo>
                  <a:lnTo>
                    <a:pt x="419" y="952"/>
                  </a:lnTo>
                  <a:lnTo>
                    <a:pt x="365" y="927"/>
                  </a:lnTo>
                  <a:lnTo>
                    <a:pt x="317" y="902"/>
                  </a:lnTo>
                  <a:lnTo>
                    <a:pt x="272" y="878"/>
                  </a:lnTo>
                  <a:lnTo>
                    <a:pt x="231" y="853"/>
                  </a:lnTo>
                  <a:lnTo>
                    <a:pt x="195" y="829"/>
                  </a:lnTo>
                  <a:lnTo>
                    <a:pt x="163" y="804"/>
                  </a:lnTo>
                  <a:lnTo>
                    <a:pt x="134" y="779"/>
                  </a:lnTo>
                  <a:lnTo>
                    <a:pt x="108" y="754"/>
                  </a:lnTo>
                  <a:lnTo>
                    <a:pt x="86" y="729"/>
                  </a:lnTo>
                  <a:lnTo>
                    <a:pt x="67" y="704"/>
                  </a:lnTo>
                  <a:lnTo>
                    <a:pt x="51" y="679"/>
                  </a:lnTo>
                  <a:lnTo>
                    <a:pt x="37" y="654"/>
                  </a:lnTo>
                  <a:lnTo>
                    <a:pt x="26" y="629"/>
                  </a:lnTo>
                  <a:lnTo>
                    <a:pt x="17" y="604"/>
                  </a:lnTo>
                  <a:lnTo>
                    <a:pt x="10" y="580"/>
                  </a:lnTo>
                  <a:lnTo>
                    <a:pt x="5" y="555"/>
                  </a:lnTo>
                  <a:lnTo>
                    <a:pt x="2" y="531"/>
                  </a:lnTo>
                  <a:lnTo>
                    <a:pt x="0" y="506"/>
                  </a:lnTo>
                  <a:lnTo>
                    <a:pt x="0" y="481"/>
                  </a:lnTo>
                  <a:lnTo>
                    <a:pt x="1" y="437"/>
                  </a:lnTo>
                  <a:lnTo>
                    <a:pt x="5" y="394"/>
                  </a:lnTo>
                  <a:lnTo>
                    <a:pt x="12" y="354"/>
                  </a:lnTo>
                  <a:lnTo>
                    <a:pt x="22" y="316"/>
                  </a:lnTo>
                  <a:lnTo>
                    <a:pt x="34" y="280"/>
                  </a:lnTo>
                  <a:lnTo>
                    <a:pt x="48" y="246"/>
                  </a:lnTo>
                  <a:lnTo>
                    <a:pt x="66" y="215"/>
                  </a:lnTo>
                  <a:lnTo>
                    <a:pt x="85" y="185"/>
                  </a:lnTo>
                  <a:lnTo>
                    <a:pt x="107" y="158"/>
                  </a:lnTo>
                  <a:lnTo>
                    <a:pt x="131" y="133"/>
                  </a:lnTo>
                  <a:lnTo>
                    <a:pt x="157" y="110"/>
                  </a:lnTo>
                  <a:lnTo>
                    <a:pt x="185" y="89"/>
                  </a:lnTo>
                  <a:lnTo>
                    <a:pt x="216" y="70"/>
                  </a:lnTo>
                  <a:lnTo>
                    <a:pt x="248" y="54"/>
                  </a:lnTo>
                  <a:lnTo>
                    <a:pt x="283" y="40"/>
                  </a:lnTo>
                  <a:lnTo>
                    <a:pt x="319" y="28"/>
                  </a:lnTo>
                  <a:lnTo>
                    <a:pt x="356" y="18"/>
                  </a:lnTo>
                  <a:lnTo>
                    <a:pt x="396" y="10"/>
                  </a:lnTo>
                  <a:lnTo>
                    <a:pt x="437" y="5"/>
                  </a:lnTo>
                  <a:lnTo>
                    <a:pt x="480" y="2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5260" y="1061"/>
              <a:ext cx="408" cy="881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327" y="2"/>
                </a:cxn>
                <a:cxn ang="0">
                  <a:pos x="343" y="6"/>
                </a:cxn>
                <a:cxn ang="0">
                  <a:pos x="358" y="13"/>
                </a:cxn>
                <a:cxn ang="0">
                  <a:pos x="372" y="22"/>
                </a:cxn>
                <a:cxn ang="0">
                  <a:pos x="384" y="33"/>
                </a:cxn>
                <a:cxn ang="0">
                  <a:pos x="394" y="46"/>
                </a:cxn>
                <a:cxn ang="0">
                  <a:pos x="402" y="61"/>
                </a:cxn>
                <a:cxn ang="0">
                  <a:pos x="406" y="77"/>
                </a:cxn>
                <a:cxn ang="0">
                  <a:pos x="408" y="94"/>
                </a:cxn>
                <a:cxn ang="0">
                  <a:pos x="408" y="100"/>
                </a:cxn>
                <a:cxn ang="0">
                  <a:pos x="407" y="107"/>
                </a:cxn>
                <a:cxn ang="0">
                  <a:pos x="405" y="115"/>
                </a:cxn>
                <a:cxn ang="0">
                  <a:pos x="403" y="125"/>
                </a:cxn>
                <a:cxn ang="0">
                  <a:pos x="399" y="137"/>
                </a:cxn>
                <a:cxn ang="0">
                  <a:pos x="394" y="151"/>
                </a:cxn>
                <a:cxn ang="0">
                  <a:pos x="394" y="151"/>
                </a:cxn>
                <a:cxn ang="0">
                  <a:pos x="87" y="850"/>
                </a:cxn>
                <a:cxn ang="0">
                  <a:pos x="82" y="862"/>
                </a:cxn>
                <a:cxn ang="0">
                  <a:pos x="78" y="870"/>
                </a:cxn>
                <a:cxn ang="0">
                  <a:pos x="74" y="875"/>
                </a:cxn>
                <a:cxn ang="0">
                  <a:pos x="70" y="879"/>
                </a:cxn>
                <a:cxn ang="0">
                  <a:pos x="67" y="880"/>
                </a:cxn>
                <a:cxn ang="0">
                  <a:pos x="61" y="881"/>
                </a:cxn>
                <a:cxn ang="0">
                  <a:pos x="56" y="880"/>
                </a:cxn>
                <a:cxn ang="0">
                  <a:pos x="49" y="878"/>
                </a:cxn>
                <a:cxn ang="0">
                  <a:pos x="41" y="875"/>
                </a:cxn>
                <a:cxn ang="0">
                  <a:pos x="31" y="871"/>
                </a:cxn>
                <a:cxn ang="0">
                  <a:pos x="22" y="867"/>
                </a:cxn>
                <a:cxn ang="0">
                  <a:pos x="13" y="862"/>
                </a:cxn>
                <a:cxn ang="0">
                  <a:pos x="6" y="856"/>
                </a:cxn>
                <a:cxn ang="0">
                  <a:pos x="1" y="850"/>
                </a:cxn>
                <a:cxn ang="0">
                  <a:pos x="0" y="843"/>
                </a:cxn>
                <a:cxn ang="0">
                  <a:pos x="0" y="840"/>
                </a:cxn>
                <a:cxn ang="0">
                  <a:pos x="1" y="835"/>
                </a:cxn>
                <a:cxn ang="0">
                  <a:pos x="1" y="828"/>
                </a:cxn>
                <a:cxn ang="0">
                  <a:pos x="3" y="822"/>
                </a:cxn>
                <a:cxn ang="0">
                  <a:pos x="5" y="816"/>
                </a:cxn>
                <a:cxn ang="0">
                  <a:pos x="7" y="813"/>
                </a:cxn>
                <a:cxn ang="0">
                  <a:pos x="220" y="83"/>
                </a:cxn>
                <a:cxn ang="0">
                  <a:pos x="223" y="74"/>
                </a:cxn>
                <a:cxn ang="0">
                  <a:pos x="227" y="65"/>
                </a:cxn>
                <a:cxn ang="0">
                  <a:pos x="231" y="55"/>
                </a:cxn>
                <a:cxn ang="0">
                  <a:pos x="236" y="45"/>
                </a:cxn>
                <a:cxn ang="0">
                  <a:pos x="243" y="35"/>
                </a:cxn>
                <a:cxn ang="0">
                  <a:pos x="250" y="26"/>
                </a:cxn>
                <a:cxn ang="0">
                  <a:pos x="259" y="17"/>
                </a:cxn>
                <a:cxn ang="0">
                  <a:pos x="269" y="11"/>
                </a:cxn>
                <a:cxn ang="0">
                  <a:pos x="281" y="5"/>
                </a:cxn>
                <a:cxn ang="0">
                  <a:pos x="295" y="2"/>
                </a:cxn>
                <a:cxn ang="0">
                  <a:pos x="310" y="0"/>
                </a:cxn>
              </a:cxnLst>
              <a:rect l="0" t="0" r="r" b="b"/>
              <a:pathLst>
                <a:path w="408" h="881">
                  <a:moveTo>
                    <a:pt x="310" y="0"/>
                  </a:moveTo>
                  <a:lnTo>
                    <a:pt x="327" y="2"/>
                  </a:lnTo>
                  <a:lnTo>
                    <a:pt x="343" y="6"/>
                  </a:lnTo>
                  <a:lnTo>
                    <a:pt x="358" y="13"/>
                  </a:lnTo>
                  <a:lnTo>
                    <a:pt x="372" y="22"/>
                  </a:lnTo>
                  <a:lnTo>
                    <a:pt x="384" y="33"/>
                  </a:lnTo>
                  <a:lnTo>
                    <a:pt x="394" y="46"/>
                  </a:lnTo>
                  <a:lnTo>
                    <a:pt x="402" y="61"/>
                  </a:lnTo>
                  <a:lnTo>
                    <a:pt x="406" y="77"/>
                  </a:lnTo>
                  <a:lnTo>
                    <a:pt x="408" y="94"/>
                  </a:lnTo>
                  <a:lnTo>
                    <a:pt x="408" y="100"/>
                  </a:lnTo>
                  <a:lnTo>
                    <a:pt x="407" y="107"/>
                  </a:lnTo>
                  <a:lnTo>
                    <a:pt x="405" y="115"/>
                  </a:lnTo>
                  <a:lnTo>
                    <a:pt x="403" y="125"/>
                  </a:lnTo>
                  <a:lnTo>
                    <a:pt x="399" y="137"/>
                  </a:lnTo>
                  <a:lnTo>
                    <a:pt x="394" y="151"/>
                  </a:lnTo>
                  <a:lnTo>
                    <a:pt x="394" y="151"/>
                  </a:lnTo>
                  <a:lnTo>
                    <a:pt x="87" y="850"/>
                  </a:lnTo>
                  <a:lnTo>
                    <a:pt x="82" y="862"/>
                  </a:lnTo>
                  <a:lnTo>
                    <a:pt x="78" y="870"/>
                  </a:lnTo>
                  <a:lnTo>
                    <a:pt x="74" y="875"/>
                  </a:lnTo>
                  <a:lnTo>
                    <a:pt x="70" y="879"/>
                  </a:lnTo>
                  <a:lnTo>
                    <a:pt x="67" y="880"/>
                  </a:lnTo>
                  <a:lnTo>
                    <a:pt x="61" y="881"/>
                  </a:lnTo>
                  <a:lnTo>
                    <a:pt x="56" y="880"/>
                  </a:lnTo>
                  <a:lnTo>
                    <a:pt x="49" y="878"/>
                  </a:lnTo>
                  <a:lnTo>
                    <a:pt x="41" y="875"/>
                  </a:lnTo>
                  <a:lnTo>
                    <a:pt x="31" y="871"/>
                  </a:lnTo>
                  <a:lnTo>
                    <a:pt x="22" y="867"/>
                  </a:lnTo>
                  <a:lnTo>
                    <a:pt x="13" y="862"/>
                  </a:lnTo>
                  <a:lnTo>
                    <a:pt x="6" y="856"/>
                  </a:lnTo>
                  <a:lnTo>
                    <a:pt x="1" y="850"/>
                  </a:lnTo>
                  <a:lnTo>
                    <a:pt x="0" y="843"/>
                  </a:lnTo>
                  <a:lnTo>
                    <a:pt x="0" y="840"/>
                  </a:lnTo>
                  <a:lnTo>
                    <a:pt x="1" y="835"/>
                  </a:lnTo>
                  <a:lnTo>
                    <a:pt x="1" y="828"/>
                  </a:lnTo>
                  <a:lnTo>
                    <a:pt x="3" y="822"/>
                  </a:lnTo>
                  <a:lnTo>
                    <a:pt x="5" y="816"/>
                  </a:lnTo>
                  <a:lnTo>
                    <a:pt x="7" y="813"/>
                  </a:lnTo>
                  <a:lnTo>
                    <a:pt x="220" y="83"/>
                  </a:lnTo>
                  <a:lnTo>
                    <a:pt x="223" y="74"/>
                  </a:lnTo>
                  <a:lnTo>
                    <a:pt x="227" y="65"/>
                  </a:lnTo>
                  <a:lnTo>
                    <a:pt x="231" y="55"/>
                  </a:lnTo>
                  <a:lnTo>
                    <a:pt x="236" y="45"/>
                  </a:lnTo>
                  <a:lnTo>
                    <a:pt x="243" y="35"/>
                  </a:lnTo>
                  <a:lnTo>
                    <a:pt x="250" y="26"/>
                  </a:lnTo>
                  <a:lnTo>
                    <a:pt x="259" y="17"/>
                  </a:lnTo>
                  <a:lnTo>
                    <a:pt x="269" y="11"/>
                  </a:lnTo>
                  <a:lnTo>
                    <a:pt x="281" y="5"/>
                  </a:lnTo>
                  <a:lnTo>
                    <a:pt x="295" y="2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Can 52"/>
          <p:cNvSpPr/>
          <p:nvPr/>
        </p:nvSpPr>
        <p:spPr>
          <a:xfrm rot="5400000">
            <a:off x="4457700" y="1181100"/>
            <a:ext cx="152400" cy="7086600"/>
          </a:xfrm>
          <a:prstGeom prst="can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971800" y="3276600"/>
            <a:ext cx="2667000" cy="1143000"/>
            <a:chOff x="2667000" y="2743200"/>
            <a:chExt cx="2667000" cy="1143000"/>
          </a:xfrm>
        </p:grpSpPr>
        <p:cxnSp>
          <p:nvCxnSpPr>
            <p:cNvPr id="55" name="Straight Arrow Connector 54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3124200" y="4953000"/>
            <a:ext cx="2667000" cy="1143000"/>
            <a:chOff x="2667000" y="2743200"/>
            <a:chExt cx="2667000" cy="1143000"/>
          </a:xfrm>
        </p:grpSpPr>
        <p:cxnSp>
          <p:nvCxnSpPr>
            <p:cNvPr id="61" name="Straight Arrow Connector 60"/>
            <p:cNvCxnSpPr/>
            <p:nvPr/>
          </p:nvCxnSpPr>
          <p:spPr>
            <a:xfrm rot="10800000">
              <a:off x="2667000" y="3124200"/>
              <a:ext cx="838200" cy="762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V="1">
              <a:off x="3162300" y="3162300"/>
              <a:ext cx="914400" cy="3810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4114800" y="3124200"/>
              <a:ext cx="914400" cy="3048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4648200" y="3124200"/>
              <a:ext cx="762000" cy="609600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3620294" y="3237706"/>
              <a:ext cx="990600" cy="158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66800" y="3962400"/>
            <a:ext cx="212162" cy="508124"/>
          </a:xfrm>
          <a:custGeom>
            <a:avLst/>
            <a:gdLst/>
            <a:ahLst/>
            <a:cxnLst>
              <a:cxn ang="0">
                <a:pos x="411" y="517"/>
              </a:cxn>
              <a:cxn ang="0">
                <a:pos x="488" y="585"/>
              </a:cxn>
              <a:cxn ang="0">
                <a:pos x="517" y="684"/>
              </a:cxn>
              <a:cxn ang="0">
                <a:pos x="499" y="768"/>
              </a:cxn>
              <a:cxn ang="0">
                <a:pos x="470" y="842"/>
              </a:cxn>
              <a:cxn ang="0">
                <a:pos x="452" y="886"/>
              </a:cxn>
              <a:cxn ang="0">
                <a:pos x="430" y="938"/>
              </a:cxn>
              <a:cxn ang="0">
                <a:pos x="305" y="1261"/>
              </a:cxn>
              <a:cxn ang="0">
                <a:pos x="278" y="1331"/>
              </a:cxn>
              <a:cxn ang="0">
                <a:pos x="269" y="1382"/>
              </a:cxn>
              <a:cxn ang="0">
                <a:pos x="274" y="1447"/>
              </a:cxn>
              <a:cxn ang="0">
                <a:pos x="313" y="1477"/>
              </a:cxn>
              <a:cxn ang="0">
                <a:pos x="405" y="1457"/>
              </a:cxn>
              <a:cxn ang="0">
                <a:pos x="485" y="1381"/>
              </a:cxn>
              <a:cxn ang="0">
                <a:pos x="544" y="1270"/>
              </a:cxn>
              <a:cxn ang="0">
                <a:pos x="579" y="1176"/>
              </a:cxn>
              <a:cxn ang="0">
                <a:pos x="600" y="1157"/>
              </a:cxn>
              <a:cxn ang="0">
                <a:pos x="632" y="1162"/>
              </a:cxn>
              <a:cxn ang="0">
                <a:pos x="637" y="1187"/>
              </a:cxn>
              <a:cxn ang="0">
                <a:pos x="619" y="1245"/>
              </a:cxn>
              <a:cxn ang="0">
                <a:pos x="580" y="1333"/>
              </a:cxn>
              <a:cxn ang="0">
                <a:pos x="519" y="1425"/>
              </a:cxn>
              <a:cxn ang="0">
                <a:pos x="433" y="1499"/>
              </a:cxn>
              <a:cxn ang="0">
                <a:pos x="321" y="1528"/>
              </a:cxn>
              <a:cxn ang="0">
                <a:pos x="207" y="1496"/>
              </a:cxn>
              <a:cxn ang="0">
                <a:pos x="138" y="1411"/>
              </a:cxn>
              <a:cxn ang="0">
                <a:pos x="128" y="1311"/>
              </a:cxn>
              <a:cxn ang="0">
                <a:pos x="158" y="1217"/>
              </a:cxn>
              <a:cxn ang="0">
                <a:pos x="193" y="1127"/>
              </a:cxn>
              <a:cxn ang="0">
                <a:pos x="236" y="1020"/>
              </a:cxn>
              <a:cxn ang="0">
                <a:pos x="293" y="875"/>
              </a:cxn>
              <a:cxn ang="0">
                <a:pos x="333" y="775"/>
              </a:cxn>
              <a:cxn ang="0">
                <a:pos x="354" y="717"/>
              </a:cxn>
              <a:cxn ang="0">
                <a:pos x="373" y="638"/>
              </a:cxn>
              <a:cxn ang="0">
                <a:pos x="365" y="574"/>
              </a:cxn>
              <a:cxn ang="0">
                <a:pos x="339" y="551"/>
              </a:cxn>
              <a:cxn ang="0">
                <a:pos x="298" y="548"/>
              </a:cxn>
              <a:cxn ang="0">
                <a:pos x="222" y="576"/>
              </a:cxn>
              <a:cxn ang="0">
                <a:pos x="146" y="655"/>
              </a:cxn>
              <a:cxn ang="0">
                <a:pos x="80" y="794"/>
              </a:cxn>
              <a:cxn ang="0">
                <a:pos x="53" y="864"/>
              </a:cxn>
              <a:cxn ang="0">
                <a:pos x="20" y="869"/>
              </a:cxn>
              <a:cxn ang="0">
                <a:pos x="1" y="855"/>
              </a:cxn>
              <a:cxn ang="0">
                <a:pos x="6" y="821"/>
              </a:cxn>
              <a:cxn ang="0">
                <a:pos x="33" y="748"/>
              </a:cxn>
              <a:cxn ang="0">
                <a:pos x="81" y="656"/>
              </a:cxn>
              <a:cxn ang="0">
                <a:pos x="153" y="568"/>
              </a:cxn>
              <a:cxn ang="0">
                <a:pos x="250" y="509"/>
              </a:cxn>
              <a:cxn ang="0">
                <a:pos x="615" y="82"/>
              </a:cxn>
              <a:cxn ang="0">
                <a:pos x="569" y="9"/>
              </a:cxn>
              <a:cxn ang="0">
                <a:pos x="611" y="56"/>
              </a:cxn>
              <a:cxn ang="0">
                <a:pos x="603" y="129"/>
              </a:cxn>
              <a:cxn ang="0">
                <a:pos x="545" y="184"/>
              </a:cxn>
              <a:cxn ang="0">
                <a:pos x="471" y="199"/>
              </a:cxn>
              <a:cxn ang="0">
                <a:pos x="412" y="167"/>
              </a:cxn>
              <a:cxn ang="0">
                <a:pos x="398" y="100"/>
              </a:cxn>
              <a:cxn ang="0">
                <a:pos x="452" y="24"/>
              </a:cxn>
            </a:cxnLst>
            <a:rect l="0" t="0" r="r" b="b"/>
            <a:pathLst>
              <a:path w="638" h="1528">
                <a:moveTo>
                  <a:pt x="320" y="498"/>
                </a:moveTo>
                <a:lnTo>
                  <a:pt x="345" y="499"/>
                </a:lnTo>
                <a:lnTo>
                  <a:pt x="368" y="503"/>
                </a:lnTo>
                <a:lnTo>
                  <a:pt x="390" y="509"/>
                </a:lnTo>
                <a:lnTo>
                  <a:pt x="411" y="517"/>
                </a:lnTo>
                <a:lnTo>
                  <a:pt x="430" y="527"/>
                </a:lnTo>
                <a:lnTo>
                  <a:pt x="447" y="540"/>
                </a:lnTo>
                <a:lnTo>
                  <a:pt x="462" y="553"/>
                </a:lnTo>
                <a:lnTo>
                  <a:pt x="476" y="569"/>
                </a:lnTo>
                <a:lnTo>
                  <a:pt x="488" y="585"/>
                </a:lnTo>
                <a:lnTo>
                  <a:pt x="498" y="603"/>
                </a:lnTo>
                <a:lnTo>
                  <a:pt x="506" y="622"/>
                </a:lnTo>
                <a:lnTo>
                  <a:pt x="512" y="642"/>
                </a:lnTo>
                <a:lnTo>
                  <a:pt x="516" y="662"/>
                </a:lnTo>
                <a:lnTo>
                  <a:pt x="517" y="684"/>
                </a:lnTo>
                <a:lnTo>
                  <a:pt x="516" y="702"/>
                </a:lnTo>
                <a:lnTo>
                  <a:pt x="514" y="718"/>
                </a:lnTo>
                <a:lnTo>
                  <a:pt x="511" y="735"/>
                </a:lnTo>
                <a:lnTo>
                  <a:pt x="505" y="751"/>
                </a:lnTo>
                <a:lnTo>
                  <a:pt x="499" y="768"/>
                </a:lnTo>
                <a:lnTo>
                  <a:pt x="492" y="786"/>
                </a:lnTo>
                <a:lnTo>
                  <a:pt x="483" y="805"/>
                </a:lnTo>
                <a:lnTo>
                  <a:pt x="478" y="819"/>
                </a:lnTo>
                <a:lnTo>
                  <a:pt x="473" y="831"/>
                </a:lnTo>
                <a:lnTo>
                  <a:pt x="470" y="842"/>
                </a:lnTo>
                <a:lnTo>
                  <a:pt x="466" y="851"/>
                </a:lnTo>
                <a:lnTo>
                  <a:pt x="462" y="860"/>
                </a:lnTo>
                <a:lnTo>
                  <a:pt x="459" y="868"/>
                </a:lnTo>
                <a:lnTo>
                  <a:pt x="456" y="877"/>
                </a:lnTo>
                <a:lnTo>
                  <a:pt x="452" y="886"/>
                </a:lnTo>
                <a:lnTo>
                  <a:pt x="448" y="897"/>
                </a:lnTo>
                <a:lnTo>
                  <a:pt x="443" y="908"/>
                </a:lnTo>
                <a:lnTo>
                  <a:pt x="437" y="922"/>
                </a:lnTo>
                <a:lnTo>
                  <a:pt x="430" y="937"/>
                </a:lnTo>
                <a:lnTo>
                  <a:pt x="430" y="938"/>
                </a:lnTo>
                <a:lnTo>
                  <a:pt x="339" y="1174"/>
                </a:lnTo>
                <a:lnTo>
                  <a:pt x="329" y="1199"/>
                </a:lnTo>
                <a:lnTo>
                  <a:pt x="320" y="1222"/>
                </a:lnTo>
                <a:lnTo>
                  <a:pt x="312" y="1242"/>
                </a:lnTo>
                <a:lnTo>
                  <a:pt x="305" y="1261"/>
                </a:lnTo>
                <a:lnTo>
                  <a:pt x="298" y="1278"/>
                </a:lnTo>
                <a:lnTo>
                  <a:pt x="292" y="1293"/>
                </a:lnTo>
                <a:lnTo>
                  <a:pt x="287" y="1307"/>
                </a:lnTo>
                <a:lnTo>
                  <a:pt x="283" y="1319"/>
                </a:lnTo>
                <a:lnTo>
                  <a:pt x="278" y="1331"/>
                </a:lnTo>
                <a:lnTo>
                  <a:pt x="275" y="1342"/>
                </a:lnTo>
                <a:lnTo>
                  <a:pt x="273" y="1352"/>
                </a:lnTo>
                <a:lnTo>
                  <a:pt x="271" y="1363"/>
                </a:lnTo>
                <a:lnTo>
                  <a:pt x="269" y="1372"/>
                </a:lnTo>
                <a:lnTo>
                  <a:pt x="269" y="1382"/>
                </a:lnTo>
                <a:lnTo>
                  <a:pt x="268" y="1392"/>
                </a:lnTo>
                <a:lnTo>
                  <a:pt x="268" y="1403"/>
                </a:lnTo>
                <a:lnTo>
                  <a:pt x="268" y="1420"/>
                </a:lnTo>
                <a:lnTo>
                  <a:pt x="270" y="1434"/>
                </a:lnTo>
                <a:lnTo>
                  <a:pt x="274" y="1447"/>
                </a:lnTo>
                <a:lnTo>
                  <a:pt x="279" y="1456"/>
                </a:lnTo>
                <a:lnTo>
                  <a:pt x="285" y="1465"/>
                </a:lnTo>
                <a:lnTo>
                  <a:pt x="293" y="1470"/>
                </a:lnTo>
                <a:lnTo>
                  <a:pt x="302" y="1475"/>
                </a:lnTo>
                <a:lnTo>
                  <a:pt x="313" y="1477"/>
                </a:lnTo>
                <a:lnTo>
                  <a:pt x="325" y="1478"/>
                </a:lnTo>
                <a:lnTo>
                  <a:pt x="346" y="1477"/>
                </a:lnTo>
                <a:lnTo>
                  <a:pt x="367" y="1473"/>
                </a:lnTo>
                <a:lnTo>
                  <a:pt x="387" y="1466"/>
                </a:lnTo>
                <a:lnTo>
                  <a:pt x="405" y="1457"/>
                </a:lnTo>
                <a:lnTo>
                  <a:pt x="423" y="1446"/>
                </a:lnTo>
                <a:lnTo>
                  <a:pt x="440" y="1432"/>
                </a:lnTo>
                <a:lnTo>
                  <a:pt x="456" y="1416"/>
                </a:lnTo>
                <a:lnTo>
                  <a:pt x="471" y="1399"/>
                </a:lnTo>
                <a:lnTo>
                  <a:pt x="485" y="1381"/>
                </a:lnTo>
                <a:lnTo>
                  <a:pt x="499" y="1361"/>
                </a:lnTo>
                <a:lnTo>
                  <a:pt x="512" y="1340"/>
                </a:lnTo>
                <a:lnTo>
                  <a:pt x="523" y="1317"/>
                </a:lnTo>
                <a:lnTo>
                  <a:pt x="534" y="1294"/>
                </a:lnTo>
                <a:lnTo>
                  <a:pt x="544" y="1270"/>
                </a:lnTo>
                <a:lnTo>
                  <a:pt x="554" y="1245"/>
                </a:lnTo>
                <a:lnTo>
                  <a:pt x="562" y="1221"/>
                </a:lnTo>
                <a:lnTo>
                  <a:pt x="570" y="1195"/>
                </a:lnTo>
                <a:lnTo>
                  <a:pt x="575" y="1185"/>
                </a:lnTo>
                <a:lnTo>
                  <a:pt x="579" y="1176"/>
                </a:lnTo>
                <a:lnTo>
                  <a:pt x="583" y="1169"/>
                </a:lnTo>
                <a:lnTo>
                  <a:pt x="586" y="1164"/>
                </a:lnTo>
                <a:lnTo>
                  <a:pt x="590" y="1160"/>
                </a:lnTo>
                <a:lnTo>
                  <a:pt x="595" y="1158"/>
                </a:lnTo>
                <a:lnTo>
                  <a:pt x="600" y="1157"/>
                </a:lnTo>
                <a:lnTo>
                  <a:pt x="608" y="1156"/>
                </a:lnTo>
                <a:lnTo>
                  <a:pt x="615" y="1156"/>
                </a:lnTo>
                <a:lnTo>
                  <a:pt x="624" y="1158"/>
                </a:lnTo>
                <a:lnTo>
                  <a:pt x="628" y="1160"/>
                </a:lnTo>
                <a:lnTo>
                  <a:pt x="632" y="1162"/>
                </a:lnTo>
                <a:lnTo>
                  <a:pt x="635" y="1166"/>
                </a:lnTo>
                <a:lnTo>
                  <a:pt x="637" y="1171"/>
                </a:lnTo>
                <a:lnTo>
                  <a:pt x="638" y="1177"/>
                </a:lnTo>
                <a:lnTo>
                  <a:pt x="638" y="1181"/>
                </a:lnTo>
                <a:lnTo>
                  <a:pt x="637" y="1187"/>
                </a:lnTo>
                <a:lnTo>
                  <a:pt x="635" y="1195"/>
                </a:lnTo>
                <a:lnTo>
                  <a:pt x="632" y="1205"/>
                </a:lnTo>
                <a:lnTo>
                  <a:pt x="628" y="1217"/>
                </a:lnTo>
                <a:lnTo>
                  <a:pt x="624" y="1230"/>
                </a:lnTo>
                <a:lnTo>
                  <a:pt x="619" y="1245"/>
                </a:lnTo>
                <a:lnTo>
                  <a:pt x="613" y="1261"/>
                </a:lnTo>
                <a:lnTo>
                  <a:pt x="606" y="1278"/>
                </a:lnTo>
                <a:lnTo>
                  <a:pt x="599" y="1296"/>
                </a:lnTo>
                <a:lnTo>
                  <a:pt x="590" y="1314"/>
                </a:lnTo>
                <a:lnTo>
                  <a:pt x="580" y="1333"/>
                </a:lnTo>
                <a:lnTo>
                  <a:pt x="570" y="1351"/>
                </a:lnTo>
                <a:lnTo>
                  <a:pt x="559" y="1370"/>
                </a:lnTo>
                <a:lnTo>
                  <a:pt x="546" y="1389"/>
                </a:lnTo>
                <a:lnTo>
                  <a:pt x="533" y="1407"/>
                </a:lnTo>
                <a:lnTo>
                  <a:pt x="519" y="1425"/>
                </a:lnTo>
                <a:lnTo>
                  <a:pt x="504" y="1442"/>
                </a:lnTo>
                <a:lnTo>
                  <a:pt x="487" y="1458"/>
                </a:lnTo>
                <a:lnTo>
                  <a:pt x="471" y="1473"/>
                </a:lnTo>
                <a:lnTo>
                  <a:pt x="452" y="1486"/>
                </a:lnTo>
                <a:lnTo>
                  <a:pt x="433" y="1499"/>
                </a:lnTo>
                <a:lnTo>
                  <a:pt x="413" y="1509"/>
                </a:lnTo>
                <a:lnTo>
                  <a:pt x="392" y="1517"/>
                </a:lnTo>
                <a:lnTo>
                  <a:pt x="369" y="1523"/>
                </a:lnTo>
                <a:lnTo>
                  <a:pt x="346" y="1527"/>
                </a:lnTo>
                <a:lnTo>
                  <a:pt x="321" y="1528"/>
                </a:lnTo>
                <a:lnTo>
                  <a:pt x="295" y="1527"/>
                </a:lnTo>
                <a:lnTo>
                  <a:pt x="271" y="1523"/>
                </a:lnTo>
                <a:lnTo>
                  <a:pt x="248" y="1516"/>
                </a:lnTo>
                <a:lnTo>
                  <a:pt x="227" y="1507"/>
                </a:lnTo>
                <a:lnTo>
                  <a:pt x="207" y="1496"/>
                </a:lnTo>
                <a:lnTo>
                  <a:pt x="189" y="1483"/>
                </a:lnTo>
                <a:lnTo>
                  <a:pt x="172" y="1468"/>
                </a:lnTo>
                <a:lnTo>
                  <a:pt x="159" y="1450"/>
                </a:lnTo>
                <a:lnTo>
                  <a:pt x="147" y="1432"/>
                </a:lnTo>
                <a:lnTo>
                  <a:pt x="138" y="1411"/>
                </a:lnTo>
                <a:lnTo>
                  <a:pt x="130" y="1389"/>
                </a:lnTo>
                <a:lnTo>
                  <a:pt x="126" y="1366"/>
                </a:lnTo>
                <a:lnTo>
                  <a:pt x="125" y="1342"/>
                </a:lnTo>
                <a:lnTo>
                  <a:pt x="126" y="1328"/>
                </a:lnTo>
                <a:lnTo>
                  <a:pt x="128" y="1311"/>
                </a:lnTo>
                <a:lnTo>
                  <a:pt x="132" y="1294"/>
                </a:lnTo>
                <a:lnTo>
                  <a:pt x="137" y="1275"/>
                </a:lnTo>
                <a:lnTo>
                  <a:pt x="143" y="1256"/>
                </a:lnTo>
                <a:lnTo>
                  <a:pt x="150" y="1237"/>
                </a:lnTo>
                <a:lnTo>
                  <a:pt x="158" y="1217"/>
                </a:lnTo>
                <a:lnTo>
                  <a:pt x="165" y="1197"/>
                </a:lnTo>
                <a:lnTo>
                  <a:pt x="173" y="1178"/>
                </a:lnTo>
                <a:lnTo>
                  <a:pt x="181" y="1159"/>
                </a:lnTo>
                <a:lnTo>
                  <a:pt x="187" y="1144"/>
                </a:lnTo>
                <a:lnTo>
                  <a:pt x="193" y="1127"/>
                </a:lnTo>
                <a:lnTo>
                  <a:pt x="201" y="1109"/>
                </a:lnTo>
                <a:lnTo>
                  <a:pt x="209" y="1089"/>
                </a:lnTo>
                <a:lnTo>
                  <a:pt x="218" y="1067"/>
                </a:lnTo>
                <a:lnTo>
                  <a:pt x="227" y="1044"/>
                </a:lnTo>
                <a:lnTo>
                  <a:pt x="236" y="1020"/>
                </a:lnTo>
                <a:lnTo>
                  <a:pt x="255" y="972"/>
                </a:lnTo>
                <a:lnTo>
                  <a:pt x="265" y="947"/>
                </a:lnTo>
                <a:lnTo>
                  <a:pt x="275" y="923"/>
                </a:lnTo>
                <a:lnTo>
                  <a:pt x="284" y="899"/>
                </a:lnTo>
                <a:lnTo>
                  <a:pt x="293" y="875"/>
                </a:lnTo>
                <a:lnTo>
                  <a:pt x="303" y="852"/>
                </a:lnTo>
                <a:lnTo>
                  <a:pt x="311" y="831"/>
                </a:lnTo>
                <a:lnTo>
                  <a:pt x="319" y="810"/>
                </a:lnTo>
                <a:lnTo>
                  <a:pt x="326" y="792"/>
                </a:lnTo>
                <a:lnTo>
                  <a:pt x="333" y="775"/>
                </a:lnTo>
                <a:lnTo>
                  <a:pt x="338" y="760"/>
                </a:lnTo>
                <a:lnTo>
                  <a:pt x="344" y="747"/>
                </a:lnTo>
                <a:lnTo>
                  <a:pt x="347" y="737"/>
                </a:lnTo>
                <a:lnTo>
                  <a:pt x="351" y="728"/>
                </a:lnTo>
                <a:lnTo>
                  <a:pt x="354" y="717"/>
                </a:lnTo>
                <a:lnTo>
                  <a:pt x="359" y="704"/>
                </a:lnTo>
                <a:lnTo>
                  <a:pt x="363" y="689"/>
                </a:lnTo>
                <a:lnTo>
                  <a:pt x="368" y="673"/>
                </a:lnTo>
                <a:lnTo>
                  <a:pt x="371" y="656"/>
                </a:lnTo>
                <a:lnTo>
                  <a:pt x="373" y="638"/>
                </a:lnTo>
                <a:lnTo>
                  <a:pt x="374" y="619"/>
                </a:lnTo>
                <a:lnTo>
                  <a:pt x="373" y="605"/>
                </a:lnTo>
                <a:lnTo>
                  <a:pt x="371" y="593"/>
                </a:lnTo>
                <a:lnTo>
                  <a:pt x="369" y="582"/>
                </a:lnTo>
                <a:lnTo>
                  <a:pt x="365" y="574"/>
                </a:lnTo>
                <a:lnTo>
                  <a:pt x="361" y="567"/>
                </a:lnTo>
                <a:lnTo>
                  <a:pt x="356" y="561"/>
                </a:lnTo>
                <a:lnTo>
                  <a:pt x="351" y="557"/>
                </a:lnTo>
                <a:lnTo>
                  <a:pt x="345" y="554"/>
                </a:lnTo>
                <a:lnTo>
                  <a:pt x="339" y="551"/>
                </a:lnTo>
                <a:lnTo>
                  <a:pt x="334" y="549"/>
                </a:lnTo>
                <a:lnTo>
                  <a:pt x="328" y="548"/>
                </a:lnTo>
                <a:lnTo>
                  <a:pt x="322" y="548"/>
                </a:lnTo>
                <a:lnTo>
                  <a:pt x="313" y="548"/>
                </a:lnTo>
                <a:lnTo>
                  <a:pt x="298" y="548"/>
                </a:lnTo>
                <a:lnTo>
                  <a:pt x="284" y="551"/>
                </a:lnTo>
                <a:lnTo>
                  <a:pt x="268" y="555"/>
                </a:lnTo>
                <a:lnTo>
                  <a:pt x="253" y="560"/>
                </a:lnTo>
                <a:lnTo>
                  <a:pt x="237" y="567"/>
                </a:lnTo>
                <a:lnTo>
                  <a:pt x="222" y="576"/>
                </a:lnTo>
                <a:lnTo>
                  <a:pt x="206" y="588"/>
                </a:lnTo>
                <a:lnTo>
                  <a:pt x="191" y="601"/>
                </a:lnTo>
                <a:lnTo>
                  <a:pt x="176" y="617"/>
                </a:lnTo>
                <a:lnTo>
                  <a:pt x="161" y="634"/>
                </a:lnTo>
                <a:lnTo>
                  <a:pt x="146" y="655"/>
                </a:lnTo>
                <a:lnTo>
                  <a:pt x="132" y="677"/>
                </a:lnTo>
                <a:lnTo>
                  <a:pt x="118" y="702"/>
                </a:lnTo>
                <a:lnTo>
                  <a:pt x="105" y="730"/>
                </a:lnTo>
                <a:lnTo>
                  <a:pt x="92" y="761"/>
                </a:lnTo>
                <a:lnTo>
                  <a:pt x="80" y="794"/>
                </a:lnTo>
                <a:lnTo>
                  <a:pt x="68" y="831"/>
                </a:lnTo>
                <a:lnTo>
                  <a:pt x="64" y="842"/>
                </a:lnTo>
                <a:lnTo>
                  <a:pt x="60" y="851"/>
                </a:lnTo>
                <a:lnTo>
                  <a:pt x="57" y="859"/>
                </a:lnTo>
                <a:lnTo>
                  <a:pt x="53" y="864"/>
                </a:lnTo>
                <a:lnTo>
                  <a:pt x="49" y="867"/>
                </a:lnTo>
                <a:lnTo>
                  <a:pt x="44" y="869"/>
                </a:lnTo>
                <a:lnTo>
                  <a:pt x="38" y="870"/>
                </a:lnTo>
                <a:lnTo>
                  <a:pt x="24" y="870"/>
                </a:lnTo>
                <a:lnTo>
                  <a:pt x="20" y="869"/>
                </a:lnTo>
                <a:lnTo>
                  <a:pt x="16" y="868"/>
                </a:lnTo>
                <a:lnTo>
                  <a:pt x="11" y="866"/>
                </a:lnTo>
                <a:lnTo>
                  <a:pt x="7" y="864"/>
                </a:lnTo>
                <a:lnTo>
                  <a:pt x="3" y="860"/>
                </a:lnTo>
                <a:lnTo>
                  <a:pt x="1" y="855"/>
                </a:lnTo>
                <a:lnTo>
                  <a:pt x="0" y="848"/>
                </a:lnTo>
                <a:lnTo>
                  <a:pt x="0" y="845"/>
                </a:lnTo>
                <a:lnTo>
                  <a:pt x="1" y="839"/>
                </a:lnTo>
                <a:lnTo>
                  <a:pt x="3" y="831"/>
                </a:lnTo>
                <a:lnTo>
                  <a:pt x="6" y="821"/>
                </a:lnTo>
                <a:lnTo>
                  <a:pt x="9" y="809"/>
                </a:lnTo>
                <a:lnTo>
                  <a:pt x="14" y="796"/>
                </a:lnTo>
                <a:lnTo>
                  <a:pt x="19" y="781"/>
                </a:lnTo>
                <a:lnTo>
                  <a:pt x="25" y="765"/>
                </a:lnTo>
                <a:lnTo>
                  <a:pt x="33" y="748"/>
                </a:lnTo>
                <a:lnTo>
                  <a:pt x="40" y="730"/>
                </a:lnTo>
                <a:lnTo>
                  <a:pt x="49" y="712"/>
                </a:lnTo>
                <a:lnTo>
                  <a:pt x="59" y="694"/>
                </a:lnTo>
                <a:lnTo>
                  <a:pt x="69" y="675"/>
                </a:lnTo>
                <a:lnTo>
                  <a:pt x="81" y="656"/>
                </a:lnTo>
                <a:lnTo>
                  <a:pt x="93" y="637"/>
                </a:lnTo>
                <a:lnTo>
                  <a:pt x="107" y="619"/>
                </a:lnTo>
                <a:lnTo>
                  <a:pt x="121" y="601"/>
                </a:lnTo>
                <a:lnTo>
                  <a:pt x="137" y="584"/>
                </a:lnTo>
                <a:lnTo>
                  <a:pt x="153" y="568"/>
                </a:lnTo>
                <a:lnTo>
                  <a:pt x="170" y="553"/>
                </a:lnTo>
                <a:lnTo>
                  <a:pt x="189" y="540"/>
                </a:lnTo>
                <a:lnTo>
                  <a:pt x="208" y="527"/>
                </a:lnTo>
                <a:lnTo>
                  <a:pt x="228" y="517"/>
                </a:lnTo>
                <a:lnTo>
                  <a:pt x="250" y="509"/>
                </a:lnTo>
                <a:lnTo>
                  <a:pt x="272" y="503"/>
                </a:lnTo>
                <a:lnTo>
                  <a:pt x="296" y="499"/>
                </a:lnTo>
                <a:lnTo>
                  <a:pt x="320" y="498"/>
                </a:lnTo>
                <a:close/>
                <a:moveTo>
                  <a:pt x="615" y="82"/>
                </a:moveTo>
                <a:lnTo>
                  <a:pt x="615" y="82"/>
                </a:lnTo>
                <a:lnTo>
                  <a:pt x="615" y="82"/>
                </a:lnTo>
                <a:close/>
                <a:moveTo>
                  <a:pt x="524" y="0"/>
                </a:moveTo>
                <a:lnTo>
                  <a:pt x="541" y="1"/>
                </a:lnTo>
                <a:lnTo>
                  <a:pt x="556" y="4"/>
                </a:lnTo>
                <a:lnTo>
                  <a:pt x="569" y="9"/>
                </a:lnTo>
                <a:lnTo>
                  <a:pt x="581" y="15"/>
                </a:lnTo>
                <a:lnTo>
                  <a:pt x="591" y="24"/>
                </a:lnTo>
                <a:lnTo>
                  <a:pt x="600" y="33"/>
                </a:lnTo>
                <a:lnTo>
                  <a:pt x="606" y="44"/>
                </a:lnTo>
                <a:lnTo>
                  <a:pt x="611" y="56"/>
                </a:lnTo>
                <a:lnTo>
                  <a:pt x="614" y="69"/>
                </a:lnTo>
                <a:lnTo>
                  <a:pt x="615" y="82"/>
                </a:lnTo>
                <a:lnTo>
                  <a:pt x="614" y="98"/>
                </a:lnTo>
                <a:lnTo>
                  <a:pt x="609" y="114"/>
                </a:lnTo>
                <a:lnTo>
                  <a:pt x="603" y="129"/>
                </a:lnTo>
                <a:lnTo>
                  <a:pt x="595" y="143"/>
                </a:lnTo>
                <a:lnTo>
                  <a:pt x="584" y="155"/>
                </a:lnTo>
                <a:lnTo>
                  <a:pt x="572" y="166"/>
                </a:lnTo>
                <a:lnTo>
                  <a:pt x="559" y="176"/>
                </a:lnTo>
                <a:lnTo>
                  <a:pt x="545" y="184"/>
                </a:lnTo>
                <a:lnTo>
                  <a:pt x="531" y="191"/>
                </a:lnTo>
                <a:lnTo>
                  <a:pt x="516" y="196"/>
                </a:lnTo>
                <a:lnTo>
                  <a:pt x="501" y="199"/>
                </a:lnTo>
                <a:lnTo>
                  <a:pt x="487" y="200"/>
                </a:lnTo>
                <a:lnTo>
                  <a:pt x="471" y="199"/>
                </a:lnTo>
                <a:lnTo>
                  <a:pt x="456" y="196"/>
                </a:lnTo>
                <a:lnTo>
                  <a:pt x="442" y="191"/>
                </a:lnTo>
                <a:lnTo>
                  <a:pt x="431" y="184"/>
                </a:lnTo>
                <a:lnTo>
                  <a:pt x="420" y="176"/>
                </a:lnTo>
                <a:lnTo>
                  <a:pt x="412" y="167"/>
                </a:lnTo>
                <a:lnTo>
                  <a:pt x="405" y="156"/>
                </a:lnTo>
                <a:lnTo>
                  <a:pt x="400" y="144"/>
                </a:lnTo>
                <a:lnTo>
                  <a:pt x="397" y="131"/>
                </a:lnTo>
                <a:lnTo>
                  <a:pt x="396" y="118"/>
                </a:lnTo>
                <a:lnTo>
                  <a:pt x="398" y="100"/>
                </a:lnTo>
                <a:lnTo>
                  <a:pt x="403" y="82"/>
                </a:lnTo>
                <a:lnTo>
                  <a:pt x="412" y="65"/>
                </a:lnTo>
                <a:lnTo>
                  <a:pt x="423" y="50"/>
                </a:lnTo>
                <a:lnTo>
                  <a:pt x="436" y="36"/>
                </a:lnTo>
                <a:lnTo>
                  <a:pt x="452" y="24"/>
                </a:lnTo>
                <a:lnTo>
                  <a:pt x="469" y="14"/>
                </a:lnTo>
                <a:lnTo>
                  <a:pt x="486" y="6"/>
                </a:lnTo>
                <a:lnTo>
                  <a:pt x="505" y="1"/>
                </a:lnTo>
                <a:lnTo>
                  <a:pt x="5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oup 15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543800" y="3962400"/>
            <a:ext cx="393157" cy="508124"/>
            <a:chOff x="4885" y="2546"/>
            <a:chExt cx="1662" cy="2148"/>
          </a:xfrm>
        </p:grpSpPr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4885" y="2765"/>
              <a:ext cx="981" cy="1929"/>
            </a:xfrm>
            <a:custGeom>
              <a:avLst/>
              <a:gdLst/>
              <a:ahLst/>
              <a:cxnLst>
                <a:cxn ang="0">
                  <a:pos x="750" y="499"/>
                </a:cxn>
                <a:cxn ang="0">
                  <a:pos x="834" y="549"/>
                </a:cxn>
                <a:cxn ang="0">
                  <a:pos x="884" y="636"/>
                </a:cxn>
                <a:cxn ang="0">
                  <a:pos x="890" y="705"/>
                </a:cxn>
                <a:cxn ang="0">
                  <a:pos x="879" y="774"/>
                </a:cxn>
                <a:cxn ang="0">
                  <a:pos x="617" y="1694"/>
                </a:cxn>
                <a:cxn ang="0">
                  <a:pos x="528" y="1801"/>
                </a:cxn>
                <a:cxn ang="0">
                  <a:pos x="418" y="1877"/>
                </a:cxn>
                <a:cxn ang="0">
                  <a:pos x="298" y="1919"/>
                </a:cxn>
                <a:cxn ang="0">
                  <a:pos x="182" y="1928"/>
                </a:cxn>
                <a:cxn ang="0">
                  <a:pos x="82" y="1904"/>
                </a:cxn>
                <a:cxn ang="0">
                  <a:pos x="17" y="1850"/>
                </a:cxn>
                <a:cxn ang="0">
                  <a:pos x="2" y="1771"/>
                </a:cxn>
                <a:cxn ang="0">
                  <a:pos x="35" y="1704"/>
                </a:cxn>
                <a:cxn ang="0">
                  <a:pos x="95" y="1670"/>
                </a:cxn>
                <a:cxn ang="0">
                  <a:pos x="162" y="1670"/>
                </a:cxn>
                <a:cxn ang="0">
                  <a:pos x="205" y="1701"/>
                </a:cxn>
                <a:cxn ang="0">
                  <a:pos x="218" y="1743"/>
                </a:cxn>
                <a:cxn ang="0">
                  <a:pos x="198" y="1805"/>
                </a:cxn>
                <a:cxn ang="0">
                  <a:pos x="135" y="1854"/>
                </a:cxn>
                <a:cxn ang="0">
                  <a:pos x="169" y="1878"/>
                </a:cxn>
                <a:cxn ang="0">
                  <a:pos x="233" y="1878"/>
                </a:cxn>
                <a:cxn ang="0">
                  <a:pos x="348" y="1829"/>
                </a:cxn>
                <a:cxn ang="0">
                  <a:pos x="440" y="1726"/>
                </a:cxn>
                <a:cxn ang="0">
                  <a:pos x="500" y="1585"/>
                </a:cxn>
                <a:cxn ang="0">
                  <a:pos x="732" y="722"/>
                </a:cxn>
                <a:cxn ang="0">
                  <a:pos x="740" y="658"/>
                </a:cxn>
                <a:cxn ang="0">
                  <a:pos x="734" y="583"/>
                </a:cxn>
                <a:cxn ang="0">
                  <a:pos x="708" y="547"/>
                </a:cxn>
                <a:cxn ang="0">
                  <a:pos x="674" y="536"/>
                </a:cxn>
                <a:cxn ang="0">
                  <a:pos x="584" y="553"/>
                </a:cxn>
                <a:cxn ang="0">
                  <a:pos x="487" y="621"/>
                </a:cxn>
                <a:cxn ang="0">
                  <a:pos x="408" y="723"/>
                </a:cxn>
                <a:cxn ang="0">
                  <a:pos x="358" y="821"/>
                </a:cxn>
                <a:cxn ang="0">
                  <a:pos x="340" y="848"/>
                </a:cxn>
                <a:cxn ang="0">
                  <a:pos x="313" y="851"/>
                </a:cxn>
                <a:cxn ang="0">
                  <a:pos x="294" y="842"/>
                </a:cxn>
                <a:cxn ang="0">
                  <a:pos x="293" y="817"/>
                </a:cxn>
                <a:cxn ang="0">
                  <a:pos x="320" y="759"/>
                </a:cxn>
                <a:cxn ang="0">
                  <a:pos x="373" y="674"/>
                </a:cxn>
                <a:cxn ang="0">
                  <a:pos x="450" y="585"/>
                </a:cxn>
                <a:cxn ang="0">
                  <a:pos x="550" y="515"/>
                </a:cxn>
                <a:cxn ang="0">
                  <a:pos x="673" y="487"/>
                </a:cxn>
                <a:cxn ang="0">
                  <a:pos x="890" y="0"/>
                </a:cxn>
                <a:cxn ang="0">
                  <a:pos x="951" y="19"/>
                </a:cxn>
                <a:cxn ang="0">
                  <a:pos x="979" y="67"/>
                </a:cxn>
                <a:cxn ang="0">
                  <a:pos x="962" y="136"/>
                </a:cxn>
                <a:cxn ang="0">
                  <a:pos x="893" y="188"/>
                </a:cxn>
                <a:cxn ang="0">
                  <a:pos x="813" y="189"/>
                </a:cxn>
                <a:cxn ang="0">
                  <a:pos x="769" y="147"/>
                </a:cxn>
                <a:cxn ang="0">
                  <a:pos x="771" y="78"/>
                </a:cxn>
                <a:cxn ang="0">
                  <a:pos x="821" y="21"/>
                </a:cxn>
                <a:cxn ang="0">
                  <a:pos x="890" y="0"/>
                </a:cxn>
              </a:cxnLst>
              <a:rect l="0" t="0" r="r" b="b"/>
              <a:pathLst>
                <a:path w="981" h="1929">
                  <a:moveTo>
                    <a:pt x="673" y="487"/>
                  </a:moveTo>
                  <a:lnTo>
                    <a:pt x="699" y="488"/>
                  </a:lnTo>
                  <a:lnTo>
                    <a:pt x="725" y="492"/>
                  </a:lnTo>
                  <a:lnTo>
                    <a:pt x="750" y="499"/>
                  </a:lnTo>
                  <a:lnTo>
                    <a:pt x="773" y="508"/>
                  </a:lnTo>
                  <a:lnTo>
                    <a:pt x="796" y="519"/>
                  </a:lnTo>
                  <a:lnTo>
                    <a:pt x="816" y="534"/>
                  </a:lnTo>
                  <a:lnTo>
                    <a:pt x="834" y="549"/>
                  </a:lnTo>
                  <a:lnTo>
                    <a:pt x="850" y="568"/>
                  </a:lnTo>
                  <a:lnTo>
                    <a:pt x="864" y="589"/>
                  </a:lnTo>
                  <a:lnTo>
                    <a:pt x="875" y="611"/>
                  </a:lnTo>
                  <a:lnTo>
                    <a:pt x="884" y="636"/>
                  </a:lnTo>
                  <a:lnTo>
                    <a:pt x="889" y="662"/>
                  </a:lnTo>
                  <a:lnTo>
                    <a:pt x="890" y="690"/>
                  </a:lnTo>
                  <a:lnTo>
                    <a:pt x="890" y="696"/>
                  </a:lnTo>
                  <a:lnTo>
                    <a:pt x="890" y="705"/>
                  </a:lnTo>
                  <a:lnTo>
                    <a:pt x="889" y="718"/>
                  </a:lnTo>
                  <a:lnTo>
                    <a:pt x="887" y="734"/>
                  </a:lnTo>
                  <a:lnTo>
                    <a:pt x="884" y="753"/>
                  </a:lnTo>
                  <a:lnTo>
                    <a:pt x="879" y="774"/>
                  </a:lnTo>
                  <a:lnTo>
                    <a:pt x="657" y="1592"/>
                  </a:lnTo>
                  <a:lnTo>
                    <a:pt x="646" y="1628"/>
                  </a:lnTo>
                  <a:lnTo>
                    <a:pt x="633" y="1662"/>
                  </a:lnTo>
                  <a:lnTo>
                    <a:pt x="617" y="1694"/>
                  </a:lnTo>
                  <a:lnTo>
                    <a:pt x="598" y="1724"/>
                  </a:lnTo>
                  <a:lnTo>
                    <a:pt x="576" y="1752"/>
                  </a:lnTo>
                  <a:lnTo>
                    <a:pt x="553" y="1778"/>
                  </a:lnTo>
                  <a:lnTo>
                    <a:pt x="528" y="1801"/>
                  </a:lnTo>
                  <a:lnTo>
                    <a:pt x="502" y="1823"/>
                  </a:lnTo>
                  <a:lnTo>
                    <a:pt x="475" y="1843"/>
                  </a:lnTo>
                  <a:lnTo>
                    <a:pt x="447" y="1861"/>
                  </a:lnTo>
                  <a:lnTo>
                    <a:pt x="418" y="1877"/>
                  </a:lnTo>
                  <a:lnTo>
                    <a:pt x="388" y="1891"/>
                  </a:lnTo>
                  <a:lnTo>
                    <a:pt x="357" y="1902"/>
                  </a:lnTo>
                  <a:lnTo>
                    <a:pt x="327" y="1912"/>
                  </a:lnTo>
                  <a:lnTo>
                    <a:pt x="298" y="1919"/>
                  </a:lnTo>
                  <a:lnTo>
                    <a:pt x="268" y="1925"/>
                  </a:lnTo>
                  <a:lnTo>
                    <a:pt x="239" y="1927"/>
                  </a:lnTo>
                  <a:lnTo>
                    <a:pt x="211" y="1929"/>
                  </a:lnTo>
                  <a:lnTo>
                    <a:pt x="182" y="1928"/>
                  </a:lnTo>
                  <a:lnTo>
                    <a:pt x="155" y="1925"/>
                  </a:lnTo>
                  <a:lnTo>
                    <a:pt x="129" y="1920"/>
                  </a:lnTo>
                  <a:lnTo>
                    <a:pt x="104" y="1913"/>
                  </a:lnTo>
                  <a:lnTo>
                    <a:pt x="82" y="1904"/>
                  </a:lnTo>
                  <a:lnTo>
                    <a:pt x="62" y="1893"/>
                  </a:lnTo>
                  <a:lnTo>
                    <a:pt x="44" y="1880"/>
                  </a:lnTo>
                  <a:lnTo>
                    <a:pt x="29" y="1866"/>
                  </a:lnTo>
                  <a:lnTo>
                    <a:pt x="17" y="1850"/>
                  </a:lnTo>
                  <a:lnTo>
                    <a:pt x="8" y="1833"/>
                  </a:lnTo>
                  <a:lnTo>
                    <a:pt x="3" y="1813"/>
                  </a:lnTo>
                  <a:lnTo>
                    <a:pt x="0" y="1792"/>
                  </a:lnTo>
                  <a:lnTo>
                    <a:pt x="2" y="1771"/>
                  </a:lnTo>
                  <a:lnTo>
                    <a:pt x="7" y="1751"/>
                  </a:lnTo>
                  <a:lnTo>
                    <a:pt x="14" y="1734"/>
                  </a:lnTo>
                  <a:lnTo>
                    <a:pt x="24" y="1718"/>
                  </a:lnTo>
                  <a:lnTo>
                    <a:pt x="35" y="1704"/>
                  </a:lnTo>
                  <a:lnTo>
                    <a:pt x="48" y="1693"/>
                  </a:lnTo>
                  <a:lnTo>
                    <a:pt x="63" y="1683"/>
                  </a:lnTo>
                  <a:lnTo>
                    <a:pt x="79" y="1676"/>
                  </a:lnTo>
                  <a:lnTo>
                    <a:pt x="95" y="1670"/>
                  </a:lnTo>
                  <a:lnTo>
                    <a:pt x="111" y="1667"/>
                  </a:lnTo>
                  <a:lnTo>
                    <a:pt x="128" y="1665"/>
                  </a:lnTo>
                  <a:lnTo>
                    <a:pt x="146" y="1667"/>
                  </a:lnTo>
                  <a:lnTo>
                    <a:pt x="162" y="1670"/>
                  </a:lnTo>
                  <a:lnTo>
                    <a:pt x="176" y="1676"/>
                  </a:lnTo>
                  <a:lnTo>
                    <a:pt x="188" y="1682"/>
                  </a:lnTo>
                  <a:lnTo>
                    <a:pt x="197" y="1691"/>
                  </a:lnTo>
                  <a:lnTo>
                    <a:pt x="205" y="1701"/>
                  </a:lnTo>
                  <a:lnTo>
                    <a:pt x="211" y="1711"/>
                  </a:lnTo>
                  <a:lnTo>
                    <a:pt x="215" y="1722"/>
                  </a:lnTo>
                  <a:lnTo>
                    <a:pt x="217" y="1732"/>
                  </a:lnTo>
                  <a:lnTo>
                    <a:pt x="218" y="1743"/>
                  </a:lnTo>
                  <a:lnTo>
                    <a:pt x="217" y="1759"/>
                  </a:lnTo>
                  <a:lnTo>
                    <a:pt x="213" y="1774"/>
                  </a:lnTo>
                  <a:lnTo>
                    <a:pt x="206" y="1790"/>
                  </a:lnTo>
                  <a:lnTo>
                    <a:pt x="198" y="1805"/>
                  </a:lnTo>
                  <a:lnTo>
                    <a:pt x="186" y="1820"/>
                  </a:lnTo>
                  <a:lnTo>
                    <a:pt x="171" y="1833"/>
                  </a:lnTo>
                  <a:lnTo>
                    <a:pt x="155" y="1845"/>
                  </a:lnTo>
                  <a:lnTo>
                    <a:pt x="135" y="1854"/>
                  </a:lnTo>
                  <a:lnTo>
                    <a:pt x="112" y="1862"/>
                  </a:lnTo>
                  <a:lnTo>
                    <a:pt x="133" y="1869"/>
                  </a:lnTo>
                  <a:lnTo>
                    <a:pt x="152" y="1874"/>
                  </a:lnTo>
                  <a:lnTo>
                    <a:pt x="169" y="1878"/>
                  </a:lnTo>
                  <a:lnTo>
                    <a:pt x="184" y="1879"/>
                  </a:lnTo>
                  <a:lnTo>
                    <a:pt x="196" y="1880"/>
                  </a:lnTo>
                  <a:lnTo>
                    <a:pt x="203" y="1880"/>
                  </a:lnTo>
                  <a:lnTo>
                    <a:pt x="233" y="1878"/>
                  </a:lnTo>
                  <a:lnTo>
                    <a:pt x="264" y="1871"/>
                  </a:lnTo>
                  <a:lnTo>
                    <a:pt x="293" y="1861"/>
                  </a:lnTo>
                  <a:lnTo>
                    <a:pt x="321" y="1846"/>
                  </a:lnTo>
                  <a:lnTo>
                    <a:pt x="348" y="1829"/>
                  </a:lnTo>
                  <a:lnTo>
                    <a:pt x="373" y="1807"/>
                  </a:lnTo>
                  <a:lnTo>
                    <a:pt x="397" y="1783"/>
                  </a:lnTo>
                  <a:lnTo>
                    <a:pt x="419" y="1756"/>
                  </a:lnTo>
                  <a:lnTo>
                    <a:pt x="440" y="1726"/>
                  </a:lnTo>
                  <a:lnTo>
                    <a:pt x="458" y="1694"/>
                  </a:lnTo>
                  <a:lnTo>
                    <a:pt x="475" y="1659"/>
                  </a:lnTo>
                  <a:lnTo>
                    <a:pt x="488" y="1623"/>
                  </a:lnTo>
                  <a:lnTo>
                    <a:pt x="500" y="1585"/>
                  </a:lnTo>
                  <a:lnTo>
                    <a:pt x="500" y="1584"/>
                  </a:lnTo>
                  <a:lnTo>
                    <a:pt x="725" y="753"/>
                  </a:lnTo>
                  <a:lnTo>
                    <a:pt x="729" y="737"/>
                  </a:lnTo>
                  <a:lnTo>
                    <a:pt x="732" y="722"/>
                  </a:lnTo>
                  <a:lnTo>
                    <a:pt x="735" y="708"/>
                  </a:lnTo>
                  <a:lnTo>
                    <a:pt x="737" y="693"/>
                  </a:lnTo>
                  <a:lnTo>
                    <a:pt x="739" y="676"/>
                  </a:lnTo>
                  <a:lnTo>
                    <a:pt x="740" y="658"/>
                  </a:lnTo>
                  <a:lnTo>
                    <a:pt x="740" y="637"/>
                  </a:lnTo>
                  <a:lnTo>
                    <a:pt x="740" y="616"/>
                  </a:lnTo>
                  <a:lnTo>
                    <a:pt x="737" y="598"/>
                  </a:lnTo>
                  <a:lnTo>
                    <a:pt x="734" y="583"/>
                  </a:lnTo>
                  <a:lnTo>
                    <a:pt x="729" y="570"/>
                  </a:lnTo>
                  <a:lnTo>
                    <a:pt x="723" y="560"/>
                  </a:lnTo>
                  <a:lnTo>
                    <a:pt x="716" y="553"/>
                  </a:lnTo>
                  <a:lnTo>
                    <a:pt x="708" y="547"/>
                  </a:lnTo>
                  <a:lnTo>
                    <a:pt x="700" y="542"/>
                  </a:lnTo>
                  <a:lnTo>
                    <a:pt x="692" y="539"/>
                  </a:lnTo>
                  <a:lnTo>
                    <a:pt x="683" y="537"/>
                  </a:lnTo>
                  <a:lnTo>
                    <a:pt x="674" y="536"/>
                  </a:lnTo>
                  <a:lnTo>
                    <a:pt x="665" y="536"/>
                  </a:lnTo>
                  <a:lnTo>
                    <a:pt x="638" y="538"/>
                  </a:lnTo>
                  <a:lnTo>
                    <a:pt x="610" y="544"/>
                  </a:lnTo>
                  <a:lnTo>
                    <a:pt x="584" y="553"/>
                  </a:lnTo>
                  <a:lnTo>
                    <a:pt x="558" y="566"/>
                  </a:lnTo>
                  <a:lnTo>
                    <a:pt x="534" y="582"/>
                  </a:lnTo>
                  <a:lnTo>
                    <a:pt x="509" y="600"/>
                  </a:lnTo>
                  <a:lnTo>
                    <a:pt x="487" y="621"/>
                  </a:lnTo>
                  <a:lnTo>
                    <a:pt x="465" y="644"/>
                  </a:lnTo>
                  <a:lnTo>
                    <a:pt x="445" y="669"/>
                  </a:lnTo>
                  <a:lnTo>
                    <a:pt x="426" y="695"/>
                  </a:lnTo>
                  <a:lnTo>
                    <a:pt x="408" y="723"/>
                  </a:lnTo>
                  <a:lnTo>
                    <a:pt x="392" y="751"/>
                  </a:lnTo>
                  <a:lnTo>
                    <a:pt x="378" y="780"/>
                  </a:lnTo>
                  <a:lnTo>
                    <a:pt x="365" y="809"/>
                  </a:lnTo>
                  <a:lnTo>
                    <a:pt x="358" y="821"/>
                  </a:lnTo>
                  <a:lnTo>
                    <a:pt x="352" y="832"/>
                  </a:lnTo>
                  <a:lnTo>
                    <a:pt x="348" y="839"/>
                  </a:lnTo>
                  <a:lnTo>
                    <a:pt x="344" y="844"/>
                  </a:lnTo>
                  <a:lnTo>
                    <a:pt x="340" y="848"/>
                  </a:lnTo>
                  <a:lnTo>
                    <a:pt x="336" y="850"/>
                  </a:lnTo>
                  <a:lnTo>
                    <a:pt x="332" y="851"/>
                  </a:lnTo>
                  <a:lnTo>
                    <a:pt x="326" y="851"/>
                  </a:lnTo>
                  <a:lnTo>
                    <a:pt x="313" y="851"/>
                  </a:lnTo>
                  <a:lnTo>
                    <a:pt x="308" y="850"/>
                  </a:lnTo>
                  <a:lnTo>
                    <a:pt x="303" y="849"/>
                  </a:lnTo>
                  <a:lnTo>
                    <a:pt x="298" y="846"/>
                  </a:lnTo>
                  <a:lnTo>
                    <a:pt x="294" y="842"/>
                  </a:lnTo>
                  <a:lnTo>
                    <a:pt x="291" y="837"/>
                  </a:lnTo>
                  <a:lnTo>
                    <a:pt x="289" y="830"/>
                  </a:lnTo>
                  <a:lnTo>
                    <a:pt x="290" y="825"/>
                  </a:lnTo>
                  <a:lnTo>
                    <a:pt x="293" y="817"/>
                  </a:lnTo>
                  <a:lnTo>
                    <a:pt x="298" y="806"/>
                  </a:lnTo>
                  <a:lnTo>
                    <a:pt x="303" y="793"/>
                  </a:lnTo>
                  <a:lnTo>
                    <a:pt x="311" y="776"/>
                  </a:lnTo>
                  <a:lnTo>
                    <a:pt x="320" y="759"/>
                  </a:lnTo>
                  <a:lnTo>
                    <a:pt x="330" y="739"/>
                  </a:lnTo>
                  <a:lnTo>
                    <a:pt x="343" y="718"/>
                  </a:lnTo>
                  <a:lnTo>
                    <a:pt x="357" y="696"/>
                  </a:lnTo>
                  <a:lnTo>
                    <a:pt x="373" y="674"/>
                  </a:lnTo>
                  <a:lnTo>
                    <a:pt x="389" y="651"/>
                  </a:lnTo>
                  <a:lnTo>
                    <a:pt x="408" y="628"/>
                  </a:lnTo>
                  <a:lnTo>
                    <a:pt x="428" y="606"/>
                  </a:lnTo>
                  <a:lnTo>
                    <a:pt x="450" y="585"/>
                  </a:lnTo>
                  <a:lnTo>
                    <a:pt x="472" y="565"/>
                  </a:lnTo>
                  <a:lnTo>
                    <a:pt x="497" y="546"/>
                  </a:lnTo>
                  <a:lnTo>
                    <a:pt x="523" y="530"/>
                  </a:lnTo>
                  <a:lnTo>
                    <a:pt x="550" y="515"/>
                  </a:lnTo>
                  <a:lnTo>
                    <a:pt x="579" y="503"/>
                  </a:lnTo>
                  <a:lnTo>
                    <a:pt x="609" y="494"/>
                  </a:lnTo>
                  <a:lnTo>
                    <a:pt x="640" y="489"/>
                  </a:lnTo>
                  <a:lnTo>
                    <a:pt x="673" y="487"/>
                  </a:lnTo>
                  <a:close/>
                  <a:moveTo>
                    <a:pt x="981" y="80"/>
                  </a:moveTo>
                  <a:lnTo>
                    <a:pt x="981" y="81"/>
                  </a:lnTo>
                  <a:lnTo>
                    <a:pt x="981" y="80"/>
                  </a:lnTo>
                  <a:close/>
                  <a:moveTo>
                    <a:pt x="890" y="0"/>
                  </a:moveTo>
                  <a:lnTo>
                    <a:pt x="909" y="1"/>
                  </a:lnTo>
                  <a:lnTo>
                    <a:pt x="925" y="5"/>
                  </a:lnTo>
                  <a:lnTo>
                    <a:pt x="938" y="11"/>
                  </a:lnTo>
                  <a:lnTo>
                    <a:pt x="951" y="19"/>
                  </a:lnTo>
                  <a:lnTo>
                    <a:pt x="962" y="30"/>
                  </a:lnTo>
                  <a:lnTo>
                    <a:pt x="970" y="41"/>
                  </a:lnTo>
                  <a:lnTo>
                    <a:pt x="976" y="53"/>
                  </a:lnTo>
                  <a:lnTo>
                    <a:pt x="979" y="67"/>
                  </a:lnTo>
                  <a:lnTo>
                    <a:pt x="981" y="80"/>
                  </a:lnTo>
                  <a:lnTo>
                    <a:pt x="978" y="100"/>
                  </a:lnTo>
                  <a:lnTo>
                    <a:pt x="972" y="119"/>
                  </a:lnTo>
                  <a:lnTo>
                    <a:pt x="962" y="136"/>
                  </a:lnTo>
                  <a:lnTo>
                    <a:pt x="948" y="153"/>
                  </a:lnTo>
                  <a:lnTo>
                    <a:pt x="932" y="167"/>
                  </a:lnTo>
                  <a:lnTo>
                    <a:pt x="913" y="179"/>
                  </a:lnTo>
                  <a:lnTo>
                    <a:pt x="893" y="188"/>
                  </a:lnTo>
                  <a:lnTo>
                    <a:pt x="871" y="194"/>
                  </a:lnTo>
                  <a:lnTo>
                    <a:pt x="849" y="196"/>
                  </a:lnTo>
                  <a:lnTo>
                    <a:pt x="830" y="194"/>
                  </a:lnTo>
                  <a:lnTo>
                    <a:pt x="813" y="189"/>
                  </a:lnTo>
                  <a:lnTo>
                    <a:pt x="799" y="182"/>
                  </a:lnTo>
                  <a:lnTo>
                    <a:pt x="786" y="172"/>
                  </a:lnTo>
                  <a:lnTo>
                    <a:pt x="776" y="161"/>
                  </a:lnTo>
                  <a:lnTo>
                    <a:pt x="769" y="147"/>
                  </a:lnTo>
                  <a:lnTo>
                    <a:pt x="764" y="132"/>
                  </a:lnTo>
                  <a:lnTo>
                    <a:pt x="763" y="115"/>
                  </a:lnTo>
                  <a:lnTo>
                    <a:pt x="765" y="96"/>
                  </a:lnTo>
                  <a:lnTo>
                    <a:pt x="771" y="78"/>
                  </a:lnTo>
                  <a:lnTo>
                    <a:pt x="780" y="61"/>
                  </a:lnTo>
                  <a:lnTo>
                    <a:pt x="791" y="46"/>
                  </a:lnTo>
                  <a:lnTo>
                    <a:pt x="805" y="32"/>
                  </a:lnTo>
                  <a:lnTo>
                    <a:pt x="821" y="21"/>
                  </a:lnTo>
                  <a:lnTo>
                    <a:pt x="838" y="12"/>
                  </a:lnTo>
                  <a:lnTo>
                    <a:pt x="855" y="5"/>
                  </a:lnTo>
                  <a:lnTo>
                    <a:pt x="873" y="1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6124" y="2546"/>
              <a:ext cx="423" cy="82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42" y="2"/>
                </a:cxn>
                <a:cxn ang="0">
                  <a:pos x="360" y="6"/>
                </a:cxn>
                <a:cxn ang="0">
                  <a:pos x="378" y="15"/>
                </a:cxn>
                <a:cxn ang="0">
                  <a:pos x="393" y="25"/>
                </a:cxn>
                <a:cxn ang="0">
                  <a:pos x="405" y="38"/>
                </a:cxn>
                <a:cxn ang="0">
                  <a:pos x="415" y="53"/>
                </a:cxn>
                <a:cxn ang="0">
                  <a:pos x="421" y="70"/>
                </a:cxn>
                <a:cxn ang="0">
                  <a:pos x="423" y="87"/>
                </a:cxn>
                <a:cxn ang="0">
                  <a:pos x="423" y="94"/>
                </a:cxn>
                <a:cxn ang="0">
                  <a:pos x="421" y="103"/>
                </a:cxn>
                <a:cxn ang="0">
                  <a:pos x="418" y="113"/>
                </a:cxn>
                <a:cxn ang="0">
                  <a:pos x="414" y="126"/>
                </a:cxn>
                <a:cxn ang="0">
                  <a:pos x="408" y="140"/>
                </a:cxn>
                <a:cxn ang="0">
                  <a:pos x="409" y="140"/>
                </a:cxn>
                <a:cxn ang="0">
                  <a:pos x="90" y="792"/>
                </a:cxn>
                <a:cxn ang="0">
                  <a:pos x="85" y="803"/>
                </a:cxn>
                <a:cxn ang="0">
                  <a:pos x="80" y="810"/>
                </a:cxn>
                <a:cxn ang="0">
                  <a:pos x="77" y="815"/>
                </a:cxn>
                <a:cxn ang="0">
                  <a:pos x="73" y="818"/>
                </a:cxn>
                <a:cxn ang="0">
                  <a:pos x="69" y="819"/>
                </a:cxn>
                <a:cxn ang="0">
                  <a:pos x="64" y="820"/>
                </a:cxn>
                <a:cxn ang="0">
                  <a:pos x="58" y="819"/>
                </a:cxn>
                <a:cxn ang="0">
                  <a:pos x="49" y="817"/>
                </a:cxn>
                <a:cxn ang="0">
                  <a:pos x="38" y="814"/>
                </a:cxn>
                <a:cxn ang="0">
                  <a:pos x="27" y="809"/>
                </a:cxn>
                <a:cxn ang="0">
                  <a:pos x="17" y="804"/>
                </a:cxn>
                <a:cxn ang="0">
                  <a:pos x="8" y="798"/>
                </a:cxn>
                <a:cxn ang="0">
                  <a:pos x="2" y="792"/>
                </a:cxn>
                <a:cxn ang="0">
                  <a:pos x="0" y="785"/>
                </a:cxn>
                <a:cxn ang="0">
                  <a:pos x="0" y="781"/>
                </a:cxn>
                <a:cxn ang="0">
                  <a:pos x="1" y="775"/>
                </a:cxn>
                <a:cxn ang="0">
                  <a:pos x="2" y="768"/>
                </a:cxn>
                <a:cxn ang="0">
                  <a:pos x="5" y="761"/>
                </a:cxn>
                <a:cxn ang="0">
                  <a:pos x="7" y="757"/>
                </a:cxn>
                <a:cxn ang="0">
                  <a:pos x="228" y="77"/>
                </a:cxn>
                <a:cxn ang="0">
                  <a:pos x="231" y="68"/>
                </a:cxn>
                <a:cxn ang="0">
                  <a:pos x="240" y="51"/>
                </a:cxn>
                <a:cxn ang="0">
                  <a:pos x="245" y="41"/>
                </a:cxn>
                <a:cxn ang="0">
                  <a:pos x="252" y="32"/>
                </a:cxn>
                <a:cxn ang="0">
                  <a:pos x="260" y="23"/>
                </a:cxn>
                <a:cxn ang="0">
                  <a:pos x="268" y="16"/>
                </a:cxn>
                <a:cxn ang="0">
                  <a:pos x="279" y="9"/>
                </a:cxn>
                <a:cxn ang="0">
                  <a:pos x="292" y="4"/>
                </a:cxn>
                <a:cxn ang="0">
                  <a:pos x="305" y="1"/>
                </a:cxn>
                <a:cxn ang="0">
                  <a:pos x="322" y="0"/>
                </a:cxn>
              </a:cxnLst>
              <a:rect l="0" t="0" r="r" b="b"/>
              <a:pathLst>
                <a:path w="423" h="820">
                  <a:moveTo>
                    <a:pt x="322" y="0"/>
                  </a:moveTo>
                  <a:lnTo>
                    <a:pt x="342" y="2"/>
                  </a:lnTo>
                  <a:lnTo>
                    <a:pt x="360" y="6"/>
                  </a:lnTo>
                  <a:lnTo>
                    <a:pt x="378" y="15"/>
                  </a:lnTo>
                  <a:lnTo>
                    <a:pt x="393" y="25"/>
                  </a:lnTo>
                  <a:lnTo>
                    <a:pt x="405" y="38"/>
                  </a:lnTo>
                  <a:lnTo>
                    <a:pt x="415" y="53"/>
                  </a:lnTo>
                  <a:lnTo>
                    <a:pt x="421" y="70"/>
                  </a:lnTo>
                  <a:lnTo>
                    <a:pt x="423" y="87"/>
                  </a:lnTo>
                  <a:lnTo>
                    <a:pt x="423" y="94"/>
                  </a:lnTo>
                  <a:lnTo>
                    <a:pt x="421" y="103"/>
                  </a:lnTo>
                  <a:lnTo>
                    <a:pt x="418" y="113"/>
                  </a:lnTo>
                  <a:lnTo>
                    <a:pt x="414" y="126"/>
                  </a:lnTo>
                  <a:lnTo>
                    <a:pt x="408" y="140"/>
                  </a:lnTo>
                  <a:lnTo>
                    <a:pt x="409" y="140"/>
                  </a:lnTo>
                  <a:lnTo>
                    <a:pt x="90" y="792"/>
                  </a:lnTo>
                  <a:lnTo>
                    <a:pt x="85" y="803"/>
                  </a:lnTo>
                  <a:lnTo>
                    <a:pt x="80" y="810"/>
                  </a:lnTo>
                  <a:lnTo>
                    <a:pt x="77" y="815"/>
                  </a:lnTo>
                  <a:lnTo>
                    <a:pt x="73" y="818"/>
                  </a:lnTo>
                  <a:lnTo>
                    <a:pt x="69" y="819"/>
                  </a:lnTo>
                  <a:lnTo>
                    <a:pt x="64" y="820"/>
                  </a:lnTo>
                  <a:lnTo>
                    <a:pt x="58" y="819"/>
                  </a:lnTo>
                  <a:lnTo>
                    <a:pt x="49" y="817"/>
                  </a:lnTo>
                  <a:lnTo>
                    <a:pt x="38" y="814"/>
                  </a:lnTo>
                  <a:lnTo>
                    <a:pt x="27" y="809"/>
                  </a:lnTo>
                  <a:lnTo>
                    <a:pt x="17" y="804"/>
                  </a:lnTo>
                  <a:lnTo>
                    <a:pt x="8" y="798"/>
                  </a:lnTo>
                  <a:lnTo>
                    <a:pt x="2" y="792"/>
                  </a:lnTo>
                  <a:lnTo>
                    <a:pt x="0" y="785"/>
                  </a:lnTo>
                  <a:lnTo>
                    <a:pt x="0" y="781"/>
                  </a:lnTo>
                  <a:lnTo>
                    <a:pt x="1" y="775"/>
                  </a:lnTo>
                  <a:lnTo>
                    <a:pt x="2" y="768"/>
                  </a:lnTo>
                  <a:lnTo>
                    <a:pt x="5" y="761"/>
                  </a:lnTo>
                  <a:lnTo>
                    <a:pt x="7" y="757"/>
                  </a:lnTo>
                  <a:lnTo>
                    <a:pt x="228" y="77"/>
                  </a:lnTo>
                  <a:lnTo>
                    <a:pt x="231" y="68"/>
                  </a:lnTo>
                  <a:lnTo>
                    <a:pt x="240" y="51"/>
                  </a:lnTo>
                  <a:lnTo>
                    <a:pt x="245" y="41"/>
                  </a:lnTo>
                  <a:lnTo>
                    <a:pt x="252" y="32"/>
                  </a:lnTo>
                  <a:lnTo>
                    <a:pt x="260" y="23"/>
                  </a:lnTo>
                  <a:lnTo>
                    <a:pt x="268" y="16"/>
                  </a:lnTo>
                  <a:lnTo>
                    <a:pt x="279" y="9"/>
                  </a:lnTo>
                  <a:lnTo>
                    <a:pt x="292" y="4"/>
                  </a:lnTo>
                  <a:lnTo>
                    <a:pt x="305" y="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4267200" y="4495800"/>
            <a:ext cx="457200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895600" y="6222118"/>
            <a:ext cx="3294309" cy="635882"/>
            <a:chOff x="5562600" y="6019800"/>
            <a:chExt cx="3294309" cy="635882"/>
          </a:xfrm>
        </p:grpSpPr>
        <p:sp>
          <p:nvSpPr>
            <p:cNvPr id="71" name="TextBox 70"/>
            <p:cNvSpPr txBox="1"/>
            <p:nvPr/>
          </p:nvSpPr>
          <p:spPr>
            <a:xfrm>
              <a:off x="5562600" y="60198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Flux:</a:t>
              </a:r>
              <a:endParaRPr lang="en-US" sz="3200" baseline="-25000" dirty="0">
                <a:solidFill>
                  <a:srgbClr val="FF0066"/>
                </a:solidFill>
              </a:endParaRPr>
            </a:p>
          </p:txBody>
        </p:sp>
        <p:grpSp>
          <p:nvGrpSpPr>
            <p:cNvPr id="72" name="Group 2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29400" y="6096000"/>
              <a:ext cx="2227509" cy="559682"/>
              <a:chOff x="4353" y="4077"/>
              <a:chExt cx="8935" cy="2245"/>
            </a:xfrm>
            <a:solidFill>
              <a:srgbClr val="FF0066"/>
            </a:solidFill>
          </p:grpSpPr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4353" y="4628"/>
                <a:ext cx="1134" cy="1524"/>
              </a:xfrm>
              <a:custGeom>
                <a:avLst/>
                <a:gdLst/>
                <a:ahLst/>
                <a:cxnLst>
                  <a:cxn ang="0">
                    <a:pos x="481" y="6"/>
                  </a:cxn>
                  <a:cxn ang="0">
                    <a:pos x="580" y="55"/>
                  </a:cxn>
                  <a:cxn ang="0">
                    <a:pos x="653" y="143"/>
                  </a:cxn>
                  <a:cxn ang="0">
                    <a:pos x="706" y="255"/>
                  </a:cxn>
                  <a:cxn ang="0">
                    <a:pos x="765" y="462"/>
                  </a:cxn>
                  <a:cxn ang="0">
                    <a:pos x="790" y="623"/>
                  </a:cxn>
                  <a:cxn ang="0">
                    <a:pos x="793" y="730"/>
                  </a:cxn>
                  <a:cxn ang="0">
                    <a:pos x="925" y="380"/>
                  </a:cxn>
                  <a:cxn ang="0">
                    <a:pos x="1077" y="39"/>
                  </a:cxn>
                  <a:cxn ang="0">
                    <a:pos x="1094" y="24"/>
                  </a:cxn>
                  <a:cxn ang="0">
                    <a:pos x="1120" y="27"/>
                  </a:cxn>
                  <a:cxn ang="0">
                    <a:pos x="1128" y="33"/>
                  </a:cxn>
                  <a:cxn ang="0">
                    <a:pos x="1134" y="45"/>
                  </a:cxn>
                  <a:cxn ang="0">
                    <a:pos x="1120" y="85"/>
                  </a:cxn>
                  <a:cxn ang="0">
                    <a:pos x="1094" y="137"/>
                  </a:cxn>
                  <a:cxn ang="0">
                    <a:pos x="1021" y="298"/>
                  </a:cxn>
                  <a:cxn ang="0">
                    <a:pos x="940" y="496"/>
                  </a:cxn>
                  <a:cxn ang="0">
                    <a:pos x="864" y="702"/>
                  </a:cxn>
                  <a:cxn ang="0">
                    <a:pos x="802" y="891"/>
                  </a:cxn>
                  <a:cxn ang="0">
                    <a:pos x="776" y="1034"/>
                  </a:cxn>
                  <a:cxn ang="0">
                    <a:pos x="751" y="1177"/>
                  </a:cxn>
                  <a:cxn ang="0">
                    <a:pos x="703" y="1384"/>
                  </a:cxn>
                  <a:cxn ang="0">
                    <a:pos x="672" y="1487"/>
                  </a:cxn>
                  <a:cxn ang="0">
                    <a:pos x="636" y="1524"/>
                  </a:cxn>
                  <a:cxn ang="0">
                    <a:pos x="619" y="1515"/>
                  </a:cxn>
                  <a:cxn ang="0">
                    <a:pos x="608" y="1481"/>
                  </a:cxn>
                  <a:cxn ang="0">
                    <a:pos x="616" y="1414"/>
                  </a:cxn>
                  <a:cxn ang="0">
                    <a:pos x="639" y="1305"/>
                  </a:cxn>
                  <a:cxn ang="0">
                    <a:pos x="670" y="1174"/>
                  </a:cxn>
                  <a:cxn ang="0">
                    <a:pos x="703" y="1043"/>
                  </a:cxn>
                  <a:cxn ang="0">
                    <a:pos x="726" y="961"/>
                  </a:cxn>
                  <a:cxn ang="0">
                    <a:pos x="740" y="906"/>
                  </a:cxn>
                  <a:cxn ang="0">
                    <a:pos x="748" y="818"/>
                  </a:cxn>
                  <a:cxn ang="0">
                    <a:pos x="745" y="663"/>
                  </a:cxn>
                  <a:cxn ang="0">
                    <a:pos x="726" y="502"/>
                  </a:cxn>
                  <a:cxn ang="0">
                    <a:pos x="695" y="392"/>
                  </a:cxn>
                  <a:cxn ang="0">
                    <a:pos x="641" y="295"/>
                  </a:cxn>
                  <a:cxn ang="0">
                    <a:pos x="566" y="216"/>
                  </a:cxn>
                  <a:cxn ang="0">
                    <a:pos x="461" y="173"/>
                  </a:cxn>
                  <a:cxn ang="0">
                    <a:pos x="386" y="167"/>
                  </a:cxn>
                  <a:cxn ang="0">
                    <a:pos x="338" y="173"/>
                  </a:cxn>
                  <a:cxn ang="0">
                    <a:pos x="270" y="192"/>
                  </a:cxn>
                  <a:cxn ang="0">
                    <a:pos x="191" y="237"/>
                  </a:cxn>
                  <a:cxn ang="0">
                    <a:pos x="116" y="316"/>
                  </a:cxn>
                  <a:cxn ang="0">
                    <a:pos x="56" y="438"/>
                  </a:cxn>
                  <a:cxn ang="0">
                    <a:pos x="45" y="447"/>
                  </a:cxn>
                  <a:cxn ang="0">
                    <a:pos x="14" y="444"/>
                  </a:cxn>
                  <a:cxn ang="0">
                    <a:pos x="0" y="423"/>
                  </a:cxn>
                  <a:cxn ang="0">
                    <a:pos x="14" y="359"/>
                  </a:cxn>
                  <a:cxn ang="0">
                    <a:pos x="59" y="265"/>
                  </a:cxn>
                  <a:cxn ang="0">
                    <a:pos x="130" y="158"/>
                  </a:cxn>
                  <a:cxn ang="0">
                    <a:pos x="228" y="67"/>
                  </a:cxn>
                  <a:cxn ang="0">
                    <a:pos x="352" y="9"/>
                  </a:cxn>
                </a:cxnLst>
                <a:rect l="0" t="0" r="r" b="b"/>
                <a:pathLst>
                  <a:path w="1134" h="1524">
                    <a:moveTo>
                      <a:pt x="422" y="0"/>
                    </a:moveTo>
                    <a:lnTo>
                      <a:pt x="481" y="6"/>
                    </a:lnTo>
                    <a:lnTo>
                      <a:pt x="535" y="24"/>
                    </a:lnTo>
                    <a:lnTo>
                      <a:pt x="580" y="55"/>
                    </a:lnTo>
                    <a:lnTo>
                      <a:pt x="619" y="94"/>
                    </a:lnTo>
                    <a:lnTo>
                      <a:pt x="653" y="143"/>
                    </a:lnTo>
                    <a:lnTo>
                      <a:pt x="684" y="198"/>
                    </a:lnTo>
                    <a:lnTo>
                      <a:pt x="706" y="255"/>
                    </a:lnTo>
                    <a:lnTo>
                      <a:pt x="743" y="365"/>
                    </a:lnTo>
                    <a:lnTo>
                      <a:pt x="765" y="462"/>
                    </a:lnTo>
                    <a:lnTo>
                      <a:pt x="782" y="550"/>
                    </a:lnTo>
                    <a:lnTo>
                      <a:pt x="790" y="623"/>
                    </a:lnTo>
                    <a:lnTo>
                      <a:pt x="793" y="684"/>
                    </a:lnTo>
                    <a:lnTo>
                      <a:pt x="793" y="730"/>
                    </a:lnTo>
                    <a:lnTo>
                      <a:pt x="858" y="553"/>
                    </a:lnTo>
                    <a:lnTo>
                      <a:pt x="925" y="380"/>
                    </a:lnTo>
                    <a:lnTo>
                      <a:pt x="999" y="207"/>
                    </a:lnTo>
                    <a:lnTo>
                      <a:pt x="1077" y="39"/>
                    </a:lnTo>
                    <a:lnTo>
                      <a:pt x="1089" y="27"/>
                    </a:lnTo>
                    <a:lnTo>
                      <a:pt x="1094" y="24"/>
                    </a:lnTo>
                    <a:lnTo>
                      <a:pt x="1114" y="24"/>
                    </a:lnTo>
                    <a:lnTo>
                      <a:pt x="1120" y="27"/>
                    </a:lnTo>
                    <a:lnTo>
                      <a:pt x="1125" y="27"/>
                    </a:lnTo>
                    <a:lnTo>
                      <a:pt x="1128" y="33"/>
                    </a:lnTo>
                    <a:lnTo>
                      <a:pt x="1134" y="36"/>
                    </a:lnTo>
                    <a:lnTo>
                      <a:pt x="1134" y="45"/>
                    </a:lnTo>
                    <a:lnTo>
                      <a:pt x="1131" y="61"/>
                    </a:lnTo>
                    <a:lnTo>
                      <a:pt x="1120" y="85"/>
                    </a:lnTo>
                    <a:lnTo>
                      <a:pt x="1105" y="112"/>
                    </a:lnTo>
                    <a:lnTo>
                      <a:pt x="1094" y="137"/>
                    </a:lnTo>
                    <a:lnTo>
                      <a:pt x="1060" y="213"/>
                    </a:lnTo>
                    <a:lnTo>
                      <a:pt x="1021" y="298"/>
                    </a:lnTo>
                    <a:lnTo>
                      <a:pt x="982" y="395"/>
                    </a:lnTo>
                    <a:lnTo>
                      <a:pt x="940" y="496"/>
                    </a:lnTo>
                    <a:lnTo>
                      <a:pt x="900" y="599"/>
                    </a:lnTo>
                    <a:lnTo>
                      <a:pt x="864" y="702"/>
                    </a:lnTo>
                    <a:lnTo>
                      <a:pt x="830" y="800"/>
                    </a:lnTo>
                    <a:lnTo>
                      <a:pt x="802" y="891"/>
                    </a:lnTo>
                    <a:lnTo>
                      <a:pt x="785" y="982"/>
                    </a:lnTo>
                    <a:lnTo>
                      <a:pt x="776" y="1034"/>
                    </a:lnTo>
                    <a:lnTo>
                      <a:pt x="765" y="1098"/>
                    </a:lnTo>
                    <a:lnTo>
                      <a:pt x="751" y="1177"/>
                    </a:lnTo>
                    <a:lnTo>
                      <a:pt x="731" y="1274"/>
                    </a:lnTo>
                    <a:lnTo>
                      <a:pt x="703" y="1384"/>
                    </a:lnTo>
                    <a:lnTo>
                      <a:pt x="686" y="1442"/>
                    </a:lnTo>
                    <a:lnTo>
                      <a:pt x="672" y="1487"/>
                    </a:lnTo>
                    <a:lnTo>
                      <a:pt x="655" y="1515"/>
                    </a:lnTo>
                    <a:lnTo>
                      <a:pt x="636" y="1524"/>
                    </a:lnTo>
                    <a:lnTo>
                      <a:pt x="627" y="1521"/>
                    </a:lnTo>
                    <a:lnTo>
                      <a:pt x="619" y="1515"/>
                    </a:lnTo>
                    <a:lnTo>
                      <a:pt x="608" y="1496"/>
                    </a:lnTo>
                    <a:lnTo>
                      <a:pt x="608" y="1481"/>
                    </a:lnTo>
                    <a:lnTo>
                      <a:pt x="610" y="1454"/>
                    </a:lnTo>
                    <a:lnTo>
                      <a:pt x="616" y="1414"/>
                    </a:lnTo>
                    <a:lnTo>
                      <a:pt x="627" y="1366"/>
                    </a:lnTo>
                    <a:lnTo>
                      <a:pt x="639" y="1305"/>
                    </a:lnTo>
                    <a:lnTo>
                      <a:pt x="653" y="1241"/>
                    </a:lnTo>
                    <a:lnTo>
                      <a:pt x="670" y="1174"/>
                    </a:lnTo>
                    <a:lnTo>
                      <a:pt x="686" y="1110"/>
                    </a:lnTo>
                    <a:lnTo>
                      <a:pt x="703" y="1043"/>
                    </a:lnTo>
                    <a:lnTo>
                      <a:pt x="720" y="985"/>
                    </a:lnTo>
                    <a:lnTo>
                      <a:pt x="726" y="961"/>
                    </a:lnTo>
                    <a:lnTo>
                      <a:pt x="734" y="937"/>
                    </a:lnTo>
                    <a:lnTo>
                      <a:pt x="740" y="906"/>
                    </a:lnTo>
                    <a:lnTo>
                      <a:pt x="745" y="867"/>
                    </a:lnTo>
                    <a:lnTo>
                      <a:pt x="748" y="818"/>
                    </a:lnTo>
                    <a:lnTo>
                      <a:pt x="748" y="712"/>
                    </a:lnTo>
                    <a:lnTo>
                      <a:pt x="745" y="663"/>
                    </a:lnTo>
                    <a:lnTo>
                      <a:pt x="743" y="611"/>
                    </a:lnTo>
                    <a:lnTo>
                      <a:pt x="726" y="502"/>
                    </a:lnTo>
                    <a:lnTo>
                      <a:pt x="712" y="447"/>
                    </a:lnTo>
                    <a:lnTo>
                      <a:pt x="695" y="392"/>
                    </a:lnTo>
                    <a:lnTo>
                      <a:pt x="670" y="341"/>
                    </a:lnTo>
                    <a:lnTo>
                      <a:pt x="641" y="295"/>
                    </a:lnTo>
                    <a:lnTo>
                      <a:pt x="608" y="252"/>
                    </a:lnTo>
                    <a:lnTo>
                      <a:pt x="566" y="216"/>
                    </a:lnTo>
                    <a:lnTo>
                      <a:pt x="518" y="192"/>
                    </a:lnTo>
                    <a:lnTo>
                      <a:pt x="461" y="173"/>
                    </a:lnTo>
                    <a:lnTo>
                      <a:pt x="397" y="167"/>
                    </a:lnTo>
                    <a:lnTo>
                      <a:pt x="386" y="167"/>
                    </a:lnTo>
                    <a:lnTo>
                      <a:pt x="366" y="170"/>
                    </a:lnTo>
                    <a:lnTo>
                      <a:pt x="338" y="173"/>
                    </a:lnTo>
                    <a:lnTo>
                      <a:pt x="307" y="179"/>
                    </a:lnTo>
                    <a:lnTo>
                      <a:pt x="270" y="192"/>
                    </a:lnTo>
                    <a:lnTo>
                      <a:pt x="231" y="210"/>
                    </a:lnTo>
                    <a:lnTo>
                      <a:pt x="191" y="237"/>
                    </a:lnTo>
                    <a:lnTo>
                      <a:pt x="152" y="271"/>
                    </a:lnTo>
                    <a:lnTo>
                      <a:pt x="116" y="316"/>
                    </a:lnTo>
                    <a:lnTo>
                      <a:pt x="82" y="371"/>
                    </a:lnTo>
                    <a:lnTo>
                      <a:pt x="56" y="438"/>
                    </a:lnTo>
                    <a:lnTo>
                      <a:pt x="51" y="435"/>
                    </a:lnTo>
                    <a:lnTo>
                      <a:pt x="45" y="447"/>
                    </a:lnTo>
                    <a:lnTo>
                      <a:pt x="28" y="447"/>
                    </a:lnTo>
                    <a:lnTo>
                      <a:pt x="14" y="444"/>
                    </a:lnTo>
                    <a:lnTo>
                      <a:pt x="3" y="438"/>
                    </a:lnTo>
                    <a:lnTo>
                      <a:pt x="0" y="423"/>
                    </a:lnTo>
                    <a:lnTo>
                      <a:pt x="3" y="398"/>
                    </a:lnTo>
                    <a:lnTo>
                      <a:pt x="14" y="359"/>
                    </a:lnTo>
                    <a:lnTo>
                      <a:pt x="34" y="316"/>
                    </a:lnTo>
                    <a:lnTo>
                      <a:pt x="59" y="265"/>
                    </a:lnTo>
                    <a:lnTo>
                      <a:pt x="90" y="213"/>
                    </a:lnTo>
                    <a:lnTo>
                      <a:pt x="130" y="158"/>
                    </a:lnTo>
                    <a:lnTo>
                      <a:pt x="177" y="109"/>
                    </a:lnTo>
                    <a:lnTo>
                      <a:pt x="228" y="67"/>
                    </a:lnTo>
                    <a:lnTo>
                      <a:pt x="287" y="30"/>
                    </a:lnTo>
                    <a:lnTo>
                      <a:pt x="352" y="9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5506" y="4902"/>
                <a:ext cx="464" cy="1101"/>
              </a:xfrm>
              <a:custGeom>
                <a:avLst/>
                <a:gdLst/>
                <a:ahLst/>
                <a:cxnLst>
                  <a:cxn ang="0">
                    <a:pos x="267" y="368"/>
                  </a:cxn>
                  <a:cxn ang="0">
                    <a:pos x="335" y="419"/>
                  </a:cxn>
                  <a:cxn ang="0">
                    <a:pos x="363" y="501"/>
                  </a:cxn>
                  <a:cxn ang="0">
                    <a:pos x="357" y="553"/>
                  </a:cxn>
                  <a:cxn ang="0">
                    <a:pos x="332" y="632"/>
                  </a:cxn>
                  <a:cxn ang="0">
                    <a:pos x="293" y="739"/>
                  </a:cxn>
                  <a:cxn ang="0">
                    <a:pos x="234" y="891"/>
                  </a:cxn>
                  <a:cxn ang="0">
                    <a:pos x="211" y="997"/>
                  </a:cxn>
                  <a:cxn ang="0">
                    <a:pos x="217" y="1040"/>
                  </a:cxn>
                  <a:cxn ang="0">
                    <a:pos x="248" y="1055"/>
                  </a:cxn>
                  <a:cxn ang="0">
                    <a:pos x="321" y="1022"/>
                  </a:cxn>
                  <a:cxn ang="0">
                    <a:pos x="386" y="924"/>
                  </a:cxn>
                  <a:cxn ang="0">
                    <a:pos x="414" y="848"/>
                  </a:cxn>
                  <a:cxn ang="0">
                    <a:pos x="419" y="839"/>
                  </a:cxn>
                  <a:cxn ang="0">
                    <a:pos x="433" y="830"/>
                  </a:cxn>
                  <a:cxn ang="0">
                    <a:pos x="453" y="833"/>
                  </a:cxn>
                  <a:cxn ang="0">
                    <a:pos x="464" y="842"/>
                  </a:cxn>
                  <a:cxn ang="0">
                    <a:pos x="462" y="866"/>
                  </a:cxn>
                  <a:cxn ang="0">
                    <a:pos x="442" y="927"/>
                  </a:cxn>
                  <a:cxn ang="0">
                    <a:pos x="400" y="1003"/>
                  </a:cxn>
                  <a:cxn ang="0">
                    <a:pos x="335" y="1073"/>
                  </a:cxn>
                  <a:cxn ang="0">
                    <a:pos x="245" y="1101"/>
                  </a:cxn>
                  <a:cxn ang="0">
                    <a:pos x="158" y="1073"/>
                  </a:cxn>
                  <a:cxn ang="0">
                    <a:pos x="107" y="1003"/>
                  </a:cxn>
                  <a:cxn ang="0">
                    <a:pos x="104" y="924"/>
                  </a:cxn>
                  <a:cxn ang="0">
                    <a:pos x="208" y="629"/>
                  </a:cxn>
                  <a:cxn ang="0">
                    <a:pos x="239" y="550"/>
                  </a:cxn>
                  <a:cxn ang="0">
                    <a:pos x="253" y="501"/>
                  </a:cxn>
                  <a:cxn ang="0">
                    <a:pos x="256" y="465"/>
                  </a:cxn>
                  <a:cxn ang="0">
                    <a:pos x="245" y="419"/>
                  </a:cxn>
                  <a:cxn ang="0">
                    <a:pos x="220" y="407"/>
                  </a:cxn>
                  <a:cxn ang="0">
                    <a:pos x="161" y="428"/>
                  </a:cxn>
                  <a:cxn ang="0">
                    <a:pos x="104" y="492"/>
                  </a:cxn>
                  <a:cxn ang="0">
                    <a:pos x="57" y="608"/>
                  </a:cxn>
                  <a:cxn ang="0">
                    <a:pos x="51" y="623"/>
                  </a:cxn>
                  <a:cxn ang="0">
                    <a:pos x="40" y="632"/>
                  </a:cxn>
                  <a:cxn ang="0">
                    <a:pos x="14" y="629"/>
                  </a:cxn>
                  <a:cxn ang="0">
                    <a:pos x="0" y="620"/>
                  </a:cxn>
                  <a:cxn ang="0">
                    <a:pos x="3" y="596"/>
                  </a:cxn>
                  <a:cxn ang="0">
                    <a:pos x="23" y="535"/>
                  </a:cxn>
                  <a:cxn ang="0">
                    <a:pos x="68" y="456"/>
                  </a:cxn>
                  <a:cxn ang="0">
                    <a:pos x="132" y="389"/>
                  </a:cxn>
                  <a:cxn ang="0">
                    <a:pos x="222" y="362"/>
                  </a:cxn>
                  <a:cxn ang="0">
                    <a:pos x="383" y="3"/>
                  </a:cxn>
                  <a:cxn ang="0">
                    <a:pos x="414" y="30"/>
                  </a:cxn>
                  <a:cxn ang="0">
                    <a:pos x="422" y="60"/>
                  </a:cxn>
                  <a:cxn ang="0">
                    <a:pos x="417" y="97"/>
                  </a:cxn>
                  <a:cxn ang="0">
                    <a:pos x="369" y="146"/>
                  </a:cxn>
                  <a:cxn ang="0">
                    <a:pos x="310" y="149"/>
                  </a:cxn>
                  <a:cxn ang="0">
                    <a:pos x="279" y="112"/>
                  </a:cxn>
                  <a:cxn ang="0">
                    <a:pos x="284" y="54"/>
                  </a:cxn>
                  <a:cxn ang="0">
                    <a:pos x="329" y="6"/>
                  </a:cxn>
                </a:cxnLst>
                <a:rect l="0" t="0" r="r" b="b"/>
                <a:pathLst>
                  <a:path w="464" h="1101">
                    <a:moveTo>
                      <a:pt x="222" y="362"/>
                    </a:moveTo>
                    <a:lnTo>
                      <a:pt x="267" y="368"/>
                    </a:lnTo>
                    <a:lnTo>
                      <a:pt x="307" y="389"/>
                    </a:lnTo>
                    <a:lnTo>
                      <a:pt x="335" y="419"/>
                    </a:lnTo>
                    <a:lnTo>
                      <a:pt x="355" y="459"/>
                    </a:lnTo>
                    <a:lnTo>
                      <a:pt x="363" y="501"/>
                    </a:lnTo>
                    <a:lnTo>
                      <a:pt x="360" y="529"/>
                    </a:lnTo>
                    <a:lnTo>
                      <a:pt x="357" y="553"/>
                    </a:lnTo>
                    <a:lnTo>
                      <a:pt x="352" y="568"/>
                    </a:lnTo>
                    <a:lnTo>
                      <a:pt x="332" y="632"/>
                    </a:lnTo>
                    <a:lnTo>
                      <a:pt x="304" y="705"/>
                    </a:lnTo>
                    <a:lnTo>
                      <a:pt x="293" y="739"/>
                    </a:lnTo>
                    <a:lnTo>
                      <a:pt x="284" y="760"/>
                    </a:lnTo>
                    <a:lnTo>
                      <a:pt x="234" y="891"/>
                    </a:lnTo>
                    <a:lnTo>
                      <a:pt x="217" y="946"/>
                    </a:lnTo>
                    <a:lnTo>
                      <a:pt x="211" y="997"/>
                    </a:lnTo>
                    <a:lnTo>
                      <a:pt x="211" y="1022"/>
                    </a:lnTo>
                    <a:lnTo>
                      <a:pt x="217" y="1040"/>
                    </a:lnTo>
                    <a:lnTo>
                      <a:pt x="228" y="1052"/>
                    </a:lnTo>
                    <a:lnTo>
                      <a:pt x="248" y="1055"/>
                    </a:lnTo>
                    <a:lnTo>
                      <a:pt x="284" y="1046"/>
                    </a:lnTo>
                    <a:lnTo>
                      <a:pt x="321" y="1022"/>
                    </a:lnTo>
                    <a:lnTo>
                      <a:pt x="357" y="982"/>
                    </a:lnTo>
                    <a:lnTo>
                      <a:pt x="386" y="924"/>
                    </a:lnTo>
                    <a:lnTo>
                      <a:pt x="411" y="854"/>
                    </a:lnTo>
                    <a:lnTo>
                      <a:pt x="414" y="848"/>
                    </a:lnTo>
                    <a:lnTo>
                      <a:pt x="417" y="845"/>
                    </a:lnTo>
                    <a:lnTo>
                      <a:pt x="419" y="839"/>
                    </a:lnTo>
                    <a:lnTo>
                      <a:pt x="422" y="836"/>
                    </a:lnTo>
                    <a:lnTo>
                      <a:pt x="433" y="830"/>
                    </a:lnTo>
                    <a:lnTo>
                      <a:pt x="447" y="830"/>
                    </a:lnTo>
                    <a:lnTo>
                      <a:pt x="453" y="833"/>
                    </a:lnTo>
                    <a:lnTo>
                      <a:pt x="456" y="833"/>
                    </a:lnTo>
                    <a:lnTo>
                      <a:pt x="464" y="842"/>
                    </a:lnTo>
                    <a:lnTo>
                      <a:pt x="464" y="851"/>
                    </a:lnTo>
                    <a:lnTo>
                      <a:pt x="462" y="866"/>
                    </a:lnTo>
                    <a:lnTo>
                      <a:pt x="453" y="894"/>
                    </a:lnTo>
                    <a:lnTo>
                      <a:pt x="442" y="927"/>
                    </a:lnTo>
                    <a:lnTo>
                      <a:pt x="422" y="964"/>
                    </a:lnTo>
                    <a:lnTo>
                      <a:pt x="400" y="1003"/>
                    </a:lnTo>
                    <a:lnTo>
                      <a:pt x="369" y="1043"/>
                    </a:lnTo>
                    <a:lnTo>
                      <a:pt x="335" y="1073"/>
                    </a:lnTo>
                    <a:lnTo>
                      <a:pt x="293" y="1092"/>
                    </a:lnTo>
                    <a:lnTo>
                      <a:pt x="245" y="1101"/>
                    </a:lnTo>
                    <a:lnTo>
                      <a:pt x="197" y="1095"/>
                    </a:lnTo>
                    <a:lnTo>
                      <a:pt x="158" y="1073"/>
                    </a:lnTo>
                    <a:lnTo>
                      <a:pt x="127" y="1043"/>
                    </a:lnTo>
                    <a:lnTo>
                      <a:pt x="107" y="1003"/>
                    </a:lnTo>
                    <a:lnTo>
                      <a:pt x="99" y="961"/>
                    </a:lnTo>
                    <a:lnTo>
                      <a:pt x="104" y="924"/>
                    </a:lnTo>
                    <a:lnTo>
                      <a:pt x="113" y="891"/>
                    </a:lnTo>
                    <a:lnTo>
                      <a:pt x="208" y="629"/>
                    </a:lnTo>
                    <a:lnTo>
                      <a:pt x="225" y="584"/>
                    </a:lnTo>
                    <a:lnTo>
                      <a:pt x="239" y="550"/>
                    </a:lnTo>
                    <a:lnTo>
                      <a:pt x="248" y="523"/>
                    </a:lnTo>
                    <a:lnTo>
                      <a:pt x="253" y="501"/>
                    </a:lnTo>
                    <a:lnTo>
                      <a:pt x="256" y="483"/>
                    </a:lnTo>
                    <a:lnTo>
                      <a:pt x="256" y="465"/>
                    </a:lnTo>
                    <a:lnTo>
                      <a:pt x="253" y="438"/>
                    </a:lnTo>
                    <a:lnTo>
                      <a:pt x="245" y="419"/>
                    </a:lnTo>
                    <a:lnTo>
                      <a:pt x="234" y="410"/>
                    </a:lnTo>
                    <a:lnTo>
                      <a:pt x="220" y="407"/>
                    </a:lnTo>
                    <a:lnTo>
                      <a:pt x="189" y="413"/>
                    </a:lnTo>
                    <a:lnTo>
                      <a:pt x="161" y="428"/>
                    </a:lnTo>
                    <a:lnTo>
                      <a:pt x="130" y="453"/>
                    </a:lnTo>
                    <a:lnTo>
                      <a:pt x="104" y="492"/>
                    </a:lnTo>
                    <a:lnTo>
                      <a:pt x="79" y="544"/>
                    </a:lnTo>
                    <a:lnTo>
                      <a:pt x="57" y="608"/>
                    </a:lnTo>
                    <a:lnTo>
                      <a:pt x="54" y="617"/>
                    </a:lnTo>
                    <a:lnTo>
                      <a:pt x="51" y="623"/>
                    </a:lnTo>
                    <a:lnTo>
                      <a:pt x="45" y="629"/>
                    </a:lnTo>
                    <a:lnTo>
                      <a:pt x="40" y="632"/>
                    </a:lnTo>
                    <a:lnTo>
                      <a:pt x="20" y="632"/>
                    </a:lnTo>
                    <a:lnTo>
                      <a:pt x="14" y="629"/>
                    </a:lnTo>
                    <a:lnTo>
                      <a:pt x="9" y="629"/>
                    </a:lnTo>
                    <a:lnTo>
                      <a:pt x="0" y="620"/>
                    </a:lnTo>
                    <a:lnTo>
                      <a:pt x="0" y="611"/>
                    </a:lnTo>
                    <a:lnTo>
                      <a:pt x="3" y="596"/>
                    </a:lnTo>
                    <a:lnTo>
                      <a:pt x="12" y="568"/>
                    </a:lnTo>
                    <a:lnTo>
                      <a:pt x="23" y="535"/>
                    </a:lnTo>
                    <a:lnTo>
                      <a:pt x="42" y="495"/>
                    </a:lnTo>
                    <a:lnTo>
                      <a:pt x="68" y="456"/>
                    </a:lnTo>
                    <a:lnTo>
                      <a:pt x="99" y="419"/>
                    </a:lnTo>
                    <a:lnTo>
                      <a:pt x="132" y="389"/>
                    </a:lnTo>
                    <a:lnTo>
                      <a:pt x="175" y="371"/>
                    </a:lnTo>
                    <a:lnTo>
                      <a:pt x="222" y="362"/>
                    </a:lnTo>
                    <a:close/>
                    <a:moveTo>
                      <a:pt x="360" y="0"/>
                    </a:moveTo>
                    <a:lnTo>
                      <a:pt x="383" y="3"/>
                    </a:lnTo>
                    <a:lnTo>
                      <a:pt x="402" y="15"/>
                    </a:lnTo>
                    <a:lnTo>
                      <a:pt x="414" y="30"/>
                    </a:lnTo>
                    <a:lnTo>
                      <a:pt x="419" y="45"/>
                    </a:lnTo>
                    <a:lnTo>
                      <a:pt x="422" y="60"/>
                    </a:lnTo>
                    <a:lnTo>
                      <a:pt x="422" y="64"/>
                    </a:lnTo>
                    <a:lnTo>
                      <a:pt x="417" y="97"/>
                    </a:lnTo>
                    <a:lnTo>
                      <a:pt x="397" y="124"/>
                    </a:lnTo>
                    <a:lnTo>
                      <a:pt x="369" y="146"/>
                    </a:lnTo>
                    <a:lnTo>
                      <a:pt x="338" y="155"/>
                    </a:lnTo>
                    <a:lnTo>
                      <a:pt x="310" y="149"/>
                    </a:lnTo>
                    <a:lnTo>
                      <a:pt x="290" y="133"/>
                    </a:lnTo>
                    <a:lnTo>
                      <a:pt x="279" y="112"/>
                    </a:lnTo>
                    <a:lnTo>
                      <a:pt x="276" y="88"/>
                    </a:lnTo>
                    <a:lnTo>
                      <a:pt x="284" y="54"/>
                    </a:lnTo>
                    <a:lnTo>
                      <a:pt x="304" y="24"/>
                    </a:lnTo>
                    <a:lnTo>
                      <a:pt x="329" y="6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6032" y="4902"/>
                <a:ext cx="667" cy="1420"/>
              </a:xfrm>
              <a:custGeom>
                <a:avLst/>
                <a:gdLst/>
                <a:ahLst/>
                <a:cxnLst>
                  <a:cxn ang="0">
                    <a:pos x="492" y="371"/>
                  </a:cxn>
                  <a:cxn ang="0">
                    <a:pos x="563" y="407"/>
                  </a:cxn>
                  <a:cxn ang="0">
                    <a:pos x="605" y="474"/>
                  </a:cxn>
                  <a:cxn ang="0">
                    <a:pos x="608" y="547"/>
                  </a:cxn>
                  <a:cxn ang="0">
                    <a:pos x="467" y="1162"/>
                  </a:cxn>
                  <a:cxn ang="0">
                    <a:pos x="419" y="1274"/>
                  </a:cxn>
                  <a:cxn ang="0">
                    <a:pos x="346" y="1353"/>
                  </a:cxn>
                  <a:cxn ang="0">
                    <a:pos x="262" y="1399"/>
                  </a:cxn>
                  <a:cxn ang="0">
                    <a:pos x="186" y="1417"/>
                  </a:cxn>
                  <a:cxn ang="0">
                    <a:pos x="101" y="1414"/>
                  </a:cxn>
                  <a:cxn ang="0">
                    <a:pos x="28" y="1381"/>
                  </a:cxn>
                  <a:cxn ang="0">
                    <a:pos x="0" y="1314"/>
                  </a:cxn>
                  <a:cxn ang="0">
                    <a:pos x="26" y="1247"/>
                  </a:cxn>
                  <a:cxn ang="0">
                    <a:pos x="87" y="1219"/>
                  </a:cxn>
                  <a:cxn ang="0">
                    <a:pos x="127" y="1235"/>
                  </a:cxn>
                  <a:cxn ang="0">
                    <a:pos x="144" y="1280"/>
                  </a:cxn>
                  <a:cxn ang="0">
                    <a:pos x="132" y="1320"/>
                  </a:cxn>
                  <a:cxn ang="0">
                    <a:pos x="93" y="1359"/>
                  </a:cxn>
                  <a:cxn ang="0">
                    <a:pos x="146" y="1371"/>
                  </a:cxn>
                  <a:cxn ang="0">
                    <a:pos x="234" y="1344"/>
                  </a:cxn>
                  <a:cxn ang="0">
                    <a:pos x="304" y="1268"/>
                  </a:cxn>
                  <a:cxn ang="0">
                    <a:pos x="343" y="1165"/>
                  </a:cxn>
                  <a:cxn ang="0">
                    <a:pos x="492" y="514"/>
                  </a:cxn>
                  <a:cxn ang="0">
                    <a:pos x="492" y="453"/>
                  </a:cxn>
                  <a:cxn ang="0">
                    <a:pos x="467" y="413"/>
                  </a:cxn>
                  <a:cxn ang="0">
                    <a:pos x="400" y="416"/>
                  </a:cxn>
                  <a:cxn ang="0">
                    <a:pos x="321" y="471"/>
                  </a:cxn>
                  <a:cxn ang="0">
                    <a:pos x="262" y="556"/>
                  </a:cxn>
                  <a:cxn ang="0">
                    <a:pos x="231" y="626"/>
                  </a:cxn>
                  <a:cxn ang="0">
                    <a:pos x="222" y="632"/>
                  </a:cxn>
                  <a:cxn ang="0">
                    <a:pos x="200" y="635"/>
                  </a:cxn>
                  <a:cxn ang="0">
                    <a:pos x="189" y="632"/>
                  </a:cxn>
                  <a:cxn ang="0">
                    <a:pos x="180" y="614"/>
                  </a:cxn>
                  <a:cxn ang="0">
                    <a:pos x="194" y="571"/>
                  </a:cxn>
                  <a:cxn ang="0">
                    <a:pos x="236" y="501"/>
                  </a:cxn>
                  <a:cxn ang="0">
                    <a:pos x="304" y="422"/>
                  </a:cxn>
                  <a:cxn ang="0">
                    <a:pos x="394" y="374"/>
                  </a:cxn>
                  <a:cxn ang="0">
                    <a:pos x="605" y="0"/>
                  </a:cxn>
                  <a:cxn ang="0">
                    <a:pos x="653" y="18"/>
                  </a:cxn>
                  <a:cxn ang="0">
                    <a:pos x="667" y="60"/>
                  </a:cxn>
                  <a:cxn ang="0">
                    <a:pos x="658" y="97"/>
                  </a:cxn>
                  <a:cxn ang="0">
                    <a:pos x="613" y="149"/>
                  </a:cxn>
                  <a:cxn ang="0">
                    <a:pos x="560" y="152"/>
                  </a:cxn>
                  <a:cxn ang="0">
                    <a:pos x="529" y="124"/>
                  </a:cxn>
                  <a:cxn ang="0">
                    <a:pos x="520" y="88"/>
                  </a:cxn>
                  <a:cxn ang="0">
                    <a:pos x="546" y="27"/>
                  </a:cxn>
                  <a:cxn ang="0">
                    <a:pos x="605" y="0"/>
                  </a:cxn>
                </a:cxnLst>
                <a:rect l="0" t="0" r="r" b="b"/>
                <a:pathLst>
                  <a:path w="667" h="1420">
                    <a:moveTo>
                      <a:pt x="447" y="365"/>
                    </a:moveTo>
                    <a:lnTo>
                      <a:pt x="492" y="371"/>
                    </a:lnTo>
                    <a:lnTo>
                      <a:pt x="532" y="383"/>
                    </a:lnTo>
                    <a:lnTo>
                      <a:pt x="563" y="407"/>
                    </a:lnTo>
                    <a:lnTo>
                      <a:pt x="588" y="438"/>
                    </a:lnTo>
                    <a:lnTo>
                      <a:pt x="605" y="474"/>
                    </a:lnTo>
                    <a:lnTo>
                      <a:pt x="610" y="517"/>
                    </a:lnTo>
                    <a:lnTo>
                      <a:pt x="608" y="547"/>
                    </a:lnTo>
                    <a:lnTo>
                      <a:pt x="605" y="574"/>
                    </a:lnTo>
                    <a:lnTo>
                      <a:pt x="467" y="1162"/>
                    </a:lnTo>
                    <a:lnTo>
                      <a:pt x="447" y="1222"/>
                    </a:lnTo>
                    <a:lnTo>
                      <a:pt x="419" y="1274"/>
                    </a:lnTo>
                    <a:lnTo>
                      <a:pt x="385" y="1317"/>
                    </a:lnTo>
                    <a:lnTo>
                      <a:pt x="346" y="1353"/>
                    </a:lnTo>
                    <a:lnTo>
                      <a:pt x="304" y="1378"/>
                    </a:lnTo>
                    <a:lnTo>
                      <a:pt x="262" y="1399"/>
                    </a:lnTo>
                    <a:lnTo>
                      <a:pt x="222" y="1411"/>
                    </a:lnTo>
                    <a:lnTo>
                      <a:pt x="186" y="1417"/>
                    </a:lnTo>
                    <a:lnTo>
                      <a:pt x="152" y="1420"/>
                    </a:lnTo>
                    <a:lnTo>
                      <a:pt x="101" y="1414"/>
                    </a:lnTo>
                    <a:lnTo>
                      <a:pt x="59" y="1402"/>
                    </a:lnTo>
                    <a:lnTo>
                      <a:pt x="28" y="1381"/>
                    </a:lnTo>
                    <a:lnTo>
                      <a:pt x="9" y="1350"/>
                    </a:lnTo>
                    <a:lnTo>
                      <a:pt x="0" y="1314"/>
                    </a:lnTo>
                    <a:lnTo>
                      <a:pt x="6" y="1277"/>
                    </a:lnTo>
                    <a:lnTo>
                      <a:pt x="26" y="1247"/>
                    </a:lnTo>
                    <a:lnTo>
                      <a:pt x="54" y="1225"/>
                    </a:lnTo>
                    <a:lnTo>
                      <a:pt x="87" y="1219"/>
                    </a:lnTo>
                    <a:lnTo>
                      <a:pt x="107" y="1222"/>
                    </a:lnTo>
                    <a:lnTo>
                      <a:pt x="127" y="1235"/>
                    </a:lnTo>
                    <a:lnTo>
                      <a:pt x="138" y="1253"/>
                    </a:lnTo>
                    <a:lnTo>
                      <a:pt x="144" y="1280"/>
                    </a:lnTo>
                    <a:lnTo>
                      <a:pt x="141" y="1298"/>
                    </a:lnTo>
                    <a:lnTo>
                      <a:pt x="132" y="1320"/>
                    </a:lnTo>
                    <a:lnTo>
                      <a:pt x="118" y="1341"/>
                    </a:lnTo>
                    <a:lnTo>
                      <a:pt x="93" y="1359"/>
                    </a:lnTo>
                    <a:lnTo>
                      <a:pt x="118" y="1368"/>
                    </a:lnTo>
                    <a:lnTo>
                      <a:pt x="146" y="1371"/>
                    </a:lnTo>
                    <a:lnTo>
                      <a:pt x="191" y="1365"/>
                    </a:lnTo>
                    <a:lnTo>
                      <a:pt x="234" y="1344"/>
                    </a:lnTo>
                    <a:lnTo>
                      <a:pt x="270" y="1311"/>
                    </a:lnTo>
                    <a:lnTo>
                      <a:pt x="304" y="1268"/>
                    </a:lnTo>
                    <a:lnTo>
                      <a:pt x="326" y="1219"/>
                    </a:lnTo>
                    <a:lnTo>
                      <a:pt x="343" y="1165"/>
                    </a:lnTo>
                    <a:lnTo>
                      <a:pt x="492" y="538"/>
                    </a:lnTo>
                    <a:lnTo>
                      <a:pt x="492" y="514"/>
                    </a:lnTo>
                    <a:lnTo>
                      <a:pt x="495" y="486"/>
                    </a:lnTo>
                    <a:lnTo>
                      <a:pt x="492" y="453"/>
                    </a:lnTo>
                    <a:lnTo>
                      <a:pt x="484" y="428"/>
                    </a:lnTo>
                    <a:lnTo>
                      <a:pt x="467" y="413"/>
                    </a:lnTo>
                    <a:lnTo>
                      <a:pt x="445" y="407"/>
                    </a:lnTo>
                    <a:lnTo>
                      <a:pt x="400" y="416"/>
                    </a:lnTo>
                    <a:lnTo>
                      <a:pt x="360" y="438"/>
                    </a:lnTo>
                    <a:lnTo>
                      <a:pt x="321" y="471"/>
                    </a:lnTo>
                    <a:lnTo>
                      <a:pt x="290" y="511"/>
                    </a:lnTo>
                    <a:lnTo>
                      <a:pt x="262" y="556"/>
                    </a:lnTo>
                    <a:lnTo>
                      <a:pt x="234" y="617"/>
                    </a:lnTo>
                    <a:lnTo>
                      <a:pt x="231" y="626"/>
                    </a:lnTo>
                    <a:lnTo>
                      <a:pt x="225" y="629"/>
                    </a:lnTo>
                    <a:lnTo>
                      <a:pt x="222" y="632"/>
                    </a:lnTo>
                    <a:lnTo>
                      <a:pt x="217" y="635"/>
                    </a:lnTo>
                    <a:lnTo>
                      <a:pt x="200" y="635"/>
                    </a:lnTo>
                    <a:lnTo>
                      <a:pt x="194" y="632"/>
                    </a:lnTo>
                    <a:lnTo>
                      <a:pt x="189" y="632"/>
                    </a:lnTo>
                    <a:lnTo>
                      <a:pt x="180" y="623"/>
                    </a:lnTo>
                    <a:lnTo>
                      <a:pt x="180" y="614"/>
                    </a:lnTo>
                    <a:lnTo>
                      <a:pt x="183" y="599"/>
                    </a:lnTo>
                    <a:lnTo>
                      <a:pt x="194" y="571"/>
                    </a:lnTo>
                    <a:lnTo>
                      <a:pt x="211" y="538"/>
                    </a:lnTo>
                    <a:lnTo>
                      <a:pt x="236" y="501"/>
                    </a:lnTo>
                    <a:lnTo>
                      <a:pt x="267" y="462"/>
                    </a:lnTo>
                    <a:lnTo>
                      <a:pt x="304" y="422"/>
                    </a:lnTo>
                    <a:lnTo>
                      <a:pt x="346" y="392"/>
                    </a:lnTo>
                    <a:lnTo>
                      <a:pt x="394" y="374"/>
                    </a:lnTo>
                    <a:lnTo>
                      <a:pt x="447" y="365"/>
                    </a:lnTo>
                    <a:close/>
                    <a:moveTo>
                      <a:pt x="605" y="0"/>
                    </a:moveTo>
                    <a:lnTo>
                      <a:pt x="633" y="6"/>
                    </a:lnTo>
                    <a:lnTo>
                      <a:pt x="653" y="18"/>
                    </a:lnTo>
                    <a:lnTo>
                      <a:pt x="664" y="39"/>
                    </a:lnTo>
                    <a:lnTo>
                      <a:pt x="667" y="60"/>
                    </a:lnTo>
                    <a:lnTo>
                      <a:pt x="667" y="64"/>
                    </a:lnTo>
                    <a:lnTo>
                      <a:pt x="658" y="97"/>
                    </a:lnTo>
                    <a:lnTo>
                      <a:pt x="639" y="127"/>
                    </a:lnTo>
                    <a:lnTo>
                      <a:pt x="613" y="149"/>
                    </a:lnTo>
                    <a:lnTo>
                      <a:pt x="582" y="155"/>
                    </a:lnTo>
                    <a:lnTo>
                      <a:pt x="560" y="152"/>
                    </a:lnTo>
                    <a:lnTo>
                      <a:pt x="540" y="140"/>
                    </a:lnTo>
                    <a:lnTo>
                      <a:pt x="529" y="124"/>
                    </a:lnTo>
                    <a:lnTo>
                      <a:pt x="523" y="106"/>
                    </a:lnTo>
                    <a:lnTo>
                      <a:pt x="520" y="88"/>
                    </a:lnTo>
                    <a:lnTo>
                      <a:pt x="526" y="54"/>
                    </a:lnTo>
                    <a:lnTo>
                      <a:pt x="546" y="27"/>
                    </a:lnTo>
                    <a:lnTo>
                      <a:pt x="574" y="6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6907" y="4902"/>
                <a:ext cx="295" cy="59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53" y="6"/>
                  </a:cxn>
                  <a:cxn ang="0">
                    <a:pos x="275" y="18"/>
                  </a:cxn>
                  <a:cxn ang="0">
                    <a:pos x="290" y="39"/>
                  </a:cxn>
                  <a:cxn ang="0">
                    <a:pos x="295" y="70"/>
                  </a:cxn>
                  <a:cxn ang="0">
                    <a:pos x="295" y="79"/>
                  </a:cxn>
                  <a:cxn ang="0">
                    <a:pos x="292" y="85"/>
                  </a:cxn>
                  <a:cxn ang="0">
                    <a:pos x="290" y="94"/>
                  </a:cxn>
                  <a:cxn ang="0">
                    <a:pos x="287" y="100"/>
                  </a:cxn>
                  <a:cxn ang="0">
                    <a:pos x="284" y="103"/>
                  </a:cxn>
                  <a:cxn ang="0">
                    <a:pos x="284" y="106"/>
                  </a:cxn>
                  <a:cxn ang="0">
                    <a:pos x="65" y="578"/>
                  </a:cxn>
                  <a:cxn ang="0">
                    <a:pos x="59" y="587"/>
                  </a:cxn>
                  <a:cxn ang="0">
                    <a:pos x="56" y="593"/>
                  </a:cxn>
                  <a:cxn ang="0">
                    <a:pos x="50" y="596"/>
                  </a:cxn>
                  <a:cxn ang="0">
                    <a:pos x="48" y="596"/>
                  </a:cxn>
                  <a:cxn ang="0">
                    <a:pos x="22" y="587"/>
                  </a:cxn>
                  <a:cxn ang="0">
                    <a:pos x="8" y="578"/>
                  </a:cxn>
                  <a:cxn ang="0">
                    <a:pos x="0" y="565"/>
                  </a:cxn>
                  <a:cxn ang="0">
                    <a:pos x="0" y="556"/>
                  </a:cxn>
                  <a:cxn ang="0">
                    <a:pos x="3" y="547"/>
                  </a:cxn>
                  <a:cxn ang="0">
                    <a:pos x="169" y="51"/>
                  </a:cxn>
                  <a:cxn ang="0">
                    <a:pos x="180" y="27"/>
                  </a:cxn>
                  <a:cxn ang="0">
                    <a:pos x="191" y="15"/>
                  </a:cxn>
                  <a:cxn ang="0">
                    <a:pos x="208" y="3"/>
                  </a:cxn>
                  <a:cxn ang="0">
                    <a:pos x="230" y="0"/>
                  </a:cxn>
                </a:cxnLst>
                <a:rect l="0" t="0" r="r" b="b"/>
                <a:pathLst>
                  <a:path w="295" h="596">
                    <a:moveTo>
                      <a:pt x="230" y="0"/>
                    </a:moveTo>
                    <a:lnTo>
                      <a:pt x="253" y="6"/>
                    </a:lnTo>
                    <a:lnTo>
                      <a:pt x="275" y="18"/>
                    </a:lnTo>
                    <a:lnTo>
                      <a:pt x="290" y="39"/>
                    </a:lnTo>
                    <a:lnTo>
                      <a:pt x="295" y="70"/>
                    </a:lnTo>
                    <a:lnTo>
                      <a:pt x="295" y="79"/>
                    </a:lnTo>
                    <a:lnTo>
                      <a:pt x="292" y="85"/>
                    </a:lnTo>
                    <a:lnTo>
                      <a:pt x="290" y="94"/>
                    </a:lnTo>
                    <a:lnTo>
                      <a:pt x="287" y="100"/>
                    </a:lnTo>
                    <a:lnTo>
                      <a:pt x="284" y="103"/>
                    </a:lnTo>
                    <a:lnTo>
                      <a:pt x="284" y="106"/>
                    </a:lnTo>
                    <a:lnTo>
                      <a:pt x="65" y="578"/>
                    </a:lnTo>
                    <a:lnTo>
                      <a:pt x="59" y="587"/>
                    </a:lnTo>
                    <a:lnTo>
                      <a:pt x="56" y="593"/>
                    </a:lnTo>
                    <a:lnTo>
                      <a:pt x="50" y="596"/>
                    </a:lnTo>
                    <a:lnTo>
                      <a:pt x="48" y="596"/>
                    </a:lnTo>
                    <a:lnTo>
                      <a:pt x="22" y="587"/>
                    </a:lnTo>
                    <a:lnTo>
                      <a:pt x="8" y="578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3" y="547"/>
                    </a:lnTo>
                    <a:lnTo>
                      <a:pt x="169" y="51"/>
                    </a:lnTo>
                    <a:lnTo>
                      <a:pt x="180" y="27"/>
                    </a:lnTo>
                    <a:lnTo>
                      <a:pt x="191" y="15"/>
                    </a:lnTo>
                    <a:lnTo>
                      <a:pt x="208" y="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8307" y="4397"/>
                <a:ext cx="1072" cy="1344"/>
              </a:xfrm>
              <a:custGeom>
                <a:avLst/>
                <a:gdLst/>
                <a:ahLst/>
                <a:cxnLst>
                  <a:cxn ang="0">
                    <a:pos x="1021" y="0"/>
                  </a:cxn>
                  <a:cxn ang="0">
                    <a:pos x="1058" y="9"/>
                  </a:cxn>
                  <a:cxn ang="0">
                    <a:pos x="1072" y="42"/>
                  </a:cxn>
                  <a:cxn ang="0">
                    <a:pos x="1058" y="82"/>
                  </a:cxn>
                  <a:cxn ang="0">
                    <a:pos x="1021" y="91"/>
                  </a:cxn>
                  <a:cxn ang="0">
                    <a:pos x="566" y="100"/>
                  </a:cxn>
                  <a:cxn ang="0">
                    <a:pos x="386" y="161"/>
                  </a:cxn>
                  <a:cxn ang="0">
                    <a:pos x="239" y="273"/>
                  </a:cxn>
                  <a:cxn ang="0">
                    <a:pos x="135" y="432"/>
                  </a:cxn>
                  <a:cxn ang="0">
                    <a:pos x="88" y="623"/>
                  </a:cxn>
                  <a:cxn ang="0">
                    <a:pos x="1041" y="626"/>
                  </a:cxn>
                  <a:cxn ang="0">
                    <a:pos x="1069" y="648"/>
                  </a:cxn>
                  <a:cxn ang="0">
                    <a:pos x="1069" y="696"/>
                  </a:cxn>
                  <a:cxn ang="0">
                    <a:pos x="1041" y="718"/>
                  </a:cxn>
                  <a:cxn ang="0">
                    <a:pos x="88" y="721"/>
                  </a:cxn>
                  <a:cxn ang="0">
                    <a:pos x="135" y="912"/>
                  </a:cxn>
                  <a:cxn ang="0">
                    <a:pos x="239" y="1070"/>
                  </a:cxn>
                  <a:cxn ang="0">
                    <a:pos x="386" y="1183"/>
                  </a:cxn>
                  <a:cxn ang="0">
                    <a:pos x="566" y="1244"/>
                  </a:cxn>
                  <a:cxn ang="0">
                    <a:pos x="1021" y="1253"/>
                  </a:cxn>
                  <a:cxn ang="0">
                    <a:pos x="1058" y="1262"/>
                  </a:cxn>
                  <a:cxn ang="0">
                    <a:pos x="1072" y="1302"/>
                  </a:cxn>
                  <a:cxn ang="0">
                    <a:pos x="1058" y="1335"/>
                  </a:cxn>
                  <a:cxn ang="0">
                    <a:pos x="1021" y="1344"/>
                  </a:cxn>
                  <a:cxn ang="0">
                    <a:pos x="552" y="1335"/>
                  </a:cxn>
                  <a:cxn ang="0">
                    <a:pos x="355" y="1268"/>
                  </a:cxn>
                  <a:cxn ang="0">
                    <a:pos x="192" y="1146"/>
                  </a:cxn>
                  <a:cxn ang="0">
                    <a:pos x="74" y="982"/>
                  </a:cxn>
                  <a:cxn ang="0">
                    <a:pos x="9" y="781"/>
                  </a:cxn>
                  <a:cxn ang="0">
                    <a:pos x="9" y="562"/>
                  </a:cxn>
                  <a:cxn ang="0">
                    <a:pos x="74" y="362"/>
                  </a:cxn>
                  <a:cxn ang="0">
                    <a:pos x="192" y="194"/>
                  </a:cxn>
                  <a:cxn ang="0">
                    <a:pos x="355" y="73"/>
                  </a:cxn>
                  <a:cxn ang="0">
                    <a:pos x="552" y="9"/>
                  </a:cxn>
                </a:cxnLst>
                <a:rect l="0" t="0" r="r" b="b"/>
                <a:pathLst>
                  <a:path w="1072" h="1344">
                    <a:moveTo>
                      <a:pt x="658" y="0"/>
                    </a:moveTo>
                    <a:lnTo>
                      <a:pt x="1021" y="0"/>
                    </a:lnTo>
                    <a:lnTo>
                      <a:pt x="1041" y="3"/>
                    </a:lnTo>
                    <a:lnTo>
                      <a:pt x="1058" y="9"/>
                    </a:lnTo>
                    <a:lnTo>
                      <a:pt x="1069" y="21"/>
                    </a:lnTo>
                    <a:lnTo>
                      <a:pt x="1072" y="42"/>
                    </a:lnTo>
                    <a:lnTo>
                      <a:pt x="1069" y="67"/>
                    </a:lnTo>
                    <a:lnTo>
                      <a:pt x="1058" y="82"/>
                    </a:lnTo>
                    <a:lnTo>
                      <a:pt x="1041" y="88"/>
                    </a:lnTo>
                    <a:lnTo>
                      <a:pt x="1021" y="91"/>
                    </a:lnTo>
                    <a:lnTo>
                      <a:pt x="664" y="91"/>
                    </a:lnTo>
                    <a:lnTo>
                      <a:pt x="566" y="100"/>
                    </a:lnTo>
                    <a:lnTo>
                      <a:pt x="473" y="121"/>
                    </a:lnTo>
                    <a:lnTo>
                      <a:pt x="386" y="161"/>
                    </a:lnTo>
                    <a:lnTo>
                      <a:pt x="307" y="210"/>
                    </a:lnTo>
                    <a:lnTo>
                      <a:pt x="239" y="273"/>
                    </a:lnTo>
                    <a:lnTo>
                      <a:pt x="183" y="346"/>
                    </a:lnTo>
                    <a:lnTo>
                      <a:pt x="135" y="432"/>
                    </a:lnTo>
                    <a:lnTo>
                      <a:pt x="104" y="523"/>
                    </a:lnTo>
                    <a:lnTo>
                      <a:pt x="88" y="623"/>
                    </a:lnTo>
                    <a:lnTo>
                      <a:pt x="1021" y="623"/>
                    </a:lnTo>
                    <a:lnTo>
                      <a:pt x="1041" y="626"/>
                    </a:lnTo>
                    <a:lnTo>
                      <a:pt x="1058" y="632"/>
                    </a:lnTo>
                    <a:lnTo>
                      <a:pt x="1069" y="648"/>
                    </a:lnTo>
                    <a:lnTo>
                      <a:pt x="1072" y="672"/>
                    </a:lnTo>
                    <a:lnTo>
                      <a:pt x="1069" y="696"/>
                    </a:lnTo>
                    <a:lnTo>
                      <a:pt x="1058" y="711"/>
                    </a:lnTo>
                    <a:lnTo>
                      <a:pt x="1041" y="718"/>
                    </a:lnTo>
                    <a:lnTo>
                      <a:pt x="1021" y="721"/>
                    </a:lnTo>
                    <a:lnTo>
                      <a:pt x="88" y="721"/>
                    </a:lnTo>
                    <a:lnTo>
                      <a:pt x="104" y="821"/>
                    </a:lnTo>
                    <a:lnTo>
                      <a:pt x="135" y="912"/>
                    </a:lnTo>
                    <a:lnTo>
                      <a:pt x="183" y="997"/>
                    </a:lnTo>
                    <a:lnTo>
                      <a:pt x="239" y="1070"/>
                    </a:lnTo>
                    <a:lnTo>
                      <a:pt x="307" y="1134"/>
                    </a:lnTo>
                    <a:lnTo>
                      <a:pt x="386" y="1183"/>
                    </a:lnTo>
                    <a:lnTo>
                      <a:pt x="473" y="1222"/>
                    </a:lnTo>
                    <a:lnTo>
                      <a:pt x="566" y="1244"/>
                    </a:lnTo>
                    <a:lnTo>
                      <a:pt x="664" y="1253"/>
                    </a:lnTo>
                    <a:lnTo>
                      <a:pt x="1021" y="1253"/>
                    </a:lnTo>
                    <a:lnTo>
                      <a:pt x="1041" y="1256"/>
                    </a:lnTo>
                    <a:lnTo>
                      <a:pt x="1058" y="1262"/>
                    </a:lnTo>
                    <a:lnTo>
                      <a:pt x="1069" y="1277"/>
                    </a:lnTo>
                    <a:lnTo>
                      <a:pt x="1072" y="1302"/>
                    </a:lnTo>
                    <a:lnTo>
                      <a:pt x="1069" y="1323"/>
                    </a:lnTo>
                    <a:lnTo>
                      <a:pt x="1058" y="1335"/>
                    </a:lnTo>
                    <a:lnTo>
                      <a:pt x="1041" y="1341"/>
                    </a:lnTo>
                    <a:lnTo>
                      <a:pt x="1021" y="1344"/>
                    </a:lnTo>
                    <a:lnTo>
                      <a:pt x="658" y="1344"/>
                    </a:lnTo>
                    <a:lnTo>
                      <a:pt x="552" y="1335"/>
                    </a:lnTo>
                    <a:lnTo>
                      <a:pt x="448" y="1311"/>
                    </a:lnTo>
                    <a:lnTo>
                      <a:pt x="355" y="1268"/>
                    </a:lnTo>
                    <a:lnTo>
                      <a:pt x="268" y="1213"/>
                    </a:lnTo>
                    <a:lnTo>
                      <a:pt x="192" y="1146"/>
                    </a:lnTo>
                    <a:lnTo>
                      <a:pt x="127" y="1067"/>
                    </a:lnTo>
                    <a:lnTo>
                      <a:pt x="74" y="982"/>
                    </a:lnTo>
                    <a:lnTo>
                      <a:pt x="34" y="885"/>
                    </a:lnTo>
                    <a:lnTo>
                      <a:pt x="9" y="781"/>
                    </a:lnTo>
                    <a:lnTo>
                      <a:pt x="0" y="672"/>
                    </a:lnTo>
                    <a:lnTo>
                      <a:pt x="9" y="562"/>
                    </a:lnTo>
                    <a:lnTo>
                      <a:pt x="34" y="459"/>
                    </a:lnTo>
                    <a:lnTo>
                      <a:pt x="74" y="362"/>
                    </a:lnTo>
                    <a:lnTo>
                      <a:pt x="127" y="273"/>
                    </a:lnTo>
                    <a:lnTo>
                      <a:pt x="192" y="194"/>
                    </a:lnTo>
                    <a:lnTo>
                      <a:pt x="268" y="127"/>
                    </a:lnTo>
                    <a:lnTo>
                      <a:pt x="355" y="73"/>
                    </a:lnTo>
                    <a:lnTo>
                      <a:pt x="448" y="33"/>
                    </a:lnTo>
                    <a:lnTo>
                      <a:pt x="552" y="9"/>
                    </a:lnTo>
                    <a:lnTo>
                      <a:pt x="6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10248" y="4077"/>
                <a:ext cx="1178" cy="1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9" y="0"/>
                  </a:cxn>
                  <a:cxn ang="0">
                    <a:pos x="1116" y="3"/>
                  </a:cxn>
                  <a:cxn ang="0">
                    <a:pos x="1178" y="523"/>
                  </a:cxn>
                  <a:cxn ang="0">
                    <a:pos x="1125" y="523"/>
                  </a:cxn>
                  <a:cxn ang="0">
                    <a:pos x="1114" y="441"/>
                  </a:cxn>
                  <a:cxn ang="0">
                    <a:pos x="1102" y="368"/>
                  </a:cxn>
                  <a:cxn ang="0">
                    <a:pos x="1088" y="304"/>
                  </a:cxn>
                  <a:cxn ang="0">
                    <a:pos x="1069" y="250"/>
                  </a:cxn>
                  <a:cxn ang="0">
                    <a:pos x="1046" y="201"/>
                  </a:cxn>
                  <a:cxn ang="0">
                    <a:pos x="1015" y="162"/>
                  </a:cxn>
                  <a:cxn ang="0">
                    <a:pos x="979" y="128"/>
                  </a:cxn>
                  <a:cxn ang="0">
                    <a:pos x="934" y="101"/>
                  </a:cxn>
                  <a:cxn ang="0">
                    <a:pos x="880" y="85"/>
                  </a:cxn>
                  <a:cxn ang="0">
                    <a:pos x="813" y="73"/>
                  </a:cxn>
                  <a:cxn ang="0">
                    <a:pos x="737" y="70"/>
                  </a:cxn>
                  <a:cxn ang="0">
                    <a:pos x="515" y="70"/>
                  </a:cxn>
                  <a:cxn ang="0">
                    <a:pos x="472" y="73"/>
                  </a:cxn>
                  <a:cxn ang="0">
                    <a:pos x="444" y="76"/>
                  </a:cxn>
                  <a:cxn ang="0">
                    <a:pos x="425" y="89"/>
                  </a:cxn>
                  <a:cxn ang="0">
                    <a:pos x="416" y="107"/>
                  </a:cxn>
                  <a:cxn ang="0">
                    <a:pos x="410" y="131"/>
                  </a:cxn>
                  <a:cxn ang="0">
                    <a:pos x="410" y="1421"/>
                  </a:cxn>
                  <a:cxn ang="0">
                    <a:pos x="413" y="1445"/>
                  </a:cxn>
                  <a:cxn ang="0">
                    <a:pos x="422" y="1463"/>
                  </a:cxn>
                  <a:cxn ang="0">
                    <a:pos x="436" y="1479"/>
                  </a:cxn>
                  <a:cxn ang="0">
                    <a:pos x="461" y="1488"/>
                  </a:cxn>
                  <a:cxn ang="0">
                    <a:pos x="498" y="1497"/>
                  </a:cxn>
                  <a:cxn ang="0">
                    <a:pos x="548" y="1503"/>
                  </a:cxn>
                  <a:cxn ang="0">
                    <a:pos x="686" y="1503"/>
                  </a:cxn>
                  <a:cxn ang="0">
                    <a:pos x="686" y="1576"/>
                  </a:cxn>
                  <a:cxn ang="0">
                    <a:pos x="638" y="1573"/>
                  </a:cxn>
                  <a:cxn ang="0">
                    <a:pos x="579" y="1573"/>
                  </a:cxn>
                  <a:cxn ang="0">
                    <a:pos x="512" y="1570"/>
                  </a:cxn>
                  <a:cxn ang="0">
                    <a:pos x="160" y="1570"/>
                  </a:cxn>
                  <a:cxn ang="0">
                    <a:pos x="98" y="1573"/>
                  </a:cxn>
                  <a:cxn ang="0">
                    <a:pos x="45" y="1573"/>
                  </a:cxn>
                  <a:cxn ang="0">
                    <a:pos x="0" y="1576"/>
                  </a:cxn>
                  <a:cxn ang="0">
                    <a:pos x="0" y="1503"/>
                  </a:cxn>
                  <a:cxn ang="0">
                    <a:pos x="50" y="1503"/>
                  </a:cxn>
                  <a:cxn ang="0">
                    <a:pos x="112" y="1500"/>
                  </a:cxn>
                  <a:cxn ang="0">
                    <a:pos x="157" y="1497"/>
                  </a:cxn>
                  <a:cxn ang="0">
                    <a:pos x="188" y="1488"/>
                  </a:cxn>
                  <a:cxn ang="0">
                    <a:pos x="208" y="1472"/>
                  </a:cxn>
                  <a:cxn ang="0">
                    <a:pos x="216" y="1451"/>
                  </a:cxn>
                  <a:cxn ang="0">
                    <a:pos x="222" y="1427"/>
                  </a:cxn>
                  <a:cxn ang="0">
                    <a:pos x="222" y="146"/>
                  </a:cxn>
                  <a:cxn ang="0">
                    <a:pos x="216" y="122"/>
                  </a:cxn>
                  <a:cxn ang="0">
                    <a:pos x="208" y="101"/>
                  </a:cxn>
                  <a:cxn ang="0">
                    <a:pos x="188" y="85"/>
                  </a:cxn>
                  <a:cxn ang="0">
                    <a:pos x="157" y="76"/>
                  </a:cxn>
                  <a:cxn ang="0">
                    <a:pos x="112" y="73"/>
                  </a:cxn>
                  <a:cxn ang="0">
                    <a:pos x="50" y="70"/>
                  </a:cxn>
                  <a:cxn ang="0">
                    <a:pos x="0" y="70"/>
                  </a:cxn>
                  <a:cxn ang="0">
                    <a:pos x="0" y="0"/>
                  </a:cxn>
                </a:cxnLst>
                <a:rect l="0" t="0" r="r" b="b"/>
                <a:pathLst>
                  <a:path w="1178" h="1576">
                    <a:moveTo>
                      <a:pt x="0" y="0"/>
                    </a:moveTo>
                    <a:lnTo>
                      <a:pt x="1119" y="0"/>
                    </a:lnTo>
                    <a:lnTo>
                      <a:pt x="1116" y="3"/>
                    </a:lnTo>
                    <a:lnTo>
                      <a:pt x="1178" y="523"/>
                    </a:lnTo>
                    <a:lnTo>
                      <a:pt x="1125" y="523"/>
                    </a:lnTo>
                    <a:lnTo>
                      <a:pt x="1114" y="441"/>
                    </a:lnTo>
                    <a:lnTo>
                      <a:pt x="1102" y="368"/>
                    </a:lnTo>
                    <a:lnTo>
                      <a:pt x="1088" y="304"/>
                    </a:lnTo>
                    <a:lnTo>
                      <a:pt x="1069" y="250"/>
                    </a:lnTo>
                    <a:lnTo>
                      <a:pt x="1046" y="201"/>
                    </a:lnTo>
                    <a:lnTo>
                      <a:pt x="1015" y="162"/>
                    </a:lnTo>
                    <a:lnTo>
                      <a:pt x="979" y="128"/>
                    </a:lnTo>
                    <a:lnTo>
                      <a:pt x="934" y="101"/>
                    </a:lnTo>
                    <a:lnTo>
                      <a:pt x="880" y="85"/>
                    </a:lnTo>
                    <a:lnTo>
                      <a:pt x="813" y="73"/>
                    </a:lnTo>
                    <a:lnTo>
                      <a:pt x="737" y="70"/>
                    </a:lnTo>
                    <a:lnTo>
                      <a:pt x="515" y="70"/>
                    </a:lnTo>
                    <a:lnTo>
                      <a:pt x="472" y="73"/>
                    </a:lnTo>
                    <a:lnTo>
                      <a:pt x="444" y="76"/>
                    </a:lnTo>
                    <a:lnTo>
                      <a:pt x="425" y="89"/>
                    </a:lnTo>
                    <a:lnTo>
                      <a:pt x="416" y="107"/>
                    </a:lnTo>
                    <a:lnTo>
                      <a:pt x="410" y="131"/>
                    </a:lnTo>
                    <a:lnTo>
                      <a:pt x="410" y="1421"/>
                    </a:lnTo>
                    <a:lnTo>
                      <a:pt x="413" y="1445"/>
                    </a:lnTo>
                    <a:lnTo>
                      <a:pt x="422" y="1463"/>
                    </a:lnTo>
                    <a:lnTo>
                      <a:pt x="436" y="1479"/>
                    </a:lnTo>
                    <a:lnTo>
                      <a:pt x="461" y="1488"/>
                    </a:lnTo>
                    <a:lnTo>
                      <a:pt x="498" y="1497"/>
                    </a:lnTo>
                    <a:lnTo>
                      <a:pt x="548" y="1503"/>
                    </a:lnTo>
                    <a:lnTo>
                      <a:pt x="686" y="1503"/>
                    </a:lnTo>
                    <a:lnTo>
                      <a:pt x="686" y="1576"/>
                    </a:lnTo>
                    <a:lnTo>
                      <a:pt x="638" y="1573"/>
                    </a:lnTo>
                    <a:lnTo>
                      <a:pt x="579" y="1573"/>
                    </a:lnTo>
                    <a:lnTo>
                      <a:pt x="512" y="1570"/>
                    </a:lnTo>
                    <a:lnTo>
                      <a:pt x="160" y="1570"/>
                    </a:lnTo>
                    <a:lnTo>
                      <a:pt x="98" y="1573"/>
                    </a:lnTo>
                    <a:lnTo>
                      <a:pt x="45" y="1573"/>
                    </a:lnTo>
                    <a:lnTo>
                      <a:pt x="0" y="1576"/>
                    </a:lnTo>
                    <a:lnTo>
                      <a:pt x="0" y="1503"/>
                    </a:lnTo>
                    <a:lnTo>
                      <a:pt x="50" y="1503"/>
                    </a:lnTo>
                    <a:lnTo>
                      <a:pt x="112" y="1500"/>
                    </a:lnTo>
                    <a:lnTo>
                      <a:pt x="157" y="1497"/>
                    </a:lnTo>
                    <a:lnTo>
                      <a:pt x="188" y="1488"/>
                    </a:lnTo>
                    <a:lnTo>
                      <a:pt x="208" y="1472"/>
                    </a:lnTo>
                    <a:lnTo>
                      <a:pt x="216" y="1451"/>
                    </a:lnTo>
                    <a:lnTo>
                      <a:pt x="222" y="1427"/>
                    </a:lnTo>
                    <a:lnTo>
                      <a:pt x="222" y="146"/>
                    </a:lnTo>
                    <a:lnTo>
                      <a:pt x="216" y="122"/>
                    </a:lnTo>
                    <a:lnTo>
                      <a:pt x="208" y="101"/>
                    </a:lnTo>
                    <a:lnTo>
                      <a:pt x="188" y="85"/>
                    </a:lnTo>
                    <a:lnTo>
                      <a:pt x="157" y="76"/>
                    </a:lnTo>
                    <a:lnTo>
                      <a:pt x="112" y="73"/>
                    </a:lnTo>
                    <a:lnTo>
                      <a:pt x="50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9"/>
              <p:cNvSpPr>
                <a:spLocks noEditPoints="1"/>
              </p:cNvSpPr>
              <p:nvPr/>
            </p:nvSpPr>
            <p:spPr bwMode="auto">
              <a:xfrm>
                <a:off x="11592" y="4902"/>
                <a:ext cx="464" cy="1101"/>
              </a:xfrm>
              <a:custGeom>
                <a:avLst/>
                <a:gdLst/>
                <a:ahLst/>
                <a:cxnLst>
                  <a:cxn ang="0">
                    <a:pos x="267" y="368"/>
                  </a:cxn>
                  <a:cxn ang="0">
                    <a:pos x="335" y="419"/>
                  </a:cxn>
                  <a:cxn ang="0">
                    <a:pos x="363" y="501"/>
                  </a:cxn>
                  <a:cxn ang="0">
                    <a:pos x="357" y="553"/>
                  </a:cxn>
                  <a:cxn ang="0">
                    <a:pos x="332" y="632"/>
                  </a:cxn>
                  <a:cxn ang="0">
                    <a:pos x="293" y="739"/>
                  </a:cxn>
                  <a:cxn ang="0">
                    <a:pos x="234" y="891"/>
                  </a:cxn>
                  <a:cxn ang="0">
                    <a:pos x="211" y="997"/>
                  </a:cxn>
                  <a:cxn ang="0">
                    <a:pos x="217" y="1040"/>
                  </a:cxn>
                  <a:cxn ang="0">
                    <a:pos x="248" y="1055"/>
                  </a:cxn>
                  <a:cxn ang="0">
                    <a:pos x="321" y="1022"/>
                  </a:cxn>
                  <a:cxn ang="0">
                    <a:pos x="385" y="924"/>
                  </a:cxn>
                  <a:cxn ang="0">
                    <a:pos x="414" y="848"/>
                  </a:cxn>
                  <a:cxn ang="0">
                    <a:pos x="419" y="839"/>
                  </a:cxn>
                  <a:cxn ang="0">
                    <a:pos x="433" y="830"/>
                  </a:cxn>
                  <a:cxn ang="0">
                    <a:pos x="453" y="833"/>
                  </a:cxn>
                  <a:cxn ang="0">
                    <a:pos x="464" y="842"/>
                  </a:cxn>
                  <a:cxn ang="0">
                    <a:pos x="461" y="866"/>
                  </a:cxn>
                  <a:cxn ang="0">
                    <a:pos x="442" y="927"/>
                  </a:cxn>
                  <a:cxn ang="0">
                    <a:pos x="400" y="1003"/>
                  </a:cxn>
                  <a:cxn ang="0">
                    <a:pos x="335" y="1073"/>
                  </a:cxn>
                  <a:cxn ang="0">
                    <a:pos x="245" y="1101"/>
                  </a:cxn>
                  <a:cxn ang="0">
                    <a:pos x="158" y="1073"/>
                  </a:cxn>
                  <a:cxn ang="0">
                    <a:pos x="107" y="1003"/>
                  </a:cxn>
                  <a:cxn ang="0">
                    <a:pos x="104" y="924"/>
                  </a:cxn>
                  <a:cxn ang="0">
                    <a:pos x="208" y="629"/>
                  </a:cxn>
                  <a:cxn ang="0">
                    <a:pos x="239" y="550"/>
                  </a:cxn>
                  <a:cxn ang="0">
                    <a:pos x="253" y="501"/>
                  </a:cxn>
                  <a:cxn ang="0">
                    <a:pos x="256" y="465"/>
                  </a:cxn>
                  <a:cxn ang="0">
                    <a:pos x="248" y="419"/>
                  </a:cxn>
                  <a:cxn ang="0">
                    <a:pos x="220" y="407"/>
                  </a:cxn>
                  <a:cxn ang="0">
                    <a:pos x="160" y="428"/>
                  </a:cxn>
                  <a:cxn ang="0">
                    <a:pos x="104" y="492"/>
                  </a:cxn>
                  <a:cxn ang="0">
                    <a:pos x="56" y="608"/>
                  </a:cxn>
                  <a:cxn ang="0">
                    <a:pos x="51" y="623"/>
                  </a:cxn>
                  <a:cxn ang="0">
                    <a:pos x="40" y="632"/>
                  </a:cxn>
                  <a:cxn ang="0">
                    <a:pos x="14" y="629"/>
                  </a:cxn>
                  <a:cxn ang="0">
                    <a:pos x="0" y="620"/>
                  </a:cxn>
                  <a:cxn ang="0">
                    <a:pos x="3" y="596"/>
                  </a:cxn>
                  <a:cxn ang="0">
                    <a:pos x="23" y="535"/>
                  </a:cxn>
                  <a:cxn ang="0">
                    <a:pos x="68" y="456"/>
                  </a:cxn>
                  <a:cxn ang="0">
                    <a:pos x="132" y="389"/>
                  </a:cxn>
                  <a:cxn ang="0">
                    <a:pos x="222" y="362"/>
                  </a:cxn>
                  <a:cxn ang="0">
                    <a:pos x="383" y="3"/>
                  </a:cxn>
                  <a:cxn ang="0">
                    <a:pos x="414" y="30"/>
                  </a:cxn>
                  <a:cxn ang="0">
                    <a:pos x="422" y="60"/>
                  </a:cxn>
                  <a:cxn ang="0">
                    <a:pos x="416" y="97"/>
                  </a:cxn>
                  <a:cxn ang="0">
                    <a:pos x="369" y="146"/>
                  </a:cxn>
                  <a:cxn ang="0">
                    <a:pos x="310" y="149"/>
                  </a:cxn>
                  <a:cxn ang="0">
                    <a:pos x="279" y="112"/>
                  </a:cxn>
                  <a:cxn ang="0">
                    <a:pos x="284" y="54"/>
                  </a:cxn>
                  <a:cxn ang="0">
                    <a:pos x="329" y="6"/>
                  </a:cxn>
                </a:cxnLst>
                <a:rect l="0" t="0" r="r" b="b"/>
                <a:pathLst>
                  <a:path w="464" h="1101">
                    <a:moveTo>
                      <a:pt x="222" y="362"/>
                    </a:moveTo>
                    <a:lnTo>
                      <a:pt x="267" y="368"/>
                    </a:lnTo>
                    <a:lnTo>
                      <a:pt x="307" y="389"/>
                    </a:lnTo>
                    <a:lnTo>
                      <a:pt x="335" y="419"/>
                    </a:lnTo>
                    <a:lnTo>
                      <a:pt x="355" y="459"/>
                    </a:lnTo>
                    <a:lnTo>
                      <a:pt x="363" y="501"/>
                    </a:lnTo>
                    <a:lnTo>
                      <a:pt x="360" y="529"/>
                    </a:lnTo>
                    <a:lnTo>
                      <a:pt x="357" y="553"/>
                    </a:lnTo>
                    <a:lnTo>
                      <a:pt x="352" y="568"/>
                    </a:lnTo>
                    <a:lnTo>
                      <a:pt x="332" y="632"/>
                    </a:lnTo>
                    <a:lnTo>
                      <a:pt x="304" y="705"/>
                    </a:lnTo>
                    <a:lnTo>
                      <a:pt x="293" y="739"/>
                    </a:lnTo>
                    <a:lnTo>
                      <a:pt x="284" y="760"/>
                    </a:lnTo>
                    <a:lnTo>
                      <a:pt x="234" y="891"/>
                    </a:lnTo>
                    <a:lnTo>
                      <a:pt x="220" y="946"/>
                    </a:lnTo>
                    <a:lnTo>
                      <a:pt x="211" y="997"/>
                    </a:lnTo>
                    <a:lnTo>
                      <a:pt x="211" y="1022"/>
                    </a:lnTo>
                    <a:lnTo>
                      <a:pt x="217" y="1040"/>
                    </a:lnTo>
                    <a:lnTo>
                      <a:pt x="228" y="1052"/>
                    </a:lnTo>
                    <a:lnTo>
                      <a:pt x="248" y="1055"/>
                    </a:lnTo>
                    <a:lnTo>
                      <a:pt x="284" y="1046"/>
                    </a:lnTo>
                    <a:lnTo>
                      <a:pt x="321" y="1022"/>
                    </a:lnTo>
                    <a:lnTo>
                      <a:pt x="357" y="982"/>
                    </a:lnTo>
                    <a:lnTo>
                      <a:pt x="385" y="924"/>
                    </a:lnTo>
                    <a:lnTo>
                      <a:pt x="411" y="854"/>
                    </a:lnTo>
                    <a:lnTo>
                      <a:pt x="414" y="848"/>
                    </a:lnTo>
                    <a:lnTo>
                      <a:pt x="416" y="845"/>
                    </a:lnTo>
                    <a:lnTo>
                      <a:pt x="419" y="839"/>
                    </a:lnTo>
                    <a:lnTo>
                      <a:pt x="422" y="836"/>
                    </a:lnTo>
                    <a:lnTo>
                      <a:pt x="433" y="830"/>
                    </a:lnTo>
                    <a:lnTo>
                      <a:pt x="447" y="830"/>
                    </a:lnTo>
                    <a:lnTo>
                      <a:pt x="453" y="833"/>
                    </a:lnTo>
                    <a:lnTo>
                      <a:pt x="456" y="833"/>
                    </a:lnTo>
                    <a:lnTo>
                      <a:pt x="464" y="842"/>
                    </a:lnTo>
                    <a:lnTo>
                      <a:pt x="464" y="851"/>
                    </a:lnTo>
                    <a:lnTo>
                      <a:pt x="461" y="866"/>
                    </a:lnTo>
                    <a:lnTo>
                      <a:pt x="453" y="894"/>
                    </a:lnTo>
                    <a:lnTo>
                      <a:pt x="442" y="927"/>
                    </a:lnTo>
                    <a:lnTo>
                      <a:pt x="422" y="964"/>
                    </a:lnTo>
                    <a:lnTo>
                      <a:pt x="400" y="1003"/>
                    </a:lnTo>
                    <a:lnTo>
                      <a:pt x="369" y="1043"/>
                    </a:lnTo>
                    <a:lnTo>
                      <a:pt x="335" y="1073"/>
                    </a:lnTo>
                    <a:lnTo>
                      <a:pt x="293" y="1092"/>
                    </a:lnTo>
                    <a:lnTo>
                      <a:pt x="245" y="1101"/>
                    </a:lnTo>
                    <a:lnTo>
                      <a:pt x="197" y="1095"/>
                    </a:lnTo>
                    <a:lnTo>
                      <a:pt x="158" y="1073"/>
                    </a:lnTo>
                    <a:lnTo>
                      <a:pt x="127" y="1043"/>
                    </a:lnTo>
                    <a:lnTo>
                      <a:pt x="107" y="1003"/>
                    </a:lnTo>
                    <a:lnTo>
                      <a:pt x="99" y="961"/>
                    </a:lnTo>
                    <a:lnTo>
                      <a:pt x="104" y="924"/>
                    </a:lnTo>
                    <a:lnTo>
                      <a:pt x="113" y="891"/>
                    </a:lnTo>
                    <a:lnTo>
                      <a:pt x="208" y="629"/>
                    </a:lnTo>
                    <a:lnTo>
                      <a:pt x="225" y="584"/>
                    </a:lnTo>
                    <a:lnTo>
                      <a:pt x="239" y="550"/>
                    </a:lnTo>
                    <a:lnTo>
                      <a:pt x="248" y="523"/>
                    </a:lnTo>
                    <a:lnTo>
                      <a:pt x="253" y="501"/>
                    </a:lnTo>
                    <a:lnTo>
                      <a:pt x="256" y="483"/>
                    </a:lnTo>
                    <a:lnTo>
                      <a:pt x="256" y="465"/>
                    </a:lnTo>
                    <a:lnTo>
                      <a:pt x="253" y="438"/>
                    </a:lnTo>
                    <a:lnTo>
                      <a:pt x="248" y="419"/>
                    </a:lnTo>
                    <a:lnTo>
                      <a:pt x="234" y="410"/>
                    </a:lnTo>
                    <a:lnTo>
                      <a:pt x="220" y="407"/>
                    </a:lnTo>
                    <a:lnTo>
                      <a:pt x="189" y="413"/>
                    </a:lnTo>
                    <a:lnTo>
                      <a:pt x="160" y="428"/>
                    </a:lnTo>
                    <a:lnTo>
                      <a:pt x="130" y="453"/>
                    </a:lnTo>
                    <a:lnTo>
                      <a:pt x="104" y="492"/>
                    </a:lnTo>
                    <a:lnTo>
                      <a:pt x="79" y="544"/>
                    </a:lnTo>
                    <a:lnTo>
                      <a:pt x="56" y="608"/>
                    </a:lnTo>
                    <a:lnTo>
                      <a:pt x="54" y="617"/>
                    </a:lnTo>
                    <a:lnTo>
                      <a:pt x="51" y="623"/>
                    </a:lnTo>
                    <a:lnTo>
                      <a:pt x="45" y="629"/>
                    </a:lnTo>
                    <a:lnTo>
                      <a:pt x="40" y="632"/>
                    </a:lnTo>
                    <a:lnTo>
                      <a:pt x="20" y="632"/>
                    </a:lnTo>
                    <a:lnTo>
                      <a:pt x="14" y="629"/>
                    </a:lnTo>
                    <a:lnTo>
                      <a:pt x="9" y="629"/>
                    </a:lnTo>
                    <a:lnTo>
                      <a:pt x="0" y="620"/>
                    </a:lnTo>
                    <a:lnTo>
                      <a:pt x="0" y="611"/>
                    </a:lnTo>
                    <a:lnTo>
                      <a:pt x="3" y="596"/>
                    </a:lnTo>
                    <a:lnTo>
                      <a:pt x="11" y="568"/>
                    </a:lnTo>
                    <a:lnTo>
                      <a:pt x="23" y="535"/>
                    </a:lnTo>
                    <a:lnTo>
                      <a:pt x="42" y="495"/>
                    </a:lnTo>
                    <a:lnTo>
                      <a:pt x="68" y="456"/>
                    </a:lnTo>
                    <a:lnTo>
                      <a:pt x="99" y="419"/>
                    </a:lnTo>
                    <a:lnTo>
                      <a:pt x="132" y="389"/>
                    </a:lnTo>
                    <a:lnTo>
                      <a:pt x="175" y="371"/>
                    </a:lnTo>
                    <a:lnTo>
                      <a:pt x="222" y="362"/>
                    </a:lnTo>
                    <a:close/>
                    <a:moveTo>
                      <a:pt x="360" y="0"/>
                    </a:moveTo>
                    <a:lnTo>
                      <a:pt x="383" y="3"/>
                    </a:lnTo>
                    <a:lnTo>
                      <a:pt x="402" y="15"/>
                    </a:lnTo>
                    <a:lnTo>
                      <a:pt x="414" y="30"/>
                    </a:lnTo>
                    <a:lnTo>
                      <a:pt x="419" y="45"/>
                    </a:lnTo>
                    <a:lnTo>
                      <a:pt x="422" y="60"/>
                    </a:lnTo>
                    <a:lnTo>
                      <a:pt x="422" y="64"/>
                    </a:lnTo>
                    <a:lnTo>
                      <a:pt x="416" y="97"/>
                    </a:lnTo>
                    <a:lnTo>
                      <a:pt x="397" y="124"/>
                    </a:lnTo>
                    <a:lnTo>
                      <a:pt x="369" y="146"/>
                    </a:lnTo>
                    <a:lnTo>
                      <a:pt x="338" y="155"/>
                    </a:lnTo>
                    <a:lnTo>
                      <a:pt x="310" y="149"/>
                    </a:lnTo>
                    <a:lnTo>
                      <a:pt x="290" y="133"/>
                    </a:lnTo>
                    <a:lnTo>
                      <a:pt x="279" y="112"/>
                    </a:lnTo>
                    <a:lnTo>
                      <a:pt x="276" y="88"/>
                    </a:lnTo>
                    <a:lnTo>
                      <a:pt x="284" y="54"/>
                    </a:lnTo>
                    <a:lnTo>
                      <a:pt x="304" y="24"/>
                    </a:lnTo>
                    <a:lnTo>
                      <a:pt x="329" y="6"/>
                    </a:lnTo>
                    <a:lnTo>
                      <a:pt x="3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0"/>
              <p:cNvSpPr>
                <a:spLocks noEditPoints="1"/>
              </p:cNvSpPr>
              <p:nvPr/>
            </p:nvSpPr>
            <p:spPr bwMode="auto">
              <a:xfrm>
                <a:off x="12118" y="4902"/>
                <a:ext cx="667" cy="1420"/>
              </a:xfrm>
              <a:custGeom>
                <a:avLst/>
                <a:gdLst/>
                <a:ahLst/>
                <a:cxnLst>
                  <a:cxn ang="0">
                    <a:pos x="492" y="371"/>
                  </a:cxn>
                  <a:cxn ang="0">
                    <a:pos x="563" y="407"/>
                  </a:cxn>
                  <a:cxn ang="0">
                    <a:pos x="605" y="474"/>
                  </a:cxn>
                  <a:cxn ang="0">
                    <a:pos x="608" y="547"/>
                  </a:cxn>
                  <a:cxn ang="0">
                    <a:pos x="467" y="1162"/>
                  </a:cxn>
                  <a:cxn ang="0">
                    <a:pos x="419" y="1274"/>
                  </a:cxn>
                  <a:cxn ang="0">
                    <a:pos x="346" y="1353"/>
                  </a:cxn>
                  <a:cxn ang="0">
                    <a:pos x="262" y="1399"/>
                  </a:cxn>
                  <a:cxn ang="0">
                    <a:pos x="186" y="1417"/>
                  </a:cxn>
                  <a:cxn ang="0">
                    <a:pos x="101" y="1414"/>
                  </a:cxn>
                  <a:cxn ang="0">
                    <a:pos x="28" y="1381"/>
                  </a:cxn>
                  <a:cxn ang="0">
                    <a:pos x="0" y="1314"/>
                  </a:cxn>
                  <a:cxn ang="0">
                    <a:pos x="25" y="1247"/>
                  </a:cxn>
                  <a:cxn ang="0">
                    <a:pos x="87" y="1219"/>
                  </a:cxn>
                  <a:cxn ang="0">
                    <a:pos x="127" y="1235"/>
                  </a:cxn>
                  <a:cxn ang="0">
                    <a:pos x="144" y="1280"/>
                  </a:cxn>
                  <a:cxn ang="0">
                    <a:pos x="132" y="1320"/>
                  </a:cxn>
                  <a:cxn ang="0">
                    <a:pos x="93" y="1359"/>
                  </a:cxn>
                  <a:cxn ang="0">
                    <a:pos x="146" y="1371"/>
                  </a:cxn>
                  <a:cxn ang="0">
                    <a:pos x="234" y="1344"/>
                  </a:cxn>
                  <a:cxn ang="0">
                    <a:pos x="304" y="1268"/>
                  </a:cxn>
                  <a:cxn ang="0">
                    <a:pos x="343" y="1165"/>
                  </a:cxn>
                  <a:cxn ang="0">
                    <a:pos x="495" y="514"/>
                  </a:cxn>
                  <a:cxn ang="0">
                    <a:pos x="492" y="453"/>
                  </a:cxn>
                  <a:cxn ang="0">
                    <a:pos x="467" y="413"/>
                  </a:cxn>
                  <a:cxn ang="0">
                    <a:pos x="399" y="416"/>
                  </a:cxn>
                  <a:cxn ang="0">
                    <a:pos x="321" y="471"/>
                  </a:cxn>
                  <a:cxn ang="0">
                    <a:pos x="262" y="556"/>
                  </a:cxn>
                  <a:cxn ang="0">
                    <a:pos x="231" y="626"/>
                  </a:cxn>
                  <a:cxn ang="0">
                    <a:pos x="222" y="632"/>
                  </a:cxn>
                  <a:cxn ang="0">
                    <a:pos x="200" y="635"/>
                  </a:cxn>
                  <a:cxn ang="0">
                    <a:pos x="189" y="632"/>
                  </a:cxn>
                  <a:cxn ang="0">
                    <a:pos x="180" y="614"/>
                  </a:cxn>
                  <a:cxn ang="0">
                    <a:pos x="194" y="571"/>
                  </a:cxn>
                  <a:cxn ang="0">
                    <a:pos x="236" y="501"/>
                  </a:cxn>
                  <a:cxn ang="0">
                    <a:pos x="304" y="422"/>
                  </a:cxn>
                  <a:cxn ang="0">
                    <a:pos x="394" y="374"/>
                  </a:cxn>
                  <a:cxn ang="0">
                    <a:pos x="605" y="0"/>
                  </a:cxn>
                  <a:cxn ang="0">
                    <a:pos x="653" y="18"/>
                  </a:cxn>
                  <a:cxn ang="0">
                    <a:pos x="667" y="60"/>
                  </a:cxn>
                  <a:cxn ang="0">
                    <a:pos x="658" y="97"/>
                  </a:cxn>
                  <a:cxn ang="0">
                    <a:pos x="613" y="149"/>
                  </a:cxn>
                  <a:cxn ang="0">
                    <a:pos x="560" y="152"/>
                  </a:cxn>
                  <a:cxn ang="0">
                    <a:pos x="529" y="124"/>
                  </a:cxn>
                  <a:cxn ang="0">
                    <a:pos x="520" y="88"/>
                  </a:cxn>
                  <a:cxn ang="0">
                    <a:pos x="546" y="27"/>
                  </a:cxn>
                  <a:cxn ang="0">
                    <a:pos x="605" y="0"/>
                  </a:cxn>
                </a:cxnLst>
                <a:rect l="0" t="0" r="r" b="b"/>
                <a:pathLst>
                  <a:path w="667" h="1420">
                    <a:moveTo>
                      <a:pt x="447" y="365"/>
                    </a:moveTo>
                    <a:lnTo>
                      <a:pt x="492" y="371"/>
                    </a:lnTo>
                    <a:lnTo>
                      <a:pt x="532" y="383"/>
                    </a:lnTo>
                    <a:lnTo>
                      <a:pt x="563" y="407"/>
                    </a:lnTo>
                    <a:lnTo>
                      <a:pt x="588" y="438"/>
                    </a:lnTo>
                    <a:lnTo>
                      <a:pt x="605" y="474"/>
                    </a:lnTo>
                    <a:lnTo>
                      <a:pt x="610" y="517"/>
                    </a:lnTo>
                    <a:lnTo>
                      <a:pt x="608" y="547"/>
                    </a:lnTo>
                    <a:lnTo>
                      <a:pt x="605" y="574"/>
                    </a:lnTo>
                    <a:lnTo>
                      <a:pt x="467" y="1162"/>
                    </a:lnTo>
                    <a:lnTo>
                      <a:pt x="447" y="1222"/>
                    </a:lnTo>
                    <a:lnTo>
                      <a:pt x="419" y="1274"/>
                    </a:lnTo>
                    <a:lnTo>
                      <a:pt x="385" y="1317"/>
                    </a:lnTo>
                    <a:lnTo>
                      <a:pt x="346" y="1353"/>
                    </a:lnTo>
                    <a:lnTo>
                      <a:pt x="304" y="1378"/>
                    </a:lnTo>
                    <a:lnTo>
                      <a:pt x="262" y="1399"/>
                    </a:lnTo>
                    <a:lnTo>
                      <a:pt x="222" y="1411"/>
                    </a:lnTo>
                    <a:lnTo>
                      <a:pt x="186" y="1417"/>
                    </a:lnTo>
                    <a:lnTo>
                      <a:pt x="152" y="1420"/>
                    </a:lnTo>
                    <a:lnTo>
                      <a:pt x="101" y="1414"/>
                    </a:lnTo>
                    <a:lnTo>
                      <a:pt x="59" y="1402"/>
                    </a:lnTo>
                    <a:lnTo>
                      <a:pt x="28" y="1381"/>
                    </a:lnTo>
                    <a:lnTo>
                      <a:pt x="9" y="1350"/>
                    </a:lnTo>
                    <a:lnTo>
                      <a:pt x="0" y="1314"/>
                    </a:lnTo>
                    <a:lnTo>
                      <a:pt x="6" y="1277"/>
                    </a:lnTo>
                    <a:lnTo>
                      <a:pt x="25" y="1247"/>
                    </a:lnTo>
                    <a:lnTo>
                      <a:pt x="54" y="1225"/>
                    </a:lnTo>
                    <a:lnTo>
                      <a:pt x="87" y="1219"/>
                    </a:lnTo>
                    <a:lnTo>
                      <a:pt x="107" y="1222"/>
                    </a:lnTo>
                    <a:lnTo>
                      <a:pt x="127" y="1235"/>
                    </a:lnTo>
                    <a:lnTo>
                      <a:pt x="138" y="1253"/>
                    </a:lnTo>
                    <a:lnTo>
                      <a:pt x="144" y="1280"/>
                    </a:lnTo>
                    <a:lnTo>
                      <a:pt x="141" y="1298"/>
                    </a:lnTo>
                    <a:lnTo>
                      <a:pt x="132" y="1320"/>
                    </a:lnTo>
                    <a:lnTo>
                      <a:pt x="118" y="1341"/>
                    </a:lnTo>
                    <a:lnTo>
                      <a:pt x="93" y="1359"/>
                    </a:lnTo>
                    <a:lnTo>
                      <a:pt x="118" y="1368"/>
                    </a:lnTo>
                    <a:lnTo>
                      <a:pt x="146" y="1371"/>
                    </a:lnTo>
                    <a:lnTo>
                      <a:pt x="191" y="1365"/>
                    </a:lnTo>
                    <a:lnTo>
                      <a:pt x="234" y="1344"/>
                    </a:lnTo>
                    <a:lnTo>
                      <a:pt x="270" y="1311"/>
                    </a:lnTo>
                    <a:lnTo>
                      <a:pt x="304" y="1268"/>
                    </a:lnTo>
                    <a:lnTo>
                      <a:pt x="326" y="1219"/>
                    </a:lnTo>
                    <a:lnTo>
                      <a:pt x="343" y="1165"/>
                    </a:lnTo>
                    <a:lnTo>
                      <a:pt x="492" y="538"/>
                    </a:lnTo>
                    <a:lnTo>
                      <a:pt x="495" y="514"/>
                    </a:lnTo>
                    <a:lnTo>
                      <a:pt x="495" y="486"/>
                    </a:lnTo>
                    <a:lnTo>
                      <a:pt x="492" y="453"/>
                    </a:lnTo>
                    <a:lnTo>
                      <a:pt x="484" y="428"/>
                    </a:lnTo>
                    <a:lnTo>
                      <a:pt x="467" y="413"/>
                    </a:lnTo>
                    <a:lnTo>
                      <a:pt x="444" y="407"/>
                    </a:lnTo>
                    <a:lnTo>
                      <a:pt x="399" y="416"/>
                    </a:lnTo>
                    <a:lnTo>
                      <a:pt x="360" y="438"/>
                    </a:lnTo>
                    <a:lnTo>
                      <a:pt x="321" y="471"/>
                    </a:lnTo>
                    <a:lnTo>
                      <a:pt x="290" y="511"/>
                    </a:lnTo>
                    <a:lnTo>
                      <a:pt x="262" y="556"/>
                    </a:lnTo>
                    <a:lnTo>
                      <a:pt x="234" y="617"/>
                    </a:lnTo>
                    <a:lnTo>
                      <a:pt x="231" y="626"/>
                    </a:lnTo>
                    <a:lnTo>
                      <a:pt x="225" y="629"/>
                    </a:lnTo>
                    <a:lnTo>
                      <a:pt x="222" y="632"/>
                    </a:lnTo>
                    <a:lnTo>
                      <a:pt x="217" y="635"/>
                    </a:lnTo>
                    <a:lnTo>
                      <a:pt x="200" y="635"/>
                    </a:lnTo>
                    <a:lnTo>
                      <a:pt x="194" y="632"/>
                    </a:lnTo>
                    <a:lnTo>
                      <a:pt x="189" y="632"/>
                    </a:lnTo>
                    <a:lnTo>
                      <a:pt x="180" y="623"/>
                    </a:lnTo>
                    <a:lnTo>
                      <a:pt x="180" y="614"/>
                    </a:lnTo>
                    <a:lnTo>
                      <a:pt x="183" y="599"/>
                    </a:lnTo>
                    <a:lnTo>
                      <a:pt x="194" y="571"/>
                    </a:lnTo>
                    <a:lnTo>
                      <a:pt x="211" y="538"/>
                    </a:lnTo>
                    <a:lnTo>
                      <a:pt x="236" y="501"/>
                    </a:lnTo>
                    <a:lnTo>
                      <a:pt x="267" y="462"/>
                    </a:lnTo>
                    <a:lnTo>
                      <a:pt x="304" y="422"/>
                    </a:lnTo>
                    <a:lnTo>
                      <a:pt x="346" y="392"/>
                    </a:lnTo>
                    <a:lnTo>
                      <a:pt x="394" y="374"/>
                    </a:lnTo>
                    <a:lnTo>
                      <a:pt x="447" y="365"/>
                    </a:lnTo>
                    <a:close/>
                    <a:moveTo>
                      <a:pt x="605" y="0"/>
                    </a:moveTo>
                    <a:lnTo>
                      <a:pt x="633" y="6"/>
                    </a:lnTo>
                    <a:lnTo>
                      <a:pt x="653" y="18"/>
                    </a:lnTo>
                    <a:lnTo>
                      <a:pt x="664" y="39"/>
                    </a:lnTo>
                    <a:lnTo>
                      <a:pt x="667" y="60"/>
                    </a:lnTo>
                    <a:lnTo>
                      <a:pt x="667" y="64"/>
                    </a:lnTo>
                    <a:lnTo>
                      <a:pt x="658" y="97"/>
                    </a:lnTo>
                    <a:lnTo>
                      <a:pt x="638" y="127"/>
                    </a:lnTo>
                    <a:lnTo>
                      <a:pt x="613" y="149"/>
                    </a:lnTo>
                    <a:lnTo>
                      <a:pt x="582" y="155"/>
                    </a:lnTo>
                    <a:lnTo>
                      <a:pt x="560" y="152"/>
                    </a:lnTo>
                    <a:lnTo>
                      <a:pt x="540" y="140"/>
                    </a:lnTo>
                    <a:lnTo>
                      <a:pt x="529" y="124"/>
                    </a:lnTo>
                    <a:lnTo>
                      <a:pt x="523" y="106"/>
                    </a:lnTo>
                    <a:lnTo>
                      <a:pt x="520" y="88"/>
                    </a:lnTo>
                    <a:lnTo>
                      <a:pt x="526" y="54"/>
                    </a:lnTo>
                    <a:lnTo>
                      <a:pt x="546" y="27"/>
                    </a:lnTo>
                    <a:lnTo>
                      <a:pt x="574" y="6"/>
                    </a:lnTo>
                    <a:lnTo>
                      <a:pt x="6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12993" y="4902"/>
                <a:ext cx="295" cy="59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53" y="6"/>
                  </a:cxn>
                  <a:cxn ang="0">
                    <a:pos x="275" y="18"/>
                  </a:cxn>
                  <a:cxn ang="0">
                    <a:pos x="289" y="39"/>
                  </a:cxn>
                  <a:cxn ang="0">
                    <a:pos x="295" y="70"/>
                  </a:cxn>
                  <a:cxn ang="0">
                    <a:pos x="295" y="79"/>
                  </a:cxn>
                  <a:cxn ang="0">
                    <a:pos x="292" y="85"/>
                  </a:cxn>
                  <a:cxn ang="0">
                    <a:pos x="289" y="94"/>
                  </a:cxn>
                  <a:cxn ang="0">
                    <a:pos x="287" y="100"/>
                  </a:cxn>
                  <a:cxn ang="0">
                    <a:pos x="284" y="103"/>
                  </a:cxn>
                  <a:cxn ang="0">
                    <a:pos x="284" y="106"/>
                  </a:cxn>
                  <a:cxn ang="0">
                    <a:pos x="64" y="578"/>
                  </a:cxn>
                  <a:cxn ang="0">
                    <a:pos x="62" y="587"/>
                  </a:cxn>
                  <a:cxn ang="0">
                    <a:pos x="53" y="596"/>
                  </a:cxn>
                  <a:cxn ang="0">
                    <a:pos x="48" y="596"/>
                  </a:cxn>
                  <a:cxn ang="0">
                    <a:pos x="22" y="587"/>
                  </a:cxn>
                  <a:cxn ang="0">
                    <a:pos x="8" y="578"/>
                  </a:cxn>
                  <a:cxn ang="0">
                    <a:pos x="0" y="565"/>
                  </a:cxn>
                  <a:cxn ang="0">
                    <a:pos x="0" y="556"/>
                  </a:cxn>
                  <a:cxn ang="0">
                    <a:pos x="3" y="547"/>
                  </a:cxn>
                  <a:cxn ang="0">
                    <a:pos x="168" y="51"/>
                  </a:cxn>
                  <a:cxn ang="0">
                    <a:pos x="180" y="27"/>
                  </a:cxn>
                  <a:cxn ang="0">
                    <a:pos x="191" y="15"/>
                  </a:cxn>
                  <a:cxn ang="0">
                    <a:pos x="208" y="3"/>
                  </a:cxn>
                  <a:cxn ang="0">
                    <a:pos x="230" y="0"/>
                  </a:cxn>
                </a:cxnLst>
                <a:rect l="0" t="0" r="r" b="b"/>
                <a:pathLst>
                  <a:path w="295" h="596">
                    <a:moveTo>
                      <a:pt x="230" y="0"/>
                    </a:moveTo>
                    <a:lnTo>
                      <a:pt x="253" y="6"/>
                    </a:lnTo>
                    <a:lnTo>
                      <a:pt x="275" y="18"/>
                    </a:lnTo>
                    <a:lnTo>
                      <a:pt x="289" y="39"/>
                    </a:lnTo>
                    <a:lnTo>
                      <a:pt x="295" y="70"/>
                    </a:lnTo>
                    <a:lnTo>
                      <a:pt x="295" y="79"/>
                    </a:lnTo>
                    <a:lnTo>
                      <a:pt x="292" y="85"/>
                    </a:lnTo>
                    <a:lnTo>
                      <a:pt x="289" y="94"/>
                    </a:lnTo>
                    <a:lnTo>
                      <a:pt x="287" y="100"/>
                    </a:lnTo>
                    <a:lnTo>
                      <a:pt x="284" y="103"/>
                    </a:lnTo>
                    <a:lnTo>
                      <a:pt x="284" y="106"/>
                    </a:lnTo>
                    <a:lnTo>
                      <a:pt x="64" y="578"/>
                    </a:lnTo>
                    <a:lnTo>
                      <a:pt x="62" y="587"/>
                    </a:lnTo>
                    <a:lnTo>
                      <a:pt x="53" y="596"/>
                    </a:lnTo>
                    <a:lnTo>
                      <a:pt x="48" y="596"/>
                    </a:lnTo>
                    <a:lnTo>
                      <a:pt x="22" y="587"/>
                    </a:lnTo>
                    <a:lnTo>
                      <a:pt x="8" y="578"/>
                    </a:lnTo>
                    <a:lnTo>
                      <a:pt x="0" y="565"/>
                    </a:lnTo>
                    <a:lnTo>
                      <a:pt x="0" y="556"/>
                    </a:lnTo>
                    <a:lnTo>
                      <a:pt x="3" y="547"/>
                    </a:lnTo>
                    <a:lnTo>
                      <a:pt x="168" y="51"/>
                    </a:lnTo>
                    <a:lnTo>
                      <a:pt x="180" y="27"/>
                    </a:lnTo>
                    <a:lnTo>
                      <a:pt x="191" y="15"/>
                    </a:lnTo>
                    <a:lnTo>
                      <a:pt x="208" y="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133600"/>
            <a:ext cx="17733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1371600"/>
            <a:ext cx="1295400" cy="15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0" y="441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IR: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 animBg="1"/>
      <p:bldP spid="70" grpId="0" animBg="1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Supersymmetric</a:t>
            </a:r>
            <a:r>
              <a:rPr lang="en-US" dirty="0" smtClean="0"/>
              <a:t> Interfaces: 2/2</a:t>
            </a:r>
            <a:endParaRPr lang="en-US" dirty="0"/>
          </a:p>
        </p:txBody>
      </p:sp>
      <p:grpSp>
        <p:nvGrpSpPr>
          <p:cNvPr id="2179" name="Group 13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600200"/>
            <a:ext cx="6824275" cy="673162"/>
            <a:chOff x="803" y="1448"/>
            <a:chExt cx="25263" cy="2492"/>
          </a:xfrm>
          <a:solidFill>
            <a:srgbClr val="0066FF"/>
          </a:solidFill>
        </p:grpSpPr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803" y="1448"/>
              <a:ext cx="1669" cy="1619"/>
            </a:xfrm>
            <a:custGeom>
              <a:avLst/>
              <a:gdLst/>
              <a:ahLst/>
              <a:cxnLst>
                <a:cxn ang="0">
                  <a:pos x="1631" y="0"/>
                </a:cxn>
                <a:cxn ang="0">
                  <a:pos x="1638" y="24"/>
                </a:cxn>
                <a:cxn ang="0">
                  <a:pos x="1530" y="329"/>
                </a:cxn>
                <a:cxn ang="0">
                  <a:pos x="1382" y="833"/>
                </a:cxn>
                <a:cxn ang="0">
                  <a:pos x="1304" y="1202"/>
                </a:cxn>
                <a:cxn ang="0">
                  <a:pos x="1289" y="1314"/>
                </a:cxn>
                <a:cxn ang="0">
                  <a:pos x="1281" y="1426"/>
                </a:cxn>
                <a:cxn ang="0">
                  <a:pos x="1304" y="1474"/>
                </a:cxn>
                <a:cxn ang="0">
                  <a:pos x="1413" y="1498"/>
                </a:cxn>
                <a:cxn ang="0">
                  <a:pos x="1452" y="1482"/>
                </a:cxn>
                <a:cxn ang="0">
                  <a:pos x="1475" y="1474"/>
                </a:cxn>
                <a:cxn ang="0">
                  <a:pos x="1522" y="1410"/>
                </a:cxn>
                <a:cxn ang="0">
                  <a:pos x="1615" y="1354"/>
                </a:cxn>
                <a:cxn ang="0">
                  <a:pos x="1662" y="1346"/>
                </a:cxn>
                <a:cxn ang="0">
                  <a:pos x="1669" y="1362"/>
                </a:cxn>
                <a:cxn ang="0">
                  <a:pos x="1615" y="1458"/>
                </a:cxn>
                <a:cxn ang="0">
                  <a:pos x="1467" y="1570"/>
                </a:cxn>
                <a:cxn ang="0">
                  <a:pos x="1227" y="1619"/>
                </a:cxn>
                <a:cxn ang="0">
                  <a:pos x="1134" y="1586"/>
                </a:cxn>
                <a:cxn ang="0">
                  <a:pos x="1102" y="1498"/>
                </a:cxn>
                <a:cxn ang="0">
                  <a:pos x="1126" y="1274"/>
                </a:cxn>
                <a:cxn ang="0">
                  <a:pos x="1211" y="874"/>
                </a:cxn>
                <a:cxn ang="0">
                  <a:pos x="1157" y="898"/>
                </a:cxn>
                <a:cxn ang="0">
                  <a:pos x="543" y="1202"/>
                </a:cxn>
                <a:cxn ang="0">
                  <a:pos x="427" y="1514"/>
                </a:cxn>
                <a:cxn ang="0">
                  <a:pos x="419" y="1530"/>
                </a:cxn>
                <a:cxn ang="0">
                  <a:pos x="365" y="1578"/>
                </a:cxn>
                <a:cxn ang="0">
                  <a:pos x="272" y="1611"/>
                </a:cxn>
                <a:cxn ang="0">
                  <a:pos x="248" y="1603"/>
                </a:cxn>
                <a:cxn ang="0">
                  <a:pos x="256" y="1578"/>
                </a:cxn>
                <a:cxn ang="0">
                  <a:pos x="272" y="1538"/>
                </a:cxn>
                <a:cxn ang="0">
                  <a:pos x="396" y="1178"/>
                </a:cxn>
                <a:cxn ang="0">
                  <a:pos x="473" y="906"/>
                </a:cxn>
                <a:cxn ang="0">
                  <a:pos x="272" y="898"/>
                </a:cxn>
                <a:cxn ang="0">
                  <a:pos x="287" y="858"/>
                </a:cxn>
                <a:cxn ang="0">
                  <a:pos x="372" y="793"/>
                </a:cxn>
                <a:cxn ang="0">
                  <a:pos x="504" y="785"/>
                </a:cxn>
                <a:cxn ang="0">
                  <a:pos x="551" y="577"/>
                </a:cxn>
                <a:cxn ang="0">
                  <a:pos x="582" y="393"/>
                </a:cxn>
                <a:cxn ang="0">
                  <a:pos x="598" y="257"/>
                </a:cxn>
                <a:cxn ang="0">
                  <a:pos x="582" y="177"/>
                </a:cxn>
                <a:cxn ang="0">
                  <a:pos x="551" y="153"/>
                </a:cxn>
                <a:cxn ang="0">
                  <a:pos x="497" y="145"/>
                </a:cxn>
                <a:cxn ang="0">
                  <a:pos x="326" y="177"/>
                </a:cxn>
                <a:cxn ang="0">
                  <a:pos x="225" y="273"/>
                </a:cxn>
                <a:cxn ang="0">
                  <a:pos x="139" y="393"/>
                </a:cxn>
                <a:cxn ang="0">
                  <a:pos x="23" y="449"/>
                </a:cxn>
                <a:cxn ang="0">
                  <a:pos x="0" y="441"/>
                </a:cxn>
                <a:cxn ang="0">
                  <a:pos x="7" y="409"/>
                </a:cxn>
                <a:cxn ang="0">
                  <a:pos x="77" y="297"/>
                </a:cxn>
                <a:cxn ang="0">
                  <a:pos x="233" y="153"/>
                </a:cxn>
                <a:cxn ang="0">
                  <a:pos x="481" y="40"/>
                </a:cxn>
                <a:cxn ang="0">
                  <a:pos x="668" y="24"/>
                </a:cxn>
                <a:cxn ang="0">
                  <a:pos x="737" y="48"/>
                </a:cxn>
                <a:cxn ang="0">
                  <a:pos x="784" y="145"/>
                </a:cxn>
                <a:cxn ang="0">
                  <a:pos x="776" y="257"/>
                </a:cxn>
                <a:cxn ang="0">
                  <a:pos x="668" y="769"/>
                </a:cxn>
                <a:cxn ang="0">
                  <a:pos x="668" y="769"/>
                </a:cxn>
                <a:cxn ang="0">
                  <a:pos x="1343" y="433"/>
                </a:cxn>
                <a:cxn ang="0">
                  <a:pos x="1467" y="88"/>
                </a:cxn>
                <a:cxn ang="0">
                  <a:pos x="1483" y="64"/>
                </a:cxn>
                <a:cxn ang="0">
                  <a:pos x="1576" y="8"/>
                </a:cxn>
              </a:cxnLst>
              <a:rect l="0" t="0" r="r" b="b"/>
              <a:pathLst>
                <a:path w="1669" h="1619">
                  <a:moveTo>
                    <a:pt x="1615" y="0"/>
                  </a:moveTo>
                  <a:lnTo>
                    <a:pt x="1631" y="0"/>
                  </a:lnTo>
                  <a:lnTo>
                    <a:pt x="1638" y="8"/>
                  </a:lnTo>
                  <a:lnTo>
                    <a:pt x="1638" y="24"/>
                  </a:lnTo>
                  <a:lnTo>
                    <a:pt x="1631" y="40"/>
                  </a:lnTo>
                  <a:lnTo>
                    <a:pt x="1530" y="329"/>
                  </a:lnTo>
                  <a:lnTo>
                    <a:pt x="1444" y="601"/>
                  </a:lnTo>
                  <a:lnTo>
                    <a:pt x="1382" y="833"/>
                  </a:lnTo>
                  <a:lnTo>
                    <a:pt x="1335" y="1034"/>
                  </a:lnTo>
                  <a:lnTo>
                    <a:pt x="1304" y="1202"/>
                  </a:lnTo>
                  <a:lnTo>
                    <a:pt x="1297" y="1250"/>
                  </a:lnTo>
                  <a:lnTo>
                    <a:pt x="1289" y="1314"/>
                  </a:lnTo>
                  <a:lnTo>
                    <a:pt x="1281" y="1370"/>
                  </a:lnTo>
                  <a:lnTo>
                    <a:pt x="1281" y="1426"/>
                  </a:lnTo>
                  <a:lnTo>
                    <a:pt x="1289" y="1450"/>
                  </a:lnTo>
                  <a:lnTo>
                    <a:pt x="1304" y="1474"/>
                  </a:lnTo>
                  <a:lnTo>
                    <a:pt x="1351" y="1498"/>
                  </a:lnTo>
                  <a:lnTo>
                    <a:pt x="1413" y="1498"/>
                  </a:lnTo>
                  <a:lnTo>
                    <a:pt x="1436" y="1490"/>
                  </a:lnTo>
                  <a:lnTo>
                    <a:pt x="1452" y="1482"/>
                  </a:lnTo>
                  <a:lnTo>
                    <a:pt x="1475" y="1482"/>
                  </a:lnTo>
                  <a:lnTo>
                    <a:pt x="1475" y="1474"/>
                  </a:lnTo>
                  <a:lnTo>
                    <a:pt x="1483" y="1466"/>
                  </a:lnTo>
                  <a:lnTo>
                    <a:pt x="1522" y="1410"/>
                  </a:lnTo>
                  <a:lnTo>
                    <a:pt x="1568" y="1370"/>
                  </a:lnTo>
                  <a:lnTo>
                    <a:pt x="1615" y="1354"/>
                  </a:lnTo>
                  <a:lnTo>
                    <a:pt x="1646" y="1346"/>
                  </a:lnTo>
                  <a:lnTo>
                    <a:pt x="1662" y="1346"/>
                  </a:lnTo>
                  <a:lnTo>
                    <a:pt x="1669" y="1354"/>
                  </a:lnTo>
                  <a:lnTo>
                    <a:pt x="1669" y="1362"/>
                  </a:lnTo>
                  <a:lnTo>
                    <a:pt x="1654" y="1402"/>
                  </a:lnTo>
                  <a:lnTo>
                    <a:pt x="1615" y="1458"/>
                  </a:lnTo>
                  <a:lnTo>
                    <a:pt x="1553" y="1514"/>
                  </a:lnTo>
                  <a:lnTo>
                    <a:pt x="1467" y="1570"/>
                  </a:lnTo>
                  <a:lnTo>
                    <a:pt x="1359" y="1603"/>
                  </a:lnTo>
                  <a:lnTo>
                    <a:pt x="1227" y="1619"/>
                  </a:lnTo>
                  <a:lnTo>
                    <a:pt x="1172" y="1611"/>
                  </a:lnTo>
                  <a:lnTo>
                    <a:pt x="1134" y="1586"/>
                  </a:lnTo>
                  <a:lnTo>
                    <a:pt x="1110" y="1546"/>
                  </a:lnTo>
                  <a:lnTo>
                    <a:pt x="1102" y="1498"/>
                  </a:lnTo>
                  <a:lnTo>
                    <a:pt x="1110" y="1394"/>
                  </a:lnTo>
                  <a:lnTo>
                    <a:pt x="1126" y="1274"/>
                  </a:lnTo>
                  <a:lnTo>
                    <a:pt x="1172" y="1034"/>
                  </a:lnTo>
                  <a:lnTo>
                    <a:pt x="1211" y="874"/>
                  </a:lnTo>
                  <a:lnTo>
                    <a:pt x="1180" y="890"/>
                  </a:lnTo>
                  <a:lnTo>
                    <a:pt x="1157" y="898"/>
                  </a:lnTo>
                  <a:lnTo>
                    <a:pt x="629" y="898"/>
                  </a:lnTo>
                  <a:lnTo>
                    <a:pt x="543" y="1202"/>
                  </a:lnTo>
                  <a:lnTo>
                    <a:pt x="435" y="1498"/>
                  </a:lnTo>
                  <a:lnTo>
                    <a:pt x="427" y="1514"/>
                  </a:lnTo>
                  <a:lnTo>
                    <a:pt x="419" y="1522"/>
                  </a:lnTo>
                  <a:lnTo>
                    <a:pt x="419" y="1530"/>
                  </a:lnTo>
                  <a:lnTo>
                    <a:pt x="411" y="1538"/>
                  </a:lnTo>
                  <a:lnTo>
                    <a:pt x="365" y="1578"/>
                  </a:lnTo>
                  <a:lnTo>
                    <a:pt x="310" y="1603"/>
                  </a:lnTo>
                  <a:lnTo>
                    <a:pt x="272" y="1611"/>
                  </a:lnTo>
                  <a:lnTo>
                    <a:pt x="256" y="1611"/>
                  </a:lnTo>
                  <a:lnTo>
                    <a:pt x="248" y="1603"/>
                  </a:lnTo>
                  <a:lnTo>
                    <a:pt x="248" y="1586"/>
                  </a:lnTo>
                  <a:lnTo>
                    <a:pt x="256" y="1578"/>
                  </a:lnTo>
                  <a:lnTo>
                    <a:pt x="264" y="1562"/>
                  </a:lnTo>
                  <a:lnTo>
                    <a:pt x="272" y="1538"/>
                  </a:lnTo>
                  <a:lnTo>
                    <a:pt x="341" y="1346"/>
                  </a:lnTo>
                  <a:lnTo>
                    <a:pt x="396" y="1178"/>
                  </a:lnTo>
                  <a:lnTo>
                    <a:pt x="435" y="1034"/>
                  </a:lnTo>
                  <a:lnTo>
                    <a:pt x="473" y="906"/>
                  </a:lnTo>
                  <a:lnTo>
                    <a:pt x="279" y="906"/>
                  </a:lnTo>
                  <a:lnTo>
                    <a:pt x="272" y="898"/>
                  </a:lnTo>
                  <a:lnTo>
                    <a:pt x="272" y="890"/>
                  </a:lnTo>
                  <a:lnTo>
                    <a:pt x="287" y="858"/>
                  </a:lnTo>
                  <a:lnTo>
                    <a:pt x="326" y="825"/>
                  </a:lnTo>
                  <a:lnTo>
                    <a:pt x="372" y="793"/>
                  </a:lnTo>
                  <a:lnTo>
                    <a:pt x="427" y="785"/>
                  </a:lnTo>
                  <a:lnTo>
                    <a:pt x="504" y="785"/>
                  </a:lnTo>
                  <a:lnTo>
                    <a:pt x="543" y="625"/>
                  </a:lnTo>
                  <a:lnTo>
                    <a:pt x="551" y="577"/>
                  </a:lnTo>
                  <a:lnTo>
                    <a:pt x="567" y="497"/>
                  </a:lnTo>
                  <a:lnTo>
                    <a:pt x="582" y="393"/>
                  </a:lnTo>
                  <a:lnTo>
                    <a:pt x="590" y="313"/>
                  </a:lnTo>
                  <a:lnTo>
                    <a:pt x="598" y="257"/>
                  </a:lnTo>
                  <a:lnTo>
                    <a:pt x="598" y="209"/>
                  </a:lnTo>
                  <a:lnTo>
                    <a:pt x="582" y="177"/>
                  </a:lnTo>
                  <a:lnTo>
                    <a:pt x="567" y="169"/>
                  </a:lnTo>
                  <a:lnTo>
                    <a:pt x="551" y="153"/>
                  </a:lnTo>
                  <a:lnTo>
                    <a:pt x="528" y="145"/>
                  </a:lnTo>
                  <a:lnTo>
                    <a:pt x="497" y="145"/>
                  </a:lnTo>
                  <a:lnTo>
                    <a:pt x="396" y="153"/>
                  </a:lnTo>
                  <a:lnTo>
                    <a:pt x="326" y="177"/>
                  </a:lnTo>
                  <a:lnTo>
                    <a:pt x="264" y="225"/>
                  </a:lnTo>
                  <a:lnTo>
                    <a:pt x="225" y="273"/>
                  </a:lnTo>
                  <a:lnTo>
                    <a:pt x="186" y="337"/>
                  </a:lnTo>
                  <a:lnTo>
                    <a:pt x="139" y="393"/>
                  </a:lnTo>
                  <a:lnTo>
                    <a:pt x="93" y="425"/>
                  </a:lnTo>
                  <a:lnTo>
                    <a:pt x="23" y="449"/>
                  </a:lnTo>
                  <a:lnTo>
                    <a:pt x="7" y="449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7" y="409"/>
                  </a:lnTo>
                  <a:lnTo>
                    <a:pt x="31" y="361"/>
                  </a:lnTo>
                  <a:lnTo>
                    <a:pt x="77" y="297"/>
                  </a:lnTo>
                  <a:lnTo>
                    <a:pt x="139" y="225"/>
                  </a:lnTo>
                  <a:lnTo>
                    <a:pt x="233" y="153"/>
                  </a:lnTo>
                  <a:lnTo>
                    <a:pt x="341" y="88"/>
                  </a:lnTo>
                  <a:lnTo>
                    <a:pt x="481" y="40"/>
                  </a:lnTo>
                  <a:lnTo>
                    <a:pt x="637" y="24"/>
                  </a:lnTo>
                  <a:lnTo>
                    <a:pt x="668" y="24"/>
                  </a:lnTo>
                  <a:lnTo>
                    <a:pt x="699" y="32"/>
                  </a:lnTo>
                  <a:lnTo>
                    <a:pt x="737" y="48"/>
                  </a:lnTo>
                  <a:lnTo>
                    <a:pt x="769" y="88"/>
                  </a:lnTo>
                  <a:lnTo>
                    <a:pt x="784" y="145"/>
                  </a:lnTo>
                  <a:lnTo>
                    <a:pt x="784" y="185"/>
                  </a:lnTo>
                  <a:lnTo>
                    <a:pt x="776" y="257"/>
                  </a:lnTo>
                  <a:lnTo>
                    <a:pt x="745" y="465"/>
                  </a:lnTo>
                  <a:lnTo>
                    <a:pt x="668" y="769"/>
                  </a:lnTo>
                  <a:lnTo>
                    <a:pt x="668" y="785"/>
                  </a:lnTo>
                  <a:lnTo>
                    <a:pt x="668" y="769"/>
                  </a:lnTo>
                  <a:lnTo>
                    <a:pt x="1242" y="769"/>
                  </a:lnTo>
                  <a:lnTo>
                    <a:pt x="1343" y="433"/>
                  </a:lnTo>
                  <a:lnTo>
                    <a:pt x="1460" y="104"/>
                  </a:lnTo>
                  <a:lnTo>
                    <a:pt x="1467" y="88"/>
                  </a:lnTo>
                  <a:lnTo>
                    <a:pt x="1483" y="72"/>
                  </a:lnTo>
                  <a:lnTo>
                    <a:pt x="1483" y="64"/>
                  </a:lnTo>
                  <a:lnTo>
                    <a:pt x="1530" y="32"/>
                  </a:lnTo>
                  <a:lnTo>
                    <a:pt x="1576" y="8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 noEditPoints="1"/>
            </p:cNvSpPr>
            <p:nvPr/>
          </p:nvSpPr>
          <p:spPr bwMode="auto">
            <a:xfrm>
              <a:off x="2620" y="2201"/>
              <a:ext cx="761" cy="1122"/>
            </a:xfrm>
            <a:custGeom>
              <a:avLst/>
              <a:gdLst/>
              <a:ahLst/>
              <a:cxnLst>
                <a:cxn ang="0">
                  <a:pos x="54" y="1018"/>
                </a:cxn>
                <a:cxn ang="0">
                  <a:pos x="93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2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83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6" y="201"/>
                </a:cxn>
                <a:cxn ang="0">
                  <a:pos x="140" y="89"/>
                </a:cxn>
                <a:cxn ang="0">
                  <a:pos x="590" y="89"/>
                </a:cxn>
                <a:cxn ang="0">
                  <a:pos x="606" y="137"/>
                </a:cxn>
                <a:cxn ang="0">
                  <a:pos x="629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3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62" y="930"/>
                  </a:moveTo>
                  <a:lnTo>
                    <a:pt x="62" y="1018"/>
                  </a:lnTo>
                  <a:lnTo>
                    <a:pt x="54" y="1018"/>
                  </a:lnTo>
                  <a:lnTo>
                    <a:pt x="62" y="1026"/>
                  </a:lnTo>
                  <a:lnTo>
                    <a:pt x="62" y="1018"/>
                  </a:lnTo>
                  <a:lnTo>
                    <a:pt x="93" y="1002"/>
                  </a:lnTo>
                  <a:lnTo>
                    <a:pt x="132" y="1002"/>
                  </a:lnTo>
                  <a:lnTo>
                    <a:pt x="62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2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3" y="970"/>
                  </a:lnTo>
                  <a:lnTo>
                    <a:pt x="652" y="930"/>
                  </a:lnTo>
                  <a:lnTo>
                    <a:pt x="683" y="866"/>
                  </a:lnTo>
                  <a:lnTo>
                    <a:pt x="699" y="785"/>
                  </a:lnTo>
                  <a:lnTo>
                    <a:pt x="683" y="705"/>
                  </a:lnTo>
                  <a:lnTo>
                    <a:pt x="660" y="641"/>
                  </a:lnTo>
                  <a:lnTo>
                    <a:pt x="613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6" y="201"/>
                  </a:lnTo>
                  <a:lnTo>
                    <a:pt x="116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21" y="72"/>
                  </a:moveTo>
                  <a:lnTo>
                    <a:pt x="613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6" y="137"/>
                  </a:lnTo>
                  <a:lnTo>
                    <a:pt x="613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3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3" y="24"/>
                  </a:lnTo>
                  <a:lnTo>
                    <a:pt x="683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82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7" y="97"/>
                  </a:lnTo>
                  <a:lnTo>
                    <a:pt x="186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0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2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37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5" y="1090"/>
                  </a:lnTo>
                  <a:lnTo>
                    <a:pt x="15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0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7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5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498" y="2225"/>
              <a:ext cx="986" cy="1066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730" y="0"/>
                </a:cxn>
                <a:cxn ang="0">
                  <a:pos x="745" y="16"/>
                </a:cxn>
                <a:cxn ang="0">
                  <a:pos x="745" y="40"/>
                </a:cxn>
                <a:cxn ang="0">
                  <a:pos x="737" y="48"/>
                </a:cxn>
                <a:cxn ang="0">
                  <a:pos x="722" y="56"/>
                </a:cxn>
                <a:cxn ang="0">
                  <a:pos x="605" y="56"/>
                </a:cxn>
                <a:cxn ang="0">
                  <a:pos x="559" y="73"/>
                </a:cxn>
                <a:cxn ang="0">
                  <a:pos x="535" y="97"/>
                </a:cxn>
                <a:cxn ang="0">
                  <a:pos x="528" y="129"/>
                </a:cxn>
                <a:cxn ang="0">
                  <a:pos x="520" y="121"/>
                </a:cxn>
                <a:cxn ang="0">
                  <a:pos x="318" y="954"/>
                </a:cxn>
                <a:cxn ang="0">
                  <a:pos x="310" y="970"/>
                </a:cxn>
                <a:cxn ang="0">
                  <a:pos x="310" y="1002"/>
                </a:cxn>
                <a:cxn ang="0">
                  <a:pos x="528" y="1002"/>
                </a:cxn>
                <a:cxn ang="0">
                  <a:pos x="636" y="994"/>
                </a:cxn>
                <a:cxn ang="0">
                  <a:pos x="722" y="962"/>
                </a:cxn>
                <a:cxn ang="0">
                  <a:pos x="784" y="922"/>
                </a:cxn>
                <a:cxn ang="0">
                  <a:pos x="838" y="874"/>
                </a:cxn>
                <a:cxn ang="0">
                  <a:pos x="877" y="809"/>
                </a:cxn>
                <a:cxn ang="0">
                  <a:pos x="908" y="745"/>
                </a:cxn>
                <a:cxn ang="0">
                  <a:pos x="931" y="681"/>
                </a:cxn>
                <a:cxn ang="0">
                  <a:pos x="947" y="649"/>
                </a:cxn>
                <a:cxn ang="0">
                  <a:pos x="970" y="649"/>
                </a:cxn>
                <a:cxn ang="0">
                  <a:pos x="986" y="665"/>
                </a:cxn>
                <a:cxn ang="0">
                  <a:pos x="986" y="673"/>
                </a:cxn>
                <a:cxn ang="0">
                  <a:pos x="963" y="745"/>
                </a:cxn>
                <a:cxn ang="0">
                  <a:pos x="939" y="809"/>
                </a:cxn>
                <a:cxn ang="0">
                  <a:pos x="916" y="882"/>
                </a:cxn>
                <a:cxn ang="0">
                  <a:pos x="893" y="946"/>
                </a:cxn>
                <a:cxn ang="0">
                  <a:pos x="877" y="1002"/>
                </a:cxn>
                <a:cxn ang="0">
                  <a:pos x="854" y="1050"/>
                </a:cxn>
                <a:cxn ang="0">
                  <a:pos x="838" y="1066"/>
                </a:cxn>
                <a:cxn ang="0">
                  <a:pos x="23" y="1066"/>
                </a:cxn>
                <a:cxn ang="0">
                  <a:pos x="7" y="1058"/>
                </a:cxn>
                <a:cxn ang="0">
                  <a:pos x="0" y="1050"/>
                </a:cxn>
                <a:cxn ang="0">
                  <a:pos x="0" y="1026"/>
                </a:cxn>
                <a:cxn ang="0">
                  <a:pos x="7" y="1018"/>
                </a:cxn>
                <a:cxn ang="0">
                  <a:pos x="23" y="1010"/>
                </a:cxn>
                <a:cxn ang="0">
                  <a:pos x="116" y="1010"/>
                </a:cxn>
                <a:cxn ang="0">
                  <a:pos x="147" y="1002"/>
                </a:cxn>
                <a:cxn ang="0">
                  <a:pos x="170" y="978"/>
                </a:cxn>
                <a:cxn ang="0">
                  <a:pos x="380" y="113"/>
                </a:cxn>
                <a:cxn ang="0">
                  <a:pos x="388" y="97"/>
                </a:cxn>
                <a:cxn ang="0">
                  <a:pos x="388" y="73"/>
                </a:cxn>
                <a:cxn ang="0">
                  <a:pos x="372" y="56"/>
                </a:cxn>
                <a:cxn ang="0">
                  <a:pos x="279" y="56"/>
                </a:cxn>
                <a:cxn ang="0">
                  <a:pos x="264" y="48"/>
                </a:cxn>
                <a:cxn ang="0">
                  <a:pos x="256" y="40"/>
                </a:cxn>
                <a:cxn ang="0">
                  <a:pos x="256" y="16"/>
                </a:cxn>
                <a:cxn ang="0">
                  <a:pos x="271" y="0"/>
                </a:cxn>
              </a:cxnLst>
              <a:rect l="0" t="0" r="r" b="b"/>
              <a:pathLst>
                <a:path w="986" h="1066">
                  <a:moveTo>
                    <a:pt x="271" y="0"/>
                  </a:moveTo>
                  <a:lnTo>
                    <a:pt x="730" y="0"/>
                  </a:lnTo>
                  <a:lnTo>
                    <a:pt x="745" y="16"/>
                  </a:lnTo>
                  <a:lnTo>
                    <a:pt x="745" y="40"/>
                  </a:lnTo>
                  <a:lnTo>
                    <a:pt x="737" y="48"/>
                  </a:lnTo>
                  <a:lnTo>
                    <a:pt x="722" y="56"/>
                  </a:lnTo>
                  <a:lnTo>
                    <a:pt x="605" y="56"/>
                  </a:lnTo>
                  <a:lnTo>
                    <a:pt x="559" y="73"/>
                  </a:lnTo>
                  <a:lnTo>
                    <a:pt x="535" y="97"/>
                  </a:lnTo>
                  <a:lnTo>
                    <a:pt x="528" y="129"/>
                  </a:lnTo>
                  <a:lnTo>
                    <a:pt x="520" y="121"/>
                  </a:lnTo>
                  <a:lnTo>
                    <a:pt x="318" y="954"/>
                  </a:lnTo>
                  <a:lnTo>
                    <a:pt x="310" y="970"/>
                  </a:lnTo>
                  <a:lnTo>
                    <a:pt x="310" y="1002"/>
                  </a:lnTo>
                  <a:lnTo>
                    <a:pt x="528" y="1002"/>
                  </a:lnTo>
                  <a:lnTo>
                    <a:pt x="636" y="994"/>
                  </a:lnTo>
                  <a:lnTo>
                    <a:pt x="722" y="962"/>
                  </a:lnTo>
                  <a:lnTo>
                    <a:pt x="784" y="922"/>
                  </a:lnTo>
                  <a:lnTo>
                    <a:pt x="838" y="874"/>
                  </a:lnTo>
                  <a:lnTo>
                    <a:pt x="877" y="809"/>
                  </a:lnTo>
                  <a:lnTo>
                    <a:pt x="908" y="745"/>
                  </a:lnTo>
                  <a:lnTo>
                    <a:pt x="931" y="681"/>
                  </a:lnTo>
                  <a:lnTo>
                    <a:pt x="947" y="649"/>
                  </a:lnTo>
                  <a:lnTo>
                    <a:pt x="970" y="649"/>
                  </a:lnTo>
                  <a:lnTo>
                    <a:pt x="986" y="665"/>
                  </a:lnTo>
                  <a:lnTo>
                    <a:pt x="986" y="673"/>
                  </a:lnTo>
                  <a:lnTo>
                    <a:pt x="963" y="745"/>
                  </a:lnTo>
                  <a:lnTo>
                    <a:pt x="939" y="809"/>
                  </a:lnTo>
                  <a:lnTo>
                    <a:pt x="916" y="882"/>
                  </a:lnTo>
                  <a:lnTo>
                    <a:pt x="893" y="946"/>
                  </a:lnTo>
                  <a:lnTo>
                    <a:pt x="877" y="1002"/>
                  </a:lnTo>
                  <a:lnTo>
                    <a:pt x="854" y="1050"/>
                  </a:lnTo>
                  <a:lnTo>
                    <a:pt x="838" y="1066"/>
                  </a:lnTo>
                  <a:lnTo>
                    <a:pt x="23" y="1066"/>
                  </a:lnTo>
                  <a:lnTo>
                    <a:pt x="7" y="1058"/>
                  </a:lnTo>
                  <a:lnTo>
                    <a:pt x="0" y="1050"/>
                  </a:lnTo>
                  <a:lnTo>
                    <a:pt x="0" y="1026"/>
                  </a:lnTo>
                  <a:lnTo>
                    <a:pt x="7" y="1018"/>
                  </a:lnTo>
                  <a:lnTo>
                    <a:pt x="23" y="1010"/>
                  </a:lnTo>
                  <a:lnTo>
                    <a:pt x="116" y="1010"/>
                  </a:lnTo>
                  <a:lnTo>
                    <a:pt x="147" y="1002"/>
                  </a:lnTo>
                  <a:lnTo>
                    <a:pt x="170" y="978"/>
                  </a:lnTo>
                  <a:lnTo>
                    <a:pt x="380" y="113"/>
                  </a:lnTo>
                  <a:lnTo>
                    <a:pt x="388" y="97"/>
                  </a:lnTo>
                  <a:lnTo>
                    <a:pt x="388" y="73"/>
                  </a:lnTo>
                  <a:lnTo>
                    <a:pt x="372" y="56"/>
                  </a:lnTo>
                  <a:lnTo>
                    <a:pt x="279" y="56"/>
                  </a:lnTo>
                  <a:lnTo>
                    <a:pt x="264" y="48"/>
                  </a:lnTo>
                  <a:lnTo>
                    <a:pt x="256" y="40"/>
                  </a:lnTo>
                  <a:lnTo>
                    <a:pt x="256" y="16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36"/>
            <p:cNvSpPr>
              <a:spLocks noEditPoints="1"/>
            </p:cNvSpPr>
            <p:nvPr/>
          </p:nvSpPr>
          <p:spPr bwMode="auto">
            <a:xfrm>
              <a:off x="4639" y="2201"/>
              <a:ext cx="761" cy="1122"/>
            </a:xfrm>
            <a:custGeom>
              <a:avLst/>
              <a:gdLst/>
              <a:ahLst/>
              <a:cxnLst>
                <a:cxn ang="0">
                  <a:pos x="47" y="1018"/>
                </a:cxn>
                <a:cxn ang="0">
                  <a:pos x="86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3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91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7" y="201"/>
                </a:cxn>
                <a:cxn ang="0">
                  <a:pos x="140" y="89"/>
                </a:cxn>
                <a:cxn ang="0">
                  <a:pos x="583" y="89"/>
                </a:cxn>
                <a:cxn ang="0">
                  <a:pos x="598" y="137"/>
                </a:cxn>
                <a:cxn ang="0">
                  <a:pos x="621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4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55" y="930"/>
                  </a:moveTo>
                  <a:lnTo>
                    <a:pt x="55" y="1018"/>
                  </a:lnTo>
                  <a:lnTo>
                    <a:pt x="47" y="1018"/>
                  </a:lnTo>
                  <a:lnTo>
                    <a:pt x="55" y="1026"/>
                  </a:lnTo>
                  <a:lnTo>
                    <a:pt x="55" y="1018"/>
                  </a:lnTo>
                  <a:lnTo>
                    <a:pt x="86" y="1002"/>
                  </a:lnTo>
                  <a:lnTo>
                    <a:pt x="124" y="1002"/>
                  </a:lnTo>
                  <a:lnTo>
                    <a:pt x="55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5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9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3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4" y="970"/>
                  </a:lnTo>
                  <a:lnTo>
                    <a:pt x="652" y="930"/>
                  </a:lnTo>
                  <a:lnTo>
                    <a:pt x="684" y="866"/>
                  </a:lnTo>
                  <a:lnTo>
                    <a:pt x="699" y="785"/>
                  </a:lnTo>
                  <a:lnTo>
                    <a:pt x="691" y="705"/>
                  </a:lnTo>
                  <a:lnTo>
                    <a:pt x="660" y="641"/>
                  </a:lnTo>
                  <a:lnTo>
                    <a:pt x="614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7" y="201"/>
                  </a:lnTo>
                  <a:lnTo>
                    <a:pt x="117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14" y="72"/>
                  </a:moveTo>
                  <a:lnTo>
                    <a:pt x="606" y="80"/>
                  </a:lnTo>
                  <a:lnTo>
                    <a:pt x="583" y="89"/>
                  </a:lnTo>
                  <a:lnTo>
                    <a:pt x="559" y="89"/>
                  </a:lnTo>
                  <a:lnTo>
                    <a:pt x="583" y="113"/>
                  </a:lnTo>
                  <a:lnTo>
                    <a:pt x="598" y="137"/>
                  </a:lnTo>
                  <a:lnTo>
                    <a:pt x="606" y="145"/>
                  </a:lnTo>
                  <a:lnTo>
                    <a:pt x="614" y="161"/>
                  </a:lnTo>
                  <a:lnTo>
                    <a:pt x="621" y="169"/>
                  </a:lnTo>
                  <a:lnTo>
                    <a:pt x="621" y="72"/>
                  </a:lnTo>
                  <a:lnTo>
                    <a:pt x="614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4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4" y="24"/>
                  </a:lnTo>
                  <a:lnTo>
                    <a:pt x="684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83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8" y="97"/>
                  </a:lnTo>
                  <a:lnTo>
                    <a:pt x="187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1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3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37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93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6" y="1090"/>
                  </a:lnTo>
                  <a:lnTo>
                    <a:pt x="16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5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0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8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2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6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5517" y="2257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0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1"/>
                </a:cxn>
                <a:cxn ang="0">
                  <a:pos x="287" y="73"/>
                </a:cxn>
                <a:cxn ang="0">
                  <a:pos x="279" y="81"/>
                </a:cxn>
                <a:cxn ang="0">
                  <a:pos x="279" y="97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9"/>
                </a:cxn>
                <a:cxn ang="0">
                  <a:pos x="171" y="41"/>
                </a:cxn>
                <a:cxn ang="0">
                  <a:pos x="171" y="33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0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1"/>
                  </a:lnTo>
                  <a:lnTo>
                    <a:pt x="287" y="73"/>
                  </a:lnTo>
                  <a:lnTo>
                    <a:pt x="279" y="81"/>
                  </a:lnTo>
                  <a:lnTo>
                    <a:pt x="279" y="97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9"/>
                  </a:lnTo>
                  <a:lnTo>
                    <a:pt x="171" y="41"/>
                  </a:lnTo>
                  <a:lnTo>
                    <a:pt x="171" y="33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 noEditPoints="1"/>
            </p:cNvSpPr>
            <p:nvPr/>
          </p:nvSpPr>
          <p:spPr bwMode="auto">
            <a:xfrm>
              <a:off x="6821" y="2161"/>
              <a:ext cx="1437" cy="513"/>
            </a:xfrm>
            <a:custGeom>
              <a:avLst/>
              <a:gdLst/>
              <a:ahLst/>
              <a:cxnLst>
                <a:cxn ang="0">
                  <a:pos x="39" y="425"/>
                </a:cxn>
                <a:cxn ang="0">
                  <a:pos x="1391" y="425"/>
                </a:cxn>
                <a:cxn ang="0">
                  <a:pos x="1422" y="441"/>
                </a:cxn>
                <a:cxn ang="0">
                  <a:pos x="1429" y="449"/>
                </a:cxn>
                <a:cxn ang="0">
                  <a:pos x="1429" y="489"/>
                </a:cxn>
                <a:cxn ang="0">
                  <a:pos x="1422" y="505"/>
                </a:cxn>
                <a:cxn ang="0">
                  <a:pos x="1406" y="505"/>
                </a:cxn>
                <a:cxn ang="0">
                  <a:pos x="1391" y="513"/>
                </a:cxn>
                <a:cxn ang="0">
                  <a:pos x="39" y="513"/>
                </a:cxn>
                <a:cxn ang="0">
                  <a:pos x="24" y="505"/>
                </a:cxn>
                <a:cxn ang="0">
                  <a:pos x="8" y="505"/>
                </a:cxn>
                <a:cxn ang="0">
                  <a:pos x="0" y="489"/>
                </a:cxn>
                <a:cxn ang="0">
                  <a:pos x="0" y="449"/>
                </a:cxn>
                <a:cxn ang="0">
                  <a:pos x="8" y="441"/>
                </a:cxn>
                <a:cxn ang="0">
                  <a:pos x="39" y="425"/>
                </a:cxn>
                <a:cxn ang="0">
                  <a:pos x="55" y="0"/>
                </a:cxn>
                <a:cxn ang="0">
                  <a:pos x="1398" y="0"/>
                </a:cxn>
                <a:cxn ang="0">
                  <a:pos x="1414" y="8"/>
                </a:cxn>
                <a:cxn ang="0">
                  <a:pos x="1429" y="8"/>
                </a:cxn>
                <a:cxn ang="0">
                  <a:pos x="1437" y="24"/>
                </a:cxn>
                <a:cxn ang="0">
                  <a:pos x="1437" y="56"/>
                </a:cxn>
                <a:cxn ang="0">
                  <a:pos x="1429" y="72"/>
                </a:cxn>
                <a:cxn ang="0">
                  <a:pos x="1414" y="80"/>
                </a:cxn>
                <a:cxn ang="0">
                  <a:pos x="1406" y="88"/>
                </a:cxn>
                <a:cxn ang="0">
                  <a:pos x="55" y="88"/>
                </a:cxn>
                <a:cxn ang="0">
                  <a:pos x="24" y="72"/>
                </a:cxn>
                <a:cxn ang="0">
                  <a:pos x="16" y="6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9" y="8"/>
                </a:cxn>
                <a:cxn ang="0">
                  <a:pos x="55" y="0"/>
                </a:cxn>
              </a:cxnLst>
              <a:rect l="0" t="0" r="r" b="b"/>
              <a:pathLst>
                <a:path w="1437" h="513">
                  <a:moveTo>
                    <a:pt x="39" y="425"/>
                  </a:moveTo>
                  <a:lnTo>
                    <a:pt x="1391" y="425"/>
                  </a:lnTo>
                  <a:lnTo>
                    <a:pt x="1422" y="441"/>
                  </a:lnTo>
                  <a:lnTo>
                    <a:pt x="1429" y="449"/>
                  </a:lnTo>
                  <a:lnTo>
                    <a:pt x="1429" y="489"/>
                  </a:lnTo>
                  <a:lnTo>
                    <a:pt x="1422" y="505"/>
                  </a:lnTo>
                  <a:lnTo>
                    <a:pt x="1406" y="505"/>
                  </a:lnTo>
                  <a:lnTo>
                    <a:pt x="1391" y="513"/>
                  </a:lnTo>
                  <a:lnTo>
                    <a:pt x="39" y="513"/>
                  </a:lnTo>
                  <a:lnTo>
                    <a:pt x="24" y="505"/>
                  </a:lnTo>
                  <a:lnTo>
                    <a:pt x="8" y="505"/>
                  </a:lnTo>
                  <a:lnTo>
                    <a:pt x="0" y="489"/>
                  </a:lnTo>
                  <a:lnTo>
                    <a:pt x="0" y="449"/>
                  </a:lnTo>
                  <a:lnTo>
                    <a:pt x="8" y="441"/>
                  </a:lnTo>
                  <a:lnTo>
                    <a:pt x="39" y="425"/>
                  </a:lnTo>
                  <a:close/>
                  <a:moveTo>
                    <a:pt x="55" y="0"/>
                  </a:moveTo>
                  <a:lnTo>
                    <a:pt x="1398" y="0"/>
                  </a:lnTo>
                  <a:lnTo>
                    <a:pt x="1414" y="8"/>
                  </a:lnTo>
                  <a:lnTo>
                    <a:pt x="1429" y="8"/>
                  </a:lnTo>
                  <a:lnTo>
                    <a:pt x="1437" y="24"/>
                  </a:lnTo>
                  <a:lnTo>
                    <a:pt x="1437" y="56"/>
                  </a:lnTo>
                  <a:lnTo>
                    <a:pt x="1429" y="72"/>
                  </a:lnTo>
                  <a:lnTo>
                    <a:pt x="1414" y="80"/>
                  </a:lnTo>
                  <a:lnTo>
                    <a:pt x="1406" y="88"/>
                  </a:lnTo>
                  <a:lnTo>
                    <a:pt x="55" y="88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9" y="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39"/>
            <p:cNvSpPr>
              <a:spLocks noEditPoints="1"/>
            </p:cNvSpPr>
            <p:nvPr/>
          </p:nvSpPr>
          <p:spPr bwMode="auto">
            <a:xfrm>
              <a:off x="9097" y="1681"/>
              <a:ext cx="1429" cy="1474"/>
            </a:xfrm>
            <a:custGeom>
              <a:avLst/>
              <a:gdLst/>
              <a:ahLst/>
              <a:cxnLst>
                <a:cxn ang="0">
                  <a:pos x="738" y="1418"/>
                </a:cxn>
                <a:cxn ang="0">
                  <a:pos x="1009" y="1345"/>
                </a:cxn>
                <a:cxn ang="0">
                  <a:pos x="1219" y="1177"/>
                </a:cxn>
                <a:cxn ang="0">
                  <a:pos x="1351" y="921"/>
                </a:cxn>
                <a:cxn ang="0">
                  <a:pos x="738" y="769"/>
                </a:cxn>
                <a:cxn ang="0">
                  <a:pos x="85" y="921"/>
                </a:cxn>
                <a:cxn ang="0">
                  <a:pos x="210" y="1177"/>
                </a:cxn>
                <a:cxn ang="0">
                  <a:pos x="427" y="1345"/>
                </a:cxn>
                <a:cxn ang="0">
                  <a:pos x="691" y="1418"/>
                </a:cxn>
                <a:cxn ang="0">
                  <a:pos x="62" y="769"/>
                </a:cxn>
                <a:cxn ang="0">
                  <a:pos x="528" y="88"/>
                </a:cxn>
                <a:cxn ang="0">
                  <a:pos x="256" y="256"/>
                </a:cxn>
                <a:cxn ang="0">
                  <a:pos x="85" y="536"/>
                </a:cxn>
                <a:cxn ang="0">
                  <a:pos x="683" y="713"/>
                </a:cxn>
                <a:cxn ang="0">
                  <a:pos x="738" y="56"/>
                </a:cxn>
                <a:cxn ang="0">
                  <a:pos x="1374" y="705"/>
                </a:cxn>
                <a:cxn ang="0">
                  <a:pos x="1274" y="376"/>
                </a:cxn>
                <a:cxn ang="0">
                  <a:pos x="1048" y="152"/>
                </a:cxn>
                <a:cxn ang="0">
                  <a:pos x="738" y="56"/>
                </a:cxn>
                <a:cxn ang="0">
                  <a:pos x="877" y="16"/>
                </a:cxn>
                <a:cxn ang="0">
                  <a:pos x="1157" y="160"/>
                </a:cxn>
                <a:cxn ang="0">
                  <a:pos x="1359" y="408"/>
                </a:cxn>
                <a:cxn ang="0">
                  <a:pos x="1429" y="737"/>
                </a:cxn>
                <a:cxn ang="0">
                  <a:pos x="1359" y="1057"/>
                </a:cxn>
                <a:cxn ang="0">
                  <a:pos x="1165" y="1313"/>
                </a:cxn>
                <a:cxn ang="0">
                  <a:pos x="877" y="1458"/>
                </a:cxn>
                <a:cxn ang="0">
                  <a:pos x="551" y="1458"/>
                </a:cxn>
                <a:cxn ang="0">
                  <a:pos x="272" y="1313"/>
                </a:cxn>
                <a:cxn ang="0">
                  <a:pos x="70" y="1065"/>
                </a:cxn>
                <a:cxn ang="0">
                  <a:pos x="0" y="737"/>
                </a:cxn>
                <a:cxn ang="0">
                  <a:pos x="70" y="416"/>
                </a:cxn>
                <a:cxn ang="0">
                  <a:pos x="264" y="160"/>
                </a:cxn>
                <a:cxn ang="0">
                  <a:pos x="551" y="16"/>
                </a:cxn>
              </a:cxnLst>
              <a:rect l="0" t="0" r="r" b="b"/>
              <a:pathLst>
                <a:path w="1429" h="1474">
                  <a:moveTo>
                    <a:pt x="738" y="769"/>
                  </a:moveTo>
                  <a:lnTo>
                    <a:pt x="738" y="1418"/>
                  </a:lnTo>
                  <a:lnTo>
                    <a:pt x="877" y="1394"/>
                  </a:lnTo>
                  <a:lnTo>
                    <a:pt x="1009" y="1345"/>
                  </a:lnTo>
                  <a:lnTo>
                    <a:pt x="1118" y="1273"/>
                  </a:lnTo>
                  <a:lnTo>
                    <a:pt x="1219" y="1177"/>
                  </a:lnTo>
                  <a:lnTo>
                    <a:pt x="1297" y="1057"/>
                  </a:lnTo>
                  <a:lnTo>
                    <a:pt x="1351" y="921"/>
                  </a:lnTo>
                  <a:lnTo>
                    <a:pt x="1374" y="769"/>
                  </a:lnTo>
                  <a:lnTo>
                    <a:pt x="738" y="769"/>
                  </a:lnTo>
                  <a:close/>
                  <a:moveTo>
                    <a:pt x="62" y="769"/>
                  </a:moveTo>
                  <a:lnTo>
                    <a:pt x="85" y="921"/>
                  </a:lnTo>
                  <a:lnTo>
                    <a:pt x="140" y="1057"/>
                  </a:lnTo>
                  <a:lnTo>
                    <a:pt x="210" y="1177"/>
                  </a:lnTo>
                  <a:lnTo>
                    <a:pt x="311" y="1273"/>
                  </a:lnTo>
                  <a:lnTo>
                    <a:pt x="427" y="1345"/>
                  </a:lnTo>
                  <a:lnTo>
                    <a:pt x="551" y="1394"/>
                  </a:lnTo>
                  <a:lnTo>
                    <a:pt x="691" y="1418"/>
                  </a:lnTo>
                  <a:lnTo>
                    <a:pt x="691" y="769"/>
                  </a:lnTo>
                  <a:lnTo>
                    <a:pt x="62" y="769"/>
                  </a:lnTo>
                  <a:close/>
                  <a:moveTo>
                    <a:pt x="683" y="64"/>
                  </a:moveTo>
                  <a:lnTo>
                    <a:pt x="528" y="88"/>
                  </a:lnTo>
                  <a:lnTo>
                    <a:pt x="380" y="160"/>
                  </a:lnTo>
                  <a:lnTo>
                    <a:pt x="256" y="256"/>
                  </a:lnTo>
                  <a:lnTo>
                    <a:pt x="155" y="384"/>
                  </a:lnTo>
                  <a:lnTo>
                    <a:pt x="85" y="536"/>
                  </a:lnTo>
                  <a:lnTo>
                    <a:pt x="54" y="713"/>
                  </a:lnTo>
                  <a:lnTo>
                    <a:pt x="683" y="713"/>
                  </a:lnTo>
                  <a:lnTo>
                    <a:pt x="683" y="64"/>
                  </a:lnTo>
                  <a:close/>
                  <a:moveTo>
                    <a:pt x="738" y="56"/>
                  </a:moveTo>
                  <a:lnTo>
                    <a:pt x="738" y="705"/>
                  </a:lnTo>
                  <a:lnTo>
                    <a:pt x="1374" y="705"/>
                  </a:lnTo>
                  <a:lnTo>
                    <a:pt x="1343" y="536"/>
                  </a:lnTo>
                  <a:lnTo>
                    <a:pt x="1274" y="376"/>
                  </a:lnTo>
                  <a:lnTo>
                    <a:pt x="1173" y="248"/>
                  </a:lnTo>
                  <a:lnTo>
                    <a:pt x="1048" y="152"/>
                  </a:lnTo>
                  <a:lnTo>
                    <a:pt x="901" y="88"/>
                  </a:lnTo>
                  <a:lnTo>
                    <a:pt x="738" y="56"/>
                  </a:lnTo>
                  <a:close/>
                  <a:moveTo>
                    <a:pt x="714" y="0"/>
                  </a:moveTo>
                  <a:lnTo>
                    <a:pt x="877" y="16"/>
                  </a:lnTo>
                  <a:lnTo>
                    <a:pt x="1025" y="72"/>
                  </a:lnTo>
                  <a:lnTo>
                    <a:pt x="1157" y="160"/>
                  </a:lnTo>
                  <a:lnTo>
                    <a:pt x="1274" y="272"/>
                  </a:lnTo>
                  <a:lnTo>
                    <a:pt x="1359" y="408"/>
                  </a:lnTo>
                  <a:lnTo>
                    <a:pt x="1413" y="568"/>
                  </a:lnTo>
                  <a:lnTo>
                    <a:pt x="1429" y="737"/>
                  </a:lnTo>
                  <a:lnTo>
                    <a:pt x="1413" y="905"/>
                  </a:lnTo>
                  <a:lnTo>
                    <a:pt x="1359" y="1057"/>
                  </a:lnTo>
                  <a:lnTo>
                    <a:pt x="1274" y="1193"/>
                  </a:lnTo>
                  <a:lnTo>
                    <a:pt x="1165" y="1313"/>
                  </a:lnTo>
                  <a:lnTo>
                    <a:pt x="1033" y="1402"/>
                  </a:lnTo>
                  <a:lnTo>
                    <a:pt x="877" y="1458"/>
                  </a:lnTo>
                  <a:lnTo>
                    <a:pt x="714" y="1474"/>
                  </a:lnTo>
                  <a:lnTo>
                    <a:pt x="551" y="1458"/>
                  </a:lnTo>
                  <a:lnTo>
                    <a:pt x="404" y="1402"/>
                  </a:lnTo>
                  <a:lnTo>
                    <a:pt x="272" y="1313"/>
                  </a:lnTo>
                  <a:lnTo>
                    <a:pt x="155" y="1201"/>
                  </a:lnTo>
                  <a:lnTo>
                    <a:pt x="70" y="1065"/>
                  </a:lnTo>
                  <a:lnTo>
                    <a:pt x="15" y="905"/>
                  </a:lnTo>
                  <a:lnTo>
                    <a:pt x="0" y="737"/>
                  </a:lnTo>
                  <a:lnTo>
                    <a:pt x="15" y="568"/>
                  </a:lnTo>
                  <a:lnTo>
                    <a:pt x="70" y="416"/>
                  </a:lnTo>
                  <a:lnTo>
                    <a:pt x="155" y="280"/>
                  </a:lnTo>
                  <a:lnTo>
                    <a:pt x="264" y="160"/>
                  </a:lnTo>
                  <a:lnTo>
                    <a:pt x="396" y="72"/>
                  </a:lnTo>
                  <a:lnTo>
                    <a:pt x="551" y="16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10712" y="2602"/>
              <a:ext cx="878" cy="1025"/>
            </a:xfrm>
            <a:custGeom>
              <a:avLst/>
              <a:gdLst/>
              <a:ahLst/>
              <a:cxnLst>
                <a:cxn ang="0">
                  <a:pos x="404" y="16"/>
                </a:cxn>
                <a:cxn ang="0">
                  <a:pos x="521" y="128"/>
                </a:cxn>
                <a:cxn ang="0">
                  <a:pos x="590" y="280"/>
                </a:cxn>
                <a:cxn ang="0">
                  <a:pos x="614" y="424"/>
                </a:cxn>
                <a:cxn ang="0">
                  <a:pos x="629" y="473"/>
                </a:cxn>
                <a:cxn ang="0">
                  <a:pos x="754" y="192"/>
                </a:cxn>
                <a:cxn ang="0">
                  <a:pos x="816" y="56"/>
                </a:cxn>
                <a:cxn ang="0">
                  <a:pos x="839" y="16"/>
                </a:cxn>
                <a:cxn ang="0">
                  <a:pos x="878" y="24"/>
                </a:cxn>
                <a:cxn ang="0">
                  <a:pos x="870" y="40"/>
                </a:cxn>
                <a:cxn ang="0">
                  <a:pos x="823" y="144"/>
                </a:cxn>
                <a:cxn ang="0">
                  <a:pos x="761" y="280"/>
                </a:cxn>
                <a:cxn ang="0">
                  <a:pos x="722" y="376"/>
                </a:cxn>
                <a:cxn ang="0">
                  <a:pos x="653" y="537"/>
                </a:cxn>
                <a:cxn ang="0">
                  <a:pos x="622" y="657"/>
                </a:cxn>
                <a:cxn ang="0">
                  <a:pos x="583" y="865"/>
                </a:cxn>
                <a:cxn ang="0">
                  <a:pos x="552" y="977"/>
                </a:cxn>
                <a:cxn ang="0">
                  <a:pos x="528" y="1017"/>
                </a:cxn>
                <a:cxn ang="0">
                  <a:pos x="505" y="1025"/>
                </a:cxn>
                <a:cxn ang="0">
                  <a:pos x="490" y="1001"/>
                </a:cxn>
                <a:cxn ang="0">
                  <a:pos x="497" y="929"/>
                </a:cxn>
                <a:cxn ang="0">
                  <a:pos x="544" y="745"/>
                </a:cxn>
                <a:cxn ang="0">
                  <a:pos x="567" y="641"/>
                </a:cxn>
                <a:cxn ang="0">
                  <a:pos x="575" y="465"/>
                </a:cxn>
                <a:cxn ang="0">
                  <a:pos x="544" y="312"/>
                </a:cxn>
                <a:cxn ang="0">
                  <a:pos x="458" y="184"/>
                </a:cxn>
                <a:cxn ang="0">
                  <a:pos x="295" y="128"/>
                </a:cxn>
                <a:cxn ang="0">
                  <a:pos x="148" y="168"/>
                </a:cxn>
                <a:cxn ang="0">
                  <a:pos x="47" y="272"/>
                </a:cxn>
                <a:cxn ang="0">
                  <a:pos x="39" y="296"/>
                </a:cxn>
                <a:cxn ang="0">
                  <a:pos x="0" y="288"/>
                </a:cxn>
                <a:cxn ang="0">
                  <a:pos x="16" y="208"/>
                </a:cxn>
                <a:cxn ang="0">
                  <a:pos x="109" y="80"/>
                </a:cxn>
                <a:cxn ang="0">
                  <a:pos x="233" y="16"/>
                </a:cxn>
              </a:cxnLst>
              <a:rect l="0" t="0" r="r" b="b"/>
              <a:pathLst>
                <a:path w="878" h="1025">
                  <a:moveTo>
                    <a:pt x="319" y="0"/>
                  </a:moveTo>
                  <a:lnTo>
                    <a:pt x="404" y="16"/>
                  </a:lnTo>
                  <a:lnTo>
                    <a:pt x="466" y="64"/>
                  </a:lnTo>
                  <a:lnTo>
                    <a:pt x="521" y="128"/>
                  </a:lnTo>
                  <a:lnTo>
                    <a:pt x="559" y="200"/>
                  </a:lnTo>
                  <a:lnTo>
                    <a:pt x="590" y="280"/>
                  </a:lnTo>
                  <a:lnTo>
                    <a:pt x="606" y="360"/>
                  </a:lnTo>
                  <a:lnTo>
                    <a:pt x="614" y="424"/>
                  </a:lnTo>
                  <a:lnTo>
                    <a:pt x="622" y="473"/>
                  </a:lnTo>
                  <a:lnTo>
                    <a:pt x="629" y="473"/>
                  </a:lnTo>
                  <a:lnTo>
                    <a:pt x="707" y="280"/>
                  </a:lnTo>
                  <a:lnTo>
                    <a:pt x="754" y="192"/>
                  </a:lnTo>
                  <a:lnTo>
                    <a:pt x="785" y="112"/>
                  </a:lnTo>
                  <a:lnTo>
                    <a:pt x="816" y="56"/>
                  </a:lnTo>
                  <a:lnTo>
                    <a:pt x="831" y="24"/>
                  </a:lnTo>
                  <a:lnTo>
                    <a:pt x="839" y="16"/>
                  </a:lnTo>
                  <a:lnTo>
                    <a:pt x="862" y="16"/>
                  </a:lnTo>
                  <a:lnTo>
                    <a:pt x="878" y="24"/>
                  </a:lnTo>
                  <a:lnTo>
                    <a:pt x="878" y="32"/>
                  </a:lnTo>
                  <a:lnTo>
                    <a:pt x="870" y="40"/>
                  </a:lnTo>
                  <a:lnTo>
                    <a:pt x="870" y="56"/>
                  </a:lnTo>
                  <a:lnTo>
                    <a:pt x="823" y="144"/>
                  </a:lnTo>
                  <a:lnTo>
                    <a:pt x="792" y="224"/>
                  </a:lnTo>
                  <a:lnTo>
                    <a:pt x="761" y="280"/>
                  </a:lnTo>
                  <a:lnTo>
                    <a:pt x="746" y="320"/>
                  </a:lnTo>
                  <a:lnTo>
                    <a:pt x="722" y="376"/>
                  </a:lnTo>
                  <a:lnTo>
                    <a:pt x="691" y="457"/>
                  </a:lnTo>
                  <a:lnTo>
                    <a:pt x="653" y="537"/>
                  </a:lnTo>
                  <a:lnTo>
                    <a:pt x="629" y="609"/>
                  </a:lnTo>
                  <a:lnTo>
                    <a:pt x="622" y="657"/>
                  </a:lnTo>
                  <a:lnTo>
                    <a:pt x="598" y="769"/>
                  </a:lnTo>
                  <a:lnTo>
                    <a:pt x="583" y="865"/>
                  </a:lnTo>
                  <a:lnTo>
                    <a:pt x="559" y="945"/>
                  </a:lnTo>
                  <a:lnTo>
                    <a:pt x="552" y="977"/>
                  </a:lnTo>
                  <a:lnTo>
                    <a:pt x="536" y="1001"/>
                  </a:lnTo>
                  <a:lnTo>
                    <a:pt x="528" y="1017"/>
                  </a:lnTo>
                  <a:lnTo>
                    <a:pt x="521" y="1025"/>
                  </a:lnTo>
                  <a:lnTo>
                    <a:pt x="505" y="1025"/>
                  </a:lnTo>
                  <a:lnTo>
                    <a:pt x="497" y="1009"/>
                  </a:lnTo>
                  <a:lnTo>
                    <a:pt x="490" y="1001"/>
                  </a:lnTo>
                  <a:lnTo>
                    <a:pt x="490" y="985"/>
                  </a:lnTo>
                  <a:lnTo>
                    <a:pt x="497" y="929"/>
                  </a:lnTo>
                  <a:lnTo>
                    <a:pt x="513" y="841"/>
                  </a:lnTo>
                  <a:lnTo>
                    <a:pt x="544" y="745"/>
                  </a:lnTo>
                  <a:lnTo>
                    <a:pt x="567" y="649"/>
                  </a:lnTo>
                  <a:lnTo>
                    <a:pt x="567" y="641"/>
                  </a:lnTo>
                  <a:lnTo>
                    <a:pt x="575" y="625"/>
                  </a:lnTo>
                  <a:lnTo>
                    <a:pt x="575" y="465"/>
                  </a:lnTo>
                  <a:lnTo>
                    <a:pt x="559" y="384"/>
                  </a:lnTo>
                  <a:lnTo>
                    <a:pt x="544" y="312"/>
                  </a:lnTo>
                  <a:lnTo>
                    <a:pt x="513" y="240"/>
                  </a:lnTo>
                  <a:lnTo>
                    <a:pt x="458" y="184"/>
                  </a:lnTo>
                  <a:lnTo>
                    <a:pt x="389" y="144"/>
                  </a:lnTo>
                  <a:lnTo>
                    <a:pt x="295" y="128"/>
                  </a:lnTo>
                  <a:lnTo>
                    <a:pt x="218" y="136"/>
                  </a:lnTo>
                  <a:lnTo>
                    <a:pt x="148" y="168"/>
                  </a:lnTo>
                  <a:lnTo>
                    <a:pt x="86" y="216"/>
                  </a:lnTo>
                  <a:lnTo>
                    <a:pt x="47" y="272"/>
                  </a:lnTo>
                  <a:lnTo>
                    <a:pt x="47" y="288"/>
                  </a:lnTo>
                  <a:lnTo>
                    <a:pt x="39" y="296"/>
                  </a:lnTo>
                  <a:lnTo>
                    <a:pt x="8" y="296"/>
                  </a:lnTo>
                  <a:lnTo>
                    <a:pt x="0" y="288"/>
                  </a:lnTo>
                  <a:lnTo>
                    <a:pt x="0" y="256"/>
                  </a:lnTo>
                  <a:lnTo>
                    <a:pt x="16" y="208"/>
                  </a:lnTo>
                  <a:lnTo>
                    <a:pt x="55" y="152"/>
                  </a:lnTo>
                  <a:lnTo>
                    <a:pt x="109" y="80"/>
                  </a:lnTo>
                  <a:lnTo>
                    <a:pt x="163" y="48"/>
                  </a:lnTo>
                  <a:lnTo>
                    <a:pt x="233" y="1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41"/>
            <p:cNvSpPr>
              <a:spLocks noEditPoints="1"/>
            </p:cNvSpPr>
            <p:nvPr/>
          </p:nvSpPr>
          <p:spPr bwMode="auto">
            <a:xfrm>
              <a:off x="11667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5" y="281"/>
                </a:cxn>
                <a:cxn ang="0">
                  <a:pos x="288" y="337"/>
                </a:cxn>
                <a:cxn ang="0">
                  <a:pos x="280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7" y="601"/>
                </a:cxn>
                <a:cxn ang="0">
                  <a:pos x="179" y="633"/>
                </a:cxn>
                <a:cxn ang="0">
                  <a:pos x="171" y="673"/>
                </a:cxn>
                <a:cxn ang="0">
                  <a:pos x="187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7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5" y="713"/>
                </a:cxn>
                <a:cxn ang="0">
                  <a:pos x="171" y="729"/>
                </a:cxn>
                <a:cxn ang="0">
                  <a:pos x="117" y="705"/>
                </a:cxn>
                <a:cxn ang="0">
                  <a:pos x="86" y="633"/>
                </a:cxn>
                <a:cxn ang="0">
                  <a:pos x="109" y="569"/>
                </a:cxn>
                <a:cxn ang="0">
                  <a:pos x="117" y="537"/>
                </a:cxn>
                <a:cxn ang="0">
                  <a:pos x="140" y="489"/>
                </a:cxn>
                <a:cxn ang="0">
                  <a:pos x="179" y="385"/>
                </a:cxn>
                <a:cxn ang="0">
                  <a:pos x="202" y="297"/>
                </a:cxn>
                <a:cxn ang="0">
                  <a:pos x="187" y="273"/>
                </a:cxn>
                <a:cxn ang="0">
                  <a:pos x="125" y="289"/>
                </a:cxn>
                <a:cxn ang="0">
                  <a:pos x="47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3" y="289"/>
                </a:cxn>
                <a:cxn ang="0">
                  <a:pos x="171" y="241"/>
                </a:cxn>
                <a:cxn ang="0">
                  <a:pos x="272" y="0"/>
                </a:cxn>
                <a:cxn ang="0">
                  <a:pos x="319" y="48"/>
                </a:cxn>
                <a:cxn ang="0">
                  <a:pos x="296" y="97"/>
                </a:cxn>
                <a:cxn ang="0">
                  <a:pos x="257" y="113"/>
                </a:cxn>
                <a:cxn ang="0">
                  <a:pos x="226" y="105"/>
                </a:cxn>
                <a:cxn ang="0">
                  <a:pos x="210" y="65"/>
                </a:cxn>
                <a:cxn ang="0">
                  <a:pos x="226" y="24"/>
                </a:cxn>
                <a:cxn ang="0">
                  <a:pos x="257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5" y="281"/>
                  </a:lnTo>
                  <a:lnTo>
                    <a:pt x="280" y="305"/>
                  </a:lnTo>
                  <a:lnTo>
                    <a:pt x="288" y="337"/>
                  </a:lnTo>
                  <a:lnTo>
                    <a:pt x="288" y="353"/>
                  </a:lnTo>
                  <a:lnTo>
                    <a:pt x="280" y="369"/>
                  </a:lnTo>
                  <a:lnTo>
                    <a:pt x="280" y="377"/>
                  </a:lnTo>
                  <a:lnTo>
                    <a:pt x="272" y="393"/>
                  </a:lnTo>
                  <a:lnTo>
                    <a:pt x="257" y="433"/>
                  </a:lnTo>
                  <a:lnTo>
                    <a:pt x="233" y="481"/>
                  </a:lnTo>
                  <a:lnTo>
                    <a:pt x="218" y="521"/>
                  </a:lnTo>
                  <a:lnTo>
                    <a:pt x="210" y="545"/>
                  </a:lnTo>
                  <a:lnTo>
                    <a:pt x="195" y="577"/>
                  </a:lnTo>
                  <a:lnTo>
                    <a:pt x="187" y="601"/>
                  </a:lnTo>
                  <a:lnTo>
                    <a:pt x="179" y="617"/>
                  </a:lnTo>
                  <a:lnTo>
                    <a:pt x="179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9" y="689"/>
                  </a:lnTo>
                  <a:lnTo>
                    <a:pt x="187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7" y="673"/>
                  </a:lnTo>
                  <a:lnTo>
                    <a:pt x="303" y="609"/>
                  </a:lnTo>
                  <a:lnTo>
                    <a:pt x="327" y="561"/>
                  </a:lnTo>
                  <a:lnTo>
                    <a:pt x="327" y="553"/>
                  </a:lnTo>
                  <a:lnTo>
                    <a:pt x="358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1" y="681"/>
                  </a:lnTo>
                  <a:lnTo>
                    <a:pt x="265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8" y="713"/>
                  </a:lnTo>
                  <a:lnTo>
                    <a:pt x="117" y="705"/>
                  </a:lnTo>
                  <a:lnTo>
                    <a:pt x="101" y="681"/>
                  </a:lnTo>
                  <a:lnTo>
                    <a:pt x="86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7" y="561"/>
                  </a:lnTo>
                  <a:lnTo>
                    <a:pt x="117" y="537"/>
                  </a:lnTo>
                  <a:lnTo>
                    <a:pt x="125" y="529"/>
                  </a:lnTo>
                  <a:lnTo>
                    <a:pt x="140" y="489"/>
                  </a:lnTo>
                  <a:lnTo>
                    <a:pt x="164" y="433"/>
                  </a:lnTo>
                  <a:lnTo>
                    <a:pt x="179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5" y="281"/>
                  </a:lnTo>
                  <a:lnTo>
                    <a:pt x="187" y="273"/>
                  </a:lnTo>
                  <a:lnTo>
                    <a:pt x="171" y="273"/>
                  </a:lnTo>
                  <a:lnTo>
                    <a:pt x="125" y="289"/>
                  </a:lnTo>
                  <a:lnTo>
                    <a:pt x="78" y="329"/>
                  </a:lnTo>
                  <a:lnTo>
                    <a:pt x="47" y="401"/>
                  </a:lnTo>
                  <a:lnTo>
                    <a:pt x="47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2" y="337"/>
                  </a:lnTo>
                  <a:lnTo>
                    <a:pt x="63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57" y="0"/>
                  </a:moveTo>
                  <a:lnTo>
                    <a:pt x="272" y="0"/>
                  </a:lnTo>
                  <a:lnTo>
                    <a:pt x="303" y="16"/>
                  </a:lnTo>
                  <a:lnTo>
                    <a:pt x="319" y="48"/>
                  </a:lnTo>
                  <a:lnTo>
                    <a:pt x="311" y="73"/>
                  </a:lnTo>
                  <a:lnTo>
                    <a:pt x="296" y="97"/>
                  </a:lnTo>
                  <a:lnTo>
                    <a:pt x="280" y="105"/>
                  </a:lnTo>
                  <a:lnTo>
                    <a:pt x="257" y="113"/>
                  </a:lnTo>
                  <a:lnTo>
                    <a:pt x="241" y="113"/>
                  </a:lnTo>
                  <a:lnTo>
                    <a:pt x="226" y="105"/>
                  </a:lnTo>
                  <a:lnTo>
                    <a:pt x="218" y="89"/>
                  </a:lnTo>
                  <a:lnTo>
                    <a:pt x="210" y="65"/>
                  </a:lnTo>
                  <a:lnTo>
                    <a:pt x="218" y="48"/>
                  </a:lnTo>
                  <a:lnTo>
                    <a:pt x="226" y="24"/>
                  </a:lnTo>
                  <a:lnTo>
                    <a:pt x="241" y="1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42"/>
            <p:cNvSpPr>
              <a:spLocks noEditPoints="1"/>
            </p:cNvSpPr>
            <p:nvPr/>
          </p:nvSpPr>
          <p:spPr bwMode="auto">
            <a:xfrm>
              <a:off x="12180" y="2994"/>
              <a:ext cx="497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8" y="345"/>
                </a:cxn>
                <a:cxn ang="0">
                  <a:pos x="450" y="369"/>
                </a:cxn>
                <a:cxn ang="0">
                  <a:pos x="357" y="769"/>
                </a:cxn>
                <a:cxn ang="0">
                  <a:pos x="280" y="890"/>
                </a:cxn>
                <a:cxn ang="0">
                  <a:pos x="163" y="938"/>
                </a:cxn>
                <a:cxn ang="0">
                  <a:pos x="85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9" y="802"/>
                </a:cxn>
                <a:cxn ang="0">
                  <a:pos x="85" y="810"/>
                </a:cxn>
                <a:cxn ang="0">
                  <a:pos x="109" y="826"/>
                </a:cxn>
                <a:cxn ang="0">
                  <a:pos x="93" y="882"/>
                </a:cxn>
                <a:cxn ang="0">
                  <a:pos x="85" y="906"/>
                </a:cxn>
                <a:cxn ang="0">
                  <a:pos x="179" y="890"/>
                </a:cxn>
                <a:cxn ang="0">
                  <a:pos x="264" y="769"/>
                </a:cxn>
                <a:cxn ang="0">
                  <a:pos x="373" y="361"/>
                </a:cxn>
                <a:cxn ang="0">
                  <a:pos x="365" y="305"/>
                </a:cxn>
                <a:cxn ang="0">
                  <a:pos x="342" y="281"/>
                </a:cxn>
                <a:cxn ang="0">
                  <a:pos x="295" y="289"/>
                </a:cxn>
                <a:cxn ang="0">
                  <a:pos x="217" y="345"/>
                </a:cxn>
                <a:cxn ang="0">
                  <a:pos x="171" y="417"/>
                </a:cxn>
                <a:cxn ang="0">
                  <a:pos x="132" y="425"/>
                </a:cxn>
                <a:cxn ang="0">
                  <a:pos x="124" y="409"/>
                </a:cxn>
                <a:cxn ang="0">
                  <a:pos x="163" y="337"/>
                </a:cxn>
                <a:cxn ang="0">
                  <a:pos x="256" y="257"/>
                </a:cxn>
                <a:cxn ang="0">
                  <a:pos x="443" y="0"/>
                </a:cxn>
                <a:cxn ang="0">
                  <a:pos x="489" y="32"/>
                </a:cxn>
                <a:cxn ang="0">
                  <a:pos x="497" y="48"/>
                </a:cxn>
                <a:cxn ang="0">
                  <a:pos x="474" y="97"/>
                </a:cxn>
                <a:cxn ang="0">
                  <a:pos x="427" y="113"/>
                </a:cxn>
                <a:cxn ang="0">
                  <a:pos x="381" y="65"/>
                </a:cxn>
                <a:cxn ang="0">
                  <a:pos x="396" y="24"/>
                </a:cxn>
                <a:cxn ang="0">
                  <a:pos x="443" y="0"/>
                </a:cxn>
              </a:cxnLst>
              <a:rect l="0" t="0" r="r" b="b"/>
              <a:pathLst>
                <a:path w="497" h="946">
                  <a:moveTo>
                    <a:pt x="326" y="241"/>
                  </a:moveTo>
                  <a:lnTo>
                    <a:pt x="396" y="257"/>
                  </a:lnTo>
                  <a:lnTo>
                    <a:pt x="443" y="289"/>
                  </a:lnTo>
                  <a:lnTo>
                    <a:pt x="458" y="345"/>
                  </a:lnTo>
                  <a:lnTo>
                    <a:pt x="458" y="353"/>
                  </a:lnTo>
                  <a:lnTo>
                    <a:pt x="450" y="369"/>
                  </a:lnTo>
                  <a:lnTo>
                    <a:pt x="450" y="377"/>
                  </a:lnTo>
                  <a:lnTo>
                    <a:pt x="357" y="769"/>
                  </a:lnTo>
                  <a:lnTo>
                    <a:pt x="326" y="842"/>
                  </a:lnTo>
                  <a:lnTo>
                    <a:pt x="280" y="890"/>
                  </a:lnTo>
                  <a:lnTo>
                    <a:pt x="225" y="922"/>
                  </a:lnTo>
                  <a:lnTo>
                    <a:pt x="163" y="938"/>
                  </a:lnTo>
                  <a:lnTo>
                    <a:pt x="117" y="946"/>
                  </a:lnTo>
                  <a:lnTo>
                    <a:pt x="85" y="946"/>
                  </a:lnTo>
                  <a:lnTo>
                    <a:pt x="54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8" y="834"/>
                  </a:lnTo>
                  <a:lnTo>
                    <a:pt x="39" y="802"/>
                  </a:lnTo>
                  <a:lnTo>
                    <a:pt x="62" y="802"/>
                  </a:lnTo>
                  <a:lnTo>
                    <a:pt x="85" y="810"/>
                  </a:lnTo>
                  <a:lnTo>
                    <a:pt x="93" y="818"/>
                  </a:lnTo>
                  <a:lnTo>
                    <a:pt x="109" y="826"/>
                  </a:lnTo>
                  <a:lnTo>
                    <a:pt x="109" y="850"/>
                  </a:lnTo>
                  <a:lnTo>
                    <a:pt x="93" y="882"/>
                  </a:lnTo>
                  <a:lnTo>
                    <a:pt x="78" y="898"/>
                  </a:lnTo>
                  <a:lnTo>
                    <a:pt x="85" y="906"/>
                  </a:lnTo>
                  <a:lnTo>
                    <a:pt x="117" y="906"/>
                  </a:lnTo>
                  <a:lnTo>
                    <a:pt x="179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2" y="769"/>
                  </a:lnTo>
                  <a:lnTo>
                    <a:pt x="373" y="361"/>
                  </a:lnTo>
                  <a:lnTo>
                    <a:pt x="373" y="313"/>
                  </a:lnTo>
                  <a:lnTo>
                    <a:pt x="365" y="305"/>
                  </a:lnTo>
                  <a:lnTo>
                    <a:pt x="357" y="289"/>
                  </a:lnTo>
                  <a:lnTo>
                    <a:pt x="342" y="281"/>
                  </a:lnTo>
                  <a:lnTo>
                    <a:pt x="326" y="281"/>
                  </a:lnTo>
                  <a:lnTo>
                    <a:pt x="295" y="289"/>
                  </a:lnTo>
                  <a:lnTo>
                    <a:pt x="256" y="305"/>
                  </a:lnTo>
                  <a:lnTo>
                    <a:pt x="217" y="34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4" y="417"/>
                  </a:lnTo>
                  <a:lnTo>
                    <a:pt x="124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6" y="257"/>
                  </a:lnTo>
                  <a:lnTo>
                    <a:pt x="326" y="241"/>
                  </a:lnTo>
                  <a:close/>
                  <a:moveTo>
                    <a:pt x="443" y="0"/>
                  </a:moveTo>
                  <a:lnTo>
                    <a:pt x="466" y="8"/>
                  </a:lnTo>
                  <a:lnTo>
                    <a:pt x="489" y="32"/>
                  </a:lnTo>
                  <a:lnTo>
                    <a:pt x="489" y="48"/>
                  </a:lnTo>
                  <a:lnTo>
                    <a:pt x="497" y="48"/>
                  </a:lnTo>
                  <a:lnTo>
                    <a:pt x="489" y="73"/>
                  </a:lnTo>
                  <a:lnTo>
                    <a:pt x="474" y="97"/>
                  </a:lnTo>
                  <a:lnTo>
                    <a:pt x="458" y="105"/>
                  </a:lnTo>
                  <a:lnTo>
                    <a:pt x="427" y="113"/>
                  </a:lnTo>
                  <a:lnTo>
                    <a:pt x="396" y="97"/>
                  </a:lnTo>
                  <a:lnTo>
                    <a:pt x="381" y="65"/>
                  </a:lnTo>
                  <a:lnTo>
                    <a:pt x="388" y="40"/>
                  </a:lnTo>
                  <a:lnTo>
                    <a:pt x="396" y="24"/>
                  </a:lnTo>
                  <a:lnTo>
                    <a:pt x="419" y="8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12910" y="2794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0"/>
                </a:cxn>
                <a:cxn ang="0">
                  <a:pos x="287" y="72"/>
                </a:cxn>
                <a:cxn ang="0">
                  <a:pos x="280" y="80"/>
                </a:cxn>
                <a:cxn ang="0">
                  <a:pos x="280" y="96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6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9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0"/>
                  </a:lnTo>
                  <a:lnTo>
                    <a:pt x="287" y="72"/>
                  </a:lnTo>
                  <a:lnTo>
                    <a:pt x="280" y="80"/>
                  </a:lnTo>
                  <a:lnTo>
                    <a:pt x="280" y="96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6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9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3663" y="2402"/>
              <a:ext cx="847" cy="1025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800" y="0"/>
                </a:cxn>
                <a:cxn ang="0">
                  <a:pos x="816" y="8"/>
                </a:cxn>
                <a:cxn ang="0">
                  <a:pos x="831" y="8"/>
                </a:cxn>
                <a:cxn ang="0">
                  <a:pos x="839" y="24"/>
                </a:cxn>
                <a:cxn ang="0">
                  <a:pos x="839" y="56"/>
                </a:cxn>
                <a:cxn ang="0">
                  <a:pos x="831" y="64"/>
                </a:cxn>
                <a:cxn ang="0">
                  <a:pos x="816" y="64"/>
                </a:cxn>
                <a:cxn ang="0">
                  <a:pos x="800" y="72"/>
                </a:cxn>
                <a:cxn ang="0">
                  <a:pos x="521" y="72"/>
                </a:cxn>
                <a:cxn ang="0">
                  <a:pos x="381" y="88"/>
                </a:cxn>
                <a:cxn ang="0">
                  <a:pos x="264" y="144"/>
                </a:cxn>
                <a:cxn ang="0">
                  <a:pos x="171" y="232"/>
                </a:cxn>
                <a:cxn ang="0">
                  <a:pos x="109" y="336"/>
                </a:cxn>
                <a:cxn ang="0">
                  <a:pos x="78" y="464"/>
                </a:cxn>
                <a:cxn ang="0">
                  <a:pos x="808" y="464"/>
                </a:cxn>
                <a:cxn ang="0">
                  <a:pos x="824" y="472"/>
                </a:cxn>
                <a:cxn ang="0">
                  <a:pos x="839" y="472"/>
                </a:cxn>
                <a:cxn ang="0">
                  <a:pos x="847" y="488"/>
                </a:cxn>
                <a:cxn ang="0">
                  <a:pos x="847" y="520"/>
                </a:cxn>
                <a:cxn ang="0">
                  <a:pos x="839" y="528"/>
                </a:cxn>
                <a:cxn ang="0">
                  <a:pos x="824" y="536"/>
                </a:cxn>
                <a:cxn ang="0">
                  <a:pos x="785" y="536"/>
                </a:cxn>
                <a:cxn ang="0">
                  <a:pos x="785" y="552"/>
                </a:cxn>
                <a:cxn ang="0">
                  <a:pos x="78" y="552"/>
                </a:cxn>
                <a:cxn ang="0">
                  <a:pos x="109" y="681"/>
                </a:cxn>
                <a:cxn ang="0">
                  <a:pos x="171" y="785"/>
                </a:cxn>
                <a:cxn ang="0">
                  <a:pos x="264" y="873"/>
                </a:cxn>
                <a:cxn ang="0">
                  <a:pos x="381" y="929"/>
                </a:cxn>
                <a:cxn ang="0">
                  <a:pos x="521" y="945"/>
                </a:cxn>
                <a:cxn ang="0">
                  <a:pos x="800" y="945"/>
                </a:cxn>
                <a:cxn ang="0">
                  <a:pos x="816" y="953"/>
                </a:cxn>
                <a:cxn ang="0">
                  <a:pos x="831" y="953"/>
                </a:cxn>
                <a:cxn ang="0">
                  <a:pos x="839" y="969"/>
                </a:cxn>
                <a:cxn ang="0">
                  <a:pos x="839" y="1001"/>
                </a:cxn>
                <a:cxn ang="0">
                  <a:pos x="831" y="1017"/>
                </a:cxn>
                <a:cxn ang="0">
                  <a:pos x="816" y="1017"/>
                </a:cxn>
                <a:cxn ang="0">
                  <a:pos x="800" y="1025"/>
                </a:cxn>
                <a:cxn ang="0">
                  <a:pos x="513" y="1025"/>
                </a:cxn>
                <a:cxn ang="0">
                  <a:pos x="381" y="1009"/>
                </a:cxn>
                <a:cxn ang="0">
                  <a:pos x="257" y="953"/>
                </a:cxn>
                <a:cxn ang="0">
                  <a:pos x="156" y="881"/>
                </a:cxn>
                <a:cxn ang="0">
                  <a:pos x="70" y="777"/>
                </a:cxn>
                <a:cxn ang="0">
                  <a:pos x="16" y="649"/>
                </a:cxn>
                <a:cxn ang="0">
                  <a:pos x="0" y="512"/>
                </a:cxn>
                <a:cxn ang="0">
                  <a:pos x="16" y="376"/>
                </a:cxn>
                <a:cxn ang="0">
                  <a:pos x="70" y="256"/>
                </a:cxn>
                <a:cxn ang="0">
                  <a:pos x="156" y="152"/>
                </a:cxn>
                <a:cxn ang="0">
                  <a:pos x="257" y="72"/>
                </a:cxn>
                <a:cxn ang="0">
                  <a:pos x="381" y="16"/>
                </a:cxn>
                <a:cxn ang="0">
                  <a:pos x="513" y="0"/>
                </a:cxn>
              </a:cxnLst>
              <a:rect l="0" t="0" r="r" b="b"/>
              <a:pathLst>
                <a:path w="847" h="1025">
                  <a:moveTo>
                    <a:pt x="513" y="0"/>
                  </a:moveTo>
                  <a:lnTo>
                    <a:pt x="800" y="0"/>
                  </a:lnTo>
                  <a:lnTo>
                    <a:pt x="816" y="8"/>
                  </a:lnTo>
                  <a:lnTo>
                    <a:pt x="831" y="8"/>
                  </a:lnTo>
                  <a:lnTo>
                    <a:pt x="839" y="24"/>
                  </a:lnTo>
                  <a:lnTo>
                    <a:pt x="839" y="56"/>
                  </a:lnTo>
                  <a:lnTo>
                    <a:pt x="831" y="64"/>
                  </a:lnTo>
                  <a:lnTo>
                    <a:pt x="816" y="64"/>
                  </a:lnTo>
                  <a:lnTo>
                    <a:pt x="800" y="72"/>
                  </a:lnTo>
                  <a:lnTo>
                    <a:pt x="521" y="72"/>
                  </a:lnTo>
                  <a:lnTo>
                    <a:pt x="381" y="88"/>
                  </a:lnTo>
                  <a:lnTo>
                    <a:pt x="264" y="144"/>
                  </a:lnTo>
                  <a:lnTo>
                    <a:pt x="171" y="232"/>
                  </a:lnTo>
                  <a:lnTo>
                    <a:pt x="109" y="336"/>
                  </a:lnTo>
                  <a:lnTo>
                    <a:pt x="78" y="464"/>
                  </a:lnTo>
                  <a:lnTo>
                    <a:pt x="808" y="464"/>
                  </a:lnTo>
                  <a:lnTo>
                    <a:pt x="824" y="472"/>
                  </a:lnTo>
                  <a:lnTo>
                    <a:pt x="839" y="472"/>
                  </a:lnTo>
                  <a:lnTo>
                    <a:pt x="847" y="488"/>
                  </a:lnTo>
                  <a:lnTo>
                    <a:pt x="847" y="520"/>
                  </a:lnTo>
                  <a:lnTo>
                    <a:pt x="839" y="528"/>
                  </a:lnTo>
                  <a:lnTo>
                    <a:pt x="824" y="536"/>
                  </a:lnTo>
                  <a:lnTo>
                    <a:pt x="785" y="536"/>
                  </a:lnTo>
                  <a:lnTo>
                    <a:pt x="785" y="552"/>
                  </a:lnTo>
                  <a:lnTo>
                    <a:pt x="78" y="552"/>
                  </a:lnTo>
                  <a:lnTo>
                    <a:pt x="109" y="681"/>
                  </a:lnTo>
                  <a:lnTo>
                    <a:pt x="171" y="785"/>
                  </a:lnTo>
                  <a:lnTo>
                    <a:pt x="264" y="873"/>
                  </a:lnTo>
                  <a:lnTo>
                    <a:pt x="381" y="929"/>
                  </a:lnTo>
                  <a:lnTo>
                    <a:pt x="521" y="945"/>
                  </a:lnTo>
                  <a:lnTo>
                    <a:pt x="800" y="945"/>
                  </a:lnTo>
                  <a:lnTo>
                    <a:pt x="816" y="953"/>
                  </a:lnTo>
                  <a:lnTo>
                    <a:pt x="831" y="953"/>
                  </a:lnTo>
                  <a:lnTo>
                    <a:pt x="839" y="969"/>
                  </a:lnTo>
                  <a:lnTo>
                    <a:pt x="839" y="1001"/>
                  </a:lnTo>
                  <a:lnTo>
                    <a:pt x="831" y="1017"/>
                  </a:lnTo>
                  <a:lnTo>
                    <a:pt x="816" y="1017"/>
                  </a:lnTo>
                  <a:lnTo>
                    <a:pt x="800" y="1025"/>
                  </a:lnTo>
                  <a:lnTo>
                    <a:pt x="513" y="1025"/>
                  </a:lnTo>
                  <a:lnTo>
                    <a:pt x="381" y="1009"/>
                  </a:lnTo>
                  <a:lnTo>
                    <a:pt x="257" y="953"/>
                  </a:lnTo>
                  <a:lnTo>
                    <a:pt x="156" y="881"/>
                  </a:lnTo>
                  <a:lnTo>
                    <a:pt x="70" y="777"/>
                  </a:lnTo>
                  <a:lnTo>
                    <a:pt x="16" y="649"/>
                  </a:lnTo>
                  <a:lnTo>
                    <a:pt x="0" y="512"/>
                  </a:lnTo>
                  <a:lnTo>
                    <a:pt x="16" y="376"/>
                  </a:lnTo>
                  <a:lnTo>
                    <a:pt x="70" y="256"/>
                  </a:lnTo>
                  <a:lnTo>
                    <a:pt x="156" y="152"/>
                  </a:lnTo>
                  <a:lnTo>
                    <a:pt x="257" y="72"/>
                  </a:lnTo>
                  <a:lnTo>
                    <a:pt x="381" y="16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14751" y="2233"/>
              <a:ext cx="900" cy="10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4" y="8"/>
                </a:cxn>
                <a:cxn ang="0">
                  <a:pos x="900" y="369"/>
                </a:cxn>
                <a:cxn ang="0">
                  <a:pos x="854" y="369"/>
                </a:cxn>
                <a:cxn ang="0">
                  <a:pos x="838" y="273"/>
                </a:cxn>
                <a:cxn ang="0">
                  <a:pos x="815" y="193"/>
                </a:cxn>
                <a:cxn ang="0">
                  <a:pos x="776" y="137"/>
                </a:cxn>
                <a:cxn ang="0">
                  <a:pos x="730" y="97"/>
                </a:cxn>
                <a:cxn ang="0">
                  <a:pos x="660" y="73"/>
                </a:cxn>
                <a:cxn ang="0">
                  <a:pos x="559" y="65"/>
                </a:cxn>
                <a:cxn ang="0">
                  <a:pos x="318" y="65"/>
                </a:cxn>
                <a:cxn ang="0">
                  <a:pos x="302" y="73"/>
                </a:cxn>
                <a:cxn ang="0">
                  <a:pos x="295" y="89"/>
                </a:cxn>
                <a:cxn ang="0">
                  <a:pos x="295" y="962"/>
                </a:cxn>
                <a:cxn ang="0">
                  <a:pos x="302" y="986"/>
                </a:cxn>
                <a:cxn ang="0">
                  <a:pos x="326" y="1002"/>
                </a:cxn>
                <a:cxn ang="0">
                  <a:pos x="372" y="1010"/>
                </a:cxn>
                <a:cxn ang="0">
                  <a:pos x="497" y="1010"/>
                </a:cxn>
                <a:cxn ang="0">
                  <a:pos x="497" y="1066"/>
                </a:cxn>
                <a:cxn ang="0">
                  <a:pos x="380" y="1066"/>
                </a:cxn>
                <a:cxn ang="0">
                  <a:pos x="295" y="1058"/>
                </a:cxn>
                <a:cxn ang="0">
                  <a:pos x="124" y="1058"/>
                </a:cxn>
                <a:cxn ang="0">
                  <a:pos x="69" y="1066"/>
                </a:cxn>
                <a:cxn ang="0">
                  <a:pos x="0" y="1066"/>
                </a:cxn>
                <a:cxn ang="0">
                  <a:pos x="0" y="1010"/>
                </a:cxn>
                <a:cxn ang="0">
                  <a:pos x="38" y="1010"/>
                </a:cxn>
                <a:cxn ang="0">
                  <a:pos x="108" y="1002"/>
                </a:cxn>
                <a:cxn ang="0">
                  <a:pos x="147" y="994"/>
                </a:cxn>
                <a:cxn ang="0">
                  <a:pos x="163" y="970"/>
                </a:cxn>
                <a:cxn ang="0">
                  <a:pos x="163" y="97"/>
                </a:cxn>
                <a:cxn ang="0">
                  <a:pos x="147" y="73"/>
                </a:cxn>
                <a:cxn ang="0">
                  <a:pos x="108" y="57"/>
                </a:cxn>
                <a:cxn ang="0">
                  <a:pos x="0" y="57"/>
                </a:cxn>
                <a:cxn ang="0">
                  <a:pos x="0" y="0"/>
                </a:cxn>
              </a:cxnLst>
              <a:rect l="0" t="0" r="r" b="b"/>
              <a:pathLst>
                <a:path w="900" h="1066">
                  <a:moveTo>
                    <a:pt x="0" y="0"/>
                  </a:moveTo>
                  <a:lnTo>
                    <a:pt x="854" y="0"/>
                  </a:lnTo>
                  <a:lnTo>
                    <a:pt x="854" y="8"/>
                  </a:lnTo>
                  <a:lnTo>
                    <a:pt x="900" y="369"/>
                  </a:lnTo>
                  <a:lnTo>
                    <a:pt x="854" y="369"/>
                  </a:lnTo>
                  <a:lnTo>
                    <a:pt x="838" y="273"/>
                  </a:lnTo>
                  <a:lnTo>
                    <a:pt x="815" y="193"/>
                  </a:lnTo>
                  <a:lnTo>
                    <a:pt x="776" y="137"/>
                  </a:lnTo>
                  <a:lnTo>
                    <a:pt x="730" y="97"/>
                  </a:lnTo>
                  <a:lnTo>
                    <a:pt x="660" y="73"/>
                  </a:lnTo>
                  <a:lnTo>
                    <a:pt x="559" y="65"/>
                  </a:lnTo>
                  <a:lnTo>
                    <a:pt x="318" y="65"/>
                  </a:lnTo>
                  <a:lnTo>
                    <a:pt x="302" y="73"/>
                  </a:lnTo>
                  <a:lnTo>
                    <a:pt x="295" y="89"/>
                  </a:lnTo>
                  <a:lnTo>
                    <a:pt x="295" y="962"/>
                  </a:lnTo>
                  <a:lnTo>
                    <a:pt x="302" y="986"/>
                  </a:lnTo>
                  <a:lnTo>
                    <a:pt x="326" y="1002"/>
                  </a:lnTo>
                  <a:lnTo>
                    <a:pt x="372" y="1010"/>
                  </a:lnTo>
                  <a:lnTo>
                    <a:pt x="497" y="1010"/>
                  </a:lnTo>
                  <a:lnTo>
                    <a:pt x="497" y="1066"/>
                  </a:lnTo>
                  <a:lnTo>
                    <a:pt x="380" y="1066"/>
                  </a:lnTo>
                  <a:lnTo>
                    <a:pt x="295" y="1058"/>
                  </a:lnTo>
                  <a:lnTo>
                    <a:pt x="124" y="1058"/>
                  </a:lnTo>
                  <a:lnTo>
                    <a:pt x="69" y="1066"/>
                  </a:lnTo>
                  <a:lnTo>
                    <a:pt x="0" y="1066"/>
                  </a:lnTo>
                  <a:lnTo>
                    <a:pt x="0" y="1010"/>
                  </a:lnTo>
                  <a:lnTo>
                    <a:pt x="38" y="1010"/>
                  </a:lnTo>
                  <a:lnTo>
                    <a:pt x="108" y="1002"/>
                  </a:lnTo>
                  <a:lnTo>
                    <a:pt x="147" y="994"/>
                  </a:lnTo>
                  <a:lnTo>
                    <a:pt x="163" y="970"/>
                  </a:lnTo>
                  <a:lnTo>
                    <a:pt x="163" y="97"/>
                  </a:lnTo>
                  <a:lnTo>
                    <a:pt x="147" y="73"/>
                  </a:lnTo>
                  <a:lnTo>
                    <a:pt x="108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 noEditPoints="1"/>
            </p:cNvSpPr>
            <p:nvPr/>
          </p:nvSpPr>
          <p:spPr bwMode="auto">
            <a:xfrm>
              <a:off x="15830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4" y="281"/>
                </a:cxn>
                <a:cxn ang="0">
                  <a:pos x="287" y="337"/>
                </a:cxn>
                <a:cxn ang="0">
                  <a:pos x="280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6" y="601"/>
                </a:cxn>
                <a:cxn ang="0">
                  <a:pos x="179" y="633"/>
                </a:cxn>
                <a:cxn ang="0">
                  <a:pos x="171" y="673"/>
                </a:cxn>
                <a:cxn ang="0">
                  <a:pos x="186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6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4" y="713"/>
                </a:cxn>
                <a:cxn ang="0">
                  <a:pos x="171" y="729"/>
                </a:cxn>
                <a:cxn ang="0">
                  <a:pos x="124" y="705"/>
                </a:cxn>
                <a:cxn ang="0">
                  <a:pos x="85" y="633"/>
                </a:cxn>
                <a:cxn ang="0">
                  <a:pos x="109" y="569"/>
                </a:cxn>
                <a:cxn ang="0">
                  <a:pos x="117" y="537"/>
                </a:cxn>
                <a:cxn ang="0">
                  <a:pos x="140" y="489"/>
                </a:cxn>
                <a:cxn ang="0">
                  <a:pos x="179" y="385"/>
                </a:cxn>
                <a:cxn ang="0">
                  <a:pos x="202" y="297"/>
                </a:cxn>
                <a:cxn ang="0">
                  <a:pos x="186" y="273"/>
                </a:cxn>
                <a:cxn ang="0">
                  <a:pos x="124" y="289"/>
                </a:cxn>
                <a:cxn ang="0">
                  <a:pos x="47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2" y="289"/>
                </a:cxn>
                <a:cxn ang="0">
                  <a:pos x="171" y="241"/>
                </a:cxn>
                <a:cxn ang="0">
                  <a:pos x="264" y="0"/>
                </a:cxn>
                <a:cxn ang="0">
                  <a:pos x="311" y="48"/>
                </a:cxn>
                <a:cxn ang="0">
                  <a:pos x="249" y="113"/>
                </a:cxn>
                <a:cxn ang="0">
                  <a:pos x="217" y="105"/>
                </a:cxn>
                <a:cxn ang="0">
                  <a:pos x="202" y="65"/>
                </a:cxn>
                <a:cxn ang="0">
                  <a:pos x="217" y="24"/>
                </a:cxn>
                <a:cxn ang="0">
                  <a:pos x="249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4" y="281"/>
                  </a:lnTo>
                  <a:lnTo>
                    <a:pt x="280" y="305"/>
                  </a:lnTo>
                  <a:lnTo>
                    <a:pt x="287" y="337"/>
                  </a:lnTo>
                  <a:lnTo>
                    <a:pt x="287" y="353"/>
                  </a:lnTo>
                  <a:lnTo>
                    <a:pt x="280" y="369"/>
                  </a:lnTo>
                  <a:lnTo>
                    <a:pt x="280" y="377"/>
                  </a:lnTo>
                  <a:lnTo>
                    <a:pt x="272" y="393"/>
                  </a:lnTo>
                  <a:lnTo>
                    <a:pt x="256" y="433"/>
                  </a:lnTo>
                  <a:lnTo>
                    <a:pt x="233" y="481"/>
                  </a:lnTo>
                  <a:lnTo>
                    <a:pt x="217" y="521"/>
                  </a:lnTo>
                  <a:lnTo>
                    <a:pt x="210" y="545"/>
                  </a:lnTo>
                  <a:lnTo>
                    <a:pt x="194" y="577"/>
                  </a:lnTo>
                  <a:lnTo>
                    <a:pt x="186" y="601"/>
                  </a:lnTo>
                  <a:lnTo>
                    <a:pt x="179" y="617"/>
                  </a:lnTo>
                  <a:lnTo>
                    <a:pt x="179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9" y="689"/>
                  </a:lnTo>
                  <a:lnTo>
                    <a:pt x="186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6" y="673"/>
                  </a:lnTo>
                  <a:lnTo>
                    <a:pt x="303" y="609"/>
                  </a:lnTo>
                  <a:lnTo>
                    <a:pt x="326" y="561"/>
                  </a:lnTo>
                  <a:lnTo>
                    <a:pt x="326" y="553"/>
                  </a:lnTo>
                  <a:lnTo>
                    <a:pt x="357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1" y="681"/>
                  </a:lnTo>
                  <a:lnTo>
                    <a:pt x="264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8" y="713"/>
                  </a:lnTo>
                  <a:lnTo>
                    <a:pt x="124" y="705"/>
                  </a:lnTo>
                  <a:lnTo>
                    <a:pt x="101" y="681"/>
                  </a:lnTo>
                  <a:lnTo>
                    <a:pt x="85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7" y="561"/>
                  </a:lnTo>
                  <a:lnTo>
                    <a:pt x="117" y="537"/>
                  </a:lnTo>
                  <a:lnTo>
                    <a:pt x="124" y="529"/>
                  </a:lnTo>
                  <a:lnTo>
                    <a:pt x="140" y="489"/>
                  </a:lnTo>
                  <a:lnTo>
                    <a:pt x="163" y="433"/>
                  </a:lnTo>
                  <a:lnTo>
                    <a:pt x="179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4" y="281"/>
                  </a:lnTo>
                  <a:lnTo>
                    <a:pt x="186" y="273"/>
                  </a:lnTo>
                  <a:lnTo>
                    <a:pt x="171" y="273"/>
                  </a:lnTo>
                  <a:lnTo>
                    <a:pt x="124" y="289"/>
                  </a:lnTo>
                  <a:lnTo>
                    <a:pt x="78" y="329"/>
                  </a:lnTo>
                  <a:lnTo>
                    <a:pt x="47" y="401"/>
                  </a:lnTo>
                  <a:lnTo>
                    <a:pt x="47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1" y="337"/>
                  </a:lnTo>
                  <a:lnTo>
                    <a:pt x="62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49" y="0"/>
                  </a:moveTo>
                  <a:lnTo>
                    <a:pt x="264" y="0"/>
                  </a:lnTo>
                  <a:lnTo>
                    <a:pt x="295" y="16"/>
                  </a:lnTo>
                  <a:lnTo>
                    <a:pt x="311" y="48"/>
                  </a:lnTo>
                  <a:lnTo>
                    <a:pt x="295" y="97"/>
                  </a:lnTo>
                  <a:lnTo>
                    <a:pt x="249" y="113"/>
                  </a:lnTo>
                  <a:lnTo>
                    <a:pt x="233" y="113"/>
                  </a:lnTo>
                  <a:lnTo>
                    <a:pt x="217" y="105"/>
                  </a:lnTo>
                  <a:lnTo>
                    <a:pt x="210" y="89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7" y="24"/>
                  </a:lnTo>
                  <a:lnTo>
                    <a:pt x="233" y="16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 noEditPoints="1"/>
            </p:cNvSpPr>
            <p:nvPr/>
          </p:nvSpPr>
          <p:spPr bwMode="auto">
            <a:xfrm>
              <a:off x="16343" y="2994"/>
              <a:ext cx="497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8" y="345"/>
                </a:cxn>
                <a:cxn ang="0">
                  <a:pos x="450" y="369"/>
                </a:cxn>
                <a:cxn ang="0">
                  <a:pos x="357" y="769"/>
                </a:cxn>
                <a:cxn ang="0">
                  <a:pos x="279" y="890"/>
                </a:cxn>
                <a:cxn ang="0">
                  <a:pos x="163" y="938"/>
                </a:cxn>
                <a:cxn ang="0">
                  <a:pos x="85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8" y="802"/>
                </a:cxn>
                <a:cxn ang="0">
                  <a:pos x="85" y="810"/>
                </a:cxn>
                <a:cxn ang="0">
                  <a:pos x="108" y="826"/>
                </a:cxn>
                <a:cxn ang="0">
                  <a:pos x="93" y="882"/>
                </a:cxn>
                <a:cxn ang="0">
                  <a:pos x="85" y="906"/>
                </a:cxn>
                <a:cxn ang="0">
                  <a:pos x="178" y="890"/>
                </a:cxn>
                <a:cxn ang="0">
                  <a:pos x="264" y="769"/>
                </a:cxn>
                <a:cxn ang="0">
                  <a:pos x="372" y="361"/>
                </a:cxn>
                <a:cxn ang="0">
                  <a:pos x="365" y="305"/>
                </a:cxn>
                <a:cxn ang="0">
                  <a:pos x="341" y="281"/>
                </a:cxn>
                <a:cxn ang="0">
                  <a:pos x="295" y="289"/>
                </a:cxn>
                <a:cxn ang="0">
                  <a:pos x="209" y="345"/>
                </a:cxn>
                <a:cxn ang="0">
                  <a:pos x="170" y="417"/>
                </a:cxn>
                <a:cxn ang="0">
                  <a:pos x="132" y="425"/>
                </a:cxn>
                <a:cxn ang="0">
                  <a:pos x="124" y="409"/>
                </a:cxn>
                <a:cxn ang="0">
                  <a:pos x="163" y="337"/>
                </a:cxn>
                <a:cxn ang="0">
                  <a:pos x="256" y="257"/>
                </a:cxn>
                <a:cxn ang="0">
                  <a:pos x="442" y="0"/>
                </a:cxn>
                <a:cxn ang="0">
                  <a:pos x="481" y="16"/>
                </a:cxn>
                <a:cxn ang="0">
                  <a:pos x="489" y="48"/>
                </a:cxn>
                <a:cxn ang="0">
                  <a:pos x="489" y="73"/>
                </a:cxn>
                <a:cxn ang="0">
                  <a:pos x="458" y="105"/>
                </a:cxn>
                <a:cxn ang="0">
                  <a:pos x="396" y="97"/>
                </a:cxn>
                <a:cxn ang="0">
                  <a:pos x="388" y="40"/>
                </a:cxn>
                <a:cxn ang="0">
                  <a:pos x="442" y="0"/>
                </a:cxn>
              </a:cxnLst>
              <a:rect l="0" t="0" r="r" b="b"/>
              <a:pathLst>
                <a:path w="497" h="946">
                  <a:moveTo>
                    <a:pt x="326" y="241"/>
                  </a:moveTo>
                  <a:lnTo>
                    <a:pt x="396" y="257"/>
                  </a:lnTo>
                  <a:lnTo>
                    <a:pt x="442" y="289"/>
                  </a:lnTo>
                  <a:lnTo>
                    <a:pt x="458" y="345"/>
                  </a:lnTo>
                  <a:lnTo>
                    <a:pt x="458" y="353"/>
                  </a:lnTo>
                  <a:lnTo>
                    <a:pt x="450" y="369"/>
                  </a:lnTo>
                  <a:lnTo>
                    <a:pt x="450" y="377"/>
                  </a:lnTo>
                  <a:lnTo>
                    <a:pt x="357" y="769"/>
                  </a:lnTo>
                  <a:lnTo>
                    <a:pt x="326" y="842"/>
                  </a:lnTo>
                  <a:lnTo>
                    <a:pt x="279" y="890"/>
                  </a:lnTo>
                  <a:lnTo>
                    <a:pt x="225" y="922"/>
                  </a:lnTo>
                  <a:lnTo>
                    <a:pt x="163" y="938"/>
                  </a:lnTo>
                  <a:lnTo>
                    <a:pt x="116" y="946"/>
                  </a:lnTo>
                  <a:lnTo>
                    <a:pt x="85" y="946"/>
                  </a:lnTo>
                  <a:lnTo>
                    <a:pt x="54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7" y="834"/>
                  </a:lnTo>
                  <a:lnTo>
                    <a:pt x="38" y="802"/>
                  </a:lnTo>
                  <a:lnTo>
                    <a:pt x="62" y="802"/>
                  </a:lnTo>
                  <a:lnTo>
                    <a:pt x="85" y="810"/>
                  </a:lnTo>
                  <a:lnTo>
                    <a:pt x="101" y="818"/>
                  </a:lnTo>
                  <a:lnTo>
                    <a:pt x="108" y="826"/>
                  </a:lnTo>
                  <a:lnTo>
                    <a:pt x="108" y="850"/>
                  </a:lnTo>
                  <a:lnTo>
                    <a:pt x="93" y="882"/>
                  </a:lnTo>
                  <a:lnTo>
                    <a:pt x="77" y="898"/>
                  </a:lnTo>
                  <a:lnTo>
                    <a:pt x="85" y="906"/>
                  </a:lnTo>
                  <a:lnTo>
                    <a:pt x="116" y="906"/>
                  </a:lnTo>
                  <a:lnTo>
                    <a:pt x="178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1" y="769"/>
                  </a:lnTo>
                  <a:lnTo>
                    <a:pt x="372" y="361"/>
                  </a:lnTo>
                  <a:lnTo>
                    <a:pt x="372" y="313"/>
                  </a:lnTo>
                  <a:lnTo>
                    <a:pt x="365" y="305"/>
                  </a:lnTo>
                  <a:lnTo>
                    <a:pt x="357" y="289"/>
                  </a:lnTo>
                  <a:lnTo>
                    <a:pt x="341" y="281"/>
                  </a:lnTo>
                  <a:lnTo>
                    <a:pt x="326" y="281"/>
                  </a:lnTo>
                  <a:lnTo>
                    <a:pt x="295" y="289"/>
                  </a:lnTo>
                  <a:lnTo>
                    <a:pt x="256" y="305"/>
                  </a:lnTo>
                  <a:lnTo>
                    <a:pt x="209" y="345"/>
                  </a:lnTo>
                  <a:lnTo>
                    <a:pt x="170" y="409"/>
                  </a:lnTo>
                  <a:lnTo>
                    <a:pt x="170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4" y="417"/>
                  </a:lnTo>
                  <a:lnTo>
                    <a:pt x="124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6" y="257"/>
                  </a:lnTo>
                  <a:lnTo>
                    <a:pt x="326" y="241"/>
                  </a:lnTo>
                  <a:close/>
                  <a:moveTo>
                    <a:pt x="442" y="0"/>
                  </a:moveTo>
                  <a:lnTo>
                    <a:pt x="466" y="8"/>
                  </a:lnTo>
                  <a:lnTo>
                    <a:pt x="481" y="16"/>
                  </a:lnTo>
                  <a:lnTo>
                    <a:pt x="489" y="32"/>
                  </a:lnTo>
                  <a:lnTo>
                    <a:pt x="489" y="48"/>
                  </a:lnTo>
                  <a:lnTo>
                    <a:pt x="497" y="48"/>
                  </a:lnTo>
                  <a:lnTo>
                    <a:pt x="489" y="73"/>
                  </a:lnTo>
                  <a:lnTo>
                    <a:pt x="473" y="97"/>
                  </a:lnTo>
                  <a:lnTo>
                    <a:pt x="458" y="105"/>
                  </a:lnTo>
                  <a:lnTo>
                    <a:pt x="427" y="113"/>
                  </a:lnTo>
                  <a:lnTo>
                    <a:pt x="396" y="97"/>
                  </a:lnTo>
                  <a:lnTo>
                    <a:pt x="380" y="65"/>
                  </a:lnTo>
                  <a:lnTo>
                    <a:pt x="388" y="40"/>
                  </a:lnTo>
                  <a:lnTo>
                    <a:pt x="419" y="8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17065" y="2794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7" y="40"/>
                </a:cxn>
                <a:cxn ang="0">
                  <a:pos x="287" y="80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7" y="40"/>
                  </a:lnTo>
                  <a:lnTo>
                    <a:pt x="287" y="80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17810" y="1448"/>
              <a:ext cx="1670" cy="1619"/>
            </a:xfrm>
            <a:custGeom>
              <a:avLst/>
              <a:gdLst/>
              <a:ahLst/>
              <a:cxnLst>
                <a:cxn ang="0">
                  <a:pos x="1631" y="0"/>
                </a:cxn>
                <a:cxn ang="0">
                  <a:pos x="1639" y="24"/>
                </a:cxn>
                <a:cxn ang="0">
                  <a:pos x="1530" y="329"/>
                </a:cxn>
                <a:cxn ang="0">
                  <a:pos x="1383" y="833"/>
                </a:cxn>
                <a:cxn ang="0">
                  <a:pos x="1305" y="1202"/>
                </a:cxn>
                <a:cxn ang="0">
                  <a:pos x="1290" y="1314"/>
                </a:cxn>
                <a:cxn ang="0">
                  <a:pos x="1282" y="1426"/>
                </a:cxn>
                <a:cxn ang="0">
                  <a:pos x="1305" y="1474"/>
                </a:cxn>
                <a:cxn ang="0">
                  <a:pos x="1414" y="1498"/>
                </a:cxn>
                <a:cxn ang="0">
                  <a:pos x="1453" y="1482"/>
                </a:cxn>
                <a:cxn ang="0">
                  <a:pos x="1476" y="1474"/>
                </a:cxn>
                <a:cxn ang="0">
                  <a:pos x="1523" y="1410"/>
                </a:cxn>
                <a:cxn ang="0">
                  <a:pos x="1616" y="1354"/>
                </a:cxn>
                <a:cxn ang="0">
                  <a:pos x="1662" y="1346"/>
                </a:cxn>
                <a:cxn ang="0">
                  <a:pos x="1670" y="1362"/>
                </a:cxn>
                <a:cxn ang="0">
                  <a:pos x="1616" y="1458"/>
                </a:cxn>
                <a:cxn ang="0">
                  <a:pos x="1468" y="1570"/>
                </a:cxn>
                <a:cxn ang="0">
                  <a:pos x="1227" y="1619"/>
                </a:cxn>
                <a:cxn ang="0">
                  <a:pos x="1134" y="1586"/>
                </a:cxn>
                <a:cxn ang="0">
                  <a:pos x="1103" y="1498"/>
                </a:cxn>
                <a:cxn ang="0">
                  <a:pos x="1126" y="1274"/>
                </a:cxn>
                <a:cxn ang="0">
                  <a:pos x="1212" y="874"/>
                </a:cxn>
                <a:cxn ang="0">
                  <a:pos x="1158" y="898"/>
                </a:cxn>
                <a:cxn ang="0">
                  <a:pos x="544" y="1202"/>
                </a:cxn>
                <a:cxn ang="0">
                  <a:pos x="428" y="1514"/>
                </a:cxn>
                <a:cxn ang="0">
                  <a:pos x="412" y="1538"/>
                </a:cxn>
                <a:cxn ang="0">
                  <a:pos x="311" y="1603"/>
                </a:cxn>
                <a:cxn ang="0">
                  <a:pos x="257" y="1611"/>
                </a:cxn>
                <a:cxn ang="0">
                  <a:pos x="249" y="1586"/>
                </a:cxn>
                <a:cxn ang="0">
                  <a:pos x="264" y="1562"/>
                </a:cxn>
                <a:cxn ang="0">
                  <a:pos x="342" y="1346"/>
                </a:cxn>
                <a:cxn ang="0">
                  <a:pos x="435" y="1034"/>
                </a:cxn>
                <a:cxn ang="0">
                  <a:pos x="280" y="906"/>
                </a:cxn>
                <a:cxn ang="0">
                  <a:pos x="272" y="890"/>
                </a:cxn>
                <a:cxn ang="0">
                  <a:pos x="327" y="825"/>
                </a:cxn>
                <a:cxn ang="0">
                  <a:pos x="428" y="785"/>
                </a:cxn>
                <a:cxn ang="0">
                  <a:pos x="544" y="625"/>
                </a:cxn>
                <a:cxn ang="0">
                  <a:pos x="567" y="497"/>
                </a:cxn>
                <a:cxn ang="0">
                  <a:pos x="591" y="313"/>
                </a:cxn>
                <a:cxn ang="0">
                  <a:pos x="598" y="209"/>
                </a:cxn>
                <a:cxn ang="0">
                  <a:pos x="567" y="169"/>
                </a:cxn>
                <a:cxn ang="0">
                  <a:pos x="528" y="145"/>
                </a:cxn>
                <a:cxn ang="0">
                  <a:pos x="396" y="153"/>
                </a:cxn>
                <a:cxn ang="0">
                  <a:pos x="264" y="225"/>
                </a:cxn>
                <a:cxn ang="0">
                  <a:pos x="187" y="337"/>
                </a:cxn>
                <a:cxn ang="0">
                  <a:pos x="94" y="425"/>
                </a:cxn>
                <a:cxn ang="0">
                  <a:pos x="8" y="449"/>
                </a:cxn>
                <a:cxn ang="0">
                  <a:pos x="0" y="433"/>
                </a:cxn>
                <a:cxn ang="0">
                  <a:pos x="31" y="361"/>
                </a:cxn>
                <a:cxn ang="0">
                  <a:pos x="140" y="225"/>
                </a:cxn>
                <a:cxn ang="0">
                  <a:pos x="342" y="88"/>
                </a:cxn>
                <a:cxn ang="0">
                  <a:pos x="637" y="24"/>
                </a:cxn>
                <a:cxn ang="0">
                  <a:pos x="699" y="32"/>
                </a:cxn>
                <a:cxn ang="0">
                  <a:pos x="769" y="88"/>
                </a:cxn>
                <a:cxn ang="0">
                  <a:pos x="785" y="185"/>
                </a:cxn>
                <a:cxn ang="0">
                  <a:pos x="746" y="465"/>
                </a:cxn>
                <a:cxn ang="0">
                  <a:pos x="668" y="769"/>
                </a:cxn>
                <a:cxn ang="0">
                  <a:pos x="676" y="769"/>
                </a:cxn>
                <a:cxn ang="0">
                  <a:pos x="1344" y="433"/>
                </a:cxn>
                <a:cxn ang="0">
                  <a:pos x="1468" y="88"/>
                </a:cxn>
                <a:cxn ang="0">
                  <a:pos x="1484" y="64"/>
                </a:cxn>
                <a:cxn ang="0">
                  <a:pos x="1577" y="8"/>
                </a:cxn>
              </a:cxnLst>
              <a:rect l="0" t="0" r="r" b="b"/>
              <a:pathLst>
                <a:path w="1670" h="1619">
                  <a:moveTo>
                    <a:pt x="1616" y="0"/>
                  </a:moveTo>
                  <a:lnTo>
                    <a:pt x="1631" y="0"/>
                  </a:lnTo>
                  <a:lnTo>
                    <a:pt x="1639" y="8"/>
                  </a:lnTo>
                  <a:lnTo>
                    <a:pt x="1639" y="24"/>
                  </a:lnTo>
                  <a:lnTo>
                    <a:pt x="1631" y="40"/>
                  </a:lnTo>
                  <a:lnTo>
                    <a:pt x="1530" y="329"/>
                  </a:lnTo>
                  <a:lnTo>
                    <a:pt x="1445" y="601"/>
                  </a:lnTo>
                  <a:lnTo>
                    <a:pt x="1383" y="833"/>
                  </a:lnTo>
                  <a:lnTo>
                    <a:pt x="1336" y="1034"/>
                  </a:lnTo>
                  <a:lnTo>
                    <a:pt x="1305" y="1202"/>
                  </a:lnTo>
                  <a:lnTo>
                    <a:pt x="1297" y="1250"/>
                  </a:lnTo>
                  <a:lnTo>
                    <a:pt x="1290" y="1314"/>
                  </a:lnTo>
                  <a:lnTo>
                    <a:pt x="1282" y="1370"/>
                  </a:lnTo>
                  <a:lnTo>
                    <a:pt x="1282" y="1426"/>
                  </a:lnTo>
                  <a:lnTo>
                    <a:pt x="1290" y="1450"/>
                  </a:lnTo>
                  <a:lnTo>
                    <a:pt x="1305" y="1474"/>
                  </a:lnTo>
                  <a:lnTo>
                    <a:pt x="1352" y="1498"/>
                  </a:lnTo>
                  <a:lnTo>
                    <a:pt x="1414" y="1498"/>
                  </a:lnTo>
                  <a:lnTo>
                    <a:pt x="1437" y="1490"/>
                  </a:lnTo>
                  <a:lnTo>
                    <a:pt x="1453" y="1482"/>
                  </a:lnTo>
                  <a:lnTo>
                    <a:pt x="1476" y="1482"/>
                  </a:lnTo>
                  <a:lnTo>
                    <a:pt x="1476" y="1474"/>
                  </a:lnTo>
                  <a:lnTo>
                    <a:pt x="1484" y="1466"/>
                  </a:lnTo>
                  <a:lnTo>
                    <a:pt x="1523" y="1410"/>
                  </a:lnTo>
                  <a:lnTo>
                    <a:pt x="1569" y="1370"/>
                  </a:lnTo>
                  <a:lnTo>
                    <a:pt x="1616" y="1354"/>
                  </a:lnTo>
                  <a:lnTo>
                    <a:pt x="1647" y="1346"/>
                  </a:lnTo>
                  <a:lnTo>
                    <a:pt x="1662" y="1346"/>
                  </a:lnTo>
                  <a:lnTo>
                    <a:pt x="1670" y="1354"/>
                  </a:lnTo>
                  <a:lnTo>
                    <a:pt x="1670" y="1362"/>
                  </a:lnTo>
                  <a:lnTo>
                    <a:pt x="1655" y="1402"/>
                  </a:lnTo>
                  <a:lnTo>
                    <a:pt x="1616" y="1458"/>
                  </a:lnTo>
                  <a:lnTo>
                    <a:pt x="1554" y="1514"/>
                  </a:lnTo>
                  <a:lnTo>
                    <a:pt x="1468" y="1570"/>
                  </a:lnTo>
                  <a:lnTo>
                    <a:pt x="1359" y="1603"/>
                  </a:lnTo>
                  <a:lnTo>
                    <a:pt x="1227" y="1619"/>
                  </a:lnTo>
                  <a:lnTo>
                    <a:pt x="1173" y="1611"/>
                  </a:lnTo>
                  <a:lnTo>
                    <a:pt x="1134" y="1586"/>
                  </a:lnTo>
                  <a:lnTo>
                    <a:pt x="1111" y="1546"/>
                  </a:lnTo>
                  <a:lnTo>
                    <a:pt x="1103" y="1498"/>
                  </a:lnTo>
                  <a:lnTo>
                    <a:pt x="1111" y="1394"/>
                  </a:lnTo>
                  <a:lnTo>
                    <a:pt x="1126" y="1274"/>
                  </a:lnTo>
                  <a:lnTo>
                    <a:pt x="1173" y="1034"/>
                  </a:lnTo>
                  <a:lnTo>
                    <a:pt x="1212" y="874"/>
                  </a:lnTo>
                  <a:lnTo>
                    <a:pt x="1181" y="890"/>
                  </a:lnTo>
                  <a:lnTo>
                    <a:pt x="1158" y="898"/>
                  </a:lnTo>
                  <a:lnTo>
                    <a:pt x="629" y="898"/>
                  </a:lnTo>
                  <a:lnTo>
                    <a:pt x="544" y="1202"/>
                  </a:lnTo>
                  <a:lnTo>
                    <a:pt x="435" y="1498"/>
                  </a:lnTo>
                  <a:lnTo>
                    <a:pt x="428" y="1514"/>
                  </a:lnTo>
                  <a:lnTo>
                    <a:pt x="428" y="1522"/>
                  </a:lnTo>
                  <a:lnTo>
                    <a:pt x="412" y="1538"/>
                  </a:lnTo>
                  <a:lnTo>
                    <a:pt x="365" y="1578"/>
                  </a:lnTo>
                  <a:lnTo>
                    <a:pt x="311" y="1603"/>
                  </a:lnTo>
                  <a:lnTo>
                    <a:pt x="272" y="1611"/>
                  </a:lnTo>
                  <a:lnTo>
                    <a:pt x="257" y="1611"/>
                  </a:lnTo>
                  <a:lnTo>
                    <a:pt x="249" y="1603"/>
                  </a:lnTo>
                  <a:lnTo>
                    <a:pt x="249" y="1586"/>
                  </a:lnTo>
                  <a:lnTo>
                    <a:pt x="257" y="1578"/>
                  </a:lnTo>
                  <a:lnTo>
                    <a:pt x="264" y="1562"/>
                  </a:lnTo>
                  <a:lnTo>
                    <a:pt x="272" y="1538"/>
                  </a:lnTo>
                  <a:lnTo>
                    <a:pt x="342" y="1346"/>
                  </a:lnTo>
                  <a:lnTo>
                    <a:pt x="396" y="1178"/>
                  </a:lnTo>
                  <a:lnTo>
                    <a:pt x="435" y="1034"/>
                  </a:lnTo>
                  <a:lnTo>
                    <a:pt x="474" y="906"/>
                  </a:lnTo>
                  <a:lnTo>
                    <a:pt x="280" y="906"/>
                  </a:lnTo>
                  <a:lnTo>
                    <a:pt x="272" y="898"/>
                  </a:lnTo>
                  <a:lnTo>
                    <a:pt x="272" y="890"/>
                  </a:lnTo>
                  <a:lnTo>
                    <a:pt x="288" y="858"/>
                  </a:lnTo>
                  <a:lnTo>
                    <a:pt x="327" y="825"/>
                  </a:lnTo>
                  <a:lnTo>
                    <a:pt x="381" y="793"/>
                  </a:lnTo>
                  <a:lnTo>
                    <a:pt x="428" y="785"/>
                  </a:lnTo>
                  <a:lnTo>
                    <a:pt x="505" y="785"/>
                  </a:lnTo>
                  <a:lnTo>
                    <a:pt x="544" y="625"/>
                  </a:lnTo>
                  <a:lnTo>
                    <a:pt x="552" y="577"/>
                  </a:lnTo>
                  <a:lnTo>
                    <a:pt x="567" y="497"/>
                  </a:lnTo>
                  <a:lnTo>
                    <a:pt x="583" y="393"/>
                  </a:lnTo>
                  <a:lnTo>
                    <a:pt x="591" y="313"/>
                  </a:lnTo>
                  <a:lnTo>
                    <a:pt x="598" y="257"/>
                  </a:lnTo>
                  <a:lnTo>
                    <a:pt x="598" y="209"/>
                  </a:lnTo>
                  <a:lnTo>
                    <a:pt x="583" y="177"/>
                  </a:lnTo>
                  <a:lnTo>
                    <a:pt x="567" y="169"/>
                  </a:lnTo>
                  <a:lnTo>
                    <a:pt x="552" y="153"/>
                  </a:lnTo>
                  <a:lnTo>
                    <a:pt x="528" y="145"/>
                  </a:lnTo>
                  <a:lnTo>
                    <a:pt x="497" y="145"/>
                  </a:lnTo>
                  <a:lnTo>
                    <a:pt x="396" y="153"/>
                  </a:lnTo>
                  <a:lnTo>
                    <a:pt x="327" y="177"/>
                  </a:lnTo>
                  <a:lnTo>
                    <a:pt x="264" y="225"/>
                  </a:lnTo>
                  <a:lnTo>
                    <a:pt x="226" y="273"/>
                  </a:lnTo>
                  <a:lnTo>
                    <a:pt x="187" y="337"/>
                  </a:lnTo>
                  <a:lnTo>
                    <a:pt x="140" y="393"/>
                  </a:lnTo>
                  <a:lnTo>
                    <a:pt x="94" y="425"/>
                  </a:lnTo>
                  <a:lnTo>
                    <a:pt x="24" y="449"/>
                  </a:lnTo>
                  <a:lnTo>
                    <a:pt x="8" y="449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8" y="409"/>
                  </a:lnTo>
                  <a:lnTo>
                    <a:pt x="31" y="361"/>
                  </a:lnTo>
                  <a:lnTo>
                    <a:pt x="78" y="297"/>
                  </a:lnTo>
                  <a:lnTo>
                    <a:pt x="140" y="225"/>
                  </a:lnTo>
                  <a:lnTo>
                    <a:pt x="233" y="153"/>
                  </a:lnTo>
                  <a:lnTo>
                    <a:pt x="342" y="88"/>
                  </a:lnTo>
                  <a:lnTo>
                    <a:pt x="482" y="40"/>
                  </a:lnTo>
                  <a:lnTo>
                    <a:pt x="637" y="24"/>
                  </a:lnTo>
                  <a:lnTo>
                    <a:pt x="668" y="24"/>
                  </a:lnTo>
                  <a:lnTo>
                    <a:pt x="699" y="32"/>
                  </a:lnTo>
                  <a:lnTo>
                    <a:pt x="738" y="48"/>
                  </a:lnTo>
                  <a:lnTo>
                    <a:pt x="769" y="88"/>
                  </a:lnTo>
                  <a:lnTo>
                    <a:pt x="785" y="145"/>
                  </a:lnTo>
                  <a:lnTo>
                    <a:pt x="785" y="185"/>
                  </a:lnTo>
                  <a:lnTo>
                    <a:pt x="777" y="257"/>
                  </a:lnTo>
                  <a:lnTo>
                    <a:pt x="746" y="465"/>
                  </a:lnTo>
                  <a:lnTo>
                    <a:pt x="676" y="769"/>
                  </a:lnTo>
                  <a:lnTo>
                    <a:pt x="668" y="769"/>
                  </a:lnTo>
                  <a:lnTo>
                    <a:pt x="668" y="785"/>
                  </a:lnTo>
                  <a:lnTo>
                    <a:pt x="676" y="769"/>
                  </a:lnTo>
                  <a:lnTo>
                    <a:pt x="1243" y="769"/>
                  </a:lnTo>
                  <a:lnTo>
                    <a:pt x="1344" y="433"/>
                  </a:lnTo>
                  <a:lnTo>
                    <a:pt x="1460" y="104"/>
                  </a:lnTo>
                  <a:lnTo>
                    <a:pt x="1468" y="88"/>
                  </a:lnTo>
                  <a:lnTo>
                    <a:pt x="1484" y="72"/>
                  </a:lnTo>
                  <a:lnTo>
                    <a:pt x="1484" y="64"/>
                  </a:lnTo>
                  <a:lnTo>
                    <a:pt x="1530" y="32"/>
                  </a:lnTo>
                  <a:lnTo>
                    <a:pt x="1577" y="8"/>
                  </a:lnTo>
                  <a:lnTo>
                    <a:pt x="16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150"/>
            <p:cNvSpPr>
              <a:spLocks noEditPoints="1"/>
            </p:cNvSpPr>
            <p:nvPr/>
          </p:nvSpPr>
          <p:spPr bwMode="auto">
            <a:xfrm>
              <a:off x="19628" y="2201"/>
              <a:ext cx="761" cy="1122"/>
            </a:xfrm>
            <a:custGeom>
              <a:avLst/>
              <a:gdLst/>
              <a:ahLst/>
              <a:cxnLst>
                <a:cxn ang="0">
                  <a:pos x="46" y="1018"/>
                </a:cxn>
                <a:cxn ang="0">
                  <a:pos x="62" y="1010"/>
                </a:cxn>
                <a:cxn ang="0">
                  <a:pos x="54" y="930"/>
                </a:cxn>
                <a:cxn ang="0">
                  <a:pos x="62" y="185"/>
                </a:cxn>
                <a:cxn ang="0">
                  <a:pos x="54" y="377"/>
                </a:cxn>
                <a:cxn ang="0">
                  <a:pos x="318" y="569"/>
                </a:cxn>
                <a:cxn ang="0">
                  <a:pos x="536" y="713"/>
                </a:cxn>
                <a:cxn ang="0">
                  <a:pos x="598" y="922"/>
                </a:cxn>
                <a:cxn ang="0">
                  <a:pos x="613" y="970"/>
                </a:cxn>
                <a:cxn ang="0">
                  <a:pos x="699" y="785"/>
                </a:cxn>
                <a:cxn ang="0">
                  <a:pos x="613" y="585"/>
                </a:cxn>
                <a:cxn ang="0">
                  <a:pos x="473" y="481"/>
                </a:cxn>
                <a:cxn ang="0">
                  <a:pos x="279" y="417"/>
                </a:cxn>
                <a:cxn ang="0">
                  <a:pos x="124" y="121"/>
                </a:cxn>
                <a:cxn ang="0">
                  <a:pos x="613" y="80"/>
                </a:cxn>
                <a:cxn ang="0">
                  <a:pos x="590" y="113"/>
                </a:cxn>
                <a:cxn ang="0">
                  <a:pos x="621" y="161"/>
                </a:cxn>
                <a:cxn ang="0">
                  <a:pos x="621" y="72"/>
                </a:cxn>
                <a:cxn ang="0">
                  <a:pos x="473" y="24"/>
                </a:cxn>
                <a:cxn ang="0">
                  <a:pos x="590" y="48"/>
                </a:cxn>
                <a:cxn ang="0">
                  <a:pos x="636" y="16"/>
                </a:cxn>
                <a:cxn ang="0">
                  <a:pos x="668" y="0"/>
                </a:cxn>
                <a:cxn ang="0">
                  <a:pos x="683" y="305"/>
                </a:cxn>
                <a:cxn ang="0">
                  <a:pos x="644" y="329"/>
                </a:cxn>
                <a:cxn ang="0">
                  <a:pos x="590" y="201"/>
                </a:cxn>
                <a:cxn ang="0">
                  <a:pos x="341" y="48"/>
                </a:cxn>
                <a:cxn ang="0">
                  <a:pos x="186" y="145"/>
                </a:cxn>
                <a:cxn ang="0">
                  <a:pos x="240" y="313"/>
                </a:cxn>
                <a:cxn ang="0">
                  <a:pos x="458" y="433"/>
                </a:cxn>
                <a:cxn ang="0">
                  <a:pos x="660" y="577"/>
                </a:cxn>
                <a:cxn ang="0">
                  <a:pos x="761" y="809"/>
                </a:cxn>
                <a:cxn ang="0">
                  <a:pos x="644" y="1042"/>
                </a:cxn>
                <a:cxn ang="0">
                  <a:pos x="357" y="1122"/>
                </a:cxn>
                <a:cxn ang="0">
                  <a:pos x="225" y="1098"/>
                </a:cxn>
                <a:cxn ang="0">
                  <a:pos x="101" y="1074"/>
                </a:cxn>
                <a:cxn ang="0">
                  <a:pos x="31" y="1114"/>
                </a:cxn>
                <a:cxn ang="0">
                  <a:pos x="15" y="753"/>
                </a:cxn>
                <a:cxn ang="0">
                  <a:pos x="54" y="729"/>
                </a:cxn>
                <a:cxn ang="0">
                  <a:pos x="77" y="833"/>
                </a:cxn>
                <a:cxn ang="0">
                  <a:pos x="217" y="1010"/>
                </a:cxn>
                <a:cxn ang="0">
                  <a:pos x="435" y="1058"/>
                </a:cxn>
                <a:cxn ang="0">
                  <a:pos x="551" y="954"/>
                </a:cxn>
                <a:cxn ang="0">
                  <a:pos x="497" y="753"/>
                </a:cxn>
                <a:cxn ang="0">
                  <a:pos x="155" y="561"/>
                </a:cxn>
                <a:cxn ang="0">
                  <a:pos x="7" y="377"/>
                </a:cxn>
                <a:cxn ang="0">
                  <a:pos x="62" y="113"/>
                </a:cxn>
                <a:cxn ang="0">
                  <a:pos x="341" y="0"/>
                </a:cxn>
              </a:cxnLst>
              <a:rect l="0" t="0" r="r" b="b"/>
              <a:pathLst>
                <a:path w="761" h="1122">
                  <a:moveTo>
                    <a:pt x="54" y="930"/>
                  </a:moveTo>
                  <a:lnTo>
                    <a:pt x="54" y="1010"/>
                  </a:lnTo>
                  <a:lnTo>
                    <a:pt x="46" y="1018"/>
                  </a:lnTo>
                  <a:lnTo>
                    <a:pt x="54" y="1026"/>
                  </a:lnTo>
                  <a:lnTo>
                    <a:pt x="54" y="1010"/>
                  </a:lnTo>
                  <a:lnTo>
                    <a:pt x="62" y="1010"/>
                  </a:lnTo>
                  <a:lnTo>
                    <a:pt x="85" y="1002"/>
                  </a:lnTo>
                  <a:lnTo>
                    <a:pt x="124" y="1002"/>
                  </a:lnTo>
                  <a:lnTo>
                    <a:pt x="54" y="930"/>
                  </a:lnTo>
                  <a:close/>
                  <a:moveTo>
                    <a:pt x="139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6" y="241"/>
                  </a:lnTo>
                  <a:lnTo>
                    <a:pt x="38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3" y="657"/>
                  </a:lnTo>
                  <a:lnTo>
                    <a:pt x="536" y="713"/>
                  </a:lnTo>
                  <a:lnTo>
                    <a:pt x="582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4" y="994"/>
                  </a:lnTo>
                  <a:lnTo>
                    <a:pt x="613" y="970"/>
                  </a:lnTo>
                  <a:lnTo>
                    <a:pt x="652" y="930"/>
                  </a:lnTo>
                  <a:lnTo>
                    <a:pt x="683" y="866"/>
                  </a:lnTo>
                  <a:lnTo>
                    <a:pt x="699" y="785"/>
                  </a:lnTo>
                  <a:lnTo>
                    <a:pt x="683" y="705"/>
                  </a:lnTo>
                  <a:lnTo>
                    <a:pt x="660" y="641"/>
                  </a:lnTo>
                  <a:lnTo>
                    <a:pt x="613" y="585"/>
                  </a:lnTo>
                  <a:lnTo>
                    <a:pt x="574" y="553"/>
                  </a:lnTo>
                  <a:lnTo>
                    <a:pt x="528" y="521"/>
                  </a:lnTo>
                  <a:lnTo>
                    <a:pt x="473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79" y="417"/>
                  </a:lnTo>
                  <a:lnTo>
                    <a:pt x="116" y="201"/>
                  </a:lnTo>
                  <a:lnTo>
                    <a:pt x="116" y="153"/>
                  </a:lnTo>
                  <a:lnTo>
                    <a:pt x="124" y="121"/>
                  </a:lnTo>
                  <a:lnTo>
                    <a:pt x="139" y="89"/>
                  </a:lnTo>
                  <a:close/>
                  <a:moveTo>
                    <a:pt x="621" y="72"/>
                  </a:moveTo>
                  <a:lnTo>
                    <a:pt x="613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5" y="137"/>
                  </a:lnTo>
                  <a:lnTo>
                    <a:pt x="613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1" y="0"/>
                  </a:moveTo>
                  <a:lnTo>
                    <a:pt x="411" y="8"/>
                  </a:lnTo>
                  <a:lnTo>
                    <a:pt x="473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3" y="40"/>
                  </a:lnTo>
                  <a:lnTo>
                    <a:pt x="621" y="24"/>
                  </a:lnTo>
                  <a:lnTo>
                    <a:pt x="636" y="16"/>
                  </a:lnTo>
                  <a:lnTo>
                    <a:pt x="636" y="8"/>
                  </a:lnTo>
                  <a:lnTo>
                    <a:pt x="644" y="0"/>
                  </a:lnTo>
                  <a:lnTo>
                    <a:pt x="668" y="0"/>
                  </a:lnTo>
                  <a:lnTo>
                    <a:pt x="675" y="8"/>
                  </a:lnTo>
                  <a:lnTo>
                    <a:pt x="683" y="24"/>
                  </a:lnTo>
                  <a:lnTo>
                    <a:pt x="683" y="305"/>
                  </a:lnTo>
                  <a:lnTo>
                    <a:pt x="675" y="321"/>
                  </a:lnTo>
                  <a:lnTo>
                    <a:pt x="668" y="329"/>
                  </a:lnTo>
                  <a:lnTo>
                    <a:pt x="644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90" y="201"/>
                  </a:lnTo>
                  <a:lnTo>
                    <a:pt x="512" y="121"/>
                  </a:lnTo>
                  <a:lnTo>
                    <a:pt x="427" y="72"/>
                  </a:lnTo>
                  <a:lnTo>
                    <a:pt x="341" y="48"/>
                  </a:lnTo>
                  <a:lnTo>
                    <a:pt x="271" y="64"/>
                  </a:lnTo>
                  <a:lnTo>
                    <a:pt x="217" y="97"/>
                  </a:lnTo>
                  <a:lnTo>
                    <a:pt x="186" y="145"/>
                  </a:lnTo>
                  <a:lnTo>
                    <a:pt x="178" y="209"/>
                  </a:lnTo>
                  <a:lnTo>
                    <a:pt x="194" y="265"/>
                  </a:lnTo>
                  <a:lnTo>
                    <a:pt x="240" y="313"/>
                  </a:lnTo>
                  <a:lnTo>
                    <a:pt x="303" y="361"/>
                  </a:lnTo>
                  <a:lnTo>
                    <a:pt x="380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2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5" y="906"/>
                  </a:lnTo>
                  <a:lnTo>
                    <a:pt x="706" y="978"/>
                  </a:lnTo>
                  <a:lnTo>
                    <a:pt x="644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79" y="1114"/>
                  </a:lnTo>
                  <a:lnTo>
                    <a:pt x="225" y="1098"/>
                  </a:lnTo>
                  <a:lnTo>
                    <a:pt x="209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7" y="1082"/>
                  </a:lnTo>
                  <a:lnTo>
                    <a:pt x="46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5" y="1090"/>
                  </a:lnTo>
                  <a:lnTo>
                    <a:pt x="15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7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7" y="1010"/>
                  </a:lnTo>
                  <a:lnTo>
                    <a:pt x="279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3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79" y="625"/>
                  </a:lnTo>
                  <a:lnTo>
                    <a:pt x="155" y="561"/>
                  </a:lnTo>
                  <a:lnTo>
                    <a:pt x="77" y="497"/>
                  </a:lnTo>
                  <a:lnTo>
                    <a:pt x="31" y="441"/>
                  </a:lnTo>
                  <a:lnTo>
                    <a:pt x="7" y="377"/>
                  </a:lnTo>
                  <a:lnTo>
                    <a:pt x="0" y="313"/>
                  </a:lnTo>
                  <a:lnTo>
                    <a:pt x="15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20497" y="2225"/>
              <a:ext cx="987" cy="106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730" y="0"/>
                </a:cxn>
                <a:cxn ang="0">
                  <a:pos x="746" y="16"/>
                </a:cxn>
                <a:cxn ang="0">
                  <a:pos x="746" y="40"/>
                </a:cxn>
                <a:cxn ang="0">
                  <a:pos x="738" y="48"/>
                </a:cxn>
                <a:cxn ang="0">
                  <a:pos x="723" y="56"/>
                </a:cxn>
                <a:cxn ang="0">
                  <a:pos x="606" y="56"/>
                </a:cxn>
                <a:cxn ang="0">
                  <a:pos x="560" y="73"/>
                </a:cxn>
                <a:cxn ang="0">
                  <a:pos x="536" y="97"/>
                </a:cxn>
                <a:cxn ang="0">
                  <a:pos x="529" y="129"/>
                </a:cxn>
                <a:cxn ang="0">
                  <a:pos x="521" y="121"/>
                </a:cxn>
                <a:cxn ang="0">
                  <a:pos x="319" y="954"/>
                </a:cxn>
                <a:cxn ang="0">
                  <a:pos x="311" y="970"/>
                </a:cxn>
                <a:cxn ang="0">
                  <a:pos x="311" y="1002"/>
                </a:cxn>
                <a:cxn ang="0">
                  <a:pos x="529" y="1002"/>
                </a:cxn>
                <a:cxn ang="0">
                  <a:pos x="637" y="994"/>
                </a:cxn>
                <a:cxn ang="0">
                  <a:pos x="723" y="962"/>
                </a:cxn>
                <a:cxn ang="0">
                  <a:pos x="785" y="922"/>
                </a:cxn>
                <a:cxn ang="0">
                  <a:pos x="839" y="874"/>
                </a:cxn>
                <a:cxn ang="0">
                  <a:pos x="878" y="809"/>
                </a:cxn>
                <a:cxn ang="0">
                  <a:pos x="909" y="745"/>
                </a:cxn>
                <a:cxn ang="0">
                  <a:pos x="932" y="681"/>
                </a:cxn>
                <a:cxn ang="0">
                  <a:pos x="948" y="649"/>
                </a:cxn>
                <a:cxn ang="0">
                  <a:pos x="971" y="649"/>
                </a:cxn>
                <a:cxn ang="0">
                  <a:pos x="987" y="665"/>
                </a:cxn>
                <a:cxn ang="0">
                  <a:pos x="987" y="673"/>
                </a:cxn>
                <a:cxn ang="0">
                  <a:pos x="963" y="745"/>
                </a:cxn>
                <a:cxn ang="0">
                  <a:pos x="940" y="809"/>
                </a:cxn>
                <a:cxn ang="0">
                  <a:pos x="917" y="882"/>
                </a:cxn>
                <a:cxn ang="0">
                  <a:pos x="894" y="946"/>
                </a:cxn>
                <a:cxn ang="0">
                  <a:pos x="878" y="1002"/>
                </a:cxn>
                <a:cxn ang="0">
                  <a:pos x="855" y="1050"/>
                </a:cxn>
                <a:cxn ang="0">
                  <a:pos x="839" y="1066"/>
                </a:cxn>
                <a:cxn ang="0">
                  <a:pos x="24" y="1066"/>
                </a:cxn>
                <a:cxn ang="0">
                  <a:pos x="8" y="1058"/>
                </a:cxn>
                <a:cxn ang="0">
                  <a:pos x="0" y="1050"/>
                </a:cxn>
                <a:cxn ang="0">
                  <a:pos x="0" y="1026"/>
                </a:cxn>
                <a:cxn ang="0">
                  <a:pos x="8" y="1018"/>
                </a:cxn>
                <a:cxn ang="0">
                  <a:pos x="24" y="1010"/>
                </a:cxn>
                <a:cxn ang="0">
                  <a:pos x="117" y="1010"/>
                </a:cxn>
                <a:cxn ang="0">
                  <a:pos x="148" y="1002"/>
                </a:cxn>
                <a:cxn ang="0">
                  <a:pos x="171" y="978"/>
                </a:cxn>
                <a:cxn ang="0">
                  <a:pos x="381" y="113"/>
                </a:cxn>
                <a:cxn ang="0">
                  <a:pos x="389" y="97"/>
                </a:cxn>
                <a:cxn ang="0">
                  <a:pos x="389" y="65"/>
                </a:cxn>
                <a:cxn ang="0">
                  <a:pos x="373" y="56"/>
                </a:cxn>
                <a:cxn ang="0">
                  <a:pos x="280" y="56"/>
                </a:cxn>
                <a:cxn ang="0">
                  <a:pos x="265" y="48"/>
                </a:cxn>
                <a:cxn ang="0">
                  <a:pos x="257" y="40"/>
                </a:cxn>
                <a:cxn ang="0">
                  <a:pos x="257" y="16"/>
                </a:cxn>
                <a:cxn ang="0">
                  <a:pos x="272" y="0"/>
                </a:cxn>
              </a:cxnLst>
              <a:rect l="0" t="0" r="r" b="b"/>
              <a:pathLst>
                <a:path w="987" h="1066">
                  <a:moveTo>
                    <a:pt x="272" y="0"/>
                  </a:moveTo>
                  <a:lnTo>
                    <a:pt x="730" y="0"/>
                  </a:lnTo>
                  <a:lnTo>
                    <a:pt x="746" y="16"/>
                  </a:lnTo>
                  <a:lnTo>
                    <a:pt x="746" y="40"/>
                  </a:lnTo>
                  <a:lnTo>
                    <a:pt x="738" y="48"/>
                  </a:lnTo>
                  <a:lnTo>
                    <a:pt x="723" y="56"/>
                  </a:lnTo>
                  <a:lnTo>
                    <a:pt x="606" y="56"/>
                  </a:lnTo>
                  <a:lnTo>
                    <a:pt x="560" y="73"/>
                  </a:lnTo>
                  <a:lnTo>
                    <a:pt x="536" y="97"/>
                  </a:lnTo>
                  <a:lnTo>
                    <a:pt x="529" y="129"/>
                  </a:lnTo>
                  <a:lnTo>
                    <a:pt x="521" y="121"/>
                  </a:lnTo>
                  <a:lnTo>
                    <a:pt x="319" y="954"/>
                  </a:lnTo>
                  <a:lnTo>
                    <a:pt x="311" y="970"/>
                  </a:lnTo>
                  <a:lnTo>
                    <a:pt x="311" y="1002"/>
                  </a:lnTo>
                  <a:lnTo>
                    <a:pt x="529" y="1002"/>
                  </a:lnTo>
                  <a:lnTo>
                    <a:pt x="637" y="994"/>
                  </a:lnTo>
                  <a:lnTo>
                    <a:pt x="723" y="962"/>
                  </a:lnTo>
                  <a:lnTo>
                    <a:pt x="785" y="922"/>
                  </a:lnTo>
                  <a:lnTo>
                    <a:pt x="839" y="874"/>
                  </a:lnTo>
                  <a:lnTo>
                    <a:pt x="878" y="809"/>
                  </a:lnTo>
                  <a:lnTo>
                    <a:pt x="909" y="745"/>
                  </a:lnTo>
                  <a:lnTo>
                    <a:pt x="932" y="681"/>
                  </a:lnTo>
                  <a:lnTo>
                    <a:pt x="948" y="649"/>
                  </a:lnTo>
                  <a:lnTo>
                    <a:pt x="971" y="649"/>
                  </a:lnTo>
                  <a:lnTo>
                    <a:pt x="987" y="665"/>
                  </a:lnTo>
                  <a:lnTo>
                    <a:pt x="987" y="673"/>
                  </a:lnTo>
                  <a:lnTo>
                    <a:pt x="963" y="745"/>
                  </a:lnTo>
                  <a:lnTo>
                    <a:pt x="940" y="809"/>
                  </a:lnTo>
                  <a:lnTo>
                    <a:pt x="917" y="882"/>
                  </a:lnTo>
                  <a:lnTo>
                    <a:pt x="894" y="946"/>
                  </a:lnTo>
                  <a:lnTo>
                    <a:pt x="878" y="1002"/>
                  </a:lnTo>
                  <a:lnTo>
                    <a:pt x="855" y="1050"/>
                  </a:lnTo>
                  <a:lnTo>
                    <a:pt x="839" y="1066"/>
                  </a:lnTo>
                  <a:lnTo>
                    <a:pt x="24" y="1066"/>
                  </a:lnTo>
                  <a:lnTo>
                    <a:pt x="8" y="1058"/>
                  </a:lnTo>
                  <a:lnTo>
                    <a:pt x="0" y="1050"/>
                  </a:lnTo>
                  <a:lnTo>
                    <a:pt x="0" y="1026"/>
                  </a:lnTo>
                  <a:lnTo>
                    <a:pt x="8" y="1018"/>
                  </a:lnTo>
                  <a:lnTo>
                    <a:pt x="24" y="1010"/>
                  </a:lnTo>
                  <a:lnTo>
                    <a:pt x="117" y="1010"/>
                  </a:lnTo>
                  <a:lnTo>
                    <a:pt x="148" y="1002"/>
                  </a:lnTo>
                  <a:lnTo>
                    <a:pt x="171" y="978"/>
                  </a:lnTo>
                  <a:lnTo>
                    <a:pt x="381" y="113"/>
                  </a:lnTo>
                  <a:lnTo>
                    <a:pt x="389" y="97"/>
                  </a:lnTo>
                  <a:lnTo>
                    <a:pt x="389" y="65"/>
                  </a:lnTo>
                  <a:lnTo>
                    <a:pt x="373" y="56"/>
                  </a:lnTo>
                  <a:lnTo>
                    <a:pt x="280" y="56"/>
                  </a:lnTo>
                  <a:lnTo>
                    <a:pt x="265" y="48"/>
                  </a:lnTo>
                  <a:lnTo>
                    <a:pt x="257" y="40"/>
                  </a:lnTo>
                  <a:lnTo>
                    <a:pt x="257" y="16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 noEditPoints="1"/>
            </p:cNvSpPr>
            <p:nvPr/>
          </p:nvSpPr>
          <p:spPr bwMode="auto">
            <a:xfrm>
              <a:off x="21639" y="2201"/>
              <a:ext cx="761" cy="1122"/>
            </a:xfrm>
            <a:custGeom>
              <a:avLst/>
              <a:gdLst/>
              <a:ahLst/>
              <a:cxnLst>
                <a:cxn ang="0">
                  <a:pos x="54" y="1018"/>
                </a:cxn>
                <a:cxn ang="0">
                  <a:pos x="93" y="1002"/>
                </a:cxn>
                <a:cxn ang="0">
                  <a:pos x="140" y="89"/>
                </a:cxn>
                <a:cxn ang="0">
                  <a:pos x="47" y="241"/>
                </a:cxn>
                <a:cxn ang="0">
                  <a:pos x="93" y="433"/>
                </a:cxn>
                <a:cxn ang="0">
                  <a:pos x="396" y="609"/>
                </a:cxn>
                <a:cxn ang="0">
                  <a:pos x="583" y="785"/>
                </a:cxn>
                <a:cxn ang="0">
                  <a:pos x="590" y="954"/>
                </a:cxn>
                <a:cxn ang="0">
                  <a:pos x="652" y="930"/>
                </a:cxn>
                <a:cxn ang="0">
                  <a:pos x="691" y="705"/>
                </a:cxn>
                <a:cxn ang="0">
                  <a:pos x="575" y="553"/>
                </a:cxn>
                <a:cxn ang="0">
                  <a:pos x="388" y="457"/>
                </a:cxn>
                <a:cxn ang="0">
                  <a:pos x="117" y="201"/>
                </a:cxn>
                <a:cxn ang="0">
                  <a:pos x="140" y="89"/>
                </a:cxn>
                <a:cxn ang="0">
                  <a:pos x="590" y="89"/>
                </a:cxn>
                <a:cxn ang="0">
                  <a:pos x="606" y="137"/>
                </a:cxn>
                <a:cxn ang="0">
                  <a:pos x="629" y="169"/>
                </a:cxn>
                <a:cxn ang="0">
                  <a:pos x="342" y="0"/>
                </a:cxn>
                <a:cxn ang="0">
                  <a:pos x="489" y="32"/>
                </a:cxn>
                <a:cxn ang="0">
                  <a:pos x="614" y="40"/>
                </a:cxn>
                <a:cxn ang="0">
                  <a:pos x="637" y="8"/>
                </a:cxn>
                <a:cxn ang="0">
                  <a:pos x="676" y="8"/>
                </a:cxn>
                <a:cxn ang="0">
                  <a:pos x="676" y="321"/>
                </a:cxn>
                <a:cxn ang="0">
                  <a:pos x="629" y="313"/>
                </a:cxn>
                <a:cxn ang="0">
                  <a:pos x="513" y="121"/>
                </a:cxn>
                <a:cxn ang="0">
                  <a:pos x="272" y="64"/>
                </a:cxn>
                <a:cxn ang="0">
                  <a:pos x="179" y="209"/>
                </a:cxn>
                <a:cxn ang="0">
                  <a:pos x="303" y="361"/>
                </a:cxn>
                <a:cxn ang="0">
                  <a:pos x="466" y="449"/>
                </a:cxn>
                <a:cxn ang="0">
                  <a:pos x="722" y="649"/>
                </a:cxn>
                <a:cxn ang="0">
                  <a:pos x="746" y="906"/>
                </a:cxn>
                <a:cxn ang="0">
                  <a:pos x="559" y="1082"/>
                </a:cxn>
                <a:cxn ang="0">
                  <a:pos x="326" y="1122"/>
                </a:cxn>
                <a:cxn ang="0">
                  <a:pos x="210" y="1090"/>
                </a:cxn>
                <a:cxn ang="0">
                  <a:pos x="78" y="1082"/>
                </a:cxn>
                <a:cxn ang="0">
                  <a:pos x="23" y="1106"/>
                </a:cxn>
                <a:cxn ang="0">
                  <a:pos x="23" y="737"/>
                </a:cxn>
                <a:cxn ang="0">
                  <a:pos x="62" y="737"/>
                </a:cxn>
                <a:cxn ang="0">
                  <a:pos x="101" y="890"/>
                </a:cxn>
                <a:cxn ang="0">
                  <a:pos x="280" y="1050"/>
                </a:cxn>
                <a:cxn ang="0">
                  <a:pos x="497" y="1034"/>
                </a:cxn>
                <a:cxn ang="0">
                  <a:pos x="559" y="890"/>
                </a:cxn>
                <a:cxn ang="0">
                  <a:pos x="357" y="657"/>
                </a:cxn>
                <a:cxn ang="0">
                  <a:pos x="78" y="497"/>
                </a:cxn>
                <a:cxn ang="0">
                  <a:pos x="0" y="313"/>
                </a:cxn>
                <a:cxn ang="0">
                  <a:pos x="132" y="48"/>
                </a:cxn>
              </a:cxnLst>
              <a:rect l="0" t="0" r="r" b="b"/>
              <a:pathLst>
                <a:path w="761" h="1122">
                  <a:moveTo>
                    <a:pt x="62" y="930"/>
                  </a:moveTo>
                  <a:lnTo>
                    <a:pt x="62" y="1018"/>
                  </a:lnTo>
                  <a:lnTo>
                    <a:pt x="54" y="1018"/>
                  </a:lnTo>
                  <a:lnTo>
                    <a:pt x="62" y="1026"/>
                  </a:lnTo>
                  <a:lnTo>
                    <a:pt x="62" y="1018"/>
                  </a:lnTo>
                  <a:lnTo>
                    <a:pt x="93" y="1002"/>
                  </a:lnTo>
                  <a:lnTo>
                    <a:pt x="132" y="1002"/>
                  </a:lnTo>
                  <a:lnTo>
                    <a:pt x="62" y="930"/>
                  </a:lnTo>
                  <a:close/>
                  <a:moveTo>
                    <a:pt x="140" y="89"/>
                  </a:moveTo>
                  <a:lnTo>
                    <a:pt x="93" y="129"/>
                  </a:lnTo>
                  <a:lnTo>
                    <a:pt x="62" y="185"/>
                  </a:lnTo>
                  <a:lnTo>
                    <a:pt x="47" y="241"/>
                  </a:lnTo>
                  <a:lnTo>
                    <a:pt x="39" y="297"/>
                  </a:lnTo>
                  <a:lnTo>
                    <a:pt x="54" y="377"/>
                  </a:lnTo>
                  <a:lnTo>
                    <a:pt x="93" y="433"/>
                  </a:lnTo>
                  <a:lnTo>
                    <a:pt x="233" y="529"/>
                  </a:lnTo>
                  <a:lnTo>
                    <a:pt x="318" y="569"/>
                  </a:lnTo>
                  <a:lnTo>
                    <a:pt x="396" y="609"/>
                  </a:lnTo>
                  <a:lnTo>
                    <a:pt x="474" y="657"/>
                  </a:lnTo>
                  <a:lnTo>
                    <a:pt x="536" y="713"/>
                  </a:lnTo>
                  <a:lnTo>
                    <a:pt x="583" y="785"/>
                  </a:lnTo>
                  <a:lnTo>
                    <a:pt x="598" y="874"/>
                  </a:lnTo>
                  <a:lnTo>
                    <a:pt x="598" y="922"/>
                  </a:lnTo>
                  <a:lnTo>
                    <a:pt x="590" y="954"/>
                  </a:lnTo>
                  <a:lnTo>
                    <a:pt x="575" y="994"/>
                  </a:lnTo>
                  <a:lnTo>
                    <a:pt x="614" y="970"/>
                  </a:lnTo>
                  <a:lnTo>
                    <a:pt x="652" y="930"/>
                  </a:lnTo>
                  <a:lnTo>
                    <a:pt x="684" y="866"/>
                  </a:lnTo>
                  <a:lnTo>
                    <a:pt x="699" y="785"/>
                  </a:lnTo>
                  <a:lnTo>
                    <a:pt x="691" y="705"/>
                  </a:lnTo>
                  <a:lnTo>
                    <a:pt x="660" y="641"/>
                  </a:lnTo>
                  <a:lnTo>
                    <a:pt x="614" y="585"/>
                  </a:lnTo>
                  <a:lnTo>
                    <a:pt x="575" y="553"/>
                  </a:lnTo>
                  <a:lnTo>
                    <a:pt x="528" y="521"/>
                  </a:lnTo>
                  <a:lnTo>
                    <a:pt x="474" y="481"/>
                  </a:lnTo>
                  <a:lnTo>
                    <a:pt x="388" y="457"/>
                  </a:lnTo>
                  <a:lnTo>
                    <a:pt x="287" y="417"/>
                  </a:lnTo>
                  <a:lnTo>
                    <a:pt x="280" y="417"/>
                  </a:lnTo>
                  <a:lnTo>
                    <a:pt x="117" y="201"/>
                  </a:lnTo>
                  <a:lnTo>
                    <a:pt x="117" y="153"/>
                  </a:lnTo>
                  <a:lnTo>
                    <a:pt x="124" y="121"/>
                  </a:lnTo>
                  <a:lnTo>
                    <a:pt x="140" y="89"/>
                  </a:lnTo>
                  <a:close/>
                  <a:moveTo>
                    <a:pt x="621" y="72"/>
                  </a:moveTo>
                  <a:lnTo>
                    <a:pt x="614" y="80"/>
                  </a:lnTo>
                  <a:lnTo>
                    <a:pt x="590" y="89"/>
                  </a:lnTo>
                  <a:lnTo>
                    <a:pt x="567" y="89"/>
                  </a:lnTo>
                  <a:lnTo>
                    <a:pt x="590" y="113"/>
                  </a:lnTo>
                  <a:lnTo>
                    <a:pt x="606" y="137"/>
                  </a:lnTo>
                  <a:lnTo>
                    <a:pt x="614" y="145"/>
                  </a:lnTo>
                  <a:lnTo>
                    <a:pt x="621" y="161"/>
                  </a:lnTo>
                  <a:lnTo>
                    <a:pt x="629" y="169"/>
                  </a:lnTo>
                  <a:lnTo>
                    <a:pt x="629" y="72"/>
                  </a:lnTo>
                  <a:lnTo>
                    <a:pt x="621" y="72"/>
                  </a:lnTo>
                  <a:close/>
                  <a:moveTo>
                    <a:pt x="342" y="0"/>
                  </a:moveTo>
                  <a:lnTo>
                    <a:pt x="404" y="8"/>
                  </a:lnTo>
                  <a:lnTo>
                    <a:pt x="474" y="24"/>
                  </a:lnTo>
                  <a:lnTo>
                    <a:pt x="489" y="32"/>
                  </a:lnTo>
                  <a:lnTo>
                    <a:pt x="536" y="48"/>
                  </a:lnTo>
                  <a:lnTo>
                    <a:pt x="590" y="48"/>
                  </a:lnTo>
                  <a:lnTo>
                    <a:pt x="614" y="40"/>
                  </a:lnTo>
                  <a:lnTo>
                    <a:pt x="621" y="24"/>
                  </a:lnTo>
                  <a:lnTo>
                    <a:pt x="637" y="16"/>
                  </a:lnTo>
                  <a:lnTo>
                    <a:pt x="637" y="8"/>
                  </a:lnTo>
                  <a:lnTo>
                    <a:pt x="645" y="0"/>
                  </a:lnTo>
                  <a:lnTo>
                    <a:pt x="668" y="0"/>
                  </a:lnTo>
                  <a:lnTo>
                    <a:pt x="676" y="8"/>
                  </a:lnTo>
                  <a:lnTo>
                    <a:pt x="684" y="24"/>
                  </a:lnTo>
                  <a:lnTo>
                    <a:pt x="684" y="305"/>
                  </a:lnTo>
                  <a:lnTo>
                    <a:pt x="676" y="321"/>
                  </a:lnTo>
                  <a:lnTo>
                    <a:pt x="668" y="329"/>
                  </a:lnTo>
                  <a:lnTo>
                    <a:pt x="645" y="329"/>
                  </a:lnTo>
                  <a:lnTo>
                    <a:pt x="629" y="313"/>
                  </a:lnTo>
                  <a:lnTo>
                    <a:pt x="629" y="297"/>
                  </a:lnTo>
                  <a:lnTo>
                    <a:pt x="590" y="201"/>
                  </a:lnTo>
                  <a:lnTo>
                    <a:pt x="513" y="121"/>
                  </a:lnTo>
                  <a:lnTo>
                    <a:pt x="427" y="72"/>
                  </a:lnTo>
                  <a:lnTo>
                    <a:pt x="342" y="48"/>
                  </a:lnTo>
                  <a:lnTo>
                    <a:pt x="272" y="64"/>
                  </a:lnTo>
                  <a:lnTo>
                    <a:pt x="218" y="97"/>
                  </a:lnTo>
                  <a:lnTo>
                    <a:pt x="186" y="145"/>
                  </a:lnTo>
                  <a:lnTo>
                    <a:pt x="179" y="209"/>
                  </a:lnTo>
                  <a:lnTo>
                    <a:pt x="194" y="265"/>
                  </a:lnTo>
                  <a:lnTo>
                    <a:pt x="241" y="313"/>
                  </a:lnTo>
                  <a:lnTo>
                    <a:pt x="303" y="361"/>
                  </a:lnTo>
                  <a:lnTo>
                    <a:pt x="381" y="401"/>
                  </a:lnTo>
                  <a:lnTo>
                    <a:pt x="458" y="433"/>
                  </a:lnTo>
                  <a:lnTo>
                    <a:pt x="466" y="449"/>
                  </a:lnTo>
                  <a:lnTo>
                    <a:pt x="583" y="505"/>
                  </a:lnTo>
                  <a:lnTo>
                    <a:pt x="660" y="577"/>
                  </a:lnTo>
                  <a:lnTo>
                    <a:pt x="722" y="649"/>
                  </a:lnTo>
                  <a:lnTo>
                    <a:pt x="753" y="729"/>
                  </a:lnTo>
                  <a:lnTo>
                    <a:pt x="761" y="809"/>
                  </a:lnTo>
                  <a:lnTo>
                    <a:pt x="746" y="906"/>
                  </a:lnTo>
                  <a:lnTo>
                    <a:pt x="707" y="978"/>
                  </a:lnTo>
                  <a:lnTo>
                    <a:pt x="645" y="1042"/>
                  </a:lnTo>
                  <a:lnTo>
                    <a:pt x="559" y="1082"/>
                  </a:lnTo>
                  <a:lnTo>
                    <a:pt x="466" y="1114"/>
                  </a:lnTo>
                  <a:lnTo>
                    <a:pt x="357" y="1122"/>
                  </a:lnTo>
                  <a:lnTo>
                    <a:pt x="326" y="1122"/>
                  </a:lnTo>
                  <a:lnTo>
                    <a:pt x="280" y="1114"/>
                  </a:lnTo>
                  <a:lnTo>
                    <a:pt x="225" y="1098"/>
                  </a:lnTo>
                  <a:lnTo>
                    <a:pt x="210" y="1090"/>
                  </a:lnTo>
                  <a:lnTo>
                    <a:pt x="163" y="1074"/>
                  </a:lnTo>
                  <a:lnTo>
                    <a:pt x="101" y="1074"/>
                  </a:lnTo>
                  <a:lnTo>
                    <a:pt x="78" y="1082"/>
                  </a:lnTo>
                  <a:lnTo>
                    <a:pt x="47" y="1114"/>
                  </a:lnTo>
                  <a:lnTo>
                    <a:pt x="31" y="1114"/>
                  </a:lnTo>
                  <a:lnTo>
                    <a:pt x="23" y="1106"/>
                  </a:lnTo>
                  <a:lnTo>
                    <a:pt x="16" y="1090"/>
                  </a:lnTo>
                  <a:lnTo>
                    <a:pt x="16" y="753"/>
                  </a:lnTo>
                  <a:lnTo>
                    <a:pt x="23" y="737"/>
                  </a:lnTo>
                  <a:lnTo>
                    <a:pt x="31" y="729"/>
                  </a:lnTo>
                  <a:lnTo>
                    <a:pt x="54" y="729"/>
                  </a:lnTo>
                  <a:lnTo>
                    <a:pt x="62" y="737"/>
                  </a:lnTo>
                  <a:lnTo>
                    <a:pt x="62" y="785"/>
                  </a:lnTo>
                  <a:lnTo>
                    <a:pt x="78" y="833"/>
                  </a:lnTo>
                  <a:lnTo>
                    <a:pt x="101" y="890"/>
                  </a:lnTo>
                  <a:lnTo>
                    <a:pt x="155" y="962"/>
                  </a:lnTo>
                  <a:lnTo>
                    <a:pt x="218" y="1010"/>
                  </a:lnTo>
                  <a:lnTo>
                    <a:pt x="280" y="1050"/>
                  </a:lnTo>
                  <a:lnTo>
                    <a:pt x="357" y="1066"/>
                  </a:lnTo>
                  <a:lnTo>
                    <a:pt x="435" y="1058"/>
                  </a:lnTo>
                  <a:lnTo>
                    <a:pt x="497" y="1034"/>
                  </a:lnTo>
                  <a:lnTo>
                    <a:pt x="536" y="1002"/>
                  </a:lnTo>
                  <a:lnTo>
                    <a:pt x="551" y="954"/>
                  </a:lnTo>
                  <a:lnTo>
                    <a:pt x="559" y="890"/>
                  </a:lnTo>
                  <a:lnTo>
                    <a:pt x="544" y="817"/>
                  </a:lnTo>
                  <a:lnTo>
                    <a:pt x="497" y="753"/>
                  </a:lnTo>
                  <a:lnTo>
                    <a:pt x="357" y="657"/>
                  </a:lnTo>
                  <a:lnTo>
                    <a:pt x="280" y="625"/>
                  </a:lnTo>
                  <a:lnTo>
                    <a:pt x="155" y="561"/>
                  </a:lnTo>
                  <a:lnTo>
                    <a:pt x="78" y="497"/>
                  </a:lnTo>
                  <a:lnTo>
                    <a:pt x="31" y="441"/>
                  </a:lnTo>
                  <a:lnTo>
                    <a:pt x="8" y="377"/>
                  </a:lnTo>
                  <a:lnTo>
                    <a:pt x="0" y="313"/>
                  </a:lnTo>
                  <a:lnTo>
                    <a:pt x="16" y="201"/>
                  </a:lnTo>
                  <a:lnTo>
                    <a:pt x="62" y="113"/>
                  </a:lnTo>
                  <a:lnTo>
                    <a:pt x="132" y="48"/>
                  </a:lnTo>
                  <a:lnTo>
                    <a:pt x="225" y="16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22517" y="2257"/>
              <a:ext cx="287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0" y="0"/>
                </a:cxn>
                <a:cxn ang="0">
                  <a:pos x="264" y="8"/>
                </a:cxn>
                <a:cxn ang="0">
                  <a:pos x="271" y="24"/>
                </a:cxn>
                <a:cxn ang="0">
                  <a:pos x="287" y="41"/>
                </a:cxn>
                <a:cxn ang="0">
                  <a:pos x="287" y="81"/>
                </a:cxn>
                <a:cxn ang="0">
                  <a:pos x="62" y="545"/>
                </a:cxn>
                <a:cxn ang="0">
                  <a:pos x="54" y="553"/>
                </a:cxn>
                <a:cxn ang="0">
                  <a:pos x="54" y="561"/>
                </a:cxn>
                <a:cxn ang="0">
                  <a:pos x="31" y="561"/>
                </a:cxn>
                <a:cxn ang="0">
                  <a:pos x="15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3" y="49"/>
                </a:cxn>
                <a:cxn ang="0">
                  <a:pos x="171" y="41"/>
                </a:cxn>
                <a:cxn ang="0">
                  <a:pos x="171" y="33"/>
                </a:cxn>
                <a:cxn ang="0">
                  <a:pos x="178" y="16"/>
                </a:cxn>
                <a:cxn ang="0">
                  <a:pos x="186" y="8"/>
                </a:cxn>
                <a:cxn ang="0">
                  <a:pos x="202" y="0"/>
                </a:cxn>
              </a:cxnLst>
              <a:rect l="0" t="0" r="r" b="b"/>
              <a:pathLst>
                <a:path w="287" h="561">
                  <a:moveTo>
                    <a:pt x="202" y="0"/>
                  </a:moveTo>
                  <a:lnTo>
                    <a:pt x="240" y="0"/>
                  </a:lnTo>
                  <a:lnTo>
                    <a:pt x="264" y="8"/>
                  </a:lnTo>
                  <a:lnTo>
                    <a:pt x="271" y="24"/>
                  </a:lnTo>
                  <a:lnTo>
                    <a:pt x="287" y="41"/>
                  </a:lnTo>
                  <a:lnTo>
                    <a:pt x="287" y="81"/>
                  </a:lnTo>
                  <a:lnTo>
                    <a:pt x="62" y="545"/>
                  </a:lnTo>
                  <a:lnTo>
                    <a:pt x="54" y="553"/>
                  </a:lnTo>
                  <a:lnTo>
                    <a:pt x="54" y="561"/>
                  </a:lnTo>
                  <a:lnTo>
                    <a:pt x="31" y="561"/>
                  </a:lnTo>
                  <a:lnTo>
                    <a:pt x="15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3" y="49"/>
                  </a:lnTo>
                  <a:lnTo>
                    <a:pt x="171" y="41"/>
                  </a:lnTo>
                  <a:lnTo>
                    <a:pt x="171" y="33"/>
                  </a:lnTo>
                  <a:lnTo>
                    <a:pt x="178" y="16"/>
                  </a:lnTo>
                  <a:lnTo>
                    <a:pt x="186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23192" y="3123"/>
              <a:ext cx="194" cy="48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32" y="16"/>
                </a:cxn>
                <a:cxn ang="0">
                  <a:pos x="163" y="48"/>
                </a:cxn>
                <a:cxn ang="0">
                  <a:pos x="187" y="104"/>
                </a:cxn>
                <a:cxn ang="0">
                  <a:pos x="194" y="168"/>
                </a:cxn>
                <a:cxn ang="0">
                  <a:pos x="179" y="272"/>
                </a:cxn>
                <a:cxn ang="0">
                  <a:pos x="148" y="360"/>
                </a:cxn>
                <a:cxn ang="0">
                  <a:pos x="101" y="424"/>
                </a:cxn>
                <a:cxn ang="0">
                  <a:pos x="62" y="464"/>
                </a:cxn>
                <a:cxn ang="0">
                  <a:pos x="39" y="480"/>
                </a:cxn>
                <a:cxn ang="0">
                  <a:pos x="31" y="480"/>
                </a:cxn>
                <a:cxn ang="0">
                  <a:pos x="16" y="464"/>
                </a:cxn>
                <a:cxn ang="0">
                  <a:pos x="16" y="440"/>
                </a:cxn>
                <a:cxn ang="0">
                  <a:pos x="24" y="432"/>
                </a:cxn>
                <a:cxn ang="0">
                  <a:pos x="86" y="352"/>
                </a:cxn>
                <a:cxn ang="0">
                  <a:pos x="117" y="280"/>
                </a:cxn>
                <a:cxn ang="0">
                  <a:pos x="132" y="208"/>
                </a:cxn>
                <a:cxn ang="0">
                  <a:pos x="140" y="160"/>
                </a:cxn>
                <a:cxn ang="0">
                  <a:pos x="156" y="152"/>
                </a:cxn>
                <a:cxn ang="0">
                  <a:pos x="140" y="144"/>
                </a:cxn>
                <a:cxn ang="0">
                  <a:pos x="140" y="160"/>
                </a:cxn>
                <a:cxn ang="0">
                  <a:pos x="132" y="168"/>
                </a:cxn>
                <a:cxn ang="0">
                  <a:pos x="109" y="176"/>
                </a:cxn>
                <a:cxn ang="0">
                  <a:pos x="93" y="176"/>
                </a:cxn>
                <a:cxn ang="0">
                  <a:pos x="62" y="168"/>
                </a:cxn>
                <a:cxn ang="0">
                  <a:pos x="39" y="160"/>
                </a:cxn>
                <a:cxn ang="0">
                  <a:pos x="16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31" y="16"/>
                </a:cxn>
                <a:cxn ang="0">
                  <a:pos x="55" y="8"/>
                </a:cxn>
                <a:cxn ang="0">
                  <a:pos x="86" y="0"/>
                </a:cxn>
              </a:cxnLst>
              <a:rect l="0" t="0" r="r" b="b"/>
              <a:pathLst>
                <a:path w="194" h="480">
                  <a:moveTo>
                    <a:pt x="86" y="0"/>
                  </a:moveTo>
                  <a:lnTo>
                    <a:pt x="132" y="16"/>
                  </a:lnTo>
                  <a:lnTo>
                    <a:pt x="163" y="48"/>
                  </a:lnTo>
                  <a:lnTo>
                    <a:pt x="187" y="104"/>
                  </a:lnTo>
                  <a:lnTo>
                    <a:pt x="194" y="168"/>
                  </a:lnTo>
                  <a:lnTo>
                    <a:pt x="179" y="272"/>
                  </a:lnTo>
                  <a:lnTo>
                    <a:pt x="148" y="360"/>
                  </a:lnTo>
                  <a:lnTo>
                    <a:pt x="101" y="424"/>
                  </a:lnTo>
                  <a:lnTo>
                    <a:pt x="62" y="464"/>
                  </a:lnTo>
                  <a:lnTo>
                    <a:pt x="39" y="480"/>
                  </a:lnTo>
                  <a:lnTo>
                    <a:pt x="31" y="480"/>
                  </a:lnTo>
                  <a:lnTo>
                    <a:pt x="16" y="464"/>
                  </a:lnTo>
                  <a:lnTo>
                    <a:pt x="16" y="440"/>
                  </a:lnTo>
                  <a:lnTo>
                    <a:pt x="24" y="432"/>
                  </a:lnTo>
                  <a:lnTo>
                    <a:pt x="86" y="352"/>
                  </a:lnTo>
                  <a:lnTo>
                    <a:pt x="117" y="280"/>
                  </a:lnTo>
                  <a:lnTo>
                    <a:pt x="132" y="208"/>
                  </a:lnTo>
                  <a:lnTo>
                    <a:pt x="140" y="160"/>
                  </a:lnTo>
                  <a:lnTo>
                    <a:pt x="156" y="152"/>
                  </a:lnTo>
                  <a:lnTo>
                    <a:pt x="140" y="144"/>
                  </a:lnTo>
                  <a:lnTo>
                    <a:pt x="140" y="160"/>
                  </a:lnTo>
                  <a:lnTo>
                    <a:pt x="132" y="168"/>
                  </a:lnTo>
                  <a:lnTo>
                    <a:pt x="109" y="176"/>
                  </a:lnTo>
                  <a:lnTo>
                    <a:pt x="93" y="176"/>
                  </a:lnTo>
                  <a:lnTo>
                    <a:pt x="62" y="168"/>
                  </a:lnTo>
                  <a:lnTo>
                    <a:pt x="39" y="160"/>
                  </a:lnTo>
                  <a:lnTo>
                    <a:pt x="16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31" y="16"/>
                  </a:lnTo>
                  <a:lnTo>
                    <a:pt x="55" y="8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23588" y="2602"/>
              <a:ext cx="878" cy="1025"/>
            </a:xfrm>
            <a:custGeom>
              <a:avLst/>
              <a:gdLst/>
              <a:ahLst/>
              <a:cxnLst>
                <a:cxn ang="0">
                  <a:pos x="404" y="16"/>
                </a:cxn>
                <a:cxn ang="0">
                  <a:pos x="521" y="128"/>
                </a:cxn>
                <a:cxn ang="0">
                  <a:pos x="591" y="280"/>
                </a:cxn>
                <a:cxn ang="0">
                  <a:pos x="614" y="424"/>
                </a:cxn>
                <a:cxn ang="0">
                  <a:pos x="629" y="473"/>
                </a:cxn>
                <a:cxn ang="0">
                  <a:pos x="754" y="192"/>
                </a:cxn>
                <a:cxn ang="0">
                  <a:pos x="816" y="56"/>
                </a:cxn>
                <a:cxn ang="0">
                  <a:pos x="839" y="16"/>
                </a:cxn>
                <a:cxn ang="0">
                  <a:pos x="878" y="24"/>
                </a:cxn>
                <a:cxn ang="0">
                  <a:pos x="870" y="56"/>
                </a:cxn>
                <a:cxn ang="0">
                  <a:pos x="793" y="224"/>
                </a:cxn>
                <a:cxn ang="0">
                  <a:pos x="746" y="320"/>
                </a:cxn>
                <a:cxn ang="0">
                  <a:pos x="692" y="457"/>
                </a:cxn>
                <a:cxn ang="0">
                  <a:pos x="629" y="609"/>
                </a:cxn>
                <a:cxn ang="0">
                  <a:pos x="598" y="769"/>
                </a:cxn>
                <a:cxn ang="0">
                  <a:pos x="560" y="945"/>
                </a:cxn>
                <a:cxn ang="0">
                  <a:pos x="536" y="1001"/>
                </a:cxn>
                <a:cxn ang="0">
                  <a:pos x="521" y="1025"/>
                </a:cxn>
                <a:cxn ang="0">
                  <a:pos x="497" y="1009"/>
                </a:cxn>
                <a:cxn ang="0">
                  <a:pos x="490" y="985"/>
                </a:cxn>
                <a:cxn ang="0">
                  <a:pos x="521" y="841"/>
                </a:cxn>
                <a:cxn ang="0">
                  <a:pos x="567" y="641"/>
                </a:cxn>
                <a:cxn ang="0">
                  <a:pos x="575" y="465"/>
                </a:cxn>
                <a:cxn ang="0">
                  <a:pos x="544" y="312"/>
                </a:cxn>
                <a:cxn ang="0">
                  <a:pos x="459" y="184"/>
                </a:cxn>
                <a:cxn ang="0">
                  <a:pos x="295" y="128"/>
                </a:cxn>
                <a:cxn ang="0">
                  <a:pos x="148" y="168"/>
                </a:cxn>
                <a:cxn ang="0">
                  <a:pos x="47" y="272"/>
                </a:cxn>
                <a:cxn ang="0">
                  <a:pos x="39" y="296"/>
                </a:cxn>
                <a:cxn ang="0">
                  <a:pos x="0" y="288"/>
                </a:cxn>
                <a:cxn ang="0">
                  <a:pos x="24" y="208"/>
                </a:cxn>
                <a:cxn ang="0">
                  <a:pos x="109" y="80"/>
                </a:cxn>
                <a:cxn ang="0">
                  <a:pos x="233" y="16"/>
                </a:cxn>
              </a:cxnLst>
              <a:rect l="0" t="0" r="r" b="b"/>
              <a:pathLst>
                <a:path w="878" h="1025">
                  <a:moveTo>
                    <a:pt x="319" y="0"/>
                  </a:moveTo>
                  <a:lnTo>
                    <a:pt x="404" y="16"/>
                  </a:lnTo>
                  <a:lnTo>
                    <a:pt x="466" y="64"/>
                  </a:lnTo>
                  <a:lnTo>
                    <a:pt x="521" y="128"/>
                  </a:lnTo>
                  <a:lnTo>
                    <a:pt x="560" y="200"/>
                  </a:lnTo>
                  <a:lnTo>
                    <a:pt x="591" y="280"/>
                  </a:lnTo>
                  <a:lnTo>
                    <a:pt x="606" y="360"/>
                  </a:lnTo>
                  <a:lnTo>
                    <a:pt x="614" y="424"/>
                  </a:lnTo>
                  <a:lnTo>
                    <a:pt x="622" y="473"/>
                  </a:lnTo>
                  <a:lnTo>
                    <a:pt x="629" y="473"/>
                  </a:lnTo>
                  <a:lnTo>
                    <a:pt x="707" y="280"/>
                  </a:lnTo>
                  <a:lnTo>
                    <a:pt x="754" y="192"/>
                  </a:lnTo>
                  <a:lnTo>
                    <a:pt x="785" y="112"/>
                  </a:lnTo>
                  <a:lnTo>
                    <a:pt x="816" y="56"/>
                  </a:lnTo>
                  <a:lnTo>
                    <a:pt x="831" y="24"/>
                  </a:lnTo>
                  <a:lnTo>
                    <a:pt x="839" y="16"/>
                  </a:lnTo>
                  <a:lnTo>
                    <a:pt x="870" y="16"/>
                  </a:lnTo>
                  <a:lnTo>
                    <a:pt x="878" y="24"/>
                  </a:lnTo>
                  <a:lnTo>
                    <a:pt x="878" y="40"/>
                  </a:lnTo>
                  <a:lnTo>
                    <a:pt x="870" y="56"/>
                  </a:lnTo>
                  <a:lnTo>
                    <a:pt x="824" y="144"/>
                  </a:lnTo>
                  <a:lnTo>
                    <a:pt x="793" y="224"/>
                  </a:lnTo>
                  <a:lnTo>
                    <a:pt x="769" y="280"/>
                  </a:lnTo>
                  <a:lnTo>
                    <a:pt x="746" y="320"/>
                  </a:lnTo>
                  <a:lnTo>
                    <a:pt x="723" y="376"/>
                  </a:lnTo>
                  <a:lnTo>
                    <a:pt x="692" y="457"/>
                  </a:lnTo>
                  <a:lnTo>
                    <a:pt x="653" y="537"/>
                  </a:lnTo>
                  <a:lnTo>
                    <a:pt x="629" y="609"/>
                  </a:lnTo>
                  <a:lnTo>
                    <a:pt x="622" y="657"/>
                  </a:lnTo>
                  <a:lnTo>
                    <a:pt x="598" y="769"/>
                  </a:lnTo>
                  <a:lnTo>
                    <a:pt x="583" y="865"/>
                  </a:lnTo>
                  <a:lnTo>
                    <a:pt x="560" y="945"/>
                  </a:lnTo>
                  <a:lnTo>
                    <a:pt x="552" y="977"/>
                  </a:lnTo>
                  <a:lnTo>
                    <a:pt x="536" y="1001"/>
                  </a:lnTo>
                  <a:lnTo>
                    <a:pt x="528" y="1017"/>
                  </a:lnTo>
                  <a:lnTo>
                    <a:pt x="521" y="1025"/>
                  </a:lnTo>
                  <a:lnTo>
                    <a:pt x="505" y="1025"/>
                  </a:lnTo>
                  <a:lnTo>
                    <a:pt x="497" y="1009"/>
                  </a:lnTo>
                  <a:lnTo>
                    <a:pt x="490" y="1001"/>
                  </a:lnTo>
                  <a:lnTo>
                    <a:pt x="490" y="985"/>
                  </a:lnTo>
                  <a:lnTo>
                    <a:pt x="497" y="929"/>
                  </a:lnTo>
                  <a:lnTo>
                    <a:pt x="521" y="841"/>
                  </a:lnTo>
                  <a:lnTo>
                    <a:pt x="567" y="649"/>
                  </a:lnTo>
                  <a:lnTo>
                    <a:pt x="567" y="641"/>
                  </a:lnTo>
                  <a:lnTo>
                    <a:pt x="575" y="625"/>
                  </a:lnTo>
                  <a:lnTo>
                    <a:pt x="575" y="465"/>
                  </a:lnTo>
                  <a:lnTo>
                    <a:pt x="560" y="384"/>
                  </a:lnTo>
                  <a:lnTo>
                    <a:pt x="544" y="312"/>
                  </a:lnTo>
                  <a:lnTo>
                    <a:pt x="513" y="240"/>
                  </a:lnTo>
                  <a:lnTo>
                    <a:pt x="459" y="184"/>
                  </a:lnTo>
                  <a:lnTo>
                    <a:pt x="389" y="144"/>
                  </a:lnTo>
                  <a:lnTo>
                    <a:pt x="295" y="128"/>
                  </a:lnTo>
                  <a:lnTo>
                    <a:pt x="218" y="136"/>
                  </a:lnTo>
                  <a:lnTo>
                    <a:pt x="148" y="168"/>
                  </a:lnTo>
                  <a:lnTo>
                    <a:pt x="86" y="216"/>
                  </a:lnTo>
                  <a:lnTo>
                    <a:pt x="47" y="272"/>
                  </a:lnTo>
                  <a:lnTo>
                    <a:pt x="47" y="288"/>
                  </a:lnTo>
                  <a:lnTo>
                    <a:pt x="39" y="296"/>
                  </a:lnTo>
                  <a:lnTo>
                    <a:pt x="16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24" y="208"/>
                  </a:lnTo>
                  <a:lnTo>
                    <a:pt x="55" y="152"/>
                  </a:lnTo>
                  <a:lnTo>
                    <a:pt x="109" y="80"/>
                  </a:lnTo>
                  <a:lnTo>
                    <a:pt x="163" y="48"/>
                  </a:lnTo>
                  <a:lnTo>
                    <a:pt x="233" y="1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 noEditPoints="1"/>
            </p:cNvSpPr>
            <p:nvPr/>
          </p:nvSpPr>
          <p:spPr bwMode="auto">
            <a:xfrm>
              <a:off x="24536" y="2994"/>
              <a:ext cx="373" cy="729"/>
            </a:xfrm>
            <a:custGeom>
              <a:avLst/>
              <a:gdLst/>
              <a:ahLst/>
              <a:cxnLst>
                <a:cxn ang="0">
                  <a:pos x="210" y="249"/>
                </a:cxn>
                <a:cxn ang="0">
                  <a:pos x="264" y="281"/>
                </a:cxn>
                <a:cxn ang="0">
                  <a:pos x="287" y="337"/>
                </a:cxn>
                <a:cxn ang="0">
                  <a:pos x="279" y="369"/>
                </a:cxn>
                <a:cxn ang="0">
                  <a:pos x="272" y="393"/>
                </a:cxn>
                <a:cxn ang="0">
                  <a:pos x="233" y="481"/>
                </a:cxn>
                <a:cxn ang="0">
                  <a:pos x="210" y="545"/>
                </a:cxn>
                <a:cxn ang="0">
                  <a:pos x="186" y="601"/>
                </a:cxn>
                <a:cxn ang="0">
                  <a:pos x="178" y="633"/>
                </a:cxn>
                <a:cxn ang="0">
                  <a:pos x="171" y="673"/>
                </a:cxn>
                <a:cxn ang="0">
                  <a:pos x="186" y="697"/>
                </a:cxn>
                <a:cxn ang="0">
                  <a:pos x="233" y="689"/>
                </a:cxn>
                <a:cxn ang="0">
                  <a:pos x="303" y="609"/>
                </a:cxn>
                <a:cxn ang="0">
                  <a:pos x="326" y="553"/>
                </a:cxn>
                <a:cxn ang="0">
                  <a:pos x="365" y="561"/>
                </a:cxn>
                <a:cxn ang="0">
                  <a:pos x="373" y="561"/>
                </a:cxn>
                <a:cxn ang="0">
                  <a:pos x="342" y="633"/>
                </a:cxn>
                <a:cxn ang="0">
                  <a:pos x="264" y="713"/>
                </a:cxn>
                <a:cxn ang="0">
                  <a:pos x="171" y="729"/>
                </a:cxn>
                <a:cxn ang="0">
                  <a:pos x="124" y="705"/>
                </a:cxn>
                <a:cxn ang="0">
                  <a:pos x="85" y="633"/>
                </a:cxn>
                <a:cxn ang="0">
                  <a:pos x="109" y="569"/>
                </a:cxn>
                <a:cxn ang="0">
                  <a:pos x="116" y="537"/>
                </a:cxn>
                <a:cxn ang="0">
                  <a:pos x="140" y="489"/>
                </a:cxn>
                <a:cxn ang="0">
                  <a:pos x="178" y="385"/>
                </a:cxn>
                <a:cxn ang="0">
                  <a:pos x="202" y="297"/>
                </a:cxn>
                <a:cxn ang="0">
                  <a:pos x="186" y="273"/>
                </a:cxn>
                <a:cxn ang="0">
                  <a:pos x="124" y="289"/>
                </a:cxn>
                <a:cxn ang="0">
                  <a:pos x="46" y="401"/>
                </a:cxn>
                <a:cxn ang="0">
                  <a:pos x="39" y="425"/>
                </a:cxn>
                <a:cxn ang="0">
                  <a:pos x="0" y="417"/>
                </a:cxn>
                <a:cxn ang="0">
                  <a:pos x="8" y="377"/>
                </a:cxn>
                <a:cxn ang="0">
                  <a:pos x="62" y="289"/>
                </a:cxn>
                <a:cxn ang="0">
                  <a:pos x="171" y="241"/>
                </a:cxn>
                <a:cxn ang="0">
                  <a:pos x="272" y="0"/>
                </a:cxn>
                <a:cxn ang="0">
                  <a:pos x="318" y="48"/>
                </a:cxn>
                <a:cxn ang="0">
                  <a:pos x="256" y="113"/>
                </a:cxn>
                <a:cxn ang="0">
                  <a:pos x="225" y="105"/>
                </a:cxn>
                <a:cxn ang="0">
                  <a:pos x="210" y="65"/>
                </a:cxn>
                <a:cxn ang="0">
                  <a:pos x="225" y="24"/>
                </a:cxn>
                <a:cxn ang="0">
                  <a:pos x="256" y="0"/>
                </a:cxn>
              </a:cxnLst>
              <a:rect l="0" t="0" r="r" b="b"/>
              <a:pathLst>
                <a:path w="373" h="729">
                  <a:moveTo>
                    <a:pt x="171" y="241"/>
                  </a:moveTo>
                  <a:lnTo>
                    <a:pt x="210" y="249"/>
                  </a:lnTo>
                  <a:lnTo>
                    <a:pt x="241" y="257"/>
                  </a:lnTo>
                  <a:lnTo>
                    <a:pt x="264" y="281"/>
                  </a:lnTo>
                  <a:lnTo>
                    <a:pt x="279" y="305"/>
                  </a:lnTo>
                  <a:lnTo>
                    <a:pt x="287" y="337"/>
                  </a:lnTo>
                  <a:lnTo>
                    <a:pt x="287" y="353"/>
                  </a:lnTo>
                  <a:lnTo>
                    <a:pt x="279" y="369"/>
                  </a:lnTo>
                  <a:lnTo>
                    <a:pt x="279" y="377"/>
                  </a:lnTo>
                  <a:lnTo>
                    <a:pt x="272" y="393"/>
                  </a:lnTo>
                  <a:lnTo>
                    <a:pt x="256" y="433"/>
                  </a:lnTo>
                  <a:lnTo>
                    <a:pt x="233" y="481"/>
                  </a:lnTo>
                  <a:lnTo>
                    <a:pt x="217" y="521"/>
                  </a:lnTo>
                  <a:lnTo>
                    <a:pt x="210" y="545"/>
                  </a:lnTo>
                  <a:lnTo>
                    <a:pt x="194" y="577"/>
                  </a:lnTo>
                  <a:lnTo>
                    <a:pt x="186" y="601"/>
                  </a:lnTo>
                  <a:lnTo>
                    <a:pt x="178" y="617"/>
                  </a:lnTo>
                  <a:lnTo>
                    <a:pt x="178" y="633"/>
                  </a:lnTo>
                  <a:lnTo>
                    <a:pt x="171" y="641"/>
                  </a:lnTo>
                  <a:lnTo>
                    <a:pt x="171" y="673"/>
                  </a:lnTo>
                  <a:lnTo>
                    <a:pt x="178" y="689"/>
                  </a:lnTo>
                  <a:lnTo>
                    <a:pt x="186" y="697"/>
                  </a:lnTo>
                  <a:lnTo>
                    <a:pt x="202" y="697"/>
                  </a:lnTo>
                  <a:lnTo>
                    <a:pt x="233" y="689"/>
                  </a:lnTo>
                  <a:lnTo>
                    <a:pt x="256" y="673"/>
                  </a:lnTo>
                  <a:lnTo>
                    <a:pt x="303" y="609"/>
                  </a:lnTo>
                  <a:lnTo>
                    <a:pt x="326" y="561"/>
                  </a:lnTo>
                  <a:lnTo>
                    <a:pt x="326" y="553"/>
                  </a:lnTo>
                  <a:lnTo>
                    <a:pt x="357" y="553"/>
                  </a:lnTo>
                  <a:lnTo>
                    <a:pt x="365" y="561"/>
                  </a:lnTo>
                  <a:lnTo>
                    <a:pt x="365" y="569"/>
                  </a:lnTo>
                  <a:lnTo>
                    <a:pt x="373" y="561"/>
                  </a:lnTo>
                  <a:lnTo>
                    <a:pt x="365" y="593"/>
                  </a:lnTo>
                  <a:lnTo>
                    <a:pt x="342" y="633"/>
                  </a:lnTo>
                  <a:lnTo>
                    <a:pt x="310" y="681"/>
                  </a:lnTo>
                  <a:lnTo>
                    <a:pt x="264" y="713"/>
                  </a:lnTo>
                  <a:lnTo>
                    <a:pt x="202" y="729"/>
                  </a:lnTo>
                  <a:lnTo>
                    <a:pt x="171" y="729"/>
                  </a:lnTo>
                  <a:lnTo>
                    <a:pt x="147" y="713"/>
                  </a:lnTo>
                  <a:lnTo>
                    <a:pt x="124" y="705"/>
                  </a:lnTo>
                  <a:lnTo>
                    <a:pt x="101" y="681"/>
                  </a:lnTo>
                  <a:lnTo>
                    <a:pt x="85" y="633"/>
                  </a:lnTo>
                  <a:lnTo>
                    <a:pt x="101" y="585"/>
                  </a:lnTo>
                  <a:lnTo>
                    <a:pt x="109" y="569"/>
                  </a:lnTo>
                  <a:lnTo>
                    <a:pt x="116" y="561"/>
                  </a:lnTo>
                  <a:lnTo>
                    <a:pt x="116" y="537"/>
                  </a:lnTo>
                  <a:lnTo>
                    <a:pt x="124" y="529"/>
                  </a:lnTo>
                  <a:lnTo>
                    <a:pt x="140" y="489"/>
                  </a:lnTo>
                  <a:lnTo>
                    <a:pt x="163" y="433"/>
                  </a:lnTo>
                  <a:lnTo>
                    <a:pt x="178" y="385"/>
                  </a:lnTo>
                  <a:lnTo>
                    <a:pt x="202" y="337"/>
                  </a:lnTo>
                  <a:lnTo>
                    <a:pt x="202" y="297"/>
                  </a:lnTo>
                  <a:lnTo>
                    <a:pt x="194" y="281"/>
                  </a:lnTo>
                  <a:lnTo>
                    <a:pt x="186" y="273"/>
                  </a:lnTo>
                  <a:lnTo>
                    <a:pt x="171" y="273"/>
                  </a:lnTo>
                  <a:lnTo>
                    <a:pt x="124" y="289"/>
                  </a:lnTo>
                  <a:lnTo>
                    <a:pt x="78" y="329"/>
                  </a:lnTo>
                  <a:lnTo>
                    <a:pt x="46" y="401"/>
                  </a:lnTo>
                  <a:lnTo>
                    <a:pt x="46" y="417"/>
                  </a:lnTo>
                  <a:lnTo>
                    <a:pt x="39" y="425"/>
                  </a:lnTo>
                  <a:lnTo>
                    <a:pt x="8" y="425"/>
                  </a:lnTo>
                  <a:lnTo>
                    <a:pt x="0" y="417"/>
                  </a:lnTo>
                  <a:lnTo>
                    <a:pt x="0" y="409"/>
                  </a:lnTo>
                  <a:lnTo>
                    <a:pt x="8" y="377"/>
                  </a:lnTo>
                  <a:lnTo>
                    <a:pt x="31" y="337"/>
                  </a:lnTo>
                  <a:lnTo>
                    <a:pt x="62" y="289"/>
                  </a:lnTo>
                  <a:lnTo>
                    <a:pt x="109" y="257"/>
                  </a:lnTo>
                  <a:lnTo>
                    <a:pt x="171" y="241"/>
                  </a:lnTo>
                  <a:close/>
                  <a:moveTo>
                    <a:pt x="256" y="0"/>
                  </a:moveTo>
                  <a:lnTo>
                    <a:pt x="272" y="0"/>
                  </a:lnTo>
                  <a:lnTo>
                    <a:pt x="303" y="16"/>
                  </a:lnTo>
                  <a:lnTo>
                    <a:pt x="318" y="48"/>
                  </a:lnTo>
                  <a:lnTo>
                    <a:pt x="303" y="97"/>
                  </a:lnTo>
                  <a:lnTo>
                    <a:pt x="256" y="113"/>
                  </a:lnTo>
                  <a:lnTo>
                    <a:pt x="241" y="113"/>
                  </a:lnTo>
                  <a:lnTo>
                    <a:pt x="225" y="105"/>
                  </a:lnTo>
                  <a:lnTo>
                    <a:pt x="217" y="89"/>
                  </a:lnTo>
                  <a:lnTo>
                    <a:pt x="210" y="65"/>
                  </a:lnTo>
                  <a:lnTo>
                    <a:pt x="217" y="48"/>
                  </a:lnTo>
                  <a:lnTo>
                    <a:pt x="225" y="24"/>
                  </a:lnTo>
                  <a:lnTo>
                    <a:pt x="241" y="16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 noEditPoints="1"/>
            </p:cNvSpPr>
            <p:nvPr/>
          </p:nvSpPr>
          <p:spPr bwMode="auto">
            <a:xfrm>
              <a:off x="25048" y="2994"/>
              <a:ext cx="505" cy="946"/>
            </a:xfrm>
            <a:custGeom>
              <a:avLst/>
              <a:gdLst/>
              <a:ahLst/>
              <a:cxnLst>
                <a:cxn ang="0">
                  <a:pos x="396" y="257"/>
                </a:cxn>
                <a:cxn ang="0">
                  <a:pos x="459" y="345"/>
                </a:cxn>
                <a:cxn ang="0">
                  <a:pos x="451" y="369"/>
                </a:cxn>
                <a:cxn ang="0">
                  <a:pos x="358" y="769"/>
                </a:cxn>
                <a:cxn ang="0">
                  <a:pos x="280" y="890"/>
                </a:cxn>
                <a:cxn ang="0">
                  <a:pos x="163" y="938"/>
                </a:cxn>
                <a:cxn ang="0">
                  <a:pos x="86" y="946"/>
                </a:cxn>
                <a:cxn ang="0">
                  <a:pos x="31" y="930"/>
                </a:cxn>
                <a:cxn ang="0">
                  <a:pos x="0" y="850"/>
                </a:cxn>
                <a:cxn ang="0">
                  <a:pos x="39" y="802"/>
                </a:cxn>
                <a:cxn ang="0">
                  <a:pos x="86" y="810"/>
                </a:cxn>
                <a:cxn ang="0">
                  <a:pos x="109" y="826"/>
                </a:cxn>
                <a:cxn ang="0">
                  <a:pos x="94" y="882"/>
                </a:cxn>
                <a:cxn ang="0">
                  <a:pos x="86" y="906"/>
                </a:cxn>
                <a:cxn ang="0">
                  <a:pos x="179" y="890"/>
                </a:cxn>
                <a:cxn ang="0">
                  <a:pos x="264" y="769"/>
                </a:cxn>
                <a:cxn ang="0">
                  <a:pos x="373" y="361"/>
                </a:cxn>
                <a:cxn ang="0">
                  <a:pos x="365" y="305"/>
                </a:cxn>
                <a:cxn ang="0">
                  <a:pos x="342" y="281"/>
                </a:cxn>
                <a:cxn ang="0">
                  <a:pos x="296" y="289"/>
                </a:cxn>
                <a:cxn ang="0">
                  <a:pos x="210" y="345"/>
                </a:cxn>
                <a:cxn ang="0">
                  <a:pos x="171" y="417"/>
                </a:cxn>
                <a:cxn ang="0">
                  <a:pos x="132" y="425"/>
                </a:cxn>
                <a:cxn ang="0">
                  <a:pos x="125" y="409"/>
                </a:cxn>
                <a:cxn ang="0">
                  <a:pos x="163" y="337"/>
                </a:cxn>
                <a:cxn ang="0">
                  <a:pos x="257" y="257"/>
                </a:cxn>
                <a:cxn ang="0">
                  <a:pos x="451" y="0"/>
                </a:cxn>
                <a:cxn ang="0">
                  <a:pos x="490" y="16"/>
                </a:cxn>
                <a:cxn ang="0">
                  <a:pos x="497" y="48"/>
                </a:cxn>
                <a:cxn ang="0">
                  <a:pos x="497" y="73"/>
                </a:cxn>
                <a:cxn ang="0">
                  <a:pos x="466" y="105"/>
                </a:cxn>
                <a:cxn ang="0">
                  <a:pos x="404" y="97"/>
                </a:cxn>
                <a:cxn ang="0">
                  <a:pos x="396" y="40"/>
                </a:cxn>
                <a:cxn ang="0">
                  <a:pos x="451" y="0"/>
                </a:cxn>
              </a:cxnLst>
              <a:rect l="0" t="0" r="r" b="b"/>
              <a:pathLst>
                <a:path w="505" h="946">
                  <a:moveTo>
                    <a:pt x="327" y="241"/>
                  </a:moveTo>
                  <a:lnTo>
                    <a:pt x="396" y="257"/>
                  </a:lnTo>
                  <a:lnTo>
                    <a:pt x="443" y="289"/>
                  </a:lnTo>
                  <a:lnTo>
                    <a:pt x="459" y="345"/>
                  </a:lnTo>
                  <a:lnTo>
                    <a:pt x="459" y="353"/>
                  </a:lnTo>
                  <a:lnTo>
                    <a:pt x="451" y="369"/>
                  </a:lnTo>
                  <a:lnTo>
                    <a:pt x="451" y="377"/>
                  </a:lnTo>
                  <a:lnTo>
                    <a:pt x="358" y="769"/>
                  </a:lnTo>
                  <a:lnTo>
                    <a:pt x="327" y="842"/>
                  </a:lnTo>
                  <a:lnTo>
                    <a:pt x="280" y="890"/>
                  </a:lnTo>
                  <a:lnTo>
                    <a:pt x="226" y="922"/>
                  </a:lnTo>
                  <a:lnTo>
                    <a:pt x="163" y="938"/>
                  </a:lnTo>
                  <a:lnTo>
                    <a:pt x="117" y="946"/>
                  </a:lnTo>
                  <a:lnTo>
                    <a:pt x="86" y="946"/>
                  </a:lnTo>
                  <a:lnTo>
                    <a:pt x="55" y="938"/>
                  </a:lnTo>
                  <a:lnTo>
                    <a:pt x="31" y="930"/>
                  </a:lnTo>
                  <a:lnTo>
                    <a:pt x="0" y="898"/>
                  </a:lnTo>
                  <a:lnTo>
                    <a:pt x="0" y="850"/>
                  </a:lnTo>
                  <a:lnTo>
                    <a:pt x="8" y="834"/>
                  </a:lnTo>
                  <a:lnTo>
                    <a:pt x="39" y="802"/>
                  </a:lnTo>
                  <a:lnTo>
                    <a:pt x="63" y="802"/>
                  </a:lnTo>
                  <a:lnTo>
                    <a:pt x="86" y="810"/>
                  </a:lnTo>
                  <a:lnTo>
                    <a:pt x="101" y="818"/>
                  </a:lnTo>
                  <a:lnTo>
                    <a:pt x="109" y="826"/>
                  </a:lnTo>
                  <a:lnTo>
                    <a:pt x="109" y="850"/>
                  </a:lnTo>
                  <a:lnTo>
                    <a:pt x="94" y="882"/>
                  </a:lnTo>
                  <a:lnTo>
                    <a:pt x="78" y="898"/>
                  </a:lnTo>
                  <a:lnTo>
                    <a:pt x="86" y="906"/>
                  </a:lnTo>
                  <a:lnTo>
                    <a:pt x="117" y="906"/>
                  </a:lnTo>
                  <a:lnTo>
                    <a:pt x="179" y="890"/>
                  </a:lnTo>
                  <a:lnTo>
                    <a:pt x="233" y="842"/>
                  </a:lnTo>
                  <a:lnTo>
                    <a:pt x="264" y="769"/>
                  </a:lnTo>
                  <a:lnTo>
                    <a:pt x="272" y="769"/>
                  </a:lnTo>
                  <a:lnTo>
                    <a:pt x="373" y="361"/>
                  </a:lnTo>
                  <a:lnTo>
                    <a:pt x="373" y="313"/>
                  </a:lnTo>
                  <a:lnTo>
                    <a:pt x="365" y="305"/>
                  </a:lnTo>
                  <a:lnTo>
                    <a:pt x="358" y="289"/>
                  </a:lnTo>
                  <a:lnTo>
                    <a:pt x="342" y="281"/>
                  </a:lnTo>
                  <a:lnTo>
                    <a:pt x="327" y="281"/>
                  </a:lnTo>
                  <a:lnTo>
                    <a:pt x="296" y="289"/>
                  </a:lnTo>
                  <a:lnTo>
                    <a:pt x="257" y="305"/>
                  </a:lnTo>
                  <a:lnTo>
                    <a:pt x="210" y="34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63" y="425"/>
                  </a:lnTo>
                  <a:lnTo>
                    <a:pt x="132" y="425"/>
                  </a:lnTo>
                  <a:lnTo>
                    <a:pt x="125" y="417"/>
                  </a:lnTo>
                  <a:lnTo>
                    <a:pt x="125" y="409"/>
                  </a:lnTo>
                  <a:lnTo>
                    <a:pt x="132" y="385"/>
                  </a:lnTo>
                  <a:lnTo>
                    <a:pt x="163" y="337"/>
                  </a:lnTo>
                  <a:lnTo>
                    <a:pt x="202" y="297"/>
                  </a:lnTo>
                  <a:lnTo>
                    <a:pt x="257" y="257"/>
                  </a:lnTo>
                  <a:lnTo>
                    <a:pt x="327" y="241"/>
                  </a:lnTo>
                  <a:close/>
                  <a:moveTo>
                    <a:pt x="451" y="0"/>
                  </a:moveTo>
                  <a:lnTo>
                    <a:pt x="474" y="8"/>
                  </a:lnTo>
                  <a:lnTo>
                    <a:pt x="490" y="16"/>
                  </a:lnTo>
                  <a:lnTo>
                    <a:pt x="497" y="32"/>
                  </a:lnTo>
                  <a:lnTo>
                    <a:pt x="497" y="48"/>
                  </a:lnTo>
                  <a:lnTo>
                    <a:pt x="505" y="48"/>
                  </a:lnTo>
                  <a:lnTo>
                    <a:pt x="497" y="73"/>
                  </a:lnTo>
                  <a:lnTo>
                    <a:pt x="482" y="97"/>
                  </a:lnTo>
                  <a:lnTo>
                    <a:pt x="466" y="105"/>
                  </a:lnTo>
                  <a:lnTo>
                    <a:pt x="435" y="113"/>
                  </a:lnTo>
                  <a:lnTo>
                    <a:pt x="404" y="97"/>
                  </a:lnTo>
                  <a:lnTo>
                    <a:pt x="389" y="65"/>
                  </a:lnTo>
                  <a:lnTo>
                    <a:pt x="396" y="40"/>
                  </a:lnTo>
                  <a:lnTo>
                    <a:pt x="428" y="8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25778" y="2794"/>
              <a:ext cx="288" cy="561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1" y="0"/>
                </a:cxn>
                <a:cxn ang="0">
                  <a:pos x="264" y="8"/>
                </a:cxn>
                <a:cxn ang="0">
                  <a:pos x="272" y="24"/>
                </a:cxn>
                <a:cxn ang="0">
                  <a:pos x="288" y="40"/>
                </a:cxn>
                <a:cxn ang="0">
                  <a:pos x="288" y="80"/>
                </a:cxn>
                <a:cxn ang="0">
                  <a:pos x="63" y="545"/>
                </a:cxn>
                <a:cxn ang="0">
                  <a:pos x="55" y="553"/>
                </a:cxn>
                <a:cxn ang="0">
                  <a:pos x="55" y="561"/>
                </a:cxn>
                <a:cxn ang="0">
                  <a:pos x="31" y="561"/>
                </a:cxn>
                <a:cxn ang="0">
                  <a:pos x="16" y="553"/>
                </a:cxn>
                <a:cxn ang="0">
                  <a:pos x="0" y="537"/>
                </a:cxn>
                <a:cxn ang="0">
                  <a:pos x="0" y="521"/>
                </a:cxn>
                <a:cxn ang="0">
                  <a:pos x="164" y="48"/>
                </a:cxn>
                <a:cxn ang="0">
                  <a:pos x="171" y="40"/>
                </a:cxn>
                <a:cxn ang="0">
                  <a:pos x="171" y="32"/>
                </a:cxn>
                <a:cxn ang="0">
                  <a:pos x="179" y="16"/>
                </a:cxn>
                <a:cxn ang="0">
                  <a:pos x="187" y="8"/>
                </a:cxn>
                <a:cxn ang="0">
                  <a:pos x="202" y="0"/>
                </a:cxn>
              </a:cxnLst>
              <a:rect l="0" t="0" r="r" b="b"/>
              <a:pathLst>
                <a:path w="288" h="561">
                  <a:moveTo>
                    <a:pt x="202" y="0"/>
                  </a:moveTo>
                  <a:lnTo>
                    <a:pt x="241" y="0"/>
                  </a:lnTo>
                  <a:lnTo>
                    <a:pt x="264" y="8"/>
                  </a:lnTo>
                  <a:lnTo>
                    <a:pt x="272" y="24"/>
                  </a:lnTo>
                  <a:lnTo>
                    <a:pt x="288" y="40"/>
                  </a:lnTo>
                  <a:lnTo>
                    <a:pt x="288" y="80"/>
                  </a:lnTo>
                  <a:lnTo>
                    <a:pt x="63" y="545"/>
                  </a:lnTo>
                  <a:lnTo>
                    <a:pt x="55" y="553"/>
                  </a:lnTo>
                  <a:lnTo>
                    <a:pt x="55" y="561"/>
                  </a:lnTo>
                  <a:lnTo>
                    <a:pt x="31" y="561"/>
                  </a:lnTo>
                  <a:lnTo>
                    <a:pt x="16" y="553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164" y="48"/>
                  </a:lnTo>
                  <a:lnTo>
                    <a:pt x="171" y="40"/>
                  </a:lnTo>
                  <a:lnTo>
                    <a:pt x="171" y="32"/>
                  </a:lnTo>
                  <a:lnTo>
                    <a:pt x="179" y="16"/>
                  </a:lnTo>
                  <a:lnTo>
                    <a:pt x="187" y="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914400" y="2590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Our interfaces preserve two </a:t>
            </a:r>
            <a:r>
              <a:rPr lang="en-US" sz="2400" dirty="0" err="1" smtClean="0">
                <a:solidFill>
                  <a:srgbClr val="FF0000"/>
                </a:solidFill>
              </a:rPr>
              <a:t>susy’s</a:t>
            </a:r>
            <a:r>
              <a:rPr lang="en-US" sz="2400" dirty="0" smtClean="0">
                <a:solidFill>
                  <a:srgbClr val="FF0000"/>
                </a:solidFill>
              </a:rPr>
              <a:t> of type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  and hence we can define framed BPS states and form: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1" name="Group 18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47800" y="3886200"/>
            <a:ext cx="6172201" cy="737948"/>
            <a:chOff x="648" y="2942"/>
            <a:chExt cx="26355" cy="3151"/>
          </a:xfrm>
          <a:solidFill>
            <a:srgbClr val="009900"/>
          </a:solidFill>
        </p:grpSpPr>
        <p:sp>
          <p:nvSpPr>
            <p:cNvPr id="102" name="Freeform 190"/>
            <p:cNvSpPr>
              <a:spLocks/>
            </p:cNvSpPr>
            <p:nvPr/>
          </p:nvSpPr>
          <p:spPr bwMode="auto">
            <a:xfrm>
              <a:off x="648" y="3279"/>
              <a:ext cx="1515" cy="1508"/>
            </a:xfrm>
            <a:custGeom>
              <a:avLst/>
              <a:gdLst/>
              <a:ahLst/>
              <a:cxnLst>
                <a:cxn ang="0">
                  <a:pos x="1499" y="0"/>
                </a:cxn>
                <a:cxn ang="0">
                  <a:pos x="1515" y="59"/>
                </a:cxn>
                <a:cxn ang="0">
                  <a:pos x="1467" y="471"/>
                </a:cxn>
                <a:cxn ang="0">
                  <a:pos x="1459" y="505"/>
                </a:cxn>
                <a:cxn ang="0">
                  <a:pos x="1418" y="488"/>
                </a:cxn>
                <a:cxn ang="0">
                  <a:pos x="1426" y="379"/>
                </a:cxn>
                <a:cxn ang="0">
                  <a:pos x="1418" y="236"/>
                </a:cxn>
                <a:cxn ang="0">
                  <a:pos x="1370" y="126"/>
                </a:cxn>
                <a:cxn ang="0">
                  <a:pos x="1225" y="75"/>
                </a:cxn>
                <a:cxn ang="0">
                  <a:pos x="774" y="67"/>
                </a:cxn>
                <a:cxn ang="0">
                  <a:pos x="733" y="101"/>
                </a:cxn>
                <a:cxn ang="0">
                  <a:pos x="580" y="716"/>
                </a:cxn>
                <a:cxn ang="0">
                  <a:pos x="887" y="707"/>
                </a:cxn>
                <a:cxn ang="0">
                  <a:pos x="1015" y="606"/>
                </a:cxn>
                <a:cxn ang="0">
                  <a:pos x="1056" y="463"/>
                </a:cxn>
                <a:cxn ang="0">
                  <a:pos x="1088" y="455"/>
                </a:cxn>
                <a:cxn ang="0">
                  <a:pos x="1104" y="497"/>
                </a:cxn>
                <a:cxn ang="0">
                  <a:pos x="975" y="994"/>
                </a:cxn>
                <a:cxn ang="0">
                  <a:pos x="967" y="1036"/>
                </a:cxn>
                <a:cxn ang="0">
                  <a:pos x="935" y="1044"/>
                </a:cxn>
                <a:cxn ang="0">
                  <a:pos x="919" y="1011"/>
                </a:cxn>
                <a:cxn ang="0">
                  <a:pos x="927" y="994"/>
                </a:cxn>
                <a:cxn ang="0">
                  <a:pos x="943" y="935"/>
                </a:cxn>
                <a:cxn ang="0">
                  <a:pos x="927" y="825"/>
                </a:cxn>
                <a:cxn ang="0">
                  <a:pos x="846" y="792"/>
                </a:cxn>
                <a:cxn ang="0">
                  <a:pos x="556" y="783"/>
                </a:cxn>
                <a:cxn ang="0">
                  <a:pos x="435" y="1348"/>
                </a:cxn>
                <a:cxn ang="0">
                  <a:pos x="427" y="1415"/>
                </a:cxn>
                <a:cxn ang="0">
                  <a:pos x="460" y="1432"/>
                </a:cxn>
                <a:cxn ang="0">
                  <a:pos x="661" y="1440"/>
                </a:cxn>
                <a:cxn ang="0">
                  <a:pos x="677" y="1482"/>
                </a:cxn>
                <a:cxn ang="0">
                  <a:pos x="661" y="1508"/>
                </a:cxn>
                <a:cxn ang="0">
                  <a:pos x="387" y="1499"/>
                </a:cxn>
                <a:cxn ang="0">
                  <a:pos x="169" y="1508"/>
                </a:cxn>
                <a:cxn ang="0">
                  <a:pos x="0" y="1491"/>
                </a:cxn>
                <a:cxn ang="0">
                  <a:pos x="8" y="1449"/>
                </a:cxn>
                <a:cxn ang="0">
                  <a:pos x="137" y="1440"/>
                </a:cxn>
                <a:cxn ang="0">
                  <a:pos x="218" y="1415"/>
                </a:cxn>
                <a:cxn ang="0">
                  <a:pos x="250" y="1339"/>
                </a:cxn>
                <a:cxn ang="0">
                  <a:pos x="540" y="143"/>
                </a:cxn>
                <a:cxn ang="0">
                  <a:pos x="532" y="84"/>
                </a:cxn>
                <a:cxn ang="0">
                  <a:pos x="460" y="67"/>
                </a:cxn>
                <a:cxn ang="0">
                  <a:pos x="347" y="59"/>
                </a:cxn>
                <a:cxn ang="0">
                  <a:pos x="355" y="8"/>
                </a:cxn>
              </a:cxnLst>
              <a:rect l="0" t="0" r="r" b="b"/>
              <a:pathLst>
                <a:path w="1515" h="1508">
                  <a:moveTo>
                    <a:pt x="371" y="0"/>
                  </a:moveTo>
                  <a:lnTo>
                    <a:pt x="1499" y="0"/>
                  </a:lnTo>
                  <a:lnTo>
                    <a:pt x="1515" y="16"/>
                  </a:lnTo>
                  <a:lnTo>
                    <a:pt x="1515" y="59"/>
                  </a:lnTo>
                  <a:lnTo>
                    <a:pt x="1475" y="446"/>
                  </a:lnTo>
                  <a:lnTo>
                    <a:pt x="1467" y="471"/>
                  </a:lnTo>
                  <a:lnTo>
                    <a:pt x="1467" y="488"/>
                  </a:lnTo>
                  <a:lnTo>
                    <a:pt x="1459" y="505"/>
                  </a:lnTo>
                  <a:lnTo>
                    <a:pt x="1434" y="505"/>
                  </a:lnTo>
                  <a:lnTo>
                    <a:pt x="1418" y="488"/>
                  </a:lnTo>
                  <a:lnTo>
                    <a:pt x="1418" y="404"/>
                  </a:lnTo>
                  <a:lnTo>
                    <a:pt x="1426" y="379"/>
                  </a:lnTo>
                  <a:lnTo>
                    <a:pt x="1426" y="311"/>
                  </a:lnTo>
                  <a:lnTo>
                    <a:pt x="1418" y="236"/>
                  </a:lnTo>
                  <a:lnTo>
                    <a:pt x="1402" y="177"/>
                  </a:lnTo>
                  <a:lnTo>
                    <a:pt x="1370" y="126"/>
                  </a:lnTo>
                  <a:lnTo>
                    <a:pt x="1314" y="92"/>
                  </a:lnTo>
                  <a:lnTo>
                    <a:pt x="1225" y="75"/>
                  </a:lnTo>
                  <a:lnTo>
                    <a:pt x="1112" y="67"/>
                  </a:lnTo>
                  <a:lnTo>
                    <a:pt x="774" y="67"/>
                  </a:lnTo>
                  <a:lnTo>
                    <a:pt x="742" y="84"/>
                  </a:lnTo>
                  <a:lnTo>
                    <a:pt x="733" y="101"/>
                  </a:lnTo>
                  <a:lnTo>
                    <a:pt x="717" y="151"/>
                  </a:lnTo>
                  <a:lnTo>
                    <a:pt x="580" y="716"/>
                  </a:lnTo>
                  <a:lnTo>
                    <a:pt x="774" y="716"/>
                  </a:lnTo>
                  <a:lnTo>
                    <a:pt x="887" y="707"/>
                  </a:lnTo>
                  <a:lnTo>
                    <a:pt x="959" y="674"/>
                  </a:lnTo>
                  <a:lnTo>
                    <a:pt x="1015" y="606"/>
                  </a:lnTo>
                  <a:lnTo>
                    <a:pt x="1056" y="480"/>
                  </a:lnTo>
                  <a:lnTo>
                    <a:pt x="1056" y="463"/>
                  </a:lnTo>
                  <a:lnTo>
                    <a:pt x="1064" y="455"/>
                  </a:lnTo>
                  <a:lnTo>
                    <a:pt x="1088" y="455"/>
                  </a:lnTo>
                  <a:lnTo>
                    <a:pt x="1104" y="471"/>
                  </a:lnTo>
                  <a:lnTo>
                    <a:pt x="1104" y="497"/>
                  </a:lnTo>
                  <a:lnTo>
                    <a:pt x="1096" y="514"/>
                  </a:lnTo>
                  <a:lnTo>
                    <a:pt x="975" y="994"/>
                  </a:lnTo>
                  <a:lnTo>
                    <a:pt x="967" y="1019"/>
                  </a:lnTo>
                  <a:lnTo>
                    <a:pt x="967" y="1036"/>
                  </a:lnTo>
                  <a:lnTo>
                    <a:pt x="959" y="1044"/>
                  </a:lnTo>
                  <a:lnTo>
                    <a:pt x="935" y="1044"/>
                  </a:lnTo>
                  <a:lnTo>
                    <a:pt x="919" y="1028"/>
                  </a:lnTo>
                  <a:lnTo>
                    <a:pt x="919" y="1011"/>
                  </a:lnTo>
                  <a:lnTo>
                    <a:pt x="927" y="1002"/>
                  </a:lnTo>
                  <a:lnTo>
                    <a:pt x="927" y="994"/>
                  </a:lnTo>
                  <a:lnTo>
                    <a:pt x="935" y="960"/>
                  </a:lnTo>
                  <a:lnTo>
                    <a:pt x="943" y="935"/>
                  </a:lnTo>
                  <a:lnTo>
                    <a:pt x="943" y="851"/>
                  </a:lnTo>
                  <a:lnTo>
                    <a:pt x="927" y="825"/>
                  </a:lnTo>
                  <a:lnTo>
                    <a:pt x="895" y="800"/>
                  </a:lnTo>
                  <a:lnTo>
                    <a:pt x="846" y="792"/>
                  </a:lnTo>
                  <a:lnTo>
                    <a:pt x="766" y="783"/>
                  </a:lnTo>
                  <a:lnTo>
                    <a:pt x="556" y="783"/>
                  </a:lnTo>
                  <a:lnTo>
                    <a:pt x="572" y="792"/>
                  </a:lnTo>
                  <a:lnTo>
                    <a:pt x="435" y="1348"/>
                  </a:lnTo>
                  <a:lnTo>
                    <a:pt x="427" y="1373"/>
                  </a:lnTo>
                  <a:lnTo>
                    <a:pt x="427" y="1415"/>
                  </a:lnTo>
                  <a:lnTo>
                    <a:pt x="443" y="1432"/>
                  </a:lnTo>
                  <a:lnTo>
                    <a:pt x="460" y="1432"/>
                  </a:lnTo>
                  <a:lnTo>
                    <a:pt x="492" y="1440"/>
                  </a:lnTo>
                  <a:lnTo>
                    <a:pt x="661" y="1440"/>
                  </a:lnTo>
                  <a:lnTo>
                    <a:pt x="677" y="1457"/>
                  </a:lnTo>
                  <a:lnTo>
                    <a:pt x="677" y="1482"/>
                  </a:lnTo>
                  <a:lnTo>
                    <a:pt x="669" y="1499"/>
                  </a:lnTo>
                  <a:lnTo>
                    <a:pt x="661" y="1508"/>
                  </a:lnTo>
                  <a:lnTo>
                    <a:pt x="476" y="1508"/>
                  </a:lnTo>
                  <a:lnTo>
                    <a:pt x="387" y="1499"/>
                  </a:lnTo>
                  <a:lnTo>
                    <a:pt x="250" y="1499"/>
                  </a:lnTo>
                  <a:lnTo>
                    <a:pt x="169" y="1508"/>
                  </a:lnTo>
                  <a:lnTo>
                    <a:pt x="16" y="1508"/>
                  </a:lnTo>
                  <a:lnTo>
                    <a:pt x="0" y="1491"/>
                  </a:lnTo>
                  <a:lnTo>
                    <a:pt x="0" y="1466"/>
                  </a:lnTo>
                  <a:lnTo>
                    <a:pt x="8" y="1449"/>
                  </a:lnTo>
                  <a:lnTo>
                    <a:pt x="16" y="1440"/>
                  </a:lnTo>
                  <a:lnTo>
                    <a:pt x="137" y="1440"/>
                  </a:lnTo>
                  <a:lnTo>
                    <a:pt x="194" y="1432"/>
                  </a:lnTo>
                  <a:lnTo>
                    <a:pt x="218" y="1415"/>
                  </a:lnTo>
                  <a:lnTo>
                    <a:pt x="234" y="1381"/>
                  </a:lnTo>
                  <a:lnTo>
                    <a:pt x="250" y="1339"/>
                  </a:lnTo>
                  <a:lnTo>
                    <a:pt x="532" y="160"/>
                  </a:lnTo>
                  <a:lnTo>
                    <a:pt x="540" y="143"/>
                  </a:lnTo>
                  <a:lnTo>
                    <a:pt x="540" y="109"/>
                  </a:lnTo>
                  <a:lnTo>
                    <a:pt x="532" y="84"/>
                  </a:lnTo>
                  <a:lnTo>
                    <a:pt x="500" y="75"/>
                  </a:lnTo>
                  <a:lnTo>
                    <a:pt x="460" y="67"/>
                  </a:lnTo>
                  <a:lnTo>
                    <a:pt x="363" y="67"/>
                  </a:lnTo>
                  <a:lnTo>
                    <a:pt x="347" y="59"/>
                  </a:lnTo>
                  <a:lnTo>
                    <a:pt x="347" y="25"/>
                  </a:lnTo>
                  <a:lnTo>
                    <a:pt x="355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3" name="Freeform 191"/>
            <p:cNvSpPr>
              <a:spLocks/>
            </p:cNvSpPr>
            <p:nvPr/>
          </p:nvSpPr>
          <p:spPr bwMode="auto">
            <a:xfrm>
              <a:off x="2429" y="3119"/>
              <a:ext cx="507" cy="2232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1" y="0"/>
                </a:cxn>
                <a:cxn ang="0">
                  <a:pos x="499" y="8"/>
                </a:cxn>
                <a:cxn ang="0">
                  <a:pos x="499" y="33"/>
                </a:cxn>
                <a:cxn ang="0">
                  <a:pos x="491" y="33"/>
                </a:cxn>
                <a:cxn ang="0">
                  <a:pos x="467" y="59"/>
                </a:cxn>
                <a:cxn ang="0">
                  <a:pos x="354" y="210"/>
                </a:cxn>
                <a:cxn ang="0">
                  <a:pos x="266" y="370"/>
                </a:cxn>
                <a:cxn ang="0">
                  <a:pos x="201" y="547"/>
                </a:cxn>
                <a:cxn ang="0">
                  <a:pos x="161" y="724"/>
                </a:cxn>
                <a:cxn ang="0">
                  <a:pos x="137" y="918"/>
                </a:cxn>
                <a:cxn ang="0">
                  <a:pos x="129" y="1112"/>
                </a:cxn>
                <a:cxn ang="0">
                  <a:pos x="137" y="1289"/>
                </a:cxn>
                <a:cxn ang="0">
                  <a:pos x="161" y="1466"/>
                </a:cxn>
                <a:cxn ang="0">
                  <a:pos x="201" y="1651"/>
                </a:cxn>
                <a:cxn ang="0">
                  <a:pos x="258" y="1836"/>
                </a:cxn>
                <a:cxn ang="0">
                  <a:pos x="346" y="2005"/>
                </a:cxn>
                <a:cxn ang="0">
                  <a:pos x="467" y="2156"/>
                </a:cxn>
                <a:cxn ang="0">
                  <a:pos x="507" y="2199"/>
                </a:cxn>
                <a:cxn ang="0">
                  <a:pos x="507" y="2207"/>
                </a:cxn>
                <a:cxn ang="0">
                  <a:pos x="491" y="2207"/>
                </a:cxn>
                <a:cxn ang="0">
                  <a:pos x="491" y="2224"/>
                </a:cxn>
                <a:cxn ang="0">
                  <a:pos x="483" y="2232"/>
                </a:cxn>
                <a:cxn ang="0">
                  <a:pos x="467" y="2232"/>
                </a:cxn>
                <a:cxn ang="0">
                  <a:pos x="443" y="2224"/>
                </a:cxn>
                <a:cxn ang="0">
                  <a:pos x="274" y="2047"/>
                </a:cxn>
                <a:cxn ang="0">
                  <a:pos x="201" y="1937"/>
                </a:cxn>
                <a:cxn ang="0">
                  <a:pos x="137" y="1811"/>
                </a:cxn>
                <a:cxn ang="0">
                  <a:pos x="64" y="1626"/>
                </a:cxn>
                <a:cxn ang="0">
                  <a:pos x="24" y="1440"/>
                </a:cxn>
                <a:cxn ang="0">
                  <a:pos x="8" y="1272"/>
                </a:cxn>
                <a:cxn ang="0">
                  <a:pos x="0" y="1120"/>
                </a:cxn>
                <a:cxn ang="0">
                  <a:pos x="8" y="968"/>
                </a:cxn>
                <a:cxn ang="0">
                  <a:pos x="32" y="800"/>
                </a:cxn>
                <a:cxn ang="0">
                  <a:pos x="72" y="623"/>
                </a:cxn>
                <a:cxn ang="0">
                  <a:pos x="137" y="438"/>
                </a:cxn>
                <a:cxn ang="0">
                  <a:pos x="201" y="303"/>
                </a:cxn>
                <a:cxn ang="0">
                  <a:pos x="274" y="193"/>
                </a:cxn>
                <a:cxn ang="0">
                  <a:pos x="346" y="109"/>
                </a:cxn>
                <a:cxn ang="0">
                  <a:pos x="403" y="50"/>
                </a:cxn>
                <a:cxn ang="0">
                  <a:pos x="451" y="8"/>
                </a:cxn>
                <a:cxn ang="0">
                  <a:pos x="475" y="0"/>
                </a:cxn>
              </a:cxnLst>
              <a:rect l="0" t="0" r="r" b="b"/>
              <a:pathLst>
                <a:path w="507" h="2232">
                  <a:moveTo>
                    <a:pt x="475" y="0"/>
                  </a:moveTo>
                  <a:lnTo>
                    <a:pt x="491" y="0"/>
                  </a:lnTo>
                  <a:lnTo>
                    <a:pt x="499" y="8"/>
                  </a:lnTo>
                  <a:lnTo>
                    <a:pt x="499" y="33"/>
                  </a:lnTo>
                  <a:lnTo>
                    <a:pt x="491" y="33"/>
                  </a:lnTo>
                  <a:lnTo>
                    <a:pt x="467" y="59"/>
                  </a:lnTo>
                  <a:lnTo>
                    <a:pt x="354" y="210"/>
                  </a:lnTo>
                  <a:lnTo>
                    <a:pt x="266" y="370"/>
                  </a:lnTo>
                  <a:lnTo>
                    <a:pt x="201" y="547"/>
                  </a:lnTo>
                  <a:lnTo>
                    <a:pt x="161" y="724"/>
                  </a:lnTo>
                  <a:lnTo>
                    <a:pt x="137" y="918"/>
                  </a:lnTo>
                  <a:lnTo>
                    <a:pt x="129" y="1112"/>
                  </a:lnTo>
                  <a:lnTo>
                    <a:pt x="137" y="1289"/>
                  </a:lnTo>
                  <a:lnTo>
                    <a:pt x="161" y="1466"/>
                  </a:lnTo>
                  <a:lnTo>
                    <a:pt x="201" y="1651"/>
                  </a:lnTo>
                  <a:lnTo>
                    <a:pt x="258" y="1836"/>
                  </a:lnTo>
                  <a:lnTo>
                    <a:pt x="346" y="2005"/>
                  </a:lnTo>
                  <a:lnTo>
                    <a:pt x="467" y="2156"/>
                  </a:lnTo>
                  <a:lnTo>
                    <a:pt x="507" y="2199"/>
                  </a:lnTo>
                  <a:lnTo>
                    <a:pt x="507" y="2207"/>
                  </a:lnTo>
                  <a:lnTo>
                    <a:pt x="491" y="2207"/>
                  </a:lnTo>
                  <a:lnTo>
                    <a:pt x="491" y="2224"/>
                  </a:lnTo>
                  <a:lnTo>
                    <a:pt x="483" y="2232"/>
                  </a:lnTo>
                  <a:lnTo>
                    <a:pt x="467" y="2232"/>
                  </a:lnTo>
                  <a:lnTo>
                    <a:pt x="443" y="2224"/>
                  </a:lnTo>
                  <a:lnTo>
                    <a:pt x="274" y="2047"/>
                  </a:lnTo>
                  <a:lnTo>
                    <a:pt x="201" y="1937"/>
                  </a:lnTo>
                  <a:lnTo>
                    <a:pt x="137" y="1811"/>
                  </a:lnTo>
                  <a:lnTo>
                    <a:pt x="64" y="1626"/>
                  </a:lnTo>
                  <a:lnTo>
                    <a:pt x="24" y="1440"/>
                  </a:lnTo>
                  <a:lnTo>
                    <a:pt x="8" y="1272"/>
                  </a:lnTo>
                  <a:lnTo>
                    <a:pt x="0" y="1120"/>
                  </a:lnTo>
                  <a:lnTo>
                    <a:pt x="8" y="968"/>
                  </a:lnTo>
                  <a:lnTo>
                    <a:pt x="32" y="800"/>
                  </a:lnTo>
                  <a:lnTo>
                    <a:pt x="72" y="623"/>
                  </a:lnTo>
                  <a:lnTo>
                    <a:pt x="137" y="438"/>
                  </a:lnTo>
                  <a:lnTo>
                    <a:pt x="201" y="303"/>
                  </a:lnTo>
                  <a:lnTo>
                    <a:pt x="274" y="193"/>
                  </a:lnTo>
                  <a:lnTo>
                    <a:pt x="346" y="109"/>
                  </a:lnTo>
                  <a:lnTo>
                    <a:pt x="403" y="50"/>
                  </a:lnTo>
                  <a:lnTo>
                    <a:pt x="451" y="8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4" name="Freeform 192"/>
            <p:cNvSpPr>
              <a:spLocks/>
            </p:cNvSpPr>
            <p:nvPr/>
          </p:nvSpPr>
          <p:spPr bwMode="auto">
            <a:xfrm>
              <a:off x="3138" y="3270"/>
              <a:ext cx="1289" cy="1517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524" y="0"/>
                </a:cxn>
                <a:cxn ang="0">
                  <a:pos x="604" y="9"/>
                </a:cxn>
                <a:cxn ang="0">
                  <a:pos x="733" y="9"/>
                </a:cxn>
                <a:cxn ang="0">
                  <a:pos x="822" y="0"/>
                </a:cxn>
                <a:cxn ang="0">
                  <a:pos x="999" y="0"/>
                </a:cxn>
                <a:cxn ang="0">
                  <a:pos x="1015" y="17"/>
                </a:cxn>
                <a:cxn ang="0">
                  <a:pos x="1015" y="42"/>
                </a:cxn>
                <a:cxn ang="0">
                  <a:pos x="1007" y="59"/>
                </a:cxn>
                <a:cxn ang="0">
                  <a:pos x="991" y="68"/>
                </a:cxn>
                <a:cxn ang="0">
                  <a:pos x="838" y="68"/>
                </a:cxn>
                <a:cxn ang="0">
                  <a:pos x="773" y="76"/>
                </a:cxn>
                <a:cxn ang="0">
                  <a:pos x="741" y="93"/>
                </a:cxn>
                <a:cxn ang="0">
                  <a:pos x="725" y="127"/>
                </a:cxn>
                <a:cxn ang="0">
                  <a:pos x="709" y="169"/>
                </a:cxn>
                <a:cxn ang="0">
                  <a:pos x="709" y="152"/>
                </a:cxn>
                <a:cxn ang="0">
                  <a:pos x="419" y="1357"/>
                </a:cxn>
                <a:cxn ang="0">
                  <a:pos x="419" y="1373"/>
                </a:cxn>
                <a:cxn ang="0">
                  <a:pos x="411" y="1390"/>
                </a:cxn>
                <a:cxn ang="0">
                  <a:pos x="411" y="1424"/>
                </a:cxn>
                <a:cxn ang="0">
                  <a:pos x="419" y="1432"/>
                </a:cxn>
                <a:cxn ang="0">
                  <a:pos x="685" y="1432"/>
                </a:cxn>
                <a:cxn ang="0">
                  <a:pos x="830" y="1416"/>
                </a:cxn>
                <a:cxn ang="0">
                  <a:pos x="943" y="1382"/>
                </a:cxn>
                <a:cxn ang="0">
                  <a:pos x="1031" y="1323"/>
                </a:cxn>
                <a:cxn ang="0">
                  <a:pos x="1096" y="1247"/>
                </a:cxn>
                <a:cxn ang="0">
                  <a:pos x="1152" y="1163"/>
                </a:cxn>
                <a:cxn ang="0">
                  <a:pos x="1192" y="1070"/>
                </a:cxn>
                <a:cxn ang="0">
                  <a:pos x="1225" y="978"/>
                </a:cxn>
                <a:cxn ang="0">
                  <a:pos x="1241" y="944"/>
                </a:cxn>
                <a:cxn ang="0">
                  <a:pos x="1249" y="935"/>
                </a:cxn>
                <a:cxn ang="0">
                  <a:pos x="1281" y="935"/>
                </a:cxn>
                <a:cxn ang="0">
                  <a:pos x="1289" y="944"/>
                </a:cxn>
                <a:cxn ang="0">
                  <a:pos x="1289" y="978"/>
                </a:cxn>
                <a:cxn ang="0">
                  <a:pos x="1281" y="994"/>
                </a:cxn>
                <a:cxn ang="0">
                  <a:pos x="1112" y="1475"/>
                </a:cxn>
                <a:cxn ang="0">
                  <a:pos x="1104" y="1500"/>
                </a:cxn>
                <a:cxn ang="0">
                  <a:pos x="1096" y="1508"/>
                </a:cxn>
                <a:cxn ang="0">
                  <a:pos x="1080" y="1517"/>
                </a:cxn>
                <a:cxn ang="0">
                  <a:pos x="24" y="1517"/>
                </a:cxn>
                <a:cxn ang="0">
                  <a:pos x="8" y="1508"/>
                </a:cxn>
                <a:cxn ang="0">
                  <a:pos x="0" y="1500"/>
                </a:cxn>
                <a:cxn ang="0">
                  <a:pos x="0" y="1475"/>
                </a:cxn>
                <a:cxn ang="0">
                  <a:pos x="8" y="1458"/>
                </a:cxn>
                <a:cxn ang="0">
                  <a:pos x="16" y="1449"/>
                </a:cxn>
                <a:cxn ang="0">
                  <a:pos x="137" y="1449"/>
                </a:cxn>
                <a:cxn ang="0">
                  <a:pos x="193" y="1441"/>
                </a:cxn>
                <a:cxn ang="0">
                  <a:pos x="217" y="1424"/>
                </a:cxn>
                <a:cxn ang="0">
                  <a:pos x="234" y="1390"/>
                </a:cxn>
                <a:cxn ang="0">
                  <a:pos x="250" y="1348"/>
                </a:cxn>
                <a:cxn ang="0">
                  <a:pos x="532" y="152"/>
                </a:cxn>
                <a:cxn ang="0">
                  <a:pos x="540" y="135"/>
                </a:cxn>
                <a:cxn ang="0">
                  <a:pos x="540" y="93"/>
                </a:cxn>
                <a:cxn ang="0">
                  <a:pos x="508" y="76"/>
                </a:cxn>
                <a:cxn ang="0">
                  <a:pos x="483" y="76"/>
                </a:cxn>
                <a:cxn ang="0">
                  <a:pos x="459" y="68"/>
                </a:cxn>
                <a:cxn ang="0">
                  <a:pos x="362" y="68"/>
                </a:cxn>
                <a:cxn ang="0">
                  <a:pos x="346" y="59"/>
                </a:cxn>
                <a:cxn ang="0">
                  <a:pos x="346" y="25"/>
                </a:cxn>
                <a:cxn ang="0">
                  <a:pos x="354" y="9"/>
                </a:cxn>
                <a:cxn ang="0">
                  <a:pos x="362" y="0"/>
                </a:cxn>
              </a:cxnLst>
              <a:rect l="0" t="0" r="r" b="b"/>
              <a:pathLst>
                <a:path w="1289" h="1517">
                  <a:moveTo>
                    <a:pt x="362" y="0"/>
                  </a:moveTo>
                  <a:lnTo>
                    <a:pt x="524" y="0"/>
                  </a:lnTo>
                  <a:lnTo>
                    <a:pt x="604" y="9"/>
                  </a:lnTo>
                  <a:lnTo>
                    <a:pt x="733" y="9"/>
                  </a:lnTo>
                  <a:lnTo>
                    <a:pt x="822" y="0"/>
                  </a:lnTo>
                  <a:lnTo>
                    <a:pt x="999" y="0"/>
                  </a:lnTo>
                  <a:lnTo>
                    <a:pt x="1015" y="17"/>
                  </a:lnTo>
                  <a:lnTo>
                    <a:pt x="1015" y="42"/>
                  </a:lnTo>
                  <a:lnTo>
                    <a:pt x="1007" y="59"/>
                  </a:lnTo>
                  <a:lnTo>
                    <a:pt x="991" y="68"/>
                  </a:lnTo>
                  <a:lnTo>
                    <a:pt x="838" y="68"/>
                  </a:lnTo>
                  <a:lnTo>
                    <a:pt x="773" y="76"/>
                  </a:lnTo>
                  <a:lnTo>
                    <a:pt x="741" y="93"/>
                  </a:lnTo>
                  <a:lnTo>
                    <a:pt x="725" y="127"/>
                  </a:lnTo>
                  <a:lnTo>
                    <a:pt x="709" y="169"/>
                  </a:lnTo>
                  <a:lnTo>
                    <a:pt x="709" y="152"/>
                  </a:lnTo>
                  <a:lnTo>
                    <a:pt x="419" y="1357"/>
                  </a:lnTo>
                  <a:lnTo>
                    <a:pt x="419" y="1373"/>
                  </a:lnTo>
                  <a:lnTo>
                    <a:pt x="411" y="1390"/>
                  </a:lnTo>
                  <a:lnTo>
                    <a:pt x="411" y="1424"/>
                  </a:lnTo>
                  <a:lnTo>
                    <a:pt x="419" y="1432"/>
                  </a:lnTo>
                  <a:lnTo>
                    <a:pt x="685" y="1432"/>
                  </a:lnTo>
                  <a:lnTo>
                    <a:pt x="830" y="1416"/>
                  </a:lnTo>
                  <a:lnTo>
                    <a:pt x="943" y="1382"/>
                  </a:lnTo>
                  <a:lnTo>
                    <a:pt x="1031" y="1323"/>
                  </a:lnTo>
                  <a:lnTo>
                    <a:pt x="1096" y="1247"/>
                  </a:lnTo>
                  <a:lnTo>
                    <a:pt x="1152" y="1163"/>
                  </a:lnTo>
                  <a:lnTo>
                    <a:pt x="1192" y="1070"/>
                  </a:lnTo>
                  <a:lnTo>
                    <a:pt x="1225" y="978"/>
                  </a:lnTo>
                  <a:lnTo>
                    <a:pt x="1241" y="944"/>
                  </a:lnTo>
                  <a:lnTo>
                    <a:pt x="1249" y="935"/>
                  </a:lnTo>
                  <a:lnTo>
                    <a:pt x="1281" y="935"/>
                  </a:lnTo>
                  <a:lnTo>
                    <a:pt x="1289" y="944"/>
                  </a:lnTo>
                  <a:lnTo>
                    <a:pt x="1289" y="978"/>
                  </a:lnTo>
                  <a:lnTo>
                    <a:pt x="1281" y="994"/>
                  </a:lnTo>
                  <a:lnTo>
                    <a:pt x="1112" y="1475"/>
                  </a:lnTo>
                  <a:lnTo>
                    <a:pt x="1104" y="1500"/>
                  </a:lnTo>
                  <a:lnTo>
                    <a:pt x="1096" y="1508"/>
                  </a:lnTo>
                  <a:lnTo>
                    <a:pt x="1080" y="1517"/>
                  </a:lnTo>
                  <a:lnTo>
                    <a:pt x="24" y="1517"/>
                  </a:lnTo>
                  <a:lnTo>
                    <a:pt x="8" y="1508"/>
                  </a:lnTo>
                  <a:lnTo>
                    <a:pt x="0" y="1500"/>
                  </a:lnTo>
                  <a:lnTo>
                    <a:pt x="0" y="1475"/>
                  </a:lnTo>
                  <a:lnTo>
                    <a:pt x="8" y="1458"/>
                  </a:lnTo>
                  <a:lnTo>
                    <a:pt x="16" y="1449"/>
                  </a:lnTo>
                  <a:lnTo>
                    <a:pt x="137" y="1449"/>
                  </a:lnTo>
                  <a:lnTo>
                    <a:pt x="193" y="1441"/>
                  </a:lnTo>
                  <a:lnTo>
                    <a:pt x="217" y="1424"/>
                  </a:lnTo>
                  <a:lnTo>
                    <a:pt x="234" y="1390"/>
                  </a:lnTo>
                  <a:lnTo>
                    <a:pt x="250" y="1348"/>
                  </a:lnTo>
                  <a:lnTo>
                    <a:pt x="532" y="152"/>
                  </a:lnTo>
                  <a:lnTo>
                    <a:pt x="540" y="135"/>
                  </a:lnTo>
                  <a:lnTo>
                    <a:pt x="540" y="93"/>
                  </a:lnTo>
                  <a:lnTo>
                    <a:pt x="508" y="76"/>
                  </a:lnTo>
                  <a:lnTo>
                    <a:pt x="483" y="76"/>
                  </a:lnTo>
                  <a:lnTo>
                    <a:pt x="459" y="68"/>
                  </a:lnTo>
                  <a:lnTo>
                    <a:pt x="362" y="68"/>
                  </a:lnTo>
                  <a:lnTo>
                    <a:pt x="346" y="59"/>
                  </a:lnTo>
                  <a:lnTo>
                    <a:pt x="346" y="25"/>
                  </a:lnTo>
                  <a:lnTo>
                    <a:pt x="354" y="9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5" name="Freeform 193"/>
            <p:cNvSpPr>
              <a:spLocks/>
            </p:cNvSpPr>
            <p:nvPr/>
          </p:nvSpPr>
          <p:spPr bwMode="auto">
            <a:xfrm>
              <a:off x="4645" y="3119"/>
              <a:ext cx="499" cy="22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145" y="109"/>
                </a:cxn>
                <a:cxn ang="0">
                  <a:pos x="217" y="193"/>
                </a:cxn>
                <a:cxn ang="0">
                  <a:pos x="290" y="294"/>
                </a:cxn>
                <a:cxn ang="0">
                  <a:pos x="354" y="421"/>
                </a:cxn>
                <a:cxn ang="0">
                  <a:pos x="427" y="615"/>
                </a:cxn>
                <a:cxn ang="0">
                  <a:pos x="467" y="792"/>
                </a:cxn>
                <a:cxn ang="0">
                  <a:pos x="483" y="968"/>
                </a:cxn>
                <a:cxn ang="0">
                  <a:pos x="491" y="1112"/>
                </a:cxn>
                <a:cxn ang="0">
                  <a:pos x="499" y="1112"/>
                </a:cxn>
                <a:cxn ang="0">
                  <a:pos x="491" y="1263"/>
                </a:cxn>
                <a:cxn ang="0">
                  <a:pos x="467" y="1432"/>
                </a:cxn>
                <a:cxn ang="0">
                  <a:pos x="427" y="1609"/>
                </a:cxn>
                <a:cxn ang="0">
                  <a:pos x="362" y="1794"/>
                </a:cxn>
                <a:cxn ang="0">
                  <a:pos x="298" y="1929"/>
                </a:cxn>
                <a:cxn ang="0">
                  <a:pos x="225" y="2038"/>
                </a:cxn>
                <a:cxn ang="0">
                  <a:pos x="153" y="2123"/>
                </a:cxn>
                <a:cxn ang="0">
                  <a:pos x="96" y="2182"/>
                </a:cxn>
                <a:cxn ang="0">
                  <a:pos x="48" y="2224"/>
                </a:cxn>
                <a:cxn ang="0">
                  <a:pos x="24" y="2232"/>
                </a:cxn>
                <a:cxn ang="0">
                  <a:pos x="16" y="2232"/>
                </a:cxn>
                <a:cxn ang="0">
                  <a:pos x="0" y="2215"/>
                </a:cxn>
                <a:cxn ang="0">
                  <a:pos x="0" y="2199"/>
                </a:cxn>
                <a:cxn ang="0">
                  <a:pos x="32" y="2165"/>
                </a:cxn>
                <a:cxn ang="0">
                  <a:pos x="145" y="2013"/>
                </a:cxn>
                <a:cxn ang="0">
                  <a:pos x="233" y="1853"/>
                </a:cxn>
                <a:cxn ang="0">
                  <a:pos x="298" y="1676"/>
                </a:cxn>
                <a:cxn ang="0">
                  <a:pos x="338" y="1491"/>
                </a:cxn>
                <a:cxn ang="0">
                  <a:pos x="362" y="1305"/>
                </a:cxn>
                <a:cxn ang="0">
                  <a:pos x="370" y="1112"/>
                </a:cxn>
                <a:cxn ang="0">
                  <a:pos x="354" y="851"/>
                </a:cxn>
                <a:cxn ang="0">
                  <a:pos x="314" y="606"/>
                </a:cxn>
                <a:cxn ang="0">
                  <a:pos x="249" y="404"/>
                </a:cxn>
                <a:cxn ang="0">
                  <a:pos x="153" y="219"/>
                </a:cxn>
                <a:cxn ang="0">
                  <a:pos x="40" y="75"/>
                </a:cxn>
                <a:cxn ang="0">
                  <a:pos x="8" y="42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9" h="2232">
                  <a:moveTo>
                    <a:pt x="8" y="0"/>
                  </a:moveTo>
                  <a:lnTo>
                    <a:pt x="24" y="0"/>
                  </a:lnTo>
                  <a:lnTo>
                    <a:pt x="48" y="8"/>
                  </a:lnTo>
                  <a:lnTo>
                    <a:pt x="145" y="109"/>
                  </a:lnTo>
                  <a:lnTo>
                    <a:pt x="217" y="193"/>
                  </a:lnTo>
                  <a:lnTo>
                    <a:pt x="290" y="294"/>
                  </a:lnTo>
                  <a:lnTo>
                    <a:pt x="354" y="421"/>
                  </a:lnTo>
                  <a:lnTo>
                    <a:pt x="427" y="615"/>
                  </a:lnTo>
                  <a:lnTo>
                    <a:pt x="467" y="792"/>
                  </a:lnTo>
                  <a:lnTo>
                    <a:pt x="483" y="968"/>
                  </a:lnTo>
                  <a:lnTo>
                    <a:pt x="491" y="1112"/>
                  </a:lnTo>
                  <a:lnTo>
                    <a:pt x="499" y="1112"/>
                  </a:lnTo>
                  <a:lnTo>
                    <a:pt x="491" y="1263"/>
                  </a:lnTo>
                  <a:lnTo>
                    <a:pt x="467" y="1432"/>
                  </a:lnTo>
                  <a:lnTo>
                    <a:pt x="427" y="1609"/>
                  </a:lnTo>
                  <a:lnTo>
                    <a:pt x="362" y="1794"/>
                  </a:lnTo>
                  <a:lnTo>
                    <a:pt x="298" y="1929"/>
                  </a:lnTo>
                  <a:lnTo>
                    <a:pt x="225" y="2038"/>
                  </a:lnTo>
                  <a:lnTo>
                    <a:pt x="153" y="2123"/>
                  </a:lnTo>
                  <a:lnTo>
                    <a:pt x="96" y="2182"/>
                  </a:lnTo>
                  <a:lnTo>
                    <a:pt x="48" y="2224"/>
                  </a:lnTo>
                  <a:lnTo>
                    <a:pt x="24" y="2232"/>
                  </a:lnTo>
                  <a:lnTo>
                    <a:pt x="16" y="2232"/>
                  </a:lnTo>
                  <a:lnTo>
                    <a:pt x="0" y="2215"/>
                  </a:lnTo>
                  <a:lnTo>
                    <a:pt x="0" y="2199"/>
                  </a:lnTo>
                  <a:lnTo>
                    <a:pt x="32" y="2165"/>
                  </a:lnTo>
                  <a:lnTo>
                    <a:pt x="145" y="2013"/>
                  </a:lnTo>
                  <a:lnTo>
                    <a:pt x="233" y="1853"/>
                  </a:lnTo>
                  <a:lnTo>
                    <a:pt x="298" y="1676"/>
                  </a:lnTo>
                  <a:lnTo>
                    <a:pt x="338" y="1491"/>
                  </a:lnTo>
                  <a:lnTo>
                    <a:pt x="362" y="1305"/>
                  </a:lnTo>
                  <a:lnTo>
                    <a:pt x="370" y="1112"/>
                  </a:lnTo>
                  <a:lnTo>
                    <a:pt x="354" y="851"/>
                  </a:lnTo>
                  <a:lnTo>
                    <a:pt x="314" y="606"/>
                  </a:lnTo>
                  <a:lnTo>
                    <a:pt x="249" y="404"/>
                  </a:lnTo>
                  <a:lnTo>
                    <a:pt x="153" y="219"/>
                  </a:lnTo>
                  <a:lnTo>
                    <a:pt x="40" y="75"/>
                  </a:lnTo>
                  <a:lnTo>
                    <a:pt x="8" y="42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6" name="Freeform 194"/>
            <p:cNvSpPr>
              <a:spLocks noEditPoints="1"/>
            </p:cNvSpPr>
            <p:nvPr/>
          </p:nvSpPr>
          <p:spPr bwMode="auto">
            <a:xfrm>
              <a:off x="6055" y="3978"/>
              <a:ext cx="1418" cy="514"/>
            </a:xfrm>
            <a:custGeom>
              <a:avLst/>
              <a:gdLst/>
              <a:ahLst/>
              <a:cxnLst>
                <a:cxn ang="0">
                  <a:pos x="40" y="430"/>
                </a:cxn>
                <a:cxn ang="0">
                  <a:pos x="1377" y="430"/>
                </a:cxn>
                <a:cxn ang="0">
                  <a:pos x="1393" y="438"/>
                </a:cxn>
                <a:cxn ang="0">
                  <a:pos x="1410" y="438"/>
                </a:cxn>
                <a:cxn ang="0">
                  <a:pos x="1418" y="455"/>
                </a:cxn>
                <a:cxn ang="0">
                  <a:pos x="1418" y="489"/>
                </a:cxn>
                <a:cxn ang="0">
                  <a:pos x="1410" y="505"/>
                </a:cxn>
                <a:cxn ang="0">
                  <a:pos x="1393" y="505"/>
                </a:cxn>
                <a:cxn ang="0">
                  <a:pos x="1377" y="514"/>
                </a:cxn>
                <a:cxn ang="0">
                  <a:pos x="40" y="514"/>
                </a:cxn>
                <a:cxn ang="0">
                  <a:pos x="24" y="505"/>
                </a:cxn>
                <a:cxn ang="0">
                  <a:pos x="8" y="505"/>
                </a:cxn>
                <a:cxn ang="0">
                  <a:pos x="0" y="489"/>
                </a:cxn>
                <a:cxn ang="0">
                  <a:pos x="0" y="455"/>
                </a:cxn>
                <a:cxn ang="0">
                  <a:pos x="8" y="438"/>
                </a:cxn>
                <a:cxn ang="0">
                  <a:pos x="24" y="438"/>
                </a:cxn>
                <a:cxn ang="0">
                  <a:pos x="40" y="430"/>
                </a:cxn>
                <a:cxn ang="0">
                  <a:pos x="40" y="0"/>
                </a:cxn>
                <a:cxn ang="0">
                  <a:pos x="1377" y="0"/>
                </a:cxn>
                <a:cxn ang="0">
                  <a:pos x="1393" y="8"/>
                </a:cxn>
                <a:cxn ang="0">
                  <a:pos x="1410" y="8"/>
                </a:cxn>
                <a:cxn ang="0">
                  <a:pos x="1418" y="25"/>
                </a:cxn>
                <a:cxn ang="0">
                  <a:pos x="1418" y="59"/>
                </a:cxn>
                <a:cxn ang="0">
                  <a:pos x="1410" y="76"/>
                </a:cxn>
                <a:cxn ang="0">
                  <a:pos x="1393" y="76"/>
                </a:cxn>
                <a:cxn ang="0">
                  <a:pos x="1377" y="84"/>
                </a:cxn>
                <a:cxn ang="0">
                  <a:pos x="40" y="84"/>
                </a:cxn>
                <a:cxn ang="0">
                  <a:pos x="24" y="76"/>
                </a:cxn>
                <a:cxn ang="0">
                  <a:pos x="8" y="76"/>
                </a:cxn>
                <a:cxn ang="0">
                  <a:pos x="0" y="59"/>
                </a:cxn>
                <a:cxn ang="0">
                  <a:pos x="0" y="25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40" y="0"/>
                </a:cxn>
              </a:cxnLst>
              <a:rect l="0" t="0" r="r" b="b"/>
              <a:pathLst>
                <a:path w="1418" h="514">
                  <a:moveTo>
                    <a:pt x="40" y="430"/>
                  </a:moveTo>
                  <a:lnTo>
                    <a:pt x="1377" y="430"/>
                  </a:lnTo>
                  <a:lnTo>
                    <a:pt x="1393" y="438"/>
                  </a:lnTo>
                  <a:lnTo>
                    <a:pt x="1410" y="438"/>
                  </a:lnTo>
                  <a:lnTo>
                    <a:pt x="1418" y="455"/>
                  </a:lnTo>
                  <a:lnTo>
                    <a:pt x="1418" y="489"/>
                  </a:lnTo>
                  <a:lnTo>
                    <a:pt x="1410" y="505"/>
                  </a:lnTo>
                  <a:lnTo>
                    <a:pt x="1393" y="505"/>
                  </a:lnTo>
                  <a:lnTo>
                    <a:pt x="1377" y="514"/>
                  </a:lnTo>
                  <a:lnTo>
                    <a:pt x="40" y="514"/>
                  </a:lnTo>
                  <a:lnTo>
                    <a:pt x="24" y="505"/>
                  </a:lnTo>
                  <a:lnTo>
                    <a:pt x="8" y="505"/>
                  </a:lnTo>
                  <a:lnTo>
                    <a:pt x="0" y="489"/>
                  </a:lnTo>
                  <a:lnTo>
                    <a:pt x="0" y="455"/>
                  </a:lnTo>
                  <a:lnTo>
                    <a:pt x="8" y="438"/>
                  </a:lnTo>
                  <a:lnTo>
                    <a:pt x="24" y="438"/>
                  </a:lnTo>
                  <a:lnTo>
                    <a:pt x="40" y="430"/>
                  </a:lnTo>
                  <a:close/>
                  <a:moveTo>
                    <a:pt x="40" y="0"/>
                  </a:moveTo>
                  <a:lnTo>
                    <a:pt x="1377" y="0"/>
                  </a:lnTo>
                  <a:lnTo>
                    <a:pt x="1393" y="8"/>
                  </a:lnTo>
                  <a:lnTo>
                    <a:pt x="1410" y="8"/>
                  </a:lnTo>
                  <a:lnTo>
                    <a:pt x="1418" y="25"/>
                  </a:lnTo>
                  <a:lnTo>
                    <a:pt x="1418" y="59"/>
                  </a:lnTo>
                  <a:lnTo>
                    <a:pt x="1410" y="76"/>
                  </a:lnTo>
                  <a:lnTo>
                    <a:pt x="1393" y="76"/>
                  </a:lnTo>
                  <a:lnTo>
                    <a:pt x="1377" y="84"/>
                  </a:lnTo>
                  <a:lnTo>
                    <a:pt x="40" y="84"/>
                  </a:lnTo>
                  <a:lnTo>
                    <a:pt x="24" y="76"/>
                  </a:lnTo>
                  <a:lnTo>
                    <a:pt x="8" y="76"/>
                  </a:lnTo>
                  <a:lnTo>
                    <a:pt x="0" y="59"/>
                  </a:lnTo>
                  <a:lnTo>
                    <a:pt x="0" y="25"/>
                  </a:lnTo>
                  <a:lnTo>
                    <a:pt x="8" y="8"/>
                  </a:lnTo>
                  <a:lnTo>
                    <a:pt x="24" y="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7" name="Freeform 195"/>
            <p:cNvSpPr>
              <a:spLocks/>
            </p:cNvSpPr>
            <p:nvPr/>
          </p:nvSpPr>
          <p:spPr bwMode="auto">
            <a:xfrm>
              <a:off x="8311" y="3127"/>
              <a:ext cx="2014" cy="22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29" y="0"/>
                </a:cxn>
                <a:cxn ang="0">
                  <a:pos x="2014" y="522"/>
                </a:cxn>
                <a:cxn ang="0">
                  <a:pos x="1957" y="522"/>
                </a:cxn>
                <a:cxn ang="0">
                  <a:pos x="1901" y="396"/>
                </a:cxn>
                <a:cxn ang="0">
                  <a:pos x="1812" y="295"/>
                </a:cxn>
                <a:cxn ang="0">
                  <a:pos x="1716" y="219"/>
                </a:cxn>
                <a:cxn ang="0">
                  <a:pos x="1611" y="168"/>
                </a:cxn>
                <a:cxn ang="0">
                  <a:pos x="1498" y="126"/>
                </a:cxn>
                <a:cxn ang="0">
                  <a:pos x="1385" y="101"/>
                </a:cxn>
                <a:cxn ang="0">
                  <a:pos x="1273" y="93"/>
                </a:cxn>
                <a:cxn ang="0">
                  <a:pos x="1168" y="84"/>
                </a:cxn>
                <a:cxn ang="0">
                  <a:pos x="233" y="84"/>
                </a:cxn>
                <a:cxn ang="0">
                  <a:pos x="926" y="1078"/>
                </a:cxn>
                <a:cxn ang="0">
                  <a:pos x="934" y="1095"/>
                </a:cxn>
                <a:cxn ang="0">
                  <a:pos x="942" y="1104"/>
                </a:cxn>
                <a:cxn ang="0">
                  <a:pos x="942" y="1121"/>
                </a:cxn>
                <a:cxn ang="0">
                  <a:pos x="918" y="1146"/>
                </a:cxn>
                <a:cxn ang="0">
                  <a:pos x="177" y="2106"/>
                </a:cxn>
                <a:cxn ang="0">
                  <a:pos x="1087" y="2106"/>
                </a:cxn>
                <a:cxn ang="0">
                  <a:pos x="1257" y="2098"/>
                </a:cxn>
                <a:cxn ang="0">
                  <a:pos x="1385" y="2089"/>
                </a:cxn>
                <a:cxn ang="0">
                  <a:pos x="1482" y="2073"/>
                </a:cxn>
                <a:cxn ang="0">
                  <a:pos x="1547" y="2056"/>
                </a:cxn>
                <a:cxn ang="0">
                  <a:pos x="1579" y="2039"/>
                </a:cxn>
                <a:cxn ang="0">
                  <a:pos x="1708" y="1980"/>
                </a:cxn>
                <a:cxn ang="0">
                  <a:pos x="1812" y="1896"/>
                </a:cxn>
                <a:cxn ang="0">
                  <a:pos x="1901" y="1786"/>
                </a:cxn>
                <a:cxn ang="0">
                  <a:pos x="1957" y="1668"/>
                </a:cxn>
                <a:cxn ang="0">
                  <a:pos x="2014" y="1668"/>
                </a:cxn>
                <a:cxn ang="0">
                  <a:pos x="1829" y="2224"/>
                </a:cxn>
                <a:cxn ang="0">
                  <a:pos x="24" y="2224"/>
                </a:cxn>
                <a:cxn ang="0">
                  <a:pos x="8" y="2216"/>
                </a:cxn>
                <a:cxn ang="0">
                  <a:pos x="0" y="2207"/>
                </a:cxn>
                <a:cxn ang="0">
                  <a:pos x="0" y="2191"/>
                </a:cxn>
                <a:cxn ang="0">
                  <a:pos x="8" y="2191"/>
                </a:cxn>
                <a:cxn ang="0">
                  <a:pos x="16" y="2182"/>
                </a:cxn>
                <a:cxn ang="0">
                  <a:pos x="24" y="2165"/>
                </a:cxn>
                <a:cxn ang="0">
                  <a:pos x="781" y="1188"/>
                </a:cxn>
                <a:cxn ang="0">
                  <a:pos x="773" y="1188"/>
                </a:cxn>
                <a:cxn ang="0">
                  <a:pos x="0" y="67"/>
                </a:cxn>
                <a:cxn ang="0">
                  <a:pos x="0" y="17"/>
                </a:cxn>
                <a:cxn ang="0">
                  <a:pos x="32" y="0"/>
                </a:cxn>
              </a:cxnLst>
              <a:rect l="0" t="0" r="r" b="b"/>
              <a:pathLst>
                <a:path w="2014" h="2224">
                  <a:moveTo>
                    <a:pt x="32" y="0"/>
                  </a:moveTo>
                  <a:lnTo>
                    <a:pt x="1829" y="0"/>
                  </a:lnTo>
                  <a:lnTo>
                    <a:pt x="2014" y="522"/>
                  </a:lnTo>
                  <a:lnTo>
                    <a:pt x="1957" y="522"/>
                  </a:lnTo>
                  <a:lnTo>
                    <a:pt x="1901" y="396"/>
                  </a:lnTo>
                  <a:lnTo>
                    <a:pt x="1812" y="295"/>
                  </a:lnTo>
                  <a:lnTo>
                    <a:pt x="1716" y="219"/>
                  </a:lnTo>
                  <a:lnTo>
                    <a:pt x="1611" y="168"/>
                  </a:lnTo>
                  <a:lnTo>
                    <a:pt x="1498" y="126"/>
                  </a:lnTo>
                  <a:lnTo>
                    <a:pt x="1385" y="101"/>
                  </a:lnTo>
                  <a:lnTo>
                    <a:pt x="1273" y="93"/>
                  </a:lnTo>
                  <a:lnTo>
                    <a:pt x="1168" y="84"/>
                  </a:lnTo>
                  <a:lnTo>
                    <a:pt x="233" y="84"/>
                  </a:lnTo>
                  <a:lnTo>
                    <a:pt x="926" y="1078"/>
                  </a:lnTo>
                  <a:lnTo>
                    <a:pt x="934" y="1095"/>
                  </a:lnTo>
                  <a:lnTo>
                    <a:pt x="942" y="1104"/>
                  </a:lnTo>
                  <a:lnTo>
                    <a:pt x="942" y="1121"/>
                  </a:lnTo>
                  <a:lnTo>
                    <a:pt x="918" y="1146"/>
                  </a:lnTo>
                  <a:lnTo>
                    <a:pt x="177" y="2106"/>
                  </a:lnTo>
                  <a:lnTo>
                    <a:pt x="1087" y="2106"/>
                  </a:lnTo>
                  <a:lnTo>
                    <a:pt x="1257" y="2098"/>
                  </a:lnTo>
                  <a:lnTo>
                    <a:pt x="1385" y="2089"/>
                  </a:lnTo>
                  <a:lnTo>
                    <a:pt x="1482" y="2073"/>
                  </a:lnTo>
                  <a:lnTo>
                    <a:pt x="1547" y="2056"/>
                  </a:lnTo>
                  <a:lnTo>
                    <a:pt x="1579" y="2039"/>
                  </a:lnTo>
                  <a:lnTo>
                    <a:pt x="1708" y="1980"/>
                  </a:lnTo>
                  <a:lnTo>
                    <a:pt x="1812" y="1896"/>
                  </a:lnTo>
                  <a:lnTo>
                    <a:pt x="1901" y="1786"/>
                  </a:lnTo>
                  <a:lnTo>
                    <a:pt x="1957" y="1668"/>
                  </a:lnTo>
                  <a:lnTo>
                    <a:pt x="2014" y="1668"/>
                  </a:lnTo>
                  <a:lnTo>
                    <a:pt x="1829" y="2224"/>
                  </a:lnTo>
                  <a:lnTo>
                    <a:pt x="24" y="2224"/>
                  </a:lnTo>
                  <a:lnTo>
                    <a:pt x="8" y="2216"/>
                  </a:lnTo>
                  <a:lnTo>
                    <a:pt x="0" y="2207"/>
                  </a:lnTo>
                  <a:lnTo>
                    <a:pt x="0" y="2191"/>
                  </a:lnTo>
                  <a:lnTo>
                    <a:pt x="8" y="2191"/>
                  </a:lnTo>
                  <a:lnTo>
                    <a:pt x="16" y="2182"/>
                  </a:lnTo>
                  <a:lnTo>
                    <a:pt x="24" y="2165"/>
                  </a:lnTo>
                  <a:lnTo>
                    <a:pt x="781" y="1188"/>
                  </a:lnTo>
                  <a:lnTo>
                    <a:pt x="773" y="1188"/>
                  </a:lnTo>
                  <a:lnTo>
                    <a:pt x="0" y="67"/>
                  </a:lnTo>
                  <a:lnTo>
                    <a:pt x="0" y="17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8" name="Freeform 196"/>
            <p:cNvSpPr>
              <a:spLocks/>
            </p:cNvSpPr>
            <p:nvPr/>
          </p:nvSpPr>
          <p:spPr bwMode="auto">
            <a:xfrm>
              <a:off x="10542" y="4391"/>
              <a:ext cx="895" cy="1078"/>
            </a:xfrm>
            <a:custGeom>
              <a:avLst/>
              <a:gdLst/>
              <a:ahLst/>
              <a:cxnLst>
                <a:cxn ang="0">
                  <a:pos x="854" y="0"/>
                </a:cxn>
                <a:cxn ang="0">
                  <a:pos x="895" y="362"/>
                </a:cxn>
                <a:cxn ang="0">
                  <a:pos x="846" y="362"/>
                </a:cxn>
                <a:cxn ang="0">
                  <a:pos x="830" y="244"/>
                </a:cxn>
                <a:cxn ang="0">
                  <a:pos x="798" y="160"/>
                </a:cxn>
                <a:cxn ang="0">
                  <a:pos x="750" y="101"/>
                </a:cxn>
                <a:cxn ang="0">
                  <a:pos x="669" y="67"/>
                </a:cxn>
                <a:cxn ang="0">
                  <a:pos x="556" y="59"/>
                </a:cxn>
                <a:cxn ang="0">
                  <a:pos x="323" y="59"/>
                </a:cxn>
                <a:cxn ang="0">
                  <a:pos x="307" y="67"/>
                </a:cxn>
                <a:cxn ang="0">
                  <a:pos x="299" y="84"/>
                </a:cxn>
                <a:cxn ang="0">
                  <a:pos x="299" y="977"/>
                </a:cxn>
                <a:cxn ang="0">
                  <a:pos x="315" y="1002"/>
                </a:cxn>
                <a:cxn ang="0">
                  <a:pos x="363" y="1011"/>
                </a:cxn>
                <a:cxn ang="0">
                  <a:pos x="444" y="1019"/>
                </a:cxn>
                <a:cxn ang="0">
                  <a:pos x="500" y="1019"/>
                </a:cxn>
                <a:cxn ang="0">
                  <a:pos x="500" y="1078"/>
                </a:cxn>
                <a:cxn ang="0">
                  <a:pos x="379" y="1078"/>
                </a:cxn>
                <a:cxn ang="0">
                  <a:pos x="299" y="1070"/>
                </a:cxn>
                <a:cxn ang="0">
                  <a:pos x="129" y="1070"/>
                </a:cxn>
                <a:cxn ang="0">
                  <a:pos x="65" y="1078"/>
                </a:cxn>
                <a:cxn ang="0">
                  <a:pos x="0" y="1078"/>
                </a:cxn>
                <a:cxn ang="0">
                  <a:pos x="0" y="1019"/>
                </a:cxn>
                <a:cxn ang="0">
                  <a:pos x="113" y="1019"/>
                </a:cxn>
                <a:cxn ang="0">
                  <a:pos x="145" y="1002"/>
                </a:cxn>
                <a:cxn ang="0">
                  <a:pos x="162" y="986"/>
                </a:cxn>
                <a:cxn ang="0">
                  <a:pos x="162" y="101"/>
                </a:cxn>
                <a:cxn ang="0">
                  <a:pos x="145" y="84"/>
                </a:cxn>
                <a:cxn ang="0">
                  <a:pos x="113" y="67"/>
                </a:cxn>
                <a:cxn ang="0">
                  <a:pos x="0" y="67"/>
                </a:cxn>
                <a:cxn ang="0">
                  <a:pos x="0" y="8"/>
                </a:cxn>
                <a:cxn ang="0">
                  <a:pos x="854" y="8"/>
                </a:cxn>
                <a:cxn ang="0">
                  <a:pos x="854" y="0"/>
                </a:cxn>
              </a:cxnLst>
              <a:rect l="0" t="0" r="r" b="b"/>
              <a:pathLst>
                <a:path w="895" h="1078">
                  <a:moveTo>
                    <a:pt x="854" y="0"/>
                  </a:moveTo>
                  <a:lnTo>
                    <a:pt x="895" y="362"/>
                  </a:lnTo>
                  <a:lnTo>
                    <a:pt x="846" y="362"/>
                  </a:lnTo>
                  <a:lnTo>
                    <a:pt x="830" y="244"/>
                  </a:lnTo>
                  <a:lnTo>
                    <a:pt x="798" y="160"/>
                  </a:lnTo>
                  <a:lnTo>
                    <a:pt x="750" y="101"/>
                  </a:lnTo>
                  <a:lnTo>
                    <a:pt x="669" y="67"/>
                  </a:lnTo>
                  <a:lnTo>
                    <a:pt x="556" y="59"/>
                  </a:lnTo>
                  <a:lnTo>
                    <a:pt x="323" y="59"/>
                  </a:lnTo>
                  <a:lnTo>
                    <a:pt x="307" y="67"/>
                  </a:lnTo>
                  <a:lnTo>
                    <a:pt x="299" y="84"/>
                  </a:lnTo>
                  <a:lnTo>
                    <a:pt x="299" y="977"/>
                  </a:lnTo>
                  <a:lnTo>
                    <a:pt x="315" y="1002"/>
                  </a:lnTo>
                  <a:lnTo>
                    <a:pt x="363" y="1011"/>
                  </a:lnTo>
                  <a:lnTo>
                    <a:pt x="444" y="1019"/>
                  </a:lnTo>
                  <a:lnTo>
                    <a:pt x="500" y="1019"/>
                  </a:lnTo>
                  <a:lnTo>
                    <a:pt x="500" y="1078"/>
                  </a:lnTo>
                  <a:lnTo>
                    <a:pt x="379" y="1078"/>
                  </a:lnTo>
                  <a:lnTo>
                    <a:pt x="299" y="1070"/>
                  </a:lnTo>
                  <a:lnTo>
                    <a:pt x="129" y="1070"/>
                  </a:lnTo>
                  <a:lnTo>
                    <a:pt x="65" y="1078"/>
                  </a:lnTo>
                  <a:lnTo>
                    <a:pt x="0" y="1078"/>
                  </a:lnTo>
                  <a:lnTo>
                    <a:pt x="0" y="1019"/>
                  </a:lnTo>
                  <a:lnTo>
                    <a:pt x="113" y="1019"/>
                  </a:lnTo>
                  <a:lnTo>
                    <a:pt x="145" y="1002"/>
                  </a:lnTo>
                  <a:lnTo>
                    <a:pt x="162" y="986"/>
                  </a:lnTo>
                  <a:lnTo>
                    <a:pt x="162" y="101"/>
                  </a:lnTo>
                  <a:lnTo>
                    <a:pt x="145" y="84"/>
                  </a:lnTo>
                  <a:lnTo>
                    <a:pt x="113" y="67"/>
                  </a:lnTo>
                  <a:lnTo>
                    <a:pt x="0" y="67"/>
                  </a:lnTo>
                  <a:lnTo>
                    <a:pt x="0" y="8"/>
                  </a:lnTo>
                  <a:lnTo>
                    <a:pt x="854" y="8"/>
                  </a:lnTo>
                  <a:lnTo>
                    <a:pt x="8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09" name="Freeform 197"/>
            <p:cNvSpPr>
              <a:spLocks noEditPoints="1"/>
            </p:cNvSpPr>
            <p:nvPr/>
          </p:nvSpPr>
          <p:spPr bwMode="auto">
            <a:xfrm>
              <a:off x="11614" y="5132"/>
              <a:ext cx="371" cy="750"/>
            </a:xfrm>
            <a:custGeom>
              <a:avLst/>
              <a:gdLst/>
              <a:ahLst/>
              <a:cxnLst>
                <a:cxn ang="0">
                  <a:pos x="210" y="261"/>
                </a:cxn>
                <a:cxn ang="0">
                  <a:pos x="258" y="295"/>
                </a:cxn>
                <a:cxn ang="0">
                  <a:pos x="282" y="346"/>
                </a:cxn>
                <a:cxn ang="0">
                  <a:pos x="274" y="379"/>
                </a:cxn>
                <a:cxn ang="0">
                  <a:pos x="266" y="405"/>
                </a:cxn>
                <a:cxn ang="0">
                  <a:pos x="234" y="497"/>
                </a:cxn>
                <a:cxn ang="0">
                  <a:pos x="210" y="556"/>
                </a:cxn>
                <a:cxn ang="0">
                  <a:pos x="185" y="615"/>
                </a:cxn>
                <a:cxn ang="0">
                  <a:pos x="177" y="649"/>
                </a:cxn>
                <a:cxn ang="0">
                  <a:pos x="169" y="691"/>
                </a:cxn>
                <a:cxn ang="0">
                  <a:pos x="185" y="716"/>
                </a:cxn>
                <a:cxn ang="0">
                  <a:pos x="250" y="699"/>
                </a:cxn>
                <a:cxn ang="0">
                  <a:pos x="306" y="624"/>
                </a:cxn>
                <a:cxn ang="0">
                  <a:pos x="330" y="565"/>
                </a:cxn>
                <a:cxn ang="0">
                  <a:pos x="371" y="573"/>
                </a:cxn>
                <a:cxn ang="0">
                  <a:pos x="363" y="607"/>
                </a:cxn>
                <a:cxn ang="0">
                  <a:pos x="306" y="699"/>
                </a:cxn>
                <a:cxn ang="0">
                  <a:pos x="201" y="750"/>
                </a:cxn>
                <a:cxn ang="0">
                  <a:pos x="145" y="742"/>
                </a:cxn>
                <a:cxn ang="0">
                  <a:pos x="105" y="708"/>
                </a:cxn>
                <a:cxn ang="0">
                  <a:pos x="105" y="607"/>
                </a:cxn>
                <a:cxn ang="0">
                  <a:pos x="121" y="582"/>
                </a:cxn>
                <a:cxn ang="0">
                  <a:pos x="129" y="548"/>
                </a:cxn>
                <a:cxn ang="0">
                  <a:pos x="177" y="405"/>
                </a:cxn>
                <a:cxn ang="0">
                  <a:pos x="201" y="312"/>
                </a:cxn>
                <a:cxn ang="0">
                  <a:pos x="177" y="287"/>
                </a:cxn>
                <a:cxn ang="0">
                  <a:pos x="137" y="295"/>
                </a:cxn>
                <a:cxn ang="0">
                  <a:pos x="89" y="337"/>
                </a:cxn>
                <a:cxn ang="0">
                  <a:pos x="48" y="413"/>
                </a:cxn>
                <a:cxn ang="0">
                  <a:pos x="40" y="430"/>
                </a:cxn>
                <a:cxn ang="0">
                  <a:pos x="8" y="438"/>
                </a:cxn>
                <a:cxn ang="0">
                  <a:pos x="0" y="421"/>
                </a:cxn>
                <a:cxn ang="0">
                  <a:pos x="24" y="354"/>
                </a:cxn>
                <a:cxn ang="0">
                  <a:pos x="105" y="270"/>
                </a:cxn>
                <a:cxn ang="0">
                  <a:pos x="258" y="0"/>
                </a:cxn>
                <a:cxn ang="0">
                  <a:pos x="298" y="9"/>
                </a:cxn>
                <a:cxn ang="0">
                  <a:pos x="322" y="51"/>
                </a:cxn>
                <a:cxn ang="0">
                  <a:pos x="298" y="93"/>
                </a:cxn>
                <a:cxn ang="0">
                  <a:pos x="258" y="110"/>
                </a:cxn>
                <a:cxn ang="0">
                  <a:pos x="234" y="101"/>
                </a:cxn>
                <a:cxn ang="0">
                  <a:pos x="210" y="84"/>
                </a:cxn>
                <a:cxn ang="0">
                  <a:pos x="218" y="51"/>
                </a:cxn>
                <a:cxn ang="0">
                  <a:pos x="242" y="17"/>
                </a:cxn>
              </a:cxnLst>
              <a:rect l="0" t="0" r="r" b="b"/>
              <a:pathLst>
                <a:path w="371" h="750">
                  <a:moveTo>
                    <a:pt x="169" y="253"/>
                  </a:moveTo>
                  <a:lnTo>
                    <a:pt x="210" y="261"/>
                  </a:lnTo>
                  <a:lnTo>
                    <a:pt x="234" y="270"/>
                  </a:lnTo>
                  <a:lnTo>
                    <a:pt x="258" y="295"/>
                  </a:lnTo>
                  <a:lnTo>
                    <a:pt x="274" y="320"/>
                  </a:lnTo>
                  <a:lnTo>
                    <a:pt x="282" y="346"/>
                  </a:lnTo>
                  <a:lnTo>
                    <a:pt x="282" y="362"/>
                  </a:lnTo>
                  <a:lnTo>
                    <a:pt x="274" y="379"/>
                  </a:lnTo>
                  <a:lnTo>
                    <a:pt x="274" y="388"/>
                  </a:lnTo>
                  <a:lnTo>
                    <a:pt x="266" y="405"/>
                  </a:lnTo>
                  <a:lnTo>
                    <a:pt x="250" y="447"/>
                  </a:lnTo>
                  <a:lnTo>
                    <a:pt x="234" y="497"/>
                  </a:lnTo>
                  <a:lnTo>
                    <a:pt x="218" y="531"/>
                  </a:lnTo>
                  <a:lnTo>
                    <a:pt x="210" y="556"/>
                  </a:lnTo>
                  <a:lnTo>
                    <a:pt x="193" y="582"/>
                  </a:lnTo>
                  <a:lnTo>
                    <a:pt x="185" y="615"/>
                  </a:lnTo>
                  <a:lnTo>
                    <a:pt x="177" y="632"/>
                  </a:lnTo>
                  <a:lnTo>
                    <a:pt x="177" y="649"/>
                  </a:lnTo>
                  <a:lnTo>
                    <a:pt x="169" y="657"/>
                  </a:lnTo>
                  <a:lnTo>
                    <a:pt x="169" y="691"/>
                  </a:lnTo>
                  <a:lnTo>
                    <a:pt x="177" y="708"/>
                  </a:lnTo>
                  <a:lnTo>
                    <a:pt x="185" y="716"/>
                  </a:lnTo>
                  <a:lnTo>
                    <a:pt x="201" y="716"/>
                  </a:lnTo>
                  <a:lnTo>
                    <a:pt x="250" y="699"/>
                  </a:lnTo>
                  <a:lnTo>
                    <a:pt x="274" y="674"/>
                  </a:lnTo>
                  <a:lnTo>
                    <a:pt x="306" y="624"/>
                  </a:lnTo>
                  <a:lnTo>
                    <a:pt x="330" y="573"/>
                  </a:lnTo>
                  <a:lnTo>
                    <a:pt x="330" y="565"/>
                  </a:lnTo>
                  <a:lnTo>
                    <a:pt x="363" y="565"/>
                  </a:lnTo>
                  <a:lnTo>
                    <a:pt x="371" y="573"/>
                  </a:lnTo>
                  <a:lnTo>
                    <a:pt x="371" y="582"/>
                  </a:lnTo>
                  <a:lnTo>
                    <a:pt x="363" y="607"/>
                  </a:lnTo>
                  <a:lnTo>
                    <a:pt x="346" y="649"/>
                  </a:lnTo>
                  <a:lnTo>
                    <a:pt x="306" y="699"/>
                  </a:lnTo>
                  <a:lnTo>
                    <a:pt x="266" y="733"/>
                  </a:lnTo>
                  <a:lnTo>
                    <a:pt x="201" y="750"/>
                  </a:lnTo>
                  <a:lnTo>
                    <a:pt x="177" y="750"/>
                  </a:lnTo>
                  <a:lnTo>
                    <a:pt x="145" y="742"/>
                  </a:lnTo>
                  <a:lnTo>
                    <a:pt x="121" y="725"/>
                  </a:lnTo>
                  <a:lnTo>
                    <a:pt x="105" y="708"/>
                  </a:lnTo>
                  <a:lnTo>
                    <a:pt x="89" y="657"/>
                  </a:lnTo>
                  <a:lnTo>
                    <a:pt x="105" y="607"/>
                  </a:lnTo>
                  <a:lnTo>
                    <a:pt x="113" y="590"/>
                  </a:lnTo>
                  <a:lnTo>
                    <a:pt x="121" y="582"/>
                  </a:lnTo>
                  <a:lnTo>
                    <a:pt x="121" y="556"/>
                  </a:lnTo>
                  <a:lnTo>
                    <a:pt x="129" y="548"/>
                  </a:lnTo>
                  <a:lnTo>
                    <a:pt x="145" y="506"/>
                  </a:lnTo>
                  <a:lnTo>
                    <a:pt x="177" y="405"/>
                  </a:lnTo>
                  <a:lnTo>
                    <a:pt x="201" y="354"/>
                  </a:lnTo>
                  <a:lnTo>
                    <a:pt x="201" y="312"/>
                  </a:lnTo>
                  <a:lnTo>
                    <a:pt x="193" y="295"/>
                  </a:lnTo>
                  <a:lnTo>
                    <a:pt x="177" y="287"/>
                  </a:lnTo>
                  <a:lnTo>
                    <a:pt x="169" y="287"/>
                  </a:lnTo>
                  <a:lnTo>
                    <a:pt x="137" y="295"/>
                  </a:lnTo>
                  <a:lnTo>
                    <a:pt x="113" y="312"/>
                  </a:lnTo>
                  <a:lnTo>
                    <a:pt x="89" y="337"/>
                  </a:lnTo>
                  <a:lnTo>
                    <a:pt x="64" y="371"/>
                  </a:lnTo>
                  <a:lnTo>
                    <a:pt x="48" y="413"/>
                  </a:lnTo>
                  <a:lnTo>
                    <a:pt x="40" y="421"/>
                  </a:lnTo>
                  <a:lnTo>
                    <a:pt x="40" y="430"/>
                  </a:lnTo>
                  <a:lnTo>
                    <a:pt x="32" y="438"/>
                  </a:lnTo>
                  <a:lnTo>
                    <a:pt x="8" y="438"/>
                  </a:lnTo>
                  <a:lnTo>
                    <a:pt x="0" y="430"/>
                  </a:lnTo>
                  <a:lnTo>
                    <a:pt x="0" y="421"/>
                  </a:lnTo>
                  <a:lnTo>
                    <a:pt x="8" y="396"/>
                  </a:lnTo>
                  <a:lnTo>
                    <a:pt x="24" y="354"/>
                  </a:lnTo>
                  <a:lnTo>
                    <a:pt x="64" y="303"/>
                  </a:lnTo>
                  <a:lnTo>
                    <a:pt x="105" y="270"/>
                  </a:lnTo>
                  <a:lnTo>
                    <a:pt x="169" y="253"/>
                  </a:lnTo>
                  <a:close/>
                  <a:moveTo>
                    <a:pt x="258" y="0"/>
                  </a:moveTo>
                  <a:lnTo>
                    <a:pt x="274" y="0"/>
                  </a:lnTo>
                  <a:lnTo>
                    <a:pt x="298" y="9"/>
                  </a:lnTo>
                  <a:lnTo>
                    <a:pt x="322" y="34"/>
                  </a:lnTo>
                  <a:lnTo>
                    <a:pt x="322" y="51"/>
                  </a:lnTo>
                  <a:lnTo>
                    <a:pt x="314" y="68"/>
                  </a:lnTo>
                  <a:lnTo>
                    <a:pt x="298" y="93"/>
                  </a:lnTo>
                  <a:lnTo>
                    <a:pt x="282" y="101"/>
                  </a:lnTo>
                  <a:lnTo>
                    <a:pt x="258" y="110"/>
                  </a:lnTo>
                  <a:lnTo>
                    <a:pt x="242" y="110"/>
                  </a:lnTo>
                  <a:lnTo>
                    <a:pt x="234" y="101"/>
                  </a:lnTo>
                  <a:lnTo>
                    <a:pt x="218" y="93"/>
                  </a:lnTo>
                  <a:lnTo>
                    <a:pt x="210" y="84"/>
                  </a:lnTo>
                  <a:lnTo>
                    <a:pt x="210" y="68"/>
                  </a:lnTo>
                  <a:lnTo>
                    <a:pt x="218" y="51"/>
                  </a:lnTo>
                  <a:lnTo>
                    <a:pt x="226" y="25"/>
                  </a:lnTo>
                  <a:lnTo>
                    <a:pt x="242" y="17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0" name="Freeform 198"/>
            <p:cNvSpPr>
              <a:spLocks noEditPoints="1"/>
            </p:cNvSpPr>
            <p:nvPr/>
          </p:nvSpPr>
          <p:spPr bwMode="auto">
            <a:xfrm>
              <a:off x="12114" y="5132"/>
              <a:ext cx="507" cy="961"/>
            </a:xfrm>
            <a:custGeom>
              <a:avLst/>
              <a:gdLst/>
              <a:ahLst/>
              <a:cxnLst>
                <a:cxn ang="0">
                  <a:pos x="402" y="270"/>
                </a:cxn>
                <a:cxn ang="0">
                  <a:pos x="467" y="354"/>
                </a:cxn>
                <a:cxn ang="0">
                  <a:pos x="459" y="379"/>
                </a:cxn>
                <a:cxn ang="0">
                  <a:pos x="362" y="784"/>
                </a:cxn>
                <a:cxn ang="0">
                  <a:pos x="282" y="902"/>
                </a:cxn>
                <a:cxn ang="0">
                  <a:pos x="169" y="952"/>
                </a:cxn>
                <a:cxn ang="0">
                  <a:pos x="80" y="961"/>
                </a:cxn>
                <a:cxn ang="0">
                  <a:pos x="24" y="927"/>
                </a:cxn>
                <a:cxn ang="0">
                  <a:pos x="0" y="885"/>
                </a:cxn>
                <a:cxn ang="0">
                  <a:pos x="8" y="843"/>
                </a:cxn>
                <a:cxn ang="0">
                  <a:pos x="40" y="817"/>
                </a:cxn>
                <a:cxn ang="0">
                  <a:pos x="88" y="826"/>
                </a:cxn>
                <a:cxn ang="0">
                  <a:pos x="112" y="843"/>
                </a:cxn>
                <a:cxn ang="0">
                  <a:pos x="104" y="893"/>
                </a:cxn>
                <a:cxn ang="0">
                  <a:pos x="88" y="927"/>
                </a:cxn>
                <a:cxn ang="0">
                  <a:pos x="185" y="910"/>
                </a:cxn>
                <a:cxn ang="0">
                  <a:pos x="274" y="784"/>
                </a:cxn>
                <a:cxn ang="0">
                  <a:pos x="386" y="371"/>
                </a:cxn>
                <a:cxn ang="0">
                  <a:pos x="378" y="312"/>
                </a:cxn>
                <a:cxn ang="0">
                  <a:pos x="362" y="287"/>
                </a:cxn>
                <a:cxn ang="0">
                  <a:pos x="314" y="295"/>
                </a:cxn>
                <a:cxn ang="0">
                  <a:pos x="225" y="354"/>
                </a:cxn>
                <a:cxn ang="0">
                  <a:pos x="185" y="430"/>
                </a:cxn>
                <a:cxn ang="0">
                  <a:pos x="145" y="438"/>
                </a:cxn>
                <a:cxn ang="0">
                  <a:pos x="137" y="421"/>
                </a:cxn>
                <a:cxn ang="0">
                  <a:pos x="169" y="354"/>
                </a:cxn>
                <a:cxn ang="0">
                  <a:pos x="265" y="270"/>
                </a:cxn>
                <a:cxn ang="0">
                  <a:pos x="459" y="0"/>
                </a:cxn>
                <a:cxn ang="0">
                  <a:pos x="507" y="34"/>
                </a:cxn>
                <a:cxn ang="0">
                  <a:pos x="499" y="51"/>
                </a:cxn>
                <a:cxn ang="0">
                  <a:pos x="491" y="84"/>
                </a:cxn>
                <a:cxn ang="0">
                  <a:pos x="459" y="110"/>
                </a:cxn>
                <a:cxn ang="0">
                  <a:pos x="394" y="84"/>
                </a:cxn>
                <a:cxn ang="0">
                  <a:pos x="402" y="42"/>
                </a:cxn>
                <a:cxn ang="0">
                  <a:pos x="435" y="9"/>
                </a:cxn>
              </a:cxnLst>
              <a:rect l="0" t="0" r="r" b="b"/>
              <a:pathLst>
                <a:path w="507" h="961">
                  <a:moveTo>
                    <a:pt x="338" y="253"/>
                  </a:moveTo>
                  <a:lnTo>
                    <a:pt x="402" y="270"/>
                  </a:lnTo>
                  <a:lnTo>
                    <a:pt x="451" y="303"/>
                  </a:lnTo>
                  <a:lnTo>
                    <a:pt x="467" y="354"/>
                  </a:lnTo>
                  <a:lnTo>
                    <a:pt x="467" y="371"/>
                  </a:lnTo>
                  <a:lnTo>
                    <a:pt x="459" y="379"/>
                  </a:lnTo>
                  <a:lnTo>
                    <a:pt x="459" y="388"/>
                  </a:lnTo>
                  <a:lnTo>
                    <a:pt x="362" y="784"/>
                  </a:lnTo>
                  <a:lnTo>
                    <a:pt x="330" y="851"/>
                  </a:lnTo>
                  <a:lnTo>
                    <a:pt x="282" y="902"/>
                  </a:lnTo>
                  <a:lnTo>
                    <a:pt x="225" y="935"/>
                  </a:lnTo>
                  <a:lnTo>
                    <a:pt x="169" y="952"/>
                  </a:lnTo>
                  <a:lnTo>
                    <a:pt x="120" y="961"/>
                  </a:lnTo>
                  <a:lnTo>
                    <a:pt x="80" y="961"/>
                  </a:lnTo>
                  <a:lnTo>
                    <a:pt x="48" y="944"/>
                  </a:lnTo>
                  <a:lnTo>
                    <a:pt x="24" y="927"/>
                  </a:lnTo>
                  <a:lnTo>
                    <a:pt x="8" y="910"/>
                  </a:lnTo>
                  <a:lnTo>
                    <a:pt x="0" y="885"/>
                  </a:lnTo>
                  <a:lnTo>
                    <a:pt x="0" y="868"/>
                  </a:lnTo>
                  <a:lnTo>
                    <a:pt x="8" y="843"/>
                  </a:lnTo>
                  <a:lnTo>
                    <a:pt x="24" y="834"/>
                  </a:lnTo>
                  <a:lnTo>
                    <a:pt x="40" y="817"/>
                  </a:lnTo>
                  <a:lnTo>
                    <a:pt x="64" y="817"/>
                  </a:lnTo>
                  <a:lnTo>
                    <a:pt x="88" y="826"/>
                  </a:lnTo>
                  <a:lnTo>
                    <a:pt x="96" y="834"/>
                  </a:lnTo>
                  <a:lnTo>
                    <a:pt x="112" y="843"/>
                  </a:lnTo>
                  <a:lnTo>
                    <a:pt x="112" y="876"/>
                  </a:lnTo>
                  <a:lnTo>
                    <a:pt x="104" y="893"/>
                  </a:lnTo>
                  <a:lnTo>
                    <a:pt x="80" y="919"/>
                  </a:lnTo>
                  <a:lnTo>
                    <a:pt x="88" y="927"/>
                  </a:lnTo>
                  <a:lnTo>
                    <a:pt x="120" y="927"/>
                  </a:lnTo>
                  <a:lnTo>
                    <a:pt x="185" y="910"/>
                  </a:lnTo>
                  <a:lnTo>
                    <a:pt x="241" y="860"/>
                  </a:lnTo>
                  <a:lnTo>
                    <a:pt x="274" y="784"/>
                  </a:lnTo>
                  <a:lnTo>
                    <a:pt x="290" y="784"/>
                  </a:lnTo>
                  <a:lnTo>
                    <a:pt x="386" y="371"/>
                  </a:lnTo>
                  <a:lnTo>
                    <a:pt x="386" y="320"/>
                  </a:lnTo>
                  <a:lnTo>
                    <a:pt x="378" y="312"/>
                  </a:lnTo>
                  <a:lnTo>
                    <a:pt x="378" y="295"/>
                  </a:lnTo>
                  <a:lnTo>
                    <a:pt x="362" y="287"/>
                  </a:lnTo>
                  <a:lnTo>
                    <a:pt x="346" y="287"/>
                  </a:lnTo>
                  <a:lnTo>
                    <a:pt x="314" y="295"/>
                  </a:lnTo>
                  <a:lnTo>
                    <a:pt x="265" y="312"/>
                  </a:lnTo>
                  <a:lnTo>
                    <a:pt x="225" y="354"/>
                  </a:lnTo>
                  <a:lnTo>
                    <a:pt x="185" y="421"/>
                  </a:lnTo>
                  <a:lnTo>
                    <a:pt x="185" y="430"/>
                  </a:lnTo>
                  <a:lnTo>
                    <a:pt x="177" y="438"/>
                  </a:lnTo>
                  <a:lnTo>
                    <a:pt x="145" y="438"/>
                  </a:lnTo>
                  <a:lnTo>
                    <a:pt x="137" y="430"/>
                  </a:lnTo>
                  <a:lnTo>
                    <a:pt x="137" y="421"/>
                  </a:lnTo>
                  <a:lnTo>
                    <a:pt x="145" y="396"/>
                  </a:lnTo>
                  <a:lnTo>
                    <a:pt x="169" y="354"/>
                  </a:lnTo>
                  <a:lnTo>
                    <a:pt x="209" y="303"/>
                  </a:lnTo>
                  <a:lnTo>
                    <a:pt x="265" y="270"/>
                  </a:lnTo>
                  <a:lnTo>
                    <a:pt x="338" y="253"/>
                  </a:lnTo>
                  <a:close/>
                  <a:moveTo>
                    <a:pt x="459" y="0"/>
                  </a:moveTo>
                  <a:lnTo>
                    <a:pt x="483" y="9"/>
                  </a:lnTo>
                  <a:lnTo>
                    <a:pt x="507" y="34"/>
                  </a:lnTo>
                  <a:lnTo>
                    <a:pt x="507" y="51"/>
                  </a:lnTo>
                  <a:lnTo>
                    <a:pt x="499" y="51"/>
                  </a:lnTo>
                  <a:lnTo>
                    <a:pt x="499" y="68"/>
                  </a:lnTo>
                  <a:lnTo>
                    <a:pt x="491" y="84"/>
                  </a:lnTo>
                  <a:lnTo>
                    <a:pt x="475" y="93"/>
                  </a:lnTo>
                  <a:lnTo>
                    <a:pt x="459" y="110"/>
                  </a:lnTo>
                  <a:lnTo>
                    <a:pt x="419" y="110"/>
                  </a:lnTo>
                  <a:lnTo>
                    <a:pt x="394" y="84"/>
                  </a:lnTo>
                  <a:lnTo>
                    <a:pt x="394" y="68"/>
                  </a:lnTo>
                  <a:lnTo>
                    <a:pt x="402" y="42"/>
                  </a:lnTo>
                  <a:lnTo>
                    <a:pt x="410" y="25"/>
                  </a:lnTo>
                  <a:lnTo>
                    <a:pt x="435" y="9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1" name="Freeform 199"/>
            <p:cNvSpPr>
              <a:spLocks/>
            </p:cNvSpPr>
            <p:nvPr/>
          </p:nvSpPr>
          <p:spPr bwMode="auto">
            <a:xfrm>
              <a:off x="12855" y="4930"/>
              <a:ext cx="282" cy="57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233" y="0"/>
                </a:cxn>
                <a:cxn ang="0">
                  <a:pos x="258" y="8"/>
                </a:cxn>
                <a:cxn ang="0">
                  <a:pos x="266" y="25"/>
                </a:cxn>
                <a:cxn ang="0">
                  <a:pos x="282" y="42"/>
                </a:cxn>
                <a:cxn ang="0">
                  <a:pos x="282" y="76"/>
                </a:cxn>
                <a:cxn ang="0">
                  <a:pos x="274" y="84"/>
                </a:cxn>
                <a:cxn ang="0">
                  <a:pos x="274" y="101"/>
                </a:cxn>
                <a:cxn ang="0">
                  <a:pos x="282" y="101"/>
                </a:cxn>
                <a:cxn ang="0">
                  <a:pos x="64" y="556"/>
                </a:cxn>
                <a:cxn ang="0">
                  <a:pos x="56" y="564"/>
                </a:cxn>
                <a:cxn ang="0">
                  <a:pos x="56" y="573"/>
                </a:cxn>
                <a:cxn ang="0">
                  <a:pos x="24" y="573"/>
                </a:cxn>
                <a:cxn ang="0">
                  <a:pos x="0" y="548"/>
                </a:cxn>
                <a:cxn ang="0">
                  <a:pos x="0" y="531"/>
                </a:cxn>
                <a:cxn ang="0">
                  <a:pos x="161" y="51"/>
                </a:cxn>
                <a:cxn ang="0">
                  <a:pos x="161" y="42"/>
                </a:cxn>
                <a:cxn ang="0">
                  <a:pos x="169" y="25"/>
                </a:cxn>
                <a:cxn ang="0">
                  <a:pos x="193" y="0"/>
                </a:cxn>
              </a:cxnLst>
              <a:rect l="0" t="0" r="r" b="b"/>
              <a:pathLst>
                <a:path w="282" h="573">
                  <a:moveTo>
                    <a:pt x="193" y="0"/>
                  </a:moveTo>
                  <a:lnTo>
                    <a:pt x="233" y="0"/>
                  </a:lnTo>
                  <a:lnTo>
                    <a:pt x="258" y="8"/>
                  </a:lnTo>
                  <a:lnTo>
                    <a:pt x="266" y="25"/>
                  </a:lnTo>
                  <a:lnTo>
                    <a:pt x="282" y="42"/>
                  </a:lnTo>
                  <a:lnTo>
                    <a:pt x="282" y="76"/>
                  </a:lnTo>
                  <a:lnTo>
                    <a:pt x="274" y="84"/>
                  </a:lnTo>
                  <a:lnTo>
                    <a:pt x="274" y="101"/>
                  </a:lnTo>
                  <a:lnTo>
                    <a:pt x="282" y="101"/>
                  </a:lnTo>
                  <a:lnTo>
                    <a:pt x="64" y="556"/>
                  </a:lnTo>
                  <a:lnTo>
                    <a:pt x="56" y="564"/>
                  </a:lnTo>
                  <a:lnTo>
                    <a:pt x="56" y="573"/>
                  </a:lnTo>
                  <a:lnTo>
                    <a:pt x="24" y="573"/>
                  </a:lnTo>
                  <a:lnTo>
                    <a:pt x="0" y="548"/>
                  </a:lnTo>
                  <a:lnTo>
                    <a:pt x="0" y="531"/>
                  </a:lnTo>
                  <a:lnTo>
                    <a:pt x="161" y="51"/>
                  </a:lnTo>
                  <a:lnTo>
                    <a:pt x="161" y="42"/>
                  </a:lnTo>
                  <a:lnTo>
                    <a:pt x="169" y="25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2" name="Rectangle 200"/>
            <p:cNvSpPr>
              <a:spLocks noChangeArrowheads="1"/>
            </p:cNvSpPr>
            <p:nvPr/>
          </p:nvSpPr>
          <p:spPr bwMode="auto">
            <a:xfrm>
              <a:off x="13918" y="2942"/>
              <a:ext cx="1547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3" name="Freeform 201"/>
            <p:cNvSpPr>
              <a:spLocks/>
            </p:cNvSpPr>
            <p:nvPr/>
          </p:nvSpPr>
          <p:spPr bwMode="auto">
            <a:xfrm>
              <a:off x="13991" y="3228"/>
              <a:ext cx="1353" cy="1567"/>
            </a:xfrm>
            <a:custGeom>
              <a:avLst/>
              <a:gdLst/>
              <a:ahLst/>
              <a:cxnLst>
                <a:cxn ang="0">
                  <a:pos x="854" y="17"/>
                </a:cxn>
                <a:cxn ang="0">
                  <a:pos x="1144" y="160"/>
                </a:cxn>
                <a:cxn ang="0">
                  <a:pos x="1305" y="404"/>
                </a:cxn>
                <a:cxn ang="0">
                  <a:pos x="1313" y="683"/>
                </a:cxn>
                <a:cxn ang="0">
                  <a:pos x="1216" y="927"/>
                </a:cxn>
                <a:cxn ang="0">
                  <a:pos x="1063" y="1180"/>
                </a:cxn>
                <a:cxn ang="0">
                  <a:pos x="959" y="1424"/>
                </a:cxn>
                <a:cxn ang="0">
                  <a:pos x="1241" y="1407"/>
                </a:cxn>
                <a:cxn ang="0">
                  <a:pos x="1289" y="1289"/>
                </a:cxn>
                <a:cxn ang="0">
                  <a:pos x="1353" y="1205"/>
                </a:cxn>
                <a:cxn ang="0">
                  <a:pos x="902" y="1567"/>
                </a:cxn>
                <a:cxn ang="0">
                  <a:pos x="886" y="1542"/>
                </a:cxn>
                <a:cxn ang="0">
                  <a:pos x="894" y="1407"/>
                </a:cxn>
                <a:cxn ang="0">
                  <a:pos x="951" y="1163"/>
                </a:cxn>
                <a:cxn ang="0">
                  <a:pos x="1039" y="902"/>
                </a:cxn>
                <a:cxn ang="0">
                  <a:pos x="1104" y="556"/>
                </a:cxn>
                <a:cxn ang="0">
                  <a:pos x="1055" y="303"/>
                </a:cxn>
                <a:cxn ang="0">
                  <a:pos x="926" y="143"/>
                </a:cxn>
                <a:cxn ang="0">
                  <a:pos x="757" y="59"/>
                </a:cxn>
                <a:cxn ang="0">
                  <a:pos x="588" y="59"/>
                </a:cxn>
                <a:cxn ang="0">
                  <a:pos x="419" y="135"/>
                </a:cxn>
                <a:cxn ang="0">
                  <a:pos x="290" y="303"/>
                </a:cxn>
                <a:cxn ang="0">
                  <a:pos x="242" y="556"/>
                </a:cxn>
                <a:cxn ang="0">
                  <a:pos x="298" y="885"/>
                </a:cxn>
                <a:cxn ang="0">
                  <a:pos x="387" y="1146"/>
                </a:cxn>
                <a:cxn ang="0">
                  <a:pos x="459" y="1399"/>
                </a:cxn>
                <a:cxn ang="0">
                  <a:pos x="467" y="1542"/>
                </a:cxn>
                <a:cxn ang="0">
                  <a:pos x="451" y="1567"/>
                </a:cxn>
                <a:cxn ang="0">
                  <a:pos x="0" y="1205"/>
                </a:cxn>
                <a:cxn ang="0">
                  <a:pos x="80" y="1289"/>
                </a:cxn>
                <a:cxn ang="0">
                  <a:pos x="105" y="1399"/>
                </a:cxn>
                <a:cxn ang="0">
                  <a:pos x="161" y="1424"/>
                </a:cxn>
                <a:cxn ang="0">
                  <a:pos x="362" y="1298"/>
                </a:cxn>
                <a:cxn ang="0">
                  <a:pos x="217" y="1045"/>
                </a:cxn>
                <a:cxn ang="0">
                  <a:pos x="88" y="809"/>
                </a:cxn>
                <a:cxn ang="0">
                  <a:pos x="32" y="556"/>
                </a:cxn>
                <a:cxn ang="0">
                  <a:pos x="121" y="278"/>
                </a:cxn>
                <a:cxn ang="0">
                  <a:pos x="354" y="76"/>
                </a:cxn>
                <a:cxn ang="0">
                  <a:pos x="685" y="0"/>
                </a:cxn>
              </a:cxnLst>
              <a:rect l="0" t="0" r="r" b="b"/>
              <a:pathLst>
                <a:path w="1353" h="1567">
                  <a:moveTo>
                    <a:pt x="685" y="0"/>
                  </a:moveTo>
                  <a:lnTo>
                    <a:pt x="854" y="17"/>
                  </a:lnTo>
                  <a:lnTo>
                    <a:pt x="1007" y="76"/>
                  </a:lnTo>
                  <a:lnTo>
                    <a:pt x="1144" y="160"/>
                  </a:lnTo>
                  <a:lnTo>
                    <a:pt x="1241" y="270"/>
                  </a:lnTo>
                  <a:lnTo>
                    <a:pt x="1305" y="404"/>
                  </a:lnTo>
                  <a:lnTo>
                    <a:pt x="1329" y="556"/>
                  </a:lnTo>
                  <a:lnTo>
                    <a:pt x="1313" y="683"/>
                  </a:lnTo>
                  <a:lnTo>
                    <a:pt x="1273" y="809"/>
                  </a:lnTo>
                  <a:lnTo>
                    <a:pt x="1216" y="927"/>
                  </a:lnTo>
                  <a:lnTo>
                    <a:pt x="1144" y="1045"/>
                  </a:lnTo>
                  <a:lnTo>
                    <a:pt x="1063" y="1180"/>
                  </a:lnTo>
                  <a:lnTo>
                    <a:pt x="999" y="1306"/>
                  </a:lnTo>
                  <a:lnTo>
                    <a:pt x="959" y="1424"/>
                  </a:lnTo>
                  <a:lnTo>
                    <a:pt x="1200" y="1424"/>
                  </a:lnTo>
                  <a:lnTo>
                    <a:pt x="1241" y="1407"/>
                  </a:lnTo>
                  <a:lnTo>
                    <a:pt x="1257" y="1390"/>
                  </a:lnTo>
                  <a:lnTo>
                    <a:pt x="1289" y="1289"/>
                  </a:lnTo>
                  <a:lnTo>
                    <a:pt x="1305" y="1205"/>
                  </a:lnTo>
                  <a:lnTo>
                    <a:pt x="1353" y="1205"/>
                  </a:lnTo>
                  <a:lnTo>
                    <a:pt x="1281" y="1567"/>
                  </a:lnTo>
                  <a:lnTo>
                    <a:pt x="902" y="1567"/>
                  </a:lnTo>
                  <a:lnTo>
                    <a:pt x="894" y="1559"/>
                  </a:lnTo>
                  <a:lnTo>
                    <a:pt x="886" y="1542"/>
                  </a:lnTo>
                  <a:lnTo>
                    <a:pt x="886" y="1525"/>
                  </a:lnTo>
                  <a:lnTo>
                    <a:pt x="894" y="1407"/>
                  </a:lnTo>
                  <a:lnTo>
                    <a:pt x="926" y="1272"/>
                  </a:lnTo>
                  <a:lnTo>
                    <a:pt x="951" y="1163"/>
                  </a:lnTo>
                  <a:lnTo>
                    <a:pt x="983" y="1079"/>
                  </a:lnTo>
                  <a:lnTo>
                    <a:pt x="1039" y="902"/>
                  </a:lnTo>
                  <a:lnTo>
                    <a:pt x="1088" y="725"/>
                  </a:lnTo>
                  <a:lnTo>
                    <a:pt x="1104" y="556"/>
                  </a:lnTo>
                  <a:lnTo>
                    <a:pt x="1088" y="421"/>
                  </a:lnTo>
                  <a:lnTo>
                    <a:pt x="1055" y="303"/>
                  </a:lnTo>
                  <a:lnTo>
                    <a:pt x="999" y="211"/>
                  </a:lnTo>
                  <a:lnTo>
                    <a:pt x="926" y="143"/>
                  </a:lnTo>
                  <a:lnTo>
                    <a:pt x="846" y="93"/>
                  </a:lnTo>
                  <a:lnTo>
                    <a:pt x="757" y="59"/>
                  </a:lnTo>
                  <a:lnTo>
                    <a:pt x="669" y="51"/>
                  </a:lnTo>
                  <a:lnTo>
                    <a:pt x="588" y="59"/>
                  </a:lnTo>
                  <a:lnTo>
                    <a:pt x="499" y="93"/>
                  </a:lnTo>
                  <a:lnTo>
                    <a:pt x="419" y="135"/>
                  </a:lnTo>
                  <a:lnTo>
                    <a:pt x="346" y="211"/>
                  </a:lnTo>
                  <a:lnTo>
                    <a:pt x="290" y="303"/>
                  </a:lnTo>
                  <a:lnTo>
                    <a:pt x="258" y="413"/>
                  </a:lnTo>
                  <a:lnTo>
                    <a:pt x="242" y="556"/>
                  </a:lnTo>
                  <a:lnTo>
                    <a:pt x="258" y="725"/>
                  </a:lnTo>
                  <a:lnTo>
                    <a:pt x="298" y="885"/>
                  </a:lnTo>
                  <a:lnTo>
                    <a:pt x="346" y="1028"/>
                  </a:lnTo>
                  <a:lnTo>
                    <a:pt x="387" y="1146"/>
                  </a:lnTo>
                  <a:lnTo>
                    <a:pt x="427" y="1272"/>
                  </a:lnTo>
                  <a:lnTo>
                    <a:pt x="459" y="1399"/>
                  </a:lnTo>
                  <a:lnTo>
                    <a:pt x="467" y="1525"/>
                  </a:lnTo>
                  <a:lnTo>
                    <a:pt x="467" y="1542"/>
                  </a:lnTo>
                  <a:lnTo>
                    <a:pt x="459" y="1559"/>
                  </a:lnTo>
                  <a:lnTo>
                    <a:pt x="451" y="1567"/>
                  </a:lnTo>
                  <a:lnTo>
                    <a:pt x="72" y="1567"/>
                  </a:lnTo>
                  <a:lnTo>
                    <a:pt x="0" y="1205"/>
                  </a:lnTo>
                  <a:lnTo>
                    <a:pt x="56" y="1205"/>
                  </a:lnTo>
                  <a:lnTo>
                    <a:pt x="80" y="1289"/>
                  </a:lnTo>
                  <a:lnTo>
                    <a:pt x="97" y="1373"/>
                  </a:lnTo>
                  <a:lnTo>
                    <a:pt x="105" y="1399"/>
                  </a:lnTo>
                  <a:lnTo>
                    <a:pt x="121" y="1415"/>
                  </a:lnTo>
                  <a:lnTo>
                    <a:pt x="161" y="1424"/>
                  </a:lnTo>
                  <a:lnTo>
                    <a:pt x="403" y="1424"/>
                  </a:lnTo>
                  <a:lnTo>
                    <a:pt x="362" y="1298"/>
                  </a:lnTo>
                  <a:lnTo>
                    <a:pt x="306" y="1180"/>
                  </a:lnTo>
                  <a:lnTo>
                    <a:pt x="217" y="1045"/>
                  </a:lnTo>
                  <a:lnTo>
                    <a:pt x="145" y="927"/>
                  </a:lnTo>
                  <a:lnTo>
                    <a:pt x="88" y="809"/>
                  </a:lnTo>
                  <a:lnTo>
                    <a:pt x="48" y="683"/>
                  </a:lnTo>
                  <a:lnTo>
                    <a:pt x="32" y="556"/>
                  </a:lnTo>
                  <a:lnTo>
                    <a:pt x="56" y="413"/>
                  </a:lnTo>
                  <a:lnTo>
                    <a:pt x="121" y="278"/>
                  </a:lnTo>
                  <a:lnTo>
                    <a:pt x="217" y="160"/>
                  </a:lnTo>
                  <a:lnTo>
                    <a:pt x="354" y="76"/>
                  </a:lnTo>
                  <a:lnTo>
                    <a:pt x="507" y="17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4" name="Rectangle 202"/>
            <p:cNvSpPr>
              <a:spLocks noChangeArrowheads="1"/>
            </p:cNvSpPr>
            <p:nvPr/>
          </p:nvSpPr>
          <p:spPr bwMode="auto">
            <a:xfrm>
              <a:off x="13918" y="4964"/>
              <a:ext cx="1547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5" name="Freeform 203"/>
            <p:cNvSpPr>
              <a:spLocks/>
            </p:cNvSpPr>
            <p:nvPr/>
          </p:nvSpPr>
          <p:spPr bwMode="auto">
            <a:xfrm>
              <a:off x="15651" y="3119"/>
              <a:ext cx="507" cy="2232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1" y="0"/>
                </a:cxn>
                <a:cxn ang="0">
                  <a:pos x="499" y="8"/>
                </a:cxn>
                <a:cxn ang="0">
                  <a:pos x="499" y="33"/>
                </a:cxn>
                <a:cxn ang="0">
                  <a:pos x="491" y="33"/>
                </a:cxn>
                <a:cxn ang="0">
                  <a:pos x="467" y="59"/>
                </a:cxn>
                <a:cxn ang="0">
                  <a:pos x="354" y="210"/>
                </a:cxn>
                <a:cxn ang="0">
                  <a:pos x="265" y="370"/>
                </a:cxn>
                <a:cxn ang="0">
                  <a:pos x="201" y="547"/>
                </a:cxn>
                <a:cxn ang="0">
                  <a:pos x="161" y="724"/>
                </a:cxn>
                <a:cxn ang="0">
                  <a:pos x="137" y="918"/>
                </a:cxn>
                <a:cxn ang="0">
                  <a:pos x="129" y="1112"/>
                </a:cxn>
                <a:cxn ang="0">
                  <a:pos x="137" y="1289"/>
                </a:cxn>
                <a:cxn ang="0">
                  <a:pos x="161" y="1466"/>
                </a:cxn>
                <a:cxn ang="0">
                  <a:pos x="201" y="1651"/>
                </a:cxn>
                <a:cxn ang="0">
                  <a:pos x="257" y="1836"/>
                </a:cxn>
                <a:cxn ang="0">
                  <a:pos x="346" y="2005"/>
                </a:cxn>
                <a:cxn ang="0">
                  <a:pos x="467" y="2156"/>
                </a:cxn>
                <a:cxn ang="0">
                  <a:pos x="507" y="2199"/>
                </a:cxn>
                <a:cxn ang="0">
                  <a:pos x="507" y="2207"/>
                </a:cxn>
                <a:cxn ang="0">
                  <a:pos x="491" y="2207"/>
                </a:cxn>
                <a:cxn ang="0">
                  <a:pos x="491" y="2224"/>
                </a:cxn>
                <a:cxn ang="0">
                  <a:pos x="483" y="2232"/>
                </a:cxn>
                <a:cxn ang="0">
                  <a:pos x="467" y="2232"/>
                </a:cxn>
                <a:cxn ang="0">
                  <a:pos x="443" y="2224"/>
                </a:cxn>
                <a:cxn ang="0">
                  <a:pos x="274" y="2047"/>
                </a:cxn>
                <a:cxn ang="0">
                  <a:pos x="201" y="1937"/>
                </a:cxn>
                <a:cxn ang="0">
                  <a:pos x="137" y="1811"/>
                </a:cxn>
                <a:cxn ang="0">
                  <a:pos x="64" y="1626"/>
                </a:cxn>
                <a:cxn ang="0">
                  <a:pos x="24" y="1440"/>
                </a:cxn>
                <a:cxn ang="0">
                  <a:pos x="8" y="1272"/>
                </a:cxn>
                <a:cxn ang="0">
                  <a:pos x="0" y="1120"/>
                </a:cxn>
                <a:cxn ang="0">
                  <a:pos x="8" y="968"/>
                </a:cxn>
                <a:cxn ang="0">
                  <a:pos x="32" y="800"/>
                </a:cxn>
                <a:cxn ang="0">
                  <a:pos x="72" y="623"/>
                </a:cxn>
                <a:cxn ang="0">
                  <a:pos x="137" y="438"/>
                </a:cxn>
                <a:cxn ang="0">
                  <a:pos x="201" y="303"/>
                </a:cxn>
                <a:cxn ang="0">
                  <a:pos x="274" y="193"/>
                </a:cxn>
                <a:cxn ang="0">
                  <a:pos x="346" y="109"/>
                </a:cxn>
                <a:cxn ang="0">
                  <a:pos x="402" y="50"/>
                </a:cxn>
                <a:cxn ang="0">
                  <a:pos x="451" y="8"/>
                </a:cxn>
                <a:cxn ang="0">
                  <a:pos x="475" y="0"/>
                </a:cxn>
              </a:cxnLst>
              <a:rect l="0" t="0" r="r" b="b"/>
              <a:pathLst>
                <a:path w="507" h="2232">
                  <a:moveTo>
                    <a:pt x="475" y="0"/>
                  </a:moveTo>
                  <a:lnTo>
                    <a:pt x="491" y="0"/>
                  </a:lnTo>
                  <a:lnTo>
                    <a:pt x="499" y="8"/>
                  </a:lnTo>
                  <a:lnTo>
                    <a:pt x="499" y="33"/>
                  </a:lnTo>
                  <a:lnTo>
                    <a:pt x="491" y="33"/>
                  </a:lnTo>
                  <a:lnTo>
                    <a:pt x="467" y="59"/>
                  </a:lnTo>
                  <a:lnTo>
                    <a:pt x="354" y="210"/>
                  </a:lnTo>
                  <a:lnTo>
                    <a:pt x="265" y="370"/>
                  </a:lnTo>
                  <a:lnTo>
                    <a:pt x="201" y="547"/>
                  </a:lnTo>
                  <a:lnTo>
                    <a:pt x="161" y="724"/>
                  </a:lnTo>
                  <a:lnTo>
                    <a:pt x="137" y="918"/>
                  </a:lnTo>
                  <a:lnTo>
                    <a:pt x="129" y="1112"/>
                  </a:lnTo>
                  <a:lnTo>
                    <a:pt x="137" y="1289"/>
                  </a:lnTo>
                  <a:lnTo>
                    <a:pt x="161" y="1466"/>
                  </a:lnTo>
                  <a:lnTo>
                    <a:pt x="201" y="1651"/>
                  </a:lnTo>
                  <a:lnTo>
                    <a:pt x="257" y="1836"/>
                  </a:lnTo>
                  <a:lnTo>
                    <a:pt x="346" y="2005"/>
                  </a:lnTo>
                  <a:lnTo>
                    <a:pt x="467" y="2156"/>
                  </a:lnTo>
                  <a:lnTo>
                    <a:pt x="507" y="2199"/>
                  </a:lnTo>
                  <a:lnTo>
                    <a:pt x="507" y="2207"/>
                  </a:lnTo>
                  <a:lnTo>
                    <a:pt x="491" y="2207"/>
                  </a:lnTo>
                  <a:lnTo>
                    <a:pt x="491" y="2224"/>
                  </a:lnTo>
                  <a:lnTo>
                    <a:pt x="483" y="2232"/>
                  </a:lnTo>
                  <a:lnTo>
                    <a:pt x="467" y="2232"/>
                  </a:lnTo>
                  <a:lnTo>
                    <a:pt x="443" y="2224"/>
                  </a:lnTo>
                  <a:lnTo>
                    <a:pt x="274" y="2047"/>
                  </a:lnTo>
                  <a:lnTo>
                    <a:pt x="201" y="1937"/>
                  </a:lnTo>
                  <a:lnTo>
                    <a:pt x="137" y="1811"/>
                  </a:lnTo>
                  <a:lnTo>
                    <a:pt x="64" y="1626"/>
                  </a:lnTo>
                  <a:lnTo>
                    <a:pt x="24" y="1440"/>
                  </a:lnTo>
                  <a:lnTo>
                    <a:pt x="8" y="1272"/>
                  </a:lnTo>
                  <a:lnTo>
                    <a:pt x="0" y="1120"/>
                  </a:lnTo>
                  <a:lnTo>
                    <a:pt x="8" y="968"/>
                  </a:lnTo>
                  <a:lnTo>
                    <a:pt x="32" y="800"/>
                  </a:lnTo>
                  <a:lnTo>
                    <a:pt x="72" y="623"/>
                  </a:lnTo>
                  <a:lnTo>
                    <a:pt x="137" y="438"/>
                  </a:lnTo>
                  <a:lnTo>
                    <a:pt x="201" y="303"/>
                  </a:lnTo>
                  <a:lnTo>
                    <a:pt x="274" y="193"/>
                  </a:lnTo>
                  <a:lnTo>
                    <a:pt x="346" y="109"/>
                  </a:lnTo>
                  <a:lnTo>
                    <a:pt x="402" y="50"/>
                  </a:lnTo>
                  <a:lnTo>
                    <a:pt x="451" y="8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6" name="Freeform 204"/>
            <p:cNvSpPr>
              <a:spLocks/>
            </p:cNvSpPr>
            <p:nvPr/>
          </p:nvSpPr>
          <p:spPr bwMode="auto">
            <a:xfrm>
              <a:off x="16368" y="3270"/>
              <a:ext cx="1289" cy="1517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531" y="0"/>
                </a:cxn>
                <a:cxn ang="0">
                  <a:pos x="604" y="9"/>
                </a:cxn>
                <a:cxn ang="0">
                  <a:pos x="733" y="9"/>
                </a:cxn>
                <a:cxn ang="0">
                  <a:pos x="822" y="0"/>
                </a:cxn>
                <a:cxn ang="0">
                  <a:pos x="999" y="0"/>
                </a:cxn>
                <a:cxn ang="0">
                  <a:pos x="1015" y="17"/>
                </a:cxn>
                <a:cxn ang="0">
                  <a:pos x="1015" y="42"/>
                </a:cxn>
                <a:cxn ang="0">
                  <a:pos x="1007" y="59"/>
                </a:cxn>
                <a:cxn ang="0">
                  <a:pos x="991" y="68"/>
                </a:cxn>
                <a:cxn ang="0">
                  <a:pos x="838" y="68"/>
                </a:cxn>
                <a:cxn ang="0">
                  <a:pos x="773" y="76"/>
                </a:cxn>
                <a:cxn ang="0">
                  <a:pos x="741" y="93"/>
                </a:cxn>
                <a:cxn ang="0">
                  <a:pos x="725" y="127"/>
                </a:cxn>
                <a:cxn ang="0">
                  <a:pos x="709" y="169"/>
                </a:cxn>
                <a:cxn ang="0">
                  <a:pos x="709" y="152"/>
                </a:cxn>
                <a:cxn ang="0">
                  <a:pos x="419" y="1357"/>
                </a:cxn>
                <a:cxn ang="0">
                  <a:pos x="419" y="1373"/>
                </a:cxn>
                <a:cxn ang="0">
                  <a:pos x="411" y="1390"/>
                </a:cxn>
                <a:cxn ang="0">
                  <a:pos x="411" y="1424"/>
                </a:cxn>
                <a:cxn ang="0">
                  <a:pos x="419" y="1432"/>
                </a:cxn>
                <a:cxn ang="0">
                  <a:pos x="685" y="1432"/>
                </a:cxn>
                <a:cxn ang="0">
                  <a:pos x="830" y="1416"/>
                </a:cxn>
                <a:cxn ang="0">
                  <a:pos x="942" y="1382"/>
                </a:cxn>
                <a:cxn ang="0">
                  <a:pos x="1031" y="1323"/>
                </a:cxn>
                <a:cxn ang="0">
                  <a:pos x="1095" y="1247"/>
                </a:cxn>
                <a:cxn ang="0">
                  <a:pos x="1152" y="1163"/>
                </a:cxn>
                <a:cxn ang="0">
                  <a:pos x="1192" y="1070"/>
                </a:cxn>
                <a:cxn ang="0">
                  <a:pos x="1224" y="978"/>
                </a:cxn>
                <a:cxn ang="0">
                  <a:pos x="1232" y="961"/>
                </a:cxn>
                <a:cxn ang="0">
                  <a:pos x="1257" y="935"/>
                </a:cxn>
                <a:cxn ang="0">
                  <a:pos x="1281" y="935"/>
                </a:cxn>
                <a:cxn ang="0">
                  <a:pos x="1289" y="944"/>
                </a:cxn>
                <a:cxn ang="0">
                  <a:pos x="1289" y="978"/>
                </a:cxn>
                <a:cxn ang="0">
                  <a:pos x="1281" y="994"/>
                </a:cxn>
                <a:cxn ang="0">
                  <a:pos x="1112" y="1475"/>
                </a:cxn>
                <a:cxn ang="0">
                  <a:pos x="1104" y="1500"/>
                </a:cxn>
                <a:cxn ang="0">
                  <a:pos x="1095" y="1508"/>
                </a:cxn>
                <a:cxn ang="0">
                  <a:pos x="1079" y="1517"/>
                </a:cxn>
                <a:cxn ang="0">
                  <a:pos x="16" y="1517"/>
                </a:cxn>
                <a:cxn ang="0">
                  <a:pos x="0" y="1508"/>
                </a:cxn>
                <a:cxn ang="0">
                  <a:pos x="0" y="1475"/>
                </a:cxn>
                <a:cxn ang="0">
                  <a:pos x="8" y="1458"/>
                </a:cxn>
                <a:cxn ang="0">
                  <a:pos x="16" y="1449"/>
                </a:cxn>
                <a:cxn ang="0">
                  <a:pos x="137" y="1449"/>
                </a:cxn>
                <a:cxn ang="0">
                  <a:pos x="193" y="1441"/>
                </a:cxn>
                <a:cxn ang="0">
                  <a:pos x="217" y="1424"/>
                </a:cxn>
                <a:cxn ang="0">
                  <a:pos x="233" y="1390"/>
                </a:cxn>
                <a:cxn ang="0">
                  <a:pos x="249" y="1348"/>
                </a:cxn>
                <a:cxn ang="0">
                  <a:pos x="531" y="152"/>
                </a:cxn>
                <a:cxn ang="0">
                  <a:pos x="540" y="135"/>
                </a:cxn>
                <a:cxn ang="0">
                  <a:pos x="540" y="93"/>
                </a:cxn>
                <a:cxn ang="0">
                  <a:pos x="507" y="76"/>
                </a:cxn>
                <a:cxn ang="0">
                  <a:pos x="483" y="76"/>
                </a:cxn>
                <a:cxn ang="0">
                  <a:pos x="459" y="68"/>
                </a:cxn>
                <a:cxn ang="0">
                  <a:pos x="362" y="68"/>
                </a:cxn>
                <a:cxn ang="0">
                  <a:pos x="346" y="59"/>
                </a:cxn>
                <a:cxn ang="0">
                  <a:pos x="346" y="25"/>
                </a:cxn>
                <a:cxn ang="0">
                  <a:pos x="354" y="9"/>
                </a:cxn>
                <a:cxn ang="0">
                  <a:pos x="362" y="0"/>
                </a:cxn>
              </a:cxnLst>
              <a:rect l="0" t="0" r="r" b="b"/>
              <a:pathLst>
                <a:path w="1289" h="1517">
                  <a:moveTo>
                    <a:pt x="362" y="0"/>
                  </a:moveTo>
                  <a:lnTo>
                    <a:pt x="531" y="0"/>
                  </a:lnTo>
                  <a:lnTo>
                    <a:pt x="604" y="9"/>
                  </a:lnTo>
                  <a:lnTo>
                    <a:pt x="733" y="9"/>
                  </a:lnTo>
                  <a:lnTo>
                    <a:pt x="822" y="0"/>
                  </a:lnTo>
                  <a:lnTo>
                    <a:pt x="999" y="0"/>
                  </a:lnTo>
                  <a:lnTo>
                    <a:pt x="1015" y="17"/>
                  </a:lnTo>
                  <a:lnTo>
                    <a:pt x="1015" y="42"/>
                  </a:lnTo>
                  <a:lnTo>
                    <a:pt x="1007" y="59"/>
                  </a:lnTo>
                  <a:lnTo>
                    <a:pt x="991" y="68"/>
                  </a:lnTo>
                  <a:lnTo>
                    <a:pt x="838" y="68"/>
                  </a:lnTo>
                  <a:lnTo>
                    <a:pt x="773" y="76"/>
                  </a:lnTo>
                  <a:lnTo>
                    <a:pt x="741" y="93"/>
                  </a:lnTo>
                  <a:lnTo>
                    <a:pt x="725" y="127"/>
                  </a:lnTo>
                  <a:lnTo>
                    <a:pt x="709" y="169"/>
                  </a:lnTo>
                  <a:lnTo>
                    <a:pt x="709" y="152"/>
                  </a:lnTo>
                  <a:lnTo>
                    <a:pt x="419" y="1357"/>
                  </a:lnTo>
                  <a:lnTo>
                    <a:pt x="419" y="1373"/>
                  </a:lnTo>
                  <a:lnTo>
                    <a:pt x="411" y="1390"/>
                  </a:lnTo>
                  <a:lnTo>
                    <a:pt x="411" y="1424"/>
                  </a:lnTo>
                  <a:lnTo>
                    <a:pt x="419" y="1432"/>
                  </a:lnTo>
                  <a:lnTo>
                    <a:pt x="685" y="1432"/>
                  </a:lnTo>
                  <a:lnTo>
                    <a:pt x="830" y="1416"/>
                  </a:lnTo>
                  <a:lnTo>
                    <a:pt x="942" y="1382"/>
                  </a:lnTo>
                  <a:lnTo>
                    <a:pt x="1031" y="1323"/>
                  </a:lnTo>
                  <a:lnTo>
                    <a:pt x="1095" y="1247"/>
                  </a:lnTo>
                  <a:lnTo>
                    <a:pt x="1152" y="1163"/>
                  </a:lnTo>
                  <a:lnTo>
                    <a:pt x="1192" y="1070"/>
                  </a:lnTo>
                  <a:lnTo>
                    <a:pt x="1224" y="978"/>
                  </a:lnTo>
                  <a:lnTo>
                    <a:pt x="1232" y="961"/>
                  </a:lnTo>
                  <a:lnTo>
                    <a:pt x="1257" y="935"/>
                  </a:lnTo>
                  <a:lnTo>
                    <a:pt x="1281" y="935"/>
                  </a:lnTo>
                  <a:lnTo>
                    <a:pt x="1289" y="944"/>
                  </a:lnTo>
                  <a:lnTo>
                    <a:pt x="1289" y="978"/>
                  </a:lnTo>
                  <a:lnTo>
                    <a:pt x="1281" y="994"/>
                  </a:lnTo>
                  <a:lnTo>
                    <a:pt x="1112" y="1475"/>
                  </a:lnTo>
                  <a:lnTo>
                    <a:pt x="1104" y="1500"/>
                  </a:lnTo>
                  <a:lnTo>
                    <a:pt x="1095" y="1508"/>
                  </a:lnTo>
                  <a:lnTo>
                    <a:pt x="1079" y="1517"/>
                  </a:lnTo>
                  <a:lnTo>
                    <a:pt x="16" y="1517"/>
                  </a:lnTo>
                  <a:lnTo>
                    <a:pt x="0" y="1508"/>
                  </a:lnTo>
                  <a:lnTo>
                    <a:pt x="0" y="1475"/>
                  </a:lnTo>
                  <a:lnTo>
                    <a:pt x="8" y="1458"/>
                  </a:lnTo>
                  <a:lnTo>
                    <a:pt x="16" y="1449"/>
                  </a:lnTo>
                  <a:lnTo>
                    <a:pt x="137" y="1449"/>
                  </a:lnTo>
                  <a:lnTo>
                    <a:pt x="193" y="1441"/>
                  </a:lnTo>
                  <a:lnTo>
                    <a:pt x="217" y="1424"/>
                  </a:lnTo>
                  <a:lnTo>
                    <a:pt x="233" y="1390"/>
                  </a:lnTo>
                  <a:lnTo>
                    <a:pt x="249" y="1348"/>
                  </a:lnTo>
                  <a:lnTo>
                    <a:pt x="531" y="152"/>
                  </a:lnTo>
                  <a:lnTo>
                    <a:pt x="540" y="135"/>
                  </a:lnTo>
                  <a:lnTo>
                    <a:pt x="540" y="93"/>
                  </a:lnTo>
                  <a:lnTo>
                    <a:pt x="507" y="76"/>
                  </a:lnTo>
                  <a:lnTo>
                    <a:pt x="483" y="76"/>
                  </a:lnTo>
                  <a:lnTo>
                    <a:pt x="459" y="68"/>
                  </a:lnTo>
                  <a:lnTo>
                    <a:pt x="362" y="68"/>
                  </a:lnTo>
                  <a:lnTo>
                    <a:pt x="346" y="59"/>
                  </a:lnTo>
                  <a:lnTo>
                    <a:pt x="346" y="25"/>
                  </a:lnTo>
                  <a:lnTo>
                    <a:pt x="354" y="9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7" name="Freeform 205"/>
            <p:cNvSpPr>
              <a:spLocks/>
            </p:cNvSpPr>
            <p:nvPr/>
          </p:nvSpPr>
          <p:spPr bwMode="auto">
            <a:xfrm>
              <a:off x="17923" y="4559"/>
              <a:ext cx="249" cy="666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9" y="17"/>
                </a:cxn>
                <a:cxn ang="0">
                  <a:pos x="209" y="59"/>
                </a:cxn>
                <a:cxn ang="0">
                  <a:pos x="241" y="135"/>
                </a:cxn>
                <a:cxn ang="0">
                  <a:pos x="249" y="228"/>
                </a:cxn>
                <a:cxn ang="0">
                  <a:pos x="241" y="228"/>
                </a:cxn>
                <a:cxn ang="0">
                  <a:pos x="225" y="354"/>
                </a:cxn>
                <a:cxn ang="0">
                  <a:pos x="193" y="464"/>
                </a:cxn>
                <a:cxn ang="0">
                  <a:pos x="153" y="548"/>
                </a:cxn>
                <a:cxn ang="0">
                  <a:pos x="113" y="615"/>
                </a:cxn>
                <a:cxn ang="0">
                  <a:pos x="72" y="649"/>
                </a:cxn>
                <a:cxn ang="0">
                  <a:pos x="48" y="666"/>
                </a:cxn>
                <a:cxn ang="0">
                  <a:pos x="32" y="666"/>
                </a:cxn>
                <a:cxn ang="0">
                  <a:pos x="24" y="657"/>
                </a:cxn>
                <a:cxn ang="0">
                  <a:pos x="24" y="632"/>
                </a:cxn>
                <a:cxn ang="0">
                  <a:pos x="104" y="548"/>
                </a:cxn>
                <a:cxn ang="0">
                  <a:pos x="145" y="464"/>
                </a:cxn>
                <a:cxn ang="0">
                  <a:pos x="177" y="354"/>
                </a:cxn>
                <a:cxn ang="0">
                  <a:pos x="193" y="236"/>
                </a:cxn>
                <a:cxn ang="0">
                  <a:pos x="193" y="202"/>
                </a:cxn>
                <a:cxn ang="0">
                  <a:pos x="185" y="211"/>
                </a:cxn>
                <a:cxn ang="0">
                  <a:pos x="153" y="228"/>
                </a:cxn>
                <a:cxn ang="0">
                  <a:pos x="113" y="236"/>
                </a:cxn>
                <a:cxn ang="0">
                  <a:pos x="48" y="219"/>
                </a:cxn>
                <a:cxn ang="0">
                  <a:pos x="32" y="202"/>
                </a:cxn>
                <a:cxn ang="0">
                  <a:pos x="16" y="177"/>
                </a:cxn>
                <a:cxn ang="0">
                  <a:pos x="0" y="143"/>
                </a:cxn>
                <a:cxn ang="0">
                  <a:pos x="0" y="93"/>
                </a:cxn>
                <a:cxn ang="0">
                  <a:pos x="16" y="59"/>
                </a:cxn>
                <a:cxn ang="0">
                  <a:pos x="32" y="34"/>
                </a:cxn>
                <a:cxn ang="0">
                  <a:pos x="48" y="17"/>
                </a:cxn>
                <a:cxn ang="0">
                  <a:pos x="113" y="0"/>
                </a:cxn>
              </a:cxnLst>
              <a:rect l="0" t="0" r="r" b="b"/>
              <a:pathLst>
                <a:path w="249" h="666">
                  <a:moveTo>
                    <a:pt x="113" y="0"/>
                  </a:moveTo>
                  <a:lnTo>
                    <a:pt x="169" y="17"/>
                  </a:lnTo>
                  <a:lnTo>
                    <a:pt x="209" y="59"/>
                  </a:lnTo>
                  <a:lnTo>
                    <a:pt x="241" y="135"/>
                  </a:lnTo>
                  <a:lnTo>
                    <a:pt x="249" y="228"/>
                  </a:lnTo>
                  <a:lnTo>
                    <a:pt x="241" y="228"/>
                  </a:lnTo>
                  <a:lnTo>
                    <a:pt x="225" y="354"/>
                  </a:lnTo>
                  <a:lnTo>
                    <a:pt x="193" y="464"/>
                  </a:lnTo>
                  <a:lnTo>
                    <a:pt x="153" y="548"/>
                  </a:lnTo>
                  <a:lnTo>
                    <a:pt x="113" y="615"/>
                  </a:lnTo>
                  <a:lnTo>
                    <a:pt x="72" y="649"/>
                  </a:lnTo>
                  <a:lnTo>
                    <a:pt x="48" y="666"/>
                  </a:lnTo>
                  <a:lnTo>
                    <a:pt x="32" y="666"/>
                  </a:lnTo>
                  <a:lnTo>
                    <a:pt x="24" y="657"/>
                  </a:lnTo>
                  <a:lnTo>
                    <a:pt x="24" y="632"/>
                  </a:lnTo>
                  <a:lnTo>
                    <a:pt x="104" y="548"/>
                  </a:lnTo>
                  <a:lnTo>
                    <a:pt x="145" y="464"/>
                  </a:lnTo>
                  <a:lnTo>
                    <a:pt x="177" y="354"/>
                  </a:lnTo>
                  <a:lnTo>
                    <a:pt x="193" y="236"/>
                  </a:lnTo>
                  <a:lnTo>
                    <a:pt x="193" y="202"/>
                  </a:lnTo>
                  <a:lnTo>
                    <a:pt x="185" y="211"/>
                  </a:lnTo>
                  <a:lnTo>
                    <a:pt x="153" y="228"/>
                  </a:lnTo>
                  <a:lnTo>
                    <a:pt x="113" y="236"/>
                  </a:lnTo>
                  <a:lnTo>
                    <a:pt x="48" y="219"/>
                  </a:lnTo>
                  <a:lnTo>
                    <a:pt x="32" y="202"/>
                  </a:lnTo>
                  <a:lnTo>
                    <a:pt x="16" y="177"/>
                  </a:lnTo>
                  <a:lnTo>
                    <a:pt x="0" y="143"/>
                  </a:lnTo>
                  <a:lnTo>
                    <a:pt x="0" y="93"/>
                  </a:lnTo>
                  <a:lnTo>
                    <a:pt x="16" y="59"/>
                  </a:lnTo>
                  <a:lnTo>
                    <a:pt x="32" y="34"/>
                  </a:lnTo>
                  <a:lnTo>
                    <a:pt x="48" y="1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8" name="Freeform 206"/>
            <p:cNvSpPr>
              <a:spLocks/>
            </p:cNvSpPr>
            <p:nvPr/>
          </p:nvSpPr>
          <p:spPr bwMode="auto">
            <a:xfrm>
              <a:off x="18728" y="3818"/>
              <a:ext cx="1120" cy="1457"/>
            </a:xfrm>
            <a:custGeom>
              <a:avLst/>
              <a:gdLst/>
              <a:ahLst/>
              <a:cxnLst>
                <a:cxn ang="0">
                  <a:pos x="516" y="17"/>
                </a:cxn>
                <a:cxn ang="0">
                  <a:pos x="661" y="152"/>
                </a:cxn>
                <a:cxn ang="0">
                  <a:pos x="750" y="396"/>
                </a:cxn>
                <a:cxn ang="0">
                  <a:pos x="790" y="632"/>
                </a:cxn>
                <a:cxn ang="0">
                  <a:pos x="879" y="472"/>
                </a:cxn>
                <a:cxn ang="0">
                  <a:pos x="1072" y="34"/>
                </a:cxn>
                <a:cxn ang="0">
                  <a:pos x="1080" y="17"/>
                </a:cxn>
                <a:cxn ang="0">
                  <a:pos x="1120" y="34"/>
                </a:cxn>
                <a:cxn ang="0">
                  <a:pos x="1104" y="84"/>
                </a:cxn>
                <a:cxn ang="0">
                  <a:pos x="1080" y="126"/>
                </a:cxn>
                <a:cxn ang="0">
                  <a:pos x="959" y="396"/>
                </a:cxn>
                <a:cxn ang="0">
                  <a:pos x="838" y="708"/>
                </a:cxn>
                <a:cxn ang="0">
                  <a:pos x="782" y="876"/>
                </a:cxn>
                <a:cxn ang="0">
                  <a:pos x="774" y="935"/>
                </a:cxn>
                <a:cxn ang="0">
                  <a:pos x="734" y="1154"/>
                </a:cxn>
                <a:cxn ang="0">
                  <a:pos x="669" y="1398"/>
                </a:cxn>
                <a:cxn ang="0">
                  <a:pos x="629" y="1457"/>
                </a:cxn>
                <a:cxn ang="0">
                  <a:pos x="613" y="1449"/>
                </a:cxn>
                <a:cxn ang="0">
                  <a:pos x="605" y="1415"/>
                </a:cxn>
                <a:cxn ang="0">
                  <a:pos x="629" y="1264"/>
                </a:cxn>
                <a:cxn ang="0">
                  <a:pos x="718" y="935"/>
                </a:cxn>
                <a:cxn ang="0">
                  <a:pos x="734" y="859"/>
                </a:cxn>
                <a:cxn ang="0">
                  <a:pos x="742" y="640"/>
                </a:cxn>
                <a:cxn ang="0">
                  <a:pos x="718" y="463"/>
                </a:cxn>
                <a:cxn ang="0">
                  <a:pos x="645" y="286"/>
                </a:cxn>
                <a:cxn ang="0">
                  <a:pos x="500" y="168"/>
                </a:cxn>
                <a:cxn ang="0">
                  <a:pos x="371" y="152"/>
                </a:cxn>
                <a:cxn ang="0">
                  <a:pos x="274" y="168"/>
                </a:cxn>
                <a:cxn ang="0">
                  <a:pos x="154" y="244"/>
                </a:cxn>
                <a:cxn ang="0">
                  <a:pos x="57" y="413"/>
                </a:cxn>
                <a:cxn ang="0">
                  <a:pos x="17" y="430"/>
                </a:cxn>
                <a:cxn ang="0">
                  <a:pos x="0" y="404"/>
                </a:cxn>
                <a:cxn ang="0">
                  <a:pos x="41" y="295"/>
                </a:cxn>
                <a:cxn ang="0">
                  <a:pos x="145" y="135"/>
                </a:cxn>
                <a:cxn ang="0">
                  <a:pos x="315" y="17"/>
                </a:cxn>
              </a:cxnLst>
              <a:rect l="0" t="0" r="r" b="b"/>
              <a:pathLst>
                <a:path w="1120" h="1457">
                  <a:moveTo>
                    <a:pt x="419" y="0"/>
                  </a:moveTo>
                  <a:lnTo>
                    <a:pt x="516" y="17"/>
                  </a:lnTo>
                  <a:lnTo>
                    <a:pt x="597" y="67"/>
                  </a:lnTo>
                  <a:lnTo>
                    <a:pt x="661" y="152"/>
                  </a:lnTo>
                  <a:lnTo>
                    <a:pt x="701" y="244"/>
                  </a:lnTo>
                  <a:lnTo>
                    <a:pt x="750" y="396"/>
                  </a:lnTo>
                  <a:lnTo>
                    <a:pt x="782" y="531"/>
                  </a:lnTo>
                  <a:lnTo>
                    <a:pt x="790" y="632"/>
                  </a:lnTo>
                  <a:lnTo>
                    <a:pt x="790" y="699"/>
                  </a:lnTo>
                  <a:lnTo>
                    <a:pt x="879" y="472"/>
                  </a:lnTo>
                  <a:lnTo>
                    <a:pt x="967" y="253"/>
                  </a:lnTo>
                  <a:lnTo>
                    <a:pt x="1072" y="34"/>
                  </a:lnTo>
                  <a:lnTo>
                    <a:pt x="1072" y="25"/>
                  </a:lnTo>
                  <a:lnTo>
                    <a:pt x="1080" y="17"/>
                  </a:lnTo>
                  <a:lnTo>
                    <a:pt x="1104" y="17"/>
                  </a:lnTo>
                  <a:lnTo>
                    <a:pt x="1120" y="34"/>
                  </a:lnTo>
                  <a:lnTo>
                    <a:pt x="1120" y="50"/>
                  </a:lnTo>
                  <a:lnTo>
                    <a:pt x="1104" y="84"/>
                  </a:lnTo>
                  <a:lnTo>
                    <a:pt x="1088" y="109"/>
                  </a:lnTo>
                  <a:lnTo>
                    <a:pt x="1080" y="126"/>
                  </a:lnTo>
                  <a:lnTo>
                    <a:pt x="1024" y="253"/>
                  </a:lnTo>
                  <a:lnTo>
                    <a:pt x="959" y="396"/>
                  </a:lnTo>
                  <a:lnTo>
                    <a:pt x="895" y="556"/>
                  </a:lnTo>
                  <a:lnTo>
                    <a:pt x="838" y="708"/>
                  </a:lnTo>
                  <a:lnTo>
                    <a:pt x="790" y="851"/>
                  </a:lnTo>
                  <a:lnTo>
                    <a:pt x="782" y="876"/>
                  </a:lnTo>
                  <a:lnTo>
                    <a:pt x="774" y="910"/>
                  </a:lnTo>
                  <a:lnTo>
                    <a:pt x="774" y="935"/>
                  </a:lnTo>
                  <a:lnTo>
                    <a:pt x="758" y="1028"/>
                  </a:lnTo>
                  <a:lnTo>
                    <a:pt x="734" y="1154"/>
                  </a:lnTo>
                  <a:lnTo>
                    <a:pt x="693" y="1323"/>
                  </a:lnTo>
                  <a:lnTo>
                    <a:pt x="669" y="1398"/>
                  </a:lnTo>
                  <a:lnTo>
                    <a:pt x="653" y="1441"/>
                  </a:lnTo>
                  <a:lnTo>
                    <a:pt x="629" y="1457"/>
                  </a:lnTo>
                  <a:lnTo>
                    <a:pt x="621" y="1457"/>
                  </a:lnTo>
                  <a:lnTo>
                    <a:pt x="613" y="1449"/>
                  </a:lnTo>
                  <a:lnTo>
                    <a:pt x="605" y="1432"/>
                  </a:lnTo>
                  <a:lnTo>
                    <a:pt x="605" y="1415"/>
                  </a:lnTo>
                  <a:lnTo>
                    <a:pt x="613" y="1356"/>
                  </a:lnTo>
                  <a:lnTo>
                    <a:pt x="629" y="1264"/>
                  </a:lnTo>
                  <a:lnTo>
                    <a:pt x="653" y="1154"/>
                  </a:lnTo>
                  <a:lnTo>
                    <a:pt x="718" y="935"/>
                  </a:lnTo>
                  <a:lnTo>
                    <a:pt x="726" y="901"/>
                  </a:lnTo>
                  <a:lnTo>
                    <a:pt x="734" y="859"/>
                  </a:lnTo>
                  <a:lnTo>
                    <a:pt x="742" y="800"/>
                  </a:lnTo>
                  <a:lnTo>
                    <a:pt x="742" y="640"/>
                  </a:lnTo>
                  <a:lnTo>
                    <a:pt x="734" y="556"/>
                  </a:lnTo>
                  <a:lnTo>
                    <a:pt x="718" y="463"/>
                  </a:lnTo>
                  <a:lnTo>
                    <a:pt x="693" y="371"/>
                  </a:lnTo>
                  <a:lnTo>
                    <a:pt x="645" y="286"/>
                  </a:lnTo>
                  <a:lnTo>
                    <a:pt x="589" y="219"/>
                  </a:lnTo>
                  <a:lnTo>
                    <a:pt x="500" y="168"/>
                  </a:lnTo>
                  <a:lnTo>
                    <a:pt x="395" y="152"/>
                  </a:lnTo>
                  <a:lnTo>
                    <a:pt x="371" y="152"/>
                  </a:lnTo>
                  <a:lnTo>
                    <a:pt x="331" y="160"/>
                  </a:lnTo>
                  <a:lnTo>
                    <a:pt x="274" y="168"/>
                  </a:lnTo>
                  <a:lnTo>
                    <a:pt x="218" y="202"/>
                  </a:lnTo>
                  <a:lnTo>
                    <a:pt x="154" y="244"/>
                  </a:lnTo>
                  <a:lnTo>
                    <a:pt x="97" y="320"/>
                  </a:lnTo>
                  <a:lnTo>
                    <a:pt x="57" y="413"/>
                  </a:lnTo>
                  <a:lnTo>
                    <a:pt x="41" y="430"/>
                  </a:lnTo>
                  <a:lnTo>
                    <a:pt x="17" y="430"/>
                  </a:lnTo>
                  <a:lnTo>
                    <a:pt x="0" y="413"/>
                  </a:lnTo>
                  <a:lnTo>
                    <a:pt x="0" y="404"/>
                  </a:lnTo>
                  <a:lnTo>
                    <a:pt x="8" y="362"/>
                  </a:lnTo>
                  <a:lnTo>
                    <a:pt x="41" y="295"/>
                  </a:lnTo>
                  <a:lnTo>
                    <a:pt x="81" y="219"/>
                  </a:lnTo>
                  <a:lnTo>
                    <a:pt x="145" y="135"/>
                  </a:lnTo>
                  <a:lnTo>
                    <a:pt x="218" y="67"/>
                  </a:lnTo>
                  <a:lnTo>
                    <a:pt x="315" y="17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19" name="Freeform 207"/>
            <p:cNvSpPr>
              <a:spLocks noEditPoints="1"/>
            </p:cNvSpPr>
            <p:nvPr/>
          </p:nvSpPr>
          <p:spPr bwMode="auto">
            <a:xfrm>
              <a:off x="19873" y="4071"/>
              <a:ext cx="459" cy="1061"/>
            </a:xfrm>
            <a:custGeom>
              <a:avLst/>
              <a:gdLst/>
              <a:ahLst/>
              <a:cxnLst>
                <a:cxn ang="0">
                  <a:pos x="290" y="362"/>
                </a:cxn>
                <a:cxn ang="0">
                  <a:pos x="354" y="480"/>
                </a:cxn>
                <a:cxn ang="0">
                  <a:pos x="346" y="530"/>
                </a:cxn>
                <a:cxn ang="0">
                  <a:pos x="314" y="631"/>
                </a:cxn>
                <a:cxn ang="0">
                  <a:pos x="225" y="859"/>
                </a:cxn>
                <a:cxn ang="0">
                  <a:pos x="201" y="960"/>
                </a:cxn>
                <a:cxn ang="0">
                  <a:pos x="217" y="1011"/>
                </a:cxn>
                <a:cxn ang="0">
                  <a:pos x="241" y="1019"/>
                </a:cxn>
                <a:cxn ang="0">
                  <a:pos x="362" y="935"/>
                </a:cxn>
                <a:cxn ang="0">
                  <a:pos x="410" y="817"/>
                </a:cxn>
                <a:cxn ang="0">
                  <a:pos x="419" y="800"/>
                </a:cxn>
                <a:cxn ang="0">
                  <a:pos x="459" y="817"/>
                </a:cxn>
                <a:cxn ang="0">
                  <a:pos x="451" y="851"/>
                </a:cxn>
                <a:cxn ang="0">
                  <a:pos x="410" y="952"/>
                </a:cxn>
                <a:cxn ang="0">
                  <a:pos x="314" y="1044"/>
                </a:cxn>
                <a:cxn ang="0">
                  <a:pos x="161" y="1044"/>
                </a:cxn>
                <a:cxn ang="0">
                  <a:pos x="96" y="926"/>
                </a:cxn>
                <a:cxn ang="0">
                  <a:pos x="104" y="884"/>
                </a:cxn>
                <a:cxn ang="0">
                  <a:pos x="104" y="859"/>
                </a:cxn>
                <a:cxn ang="0">
                  <a:pos x="225" y="547"/>
                </a:cxn>
                <a:cxn ang="0">
                  <a:pos x="249" y="471"/>
                </a:cxn>
                <a:cxn ang="0">
                  <a:pos x="241" y="404"/>
                </a:cxn>
                <a:cxn ang="0">
                  <a:pos x="209" y="387"/>
                </a:cxn>
                <a:cxn ang="0">
                  <a:pos x="120" y="429"/>
                </a:cxn>
                <a:cxn ang="0">
                  <a:pos x="48" y="581"/>
                </a:cxn>
                <a:cxn ang="0">
                  <a:pos x="40" y="606"/>
                </a:cxn>
                <a:cxn ang="0">
                  <a:pos x="0" y="598"/>
                </a:cxn>
                <a:cxn ang="0">
                  <a:pos x="24" y="505"/>
                </a:cxn>
                <a:cxn ang="0">
                  <a:pos x="96" y="404"/>
                </a:cxn>
                <a:cxn ang="0">
                  <a:pos x="217" y="345"/>
                </a:cxn>
                <a:cxn ang="0">
                  <a:pos x="378" y="0"/>
                </a:cxn>
                <a:cxn ang="0">
                  <a:pos x="410" y="25"/>
                </a:cxn>
                <a:cxn ang="0">
                  <a:pos x="419" y="59"/>
                </a:cxn>
                <a:cxn ang="0">
                  <a:pos x="402" y="92"/>
                </a:cxn>
                <a:cxn ang="0">
                  <a:pos x="362" y="134"/>
                </a:cxn>
                <a:cxn ang="0">
                  <a:pos x="306" y="134"/>
                </a:cxn>
                <a:cxn ang="0">
                  <a:pos x="282" y="101"/>
                </a:cxn>
                <a:cxn ang="0">
                  <a:pos x="282" y="50"/>
                </a:cxn>
                <a:cxn ang="0">
                  <a:pos x="322" y="8"/>
                </a:cxn>
              </a:cxnLst>
              <a:rect l="0" t="0" r="r" b="b"/>
              <a:pathLst>
                <a:path w="459" h="1061">
                  <a:moveTo>
                    <a:pt x="217" y="345"/>
                  </a:moveTo>
                  <a:lnTo>
                    <a:pt x="290" y="362"/>
                  </a:lnTo>
                  <a:lnTo>
                    <a:pt x="338" y="412"/>
                  </a:lnTo>
                  <a:lnTo>
                    <a:pt x="354" y="480"/>
                  </a:lnTo>
                  <a:lnTo>
                    <a:pt x="354" y="505"/>
                  </a:lnTo>
                  <a:lnTo>
                    <a:pt x="346" y="530"/>
                  </a:lnTo>
                  <a:lnTo>
                    <a:pt x="330" y="564"/>
                  </a:lnTo>
                  <a:lnTo>
                    <a:pt x="314" y="631"/>
                  </a:lnTo>
                  <a:lnTo>
                    <a:pt x="290" y="690"/>
                  </a:lnTo>
                  <a:lnTo>
                    <a:pt x="225" y="859"/>
                  </a:lnTo>
                  <a:lnTo>
                    <a:pt x="209" y="910"/>
                  </a:lnTo>
                  <a:lnTo>
                    <a:pt x="201" y="960"/>
                  </a:lnTo>
                  <a:lnTo>
                    <a:pt x="201" y="977"/>
                  </a:lnTo>
                  <a:lnTo>
                    <a:pt x="217" y="1011"/>
                  </a:lnTo>
                  <a:lnTo>
                    <a:pt x="225" y="1019"/>
                  </a:lnTo>
                  <a:lnTo>
                    <a:pt x="241" y="1019"/>
                  </a:lnTo>
                  <a:lnTo>
                    <a:pt x="306" y="994"/>
                  </a:lnTo>
                  <a:lnTo>
                    <a:pt x="362" y="935"/>
                  </a:lnTo>
                  <a:lnTo>
                    <a:pt x="402" y="825"/>
                  </a:lnTo>
                  <a:lnTo>
                    <a:pt x="410" y="817"/>
                  </a:lnTo>
                  <a:lnTo>
                    <a:pt x="410" y="808"/>
                  </a:lnTo>
                  <a:lnTo>
                    <a:pt x="419" y="800"/>
                  </a:lnTo>
                  <a:lnTo>
                    <a:pt x="443" y="800"/>
                  </a:lnTo>
                  <a:lnTo>
                    <a:pt x="459" y="817"/>
                  </a:lnTo>
                  <a:lnTo>
                    <a:pt x="459" y="825"/>
                  </a:lnTo>
                  <a:lnTo>
                    <a:pt x="451" y="851"/>
                  </a:lnTo>
                  <a:lnTo>
                    <a:pt x="435" y="893"/>
                  </a:lnTo>
                  <a:lnTo>
                    <a:pt x="410" y="952"/>
                  </a:lnTo>
                  <a:lnTo>
                    <a:pt x="362" y="1002"/>
                  </a:lnTo>
                  <a:lnTo>
                    <a:pt x="314" y="1044"/>
                  </a:lnTo>
                  <a:lnTo>
                    <a:pt x="241" y="1061"/>
                  </a:lnTo>
                  <a:lnTo>
                    <a:pt x="161" y="1044"/>
                  </a:lnTo>
                  <a:lnTo>
                    <a:pt x="112" y="994"/>
                  </a:lnTo>
                  <a:lnTo>
                    <a:pt x="96" y="926"/>
                  </a:lnTo>
                  <a:lnTo>
                    <a:pt x="96" y="901"/>
                  </a:lnTo>
                  <a:lnTo>
                    <a:pt x="104" y="884"/>
                  </a:lnTo>
                  <a:lnTo>
                    <a:pt x="112" y="859"/>
                  </a:lnTo>
                  <a:lnTo>
                    <a:pt x="104" y="859"/>
                  </a:lnTo>
                  <a:lnTo>
                    <a:pt x="201" y="606"/>
                  </a:lnTo>
                  <a:lnTo>
                    <a:pt x="225" y="547"/>
                  </a:lnTo>
                  <a:lnTo>
                    <a:pt x="241" y="505"/>
                  </a:lnTo>
                  <a:lnTo>
                    <a:pt x="249" y="471"/>
                  </a:lnTo>
                  <a:lnTo>
                    <a:pt x="249" y="421"/>
                  </a:lnTo>
                  <a:lnTo>
                    <a:pt x="241" y="404"/>
                  </a:lnTo>
                  <a:lnTo>
                    <a:pt x="225" y="387"/>
                  </a:lnTo>
                  <a:lnTo>
                    <a:pt x="209" y="387"/>
                  </a:lnTo>
                  <a:lnTo>
                    <a:pt x="169" y="396"/>
                  </a:lnTo>
                  <a:lnTo>
                    <a:pt x="120" y="429"/>
                  </a:lnTo>
                  <a:lnTo>
                    <a:pt x="80" y="497"/>
                  </a:lnTo>
                  <a:lnTo>
                    <a:pt x="48" y="581"/>
                  </a:lnTo>
                  <a:lnTo>
                    <a:pt x="48" y="598"/>
                  </a:lnTo>
                  <a:lnTo>
                    <a:pt x="40" y="606"/>
                  </a:lnTo>
                  <a:lnTo>
                    <a:pt x="8" y="606"/>
                  </a:lnTo>
                  <a:lnTo>
                    <a:pt x="0" y="598"/>
                  </a:lnTo>
                  <a:lnTo>
                    <a:pt x="0" y="581"/>
                  </a:lnTo>
                  <a:lnTo>
                    <a:pt x="24" y="505"/>
                  </a:lnTo>
                  <a:lnTo>
                    <a:pt x="48" y="455"/>
                  </a:lnTo>
                  <a:lnTo>
                    <a:pt x="96" y="404"/>
                  </a:lnTo>
                  <a:lnTo>
                    <a:pt x="145" y="362"/>
                  </a:lnTo>
                  <a:lnTo>
                    <a:pt x="217" y="345"/>
                  </a:lnTo>
                  <a:close/>
                  <a:moveTo>
                    <a:pt x="354" y="0"/>
                  </a:moveTo>
                  <a:lnTo>
                    <a:pt x="378" y="0"/>
                  </a:lnTo>
                  <a:lnTo>
                    <a:pt x="394" y="16"/>
                  </a:lnTo>
                  <a:lnTo>
                    <a:pt x="410" y="25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0" y="59"/>
                  </a:lnTo>
                  <a:lnTo>
                    <a:pt x="402" y="92"/>
                  </a:lnTo>
                  <a:lnTo>
                    <a:pt x="386" y="118"/>
                  </a:lnTo>
                  <a:lnTo>
                    <a:pt x="362" y="134"/>
                  </a:lnTo>
                  <a:lnTo>
                    <a:pt x="330" y="143"/>
                  </a:lnTo>
                  <a:lnTo>
                    <a:pt x="306" y="134"/>
                  </a:lnTo>
                  <a:lnTo>
                    <a:pt x="290" y="126"/>
                  </a:lnTo>
                  <a:lnTo>
                    <a:pt x="282" y="101"/>
                  </a:lnTo>
                  <a:lnTo>
                    <a:pt x="273" y="84"/>
                  </a:lnTo>
                  <a:lnTo>
                    <a:pt x="282" y="50"/>
                  </a:lnTo>
                  <a:lnTo>
                    <a:pt x="298" y="25"/>
                  </a:lnTo>
                  <a:lnTo>
                    <a:pt x="322" y="8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0" name="Freeform 208"/>
            <p:cNvSpPr>
              <a:spLocks noEditPoints="1"/>
            </p:cNvSpPr>
            <p:nvPr/>
          </p:nvSpPr>
          <p:spPr bwMode="auto">
            <a:xfrm>
              <a:off x="20388" y="4071"/>
              <a:ext cx="669" cy="1373"/>
            </a:xfrm>
            <a:custGeom>
              <a:avLst/>
              <a:gdLst/>
              <a:ahLst/>
              <a:cxnLst>
                <a:cxn ang="0">
                  <a:pos x="516" y="362"/>
                </a:cxn>
                <a:cxn ang="0">
                  <a:pos x="596" y="429"/>
                </a:cxn>
                <a:cxn ang="0">
                  <a:pos x="613" y="522"/>
                </a:cxn>
                <a:cxn ang="0">
                  <a:pos x="604" y="556"/>
                </a:cxn>
                <a:cxn ang="0">
                  <a:pos x="427" y="1221"/>
                </a:cxn>
                <a:cxn ang="0">
                  <a:pos x="290" y="1339"/>
                </a:cxn>
                <a:cxn ang="0">
                  <a:pos x="153" y="1373"/>
                </a:cxn>
                <a:cxn ang="0">
                  <a:pos x="16" y="1322"/>
                </a:cxn>
                <a:cxn ang="0">
                  <a:pos x="16" y="1221"/>
                </a:cxn>
                <a:cxn ang="0">
                  <a:pos x="89" y="1179"/>
                </a:cxn>
                <a:cxn ang="0">
                  <a:pos x="137" y="1196"/>
                </a:cxn>
                <a:cxn ang="0">
                  <a:pos x="145" y="1255"/>
                </a:cxn>
                <a:cxn ang="0">
                  <a:pos x="129" y="1289"/>
                </a:cxn>
                <a:cxn ang="0">
                  <a:pos x="97" y="1314"/>
                </a:cxn>
                <a:cxn ang="0">
                  <a:pos x="153" y="1322"/>
                </a:cxn>
                <a:cxn ang="0">
                  <a:pos x="274" y="1263"/>
                </a:cxn>
                <a:cxn ang="0">
                  <a:pos x="347" y="1120"/>
                </a:cxn>
                <a:cxn ang="0">
                  <a:pos x="492" y="530"/>
                </a:cxn>
                <a:cxn ang="0">
                  <a:pos x="484" y="429"/>
                </a:cxn>
                <a:cxn ang="0">
                  <a:pos x="468" y="404"/>
                </a:cxn>
                <a:cxn ang="0">
                  <a:pos x="379" y="421"/>
                </a:cxn>
                <a:cxn ang="0">
                  <a:pos x="274" y="522"/>
                </a:cxn>
                <a:cxn ang="0">
                  <a:pos x="226" y="615"/>
                </a:cxn>
                <a:cxn ang="0">
                  <a:pos x="186" y="598"/>
                </a:cxn>
                <a:cxn ang="0">
                  <a:pos x="194" y="564"/>
                </a:cxn>
                <a:cxn ang="0">
                  <a:pos x="258" y="463"/>
                </a:cxn>
                <a:cxn ang="0">
                  <a:pos x="371" y="370"/>
                </a:cxn>
                <a:cxn ang="0">
                  <a:pos x="613" y="0"/>
                </a:cxn>
                <a:cxn ang="0">
                  <a:pos x="653" y="16"/>
                </a:cxn>
                <a:cxn ang="0">
                  <a:pos x="669" y="59"/>
                </a:cxn>
                <a:cxn ang="0">
                  <a:pos x="645" y="118"/>
                </a:cxn>
                <a:cxn ang="0">
                  <a:pos x="588" y="143"/>
                </a:cxn>
                <a:cxn ang="0">
                  <a:pos x="540" y="118"/>
                </a:cxn>
                <a:cxn ang="0">
                  <a:pos x="532" y="84"/>
                </a:cxn>
                <a:cxn ang="0">
                  <a:pos x="556" y="25"/>
                </a:cxn>
                <a:cxn ang="0">
                  <a:pos x="613" y="0"/>
                </a:cxn>
              </a:cxnLst>
              <a:rect l="0" t="0" r="r" b="b"/>
              <a:pathLst>
                <a:path w="669" h="1373">
                  <a:moveTo>
                    <a:pt x="451" y="353"/>
                  </a:moveTo>
                  <a:lnTo>
                    <a:pt x="516" y="362"/>
                  </a:lnTo>
                  <a:lnTo>
                    <a:pt x="564" y="396"/>
                  </a:lnTo>
                  <a:lnTo>
                    <a:pt x="596" y="429"/>
                  </a:lnTo>
                  <a:lnTo>
                    <a:pt x="613" y="497"/>
                  </a:lnTo>
                  <a:lnTo>
                    <a:pt x="613" y="522"/>
                  </a:lnTo>
                  <a:lnTo>
                    <a:pt x="604" y="539"/>
                  </a:lnTo>
                  <a:lnTo>
                    <a:pt x="604" y="556"/>
                  </a:lnTo>
                  <a:lnTo>
                    <a:pt x="468" y="1120"/>
                  </a:lnTo>
                  <a:lnTo>
                    <a:pt x="427" y="1221"/>
                  </a:lnTo>
                  <a:lnTo>
                    <a:pt x="363" y="1289"/>
                  </a:lnTo>
                  <a:lnTo>
                    <a:pt x="290" y="1339"/>
                  </a:lnTo>
                  <a:lnTo>
                    <a:pt x="218" y="1364"/>
                  </a:lnTo>
                  <a:lnTo>
                    <a:pt x="153" y="1373"/>
                  </a:lnTo>
                  <a:lnTo>
                    <a:pt x="73" y="1356"/>
                  </a:lnTo>
                  <a:lnTo>
                    <a:pt x="16" y="1322"/>
                  </a:lnTo>
                  <a:lnTo>
                    <a:pt x="0" y="1272"/>
                  </a:lnTo>
                  <a:lnTo>
                    <a:pt x="16" y="1221"/>
                  </a:lnTo>
                  <a:lnTo>
                    <a:pt x="40" y="1196"/>
                  </a:lnTo>
                  <a:lnTo>
                    <a:pt x="89" y="1179"/>
                  </a:lnTo>
                  <a:lnTo>
                    <a:pt x="105" y="1179"/>
                  </a:lnTo>
                  <a:lnTo>
                    <a:pt x="137" y="1196"/>
                  </a:lnTo>
                  <a:lnTo>
                    <a:pt x="145" y="1213"/>
                  </a:lnTo>
                  <a:lnTo>
                    <a:pt x="145" y="1255"/>
                  </a:lnTo>
                  <a:lnTo>
                    <a:pt x="137" y="1263"/>
                  </a:lnTo>
                  <a:lnTo>
                    <a:pt x="129" y="1289"/>
                  </a:lnTo>
                  <a:lnTo>
                    <a:pt x="121" y="1297"/>
                  </a:lnTo>
                  <a:lnTo>
                    <a:pt x="97" y="1314"/>
                  </a:lnTo>
                  <a:lnTo>
                    <a:pt x="121" y="1322"/>
                  </a:lnTo>
                  <a:lnTo>
                    <a:pt x="153" y="1322"/>
                  </a:lnTo>
                  <a:lnTo>
                    <a:pt x="218" y="1306"/>
                  </a:lnTo>
                  <a:lnTo>
                    <a:pt x="274" y="1263"/>
                  </a:lnTo>
                  <a:lnTo>
                    <a:pt x="322" y="1196"/>
                  </a:lnTo>
                  <a:lnTo>
                    <a:pt x="347" y="1120"/>
                  </a:lnTo>
                  <a:lnTo>
                    <a:pt x="347" y="1137"/>
                  </a:lnTo>
                  <a:lnTo>
                    <a:pt x="492" y="530"/>
                  </a:lnTo>
                  <a:lnTo>
                    <a:pt x="492" y="455"/>
                  </a:lnTo>
                  <a:lnTo>
                    <a:pt x="484" y="429"/>
                  </a:lnTo>
                  <a:lnTo>
                    <a:pt x="476" y="412"/>
                  </a:lnTo>
                  <a:lnTo>
                    <a:pt x="468" y="404"/>
                  </a:lnTo>
                  <a:lnTo>
                    <a:pt x="443" y="404"/>
                  </a:lnTo>
                  <a:lnTo>
                    <a:pt x="379" y="421"/>
                  </a:lnTo>
                  <a:lnTo>
                    <a:pt x="322" y="463"/>
                  </a:lnTo>
                  <a:lnTo>
                    <a:pt x="274" y="522"/>
                  </a:lnTo>
                  <a:lnTo>
                    <a:pt x="234" y="606"/>
                  </a:lnTo>
                  <a:lnTo>
                    <a:pt x="226" y="615"/>
                  </a:lnTo>
                  <a:lnTo>
                    <a:pt x="202" y="615"/>
                  </a:lnTo>
                  <a:lnTo>
                    <a:pt x="186" y="598"/>
                  </a:lnTo>
                  <a:lnTo>
                    <a:pt x="186" y="589"/>
                  </a:lnTo>
                  <a:lnTo>
                    <a:pt x="194" y="564"/>
                  </a:lnTo>
                  <a:lnTo>
                    <a:pt x="218" y="522"/>
                  </a:lnTo>
                  <a:lnTo>
                    <a:pt x="258" y="463"/>
                  </a:lnTo>
                  <a:lnTo>
                    <a:pt x="306" y="412"/>
                  </a:lnTo>
                  <a:lnTo>
                    <a:pt x="371" y="370"/>
                  </a:lnTo>
                  <a:lnTo>
                    <a:pt x="451" y="353"/>
                  </a:lnTo>
                  <a:close/>
                  <a:moveTo>
                    <a:pt x="613" y="0"/>
                  </a:moveTo>
                  <a:lnTo>
                    <a:pt x="637" y="8"/>
                  </a:lnTo>
                  <a:lnTo>
                    <a:pt x="653" y="16"/>
                  </a:lnTo>
                  <a:lnTo>
                    <a:pt x="661" y="42"/>
                  </a:lnTo>
                  <a:lnTo>
                    <a:pt x="669" y="59"/>
                  </a:lnTo>
                  <a:lnTo>
                    <a:pt x="661" y="92"/>
                  </a:lnTo>
                  <a:lnTo>
                    <a:pt x="645" y="118"/>
                  </a:lnTo>
                  <a:lnTo>
                    <a:pt x="621" y="134"/>
                  </a:lnTo>
                  <a:lnTo>
                    <a:pt x="588" y="143"/>
                  </a:lnTo>
                  <a:lnTo>
                    <a:pt x="564" y="143"/>
                  </a:lnTo>
                  <a:lnTo>
                    <a:pt x="540" y="118"/>
                  </a:lnTo>
                  <a:lnTo>
                    <a:pt x="532" y="101"/>
                  </a:lnTo>
                  <a:lnTo>
                    <a:pt x="532" y="84"/>
                  </a:lnTo>
                  <a:lnTo>
                    <a:pt x="540" y="50"/>
                  </a:lnTo>
                  <a:lnTo>
                    <a:pt x="556" y="25"/>
                  </a:lnTo>
                  <a:lnTo>
                    <a:pt x="580" y="8"/>
                  </a:lnTo>
                  <a:lnTo>
                    <a:pt x="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1" name="Freeform 209"/>
            <p:cNvSpPr>
              <a:spLocks/>
            </p:cNvSpPr>
            <p:nvPr/>
          </p:nvSpPr>
          <p:spPr bwMode="auto">
            <a:xfrm>
              <a:off x="21274" y="4071"/>
              <a:ext cx="282" cy="572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34" y="0"/>
                </a:cxn>
                <a:cxn ang="0">
                  <a:pos x="258" y="8"/>
                </a:cxn>
                <a:cxn ang="0">
                  <a:pos x="266" y="25"/>
                </a:cxn>
                <a:cxn ang="0">
                  <a:pos x="282" y="42"/>
                </a:cxn>
                <a:cxn ang="0">
                  <a:pos x="282" y="84"/>
                </a:cxn>
                <a:cxn ang="0">
                  <a:pos x="274" y="101"/>
                </a:cxn>
                <a:cxn ang="0">
                  <a:pos x="282" y="101"/>
                </a:cxn>
                <a:cxn ang="0">
                  <a:pos x="65" y="556"/>
                </a:cxn>
                <a:cxn ang="0">
                  <a:pos x="57" y="564"/>
                </a:cxn>
                <a:cxn ang="0">
                  <a:pos x="57" y="572"/>
                </a:cxn>
                <a:cxn ang="0">
                  <a:pos x="25" y="572"/>
                </a:cxn>
                <a:cxn ang="0">
                  <a:pos x="0" y="547"/>
                </a:cxn>
                <a:cxn ang="0">
                  <a:pos x="0" y="530"/>
                </a:cxn>
                <a:cxn ang="0">
                  <a:pos x="162" y="50"/>
                </a:cxn>
                <a:cxn ang="0">
                  <a:pos x="162" y="42"/>
                </a:cxn>
                <a:cxn ang="0">
                  <a:pos x="170" y="25"/>
                </a:cxn>
                <a:cxn ang="0">
                  <a:pos x="194" y="0"/>
                </a:cxn>
              </a:cxnLst>
              <a:rect l="0" t="0" r="r" b="b"/>
              <a:pathLst>
                <a:path w="282" h="572">
                  <a:moveTo>
                    <a:pt x="194" y="0"/>
                  </a:moveTo>
                  <a:lnTo>
                    <a:pt x="234" y="0"/>
                  </a:lnTo>
                  <a:lnTo>
                    <a:pt x="258" y="8"/>
                  </a:lnTo>
                  <a:lnTo>
                    <a:pt x="266" y="25"/>
                  </a:lnTo>
                  <a:lnTo>
                    <a:pt x="282" y="42"/>
                  </a:lnTo>
                  <a:lnTo>
                    <a:pt x="282" y="84"/>
                  </a:lnTo>
                  <a:lnTo>
                    <a:pt x="274" y="101"/>
                  </a:lnTo>
                  <a:lnTo>
                    <a:pt x="282" y="101"/>
                  </a:lnTo>
                  <a:lnTo>
                    <a:pt x="65" y="556"/>
                  </a:lnTo>
                  <a:lnTo>
                    <a:pt x="57" y="564"/>
                  </a:lnTo>
                  <a:lnTo>
                    <a:pt x="57" y="572"/>
                  </a:lnTo>
                  <a:lnTo>
                    <a:pt x="25" y="572"/>
                  </a:lnTo>
                  <a:lnTo>
                    <a:pt x="0" y="547"/>
                  </a:lnTo>
                  <a:lnTo>
                    <a:pt x="0" y="530"/>
                  </a:lnTo>
                  <a:lnTo>
                    <a:pt x="162" y="50"/>
                  </a:lnTo>
                  <a:lnTo>
                    <a:pt x="162" y="42"/>
                  </a:lnTo>
                  <a:lnTo>
                    <a:pt x="170" y="25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2" name="Freeform 210"/>
            <p:cNvSpPr>
              <a:spLocks/>
            </p:cNvSpPr>
            <p:nvPr/>
          </p:nvSpPr>
          <p:spPr bwMode="auto">
            <a:xfrm>
              <a:off x="22008" y="3119"/>
              <a:ext cx="499" cy="22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145" y="109"/>
                </a:cxn>
                <a:cxn ang="0">
                  <a:pos x="217" y="193"/>
                </a:cxn>
                <a:cxn ang="0">
                  <a:pos x="290" y="294"/>
                </a:cxn>
                <a:cxn ang="0">
                  <a:pos x="354" y="421"/>
                </a:cxn>
                <a:cxn ang="0">
                  <a:pos x="427" y="615"/>
                </a:cxn>
                <a:cxn ang="0">
                  <a:pos x="467" y="792"/>
                </a:cxn>
                <a:cxn ang="0">
                  <a:pos x="483" y="968"/>
                </a:cxn>
                <a:cxn ang="0">
                  <a:pos x="491" y="1112"/>
                </a:cxn>
                <a:cxn ang="0">
                  <a:pos x="499" y="1112"/>
                </a:cxn>
                <a:cxn ang="0">
                  <a:pos x="491" y="1263"/>
                </a:cxn>
                <a:cxn ang="0">
                  <a:pos x="467" y="1432"/>
                </a:cxn>
                <a:cxn ang="0">
                  <a:pos x="427" y="1609"/>
                </a:cxn>
                <a:cxn ang="0">
                  <a:pos x="362" y="1794"/>
                </a:cxn>
                <a:cxn ang="0">
                  <a:pos x="298" y="1929"/>
                </a:cxn>
                <a:cxn ang="0">
                  <a:pos x="225" y="2038"/>
                </a:cxn>
                <a:cxn ang="0">
                  <a:pos x="153" y="2123"/>
                </a:cxn>
                <a:cxn ang="0">
                  <a:pos x="96" y="2182"/>
                </a:cxn>
                <a:cxn ang="0">
                  <a:pos x="48" y="2224"/>
                </a:cxn>
                <a:cxn ang="0">
                  <a:pos x="24" y="2232"/>
                </a:cxn>
                <a:cxn ang="0">
                  <a:pos x="16" y="2232"/>
                </a:cxn>
                <a:cxn ang="0">
                  <a:pos x="0" y="2215"/>
                </a:cxn>
                <a:cxn ang="0">
                  <a:pos x="0" y="2199"/>
                </a:cxn>
                <a:cxn ang="0">
                  <a:pos x="32" y="2165"/>
                </a:cxn>
                <a:cxn ang="0">
                  <a:pos x="145" y="2013"/>
                </a:cxn>
                <a:cxn ang="0">
                  <a:pos x="233" y="1853"/>
                </a:cxn>
                <a:cxn ang="0">
                  <a:pos x="298" y="1676"/>
                </a:cxn>
                <a:cxn ang="0">
                  <a:pos x="338" y="1491"/>
                </a:cxn>
                <a:cxn ang="0">
                  <a:pos x="362" y="1305"/>
                </a:cxn>
                <a:cxn ang="0">
                  <a:pos x="370" y="1112"/>
                </a:cxn>
                <a:cxn ang="0">
                  <a:pos x="354" y="851"/>
                </a:cxn>
                <a:cxn ang="0">
                  <a:pos x="314" y="606"/>
                </a:cxn>
                <a:cxn ang="0">
                  <a:pos x="249" y="404"/>
                </a:cxn>
                <a:cxn ang="0">
                  <a:pos x="153" y="219"/>
                </a:cxn>
                <a:cxn ang="0">
                  <a:pos x="40" y="75"/>
                </a:cxn>
                <a:cxn ang="0">
                  <a:pos x="8" y="42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9" h="2232">
                  <a:moveTo>
                    <a:pt x="8" y="0"/>
                  </a:moveTo>
                  <a:lnTo>
                    <a:pt x="24" y="0"/>
                  </a:lnTo>
                  <a:lnTo>
                    <a:pt x="48" y="8"/>
                  </a:lnTo>
                  <a:lnTo>
                    <a:pt x="145" y="109"/>
                  </a:lnTo>
                  <a:lnTo>
                    <a:pt x="217" y="193"/>
                  </a:lnTo>
                  <a:lnTo>
                    <a:pt x="290" y="294"/>
                  </a:lnTo>
                  <a:lnTo>
                    <a:pt x="354" y="421"/>
                  </a:lnTo>
                  <a:lnTo>
                    <a:pt x="427" y="615"/>
                  </a:lnTo>
                  <a:lnTo>
                    <a:pt x="467" y="792"/>
                  </a:lnTo>
                  <a:lnTo>
                    <a:pt x="483" y="968"/>
                  </a:lnTo>
                  <a:lnTo>
                    <a:pt x="491" y="1112"/>
                  </a:lnTo>
                  <a:lnTo>
                    <a:pt x="499" y="1112"/>
                  </a:lnTo>
                  <a:lnTo>
                    <a:pt x="491" y="1263"/>
                  </a:lnTo>
                  <a:lnTo>
                    <a:pt x="467" y="1432"/>
                  </a:lnTo>
                  <a:lnTo>
                    <a:pt x="427" y="1609"/>
                  </a:lnTo>
                  <a:lnTo>
                    <a:pt x="362" y="1794"/>
                  </a:lnTo>
                  <a:lnTo>
                    <a:pt x="298" y="1929"/>
                  </a:lnTo>
                  <a:lnTo>
                    <a:pt x="225" y="2038"/>
                  </a:lnTo>
                  <a:lnTo>
                    <a:pt x="153" y="2123"/>
                  </a:lnTo>
                  <a:lnTo>
                    <a:pt x="96" y="2182"/>
                  </a:lnTo>
                  <a:lnTo>
                    <a:pt x="48" y="2224"/>
                  </a:lnTo>
                  <a:lnTo>
                    <a:pt x="24" y="2232"/>
                  </a:lnTo>
                  <a:lnTo>
                    <a:pt x="16" y="2232"/>
                  </a:lnTo>
                  <a:lnTo>
                    <a:pt x="0" y="2215"/>
                  </a:lnTo>
                  <a:lnTo>
                    <a:pt x="0" y="2199"/>
                  </a:lnTo>
                  <a:lnTo>
                    <a:pt x="32" y="2165"/>
                  </a:lnTo>
                  <a:lnTo>
                    <a:pt x="145" y="2013"/>
                  </a:lnTo>
                  <a:lnTo>
                    <a:pt x="233" y="1853"/>
                  </a:lnTo>
                  <a:lnTo>
                    <a:pt x="298" y="1676"/>
                  </a:lnTo>
                  <a:lnTo>
                    <a:pt x="338" y="1491"/>
                  </a:lnTo>
                  <a:lnTo>
                    <a:pt x="362" y="1305"/>
                  </a:lnTo>
                  <a:lnTo>
                    <a:pt x="370" y="1112"/>
                  </a:lnTo>
                  <a:lnTo>
                    <a:pt x="354" y="851"/>
                  </a:lnTo>
                  <a:lnTo>
                    <a:pt x="314" y="606"/>
                  </a:lnTo>
                  <a:lnTo>
                    <a:pt x="249" y="404"/>
                  </a:lnTo>
                  <a:lnTo>
                    <a:pt x="153" y="219"/>
                  </a:lnTo>
                  <a:lnTo>
                    <a:pt x="40" y="75"/>
                  </a:lnTo>
                  <a:lnTo>
                    <a:pt x="8" y="42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3" name="Freeform 211"/>
            <p:cNvSpPr>
              <a:spLocks/>
            </p:cNvSpPr>
            <p:nvPr/>
          </p:nvSpPr>
          <p:spPr bwMode="auto">
            <a:xfrm>
              <a:off x="22773" y="3262"/>
              <a:ext cx="1781" cy="1533"/>
            </a:xfrm>
            <a:custGeom>
              <a:avLst/>
              <a:gdLst/>
              <a:ahLst/>
              <a:cxnLst>
                <a:cxn ang="0">
                  <a:pos x="1313" y="0"/>
                </a:cxn>
                <a:cxn ang="0">
                  <a:pos x="1660" y="0"/>
                </a:cxn>
                <a:cxn ang="0">
                  <a:pos x="1781" y="17"/>
                </a:cxn>
                <a:cxn ang="0">
                  <a:pos x="1773" y="59"/>
                </a:cxn>
                <a:cxn ang="0">
                  <a:pos x="1732" y="67"/>
                </a:cxn>
                <a:cxn ang="0">
                  <a:pos x="1571" y="109"/>
                </a:cxn>
                <a:cxn ang="0">
                  <a:pos x="1410" y="227"/>
                </a:cxn>
                <a:cxn ang="0">
                  <a:pos x="1273" y="387"/>
                </a:cxn>
                <a:cxn ang="0">
                  <a:pos x="1104" y="581"/>
                </a:cxn>
                <a:cxn ang="0">
                  <a:pos x="1056" y="750"/>
                </a:cxn>
                <a:cxn ang="0">
                  <a:pos x="1152" y="986"/>
                </a:cxn>
                <a:cxn ang="0">
                  <a:pos x="1321" y="1415"/>
                </a:cxn>
                <a:cxn ang="0">
                  <a:pos x="1394" y="1457"/>
                </a:cxn>
                <a:cxn ang="0">
                  <a:pos x="1515" y="1474"/>
                </a:cxn>
                <a:cxn ang="0">
                  <a:pos x="1507" y="1516"/>
                </a:cxn>
                <a:cxn ang="0">
                  <a:pos x="1402" y="1525"/>
                </a:cxn>
                <a:cxn ang="0">
                  <a:pos x="1176" y="1516"/>
                </a:cxn>
                <a:cxn ang="0">
                  <a:pos x="951" y="1525"/>
                </a:cxn>
                <a:cxn ang="0">
                  <a:pos x="935" y="1483"/>
                </a:cxn>
                <a:cxn ang="0">
                  <a:pos x="959" y="1457"/>
                </a:cxn>
                <a:cxn ang="0">
                  <a:pos x="1039" y="1449"/>
                </a:cxn>
                <a:cxn ang="0">
                  <a:pos x="1080" y="1424"/>
                </a:cxn>
                <a:cxn ang="0">
                  <a:pos x="1096" y="1381"/>
                </a:cxn>
                <a:cxn ang="0">
                  <a:pos x="870" y="834"/>
                </a:cxn>
                <a:cxn ang="0">
                  <a:pos x="459" y="1297"/>
                </a:cxn>
                <a:cxn ang="0">
                  <a:pos x="411" y="1365"/>
                </a:cxn>
                <a:cxn ang="0">
                  <a:pos x="403" y="1424"/>
                </a:cxn>
                <a:cxn ang="0">
                  <a:pos x="459" y="1466"/>
                </a:cxn>
                <a:cxn ang="0">
                  <a:pos x="508" y="1483"/>
                </a:cxn>
                <a:cxn ang="0">
                  <a:pos x="500" y="1525"/>
                </a:cxn>
                <a:cxn ang="0">
                  <a:pos x="484" y="1533"/>
                </a:cxn>
                <a:cxn ang="0">
                  <a:pos x="226" y="1525"/>
                </a:cxn>
                <a:cxn ang="0">
                  <a:pos x="16" y="1533"/>
                </a:cxn>
                <a:cxn ang="0">
                  <a:pos x="0" y="1491"/>
                </a:cxn>
                <a:cxn ang="0">
                  <a:pos x="24" y="1466"/>
                </a:cxn>
                <a:cxn ang="0">
                  <a:pos x="153" y="1449"/>
                </a:cxn>
                <a:cxn ang="0">
                  <a:pos x="363" y="1306"/>
                </a:cxn>
                <a:cxn ang="0">
                  <a:pos x="838" y="775"/>
                </a:cxn>
                <a:cxn ang="0">
                  <a:pos x="572" y="118"/>
                </a:cxn>
                <a:cxn ang="0">
                  <a:pos x="500" y="84"/>
                </a:cxn>
                <a:cxn ang="0">
                  <a:pos x="403" y="76"/>
                </a:cxn>
                <a:cxn ang="0">
                  <a:pos x="379" y="59"/>
                </a:cxn>
                <a:cxn ang="0">
                  <a:pos x="387" y="17"/>
                </a:cxn>
                <a:cxn ang="0">
                  <a:pos x="403" y="8"/>
                </a:cxn>
                <a:cxn ang="0">
                  <a:pos x="588" y="17"/>
                </a:cxn>
                <a:cxn ang="0">
                  <a:pos x="927" y="8"/>
                </a:cxn>
                <a:cxn ang="0">
                  <a:pos x="959" y="25"/>
                </a:cxn>
                <a:cxn ang="0">
                  <a:pos x="951" y="67"/>
                </a:cxn>
                <a:cxn ang="0">
                  <a:pos x="919" y="76"/>
                </a:cxn>
                <a:cxn ang="0">
                  <a:pos x="806" y="118"/>
                </a:cxn>
                <a:cxn ang="0">
                  <a:pos x="790" y="151"/>
                </a:cxn>
                <a:cxn ang="0">
                  <a:pos x="975" y="615"/>
                </a:cxn>
                <a:cxn ang="0">
                  <a:pos x="1338" y="219"/>
                </a:cxn>
                <a:cxn ang="0">
                  <a:pos x="1362" y="177"/>
                </a:cxn>
                <a:cxn ang="0">
                  <a:pos x="1378" y="109"/>
                </a:cxn>
                <a:cxn ang="0">
                  <a:pos x="1321" y="67"/>
                </a:cxn>
                <a:cxn ang="0">
                  <a:pos x="1273" y="59"/>
                </a:cxn>
                <a:cxn ang="0">
                  <a:pos x="1281" y="8"/>
                </a:cxn>
              </a:cxnLst>
              <a:rect l="0" t="0" r="r" b="b"/>
              <a:pathLst>
                <a:path w="1781" h="1533">
                  <a:moveTo>
                    <a:pt x="1289" y="0"/>
                  </a:moveTo>
                  <a:lnTo>
                    <a:pt x="1313" y="0"/>
                  </a:lnTo>
                  <a:lnTo>
                    <a:pt x="1555" y="8"/>
                  </a:lnTo>
                  <a:lnTo>
                    <a:pt x="1660" y="0"/>
                  </a:lnTo>
                  <a:lnTo>
                    <a:pt x="1765" y="0"/>
                  </a:lnTo>
                  <a:lnTo>
                    <a:pt x="1781" y="17"/>
                  </a:lnTo>
                  <a:lnTo>
                    <a:pt x="1781" y="42"/>
                  </a:lnTo>
                  <a:lnTo>
                    <a:pt x="1773" y="59"/>
                  </a:lnTo>
                  <a:lnTo>
                    <a:pt x="1757" y="67"/>
                  </a:lnTo>
                  <a:lnTo>
                    <a:pt x="1732" y="67"/>
                  </a:lnTo>
                  <a:lnTo>
                    <a:pt x="1644" y="84"/>
                  </a:lnTo>
                  <a:lnTo>
                    <a:pt x="1571" y="109"/>
                  </a:lnTo>
                  <a:lnTo>
                    <a:pt x="1507" y="143"/>
                  </a:lnTo>
                  <a:lnTo>
                    <a:pt x="1410" y="227"/>
                  </a:lnTo>
                  <a:lnTo>
                    <a:pt x="1346" y="303"/>
                  </a:lnTo>
                  <a:lnTo>
                    <a:pt x="1273" y="387"/>
                  </a:lnTo>
                  <a:lnTo>
                    <a:pt x="1185" y="480"/>
                  </a:lnTo>
                  <a:lnTo>
                    <a:pt x="1104" y="581"/>
                  </a:lnTo>
                  <a:lnTo>
                    <a:pt x="1023" y="665"/>
                  </a:lnTo>
                  <a:lnTo>
                    <a:pt x="1056" y="750"/>
                  </a:lnTo>
                  <a:lnTo>
                    <a:pt x="1096" y="859"/>
                  </a:lnTo>
                  <a:lnTo>
                    <a:pt x="1152" y="986"/>
                  </a:lnTo>
                  <a:lnTo>
                    <a:pt x="1249" y="1238"/>
                  </a:lnTo>
                  <a:lnTo>
                    <a:pt x="1321" y="1415"/>
                  </a:lnTo>
                  <a:lnTo>
                    <a:pt x="1346" y="1440"/>
                  </a:lnTo>
                  <a:lnTo>
                    <a:pt x="1394" y="1457"/>
                  </a:lnTo>
                  <a:lnTo>
                    <a:pt x="1499" y="1457"/>
                  </a:lnTo>
                  <a:lnTo>
                    <a:pt x="1515" y="1474"/>
                  </a:lnTo>
                  <a:lnTo>
                    <a:pt x="1515" y="1499"/>
                  </a:lnTo>
                  <a:lnTo>
                    <a:pt x="1507" y="1516"/>
                  </a:lnTo>
                  <a:lnTo>
                    <a:pt x="1499" y="1525"/>
                  </a:lnTo>
                  <a:lnTo>
                    <a:pt x="1402" y="1525"/>
                  </a:lnTo>
                  <a:lnTo>
                    <a:pt x="1305" y="1516"/>
                  </a:lnTo>
                  <a:lnTo>
                    <a:pt x="1176" y="1516"/>
                  </a:lnTo>
                  <a:lnTo>
                    <a:pt x="1104" y="1525"/>
                  </a:lnTo>
                  <a:lnTo>
                    <a:pt x="951" y="1525"/>
                  </a:lnTo>
                  <a:lnTo>
                    <a:pt x="935" y="1508"/>
                  </a:lnTo>
                  <a:lnTo>
                    <a:pt x="935" y="1483"/>
                  </a:lnTo>
                  <a:lnTo>
                    <a:pt x="943" y="1466"/>
                  </a:lnTo>
                  <a:lnTo>
                    <a:pt x="959" y="1457"/>
                  </a:lnTo>
                  <a:lnTo>
                    <a:pt x="1015" y="1457"/>
                  </a:lnTo>
                  <a:lnTo>
                    <a:pt x="1039" y="1449"/>
                  </a:lnTo>
                  <a:lnTo>
                    <a:pt x="1064" y="1432"/>
                  </a:lnTo>
                  <a:lnTo>
                    <a:pt x="1080" y="1424"/>
                  </a:lnTo>
                  <a:lnTo>
                    <a:pt x="1096" y="1407"/>
                  </a:lnTo>
                  <a:lnTo>
                    <a:pt x="1096" y="1381"/>
                  </a:lnTo>
                  <a:lnTo>
                    <a:pt x="1088" y="1365"/>
                  </a:lnTo>
                  <a:lnTo>
                    <a:pt x="870" y="834"/>
                  </a:lnTo>
                  <a:lnTo>
                    <a:pt x="677" y="1053"/>
                  </a:lnTo>
                  <a:lnTo>
                    <a:pt x="459" y="1297"/>
                  </a:lnTo>
                  <a:lnTo>
                    <a:pt x="419" y="1339"/>
                  </a:lnTo>
                  <a:lnTo>
                    <a:pt x="411" y="1365"/>
                  </a:lnTo>
                  <a:lnTo>
                    <a:pt x="403" y="1398"/>
                  </a:lnTo>
                  <a:lnTo>
                    <a:pt x="403" y="1424"/>
                  </a:lnTo>
                  <a:lnTo>
                    <a:pt x="427" y="1449"/>
                  </a:lnTo>
                  <a:lnTo>
                    <a:pt x="459" y="1466"/>
                  </a:lnTo>
                  <a:lnTo>
                    <a:pt x="492" y="1466"/>
                  </a:lnTo>
                  <a:lnTo>
                    <a:pt x="508" y="1483"/>
                  </a:lnTo>
                  <a:lnTo>
                    <a:pt x="508" y="1508"/>
                  </a:lnTo>
                  <a:lnTo>
                    <a:pt x="500" y="1525"/>
                  </a:lnTo>
                  <a:lnTo>
                    <a:pt x="492" y="1525"/>
                  </a:lnTo>
                  <a:lnTo>
                    <a:pt x="484" y="1533"/>
                  </a:lnTo>
                  <a:lnTo>
                    <a:pt x="467" y="1533"/>
                  </a:lnTo>
                  <a:lnTo>
                    <a:pt x="226" y="1525"/>
                  </a:lnTo>
                  <a:lnTo>
                    <a:pt x="129" y="1533"/>
                  </a:lnTo>
                  <a:lnTo>
                    <a:pt x="16" y="1533"/>
                  </a:lnTo>
                  <a:lnTo>
                    <a:pt x="0" y="1516"/>
                  </a:lnTo>
                  <a:lnTo>
                    <a:pt x="0" y="1491"/>
                  </a:lnTo>
                  <a:lnTo>
                    <a:pt x="8" y="1474"/>
                  </a:lnTo>
                  <a:lnTo>
                    <a:pt x="24" y="1466"/>
                  </a:lnTo>
                  <a:lnTo>
                    <a:pt x="48" y="1466"/>
                  </a:lnTo>
                  <a:lnTo>
                    <a:pt x="153" y="1449"/>
                  </a:lnTo>
                  <a:lnTo>
                    <a:pt x="258" y="1398"/>
                  </a:lnTo>
                  <a:lnTo>
                    <a:pt x="363" y="1306"/>
                  </a:lnTo>
                  <a:lnTo>
                    <a:pt x="387" y="1280"/>
                  </a:lnTo>
                  <a:lnTo>
                    <a:pt x="838" y="775"/>
                  </a:lnTo>
                  <a:lnTo>
                    <a:pt x="588" y="151"/>
                  </a:lnTo>
                  <a:lnTo>
                    <a:pt x="572" y="118"/>
                  </a:lnTo>
                  <a:lnTo>
                    <a:pt x="548" y="92"/>
                  </a:lnTo>
                  <a:lnTo>
                    <a:pt x="500" y="84"/>
                  </a:lnTo>
                  <a:lnTo>
                    <a:pt x="427" y="76"/>
                  </a:lnTo>
                  <a:lnTo>
                    <a:pt x="403" y="76"/>
                  </a:lnTo>
                  <a:lnTo>
                    <a:pt x="387" y="67"/>
                  </a:lnTo>
                  <a:lnTo>
                    <a:pt x="379" y="59"/>
                  </a:lnTo>
                  <a:lnTo>
                    <a:pt x="379" y="33"/>
                  </a:lnTo>
                  <a:lnTo>
                    <a:pt x="387" y="17"/>
                  </a:lnTo>
                  <a:lnTo>
                    <a:pt x="395" y="17"/>
                  </a:lnTo>
                  <a:lnTo>
                    <a:pt x="403" y="8"/>
                  </a:lnTo>
                  <a:lnTo>
                    <a:pt x="492" y="8"/>
                  </a:lnTo>
                  <a:lnTo>
                    <a:pt x="588" y="17"/>
                  </a:lnTo>
                  <a:lnTo>
                    <a:pt x="661" y="17"/>
                  </a:lnTo>
                  <a:lnTo>
                    <a:pt x="927" y="8"/>
                  </a:lnTo>
                  <a:lnTo>
                    <a:pt x="943" y="8"/>
                  </a:lnTo>
                  <a:lnTo>
                    <a:pt x="959" y="25"/>
                  </a:lnTo>
                  <a:lnTo>
                    <a:pt x="959" y="50"/>
                  </a:lnTo>
                  <a:lnTo>
                    <a:pt x="951" y="67"/>
                  </a:lnTo>
                  <a:lnTo>
                    <a:pt x="943" y="76"/>
                  </a:lnTo>
                  <a:lnTo>
                    <a:pt x="919" y="76"/>
                  </a:lnTo>
                  <a:lnTo>
                    <a:pt x="846" y="92"/>
                  </a:lnTo>
                  <a:lnTo>
                    <a:pt x="806" y="118"/>
                  </a:lnTo>
                  <a:lnTo>
                    <a:pt x="790" y="143"/>
                  </a:lnTo>
                  <a:lnTo>
                    <a:pt x="790" y="151"/>
                  </a:lnTo>
                  <a:lnTo>
                    <a:pt x="798" y="168"/>
                  </a:lnTo>
                  <a:lnTo>
                    <a:pt x="975" y="615"/>
                  </a:lnTo>
                  <a:lnTo>
                    <a:pt x="991" y="606"/>
                  </a:lnTo>
                  <a:lnTo>
                    <a:pt x="1338" y="219"/>
                  </a:lnTo>
                  <a:lnTo>
                    <a:pt x="1354" y="202"/>
                  </a:lnTo>
                  <a:lnTo>
                    <a:pt x="1362" y="177"/>
                  </a:lnTo>
                  <a:lnTo>
                    <a:pt x="1378" y="160"/>
                  </a:lnTo>
                  <a:lnTo>
                    <a:pt x="1378" y="109"/>
                  </a:lnTo>
                  <a:lnTo>
                    <a:pt x="1354" y="84"/>
                  </a:lnTo>
                  <a:lnTo>
                    <a:pt x="1321" y="67"/>
                  </a:lnTo>
                  <a:lnTo>
                    <a:pt x="1281" y="67"/>
                  </a:lnTo>
                  <a:lnTo>
                    <a:pt x="1273" y="59"/>
                  </a:lnTo>
                  <a:lnTo>
                    <a:pt x="1273" y="25"/>
                  </a:lnTo>
                  <a:lnTo>
                    <a:pt x="1281" y="8"/>
                  </a:lnTo>
                  <a:lnTo>
                    <a:pt x="1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4" name="Freeform 212"/>
            <p:cNvSpPr>
              <a:spLocks/>
            </p:cNvSpPr>
            <p:nvPr/>
          </p:nvSpPr>
          <p:spPr bwMode="auto">
            <a:xfrm>
              <a:off x="24530" y="4424"/>
              <a:ext cx="854" cy="1037"/>
            </a:xfrm>
            <a:custGeom>
              <a:avLst/>
              <a:gdLst/>
              <a:ahLst/>
              <a:cxnLst>
                <a:cxn ang="0">
                  <a:pos x="402" y="17"/>
                </a:cxn>
                <a:cxn ang="0">
                  <a:pos x="523" y="127"/>
                </a:cxn>
                <a:cxn ang="0">
                  <a:pos x="596" y="278"/>
                </a:cxn>
                <a:cxn ang="0">
                  <a:pos x="620" y="422"/>
                </a:cxn>
                <a:cxn ang="0">
                  <a:pos x="604" y="472"/>
                </a:cxn>
                <a:cxn ang="0">
                  <a:pos x="620" y="430"/>
                </a:cxn>
                <a:cxn ang="0">
                  <a:pos x="725" y="186"/>
                </a:cxn>
                <a:cxn ang="0">
                  <a:pos x="789" y="51"/>
                </a:cxn>
                <a:cxn ang="0">
                  <a:pos x="813" y="9"/>
                </a:cxn>
                <a:cxn ang="0">
                  <a:pos x="854" y="17"/>
                </a:cxn>
                <a:cxn ang="0">
                  <a:pos x="749" y="253"/>
                </a:cxn>
                <a:cxn ang="0">
                  <a:pos x="668" y="447"/>
                </a:cxn>
                <a:cxn ang="0">
                  <a:pos x="612" y="607"/>
                </a:cxn>
                <a:cxn ang="0">
                  <a:pos x="588" y="776"/>
                </a:cxn>
                <a:cxn ang="0">
                  <a:pos x="547" y="953"/>
                </a:cxn>
                <a:cxn ang="0">
                  <a:pos x="523" y="1011"/>
                </a:cxn>
                <a:cxn ang="0">
                  <a:pos x="507" y="1037"/>
                </a:cxn>
                <a:cxn ang="0">
                  <a:pos x="483" y="1020"/>
                </a:cxn>
                <a:cxn ang="0">
                  <a:pos x="475" y="995"/>
                </a:cxn>
                <a:cxn ang="0">
                  <a:pos x="491" y="894"/>
                </a:cxn>
                <a:cxn ang="0">
                  <a:pos x="531" y="733"/>
                </a:cxn>
                <a:cxn ang="0">
                  <a:pos x="556" y="649"/>
                </a:cxn>
                <a:cxn ang="0">
                  <a:pos x="564" y="472"/>
                </a:cxn>
                <a:cxn ang="0">
                  <a:pos x="531" y="321"/>
                </a:cxn>
                <a:cxn ang="0">
                  <a:pos x="451" y="186"/>
                </a:cxn>
                <a:cxn ang="0">
                  <a:pos x="290" y="135"/>
                </a:cxn>
                <a:cxn ang="0">
                  <a:pos x="145" y="169"/>
                </a:cxn>
                <a:cxn ang="0">
                  <a:pos x="48" y="278"/>
                </a:cxn>
                <a:cxn ang="0">
                  <a:pos x="40" y="304"/>
                </a:cxn>
                <a:cxn ang="0">
                  <a:pos x="0" y="295"/>
                </a:cxn>
                <a:cxn ang="0">
                  <a:pos x="8" y="262"/>
                </a:cxn>
                <a:cxn ang="0">
                  <a:pos x="56" y="161"/>
                </a:cxn>
                <a:cxn ang="0">
                  <a:pos x="169" y="51"/>
                </a:cxn>
                <a:cxn ang="0">
                  <a:pos x="322" y="0"/>
                </a:cxn>
              </a:cxnLst>
              <a:rect l="0" t="0" r="r" b="b"/>
              <a:pathLst>
                <a:path w="854" h="1037">
                  <a:moveTo>
                    <a:pt x="322" y="0"/>
                  </a:moveTo>
                  <a:lnTo>
                    <a:pt x="402" y="17"/>
                  </a:lnTo>
                  <a:lnTo>
                    <a:pt x="475" y="59"/>
                  </a:lnTo>
                  <a:lnTo>
                    <a:pt x="523" y="127"/>
                  </a:lnTo>
                  <a:lnTo>
                    <a:pt x="564" y="203"/>
                  </a:lnTo>
                  <a:lnTo>
                    <a:pt x="596" y="278"/>
                  </a:lnTo>
                  <a:lnTo>
                    <a:pt x="612" y="363"/>
                  </a:lnTo>
                  <a:lnTo>
                    <a:pt x="620" y="422"/>
                  </a:lnTo>
                  <a:lnTo>
                    <a:pt x="620" y="430"/>
                  </a:lnTo>
                  <a:lnTo>
                    <a:pt x="604" y="472"/>
                  </a:lnTo>
                  <a:lnTo>
                    <a:pt x="628" y="472"/>
                  </a:lnTo>
                  <a:lnTo>
                    <a:pt x="620" y="430"/>
                  </a:lnTo>
                  <a:lnTo>
                    <a:pt x="644" y="371"/>
                  </a:lnTo>
                  <a:lnTo>
                    <a:pt x="725" y="186"/>
                  </a:lnTo>
                  <a:lnTo>
                    <a:pt x="765" y="110"/>
                  </a:lnTo>
                  <a:lnTo>
                    <a:pt x="789" y="51"/>
                  </a:lnTo>
                  <a:lnTo>
                    <a:pt x="805" y="17"/>
                  </a:lnTo>
                  <a:lnTo>
                    <a:pt x="813" y="9"/>
                  </a:lnTo>
                  <a:lnTo>
                    <a:pt x="846" y="9"/>
                  </a:lnTo>
                  <a:lnTo>
                    <a:pt x="854" y="17"/>
                  </a:lnTo>
                  <a:lnTo>
                    <a:pt x="854" y="34"/>
                  </a:lnTo>
                  <a:lnTo>
                    <a:pt x="749" y="253"/>
                  </a:lnTo>
                  <a:lnTo>
                    <a:pt x="701" y="371"/>
                  </a:lnTo>
                  <a:lnTo>
                    <a:pt x="668" y="447"/>
                  </a:lnTo>
                  <a:lnTo>
                    <a:pt x="636" y="531"/>
                  </a:lnTo>
                  <a:lnTo>
                    <a:pt x="612" y="607"/>
                  </a:lnTo>
                  <a:lnTo>
                    <a:pt x="604" y="658"/>
                  </a:lnTo>
                  <a:lnTo>
                    <a:pt x="588" y="776"/>
                  </a:lnTo>
                  <a:lnTo>
                    <a:pt x="564" y="877"/>
                  </a:lnTo>
                  <a:lnTo>
                    <a:pt x="547" y="953"/>
                  </a:lnTo>
                  <a:lnTo>
                    <a:pt x="539" y="986"/>
                  </a:lnTo>
                  <a:lnTo>
                    <a:pt x="523" y="1011"/>
                  </a:lnTo>
                  <a:lnTo>
                    <a:pt x="515" y="1028"/>
                  </a:lnTo>
                  <a:lnTo>
                    <a:pt x="507" y="1037"/>
                  </a:lnTo>
                  <a:lnTo>
                    <a:pt x="491" y="1037"/>
                  </a:lnTo>
                  <a:lnTo>
                    <a:pt x="483" y="1020"/>
                  </a:lnTo>
                  <a:lnTo>
                    <a:pt x="475" y="1011"/>
                  </a:lnTo>
                  <a:lnTo>
                    <a:pt x="475" y="995"/>
                  </a:lnTo>
                  <a:lnTo>
                    <a:pt x="483" y="953"/>
                  </a:lnTo>
                  <a:lnTo>
                    <a:pt x="491" y="894"/>
                  </a:lnTo>
                  <a:lnTo>
                    <a:pt x="515" y="818"/>
                  </a:lnTo>
                  <a:lnTo>
                    <a:pt x="531" y="733"/>
                  </a:lnTo>
                  <a:lnTo>
                    <a:pt x="556" y="658"/>
                  </a:lnTo>
                  <a:lnTo>
                    <a:pt x="556" y="649"/>
                  </a:lnTo>
                  <a:lnTo>
                    <a:pt x="564" y="632"/>
                  </a:lnTo>
                  <a:lnTo>
                    <a:pt x="564" y="472"/>
                  </a:lnTo>
                  <a:lnTo>
                    <a:pt x="556" y="396"/>
                  </a:lnTo>
                  <a:lnTo>
                    <a:pt x="531" y="321"/>
                  </a:lnTo>
                  <a:lnTo>
                    <a:pt x="499" y="245"/>
                  </a:lnTo>
                  <a:lnTo>
                    <a:pt x="451" y="186"/>
                  </a:lnTo>
                  <a:lnTo>
                    <a:pt x="378" y="152"/>
                  </a:lnTo>
                  <a:lnTo>
                    <a:pt x="290" y="135"/>
                  </a:lnTo>
                  <a:lnTo>
                    <a:pt x="217" y="144"/>
                  </a:lnTo>
                  <a:lnTo>
                    <a:pt x="145" y="169"/>
                  </a:lnTo>
                  <a:lnTo>
                    <a:pt x="88" y="219"/>
                  </a:lnTo>
                  <a:lnTo>
                    <a:pt x="48" y="278"/>
                  </a:lnTo>
                  <a:lnTo>
                    <a:pt x="40" y="295"/>
                  </a:lnTo>
                  <a:lnTo>
                    <a:pt x="40" y="304"/>
                  </a:lnTo>
                  <a:lnTo>
                    <a:pt x="8" y="304"/>
                  </a:lnTo>
                  <a:lnTo>
                    <a:pt x="0" y="295"/>
                  </a:lnTo>
                  <a:lnTo>
                    <a:pt x="0" y="287"/>
                  </a:lnTo>
                  <a:lnTo>
                    <a:pt x="8" y="262"/>
                  </a:lnTo>
                  <a:lnTo>
                    <a:pt x="24" y="219"/>
                  </a:lnTo>
                  <a:lnTo>
                    <a:pt x="56" y="161"/>
                  </a:lnTo>
                  <a:lnTo>
                    <a:pt x="112" y="93"/>
                  </a:lnTo>
                  <a:lnTo>
                    <a:pt x="169" y="51"/>
                  </a:lnTo>
                  <a:lnTo>
                    <a:pt x="241" y="17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5" name="Freeform 213"/>
            <p:cNvSpPr>
              <a:spLocks noEditPoints="1"/>
            </p:cNvSpPr>
            <p:nvPr/>
          </p:nvSpPr>
          <p:spPr bwMode="auto">
            <a:xfrm>
              <a:off x="25488" y="4812"/>
              <a:ext cx="363" cy="741"/>
            </a:xfrm>
            <a:custGeom>
              <a:avLst/>
              <a:gdLst/>
              <a:ahLst/>
              <a:cxnLst>
                <a:cxn ang="0">
                  <a:pos x="210" y="253"/>
                </a:cxn>
                <a:cxn ang="0">
                  <a:pos x="258" y="286"/>
                </a:cxn>
                <a:cxn ang="0">
                  <a:pos x="282" y="337"/>
                </a:cxn>
                <a:cxn ang="0">
                  <a:pos x="274" y="371"/>
                </a:cxn>
                <a:cxn ang="0">
                  <a:pos x="266" y="396"/>
                </a:cxn>
                <a:cxn ang="0">
                  <a:pos x="226" y="489"/>
                </a:cxn>
                <a:cxn ang="0">
                  <a:pos x="194" y="573"/>
                </a:cxn>
                <a:cxn ang="0">
                  <a:pos x="170" y="640"/>
                </a:cxn>
                <a:cxn ang="0">
                  <a:pos x="162" y="682"/>
                </a:cxn>
                <a:cxn ang="0">
                  <a:pos x="178" y="708"/>
                </a:cxn>
                <a:cxn ang="0">
                  <a:pos x="242" y="691"/>
                </a:cxn>
                <a:cxn ang="0">
                  <a:pos x="298" y="615"/>
                </a:cxn>
                <a:cxn ang="0">
                  <a:pos x="323" y="556"/>
                </a:cxn>
                <a:cxn ang="0">
                  <a:pos x="363" y="565"/>
                </a:cxn>
                <a:cxn ang="0">
                  <a:pos x="355" y="598"/>
                </a:cxn>
                <a:cxn ang="0">
                  <a:pos x="298" y="691"/>
                </a:cxn>
                <a:cxn ang="0">
                  <a:pos x="194" y="741"/>
                </a:cxn>
                <a:cxn ang="0">
                  <a:pos x="137" y="733"/>
                </a:cxn>
                <a:cxn ang="0">
                  <a:pos x="97" y="699"/>
                </a:cxn>
                <a:cxn ang="0">
                  <a:pos x="97" y="598"/>
                </a:cxn>
                <a:cxn ang="0">
                  <a:pos x="113" y="548"/>
                </a:cxn>
                <a:cxn ang="0">
                  <a:pos x="137" y="497"/>
                </a:cxn>
                <a:cxn ang="0">
                  <a:pos x="186" y="362"/>
                </a:cxn>
                <a:cxn ang="0">
                  <a:pos x="194" y="303"/>
                </a:cxn>
                <a:cxn ang="0">
                  <a:pos x="178" y="278"/>
                </a:cxn>
                <a:cxn ang="0">
                  <a:pos x="129" y="286"/>
                </a:cxn>
                <a:cxn ang="0">
                  <a:pos x="81" y="329"/>
                </a:cxn>
                <a:cxn ang="0">
                  <a:pos x="41" y="404"/>
                </a:cxn>
                <a:cxn ang="0">
                  <a:pos x="33" y="430"/>
                </a:cxn>
                <a:cxn ang="0">
                  <a:pos x="0" y="421"/>
                </a:cxn>
                <a:cxn ang="0">
                  <a:pos x="8" y="388"/>
                </a:cxn>
                <a:cxn ang="0">
                  <a:pos x="65" y="295"/>
                </a:cxn>
                <a:cxn ang="0">
                  <a:pos x="170" y="244"/>
                </a:cxn>
                <a:cxn ang="0">
                  <a:pos x="266" y="0"/>
                </a:cxn>
                <a:cxn ang="0">
                  <a:pos x="315" y="51"/>
                </a:cxn>
                <a:cxn ang="0">
                  <a:pos x="298" y="93"/>
                </a:cxn>
                <a:cxn ang="0">
                  <a:pos x="234" y="110"/>
                </a:cxn>
                <a:cxn ang="0">
                  <a:pos x="210" y="93"/>
                </a:cxn>
                <a:cxn ang="0">
                  <a:pos x="202" y="67"/>
                </a:cxn>
                <a:cxn ang="0">
                  <a:pos x="218" y="25"/>
                </a:cxn>
                <a:cxn ang="0">
                  <a:pos x="250" y="0"/>
                </a:cxn>
              </a:cxnLst>
              <a:rect l="0" t="0" r="r" b="b"/>
              <a:pathLst>
                <a:path w="363" h="741">
                  <a:moveTo>
                    <a:pt x="170" y="244"/>
                  </a:moveTo>
                  <a:lnTo>
                    <a:pt x="210" y="253"/>
                  </a:lnTo>
                  <a:lnTo>
                    <a:pt x="234" y="261"/>
                  </a:lnTo>
                  <a:lnTo>
                    <a:pt x="258" y="286"/>
                  </a:lnTo>
                  <a:lnTo>
                    <a:pt x="274" y="312"/>
                  </a:lnTo>
                  <a:lnTo>
                    <a:pt x="282" y="337"/>
                  </a:lnTo>
                  <a:lnTo>
                    <a:pt x="282" y="354"/>
                  </a:lnTo>
                  <a:lnTo>
                    <a:pt x="274" y="371"/>
                  </a:lnTo>
                  <a:lnTo>
                    <a:pt x="274" y="379"/>
                  </a:lnTo>
                  <a:lnTo>
                    <a:pt x="266" y="396"/>
                  </a:lnTo>
                  <a:lnTo>
                    <a:pt x="242" y="438"/>
                  </a:lnTo>
                  <a:lnTo>
                    <a:pt x="226" y="489"/>
                  </a:lnTo>
                  <a:lnTo>
                    <a:pt x="210" y="522"/>
                  </a:lnTo>
                  <a:lnTo>
                    <a:pt x="194" y="573"/>
                  </a:lnTo>
                  <a:lnTo>
                    <a:pt x="170" y="623"/>
                  </a:lnTo>
                  <a:lnTo>
                    <a:pt x="170" y="640"/>
                  </a:lnTo>
                  <a:lnTo>
                    <a:pt x="162" y="649"/>
                  </a:lnTo>
                  <a:lnTo>
                    <a:pt x="162" y="682"/>
                  </a:lnTo>
                  <a:lnTo>
                    <a:pt x="170" y="699"/>
                  </a:lnTo>
                  <a:lnTo>
                    <a:pt x="178" y="708"/>
                  </a:lnTo>
                  <a:lnTo>
                    <a:pt x="194" y="708"/>
                  </a:lnTo>
                  <a:lnTo>
                    <a:pt x="242" y="691"/>
                  </a:lnTo>
                  <a:lnTo>
                    <a:pt x="266" y="666"/>
                  </a:lnTo>
                  <a:lnTo>
                    <a:pt x="298" y="615"/>
                  </a:lnTo>
                  <a:lnTo>
                    <a:pt x="323" y="565"/>
                  </a:lnTo>
                  <a:lnTo>
                    <a:pt x="323" y="556"/>
                  </a:lnTo>
                  <a:lnTo>
                    <a:pt x="355" y="556"/>
                  </a:lnTo>
                  <a:lnTo>
                    <a:pt x="363" y="565"/>
                  </a:lnTo>
                  <a:lnTo>
                    <a:pt x="363" y="573"/>
                  </a:lnTo>
                  <a:lnTo>
                    <a:pt x="355" y="598"/>
                  </a:lnTo>
                  <a:lnTo>
                    <a:pt x="339" y="640"/>
                  </a:lnTo>
                  <a:lnTo>
                    <a:pt x="298" y="691"/>
                  </a:lnTo>
                  <a:lnTo>
                    <a:pt x="258" y="725"/>
                  </a:lnTo>
                  <a:lnTo>
                    <a:pt x="194" y="741"/>
                  </a:lnTo>
                  <a:lnTo>
                    <a:pt x="170" y="741"/>
                  </a:lnTo>
                  <a:lnTo>
                    <a:pt x="137" y="733"/>
                  </a:lnTo>
                  <a:lnTo>
                    <a:pt x="113" y="716"/>
                  </a:lnTo>
                  <a:lnTo>
                    <a:pt x="97" y="699"/>
                  </a:lnTo>
                  <a:lnTo>
                    <a:pt x="81" y="649"/>
                  </a:lnTo>
                  <a:lnTo>
                    <a:pt x="97" y="598"/>
                  </a:lnTo>
                  <a:lnTo>
                    <a:pt x="113" y="565"/>
                  </a:lnTo>
                  <a:lnTo>
                    <a:pt x="113" y="548"/>
                  </a:lnTo>
                  <a:lnTo>
                    <a:pt x="121" y="539"/>
                  </a:lnTo>
                  <a:lnTo>
                    <a:pt x="137" y="497"/>
                  </a:lnTo>
                  <a:lnTo>
                    <a:pt x="170" y="396"/>
                  </a:lnTo>
                  <a:lnTo>
                    <a:pt x="186" y="362"/>
                  </a:lnTo>
                  <a:lnTo>
                    <a:pt x="194" y="337"/>
                  </a:lnTo>
                  <a:lnTo>
                    <a:pt x="194" y="303"/>
                  </a:lnTo>
                  <a:lnTo>
                    <a:pt x="186" y="286"/>
                  </a:lnTo>
                  <a:lnTo>
                    <a:pt x="178" y="278"/>
                  </a:lnTo>
                  <a:lnTo>
                    <a:pt x="162" y="278"/>
                  </a:lnTo>
                  <a:lnTo>
                    <a:pt x="129" y="286"/>
                  </a:lnTo>
                  <a:lnTo>
                    <a:pt x="105" y="303"/>
                  </a:lnTo>
                  <a:lnTo>
                    <a:pt x="81" y="329"/>
                  </a:lnTo>
                  <a:lnTo>
                    <a:pt x="57" y="362"/>
                  </a:lnTo>
                  <a:lnTo>
                    <a:pt x="41" y="404"/>
                  </a:lnTo>
                  <a:lnTo>
                    <a:pt x="41" y="421"/>
                  </a:lnTo>
                  <a:lnTo>
                    <a:pt x="33" y="430"/>
                  </a:lnTo>
                  <a:lnTo>
                    <a:pt x="8" y="430"/>
                  </a:lnTo>
                  <a:lnTo>
                    <a:pt x="0" y="421"/>
                  </a:lnTo>
                  <a:lnTo>
                    <a:pt x="0" y="413"/>
                  </a:lnTo>
                  <a:lnTo>
                    <a:pt x="8" y="388"/>
                  </a:lnTo>
                  <a:lnTo>
                    <a:pt x="25" y="345"/>
                  </a:lnTo>
                  <a:lnTo>
                    <a:pt x="65" y="295"/>
                  </a:lnTo>
                  <a:lnTo>
                    <a:pt x="105" y="261"/>
                  </a:lnTo>
                  <a:lnTo>
                    <a:pt x="170" y="244"/>
                  </a:lnTo>
                  <a:close/>
                  <a:moveTo>
                    <a:pt x="250" y="0"/>
                  </a:moveTo>
                  <a:lnTo>
                    <a:pt x="266" y="0"/>
                  </a:lnTo>
                  <a:lnTo>
                    <a:pt x="298" y="17"/>
                  </a:lnTo>
                  <a:lnTo>
                    <a:pt x="315" y="51"/>
                  </a:lnTo>
                  <a:lnTo>
                    <a:pt x="307" y="67"/>
                  </a:lnTo>
                  <a:lnTo>
                    <a:pt x="298" y="93"/>
                  </a:lnTo>
                  <a:lnTo>
                    <a:pt x="250" y="110"/>
                  </a:lnTo>
                  <a:lnTo>
                    <a:pt x="234" y="110"/>
                  </a:lnTo>
                  <a:lnTo>
                    <a:pt x="226" y="101"/>
                  </a:lnTo>
                  <a:lnTo>
                    <a:pt x="210" y="93"/>
                  </a:lnTo>
                  <a:lnTo>
                    <a:pt x="202" y="84"/>
                  </a:lnTo>
                  <a:lnTo>
                    <a:pt x="202" y="67"/>
                  </a:lnTo>
                  <a:lnTo>
                    <a:pt x="210" y="51"/>
                  </a:lnTo>
                  <a:lnTo>
                    <a:pt x="218" y="25"/>
                  </a:lnTo>
                  <a:lnTo>
                    <a:pt x="234" y="17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6" name="Freeform 214"/>
            <p:cNvSpPr>
              <a:spLocks noEditPoints="1"/>
            </p:cNvSpPr>
            <p:nvPr/>
          </p:nvSpPr>
          <p:spPr bwMode="auto">
            <a:xfrm>
              <a:off x="25988" y="4812"/>
              <a:ext cx="499" cy="961"/>
            </a:xfrm>
            <a:custGeom>
              <a:avLst/>
              <a:gdLst/>
              <a:ahLst/>
              <a:cxnLst>
                <a:cxn ang="0">
                  <a:pos x="403" y="261"/>
                </a:cxn>
                <a:cxn ang="0">
                  <a:pos x="467" y="354"/>
                </a:cxn>
                <a:cxn ang="0">
                  <a:pos x="459" y="379"/>
                </a:cxn>
                <a:cxn ang="0">
                  <a:pos x="362" y="784"/>
                </a:cxn>
                <a:cxn ang="0">
                  <a:pos x="282" y="902"/>
                </a:cxn>
                <a:cxn ang="0">
                  <a:pos x="169" y="952"/>
                </a:cxn>
                <a:cxn ang="0">
                  <a:pos x="80" y="961"/>
                </a:cxn>
                <a:cxn ang="0">
                  <a:pos x="24" y="927"/>
                </a:cxn>
                <a:cxn ang="0">
                  <a:pos x="0" y="885"/>
                </a:cxn>
                <a:cxn ang="0">
                  <a:pos x="8" y="843"/>
                </a:cxn>
                <a:cxn ang="0">
                  <a:pos x="40" y="817"/>
                </a:cxn>
                <a:cxn ang="0">
                  <a:pos x="89" y="826"/>
                </a:cxn>
                <a:cxn ang="0">
                  <a:pos x="113" y="843"/>
                </a:cxn>
                <a:cxn ang="0">
                  <a:pos x="105" y="893"/>
                </a:cxn>
                <a:cxn ang="0">
                  <a:pos x="89" y="927"/>
                </a:cxn>
                <a:cxn ang="0">
                  <a:pos x="185" y="910"/>
                </a:cxn>
                <a:cxn ang="0">
                  <a:pos x="274" y="784"/>
                </a:cxn>
                <a:cxn ang="0">
                  <a:pos x="387" y="371"/>
                </a:cxn>
                <a:cxn ang="0">
                  <a:pos x="379" y="312"/>
                </a:cxn>
                <a:cxn ang="0">
                  <a:pos x="362" y="286"/>
                </a:cxn>
                <a:cxn ang="0">
                  <a:pos x="314" y="295"/>
                </a:cxn>
                <a:cxn ang="0">
                  <a:pos x="226" y="354"/>
                </a:cxn>
                <a:cxn ang="0">
                  <a:pos x="169" y="438"/>
                </a:cxn>
                <a:cxn ang="0">
                  <a:pos x="137" y="430"/>
                </a:cxn>
                <a:cxn ang="0">
                  <a:pos x="145" y="396"/>
                </a:cxn>
                <a:cxn ang="0">
                  <a:pos x="209" y="303"/>
                </a:cxn>
                <a:cxn ang="0">
                  <a:pos x="338" y="253"/>
                </a:cxn>
                <a:cxn ang="0">
                  <a:pos x="475" y="8"/>
                </a:cxn>
                <a:cxn ang="0">
                  <a:pos x="499" y="34"/>
                </a:cxn>
                <a:cxn ang="0">
                  <a:pos x="491" y="51"/>
                </a:cxn>
                <a:cxn ang="0">
                  <a:pos x="483" y="84"/>
                </a:cxn>
                <a:cxn ang="0">
                  <a:pos x="451" y="110"/>
                </a:cxn>
                <a:cxn ang="0">
                  <a:pos x="395" y="101"/>
                </a:cxn>
                <a:cxn ang="0">
                  <a:pos x="387" y="67"/>
                </a:cxn>
                <a:cxn ang="0">
                  <a:pos x="427" y="8"/>
                </a:cxn>
              </a:cxnLst>
              <a:rect l="0" t="0" r="r" b="b"/>
              <a:pathLst>
                <a:path w="499" h="961">
                  <a:moveTo>
                    <a:pt x="338" y="253"/>
                  </a:moveTo>
                  <a:lnTo>
                    <a:pt x="403" y="261"/>
                  </a:lnTo>
                  <a:lnTo>
                    <a:pt x="451" y="295"/>
                  </a:lnTo>
                  <a:lnTo>
                    <a:pt x="467" y="354"/>
                  </a:lnTo>
                  <a:lnTo>
                    <a:pt x="467" y="362"/>
                  </a:lnTo>
                  <a:lnTo>
                    <a:pt x="459" y="379"/>
                  </a:lnTo>
                  <a:lnTo>
                    <a:pt x="459" y="388"/>
                  </a:lnTo>
                  <a:lnTo>
                    <a:pt x="362" y="784"/>
                  </a:lnTo>
                  <a:lnTo>
                    <a:pt x="330" y="851"/>
                  </a:lnTo>
                  <a:lnTo>
                    <a:pt x="282" y="902"/>
                  </a:lnTo>
                  <a:lnTo>
                    <a:pt x="226" y="935"/>
                  </a:lnTo>
                  <a:lnTo>
                    <a:pt x="169" y="952"/>
                  </a:lnTo>
                  <a:lnTo>
                    <a:pt x="121" y="961"/>
                  </a:lnTo>
                  <a:lnTo>
                    <a:pt x="80" y="961"/>
                  </a:lnTo>
                  <a:lnTo>
                    <a:pt x="48" y="944"/>
                  </a:lnTo>
                  <a:lnTo>
                    <a:pt x="24" y="927"/>
                  </a:lnTo>
                  <a:lnTo>
                    <a:pt x="8" y="910"/>
                  </a:lnTo>
                  <a:lnTo>
                    <a:pt x="0" y="885"/>
                  </a:lnTo>
                  <a:lnTo>
                    <a:pt x="0" y="868"/>
                  </a:lnTo>
                  <a:lnTo>
                    <a:pt x="8" y="843"/>
                  </a:lnTo>
                  <a:lnTo>
                    <a:pt x="24" y="834"/>
                  </a:lnTo>
                  <a:lnTo>
                    <a:pt x="40" y="817"/>
                  </a:lnTo>
                  <a:lnTo>
                    <a:pt x="64" y="817"/>
                  </a:lnTo>
                  <a:lnTo>
                    <a:pt x="89" y="826"/>
                  </a:lnTo>
                  <a:lnTo>
                    <a:pt x="105" y="834"/>
                  </a:lnTo>
                  <a:lnTo>
                    <a:pt x="113" y="843"/>
                  </a:lnTo>
                  <a:lnTo>
                    <a:pt x="113" y="876"/>
                  </a:lnTo>
                  <a:lnTo>
                    <a:pt x="105" y="893"/>
                  </a:lnTo>
                  <a:lnTo>
                    <a:pt x="80" y="918"/>
                  </a:lnTo>
                  <a:lnTo>
                    <a:pt x="89" y="927"/>
                  </a:lnTo>
                  <a:lnTo>
                    <a:pt x="121" y="927"/>
                  </a:lnTo>
                  <a:lnTo>
                    <a:pt x="185" y="910"/>
                  </a:lnTo>
                  <a:lnTo>
                    <a:pt x="242" y="859"/>
                  </a:lnTo>
                  <a:lnTo>
                    <a:pt x="274" y="784"/>
                  </a:lnTo>
                  <a:lnTo>
                    <a:pt x="290" y="784"/>
                  </a:lnTo>
                  <a:lnTo>
                    <a:pt x="387" y="371"/>
                  </a:lnTo>
                  <a:lnTo>
                    <a:pt x="387" y="320"/>
                  </a:lnTo>
                  <a:lnTo>
                    <a:pt x="379" y="312"/>
                  </a:lnTo>
                  <a:lnTo>
                    <a:pt x="379" y="295"/>
                  </a:lnTo>
                  <a:lnTo>
                    <a:pt x="362" y="286"/>
                  </a:lnTo>
                  <a:lnTo>
                    <a:pt x="346" y="286"/>
                  </a:lnTo>
                  <a:lnTo>
                    <a:pt x="314" y="295"/>
                  </a:lnTo>
                  <a:lnTo>
                    <a:pt x="266" y="312"/>
                  </a:lnTo>
                  <a:lnTo>
                    <a:pt x="226" y="354"/>
                  </a:lnTo>
                  <a:lnTo>
                    <a:pt x="185" y="421"/>
                  </a:lnTo>
                  <a:lnTo>
                    <a:pt x="169" y="438"/>
                  </a:lnTo>
                  <a:lnTo>
                    <a:pt x="145" y="438"/>
                  </a:lnTo>
                  <a:lnTo>
                    <a:pt x="137" y="430"/>
                  </a:lnTo>
                  <a:lnTo>
                    <a:pt x="137" y="421"/>
                  </a:lnTo>
                  <a:lnTo>
                    <a:pt x="145" y="396"/>
                  </a:lnTo>
                  <a:lnTo>
                    <a:pt x="169" y="354"/>
                  </a:lnTo>
                  <a:lnTo>
                    <a:pt x="209" y="303"/>
                  </a:lnTo>
                  <a:lnTo>
                    <a:pt x="266" y="270"/>
                  </a:lnTo>
                  <a:lnTo>
                    <a:pt x="338" y="253"/>
                  </a:lnTo>
                  <a:close/>
                  <a:moveTo>
                    <a:pt x="451" y="0"/>
                  </a:moveTo>
                  <a:lnTo>
                    <a:pt x="475" y="8"/>
                  </a:lnTo>
                  <a:lnTo>
                    <a:pt x="491" y="17"/>
                  </a:lnTo>
                  <a:lnTo>
                    <a:pt x="499" y="34"/>
                  </a:lnTo>
                  <a:lnTo>
                    <a:pt x="499" y="51"/>
                  </a:lnTo>
                  <a:lnTo>
                    <a:pt x="491" y="51"/>
                  </a:lnTo>
                  <a:lnTo>
                    <a:pt x="491" y="67"/>
                  </a:lnTo>
                  <a:lnTo>
                    <a:pt x="483" y="84"/>
                  </a:lnTo>
                  <a:lnTo>
                    <a:pt x="467" y="93"/>
                  </a:lnTo>
                  <a:lnTo>
                    <a:pt x="451" y="110"/>
                  </a:lnTo>
                  <a:lnTo>
                    <a:pt x="411" y="110"/>
                  </a:lnTo>
                  <a:lnTo>
                    <a:pt x="395" y="101"/>
                  </a:lnTo>
                  <a:lnTo>
                    <a:pt x="387" y="84"/>
                  </a:lnTo>
                  <a:lnTo>
                    <a:pt x="387" y="67"/>
                  </a:lnTo>
                  <a:lnTo>
                    <a:pt x="395" y="42"/>
                  </a:lnTo>
                  <a:lnTo>
                    <a:pt x="427" y="8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127" name="Freeform 215"/>
            <p:cNvSpPr>
              <a:spLocks/>
            </p:cNvSpPr>
            <p:nvPr/>
          </p:nvSpPr>
          <p:spPr bwMode="auto">
            <a:xfrm>
              <a:off x="26721" y="4610"/>
              <a:ext cx="282" cy="57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234" y="0"/>
                </a:cxn>
                <a:cxn ang="0">
                  <a:pos x="258" y="8"/>
                </a:cxn>
                <a:cxn ang="0">
                  <a:pos x="266" y="25"/>
                </a:cxn>
                <a:cxn ang="0">
                  <a:pos x="282" y="42"/>
                </a:cxn>
                <a:cxn ang="0">
                  <a:pos x="282" y="92"/>
                </a:cxn>
                <a:cxn ang="0">
                  <a:pos x="274" y="101"/>
                </a:cxn>
                <a:cxn ang="0">
                  <a:pos x="282" y="101"/>
                </a:cxn>
                <a:cxn ang="0">
                  <a:pos x="65" y="556"/>
                </a:cxn>
                <a:cxn ang="0">
                  <a:pos x="57" y="564"/>
                </a:cxn>
                <a:cxn ang="0">
                  <a:pos x="57" y="573"/>
                </a:cxn>
                <a:cxn ang="0">
                  <a:pos x="24" y="573"/>
                </a:cxn>
                <a:cxn ang="0">
                  <a:pos x="0" y="547"/>
                </a:cxn>
                <a:cxn ang="0">
                  <a:pos x="0" y="531"/>
                </a:cxn>
                <a:cxn ang="0">
                  <a:pos x="161" y="50"/>
                </a:cxn>
                <a:cxn ang="0">
                  <a:pos x="161" y="42"/>
                </a:cxn>
                <a:cxn ang="0">
                  <a:pos x="169" y="25"/>
                </a:cxn>
                <a:cxn ang="0">
                  <a:pos x="193" y="0"/>
                </a:cxn>
              </a:cxnLst>
              <a:rect l="0" t="0" r="r" b="b"/>
              <a:pathLst>
                <a:path w="282" h="573">
                  <a:moveTo>
                    <a:pt x="193" y="0"/>
                  </a:moveTo>
                  <a:lnTo>
                    <a:pt x="234" y="0"/>
                  </a:lnTo>
                  <a:lnTo>
                    <a:pt x="258" y="8"/>
                  </a:lnTo>
                  <a:lnTo>
                    <a:pt x="266" y="25"/>
                  </a:lnTo>
                  <a:lnTo>
                    <a:pt x="282" y="42"/>
                  </a:lnTo>
                  <a:lnTo>
                    <a:pt x="282" y="92"/>
                  </a:lnTo>
                  <a:lnTo>
                    <a:pt x="274" y="101"/>
                  </a:lnTo>
                  <a:lnTo>
                    <a:pt x="282" y="101"/>
                  </a:lnTo>
                  <a:lnTo>
                    <a:pt x="65" y="556"/>
                  </a:lnTo>
                  <a:lnTo>
                    <a:pt x="57" y="564"/>
                  </a:lnTo>
                  <a:lnTo>
                    <a:pt x="57" y="573"/>
                  </a:lnTo>
                  <a:lnTo>
                    <a:pt x="24" y="573"/>
                  </a:lnTo>
                  <a:lnTo>
                    <a:pt x="0" y="547"/>
                  </a:lnTo>
                  <a:lnTo>
                    <a:pt x="0" y="531"/>
                  </a:lnTo>
                  <a:lnTo>
                    <a:pt x="161" y="50"/>
                  </a:lnTo>
                  <a:lnTo>
                    <a:pt x="161" y="42"/>
                  </a:lnTo>
                  <a:lnTo>
                    <a:pt x="169" y="25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128" name="Group 3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43000" y="5105400"/>
            <a:ext cx="7283350" cy="1273760"/>
            <a:chOff x="1488" y="3387"/>
            <a:chExt cx="36801" cy="6436"/>
          </a:xfrm>
          <a:solidFill>
            <a:srgbClr val="6600FF"/>
          </a:solidFill>
        </p:grpSpPr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1488" y="5672"/>
              <a:ext cx="1746" cy="1479"/>
            </a:xfrm>
            <a:custGeom>
              <a:avLst/>
              <a:gdLst/>
              <a:ahLst/>
              <a:cxnLst>
                <a:cxn ang="0">
                  <a:pos x="1284" y="0"/>
                </a:cxn>
                <a:cxn ang="0">
                  <a:pos x="1723" y="0"/>
                </a:cxn>
                <a:cxn ang="0">
                  <a:pos x="1746" y="12"/>
                </a:cxn>
                <a:cxn ang="0">
                  <a:pos x="1723" y="69"/>
                </a:cxn>
                <a:cxn ang="0">
                  <a:pos x="1588" y="91"/>
                </a:cxn>
                <a:cxn ang="0">
                  <a:pos x="1430" y="182"/>
                </a:cxn>
                <a:cxn ang="0">
                  <a:pos x="1194" y="433"/>
                </a:cxn>
                <a:cxn ang="0">
                  <a:pos x="991" y="649"/>
                </a:cxn>
                <a:cxn ang="0">
                  <a:pos x="1092" y="876"/>
                </a:cxn>
                <a:cxn ang="0">
                  <a:pos x="1216" y="1172"/>
                </a:cxn>
                <a:cxn ang="0">
                  <a:pos x="1295" y="1354"/>
                </a:cxn>
                <a:cxn ang="0">
                  <a:pos x="1363" y="1399"/>
                </a:cxn>
                <a:cxn ang="0">
                  <a:pos x="1498" y="1410"/>
                </a:cxn>
                <a:cxn ang="0">
                  <a:pos x="1475" y="1467"/>
                </a:cxn>
                <a:cxn ang="0">
                  <a:pos x="1295" y="1456"/>
                </a:cxn>
                <a:cxn ang="0">
                  <a:pos x="1025" y="1467"/>
                </a:cxn>
                <a:cxn ang="0">
                  <a:pos x="912" y="1456"/>
                </a:cxn>
                <a:cxn ang="0">
                  <a:pos x="923" y="1410"/>
                </a:cxn>
                <a:cxn ang="0">
                  <a:pos x="1002" y="1399"/>
                </a:cxn>
                <a:cxn ang="0">
                  <a:pos x="1058" y="1376"/>
                </a:cxn>
                <a:cxn ang="0">
                  <a:pos x="1081" y="1320"/>
                </a:cxn>
                <a:cxn ang="0">
                  <a:pos x="856" y="796"/>
                </a:cxn>
                <a:cxn ang="0">
                  <a:pos x="450" y="1240"/>
                </a:cxn>
                <a:cxn ang="0">
                  <a:pos x="416" y="1297"/>
                </a:cxn>
                <a:cxn ang="0">
                  <a:pos x="394" y="1365"/>
                </a:cxn>
                <a:cxn ang="0">
                  <a:pos x="450" y="1410"/>
                </a:cxn>
                <a:cxn ang="0">
                  <a:pos x="495" y="1422"/>
                </a:cxn>
                <a:cxn ang="0">
                  <a:pos x="473" y="1479"/>
                </a:cxn>
                <a:cxn ang="0">
                  <a:pos x="225" y="1467"/>
                </a:cxn>
                <a:cxn ang="0">
                  <a:pos x="11" y="1479"/>
                </a:cxn>
                <a:cxn ang="0">
                  <a:pos x="0" y="1433"/>
                </a:cxn>
                <a:cxn ang="0">
                  <a:pos x="45" y="1410"/>
                </a:cxn>
                <a:cxn ang="0">
                  <a:pos x="259" y="1354"/>
                </a:cxn>
                <a:cxn ang="0">
                  <a:pos x="383" y="1240"/>
                </a:cxn>
                <a:cxn ang="0">
                  <a:pos x="585" y="148"/>
                </a:cxn>
                <a:cxn ang="0">
                  <a:pos x="563" y="114"/>
                </a:cxn>
                <a:cxn ang="0">
                  <a:pos x="518" y="91"/>
                </a:cxn>
                <a:cxn ang="0">
                  <a:pos x="394" y="80"/>
                </a:cxn>
                <a:cxn ang="0">
                  <a:pos x="383" y="35"/>
                </a:cxn>
                <a:cxn ang="0">
                  <a:pos x="484" y="12"/>
                </a:cxn>
                <a:cxn ang="0">
                  <a:pos x="653" y="23"/>
                </a:cxn>
                <a:cxn ang="0">
                  <a:pos x="946" y="12"/>
                </a:cxn>
                <a:cxn ang="0">
                  <a:pos x="957" y="57"/>
                </a:cxn>
                <a:cxn ang="0">
                  <a:pos x="912" y="80"/>
                </a:cxn>
                <a:cxn ang="0">
                  <a:pos x="833" y="103"/>
                </a:cxn>
                <a:cxn ang="0">
                  <a:pos x="788" y="137"/>
                </a:cxn>
                <a:cxn ang="0">
                  <a:pos x="799" y="171"/>
                </a:cxn>
                <a:cxn ang="0">
                  <a:pos x="946" y="592"/>
                </a:cxn>
                <a:cxn ang="0">
                  <a:pos x="968" y="569"/>
                </a:cxn>
                <a:cxn ang="0">
                  <a:pos x="1306" y="194"/>
                </a:cxn>
                <a:cxn ang="0">
                  <a:pos x="1340" y="160"/>
                </a:cxn>
                <a:cxn ang="0">
                  <a:pos x="1306" y="80"/>
                </a:cxn>
                <a:cxn ang="0">
                  <a:pos x="1250" y="69"/>
                </a:cxn>
                <a:cxn ang="0">
                  <a:pos x="1239" y="23"/>
                </a:cxn>
              </a:cxnLst>
              <a:rect l="0" t="0" r="r" b="b"/>
              <a:pathLst>
                <a:path w="1746" h="1479">
                  <a:moveTo>
                    <a:pt x="1261" y="0"/>
                  </a:moveTo>
                  <a:lnTo>
                    <a:pt x="1284" y="0"/>
                  </a:lnTo>
                  <a:lnTo>
                    <a:pt x="1520" y="12"/>
                  </a:lnTo>
                  <a:lnTo>
                    <a:pt x="1723" y="0"/>
                  </a:lnTo>
                  <a:lnTo>
                    <a:pt x="1734" y="0"/>
                  </a:lnTo>
                  <a:lnTo>
                    <a:pt x="1746" y="12"/>
                  </a:lnTo>
                  <a:lnTo>
                    <a:pt x="1746" y="46"/>
                  </a:lnTo>
                  <a:lnTo>
                    <a:pt x="1723" y="69"/>
                  </a:lnTo>
                  <a:lnTo>
                    <a:pt x="1701" y="69"/>
                  </a:lnTo>
                  <a:lnTo>
                    <a:pt x="1588" y="91"/>
                  </a:lnTo>
                  <a:lnTo>
                    <a:pt x="1498" y="137"/>
                  </a:lnTo>
                  <a:lnTo>
                    <a:pt x="1430" y="182"/>
                  </a:lnTo>
                  <a:lnTo>
                    <a:pt x="1284" y="330"/>
                  </a:lnTo>
                  <a:lnTo>
                    <a:pt x="1194" y="433"/>
                  </a:lnTo>
                  <a:lnTo>
                    <a:pt x="1081" y="546"/>
                  </a:lnTo>
                  <a:lnTo>
                    <a:pt x="991" y="649"/>
                  </a:lnTo>
                  <a:lnTo>
                    <a:pt x="1036" y="751"/>
                  </a:lnTo>
                  <a:lnTo>
                    <a:pt x="1092" y="876"/>
                  </a:lnTo>
                  <a:lnTo>
                    <a:pt x="1160" y="1024"/>
                  </a:lnTo>
                  <a:lnTo>
                    <a:pt x="1216" y="1172"/>
                  </a:lnTo>
                  <a:lnTo>
                    <a:pt x="1272" y="1308"/>
                  </a:lnTo>
                  <a:lnTo>
                    <a:pt x="1295" y="1354"/>
                  </a:lnTo>
                  <a:lnTo>
                    <a:pt x="1318" y="1388"/>
                  </a:lnTo>
                  <a:lnTo>
                    <a:pt x="1363" y="1399"/>
                  </a:lnTo>
                  <a:lnTo>
                    <a:pt x="1486" y="1399"/>
                  </a:lnTo>
                  <a:lnTo>
                    <a:pt x="1498" y="1410"/>
                  </a:lnTo>
                  <a:lnTo>
                    <a:pt x="1498" y="1445"/>
                  </a:lnTo>
                  <a:lnTo>
                    <a:pt x="1475" y="1467"/>
                  </a:lnTo>
                  <a:lnTo>
                    <a:pt x="1374" y="1467"/>
                  </a:lnTo>
                  <a:lnTo>
                    <a:pt x="1295" y="1456"/>
                  </a:lnTo>
                  <a:lnTo>
                    <a:pt x="1126" y="1456"/>
                  </a:lnTo>
                  <a:lnTo>
                    <a:pt x="1025" y="1467"/>
                  </a:lnTo>
                  <a:lnTo>
                    <a:pt x="923" y="1467"/>
                  </a:lnTo>
                  <a:lnTo>
                    <a:pt x="912" y="1456"/>
                  </a:lnTo>
                  <a:lnTo>
                    <a:pt x="912" y="1422"/>
                  </a:lnTo>
                  <a:lnTo>
                    <a:pt x="923" y="1410"/>
                  </a:lnTo>
                  <a:lnTo>
                    <a:pt x="946" y="1399"/>
                  </a:lnTo>
                  <a:lnTo>
                    <a:pt x="1002" y="1399"/>
                  </a:lnTo>
                  <a:lnTo>
                    <a:pt x="1036" y="1388"/>
                  </a:lnTo>
                  <a:lnTo>
                    <a:pt x="1058" y="1376"/>
                  </a:lnTo>
                  <a:lnTo>
                    <a:pt x="1081" y="1354"/>
                  </a:lnTo>
                  <a:lnTo>
                    <a:pt x="1081" y="1320"/>
                  </a:lnTo>
                  <a:lnTo>
                    <a:pt x="1070" y="1308"/>
                  </a:lnTo>
                  <a:lnTo>
                    <a:pt x="856" y="796"/>
                  </a:lnTo>
                  <a:lnTo>
                    <a:pt x="664" y="1001"/>
                  </a:lnTo>
                  <a:lnTo>
                    <a:pt x="450" y="1240"/>
                  </a:lnTo>
                  <a:lnTo>
                    <a:pt x="428" y="1263"/>
                  </a:lnTo>
                  <a:lnTo>
                    <a:pt x="416" y="1297"/>
                  </a:lnTo>
                  <a:lnTo>
                    <a:pt x="394" y="1320"/>
                  </a:lnTo>
                  <a:lnTo>
                    <a:pt x="394" y="1365"/>
                  </a:lnTo>
                  <a:lnTo>
                    <a:pt x="428" y="1399"/>
                  </a:lnTo>
                  <a:lnTo>
                    <a:pt x="450" y="1410"/>
                  </a:lnTo>
                  <a:lnTo>
                    <a:pt x="484" y="1410"/>
                  </a:lnTo>
                  <a:lnTo>
                    <a:pt x="495" y="1422"/>
                  </a:lnTo>
                  <a:lnTo>
                    <a:pt x="495" y="1456"/>
                  </a:lnTo>
                  <a:lnTo>
                    <a:pt x="473" y="1479"/>
                  </a:lnTo>
                  <a:lnTo>
                    <a:pt x="349" y="1479"/>
                  </a:lnTo>
                  <a:lnTo>
                    <a:pt x="225" y="1467"/>
                  </a:lnTo>
                  <a:lnTo>
                    <a:pt x="22" y="1479"/>
                  </a:lnTo>
                  <a:lnTo>
                    <a:pt x="11" y="1479"/>
                  </a:lnTo>
                  <a:lnTo>
                    <a:pt x="0" y="1467"/>
                  </a:lnTo>
                  <a:lnTo>
                    <a:pt x="0" y="1433"/>
                  </a:lnTo>
                  <a:lnTo>
                    <a:pt x="22" y="1410"/>
                  </a:lnTo>
                  <a:lnTo>
                    <a:pt x="45" y="1410"/>
                  </a:lnTo>
                  <a:lnTo>
                    <a:pt x="157" y="1399"/>
                  </a:lnTo>
                  <a:lnTo>
                    <a:pt x="259" y="1354"/>
                  </a:lnTo>
                  <a:lnTo>
                    <a:pt x="360" y="1263"/>
                  </a:lnTo>
                  <a:lnTo>
                    <a:pt x="383" y="1240"/>
                  </a:lnTo>
                  <a:lnTo>
                    <a:pt x="833" y="751"/>
                  </a:lnTo>
                  <a:lnTo>
                    <a:pt x="585" y="148"/>
                  </a:lnTo>
                  <a:lnTo>
                    <a:pt x="574" y="126"/>
                  </a:lnTo>
                  <a:lnTo>
                    <a:pt x="563" y="114"/>
                  </a:lnTo>
                  <a:lnTo>
                    <a:pt x="552" y="91"/>
                  </a:lnTo>
                  <a:lnTo>
                    <a:pt x="518" y="91"/>
                  </a:lnTo>
                  <a:lnTo>
                    <a:pt x="484" y="80"/>
                  </a:lnTo>
                  <a:lnTo>
                    <a:pt x="394" y="80"/>
                  </a:lnTo>
                  <a:lnTo>
                    <a:pt x="383" y="69"/>
                  </a:lnTo>
                  <a:lnTo>
                    <a:pt x="383" y="35"/>
                  </a:lnTo>
                  <a:lnTo>
                    <a:pt x="405" y="12"/>
                  </a:lnTo>
                  <a:lnTo>
                    <a:pt x="484" y="12"/>
                  </a:lnTo>
                  <a:lnTo>
                    <a:pt x="574" y="23"/>
                  </a:lnTo>
                  <a:lnTo>
                    <a:pt x="653" y="23"/>
                  </a:lnTo>
                  <a:lnTo>
                    <a:pt x="923" y="12"/>
                  </a:lnTo>
                  <a:lnTo>
                    <a:pt x="946" y="12"/>
                  </a:lnTo>
                  <a:lnTo>
                    <a:pt x="957" y="23"/>
                  </a:lnTo>
                  <a:lnTo>
                    <a:pt x="957" y="57"/>
                  </a:lnTo>
                  <a:lnTo>
                    <a:pt x="935" y="80"/>
                  </a:lnTo>
                  <a:lnTo>
                    <a:pt x="912" y="80"/>
                  </a:lnTo>
                  <a:lnTo>
                    <a:pt x="867" y="91"/>
                  </a:lnTo>
                  <a:lnTo>
                    <a:pt x="833" y="103"/>
                  </a:lnTo>
                  <a:lnTo>
                    <a:pt x="811" y="126"/>
                  </a:lnTo>
                  <a:lnTo>
                    <a:pt x="788" y="137"/>
                  </a:lnTo>
                  <a:lnTo>
                    <a:pt x="788" y="160"/>
                  </a:lnTo>
                  <a:lnTo>
                    <a:pt x="799" y="171"/>
                  </a:lnTo>
                  <a:lnTo>
                    <a:pt x="968" y="569"/>
                  </a:lnTo>
                  <a:lnTo>
                    <a:pt x="946" y="592"/>
                  </a:lnTo>
                  <a:lnTo>
                    <a:pt x="980" y="603"/>
                  </a:lnTo>
                  <a:lnTo>
                    <a:pt x="968" y="569"/>
                  </a:lnTo>
                  <a:lnTo>
                    <a:pt x="1295" y="216"/>
                  </a:lnTo>
                  <a:lnTo>
                    <a:pt x="1306" y="194"/>
                  </a:lnTo>
                  <a:lnTo>
                    <a:pt x="1329" y="182"/>
                  </a:lnTo>
                  <a:lnTo>
                    <a:pt x="1340" y="160"/>
                  </a:lnTo>
                  <a:lnTo>
                    <a:pt x="1340" y="114"/>
                  </a:lnTo>
                  <a:lnTo>
                    <a:pt x="1306" y="80"/>
                  </a:lnTo>
                  <a:lnTo>
                    <a:pt x="1284" y="69"/>
                  </a:lnTo>
                  <a:lnTo>
                    <a:pt x="1250" y="69"/>
                  </a:lnTo>
                  <a:lnTo>
                    <a:pt x="1239" y="57"/>
                  </a:lnTo>
                  <a:lnTo>
                    <a:pt x="1239" y="23"/>
                  </a:lnTo>
                  <a:lnTo>
                    <a:pt x="1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267" y="6798"/>
              <a:ext cx="857" cy="1001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406" y="23"/>
                </a:cxn>
                <a:cxn ang="0">
                  <a:pos x="485" y="80"/>
                </a:cxn>
                <a:cxn ang="0">
                  <a:pos x="541" y="148"/>
                </a:cxn>
                <a:cxn ang="0">
                  <a:pos x="575" y="239"/>
                </a:cxn>
                <a:cxn ang="0">
                  <a:pos x="597" y="330"/>
                </a:cxn>
                <a:cxn ang="0">
                  <a:pos x="609" y="398"/>
                </a:cxn>
                <a:cxn ang="0">
                  <a:pos x="620" y="444"/>
                </a:cxn>
                <a:cxn ang="0">
                  <a:pos x="609" y="466"/>
                </a:cxn>
                <a:cxn ang="0">
                  <a:pos x="620" y="455"/>
                </a:cxn>
                <a:cxn ang="0">
                  <a:pos x="620" y="444"/>
                </a:cxn>
                <a:cxn ang="0">
                  <a:pos x="654" y="353"/>
                </a:cxn>
                <a:cxn ang="0">
                  <a:pos x="710" y="250"/>
                </a:cxn>
                <a:cxn ang="0">
                  <a:pos x="755" y="148"/>
                </a:cxn>
                <a:cxn ang="0">
                  <a:pos x="811" y="34"/>
                </a:cxn>
                <a:cxn ang="0">
                  <a:pos x="823" y="23"/>
                </a:cxn>
                <a:cxn ang="0">
                  <a:pos x="857" y="23"/>
                </a:cxn>
                <a:cxn ang="0">
                  <a:pos x="857" y="46"/>
                </a:cxn>
                <a:cxn ang="0">
                  <a:pos x="845" y="46"/>
                </a:cxn>
                <a:cxn ang="0">
                  <a:pos x="845" y="57"/>
                </a:cxn>
                <a:cxn ang="0">
                  <a:pos x="789" y="171"/>
                </a:cxn>
                <a:cxn ang="0">
                  <a:pos x="744" y="250"/>
                </a:cxn>
                <a:cxn ang="0">
                  <a:pos x="721" y="307"/>
                </a:cxn>
                <a:cxn ang="0">
                  <a:pos x="688" y="375"/>
                </a:cxn>
                <a:cxn ang="0">
                  <a:pos x="642" y="478"/>
                </a:cxn>
                <a:cxn ang="0">
                  <a:pos x="609" y="569"/>
                </a:cxn>
                <a:cxn ang="0">
                  <a:pos x="597" y="637"/>
                </a:cxn>
                <a:cxn ang="0">
                  <a:pos x="575" y="751"/>
                </a:cxn>
                <a:cxn ang="0">
                  <a:pos x="564" y="853"/>
                </a:cxn>
                <a:cxn ang="0">
                  <a:pos x="530" y="955"/>
                </a:cxn>
                <a:cxn ang="0">
                  <a:pos x="507" y="1001"/>
                </a:cxn>
                <a:cxn ang="0">
                  <a:pos x="496" y="1001"/>
                </a:cxn>
                <a:cxn ang="0">
                  <a:pos x="474" y="978"/>
                </a:cxn>
                <a:cxn ang="0">
                  <a:pos x="474" y="967"/>
                </a:cxn>
                <a:cxn ang="0">
                  <a:pos x="485" y="910"/>
                </a:cxn>
                <a:cxn ang="0">
                  <a:pos x="496" y="830"/>
                </a:cxn>
                <a:cxn ang="0">
                  <a:pos x="530" y="728"/>
                </a:cxn>
                <a:cxn ang="0">
                  <a:pos x="552" y="637"/>
                </a:cxn>
                <a:cxn ang="0">
                  <a:pos x="552" y="626"/>
                </a:cxn>
                <a:cxn ang="0">
                  <a:pos x="564" y="614"/>
                </a:cxn>
                <a:cxn ang="0">
                  <a:pos x="564" y="444"/>
                </a:cxn>
                <a:cxn ang="0">
                  <a:pos x="552" y="353"/>
                </a:cxn>
                <a:cxn ang="0">
                  <a:pos x="519" y="262"/>
                </a:cxn>
                <a:cxn ang="0">
                  <a:pos x="474" y="194"/>
                </a:cxn>
                <a:cxn ang="0">
                  <a:pos x="395" y="148"/>
                </a:cxn>
                <a:cxn ang="0">
                  <a:pos x="293" y="125"/>
                </a:cxn>
                <a:cxn ang="0">
                  <a:pos x="192" y="148"/>
                </a:cxn>
                <a:cxn ang="0">
                  <a:pos x="102" y="194"/>
                </a:cxn>
                <a:cxn ang="0">
                  <a:pos x="45" y="273"/>
                </a:cxn>
                <a:cxn ang="0">
                  <a:pos x="45" y="284"/>
                </a:cxn>
                <a:cxn ang="0">
                  <a:pos x="34" y="296"/>
                </a:cxn>
                <a:cxn ang="0">
                  <a:pos x="12" y="296"/>
                </a:cxn>
                <a:cxn ang="0">
                  <a:pos x="0" y="284"/>
                </a:cxn>
                <a:cxn ang="0">
                  <a:pos x="0" y="273"/>
                </a:cxn>
                <a:cxn ang="0">
                  <a:pos x="12" y="239"/>
                </a:cxn>
                <a:cxn ang="0">
                  <a:pos x="45" y="171"/>
                </a:cxn>
                <a:cxn ang="0">
                  <a:pos x="113" y="91"/>
                </a:cxn>
                <a:cxn ang="0">
                  <a:pos x="192" y="34"/>
                </a:cxn>
                <a:cxn ang="0">
                  <a:pos x="316" y="0"/>
                </a:cxn>
              </a:cxnLst>
              <a:rect l="0" t="0" r="r" b="b"/>
              <a:pathLst>
                <a:path w="857" h="1001">
                  <a:moveTo>
                    <a:pt x="316" y="0"/>
                  </a:moveTo>
                  <a:lnTo>
                    <a:pt x="406" y="23"/>
                  </a:lnTo>
                  <a:lnTo>
                    <a:pt x="485" y="80"/>
                  </a:lnTo>
                  <a:lnTo>
                    <a:pt x="541" y="148"/>
                  </a:lnTo>
                  <a:lnTo>
                    <a:pt x="575" y="239"/>
                  </a:lnTo>
                  <a:lnTo>
                    <a:pt x="597" y="330"/>
                  </a:lnTo>
                  <a:lnTo>
                    <a:pt x="609" y="398"/>
                  </a:lnTo>
                  <a:lnTo>
                    <a:pt x="620" y="444"/>
                  </a:lnTo>
                  <a:lnTo>
                    <a:pt x="609" y="466"/>
                  </a:lnTo>
                  <a:lnTo>
                    <a:pt x="620" y="455"/>
                  </a:lnTo>
                  <a:lnTo>
                    <a:pt x="620" y="444"/>
                  </a:lnTo>
                  <a:lnTo>
                    <a:pt x="654" y="353"/>
                  </a:lnTo>
                  <a:lnTo>
                    <a:pt x="710" y="250"/>
                  </a:lnTo>
                  <a:lnTo>
                    <a:pt x="755" y="148"/>
                  </a:lnTo>
                  <a:lnTo>
                    <a:pt x="811" y="34"/>
                  </a:lnTo>
                  <a:lnTo>
                    <a:pt x="823" y="23"/>
                  </a:lnTo>
                  <a:lnTo>
                    <a:pt x="857" y="23"/>
                  </a:lnTo>
                  <a:lnTo>
                    <a:pt x="857" y="46"/>
                  </a:lnTo>
                  <a:lnTo>
                    <a:pt x="845" y="46"/>
                  </a:lnTo>
                  <a:lnTo>
                    <a:pt x="845" y="57"/>
                  </a:lnTo>
                  <a:lnTo>
                    <a:pt x="789" y="171"/>
                  </a:lnTo>
                  <a:lnTo>
                    <a:pt x="744" y="250"/>
                  </a:lnTo>
                  <a:lnTo>
                    <a:pt x="721" y="307"/>
                  </a:lnTo>
                  <a:lnTo>
                    <a:pt x="688" y="375"/>
                  </a:lnTo>
                  <a:lnTo>
                    <a:pt x="642" y="478"/>
                  </a:lnTo>
                  <a:lnTo>
                    <a:pt x="609" y="569"/>
                  </a:lnTo>
                  <a:lnTo>
                    <a:pt x="597" y="637"/>
                  </a:lnTo>
                  <a:lnTo>
                    <a:pt x="575" y="751"/>
                  </a:lnTo>
                  <a:lnTo>
                    <a:pt x="564" y="853"/>
                  </a:lnTo>
                  <a:lnTo>
                    <a:pt x="530" y="955"/>
                  </a:lnTo>
                  <a:lnTo>
                    <a:pt x="507" y="1001"/>
                  </a:lnTo>
                  <a:lnTo>
                    <a:pt x="496" y="1001"/>
                  </a:lnTo>
                  <a:lnTo>
                    <a:pt x="474" y="978"/>
                  </a:lnTo>
                  <a:lnTo>
                    <a:pt x="474" y="967"/>
                  </a:lnTo>
                  <a:lnTo>
                    <a:pt x="485" y="910"/>
                  </a:lnTo>
                  <a:lnTo>
                    <a:pt x="496" y="830"/>
                  </a:lnTo>
                  <a:lnTo>
                    <a:pt x="530" y="728"/>
                  </a:lnTo>
                  <a:lnTo>
                    <a:pt x="552" y="637"/>
                  </a:lnTo>
                  <a:lnTo>
                    <a:pt x="552" y="626"/>
                  </a:lnTo>
                  <a:lnTo>
                    <a:pt x="564" y="614"/>
                  </a:lnTo>
                  <a:lnTo>
                    <a:pt x="564" y="444"/>
                  </a:lnTo>
                  <a:lnTo>
                    <a:pt x="552" y="353"/>
                  </a:lnTo>
                  <a:lnTo>
                    <a:pt x="519" y="262"/>
                  </a:lnTo>
                  <a:lnTo>
                    <a:pt x="474" y="194"/>
                  </a:lnTo>
                  <a:lnTo>
                    <a:pt x="395" y="148"/>
                  </a:lnTo>
                  <a:lnTo>
                    <a:pt x="293" y="125"/>
                  </a:lnTo>
                  <a:lnTo>
                    <a:pt x="192" y="148"/>
                  </a:lnTo>
                  <a:lnTo>
                    <a:pt x="102" y="194"/>
                  </a:lnTo>
                  <a:lnTo>
                    <a:pt x="45" y="273"/>
                  </a:lnTo>
                  <a:lnTo>
                    <a:pt x="45" y="284"/>
                  </a:lnTo>
                  <a:lnTo>
                    <a:pt x="34" y="296"/>
                  </a:lnTo>
                  <a:lnTo>
                    <a:pt x="12" y="296"/>
                  </a:lnTo>
                  <a:lnTo>
                    <a:pt x="0" y="284"/>
                  </a:lnTo>
                  <a:lnTo>
                    <a:pt x="0" y="273"/>
                  </a:lnTo>
                  <a:lnTo>
                    <a:pt x="12" y="239"/>
                  </a:lnTo>
                  <a:lnTo>
                    <a:pt x="45" y="171"/>
                  </a:lnTo>
                  <a:lnTo>
                    <a:pt x="113" y="91"/>
                  </a:lnTo>
                  <a:lnTo>
                    <a:pt x="192" y="3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2"/>
            <p:cNvSpPr>
              <a:spLocks noEditPoints="1"/>
            </p:cNvSpPr>
            <p:nvPr/>
          </p:nvSpPr>
          <p:spPr bwMode="auto">
            <a:xfrm>
              <a:off x="4202" y="7173"/>
              <a:ext cx="372" cy="694"/>
            </a:xfrm>
            <a:custGeom>
              <a:avLst/>
              <a:gdLst/>
              <a:ahLst/>
              <a:cxnLst>
                <a:cxn ang="0">
                  <a:pos x="203" y="228"/>
                </a:cxn>
                <a:cxn ang="0">
                  <a:pos x="259" y="262"/>
                </a:cxn>
                <a:cxn ang="0">
                  <a:pos x="282" y="353"/>
                </a:cxn>
                <a:cxn ang="0">
                  <a:pos x="259" y="421"/>
                </a:cxn>
                <a:cxn ang="0">
                  <a:pos x="226" y="501"/>
                </a:cxn>
                <a:cxn ang="0">
                  <a:pos x="214" y="524"/>
                </a:cxn>
                <a:cxn ang="0">
                  <a:pos x="203" y="558"/>
                </a:cxn>
                <a:cxn ang="0">
                  <a:pos x="192" y="603"/>
                </a:cxn>
                <a:cxn ang="0">
                  <a:pos x="181" y="660"/>
                </a:cxn>
                <a:cxn ang="0">
                  <a:pos x="214" y="683"/>
                </a:cxn>
                <a:cxn ang="0">
                  <a:pos x="282" y="649"/>
                </a:cxn>
                <a:cxn ang="0">
                  <a:pos x="327" y="569"/>
                </a:cxn>
                <a:cxn ang="0">
                  <a:pos x="338" y="546"/>
                </a:cxn>
                <a:cxn ang="0">
                  <a:pos x="350" y="592"/>
                </a:cxn>
                <a:cxn ang="0">
                  <a:pos x="282" y="671"/>
                </a:cxn>
                <a:cxn ang="0">
                  <a:pos x="203" y="694"/>
                </a:cxn>
                <a:cxn ang="0">
                  <a:pos x="136" y="683"/>
                </a:cxn>
                <a:cxn ang="0">
                  <a:pos x="102" y="637"/>
                </a:cxn>
                <a:cxn ang="0">
                  <a:pos x="90" y="569"/>
                </a:cxn>
                <a:cxn ang="0">
                  <a:pos x="113" y="535"/>
                </a:cxn>
                <a:cxn ang="0">
                  <a:pos x="124" y="501"/>
                </a:cxn>
                <a:cxn ang="0">
                  <a:pos x="169" y="376"/>
                </a:cxn>
                <a:cxn ang="0">
                  <a:pos x="203" y="319"/>
                </a:cxn>
                <a:cxn ang="0">
                  <a:pos x="181" y="251"/>
                </a:cxn>
                <a:cxn ang="0">
                  <a:pos x="113" y="273"/>
                </a:cxn>
                <a:cxn ang="0">
                  <a:pos x="68" y="330"/>
                </a:cxn>
                <a:cxn ang="0">
                  <a:pos x="23" y="398"/>
                </a:cxn>
                <a:cxn ang="0">
                  <a:pos x="0" y="376"/>
                </a:cxn>
                <a:cxn ang="0">
                  <a:pos x="45" y="296"/>
                </a:cxn>
                <a:cxn ang="0">
                  <a:pos x="124" y="239"/>
                </a:cxn>
                <a:cxn ang="0">
                  <a:pos x="282" y="0"/>
                </a:cxn>
                <a:cxn ang="0">
                  <a:pos x="316" y="23"/>
                </a:cxn>
                <a:cxn ang="0">
                  <a:pos x="327" y="57"/>
                </a:cxn>
                <a:cxn ang="0">
                  <a:pos x="282" y="114"/>
                </a:cxn>
                <a:cxn ang="0">
                  <a:pos x="226" y="103"/>
                </a:cxn>
                <a:cxn ang="0">
                  <a:pos x="214" y="69"/>
                </a:cxn>
                <a:cxn ang="0">
                  <a:pos x="282" y="0"/>
                </a:cxn>
              </a:cxnLst>
              <a:rect l="0" t="0" r="r" b="b"/>
              <a:pathLst>
                <a:path w="372" h="694">
                  <a:moveTo>
                    <a:pt x="169" y="228"/>
                  </a:moveTo>
                  <a:lnTo>
                    <a:pt x="203" y="228"/>
                  </a:lnTo>
                  <a:lnTo>
                    <a:pt x="237" y="251"/>
                  </a:lnTo>
                  <a:lnTo>
                    <a:pt x="259" y="262"/>
                  </a:lnTo>
                  <a:lnTo>
                    <a:pt x="282" y="296"/>
                  </a:lnTo>
                  <a:lnTo>
                    <a:pt x="282" y="353"/>
                  </a:lnTo>
                  <a:lnTo>
                    <a:pt x="259" y="398"/>
                  </a:lnTo>
                  <a:lnTo>
                    <a:pt x="259" y="421"/>
                  </a:lnTo>
                  <a:lnTo>
                    <a:pt x="237" y="467"/>
                  </a:lnTo>
                  <a:lnTo>
                    <a:pt x="226" y="501"/>
                  </a:lnTo>
                  <a:lnTo>
                    <a:pt x="214" y="512"/>
                  </a:lnTo>
                  <a:lnTo>
                    <a:pt x="214" y="524"/>
                  </a:lnTo>
                  <a:lnTo>
                    <a:pt x="203" y="535"/>
                  </a:lnTo>
                  <a:lnTo>
                    <a:pt x="203" y="558"/>
                  </a:lnTo>
                  <a:lnTo>
                    <a:pt x="192" y="580"/>
                  </a:lnTo>
                  <a:lnTo>
                    <a:pt x="192" y="603"/>
                  </a:lnTo>
                  <a:lnTo>
                    <a:pt x="181" y="615"/>
                  </a:lnTo>
                  <a:lnTo>
                    <a:pt x="181" y="660"/>
                  </a:lnTo>
                  <a:lnTo>
                    <a:pt x="203" y="683"/>
                  </a:lnTo>
                  <a:lnTo>
                    <a:pt x="214" y="683"/>
                  </a:lnTo>
                  <a:lnTo>
                    <a:pt x="248" y="671"/>
                  </a:lnTo>
                  <a:lnTo>
                    <a:pt x="282" y="649"/>
                  </a:lnTo>
                  <a:lnTo>
                    <a:pt x="305" y="615"/>
                  </a:lnTo>
                  <a:lnTo>
                    <a:pt x="327" y="569"/>
                  </a:lnTo>
                  <a:lnTo>
                    <a:pt x="338" y="558"/>
                  </a:lnTo>
                  <a:lnTo>
                    <a:pt x="338" y="546"/>
                  </a:lnTo>
                  <a:lnTo>
                    <a:pt x="372" y="546"/>
                  </a:lnTo>
                  <a:lnTo>
                    <a:pt x="350" y="592"/>
                  </a:lnTo>
                  <a:lnTo>
                    <a:pt x="327" y="626"/>
                  </a:lnTo>
                  <a:lnTo>
                    <a:pt x="282" y="671"/>
                  </a:lnTo>
                  <a:lnTo>
                    <a:pt x="248" y="683"/>
                  </a:lnTo>
                  <a:lnTo>
                    <a:pt x="203" y="694"/>
                  </a:lnTo>
                  <a:lnTo>
                    <a:pt x="169" y="694"/>
                  </a:lnTo>
                  <a:lnTo>
                    <a:pt x="136" y="683"/>
                  </a:lnTo>
                  <a:lnTo>
                    <a:pt x="113" y="660"/>
                  </a:lnTo>
                  <a:lnTo>
                    <a:pt x="102" y="637"/>
                  </a:lnTo>
                  <a:lnTo>
                    <a:pt x="90" y="603"/>
                  </a:lnTo>
                  <a:lnTo>
                    <a:pt x="90" y="569"/>
                  </a:lnTo>
                  <a:lnTo>
                    <a:pt x="102" y="558"/>
                  </a:lnTo>
                  <a:lnTo>
                    <a:pt x="113" y="535"/>
                  </a:lnTo>
                  <a:lnTo>
                    <a:pt x="113" y="512"/>
                  </a:lnTo>
                  <a:lnTo>
                    <a:pt x="124" y="501"/>
                  </a:lnTo>
                  <a:lnTo>
                    <a:pt x="136" y="478"/>
                  </a:lnTo>
                  <a:lnTo>
                    <a:pt x="169" y="376"/>
                  </a:lnTo>
                  <a:lnTo>
                    <a:pt x="192" y="330"/>
                  </a:lnTo>
                  <a:lnTo>
                    <a:pt x="203" y="319"/>
                  </a:lnTo>
                  <a:lnTo>
                    <a:pt x="203" y="273"/>
                  </a:lnTo>
                  <a:lnTo>
                    <a:pt x="181" y="251"/>
                  </a:lnTo>
                  <a:lnTo>
                    <a:pt x="147" y="251"/>
                  </a:lnTo>
                  <a:lnTo>
                    <a:pt x="113" y="273"/>
                  </a:lnTo>
                  <a:lnTo>
                    <a:pt x="90" y="296"/>
                  </a:lnTo>
                  <a:lnTo>
                    <a:pt x="68" y="330"/>
                  </a:lnTo>
                  <a:lnTo>
                    <a:pt x="45" y="376"/>
                  </a:lnTo>
                  <a:lnTo>
                    <a:pt x="23" y="398"/>
                  </a:lnTo>
                  <a:lnTo>
                    <a:pt x="0" y="398"/>
                  </a:lnTo>
                  <a:lnTo>
                    <a:pt x="0" y="376"/>
                  </a:lnTo>
                  <a:lnTo>
                    <a:pt x="23" y="330"/>
                  </a:lnTo>
                  <a:lnTo>
                    <a:pt x="45" y="296"/>
                  </a:lnTo>
                  <a:lnTo>
                    <a:pt x="90" y="251"/>
                  </a:lnTo>
                  <a:lnTo>
                    <a:pt x="124" y="239"/>
                  </a:lnTo>
                  <a:lnTo>
                    <a:pt x="169" y="228"/>
                  </a:lnTo>
                  <a:close/>
                  <a:moveTo>
                    <a:pt x="282" y="0"/>
                  </a:moveTo>
                  <a:lnTo>
                    <a:pt x="305" y="12"/>
                  </a:lnTo>
                  <a:lnTo>
                    <a:pt x="316" y="23"/>
                  </a:lnTo>
                  <a:lnTo>
                    <a:pt x="327" y="46"/>
                  </a:lnTo>
                  <a:lnTo>
                    <a:pt x="327" y="57"/>
                  </a:lnTo>
                  <a:lnTo>
                    <a:pt x="316" y="80"/>
                  </a:lnTo>
                  <a:lnTo>
                    <a:pt x="282" y="114"/>
                  </a:lnTo>
                  <a:lnTo>
                    <a:pt x="248" y="114"/>
                  </a:lnTo>
                  <a:lnTo>
                    <a:pt x="226" y="103"/>
                  </a:lnTo>
                  <a:lnTo>
                    <a:pt x="214" y="91"/>
                  </a:lnTo>
                  <a:lnTo>
                    <a:pt x="214" y="69"/>
                  </a:lnTo>
                  <a:lnTo>
                    <a:pt x="237" y="23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23"/>
            <p:cNvSpPr>
              <a:spLocks noEditPoints="1"/>
            </p:cNvSpPr>
            <p:nvPr/>
          </p:nvSpPr>
          <p:spPr bwMode="auto">
            <a:xfrm>
              <a:off x="4721" y="7173"/>
              <a:ext cx="495" cy="922"/>
            </a:xfrm>
            <a:custGeom>
              <a:avLst/>
              <a:gdLst/>
              <a:ahLst/>
              <a:cxnLst>
                <a:cxn ang="0">
                  <a:pos x="315" y="239"/>
                </a:cxn>
                <a:cxn ang="0">
                  <a:pos x="360" y="239"/>
                </a:cxn>
                <a:cxn ang="0">
                  <a:pos x="428" y="285"/>
                </a:cxn>
                <a:cxn ang="0">
                  <a:pos x="439" y="308"/>
                </a:cxn>
                <a:cxn ang="0">
                  <a:pos x="450" y="342"/>
                </a:cxn>
                <a:cxn ang="0">
                  <a:pos x="439" y="364"/>
                </a:cxn>
                <a:cxn ang="0">
                  <a:pos x="439" y="376"/>
                </a:cxn>
                <a:cxn ang="0">
                  <a:pos x="349" y="751"/>
                </a:cxn>
                <a:cxn ang="0">
                  <a:pos x="304" y="831"/>
                </a:cxn>
                <a:cxn ang="0">
                  <a:pos x="247" y="887"/>
                </a:cxn>
                <a:cxn ang="0">
                  <a:pos x="169" y="910"/>
                </a:cxn>
                <a:cxn ang="0">
                  <a:pos x="112" y="922"/>
                </a:cxn>
                <a:cxn ang="0">
                  <a:pos x="78" y="922"/>
                </a:cxn>
                <a:cxn ang="0">
                  <a:pos x="45" y="910"/>
                </a:cxn>
                <a:cxn ang="0">
                  <a:pos x="22" y="899"/>
                </a:cxn>
                <a:cxn ang="0">
                  <a:pos x="0" y="876"/>
                </a:cxn>
                <a:cxn ang="0">
                  <a:pos x="0" y="853"/>
                </a:cxn>
                <a:cxn ang="0">
                  <a:pos x="22" y="808"/>
                </a:cxn>
                <a:cxn ang="0">
                  <a:pos x="67" y="785"/>
                </a:cxn>
                <a:cxn ang="0">
                  <a:pos x="90" y="785"/>
                </a:cxn>
                <a:cxn ang="0">
                  <a:pos x="101" y="808"/>
                </a:cxn>
                <a:cxn ang="0">
                  <a:pos x="112" y="819"/>
                </a:cxn>
                <a:cxn ang="0">
                  <a:pos x="112" y="842"/>
                </a:cxn>
                <a:cxn ang="0">
                  <a:pos x="101" y="865"/>
                </a:cxn>
                <a:cxn ang="0">
                  <a:pos x="78" y="887"/>
                </a:cxn>
                <a:cxn ang="0">
                  <a:pos x="101" y="899"/>
                </a:cxn>
                <a:cxn ang="0">
                  <a:pos x="123" y="899"/>
                </a:cxn>
                <a:cxn ang="0">
                  <a:pos x="191" y="876"/>
                </a:cxn>
                <a:cxn ang="0">
                  <a:pos x="225" y="842"/>
                </a:cxn>
                <a:cxn ang="0">
                  <a:pos x="247" y="808"/>
                </a:cxn>
                <a:cxn ang="0">
                  <a:pos x="270" y="762"/>
                </a:cxn>
                <a:cxn ang="0">
                  <a:pos x="259" y="751"/>
                </a:cxn>
                <a:cxn ang="0">
                  <a:pos x="360" y="353"/>
                </a:cxn>
                <a:cxn ang="0">
                  <a:pos x="360" y="308"/>
                </a:cxn>
                <a:cxn ang="0">
                  <a:pos x="349" y="285"/>
                </a:cxn>
                <a:cxn ang="0">
                  <a:pos x="337" y="273"/>
                </a:cxn>
                <a:cxn ang="0">
                  <a:pos x="292" y="273"/>
                </a:cxn>
                <a:cxn ang="0">
                  <a:pos x="270" y="285"/>
                </a:cxn>
                <a:cxn ang="0">
                  <a:pos x="236" y="296"/>
                </a:cxn>
                <a:cxn ang="0">
                  <a:pos x="180" y="353"/>
                </a:cxn>
                <a:cxn ang="0">
                  <a:pos x="157" y="398"/>
                </a:cxn>
                <a:cxn ang="0">
                  <a:pos x="146" y="410"/>
                </a:cxn>
                <a:cxn ang="0">
                  <a:pos x="112" y="410"/>
                </a:cxn>
                <a:cxn ang="0">
                  <a:pos x="112" y="398"/>
                </a:cxn>
                <a:cxn ang="0">
                  <a:pos x="123" y="364"/>
                </a:cxn>
                <a:cxn ang="0">
                  <a:pos x="169" y="319"/>
                </a:cxn>
                <a:cxn ang="0">
                  <a:pos x="236" y="262"/>
                </a:cxn>
                <a:cxn ang="0">
                  <a:pos x="315" y="239"/>
                </a:cxn>
                <a:cxn ang="0">
                  <a:pos x="450" y="0"/>
                </a:cxn>
                <a:cxn ang="0">
                  <a:pos x="473" y="0"/>
                </a:cxn>
                <a:cxn ang="0">
                  <a:pos x="484" y="12"/>
                </a:cxn>
                <a:cxn ang="0">
                  <a:pos x="495" y="35"/>
                </a:cxn>
                <a:cxn ang="0">
                  <a:pos x="495" y="57"/>
                </a:cxn>
                <a:cxn ang="0">
                  <a:pos x="484" y="80"/>
                </a:cxn>
                <a:cxn ang="0">
                  <a:pos x="450" y="114"/>
                </a:cxn>
                <a:cxn ang="0">
                  <a:pos x="428" y="114"/>
                </a:cxn>
                <a:cxn ang="0">
                  <a:pos x="405" y="103"/>
                </a:cxn>
                <a:cxn ang="0">
                  <a:pos x="394" y="91"/>
                </a:cxn>
                <a:cxn ang="0">
                  <a:pos x="383" y="69"/>
                </a:cxn>
                <a:cxn ang="0">
                  <a:pos x="405" y="23"/>
                </a:cxn>
                <a:cxn ang="0">
                  <a:pos x="450" y="0"/>
                </a:cxn>
              </a:cxnLst>
              <a:rect l="0" t="0" r="r" b="b"/>
              <a:pathLst>
                <a:path w="495" h="922">
                  <a:moveTo>
                    <a:pt x="315" y="239"/>
                  </a:moveTo>
                  <a:lnTo>
                    <a:pt x="360" y="239"/>
                  </a:lnTo>
                  <a:lnTo>
                    <a:pt x="428" y="285"/>
                  </a:lnTo>
                  <a:lnTo>
                    <a:pt x="439" y="308"/>
                  </a:lnTo>
                  <a:lnTo>
                    <a:pt x="450" y="342"/>
                  </a:lnTo>
                  <a:lnTo>
                    <a:pt x="439" y="364"/>
                  </a:lnTo>
                  <a:lnTo>
                    <a:pt x="439" y="376"/>
                  </a:lnTo>
                  <a:lnTo>
                    <a:pt x="349" y="751"/>
                  </a:lnTo>
                  <a:lnTo>
                    <a:pt x="304" y="831"/>
                  </a:lnTo>
                  <a:lnTo>
                    <a:pt x="247" y="887"/>
                  </a:lnTo>
                  <a:lnTo>
                    <a:pt x="169" y="910"/>
                  </a:lnTo>
                  <a:lnTo>
                    <a:pt x="112" y="922"/>
                  </a:lnTo>
                  <a:lnTo>
                    <a:pt x="78" y="922"/>
                  </a:lnTo>
                  <a:lnTo>
                    <a:pt x="45" y="910"/>
                  </a:lnTo>
                  <a:lnTo>
                    <a:pt x="22" y="899"/>
                  </a:lnTo>
                  <a:lnTo>
                    <a:pt x="0" y="876"/>
                  </a:lnTo>
                  <a:lnTo>
                    <a:pt x="0" y="853"/>
                  </a:lnTo>
                  <a:lnTo>
                    <a:pt x="22" y="808"/>
                  </a:lnTo>
                  <a:lnTo>
                    <a:pt x="67" y="785"/>
                  </a:lnTo>
                  <a:lnTo>
                    <a:pt x="90" y="785"/>
                  </a:lnTo>
                  <a:lnTo>
                    <a:pt x="101" y="808"/>
                  </a:lnTo>
                  <a:lnTo>
                    <a:pt x="112" y="819"/>
                  </a:lnTo>
                  <a:lnTo>
                    <a:pt x="112" y="842"/>
                  </a:lnTo>
                  <a:lnTo>
                    <a:pt x="101" y="865"/>
                  </a:lnTo>
                  <a:lnTo>
                    <a:pt x="78" y="887"/>
                  </a:lnTo>
                  <a:lnTo>
                    <a:pt x="101" y="899"/>
                  </a:lnTo>
                  <a:lnTo>
                    <a:pt x="123" y="899"/>
                  </a:lnTo>
                  <a:lnTo>
                    <a:pt x="191" y="876"/>
                  </a:lnTo>
                  <a:lnTo>
                    <a:pt x="225" y="842"/>
                  </a:lnTo>
                  <a:lnTo>
                    <a:pt x="247" y="808"/>
                  </a:lnTo>
                  <a:lnTo>
                    <a:pt x="270" y="762"/>
                  </a:lnTo>
                  <a:lnTo>
                    <a:pt x="259" y="751"/>
                  </a:lnTo>
                  <a:lnTo>
                    <a:pt x="360" y="353"/>
                  </a:lnTo>
                  <a:lnTo>
                    <a:pt x="360" y="308"/>
                  </a:lnTo>
                  <a:lnTo>
                    <a:pt x="349" y="285"/>
                  </a:lnTo>
                  <a:lnTo>
                    <a:pt x="337" y="273"/>
                  </a:lnTo>
                  <a:lnTo>
                    <a:pt x="292" y="273"/>
                  </a:lnTo>
                  <a:lnTo>
                    <a:pt x="270" y="285"/>
                  </a:lnTo>
                  <a:lnTo>
                    <a:pt x="236" y="296"/>
                  </a:lnTo>
                  <a:lnTo>
                    <a:pt x="180" y="353"/>
                  </a:lnTo>
                  <a:lnTo>
                    <a:pt x="157" y="398"/>
                  </a:lnTo>
                  <a:lnTo>
                    <a:pt x="146" y="410"/>
                  </a:lnTo>
                  <a:lnTo>
                    <a:pt x="112" y="410"/>
                  </a:lnTo>
                  <a:lnTo>
                    <a:pt x="112" y="398"/>
                  </a:lnTo>
                  <a:lnTo>
                    <a:pt x="123" y="364"/>
                  </a:lnTo>
                  <a:lnTo>
                    <a:pt x="169" y="319"/>
                  </a:lnTo>
                  <a:lnTo>
                    <a:pt x="236" y="262"/>
                  </a:lnTo>
                  <a:lnTo>
                    <a:pt x="315" y="239"/>
                  </a:lnTo>
                  <a:close/>
                  <a:moveTo>
                    <a:pt x="450" y="0"/>
                  </a:moveTo>
                  <a:lnTo>
                    <a:pt x="473" y="0"/>
                  </a:lnTo>
                  <a:lnTo>
                    <a:pt x="484" y="12"/>
                  </a:lnTo>
                  <a:lnTo>
                    <a:pt x="495" y="35"/>
                  </a:lnTo>
                  <a:lnTo>
                    <a:pt x="495" y="57"/>
                  </a:lnTo>
                  <a:lnTo>
                    <a:pt x="484" y="80"/>
                  </a:lnTo>
                  <a:lnTo>
                    <a:pt x="450" y="114"/>
                  </a:lnTo>
                  <a:lnTo>
                    <a:pt x="428" y="114"/>
                  </a:lnTo>
                  <a:lnTo>
                    <a:pt x="405" y="103"/>
                  </a:lnTo>
                  <a:lnTo>
                    <a:pt x="394" y="91"/>
                  </a:lnTo>
                  <a:lnTo>
                    <a:pt x="383" y="69"/>
                  </a:lnTo>
                  <a:lnTo>
                    <a:pt x="405" y="23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5453" y="6980"/>
              <a:ext cx="293" cy="557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81" y="34"/>
                </a:cxn>
                <a:cxn ang="0">
                  <a:pos x="293" y="68"/>
                </a:cxn>
                <a:cxn ang="0">
                  <a:pos x="293" y="80"/>
                </a:cxn>
                <a:cxn ang="0">
                  <a:pos x="281" y="91"/>
                </a:cxn>
                <a:cxn ang="0">
                  <a:pos x="281" y="102"/>
                </a:cxn>
                <a:cxn ang="0">
                  <a:pos x="270" y="102"/>
                </a:cxn>
                <a:cxn ang="0">
                  <a:pos x="56" y="535"/>
                </a:cxn>
                <a:cxn ang="0">
                  <a:pos x="56" y="557"/>
                </a:cxn>
                <a:cxn ang="0">
                  <a:pos x="34" y="557"/>
                </a:cxn>
                <a:cxn ang="0">
                  <a:pos x="22" y="546"/>
                </a:cxn>
                <a:cxn ang="0">
                  <a:pos x="11" y="546"/>
                </a:cxn>
                <a:cxn ang="0">
                  <a:pos x="0" y="535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4"/>
                </a:cxn>
                <a:cxn ang="0">
                  <a:pos x="203" y="0"/>
                </a:cxn>
              </a:cxnLst>
              <a:rect l="0" t="0" r="r" b="b"/>
              <a:pathLst>
                <a:path w="293" h="557">
                  <a:moveTo>
                    <a:pt x="203" y="0"/>
                  </a:moveTo>
                  <a:lnTo>
                    <a:pt x="248" y="0"/>
                  </a:lnTo>
                  <a:lnTo>
                    <a:pt x="281" y="34"/>
                  </a:lnTo>
                  <a:lnTo>
                    <a:pt x="293" y="68"/>
                  </a:lnTo>
                  <a:lnTo>
                    <a:pt x="293" y="80"/>
                  </a:lnTo>
                  <a:lnTo>
                    <a:pt x="281" y="91"/>
                  </a:lnTo>
                  <a:lnTo>
                    <a:pt x="281" y="102"/>
                  </a:lnTo>
                  <a:lnTo>
                    <a:pt x="270" y="102"/>
                  </a:lnTo>
                  <a:lnTo>
                    <a:pt x="56" y="535"/>
                  </a:lnTo>
                  <a:lnTo>
                    <a:pt x="56" y="557"/>
                  </a:lnTo>
                  <a:lnTo>
                    <a:pt x="34" y="557"/>
                  </a:lnTo>
                  <a:lnTo>
                    <a:pt x="22" y="546"/>
                  </a:lnTo>
                  <a:lnTo>
                    <a:pt x="11" y="546"/>
                  </a:lnTo>
                  <a:lnTo>
                    <a:pt x="0" y="535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25"/>
            <p:cNvSpPr>
              <a:spLocks/>
            </p:cNvSpPr>
            <p:nvPr/>
          </p:nvSpPr>
          <p:spPr bwMode="auto">
            <a:xfrm>
              <a:off x="6230" y="5672"/>
              <a:ext cx="1746" cy="1479"/>
            </a:xfrm>
            <a:custGeom>
              <a:avLst/>
              <a:gdLst/>
              <a:ahLst/>
              <a:cxnLst>
                <a:cxn ang="0">
                  <a:pos x="1284" y="0"/>
                </a:cxn>
                <a:cxn ang="0">
                  <a:pos x="1724" y="0"/>
                </a:cxn>
                <a:cxn ang="0">
                  <a:pos x="1746" y="12"/>
                </a:cxn>
                <a:cxn ang="0">
                  <a:pos x="1724" y="69"/>
                </a:cxn>
                <a:cxn ang="0">
                  <a:pos x="1588" y="91"/>
                </a:cxn>
                <a:cxn ang="0">
                  <a:pos x="1431" y="182"/>
                </a:cxn>
                <a:cxn ang="0">
                  <a:pos x="1194" y="433"/>
                </a:cxn>
                <a:cxn ang="0">
                  <a:pos x="991" y="649"/>
                </a:cxn>
                <a:cxn ang="0">
                  <a:pos x="1093" y="876"/>
                </a:cxn>
                <a:cxn ang="0">
                  <a:pos x="1217" y="1172"/>
                </a:cxn>
                <a:cxn ang="0">
                  <a:pos x="1295" y="1354"/>
                </a:cxn>
                <a:cxn ang="0">
                  <a:pos x="1363" y="1399"/>
                </a:cxn>
                <a:cxn ang="0">
                  <a:pos x="1498" y="1410"/>
                </a:cxn>
                <a:cxn ang="0">
                  <a:pos x="1476" y="1467"/>
                </a:cxn>
                <a:cxn ang="0">
                  <a:pos x="1295" y="1456"/>
                </a:cxn>
                <a:cxn ang="0">
                  <a:pos x="1025" y="1467"/>
                </a:cxn>
                <a:cxn ang="0">
                  <a:pos x="912" y="1456"/>
                </a:cxn>
                <a:cxn ang="0">
                  <a:pos x="924" y="1410"/>
                </a:cxn>
                <a:cxn ang="0">
                  <a:pos x="1003" y="1399"/>
                </a:cxn>
                <a:cxn ang="0">
                  <a:pos x="1059" y="1376"/>
                </a:cxn>
                <a:cxn ang="0">
                  <a:pos x="1081" y="1320"/>
                </a:cxn>
                <a:cxn ang="0">
                  <a:pos x="856" y="796"/>
                </a:cxn>
                <a:cxn ang="0">
                  <a:pos x="451" y="1240"/>
                </a:cxn>
                <a:cxn ang="0">
                  <a:pos x="417" y="1297"/>
                </a:cxn>
                <a:cxn ang="0">
                  <a:pos x="394" y="1365"/>
                </a:cxn>
                <a:cxn ang="0">
                  <a:pos x="451" y="1410"/>
                </a:cxn>
                <a:cxn ang="0">
                  <a:pos x="496" y="1422"/>
                </a:cxn>
                <a:cxn ang="0">
                  <a:pos x="473" y="1479"/>
                </a:cxn>
                <a:cxn ang="0">
                  <a:pos x="225" y="1467"/>
                </a:cxn>
                <a:cxn ang="0">
                  <a:pos x="11" y="1479"/>
                </a:cxn>
                <a:cxn ang="0">
                  <a:pos x="0" y="1433"/>
                </a:cxn>
                <a:cxn ang="0">
                  <a:pos x="45" y="1410"/>
                </a:cxn>
                <a:cxn ang="0">
                  <a:pos x="259" y="1354"/>
                </a:cxn>
                <a:cxn ang="0">
                  <a:pos x="383" y="1240"/>
                </a:cxn>
                <a:cxn ang="0">
                  <a:pos x="586" y="148"/>
                </a:cxn>
                <a:cxn ang="0">
                  <a:pos x="563" y="114"/>
                </a:cxn>
                <a:cxn ang="0">
                  <a:pos x="518" y="91"/>
                </a:cxn>
                <a:cxn ang="0">
                  <a:pos x="394" y="80"/>
                </a:cxn>
                <a:cxn ang="0">
                  <a:pos x="383" y="35"/>
                </a:cxn>
                <a:cxn ang="0">
                  <a:pos x="484" y="12"/>
                </a:cxn>
                <a:cxn ang="0">
                  <a:pos x="653" y="23"/>
                </a:cxn>
                <a:cxn ang="0">
                  <a:pos x="946" y="12"/>
                </a:cxn>
                <a:cxn ang="0">
                  <a:pos x="958" y="57"/>
                </a:cxn>
                <a:cxn ang="0">
                  <a:pos x="912" y="80"/>
                </a:cxn>
                <a:cxn ang="0">
                  <a:pos x="834" y="103"/>
                </a:cxn>
                <a:cxn ang="0">
                  <a:pos x="789" y="137"/>
                </a:cxn>
                <a:cxn ang="0">
                  <a:pos x="800" y="171"/>
                </a:cxn>
                <a:cxn ang="0">
                  <a:pos x="946" y="592"/>
                </a:cxn>
                <a:cxn ang="0">
                  <a:pos x="969" y="569"/>
                </a:cxn>
                <a:cxn ang="0">
                  <a:pos x="1307" y="194"/>
                </a:cxn>
                <a:cxn ang="0">
                  <a:pos x="1341" y="160"/>
                </a:cxn>
                <a:cxn ang="0">
                  <a:pos x="1307" y="80"/>
                </a:cxn>
                <a:cxn ang="0">
                  <a:pos x="1250" y="69"/>
                </a:cxn>
                <a:cxn ang="0">
                  <a:pos x="1239" y="23"/>
                </a:cxn>
              </a:cxnLst>
              <a:rect l="0" t="0" r="r" b="b"/>
              <a:pathLst>
                <a:path w="1746" h="1479">
                  <a:moveTo>
                    <a:pt x="1262" y="0"/>
                  </a:moveTo>
                  <a:lnTo>
                    <a:pt x="1284" y="0"/>
                  </a:lnTo>
                  <a:lnTo>
                    <a:pt x="1521" y="12"/>
                  </a:lnTo>
                  <a:lnTo>
                    <a:pt x="1724" y="0"/>
                  </a:lnTo>
                  <a:lnTo>
                    <a:pt x="1735" y="0"/>
                  </a:lnTo>
                  <a:lnTo>
                    <a:pt x="1746" y="12"/>
                  </a:lnTo>
                  <a:lnTo>
                    <a:pt x="1746" y="46"/>
                  </a:lnTo>
                  <a:lnTo>
                    <a:pt x="1724" y="69"/>
                  </a:lnTo>
                  <a:lnTo>
                    <a:pt x="1701" y="69"/>
                  </a:lnTo>
                  <a:lnTo>
                    <a:pt x="1588" y="91"/>
                  </a:lnTo>
                  <a:lnTo>
                    <a:pt x="1498" y="137"/>
                  </a:lnTo>
                  <a:lnTo>
                    <a:pt x="1431" y="182"/>
                  </a:lnTo>
                  <a:lnTo>
                    <a:pt x="1284" y="330"/>
                  </a:lnTo>
                  <a:lnTo>
                    <a:pt x="1194" y="433"/>
                  </a:lnTo>
                  <a:lnTo>
                    <a:pt x="1081" y="546"/>
                  </a:lnTo>
                  <a:lnTo>
                    <a:pt x="991" y="649"/>
                  </a:lnTo>
                  <a:lnTo>
                    <a:pt x="1036" y="751"/>
                  </a:lnTo>
                  <a:lnTo>
                    <a:pt x="1093" y="876"/>
                  </a:lnTo>
                  <a:lnTo>
                    <a:pt x="1160" y="1024"/>
                  </a:lnTo>
                  <a:lnTo>
                    <a:pt x="1217" y="1172"/>
                  </a:lnTo>
                  <a:lnTo>
                    <a:pt x="1273" y="1308"/>
                  </a:lnTo>
                  <a:lnTo>
                    <a:pt x="1295" y="1354"/>
                  </a:lnTo>
                  <a:lnTo>
                    <a:pt x="1318" y="1388"/>
                  </a:lnTo>
                  <a:lnTo>
                    <a:pt x="1363" y="1399"/>
                  </a:lnTo>
                  <a:lnTo>
                    <a:pt x="1487" y="1399"/>
                  </a:lnTo>
                  <a:lnTo>
                    <a:pt x="1498" y="1410"/>
                  </a:lnTo>
                  <a:lnTo>
                    <a:pt x="1498" y="1445"/>
                  </a:lnTo>
                  <a:lnTo>
                    <a:pt x="1476" y="1467"/>
                  </a:lnTo>
                  <a:lnTo>
                    <a:pt x="1374" y="1467"/>
                  </a:lnTo>
                  <a:lnTo>
                    <a:pt x="1295" y="1456"/>
                  </a:lnTo>
                  <a:lnTo>
                    <a:pt x="1126" y="1456"/>
                  </a:lnTo>
                  <a:lnTo>
                    <a:pt x="1025" y="1467"/>
                  </a:lnTo>
                  <a:lnTo>
                    <a:pt x="924" y="1467"/>
                  </a:lnTo>
                  <a:lnTo>
                    <a:pt x="912" y="1456"/>
                  </a:lnTo>
                  <a:lnTo>
                    <a:pt x="912" y="1422"/>
                  </a:lnTo>
                  <a:lnTo>
                    <a:pt x="924" y="1410"/>
                  </a:lnTo>
                  <a:lnTo>
                    <a:pt x="946" y="1399"/>
                  </a:lnTo>
                  <a:lnTo>
                    <a:pt x="1003" y="1399"/>
                  </a:lnTo>
                  <a:lnTo>
                    <a:pt x="1036" y="1388"/>
                  </a:lnTo>
                  <a:lnTo>
                    <a:pt x="1059" y="1376"/>
                  </a:lnTo>
                  <a:lnTo>
                    <a:pt x="1081" y="1354"/>
                  </a:lnTo>
                  <a:lnTo>
                    <a:pt x="1081" y="1320"/>
                  </a:lnTo>
                  <a:lnTo>
                    <a:pt x="1070" y="1308"/>
                  </a:lnTo>
                  <a:lnTo>
                    <a:pt x="856" y="796"/>
                  </a:lnTo>
                  <a:lnTo>
                    <a:pt x="665" y="1001"/>
                  </a:lnTo>
                  <a:lnTo>
                    <a:pt x="451" y="1240"/>
                  </a:lnTo>
                  <a:lnTo>
                    <a:pt x="428" y="1263"/>
                  </a:lnTo>
                  <a:lnTo>
                    <a:pt x="417" y="1297"/>
                  </a:lnTo>
                  <a:lnTo>
                    <a:pt x="394" y="1320"/>
                  </a:lnTo>
                  <a:lnTo>
                    <a:pt x="394" y="1365"/>
                  </a:lnTo>
                  <a:lnTo>
                    <a:pt x="428" y="1399"/>
                  </a:lnTo>
                  <a:lnTo>
                    <a:pt x="451" y="1410"/>
                  </a:lnTo>
                  <a:lnTo>
                    <a:pt x="484" y="1410"/>
                  </a:lnTo>
                  <a:lnTo>
                    <a:pt x="496" y="1422"/>
                  </a:lnTo>
                  <a:lnTo>
                    <a:pt x="496" y="1456"/>
                  </a:lnTo>
                  <a:lnTo>
                    <a:pt x="473" y="1479"/>
                  </a:lnTo>
                  <a:lnTo>
                    <a:pt x="349" y="1479"/>
                  </a:lnTo>
                  <a:lnTo>
                    <a:pt x="225" y="1467"/>
                  </a:lnTo>
                  <a:lnTo>
                    <a:pt x="23" y="1479"/>
                  </a:lnTo>
                  <a:lnTo>
                    <a:pt x="11" y="1479"/>
                  </a:lnTo>
                  <a:lnTo>
                    <a:pt x="0" y="1467"/>
                  </a:lnTo>
                  <a:lnTo>
                    <a:pt x="0" y="1433"/>
                  </a:lnTo>
                  <a:lnTo>
                    <a:pt x="23" y="1410"/>
                  </a:lnTo>
                  <a:lnTo>
                    <a:pt x="45" y="1410"/>
                  </a:lnTo>
                  <a:lnTo>
                    <a:pt x="158" y="1399"/>
                  </a:lnTo>
                  <a:lnTo>
                    <a:pt x="259" y="1354"/>
                  </a:lnTo>
                  <a:lnTo>
                    <a:pt x="360" y="1263"/>
                  </a:lnTo>
                  <a:lnTo>
                    <a:pt x="383" y="1240"/>
                  </a:lnTo>
                  <a:lnTo>
                    <a:pt x="834" y="751"/>
                  </a:lnTo>
                  <a:lnTo>
                    <a:pt x="586" y="148"/>
                  </a:lnTo>
                  <a:lnTo>
                    <a:pt x="575" y="126"/>
                  </a:lnTo>
                  <a:lnTo>
                    <a:pt x="563" y="114"/>
                  </a:lnTo>
                  <a:lnTo>
                    <a:pt x="552" y="91"/>
                  </a:lnTo>
                  <a:lnTo>
                    <a:pt x="518" y="91"/>
                  </a:lnTo>
                  <a:lnTo>
                    <a:pt x="484" y="80"/>
                  </a:lnTo>
                  <a:lnTo>
                    <a:pt x="394" y="80"/>
                  </a:lnTo>
                  <a:lnTo>
                    <a:pt x="383" y="69"/>
                  </a:lnTo>
                  <a:lnTo>
                    <a:pt x="383" y="35"/>
                  </a:lnTo>
                  <a:lnTo>
                    <a:pt x="406" y="12"/>
                  </a:lnTo>
                  <a:lnTo>
                    <a:pt x="484" y="12"/>
                  </a:lnTo>
                  <a:lnTo>
                    <a:pt x="575" y="23"/>
                  </a:lnTo>
                  <a:lnTo>
                    <a:pt x="653" y="23"/>
                  </a:lnTo>
                  <a:lnTo>
                    <a:pt x="924" y="12"/>
                  </a:lnTo>
                  <a:lnTo>
                    <a:pt x="946" y="12"/>
                  </a:lnTo>
                  <a:lnTo>
                    <a:pt x="958" y="23"/>
                  </a:lnTo>
                  <a:lnTo>
                    <a:pt x="958" y="57"/>
                  </a:lnTo>
                  <a:lnTo>
                    <a:pt x="935" y="80"/>
                  </a:lnTo>
                  <a:lnTo>
                    <a:pt x="912" y="80"/>
                  </a:lnTo>
                  <a:lnTo>
                    <a:pt x="867" y="91"/>
                  </a:lnTo>
                  <a:lnTo>
                    <a:pt x="834" y="103"/>
                  </a:lnTo>
                  <a:lnTo>
                    <a:pt x="811" y="126"/>
                  </a:lnTo>
                  <a:lnTo>
                    <a:pt x="789" y="137"/>
                  </a:lnTo>
                  <a:lnTo>
                    <a:pt x="789" y="160"/>
                  </a:lnTo>
                  <a:lnTo>
                    <a:pt x="800" y="171"/>
                  </a:lnTo>
                  <a:lnTo>
                    <a:pt x="969" y="569"/>
                  </a:lnTo>
                  <a:lnTo>
                    <a:pt x="946" y="592"/>
                  </a:lnTo>
                  <a:lnTo>
                    <a:pt x="980" y="603"/>
                  </a:lnTo>
                  <a:lnTo>
                    <a:pt x="969" y="569"/>
                  </a:lnTo>
                  <a:lnTo>
                    <a:pt x="1295" y="216"/>
                  </a:lnTo>
                  <a:lnTo>
                    <a:pt x="1307" y="194"/>
                  </a:lnTo>
                  <a:lnTo>
                    <a:pt x="1329" y="182"/>
                  </a:lnTo>
                  <a:lnTo>
                    <a:pt x="1341" y="160"/>
                  </a:lnTo>
                  <a:lnTo>
                    <a:pt x="1341" y="114"/>
                  </a:lnTo>
                  <a:lnTo>
                    <a:pt x="1307" y="80"/>
                  </a:lnTo>
                  <a:lnTo>
                    <a:pt x="1284" y="69"/>
                  </a:lnTo>
                  <a:lnTo>
                    <a:pt x="1250" y="69"/>
                  </a:lnTo>
                  <a:lnTo>
                    <a:pt x="1239" y="57"/>
                  </a:lnTo>
                  <a:lnTo>
                    <a:pt x="1239" y="23"/>
                  </a:lnTo>
                  <a:lnTo>
                    <a:pt x="1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26"/>
            <p:cNvSpPr>
              <a:spLocks/>
            </p:cNvSpPr>
            <p:nvPr/>
          </p:nvSpPr>
          <p:spPr bwMode="auto">
            <a:xfrm>
              <a:off x="8010" y="6798"/>
              <a:ext cx="856" cy="1001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405" y="23"/>
                </a:cxn>
                <a:cxn ang="0">
                  <a:pos x="484" y="80"/>
                </a:cxn>
                <a:cxn ang="0">
                  <a:pos x="541" y="148"/>
                </a:cxn>
                <a:cxn ang="0">
                  <a:pos x="574" y="239"/>
                </a:cxn>
                <a:cxn ang="0">
                  <a:pos x="597" y="330"/>
                </a:cxn>
                <a:cxn ang="0">
                  <a:pos x="608" y="398"/>
                </a:cxn>
                <a:cxn ang="0">
                  <a:pos x="619" y="444"/>
                </a:cxn>
                <a:cxn ang="0">
                  <a:pos x="608" y="466"/>
                </a:cxn>
                <a:cxn ang="0">
                  <a:pos x="619" y="455"/>
                </a:cxn>
                <a:cxn ang="0">
                  <a:pos x="619" y="444"/>
                </a:cxn>
                <a:cxn ang="0">
                  <a:pos x="653" y="353"/>
                </a:cxn>
                <a:cxn ang="0">
                  <a:pos x="710" y="250"/>
                </a:cxn>
                <a:cxn ang="0">
                  <a:pos x="755" y="148"/>
                </a:cxn>
                <a:cxn ang="0">
                  <a:pos x="811" y="34"/>
                </a:cxn>
                <a:cxn ang="0">
                  <a:pos x="811" y="23"/>
                </a:cxn>
                <a:cxn ang="0">
                  <a:pos x="856" y="23"/>
                </a:cxn>
                <a:cxn ang="0">
                  <a:pos x="856" y="46"/>
                </a:cxn>
                <a:cxn ang="0">
                  <a:pos x="845" y="46"/>
                </a:cxn>
                <a:cxn ang="0">
                  <a:pos x="845" y="57"/>
                </a:cxn>
                <a:cxn ang="0">
                  <a:pos x="788" y="171"/>
                </a:cxn>
                <a:cxn ang="0">
                  <a:pos x="743" y="250"/>
                </a:cxn>
                <a:cxn ang="0">
                  <a:pos x="721" y="307"/>
                </a:cxn>
                <a:cxn ang="0">
                  <a:pos x="687" y="375"/>
                </a:cxn>
                <a:cxn ang="0">
                  <a:pos x="642" y="478"/>
                </a:cxn>
                <a:cxn ang="0">
                  <a:pos x="608" y="569"/>
                </a:cxn>
                <a:cxn ang="0">
                  <a:pos x="597" y="637"/>
                </a:cxn>
                <a:cxn ang="0">
                  <a:pos x="574" y="751"/>
                </a:cxn>
                <a:cxn ang="0">
                  <a:pos x="563" y="853"/>
                </a:cxn>
                <a:cxn ang="0">
                  <a:pos x="529" y="955"/>
                </a:cxn>
                <a:cxn ang="0">
                  <a:pos x="507" y="1001"/>
                </a:cxn>
                <a:cxn ang="0">
                  <a:pos x="495" y="1001"/>
                </a:cxn>
                <a:cxn ang="0">
                  <a:pos x="473" y="978"/>
                </a:cxn>
                <a:cxn ang="0">
                  <a:pos x="473" y="967"/>
                </a:cxn>
                <a:cxn ang="0">
                  <a:pos x="484" y="910"/>
                </a:cxn>
                <a:cxn ang="0">
                  <a:pos x="495" y="830"/>
                </a:cxn>
                <a:cxn ang="0">
                  <a:pos x="529" y="728"/>
                </a:cxn>
                <a:cxn ang="0">
                  <a:pos x="552" y="637"/>
                </a:cxn>
                <a:cxn ang="0">
                  <a:pos x="552" y="626"/>
                </a:cxn>
                <a:cxn ang="0">
                  <a:pos x="563" y="614"/>
                </a:cxn>
                <a:cxn ang="0">
                  <a:pos x="563" y="444"/>
                </a:cxn>
                <a:cxn ang="0">
                  <a:pos x="552" y="353"/>
                </a:cxn>
                <a:cxn ang="0">
                  <a:pos x="518" y="262"/>
                </a:cxn>
                <a:cxn ang="0">
                  <a:pos x="473" y="194"/>
                </a:cxn>
                <a:cxn ang="0">
                  <a:pos x="394" y="148"/>
                </a:cxn>
                <a:cxn ang="0">
                  <a:pos x="293" y="125"/>
                </a:cxn>
                <a:cxn ang="0">
                  <a:pos x="191" y="148"/>
                </a:cxn>
                <a:cxn ang="0">
                  <a:pos x="101" y="194"/>
                </a:cxn>
                <a:cxn ang="0">
                  <a:pos x="45" y="273"/>
                </a:cxn>
                <a:cxn ang="0">
                  <a:pos x="45" y="284"/>
                </a:cxn>
                <a:cxn ang="0">
                  <a:pos x="34" y="296"/>
                </a:cxn>
                <a:cxn ang="0">
                  <a:pos x="11" y="296"/>
                </a:cxn>
                <a:cxn ang="0">
                  <a:pos x="0" y="284"/>
                </a:cxn>
                <a:cxn ang="0">
                  <a:pos x="0" y="273"/>
                </a:cxn>
                <a:cxn ang="0">
                  <a:pos x="11" y="239"/>
                </a:cxn>
                <a:cxn ang="0">
                  <a:pos x="45" y="171"/>
                </a:cxn>
                <a:cxn ang="0">
                  <a:pos x="112" y="91"/>
                </a:cxn>
                <a:cxn ang="0">
                  <a:pos x="191" y="34"/>
                </a:cxn>
                <a:cxn ang="0">
                  <a:pos x="315" y="0"/>
                </a:cxn>
              </a:cxnLst>
              <a:rect l="0" t="0" r="r" b="b"/>
              <a:pathLst>
                <a:path w="856" h="1001">
                  <a:moveTo>
                    <a:pt x="315" y="0"/>
                  </a:moveTo>
                  <a:lnTo>
                    <a:pt x="405" y="23"/>
                  </a:lnTo>
                  <a:lnTo>
                    <a:pt x="484" y="80"/>
                  </a:lnTo>
                  <a:lnTo>
                    <a:pt x="541" y="148"/>
                  </a:lnTo>
                  <a:lnTo>
                    <a:pt x="574" y="239"/>
                  </a:lnTo>
                  <a:lnTo>
                    <a:pt x="597" y="330"/>
                  </a:lnTo>
                  <a:lnTo>
                    <a:pt x="608" y="398"/>
                  </a:lnTo>
                  <a:lnTo>
                    <a:pt x="619" y="444"/>
                  </a:lnTo>
                  <a:lnTo>
                    <a:pt x="608" y="466"/>
                  </a:lnTo>
                  <a:lnTo>
                    <a:pt x="619" y="455"/>
                  </a:lnTo>
                  <a:lnTo>
                    <a:pt x="619" y="444"/>
                  </a:lnTo>
                  <a:lnTo>
                    <a:pt x="653" y="353"/>
                  </a:lnTo>
                  <a:lnTo>
                    <a:pt x="710" y="250"/>
                  </a:lnTo>
                  <a:lnTo>
                    <a:pt x="755" y="148"/>
                  </a:lnTo>
                  <a:lnTo>
                    <a:pt x="811" y="34"/>
                  </a:lnTo>
                  <a:lnTo>
                    <a:pt x="811" y="23"/>
                  </a:lnTo>
                  <a:lnTo>
                    <a:pt x="856" y="23"/>
                  </a:lnTo>
                  <a:lnTo>
                    <a:pt x="856" y="46"/>
                  </a:lnTo>
                  <a:lnTo>
                    <a:pt x="845" y="46"/>
                  </a:lnTo>
                  <a:lnTo>
                    <a:pt x="845" y="57"/>
                  </a:lnTo>
                  <a:lnTo>
                    <a:pt x="788" y="171"/>
                  </a:lnTo>
                  <a:lnTo>
                    <a:pt x="743" y="250"/>
                  </a:lnTo>
                  <a:lnTo>
                    <a:pt x="721" y="307"/>
                  </a:lnTo>
                  <a:lnTo>
                    <a:pt x="687" y="375"/>
                  </a:lnTo>
                  <a:lnTo>
                    <a:pt x="642" y="478"/>
                  </a:lnTo>
                  <a:lnTo>
                    <a:pt x="608" y="569"/>
                  </a:lnTo>
                  <a:lnTo>
                    <a:pt x="597" y="637"/>
                  </a:lnTo>
                  <a:lnTo>
                    <a:pt x="574" y="751"/>
                  </a:lnTo>
                  <a:lnTo>
                    <a:pt x="563" y="853"/>
                  </a:lnTo>
                  <a:lnTo>
                    <a:pt x="529" y="955"/>
                  </a:lnTo>
                  <a:lnTo>
                    <a:pt x="507" y="1001"/>
                  </a:lnTo>
                  <a:lnTo>
                    <a:pt x="495" y="1001"/>
                  </a:lnTo>
                  <a:lnTo>
                    <a:pt x="473" y="978"/>
                  </a:lnTo>
                  <a:lnTo>
                    <a:pt x="473" y="967"/>
                  </a:lnTo>
                  <a:lnTo>
                    <a:pt x="484" y="910"/>
                  </a:lnTo>
                  <a:lnTo>
                    <a:pt x="495" y="830"/>
                  </a:lnTo>
                  <a:lnTo>
                    <a:pt x="529" y="728"/>
                  </a:lnTo>
                  <a:lnTo>
                    <a:pt x="552" y="637"/>
                  </a:lnTo>
                  <a:lnTo>
                    <a:pt x="552" y="626"/>
                  </a:lnTo>
                  <a:lnTo>
                    <a:pt x="563" y="614"/>
                  </a:lnTo>
                  <a:lnTo>
                    <a:pt x="563" y="444"/>
                  </a:lnTo>
                  <a:lnTo>
                    <a:pt x="552" y="353"/>
                  </a:lnTo>
                  <a:lnTo>
                    <a:pt x="518" y="262"/>
                  </a:lnTo>
                  <a:lnTo>
                    <a:pt x="473" y="194"/>
                  </a:lnTo>
                  <a:lnTo>
                    <a:pt x="394" y="148"/>
                  </a:lnTo>
                  <a:lnTo>
                    <a:pt x="293" y="125"/>
                  </a:lnTo>
                  <a:lnTo>
                    <a:pt x="191" y="148"/>
                  </a:lnTo>
                  <a:lnTo>
                    <a:pt x="101" y="194"/>
                  </a:lnTo>
                  <a:lnTo>
                    <a:pt x="45" y="273"/>
                  </a:lnTo>
                  <a:lnTo>
                    <a:pt x="45" y="284"/>
                  </a:lnTo>
                  <a:lnTo>
                    <a:pt x="34" y="296"/>
                  </a:lnTo>
                  <a:lnTo>
                    <a:pt x="11" y="296"/>
                  </a:lnTo>
                  <a:lnTo>
                    <a:pt x="0" y="284"/>
                  </a:lnTo>
                  <a:lnTo>
                    <a:pt x="0" y="273"/>
                  </a:lnTo>
                  <a:lnTo>
                    <a:pt x="11" y="239"/>
                  </a:lnTo>
                  <a:lnTo>
                    <a:pt x="45" y="171"/>
                  </a:lnTo>
                  <a:lnTo>
                    <a:pt x="112" y="91"/>
                  </a:lnTo>
                  <a:lnTo>
                    <a:pt x="191" y="3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27"/>
            <p:cNvSpPr>
              <a:spLocks/>
            </p:cNvSpPr>
            <p:nvPr/>
          </p:nvSpPr>
          <p:spPr bwMode="auto">
            <a:xfrm>
              <a:off x="8979" y="7151"/>
              <a:ext cx="574" cy="7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9" y="34"/>
                </a:cxn>
                <a:cxn ang="0">
                  <a:pos x="169" y="443"/>
                </a:cxn>
                <a:cxn ang="0">
                  <a:pos x="225" y="409"/>
                </a:cxn>
                <a:cxn ang="0">
                  <a:pos x="281" y="375"/>
                </a:cxn>
                <a:cxn ang="0">
                  <a:pos x="484" y="261"/>
                </a:cxn>
                <a:cxn ang="0">
                  <a:pos x="540" y="284"/>
                </a:cxn>
                <a:cxn ang="0">
                  <a:pos x="574" y="341"/>
                </a:cxn>
                <a:cxn ang="0">
                  <a:pos x="563" y="386"/>
                </a:cxn>
                <a:cxn ang="0">
                  <a:pos x="529" y="420"/>
                </a:cxn>
                <a:cxn ang="0">
                  <a:pos x="473" y="398"/>
                </a:cxn>
                <a:cxn ang="0">
                  <a:pos x="461" y="352"/>
                </a:cxn>
                <a:cxn ang="0">
                  <a:pos x="484" y="318"/>
                </a:cxn>
                <a:cxn ang="0">
                  <a:pos x="518" y="307"/>
                </a:cxn>
                <a:cxn ang="0">
                  <a:pos x="484" y="295"/>
                </a:cxn>
                <a:cxn ang="0">
                  <a:pos x="304" y="386"/>
                </a:cxn>
                <a:cxn ang="0">
                  <a:pos x="247" y="420"/>
                </a:cxn>
                <a:cxn ang="0">
                  <a:pos x="214" y="455"/>
                </a:cxn>
                <a:cxn ang="0">
                  <a:pos x="326" y="477"/>
                </a:cxn>
                <a:cxn ang="0">
                  <a:pos x="394" y="568"/>
                </a:cxn>
                <a:cxn ang="0">
                  <a:pos x="383" y="648"/>
                </a:cxn>
                <a:cxn ang="0">
                  <a:pos x="394" y="682"/>
                </a:cxn>
                <a:cxn ang="0">
                  <a:pos x="428" y="705"/>
                </a:cxn>
                <a:cxn ang="0">
                  <a:pos x="495" y="659"/>
                </a:cxn>
                <a:cxn ang="0">
                  <a:pos x="529" y="580"/>
                </a:cxn>
                <a:cxn ang="0">
                  <a:pos x="574" y="568"/>
                </a:cxn>
                <a:cxn ang="0">
                  <a:pos x="563" y="614"/>
                </a:cxn>
                <a:cxn ang="0">
                  <a:pos x="540" y="659"/>
                </a:cxn>
                <a:cxn ang="0">
                  <a:pos x="495" y="716"/>
                </a:cxn>
                <a:cxn ang="0">
                  <a:pos x="394" y="739"/>
                </a:cxn>
                <a:cxn ang="0">
                  <a:pos x="326" y="693"/>
                </a:cxn>
                <a:cxn ang="0">
                  <a:pos x="304" y="580"/>
                </a:cxn>
                <a:cxn ang="0">
                  <a:pos x="236" y="511"/>
                </a:cxn>
                <a:cxn ang="0">
                  <a:pos x="180" y="500"/>
                </a:cxn>
                <a:cxn ang="0">
                  <a:pos x="101" y="693"/>
                </a:cxn>
                <a:cxn ang="0">
                  <a:pos x="90" y="728"/>
                </a:cxn>
                <a:cxn ang="0">
                  <a:pos x="33" y="750"/>
                </a:cxn>
                <a:cxn ang="0">
                  <a:pos x="0" y="728"/>
                </a:cxn>
                <a:cxn ang="0">
                  <a:pos x="146" y="102"/>
                </a:cxn>
                <a:cxn ang="0">
                  <a:pos x="157" y="79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78" y="11"/>
                </a:cxn>
                <a:cxn ang="0">
                  <a:pos x="236" y="0"/>
                </a:cxn>
              </a:cxnLst>
              <a:rect l="0" t="0" r="r" b="b"/>
              <a:pathLst>
                <a:path w="574" h="750">
                  <a:moveTo>
                    <a:pt x="236" y="0"/>
                  </a:moveTo>
                  <a:lnTo>
                    <a:pt x="270" y="0"/>
                  </a:lnTo>
                  <a:lnTo>
                    <a:pt x="270" y="22"/>
                  </a:lnTo>
                  <a:lnTo>
                    <a:pt x="259" y="34"/>
                  </a:lnTo>
                  <a:lnTo>
                    <a:pt x="270" y="34"/>
                  </a:lnTo>
                  <a:lnTo>
                    <a:pt x="169" y="443"/>
                  </a:lnTo>
                  <a:lnTo>
                    <a:pt x="191" y="432"/>
                  </a:lnTo>
                  <a:lnTo>
                    <a:pt x="225" y="409"/>
                  </a:lnTo>
                  <a:lnTo>
                    <a:pt x="259" y="398"/>
                  </a:lnTo>
                  <a:lnTo>
                    <a:pt x="281" y="375"/>
                  </a:lnTo>
                  <a:lnTo>
                    <a:pt x="383" y="295"/>
                  </a:lnTo>
                  <a:lnTo>
                    <a:pt x="484" y="261"/>
                  </a:lnTo>
                  <a:lnTo>
                    <a:pt x="518" y="273"/>
                  </a:lnTo>
                  <a:lnTo>
                    <a:pt x="540" y="284"/>
                  </a:lnTo>
                  <a:lnTo>
                    <a:pt x="563" y="307"/>
                  </a:lnTo>
                  <a:lnTo>
                    <a:pt x="574" y="341"/>
                  </a:lnTo>
                  <a:lnTo>
                    <a:pt x="574" y="375"/>
                  </a:lnTo>
                  <a:lnTo>
                    <a:pt x="563" y="386"/>
                  </a:lnTo>
                  <a:lnTo>
                    <a:pt x="552" y="409"/>
                  </a:lnTo>
                  <a:lnTo>
                    <a:pt x="529" y="420"/>
                  </a:lnTo>
                  <a:lnTo>
                    <a:pt x="484" y="420"/>
                  </a:lnTo>
                  <a:lnTo>
                    <a:pt x="473" y="398"/>
                  </a:lnTo>
                  <a:lnTo>
                    <a:pt x="461" y="386"/>
                  </a:lnTo>
                  <a:lnTo>
                    <a:pt x="461" y="352"/>
                  </a:lnTo>
                  <a:lnTo>
                    <a:pt x="473" y="330"/>
                  </a:lnTo>
                  <a:lnTo>
                    <a:pt x="484" y="318"/>
                  </a:lnTo>
                  <a:lnTo>
                    <a:pt x="507" y="307"/>
                  </a:lnTo>
                  <a:lnTo>
                    <a:pt x="518" y="307"/>
                  </a:lnTo>
                  <a:lnTo>
                    <a:pt x="507" y="295"/>
                  </a:lnTo>
                  <a:lnTo>
                    <a:pt x="484" y="295"/>
                  </a:lnTo>
                  <a:lnTo>
                    <a:pt x="394" y="330"/>
                  </a:lnTo>
                  <a:lnTo>
                    <a:pt x="304" y="386"/>
                  </a:lnTo>
                  <a:lnTo>
                    <a:pt x="292" y="398"/>
                  </a:lnTo>
                  <a:lnTo>
                    <a:pt x="247" y="420"/>
                  </a:lnTo>
                  <a:lnTo>
                    <a:pt x="236" y="443"/>
                  </a:lnTo>
                  <a:lnTo>
                    <a:pt x="214" y="455"/>
                  </a:lnTo>
                  <a:lnTo>
                    <a:pt x="270" y="455"/>
                  </a:lnTo>
                  <a:lnTo>
                    <a:pt x="326" y="477"/>
                  </a:lnTo>
                  <a:lnTo>
                    <a:pt x="371" y="511"/>
                  </a:lnTo>
                  <a:lnTo>
                    <a:pt x="394" y="568"/>
                  </a:lnTo>
                  <a:lnTo>
                    <a:pt x="383" y="591"/>
                  </a:lnTo>
                  <a:lnTo>
                    <a:pt x="383" y="648"/>
                  </a:lnTo>
                  <a:lnTo>
                    <a:pt x="394" y="671"/>
                  </a:lnTo>
                  <a:lnTo>
                    <a:pt x="394" y="682"/>
                  </a:lnTo>
                  <a:lnTo>
                    <a:pt x="405" y="705"/>
                  </a:lnTo>
                  <a:lnTo>
                    <a:pt x="428" y="705"/>
                  </a:lnTo>
                  <a:lnTo>
                    <a:pt x="473" y="682"/>
                  </a:lnTo>
                  <a:lnTo>
                    <a:pt x="495" y="659"/>
                  </a:lnTo>
                  <a:lnTo>
                    <a:pt x="529" y="591"/>
                  </a:lnTo>
                  <a:lnTo>
                    <a:pt x="529" y="580"/>
                  </a:lnTo>
                  <a:lnTo>
                    <a:pt x="540" y="568"/>
                  </a:lnTo>
                  <a:lnTo>
                    <a:pt x="574" y="568"/>
                  </a:lnTo>
                  <a:lnTo>
                    <a:pt x="574" y="591"/>
                  </a:lnTo>
                  <a:lnTo>
                    <a:pt x="563" y="614"/>
                  </a:lnTo>
                  <a:lnTo>
                    <a:pt x="563" y="637"/>
                  </a:lnTo>
                  <a:lnTo>
                    <a:pt x="540" y="659"/>
                  </a:lnTo>
                  <a:lnTo>
                    <a:pt x="529" y="693"/>
                  </a:lnTo>
                  <a:lnTo>
                    <a:pt x="495" y="716"/>
                  </a:lnTo>
                  <a:lnTo>
                    <a:pt x="428" y="739"/>
                  </a:lnTo>
                  <a:lnTo>
                    <a:pt x="394" y="739"/>
                  </a:lnTo>
                  <a:lnTo>
                    <a:pt x="349" y="716"/>
                  </a:lnTo>
                  <a:lnTo>
                    <a:pt x="326" y="693"/>
                  </a:lnTo>
                  <a:lnTo>
                    <a:pt x="304" y="659"/>
                  </a:lnTo>
                  <a:lnTo>
                    <a:pt x="304" y="580"/>
                  </a:lnTo>
                  <a:lnTo>
                    <a:pt x="281" y="534"/>
                  </a:lnTo>
                  <a:lnTo>
                    <a:pt x="236" y="511"/>
                  </a:lnTo>
                  <a:lnTo>
                    <a:pt x="202" y="511"/>
                  </a:lnTo>
                  <a:lnTo>
                    <a:pt x="180" y="500"/>
                  </a:lnTo>
                  <a:lnTo>
                    <a:pt x="146" y="500"/>
                  </a:lnTo>
                  <a:lnTo>
                    <a:pt x="101" y="693"/>
                  </a:lnTo>
                  <a:lnTo>
                    <a:pt x="90" y="705"/>
                  </a:lnTo>
                  <a:lnTo>
                    <a:pt x="90" y="728"/>
                  </a:lnTo>
                  <a:lnTo>
                    <a:pt x="67" y="750"/>
                  </a:lnTo>
                  <a:lnTo>
                    <a:pt x="33" y="750"/>
                  </a:lnTo>
                  <a:lnTo>
                    <a:pt x="11" y="739"/>
                  </a:lnTo>
                  <a:lnTo>
                    <a:pt x="0" y="728"/>
                  </a:lnTo>
                  <a:lnTo>
                    <a:pt x="0" y="693"/>
                  </a:lnTo>
                  <a:lnTo>
                    <a:pt x="146" y="102"/>
                  </a:lnTo>
                  <a:lnTo>
                    <a:pt x="157" y="91"/>
                  </a:lnTo>
                  <a:lnTo>
                    <a:pt x="157" y="79"/>
                  </a:lnTo>
                  <a:lnTo>
                    <a:pt x="146" y="68"/>
                  </a:lnTo>
                  <a:lnTo>
                    <a:pt x="78" y="68"/>
                  </a:lnTo>
                  <a:lnTo>
                    <a:pt x="67" y="57"/>
                  </a:lnTo>
                  <a:lnTo>
                    <a:pt x="67" y="34"/>
                  </a:lnTo>
                  <a:lnTo>
                    <a:pt x="78" y="22"/>
                  </a:lnTo>
                  <a:lnTo>
                    <a:pt x="78" y="11"/>
                  </a:lnTo>
                  <a:lnTo>
                    <a:pt x="101" y="11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28"/>
            <p:cNvSpPr>
              <a:spLocks/>
            </p:cNvSpPr>
            <p:nvPr/>
          </p:nvSpPr>
          <p:spPr bwMode="auto">
            <a:xfrm>
              <a:off x="9778" y="6980"/>
              <a:ext cx="293" cy="557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82" y="34"/>
                </a:cxn>
                <a:cxn ang="0">
                  <a:pos x="293" y="68"/>
                </a:cxn>
                <a:cxn ang="0">
                  <a:pos x="293" y="80"/>
                </a:cxn>
                <a:cxn ang="0">
                  <a:pos x="282" y="91"/>
                </a:cxn>
                <a:cxn ang="0">
                  <a:pos x="282" y="102"/>
                </a:cxn>
                <a:cxn ang="0">
                  <a:pos x="271" y="102"/>
                </a:cxn>
                <a:cxn ang="0">
                  <a:pos x="57" y="535"/>
                </a:cxn>
                <a:cxn ang="0">
                  <a:pos x="57" y="557"/>
                </a:cxn>
                <a:cxn ang="0">
                  <a:pos x="34" y="557"/>
                </a:cxn>
                <a:cxn ang="0">
                  <a:pos x="23" y="546"/>
                </a:cxn>
                <a:cxn ang="0">
                  <a:pos x="12" y="546"/>
                </a:cxn>
                <a:cxn ang="0">
                  <a:pos x="0" y="535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4"/>
                </a:cxn>
                <a:cxn ang="0">
                  <a:pos x="203" y="0"/>
                </a:cxn>
              </a:cxnLst>
              <a:rect l="0" t="0" r="r" b="b"/>
              <a:pathLst>
                <a:path w="293" h="557">
                  <a:moveTo>
                    <a:pt x="203" y="0"/>
                  </a:moveTo>
                  <a:lnTo>
                    <a:pt x="248" y="0"/>
                  </a:lnTo>
                  <a:lnTo>
                    <a:pt x="282" y="34"/>
                  </a:lnTo>
                  <a:lnTo>
                    <a:pt x="293" y="68"/>
                  </a:lnTo>
                  <a:lnTo>
                    <a:pt x="293" y="80"/>
                  </a:lnTo>
                  <a:lnTo>
                    <a:pt x="282" y="91"/>
                  </a:lnTo>
                  <a:lnTo>
                    <a:pt x="282" y="102"/>
                  </a:lnTo>
                  <a:lnTo>
                    <a:pt x="271" y="102"/>
                  </a:lnTo>
                  <a:lnTo>
                    <a:pt x="57" y="535"/>
                  </a:lnTo>
                  <a:lnTo>
                    <a:pt x="57" y="557"/>
                  </a:lnTo>
                  <a:lnTo>
                    <a:pt x="34" y="557"/>
                  </a:lnTo>
                  <a:lnTo>
                    <a:pt x="23" y="546"/>
                  </a:lnTo>
                  <a:lnTo>
                    <a:pt x="12" y="546"/>
                  </a:lnTo>
                  <a:lnTo>
                    <a:pt x="0" y="535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29"/>
            <p:cNvSpPr>
              <a:spLocks/>
            </p:cNvSpPr>
            <p:nvPr/>
          </p:nvSpPr>
          <p:spPr bwMode="auto">
            <a:xfrm>
              <a:off x="10240" y="6980"/>
              <a:ext cx="293" cy="557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82" y="34"/>
                </a:cxn>
                <a:cxn ang="0">
                  <a:pos x="293" y="68"/>
                </a:cxn>
                <a:cxn ang="0">
                  <a:pos x="293" y="80"/>
                </a:cxn>
                <a:cxn ang="0">
                  <a:pos x="282" y="91"/>
                </a:cxn>
                <a:cxn ang="0">
                  <a:pos x="282" y="102"/>
                </a:cxn>
                <a:cxn ang="0">
                  <a:pos x="271" y="102"/>
                </a:cxn>
                <a:cxn ang="0">
                  <a:pos x="57" y="535"/>
                </a:cxn>
                <a:cxn ang="0">
                  <a:pos x="57" y="557"/>
                </a:cxn>
                <a:cxn ang="0">
                  <a:pos x="34" y="557"/>
                </a:cxn>
                <a:cxn ang="0">
                  <a:pos x="23" y="546"/>
                </a:cxn>
                <a:cxn ang="0">
                  <a:pos x="12" y="546"/>
                </a:cxn>
                <a:cxn ang="0">
                  <a:pos x="0" y="535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4"/>
                </a:cxn>
                <a:cxn ang="0">
                  <a:pos x="203" y="0"/>
                </a:cxn>
              </a:cxnLst>
              <a:rect l="0" t="0" r="r" b="b"/>
              <a:pathLst>
                <a:path w="293" h="557">
                  <a:moveTo>
                    <a:pt x="203" y="0"/>
                  </a:moveTo>
                  <a:lnTo>
                    <a:pt x="248" y="0"/>
                  </a:lnTo>
                  <a:lnTo>
                    <a:pt x="282" y="34"/>
                  </a:lnTo>
                  <a:lnTo>
                    <a:pt x="293" y="68"/>
                  </a:lnTo>
                  <a:lnTo>
                    <a:pt x="293" y="80"/>
                  </a:lnTo>
                  <a:lnTo>
                    <a:pt x="282" y="91"/>
                  </a:lnTo>
                  <a:lnTo>
                    <a:pt x="282" y="102"/>
                  </a:lnTo>
                  <a:lnTo>
                    <a:pt x="271" y="102"/>
                  </a:lnTo>
                  <a:lnTo>
                    <a:pt x="57" y="535"/>
                  </a:lnTo>
                  <a:lnTo>
                    <a:pt x="57" y="557"/>
                  </a:lnTo>
                  <a:lnTo>
                    <a:pt x="34" y="557"/>
                  </a:lnTo>
                  <a:lnTo>
                    <a:pt x="23" y="546"/>
                  </a:lnTo>
                  <a:lnTo>
                    <a:pt x="12" y="546"/>
                  </a:lnTo>
                  <a:lnTo>
                    <a:pt x="0" y="535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0"/>
            <p:cNvSpPr>
              <a:spLocks/>
            </p:cNvSpPr>
            <p:nvPr/>
          </p:nvSpPr>
          <p:spPr bwMode="auto">
            <a:xfrm>
              <a:off x="10826" y="7151"/>
              <a:ext cx="259" cy="762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48" y="0"/>
                </a:cxn>
                <a:cxn ang="0">
                  <a:pos x="248" y="22"/>
                </a:cxn>
                <a:cxn ang="0">
                  <a:pos x="237" y="34"/>
                </a:cxn>
                <a:cxn ang="0">
                  <a:pos x="237" y="68"/>
                </a:cxn>
                <a:cxn ang="0">
                  <a:pos x="90" y="648"/>
                </a:cxn>
                <a:cxn ang="0">
                  <a:pos x="90" y="705"/>
                </a:cxn>
                <a:cxn ang="0">
                  <a:pos x="101" y="728"/>
                </a:cxn>
                <a:cxn ang="0">
                  <a:pos x="124" y="739"/>
                </a:cxn>
                <a:cxn ang="0">
                  <a:pos x="135" y="739"/>
                </a:cxn>
                <a:cxn ang="0">
                  <a:pos x="158" y="728"/>
                </a:cxn>
                <a:cxn ang="0">
                  <a:pos x="169" y="716"/>
                </a:cxn>
                <a:cxn ang="0">
                  <a:pos x="192" y="682"/>
                </a:cxn>
                <a:cxn ang="0">
                  <a:pos x="214" y="614"/>
                </a:cxn>
                <a:cxn ang="0">
                  <a:pos x="214" y="602"/>
                </a:cxn>
                <a:cxn ang="0">
                  <a:pos x="225" y="591"/>
                </a:cxn>
                <a:cxn ang="0">
                  <a:pos x="259" y="591"/>
                </a:cxn>
                <a:cxn ang="0">
                  <a:pos x="259" y="614"/>
                </a:cxn>
                <a:cxn ang="0">
                  <a:pos x="237" y="682"/>
                </a:cxn>
                <a:cxn ang="0">
                  <a:pos x="214" y="716"/>
                </a:cxn>
                <a:cxn ang="0">
                  <a:pos x="192" y="739"/>
                </a:cxn>
                <a:cxn ang="0">
                  <a:pos x="146" y="762"/>
                </a:cxn>
                <a:cxn ang="0">
                  <a:pos x="90" y="762"/>
                </a:cxn>
                <a:cxn ang="0">
                  <a:pos x="45" y="739"/>
                </a:cxn>
                <a:cxn ang="0">
                  <a:pos x="0" y="693"/>
                </a:cxn>
                <a:cxn ang="0">
                  <a:pos x="0" y="648"/>
                </a:cxn>
                <a:cxn ang="0">
                  <a:pos x="11" y="625"/>
                </a:cxn>
                <a:cxn ang="0">
                  <a:pos x="135" y="113"/>
                </a:cxn>
                <a:cxn ang="0">
                  <a:pos x="135" y="79"/>
                </a:cxn>
                <a:cxn ang="0">
                  <a:pos x="124" y="68"/>
                </a:cxn>
                <a:cxn ang="0">
                  <a:pos x="56" y="68"/>
                </a:cxn>
                <a:cxn ang="0">
                  <a:pos x="45" y="57"/>
                </a:cxn>
                <a:cxn ang="0">
                  <a:pos x="45" y="34"/>
                </a:cxn>
                <a:cxn ang="0">
                  <a:pos x="56" y="22"/>
                </a:cxn>
                <a:cxn ang="0">
                  <a:pos x="56" y="11"/>
                </a:cxn>
                <a:cxn ang="0">
                  <a:pos x="79" y="11"/>
                </a:cxn>
                <a:cxn ang="0">
                  <a:pos x="214" y="0"/>
                </a:cxn>
              </a:cxnLst>
              <a:rect l="0" t="0" r="r" b="b"/>
              <a:pathLst>
                <a:path w="259" h="762">
                  <a:moveTo>
                    <a:pt x="214" y="0"/>
                  </a:moveTo>
                  <a:lnTo>
                    <a:pt x="248" y="0"/>
                  </a:lnTo>
                  <a:lnTo>
                    <a:pt x="248" y="22"/>
                  </a:lnTo>
                  <a:lnTo>
                    <a:pt x="237" y="34"/>
                  </a:lnTo>
                  <a:lnTo>
                    <a:pt x="237" y="68"/>
                  </a:lnTo>
                  <a:lnTo>
                    <a:pt x="90" y="648"/>
                  </a:lnTo>
                  <a:lnTo>
                    <a:pt x="90" y="705"/>
                  </a:lnTo>
                  <a:lnTo>
                    <a:pt x="101" y="728"/>
                  </a:lnTo>
                  <a:lnTo>
                    <a:pt x="124" y="739"/>
                  </a:lnTo>
                  <a:lnTo>
                    <a:pt x="135" y="739"/>
                  </a:lnTo>
                  <a:lnTo>
                    <a:pt x="158" y="728"/>
                  </a:lnTo>
                  <a:lnTo>
                    <a:pt x="169" y="716"/>
                  </a:lnTo>
                  <a:lnTo>
                    <a:pt x="192" y="682"/>
                  </a:lnTo>
                  <a:lnTo>
                    <a:pt x="214" y="614"/>
                  </a:lnTo>
                  <a:lnTo>
                    <a:pt x="214" y="602"/>
                  </a:lnTo>
                  <a:lnTo>
                    <a:pt x="225" y="591"/>
                  </a:lnTo>
                  <a:lnTo>
                    <a:pt x="259" y="591"/>
                  </a:lnTo>
                  <a:lnTo>
                    <a:pt x="259" y="614"/>
                  </a:lnTo>
                  <a:lnTo>
                    <a:pt x="237" y="682"/>
                  </a:lnTo>
                  <a:lnTo>
                    <a:pt x="214" y="716"/>
                  </a:lnTo>
                  <a:lnTo>
                    <a:pt x="192" y="739"/>
                  </a:lnTo>
                  <a:lnTo>
                    <a:pt x="146" y="762"/>
                  </a:lnTo>
                  <a:lnTo>
                    <a:pt x="90" y="762"/>
                  </a:lnTo>
                  <a:lnTo>
                    <a:pt x="45" y="739"/>
                  </a:lnTo>
                  <a:lnTo>
                    <a:pt x="0" y="693"/>
                  </a:lnTo>
                  <a:lnTo>
                    <a:pt x="0" y="648"/>
                  </a:lnTo>
                  <a:lnTo>
                    <a:pt x="11" y="625"/>
                  </a:lnTo>
                  <a:lnTo>
                    <a:pt x="135" y="113"/>
                  </a:lnTo>
                  <a:lnTo>
                    <a:pt x="135" y="79"/>
                  </a:lnTo>
                  <a:lnTo>
                    <a:pt x="124" y="68"/>
                  </a:lnTo>
                  <a:lnTo>
                    <a:pt x="56" y="68"/>
                  </a:lnTo>
                  <a:lnTo>
                    <a:pt x="45" y="57"/>
                  </a:lnTo>
                  <a:lnTo>
                    <a:pt x="45" y="34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79" y="11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1"/>
            <p:cNvSpPr>
              <a:spLocks/>
            </p:cNvSpPr>
            <p:nvPr/>
          </p:nvSpPr>
          <p:spPr bwMode="auto">
            <a:xfrm>
              <a:off x="11333" y="6980"/>
              <a:ext cx="293" cy="557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82" y="34"/>
                </a:cxn>
                <a:cxn ang="0">
                  <a:pos x="293" y="68"/>
                </a:cxn>
                <a:cxn ang="0">
                  <a:pos x="293" y="80"/>
                </a:cxn>
                <a:cxn ang="0">
                  <a:pos x="282" y="91"/>
                </a:cxn>
                <a:cxn ang="0">
                  <a:pos x="282" y="102"/>
                </a:cxn>
                <a:cxn ang="0">
                  <a:pos x="270" y="102"/>
                </a:cxn>
                <a:cxn ang="0">
                  <a:pos x="56" y="535"/>
                </a:cxn>
                <a:cxn ang="0">
                  <a:pos x="56" y="557"/>
                </a:cxn>
                <a:cxn ang="0">
                  <a:pos x="34" y="557"/>
                </a:cxn>
                <a:cxn ang="0">
                  <a:pos x="22" y="546"/>
                </a:cxn>
                <a:cxn ang="0">
                  <a:pos x="11" y="546"/>
                </a:cxn>
                <a:cxn ang="0">
                  <a:pos x="0" y="535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4"/>
                </a:cxn>
                <a:cxn ang="0">
                  <a:pos x="203" y="0"/>
                </a:cxn>
              </a:cxnLst>
              <a:rect l="0" t="0" r="r" b="b"/>
              <a:pathLst>
                <a:path w="293" h="557">
                  <a:moveTo>
                    <a:pt x="203" y="0"/>
                  </a:moveTo>
                  <a:lnTo>
                    <a:pt x="248" y="0"/>
                  </a:lnTo>
                  <a:lnTo>
                    <a:pt x="282" y="34"/>
                  </a:lnTo>
                  <a:lnTo>
                    <a:pt x="293" y="68"/>
                  </a:lnTo>
                  <a:lnTo>
                    <a:pt x="293" y="80"/>
                  </a:lnTo>
                  <a:lnTo>
                    <a:pt x="282" y="91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56" y="535"/>
                  </a:lnTo>
                  <a:lnTo>
                    <a:pt x="56" y="557"/>
                  </a:lnTo>
                  <a:lnTo>
                    <a:pt x="34" y="557"/>
                  </a:lnTo>
                  <a:lnTo>
                    <a:pt x="22" y="546"/>
                  </a:lnTo>
                  <a:lnTo>
                    <a:pt x="11" y="546"/>
                  </a:lnTo>
                  <a:lnTo>
                    <a:pt x="0" y="535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2"/>
            <p:cNvSpPr>
              <a:spLocks/>
            </p:cNvSpPr>
            <p:nvPr/>
          </p:nvSpPr>
          <p:spPr bwMode="auto">
            <a:xfrm>
              <a:off x="11795" y="6980"/>
              <a:ext cx="293" cy="557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81" y="34"/>
                </a:cxn>
                <a:cxn ang="0">
                  <a:pos x="293" y="68"/>
                </a:cxn>
                <a:cxn ang="0">
                  <a:pos x="293" y="80"/>
                </a:cxn>
                <a:cxn ang="0">
                  <a:pos x="281" y="91"/>
                </a:cxn>
                <a:cxn ang="0">
                  <a:pos x="281" y="102"/>
                </a:cxn>
                <a:cxn ang="0">
                  <a:pos x="67" y="535"/>
                </a:cxn>
                <a:cxn ang="0">
                  <a:pos x="56" y="546"/>
                </a:cxn>
                <a:cxn ang="0">
                  <a:pos x="56" y="557"/>
                </a:cxn>
                <a:cxn ang="0">
                  <a:pos x="34" y="557"/>
                </a:cxn>
                <a:cxn ang="0">
                  <a:pos x="22" y="546"/>
                </a:cxn>
                <a:cxn ang="0">
                  <a:pos x="11" y="546"/>
                </a:cxn>
                <a:cxn ang="0">
                  <a:pos x="0" y="535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4"/>
                </a:cxn>
                <a:cxn ang="0">
                  <a:pos x="203" y="0"/>
                </a:cxn>
              </a:cxnLst>
              <a:rect l="0" t="0" r="r" b="b"/>
              <a:pathLst>
                <a:path w="293" h="557">
                  <a:moveTo>
                    <a:pt x="203" y="0"/>
                  </a:moveTo>
                  <a:lnTo>
                    <a:pt x="248" y="0"/>
                  </a:lnTo>
                  <a:lnTo>
                    <a:pt x="281" y="34"/>
                  </a:lnTo>
                  <a:lnTo>
                    <a:pt x="293" y="68"/>
                  </a:lnTo>
                  <a:lnTo>
                    <a:pt x="293" y="80"/>
                  </a:lnTo>
                  <a:lnTo>
                    <a:pt x="281" y="91"/>
                  </a:lnTo>
                  <a:lnTo>
                    <a:pt x="281" y="102"/>
                  </a:lnTo>
                  <a:lnTo>
                    <a:pt x="67" y="535"/>
                  </a:lnTo>
                  <a:lnTo>
                    <a:pt x="56" y="546"/>
                  </a:lnTo>
                  <a:lnTo>
                    <a:pt x="56" y="557"/>
                  </a:lnTo>
                  <a:lnTo>
                    <a:pt x="34" y="557"/>
                  </a:lnTo>
                  <a:lnTo>
                    <a:pt x="22" y="546"/>
                  </a:lnTo>
                  <a:lnTo>
                    <a:pt x="11" y="546"/>
                  </a:lnTo>
                  <a:lnTo>
                    <a:pt x="0" y="535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3"/>
            <p:cNvSpPr>
              <a:spLocks/>
            </p:cNvSpPr>
            <p:nvPr/>
          </p:nvSpPr>
          <p:spPr bwMode="auto">
            <a:xfrm>
              <a:off x="12257" y="6980"/>
              <a:ext cx="293" cy="557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7" y="0"/>
                </a:cxn>
                <a:cxn ang="0">
                  <a:pos x="281" y="34"/>
                </a:cxn>
                <a:cxn ang="0">
                  <a:pos x="293" y="68"/>
                </a:cxn>
                <a:cxn ang="0">
                  <a:pos x="293" y="80"/>
                </a:cxn>
                <a:cxn ang="0">
                  <a:pos x="281" y="91"/>
                </a:cxn>
                <a:cxn ang="0">
                  <a:pos x="281" y="102"/>
                </a:cxn>
                <a:cxn ang="0">
                  <a:pos x="270" y="102"/>
                </a:cxn>
                <a:cxn ang="0">
                  <a:pos x="56" y="535"/>
                </a:cxn>
                <a:cxn ang="0">
                  <a:pos x="56" y="557"/>
                </a:cxn>
                <a:cxn ang="0">
                  <a:pos x="33" y="557"/>
                </a:cxn>
                <a:cxn ang="0">
                  <a:pos x="22" y="546"/>
                </a:cxn>
                <a:cxn ang="0">
                  <a:pos x="11" y="546"/>
                </a:cxn>
                <a:cxn ang="0">
                  <a:pos x="0" y="535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4"/>
                </a:cxn>
                <a:cxn ang="0">
                  <a:pos x="202" y="0"/>
                </a:cxn>
              </a:cxnLst>
              <a:rect l="0" t="0" r="r" b="b"/>
              <a:pathLst>
                <a:path w="293" h="557">
                  <a:moveTo>
                    <a:pt x="202" y="0"/>
                  </a:moveTo>
                  <a:lnTo>
                    <a:pt x="247" y="0"/>
                  </a:lnTo>
                  <a:lnTo>
                    <a:pt x="281" y="34"/>
                  </a:lnTo>
                  <a:lnTo>
                    <a:pt x="293" y="68"/>
                  </a:lnTo>
                  <a:lnTo>
                    <a:pt x="293" y="80"/>
                  </a:lnTo>
                  <a:lnTo>
                    <a:pt x="281" y="91"/>
                  </a:lnTo>
                  <a:lnTo>
                    <a:pt x="281" y="102"/>
                  </a:lnTo>
                  <a:lnTo>
                    <a:pt x="270" y="102"/>
                  </a:lnTo>
                  <a:lnTo>
                    <a:pt x="56" y="535"/>
                  </a:lnTo>
                  <a:lnTo>
                    <a:pt x="56" y="557"/>
                  </a:lnTo>
                  <a:lnTo>
                    <a:pt x="33" y="557"/>
                  </a:lnTo>
                  <a:lnTo>
                    <a:pt x="22" y="546"/>
                  </a:lnTo>
                  <a:lnTo>
                    <a:pt x="11" y="546"/>
                  </a:lnTo>
                  <a:lnTo>
                    <a:pt x="0" y="535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4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4"/>
            <p:cNvSpPr>
              <a:spLocks noEditPoints="1"/>
            </p:cNvSpPr>
            <p:nvPr/>
          </p:nvSpPr>
          <p:spPr bwMode="auto">
            <a:xfrm>
              <a:off x="13699" y="6355"/>
              <a:ext cx="1419" cy="511"/>
            </a:xfrm>
            <a:custGeom>
              <a:avLst/>
              <a:gdLst/>
              <a:ahLst/>
              <a:cxnLst>
                <a:cxn ang="0">
                  <a:pos x="33" y="420"/>
                </a:cxn>
                <a:cxn ang="0">
                  <a:pos x="1385" y="420"/>
                </a:cxn>
                <a:cxn ang="0">
                  <a:pos x="1396" y="432"/>
                </a:cxn>
                <a:cxn ang="0">
                  <a:pos x="1419" y="443"/>
                </a:cxn>
                <a:cxn ang="0">
                  <a:pos x="1419" y="489"/>
                </a:cxn>
                <a:cxn ang="0">
                  <a:pos x="1408" y="500"/>
                </a:cxn>
                <a:cxn ang="0">
                  <a:pos x="1385" y="511"/>
                </a:cxn>
                <a:cxn ang="0">
                  <a:pos x="33" y="511"/>
                </a:cxn>
                <a:cxn ang="0">
                  <a:pos x="22" y="500"/>
                </a:cxn>
                <a:cxn ang="0">
                  <a:pos x="0" y="489"/>
                </a:cxn>
                <a:cxn ang="0">
                  <a:pos x="0" y="443"/>
                </a:cxn>
                <a:cxn ang="0">
                  <a:pos x="11" y="432"/>
                </a:cxn>
                <a:cxn ang="0">
                  <a:pos x="33" y="420"/>
                </a:cxn>
                <a:cxn ang="0">
                  <a:pos x="33" y="0"/>
                </a:cxn>
                <a:cxn ang="0">
                  <a:pos x="1385" y="0"/>
                </a:cxn>
                <a:cxn ang="0">
                  <a:pos x="1396" y="11"/>
                </a:cxn>
                <a:cxn ang="0">
                  <a:pos x="1419" y="22"/>
                </a:cxn>
                <a:cxn ang="0">
                  <a:pos x="1419" y="68"/>
                </a:cxn>
                <a:cxn ang="0">
                  <a:pos x="1396" y="79"/>
                </a:cxn>
                <a:cxn ang="0">
                  <a:pos x="1385" y="91"/>
                </a:cxn>
                <a:cxn ang="0">
                  <a:pos x="33" y="91"/>
                </a:cxn>
                <a:cxn ang="0">
                  <a:pos x="22" y="79"/>
                </a:cxn>
                <a:cxn ang="0">
                  <a:pos x="0" y="68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3" y="0"/>
                </a:cxn>
              </a:cxnLst>
              <a:rect l="0" t="0" r="r" b="b"/>
              <a:pathLst>
                <a:path w="1419" h="511">
                  <a:moveTo>
                    <a:pt x="33" y="420"/>
                  </a:moveTo>
                  <a:lnTo>
                    <a:pt x="1385" y="420"/>
                  </a:lnTo>
                  <a:lnTo>
                    <a:pt x="1396" y="432"/>
                  </a:lnTo>
                  <a:lnTo>
                    <a:pt x="1419" y="443"/>
                  </a:lnTo>
                  <a:lnTo>
                    <a:pt x="1419" y="489"/>
                  </a:lnTo>
                  <a:lnTo>
                    <a:pt x="1408" y="500"/>
                  </a:lnTo>
                  <a:lnTo>
                    <a:pt x="1385" y="511"/>
                  </a:lnTo>
                  <a:lnTo>
                    <a:pt x="33" y="511"/>
                  </a:lnTo>
                  <a:lnTo>
                    <a:pt x="22" y="500"/>
                  </a:lnTo>
                  <a:lnTo>
                    <a:pt x="0" y="489"/>
                  </a:lnTo>
                  <a:lnTo>
                    <a:pt x="0" y="443"/>
                  </a:lnTo>
                  <a:lnTo>
                    <a:pt x="11" y="432"/>
                  </a:lnTo>
                  <a:lnTo>
                    <a:pt x="33" y="420"/>
                  </a:lnTo>
                  <a:close/>
                  <a:moveTo>
                    <a:pt x="33" y="0"/>
                  </a:moveTo>
                  <a:lnTo>
                    <a:pt x="1385" y="0"/>
                  </a:lnTo>
                  <a:lnTo>
                    <a:pt x="1396" y="11"/>
                  </a:lnTo>
                  <a:lnTo>
                    <a:pt x="1419" y="22"/>
                  </a:lnTo>
                  <a:lnTo>
                    <a:pt x="1419" y="68"/>
                  </a:lnTo>
                  <a:lnTo>
                    <a:pt x="1396" y="79"/>
                  </a:lnTo>
                  <a:lnTo>
                    <a:pt x="1385" y="91"/>
                  </a:lnTo>
                  <a:lnTo>
                    <a:pt x="33" y="91"/>
                  </a:lnTo>
                  <a:lnTo>
                    <a:pt x="22" y="79"/>
                  </a:lnTo>
                  <a:lnTo>
                    <a:pt x="0" y="68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5"/>
            <p:cNvSpPr>
              <a:spLocks/>
            </p:cNvSpPr>
            <p:nvPr/>
          </p:nvSpPr>
          <p:spPr bwMode="auto">
            <a:xfrm>
              <a:off x="16132" y="3387"/>
              <a:ext cx="1104" cy="6436"/>
            </a:xfrm>
            <a:custGeom>
              <a:avLst/>
              <a:gdLst/>
              <a:ahLst/>
              <a:cxnLst>
                <a:cxn ang="0">
                  <a:pos x="1092" y="0"/>
                </a:cxn>
                <a:cxn ang="0">
                  <a:pos x="1104" y="68"/>
                </a:cxn>
                <a:cxn ang="0">
                  <a:pos x="912" y="216"/>
                </a:cxn>
                <a:cxn ang="0">
                  <a:pos x="709" y="500"/>
                </a:cxn>
                <a:cxn ang="0">
                  <a:pos x="653" y="693"/>
                </a:cxn>
                <a:cxn ang="0">
                  <a:pos x="619" y="2627"/>
                </a:cxn>
                <a:cxn ang="0">
                  <a:pos x="473" y="2934"/>
                </a:cxn>
                <a:cxn ang="0">
                  <a:pos x="248" y="3150"/>
                </a:cxn>
                <a:cxn ang="0">
                  <a:pos x="293" y="3332"/>
                </a:cxn>
                <a:cxn ang="0">
                  <a:pos x="529" y="3605"/>
                </a:cxn>
                <a:cxn ang="0">
                  <a:pos x="642" y="3889"/>
                </a:cxn>
                <a:cxn ang="0">
                  <a:pos x="653" y="5697"/>
                </a:cxn>
                <a:cxn ang="0">
                  <a:pos x="664" y="5742"/>
                </a:cxn>
                <a:cxn ang="0">
                  <a:pos x="777" y="6049"/>
                </a:cxn>
                <a:cxn ang="0">
                  <a:pos x="957" y="6243"/>
                </a:cxn>
                <a:cxn ang="0">
                  <a:pos x="1092" y="6345"/>
                </a:cxn>
                <a:cxn ang="0">
                  <a:pos x="1104" y="6413"/>
                </a:cxn>
                <a:cxn ang="0">
                  <a:pos x="1014" y="6436"/>
                </a:cxn>
                <a:cxn ang="0">
                  <a:pos x="968" y="6413"/>
                </a:cxn>
                <a:cxn ang="0">
                  <a:pos x="653" y="6163"/>
                </a:cxn>
                <a:cxn ang="0">
                  <a:pos x="495" y="5890"/>
                </a:cxn>
                <a:cxn ang="0">
                  <a:pos x="450" y="5663"/>
                </a:cxn>
                <a:cxn ang="0">
                  <a:pos x="439" y="3934"/>
                </a:cxn>
                <a:cxn ang="0">
                  <a:pos x="315" y="3582"/>
                </a:cxn>
                <a:cxn ang="0">
                  <a:pos x="124" y="3354"/>
                </a:cxn>
                <a:cxn ang="0">
                  <a:pos x="0" y="3275"/>
                </a:cxn>
                <a:cxn ang="0">
                  <a:pos x="11" y="3184"/>
                </a:cxn>
                <a:cxn ang="0">
                  <a:pos x="135" y="3104"/>
                </a:cxn>
                <a:cxn ang="0">
                  <a:pos x="338" y="2854"/>
                </a:cxn>
                <a:cxn ang="0">
                  <a:pos x="439" y="2570"/>
                </a:cxn>
                <a:cxn ang="0">
                  <a:pos x="450" y="727"/>
                </a:cxn>
                <a:cxn ang="0">
                  <a:pos x="495" y="546"/>
                </a:cxn>
                <a:cxn ang="0">
                  <a:pos x="653" y="284"/>
                </a:cxn>
                <a:cxn ang="0">
                  <a:pos x="957" y="34"/>
                </a:cxn>
                <a:cxn ang="0">
                  <a:pos x="1002" y="11"/>
                </a:cxn>
              </a:cxnLst>
              <a:rect l="0" t="0" r="r" b="b"/>
              <a:pathLst>
                <a:path w="1104" h="6436">
                  <a:moveTo>
                    <a:pt x="1025" y="0"/>
                  </a:moveTo>
                  <a:lnTo>
                    <a:pt x="1092" y="0"/>
                  </a:lnTo>
                  <a:lnTo>
                    <a:pt x="1104" y="22"/>
                  </a:lnTo>
                  <a:lnTo>
                    <a:pt x="1104" y="68"/>
                  </a:lnTo>
                  <a:lnTo>
                    <a:pt x="1081" y="91"/>
                  </a:lnTo>
                  <a:lnTo>
                    <a:pt x="912" y="216"/>
                  </a:lnTo>
                  <a:lnTo>
                    <a:pt x="788" y="364"/>
                  </a:lnTo>
                  <a:lnTo>
                    <a:pt x="709" y="500"/>
                  </a:lnTo>
                  <a:lnTo>
                    <a:pt x="664" y="636"/>
                  </a:lnTo>
                  <a:lnTo>
                    <a:pt x="653" y="693"/>
                  </a:lnTo>
                  <a:lnTo>
                    <a:pt x="653" y="2433"/>
                  </a:lnTo>
                  <a:lnTo>
                    <a:pt x="619" y="2627"/>
                  </a:lnTo>
                  <a:lnTo>
                    <a:pt x="563" y="2786"/>
                  </a:lnTo>
                  <a:lnTo>
                    <a:pt x="473" y="2934"/>
                  </a:lnTo>
                  <a:lnTo>
                    <a:pt x="360" y="3047"/>
                  </a:lnTo>
                  <a:lnTo>
                    <a:pt x="248" y="3150"/>
                  </a:lnTo>
                  <a:lnTo>
                    <a:pt x="124" y="3218"/>
                  </a:lnTo>
                  <a:lnTo>
                    <a:pt x="293" y="3332"/>
                  </a:lnTo>
                  <a:lnTo>
                    <a:pt x="428" y="3457"/>
                  </a:lnTo>
                  <a:lnTo>
                    <a:pt x="529" y="3605"/>
                  </a:lnTo>
                  <a:lnTo>
                    <a:pt x="597" y="3741"/>
                  </a:lnTo>
                  <a:lnTo>
                    <a:pt x="642" y="3889"/>
                  </a:lnTo>
                  <a:lnTo>
                    <a:pt x="653" y="4014"/>
                  </a:lnTo>
                  <a:lnTo>
                    <a:pt x="653" y="5697"/>
                  </a:lnTo>
                  <a:lnTo>
                    <a:pt x="664" y="5720"/>
                  </a:lnTo>
                  <a:lnTo>
                    <a:pt x="664" y="5742"/>
                  </a:lnTo>
                  <a:lnTo>
                    <a:pt x="709" y="5913"/>
                  </a:lnTo>
                  <a:lnTo>
                    <a:pt x="777" y="6049"/>
                  </a:lnTo>
                  <a:lnTo>
                    <a:pt x="867" y="6163"/>
                  </a:lnTo>
                  <a:lnTo>
                    <a:pt x="957" y="6243"/>
                  </a:lnTo>
                  <a:lnTo>
                    <a:pt x="1036" y="6311"/>
                  </a:lnTo>
                  <a:lnTo>
                    <a:pt x="1092" y="6345"/>
                  </a:lnTo>
                  <a:lnTo>
                    <a:pt x="1104" y="6345"/>
                  </a:lnTo>
                  <a:lnTo>
                    <a:pt x="1104" y="6413"/>
                  </a:lnTo>
                  <a:lnTo>
                    <a:pt x="1092" y="6436"/>
                  </a:lnTo>
                  <a:lnTo>
                    <a:pt x="1014" y="6436"/>
                  </a:lnTo>
                  <a:lnTo>
                    <a:pt x="1002" y="6425"/>
                  </a:lnTo>
                  <a:lnTo>
                    <a:pt x="968" y="6413"/>
                  </a:lnTo>
                  <a:lnTo>
                    <a:pt x="788" y="6300"/>
                  </a:lnTo>
                  <a:lnTo>
                    <a:pt x="653" y="6163"/>
                  </a:lnTo>
                  <a:lnTo>
                    <a:pt x="552" y="6027"/>
                  </a:lnTo>
                  <a:lnTo>
                    <a:pt x="495" y="5890"/>
                  </a:lnTo>
                  <a:lnTo>
                    <a:pt x="462" y="5765"/>
                  </a:lnTo>
                  <a:lnTo>
                    <a:pt x="450" y="5663"/>
                  </a:lnTo>
                  <a:lnTo>
                    <a:pt x="450" y="3957"/>
                  </a:lnTo>
                  <a:lnTo>
                    <a:pt x="439" y="3934"/>
                  </a:lnTo>
                  <a:lnTo>
                    <a:pt x="394" y="3741"/>
                  </a:lnTo>
                  <a:lnTo>
                    <a:pt x="315" y="3582"/>
                  </a:lnTo>
                  <a:lnTo>
                    <a:pt x="225" y="3457"/>
                  </a:lnTo>
                  <a:lnTo>
                    <a:pt x="124" y="3354"/>
                  </a:lnTo>
                  <a:lnTo>
                    <a:pt x="11" y="3275"/>
                  </a:lnTo>
                  <a:lnTo>
                    <a:pt x="0" y="3275"/>
                  </a:lnTo>
                  <a:lnTo>
                    <a:pt x="0" y="3195"/>
                  </a:lnTo>
                  <a:lnTo>
                    <a:pt x="11" y="3184"/>
                  </a:lnTo>
                  <a:lnTo>
                    <a:pt x="34" y="3172"/>
                  </a:lnTo>
                  <a:lnTo>
                    <a:pt x="135" y="3104"/>
                  </a:lnTo>
                  <a:lnTo>
                    <a:pt x="236" y="3002"/>
                  </a:lnTo>
                  <a:lnTo>
                    <a:pt x="338" y="2854"/>
                  </a:lnTo>
                  <a:lnTo>
                    <a:pt x="405" y="2706"/>
                  </a:lnTo>
                  <a:lnTo>
                    <a:pt x="439" y="2570"/>
                  </a:lnTo>
                  <a:lnTo>
                    <a:pt x="450" y="2445"/>
                  </a:lnTo>
                  <a:lnTo>
                    <a:pt x="450" y="727"/>
                  </a:lnTo>
                  <a:lnTo>
                    <a:pt x="473" y="648"/>
                  </a:lnTo>
                  <a:lnTo>
                    <a:pt x="495" y="546"/>
                  </a:lnTo>
                  <a:lnTo>
                    <a:pt x="563" y="420"/>
                  </a:lnTo>
                  <a:lnTo>
                    <a:pt x="653" y="284"/>
                  </a:lnTo>
                  <a:lnTo>
                    <a:pt x="777" y="159"/>
                  </a:lnTo>
                  <a:lnTo>
                    <a:pt x="957" y="34"/>
                  </a:lnTo>
                  <a:lnTo>
                    <a:pt x="991" y="22"/>
                  </a:lnTo>
                  <a:lnTo>
                    <a:pt x="1002" y="11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36"/>
            <p:cNvSpPr>
              <a:spLocks/>
            </p:cNvSpPr>
            <p:nvPr/>
          </p:nvSpPr>
          <p:spPr bwMode="auto">
            <a:xfrm>
              <a:off x="17652" y="4262"/>
              <a:ext cx="1442" cy="1445"/>
            </a:xfrm>
            <a:custGeom>
              <a:avLst/>
              <a:gdLst/>
              <a:ahLst/>
              <a:cxnLst>
                <a:cxn ang="0">
                  <a:pos x="699" y="0"/>
                </a:cxn>
                <a:cxn ang="0">
                  <a:pos x="744" y="0"/>
                </a:cxn>
                <a:cxn ang="0">
                  <a:pos x="755" y="23"/>
                </a:cxn>
                <a:cxn ang="0">
                  <a:pos x="766" y="34"/>
                </a:cxn>
                <a:cxn ang="0">
                  <a:pos x="766" y="671"/>
                </a:cxn>
                <a:cxn ang="0">
                  <a:pos x="1409" y="671"/>
                </a:cxn>
                <a:cxn ang="0">
                  <a:pos x="1420" y="683"/>
                </a:cxn>
                <a:cxn ang="0">
                  <a:pos x="1442" y="694"/>
                </a:cxn>
                <a:cxn ang="0">
                  <a:pos x="1442" y="739"/>
                </a:cxn>
                <a:cxn ang="0">
                  <a:pos x="1420" y="751"/>
                </a:cxn>
                <a:cxn ang="0">
                  <a:pos x="1409" y="762"/>
                </a:cxn>
                <a:cxn ang="0">
                  <a:pos x="755" y="762"/>
                </a:cxn>
                <a:cxn ang="0">
                  <a:pos x="755" y="1354"/>
                </a:cxn>
                <a:cxn ang="0">
                  <a:pos x="1397" y="1354"/>
                </a:cxn>
                <a:cxn ang="0">
                  <a:pos x="1409" y="1365"/>
                </a:cxn>
                <a:cxn ang="0">
                  <a:pos x="1431" y="1376"/>
                </a:cxn>
                <a:cxn ang="0">
                  <a:pos x="1431" y="1422"/>
                </a:cxn>
                <a:cxn ang="0">
                  <a:pos x="1409" y="1433"/>
                </a:cxn>
                <a:cxn ang="0">
                  <a:pos x="1397" y="1445"/>
                </a:cxn>
                <a:cxn ang="0">
                  <a:pos x="34" y="1445"/>
                </a:cxn>
                <a:cxn ang="0">
                  <a:pos x="12" y="1433"/>
                </a:cxn>
                <a:cxn ang="0">
                  <a:pos x="0" y="1422"/>
                </a:cxn>
                <a:cxn ang="0">
                  <a:pos x="0" y="1376"/>
                </a:cxn>
                <a:cxn ang="0">
                  <a:pos x="23" y="1365"/>
                </a:cxn>
                <a:cxn ang="0">
                  <a:pos x="34" y="1354"/>
                </a:cxn>
                <a:cxn ang="0">
                  <a:pos x="676" y="1354"/>
                </a:cxn>
                <a:cxn ang="0">
                  <a:pos x="676" y="762"/>
                </a:cxn>
                <a:cxn ang="0">
                  <a:pos x="34" y="762"/>
                </a:cxn>
                <a:cxn ang="0">
                  <a:pos x="12" y="751"/>
                </a:cxn>
                <a:cxn ang="0">
                  <a:pos x="0" y="739"/>
                </a:cxn>
                <a:cxn ang="0">
                  <a:pos x="0" y="694"/>
                </a:cxn>
                <a:cxn ang="0">
                  <a:pos x="23" y="683"/>
                </a:cxn>
                <a:cxn ang="0">
                  <a:pos x="34" y="671"/>
                </a:cxn>
                <a:cxn ang="0">
                  <a:pos x="676" y="671"/>
                </a:cxn>
                <a:cxn ang="0">
                  <a:pos x="676" y="34"/>
                </a:cxn>
                <a:cxn ang="0">
                  <a:pos x="688" y="12"/>
                </a:cxn>
                <a:cxn ang="0">
                  <a:pos x="699" y="0"/>
                </a:cxn>
              </a:cxnLst>
              <a:rect l="0" t="0" r="r" b="b"/>
              <a:pathLst>
                <a:path w="1442" h="1445">
                  <a:moveTo>
                    <a:pt x="699" y="0"/>
                  </a:moveTo>
                  <a:lnTo>
                    <a:pt x="744" y="0"/>
                  </a:lnTo>
                  <a:lnTo>
                    <a:pt x="755" y="23"/>
                  </a:lnTo>
                  <a:lnTo>
                    <a:pt x="766" y="34"/>
                  </a:lnTo>
                  <a:lnTo>
                    <a:pt x="766" y="671"/>
                  </a:lnTo>
                  <a:lnTo>
                    <a:pt x="1409" y="671"/>
                  </a:lnTo>
                  <a:lnTo>
                    <a:pt x="1420" y="683"/>
                  </a:lnTo>
                  <a:lnTo>
                    <a:pt x="1442" y="694"/>
                  </a:lnTo>
                  <a:lnTo>
                    <a:pt x="1442" y="739"/>
                  </a:lnTo>
                  <a:lnTo>
                    <a:pt x="1420" y="751"/>
                  </a:lnTo>
                  <a:lnTo>
                    <a:pt x="1409" y="762"/>
                  </a:lnTo>
                  <a:lnTo>
                    <a:pt x="755" y="762"/>
                  </a:lnTo>
                  <a:lnTo>
                    <a:pt x="755" y="1354"/>
                  </a:lnTo>
                  <a:lnTo>
                    <a:pt x="1397" y="1354"/>
                  </a:lnTo>
                  <a:lnTo>
                    <a:pt x="1409" y="1365"/>
                  </a:lnTo>
                  <a:lnTo>
                    <a:pt x="1431" y="1376"/>
                  </a:lnTo>
                  <a:lnTo>
                    <a:pt x="1431" y="1422"/>
                  </a:lnTo>
                  <a:lnTo>
                    <a:pt x="1409" y="1433"/>
                  </a:lnTo>
                  <a:lnTo>
                    <a:pt x="1397" y="1445"/>
                  </a:lnTo>
                  <a:lnTo>
                    <a:pt x="34" y="1445"/>
                  </a:lnTo>
                  <a:lnTo>
                    <a:pt x="12" y="1433"/>
                  </a:lnTo>
                  <a:lnTo>
                    <a:pt x="0" y="1422"/>
                  </a:lnTo>
                  <a:lnTo>
                    <a:pt x="0" y="1376"/>
                  </a:lnTo>
                  <a:lnTo>
                    <a:pt x="23" y="1365"/>
                  </a:lnTo>
                  <a:lnTo>
                    <a:pt x="34" y="1354"/>
                  </a:lnTo>
                  <a:lnTo>
                    <a:pt x="676" y="1354"/>
                  </a:lnTo>
                  <a:lnTo>
                    <a:pt x="676" y="762"/>
                  </a:lnTo>
                  <a:lnTo>
                    <a:pt x="34" y="762"/>
                  </a:lnTo>
                  <a:lnTo>
                    <a:pt x="12" y="751"/>
                  </a:lnTo>
                  <a:lnTo>
                    <a:pt x="0" y="739"/>
                  </a:lnTo>
                  <a:lnTo>
                    <a:pt x="0" y="694"/>
                  </a:lnTo>
                  <a:lnTo>
                    <a:pt x="23" y="683"/>
                  </a:lnTo>
                  <a:lnTo>
                    <a:pt x="34" y="671"/>
                  </a:lnTo>
                  <a:lnTo>
                    <a:pt x="676" y="671"/>
                  </a:lnTo>
                  <a:lnTo>
                    <a:pt x="676" y="34"/>
                  </a:lnTo>
                  <a:lnTo>
                    <a:pt x="688" y="12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37"/>
            <p:cNvSpPr>
              <a:spLocks/>
            </p:cNvSpPr>
            <p:nvPr/>
          </p:nvSpPr>
          <p:spPr bwMode="auto">
            <a:xfrm>
              <a:off x="19275" y="4217"/>
              <a:ext cx="1746" cy="1478"/>
            </a:xfrm>
            <a:custGeom>
              <a:avLst/>
              <a:gdLst/>
              <a:ahLst/>
              <a:cxnLst>
                <a:cxn ang="0">
                  <a:pos x="1284" y="0"/>
                </a:cxn>
                <a:cxn ang="0">
                  <a:pos x="1723" y="0"/>
                </a:cxn>
                <a:cxn ang="0">
                  <a:pos x="1746" y="11"/>
                </a:cxn>
                <a:cxn ang="0">
                  <a:pos x="1723" y="68"/>
                </a:cxn>
                <a:cxn ang="0">
                  <a:pos x="1588" y="91"/>
                </a:cxn>
                <a:cxn ang="0">
                  <a:pos x="1430" y="182"/>
                </a:cxn>
                <a:cxn ang="0">
                  <a:pos x="1194" y="432"/>
                </a:cxn>
                <a:cxn ang="0">
                  <a:pos x="991" y="648"/>
                </a:cxn>
                <a:cxn ang="0">
                  <a:pos x="1092" y="875"/>
                </a:cxn>
                <a:cxn ang="0">
                  <a:pos x="1216" y="1171"/>
                </a:cxn>
                <a:cxn ang="0">
                  <a:pos x="1295" y="1353"/>
                </a:cxn>
                <a:cxn ang="0">
                  <a:pos x="1363" y="1399"/>
                </a:cxn>
                <a:cxn ang="0">
                  <a:pos x="1498" y="1410"/>
                </a:cxn>
                <a:cxn ang="0">
                  <a:pos x="1475" y="1467"/>
                </a:cxn>
                <a:cxn ang="0">
                  <a:pos x="1295" y="1455"/>
                </a:cxn>
                <a:cxn ang="0">
                  <a:pos x="1025" y="1467"/>
                </a:cxn>
                <a:cxn ang="0">
                  <a:pos x="912" y="1455"/>
                </a:cxn>
                <a:cxn ang="0">
                  <a:pos x="923" y="1410"/>
                </a:cxn>
                <a:cxn ang="0">
                  <a:pos x="1002" y="1399"/>
                </a:cxn>
                <a:cxn ang="0">
                  <a:pos x="1058" y="1364"/>
                </a:cxn>
                <a:cxn ang="0">
                  <a:pos x="1081" y="1319"/>
                </a:cxn>
                <a:cxn ang="0">
                  <a:pos x="856" y="796"/>
                </a:cxn>
                <a:cxn ang="0">
                  <a:pos x="450" y="1239"/>
                </a:cxn>
                <a:cxn ang="0">
                  <a:pos x="416" y="1285"/>
                </a:cxn>
                <a:cxn ang="0">
                  <a:pos x="394" y="1364"/>
                </a:cxn>
                <a:cxn ang="0">
                  <a:pos x="428" y="1399"/>
                </a:cxn>
                <a:cxn ang="0">
                  <a:pos x="484" y="1410"/>
                </a:cxn>
                <a:cxn ang="0">
                  <a:pos x="495" y="1455"/>
                </a:cxn>
                <a:cxn ang="0">
                  <a:pos x="461" y="1478"/>
                </a:cxn>
                <a:cxn ang="0">
                  <a:pos x="225" y="1467"/>
                </a:cxn>
                <a:cxn ang="0">
                  <a:pos x="11" y="1478"/>
                </a:cxn>
                <a:cxn ang="0">
                  <a:pos x="0" y="1433"/>
                </a:cxn>
                <a:cxn ang="0">
                  <a:pos x="45" y="1410"/>
                </a:cxn>
                <a:cxn ang="0">
                  <a:pos x="259" y="1353"/>
                </a:cxn>
                <a:cxn ang="0">
                  <a:pos x="383" y="1239"/>
                </a:cxn>
                <a:cxn ang="0">
                  <a:pos x="585" y="148"/>
                </a:cxn>
                <a:cxn ang="0">
                  <a:pos x="563" y="114"/>
                </a:cxn>
                <a:cxn ang="0">
                  <a:pos x="518" y="91"/>
                </a:cxn>
                <a:cxn ang="0">
                  <a:pos x="394" y="79"/>
                </a:cxn>
                <a:cxn ang="0">
                  <a:pos x="383" y="34"/>
                </a:cxn>
                <a:cxn ang="0">
                  <a:pos x="484" y="11"/>
                </a:cxn>
                <a:cxn ang="0">
                  <a:pos x="653" y="23"/>
                </a:cxn>
                <a:cxn ang="0">
                  <a:pos x="946" y="11"/>
                </a:cxn>
                <a:cxn ang="0">
                  <a:pos x="957" y="57"/>
                </a:cxn>
                <a:cxn ang="0">
                  <a:pos x="912" y="79"/>
                </a:cxn>
                <a:cxn ang="0">
                  <a:pos x="833" y="102"/>
                </a:cxn>
                <a:cxn ang="0">
                  <a:pos x="788" y="136"/>
                </a:cxn>
                <a:cxn ang="0">
                  <a:pos x="799" y="170"/>
                </a:cxn>
                <a:cxn ang="0">
                  <a:pos x="946" y="591"/>
                </a:cxn>
                <a:cxn ang="0">
                  <a:pos x="968" y="568"/>
                </a:cxn>
                <a:cxn ang="0">
                  <a:pos x="1306" y="193"/>
                </a:cxn>
                <a:cxn ang="0">
                  <a:pos x="1340" y="159"/>
                </a:cxn>
                <a:cxn ang="0">
                  <a:pos x="1306" y="79"/>
                </a:cxn>
                <a:cxn ang="0">
                  <a:pos x="1261" y="68"/>
                </a:cxn>
                <a:cxn ang="0">
                  <a:pos x="1239" y="23"/>
                </a:cxn>
              </a:cxnLst>
              <a:rect l="0" t="0" r="r" b="b"/>
              <a:pathLst>
                <a:path w="1746" h="1478">
                  <a:moveTo>
                    <a:pt x="1261" y="0"/>
                  </a:moveTo>
                  <a:lnTo>
                    <a:pt x="1284" y="0"/>
                  </a:lnTo>
                  <a:lnTo>
                    <a:pt x="1520" y="11"/>
                  </a:lnTo>
                  <a:lnTo>
                    <a:pt x="1723" y="0"/>
                  </a:lnTo>
                  <a:lnTo>
                    <a:pt x="1734" y="0"/>
                  </a:lnTo>
                  <a:lnTo>
                    <a:pt x="1746" y="11"/>
                  </a:lnTo>
                  <a:lnTo>
                    <a:pt x="1746" y="45"/>
                  </a:lnTo>
                  <a:lnTo>
                    <a:pt x="1723" y="68"/>
                  </a:lnTo>
                  <a:lnTo>
                    <a:pt x="1701" y="68"/>
                  </a:lnTo>
                  <a:lnTo>
                    <a:pt x="1588" y="91"/>
                  </a:lnTo>
                  <a:lnTo>
                    <a:pt x="1498" y="136"/>
                  </a:lnTo>
                  <a:lnTo>
                    <a:pt x="1430" y="182"/>
                  </a:lnTo>
                  <a:lnTo>
                    <a:pt x="1284" y="330"/>
                  </a:lnTo>
                  <a:lnTo>
                    <a:pt x="1194" y="432"/>
                  </a:lnTo>
                  <a:lnTo>
                    <a:pt x="1081" y="546"/>
                  </a:lnTo>
                  <a:lnTo>
                    <a:pt x="991" y="648"/>
                  </a:lnTo>
                  <a:lnTo>
                    <a:pt x="1036" y="750"/>
                  </a:lnTo>
                  <a:lnTo>
                    <a:pt x="1092" y="875"/>
                  </a:lnTo>
                  <a:lnTo>
                    <a:pt x="1160" y="1023"/>
                  </a:lnTo>
                  <a:lnTo>
                    <a:pt x="1216" y="1171"/>
                  </a:lnTo>
                  <a:lnTo>
                    <a:pt x="1272" y="1308"/>
                  </a:lnTo>
                  <a:lnTo>
                    <a:pt x="1295" y="1353"/>
                  </a:lnTo>
                  <a:lnTo>
                    <a:pt x="1318" y="1387"/>
                  </a:lnTo>
                  <a:lnTo>
                    <a:pt x="1363" y="1399"/>
                  </a:lnTo>
                  <a:lnTo>
                    <a:pt x="1486" y="1399"/>
                  </a:lnTo>
                  <a:lnTo>
                    <a:pt x="1498" y="1410"/>
                  </a:lnTo>
                  <a:lnTo>
                    <a:pt x="1498" y="1444"/>
                  </a:lnTo>
                  <a:lnTo>
                    <a:pt x="1475" y="1467"/>
                  </a:lnTo>
                  <a:lnTo>
                    <a:pt x="1374" y="1467"/>
                  </a:lnTo>
                  <a:lnTo>
                    <a:pt x="1295" y="1455"/>
                  </a:lnTo>
                  <a:lnTo>
                    <a:pt x="1126" y="1455"/>
                  </a:lnTo>
                  <a:lnTo>
                    <a:pt x="1025" y="1467"/>
                  </a:lnTo>
                  <a:lnTo>
                    <a:pt x="923" y="1467"/>
                  </a:lnTo>
                  <a:lnTo>
                    <a:pt x="912" y="1455"/>
                  </a:lnTo>
                  <a:lnTo>
                    <a:pt x="912" y="1421"/>
                  </a:lnTo>
                  <a:lnTo>
                    <a:pt x="923" y="1410"/>
                  </a:lnTo>
                  <a:lnTo>
                    <a:pt x="946" y="1399"/>
                  </a:lnTo>
                  <a:lnTo>
                    <a:pt x="1002" y="1399"/>
                  </a:lnTo>
                  <a:lnTo>
                    <a:pt x="1036" y="1387"/>
                  </a:lnTo>
                  <a:lnTo>
                    <a:pt x="1058" y="1364"/>
                  </a:lnTo>
                  <a:lnTo>
                    <a:pt x="1081" y="1353"/>
                  </a:lnTo>
                  <a:lnTo>
                    <a:pt x="1081" y="1319"/>
                  </a:lnTo>
                  <a:lnTo>
                    <a:pt x="1070" y="1308"/>
                  </a:lnTo>
                  <a:lnTo>
                    <a:pt x="856" y="796"/>
                  </a:lnTo>
                  <a:lnTo>
                    <a:pt x="664" y="1001"/>
                  </a:lnTo>
                  <a:lnTo>
                    <a:pt x="450" y="1239"/>
                  </a:lnTo>
                  <a:lnTo>
                    <a:pt x="428" y="1262"/>
                  </a:lnTo>
                  <a:lnTo>
                    <a:pt x="416" y="1285"/>
                  </a:lnTo>
                  <a:lnTo>
                    <a:pt x="394" y="1319"/>
                  </a:lnTo>
                  <a:lnTo>
                    <a:pt x="394" y="1364"/>
                  </a:lnTo>
                  <a:lnTo>
                    <a:pt x="405" y="1387"/>
                  </a:lnTo>
                  <a:lnTo>
                    <a:pt x="428" y="1399"/>
                  </a:lnTo>
                  <a:lnTo>
                    <a:pt x="439" y="1410"/>
                  </a:lnTo>
                  <a:lnTo>
                    <a:pt x="484" y="1410"/>
                  </a:lnTo>
                  <a:lnTo>
                    <a:pt x="495" y="1421"/>
                  </a:lnTo>
                  <a:lnTo>
                    <a:pt x="495" y="1455"/>
                  </a:lnTo>
                  <a:lnTo>
                    <a:pt x="473" y="1478"/>
                  </a:lnTo>
                  <a:lnTo>
                    <a:pt x="461" y="1478"/>
                  </a:lnTo>
                  <a:lnTo>
                    <a:pt x="349" y="1467"/>
                  </a:lnTo>
                  <a:lnTo>
                    <a:pt x="225" y="1467"/>
                  </a:lnTo>
                  <a:lnTo>
                    <a:pt x="22" y="1478"/>
                  </a:lnTo>
                  <a:lnTo>
                    <a:pt x="11" y="1478"/>
                  </a:lnTo>
                  <a:lnTo>
                    <a:pt x="0" y="1467"/>
                  </a:lnTo>
                  <a:lnTo>
                    <a:pt x="0" y="1433"/>
                  </a:lnTo>
                  <a:lnTo>
                    <a:pt x="22" y="1410"/>
                  </a:lnTo>
                  <a:lnTo>
                    <a:pt x="45" y="1410"/>
                  </a:lnTo>
                  <a:lnTo>
                    <a:pt x="157" y="1399"/>
                  </a:lnTo>
                  <a:lnTo>
                    <a:pt x="259" y="1353"/>
                  </a:lnTo>
                  <a:lnTo>
                    <a:pt x="360" y="1262"/>
                  </a:lnTo>
                  <a:lnTo>
                    <a:pt x="383" y="1239"/>
                  </a:lnTo>
                  <a:lnTo>
                    <a:pt x="833" y="750"/>
                  </a:lnTo>
                  <a:lnTo>
                    <a:pt x="585" y="148"/>
                  </a:lnTo>
                  <a:lnTo>
                    <a:pt x="574" y="125"/>
                  </a:lnTo>
                  <a:lnTo>
                    <a:pt x="563" y="114"/>
                  </a:lnTo>
                  <a:lnTo>
                    <a:pt x="552" y="91"/>
                  </a:lnTo>
                  <a:lnTo>
                    <a:pt x="518" y="91"/>
                  </a:lnTo>
                  <a:lnTo>
                    <a:pt x="484" y="79"/>
                  </a:lnTo>
                  <a:lnTo>
                    <a:pt x="394" y="79"/>
                  </a:lnTo>
                  <a:lnTo>
                    <a:pt x="383" y="68"/>
                  </a:lnTo>
                  <a:lnTo>
                    <a:pt x="383" y="34"/>
                  </a:lnTo>
                  <a:lnTo>
                    <a:pt x="405" y="11"/>
                  </a:lnTo>
                  <a:lnTo>
                    <a:pt x="484" y="11"/>
                  </a:lnTo>
                  <a:lnTo>
                    <a:pt x="574" y="23"/>
                  </a:lnTo>
                  <a:lnTo>
                    <a:pt x="653" y="23"/>
                  </a:lnTo>
                  <a:lnTo>
                    <a:pt x="923" y="11"/>
                  </a:lnTo>
                  <a:lnTo>
                    <a:pt x="946" y="11"/>
                  </a:lnTo>
                  <a:lnTo>
                    <a:pt x="957" y="23"/>
                  </a:lnTo>
                  <a:lnTo>
                    <a:pt x="957" y="57"/>
                  </a:lnTo>
                  <a:lnTo>
                    <a:pt x="935" y="79"/>
                  </a:lnTo>
                  <a:lnTo>
                    <a:pt x="912" y="79"/>
                  </a:lnTo>
                  <a:lnTo>
                    <a:pt x="867" y="91"/>
                  </a:lnTo>
                  <a:lnTo>
                    <a:pt x="833" y="102"/>
                  </a:lnTo>
                  <a:lnTo>
                    <a:pt x="811" y="125"/>
                  </a:lnTo>
                  <a:lnTo>
                    <a:pt x="788" y="136"/>
                  </a:lnTo>
                  <a:lnTo>
                    <a:pt x="788" y="159"/>
                  </a:lnTo>
                  <a:lnTo>
                    <a:pt x="799" y="170"/>
                  </a:lnTo>
                  <a:lnTo>
                    <a:pt x="968" y="568"/>
                  </a:lnTo>
                  <a:lnTo>
                    <a:pt x="946" y="591"/>
                  </a:lnTo>
                  <a:lnTo>
                    <a:pt x="980" y="603"/>
                  </a:lnTo>
                  <a:lnTo>
                    <a:pt x="968" y="568"/>
                  </a:lnTo>
                  <a:lnTo>
                    <a:pt x="1295" y="216"/>
                  </a:lnTo>
                  <a:lnTo>
                    <a:pt x="1306" y="193"/>
                  </a:lnTo>
                  <a:lnTo>
                    <a:pt x="1329" y="182"/>
                  </a:lnTo>
                  <a:lnTo>
                    <a:pt x="1340" y="159"/>
                  </a:lnTo>
                  <a:lnTo>
                    <a:pt x="1340" y="114"/>
                  </a:lnTo>
                  <a:lnTo>
                    <a:pt x="1306" y="79"/>
                  </a:lnTo>
                  <a:lnTo>
                    <a:pt x="1284" y="68"/>
                  </a:lnTo>
                  <a:lnTo>
                    <a:pt x="1261" y="68"/>
                  </a:lnTo>
                  <a:lnTo>
                    <a:pt x="1239" y="45"/>
                  </a:lnTo>
                  <a:lnTo>
                    <a:pt x="1239" y="23"/>
                  </a:lnTo>
                  <a:lnTo>
                    <a:pt x="1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8"/>
            <p:cNvSpPr>
              <a:spLocks/>
            </p:cNvSpPr>
            <p:nvPr/>
          </p:nvSpPr>
          <p:spPr bwMode="auto">
            <a:xfrm>
              <a:off x="21054" y="5343"/>
              <a:ext cx="856" cy="98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406" y="22"/>
                </a:cxn>
                <a:cxn ang="0">
                  <a:pos x="485" y="79"/>
                </a:cxn>
                <a:cxn ang="0">
                  <a:pos x="541" y="147"/>
                </a:cxn>
                <a:cxn ang="0">
                  <a:pos x="575" y="238"/>
                </a:cxn>
                <a:cxn ang="0">
                  <a:pos x="597" y="329"/>
                </a:cxn>
                <a:cxn ang="0">
                  <a:pos x="609" y="398"/>
                </a:cxn>
                <a:cxn ang="0">
                  <a:pos x="620" y="432"/>
                </a:cxn>
                <a:cxn ang="0">
                  <a:pos x="609" y="455"/>
                </a:cxn>
                <a:cxn ang="0">
                  <a:pos x="620" y="455"/>
                </a:cxn>
                <a:cxn ang="0">
                  <a:pos x="620" y="432"/>
                </a:cxn>
                <a:cxn ang="0">
                  <a:pos x="654" y="341"/>
                </a:cxn>
                <a:cxn ang="0">
                  <a:pos x="710" y="238"/>
                </a:cxn>
                <a:cxn ang="0">
                  <a:pos x="755" y="136"/>
                </a:cxn>
                <a:cxn ang="0">
                  <a:pos x="811" y="22"/>
                </a:cxn>
                <a:cxn ang="0">
                  <a:pos x="823" y="11"/>
                </a:cxn>
                <a:cxn ang="0">
                  <a:pos x="856" y="11"/>
                </a:cxn>
                <a:cxn ang="0">
                  <a:pos x="856" y="34"/>
                </a:cxn>
                <a:cxn ang="0">
                  <a:pos x="845" y="34"/>
                </a:cxn>
                <a:cxn ang="0">
                  <a:pos x="845" y="45"/>
                </a:cxn>
                <a:cxn ang="0">
                  <a:pos x="789" y="159"/>
                </a:cxn>
                <a:cxn ang="0">
                  <a:pos x="744" y="238"/>
                </a:cxn>
                <a:cxn ang="0">
                  <a:pos x="721" y="295"/>
                </a:cxn>
                <a:cxn ang="0">
                  <a:pos x="688" y="364"/>
                </a:cxn>
                <a:cxn ang="0">
                  <a:pos x="642" y="466"/>
                </a:cxn>
                <a:cxn ang="0">
                  <a:pos x="609" y="557"/>
                </a:cxn>
                <a:cxn ang="0">
                  <a:pos x="597" y="625"/>
                </a:cxn>
                <a:cxn ang="0">
                  <a:pos x="575" y="784"/>
                </a:cxn>
                <a:cxn ang="0">
                  <a:pos x="541" y="909"/>
                </a:cxn>
                <a:cxn ang="0">
                  <a:pos x="530" y="944"/>
                </a:cxn>
                <a:cxn ang="0">
                  <a:pos x="507" y="989"/>
                </a:cxn>
                <a:cxn ang="0">
                  <a:pos x="496" y="989"/>
                </a:cxn>
                <a:cxn ang="0">
                  <a:pos x="473" y="966"/>
                </a:cxn>
                <a:cxn ang="0">
                  <a:pos x="473" y="955"/>
                </a:cxn>
                <a:cxn ang="0">
                  <a:pos x="485" y="898"/>
                </a:cxn>
                <a:cxn ang="0">
                  <a:pos x="496" y="818"/>
                </a:cxn>
                <a:cxn ang="0">
                  <a:pos x="530" y="716"/>
                </a:cxn>
                <a:cxn ang="0">
                  <a:pos x="552" y="625"/>
                </a:cxn>
                <a:cxn ang="0">
                  <a:pos x="552" y="614"/>
                </a:cxn>
                <a:cxn ang="0">
                  <a:pos x="564" y="602"/>
                </a:cxn>
                <a:cxn ang="0">
                  <a:pos x="564" y="432"/>
                </a:cxn>
                <a:cxn ang="0">
                  <a:pos x="552" y="341"/>
                </a:cxn>
                <a:cxn ang="0">
                  <a:pos x="519" y="250"/>
                </a:cxn>
                <a:cxn ang="0">
                  <a:pos x="473" y="182"/>
                </a:cxn>
                <a:cxn ang="0">
                  <a:pos x="395" y="136"/>
                </a:cxn>
                <a:cxn ang="0">
                  <a:pos x="293" y="113"/>
                </a:cxn>
                <a:cxn ang="0">
                  <a:pos x="192" y="136"/>
                </a:cxn>
                <a:cxn ang="0">
                  <a:pos x="102" y="182"/>
                </a:cxn>
                <a:cxn ang="0">
                  <a:pos x="45" y="261"/>
                </a:cxn>
                <a:cxn ang="0">
                  <a:pos x="45" y="273"/>
                </a:cxn>
                <a:cxn ang="0">
                  <a:pos x="34" y="284"/>
                </a:cxn>
                <a:cxn ang="0">
                  <a:pos x="0" y="284"/>
                </a:cxn>
                <a:cxn ang="0">
                  <a:pos x="0" y="273"/>
                </a:cxn>
                <a:cxn ang="0">
                  <a:pos x="12" y="238"/>
                </a:cxn>
                <a:cxn ang="0">
                  <a:pos x="45" y="170"/>
                </a:cxn>
                <a:cxn ang="0">
                  <a:pos x="113" y="91"/>
                </a:cxn>
                <a:cxn ang="0">
                  <a:pos x="192" y="22"/>
                </a:cxn>
                <a:cxn ang="0">
                  <a:pos x="316" y="0"/>
                </a:cxn>
              </a:cxnLst>
              <a:rect l="0" t="0" r="r" b="b"/>
              <a:pathLst>
                <a:path w="856" h="989">
                  <a:moveTo>
                    <a:pt x="316" y="0"/>
                  </a:moveTo>
                  <a:lnTo>
                    <a:pt x="406" y="22"/>
                  </a:lnTo>
                  <a:lnTo>
                    <a:pt x="485" y="79"/>
                  </a:lnTo>
                  <a:lnTo>
                    <a:pt x="541" y="147"/>
                  </a:lnTo>
                  <a:lnTo>
                    <a:pt x="575" y="238"/>
                  </a:lnTo>
                  <a:lnTo>
                    <a:pt x="597" y="329"/>
                  </a:lnTo>
                  <a:lnTo>
                    <a:pt x="609" y="398"/>
                  </a:lnTo>
                  <a:lnTo>
                    <a:pt x="620" y="432"/>
                  </a:lnTo>
                  <a:lnTo>
                    <a:pt x="609" y="455"/>
                  </a:lnTo>
                  <a:lnTo>
                    <a:pt x="620" y="455"/>
                  </a:lnTo>
                  <a:lnTo>
                    <a:pt x="620" y="432"/>
                  </a:lnTo>
                  <a:lnTo>
                    <a:pt x="654" y="341"/>
                  </a:lnTo>
                  <a:lnTo>
                    <a:pt x="710" y="238"/>
                  </a:lnTo>
                  <a:lnTo>
                    <a:pt x="755" y="136"/>
                  </a:lnTo>
                  <a:lnTo>
                    <a:pt x="811" y="22"/>
                  </a:lnTo>
                  <a:lnTo>
                    <a:pt x="823" y="11"/>
                  </a:lnTo>
                  <a:lnTo>
                    <a:pt x="856" y="11"/>
                  </a:lnTo>
                  <a:lnTo>
                    <a:pt x="856" y="34"/>
                  </a:lnTo>
                  <a:lnTo>
                    <a:pt x="845" y="34"/>
                  </a:lnTo>
                  <a:lnTo>
                    <a:pt x="845" y="45"/>
                  </a:lnTo>
                  <a:lnTo>
                    <a:pt x="789" y="159"/>
                  </a:lnTo>
                  <a:lnTo>
                    <a:pt x="744" y="238"/>
                  </a:lnTo>
                  <a:lnTo>
                    <a:pt x="721" y="295"/>
                  </a:lnTo>
                  <a:lnTo>
                    <a:pt x="688" y="364"/>
                  </a:lnTo>
                  <a:lnTo>
                    <a:pt x="642" y="466"/>
                  </a:lnTo>
                  <a:lnTo>
                    <a:pt x="609" y="557"/>
                  </a:lnTo>
                  <a:lnTo>
                    <a:pt x="597" y="625"/>
                  </a:lnTo>
                  <a:lnTo>
                    <a:pt x="575" y="784"/>
                  </a:lnTo>
                  <a:lnTo>
                    <a:pt x="541" y="909"/>
                  </a:lnTo>
                  <a:lnTo>
                    <a:pt x="530" y="944"/>
                  </a:lnTo>
                  <a:lnTo>
                    <a:pt x="507" y="989"/>
                  </a:lnTo>
                  <a:lnTo>
                    <a:pt x="496" y="989"/>
                  </a:lnTo>
                  <a:lnTo>
                    <a:pt x="473" y="966"/>
                  </a:lnTo>
                  <a:lnTo>
                    <a:pt x="473" y="955"/>
                  </a:lnTo>
                  <a:lnTo>
                    <a:pt x="485" y="898"/>
                  </a:lnTo>
                  <a:lnTo>
                    <a:pt x="496" y="818"/>
                  </a:lnTo>
                  <a:lnTo>
                    <a:pt x="530" y="716"/>
                  </a:lnTo>
                  <a:lnTo>
                    <a:pt x="552" y="625"/>
                  </a:lnTo>
                  <a:lnTo>
                    <a:pt x="552" y="614"/>
                  </a:lnTo>
                  <a:lnTo>
                    <a:pt x="564" y="602"/>
                  </a:lnTo>
                  <a:lnTo>
                    <a:pt x="564" y="432"/>
                  </a:lnTo>
                  <a:lnTo>
                    <a:pt x="552" y="341"/>
                  </a:lnTo>
                  <a:lnTo>
                    <a:pt x="519" y="250"/>
                  </a:lnTo>
                  <a:lnTo>
                    <a:pt x="473" y="182"/>
                  </a:lnTo>
                  <a:lnTo>
                    <a:pt x="395" y="136"/>
                  </a:lnTo>
                  <a:lnTo>
                    <a:pt x="293" y="113"/>
                  </a:lnTo>
                  <a:lnTo>
                    <a:pt x="192" y="136"/>
                  </a:lnTo>
                  <a:lnTo>
                    <a:pt x="102" y="182"/>
                  </a:lnTo>
                  <a:lnTo>
                    <a:pt x="45" y="261"/>
                  </a:lnTo>
                  <a:lnTo>
                    <a:pt x="45" y="273"/>
                  </a:lnTo>
                  <a:lnTo>
                    <a:pt x="34" y="284"/>
                  </a:lnTo>
                  <a:lnTo>
                    <a:pt x="0" y="284"/>
                  </a:lnTo>
                  <a:lnTo>
                    <a:pt x="0" y="273"/>
                  </a:lnTo>
                  <a:lnTo>
                    <a:pt x="12" y="238"/>
                  </a:lnTo>
                  <a:lnTo>
                    <a:pt x="45" y="170"/>
                  </a:lnTo>
                  <a:lnTo>
                    <a:pt x="113" y="91"/>
                  </a:lnTo>
                  <a:lnTo>
                    <a:pt x="192" y="2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39"/>
            <p:cNvSpPr>
              <a:spLocks noEditPoints="1"/>
            </p:cNvSpPr>
            <p:nvPr/>
          </p:nvSpPr>
          <p:spPr bwMode="auto">
            <a:xfrm>
              <a:off x="22001" y="5695"/>
              <a:ext cx="371" cy="705"/>
            </a:xfrm>
            <a:custGeom>
              <a:avLst/>
              <a:gdLst/>
              <a:ahLst/>
              <a:cxnLst>
                <a:cxn ang="0">
                  <a:pos x="202" y="228"/>
                </a:cxn>
                <a:cxn ang="0">
                  <a:pos x="259" y="262"/>
                </a:cxn>
                <a:cxn ang="0">
                  <a:pos x="281" y="353"/>
                </a:cxn>
                <a:cxn ang="0">
                  <a:pos x="259" y="421"/>
                </a:cxn>
                <a:cxn ang="0">
                  <a:pos x="225" y="501"/>
                </a:cxn>
                <a:cxn ang="0">
                  <a:pos x="214" y="535"/>
                </a:cxn>
                <a:cxn ang="0">
                  <a:pos x="191" y="603"/>
                </a:cxn>
                <a:cxn ang="0">
                  <a:pos x="180" y="660"/>
                </a:cxn>
                <a:cxn ang="0">
                  <a:pos x="214" y="682"/>
                </a:cxn>
                <a:cxn ang="0">
                  <a:pos x="281" y="648"/>
                </a:cxn>
                <a:cxn ang="0">
                  <a:pos x="326" y="569"/>
                </a:cxn>
                <a:cxn ang="0">
                  <a:pos x="338" y="546"/>
                </a:cxn>
                <a:cxn ang="0">
                  <a:pos x="371" y="557"/>
                </a:cxn>
                <a:cxn ang="0">
                  <a:pos x="326" y="637"/>
                </a:cxn>
                <a:cxn ang="0">
                  <a:pos x="247" y="694"/>
                </a:cxn>
                <a:cxn ang="0">
                  <a:pos x="169" y="705"/>
                </a:cxn>
                <a:cxn ang="0">
                  <a:pos x="112" y="671"/>
                </a:cxn>
                <a:cxn ang="0">
                  <a:pos x="90" y="614"/>
                </a:cxn>
                <a:cxn ang="0">
                  <a:pos x="101" y="569"/>
                </a:cxn>
                <a:cxn ang="0">
                  <a:pos x="112" y="523"/>
                </a:cxn>
                <a:cxn ang="0">
                  <a:pos x="135" y="489"/>
                </a:cxn>
                <a:cxn ang="0">
                  <a:pos x="191" y="341"/>
                </a:cxn>
                <a:cxn ang="0">
                  <a:pos x="202" y="284"/>
                </a:cxn>
                <a:cxn ang="0">
                  <a:pos x="146" y="262"/>
                </a:cxn>
                <a:cxn ang="0">
                  <a:pos x="90" y="307"/>
                </a:cxn>
                <a:cxn ang="0">
                  <a:pos x="45" y="387"/>
                </a:cxn>
                <a:cxn ang="0">
                  <a:pos x="11" y="410"/>
                </a:cxn>
                <a:cxn ang="0">
                  <a:pos x="0" y="375"/>
                </a:cxn>
                <a:cxn ang="0">
                  <a:pos x="45" y="296"/>
                </a:cxn>
                <a:cxn ang="0">
                  <a:pos x="124" y="239"/>
                </a:cxn>
                <a:cxn ang="0">
                  <a:pos x="270" y="0"/>
                </a:cxn>
                <a:cxn ang="0">
                  <a:pos x="304" y="23"/>
                </a:cxn>
                <a:cxn ang="0">
                  <a:pos x="315" y="57"/>
                </a:cxn>
                <a:cxn ang="0">
                  <a:pos x="292" y="91"/>
                </a:cxn>
                <a:cxn ang="0">
                  <a:pos x="236" y="114"/>
                </a:cxn>
                <a:cxn ang="0">
                  <a:pos x="202" y="91"/>
                </a:cxn>
                <a:cxn ang="0">
                  <a:pos x="225" y="23"/>
                </a:cxn>
              </a:cxnLst>
              <a:rect l="0" t="0" r="r" b="b"/>
              <a:pathLst>
                <a:path w="371" h="705">
                  <a:moveTo>
                    <a:pt x="169" y="228"/>
                  </a:moveTo>
                  <a:lnTo>
                    <a:pt x="202" y="228"/>
                  </a:lnTo>
                  <a:lnTo>
                    <a:pt x="236" y="250"/>
                  </a:lnTo>
                  <a:lnTo>
                    <a:pt x="259" y="262"/>
                  </a:lnTo>
                  <a:lnTo>
                    <a:pt x="281" y="296"/>
                  </a:lnTo>
                  <a:lnTo>
                    <a:pt x="281" y="353"/>
                  </a:lnTo>
                  <a:lnTo>
                    <a:pt x="259" y="398"/>
                  </a:lnTo>
                  <a:lnTo>
                    <a:pt x="259" y="421"/>
                  </a:lnTo>
                  <a:lnTo>
                    <a:pt x="236" y="466"/>
                  </a:lnTo>
                  <a:lnTo>
                    <a:pt x="225" y="501"/>
                  </a:lnTo>
                  <a:lnTo>
                    <a:pt x="214" y="512"/>
                  </a:lnTo>
                  <a:lnTo>
                    <a:pt x="214" y="535"/>
                  </a:lnTo>
                  <a:lnTo>
                    <a:pt x="191" y="580"/>
                  </a:lnTo>
                  <a:lnTo>
                    <a:pt x="191" y="603"/>
                  </a:lnTo>
                  <a:lnTo>
                    <a:pt x="180" y="614"/>
                  </a:lnTo>
                  <a:lnTo>
                    <a:pt x="180" y="660"/>
                  </a:lnTo>
                  <a:lnTo>
                    <a:pt x="202" y="682"/>
                  </a:lnTo>
                  <a:lnTo>
                    <a:pt x="214" y="682"/>
                  </a:lnTo>
                  <a:lnTo>
                    <a:pt x="247" y="671"/>
                  </a:lnTo>
                  <a:lnTo>
                    <a:pt x="281" y="648"/>
                  </a:lnTo>
                  <a:lnTo>
                    <a:pt x="304" y="614"/>
                  </a:lnTo>
                  <a:lnTo>
                    <a:pt x="326" y="569"/>
                  </a:lnTo>
                  <a:lnTo>
                    <a:pt x="338" y="557"/>
                  </a:lnTo>
                  <a:lnTo>
                    <a:pt x="338" y="546"/>
                  </a:lnTo>
                  <a:lnTo>
                    <a:pt x="371" y="546"/>
                  </a:lnTo>
                  <a:lnTo>
                    <a:pt x="371" y="557"/>
                  </a:lnTo>
                  <a:lnTo>
                    <a:pt x="349" y="603"/>
                  </a:lnTo>
                  <a:lnTo>
                    <a:pt x="326" y="637"/>
                  </a:lnTo>
                  <a:lnTo>
                    <a:pt x="281" y="682"/>
                  </a:lnTo>
                  <a:lnTo>
                    <a:pt x="247" y="694"/>
                  </a:lnTo>
                  <a:lnTo>
                    <a:pt x="202" y="705"/>
                  </a:lnTo>
                  <a:lnTo>
                    <a:pt x="169" y="705"/>
                  </a:lnTo>
                  <a:lnTo>
                    <a:pt x="135" y="694"/>
                  </a:lnTo>
                  <a:lnTo>
                    <a:pt x="112" y="671"/>
                  </a:lnTo>
                  <a:lnTo>
                    <a:pt x="101" y="648"/>
                  </a:lnTo>
                  <a:lnTo>
                    <a:pt x="90" y="614"/>
                  </a:lnTo>
                  <a:lnTo>
                    <a:pt x="90" y="580"/>
                  </a:lnTo>
                  <a:lnTo>
                    <a:pt x="101" y="569"/>
                  </a:lnTo>
                  <a:lnTo>
                    <a:pt x="112" y="546"/>
                  </a:lnTo>
                  <a:lnTo>
                    <a:pt x="112" y="523"/>
                  </a:lnTo>
                  <a:lnTo>
                    <a:pt x="124" y="512"/>
                  </a:lnTo>
                  <a:lnTo>
                    <a:pt x="135" y="489"/>
                  </a:lnTo>
                  <a:lnTo>
                    <a:pt x="169" y="387"/>
                  </a:lnTo>
                  <a:lnTo>
                    <a:pt x="191" y="341"/>
                  </a:lnTo>
                  <a:lnTo>
                    <a:pt x="202" y="330"/>
                  </a:lnTo>
                  <a:lnTo>
                    <a:pt x="202" y="284"/>
                  </a:lnTo>
                  <a:lnTo>
                    <a:pt x="180" y="262"/>
                  </a:lnTo>
                  <a:lnTo>
                    <a:pt x="146" y="262"/>
                  </a:lnTo>
                  <a:lnTo>
                    <a:pt x="112" y="284"/>
                  </a:lnTo>
                  <a:lnTo>
                    <a:pt x="90" y="307"/>
                  </a:lnTo>
                  <a:lnTo>
                    <a:pt x="67" y="341"/>
                  </a:lnTo>
                  <a:lnTo>
                    <a:pt x="45" y="387"/>
                  </a:lnTo>
                  <a:lnTo>
                    <a:pt x="22" y="410"/>
                  </a:lnTo>
                  <a:lnTo>
                    <a:pt x="11" y="410"/>
                  </a:lnTo>
                  <a:lnTo>
                    <a:pt x="0" y="398"/>
                  </a:lnTo>
                  <a:lnTo>
                    <a:pt x="0" y="375"/>
                  </a:lnTo>
                  <a:lnTo>
                    <a:pt x="22" y="330"/>
                  </a:lnTo>
                  <a:lnTo>
                    <a:pt x="45" y="296"/>
                  </a:lnTo>
                  <a:lnTo>
                    <a:pt x="90" y="250"/>
                  </a:lnTo>
                  <a:lnTo>
                    <a:pt x="124" y="239"/>
                  </a:lnTo>
                  <a:lnTo>
                    <a:pt x="169" y="228"/>
                  </a:lnTo>
                  <a:close/>
                  <a:moveTo>
                    <a:pt x="270" y="0"/>
                  </a:moveTo>
                  <a:lnTo>
                    <a:pt x="292" y="12"/>
                  </a:lnTo>
                  <a:lnTo>
                    <a:pt x="304" y="23"/>
                  </a:lnTo>
                  <a:lnTo>
                    <a:pt x="315" y="46"/>
                  </a:lnTo>
                  <a:lnTo>
                    <a:pt x="315" y="57"/>
                  </a:lnTo>
                  <a:lnTo>
                    <a:pt x="304" y="80"/>
                  </a:lnTo>
                  <a:lnTo>
                    <a:pt x="292" y="91"/>
                  </a:lnTo>
                  <a:lnTo>
                    <a:pt x="247" y="114"/>
                  </a:lnTo>
                  <a:lnTo>
                    <a:pt x="236" y="114"/>
                  </a:lnTo>
                  <a:lnTo>
                    <a:pt x="214" y="103"/>
                  </a:lnTo>
                  <a:lnTo>
                    <a:pt x="202" y="91"/>
                  </a:lnTo>
                  <a:lnTo>
                    <a:pt x="202" y="68"/>
                  </a:lnTo>
                  <a:lnTo>
                    <a:pt x="225" y="23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0"/>
            <p:cNvSpPr>
              <a:spLocks noEditPoints="1"/>
            </p:cNvSpPr>
            <p:nvPr/>
          </p:nvSpPr>
          <p:spPr bwMode="auto">
            <a:xfrm>
              <a:off x="22508" y="5695"/>
              <a:ext cx="495" cy="910"/>
            </a:xfrm>
            <a:custGeom>
              <a:avLst/>
              <a:gdLst/>
              <a:ahLst/>
              <a:cxnLst>
                <a:cxn ang="0">
                  <a:pos x="315" y="228"/>
                </a:cxn>
                <a:cxn ang="0">
                  <a:pos x="360" y="228"/>
                </a:cxn>
                <a:cxn ang="0">
                  <a:pos x="428" y="273"/>
                </a:cxn>
                <a:cxn ang="0">
                  <a:pos x="439" y="296"/>
                </a:cxn>
                <a:cxn ang="0">
                  <a:pos x="450" y="330"/>
                </a:cxn>
                <a:cxn ang="0">
                  <a:pos x="450" y="341"/>
                </a:cxn>
                <a:cxn ang="0">
                  <a:pos x="439" y="364"/>
                </a:cxn>
                <a:cxn ang="0">
                  <a:pos x="349" y="739"/>
                </a:cxn>
                <a:cxn ang="0">
                  <a:pos x="304" y="819"/>
                </a:cxn>
                <a:cxn ang="0">
                  <a:pos x="247" y="864"/>
                </a:cxn>
                <a:cxn ang="0">
                  <a:pos x="168" y="898"/>
                </a:cxn>
                <a:cxn ang="0">
                  <a:pos x="112" y="910"/>
                </a:cxn>
                <a:cxn ang="0">
                  <a:pos x="78" y="910"/>
                </a:cxn>
                <a:cxn ang="0">
                  <a:pos x="45" y="898"/>
                </a:cxn>
                <a:cxn ang="0">
                  <a:pos x="22" y="887"/>
                </a:cxn>
                <a:cxn ang="0">
                  <a:pos x="0" y="864"/>
                </a:cxn>
                <a:cxn ang="0">
                  <a:pos x="0" y="842"/>
                </a:cxn>
                <a:cxn ang="0">
                  <a:pos x="22" y="796"/>
                </a:cxn>
                <a:cxn ang="0">
                  <a:pos x="67" y="773"/>
                </a:cxn>
                <a:cxn ang="0">
                  <a:pos x="90" y="773"/>
                </a:cxn>
                <a:cxn ang="0">
                  <a:pos x="101" y="785"/>
                </a:cxn>
                <a:cxn ang="0">
                  <a:pos x="112" y="808"/>
                </a:cxn>
                <a:cxn ang="0">
                  <a:pos x="112" y="830"/>
                </a:cxn>
                <a:cxn ang="0">
                  <a:pos x="101" y="842"/>
                </a:cxn>
                <a:cxn ang="0">
                  <a:pos x="90" y="864"/>
                </a:cxn>
                <a:cxn ang="0">
                  <a:pos x="78" y="876"/>
                </a:cxn>
                <a:cxn ang="0">
                  <a:pos x="101" y="887"/>
                </a:cxn>
                <a:cxn ang="0">
                  <a:pos x="123" y="887"/>
                </a:cxn>
                <a:cxn ang="0">
                  <a:pos x="191" y="864"/>
                </a:cxn>
                <a:cxn ang="0">
                  <a:pos x="225" y="830"/>
                </a:cxn>
                <a:cxn ang="0">
                  <a:pos x="247" y="796"/>
                </a:cxn>
                <a:cxn ang="0">
                  <a:pos x="270" y="751"/>
                </a:cxn>
                <a:cxn ang="0">
                  <a:pos x="259" y="739"/>
                </a:cxn>
                <a:cxn ang="0">
                  <a:pos x="360" y="341"/>
                </a:cxn>
                <a:cxn ang="0">
                  <a:pos x="360" y="296"/>
                </a:cxn>
                <a:cxn ang="0">
                  <a:pos x="349" y="273"/>
                </a:cxn>
                <a:cxn ang="0">
                  <a:pos x="337" y="262"/>
                </a:cxn>
                <a:cxn ang="0">
                  <a:pos x="292" y="262"/>
                </a:cxn>
                <a:cxn ang="0">
                  <a:pos x="270" y="273"/>
                </a:cxn>
                <a:cxn ang="0">
                  <a:pos x="236" y="284"/>
                </a:cxn>
                <a:cxn ang="0">
                  <a:pos x="180" y="341"/>
                </a:cxn>
                <a:cxn ang="0">
                  <a:pos x="157" y="387"/>
                </a:cxn>
                <a:cxn ang="0">
                  <a:pos x="135" y="410"/>
                </a:cxn>
                <a:cxn ang="0">
                  <a:pos x="123" y="410"/>
                </a:cxn>
                <a:cxn ang="0">
                  <a:pos x="112" y="398"/>
                </a:cxn>
                <a:cxn ang="0">
                  <a:pos x="112" y="387"/>
                </a:cxn>
                <a:cxn ang="0">
                  <a:pos x="123" y="353"/>
                </a:cxn>
                <a:cxn ang="0">
                  <a:pos x="168" y="307"/>
                </a:cxn>
                <a:cxn ang="0">
                  <a:pos x="236" y="250"/>
                </a:cxn>
                <a:cxn ang="0">
                  <a:pos x="315" y="228"/>
                </a:cxn>
                <a:cxn ang="0">
                  <a:pos x="450" y="0"/>
                </a:cxn>
                <a:cxn ang="0">
                  <a:pos x="473" y="0"/>
                </a:cxn>
                <a:cxn ang="0">
                  <a:pos x="484" y="12"/>
                </a:cxn>
                <a:cxn ang="0">
                  <a:pos x="495" y="34"/>
                </a:cxn>
                <a:cxn ang="0">
                  <a:pos x="495" y="57"/>
                </a:cxn>
                <a:cxn ang="0">
                  <a:pos x="484" y="80"/>
                </a:cxn>
                <a:cxn ang="0">
                  <a:pos x="473" y="91"/>
                </a:cxn>
                <a:cxn ang="0">
                  <a:pos x="428" y="114"/>
                </a:cxn>
                <a:cxn ang="0">
                  <a:pos x="405" y="103"/>
                </a:cxn>
                <a:cxn ang="0">
                  <a:pos x="394" y="91"/>
                </a:cxn>
                <a:cxn ang="0">
                  <a:pos x="383" y="68"/>
                </a:cxn>
                <a:cxn ang="0">
                  <a:pos x="405" y="23"/>
                </a:cxn>
                <a:cxn ang="0">
                  <a:pos x="450" y="0"/>
                </a:cxn>
              </a:cxnLst>
              <a:rect l="0" t="0" r="r" b="b"/>
              <a:pathLst>
                <a:path w="495" h="910">
                  <a:moveTo>
                    <a:pt x="315" y="228"/>
                  </a:moveTo>
                  <a:lnTo>
                    <a:pt x="360" y="228"/>
                  </a:lnTo>
                  <a:lnTo>
                    <a:pt x="428" y="273"/>
                  </a:lnTo>
                  <a:lnTo>
                    <a:pt x="439" y="296"/>
                  </a:lnTo>
                  <a:lnTo>
                    <a:pt x="450" y="330"/>
                  </a:lnTo>
                  <a:lnTo>
                    <a:pt x="450" y="341"/>
                  </a:lnTo>
                  <a:lnTo>
                    <a:pt x="439" y="364"/>
                  </a:lnTo>
                  <a:lnTo>
                    <a:pt x="349" y="739"/>
                  </a:lnTo>
                  <a:lnTo>
                    <a:pt x="304" y="819"/>
                  </a:lnTo>
                  <a:lnTo>
                    <a:pt x="247" y="864"/>
                  </a:lnTo>
                  <a:lnTo>
                    <a:pt x="168" y="898"/>
                  </a:lnTo>
                  <a:lnTo>
                    <a:pt x="112" y="910"/>
                  </a:lnTo>
                  <a:lnTo>
                    <a:pt x="78" y="910"/>
                  </a:lnTo>
                  <a:lnTo>
                    <a:pt x="45" y="898"/>
                  </a:lnTo>
                  <a:lnTo>
                    <a:pt x="22" y="887"/>
                  </a:lnTo>
                  <a:lnTo>
                    <a:pt x="0" y="864"/>
                  </a:lnTo>
                  <a:lnTo>
                    <a:pt x="0" y="842"/>
                  </a:lnTo>
                  <a:lnTo>
                    <a:pt x="22" y="796"/>
                  </a:lnTo>
                  <a:lnTo>
                    <a:pt x="67" y="773"/>
                  </a:lnTo>
                  <a:lnTo>
                    <a:pt x="90" y="773"/>
                  </a:lnTo>
                  <a:lnTo>
                    <a:pt x="101" y="785"/>
                  </a:lnTo>
                  <a:lnTo>
                    <a:pt x="112" y="808"/>
                  </a:lnTo>
                  <a:lnTo>
                    <a:pt x="112" y="830"/>
                  </a:lnTo>
                  <a:lnTo>
                    <a:pt x="101" y="842"/>
                  </a:lnTo>
                  <a:lnTo>
                    <a:pt x="90" y="864"/>
                  </a:lnTo>
                  <a:lnTo>
                    <a:pt x="78" y="876"/>
                  </a:lnTo>
                  <a:lnTo>
                    <a:pt x="101" y="887"/>
                  </a:lnTo>
                  <a:lnTo>
                    <a:pt x="123" y="887"/>
                  </a:lnTo>
                  <a:lnTo>
                    <a:pt x="191" y="864"/>
                  </a:lnTo>
                  <a:lnTo>
                    <a:pt x="225" y="830"/>
                  </a:lnTo>
                  <a:lnTo>
                    <a:pt x="247" y="796"/>
                  </a:lnTo>
                  <a:lnTo>
                    <a:pt x="270" y="751"/>
                  </a:lnTo>
                  <a:lnTo>
                    <a:pt x="259" y="739"/>
                  </a:lnTo>
                  <a:lnTo>
                    <a:pt x="360" y="341"/>
                  </a:lnTo>
                  <a:lnTo>
                    <a:pt x="360" y="296"/>
                  </a:lnTo>
                  <a:lnTo>
                    <a:pt x="349" y="273"/>
                  </a:lnTo>
                  <a:lnTo>
                    <a:pt x="337" y="262"/>
                  </a:lnTo>
                  <a:lnTo>
                    <a:pt x="292" y="262"/>
                  </a:lnTo>
                  <a:lnTo>
                    <a:pt x="270" y="273"/>
                  </a:lnTo>
                  <a:lnTo>
                    <a:pt x="236" y="284"/>
                  </a:lnTo>
                  <a:lnTo>
                    <a:pt x="180" y="341"/>
                  </a:lnTo>
                  <a:lnTo>
                    <a:pt x="157" y="387"/>
                  </a:lnTo>
                  <a:lnTo>
                    <a:pt x="135" y="410"/>
                  </a:lnTo>
                  <a:lnTo>
                    <a:pt x="123" y="410"/>
                  </a:lnTo>
                  <a:lnTo>
                    <a:pt x="112" y="398"/>
                  </a:lnTo>
                  <a:lnTo>
                    <a:pt x="112" y="387"/>
                  </a:lnTo>
                  <a:lnTo>
                    <a:pt x="123" y="353"/>
                  </a:lnTo>
                  <a:lnTo>
                    <a:pt x="168" y="307"/>
                  </a:lnTo>
                  <a:lnTo>
                    <a:pt x="236" y="250"/>
                  </a:lnTo>
                  <a:lnTo>
                    <a:pt x="315" y="228"/>
                  </a:lnTo>
                  <a:close/>
                  <a:moveTo>
                    <a:pt x="450" y="0"/>
                  </a:moveTo>
                  <a:lnTo>
                    <a:pt x="473" y="0"/>
                  </a:lnTo>
                  <a:lnTo>
                    <a:pt x="484" y="12"/>
                  </a:lnTo>
                  <a:lnTo>
                    <a:pt x="495" y="34"/>
                  </a:lnTo>
                  <a:lnTo>
                    <a:pt x="495" y="57"/>
                  </a:lnTo>
                  <a:lnTo>
                    <a:pt x="484" y="80"/>
                  </a:lnTo>
                  <a:lnTo>
                    <a:pt x="473" y="91"/>
                  </a:lnTo>
                  <a:lnTo>
                    <a:pt x="428" y="114"/>
                  </a:lnTo>
                  <a:lnTo>
                    <a:pt x="405" y="103"/>
                  </a:lnTo>
                  <a:lnTo>
                    <a:pt x="394" y="91"/>
                  </a:lnTo>
                  <a:lnTo>
                    <a:pt x="383" y="68"/>
                  </a:lnTo>
                  <a:lnTo>
                    <a:pt x="405" y="23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1"/>
            <p:cNvSpPr>
              <a:spLocks/>
            </p:cNvSpPr>
            <p:nvPr/>
          </p:nvSpPr>
          <p:spPr bwMode="auto">
            <a:xfrm>
              <a:off x="23240" y="5490"/>
              <a:ext cx="293" cy="546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48" y="0"/>
                </a:cxn>
                <a:cxn ang="0">
                  <a:pos x="270" y="12"/>
                </a:cxn>
                <a:cxn ang="0">
                  <a:pos x="281" y="35"/>
                </a:cxn>
                <a:cxn ang="0">
                  <a:pos x="293" y="69"/>
                </a:cxn>
                <a:cxn ang="0">
                  <a:pos x="293" y="91"/>
                </a:cxn>
                <a:cxn ang="0">
                  <a:pos x="281" y="103"/>
                </a:cxn>
                <a:cxn ang="0">
                  <a:pos x="270" y="103"/>
                </a:cxn>
                <a:cxn ang="0">
                  <a:pos x="56" y="535"/>
                </a:cxn>
                <a:cxn ang="0">
                  <a:pos x="56" y="546"/>
                </a:cxn>
                <a:cxn ang="0">
                  <a:pos x="34" y="546"/>
                </a:cxn>
                <a:cxn ang="0">
                  <a:pos x="22" y="535"/>
                </a:cxn>
                <a:cxn ang="0">
                  <a:pos x="11" y="535"/>
                </a:cxn>
                <a:cxn ang="0">
                  <a:pos x="0" y="524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5"/>
                </a:cxn>
                <a:cxn ang="0">
                  <a:pos x="202" y="0"/>
                </a:cxn>
              </a:cxnLst>
              <a:rect l="0" t="0" r="r" b="b"/>
              <a:pathLst>
                <a:path w="293" h="546">
                  <a:moveTo>
                    <a:pt x="202" y="0"/>
                  </a:moveTo>
                  <a:lnTo>
                    <a:pt x="248" y="0"/>
                  </a:lnTo>
                  <a:lnTo>
                    <a:pt x="270" y="12"/>
                  </a:lnTo>
                  <a:lnTo>
                    <a:pt x="281" y="35"/>
                  </a:lnTo>
                  <a:lnTo>
                    <a:pt x="293" y="69"/>
                  </a:lnTo>
                  <a:lnTo>
                    <a:pt x="293" y="91"/>
                  </a:lnTo>
                  <a:lnTo>
                    <a:pt x="281" y="103"/>
                  </a:lnTo>
                  <a:lnTo>
                    <a:pt x="270" y="103"/>
                  </a:lnTo>
                  <a:lnTo>
                    <a:pt x="56" y="535"/>
                  </a:lnTo>
                  <a:lnTo>
                    <a:pt x="56" y="546"/>
                  </a:lnTo>
                  <a:lnTo>
                    <a:pt x="34" y="546"/>
                  </a:lnTo>
                  <a:lnTo>
                    <a:pt x="22" y="535"/>
                  </a:lnTo>
                  <a:lnTo>
                    <a:pt x="11" y="535"/>
                  </a:lnTo>
                  <a:lnTo>
                    <a:pt x="0" y="524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42"/>
            <p:cNvSpPr>
              <a:spLocks/>
            </p:cNvSpPr>
            <p:nvPr/>
          </p:nvSpPr>
          <p:spPr bwMode="auto">
            <a:xfrm>
              <a:off x="23949" y="5058"/>
              <a:ext cx="1104" cy="1115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64" y="0"/>
                </a:cxn>
                <a:cxn ang="0">
                  <a:pos x="586" y="23"/>
                </a:cxn>
                <a:cxn ang="0">
                  <a:pos x="586" y="523"/>
                </a:cxn>
                <a:cxn ang="0">
                  <a:pos x="1082" y="523"/>
                </a:cxn>
                <a:cxn ang="0">
                  <a:pos x="1104" y="546"/>
                </a:cxn>
                <a:cxn ang="0">
                  <a:pos x="1104" y="580"/>
                </a:cxn>
                <a:cxn ang="0">
                  <a:pos x="1093" y="592"/>
                </a:cxn>
                <a:cxn ang="0">
                  <a:pos x="1071" y="603"/>
                </a:cxn>
                <a:cxn ang="0">
                  <a:pos x="597" y="603"/>
                </a:cxn>
                <a:cxn ang="0">
                  <a:pos x="597" y="592"/>
                </a:cxn>
                <a:cxn ang="0">
                  <a:pos x="586" y="603"/>
                </a:cxn>
                <a:cxn ang="0">
                  <a:pos x="597" y="603"/>
                </a:cxn>
                <a:cxn ang="0">
                  <a:pos x="597" y="1092"/>
                </a:cxn>
                <a:cxn ang="0">
                  <a:pos x="575" y="1115"/>
                </a:cxn>
                <a:cxn ang="0">
                  <a:pos x="541" y="1115"/>
                </a:cxn>
                <a:cxn ang="0">
                  <a:pos x="519" y="1092"/>
                </a:cxn>
                <a:cxn ang="0">
                  <a:pos x="519" y="592"/>
                </a:cxn>
                <a:cxn ang="0">
                  <a:pos x="23" y="592"/>
                </a:cxn>
                <a:cxn ang="0">
                  <a:pos x="0" y="569"/>
                </a:cxn>
                <a:cxn ang="0">
                  <a:pos x="0" y="546"/>
                </a:cxn>
                <a:cxn ang="0">
                  <a:pos x="23" y="523"/>
                </a:cxn>
                <a:cxn ang="0">
                  <a:pos x="519" y="523"/>
                </a:cxn>
                <a:cxn ang="0">
                  <a:pos x="519" y="23"/>
                </a:cxn>
                <a:cxn ang="0">
                  <a:pos x="541" y="0"/>
                </a:cxn>
              </a:cxnLst>
              <a:rect l="0" t="0" r="r" b="b"/>
              <a:pathLst>
                <a:path w="1104" h="1115">
                  <a:moveTo>
                    <a:pt x="541" y="0"/>
                  </a:moveTo>
                  <a:lnTo>
                    <a:pt x="564" y="0"/>
                  </a:lnTo>
                  <a:lnTo>
                    <a:pt x="586" y="23"/>
                  </a:lnTo>
                  <a:lnTo>
                    <a:pt x="586" y="523"/>
                  </a:lnTo>
                  <a:lnTo>
                    <a:pt x="1082" y="523"/>
                  </a:lnTo>
                  <a:lnTo>
                    <a:pt x="1104" y="546"/>
                  </a:lnTo>
                  <a:lnTo>
                    <a:pt x="1104" y="580"/>
                  </a:lnTo>
                  <a:lnTo>
                    <a:pt x="1093" y="592"/>
                  </a:lnTo>
                  <a:lnTo>
                    <a:pt x="1071" y="603"/>
                  </a:lnTo>
                  <a:lnTo>
                    <a:pt x="597" y="603"/>
                  </a:lnTo>
                  <a:lnTo>
                    <a:pt x="597" y="592"/>
                  </a:lnTo>
                  <a:lnTo>
                    <a:pt x="586" y="603"/>
                  </a:lnTo>
                  <a:lnTo>
                    <a:pt x="597" y="603"/>
                  </a:lnTo>
                  <a:lnTo>
                    <a:pt x="597" y="1092"/>
                  </a:lnTo>
                  <a:lnTo>
                    <a:pt x="575" y="1115"/>
                  </a:lnTo>
                  <a:lnTo>
                    <a:pt x="541" y="1115"/>
                  </a:lnTo>
                  <a:lnTo>
                    <a:pt x="519" y="1092"/>
                  </a:lnTo>
                  <a:lnTo>
                    <a:pt x="519" y="592"/>
                  </a:lnTo>
                  <a:lnTo>
                    <a:pt x="23" y="592"/>
                  </a:lnTo>
                  <a:lnTo>
                    <a:pt x="0" y="569"/>
                  </a:lnTo>
                  <a:lnTo>
                    <a:pt x="0" y="546"/>
                  </a:lnTo>
                  <a:lnTo>
                    <a:pt x="23" y="523"/>
                  </a:lnTo>
                  <a:lnTo>
                    <a:pt x="519" y="523"/>
                  </a:lnTo>
                  <a:lnTo>
                    <a:pt x="519" y="23"/>
                  </a:lnTo>
                  <a:lnTo>
                    <a:pt x="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43"/>
            <p:cNvSpPr>
              <a:spLocks/>
            </p:cNvSpPr>
            <p:nvPr/>
          </p:nvSpPr>
          <p:spPr bwMode="auto">
            <a:xfrm>
              <a:off x="25211" y="5343"/>
              <a:ext cx="856" cy="989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406" y="22"/>
                </a:cxn>
                <a:cxn ang="0">
                  <a:pos x="484" y="79"/>
                </a:cxn>
                <a:cxn ang="0">
                  <a:pos x="541" y="147"/>
                </a:cxn>
                <a:cxn ang="0">
                  <a:pos x="575" y="238"/>
                </a:cxn>
                <a:cxn ang="0">
                  <a:pos x="597" y="329"/>
                </a:cxn>
                <a:cxn ang="0">
                  <a:pos x="608" y="398"/>
                </a:cxn>
                <a:cxn ang="0">
                  <a:pos x="620" y="432"/>
                </a:cxn>
                <a:cxn ang="0">
                  <a:pos x="608" y="455"/>
                </a:cxn>
                <a:cxn ang="0">
                  <a:pos x="620" y="455"/>
                </a:cxn>
                <a:cxn ang="0">
                  <a:pos x="620" y="432"/>
                </a:cxn>
                <a:cxn ang="0">
                  <a:pos x="653" y="341"/>
                </a:cxn>
                <a:cxn ang="0">
                  <a:pos x="710" y="238"/>
                </a:cxn>
                <a:cxn ang="0">
                  <a:pos x="755" y="136"/>
                </a:cxn>
                <a:cxn ang="0">
                  <a:pos x="811" y="22"/>
                </a:cxn>
                <a:cxn ang="0">
                  <a:pos x="822" y="11"/>
                </a:cxn>
                <a:cxn ang="0">
                  <a:pos x="856" y="11"/>
                </a:cxn>
                <a:cxn ang="0">
                  <a:pos x="856" y="34"/>
                </a:cxn>
                <a:cxn ang="0">
                  <a:pos x="845" y="34"/>
                </a:cxn>
                <a:cxn ang="0">
                  <a:pos x="845" y="45"/>
                </a:cxn>
                <a:cxn ang="0">
                  <a:pos x="789" y="159"/>
                </a:cxn>
                <a:cxn ang="0">
                  <a:pos x="744" y="238"/>
                </a:cxn>
                <a:cxn ang="0">
                  <a:pos x="721" y="295"/>
                </a:cxn>
                <a:cxn ang="0">
                  <a:pos x="687" y="364"/>
                </a:cxn>
                <a:cxn ang="0">
                  <a:pos x="642" y="466"/>
                </a:cxn>
                <a:cxn ang="0">
                  <a:pos x="608" y="557"/>
                </a:cxn>
                <a:cxn ang="0">
                  <a:pos x="597" y="625"/>
                </a:cxn>
                <a:cxn ang="0">
                  <a:pos x="575" y="739"/>
                </a:cxn>
                <a:cxn ang="0">
                  <a:pos x="563" y="841"/>
                </a:cxn>
                <a:cxn ang="0">
                  <a:pos x="529" y="944"/>
                </a:cxn>
                <a:cxn ang="0">
                  <a:pos x="507" y="989"/>
                </a:cxn>
                <a:cxn ang="0">
                  <a:pos x="496" y="989"/>
                </a:cxn>
                <a:cxn ang="0">
                  <a:pos x="473" y="966"/>
                </a:cxn>
                <a:cxn ang="0">
                  <a:pos x="473" y="955"/>
                </a:cxn>
                <a:cxn ang="0">
                  <a:pos x="484" y="898"/>
                </a:cxn>
                <a:cxn ang="0">
                  <a:pos x="496" y="818"/>
                </a:cxn>
                <a:cxn ang="0">
                  <a:pos x="529" y="716"/>
                </a:cxn>
                <a:cxn ang="0">
                  <a:pos x="552" y="625"/>
                </a:cxn>
                <a:cxn ang="0">
                  <a:pos x="552" y="614"/>
                </a:cxn>
                <a:cxn ang="0">
                  <a:pos x="563" y="602"/>
                </a:cxn>
                <a:cxn ang="0">
                  <a:pos x="563" y="432"/>
                </a:cxn>
                <a:cxn ang="0">
                  <a:pos x="552" y="341"/>
                </a:cxn>
                <a:cxn ang="0">
                  <a:pos x="518" y="250"/>
                </a:cxn>
                <a:cxn ang="0">
                  <a:pos x="473" y="182"/>
                </a:cxn>
                <a:cxn ang="0">
                  <a:pos x="394" y="136"/>
                </a:cxn>
                <a:cxn ang="0">
                  <a:pos x="293" y="113"/>
                </a:cxn>
                <a:cxn ang="0">
                  <a:pos x="192" y="136"/>
                </a:cxn>
                <a:cxn ang="0">
                  <a:pos x="101" y="182"/>
                </a:cxn>
                <a:cxn ang="0">
                  <a:pos x="45" y="261"/>
                </a:cxn>
                <a:cxn ang="0">
                  <a:pos x="45" y="273"/>
                </a:cxn>
                <a:cxn ang="0">
                  <a:pos x="34" y="284"/>
                </a:cxn>
                <a:cxn ang="0">
                  <a:pos x="0" y="284"/>
                </a:cxn>
                <a:cxn ang="0">
                  <a:pos x="0" y="273"/>
                </a:cxn>
                <a:cxn ang="0">
                  <a:pos x="11" y="238"/>
                </a:cxn>
                <a:cxn ang="0">
                  <a:pos x="45" y="170"/>
                </a:cxn>
                <a:cxn ang="0">
                  <a:pos x="113" y="91"/>
                </a:cxn>
                <a:cxn ang="0">
                  <a:pos x="192" y="22"/>
                </a:cxn>
                <a:cxn ang="0">
                  <a:pos x="315" y="0"/>
                </a:cxn>
              </a:cxnLst>
              <a:rect l="0" t="0" r="r" b="b"/>
              <a:pathLst>
                <a:path w="856" h="989">
                  <a:moveTo>
                    <a:pt x="315" y="0"/>
                  </a:moveTo>
                  <a:lnTo>
                    <a:pt x="406" y="22"/>
                  </a:lnTo>
                  <a:lnTo>
                    <a:pt x="484" y="79"/>
                  </a:lnTo>
                  <a:lnTo>
                    <a:pt x="541" y="147"/>
                  </a:lnTo>
                  <a:lnTo>
                    <a:pt x="575" y="238"/>
                  </a:lnTo>
                  <a:lnTo>
                    <a:pt x="597" y="329"/>
                  </a:lnTo>
                  <a:lnTo>
                    <a:pt x="608" y="398"/>
                  </a:lnTo>
                  <a:lnTo>
                    <a:pt x="620" y="432"/>
                  </a:lnTo>
                  <a:lnTo>
                    <a:pt x="608" y="455"/>
                  </a:lnTo>
                  <a:lnTo>
                    <a:pt x="620" y="455"/>
                  </a:lnTo>
                  <a:lnTo>
                    <a:pt x="620" y="432"/>
                  </a:lnTo>
                  <a:lnTo>
                    <a:pt x="653" y="341"/>
                  </a:lnTo>
                  <a:lnTo>
                    <a:pt x="710" y="238"/>
                  </a:lnTo>
                  <a:lnTo>
                    <a:pt x="755" y="136"/>
                  </a:lnTo>
                  <a:lnTo>
                    <a:pt x="811" y="22"/>
                  </a:lnTo>
                  <a:lnTo>
                    <a:pt x="822" y="11"/>
                  </a:lnTo>
                  <a:lnTo>
                    <a:pt x="856" y="11"/>
                  </a:lnTo>
                  <a:lnTo>
                    <a:pt x="856" y="34"/>
                  </a:lnTo>
                  <a:lnTo>
                    <a:pt x="845" y="34"/>
                  </a:lnTo>
                  <a:lnTo>
                    <a:pt x="845" y="45"/>
                  </a:lnTo>
                  <a:lnTo>
                    <a:pt x="789" y="159"/>
                  </a:lnTo>
                  <a:lnTo>
                    <a:pt x="744" y="238"/>
                  </a:lnTo>
                  <a:lnTo>
                    <a:pt x="721" y="295"/>
                  </a:lnTo>
                  <a:lnTo>
                    <a:pt x="687" y="364"/>
                  </a:lnTo>
                  <a:lnTo>
                    <a:pt x="642" y="466"/>
                  </a:lnTo>
                  <a:lnTo>
                    <a:pt x="608" y="557"/>
                  </a:lnTo>
                  <a:lnTo>
                    <a:pt x="597" y="625"/>
                  </a:lnTo>
                  <a:lnTo>
                    <a:pt x="575" y="739"/>
                  </a:lnTo>
                  <a:lnTo>
                    <a:pt x="563" y="841"/>
                  </a:lnTo>
                  <a:lnTo>
                    <a:pt x="529" y="944"/>
                  </a:lnTo>
                  <a:lnTo>
                    <a:pt x="507" y="989"/>
                  </a:lnTo>
                  <a:lnTo>
                    <a:pt x="496" y="989"/>
                  </a:lnTo>
                  <a:lnTo>
                    <a:pt x="473" y="966"/>
                  </a:lnTo>
                  <a:lnTo>
                    <a:pt x="473" y="955"/>
                  </a:lnTo>
                  <a:lnTo>
                    <a:pt x="484" y="898"/>
                  </a:lnTo>
                  <a:lnTo>
                    <a:pt x="496" y="818"/>
                  </a:lnTo>
                  <a:lnTo>
                    <a:pt x="529" y="716"/>
                  </a:lnTo>
                  <a:lnTo>
                    <a:pt x="552" y="625"/>
                  </a:lnTo>
                  <a:lnTo>
                    <a:pt x="552" y="614"/>
                  </a:lnTo>
                  <a:lnTo>
                    <a:pt x="563" y="602"/>
                  </a:lnTo>
                  <a:lnTo>
                    <a:pt x="563" y="432"/>
                  </a:lnTo>
                  <a:lnTo>
                    <a:pt x="552" y="341"/>
                  </a:lnTo>
                  <a:lnTo>
                    <a:pt x="518" y="250"/>
                  </a:lnTo>
                  <a:lnTo>
                    <a:pt x="473" y="182"/>
                  </a:lnTo>
                  <a:lnTo>
                    <a:pt x="394" y="136"/>
                  </a:lnTo>
                  <a:lnTo>
                    <a:pt x="293" y="113"/>
                  </a:lnTo>
                  <a:lnTo>
                    <a:pt x="192" y="136"/>
                  </a:lnTo>
                  <a:lnTo>
                    <a:pt x="101" y="182"/>
                  </a:lnTo>
                  <a:lnTo>
                    <a:pt x="45" y="261"/>
                  </a:lnTo>
                  <a:lnTo>
                    <a:pt x="45" y="273"/>
                  </a:lnTo>
                  <a:lnTo>
                    <a:pt x="34" y="284"/>
                  </a:lnTo>
                  <a:lnTo>
                    <a:pt x="0" y="284"/>
                  </a:lnTo>
                  <a:lnTo>
                    <a:pt x="0" y="273"/>
                  </a:lnTo>
                  <a:lnTo>
                    <a:pt x="11" y="238"/>
                  </a:lnTo>
                  <a:lnTo>
                    <a:pt x="45" y="170"/>
                  </a:lnTo>
                  <a:lnTo>
                    <a:pt x="113" y="91"/>
                  </a:lnTo>
                  <a:lnTo>
                    <a:pt x="192" y="22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4"/>
            <p:cNvSpPr>
              <a:spLocks noEditPoints="1"/>
            </p:cNvSpPr>
            <p:nvPr/>
          </p:nvSpPr>
          <p:spPr bwMode="auto">
            <a:xfrm>
              <a:off x="26090" y="5695"/>
              <a:ext cx="507" cy="910"/>
            </a:xfrm>
            <a:custGeom>
              <a:avLst/>
              <a:gdLst/>
              <a:ahLst/>
              <a:cxnLst>
                <a:cxn ang="0">
                  <a:pos x="315" y="228"/>
                </a:cxn>
                <a:cxn ang="0">
                  <a:pos x="360" y="228"/>
                </a:cxn>
                <a:cxn ang="0">
                  <a:pos x="428" y="273"/>
                </a:cxn>
                <a:cxn ang="0">
                  <a:pos x="439" y="296"/>
                </a:cxn>
                <a:cxn ang="0">
                  <a:pos x="450" y="330"/>
                </a:cxn>
                <a:cxn ang="0">
                  <a:pos x="450" y="341"/>
                </a:cxn>
                <a:cxn ang="0">
                  <a:pos x="439" y="364"/>
                </a:cxn>
                <a:cxn ang="0">
                  <a:pos x="349" y="739"/>
                </a:cxn>
                <a:cxn ang="0">
                  <a:pos x="304" y="819"/>
                </a:cxn>
                <a:cxn ang="0">
                  <a:pos x="248" y="864"/>
                </a:cxn>
                <a:cxn ang="0">
                  <a:pos x="169" y="898"/>
                </a:cxn>
                <a:cxn ang="0">
                  <a:pos x="112" y="910"/>
                </a:cxn>
                <a:cxn ang="0">
                  <a:pos x="79" y="910"/>
                </a:cxn>
                <a:cxn ang="0">
                  <a:pos x="45" y="898"/>
                </a:cxn>
                <a:cxn ang="0">
                  <a:pos x="22" y="887"/>
                </a:cxn>
                <a:cxn ang="0">
                  <a:pos x="0" y="864"/>
                </a:cxn>
                <a:cxn ang="0">
                  <a:pos x="0" y="842"/>
                </a:cxn>
                <a:cxn ang="0">
                  <a:pos x="22" y="796"/>
                </a:cxn>
                <a:cxn ang="0">
                  <a:pos x="67" y="773"/>
                </a:cxn>
                <a:cxn ang="0">
                  <a:pos x="90" y="773"/>
                </a:cxn>
                <a:cxn ang="0">
                  <a:pos x="101" y="785"/>
                </a:cxn>
                <a:cxn ang="0">
                  <a:pos x="112" y="808"/>
                </a:cxn>
                <a:cxn ang="0">
                  <a:pos x="112" y="830"/>
                </a:cxn>
                <a:cxn ang="0">
                  <a:pos x="101" y="842"/>
                </a:cxn>
                <a:cxn ang="0">
                  <a:pos x="90" y="864"/>
                </a:cxn>
                <a:cxn ang="0">
                  <a:pos x="79" y="876"/>
                </a:cxn>
                <a:cxn ang="0">
                  <a:pos x="101" y="887"/>
                </a:cxn>
                <a:cxn ang="0">
                  <a:pos x="124" y="887"/>
                </a:cxn>
                <a:cxn ang="0">
                  <a:pos x="191" y="864"/>
                </a:cxn>
                <a:cxn ang="0">
                  <a:pos x="225" y="830"/>
                </a:cxn>
                <a:cxn ang="0">
                  <a:pos x="248" y="796"/>
                </a:cxn>
                <a:cxn ang="0">
                  <a:pos x="270" y="751"/>
                </a:cxn>
                <a:cxn ang="0">
                  <a:pos x="259" y="739"/>
                </a:cxn>
                <a:cxn ang="0">
                  <a:pos x="360" y="341"/>
                </a:cxn>
                <a:cxn ang="0">
                  <a:pos x="360" y="296"/>
                </a:cxn>
                <a:cxn ang="0">
                  <a:pos x="349" y="273"/>
                </a:cxn>
                <a:cxn ang="0">
                  <a:pos x="338" y="262"/>
                </a:cxn>
                <a:cxn ang="0">
                  <a:pos x="293" y="262"/>
                </a:cxn>
                <a:cxn ang="0">
                  <a:pos x="270" y="273"/>
                </a:cxn>
                <a:cxn ang="0">
                  <a:pos x="236" y="284"/>
                </a:cxn>
                <a:cxn ang="0">
                  <a:pos x="180" y="341"/>
                </a:cxn>
                <a:cxn ang="0">
                  <a:pos x="157" y="387"/>
                </a:cxn>
                <a:cxn ang="0">
                  <a:pos x="135" y="410"/>
                </a:cxn>
                <a:cxn ang="0">
                  <a:pos x="124" y="410"/>
                </a:cxn>
                <a:cxn ang="0">
                  <a:pos x="112" y="398"/>
                </a:cxn>
                <a:cxn ang="0">
                  <a:pos x="112" y="387"/>
                </a:cxn>
                <a:cxn ang="0">
                  <a:pos x="124" y="353"/>
                </a:cxn>
                <a:cxn ang="0">
                  <a:pos x="169" y="307"/>
                </a:cxn>
                <a:cxn ang="0">
                  <a:pos x="236" y="250"/>
                </a:cxn>
                <a:cxn ang="0">
                  <a:pos x="315" y="228"/>
                </a:cxn>
                <a:cxn ang="0">
                  <a:pos x="462" y="0"/>
                </a:cxn>
                <a:cxn ang="0">
                  <a:pos x="484" y="0"/>
                </a:cxn>
                <a:cxn ang="0">
                  <a:pos x="495" y="12"/>
                </a:cxn>
                <a:cxn ang="0">
                  <a:pos x="507" y="34"/>
                </a:cxn>
                <a:cxn ang="0">
                  <a:pos x="507" y="57"/>
                </a:cxn>
                <a:cxn ang="0">
                  <a:pos x="495" y="80"/>
                </a:cxn>
                <a:cxn ang="0">
                  <a:pos x="484" y="91"/>
                </a:cxn>
                <a:cxn ang="0">
                  <a:pos x="439" y="114"/>
                </a:cxn>
                <a:cxn ang="0">
                  <a:pos x="417" y="103"/>
                </a:cxn>
                <a:cxn ang="0">
                  <a:pos x="405" y="91"/>
                </a:cxn>
                <a:cxn ang="0">
                  <a:pos x="394" y="68"/>
                </a:cxn>
                <a:cxn ang="0">
                  <a:pos x="417" y="23"/>
                </a:cxn>
                <a:cxn ang="0">
                  <a:pos x="462" y="0"/>
                </a:cxn>
              </a:cxnLst>
              <a:rect l="0" t="0" r="r" b="b"/>
              <a:pathLst>
                <a:path w="507" h="910">
                  <a:moveTo>
                    <a:pt x="315" y="228"/>
                  </a:moveTo>
                  <a:lnTo>
                    <a:pt x="360" y="228"/>
                  </a:lnTo>
                  <a:lnTo>
                    <a:pt x="428" y="273"/>
                  </a:lnTo>
                  <a:lnTo>
                    <a:pt x="439" y="296"/>
                  </a:lnTo>
                  <a:lnTo>
                    <a:pt x="450" y="330"/>
                  </a:lnTo>
                  <a:lnTo>
                    <a:pt x="450" y="341"/>
                  </a:lnTo>
                  <a:lnTo>
                    <a:pt x="439" y="364"/>
                  </a:lnTo>
                  <a:lnTo>
                    <a:pt x="349" y="739"/>
                  </a:lnTo>
                  <a:lnTo>
                    <a:pt x="304" y="819"/>
                  </a:lnTo>
                  <a:lnTo>
                    <a:pt x="248" y="864"/>
                  </a:lnTo>
                  <a:lnTo>
                    <a:pt x="169" y="898"/>
                  </a:lnTo>
                  <a:lnTo>
                    <a:pt x="112" y="910"/>
                  </a:lnTo>
                  <a:lnTo>
                    <a:pt x="79" y="910"/>
                  </a:lnTo>
                  <a:lnTo>
                    <a:pt x="45" y="898"/>
                  </a:lnTo>
                  <a:lnTo>
                    <a:pt x="22" y="887"/>
                  </a:lnTo>
                  <a:lnTo>
                    <a:pt x="0" y="864"/>
                  </a:lnTo>
                  <a:lnTo>
                    <a:pt x="0" y="842"/>
                  </a:lnTo>
                  <a:lnTo>
                    <a:pt x="22" y="796"/>
                  </a:lnTo>
                  <a:lnTo>
                    <a:pt x="67" y="773"/>
                  </a:lnTo>
                  <a:lnTo>
                    <a:pt x="90" y="773"/>
                  </a:lnTo>
                  <a:lnTo>
                    <a:pt x="101" y="785"/>
                  </a:lnTo>
                  <a:lnTo>
                    <a:pt x="112" y="808"/>
                  </a:lnTo>
                  <a:lnTo>
                    <a:pt x="112" y="830"/>
                  </a:lnTo>
                  <a:lnTo>
                    <a:pt x="101" y="842"/>
                  </a:lnTo>
                  <a:lnTo>
                    <a:pt x="90" y="864"/>
                  </a:lnTo>
                  <a:lnTo>
                    <a:pt x="79" y="876"/>
                  </a:lnTo>
                  <a:lnTo>
                    <a:pt x="101" y="887"/>
                  </a:lnTo>
                  <a:lnTo>
                    <a:pt x="124" y="887"/>
                  </a:lnTo>
                  <a:lnTo>
                    <a:pt x="191" y="864"/>
                  </a:lnTo>
                  <a:lnTo>
                    <a:pt x="225" y="830"/>
                  </a:lnTo>
                  <a:lnTo>
                    <a:pt x="248" y="796"/>
                  </a:lnTo>
                  <a:lnTo>
                    <a:pt x="270" y="751"/>
                  </a:lnTo>
                  <a:lnTo>
                    <a:pt x="259" y="739"/>
                  </a:lnTo>
                  <a:lnTo>
                    <a:pt x="360" y="341"/>
                  </a:lnTo>
                  <a:lnTo>
                    <a:pt x="360" y="296"/>
                  </a:lnTo>
                  <a:lnTo>
                    <a:pt x="349" y="273"/>
                  </a:lnTo>
                  <a:lnTo>
                    <a:pt x="338" y="262"/>
                  </a:lnTo>
                  <a:lnTo>
                    <a:pt x="293" y="262"/>
                  </a:lnTo>
                  <a:lnTo>
                    <a:pt x="270" y="273"/>
                  </a:lnTo>
                  <a:lnTo>
                    <a:pt x="236" y="284"/>
                  </a:lnTo>
                  <a:lnTo>
                    <a:pt x="180" y="341"/>
                  </a:lnTo>
                  <a:lnTo>
                    <a:pt x="157" y="387"/>
                  </a:lnTo>
                  <a:lnTo>
                    <a:pt x="135" y="410"/>
                  </a:lnTo>
                  <a:lnTo>
                    <a:pt x="124" y="410"/>
                  </a:lnTo>
                  <a:lnTo>
                    <a:pt x="112" y="398"/>
                  </a:lnTo>
                  <a:lnTo>
                    <a:pt x="112" y="387"/>
                  </a:lnTo>
                  <a:lnTo>
                    <a:pt x="124" y="353"/>
                  </a:lnTo>
                  <a:lnTo>
                    <a:pt x="169" y="307"/>
                  </a:lnTo>
                  <a:lnTo>
                    <a:pt x="236" y="250"/>
                  </a:lnTo>
                  <a:lnTo>
                    <a:pt x="315" y="228"/>
                  </a:lnTo>
                  <a:close/>
                  <a:moveTo>
                    <a:pt x="462" y="0"/>
                  </a:moveTo>
                  <a:lnTo>
                    <a:pt x="484" y="0"/>
                  </a:lnTo>
                  <a:lnTo>
                    <a:pt x="495" y="12"/>
                  </a:lnTo>
                  <a:lnTo>
                    <a:pt x="507" y="34"/>
                  </a:lnTo>
                  <a:lnTo>
                    <a:pt x="507" y="57"/>
                  </a:lnTo>
                  <a:lnTo>
                    <a:pt x="495" y="80"/>
                  </a:lnTo>
                  <a:lnTo>
                    <a:pt x="484" y="91"/>
                  </a:lnTo>
                  <a:lnTo>
                    <a:pt x="439" y="114"/>
                  </a:lnTo>
                  <a:lnTo>
                    <a:pt x="417" y="103"/>
                  </a:lnTo>
                  <a:lnTo>
                    <a:pt x="405" y="91"/>
                  </a:lnTo>
                  <a:lnTo>
                    <a:pt x="394" y="68"/>
                  </a:lnTo>
                  <a:lnTo>
                    <a:pt x="417" y="23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45"/>
            <p:cNvSpPr>
              <a:spLocks/>
            </p:cNvSpPr>
            <p:nvPr/>
          </p:nvSpPr>
          <p:spPr bwMode="auto">
            <a:xfrm>
              <a:off x="26822" y="5490"/>
              <a:ext cx="293" cy="546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70" y="12"/>
                </a:cxn>
                <a:cxn ang="0">
                  <a:pos x="282" y="35"/>
                </a:cxn>
                <a:cxn ang="0">
                  <a:pos x="293" y="69"/>
                </a:cxn>
                <a:cxn ang="0">
                  <a:pos x="293" y="91"/>
                </a:cxn>
                <a:cxn ang="0">
                  <a:pos x="282" y="103"/>
                </a:cxn>
                <a:cxn ang="0">
                  <a:pos x="270" y="103"/>
                </a:cxn>
                <a:cxn ang="0">
                  <a:pos x="56" y="535"/>
                </a:cxn>
                <a:cxn ang="0">
                  <a:pos x="56" y="546"/>
                </a:cxn>
                <a:cxn ang="0">
                  <a:pos x="34" y="546"/>
                </a:cxn>
                <a:cxn ang="0">
                  <a:pos x="22" y="535"/>
                </a:cxn>
                <a:cxn ang="0">
                  <a:pos x="11" y="535"/>
                </a:cxn>
                <a:cxn ang="0">
                  <a:pos x="0" y="524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5"/>
                </a:cxn>
                <a:cxn ang="0">
                  <a:pos x="203" y="0"/>
                </a:cxn>
              </a:cxnLst>
              <a:rect l="0" t="0" r="r" b="b"/>
              <a:pathLst>
                <a:path w="293" h="546">
                  <a:moveTo>
                    <a:pt x="203" y="0"/>
                  </a:moveTo>
                  <a:lnTo>
                    <a:pt x="248" y="0"/>
                  </a:lnTo>
                  <a:lnTo>
                    <a:pt x="270" y="12"/>
                  </a:lnTo>
                  <a:lnTo>
                    <a:pt x="282" y="35"/>
                  </a:lnTo>
                  <a:lnTo>
                    <a:pt x="293" y="69"/>
                  </a:lnTo>
                  <a:lnTo>
                    <a:pt x="293" y="91"/>
                  </a:lnTo>
                  <a:lnTo>
                    <a:pt x="282" y="103"/>
                  </a:lnTo>
                  <a:lnTo>
                    <a:pt x="270" y="103"/>
                  </a:lnTo>
                  <a:lnTo>
                    <a:pt x="56" y="535"/>
                  </a:lnTo>
                  <a:lnTo>
                    <a:pt x="56" y="546"/>
                  </a:lnTo>
                  <a:lnTo>
                    <a:pt x="34" y="546"/>
                  </a:lnTo>
                  <a:lnTo>
                    <a:pt x="22" y="535"/>
                  </a:lnTo>
                  <a:lnTo>
                    <a:pt x="11" y="535"/>
                  </a:lnTo>
                  <a:lnTo>
                    <a:pt x="0" y="524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46"/>
            <p:cNvSpPr>
              <a:spLocks/>
            </p:cNvSpPr>
            <p:nvPr/>
          </p:nvSpPr>
          <p:spPr bwMode="auto">
            <a:xfrm>
              <a:off x="27430" y="5672"/>
              <a:ext cx="259" cy="751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48" y="0"/>
                </a:cxn>
                <a:cxn ang="0">
                  <a:pos x="248" y="23"/>
                </a:cxn>
                <a:cxn ang="0">
                  <a:pos x="237" y="35"/>
                </a:cxn>
                <a:cxn ang="0">
                  <a:pos x="237" y="57"/>
                </a:cxn>
                <a:cxn ang="0">
                  <a:pos x="90" y="637"/>
                </a:cxn>
                <a:cxn ang="0">
                  <a:pos x="90" y="694"/>
                </a:cxn>
                <a:cxn ang="0">
                  <a:pos x="102" y="717"/>
                </a:cxn>
                <a:cxn ang="0">
                  <a:pos x="124" y="728"/>
                </a:cxn>
                <a:cxn ang="0">
                  <a:pos x="135" y="728"/>
                </a:cxn>
                <a:cxn ang="0">
                  <a:pos x="158" y="717"/>
                </a:cxn>
                <a:cxn ang="0">
                  <a:pos x="180" y="694"/>
                </a:cxn>
                <a:cxn ang="0">
                  <a:pos x="203" y="649"/>
                </a:cxn>
                <a:cxn ang="0">
                  <a:pos x="214" y="603"/>
                </a:cxn>
                <a:cxn ang="0">
                  <a:pos x="214" y="592"/>
                </a:cxn>
                <a:cxn ang="0">
                  <a:pos x="226" y="580"/>
                </a:cxn>
                <a:cxn ang="0">
                  <a:pos x="259" y="580"/>
                </a:cxn>
                <a:cxn ang="0">
                  <a:pos x="259" y="603"/>
                </a:cxn>
                <a:cxn ang="0">
                  <a:pos x="237" y="671"/>
                </a:cxn>
                <a:cxn ang="0">
                  <a:pos x="214" y="705"/>
                </a:cxn>
                <a:cxn ang="0">
                  <a:pos x="192" y="728"/>
                </a:cxn>
                <a:cxn ang="0">
                  <a:pos x="147" y="751"/>
                </a:cxn>
                <a:cxn ang="0">
                  <a:pos x="90" y="751"/>
                </a:cxn>
                <a:cxn ang="0">
                  <a:pos x="45" y="728"/>
                </a:cxn>
                <a:cxn ang="0">
                  <a:pos x="0" y="683"/>
                </a:cxn>
                <a:cxn ang="0">
                  <a:pos x="0" y="649"/>
                </a:cxn>
                <a:cxn ang="0">
                  <a:pos x="11" y="626"/>
                </a:cxn>
                <a:cxn ang="0">
                  <a:pos x="11" y="615"/>
                </a:cxn>
                <a:cxn ang="0">
                  <a:pos x="135" y="103"/>
                </a:cxn>
                <a:cxn ang="0">
                  <a:pos x="135" y="69"/>
                </a:cxn>
                <a:cxn ang="0">
                  <a:pos x="124" y="57"/>
                </a:cxn>
                <a:cxn ang="0">
                  <a:pos x="45" y="57"/>
                </a:cxn>
                <a:cxn ang="0">
                  <a:pos x="45" y="35"/>
                </a:cxn>
                <a:cxn ang="0">
                  <a:pos x="57" y="23"/>
                </a:cxn>
                <a:cxn ang="0">
                  <a:pos x="57" y="12"/>
                </a:cxn>
                <a:cxn ang="0">
                  <a:pos x="79" y="12"/>
                </a:cxn>
                <a:cxn ang="0">
                  <a:pos x="214" y="0"/>
                </a:cxn>
              </a:cxnLst>
              <a:rect l="0" t="0" r="r" b="b"/>
              <a:pathLst>
                <a:path w="259" h="751">
                  <a:moveTo>
                    <a:pt x="214" y="0"/>
                  </a:moveTo>
                  <a:lnTo>
                    <a:pt x="248" y="0"/>
                  </a:lnTo>
                  <a:lnTo>
                    <a:pt x="248" y="23"/>
                  </a:lnTo>
                  <a:lnTo>
                    <a:pt x="237" y="35"/>
                  </a:lnTo>
                  <a:lnTo>
                    <a:pt x="237" y="57"/>
                  </a:lnTo>
                  <a:lnTo>
                    <a:pt x="90" y="637"/>
                  </a:lnTo>
                  <a:lnTo>
                    <a:pt x="90" y="694"/>
                  </a:lnTo>
                  <a:lnTo>
                    <a:pt x="102" y="717"/>
                  </a:lnTo>
                  <a:lnTo>
                    <a:pt x="124" y="728"/>
                  </a:lnTo>
                  <a:lnTo>
                    <a:pt x="135" y="728"/>
                  </a:lnTo>
                  <a:lnTo>
                    <a:pt x="158" y="717"/>
                  </a:lnTo>
                  <a:lnTo>
                    <a:pt x="180" y="694"/>
                  </a:lnTo>
                  <a:lnTo>
                    <a:pt x="203" y="649"/>
                  </a:lnTo>
                  <a:lnTo>
                    <a:pt x="214" y="603"/>
                  </a:lnTo>
                  <a:lnTo>
                    <a:pt x="214" y="592"/>
                  </a:lnTo>
                  <a:lnTo>
                    <a:pt x="226" y="580"/>
                  </a:lnTo>
                  <a:lnTo>
                    <a:pt x="259" y="580"/>
                  </a:lnTo>
                  <a:lnTo>
                    <a:pt x="259" y="603"/>
                  </a:lnTo>
                  <a:lnTo>
                    <a:pt x="237" y="671"/>
                  </a:lnTo>
                  <a:lnTo>
                    <a:pt x="214" y="705"/>
                  </a:lnTo>
                  <a:lnTo>
                    <a:pt x="192" y="728"/>
                  </a:lnTo>
                  <a:lnTo>
                    <a:pt x="147" y="751"/>
                  </a:lnTo>
                  <a:lnTo>
                    <a:pt x="90" y="751"/>
                  </a:lnTo>
                  <a:lnTo>
                    <a:pt x="45" y="728"/>
                  </a:lnTo>
                  <a:lnTo>
                    <a:pt x="0" y="683"/>
                  </a:lnTo>
                  <a:lnTo>
                    <a:pt x="0" y="649"/>
                  </a:lnTo>
                  <a:lnTo>
                    <a:pt x="11" y="626"/>
                  </a:lnTo>
                  <a:lnTo>
                    <a:pt x="11" y="615"/>
                  </a:lnTo>
                  <a:lnTo>
                    <a:pt x="135" y="103"/>
                  </a:lnTo>
                  <a:lnTo>
                    <a:pt x="135" y="69"/>
                  </a:lnTo>
                  <a:lnTo>
                    <a:pt x="124" y="57"/>
                  </a:lnTo>
                  <a:lnTo>
                    <a:pt x="45" y="57"/>
                  </a:lnTo>
                  <a:lnTo>
                    <a:pt x="45" y="35"/>
                  </a:lnTo>
                  <a:lnTo>
                    <a:pt x="57" y="23"/>
                  </a:lnTo>
                  <a:lnTo>
                    <a:pt x="57" y="12"/>
                  </a:lnTo>
                  <a:lnTo>
                    <a:pt x="79" y="12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47"/>
            <p:cNvSpPr>
              <a:spLocks/>
            </p:cNvSpPr>
            <p:nvPr/>
          </p:nvSpPr>
          <p:spPr bwMode="auto">
            <a:xfrm>
              <a:off x="27937" y="5490"/>
              <a:ext cx="293" cy="546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70" y="12"/>
                </a:cxn>
                <a:cxn ang="0">
                  <a:pos x="282" y="35"/>
                </a:cxn>
                <a:cxn ang="0">
                  <a:pos x="293" y="69"/>
                </a:cxn>
                <a:cxn ang="0">
                  <a:pos x="293" y="91"/>
                </a:cxn>
                <a:cxn ang="0">
                  <a:pos x="282" y="103"/>
                </a:cxn>
                <a:cxn ang="0">
                  <a:pos x="68" y="535"/>
                </a:cxn>
                <a:cxn ang="0">
                  <a:pos x="56" y="546"/>
                </a:cxn>
                <a:cxn ang="0">
                  <a:pos x="34" y="546"/>
                </a:cxn>
                <a:cxn ang="0">
                  <a:pos x="23" y="535"/>
                </a:cxn>
                <a:cxn ang="0">
                  <a:pos x="11" y="535"/>
                </a:cxn>
                <a:cxn ang="0">
                  <a:pos x="0" y="524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5"/>
                </a:cxn>
                <a:cxn ang="0">
                  <a:pos x="203" y="0"/>
                </a:cxn>
              </a:cxnLst>
              <a:rect l="0" t="0" r="r" b="b"/>
              <a:pathLst>
                <a:path w="293" h="546">
                  <a:moveTo>
                    <a:pt x="203" y="0"/>
                  </a:moveTo>
                  <a:lnTo>
                    <a:pt x="248" y="0"/>
                  </a:lnTo>
                  <a:lnTo>
                    <a:pt x="270" y="12"/>
                  </a:lnTo>
                  <a:lnTo>
                    <a:pt x="282" y="35"/>
                  </a:lnTo>
                  <a:lnTo>
                    <a:pt x="293" y="69"/>
                  </a:lnTo>
                  <a:lnTo>
                    <a:pt x="293" y="91"/>
                  </a:lnTo>
                  <a:lnTo>
                    <a:pt x="282" y="103"/>
                  </a:lnTo>
                  <a:lnTo>
                    <a:pt x="68" y="535"/>
                  </a:lnTo>
                  <a:lnTo>
                    <a:pt x="56" y="546"/>
                  </a:lnTo>
                  <a:lnTo>
                    <a:pt x="34" y="546"/>
                  </a:lnTo>
                  <a:lnTo>
                    <a:pt x="23" y="535"/>
                  </a:lnTo>
                  <a:lnTo>
                    <a:pt x="11" y="535"/>
                  </a:lnTo>
                  <a:lnTo>
                    <a:pt x="0" y="524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48"/>
            <p:cNvSpPr>
              <a:spLocks/>
            </p:cNvSpPr>
            <p:nvPr/>
          </p:nvSpPr>
          <p:spPr bwMode="auto">
            <a:xfrm>
              <a:off x="28399" y="5490"/>
              <a:ext cx="293" cy="546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70" y="12"/>
                </a:cxn>
                <a:cxn ang="0">
                  <a:pos x="282" y="35"/>
                </a:cxn>
                <a:cxn ang="0">
                  <a:pos x="293" y="69"/>
                </a:cxn>
                <a:cxn ang="0">
                  <a:pos x="293" y="91"/>
                </a:cxn>
                <a:cxn ang="0">
                  <a:pos x="282" y="103"/>
                </a:cxn>
                <a:cxn ang="0">
                  <a:pos x="270" y="103"/>
                </a:cxn>
                <a:cxn ang="0">
                  <a:pos x="56" y="535"/>
                </a:cxn>
                <a:cxn ang="0">
                  <a:pos x="56" y="546"/>
                </a:cxn>
                <a:cxn ang="0">
                  <a:pos x="34" y="546"/>
                </a:cxn>
                <a:cxn ang="0">
                  <a:pos x="23" y="535"/>
                </a:cxn>
                <a:cxn ang="0">
                  <a:pos x="11" y="535"/>
                </a:cxn>
                <a:cxn ang="0">
                  <a:pos x="0" y="524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5"/>
                </a:cxn>
                <a:cxn ang="0">
                  <a:pos x="203" y="0"/>
                </a:cxn>
              </a:cxnLst>
              <a:rect l="0" t="0" r="r" b="b"/>
              <a:pathLst>
                <a:path w="293" h="546">
                  <a:moveTo>
                    <a:pt x="203" y="0"/>
                  </a:moveTo>
                  <a:lnTo>
                    <a:pt x="248" y="0"/>
                  </a:lnTo>
                  <a:lnTo>
                    <a:pt x="270" y="12"/>
                  </a:lnTo>
                  <a:lnTo>
                    <a:pt x="282" y="35"/>
                  </a:lnTo>
                  <a:lnTo>
                    <a:pt x="293" y="69"/>
                  </a:lnTo>
                  <a:lnTo>
                    <a:pt x="293" y="91"/>
                  </a:lnTo>
                  <a:lnTo>
                    <a:pt x="282" y="103"/>
                  </a:lnTo>
                  <a:lnTo>
                    <a:pt x="270" y="103"/>
                  </a:lnTo>
                  <a:lnTo>
                    <a:pt x="56" y="535"/>
                  </a:lnTo>
                  <a:lnTo>
                    <a:pt x="56" y="546"/>
                  </a:lnTo>
                  <a:lnTo>
                    <a:pt x="34" y="546"/>
                  </a:lnTo>
                  <a:lnTo>
                    <a:pt x="23" y="535"/>
                  </a:lnTo>
                  <a:lnTo>
                    <a:pt x="11" y="535"/>
                  </a:lnTo>
                  <a:lnTo>
                    <a:pt x="0" y="524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49"/>
            <p:cNvSpPr>
              <a:spLocks/>
            </p:cNvSpPr>
            <p:nvPr/>
          </p:nvSpPr>
          <p:spPr bwMode="auto">
            <a:xfrm>
              <a:off x="28861" y="5490"/>
              <a:ext cx="293" cy="546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48" y="0"/>
                </a:cxn>
                <a:cxn ang="0">
                  <a:pos x="270" y="12"/>
                </a:cxn>
                <a:cxn ang="0">
                  <a:pos x="281" y="35"/>
                </a:cxn>
                <a:cxn ang="0">
                  <a:pos x="293" y="69"/>
                </a:cxn>
                <a:cxn ang="0">
                  <a:pos x="293" y="91"/>
                </a:cxn>
                <a:cxn ang="0">
                  <a:pos x="281" y="103"/>
                </a:cxn>
                <a:cxn ang="0">
                  <a:pos x="270" y="103"/>
                </a:cxn>
                <a:cxn ang="0">
                  <a:pos x="56" y="535"/>
                </a:cxn>
                <a:cxn ang="0">
                  <a:pos x="56" y="546"/>
                </a:cxn>
                <a:cxn ang="0">
                  <a:pos x="34" y="546"/>
                </a:cxn>
                <a:cxn ang="0">
                  <a:pos x="22" y="535"/>
                </a:cxn>
                <a:cxn ang="0">
                  <a:pos x="11" y="535"/>
                </a:cxn>
                <a:cxn ang="0">
                  <a:pos x="0" y="524"/>
                </a:cxn>
                <a:cxn ang="0">
                  <a:pos x="0" y="512"/>
                </a:cxn>
                <a:cxn ang="0">
                  <a:pos x="169" y="46"/>
                </a:cxn>
                <a:cxn ang="0">
                  <a:pos x="169" y="35"/>
                </a:cxn>
                <a:cxn ang="0">
                  <a:pos x="203" y="0"/>
                </a:cxn>
              </a:cxnLst>
              <a:rect l="0" t="0" r="r" b="b"/>
              <a:pathLst>
                <a:path w="293" h="546">
                  <a:moveTo>
                    <a:pt x="203" y="0"/>
                  </a:moveTo>
                  <a:lnTo>
                    <a:pt x="248" y="0"/>
                  </a:lnTo>
                  <a:lnTo>
                    <a:pt x="270" y="12"/>
                  </a:lnTo>
                  <a:lnTo>
                    <a:pt x="281" y="35"/>
                  </a:lnTo>
                  <a:lnTo>
                    <a:pt x="293" y="69"/>
                  </a:lnTo>
                  <a:lnTo>
                    <a:pt x="293" y="91"/>
                  </a:lnTo>
                  <a:lnTo>
                    <a:pt x="281" y="103"/>
                  </a:lnTo>
                  <a:lnTo>
                    <a:pt x="270" y="103"/>
                  </a:lnTo>
                  <a:lnTo>
                    <a:pt x="56" y="535"/>
                  </a:lnTo>
                  <a:lnTo>
                    <a:pt x="56" y="546"/>
                  </a:lnTo>
                  <a:lnTo>
                    <a:pt x="34" y="546"/>
                  </a:lnTo>
                  <a:lnTo>
                    <a:pt x="22" y="535"/>
                  </a:lnTo>
                  <a:lnTo>
                    <a:pt x="11" y="535"/>
                  </a:lnTo>
                  <a:lnTo>
                    <a:pt x="0" y="524"/>
                  </a:lnTo>
                  <a:lnTo>
                    <a:pt x="0" y="512"/>
                  </a:lnTo>
                  <a:lnTo>
                    <a:pt x="169" y="46"/>
                  </a:lnTo>
                  <a:lnTo>
                    <a:pt x="169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0"/>
            <p:cNvSpPr>
              <a:spLocks noEditPoints="1"/>
            </p:cNvSpPr>
            <p:nvPr/>
          </p:nvSpPr>
          <p:spPr bwMode="auto">
            <a:xfrm>
              <a:off x="31677" y="4274"/>
              <a:ext cx="879" cy="1876"/>
            </a:xfrm>
            <a:custGeom>
              <a:avLst/>
              <a:gdLst/>
              <a:ahLst/>
              <a:cxnLst>
                <a:cxn ang="0">
                  <a:pos x="676" y="500"/>
                </a:cxn>
                <a:cxn ang="0">
                  <a:pos x="789" y="602"/>
                </a:cxn>
                <a:cxn ang="0">
                  <a:pos x="800" y="727"/>
                </a:cxn>
                <a:cxn ang="0">
                  <a:pos x="586" y="1546"/>
                </a:cxn>
                <a:cxn ang="0">
                  <a:pos x="473" y="1751"/>
                </a:cxn>
                <a:cxn ang="0">
                  <a:pos x="282" y="1865"/>
                </a:cxn>
                <a:cxn ang="0">
                  <a:pos x="90" y="1853"/>
                </a:cxn>
                <a:cxn ang="0">
                  <a:pos x="0" y="1740"/>
                </a:cxn>
                <a:cxn ang="0">
                  <a:pos x="23" y="1660"/>
                </a:cxn>
                <a:cxn ang="0">
                  <a:pos x="79" y="1614"/>
                </a:cxn>
                <a:cxn ang="0">
                  <a:pos x="180" y="1649"/>
                </a:cxn>
                <a:cxn ang="0">
                  <a:pos x="192" y="1717"/>
                </a:cxn>
                <a:cxn ang="0">
                  <a:pos x="135" y="1796"/>
                </a:cxn>
                <a:cxn ang="0">
                  <a:pos x="135" y="1819"/>
                </a:cxn>
                <a:cxn ang="0">
                  <a:pos x="270" y="1796"/>
                </a:cxn>
                <a:cxn ang="0">
                  <a:pos x="406" y="1649"/>
                </a:cxn>
                <a:cxn ang="0">
                  <a:pos x="462" y="1558"/>
                </a:cxn>
                <a:cxn ang="0">
                  <a:pos x="665" y="716"/>
                </a:cxn>
                <a:cxn ang="0">
                  <a:pos x="676" y="602"/>
                </a:cxn>
                <a:cxn ang="0">
                  <a:pos x="653" y="546"/>
                </a:cxn>
                <a:cxn ang="0">
                  <a:pos x="620" y="534"/>
                </a:cxn>
                <a:cxn ang="0">
                  <a:pos x="518" y="557"/>
                </a:cxn>
                <a:cxn ang="0">
                  <a:pos x="383" y="693"/>
                </a:cxn>
                <a:cxn ang="0">
                  <a:pos x="327" y="818"/>
                </a:cxn>
                <a:cxn ang="0">
                  <a:pos x="315" y="841"/>
                </a:cxn>
                <a:cxn ang="0">
                  <a:pos x="270" y="830"/>
                </a:cxn>
                <a:cxn ang="0">
                  <a:pos x="282" y="784"/>
                </a:cxn>
                <a:cxn ang="0">
                  <a:pos x="360" y="648"/>
                </a:cxn>
                <a:cxn ang="0">
                  <a:pos x="507" y="511"/>
                </a:cxn>
                <a:cxn ang="0">
                  <a:pos x="766" y="0"/>
                </a:cxn>
                <a:cxn ang="0">
                  <a:pos x="834" y="11"/>
                </a:cxn>
                <a:cxn ang="0">
                  <a:pos x="867" y="45"/>
                </a:cxn>
                <a:cxn ang="0">
                  <a:pos x="867" y="125"/>
                </a:cxn>
                <a:cxn ang="0">
                  <a:pos x="811" y="182"/>
                </a:cxn>
                <a:cxn ang="0">
                  <a:pos x="732" y="182"/>
                </a:cxn>
                <a:cxn ang="0">
                  <a:pos x="698" y="148"/>
                </a:cxn>
                <a:cxn ang="0">
                  <a:pos x="710" y="45"/>
                </a:cxn>
                <a:cxn ang="0">
                  <a:pos x="766" y="0"/>
                </a:cxn>
              </a:cxnLst>
              <a:rect l="0" t="0" r="r" b="b"/>
              <a:pathLst>
                <a:path w="879" h="1876">
                  <a:moveTo>
                    <a:pt x="608" y="489"/>
                  </a:moveTo>
                  <a:lnTo>
                    <a:pt x="676" y="500"/>
                  </a:lnTo>
                  <a:lnTo>
                    <a:pt x="743" y="534"/>
                  </a:lnTo>
                  <a:lnTo>
                    <a:pt x="789" y="602"/>
                  </a:lnTo>
                  <a:lnTo>
                    <a:pt x="800" y="682"/>
                  </a:lnTo>
                  <a:lnTo>
                    <a:pt x="800" y="727"/>
                  </a:lnTo>
                  <a:lnTo>
                    <a:pt x="789" y="762"/>
                  </a:lnTo>
                  <a:lnTo>
                    <a:pt x="586" y="1546"/>
                  </a:lnTo>
                  <a:lnTo>
                    <a:pt x="541" y="1660"/>
                  </a:lnTo>
                  <a:lnTo>
                    <a:pt x="473" y="1751"/>
                  </a:lnTo>
                  <a:lnTo>
                    <a:pt x="383" y="1819"/>
                  </a:lnTo>
                  <a:lnTo>
                    <a:pt x="282" y="1865"/>
                  </a:lnTo>
                  <a:lnTo>
                    <a:pt x="192" y="1876"/>
                  </a:lnTo>
                  <a:lnTo>
                    <a:pt x="90" y="1853"/>
                  </a:lnTo>
                  <a:lnTo>
                    <a:pt x="23" y="1808"/>
                  </a:lnTo>
                  <a:lnTo>
                    <a:pt x="0" y="1740"/>
                  </a:lnTo>
                  <a:lnTo>
                    <a:pt x="11" y="1694"/>
                  </a:lnTo>
                  <a:lnTo>
                    <a:pt x="23" y="1660"/>
                  </a:lnTo>
                  <a:lnTo>
                    <a:pt x="45" y="1637"/>
                  </a:lnTo>
                  <a:lnTo>
                    <a:pt x="79" y="1614"/>
                  </a:lnTo>
                  <a:lnTo>
                    <a:pt x="146" y="1614"/>
                  </a:lnTo>
                  <a:lnTo>
                    <a:pt x="180" y="1649"/>
                  </a:lnTo>
                  <a:lnTo>
                    <a:pt x="192" y="1671"/>
                  </a:lnTo>
                  <a:lnTo>
                    <a:pt x="192" y="1717"/>
                  </a:lnTo>
                  <a:lnTo>
                    <a:pt x="180" y="1751"/>
                  </a:lnTo>
                  <a:lnTo>
                    <a:pt x="135" y="1796"/>
                  </a:lnTo>
                  <a:lnTo>
                    <a:pt x="101" y="1808"/>
                  </a:lnTo>
                  <a:lnTo>
                    <a:pt x="135" y="1819"/>
                  </a:lnTo>
                  <a:lnTo>
                    <a:pt x="180" y="1819"/>
                  </a:lnTo>
                  <a:lnTo>
                    <a:pt x="270" y="1796"/>
                  </a:lnTo>
                  <a:lnTo>
                    <a:pt x="349" y="1740"/>
                  </a:lnTo>
                  <a:lnTo>
                    <a:pt x="406" y="1649"/>
                  </a:lnTo>
                  <a:lnTo>
                    <a:pt x="451" y="1535"/>
                  </a:lnTo>
                  <a:lnTo>
                    <a:pt x="462" y="1558"/>
                  </a:lnTo>
                  <a:lnTo>
                    <a:pt x="665" y="750"/>
                  </a:lnTo>
                  <a:lnTo>
                    <a:pt x="665" y="716"/>
                  </a:lnTo>
                  <a:lnTo>
                    <a:pt x="676" y="682"/>
                  </a:lnTo>
                  <a:lnTo>
                    <a:pt x="676" y="602"/>
                  </a:lnTo>
                  <a:lnTo>
                    <a:pt x="665" y="568"/>
                  </a:lnTo>
                  <a:lnTo>
                    <a:pt x="653" y="546"/>
                  </a:lnTo>
                  <a:lnTo>
                    <a:pt x="642" y="546"/>
                  </a:lnTo>
                  <a:lnTo>
                    <a:pt x="620" y="534"/>
                  </a:lnTo>
                  <a:lnTo>
                    <a:pt x="608" y="534"/>
                  </a:lnTo>
                  <a:lnTo>
                    <a:pt x="518" y="557"/>
                  </a:lnTo>
                  <a:lnTo>
                    <a:pt x="439" y="614"/>
                  </a:lnTo>
                  <a:lnTo>
                    <a:pt x="383" y="693"/>
                  </a:lnTo>
                  <a:lnTo>
                    <a:pt x="338" y="796"/>
                  </a:lnTo>
                  <a:lnTo>
                    <a:pt x="327" y="818"/>
                  </a:lnTo>
                  <a:lnTo>
                    <a:pt x="315" y="830"/>
                  </a:lnTo>
                  <a:lnTo>
                    <a:pt x="315" y="841"/>
                  </a:lnTo>
                  <a:lnTo>
                    <a:pt x="282" y="841"/>
                  </a:lnTo>
                  <a:lnTo>
                    <a:pt x="270" y="830"/>
                  </a:lnTo>
                  <a:lnTo>
                    <a:pt x="270" y="818"/>
                  </a:lnTo>
                  <a:lnTo>
                    <a:pt x="282" y="784"/>
                  </a:lnTo>
                  <a:lnTo>
                    <a:pt x="315" y="727"/>
                  </a:lnTo>
                  <a:lnTo>
                    <a:pt x="360" y="648"/>
                  </a:lnTo>
                  <a:lnTo>
                    <a:pt x="428" y="568"/>
                  </a:lnTo>
                  <a:lnTo>
                    <a:pt x="507" y="511"/>
                  </a:lnTo>
                  <a:lnTo>
                    <a:pt x="608" y="489"/>
                  </a:lnTo>
                  <a:close/>
                  <a:moveTo>
                    <a:pt x="766" y="0"/>
                  </a:moveTo>
                  <a:lnTo>
                    <a:pt x="800" y="0"/>
                  </a:lnTo>
                  <a:lnTo>
                    <a:pt x="834" y="11"/>
                  </a:lnTo>
                  <a:lnTo>
                    <a:pt x="856" y="22"/>
                  </a:lnTo>
                  <a:lnTo>
                    <a:pt x="867" y="45"/>
                  </a:lnTo>
                  <a:lnTo>
                    <a:pt x="879" y="79"/>
                  </a:lnTo>
                  <a:lnTo>
                    <a:pt x="867" y="125"/>
                  </a:lnTo>
                  <a:lnTo>
                    <a:pt x="845" y="159"/>
                  </a:lnTo>
                  <a:lnTo>
                    <a:pt x="811" y="182"/>
                  </a:lnTo>
                  <a:lnTo>
                    <a:pt x="766" y="193"/>
                  </a:lnTo>
                  <a:lnTo>
                    <a:pt x="732" y="182"/>
                  </a:lnTo>
                  <a:lnTo>
                    <a:pt x="710" y="170"/>
                  </a:lnTo>
                  <a:lnTo>
                    <a:pt x="698" y="148"/>
                  </a:lnTo>
                  <a:lnTo>
                    <a:pt x="687" y="113"/>
                  </a:lnTo>
                  <a:lnTo>
                    <a:pt x="710" y="45"/>
                  </a:lnTo>
                  <a:lnTo>
                    <a:pt x="743" y="22"/>
                  </a:lnTo>
                  <a:lnTo>
                    <a:pt x="7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1"/>
            <p:cNvSpPr>
              <a:spLocks/>
            </p:cNvSpPr>
            <p:nvPr/>
          </p:nvSpPr>
          <p:spPr bwMode="auto">
            <a:xfrm>
              <a:off x="32781" y="4069"/>
              <a:ext cx="383" cy="796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293" y="0"/>
                </a:cxn>
                <a:cxn ang="0">
                  <a:pos x="360" y="23"/>
                </a:cxn>
                <a:cxn ang="0">
                  <a:pos x="372" y="45"/>
                </a:cxn>
                <a:cxn ang="0">
                  <a:pos x="383" y="80"/>
                </a:cxn>
                <a:cxn ang="0">
                  <a:pos x="383" y="102"/>
                </a:cxn>
                <a:cxn ang="0">
                  <a:pos x="360" y="148"/>
                </a:cxn>
                <a:cxn ang="0">
                  <a:pos x="79" y="773"/>
                </a:cxn>
                <a:cxn ang="0">
                  <a:pos x="68" y="785"/>
                </a:cxn>
                <a:cxn ang="0">
                  <a:pos x="68" y="796"/>
                </a:cxn>
                <a:cxn ang="0">
                  <a:pos x="45" y="796"/>
                </a:cxn>
                <a:cxn ang="0">
                  <a:pos x="22" y="785"/>
                </a:cxn>
                <a:cxn ang="0">
                  <a:pos x="0" y="762"/>
                </a:cxn>
                <a:cxn ang="0">
                  <a:pos x="11" y="751"/>
                </a:cxn>
                <a:cxn ang="0">
                  <a:pos x="11" y="739"/>
                </a:cxn>
                <a:cxn ang="0">
                  <a:pos x="214" y="80"/>
                </a:cxn>
                <a:cxn ang="0">
                  <a:pos x="214" y="57"/>
                </a:cxn>
                <a:cxn ang="0">
                  <a:pos x="225" y="34"/>
                </a:cxn>
                <a:cxn ang="0">
                  <a:pos x="259" y="0"/>
                </a:cxn>
              </a:cxnLst>
              <a:rect l="0" t="0" r="r" b="b"/>
              <a:pathLst>
                <a:path w="383" h="796">
                  <a:moveTo>
                    <a:pt x="259" y="0"/>
                  </a:moveTo>
                  <a:lnTo>
                    <a:pt x="293" y="0"/>
                  </a:lnTo>
                  <a:lnTo>
                    <a:pt x="360" y="23"/>
                  </a:lnTo>
                  <a:lnTo>
                    <a:pt x="372" y="45"/>
                  </a:lnTo>
                  <a:lnTo>
                    <a:pt x="383" y="80"/>
                  </a:lnTo>
                  <a:lnTo>
                    <a:pt x="383" y="102"/>
                  </a:lnTo>
                  <a:lnTo>
                    <a:pt x="360" y="148"/>
                  </a:lnTo>
                  <a:lnTo>
                    <a:pt x="79" y="773"/>
                  </a:lnTo>
                  <a:lnTo>
                    <a:pt x="68" y="785"/>
                  </a:lnTo>
                  <a:lnTo>
                    <a:pt x="68" y="796"/>
                  </a:lnTo>
                  <a:lnTo>
                    <a:pt x="45" y="796"/>
                  </a:lnTo>
                  <a:lnTo>
                    <a:pt x="22" y="785"/>
                  </a:lnTo>
                  <a:lnTo>
                    <a:pt x="0" y="762"/>
                  </a:lnTo>
                  <a:lnTo>
                    <a:pt x="11" y="751"/>
                  </a:lnTo>
                  <a:lnTo>
                    <a:pt x="11" y="739"/>
                  </a:lnTo>
                  <a:lnTo>
                    <a:pt x="214" y="80"/>
                  </a:lnTo>
                  <a:lnTo>
                    <a:pt x="214" y="57"/>
                  </a:lnTo>
                  <a:lnTo>
                    <a:pt x="225" y="34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2"/>
            <p:cNvSpPr>
              <a:spLocks noEditPoints="1"/>
            </p:cNvSpPr>
            <p:nvPr/>
          </p:nvSpPr>
          <p:spPr bwMode="auto">
            <a:xfrm>
              <a:off x="34043" y="4899"/>
              <a:ext cx="1419" cy="512"/>
            </a:xfrm>
            <a:custGeom>
              <a:avLst/>
              <a:gdLst/>
              <a:ahLst/>
              <a:cxnLst>
                <a:cxn ang="0">
                  <a:pos x="33" y="421"/>
                </a:cxn>
                <a:cxn ang="0">
                  <a:pos x="1385" y="421"/>
                </a:cxn>
                <a:cxn ang="0">
                  <a:pos x="1396" y="432"/>
                </a:cxn>
                <a:cxn ang="0">
                  <a:pos x="1419" y="444"/>
                </a:cxn>
                <a:cxn ang="0">
                  <a:pos x="1419" y="489"/>
                </a:cxn>
                <a:cxn ang="0">
                  <a:pos x="1408" y="501"/>
                </a:cxn>
                <a:cxn ang="0">
                  <a:pos x="1385" y="512"/>
                </a:cxn>
                <a:cxn ang="0">
                  <a:pos x="33" y="512"/>
                </a:cxn>
                <a:cxn ang="0">
                  <a:pos x="22" y="501"/>
                </a:cxn>
                <a:cxn ang="0">
                  <a:pos x="0" y="489"/>
                </a:cxn>
                <a:cxn ang="0">
                  <a:pos x="0" y="444"/>
                </a:cxn>
                <a:cxn ang="0">
                  <a:pos x="11" y="432"/>
                </a:cxn>
                <a:cxn ang="0">
                  <a:pos x="33" y="421"/>
                </a:cxn>
                <a:cxn ang="0">
                  <a:pos x="33" y="0"/>
                </a:cxn>
                <a:cxn ang="0">
                  <a:pos x="1385" y="0"/>
                </a:cxn>
                <a:cxn ang="0">
                  <a:pos x="1396" y="12"/>
                </a:cxn>
                <a:cxn ang="0">
                  <a:pos x="1419" y="23"/>
                </a:cxn>
                <a:cxn ang="0">
                  <a:pos x="1419" y="68"/>
                </a:cxn>
                <a:cxn ang="0">
                  <a:pos x="1396" y="80"/>
                </a:cxn>
                <a:cxn ang="0">
                  <a:pos x="1385" y="91"/>
                </a:cxn>
                <a:cxn ang="0">
                  <a:pos x="33" y="91"/>
                </a:cxn>
                <a:cxn ang="0">
                  <a:pos x="22" y="80"/>
                </a:cxn>
                <a:cxn ang="0">
                  <a:pos x="0" y="68"/>
                </a:cxn>
                <a:cxn ang="0">
                  <a:pos x="0" y="23"/>
                </a:cxn>
                <a:cxn ang="0">
                  <a:pos x="11" y="12"/>
                </a:cxn>
                <a:cxn ang="0">
                  <a:pos x="33" y="0"/>
                </a:cxn>
              </a:cxnLst>
              <a:rect l="0" t="0" r="r" b="b"/>
              <a:pathLst>
                <a:path w="1419" h="512">
                  <a:moveTo>
                    <a:pt x="33" y="421"/>
                  </a:moveTo>
                  <a:lnTo>
                    <a:pt x="1385" y="421"/>
                  </a:lnTo>
                  <a:lnTo>
                    <a:pt x="1396" y="432"/>
                  </a:lnTo>
                  <a:lnTo>
                    <a:pt x="1419" y="444"/>
                  </a:lnTo>
                  <a:lnTo>
                    <a:pt x="1419" y="489"/>
                  </a:lnTo>
                  <a:lnTo>
                    <a:pt x="1408" y="501"/>
                  </a:lnTo>
                  <a:lnTo>
                    <a:pt x="1385" y="512"/>
                  </a:lnTo>
                  <a:lnTo>
                    <a:pt x="33" y="512"/>
                  </a:lnTo>
                  <a:lnTo>
                    <a:pt x="22" y="501"/>
                  </a:lnTo>
                  <a:lnTo>
                    <a:pt x="0" y="489"/>
                  </a:lnTo>
                  <a:lnTo>
                    <a:pt x="0" y="444"/>
                  </a:lnTo>
                  <a:lnTo>
                    <a:pt x="11" y="432"/>
                  </a:lnTo>
                  <a:lnTo>
                    <a:pt x="33" y="421"/>
                  </a:lnTo>
                  <a:close/>
                  <a:moveTo>
                    <a:pt x="33" y="0"/>
                  </a:moveTo>
                  <a:lnTo>
                    <a:pt x="1385" y="0"/>
                  </a:lnTo>
                  <a:lnTo>
                    <a:pt x="1396" y="12"/>
                  </a:lnTo>
                  <a:lnTo>
                    <a:pt x="1419" y="23"/>
                  </a:lnTo>
                  <a:lnTo>
                    <a:pt x="1419" y="68"/>
                  </a:lnTo>
                  <a:lnTo>
                    <a:pt x="1396" y="80"/>
                  </a:lnTo>
                  <a:lnTo>
                    <a:pt x="1385" y="91"/>
                  </a:lnTo>
                  <a:lnTo>
                    <a:pt x="33" y="91"/>
                  </a:lnTo>
                  <a:lnTo>
                    <a:pt x="22" y="80"/>
                  </a:lnTo>
                  <a:lnTo>
                    <a:pt x="0" y="68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3"/>
            <p:cNvSpPr>
              <a:spLocks/>
            </p:cNvSpPr>
            <p:nvPr/>
          </p:nvSpPr>
          <p:spPr bwMode="auto">
            <a:xfrm>
              <a:off x="36273" y="4205"/>
              <a:ext cx="969" cy="151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507" y="23"/>
                </a:cxn>
                <a:cxn ang="0">
                  <a:pos x="270" y="933"/>
                </a:cxn>
                <a:cxn ang="0">
                  <a:pos x="507" y="728"/>
                </a:cxn>
                <a:cxn ang="0">
                  <a:pos x="698" y="558"/>
                </a:cxn>
                <a:cxn ang="0">
                  <a:pos x="867" y="535"/>
                </a:cxn>
                <a:cxn ang="0">
                  <a:pos x="958" y="603"/>
                </a:cxn>
                <a:cxn ang="0">
                  <a:pos x="969" y="717"/>
                </a:cxn>
                <a:cxn ang="0">
                  <a:pos x="912" y="796"/>
                </a:cxn>
                <a:cxn ang="0">
                  <a:pos x="822" y="808"/>
                </a:cxn>
                <a:cxn ang="0">
                  <a:pos x="777" y="751"/>
                </a:cxn>
                <a:cxn ang="0">
                  <a:pos x="789" y="694"/>
                </a:cxn>
                <a:cxn ang="0">
                  <a:pos x="834" y="637"/>
                </a:cxn>
                <a:cxn ang="0">
                  <a:pos x="879" y="592"/>
                </a:cxn>
                <a:cxn ang="0">
                  <a:pos x="721" y="615"/>
                </a:cxn>
                <a:cxn ang="0">
                  <a:pos x="439" y="876"/>
                </a:cxn>
                <a:cxn ang="0">
                  <a:pos x="462" y="978"/>
                </a:cxn>
                <a:cxn ang="0">
                  <a:pos x="631" y="1092"/>
                </a:cxn>
                <a:cxn ang="0">
                  <a:pos x="653" y="1229"/>
                </a:cxn>
                <a:cxn ang="0">
                  <a:pos x="642" y="1285"/>
                </a:cxn>
                <a:cxn ang="0">
                  <a:pos x="631" y="1411"/>
                </a:cxn>
                <a:cxn ang="0">
                  <a:pos x="676" y="1467"/>
                </a:cxn>
                <a:cxn ang="0">
                  <a:pos x="755" y="1445"/>
                </a:cxn>
                <a:cxn ang="0">
                  <a:pos x="845" y="1308"/>
                </a:cxn>
                <a:cxn ang="0">
                  <a:pos x="890" y="1183"/>
                </a:cxn>
                <a:cxn ang="0">
                  <a:pos x="901" y="1160"/>
                </a:cxn>
                <a:cxn ang="0">
                  <a:pos x="935" y="1172"/>
                </a:cxn>
                <a:cxn ang="0">
                  <a:pos x="912" y="1251"/>
                </a:cxn>
                <a:cxn ang="0">
                  <a:pos x="856" y="1399"/>
                </a:cxn>
                <a:cxn ang="0">
                  <a:pos x="777" y="1490"/>
                </a:cxn>
                <a:cxn ang="0">
                  <a:pos x="586" y="1490"/>
                </a:cxn>
                <a:cxn ang="0">
                  <a:pos x="484" y="1297"/>
                </a:cxn>
                <a:cxn ang="0">
                  <a:pos x="496" y="1217"/>
                </a:cxn>
                <a:cxn ang="0">
                  <a:pos x="507" y="1172"/>
                </a:cxn>
                <a:cxn ang="0">
                  <a:pos x="439" y="1047"/>
                </a:cxn>
                <a:cxn ang="0">
                  <a:pos x="315" y="1001"/>
                </a:cxn>
                <a:cxn ang="0">
                  <a:pos x="248" y="1047"/>
                </a:cxn>
                <a:cxn ang="0">
                  <a:pos x="203" y="1240"/>
                </a:cxn>
                <a:cxn ang="0">
                  <a:pos x="146" y="1433"/>
                </a:cxn>
                <a:cxn ang="0">
                  <a:pos x="113" y="1479"/>
                </a:cxn>
                <a:cxn ang="0">
                  <a:pos x="79" y="1513"/>
                </a:cxn>
                <a:cxn ang="0">
                  <a:pos x="34" y="1502"/>
                </a:cxn>
                <a:cxn ang="0">
                  <a:pos x="0" y="1479"/>
                </a:cxn>
                <a:cxn ang="0">
                  <a:pos x="11" y="1411"/>
                </a:cxn>
                <a:cxn ang="0">
                  <a:pos x="327" y="126"/>
                </a:cxn>
                <a:cxn ang="0">
                  <a:pos x="315" y="103"/>
                </a:cxn>
                <a:cxn ang="0">
                  <a:pos x="293" y="91"/>
                </a:cxn>
                <a:cxn ang="0">
                  <a:pos x="169" y="80"/>
                </a:cxn>
                <a:cxn ang="0">
                  <a:pos x="192" y="23"/>
                </a:cxn>
                <a:cxn ang="0">
                  <a:pos x="293" y="12"/>
                </a:cxn>
              </a:cxnLst>
              <a:rect l="0" t="0" r="r" b="b"/>
              <a:pathLst>
                <a:path w="969" h="1513">
                  <a:moveTo>
                    <a:pt x="394" y="0"/>
                  </a:moveTo>
                  <a:lnTo>
                    <a:pt x="496" y="0"/>
                  </a:lnTo>
                  <a:lnTo>
                    <a:pt x="507" y="12"/>
                  </a:lnTo>
                  <a:lnTo>
                    <a:pt x="507" y="23"/>
                  </a:lnTo>
                  <a:lnTo>
                    <a:pt x="496" y="23"/>
                  </a:lnTo>
                  <a:lnTo>
                    <a:pt x="270" y="933"/>
                  </a:lnTo>
                  <a:lnTo>
                    <a:pt x="349" y="887"/>
                  </a:lnTo>
                  <a:lnTo>
                    <a:pt x="507" y="728"/>
                  </a:lnTo>
                  <a:lnTo>
                    <a:pt x="620" y="626"/>
                  </a:lnTo>
                  <a:lnTo>
                    <a:pt x="698" y="558"/>
                  </a:lnTo>
                  <a:lnTo>
                    <a:pt x="766" y="535"/>
                  </a:lnTo>
                  <a:lnTo>
                    <a:pt x="867" y="535"/>
                  </a:lnTo>
                  <a:lnTo>
                    <a:pt x="935" y="580"/>
                  </a:lnTo>
                  <a:lnTo>
                    <a:pt x="958" y="603"/>
                  </a:lnTo>
                  <a:lnTo>
                    <a:pt x="969" y="637"/>
                  </a:lnTo>
                  <a:lnTo>
                    <a:pt x="969" y="717"/>
                  </a:lnTo>
                  <a:lnTo>
                    <a:pt x="958" y="751"/>
                  </a:lnTo>
                  <a:lnTo>
                    <a:pt x="912" y="796"/>
                  </a:lnTo>
                  <a:lnTo>
                    <a:pt x="879" y="808"/>
                  </a:lnTo>
                  <a:lnTo>
                    <a:pt x="822" y="808"/>
                  </a:lnTo>
                  <a:lnTo>
                    <a:pt x="789" y="774"/>
                  </a:lnTo>
                  <a:lnTo>
                    <a:pt x="777" y="751"/>
                  </a:lnTo>
                  <a:lnTo>
                    <a:pt x="777" y="717"/>
                  </a:lnTo>
                  <a:lnTo>
                    <a:pt x="789" y="694"/>
                  </a:lnTo>
                  <a:lnTo>
                    <a:pt x="789" y="683"/>
                  </a:lnTo>
                  <a:lnTo>
                    <a:pt x="834" y="637"/>
                  </a:lnTo>
                  <a:lnTo>
                    <a:pt x="901" y="615"/>
                  </a:lnTo>
                  <a:lnTo>
                    <a:pt x="879" y="592"/>
                  </a:lnTo>
                  <a:lnTo>
                    <a:pt x="822" y="592"/>
                  </a:lnTo>
                  <a:lnTo>
                    <a:pt x="721" y="615"/>
                  </a:lnTo>
                  <a:lnTo>
                    <a:pt x="620" y="694"/>
                  </a:lnTo>
                  <a:lnTo>
                    <a:pt x="439" y="876"/>
                  </a:lnTo>
                  <a:lnTo>
                    <a:pt x="338" y="956"/>
                  </a:lnTo>
                  <a:lnTo>
                    <a:pt x="462" y="978"/>
                  </a:lnTo>
                  <a:lnTo>
                    <a:pt x="563" y="1024"/>
                  </a:lnTo>
                  <a:lnTo>
                    <a:pt x="631" y="1092"/>
                  </a:lnTo>
                  <a:lnTo>
                    <a:pt x="653" y="1183"/>
                  </a:lnTo>
                  <a:lnTo>
                    <a:pt x="653" y="1229"/>
                  </a:lnTo>
                  <a:lnTo>
                    <a:pt x="642" y="1251"/>
                  </a:lnTo>
                  <a:lnTo>
                    <a:pt x="642" y="1285"/>
                  </a:lnTo>
                  <a:lnTo>
                    <a:pt x="631" y="1331"/>
                  </a:lnTo>
                  <a:lnTo>
                    <a:pt x="631" y="1411"/>
                  </a:lnTo>
                  <a:lnTo>
                    <a:pt x="653" y="1456"/>
                  </a:lnTo>
                  <a:lnTo>
                    <a:pt x="676" y="1467"/>
                  </a:lnTo>
                  <a:lnTo>
                    <a:pt x="698" y="1467"/>
                  </a:lnTo>
                  <a:lnTo>
                    <a:pt x="755" y="1445"/>
                  </a:lnTo>
                  <a:lnTo>
                    <a:pt x="811" y="1388"/>
                  </a:lnTo>
                  <a:lnTo>
                    <a:pt x="845" y="1308"/>
                  </a:lnTo>
                  <a:lnTo>
                    <a:pt x="879" y="1195"/>
                  </a:lnTo>
                  <a:lnTo>
                    <a:pt x="890" y="1183"/>
                  </a:lnTo>
                  <a:lnTo>
                    <a:pt x="890" y="1172"/>
                  </a:lnTo>
                  <a:lnTo>
                    <a:pt x="901" y="1160"/>
                  </a:lnTo>
                  <a:lnTo>
                    <a:pt x="924" y="1160"/>
                  </a:lnTo>
                  <a:lnTo>
                    <a:pt x="935" y="1172"/>
                  </a:lnTo>
                  <a:lnTo>
                    <a:pt x="935" y="1206"/>
                  </a:lnTo>
                  <a:lnTo>
                    <a:pt x="912" y="1251"/>
                  </a:lnTo>
                  <a:lnTo>
                    <a:pt x="890" y="1331"/>
                  </a:lnTo>
                  <a:lnTo>
                    <a:pt x="856" y="1399"/>
                  </a:lnTo>
                  <a:lnTo>
                    <a:pt x="822" y="1456"/>
                  </a:lnTo>
                  <a:lnTo>
                    <a:pt x="777" y="1490"/>
                  </a:lnTo>
                  <a:lnTo>
                    <a:pt x="687" y="1513"/>
                  </a:lnTo>
                  <a:lnTo>
                    <a:pt x="586" y="1490"/>
                  </a:lnTo>
                  <a:lnTo>
                    <a:pt x="507" y="1411"/>
                  </a:lnTo>
                  <a:lnTo>
                    <a:pt x="484" y="1297"/>
                  </a:lnTo>
                  <a:lnTo>
                    <a:pt x="484" y="1251"/>
                  </a:lnTo>
                  <a:lnTo>
                    <a:pt x="496" y="1217"/>
                  </a:lnTo>
                  <a:lnTo>
                    <a:pt x="507" y="1195"/>
                  </a:lnTo>
                  <a:lnTo>
                    <a:pt x="507" y="1172"/>
                  </a:lnTo>
                  <a:lnTo>
                    <a:pt x="484" y="1104"/>
                  </a:lnTo>
                  <a:lnTo>
                    <a:pt x="439" y="1047"/>
                  </a:lnTo>
                  <a:lnTo>
                    <a:pt x="372" y="1024"/>
                  </a:lnTo>
                  <a:lnTo>
                    <a:pt x="315" y="1001"/>
                  </a:lnTo>
                  <a:lnTo>
                    <a:pt x="259" y="990"/>
                  </a:lnTo>
                  <a:lnTo>
                    <a:pt x="248" y="1047"/>
                  </a:lnTo>
                  <a:lnTo>
                    <a:pt x="225" y="1138"/>
                  </a:lnTo>
                  <a:lnTo>
                    <a:pt x="203" y="1240"/>
                  </a:lnTo>
                  <a:lnTo>
                    <a:pt x="169" y="1342"/>
                  </a:lnTo>
                  <a:lnTo>
                    <a:pt x="146" y="1433"/>
                  </a:lnTo>
                  <a:lnTo>
                    <a:pt x="135" y="1467"/>
                  </a:lnTo>
                  <a:lnTo>
                    <a:pt x="113" y="1479"/>
                  </a:lnTo>
                  <a:lnTo>
                    <a:pt x="101" y="1502"/>
                  </a:lnTo>
                  <a:lnTo>
                    <a:pt x="79" y="1513"/>
                  </a:lnTo>
                  <a:lnTo>
                    <a:pt x="45" y="1513"/>
                  </a:lnTo>
                  <a:lnTo>
                    <a:pt x="34" y="1502"/>
                  </a:lnTo>
                  <a:lnTo>
                    <a:pt x="11" y="1490"/>
                  </a:lnTo>
                  <a:lnTo>
                    <a:pt x="0" y="1479"/>
                  </a:lnTo>
                  <a:lnTo>
                    <a:pt x="0" y="1433"/>
                  </a:lnTo>
                  <a:lnTo>
                    <a:pt x="11" y="1411"/>
                  </a:lnTo>
                  <a:lnTo>
                    <a:pt x="315" y="171"/>
                  </a:lnTo>
                  <a:lnTo>
                    <a:pt x="327" y="126"/>
                  </a:lnTo>
                  <a:lnTo>
                    <a:pt x="327" y="114"/>
                  </a:lnTo>
                  <a:lnTo>
                    <a:pt x="315" y="103"/>
                  </a:lnTo>
                  <a:lnTo>
                    <a:pt x="304" y="103"/>
                  </a:lnTo>
                  <a:lnTo>
                    <a:pt x="293" y="91"/>
                  </a:lnTo>
                  <a:lnTo>
                    <a:pt x="180" y="91"/>
                  </a:lnTo>
                  <a:lnTo>
                    <a:pt x="169" y="80"/>
                  </a:lnTo>
                  <a:lnTo>
                    <a:pt x="169" y="46"/>
                  </a:lnTo>
                  <a:lnTo>
                    <a:pt x="192" y="23"/>
                  </a:lnTo>
                  <a:lnTo>
                    <a:pt x="214" y="23"/>
                  </a:lnTo>
                  <a:lnTo>
                    <a:pt x="293" y="1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4"/>
            <p:cNvSpPr>
              <a:spLocks/>
            </p:cNvSpPr>
            <p:nvPr/>
          </p:nvSpPr>
          <p:spPr bwMode="auto">
            <a:xfrm>
              <a:off x="37422" y="4069"/>
              <a:ext cx="383" cy="796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293" y="0"/>
                </a:cxn>
                <a:cxn ang="0">
                  <a:pos x="361" y="23"/>
                </a:cxn>
                <a:cxn ang="0">
                  <a:pos x="372" y="45"/>
                </a:cxn>
                <a:cxn ang="0">
                  <a:pos x="383" y="80"/>
                </a:cxn>
                <a:cxn ang="0">
                  <a:pos x="383" y="102"/>
                </a:cxn>
                <a:cxn ang="0">
                  <a:pos x="361" y="148"/>
                </a:cxn>
                <a:cxn ang="0">
                  <a:pos x="79" y="773"/>
                </a:cxn>
                <a:cxn ang="0">
                  <a:pos x="68" y="785"/>
                </a:cxn>
                <a:cxn ang="0">
                  <a:pos x="68" y="796"/>
                </a:cxn>
                <a:cxn ang="0">
                  <a:pos x="45" y="796"/>
                </a:cxn>
                <a:cxn ang="0">
                  <a:pos x="23" y="785"/>
                </a:cxn>
                <a:cxn ang="0">
                  <a:pos x="0" y="762"/>
                </a:cxn>
                <a:cxn ang="0">
                  <a:pos x="11" y="751"/>
                </a:cxn>
                <a:cxn ang="0">
                  <a:pos x="11" y="739"/>
                </a:cxn>
                <a:cxn ang="0">
                  <a:pos x="214" y="80"/>
                </a:cxn>
                <a:cxn ang="0">
                  <a:pos x="214" y="57"/>
                </a:cxn>
                <a:cxn ang="0">
                  <a:pos x="225" y="34"/>
                </a:cxn>
                <a:cxn ang="0">
                  <a:pos x="259" y="0"/>
                </a:cxn>
              </a:cxnLst>
              <a:rect l="0" t="0" r="r" b="b"/>
              <a:pathLst>
                <a:path w="383" h="796">
                  <a:moveTo>
                    <a:pt x="259" y="0"/>
                  </a:moveTo>
                  <a:lnTo>
                    <a:pt x="293" y="0"/>
                  </a:lnTo>
                  <a:lnTo>
                    <a:pt x="361" y="23"/>
                  </a:lnTo>
                  <a:lnTo>
                    <a:pt x="372" y="45"/>
                  </a:lnTo>
                  <a:lnTo>
                    <a:pt x="383" y="80"/>
                  </a:lnTo>
                  <a:lnTo>
                    <a:pt x="383" y="102"/>
                  </a:lnTo>
                  <a:lnTo>
                    <a:pt x="361" y="148"/>
                  </a:lnTo>
                  <a:lnTo>
                    <a:pt x="79" y="773"/>
                  </a:lnTo>
                  <a:lnTo>
                    <a:pt x="68" y="785"/>
                  </a:lnTo>
                  <a:lnTo>
                    <a:pt x="68" y="796"/>
                  </a:lnTo>
                  <a:lnTo>
                    <a:pt x="45" y="796"/>
                  </a:lnTo>
                  <a:lnTo>
                    <a:pt x="23" y="785"/>
                  </a:lnTo>
                  <a:lnTo>
                    <a:pt x="0" y="762"/>
                  </a:lnTo>
                  <a:lnTo>
                    <a:pt x="11" y="751"/>
                  </a:lnTo>
                  <a:lnTo>
                    <a:pt x="11" y="739"/>
                  </a:lnTo>
                  <a:lnTo>
                    <a:pt x="214" y="80"/>
                  </a:lnTo>
                  <a:lnTo>
                    <a:pt x="214" y="57"/>
                  </a:lnTo>
                  <a:lnTo>
                    <a:pt x="225" y="34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55"/>
            <p:cNvSpPr>
              <a:spLocks/>
            </p:cNvSpPr>
            <p:nvPr/>
          </p:nvSpPr>
          <p:spPr bwMode="auto">
            <a:xfrm>
              <a:off x="37906" y="4069"/>
              <a:ext cx="383" cy="796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293" y="0"/>
                </a:cxn>
                <a:cxn ang="0">
                  <a:pos x="361" y="23"/>
                </a:cxn>
                <a:cxn ang="0">
                  <a:pos x="372" y="45"/>
                </a:cxn>
                <a:cxn ang="0">
                  <a:pos x="383" y="80"/>
                </a:cxn>
                <a:cxn ang="0">
                  <a:pos x="383" y="102"/>
                </a:cxn>
                <a:cxn ang="0">
                  <a:pos x="361" y="148"/>
                </a:cxn>
                <a:cxn ang="0">
                  <a:pos x="79" y="773"/>
                </a:cxn>
                <a:cxn ang="0">
                  <a:pos x="68" y="785"/>
                </a:cxn>
                <a:cxn ang="0">
                  <a:pos x="68" y="796"/>
                </a:cxn>
                <a:cxn ang="0">
                  <a:pos x="45" y="796"/>
                </a:cxn>
                <a:cxn ang="0">
                  <a:pos x="23" y="785"/>
                </a:cxn>
                <a:cxn ang="0">
                  <a:pos x="0" y="762"/>
                </a:cxn>
                <a:cxn ang="0">
                  <a:pos x="12" y="751"/>
                </a:cxn>
                <a:cxn ang="0">
                  <a:pos x="12" y="739"/>
                </a:cxn>
                <a:cxn ang="0">
                  <a:pos x="214" y="80"/>
                </a:cxn>
                <a:cxn ang="0">
                  <a:pos x="214" y="57"/>
                </a:cxn>
                <a:cxn ang="0">
                  <a:pos x="226" y="34"/>
                </a:cxn>
                <a:cxn ang="0">
                  <a:pos x="260" y="0"/>
                </a:cxn>
              </a:cxnLst>
              <a:rect l="0" t="0" r="r" b="b"/>
              <a:pathLst>
                <a:path w="383" h="796">
                  <a:moveTo>
                    <a:pt x="260" y="0"/>
                  </a:moveTo>
                  <a:lnTo>
                    <a:pt x="293" y="0"/>
                  </a:lnTo>
                  <a:lnTo>
                    <a:pt x="361" y="23"/>
                  </a:lnTo>
                  <a:lnTo>
                    <a:pt x="372" y="45"/>
                  </a:lnTo>
                  <a:lnTo>
                    <a:pt x="383" y="80"/>
                  </a:lnTo>
                  <a:lnTo>
                    <a:pt x="383" y="102"/>
                  </a:lnTo>
                  <a:lnTo>
                    <a:pt x="361" y="148"/>
                  </a:lnTo>
                  <a:lnTo>
                    <a:pt x="79" y="773"/>
                  </a:lnTo>
                  <a:lnTo>
                    <a:pt x="68" y="785"/>
                  </a:lnTo>
                  <a:lnTo>
                    <a:pt x="68" y="796"/>
                  </a:lnTo>
                  <a:lnTo>
                    <a:pt x="45" y="796"/>
                  </a:lnTo>
                  <a:lnTo>
                    <a:pt x="23" y="785"/>
                  </a:lnTo>
                  <a:lnTo>
                    <a:pt x="0" y="762"/>
                  </a:lnTo>
                  <a:lnTo>
                    <a:pt x="12" y="751"/>
                  </a:lnTo>
                  <a:lnTo>
                    <a:pt x="12" y="739"/>
                  </a:lnTo>
                  <a:lnTo>
                    <a:pt x="214" y="80"/>
                  </a:lnTo>
                  <a:lnTo>
                    <a:pt x="214" y="57"/>
                  </a:lnTo>
                  <a:lnTo>
                    <a:pt x="226" y="34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56"/>
            <p:cNvSpPr>
              <a:spLocks noEditPoints="1"/>
            </p:cNvSpPr>
            <p:nvPr/>
          </p:nvSpPr>
          <p:spPr bwMode="auto">
            <a:xfrm>
              <a:off x="17630" y="7367"/>
              <a:ext cx="901" cy="1478"/>
            </a:xfrm>
            <a:custGeom>
              <a:avLst/>
              <a:gdLst/>
              <a:ahLst/>
              <a:cxnLst>
                <a:cxn ang="0">
                  <a:pos x="417" y="45"/>
                </a:cxn>
                <a:cxn ang="0">
                  <a:pos x="360" y="68"/>
                </a:cxn>
                <a:cxn ang="0">
                  <a:pos x="293" y="114"/>
                </a:cxn>
                <a:cxn ang="0">
                  <a:pos x="236" y="193"/>
                </a:cxn>
                <a:cxn ang="0">
                  <a:pos x="203" y="318"/>
                </a:cxn>
                <a:cxn ang="0">
                  <a:pos x="180" y="512"/>
                </a:cxn>
                <a:cxn ang="0">
                  <a:pos x="180" y="864"/>
                </a:cxn>
                <a:cxn ang="0">
                  <a:pos x="191" y="1023"/>
                </a:cxn>
                <a:cxn ang="0">
                  <a:pos x="203" y="1171"/>
                </a:cxn>
                <a:cxn ang="0">
                  <a:pos x="236" y="1273"/>
                </a:cxn>
                <a:cxn ang="0">
                  <a:pos x="282" y="1353"/>
                </a:cxn>
                <a:cxn ang="0">
                  <a:pos x="338" y="1399"/>
                </a:cxn>
                <a:cxn ang="0">
                  <a:pos x="394" y="1421"/>
                </a:cxn>
                <a:cxn ang="0">
                  <a:pos x="451" y="1433"/>
                </a:cxn>
                <a:cxn ang="0">
                  <a:pos x="462" y="1433"/>
                </a:cxn>
                <a:cxn ang="0">
                  <a:pos x="529" y="1421"/>
                </a:cxn>
                <a:cxn ang="0">
                  <a:pos x="608" y="1376"/>
                </a:cxn>
                <a:cxn ang="0">
                  <a:pos x="665" y="1285"/>
                </a:cxn>
                <a:cxn ang="0">
                  <a:pos x="710" y="1160"/>
                </a:cxn>
                <a:cxn ang="0">
                  <a:pos x="732" y="944"/>
                </a:cxn>
                <a:cxn ang="0">
                  <a:pos x="732" y="500"/>
                </a:cxn>
                <a:cxn ang="0">
                  <a:pos x="710" y="295"/>
                </a:cxn>
                <a:cxn ang="0">
                  <a:pos x="676" y="182"/>
                </a:cxn>
                <a:cxn ang="0">
                  <a:pos x="631" y="114"/>
                </a:cxn>
                <a:cxn ang="0">
                  <a:pos x="563" y="68"/>
                </a:cxn>
                <a:cxn ang="0">
                  <a:pos x="507" y="45"/>
                </a:cxn>
                <a:cxn ang="0">
                  <a:pos x="417" y="45"/>
                </a:cxn>
                <a:cxn ang="0">
                  <a:pos x="451" y="0"/>
                </a:cxn>
                <a:cxn ang="0">
                  <a:pos x="529" y="11"/>
                </a:cxn>
                <a:cxn ang="0">
                  <a:pos x="631" y="45"/>
                </a:cxn>
                <a:cxn ang="0">
                  <a:pos x="721" y="114"/>
                </a:cxn>
                <a:cxn ang="0">
                  <a:pos x="811" y="239"/>
                </a:cxn>
                <a:cxn ang="0">
                  <a:pos x="867" y="398"/>
                </a:cxn>
                <a:cxn ang="0">
                  <a:pos x="890" y="568"/>
                </a:cxn>
                <a:cxn ang="0">
                  <a:pos x="901" y="739"/>
                </a:cxn>
                <a:cxn ang="0">
                  <a:pos x="901" y="910"/>
                </a:cxn>
                <a:cxn ang="0">
                  <a:pos x="867" y="1069"/>
                </a:cxn>
                <a:cxn ang="0">
                  <a:pos x="822" y="1228"/>
                </a:cxn>
                <a:cxn ang="0">
                  <a:pos x="732" y="1353"/>
                </a:cxn>
                <a:cxn ang="0">
                  <a:pos x="642" y="1433"/>
                </a:cxn>
                <a:cxn ang="0">
                  <a:pos x="541" y="1467"/>
                </a:cxn>
                <a:cxn ang="0">
                  <a:pos x="451" y="1478"/>
                </a:cxn>
                <a:cxn ang="0">
                  <a:pos x="360" y="1467"/>
                </a:cxn>
                <a:cxn ang="0">
                  <a:pos x="259" y="1433"/>
                </a:cxn>
                <a:cxn ang="0">
                  <a:pos x="169" y="1364"/>
                </a:cxn>
                <a:cxn ang="0">
                  <a:pos x="90" y="1262"/>
                </a:cxn>
                <a:cxn ang="0">
                  <a:pos x="34" y="1091"/>
                </a:cxn>
                <a:cxn ang="0">
                  <a:pos x="11" y="910"/>
                </a:cxn>
                <a:cxn ang="0">
                  <a:pos x="0" y="739"/>
                </a:cxn>
                <a:cxn ang="0">
                  <a:pos x="0" y="568"/>
                </a:cxn>
                <a:cxn ang="0">
                  <a:pos x="34" y="409"/>
                </a:cxn>
                <a:cxn ang="0">
                  <a:pos x="79" y="250"/>
                </a:cxn>
                <a:cxn ang="0">
                  <a:pos x="158" y="125"/>
                </a:cxn>
                <a:cxn ang="0">
                  <a:pos x="248" y="57"/>
                </a:cxn>
                <a:cxn ang="0">
                  <a:pos x="349" y="11"/>
                </a:cxn>
                <a:cxn ang="0">
                  <a:pos x="451" y="0"/>
                </a:cxn>
              </a:cxnLst>
              <a:rect l="0" t="0" r="r" b="b"/>
              <a:pathLst>
                <a:path w="901" h="1478">
                  <a:moveTo>
                    <a:pt x="417" y="45"/>
                  </a:moveTo>
                  <a:lnTo>
                    <a:pt x="360" y="68"/>
                  </a:lnTo>
                  <a:lnTo>
                    <a:pt x="293" y="114"/>
                  </a:lnTo>
                  <a:lnTo>
                    <a:pt x="236" y="193"/>
                  </a:lnTo>
                  <a:lnTo>
                    <a:pt x="203" y="318"/>
                  </a:lnTo>
                  <a:lnTo>
                    <a:pt x="180" y="512"/>
                  </a:lnTo>
                  <a:lnTo>
                    <a:pt x="180" y="864"/>
                  </a:lnTo>
                  <a:lnTo>
                    <a:pt x="191" y="1023"/>
                  </a:lnTo>
                  <a:lnTo>
                    <a:pt x="203" y="1171"/>
                  </a:lnTo>
                  <a:lnTo>
                    <a:pt x="236" y="1273"/>
                  </a:lnTo>
                  <a:lnTo>
                    <a:pt x="282" y="1353"/>
                  </a:lnTo>
                  <a:lnTo>
                    <a:pt x="338" y="1399"/>
                  </a:lnTo>
                  <a:lnTo>
                    <a:pt x="394" y="1421"/>
                  </a:lnTo>
                  <a:lnTo>
                    <a:pt x="451" y="1433"/>
                  </a:lnTo>
                  <a:lnTo>
                    <a:pt x="462" y="1433"/>
                  </a:lnTo>
                  <a:lnTo>
                    <a:pt x="529" y="1421"/>
                  </a:lnTo>
                  <a:lnTo>
                    <a:pt x="608" y="1376"/>
                  </a:lnTo>
                  <a:lnTo>
                    <a:pt x="665" y="1285"/>
                  </a:lnTo>
                  <a:lnTo>
                    <a:pt x="710" y="1160"/>
                  </a:lnTo>
                  <a:lnTo>
                    <a:pt x="732" y="944"/>
                  </a:lnTo>
                  <a:lnTo>
                    <a:pt x="732" y="500"/>
                  </a:lnTo>
                  <a:lnTo>
                    <a:pt x="710" y="295"/>
                  </a:lnTo>
                  <a:lnTo>
                    <a:pt x="676" y="182"/>
                  </a:lnTo>
                  <a:lnTo>
                    <a:pt x="631" y="114"/>
                  </a:lnTo>
                  <a:lnTo>
                    <a:pt x="563" y="68"/>
                  </a:lnTo>
                  <a:lnTo>
                    <a:pt x="507" y="45"/>
                  </a:lnTo>
                  <a:lnTo>
                    <a:pt x="417" y="45"/>
                  </a:lnTo>
                  <a:close/>
                  <a:moveTo>
                    <a:pt x="451" y="0"/>
                  </a:moveTo>
                  <a:lnTo>
                    <a:pt x="529" y="11"/>
                  </a:lnTo>
                  <a:lnTo>
                    <a:pt x="631" y="45"/>
                  </a:lnTo>
                  <a:lnTo>
                    <a:pt x="721" y="114"/>
                  </a:lnTo>
                  <a:lnTo>
                    <a:pt x="811" y="239"/>
                  </a:lnTo>
                  <a:lnTo>
                    <a:pt x="867" y="398"/>
                  </a:lnTo>
                  <a:lnTo>
                    <a:pt x="890" y="568"/>
                  </a:lnTo>
                  <a:lnTo>
                    <a:pt x="901" y="739"/>
                  </a:lnTo>
                  <a:lnTo>
                    <a:pt x="901" y="910"/>
                  </a:lnTo>
                  <a:lnTo>
                    <a:pt x="867" y="1069"/>
                  </a:lnTo>
                  <a:lnTo>
                    <a:pt x="822" y="1228"/>
                  </a:lnTo>
                  <a:lnTo>
                    <a:pt x="732" y="1353"/>
                  </a:lnTo>
                  <a:lnTo>
                    <a:pt x="642" y="1433"/>
                  </a:lnTo>
                  <a:lnTo>
                    <a:pt x="541" y="1467"/>
                  </a:lnTo>
                  <a:lnTo>
                    <a:pt x="451" y="1478"/>
                  </a:lnTo>
                  <a:lnTo>
                    <a:pt x="360" y="1467"/>
                  </a:lnTo>
                  <a:lnTo>
                    <a:pt x="259" y="1433"/>
                  </a:lnTo>
                  <a:lnTo>
                    <a:pt x="169" y="1364"/>
                  </a:lnTo>
                  <a:lnTo>
                    <a:pt x="90" y="1262"/>
                  </a:lnTo>
                  <a:lnTo>
                    <a:pt x="34" y="1091"/>
                  </a:lnTo>
                  <a:lnTo>
                    <a:pt x="11" y="910"/>
                  </a:lnTo>
                  <a:lnTo>
                    <a:pt x="0" y="739"/>
                  </a:lnTo>
                  <a:lnTo>
                    <a:pt x="0" y="568"/>
                  </a:lnTo>
                  <a:lnTo>
                    <a:pt x="34" y="409"/>
                  </a:lnTo>
                  <a:lnTo>
                    <a:pt x="79" y="250"/>
                  </a:lnTo>
                  <a:lnTo>
                    <a:pt x="158" y="125"/>
                  </a:lnTo>
                  <a:lnTo>
                    <a:pt x="248" y="57"/>
                  </a:lnTo>
                  <a:lnTo>
                    <a:pt x="349" y="11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57"/>
            <p:cNvSpPr>
              <a:spLocks noEditPoints="1"/>
            </p:cNvSpPr>
            <p:nvPr/>
          </p:nvSpPr>
          <p:spPr bwMode="auto">
            <a:xfrm>
              <a:off x="31767" y="7833"/>
              <a:ext cx="834" cy="989"/>
            </a:xfrm>
            <a:custGeom>
              <a:avLst/>
              <a:gdLst/>
              <a:ahLst/>
              <a:cxnLst>
                <a:cxn ang="0">
                  <a:pos x="439" y="46"/>
                </a:cxn>
                <a:cxn ang="0">
                  <a:pos x="394" y="57"/>
                </a:cxn>
                <a:cxn ang="0">
                  <a:pos x="338" y="68"/>
                </a:cxn>
                <a:cxn ang="0">
                  <a:pos x="282" y="114"/>
                </a:cxn>
                <a:cxn ang="0">
                  <a:pos x="225" y="182"/>
                </a:cxn>
                <a:cxn ang="0">
                  <a:pos x="192" y="284"/>
                </a:cxn>
                <a:cxn ang="0">
                  <a:pos x="169" y="421"/>
                </a:cxn>
                <a:cxn ang="0">
                  <a:pos x="676" y="421"/>
                </a:cxn>
                <a:cxn ang="0">
                  <a:pos x="676" y="364"/>
                </a:cxn>
                <a:cxn ang="0">
                  <a:pos x="665" y="284"/>
                </a:cxn>
                <a:cxn ang="0">
                  <a:pos x="642" y="205"/>
                </a:cxn>
                <a:cxn ang="0">
                  <a:pos x="597" y="125"/>
                </a:cxn>
                <a:cxn ang="0">
                  <a:pos x="541" y="68"/>
                </a:cxn>
                <a:cxn ang="0">
                  <a:pos x="439" y="46"/>
                </a:cxn>
                <a:cxn ang="0">
                  <a:pos x="439" y="0"/>
                </a:cxn>
                <a:cxn ang="0">
                  <a:pos x="586" y="23"/>
                </a:cxn>
                <a:cxn ang="0">
                  <a:pos x="687" y="91"/>
                </a:cxn>
                <a:cxn ang="0">
                  <a:pos x="766" y="182"/>
                </a:cxn>
                <a:cxn ang="0">
                  <a:pos x="811" y="296"/>
                </a:cxn>
                <a:cxn ang="0">
                  <a:pos x="822" y="421"/>
                </a:cxn>
                <a:cxn ang="0">
                  <a:pos x="822" y="444"/>
                </a:cxn>
                <a:cxn ang="0">
                  <a:pos x="811" y="466"/>
                </a:cxn>
                <a:cxn ang="0">
                  <a:pos x="192" y="466"/>
                </a:cxn>
                <a:cxn ang="0">
                  <a:pos x="192" y="455"/>
                </a:cxn>
                <a:cxn ang="0">
                  <a:pos x="169" y="466"/>
                </a:cxn>
                <a:cxn ang="0">
                  <a:pos x="192" y="466"/>
                </a:cxn>
                <a:cxn ang="0">
                  <a:pos x="192" y="557"/>
                </a:cxn>
                <a:cxn ang="0">
                  <a:pos x="214" y="671"/>
                </a:cxn>
                <a:cxn ang="0">
                  <a:pos x="259" y="785"/>
                </a:cxn>
                <a:cxn ang="0">
                  <a:pos x="316" y="853"/>
                </a:cxn>
                <a:cxn ang="0">
                  <a:pos x="394" y="910"/>
                </a:cxn>
                <a:cxn ang="0">
                  <a:pos x="496" y="933"/>
                </a:cxn>
                <a:cxn ang="0">
                  <a:pos x="530" y="933"/>
                </a:cxn>
                <a:cxn ang="0">
                  <a:pos x="586" y="921"/>
                </a:cxn>
                <a:cxn ang="0">
                  <a:pos x="653" y="887"/>
                </a:cxn>
                <a:cxn ang="0">
                  <a:pos x="732" y="819"/>
                </a:cxn>
                <a:cxn ang="0">
                  <a:pos x="789" y="716"/>
                </a:cxn>
                <a:cxn ang="0">
                  <a:pos x="789" y="694"/>
                </a:cxn>
                <a:cxn ang="0">
                  <a:pos x="800" y="682"/>
                </a:cxn>
                <a:cxn ang="0">
                  <a:pos x="822" y="682"/>
                </a:cxn>
                <a:cxn ang="0">
                  <a:pos x="834" y="694"/>
                </a:cxn>
                <a:cxn ang="0">
                  <a:pos x="834" y="705"/>
                </a:cxn>
                <a:cxn ang="0">
                  <a:pos x="822" y="739"/>
                </a:cxn>
                <a:cxn ang="0">
                  <a:pos x="800" y="796"/>
                </a:cxn>
                <a:cxn ang="0">
                  <a:pos x="755" y="864"/>
                </a:cxn>
                <a:cxn ang="0">
                  <a:pos x="687" y="921"/>
                </a:cxn>
                <a:cxn ang="0">
                  <a:pos x="586" y="967"/>
                </a:cxn>
                <a:cxn ang="0">
                  <a:pos x="473" y="989"/>
                </a:cxn>
                <a:cxn ang="0">
                  <a:pos x="327" y="967"/>
                </a:cxn>
                <a:cxn ang="0">
                  <a:pos x="203" y="898"/>
                </a:cxn>
                <a:cxn ang="0">
                  <a:pos x="90" y="785"/>
                </a:cxn>
                <a:cxn ang="0">
                  <a:pos x="23" y="648"/>
                </a:cxn>
                <a:cxn ang="0">
                  <a:pos x="0" y="489"/>
                </a:cxn>
                <a:cxn ang="0">
                  <a:pos x="23" y="341"/>
                </a:cxn>
                <a:cxn ang="0">
                  <a:pos x="79" y="205"/>
                </a:cxn>
                <a:cxn ang="0">
                  <a:pos x="180" y="102"/>
                </a:cxn>
                <a:cxn ang="0">
                  <a:pos x="293" y="23"/>
                </a:cxn>
                <a:cxn ang="0">
                  <a:pos x="439" y="0"/>
                </a:cxn>
              </a:cxnLst>
              <a:rect l="0" t="0" r="r" b="b"/>
              <a:pathLst>
                <a:path w="834" h="989">
                  <a:moveTo>
                    <a:pt x="439" y="46"/>
                  </a:moveTo>
                  <a:lnTo>
                    <a:pt x="394" y="57"/>
                  </a:lnTo>
                  <a:lnTo>
                    <a:pt x="338" y="68"/>
                  </a:lnTo>
                  <a:lnTo>
                    <a:pt x="282" y="114"/>
                  </a:lnTo>
                  <a:lnTo>
                    <a:pt x="225" y="182"/>
                  </a:lnTo>
                  <a:lnTo>
                    <a:pt x="192" y="284"/>
                  </a:lnTo>
                  <a:lnTo>
                    <a:pt x="169" y="421"/>
                  </a:lnTo>
                  <a:lnTo>
                    <a:pt x="676" y="421"/>
                  </a:lnTo>
                  <a:lnTo>
                    <a:pt x="676" y="364"/>
                  </a:lnTo>
                  <a:lnTo>
                    <a:pt x="665" y="284"/>
                  </a:lnTo>
                  <a:lnTo>
                    <a:pt x="642" y="205"/>
                  </a:lnTo>
                  <a:lnTo>
                    <a:pt x="597" y="125"/>
                  </a:lnTo>
                  <a:lnTo>
                    <a:pt x="541" y="68"/>
                  </a:lnTo>
                  <a:lnTo>
                    <a:pt x="439" y="46"/>
                  </a:lnTo>
                  <a:close/>
                  <a:moveTo>
                    <a:pt x="439" y="0"/>
                  </a:moveTo>
                  <a:lnTo>
                    <a:pt x="586" y="23"/>
                  </a:lnTo>
                  <a:lnTo>
                    <a:pt x="687" y="91"/>
                  </a:lnTo>
                  <a:lnTo>
                    <a:pt x="766" y="182"/>
                  </a:lnTo>
                  <a:lnTo>
                    <a:pt x="811" y="296"/>
                  </a:lnTo>
                  <a:lnTo>
                    <a:pt x="822" y="421"/>
                  </a:lnTo>
                  <a:lnTo>
                    <a:pt x="822" y="444"/>
                  </a:lnTo>
                  <a:lnTo>
                    <a:pt x="811" y="466"/>
                  </a:lnTo>
                  <a:lnTo>
                    <a:pt x="192" y="466"/>
                  </a:lnTo>
                  <a:lnTo>
                    <a:pt x="192" y="455"/>
                  </a:lnTo>
                  <a:lnTo>
                    <a:pt x="169" y="466"/>
                  </a:lnTo>
                  <a:lnTo>
                    <a:pt x="192" y="466"/>
                  </a:lnTo>
                  <a:lnTo>
                    <a:pt x="192" y="557"/>
                  </a:lnTo>
                  <a:lnTo>
                    <a:pt x="214" y="671"/>
                  </a:lnTo>
                  <a:lnTo>
                    <a:pt x="259" y="785"/>
                  </a:lnTo>
                  <a:lnTo>
                    <a:pt x="316" y="853"/>
                  </a:lnTo>
                  <a:lnTo>
                    <a:pt x="394" y="910"/>
                  </a:lnTo>
                  <a:lnTo>
                    <a:pt x="496" y="933"/>
                  </a:lnTo>
                  <a:lnTo>
                    <a:pt x="530" y="933"/>
                  </a:lnTo>
                  <a:lnTo>
                    <a:pt x="586" y="921"/>
                  </a:lnTo>
                  <a:lnTo>
                    <a:pt x="653" y="887"/>
                  </a:lnTo>
                  <a:lnTo>
                    <a:pt x="732" y="819"/>
                  </a:lnTo>
                  <a:lnTo>
                    <a:pt x="789" y="716"/>
                  </a:lnTo>
                  <a:lnTo>
                    <a:pt x="789" y="694"/>
                  </a:lnTo>
                  <a:lnTo>
                    <a:pt x="800" y="682"/>
                  </a:lnTo>
                  <a:lnTo>
                    <a:pt x="822" y="682"/>
                  </a:lnTo>
                  <a:lnTo>
                    <a:pt x="834" y="694"/>
                  </a:lnTo>
                  <a:lnTo>
                    <a:pt x="834" y="705"/>
                  </a:lnTo>
                  <a:lnTo>
                    <a:pt x="822" y="739"/>
                  </a:lnTo>
                  <a:lnTo>
                    <a:pt x="800" y="796"/>
                  </a:lnTo>
                  <a:lnTo>
                    <a:pt x="755" y="864"/>
                  </a:lnTo>
                  <a:lnTo>
                    <a:pt x="687" y="921"/>
                  </a:lnTo>
                  <a:lnTo>
                    <a:pt x="586" y="967"/>
                  </a:lnTo>
                  <a:lnTo>
                    <a:pt x="473" y="989"/>
                  </a:lnTo>
                  <a:lnTo>
                    <a:pt x="327" y="967"/>
                  </a:lnTo>
                  <a:lnTo>
                    <a:pt x="203" y="898"/>
                  </a:lnTo>
                  <a:lnTo>
                    <a:pt x="90" y="785"/>
                  </a:lnTo>
                  <a:lnTo>
                    <a:pt x="23" y="648"/>
                  </a:lnTo>
                  <a:lnTo>
                    <a:pt x="0" y="489"/>
                  </a:lnTo>
                  <a:lnTo>
                    <a:pt x="23" y="341"/>
                  </a:lnTo>
                  <a:lnTo>
                    <a:pt x="79" y="205"/>
                  </a:lnTo>
                  <a:lnTo>
                    <a:pt x="180" y="102"/>
                  </a:lnTo>
                  <a:lnTo>
                    <a:pt x="293" y="23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58"/>
            <p:cNvSpPr>
              <a:spLocks/>
            </p:cNvSpPr>
            <p:nvPr/>
          </p:nvSpPr>
          <p:spPr bwMode="auto">
            <a:xfrm>
              <a:off x="32736" y="7299"/>
              <a:ext cx="473" cy="1501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304" y="1376"/>
                </a:cxn>
                <a:cxn ang="0">
                  <a:pos x="315" y="1410"/>
                </a:cxn>
                <a:cxn ang="0">
                  <a:pos x="360" y="1432"/>
                </a:cxn>
                <a:cxn ang="0">
                  <a:pos x="473" y="1432"/>
                </a:cxn>
                <a:cxn ang="0">
                  <a:pos x="473" y="1501"/>
                </a:cxn>
                <a:cxn ang="0">
                  <a:pos x="349" y="1489"/>
                </a:cxn>
                <a:cxn ang="0">
                  <a:pos x="169" y="1489"/>
                </a:cxn>
                <a:cxn ang="0">
                  <a:pos x="79" y="1501"/>
                </a:cxn>
                <a:cxn ang="0">
                  <a:pos x="0" y="1501"/>
                </a:cxn>
                <a:cxn ang="0">
                  <a:pos x="0" y="1432"/>
                </a:cxn>
                <a:cxn ang="0">
                  <a:pos x="113" y="1432"/>
                </a:cxn>
                <a:cxn ang="0">
                  <a:pos x="158" y="1410"/>
                </a:cxn>
                <a:cxn ang="0">
                  <a:pos x="169" y="1376"/>
                </a:cxn>
                <a:cxn ang="0">
                  <a:pos x="169" y="170"/>
                </a:cxn>
                <a:cxn ang="0">
                  <a:pos x="158" y="136"/>
                </a:cxn>
                <a:cxn ang="0">
                  <a:pos x="146" y="113"/>
                </a:cxn>
                <a:cxn ang="0">
                  <a:pos x="101" y="91"/>
                </a:cxn>
                <a:cxn ang="0">
                  <a:pos x="0" y="91"/>
                </a:cxn>
                <a:cxn ang="0">
                  <a:pos x="0" y="22"/>
                </a:cxn>
                <a:cxn ang="0">
                  <a:pos x="304" y="0"/>
                </a:cxn>
              </a:cxnLst>
              <a:rect l="0" t="0" r="r" b="b"/>
              <a:pathLst>
                <a:path w="473" h="1501">
                  <a:moveTo>
                    <a:pt x="304" y="0"/>
                  </a:moveTo>
                  <a:lnTo>
                    <a:pt x="304" y="1376"/>
                  </a:lnTo>
                  <a:lnTo>
                    <a:pt x="315" y="1410"/>
                  </a:lnTo>
                  <a:lnTo>
                    <a:pt x="360" y="1432"/>
                  </a:lnTo>
                  <a:lnTo>
                    <a:pt x="473" y="1432"/>
                  </a:lnTo>
                  <a:lnTo>
                    <a:pt x="473" y="1501"/>
                  </a:lnTo>
                  <a:lnTo>
                    <a:pt x="349" y="1489"/>
                  </a:lnTo>
                  <a:lnTo>
                    <a:pt x="169" y="1489"/>
                  </a:lnTo>
                  <a:lnTo>
                    <a:pt x="79" y="1501"/>
                  </a:lnTo>
                  <a:lnTo>
                    <a:pt x="0" y="1501"/>
                  </a:lnTo>
                  <a:lnTo>
                    <a:pt x="0" y="1432"/>
                  </a:lnTo>
                  <a:lnTo>
                    <a:pt x="113" y="1432"/>
                  </a:lnTo>
                  <a:lnTo>
                    <a:pt x="158" y="1410"/>
                  </a:lnTo>
                  <a:lnTo>
                    <a:pt x="169" y="1376"/>
                  </a:lnTo>
                  <a:lnTo>
                    <a:pt x="169" y="170"/>
                  </a:lnTo>
                  <a:lnTo>
                    <a:pt x="158" y="136"/>
                  </a:lnTo>
                  <a:lnTo>
                    <a:pt x="146" y="113"/>
                  </a:lnTo>
                  <a:lnTo>
                    <a:pt x="101" y="91"/>
                  </a:lnTo>
                  <a:lnTo>
                    <a:pt x="0" y="91"/>
                  </a:lnTo>
                  <a:lnTo>
                    <a:pt x="0" y="22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59"/>
            <p:cNvSpPr>
              <a:spLocks/>
            </p:cNvSpPr>
            <p:nvPr/>
          </p:nvSpPr>
          <p:spPr bwMode="auto">
            <a:xfrm>
              <a:off x="33322" y="7844"/>
              <a:ext cx="698" cy="96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540" y="57"/>
                </a:cxn>
                <a:cxn ang="0">
                  <a:pos x="597" y="12"/>
                </a:cxn>
                <a:cxn ang="0">
                  <a:pos x="631" y="0"/>
                </a:cxn>
                <a:cxn ang="0">
                  <a:pos x="642" y="296"/>
                </a:cxn>
                <a:cxn ang="0">
                  <a:pos x="608" y="307"/>
                </a:cxn>
                <a:cxn ang="0">
                  <a:pos x="597" y="239"/>
                </a:cxn>
                <a:cxn ang="0">
                  <a:pos x="563" y="125"/>
                </a:cxn>
                <a:cxn ang="0">
                  <a:pos x="450" y="35"/>
                </a:cxn>
                <a:cxn ang="0">
                  <a:pos x="236" y="35"/>
                </a:cxn>
                <a:cxn ang="0">
                  <a:pos x="124" y="137"/>
                </a:cxn>
                <a:cxn ang="0">
                  <a:pos x="135" y="262"/>
                </a:cxn>
                <a:cxn ang="0">
                  <a:pos x="462" y="387"/>
                </a:cxn>
                <a:cxn ang="0">
                  <a:pos x="608" y="467"/>
                </a:cxn>
                <a:cxn ang="0">
                  <a:pos x="676" y="569"/>
                </a:cxn>
                <a:cxn ang="0">
                  <a:pos x="687" y="762"/>
                </a:cxn>
                <a:cxn ang="0">
                  <a:pos x="585" y="910"/>
                </a:cxn>
                <a:cxn ang="0">
                  <a:pos x="360" y="967"/>
                </a:cxn>
                <a:cxn ang="0">
                  <a:pos x="214" y="944"/>
                </a:cxn>
                <a:cxn ang="0">
                  <a:pos x="90" y="910"/>
                </a:cxn>
                <a:cxn ang="0">
                  <a:pos x="79" y="922"/>
                </a:cxn>
                <a:cxn ang="0">
                  <a:pos x="11" y="967"/>
                </a:cxn>
                <a:cxn ang="0">
                  <a:pos x="0" y="592"/>
                </a:cxn>
                <a:cxn ang="0">
                  <a:pos x="45" y="580"/>
                </a:cxn>
                <a:cxn ang="0">
                  <a:pos x="56" y="614"/>
                </a:cxn>
                <a:cxn ang="0">
                  <a:pos x="157" y="842"/>
                </a:cxn>
                <a:cxn ang="0">
                  <a:pos x="360" y="922"/>
                </a:cxn>
                <a:cxn ang="0">
                  <a:pos x="540" y="865"/>
                </a:cxn>
                <a:cxn ang="0">
                  <a:pos x="597" y="728"/>
                </a:cxn>
                <a:cxn ang="0">
                  <a:pos x="529" y="603"/>
                </a:cxn>
                <a:cxn ang="0">
                  <a:pos x="416" y="546"/>
                </a:cxn>
                <a:cxn ang="0">
                  <a:pos x="371" y="546"/>
                </a:cxn>
                <a:cxn ang="0">
                  <a:pos x="157" y="489"/>
                </a:cxn>
                <a:cxn ang="0">
                  <a:pos x="22" y="364"/>
                </a:cxn>
                <a:cxn ang="0">
                  <a:pos x="11" y="194"/>
                </a:cxn>
                <a:cxn ang="0">
                  <a:pos x="112" y="57"/>
                </a:cxn>
                <a:cxn ang="0">
                  <a:pos x="338" y="0"/>
                </a:cxn>
              </a:cxnLst>
              <a:rect l="0" t="0" r="r" b="b"/>
              <a:pathLst>
                <a:path w="698" h="967">
                  <a:moveTo>
                    <a:pt x="338" y="0"/>
                  </a:moveTo>
                  <a:lnTo>
                    <a:pt x="383" y="0"/>
                  </a:lnTo>
                  <a:lnTo>
                    <a:pt x="462" y="12"/>
                  </a:lnTo>
                  <a:lnTo>
                    <a:pt x="540" y="57"/>
                  </a:lnTo>
                  <a:lnTo>
                    <a:pt x="574" y="23"/>
                  </a:lnTo>
                  <a:lnTo>
                    <a:pt x="597" y="12"/>
                  </a:lnTo>
                  <a:lnTo>
                    <a:pt x="608" y="0"/>
                  </a:lnTo>
                  <a:lnTo>
                    <a:pt x="631" y="0"/>
                  </a:lnTo>
                  <a:lnTo>
                    <a:pt x="642" y="12"/>
                  </a:lnTo>
                  <a:lnTo>
                    <a:pt x="642" y="296"/>
                  </a:lnTo>
                  <a:lnTo>
                    <a:pt x="631" y="307"/>
                  </a:lnTo>
                  <a:lnTo>
                    <a:pt x="608" y="307"/>
                  </a:lnTo>
                  <a:lnTo>
                    <a:pt x="597" y="296"/>
                  </a:lnTo>
                  <a:lnTo>
                    <a:pt x="597" y="239"/>
                  </a:lnTo>
                  <a:lnTo>
                    <a:pt x="585" y="182"/>
                  </a:lnTo>
                  <a:lnTo>
                    <a:pt x="563" y="125"/>
                  </a:lnTo>
                  <a:lnTo>
                    <a:pt x="518" y="80"/>
                  </a:lnTo>
                  <a:lnTo>
                    <a:pt x="450" y="35"/>
                  </a:lnTo>
                  <a:lnTo>
                    <a:pt x="349" y="23"/>
                  </a:lnTo>
                  <a:lnTo>
                    <a:pt x="236" y="35"/>
                  </a:lnTo>
                  <a:lnTo>
                    <a:pt x="169" y="80"/>
                  </a:lnTo>
                  <a:lnTo>
                    <a:pt x="124" y="137"/>
                  </a:lnTo>
                  <a:lnTo>
                    <a:pt x="112" y="194"/>
                  </a:lnTo>
                  <a:lnTo>
                    <a:pt x="135" y="262"/>
                  </a:lnTo>
                  <a:lnTo>
                    <a:pt x="191" y="319"/>
                  </a:lnTo>
                  <a:lnTo>
                    <a:pt x="462" y="387"/>
                  </a:lnTo>
                  <a:lnTo>
                    <a:pt x="540" y="410"/>
                  </a:lnTo>
                  <a:lnTo>
                    <a:pt x="608" y="467"/>
                  </a:lnTo>
                  <a:lnTo>
                    <a:pt x="642" y="501"/>
                  </a:lnTo>
                  <a:lnTo>
                    <a:pt x="676" y="569"/>
                  </a:lnTo>
                  <a:lnTo>
                    <a:pt x="698" y="671"/>
                  </a:lnTo>
                  <a:lnTo>
                    <a:pt x="687" y="762"/>
                  </a:lnTo>
                  <a:lnTo>
                    <a:pt x="653" y="842"/>
                  </a:lnTo>
                  <a:lnTo>
                    <a:pt x="585" y="910"/>
                  </a:lnTo>
                  <a:lnTo>
                    <a:pt x="495" y="956"/>
                  </a:lnTo>
                  <a:lnTo>
                    <a:pt x="360" y="967"/>
                  </a:lnTo>
                  <a:lnTo>
                    <a:pt x="304" y="967"/>
                  </a:lnTo>
                  <a:lnTo>
                    <a:pt x="214" y="944"/>
                  </a:lnTo>
                  <a:lnTo>
                    <a:pt x="124" y="876"/>
                  </a:lnTo>
                  <a:lnTo>
                    <a:pt x="90" y="910"/>
                  </a:lnTo>
                  <a:lnTo>
                    <a:pt x="79" y="910"/>
                  </a:lnTo>
                  <a:lnTo>
                    <a:pt x="79" y="922"/>
                  </a:lnTo>
                  <a:lnTo>
                    <a:pt x="33" y="967"/>
                  </a:lnTo>
                  <a:lnTo>
                    <a:pt x="11" y="967"/>
                  </a:lnTo>
                  <a:lnTo>
                    <a:pt x="0" y="956"/>
                  </a:lnTo>
                  <a:lnTo>
                    <a:pt x="0" y="592"/>
                  </a:lnTo>
                  <a:lnTo>
                    <a:pt x="11" y="580"/>
                  </a:lnTo>
                  <a:lnTo>
                    <a:pt x="45" y="580"/>
                  </a:lnTo>
                  <a:lnTo>
                    <a:pt x="45" y="592"/>
                  </a:lnTo>
                  <a:lnTo>
                    <a:pt x="56" y="614"/>
                  </a:lnTo>
                  <a:lnTo>
                    <a:pt x="101" y="740"/>
                  </a:lnTo>
                  <a:lnTo>
                    <a:pt x="157" y="842"/>
                  </a:lnTo>
                  <a:lnTo>
                    <a:pt x="247" y="899"/>
                  </a:lnTo>
                  <a:lnTo>
                    <a:pt x="360" y="922"/>
                  </a:lnTo>
                  <a:lnTo>
                    <a:pt x="462" y="910"/>
                  </a:lnTo>
                  <a:lnTo>
                    <a:pt x="540" y="865"/>
                  </a:lnTo>
                  <a:lnTo>
                    <a:pt x="585" y="808"/>
                  </a:lnTo>
                  <a:lnTo>
                    <a:pt x="597" y="728"/>
                  </a:lnTo>
                  <a:lnTo>
                    <a:pt x="574" y="649"/>
                  </a:lnTo>
                  <a:lnTo>
                    <a:pt x="529" y="603"/>
                  </a:lnTo>
                  <a:lnTo>
                    <a:pt x="473" y="569"/>
                  </a:lnTo>
                  <a:lnTo>
                    <a:pt x="416" y="546"/>
                  </a:lnTo>
                  <a:lnTo>
                    <a:pt x="371" y="535"/>
                  </a:lnTo>
                  <a:lnTo>
                    <a:pt x="371" y="546"/>
                  </a:lnTo>
                  <a:lnTo>
                    <a:pt x="247" y="512"/>
                  </a:lnTo>
                  <a:lnTo>
                    <a:pt x="157" y="489"/>
                  </a:lnTo>
                  <a:lnTo>
                    <a:pt x="90" y="444"/>
                  </a:lnTo>
                  <a:lnTo>
                    <a:pt x="22" y="364"/>
                  </a:lnTo>
                  <a:lnTo>
                    <a:pt x="0" y="262"/>
                  </a:lnTo>
                  <a:lnTo>
                    <a:pt x="11" y="194"/>
                  </a:lnTo>
                  <a:lnTo>
                    <a:pt x="45" y="125"/>
                  </a:lnTo>
                  <a:lnTo>
                    <a:pt x="112" y="57"/>
                  </a:lnTo>
                  <a:lnTo>
                    <a:pt x="202" y="1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60"/>
            <p:cNvSpPr>
              <a:spLocks noEditPoints="1"/>
            </p:cNvSpPr>
            <p:nvPr/>
          </p:nvSpPr>
          <p:spPr bwMode="auto">
            <a:xfrm>
              <a:off x="34167" y="7833"/>
              <a:ext cx="833" cy="989"/>
            </a:xfrm>
            <a:custGeom>
              <a:avLst/>
              <a:gdLst/>
              <a:ahLst/>
              <a:cxnLst>
                <a:cxn ang="0">
                  <a:pos x="439" y="46"/>
                </a:cxn>
                <a:cxn ang="0">
                  <a:pos x="394" y="57"/>
                </a:cxn>
                <a:cxn ang="0">
                  <a:pos x="337" y="68"/>
                </a:cxn>
                <a:cxn ang="0">
                  <a:pos x="281" y="114"/>
                </a:cxn>
                <a:cxn ang="0">
                  <a:pos x="225" y="182"/>
                </a:cxn>
                <a:cxn ang="0">
                  <a:pos x="191" y="284"/>
                </a:cxn>
                <a:cxn ang="0">
                  <a:pos x="169" y="421"/>
                </a:cxn>
                <a:cxn ang="0">
                  <a:pos x="675" y="421"/>
                </a:cxn>
                <a:cxn ang="0">
                  <a:pos x="675" y="364"/>
                </a:cxn>
                <a:cxn ang="0">
                  <a:pos x="664" y="284"/>
                </a:cxn>
                <a:cxn ang="0">
                  <a:pos x="642" y="205"/>
                </a:cxn>
                <a:cxn ang="0">
                  <a:pos x="597" y="125"/>
                </a:cxn>
                <a:cxn ang="0">
                  <a:pos x="540" y="68"/>
                </a:cxn>
                <a:cxn ang="0">
                  <a:pos x="439" y="46"/>
                </a:cxn>
                <a:cxn ang="0">
                  <a:pos x="439" y="0"/>
                </a:cxn>
                <a:cxn ang="0">
                  <a:pos x="585" y="23"/>
                </a:cxn>
                <a:cxn ang="0">
                  <a:pos x="687" y="91"/>
                </a:cxn>
                <a:cxn ang="0">
                  <a:pos x="766" y="182"/>
                </a:cxn>
                <a:cxn ang="0">
                  <a:pos x="811" y="296"/>
                </a:cxn>
                <a:cxn ang="0">
                  <a:pos x="822" y="421"/>
                </a:cxn>
                <a:cxn ang="0">
                  <a:pos x="822" y="444"/>
                </a:cxn>
                <a:cxn ang="0">
                  <a:pos x="811" y="466"/>
                </a:cxn>
                <a:cxn ang="0">
                  <a:pos x="191" y="466"/>
                </a:cxn>
                <a:cxn ang="0">
                  <a:pos x="191" y="455"/>
                </a:cxn>
                <a:cxn ang="0">
                  <a:pos x="169" y="466"/>
                </a:cxn>
                <a:cxn ang="0">
                  <a:pos x="191" y="466"/>
                </a:cxn>
                <a:cxn ang="0">
                  <a:pos x="191" y="557"/>
                </a:cxn>
                <a:cxn ang="0">
                  <a:pos x="214" y="671"/>
                </a:cxn>
                <a:cxn ang="0">
                  <a:pos x="259" y="785"/>
                </a:cxn>
                <a:cxn ang="0">
                  <a:pos x="315" y="853"/>
                </a:cxn>
                <a:cxn ang="0">
                  <a:pos x="394" y="910"/>
                </a:cxn>
                <a:cxn ang="0">
                  <a:pos x="495" y="933"/>
                </a:cxn>
                <a:cxn ang="0">
                  <a:pos x="529" y="933"/>
                </a:cxn>
                <a:cxn ang="0">
                  <a:pos x="585" y="921"/>
                </a:cxn>
                <a:cxn ang="0">
                  <a:pos x="653" y="887"/>
                </a:cxn>
                <a:cxn ang="0">
                  <a:pos x="732" y="819"/>
                </a:cxn>
                <a:cxn ang="0">
                  <a:pos x="788" y="716"/>
                </a:cxn>
                <a:cxn ang="0">
                  <a:pos x="788" y="694"/>
                </a:cxn>
                <a:cxn ang="0">
                  <a:pos x="799" y="682"/>
                </a:cxn>
                <a:cxn ang="0">
                  <a:pos x="822" y="682"/>
                </a:cxn>
                <a:cxn ang="0">
                  <a:pos x="833" y="694"/>
                </a:cxn>
                <a:cxn ang="0">
                  <a:pos x="833" y="705"/>
                </a:cxn>
                <a:cxn ang="0">
                  <a:pos x="822" y="739"/>
                </a:cxn>
                <a:cxn ang="0">
                  <a:pos x="799" y="796"/>
                </a:cxn>
                <a:cxn ang="0">
                  <a:pos x="754" y="864"/>
                </a:cxn>
                <a:cxn ang="0">
                  <a:pos x="687" y="921"/>
                </a:cxn>
                <a:cxn ang="0">
                  <a:pos x="585" y="967"/>
                </a:cxn>
                <a:cxn ang="0">
                  <a:pos x="473" y="989"/>
                </a:cxn>
                <a:cxn ang="0">
                  <a:pos x="326" y="967"/>
                </a:cxn>
                <a:cxn ang="0">
                  <a:pos x="202" y="898"/>
                </a:cxn>
                <a:cxn ang="0">
                  <a:pos x="90" y="785"/>
                </a:cxn>
                <a:cxn ang="0">
                  <a:pos x="22" y="648"/>
                </a:cxn>
                <a:cxn ang="0">
                  <a:pos x="0" y="489"/>
                </a:cxn>
                <a:cxn ang="0">
                  <a:pos x="22" y="341"/>
                </a:cxn>
                <a:cxn ang="0">
                  <a:pos x="78" y="205"/>
                </a:cxn>
                <a:cxn ang="0">
                  <a:pos x="180" y="102"/>
                </a:cxn>
                <a:cxn ang="0">
                  <a:pos x="292" y="23"/>
                </a:cxn>
                <a:cxn ang="0">
                  <a:pos x="439" y="0"/>
                </a:cxn>
              </a:cxnLst>
              <a:rect l="0" t="0" r="r" b="b"/>
              <a:pathLst>
                <a:path w="833" h="989">
                  <a:moveTo>
                    <a:pt x="439" y="46"/>
                  </a:moveTo>
                  <a:lnTo>
                    <a:pt x="394" y="57"/>
                  </a:lnTo>
                  <a:lnTo>
                    <a:pt x="337" y="68"/>
                  </a:lnTo>
                  <a:lnTo>
                    <a:pt x="281" y="114"/>
                  </a:lnTo>
                  <a:lnTo>
                    <a:pt x="225" y="182"/>
                  </a:lnTo>
                  <a:lnTo>
                    <a:pt x="191" y="284"/>
                  </a:lnTo>
                  <a:lnTo>
                    <a:pt x="169" y="421"/>
                  </a:lnTo>
                  <a:lnTo>
                    <a:pt x="675" y="421"/>
                  </a:lnTo>
                  <a:lnTo>
                    <a:pt x="675" y="364"/>
                  </a:lnTo>
                  <a:lnTo>
                    <a:pt x="664" y="284"/>
                  </a:lnTo>
                  <a:lnTo>
                    <a:pt x="642" y="205"/>
                  </a:lnTo>
                  <a:lnTo>
                    <a:pt x="597" y="125"/>
                  </a:lnTo>
                  <a:lnTo>
                    <a:pt x="540" y="68"/>
                  </a:lnTo>
                  <a:lnTo>
                    <a:pt x="439" y="46"/>
                  </a:lnTo>
                  <a:close/>
                  <a:moveTo>
                    <a:pt x="439" y="0"/>
                  </a:moveTo>
                  <a:lnTo>
                    <a:pt x="585" y="23"/>
                  </a:lnTo>
                  <a:lnTo>
                    <a:pt x="687" y="91"/>
                  </a:lnTo>
                  <a:lnTo>
                    <a:pt x="766" y="182"/>
                  </a:lnTo>
                  <a:lnTo>
                    <a:pt x="811" y="296"/>
                  </a:lnTo>
                  <a:lnTo>
                    <a:pt x="822" y="421"/>
                  </a:lnTo>
                  <a:lnTo>
                    <a:pt x="822" y="444"/>
                  </a:lnTo>
                  <a:lnTo>
                    <a:pt x="811" y="466"/>
                  </a:lnTo>
                  <a:lnTo>
                    <a:pt x="191" y="466"/>
                  </a:lnTo>
                  <a:lnTo>
                    <a:pt x="191" y="455"/>
                  </a:lnTo>
                  <a:lnTo>
                    <a:pt x="169" y="466"/>
                  </a:lnTo>
                  <a:lnTo>
                    <a:pt x="191" y="466"/>
                  </a:lnTo>
                  <a:lnTo>
                    <a:pt x="191" y="557"/>
                  </a:lnTo>
                  <a:lnTo>
                    <a:pt x="214" y="671"/>
                  </a:lnTo>
                  <a:lnTo>
                    <a:pt x="259" y="785"/>
                  </a:lnTo>
                  <a:lnTo>
                    <a:pt x="315" y="853"/>
                  </a:lnTo>
                  <a:lnTo>
                    <a:pt x="394" y="910"/>
                  </a:lnTo>
                  <a:lnTo>
                    <a:pt x="495" y="933"/>
                  </a:lnTo>
                  <a:lnTo>
                    <a:pt x="529" y="933"/>
                  </a:lnTo>
                  <a:lnTo>
                    <a:pt x="585" y="921"/>
                  </a:lnTo>
                  <a:lnTo>
                    <a:pt x="653" y="887"/>
                  </a:lnTo>
                  <a:lnTo>
                    <a:pt x="732" y="819"/>
                  </a:lnTo>
                  <a:lnTo>
                    <a:pt x="788" y="716"/>
                  </a:lnTo>
                  <a:lnTo>
                    <a:pt x="788" y="694"/>
                  </a:lnTo>
                  <a:lnTo>
                    <a:pt x="799" y="682"/>
                  </a:lnTo>
                  <a:lnTo>
                    <a:pt x="822" y="682"/>
                  </a:lnTo>
                  <a:lnTo>
                    <a:pt x="833" y="694"/>
                  </a:lnTo>
                  <a:lnTo>
                    <a:pt x="833" y="705"/>
                  </a:lnTo>
                  <a:lnTo>
                    <a:pt x="822" y="739"/>
                  </a:lnTo>
                  <a:lnTo>
                    <a:pt x="799" y="796"/>
                  </a:lnTo>
                  <a:lnTo>
                    <a:pt x="754" y="864"/>
                  </a:lnTo>
                  <a:lnTo>
                    <a:pt x="687" y="921"/>
                  </a:lnTo>
                  <a:lnTo>
                    <a:pt x="585" y="967"/>
                  </a:lnTo>
                  <a:lnTo>
                    <a:pt x="473" y="989"/>
                  </a:lnTo>
                  <a:lnTo>
                    <a:pt x="326" y="967"/>
                  </a:lnTo>
                  <a:lnTo>
                    <a:pt x="202" y="898"/>
                  </a:lnTo>
                  <a:lnTo>
                    <a:pt x="90" y="785"/>
                  </a:lnTo>
                  <a:lnTo>
                    <a:pt x="22" y="648"/>
                  </a:lnTo>
                  <a:lnTo>
                    <a:pt x="0" y="489"/>
                  </a:lnTo>
                  <a:lnTo>
                    <a:pt x="22" y="341"/>
                  </a:lnTo>
                  <a:lnTo>
                    <a:pt x="78" y="205"/>
                  </a:lnTo>
                  <a:lnTo>
                    <a:pt x="180" y="102"/>
                  </a:lnTo>
                  <a:lnTo>
                    <a:pt x="292" y="23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Susy</a:t>
            </a:r>
            <a:r>
              <a:rPr lang="en-US" dirty="0" smtClean="0"/>
              <a:t> interfaces for T[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]:1/2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Interfaces between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and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baseline="-25000" dirty="0" smtClean="0">
                <a:solidFill>
                  <a:srgbClr val="0066FF"/>
                </a:solidFill>
              </a:rPr>
              <a:t>’</a:t>
            </a:r>
            <a:r>
              <a:rPr lang="en-US" sz="2800" dirty="0" smtClean="0">
                <a:solidFill>
                  <a:srgbClr val="0066FF"/>
                </a:solidFill>
              </a:rPr>
              <a:t>  are  labeled by open paths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  on C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4267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So: framed BPS states are graded by open paths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sz="3200" baseline="-25000" dirty="0" err="1" smtClean="0">
                <a:solidFill>
                  <a:srgbClr val="FF0000"/>
                </a:solidFill>
                <a:sym typeface="Symbol"/>
              </a:rPr>
              <a:t>ij</a:t>
            </a:r>
            <a:r>
              <a:rPr lang="en-US" sz="3200" baseline="-250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3200" dirty="0" smtClean="0">
                <a:solidFill>
                  <a:srgbClr val="FF0000"/>
                </a:solidFill>
              </a:rPr>
              <a:t> with endpoints over z and z’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24000" y="2514600"/>
            <a:ext cx="5715000" cy="1828800"/>
            <a:chOff x="2057400" y="2362200"/>
            <a:chExt cx="5724300" cy="2006280"/>
          </a:xfrm>
        </p:grpSpPr>
        <p:grpSp>
          <p:nvGrpSpPr>
            <p:cNvPr id="54" name="Group 53"/>
            <p:cNvGrpSpPr/>
            <p:nvPr/>
          </p:nvGrpSpPr>
          <p:grpSpPr>
            <a:xfrm>
              <a:off x="2057400" y="2362200"/>
              <a:ext cx="5724300" cy="2006280"/>
              <a:chOff x="2209800" y="1600200"/>
              <a:chExt cx="5724300" cy="20062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800" y="1600200"/>
                <a:ext cx="4724400" cy="1905000"/>
                <a:chOff x="2438400" y="1981200"/>
                <a:chExt cx="3124200" cy="1295400"/>
              </a:xfrm>
            </p:grpSpPr>
            <p:pic>
              <p:nvPicPr>
                <p:cNvPr id="4" name="Picture 3" descr="GenusThreeCurveC.gif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438400" y="1981200"/>
                  <a:ext cx="3124200" cy="1295400"/>
                </a:xfrm>
                <a:prstGeom prst="rect">
                  <a:avLst/>
                </a:prstGeom>
              </p:spPr>
            </p:pic>
            <p:sp>
              <p:nvSpPr>
                <p:cNvPr id="6" name="Freeform 5"/>
                <p:cNvSpPr/>
                <p:nvPr/>
              </p:nvSpPr>
              <p:spPr>
                <a:xfrm>
                  <a:off x="4506686" y="2560320"/>
                  <a:ext cx="653143" cy="336918"/>
                </a:xfrm>
                <a:custGeom>
                  <a:avLst/>
                  <a:gdLst>
                    <a:gd name="connsiteX0" fmla="*/ 0 w 653143"/>
                    <a:gd name="connsiteY0" fmla="*/ 0 h 336918"/>
                    <a:gd name="connsiteX1" fmla="*/ 365760 w 653143"/>
                    <a:gd name="connsiteY1" fmla="*/ 13063 h 336918"/>
                    <a:gd name="connsiteX2" fmla="*/ 444137 w 653143"/>
                    <a:gd name="connsiteY2" fmla="*/ 39189 h 336918"/>
                    <a:gd name="connsiteX3" fmla="*/ 522514 w 653143"/>
                    <a:gd name="connsiteY3" fmla="*/ 65314 h 336918"/>
                    <a:gd name="connsiteX4" fmla="*/ 561703 w 653143"/>
                    <a:gd name="connsiteY4" fmla="*/ 78377 h 336918"/>
                    <a:gd name="connsiteX5" fmla="*/ 600891 w 653143"/>
                    <a:gd name="connsiteY5" fmla="*/ 91440 h 336918"/>
                    <a:gd name="connsiteX6" fmla="*/ 640080 w 653143"/>
                    <a:gd name="connsiteY6" fmla="*/ 169817 h 336918"/>
                    <a:gd name="connsiteX7" fmla="*/ 653143 w 653143"/>
                    <a:gd name="connsiteY7" fmla="*/ 209006 h 336918"/>
                    <a:gd name="connsiteX8" fmla="*/ 548640 w 653143"/>
                    <a:gd name="connsiteY8" fmla="*/ 274320 h 336918"/>
                    <a:gd name="connsiteX9" fmla="*/ 509451 w 653143"/>
                    <a:gd name="connsiteY9" fmla="*/ 300446 h 336918"/>
                    <a:gd name="connsiteX10" fmla="*/ 248194 w 653143"/>
                    <a:gd name="connsiteY10" fmla="*/ 313509 h 3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143" h="336918">
                      <a:moveTo>
                        <a:pt x="0" y="0"/>
                      </a:moveTo>
                      <a:cubicBezTo>
                        <a:pt x="121920" y="4354"/>
                        <a:pt x="244234" y="2340"/>
                        <a:pt x="365760" y="13063"/>
                      </a:cubicBezTo>
                      <a:cubicBezTo>
                        <a:pt x="393192" y="15484"/>
                        <a:pt x="418011" y="30481"/>
                        <a:pt x="444137" y="39189"/>
                      </a:cubicBezTo>
                      <a:lnTo>
                        <a:pt x="522514" y="65314"/>
                      </a:lnTo>
                      <a:lnTo>
                        <a:pt x="561703" y="78377"/>
                      </a:lnTo>
                      <a:lnTo>
                        <a:pt x="600891" y="91440"/>
                      </a:lnTo>
                      <a:cubicBezTo>
                        <a:pt x="633725" y="189943"/>
                        <a:pt x="589434" y="68526"/>
                        <a:pt x="640080" y="169817"/>
                      </a:cubicBezTo>
                      <a:cubicBezTo>
                        <a:pt x="646238" y="182133"/>
                        <a:pt x="648789" y="195943"/>
                        <a:pt x="653143" y="209006"/>
                      </a:cubicBezTo>
                      <a:cubicBezTo>
                        <a:pt x="611741" y="271108"/>
                        <a:pt x="641911" y="243229"/>
                        <a:pt x="548640" y="274320"/>
                      </a:cubicBezTo>
                      <a:cubicBezTo>
                        <a:pt x="533746" y="279285"/>
                        <a:pt x="523493" y="293425"/>
                        <a:pt x="509451" y="300446"/>
                      </a:cubicBezTo>
                      <a:cubicBezTo>
                        <a:pt x="436509" y="336918"/>
                        <a:pt x="287973" y="313509"/>
                        <a:pt x="248194" y="313509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5372100" y="17907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5791200" y="2971800"/>
                <a:ext cx="1295400" cy="381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1" name="Group 9"/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 bwMode="auto">
              <a:xfrm>
                <a:off x="7162800" y="3200400"/>
                <a:ext cx="347247" cy="406080"/>
                <a:chOff x="4488" y="1926"/>
                <a:chExt cx="1570" cy="1836"/>
              </a:xfrm>
            </p:grpSpPr>
            <p:sp>
              <p:nvSpPr>
                <p:cNvPr id="3083" name="Freeform 11"/>
                <p:cNvSpPr>
                  <a:spLocks/>
                </p:cNvSpPr>
                <p:nvPr/>
              </p:nvSpPr>
              <p:spPr bwMode="auto">
                <a:xfrm>
                  <a:off x="4488" y="2682"/>
                  <a:ext cx="967" cy="1080"/>
                </a:xfrm>
                <a:custGeom>
                  <a:avLst/>
                  <a:gdLst/>
                  <a:ahLst/>
                  <a:cxnLst>
                    <a:cxn ang="0">
                      <a:pos x="534" y="17"/>
                    </a:cxn>
                    <a:cxn ang="0">
                      <a:pos x="599" y="73"/>
                    </a:cxn>
                    <a:cxn ang="0">
                      <a:pos x="662" y="146"/>
                    </a:cxn>
                    <a:cxn ang="0">
                      <a:pos x="722" y="178"/>
                    </a:cxn>
                    <a:cxn ang="0">
                      <a:pos x="791" y="165"/>
                    </a:cxn>
                    <a:cxn ang="0">
                      <a:pos x="861" y="99"/>
                    </a:cxn>
                    <a:cxn ang="0">
                      <a:pos x="919" y="9"/>
                    </a:cxn>
                    <a:cxn ang="0">
                      <a:pos x="945" y="0"/>
                    </a:cxn>
                    <a:cxn ang="0">
                      <a:pos x="966" y="15"/>
                    </a:cxn>
                    <a:cxn ang="0">
                      <a:pos x="960" y="41"/>
                    </a:cxn>
                    <a:cxn ang="0">
                      <a:pos x="926" y="100"/>
                    </a:cxn>
                    <a:cxn ang="0">
                      <a:pos x="854" y="199"/>
                    </a:cxn>
                    <a:cxn ang="0">
                      <a:pos x="733" y="338"/>
                    </a:cxn>
                    <a:cxn ang="0">
                      <a:pos x="643" y="427"/>
                    </a:cxn>
                    <a:cxn ang="0">
                      <a:pos x="565" y="501"/>
                    </a:cxn>
                    <a:cxn ang="0">
                      <a:pos x="502" y="560"/>
                    </a:cxn>
                    <a:cxn ang="0">
                      <a:pos x="476" y="585"/>
                    </a:cxn>
                    <a:cxn ang="0">
                      <a:pos x="358" y="695"/>
                    </a:cxn>
                    <a:cxn ang="0">
                      <a:pos x="256" y="800"/>
                    </a:cxn>
                    <a:cxn ang="0">
                      <a:pos x="238" y="849"/>
                    </a:cxn>
                    <a:cxn ang="0">
                      <a:pos x="298" y="849"/>
                    </a:cxn>
                    <a:cxn ang="0">
                      <a:pos x="381" y="871"/>
                    </a:cxn>
                    <a:cxn ang="0">
                      <a:pos x="508" y="914"/>
                    </a:cxn>
                    <a:cxn ang="0">
                      <a:pos x="608" y="914"/>
                    </a:cxn>
                    <a:cxn ang="0">
                      <a:pos x="699" y="882"/>
                    </a:cxn>
                    <a:cxn ang="0">
                      <a:pos x="786" y="811"/>
                    </a:cxn>
                    <a:cxn ang="0">
                      <a:pos x="839" y="712"/>
                    </a:cxn>
                    <a:cxn ang="0">
                      <a:pos x="867" y="690"/>
                    </a:cxn>
                    <a:cxn ang="0">
                      <a:pos x="895" y="707"/>
                    </a:cxn>
                    <a:cxn ang="0">
                      <a:pos x="884" y="765"/>
                    </a:cxn>
                    <a:cxn ang="0">
                      <a:pos x="838" y="865"/>
                    </a:cxn>
                    <a:cxn ang="0">
                      <a:pos x="758" y="973"/>
                    </a:cxn>
                    <a:cxn ang="0">
                      <a:pos x="646" y="1056"/>
                    </a:cxn>
                    <a:cxn ang="0">
                      <a:pos x="517" y="1079"/>
                    </a:cxn>
                    <a:cxn ang="0">
                      <a:pos x="432" y="1037"/>
                    </a:cxn>
                    <a:cxn ang="0">
                      <a:pos x="363" y="957"/>
                    </a:cxn>
                    <a:cxn ang="0">
                      <a:pos x="307" y="910"/>
                    </a:cxn>
                    <a:cxn ang="0">
                      <a:pos x="237" y="902"/>
                    </a:cxn>
                    <a:cxn ang="0">
                      <a:pos x="135" y="960"/>
                    </a:cxn>
                    <a:cxn ang="0">
                      <a:pos x="59" y="1060"/>
                    </a:cxn>
                    <a:cxn ang="0">
                      <a:pos x="36" y="1080"/>
                    </a:cxn>
                    <a:cxn ang="0">
                      <a:pos x="13" y="1077"/>
                    </a:cxn>
                    <a:cxn ang="0">
                      <a:pos x="1" y="1053"/>
                    </a:cxn>
                    <a:cxn ang="0">
                      <a:pos x="30" y="998"/>
                    </a:cxn>
                    <a:cxn ang="0">
                      <a:pos x="101" y="900"/>
                    </a:cxn>
                    <a:cxn ang="0">
                      <a:pos x="210" y="770"/>
                    </a:cxn>
                    <a:cxn ang="0">
                      <a:pos x="469" y="518"/>
                    </a:cxn>
                    <a:cxn ang="0">
                      <a:pos x="548" y="447"/>
                    </a:cxn>
                    <a:cxn ang="0">
                      <a:pos x="681" y="318"/>
                    </a:cxn>
                    <a:cxn ang="0">
                      <a:pos x="760" y="232"/>
                    </a:cxn>
                    <a:cxn ang="0">
                      <a:pos x="670" y="224"/>
                    </a:cxn>
                    <a:cxn ang="0">
                      <a:pos x="584" y="195"/>
                    </a:cxn>
                    <a:cxn ang="0">
                      <a:pos x="441" y="161"/>
                    </a:cxn>
                    <a:cxn ang="0">
                      <a:pos x="388" y="165"/>
                    </a:cxn>
                    <a:cxn ang="0">
                      <a:pos x="317" y="190"/>
                    </a:cxn>
                    <a:cxn ang="0">
                      <a:pos x="255" y="252"/>
                    </a:cxn>
                    <a:cxn ang="0">
                      <a:pos x="234" y="290"/>
                    </a:cxn>
                    <a:cxn ang="0">
                      <a:pos x="200" y="292"/>
                    </a:cxn>
                    <a:cxn ang="0">
                      <a:pos x="190" y="261"/>
                    </a:cxn>
                    <a:cxn ang="0">
                      <a:pos x="217" y="190"/>
                    </a:cxn>
                    <a:cxn ang="0">
                      <a:pos x="278" y="98"/>
                    </a:cxn>
                    <a:cxn ang="0">
                      <a:pos x="371" y="23"/>
                    </a:cxn>
                  </a:cxnLst>
                  <a:rect l="0" t="0" r="r" b="b"/>
                  <a:pathLst>
                    <a:path w="967" h="1080">
                      <a:moveTo>
                        <a:pt x="466" y="0"/>
                      </a:moveTo>
                      <a:lnTo>
                        <a:pt x="485" y="1"/>
                      </a:lnTo>
                      <a:lnTo>
                        <a:pt x="503" y="4"/>
                      </a:lnTo>
                      <a:lnTo>
                        <a:pt x="519" y="9"/>
                      </a:lnTo>
                      <a:lnTo>
                        <a:pt x="534" y="17"/>
                      </a:lnTo>
                      <a:lnTo>
                        <a:pt x="548" y="26"/>
                      </a:lnTo>
                      <a:lnTo>
                        <a:pt x="561" y="36"/>
                      </a:lnTo>
                      <a:lnTo>
                        <a:pt x="574" y="47"/>
                      </a:lnTo>
                      <a:lnTo>
                        <a:pt x="586" y="60"/>
                      </a:lnTo>
                      <a:lnTo>
                        <a:pt x="599" y="73"/>
                      </a:lnTo>
                      <a:lnTo>
                        <a:pt x="623" y="101"/>
                      </a:lnTo>
                      <a:lnTo>
                        <a:pt x="632" y="113"/>
                      </a:lnTo>
                      <a:lnTo>
                        <a:pt x="642" y="125"/>
                      </a:lnTo>
                      <a:lnTo>
                        <a:pt x="652" y="136"/>
                      </a:lnTo>
                      <a:lnTo>
                        <a:pt x="662" y="146"/>
                      </a:lnTo>
                      <a:lnTo>
                        <a:pt x="672" y="156"/>
                      </a:lnTo>
                      <a:lnTo>
                        <a:pt x="683" y="164"/>
                      </a:lnTo>
                      <a:lnTo>
                        <a:pt x="695" y="170"/>
                      </a:lnTo>
                      <a:lnTo>
                        <a:pt x="708" y="175"/>
                      </a:lnTo>
                      <a:lnTo>
                        <a:pt x="722" y="178"/>
                      </a:lnTo>
                      <a:lnTo>
                        <a:pt x="738" y="179"/>
                      </a:lnTo>
                      <a:lnTo>
                        <a:pt x="751" y="179"/>
                      </a:lnTo>
                      <a:lnTo>
                        <a:pt x="764" y="176"/>
                      </a:lnTo>
                      <a:lnTo>
                        <a:pt x="778" y="172"/>
                      </a:lnTo>
                      <a:lnTo>
                        <a:pt x="791" y="165"/>
                      </a:lnTo>
                      <a:lnTo>
                        <a:pt x="804" y="157"/>
                      </a:lnTo>
                      <a:lnTo>
                        <a:pt x="818" y="146"/>
                      </a:lnTo>
                      <a:lnTo>
                        <a:pt x="832" y="133"/>
                      </a:lnTo>
                      <a:lnTo>
                        <a:pt x="847" y="117"/>
                      </a:lnTo>
                      <a:lnTo>
                        <a:pt x="861" y="99"/>
                      </a:lnTo>
                      <a:lnTo>
                        <a:pt x="877" y="78"/>
                      </a:lnTo>
                      <a:lnTo>
                        <a:pt x="893" y="53"/>
                      </a:lnTo>
                      <a:lnTo>
                        <a:pt x="909" y="26"/>
                      </a:lnTo>
                      <a:lnTo>
                        <a:pt x="914" y="16"/>
                      </a:lnTo>
                      <a:lnTo>
                        <a:pt x="919" y="9"/>
                      </a:lnTo>
                      <a:lnTo>
                        <a:pt x="924" y="4"/>
                      </a:lnTo>
                      <a:lnTo>
                        <a:pt x="930" y="1"/>
                      </a:lnTo>
                      <a:lnTo>
                        <a:pt x="935" y="0"/>
                      </a:lnTo>
                      <a:lnTo>
                        <a:pt x="942" y="0"/>
                      </a:lnTo>
                      <a:lnTo>
                        <a:pt x="945" y="0"/>
                      </a:lnTo>
                      <a:lnTo>
                        <a:pt x="953" y="1"/>
                      </a:lnTo>
                      <a:lnTo>
                        <a:pt x="957" y="2"/>
                      </a:lnTo>
                      <a:lnTo>
                        <a:pt x="961" y="5"/>
                      </a:lnTo>
                      <a:lnTo>
                        <a:pt x="964" y="9"/>
                      </a:lnTo>
                      <a:lnTo>
                        <a:pt x="966" y="15"/>
                      </a:lnTo>
                      <a:lnTo>
                        <a:pt x="967" y="22"/>
                      </a:lnTo>
                      <a:lnTo>
                        <a:pt x="966" y="25"/>
                      </a:lnTo>
                      <a:lnTo>
                        <a:pt x="965" y="29"/>
                      </a:lnTo>
                      <a:lnTo>
                        <a:pt x="963" y="34"/>
                      </a:lnTo>
                      <a:lnTo>
                        <a:pt x="960" y="41"/>
                      </a:lnTo>
                      <a:lnTo>
                        <a:pt x="956" y="50"/>
                      </a:lnTo>
                      <a:lnTo>
                        <a:pt x="950" y="60"/>
                      </a:lnTo>
                      <a:lnTo>
                        <a:pt x="943" y="72"/>
                      </a:lnTo>
                      <a:lnTo>
                        <a:pt x="936" y="85"/>
                      </a:lnTo>
                      <a:lnTo>
                        <a:pt x="926" y="100"/>
                      </a:lnTo>
                      <a:lnTo>
                        <a:pt x="915" y="116"/>
                      </a:lnTo>
                      <a:lnTo>
                        <a:pt x="902" y="135"/>
                      </a:lnTo>
                      <a:lnTo>
                        <a:pt x="888" y="154"/>
                      </a:lnTo>
                      <a:lnTo>
                        <a:pt x="872" y="175"/>
                      </a:lnTo>
                      <a:lnTo>
                        <a:pt x="854" y="199"/>
                      </a:lnTo>
                      <a:lnTo>
                        <a:pt x="834" y="223"/>
                      </a:lnTo>
                      <a:lnTo>
                        <a:pt x="812" y="249"/>
                      </a:lnTo>
                      <a:lnTo>
                        <a:pt x="788" y="277"/>
                      </a:lnTo>
                      <a:lnTo>
                        <a:pt x="761" y="307"/>
                      </a:lnTo>
                      <a:lnTo>
                        <a:pt x="733" y="338"/>
                      </a:lnTo>
                      <a:lnTo>
                        <a:pt x="701" y="371"/>
                      </a:lnTo>
                      <a:lnTo>
                        <a:pt x="688" y="384"/>
                      </a:lnTo>
                      <a:lnTo>
                        <a:pt x="674" y="398"/>
                      </a:lnTo>
                      <a:lnTo>
                        <a:pt x="659" y="413"/>
                      </a:lnTo>
                      <a:lnTo>
                        <a:pt x="643" y="427"/>
                      </a:lnTo>
                      <a:lnTo>
                        <a:pt x="627" y="443"/>
                      </a:lnTo>
                      <a:lnTo>
                        <a:pt x="611" y="457"/>
                      </a:lnTo>
                      <a:lnTo>
                        <a:pt x="596" y="472"/>
                      </a:lnTo>
                      <a:lnTo>
                        <a:pt x="580" y="487"/>
                      </a:lnTo>
                      <a:lnTo>
                        <a:pt x="565" y="501"/>
                      </a:lnTo>
                      <a:lnTo>
                        <a:pt x="551" y="514"/>
                      </a:lnTo>
                      <a:lnTo>
                        <a:pt x="537" y="527"/>
                      </a:lnTo>
                      <a:lnTo>
                        <a:pt x="524" y="539"/>
                      </a:lnTo>
                      <a:lnTo>
                        <a:pt x="512" y="550"/>
                      </a:lnTo>
                      <a:lnTo>
                        <a:pt x="502" y="560"/>
                      </a:lnTo>
                      <a:lnTo>
                        <a:pt x="493" y="568"/>
                      </a:lnTo>
                      <a:lnTo>
                        <a:pt x="486" y="575"/>
                      </a:lnTo>
                      <a:lnTo>
                        <a:pt x="480" y="580"/>
                      </a:lnTo>
                      <a:lnTo>
                        <a:pt x="477" y="584"/>
                      </a:lnTo>
                      <a:lnTo>
                        <a:pt x="476" y="585"/>
                      </a:lnTo>
                      <a:lnTo>
                        <a:pt x="442" y="616"/>
                      </a:lnTo>
                      <a:lnTo>
                        <a:pt x="426" y="630"/>
                      </a:lnTo>
                      <a:lnTo>
                        <a:pt x="393" y="662"/>
                      </a:lnTo>
                      <a:lnTo>
                        <a:pt x="375" y="678"/>
                      </a:lnTo>
                      <a:lnTo>
                        <a:pt x="358" y="695"/>
                      </a:lnTo>
                      <a:lnTo>
                        <a:pt x="339" y="713"/>
                      </a:lnTo>
                      <a:lnTo>
                        <a:pt x="320" y="733"/>
                      </a:lnTo>
                      <a:lnTo>
                        <a:pt x="300" y="754"/>
                      </a:lnTo>
                      <a:lnTo>
                        <a:pt x="279" y="776"/>
                      </a:lnTo>
                      <a:lnTo>
                        <a:pt x="256" y="800"/>
                      </a:lnTo>
                      <a:lnTo>
                        <a:pt x="233" y="827"/>
                      </a:lnTo>
                      <a:lnTo>
                        <a:pt x="207" y="856"/>
                      </a:lnTo>
                      <a:lnTo>
                        <a:pt x="207" y="855"/>
                      </a:lnTo>
                      <a:lnTo>
                        <a:pt x="216" y="852"/>
                      </a:lnTo>
                      <a:lnTo>
                        <a:pt x="238" y="849"/>
                      </a:lnTo>
                      <a:lnTo>
                        <a:pt x="249" y="848"/>
                      </a:lnTo>
                      <a:lnTo>
                        <a:pt x="258" y="847"/>
                      </a:lnTo>
                      <a:lnTo>
                        <a:pt x="268" y="847"/>
                      </a:lnTo>
                      <a:lnTo>
                        <a:pt x="283" y="848"/>
                      </a:lnTo>
                      <a:lnTo>
                        <a:pt x="298" y="849"/>
                      </a:lnTo>
                      <a:lnTo>
                        <a:pt x="313" y="851"/>
                      </a:lnTo>
                      <a:lnTo>
                        <a:pt x="329" y="854"/>
                      </a:lnTo>
                      <a:lnTo>
                        <a:pt x="345" y="859"/>
                      </a:lnTo>
                      <a:lnTo>
                        <a:pt x="362" y="864"/>
                      </a:lnTo>
                      <a:lnTo>
                        <a:pt x="381" y="871"/>
                      </a:lnTo>
                      <a:lnTo>
                        <a:pt x="402" y="879"/>
                      </a:lnTo>
                      <a:lnTo>
                        <a:pt x="426" y="889"/>
                      </a:lnTo>
                      <a:lnTo>
                        <a:pt x="455" y="899"/>
                      </a:lnTo>
                      <a:lnTo>
                        <a:pt x="482" y="908"/>
                      </a:lnTo>
                      <a:lnTo>
                        <a:pt x="508" y="914"/>
                      </a:lnTo>
                      <a:lnTo>
                        <a:pt x="535" y="918"/>
                      </a:lnTo>
                      <a:lnTo>
                        <a:pt x="562" y="919"/>
                      </a:lnTo>
                      <a:lnTo>
                        <a:pt x="576" y="918"/>
                      </a:lnTo>
                      <a:lnTo>
                        <a:pt x="592" y="917"/>
                      </a:lnTo>
                      <a:lnTo>
                        <a:pt x="608" y="914"/>
                      </a:lnTo>
                      <a:lnTo>
                        <a:pt x="625" y="911"/>
                      </a:lnTo>
                      <a:lnTo>
                        <a:pt x="644" y="906"/>
                      </a:lnTo>
                      <a:lnTo>
                        <a:pt x="662" y="899"/>
                      </a:lnTo>
                      <a:lnTo>
                        <a:pt x="680" y="892"/>
                      </a:lnTo>
                      <a:lnTo>
                        <a:pt x="699" y="882"/>
                      </a:lnTo>
                      <a:lnTo>
                        <a:pt x="718" y="871"/>
                      </a:lnTo>
                      <a:lnTo>
                        <a:pt x="735" y="859"/>
                      </a:lnTo>
                      <a:lnTo>
                        <a:pt x="753" y="845"/>
                      </a:lnTo>
                      <a:lnTo>
                        <a:pt x="770" y="829"/>
                      </a:lnTo>
                      <a:lnTo>
                        <a:pt x="786" y="811"/>
                      </a:lnTo>
                      <a:lnTo>
                        <a:pt x="800" y="791"/>
                      </a:lnTo>
                      <a:lnTo>
                        <a:pt x="814" y="770"/>
                      </a:lnTo>
                      <a:lnTo>
                        <a:pt x="825" y="746"/>
                      </a:lnTo>
                      <a:lnTo>
                        <a:pt x="835" y="720"/>
                      </a:lnTo>
                      <a:lnTo>
                        <a:pt x="839" y="712"/>
                      </a:lnTo>
                      <a:lnTo>
                        <a:pt x="843" y="705"/>
                      </a:lnTo>
                      <a:lnTo>
                        <a:pt x="847" y="699"/>
                      </a:lnTo>
                      <a:lnTo>
                        <a:pt x="853" y="694"/>
                      </a:lnTo>
                      <a:lnTo>
                        <a:pt x="859" y="691"/>
                      </a:lnTo>
                      <a:lnTo>
                        <a:pt x="867" y="690"/>
                      </a:lnTo>
                      <a:lnTo>
                        <a:pt x="876" y="691"/>
                      </a:lnTo>
                      <a:lnTo>
                        <a:pt x="883" y="693"/>
                      </a:lnTo>
                      <a:lnTo>
                        <a:pt x="888" y="697"/>
                      </a:lnTo>
                      <a:lnTo>
                        <a:pt x="893" y="701"/>
                      </a:lnTo>
                      <a:lnTo>
                        <a:pt x="895" y="707"/>
                      </a:lnTo>
                      <a:lnTo>
                        <a:pt x="896" y="712"/>
                      </a:lnTo>
                      <a:lnTo>
                        <a:pt x="896" y="722"/>
                      </a:lnTo>
                      <a:lnTo>
                        <a:pt x="893" y="734"/>
                      </a:lnTo>
                      <a:lnTo>
                        <a:pt x="889" y="748"/>
                      </a:lnTo>
                      <a:lnTo>
                        <a:pt x="884" y="765"/>
                      </a:lnTo>
                      <a:lnTo>
                        <a:pt x="878" y="783"/>
                      </a:lnTo>
                      <a:lnTo>
                        <a:pt x="869" y="802"/>
                      </a:lnTo>
                      <a:lnTo>
                        <a:pt x="861" y="822"/>
                      </a:lnTo>
                      <a:lnTo>
                        <a:pt x="849" y="843"/>
                      </a:lnTo>
                      <a:lnTo>
                        <a:pt x="838" y="865"/>
                      </a:lnTo>
                      <a:lnTo>
                        <a:pt x="824" y="887"/>
                      </a:lnTo>
                      <a:lnTo>
                        <a:pt x="809" y="909"/>
                      </a:lnTo>
                      <a:lnTo>
                        <a:pt x="793" y="931"/>
                      </a:lnTo>
                      <a:lnTo>
                        <a:pt x="776" y="953"/>
                      </a:lnTo>
                      <a:lnTo>
                        <a:pt x="758" y="973"/>
                      </a:lnTo>
                      <a:lnTo>
                        <a:pt x="738" y="993"/>
                      </a:lnTo>
                      <a:lnTo>
                        <a:pt x="717" y="1011"/>
                      </a:lnTo>
                      <a:lnTo>
                        <a:pt x="694" y="1028"/>
                      </a:lnTo>
                      <a:lnTo>
                        <a:pt x="671" y="1043"/>
                      </a:lnTo>
                      <a:lnTo>
                        <a:pt x="646" y="1056"/>
                      </a:lnTo>
                      <a:lnTo>
                        <a:pt x="621" y="1066"/>
                      </a:lnTo>
                      <a:lnTo>
                        <a:pt x="594" y="1074"/>
                      </a:lnTo>
                      <a:lnTo>
                        <a:pt x="566" y="1079"/>
                      </a:lnTo>
                      <a:lnTo>
                        <a:pt x="537" y="1080"/>
                      </a:lnTo>
                      <a:lnTo>
                        <a:pt x="517" y="1079"/>
                      </a:lnTo>
                      <a:lnTo>
                        <a:pt x="497" y="1075"/>
                      </a:lnTo>
                      <a:lnTo>
                        <a:pt x="480" y="1069"/>
                      </a:lnTo>
                      <a:lnTo>
                        <a:pt x="463" y="1060"/>
                      </a:lnTo>
                      <a:lnTo>
                        <a:pt x="447" y="1049"/>
                      </a:lnTo>
                      <a:lnTo>
                        <a:pt x="432" y="1037"/>
                      </a:lnTo>
                      <a:lnTo>
                        <a:pt x="418" y="1023"/>
                      </a:lnTo>
                      <a:lnTo>
                        <a:pt x="404" y="1007"/>
                      </a:lnTo>
                      <a:lnTo>
                        <a:pt x="390" y="990"/>
                      </a:lnTo>
                      <a:lnTo>
                        <a:pt x="375" y="973"/>
                      </a:lnTo>
                      <a:lnTo>
                        <a:pt x="363" y="957"/>
                      </a:lnTo>
                      <a:lnTo>
                        <a:pt x="350" y="945"/>
                      </a:lnTo>
                      <a:lnTo>
                        <a:pt x="339" y="933"/>
                      </a:lnTo>
                      <a:lnTo>
                        <a:pt x="328" y="924"/>
                      </a:lnTo>
                      <a:lnTo>
                        <a:pt x="318" y="916"/>
                      </a:lnTo>
                      <a:lnTo>
                        <a:pt x="307" y="910"/>
                      </a:lnTo>
                      <a:lnTo>
                        <a:pt x="296" y="905"/>
                      </a:lnTo>
                      <a:lnTo>
                        <a:pt x="285" y="902"/>
                      </a:lnTo>
                      <a:lnTo>
                        <a:pt x="272" y="900"/>
                      </a:lnTo>
                      <a:lnTo>
                        <a:pt x="258" y="900"/>
                      </a:lnTo>
                      <a:lnTo>
                        <a:pt x="237" y="902"/>
                      </a:lnTo>
                      <a:lnTo>
                        <a:pt x="216" y="907"/>
                      </a:lnTo>
                      <a:lnTo>
                        <a:pt x="195" y="916"/>
                      </a:lnTo>
                      <a:lnTo>
                        <a:pt x="175" y="928"/>
                      </a:lnTo>
                      <a:lnTo>
                        <a:pt x="155" y="943"/>
                      </a:lnTo>
                      <a:lnTo>
                        <a:pt x="135" y="960"/>
                      </a:lnTo>
                      <a:lnTo>
                        <a:pt x="117" y="980"/>
                      </a:lnTo>
                      <a:lnTo>
                        <a:pt x="98" y="1001"/>
                      </a:lnTo>
                      <a:lnTo>
                        <a:pt x="81" y="1025"/>
                      </a:lnTo>
                      <a:lnTo>
                        <a:pt x="64" y="1050"/>
                      </a:lnTo>
                      <a:lnTo>
                        <a:pt x="59" y="1060"/>
                      </a:lnTo>
                      <a:lnTo>
                        <a:pt x="54" y="1067"/>
                      </a:lnTo>
                      <a:lnTo>
                        <a:pt x="50" y="1073"/>
                      </a:lnTo>
                      <a:lnTo>
                        <a:pt x="46" y="1077"/>
                      </a:lnTo>
                      <a:lnTo>
                        <a:pt x="41" y="1079"/>
                      </a:lnTo>
                      <a:lnTo>
                        <a:pt x="36" y="1080"/>
                      </a:lnTo>
                      <a:lnTo>
                        <a:pt x="29" y="1080"/>
                      </a:lnTo>
                      <a:lnTo>
                        <a:pt x="27" y="1080"/>
                      </a:lnTo>
                      <a:lnTo>
                        <a:pt x="23" y="1080"/>
                      </a:lnTo>
                      <a:lnTo>
                        <a:pt x="18" y="1079"/>
                      </a:lnTo>
                      <a:lnTo>
                        <a:pt x="13" y="1077"/>
                      </a:lnTo>
                      <a:lnTo>
                        <a:pt x="8" y="1074"/>
                      </a:lnTo>
                      <a:lnTo>
                        <a:pt x="4" y="1071"/>
                      </a:lnTo>
                      <a:lnTo>
                        <a:pt x="1" y="1065"/>
                      </a:lnTo>
                      <a:lnTo>
                        <a:pt x="0" y="1058"/>
                      </a:lnTo>
                      <a:lnTo>
                        <a:pt x="1" y="1053"/>
                      </a:lnTo>
                      <a:lnTo>
                        <a:pt x="3" y="1047"/>
                      </a:lnTo>
                      <a:lnTo>
                        <a:pt x="8" y="1037"/>
                      </a:lnTo>
                      <a:lnTo>
                        <a:pt x="13" y="1026"/>
                      </a:lnTo>
                      <a:lnTo>
                        <a:pt x="21" y="1013"/>
                      </a:lnTo>
                      <a:lnTo>
                        <a:pt x="30" y="998"/>
                      </a:lnTo>
                      <a:lnTo>
                        <a:pt x="41" y="982"/>
                      </a:lnTo>
                      <a:lnTo>
                        <a:pt x="53" y="963"/>
                      </a:lnTo>
                      <a:lnTo>
                        <a:pt x="68" y="943"/>
                      </a:lnTo>
                      <a:lnTo>
                        <a:pt x="83" y="922"/>
                      </a:lnTo>
                      <a:lnTo>
                        <a:pt x="101" y="900"/>
                      </a:lnTo>
                      <a:lnTo>
                        <a:pt x="120" y="876"/>
                      </a:lnTo>
                      <a:lnTo>
                        <a:pt x="140" y="851"/>
                      </a:lnTo>
                      <a:lnTo>
                        <a:pt x="162" y="825"/>
                      </a:lnTo>
                      <a:lnTo>
                        <a:pt x="185" y="798"/>
                      </a:lnTo>
                      <a:lnTo>
                        <a:pt x="210" y="770"/>
                      </a:lnTo>
                      <a:lnTo>
                        <a:pt x="236" y="743"/>
                      </a:lnTo>
                      <a:lnTo>
                        <a:pt x="441" y="543"/>
                      </a:lnTo>
                      <a:lnTo>
                        <a:pt x="448" y="537"/>
                      </a:lnTo>
                      <a:lnTo>
                        <a:pt x="458" y="528"/>
                      </a:lnTo>
                      <a:lnTo>
                        <a:pt x="469" y="518"/>
                      </a:lnTo>
                      <a:lnTo>
                        <a:pt x="482" y="506"/>
                      </a:lnTo>
                      <a:lnTo>
                        <a:pt x="497" y="493"/>
                      </a:lnTo>
                      <a:lnTo>
                        <a:pt x="513" y="479"/>
                      </a:lnTo>
                      <a:lnTo>
                        <a:pt x="530" y="463"/>
                      </a:lnTo>
                      <a:lnTo>
                        <a:pt x="548" y="447"/>
                      </a:lnTo>
                      <a:lnTo>
                        <a:pt x="566" y="429"/>
                      </a:lnTo>
                      <a:lnTo>
                        <a:pt x="605" y="393"/>
                      </a:lnTo>
                      <a:lnTo>
                        <a:pt x="624" y="374"/>
                      </a:lnTo>
                      <a:lnTo>
                        <a:pt x="644" y="355"/>
                      </a:lnTo>
                      <a:lnTo>
                        <a:pt x="681" y="318"/>
                      </a:lnTo>
                      <a:lnTo>
                        <a:pt x="699" y="299"/>
                      </a:lnTo>
                      <a:lnTo>
                        <a:pt x="716" y="281"/>
                      </a:lnTo>
                      <a:lnTo>
                        <a:pt x="732" y="264"/>
                      </a:lnTo>
                      <a:lnTo>
                        <a:pt x="747" y="248"/>
                      </a:lnTo>
                      <a:lnTo>
                        <a:pt x="760" y="232"/>
                      </a:lnTo>
                      <a:lnTo>
                        <a:pt x="732" y="232"/>
                      </a:lnTo>
                      <a:lnTo>
                        <a:pt x="719" y="231"/>
                      </a:lnTo>
                      <a:lnTo>
                        <a:pt x="707" y="231"/>
                      </a:lnTo>
                      <a:lnTo>
                        <a:pt x="683" y="227"/>
                      </a:lnTo>
                      <a:lnTo>
                        <a:pt x="670" y="224"/>
                      </a:lnTo>
                      <a:lnTo>
                        <a:pt x="656" y="221"/>
                      </a:lnTo>
                      <a:lnTo>
                        <a:pt x="641" y="216"/>
                      </a:lnTo>
                      <a:lnTo>
                        <a:pt x="624" y="210"/>
                      </a:lnTo>
                      <a:lnTo>
                        <a:pt x="605" y="203"/>
                      </a:lnTo>
                      <a:lnTo>
                        <a:pt x="584" y="195"/>
                      </a:lnTo>
                      <a:lnTo>
                        <a:pt x="553" y="184"/>
                      </a:lnTo>
                      <a:lnTo>
                        <a:pt x="523" y="175"/>
                      </a:lnTo>
                      <a:lnTo>
                        <a:pt x="496" y="167"/>
                      </a:lnTo>
                      <a:lnTo>
                        <a:pt x="468" y="163"/>
                      </a:lnTo>
                      <a:lnTo>
                        <a:pt x="441" y="161"/>
                      </a:lnTo>
                      <a:lnTo>
                        <a:pt x="430" y="161"/>
                      </a:lnTo>
                      <a:lnTo>
                        <a:pt x="422" y="161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lnTo>
                        <a:pt x="388" y="165"/>
                      </a:lnTo>
                      <a:lnTo>
                        <a:pt x="374" y="168"/>
                      </a:lnTo>
                      <a:lnTo>
                        <a:pt x="360" y="172"/>
                      </a:lnTo>
                      <a:lnTo>
                        <a:pt x="346" y="177"/>
                      </a:lnTo>
                      <a:lnTo>
                        <a:pt x="332" y="183"/>
                      </a:lnTo>
                      <a:lnTo>
                        <a:pt x="317" y="190"/>
                      </a:lnTo>
                      <a:lnTo>
                        <a:pt x="303" y="199"/>
                      </a:lnTo>
                      <a:lnTo>
                        <a:pt x="289" y="210"/>
                      </a:lnTo>
                      <a:lnTo>
                        <a:pt x="277" y="221"/>
                      </a:lnTo>
                      <a:lnTo>
                        <a:pt x="265" y="235"/>
                      </a:lnTo>
                      <a:lnTo>
                        <a:pt x="255" y="252"/>
                      </a:lnTo>
                      <a:lnTo>
                        <a:pt x="247" y="270"/>
                      </a:lnTo>
                      <a:lnTo>
                        <a:pt x="244" y="276"/>
                      </a:lnTo>
                      <a:lnTo>
                        <a:pt x="241" y="281"/>
                      </a:lnTo>
                      <a:lnTo>
                        <a:pt x="238" y="287"/>
                      </a:lnTo>
                      <a:lnTo>
                        <a:pt x="234" y="290"/>
                      </a:lnTo>
                      <a:lnTo>
                        <a:pt x="229" y="294"/>
                      </a:lnTo>
                      <a:lnTo>
                        <a:pt x="223" y="295"/>
                      </a:lnTo>
                      <a:lnTo>
                        <a:pt x="215" y="296"/>
                      </a:lnTo>
                      <a:lnTo>
                        <a:pt x="207" y="295"/>
                      </a:lnTo>
                      <a:lnTo>
                        <a:pt x="200" y="292"/>
                      </a:lnTo>
                      <a:lnTo>
                        <a:pt x="195" y="288"/>
                      </a:lnTo>
                      <a:lnTo>
                        <a:pt x="192" y="283"/>
                      </a:lnTo>
                      <a:lnTo>
                        <a:pt x="190" y="277"/>
                      </a:lnTo>
                      <a:lnTo>
                        <a:pt x="190" y="270"/>
                      </a:lnTo>
                      <a:lnTo>
                        <a:pt x="190" y="261"/>
                      </a:lnTo>
                      <a:lnTo>
                        <a:pt x="193" y="250"/>
                      </a:lnTo>
                      <a:lnTo>
                        <a:pt x="196" y="238"/>
                      </a:lnTo>
                      <a:lnTo>
                        <a:pt x="202" y="223"/>
                      </a:lnTo>
                      <a:lnTo>
                        <a:pt x="209" y="207"/>
                      </a:lnTo>
                      <a:lnTo>
                        <a:pt x="217" y="190"/>
                      </a:lnTo>
                      <a:lnTo>
                        <a:pt x="226" y="172"/>
                      </a:lnTo>
                      <a:lnTo>
                        <a:pt x="238" y="153"/>
                      </a:lnTo>
                      <a:lnTo>
                        <a:pt x="250" y="135"/>
                      </a:lnTo>
                      <a:lnTo>
                        <a:pt x="263" y="116"/>
                      </a:lnTo>
                      <a:lnTo>
                        <a:pt x="278" y="98"/>
                      </a:lnTo>
                      <a:lnTo>
                        <a:pt x="294" y="80"/>
                      </a:lnTo>
                      <a:lnTo>
                        <a:pt x="312" y="64"/>
                      </a:lnTo>
                      <a:lnTo>
                        <a:pt x="330" y="48"/>
                      </a:lnTo>
                      <a:lnTo>
                        <a:pt x="350" y="35"/>
                      </a:lnTo>
                      <a:lnTo>
                        <a:pt x="371" y="23"/>
                      </a:lnTo>
                      <a:lnTo>
                        <a:pt x="393" y="13"/>
                      </a:lnTo>
                      <a:lnTo>
                        <a:pt x="416" y="6"/>
                      </a:lnTo>
                      <a:lnTo>
                        <a:pt x="441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5653" y="1926"/>
                  <a:ext cx="405" cy="878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325" y="1"/>
                    </a:cxn>
                    <a:cxn ang="0">
                      <a:pos x="341" y="5"/>
                    </a:cxn>
                    <a:cxn ang="0">
                      <a:pos x="356" y="12"/>
                    </a:cxn>
                    <a:cxn ang="0">
                      <a:pos x="370" y="22"/>
                    </a:cxn>
                    <a:cxn ang="0">
                      <a:pos x="381" y="33"/>
                    </a:cxn>
                    <a:cxn ang="0">
                      <a:pos x="391" y="46"/>
                    </a:cxn>
                    <a:cxn ang="0">
                      <a:pos x="399" y="60"/>
                    </a:cxn>
                    <a:cxn ang="0">
                      <a:pos x="404" y="77"/>
                    </a:cxn>
                    <a:cxn ang="0">
                      <a:pos x="405" y="93"/>
                    </a:cxn>
                    <a:cxn ang="0">
                      <a:pos x="405" y="99"/>
                    </a:cxn>
                    <a:cxn ang="0">
                      <a:pos x="404" y="106"/>
                    </a:cxn>
                    <a:cxn ang="0">
                      <a:pos x="402" y="114"/>
                    </a:cxn>
                    <a:cxn ang="0">
                      <a:pos x="399" y="124"/>
                    </a:cxn>
                    <a:cxn ang="0">
                      <a:pos x="396" y="136"/>
                    </a:cxn>
                    <a:cxn ang="0">
                      <a:pos x="391" y="150"/>
                    </a:cxn>
                    <a:cxn ang="0">
                      <a:pos x="86" y="848"/>
                    </a:cxn>
                    <a:cxn ang="0">
                      <a:pos x="82" y="858"/>
                    </a:cxn>
                    <a:cxn ang="0">
                      <a:pos x="78" y="866"/>
                    </a:cxn>
                    <a:cxn ang="0">
                      <a:pos x="75" y="871"/>
                    </a:cxn>
                    <a:cxn ang="0">
                      <a:pos x="72" y="875"/>
                    </a:cxn>
                    <a:cxn ang="0">
                      <a:pos x="69" y="877"/>
                    </a:cxn>
                    <a:cxn ang="0">
                      <a:pos x="61" y="878"/>
                    </a:cxn>
                    <a:cxn ang="0">
                      <a:pos x="56" y="878"/>
                    </a:cxn>
                    <a:cxn ang="0">
                      <a:pos x="49" y="876"/>
                    </a:cxn>
                    <a:cxn ang="0">
                      <a:pos x="40" y="873"/>
                    </a:cxn>
                    <a:cxn ang="0">
                      <a:pos x="32" y="869"/>
                    </a:cxn>
                    <a:cxn ang="0">
                      <a:pos x="22" y="864"/>
                    </a:cxn>
                    <a:cxn ang="0">
                      <a:pos x="14" y="859"/>
                    </a:cxn>
                    <a:cxn ang="0">
                      <a:pos x="7" y="853"/>
                    </a:cxn>
                    <a:cxn ang="0">
                      <a:pos x="2" y="848"/>
                    </a:cxn>
                    <a:cxn ang="0">
                      <a:pos x="0" y="841"/>
                    </a:cxn>
                    <a:cxn ang="0">
                      <a:pos x="0" y="838"/>
                    </a:cxn>
                    <a:cxn ang="0">
                      <a:pos x="2" y="832"/>
                    </a:cxn>
                    <a:cxn ang="0">
                      <a:pos x="3" y="826"/>
                    </a:cxn>
                    <a:cxn ang="0">
                      <a:pos x="4" y="820"/>
                    </a:cxn>
                    <a:cxn ang="0">
                      <a:pos x="6" y="814"/>
                    </a:cxn>
                    <a:cxn ang="0">
                      <a:pos x="8" y="811"/>
                    </a:cxn>
                    <a:cxn ang="0">
                      <a:pos x="219" y="82"/>
                    </a:cxn>
                    <a:cxn ang="0">
                      <a:pos x="222" y="74"/>
                    </a:cxn>
                    <a:cxn ang="0">
                      <a:pos x="225" y="65"/>
                    </a:cxn>
                    <a:cxn ang="0">
                      <a:pos x="229" y="57"/>
                    </a:cxn>
                    <a:cxn ang="0">
                      <a:pos x="233" y="47"/>
                    </a:cxn>
                    <a:cxn ang="0">
                      <a:pos x="239" y="38"/>
                    </a:cxn>
                    <a:cxn ang="0">
                      <a:pos x="245" y="29"/>
                    </a:cxn>
                    <a:cxn ang="0">
                      <a:pos x="252" y="22"/>
                    </a:cxn>
                    <a:cxn ang="0">
                      <a:pos x="261" y="14"/>
                    </a:cxn>
                    <a:cxn ang="0">
                      <a:pos x="271" y="8"/>
                    </a:cxn>
                    <a:cxn ang="0">
                      <a:pos x="282" y="4"/>
                    </a:cxn>
                    <a:cxn ang="0">
                      <a:pos x="294" y="1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405" h="878">
                      <a:moveTo>
                        <a:pt x="309" y="0"/>
                      </a:moveTo>
                      <a:lnTo>
                        <a:pt x="325" y="1"/>
                      </a:lnTo>
                      <a:lnTo>
                        <a:pt x="341" y="5"/>
                      </a:lnTo>
                      <a:lnTo>
                        <a:pt x="356" y="12"/>
                      </a:lnTo>
                      <a:lnTo>
                        <a:pt x="370" y="22"/>
                      </a:lnTo>
                      <a:lnTo>
                        <a:pt x="381" y="33"/>
                      </a:lnTo>
                      <a:lnTo>
                        <a:pt x="391" y="46"/>
                      </a:lnTo>
                      <a:lnTo>
                        <a:pt x="399" y="60"/>
                      </a:lnTo>
                      <a:lnTo>
                        <a:pt x="404" y="77"/>
                      </a:lnTo>
                      <a:lnTo>
                        <a:pt x="405" y="93"/>
                      </a:lnTo>
                      <a:lnTo>
                        <a:pt x="405" y="99"/>
                      </a:lnTo>
                      <a:lnTo>
                        <a:pt x="404" y="106"/>
                      </a:lnTo>
                      <a:lnTo>
                        <a:pt x="402" y="114"/>
                      </a:lnTo>
                      <a:lnTo>
                        <a:pt x="399" y="124"/>
                      </a:lnTo>
                      <a:lnTo>
                        <a:pt x="396" y="136"/>
                      </a:lnTo>
                      <a:lnTo>
                        <a:pt x="391" y="150"/>
                      </a:lnTo>
                      <a:lnTo>
                        <a:pt x="86" y="848"/>
                      </a:lnTo>
                      <a:lnTo>
                        <a:pt x="82" y="858"/>
                      </a:lnTo>
                      <a:lnTo>
                        <a:pt x="78" y="866"/>
                      </a:lnTo>
                      <a:lnTo>
                        <a:pt x="75" y="871"/>
                      </a:lnTo>
                      <a:lnTo>
                        <a:pt x="72" y="875"/>
                      </a:lnTo>
                      <a:lnTo>
                        <a:pt x="69" y="877"/>
                      </a:lnTo>
                      <a:lnTo>
                        <a:pt x="61" y="878"/>
                      </a:lnTo>
                      <a:lnTo>
                        <a:pt x="56" y="878"/>
                      </a:lnTo>
                      <a:lnTo>
                        <a:pt x="49" y="876"/>
                      </a:lnTo>
                      <a:lnTo>
                        <a:pt x="40" y="873"/>
                      </a:lnTo>
                      <a:lnTo>
                        <a:pt x="32" y="869"/>
                      </a:lnTo>
                      <a:lnTo>
                        <a:pt x="22" y="864"/>
                      </a:lnTo>
                      <a:lnTo>
                        <a:pt x="14" y="859"/>
                      </a:lnTo>
                      <a:lnTo>
                        <a:pt x="7" y="853"/>
                      </a:lnTo>
                      <a:lnTo>
                        <a:pt x="2" y="848"/>
                      </a:lnTo>
                      <a:lnTo>
                        <a:pt x="0" y="841"/>
                      </a:lnTo>
                      <a:lnTo>
                        <a:pt x="0" y="838"/>
                      </a:lnTo>
                      <a:lnTo>
                        <a:pt x="2" y="832"/>
                      </a:lnTo>
                      <a:lnTo>
                        <a:pt x="3" y="826"/>
                      </a:lnTo>
                      <a:lnTo>
                        <a:pt x="4" y="820"/>
                      </a:lnTo>
                      <a:lnTo>
                        <a:pt x="6" y="814"/>
                      </a:lnTo>
                      <a:lnTo>
                        <a:pt x="8" y="811"/>
                      </a:lnTo>
                      <a:lnTo>
                        <a:pt x="219" y="82"/>
                      </a:lnTo>
                      <a:lnTo>
                        <a:pt x="222" y="74"/>
                      </a:lnTo>
                      <a:lnTo>
                        <a:pt x="225" y="65"/>
                      </a:lnTo>
                      <a:lnTo>
                        <a:pt x="229" y="57"/>
                      </a:lnTo>
                      <a:lnTo>
                        <a:pt x="233" y="47"/>
                      </a:lnTo>
                      <a:lnTo>
                        <a:pt x="239" y="38"/>
                      </a:lnTo>
                      <a:lnTo>
                        <a:pt x="245" y="29"/>
                      </a:lnTo>
                      <a:lnTo>
                        <a:pt x="252" y="22"/>
                      </a:lnTo>
                      <a:lnTo>
                        <a:pt x="261" y="14"/>
                      </a:lnTo>
                      <a:lnTo>
                        <a:pt x="271" y="8"/>
                      </a:lnTo>
                      <a:lnTo>
                        <a:pt x="282" y="4"/>
                      </a:lnTo>
                      <a:lnTo>
                        <a:pt x="294" y="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 rot="10800000" flipV="1">
                <a:off x="6400800" y="2362200"/>
                <a:ext cx="1066800" cy="304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9" name="Freeform 17"/>
              <p:cNvSpPr>
                <a:spLocks noChangeAspect="1"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543800" y="2133600"/>
                <a:ext cx="390300" cy="457200"/>
              </a:xfrm>
              <a:custGeom>
                <a:avLst/>
                <a:gdLst/>
                <a:ahLst/>
                <a:cxnLst>
                  <a:cxn ang="0">
                    <a:pos x="113" y="1061"/>
                  </a:cxn>
                  <a:cxn ang="0">
                    <a:pos x="67" y="1266"/>
                  </a:cxn>
                  <a:cxn ang="0">
                    <a:pos x="63" y="1389"/>
                  </a:cxn>
                  <a:cxn ang="0">
                    <a:pos x="95" y="1455"/>
                  </a:cxn>
                  <a:cxn ang="0">
                    <a:pos x="199" y="1467"/>
                  </a:cxn>
                  <a:cxn ang="0">
                    <a:pos x="322" y="1362"/>
                  </a:cxn>
                  <a:cxn ang="0">
                    <a:pos x="365" y="1199"/>
                  </a:cxn>
                  <a:cxn ang="0">
                    <a:pos x="410" y="0"/>
                  </a:cxn>
                  <a:cxn ang="0">
                    <a:pos x="440" y="22"/>
                  </a:cxn>
                  <a:cxn ang="0">
                    <a:pos x="406" y="51"/>
                  </a:cxn>
                  <a:cxn ang="0">
                    <a:pos x="269" y="145"/>
                  </a:cxn>
                  <a:cxn ang="0">
                    <a:pos x="168" y="337"/>
                  </a:cxn>
                  <a:cxn ang="0">
                    <a:pos x="128" y="549"/>
                  </a:cxn>
                  <a:cxn ang="0">
                    <a:pos x="142" y="640"/>
                  </a:cxn>
                  <a:cxn ang="0">
                    <a:pos x="275" y="551"/>
                  </a:cxn>
                  <a:cxn ang="0">
                    <a:pos x="498" y="296"/>
                  </a:cxn>
                  <a:cxn ang="0">
                    <a:pos x="717" y="156"/>
                  </a:cxn>
                  <a:cxn ang="0">
                    <a:pos x="911" y="102"/>
                  </a:cxn>
                  <a:cxn ang="0">
                    <a:pos x="1090" y="114"/>
                  </a:cxn>
                  <a:cxn ang="0">
                    <a:pos x="1227" y="213"/>
                  </a:cxn>
                  <a:cxn ang="0">
                    <a:pos x="1294" y="367"/>
                  </a:cxn>
                  <a:cxn ang="0">
                    <a:pos x="1277" y="600"/>
                  </a:cxn>
                  <a:cxn ang="0">
                    <a:pos x="1140" y="850"/>
                  </a:cxn>
                  <a:cxn ang="0">
                    <a:pos x="925" y="1017"/>
                  </a:cxn>
                  <a:cxn ang="0">
                    <a:pos x="702" y="1054"/>
                  </a:cxn>
                  <a:cxn ang="0">
                    <a:pos x="577" y="986"/>
                  </a:cxn>
                  <a:cxn ang="0">
                    <a:pos x="534" y="864"/>
                  </a:cxn>
                  <a:cxn ang="0">
                    <a:pos x="545" y="800"/>
                  </a:cxn>
                  <a:cxn ang="0">
                    <a:pos x="601" y="764"/>
                  </a:cxn>
                  <a:cxn ang="0">
                    <a:pos x="643" y="790"/>
                  </a:cxn>
                  <a:cxn ang="0">
                    <a:pos x="640" y="831"/>
                  </a:cxn>
                  <a:cxn ang="0">
                    <a:pos x="595" y="880"/>
                  </a:cxn>
                  <a:cxn ang="0">
                    <a:pos x="640" y="972"/>
                  </a:cxn>
                  <a:cxn ang="0">
                    <a:pos x="717" y="1005"/>
                  </a:cxn>
                  <a:cxn ang="0">
                    <a:pos x="816" y="996"/>
                  </a:cxn>
                  <a:cxn ang="0">
                    <a:pos x="956" y="903"/>
                  </a:cxn>
                  <a:cxn ang="0">
                    <a:pos x="1069" y="729"/>
                  </a:cxn>
                  <a:cxn ang="0">
                    <a:pos x="1132" y="529"/>
                  </a:cxn>
                  <a:cxn ang="0">
                    <a:pos x="1154" y="351"/>
                  </a:cxn>
                  <a:cxn ang="0">
                    <a:pos x="1124" y="232"/>
                  </a:cxn>
                  <a:cxn ang="0">
                    <a:pos x="1036" y="156"/>
                  </a:cxn>
                  <a:cxn ang="0">
                    <a:pos x="904" y="153"/>
                  </a:cxn>
                  <a:cxn ang="0">
                    <a:pos x="736" y="202"/>
                  </a:cxn>
                  <a:cxn ang="0">
                    <a:pos x="539" y="328"/>
                  </a:cxn>
                  <a:cxn ang="0">
                    <a:pos x="336" y="561"/>
                  </a:cxn>
                  <a:cxn ang="0">
                    <a:pos x="243" y="777"/>
                  </a:cxn>
                  <a:cxn ang="0">
                    <a:pos x="328" y="884"/>
                  </a:cxn>
                  <a:cxn ang="0">
                    <a:pos x="412" y="988"/>
                  </a:cxn>
                  <a:cxn ang="0">
                    <a:pos x="465" y="1077"/>
                  </a:cxn>
                  <a:cxn ang="0">
                    <a:pos x="468" y="1209"/>
                  </a:cxn>
                  <a:cxn ang="0">
                    <a:pos x="376" y="1405"/>
                  </a:cxn>
                  <a:cxn ang="0">
                    <a:pos x="211" y="1517"/>
                  </a:cxn>
                  <a:cxn ang="0">
                    <a:pos x="69" y="1501"/>
                  </a:cxn>
                  <a:cxn ang="0">
                    <a:pos x="8" y="1411"/>
                  </a:cxn>
                  <a:cxn ang="0">
                    <a:pos x="4" y="1279"/>
                  </a:cxn>
                  <a:cxn ang="0">
                    <a:pos x="45" y="1082"/>
                  </a:cxn>
                  <a:cxn ang="0">
                    <a:pos x="107" y="878"/>
                  </a:cxn>
                  <a:cxn ang="0">
                    <a:pos x="53" y="771"/>
                  </a:cxn>
                  <a:cxn ang="0">
                    <a:pos x="19" y="637"/>
                  </a:cxn>
                  <a:cxn ang="0">
                    <a:pos x="55" y="389"/>
                  </a:cxn>
                  <a:cxn ang="0">
                    <a:pos x="169" y="165"/>
                  </a:cxn>
                  <a:cxn ang="0">
                    <a:pos x="321" y="25"/>
                  </a:cxn>
                </a:cxnLst>
                <a:rect l="0" t="0" r="r" b="b"/>
                <a:pathLst>
                  <a:path w="1301" h="1524">
                    <a:moveTo>
                      <a:pt x="158" y="907"/>
                    </a:moveTo>
                    <a:lnTo>
                      <a:pt x="152" y="929"/>
                    </a:lnTo>
                    <a:lnTo>
                      <a:pt x="145" y="952"/>
                    </a:lnTo>
                    <a:lnTo>
                      <a:pt x="137" y="977"/>
                    </a:lnTo>
                    <a:lnTo>
                      <a:pt x="129" y="1004"/>
                    </a:lnTo>
                    <a:lnTo>
                      <a:pt x="121" y="1032"/>
                    </a:lnTo>
                    <a:lnTo>
                      <a:pt x="113" y="1061"/>
                    </a:lnTo>
                    <a:lnTo>
                      <a:pt x="105" y="1090"/>
                    </a:lnTo>
                    <a:lnTo>
                      <a:pt x="97" y="1120"/>
                    </a:lnTo>
                    <a:lnTo>
                      <a:pt x="89" y="1150"/>
                    </a:lnTo>
                    <a:lnTo>
                      <a:pt x="83" y="1180"/>
                    </a:lnTo>
                    <a:lnTo>
                      <a:pt x="77" y="1210"/>
                    </a:lnTo>
                    <a:lnTo>
                      <a:pt x="72" y="1238"/>
                    </a:lnTo>
                    <a:lnTo>
                      <a:pt x="67" y="1266"/>
                    </a:lnTo>
                    <a:lnTo>
                      <a:pt x="63" y="1293"/>
                    </a:lnTo>
                    <a:lnTo>
                      <a:pt x="61" y="1318"/>
                    </a:lnTo>
                    <a:lnTo>
                      <a:pt x="61" y="1341"/>
                    </a:lnTo>
                    <a:lnTo>
                      <a:pt x="61" y="1359"/>
                    </a:lnTo>
                    <a:lnTo>
                      <a:pt x="61" y="1369"/>
                    </a:lnTo>
                    <a:lnTo>
                      <a:pt x="62" y="1379"/>
                    </a:lnTo>
                    <a:lnTo>
                      <a:pt x="63" y="1389"/>
                    </a:lnTo>
                    <a:lnTo>
                      <a:pt x="65" y="1400"/>
                    </a:lnTo>
                    <a:lnTo>
                      <a:pt x="68" y="1410"/>
                    </a:lnTo>
                    <a:lnTo>
                      <a:pt x="71" y="1420"/>
                    </a:lnTo>
                    <a:lnTo>
                      <a:pt x="75" y="1430"/>
                    </a:lnTo>
                    <a:lnTo>
                      <a:pt x="81" y="1439"/>
                    </a:lnTo>
                    <a:lnTo>
                      <a:pt x="87" y="1447"/>
                    </a:lnTo>
                    <a:lnTo>
                      <a:pt x="95" y="1455"/>
                    </a:lnTo>
                    <a:lnTo>
                      <a:pt x="104" y="1461"/>
                    </a:lnTo>
                    <a:lnTo>
                      <a:pt x="116" y="1467"/>
                    </a:lnTo>
                    <a:lnTo>
                      <a:pt x="128" y="1470"/>
                    </a:lnTo>
                    <a:lnTo>
                      <a:pt x="142" y="1473"/>
                    </a:lnTo>
                    <a:lnTo>
                      <a:pt x="158" y="1474"/>
                    </a:lnTo>
                    <a:lnTo>
                      <a:pt x="179" y="1472"/>
                    </a:lnTo>
                    <a:lnTo>
                      <a:pt x="199" y="1467"/>
                    </a:lnTo>
                    <a:lnTo>
                      <a:pt x="219" y="1459"/>
                    </a:lnTo>
                    <a:lnTo>
                      <a:pt x="239" y="1449"/>
                    </a:lnTo>
                    <a:lnTo>
                      <a:pt x="257" y="1435"/>
                    </a:lnTo>
                    <a:lnTo>
                      <a:pt x="275" y="1420"/>
                    </a:lnTo>
                    <a:lnTo>
                      <a:pt x="292" y="1403"/>
                    </a:lnTo>
                    <a:lnTo>
                      <a:pt x="307" y="1383"/>
                    </a:lnTo>
                    <a:lnTo>
                      <a:pt x="322" y="1362"/>
                    </a:lnTo>
                    <a:lnTo>
                      <a:pt x="334" y="1340"/>
                    </a:lnTo>
                    <a:lnTo>
                      <a:pt x="345" y="1317"/>
                    </a:lnTo>
                    <a:lnTo>
                      <a:pt x="353" y="1292"/>
                    </a:lnTo>
                    <a:lnTo>
                      <a:pt x="360" y="1267"/>
                    </a:lnTo>
                    <a:lnTo>
                      <a:pt x="364" y="1242"/>
                    </a:lnTo>
                    <a:lnTo>
                      <a:pt x="365" y="1216"/>
                    </a:lnTo>
                    <a:lnTo>
                      <a:pt x="365" y="1199"/>
                    </a:lnTo>
                    <a:lnTo>
                      <a:pt x="362" y="1183"/>
                    </a:lnTo>
                    <a:lnTo>
                      <a:pt x="358" y="1168"/>
                    </a:lnTo>
                    <a:lnTo>
                      <a:pt x="353" y="1153"/>
                    </a:lnTo>
                    <a:lnTo>
                      <a:pt x="345" y="1138"/>
                    </a:lnTo>
                    <a:lnTo>
                      <a:pt x="335" y="1123"/>
                    </a:lnTo>
                    <a:lnTo>
                      <a:pt x="158" y="907"/>
                    </a:lnTo>
                    <a:close/>
                    <a:moveTo>
                      <a:pt x="410" y="0"/>
                    </a:moveTo>
                    <a:lnTo>
                      <a:pt x="416" y="0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4" y="7"/>
                    </a:lnTo>
                    <a:lnTo>
                      <a:pt x="437" y="11"/>
                    </a:lnTo>
                    <a:lnTo>
                      <a:pt x="439" y="16"/>
                    </a:lnTo>
                    <a:lnTo>
                      <a:pt x="440" y="22"/>
                    </a:lnTo>
                    <a:lnTo>
                      <a:pt x="439" y="29"/>
                    </a:lnTo>
                    <a:lnTo>
                      <a:pt x="437" y="35"/>
                    </a:lnTo>
                    <a:lnTo>
                      <a:pt x="435" y="40"/>
                    </a:lnTo>
                    <a:lnTo>
                      <a:pt x="430" y="43"/>
                    </a:lnTo>
                    <a:lnTo>
                      <a:pt x="426" y="46"/>
                    </a:lnTo>
                    <a:lnTo>
                      <a:pt x="416" y="49"/>
                    </a:lnTo>
                    <a:lnTo>
                      <a:pt x="406" y="51"/>
                    </a:lnTo>
                    <a:lnTo>
                      <a:pt x="385" y="55"/>
                    </a:lnTo>
                    <a:lnTo>
                      <a:pt x="365" y="63"/>
                    </a:lnTo>
                    <a:lnTo>
                      <a:pt x="344" y="74"/>
                    </a:lnTo>
                    <a:lnTo>
                      <a:pt x="325" y="89"/>
                    </a:lnTo>
                    <a:lnTo>
                      <a:pt x="305" y="105"/>
                    </a:lnTo>
                    <a:lnTo>
                      <a:pt x="287" y="124"/>
                    </a:lnTo>
                    <a:lnTo>
                      <a:pt x="269" y="145"/>
                    </a:lnTo>
                    <a:lnTo>
                      <a:pt x="251" y="169"/>
                    </a:lnTo>
                    <a:lnTo>
                      <a:pt x="235" y="194"/>
                    </a:lnTo>
                    <a:lnTo>
                      <a:pt x="219" y="220"/>
                    </a:lnTo>
                    <a:lnTo>
                      <a:pt x="205" y="248"/>
                    </a:lnTo>
                    <a:lnTo>
                      <a:pt x="191" y="277"/>
                    </a:lnTo>
                    <a:lnTo>
                      <a:pt x="179" y="307"/>
                    </a:lnTo>
                    <a:lnTo>
                      <a:pt x="168" y="337"/>
                    </a:lnTo>
                    <a:lnTo>
                      <a:pt x="157" y="368"/>
                    </a:lnTo>
                    <a:lnTo>
                      <a:pt x="149" y="398"/>
                    </a:lnTo>
                    <a:lnTo>
                      <a:pt x="141" y="430"/>
                    </a:lnTo>
                    <a:lnTo>
                      <a:pt x="135" y="460"/>
                    </a:lnTo>
                    <a:lnTo>
                      <a:pt x="131" y="490"/>
                    </a:lnTo>
                    <a:lnTo>
                      <a:pt x="129" y="520"/>
                    </a:lnTo>
                    <a:lnTo>
                      <a:pt x="128" y="549"/>
                    </a:lnTo>
                    <a:lnTo>
                      <a:pt x="128" y="558"/>
                    </a:lnTo>
                    <a:lnTo>
                      <a:pt x="128" y="568"/>
                    </a:lnTo>
                    <a:lnTo>
                      <a:pt x="129" y="581"/>
                    </a:lnTo>
                    <a:lnTo>
                      <a:pt x="130" y="595"/>
                    </a:lnTo>
                    <a:lnTo>
                      <a:pt x="133" y="609"/>
                    </a:lnTo>
                    <a:lnTo>
                      <a:pt x="137" y="624"/>
                    </a:lnTo>
                    <a:lnTo>
                      <a:pt x="142" y="640"/>
                    </a:lnTo>
                    <a:lnTo>
                      <a:pt x="149" y="656"/>
                    </a:lnTo>
                    <a:lnTo>
                      <a:pt x="158" y="672"/>
                    </a:lnTo>
                    <a:lnTo>
                      <a:pt x="170" y="688"/>
                    </a:lnTo>
                    <a:lnTo>
                      <a:pt x="184" y="703"/>
                    </a:lnTo>
                    <a:lnTo>
                      <a:pt x="214" y="649"/>
                    </a:lnTo>
                    <a:lnTo>
                      <a:pt x="244" y="598"/>
                    </a:lnTo>
                    <a:lnTo>
                      <a:pt x="275" y="551"/>
                    </a:lnTo>
                    <a:lnTo>
                      <a:pt x="306" y="507"/>
                    </a:lnTo>
                    <a:lnTo>
                      <a:pt x="338" y="465"/>
                    </a:lnTo>
                    <a:lnTo>
                      <a:pt x="370" y="426"/>
                    </a:lnTo>
                    <a:lnTo>
                      <a:pt x="402" y="389"/>
                    </a:lnTo>
                    <a:lnTo>
                      <a:pt x="434" y="356"/>
                    </a:lnTo>
                    <a:lnTo>
                      <a:pt x="466" y="325"/>
                    </a:lnTo>
                    <a:lnTo>
                      <a:pt x="498" y="296"/>
                    </a:lnTo>
                    <a:lnTo>
                      <a:pt x="530" y="270"/>
                    </a:lnTo>
                    <a:lnTo>
                      <a:pt x="562" y="245"/>
                    </a:lnTo>
                    <a:lnTo>
                      <a:pt x="594" y="223"/>
                    </a:lnTo>
                    <a:lnTo>
                      <a:pt x="625" y="204"/>
                    </a:lnTo>
                    <a:lnTo>
                      <a:pt x="656" y="186"/>
                    </a:lnTo>
                    <a:lnTo>
                      <a:pt x="687" y="170"/>
                    </a:lnTo>
                    <a:lnTo>
                      <a:pt x="717" y="156"/>
                    </a:lnTo>
                    <a:lnTo>
                      <a:pt x="747" y="144"/>
                    </a:lnTo>
                    <a:lnTo>
                      <a:pt x="776" y="133"/>
                    </a:lnTo>
                    <a:lnTo>
                      <a:pt x="805" y="124"/>
                    </a:lnTo>
                    <a:lnTo>
                      <a:pt x="833" y="116"/>
                    </a:lnTo>
                    <a:lnTo>
                      <a:pt x="860" y="110"/>
                    </a:lnTo>
                    <a:lnTo>
                      <a:pt x="886" y="105"/>
                    </a:lnTo>
                    <a:lnTo>
                      <a:pt x="911" y="102"/>
                    </a:lnTo>
                    <a:lnTo>
                      <a:pt x="936" y="99"/>
                    </a:lnTo>
                    <a:lnTo>
                      <a:pt x="959" y="98"/>
                    </a:lnTo>
                    <a:lnTo>
                      <a:pt x="981" y="97"/>
                    </a:lnTo>
                    <a:lnTo>
                      <a:pt x="1011" y="98"/>
                    </a:lnTo>
                    <a:lnTo>
                      <a:pt x="1038" y="102"/>
                    </a:lnTo>
                    <a:lnTo>
                      <a:pt x="1065" y="107"/>
                    </a:lnTo>
                    <a:lnTo>
                      <a:pt x="1090" y="114"/>
                    </a:lnTo>
                    <a:lnTo>
                      <a:pt x="1114" y="124"/>
                    </a:lnTo>
                    <a:lnTo>
                      <a:pt x="1136" y="135"/>
                    </a:lnTo>
                    <a:lnTo>
                      <a:pt x="1157" y="147"/>
                    </a:lnTo>
                    <a:lnTo>
                      <a:pt x="1177" y="162"/>
                    </a:lnTo>
                    <a:lnTo>
                      <a:pt x="1195" y="178"/>
                    </a:lnTo>
                    <a:lnTo>
                      <a:pt x="1212" y="195"/>
                    </a:lnTo>
                    <a:lnTo>
                      <a:pt x="1227" y="213"/>
                    </a:lnTo>
                    <a:lnTo>
                      <a:pt x="1241" y="232"/>
                    </a:lnTo>
                    <a:lnTo>
                      <a:pt x="1254" y="253"/>
                    </a:lnTo>
                    <a:lnTo>
                      <a:pt x="1264" y="274"/>
                    </a:lnTo>
                    <a:lnTo>
                      <a:pt x="1274" y="296"/>
                    </a:lnTo>
                    <a:lnTo>
                      <a:pt x="1282" y="319"/>
                    </a:lnTo>
                    <a:lnTo>
                      <a:pt x="1289" y="343"/>
                    </a:lnTo>
                    <a:lnTo>
                      <a:pt x="1294" y="367"/>
                    </a:lnTo>
                    <a:lnTo>
                      <a:pt x="1298" y="392"/>
                    </a:lnTo>
                    <a:lnTo>
                      <a:pt x="1300" y="416"/>
                    </a:lnTo>
                    <a:lnTo>
                      <a:pt x="1301" y="441"/>
                    </a:lnTo>
                    <a:lnTo>
                      <a:pt x="1299" y="482"/>
                    </a:lnTo>
                    <a:lnTo>
                      <a:pt x="1295" y="522"/>
                    </a:lnTo>
                    <a:lnTo>
                      <a:pt x="1287" y="561"/>
                    </a:lnTo>
                    <a:lnTo>
                      <a:pt x="1277" y="600"/>
                    </a:lnTo>
                    <a:lnTo>
                      <a:pt x="1264" y="639"/>
                    </a:lnTo>
                    <a:lnTo>
                      <a:pt x="1249" y="677"/>
                    </a:lnTo>
                    <a:lnTo>
                      <a:pt x="1231" y="714"/>
                    </a:lnTo>
                    <a:lnTo>
                      <a:pt x="1211" y="750"/>
                    </a:lnTo>
                    <a:lnTo>
                      <a:pt x="1189" y="784"/>
                    </a:lnTo>
                    <a:lnTo>
                      <a:pt x="1165" y="818"/>
                    </a:lnTo>
                    <a:lnTo>
                      <a:pt x="1140" y="850"/>
                    </a:lnTo>
                    <a:lnTo>
                      <a:pt x="1113" y="880"/>
                    </a:lnTo>
                    <a:lnTo>
                      <a:pt x="1084" y="908"/>
                    </a:lnTo>
                    <a:lnTo>
                      <a:pt x="1054" y="935"/>
                    </a:lnTo>
                    <a:lnTo>
                      <a:pt x="1024" y="959"/>
                    </a:lnTo>
                    <a:lnTo>
                      <a:pt x="991" y="981"/>
                    </a:lnTo>
                    <a:lnTo>
                      <a:pt x="959" y="1000"/>
                    </a:lnTo>
                    <a:lnTo>
                      <a:pt x="925" y="1017"/>
                    </a:lnTo>
                    <a:lnTo>
                      <a:pt x="891" y="1032"/>
                    </a:lnTo>
                    <a:lnTo>
                      <a:pt x="857" y="1043"/>
                    </a:lnTo>
                    <a:lnTo>
                      <a:pt x="822" y="1051"/>
                    </a:lnTo>
                    <a:lnTo>
                      <a:pt x="787" y="1056"/>
                    </a:lnTo>
                    <a:lnTo>
                      <a:pt x="752" y="1058"/>
                    </a:lnTo>
                    <a:lnTo>
                      <a:pt x="726" y="1057"/>
                    </a:lnTo>
                    <a:lnTo>
                      <a:pt x="702" y="1054"/>
                    </a:lnTo>
                    <a:lnTo>
                      <a:pt x="680" y="1049"/>
                    </a:lnTo>
                    <a:lnTo>
                      <a:pt x="659" y="1042"/>
                    </a:lnTo>
                    <a:lnTo>
                      <a:pt x="640" y="1034"/>
                    </a:lnTo>
                    <a:lnTo>
                      <a:pt x="622" y="1024"/>
                    </a:lnTo>
                    <a:lnTo>
                      <a:pt x="606" y="1013"/>
                    </a:lnTo>
                    <a:lnTo>
                      <a:pt x="591" y="1000"/>
                    </a:lnTo>
                    <a:lnTo>
                      <a:pt x="577" y="986"/>
                    </a:lnTo>
                    <a:lnTo>
                      <a:pt x="566" y="971"/>
                    </a:lnTo>
                    <a:lnTo>
                      <a:pt x="556" y="955"/>
                    </a:lnTo>
                    <a:lnTo>
                      <a:pt x="548" y="938"/>
                    </a:lnTo>
                    <a:lnTo>
                      <a:pt x="542" y="921"/>
                    </a:lnTo>
                    <a:lnTo>
                      <a:pt x="537" y="903"/>
                    </a:lnTo>
                    <a:lnTo>
                      <a:pt x="535" y="884"/>
                    </a:lnTo>
                    <a:lnTo>
                      <a:pt x="534" y="864"/>
                    </a:lnTo>
                    <a:lnTo>
                      <a:pt x="534" y="856"/>
                    </a:lnTo>
                    <a:lnTo>
                      <a:pt x="534" y="847"/>
                    </a:lnTo>
                    <a:lnTo>
                      <a:pt x="535" y="838"/>
                    </a:lnTo>
                    <a:lnTo>
                      <a:pt x="537" y="829"/>
                    </a:lnTo>
                    <a:lnTo>
                      <a:pt x="539" y="819"/>
                    </a:lnTo>
                    <a:lnTo>
                      <a:pt x="541" y="810"/>
                    </a:lnTo>
                    <a:lnTo>
                      <a:pt x="545" y="800"/>
                    </a:lnTo>
                    <a:lnTo>
                      <a:pt x="549" y="792"/>
                    </a:lnTo>
                    <a:lnTo>
                      <a:pt x="555" y="784"/>
                    </a:lnTo>
                    <a:lnTo>
                      <a:pt x="562" y="778"/>
                    </a:lnTo>
                    <a:lnTo>
                      <a:pt x="569" y="772"/>
                    </a:lnTo>
                    <a:lnTo>
                      <a:pt x="578" y="768"/>
                    </a:lnTo>
                    <a:lnTo>
                      <a:pt x="589" y="765"/>
                    </a:lnTo>
                    <a:lnTo>
                      <a:pt x="601" y="764"/>
                    </a:lnTo>
                    <a:lnTo>
                      <a:pt x="612" y="765"/>
                    </a:lnTo>
                    <a:lnTo>
                      <a:pt x="620" y="767"/>
                    </a:lnTo>
                    <a:lnTo>
                      <a:pt x="627" y="770"/>
                    </a:lnTo>
                    <a:lnTo>
                      <a:pt x="633" y="775"/>
                    </a:lnTo>
                    <a:lnTo>
                      <a:pt x="638" y="779"/>
                    </a:lnTo>
                    <a:lnTo>
                      <a:pt x="641" y="785"/>
                    </a:lnTo>
                    <a:lnTo>
                      <a:pt x="643" y="790"/>
                    </a:lnTo>
                    <a:lnTo>
                      <a:pt x="645" y="795"/>
                    </a:lnTo>
                    <a:lnTo>
                      <a:pt x="646" y="798"/>
                    </a:lnTo>
                    <a:lnTo>
                      <a:pt x="646" y="801"/>
                    </a:lnTo>
                    <a:lnTo>
                      <a:pt x="646" y="809"/>
                    </a:lnTo>
                    <a:lnTo>
                      <a:pt x="644" y="819"/>
                    </a:lnTo>
                    <a:lnTo>
                      <a:pt x="643" y="825"/>
                    </a:lnTo>
                    <a:lnTo>
                      <a:pt x="640" y="831"/>
                    </a:lnTo>
                    <a:lnTo>
                      <a:pt x="636" y="837"/>
                    </a:lnTo>
                    <a:lnTo>
                      <a:pt x="630" y="843"/>
                    </a:lnTo>
                    <a:lnTo>
                      <a:pt x="624" y="848"/>
                    </a:lnTo>
                    <a:lnTo>
                      <a:pt x="616" y="853"/>
                    </a:lnTo>
                    <a:lnTo>
                      <a:pt x="606" y="857"/>
                    </a:lnTo>
                    <a:lnTo>
                      <a:pt x="594" y="861"/>
                    </a:lnTo>
                    <a:lnTo>
                      <a:pt x="595" y="880"/>
                    </a:lnTo>
                    <a:lnTo>
                      <a:pt x="597" y="898"/>
                    </a:lnTo>
                    <a:lnTo>
                      <a:pt x="601" y="914"/>
                    </a:lnTo>
                    <a:lnTo>
                      <a:pt x="607" y="928"/>
                    </a:lnTo>
                    <a:lnTo>
                      <a:pt x="614" y="941"/>
                    </a:lnTo>
                    <a:lnTo>
                      <a:pt x="621" y="953"/>
                    </a:lnTo>
                    <a:lnTo>
                      <a:pt x="630" y="963"/>
                    </a:lnTo>
                    <a:lnTo>
                      <a:pt x="640" y="972"/>
                    </a:lnTo>
                    <a:lnTo>
                      <a:pt x="650" y="980"/>
                    </a:lnTo>
                    <a:lnTo>
                      <a:pt x="661" y="987"/>
                    </a:lnTo>
                    <a:lnTo>
                      <a:pt x="672" y="992"/>
                    </a:lnTo>
                    <a:lnTo>
                      <a:pt x="683" y="996"/>
                    </a:lnTo>
                    <a:lnTo>
                      <a:pt x="694" y="1000"/>
                    </a:lnTo>
                    <a:lnTo>
                      <a:pt x="706" y="1003"/>
                    </a:lnTo>
                    <a:lnTo>
                      <a:pt x="717" y="1005"/>
                    </a:lnTo>
                    <a:lnTo>
                      <a:pt x="728" y="1007"/>
                    </a:lnTo>
                    <a:lnTo>
                      <a:pt x="738" y="1008"/>
                    </a:lnTo>
                    <a:lnTo>
                      <a:pt x="748" y="1008"/>
                    </a:lnTo>
                    <a:lnTo>
                      <a:pt x="763" y="1007"/>
                    </a:lnTo>
                    <a:lnTo>
                      <a:pt x="780" y="1005"/>
                    </a:lnTo>
                    <a:lnTo>
                      <a:pt x="797" y="1001"/>
                    </a:lnTo>
                    <a:lnTo>
                      <a:pt x="816" y="996"/>
                    </a:lnTo>
                    <a:lnTo>
                      <a:pt x="835" y="989"/>
                    </a:lnTo>
                    <a:lnTo>
                      <a:pt x="854" y="980"/>
                    </a:lnTo>
                    <a:lnTo>
                      <a:pt x="874" y="970"/>
                    </a:lnTo>
                    <a:lnTo>
                      <a:pt x="894" y="957"/>
                    </a:lnTo>
                    <a:lnTo>
                      <a:pt x="915" y="941"/>
                    </a:lnTo>
                    <a:lnTo>
                      <a:pt x="936" y="923"/>
                    </a:lnTo>
                    <a:lnTo>
                      <a:pt x="956" y="903"/>
                    </a:lnTo>
                    <a:lnTo>
                      <a:pt x="977" y="880"/>
                    </a:lnTo>
                    <a:lnTo>
                      <a:pt x="998" y="853"/>
                    </a:lnTo>
                    <a:lnTo>
                      <a:pt x="1017" y="825"/>
                    </a:lnTo>
                    <a:lnTo>
                      <a:pt x="1037" y="793"/>
                    </a:lnTo>
                    <a:lnTo>
                      <a:pt x="1048" y="774"/>
                    </a:lnTo>
                    <a:lnTo>
                      <a:pt x="1059" y="753"/>
                    </a:lnTo>
                    <a:lnTo>
                      <a:pt x="1069" y="729"/>
                    </a:lnTo>
                    <a:lnTo>
                      <a:pt x="1080" y="704"/>
                    </a:lnTo>
                    <a:lnTo>
                      <a:pt x="1089" y="676"/>
                    </a:lnTo>
                    <a:lnTo>
                      <a:pt x="1099" y="648"/>
                    </a:lnTo>
                    <a:lnTo>
                      <a:pt x="1108" y="619"/>
                    </a:lnTo>
                    <a:lnTo>
                      <a:pt x="1117" y="589"/>
                    </a:lnTo>
                    <a:lnTo>
                      <a:pt x="1125" y="560"/>
                    </a:lnTo>
                    <a:lnTo>
                      <a:pt x="1132" y="529"/>
                    </a:lnTo>
                    <a:lnTo>
                      <a:pt x="1138" y="500"/>
                    </a:lnTo>
                    <a:lnTo>
                      <a:pt x="1144" y="471"/>
                    </a:lnTo>
                    <a:lnTo>
                      <a:pt x="1148" y="443"/>
                    </a:lnTo>
                    <a:lnTo>
                      <a:pt x="1152" y="417"/>
                    </a:lnTo>
                    <a:lnTo>
                      <a:pt x="1154" y="393"/>
                    </a:lnTo>
                    <a:lnTo>
                      <a:pt x="1154" y="370"/>
                    </a:lnTo>
                    <a:lnTo>
                      <a:pt x="1154" y="351"/>
                    </a:lnTo>
                    <a:lnTo>
                      <a:pt x="1153" y="333"/>
                    </a:lnTo>
                    <a:lnTo>
                      <a:pt x="1150" y="315"/>
                    </a:lnTo>
                    <a:lnTo>
                      <a:pt x="1147" y="297"/>
                    </a:lnTo>
                    <a:lnTo>
                      <a:pt x="1143" y="280"/>
                    </a:lnTo>
                    <a:lnTo>
                      <a:pt x="1138" y="263"/>
                    </a:lnTo>
                    <a:lnTo>
                      <a:pt x="1131" y="247"/>
                    </a:lnTo>
                    <a:lnTo>
                      <a:pt x="1124" y="232"/>
                    </a:lnTo>
                    <a:lnTo>
                      <a:pt x="1115" y="217"/>
                    </a:lnTo>
                    <a:lnTo>
                      <a:pt x="1105" y="204"/>
                    </a:lnTo>
                    <a:lnTo>
                      <a:pt x="1094" y="191"/>
                    </a:lnTo>
                    <a:lnTo>
                      <a:pt x="1082" y="180"/>
                    </a:lnTo>
                    <a:lnTo>
                      <a:pt x="1068" y="171"/>
                    </a:lnTo>
                    <a:lnTo>
                      <a:pt x="1053" y="162"/>
                    </a:lnTo>
                    <a:lnTo>
                      <a:pt x="1036" y="156"/>
                    </a:lnTo>
                    <a:lnTo>
                      <a:pt x="1018" y="151"/>
                    </a:lnTo>
                    <a:lnTo>
                      <a:pt x="999" y="148"/>
                    </a:lnTo>
                    <a:lnTo>
                      <a:pt x="978" y="147"/>
                    </a:lnTo>
                    <a:lnTo>
                      <a:pt x="961" y="148"/>
                    </a:lnTo>
                    <a:lnTo>
                      <a:pt x="943" y="149"/>
                    </a:lnTo>
                    <a:lnTo>
                      <a:pt x="924" y="150"/>
                    </a:lnTo>
                    <a:lnTo>
                      <a:pt x="904" y="153"/>
                    </a:lnTo>
                    <a:lnTo>
                      <a:pt x="883" y="157"/>
                    </a:lnTo>
                    <a:lnTo>
                      <a:pt x="860" y="161"/>
                    </a:lnTo>
                    <a:lnTo>
                      <a:pt x="837" y="167"/>
                    </a:lnTo>
                    <a:lnTo>
                      <a:pt x="813" y="174"/>
                    </a:lnTo>
                    <a:lnTo>
                      <a:pt x="788" y="182"/>
                    </a:lnTo>
                    <a:lnTo>
                      <a:pt x="762" y="192"/>
                    </a:lnTo>
                    <a:lnTo>
                      <a:pt x="736" y="202"/>
                    </a:lnTo>
                    <a:lnTo>
                      <a:pt x="709" y="215"/>
                    </a:lnTo>
                    <a:lnTo>
                      <a:pt x="682" y="230"/>
                    </a:lnTo>
                    <a:lnTo>
                      <a:pt x="654" y="246"/>
                    </a:lnTo>
                    <a:lnTo>
                      <a:pt x="625" y="263"/>
                    </a:lnTo>
                    <a:lnTo>
                      <a:pt x="597" y="283"/>
                    </a:lnTo>
                    <a:lnTo>
                      <a:pt x="568" y="305"/>
                    </a:lnTo>
                    <a:lnTo>
                      <a:pt x="539" y="328"/>
                    </a:lnTo>
                    <a:lnTo>
                      <a:pt x="510" y="355"/>
                    </a:lnTo>
                    <a:lnTo>
                      <a:pt x="480" y="383"/>
                    </a:lnTo>
                    <a:lnTo>
                      <a:pt x="451" y="414"/>
                    </a:lnTo>
                    <a:lnTo>
                      <a:pt x="422" y="446"/>
                    </a:lnTo>
                    <a:lnTo>
                      <a:pt x="393" y="482"/>
                    </a:lnTo>
                    <a:lnTo>
                      <a:pt x="364" y="520"/>
                    </a:lnTo>
                    <a:lnTo>
                      <a:pt x="336" y="561"/>
                    </a:lnTo>
                    <a:lnTo>
                      <a:pt x="307" y="605"/>
                    </a:lnTo>
                    <a:lnTo>
                      <a:pt x="280" y="651"/>
                    </a:lnTo>
                    <a:lnTo>
                      <a:pt x="252" y="701"/>
                    </a:lnTo>
                    <a:lnTo>
                      <a:pt x="226" y="753"/>
                    </a:lnTo>
                    <a:lnTo>
                      <a:pt x="225" y="753"/>
                    </a:lnTo>
                    <a:lnTo>
                      <a:pt x="233" y="764"/>
                    </a:lnTo>
                    <a:lnTo>
                      <a:pt x="243" y="777"/>
                    </a:lnTo>
                    <a:lnTo>
                      <a:pt x="253" y="790"/>
                    </a:lnTo>
                    <a:lnTo>
                      <a:pt x="265" y="805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3" y="852"/>
                    </a:lnTo>
                    <a:lnTo>
                      <a:pt x="316" y="868"/>
                    </a:lnTo>
                    <a:lnTo>
                      <a:pt x="328" y="884"/>
                    </a:lnTo>
                    <a:lnTo>
                      <a:pt x="340" y="899"/>
                    </a:lnTo>
                    <a:lnTo>
                      <a:pt x="351" y="913"/>
                    </a:lnTo>
                    <a:lnTo>
                      <a:pt x="361" y="925"/>
                    </a:lnTo>
                    <a:lnTo>
                      <a:pt x="368" y="936"/>
                    </a:lnTo>
                    <a:lnTo>
                      <a:pt x="385" y="955"/>
                    </a:lnTo>
                    <a:lnTo>
                      <a:pt x="399" y="973"/>
                    </a:lnTo>
                    <a:lnTo>
                      <a:pt x="412" y="988"/>
                    </a:lnTo>
                    <a:lnTo>
                      <a:pt x="424" y="1003"/>
                    </a:lnTo>
                    <a:lnTo>
                      <a:pt x="434" y="1016"/>
                    </a:lnTo>
                    <a:lnTo>
                      <a:pt x="443" y="1029"/>
                    </a:lnTo>
                    <a:lnTo>
                      <a:pt x="450" y="1041"/>
                    </a:lnTo>
                    <a:lnTo>
                      <a:pt x="456" y="1053"/>
                    </a:lnTo>
                    <a:lnTo>
                      <a:pt x="461" y="1065"/>
                    </a:lnTo>
                    <a:lnTo>
                      <a:pt x="465" y="1077"/>
                    </a:lnTo>
                    <a:lnTo>
                      <a:pt x="468" y="1089"/>
                    </a:lnTo>
                    <a:lnTo>
                      <a:pt x="471" y="1103"/>
                    </a:lnTo>
                    <a:lnTo>
                      <a:pt x="472" y="1116"/>
                    </a:lnTo>
                    <a:lnTo>
                      <a:pt x="473" y="1131"/>
                    </a:lnTo>
                    <a:lnTo>
                      <a:pt x="473" y="1148"/>
                    </a:lnTo>
                    <a:lnTo>
                      <a:pt x="472" y="1178"/>
                    </a:lnTo>
                    <a:lnTo>
                      <a:pt x="468" y="1209"/>
                    </a:lnTo>
                    <a:lnTo>
                      <a:pt x="461" y="1239"/>
                    </a:lnTo>
                    <a:lnTo>
                      <a:pt x="452" y="1269"/>
                    </a:lnTo>
                    <a:lnTo>
                      <a:pt x="441" y="1298"/>
                    </a:lnTo>
                    <a:lnTo>
                      <a:pt x="427" y="1327"/>
                    </a:lnTo>
                    <a:lnTo>
                      <a:pt x="412" y="1354"/>
                    </a:lnTo>
                    <a:lnTo>
                      <a:pt x="395" y="1380"/>
                    </a:lnTo>
                    <a:lnTo>
                      <a:pt x="376" y="1405"/>
                    </a:lnTo>
                    <a:lnTo>
                      <a:pt x="356" y="1427"/>
                    </a:lnTo>
                    <a:lnTo>
                      <a:pt x="334" y="1448"/>
                    </a:lnTo>
                    <a:lnTo>
                      <a:pt x="311" y="1467"/>
                    </a:lnTo>
                    <a:lnTo>
                      <a:pt x="288" y="1484"/>
                    </a:lnTo>
                    <a:lnTo>
                      <a:pt x="263" y="1498"/>
                    </a:lnTo>
                    <a:lnTo>
                      <a:pt x="237" y="1509"/>
                    </a:lnTo>
                    <a:lnTo>
                      <a:pt x="211" y="1517"/>
                    </a:lnTo>
                    <a:lnTo>
                      <a:pt x="184" y="1522"/>
                    </a:lnTo>
                    <a:lnTo>
                      <a:pt x="157" y="1524"/>
                    </a:lnTo>
                    <a:lnTo>
                      <a:pt x="136" y="1523"/>
                    </a:lnTo>
                    <a:lnTo>
                      <a:pt x="117" y="1520"/>
                    </a:lnTo>
                    <a:lnTo>
                      <a:pt x="100" y="1515"/>
                    </a:lnTo>
                    <a:lnTo>
                      <a:pt x="84" y="1509"/>
                    </a:lnTo>
                    <a:lnTo>
                      <a:pt x="69" y="1501"/>
                    </a:lnTo>
                    <a:lnTo>
                      <a:pt x="56" y="1492"/>
                    </a:lnTo>
                    <a:lnTo>
                      <a:pt x="45" y="1481"/>
                    </a:lnTo>
                    <a:lnTo>
                      <a:pt x="35" y="1469"/>
                    </a:lnTo>
                    <a:lnTo>
                      <a:pt x="26" y="1456"/>
                    </a:lnTo>
                    <a:lnTo>
                      <a:pt x="19" y="1441"/>
                    </a:lnTo>
                    <a:lnTo>
                      <a:pt x="13" y="1426"/>
                    </a:lnTo>
                    <a:lnTo>
                      <a:pt x="8" y="1411"/>
                    </a:lnTo>
                    <a:lnTo>
                      <a:pt x="4" y="1394"/>
                    </a:lnTo>
                    <a:lnTo>
                      <a:pt x="2" y="1377"/>
                    </a:lnTo>
                    <a:lnTo>
                      <a:pt x="0" y="1359"/>
                    </a:lnTo>
                    <a:lnTo>
                      <a:pt x="0" y="1341"/>
                    </a:lnTo>
                    <a:lnTo>
                      <a:pt x="0" y="1323"/>
                    </a:lnTo>
                    <a:lnTo>
                      <a:pt x="2" y="1302"/>
                    </a:lnTo>
                    <a:lnTo>
                      <a:pt x="4" y="1279"/>
                    </a:lnTo>
                    <a:lnTo>
                      <a:pt x="8" y="1254"/>
                    </a:lnTo>
                    <a:lnTo>
                      <a:pt x="12" y="1228"/>
                    </a:lnTo>
                    <a:lnTo>
                      <a:pt x="18" y="1200"/>
                    </a:lnTo>
                    <a:lnTo>
                      <a:pt x="23" y="1172"/>
                    </a:lnTo>
                    <a:lnTo>
                      <a:pt x="30" y="1142"/>
                    </a:lnTo>
                    <a:lnTo>
                      <a:pt x="37" y="1112"/>
                    </a:lnTo>
                    <a:lnTo>
                      <a:pt x="45" y="1082"/>
                    </a:lnTo>
                    <a:lnTo>
                      <a:pt x="52" y="1051"/>
                    </a:lnTo>
                    <a:lnTo>
                      <a:pt x="61" y="1020"/>
                    </a:lnTo>
                    <a:lnTo>
                      <a:pt x="70" y="990"/>
                    </a:lnTo>
                    <a:lnTo>
                      <a:pt x="79" y="961"/>
                    </a:lnTo>
                    <a:lnTo>
                      <a:pt x="88" y="932"/>
                    </a:lnTo>
                    <a:lnTo>
                      <a:pt x="97" y="905"/>
                    </a:lnTo>
                    <a:lnTo>
                      <a:pt x="107" y="878"/>
                    </a:lnTo>
                    <a:lnTo>
                      <a:pt x="116" y="853"/>
                    </a:lnTo>
                    <a:lnTo>
                      <a:pt x="104" y="839"/>
                    </a:lnTo>
                    <a:lnTo>
                      <a:pt x="92" y="825"/>
                    </a:lnTo>
                    <a:lnTo>
                      <a:pt x="81" y="812"/>
                    </a:lnTo>
                    <a:lnTo>
                      <a:pt x="71" y="798"/>
                    </a:lnTo>
                    <a:lnTo>
                      <a:pt x="61" y="785"/>
                    </a:lnTo>
                    <a:lnTo>
                      <a:pt x="53" y="771"/>
                    </a:lnTo>
                    <a:lnTo>
                      <a:pt x="45" y="756"/>
                    </a:lnTo>
                    <a:lnTo>
                      <a:pt x="38" y="740"/>
                    </a:lnTo>
                    <a:lnTo>
                      <a:pt x="32" y="723"/>
                    </a:lnTo>
                    <a:lnTo>
                      <a:pt x="27" y="704"/>
                    </a:lnTo>
                    <a:lnTo>
                      <a:pt x="24" y="684"/>
                    </a:lnTo>
                    <a:lnTo>
                      <a:pt x="21" y="661"/>
                    </a:lnTo>
                    <a:lnTo>
                      <a:pt x="19" y="637"/>
                    </a:lnTo>
                    <a:lnTo>
                      <a:pt x="19" y="610"/>
                    </a:lnTo>
                    <a:lnTo>
                      <a:pt x="20" y="573"/>
                    </a:lnTo>
                    <a:lnTo>
                      <a:pt x="23" y="535"/>
                    </a:lnTo>
                    <a:lnTo>
                      <a:pt x="28" y="498"/>
                    </a:lnTo>
                    <a:lnTo>
                      <a:pt x="35" y="461"/>
                    </a:lnTo>
                    <a:lnTo>
                      <a:pt x="45" y="425"/>
                    </a:lnTo>
                    <a:lnTo>
                      <a:pt x="55" y="389"/>
                    </a:lnTo>
                    <a:lnTo>
                      <a:pt x="68" y="354"/>
                    </a:lnTo>
                    <a:lnTo>
                      <a:pt x="81" y="320"/>
                    </a:lnTo>
                    <a:lnTo>
                      <a:pt x="97" y="286"/>
                    </a:lnTo>
                    <a:lnTo>
                      <a:pt x="113" y="254"/>
                    </a:lnTo>
                    <a:lnTo>
                      <a:pt x="131" y="223"/>
                    </a:lnTo>
                    <a:lnTo>
                      <a:pt x="149" y="194"/>
                    </a:lnTo>
                    <a:lnTo>
                      <a:pt x="169" y="165"/>
                    </a:lnTo>
                    <a:lnTo>
                      <a:pt x="189" y="139"/>
                    </a:lnTo>
                    <a:lnTo>
                      <a:pt x="210" y="115"/>
                    </a:lnTo>
                    <a:lnTo>
                      <a:pt x="231" y="92"/>
                    </a:lnTo>
                    <a:lnTo>
                      <a:pt x="253" y="72"/>
                    </a:lnTo>
                    <a:lnTo>
                      <a:pt x="275" y="54"/>
                    </a:lnTo>
                    <a:lnTo>
                      <a:pt x="298" y="38"/>
                    </a:lnTo>
                    <a:lnTo>
                      <a:pt x="321" y="25"/>
                    </a:lnTo>
                    <a:lnTo>
                      <a:pt x="343" y="15"/>
                    </a:lnTo>
                    <a:lnTo>
                      <a:pt x="366" y="7"/>
                    </a:lnTo>
                    <a:lnTo>
                      <a:pt x="38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8" name="Freeform 6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5943600" y="2362200"/>
              <a:ext cx="228600" cy="243137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31242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410200" y="35814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2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600" y="5715000"/>
            <a:ext cx="7739229" cy="812160"/>
            <a:chOff x="652" y="3710"/>
            <a:chExt cx="23013" cy="2415"/>
          </a:xfrm>
          <a:solidFill>
            <a:srgbClr val="C00000"/>
          </a:solidFill>
        </p:grpSpPr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652" y="3879"/>
              <a:ext cx="1177" cy="15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3" y="0"/>
                </a:cxn>
                <a:cxn ang="0">
                  <a:pos x="1113" y="8"/>
                </a:cxn>
                <a:cxn ang="0">
                  <a:pos x="1177" y="531"/>
                </a:cxn>
                <a:cxn ang="0">
                  <a:pos x="1120" y="531"/>
                </a:cxn>
                <a:cxn ang="0">
                  <a:pos x="1106" y="408"/>
                </a:cxn>
                <a:cxn ang="0">
                  <a:pos x="1085" y="300"/>
                </a:cxn>
                <a:cxn ang="0">
                  <a:pos x="1049" y="223"/>
                </a:cxn>
                <a:cxn ang="0">
                  <a:pos x="1007" y="154"/>
                </a:cxn>
                <a:cxn ang="0">
                  <a:pos x="943" y="115"/>
                </a:cxn>
                <a:cxn ang="0">
                  <a:pos x="851" y="84"/>
                </a:cxn>
                <a:cxn ang="0">
                  <a:pos x="737" y="77"/>
                </a:cxn>
                <a:cxn ang="0">
                  <a:pos x="482" y="77"/>
                </a:cxn>
                <a:cxn ang="0">
                  <a:pos x="454" y="84"/>
                </a:cxn>
                <a:cxn ang="0">
                  <a:pos x="432" y="92"/>
                </a:cxn>
                <a:cxn ang="0">
                  <a:pos x="418" y="100"/>
                </a:cxn>
                <a:cxn ang="0">
                  <a:pos x="418" y="115"/>
                </a:cxn>
                <a:cxn ang="0">
                  <a:pos x="411" y="138"/>
                </a:cxn>
                <a:cxn ang="0">
                  <a:pos x="411" y="1431"/>
                </a:cxn>
                <a:cxn ang="0">
                  <a:pos x="425" y="1461"/>
                </a:cxn>
                <a:cxn ang="0">
                  <a:pos x="454" y="1484"/>
                </a:cxn>
                <a:cxn ang="0">
                  <a:pos x="517" y="1500"/>
                </a:cxn>
                <a:cxn ang="0">
                  <a:pos x="688" y="1500"/>
                </a:cxn>
                <a:cxn ang="0">
                  <a:pos x="688" y="1569"/>
                </a:cxn>
                <a:cxn ang="0">
                  <a:pos x="610" y="1561"/>
                </a:cxn>
                <a:cxn ang="0">
                  <a:pos x="71" y="1561"/>
                </a:cxn>
                <a:cxn ang="0">
                  <a:pos x="0" y="1569"/>
                </a:cxn>
                <a:cxn ang="0">
                  <a:pos x="0" y="1500"/>
                </a:cxn>
                <a:cxn ang="0">
                  <a:pos x="127" y="1500"/>
                </a:cxn>
                <a:cxn ang="0">
                  <a:pos x="177" y="1484"/>
                </a:cxn>
                <a:cxn ang="0">
                  <a:pos x="205" y="1469"/>
                </a:cxn>
                <a:cxn ang="0">
                  <a:pos x="220" y="1438"/>
                </a:cxn>
                <a:cxn ang="0">
                  <a:pos x="220" y="131"/>
                </a:cxn>
                <a:cxn ang="0">
                  <a:pos x="205" y="100"/>
                </a:cxn>
                <a:cxn ang="0">
                  <a:pos x="177" y="84"/>
                </a:cxn>
                <a:cxn ang="0">
                  <a:pos x="127" y="69"/>
                </a:cxn>
                <a:cxn ang="0">
                  <a:pos x="0" y="69"/>
                </a:cxn>
                <a:cxn ang="0">
                  <a:pos x="0" y="0"/>
                </a:cxn>
              </a:cxnLst>
              <a:rect l="0" t="0" r="r" b="b"/>
              <a:pathLst>
                <a:path w="1177" h="1569">
                  <a:moveTo>
                    <a:pt x="0" y="0"/>
                  </a:moveTo>
                  <a:lnTo>
                    <a:pt x="1113" y="0"/>
                  </a:lnTo>
                  <a:lnTo>
                    <a:pt x="1113" y="8"/>
                  </a:lnTo>
                  <a:lnTo>
                    <a:pt x="1177" y="531"/>
                  </a:lnTo>
                  <a:lnTo>
                    <a:pt x="1120" y="531"/>
                  </a:lnTo>
                  <a:lnTo>
                    <a:pt x="1106" y="408"/>
                  </a:lnTo>
                  <a:lnTo>
                    <a:pt x="1085" y="300"/>
                  </a:lnTo>
                  <a:lnTo>
                    <a:pt x="1049" y="223"/>
                  </a:lnTo>
                  <a:lnTo>
                    <a:pt x="1007" y="154"/>
                  </a:lnTo>
                  <a:lnTo>
                    <a:pt x="943" y="115"/>
                  </a:lnTo>
                  <a:lnTo>
                    <a:pt x="851" y="84"/>
                  </a:lnTo>
                  <a:lnTo>
                    <a:pt x="737" y="77"/>
                  </a:lnTo>
                  <a:lnTo>
                    <a:pt x="482" y="77"/>
                  </a:lnTo>
                  <a:lnTo>
                    <a:pt x="454" y="84"/>
                  </a:lnTo>
                  <a:lnTo>
                    <a:pt x="432" y="92"/>
                  </a:lnTo>
                  <a:lnTo>
                    <a:pt x="418" y="100"/>
                  </a:lnTo>
                  <a:lnTo>
                    <a:pt x="418" y="115"/>
                  </a:lnTo>
                  <a:lnTo>
                    <a:pt x="411" y="138"/>
                  </a:lnTo>
                  <a:lnTo>
                    <a:pt x="411" y="1431"/>
                  </a:lnTo>
                  <a:lnTo>
                    <a:pt x="425" y="1461"/>
                  </a:lnTo>
                  <a:lnTo>
                    <a:pt x="454" y="1484"/>
                  </a:lnTo>
                  <a:lnTo>
                    <a:pt x="517" y="1500"/>
                  </a:lnTo>
                  <a:lnTo>
                    <a:pt x="688" y="1500"/>
                  </a:lnTo>
                  <a:lnTo>
                    <a:pt x="688" y="1569"/>
                  </a:lnTo>
                  <a:lnTo>
                    <a:pt x="610" y="1561"/>
                  </a:lnTo>
                  <a:lnTo>
                    <a:pt x="71" y="1561"/>
                  </a:lnTo>
                  <a:lnTo>
                    <a:pt x="0" y="1569"/>
                  </a:lnTo>
                  <a:lnTo>
                    <a:pt x="0" y="1500"/>
                  </a:lnTo>
                  <a:lnTo>
                    <a:pt x="127" y="1500"/>
                  </a:lnTo>
                  <a:lnTo>
                    <a:pt x="177" y="1484"/>
                  </a:lnTo>
                  <a:lnTo>
                    <a:pt x="205" y="1469"/>
                  </a:lnTo>
                  <a:lnTo>
                    <a:pt x="220" y="1438"/>
                  </a:lnTo>
                  <a:lnTo>
                    <a:pt x="220" y="131"/>
                  </a:lnTo>
                  <a:lnTo>
                    <a:pt x="205" y="100"/>
                  </a:lnTo>
                  <a:lnTo>
                    <a:pt x="177" y="84"/>
                  </a:lnTo>
                  <a:lnTo>
                    <a:pt x="127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"/>
            <p:cNvSpPr>
              <a:spLocks noEditPoints="1"/>
            </p:cNvSpPr>
            <p:nvPr/>
          </p:nvSpPr>
          <p:spPr bwMode="auto">
            <a:xfrm>
              <a:off x="1985" y="4702"/>
              <a:ext cx="461" cy="1100"/>
            </a:xfrm>
            <a:custGeom>
              <a:avLst/>
              <a:gdLst/>
              <a:ahLst/>
              <a:cxnLst>
                <a:cxn ang="0">
                  <a:pos x="290" y="369"/>
                </a:cxn>
                <a:cxn ang="0">
                  <a:pos x="361" y="492"/>
                </a:cxn>
                <a:cxn ang="0">
                  <a:pos x="354" y="531"/>
                </a:cxn>
                <a:cxn ang="0">
                  <a:pos x="333" y="615"/>
                </a:cxn>
                <a:cxn ang="0">
                  <a:pos x="297" y="723"/>
                </a:cxn>
                <a:cxn ang="0">
                  <a:pos x="255" y="823"/>
                </a:cxn>
                <a:cxn ang="0">
                  <a:pos x="220" y="923"/>
                </a:cxn>
                <a:cxn ang="0">
                  <a:pos x="212" y="1015"/>
                </a:cxn>
                <a:cxn ang="0">
                  <a:pos x="234" y="1054"/>
                </a:cxn>
                <a:cxn ang="0">
                  <a:pos x="297" y="1038"/>
                </a:cxn>
                <a:cxn ang="0">
                  <a:pos x="383" y="938"/>
                </a:cxn>
                <a:cxn ang="0">
                  <a:pos x="418" y="846"/>
                </a:cxn>
                <a:cxn ang="0">
                  <a:pos x="425" y="831"/>
                </a:cxn>
                <a:cxn ang="0">
                  <a:pos x="461" y="846"/>
                </a:cxn>
                <a:cxn ang="0">
                  <a:pos x="453" y="877"/>
                </a:cxn>
                <a:cxn ang="0">
                  <a:pos x="404" y="985"/>
                </a:cxn>
                <a:cxn ang="0">
                  <a:pos x="312" y="1085"/>
                </a:cxn>
                <a:cxn ang="0">
                  <a:pos x="170" y="1085"/>
                </a:cxn>
                <a:cxn ang="0">
                  <a:pos x="99" y="961"/>
                </a:cxn>
                <a:cxn ang="0">
                  <a:pos x="113" y="892"/>
                </a:cxn>
                <a:cxn ang="0">
                  <a:pos x="205" y="623"/>
                </a:cxn>
                <a:cxn ang="0">
                  <a:pos x="248" y="523"/>
                </a:cxn>
                <a:cxn ang="0">
                  <a:pos x="255" y="438"/>
                </a:cxn>
                <a:cxn ang="0">
                  <a:pos x="234" y="400"/>
                </a:cxn>
                <a:cxn ang="0">
                  <a:pos x="177" y="415"/>
                </a:cxn>
                <a:cxn ang="0">
                  <a:pos x="92" y="508"/>
                </a:cxn>
                <a:cxn ang="0">
                  <a:pos x="49" y="608"/>
                </a:cxn>
                <a:cxn ang="0">
                  <a:pos x="42" y="623"/>
                </a:cxn>
                <a:cxn ang="0">
                  <a:pos x="0" y="608"/>
                </a:cxn>
                <a:cxn ang="0">
                  <a:pos x="7" y="577"/>
                </a:cxn>
                <a:cxn ang="0">
                  <a:pos x="56" y="469"/>
                </a:cxn>
                <a:cxn ang="0">
                  <a:pos x="149" y="369"/>
                </a:cxn>
                <a:cxn ang="0">
                  <a:pos x="361" y="0"/>
                </a:cxn>
                <a:cxn ang="0">
                  <a:pos x="397" y="8"/>
                </a:cxn>
                <a:cxn ang="0">
                  <a:pos x="418" y="38"/>
                </a:cxn>
                <a:cxn ang="0">
                  <a:pos x="425" y="62"/>
                </a:cxn>
                <a:cxn ang="0">
                  <a:pos x="411" y="115"/>
                </a:cxn>
                <a:cxn ang="0">
                  <a:pos x="368" y="146"/>
                </a:cxn>
                <a:cxn ang="0">
                  <a:pos x="297" y="138"/>
                </a:cxn>
                <a:cxn ang="0">
                  <a:pos x="276" y="100"/>
                </a:cxn>
                <a:cxn ang="0">
                  <a:pos x="290" y="38"/>
                </a:cxn>
                <a:cxn ang="0">
                  <a:pos x="333" y="8"/>
                </a:cxn>
              </a:cxnLst>
              <a:rect l="0" t="0" r="r" b="b"/>
              <a:pathLst>
                <a:path w="461" h="1100">
                  <a:moveTo>
                    <a:pt x="220" y="354"/>
                  </a:moveTo>
                  <a:lnTo>
                    <a:pt x="290" y="369"/>
                  </a:lnTo>
                  <a:lnTo>
                    <a:pt x="340" y="423"/>
                  </a:lnTo>
                  <a:lnTo>
                    <a:pt x="361" y="492"/>
                  </a:lnTo>
                  <a:lnTo>
                    <a:pt x="361" y="508"/>
                  </a:lnTo>
                  <a:lnTo>
                    <a:pt x="354" y="531"/>
                  </a:lnTo>
                  <a:lnTo>
                    <a:pt x="354" y="546"/>
                  </a:lnTo>
                  <a:lnTo>
                    <a:pt x="333" y="615"/>
                  </a:lnTo>
                  <a:lnTo>
                    <a:pt x="312" y="669"/>
                  </a:lnTo>
                  <a:lnTo>
                    <a:pt x="297" y="723"/>
                  </a:lnTo>
                  <a:lnTo>
                    <a:pt x="283" y="754"/>
                  </a:lnTo>
                  <a:lnTo>
                    <a:pt x="255" y="823"/>
                  </a:lnTo>
                  <a:lnTo>
                    <a:pt x="234" y="885"/>
                  </a:lnTo>
                  <a:lnTo>
                    <a:pt x="220" y="923"/>
                  </a:lnTo>
                  <a:lnTo>
                    <a:pt x="212" y="954"/>
                  </a:lnTo>
                  <a:lnTo>
                    <a:pt x="212" y="1015"/>
                  </a:lnTo>
                  <a:lnTo>
                    <a:pt x="227" y="1046"/>
                  </a:lnTo>
                  <a:lnTo>
                    <a:pt x="234" y="1054"/>
                  </a:lnTo>
                  <a:lnTo>
                    <a:pt x="248" y="1054"/>
                  </a:lnTo>
                  <a:lnTo>
                    <a:pt x="297" y="1038"/>
                  </a:lnTo>
                  <a:lnTo>
                    <a:pt x="340" y="1000"/>
                  </a:lnTo>
                  <a:lnTo>
                    <a:pt x="383" y="938"/>
                  </a:lnTo>
                  <a:lnTo>
                    <a:pt x="411" y="854"/>
                  </a:lnTo>
                  <a:lnTo>
                    <a:pt x="418" y="846"/>
                  </a:lnTo>
                  <a:lnTo>
                    <a:pt x="418" y="838"/>
                  </a:lnTo>
                  <a:lnTo>
                    <a:pt x="425" y="831"/>
                  </a:lnTo>
                  <a:lnTo>
                    <a:pt x="446" y="831"/>
                  </a:lnTo>
                  <a:lnTo>
                    <a:pt x="461" y="846"/>
                  </a:lnTo>
                  <a:lnTo>
                    <a:pt x="461" y="854"/>
                  </a:lnTo>
                  <a:lnTo>
                    <a:pt x="453" y="877"/>
                  </a:lnTo>
                  <a:lnTo>
                    <a:pt x="439" y="931"/>
                  </a:lnTo>
                  <a:lnTo>
                    <a:pt x="404" y="985"/>
                  </a:lnTo>
                  <a:lnTo>
                    <a:pt x="361" y="1038"/>
                  </a:lnTo>
                  <a:lnTo>
                    <a:pt x="312" y="1085"/>
                  </a:lnTo>
                  <a:lnTo>
                    <a:pt x="241" y="1100"/>
                  </a:lnTo>
                  <a:lnTo>
                    <a:pt x="170" y="1085"/>
                  </a:lnTo>
                  <a:lnTo>
                    <a:pt x="120" y="1031"/>
                  </a:lnTo>
                  <a:lnTo>
                    <a:pt x="99" y="961"/>
                  </a:lnTo>
                  <a:lnTo>
                    <a:pt x="106" y="931"/>
                  </a:lnTo>
                  <a:lnTo>
                    <a:pt x="113" y="892"/>
                  </a:lnTo>
                  <a:lnTo>
                    <a:pt x="113" y="885"/>
                  </a:lnTo>
                  <a:lnTo>
                    <a:pt x="205" y="623"/>
                  </a:lnTo>
                  <a:lnTo>
                    <a:pt x="234" y="561"/>
                  </a:lnTo>
                  <a:lnTo>
                    <a:pt x="248" y="523"/>
                  </a:lnTo>
                  <a:lnTo>
                    <a:pt x="255" y="492"/>
                  </a:lnTo>
                  <a:lnTo>
                    <a:pt x="255" y="438"/>
                  </a:lnTo>
                  <a:lnTo>
                    <a:pt x="241" y="408"/>
                  </a:lnTo>
                  <a:lnTo>
                    <a:pt x="234" y="400"/>
                  </a:lnTo>
                  <a:lnTo>
                    <a:pt x="220" y="400"/>
                  </a:lnTo>
                  <a:lnTo>
                    <a:pt x="177" y="415"/>
                  </a:lnTo>
                  <a:lnTo>
                    <a:pt x="134" y="446"/>
                  </a:lnTo>
                  <a:lnTo>
                    <a:pt x="92" y="508"/>
                  </a:lnTo>
                  <a:lnTo>
                    <a:pt x="56" y="600"/>
                  </a:lnTo>
                  <a:lnTo>
                    <a:pt x="49" y="608"/>
                  </a:lnTo>
                  <a:lnTo>
                    <a:pt x="49" y="615"/>
                  </a:lnTo>
                  <a:lnTo>
                    <a:pt x="42" y="623"/>
                  </a:lnTo>
                  <a:lnTo>
                    <a:pt x="14" y="623"/>
                  </a:lnTo>
                  <a:lnTo>
                    <a:pt x="0" y="608"/>
                  </a:lnTo>
                  <a:lnTo>
                    <a:pt x="0" y="600"/>
                  </a:lnTo>
                  <a:lnTo>
                    <a:pt x="7" y="577"/>
                  </a:lnTo>
                  <a:lnTo>
                    <a:pt x="21" y="523"/>
                  </a:lnTo>
                  <a:lnTo>
                    <a:pt x="56" y="469"/>
                  </a:lnTo>
                  <a:lnTo>
                    <a:pt x="99" y="415"/>
                  </a:lnTo>
                  <a:lnTo>
                    <a:pt x="149" y="369"/>
                  </a:lnTo>
                  <a:lnTo>
                    <a:pt x="220" y="354"/>
                  </a:lnTo>
                  <a:close/>
                  <a:moveTo>
                    <a:pt x="361" y="0"/>
                  </a:moveTo>
                  <a:lnTo>
                    <a:pt x="383" y="0"/>
                  </a:lnTo>
                  <a:lnTo>
                    <a:pt x="397" y="8"/>
                  </a:lnTo>
                  <a:lnTo>
                    <a:pt x="411" y="23"/>
                  </a:lnTo>
                  <a:lnTo>
                    <a:pt x="418" y="38"/>
                  </a:lnTo>
                  <a:lnTo>
                    <a:pt x="425" y="46"/>
                  </a:lnTo>
                  <a:lnTo>
                    <a:pt x="425" y="62"/>
                  </a:lnTo>
                  <a:lnTo>
                    <a:pt x="418" y="92"/>
                  </a:lnTo>
                  <a:lnTo>
                    <a:pt x="411" y="115"/>
                  </a:lnTo>
                  <a:lnTo>
                    <a:pt x="390" y="138"/>
                  </a:lnTo>
                  <a:lnTo>
                    <a:pt x="368" y="146"/>
                  </a:lnTo>
                  <a:lnTo>
                    <a:pt x="340" y="154"/>
                  </a:lnTo>
                  <a:lnTo>
                    <a:pt x="297" y="138"/>
                  </a:lnTo>
                  <a:lnTo>
                    <a:pt x="283" y="123"/>
                  </a:lnTo>
                  <a:lnTo>
                    <a:pt x="276" y="100"/>
                  </a:lnTo>
                  <a:lnTo>
                    <a:pt x="276" y="85"/>
                  </a:lnTo>
                  <a:lnTo>
                    <a:pt x="290" y="38"/>
                  </a:lnTo>
                  <a:lnTo>
                    <a:pt x="312" y="15"/>
                  </a:lnTo>
                  <a:lnTo>
                    <a:pt x="333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"/>
            <p:cNvSpPr>
              <a:spLocks noEditPoints="1"/>
            </p:cNvSpPr>
            <p:nvPr/>
          </p:nvSpPr>
          <p:spPr bwMode="auto">
            <a:xfrm>
              <a:off x="2509" y="4702"/>
              <a:ext cx="667" cy="1423"/>
            </a:xfrm>
            <a:custGeom>
              <a:avLst/>
              <a:gdLst/>
              <a:ahLst/>
              <a:cxnLst>
                <a:cxn ang="0">
                  <a:pos x="504" y="369"/>
                </a:cxn>
                <a:cxn ang="0">
                  <a:pos x="589" y="454"/>
                </a:cxn>
                <a:cxn ang="0">
                  <a:pos x="603" y="538"/>
                </a:cxn>
                <a:cxn ang="0">
                  <a:pos x="596" y="577"/>
                </a:cxn>
                <a:cxn ang="0">
                  <a:pos x="426" y="1254"/>
                </a:cxn>
                <a:cxn ang="0">
                  <a:pos x="319" y="1369"/>
                </a:cxn>
                <a:cxn ang="0">
                  <a:pos x="199" y="1415"/>
                </a:cxn>
                <a:cxn ang="0">
                  <a:pos x="93" y="1415"/>
                </a:cxn>
                <a:cxn ang="0">
                  <a:pos x="15" y="1362"/>
                </a:cxn>
                <a:cxn ang="0">
                  <a:pos x="7" y="1285"/>
                </a:cxn>
                <a:cxn ang="0">
                  <a:pos x="36" y="1238"/>
                </a:cxn>
                <a:cxn ang="0">
                  <a:pos x="85" y="1223"/>
                </a:cxn>
                <a:cxn ang="0">
                  <a:pos x="121" y="1231"/>
                </a:cxn>
                <a:cxn ang="0">
                  <a:pos x="142" y="1262"/>
                </a:cxn>
                <a:cxn ang="0">
                  <a:pos x="135" y="1323"/>
                </a:cxn>
                <a:cxn ang="0">
                  <a:pos x="114" y="1354"/>
                </a:cxn>
                <a:cxn ang="0">
                  <a:pos x="114" y="1369"/>
                </a:cxn>
                <a:cxn ang="0">
                  <a:pos x="213" y="1354"/>
                </a:cxn>
                <a:cxn ang="0">
                  <a:pos x="312" y="1246"/>
                </a:cxn>
                <a:cxn ang="0">
                  <a:pos x="341" y="1154"/>
                </a:cxn>
                <a:cxn ang="0">
                  <a:pos x="490" y="454"/>
                </a:cxn>
                <a:cxn ang="0">
                  <a:pos x="475" y="415"/>
                </a:cxn>
                <a:cxn ang="0">
                  <a:pos x="440" y="400"/>
                </a:cxn>
                <a:cxn ang="0">
                  <a:pos x="312" y="469"/>
                </a:cxn>
                <a:cxn ang="0">
                  <a:pos x="234" y="600"/>
                </a:cxn>
                <a:cxn ang="0">
                  <a:pos x="192" y="631"/>
                </a:cxn>
                <a:cxn ang="0">
                  <a:pos x="178" y="608"/>
                </a:cxn>
                <a:cxn ang="0">
                  <a:pos x="206" y="531"/>
                </a:cxn>
                <a:cxn ang="0">
                  <a:pos x="298" y="423"/>
                </a:cxn>
                <a:cxn ang="0">
                  <a:pos x="440" y="361"/>
                </a:cxn>
                <a:cxn ang="0">
                  <a:pos x="624" y="0"/>
                </a:cxn>
                <a:cxn ang="0">
                  <a:pos x="660" y="23"/>
                </a:cxn>
                <a:cxn ang="0">
                  <a:pos x="667" y="62"/>
                </a:cxn>
                <a:cxn ang="0">
                  <a:pos x="653" y="115"/>
                </a:cxn>
                <a:cxn ang="0">
                  <a:pos x="610" y="146"/>
                </a:cxn>
                <a:cxn ang="0">
                  <a:pos x="560" y="154"/>
                </a:cxn>
                <a:cxn ang="0">
                  <a:pos x="532" y="131"/>
                </a:cxn>
                <a:cxn ang="0">
                  <a:pos x="518" y="85"/>
                </a:cxn>
                <a:cxn ang="0">
                  <a:pos x="553" y="15"/>
                </a:cxn>
                <a:cxn ang="0">
                  <a:pos x="603" y="0"/>
                </a:cxn>
              </a:cxnLst>
              <a:rect l="0" t="0" r="r" b="b"/>
              <a:pathLst>
                <a:path w="667" h="1423">
                  <a:moveTo>
                    <a:pt x="440" y="361"/>
                  </a:moveTo>
                  <a:lnTo>
                    <a:pt x="504" y="369"/>
                  </a:lnTo>
                  <a:lnTo>
                    <a:pt x="553" y="408"/>
                  </a:lnTo>
                  <a:lnTo>
                    <a:pt x="589" y="454"/>
                  </a:lnTo>
                  <a:lnTo>
                    <a:pt x="603" y="515"/>
                  </a:lnTo>
                  <a:lnTo>
                    <a:pt x="603" y="538"/>
                  </a:lnTo>
                  <a:lnTo>
                    <a:pt x="596" y="554"/>
                  </a:lnTo>
                  <a:lnTo>
                    <a:pt x="596" y="577"/>
                  </a:lnTo>
                  <a:lnTo>
                    <a:pt x="461" y="1161"/>
                  </a:lnTo>
                  <a:lnTo>
                    <a:pt x="426" y="1254"/>
                  </a:lnTo>
                  <a:lnTo>
                    <a:pt x="376" y="1315"/>
                  </a:lnTo>
                  <a:lnTo>
                    <a:pt x="319" y="1369"/>
                  </a:lnTo>
                  <a:lnTo>
                    <a:pt x="263" y="1400"/>
                  </a:lnTo>
                  <a:lnTo>
                    <a:pt x="199" y="1415"/>
                  </a:lnTo>
                  <a:lnTo>
                    <a:pt x="149" y="1423"/>
                  </a:lnTo>
                  <a:lnTo>
                    <a:pt x="93" y="1415"/>
                  </a:lnTo>
                  <a:lnTo>
                    <a:pt x="43" y="1392"/>
                  </a:lnTo>
                  <a:lnTo>
                    <a:pt x="15" y="1362"/>
                  </a:lnTo>
                  <a:lnTo>
                    <a:pt x="0" y="1315"/>
                  </a:lnTo>
                  <a:lnTo>
                    <a:pt x="7" y="1285"/>
                  </a:lnTo>
                  <a:lnTo>
                    <a:pt x="15" y="1262"/>
                  </a:lnTo>
                  <a:lnTo>
                    <a:pt x="36" y="1238"/>
                  </a:lnTo>
                  <a:lnTo>
                    <a:pt x="57" y="1231"/>
                  </a:lnTo>
                  <a:lnTo>
                    <a:pt x="85" y="1223"/>
                  </a:lnTo>
                  <a:lnTo>
                    <a:pt x="100" y="1223"/>
                  </a:lnTo>
                  <a:lnTo>
                    <a:pt x="121" y="1231"/>
                  </a:lnTo>
                  <a:lnTo>
                    <a:pt x="128" y="1246"/>
                  </a:lnTo>
                  <a:lnTo>
                    <a:pt x="142" y="1262"/>
                  </a:lnTo>
                  <a:lnTo>
                    <a:pt x="142" y="1308"/>
                  </a:lnTo>
                  <a:lnTo>
                    <a:pt x="135" y="1323"/>
                  </a:lnTo>
                  <a:lnTo>
                    <a:pt x="121" y="1338"/>
                  </a:lnTo>
                  <a:lnTo>
                    <a:pt x="114" y="1354"/>
                  </a:lnTo>
                  <a:lnTo>
                    <a:pt x="93" y="1362"/>
                  </a:lnTo>
                  <a:lnTo>
                    <a:pt x="114" y="1369"/>
                  </a:lnTo>
                  <a:lnTo>
                    <a:pt x="149" y="1369"/>
                  </a:lnTo>
                  <a:lnTo>
                    <a:pt x="213" y="1354"/>
                  </a:lnTo>
                  <a:lnTo>
                    <a:pt x="270" y="1308"/>
                  </a:lnTo>
                  <a:lnTo>
                    <a:pt x="312" y="1246"/>
                  </a:lnTo>
                  <a:lnTo>
                    <a:pt x="341" y="1161"/>
                  </a:lnTo>
                  <a:lnTo>
                    <a:pt x="341" y="1154"/>
                  </a:lnTo>
                  <a:lnTo>
                    <a:pt x="490" y="531"/>
                  </a:lnTo>
                  <a:lnTo>
                    <a:pt x="490" y="454"/>
                  </a:lnTo>
                  <a:lnTo>
                    <a:pt x="482" y="431"/>
                  </a:lnTo>
                  <a:lnTo>
                    <a:pt x="475" y="415"/>
                  </a:lnTo>
                  <a:lnTo>
                    <a:pt x="461" y="400"/>
                  </a:lnTo>
                  <a:lnTo>
                    <a:pt x="440" y="400"/>
                  </a:lnTo>
                  <a:lnTo>
                    <a:pt x="376" y="415"/>
                  </a:lnTo>
                  <a:lnTo>
                    <a:pt x="312" y="469"/>
                  </a:lnTo>
                  <a:lnTo>
                    <a:pt x="270" y="531"/>
                  </a:lnTo>
                  <a:lnTo>
                    <a:pt x="234" y="600"/>
                  </a:lnTo>
                  <a:lnTo>
                    <a:pt x="220" y="631"/>
                  </a:lnTo>
                  <a:lnTo>
                    <a:pt x="192" y="631"/>
                  </a:lnTo>
                  <a:lnTo>
                    <a:pt x="178" y="615"/>
                  </a:lnTo>
                  <a:lnTo>
                    <a:pt x="178" y="608"/>
                  </a:lnTo>
                  <a:lnTo>
                    <a:pt x="185" y="585"/>
                  </a:lnTo>
                  <a:lnTo>
                    <a:pt x="206" y="531"/>
                  </a:lnTo>
                  <a:lnTo>
                    <a:pt x="241" y="477"/>
                  </a:lnTo>
                  <a:lnTo>
                    <a:pt x="298" y="423"/>
                  </a:lnTo>
                  <a:lnTo>
                    <a:pt x="362" y="377"/>
                  </a:lnTo>
                  <a:lnTo>
                    <a:pt x="440" y="361"/>
                  </a:lnTo>
                  <a:close/>
                  <a:moveTo>
                    <a:pt x="603" y="0"/>
                  </a:moveTo>
                  <a:lnTo>
                    <a:pt x="624" y="0"/>
                  </a:lnTo>
                  <a:lnTo>
                    <a:pt x="646" y="15"/>
                  </a:lnTo>
                  <a:lnTo>
                    <a:pt x="660" y="23"/>
                  </a:lnTo>
                  <a:lnTo>
                    <a:pt x="667" y="46"/>
                  </a:lnTo>
                  <a:lnTo>
                    <a:pt x="667" y="62"/>
                  </a:lnTo>
                  <a:lnTo>
                    <a:pt x="660" y="92"/>
                  </a:lnTo>
                  <a:lnTo>
                    <a:pt x="653" y="115"/>
                  </a:lnTo>
                  <a:lnTo>
                    <a:pt x="631" y="138"/>
                  </a:lnTo>
                  <a:lnTo>
                    <a:pt x="610" y="146"/>
                  </a:lnTo>
                  <a:lnTo>
                    <a:pt x="582" y="154"/>
                  </a:lnTo>
                  <a:lnTo>
                    <a:pt x="560" y="154"/>
                  </a:lnTo>
                  <a:lnTo>
                    <a:pt x="546" y="146"/>
                  </a:lnTo>
                  <a:lnTo>
                    <a:pt x="532" y="131"/>
                  </a:lnTo>
                  <a:lnTo>
                    <a:pt x="518" y="100"/>
                  </a:lnTo>
                  <a:lnTo>
                    <a:pt x="518" y="85"/>
                  </a:lnTo>
                  <a:lnTo>
                    <a:pt x="532" y="38"/>
                  </a:lnTo>
                  <a:lnTo>
                    <a:pt x="553" y="15"/>
                  </a:lnTo>
                  <a:lnTo>
                    <a:pt x="575" y="8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3381" y="4702"/>
              <a:ext cx="291" cy="59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41" y="0"/>
                </a:cxn>
                <a:cxn ang="0">
                  <a:pos x="263" y="8"/>
                </a:cxn>
                <a:cxn ang="0">
                  <a:pos x="277" y="23"/>
                </a:cxn>
                <a:cxn ang="0">
                  <a:pos x="291" y="69"/>
                </a:cxn>
                <a:cxn ang="0">
                  <a:pos x="291" y="85"/>
                </a:cxn>
                <a:cxn ang="0">
                  <a:pos x="284" y="92"/>
                </a:cxn>
                <a:cxn ang="0">
                  <a:pos x="284" y="108"/>
                </a:cxn>
                <a:cxn ang="0">
                  <a:pos x="64" y="577"/>
                </a:cxn>
                <a:cxn ang="0">
                  <a:pos x="57" y="585"/>
                </a:cxn>
                <a:cxn ang="0">
                  <a:pos x="57" y="592"/>
                </a:cxn>
                <a:cxn ang="0">
                  <a:pos x="43" y="592"/>
                </a:cxn>
                <a:cxn ang="0">
                  <a:pos x="15" y="577"/>
                </a:cxn>
                <a:cxn ang="0">
                  <a:pos x="0" y="561"/>
                </a:cxn>
                <a:cxn ang="0">
                  <a:pos x="0" y="546"/>
                </a:cxn>
                <a:cxn ang="0">
                  <a:pos x="163" y="54"/>
                </a:cxn>
                <a:cxn ang="0">
                  <a:pos x="171" y="46"/>
                </a:cxn>
                <a:cxn ang="0">
                  <a:pos x="171" y="31"/>
                </a:cxn>
                <a:cxn ang="0">
                  <a:pos x="185" y="23"/>
                </a:cxn>
                <a:cxn ang="0">
                  <a:pos x="192" y="8"/>
                </a:cxn>
                <a:cxn ang="0">
                  <a:pos x="206" y="0"/>
                </a:cxn>
              </a:cxnLst>
              <a:rect l="0" t="0" r="r" b="b"/>
              <a:pathLst>
                <a:path w="291" h="592">
                  <a:moveTo>
                    <a:pt x="206" y="0"/>
                  </a:moveTo>
                  <a:lnTo>
                    <a:pt x="241" y="0"/>
                  </a:lnTo>
                  <a:lnTo>
                    <a:pt x="263" y="8"/>
                  </a:lnTo>
                  <a:lnTo>
                    <a:pt x="277" y="23"/>
                  </a:lnTo>
                  <a:lnTo>
                    <a:pt x="291" y="69"/>
                  </a:lnTo>
                  <a:lnTo>
                    <a:pt x="291" y="85"/>
                  </a:lnTo>
                  <a:lnTo>
                    <a:pt x="284" y="92"/>
                  </a:lnTo>
                  <a:lnTo>
                    <a:pt x="284" y="108"/>
                  </a:lnTo>
                  <a:lnTo>
                    <a:pt x="64" y="577"/>
                  </a:lnTo>
                  <a:lnTo>
                    <a:pt x="57" y="585"/>
                  </a:lnTo>
                  <a:lnTo>
                    <a:pt x="57" y="592"/>
                  </a:lnTo>
                  <a:lnTo>
                    <a:pt x="43" y="592"/>
                  </a:lnTo>
                  <a:lnTo>
                    <a:pt x="15" y="577"/>
                  </a:lnTo>
                  <a:lnTo>
                    <a:pt x="0" y="561"/>
                  </a:lnTo>
                  <a:lnTo>
                    <a:pt x="0" y="546"/>
                  </a:lnTo>
                  <a:lnTo>
                    <a:pt x="163" y="54"/>
                  </a:lnTo>
                  <a:lnTo>
                    <a:pt x="171" y="46"/>
                  </a:lnTo>
                  <a:lnTo>
                    <a:pt x="171" y="31"/>
                  </a:lnTo>
                  <a:lnTo>
                    <a:pt x="185" y="23"/>
                  </a:lnTo>
                  <a:lnTo>
                    <a:pt x="192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4778" y="4202"/>
              <a:ext cx="1298" cy="1338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1269" y="0"/>
                </a:cxn>
                <a:cxn ang="0">
                  <a:pos x="1276" y="8"/>
                </a:cxn>
                <a:cxn ang="0">
                  <a:pos x="1290" y="15"/>
                </a:cxn>
                <a:cxn ang="0">
                  <a:pos x="1298" y="31"/>
                </a:cxn>
                <a:cxn ang="0">
                  <a:pos x="1298" y="69"/>
                </a:cxn>
                <a:cxn ang="0">
                  <a:pos x="1290" y="77"/>
                </a:cxn>
                <a:cxn ang="0">
                  <a:pos x="1262" y="92"/>
                </a:cxn>
                <a:cxn ang="0">
                  <a:pos x="659" y="92"/>
                </a:cxn>
                <a:cxn ang="0">
                  <a:pos x="525" y="108"/>
                </a:cxn>
                <a:cxn ang="0">
                  <a:pos x="397" y="154"/>
                </a:cxn>
                <a:cxn ang="0">
                  <a:pos x="291" y="223"/>
                </a:cxn>
                <a:cxn ang="0">
                  <a:pos x="206" y="315"/>
                </a:cxn>
                <a:cxn ang="0">
                  <a:pos x="142" y="423"/>
                </a:cxn>
                <a:cxn ang="0">
                  <a:pos x="99" y="538"/>
                </a:cxn>
                <a:cxn ang="0">
                  <a:pos x="85" y="669"/>
                </a:cxn>
                <a:cxn ang="0">
                  <a:pos x="99" y="800"/>
                </a:cxn>
                <a:cxn ang="0">
                  <a:pos x="142" y="915"/>
                </a:cxn>
                <a:cxn ang="0">
                  <a:pos x="206" y="1023"/>
                </a:cxn>
                <a:cxn ang="0">
                  <a:pos x="291" y="1115"/>
                </a:cxn>
                <a:cxn ang="0">
                  <a:pos x="397" y="1185"/>
                </a:cxn>
                <a:cxn ang="0">
                  <a:pos x="525" y="1231"/>
                </a:cxn>
                <a:cxn ang="0">
                  <a:pos x="659" y="1246"/>
                </a:cxn>
                <a:cxn ang="0">
                  <a:pos x="1269" y="1246"/>
                </a:cxn>
                <a:cxn ang="0">
                  <a:pos x="1276" y="1254"/>
                </a:cxn>
                <a:cxn ang="0">
                  <a:pos x="1290" y="1261"/>
                </a:cxn>
                <a:cxn ang="0">
                  <a:pos x="1298" y="1277"/>
                </a:cxn>
                <a:cxn ang="0">
                  <a:pos x="1298" y="1315"/>
                </a:cxn>
                <a:cxn ang="0">
                  <a:pos x="1290" y="1323"/>
                </a:cxn>
                <a:cxn ang="0">
                  <a:pos x="1262" y="1338"/>
                </a:cxn>
                <a:cxn ang="0">
                  <a:pos x="652" y="1338"/>
                </a:cxn>
                <a:cxn ang="0">
                  <a:pos x="503" y="1323"/>
                </a:cxn>
                <a:cxn ang="0">
                  <a:pos x="362" y="1269"/>
                </a:cxn>
                <a:cxn ang="0">
                  <a:pos x="241" y="1192"/>
                </a:cxn>
                <a:cxn ang="0">
                  <a:pos x="142" y="1085"/>
                </a:cxn>
                <a:cxn ang="0">
                  <a:pos x="64" y="961"/>
                </a:cxn>
                <a:cxn ang="0">
                  <a:pos x="14" y="823"/>
                </a:cxn>
                <a:cxn ang="0">
                  <a:pos x="0" y="669"/>
                </a:cxn>
                <a:cxn ang="0">
                  <a:pos x="14" y="515"/>
                </a:cxn>
                <a:cxn ang="0">
                  <a:pos x="64" y="377"/>
                </a:cxn>
                <a:cxn ang="0">
                  <a:pos x="142" y="254"/>
                </a:cxn>
                <a:cxn ang="0">
                  <a:pos x="241" y="146"/>
                </a:cxn>
                <a:cxn ang="0">
                  <a:pos x="362" y="69"/>
                </a:cxn>
                <a:cxn ang="0">
                  <a:pos x="503" y="15"/>
                </a:cxn>
                <a:cxn ang="0">
                  <a:pos x="652" y="0"/>
                </a:cxn>
              </a:cxnLst>
              <a:rect l="0" t="0" r="r" b="b"/>
              <a:pathLst>
                <a:path w="1298" h="1338">
                  <a:moveTo>
                    <a:pt x="652" y="0"/>
                  </a:moveTo>
                  <a:lnTo>
                    <a:pt x="1269" y="0"/>
                  </a:lnTo>
                  <a:lnTo>
                    <a:pt x="1276" y="8"/>
                  </a:lnTo>
                  <a:lnTo>
                    <a:pt x="1290" y="15"/>
                  </a:lnTo>
                  <a:lnTo>
                    <a:pt x="1298" y="31"/>
                  </a:lnTo>
                  <a:lnTo>
                    <a:pt x="1298" y="69"/>
                  </a:lnTo>
                  <a:lnTo>
                    <a:pt x="1290" y="77"/>
                  </a:lnTo>
                  <a:lnTo>
                    <a:pt x="1262" y="92"/>
                  </a:lnTo>
                  <a:lnTo>
                    <a:pt x="659" y="92"/>
                  </a:lnTo>
                  <a:lnTo>
                    <a:pt x="525" y="108"/>
                  </a:lnTo>
                  <a:lnTo>
                    <a:pt x="397" y="154"/>
                  </a:lnTo>
                  <a:lnTo>
                    <a:pt x="291" y="223"/>
                  </a:lnTo>
                  <a:lnTo>
                    <a:pt x="206" y="315"/>
                  </a:lnTo>
                  <a:lnTo>
                    <a:pt x="142" y="423"/>
                  </a:lnTo>
                  <a:lnTo>
                    <a:pt x="99" y="538"/>
                  </a:lnTo>
                  <a:lnTo>
                    <a:pt x="85" y="669"/>
                  </a:lnTo>
                  <a:lnTo>
                    <a:pt x="99" y="800"/>
                  </a:lnTo>
                  <a:lnTo>
                    <a:pt x="142" y="915"/>
                  </a:lnTo>
                  <a:lnTo>
                    <a:pt x="206" y="1023"/>
                  </a:lnTo>
                  <a:lnTo>
                    <a:pt x="291" y="1115"/>
                  </a:lnTo>
                  <a:lnTo>
                    <a:pt x="397" y="1185"/>
                  </a:lnTo>
                  <a:lnTo>
                    <a:pt x="525" y="1231"/>
                  </a:lnTo>
                  <a:lnTo>
                    <a:pt x="659" y="1246"/>
                  </a:lnTo>
                  <a:lnTo>
                    <a:pt x="1269" y="1246"/>
                  </a:lnTo>
                  <a:lnTo>
                    <a:pt x="1276" y="1254"/>
                  </a:lnTo>
                  <a:lnTo>
                    <a:pt x="1290" y="1261"/>
                  </a:lnTo>
                  <a:lnTo>
                    <a:pt x="1298" y="1277"/>
                  </a:lnTo>
                  <a:lnTo>
                    <a:pt x="1298" y="1315"/>
                  </a:lnTo>
                  <a:lnTo>
                    <a:pt x="1290" y="1323"/>
                  </a:lnTo>
                  <a:lnTo>
                    <a:pt x="1262" y="1338"/>
                  </a:lnTo>
                  <a:lnTo>
                    <a:pt x="652" y="1338"/>
                  </a:lnTo>
                  <a:lnTo>
                    <a:pt x="503" y="1323"/>
                  </a:lnTo>
                  <a:lnTo>
                    <a:pt x="362" y="1269"/>
                  </a:lnTo>
                  <a:lnTo>
                    <a:pt x="241" y="1192"/>
                  </a:lnTo>
                  <a:lnTo>
                    <a:pt x="142" y="1085"/>
                  </a:lnTo>
                  <a:lnTo>
                    <a:pt x="64" y="961"/>
                  </a:lnTo>
                  <a:lnTo>
                    <a:pt x="14" y="823"/>
                  </a:lnTo>
                  <a:lnTo>
                    <a:pt x="0" y="669"/>
                  </a:lnTo>
                  <a:lnTo>
                    <a:pt x="14" y="515"/>
                  </a:lnTo>
                  <a:lnTo>
                    <a:pt x="64" y="377"/>
                  </a:lnTo>
                  <a:lnTo>
                    <a:pt x="142" y="254"/>
                  </a:lnTo>
                  <a:lnTo>
                    <a:pt x="241" y="146"/>
                  </a:lnTo>
                  <a:lnTo>
                    <a:pt x="362" y="69"/>
                  </a:lnTo>
                  <a:lnTo>
                    <a:pt x="503" y="15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6962" y="3871"/>
              <a:ext cx="1779" cy="1585"/>
            </a:xfrm>
            <a:custGeom>
              <a:avLst/>
              <a:gdLst/>
              <a:ahLst/>
              <a:cxnLst>
                <a:cxn ang="0">
                  <a:pos x="1340" y="0"/>
                </a:cxn>
                <a:cxn ang="0">
                  <a:pos x="1538" y="8"/>
                </a:cxn>
                <a:cxn ang="0">
                  <a:pos x="1765" y="0"/>
                </a:cxn>
                <a:cxn ang="0">
                  <a:pos x="1779" y="46"/>
                </a:cxn>
                <a:cxn ang="0">
                  <a:pos x="1758" y="69"/>
                </a:cxn>
                <a:cxn ang="0">
                  <a:pos x="1588" y="85"/>
                </a:cxn>
                <a:cxn ang="0">
                  <a:pos x="1545" y="131"/>
                </a:cxn>
                <a:cxn ang="0">
                  <a:pos x="1538" y="185"/>
                </a:cxn>
                <a:cxn ang="0">
                  <a:pos x="1240" y="1446"/>
                </a:cxn>
                <a:cxn ang="0">
                  <a:pos x="1248" y="1492"/>
                </a:cxn>
                <a:cxn ang="0">
                  <a:pos x="1318" y="1508"/>
                </a:cxn>
                <a:cxn ang="0">
                  <a:pos x="1432" y="1516"/>
                </a:cxn>
                <a:cxn ang="0">
                  <a:pos x="1439" y="1554"/>
                </a:cxn>
                <a:cxn ang="0">
                  <a:pos x="1070" y="1577"/>
                </a:cxn>
                <a:cxn ang="0">
                  <a:pos x="843" y="1585"/>
                </a:cxn>
                <a:cxn ang="0">
                  <a:pos x="829" y="1539"/>
                </a:cxn>
                <a:cxn ang="0">
                  <a:pos x="843" y="1516"/>
                </a:cxn>
                <a:cxn ang="0">
                  <a:pos x="1014" y="1508"/>
                </a:cxn>
                <a:cxn ang="0">
                  <a:pos x="1070" y="1439"/>
                </a:cxn>
                <a:cxn ang="0">
                  <a:pos x="1127" y="1185"/>
                </a:cxn>
                <a:cxn ang="0">
                  <a:pos x="1219" y="800"/>
                </a:cxn>
                <a:cxn ang="0">
                  <a:pos x="425" y="1431"/>
                </a:cxn>
                <a:cxn ang="0">
                  <a:pos x="418" y="1454"/>
                </a:cxn>
                <a:cxn ang="0">
                  <a:pos x="432" y="1492"/>
                </a:cxn>
                <a:cxn ang="0">
                  <a:pos x="503" y="1508"/>
                </a:cxn>
                <a:cxn ang="0">
                  <a:pos x="617" y="1516"/>
                </a:cxn>
                <a:cxn ang="0">
                  <a:pos x="602" y="1569"/>
                </a:cxn>
                <a:cxn ang="0">
                  <a:pos x="241" y="1577"/>
                </a:cxn>
                <a:cxn ang="0">
                  <a:pos x="14" y="1585"/>
                </a:cxn>
                <a:cxn ang="0">
                  <a:pos x="0" y="1539"/>
                </a:cxn>
                <a:cxn ang="0">
                  <a:pos x="28" y="1516"/>
                </a:cxn>
                <a:cxn ang="0">
                  <a:pos x="191" y="1508"/>
                </a:cxn>
                <a:cxn ang="0">
                  <a:pos x="234" y="1454"/>
                </a:cxn>
                <a:cxn ang="0">
                  <a:pos x="531" y="169"/>
                </a:cxn>
                <a:cxn ang="0">
                  <a:pos x="539" y="108"/>
                </a:cxn>
                <a:cxn ang="0">
                  <a:pos x="503" y="85"/>
                </a:cxn>
                <a:cxn ang="0">
                  <a:pos x="453" y="77"/>
                </a:cxn>
                <a:cxn ang="0">
                  <a:pos x="340" y="69"/>
                </a:cxn>
                <a:cxn ang="0">
                  <a:pos x="354" y="16"/>
                </a:cxn>
                <a:cxn ang="0">
                  <a:pos x="517" y="8"/>
                </a:cxn>
                <a:cxn ang="0">
                  <a:pos x="716" y="16"/>
                </a:cxn>
                <a:cxn ang="0">
                  <a:pos x="943" y="8"/>
                </a:cxn>
                <a:cxn ang="0">
                  <a:pos x="957" y="54"/>
                </a:cxn>
                <a:cxn ang="0">
                  <a:pos x="936" y="77"/>
                </a:cxn>
                <a:cxn ang="0">
                  <a:pos x="758" y="92"/>
                </a:cxn>
                <a:cxn ang="0">
                  <a:pos x="716" y="139"/>
                </a:cxn>
                <a:cxn ang="0">
                  <a:pos x="581" y="723"/>
                </a:cxn>
                <a:cxn ang="0">
                  <a:pos x="1361" y="162"/>
                </a:cxn>
                <a:cxn ang="0">
                  <a:pos x="1368" y="100"/>
                </a:cxn>
                <a:cxn ang="0">
                  <a:pos x="1347" y="85"/>
                </a:cxn>
                <a:cxn ang="0">
                  <a:pos x="1283" y="77"/>
                </a:cxn>
                <a:cxn ang="0">
                  <a:pos x="1184" y="69"/>
                </a:cxn>
                <a:cxn ang="0">
                  <a:pos x="1162" y="54"/>
                </a:cxn>
                <a:cxn ang="0">
                  <a:pos x="1177" y="8"/>
                </a:cxn>
              </a:cxnLst>
              <a:rect l="0" t="0" r="r" b="b"/>
              <a:pathLst>
                <a:path w="1779" h="1585">
                  <a:moveTo>
                    <a:pt x="1191" y="0"/>
                  </a:moveTo>
                  <a:lnTo>
                    <a:pt x="1340" y="0"/>
                  </a:lnTo>
                  <a:lnTo>
                    <a:pt x="1418" y="8"/>
                  </a:lnTo>
                  <a:lnTo>
                    <a:pt x="1538" y="8"/>
                  </a:lnTo>
                  <a:lnTo>
                    <a:pt x="1616" y="0"/>
                  </a:lnTo>
                  <a:lnTo>
                    <a:pt x="1765" y="0"/>
                  </a:lnTo>
                  <a:lnTo>
                    <a:pt x="1779" y="16"/>
                  </a:lnTo>
                  <a:lnTo>
                    <a:pt x="1779" y="46"/>
                  </a:lnTo>
                  <a:lnTo>
                    <a:pt x="1772" y="62"/>
                  </a:lnTo>
                  <a:lnTo>
                    <a:pt x="1758" y="69"/>
                  </a:lnTo>
                  <a:lnTo>
                    <a:pt x="1630" y="69"/>
                  </a:lnTo>
                  <a:lnTo>
                    <a:pt x="1588" y="85"/>
                  </a:lnTo>
                  <a:lnTo>
                    <a:pt x="1559" y="100"/>
                  </a:lnTo>
                  <a:lnTo>
                    <a:pt x="1545" y="131"/>
                  </a:lnTo>
                  <a:lnTo>
                    <a:pt x="1531" y="177"/>
                  </a:lnTo>
                  <a:lnTo>
                    <a:pt x="1538" y="185"/>
                  </a:lnTo>
                  <a:lnTo>
                    <a:pt x="1248" y="1431"/>
                  </a:lnTo>
                  <a:lnTo>
                    <a:pt x="1240" y="1446"/>
                  </a:lnTo>
                  <a:lnTo>
                    <a:pt x="1240" y="1469"/>
                  </a:lnTo>
                  <a:lnTo>
                    <a:pt x="1248" y="1492"/>
                  </a:lnTo>
                  <a:lnTo>
                    <a:pt x="1276" y="1500"/>
                  </a:lnTo>
                  <a:lnTo>
                    <a:pt x="1318" y="1508"/>
                  </a:lnTo>
                  <a:lnTo>
                    <a:pt x="1418" y="1508"/>
                  </a:lnTo>
                  <a:lnTo>
                    <a:pt x="1432" y="1516"/>
                  </a:lnTo>
                  <a:lnTo>
                    <a:pt x="1439" y="1523"/>
                  </a:lnTo>
                  <a:lnTo>
                    <a:pt x="1439" y="1554"/>
                  </a:lnTo>
                  <a:lnTo>
                    <a:pt x="1418" y="1577"/>
                  </a:lnTo>
                  <a:lnTo>
                    <a:pt x="1070" y="1577"/>
                  </a:lnTo>
                  <a:lnTo>
                    <a:pt x="992" y="1585"/>
                  </a:lnTo>
                  <a:lnTo>
                    <a:pt x="843" y="1585"/>
                  </a:lnTo>
                  <a:lnTo>
                    <a:pt x="829" y="1569"/>
                  </a:lnTo>
                  <a:lnTo>
                    <a:pt x="829" y="1539"/>
                  </a:lnTo>
                  <a:lnTo>
                    <a:pt x="836" y="1523"/>
                  </a:lnTo>
                  <a:lnTo>
                    <a:pt x="843" y="1516"/>
                  </a:lnTo>
                  <a:lnTo>
                    <a:pt x="957" y="1516"/>
                  </a:lnTo>
                  <a:lnTo>
                    <a:pt x="1014" y="1508"/>
                  </a:lnTo>
                  <a:lnTo>
                    <a:pt x="1049" y="1485"/>
                  </a:lnTo>
                  <a:lnTo>
                    <a:pt x="1070" y="1439"/>
                  </a:lnTo>
                  <a:lnTo>
                    <a:pt x="1077" y="1400"/>
                  </a:lnTo>
                  <a:lnTo>
                    <a:pt x="1127" y="1185"/>
                  </a:lnTo>
                  <a:lnTo>
                    <a:pt x="1170" y="1008"/>
                  </a:lnTo>
                  <a:lnTo>
                    <a:pt x="1219" y="800"/>
                  </a:lnTo>
                  <a:lnTo>
                    <a:pt x="567" y="800"/>
                  </a:lnTo>
                  <a:lnTo>
                    <a:pt x="425" y="1431"/>
                  </a:lnTo>
                  <a:lnTo>
                    <a:pt x="425" y="1446"/>
                  </a:lnTo>
                  <a:lnTo>
                    <a:pt x="418" y="1454"/>
                  </a:lnTo>
                  <a:lnTo>
                    <a:pt x="418" y="1469"/>
                  </a:lnTo>
                  <a:lnTo>
                    <a:pt x="432" y="1492"/>
                  </a:lnTo>
                  <a:lnTo>
                    <a:pt x="461" y="1500"/>
                  </a:lnTo>
                  <a:lnTo>
                    <a:pt x="503" y="1508"/>
                  </a:lnTo>
                  <a:lnTo>
                    <a:pt x="602" y="1508"/>
                  </a:lnTo>
                  <a:lnTo>
                    <a:pt x="617" y="1516"/>
                  </a:lnTo>
                  <a:lnTo>
                    <a:pt x="617" y="1554"/>
                  </a:lnTo>
                  <a:lnTo>
                    <a:pt x="602" y="1569"/>
                  </a:lnTo>
                  <a:lnTo>
                    <a:pt x="588" y="1577"/>
                  </a:lnTo>
                  <a:lnTo>
                    <a:pt x="241" y="1577"/>
                  </a:lnTo>
                  <a:lnTo>
                    <a:pt x="163" y="1585"/>
                  </a:lnTo>
                  <a:lnTo>
                    <a:pt x="14" y="1585"/>
                  </a:lnTo>
                  <a:lnTo>
                    <a:pt x="0" y="1569"/>
                  </a:lnTo>
                  <a:lnTo>
                    <a:pt x="0" y="1539"/>
                  </a:lnTo>
                  <a:lnTo>
                    <a:pt x="14" y="1523"/>
                  </a:lnTo>
                  <a:lnTo>
                    <a:pt x="28" y="1516"/>
                  </a:lnTo>
                  <a:lnTo>
                    <a:pt x="134" y="1516"/>
                  </a:lnTo>
                  <a:lnTo>
                    <a:pt x="191" y="1508"/>
                  </a:lnTo>
                  <a:lnTo>
                    <a:pt x="219" y="1485"/>
                  </a:lnTo>
                  <a:lnTo>
                    <a:pt x="234" y="1454"/>
                  </a:lnTo>
                  <a:lnTo>
                    <a:pt x="248" y="1408"/>
                  </a:lnTo>
                  <a:lnTo>
                    <a:pt x="531" y="169"/>
                  </a:lnTo>
                  <a:lnTo>
                    <a:pt x="539" y="154"/>
                  </a:lnTo>
                  <a:lnTo>
                    <a:pt x="539" y="108"/>
                  </a:lnTo>
                  <a:lnTo>
                    <a:pt x="531" y="100"/>
                  </a:lnTo>
                  <a:lnTo>
                    <a:pt x="503" y="85"/>
                  </a:lnTo>
                  <a:lnTo>
                    <a:pt x="482" y="85"/>
                  </a:lnTo>
                  <a:lnTo>
                    <a:pt x="453" y="77"/>
                  </a:lnTo>
                  <a:lnTo>
                    <a:pt x="354" y="77"/>
                  </a:lnTo>
                  <a:lnTo>
                    <a:pt x="340" y="69"/>
                  </a:lnTo>
                  <a:lnTo>
                    <a:pt x="340" y="31"/>
                  </a:lnTo>
                  <a:lnTo>
                    <a:pt x="354" y="16"/>
                  </a:lnTo>
                  <a:lnTo>
                    <a:pt x="368" y="8"/>
                  </a:lnTo>
                  <a:lnTo>
                    <a:pt x="517" y="8"/>
                  </a:lnTo>
                  <a:lnTo>
                    <a:pt x="595" y="16"/>
                  </a:lnTo>
                  <a:lnTo>
                    <a:pt x="716" y="16"/>
                  </a:lnTo>
                  <a:lnTo>
                    <a:pt x="794" y="8"/>
                  </a:lnTo>
                  <a:lnTo>
                    <a:pt x="943" y="8"/>
                  </a:lnTo>
                  <a:lnTo>
                    <a:pt x="957" y="23"/>
                  </a:lnTo>
                  <a:lnTo>
                    <a:pt x="957" y="54"/>
                  </a:lnTo>
                  <a:lnTo>
                    <a:pt x="950" y="69"/>
                  </a:lnTo>
                  <a:lnTo>
                    <a:pt x="936" y="77"/>
                  </a:lnTo>
                  <a:lnTo>
                    <a:pt x="808" y="77"/>
                  </a:lnTo>
                  <a:lnTo>
                    <a:pt x="758" y="92"/>
                  </a:lnTo>
                  <a:lnTo>
                    <a:pt x="730" y="108"/>
                  </a:lnTo>
                  <a:lnTo>
                    <a:pt x="716" y="139"/>
                  </a:lnTo>
                  <a:lnTo>
                    <a:pt x="702" y="185"/>
                  </a:lnTo>
                  <a:lnTo>
                    <a:pt x="581" y="723"/>
                  </a:lnTo>
                  <a:lnTo>
                    <a:pt x="1233" y="723"/>
                  </a:lnTo>
                  <a:lnTo>
                    <a:pt x="1361" y="162"/>
                  </a:lnTo>
                  <a:lnTo>
                    <a:pt x="1368" y="146"/>
                  </a:lnTo>
                  <a:lnTo>
                    <a:pt x="1368" y="100"/>
                  </a:lnTo>
                  <a:lnTo>
                    <a:pt x="1361" y="92"/>
                  </a:lnTo>
                  <a:lnTo>
                    <a:pt x="1347" y="85"/>
                  </a:lnTo>
                  <a:lnTo>
                    <a:pt x="1325" y="77"/>
                  </a:lnTo>
                  <a:lnTo>
                    <a:pt x="1283" y="77"/>
                  </a:lnTo>
                  <a:lnTo>
                    <a:pt x="1262" y="69"/>
                  </a:lnTo>
                  <a:lnTo>
                    <a:pt x="1184" y="69"/>
                  </a:lnTo>
                  <a:lnTo>
                    <a:pt x="1170" y="62"/>
                  </a:lnTo>
                  <a:lnTo>
                    <a:pt x="1162" y="54"/>
                  </a:lnTo>
                  <a:lnTo>
                    <a:pt x="1162" y="23"/>
                  </a:lnTo>
                  <a:lnTo>
                    <a:pt x="1177" y="8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8798" y="4702"/>
              <a:ext cx="553" cy="1092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33" y="0"/>
                </a:cxn>
                <a:cxn ang="0">
                  <a:pos x="347" y="8"/>
                </a:cxn>
                <a:cxn ang="0">
                  <a:pos x="347" y="985"/>
                </a:cxn>
                <a:cxn ang="0">
                  <a:pos x="354" y="1008"/>
                </a:cxn>
                <a:cxn ang="0">
                  <a:pos x="383" y="1015"/>
                </a:cxn>
                <a:cxn ang="0">
                  <a:pos x="425" y="1031"/>
                </a:cxn>
                <a:cxn ang="0">
                  <a:pos x="553" y="1031"/>
                </a:cxn>
                <a:cxn ang="0">
                  <a:pos x="553" y="1092"/>
                </a:cxn>
                <a:cxn ang="0">
                  <a:pos x="461" y="1092"/>
                </a:cxn>
                <a:cxn ang="0">
                  <a:pos x="390" y="1085"/>
                </a:cxn>
                <a:cxn ang="0">
                  <a:pos x="170" y="1085"/>
                </a:cxn>
                <a:cxn ang="0">
                  <a:pos x="106" y="1092"/>
                </a:cxn>
                <a:cxn ang="0">
                  <a:pos x="14" y="1092"/>
                </a:cxn>
                <a:cxn ang="0">
                  <a:pos x="14" y="1031"/>
                </a:cxn>
                <a:cxn ang="0">
                  <a:pos x="142" y="1031"/>
                </a:cxn>
                <a:cxn ang="0">
                  <a:pos x="184" y="1015"/>
                </a:cxn>
                <a:cxn ang="0">
                  <a:pos x="213" y="1008"/>
                </a:cxn>
                <a:cxn ang="0">
                  <a:pos x="220" y="985"/>
                </a:cxn>
                <a:cxn ang="0">
                  <a:pos x="220" y="123"/>
                </a:cxn>
                <a:cxn ang="0">
                  <a:pos x="135" y="154"/>
                </a:cxn>
                <a:cxn ang="0">
                  <a:pos x="57" y="169"/>
                </a:cxn>
                <a:cxn ang="0">
                  <a:pos x="0" y="169"/>
                </a:cxn>
                <a:cxn ang="0">
                  <a:pos x="0" y="108"/>
                </a:cxn>
                <a:cxn ang="0">
                  <a:pos x="64" y="108"/>
                </a:cxn>
                <a:cxn ang="0">
                  <a:pos x="135" y="92"/>
                </a:cxn>
                <a:cxn ang="0">
                  <a:pos x="220" y="62"/>
                </a:cxn>
                <a:cxn ang="0">
                  <a:pos x="298" y="0"/>
                </a:cxn>
              </a:cxnLst>
              <a:rect l="0" t="0" r="r" b="b"/>
              <a:pathLst>
                <a:path w="553" h="1092">
                  <a:moveTo>
                    <a:pt x="298" y="0"/>
                  </a:moveTo>
                  <a:lnTo>
                    <a:pt x="333" y="0"/>
                  </a:lnTo>
                  <a:lnTo>
                    <a:pt x="347" y="8"/>
                  </a:lnTo>
                  <a:lnTo>
                    <a:pt x="347" y="985"/>
                  </a:lnTo>
                  <a:lnTo>
                    <a:pt x="354" y="1008"/>
                  </a:lnTo>
                  <a:lnTo>
                    <a:pt x="383" y="1015"/>
                  </a:lnTo>
                  <a:lnTo>
                    <a:pt x="425" y="1031"/>
                  </a:lnTo>
                  <a:lnTo>
                    <a:pt x="553" y="1031"/>
                  </a:lnTo>
                  <a:lnTo>
                    <a:pt x="553" y="1092"/>
                  </a:lnTo>
                  <a:lnTo>
                    <a:pt x="461" y="1092"/>
                  </a:lnTo>
                  <a:lnTo>
                    <a:pt x="390" y="1085"/>
                  </a:lnTo>
                  <a:lnTo>
                    <a:pt x="170" y="1085"/>
                  </a:lnTo>
                  <a:lnTo>
                    <a:pt x="106" y="1092"/>
                  </a:lnTo>
                  <a:lnTo>
                    <a:pt x="14" y="1092"/>
                  </a:lnTo>
                  <a:lnTo>
                    <a:pt x="14" y="1031"/>
                  </a:lnTo>
                  <a:lnTo>
                    <a:pt x="142" y="1031"/>
                  </a:lnTo>
                  <a:lnTo>
                    <a:pt x="184" y="1015"/>
                  </a:lnTo>
                  <a:lnTo>
                    <a:pt x="213" y="1008"/>
                  </a:lnTo>
                  <a:lnTo>
                    <a:pt x="220" y="985"/>
                  </a:lnTo>
                  <a:lnTo>
                    <a:pt x="220" y="123"/>
                  </a:lnTo>
                  <a:lnTo>
                    <a:pt x="135" y="154"/>
                  </a:lnTo>
                  <a:lnTo>
                    <a:pt x="57" y="169"/>
                  </a:lnTo>
                  <a:lnTo>
                    <a:pt x="0" y="169"/>
                  </a:lnTo>
                  <a:lnTo>
                    <a:pt x="0" y="108"/>
                  </a:lnTo>
                  <a:lnTo>
                    <a:pt x="64" y="108"/>
                  </a:lnTo>
                  <a:lnTo>
                    <a:pt x="135" y="92"/>
                  </a:lnTo>
                  <a:lnTo>
                    <a:pt x="220" y="62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9805" y="3717"/>
              <a:ext cx="496" cy="2323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9" y="0"/>
                </a:cxn>
                <a:cxn ang="0">
                  <a:pos x="496" y="8"/>
                </a:cxn>
                <a:cxn ang="0">
                  <a:pos x="496" y="31"/>
                </a:cxn>
                <a:cxn ang="0">
                  <a:pos x="468" y="62"/>
                </a:cxn>
                <a:cxn ang="0">
                  <a:pos x="354" y="216"/>
                </a:cxn>
                <a:cxn ang="0">
                  <a:pos x="262" y="385"/>
                </a:cxn>
                <a:cxn ang="0">
                  <a:pos x="198" y="562"/>
                </a:cxn>
                <a:cxn ang="0">
                  <a:pos x="156" y="754"/>
                </a:cxn>
                <a:cxn ang="0">
                  <a:pos x="134" y="954"/>
                </a:cxn>
                <a:cxn ang="0">
                  <a:pos x="127" y="1154"/>
                </a:cxn>
                <a:cxn ang="0">
                  <a:pos x="134" y="1308"/>
                </a:cxn>
                <a:cxn ang="0">
                  <a:pos x="149" y="1470"/>
                </a:cxn>
                <a:cxn ang="0">
                  <a:pos x="177" y="1639"/>
                </a:cxn>
                <a:cxn ang="0">
                  <a:pos x="219" y="1800"/>
                </a:cxn>
                <a:cxn ang="0">
                  <a:pos x="276" y="1954"/>
                </a:cxn>
                <a:cxn ang="0">
                  <a:pos x="354" y="2108"/>
                </a:cxn>
                <a:cxn ang="0">
                  <a:pos x="461" y="2239"/>
                </a:cxn>
                <a:cxn ang="0">
                  <a:pos x="489" y="2270"/>
                </a:cxn>
                <a:cxn ang="0">
                  <a:pos x="489" y="2277"/>
                </a:cxn>
                <a:cxn ang="0">
                  <a:pos x="496" y="2285"/>
                </a:cxn>
                <a:cxn ang="0">
                  <a:pos x="496" y="2316"/>
                </a:cxn>
                <a:cxn ang="0">
                  <a:pos x="489" y="2323"/>
                </a:cxn>
                <a:cxn ang="0">
                  <a:pos x="475" y="2323"/>
                </a:cxn>
                <a:cxn ang="0">
                  <a:pos x="453" y="2308"/>
                </a:cxn>
                <a:cxn ang="0">
                  <a:pos x="404" y="2270"/>
                </a:cxn>
                <a:cxn ang="0">
                  <a:pos x="347" y="2208"/>
                </a:cxn>
                <a:cxn ang="0">
                  <a:pos x="283" y="2123"/>
                </a:cxn>
                <a:cxn ang="0">
                  <a:pos x="212" y="2016"/>
                </a:cxn>
                <a:cxn ang="0">
                  <a:pos x="141" y="1885"/>
                </a:cxn>
                <a:cxn ang="0">
                  <a:pos x="71" y="1685"/>
                </a:cxn>
                <a:cxn ang="0">
                  <a:pos x="28" y="1493"/>
                </a:cxn>
                <a:cxn ang="0">
                  <a:pos x="7" y="1316"/>
                </a:cxn>
                <a:cxn ang="0">
                  <a:pos x="0" y="1162"/>
                </a:cxn>
                <a:cxn ang="0">
                  <a:pos x="7" y="1008"/>
                </a:cxn>
                <a:cxn ang="0">
                  <a:pos x="28" y="831"/>
                </a:cxn>
                <a:cxn ang="0">
                  <a:pos x="71" y="647"/>
                </a:cxn>
                <a:cxn ang="0">
                  <a:pos x="134" y="454"/>
                </a:cxn>
                <a:cxn ang="0">
                  <a:pos x="205" y="316"/>
                </a:cxn>
                <a:cxn ang="0">
                  <a:pos x="276" y="200"/>
                </a:cxn>
                <a:cxn ang="0">
                  <a:pos x="347" y="116"/>
                </a:cxn>
                <a:cxn ang="0">
                  <a:pos x="404" y="54"/>
                </a:cxn>
                <a:cxn ang="0">
                  <a:pos x="453" y="16"/>
                </a:cxn>
                <a:cxn ang="0">
                  <a:pos x="475" y="0"/>
                </a:cxn>
              </a:cxnLst>
              <a:rect l="0" t="0" r="r" b="b"/>
              <a:pathLst>
                <a:path w="496" h="2323">
                  <a:moveTo>
                    <a:pt x="475" y="0"/>
                  </a:moveTo>
                  <a:lnTo>
                    <a:pt x="489" y="0"/>
                  </a:lnTo>
                  <a:lnTo>
                    <a:pt x="496" y="8"/>
                  </a:lnTo>
                  <a:lnTo>
                    <a:pt x="496" y="31"/>
                  </a:lnTo>
                  <a:lnTo>
                    <a:pt x="468" y="62"/>
                  </a:lnTo>
                  <a:lnTo>
                    <a:pt x="354" y="216"/>
                  </a:lnTo>
                  <a:lnTo>
                    <a:pt x="262" y="385"/>
                  </a:lnTo>
                  <a:lnTo>
                    <a:pt x="198" y="562"/>
                  </a:lnTo>
                  <a:lnTo>
                    <a:pt x="156" y="754"/>
                  </a:lnTo>
                  <a:lnTo>
                    <a:pt x="134" y="954"/>
                  </a:lnTo>
                  <a:lnTo>
                    <a:pt x="127" y="1154"/>
                  </a:lnTo>
                  <a:lnTo>
                    <a:pt x="134" y="1308"/>
                  </a:lnTo>
                  <a:lnTo>
                    <a:pt x="149" y="1470"/>
                  </a:lnTo>
                  <a:lnTo>
                    <a:pt x="177" y="1639"/>
                  </a:lnTo>
                  <a:lnTo>
                    <a:pt x="219" y="1800"/>
                  </a:lnTo>
                  <a:lnTo>
                    <a:pt x="276" y="1954"/>
                  </a:lnTo>
                  <a:lnTo>
                    <a:pt x="354" y="2108"/>
                  </a:lnTo>
                  <a:lnTo>
                    <a:pt x="461" y="2239"/>
                  </a:lnTo>
                  <a:lnTo>
                    <a:pt x="489" y="2270"/>
                  </a:lnTo>
                  <a:lnTo>
                    <a:pt x="489" y="2277"/>
                  </a:lnTo>
                  <a:lnTo>
                    <a:pt x="496" y="2285"/>
                  </a:lnTo>
                  <a:lnTo>
                    <a:pt x="496" y="2316"/>
                  </a:lnTo>
                  <a:lnTo>
                    <a:pt x="489" y="2323"/>
                  </a:lnTo>
                  <a:lnTo>
                    <a:pt x="475" y="2323"/>
                  </a:lnTo>
                  <a:lnTo>
                    <a:pt x="453" y="2308"/>
                  </a:lnTo>
                  <a:lnTo>
                    <a:pt x="404" y="2270"/>
                  </a:lnTo>
                  <a:lnTo>
                    <a:pt x="347" y="2208"/>
                  </a:lnTo>
                  <a:lnTo>
                    <a:pt x="283" y="2123"/>
                  </a:lnTo>
                  <a:lnTo>
                    <a:pt x="212" y="2016"/>
                  </a:lnTo>
                  <a:lnTo>
                    <a:pt x="141" y="1885"/>
                  </a:lnTo>
                  <a:lnTo>
                    <a:pt x="71" y="1685"/>
                  </a:lnTo>
                  <a:lnTo>
                    <a:pt x="28" y="1493"/>
                  </a:lnTo>
                  <a:lnTo>
                    <a:pt x="7" y="1316"/>
                  </a:lnTo>
                  <a:lnTo>
                    <a:pt x="0" y="1162"/>
                  </a:lnTo>
                  <a:lnTo>
                    <a:pt x="7" y="1008"/>
                  </a:lnTo>
                  <a:lnTo>
                    <a:pt x="28" y="831"/>
                  </a:lnTo>
                  <a:lnTo>
                    <a:pt x="71" y="647"/>
                  </a:lnTo>
                  <a:lnTo>
                    <a:pt x="134" y="454"/>
                  </a:lnTo>
                  <a:lnTo>
                    <a:pt x="205" y="316"/>
                  </a:lnTo>
                  <a:lnTo>
                    <a:pt x="276" y="200"/>
                  </a:lnTo>
                  <a:lnTo>
                    <a:pt x="347" y="116"/>
                  </a:lnTo>
                  <a:lnTo>
                    <a:pt x="404" y="54"/>
                  </a:lnTo>
                  <a:lnTo>
                    <a:pt x="453" y="16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10549" y="3879"/>
              <a:ext cx="1305" cy="157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41" y="0"/>
                </a:cxn>
                <a:cxn ang="0">
                  <a:pos x="1298" y="523"/>
                </a:cxn>
                <a:cxn ang="0">
                  <a:pos x="1248" y="523"/>
                </a:cxn>
                <a:cxn ang="0">
                  <a:pos x="1220" y="361"/>
                </a:cxn>
                <a:cxn ang="0">
                  <a:pos x="1177" y="238"/>
                </a:cxn>
                <a:cxn ang="0">
                  <a:pos x="1113" y="154"/>
                </a:cxn>
                <a:cxn ang="0">
                  <a:pos x="1021" y="108"/>
                </a:cxn>
                <a:cxn ang="0">
                  <a:pos x="901" y="77"/>
                </a:cxn>
                <a:cxn ang="0">
                  <a:pos x="737" y="69"/>
                </a:cxn>
                <a:cxn ang="0">
                  <a:pos x="241" y="69"/>
                </a:cxn>
                <a:cxn ang="0">
                  <a:pos x="674" y="754"/>
                </a:cxn>
                <a:cxn ang="0">
                  <a:pos x="688" y="769"/>
                </a:cxn>
                <a:cxn ang="0">
                  <a:pos x="688" y="800"/>
                </a:cxn>
                <a:cxn ang="0">
                  <a:pos x="667" y="823"/>
                </a:cxn>
                <a:cxn ang="0">
                  <a:pos x="688" y="823"/>
                </a:cxn>
                <a:cxn ang="0">
                  <a:pos x="149" y="1477"/>
                </a:cxn>
                <a:cxn ang="0">
                  <a:pos x="737" y="1477"/>
                </a:cxn>
                <a:cxn ang="0">
                  <a:pos x="872" y="1469"/>
                </a:cxn>
                <a:cxn ang="0">
                  <a:pos x="978" y="1454"/>
                </a:cxn>
                <a:cxn ang="0">
                  <a:pos x="1071" y="1423"/>
                </a:cxn>
                <a:cxn ang="0">
                  <a:pos x="1142" y="1369"/>
                </a:cxn>
                <a:cxn ang="0">
                  <a:pos x="1191" y="1284"/>
                </a:cxn>
                <a:cxn ang="0">
                  <a:pos x="1234" y="1177"/>
                </a:cxn>
                <a:cxn ang="0">
                  <a:pos x="1255" y="1031"/>
                </a:cxn>
                <a:cxn ang="0">
                  <a:pos x="1305" y="1031"/>
                </a:cxn>
                <a:cxn ang="0">
                  <a:pos x="1248" y="1577"/>
                </a:cxn>
                <a:cxn ang="0">
                  <a:pos x="28" y="1577"/>
                </a:cxn>
                <a:cxn ang="0">
                  <a:pos x="14" y="1569"/>
                </a:cxn>
                <a:cxn ang="0">
                  <a:pos x="7" y="1561"/>
                </a:cxn>
                <a:cxn ang="0">
                  <a:pos x="7" y="1538"/>
                </a:cxn>
                <a:cxn ang="0">
                  <a:pos x="28" y="1515"/>
                </a:cxn>
                <a:cxn ang="0">
                  <a:pos x="532" y="892"/>
                </a:cxn>
                <a:cxn ang="0">
                  <a:pos x="0" y="54"/>
                </a:cxn>
                <a:cxn ang="0">
                  <a:pos x="0" y="31"/>
                </a:cxn>
                <a:cxn ang="0">
                  <a:pos x="14" y="0"/>
                </a:cxn>
              </a:cxnLst>
              <a:rect l="0" t="0" r="r" b="b"/>
              <a:pathLst>
                <a:path w="1305" h="1577">
                  <a:moveTo>
                    <a:pt x="14" y="0"/>
                  </a:moveTo>
                  <a:lnTo>
                    <a:pt x="1241" y="0"/>
                  </a:lnTo>
                  <a:lnTo>
                    <a:pt x="1298" y="523"/>
                  </a:lnTo>
                  <a:lnTo>
                    <a:pt x="1248" y="523"/>
                  </a:lnTo>
                  <a:lnTo>
                    <a:pt x="1220" y="361"/>
                  </a:lnTo>
                  <a:lnTo>
                    <a:pt x="1177" y="238"/>
                  </a:lnTo>
                  <a:lnTo>
                    <a:pt x="1113" y="154"/>
                  </a:lnTo>
                  <a:lnTo>
                    <a:pt x="1021" y="108"/>
                  </a:lnTo>
                  <a:lnTo>
                    <a:pt x="901" y="77"/>
                  </a:lnTo>
                  <a:lnTo>
                    <a:pt x="737" y="69"/>
                  </a:lnTo>
                  <a:lnTo>
                    <a:pt x="241" y="69"/>
                  </a:lnTo>
                  <a:lnTo>
                    <a:pt x="674" y="754"/>
                  </a:lnTo>
                  <a:lnTo>
                    <a:pt x="688" y="769"/>
                  </a:lnTo>
                  <a:lnTo>
                    <a:pt x="688" y="800"/>
                  </a:lnTo>
                  <a:lnTo>
                    <a:pt x="667" y="823"/>
                  </a:lnTo>
                  <a:lnTo>
                    <a:pt x="688" y="823"/>
                  </a:lnTo>
                  <a:lnTo>
                    <a:pt x="149" y="1477"/>
                  </a:lnTo>
                  <a:lnTo>
                    <a:pt x="737" y="1477"/>
                  </a:lnTo>
                  <a:lnTo>
                    <a:pt x="872" y="1469"/>
                  </a:lnTo>
                  <a:lnTo>
                    <a:pt x="978" y="1454"/>
                  </a:lnTo>
                  <a:lnTo>
                    <a:pt x="1071" y="1423"/>
                  </a:lnTo>
                  <a:lnTo>
                    <a:pt x="1142" y="1369"/>
                  </a:lnTo>
                  <a:lnTo>
                    <a:pt x="1191" y="1284"/>
                  </a:lnTo>
                  <a:lnTo>
                    <a:pt x="1234" y="1177"/>
                  </a:lnTo>
                  <a:lnTo>
                    <a:pt x="1255" y="1031"/>
                  </a:lnTo>
                  <a:lnTo>
                    <a:pt x="1305" y="1031"/>
                  </a:lnTo>
                  <a:lnTo>
                    <a:pt x="1248" y="1577"/>
                  </a:lnTo>
                  <a:lnTo>
                    <a:pt x="28" y="1577"/>
                  </a:lnTo>
                  <a:lnTo>
                    <a:pt x="14" y="1569"/>
                  </a:lnTo>
                  <a:lnTo>
                    <a:pt x="7" y="1561"/>
                  </a:lnTo>
                  <a:lnTo>
                    <a:pt x="7" y="1538"/>
                  </a:lnTo>
                  <a:lnTo>
                    <a:pt x="28" y="1515"/>
                  </a:lnTo>
                  <a:lnTo>
                    <a:pt x="532" y="892"/>
                  </a:lnTo>
                  <a:lnTo>
                    <a:pt x="0" y="54"/>
                  </a:lnTo>
                  <a:lnTo>
                    <a:pt x="0" y="3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12144" y="5210"/>
              <a:ext cx="248" cy="69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70" y="15"/>
                </a:cxn>
                <a:cxn ang="0">
                  <a:pos x="213" y="61"/>
                </a:cxn>
                <a:cxn ang="0">
                  <a:pos x="241" y="138"/>
                </a:cxn>
                <a:cxn ang="0">
                  <a:pos x="248" y="238"/>
                </a:cxn>
                <a:cxn ang="0">
                  <a:pos x="241" y="238"/>
                </a:cxn>
                <a:cxn ang="0">
                  <a:pos x="227" y="369"/>
                </a:cxn>
                <a:cxn ang="0">
                  <a:pos x="199" y="477"/>
                </a:cxn>
                <a:cxn ang="0">
                  <a:pos x="156" y="569"/>
                </a:cxn>
                <a:cxn ang="0">
                  <a:pos x="107" y="638"/>
                </a:cxn>
                <a:cxn ang="0">
                  <a:pos x="71" y="677"/>
                </a:cxn>
                <a:cxn ang="0">
                  <a:pos x="50" y="692"/>
                </a:cxn>
                <a:cxn ang="0">
                  <a:pos x="36" y="692"/>
                </a:cxn>
                <a:cxn ang="0">
                  <a:pos x="29" y="684"/>
                </a:cxn>
                <a:cxn ang="0">
                  <a:pos x="29" y="653"/>
                </a:cxn>
                <a:cxn ang="0">
                  <a:pos x="50" y="630"/>
                </a:cxn>
                <a:cxn ang="0">
                  <a:pos x="99" y="561"/>
                </a:cxn>
                <a:cxn ang="0">
                  <a:pos x="149" y="469"/>
                </a:cxn>
                <a:cxn ang="0">
                  <a:pos x="177" y="361"/>
                </a:cxn>
                <a:cxn ang="0">
                  <a:pos x="192" y="238"/>
                </a:cxn>
                <a:cxn ang="0">
                  <a:pos x="192" y="207"/>
                </a:cxn>
                <a:cxn ang="0">
                  <a:pos x="170" y="230"/>
                </a:cxn>
                <a:cxn ang="0">
                  <a:pos x="128" y="246"/>
                </a:cxn>
                <a:cxn ang="0">
                  <a:pos x="114" y="246"/>
                </a:cxn>
                <a:cxn ang="0">
                  <a:pos x="64" y="238"/>
                </a:cxn>
                <a:cxn ang="0">
                  <a:pos x="29" y="207"/>
                </a:cxn>
                <a:cxn ang="0">
                  <a:pos x="7" y="169"/>
                </a:cxn>
                <a:cxn ang="0">
                  <a:pos x="0" y="123"/>
                </a:cxn>
                <a:cxn ang="0">
                  <a:pos x="7" y="77"/>
                </a:cxn>
                <a:cxn ang="0">
                  <a:pos x="29" y="38"/>
                </a:cxn>
                <a:cxn ang="0">
                  <a:pos x="64" y="7"/>
                </a:cxn>
                <a:cxn ang="0">
                  <a:pos x="114" y="0"/>
                </a:cxn>
              </a:cxnLst>
              <a:rect l="0" t="0" r="r" b="b"/>
              <a:pathLst>
                <a:path w="248" h="692">
                  <a:moveTo>
                    <a:pt x="114" y="0"/>
                  </a:moveTo>
                  <a:lnTo>
                    <a:pt x="170" y="15"/>
                  </a:lnTo>
                  <a:lnTo>
                    <a:pt x="213" y="61"/>
                  </a:lnTo>
                  <a:lnTo>
                    <a:pt x="241" y="138"/>
                  </a:lnTo>
                  <a:lnTo>
                    <a:pt x="248" y="238"/>
                  </a:lnTo>
                  <a:lnTo>
                    <a:pt x="241" y="238"/>
                  </a:lnTo>
                  <a:lnTo>
                    <a:pt x="227" y="369"/>
                  </a:lnTo>
                  <a:lnTo>
                    <a:pt x="199" y="477"/>
                  </a:lnTo>
                  <a:lnTo>
                    <a:pt x="156" y="569"/>
                  </a:lnTo>
                  <a:lnTo>
                    <a:pt x="107" y="638"/>
                  </a:lnTo>
                  <a:lnTo>
                    <a:pt x="71" y="677"/>
                  </a:lnTo>
                  <a:lnTo>
                    <a:pt x="50" y="692"/>
                  </a:lnTo>
                  <a:lnTo>
                    <a:pt x="36" y="692"/>
                  </a:lnTo>
                  <a:lnTo>
                    <a:pt x="29" y="684"/>
                  </a:lnTo>
                  <a:lnTo>
                    <a:pt x="29" y="653"/>
                  </a:lnTo>
                  <a:lnTo>
                    <a:pt x="50" y="630"/>
                  </a:lnTo>
                  <a:lnTo>
                    <a:pt x="99" y="561"/>
                  </a:lnTo>
                  <a:lnTo>
                    <a:pt x="149" y="469"/>
                  </a:lnTo>
                  <a:lnTo>
                    <a:pt x="177" y="361"/>
                  </a:lnTo>
                  <a:lnTo>
                    <a:pt x="192" y="238"/>
                  </a:lnTo>
                  <a:lnTo>
                    <a:pt x="192" y="207"/>
                  </a:lnTo>
                  <a:lnTo>
                    <a:pt x="170" y="230"/>
                  </a:lnTo>
                  <a:lnTo>
                    <a:pt x="128" y="246"/>
                  </a:lnTo>
                  <a:lnTo>
                    <a:pt x="114" y="246"/>
                  </a:lnTo>
                  <a:lnTo>
                    <a:pt x="64" y="238"/>
                  </a:lnTo>
                  <a:lnTo>
                    <a:pt x="29" y="207"/>
                  </a:lnTo>
                  <a:lnTo>
                    <a:pt x="7" y="169"/>
                  </a:lnTo>
                  <a:lnTo>
                    <a:pt x="0" y="123"/>
                  </a:lnTo>
                  <a:lnTo>
                    <a:pt x="7" y="77"/>
                  </a:lnTo>
                  <a:lnTo>
                    <a:pt x="29" y="38"/>
                  </a:lnTo>
                  <a:lnTo>
                    <a:pt x="6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13073" y="3717"/>
              <a:ext cx="766" cy="2316"/>
            </a:xfrm>
            <a:custGeom>
              <a:avLst/>
              <a:gdLst/>
              <a:ahLst/>
              <a:cxnLst>
                <a:cxn ang="0">
                  <a:pos x="752" y="0"/>
                </a:cxn>
                <a:cxn ang="0">
                  <a:pos x="759" y="31"/>
                </a:cxn>
                <a:cxn ang="0">
                  <a:pos x="737" y="46"/>
                </a:cxn>
                <a:cxn ang="0">
                  <a:pos x="560" y="100"/>
                </a:cxn>
                <a:cxn ang="0">
                  <a:pos x="468" y="208"/>
                </a:cxn>
                <a:cxn ang="0">
                  <a:pos x="447" y="308"/>
                </a:cxn>
                <a:cxn ang="0">
                  <a:pos x="440" y="954"/>
                </a:cxn>
                <a:cxn ang="0">
                  <a:pos x="362" y="1077"/>
                </a:cxn>
                <a:cxn ang="0">
                  <a:pos x="199" y="1170"/>
                </a:cxn>
                <a:cxn ang="0">
                  <a:pos x="369" y="1262"/>
                </a:cxn>
                <a:cxn ang="0">
                  <a:pos x="440" y="1354"/>
                </a:cxn>
                <a:cxn ang="0">
                  <a:pos x="454" y="2046"/>
                </a:cxn>
                <a:cxn ang="0">
                  <a:pos x="461" y="2070"/>
                </a:cxn>
                <a:cxn ang="0">
                  <a:pos x="553" y="2208"/>
                </a:cxn>
                <a:cxn ang="0">
                  <a:pos x="730" y="2270"/>
                </a:cxn>
                <a:cxn ang="0">
                  <a:pos x="766" y="2277"/>
                </a:cxn>
                <a:cxn ang="0">
                  <a:pos x="759" y="2308"/>
                </a:cxn>
                <a:cxn ang="0">
                  <a:pos x="723" y="2316"/>
                </a:cxn>
                <a:cxn ang="0">
                  <a:pos x="567" y="2293"/>
                </a:cxn>
                <a:cxn ang="0">
                  <a:pos x="411" y="2223"/>
                </a:cxn>
                <a:cxn ang="0">
                  <a:pos x="326" y="2093"/>
                </a:cxn>
                <a:cxn ang="0">
                  <a:pos x="312" y="1408"/>
                </a:cxn>
                <a:cxn ang="0">
                  <a:pos x="305" y="1385"/>
                </a:cxn>
                <a:cxn ang="0">
                  <a:pos x="213" y="1239"/>
                </a:cxn>
                <a:cxn ang="0">
                  <a:pos x="35" y="1177"/>
                </a:cxn>
                <a:cxn ang="0">
                  <a:pos x="0" y="1170"/>
                </a:cxn>
                <a:cxn ang="0">
                  <a:pos x="7" y="1131"/>
                </a:cxn>
                <a:cxn ang="0">
                  <a:pos x="149" y="1108"/>
                </a:cxn>
                <a:cxn ang="0">
                  <a:pos x="269" y="1000"/>
                </a:cxn>
                <a:cxn ang="0">
                  <a:pos x="305" y="885"/>
                </a:cxn>
                <a:cxn ang="0">
                  <a:pos x="319" y="216"/>
                </a:cxn>
                <a:cxn ang="0">
                  <a:pos x="432" y="85"/>
                </a:cxn>
                <a:cxn ang="0">
                  <a:pos x="610" y="8"/>
                </a:cxn>
              </a:cxnLst>
              <a:rect l="0" t="0" r="r" b="b"/>
              <a:pathLst>
                <a:path w="766" h="2316">
                  <a:moveTo>
                    <a:pt x="716" y="0"/>
                  </a:moveTo>
                  <a:lnTo>
                    <a:pt x="752" y="0"/>
                  </a:lnTo>
                  <a:lnTo>
                    <a:pt x="759" y="8"/>
                  </a:lnTo>
                  <a:lnTo>
                    <a:pt x="759" y="31"/>
                  </a:lnTo>
                  <a:lnTo>
                    <a:pt x="744" y="46"/>
                  </a:lnTo>
                  <a:lnTo>
                    <a:pt x="737" y="46"/>
                  </a:lnTo>
                  <a:lnTo>
                    <a:pt x="638" y="70"/>
                  </a:lnTo>
                  <a:lnTo>
                    <a:pt x="560" y="100"/>
                  </a:lnTo>
                  <a:lnTo>
                    <a:pt x="503" y="154"/>
                  </a:lnTo>
                  <a:lnTo>
                    <a:pt x="468" y="208"/>
                  </a:lnTo>
                  <a:lnTo>
                    <a:pt x="454" y="262"/>
                  </a:lnTo>
                  <a:lnTo>
                    <a:pt x="447" y="308"/>
                  </a:lnTo>
                  <a:lnTo>
                    <a:pt x="447" y="877"/>
                  </a:lnTo>
                  <a:lnTo>
                    <a:pt x="440" y="954"/>
                  </a:lnTo>
                  <a:lnTo>
                    <a:pt x="411" y="1023"/>
                  </a:lnTo>
                  <a:lnTo>
                    <a:pt x="362" y="1077"/>
                  </a:lnTo>
                  <a:lnTo>
                    <a:pt x="291" y="1131"/>
                  </a:lnTo>
                  <a:lnTo>
                    <a:pt x="199" y="1170"/>
                  </a:lnTo>
                  <a:lnTo>
                    <a:pt x="291" y="1200"/>
                  </a:lnTo>
                  <a:lnTo>
                    <a:pt x="369" y="1262"/>
                  </a:lnTo>
                  <a:lnTo>
                    <a:pt x="411" y="1308"/>
                  </a:lnTo>
                  <a:lnTo>
                    <a:pt x="440" y="1354"/>
                  </a:lnTo>
                  <a:lnTo>
                    <a:pt x="454" y="1408"/>
                  </a:lnTo>
                  <a:lnTo>
                    <a:pt x="454" y="2046"/>
                  </a:lnTo>
                  <a:lnTo>
                    <a:pt x="461" y="2062"/>
                  </a:lnTo>
                  <a:lnTo>
                    <a:pt x="461" y="2070"/>
                  </a:lnTo>
                  <a:lnTo>
                    <a:pt x="496" y="2146"/>
                  </a:lnTo>
                  <a:lnTo>
                    <a:pt x="553" y="2208"/>
                  </a:lnTo>
                  <a:lnTo>
                    <a:pt x="638" y="2254"/>
                  </a:lnTo>
                  <a:lnTo>
                    <a:pt x="730" y="2270"/>
                  </a:lnTo>
                  <a:lnTo>
                    <a:pt x="759" y="2270"/>
                  </a:lnTo>
                  <a:lnTo>
                    <a:pt x="766" y="2277"/>
                  </a:lnTo>
                  <a:lnTo>
                    <a:pt x="766" y="2300"/>
                  </a:lnTo>
                  <a:lnTo>
                    <a:pt x="759" y="2308"/>
                  </a:lnTo>
                  <a:lnTo>
                    <a:pt x="744" y="2316"/>
                  </a:lnTo>
                  <a:lnTo>
                    <a:pt x="723" y="2316"/>
                  </a:lnTo>
                  <a:lnTo>
                    <a:pt x="652" y="2308"/>
                  </a:lnTo>
                  <a:lnTo>
                    <a:pt x="567" y="2293"/>
                  </a:lnTo>
                  <a:lnTo>
                    <a:pt x="482" y="2270"/>
                  </a:lnTo>
                  <a:lnTo>
                    <a:pt x="411" y="2223"/>
                  </a:lnTo>
                  <a:lnTo>
                    <a:pt x="354" y="2154"/>
                  </a:lnTo>
                  <a:lnTo>
                    <a:pt x="326" y="2093"/>
                  </a:lnTo>
                  <a:lnTo>
                    <a:pt x="312" y="2031"/>
                  </a:lnTo>
                  <a:lnTo>
                    <a:pt x="312" y="1408"/>
                  </a:lnTo>
                  <a:lnTo>
                    <a:pt x="305" y="1393"/>
                  </a:lnTo>
                  <a:lnTo>
                    <a:pt x="305" y="1385"/>
                  </a:lnTo>
                  <a:lnTo>
                    <a:pt x="276" y="1308"/>
                  </a:lnTo>
                  <a:lnTo>
                    <a:pt x="213" y="1239"/>
                  </a:lnTo>
                  <a:lnTo>
                    <a:pt x="135" y="1200"/>
                  </a:lnTo>
                  <a:lnTo>
                    <a:pt x="35" y="1177"/>
                  </a:lnTo>
                  <a:lnTo>
                    <a:pt x="7" y="1177"/>
                  </a:lnTo>
                  <a:lnTo>
                    <a:pt x="0" y="1170"/>
                  </a:lnTo>
                  <a:lnTo>
                    <a:pt x="0" y="1139"/>
                  </a:lnTo>
                  <a:lnTo>
                    <a:pt x="7" y="1131"/>
                  </a:lnTo>
                  <a:lnTo>
                    <a:pt x="78" y="1131"/>
                  </a:lnTo>
                  <a:lnTo>
                    <a:pt x="149" y="1108"/>
                  </a:lnTo>
                  <a:lnTo>
                    <a:pt x="220" y="1062"/>
                  </a:lnTo>
                  <a:lnTo>
                    <a:pt x="269" y="1000"/>
                  </a:lnTo>
                  <a:lnTo>
                    <a:pt x="298" y="947"/>
                  </a:lnTo>
                  <a:lnTo>
                    <a:pt x="305" y="885"/>
                  </a:lnTo>
                  <a:lnTo>
                    <a:pt x="305" y="293"/>
                  </a:lnTo>
                  <a:lnTo>
                    <a:pt x="319" y="216"/>
                  </a:lnTo>
                  <a:lnTo>
                    <a:pt x="362" y="139"/>
                  </a:lnTo>
                  <a:lnTo>
                    <a:pt x="432" y="85"/>
                  </a:lnTo>
                  <a:lnTo>
                    <a:pt x="518" y="39"/>
                  </a:lnTo>
                  <a:lnTo>
                    <a:pt x="610" y="8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14058" y="4440"/>
              <a:ext cx="1064" cy="103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553" y="47"/>
                </a:cxn>
                <a:cxn ang="0">
                  <a:pos x="639" y="177"/>
                </a:cxn>
                <a:cxn ang="0">
                  <a:pos x="695" y="93"/>
                </a:cxn>
                <a:cxn ang="0">
                  <a:pos x="802" y="16"/>
                </a:cxn>
                <a:cxn ang="0">
                  <a:pos x="965" y="16"/>
                </a:cxn>
                <a:cxn ang="0">
                  <a:pos x="1050" y="93"/>
                </a:cxn>
                <a:cxn ang="0">
                  <a:pos x="1050" y="208"/>
                </a:cxn>
                <a:cxn ang="0">
                  <a:pos x="986" y="277"/>
                </a:cxn>
                <a:cxn ang="0">
                  <a:pos x="915" y="285"/>
                </a:cxn>
                <a:cxn ang="0">
                  <a:pos x="873" y="247"/>
                </a:cxn>
                <a:cxn ang="0">
                  <a:pos x="865" y="208"/>
                </a:cxn>
                <a:cxn ang="0">
                  <a:pos x="915" y="100"/>
                </a:cxn>
                <a:cxn ang="0">
                  <a:pos x="943" y="62"/>
                </a:cxn>
                <a:cxn ang="0">
                  <a:pos x="894" y="47"/>
                </a:cxn>
                <a:cxn ang="0">
                  <a:pos x="802" y="62"/>
                </a:cxn>
                <a:cxn ang="0">
                  <a:pos x="709" y="154"/>
                </a:cxn>
                <a:cxn ang="0">
                  <a:pos x="660" y="277"/>
                </a:cxn>
                <a:cxn ang="0">
                  <a:pos x="646" y="316"/>
                </a:cxn>
                <a:cxn ang="0">
                  <a:pos x="553" y="716"/>
                </a:cxn>
                <a:cxn ang="0">
                  <a:pos x="539" y="831"/>
                </a:cxn>
                <a:cxn ang="0">
                  <a:pos x="568" y="939"/>
                </a:cxn>
                <a:cxn ang="0">
                  <a:pos x="660" y="985"/>
                </a:cxn>
                <a:cxn ang="0">
                  <a:pos x="752" y="962"/>
                </a:cxn>
                <a:cxn ang="0">
                  <a:pos x="851" y="870"/>
                </a:cxn>
                <a:cxn ang="0">
                  <a:pos x="943" y="685"/>
                </a:cxn>
                <a:cxn ang="0">
                  <a:pos x="950" y="670"/>
                </a:cxn>
                <a:cxn ang="0">
                  <a:pos x="986" y="662"/>
                </a:cxn>
                <a:cxn ang="0">
                  <a:pos x="1000" y="685"/>
                </a:cxn>
                <a:cxn ang="0">
                  <a:pos x="972" y="777"/>
                </a:cxn>
                <a:cxn ang="0">
                  <a:pos x="887" y="916"/>
                </a:cxn>
                <a:cxn ang="0">
                  <a:pos x="745" y="1023"/>
                </a:cxn>
                <a:cxn ang="0">
                  <a:pos x="575" y="1023"/>
                </a:cxn>
                <a:cxn ang="0">
                  <a:pos x="454" y="923"/>
                </a:cxn>
                <a:cxn ang="0">
                  <a:pos x="383" y="931"/>
                </a:cxn>
                <a:cxn ang="0">
                  <a:pos x="277" y="1023"/>
                </a:cxn>
                <a:cxn ang="0">
                  <a:pos x="142" y="1031"/>
                </a:cxn>
                <a:cxn ang="0">
                  <a:pos x="43" y="985"/>
                </a:cxn>
                <a:cxn ang="0">
                  <a:pos x="0" y="885"/>
                </a:cxn>
                <a:cxn ang="0">
                  <a:pos x="64" y="770"/>
                </a:cxn>
                <a:cxn ang="0">
                  <a:pos x="135" y="754"/>
                </a:cxn>
                <a:cxn ang="0">
                  <a:pos x="164" y="762"/>
                </a:cxn>
                <a:cxn ang="0">
                  <a:pos x="199" y="808"/>
                </a:cxn>
                <a:cxn ang="0">
                  <a:pos x="185" y="893"/>
                </a:cxn>
                <a:cxn ang="0">
                  <a:pos x="100" y="962"/>
                </a:cxn>
                <a:cxn ang="0">
                  <a:pos x="164" y="993"/>
                </a:cxn>
                <a:cxn ang="0">
                  <a:pos x="270" y="977"/>
                </a:cxn>
                <a:cxn ang="0">
                  <a:pos x="369" y="847"/>
                </a:cxn>
                <a:cxn ang="0">
                  <a:pos x="447" y="577"/>
                </a:cxn>
                <a:cxn ang="0">
                  <a:pos x="504" y="339"/>
                </a:cxn>
                <a:cxn ang="0">
                  <a:pos x="525" y="208"/>
                </a:cxn>
                <a:cxn ang="0">
                  <a:pos x="497" y="100"/>
                </a:cxn>
                <a:cxn ang="0">
                  <a:pos x="433" y="54"/>
                </a:cxn>
                <a:cxn ang="0">
                  <a:pos x="362" y="62"/>
                </a:cxn>
                <a:cxn ang="0">
                  <a:pos x="263" y="108"/>
                </a:cxn>
                <a:cxn ang="0">
                  <a:pos x="164" y="247"/>
                </a:cxn>
                <a:cxn ang="0">
                  <a:pos x="114" y="370"/>
                </a:cxn>
                <a:cxn ang="0">
                  <a:pos x="78" y="377"/>
                </a:cxn>
                <a:cxn ang="0">
                  <a:pos x="64" y="354"/>
                </a:cxn>
                <a:cxn ang="0">
                  <a:pos x="93" y="262"/>
                </a:cxn>
                <a:cxn ang="0">
                  <a:pos x="178" y="124"/>
                </a:cxn>
                <a:cxn ang="0">
                  <a:pos x="320" y="16"/>
                </a:cxn>
              </a:cxnLst>
              <a:rect l="0" t="0" r="r" b="b"/>
              <a:pathLst>
                <a:path w="1064" h="1039">
                  <a:moveTo>
                    <a:pt x="412" y="0"/>
                  </a:moveTo>
                  <a:lnTo>
                    <a:pt x="454" y="0"/>
                  </a:lnTo>
                  <a:lnTo>
                    <a:pt x="504" y="16"/>
                  </a:lnTo>
                  <a:lnTo>
                    <a:pt x="553" y="47"/>
                  </a:lnTo>
                  <a:lnTo>
                    <a:pt x="603" y="100"/>
                  </a:lnTo>
                  <a:lnTo>
                    <a:pt x="639" y="177"/>
                  </a:lnTo>
                  <a:lnTo>
                    <a:pt x="660" y="139"/>
                  </a:lnTo>
                  <a:lnTo>
                    <a:pt x="695" y="93"/>
                  </a:lnTo>
                  <a:lnTo>
                    <a:pt x="745" y="47"/>
                  </a:lnTo>
                  <a:lnTo>
                    <a:pt x="802" y="16"/>
                  </a:lnTo>
                  <a:lnTo>
                    <a:pt x="865" y="0"/>
                  </a:lnTo>
                  <a:lnTo>
                    <a:pt x="965" y="16"/>
                  </a:lnTo>
                  <a:lnTo>
                    <a:pt x="1014" y="47"/>
                  </a:lnTo>
                  <a:lnTo>
                    <a:pt x="1050" y="93"/>
                  </a:lnTo>
                  <a:lnTo>
                    <a:pt x="1064" y="154"/>
                  </a:lnTo>
                  <a:lnTo>
                    <a:pt x="1050" y="208"/>
                  </a:lnTo>
                  <a:lnTo>
                    <a:pt x="1021" y="254"/>
                  </a:lnTo>
                  <a:lnTo>
                    <a:pt x="986" y="277"/>
                  </a:lnTo>
                  <a:lnTo>
                    <a:pt x="943" y="285"/>
                  </a:lnTo>
                  <a:lnTo>
                    <a:pt x="915" y="285"/>
                  </a:lnTo>
                  <a:lnTo>
                    <a:pt x="901" y="277"/>
                  </a:lnTo>
                  <a:lnTo>
                    <a:pt x="873" y="247"/>
                  </a:lnTo>
                  <a:lnTo>
                    <a:pt x="865" y="224"/>
                  </a:lnTo>
                  <a:lnTo>
                    <a:pt x="865" y="208"/>
                  </a:lnTo>
                  <a:lnTo>
                    <a:pt x="880" y="147"/>
                  </a:lnTo>
                  <a:lnTo>
                    <a:pt x="915" y="100"/>
                  </a:lnTo>
                  <a:lnTo>
                    <a:pt x="972" y="77"/>
                  </a:lnTo>
                  <a:lnTo>
                    <a:pt x="943" y="62"/>
                  </a:lnTo>
                  <a:lnTo>
                    <a:pt x="915" y="54"/>
                  </a:lnTo>
                  <a:lnTo>
                    <a:pt x="894" y="47"/>
                  </a:lnTo>
                  <a:lnTo>
                    <a:pt x="865" y="47"/>
                  </a:lnTo>
                  <a:lnTo>
                    <a:pt x="802" y="62"/>
                  </a:lnTo>
                  <a:lnTo>
                    <a:pt x="745" y="100"/>
                  </a:lnTo>
                  <a:lnTo>
                    <a:pt x="709" y="154"/>
                  </a:lnTo>
                  <a:lnTo>
                    <a:pt x="681" y="216"/>
                  </a:lnTo>
                  <a:lnTo>
                    <a:pt x="660" y="277"/>
                  </a:lnTo>
                  <a:lnTo>
                    <a:pt x="653" y="316"/>
                  </a:lnTo>
                  <a:lnTo>
                    <a:pt x="646" y="316"/>
                  </a:lnTo>
                  <a:lnTo>
                    <a:pt x="575" y="631"/>
                  </a:lnTo>
                  <a:lnTo>
                    <a:pt x="553" y="716"/>
                  </a:lnTo>
                  <a:lnTo>
                    <a:pt x="546" y="777"/>
                  </a:lnTo>
                  <a:lnTo>
                    <a:pt x="539" y="831"/>
                  </a:lnTo>
                  <a:lnTo>
                    <a:pt x="546" y="893"/>
                  </a:lnTo>
                  <a:lnTo>
                    <a:pt x="568" y="939"/>
                  </a:lnTo>
                  <a:lnTo>
                    <a:pt x="603" y="970"/>
                  </a:lnTo>
                  <a:lnTo>
                    <a:pt x="660" y="985"/>
                  </a:lnTo>
                  <a:lnTo>
                    <a:pt x="702" y="977"/>
                  </a:lnTo>
                  <a:lnTo>
                    <a:pt x="752" y="962"/>
                  </a:lnTo>
                  <a:lnTo>
                    <a:pt x="802" y="931"/>
                  </a:lnTo>
                  <a:lnTo>
                    <a:pt x="851" y="870"/>
                  </a:lnTo>
                  <a:lnTo>
                    <a:pt x="901" y="793"/>
                  </a:lnTo>
                  <a:lnTo>
                    <a:pt x="943" y="685"/>
                  </a:lnTo>
                  <a:lnTo>
                    <a:pt x="950" y="677"/>
                  </a:lnTo>
                  <a:lnTo>
                    <a:pt x="950" y="670"/>
                  </a:lnTo>
                  <a:lnTo>
                    <a:pt x="958" y="662"/>
                  </a:lnTo>
                  <a:lnTo>
                    <a:pt x="986" y="662"/>
                  </a:lnTo>
                  <a:lnTo>
                    <a:pt x="1000" y="677"/>
                  </a:lnTo>
                  <a:lnTo>
                    <a:pt x="1000" y="685"/>
                  </a:lnTo>
                  <a:lnTo>
                    <a:pt x="993" y="723"/>
                  </a:lnTo>
                  <a:lnTo>
                    <a:pt x="972" y="777"/>
                  </a:lnTo>
                  <a:lnTo>
                    <a:pt x="936" y="847"/>
                  </a:lnTo>
                  <a:lnTo>
                    <a:pt x="887" y="916"/>
                  </a:lnTo>
                  <a:lnTo>
                    <a:pt x="823" y="977"/>
                  </a:lnTo>
                  <a:lnTo>
                    <a:pt x="745" y="1023"/>
                  </a:lnTo>
                  <a:lnTo>
                    <a:pt x="660" y="1039"/>
                  </a:lnTo>
                  <a:lnTo>
                    <a:pt x="575" y="1023"/>
                  </a:lnTo>
                  <a:lnTo>
                    <a:pt x="504" y="985"/>
                  </a:lnTo>
                  <a:lnTo>
                    <a:pt x="454" y="923"/>
                  </a:lnTo>
                  <a:lnTo>
                    <a:pt x="426" y="862"/>
                  </a:lnTo>
                  <a:lnTo>
                    <a:pt x="383" y="931"/>
                  </a:lnTo>
                  <a:lnTo>
                    <a:pt x="341" y="977"/>
                  </a:lnTo>
                  <a:lnTo>
                    <a:pt x="277" y="1023"/>
                  </a:lnTo>
                  <a:lnTo>
                    <a:pt x="199" y="1039"/>
                  </a:lnTo>
                  <a:lnTo>
                    <a:pt x="142" y="1031"/>
                  </a:lnTo>
                  <a:lnTo>
                    <a:pt x="93" y="1016"/>
                  </a:lnTo>
                  <a:lnTo>
                    <a:pt x="43" y="985"/>
                  </a:lnTo>
                  <a:lnTo>
                    <a:pt x="15" y="939"/>
                  </a:lnTo>
                  <a:lnTo>
                    <a:pt x="0" y="885"/>
                  </a:lnTo>
                  <a:lnTo>
                    <a:pt x="15" y="823"/>
                  </a:lnTo>
                  <a:lnTo>
                    <a:pt x="64" y="770"/>
                  </a:lnTo>
                  <a:lnTo>
                    <a:pt x="121" y="754"/>
                  </a:lnTo>
                  <a:lnTo>
                    <a:pt x="135" y="754"/>
                  </a:lnTo>
                  <a:lnTo>
                    <a:pt x="149" y="762"/>
                  </a:lnTo>
                  <a:lnTo>
                    <a:pt x="164" y="762"/>
                  </a:lnTo>
                  <a:lnTo>
                    <a:pt x="192" y="793"/>
                  </a:lnTo>
                  <a:lnTo>
                    <a:pt x="199" y="808"/>
                  </a:lnTo>
                  <a:lnTo>
                    <a:pt x="199" y="831"/>
                  </a:lnTo>
                  <a:lnTo>
                    <a:pt x="185" y="893"/>
                  </a:lnTo>
                  <a:lnTo>
                    <a:pt x="149" y="939"/>
                  </a:lnTo>
                  <a:lnTo>
                    <a:pt x="100" y="962"/>
                  </a:lnTo>
                  <a:lnTo>
                    <a:pt x="135" y="977"/>
                  </a:lnTo>
                  <a:lnTo>
                    <a:pt x="164" y="993"/>
                  </a:lnTo>
                  <a:lnTo>
                    <a:pt x="206" y="993"/>
                  </a:lnTo>
                  <a:lnTo>
                    <a:pt x="270" y="977"/>
                  </a:lnTo>
                  <a:lnTo>
                    <a:pt x="327" y="923"/>
                  </a:lnTo>
                  <a:lnTo>
                    <a:pt x="369" y="847"/>
                  </a:lnTo>
                  <a:lnTo>
                    <a:pt x="405" y="754"/>
                  </a:lnTo>
                  <a:lnTo>
                    <a:pt x="447" y="577"/>
                  </a:lnTo>
                  <a:lnTo>
                    <a:pt x="483" y="439"/>
                  </a:lnTo>
                  <a:lnTo>
                    <a:pt x="504" y="339"/>
                  </a:lnTo>
                  <a:lnTo>
                    <a:pt x="518" y="262"/>
                  </a:lnTo>
                  <a:lnTo>
                    <a:pt x="525" y="208"/>
                  </a:lnTo>
                  <a:lnTo>
                    <a:pt x="518" y="139"/>
                  </a:lnTo>
                  <a:lnTo>
                    <a:pt x="497" y="100"/>
                  </a:lnTo>
                  <a:lnTo>
                    <a:pt x="468" y="70"/>
                  </a:lnTo>
                  <a:lnTo>
                    <a:pt x="433" y="54"/>
                  </a:lnTo>
                  <a:lnTo>
                    <a:pt x="405" y="54"/>
                  </a:lnTo>
                  <a:lnTo>
                    <a:pt x="362" y="62"/>
                  </a:lnTo>
                  <a:lnTo>
                    <a:pt x="312" y="77"/>
                  </a:lnTo>
                  <a:lnTo>
                    <a:pt x="263" y="108"/>
                  </a:lnTo>
                  <a:lnTo>
                    <a:pt x="213" y="170"/>
                  </a:lnTo>
                  <a:lnTo>
                    <a:pt x="164" y="247"/>
                  </a:lnTo>
                  <a:lnTo>
                    <a:pt x="121" y="354"/>
                  </a:lnTo>
                  <a:lnTo>
                    <a:pt x="114" y="370"/>
                  </a:lnTo>
                  <a:lnTo>
                    <a:pt x="107" y="377"/>
                  </a:lnTo>
                  <a:lnTo>
                    <a:pt x="78" y="377"/>
                  </a:lnTo>
                  <a:lnTo>
                    <a:pt x="64" y="362"/>
                  </a:lnTo>
                  <a:lnTo>
                    <a:pt x="64" y="354"/>
                  </a:lnTo>
                  <a:lnTo>
                    <a:pt x="71" y="316"/>
                  </a:lnTo>
                  <a:lnTo>
                    <a:pt x="93" y="262"/>
                  </a:lnTo>
                  <a:lnTo>
                    <a:pt x="128" y="193"/>
                  </a:lnTo>
                  <a:lnTo>
                    <a:pt x="178" y="124"/>
                  </a:lnTo>
                  <a:lnTo>
                    <a:pt x="242" y="62"/>
                  </a:lnTo>
                  <a:lnTo>
                    <a:pt x="320" y="1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3"/>
            <p:cNvSpPr>
              <a:spLocks noEditPoints="1"/>
            </p:cNvSpPr>
            <p:nvPr/>
          </p:nvSpPr>
          <p:spPr bwMode="auto">
            <a:xfrm>
              <a:off x="15278" y="4702"/>
              <a:ext cx="461" cy="1100"/>
            </a:xfrm>
            <a:custGeom>
              <a:avLst/>
              <a:gdLst/>
              <a:ahLst/>
              <a:cxnLst>
                <a:cxn ang="0">
                  <a:pos x="291" y="369"/>
                </a:cxn>
                <a:cxn ang="0">
                  <a:pos x="361" y="492"/>
                </a:cxn>
                <a:cxn ang="0">
                  <a:pos x="354" y="531"/>
                </a:cxn>
                <a:cxn ang="0">
                  <a:pos x="333" y="615"/>
                </a:cxn>
                <a:cxn ang="0">
                  <a:pos x="298" y="723"/>
                </a:cxn>
                <a:cxn ang="0">
                  <a:pos x="262" y="823"/>
                </a:cxn>
                <a:cxn ang="0">
                  <a:pos x="220" y="923"/>
                </a:cxn>
                <a:cxn ang="0">
                  <a:pos x="213" y="1015"/>
                </a:cxn>
                <a:cxn ang="0">
                  <a:pos x="234" y="1054"/>
                </a:cxn>
                <a:cxn ang="0">
                  <a:pos x="298" y="1038"/>
                </a:cxn>
                <a:cxn ang="0">
                  <a:pos x="383" y="938"/>
                </a:cxn>
                <a:cxn ang="0">
                  <a:pos x="418" y="846"/>
                </a:cxn>
                <a:cxn ang="0">
                  <a:pos x="425" y="831"/>
                </a:cxn>
                <a:cxn ang="0">
                  <a:pos x="461" y="846"/>
                </a:cxn>
                <a:cxn ang="0">
                  <a:pos x="454" y="877"/>
                </a:cxn>
                <a:cxn ang="0">
                  <a:pos x="404" y="985"/>
                </a:cxn>
                <a:cxn ang="0">
                  <a:pos x="312" y="1085"/>
                </a:cxn>
                <a:cxn ang="0">
                  <a:pos x="170" y="1085"/>
                </a:cxn>
                <a:cxn ang="0">
                  <a:pos x="99" y="961"/>
                </a:cxn>
                <a:cxn ang="0">
                  <a:pos x="113" y="892"/>
                </a:cxn>
                <a:cxn ang="0">
                  <a:pos x="206" y="623"/>
                </a:cxn>
                <a:cxn ang="0">
                  <a:pos x="248" y="523"/>
                </a:cxn>
                <a:cxn ang="0">
                  <a:pos x="255" y="438"/>
                </a:cxn>
                <a:cxn ang="0">
                  <a:pos x="234" y="400"/>
                </a:cxn>
                <a:cxn ang="0">
                  <a:pos x="177" y="415"/>
                </a:cxn>
                <a:cxn ang="0">
                  <a:pos x="92" y="508"/>
                </a:cxn>
                <a:cxn ang="0">
                  <a:pos x="50" y="608"/>
                </a:cxn>
                <a:cxn ang="0">
                  <a:pos x="42" y="623"/>
                </a:cxn>
                <a:cxn ang="0">
                  <a:pos x="0" y="608"/>
                </a:cxn>
                <a:cxn ang="0">
                  <a:pos x="7" y="577"/>
                </a:cxn>
                <a:cxn ang="0">
                  <a:pos x="57" y="469"/>
                </a:cxn>
                <a:cxn ang="0">
                  <a:pos x="149" y="369"/>
                </a:cxn>
                <a:cxn ang="0">
                  <a:pos x="354" y="0"/>
                </a:cxn>
                <a:cxn ang="0">
                  <a:pos x="390" y="8"/>
                </a:cxn>
                <a:cxn ang="0">
                  <a:pos x="411" y="38"/>
                </a:cxn>
                <a:cxn ang="0">
                  <a:pos x="418" y="62"/>
                </a:cxn>
                <a:cxn ang="0">
                  <a:pos x="404" y="115"/>
                </a:cxn>
                <a:cxn ang="0">
                  <a:pos x="361" y="146"/>
                </a:cxn>
                <a:cxn ang="0">
                  <a:pos x="291" y="138"/>
                </a:cxn>
                <a:cxn ang="0">
                  <a:pos x="269" y="100"/>
                </a:cxn>
                <a:cxn ang="0">
                  <a:pos x="283" y="38"/>
                </a:cxn>
                <a:cxn ang="0">
                  <a:pos x="326" y="8"/>
                </a:cxn>
              </a:cxnLst>
              <a:rect l="0" t="0" r="r" b="b"/>
              <a:pathLst>
                <a:path w="461" h="1100">
                  <a:moveTo>
                    <a:pt x="220" y="354"/>
                  </a:moveTo>
                  <a:lnTo>
                    <a:pt x="291" y="369"/>
                  </a:lnTo>
                  <a:lnTo>
                    <a:pt x="340" y="423"/>
                  </a:lnTo>
                  <a:lnTo>
                    <a:pt x="361" y="492"/>
                  </a:lnTo>
                  <a:lnTo>
                    <a:pt x="361" y="508"/>
                  </a:lnTo>
                  <a:lnTo>
                    <a:pt x="354" y="531"/>
                  </a:lnTo>
                  <a:lnTo>
                    <a:pt x="354" y="546"/>
                  </a:lnTo>
                  <a:lnTo>
                    <a:pt x="333" y="615"/>
                  </a:lnTo>
                  <a:lnTo>
                    <a:pt x="312" y="669"/>
                  </a:lnTo>
                  <a:lnTo>
                    <a:pt x="298" y="723"/>
                  </a:lnTo>
                  <a:lnTo>
                    <a:pt x="283" y="754"/>
                  </a:lnTo>
                  <a:lnTo>
                    <a:pt x="262" y="823"/>
                  </a:lnTo>
                  <a:lnTo>
                    <a:pt x="234" y="885"/>
                  </a:lnTo>
                  <a:lnTo>
                    <a:pt x="220" y="923"/>
                  </a:lnTo>
                  <a:lnTo>
                    <a:pt x="213" y="954"/>
                  </a:lnTo>
                  <a:lnTo>
                    <a:pt x="213" y="1015"/>
                  </a:lnTo>
                  <a:lnTo>
                    <a:pt x="227" y="1046"/>
                  </a:lnTo>
                  <a:lnTo>
                    <a:pt x="234" y="1054"/>
                  </a:lnTo>
                  <a:lnTo>
                    <a:pt x="248" y="1054"/>
                  </a:lnTo>
                  <a:lnTo>
                    <a:pt x="298" y="1038"/>
                  </a:lnTo>
                  <a:lnTo>
                    <a:pt x="340" y="1000"/>
                  </a:lnTo>
                  <a:lnTo>
                    <a:pt x="383" y="938"/>
                  </a:lnTo>
                  <a:lnTo>
                    <a:pt x="411" y="854"/>
                  </a:lnTo>
                  <a:lnTo>
                    <a:pt x="418" y="846"/>
                  </a:lnTo>
                  <a:lnTo>
                    <a:pt x="418" y="838"/>
                  </a:lnTo>
                  <a:lnTo>
                    <a:pt x="425" y="831"/>
                  </a:lnTo>
                  <a:lnTo>
                    <a:pt x="447" y="831"/>
                  </a:lnTo>
                  <a:lnTo>
                    <a:pt x="461" y="846"/>
                  </a:lnTo>
                  <a:lnTo>
                    <a:pt x="461" y="854"/>
                  </a:lnTo>
                  <a:lnTo>
                    <a:pt x="454" y="877"/>
                  </a:lnTo>
                  <a:lnTo>
                    <a:pt x="439" y="931"/>
                  </a:lnTo>
                  <a:lnTo>
                    <a:pt x="404" y="985"/>
                  </a:lnTo>
                  <a:lnTo>
                    <a:pt x="361" y="1038"/>
                  </a:lnTo>
                  <a:lnTo>
                    <a:pt x="312" y="1085"/>
                  </a:lnTo>
                  <a:lnTo>
                    <a:pt x="241" y="1100"/>
                  </a:lnTo>
                  <a:lnTo>
                    <a:pt x="170" y="1085"/>
                  </a:lnTo>
                  <a:lnTo>
                    <a:pt x="120" y="1031"/>
                  </a:lnTo>
                  <a:lnTo>
                    <a:pt x="99" y="961"/>
                  </a:lnTo>
                  <a:lnTo>
                    <a:pt x="106" y="931"/>
                  </a:lnTo>
                  <a:lnTo>
                    <a:pt x="113" y="892"/>
                  </a:lnTo>
                  <a:lnTo>
                    <a:pt x="113" y="885"/>
                  </a:lnTo>
                  <a:lnTo>
                    <a:pt x="206" y="623"/>
                  </a:lnTo>
                  <a:lnTo>
                    <a:pt x="234" y="561"/>
                  </a:lnTo>
                  <a:lnTo>
                    <a:pt x="248" y="523"/>
                  </a:lnTo>
                  <a:lnTo>
                    <a:pt x="255" y="492"/>
                  </a:lnTo>
                  <a:lnTo>
                    <a:pt x="255" y="438"/>
                  </a:lnTo>
                  <a:lnTo>
                    <a:pt x="241" y="408"/>
                  </a:lnTo>
                  <a:lnTo>
                    <a:pt x="234" y="400"/>
                  </a:lnTo>
                  <a:lnTo>
                    <a:pt x="220" y="400"/>
                  </a:lnTo>
                  <a:lnTo>
                    <a:pt x="177" y="415"/>
                  </a:lnTo>
                  <a:lnTo>
                    <a:pt x="135" y="446"/>
                  </a:lnTo>
                  <a:lnTo>
                    <a:pt x="92" y="508"/>
                  </a:lnTo>
                  <a:lnTo>
                    <a:pt x="57" y="600"/>
                  </a:lnTo>
                  <a:lnTo>
                    <a:pt x="50" y="608"/>
                  </a:lnTo>
                  <a:lnTo>
                    <a:pt x="50" y="615"/>
                  </a:lnTo>
                  <a:lnTo>
                    <a:pt x="42" y="623"/>
                  </a:lnTo>
                  <a:lnTo>
                    <a:pt x="14" y="623"/>
                  </a:lnTo>
                  <a:lnTo>
                    <a:pt x="0" y="608"/>
                  </a:lnTo>
                  <a:lnTo>
                    <a:pt x="0" y="600"/>
                  </a:lnTo>
                  <a:lnTo>
                    <a:pt x="7" y="577"/>
                  </a:lnTo>
                  <a:lnTo>
                    <a:pt x="21" y="523"/>
                  </a:lnTo>
                  <a:lnTo>
                    <a:pt x="57" y="469"/>
                  </a:lnTo>
                  <a:lnTo>
                    <a:pt x="99" y="415"/>
                  </a:lnTo>
                  <a:lnTo>
                    <a:pt x="149" y="369"/>
                  </a:lnTo>
                  <a:lnTo>
                    <a:pt x="220" y="354"/>
                  </a:lnTo>
                  <a:close/>
                  <a:moveTo>
                    <a:pt x="354" y="0"/>
                  </a:moveTo>
                  <a:lnTo>
                    <a:pt x="376" y="0"/>
                  </a:lnTo>
                  <a:lnTo>
                    <a:pt x="390" y="8"/>
                  </a:lnTo>
                  <a:lnTo>
                    <a:pt x="404" y="23"/>
                  </a:lnTo>
                  <a:lnTo>
                    <a:pt x="411" y="38"/>
                  </a:lnTo>
                  <a:lnTo>
                    <a:pt x="418" y="46"/>
                  </a:lnTo>
                  <a:lnTo>
                    <a:pt x="418" y="62"/>
                  </a:lnTo>
                  <a:lnTo>
                    <a:pt x="411" y="92"/>
                  </a:lnTo>
                  <a:lnTo>
                    <a:pt x="404" y="115"/>
                  </a:lnTo>
                  <a:lnTo>
                    <a:pt x="383" y="138"/>
                  </a:lnTo>
                  <a:lnTo>
                    <a:pt x="361" y="146"/>
                  </a:lnTo>
                  <a:lnTo>
                    <a:pt x="333" y="154"/>
                  </a:lnTo>
                  <a:lnTo>
                    <a:pt x="291" y="138"/>
                  </a:lnTo>
                  <a:lnTo>
                    <a:pt x="276" y="123"/>
                  </a:lnTo>
                  <a:lnTo>
                    <a:pt x="269" y="100"/>
                  </a:lnTo>
                  <a:lnTo>
                    <a:pt x="269" y="85"/>
                  </a:lnTo>
                  <a:lnTo>
                    <a:pt x="283" y="38"/>
                  </a:lnTo>
                  <a:lnTo>
                    <a:pt x="305" y="15"/>
                  </a:lnTo>
                  <a:lnTo>
                    <a:pt x="326" y="8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16114" y="5210"/>
              <a:ext cx="249" cy="69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71" y="15"/>
                </a:cxn>
                <a:cxn ang="0">
                  <a:pos x="213" y="61"/>
                </a:cxn>
                <a:cxn ang="0">
                  <a:pos x="242" y="138"/>
                </a:cxn>
                <a:cxn ang="0">
                  <a:pos x="249" y="238"/>
                </a:cxn>
                <a:cxn ang="0">
                  <a:pos x="242" y="238"/>
                </a:cxn>
                <a:cxn ang="0">
                  <a:pos x="227" y="369"/>
                </a:cxn>
                <a:cxn ang="0">
                  <a:pos x="199" y="477"/>
                </a:cxn>
                <a:cxn ang="0">
                  <a:pos x="156" y="569"/>
                </a:cxn>
                <a:cxn ang="0">
                  <a:pos x="107" y="638"/>
                </a:cxn>
                <a:cxn ang="0">
                  <a:pos x="71" y="677"/>
                </a:cxn>
                <a:cxn ang="0">
                  <a:pos x="50" y="692"/>
                </a:cxn>
                <a:cxn ang="0">
                  <a:pos x="36" y="692"/>
                </a:cxn>
                <a:cxn ang="0">
                  <a:pos x="29" y="684"/>
                </a:cxn>
                <a:cxn ang="0">
                  <a:pos x="29" y="653"/>
                </a:cxn>
                <a:cxn ang="0">
                  <a:pos x="50" y="630"/>
                </a:cxn>
                <a:cxn ang="0">
                  <a:pos x="100" y="561"/>
                </a:cxn>
                <a:cxn ang="0">
                  <a:pos x="149" y="469"/>
                </a:cxn>
                <a:cxn ang="0">
                  <a:pos x="178" y="361"/>
                </a:cxn>
                <a:cxn ang="0">
                  <a:pos x="192" y="238"/>
                </a:cxn>
                <a:cxn ang="0">
                  <a:pos x="192" y="207"/>
                </a:cxn>
                <a:cxn ang="0">
                  <a:pos x="171" y="230"/>
                </a:cxn>
                <a:cxn ang="0">
                  <a:pos x="128" y="246"/>
                </a:cxn>
                <a:cxn ang="0">
                  <a:pos x="114" y="246"/>
                </a:cxn>
                <a:cxn ang="0">
                  <a:pos x="64" y="238"/>
                </a:cxn>
                <a:cxn ang="0">
                  <a:pos x="29" y="207"/>
                </a:cxn>
                <a:cxn ang="0">
                  <a:pos x="8" y="169"/>
                </a:cxn>
                <a:cxn ang="0">
                  <a:pos x="0" y="123"/>
                </a:cxn>
                <a:cxn ang="0">
                  <a:pos x="8" y="77"/>
                </a:cxn>
                <a:cxn ang="0">
                  <a:pos x="29" y="38"/>
                </a:cxn>
                <a:cxn ang="0">
                  <a:pos x="64" y="7"/>
                </a:cxn>
                <a:cxn ang="0">
                  <a:pos x="114" y="0"/>
                </a:cxn>
              </a:cxnLst>
              <a:rect l="0" t="0" r="r" b="b"/>
              <a:pathLst>
                <a:path w="249" h="692">
                  <a:moveTo>
                    <a:pt x="114" y="0"/>
                  </a:moveTo>
                  <a:lnTo>
                    <a:pt x="171" y="15"/>
                  </a:lnTo>
                  <a:lnTo>
                    <a:pt x="213" y="61"/>
                  </a:lnTo>
                  <a:lnTo>
                    <a:pt x="242" y="138"/>
                  </a:lnTo>
                  <a:lnTo>
                    <a:pt x="249" y="238"/>
                  </a:lnTo>
                  <a:lnTo>
                    <a:pt x="242" y="238"/>
                  </a:lnTo>
                  <a:lnTo>
                    <a:pt x="227" y="369"/>
                  </a:lnTo>
                  <a:lnTo>
                    <a:pt x="199" y="477"/>
                  </a:lnTo>
                  <a:lnTo>
                    <a:pt x="156" y="569"/>
                  </a:lnTo>
                  <a:lnTo>
                    <a:pt x="107" y="638"/>
                  </a:lnTo>
                  <a:lnTo>
                    <a:pt x="71" y="677"/>
                  </a:lnTo>
                  <a:lnTo>
                    <a:pt x="50" y="692"/>
                  </a:lnTo>
                  <a:lnTo>
                    <a:pt x="36" y="692"/>
                  </a:lnTo>
                  <a:lnTo>
                    <a:pt x="29" y="684"/>
                  </a:lnTo>
                  <a:lnTo>
                    <a:pt x="29" y="653"/>
                  </a:lnTo>
                  <a:lnTo>
                    <a:pt x="50" y="630"/>
                  </a:lnTo>
                  <a:lnTo>
                    <a:pt x="100" y="561"/>
                  </a:lnTo>
                  <a:lnTo>
                    <a:pt x="149" y="469"/>
                  </a:lnTo>
                  <a:lnTo>
                    <a:pt x="178" y="361"/>
                  </a:lnTo>
                  <a:lnTo>
                    <a:pt x="192" y="238"/>
                  </a:lnTo>
                  <a:lnTo>
                    <a:pt x="192" y="207"/>
                  </a:lnTo>
                  <a:lnTo>
                    <a:pt x="171" y="230"/>
                  </a:lnTo>
                  <a:lnTo>
                    <a:pt x="128" y="246"/>
                  </a:lnTo>
                  <a:lnTo>
                    <a:pt x="114" y="246"/>
                  </a:lnTo>
                  <a:lnTo>
                    <a:pt x="64" y="238"/>
                  </a:lnTo>
                  <a:lnTo>
                    <a:pt x="29" y="207"/>
                  </a:lnTo>
                  <a:lnTo>
                    <a:pt x="8" y="169"/>
                  </a:lnTo>
                  <a:lnTo>
                    <a:pt x="0" y="123"/>
                  </a:lnTo>
                  <a:lnTo>
                    <a:pt x="8" y="77"/>
                  </a:lnTo>
                  <a:lnTo>
                    <a:pt x="29" y="38"/>
                  </a:lnTo>
                  <a:lnTo>
                    <a:pt x="64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16944" y="4440"/>
              <a:ext cx="1063" cy="103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553" y="47"/>
                </a:cxn>
                <a:cxn ang="0">
                  <a:pos x="638" y="177"/>
                </a:cxn>
                <a:cxn ang="0">
                  <a:pos x="695" y="93"/>
                </a:cxn>
                <a:cxn ang="0">
                  <a:pos x="801" y="16"/>
                </a:cxn>
                <a:cxn ang="0">
                  <a:pos x="964" y="16"/>
                </a:cxn>
                <a:cxn ang="0">
                  <a:pos x="1049" y="93"/>
                </a:cxn>
                <a:cxn ang="0">
                  <a:pos x="1049" y="208"/>
                </a:cxn>
                <a:cxn ang="0">
                  <a:pos x="985" y="277"/>
                </a:cxn>
                <a:cxn ang="0">
                  <a:pos x="915" y="285"/>
                </a:cxn>
                <a:cxn ang="0">
                  <a:pos x="872" y="247"/>
                </a:cxn>
                <a:cxn ang="0">
                  <a:pos x="865" y="208"/>
                </a:cxn>
                <a:cxn ang="0">
                  <a:pos x="915" y="100"/>
                </a:cxn>
                <a:cxn ang="0">
                  <a:pos x="943" y="62"/>
                </a:cxn>
                <a:cxn ang="0">
                  <a:pos x="893" y="47"/>
                </a:cxn>
                <a:cxn ang="0">
                  <a:pos x="801" y="62"/>
                </a:cxn>
                <a:cxn ang="0">
                  <a:pos x="709" y="154"/>
                </a:cxn>
                <a:cxn ang="0">
                  <a:pos x="659" y="277"/>
                </a:cxn>
                <a:cxn ang="0">
                  <a:pos x="645" y="316"/>
                </a:cxn>
                <a:cxn ang="0">
                  <a:pos x="553" y="716"/>
                </a:cxn>
                <a:cxn ang="0">
                  <a:pos x="539" y="831"/>
                </a:cxn>
                <a:cxn ang="0">
                  <a:pos x="567" y="939"/>
                </a:cxn>
                <a:cxn ang="0">
                  <a:pos x="659" y="985"/>
                </a:cxn>
                <a:cxn ang="0">
                  <a:pos x="751" y="962"/>
                </a:cxn>
                <a:cxn ang="0">
                  <a:pos x="851" y="870"/>
                </a:cxn>
                <a:cxn ang="0">
                  <a:pos x="943" y="685"/>
                </a:cxn>
                <a:cxn ang="0">
                  <a:pos x="950" y="670"/>
                </a:cxn>
                <a:cxn ang="0">
                  <a:pos x="985" y="662"/>
                </a:cxn>
                <a:cxn ang="0">
                  <a:pos x="1000" y="685"/>
                </a:cxn>
                <a:cxn ang="0">
                  <a:pos x="971" y="777"/>
                </a:cxn>
                <a:cxn ang="0">
                  <a:pos x="886" y="916"/>
                </a:cxn>
                <a:cxn ang="0">
                  <a:pos x="744" y="1023"/>
                </a:cxn>
                <a:cxn ang="0">
                  <a:pos x="574" y="1023"/>
                </a:cxn>
                <a:cxn ang="0">
                  <a:pos x="454" y="923"/>
                </a:cxn>
                <a:cxn ang="0">
                  <a:pos x="383" y="931"/>
                </a:cxn>
                <a:cxn ang="0">
                  <a:pos x="276" y="1023"/>
                </a:cxn>
                <a:cxn ang="0">
                  <a:pos x="142" y="1031"/>
                </a:cxn>
                <a:cxn ang="0">
                  <a:pos x="43" y="985"/>
                </a:cxn>
                <a:cxn ang="0">
                  <a:pos x="0" y="885"/>
                </a:cxn>
                <a:cxn ang="0">
                  <a:pos x="64" y="770"/>
                </a:cxn>
                <a:cxn ang="0">
                  <a:pos x="135" y="754"/>
                </a:cxn>
                <a:cxn ang="0">
                  <a:pos x="163" y="762"/>
                </a:cxn>
                <a:cxn ang="0">
                  <a:pos x="198" y="808"/>
                </a:cxn>
                <a:cxn ang="0">
                  <a:pos x="184" y="893"/>
                </a:cxn>
                <a:cxn ang="0">
                  <a:pos x="99" y="962"/>
                </a:cxn>
                <a:cxn ang="0">
                  <a:pos x="163" y="993"/>
                </a:cxn>
                <a:cxn ang="0">
                  <a:pos x="269" y="977"/>
                </a:cxn>
                <a:cxn ang="0">
                  <a:pos x="369" y="847"/>
                </a:cxn>
                <a:cxn ang="0">
                  <a:pos x="447" y="577"/>
                </a:cxn>
                <a:cxn ang="0">
                  <a:pos x="503" y="339"/>
                </a:cxn>
                <a:cxn ang="0">
                  <a:pos x="525" y="208"/>
                </a:cxn>
                <a:cxn ang="0">
                  <a:pos x="496" y="100"/>
                </a:cxn>
                <a:cxn ang="0">
                  <a:pos x="432" y="54"/>
                </a:cxn>
                <a:cxn ang="0">
                  <a:pos x="362" y="62"/>
                </a:cxn>
                <a:cxn ang="0">
                  <a:pos x="262" y="108"/>
                </a:cxn>
                <a:cxn ang="0">
                  <a:pos x="163" y="247"/>
                </a:cxn>
                <a:cxn ang="0">
                  <a:pos x="113" y="370"/>
                </a:cxn>
                <a:cxn ang="0">
                  <a:pos x="78" y="377"/>
                </a:cxn>
                <a:cxn ang="0">
                  <a:pos x="64" y="354"/>
                </a:cxn>
                <a:cxn ang="0">
                  <a:pos x="92" y="262"/>
                </a:cxn>
                <a:cxn ang="0">
                  <a:pos x="177" y="124"/>
                </a:cxn>
                <a:cxn ang="0">
                  <a:pos x="319" y="16"/>
                </a:cxn>
              </a:cxnLst>
              <a:rect l="0" t="0" r="r" b="b"/>
              <a:pathLst>
                <a:path w="1063" h="1039">
                  <a:moveTo>
                    <a:pt x="411" y="0"/>
                  </a:moveTo>
                  <a:lnTo>
                    <a:pt x="454" y="0"/>
                  </a:lnTo>
                  <a:lnTo>
                    <a:pt x="503" y="16"/>
                  </a:lnTo>
                  <a:lnTo>
                    <a:pt x="553" y="47"/>
                  </a:lnTo>
                  <a:lnTo>
                    <a:pt x="603" y="100"/>
                  </a:lnTo>
                  <a:lnTo>
                    <a:pt x="638" y="177"/>
                  </a:lnTo>
                  <a:lnTo>
                    <a:pt x="659" y="139"/>
                  </a:lnTo>
                  <a:lnTo>
                    <a:pt x="695" y="93"/>
                  </a:lnTo>
                  <a:lnTo>
                    <a:pt x="744" y="47"/>
                  </a:lnTo>
                  <a:lnTo>
                    <a:pt x="801" y="16"/>
                  </a:lnTo>
                  <a:lnTo>
                    <a:pt x="865" y="0"/>
                  </a:lnTo>
                  <a:lnTo>
                    <a:pt x="964" y="16"/>
                  </a:lnTo>
                  <a:lnTo>
                    <a:pt x="1014" y="47"/>
                  </a:lnTo>
                  <a:lnTo>
                    <a:pt x="1049" y="93"/>
                  </a:lnTo>
                  <a:lnTo>
                    <a:pt x="1063" y="154"/>
                  </a:lnTo>
                  <a:lnTo>
                    <a:pt x="1049" y="208"/>
                  </a:lnTo>
                  <a:lnTo>
                    <a:pt x="1021" y="254"/>
                  </a:lnTo>
                  <a:lnTo>
                    <a:pt x="985" y="277"/>
                  </a:lnTo>
                  <a:lnTo>
                    <a:pt x="943" y="285"/>
                  </a:lnTo>
                  <a:lnTo>
                    <a:pt x="915" y="285"/>
                  </a:lnTo>
                  <a:lnTo>
                    <a:pt x="900" y="277"/>
                  </a:lnTo>
                  <a:lnTo>
                    <a:pt x="872" y="247"/>
                  </a:lnTo>
                  <a:lnTo>
                    <a:pt x="865" y="224"/>
                  </a:lnTo>
                  <a:lnTo>
                    <a:pt x="865" y="208"/>
                  </a:lnTo>
                  <a:lnTo>
                    <a:pt x="879" y="147"/>
                  </a:lnTo>
                  <a:lnTo>
                    <a:pt x="915" y="100"/>
                  </a:lnTo>
                  <a:lnTo>
                    <a:pt x="971" y="77"/>
                  </a:lnTo>
                  <a:lnTo>
                    <a:pt x="943" y="62"/>
                  </a:lnTo>
                  <a:lnTo>
                    <a:pt x="915" y="54"/>
                  </a:lnTo>
                  <a:lnTo>
                    <a:pt x="893" y="47"/>
                  </a:lnTo>
                  <a:lnTo>
                    <a:pt x="865" y="47"/>
                  </a:lnTo>
                  <a:lnTo>
                    <a:pt x="801" y="62"/>
                  </a:lnTo>
                  <a:lnTo>
                    <a:pt x="744" y="100"/>
                  </a:lnTo>
                  <a:lnTo>
                    <a:pt x="709" y="154"/>
                  </a:lnTo>
                  <a:lnTo>
                    <a:pt x="681" y="216"/>
                  </a:lnTo>
                  <a:lnTo>
                    <a:pt x="659" y="277"/>
                  </a:lnTo>
                  <a:lnTo>
                    <a:pt x="652" y="316"/>
                  </a:lnTo>
                  <a:lnTo>
                    <a:pt x="645" y="316"/>
                  </a:lnTo>
                  <a:lnTo>
                    <a:pt x="574" y="631"/>
                  </a:lnTo>
                  <a:lnTo>
                    <a:pt x="553" y="716"/>
                  </a:lnTo>
                  <a:lnTo>
                    <a:pt x="546" y="777"/>
                  </a:lnTo>
                  <a:lnTo>
                    <a:pt x="539" y="831"/>
                  </a:lnTo>
                  <a:lnTo>
                    <a:pt x="546" y="893"/>
                  </a:lnTo>
                  <a:lnTo>
                    <a:pt x="567" y="939"/>
                  </a:lnTo>
                  <a:lnTo>
                    <a:pt x="603" y="970"/>
                  </a:lnTo>
                  <a:lnTo>
                    <a:pt x="659" y="985"/>
                  </a:lnTo>
                  <a:lnTo>
                    <a:pt x="702" y="977"/>
                  </a:lnTo>
                  <a:lnTo>
                    <a:pt x="751" y="962"/>
                  </a:lnTo>
                  <a:lnTo>
                    <a:pt x="801" y="931"/>
                  </a:lnTo>
                  <a:lnTo>
                    <a:pt x="851" y="870"/>
                  </a:lnTo>
                  <a:lnTo>
                    <a:pt x="900" y="793"/>
                  </a:lnTo>
                  <a:lnTo>
                    <a:pt x="943" y="685"/>
                  </a:lnTo>
                  <a:lnTo>
                    <a:pt x="950" y="677"/>
                  </a:lnTo>
                  <a:lnTo>
                    <a:pt x="950" y="670"/>
                  </a:lnTo>
                  <a:lnTo>
                    <a:pt x="957" y="662"/>
                  </a:lnTo>
                  <a:lnTo>
                    <a:pt x="985" y="662"/>
                  </a:lnTo>
                  <a:lnTo>
                    <a:pt x="1000" y="677"/>
                  </a:lnTo>
                  <a:lnTo>
                    <a:pt x="1000" y="685"/>
                  </a:lnTo>
                  <a:lnTo>
                    <a:pt x="993" y="723"/>
                  </a:lnTo>
                  <a:lnTo>
                    <a:pt x="971" y="777"/>
                  </a:lnTo>
                  <a:lnTo>
                    <a:pt x="936" y="847"/>
                  </a:lnTo>
                  <a:lnTo>
                    <a:pt x="886" y="916"/>
                  </a:lnTo>
                  <a:lnTo>
                    <a:pt x="822" y="977"/>
                  </a:lnTo>
                  <a:lnTo>
                    <a:pt x="744" y="1023"/>
                  </a:lnTo>
                  <a:lnTo>
                    <a:pt x="659" y="1039"/>
                  </a:lnTo>
                  <a:lnTo>
                    <a:pt x="574" y="1023"/>
                  </a:lnTo>
                  <a:lnTo>
                    <a:pt x="503" y="985"/>
                  </a:lnTo>
                  <a:lnTo>
                    <a:pt x="454" y="923"/>
                  </a:lnTo>
                  <a:lnTo>
                    <a:pt x="425" y="862"/>
                  </a:lnTo>
                  <a:lnTo>
                    <a:pt x="383" y="931"/>
                  </a:lnTo>
                  <a:lnTo>
                    <a:pt x="340" y="977"/>
                  </a:lnTo>
                  <a:lnTo>
                    <a:pt x="276" y="1023"/>
                  </a:lnTo>
                  <a:lnTo>
                    <a:pt x="198" y="1039"/>
                  </a:lnTo>
                  <a:lnTo>
                    <a:pt x="142" y="1031"/>
                  </a:lnTo>
                  <a:lnTo>
                    <a:pt x="92" y="1016"/>
                  </a:lnTo>
                  <a:lnTo>
                    <a:pt x="43" y="985"/>
                  </a:lnTo>
                  <a:lnTo>
                    <a:pt x="14" y="939"/>
                  </a:lnTo>
                  <a:lnTo>
                    <a:pt x="0" y="885"/>
                  </a:lnTo>
                  <a:lnTo>
                    <a:pt x="14" y="823"/>
                  </a:lnTo>
                  <a:lnTo>
                    <a:pt x="64" y="770"/>
                  </a:lnTo>
                  <a:lnTo>
                    <a:pt x="121" y="754"/>
                  </a:lnTo>
                  <a:lnTo>
                    <a:pt x="135" y="754"/>
                  </a:lnTo>
                  <a:lnTo>
                    <a:pt x="149" y="762"/>
                  </a:lnTo>
                  <a:lnTo>
                    <a:pt x="163" y="762"/>
                  </a:lnTo>
                  <a:lnTo>
                    <a:pt x="191" y="793"/>
                  </a:lnTo>
                  <a:lnTo>
                    <a:pt x="198" y="808"/>
                  </a:lnTo>
                  <a:lnTo>
                    <a:pt x="198" y="831"/>
                  </a:lnTo>
                  <a:lnTo>
                    <a:pt x="184" y="893"/>
                  </a:lnTo>
                  <a:lnTo>
                    <a:pt x="149" y="939"/>
                  </a:lnTo>
                  <a:lnTo>
                    <a:pt x="99" y="962"/>
                  </a:lnTo>
                  <a:lnTo>
                    <a:pt x="135" y="977"/>
                  </a:lnTo>
                  <a:lnTo>
                    <a:pt x="163" y="993"/>
                  </a:lnTo>
                  <a:lnTo>
                    <a:pt x="206" y="993"/>
                  </a:lnTo>
                  <a:lnTo>
                    <a:pt x="269" y="977"/>
                  </a:lnTo>
                  <a:lnTo>
                    <a:pt x="326" y="923"/>
                  </a:lnTo>
                  <a:lnTo>
                    <a:pt x="369" y="847"/>
                  </a:lnTo>
                  <a:lnTo>
                    <a:pt x="404" y="754"/>
                  </a:lnTo>
                  <a:lnTo>
                    <a:pt x="447" y="577"/>
                  </a:lnTo>
                  <a:lnTo>
                    <a:pt x="482" y="439"/>
                  </a:lnTo>
                  <a:lnTo>
                    <a:pt x="503" y="339"/>
                  </a:lnTo>
                  <a:lnTo>
                    <a:pt x="518" y="262"/>
                  </a:lnTo>
                  <a:lnTo>
                    <a:pt x="525" y="208"/>
                  </a:lnTo>
                  <a:lnTo>
                    <a:pt x="518" y="139"/>
                  </a:lnTo>
                  <a:lnTo>
                    <a:pt x="496" y="100"/>
                  </a:lnTo>
                  <a:lnTo>
                    <a:pt x="468" y="70"/>
                  </a:lnTo>
                  <a:lnTo>
                    <a:pt x="432" y="54"/>
                  </a:lnTo>
                  <a:lnTo>
                    <a:pt x="404" y="54"/>
                  </a:lnTo>
                  <a:lnTo>
                    <a:pt x="362" y="62"/>
                  </a:lnTo>
                  <a:lnTo>
                    <a:pt x="312" y="77"/>
                  </a:lnTo>
                  <a:lnTo>
                    <a:pt x="262" y="108"/>
                  </a:lnTo>
                  <a:lnTo>
                    <a:pt x="213" y="170"/>
                  </a:lnTo>
                  <a:lnTo>
                    <a:pt x="163" y="247"/>
                  </a:lnTo>
                  <a:lnTo>
                    <a:pt x="121" y="354"/>
                  </a:lnTo>
                  <a:lnTo>
                    <a:pt x="113" y="370"/>
                  </a:lnTo>
                  <a:lnTo>
                    <a:pt x="106" y="377"/>
                  </a:lnTo>
                  <a:lnTo>
                    <a:pt x="78" y="377"/>
                  </a:lnTo>
                  <a:lnTo>
                    <a:pt x="64" y="362"/>
                  </a:lnTo>
                  <a:lnTo>
                    <a:pt x="64" y="354"/>
                  </a:lnTo>
                  <a:lnTo>
                    <a:pt x="71" y="316"/>
                  </a:lnTo>
                  <a:lnTo>
                    <a:pt x="92" y="262"/>
                  </a:lnTo>
                  <a:lnTo>
                    <a:pt x="128" y="193"/>
                  </a:lnTo>
                  <a:lnTo>
                    <a:pt x="177" y="124"/>
                  </a:lnTo>
                  <a:lnTo>
                    <a:pt x="241" y="62"/>
                  </a:lnTo>
                  <a:lnTo>
                    <a:pt x="319" y="16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6"/>
            <p:cNvSpPr>
              <a:spLocks noEditPoints="1"/>
            </p:cNvSpPr>
            <p:nvPr/>
          </p:nvSpPr>
          <p:spPr bwMode="auto">
            <a:xfrm>
              <a:off x="18093" y="4702"/>
              <a:ext cx="666" cy="1423"/>
            </a:xfrm>
            <a:custGeom>
              <a:avLst/>
              <a:gdLst/>
              <a:ahLst/>
              <a:cxnLst>
                <a:cxn ang="0">
                  <a:pos x="503" y="369"/>
                </a:cxn>
                <a:cxn ang="0">
                  <a:pos x="588" y="454"/>
                </a:cxn>
                <a:cxn ang="0">
                  <a:pos x="602" y="554"/>
                </a:cxn>
                <a:cxn ang="0">
                  <a:pos x="595" y="577"/>
                </a:cxn>
                <a:cxn ang="0">
                  <a:pos x="425" y="1254"/>
                </a:cxn>
                <a:cxn ang="0">
                  <a:pos x="319" y="1369"/>
                </a:cxn>
                <a:cxn ang="0">
                  <a:pos x="198" y="1415"/>
                </a:cxn>
                <a:cxn ang="0">
                  <a:pos x="92" y="1415"/>
                </a:cxn>
                <a:cxn ang="0">
                  <a:pos x="14" y="1362"/>
                </a:cxn>
                <a:cxn ang="0">
                  <a:pos x="7" y="1285"/>
                </a:cxn>
                <a:cxn ang="0">
                  <a:pos x="35" y="1238"/>
                </a:cxn>
                <a:cxn ang="0">
                  <a:pos x="85" y="1223"/>
                </a:cxn>
                <a:cxn ang="0">
                  <a:pos x="120" y="1231"/>
                </a:cxn>
                <a:cxn ang="0">
                  <a:pos x="141" y="1262"/>
                </a:cxn>
                <a:cxn ang="0">
                  <a:pos x="134" y="1323"/>
                </a:cxn>
                <a:cxn ang="0">
                  <a:pos x="113" y="1354"/>
                </a:cxn>
                <a:cxn ang="0">
                  <a:pos x="113" y="1369"/>
                </a:cxn>
                <a:cxn ang="0">
                  <a:pos x="212" y="1354"/>
                </a:cxn>
                <a:cxn ang="0">
                  <a:pos x="311" y="1246"/>
                </a:cxn>
                <a:cxn ang="0">
                  <a:pos x="340" y="1154"/>
                </a:cxn>
                <a:cxn ang="0">
                  <a:pos x="489" y="454"/>
                </a:cxn>
                <a:cxn ang="0">
                  <a:pos x="475" y="415"/>
                </a:cxn>
                <a:cxn ang="0">
                  <a:pos x="439" y="400"/>
                </a:cxn>
                <a:cxn ang="0">
                  <a:pos x="319" y="469"/>
                </a:cxn>
                <a:cxn ang="0">
                  <a:pos x="233" y="600"/>
                </a:cxn>
                <a:cxn ang="0">
                  <a:pos x="191" y="631"/>
                </a:cxn>
                <a:cxn ang="0">
                  <a:pos x="177" y="608"/>
                </a:cxn>
                <a:cxn ang="0">
                  <a:pos x="205" y="531"/>
                </a:cxn>
                <a:cxn ang="0">
                  <a:pos x="297" y="423"/>
                </a:cxn>
                <a:cxn ang="0">
                  <a:pos x="439" y="361"/>
                </a:cxn>
                <a:cxn ang="0">
                  <a:pos x="623" y="0"/>
                </a:cxn>
                <a:cxn ang="0">
                  <a:pos x="659" y="23"/>
                </a:cxn>
                <a:cxn ang="0">
                  <a:pos x="666" y="62"/>
                </a:cxn>
                <a:cxn ang="0">
                  <a:pos x="652" y="115"/>
                </a:cxn>
                <a:cxn ang="0">
                  <a:pos x="609" y="146"/>
                </a:cxn>
                <a:cxn ang="0">
                  <a:pos x="560" y="154"/>
                </a:cxn>
                <a:cxn ang="0">
                  <a:pos x="531" y="131"/>
                </a:cxn>
                <a:cxn ang="0">
                  <a:pos x="517" y="85"/>
                </a:cxn>
                <a:cxn ang="0">
                  <a:pos x="553" y="15"/>
                </a:cxn>
                <a:cxn ang="0">
                  <a:pos x="602" y="0"/>
                </a:cxn>
              </a:cxnLst>
              <a:rect l="0" t="0" r="r" b="b"/>
              <a:pathLst>
                <a:path w="666" h="1423">
                  <a:moveTo>
                    <a:pt x="439" y="361"/>
                  </a:moveTo>
                  <a:lnTo>
                    <a:pt x="503" y="369"/>
                  </a:lnTo>
                  <a:lnTo>
                    <a:pt x="553" y="408"/>
                  </a:lnTo>
                  <a:lnTo>
                    <a:pt x="588" y="454"/>
                  </a:lnTo>
                  <a:lnTo>
                    <a:pt x="602" y="515"/>
                  </a:lnTo>
                  <a:lnTo>
                    <a:pt x="602" y="554"/>
                  </a:lnTo>
                  <a:lnTo>
                    <a:pt x="595" y="561"/>
                  </a:lnTo>
                  <a:lnTo>
                    <a:pt x="595" y="577"/>
                  </a:lnTo>
                  <a:lnTo>
                    <a:pt x="460" y="1161"/>
                  </a:lnTo>
                  <a:lnTo>
                    <a:pt x="425" y="1254"/>
                  </a:lnTo>
                  <a:lnTo>
                    <a:pt x="375" y="1315"/>
                  </a:lnTo>
                  <a:lnTo>
                    <a:pt x="319" y="1369"/>
                  </a:lnTo>
                  <a:lnTo>
                    <a:pt x="262" y="1400"/>
                  </a:lnTo>
                  <a:lnTo>
                    <a:pt x="198" y="1415"/>
                  </a:lnTo>
                  <a:lnTo>
                    <a:pt x="148" y="1423"/>
                  </a:lnTo>
                  <a:lnTo>
                    <a:pt x="92" y="1415"/>
                  </a:lnTo>
                  <a:lnTo>
                    <a:pt x="42" y="1392"/>
                  </a:lnTo>
                  <a:lnTo>
                    <a:pt x="14" y="1362"/>
                  </a:lnTo>
                  <a:lnTo>
                    <a:pt x="0" y="1315"/>
                  </a:lnTo>
                  <a:lnTo>
                    <a:pt x="7" y="1285"/>
                  </a:lnTo>
                  <a:lnTo>
                    <a:pt x="14" y="1262"/>
                  </a:lnTo>
                  <a:lnTo>
                    <a:pt x="35" y="1238"/>
                  </a:lnTo>
                  <a:lnTo>
                    <a:pt x="56" y="1231"/>
                  </a:lnTo>
                  <a:lnTo>
                    <a:pt x="85" y="1223"/>
                  </a:lnTo>
                  <a:lnTo>
                    <a:pt x="99" y="1223"/>
                  </a:lnTo>
                  <a:lnTo>
                    <a:pt x="120" y="1231"/>
                  </a:lnTo>
                  <a:lnTo>
                    <a:pt x="127" y="1246"/>
                  </a:lnTo>
                  <a:lnTo>
                    <a:pt x="141" y="1262"/>
                  </a:lnTo>
                  <a:lnTo>
                    <a:pt x="141" y="1308"/>
                  </a:lnTo>
                  <a:lnTo>
                    <a:pt x="134" y="1323"/>
                  </a:lnTo>
                  <a:lnTo>
                    <a:pt x="120" y="1338"/>
                  </a:lnTo>
                  <a:lnTo>
                    <a:pt x="113" y="1354"/>
                  </a:lnTo>
                  <a:lnTo>
                    <a:pt x="92" y="1362"/>
                  </a:lnTo>
                  <a:lnTo>
                    <a:pt x="113" y="1369"/>
                  </a:lnTo>
                  <a:lnTo>
                    <a:pt x="148" y="1369"/>
                  </a:lnTo>
                  <a:lnTo>
                    <a:pt x="212" y="1354"/>
                  </a:lnTo>
                  <a:lnTo>
                    <a:pt x="269" y="1308"/>
                  </a:lnTo>
                  <a:lnTo>
                    <a:pt x="311" y="1246"/>
                  </a:lnTo>
                  <a:lnTo>
                    <a:pt x="340" y="1161"/>
                  </a:lnTo>
                  <a:lnTo>
                    <a:pt x="340" y="1154"/>
                  </a:lnTo>
                  <a:lnTo>
                    <a:pt x="489" y="531"/>
                  </a:lnTo>
                  <a:lnTo>
                    <a:pt x="489" y="454"/>
                  </a:lnTo>
                  <a:lnTo>
                    <a:pt x="482" y="431"/>
                  </a:lnTo>
                  <a:lnTo>
                    <a:pt x="475" y="415"/>
                  </a:lnTo>
                  <a:lnTo>
                    <a:pt x="460" y="400"/>
                  </a:lnTo>
                  <a:lnTo>
                    <a:pt x="439" y="400"/>
                  </a:lnTo>
                  <a:lnTo>
                    <a:pt x="375" y="415"/>
                  </a:lnTo>
                  <a:lnTo>
                    <a:pt x="319" y="469"/>
                  </a:lnTo>
                  <a:lnTo>
                    <a:pt x="269" y="531"/>
                  </a:lnTo>
                  <a:lnTo>
                    <a:pt x="233" y="600"/>
                  </a:lnTo>
                  <a:lnTo>
                    <a:pt x="219" y="631"/>
                  </a:lnTo>
                  <a:lnTo>
                    <a:pt x="191" y="631"/>
                  </a:lnTo>
                  <a:lnTo>
                    <a:pt x="177" y="615"/>
                  </a:lnTo>
                  <a:lnTo>
                    <a:pt x="177" y="608"/>
                  </a:lnTo>
                  <a:lnTo>
                    <a:pt x="184" y="585"/>
                  </a:lnTo>
                  <a:lnTo>
                    <a:pt x="205" y="531"/>
                  </a:lnTo>
                  <a:lnTo>
                    <a:pt x="248" y="477"/>
                  </a:lnTo>
                  <a:lnTo>
                    <a:pt x="297" y="423"/>
                  </a:lnTo>
                  <a:lnTo>
                    <a:pt x="361" y="377"/>
                  </a:lnTo>
                  <a:lnTo>
                    <a:pt x="439" y="361"/>
                  </a:lnTo>
                  <a:close/>
                  <a:moveTo>
                    <a:pt x="602" y="0"/>
                  </a:moveTo>
                  <a:lnTo>
                    <a:pt x="623" y="0"/>
                  </a:lnTo>
                  <a:lnTo>
                    <a:pt x="645" y="15"/>
                  </a:lnTo>
                  <a:lnTo>
                    <a:pt x="659" y="23"/>
                  </a:lnTo>
                  <a:lnTo>
                    <a:pt x="666" y="46"/>
                  </a:lnTo>
                  <a:lnTo>
                    <a:pt x="666" y="62"/>
                  </a:lnTo>
                  <a:lnTo>
                    <a:pt x="659" y="92"/>
                  </a:lnTo>
                  <a:lnTo>
                    <a:pt x="652" y="115"/>
                  </a:lnTo>
                  <a:lnTo>
                    <a:pt x="631" y="138"/>
                  </a:lnTo>
                  <a:lnTo>
                    <a:pt x="609" y="146"/>
                  </a:lnTo>
                  <a:lnTo>
                    <a:pt x="581" y="154"/>
                  </a:lnTo>
                  <a:lnTo>
                    <a:pt x="560" y="154"/>
                  </a:lnTo>
                  <a:lnTo>
                    <a:pt x="545" y="146"/>
                  </a:lnTo>
                  <a:lnTo>
                    <a:pt x="531" y="131"/>
                  </a:lnTo>
                  <a:lnTo>
                    <a:pt x="517" y="100"/>
                  </a:lnTo>
                  <a:lnTo>
                    <a:pt x="517" y="85"/>
                  </a:lnTo>
                  <a:lnTo>
                    <a:pt x="531" y="38"/>
                  </a:lnTo>
                  <a:lnTo>
                    <a:pt x="553" y="15"/>
                  </a:lnTo>
                  <a:lnTo>
                    <a:pt x="574" y="8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18957" y="4702"/>
              <a:ext cx="291" cy="59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42" y="0"/>
                </a:cxn>
                <a:cxn ang="0">
                  <a:pos x="263" y="8"/>
                </a:cxn>
                <a:cxn ang="0">
                  <a:pos x="277" y="23"/>
                </a:cxn>
                <a:cxn ang="0">
                  <a:pos x="291" y="69"/>
                </a:cxn>
                <a:cxn ang="0">
                  <a:pos x="291" y="92"/>
                </a:cxn>
                <a:cxn ang="0">
                  <a:pos x="284" y="100"/>
                </a:cxn>
                <a:cxn ang="0">
                  <a:pos x="284" y="108"/>
                </a:cxn>
                <a:cxn ang="0">
                  <a:pos x="64" y="577"/>
                </a:cxn>
                <a:cxn ang="0">
                  <a:pos x="57" y="585"/>
                </a:cxn>
                <a:cxn ang="0">
                  <a:pos x="57" y="592"/>
                </a:cxn>
                <a:cxn ang="0">
                  <a:pos x="43" y="592"/>
                </a:cxn>
                <a:cxn ang="0">
                  <a:pos x="15" y="577"/>
                </a:cxn>
                <a:cxn ang="0">
                  <a:pos x="0" y="561"/>
                </a:cxn>
                <a:cxn ang="0">
                  <a:pos x="0" y="546"/>
                </a:cxn>
                <a:cxn ang="0">
                  <a:pos x="164" y="54"/>
                </a:cxn>
                <a:cxn ang="0">
                  <a:pos x="171" y="46"/>
                </a:cxn>
                <a:cxn ang="0">
                  <a:pos x="171" y="31"/>
                </a:cxn>
                <a:cxn ang="0">
                  <a:pos x="185" y="23"/>
                </a:cxn>
                <a:cxn ang="0">
                  <a:pos x="192" y="8"/>
                </a:cxn>
                <a:cxn ang="0">
                  <a:pos x="206" y="0"/>
                </a:cxn>
              </a:cxnLst>
              <a:rect l="0" t="0" r="r" b="b"/>
              <a:pathLst>
                <a:path w="291" h="592">
                  <a:moveTo>
                    <a:pt x="206" y="0"/>
                  </a:moveTo>
                  <a:lnTo>
                    <a:pt x="242" y="0"/>
                  </a:lnTo>
                  <a:lnTo>
                    <a:pt x="263" y="8"/>
                  </a:lnTo>
                  <a:lnTo>
                    <a:pt x="277" y="23"/>
                  </a:lnTo>
                  <a:lnTo>
                    <a:pt x="291" y="69"/>
                  </a:lnTo>
                  <a:lnTo>
                    <a:pt x="291" y="92"/>
                  </a:lnTo>
                  <a:lnTo>
                    <a:pt x="284" y="100"/>
                  </a:lnTo>
                  <a:lnTo>
                    <a:pt x="284" y="108"/>
                  </a:lnTo>
                  <a:lnTo>
                    <a:pt x="64" y="577"/>
                  </a:lnTo>
                  <a:lnTo>
                    <a:pt x="57" y="585"/>
                  </a:lnTo>
                  <a:lnTo>
                    <a:pt x="57" y="592"/>
                  </a:lnTo>
                  <a:lnTo>
                    <a:pt x="43" y="592"/>
                  </a:lnTo>
                  <a:lnTo>
                    <a:pt x="15" y="577"/>
                  </a:lnTo>
                  <a:lnTo>
                    <a:pt x="0" y="561"/>
                  </a:lnTo>
                  <a:lnTo>
                    <a:pt x="0" y="546"/>
                  </a:lnTo>
                  <a:lnTo>
                    <a:pt x="164" y="54"/>
                  </a:lnTo>
                  <a:lnTo>
                    <a:pt x="171" y="46"/>
                  </a:lnTo>
                  <a:lnTo>
                    <a:pt x="171" y="31"/>
                  </a:lnTo>
                  <a:lnTo>
                    <a:pt x="185" y="23"/>
                  </a:lnTo>
                  <a:lnTo>
                    <a:pt x="192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19730" y="3710"/>
              <a:ext cx="759" cy="231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92" y="23"/>
                </a:cxn>
                <a:cxn ang="0">
                  <a:pos x="348" y="92"/>
                </a:cxn>
                <a:cxn ang="0">
                  <a:pos x="433" y="223"/>
                </a:cxn>
                <a:cxn ang="0">
                  <a:pos x="447" y="907"/>
                </a:cxn>
                <a:cxn ang="0">
                  <a:pos x="454" y="930"/>
                </a:cxn>
                <a:cxn ang="0">
                  <a:pos x="546" y="1077"/>
                </a:cxn>
                <a:cxn ang="0">
                  <a:pos x="723" y="1138"/>
                </a:cxn>
                <a:cxn ang="0">
                  <a:pos x="759" y="1146"/>
                </a:cxn>
                <a:cxn ang="0">
                  <a:pos x="745" y="1184"/>
                </a:cxn>
                <a:cxn ang="0">
                  <a:pos x="610" y="1207"/>
                </a:cxn>
                <a:cxn ang="0">
                  <a:pos x="489" y="1315"/>
                </a:cxn>
                <a:cxn ang="0">
                  <a:pos x="454" y="1430"/>
                </a:cxn>
                <a:cxn ang="0">
                  <a:pos x="440" y="2107"/>
                </a:cxn>
                <a:cxn ang="0">
                  <a:pos x="326" y="2238"/>
                </a:cxn>
                <a:cxn ang="0">
                  <a:pos x="149" y="2307"/>
                </a:cxn>
                <a:cxn ang="0">
                  <a:pos x="29" y="2315"/>
                </a:cxn>
                <a:cxn ang="0">
                  <a:pos x="7" y="2300"/>
                </a:cxn>
                <a:cxn ang="0">
                  <a:pos x="14" y="2269"/>
                </a:cxn>
                <a:cxn ang="0">
                  <a:pos x="128" y="2254"/>
                </a:cxn>
                <a:cxn ang="0">
                  <a:pos x="263" y="2169"/>
                </a:cxn>
                <a:cxn ang="0">
                  <a:pos x="312" y="2061"/>
                </a:cxn>
                <a:cxn ang="0">
                  <a:pos x="319" y="1438"/>
                </a:cxn>
                <a:cxn ang="0">
                  <a:pos x="355" y="1292"/>
                </a:cxn>
                <a:cxn ang="0">
                  <a:pos x="475" y="1184"/>
                </a:cxn>
                <a:cxn ang="0">
                  <a:pos x="504" y="1123"/>
                </a:cxn>
                <a:cxn ang="0">
                  <a:pos x="397" y="1054"/>
                </a:cxn>
                <a:cxn ang="0">
                  <a:pos x="326" y="961"/>
                </a:cxn>
                <a:cxn ang="0">
                  <a:pos x="312" y="269"/>
                </a:cxn>
                <a:cxn ang="0">
                  <a:pos x="305" y="246"/>
                </a:cxn>
                <a:cxn ang="0">
                  <a:pos x="213" y="107"/>
                </a:cxn>
                <a:cxn ang="0">
                  <a:pos x="36" y="46"/>
                </a:cxn>
                <a:cxn ang="0">
                  <a:pos x="0" y="38"/>
                </a:cxn>
                <a:cxn ang="0">
                  <a:pos x="7" y="7"/>
                </a:cxn>
              </a:cxnLst>
              <a:rect l="0" t="0" r="r" b="b"/>
              <a:pathLst>
                <a:path w="759" h="2315">
                  <a:moveTo>
                    <a:pt x="22" y="0"/>
                  </a:moveTo>
                  <a:lnTo>
                    <a:pt x="43" y="0"/>
                  </a:lnTo>
                  <a:lnTo>
                    <a:pt x="107" y="7"/>
                  </a:lnTo>
                  <a:lnTo>
                    <a:pt x="192" y="23"/>
                  </a:lnTo>
                  <a:lnTo>
                    <a:pt x="277" y="46"/>
                  </a:lnTo>
                  <a:lnTo>
                    <a:pt x="348" y="92"/>
                  </a:lnTo>
                  <a:lnTo>
                    <a:pt x="404" y="161"/>
                  </a:lnTo>
                  <a:lnTo>
                    <a:pt x="433" y="223"/>
                  </a:lnTo>
                  <a:lnTo>
                    <a:pt x="447" y="284"/>
                  </a:lnTo>
                  <a:lnTo>
                    <a:pt x="447" y="907"/>
                  </a:lnTo>
                  <a:lnTo>
                    <a:pt x="454" y="923"/>
                  </a:lnTo>
                  <a:lnTo>
                    <a:pt x="454" y="930"/>
                  </a:lnTo>
                  <a:lnTo>
                    <a:pt x="482" y="1007"/>
                  </a:lnTo>
                  <a:lnTo>
                    <a:pt x="546" y="1077"/>
                  </a:lnTo>
                  <a:lnTo>
                    <a:pt x="624" y="1115"/>
                  </a:lnTo>
                  <a:lnTo>
                    <a:pt x="723" y="1138"/>
                  </a:lnTo>
                  <a:lnTo>
                    <a:pt x="752" y="1138"/>
                  </a:lnTo>
                  <a:lnTo>
                    <a:pt x="759" y="1146"/>
                  </a:lnTo>
                  <a:lnTo>
                    <a:pt x="759" y="1169"/>
                  </a:lnTo>
                  <a:lnTo>
                    <a:pt x="745" y="1184"/>
                  </a:lnTo>
                  <a:lnTo>
                    <a:pt x="681" y="1184"/>
                  </a:lnTo>
                  <a:lnTo>
                    <a:pt x="610" y="1207"/>
                  </a:lnTo>
                  <a:lnTo>
                    <a:pt x="539" y="1253"/>
                  </a:lnTo>
                  <a:lnTo>
                    <a:pt x="489" y="1315"/>
                  </a:lnTo>
                  <a:lnTo>
                    <a:pt x="468" y="1369"/>
                  </a:lnTo>
                  <a:lnTo>
                    <a:pt x="454" y="1430"/>
                  </a:lnTo>
                  <a:lnTo>
                    <a:pt x="454" y="2023"/>
                  </a:lnTo>
                  <a:lnTo>
                    <a:pt x="440" y="2107"/>
                  </a:lnTo>
                  <a:lnTo>
                    <a:pt x="397" y="2177"/>
                  </a:lnTo>
                  <a:lnTo>
                    <a:pt x="326" y="2238"/>
                  </a:lnTo>
                  <a:lnTo>
                    <a:pt x="248" y="2277"/>
                  </a:lnTo>
                  <a:lnTo>
                    <a:pt x="149" y="2307"/>
                  </a:lnTo>
                  <a:lnTo>
                    <a:pt x="50" y="2315"/>
                  </a:lnTo>
                  <a:lnTo>
                    <a:pt x="29" y="2315"/>
                  </a:lnTo>
                  <a:lnTo>
                    <a:pt x="14" y="2307"/>
                  </a:lnTo>
                  <a:lnTo>
                    <a:pt x="7" y="2300"/>
                  </a:lnTo>
                  <a:lnTo>
                    <a:pt x="7" y="2277"/>
                  </a:lnTo>
                  <a:lnTo>
                    <a:pt x="14" y="2269"/>
                  </a:lnTo>
                  <a:lnTo>
                    <a:pt x="29" y="2269"/>
                  </a:lnTo>
                  <a:lnTo>
                    <a:pt x="128" y="2254"/>
                  </a:lnTo>
                  <a:lnTo>
                    <a:pt x="206" y="2215"/>
                  </a:lnTo>
                  <a:lnTo>
                    <a:pt x="263" y="2169"/>
                  </a:lnTo>
                  <a:lnTo>
                    <a:pt x="298" y="2115"/>
                  </a:lnTo>
                  <a:lnTo>
                    <a:pt x="312" y="2061"/>
                  </a:lnTo>
                  <a:lnTo>
                    <a:pt x="319" y="2007"/>
                  </a:lnTo>
                  <a:lnTo>
                    <a:pt x="319" y="1438"/>
                  </a:lnTo>
                  <a:lnTo>
                    <a:pt x="326" y="1361"/>
                  </a:lnTo>
                  <a:lnTo>
                    <a:pt x="355" y="1292"/>
                  </a:lnTo>
                  <a:lnTo>
                    <a:pt x="404" y="1238"/>
                  </a:lnTo>
                  <a:lnTo>
                    <a:pt x="475" y="1184"/>
                  </a:lnTo>
                  <a:lnTo>
                    <a:pt x="567" y="1146"/>
                  </a:lnTo>
                  <a:lnTo>
                    <a:pt x="504" y="1123"/>
                  </a:lnTo>
                  <a:lnTo>
                    <a:pt x="447" y="1100"/>
                  </a:lnTo>
                  <a:lnTo>
                    <a:pt x="397" y="1054"/>
                  </a:lnTo>
                  <a:lnTo>
                    <a:pt x="355" y="1007"/>
                  </a:lnTo>
                  <a:lnTo>
                    <a:pt x="326" y="961"/>
                  </a:lnTo>
                  <a:lnTo>
                    <a:pt x="312" y="907"/>
                  </a:lnTo>
                  <a:lnTo>
                    <a:pt x="312" y="269"/>
                  </a:lnTo>
                  <a:lnTo>
                    <a:pt x="305" y="253"/>
                  </a:lnTo>
                  <a:lnTo>
                    <a:pt x="305" y="246"/>
                  </a:lnTo>
                  <a:lnTo>
                    <a:pt x="270" y="169"/>
                  </a:lnTo>
                  <a:lnTo>
                    <a:pt x="213" y="107"/>
                  </a:lnTo>
                  <a:lnTo>
                    <a:pt x="128" y="61"/>
                  </a:lnTo>
                  <a:lnTo>
                    <a:pt x="36" y="46"/>
                  </a:lnTo>
                  <a:lnTo>
                    <a:pt x="7" y="46"/>
                  </a:lnTo>
                  <a:lnTo>
                    <a:pt x="0" y="38"/>
                  </a:lnTo>
                  <a:lnTo>
                    <a:pt x="0" y="15"/>
                  </a:lnTo>
                  <a:lnTo>
                    <a:pt x="7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9"/>
            <p:cNvSpPr>
              <a:spLocks noEditPoints="1"/>
            </p:cNvSpPr>
            <p:nvPr/>
          </p:nvSpPr>
          <p:spPr bwMode="auto">
            <a:xfrm>
              <a:off x="20850" y="4456"/>
              <a:ext cx="234" cy="1438"/>
            </a:xfrm>
            <a:custGeom>
              <a:avLst/>
              <a:gdLst/>
              <a:ahLst/>
              <a:cxnLst>
                <a:cxn ang="0">
                  <a:pos x="114" y="746"/>
                </a:cxn>
                <a:cxn ang="0">
                  <a:pos x="163" y="761"/>
                </a:cxn>
                <a:cxn ang="0">
                  <a:pos x="199" y="792"/>
                </a:cxn>
                <a:cxn ang="0">
                  <a:pos x="220" y="838"/>
                </a:cxn>
                <a:cxn ang="0">
                  <a:pos x="234" y="946"/>
                </a:cxn>
                <a:cxn ang="0">
                  <a:pos x="234" y="984"/>
                </a:cxn>
                <a:cxn ang="0">
                  <a:pos x="220" y="1115"/>
                </a:cxn>
                <a:cxn ang="0">
                  <a:pos x="192" y="1223"/>
                </a:cxn>
                <a:cxn ang="0">
                  <a:pos x="156" y="1315"/>
                </a:cxn>
                <a:cxn ang="0">
                  <a:pos x="114" y="1377"/>
                </a:cxn>
                <a:cxn ang="0">
                  <a:pos x="78" y="1423"/>
                </a:cxn>
                <a:cxn ang="0">
                  <a:pos x="57" y="1438"/>
                </a:cxn>
                <a:cxn ang="0">
                  <a:pos x="43" y="1438"/>
                </a:cxn>
                <a:cxn ang="0">
                  <a:pos x="36" y="1431"/>
                </a:cxn>
                <a:cxn ang="0">
                  <a:pos x="36" y="1407"/>
                </a:cxn>
                <a:cxn ang="0">
                  <a:pos x="43" y="1400"/>
                </a:cxn>
                <a:cxn ang="0">
                  <a:pos x="50" y="1384"/>
                </a:cxn>
                <a:cxn ang="0">
                  <a:pos x="128" y="1261"/>
                </a:cxn>
                <a:cxn ang="0">
                  <a:pos x="171" y="1138"/>
                </a:cxn>
                <a:cxn ang="0">
                  <a:pos x="185" y="1038"/>
                </a:cxn>
                <a:cxn ang="0">
                  <a:pos x="185" y="969"/>
                </a:cxn>
                <a:cxn ang="0">
                  <a:pos x="163" y="984"/>
                </a:cxn>
                <a:cxn ang="0">
                  <a:pos x="142" y="992"/>
                </a:cxn>
                <a:cxn ang="0">
                  <a:pos x="114" y="992"/>
                </a:cxn>
                <a:cxn ang="0">
                  <a:pos x="64" y="984"/>
                </a:cxn>
                <a:cxn ang="0">
                  <a:pos x="29" y="954"/>
                </a:cxn>
                <a:cxn ang="0">
                  <a:pos x="8" y="915"/>
                </a:cxn>
                <a:cxn ang="0">
                  <a:pos x="0" y="869"/>
                </a:cxn>
                <a:cxn ang="0">
                  <a:pos x="8" y="823"/>
                </a:cxn>
                <a:cxn ang="0">
                  <a:pos x="29" y="784"/>
                </a:cxn>
                <a:cxn ang="0">
                  <a:pos x="64" y="754"/>
                </a:cxn>
                <a:cxn ang="0">
                  <a:pos x="114" y="746"/>
                </a:cxn>
                <a:cxn ang="0">
                  <a:pos x="114" y="0"/>
                </a:cxn>
                <a:cxn ang="0">
                  <a:pos x="171" y="15"/>
                </a:cxn>
                <a:cxn ang="0">
                  <a:pos x="213" y="61"/>
                </a:cxn>
                <a:cxn ang="0">
                  <a:pos x="227" y="123"/>
                </a:cxn>
                <a:cxn ang="0">
                  <a:pos x="213" y="184"/>
                </a:cxn>
                <a:cxn ang="0">
                  <a:pos x="171" y="231"/>
                </a:cxn>
                <a:cxn ang="0">
                  <a:pos x="114" y="246"/>
                </a:cxn>
                <a:cxn ang="0">
                  <a:pos x="57" y="231"/>
                </a:cxn>
                <a:cxn ang="0">
                  <a:pos x="15" y="184"/>
                </a:cxn>
                <a:cxn ang="0">
                  <a:pos x="0" y="123"/>
                </a:cxn>
                <a:cxn ang="0">
                  <a:pos x="15" y="61"/>
                </a:cxn>
                <a:cxn ang="0">
                  <a:pos x="57" y="15"/>
                </a:cxn>
                <a:cxn ang="0">
                  <a:pos x="114" y="0"/>
                </a:cxn>
              </a:cxnLst>
              <a:rect l="0" t="0" r="r" b="b"/>
              <a:pathLst>
                <a:path w="234" h="1438">
                  <a:moveTo>
                    <a:pt x="114" y="746"/>
                  </a:moveTo>
                  <a:lnTo>
                    <a:pt x="163" y="761"/>
                  </a:lnTo>
                  <a:lnTo>
                    <a:pt x="199" y="792"/>
                  </a:lnTo>
                  <a:lnTo>
                    <a:pt x="220" y="838"/>
                  </a:lnTo>
                  <a:lnTo>
                    <a:pt x="234" y="946"/>
                  </a:lnTo>
                  <a:lnTo>
                    <a:pt x="234" y="984"/>
                  </a:lnTo>
                  <a:lnTo>
                    <a:pt x="220" y="1115"/>
                  </a:lnTo>
                  <a:lnTo>
                    <a:pt x="192" y="1223"/>
                  </a:lnTo>
                  <a:lnTo>
                    <a:pt x="156" y="1315"/>
                  </a:lnTo>
                  <a:lnTo>
                    <a:pt x="114" y="1377"/>
                  </a:lnTo>
                  <a:lnTo>
                    <a:pt x="78" y="1423"/>
                  </a:lnTo>
                  <a:lnTo>
                    <a:pt x="57" y="1438"/>
                  </a:lnTo>
                  <a:lnTo>
                    <a:pt x="43" y="1438"/>
                  </a:lnTo>
                  <a:lnTo>
                    <a:pt x="36" y="1431"/>
                  </a:lnTo>
                  <a:lnTo>
                    <a:pt x="36" y="1407"/>
                  </a:lnTo>
                  <a:lnTo>
                    <a:pt x="43" y="1400"/>
                  </a:lnTo>
                  <a:lnTo>
                    <a:pt x="50" y="1384"/>
                  </a:lnTo>
                  <a:lnTo>
                    <a:pt x="128" y="1261"/>
                  </a:lnTo>
                  <a:lnTo>
                    <a:pt x="171" y="1138"/>
                  </a:lnTo>
                  <a:lnTo>
                    <a:pt x="185" y="1038"/>
                  </a:lnTo>
                  <a:lnTo>
                    <a:pt x="185" y="969"/>
                  </a:lnTo>
                  <a:lnTo>
                    <a:pt x="163" y="984"/>
                  </a:lnTo>
                  <a:lnTo>
                    <a:pt x="142" y="992"/>
                  </a:lnTo>
                  <a:lnTo>
                    <a:pt x="114" y="992"/>
                  </a:lnTo>
                  <a:lnTo>
                    <a:pt x="64" y="984"/>
                  </a:lnTo>
                  <a:lnTo>
                    <a:pt x="29" y="954"/>
                  </a:lnTo>
                  <a:lnTo>
                    <a:pt x="8" y="915"/>
                  </a:lnTo>
                  <a:lnTo>
                    <a:pt x="0" y="869"/>
                  </a:lnTo>
                  <a:lnTo>
                    <a:pt x="8" y="823"/>
                  </a:lnTo>
                  <a:lnTo>
                    <a:pt x="29" y="784"/>
                  </a:lnTo>
                  <a:lnTo>
                    <a:pt x="64" y="754"/>
                  </a:lnTo>
                  <a:lnTo>
                    <a:pt x="114" y="746"/>
                  </a:lnTo>
                  <a:close/>
                  <a:moveTo>
                    <a:pt x="114" y="0"/>
                  </a:moveTo>
                  <a:lnTo>
                    <a:pt x="171" y="15"/>
                  </a:lnTo>
                  <a:lnTo>
                    <a:pt x="213" y="61"/>
                  </a:lnTo>
                  <a:lnTo>
                    <a:pt x="227" y="123"/>
                  </a:lnTo>
                  <a:lnTo>
                    <a:pt x="213" y="184"/>
                  </a:lnTo>
                  <a:lnTo>
                    <a:pt x="171" y="231"/>
                  </a:lnTo>
                  <a:lnTo>
                    <a:pt x="114" y="246"/>
                  </a:lnTo>
                  <a:lnTo>
                    <a:pt x="57" y="231"/>
                  </a:lnTo>
                  <a:lnTo>
                    <a:pt x="15" y="184"/>
                  </a:lnTo>
                  <a:lnTo>
                    <a:pt x="0" y="123"/>
                  </a:lnTo>
                  <a:lnTo>
                    <a:pt x="15" y="61"/>
                  </a:lnTo>
                  <a:lnTo>
                    <a:pt x="57" y="15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0"/>
            <p:cNvSpPr>
              <a:spLocks noEditPoints="1"/>
            </p:cNvSpPr>
            <p:nvPr/>
          </p:nvSpPr>
          <p:spPr bwMode="auto">
            <a:xfrm>
              <a:off x="21673" y="3871"/>
              <a:ext cx="1297" cy="1592"/>
            </a:xfrm>
            <a:custGeom>
              <a:avLst/>
              <a:gdLst/>
              <a:ahLst/>
              <a:cxnLst>
                <a:cxn ang="0">
                  <a:pos x="1120" y="1439"/>
                </a:cxn>
                <a:cxn ang="0">
                  <a:pos x="1177" y="1500"/>
                </a:cxn>
                <a:cxn ang="0">
                  <a:pos x="1198" y="1385"/>
                </a:cxn>
                <a:cxn ang="0">
                  <a:pos x="914" y="77"/>
                </a:cxn>
                <a:cxn ang="0">
                  <a:pos x="326" y="1500"/>
                </a:cxn>
                <a:cxn ang="0">
                  <a:pos x="914" y="77"/>
                </a:cxn>
                <a:cxn ang="0">
                  <a:pos x="184" y="177"/>
                </a:cxn>
                <a:cxn ang="0">
                  <a:pos x="305" y="77"/>
                </a:cxn>
                <a:cxn ang="0">
                  <a:pos x="135" y="0"/>
                </a:cxn>
                <a:cxn ang="0">
                  <a:pos x="1212" y="8"/>
                </a:cxn>
                <a:cxn ang="0">
                  <a:pos x="1233" y="23"/>
                </a:cxn>
                <a:cxn ang="0">
                  <a:pos x="1226" y="62"/>
                </a:cxn>
                <a:cxn ang="0">
                  <a:pos x="1219" y="85"/>
                </a:cxn>
                <a:cxn ang="0">
                  <a:pos x="716" y="1508"/>
                </a:cxn>
                <a:cxn ang="0">
                  <a:pos x="943" y="1462"/>
                </a:cxn>
                <a:cxn ang="0">
                  <a:pos x="1099" y="1339"/>
                </a:cxn>
                <a:cxn ang="0">
                  <a:pos x="1198" y="1185"/>
                </a:cxn>
                <a:cxn ang="0">
                  <a:pos x="1226" y="1069"/>
                </a:cxn>
                <a:cxn ang="0">
                  <a:pos x="1248" y="1031"/>
                </a:cxn>
                <a:cxn ang="0">
                  <a:pos x="1283" y="1039"/>
                </a:cxn>
                <a:cxn ang="0">
                  <a:pos x="1297" y="1069"/>
                </a:cxn>
                <a:cxn ang="0">
                  <a:pos x="1241" y="1554"/>
                </a:cxn>
                <a:cxn ang="0">
                  <a:pos x="1212" y="1592"/>
                </a:cxn>
                <a:cxn ang="0">
                  <a:pos x="21" y="1585"/>
                </a:cxn>
                <a:cxn ang="0">
                  <a:pos x="0" y="1569"/>
                </a:cxn>
                <a:cxn ang="0">
                  <a:pos x="7" y="1539"/>
                </a:cxn>
                <a:cxn ang="0">
                  <a:pos x="822" y="92"/>
                </a:cxn>
                <a:cxn ang="0">
                  <a:pos x="496" y="108"/>
                </a:cxn>
                <a:cxn ang="0">
                  <a:pos x="305" y="185"/>
                </a:cxn>
                <a:cxn ang="0">
                  <a:pos x="184" y="316"/>
                </a:cxn>
                <a:cxn ang="0">
                  <a:pos x="149" y="431"/>
                </a:cxn>
                <a:cxn ang="0">
                  <a:pos x="135" y="454"/>
                </a:cxn>
                <a:cxn ang="0">
                  <a:pos x="99" y="462"/>
                </a:cxn>
                <a:cxn ang="0">
                  <a:pos x="71" y="416"/>
                </a:cxn>
                <a:cxn ang="0">
                  <a:pos x="106" y="69"/>
                </a:cxn>
                <a:cxn ang="0">
                  <a:pos x="120" y="8"/>
                </a:cxn>
              </a:cxnLst>
              <a:rect l="0" t="0" r="r" b="b"/>
              <a:pathLst>
                <a:path w="1297" h="1592">
                  <a:moveTo>
                    <a:pt x="1198" y="1346"/>
                  </a:moveTo>
                  <a:lnTo>
                    <a:pt x="1120" y="1439"/>
                  </a:lnTo>
                  <a:lnTo>
                    <a:pt x="1035" y="1500"/>
                  </a:lnTo>
                  <a:lnTo>
                    <a:pt x="1177" y="1500"/>
                  </a:lnTo>
                  <a:lnTo>
                    <a:pt x="1191" y="1431"/>
                  </a:lnTo>
                  <a:lnTo>
                    <a:pt x="1198" y="1385"/>
                  </a:lnTo>
                  <a:lnTo>
                    <a:pt x="1198" y="1346"/>
                  </a:lnTo>
                  <a:close/>
                  <a:moveTo>
                    <a:pt x="914" y="77"/>
                  </a:moveTo>
                  <a:lnTo>
                    <a:pt x="106" y="1500"/>
                  </a:lnTo>
                  <a:lnTo>
                    <a:pt x="326" y="1500"/>
                  </a:lnTo>
                  <a:lnTo>
                    <a:pt x="1134" y="77"/>
                  </a:lnTo>
                  <a:lnTo>
                    <a:pt x="914" y="77"/>
                  </a:lnTo>
                  <a:close/>
                  <a:moveTo>
                    <a:pt x="191" y="77"/>
                  </a:moveTo>
                  <a:lnTo>
                    <a:pt x="184" y="177"/>
                  </a:lnTo>
                  <a:lnTo>
                    <a:pt x="234" y="131"/>
                  </a:lnTo>
                  <a:lnTo>
                    <a:pt x="305" y="77"/>
                  </a:lnTo>
                  <a:lnTo>
                    <a:pt x="191" y="77"/>
                  </a:lnTo>
                  <a:close/>
                  <a:moveTo>
                    <a:pt x="135" y="0"/>
                  </a:moveTo>
                  <a:lnTo>
                    <a:pt x="1198" y="0"/>
                  </a:lnTo>
                  <a:lnTo>
                    <a:pt x="1212" y="8"/>
                  </a:lnTo>
                  <a:lnTo>
                    <a:pt x="1226" y="8"/>
                  </a:lnTo>
                  <a:lnTo>
                    <a:pt x="1233" y="23"/>
                  </a:lnTo>
                  <a:lnTo>
                    <a:pt x="1233" y="54"/>
                  </a:lnTo>
                  <a:lnTo>
                    <a:pt x="1226" y="62"/>
                  </a:lnTo>
                  <a:lnTo>
                    <a:pt x="1219" y="77"/>
                  </a:lnTo>
                  <a:lnTo>
                    <a:pt x="1219" y="85"/>
                  </a:lnTo>
                  <a:lnTo>
                    <a:pt x="411" y="1508"/>
                  </a:lnTo>
                  <a:lnTo>
                    <a:pt x="716" y="1508"/>
                  </a:lnTo>
                  <a:lnTo>
                    <a:pt x="836" y="1492"/>
                  </a:lnTo>
                  <a:lnTo>
                    <a:pt x="943" y="1462"/>
                  </a:lnTo>
                  <a:lnTo>
                    <a:pt x="1028" y="1408"/>
                  </a:lnTo>
                  <a:lnTo>
                    <a:pt x="1099" y="1339"/>
                  </a:lnTo>
                  <a:lnTo>
                    <a:pt x="1155" y="1262"/>
                  </a:lnTo>
                  <a:lnTo>
                    <a:pt x="1198" y="1185"/>
                  </a:lnTo>
                  <a:lnTo>
                    <a:pt x="1219" y="1100"/>
                  </a:lnTo>
                  <a:lnTo>
                    <a:pt x="1226" y="1069"/>
                  </a:lnTo>
                  <a:lnTo>
                    <a:pt x="1233" y="1046"/>
                  </a:lnTo>
                  <a:lnTo>
                    <a:pt x="1248" y="1031"/>
                  </a:lnTo>
                  <a:lnTo>
                    <a:pt x="1276" y="1031"/>
                  </a:lnTo>
                  <a:lnTo>
                    <a:pt x="1283" y="1039"/>
                  </a:lnTo>
                  <a:lnTo>
                    <a:pt x="1297" y="1046"/>
                  </a:lnTo>
                  <a:lnTo>
                    <a:pt x="1297" y="1069"/>
                  </a:lnTo>
                  <a:lnTo>
                    <a:pt x="1241" y="1523"/>
                  </a:lnTo>
                  <a:lnTo>
                    <a:pt x="1241" y="1554"/>
                  </a:lnTo>
                  <a:lnTo>
                    <a:pt x="1226" y="1585"/>
                  </a:lnTo>
                  <a:lnTo>
                    <a:pt x="1212" y="1592"/>
                  </a:lnTo>
                  <a:lnTo>
                    <a:pt x="35" y="1592"/>
                  </a:lnTo>
                  <a:lnTo>
                    <a:pt x="21" y="1585"/>
                  </a:lnTo>
                  <a:lnTo>
                    <a:pt x="7" y="1585"/>
                  </a:lnTo>
                  <a:lnTo>
                    <a:pt x="0" y="1569"/>
                  </a:lnTo>
                  <a:lnTo>
                    <a:pt x="0" y="1546"/>
                  </a:lnTo>
                  <a:lnTo>
                    <a:pt x="7" y="1539"/>
                  </a:lnTo>
                  <a:lnTo>
                    <a:pt x="21" y="1508"/>
                  </a:lnTo>
                  <a:lnTo>
                    <a:pt x="822" y="92"/>
                  </a:lnTo>
                  <a:lnTo>
                    <a:pt x="581" y="92"/>
                  </a:lnTo>
                  <a:lnTo>
                    <a:pt x="496" y="108"/>
                  </a:lnTo>
                  <a:lnTo>
                    <a:pt x="397" y="131"/>
                  </a:lnTo>
                  <a:lnTo>
                    <a:pt x="305" y="185"/>
                  </a:lnTo>
                  <a:lnTo>
                    <a:pt x="227" y="254"/>
                  </a:lnTo>
                  <a:lnTo>
                    <a:pt x="184" y="316"/>
                  </a:lnTo>
                  <a:lnTo>
                    <a:pt x="156" y="377"/>
                  </a:lnTo>
                  <a:lnTo>
                    <a:pt x="149" y="431"/>
                  </a:lnTo>
                  <a:lnTo>
                    <a:pt x="142" y="439"/>
                  </a:lnTo>
                  <a:lnTo>
                    <a:pt x="135" y="454"/>
                  </a:lnTo>
                  <a:lnTo>
                    <a:pt x="127" y="462"/>
                  </a:lnTo>
                  <a:lnTo>
                    <a:pt x="99" y="462"/>
                  </a:lnTo>
                  <a:lnTo>
                    <a:pt x="78" y="439"/>
                  </a:lnTo>
                  <a:lnTo>
                    <a:pt x="71" y="416"/>
                  </a:lnTo>
                  <a:lnTo>
                    <a:pt x="78" y="385"/>
                  </a:lnTo>
                  <a:lnTo>
                    <a:pt x="106" y="69"/>
                  </a:lnTo>
                  <a:lnTo>
                    <a:pt x="106" y="39"/>
                  </a:lnTo>
                  <a:lnTo>
                    <a:pt x="120" y="8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1"/>
            <p:cNvSpPr>
              <a:spLocks/>
            </p:cNvSpPr>
            <p:nvPr/>
          </p:nvSpPr>
          <p:spPr bwMode="auto">
            <a:xfrm>
              <a:off x="23162" y="3710"/>
              <a:ext cx="503" cy="230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2" y="15"/>
                </a:cxn>
                <a:cxn ang="0">
                  <a:pos x="92" y="53"/>
                </a:cxn>
                <a:cxn ang="0">
                  <a:pos x="149" y="115"/>
                </a:cxn>
                <a:cxn ang="0">
                  <a:pos x="212" y="200"/>
                </a:cxn>
                <a:cxn ang="0">
                  <a:pos x="283" y="307"/>
                </a:cxn>
                <a:cxn ang="0">
                  <a:pos x="354" y="438"/>
                </a:cxn>
                <a:cxn ang="0">
                  <a:pos x="425" y="638"/>
                </a:cxn>
                <a:cxn ang="0">
                  <a:pos x="468" y="830"/>
                </a:cxn>
                <a:cxn ang="0">
                  <a:pos x="489" y="1007"/>
                </a:cxn>
                <a:cxn ang="0">
                  <a:pos x="496" y="1161"/>
                </a:cxn>
                <a:cxn ang="0">
                  <a:pos x="503" y="1146"/>
                </a:cxn>
                <a:cxn ang="0">
                  <a:pos x="496" y="1300"/>
                </a:cxn>
                <a:cxn ang="0">
                  <a:pos x="475" y="1477"/>
                </a:cxn>
                <a:cxn ang="0">
                  <a:pos x="432" y="1661"/>
                </a:cxn>
                <a:cxn ang="0">
                  <a:pos x="368" y="1853"/>
                </a:cxn>
                <a:cxn ang="0">
                  <a:pos x="297" y="1992"/>
                </a:cxn>
                <a:cxn ang="0">
                  <a:pos x="227" y="2107"/>
                </a:cxn>
                <a:cxn ang="0">
                  <a:pos x="156" y="2192"/>
                </a:cxn>
                <a:cxn ang="0">
                  <a:pos x="99" y="2254"/>
                </a:cxn>
                <a:cxn ang="0">
                  <a:pos x="49" y="2292"/>
                </a:cxn>
                <a:cxn ang="0">
                  <a:pos x="28" y="2307"/>
                </a:cxn>
                <a:cxn ang="0">
                  <a:pos x="21" y="2307"/>
                </a:cxn>
                <a:cxn ang="0">
                  <a:pos x="7" y="2292"/>
                </a:cxn>
                <a:cxn ang="0">
                  <a:pos x="7" y="2277"/>
                </a:cxn>
                <a:cxn ang="0">
                  <a:pos x="35" y="2246"/>
                </a:cxn>
                <a:cxn ang="0">
                  <a:pos x="149" y="2092"/>
                </a:cxn>
                <a:cxn ang="0">
                  <a:pos x="241" y="1923"/>
                </a:cxn>
                <a:cxn ang="0">
                  <a:pos x="305" y="1746"/>
                </a:cxn>
                <a:cxn ang="0">
                  <a:pos x="347" y="1553"/>
                </a:cxn>
                <a:cxn ang="0">
                  <a:pos x="368" y="1353"/>
                </a:cxn>
                <a:cxn ang="0">
                  <a:pos x="375" y="1154"/>
                </a:cxn>
                <a:cxn ang="0">
                  <a:pos x="361" y="884"/>
                </a:cxn>
                <a:cxn ang="0">
                  <a:pos x="319" y="638"/>
                </a:cxn>
                <a:cxn ang="0">
                  <a:pos x="255" y="415"/>
                </a:cxn>
                <a:cxn ang="0">
                  <a:pos x="156" y="230"/>
                </a:cxn>
                <a:cxn ang="0">
                  <a:pos x="42" y="77"/>
                </a:cxn>
                <a:cxn ang="0">
                  <a:pos x="14" y="46"/>
                </a:cxn>
                <a:cxn ang="0">
                  <a:pos x="7" y="30"/>
                </a:cxn>
                <a:cxn ang="0">
                  <a:pos x="0" y="2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03" h="2307">
                  <a:moveTo>
                    <a:pt x="7" y="0"/>
                  </a:moveTo>
                  <a:lnTo>
                    <a:pt x="21" y="0"/>
                  </a:lnTo>
                  <a:lnTo>
                    <a:pt x="42" y="15"/>
                  </a:lnTo>
                  <a:lnTo>
                    <a:pt x="92" y="53"/>
                  </a:lnTo>
                  <a:lnTo>
                    <a:pt x="149" y="115"/>
                  </a:lnTo>
                  <a:lnTo>
                    <a:pt x="212" y="200"/>
                  </a:lnTo>
                  <a:lnTo>
                    <a:pt x="283" y="307"/>
                  </a:lnTo>
                  <a:lnTo>
                    <a:pt x="354" y="438"/>
                  </a:lnTo>
                  <a:lnTo>
                    <a:pt x="425" y="638"/>
                  </a:lnTo>
                  <a:lnTo>
                    <a:pt x="468" y="830"/>
                  </a:lnTo>
                  <a:lnTo>
                    <a:pt x="489" y="1007"/>
                  </a:lnTo>
                  <a:lnTo>
                    <a:pt x="496" y="1161"/>
                  </a:lnTo>
                  <a:lnTo>
                    <a:pt x="503" y="1146"/>
                  </a:lnTo>
                  <a:lnTo>
                    <a:pt x="496" y="1300"/>
                  </a:lnTo>
                  <a:lnTo>
                    <a:pt x="475" y="1477"/>
                  </a:lnTo>
                  <a:lnTo>
                    <a:pt x="432" y="1661"/>
                  </a:lnTo>
                  <a:lnTo>
                    <a:pt x="368" y="1853"/>
                  </a:lnTo>
                  <a:lnTo>
                    <a:pt x="297" y="1992"/>
                  </a:lnTo>
                  <a:lnTo>
                    <a:pt x="227" y="2107"/>
                  </a:lnTo>
                  <a:lnTo>
                    <a:pt x="156" y="2192"/>
                  </a:lnTo>
                  <a:lnTo>
                    <a:pt x="99" y="2254"/>
                  </a:lnTo>
                  <a:lnTo>
                    <a:pt x="49" y="2292"/>
                  </a:lnTo>
                  <a:lnTo>
                    <a:pt x="28" y="2307"/>
                  </a:lnTo>
                  <a:lnTo>
                    <a:pt x="21" y="2307"/>
                  </a:lnTo>
                  <a:lnTo>
                    <a:pt x="7" y="2292"/>
                  </a:lnTo>
                  <a:lnTo>
                    <a:pt x="7" y="2277"/>
                  </a:lnTo>
                  <a:lnTo>
                    <a:pt x="35" y="2246"/>
                  </a:lnTo>
                  <a:lnTo>
                    <a:pt x="149" y="2092"/>
                  </a:lnTo>
                  <a:lnTo>
                    <a:pt x="241" y="1923"/>
                  </a:lnTo>
                  <a:lnTo>
                    <a:pt x="305" y="1746"/>
                  </a:lnTo>
                  <a:lnTo>
                    <a:pt x="347" y="1553"/>
                  </a:lnTo>
                  <a:lnTo>
                    <a:pt x="368" y="1353"/>
                  </a:lnTo>
                  <a:lnTo>
                    <a:pt x="375" y="1154"/>
                  </a:lnTo>
                  <a:lnTo>
                    <a:pt x="361" y="884"/>
                  </a:lnTo>
                  <a:lnTo>
                    <a:pt x="319" y="638"/>
                  </a:lnTo>
                  <a:lnTo>
                    <a:pt x="255" y="415"/>
                  </a:lnTo>
                  <a:lnTo>
                    <a:pt x="156" y="230"/>
                  </a:lnTo>
                  <a:lnTo>
                    <a:pt x="42" y="77"/>
                  </a:lnTo>
                  <a:lnTo>
                    <a:pt x="14" y="46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Susy</a:t>
            </a:r>
            <a:r>
              <a:rPr lang="en-US" dirty="0" smtClean="0"/>
              <a:t> interfaces for T[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]:2/2</a:t>
            </a:r>
            <a:endParaRPr lang="en-US" dirty="0"/>
          </a:p>
        </p:txBody>
      </p:sp>
      <p:grpSp>
        <p:nvGrpSpPr>
          <p:cNvPr id="5" name="Group 4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66800" y="3429000"/>
            <a:ext cx="6882339" cy="685800"/>
            <a:chOff x="940" y="3377"/>
            <a:chExt cx="24316" cy="2423"/>
          </a:xfrm>
          <a:solidFill>
            <a:srgbClr val="800080"/>
          </a:solidFill>
        </p:grpSpPr>
        <p:sp>
          <p:nvSpPr>
            <p:cNvPr id="6" name="Freeform 46"/>
            <p:cNvSpPr>
              <a:spLocks/>
            </p:cNvSpPr>
            <p:nvPr/>
          </p:nvSpPr>
          <p:spPr bwMode="auto">
            <a:xfrm>
              <a:off x="940" y="3377"/>
              <a:ext cx="471" cy="2326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426" y="0"/>
                </a:cxn>
                <a:cxn ang="0">
                  <a:pos x="456" y="16"/>
                </a:cxn>
                <a:cxn ang="0">
                  <a:pos x="471" y="49"/>
                </a:cxn>
                <a:cxn ang="0">
                  <a:pos x="471" y="73"/>
                </a:cxn>
                <a:cxn ang="0">
                  <a:pos x="464" y="90"/>
                </a:cxn>
                <a:cxn ang="0">
                  <a:pos x="464" y="98"/>
                </a:cxn>
                <a:cxn ang="0">
                  <a:pos x="82" y="1171"/>
                </a:cxn>
                <a:cxn ang="0">
                  <a:pos x="464" y="2245"/>
                </a:cxn>
                <a:cxn ang="0">
                  <a:pos x="471" y="2261"/>
                </a:cxn>
                <a:cxn ang="0">
                  <a:pos x="471" y="2277"/>
                </a:cxn>
                <a:cxn ang="0">
                  <a:pos x="456" y="2310"/>
                </a:cxn>
                <a:cxn ang="0">
                  <a:pos x="426" y="2326"/>
                </a:cxn>
                <a:cxn ang="0">
                  <a:pos x="411" y="2326"/>
                </a:cxn>
                <a:cxn ang="0">
                  <a:pos x="389" y="2301"/>
                </a:cxn>
                <a:cxn ang="0">
                  <a:pos x="389" y="2285"/>
                </a:cxn>
                <a:cxn ang="0">
                  <a:pos x="381" y="2269"/>
                </a:cxn>
                <a:cxn ang="0">
                  <a:pos x="7" y="1204"/>
                </a:cxn>
                <a:cxn ang="0">
                  <a:pos x="0" y="1187"/>
                </a:cxn>
                <a:cxn ang="0">
                  <a:pos x="0" y="1147"/>
                </a:cxn>
                <a:cxn ang="0">
                  <a:pos x="7" y="1130"/>
                </a:cxn>
                <a:cxn ang="0">
                  <a:pos x="7" y="1122"/>
                </a:cxn>
                <a:cxn ang="0">
                  <a:pos x="381" y="57"/>
                </a:cxn>
                <a:cxn ang="0">
                  <a:pos x="389" y="25"/>
                </a:cxn>
                <a:cxn ang="0">
                  <a:pos x="411" y="0"/>
                </a:cxn>
              </a:cxnLst>
              <a:rect l="0" t="0" r="r" b="b"/>
              <a:pathLst>
                <a:path w="471" h="2326">
                  <a:moveTo>
                    <a:pt x="411" y="0"/>
                  </a:moveTo>
                  <a:lnTo>
                    <a:pt x="426" y="0"/>
                  </a:lnTo>
                  <a:lnTo>
                    <a:pt x="456" y="16"/>
                  </a:lnTo>
                  <a:lnTo>
                    <a:pt x="471" y="49"/>
                  </a:lnTo>
                  <a:lnTo>
                    <a:pt x="471" y="73"/>
                  </a:lnTo>
                  <a:lnTo>
                    <a:pt x="464" y="90"/>
                  </a:lnTo>
                  <a:lnTo>
                    <a:pt x="464" y="98"/>
                  </a:lnTo>
                  <a:lnTo>
                    <a:pt x="82" y="1171"/>
                  </a:lnTo>
                  <a:lnTo>
                    <a:pt x="464" y="2245"/>
                  </a:lnTo>
                  <a:lnTo>
                    <a:pt x="471" y="2261"/>
                  </a:lnTo>
                  <a:lnTo>
                    <a:pt x="471" y="2277"/>
                  </a:lnTo>
                  <a:lnTo>
                    <a:pt x="456" y="2310"/>
                  </a:lnTo>
                  <a:lnTo>
                    <a:pt x="426" y="2326"/>
                  </a:lnTo>
                  <a:lnTo>
                    <a:pt x="411" y="2326"/>
                  </a:lnTo>
                  <a:lnTo>
                    <a:pt x="389" y="2301"/>
                  </a:lnTo>
                  <a:lnTo>
                    <a:pt x="389" y="2285"/>
                  </a:lnTo>
                  <a:lnTo>
                    <a:pt x="381" y="2269"/>
                  </a:lnTo>
                  <a:lnTo>
                    <a:pt x="7" y="1204"/>
                  </a:lnTo>
                  <a:lnTo>
                    <a:pt x="0" y="1187"/>
                  </a:lnTo>
                  <a:lnTo>
                    <a:pt x="0" y="1147"/>
                  </a:lnTo>
                  <a:lnTo>
                    <a:pt x="7" y="1130"/>
                  </a:lnTo>
                  <a:lnTo>
                    <a:pt x="7" y="1122"/>
                  </a:lnTo>
                  <a:lnTo>
                    <a:pt x="381" y="57"/>
                  </a:lnTo>
                  <a:lnTo>
                    <a:pt x="389" y="25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47"/>
            <p:cNvSpPr>
              <a:spLocks/>
            </p:cNvSpPr>
            <p:nvPr/>
          </p:nvSpPr>
          <p:spPr bwMode="auto">
            <a:xfrm>
              <a:off x="1620" y="3540"/>
              <a:ext cx="1287" cy="1569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524" y="0"/>
                </a:cxn>
                <a:cxn ang="0">
                  <a:pos x="606" y="8"/>
                </a:cxn>
                <a:cxn ang="0">
                  <a:pos x="741" y="8"/>
                </a:cxn>
                <a:cxn ang="0">
                  <a:pos x="830" y="0"/>
                </a:cxn>
                <a:cxn ang="0">
                  <a:pos x="1002" y="0"/>
                </a:cxn>
                <a:cxn ang="0">
                  <a:pos x="1017" y="16"/>
                </a:cxn>
                <a:cxn ang="0">
                  <a:pos x="1017" y="40"/>
                </a:cxn>
                <a:cxn ang="0">
                  <a:pos x="1010" y="57"/>
                </a:cxn>
                <a:cxn ang="0">
                  <a:pos x="995" y="65"/>
                </a:cxn>
                <a:cxn ang="0">
                  <a:pos x="838" y="65"/>
                </a:cxn>
                <a:cxn ang="0">
                  <a:pos x="771" y="81"/>
                </a:cxn>
                <a:cxn ang="0">
                  <a:pos x="733" y="97"/>
                </a:cxn>
                <a:cxn ang="0">
                  <a:pos x="718" y="130"/>
                </a:cxn>
                <a:cxn ang="0">
                  <a:pos x="703" y="171"/>
                </a:cxn>
                <a:cxn ang="0">
                  <a:pos x="711" y="179"/>
                </a:cxn>
                <a:cxn ang="0">
                  <a:pos x="419" y="1431"/>
                </a:cxn>
                <a:cxn ang="0">
                  <a:pos x="419" y="1447"/>
                </a:cxn>
                <a:cxn ang="0">
                  <a:pos x="412" y="1463"/>
                </a:cxn>
                <a:cxn ang="0">
                  <a:pos x="412" y="1488"/>
                </a:cxn>
                <a:cxn ang="0">
                  <a:pos x="427" y="1504"/>
                </a:cxn>
                <a:cxn ang="0">
                  <a:pos x="688" y="1504"/>
                </a:cxn>
                <a:cxn ang="0">
                  <a:pos x="815" y="1496"/>
                </a:cxn>
                <a:cxn ang="0">
                  <a:pos x="920" y="1455"/>
                </a:cxn>
                <a:cxn ang="0">
                  <a:pos x="1002" y="1407"/>
                </a:cxn>
                <a:cxn ang="0">
                  <a:pos x="1070" y="1342"/>
                </a:cxn>
                <a:cxn ang="0">
                  <a:pos x="1122" y="1268"/>
                </a:cxn>
                <a:cxn ang="0">
                  <a:pos x="1167" y="1187"/>
                </a:cxn>
                <a:cxn ang="0">
                  <a:pos x="1227" y="1024"/>
                </a:cxn>
                <a:cxn ang="0">
                  <a:pos x="1234" y="1000"/>
                </a:cxn>
                <a:cxn ang="0">
                  <a:pos x="1257" y="976"/>
                </a:cxn>
                <a:cxn ang="0">
                  <a:pos x="1279" y="976"/>
                </a:cxn>
                <a:cxn ang="0">
                  <a:pos x="1287" y="984"/>
                </a:cxn>
                <a:cxn ang="0">
                  <a:pos x="1287" y="1016"/>
                </a:cxn>
                <a:cxn ang="0">
                  <a:pos x="1279" y="1033"/>
                </a:cxn>
                <a:cxn ang="0">
                  <a:pos x="1115" y="1529"/>
                </a:cxn>
                <a:cxn ang="0">
                  <a:pos x="1100" y="1561"/>
                </a:cxn>
                <a:cxn ang="0">
                  <a:pos x="1092" y="1569"/>
                </a:cxn>
                <a:cxn ang="0">
                  <a:pos x="23" y="1569"/>
                </a:cxn>
                <a:cxn ang="0">
                  <a:pos x="8" y="1561"/>
                </a:cxn>
                <a:cxn ang="0">
                  <a:pos x="0" y="1553"/>
                </a:cxn>
                <a:cxn ang="0">
                  <a:pos x="0" y="1520"/>
                </a:cxn>
                <a:cxn ang="0">
                  <a:pos x="15" y="1504"/>
                </a:cxn>
                <a:cxn ang="0">
                  <a:pos x="30" y="1496"/>
                </a:cxn>
                <a:cxn ang="0">
                  <a:pos x="143" y="1496"/>
                </a:cxn>
                <a:cxn ang="0">
                  <a:pos x="195" y="1488"/>
                </a:cxn>
                <a:cxn ang="0">
                  <a:pos x="225" y="1463"/>
                </a:cxn>
                <a:cxn ang="0">
                  <a:pos x="240" y="1439"/>
                </a:cxn>
                <a:cxn ang="0">
                  <a:pos x="255" y="1390"/>
                </a:cxn>
                <a:cxn ang="0">
                  <a:pos x="539" y="146"/>
                </a:cxn>
                <a:cxn ang="0">
                  <a:pos x="546" y="130"/>
                </a:cxn>
                <a:cxn ang="0">
                  <a:pos x="546" y="105"/>
                </a:cxn>
                <a:cxn ang="0">
                  <a:pos x="539" y="89"/>
                </a:cxn>
                <a:cxn ang="0">
                  <a:pos x="531" y="81"/>
                </a:cxn>
                <a:cxn ang="0">
                  <a:pos x="509" y="73"/>
                </a:cxn>
                <a:cxn ang="0">
                  <a:pos x="486" y="73"/>
                </a:cxn>
                <a:cxn ang="0">
                  <a:pos x="457" y="65"/>
                </a:cxn>
                <a:cxn ang="0">
                  <a:pos x="359" y="65"/>
                </a:cxn>
                <a:cxn ang="0">
                  <a:pos x="344" y="57"/>
                </a:cxn>
                <a:cxn ang="0">
                  <a:pos x="344" y="24"/>
                </a:cxn>
                <a:cxn ang="0">
                  <a:pos x="352" y="8"/>
                </a:cxn>
                <a:cxn ang="0">
                  <a:pos x="359" y="0"/>
                </a:cxn>
              </a:cxnLst>
              <a:rect l="0" t="0" r="r" b="b"/>
              <a:pathLst>
                <a:path w="1287" h="1569">
                  <a:moveTo>
                    <a:pt x="359" y="0"/>
                  </a:moveTo>
                  <a:lnTo>
                    <a:pt x="524" y="0"/>
                  </a:lnTo>
                  <a:lnTo>
                    <a:pt x="606" y="8"/>
                  </a:lnTo>
                  <a:lnTo>
                    <a:pt x="741" y="8"/>
                  </a:lnTo>
                  <a:lnTo>
                    <a:pt x="830" y="0"/>
                  </a:lnTo>
                  <a:lnTo>
                    <a:pt x="1002" y="0"/>
                  </a:lnTo>
                  <a:lnTo>
                    <a:pt x="1017" y="16"/>
                  </a:lnTo>
                  <a:lnTo>
                    <a:pt x="1017" y="40"/>
                  </a:lnTo>
                  <a:lnTo>
                    <a:pt x="1010" y="57"/>
                  </a:lnTo>
                  <a:lnTo>
                    <a:pt x="995" y="65"/>
                  </a:lnTo>
                  <a:lnTo>
                    <a:pt x="838" y="65"/>
                  </a:lnTo>
                  <a:lnTo>
                    <a:pt x="771" y="81"/>
                  </a:lnTo>
                  <a:lnTo>
                    <a:pt x="733" y="97"/>
                  </a:lnTo>
                  <a:lnTo>
                    <a:pt x="718" y="130"/>
                  </a:lnTo>
                  <a:lnTo>
                    <a:pt x="703" y="171"/>
                  </a:lnTo>
                  <a:lnTo>
                    <a:pt x="711" y="179"/>
                  </a:lnTo>
                  <a:lnTo>
                    <a:pt x="419" y="1431"/>
                  </a:lnTo>
                  <a:lnTo>
                    <a:pt x="419" y="1447"/>
                  </a:lnTo>
                  <a:lnTo>
                    <a:pt x="412" y="1463"/>
                  </a:lnTo>
                  <a:lnTo>
                    <a:pt x="412" y="1488"/>
                  </a:lnTo>
                  <a:lnTo>
                    <a:pt x="427" y="1504"/>
                  </a:lnTo>
                  <a:lnTo>
                    <a:pt x="688" y="1504"/>
                  </a:lnTo>
                  <a:lnTo>
                    <a:pt x="815" y="1496"/>
                  </a:lnTo>
                  <a:lnTo>
                    <a:pt x="920" y="1455"/>
                  </a:lnTo>
                  <a:lnTo>
                    <a:pt x="1002" y="1407"/>
                  </a:lnTo>
                  <a:lnTo>
                    <a:pt x="1070" y="1342"/>
                  </a:lnTo>
                  <a:lnTo>
                    <a:pt x="1122" y="1268"/>
                  </a:lnTo>
                  <a:lnTo>
                    <a:pt x="1167" y="1187"/>
                  </a:lnTo>
                  <a:lnTo>
                    <a:pt x="1227" y="1024"/>
                  </a:lnTo>
                  <a:lnTo>
                    <a:pt x="1234" y="1000"/>
                  </a:lnTo>
                  <a:lnTo>
                    <a:pt x="1257" y="976"/>
                  </a:lnTo>
                  <a:lnTo>
                    <a:pt x="1279" y="976"/>
                  </a:lnTo>
                  <a:lnTo>
                    <a:pt x="1287" y="984"/>
                  </a:lnTo>
                  <a:lnTo>
                    <a:pt x="1287" y="1016"/>
                  </a:lnTo>
                  <a:lnTo>
                    <a:pt x="1279" y="1033"/>
                  </a:lnTo>
                  <a:lnTo>
                    <a:pt x="1115" y="1529"/>
                  </a:lnTo>
                  <a:lnTo>
                    <a:pt x="1100" y="1561"/>
                  </a:lnTo>
                  <a:lnTo>
                    <a:pt x="1092" y="1569"/>
                  </a:lnTo>
                  <a:lnTo>
                    <a:pt x="23" y="1569"/>
                  </a:lnTo>
                  <a:lnTo>
                    <a:pt x="8" y="1561"/>
                  </a:lnTo>
                  <a:lnTo>
                    <a:pt x="0" y="1553"/>
                  </a:lnTo>
                  <a:lnTo>
                    <a:pt x="0" y="1520"/>
                  </a:lnTo>
                  <a:lnTo>
                    <a:pt x="15" y="1504"/>
                  </a:lnTo>
                  <a:lnTo>
                    <a:pt x="30" y="1496"/>
                  </a:lnTo>
                  <a:lnTo>
                    <a:pt x="143" y="1496"/>
                  </a:lnTo>
                  <a:lnTo>
                    <a:pt x="195" y="1488"/>
                  </a:lnTo>
                  <a:lnTo>
                    <a:pt x="225" y="1463"/>
                  </a:lnTo>
                  <a:lnTo>
                    <a:pt x="240" y="1439"/>
                  </a:lnTo>
                  <a:lnTo>
                    <a:pt x="255" y="1390"/>
                  </a:lnTo>
                  <a:lnTo>
                    <a:pt x="539" y="146"/>
                  </a:lnTo>
                  <a:lnTo>
                    <a:pt x="546" y="130"/>
                  </a:lnTo>
                  <a:lnTo>
                    <a:pt x="546" y="105"/>
                  </a:lnTo>
                  <a:lnTo>
                    <a:pt x="539" y="89"/>
                  </a:lnTo>
                  <a:lnTo>
                    <a:pt x="531" y="81"/>
                  </a:lnTo>
                  <a:lnTo>
                    <a:pt x="509" y="73"/>
                  </a:lnTo>
                  <a:lnTo>
                    <a:pt x="486" y="73"/>
                  </a:lnTo>
                  <a:lnTo>
                    <a:pt x="457" y="65"/>
                  </a:lnTo>
                  <a:lnTo>
                    <a:pt x="359" y="65"/>
                  </a:lnTo>
                  <a:lnTo>
                    <a:pt x="344" y="57"/>
                  </a:lnTo>
                  <a:lnTo>
                    <a:pt x="344" y="24"/>
                  </a:lnTo>
                  <a:lnTo>
                    <a:pt x="352" y="8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48"/>
            <p:cNvSpPr>
              <a:spLocks noEditPoints="1"/>
            </p:cNvSpPr>
            <p:nvPr/>
          </p:nvSpPr>
          <p:spPr bwMode="auto">
            <a:xfrm>
              <a:off x="3093" y="4312"/>
              <a:ext cx="688" cy="1488"/>
            </a:xfrm>
            <a:custGeom>
              <a:avLst/>
              <a:gdLst/>
              <a:ahLst/>
              <a:cxnLst>
                <a:cxn ang="0">
                  <a:pos x="479" y="187"/>
                </a:cxn>
                <a:cxn ang="0">
                  <a:pos x="614" y="195"/>
                </a:cxn>
                <a:cxn ang="0">
                  <a:pos x="621" y="187"/>
                </a:cxn>
                <a:cxn ang="0">
                  <a:pos x="509" y="179"/>
                </a:cxn>
                <a:cxn ang="0">
                  <a:pos x="449" y="0"/>
                </a:cxn>
                <a:cxn ang="0">
                  <a:pos x="457" y="33"/>
                </a:cxn>
                <a:cxn ang="0">
                  <a:pos x="449" y="130"/>
                </a:cxn>
                <a:cxn ang="0">
                  <a:pos x="457" y="147"/>
                </a:cxn>
                <a:cxn ang="0">
                  <a:pos x="509" y="130"/>
                </a:cxn>
                <a:cxn ang="0">
                  <a:pos x="644" y="139"/>
                </a:cxn>
                <a:cxn ang="0">
                  <a:pos x="688" y="179"/>
                </a:cxn>
                <a:cxn ang="0">
                  <a:pos x="629" y="228"/>
                </a:cxn>
                <a:cxn ang="0">
                  <a:pos x="501" y="236"/>
                </a:cxn>
                <a:cxn ang="0">
                  <a:pos x="464" y="220"/>
                </a:cxn>
                <a:cxn ang="0">
                  <a:pos x="442" y="220"/>
                </a:cxn>
                <a:cxn ang="0">
                  <a:pos x="255" y="407"/>
                </a:cxn>
                <a:cxn ang="0">
                  <a:pos x="120" y="675"/>
                </a:cxn>
                <a:cxn ang="0">
                  <a:pos x="113" y="919"/>
                </a:cxn>
                <a:cxn ang="0">
                  <a:pos x="180" y="1033"/>
                </a:cxn>
                <a:cxn ang="0">
                  <a:pos x="270" y="1074"/>
                </a:cxn>
                <a:cxn ang="0">
                  <a:pos x="397" y="1114"/>
                </a:cxn>
                <a:cxn ang="0">
                  <a:pos x="472" y="1139"/>
                </a:cxn>
                <a:cxn ang="0">
                  <a:pos x="554" y="1220"/>
                </a:cxn>
                <a:cxn ang="0">
                  <a:pos x="554" y="1358"/>
                </a:cxn>
                <a:cxn ang="0">
                  <a:pos x="464" y="1472"/>
                </a:cxn>
                <a:cxn ang="0">
                  <a:pos x="337" y="1480"/>
                </a:cxn>
                <a:cxn ang="0">
                  <a:pos x="247" y="1432"/>
                </a:cxn>
                <a:cxn ang="0">
                  <a:pos x="232" y="1399"/>
                </a:cxn>
                <a:cxn ang="0">
                  <a:pos x="262" y="1383"/>
                </a:cxn>
                <a:cxn ang="0">
                  <a:pos x="352" y="1423"/>
                </a:cxn>
                <a:cxn ang="0">
                  <a:pos x="449" y="1415"/>
                </a:cxn>
                <a:cxn ang="0">
                  <a:pos x="472" y="1375"/>
                </a:cxn>
                <a:cxn ang="0">
                  <a:pos x="479" y="1310"/>
                </a:cxn>
                <a:cxn ang="0">
                  <a:pos x="457" y="1269"/>
                </a:cxn>
                <a:cxn ang="0">
                  <a:pos x="367" y="1228"/>
                </a:cxn>
                <a:cxn ang="0">
                  <a:pos x="202" y="1171"/>
                </a:cxn>
                <a:cxn ang="0">
                  <a:pos x="120" y="1131"/>
                </a:cxn>
                <a:cxn ang="0">
                  <a:pos x="38" y="1025"/>
                </a:cxn>
                <a:cxn ang="0">
                  <a:pos x="0" y="862"/>
                </a:cxn>
                <a:cxn ang="0">
                  <a:pos x="90" y="521"/>
                </a:cxn>
                <a:cxn ang="0">
                  <a:pos x="300" y="252"/>
                </a:cxn>
                <a:cxn ang="0">
                  <a:pos x="412" y="147"/>
                </a:cxn>
                <a:cxn ang="0">
                  <a:pos x="404" y="41"/>
                </a:cxn>
                <a:cxn ang="0">
                  <a:pos x="412" y="17"/>
                </a:cxn>
              </a:cxnLst>
              <a:rect l="0" t="0" r="r" b="b"/>
              <a:pathLst>
                <a:path w="688" h="1488">
                  <a:moveTo>
                    <a:pt x="509" y="179"/>
                  </a:moveTo>
                  <a:lnTo>
                    <a:pt x="479" y="187"/>
                  </a:lnTo>
                  <a:lnTo>
                    <a:pt x="494" y="195"/>
                  </a:lnTo>
                  <a:lnTo>
                    <a:pt x="614" y="195"/>
                  </a:lnTo>
                  <a:lnTo>
                    <a:pt x="629" y="187"/>
                  </a:lnTo>
                  <a:lnTo>
                    <a:pt x="621" y="187"/>
                  </a:lnTo>
                  <a:lnTo>
                    <a:pt x="606" y="179"/>
                  </a:lnTo>
                  <a:lnTo>
                    <a:pt x="509" y="179"/>
                  </a:lnTo>
                  <a:close/>
                  <a:moveTo>
                    <a:pt x="427" y="0"/>
                  </a:moveTo>
                  <a:lnTo>
                    <a:pt x="449" y="0"/>
                  </a:lnTo>
                  <a:lnTo>
                    <a:pt x="457" y="8"/>
                  </a:lnTo>
                  <a:lnTo>
                    <a:pt x="457" y="33"/>
                  </a:lnTo>
                  <a:lnTo>
                    <a:pt x="449" y="49"/>
                  </a:lnTo>
                  <a:lnTo>
                    <a:pt x="449" y="130"/>
                  </a:lnTo>
                  <a:lnTo>
                    <a:pt x="457" y="139"/>
                  </a:lnTo>
                  <a:lnTo>
                    <a:pt x="457" y="147"/>
                  </a:lnTo>
                  <a:lnTo>
                    <a:pt x="487" y="139"/>
                  </a:lnTo>
                  <a:lnTo>
                    <a:pt x="509" y="130"/>
                  </a:lnTo>
                  <a:lnTo>
                    <a:pt x="599" y="130"/>
                  </a:lnTo>
                  <a:lnTo>
                    <a:pt x="644" y="139"/>
                  </a:lnTo>
                  <a:lnTo>
                    <a:pt x="673" y="155"/>
                  </a:lnTo>
                  <a:lnTo>
                    <a:pt x="688" y="179"/>
                  </a:lnTo>
                  <a:lnTo>
                    <a:pt x="673" y="212"/>
                  </a:lnTo>
                  <a:lnTo>
                    <a:pt x="629" y="228"/>
                  </a:lnTo>
                  <a:lnTo>
                    <a:pt x="584" y="236"/>
                  </a:lnTo>
                  <a:lnTo>
                    <a:pt x="501" y="236"/>
                  </a:lnTo>
                  <a:lnTo>
                    <a:pt x="479" y="228"/>
                  </a:lnTo>
                  <a:lnTo>
                    <a:pt x="464" y="220"/>
                  </a:lnTo>
                  <a:lnTo>
                    <a:pt x="442" y="204"/>
                  </a:lnTo>
                  <a:lnTo>
                    <a:pt x="442" y="220"/>
                  </a:lnTo>
                  <a:lnTo>
                    <a:pt x="344" y="293"/>
                  </a:lnTo>
                  <a:lnTo>
                    <a:pt x="255" y="407"/>
                  </a:lnTo>
                  <a:lnTo>
                    <a:pt x="172" y="529"/>
                  </a:lnTo>
                  <a:lnTo>
                    <a:pt x="120" y="675"/>
                  </a:lnTo>
                  <a:lnTo>
                    <a:pt x="98" y="822"/>
                  </a:lnTo>
                  <a:lnTo>
                    <a:pt x="113" y="919"/>
                  </a:lnTo>
                  <a:lnTo>
                    <a:pt x="150" y="1001"/>
                  </a:lnTo>
                  <a:lnTo>
                    <a:pt x="180" y="1033"/>
                  </a:lnTo>
                  <a:lnTo>
                    <a:pt x="217" y="1049"/>
                  </a:lnTo>
                  <a:lnTo>
                    <a:pt x="270" y="1074"/>
                  </a:lnTo>
                  <a:lnTo>
                    <a:pt x="344" y="1098"/>
                  </a:lnTo>
                  <a:lnTo>
                    <a:pt x="397" y="1114"/>
                  </a:lnTo>
                  <a:lnTo>
                    <a:pt x="442" y="1122"/>
                  </a:lnTo>
                  <a:lnTo>
                    <a:pt x="472" y="1139"/>
                  </a:lnTo>
                  <a:lnTo>
                    <a:pt x="516" y="1171"/>
                  </a:lnTo>
                  <a:lnTo>
                    <a:pt x="554" y="1220"/>
                  </a:lnTo>
                  <a:lnTo>
                    <a:pt x="569" y="1285"/>
                  </a:lnTo>
                  <a:lnTo>
                    <a:pt x="554" y="1358"/>
                  </a:lnTo>
                  <a:lnTo>
                    <a:pt x="524" y="1423"/>
                  </a:lnTo>
                  <a:lnTo>
                    <a:pt x="464" y="1472"/>
                  </a:lnTo>
                  <a:lnTo>
                    <a:pt x="397" y="1488"/>
                  </a:lnTo>
                  <a:lnTo>
                    <a:pt x="337" y="1480"/>
                  </a:lnTo>
                  <a:lnTo>
                    <a:pt x="285" y="1456"/>
                  </a:lnTo>
                  <a:lnTo>
                    <a:pt x="247" y="1432"/>
                  </a:lnTo>
                  <a:lnTo>
                    <a:pt x="232" y="1407"/>
                  </a:lnTo>
                  <a:lnTo>
                    <a:pt x="232" y="1399"/>
                  </a:lnTo>
                  <a:lnTo>
                    <a:pt x="247" y="1383"/>
                  </a:lnTo>
                  <a:lnTo>
                    <a:pt x="262" y="1383"/>
                  </a:lnTo>
                  <a:lnTo>
                    <a:pt x="277" y="1391"/>
                  </a:lnTo>
                  <a:lnTo>
                    <a:pt x="352" y="1423"/>
                  </a:lnTo>
                  <a:lnTo>
                    <a:pt x="404" y="1432"/>
                  </a:lnTo>
                  <a:lnTo>
                    <a:pt x="449" y="1415"/>
                  </a:lnTo>
                  <a:lnTo>
                    <a:pt x="464" y="1399"/>
                  </a:lnTo>
                  <a:lnTo>
                    <a:pt x="472" y="1375"/>
                  </a:lnTo>
                  <a:lnTo>
                    <a:pt x="479" y="1358"/>
                  </a:lnTo>
                  <a:lnTo>
                    <a:pt x="479" y="1310"/>
                  </a:lnTo>
                  <a:lnTo>
                    <a:pt x="464" y="1285"/>
                  </a:lnTo>
                  <a:lnTo>
                    <a:pt x="457" y="1269"/>
                  </a:lnTo>
                  <a:lnTo>
                    <a:pt x="434" y="1253"/>
                  </a:lnTo>
                  <a:lnTo>
                    <a:pt x="367" y="1228"/>
                  </a:lnTo>
                  <a:lnTo>
                    <a:pt x="270" y="1196"/>
                  </a:lnTo>
                  <a:lnTo>
                    <a:pt x="202" y="1171"/>
                  </a:lnTo>
                  <a:lnTo>
                    <a:pt x="150" y="1147"/>
                  </a:lnTo>
                  <a:lnTo>
                    <a:pt x="120" y="1131"/>
                  </a:lnTo>
                  <a:lnTo>
                    <a:pt x="90" y="1098"/>
                  </a:lnTo>
                  <a:lnTo>
                    <a:pt x="38" y="1025"/>
                  </a:lnTo>
                  <a:lnTo>
                    <a:pt x="8" y="952"/>
                  </a:lnTo>
                  <a:lnTo>
                    <a:pt x="0" y="862"/>
                  </a:lnTo>
                  <a:lnTo>
                    <a:pt x="23" y="691"/>
                  </a:lnTo>
                  <a:lnTo>
                    <a:pt x="90" y="521"/>
                  </a:lnTo>
                  <a:lnTo>
                    <a:pt x="187" y="374"/>
                  </a:lnTo>
                  <a:lnTo>
                    <a:pt x="300" y="252"/>
                  </a:lnTo>
                  <a:lnTo>
                    <a:pt x="419" y="171"/>
                  </a:lnTo>
                  <a:lnTo>
                    <a:pt x="412" y="147"/>
                  </a:lnTo>
                  <a:lnTo>
                    <a:pt x="404" y="130"/>
                  </a:lnTo>
                  <a:lnTo>
                    <a:pt x="404" y="41"/>
                  </a:lnTo>
                  <a:lnTo>
                    <a:pt x="412" y="25"/>
                  </a:lnTo>
                  <a:lnTo>
                    <a:pt x="412" y="17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4185" y="3377"/>
              <a:ext cx="494" cy="2326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6" y="0"/>
                </a:cxn>
                <a:cxn ang="0">
                  <a:pos x="494" y="8"/>
                </a:cxn>
                <a:cxn ang="0">
                  <a:pos x="494" y="33"/>
                </a:cxn>
                <a:cxn ang="0">
                  <a:pos x="486" y="33"/>
                </a:cxn>
                <a:cxn ang="0">
                  <a:pos x="464" y="57"/>
                </a:cxn>
                <a:cxn ang="0">
                  <a:pos x="344" y="212"/>
                </a:cxn>
                <a:cxn ang="0">
                  <a:pos x="262" y="382"/>
                </a:cxn>
                <a:cxn ang="0">
                  <a:pos x="195" y="561"/>
                </a:cxn>
                <a:cxn ang="0">
                  <a:pos x="150" y="756"/>
                </a:cxn>
                <a:cxn ang="0">
                  <a:pos x="127" y="952"/>
                </a:cxn>
                <a:cxn ang="0">
                  <a:pos x="120" y="1155"/>
                </a:cxn>
                <a:cxn ang="0">
                  <a:pos x="127" y="1342"/>
                </a:cxn>
                <a:cxn ang="0">
                  <a:pos x="150" y="1529"/>
                </a:cxn>
                <a:cxn ang="0">
                  <a:pos x="187" y="1724"/>
                </a:cxn>
                <a:cxn ang="0">
                  <a:pos x="247" y="1911"/>
                </a:cxn>
                <a:cxn ang="0">
                  <a:pos x="337" y="2090"/>
                </a:cxn>
                <a:cxn ang="0">
                  <a:pos x="456" y="2245"/>
                </a:cxn>
                <a:cxn ang="0">
                  <a:pos x="494" y="2285"/>
                </a:cxn>
                <a:cxn ang="0">
                  <a:pos x="494" y="2318"/>
                </a:cxn>
                <a:cxn ang="0">
                  <a:pos x="486" y="2326"/>
                </a:cxn>
                <a:cxn ang="0">
                  <a:pos x="471" y="2326"/>
                </a:cxn>
                <a:cxn ang="0">
                  <a:pos x="404" y="2277"/>
                </a:cxn>
                <a:cxn ang="0">
                  <a:pos x="352" y="2212"/>
                </a:cxn>
                <a:cxn ang="0">
                  <a:pos x="284" y="2131"/>
                </a:cxn>
                <a:cxn ang="0">
                  <a:pos x="210" y="2017"/>
                </a:cxn>
                <a:cxn ang="0">
                  <a:pos x="142" y="1887"/>
                </a:cxn>
                <a:cxn ang="0">
                  <a:pos x="67" y="1692"/>
                </a:cxn>
                <a:cxn ang="0">
                  <a:pos x="23" y="1496"/>
                </a:cxn>
                <a:cxn ang="0">
                  <a:pos x="8" y="1317"/>
                </a:cxn>
                <a:cxn ang="0">
                  <a:pos x="0" y="1163"/>
                </a:cxn>
                <a:cxn ang="0">
                  <a:pos x="8" y="1009"/>
                </a:cxn>
                <a:cxn ang="0">
                  <a:pos x="30" y="830"/>
                </a:cxn>
                <a:cxn ang="0">
                  <a:pos x="67" y="643"/>
                </a:cxn>
                <a:cxn ang="0">
                  <a:pos x="135" y="456"/>
                </a:cxn>
                <a:cxn ang="0">
                  <a:pos x="202" y="317"/>
                </a:cxn>
                <a:cxn ang="0">
                  <a:pos x="277" y="203"/>
                </a:cxn>
                <a:cxn ang="0">
                  <a:pos x="344" y="114"/>
                </a:cxn>
                <a:cxn ang="0">
                  <a:pos x="404" y="49"/>
                </a:cxn>
                <a:cxn ang="0">
                  <a:pos x="471" y="0"/>
                </a:cxn>
              </a:cxnLst>
              <a:rect l="0" t="0" r="r" b="b"/>
              <a:pathLst>
                <a:path w="494" h="2326">
                  <a:moveTo>
                    <a:pt x="471" y="0"/>
                  </a:moveTo>
                  <a:lnTo>
                    <a:pt x="486" y="0"/>
                  </a:lnTo>
                  <a:lnTo>
                    <a:pt x="494" y="8"/>
                  </a:lnTo>
                  <a:lnTo>
                    <a:pt x="494" y="33"/>
                  </a:lnTo>
                  <a:lnTo>
                    <a:pt x="486" y="33"/>
                  </a:lnTo>
                  <a:lnTo>
                    <a:pt x="464" y="57"/>
                  </a:lnTo>
                  <a:lnTo>
                    <a:pt x="344" y="212"/>
                  </a:lnTo>
                  <a:lnTo>
                    <a:pt x="262" y="382"/>
                  </a:lnTo>
                  <a:lnTo>
                    <a:pt x="195" y="561"/>
                  </a:lnTo>
                  <a:lnTo>
                    <a:pt x="150" y="756"/>
                  </a:lnTo>
                  <a:lnTo>
                    <a:pt x="127" y="952"/>
                  </a:lnTo>
                  <a:lnTo>
                    <a:pt x="120" y="1155"/>
                  </a:lnTo>
                  <a:lnTo>
                    <a:pt x="127" y="1342"/>
                  </a:lnTo>
                  <a:lnTo>
                    <a:pt x="150" y="1529"/>
                  </a:lnTo>
                  <a:lnTo>
                    <a:pt x="187" y="1724"/>
                  </a:lnTo>
                  <a:lnTo>
                    <a:pt x="247" y="1911"/>
                  </a:lnTo>
                  <a:lnTo>
                    <a:pt x="337" y="2090"/>
                  </a:lnTo>
                  <a:lnTo>
                    <a:pt x="456" y="2245"/>
                  </a:lnTo>
                  <a:lnTo>
                    <a:pt x="494" y="2285"/>
                  </a:lnTo>
                  <a:lnTo>
                    <a:pt x="494" y="2318"/>
                  </a:lnTo>
                  <a:lnTo>
                    <a:pt x="486" y="2326"/>
                  </a:lnTo>
                  <a:lnTo>
                    <a:pt x="471" y="2326"/>
                  </a:lnTo>
                  <a:lnTo>
                    <a:pt x="404" y="2277"/>
                  </a:lnTo>
                  <a:lnTo>
                    <a:pt x="352" y="2212"/>
                  </a:lnTo>
                  <a:lnTo>
                    <a:pt x="284" y="2131"/>
                  </a:lnTo>
                  <a:lnTo>
                    <a:pt x="210" y="2017"/>
                  </a:lnTo>
                  <a:lnTo>
                    <a:pt x="142" y="1887"/>
                  </a:lnTo>
                  <a:lnTo>
                    <a:pt x="67" y="1692"/>
                  </a:lnTo>
                  <a:lnTo>
                    <a:pt x="23" y="1496"/>
                  </a:lnTo>
                  <a:lnTo>
                    <a:pt x="8" y="1317"/>
                  </a:lnTo>
                  <a:lnTo>
                    <a:pt x="0" y="1163"/>
                  </a:lnTo>
                  <a:lnTo>
                    <a:pt x="8" y="1009"/>
                  </a:lnTo>
                  <a:lnTo>
                    <a:pt x="30" y="830"/>
                  </a:lnTo>
                  <a:lnTo>
                    <a:pt x="67" y="643"/>
                  </a:lnTo>
                  <a:lnTo>
                    <a:pt x="135" y="456"/>
                  </a:lnTo>
                  <a:lnTo>
                    <a:pt x="202" y="317"/>
                  </a:lnTo>
                  <a:lnTo>
                    <a:pt x="277" y="203"/>
                  </a:lnTo>
                  <a:lnTo>
                    <a:pt x="344" y="114"/>
                  </a:lnTo>
                  <a:lnTo>
                    <a:pt x="404" y="49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4836" y="3540"/>
              <a:ext cx="1742" cy="1634"/>
            </a:xfrm>
            <a:custGeom>
              <a:avLst/>
              <a:gdLst/>
              <a:ahLst/>
              <a:cxnLst>
                <a:cxn ang="0">
                  <a:pos x="957" y="0"/>
                </a:cxn>
                <a:cxn ang="0">
                  <a:pos x="1301" y="32"/>
                </a:cxn>
                <a:cxn ang="0">
                  <a:pos x="1458" y="122"/>
                </a:cxn>
                <a:cxn ang="0">
                  <a:pos x="1518" y="284"/>
                </a:cxn>
                <a:cxn ang="0">
                  <a:pos x="1420" y="569"/>
                </a:cxn>
                <a:cxn ang="0">
                  <a:pos x="1166" y="805"/>
                </a:cxn>
                <a:cxn ang="0">
                  <a:pos x="1039" y="959"/>
                </a:cxn>
                <a:cxn ang="0">
                  <a:pos x="1129" y="1154"/>
                </a:cxn>
                <a:cxn ang="0">
                  <a:pos x="1211" y="1358"/>
                </a:cxn>
                <a:cxn ang="0">
                  <a:pos x="1316" y="1488"/>
                </a:cxn>
                <a:cxn ang="0">
                  <a:pos x="1443" y="1496"/>
                </a:cxn>
                <a:cxn ang="0">
                  <a:pos x="1533" y="1423"/>
                </a:cxn>
                <a:cxn ang="0">
                  <a:pos x="1615" y="1325"/>
                </a:cxn>
                <a:cxn ang="0">
                  <a:pos x="1719" y="1276"/>
                </a:cxn>
                <a:cxn ang="0">
                  <a:pos x="1742" y="1285"/>
                </a:cxn>
                <a:cxn ang="0">
                  <a:pos x="1727" y="1325"/>
                </a:cxn>
                <a:cxn ang="0">
                  <a:pos x="1630" y="1447"/>
                </a:cxn>
                <a:cxn ang="0">
                  <a:pos x="1458" y="1569"/>
                </a:cxn>
                <a:cxn ang="0">
                  <a:pos x="1241" y="1626"/>
                </a:cxn>
                <a:cxn ang="0">
                  <a:pos x="1114" y="1577"/>
                </a:cxn>
                <a:cxn ang="0">
                  <a:pos x="1009" y="1407"/>
                </a:cxn>
                <a:cxn ang="0">
                  <a:pos x="904" y="1163"/>
                </a:cxn>
                <a:cxn ang="0">
                  <a:pos x="830" y="1016"/>
                </a:cxn>
                <a:cxn ang="0">
                  <a:pos x="755" y="951"/>
                </a:cxn>
                <a:cxn ang="0">
                  <a:pos x="710" y="943"/>
                </a:cxn>
                <a:cxn ang="0">
                  <a:pos x="703" y="927"/>
                </a:cxn>
                <a:cxn ang="0">
                  <a:pos x="755" y="862"/>
                </a:cxn>
                <a:cxn ang="0">
                  <a:pos x="882" y="813"/>
                </a:cxn>
                <a:cxn ang="0">
                  <a:pos x="1099" y="764"/>
                </a:cxn>
                <a:cxn ang="0">
                  <a:pos x="1241" y="642"/>
                </a:cxn>
                <a:cxn ang="0">
                  <a:pos x="1316" y="504"/>
                </a:cxn>
                <a:cxn ang="0">
                  <a:pos x="1338" y="382"/>
                </a:cxn>
                <a:cxn ang="0">
                  <a:pos x="1308" y="260"/>
                </a:cxn>
                <a:cxn ang="0">
                  <a:pos x="1196" y="179"/>
                </a:cxn>
                <a:cxn ang="0">
                  <a:pos x="979" y="130"/>
                </a:cxn>
                <a:cxn ang="0">
                  <a:pos x="822" y="130"/>
                </a:cxn>
                <a:cxn ang="0">
                  <a:pos x="703" y="349"/>
                </a:cxn>
                <a:cxn ang="0">
                  <a:pos x="620" y="756"/>
                </a:cxn>
                <a:cxn ang="0">
                  <a:pos x="531" y="1106"/>
                </a:cxn>
                <a:cxn ang="0">
                  <a:pos x="441" y="1366"/>
                </a:cxn>
                <a:cxn ang="0">
                  <a:pos x="389" y="1512"/>
                </a:cxn>
                <a:cxn ang="0">
                  <a:pos x="351" y="1569"/>
                </a:cxn>
                <a:cxn ang="0">
                  <a:pos x="261" y="1626"/>
                </a:cxn>
                <a:cxn ang="0">
                  <a:pos x="209" y="1634"/>
                </a:cxn>
                <a:cxn ang="0">
                  <a:pos x="202" y="1602"/>
                </a:cxn>
                <a:cxn ang="0">
                  <a:pos x="336" y="1211"/>
                </a:cxn>
                <a:cxn ang="0">
                  <a:pos x="478" y="634"/>
                </a:cxn>
                <a:cxn ang="0">
                  <a:pos x="531" y="341"/>
                </a:cxn>
                <a:cxn ang="0">
                  <a:pos x="546" y="130"/>
                </a:cxn>
                <a:cxn ang="0">
                  <a:pos x="336" y="162"/>
                </a:cxn>
                <a:cxn ang="0">
                  <a:pos x="231" y="236"/>
                </a:cxn>
                <a:cxn ang="0">
                  <a:pos x="187" y="317"/>
                </a:cxn>
                <a:cxn ang="0">
                  <a:pos x="172" y="358"/>
                </a:cxn>
                <a:cxn ang="0">
                  <a:pos x="119" y="406"/>
                </a:cxn>
                <a:cxn ang="0">
                  <a:pos x="67" y="439"/>
                </a:cxn>
                <a:cxn ang="0">
                  <a:pos x="7" y="447"/>
                </a:cxn>
                <a:cxn ang="0">
                  <a:pos x="0" y="431"/>
                </a:cxn>
                <a:cxn ang="0">
                  <a:pos x="52" y="301"/>
                </a:cxn>
                <a:cxn ang="0">
                  <a:pos x="202" y="154"/>
                </a:cxn>
                <a:cxn ang="0">
                  <a:pos x="448" y="32"/>
                </a:cxn>
                <a:cxn ang="0">
                  <a:pos x="688" y="0"/>
                </a:cxn>
              </a:cxnLst>
              <a:rect l="0" t="0" r="r" b="b"/>
              <a:pathLst>
                <a:path w="1742" h="1634">
                  <a:moveTo>
                    <a:pt x="688" y="0"/>
                  </a:moveTo>
                  <a:lnTo>
                    <a:pt x="957" y="0"/>
                  </a:lnTo>
                  <a:lnTo>
                    <a:pt x="1196" y="16"/>
                  </a:lnTo>
                  <a:lnTo>
                    <a:pt x="1301" y="32"/>
                  </a:lnTo>
                  <a:lnTo>
                    <a:pt x="1390" y="73"/>
                  </a:lnTo>
                  <a:lnTo>
                    <a:pt x="1458" y="122"/>
                  </a:lnTo>
                  <a:lnTo>
                    <a:pt x="1503" y="187"/>
                  </a:lnTo>
                  <a:lnTo>
                    <a:pt x="1518" y="284"/>
                  </a:lnTo>
                  <a:lnTo>
                    <a:pt x="1495" y="431"/>
                  </a:lnTo>
                  <a:lnTo>
                    <a:pt x="1420" y="569"/>
                  </a:lnTo>
                  <a:lnTo>
                    <a:pt x="1316" y="699"/>
                  </a:lnTo>
                  <a:lnTo>
                    <a:pt x="1166" y="805"/>
                  </a:lnTo>
                  <a:lnTo>
                    <a:pt x="994" y="894"/>
                  </a:lnTo>
                  <a:lnTo>
                    <a:pt x="1039" y="959"/>
                  </a:lnTo>
                  <a:lnTo>
                    <a:pt x="1084" y="1041"/>
                  </a:lnTo>
                  <a:lnTo>
                    <a:pt x="1129" y="1154"/>
                  </a:lnTo>
                  <a:lnTo>
                    <a:pt x="1166" y="1260"/>
                  </a:lnTo>
                  <a:lnTo>
                    <a:pt x="1211" y="1358"/>
                  </a:lnTo>
                  <a:lnTo>
                    <a:pt x="1256" y="1431"/>
                  </a:lnTo>
                  <a:lnTo>
                    <a:pt x="1316" y="1488"/>
                  </a:lnTo>
                  <a:lnTo>
                    <a:pt x="1376" y="1504"/>
                  </a:lnTo>
                  <a:lnTo>
                    <a:pt x="1443" y="1496"/>
                  </a:lnTo>
                  <a:lnTo>
                    <a:pt x="1495" y="1463"/>
                  </a:lnTo>
                  <a:lnTo>
                    <a:pt x="1533" y="1423"/>
                  </a:lnTo>
                  <a:lnTo>
                    <a:pt x="1562" y="1382"/>
                  </a:lnTo>
                  <a:lnTo>
                    <a:pt x="1615" y="1325"/>
                  </a:lnTo>
                  <a:lnTo>
                    <a:pt x="1675" y="1285"/>
                  </a:lnTo>
                  <a:lnTo>
                    <a:pt x="1719" y="1276"/>
                  </a:lnTo>
                  <a:lnTo>
                    <a:pt x="1734" y="1276"/>
                  </a:lnTo>
                  <a:lnTo>
                    <a:pt x="1742" y="1285"/>
                  </a:lnTo>
                  <a:lnTo>
                    <a:pt x="1742" y="1293"/>
                  </a:lnTo>
                  <a:lnTo>
                    <a:pt x="1727" y="1325"/>
                  </a:lnTo>
                  <a:lnTo>
                    <a:pt x="1690" y="1382"/>
                  </a:lnTo>
                  <a:lnTo>
                    <a:pt x="1630" y="1447"/>
                  </a:lnTo>
                  <a:lnTo>
                    <a:pt x="1548" y="1512"/>
                  </a:lnTo>
                  <a:lnTo>
                    <a:pt x="1458" y="1569"/>
                  </a:lnTo>
                  <a:lnTo>
                    <a:pt x="1353" y="1610"/>
                  </a:lnTo>
                  <a:lnTo>
                    <a:pt x="1241" y="1626"/>
                  </a:lnTo>
                  <a:lnTo>
                    <a:pt x="1174" y="1610"/>
                  </a:lnTo>
                  <a:lnTo>
                    <a:pt x="1114" y="1577"/>
                  </a:lnTo>
                  <a:lnTo>
                    <a:pt x="1061" y="1504"/>
                  </a:lnTo>
                  <a:lnTo>
                    <a:pt x="1009" y="1407"/>
                  </a:lnTo>
                  <a:lnTo>
                    <a:pt x="957" y="1276"/>
                  </a:lnTo>
                  <a:lnTo>
                    <a:pt x="904" y="1163"/>
                  </a:lnTo>
                  <a:lnTo>
                    <a:pt x="867" y="1073"/>
                  </a:lnTo>
                  <a:lnTo>
                    <a:pt x="830" y="1016"/>
                  </a:lnTo>
                  <a:lnTo>
                    <a:pt x="792" y="976"/>
                  </a:lnTo>
                  <a:lnTo>
                    <a:pt x="755" y="951"/>
                  </a:lnTo>
                  <a:lnTo>
                    <a:pt x="718" y="943"/>
                  </a:lnTo>
                  <a:lnTo>
                    <a:pt x="710" y="943"/>
                  </a:lnTo>
                  <a:lnTo>
                    <a:pt x="703" y="935"/>
                  </a:lnTo>
                  <a:lnTo>
                    <a:pt x="703" y="927"/>
                  </a:lnTo>
                  <a:lnTo>
                    <a:pt x="718" y="902"/>
                  </a:lnTo>
                  <a:lnTo>
                    <a:pt x="755" y="862"/>
                  </a:lnTo>
                  <a:lnTo>
                    <a:pt x="807" y="829"/>
                  </a:lnTo>
                  <a:lnTo>
                    <a:pt x="882" y="813"/>
                  </a:lnTo>
                  <a:lnTo>
                    <a:pt x="1002" y="797"/>
                  </a:lnTo>
                  <a:lnTo>
                    <a:pt x="1099" y="764"/>
                  </a:lnTo>
                  <a:lnTo>
                    <a:pt x="1181" y="707"/>
                  </a:lnTo>
                  <a:lnTo>
                    <a:pt x="1241" y="642"/>
                  </a:lnTo>
                  <a:lnTo>
                    <a:pt x="1286" y="577"/>
                  </a:lnTo>
                  <a:lnTo>
                    <a:pt x="1316" y="504"/>
                  </a:lnTo>
                  <a:lnTo>
                    <a:pt x="1331" y="439"/>
                  </a:lnTo>
                  <a:lnTo>
                    <a:pt x="1338" y="382"/>
                  </a:lnTo>
                  <a:lnTo>
                    <a:pt x="1331" y="317"/>
                  </a:lnTo>
                  <a:lnTo>
                    <a:pt x="1308" y="260"/>
                  </a:lnTo>
                  <a:lnTo>
                    <a:pt x="1263" y="211"/>
                  </a:lnTo>
                  <a:lnTo>
                    <a:pt x="1196" y="179"/>
                  </a:lnTo>
                  <a:lnTo>
                    <a:pt x="1106" y="146"/>
                  </a:lnTo>
                  <a:lnTo>
                    <a:pt x="979" y="130"/>
                  </a:lnTo>
                  <a:lnTo>
                    <a:pt x="822" y="122"/>
                  </a:lnTo>
                  <a:lnTo>
                    <a:pt x="822" y="130"/>
                  </a:lnTo>
                  <a:lnTo>
                    <a:pt x="725" y="130"/>
                  </a:lnTo>
                  <a:lnTo>
                    <a:pt x="703" y="349"/>
                  </a:lnTo>
                  <a:lnTo>
                    <a:pt x="665" y="561"/>
                  </a:lnTo>
                  <a:lnTo>
                    <a:pt x="620" y="756"/>
                  </a:lnTo>
                  <a:lnTo>
                    <a:pt x="575" y="943"/>
                  </a:lnTo>
                  <a:lnTo>
                    <a:pt x="531" y="1106"/>
                  </a:lnTo>
                  <a:lnTo>
                    <a:pt x="486" y="1244"/>
                  </a:lnTo>
                  <a:lnTo>
                    <a:pt x="441" y="1366"/>
                  </a:lnTo>
                  <a:lnTo>
                    <a:pt x="411" y="1455"/>
                  </a:lnTo>
                  <a:lnTo>
                    <a:pt x="389" y="1512"/>
                  </a:lnTo>
                  <a:lnTo>
                    <a:pt x="381" y="1537"/>
                  </a:lnTo>
                  <a:lnTo>
                    <a:pt x="351" y="1569"/>
                  </a:lnTo>
                  <a:lnTo>
                    <a:pt x="306" y="1602"/>
                  </a:lnTo>
                  <a:lnTo>
                    <a:pt x="261" y="1626"/>
                  </a:lnTo>
                  <a:lnTo>
                    <a:pt x="224" y="1634"/>
                  </a:lnTo>
                  <a:lnTo>
                    <a:pt x="209" y="1634"/>
                  </a:lnTo>
                  <a:lnTo>
                    <a:pt x="202" y="1626"/>
                  </a:lnTo>
                  <a:lnTo>
                    <a:pt x="202" y="1602"/>
                  </a:lnTo>
                  <a:lnTo>
                    <a:pt x="209" y="1585"/>
                  </a:lnTo>
                  <a:lnTo>
                    <a:pt x="336" y="1211"/>
                  </a:lnTo>
                  <a:lnTo>
                    <a:pt x="441" y="821"/>
                  </a:lnTo>
                  <a:lnTo>
                    <a:pt x="478" y="634"/>
                  </a:lnTo>
                  <a:lnTo>
                    <a:pt x="508" y="480"/>
                  </a:lnTo>
                  <a:lnTo>
                    <a:pt x="531" y="341"/>
                  </a:lnTo>
                  <a:lnTo>
                    <a:pt x="538" y="227"/>
                  </a:lnTo>
                  <a:lnTo>
                    <a:pt x="546" y="130"/>
                  </a:lnTo>
                  <a:lnTo>
                    <a:pt x="426" y="146"/>
                  </a:lnTo>
                  <a:lnTo>
                    <a:pt x="336" y="162"/>
                  </a:lnTo>
                  <a:lnTo>
                    <a:pt x="276" y="195"/>
                  </a:lnTo>
                  <a:lnTo>
                    <a:pt x="231" y="236"/>
                  </a:lnTo>
                  <a:lnTo>
                    <a:pt x="202" y="276"/>
                  </a:lnTo>
                  <a:lnTo>
                    <a:pt x="187" y="317"/>
                  </a:lnTo>
                  <a:lnTo>
                    <a:pt x="179" y="341"/>
                  </a:lnTo>
                  <a:lnTo>
                    <a:pt x="172" y="358"/>
                  </a:lnTo>
                  <a:lnTo>
                    <a:pt x="142" y="390"/>
                  </a:lnTo>
                  <a:lnTo>
                    <a:pt x="119" y="406"/>
                  </a:lnTo>
                  <a:lnTo>
                    <a:pt x="89" y="423"/>
                  </a:lnTo>
                  <a:lnTo>
                    <a:pt x="67" y="439"/>
                  </a:lnTo>
                  <a:lnTo>
                    <a:pt x="45" y="447"/>
                  </a:lnTo>
                  <a:lnTo>
                    <a:pt x="7" y="447"/>
                  </a:lnTo>
                  <a:lnTo>
                    <a:pt x="0" y="439"/>
                  </a:lnTo>
                  <a:lnTo>
                    <a:pt x="0" y="431"/>
                  </a:lnTo>
                  <a:lnTo>
                    <a:pt x="22" y="358"/>
                  </a:lnTo>
                  <a:lnTo>
                    <a:pt x="52" y="301"/>
                  </a:lnTo>
                  <a:lnTo>
                    <a:pt x="112" y="227"/>
                  </a:lnTo>
                  <a:lnTo>
                    <a:pt x="202" y="154"/>
                  </a:lnTo>
                  <a:lnTo>
                    <a:pt x="321" y="81"/>
                  </a:lnTo>
                  <a:lnTo>
                    <a:pt x="448" y="32"/>
                  </a:lnTo>
                  <a:lnTo>
                    <a:pt x="568" y="8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51"/>
            <p:cNvSpPr>
              <a:spLocks noEditPoints="1"/>
            </p:cNvSpPr>
            <p:nvPr/>
          </p:nvSpPr>
          <p:spPr bwMode="auto">
            <a:xfrm>
              <a:off x="6780" y="4865"/>
              <a:ext cx="247" cy="683"/>
            </a:xfrm>
            <a:custGeom>
              <a:avLst/>
              <a:gdLst/>
              <a:ahLst/>
              <a:cxnLst>
                <a:cxn ang="0">
                  <a:pos x="247" y="228"/>
                </a:cxn>
                <a:cxn ang="0">
                  <a:pos x="247" y="244"/>
                </a:cxn>
                <a:cxn ang="0">
                  <a:pos x="247" y="228"/>
                </a:cxn>
                <a:cxn ang="0">
                  <a:pos x="82" y="0"/>
                </a:cxn>
                <a:cxn ang="0">
                  <a:pos x="112" y="0"/>
                </a:cxn>
                <a:cxn ang="0">
                  <a:pos x="164" y="17"/>
                </a:cxn>
                <a:cxn ang="0">
                  <a:pos x="209" y="65"/>
                </a:cxn>
                <a:cxn ang="0">
                  <a:pos x="239" y="138"/>
                </a:cxn>
                <a:cxn ang="0">
                  <a:pos x="247" y="236"/>
                </a:cxn>
                <a:cxn ang="0">
                  <a:pos x="232" y="358"/>
                </a:cxn>
                <a:cxn ang="0">
                  <a:pos x="202" y="472"/>
                </a:cxn>
                <a:cxn ang="0">
                  <a:pos x="157" y="561"/>
                </a:cxn>
                <a:cxn ang="0">
                  <a:pos x="112" y="626"/>
                </a:cxn>
                <a:cxn ang="0">
                  <a:pos x="75" y="667"/>
                </a:cxn>
                <a:cxn ang="0">
                  <a:pos x="52" y="683"/>
                </a:cxn>
                <a:cxn ang="0">
                  <a:pos x="37" y="683"/>
                </a:cxn>
                <a:cxn ang="0">
                  <a:pos x="30" y="675"/>
                </a:cxn>
                <a:cxn ang="0">
                  <a:pos x="30" y="651"/>
                </a:cxn>
                <a:cxn ang="0">
                  <a:pos x="52" y="626"/>
                </a:cxn>
                <a:cxn ang="0">
                  <a:pos x="104" y="561"/>
                </a:cxn>
                <a:cxn ang="0">
                  <a:pos x="149" y="472"/>
                </a:cxn>
                <a:cxn ang="0">
                  <a:pos x="179" y="358"/>
                </a:cxn>
                <a:cxn ang="0">
                  <a:pos x="194" y="236"/>
                </a:cxn>
                <a:cxn ang="0">
                  <a:pos x="194" y="204"/>
                </a:cxn>
                <a:cxn ang="0">
                  <a:pos x="172" y="228"/>
                </a:cxn>
                <a:cxn ang="0">
                  <a:pos x="127" y="244"/>
                </a:cxn>
                <a:cxn ang="0">
                  <a:pos x="82" y="244"/>
                </a:cxn>
                <a:cxn ang="0">
                  <a:pos x="60" y="228"/>
                </a:cxn>
                <a:cxn ang="0">
                  <a:pos x="37" y="220"/>
                </a:cxn>
                <a:cxn ang="0">
                  <a:pos x="7" y="171"/>
                </a:cxn>
                <a:cxn ang="0">
                  <a:pos x="0" y="147"/>
                </a:cxn>
                <a:cxn ang="0">
                  <a:pos x="0" y="98"/>
                </a:cxn>
                <a:cxn ang="0">
                  <a:pos x="7" y="73"/>
                </a:cxn>
                <a:cxn ang="0">
                  <a:pos x="37" y="25"/>
                </a:cxn>
                <a:cxn ang="0">
                  <a:pos x="60" y="17"/>
                </a:cxn>
                <a:cxn ang="0">
                  <a:pos x="82" y="0"/>
                </a:cxn>
              </a:cxnLst>
              <a:rect l="0" t="0" r="r" b="b"/>
              <a:pathLst>
                <a:path w="247" h="683">
                  <a:moveTo>
                    <a:pt x="247" y="228"/>
                  </a:moveTo>
                  <a:lnTo>
                    <a:pt x="247" y="244"/>
                  </a:lnTo>
                  <a:lnTo>
                    <a:pt x="247" y="228"/>
                  </a:lnTo>
                  <a:close/>
                  <a:moveTo>
                    <a:pt x="82" y="0"/>
                  </a:moveTo>
                  <a:lnTo>
                    <a:pt x="112" y="0"/>
                  </a:lnTo>
                  <a:lnTo>
                    <a:pt x="164" y="17"/>
                  </a:lnTo>
                  <a:lnTo>
                    <a:pt x="209" y="65"/>
                  </a:lnTo>
                  <a:lnTo>
                    <a:pt x="239" y="138"/>
                  </a:lnTo>
                  <a:lnTo>
                    <a:pt x="247" y="236"/>
                  </a:lnTo>
                  <a:lnTo>
                    <a:pt x="232" y="358"/>
                  </a:lnTo>
                  <a:lnTo>
                    <a:pt x="202" y="472"/>
                  </a:lnTo>
                  <a:lnTo>
                    <a:pt x="157" y="561"/>
                  </a:lnTo>
                  <a:lnTo>
                    <a:pt x="112" y="626"/>
                  </a:lnTo>
                  <a:lnTo>
                    <a:pt x="75" y="667"/>
                  </a:lnTo>
                  <a:lnTo>
                    <a:pt x="52" y="683"/>
                  </a:lnTo>
                  <a:lnTo>
                    <a:pt x="37" y="683"/>
                  </a:lnTo>
                  <a:lnTo>
                    <a:pt x="30" y="675"/>
                  </a:lnTo>
                  <a:lnTo>
                    <a:pt x="30" y="651"/>
                  </a:lnTo>
                  <a:lnTo>
                    <a:pt x="52" y="626"/>
                  </a:lnTo>
                  <a:lnTo>
                    <a:pt x="104" y="561"/>
                  </a:lnTo>
                  <a:lnTo>
                    <a:pt x="149" y="472"/>
                  </a:lnTo>
                  <a:lnTo>
                    <a:pt x="179" y="358"/>
                  </a:lnTo>
                  <a:lnTo>
                    <a:pt x="194" y="236"/>
                  </a:lnTo>
                  <a:lnTo>
                    <a:pt x="194" y="204"/>
                  </a:lnTo>
                  <a:lnTo>
                    <a:pt x="172" y="228"/>
                  </a:lnTo>
                  <a:lnTo>
                    <a:pt x="127" y="244"/>
                  </a:lnTo>
                  <a:lnTo>
                    <a:pt x="82" y="244"/>
                  </a:lnTo>
                  <a:lnTo>
                    <a:pt x="60" y="228"/>
                  </a:lnTo>
                  <a:lnTo>
                    <a:pt x="37" y="220"/>
                  </a:lnTo>
                  <a:lnTo>
                    <a:pt x="7" y="171"/>
                  </a:lnTo>
                  <a:lnTo>
                    <a:pt x="0" y="147"/>
                  </a:lnTo>
                  <a:lnTo>
                    <a:pt x="0" y="98"/>
                  </a:lnTo>
                  <a:lnTo>
                    <a:pt x="7" y="73"/>
                  </a:lnTo>
                  <a:lnTo>
                    <a:pt x="37" y="25"/>
                  </a:lnTo>
                  <a:lnTo>
                    <a:pt x="60" y="17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52"/>
            <p:cNvSpPr>
              <a:spLocks noEditPoints="1"/>
            </p:cNvSpPr>
            <p:nvPr/>
          </p:nvSpPr>
          <p:spPr bwMode="auto">
            <a:xfrm>
              <a:off x="7700" y="4076"/>
              <a:ext cx="1166" cy="1546"/>
            </a:xfrm>
            <a:custGeom>
              <a:avLst/>
              <a:gdLst/>
              <a:ahLst/>
              <a:cxnLst>
                <a:cxn ang="0">
                  <a:pos x="119" y="1009"/>
                </a:cxn>
                <a:cxn ang="0">
                  <a:pos x="67" y="1245"/>
                </a:cxn>
                <a:cxn ang="0">
                  <a:pos x="59" y="1383"/>
                </a:cxn>
                <a:cxn ang="0">
                  <a:pos x="82" y="1456"/>
                </a:cxn>
                <a:cxn ang="0">
                  <a:pos x="149" y="1489"/>
                </a:cxn>
                <a:cxn ang="0">
                  <a:pos x="276" y="1407"/>
                </a:cxn>
                <a:cxn ang="0">
                  <a:pos x="336" y="1228"/>
                </a:cxn>
                <a:cxn ang="0">
                  <a:pos x="321" y="1155"/>
                </a:cxn>
                <a:cxn ang="0">
                  <a:pos x="149" y="911"/>
                </a:cxn>
                <a:cxn ang="0">
                  <a:pos x="381" y="0"/>
                </a:cxn>
                <a:cxn ang="0">
                  <a:pos x="396" y="41"/>
                </a:cxn>
                <a:cxn ang="0">
                  <a:pos x="366" y="57"/>
                </a:cxn>
                <a:cxn ang="0">
                  <a:pos x="246" y="147"/>
                </a:cxn>
                <a:cxn ang="0">
                  <a:pos x="157" y="342"/>
                </a:cxn>
                <a:cxn ang="0">
                  <a:pos x="119" y="562"/>
                </a:cxn>
                <a:cxn ang="0">
                  <a:pos x="134" y="659"/>
                </a:cxn>
                <a:cxn ang="0">
                  <a:pos x="276" y="521"/>
                </a:cxn>
                <a:cxn ang="0">
                  <a:pos x="500" y="261"/>
                </a:cxn>
                <a:cxn ang="0">
                  <a:pos x="710" y="131"/>
                </a:cxn>
                <a:cxn ang="0">
                  <a:pos x="882" y="98"/>
                </a:cxn>
                <a:cxn ang="0">
                  <a:pos x="1061" y="171"/>
                </a:cxn>
                <a:cxn ang="0">
                  <a:pos x="1151" y="342"/>
                </a:cxn>
                <a:cxn ang="0">
                  <a:pos x="1144" y="602"/>
                </a:cxn>
                <a:cxn ang="0">
                  <a:pos x="1009" y="879"/>
                </a:cxn>
                <a:cxn ang="0">
                  <a:pos x="800" y="1049"/>
                </a:cxn>
                <a:cxn ang="0">
                  <a:pos x="598" y="1058"/>
                </a:cxn>
                <a:cxn ang="0">
                  <a:pos x="500" y="952"/>
                </a:cxn>
                <a:cxn ang="0">
                  <a:pos x="486" y="838"/>
                </a:cxn>
                <a:cxn ang="0">
                  <a:pos x="523" y="773"/>
                </a:cxn>
                <a:cxn ang="0">
                  <a:pos x="575" y="781"/>
                </a:cxn>
                <a:cxn ang="0">
                  <a:pos x="583" y="806"/>
                </a:cxn>
                <a:cxn ang="0">
                  <a:pos x="575" y="846"/>
                </a:cxn>
                <a:cxn ang="0">
                  <a:pos x="538" y="871"/>
                </a:cxn>
                <a:cxn ang="0">
                  <a:pos x="568" y="976"/>
                </a:cxn>
                <a:cxn ang="0">
                  <a:pos x="635" y="1017"/>
                </a:cxn>
                <a:cxn ang="0">
                  <a:pos x="732" y="1009"/>
                </a:cxn>
                <a:cxn ang="0">
                  <a:pos x="867" y="903"/>
                </a:cxn>
                <a:cxn ang="0">
                  <a:pos x="972" y="708"/>
                </a:cxn>
                <a:cxn ang="0">
                  <a:pos x="1031" y="464"/>
                </a:cxn>
                <a:cxn ang="0">
                  <a:pos x="1031" y="301"/>
                </a:cxn>
                <a:cxn ang="0">
                  <a:pos x="987" y="188"/>
                </a:cxn>
                <a:cxn ang="0">
                  <a:pos x="882" y="139"/>
                </a:cxn>
                <a:cxn ang="0">
                  <a:pos x="725" y="171"/>
                </a:cxn>
                <a:cxn ang="0">
                  <a:pos x="523" y="293"/>
                </a:cxn>
                <a:cxn ang="0">
                  <a:pos x="314" y="553"/>
                </a:cxn>
                <a:cxn ang="0">
                  <a:pos x="201" y="765"/>
                </a:cxn>
                <a:cxn ang="0">
                  <a:pos x="261" y="862"/>
                </a:cxn>
                <a:cxn ang="0">
                  <a:pos x="329" y="952"/>
                </a:cxn>
                <a:cxn ang="0">
                  <a:pos x="411" y="1058"/>
                </a:cxn>
                <a:cxn ang="0">
                  <a:pos x="426" y="1163"/>
                </a:cxn>
                <a:cxn ang="0">
                  <a:pos x="366" y="1375"/>
                </a:cxn>
                <a:cxn ang="0">
                  <a:pos x="224" y="1521"/>
                </a:cxn>
                <a:cxn ang="0">
                  <a:pos x="74" y="1529"/>
                </a:cxn>
                <a:cxn ang="0">
                  <a:pos x="7" y="1432"/>
                </a:cxn>
                <a:cxn ang="0">
                  <a:pos x="7" y="1277"/>
                </a:cxn>
                <a:cxn ang="0">
                  <a:pos x="44" y="1074"/>
                </a:cxn>
                <a:cxn ang="0">
                  <a:pos x="104" y="862"/>
                </a:cxn>
                <a:cxn ang="0">
                  <a:pos x="37" y="765"/>
                </a:cxn>
                <a:cxn ang="0">
                  <a:pos x="14" y="618"/>
                </a:cxn>
                <a:cxn ang="0">
                  <a:pos x="74" y="326"/>
                </a:cxn>
                <a:cxn ang="0">
                  <a:pos x="201" y="90"/>
                </a:cxn>
                <a:cxn ang="0">
                  <a:pos x="366" y="0"/>
                </a:cxn>
              </a:cxnLst>
              <a:rect l="0" t="0" r="r" b="b"/>
              <a:pathLst>
                <a:path w="1166" h="1546">
                  <a:moveTo>
                    <a:pt x="149" y="911"/>
                  </a:moveTo>
                  <a:lnTo>
                    <a:pt x="119" y="1009"/>
                  </a:lnTo>
                  <a:lnTo>
                    <a:pt x="89" y="1123"/>
                  </a:lnTo>
                  <a:lnTo>
                    <a:pt x="67" y="1245"/>
                  </a:lnTo>
                  <a:lnTo>
                    <a:pt x="59" y="1350"/>
                  </a:lnTo>
                  <a:lnTo>
                    <a:pt x="59" y="1383"/>
                  </a:lnTo>
                  <a:lnTo>
                    <a:pt x="67" y="1424"/>
                  </a:lnTo>
                  <a:lnTo>
                    <a:pt x="82" y="1456"/>
                  </a:lnTo>
                  <a:lnTo>
                    <a:pt x="104" y="1480"/>
                  </a:lnTo>
                  <a:lnTo>
                    <a:pt x="149" y="1489"/>
                  </a:lnTo>
                  <a:lnTo>
                    <a:pt x="216" y="1464"/>
                  </a:lnTo>
                  <a:lnTo>
                    <a:pt x="276" y="1407"/>
                  </a:lnTo>
                  <a:lnTo>
                    <a:pt x="321" y="1326"/>
                  </a:lnTo>
                  <a:lnTo>
                    <a:pt x="336" y="1228"/>
                  </a:lnTo>
                  <a:lnTo>
                    <a:pt x="336" y="1204"/>
                  </a:lnTo>
                  <a:lnTo>
                    <a:pt x="321" y="1155"/>
                  </a:lnTo>
                  <a:lnTo>
                    <a:pt x="306" y="1131"/>
                  </a:lnTo>
                  <a:lnTo>
                    <a:pt x="149" y="911"/>
                  </a:lnTo>
                  <a:close/>
                  <a:moveTo>
                    <a:pt x="366" y="0"/>
                  </a:moveTo>
                  <a:lnTo>
                    <a:pt x="381" y="0"/>
                  </a:lnTo>
                  <a:lnTo>
                    <a:pt x="396" y="17"/>
                  </a:lnTo>
                  <a:lnTo>
                    <a:pt x="396" y="41"/>
                  </a:lnTo>
                  <a:lnTo>
                    <a:pt x="381" y="57"/>
                  </a:lnTo>
                  <a:lnTo>
                    <a:pt x="366" y="57"/>
                  </a:lnTo>
                  <a:lnTo>
                    <a:pt x="306" y="90"/>
                  </a:lnTo>
                  <a:lnTo>
                    <a:pt x="246" y="147"/>
                  </a:lnTo>
                  <a:lnTo>
                    <a:pt x="194" y="236"/>
                  </a:lnTo>
                  <a:lnTo>
                    <a:pt x="157" y="342"/>
                  </a:lnTo>
                  <a:lnTo>
                    <a:pt x="127" y="456"/>
                  </a:lnTo>
                  <a:lnTo>
                    <a:pt x="119" y="562"/>
                  </a:lnTo>
                  <a:lnTo>
                    <a:pt x="119" y="602"/>
                  </a:lnTo>
                  <a:lnTo>
                    <a:pt x="134" y="659"/>
                  </a:lnTo>
                  <a:lnTo>
                    <a:pt x="171" y="716"/>
                  </a:lnTo>
                  <a:lnTo>
                    <a:pt x="276" y="521"/>
                  </a:lnTo>
                  <a:lnTo>
                    <a:pt x="388" y="366"/>
                  </a:lnTo>
                  <a:lnTo>
                    <a:pt x="500" y="261"/>
                  </a:lnTo>
                  <a:lnTo>
                    <a:pt x="605" y="179"/>
                  </a:lnTo>
                  <a:lnTo>
                    <a:pt x="710" y="131"/>
                  </a:lnTo>
                  <a:lnTo>
                    <a:pt x="800" y="106"/>
                  </a:lnTo>
                  <a:lnTo>
                    <a:pt x="882" y="98"/>
                  </a:lnTo>
                  <a:lnTo>
                    <a:pt x="987" y="114"/>
                  </a:lnTo>
                  <a:lnTo>
                    <a:pt x="1061" y="171"/>
                  </a:lnTo>
                  <a:lnTo>
                    <a:pt x="1121" y="244"/>
                  </a:lnTo>
                  <a:lnTo>
                    <a:pt x="1151" y="342"/>
                  </a:lnTo>
                  <a:lnTo>
                    <a:pt x="1166" y="448"/>
                  </a:lnTo>
                  <a:lnTo>
                    <a:pt x="1144" y="602"/>
                  </a:lnTo>
                  <a:lnTo>
                    <a:pt x="1091" y="749"/>
                  </a:lnTo>
                  <a:lnTo>
                    <a:pt x="1009" y="879"/>
                  </a:lnTo>
                  <a:lnTo>
                    <a:pt x="912" y="976"/>
                  </a:lnTo>
                  <a:lnTo>
                    <a:pt x="800" y="1049"/>
                  </a:lnTo>
                  <a:lnTo>
                    <a:pt x="680" y="1074"/>
                  </a:lnTo>
                  <a:lnTo>
                    <a:pt x="598" y="1058"/>
                  </a:lnTo>
                  <a:lnTo>
                    <a:pt x="538" y="1017"/>
                  </a:lnTo>
                  <a:lnTo>
                    <a:pt x="500" y="952"/>
                  </a:lnTo>
                  <a:lnTo>
                    <a:pt x="486" y="879"/>
                  </a:lnTo>
                  <a:lnTo>
                    <a:pt x="486" y="838"/>
                  </a:lnTo>
                  <a:lnTo>
                    <a:pt x="508" y="789"/>
                  </a:lnTo>
                  <a:lnTo>
                    <a:pt x="523" y="773"/>
                  </a:lnTo>
                  <a:lnTo>
                    <a:pt x="560" y="773"/>
                  </a:lnTo>
                  <a:lnTo>
                    <a:pt x="575" y="781"/>
                  </a:lnTo>
                  <a:lnTo>
                    <a:pt x="575" y="797"/>
                  </a:lnTo>
                  <a:lnTo>
                    <a:pt x="583" y="806"/>
                  </a:lnTo>
                  <a:lnTo>
                    <a:pt x="583" y="830"/>
                  </a:lnTo>
                  <a:lnTo>
                    <a:pt x="575" y="846"/>
                  </a:lnTo>
                  <a:lnTo>
                    <a:pt x="560" y="862"/>
                  </a:lnTo>
                  <a:lnTo>
                    <a:pt x="538" y="871"/>
                  </a:lnTo>
                  <a:lnTo>
                    <a:pt x="545" y="936"/>
                  </a:lnTo>
                  <a:lnTo>
                    <a:pt x="568" y="976"/>
                  </a:lnTo>
                  <a:lnTo>
                    <a:pt x="605" y="1001"/>
                  </a:lnTo>
                  <a:lnTo>
                    <a:pt x="635" y="1017"/>
                  </a:lnTo>
                  <a:lnTo>
                    <a:pt x="672" y="1017"/>
                  </a:lnTo>
                  <a:lnTo>
                    <a:pt x="732" y="1009"/>
                  </a:lnTo>
                  <a:lnTo>
                    <a:pt x="792" y="968"/>
                  </a:lnTo>
                  <a:lnTo>
                    <a:pt x="867" y="903"/>
                  </a:lnTo>
                  <a:lnTo>
                    <a:pt x="934" y="797"/>
                  </a:lnTo>
                  <a:lnTo>
                    <a:pt x="972" y="708"/>
                  </a:lnTo>
                  <a:lnTo>
                    <a:pt x="1009" y="586"/>
                  </a:lnTo>
                  <a:lnTo>
                    <a:pt x="1031" y="464"/>
                  </a:lnTo>
                  <a:lnTo>
                    <a:pt x="1039" y="366"/>
                  </a:lnTo>
                  <a:lnTo>
                    <a:pt x="1031" y="301"/>
                  </a:lnTo>
                  <a:lnTo>
                    <a:pt x="1016" y="236"/>
                  </a:lnTo>
                  <a:lnTo>
                    <a:pt x="987" y="188"/>
                  </a:lnTo>
                  <a:lnTo>
                    <a:pt x="942" y="155"/>
                  </a:lnTo>
                  <a:lnTo>
                    <a:pt x="882" y="139"/>
                  </a:lnTo>
                  <a:lnTo>
                    <a:pt x="815" y="147"/>
                  </a:lnTo>
                  <a:lnTo>
                    <a:pt x="725" y="171"/>
                  </a:lnTo>
                  <a:lnTo>
                    <a:pt x="628" y="212"/>
                  </a:lnTo>
                  <a:lnTo>
                    <a:pt x="523" y="293"/>
                  </a:lnTo>
                  <a:lnTo>
                    <a:pt x="418" y="407"/>
                  </a:lnTo>
                  <a:lnTo>
                    <a:pt x="314" y="553"/>
                  </a:lnTo>
                  <a:lnTo>
                    <a:pt x="209" y="757"/>
                  </a:lnTo>
                  <a:lnTo>
                    <a:pt x="201" y="765"/>
                  </a:lnTo>
                  <a:lnTo>
                    <a:pt x="231" y="806"/>
                  </a:lnTo>
                  <a:lnTo>
                    <a:pt x="261" y="862"/>
                  </a:lnTo>
                  <a:lnTo>
                    <a:pt x="299" y="911"/>
                  </a:lnTo>
                  <a:lnTo>
                    <a:pt x="329" y="952"/>
                  </a:lnTo>
                  <a:lnTo>
                    <a:pt x="381" y="1017"/>
                  </a:lnTo>
                  <a:lnTo>
                    <a:pt x="411" y="1058"/>
                  </a:lnTo>
                  <a:lnTo>
                    <a:pt x="426" y="1106"/>
                  </a:lnTo>
                  <a:lnTo>
                    <a:pt x="426" y="1163"/>
                  </a:lnTo>
                  <a:lnTo>
                    <a:pt x="411" y="1277"/>
                  </a:lnTo>
                  <a:lnTo>
                    <a:pt x="366" y="1375"/>
                  </a:lnTo>
                  <a:lnTo>
                    <a:pt x="306" y="1464"/>
                  </a:lnTo>
                  <a:lnTo>
                    <a:pt x="224" y="1521"/>
                  </a:lnTo>
                  <a:lnTo>
                    <a:pt x="142" y="1546"/>
                  </a:lnTo>
                  <a:lnTo>
                    <a:pt x="74" y="1529"/>
                  </a:lnTo>
                  <a:lnTo>
                    <a:pt x="29" y="1489"/>
                  </a:lnTo>
                  <a:lnTo>
                    <a:pt x="7" y="1432"/>
                  </a:lnTo>
                  <a:lnTo>
                    <a:pt x="0" y="1358"/>
                  </a:lnTo>
                  <a:lnTo>
                    <a:pt x="7" y="1277"/>
                  </a:lnTo>
                  <a:lnTo>
                    <a:pt x="22" y="1180"/>
                  </a:lnTo>
                  <a:lnTo>
                    <a:pt x="44" y="1074"/>
                  </a:lnTo>
                  <a:lnTo>
                    <a:pt x="74" y="960"/>
                  </a:lnTo>
                  <a:lnTo>
                    <a:pt x="104" y="862"/>
                  </a:lnTo>
                  <a:lnTo>
                    <a:pt x="67" y="814"/>
                  </a:lnTo>
                  <a:lnTo>
                    <a:pt x="37" y="765"/>
                  </a:lnTo>
                  <a:lnTo>
                    <a:pt x="22" y="708"/>
                  </a:lnTo>
                  <a:lnTo>
                    <a:pt x="14" y="618"/>
                  </a:lnTo>
                  <a:lnTo>
                    <a:pt x="29" y="472"/>
                  </a:lnTo>
                  <a:lnTo>
                    <a:pt x="74" y="326"/>
                  </a:lnTo>
                  <a:lnTo>
                    <a:pt x="134" y="196"/>
                  </a:lnTo>
                  <a:lnTo>
                    <a:pt x="201" y="90"/>
                  </a:lnTo>
                  <a:lnTo>
                    <a:pt x="284" y="25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53"/>
            <p:cNvSpPr>
              <a:spLocks/>
            </p:cNvSpPr>
            <p:nvPr/>
          </p:nvSpPr>
          <p:spPr bwMode="auto">
            <a:xfrm>
              <a:off x="9030" y="3377"/>
              <a:ext cx="501" cy="23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0" y="0"/>
                </a:cxn>
                <a:cxn ang="0">
                  <a:pos x="98" y="49"/>
                </a:cxn>
                <a:cxn ang="0">
                  <a:pos x="150" y="114"/>
                </a:cxn>
                <a:cxn ang="0">
                  <a:pos x="217" y="195"/>
                </a:cxn>
                <a:cxn ang="0">
                  <a:pos x="292" y="309"/>
                </a:cxn>
                <a:cxn ang="0">
                  <a:pos x="359" y="439"/>
                </a:cxn>
                <a:cxn ang="0">
                  <a:pos x="434" y="643"/>
                </a:cxn>
                <a:cxn ang="0">
                  <a:pos x="472" y="838"/>
                </a:cxn>
                <a:cxn ang="0">
                  <a:pos x="494" y="1009"/>
                </a:cxn>
                <a:cxn ang="0">
                  <a:pos x="501" y="1163"/>
                </a:cxn>
                <a:cxn ang="0">
                  <a:pos x="494" y="1155"/>
                </a:cxn>
                <a:cxn ang="0">
                  <a:pos x="487" y="1309"/>
                </a:cxn>
                <a:cxn ang="0">
                  <a:pos x="464" y="1488"/>
                </a:cxn>
                <a:cxn ang="0">
                  <a:pos x="427" y="1675"/>
                </a:cxn>
                <a:cxn ang="0">
                  <a:pos x="359" y="1862"/>
                </a:cxn>
                <a:cxn ang="0">
                  <a:pos x="292" y="2001"/>
                </a:cxn>
                <a:cxn ang="0">
                  <a:pos x="217" y="2114"/>
                </a:cxn>
                <a:cxn ang="0">
                  <a:pos x="150" y="2204"/>
                </a:cxn>
                <a:cxn ang="0">
                  <a:pos x="90" y="2269"/>
                </a:cxn>
                <a:cxn ang="0">
                  <a:pos x="23" y="2318"/>
                </a:cxn>
                <a:cxn ang="0">
                  <a:pos x="15" y="2318"/>
                </a:cxn>
                <a:cxn ang="0">
                  <a:pos x="0" y="2301"/>
                </a:cxn>
                <a:cxn ang="0">
                  <a:pos x="0" y="2285"/>
                </a:cxn>
                <a:cxn ang="0">
                  <a:pos x="30" y="2253"/>
                </a:cxn>
                <a:cxn ang="0">
                  <a:pos x="150" y="2098"/>
                </a:cxn>
                <a:cxn ang="0">
                  <a:pos x="240" y="1927"/>
                </a:cxn>
                <a:cxn ang="0">
                  <a:pos x="300" y="1740"/>
                </a:cxn>
                <a:cxn ang="0">
                  <a:pos x="344" y="1553"/>
                </a:cxn>
                <a:cxn ang="0">
                  <a:pos x="367" y="1358"/>
                </a:cxn>
                <a:cxn ang="0">
                  <a:pos x="374" y="1155"/>
                </a:cxn>
                <a:cxn ang="0">
                  <a:pos x="359" y="878"/>
                </a:cxn>
                <a:cxn ang="0">
                  <a:pos x="322" y="634"/>
                </a:cxn>
                <a:cxn ang="0">
                  <a:pos x="255" y="415"/>
                </a:cxn>
                <a:cxn ang="0">
                  <a:pos x="158" y="228"/>
                </a:cxn>
                <a:cxn ang="0">
                  <a:pos x="45" y="73"/>
                </a:cxn>
                <a:cxn ang="0">
                  <a:pos x="15" y="41"/>
                </a:cxn>
                <a:cxn ang="0">
                  <a:pos x="15" y="33"/>
                </a:cxn>
                <a:cxn ang="0">
                  <a:pos x="8" y="25"/>
                </a:cxn>
                <a:cxn ang="0">
                  <a:pos x="8" y="8"/>
                </a:cxn>
                <a:cxn ang="0">
                  <a:pos x="15" y="0"/>
                </a:cxn>
              </a:cxnLst>
              <a:rect l="0" t="0" r="r" b="b"/>
              <a:pathLst>
                <a:path w="501" h="2318">
                  <a:moveTo>
                    <a:pt x="15" y="0"/>
                  </a:moveTo>
                  <a:lnTo>
                    <a:pt x="30" y="0"/>
                  </a:lnTo>
                  <a:lnTo>
                    <a:pt x="98" y="49"/>
                  </a:lnTo>
                  <a:lnTo>
                    <a:pt x="150" y="114"/>
                  </a:lnTo>
                  <a:lnTo>
                    <a:pt x="217" y="195"/>
                  </a:lnTo>
                  <a:lnTo>
                    <a:pt x="292" y="309"/>
                  </a:lnTo>
                  <a:lnTo>
                    <a:pt x="359" y="439"/>
                  </a:lnTo>
                  <a:lnTo>
                    <a:pt x="434" y="643"/>
                  </a:lnTo>
                  <a:lnTo>
                    <a:pt x="472" y="838"/>
                  </a:lnTo>
                  <a:lnTo>
                    <a:pt x="494" y="1009"/>
                  </a:lnTo>
                  <a:lnTo>
                    <a:pt x="501" y="1163"/>
                  </a:lnTo>
                  <a:lnTo>
                    <a:pt x="494" y="1155"/>
                  </a:lnTo>
                  <a:lnTo>
                    <a:pt x="487" y="1309"/>
                  </a:lnTo>
                  <a:lnTo>
                    <a:pt x="464" y="1488"/>
                  </a:lnTo>
                  <a:lnTo>
                    <a:pt x="427" y="1675"/>
                  </a:lnTo>
                  <a:lnTo>
                    <a:pt x="359" y="1862"/>
                  </a:lnTo>
                  <a:lnTo>
                    <a:pt x="292" y="2001"/>
                  </a:lnTo>
                  <a:lnTo>
                    <a:pt x="217" y="2114"/>
                  </a:lnTo>
                  <a:lnTo>
                    <a:pt x="150" y="2204"/>
                  </a:lnTo>
                  <a:lnTo>
                    <a:pt x="90" y="2269"/>
                  </a:lnTo>
                  <a:lnTo>
                    <a:pt x="23" y="2318"/>
                  </a:lnTo>
                  <a:lnTo>
                    <a:pt x="15" y="2318"/>
                  </a:lnTo>
                  <a:lnTo>
                    <a:pt x="0" y="2301"/>
                  </a:lnTo>
                  <a:lnTo>
                    <a:pt x="0" y="2285"/>
                  </a:lnTo>
                  <a:lnTo>
                    <a:pt x="30" y="2253"/>
                  </a:lnTo>
                  <a:lnTo>
                    <a:pt x="150" y="2098"/>
                  </a:lnTo>
                  <a:lnTo>
                    <a:pt x="240" y="1927"/>
                  </a:lnTo>
                  <a:lnTo>
                    <a:pt x="300" y="1740"/>
                  </a:lnTo>
                  <a:lnTo>
                    <a:pt x="344" y="1553"/>
                  </a:lnTo>
                  <a:lnTo>
                    <a:pt x="367" y="1358"/>
                  </a:lnTo>
                  <a:lnTo>
                    <a:pt x="374" y="1155"/>
                  </a:lnTo>
                  <a:lnTo>
                    <a:pt x="359" y="878"/>
                  </a:lnTo>
                  <a:lnTo>
                    <a:pt x="322" y="634"/>
                  </a:lnTo>
                  <a:lnTo>
                    <a:pt x="255" y="415"/>
                  </a:lnTo>
                  <a:lnTo>
                    <a:pt x="158" y="228"/>
                  </a:lnTo>
                  <a:lnTo>
                    <a:pt x="45" y="73"/>
                  </a:lnTo>
                  <a:lnTo>
                    <a:pt x="15" y="41"/>
                  </a:lnTo>
                  <a:lnTo>
                    <a:pt x="15" y="33"/>
                  </a:lnTo>
                  <a:lnTo>
                    <a:pt x="8" y="25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9853" y="3377"/>
              <a:ext cx="471" cy="231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0"/>
                </a:cxn>
                <a:cxn ang="0">
                  <a:pos x="75" y="16"/>
                </a:cxn>
                <a:cxn ang="0">
                  <a:pos x="82" y="33"/>
                </a:cxn>
                <a:cxn ang="0">
                  <a:pos x="90" y="57"/>
                </a:cxn>
                <a:cxn ang="0">
                  <a:pos x="464" y="1122"/>
                </a:cxn>
                <a:cxn ang="0">
                  <a:pos x="471" y="1139"/>
                </a:cxn>
                <a:cxn ang="0">
                  <a:pos x="471" y="1187"/>
                </a:cxn>
                <a:cxn ang="0">
                  <a:pos x="464" y="1204"/>
                </a:cxn>
                <a:cxn ang="0">
                  <a:pos x="471" y="1196"/>
                </a:cxn>
                <a:cxn ang="0">
                  <a:pos x="90" y="2269"/>
                </a:cxn>
                <a:cxn ang="0">
                  <a:pos x="82" y="2285"/>
                </a:cxn>
                <a:cxn ang="0">
                  <a:pos x="82" y="2293"/>
                </a:cxn>
                <a:cxn ang="0">
                  <a:pos x="75" y="2310"/>
                </a:cxn>
                <a:cxn ang="0">
                  <a:pos x="60" y="2318"/>
                </a:cxn>
                <a:cxn ang="0">
                  <a:pos x="45" y="2318"/>
                </a:cxn>
                <a:cxn ang="0">
                  <a:pos x="15" y="2301"/>
                </a:cxn>
                <a:cxn ang="0">
                  <a:pos x="0" y="2269"/>
                </a:cxn>
                <a:cxn ang="0">
                  <a:pos x="0" y="2245"/>
                </a:cxn>
                <a:cxn ang="0">
                  <a:pos x="7" y="2228"/>
                </a:cxn>
                <a:cxn ang="0">
                  <a:pos x="389" y="1155"/>
                </a:cxn>
                <a:cxn ang="0">
                  <a:pos x="7" y="81"/>
                </a:cxn>
                <a:cxn ang="0">
                  <a:pos x="0" y="65"/>
                </a:cxn>
                <a:cxn ang="0">
                  <a:pos x="0" y="49"/>
                </a:cxn>
                <a:cxn ang="0">
                  <a:pos x="15" y="16"/>
                </a:cxn>
                <a:cxn ang="0">
                  <a:pos x="45" y="0"/>
                </a:cxn>
              </a:cxnLst>
              <a:rect l="0" t="0" r="r" b="b"/>
              <a:pathLst>
                <a:path w="471" h="2318">
                  <a:moveTo>
                    <a:pt x="45" y="0"/>
                  </a:moveTo>
                  <a:lnTo>
                    <a:pt x="60" y="0"/>
                  </a:lnTo>
                  <a:lnTo>
                    <a:pt x="75" y="16"/>
                  </a:lnTo>
                  <a:lnTo>
                    <a:pt x="82" y="33"/>
                  </a:lnTo>
                  <a:lnTo>
                    <a:pt x="90" y="57"/>
                  </a:lnTo>
                  <a:lnTo>
                    <a:pt x="464" y="1122"/>
                  </a:lnTo>
                  <a:lnTo>
                    <a:pt x="471" y="1139"/>
                  </a:lnTo>
                  <a:lnTo>
                    <a:pt x="471" y="1187"/>
                  </a:lnTo>
                  <a:lnTo>
                    <a:pt x="464" y="1204"/>
                  </a:lnTo>
                  <a:lnTo>
                    <a:pt x="471" y="1196"/>
                  </a:lnTo>
                  <a:lnTo>
                    <a:pt x="90" y="2269"/>
                  </a:lnTo>
                  <a:lnTo>
                    <a:pt x="82" y="2285"/>
                  </a:lnTo>
                  <a:lnTo>
                    <a:pt x="82" y="2293"/>
                  </a:lnTo>
                  <a:lnTo>
                    <a:pt x="75" y="2310"/>
                  </a:lnTo>
                  <a:lnTo>
                    <a:pt x="60" y="2318"/>
                  </a:lnTo>
                  <a:lnTo>
                    <a:pt x="45" y="2318"/>
                  </a:lnTo>
                  <a:lnTo>
                    <a:pt x="15" y="2301"/>
                  </a:lnTo>
                  <a:lnTo>
                    <a:pt x="0" y="2269"/>
                  </a:lnTo>
                  <a:lnTo>
                    <a:pt x="0" y="2245"/>
                  </a:lnTo>
                  <a:lnTo>
                    <a:pt x="7" y="2228"/>
                  </a:lnTo>
                  <a:lnTo>
                    <a:pt x="389" y="1155"/>
                  </a:lnTo>
                  <a:lnTo>
                    <a:pt x="7" y="81"/>
                  </a:lnTo>
                  <a:lnTo>
                    <a:pt x="0" y="65"/>
                  </a:lnTo>
                  <a:lnTo>
                    <a:pt x="0" y="49"/>
                  </a:lnTo>
                  <a:lnTo>
                    <a:pt x="15" y="16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11304" y="4272"/>
              <a:ext cx="1413" cy="536"/>
            </a:xfrm>
            <a:custGeom>
              <a:avLst/>
              <a:gdLst/>
              <a:ahLst/>
              <a:cxnLst>
                <a:cxn ang="0">
                  <a:pos x="37" y="447"/>
                </a:cxn>
                <a:cxn ang="0">
                  <a:pos x="1375" y="447"/>
                </a:cxn>
                <a:cxn ang="0">
                  <a:pos x="1405" y="463"/>
                </a:cxn>
                <a:cxn ang="0">
                  <a:pos x="1413" y="471"/>
                </a:cxn>
                <a:cxn ang="0">
                  <a:pos x="1413" y="512"/>
                </a:cxn>
                <a:cxn ang="0">
                  <a:pos x="1405" y="528"/>
                </a:cxn>
                <a:cxn ang="0">
                  <a:pos x="1390" y="528"/>
                </a:cxn>
                <a:cxn ang="0">
                  <a:pos x="1375" y="536"/>
                </a:cxn>
                <a:cxn ang="0">
                  <a:pos x="37" y="536"/>
                </a:cxn>
                <a:cxn ang="0">
                  <a:pos x="22" y="528"/>
                </a:cxn>
                <a:cxn ang="0">
                  <a:pos x="7" y="528"/>
                </a:cxn>
                <a:cxn ang="0">
                  <a:pos x="0" y="512"/>
                </a:cxn>
                <a:cxn ang="0">
                  <a:pos x="0" y="471"/>
                </a:cxn>
                <a:cxn ang="0">
                  <a:pos x="7" y="463"/>
                </a:cxn>
                <a:cxn ang="0">
                  <a:pos x="37" y="447"/>
                </a:cxn>
                <a:cxn ang="0">
                  <a:pos x="37" y="0"/>
                </a:cxn>
                <a:cxn ang="0">
                  <a:pos x="1375" y="0"/>
                </a:cxn>
                <a:cxn ang="0">
                  <a:pos x="1390" y="8"/>
                </a:cxn>
                <a:cxn ang="0">
                  <a:pos x="1405" y="8"/>
                </a:cxn>
                <a:cxn ang="0">
                  <a:pos x="1413" y="24"/>
                </a:cxn>
                <a:cxn ang="0">
                  <a:pos x="1413" y="57"/>
                </a:cxn>
                <a:cxn ang="0">
                  <a:pos x="1405" y="73"/>
                </a:cxn>
                <a:cxn ang="0">
                  <a:pos x="1390" y="81"/>
                </a:cxn>
                <a:cxn ang="0">
                  <a:pos x="1383" y="89"/>
                </a:cxn>
                <a:cxn ang="0">
                  <a:pos x="37" y="89"/>
                </a:cxn>
                <a:cxn ang="0">
                  <a:pos x="7" y="73"/>
                </a:cxn>
                <a:cxn ang="0">
                  <a:pos x="0" y="65"/>
                </a:cxn>
                <a:cxn ang="0">
                  <a:pos x="0" y="24"/>
                </a:cxn>
                <a:cxn ang="0">
                  <a:pos x="7" y="8"/>
                </a:cxn>
                <a:cxn ang="0">
                  <a:pos x="22" y="8"/>
                </a:cxn>
                <a:cxn ang="0">
                  <a:pos x="37" y="0"/>
                </a:cxn>
              </a:cxnLst>
              <a:rect l="0" t="0" r="r" b="b"/>
              <a:pathLst>
                <a:path w="1413" h="536">
                  <a:moveTo>
                    <a:pt x="37" y="447"/>
                  </a:moveTo>
                  <a:lnTo>
                    <a:pt x="1375" y="447"/>
                  </a:lnTo>
                  <a:lnTo>
                    <a:pt x="1405" y="463"/>
                  </a:lnTo>
                  <a:lnTo>
                    <a:pt x="1413" y="471"/>
                  </a:lnTo>
                  <a:lnTo>
                    <a:pt x="1413" y="512"/>
                  </a:lnTo>
                  <a:lnTo>
                    <a:pt x="1405" y="528"/>
                  </a:lnTo>
                  <a:lnTo>
                    <a:pt x="1390" y="528"/>
                  </a:lnTo>
                  <a:lnTo>
                    <a:pt x="1375" y="536"/>
                  </a:lnTo>
                  <a:lnTo>
                    <a:pt x="37" y="536"/>
                  </a:lnTo>
                  <a:lnTo>
                    <a:pt x="22" y="528"/>
                  </a:lnTo>
                  <a:lnTo>
                    <a:pt x="7" y="528"/>
                  </a:lnTo>
                  <a:lnTo>
                    <a:pt x="0" y="512"/>
                  </a:lnTo>
                  <a:lnTo>
                    <a:pt x="0" y="471"/>
                  </a:lnTo>
                  <a:lnTo>
                    <a:pt x="7" y="463"/>
                  </a:lnTo>
                  <a:lnTo>
                    <a:pt x="37" y="447"/>
                  </a:lnTo>
                  <a:close/>
                  <a:moveTo>
                    <a:pt x="37" y="0"/>
                  </a:moveTo>
                  <a:lnTo>
                    <a:pt x="1375" y="0"/>
                  </a:lnTo>
                  <a:lnTo>
                    <a:pt x="1390" y="8"/>
                  </a:lnTo>
                  <a:lnTo>
                    <a:pt x="1405" y="8"/>
                  </a:lnTo>
                  <a:lnTo>
                    <a:pt x="1413" y="24"/>
                  </a:lnTo>
                  <a:lnTo>
                    <a:pt x="1413" y="57"/>
                  </a:lnTo>
                  <a:lnTo>
                    <a:pt x="1405" y="73"/>
                  </a:lnTo>
                  <a:lnTo>
                    <a:pt x="1390" y="81"/>
                  </a:lnTo>
                  <a:lnTo>
                    <a:pt x="1383" y="89"/>
                  </a:lnTo>
                  <a:lnTo>
                    <a:pt x="37" y="89"/>
                  </a:lnTo>
                  <a:lnTo>
                    <a:pt x="7" y="73"/>
                  </a:lnTo>
                  <a:lnTo>
                    <a:pt x="0" y="65"/>
                  </a:lnTo>
                  <a:lnTo>
                    <a:pt x="0" y="24"/>
                  </a:lnTo>
                  <a:lnTo>
                    <a:pt x="7" y="8"/>
                  </a:lnTo>
                  <a:lnTo>
                    <a:pt x="22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56"/>
            <p:cNvSpPr>
              <a:spLocks noEditPoints="1"/>
            </p:cNvSpPr>
            <p:nvPr/>
          </p:nvSpPr>
          <p:spPr bwMode="auto">
            <a:xfrm>
              <a:off x="13502" y="4085"/>
              <a:ext cx="1002" cy="1537"/>
            </a:xfrm>
            <a:custGeom>
              <a:avLst/>
              <a:gdLst/>
              <a:ahLst/>
              <a:cxnLst>
                <a:cxn ang="0">
                  <a:pos x="650" y="65"/>
                </a:cxn>
                <a:cxn ang="0">
                  <a:pos x="516" y="170"/>
                </a:cxn>
                <a:cxn ang="0">
                  <a:pos x="426" y="333"/>
                </a:cxn>
                <a:cxn ang="0">
                  <a:pos x="381" y="479"/>
                </a:cxn>
                <a:cxn ang="0">
                  <a:pos x="321" y="715"/>
                </a:cxn>
                <a:cxn ang="0">
                  <a:pos x="314" y="756"/>
                </a:cxn>
                <a:cxn ang="0">
                  <a:pos x="306" y="821"/>
                </a:cxn>
                <a:cxn ang="0">
                  <a:pos x="344" y="910"/>
                </a:cxn>
                <a:cxn ang="0">
                  <a:pos x="419" y="992"/>
                </a:cxn>
                <a:cxn ang="0">
                  <a:pos x="553" y="992"/>
                </a:cxn>
                <a:cxn ang="0">
                  <a:pos x="680" y="886"/>
                </a:cxn>
                <a:cxn ang="0">
                  <a:pos x="770" y="707"/>
                </a:cxn>
                <a:cxn ang="0">
                  <a:pos x="852" y="374"/>
                </a:cxn>
                <a:cxn ang="0">
                  <a:pos x="852" y="195"/>
                </a:cxn>
                <a:cxn ang="0">
                  <a:pos x="792" y="89"/>
                </a:cxn>
                <a:cxn ang="0">
                  <a:pos x="710" y="57"/>
                </a:cxn>
                <a:cxn ang="0">
                  <a:pos x="792" y="16"/>
                </a:cxn>
                <a:cxn ang="0">
                  <a:pos x="942" y="138"/>
                </a:cxn>
                <a:cxn ang="0">
                  <a:pos x="1002" y="382"/>
                </a:cxn>
                <a:cxn ang="0">
                  <a:pos x="920" y="715"/>
                </a:cxn>
                <a:cxn ang="0">
                  <a:pos x="725" y="959"/>
                </a:cxn>
                <a:cxn ang="0">
                  <a:pos x="478" y="1057"/>
                </a:cxn>
                <a:cxn ang="0">
                  <a:pos x="321" y="984"/>
                </a:cxn>
                <a:cxn ang="0">
                  <a:pos x="209" y="1162"/>
                </a:cxn>
                <a:cxn ang="0">
                  <a:pos x="164" y="1382"/>
                </a:cxn>
                <a:cxn ang="0">
                  <a:pos x="134" y="1488"/>
                </a:cxn>
                <a:cxn ang="0">
                  <a:pos x="119" y="1512"/>
                </a:cxn>
                <a:cxn ang="0">
                  <a:pos x="60" y="1537"/>
                </a:cxn>
                <a:cxn ang="0">
                  <a:pos x="22" y="1520"/>
                </a:cxn>
                <a:cxn ang="0">
                  <a:pos x="0" y="1488"/>
                </a:cxn>
                <a:cxn ang="0">
                  <a:pos x="7" y="1431"/>
                </a:cxn>
                <a:cxn ang="0">
                  <a:pos x="209" y="512"/>
                </a:cxn>
                <a:cxn ang="0">
                  <a:pos x="351" y="211"/>
                </a:cxn>
                <a:cxn ang="0">
                  <a:pos x="576" y="24"/>
                </a:cxn>
              </a:cxnLst>
              <a:rect l="0" t="0" r="r" b="b"/>
              <a:pathLst>
                <a:path w="1002" h="1537">
                  <a:moveTo>
                    <a:pt x="710" y="57"/>
                  </a:moveTo>
                  <a:lnTo>
                    <a:pt x="650" y="65"/>
                  </a:lnTo>
                  <a:lnTo>
                    <a:pt x="591" y="105"/>
                  </a:lnTo>
                  <a:lnTo>
                    <a:pt x="516" y="170"/>
                  </a:lnTo>
                  <a:lnTo>
                    <a:pt x="449" y="276"/>
                  </a:lnTo>
                  <a:lnTo>
                    <a:pt x="426" y="333"/>
                  </a:lnTo>
                  <a:lnTo>
                    <a:pt x="404" y="398"/>
                  </a:lnTo>
                  <a:lnTo>
                    <a:pt x="381" y="479"/>
                  </a:lnTo>
                  <a:lnTo>
                    <a:pt x="351" y="577"/>
                  </a:lnTo>
                  <a:lnTo>
                    <a:pt x="321" y="715"/>
                  </a:lnTo>
                  <a:lnTo>
                    <a:pt x="314" y="731"/>
                  </a:lnTo>
                  <a:lnTo>
                    <a:pt x="314" y="756"/>
                  </a:lnTo>
                  <a:lnTo>
                    <a:pt x="306" y="772"/>
                  </a:lnTo>
                  <a:lnTo>
                    <a:pt x="306" y="821"/>
                  </a:lnTo>
                  <a:lnTo>
                    <a:pt x="321" y="862"/>
                  </a:lnTo>
                  <a:lnTo>
                    <a:pt x="344" y="910"/>
                  </a:lnTo>
                  <a:lnTo>
                    <a:pt x="374" y="959"/>
                  </a:lnTo>
                  <a:lnTo>
                    <a:pt x="419" y="992"/>
                  </a:lnTo>
                  <a:lnTo>
                    <a:pt x="486" y="1008"/>
                  </a:lnTo>
                  <a:lnTo>
                    <a:pt x="553" y="992"/>
                  </a:lnTo>
                  <a:lnTo>
                    <a:pt x="620" y="951"/>
                  </a:lnTo>
                  <a:lnTo>
                    <a:pt x="680" y="886"/>
                  </a:lnTo>
                  <a:lnTo>
                    <a:pt x="740" y="788"/>
                  </a:lnTo>
                  <a:lnTo>
                    <a:pt x="770" y="707"/>
                  </a:lnTo>
                  <a:lnTo>
                    <a:pt x="807" y="601"/>
                  </a:lnTo>
                  <a:lnTo>
                    <a:pt x="852" y="374"/>
                  </a:lnTo>
                  <a:lnTo>
                    <a:pt x="860" y="284"/>
                  </a:lnTo>
                  <a:lnTo>
                    <a:pt x="852" y="195"/>
                  </a:lnTo>
                  <a:lnTo>
                    <a:pt x="830" y="138"/>
                  </a:lnTo>
                  <a:lnTo>
                    <a:pt x="792" y="89"/>
                  </a:lnTo>
                  <a:lnTo>
                    <a:pt x="755" y="65"/>
                  </a:lnTo>
                  <a:lnTo>
                    <a:pt x="710" y="57"/>
                  </a:lnTo>
                  <a:close/>
                  <a:moveTo>
                    <a:pt x="703" y="0"/>
                  </a:moveTo>
                  <a:lnTo>
                    <a:pt x="792" y="16"/>
                  </a:lnTo>
                  <a:lnTo>
                    <a:pt x="875" y="65"/>
                  </a:lnTo>
                  <a:lnTo>
                    <a:pt x="942" y="138"/>
                  </a:lnTo>
                  <a:lnTo>
                    <a:pt x="987" y="252"/>
                  </a:lnTo>
                  <a:lnTo>
                    <a:pt x="1002" y="382"/>
                  </a:lnTo>
                  <a:lnTo>
                    <a:pt x="979" y="553"/>
                  </a:lnTo>
                  <a:lnTo>
                    <a:pt x="920" y="715"/>
                  </a:lnTo>
                  <a:lnTo>
                    <a:pt x="837" y="853"/>
                  </a:lnTo>
                  <a:lnTo>
                    <a:pt x="725" y="959"/>
                  </a:lnTo>
                  <a:lnTo>
                    <a:pt x="606" y="1032"/>
                  </a:lnTo>
                  <a:lnTo>
                    <a:pt x="478" y="1057"/>
                  </a:lnTo>
                  <a:lnTo>
                    <a:pt x="389" y="1040"/>
                  </a:lnTo>
                  <a:lnTo>
                    <a:pt x="321" y="984"/>
                  </a:lnTo>
                  <a:lnTo>
                    <a:pt x="269" y="902"/>
                  </a:lnTo>
                  <a:lnTo>
                    <a:pt x="209" y="1162"/>
                  </a:lnTo>
                  <a:lnTo>
                    <a:pt x="187" y="1284"/>
                  </a:lnTo>
                  <a:lnTo>
                    <a:pt x="164" y="1382"/>
                  </a:lnTo>
                  <a:lnTo>
                    <a:pt x="142" y="1455"/>
                  </a:lnTo>
                  <a:lnTo>
                    <a:pt x="134" y="1488"/>
                  </a:lnTo>
                  <a:lnTo>
                    <a:pt x="127" y="1496"/>
                  </a:lnTo>
                  <a:lnTo>
                    <a:pt x="119" y="1512"/>
                  </a:lnTo>
                  <a:lnTo>
                    <a:pt x="105" y="1520"/>
                  </a:lnTo>
                  <a:lnTo>
                    <a:pt x="60" y="1537"/>
                  </a:lnTo>
                  <a:lnTo>
                    <a:pt x="37" y="1537"/>
                  </a:lnTo>
                  <a:lnTo>
                    <a:pt x="22" y="1520"/>
                  </a:lnTo>
                  <a:lnTo>
                    <a:pt x="7" y="1512"/>
                  </a:lnTo>
                  <a:lnTo>
                    <a:pt x="0" y="1488"/>
                  </a:lnTo>
                  <a:lnTo>
                    <a:pt x="0" y="1447"/>
                  </a:lnTo>
                  <a:lnTo>
                    <a:pt x="7" y="1431"/>
                  </a:lnTo>
                  <a:lnTo>
                    <a:pt x="0" y="1423"/>
                  </a:lnTo>
                  <a:lnTo>
                    <a:pt x="209" y="512"/>
                  </a:lnTo>
                  <a:lnTo>
                    <a:pt x="269" y="349"/>
                  </a:lnTo>
                  <a:lnTo>
                    <a:pt x="351" y="211"/>
                  </a:lnTo>
                  <a:lnTo>
                    <a:pt x="456" y="97"/>
                  </a:lnTo>
                  <a:lnTo>
                    <a:pt x="576" y="24"/>
                  </a:lnTo>
                  <a:lnTo>
                    <a:pt x="7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01" y="4337"/>
              <a:ext cx="1391" cy="1163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995" y="16"/>
                </a:cxn>
                <a:cxn ang="0">
                  <a:pos x="1144" y="73"/>
                </a:cxn>
                <a:cxn ang="0">
                  <a:pos x="1196" y="203"/>
                </a:cxn>
                <a:cxn ang="0">
                  <a:pos x="1137" y="390"/>
                </a:cxn>
                <a:cxn ang="0">
                  <a:pos x="950" y="561"/>
                </a:cxn>
                <a:cxn ang="0">
                  <a:pos x="823" y="658"/>
                </a:cxn>
                <a:cxn ang="0">
                  <a:pos x="875" y="740"/>
                </a:cxn>
                <a:cxn ang="0">
                  <a:pos x="957" y="902"/>
                </a:cxn>
                <a:cxn ang="0">
                  <a:pos x="1054" y="1041"/>
                </a:cxn>
                <a:cxn ang="0">
                  <a:pos x="1166" y="1049"/>
                </a:cxn>
                <a:cxn ang="0">
                  <a:pos x="1241" y="1000"/>
                </a:cxn>
                <a:cxn ang="0">
                  <a:pos x="1316" y="927"/>
                </a:cxn>
                <a:cxn ang="0">
                  <a:pos x="1383" y="902"/>
                </a:cxn>
                <a:cxn ang="0">
                  <a:pos x="1391" y="919"/>
                </a:cxn>
                <a:cxn ang="0">
                  <a:pos x="1331" y="992"/>
                </a:cxn>
                <a:cxn ang="0">
                  <a:pos x="1189" y="1097"/>
                </a:cxn>
                <a:cxn ang="0">
                  <a:pos x="1002" y="1154"/>
                </a:cxn>
                <a:cxn ang="0">
                  <a:pos x="890" y="1089"/>
                </a:cxn>
                <a:cxn ang="0">
                  <a:pos x="778" y="902"/>
                </a:cxn>
                <a:cxn ang="0">
                  <a:pos x="695" y="748"/>
                </a:cxn>
                <a:cxn ang="0">
                  <a:pos x="628" y="675"/>
                </a:cxn>
                <a:cxn ang="0">
                  <a:pos x="583" y="666"/>
                </a:cxn>
                <a:cxn ang="0">
                  <a:pos x="576" y="650"/>
                </a:cxn>
                <a:cxn ang="0">
                  <a:pos x="606" y="610"/>
                </a:cxn>
                <a:cxn ang="0">
                  <a:pos x="673" y="569"/>
                </a:cxn>
                <a:cxn ang="0">
                  <a:pos x="830" y="553"/>
                </a:cxn>
                <a:cxn ang="0">
                  <a:pos x="987" y="471"/>
                </a:cxn>
                <a:cxn ang="0">
                  <a:pos x="1054" y="341"/>
                </a:cxn>
                <a:cxn ang="0">
                  <a:pos x="1054" y="227"/>
                </a:cxn>
                <a:cxn ang="0">
                  <a:pos x="987" y="146"/>
                </a:cxn>
                <a:cxn ang="0">
                  <a:pos x="815" y="105"/>
                </a:cxn>
                <a:cxn ang="0">
                  <a:pos x="673" y="105"/>
                </a:cxn>
                <a:cxn ang="0">
                  <a:pos x="538" y="301"/>
                </a:cxn>
                <a:cxn ang="0">
                  <a:pos x="464" y="650"/>
                </a:cxn>
                <a:cxn ang="0">
                  <a:pos x="344" y="1008"/>
                </a:cxn>
                <a:cxn ang="0">
                  <a:pos x="314" y="1089"/>
                </a:cxn>
                <a:cxn ang="0">
                  <a:pos x="239" y="1154"/>
                </a:cxn>
                <a:cxn ang="0">
                  <a:pos x="187" y="1163"/>
                </a:cxn>
                <a:cxn ang="0">
                  <a:pos x="179" y="1138"/>
                </a:cxn>
                <a:cxn ang="0">
                  <a:pos x="194" y="1114"/>
                </a:cxn>
                <a:cxn ang="0">
                  <a:pos x="299" y="788"/>
                </a:cxn>
                <a:cxn ang="0">
                  <a:pos x="389" y="357"/>
                </a:cxn>
                <a:cxn ang="0">
                  <a:pos x="314" y="114"/>
                </a:cxn>
                <a:cxn ang="0">
                  <a:pos x="194" y="154"/>
                </a:cxn>
                <a:cxn ang="0">
                  <a:pos x="135" y="244"/>
                </a:cxn>
                <a:cxn ang="0">
                  <a:pos x="75" y="309"/>
                </a:cxn>
                <a:cxn ang="0">
                  <a:pos x="15" y="333"/>
                </a:cxn>
                <a:cxn ang="0">
                  <a:pos x="8" y="284"/>
                </a:cxn>
                <a:cxn ang="0">
                  <a:pos x="75" y="179"/>
                </a:cxn>
                <a:cxn ang="0">
                  <a:pos x="247" y="57"/>
                </a:cxn>
                <a:cxn ang="0">
                  <a:pos x="434" y="8"/>
                </a:cxn>
              </a:cxnLst>
              <a:rect l="0" t="0" r="r" b="b"/>
              <a:pathLst>
                <a:path w="1391" h="1163">
                  <a:moveTo>
                    <a:pt x="538" y="0"/>
                  </a:moveTo>
                  <a:lnTo>
                    <a:pt x="785" y="0"/>
                  </a:lnTo>
                  <a:lnTo>
                    <a:pt x="897" y="8"/>
                  </a:lnTo>
                  <a:lnTo>
                    <a:pt x="995" y="16"/>
                  </a:lnTo>
                  <a:lnTo>
                    <a:pt x="1077" y="40"/>
                  </a:lnTo>
                  <a:lnTo>
                    <a:pt x="1144" y="73"/>
                  </a:lnTo>
                  <a:lnTo>
                    <a:pt x="1181" y="130"/>
                  </a:lnTo>
                  <a:lnTo>
                    <a:pt x="1196" y="203"/>
                  </a:lnTo>
                  <a:lnTo>
                    <a:pt x="1181" y="292"/>
                  </a:lnTo>
                  <a:lnTo>
                    <a:pt x="1137" y="390"/>
                  </a:lnTo>
                  <a:lnTo>
                    <a:pt x="1062" y="479"/>
                  </a:lnTo>
                  <a:lnTo>
                    <a:pt x="950" y="561"/>
                  </a:lnTo>
                  <a:lnTo>
                    <a:pt x="808" y="634"/>
                  </a:lnTo>
                  <a:lnTo>
                    <a:pt x="823" y="658"/>
                  </a:lnTo>
                  <a:lnTo>
                    <a:pt x="845" y="691"/>
                  </a:lnTo>
                  <a:lnTo>
                    <a:pt x="875" y="740"/>
                  </a:lnTo>
                  <a:lnTo>
                    <a:pt x="912" y="813"/>
                  </a:lnTo>
                  <a:lnTo>
                    <a:pt x="957" y="902"/>
                  </a:lnTo>
                  <a:lnTo>
                    <a:pt x="1009" y="984"/>
                  </a:lnTo>
                  <a:lnTo>
                    <a:pt x="1054" y="1041"/>
                  </a:lnTo>
                  <a:lnTo>
                    <a:pt x="1114" y="1057"/>
                  </a:lnTo>
                  <a:lnTo>
                    <a:pt x="1166" y="1049"/>
                  </a:lnTo>
                  <a:lnTo>
                    <a:pt x="1211" y="1024"/>
                  </a:lnTo>
                  <a:lnTo>
                    <a:pt x="1241" y="1000"/>
                  </a:lnTo>
                  <a:lnTo>
                    <a:pt x="1294" y="943"/>
                  </a:lnTo>
                  <a:lnTo>
                    <a:pt x="1316" y="927"/>
                  </a:lnTo>
                  <a:lnTo>
                    <a:pt x="1361" y="902"/>
                  </a:lnTo>
                  <a:lnTo>
                    <a:pt x="1383" y="902"/>
                  </a:lnTo>
                  <a:lnTo>
                    <a:pt x="1391" y="910"/>
                  </a:lnTo>
                  <a:lnTo>
                    <a:pt x="1391" y="919"/>
                  </a:lnTo>
                  <a:lnTo>
                    <a:pt x="1376" y="951"/>
                  </a:lnTo>
                  <a:lnTo>
                    <a:pt x="1331" y="992"/>
                  </a:lnTo>
                  <a:lnTo>
                    <a:pt x="1271" y="1049"/>
                  </a:lnTo>
                  <a:lnTo>
                    <a:pt x="1189" y="1097"/>
                  </a:lnTo>
                  <a:lnTo>
                    <a:pt x="1099" y="1138"/>
                  </a:lnTo>
                  <a:lnTo>
                    <a:pt x="1002" y="1154"/>
                  </a:lnTo>
                  <a:lnTo>
                    <a:pt x="942" y="1138"/>
                  </a:lnTo>
                  <a:lnTo>
                    <a:pt x="890" y="1089"/>
                  </a:lnTo>
                  <a:lnTo>
                    <a:pt x="837" y="1008"/>
                  </a:lnTo>
                  <a:lnTo>
                    <a:pt x="778" y="902"/>
                  </a:lnTo>
                  <a:lnTo>
                    <a:pt x="733" y="813"/>
                  </a:lnTo>
                  <a:lnTo>
                    <a:pt x="695" y="748"/>
                  </a:lnTo>
                  <a:lnTo>
                    <a:pt x="658" y="699"/>
                  </a:lnTo>
                  <a:lnTo>
                    <a:pt x="628" y="675"/>
                  </a:lnTo>
                  <a:lnTo>
                    <a:pt x="591" y="666"/>
                  </a:lnTo>
                  <a:lnTo>
                    <a:pt x="583" y="666"/>
                  </a:lnTo>
                  <a:lnTo>
                    <a:pt x="576" y="658"/>
                  </a:lnTo>
                  <a:lnTo>
                    <a:pt x="576" y="650"/>
                  </a:lnTo>
                  <a:lnTo>
                    <a:pt x="583" y="634"/>
                  </a:lnTo>
                  <a:lnTo>
                    <a:pt x="606" y="610"/>
                  </a:lnTo>
                  <a:lnTo>
                    <a:pt x="651" y="577"/>
                  </a:lnTo>
                  <a:lnTo>
                    <a:pt x="673" y="569"/>
                  </a:lnTo>
                  <a:lnTo>
                    <a:pt x="718" y="569"/>
                  </a:lnTo>
                  <a:lnTo>
                    <a:pt x="830" y="553"/>
                  </a:lnTo>
                  <a:lnTo>
                    <a:pt x="920" y="520"/>
                  </a:lnTo>
                  <a:lnTo>
                    <a:pt x="987" y="471"/>
                  </a:lnTo>
                  <a:lnTo>
                    <a:pt x="1032" y="406"/>
                  </a:lnTo>
                  <a:lnTo>
                    <a:pt x="1054" y="341"/>
                  </a:lnTo>
                  <a:lnTo>
                    <a:pt x="1062" y="276"/>
                  </a:lnTo>
                  <a:lnTo>
                    <a:pt x="1054" y="227"/>
                  </a:lnTo>
                  <a:lnTo>
                    <a:pt x="1032" y="187"/>
                  </a:lnTo>
                  <a:lnTo>
                    <a:pt x="987" y="146"/>
                  </a:lnTo>
                  <a:lnTo>
                    <a:pt x="912" y="122"/>
                  </a:lnTo>
                  <a:lnTo>
                    <a:pt x="815" y="105"/>
                  </a:lnTo>
                  <a:lnTo>
                    <a:pt x="680" y="97"/>
                  </a:lnTo>
                  <a:lnTo>
                    <a:pt x="673" y="105"/>
                  </a:lnTo>
                  <a:lnTo>
                    <a:pt x="561" y="105"/>
                  </a:lnTo>
                  <a:lnTo>
                    <a:pt x="538" y="301"/>
                  </a:lnTo>
                  <a:lnTo>
                    <a:pt x="501" y="488"/>
                  </a:lnTo>
                  <a:lnTo>
                    <a:pt x="464" y="650"/>
                  </a:lnTo>
                  <a:lnTo>
                    <a:pt x="381" y="919"/>
                  </a:lnTo>
                  <a:lnTo>
                    <a:pt x="344" y="1008"/>
                  </a:lnTo>
                  <a:lnTo>
                    <a:pt x="322" y="1073"/>
                  </a:lnTo>
                  <a:lnTo>
                    <a:pt x="314" y="1089"/>
                  </a:lnTo>
                  <a:lnTo>
                    <a:pt x="284" y="1122"/>
                  </a:lnTo>
                  <a:lnTo>
                    <a:pt x="239" y="1154"/>
                  </a:lnTo>
                  <a:lnTo>
                    <a:pt x="217" y="1163"/>
                  </a:lnTo>
                  <a:lnTo>
                    <a:pt x="187" y="1163"/>
                  </a:lnTo>
                  <a:lnTo>
                    <a:pt x="179" y="1154"/>
                  </a:lnTo>
                  <a:lnTo>
                    <a:pt x="179" y="1138"/>
                  </a:lnTo>
                  <a:lnTo>
                    <a:pt x="187" y="1130"/>
                  </a:lnTo>
                  <a:lnTo>
                    <a:pt x="194" y="1114"/>
                  </a:lnTo>
                  <a:lnTo>
                    <a:pt x="247" y="967"/>
                  </a:lnTo>
                  <a:lnTo>
                    <a:pt x="299" y="788"/>
                  </a:lnTo>
                  <a:lnTo>
                    <a:pt x="351" y="585"/>
                  </a:lnTo>
                  <a:lnTo>
                    <a:pt x="389" y="357"/>
                  </a:lnTo>
                  <a:lnTo>
                    <a:pt x="419" y="105"/>
                  </a:lnTo>
                  <a:lnTo>
                    <a:pt x="314" y="114"/>
                  </a:lnTo>
                  <a:lnTo>
                    <a:pt x="239" y="138"/>
                  </a:lnTo>
                  <a:lnTo>
                    <a:pt x="194" y="154"/>
                  </a:lnTo>
                  <a:lnTo>
                    <a:pt x="165" y="179"/>
                  </a:lnTo>
                  <a:lnTo>
                    <a:pt x="135" y="244"/>
                  </a:lnTo>
                  <a:lnTo>
                    <a:pt x="112" y="284"/>
                  </a:lnTo>
                  <a:lnTo>
                    <a:pt x="75" y="309"/>
                  </a:lnTo>
                  <a:lnTo>
                    <a:pt x="37" y="325"/>
                  </a:lnTo>
                  <a:lnTo>
                    <a:pt x="15" y="333"/>
                  </a:lnTo>
                  <a:lnTo>
                    <a:pt x="0" y="317"/>
                  </a:lnTo>
                  <a:lnTo>
                    <a:pt x="8" y="284"/>
                  </a:lnTo>
                  <a:lnTo>
                    <a:pt x="30" y="236"/>
                  </a:lnTo>
                  <a:lnTo>
                    <a:pt x="75" y="179"/>
                  </a:lnTo>
                  <a:lnTo>
                    <a:pt x="142" y="114"/>
                  </a:lnTo>
                  <a:lnTo>
                    <a:pt x="247" y="57"/>
                  </a:lnTo>
                  <a:lnTo>
                    <a:pt x="344" y="24"/>
                  </a:lnTo>
                  <a:lnTo>
                    <a:pt x="434" y="8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6224" y="3540"/>
              <a:ext cx="1779" cy="1569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17" y="8"/>
                </a:cxn>
                <a:cxn ang="0">
                  <a:pos x="942" y="0"/>
                </a:cxn>
                <a:cxn ang="0">
                  <a:pos x="957" y="40"/>
                </a:cxn>
                <a:cxn ang="0">
                  <a:pos x="934" y="65"/>
                </a:cxn>
                <a:cxn ang="0">
                  <a:pos x="770" y="81"/>
                </a:cxn>
                <a:cxn ang="0">
                  <a:pos x="725" y="130"/>
                </a:cxn>
                <a:cxn ang="0">
                  <a:pos x="583" y="715"/>
                </a:cxn>
                <a:cxn ang="0">
                  <a:pos x="1360" y="146"/>
                </a:cxn>
                <a:cxn ang="0">
                  <a:pos x="1368" y="105"/>
                </a:cxn>
                <a:cxn ang="0">
                  <a:pos x="1353" y="81"/>
                </a:cxn>
                <a:cxn ang="0">
                  <a:pos x="1286" y="73"/>
                </a:cxn>
                <a:cxn ang="0">
                  <a:pos x="1189" y="65"/>
                </a:cxn>
                <a:cxn ang="0">
                  <a:pos x="1166" y="49"/>
                </a:cxn>
                <a:cxn ang="0">
                  <a:pos x="1174" y="8"/>
                </a:cxn>
                <a:cxn ang="0">
                  <a:pos x="1338" y="0"/>
                </a:cxn>
                <a:cxn ang="0">
                  <a:pos x="1532" y="8"/>
                </a:cxn>
                <a:cxn ang="0">
                  <a:pos x="1764" y="0"/>
                </a:cxn>
                <a:cxn ang="0">
                  <a:pos x="1779" y="40"/>
                </a:cxn>
                <a:cxn ang="0">
                  <a:pos x="1757" y="65"/>
                </a:cxn>
                <a:cxn ang="0">
                  <a:pos x="1577" y="81"/>
                </a:cxn>
                <a:cxn ang="0">
                  <a:pos x="1540" y="130"/>
                </a:cxn>
                <a:cxn ang="0">
                  <a:pos x="1532" y="138"/>
                </a:cxn>
                <a:cxn ang="0">
                  <a:pos x="1233" y="1407"/>
                </a:cxn>
                <a:cxn ang="0">
                  <a:pos x="1241" y="1455"/>
                </a:cxn>
                <a:cxn ang="0">
                  <a:pos x="1316" y="1472"/>
                </a:cxn>
                <a:cxn ang="0">
                  <a:pos x="1420" y="1480"/>
                </a:cxn>
                <a:cxn ang="0">
                  <a:pos x="1428" y="1520"/>
                </a:cxn>
                <a:cxn ang="0">
                  <a:pos x="1054" y="1545"/>
                </a:cxn>
                <a:cxn ang="0">
                  <a:pos x="830" y="1553"/>
                </a:cxn>
                <a:cxn ang="0">
                  <a:pos x="815" y="1504"/>
                </a:cxn>
                <a:cxn ang="0">
                  <a:pos x="830" y="1480"/>
                </a:cxn>
                <a:cxn ang="0">
                  <a:pos x="1002" y="1472"/>
                </a:cxn>
                <a:cxn ang="0">
                  <a:pos x="1061" y="1407"/>
                </a:cxn>
                <a:cxn ang="0">
                  <a:pos x="1091" y="1276"/>
                </a:cxn>
                <a:cxn ang="0">
                  <a:pos x="1159" y="984"/>
                </a:cxn>
                <a:cxn ang="0">
                  <a:pos x="560" y="772"/>
                </a:cxn>
                <a:cxn ang="0">
                  <a:pos x="418" y="1423"/>
                </a:cxn>
                <a:cxn ang="0">
                  <a:pos x="411" y="1447"/>
                </a:cxn>
                <a:cxn ang="0">
                  <a:pos x="448" y="1480"/>
                </a:cxn>
                <a:cxn ang="0">
                  <a:pos x="598" y="1488"/>
                </a:cxn>
                <a:cxn ang="0">
                  <a:pos x="613" y="1537"/>
                </a:cxn>
                <a:cxn ang="0">
                  <a:pos x="239" y="1561"/>
                </a:cxn>
                <a:cxn ang="0">
                  <a:pos x="15" y="1569"/>
                </a:cxn>
                <a:cxn ang="0">
                  <a:pos x="0" y="1520"/>
                </a:cxn>
                <a:cxn ang="0">
                  <a:pos x="30" y="1496"/>
                </a:cxn>
                <a:cxn ang="0">
                  <a:pos x="194" y="1488"/>
                </a:cxn>
                <a:cxn ang="0">
                  <a:pos x="239" y="1439"/>
                </a:cxn>
                <a:cxn ang="0">
                  <a:pos x="538" y="146"/>
                </a:cxn>
                <a:cxn ang="0">
                  <a:pos x="545" y="105"/>
                </a:cxn>
                <a:cxn ang="0">
                  <a:pos x="530" y="81"/>
                </a:cxn>
                <a:cxn ang="0">
                  <a:pos x="486" y="73"/>
                </a:cxn>
                <a:cxn ang="0">
                  <a:pos x="359" y="65"/>
                </a:cxn>
                <a:cxn ang="0">
                  <a:pos x="344" y="24"/>
                </a:cxn>
                <a:cxn ang="0">
                  <a:pos x="359" y="0"/>
                </a:cxn>
              </a:cxnLst>
              <a:rect l="0" t="0" r="r" b="b"/>
              <a:pathLst>
                <a:path w="1779" h="1569">
                  <a:moveTo>
                    <a:pt x="359" y="0"/>
                  </a:moveTo>
                  <a:lnTo>
                    <a:pt x="516" y="0"/>
                  </a:lnTo>
                  <a:lnTo>
                    <a:pt x="598" y="8"/>
                  </a:lnTo>
                  <a:lnTo>
                    <a:pt x="717" y="8"/>
                  </a:lnTo>
                  <a:lnTo>
                    <a:pt x="792" y="0"/>
                  </a:lnTo>
                  <a:lnTo>
                    <a:pt x="942" y="0"/>
                  </a:lnTo>
                  <a:lnTo>
                    <a:pt x="957" y="16"/>
                  </a:lnTo>
                  <a:lnTo>
                    <a:pt x="957" y="40"/>
                  </a:lnTo>
                  <a:lnTo>
                    <a:pt x="949" y="57"/>
                  </a:lnTo>
                  <a:lnTo>
                    <a:pt x="934" y="65"/>
                  </a:lnTo>
                  <a:lnTo>
                    <a:pt x="815" y="65"/>
                  </a:lnTo>
                  <a:lnTo>
                    <a:pt x="770" y="81"/>
                  </a:lnTo>
                  <a:lnTo>
                    <a:pt x="740" y="97"/>
                  </a:lnTo>
                  <a:lnTo>
                    <a:pt x="725" y="130"/>
                  </a:lnTo>
                  <a:lnTo>
                    <a:pt x="710" y="171"/>
                  </a:lnTo>
                  <a:lnTo>
                    <a:pt x="583" y="715"/>
                  </a:lnTo>
                  <a:lnTo>
                    <a:pt x="1233" y="715"/>
                  </a:lnTo>
                  <a:lnTo>
                    <a:pt x="1360" y="146"/>
                  </a:lnTo>
                  <a:lnTo>
                    <a:pt x="1368" y="130"/>
                  </a:lnTo>
                  <a:lnTo>
                    <a:pt x="1368" y="105"/>
                  </a:lnTo>
                  <a:lnTo>
                    <a:pt x="1360" y="89"/>
                  </a:lnTo>
                  <a:lnTo>
                    <a:pt x="1353" y="81"/>
                  </a:lnTo>
                  <a:lnTo>
                    <a:pt x="1331" y="73"/>
                  </a:lnTo>
                  <a:lnTo>
                    <a:pt x="1286" y="73"/>
                  </a:lnTo>
                  <a:lnTo>
                    <a:pt x="1263" y="65"/>
                  </a:lnTo>
                  <a:lnTo>
                    <a:pt x="1189" y="65"/>
                  </a:lnTo>
                  <a:lnTo>
                    <a:pt x="1174" y="57"/>
                  </a:lnTo>
                  <a:lnTo>
                    <a:pt x="1166" y="49"/>
                  </a:lnTo>
                  <a:lnTo>
                    <a:pt x="1166" y="24"/>
                  </a:lnTo>
                  <a:lnTo>
                    <a:pt x="1174" y="8"/>
                  </a:lnTo>
                  <a:lnTo>
                    <a:pt x="1181" y="0"/>
                  </a:lnTo>
                  <a:lnTo>
                    <a:pt x="1338" y="0"/>
                  </a:lnTo>
                  <a:lnTo>
                    <a:pt x="1420" y="8"/>
                  </a:lnTo>
                  <a:lnTo>
                    <a:pt x="1532" y="8"/>
                  </a:lnTo>
                  <a:lnTo>
                    <a:pt x="1615" y="0"/>
                  </a:lnTo>
                  <a:lnTo>
                    <a:pt x="1764" y="0"/>
                  </a:lnTo>
                  <a:lnTo>
                    <a:pt x="1779" y="16"/>
                  </a:lnTo>
                  <a:lnTo>
                    <a:pt x="1779" y="40"/>
                  </a:lnTo>
                  <a:lnTo>
                    <a:pt x="1772" y="57"/>
                  </a:lnTo>
                  <a:lnTo>
                    <a:pt x="1757" y="65"/>
                  </a:lnTo>
                  <a:lnTo>
                    <a:pt x="1630" y="65"/>
                  </a:lnTo>
                  <a:lnTo>
                    <a:pt x="1577" y="81"/>
                  </a:lnTo>
                  <a:lnTo>
                    <a:pt x="1555" y="97"/>
                  </a:lnTo>
                  <a:lnTo>
                    <a:pt x="1540" y="130"/>
                  </a:lnTo>
                  <a:lnTo>
                    <a:pt x="1525" y="171"/>
                  </a:lnTo>
                  <a:lnTo>
                    <a:pt x="1532" y="138"/>
                  </a:lnTo>
                  <a:lnTo>
                    <a:pt x="1241" y="1390"/>
                  </a:lnTo>
                  <a:lnTo>
                    <a:pt x="1233" y="1407"/>
                  </a:lnTo>
                  <a:lnTo>
                    <a:pt x="1233" y="1431"/>
                  </a:lnTo>
                  <a:lnTo>
                    <a:pt x="1241" y="1455"/>
                  </a:lnTo>
                  <a:lnTo>
                    <a:pt x="1271" y="1463"/>
                  </a:lnTo>
                  <a:lnTo>
                    <a:pt x="1316" y="1472"/>
                  </a:lnTo>
                  <a:lnTo>
                    <a:pt x="1405" y="1472"/>
                  </a:lnTo>
                  <a:lnTo>
                    <a:pt x="1420" y="1480"/>
                  </a:lnTo>
                  <a:lnTo>
                    <a:pt x="1428" y="1488"/>
                  </a:lnTo>
                  <a:lnTo>
                    <a:pt x="1428" y="1520"/>
                  </a:lnTo>
                  <a:lnTo>
                    <a:pt x="1405" y="1545"/>
                  </a:lnTo>
                  <a:lnTo>
                    <a:pt x="1054" y="1545"/>
                  </a:lnTo>
                  <a:lnTo>
                    <a:pt x="979" y="1553"/>
                  </a:lnTo>
                  <a:lnTo>
                    <a:pt x="830" y="1553"/>
                  </a:lnTo>
                  <a:lnTo>
                    <a:pt x="815" y="1537"/>
                  </a:lnTo>
                  <a:lnTo>
                    <a:pt x="815" y="1504"/>
                  </a:lnTo>
                  <a:lnTo>
                    <a:pt x="822" y="1488"/>
                  </a:lnTo>
                  <a:lnTo>
                    <a:pt x="830" y="1480"/>
                  </a:lnTo>
                  <a:lnTo>
                    <a:pt x="949" y="1480"/>
                  </a:lnTo>
                  <a:lnTo>
                    <a:pt x="1002" y="1472"/>
                  </a:lnTo>
                  <a:lnTo>
                    <a:pt x="1039" y="1447"/>
                  </a:lnTo>
                  <a:lnTo>
                    <a:pt x="1061" y="1407"/>
                  </a:lnTo>
                  <a:lnTo>
                    <a:pt x="1069" y="1366"/>
                  </a:lnTo>
                  <a:lnTo>
                    <a:pt x="1091" y="1276"/>
                  </a:lnTo>
                  <a:lnTo>
                    <a:pt x="1121" y="1154"/>
                  </a:lnTo>
                  <a:lnTo>
                    <a:pt x="1159" y="984"/>
                  </a:lnTo>
                  <a:lnTo>
                    <a:pt x="1211" y="772"/>
                  </a:lnTo>
                  <a:lnTo>
                    <a:pt x="560" y="772"/>
                  </a:lnTo>
                  <a:lnTo>
                    <a:pt x="418" y="1407"/>
                  </a:lnTo>
                  <a:lnTo>
                    <a:pt x="418" y="1423"/>
                  </a:lnTo>
                  <a:lnTo>
                    <a:pt x="411" y="1431"/>
                  </a:lnTo>
                  <a:lnTo>
                    <a:pt x="411" y="1447"/>
                  </a:lnTo>
                  <a:lnTo>
                    <a:pt x="418" y="1472"/>
                  </a:lnTo>
                  <a:lnTo>
                    <a:pt x="448" y="1480"/>
                  </a:lnTo>
                  <a:lnTo>
                    <a:pt x="493" y="1488"/>
                  </a:lnTo>
                  <a:lnTo>
                    <a:pt x="598" y="1488"/>
                  </a:lnTo>
                  <a:lnTo>
                    <a:pt x="613" y="1496"/>
                  </a:lnTo>
                  <a:lnTo>
                    <a:pt x="613" y="1537"/>
                  </a:lnTo>
                  <a:lnTo>
                    <a:pt x="590" y="1561"/>
                  </a:lnTo>
                  <a:lnTo>
                    <a:pt x="239" y="1561"/>
                  </a:lnTo>
                  <a:lnTo>
                    <a:pt x="164" y="1569"/>
                  </a:lnTo>
                  <a:lnTo>
                    <a:pt x="15" y="1569"/>
                  </a:lnTo>
                  <a:lnTo>
                    <a:pt x="0" y="1553"/>
                  </a:lnTo>
                  <a:lnTo>
                    <a:pt x="0" y="1520"/>
                  </a:lnTo>
                  <a:lnTo>
                    <a:pt x="15" y="1504"/>
                  </a:lnTo>
                  <a:lnTo>
                    <a:pt x="30" y="1496"/>
                  </a:lnTo>
                  <a:lnTo>
                    <a:pt x="142" y="1496"/>
                  </a:lnTo>
                  <a:lnTo>
                    <a:pt x="194" y="1488"/>
                  </a:lnTo>
                  <a:lnTo>
                    <a:pt x="224" y="1463"/>
                  </a:lnTo>
                  <a:lnTo>
                    <a:pt x="239" y="1439"/>
                  </a:lnTo>
                  <a:lnTo>
                    <a:pt x="254" y="1390"/>
                  </a:lnTo>
                  <a:lnTo>
                    <a:pt x="538" y="146"/>
                  </a:lnTo>
                  <a:lnTo>
                    <a:pt x="545" y="130"/>
                  </a:lnTo>
                  <a:lnTo>
                    <a:pt x="545" y="105"/>
                  </a:lnTo>
                  <a:lnTo>
                    <a:pt x="538" y="89"/>
                  </a:lnTo>
                  <a:lnTo>
                    <a:pt x="530" y="81"/>
                  </a:lnTo>
                  <a:lnTo>
                    <a:pt x="508" y="73"/>
                  </a:lnTo>
                  <a:lnTo>
                    <a:pt x="486" y="73"/>
                  </a:lnTo>
                  <a:lnTo>
                    <a:pt x="456" y="65"/>
                  </a:lnTo>
                  <a:lnTo>
                    <a:pt x="359" y="65"/>
                  </a:lnTo>
                  <a:lnTo>
                    <a:pt x="344" y="57"/>
                  </a:lnTo>
                  <a:lnTo>
                    <a:pt x="344" y="24"/>
                  </a:lnTo>
                  <a:lnTo>
                    <a:pt x="351" y="8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59"/>
            <p:cNvSpPr>
              <a:spLocks noEditPoints="1"/>
            </p:cNvSpPr>
            <p:nvPr/>
          </p:nvSpPr>
          <p:spPr bwMode="auto">
            <a:xfrm>
              <a:off x="18160" y="4093"/>
              <a:ext cx="920" cy="1049"/>
            </a:xfrm>
            <a:custGeom>
              <a:avLst/>
              <a:gdLst/>
              <a:ahLst/>
              <a:cxnLst>
                <a:cxn ang="0">
                  <a:pos x="583" y="49"/>
                </a:cxn>
                <a:cxn ang="0">
                  <a:pos x="524" y="57"/>
                </a:cxn>
                <a:cxn ang="0">
                  <a:pos x="449" y="89"/>
                </a:cxn>
                <a:cxn ang="0">
                  <a:pos x="374" y="154"/>
                </a:cxn>
                <a:cxn ang="0">
                  <a:pos x="292" y="260"/>
                </a:cxn>
                <a:cxn ang="0">
                  <a:pos x="254" y="349"/>
                </a:cxn>
                <a:cxn ang="0">
                  <a:pos x="217" y="455"/>
                </a:cxn>
                <a:cxn ang="0">
                  <a:pos x="187" y="561"/>
                </a:cxn>
                <a:cxn ang="0">
                  <a:pos x="172" y="667"/>
                </a:cxn>
                <a:cxn ang="0">
                  <a:pos x="165" y="748"/>
                </a:cxn>
                <a:cxn ang="0">
                  <a:pos x="172" y="845"/>
                </a:cxn>
                <a:cxn ang="0">
                  <a:pos x="202" y="910"/>
                </a:cxn>
                <a:cxn ang="0">
                  <a:pos x="247" y="959"/>
                </a:cxn>
                <a:cxn ang="0">
                  <a:pos x="292" y="992"/>
                </a:cxn>
                <a:cxn ang="0">
                  <a:pos x="352" y="1000"/>
                </a:cxn>
                <a:cxn ang="0">
                  <a:pos x="426" y="984"/>
                </a:cxn>
                <a:cxn ang="0">
                  <a:pos x="509" y="943"/>
                </a:cxn>
                <a:cxn ang="0">
                  <a:pos x="583" y="878"/>
                </a:cxn>
                <a:cxn ang="0">
                  <a:pos x="643" y="789"/>
                </a:cxn>
                <a:cxn ang="0">
                  <a:pos x="688" y="691"/>
                </a:cxn>
                <a:cxn ang="0">
                  <a:pos x="726" y="577"/>
                </a:cxn>
                <a:cxn ang="0">
                  <a:pos x="748" y="463"/>
                </a:cxn>
                <a:cxn ang="0">
                  <a:pos x="763" y="374"/>
                </a:cxn>
                <a:cxn ang="0">
                  <a:pos x="770" y="301"/>
                </a:cxn>
                <a:cxn ang="0">
                  <a:pos x="763" y="219"/>
                </a:cxn>
                <a:cxn ang="0">
                  <a:pos x="740" y="146"/>
                </a:cxn>
                <a:cxn ang="0">
                  <a:pos x="703" y="97"/>
                </a:cxn>
                <a:cxn ang="0">
                  <a:pos x="651" y="57"/>
                </a:cxn>
                <a:cxn ang="0">
                  <a:pos x="583" y="49"/>
                </a:cxn>
                <a:cxn ang="0">
                  <a:pos x="576" y="0"/>
                </a:cxn>
                <a:cxn ang="0">
                  <a:pos x="688" y="16"/>
                </a:cxn>
                <a:cxn ang="0">
                  <a:pos x="778" y="65"/>
                </a:cxn>
                <a:cxn ang="0">
                  <a:pos x="853" y="146"/>
                </a:cxn>
                <a:cxn ang="0">
                  <a:pos x="905" y="252"/>
                </a:cxn>
                <a:cxn ang="0">
                  <a:pos x="920" y="390"/>
                </a:cxn>
                <a:cxn ang="0">
                  <a:pos x="898" y="561"/>
                </a:cxn>
                <a:cxn ang="0">
                  <a:pos x="830" y="715"/>
                </a:cxn>
                <a:cxn ang="0">
                  <a:pos x="740" y="845"/>
                </a:cxn>
                <a:cxn ang="0">
                  <a:pos x="621" y="951"/>
                </a:cxn>
                <a:cxn ang="0">
                  <a:pos x="486" y="1024"/>
                </a:cxn>
                <a:cxn ang="0">
                  <a:pos x="344" y="1049"/>
                </a:cxn>
                <a:cxn ang="0">
                  <a:pos x="232" y="1032"/>
                </a:cxn>
                <a:cxn ang="0">
                  <a:pos x="135" y="976"/>
                </a:cxn>
                <a:cxn ang="0">
                  <a:pos x="60" y="894"/>
                </a:cxn>
                <a:cxn ang="0">
                  <a:pos x="15" y="789"/>
                </a:cxn>
                <a:cxn ang="0">
                  <a:pos x="0" y="658"/>
                </a:cxn>
                <a:cxn ang="0">
                  <a:pos x="23" y="488"/>
                </a:cxn>
                <a:cxn ang="0">
                  <a:pos x="82" y="341"/>
                </a:cxn>
                <a:cxn ang="0">
                  <a:pos x="180" y="203"/>
                </a:cxn>
                <a:cxn ang="0">
                  <a:pos x="299" y="97"/>
                </a:cxn>
                <a:cxn ang="0">
                  <a:pos x="434" y="24"/>
                </a:cxn>
                <a:cxn ang="0">
                  <a:pos x="576" y="0"/>
                </a:cxn>
              </a:cxnLst>
              <a:rect l="0" t="0" r="r" b="b"/>
              <a:pathLst>
                <a:path w="920" h="1049">
                  <a:moveTo>
                    <a:pt x="583" y="49"/>
                  </a:moveTo>
                  <a:lnTo>
                    <a:pt x="524" y="57"/>
                  </a:lnTo>
                  <a:lnTo>
                    <a:pt x="449" y="89"/>
                  </a:lnTo>
                  <a:lnTo>
                    <a:pt x="374" y="154"/>
                  </a:lnTo>
                  <a:lnTo>
                    <a:pt x="292" y="260"/>
                  </a:lnTo>
                  <a:lnTo>
                    <a:pt x="254" y="349"/>
                  </a:lnTo>
                  <a:lnTo>
                    <a:pt x="217" y="455"/>
                  </a:lnTo>
                  <a:lnTo>
                    <a:pt x="187" y="561"/>
                  </a:lnTo>
                  <a:lnTo>
                    <a:pt x="172" y="667"/>
                  </a:lnTo>
                  <a:lnTo>
                    <a:pt x="165" y="748"/>
                  </a:lnTo>
                  <a:lnTo>
                    <a:pt x="172" y="845"/>
                  </a:lnTo>
                  <a:lnTo>
                    <a:pt x="202" y="910"/>
                  </a:lnTo>
                  <a:lnTo>
                    <a:pt x="247" y="959"/>
                  </a:lnTo>
                  <a:lnTo>
                    <a:pt x="292" y="992"/>
                  </a:lnTo>
                  <a:lnTo>
                    <a:pt x="352" y="1000"/>
                  </a:lnTo>
                  <a:lnTo>
                    <a:pt x="426" y="984"/>
                  </a:lnTo>
                  <a:lnTo>
                    <a:pt x="509" y="943"/>
                  </a:lnTo>
                  <a:lnTo>
                    <a:pt x="583" y="878"/>
                  </a:lnTo>
                  <a:lnTo>
                    <a:pt x="643" y="789"/>
                  </a:lnTo>
                  <a:lnTo>
                    <a:pt x="688" y="691"/>
                  </a:lnTo>
                  <a:lnTo>
                    <a:pt x="726" y="577"/>
                  </a:lnTo>
                  <a:lnTo>
                    <a:pt x="748" y="463"/>
                  </a:lnTo>
                  <a:lnTo>
                    <a:pt x="763" y="374"/>
                  </a:lnTo>
                  <a:lnTo>
                    <a:pt x="770" y="301"/>
                  </a:lnTo>
                  <a:lnTo>
                    <a:pt x="763" y="219"/>
                  </a:lnTo>
                  <a:lnTo>
                    <a:pt x="740" y="146"/>
                  </a:lnTo>
                  <a:lnTo>
                    <a:pt x="703" y="97"/>
                  </a:lnTo>
                  <a:lnTo>
                    <a:pt x="651" y="57"/>
                  </a:lnTo>
                  <a:lnTo>
                    <a:pt x="583" y="49"/>
                  </a:lnTo>
                  <a:close/>
                  <a:moveTo>
                    <a:pt x="576" y="0"/>
                  </a:moveTo>
                  <a:lnTo>
                    <a:pt x="688" y="16"/>
                  </a:lnTo>
                  <a:lnTo>
                    <a:pt x="778" y="65"/>
                  </a:lnTo>
                  <a:lnTo>
                    <a:pt x="853" y="146"/>
                  </a:lnTo>
                  <a:lnTo>
                    <a:pt x="905" y="252"/>
                  </a:lnTo>
                  <a:lnTo>
                    <a:pt x="920" y="390"/>
                  </a:lnTo>
                  <a:lnTo>
                    <a:pt x="898" y="561"/>
                  </a:lnTo>
                  <a:lnTo>
                    <a:pt x="830" y="715"/>
                  </a:lnTo>
                  <a:lnTo>
                    <a:pt x="740" y="845"/>
                  </a:lnTo>
                  <a:lnTo>
                    <a:pt x="621" y="951"/>
                  </a:lnTo>
                  <a:lnTo>
                    <a:pt x="486" y="1024"/>
                  </a:lnTo>
                  <a:lnTo>
                    <a:pt x="344" y="1049"/>
                  </a:lnTo>
                  <a:lnTo>
                    <a:pt x="232" y="1032"/>
                  </a:lnTo>
                  <a:lnTo>
                    <a:pt x="135" y="976"/>
                  </a:lnTo>
                  <a:lnTo>
                    <a:pt x="60" y="894"/>
                  </a:lnTo>
                  <a:lnTo>
                    <a:pt x="15" y="789"/>
                  </a:lnTo>
                  <a:lnTo>
                    <a:pt x="0" y="658"/>
                  </a:lnTo>
                  <a:lnTo>
                    <a:pt x="23" y="488"/>
                  </a:lnTo>
                  <a:lnTo>
                    <a:pt x="82" y="341"/>
                  </a:lnTo>
                  <a:lnTo>
                    <a:pt x="180" y="203"/>
                  </a:lnTo>
                  <a:lnTo>
                    <a:pt x="299" y="97"/>
                  </a:lnTo>
                  <a:lnTo>
                    <a:pt x="434" y="24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19200" y="3507"/>
              <a:ext cx="456" cy="1643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441" y="0"/>
                </a:cxn>
                <a:cxn ang="0">
                  <a:pos x="456" y="16"/>
                </a:cxn>
                <a:cxn ang="0">
                  <a:pos x="456" y="25"/>
                </a:cxn>
                <a:cxn ang="0">
                  <a:pos x="149" y="1366"/>
                </a:cxn>
                <a:cxn ang="0">
                  <a:pos x="134" y="1415"/>
                </a:cxn>
                <a:cxn ang="0">
                  <a:pos x="134" y="1529"/>
                </a:cxn>
                <a:cxn ang="0">
                  <a:pos x="149" y="1562"/>
                </a:cxn>
                <a:cxn ang="0">
                  <a:pos x="164" y="1578"/>
                </a:cxn>
                <a:cxn ang="0">
                  <a:pos x="179" y="1586"/>
                </a:cxn>
                <a:cxn ang="0">
                  <a:pos x="201" y="1586"/>
                </a:cxn>
                <a:cxn ang="0">
                  <a:pos x="246" y="1570"/>
                </a:cxn>
                <a:cxn ang="0">
                  <a:pos x="284" y="1529"/>
                </a:cxn>
                <a:cxn ang="0">
                  <a:pos x="321" y="1464"/>
                </a:cxn>
                <a:cxn ang="0">
                  <a:pos x="344" y="1391"/>
                </a:cxn>
                <a:cxn ang="0">
                  <a:pos x="366" y="1301"/>
                </a:cxn>
                <a:cxn ang="0">
                  <a:pos x="373" y="1285"/>
                </a:cxn>
                <a:cxn ang="0">
                  <a:pos x="373" y="1269"/>
                </a:cxn>
                <a:cxn ang="0">
                  <a:pos x="381" y="1261"/>
                </a:cxn>
                <a:cxn ang="0">
                  <a:pos x="411" y="1261"/>
                </a:cxn>
                <a:cxn ang="0">
                  <a:pos x="426" y="1277"/>
                </a:cxn>
                <a:cxn ang="0">
                  <a:pos x="426" y="1285"/>
                </a:cxn>
                <a:cxn ang="0">
                  <a:pos x="418" y="1309"/>
                </a:cxn>
                <a:cxn ang="0">
                  <a:pos x="403" y="1366"/>
                </a:cxn>
                <a:cxn ang="0">
                  <a:pos x="388" y="1440"/>
                </a:cxn>
                <a:cxn ang="0">
                  <a:pos x="358" y="1513"/>
                </a:cxn>
                <a:cxn ang="0">
                  <a:pos x="314" y="1586"/>
                </a:cxn>
                <a:cxn ang="0">
                  <a:pos x="261" y="1627"/>
                </a:cxn>
                <a:cxn ang="0">
                  <a:pos x="194" y="1643"/>
                </a:cxn>
                <a:cxn ang="0">
                  <a:pos x="119" y="1627"/>
                </a:cxn>
                <a:cxn ang="0">
                  <a:pos x="59" y="1586"/>
                </a:cxn>
                <a:cxn ang="0">
                  <a:pos x="15" y="1521"/>
                </a:cxn>
                <a:cxn ang="0">
                  <a:pos x="0" y="1431"/>
                </a:cxn>
                <a:cxn ang="0">
                  <a:pos x="0" y="1366"/>
                </a:cxn>
                <a:cxn ang="0">
                  <a:pos x="7" y="1350"/>
                </a:cxn>
                <a:cxn ang="0">
                  <a:pos x="276" y="187"/>
                </a:cxn>
                <a:cxn ang="0">
                  <a:pos x="284" y="138"/>
                </a:cxn>
                <a:cxn ang="0">
                  <a:pos x="284" y="122"/>
                </a:cxn>
                <a:cxn ang="0">
                  <a:pos x="276" y="122"/>
                </a:cxn>
                <a:cxn ang="0">
                  <a:pos x="261" y="106"/>
                </a:cxn>
                <a:cxn ang="0">
                  <a:pos x="239" y="98"/>
                </a:cxn>
                <a:cxn ang="0">
                  <a:pos x="149" y="98"/>
                </a:cxn>
                <a:cxn ang="0">
                  <a:pos x="134" y="90"/>
                </a:cxn>
                <a:cxn ang="0">
                  <a:pos x="127" y="82"/>
                </a:cxn>
                <a:cxn ang="0">
                  <a:pos x="127" y="49"/>
                </a:cxn>
                <a:cxn ang="0">
                  <a:pos x="149" y="25"/>
                </a:cxn>
                <a:cxn ang="0">
                  <a:pos x="164" y="25"/>
                </a:cxn>
                <a:cxn ang="0">
                  <a:pos x="224" y="16"/>
                </a:cxn>
                <a:cxn ang="0">
                  <a:pos x="373" y="0"/>
                </a:cxn>
              </a:cxnLst>
              <a:rect l="0" t="0" r="r" b="b"/>
              <a:pathLst>
                <a:path w="456" h="1643">
                  <a:moveTo>
                    <a:pt x="373" y="0"/>
                  </a:moveTo>
                  <a:lnTo>
                    <a:pt x="441" y="0"/>
                  </a:lnTo>
                  <a:lnTo>
                    <a:pt x="456" y="16"/>
                  </a:lnTo>
                  <a:lnTo>
                    <a:pt x="456" y="25"/>
                  </a:lnTo>
                  <a:lnTo>
                    <a:pt x="149" y="1366"/>
                  </a:lnTo>
                  <a:lnTo>
                    <a:pt x="134" y="1415"/>
                  </a:lnTo>
                  <a:lnTo>
                    <a:pt x="134" y="1529"/>
                  </a:lnTo>
                  <a:lnTo>
                    <a:pt x="149" y="1562"/>
                  </a:lnTo>
                  <a:lnTo>
                    <a:pt x="164" y="1578"/>
                  </a:lnTo>
                  <a:lnTo>
                    <a:pt x="179" y="1586"/>
                  </a:lnTo>
                  <a:lnTo>
                    <a:pt x="201" y="1586"/>
                  </a:lnTo>
                  <a:lnTo>
                    <a:pt x="246" y="1570"/>
                  </a:lnTo>
                  <a:lnTo>
                    <a:pt x="284" y="1529"/>
                  </a:lnTo>
                  <a:lnTo>
                    <a:pt x="321" y="1464"/>
                  </a:lnTo>
                  <a:lnTo>
                    <a:pt x="344" y="1391"/>
                  </a:lnTo>
                  <a:lnTo>
                    <a:pt x="366" y="1301"/>
                  </a:lnTo>
                  <a:lnTo>
                    <a:pt x="373" y="1285"/>
                  </a:lnTo>
                  <a:lnTo>
                    <a:pt x="373" y="1269"/>
                  </a:lnTo>
                  <a:lnTo>
                    <a:pt x="381" y="1261"/>
                  </a:lnTo>
                  <a:lnTo>
                    <a:pt x="411" y="1261"/>
                  </a:lnTo>
                  <a:lnTo>
                    <a:pt x="426" y="1277"/>
                  </a:lnTo>
                  <a:lnTo>
                    <a:pt x="426" y="1285"/>
                  </a:lnTo>
                  <a:lnTo>
                    <a:pt x="418" y="1309"/>
                  </a:lnTo>
                  <a:lnTo>
                    <a:pt x="403" y="1366"/>
                  </a:lnTo>
                  <a:lnTo>
                    <a:pt x="388" y="1440"/>
                  </a:lnTo>
                  <a:lnTo>
                    <a:pt x="358" y="1513"/>
                  </a:lnTo>
                  <a:lnTo>
                    <a:pt x="314" y="1586"/>
                  </a:lnTo>
                  <a:lnTo>
                    <a:pt x="261" y="1627"/>
                  </a:lnTo>
                  <a:lnTo>
                    <a:pt x="194" y="1643"/>
                  </a:lnTo>
                  <a:lnTo>
                    <a:pt x="119" y="1627"/>
                  </a:lnTo>
                  <a:lnTo>
                    <a:pt x="59" y="1586"/>
                  </a:lnTo>
                  <a:lnTo>
                    <a:pt x="15" y="1521"/>
                  </a:lnTo>
                  <a:lnTo>
                    <a:pt x="0" y="1431"/>
                  </a:lnTo>
                  <a:lnTo>
                    <a:pt x="0" y="1366"/>
                  </a:lnTo>
                  <a:lnTo>
                    <a:pt x="7" y="1350"/>
                  </a:lnTo>
                  <a:lnTo>
                    <a:pt x="276" y="187"/>
                  </a:lnTo>
                  <a:lnTo>
                    <a:pt x="284" y="138"/>
                  </a:lnTo>
                  <a:lnTo>
                    <a:pt x="284" y="122"/>
                  </a:lnTo>
                  <a:lnTo>
                    <a:pt x="276" y="122"/>
                  </a:lnTo>
                  <a:lnTo>
                    <a:pt x="261" y="106"/>
                  </a:lnTo>
                  <a:lnTo>
                    <a:pt x="239" y="98"/>
                  </a:lnTo>
                  <a:lnTo>
                    <a:pt x="149" y="98"/>
                  </a:lnTo>
                  <a:lnTo>
                    <a:pt x="134" y="90"/>
                  </a:lnTo>
                  <a:lnTo>
                    <a:pt x="127" y="82"/>
                  </a:lnTo>
                  <a:lnTo>
                    <a:pt x="127" y="49"/>
                  </a:lnTo>
                  <a:lnTo>
                    <a:pt x="149" y="25"/>
                  </a:lnTo>
                  <a:lnTo>
                    <a:pt x="164" y="25"/>
                  </a:lnTo>
                  <a:lnTo>
                    <a:pt x="224" y="16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20015" y="3377"/>
              <a:ext cx="493" cy="2326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6" y="0"/>
                </a:cxn>
                <a:cxn ang="0">
                  <a:pos x="493" y="8"/>
                </a:cxn>
                <a:cxn ang="0">
                  <a:pos x="493" y="33"/>
                </a:cxn>
                <a:cxn ang="0">
                  <a:pos x="486" y="33"/>
                </a:cxn>
                <a:cxn ang="0">
                  <a:pos x="463" y="57"/>
                </a:cxn>
                <a:cxn ang="0">
                  <a:pos x="344" y="212"/>
                </a:cxn>
                <a:cxn ang="0">
                  <a:pos x="261" y="382"/>
                </a:cxn>
                <a:cxn ang="0">
                  <a:pos x="194" y="561"/>
                </a:cxn>
                <a:cxn ang="0">
                  <a:pos x="149" y="756"/>
                </a:cxn>
                <a:cxn ang="0">
                  <a:pos x="127" y="952"/>
                </a:cxn>
                <a:cxn ang="0">
                  <a:pos x="119" y="1155"/>
                </a:cxn>
                <a:cxn ang="0">
                  <a:pos x="127" y="1342"/>
                </a:cxn>
                <a:cxn ang="0">
                  <a:pos x="149" y="1529"/>
                </a:cxn>
                <a:cxn ang="0">
                  <a:pos x="187" y="1724"/>
                </a:cxn>
                <a:cxn ang="0">
                  <a:pos x="246" y="1911"/>
                </a:cxn>
                <a:cxn ang="0">
                  <a:pos x="336" y="2090"/>
                </a:cxn>
                <a:cxn ang="0">
                  <a:pos x="456" y="2245"/>
                </a:cxn>
                <a:cxn ang="0">
                  <a:pos x="493" y="2285"/>
                </a:cxn>
                <a:cxn ang="0">
                  <a:pos x="493" y="2318"/>
                </a:cxn>
                <a:cxn ang="0">
                  <a:pos x="486" y="2326"/>
                </a:cxn>
                <a:cxn ang="0">
                  <a:pos x="471" y="2326"/>
                </a:cxn>
                <a:cxn ang="0">
                  <a:pos x="403" y="2277"/>
                </a:cxn>
                <a:cxn ang="0">
                  <a:pos x="351" y="2212"/>
                </a:cxn>
                <a:cxn ang="0">
                  <a:pos x="284" y="2131"/>
                </a:cxn>
                <a:cxn ang="0">
                  <a:pos x="209" y="2017"/>
                </a:cxn>
                <a:cxn ang="0">
                  <a:pos x="142" y="1887"/>
                </a:cxn>
                <a:cxn ang="0">
                  <a:pos x="67" y="1692"/>
                </a:cxn>
                <a:cxn ang="0">
                  <a:pos x="30" y="1496"/>
                </a:cxn>
                <a:cxn ang="0">
                  <a:pos x="7" y="1317"/>
                </a:cxn>
                <a:cxn ang="0">
                  <a:pos x="0" y="1163"/>
                </a:cxn>
                <a:cxn ang="0">
                  <a:pos x="7" y="1009"/>
                </a:cxn>
                <a:cxn ang="0">
                  <a:pos x="30" y="830"/>
                </a:cxn>
                <a:cxn ang="0">
                  <a:pos x="67" y="643"/>
                </a:cxn>
                <a:cxn ang="0">
                  <a:pos x="134" y="456"/>
                </a:cxn>
                <a:cxn ang="0">
                  <a:pos x="202" y="317"/>
                </a:cxn>
                <a:cxn ang="0">
                  <a:pos x="276" y="203"/>
                </a:cxn>
                <a:cxn ang="0">
                  <a:pos x="344" y="114"/>
                </a:cxn>
                <a:cxn ang="0">
                  <a:pos x="403" y="49"/>
                </a:cxn>
                <a:cxn ang="0">
                  <a:pos x="471" y="0"/>
                </a:cxn>
              </a:cxnLst>
              <a:rect l="0" t="0" r="r" b="b"/>
              <a:pathLst>
                <a:path w="493" h="2326">
                  <a:moveTo>
                    <a:pt x="471" y="0"/>
                  </a:moveTo>
                  <a:lnTo>
                    <a:pt x="486" y="0"/>
                  </a:lnTo>
                  <a:lnTo>
                    <a:pt x="493" y="8"/>
                  </a:lnTo>
                  <a:lnTo>
                    <a:pt x="493" y="33"/>
                  </a:lnTo>
                  <a:lnTo>
                    <a:pt x="486" y="33"/>
                  </a:lnTo>
                  <a:lnTo>
                    <a:pt x="463" y="57"/>
                  </a:lnTo>
                  <a:lnTo>
                    <a:pt x="344" y="212"/>
                  </a:lnTo>
                  <a:lnTo>
                    <a:pt x="261" y="382"/>
                  </a:lnTo>
                  <a:lnTo>
                    <a:pt x="194" y="561"/>
                  </a:lnTo>
                  <a:lnTo>
                    <a:pt x="149" y="756"/>
                  </a:lnTo>
                  <a:lnTo>
                    <a:pt x="127" y="952"/>
                  </a:lnTo>
                  <a:lnTo>
                    <a:pt x="119" y="1155"/>
                  </a:lnTo>
                  <a:lnTo>
                    <a:pt x="127" y="1342"/>
                  </a:lnTo>
                  <a:lnTo>
                    <a:pt x="149" y="1529"/>
                  </a:lnTo>
                  <a:lnTo>
                    <a:pt x="187" y="1724"/>
                  </a:lnTo>
                  <a:lnTo>
                    <a:pt x="246" y="1911"/>
                  </a:lnTo>
                  <a:lnTo>
                    <a:pt x="336" y="2090"/>
                  </a:lnTo>
                  <a:lnTo>
                    <a:pt x="456" y="2245"/>
                  </a:lnTo>
                  <a:lnTo>
                    <a:pt x="493" y="2285"/>
                  </a:lnTo>
                  <a:lnTo>
                    <a:pt x="493" y="2318"/>
                  </a:lnTo>
                  <a:lnTo>
                    <a:pt x="486" y="2326"/>
                  </a:lnTo>
                  <a:lnTo>
                    <a:pt x="471" y="2326"/>
                  </a:lnTo>
                  <a:lnTo>
                    <a:pt x="403" y="2277"/>
                  </a:lnTo>
                  <a:lnTo>
                    <a:pt x="351" y="2212"/>
                  </a:lnTo>
                  <a:lnTo>
                    <a:pt x="284" y="2131"/>
                  </a:lnTo>
                  <a:lnTo>
                    <a:pt x="209" y="2017"/>
                  </a:lnTo>
                  <a:lnTo>
                    <a:pt x="142" y="1887"/>
                  </a:lnTo>
                  <a:lnTo>
                    <a:pt x="67" y="1692"/>
                  </a:lnTo>
                  <a:lnTo>
                    <a:pt x="30" y="1496"/>
                  </a:lnTo>
                  <a:lnTo>
                    <a:pt x="7" y="1317"/>
                  </a:lnTo>
                  <a:lnTo>
                    <a:pt x="0" y="1163"/>
                  </a:lnTo>
                  <a:lnTo>
                    <a:pt x="7" y="1009"/>
                  </a:lnTo>
                  <a:lnTo>
                    <a:pt x="30" y="830"/>
                  </a:lnTo>
                  <a:lnTo>
                    <a:pt x="67" y="643"/>
                  </a:lnTo>
                  <a:lnTo>
                    <a:pt x="134" y="456"/>
                  </a:lnTo>
                  <a:lnTo>
                    <a:pt x="202" y="317"/>
                  </a:lnTo>
                  <a:lnTo>
                    <a:pt x="276" y="203"/>
                  </a:lnTo>
                  <a:lnTo>
                    <a:pt x="344" y="114"/>
                  </a:lnTo>
                  <a:lnTo>
                    <a:pt x="403" y="49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20680" y="3442"/>
              <a:ext cx="1653" cy="1797"/>
            </a:xfrm>
            <a:custGeom>
              <a:avLst/>
              <a:gdLst/>
              <a:ahLst/>
              <a:cxnLst>
                <a:cxn ang="0">
                  <a:pos x="1144" y="350"/>
                </a:cxn>
                <a:cxn ang="0">
                  <a:pos x="1047" y="545"/>
                </a:cxn>
                <a:cxn ang="0">
                  <a:pos x="935" y="781"/>
                </a:cxn>
                <a:cxn ang="0">
                  <a:pos x="830" y="968"/>
                </a:cxn>
                <a:cxn ang="0">
                  <a:pos x="695" y="1204"/>
                </a:cxn>
                <a:cxn ang="0">
                  <a:pos x="778" y="1171"/>
                </a:cxn>
                <a:cxn ang="0">
                  <a:pos x="1196" y="1074"/>
                </a:cxn>
                <a:cxn ang="0">
                  <a:pos x="1182" y="887"/>
                </a:cxn>
                <a:cxn ang="0">
                  <a:pos x="1174" y="626"/>
                </a:cxn>
                <a:cxn ang="0">
                  <a:pos x="1339" y="0"/>
                </a:cxn>
                <a:cxn ang="0">
                  <a:pos x="1361" y="8"/>
                </a:cxn>
                <a:cxn ang="0">
                  <a:pos x="1383" y="927"/>
                </a:cxn>
                <a:cxn ang="0">
                  <a:pos x="1406" y="1212"/>
                </a:cxn>
                <a:cxn ang="0">
                  <a:pos x="1428" y="1366"/>
                </a:cxn>
                <a:cxn ang="0">
                  <a:pos x="1451" y="1505"/>
                </a:cxn>
                <a:cxn ang="0">
                  <a:pos x="1496" y="1602"/>
                </a:cxn>
                <a:cxn ang="0">
                  <a:pos x="1540" y="1618"/>
                </a:cxn>
                <a:cxn ang="0">
                  <a:pos x="1563" y="1602"/>
                </a:cxn>
                <a:cxn ang="0">
                  <a:pos x="1615" y="1578"/>
                </a:cxn>
                <a:cxn ang="0">
                  <a:pos x="1653" y="1586"/>
                </a:cxn>
                <a:cxn ang="0">
                  <a:pos x="1638" y="1627"/>
                </a:cxn>
                <a:cxn ang="0">
                  <a:pos x="1525" y="1700"/>
                </a:cxn>
                <a:cxn ang="0">
                  <a:pos x="1391" y="1740"/>
                </a:cxn>
                <a:cxn ang="0">
                  <a:pos x="1301" y="1700"/>
                </a:cxn>
                <a:cxn ang="0">
                  <a:pos x="1249" y="1521"/>
                </a:cxn>
                <a:cxn ang="0">
                  <a:pos x="1219" y="1293"/>
                </a:cxn>
                <a:cxn ang="0">
                  <a:pos x="636" y="1301"/>
                </a:cxn>
                <a:cxn ang="0">
                  <a:pos x="568" y="1407"/>
                </a:cxn>
                <a:cxn ang="0">
                  <a:pos x="456" y="1578"/>
                </a:cxn>
                <a:cxn ang="0">
                  <a:pos x="322" y="1732"/>
                </a:cxn>
                <a:cxn ang="0">
                  <a:pos x="195" y="1797"/>
                </a:cxn>
                <a:cxn ang="0">
                  <a:pos x="60" y="1740"/>
                </a:cxn>
                <a:cxn ang="0">
                  <a:pos x="0" y="1602"/>
                </a:cxn>
                <a:cxn ang="0">
                  <a:pos x="30" y="1488"/>
                </a:cxn>
                <a:cxn ang="0">
                  <a:pos x="82" y="1423"/>
                </a:cxn>
                <a:cxn ang="0">
                  <a:pos x="90" y="1431"/>
                </a:cxn>
                <a:cxn ang="0">
                  <a:pos x="135" y="1513"/>
                </a:cxn>
                <a:cxn ang="0">
                  <a:pos x="262" y="1578"/>
                </a:cxn>
                <a:cxn ang="0">
                  <a:pos x="381" y="1496"/>
                </a:cxn>
                <a:cxn ang="0">
                  <a:pos x="524" y="1309"/>
                </a:cxn>
                <a:cxn ang="0">
                  <a:pos x="666" y="1090"/>
                </a:cxn>
                <a:cxn ang="0">
                  <a:pos x="815" y="830"/>
                </a:cxn>
                <a:cxn ang="0">
                  <a:pos x="1047" y="407"/>
                </a:cxn>
                <a:cxn ang="0">
                  <a:pos x="1182" y="106"/>
                </a:cxn>
                <a:cxn ang="0">
                  <a:pos x="1264" y="25"/>
                </a:cxn>
                <a:cxn ang="0">
                  <a:pos x="1339" y="0"/>
                </a:cxn>
              </a:cxnLst>
              <a:rect l="0" t="0" r="r" b="b"/>
              <a:pathLst>
                <a:path w="1653" h="1797">
                  <a:moveTo>
                    <a:pt x="1174" y="293"/>
                  </a:moveTo>
                  <a:lnTo>
                    <a:pt x="1144" y="350"/>
                  </a:lnTo>
                  <a:lnTo>
                    <a:pt x="1107" y="431"/>
                  </a:lnTo>
                  <a:lnTo>
                    <a:pt x="1047" y="545"/>
                  </a:lnTo>
                  <a:lnTo>
                    <a:pt x="965" y="724"/>
                  </a:lnTo>
                  <a:lnTo>
                    <a:pt x="935" y="781"/>
                  </a:lnTo>
                  <a:lnTo>
                    <a:pt x="890" y="862"/>
                  </a:lnTo>
                  <a:lnTo>
                    <a:pt x="830" y="968"/>
                  </a:lnTo>
                  <a:lnTo>
                    <a:pt x="770" y="1082"/>
                  </a:lnTo>
                  <a:lnTo>
                    <a:pt x="695" y="1204"/>
                  </a:lnTo>
                  <a:lnTo>
                    <a:pt x="740" y="1179"/>
                  </a:lnTo>
                  <a:lnTo>
                    <a:pt x="778" y="1171"/>
                  </a:lnTo>
                  <a:lnTo>
                    <a:pt x="1204" y="1171"/>
                  </a:lnTo>
                  <a:lnTo>
                    <a:pt x="1196" y="1074"/>
                  </a:lnTo>
                  <a:lnTo>
                    <a:pt x="1189" y="968"/>
                  </a:lnTo>
                  <a:lnTo>
                    <a:pt x="1182" y="887"/>
                  </a:lnTo>
                  <a:lnTo>
                    <a:pt x="1182" y="830"/>
                  </a:lnTo>
                  <a:lnTo>
                    <a:pt x="1174" y="626"/>
                  </a:lnTo>
                  <a:lnTo>
                    <a:pt x="1174" y="293"/>
                  </a:lnTo>
                  <a:close/>
                  <a:moveTo>
                    <a:pt x="1339" y="0"/>
                  </a:moveTo>
                  <a:lnTo>
                    <a:pt x="1353" y="0"/>
                  </a:lnTo>
                  <a:lnTo>
                    <a:pt x="1361" y="8"/>
                  </a:lnTo>
                  <a:lnTo>
                    <a:pt x="1361" y="220"/>
                  </a:lnTo>
                  <a:lnTo>
                    <a:pt x="1383" y="927"/>
                  </a:lnTo>
                  <a:lnTo>
                    <a:pt x="1391" y="1090"/>
                  </a:lnTo>
                  <a:lnTo>
                    <a:pt x="1406" y="1212"/>
                  </a:lnTo>
                  <a:lnTo>
                    <a:pt x="1413" y="1301"/>
                  </a:lnTo>
                  <a:lnTo>
                    <a:pt x="1428" y="1366"/>
                  </a:lnTo>
                  <a:lnTo>
                    <a:pt x="1436" y="1415"/>
                  </a:lnTo>
                  <a:lnTo>
                    <a:pt x="1451" y="1505"/>
                  </a:lnTo>
                  <a:lnTo>
                    <a:pt x="1473" y="1570"/>
                  </a:lnTo>
                  <a:lnTo>
                    <a:pt x="1496" y="1602"/>
                  </a:lnTo>
                  <a:lnTo>
                    <a:pt x="1533" y="1618"/>
                  </a:lnTo>
                  <a:lnTo>
                    <a:pt x="1540" y="1618"/>
                  </a:lnTo>
                  <a:lnTo>
                    <a:pt x="1555" y="1610"/>
                  </a:lnTo>
                  <a:lnTo>
                    <a:pt x="1563" y="1602"/>
                  </a:lnTo>
                  <a:lnTo>
                    <a:pt x="1593" y="1586"/>
                  </a:lnTo>
                  <a:lnTo>
                    <a:pt x="1615" y="1578"/>
                  </a:lnTo>
                  <a:lnTo>
                    <a:pt x="1645" y="1578"/>
                  </a:lnTo>
                  <a:lnTo>
                    <a:pt x="1653" y="1586"/>
                  </a:lnTo>
                  <a:lnTo>
                    <a:pt x="1653" y="1594"/>
                  </a:lnTo>
                  <a:lnTo>
                    <a:pt x="1638" y="1627"/>
                  </a:lnTo>
                  <a:lnTo>
                    <a:pt x="1585" y="1659"/>
                  </a:lnTo>
                  <a:lnTo>
                    <a:pt x="1525" y="1700"/>
                  </a:lnTo>
                  <a:lnTo>
                    <a:pt x="1458" y="1732"/>
                  </a:lnTo>
                  <a:lnTo>
                    <a:pt x="1391" y="1740"/>
                  </a:lnTo>
                  <a:lnTo>
                    <a:pt x="1339" y="1732"/>
                  </a:lnTo>
                  <a:lnTo>
                    <a:pt x="1301" y="1700"/>
                  </a:lnTo>
                  <a:lnTo>
                    <a:pt x="1279" y="1651"/>
                  </a:lnTo>
                  <a:lnTo>
                    <a:pt x="1249" y="1521"/>
                  </a:lnTo>
                  <a:lnTo>
                    <a:pt x="1234" y="1423"/>
                  </a:lnTo>
                  <a:lnTo>
                    <a:pt x="1219" y="1293"/>
                  </a:lnTo>
                  <a:lnTo>
                    <a:pt x="1219" y="1301"/>
                  </a:lnTo>
                  <a:lnTo>
                    <a:pt x="636" y="1301"/>
                  </a:lnTo>
                  <a:lnTo>
                    <a:pt x="613" y="1342"/>
                  </a:lnTo>
                  <a:lnTo>
                    <a:pt x="568" y="1407"/>
                  </a:lnTo>
                  <a:lnTo>
                    <a:pt x="516" y="1488"/>
                  </a:lnTo>
                  <a:lnTo>
                    <a:pt x="456" y="1578"/>
                  </a:lnTo>
                  <a:lnTo>
                    <a:pt x="389" y="1659"/>
                  </a:lnTo>
                  <a:lnTo>
                    <a:pt x="322" y="1732"/>
                  </a:lnTo>
                  <a:lnTo>
                    <a:pt x="254" y="1781"/>
                  </a:lnTo>
                  <a:lnTo>
                    <a:pt x="195" y="1797"/>
                  </a:lnTo>
                  <a:lnTo>
                    <a:pt x="120" y="1781"/>
                  </a:lnTo>
                  <a:lnTo>
                    <a:pt x="60" y="1740"/>
                  </a:lnTo>
                  <a:lnTo>
                    <a:pt x="15" y="1675"/>
                  </a:lnTo>
                  <a:lnTo>
                    <a:pt x="0" y="1602"/>
                  </a:lnTo>
                  <a:lnTo>
                    <a:pt x="8" y="1545"/>
                  </a:lnTo>
                  <a:lnTo>
                    <a:pt x="30" y="1488"/>
                  </a:lnTo>
                  <a:lnTo>
                    <a:pt x="60" y="1440"/>
                  </a:lnTo>
                  <a:lnTo>
                    <a:pt x="82" y="1423"/>
                  </a:lnTo>
                  <a:lnTo>
                    <a:pt x="90" y="1423"/>
                  </a:lnTo>
                  <a:lnTo>
                    <a:pt x="90" y="1431"/>
                  </a:lnTo>
                  <a:lnTo>
                    <a:pt x="97" y="1440"/>
                  </a:lnTo>
                  <a:lnTo>
                    <a:pt x="135" y="1513"/>
                  </a:lnTo>
                  <a:lnTo>
                    <a:pt x="195" y="1561"/>
                  </a:lnTo>
                  <a:lnTo>
                    <a:pt x="262" y="1578"/>
                  </a:lnTo>
                  <a:lnTo>
                    <a:pt x="322" y="1553"/>
                  </a:lnTo>
                  <a:lnTo>
                    <a:pt x="381" y="1496"/>
                  </a:lnTo>
                  <a:lnTo>
                    <a:pt x="456" y="1415"/>
                  </a:lnTo>
                  <a:lnTo>
                    <a:pt x="524" y="1309"/>
                  </a:lnTo>
                  <a:lnTo>
                    <a:pt x="598" y="1204"/>
                  </a:lnTo>
                  <a:lnTo>
                    <a:pt x="666" y="1090"/>
                  </a:lnTo>
                  <a:lnTo>
                    <a:pt x="725" y="992"/>
                  </a:lnTo>
                  <a:lnTo>
                    <a:pt x="815" y="830"/>
                  </a:lnTo>
                  <a:lnTo>
                    <a:pt x="927" y="634"/>
                  </a:lnTo>
                  <a:lnTo>
                    <a:pt x="1047" y="407"/>
                  </a:lnTo>
                  <a:lnTo>
                    <a:pt x="1167" y="130"/>
                  </a:lnTo>
                  <a:lnTo>
                    <a:pt x="1182" y="106"/>
                  </a:lnTo>
                  <a:lnTo>
                    <a:pt x="1219" y="65"/>
                  </a:lnTo>
                  <a:lnTo>
                    <a:pt x="1264" y="25"/>
                  </a:lnTo>
                  <a:lnTo>
                    <a:pt x="1309" y="8"/>
                  </a:lnTo>
                  <a:lnTo>
                    <a:pt x="1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22512" y="4865"/>
              <a:ext cx="247" cy="683"/>
            </a:xfrm>
            <a:custGeom>
              <a:avLst/>
              <a:gdLst/>
              <a:ahLst/>
              <a:cxnLst>
                <a:cxn ang="0">
                  <a:pos x="247" y="228"/>
                </a:cxn>
                <a:cxn ang="0">
                  <a:pos x="247" y="244"/>
                </a:cxn>
                <a:cxn ang="0">
                  <a:pos x="247" y="228"/>
                </a:cxn>
                <a:cxn ang="0">
                  <a:pos x="82" y="0"/>
                </a:cxn>
                <a:cxn ang="0">
                  <a:pos x="112" y="0"/>
                </a:cxn>
                <a:cxn ang="0">
                  <a:pos x="165" y="17"/>
                </a:cxn>
                <a:cxn ang="0">
                  <a:pos x="209" y="65"/>
                </a:cxn>
                <a:cxn ang="0">
                  <a:pos x="239" y="138"/>
                </a:cxn>
                <a:cxn ang="0">
                  <a:pos x="247" y="236"/>
                </a:cxn>
                <a:cxn ang="0">
                  <a:pos x="232" y="358"/>
                </a:cxn>
                <a:cxn ang="0">
                  <a:pos x="202" y="472"/>
                </a:cxn>
                <a:cxn ang="0">
                  <a:pos x="157" y="561"/>
                </a:cxn>
                <a:cxn ang="0">
                  <a:pos x="112" y="626"/>
                </a:cxn>
                <a:cxn ang="0">
                  <a:pos x="75" y="667"/>
                </a:cxn>
                <a:cxn ang="0">
                  <a:pos x="52" y="683"/>
                </a:cxn>
                <a:cxn ang="0">
                  <a:pos x="37" y="683"/>
                </a:cxn>
                <a:cxn ang="0">
                  <a:pos x="30" y="675"/>
                </a:cxn>
                <a:cxn ang="0">
                  <a:pos x="30" y="651"/>
                </a:cxn>
                <a:cxn ang="0">
                  <a:pos x="52" y="626"/>
                </a:cxn>
                <a:cxn ang="0">
                  <a:pos x="105" y="561"/>
                </a:cxn>
                <a:cxn ang="0">
                  <a:pos x="150" y="472"/>
                </a:cxn>
                <a:cxn ang="0">
                  <a:pos x="179" y="358"/>
                </a:cxn>
                <a:cxn ang="0">
                  <a:pos x="194" y="236"/>
                </a:cxn>
                <a:cxn ang="0">
                  <a:pos x="194" y="204"/>
                </a:cxn>
                <a:cxn ang="0">
                  <a:pos x="172" y="228"/>
                </a:cxn>
                <a:cxn ang="0">
                  <a:pos x="127" y="244"/>
                </a:cxn>
                <a:cxn ang="0">
                  <a:pos x="82" y="244"/>
                </a:cxn>
                <a:cxn ang="0">
                  <a:pos x="60" y="228"/>
                </a:cxn>
                <a:cxn ang="0">
                  <a:pos x="37" y="220"/>
                </a:cxn>
                <a:cxn ang="0">
                  <a:pos x="8" y="171"/>
                </a:cxn>
                <a:cxn ang="0">
                  <a:pos x="0" y="147"/>
                </a:cxn>
                <a:cxn ang="0">
                  <a:pos x="0" y="98"/>
                </a:cxn>
                <a:cxn ang="0">
                  <a:pos x="8" y="73"/>
                </a:cxn>
                <a:cxn ang="0">
                  <a:pos x="37" y="25"/>
                </a:cxn>
                <a:cxn ang="0">
                  <a:pos x="60" y="17"/>
                </a:cxn>
                <a:cxn ang="0">
                  <a:pos x="82" y="0"/>
                </a:cxn>
              </a:cxnLst>
              <a:rect l="0" t="0" r="r" b="b"/>
              <a:pathLst>
                <a:path w="247" h="683">
                  <a:moveTo>
                    <a:pt x="247" y="228"/>
                  </a:moveTo>
                  <a:lnTo>
                    <a:pt x="247" y="244"/>
                  </a:lnTo>
                  <a:lnTo>
                    <a:pt x="247" y="228"/>
                  </a:lnTo>
                  <a:close/>
                  <a:moveTo>
                    <a:pt x="82" y="0"/>
                  </a:moveTo>
                  <a:lnTo>
                    <a:pt x="112" y="0"/>
                  </a:lnTo>
                  <a:lnTo>
                    <a:pt x="165" y="17"/>
                  </a:lnTo>
                  <a:lnTo>
                    <a:pt x="209" y="65"/>
                  </a:lnTo>
                  <a:lnTo>
                    <a:pt x="239" y="138"/>
                  </a:lnTo>
                  <a:lnTo>
                    <a:pt x="247" y="236"/>
                  </a:lnTo>
                  <a:lnTo>
                    <a:pt x="232" y="358"/>
                  </a:lnTo>
                  <a:lnTo>
                    <a:pt x="202" y="472"/>
                  </a:lnTo>
                  <a:lnTo>
                    <a:pt x="157" y="561"/>
                  </a:lnTo>
                  <a:lnTo>
                    <a:pt x="112" y="626"/>
                  </a:lnTo>
                  <a:lnTo>
                    <a:pt x="75" y="667"/>
                  </a:lnTo>
                  <a:lnTo>
                    <a:pt x="52" y="683"/>
                  </a:lnTo>
                  <a:lnTo>
                    <a:pt x="37" y="683"/>
                  </a:lnTo>
                  <a:lnTo>
                    <a:pt x="30" y="675"/>
                  </a:lnTo>
                  <a:lnTo>
                    <a:pt x="30" y="651"/>
                  </a:lnTo>
                  <a:lnTo>
                    <a:pt x="52" y="626"/>
                  </a:lnTo>
                  <a:lnTo>
                    <a:pt x="105" y="561"/>
                  </a:lnTo>
                  <a:lnTo>
                    <a:pt x="150" y="472"/>
                  </a:lnTo>
                  <a:lnTo>
                    <a:pt x="179" y="358"/>
                  </a:lnTo>
                  <a:lnTo>
                    <a:pt x="194" y="236"/>
                  </a:lnTo>
                  <a:lnTo>
                    <a:pt x="194" y="204"/>
                  </a:lnTo>
                  <a:lnTo>
                    <a:pt x="172" y="228"/>
                  </a:lnTo>
                  <a:lnTo>
                    <a:pt x="127" y="244"/>
                  </a:lnTo>
                  <a:lnTo>
                    <a:pt x="82" y="244"/>
                  </a:lnTo>
                  <a:lnTo>
                    <a:pt x="60" y="228"/>
                  </a:lnTo>
                  <a:lnTo>
                    <a:pt x="37" y="220"/>
                  </a:lnTo>
                  <a:lnTo>
                    <a:pt x="8" y="171"/>
                  </a:lnTo>
                  <a:lnTo>
                    <a:pt x="0" y="147"/>
                  </a:lnTo>
                  <a:lnTo>
                    <a:pt x="0" y="98"/>
                  </a:lnTo>
                  <a:lnTo>
                    <a:pt x="8" y="73"/>
                  </a:lnTo>
                  <a:lnTo>
                    <a:pt x="37" y="25"/>
                  </a:lnTo>
                  <a:lnTo>
                    <a:pt x="60" y="17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23432" y="4076"/>
              <a:ext cx="1166" cy="1546"/>
            </a:xfrm>
            <a:custGeom>
              <a:avLst/>
              <a:gdLst/>
              <a:ahLst/>
              <a:cxnLst>
                <a:cxn ang="0">
                  <a:pos x="119" y="1009"/>
                </a:cxn>
                <a:cxn ang="0">
                  <a:pos x="67" y="1245"/>
                </a:cxn>
                <a:cxn ang="0">
                  <a:pos x="60" y="1383"/>
                </a:cxn>
                <a:cxn ang="0">
                  <a:pos x="82" y="1456"/>
                </a:cxn>
                <a:cxn ang="0">
                  <a:pos x="149" y="1489"/>
                </a:cxn>
                <a:cxn ang="0">
                  <a:pos x="276" y="1407"/>
                </a:cxn>
                <a:cxn ang="0">
                  <a:pos x="336" y="1228"/>
                </a:cxn>
                <a:cxn ang="0">
                  <a:pos x="321" y="1155"/>
                </a:cxn>
                <a:cxn ang="0">
                  <a:pos x="149" y="911"/>
                </a:cxn>
                <a:cxn ang="0">
                  <a:pos x="381" y="0"/>
                </a:cxn>
                <a:cxn ang="0">
                  <a:pos x="396" y="41"/>
                </a:cxn>
                <a:cxn ang="0">
                  <a:pos x="366" y="57"/>
                </a:cxn>
                <a:cxn ang="0">
                  <a:pos x="247" y="147"/>
                </a:cxn>
                <a:cxn ang="0">
                  <a:pos x="157" y="342"/>
                </a:cxn>
                <a:cxn ang="0">
                  <a:pos x="119" y="562"/>
                </a:cxn>
                <a:cxn ang="0">
                  <a:pos x="134" y="659"/>
                </a:cxn>
                <a:cxn ang="0">
                  <a:pos x="276" y="521"/>
                </a:cxn>
                <a:cxn ang="0">
                  <a:pos x="501" y="261"/>
                </a:cxn>
                <a:cxn ang="0">
                  <a:pos x="710" y="131"/>
                </a:cxn>
                <a:cxn ang="0">
                  <a:pos x="882" y="98"/>
                </a:cxn>
                <a:cxn ang="0">
                  <a:pos x="1062" y="171"/>
                </a:cxn>
                <a:cxn ang="0">
                  <a:pos x="1151" y="342"/>
                </a:cxn>
                <a:cxn ang="0">
                  <a:pos x="1144" y="602"/>
                </a:cxn>
                <a:cxn ang="0">
                  <a:pos x="1017" y="879"/>
                </a:cxn>
                <a:cxn ang="0">
                  <a:pos x="800" y="1049"/>
                </a:cxn>
                <a:cxn ang="0">
                  <a:pos x="598" y="1058"/>
                </a:cxn>
                <a:cxn ang="0">
                  <a:pos x="501" y="952"/>
                </a:cxn>
                <a:cxn ang="0">
                  <a:pos x="486" y="838"/>
                </a:cxn>
                <a:cxn ang="0">
                  <a:pos x="523" y="773"/>
                </a:cxn>
                <a:cxn ang="0">
                  <a:pos x="576" y="781"/>
                </a:cxn>
                <a:cxn ang="0">
                  <a:pos x="583" y="806"/>
                </a:cxn>
                <a:cxn ang="0">
                  <a:pos x="576" y="846"/>
                </a:cxn>
                <a:cxn ang="0">
                  <a:pos x="538" y="871"/>
                </a:cxn>
                <a:cxn ang="0">
                  <a:pos x="568" y="976"/>
                </a:cxn>
                <a:cxn ang="0">
                  <a:pos x="635" y="1017"/>
                </a:cxn>
                <a:cxn ang="0">
                  <a:pos x="733" y="1009"/>
                </a:cxn>
                <a:cxn ang="0">
                  <a:pos x="867" y="903"/>
                </a:cxn>
                <a:cxn ang="0">
                  <a:pos x="972" y="708"/>
                </a:cxn>
                <a:cxn ang="0">
                  <a:pos x="1032" y="464"/>
                </a:cxn>
                <a:cxn ang="0">
                  <a:pos x="1032" y="301"/>
                </a:cxn>
                <a:cxn ang="0">
                  <a:pos x="987" y="188"/>
                </a:cxn>
                <a:cxn ang="0">
                  <a:pos x="882" y="139"/>
                </a:cxn>
                <a:cxn ang="0">
                  <a:pos x="725" y="171"/>
                </a:cxn>
                <a:cxn ang="0">
                  <a:pos x="523" y="293"/>
                </a:cxn>
                <a:cxn ang="0">
                  <a:pos x="306" y="553"/>
                </a:cxn>
                <a:cxn ang="0">
                  <a:pos x="202" y="765"/>
                </a:cxn>
                <a:cxn ang="0">
                  <a:pos x="269" y="862"/>
                </a:cxn>
                <a:cxn ang="0">
                  <a:pos x="329" y="952"/>
                </a:cxn>
                <a:cxn ang="0">
                  <a:pos x="411" y="1058"/>
                </a:cxn>
                <a:cxn ang="0">
                  <a:pos x="426" y="1163"/>
                </a:cxn>
                <a:cxn ang="0">
                  <a:pos x="366" y="1375"/>
                </a:cxn>
                <a:cxn ang="0">
                  <a:pos x="224" y="1521"/>
                </a:cxn>
                <a:cxn ang="0">
                  <a:pos x="75" y="1529"/>
                </a:cxn>
                <a:cxn ang="0">
                  <a:pos x="7" y="1432"/>
                </a:cxn>
                <a:cxn ang="0">
                  <a:pos x="7" y="1277"/>
                </a:cxn>
                <a:cxn ang="0">
                  <a:pos x="45" y="1074"/>
                </a:cxn>
                <a:cxn ang="0">
                  <a:pos x="104" y="862"/>
                </a:cxn>
                <a:cxn ang="0">
                  <a:pos x="37" y="765"/>
                </a:cxn>
                <a:cxn ang="0">
                  <a:pos x="15" y="618"/>
                </a:cxn>
                <a:cxn ang="0">
                  <a:pos x="75" y="326"/>
                </a:cxn>
                <a:cxn ang="0">
                  <a:pos x="202" y="90"/>
                </a:cxn>
                <a:cxn ang="0">
                  <a:pos x="366" y="0"/>
                </a:cxn>
              </a:cxnLst>
              <a:rect l="0" t="0" r="r" b="b"/>
              <a:pathLst>
                <a:path w="1166" h="1546">
                  <a:moveTo>
                    <a:pt x="149" y="911"/>
                  </a:moveTo>
                  <a:lnTo>
                    <a:pt x="119" y="1009"/>
                  </a:lnTo>
                  <a:lnTo>
                    <a:pt x="97" y="1123"/>
                  </a:lnTo>
                  <a:lnTo>
                    <a:pt x="67" y="1245"/>
                  </a:lnTo>
                  <a:lnTo>
                    <a:pt x="60" y="1350"/>
                  </a:lnTo>
                  <a:lnTo>
                    <a:pt x="60" y="1383"/>
                  </a:lnTo>
                  <a:lnTo>
                    <a:pt x="67" y="1424"/>
                  </a:lnTo>
                  <a:lnTo>
                    <a:pt x="82" y="1456"/>
                  </a:lnTo>
                  <a:lnTo>
                    <a:pt x="104" y="1480"/>
                  </a:lnTo>
                  <a:lnTo>
                    <a:pt x="149" y="1489"/>
                  </a:lnTo>
                  <a:lnTo>
                    <a:pt x="217" y="1464"/>
                  </a:lnTo>
                  <a:lnTo>
                    <a:pt x="276" y="1407"/>
                  </a:lnTo>
                  <a:lnTo>
                    <a:pt x="321" y="1326"/>
                  </a:lnTo>
                  <a:lnTo>
                    <a:pt x="336" y="1228"/>
                  </a:lnTo>
                  <a:lnTo>
                    <a:pt x="336" y="1204"/>
                  </a:lnTo>
                  <a:lnTo>
                    <a:pt x="321" y="1155"/>
                  </a:lnTo>
                  <a:lnTo>
                    <a:pt x="306" y="1131"/>
                  </a:lnTo>
                  <a:lnTo>
                    <a:pt x="149" y="911"/>
                  </a:lnTo>
                  <a:close/>
                  <a:moveTo>
                    <a:pt x="366" y="0"/>
                  </a:moveTo>
                  <a:lnTo>
                    <a:pt x="381" y="0"/>
                  </a:lnTo>
                  <a:lnTo>
                    <a:pt x="396" y="17"/>
                  </a:lnTo>
                  <a:lnTo>
                    <a:pt x="396" y="41"/>
                  </a:lnTo>
                  <a:lnTo>
                    <a:pt x="381" y="57"/>
                  </a:lnTo>
                  <a:lnTo>
                    <a:pt x="366" y="57"/>
                  </a:lnTo>
                  <a:lnTo>
                    <a:pt x="306" y="90"/>
                  </a:lnTo>
                  <a:lnTo>
                    <a:pt x="247" y="147"/>
                  </a:lnTo>
                  <a:lnTo>
                    <a:pt x="194" y="236"/>
                  </a:lnTo>
                  <a:lnTo>
                    <a:pt x="157" y="342"/>
                  </a:lnTo>
                  <a:lnTo>
                    <a:pt x="127" y="456"/>
                  </a:lnTo>
                  <a:lnTo>
                    <a:pt x="119" y="562"/>
                  </a:lnTo>
                  <a:lnTo>
                    <a:pt x="119" y="602"/>
                  </a:lnTo>
                  <a:lnTo>
                    <a:pt x="134" y="659"/>
                  </a:lnTo>
                  <a:lnTo>
                    <a:pt x="172" y="716"/>
                  </a:lnTo>
                  <a:lnTo>
                    <a:pt x="276" y="521"/>
                  </a:lnTo>
                  <a:lnTo>
                    <a:pt x="389" y="366"/>
                  </a:lnTo>
                  <a:lnTo>
                    <a:pt x="501" y="261"/>
                  </a:lnTo>
                  <a:lnTo>
                    <a:pt x="605" y="179"/>
                  </a:lnTo>
                  <a:lnTo>
                    <a:pt x="710" y="131"/>
                  </a:lnTo>
                  <a:lnTo>
                    <a:pt x="800" y="106"/>
                  </a:lnTo>
                  <a:lnTo>
                    <a:pt x="882" y="98"/>
                  </a:lnTo>
                  <a:lnTo>
                    <a:pt x="987" y="114"/>
                  </a:lnTo>
                  <a:lnTo>
                    <a:pt x="1062" y="171"/>
                  </a:lnTo>
                  <a:lnTo>
                    <a:pt x="1121" y="244"/>
                  </a:lnTo>
                  <a:lnTo>
                    <a:pt x="1151" y="342"/>
                  </a:lnTo>
                  <a:lnTo>
                    <a:pt x="1166" y="448"/>
                  </a:lnTo>
                  <a:lnTo>
                    <a:pt x="1144" y="602"/>
                  </a:lnTo>
                  <a:lnTo>
                    <a:pt x="1091" y="749"/>
                  </a:lnTo>
                  <a:lnTo>
                    <a:pt x="1017" y="879"/>
                  </a:lnTo>
                  <a:lnTo>
                    <a:pt x="912" y="976"/>
                  </a:lnTo>
                  <a:lnTo>
                    <a:pt x="800" y="1049"/>
                  </a:lnTo>
                  <a:lnTo>
                    <a:pt x="680" y="1074"/>
                  </a:lnTo>
                  <a:lnTo>
                    <a:pt x="598" y="1058"/>
                  </a:lnTo>
                  <a:lnTo>
                    <a:pt x="538" y="1017"/>
                  </a:lnTo>
                  <a:lnTo>
                    <a:pt x="501" y="952"/>
                  </a:lnTo>
                  <a:lnTo>
                    <a:pt x="486" y="879"/>
                  </a:lnTo>
                  <a:lnTo>
                    <a:pt x="486" y="838"/>
                  </a:lnTo>
                  <a:lnTo>
                    <a:pt x="508" y="789"/>
                  </a:lnTo>
                  <a:lnTo>
                    <a:pt x="523" y="773"/>
                  </a:lnTo>
                  <a:lnTo>
                    <a:pt x="561" y="773"/>
                  </a:lnTo>
                  <a:lnTo>
                    <a:pt x="576" y="781"/>
                  </a:lnTo>
                  <a:lnTo>
                    <a:pt x="576" y="797"/>
                  </a:lnTo>
                  <a:lnTo>
                    <a:pt x="583" y="806"/>
                  </a:lnTo>
                  <a:lnTo>
                    <a:pt x="583" y="830"/>
                  </a:lnTo>
                  <a:lnTo>
                    <a:pt x="576" y="846"/>
                  </a:lnTo>
                  <a:lnTo>
                    <a:pt x="561" y="862"/>
                  </a:lnTo>
                  <a:lnTo>
                    <a:pt x="538" y="871"/>
                  </a:lnTo>
                  <a:lnTo>
                    <a:pt x="546" y="936"/>
                  </a:lnTo>
                  <a:lnTo>
                    <a:pt x="568" y="976"/>
                  </a:lnTo>
                  <a:lnTo>
                    <a:pt x="605" y="1001"/>
                  </a:lnTo>
                  <a:lnTo>
                    <a:pt x="635" y="1017"/>
                  </a:lnTo>
                  <a:lnTo>
                    <a:pt x="673" y="1017"/>
                  </a:lnTo>
                  <a:lnTo>
                    <a:pt x="733" y="1009"/>
                  </a:lnTo>
                  <a:lnTo>
                    <a:pt x="792" y="968"/>
                  </a:lnTo>
                  <a:lnTo>
                    <a:pt x="867" y="903"/>
                  </a:lnTo>
                  <a:lnTo>
                    <a:pt x="934" y="797"/>
                  </a:lnTo>
                  <a:lnTo>
                    <a:pt x="972" y="708"/>
                  </a:lnTo>
                  <a:lnTo>
                    <a:pt x="1009" y="586"/>
                  </a:lnTo>
                  <a:lnTo>
                    <a:pt x="1032" y="464"/>
                  </a:lnTo>
                  <a:lnTo>
                    <a:pt x="1039" y="366"/>
                  </a:lnTo>
                  <a:lnTo>
                    <a:pt x="1032" y="301"/>
                  </a:lnTo>
                  <a:lnTo>
                    <a:pt x="1017" y="236"/>
                  </a:lnTo>
                  <a:lnTo>
                    <a:pt x="987" y="188"/>
                  </a:lnTo>
                  <a:lnTo>
                    <a:pt x="942" y="155"/>
                  </a:lnTo>
                  <a:lnTo>
                    <a:pt x="882" y="139"/>
                  </a:lnTo>
                  <a:lnTo>
                    <a:pt x="815" y="147"/>
                  </a:lnTo>
                  <a:lnTo>
                    <a:pt x="725" y="171"/>
                  </a:lnTo>
                  <a:lnTo>
                    <a:pt x="628" y="212"/>
                  </a:lnTo>
                  <a:lnTo>
                    <a:pt x="523" y="293"/>
                  </a:lnTo>
                  <a:lnTo>
                    <a:pt x="418" y="407"/>
                  </a:lnTo>
                  <a:lnTo>
                    <a:pt x="306" y="553"/>
                  </a:lnTo>
                  <a:lnTo>
                    <a:pt x="209" y="757"/>
                  </a:lnTo>
                  <a:lnTo>
                    <a:pt x="202" y="765"/>
                  </a:lnTo>
                  <a:lnTo>
                    <a:pt x="232" y="806"/>
                  </a:lnTo>
                  <a:lnTo>
                    <a:pt x="269" y="862"/>
                  </a:lnTo>
                  <a:lnTo>
                    <a:pt x="299" y="911"/>
                  </a:lnTo>
                  <a:lnTo>
                    <a:pt x="329" y="952"/>
                  </a:lnTo>
                  <a:lnTo>
                    <a:pt x="381" y="1017"/>
                  </a:lnTo>
                  <a:lnTo>
                    <a:pt x="411" y="1058"/>
                  </a:lnTo>
                  <a:lnTo>
                    <a:pt x="426" y="1106"/>
                  </a:lnTo>
                  <a:lnTo>
                    <a:pt x="426" y="1163"/>
                  </a:lnTo>
                  <a:lnTo>
                    <a:pt x="411" y="1277"/>
                  </a:lnTo>
                  <a:lnTo>
                    <a:pt x="366" y="1375"/>
                  </a:lnTo>
                  <a:lnTo>
                    <a:pt x="306" y="1464"/>
                  </a:lnTo>
                  <a:lnTo>
                    <a:pt x="224" y="1521"/>
                  </a:lnTo>
                  <a:lnTo>
                    <a:pt x="142" y="1546"/>
                  </a:lnTo>
                  <a:lnTo>
                    <a:pt x="75" y="1529"/>
                  </a:lnTo>
                  <a:lnTo>
                    <a:pt x="30" y="1489"/>
                  </a:lnTo>
                  <a:lnTo>
                    <a:pt x="7" y="1432"/>
                  </a:lnTo>
                  <a:lnTo>
                    <a:pt x="0" y="1358"/>
                  </a:lnTo>
                  <a:lnTo>
                    <a:pt x="7" y="1277"/>
                  </a:lnTo>
                  <a:lnTo>
                    <a:pt x="22" y="1180"/>
                  </a:lnTo>
                  <a:lnTo>
                    <a:pt x="45" y="1074"/>
                  </a:lnTo>
                  <a:lnTo>
                    <a:pt x="75" y="960"/>
                  </a:lnTo>
                  <a:lnTo>
                    <a:pt x="104" y="862"/>
                  </a:lnTo>
                  <a:lnTo>
                    <a:pt x="67" y="814"/>
                  </a:lnTo>
                  <a:lnTo>
                    <a:pt x="37" y="765"/>
                  </a:lnTo>
                  <a:lnTo>
                    <a:pt x="22" y="708"/>
                  </a:lnTo>
                  <a:lnTo>
                    <a:pt x="15" y="618"/>
                  </a:lnTo>
                  <a:lnTo>
                    <a:pt x="30" y="472"/>
                  </a:lnTo>
                  <a:lnTo>
                    <a:pt x="75" y="326"/>
                  </a:lnTo>
                  <a:lnTo>
                    <a:pt x="134" y="196"/>
                  </a:lnTo>
                  <a:lnTo>
                    <a:pt x="202" y="90"/>
                  </a:lnTo>
                  <a:lnTo>
                    <a:pt x="284" y="25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24755" y="3377"/>
              <a:ext cx="501" cy="23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0" y="0"/>
                </a:cxn>
                <a:cxn ang="0">
                  <a:pos x="97" y="49"/>
                </a:cxn>
                <a:cxn ang="0">
                  <a:pos x="150" y="114"/>
                </a:cxn>
                <a:cxn ang="0">
                  <a:pos x="217" y="195"/>
                </a:cxn>
                <a:cxn ang="0">
                  <a:pos x="292" y="309"/>
                </a:cxn>
                <a:cxn ang="0">
                  <a:pos x="359" y="439"/>
                </a:cxn>
                <a:cxn ang="0">
                  <a:pos x="434" y="643"/>
                </a:cxn>
                <a:cxn ang="0">
                  <a:pos x="479" y="838"/>
                </a:cxn>
                <a:cxn ang="0">
                  <a:pos x="494" y="1009"/>
                </a:cxn>
                <a:cxn ang="0">
                  <a:pos x="501" y="1163"/>
                </a:cxn>
                <a:cxn ang="0">
                  <a:pos x="494" y="1155"/>
                </a:cxn>
                <a:cxn ang="0">
                  <a:pos x="486" y="1309"/>
                </a:cxn>
                <a:cxn ang="0">
                  <a:pos x="464" y="1488"/>
                </a:cxn>
                <a:cxn ang="0">
                  <a:pos x="426" y="1675"/>
                </a:cxn>
                <a:cxn ang="0">
                  <a:pos x="359" y="1862"/>
                </a:cxn>
                <a:cxn ang="0">
                  <a:pos x="292" y="2001"/>
                </a:cxn>
                <a:cxn ang="0">
                  <a:pos x="217" y="2114"/>
                </a:cxn>
                <a:cxn ang="0">
                  <a:pos x="150" y="2204"/>
                </a:cxn>
                <a:cxn ang="0">
                  <a:pos x="90" y="2269"/>
                </a:cxn>
                <a:cxn ang="0">
                  <a:pos x="23" y="2318"/>
                </a:cxn>
                <a:cxn ang="0">
                  <a:pos x="15" y="2318"/>
                </a:cxn>
                <a:cxn ang="0">
                  <a:pos x="0" y="2301"/>
                </a:cxn>
                <a:cxn ang="0">
                  <a:pos x="0" y="2285"/>
                </a:cxn>
                <a:cxn ang="0">
                  <a:pos x="30" y="2253"/>
                </a:cxn>
                <a:cxn ang="0">
                  <a:pos x="150" y="2098"/>
                </a:cxn>
                <a:cxn ang="0">
                  <a:pos x="240" y="1927"/>
                </a:cxn>
                <a:cxn ang="0">
                  <a:pos x="307" y="1740"/>
                </a:cxn>
                <a:cxn ang="0">
                  <a:pos x="344" y="1553"/>
                </a:cxn>
                <a:cxn ang="0">
                  <a:pos x="367" y="1358"/>
                </a:cxn>
                <a:cxn ang="0">
                  <a:pos x="374" y="1155"/>
                </a:cxn>
                <a:cxn ang="0">
                  <a:pos x="359" y="878"/>
                </a:cxn>
                <a:cxn ang="0">
                  <a:pos x="322" y="634"/>
                </a:cxn>
                <a:cxn ang="0">
                  <a:pos x="254" y="415"/>
                </a:cxn>
                <a:cxn ang="0">
                  <a:pos x="157" y="228"/>
                </a:cxn>
                <a:cxn ang="0">
                  <a:pos x="45" y="73"/>
                </a:cxn>
                <a:cxn ang="0">
                  <a:pos x="15" y="41"/>
                </a:cxn>
                <a:cxn ang="0">
                  <a:pos x="15" y="33"/>
                </a:cxn>
                <a:cxn ang="0">
                  <a:pos x="8" y="25"/>
                </a:cxn>
                <a:cxn ang="0">
                  <a:pos x="8" y="8"/>
                </a:cxn>
                <a:cxn ang="0">
                  <a:pos x="15" y="0"/>
                </a:cxn>
              </a:cxnLst>
              <a:rect l="0" t="0" r="r" b="b"/>
              <a:pathLst>
                <a:path w="501" h="2318">
                  <a:moveTo>
                    <a:pt x="15" y="0"/>
                  </a:moveTo>
                  <a:lnTo>
                    <a:pt x="30" y="0"/>
                  </a:lnTo>
                  <a:lnTo>
                    <a:pt x="97" y="49"/>
                  </a:lnTo>
                  <a:lnTo>
                    <a:pt x="150" y="114"/>
                  </a:lnTo>
                  <a:lnTo>
                    <a:pt x="217" y="195"/>
                  </a:lnTo>
                  <a:lnTo>
                    <a:pt x="292" y="309"/>
                  </a:lnTo>
                  <a:lnTo>
                    <a:pt x="359" y="439"/>
                  </a:lnTo>
                  <a:lnTo>
                    <a:pt x="434" y="643"/>
                  </a:lnTo>
                  <a:lnTo>
                    <a:pt x="479" y="838"/>
                  </a:lnTo>
                  <a:lnTo>
                    <a:pt x="494" y="1009"/>
                  </a:lnTo>
                  <a:lnTo>
                    <a:pt x="501" y="1163"/>
                  </a:lnTo>
                  <a:lnTo>
                    <a:pt x="494" y="1155"/>
                  </a:lnTo>
                  <a:lnTo>
                    <a:pt x="486" y="1309"/>
                  </a:lnTo>
                  <a:lnTo>
                    <a:pt x="464" y="1488"/>
                  </a:lnTo>
                  <a:lnTo>
                    <a:pt x="426" y="1675"/>
                  </a:lnTo>
                  <a:lnTo>
                    <a:pt x="359" y="1862"/>
                  </a:lnTo>
                  <a:lnTo>
                    <a:pt x="292" y="2001"/>
                  </a:lnTo>
                  <a:lnTo>
                    <a:pt x="217" y="2114"/>
                  </a:lnTo>
                  <a:lnTo>
                    <a:pt x="150" y="2204"/>
                  </a:lnTo>
                  <a:lnTo>
                    <a:pt x="90" y="2269"/>
                  </a:lnTo>
                  <a:lnTo>
                    <a:pt x="23" y="2318"/>
                  </a:lnTo>
                  <a:lnTo>
                    <a:pt x="15" y="2318"/>
                  </a:lnTo>
                  <a:lnTo>
                    <a:pt x="0" y="2301"/>
                  </a:lnTo>
                  <a:lnTo>
                    <a:pt x="0" y="2285"/>
                  </a:lnTo>
                  <a:lnTo>
                    <a:pt x="30" y="2253"/>
                  </a:lnTo>
                  <a:lnTo>
                    <a:pt x="150" y="2098"/>
                  </a:lnTo>
                  <a:lnTo>
                    <a:pt x="240" y="1927"/>
                  </a:lnTo>
                  <a:lnTo>
                    <a:pt x="307" y="1740"/>
                  </a:lnTo>
                  <a:lnTo>
                    <a:pt x="344" y="1553"/>
                  </a:lnTo>
                  <a:lnTo>
                    <a:pt x="367" y="1358"/>
                  </a:lnTo>
                  <a:lnTo>
                    <a:pt x="374" y="1155"/>
                  </a:lnTo>
                  <a:lnTo>
                    <a:pt x="359" y="878"/>
                  </a:lnTo>
                  <a:lnTo>
                    <a:pt x="322" y="634"/>
                  </a:lnTo>
                  <a:lnTo>
                    <a:pt x="254" y="415"/>
                  </a:lnTo>
                  <a:lnTo>
                    <a:pt x="157" y="228"/>
                  </a:lnTo>
                  <a:lnTo>
                    <a:pt x="45" y="73"/>
                  </a:lnTo>
                  <a:lnTo>
                    <a:pt x="15" y="41"/>
                  </a:lnTo>
                  <a:lnTo>
                    <a:pt x="15" y="33"/>
                  </a:lnTo>
                  <a:lnTo>
                    <a:pt x="8" y="25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6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143000" y="4876800"/>
            <a:ext cx="6777782" cy="762000"/>
            <a:chOff x="811" y="1741"/>
            <a:chExt cx="21801" cy="2451"/>
          </a:xfrm>
          <a:solidFill>
            <a:srgbClr val="FF0066"/>
          </a:solidFill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811" y="1997"/>
              <a:ext cx="1659" cy="1801"/>
            </a:xfrm>
            <a:custGeom>
              <a:avLst/>
              <a:gdLst/>
              <a:ahLst/>
              <a:cxnLst>
                <a:cxn ang="0">
                  <a:pos x="1178" y="313"/>
                </a:cxn>
                <a:cxn ang="0">
                  <a:pos x="1064" y="554"/>
                </a:cxn>
                <a:cxn ang="0">
                  <a:pos x="977" y="729"/>
                </a:cxn>
                <a:cxn ang="0">
                  <a:pos x="897" y="875"/>
                </a:cxn>
                <a:cxn ang="0">
                  <a:pos x="776" y="1094"/>
                </a:cxn>
                <a:cxn ang="0">
                  <a:pos x="750" y="1188"/>
                </a:cxn>
                <a:cxn ang="0">
                  <a:pos x="1218" y="1181"/>
                </a:cxn>
                <a:cxn ang="0">
                  <a:pos x="1198" y="890"/>
                </a:cxn>
                <a:cxn ang="0">
                  <a:pos x="1178" y="430"/>
                </a:cxn>
                <a:cxn ang="0">
                  <a:pos x="1184" y="299"/>
                </a:cxn>
                <a:cxn ang="0">
                  <a:pos x="1338" y="0"/>
                </a:cxn>
                <a:cxn ang="0">
                  <a:pos x="1365" y="14"/>
                </a:cxn>
                <a:cxn ang="0">
                  <a:pos x="1358" y="226"/>
                </a:cxn>
                <a:cxn ang="0">
                  <a:pos x="1385" y="933"/>
                </a:cxn>
                <a:cxn ang="0">
                  <a:pos x="1405" y="1218"/>
                </a:cxn>
                <a:cxn ang="0">
                  <a:pos x="1425" y="1371"/>
                </a:cxn>
                <a:cxn ang="0">
                  <a:pos x="1459" y="1509"/>
                </a:cxn>
                <a:cxn ang="0">
                  <a:pos x="1499" y="1612"/>
                </a:cxn>
                <a:cxn ang="0">
                  <a:pos x="1546" y="1626"/>
                </a:cxn>
                <a:cxn ang="0">
                  <a:pos x="1566" y="1612"/>
                </a:cxn>
                <a:cxn ang="0">
                  <a:pos x="1599" y="1597"/>
                </a:cxn>
                <a:cxn ang="0">
                  <a:pos x="1653" y="1590"/>
                </a:cxn>
                <a:cxn ang="0">
                  <a:pos x="1659" y="1604"/>
                </a:cxn>
                <a:cxn ang="0">
                  <a:pos x="1599" y="1677"/>
                </a:cxn>
                <a:cxn ang="0">
                  <a:pos x="1465" y="1743"/>
                </a:cxn>
                <a:cxn ang="0">
                  <a:pos x="1345" y="1750"/>
                </a:cxn>
                <a:cxn ang="0">
                  <a:pos x="1291" y="1670"/>
                </a:cxn>
                <a:cxn ang="0">
                  <a:pos x="1258" y="1531"/>
                </a:cxn>
                <a:cxn ang="0">
                  <a:pos x="1225" y="1298"/>
                </a:cxn>
                <a:cxn ang="0">
                  <a:pos x="515" y="1495"/>
                </a:cxn>
                <a:cxn ang="0">
                  <a:pos x="388" y="1663"/>
                </a:cxn>
                <a:cxn ang="0">
                  <a:pos x="255" y="1779"/>
                </a:cxn>
                <a:cxn ang="0">
                  <a:pos x="121" y="1787"/>
                </a:cxn>
                <a:cxn ang="0">
                  <a:pos x="14" y="1677"/>
                </a:cxn>
                <a:cxn ang="0">
                  <a:pos x="7" y="1553"/>
                </a:cxn>
                <a:cxn ang="0">
                  <a:pos x="54" y="1451"/>
                </a:cxn>
                <a:cxn ang="0">
                  <a:pos x="94" y="1444"/>
                </a:cxn>
                <a:cxn ang="0">
                  <a:pos x="188" y="1568"/>
                </a:cxn>
                <a:cxn ang="0">
                  <a:pos x="308" y="1568"/>
                </a:cxn>
                <a:cxn ang="0">
                  <a:pos x="422" y="1451"/>
                </a:cxn>
                <a:cxn ang="0">
                  <a:pos x="549" y="1269"/>
                </a:cxn>
                <a:cxn ang="0">
                  <a:pos x="669" y="1079"/>
                </a:cxn>
                <a:cxn ang="0">
                  <a:pos x="816" y="831"/>
                </a:cxn>
                <a:cxn ang="0">
                  <a:pos x="1044" y="408"/>
                </a:cxn>
                <a:cxn ang="0">
                  <a:pos x="1178" y="102"/>
                </a:cxn>
                <a:cxn ang="0">
                  <a:pos x="1265" y="29"/>
                </a:cxn>
                <a:cxn ang="0">
                  <a:pos x="1338" y="0"/>
                </a:cxn>
              </a:cxnLst>
              <a:rect l="0" t="0" r="r" b="b"/>
              <a:pathLst>
                <a:path w="1659" h="1801">
                  <a:moveTo>
                    <a:pt x="1178" y="291"/>
                  </a:moveTo>
                  <a:lnTo>
                    <a:pt x="1178" y="313"/>
                  </a:lnTo>
                  <a:lnTo>
                    <a:pt x="1117" y="445"/>
                  </a:lnTo>
                  <a:lnTo>
                    <a:pt x="1064" y="554"/>
                  </a:lnTo>
                  <a:lnTo>
                    <a:pt x="990" y="700"/>
                  </a:lnTo>
                  <a:lnTo>
                    <a:pt x="977" y="729"/>
                  </a:lnTo>
                  <a:lnTo>
                    <a:pt x="944" y="795"/>
                  </a:lnTo>
                  <a:lnTo>
                    <a:pt x="897" y="875"/>
                  </a:lnTo>
                  <a:lnTo>
                    <a:pt x="837" y="977"/>
                  </a:lnTo>
                  <a:lnTo>
                    <a:pt x="776" y="1094"/>
                  </a:lnTo>
                  <a:lnTo>
                    <a:pt x="703" y="1218"/>
                  </a:lnTo>
                  <a:lnTo>
                    <a:pt x="750" y="1188"/>
                  </a:lnTo>
                  <a:lnTo>
                    <a:pt x="790" y="1181"/>
                  </a:lnTo>
                  <a:lnTo>
                    <a:pt x="1218" y="1181"/>
                  </a:lnTo>
                  <a:lnTo>
                    <a:pt x="1204" y="977"/>
                  </a:lnTo>
                  <a:lnTo>
                    <a:pt x="1198" y="890"/>
                  </a:lnTo>
                  <a:lnTo>
                    <a:pt x="1191" y="838"/>
                  </a:lnTo>
                  <a:lnTo>
                    <a:pt x="1178" y="430"/>
                  </a:lnTo>
                  <a:lnTo>
                    <a:pt x="1178" y="313"/>
                  </a:lnTo>
                  <a:lnTo>
                    <a:pt x="1184" y="299"/>
                  </a:lnTo>
                  <a:lnTo>
                    <a:pt x="1178" y="291"/>
                  </a:lnTo>
                  <a:close/>
                  <a:moveTo>
                    <a:pt x="1338" y="0"/>
                  </a:moveTo>
                  <a:lnTo>
                    <a:pt x="1352" y="0"/>
                  </a:lnTo>
                  <a:lnTo>
                    <a:pt x="1365" y="14"/>
                  </a:lnTo>
                  <a:lnTo>
                    <a:pt x="1365" y="51"/>
                  </a:lnTo>
                  <a:lnTo>
                    <a:pt x="1358" y="226"/>
                  </a:lnTo>
                  <a:lnTo>
                    <a:pt x="1365" y="576"/>
                  </a:lnTo>
                  <a:lnTo>
                    <a:pt x="1385" y="933"/>
                  </a:lnTo>
                  <a:lnTo>
                    <a:pt x="1392" y="1094"/>
                  </a:lnTo>
                  <a:lnTo>
                    <a:pt x="1405" y="1218"/>
                  </a:lnTo>
                  <a:lnTo>
                    <a:pt x="1412" y="1305"/>
                  </a:lnTo>
                  <a:lnTo>
                    <a:pt x="1425" y="1371"/>
                  </a:lnTo>
                  <a:lnTo>
                    <a:pt x="1439" y="1422"/>
                  </a:lnTo>
                  <a:lnTo>
                    <a:pt x="1459" y="1509"/>
                  </a:lnTo>
                  <a:lnTo>
                    <a:pt x="1479" y="1575"/>
                  </a:lnTo>
                  <a:lnTo>
                    <a:pt x="1499" y="1612"/>
                  </a:lnTo>
                  <a:lnTo>
                    <a:pt x="1539" y="1626"/>
                  </a:lnTo>
                  <a:lnTo>
                    <a:pt x="1546" y="1626"/>
                  </a:lnTo>
                  <a:lnTo>
                    <a:pt x="1559" y="1619"/>
                  </a:lnTo>
                  <a:lnTo>
                    <a:pt x="1566" y="1612"/>
                  </a:lnTo>
                  <a:lnTo>
                    <a:pt x="1586" y="1604"/>
                  </a:lnTo>
                  <a:lnTo>
                    <a:pt x="1599" y="1597"/>
                  </a:lnTo>
                  <a:lnTo>
                    <a:pt x="1619" y="1590"/>
                  </a:lnTo>
                  <a:lnTo>
                    <a:pt x="1653" y="1590"/>
                  </a:lnTo>
                  <a:lnTo>
                    <a:pt x="1659" y="1597"/>
                  </a:lnTo>
                  <a:lnTo>
                    <a:pt x="1659" y="1604"/>
                  </a:lnTo>
                  <a:lnTo>
                    <a:pt x="1639" y="1633"/>
                  </a:lnTo>
                  <a:lnTo>
                    <a:pt x="1599" y="1677"/>
                  </a:lnTo>
                  <a:lnTo>
                    <a:pt x="1532" y="1714"/>
                  </a:lnTo>
                  <a:lnTo>
                    <a:pt x="1465" y="1743"/>
                  </a:lnTo>
                  <a:lnTo>
                    <a:pt x="1398" y="1757"/>
                  </a:lnTo>
                  <a:lnTo>
                    <a:pt x="1345" y="1750"/>
                  </a:lnTo>
                  <a:lnTo>
                    <a:pt x="1311" y="1721"/>
                  </a:lnTo>
                  <a:lnTo>
                    <a:pt x="1291" y="1670"/>
                  </a:lnTo>
                  <a:lnTo>
                    <a:pt x="1271" y="1597"/>
                  </a:lnTo>
                  <a:lnTo>
                    <a:pt x="1258" y="1531"/>
                  </a:lnTo>
                  <a:lnTo>
                    <a:pt x="1238" y="1429"/>
                  </a:lnTo>
                  <a:lnTo>
                    <a:pt x="1225" y="1298"/>
                  </a:lnTo>
                  <a:lnTo>
                    <a:pt x="636" y="1298"/>
                  </a:lnTo>
                  <a:lnTo>
                    <a:pt x="515" y="1495"/>
                  </a:lnTo>
                  <a:lnTo>
                    <a:pt x="455" y="1582"/>
                  </a:lnTo>
                  <a:lnTo>
                    <a:pt x="388" y="1663"/>
                  </a:lnTo>
                  <a:lnTo>
                    <a:pt x="321" y="1735"/>
                  </a:lnTo>
                  <a:lnTo>
                    <a:pt x="255" y="1779"/>
                  </a:lnTo>
                  <a:lnTo>
                    <a:pt x="194" y="1801"/>
                  </a:lnTo>
                  <a:lnTo>
                    <a:pt x="121" y="1787"/>
                  </a:lnTo>
                  <a:lnTo>
                    <a:pt x="61" y="1735"/>
                  </a:lnTo>
                  <a:lnTo>
                    <a:pt x="14" y="1677"/>
                  </a:lnTo>
                  <a:lnTo>
                    <a:pt x="0" y="1604"/>
                  </a:lnTo>
                  <a:lnTo>
                    <a:pt x="7" y="1553"/>
                  </a:lnTo>
                  <a:lnTo>
                    <a:pt x="27" y="1495"/>
                  </a:lnTo>
                  <a:lnTo>
                    <a:pt x="54" y="1451"/>
                  </a:lnTo>
                  <a:lnTo>
                    <a:pt x="81" y="1429"/>
                  </a:lnTo>
                  <a:lnTo>
                    <a:pt x="94" y="1444"/>
                  </a:lnTo>
                  <a:lnTo>
                    <a:pt x="134" y="1517"/>
                  </a:lnTo>
                  <a:lnTo>
                    <a:pt x="188" y="1568"/>
                  </a:lnTo>
                  <a:lnTo>
                    <a:pt x="261" y="1582"/>
                  </a:lnTo>
                  <a:lnTo>
                    <a:pt x="308" y="1568"/>
                  </a:lnTo>
                  <a:lnTo>
                    <a:pt x="362" y="1517"/>
                  </a:lnTo>
                  <a:lnTo>
                    <a:pt x="422" y="1451"/>
                  </a:lnTo>
                  <a:lnTo>
                    <a:pt x="489" y="1364"/>
                  </a:lnTo>
                  <a:lnTo>
                    <a:pt x="549" y="1269"/>
                  </a:lnTo>
                  <a:lnTo>
                    <a:pt x="616" y="1174"/>
                  </a:lnTo>
                  <a:lnTo>
                    <a:pt x="669" y="1079"/>
                  </a:lnTo>
                  <a:lnTo>
                    <a:pt x="723" y="992"/>
                  </a:lnTo>
                  <a:lnTo>
                    <a:pt x="816" y="831"/>
                  </a:lnTo>
                  <a:lnTo>
                    <a:pt x="924" y="634"/>
                  </a:lnTo>
                  <a:lnTo>
                    <a:pt x="1044" y="408"/>
                  </a:lnTo>
                  <a:lnTo>
                    <a:pt x="1164" y="131"/>
                  </a:lnTo>
                  <a:lnTo>
                    <a:pt x="1178" y="102"/>
                  </a:lnTo>
                  <a:lnTo>
                    <a:pt x="1218" y="58"/>
                  </a:lnTo>
                  <a:lnTo>
                    <a:pt x="1265" y="29"/>
                  </a:lnTo>
                  <a:lnTo>
                    <a:pt x="1311" y="7"/>
                  </a:lnTo>
                  <a:lnTo>
                    <a:pt x="1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186" y="2821"/>
              <a:ext cx="1432" cy="547"/>
            </a:xfrm>
            <a:custGeom>
              <a:avLst/>
              <a:gdLst/>
              <a:ahLst/>
              <a:cxnLst>
                <a:cxn ang="0">
                  <a:pos x="60" y="452"/>
                </a:cxn>
                <a:cxn ang="0">
                  <a:pos x="1385" y="452"/>
                </a:cxn>
                <a:cxn ang="0">
                  <a:pos x="1398" y="459"/>
                </a:cxn>
                <a:cxn ang="0">
                  <a:pos x="1412" y="459"/>
                </a:cxn>
                <a:cxn ang="0">
                  <a:pos x="1432" y="481"/>
                </a:cxn>
                <a:cxn ang="0">
                  <a:pos x="1432" y="518"/>
                </a:cxn>
                <a:cxn ang="0">
                  <a:pos x="1425" y="532"/>
                </a:cxn>
                <a:cxn ang="0">
                  <a:pos x="1398" y="547"/>
                </a:cxn>
                <a:cxn ang="0">
                  <a:pos x="47" y="547"/>
                </a:cxn>
                <a:cxn ang="0">
                  <a:pos x="20" y="532"/>
                </a:cxn>
                <a:cxn ang="0">
                  <a:pos x="13" y="518"/>
                </a:cxn>
                <a:cxn ang="0">
                  <a:pos x="13" y="481"/>
                </a:cxn>
                <a:cxn ang="0">
                  <a:pos x="34" y="459"/>
                </a:cxn>
                <a:cxn ang="0">
                  <a:pos x="47" y="459"/>
                </a:cxn>
                <a:cxn ang="0">
                  <a:pos x="60" y="452"/>
                </a:cxn>
                <a:cxn ang="0">
                  <a:pos x="34" y="0"/>
                </a:cxn>
                <a:cxn ang="0">
                  <a:pos x="1392" y="0"/>
                </a:cxn>
                <a:cxn ang="0">
                  <a:pos x="1418" y="14"/>
                </a:cxn>
                <a:cxn ang="0">
                  <a:pos x="1425" y="29"/>
                </a:cxn>
                <a:cxn ang="0">
                  <a:pos x="1425" y="66"/>
                </a:cxn>
                <a:cxn ang="0">
                  <a:pos x="1405" y="87"/>
                </a:cxn>
                <a:cxn ang="0">
                  <a:pos x="1365" y="87"/>
                </a:cxn>
                <a:cxn ang="0">
                  <a:pos x="1351" y="95"/>
                </a:cxn>
                <a:cxn ang="0">
                  <a:pos x="1345" y="87"/>
                </a:cxn>
                <a:cxn ang="0">
                  <a:pos x="34" y="87"/>
                </a:cxn>
                <a:cxn ang="0">
                  <a:pos x="7" y="73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34" y="0"/>
                </a:cxn>
              </a:cxnLst>
              <a:rect l="0" t="0" r="r" b="b"/>
              <a:pathLst>
                <a:path w="1432" h="547">
                  <a:moveTo>
                    <a:pt x="60" y="452"/>
                  </a:moveTo>
                  <a:lnTo>
                    <a:pt x="1385" y="452"/>
                  </a:lnTo>
                  <a:lnTo>
                    <a:pt x="1398" y="459"/>
                  </a:lnTo>
                  <a:lnTo>
                    <a:pt x="1412" y="459"/>
                  </a:lnTo>
                  <a:lnTo>
                    <a:pt x="1432" y="481"/>
                  </a:lnTo>
                  <a:lnTo>
                    <a:pt x="1432" y="518"/>
                  </a:lnTo>
                  <a:lnTo>
                    <a:pt x="1425" y="532"/>
                  </a:lnTo>
                  <a:lnTo>
                    <a:pt x="1398" y="547"/>
                  </a:lnTo>
                  <a:lnTo>
                    <a:pt x="47" y="547"/>
                  </a:lnTo>
                  <a:lnTo>
                    <a:pt x="20" y="532"/>
                  </a:lnTo>
                  <a:lnTo>
                    <a:pt x="13" y="518"/>
                  </a:lnTo>
                  <a:lnTo>
                    <a:pt x="13" y="481"/>
                  </a:lnTo>
                  <a:lnTo>
                    <a:pt x="34" y="459"/>
                  </a:lnTo>
                  <a:lnTo>
                    <a:pt x="47" y="459"/>
                  </a:lnTo>
                  <a:lnTo>
                    <a:pt x="60" y="452"/>
                  </a:lnTo>
                  <a:close/>
                  <a:moveTo>
                    <a:pt x="34" y="0"/>
                  </a:moveTo>
                  <a:lnTo>
                    <a:pt x="1392" y="0"/>
                  </a:lnTo>
                  <a:lnTo>
                    <a:pt x="1418" y="14"/>
                  </a:lnTo>
                  <a:lnTo>
                    <a:pt x="1425" y="29"/>
                  </a:lnTo>
                  <a:lnTo>
                    <a:pt x="1425" y="66"/>
                  </a:lnTo>
                  <a:lnTo>
                    <a:pt x="1405" y="87"/>
                  </a:lnTo>
                  <a:lnTo>
                    <a:pt x="1365" y="87"/>
                  </a:lnTo>
                  <a:lnTo>
                    <a:pt x="1351" y="95"/>
                  </a:lnTo>
                  <a:lnTo>
                    <a:pt x="1345" y="87"/>
                  </a:lnTo>
                  <a:lnTo>
                    <a:pt x="34" y="87"/>
                  </a:lnTo>
                  <a:lnTo>
                    <a:pt x="7" y="73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5394" y="2084"/>
              <a:ext cx="1532" cy="1634"/>
            </a:xfrm>
            <a:custGeom>
              <a:avLst/>
              <a:gdLst/>
              <a:ahLst/>
              <a:cxnLst>
                <a:cxn ang="0">
                  <a:pos x="762" y="88"/>
                </a:cxn>
                <a:cxn ang="0">
                  <a:pos x="729" y="139"/>
                </a:cxn>
                <a:cxn ang="0">
                  <a:pos x="575" y="781"/>
                </a:cxn>
                <a:cxn ang="0">
                  <a:pos x="1010" y="751"/>
                </a:cxn>
                <a:cxn ang="0">
                  <a:pos x="1177" y="642"/>
                </a:cxn>
                <a:cxn ang="0">
                  <a:pos x="1291" y="379"/>
                </a:cxn>
                <a:cxn ang="0">
                  <a:pos x="1257" y="168"/>
                </a:cxn>
                <a:cxn ang="0">
                  <a:pos x="1097" y="88"/>
                </a:cxn>
                <a:cxn ang="0">
                  <a:pos x="381" y="0"/>
                </a:cxn>
                <a:cxn ang="0">
                  <a:pos x="1271" y="44"/>
                </a:cxn>
                <a:cxn ang="0">
                  <a:pos x="1485" y="256"/>
                </a:cxn>
                <a:cxn ang="0">
                  <a:pos x="1425" y="562"/>
                </a:cxn>
                <a:cxn ang="0">
                  <a:pos x="1137" y="766"/>
                </a:cxn>
                <a:cxn ang="0">
                  <a:pos x="1023" y="803"/>
                </a:cxn>
                <a:cxn ang="0">
                  <a:pos x="1110" y="824"/>
                </a:cxn>
                <a:cxn ang="0">
                  <a:pos x="1217" y="977"/>
                </a:cxn>
                <a:cxn ang="0">
                  <a:pos x="1224" y="1116"/>
                </a:cxn>
                <a:cxn ang="0">
                  <a:pos x="1197" y="1430"/>
                </a:cxn>
                <a:cxn ang="0">
                  <a:pos x="1237" y="1568"/>
                </a:cxn>
                <a:cxn ang="0">
                  <a:pos x="1358" y="1554"/>
                </a:cxn>
                <a:cxn ang="0">
                  <a:pos x="1478" y="1364"/>
                </a:cxn>
                <a:cxn ang="0">
                  <a:pos x="1491" y="1335"/>
                </a:cxn>
                <a:cxn ang="0">
                  <a:pos x="1532" y="1349"/>
                </a:cxn>
                <a:cxn ang="0">
                  <a:pos x="1505" y="1452"/>
                </a:cxn>
                <a:cxn ang="0">
                  <a:pos x="1351" y="1619"/>
                </a:cxn>
                <a:cxn ang="0">
                  <a:pos x="1217" y="1627"/>
                </a:cxn>
                <a:cxn ang="0">
                  <a:pos x="1070" y="1568"/>
                </a:cxn>
                <a:cxn ang="0">
                  <a:pos x="990" y="1379"/>
                </a:cxn>
                <a:cxn ang="0">
                  <a:pos x="1023" y="1182"/>
                </a:cxn>
                <a:cxn ang="0">
                  <a:pos x="1057" y="1021"/>
                </a:cxn>
                <a:cxn ang="0">
                  <a:pos x="1010" y="883"/>
                </a:cxn>
                <a:cxn ang="0">
                  <a:pos x="822" y="810"/>
                </a:cxn>
                <a:cxn ang="0">
                  <a:pos x="421" y="1437"/>
                </a:cxn>
                <a:cxn ang="0">
                  <a:pos x="461" y="1503"/>
                </a:cxn>
                <a:cxn ang="0">
                  <a:pos x="615" y="1517"/>
                </a:cxn>
                <a:cxn ang="0">
                  <a:pos x="615" y="1568"/>
                </a:cxn>
                <a:cxn ang="0">
                  <a:pos x="588" y="1590"/>
                </a:cxn>
                <a:cxn ang="0">
                  <a:pos x="240" y="1583"/>
                </a:cxn>
                <a:cxn ang="0">
                  <a:pos x="6" y="1583"/>
                </a:cxn>
                <a:cxn ang="0">
                  <a:pos x="6" y="1525"/>
                </a:cxn>
                <a:cxn ang="0">
                  <a:pos x="147" y="1510"/>
                </a:cxn>
                <a:cxn ang="0">
                  <a:pos x="240" y="1452"/>
                </a:cxn>
                <a:cxn ang="0">
                  <a:pos x="548" y="139"/>
                </a:cxn>
                <a:cxn ang="0">
                  <a:pos x="515" y="73"/>
                </a:cxn>
                <a:cxn ang="0">
                  <a:pos x="374" y="66"/>
                </a:cxn>
                <a:cxn ang="0">
                  <a:pos x="354" y="22"/>
                </a:cxn>
              </a:cxnLst>
              <a:rect l="0" t="0" r="r" b="b"/>
              <a:pathLst>
                <a:path w="1532" h="1634">
                  <a:moveTo>
                    <a:pt x="809" y="73"/>
                  </a:moveTo>
                  <a:lnTo>
                    <a:pt x="782" y="80"/>
                  </a:lnTo>
                  <a:lnTo>
                    <a:pt x="762" y="88"/>
                  </a:lnTo>
                  <a:lnTo>
                    <a:pt x="749" y="95"/>
                  </a:lnTo>
                  <a:lnTo>
                    <a:pt x="735" y="117"/>
                  </a:lnTo>
                  <a:lnTo>
                    <a:pt x="729" y="139"/>
                  </a:lnTo>
                  <a:lnTo>
                    <a:pt x="722" y="168"/>
                  </a:lnTo>
                  <a:lnTo>
                    <a:pt x="715" y="175"/>
                  </a:lnTo>
                  <a:lnTo>
                    <a:pt x="575" y="781"/>
                  </a:lnTo>
                  <a:lnTo>
                    <a:pt x="816" y="781"/>
                  </a:lnTo>
                  <a:lnTo>
                    <a:pt x="923" y="773"/>
                  </a:lnTo>
                  <a:lnTo>
                    <a:pt x="1010" y="751"/>
                  </a:lnTo>
                  <a:lnTo>
                    <a:pt x="1083" y="715"/>
                  </a:lnTo>
                  <a:lnTo>
                    <a:pt x="1137" y="679"/>
                  </a:lnTo>
                  <a:lnTo>
                    <a:pt x="1177" y="642"/>
                  </a:lnTo>
                  <a:lnTo>
                    <a:pt x="1231" y="562"/>
                  </a:lnTo>
                  <a:lnTo>
                    <a:pt x="1271" y="467"/>
                  </a:lnTo>
                  <a:lnTo>
                    <a:pt x="1291" y="379"/>
                  </a:lnTo>
                  <a:lnTo>
                    <a:pt x="1297" y="307"/>
                  </a:lnTo>
                  <a:lnTo>
                    <a:pt x="1284" y="226"/>
                  </a:lnTo>
                  <a:lnTo>
                    <a:pt x="1257" y="168"/>
                  </a:lnTo>
                  <a:lnTo>
                    <a:pt x="1217" y="132"/>
                  </a:lnTo>
                  <a:lnTo>
                    <a:pt x="1164" y="102"/>
                  </a:lnTo>
                  <a:lnTo>
                    <a:pt x="1097" y="88"/>
                  </a:lnTo>
                  <a:lnTo>
                    <a:pt x="1037" y="73"/>
                  </a:lnTo>
                  <a:lnTo>
                    <a:pt x="809" y="73"/>
                  </a:lnTo>
                  <a:close/>
                  <a:moveTo>
                    <a:pt x="381" y="0"/>
                  </a:moveTo>
                  <a:lnTo>
                    <a:pt x="1023" y="0"/>
                  </a:lnTo>
                  <a:lnTo>
                    <a:pt x="1157" y="15"/>
                  </a:lnTo>
                  <a:lnTo>
                    <a:pt x="1271" y="44"/>
                  </a:lnTo>
                  <a:lnTo>
                    <a:pt x="1364" y="95"/>
                  </a:lnTo>
                  <a:lnTo>
                    <a:pt x="1438" y="168"/>
                  </a:lnTo>
                  <a:lnTo>
                    <a:pt x="1485" y="256"/>
                  </a:lnTo>
                  <a:lnTo>
                    <a:pt x="1498" y="350"/>
                  </a:lnTo>
                  <a:lnTo>
                    <a:pt x="1478" y="460"/>
                  </a:lnTo>
                  <a:lnTo>
                    <a:pt x="1425" y="562"/>
                  </a:lnTo>
                  <a:lnTo>
                    <a:pt x="1344" y="642"/>
                  </a:lnTo>
                  <a:lnTo>
                    <a:pt x="1244" y="715"/>
                  </a:lnTo>
                  <a:lnTo>
                    <a:pt x="1137" y="766"/>
                  </a:lnTo>
                  <a:lnTo>
                    <a:pt x="1057" y="795"/>
                  </a:lnTo>
                  <a:lnTo>
                    <a:pt x="1030" y="781"/>
                  </a:lnTo>
                  <a:lnTo>
                    <a:pt x="1023" y="803"/>
                  </a:lnTo>
                  <a:lnTo>
                    <a:pt x="1057" y="795"/>
                  </a:lnTo>
                  <a:lnTo>
                    <a:pt x="1063" y="795"/>
                  </a:lnTo>
                  <a:lnTo>
                    <a:pt x="1110" y="824"/>
                  </a:lnTo>
                  <a:lnTo>
                    <a:pt x="1150" y="861"/>
                  </a:lnTo>
                  <a:lnTo>
                    <a:pt x="1190" y="912"/>
                  </a:lnTo>
                  <a:lnTo>
                    <a:pt x="1217" y="977"/>
                  </a:lnTo>
                  <a:lnTo>
                    <a:pt x="1231" y="1058"/>
                  </a:lnTo>
                  <a:lnTo>
                    <a:pt x="1231" y="1080"/>
                  </a:lnTo>
                  <a:lnTo>
                    <a:pt x="1224" y="1116"/>
                  </a:lnTo>
                  <a:lnTo>
                    <a:pt x="1224" y="1167"/>
                  </a:lnTo>
                  <a:lnTo>
                    <a:pt x="1210" y="1255"/>
                  </a:lnTo>
                  <a:lnTo>
                    <a:pt x="1197" y="1430"/>
                  </a:lnTo>
                  <a:lnTo>
                    <a:pt x="1197" y="1495"/>
                  </a:lnTo>
                  <a:lnTo>
                    <a:pt x="1210" y="1539"/>
                  </a:lnTo>
                  <a:lnTo>
                    <a:pt x="1237" y="1568"/>
                  </a:lnTo>
                  <a:lnTo>
                    <a:pt x="1284" y="1576"/>
                  </a:lnTo>
                  <a:lnTo>
                    <a:pt x="1317" y="1568"/>
                  </a:lnTo>
                  <a:lnTo>
                    <a:pt x="1358" y="1554"/>
                  </a:lnTo>
                  <a:lnTo>
                    <a:pt x="1398" y="1517"/>
                  </a:lnTo>
                  <a:lnTo>
                    <a:pt x="1445" y="1452"/>
                  </a:lnTo>
                  <a:lnTo>
                    <a:pt x="1478" y="1364"/>
                  </a:lnTo>
                  <a:lnTo>
                    <a:pt x="1478" y="1357"/>
                  </a:lnTo>
                  <a:lnTo>
                    <a:pt x="1485" y="1342"/>
                  </a:lnTo>
                  <a:lnTo>
                    <a:pt x="1491" y="1335"/>
                  </a:lnTo>
                  <a:lnTo>
                    <a:pt x="1511" y="1335"/>
                  </a:lnTo>
                  <a:lnTo>
                    <a:pt x="1525" y="1342"/>
                  </a:lnTo>
                  <a:lnTo>
                    <a:pt x="1532" y="1349"/>
                  </a:lnTo>
                  <a:lnTo>
                    <a:pt x="1532" y="1364"/>
                  </a:lnTo>
                  <a:lnTo>
                    <a:pt x="1525" y="1393"/>
                  </a:lnTo>
                  <a:lnTo>
                    <a:pt x="1505" y="1452"/>
                  </a:lnTo>
                  <a:lnTo>
                    <a:pt x="1471" y="1510"/>
                  </a:lnTo>
                  <a:lnTo>
                    <a:pt x="1418" y="1576"/>
                  </a:lnTo>
                  <a:lnTo>
                    <a:pt x="1351" y="1619"/>
                  </a:lnTo>
                  <a:lnTo>
                    <a:pt x="1271" y="1634"/>
                  </a:lnTo>
                  <a:lnTo>
                    <a:pt x="1251" y="1634"/>
                  </a:lnTo>
                  <a:lnTo>
                    <a:pt x="1217" y="1627"/>
                  </a:lnTo>
                  <a:lnTo>
                    <a:pt x="1170" y="1619"/>
                  </a:lnTo>
                  <a:lnTo>
                    <a:pt x="1117" y="1605"/>
                  </a:lnTo>
                  <a:lnTo>
                    <a:pt x="1070" y="1568"/>
                  </a:lnTo>
                  <a:lnTo>
                    <a:pt x="1030" y="1525"/>
                  </a:lnTo>
                  <a:lnTo>
                    <a:pt x="1003" y="1466"/>
                  </a:lnTo>
                  <a:lnTo>
                    <a:pt x="990" y="1379"/>
                  </a:lnTo>
                  <a:lnTo>
                    <a:pt x="996" y="1320"/>
                  </a:lnTo>
                  <a:lnTo>
                    <a:pt x="1010" y="1255"/>
                  </a:lnTo>
                  <a:lnTo>
                    <a:pt x="1023" y="1182"/>
                  </a:lnTo>
                  <a:lnTo>
                    <a:pt x="1043" y="1123"/>
                  </a:lnTo>
                  <a:lnTo>
                    <a:pt x="1050" y="1065"/>
                  </a:lnTo>
                  <a:lnTo>
                    <a:pt x="1057" y="1021"/>
                  </a:lnTo>
                  <a:lnTo>
                    <a:pt x="1050" y="977"/>
                  </a:lnTo>
                  <a:lnTo>
                    <a:pt x="1037" y="934"/>
                  </a:lnTo>
                  <a:lnTo>
                    <a:pt x="1010" y="883"/>
                  </a:lnTo>
                  <a:lnTo>
                    <a:pt x="970" y="846"/>
                  </a:lnTo>
                  <a:lnTo>
                    <a:pt x="909" y="817"/>
                  </a:lnTo>
                  <a:lnTo>
                    <a:pt x="822" y="810"/>
                  </a:lnTo>
                  <a:lnTo>
                    <a:pt x="568" y="810"/>
                  </a:lnTo>
                  <a:lnTo>
                    <a:pt x="428" y="1422"/>
                  </a:lnTo>
                  <a:lnTo>
                    <a:pt x="421" y="1437"/>
                  </a:lnTo>
                  <a:lnTo>
                    <a:pt x="421" y="1466"/>
                  </a:lnTo>
                  <a:lnTo>
                    <a:pt x="434" y="1488"/>
                  </a:lnTo>
                  <a:lnTo>
                    <a:pt x="461" y="1503"/>
                  </a:lnTo>
                  <a:lnTo>
                    <a:pt x="508" y="1510"/>
                  </a:lnTo>
                  <a:lnTo>
                    <a:pt x="602" y="1510"/>
                  </a:lnTo>
                  <a:lnTo>
                    <a:pt x="615" y="1517"/>
                  </a:lnTo>
                  <a:lnTo>
                    <a:pt x="622" y="1525"/>
                  </a:lnTo>
                  <a:lnTo>
                    <a:pt x="622" y="1561"/>
                  </a:lnTo>
                  <a:lnTo>
                    <a:pt x="615" y="1568"/>
                  </a:lnTo>
                  <a:lnTo>
                    <a:pt x="608" y="1583"/>
                  </a:lnTo>
                  <a:lnTo>
                    <a:pt x="602" y="1583"/>
                  </a:lnTo>
                  <a:lnTo>
                    <a:pt x="588" y="1590"/>
                  </a:lnTo>
                  <a:lnTo>
                    <a:pt x="434" y="1590"/>
                  </a:lnTo>
                  <a:lnTo>
                    <a:pt x="361" y="1583"/>
                  </a:lnTo>
                  <a:lnTo>
                    <a:pt x="240" y="1583"/>
                  </a:lnTo>
                  <a:lnTo>
                    <a:pt x="167" y="1590"/>
                  </a:lnTo>
                  <a:lnTo>
                    <a:pt x="20" y="1590"/>
                  </a:lnTo>
                  <a:lnTo>
                    <a:pt x="6" y="1583"/>
                  </a:lnTo>
                  <a:lnTo>
                    <a:pt x="0" y="1576"/>
                  </a:lnTo>
                  <a:lnTo>
                    <a:pt x="0" y="1539"/>
                  </a:lnTo>
                  <a:lnTo>
                    <a:pt x="6" y="1525"/>
                  </a:lnTo>
                  <a:lnTo>
                    <a:pt x="13" y="1517"/>
                  </a:lnTo>
                  <a:lnTo>
                    <a:pt x="26" y="1510"/>
                  </a:lnTo>
                  <a:lnTo>
                    <a:pt x="147" y="1510"/>
                  </a:lnTo>
                  <a:lnTo>
                    <a:pt x="200" y="1495"/>
                  </a:lnTo>
                  <a:lnTo>
                    <a:pt x="227" y="1481"/>
                  </a:lnTo>
                  <a:lnTo>
                    <a:pt x="240" y="1452"/>
                  </a:lnTo>
                  <a:lnTo>
                    <a:pt x="254" y="1401"/>
                  </a:lnTo>
                  <a:lnTo>
                    <a:pt x="541" y="153"/>
                  </a:lnTo>
                  <a:lnTo>
                    <a:pt x="548" y="139"/>
                  </a:lnTo>
                  <a:lnTo>
                    <a:pt x="548" y="95"/>
                  </a:lnTo>
                  <a:lnTo>
                    <a:pt x="541" y="88"/>
                  </a:lnTo>
                  <a:lnTo>
                    <a:pt x="515" y="73"/>
                  </a:lnTo>
                  <a:lnTo>
                    <a:pt x="475" y="73"/>
                  </a:lnTo>
                  <a:lnTo>
                    <a:pt x="455" y="66"/>
                  </a:lnTo>
                  <a:lnTo>
                    <a:pt x="374" y="66"/>
                  </a:lnTo>
                  <a:lnTo>
                    <a:pt x="361" y="59"/>
                  </a:lnTo>
                  <a:lnTo>
                    <a:pt x="354" y="51"/>
                  </a:lnTo>
                  <a:lnTo>
                    <a:pt x="354" y="22"/>
                  </a:lnTo>
                  <a:lnTo>
                    <a:pt x="368" y="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7053" y="2062"/>
              <a:ext cx="923" cy="2094"/>
            </a:xfrm>
            <a:custGeom>
              <a:avLst/>
              <a:gdLst/>
              <a:ahLst/>
              <a:cxnLst>
                <a:cxn ang="0">
                  <a:pos x="649" y="248"/>
                </a:cxn>
                <a:cxn ang="0">
                  <a:pos x="682" y="263"/>
                </a:cxn>
                <a:cxn ang="0">
                  <a:pos x="849" y="256"/>
                </a:cxn>
                <a:cxn ang="0">
                  <a:pos x="802" y="234"/>
                </a:cxn>
                <a:cxn ang="0">
                  <a:pos x="575" y="0"/>
                </a:cxn>
                <a:cxn ang="0">
                  <a:pos x="595" y="8"/>
                </a:cxn>
                <a:cxn ang="0">
                  <a:pos x="602" y="51"/>
                </a:cxn>
                <a:cxn ang="0">
                  <a:pos x="595" y="168"/>
                </a:cxn>
                <a:cxn ang="0">
                  <a:pos x="608" y="205"/>
                </a:cxn>
                <a:cxn ang="0">
                  <a:pos x="816" y="175"/>
                </a:cxn>
                <a:cxn ang="0">
                  <a:pos x="909" y="205"/>
                </a:cxn>
                <a:cxn ang="0">
                  <a:pos x="909" y="278"/>
                </a:cxn>
                <a:cxn ang="0">
                  <a:pos x="822" y="307"/>
                </a:cxn>
                <a:cxn ang="0">
                  <a:pos x="682" y="314"/>
                </a:cxn>
                <a:cxn ang="0">
                  <a:pos x="595" y="270"/>
                </a:cxn>
                <a:cxn ang="0">
                  <a:pos x="481" y="350"/>
                </a:cxn>
                <a:cxn ang="0">
                  <a:pos x="267" y="628"/>
                </a:cxn>
                <a:cxn ang="0">
                  <a:pos x="133" y="978"/>
                </a:cxn>
                <a:cxn ang="0">
                  <a:pos x="113" y="1204"/>
                </a:cxn>
                <a:cxn ang="0">
                  <a:pos x="153" y="1357"/>
                </a:cxn>
                <a:cxn ang="0">
                  <a:pos x="234" y="1452"/>
                </a:cxn>
                <a:cxn ang="0">
                  <a:pos x="314" y="1495"/>
                </a:cxn>
                <a:cxn ang="0">
                  <a:pos x="461" y="1547"/>
                </a:cxn>
                <a:cxn ang="0">
                  <a:pos x="635" y="1627"/>
                </a:cxn>
                <a:cxn ang="0">
                  <a:pos x="695" y="1685"/>
                </a:cxn>
                <a:cxn ang="0">
                  <a:pos x="729" y="1809"/>
                </a:cxn>
                <a:cxn ang="0">
                  <a:pos x="682" y="1970"/>
                </a:cxn>
                <a:cxn ang="0">
                  <a:pos x="568" y="2079"/>
                </a:cxn>
                <a:cxn ang="0">
                  <a:pos x="428" y="2086"/>
                </a:cxn>
                <a:cxn ang="0">
                  <a:pos x="327" y="2035"/>
                </a:cxn>
                <a:cxn ang="0">
                  <a:pos x="287" y="1984"/>
                </a:cxn>
                <a:cxn ang="0">
                  <a:pos x="301" y="1962"/>
                </a:cxn>
                <a:cxn ang="0">
                  <a:pos x="334" y="1977"/>
                </a:cxn>
                <a:cxn ang="0">
                  <a:pos x="495" y="2050"/>
                </a:cxn>
                <a:cxn ang="0">
                  <a:pos x="582" y="1999"/>
                </a:cxn>
                <a:cxn ang="0">
                  <a:pos x="615" y="1897"/>
                </a:cxn>
                <a:cxn ang="0">
                  <a:pos x="582" y="1794"/>
                </a:cxn>
                <a:cxn ang="0">
                  <a:pos x="481" y="1736"/>
                </a:cxn>
                <a:cxn ang="0">
                  <a:pos x="414" y="1707"/>
                </a:cxn>
                <a:cxn ang="0">
                  <a:pos x="347" y="1685"/>
                </a:cxn>
                <a:cxn ang="0">
                  <a:pos x="214" y="1634"/>
                </a:cxn>
                <a:cxn ang="0">
                  <a:pos x="87" y="1532"/>
                </a:cxn>
                <a:cxn ang="0">
                  <a:pos x="13" y="1357"/>
                </a:cxn>
                <a:cxn ang="0">
                  <a:pos x="20" y="1043"/>
                </a:cxn>
                <a:cxn ang="0">
                  <a:pos x="147" y="686"/>
                </a:cxn>
                <a:cxn ang="0">
                  <a:pos x="347" y="409"/>
                </a:cxn>
                <a:cxn ang="0">
                  <a:pos x="562" y="234"/>
                </a:cxn>
                <a:cxn ang="0">
                  <a:pos x="541" y="117"/>
                </a:cxn>
                <a:cxn ang="0">
                  <a:pos x="548" y="59"/>
                </a:cxn>
                <a:cxn ang="0">
                  <a:pos x="575" y="0"/>
                </a:cxn>
              </a:cxnLst>
              <a:rect l="0" t="0" r="r" b="b"/>
              <a:pathLst>
                <a:path w="923" h="2094">
                  <a:moveTo>
                    <a:pt x="702" y="234"/>
                  </a:moveTo>
                  <a:lnTo>
                    <a:pt x="649" y="248"/>
                  </a:lnTo>
                  <a:lnTo>
                    <a:pt x="669" y="256"/>
                  </a:lnTo>
                  <a:lnTo>
                    <a:pt x="682" y="263"/>
                  </a:lnTo>
                  <a:lnTo>
                    <a:pt x="809" y="263"/>
                  </a:lnTo>
                  <a:lnTo>
                    <a:pt x="849" y="256"/>
                  </a:lnTo>
                  <a:lnTo>
                    <a:pt x="869" y="248"/>
                  </a:lnTo>
                  <a:lnTo>
                    <a:pt x="802" y="234"/>
                  </a:lnTo>
                  <a:lnTo>
                    <a:pt x="702" y="234"/>
                  </a:lnTo>
                  <a:close/>
                  <a:moveTo>
                    <a:pt x="575" y="0"/>
                  </a:moveTo>
                  <a:lnTo>
                    <a:pt x="588" y="0"/>
                  </a:lnTo>
                  <a:lnTo>
                    <a:pt x="595" y="8"/>
                  </a:lnTo>
                  <a:lnTo>
                    <a:pt x="602" y="22"/>
                  </a:lnTo>
                  <a:lnTo>
                    <a:pt x="602" y="51"/>
                  </a:lnTo>
                  <a:lnTo>
                    <a:pt x="595" y="73"/>
                  </a:lnTo>
                  <a:lnTo>
                    <a:pt x="595" y="168"/>
                  </a:lnTo>
                  <a:lnTo>
                    <a:pt x="602" y="183"/>
                  </a:lnTo>
                  <a:lnTo>
                    <a:pt x="608" y="205"/>
                  </a:lnTo>
                  <a:lnTo>
                    <a:pt x="689" y="175"/>
                  </a:lnTo>
                  <a:lnTo>
                    <a:pt x="816" y="175"/>
                  </a:lnTo>
                  <a:lnTo>
                    <a:pt x="869" y="183"/>
                  </a:lnTo>
                  <a:lnTo>
                    <a:pt x="909" y="205"/>
                  </a:lnTo>
                  <a:lnTo>
                    <a:pt x="923" y="241"/>
                  </a:lnTo>
                  <a:lnTo>
                    <a:pt x="909" y="278"/>
                  </a:lnTo>
                  <a:lnTo>
                    <a:pt x="869" y="299"/>
                  </a:lnTo>
                  <a:lnTo>
                    <a:pt x="822" y="307"/>
                  </a:lnTo>
                  <a:lnTo>
                    <a:pt x="769" y="314"/>
                  </a:lnTo>
                  <a:lnTo>
                    <a:pt x="682" y="314"/>
                  </a:lnTo>
                  <a:lnTo>
                    <a:pt x="635" y="299"/>
                  </a:lnTo>
                  <a:lnTo>
                    <a:pt x="595" y="270"/>
                  </a:lnTo>
                  <a:lnTo>
                    <a:pt x="588" y="270"/>
                  </a:lnTo>
                  <a:lnTo>
                    <a:pt x="481" y="350"/>
                  </a:lnTo>
                  <a:lnTo>
                    <a:pt x="368" y="474"/>
                  </a:lnTo>
                  <a:lnTo>
                    <a:pt x="267" y="628"/>
                  </a:lnTo>
                  <a:lnTo>
                    <a:pt x="187" y="795"/>
                  </a:lnTo>
                  <a:lnTo>
                    <a:pt x="133" y="978"/>
                  </a:lnTo>
                  <a:lnTo>
                    <a:pt x="113" y="1160"/>
                  </a:lnTo>
                  <a:lnTo>
                    <a:pt x="113" y="1204"/>
                  </a:lnTo>
                  <a:lnTo>
                    <a:pt x="127" y="1277"/>
                  </a:lnTo>
                  <a:lnTo>
                    <a:pt x="153" y="1357"/>
                  </a:lnTo>
                  <a:lnTo>
                    <a:pt x="207" y="1430"/>
                  </a:lnTo>
                  <a:lnTo>
                    <a:pt x="234" y="1452"/>
                  </a:lnTo>
                  <a:lnTo>
                    <a:pt x="267" y="1474"/>
                  </a:lnTo>
                  <a:lnTo>
                    <a:pt x="314" y="1495"/>
                  </a:lnTo>
                  <a:lnTo>
                    <a:pt x="374" y="1517"/>
                  </a:lnTo>
                  <a:lnTo>
                    <a:pt x="461" y="1547"/>
                  </a:lnTo>
                  <a:lnTo>
                    <a:pt x="541" y="1576"/>
                  </a:lnTo>
                  <a:lnTo>
                    <a:pt x="635" y="1627"/>
                  </a:lnTo>
                  <a:lnTo>
                    <a:pt x="669" y="1656"/>
                  </a:lnTo>
                  <a:lnTo>
                    <a:pt x="695" y="1685"/>
                  </a:lnTo>
                  <a:lnTo>
                    <a:pt x="715" y="1736"/>
                  </a:lnTo>
                  <a:lnTo>
                    <a:pt x="729" y="1809"/>
                  </a:lnTo>
                  <a:lnTo>
                    <a:pt x="715" y="1889"/>
                  </a:lnTo>
                  <a:lnTo>
                    <a:pt x="682" y="1970"/>
                  </a:lnTo>
                  <a:lnTo>
                    <a:pt x="635" y="2035"/>
                  </a:lnTo>
                  <a:lnTo>
                    <a:pt x="568" y="2079"/>
                  </a:lnTo>
                  <a:lnTo>
                    <a:pt x="495" y="2094"/>
                  </a:lnTo>
                  <a:lnTo>
                    <a:pt x="428" y="2086"/>
                  </a:lnTo>
                  <a:lnTo>
                    <a:pt x="374" y="2064"/>
                  </a:lnTo>
                  <a:lnTo>
                    <a:pt x="327" y="2035"/>
                  </a:lnTo>
                  <a:lnTo>
                    <a:pt x="301" y="2006"/>
                  </a:lnTo>
                  <a:lnTo>
                    <a:pt x="287" y="1984"/>
                  </a:lnTo>
                  <a:lnTo>
                    <a:pt x="287" y="1977"/>
                  </a:lnTo>
                  <a:lnTo>
                    <a:pt x="301" y="1962"/>
                  </a:lnTo>
                  <a:lnTo>
                    <a:pt x="321" y="1962"/>
                  </a:lnTo>
                  <a:lnTo>
                    <a:pt x="334" y="1977"/>
                  </a:lnTo>
                  <a:lnTo>
                    <a:pt x="408" y="2035"/>
                  </a:lnTo>
                  <a:lnTo>
                    <a:pt x="495" y="2050"/>
                  </a:lnTo>
                  <a:lnTo>
                    <a:pt x="548" y="2035"/>
                  </a:lnTo>
                  <a:lnTo>
                    <a:pt x="582" y="1999"/>
                  </a:lnTo>
                  <a:lnTo>
                    <a:pt x="608" y="1948"/>
                  </a:lnTo>
                  <a:lnTo>
                    <a:pt x="615" y="1897"/>
                  </a:lnTo>
                  <a:lnTo>
                    <a:pt x="608" y="1838"/>
                  </a:lnTo>
                  <a:lnTo>
                    <a:pt x="582" y="1794"/>
                  </a:lnTo>
                  <a:lnTo>
                    <a:pt x="548" y="1765"/>
                  </a:lnTo>
                  <a:lnTo>
                    <a:pt x="481" y="1736"/>
                  </a:lnTo>
                  <a:lnTo>
                    <a:pt x="441" y="1722"/>
                  </a:lnTo>
                  <a:lnTo>
                    <a:pt x="414" y="1707"/>
                  </a:lnTo>
                  <a:lnTo>
                    <a:pt x="388" y="1700"/>
                  </a:lnTo>
                  <a:lnTo>
                    <a:pt x="347" y="1685"/>
                  </a:lnTo>
                  <a:lnTo>
                    <a:pt x="281" y="1663"/>
                  </a:lnTo>
                  <a:lnTo>
                    <a:pt x="214" y="1634"/>
                  </a:lnTo>
                  <a:lnTo>
                    <a:pt x="147" y="1590"/>
                  </a:lnTo>
                  <a:lnTo>
                    <a:pt x="87" y="1532"/>
                  </a:lnTo>
                  <a:lnTo>
                    <a:pt x="40" y="1459"/>
                  </a:lnTo>
                  <a:lnTo>
                    <a:pt x="13" y="1357"/>
                  </a:lnTo>
                  <a:lnTo>
                    <a:pt x="0" y="1233"/>
                  </a:lnTo>
                  <a:lnTo>
                    <a:pt x="20" y="1043"/>
                  </a:lnTo>
                  <a:lnTo>
                    <a:pt x="73" y="861"/>
                  </a:lnTo>
                  <a:lnTo>
                    <a:pt x="147" y="686"/>
                  </a:lnTo>
                  <a:lnTo>
                    <a:pt x="247" y="540"/>
                  </a:lnTo>
                  <a:lnTo>
                    <a:pt x="347" y="409"/>
                  </a:lnTo>
                  <a:lnTo>
                    <a:pt x="461" y="307"/>
                  </a:lnTo>
                  <a:lnTo>
                    <a:pt x="562" y="234"/>
                  </a:lnTo>
                  <a:lnTo>
                    <a:pt x="548" y="175"/>
                  </a:lnTo>
                  <a:lnTo>
                    <a:pt x="541" y="117"/>
                  </a:lnTo>
                  <a:lnTo>
                    <a:pt x="541" y="95"/>
                  </a:lnTo>
                  <a:lnTo>
                    <a:pt x="548" y="59"/>
                  </a:lnTo>
                  <a:lnTo>
                    <a:pt x="555" y="1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8210" y="2383"/>
              <a:ext cx="1017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983" y="0"/>
                </a:cxn>
                <a:cxn ang="0">
                  <a:pos x="1010" y="15"/>
                </a:cxn>
                <a:cxn ang="0">
                  <a:pos x="1017" y="22"/>
                </a:cxn>
                <a:cxn ang="0">
                  <a:pos x="1017" y="59"/>
                </a:cxn>
                <a:cxn ang="0">
                  <a:pos x="1003" y="73"/>
                </a:cxn>
                <a:cxn ang="0">
                  <a:pos x="997" y="73"/>
                </a:cxn>
                <a:cxn ang="0">
                  <a:pos x="983" y="80"/>
                </a:cxn>
                <a:cxn ang="0">
                  <a:pos x="33" y="80"/>
                </a:cxn>
                <a:cxn ang="0">
                  <a:pos x="20" y="73"/>
                </a:cxn>
                <a:cxn ang="0">
                  <a:pos x="7" y="73"/>
                </a:cxn>
                <a:cxn ang="0">
                  <a:pos x="0" y="59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33" y="0"/>
                </a:cxn>
              </a:cxnLst>
              <a:rect l="0" t="0" r="r" b="b"/>
              <a:pathLst>
                <a:path w="1017" h="80">
                  <a:moveTo>
                    <a:pt x="33" y="0"/>
                  </a:moveTo>
                  <a:lnTo>
                    <a:pt x="983" y="0"/>
                  </a:lnTo>
                  <a:lnTo>
                    <a:pt x="1010" y="15"/>
                  </a:lnTo>
                  <a:lnTo>
                    <a:pt x="1017" y="22"/>
                  </a:lnTo>
                  <a:lnTo>
                    <a:pt x="1017" y="59"/>
                  </a:lnTo>
                  <a:lnTo>
                    <a:pt x="1003" y="73"/>
                  </a:lnTo>
                  <a:lnTo>
                    <a:pt x="997" y="73"/>
                  </a:lnTo>
                  <a:lnTo>
                    <a:pt x="983" y="80"/>
                  </a:lnTo>
                  <a:lnTo>
                    <a:pt x="33" y="80"/>
                  </a:lnTo>
                  <a:lnTo>
                    <a:pt x="20" y="73"/>
                  </a:lnTo>
                  <a:lnTo>
                    <a:pt x="7" y="73"/>
                  </a:lnTo>
                  <a:lnTo>
                    <a:pt x="0" y="59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9541" y="1741"/>
              <a:ext cx="549" cy="1102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315" y="0"/>
                </a:cxn>
                <a:cxn ang="0">
                  <a:pos x="341" y="15"/>
                </a:cxn>
                <a:cxn ang="0">
                  <a:pos x="341" y="51"/>
                </a:cxn>
                <a:cxn ang="0">
                  <a:pos x="335" y="51"/>
                </a:cxn>
                <a:cxn ang="0">
                  <a:pos x="335" y="992"/>
                </a:cxn>
                <a:cxn ang="0">
                  <a:pos x="341" y="1014"/>
                </a:cxn>
                <a:cxn ang="0">
                  <a:pos x="368" y="1029"/>
                </a:cxn>
                <a:cxn ang="0">
                  <a:pos x="415" y="1043"/>
                </a:cxn>
                <a:cxn ang="0">
                  <a:pos x="549" y="1043"/>
                </a:cxn>
                <a:cxn ang="0">
                  <a:pos x="549" y="1102"/>
                </a:cxn>
                <a:cxn ang="0">
                  <a:pos x="448" y="1102"/>
                </a:cxn>
                <a:cxn ang="0">
                  <a:pos x="381" y="1094"/>
                </a:cxn>
                <a:cxn ang="0">
                  <a:pos x="167" y="1094"/>
                </a:cxn>
                <a:cxn ang="0">
                  <a:pos x="100" y="1102"/>
                </a:cxn>
                <a:cxn ang="0">
                  <a:pos x="7" y="1102"/>
                </a:cxn>
                <a:cxn ang="0">
                  <a:pos x="7" y="1043"/>
                </a:cxn>
                <a:cxn ang="0">
                  <a:pos x="141" y="1043"/>
                </a:cxn>
                <a:cxn ang="0">
                  <a:pos x="187" y="1029"/>
                </a:cxn>
                <a:cxn ang="0">
                  <a:pos x="214" y="1014"/>
                </a:cxn>
                <a:cxn ang="0">
                  <a:pos x="221" y="992"/>
                </a:cxn>
                <a:cxn ang="0">
                  <a:pos x="221" y="124"/>
                </a:cxn>
                <a:cxn ang="0">
                  <a:pos x="134" y="154"/>
                </a:cxn>
                <a:cxn ang="0">
                  <a:pos x="54" y="168"/>
                </a:cxn>
                <a:cxn ang="0">
                  <a:pos x="0" y="168"/>
                </a:cxn>
                <a:cxn ang="0">
                  <a:pos x="0" y="110"/>
                </a:cxn>
                <a:cxn ang="0">
                  <a:pos x="47" y="110"/>
                </a:cxn>
                <a:cxn ang="0">
                  <a:pos x="100" y="103"/>
                </a:cxn>
                <a:cxn ang="0">
                  <a:pos x="167" y="88"/>
                </a:cxn>
                <a:cxn ang="0">
                  <a:pos x="234" y="51"/>
                </a:cxn>
                <a:cxn ang="0">
                  <a:pos x="294" y="0"/>
                </a:cxn>
              </a:cxnLst>
              <a:rect l="0" t="0" r="r" b="b"/>
              <a:pathLst>
                <a:path w="549" h="1102">
                  <a:moveTo>
                    <a:pt x="294" y="0"/>
                  </a:moveTo>
                  <a:lnTo>
                    <a:pt x="315" y="0"/>
                  </a:lnTo>
                  <a:lnTo>
                    <a:pt x="341" y="15"/>
                  </a:lnTo>
                  <a:lnTo>
                    <a:pt x="341" y="51"/>
                  </a:lnTo>
                  <a:lnTo>
                    <a:pt x="335" y="51"/>
                  </a:lnTo>
                  <a:lnTo>
                    <a:pt x="335" y="992"/>
                  </a:lnTo>
                  <a:lnTo>
                    <a:pt x="341" y="1014"/>
                  </a:lnTo>
                  <a:lnTo>
                    <a:pt x="368" y="1029"/>
                  </a:lnTo>
                  <a:lnTo>
                    <a:pt x="415" y="1043"/>
                  </a:lnTo>
                  <a:lnTo>
                    <a:pt x="549" y="1043"/>
                  </a:lnTo>
                  <a:lnTo>
                    <a:pt x="549" y="1102"/>
                  </a:lnTo>
                  <a:lnTo>
                    <a:pt x="448" y="1102"/>
                  </a:lnTo>
                  <a:lnTo>
                    <a:pt x="381" y="1094"/>
                  </a:lnTo>
                  <a:lnTo>
                    <a:pt x="167" y="1094"/>
                  </a:lnTo>
                  <a:lnTo>
                    <a:pt x="100" y="1102"/>
                  </a:lnTo>
                  <a:lnTo>
                    <a:pt x="7" y="1102"/>
                  </a:lnTo>
                  <a:lnTo>
                    <a:pt x="7" y="1043"/>
                  </a:lnTo>
                  <a:lnTo>
                    <a:pt x="141" y="1043"/>
                  </a:lnTo>
                  <a:lnTo>
                    <a:pt x="187" y="1029"/>
                  </a:lnTo>
                  <a:lnTo>
                    <a:pt x="214" y="1014"/>
                  </a:lnTo>
                  <a:lnTo>
                    <a:pt x="221" y="992"/>
                  </a:lnTo>
                  <a:lnTo>
                    <a:pt x="221" y="124"/>
                  </a:lnTo>
                  <a:lnTo>
                    <a:pt x="134" y="154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110"/>
                  </a:lnTo>
                  <a:lnTo>
                    <a:pt x="47" y="110"/>
                  </a:lnTo>
                  <a:lnTo>
                    <a:pt x="100" y="103"/>
                  </a:lnTo>
                  <a:lnTo>
                    <a:pt x="167" y="88"/>
                  </a:lnTo>
                  <a:lnTo>
                    <a:pt x="234" y="51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10458" y="2660"/>
              <a:ext cx="1224" cy="1532"/>
            </a:xfrm>
            <a:custGeom>
              <a:avLst/>
              <a:gdLst/>
              <a:ahLst/>
              <a:cxnLst>
                <a:cxn ang="0">
                  <a:pos x="842" y="139"/>
                </a:cxn>
                <a:cxn ang="0">
                  <a:pos x="648" y="321"/>
                </a:cxn>
                <a:cxn ang="0">
                  <a:pos x="528" y="635"/>
                </a:cxn>
                <a:cxn ang="0">
                  <a:pos x="515" y="715"/>
                </a:cxn>
                <a:cxn ang="0">
                  <a:pos x="495" y="832"/>
                </a:cxn>
                <a:cxn ang="0">
                  <a:pos x="481" y="897"/>
                </a:cxn>
                <a:cxn ang="0">
                  <a:pos x="528" y="905"/>
                </a:cxn>
                <a:cxn ang="0">
                  <a:pos x="715" y="883"/>
                </a:cxn>
                <a:cxn ang="0">
                  <a:pos x="976" y="730"/>
                </a:cxn>
                <a:cxn ang="0">
                  <a:pos x="1137" y="489"/>
                </a:cxn>
                <a:cxn ang="0">
                  <a:pos x="1150" y="285"/>
                </a:cxn>
                <a:cxn ang="0">
                  <a:pos x="1083" y="168"/>
                </a:cxn>
                <a:cxn ang="0">
                  <a:pos x="949" y="117"/>
                </a:cxn>
                <a:cxn ang="0">
                  <a:pos x="1070" y="15"/>
                </a:cxn>
                <a:cxn ang="0">
                  <a:pos x="1184" y="132"/>
                </a:cxn>
                <a:cxn ang="0">
                  <a:pos x="1224" y="321"/>
                </a:cxn>
                <a:cxn ang="0">
                  <a:pos x="1150" y="628"/>
                </a:cxn>
                <a:cxn ang="0">
                  <a:pos x="956" y="876"/>
                </a:cxn>
                <a:cxn ang="0">
                  <a:pos x="689" y="1029"/>
                </a:cxn>
                <a:cxn ang="0">
                  <a:pos x="501" y="1051"/>
                </a:cxn>
                <a:cxn ang="0">
                  <a:pos x="468" y="1043"/>
                </a:cxn>
                <a:cxn ang="0">
                  <a:pos x="401" y="1423"/>
                </a:cxn>
                <a:cxn ang="0">
                  <a:pos x="394" y="1466"/>
                </a:cxn>
                <a:cxn ang="0">
                  <a:pos x="354" y="1525"/>
                </a:cxn>
                <a:cxn ang="0">
                  <a:pos x="321" y="1532"/>
                </a:cxn>
                <a:cxn ang="0">
                  <a:pos x="287" y="1525"/>
                </a:cxn>
                <a:cxn ang="0">
                  <a:pos x="260" y="1503"/>
                </a:cxn>
                <a:cxn ang="0">
                  <a:pos x="247" y="1459"/>
                </a:cxn>
                <a:cxn ang="0">
                  <a:pos x="254" y="1437"/>
                </a:cxn>
                <a:cxn ang="0">
                  <a:pos x="254" y="1423"/>
                </a:cxn>
                <a:cxn ang="0">
                  <a:pos x="240" y="978"/>
                </a:cxn>
                <a:cxn ang="0">
                  <a:pos x="66" y="817"/>
                </a:cxn>
                <a:cxn ang="0">
                  <a:pos x="0" y="584"/>
                </a:cxn>
                <a:cxn ang="0">
                  <a:pos x="33" y="372"/>
                </a:cxn>
                <a:cxn ang="0">
                  <a:pos x="113" y="175"/>
                </a:cxn>
                <a:cxn ang="0">
                  <a:pos x="194" y="44"/>
                </a:cxn>
                <a:cxn ang="0">
                  <a:pos x="240" y="22"/>
                </a:cxn>
                <a:cxn ang="0">
                  <a:pos x="254" y="59"/>
                </a:cxn>
                <a:cxn ang="0">
                  <a:pos x="240" y="81"/>
                </a:cxn>
                <a:cxn ang="0">
                  <a:pos x="100" y="358"/>
                </a:cxn>
                <a:cxn ang="0">
                  <a:pos x="66" y="518"/>
                </a:cxn>
                <a:cxn ang="0">
                  <a:pos x="73" y="657"/>
                </a:cxn>
                <a:cxn ang="0">
                  <a:pos x="187" y="810"/>
                </a:cxn>
                <a:cxn ang="0">
                  <a:pos x="414" y="905"/>
                </a:cxn>
                <a:cxn ang="0">
                  <a:pos x="501" y="606"/>
                </a:cxn>
                <a:cxn ang="0">
                  <a:pos x="602" y="343"/>
                </a:cxn>
                <a:cxn ang="0">
                  <a:pos x="722" y="132"/>
                </a:cxn>
                <a:cxn ang="0">
                  <a:pos x="883" y="15"/>
                </a:cxn>
              </a:cxnLst>
              <a:rect l="0" t="0" r="r" b="b"/>
              <a:pathLst>
                <a:path w="1224" h="1532">
                  <a:moveTo>
                    <a:pt x="949" y="117"/>
                  </a:moveTo>
                  <a:lnTo>
                    <a:pt x="842" y="139"/>
                  </a:lnTo>
                  <a:lnTo>
                    <a:pt x="742" y="212"/>
                  </a:lnTo>
                  <a:lnTo>
                    <a:pt x="648" y="321"/>
                  </a:lnTo>
                  <a:lnTo>
                    <a:pt x="582" y="467"/>
                  </a:lnTo>
                  <a:lnTo>
                    <a:pt x="528" y="635"/>
                  </a:lnTo>
                  <a:lnTo>
                    <a:pt x="521" y="664"/>
                  </a:lnTo>
                  <a:lnTo>
                    <a:pt x="515" y="715"/>
                  </a:lnTo>
                  <a:lnTo>
                    <a:pt x="501" y="773"/>
                  </a:lnTo>
                  <a:lnTo>
                    <a:pt x="495" y="832"/>
                  </a:lnTo>
                  <a:lnTo>
                    <a:pt x="481" y="868"/>
                  </a:lnTo>
                  <a:lnTo>
                    <a:pt x="481" y="897"/>
                  </a:lnTo>
                  <a:lnTo>
                    <a:pt x="515" y="897"/>
                  </a:lnTo>
                  <a:lnTo>
                    <a:pt x="528" y="905"/>
                  </a:lnTo>
                  <a:lnTo>
                    <a:pt x="555" y="905"/>
                  </a:lnTo>
                  <a:lnTo>
                    <a:pt x="715" y="883"/>
                  </a:lnTo>
                  <a:lnTo>
                    <a:pt x="856" y="825"/>
                  </a:lnTo>
                  <a:lnTo>
                    <a:pt x="976" y="730"/>
                  </a:lnTo>
                  <a:lnTo>
                    <a:pt x="1077" y="613"/>
                  </a:lnTo>
                  <a:lnTo>
                    <a:pt x="1137" y="489"/>
                  </a:lnTo>
                  <a:lnTo>
                    <a:pt x="1157" y="358"/>
                  </a:lnTo>
                  <a:lnTo>
                    <a:pt x="1150" y="285"/>
                  </a:lnTo>
                  <a:lnTo>
                    <a:pt x="1123" y="219"/>
                  </a:lnTo>
                  <a:lnTo>
                    <a:pt x="1083" y="168"/>
                  </a:lnTo>
                  <a:lnTo>
                    <a:pt x="1030" y="132"/>
                  </a:lnTo>
                  <a:lnTo>
                    <a:pt x="949" y="117"/>
                  </a:lnTo>
                  <a:close/>
                  <a:moveTo>
                    <a:pt x="983" y="0"/>
                  </a:moveTo>
                  <a:lnTo>
                    <a:pt x="1070" y="15"/>
                  </a:lnTo>
                  <a:lnTo>
                    <a:pt x="1137" y="59"/>
                  </a:lnTo>
                  <a:lnTo>
                    <a:pt x="1184" y="132"/>
                  </a:lnTo>
                  <a:lnTo>
                    <a:pt x="1210" y="219"/>
                  </a:lnTo>
                  <a:lnTo>
                    <a:pt x="1224" y="321"/>
                  </a:lnTo>
                  <a:lnTo>
                    <a:pt x="1204" y="474"/>
                  </a:lnTo>
                  <a:lnTo>
                    <a:pt x="1150" y="628"/>
                  </a:lnTo>
                  <a:lnTo>
                    <a:pt x="1070" y="759"/>
                  </a:lnTo>
                  <a:lnTo>
                    <a:pt x="956" y="876"/>
                  </a:lnTo>
                  <a:lnTo>
                    <a:pt x="829" y="970"/>
                  </a:lnTo>
                  <a:lnTo>
                    <a:pt x="689" y="1029"/>
                  </a:lnTo>
                  <a:lnTo>
                    <a:pt x="541" y="1051"/>
                  </a:lnTo>
                  <a:lnTo>
                    <a:pt x="501" y="1051"/>
                  </a:lnTo>
                  <a:lnTo>
                    <a:pt x="481" y="1043"/>
                  </a:lnTo>
                  <a:lnTo>
                    <a:pt x="468" y="1043"/>
                  </a:lnTo>
                  <a:lnTo>
                    <a:pt x="408" y="1372"/>
                  </a:lnTo>
                  <a:lnTo>
                    <a:pt x="401" y="1423"/>
                  </a:lnTo>
                  <a:lnTo>
                    <a:pt x="401" y="1452"/>
                  </a:lnTo>
                  <a:lnTo>
                    <a:pt x="394" y="1466"/>
                  </a:lnTo>
                  <a:lnTo>
                    <a:pt x="368" y="1510"/>
                  </a:lnTo>
                  <a:lnTo>
                    <a:pt x="354" y="1525"/>
                  </a:lnTo>
                  <a:lnTo>
                    <a:pt x="334" y="1525"/>
                  </a:lnTo>
                  <a:lnTo>
                    <a:pt x="321" y="1532"/>
                  </a:lnTo>
                  <a:lnTo>
                    <a:pt x="301" y="1532"/>
                  </a:lnTo>
                  <a:lnTo>
                    <a:pt x="287" y="1525"/>
                  </a:lnTo>
                  <a:lnTo>
                    <a:pt x="267" y="1517"/>
                  </a:lnTo>
                  <a:lnTo>
                    <a:pt x="260" y="1503"/>
                  </a:lnTo>
                  <a:lnTo>
                    <a:pt x="247" y="1488"/>
                  </a:lnTo>
                  <a:lnTo>
                    <a:pt x="247" y="1459"/>
                  </a:lnTo>
                  <a:lnTo>
                    <a:pt x="254" y="1444"/>
                  </a:lnTo>
                  <a:lnTo>
                    <a:pt x="254" y="1437"/>
                  </a:lnTo>
                  <a:lnTo>
                    <a:pt x="260" y="1415"/>
                  </a:lnTo>
                  <a:lnTo>
                    <a:pt x="254" y="1423"/>
                  </a:lnTo>
                  <a:lnTo>
                    <a:pt x="368" y="1029"/>
                  </a:lnTo>
                  <a:lnTo>
                    <a:pt x="240" y="978"/>
                  </a:lnTo>
                  <a:lnTo>
                    <a:pt x="140" y="912"/>
                  </a:lnTo>
                  <a:lnTo>
                    <a:pt x="66" y="817"/>
                  </a:lnTo>
                  <a:lnTo>
                    <a:pt x="13" y="708"/>
                  </a:lnTo>
                  <a:lnTo>
                    <a:pt x="0" y="584"/>
                  </a:lnTo>
                  <a:lnTo>
                    <a:pt x="6" y="482"/>
                  </a:lnTo>
                  <a:lnTo>
                    <a:pt x="33" y="372"/>
                  </a:lnTo>
                  <a:lnTo>
                    <a:pt x="73" y="270"/>
                  </a:lnTo>
                  <a:lnTo>
                    <a:pt x="113" y="175"/>
                  </a:lnTo>
                  <a:lnTo>
                    <a:pt x="153" y="95"/>
                  </a:lnTo>
                  <a:lnTo>
                    <a:pt x="194" y="44"/>
                  </a:lnTo>
                  <a:lnTo>
                    <a:pt x="227" y="22"/>
                  </a:lnTo>
                  <a:lnTo>
                    <a:pt x="240" y="22"/>
                  </a:lnTo>
                  <a:lnTo>
                    <a:pt x="254" y="37"/>
                  </a:lnTo>
                  <a:lnTo>
                    <a:pt x="254" y="59"/>
                  </a:lnTo>
                  <a:lnTo>
                    <a:pt x="247" y="66"/>
                  </a:lnTo>
                  <a:lnTo>
                    <a:pt x="240" y="81"/>
                  </a:lnTo>
                  <a:lnTo>
                    <a:pt x="180" y="168"/>
                  </a:lnTo>
                  <a:lnTo>
                    <a:pt x="100" y="358"/>
                  </a:lnTo>
                  <a:lnTo>
                    <a:pt x="80" y="445"/>
                  </a:lnTo>
                  <a:lnTo>
                    <a:pt x="66" y="518"/>
                  </a:lnTo>
                  <a:lnTo>
                    <a:pt x="60" y="562"/>
                  </a:lnTo>
                  <a:lnTo>
                    <a:pt x="73" y="657"/>
                  </a:lnTo>
                  <a:lnTo>
                    <a:pt x="120" y="744"/>
                  </a:lnTo>
                  <a:lnTo>
                    <a:pt x="187" y="810"/>
                  </a:lnTo>
                  <a:lnTo>
                    <a:pt x="287" y="868"/>
                  </a:lnTo>
                  <a:lnTo>
                    <a:pt x="414" y="905"/>
                  </a:lnTo>
                  <a:lnTo>
                    <a:pt x="454" y="752"/>
                  </a:lnTo>
                  <a:lnTo>
                    <a:pt x="501" y="606"/>
                  </a:lnTo>
                  <a:lnTo>
                    <a:pt x="548" y="467"/>
                  </a:lnTo>
                  <a:lnTo>
                    <a:pt x="602" y="343"/>
                  </a:lnTo>
                  <a:lnTo>
                    <a:pt x="655" y="227"/>
                  </a:lnTo>
                  <a:lnTo>
                    <a:pt x="722" y="132"/>
                  </a:lnTo>
                  <a:lnTo>
                    <a:pt x="802" y="66"/>
                  </a:lnTo>
                  <a:lnTo>
                    <a:pt x="883" y="15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2324" y="2310"/>
              <a:ext cx="1425" cy="1561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729" y="0"/>
                </a:cxn>
                <a:cxn ang="0">
                  <a:pos x="742" y="8"/>
                </a:cxn>
                <a:cxn ang="0">
                  <a:pos x="756" y="37"/>
                </a:cxn>
                <a:cxn ang="0">
                  <a:pos x="756" y="730"/>
                </a:cxn>
                <a:cxn ang="0">
                  <a:pos x="1378" y="730"/>
                </a:cxn>
                <a:cxn ang="0">
                  <a:pos x="1391" y="737"/>
                </a:cxn>
                <a:cxn ang="0">
                  <a:pos x="1405" y="737"/>
                </a:cxn>
                <a:cxn ang="0">
                  <a:pos x="1425" y="759"/>
                </a:cxn>
                <a:cxn ang="0">
                  <a:pos x="1425" y="803"/>
                </a:cxn>
                <a:cxn ang="0">
                  <a:pos x="1405" y="824"/>
                </a:cxn>
                <a:cxn ang="0">
                  <a:pos x="1391" y="824"/>
                </a:cxn>
                <a:cxn ang="0">
                  <a:pos x="1378" y="832"/>
                </a:cxn>
                <a:cxn ang="0">
                  <a:pos x="756" y="832"/>
                </a:cxn>
                <a:cxn ang="0">
                  <a:pos x="756" y="1525"/>
                </a:cxn>
                <a:cxn ang="0">
                  <a:pos x="742" y="1554"/>
                </a:cxn>
                <a:cxn ang="0">
                  <a:pos x="729" y="1561"/>
                </a:cxn>
                <a:cxn ang="0">
                  <a:pos x="696" y="1561"/>
                </a:cxn>
                <a:cxn ang="0">
                  <a:pos x="676" y="1539"/>
                </a:cxn>
                <a:cxn ang="0">
                  <a:pos x="676" y="1525"/>
                </a:cxn>
                <a:cxn ang="0">
                  <a:pos x="669" y="1510"/>
                </a:cxn>
                <a:cxn ang="0">
                  <a:pos x="669" y="832"/>
                </a:cxn>
                <a:cxn ang="0">
                  <a:pos x="47" y="832"/>
                </a:cxn>
                <a:cxn ang="0">
                  <a:pos x="33" y="824"/>
                </a:cxn>
                <a:cxn ang="0">
                  <a:pos x="20" y="824"/>
                </a:cxn>
                <a:cxn ang="0">
                  <a:pos x="0" y="803"/>
                </a:cxn>
                <a:cxn ang="0">
                  <a:pos x="0" y="759"/>
                </a:cxn>
                <a:cxn ang="0">
                  <a:pos x="20" y="737"/>
                </a:cxn>
                <a:cxn ang="0">
                  <a:pos x="33" y="737"/>
                </a:cxn>
                <a:cxn ang="0">
                  <a:pos x="47" y="730"/>
                </a:cxn>
                <a:cxn ang="0">
                  <a:pos x="669" y="730"/>
                </a:cxn>
                <a:cxn ang="0">
                  <a:pos x="669" y="51"/>
                </a:cxn>
                <a:cxn ang="0">
                  <a:pos x="676" y="37"/>
                </a:cxn>
                <a:cxn ang="0">
                  <a:pos x="676" y="22"/>
                </a:cxn>
                <a:cxn ang="0">
                  <a:pos x="696" y="0"/>
                </a:cxn>
              </a:cxnLst>
              <a:rect l="0" t="0" r="r" b="b"/>
              <a:pathLst>
                <a:path w="1425" h="1561">
                  <a:moveTo>
                    <a:pt x="696" y="0"/>
                  </a:moveTo>
                  <a:lnTo>
                    <a:pt x="729" y="0"/>
                  </a:lnTo>
                  <a:lnTo>
                    <a:pt x="742" y="8"/>
                  </a:lnTo>
                  <a:lnTo>
                    <a:pt x="756" y="37"/>
                  </a:lnTo>
                  <a:lnTo>
                    <a:pt x="756" y="730"/>
                  </a:lnTo>
                  <a:lnTo>
                    <a:pt x="1378" y="730"/>
                  </a:lnTo>
                  <a:lnTo>
                    <a:pt x="1391" y="737"/>
                  </a:lnTo>
                  <a:lnTo>
                    <a:pt x="1405" y="737"/>
                  </a:lnTo>
                  <a:lnTo>
                    <a:pt x="1425" y="759"/>
                  </a:lnTo>
                  <a:lnTo>
                    <a:pt x="1425" y="803"/>
                  </a:lnTo>
                  <a:lnTo>
                    <a:pt x="1405" y="824"/>
                  </a:lnTo>
                  <a:lnTo>
                    <a:pt x="1391" y="824"/>
                  </a:lnTo>
                  <a:lnTo>
                    <a:pt x="1378" y="832"/>
                  </a:lnTo>
                  <a:lnTo>
                    <a:pt x="756" y="832"/>
                  </a:lnTo>
                  <a:lnTo>
                    <a:pt x="756" y="1525"/>
                  </a:lnTo>
                  <a:lnTo>
                    <a:pt x="742" y="1554"/>
                  </a:lnTo>
                  <a:lnTo>
                    <a:pt x="729" y="1561"/>
                  </a:lnTo>
                  <a:lnTo>
                    <a:pt x="696" y="1561"/>
                  </a:lnTo>
                  <a:lnTo>
                    <a:pt x="676" y="1539"/>
                  </a:lnTo>
                  <a:lnTo>
                    <a:pt x="676" y="1525"/>
                  </a:lnTo>
                  <a:lnTo>
                    <a:pt x="669" y="1510"/>
                  </a:lnTo>
                  <a:lnTo>
                    <a:pt x="669" y="832"/>
                  </a:lnTo>
                  <a:lnTo>
                    <a:pt x="47" y="832"/>
                  </a:lnTo>
                  <a:lnTo>
                    <a:pt x="33" y="824"/>
                  </a:lnTo>
                  <a:lnTo>
                    <a:pt x="20" y="824"/>
                  </a:lnTo>
                  <a:lnTo>
                    <a:pt x="0" y="803"/>
                  </a:lnTo>
                  <a:lnTo>
                    <a:pt x="0" y="759"/>
                  </a:lnTo>
                  <a:lnTo>
                    <a:pt x="20" y="737"/>
                  </a:lnTo>
                  <a:lnTo>
                    <a:pt x="33" y="737"/>
                  </a:lnTo>
                  <a:lnTo>
                    <a:pt x="47" y="730"/>
                  </a:lnTo>
                  <a:lnTo>
                    <a:pt x="669" y="730"/>
                  </a:lnTo>
                  <a:lnTo>
                    <a:pt x="669" y="51"/>
                  </a:lnTo>
                  <a:lnTo>
                    <a:pt x="676" y="37"/>
                  </a:lnTo>
                  <a:lnTo>
                    <a:pt x="676" y="22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14418" y="2019"/>
              <a:ext cx="1465" cy="1677"/>
            </a:xfrm>
            <a:custGeom>
              <a:avLst/>
              <a:gdLst/>
              <a:ahLst/>
              <a:cxnLst>
                <a:cxn ang="0">
                  <a:pos x="562" y="1050"/>
                </a:cxn>
                <a:cxn ang="0">
                  <a:pos x="983" y="284"/>
                </a:cxn>
                <a:cxn ang="0">
                  <a:pos x="1117" y="0"/>
                </a:cxn>
                <a:cxn ang="0">
                  <a:pos x="1137" y="14"/>
                </a:cxn>
                <a:cxn ang="0">
                  <a:pos x="1144" y="58"/>
                </a:cxn>
                <a:cxn ang="0">
                  <a:pos x="1284" y="1546"/>
                </a:cxn>
                <a:cxn ang="0">
                  <a:pos x="1311" y="1590"/>
                </a:cxn>
                <a:cxn ang="0">
                  <a:pos x="1445" y="1597"/>
                </a:cxn>
                <a:cxn ang="0">
                  <a:pos x="1465" y="1611"/>
                </a:cxn>
                <a:cxn ang="0">
                  <a:pos x="1458" y="1662"/>
                </a:cxn>
                <a:cxn ang="0">
                  <a:pos x="1438" y="1677"/>
                </a:cxn>
                <a:cxn ang="0">
                  <a:pos x="1237" y="1670"/>
                </a:cxn>
                <a:cxn ang="0">
                  <a:pos x="1050" y="1677"/>
                </a:cxn>
                <a:cxn ang="0">
                  <a:pos x="896" y="1670"/>
                </a:cxn>
                <a:cxn ang="0">
                  <a:pos x="889" y="1626"/>
                </a:cxn>
                <a:cxn ang="0">
                  <a:pos x="909" y="1597"/>
                </a:cxn>
                <a:cxn ang="0">
                  <a:pos x="1010" y="1590"/>
                </a:cxn>
                <a:cxn ang="0">
                  <a:pos x="1077" y="1553"/>
                </a:cxn>
                <a:cxn ang="0">
                  <a:pos x="1090" y="1487"/>
                </a:cxn>
                <a:cxn ang="0">
                  <a:pos x="1077" y="1334"/>
                </a:cxn>
                <a:cxn ang="0">
                  <a:pos x="1063" y="1174"/>
                </a:cxn>
                <a:cxn ang="0">
                  <a:pos x="521" y="1130"/>
                </a:cxn>
                <a:cxn ang="0">
                  <a:pos x="354" y="1451"/>
                </a:cxn>
                <a:cxn ang="0">
                  <a:pos x="334" y="1495"/>
                </a:cxn>
                <a:cxn ang="0">
                  <a:pos x="348" y="1560"/>
                </a:cxn>
                <a:cxn ang="0">
                  <a:pos x="414" y="1597"/>
                </a:cxn>
                <a:cxn ang="0">
                  <a:pos x="455" y="1604"/>
                </a:cxn>
                <a:cxn ang="0">
                  <a:pos x="468" y="1648"/>
                </a:cxn>
                <a:cxn ang="0">
                  <a:pos x="441" y="1670"/>
                </a:cxn>
                <a:cxn ang="0">
                  <a:pos x="214" y="1662"/>
                </a:cxn>
                <a:cxn ang="0">
                  <a:pos x="20" y="1670"/>
                </a:cxn>
                <a:cxn ang="0">
                  <a:pos x="0" y="1648"/>
                </a:cxn>
                <a:cxn ang="0">
                  <a:pos x="20" y="1597"/>
                </a:cxn>
                <a:cxn ang="0">
                  <a:pos x="47" y="1590"/>
                </a:cxn>
                <a:cxn ang="0">
                  <a:pos x="180" y="1546"/>
                </a:cxn>
                <a:cxn ang="0">
                  <a:pos x="307" y="1393"/>
                </a:cxn>
                <a:cxn ang="0">
                  <a:pos x="1050" y="43"/>
                </a:cxn>
                <a:cxn ang="0">
                  <a:pos x="1070" y="7"/>
                </a:cxn>
              </a:cxnLst>
              <a:rect l="0" t="0" r="r" b="b"/>
              <a:pathLst>
                <a:path w="1465" h="1677">
                  <a:moveTo>
                    <a:pt x="983" y="284"/>
                  </a:moveTo>
                  <a:lnTo>
                    <a:pt x="562" y="1050"/>
                  </a:lnTo>
                  <a:lnTo>
                    <a:pt x="1050" y="1050"/>
                  </a:lnTo>
                  <a:lnTo>
                    <a:pt x="983" y="284"/>
                  </a:lnTo>
                  <a:close/>
                  <a:moveTo>
                    <a:pt x="1083" y="0"/>
                  </a:moveTo>
                  <a:lnTo>
                    <a:pt x="1117" y="0"/>
                  </a:lnTo>
                  <a:lnTo>
                    <a:pt x="1130" y="7"/>
                  </a:lnTo>
                  <a:lnTo>
                    <a:pt x="1137" y="14"/>
                  </a:lnTo>
                  <a:lnTo>
                    <a:pt x="1137" y="29"/>
                  </a:lnTo>
                  <a:lnTo>
                    <a:pt x="1144" y="58"/>
                  </a:lnTo>
                  <a:lnTo>
                    <a:pt x="1277" y="1509"/>
                  </a:lnTo>
                  <a:lnTo>
                    <a:pt x="1284" y="1546"/>
                  </a:lnTo>
                  <a:lnTo>
                    <a:pt x="1291" y="1575"/>
                  </a:lnTo>
                  <a:lnTo>
                    <a:pt x="1311" y="1590"/>
                  </a:lnTo>
                  <a:lnTo>
                    <a:pt x="1351" y="1597"/>
                  </a:lnTo>
                  <a:lnTo>
                    <a:pt x="1445" y="1597"/>
                  </a:lnTo>
                  <a:lnTo>
                    <a:pt x="1458" y="1604"/>
                  </a:lnTo>
                  <a:lnTo>
                    <a:pt x="1465" y="1611"/>
                  </a:lnTo>
                  <a:lnTo>
                    <a:pt x="1465" y="1648"/>
                  </a:lnTo>
                  <a:lnTo>
                    <a:pt x="1458" y="1662"/>
                  </a:lnTo>
                  <a:lnTo>
                    <a:pt x="1451" y="1670"/>
                  </a:lnTo>
                  <a:lnTo>
                    <a:pt x="1438" y="1677"/>
                  </a:lnTo>
                  <a:lnTo>
                    <a:pt x="1304" y="1677"/>
                  </a:lnTo>
                  <a:lnTo>
                    <a:pt x="1237" y="1670"/>
                  </a:lnTo>
                  <a:lnTo>
                    <a:pt x="1184" y="1670"/>
                  </a:lnTo>
                  <a:lnTo>
                    <a:pt x="1050" y="1677"/>
                  </a:lnTo>
                  <a:lnTo>
                    <a:pt x="909" y="1677"/>
                  </a:lnTo>
                  <a:lnTo>
                    <a:pt x="896" y="1670"/>
                  </a:lnTo>
                  <a:lnTo>
                    <a:pt x="889" y="1662"/>
                  </a:lnTo>
                  <a:lnTo>
                    <a:pt x="889" y="1626"/>
                  </a:lnTo>
                  <a:lnTo>
                    <a:pt x="896" y="1611"/>
                  </a:lnTo>
                  <a:lnTo>
                    <a:pt x="909" y="1597"/>
                  </a:lnTo>
                  <a:lnTo>
                    <a:pt x="970" y="1597"/>
                  </a:lnTo>
                  <a:lnTo>
                    <a:pt x="1010" y="1590"/>
                  </a:lnTo>
                  <a:lnTo>
                    <a:pt x="1050" y="1575"/>
                  </a:lnTo>
                  <a:lnTo>
                    <a:pt x="1077" y="1553"/>
                  </a:lnTo>
                  <a:lnTo>
                    <a:pt x="1090" y="1517"/>
                  </a:lnTo>
                  <a:lnTo>
                    <a:pt x="1090" y="1487"/>
                  </a:lnTo>
                  <a:lnTo>
                    <a:pt x="1083" y="1414"/>
                  </a:lnTo>
                  <a:lnTo>
                    <a:pt x="1077" y="1334"/>
                  </a:lnTo>
                  <a:lnTo>
                    <a:pt x="1070" y="1247"/>
                  </a:lnTo>
                  <a:lnTo>
                    <a:pt x="1063" y="1174"/>
                  </a:lnTo>
                  <a:lnTo>
                    <a:pt x="1057" y="1130"/>
                  </a:lnTo>
                  <a:lnTo>
                    <a:pt x="521" y="1130"/>
                  </a:lnTo>
                  <a:lnTo>
                    <a:pt x="361" y="1429"/>
                  </a:lnTo>
                  <a:lnTo>
                    <a:pt x="354" y="1451"/>
                  </a:lnTo>
                  <a:lnTo>
                    <a:pt x="341" y="1473"/>
                  </a:lnTo>
                  <a:lnTo>
                    <a:pt x="334" y="1495"/>
                  </a:lnTo>
                  <a:lnTo>
                    <a:pt x="334" y="1538"/>
                  </a:lnTo>
                  <a:lnTo>
                    <a:pt x="348" y="1560"/>
                  </a:lnTo>
                  <a:lnTo>
                    <a:pt x="354" y="1575"/>
                  </a:lnTo>
                  <a:lnTo>
                    <a:pt x="414" y="1597"/>
                  </a:lnTo>
                  <a:lnTo>
                    <a:pt x="448" y="1597"/>
                  </a:lnTo>
                  <a:lnTo>
                    <a:pt x="455" y="1604"/>
                  </a:lnTo>
                  <a:lnTo>
                    <a:pt x="468" y="1611"/>
                  </a:lnTo>
                  <a:lnTo>
                    <a:pt x="468" y="1648"/>
                  </a:lnTo>
                  <a:lnTo>
                    <a:pt x="455" y="1662"/>
                  </a:lnTo>
                  <a:lnTo>
                    <a:pt x="441" y="1670"/>
                  </a:lnTo>
                  <a:lnTo>
                    <a:pt x="321" y="1670"/>
                  </a:lnTo>
                  <a:lnTo>
                    <a:pt x="214" y="1662"/>
                  </a:lnTo>
                  <a:lnTo>
                    <a:pt x="120" y="1670"/>
                  </a:lnTo>
                  <a:lnTo>
                    <a:pt x="20" y="1670"/>
                  </a:lnTo>
                  <a:lnTo>
                    <a:pt x="6" y="1662"/>
                  </a:lnTo>
                  <a:lnTo>
                    <a:pt x="0" y="1648"/>
                  </a:lnTo>
                  <a:lnTo>
                    <a:pt x="0" y="1619"/>
                  </a:lnTo>
                  <a:lnTo>
                    <a:pt x="20" y="1597"/>
                  </a:lnTo>
                  <a:lnTo>
                    <a:pt x="33" y="1590"/>
                  </a:lnTo>
                  <a:lnTo>
                    <a:pt x="47" y="1590"/>
                  </a:lnTo>
                  <a:lnTo>
                    <a:pt x="113" y="1575"/>
                  </a:lnTo>
                  <a:lnTo>
                    <a:pt x="180" y="1546"/>
                  </a:lnTo>
                  <a:lnTo>
                    <a:pt x="247" y="1487"/>
                  </a:lnTo>
                  <a:lnTo>
                    <a:pt x="307" y="1393"/>
                  </a:lnTo>
                  <a:lnTo>
                    <a:pt x="307" y="1400"/>
                  </a:lnTo>
                  <a:lnTo>
                    <a:pt x="1050" y="43"/>
                  </a:lnTo>
                  <a:lnTo>
                    <a:pt x="1057" y="21"/>
                  </a:lnTo>
                  <a:lnTo>
                    <a:pt x="1070" y="7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16538" y="2310"/>
              <a:ext cx="1425" cy="1561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729" y="0"/>
                </a:cxn>
                <a:cxn ang="0">
                  <a:pos x="743" y="8"/>
                </a:cxn>
                <a:cxn ang="0">
                  <a:pos x="756" y="37"/>
                </a:cxn>
                <a:cxn ang="0">
                  <a:pos x="756" y="730"/>
                </a:cxn>
                <a:cxn ang="0">
                  <a:pos x="1378" y="730"/>
                </a:cxn>
                <a:cxn ang="0">
                  <a:pos x="1392" y="737"/>
                </a:cxn>
                <a:cxn ang="0">
                  <a:pos x="1405" y="737"/>
                </a:cxn>
                <a:cxn ang="0">
                  <a:pos x="1425" y="759"/>
                </a:cxn>
                <a:cxn ang="0">
                  <a:pos x="1425" y="803"/>
                </a:cxn>
                <a:cxn ang="0">
                  <a:pos x="1405" y="824"/>
                </a:cxn>
                <a:cxn ang="0">
                  <a:pos x="1392" y="824"/>
                </a:cxn>
                <a:cxn ang="0">
                  <a:pos x="1378" y="832"/>
                </a:cxn>
                <a:cxn ang="0">
                  <a:pos x="756" y="832"/>
                </a:cxn>
                <a:cxn ang="0">
                  <a:pos x="756" y="1525"/>
                </a:cxn>
                <a:cxn ang="0">
                  <a:pos x="743" y="1554"/>
                </a:cxn>
                <a:cxn ang="0">
                  <a:pos x="729" y="1561"/>
                </a:cxn>
                <a:cxn ang="0">
                  <a:pos x="696" y="1561"/>
                </a:cxn>
                <a:cxn ang="0">
                  <a:pos x="676" y="1539"/>
                </a:cxn>
                <a:cxn ang="0">
                  <a:pos x="676" y="1525"/>
                </a:cxn>
                <a:cxn ang="0">
                  <a:pos x="669" y="1510"/>
                </a:cxn>
                <a:cxn ang="0">
                  <a:pos x="669" y="832"/>
                </a:cxn>
                <a:cxn ang="0">
                  <a:pos x="47" y="832"/>
                </a:cxn>
                <a:cxn ang="0">
                  <a:pos x="34" y="824"/>
                </a:cxn>
                <a:cxn ang="0">
                  <a:pos x="20" y="824"/>
                </a:cxn>
                <a:cxn ang="0">
                  <a:pos x="0" y="803"/>
                </a:cxn>
                <a:cxn ang="0">
                  <a:pos x="0" y="759"/>
                </a:cxn>
                <a:cxn ang="0">
                  <a:pos x="20" y="737"/>
                </a:cxn>
                <a:cxn ang="0">
                  <a:pos x="34" y="737"/>
                </a:cxn>
                <a:cxn ang="0">
                  <a:pos x="47" y="730"/>
                </a:cxn>
                <a:cxn ang="0">
                  <a:pos x="669" y="730"/>
                </a:cxn>
                <a:cxn ang="0">
                  <a:pos x="669" y="51"/>
                </a:cxn>
                <a:cxn ang="0">
                  <a:pos x="676" y="37"/>
                </a:cxn>
                <a:cxn ang="0">
                  <a:pos x="676" y="22"/>
                </a:cxn>
                <a:cxn ang="0">
                  <a:pos x="696" y="0"/>
                </a:cxn>
              </a:cxnLst>
              <a:rect l="0" t="0" r="r" b="b"/>
              <a:pathLst>
                <a:path w="1425" h="1561">
                  <a:moveTo>
                    <a:pt x="696" y="0"/>
                  </a:moveTo>
                  <a:lnTo>
                    <a:pt x="729" y="0"/>
                  </a:lnTo>
                  <a:lnTo>
                    <a:pt x="743" y="8"/>
                  </a:lnTo>
                  <a:lnTo>
                    <a:pt x="756" y="37"/>
                  </a:lnTo>
                  <a:lnTo>
                    <a:pt x="756" y="730"/>
                  </a:lnTo>
                  <a:lnTo>
                    <a:pt x="1378" y="730"/>
                  </a:lnTo>
                  <a:lnTo>
                    <a:pt x="1392" y="737"/>
                  </a:lnTo>
                  <a:lnTo>
                    <a:pt x="1405" y="737"/>
                  </a:lnTo>
                  <a:lnTo>
                    <a:pt x="1425" y="759"/>
                  </a:lnTo>
                  <a:lnTo>
                    <a:pt x="1425" y="803"/>
                  </a:lnTo>
                  <a:lnTo>
                    <a:pt x="1405" y="824"/>
                  </a:lnTo>
                  <a:lnTo>
                    <a:pt x="1392" y="824"/>
                  </a:lnTo>
                  <a:lnTo>
                    <a:pt x="1378" y="832"/>
                  </a:lnTo>
                  <a:lnTo>
                    <a:pt x="756" y="832"/>
                  </a:lnTo>
                  <a:lnTo>
                    <a:pt x="756" y="1525"/>
                  </a:lnTo>
                  <a:lnTo>
                    <a:pt x="743" y="1554"/>
                  </a:lnTo>
                  <a:lnTo>
                    <a:pt x="729" y="1561"/>
                  </a:lnTo>
                  <a:lnTo>
                    <a:pt x="696" y="1561"/>
                  </a:lnTo>
                  <a:lnTo>
                    <a:pt x="676" y="1539"/>
                  </a:lnTo>
                  <a:lnTo>
                    <a:pt x="676" y="1525"/>
                  </a:lnTo>
                  <a:lnTo>
                    <a:pt x="669" y="1510"/>
                  </a:lnTo>
                  <a:lnTo>
                    <a:pt x="669" y="832"/>
                  </a:lnTo>
                  <a:lnTo>
                    <a:pt x="47" y="832"/>
                  </a:lnTo>
                  <a:lnTo>
                    <a:pt x="34" y="824"/>
                  </a:lnTo>
                  <a:lnTo>
                    <a:pt x="20" y="824"/>
                  </a:lnTo>
                  <a:lnTo>
                    <a:pt x="0" y="803"/>
                  </a:lnTo>
                  <a:lnTo>
                    <a:pt x="0" y="759"/>
                  </a:lnTo>
                  <a:lnTo>
                    <a:pt x="20" y="737"/>
                  </a:lnTo>
                  <a:lnTo>
                    <a:pt x="34" y="737"/>
                  </a:lnTo>
                  <a:lnTo>
                    <a:pt x="47" y="730"/>
                  </a:lnTo>
                  <a:lnTo>
                    <a:pt x="669" y="730"/>
                  </a:lnTo>
                  <a:lnTo>
                    <a:pt x="669" y="51"/>
                  </a:lnTo>
                  <a:lnTo>
                    <a:pt x="676" y="37"/>
                  </a:lnTo>
                  <a:lnTo>
                    <a:pt x="676" y="22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18639" y="2084"/>
              <a:ext cx="1532" cy="1634"/>
            </a:xfrm>
            <a:custGeom>
              <a:avLst/>
              <a:gdLst/>
              <a:ahLst/>
              <a:cxnLst>
                <a:cxn ang="0">
                  <a:pos x="762" y="88"/>
                </a:cxn>
                <a:cxn ang="0">
                  <a:pos x="729" y="139"/>
                </a:cxn>
                <a:cxn ang="0">
                  <a:pos x="575" y="781"/>
                </a:cxn>
                <a:cxn ang="0">
                  <a:pos x="1010" y="751"/>
                </a:cxn>
                <a:cxn ang="0">
                  <a:pos x="1177" y="642"/>
                </a:cxn>
                <a:cxn ang="0">
                  <a:pos x="1291" y="379"/>
                </a:cxn>
                <a:cxn ang="0">
                  <a:pos x="1257" y="168"/>
                </a:cxn>
                <a:cxn ang="0">
                  <a:pos x="1097" y="88"/>
                </a:cxn>
                <a:cxn ang="0">
                  <a:pos x="381" y="0"/>
                </a:cxn>
                <a:cxn ang="0">
                  <a:pos x="1271" y="44"/>
                </a:cxn>
                <a:cxn ang="0">
                  <a:pos x="1485" y="256"/>
                </a:cxn>
                <a:cxn ang="0">
                  <a:pos x="1425" y="562"/>
                </a:cxn>
                <a:cxn ang="0">
                  <a:pos x="1137" y="766"/>
                </a:cxn>
                <a:cxn ang="0">
                  <a:pos x="1023" y="803"/>
                </a:cxn>
                <a:cxn ang="0">
                  <a:pos x="1110" y="824"/>
                </a:cxn>
                <a:cxn ang="0">
                  <a:pos x="1217" y="977"/>
                </a:cxn>
                <a:cxn ang="0">
                  <a:pos x="1224" y="1145"/>
                </a:cxn>
                <a:cxn ang="0">
                  <a:pos x="1197" y="1430"/>
                </a:cxn>
                <a:cxn ang="0">
                  <a:pos x="1237" y="1568"/>
                </a:cxn>
                <a:cxn ang="0">
                  <a:pos x="1358" y="1554"/>
                </a:cxn>
                <a:cxn ang="0">
                  <a:pos x="1478" y="1364"/>
                </a:cxn>
                <a:cxn ang="0">
                  <a:pos x="1492" y="1335"/>
                </a:cxn>
                <a:cxn ang="0">
                  <a:pos x="1532" y="1349"/>
                </a:cxn>
                <a:cxn ang="0">
                  <a:pos x="1505" y="1452"/>
                </a:cxn>
                <a:cxn ang="0">
                  <a:pos x="1351" y="1619"/>
                </a:cxn>
                <a:cxn ang="0">
                  <a:pos x="1217" y="1627"/>
                </a:cxn>
                <a:cxn ang="0">
                  <a:pos x="1070" y="1568"/>
                </a:cxn>
                <a:cxn ang="0">
                  <a:pos x="990" y="1379"/>
                </a:cxn>
                <a:cxn ang="0">
                  <a:pos x="1023" y="1182"/>
                </a:cxn>
                <a:cxn ang="0">
                  <a:pos x="1057" y="1021"/>
                </a:cxn>
                <a:cxn ang="0">
                  <a:pos x="1010" y="883"/>
                </a:cxn>
                <a:cxn ang="0">
                  <a:pos x="823" y="810"/>
                </a:cxn>
                <a:cxn ang="0">
                  <a:pos x="421" y="1437"/>
                </a:cxn>
                <a:cxn ang="0">
                  <a:pos x="461" y="1503"/>
                </a:cxn>
                <a:cxn ang="0">
                  <a:pos x="615" y="1517"/>
                </a:cxn>
                <a:cxn ang="0">
                  <a:pos x="615" y="1568"/>
                </a:cxn>
                <a:cxn ang="0">
                  <a:pos x="588" y="1590"/>
                </a:cxn>
                <a:cxn ang="0">
                  <a:pos x="241" y="1583"/>
                </a:cxn>
                <a:cxn ang="0">
                  <a:pos x="6" y="1583"/>
                </a:cxn>
                <a:cxn ang="0">
                  <a:pos x="6" y="1525"/>
                </a:cxn>
                <a:cxn ang="0">
                  <a:pos x="147" y="1510"/>
                </a:cxn>
                <a:cxn ang="0">
                  <a:pos x="241" y="1452"/>
                </a:cxn>
                <a:cxn ang="0">
                  <a:pos x="548" y="139"/>
                </a:cxn>
                <a:cxn ang="0">
                  <a:pos x="515" y="73"/>
                </a:cxn>
                <a:cxn ang="0">
                  <a:pos x="374" y="66"/>
                </a:cxn>
                <a:cxn ang="0">
                  <a:pos x="354" y="22"/>
                </a:cxn>
              </a:cxnLst>
              <a:rect l="0" t="0" r="r" b="b"/>
              <a:pathLst>
                <a:path w="1532" h="1634">
                  <a:moveTo>
                    <a:pt x="809" y="73"/>
                  </a:moveTo>
                  <a:lnTo>
                    <a:pt x="782" y="80"/>
                  </a:lnTo>
                  <a:lnTo>
                    <a:pt x="762" y="88"/>
                  </a:lnTo>
                  <a:lnTo>
                    <a:pt x="749" y="95"/>
                  </a:lnTo>
                  <a:lnTo>
                    <a:pt x="736" y="117"/>
                  </a:lnTo>
                  <a:lnTo>
                    <a:pt x="729" y="139"/>
                  </a:lnTo>
                  <a:lnTo>
                    <a:pt x="722" y="168"/>
                  </a:lnTo>
                  <a:lnTo>
                    <a:pt x="716" y="175"/>
                  </a:lnTo>
                  <a:lnTo>
                    <a:pt x="575" y="781"/>
                  </a:lnTo>
                  <a:lnTo>
                    <a:pt x="816" y="781"/>
                  </a:lnTo>
                  <a:lnTo>
                    <a:pt x="923" y="773"/>
                  </a:lnTo>
                  <a:lnTo>
                    <a:pt x="1010" y="751"/>
                  </a:lnTo>
                  <a:lnTo>
                    <a:pt x="1083" y="715"/>
                  </a:lnTo>
                  <a:lnTo>
                    <a:pt x="1137" y="679"/>
                  </a:lnTo>
                  <a:lnTo>
                    <a:pt x="1177" y="642"/>
                  </a:lnTo>
                  <a:lnTo>
                    <a:pt x="1231" y="562"/>
                  </a:lnTo>
                  <a:lnTo>
                    <a:pt x="1271" y="467"/>
                  </a:lnTo>
                  <a:lnTo>
                    <a:pt x="1291" y="379"/>
                  </a:lnTo>
                  <a:lnTo>
                    <a:pt x="1298" y="307"/>
                  </a:lnTo>
                  <a:lnTo>
                    <a:pt x="1284" y="226"/>
                  </a:lnTo>
                  <a:lnTo>
                    <a:pt x="1257" y="168"/>
                  </a:lnTo>
                  <a:lnTo>
                    <a:pt x="1217" y="132"/>
                  </a:lnTo>
                  <a:lnTo>
                    <a:pt x="1164" y="102"/>
                  </a:lnTo>
                  <a:lnTo>
                    <a:pt x="1097" y="88"/>
                  </a:lnTo>
                  <a:lnTo>
                    <a:pt x="1037" y="73"/>
                  </a:lnTo>
                  <a:lnTo>
                    <a:pt x="809" y="73"/>
                  </a:lnTo>
                  <a:close/>
                  <a:moveTo>
                    <a:pt x="381" y="0"/>
                  </a:moveTo>
                  <a:lnTo>
                    <a:pt x="1023" y="0"/>
                  </a:lnTo>
                  <a:lnTo>
                    <a:pt x="1157" y="15"/>
                  </a:lnTo>
                  <a:lnTo>
                    <a:pt x="1271" y="44"/>
                  </a:lnTo>
                  <a:lnTo>
                    <a:pt x="1364" y="95"/>
                  </a:lnTo>
                  <a:lnTo>
                    <a:pt x="1438" y="168"/>
                  </a:lnTo>
                  <a:lnTo>
                    <a:pt x="1485" y="256"/>
                  </a:lnTo>
                  <a:lnTo>
                    <a:pt x="1498" y="350"/>
                  </a:lnTo>
                  <a:lnTo>
                    <a:pt x="1478" y="460"/>
                  </a:lnTo>
                  <a:lnTo>
                    <a:pt x="1425" y="562"/>
                  </a:lnTo>
                  <a:lnTo>
                    <a:pt x="1344" y="642"/>
                  </a:lnTo>
                  <a:lnTo>
                    <a:pt x="1244" y="715"/>
                  </a:lnTo>
                  <a:lnTo>
                    <a:pt x="1137" y="766"/>
                  </a:lnTo>
                  <a:lnTo>
                    <a:pt x="1057" y="795"/>
                  </a:lnTo>
                  <a:lnTo>
                    <a:pt x="1030" y="781"/>
                  </a:lnTo>
                  <a:lnTo>
                    <a:pt x="1023" y="803"/>
                  </a:lnTo>
                  <a:lnTo>
                    <a:pt x="1057" y="795"/>
                  </a:lnTo>
                  <a:lnTo>
                    <a:pt x="1063" y="795"/>
                  </a:lnTo>
                  <a:lnTo>
                    <a:pt x="1110" y="824"/>
                  </a:lnTo>
                  <a:lnTo>
                    <a:pt x="1150" y="861"/>
                  </a:lnTo>
                  <a:lnTo>
                    <a:pt x="1190" y="912"/>
                  </a:lnTo>
                  <a:lnTo>
                    <a:pt x="1217" y="977"/>
                  </a:lnTo>
                  <a:lnTo>
                    <a:pt x="1231" y="1058"/>
                  </a:lnTo>
                  <a:lnTo>
                    <a:pt x="1231" y="1116"/>
                  </a:lnTo>
                  <a:lnTo>
                    <a:pt x="1224" y="1145"/>
                  </a:lnTo>
                  <a:lnTo>
                    <a:pt x="1224" y="1167"/>
                  </a:lnTo>
                  <a:lnTo>
                    <a:pt x="1211" y="1255"/>
                  </a:lnTo>
                  <a:lnTo>
                    <a:pt x="1197" y="1430"/>
                  </a:lnTo>
                  <a:lnTo>
                    <a:pt x="1197" y="1495"/>
                  </a:lnTo>
                  <a:lnTo>
                    <a:pt x="1211" y="1539"/>
                  </a:lnTo>
                  <a:lnTo>
                    <a:pt x="1237" y="1568"/>
                  </a:lnTo>
                  <a:lnTo>
                    <a:pt x="1284" y="1576"/>
                  </a:lnTo>
                  <a:lnTo>
                    <a:pt x="1318" y="1568"/>
                  </a:lnTo>
                  <a:lnTo>
                    <a:pt x="1358" y="1554"/>
                  </a:lnTo>
                  <a:lnTo>
                    <a:pt x="1398" y="1517"/>
                  </a:lnTo>
                  <a:lnTo>
                    <a:pt x="1445" y="1452"/>
                  </a:lnTo>
                  <a:lnTo>
                    <a:pt x="1478" y="1364"/>
                  </a:lnTo>
                  <a:lnTo>
                    <a:pt x="1478" y="1357"/>
                  </a:lnTo>
                  <a:lnTo>
                    <a:pt x="1485" y="1342"/>
                  </a:lnTo>
                  <a:lnTo>
                    <a:pt x="1492" y="1335"/>
                  </a:lnTo>
                  <a:lnTo>
                    <a:pt x="1512" y="1335"/>
                  </a:lnTo>
                  <a:lnTo>
                    <a:pt x="1525" y="1342"/>
                  </a:lnTo>
                  <a:lnTo>
                    <a:pt x="1532" y="1349"/>
                  </a:lnTo>
                  <a:lnTo>
                    <a:pt x="1532" y="1364"/>
                  </a:lnTo>
                  <a:lnTo>
                    <a:pt x="1525" y="1393"/>
                  </a:lnTo>
                  <a:lnTo>
                    <a:pt x="1505" y="1452"/>
                  </a:lnTo>
                  <a:lnTo>
                    <a:pt x="1471" y="1510"/>
                  </a:lnTo>
                  <a:lnTo>
                    <a:pt x="1418" y="1576"/>
                  </a:lnTo>
                  <a:lnTo>
                    <a:pt x="1351" y="1619"/>
                  </a:lnTo>
                  <a:lnTo>
                    <a:pt x="1271" y="1634"/>
                  </a:lnTo>
                  <a:lnTo>
                    <a:pt x="1251" y="1634"/>
                  </a:lnTo>
                  <a:lnTo>
                    <a:pt x="1217" y="1627"/>
                  </a:lnTo>
                  <a:lnTo>
                    <a:pt x="1170" y="1619"/>
                  </a:lnTo>
                  <a:lnTo>
                    <a:pt x="1124" y="1605"/>
                  </a:lnTo>
                  <a:lnTo>
                    <a:pt x="1070" y="1568"/>
                  </a:lnTo>
                  <a:lnTo>
                    <a:pt x="1030" y="1525"/>
                  </a:lnTo>
                  <a:lnTo>
                    <a:pt x="1003" y="1466"/>
                  </a:lnTo>
                  <a:lnTo>
                    <a:pt x="990" y="1379"/>
                  </a:lnTo>
                  <a:lnTo>
                    <a:pt x="996" y="1320"/>
                  </a:lnTo>
                  <a:lnTo>
                    <a:pt x="1010" y="1255"/>
                  </a:lnTo>
                  <a:lnTo>
                    <a:pt x="1023" y="1182"/>
                  </a:lnTo>
                  <a:lnTo>
                    <a:pt x="1043" y="1123"/>
                  </a:lnTo>
                  <a:lnTo>
                    <a:pt x="1050" y="1065"/>
                  </a:lnTo>
                  <a:lnTo>
                    <a:pt x="1057" y="1021"/>
                  </a:lnTo>
                  <a:lnTo>
                    <a:pt x="1050" y="977"/>
                  </a:lnTo>
                  <a:lnTo>
                    <a:pt x="1037" y="934"/>
                  </a:lnTo>
                  <a:lnTo>
                    <a:pt x="1010" y="883"/>
                  </a:lnTo>
                  <a:lnTo>
                    <a:pt x="970" y="846"/>
                  </a:lnTo>
                  <a:lnTo>
                    <a:pt x="910" y="817"/>
                  </a:lnTo>
                  <a:lnTo>
                    <a:pt x="823" y="810"/>
                  </a:lnTo>
                  <a:lnTo>
                    <a:pt x="568" y="810"/>
                  </a:lnTo>
                  <a:lnTo>
                    <a:pt x="428" y="1422"/>
                  </a:lnTo>
                  <a:lnTo>
                    <a:pt x="421" y="1437"/>
                  </a:lnTo>
                  <a:lnTo>
                    <a:pt x="421" y="1466"/>
                  </a:lnTo>
                  <a:lnTo>
                    <a:pt x="435" y="1488"/>
                  </a:lnTo>
                  <a:lnTo>
                    <a:pt x="461" y="1503"/>
                  </a:lnTo>
                  <a:lnTo>
                    <a:pt x="508" y="1510"/>
                  </a:lnTo>
                  <a:lnTo>
                    <a:pt x="602" y="1510"/>
                  </a:lnTo>
                  <a:lnTo>
                    <a:pt x="615" y="1517"/>
                  </a:lnTo>
                  <a:lnTo>
                    <a:pt x="622" y="1525"/>
                  </a:lnTo>
                  <a:lnTo>
                    <a:pt x="622" y="1561"/>
                  </a:lnTo>
                  <a:lnTo>
                    <a:pt x="615" y="1568"/>
                  </a:lnTo>
                  <a:lnTo>
                    <a:pt x="608" y="1583"/>
                  </a:lnTo>
                  <a:lnTo>
                    <a:pt x="602" y="1583"/>
                  </a:lnTo>
                  <a:lnTo>
                    <a:pt x="588" y="1590"/>
                  </a:lnTo>
                  <a:lnTo>
                    <a:pt x="441" y="1590"/>
                  </a:lnTo>
                  <a:lnTo>
                    <a:pt x="361" y="1583"/>
                  </a:lnTo>
                  <a:lnTo>
                    <a:pt x="241" y="1583"/>
                  </a:lnTo>
                  <a:lnTo>
                    <a:pt x="167" y="1590"/>
                  </a:lnTo>
                  <a:lnTo>
                    <a:pt x="20" y="1590"/>
                  </a:lnTo>
                  <a:lnTo>
                    <a:pt x="6" y="1583"/>
                  </a:lnTo>
                  <a:lnTo>
                    <a:pt x="0" y="1576"/>
                  </a:lnTo>
                  <a:lnTo>
                    <a:pt x="0" y="1539"/>
                  </a:lnTo>
                  <a:lnTo>
                    <a:pt x="6" y="1525"/>
                  </a:lnTo>
                  <a:lnTo>
                    <a:pt x="13" y="1517"/>
                  </a:lnTo>
                  <a:lnTo>
                    <a:pt x="27" y="1510"/>
                  </a:lnTo>
                  <a:lnTo>
                    <a:pt x="147" y="1510"/>
                  </a:lnTo>
                  <a:lnTo>
                    <a:pt x="200" y="1495"/>
                  </a:lnTo>
                  <a:lnTo>
                    <a:pt x="227" y="1481"/>
                  </a:lnTo>
                  <a:lnTo>
                    <a:pt x="241" y="1452"/>
                  </a:lnTo>
                  <a:lnTo>
                    <a:pt x="254" y="1401"/>
                  </a:lnTo>
                  <a:lnTo>
                    <a:pt x="542" y="153"/>
                  </a:lnTo>
                  <a:lnTo>
                    <a:pt x="548" y="139"/>
                  </a:lnTo>
                  <a:lnTo>
                    <a:pt x="548" y="95"/>
                  </a:lnTo>
                  <a:lnTo>
                    <a:pt x="542" y="88"/>
                  </a:lnTo>
                  <a:lnTo>
                    <a:pt x="515" y="73"/>
                  </a:lnTo>
                  <a:lnTo>
                    <a:pt x="475" y="73"/>
                  </a:lnTo>
                  <a:lnTo>
                    <a:pt x="455" y="66"/>
                  </a:lnTo>
                  <a:lnTo>
                    <a:pt x="374" y="66"/>
                  </a:lnTo>
                  <a:lnTo>
                    <a:pt x="361" y="59"/>
                  </a:lnTo>
                  <a:lnTo>
                    <a:pt x="354" y="51"/>
                  </a:lnTo>
                  <a:lnTo>
                    <a:pt x="354" y="22"/>
                  </a:lnTo>
                  <a:lnTo>
                    <a:pt x="368" y="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20304" y="2062"/>
              <a:ext cx="917" cy="2094"/>
            </a:xfrm>
            <a:custGeom>
              <a:avLst/>
              <a:gdLst/>
              <a:ahLst/>
              <a:cxnLst>
                <a:cxn ang="0">
                  <a:pos x="643" y="248"/>
                </a:cxn>
                <a:cxn ang="0">
                  <a:pos x="663" y="256"/>
                </a:cxn>
                <a:cxn ang="0">
                  <a:pos x="803" y="263"/>
                </a:cxn>
                <a:cxn ang="0">
                  <a:pos x="863" y="248"/>
                </a:cxn>
                <a:cxn ang="0">
                  <a:pos x="696" y="234"/>
                </a:cxn>
                <a:cxn ang="0">
                  <a:pos x="589" y="8"/>
                </a:cxn>
                <a:cxn ang="0">
                  <a:pos x="602" y="30"/>
                </a:cxn>
                <a:cxn ang="0">
                  <a:pos x="596" y="44"/>
                </a:cxn>
                <a:cxn ang="0">
                  <a:pos x="589" y="95"/>
                </a:cxn>
                <a:cxn ang="0">
                  <a:pos x="596" y="183"/>
                </a:cxn>
                <a:cxn ang="0">
                  <a:pos x="683" y="175"/>
                </a:cxn>
                <a:cxn ang="0">
                  <a:pos x="863" y="183"/>
                </a:cxn>
                <a:cxn ang="0">
                  <a:pos x="917" y="241"/>
                </a:cxn>
                <a:cxn ang="0">
                  <a:pos x="863" y="299"/>
                </a:cxn>
                <a:cxn ang="0">
                  <a:pos x="763" y="314"/>
                </a:cxn>
                <a:cxn ang="0">
                  <a:pos x="629" y="299"/>
                </a:cxn>
                <a:cxn ang="0">
                  <a:pos x="482" y="350"/>
                </a:cxn>
                <a:cxn ang="0">
                  <a:pos x="275" y="628"/>
                </a:cxn>
                <a:cxn ang="0">
                  <a:pos x="134" y="978"/>
                </a:cxn>
                <a:cxn ang="0">
                  <a:pos x="114" y="1204"/>
                </a:cxn>
                <a:cxn ang="0">
                  <a:pos x="154" y="1357"/>
                </a:cxn>
                <a:cxn ang="0">
                  <a:pos x="235" y="1452"/>
                </a:cxn>
                <a:cxn ang="0">
                  <a:pos x="315" y="1495"/>
                </a:cxn>
                <a:cxn ang="0">
                  <a:pos x="462" y="1547"/>
                </a:cxn>
                <a:cxn ang="0">
                  <a:pos x="636" y="1627"/>
                </a:cxn>
                <a:cxn ang="0">
                  <a:pos x="696" y="1685"/>
                </a:cxn>
                <a:cxn ang="0">
                  <a:pos x="730" y="1809"/>
                </a:cxn>
                <a:cxn ang="0">
                  <a:pos x="683" y="1970"/>
                </a:cxn>
                <a:cxn ang="0">
                  <a:pos x="569" y="2079"/>
                </a:cxn>
                <a:cxn ang="0">
                  <a:pos x="429" y="2086"/>
                </a:cxn>
                <a:cxn ang="0">
                  <a:pos x="328" y="2035"/>
                </a:cxn>
                <a:cxn ang="0">
                  <a:pos x="288" y="1984"/>
                </a:cxn>
                <a:cxn ang="0">
                  <a:pos x="295" y="1962"/>
                </a:cxn>
                <a:cxn ang="0">
                  <a:pos x="335" y="1977"/>
                </a:cxn>
                <a:cxn ang="0">
                  <a:pos x="495" y="2050"/>
                </a:cxn>
                <a:cxn ang="0">
                  <a:pos x="589" y="1999"/>
                </a:cxn>
                <a:cxn ang="0">
                  <a:pos x="616" y="1897"/>
                </a:cxn>
                <a:cxn ang="0">
                  <a:pos x="582" y="1794"/>
                </a:cxn>
                <a:cxn ang="0">
                  <a:pos x="482" y="1736"/>
                </a:cxn>
                <a:cxn ang="0">
                  <a:pos x="415" y="1707"/>
                </a:cxn>
                <a:cxn ang="0">
                  <a:pos x="348" y="1685"/>
                </a:cxn>
                <a:cxn ang="0">
                  <a:pos x="214" y="1634"/>
                </a:cxn>
                <a:cxn ang="0">
                  <a:pos x="87" y="1532"/>
                </a:cxn>
                <a:cxn ang="0">
                  <a:pos x="14" y="1357"/>
                </a:cxn>
                <a:cxn ang="0">
                  <a:pos x="21" y="1043"/>
                </a:cxn>
                <a:cxn ang="0">
                  <a:pos x="148" y="686"/>
                </a:cxn>
                <a:cxn ang="0">
                  <a:pos x="348" y="409"/>
                </a:cxn>
                <a:cxn ang="0">
                  <a:pos x="562" y="234"/>
                </a:cxn>
                <a:cxn ang="0">
                  <a:pos x="536" y="117"/>
                </a:cxn>
                <a:cxn ang="0">
                  <a:pos x="542" y="59"/>
                </a:cxn>
                <a:cxn ang="0">
                  <a:pos x="576" y="0"/>
                </a:cxn>
              </a:cxnLst>
              <a:rect l="0" t="0" r="r" b="b"/>
              <a:pathLst>
                <a:path w="917" h="2094">
                  <a:moveTo>
                    <a:pt x="696" y="234"/>
                  </a:moveTo>
                  <a:lnTo>
                    <a:pt x="643" y="248"/>
                  </a:lnTo>
                  <a:lnTo>
                    <a:pt x="649" y="248"/>
                  </a:lnTo>
                  <a:lnTo>
                    <a:pt x="663" y="256"/>
                  </a:lnTo>
                  <a:lnTo>
                    <a:pt x="683" y="263"/>
                  </a:lnTo>
                  <a:lnTo>
                    <a:pt x="803" y="263"/>
                  </a:lnTo>
                  <a:lnTo>
                    <a:pt x="843" y="256"/>
                  </a:lnTo>
                  <a:lnTo>
                    <a:pt x="863" y="248"/>
                  </a:lnTo>
                  <a:lnTo>
                    <a:pt x="796" y="234"/>
                  </a:lnTo>
                  <a:lnTo>
                    <a:pt x="696" y="234"/>
                  </a:lnTo>
                  <a:close/>
                  <a:moveTo>
                    <a:pt x="576" y="0"/>
                  </a:moveTo>
                  <a:lnTo>
                    <a:pt x="589" y="8"/>
                  </a:lnTo>
                  <a:lnTo>
                    <a:pt x="596" y="15"/>
                  </a:lnTo>
                  <a:lnTo>
                    <a:pt x="602" y="30"/>
                  </a:lnTo>
                  <a:lnTo>
                    <a:pt x="602" y="37"/>
                  </a:lnTo>
                  <a:lnTo>
                    <a:pt x="596" y="44"/>
                  </a:lnTo>
                  <a:lnTo>
                    <a:pt x="596" y="81"/>
                  </a:lnTo>
                  <a:lnTo>
                    <a:pt x="589" y="95"/>
                  </a:lnTo>
                  <a:lnTo>
                    <a:pt x="589" y="168"/>
                  </a:lnTo>
                  <a:lnTo>
                    <a:pt x="596" y="183"/>
                  </a:lnTo>
                  <a:lnTo>
                    <a:pt x="602" y="205"/>
                  </a:lnTo>
                  <a:lnTo>
                    <a:pt x="683" y="175"/>
                  </a:lnTo>
                  <a:lnTo>
                    <a:pt x="810" y="175"/>
                  </a:lnTo>
                  <a:lnTo>
                    <a:pt x="863" y="183"/>
                  </a:lnTo>
                  <a:lnTo>
                    <a:pt x="904" y="205"/>
                  </a:lnTo>
                  <a:lnTo>
                    <a:pt x="917" y="241"/>
                  </a:lnTo>
                  <a:lnTo>
                    <a:pt x="904" y="278"/>
                  </a:lnTo>
                  <a:lnTo>
                    <a:pt x="863" y="299"/>
                  </a:lnTo>
                  <a:lnTo>
                    <a:pt x="817" y="307"/>
                  </a:lnTo>
                  <a:lnTo>
                    <a:pt x="763" y="314"/>
                  </a:lnTo>
                  <a:lnTo>
                    <a:pt x="676" y="314"/>
                  </a:lnTo>
                  <a:lnTo>
                    <a:pt x="629" y="299"/>
                  </a:lnTo>
                  <a:lnTo>
                    <a:pt x="589" y="270"/>
                  </a:lnTo>
                  <a:lnTo>
                    <a:pt x="482" y="350"/>
                  </a:lnTo>
                  <a:lnTo>
                    <a:pt x="368" y="474"/>
                  </a:lnTo>
                  <a:lnTo>
                    <a:pt x="275" y="628"/>
                  </a:lnTo>
                  <a:lnTo>
                    <a:pt x="188" y="795"/>
                  </a:lnTo>
                  <a:lnTo>
                    <a:pt x="134" y="978"/>
                  </a:lnTo>
                  <a:lnTo>
                    <a:pt x="114" y="1160"/>
                  </a:lnTo>
                  <a:lnTo>
                    <a:pt x="114" y="1204"/>
                  </a:lnTo>
                  <a:lnTo>
                    <a:pt x="128" y="1277"/>
                  </a:lnTo>
                  <a:lnTo>
                    <a:pt x="154" y="1357"/>
                  </a:lnTo>
                  <a:lnTo>
                    <a:pt x="208" y="1430"/>
                  </a:lnTo>
                  <a:lnTo>
                    <a:pt x="235" y="1452"/>
                  </a:lnTo>
                  <a:lnTo>
                    <a:pt x="268" y="1474"/>
                  </a:lnTo>
                  <a:lnTo>
                    <a:pt x="315" y="1495"/>
                  </a:lnTo>
                  <a:lnTo>
                    <a:pt x="375" y="1517"/>
                  </a:lnTo>
                  <a:lnTo>
                    <a:pt x="462" y="1547"/>
                  </a:lnTo>
                  <a:lnTo>
                    <a:pt x="542" y="1576"/>
                  </a:lnTo>
                  <a:lnTo>
                    <a:pt x="636" y="1627"/>
                  </a:lnTo>
                  <a:lnTo>
                    <a:pt x="669" y="1656"/>
                  </a:lnTo>
                  <a:lnTo>
                    <a:pt x="696" y="1685"/>
                  </a:lnTo>
                  <a:lnTo>
                    <a:pt x="716" y="1736"/>
                  </a:lnTo>
                  <a:lnTo>
                    <a:pt x="730" y="1809"/>
                  </a:lnTo>
                  <a:lnTo>
                    <a:pt x="716" y="1889"/>
                  </a:lnTo>
                  <a:lnTo>
                    <a:pt x="683" y="1970"/>
                  </a:lnTo>
                  <a:lnTo>
                    <a:pt x="636" y="2035"/>
                  </a:lnTo>
                  <a:lnTo>
                    <a:pt x="569" y="2079"/>
                  </a:lnTo>
                  <a:lnTo>
                    <a:pt x="495" y="2094"/>
                  </a:lnTo>
                  <a:lnTo>
                    <a:pt x="429" y="2086"/>
                  </a:lnTo>
                  <a:lnTo>
                    <a:pt x="368" y="2064"/>
                  </a:lnTo>
                  <a:lnTo>
                    <a:pt x="328" y="2035"/>
                  </a:lnTo>
                  <a:lnTo>
                    <a:pt x="295" y="2006"/>
                  </a:lnTo>
                  <a:lnTo>
                    <a:pt x="288" y="1984"/>
                  </a:lnTo>
                  <a:lnTo>
                    <a:pt x="288" y="1970"/>
                  </a:lnTo>
                  <a:lnTo>
                    <a:pt x="295" y="1962"/>
                  </a:lnTo>
                  <a:lnTo>
                    <a:pt x="322" y="1962"/>
                  </a:lnTo>
                  <a:lnTo>
                    <a:pt x="335" y="1977"/>
                  </a:lnTo>
                  <a:lnTo>
                    <a:pt x="408" y="2035"/>
                  </a:lnTo>
                  <a:lnTo>
                    <a:pt x="495" y="2050"/>
                  </a:lnTo>
                  <a:lnTo>
                    <a:pt x="549" y="2035"/>
                  </a:lnTo>
                  <a:lnTo>
                    <a:pt x="589" y="1999"/>
                  </a:lnTo>
                  <a:lnTo>
                    <a:pt x="609" y="1948"/>
                  </a:lnTo>
                  <a:lnTo>
                    <a:pt x="616" y="1897"/>
                  </a:lnTo>
                  <a:lnTo>
                    <a:pt x="609" y="1838"/>
                  </a:lnTo>
                  <a:lnTo>
                    <a:pt x="582" y="1794"/>
                  </a:lnTo>
                  <a:lnTo>
                    <a:pt x="549" y="1765"/>
                  </a:lnTo>
                  <a:lnTo>
                    <a:pt x="482" y="1736"/>
                  </a:lnTo>
                  <a:lnTo>
                    <a:pt x="442" y="1722"/>
                  </a:lnTo>
                  <a:lnTo>
                    <a:pt x="415" y="1707"/>
                  </a:lnTo>
                  <a:lnTo>
                    <a:pt x="388" y="1700"/>
                  </a:lnTo>
                  <a:lnTo>
                    <a:pt x="348" y="1685"/>
                  </a:lnTo>
                  <a:lnTo>
                    <a:pt x="281" y="1663"/>
                  </a:lnTo>
                  <a:lnTo>
                    <a:pt x="214" y="1634"/>
                  </a:lnTo>
                  <a:lnTo>
                    <a:pt x="148" y="1590"/>
                  </a:lnTo>
                  <a:lnTo>
                    <a:pt x="87" y="1532"/>
                  </a:lnTo>
                  <a:lnTo>
                    <a:pt x="41" y="1459"/>
                  </a:lnTo>
                  <a:lnTo>
                    <a:pt x="14" y="1357"/>
                  </a:lnTo>
                  <a:lnTo>
                    <a:pt x="0" y="1233"/>
                  </a:lnTo>
                  <a:lnTo>
                    <a:pt x="21" y="1043"/>
                  </a:lnTo>
                  <a:lnTo>
                    <a:pt x="74" y="861"/>
                  </a:lnTo>
                  <a:lnTo>
                    <a:pt x="148" y="686"/>
                  </a:lnTo>
                  <a:lnTo>
                    <a:pt x="248" y="540"/>
                  </a:lnTo>
                  <a:lnTo>
                    <a:pt x="348" y="409"/>
                  </a:lnTo>
                  <a:lnTo>
                    <a:pt x="462" y="307"/>
                  </a:lnTo>
                  <a:lnTo>
                    <a:pt x="562" y="234"/>
                  </a:lnTo>
                  <a:lnTo>
                    <a:pt x="542" y="175"/>
                  </a:lnTo>
                  <a:lnTo>
                    <a:pt x="536" y="117"/>
                  </a:lnTo>
                  <a:lnTo>
                    <a:pt x="536" y="95"/>
                  </a:lnTo>
                  <a:lnTo>
                    <a:pt x="542" y="59"/>
                  </a:lnTo>
                  <a:lnTo>
                    <a:pt x="556" y="15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21194" y="2223"/>
              <a:ext cx="1418" cy="1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1388" y="2660"/>
              <a:ext cx="1218" cy="1532"/>
            </a:xfrm>
            <a:custGeom>
              <a:avLst/>
              <a:gdLst/>
              <a:ahLst/>
              <a:cxnLst>
                <a:cxn ang="0">
                  <a:pos x="843" y="139"/>
                </a:cxn>
                <a:cxn ang="0">
                  <a:pos x="649" y="321"/>
                </a:cxn>
                <a:cxn ang="0">
                  <a:pos x="529" y="635"/>
                </a:cxn>
                <a:cxn ang="0">
                  <a:pos x="515" y="715"/>
                </a:cxn>
                <a:cxn ang="0">
                  <a:pos x="495" y="832"/>
                </a:cxn>
                <a:cxn ang="0">
                  <a:pos x="482" y="897"/>
                </a:cxn>
                <a:cxn ang="0">
                  <a:pos x="529" y="905"/>
                </a:cxn>
                <a:cxn ang="0">
                  <a:pos x="716" y="883"/>
                </a:cxn>
                <a:cxn ang="0">
                  <a:pos x="977" y="730"/>
                </a:cxn>
                <a:cxn ang="0">
                  <a:pos x="1137" y="489"/>
                </a:cxn>
                <a:cxn ang="0">
                  <a:pos x="1151" y="285"/>
                </a:cxn>
                <a:cxn ang="0">
                  <a:pos x="1084" y="168"/>
                </a:cxn>
                <a:cxn ang="0">
                  <a:pos x="950" y="117"/>
                </a:cxn>
                <a:cxn ang="0">
                  <a:pos x="1064" y="15"/>
                </a:cxn>
                <a:cxn ang="0">
                  <a:pos x="1177" y="132"/>
                </a:cxn>
                <a:cxn ang="0">
                  <a:pos x="1218" y="321"/>
                </a:cxn>
                <a:cxn ang="0">
                  <a:pos x="1144" y="628"/>
                </a:cxn>
                <a:cxn ang="0">
                  <a:pos x="950" y="876"/>
                </a:cxn>
                <a:cxn ang="0">
                  <a:pos x="682" y="1029"/>
                </a:cxn>
                <a:cxn ang="0">
                  <a:pos x="488" y="1051"/>
                </a:cxn>
                <a:cxn ang="0">
                  <a:pos x="462" y="1043"/>
                </a:cxn>
                <a:cxn ang="0">
                  <a:pos x="408" y="1372"/>
                </a:cxn>
                <a:cxn ang="0">
                  <a:pos x="395" y="1452"/>
                </a:cxn>
                <a:cxn ang="0">
                  <a:pos x="361" y="1510"/>
                </a:cxn>
                <a:cxn ang="0">
                  <a:pos x="328" y="1525"/>
                </a:cxn>
                <a:cxn ang="0">
                  <a:pos x="294" y="1532"/>
                </a:cxn>
                <a:cxn ang="0">
                  <a:pos x="261" y="1503"/>
                </a:cxn>
                <a:cxn ang="0">
                  <a:pos x="248" y="1437"/>
                </a:cxn>
                <a:cxn ang="0">
                  <a:pos x="254" y="1423"/>
                </a:cxn>
                <a:cxn ang="0">
                  <a:pos x="241" y="978"/>
                </a:cxn>
                <a:cxn ang="0">
                  <a:pos x="67" y="817"/>
                </a:cxn>
                <a:cxn ang="0">
                  <a:pos x="0" y="584"/>
                </a:cxn>
                <a:cxn ang="0">
                  <a:pos x="34" y="372"/>
                </a:cxn>
                <a:cxn ang="0">
                  <a:pos x="114" y="175"/>
                </a:cxn>
                <a:cxn ang="0">
                  <a:pos x="194" y="44"/>
                </a:cxn>
                <a:cxn ang="0">
                  <a:pos x="241" y="22"/>
                </a:cxn>
                <a:cxn ang="0">
                  <a:pos x="248" y="59"/>
                </a:cxn>
                <a:cxn ang="0">
                  <a:pos x="234" y="81"/>
                </a:cxn>
                <a:cxn ang="0">
                  <a:pos x="114" y="299"/>
                </a:cxn>
                <a:cxn ang="0">
                  <a:pos x="60" y="504"/>
                </a:cxn>
                <a:cxn ang="0">
                  <a:pos x="67" y="657"/>
                </a:cxn>
                <a:cxn ang="0">
                  <a:pos x="181" y="810"/>
                </a:cxn>
                <a:cxn ang="0">
                  <a:pos x="408" y="905"/>
                </a:cxn>
                <a:cxn ang="0">
                  <a:pos x="495" y="606"/>
                </a:cxn>
                <a:cxn ang="0">
                  <a:pos x="595" y="343"/>
                </a:cxn>
                <a:cxn ang="0">
                  <a:pos x="716" y="132"/>
                </a:cxn>
                <a:cxn ang="0">
                  <a:pos x="876" y="15"/>
                </a:cxn>
              </a:cxnLst>
              <a:rect l="0" t="0" r="r" b="b"/>
              <a:pathLst>
                <a:path w="1218" h="1532">
                  <a:moveTo>
                    <a:pt x="950" y="117"/>
                  </a:moveTo>
                  <a:lnTo>
                    <a:pt x="843" y="139"/>
                  </a:lnTo>
                  <a:lnTo>
                    <a:pt x="743" y="212"/>
                  </a:lnTo>
                  <a:lnTo>
                    <a:pt x="649" y="321"/>
                  </a:lnTo>
                  <a:lnTo>
                    <a:pt x="582" y="467"/>
                  </a:lnTo>
                  <a:lnTo>
                    <a:pt x="529" y="635"/>
                  </a:lnTo>
                  <a:lnTo>
                    <a:pt x="522" y="664"/>
                  </a:lnTo>
                  <a:lnTo>
                    <a:pt x="515" y="715"/>
                  </a:lnTo>
                  <a:lnTo>
                    <a:pt x="502" y="773"/>
                  </a:lnTo>
                  <a:lnTo>
                    <a:pt x="495" y="832"/>
                  </a:lnTo>
                  <a:lnTo>
                    <a:pt x="482" y="868"/>
                  </a:lnTo>
                  <a:lnTo>
                    <a:pt x="482" y="897"/>
                  </a:lnTo>
                  <a:lnTo>
                    <a:pt x="515" y="897"/>
                  </a:lnTo>
                  <a:lnTo>
                    <a:pt x="529" y="905"/>
                  </a:lnTo>
                  <a:lnTo>
                    <a:pt x="555" y="905"/>
                  </a:lnTo>
                  <a:lnTo>
                    <a:pt x="716" y="883"/>
                  </a:lnTo>
                  <a:lnTo>
                    <a:pt x="856" y="825"/>
                  </a:lnTo>
                  <a:lnTo>
                    <a:pt x="977" y="730"/>
                  </a:lnTo>
                  <a:lnTo>
                    <a:pt x="1077" y="613"/>
                  </a:lnTo>
                  <a:lnTo>
                    <a:pt x="1137" y="489"/>
                  </a:lnTo>
                  <a:lnTo>
                    <a:pt x="1157" y="358"/>
                  </a:lnTo>
                  <a:lnTo>
                    <a:pt x="1151" y="285"/>
                  </a:lnTo>
                  <a:lnTo>
                    <a:pt x="1124" y="219"/>
                  </a:lnTo>
                  <a:lnTo>
                    <a:pt x="1084" y="168"/>
                  </a:lnTo>
                  <a:lnTo>
                    <a:pt x="1030" y="132"/>
                  </a:lnTo>
                  <a:lnTo>
                    <a:pt x="950" y="117"/>
                  </a:lnTo>
                  <a:close/>
                  <a:moveTo>
                    <a:pt x="977" y="0"/>
                  </a:moveTo>
                  <a:lnTo>
                    <a:pt x="1064" y="15"/>
                  </a:lnTo>
                  <a:lnTo>
                    <a:pt x="1131" y="59"/>
                  </a:lnTo>
                  <a:lnTo>
                    <a:pt x="1177" y="132"/>
                  </a:lnTo>
                  <a:lnTo>
                    <a:pt x="1211" y="219"/>
                  </a:lnTo>
                  <a:lnTo>
                    <a:pt x="1218" y="321"/>
                  </a:lnTo>
                  <a:lnTo>
                    <a:pt x="1198" y="474"/>
                  </a:lnTo>
                  <a:lnTo>
                    <a:pt x="1144" y="628"/>
                  </a:lnTo>
                  <a:lnTo>
                    <a:pt x="1064" y="759"/>
                  </a:lnTo>
                  <a:lnTo>
                    <a:pt x="950" y="876"/>
                  </a:lnTo>
                  <a:lnTo>
                    <a:pt x="823" y="970"/>
                  </a:lnTo>
                  <a:lnTo>
                    <a:pt x="682" y="1029"/>
                  </a:lnTo>
                  <a:lnTo>
                    <a:pt x="535" y="1051"/>
                  </a:lnTo>
                  <a:lnTo>
                    <a:pt x="488" y="1051"/>
                  </a:lnTo>
                  <a:lnTo>
                    <a:pt x="475" y="1043"/>
                  </a:lnTo>
                  <a:lnTo>
                    <a:pt x="462" y="1043"/>
                  </a:lnTo>
                  <a:lnTo>
                    <a:pt x="415" y="1299"/>
                  </a:lnTo>
                  <a:lnTo>
                    <a:pt x="408" y="1372"/>
                  </a:lnTo>
                  <a:lnTo>
                    <a:pt x="395" y="1423"/>
                  </a:lnTo>
                  <a:lnTo>
                    <a:pt x="395" y="1452"/>
                  </a:lnTo>
                  <a:lnTo>
                    <a:pt x="388" y="1466"/>
                  </a:lnTo>
                  <a:lnTo>
                    <a:pt x="361" y="1510"/>
                  </a:lnTo>
                  <a:lnTo>
                    <a:pt x="348" y="1525"/>
                  </a:lnTo>
                  <a:lnTo>
                    <a:pt x="328" y="1525"/>
                  </a:lnTo>
                  <a:lnTo>
                    <a:pt x="315" y="1532"/>
                  </a:lnTo>
                  <a:lnTo>
                    <a:pt x="294" y="1532"/>
                  </a:lnTo>
                  <a:lnTo>
                    <a:pt x="268" y="1517"/>
                  </a:lnTo>
                  <a:lnTo>
                    <a:pt x="261" y="1503"/>
                  </a:lnTo>
                  <a:lnTo>
                    <a:pt x="248" y="1488"/>
                  </a:lnTo>
                  <a:lnTo>
                    <a:pt x="248" y="1437"/>
                  </a:lnTo>
                  <a:lnTo>
                    <a:pt x="254" y="1415"/>
                  </a:lnTo>
                  <a:lnTo>
                    <a:pt x="254" y="1423"/>
                  </a:lnTo>
                  <a:lnTo>
                    <a:pt x="368" y="1029"/>
                  </a:lnTo>
                  <a:lnTo>
                    <a:pt x="241" y="978"/>
                  </a:lnTo>
                  <a:lnTo>
                    <a:pt x="141" y="912"/>
                  </a:lnTo>
                  <a:lnTo>
                    <a:pt x="67" y="817"/>
                  </a:lnTo>
                  <a:lnTo>
                    <a:pt x="14" y="708"/>
                  </a:lnTo>
                  <a:lnTo>
                    <a:pt x="0" y="584"/>
                  </a:lnTo>
                  <a:lnTo>
                    <a:pt x="7" y="482"/>
                  </a:lnTo>
                  <a:lnTo>
                    <a:pt x="34" y="372"/>
                  </a:lnTo>
                  <a:lnTo>
                    <a:pt x="74" y="270"/>
                  </a:lnTo>
                  <a:lnTo>
                    <a:pt x="114" y="175"/>
                  </a:lnTo>
                  <a:lnTo>
                    <a:pt x="154" y="95"/>
                  </a:lnTo>
                  <a:lnTo>
                    <a:pt x="194" y="44"/>
                  </a:lnTo>
                  <a:lnTo>
                    <a:pt x="228" y="22"/>
                  </a:lnTo>
                  <a:lnTo>
                    <a:pt x="241" y="22"/>
                  </a:lnTo>
                  <a:lnTo>
                    <a:pt x="248" y="30"/>
                  </a:lnTo>
                  <a:lnTo>
                    <a:pt x="248" y="59"/>
                  </a:lnTo>
                  <a:lnTo>
                    <a:pt x="241" y="66"/>
                  </a:lnTo>
                  <a:lnTo>
                    <a:pt x="234" y="81"/>
                  </a:lnTo>
                  <a:lnTo>
                    <a:pt x="167" y="183"/>
                  </a:lnTo>
                  <a:lnTo>
                    <a:pt x="114" y="299"/>
                  </a:lnTo>
                  <a:lnTo>
                    <a:pt x="80" y="409"/>
                  </a:lnTo>
                  <a:lnTo>
                    <a:pt x="60" y="504"/>
                  </a:lnTo>
                  <a:lnTo>
                    <a:pt x="54" y="562"/>
                  </a:lnTo>
                  <a:lnTo>
                    <a:pt x="67" y="657"/>
                  </a:lnTo>
                  <a:lnTo>
                    <a:pt x="114" y="744"/>
                  </a:lnTo>
                  <a:lnTo>
                    <a:pt x="181" y="810"/>
                  </a:lnTo>
                  <a:lnTo>
                    <a:pt x="281" y="868"/>
                  </a:lnTo>
                  <a:lnTo>
                    <a:pt x="408" y="905"/>
                  </a:lnTo>
                  <a:lnTo>
                    <a:pt x="448" y="752"/>
                  </a:lnTo>
                  <a:lnTo>
                    <a:pt x="495" y="606"/>
                  </a:lnTo>
                  <a:lnTo>
                    <a:pt x="542" y="467"/>
                  </a:lnTo>
                  <a:lnTo>
                    <a:pt x="595" y="343"/>
                  </a:lnTo>
                  <a:lnTo>
                    <a:pt x="649" y="227"/>
                  </a:lnTo>
                  <a:lnTo>
                    <a:pt x="716" y="132"/>
                  </a:lnTo>
                  <a:lnTo>
                    <a:pt x="796" y="66"/>
                  </a:lnTo>
                  <a:lnTo>
                    <a:pt x="876" y="1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38200" y="15240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Wrapping the interface on a circle in  </a:t>
            </a:r>
            <a:r>
              <a:rPr lang="en-US" sz="3200" dirty="0" smtClean="0">
                <a:solidFill>
                  <a:srgbClr val="6600FF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baseline="30000" dirty="0" smtClean="0">
                <a:solidFill>
                  <a:srgbClr val="6600FF"/>
                </a:solidFill>
              </a:rPr>
              <a:t>3</a:t>
            </a:r>
            <a:r>
              <a:rPr lang="en-US" sz="3200" dirty="0" smtClean="0">
                <a:solidFill>
                  <a:srgbClr val="6600FF"/>
                </a:solidFill>
              </a:rPr>
              <a:t> x S</a:t>
            </a:r>
            <a:r>
              <a:rPr lang="en-US" sz="3200" baseline="30000" dirty="0" smtClean="0">
                <a:solidFill>
                  <a:srgbClr val="6600FF"/>
                </a:solidFill>
              </a:rPr>
              <a:t>1</a:t>
            </a:r>
            <a:r>
              <a:rPr lang="en-US" sz="3200" dirty="0" smtClean="0">
                <a:solidFill>
                  <a:srgbClr val="6600FF"/>
                </a:solidFill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</a:rPr>
              <a:t>compactification</a:t>
            </a:r>
            <a:r>
              <a:rPr lang="en-US" sz="3200" dirty="0" smtClean="0">
                <a:solidFill>
                  <a:srgbClr val="6600FF"/>
                </a:solidFill>
              </a:rPr>
              <a:t>: </a:t>
            </a:r>
            <a:endParaRPr lang="en-US" sz="32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Framed BPS Wall-Crossing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Across BPS W</a:t>
            </a:r>
            <a:r>
              <a:rPr lang="en-US" sz="2000" baseline="-25000" dirty="0" smtClean="0">
                <a:solidFill>
                  <a:srgbClr val="0066FF"/>
                </a:solidFill>
                <a:sym typeface="Symbol"/>
              </a:rPr>
              <a:t></a:t>
            </a:r>
            <a:r>
              <a:rPr lang="en-US" sz="2000" dirty="0" smtClean="0">
                <a:solidFill>
                  <a:srgbClr val="0066FF"/>
                </a:solidFill>
              </a:rPr>
              <a:t> walls the framed BPS </a:t>
            </a:r>
            <a:r>
              <a:rPr lang="en-US" sz="2000" dirty="0" err="1" smtClean="0">
                <a:solidFill>
                  <a:srgbClr val="0066FF"/>
                </a:solidFill>
              </a:rPr>
              <a:t>degeneracies</a:t>
            </a:r>
            <a:r>
              <a:rPr lang="en-US" sz="2000" dirty="0" smtClean="0">
                <a:solidFill>
                  <a:srgbClr val="0066FF"/>
                </a:solidFill>
              </a:rPr>
              <a:t> undergo wall-crossing. </a:t>
            </a: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133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Now there are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also</a:t>
            </a:r>
            <a:r>
              <a:rPr lang="en-US" sz="2400" dirty="0" smtClean="0">
                <a:solidFill>
                  <a:srgbClr val="FF0000"/>
                </a:solidFill>
              </a:rPr>
              <a:t> 2d halos which form across walls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90600" y="2895600"/>
            <a:ext cx="7315200" cy="565751"/>
            <a:chOff x="528" y="2270"/>
            <a:chExt cx="31252" cy="2417"/>
          </a:xfrm>
          <a:solidFill>
            <a:srgbClr val="66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528" y="2435"/>
              <a:ext cx="2112" cy="162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9" y="0"/>
                </a:cxn>
                <a:cxn ang="0">
                  <a:pos x="561" y="11"/>
                </a:cxn>
                <a:cxn ang="0">
                  <a:pos x="542" y="62"/>
                </a:cxn>
                <a:cxn ang="0">
                  <a:pos x="437" y="73"/>
                </a:cxn>
                <a:cxn ang="0">
                  <a:pos x="361" y="104"/>
                </a:cxn>
                <a:cxn ang="0">
                  <a:pos x="352" y="145"/>
                </a:cxn>
                <a:cxn ang="0">
                  <a:pos x="970" y="300"/>
                </a:cxn>
                <a:cxn ang="0">
                  <a:pos x="951" y="104"/>
                </a:cxn>
                <a:cxn ang="0">
                  <a:pos x="913" y="62"/>
                </a:cxn>
                <a:cxn ang="0">
                  <a:pos x="790" y="52"/>
                </a:cxn>
                <a:cxn ang="0">
                  <a:pos x="809" y="0"/>
                </a:cxn>
                <a:cxn ang="0">
                  <a:pos x="989" y="11"/>
                </a:cxn>
                <a:cxn ang="0">
                  <a:pos x="1189" y="0"/>
                </a:cxn>
                <a:cxn ang="0">
                  <a:pos x="1351" y="11"/>
                </a:cxn>
                <a:cxn ang="0">
                  <a:pos x="1332" y="62"/>
                </a:cxn>
                <a:cxn ang="0">
                  <a:pos x="1218" y="73"/>
                </a:cxn>
                <a:cxn ang="0">
                  <a:pos x="1151" y="124"/>
                </a:cxn>
                <a:cxn ang="0">
                  <a:pos x="1142" y="176"/>
                </a:cxn>
                <a:cxn ang="0">
                  <a:pos x="1798" y="238"/>
                </a:cxn>
                <a:cxn ang="0">
                  <a:pos x="1827" y="186"/>
                </a:cxn>
                <a:cxn ang="0">
                  <a:pos x="1808" y="114"/>
                </a:cxn>
                <a:cxn ang="0">
                  <a:pos x="1770" y="83"/>
                </a:cxn>
                <a:cxn ang="0">
                  <a:pos x="1722" y="73"/>
                </a:cxn>
                <a:cxn ang="0">
                  <a:pos x="1665" y="62"/>
                </a:cxn>
                <a:cxn ang="0">
                  <a:pos x="1684" y="11"/>
                </a:cxn>
                <a:cxn ang="0">
                  <a:pos x="1932" y="21"/>
                </a:cxn>
                <a:cxn ang="0">
                  <a:pos x="2093" y="11"/>
                </a:cxn>
                <a:cxn ang="0">
                  <a:pos x="2112" y="52"/>
                </a:cxn>
                <a:cxn ang="0">
                  <a:pos x="2074" y="73"/>
                </a:cxn>
                <a:cxn ang="0">
                  <a:pos x="1922" y="135"/>
                </a:cxn>
                <a:cxn ang="0">
                  <a:pos x="1836" y="269"/>
                </a:cxn>
                <a:cxn ang="0">
                  <a:pos x="1142" y="1570"/>
                </a:cxn>
                <a:cxn ang="0">
                  <a:pos x="1123" y="1601"/>
                </a:cxn>
                <a:cxn ang="0">
                  <a:pos x="1075" y="1612"/>
                </a:cxn>
                <a:cxn ang="0">
                  <a:pos x="1056" y="1581"/>
                </a:cxn>
                <a:cxn ang="0">
                  <a:pos x="980" y="382"/>
                </a:cxn>
                <a:cxn ang="0">
                  <a:pos x="342" y="1591"/>
                </a:cxn>
                <a:cxn ang="0">
                  <a:pos x="285" y="1622"/>
                </a:cxn>
                <a:cxn ang="0">
                  <a:pos x="266" y="1591"/>
                </a:cxn>
                <a:cxn ang="0">
                  <a:pos x="171" y="145"/>
                </a:cxn>
                <a:cxn ang="0">
                  <a:pos x="152" y="83"/>
                </a:cxn>
                <a:cxn ang="0">
                  <a:pos x="123" y="73"/>
                </a:cxn>
                <a:cxn ang="0">
                  <a:pos x="9" y="62"/>
                </a:cxn>
                <a:cxn ang="0">
                  <a:pos x="0" y="21"/>
                </a:cxn>
              </a:cxnLst>
              <a:rect l="0" t="0" r="r" b="b"/>
              <a:pathLst>
                <a:path w="2112" h="1622">
                  <a:moveTo>
                    <a:pt x="19" y="0"/>
                  </a:moveTo>
                  <a:lnTo>
                    <a:pt x="38" y="0"/>
                  </a:lnTo>
                  <a:lnTo>
                    <a:pt x="266" y="11"/>
                  </a:lnTo>
                  <a:lnTo>
                    <a:pt x="399" y="0"/>
                  </a:lnTo>
                  <a:lnTo>
                    <a:pt x="542" y="0"/>
                  </a:lnTo>
                  <a:lnTo>
                    <a:pt x="561" y="11"/>
                  </a:lnTo>
                  <a:lnTo>
                    <a:pt x="561" y="42"/>
                  </a:lnTo>
                  <a:lnTo>
                    <a:pt x="542" y="62"/>
                  </a:lnTo>
                  <a:lnTo>
                    <a:pt x="514" y="62"/>
                  </a:lnTo>
                  <a:lnTo>
                    <a:pt x="437" y="73"/>
                  </a:lnTo>
                  <a:lnTo>
                    <a:pt x="390" y="83"/>
                  </a:lnTo>
                  <a:lnTo>
                    <a:pt x="361" y="104"/>
                  </a:lnTo>
                  <a:lnTo>
                    <a:pt x="352" y="124"/>
                  </a:lnTo>
                  <a:lnTo>
                    <a:pt x="352" y="145"/>
                  </a:lnTo>
                  <a:lnTo>
                    <a:pt x="428" y="1322"/>
                  </a:lnTo>
                  <a:lnTo>
                    <a:pt x="970" y="300"/>
                  </a:lnTo>
                  <a:lnTo>
                    <a:pt x="961" y="124"/>
                  </a:lnTo>
                  <a:lnTo>
                    <a:pt x="951" y="104"/>
                  </a:lnTo>
                  <a:lnTo>
                    <a:pt x="951" y="83"/>
                  </a:lnTo>
                  <a:lnTo>
                    <a:pt x="913" y="62"/>
                  </a:lnTo>
                  <a:lnTo>
                    <a:pt x="799" y="62"/>
                  </a:lnTo>
                  <a:lnTo>
                    <a:pt x="790" y="52"/>
                  </a:lnTo>
                  <a:lnTo>
                    <a:pt x="790" y="21"/>
                  </a:lnTo>
                  <a:lnTo>
                    <a:pt x="809" y="0"/>
                  </a:lnTo>
                  <a:lnTo>
                    <a:pt x="904" y="0"/>
                  </a:lnTo>
                  <a:lnTo>
                    <a:pt x="989" y="11"/>
                  </a:lnTo>
                  <a:lnTo>
                    <a:pt x="1056" y="11"/>
                  </a:lnTo>
                  <a:lnTo>
                    <a:pt x="1189" y="0"/>
                  </a:lnTo>
                  <a:lnTo>
                    <a:pt x="1341" y="0"/>
                  </a:lnTo>
                  <a:lnTo>
                    <a:pt x="1351" y="11"/>
                  </a:lnTo>
                  <a:lnTo>
                    <a:pt x="1351" y="42"/>
                  </a:lnTo>
                  <a:lnTo>
                    <a:pt x="1332" y="62"/>
                  </a:lnTo>
                  <a:lnTo>
                    <a:pt x="1294" y="62"/>
                  </a:lnTo>
                  <a:lnTo>
                    <a:pt x="1218" y="73"/>
                  </a:lnTo>
                  <a:lnTo>
                    <a:pt x="1170" y="93"/>
                  </a:lnTo>
                  <a:lnTo>
                    <a:pt x="1151" y="124"/>
                  </a:lnTo>
                  <a:lnTo>
                    <a:pt x="1142" y="145"/>
                  </a:lnTo>
                  <a:lnTo>
                    <a:pt x="1142" y="176"/>
                  </a:lnTo>
                  <a:lnTo>
                    <a:pt x="1218" y="1333"/>
                  </a:lnTo>
                  <a:lnTo>
                    <a:pt x="1798" y="238"/>
                  </a:lnTo>
                  <a:lnTo>
                    <a:pt x="1817" y="207"/>
                  </a:lnTo>
                  <a:lnTo>
                    <a:pt x="1827" y="186"/>
                  </a:lnTo>
                  <a:lnTo>
                    <a:pt x="1827" y="135"/>
                  </a:lnTo>
                  <a:lnTo>
                    <a:pt x="1808" y="114"/>
                  </a:lnTo>
                  <a:lnTo>
                    <a:pt x="1789" y="104"/>
                  </a:lnTo>
                  <a:lnTo>
                    <a:pt x="1770" y="83"/>
                  </a:lnTo>
                  <a:lnTo>
                    <a:pt x="1751" y="83"/>
                  </a:lnTo>
                  <a:lnTo>
                    <a:pt x="1722" y="73"/>
                  </a:lnTo>
                  <a:lnTo>
                    <a:pt x="1675" y="73"/>
                  </a:lnTo>
                  <a:lnTo>
                    <a:pt x="1665" y="62"/>
                  </a:lnTo>
                  <a:lnTo>
                    <a:pt x="1665" y="31"/>
                  </a:lnTo>
                  <a:lnTo>
                    <a:pt x="1684" y="11"/>
                  </a:lnTo>
                  <a:lnTo>
                    <a:pt x="1703" y="11"/>
                  </a:lnTo>
                  <a:lnTo>
                    <a:pt x="1932" y="21"/>
                  </a:lnTo>
                  <a:lnTo>
                    <a:pt x="2008" y="11"/>
                  </a:lnTo>
                  <a:lnTo>
                    <a:pt x="2093" y="11"/>
                  </a:lnTo>
                  <a:lnTo>
                    <a:pt x="2112" y="31"/>
                  </a:lnTo>
                  <a:lnTo>
                    <a:pt x="2112" y="52"/>
                  </a:lnTo>
                  <a:lnTo>
                    <a:pt x="2093" y="73"/>
                  </a:lnTo>
                  <a:lnTo>
                    <a:pt x="2074" y="73"/>
                  </a:lnTo>
                  <a:lnTo>
                    <a:pt x="1989" y="93"/>
                  </a:lnTo>
                  <a:lnTo>
                    <a:pt x="1922" y="135"/>
                  </a:lnTo>
                  <a:lnTo>
                    <a:pt x="1874" y="197"/>
                  </a:lnTo>
                  <a:lnTo>
                    <a:pt x="1836" y="269"/>
                  </a:lnTo>
                  <a:lnTo>
                    <a:pt x="1846" y="248"/>
                  </a:lnTo>
                  <a:lnTo>
                    <a:pt x="1142" y="1570"/>
                  </a:lnTo>
                  <a:lnTo>
                    <a:pt x="1132" y="1581"/>
                  </a:lnTo>
                  <a:lnTo>
                    <a:pt x="1123" y="1601"/>
                  </a:lnTo>
                  <a:lnTo>
                    <a:pt x="1113" y="1612"/>
                  </a:lnTo>
                  <a:lnTo>
                    <a:pt x="1075" y="1612"/>
                  </a:lnTo>
                  <a:lnTo>
                    <a:pt x="1066" y="1601"/>
                  </a:lnTo>
                  <a:lnTo>
                    <a:pt x="1056" y="1581"/>
                  </a:lnTo>
                  <a:lnTo>
                    <a:pt x="1056" y="1550"/>
                  </a:lnTo>
                  <a:lnTo>
                    <a:pt x="980" y="382"/>
                  </a:lnTo>
                  <a:lnTo>
                    <a:pt x="352" y="1570"/>
                  </a:lnTo>
                  <a:lnTo>
                    <a:pt x="342" y="1591"/>
                  </a:lnTo>
                  <a:lnTo>
                    <a:pt x="314" y="1622"/>
                  </a:lnTo>
                  <a:lnTo>
                    <a:pt x="285" y="1622"/>
                  </a:lnTo>
                  <a:lnTo>
                    <a:pt x="276" y="1612"/>
                  </a:lnTo>
                  <a:lnTo>
                    <a:pt x="266" y="1591"/>
                  </a:lnTo>
                  <a:lnTo>
                    <a:pt x="266" y="1560"/>
                  </a:lnTo>
                  <a:lnTo>
                    <a:pt x="171" y="145"/>
                  </a:lnTo>
                  <a:lnTo>
                    <a:pt x="171" y="124"/>
                  </a:lnTo>
                  <a:lnTo>
                    <a:pt x="152" y="83"/>
                  </a:lnTo>
                  <a:lnTo>
                    <a:pt x="142" y="73"/>
                  </a:lnTo>
                  <a:lnTo>
                    <a:pt x="123" y="73"/>
                  </a:lnTo>
                  <a:lnTo>
                    <a:pt x="95" y="62"/>
                  </a:lnTo>
                  <a:lnTo>
                    <a:pt x="9" y="62"/>
                  </a:lnTo>
                  <a:lnTo>
                    <a:pt x="0" y="52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460" y="3623"/>
              <a:ext cx="885" cy="106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8" y="21"/>
                </a:cxn>
                <a:cxn ang="0">
                  <a:pos x="494" y="83"/>
                </a:cxn>
                <a:cxn ang="0">
                  <a:pos x="542" y="165"/>
                </a:cxn>
                <a:cxn ang="0">
                  <a:pos x="580" y="258"/>
                </a:cxn>
                <a:cxn ang="0">
                  <a:pos x="609" y="362"/>
                </a:cxn>
                <a:cxn ang="0">
                  <a:pos x="618" y="444"/>
                </a:cxn>
                <a:cxn ang="0">
                  <a:pos x="628" y="496"/>
                </a:cxn>
                <a:cxn ang="0">
                  <a:pos x="647" y="496"/>
                </a:cxn>
                <a:cxn ang="0">
                  <a:pos x="742" y="248"/>
                </a:cxn>
                <a:cxn ang="0">
                  <a:pos x="846" y="21"/>
                </a:cxn>
                <a:cxn ang="0">
                  <a:pos x="846" y="10"/>
                </a:cxn>
                <a:cxn ang="0">
                  <a:pos x="875" y="10"/>
                </a:cxn>
                <a:cxn ang="0">
                  <a:pos x="885" y="21"/>
                </a:cxn>
                <a:cxn ang="0">
                  <a:pos x="885" y="41"/>
                </a:cxn>
                <a:cxn ang="0">
                  <a:pos x="875" y="41"/>
                </a:cxn>
                <a:cxn ang="0">
                  <a:pos x="875" y="52"/>
                </a:cxn>
                <a:cxn ang="0">
                  <a:pos x="818" y="165"/>
                </a:cxn>
                <a:cxn ang="0">
                  <a:pos x="780" y="258"/>
                </a:cxn>
                <a:cxn ang="0">
                  <a:pos x="723" y="382"/>
                </a:cxn>
                <a:cxn ang="0">
                  <a:pos x="637" y="630"/>
                </a:cxn>
                <a:cxn ang="0">
                  <a:pos x="628" y="682"/>
                </a:cxn>
                <a:cxn ang="0">
                  <a:pos x="609" y="795"/>
                </a:cxn>
                <a:cxn ang="0">
                  <a:pos x="590" y="899"/>
                </a:cxn>
                <a:cxn ang="0">
                  <a:pos x="561" y="1023"/>
                </a:cxn>
                <a:cxn ang="0">
                  <a:pos x="551" y="1043"/>
                </a:cxn>
                <a:cxn ang="0">
                  <a:pos x="532" y="1064"/>
                </a:cxn>
                <a:cxn ang="0">
                  <a:pos x="513" y="1064"/>
                </a:cxn>
                <a:cxn ang="0">
                  <a:pos x="504" y="1054"/>
                </a:cxn>
                <a:cxn ang="0">
                  <a:pos x="494" y="1033"/>
                </a:cxn>
                <a:cxn ang="0">
                  <a:pos x="494" y="1023"/>
                </a:cxn>
                <a:cxn ang="0">
                  <a:pos x="504" y="971"/>
                </a:cxn>
                <a:cxn ang="0">
                  <a:pos x="513" y="878"/>
                </a:cxn>
                <a:cxn ang="0">
                  <a:pos x="571" y="671"/>
                </a:cxn>
                <a:cxn ang="0">
                  <a:pos x="571" y="661"/>
                </a:cxn>
                <a:cxn ang="0">
                  <a:pos x="580" y="651"/>
                </a:cxn>
                <a:cxn ang="0">
                  <a:pos x="580" y="475"/>
                </a:cxn>
                <a:cxn ang="0">
                  <a:pos x="571" y="393"/>
                </a:cxn>
                <a:cxn ang="0">
                  <a:pos x="551" y="310"/>
                </a:cxn>
                <a:cxn ang="0">
                  <a:pos x="513" y="238"/>
                </a:cxn>
                <a:cxn ang="0">
                  <a:pos x="466" y="176"/>
                </a:cxn>
                <a:cxn ang="0">
                  <a:pos x="399" y="134"/>
                </a:cxn>
                <a:cxn ang="0">
                  <a:pos x="304" y="124"/>
                </a:cxn>
                <a:cxn ang="0">
                  <a:pos x="199" y="145"/>
                </a:cxn>
                <a:cxn ang="0">
                  <a:pos x="114" y="196"/>
                </a:cxn>
                <a:cxn ang="0">
                  <a:pos x="57" y="279"/>
                </a:cxn>
                <a:cxn ang="0">
                  <a:pos x="47" y="300"/>
                </a:cxn>
                <a:cxn ang="0">
                  <a:pos x="47" y="310"/>
                </a:cxn>
                <a:cxn ang="0">
                  <a:pos x="9" y="310"/>
                </a:cxn>
                <a:cxn ang="0">
                  <a:pos x="0" y="300"/>
                </a:cxn>
                <a:cxn ang="0">
                  <a:pos x="0" y="269"/>
                </a:cxn>
                <a:cxn ang="0">
                  <a:pos x="19" y="227"/>
                </a:cxn>
                <a:cxn ang="0">
                  <a:pos x="57" y="155"/>
                </a:cxn>
                <a:cxn ang="0">
                  <a:pos x="114" y="93"/>
                </a:cxn>
                <a:cxn ang="0">
                  <a:pos x="171" y="52"/>
                </a:cxn>
                <a:cxn ang="0">
                  <a:pos x="237" y="10"/>
                </a:cxn>
                <a:cxn ang="0">
                  <a:pos x="323" y="0"/>
                </a:cxn>
              </a:cxnLst>
              <a:rect l="0" t="0" r="r" b="b"/>
              <a:pathLst>
                <a:path w="885" h="1064">
                  <a:moveTo>
                    <a:pt x="323" y="0"/>
                  </a:moveTo>
                  <a:lnTo>
                    <a:pt x="418" y="21"/>
                  </a:lnTo>
                  <a:lnTo>
                    <a:pt x="494" y="83"/>
                  </a:lnTo>
                  <a:lnTo>
                    <a:pt x="542" y="165"/>
                  </a:lnTo>
                  <a:lnTo>
                    <a:pt x="580" y="258"/>
                  </a:lnTo>
                  <a:lnTo>
                    <a:pt x="609" y="362"/>
                  </a:lnTo>
                  <a:lnTo>
                    <a:pt x="618" y="444"/>
                  </a:lnTo>
                  <a:lnTo>
                    <a:pt x="628" y="496"/>
                  </a:lnTo>
                  <a:lnTo>
                    <a:pt x="647" y="496"/>
                  </a:lnTo>
                  <a:lnTo>
                    <a:pt x="742" y="248"/>
                  </a:lnTo>
                  <a:lnTo>
                    <a:pt x="846" y="21"/>
                  </a:lnTo>
                  <a:lnTo>
                    <a:pt x="846" y="10"/>
                  </a:lnTo>
                  <a:lnTo>
                    <a:pt x="875" y="10"/>
                  </a:lnTo>
                  <a:lnTo>
                    <a:pt x="885" y="21"/>
                  </a:lnTo>
                  <a:lnTo>
                    <a:pt x="885" y="41"/>
                  </a:lnTo>
                  <a:lnTo>
                    <a:pt x="875" y="41"/>
                  </a:lnTo>
                  <a:lnTo>
                    <a:pt x="875" y="52"/>
                  </a:lnTo>
                  <a:lnTo>
                    <a:pt x="818" y="165"/>
                  </a:lnTo>
                  <a:lnTo>
                    <a:pt x="780" y="258"/>
                  </a:lnTo>
                  <a:lnTo>
                    <a:pt x="723" y="382"/>
                  </a:lnTo>
                  <a:lnTo>
                    <a:pt x="637" y="630"/>
                  </a:lnTo>
                  <a:lnTo>
                    <a:pt x="628" y="682"/>
                  </a:lnTo>
                  <a:lnTo>
                    <a:pt x="609" y="795"/>
                  </a:lnTo>
                  <a:lnTo>
                    <a:pt x="590" y="899"/>
                  </a:lnTo>
                  <a:lnTo>
                    <a:pt x="561" y="1023"/>
                  </a:lnTo>
                  <a:lnTo>
                    <a:pt x="551" y="1043"/>
                  </a:lnTo>
                  <a:lnTo>
                    <a:pt x="532" y="1064"/>
                  </a:lnTo>
                  <a:lnTo>
                    <a:pt x="513" y="1064"/>
                  </a:lnTo>
                  <a:lnTo>
                    <a:pt x="504" y="1054"/>
                  </a:lnTo>
                  <a:lnTo>
                    <a:pt x="494" y="1033"/>
                  </a:lnTo>
                  <a:lnTo>
                    <a:pt x="494" y="1023"/>
                  </a:lnTo>
                  <a:lnTo>
                    <a:pt x="504" y="971"/>
                  </a:lnTo>
                  <a:lnTo>
                    <a:pt x="513" y="878"/>
                  </a:lnTo>
                  <a:lnTo>
                    <a:pt x="571" y="671"/>
                  </a:lnTo>
                  <a:lnTo>
                    <a:pt x="571" y="661"/>
                  </a:lnTo>
                  <a:lnTo>
                    <a:pt x="580" y="651"/>
                  </a:lnTo>
                  <a:lnTo>
                    <a:pt x="580" y="475"/>
                  </a:lnTo>
                  <a:lnTo>
                    <a:pt x="571" y="393"/>
                  </a:lnTo>
                  <a:lnTo>
                    <a:pt x="551" y="310"/>
                  </a:lnTo>
                  <a:lnTo>
                    <a:pt x="513" y="238"/>
                  </a:lnTo>
                  <a:lnTo>
                    <a:pt x="466" y="176"/>
                  </a:lnTo>
                  <a:lnTo>
                    <a:pt x="399" y="134"/>
                  </a:lnTo>
                  <a:lnTo>
                    <a:pt x="304" y="124"/>
                  </a:lnTo>
                  <a:lnTo>
                    <a:pt x="199" y="145"/>
                  </a:lnTo>
                  <a:lnTo>
                    <a:pt x="114" y="196"/>
                  </a:lnTo>
                  <a:lnTo>
                    <a:pt x="57" y="279"/>
                  </a:lnTo>
                  <a:lnTo>
                    <a:pt x="47" y="300"/>
                  </a:lnTo>
                  <a:lnTo>
                    <a:pt x="47" y="310"/>
                  </a:lnTo>
                  <a:lnTo>
                    <a:pt x="9" y="310"/>
                  </a:lnTo>
                  <a:lnTo>
                    <a:pt x="0" y="300"/>
                  </a:lnTo>
                  <a:lnTo>
                    <a:pt x="0" y="269"/>
                  </a:lnTo>
                  <a:lnTo>
                    <a:pt x="19" y="227"/>
                  </a:lnTo>
                  <a:lnTo>
                    <a:pt x="57" y="155"/>
                  </a:lnTo>
                  <a:lnTo>
                    <a:pt x="114" y="93"/>
                  </a:lnTo>
                  <a:lnTo>
                    <a:pt x="171" y="52"/>
                  </a:lnTo>
                  <a:lnTo>
                    <a:pt x="237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402" y="3840"/>
              <a:ext cx="380" cy="775"/>
            </a:xfrm>
            <a:custGeom>
              <a:avLst/>
              <a:gdLst/>
              <a:ahLst/>
              <a:cxnLst>
                <a:cxn ang="0">
                  <a:pos x="209" y="258"/>
                </a:cxn>
                <a:cxn ang="0">
                  <a:pos x="266" y="289"/>
                </a:cxn>
                <a:cxn ang="0">
                  <a:pos x="285" y="382"/>
                </a:cxn>
                <a:cxn ang="0">
                  <a:pos x="266" y="434"/>
                </a:cxn>
                <a:cxn ang="0">
                  <a:pos x="247" y="485"/>
                </a:cxn>
                <a:cxn ang="0">
                  <a:pos x="219" y="558"/>
                </a:cxn>
                <a:cxn ang="0">
                  <a:pos x="209" y="599"/>
                </a:cxn>
                <a:cxn ang="0">
                  <a:pos x="200" y="630"/>
                </a:cxn>
                <a:cxn ang="0">
                  <a:pos x="190" y="702"/>
                </a:cxn>
                <a:cxn ang="0">
                  <a:pos x="209" y="733"/>
                </a:cxn>
                <a:cxn ang="0">
                  <a:pos x="285" y="713"/>
                </a:cxn>
                <a:cxn ang="0">
                  <a:pos x="342" y="609"/>
                </a:cxn>
                <a:cxn ang="0">
                  <a:pos x="352" y="589"/>
                </a:cxn>
                <a:cxn ang="0">
                  <a:pos x="380" y="599"/>
                </a:cxn>
                <a:cxn ang="0">
                  <a:pos x="361" y="640"/>
                </a:cxn>
                <a:cxn ang="0">
                  <a:pos x="276" y="754"/>
                </a:cxn>
                <a:cxn ang="0">
                  <a:pos x="161" y="775"/>
                </a:cxn>
                <a:cxn ang="0">
                  <a:pos x="85" y="671"/>
                </a:cxn>
                <a:cxn ang="0">
                  <a:pos x="95" y="620"/>
                </a:cxn>
                <a:cxn ang="0">
                  <a:pos x="104" y="568"/>
                </a:cxn>
                <a:cxn ang="0">
                  <a:pos x="123" y="516"/>
                </a:cxn>
                <a:cxn ang="0">
                  <a:pos x="171" y="403"/>
                </a:cxn>
                <a:cxn ang="0">
                  <a:pos x="190" y="351"/>
                </a:cxn>
                <a:cxn ang="0">
                  <a:pos x="171" y="289"/>
                </a:cxn>
                <a:cxn ang="0">
                  <a:pos x="104" y="310"/>
                </a:cxn>
                <a:cxn ang="0">
                  <a:pos x="38" y="424"/>
                </a:cxn>
                <a:cxn ang="0">
                  <a:pos x="28" y="444"/>
                </a:cxn>
                <a:cxn ang="0">
                  <a:pos x="0" y="434"/>
                </a:cxn>
                <a:cxn ang="0">
                  <a:pos x="9" y="382"/>
                </a:cxn>
                <a:cxn ang="0">
                  <a:pos x="95" y="269"/>
                </a:cxn>
                <a:cxn ang="0">
                  <a:pos x="285" y="0"/>
                </a:cxn>
                <a:cxn ang="0">
                  <a:pos x="323" y="10"/>
                </a:cxn>
                <a:cxn ang="0">
                  <a:pos x="333" y="62"/>
                </a:cxn>
                <a:cxn ang="0">
                  <a:pos x="295" y="114"/>
                </a:cxn>
                <a:cxn ang="0">
                  <a:pos x="247" y="124"/>
                </a:cxn>
                <a:cxn ang="0">
                  <a:pos x="219" y="93"/>
                </a:cxn>
                <a:cxn ang="0">
                  <a:pos x="228" y="41"/>
                </a:cxn>
                <a:cxn ang="0">
                  <a:pos x="266" y="10"/>
                </a:cxn>
              </a:cxnLst>
              <a:rect l="0" t="0" r="r" b="b"/>
              <a:pathLst>
                <a:path w="380" h="775">
                  <a:moveTo>
                    <a:pt x="171" y="248"/>
                  </a:moveTo>
                  <a:lnTo>
                    <a:pt x="209" y="258"/>
                  </a:lnTo>
                  <a:lnTo>
                    <a:pt x="238" y="269"/>
                  </a:lnTo>
                  <a:lnTo>
                    <a:pt x="266" y="289"/>
                  </a:lnTo>
                  <a:lnTo>
                    <a:pt x="285" y="351"/>
                  </a:lnTo>
                  <a:lnTo>
                    <a:pt x="285" y="382"/>
                  </a:lnTo>
                  <a:lnTo>
                    <a:pt x="276" y="413"/>
                  </a:lnTo>
                  <a:lnTo>
                    <a:pt x="266" y="434"/>
                  </a:lnTo>
                  <a:lnTo>
                    <a:pt x="257" y="465"/>
                  </a:lnTo>
                  <a:lnTo>
                    <a:pt x="247" y="485"/>
                  </a:lnTo>
                  <a:lnTo>
                    <a:pt x="238" y="516"/>
                  </a:lnTo>
                  <a:lnTo>
                    <a:pt x="219" y="558"/>
                  </a:lnTo>
                  <a:lnTo>
                    <a:pt x="219" y="578"/>
                  </a:lnTo>
                  <a:lnTo>
                    <a:pt x="209" y="599"/>
                  </a:lnTo>
                  <a:lnTo>
                    <a:pt x="209" y="609"/>
                  </a:lnTo>
                  <a:lnTo>
                    <a:pt x="200" y="630"/>
                  </a:lnTo>
                  <a:lnTo>
                    <a:pt x="190" y="661"/>
                  </a:lnTo>
                  <a:lnTo>
                    <a:pt x="190" y="702"/>
                  </a:lnTo>
                  <a:lnTo>
                    <a:pt x="200" y="723"/>
                  </a:lnTo>
                  <a:lnTo>
                    <a:pt x="209" y="733"/>
                  </a:lnTo>
                  <a:lnTo>
                    <a:pt x="228" y="733"/>
                  </a:lnTo>
                  <a:lnTo>
                    <a:pt x="285" y="713"/>
                  </a:lnTo>
                  <a:lnTo>
                    <a:pt x="323" y="651"/>
                  </a:lnTo>
                  <a:lnTo>
                    <a:pt x="342" y="609"/>
                  </a:lnTo>
                  <a:lnTo>
                    <a:pt x="342" y="599"/>
                  </a:lnTo>
                  <a:lnTo>
                    <a:pt x="352" y="589"/>
                  </a:lnTo>
                  <a:lnTo>
                    <a:pt x="380" y="589"/>
                  </a:lnTo>
                  <a:lnTo>
                    <a:pt x="380" y="599"/>
                  </a:lnTo>
                  <a:lnTo>
                    <a:pt x="371" y="599"/>
                  </a:lnTo>
                  <a:lnTo>
                    <a:pt x="361" y="640"/>
                  </a:lnTo>
                  <a:lnTo>
                    <a:pt x="323" y="702"/>
                  </a:lnTo>
                  <a:lnTo>
                    <a:pt x="276" y="754"/>
                  </a:lnTo>
                  <a:lnTo>
                    <a:pt x="200" y="775"/>
                  </a:lnTo>
                  <a:lnTo>
                    <a:pt x="161" y="775"/>
                  </a:lnTo>
                  <a:lnTo>
                    <a:pt x="104" y="733"/>
                  </a:lnTo>
                  <a:lnTo>
                    <a:pt x="85" y="671"/>
                  </a:lnTo>
                  <a:lnTo>
                    <a:pt x="85" y="630"/>
                  </a:lnTo>
                  <a:lnTo>
                    <a:pt x="95" y="620"/>
                  </a:lnTo>
                  <a:lnTo>
                    <a:pt x="104" y="599"/>
                  </a:lnTo>
                  <a:lnTo>
                    <a:pt x="104" y="568"/>
                  </a:lnTo>
                  <a:lnTo>
                    <a:pt x="114" y="558"/>
                  </a:lnTo>
                  <a:lnTo>
                    <a:pt x="123" y="516"/>
                  </a:lnTo>
                  <a:lnTo>
                    <a:pt x="142" y="454"/>
                  </a:lnTo>
                  <a:lnTo>
                    <a:pt x="171" y="403"/>
                  </a:lnTo>
                  <a:lnTo>
                    <a:pt x="180" y="372"/>
                  </a:lnTo>
                  <a:lnTo>
                    <a:pt x="190" y="351"/>
                  </a:lnTo>
                  <a:lnTo>
                    <a:pt x="190" y="310"/>
                  </a:lnTo>
                  <a:lnTo>
                    <a:pt x="171" y="289"/>
                  </a:lnTo>
                  <a:lnTo>
                    <a:pt x="161" y="289"/>
                  </a:lnTo>
                  <a:lnTo>
                    <a:pt x="104" y="310"/>
                  </a:lnTo>
                  <a:lnTo>
                    <a:pt x="76" y="341"/>
                  </a:lnTo>
                  <a:lnTo>
                    <a:pt x="38" y="424"/>
                  </a:lnTo>
                  <a:lnTo>
                    <a:pt x="38" y="434"/>
                  </a:lnTo>
                  <a:lnTo>
                    <a:pt x="28" y="444"/>
                  </a:lnTo>
                  <a:lnTo>
                    <a:pt x="9" y="444"/>
                  </a:lnTo>
                  <a:lnTo>
                    <a:pt x="0" y="434"/>
                  </a:lnTo>
                  <a:lnTo>
                    <a:pt x="0" y="424"/>
                  </a:lnTo>
                  <a:lnTo>
                    <a:pt x="9" y="382"/>
                  </a:lnTo>
                  <a:lnTo>
                    <a:pt x="38" y="320"/>
                  </a:lnTo>
                  <a:lnTo>
                    <a:pt x="95" y="269"/>
                  </a:lnTo>
                  <a:lnTo>
                    <a:pt x="171" y="248"/>
                  </a:lnTo>
                  <a:close/>
                  <a:moveTo>
                    <a:pt x="285" y="0"/>
                  </a:moveTo>
                  <a:lnTo>
                    <a:pt x="304" y="0"/>
                  </a:lnTo>
                  <a:lnTo>
                    <a:pt x="323" y="10"/>
                  </a:lnTo>
                  <a:lnTo>
                    <a:pt x="333" y="31"/>
                  </a:lnTo>
                  <a:lnTo>
                    <a:pt x="333" y="62"/>
                  </a:lnTo>
                  <a:lnTo>
                    <a:pt x="314" y="103"/>
                  </a:lnTo>
                  <a:lnTo>
                    <a:pt x="295" y="114"/>
                  </a:lnTo>
                  <a:lnTo>
                    <a:pt x="266" y="124"/>
                  </a:lnTo>
                  <a:lnTo>
                    <a:pt x="247" y="124"/>
                  </a:lnTo>
                  <a:lnTo>
                    <a:pt x="228" y="114"/>
                  </a:lnTo>
                  <a:lnTo>
                    <a:pt x="219" y="93"/>
                  </a:lnTo>
                  <a:lnTo>
                    <a:pt x="219" y="72"/>
                  </a:lnTo>
                  <a:lnTo>
                    <a:pt x="228" y="41"/>
                  </a:lnTo>
                  <a:lnTo>
                    <a:pt x="238" y="21"/>
                  </a:lnTo>
                  <a:lnTo>
                    <a:pt x="266" y="10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011" y="3819"/>
              <a:ext cx="590" cy="785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6" y="21"/>
                </a:cxn>
                <a:cxn ang="0">
                  <a:pos x="266" y="31"/>
                </a:cxn>
                <a:cxn ang="0">
                  <a:pos x="276" y="11"/>
                </a:cxn>
                <a:cxn ang="0">
                  <a:pos x="247" y="414"/>
                </a:cxn>
                <a:cxn ang="0">
                  <a:pos x="390" y="290"/>
                </a:cxn>
                <a:cxn ang="0">
                  <a:pos x="523" y="259"/>
                </a:cxn>
                <a:cxn ang="0">
                  <a:pos x="590" y="310"/>
                </a:cxn>
                <a:cxn ang="0">
                  <a:pos x="580" y="393"/>
                </a:cxn>
                <a:cxn ang="0">
                  <a:pos x="552" y="414"/>
                </a:cxn>
                <a:cxn ang="0">
                  <a:pos x="504" y="424"/>
                </a:cxn>
                <a:cxn ang="0">
                  <a:pos x="476" y="383"/>
                </a:cxn>
                <a:cxn ang="0">
                  <a:pos x="485" y="331"/>
                </a:cxn>
                <a:cxn ang="0">
                  <a:pos x="523" y="300"/>
                </a:cxn>
                <a:cxn ang="0">
                  <a:pos x="495" y="290"/>
                </a:cxn>
                <a:cxn ang="0">
                  <a:pos x="371" y="341"/>
                </a:cxn>
                <a:cxn ang="0">
                  <a:pos x="276" y="414"/>
                </a:cxn>
                <a:cxn ang="0">
                  <a:pos x="219" y="465"/>
                </a:cxn>
                <a:cxn ang="0">
                  <a:pos x="333" y="486"/>
                </a:cxn>
                <a:cxn ang="0">
                  <a:pos x="399" y="589"/>
                </a:cxn>
                <a:cxn ang="0">
                  <a:pos x="390" y="610"/>
                </a:cxn>
                <a:cxn ang="0">
                  <a:pos x="399" y="713"/>
                </a:cxn>
                <a:cxn ang="0">
                  <a:pos x="418" y="744"/>
                </a:cxn>
                <a:cxn ang="0">
                  <a:pos x="466" y="734"/>
                </a:cxn>
                <a:cxn ang="0">
                  <a:pos x="504" y="703"/>
                </a:cxn>
                <a:cxn ang="0">
                  <a:pos x="533" y="620"/>
                </a:cxn>
                <a:cxn ang="0">
                  <a:pos x="542" y="599"/>
                </a:cxn>
                <a:cxn ang="0">
                  <a:pos x="580" y="610"/>
                </a:cxn>
                <a:cxn ang="0">
                  <a:pos x="561" y="672"/>
                </a:cxn>
                <a:cxn ang="0">
                  <a:pos x="485" y="765"/>
                </a:cxn>
                <a:cxn ang="0">
                  <a:pos x="399" y="785"/>
                </a:cxn>
                <a:cxn ang="0">
                  <a:pos x="342" y="754"/>
                </a:cxn>
                <a:cxn ang="0">
                  <a:pos x="314" y="703"/>
                </a:cxn>
                <a:cxn ang="0">
                  <a:pos x="304" y="610"/>
                </a:cxn>
                <a:cxn ang="0">
                  <a:pos x="238" y="537"/>
                </a:cxn>
                <a:cxn ang="0">
                  <a:pos x="142" y="517"/>
                </a:cxn>
                <a:cxn ang="0">
                  <a:pos x="85" y="734"/>
                </a:cxn>
                <a:cxn ang="0">
                  <a:pos x="57" y="785"/>
                </a:cxn>
                <a:cxn ang="0">
                  <a:pos x="19" y="775"/>
                </a:cxn>
                <a:cxn ang="0">
                  <a:pos x="0" y="744"/>
                </a:cxn>
                <a:cxn ang="0">
                  <a:pos x="142" y="93"/>
                </a:cxn>
                <a:cxn ang="0">
                  <a:pos x="152" y="73"/>
                </a:cxn>
                <a:cxn ang="0">
                  <a:pos x="76" y="62"/>
                </a:cxn>
                <a:cxn ang="0">
                  <a:pos x="66" y="31"/>
                </a:cxn>
                <a:cxn ang="0">
                  <a:pos x="76" y="11"/>
                </a:cxn>
                <a:cxn ang="0">
                  <a:pos x="228" y="0"/>
                </a:cxn>
              </a:cxnLst>
              <a:rect l="0" t="0" r="r" b="b"/>
              <a:pathLst>
                <a:path w="590" h="785">
                  <a:moveTo>
                    <a:pt x="228" y="0"/>
                  </a:moveTo>
                  <a:lnTo>
                    <a:pt x="257" y="0"/>
                  </a:lnTo>
                  <a:lnTo>
                    <a:pt x="266" y="11"/>
                  </a:lnTo>
                  <a:lnTo>
                    <a:pt x="266" y="21"/>
                  </a:lnTo>
                  <a:lnTo>
                    <a:pt x="257" y="42"/>
                  </a:lnTo>
                  <a:lnTo>
                    <a:pt x="266" y="31"/>
                  </a:lnTo>
                  <a:lnTo>
                    <a:pt x="266" y="21"/>
                  </a:lnTo>
                  <a:lnTo>
                    <a:pt x="276" y="11"/>
                  </a:lnTo>
                  <a:lnTo>
                    <a:pt x="171" y="455"/>
                  </a:lnTo>
                  <a:lnTo>
                    <a:pt x="247" y="414"/>
                  </a:lnTo>
                  <a:lnTo>
                    <a:pt x="285" y="383"/>
                  </a:lnTo>
                  <a:lnTo>
                    <a:pt x="390" y="290"/>
                  </a:lnTo>
                  <a:lnTo>
                    <a:pt x="495" y="259"/>
                  </a:lnTo>
                  <a:lnTo>
                    <a:pt x="523" y="259"/>
                  </a:lnTo>
                  <a:lnTo>
                    <a:pt x="552" y="269"/>
                  </a:lnTo>
                  <a:lnTo>
                    <a:pt x="590" y="310"/>
                  </a:lnTo>
                  <a:lnTo>
                    <a:pt x="590" y="372"/>
                  </a:lnTo>
                  <a:lnTo>
                    <a:pt x="580" y="393"/>
                  </a:lnTo>
                  <a:lnTo>
                    <a:pt x="561" y="403"/>
                  </a:lnTo>
                  <a:lnTo>
                    <a:pt x="552" y="414"/>
                  </a:lnTo>
                  <a:lnTo>
                    <a:pt x="533" y="424"/>
                  </a:lnTo>
                  <a:lnTo>
                    <a:pt x="504" y="424"/>
                  </a:lnTo>
                  <a:lnTo>
                    <a:pt x="485" y="403"/>
                  </a:lnTo>
                  <a:lnTo>
                    <a:pt x="476" y="383"/>
                  </a:lnTo>
                  <a:lnTo>
                    <a:pt x="476" y="352"/>
                  </a:lnTo>
                  <a:lnTo>
                    <a:pt x="485" y="331"/>
                  </a:lnTo>
                  <a:lnTo>
                    <a:pt x="504" y="310"/>
                  </a:lnTo>
                  <a:lnTo>
                    <a:pt x="523" y="300"/>
                  </a:lnTo>
                  <a:lnTo>
                    <a:pt x="514" y="290"/>
                  </a:lnTo>
                  <a:lnTo>
                    <a:pt x="495" y="290"/>
                  </a:lnTo>
                  <a:lnTo>
                    <a:pt x="428" y="300"/>
                  </a:lnTo>
                  <a:lnTo>
                    <a:pt x="371" y="341"/>
                  </a:lnTo>
                  <a:lnTo>
                    <a:pt x="314" y="393"/>
                  </a:lnTo>
                  <a:lnTo>
                    <a:pt x="276" y="414"/>
                  </a:lnTo>
                  <a:lnTo>
                    <a:pt x="238" y="455"/>
                  </a:lnTo>
                  <a:lnTo>
                    <a:pt x="219" y="465"/>
                  </a:lnTo>
                  <a:lnTo>
                    <a:pt x="276" y="465"/>
                  </a:lnTo>
                  <a:lnTo>
                    <a:pt x="333" y="486"/>
                  </a:lnTo>
                  <a:lnTo>
                    <a:pt x="380" y="527"/>
                  </a:lnTo>
                  <a:lnTo>
                    <a:pt x="399" y="589"/>
                  </a:lnTo>
                  <a:lnTo>
                    <a:pt x="399" y="599"/>
                  </a:lnTo>
                  <a:lnTo>
                    <a:pt x="390" y="610"/>
                  </a:lnTo>
                  <a:lnTo>
                    <a:pt x="390" y="692"/>
                  </a:lnTo>
                  <a:lnTo>
                    <a:pt x="399" y="713"/>
                  </a:lnTo>
                  <a:lnTo>
                    <a:pt x="409" y="723"/>
                  </a:lnTo>
                  <a:lnTo>
                    <a:pt x="418" y="744"/>
                  </a:lnTo>
                  <a:lnTo>
                    <a:pt x="437" y="744"/>
                  </a:lnTo>
                  <a:lnTo>
                    <a:pt x="466" y="734"/>
                  </a:lnTo>
                  <a:lnTo>
                    <a:pt x="485" y="723"/>
                  </a:lnTo>
                  <a:lnTo>
                    <a:pt x="504" y="703"/>
                  </a:lnTo>
                  <a:lnTo>
                    <a:pt x="523" y="641"/>
                  </a:lnTo>
                  <a:lnTo>
                    <a:pt x="533" y="620"/>
                  </a:lnTo>
                  <a:lnTo>
                    <a:pt x="542" y="610"/>
                  </a:lnTo>
                  <a:lnTo>
                    <a:pt x="542" y="599"/>
                  </a:lnTo>
                  <a:lnTo>
                    <a:pt x="580" y="599"/>
                  </a:lnTo>
                  <a:lnTo>
                    <a:pt x="580" y="610"/>
                  </a:lnTo>
                  <a:lnTo>
                    <a:pt x="571" y="630"/>
                  </a:lnTo>
                  <a:lnTo>
                    <a:pt x="561" y="672"/>
                  </a:lnTo>
                  <a:lnTo>
                    <a:pt x="523" y="723"/>
                  </a:lnTo>
                  <a:lnTo>
                    <a:pt x="485" y="765"/>
                  </a:lnTo>
                  <a:lnTo>
                    <a:pt x="428" y="785"/>
                  </a:lnTo>
                  <a:lnTo>
                    <a:pt x="399" y="785"/>
                  </a:lnTo>
                  <a:lnTo>
                    <a:pt x="371" y="775"/>
                  </a:lnTo>
                  <a:lnTo>
                    <a:pt x="342" y="754"/>
                  </a:lnTo>
                  <a:lnTo>
                    <a:pt x="323" y="734"/>
                  </a:lnTo>
                  <a:lnTo>
                    <a:pt x="314" y="703"/>
                  </a:lnTo>
                  <a:lnTo>
                    <a:pt x="304" y="661"/>
                  </a:lnTo>
                  <a:lnTo>
                    <a:pt x="304" y="610"/>
                  </a:lnTo>
                  <a:lnTo>
                    <a:pt x="285" y="558"/>
                  </a:lnTo>
                  <a:lnTo>
                    <a:pt x="238" y="537"/>
                  </a:lnTo>
                  <a:lnTo>
                    <a:pt x="181" y="517"/>
                  </a:lnTo>
                  <a:lnTo>
                    <a:pt x="142" y="517"/>
                  </a:lnTo>
                  <a:lnTo>
                    <a:pt x="95" y="723"/>
                  </a:lnTo>
                  <a:lnTo>
                    <a:pt x="85" y="734"/>
                  </a:lnTo>
                  <a:lnTo>
                    <a:pt x="85" y="754"/>
                  </a:lnTo>
                  <a:lnTo>
                    <a:pt x="57" y="785"/>
                  </a:lnTo>
                  <a:lnTo>
                    <a:pt x="38" y="785"/>
                  </a:lnTo>
                  <a:lnTo>
                    <a:pt x="19" y="775"/>
                  </a:lnTo>
                  <a:lnTo>
                    <a:pt x="9" y="765"/>
                  </a:lnTo>
                  <a:lnTo>
                    <a:pt x="0" y="744"/>
                  </a:lnTo>
                  <a:lnTo>
                    <a:pt x="0" y="723"/>
                  </a:lnTo>
                  <a:lnTo>
                    <a:pt x="142" y="93"/>
                  </a:lnTo>
                  <a:lnTo>
                    <a:pt x="152" y="83"/>
                  </a:lnTo>
                  <a:lnTo>
                    <a:pt x="152" y="73"/>
                  </a:lnTo>
                  <a:lnTo>
                    <a:pt x="142" y="62"/>
                  </a:lnTo>
                  <a:lnTo>
                    <a:pt x="76" y="62"/>
                  </a:lnTo>
                  <a:lnTo>
                    <a:pt x="66" y="52"/>
                  </a:lnTo>
                  <a:lnTo>
                    <a:pt x="66" y="31"/>
                  </a:lnTo>
                  <a:lnTo>
                    <a:pt x="76" y="21"/>
                  </a:lnTo>
                  <a:lnTo>
                    <a:pt x="76" y="11"/>
                  </a:lnTo>
                  <a:lnTo>
                    <a:pt x="95" y="11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5724" y="3014"/>
              <a:ext cx="228" cy="1002"/>
            </a:xfrm>
            <a:custGeom>
              <a:avLst/>
              <a:gdLst/>
              <a:ahLst/>
              <a:cxnLst>
                <a:cxn ang="0">
                  <a:pos x="114" y="754"/>
                </a:cxn>
                <a:cxn ang="0">
                  <a:pos x="152" y="764"/>
                </a:cxn>
                <a:cxn ang="0">
                  <a:pos x="181" y="774"/>
                </a:cxn>
                <a:cxn ang="0">
                  <a:pos x="209" y="805"/>
                </a:cxn>
                <a:cxn ang="0">
                  <a:pos x="219" y="836"/>
                </a:cxn>
                <a:cxn ang="0">
                  <a:pos x="228" y="878"/>
                </a:cxn>
                <a:cxn ang="0">
                  <a:pos x="219" y="919"/>
                </a:cxn>
                <a:cxn ang="0">
                  <a:pos x="209" y="950"/>
                </a:cxn>
                <a:cxn ang="0">
                  <a:pos x="181" y="981"/>
                </a:cxn>
                <a:cxn ang="0">
                  <a:pos x="152" y="991"/>
                </a:cxn>
                <a:cxn ang="0">
                  <a:pos x="114" y="1002"/>
                </a:cxn>
                <a:cxn ang="0">
                  <a:pos x="76" y="991"/>
                </a:cxn>
                <a:cxn ang="0">
                  <a:pos x="47" y="981"/>
                </a:cxn>
                <a:cxn ang="0">
                  <a:pos x="19" y="950"/>
                </a:cxn>
                <a:cxn ang="0">
                  <a:pos x="9" y="919"/>
                </a:cxn>
                <a:cxn ang="0">
                  <a:pos x="0" y="878"/>
                </a:cxn>
                <a:cxn ang="0">
                  <a:pos x="9" y="836"/>
                </a:cxn>
                <a:cxn ang="0">
                  <a:pos x="19" y="805"/>
                </a:cxn>
                <a:cxn ang="0">
                  <a:pos x="47" y="774"/>
                </a:cxn>
                <a:cxn ang="0">
                  <a:pos x="76" y="764"/>
                </a:cxn>
                <a:cxn ang="0">
                  <a:pos x="114" y="754"/>
                </a:cxn>
                <a:cxn ang="0">
                  <a:pos x="114" y="0"/>
                </a:cxn>
                <a:cxn ang="0">
                  <a:pos x="152" y="10"/>
                </a:cxn>
                <a:cxn ang="0">
                  <a:pos x="181" y="20"/>
                </a:cxn>
                <a:cxn ang="0">
                  <a:pos x="209" y="51"/>
                </a:cxn>
                <a:cxn ang="0">
                  <a:pos x="219" y="82"/>
                </a:cxn>
                <a:cxn ang="0">
                  <a:pos x="228" y="124"/>
                </a:cxn>
                <a:cxn ang="0">
                  <a:pos x="219" y="165"/>
                </a:cxn>
                <a:cxn ang="0">
                  <a:pos x="209" y="196"/>
                </a:cxn>
                <a:cxn ang="0">
                  <a:pos x="181" y="227"/>
                </a:cxn>
                <a:cxn ang="0">
                  <a:pos x="152" y="237"/>
                </a:cxn>
                <a:cxn ang="0">
                  <a:pos x="114" y="248"/>
                </a:cxn>
                <a:cxn ang="0">
                  <a:pos x="76" y="237"/>
                </a:cxn>
                <a:cxn ang="0">
                  <a:pos x="47" y="227"/>
                </a:cxn>
                <a:cxn ang="0">
                  <a:pos x="19" y="196"/>
                </a:cxn>
                <a:cxn ang="0">
                  <a:pos x="9" y="165"/>
                </a:cxn>
                <a:cxn ang="0">
                  <a:pos x="0" y="124"/>
                </a:cxn>
                <a:cxn ang="0">
                  <a:pos x="9" y="82"/>
                </a:cxn>
                <a:cxn ang="0">
                  <a:pos x="19" y="51"/>
                </a:cxn>
                <a:cxn ang="0">
                  <a:pos x="47" y="20"/>
                </a:cxn>
                <a:cxn ang="0">
                  <a:pos x="76" y="10"/>
                </a:cxn>
                <a:cxn ang="0">
                  <a:pos x="114" y="0"/>
                </a:cxn>
              </a:cxnLst>
              <a:rect l="0" t="0" r="r" b="b"/>
              <a:pathLst>
                <a:path w="228" h="1002">
                  <a:moveTo>
                    <a:pt x="114" y="754"/>
                  </a:moveTo>
                  <a:lnTo>
                    <a:pt x="152" y="764"/>
                  </a:lnTo>
                  <a:lnTo>
                    <a:pt x="181" y="774"/>
                  </a:lnTo>
                  <a:lnTo>
                    <a:pt x="209" y="805"/>
                  </a:lnTo>
                  <a:lnTo>
                    <a:pt x="219" y="836"/>
                  </a:lnTo>
                  <a:lnTo>
                    <a:pt x="228" y="878"/>
                  </a:lnTo>
                  <a:lnTo>
                    <a:pt x="219" y="919"/>
                  </a:lnTo>
                  <a:lnTo>
                    <a:pt x="209" y="950"/>
                  </a:lnTo>
                  <a:lnTo>
                    <a:pt x="181" y="981"/>
                  </a:lnTo>
                  <a:lnTo>
                    <a:pt x="152" y="991"/>
                  </a:lnTo>
                  <a:lnTo>
                    <a:pt x="114" y="1002"/>
                  </a:lnTo>
                  <a:lnTo>
                    <a:pt x="76" y="991"/>
                  </a:lnTo>
                  <a:lnTo>
                    <a:pt x="47" y="981"/>
                  </a:lnTo>
                  <a:lnTo>
                    <a:pt x="19" y="950"/>
                  </a:lnTo>
                  <a:lnTo>
                    <a:pt x="9" y="919"/>
                  </a:lnTo>
                  <a:lnTo>
                    <a:pt x="0" y="878"/>
                  </a:lnTo>
                  <a:lnTo>
                    <a:pt x="9" y="836"/>
                  </a:lnTo>
                  <a:lnTo>
                    <a:pt x="19" y="805"/>
                  </a:lnTo>
                  <a:lnTo>
                    <a:pt x="47" y="774"/>
                  </a:lnTo>
                  <a:lnTo>
                    <a:pt x="76" y="764"/>
                  </a:lnTo>
                  <a:lnTo>
                    <a:pt x="114" y="754"/>
                  </a:lnTo>
                  <a:close/>
                  <a:moveTo>
                    <a:pt x="114" y="0"/>
                  </a:moveTo>
                  <a:lnTo>
                    <a:pt x="152" y="10"/>
                  </a:lnTo>
                  <a:lnTo>
                    <a:pt x="181" y="20"/>
                  </a:lnTo>
                  <a:lnTo>
                    <a:pt x="209" y="51"/>
                  </a:lnTo>
                  <a:lnTo>
                    <a:pt x="219" y="82"/>
                  </a:lnTo>
                  <a:lnTo>
                    <a:pt x="228" y="124"/>
                  </a:lnTo>
                  <a:lnTo>
                    <a:pt x="219" y="165"/>
                  </a:lnTo>
                  <a:lnTo>
                    <a:pt x="209" y="196"/>
                  </a:lnTo>
                  <a:lnTo>
                    <a:pt x="181" y="227"/>
                  </a:lnTo>
                  <a:lnTo>
                    <a:pt x="152" y="237"/>
                  </a:lnTo>
                  <a:lnTo>
                    <a:pt x="114" y="248"/>
                  </a:lnTo>
                  <a:lnTo>
                    <a:pt x="76" y="237"/>
                  </a:lnTo>
                  <a:lnTo>
                    <a:pt x="47" y="227"/>
                  </a:lnTo>
                  <a:lnTo>
                    <a:pt x="19" y="196"/>
                  </a:lnTo>
                  <a:lnTo>
                    <a:pt x="9" y="165"/>
                  </a:lnTo>
                  <a:lnTo>
                    <a:pt x="0" y="124"/>
                  </a:lnTo>
                  <a:lnTo>
                    <a:pt x="9" y="82"/>
                  </a:lnTo>
                  <a:lnTo>
                    <a:pt x="19" y="51"/>
                  </a:lnTo>
                  <a:lnTo>
                    <a:pt x="47" y="20"/>
                  </a:lnTo>
                  <a:lnTo>
                    <a:pt x="76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6257" y="3169"/>
              <a:ext cx="1418" cy="537"/>
            </a:xfrm>
            <a:custGeom>
              <a:avLst/>
              <a:gdLst/>
              <a:ahLst/>
              <a:cxnLst>
                <a:cxn ang="0">
                  <a:pos x="38" y="444"/>
                </a:cxn>
                <a:cxn ang="0">
                  <a:pos x="1380" y="444"/>
                </a:cxn>
                <a:cxn ang="0">
                  <a:pos x="1389" y="454"/>
                </a:cxn>
                <a:cxn ang="0">
                  <a:pos x="1408" y="454"/>
                </a:cxn>
                <a:cxn ang="0">
                  <a:pos x="1418" y="475"/>
                </a:cxn>
                <a:cxn ang="0">
                  <a:pos x="1418" y="516"/>
                </a:cxn>
                <a:cxn ang="0">
                  <a:pos x="1399" y="526"/>
                </a:cxn>
                <a:cxn ang="0">
                  <a:pos x="1389" y="537"/>
                </a:cxn>
                <a:cxn ang="0">
                  <a:pos x="28" y="537"/>
                </a:cxn>
                <a:cxn ang="0">
                  <a:pos x="19" y="526"/>
                </a:cxn>
                <a:cxn ang="0">
                  <a:pos x="0" y="516"/>
                </a:cxn>
                <a:cxn ang="0">
                  <a:pos x="0" y="475"/>
                </a:cxn>
                <a:cxn ang="0">
                  <a:pos x="9" y="454"/>
                </a:cxn>
                <a:cxn ang="0">
                  <a:pos x="19" y="454"/>
                </a:cxn>
                <a:cxn ang="0">
                  <a:pos x="38" y="444"/>
                </a:cxn>
                <a:cxn ang="0">
                  <a:pos x="28" y="0"/>
                </a:cxn>
                <a:cxn ang="0">
                  <a:pos x="1389" y="0"/>
                </a:cxn>
                <a:cxn ang="0">
                  <a:pos x="1399" y="10"/>
                </a:cxn>
                <a:cxn ang="0">
                  <a:pos x="1418" y="20"/>
                </a:cxn>
                <a:cxn ang="0">
                  <a:pos x="1418" y="62"/>
                </a:cxn>
                <a:cxn ang="0">
                  <a:pos x="1408" y="82"/>
                </a:cxn>
                <a:cxn ang="0">
                  <a:pos x="1389" y="82"/>
                </a:cxn>
                <a:cxn ang="0">
                  <a:pos x="1380" y="93"/>
                </a:cxn>
                <a:cxn ang="0">
                  <a:pos x="38" y="93"/>
                </a:cxn>
                <a:cxn ang="0">
                  <a:pos x="19" y="82"/>
                </a:cxn>
                <a:cxn ang="0">
                  <a:pos x="9" y="82"/>
                </a:cxn>
                <a:cxn ang="0">
                  <a:pos x="0" y="62"/>
                </a:cxn>
                <a:cxn ang="0">
                  <a:pos x="0" y="20"/>
                </a:cxn>
                <a:cxn ang="0">
                  <a:pos x="19" y="10"/>
                </a:cxn>
                <a:cxn ang="0">
                  <a:pos x="28" y="0"/>
                </a:cxn>
              </a:cxnLst>
              <a:rect l="0" t="0" r="r" b="b"/>
              <a:pathLst>
                <a:path w="1418" h="537">
                  <a:moveTo>
                    <a:pt x="38" y="444"/>
                  </a:moveTo>
                  <a:lnTo>
                    <a:pt x="1380" y="444"/>
                  </a:lnTo>
                  <a:lnTo>
                    <a:pt x="1389" y="454"/>
                  </a:lnTo>
                  <a:lnTo>
                    <a:pt x="1408" y="454"/>
                  </a:lnTo>
                  <a:lnTo>
                    <a:pt x="1418" y="475"/>
                  </a:lnTo>
                  <a:lnTo>
                    <a:pt x="1418" y="516"/>
                  </a:lnTo>
                  <a:lnTo>
                    <a:pt x="1399" y="526"/>
                  </a:lnTo>
                  <a:lnTo>
                    <a:pt x="1389" y="537"/>
                  </a:lnTo>
                  <a:lnTo>
                    <a:pt x="28" y="537"/>
                  </a:lnTo>
                  <a:lnTo>
                    <a:pt x="19" y="526"/>
                  </a:lnTo>
                  <a:lnTo>
                    <a:pt x="0" y="516"/>
                  </a:lnTo>
                  <a:lnTo>
                    <a:pt x="0" y="475"/>
                  </a:lnTo>
                  <a:lnTo>
                    <a:pt x="9" y="454"/>
                  </a:lnTo>
                  <a:lnTo>
                    <a:pt x="19" y="454"/>
                  </a:lnTo>
                  <a:lnTo>
                    <a:pt x="38" y="444"/>
                  </a:lnTo>
                  <a:close/>
                  <a:moveTo>
                    <a:pt x="28" y="0"/>
                  </a:moveTo>
                  <a:lnTo>
                    <a:pt x="1389" y="0"/>
                  </a:lnTo>
                  <a:lnTo>
                    <a:pt x="1399" y="10"/>
                  </a:lnTo>
                  <a:lnTo>
                    <a:pt x="1418" y="20"/>
                  </a:lnTo>
                  <a:lnTo>
                    <a:pt x="1418" y="62"/>
                  </a:lnTo>
                  <a:lnTo>
                    <a:pt x="1408" y="82"/>
                  </a:lnTo>
                  <a:lnTo>
                    <a:pt x="1389" y="82"/>
                  </a:lnTo>
                  <a:lnTo>
                    <a:pt x="1380" y="93"/>
                  </a:lnTo>
                  <a:lnTo>
                    <a:pt x="38" y="93"/>
                  </a:lnTo>
                  <a:lnTo>
                    <a:pt x="19" y="82"/>
                  </a:lnTo>
                  <a:lnTo>
                    <a:pt x="9" y="82"/>
                  </a:lnTo>
                  <a:lnTo>
                    <a:pt x="0" y="62"/>
                  </a:lnTo>
                  <a:lnTo>
                    <a:pt x="0" y="20"/>
                  </a:lnTo>
                  <a:lnTo>
                    <a:pt x="1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8560" y="2291"/>
              <a:ext cx="771" cy="2293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742" y="0"/>
                </a:cxn>
                <a:cxn ang="0">
                  <a:pos x="751" y="10"/>
                </a:cxn>
                <a:cxn ang="0">
                  <a:pos x="751" y="20"/>
                </a:cxn>
                <a:cxn ang="0">
                  <a:pos x="732" y="41"/>
                </a:cxn>
                <a:cxn ang="0">
                  <a:pos x="618" y="72"/>
                </a:cxn>
                <a:cxn ang="0">
                  <a:pos x="533" y="113"/>
                </a:cxn>
                <a:cxn ang="0">
                  <a:pos x="485" y="175"/>
                </a:cxn>
                <a:cxn ang="0">
                  <a:pos x="456" y="237"/>
                </a:cxn>
                <a:cxn ang="0">
                  <a:pos x="447" y="299"/>
                </a:cxn>
                <a:cxn ang="0">
                  <a:pos x="447" y="847"/>
                </a:cxn>
                <a:cxn ang="0">
                  <a:pos x="428" y="940"/>
                </a:cxn>
                <a:cxn ang="0">
                  <a:pos x="390" y="1022"/>
                </a:cxn>
                <a:cxn ang="0">
                  <a:pos x="314" y="1095"/>
                </a:cxn>
                <a:cxn ang="0">
                  <a:pos x="200" y="1146"/>
                </a:cxn>
                <a:cxn ang="0">
                  <a:pos x="295" y="1177"/>
                </a:cxn>
                <a:cxn ang="0">
                  <a:pos x="371" y="1239"/>
                </a:cxn>
                <a:cxn ang="0">
                  <a:pos x="418" y="1301"/>
                </a:cxn>
                <a:cxn ang="0">
                  <a:pos x="447" y="1373"/>
                </a:cxn>
                <a:cxn ang="0">
                  <a:pos x="456" y="1456"/>
                </a:cxn>
                <a:cxn ang="0">
                  <a:pos x="456" y="2034"/>
                </a:cxn>
                <a:cxn ang="0">
                  <a:pos x="466" y="2045"/>
                </a:cxn>
                <a:cxn ang="0">
                  <a:pos x="466" y="2055"/>
                </a:cxn>
                <a:cxn ang="0">
                  <a:pos x="504" y="2127"/>
                </a:cxn>
                <a:cxn ang="0">
                  <a:pos x="561" y="2189"/>
                </a:cxn>
                <a:cxn ang="0">
                  <a:pos x="637" y="2231"/>
                </a:cxn>
                <a:cxn ang="0">
                  <a:pos x="732" y="2251"/>
                </a:cxn>
                <a:cxn ang="0">
                  <a:pos x="761" y="2251"/>
                </a:cxn>
                <a:cxn ang="0">
                  <a:pos x="771" y="2262"/>
                </a:cxn>
                <a:cxn ang="0">
                  <a:pos x="771" y="2282"/>
                </a:cxn>
                <a:cxn ang="0">
                  <a:pos x="761" y="2293"/>
                </a:cxn>
                <a:cxn ang="0">
                  <a:pos x="732" y="2293"/>
                </a:cxn>
                <a:cxn ang="0">
                  <a:pos x="628" y="2282"/>
                </a:cxn>
                <a:cxn ang="0">
                  <a:pos x="523" y="2251"/>
                </a:cxn>
                <a:cxn ang="0">
                  <a:pos x="418" y="2200"/>
                </a:cxn>
                <a:cxn ang="0">
                  <a:pos x="342" y="2117"/>
                </a:cxn>
                <a:cxn ang="0">
                  <a:pos x="314" y="2034"/>
                </a:cxn>
                <a:cxn ang="0">
                  <a:pos x="314" y="1394"/>
                </a:cxn>
                <a:cxn ang="0">
                  <a:pos x="304" y="1384"/>
                </a:cxn>
                <a:cxn ang="0">
                  <a:pos x="304" y="1373"/>
                </a:cxn>
                <a:cxn ang="0">
                  <a:pos x="276" y="1291"/>
                </a:cxn>
                <a:cxn ang="0">
                  <a:pos x="219" y="1229"/>
                </a:cxn>
                <a:cxn ang="0">
                  <a:pos x="133" y="1188"/>
                </a:cxn>
                <a:cxn ang="0">
                  <a:pos x="38" y="1167"/>
                </a:cxn>
                <a:cxn ang="0">
                  <a:pos x="9" y="1167"/>
                </a:cxn>
                <a:cxn ang="0">
                  <a:pos x="0" y="1157"/>
                </a:cxn>
                <a:cxn ang="0">
                  <a:pos x="0" y="1146"/>
                </a:cxn>
                <a:cxn ang="0">
                  <a:pos x="19" y="1126"/>
                </a:cxn>
                <a:cxn ang="0">
                  <a:pos x="104" y="1115"/>
                </a:cxn>
                <a:cxn ang="0">
                  <a:pos x="219" y="1053"/>
                </a:cxn>
                <a:cxn ang="0">
                  <a:pos x="276" y="981"/>
                </a:cxn>
                <a:cxn ang="0">
                  <a:pos x="304" y="898"/>
                </a:cxn>
                <a:cxn ang="0">
                  <a:pos x="304" y="289"/>
                </a:cxn>
                <a:cxn ang="0">
                  <a:pos x="323" y="196"/>
                </a:cxn>
                <a:cxn ang="0">
                  <a:pos x="390" y="113"/>
                </a:cxn>
                <a:cxn ang="0">
                  <a:pos x="475" y="51"/>
                </a:cxn>
                <a:cxn ang="0">
                  <a:pos x="590" y="10"/>
                </a:cxn>
                <a:cxn ang="0">
                  <a:pos x="713" y="0"/>
                </a:cxn>
              </a:cxnLst>
              <a:rect l="0" t="0" r="r" b="b"/>
              <a:pathLst>
                <a:path w="771" h="2293">
                  <a:moveTo>
                    <a:pt x="713" y="0"/>
                  </a:moveTo>
                  <a:lnTo>
                    <a:pt x="742" y="0"/>
                  </a:lnTo>
                  <a:lnTo>
                    <a:pt x="751" y="10"/>
                  </a:lnTo>
                  <a:lnTo>
                    <a:pt x="751" y="20"/>
                  </a:lnTo>
                  <a:lnTo>
                    <a:pt x="732" y="41"/>
                  </a:lnTo>
                  <a:lnTo>
                    <a:pt x="618" y="72"/>
                  </a:lnTo>
                  <a:lnTo>
                    <a:pt x="533" y="113"/>
                  </a:lnTo>
                  <a:lnTo>
                    <a:pt x="485" y="175"/>
                  </a:lnTo>
                  <a:lnTo>
                    <a:pt x="456" y="237"/>
                  </a:lnTo>
                  <a:lnTo>
                    <a:pt x="447" y="299"/>
                  </a:lnTo>
                  <a:lnTo>
                    <a:pt x="447" y="847"/>
                  </a:lnTo>
                  <a:lnTo>
                    <a:pt x="428" y="940"/>
                  </a:lnTo>
                  <a:lnTo>
                    <a:pt x="390" y="1022"/>
                  </a:lnTo>
                  <a:lnTo>
                    <a:pt x="314" y="1095"/>
                  </a:lnTo>
                  <a:lnTo>
                    <a:pt x="200" y="1146"/>
                  </a:lnTo>
                  <a:lnTo>
                    <a:pt x="295" y="1177"/>
                  </a:lnTo>
                  <a:lnTo>
                    <a:pt x="371" y="1239"/>
                  </a:lnTo>
                  <a:lnTo>
                    <a:pt x="418" y="1301"/>
                  </a:lnTo>
                  <a:lnTo>
                    <a:pt x="447" y="1373"/>
                  </a:lnTo>
                  <a:lnTo>
                    <a:pt x="456" y="1456"/>
                  </a:lnTo>
                  <a:lnTo>
                    <a:pt x="456" y="2034"/>
                  </a:lnTo>
                  <a:lnTo>
                    <a:pt x="466" y="2045"/>
                  </a:lnTo>
                  <a:lnTo>
                    <a:pt x="466" y="2055"/>
                  </a:lnTo>
                  <a:lnTo>
                    <a:pt x="504" y="2127"/>
                  </a:lnTo>
                  <a:lnTo>
                    <a:pt x="561" y="2189"/>
                  </a:lnTo>
                  <a:lnTo>
                    <a:pt x="637" y="2231"/>
                  </a:lnTo>
                  <a:lnTo>
                    <a:pt x="732" y="2251"/>
                  </a:lnTo>
                  <a:lnTo>
                    <a:pt x="761" y="2251"/>
                  </a:lnTo>
                  <a:lnTo>
                    <a:pt x="771" y="2262"/>
                  </a:lnTo>
                  <a:lnTo>
                    <a:pt x="771" y="2282"/>
                  </a:lnTo>
                  <a:lnTo>
                    <a:pt x="761" y="2293"/>
                  </a:lnTo>
                  <a:lnTo>
                    <a:pt x="732" y="2293"/>
                  </a:lnTo>
                  <a:lnTo>
                    <a:pt x="628" y="2282"/>
                  </a:lnTo>
                  <a:lnTo>
                    <a:pt x="523" y="2251"/>
                  </a:lnTo>
                  <a:lnTo>
                    <a:pt x="418" y="2200"/>
                  </a:lnTo>
                  <a:lnTo>
                    <a:pt x="342" y="2117"/>
                  </a:lnTo>
                  <a:lnTo>
                    <a:pt x="314" y="2034"/>
                  </a:lnTo>
                  <a:lnTo>
                    <a:pt x="314" y="1394"/>
                  </a:lnTo>
                  <a:lnTo>
                    <a:pt x="304" y="1384"/>
                  </a:lnTo>
                  <a:lnTo>
                    <a:pt x="304" y="1373"/>
                  </a:lnTo>
                  <a:lnTo>
                    <a:pt x="276" y="1291"/>
                  </a:lnTo>
                  <a:lnTo>
                    <a:pt x="219" y="1229"/>
                  </a:lnTo>
                  <a:lnTo>
                    <a:pt x="133" y="1188"/>
                  </a:lnTo>
                  <a:lnTo>
                    <a:pt x="38" y="1167"/>
                  </a:lnTo>
                  <a:lnTo>
                    <a:pt x="9" y="1167"/>
                  </a:lnTo>
                  <a:lnTo>
                    <a:pt x="0" y="1157"/>
                  </a:lnTo>
                  <a:lnTo>
                    <a:pt x="0" y="1146"/>
                  </a:lnTo>
                  <a:lnTo>
                    <a:pt x="19" y="1126"/>
                  </a:lnTo>
                  <a:lnTo>
                    <a:pt x="104" y="1115"/>
                  </a:lnTo>
                  <a:lnTo>
                    <a:pt x="219" y="1053"/>
                  </a:lnTo>
                  <a:lnTo>
                    <a:pt x="276" y="981"/>
                  </a:lnTo>
                  <a:lnTo>
                    <a:pt x="304" y="898"/>
                  </a:lnTo>
                  <a:lnTo>
                    <a:pt x="304" y="289"/>
                  </a:lnTo>
                  <a:lnTo>
                    <a:pt x="323" y="196"/>
                  </a:lnTo>
                  <a:lnTo>
                    <a:pt x="390" y="113"/>
                  </a:lnTo>
                  <a:lnTo>
                    <a:pt x="475" y="51"/>
                  </a:lnTo>
                  <a:lnTo>
                    <a:pt x="590" y="10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702" y="2280"/>
              <a:ext cx="495" cy="2324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5" y="11"/>
                </a:cxn>
                <a:cxn ang="0">
                  <a:pos x="495" y="42"/>
                </a:cxn>
                <a:cxn ang="0">
                  <a:pos x="485" y="52"/>
                </a:cxn>
                <a:cxn ang="0">
                  <a:pos x="466" y="62"/>
                </a:cxn>
                <a:cxn ang="0">
                  <a:pos x="333" y="248"/>
                </a:cxn>
                <a:cxn ang="0">
                  <a:pos x="228" y="455"/>
                </a:cxn>
                <a:cxn ang="0">
                  <a:pos x="171" y="682"/>
                </a:cxn>
                <a:cxn ang="0">
                  <a:pos x="133" y="920"/>
                </a:cxn>
                <a:cxn ang="0">
                  <a:pos x="123" y="1157"/>
                </a:cxn>
                <a:cxn ang="0">
                  <a:pos x="133" y="1343"/>
                </a:cxn>
                <a:cxn ang="0">
                  <a:pos x="152" y="1529"/>
                </a:cxn>
                <a:cxn ang="0">
                  <a:pos x="190" y="1715"/>
                </a:cxn>
                <a:cxn ang="0">
                  <a:pos x="247" y="1901"/>
                </a:cxn>
                <a:cxn ang="0">
                  <a:pos x="342" y="2087"/>
                </a:cxn>
                <a:cxn ang="0">
                  <a:pos x="456" y="2242"/>
                </a:cxn>
                <a:cxn ang="0">
                  <a:pos x="495" y="2283"/>
                </a:cxn>
                <a:cxn ang="0">
                  <a:pos x="495" y="2304"/>
                </a:cxn>
                <a:cxn ang="0">
                  <a:pos x="475" y="2324"/>
                </a:cxn>
                <a:cxn ang="0">
                  <a:pos x="447" y="2304"/>
                </a:cxn>
                <a:cxn ang="0">
                  <a:pos x="390" y="2252"/>
                </a:cxn>
                <a:cxn ang="0">
                  <a:pos x="304" y="2169"/>
                </a:cxn>
                <a:cxn ang="0">
                  <a:pos x="219" y="2045"/>
                </a:cxn>
                <a:cxn ang="0">
                  <a:pos x="142" y="1891"/>
                </a:cxn>
                <a:cxn ang="0">
                  <a:pos x="66" y="1694"/>
                </a:cxn>
                <a:cxn ang="0">
                  <a:pos x="28" y="1498"/>
                </a:cxn>
                <a:cxn ang="0">
                  <a:pos x="9" y="1322"/>
                </a:cxn>
                <a:cxn ang="0">
                  <a:pos x="0" y="1168"/>
                </a:cxn>
                <a:cxn ang="0">
                  <a:pos x="9" y="951"/>
                </a:cxn>
                <a:cxn ang="0">
                  <a:pos x="47" y="713"/>
                </a:cxn>
                <a:cxn ang="0">
                  <a:pos x="133" y="455"/>
                </a:cxn>
                <a:cxn ang="0">
                  <a:pos x="219" y="290"/>
                </a:cxn>
                <a:cxn ang="0">
                  <a:pos x="304" y="166"/>
                </a:cxn>
                <a:cxn ang="0">
                  <a:pos x="380" y="73"/>
                </a:cxn>
                <a:cxn ang="0">
                  <a:pos x="447" y="21"/>
                </a:cxn>
                <a:cxn ang="0">
                  <a:pos x="475" y="0"/>
                </a:cxn>
              </a:cxnLst>
              <a:rect l="0" t="0" r="r" b="b"/>
              <a:pathLst>
                <a:path w="495" h="2324">
                  <a:moveTo>
                    <a:pt x="475" y="0"/>
                  </a:moveTo>
                  <a:lnTo>
                    <a:pt x="485" y="0"/>
                  </a:lnTo>
                  <a:lnTo>
                    <a:pt x="495" y="11"/>
                  </a:lnTo>
                  <a:lnTo>
                    <a:pt x="495" y="42"/>
                  </a:lnTo>
                  <a:lnTo>
                    <a:pt x="485" y="52"/>
                  </a:lnTo>
                  <a:lnTo>
                    <a:pt x="466" y="62"/>
                  </a:lnTo>
                  <a:lnTo>
                    <a:pt x="333" y="248"/>
                  </a:lnTo>
                  <a:lnTo>
                    <a:pt x="228" y="455"/>
                  </a:lnTo>
                  <a:lnTo>
                    <a:pt x="171" y="682"/>
                  </a:lnTo>
                  <a:lnTo>
                    <a:pt x="133" y="920"/>
                  </a:lnTo>
                  <a:lnTo>
                    <a:pt x="123" y="1157"/>
                  </a:lnTo>
                  <a:lnTo>
                    <a:pt x="133" y="1343"/>
                  </a:lnTo>
                  <a:lnTo>
                    <a:pt x="152" y="1529"/>
                  </a:lnTo>
                  <a:lnTo>
                    <a:pt x="190" y="1715"/>
                  </a:lnTo>
                  <a:lnTo>
                    <a:pt x="247" y="1901"/>
                  </a:lnTo>
                  <a:lnTo>
                    <a:pt x="342" y="2087"/>
                  </a:lnTo>
                  <a:lnTo>
                    <a:pt x="456" y="2242"/>
                  </a:lnTo>
                  <a:lnTo>
                    <a:pt x="495" y="2283"/>
                  </a:lnTo>
                  <a:lnTo>
                    <a:pt x="495" y="2304"/>
                  </a:lnTo>
                  <a:lnTo>
                    <a:pt x="475" y="2324"/>
                  </a:lnTo>
                  <a:lnTo>
                    <a:pt x="447" y="2304"/>
                  </a:lnTo>
                  <a:lnTo>
                    <a:pt x="390" y="2252"/>
                  </a:lnTo>
                  <a:lnTo>
                    <a:pt x="304" y="2169"/>
                  </a:lnTo>
                  <a:lnTo>
                    <a:pt x="219" y="2045"/>
                  </a:lnTo>
                  <a:lnTo>
                    <a:pt x="142" y="1891"/>
                  </a:lnTo>
                  <a:lnTo>
                    <a:pt x="66" y="1694"/>
                  </a:lnTo>
                  <a:lnTo>
                    <a:pt x="28" y="1498"/>
                  </a:lnTo>
                  <a:lnTo>
                    <a:pt x="9" y="1322"/>
                  </a:lnTo>
                  <a:lnTo>
                    <a:pt x="0" y="1168"/>
                  </a:lnTo>
                  <a:lnTo>
                    <a:pt x="9" y="951"/>
                  </a:lnTo>
                  <a:lnTo>
                    <a:pt x="47" y="713"/>
                  </a:lnTo>
                  <a:lnTo>
                    <a:pt x="133" y="455"/>
                  </a:lnTo>
                  <a:lnTo>
                    <a:pt x="219" y="290"/>
                  </a:lnTo>
                  <a:lnTo>
                    <a:pt x="304" y="166"/>
                  </a:lnTo>
                  <a:lnTo>
                    <a:pt x="380" y="73"/>
                  </a:lnTo>
                  <a:lnTo>
                    <a:pt x="447" y="21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368" y="3024"/>
              <a:ext cx="1113" cy="1043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447" y="114"/>
                </a:cxn>
                <a:cxn ang="0">
                  <a:pos x="457" y="207"/>
                </a:cxn>
                <a:cxn ang="0">
                  <a:pos x="447" y="258"/>
                </a:cxn>
                <a:cxn ang="0">
                  <a:pos x="419" y="331"/>
                </a:cxn>
                <a:cxn ang="0">
                  <a:pos x="323" y="661"/>
                </a:cxn>
                <a:cxn ang="0">
                  <a:pos x="304" y="868"/>
                </a:cxn>
                <a:cxn ang="0">
                  <a:pos x="371" y="971"/>
                </a:cxn>
                <a:cxn ang="0">
                  <a:pos x="523" y="971"/>
                </a:cxn>
                <a:cxn ang="0">
                  <a:pos x="637" y="868"/>
                </a:cxn>
                <a:cxn ang="0">
                  <a:pos x="685" y="795"/>
                </a:cxn>
                <a:cxn ang="0">
                  <a:pos x="733" y="599"/>
                </a:cxn>
                <a:cxn ang="0">
                  <a:pos x="790" y="331"/>
                </a:cxn>
                <a:cxn ang="0">
                  <a:pos x="847" y="93"/>
                </a:cxn>
                <a:cxn ang="0">
                  <a:pos x="866" y="41"/>
                </a:cxn>
                <a:cxn ang="0">
                  <a:pos x="904" y="21"/>
                </a:cxn>
                <a:cxn ang="0">
                  <a:pos x="961" y="10"/>
                </a:cxn>
                <a:cxn ang="0">
                  <a:pos x="990" y="41"/>
                </a:cxn>
                <a:cxn ang="0">
                  <a:pos x="999" y="83"/>
                </a:cxn>
                <a:cxn ang="0">
                  <a:pos x="971" y="165"/>
                </a:cxn>
                <a:cxn ang="0">
                  <a:pos x="961" y="227"/>
                </a:cxn>
                <a:cxn ang="0">
                  <a:pos x="942" y="279"/>
                </a:cxn>
                <a:cxn ang="0">
                  <a:pos x="923" y="382"/>
                </a:cxn>
                <a:cxn ang="0">
                  <a:pos x="837" y="795"/>
                </a:cxn>
                <a:cxn ang="0">
                  <a:pos x="828" y="909"/>
                </a:cxn>
                <a:cxn ang="0">
                  <a:pos x="866" y="971"/>
                </a:cxn>
                <a:cxn ang="0">
                  <a:pos x="951" y="940"/>
                </a:cxn>
                <a:cxn ang="0">
                  <a:pos x="1028" y="785"/>
                </a:cxn>
                <a:cxn ang="0">
                  <a:pos x="1066" y="661"/>
                </a:cxn>
                <a:cxn ang="0">
                  <a:pos x="1075" y="640"/>
                </a:cxn>
                <a:cxn ang="0">
                  <a:pos x="1113" y="651"/>
                </a:cxn>
                <a:cxn ang="0">
                  <a:pos x="1104" y="682"/>
                </a:cxn>
                <a:cxn ang="0">
                  <a:pos x="1075" y="816"/>
                </a:cxn>
                <a:cxn ang="0">
                  <a:pos x="1009" y="950"/>
                </a:cxn>
                <a:cxn ang="0">
                  <a:pos x="885" y="1012"/>
                </a:cxn>
                <a:cxn ang="0">
                  <a:pos x="733" y="940"/>
                </a:cxn>
                <a:cxn ang="0">
                  <a:pos x="704" y="888"/>
                </a:cxn>
                <a:cxn ang="0">
                  <a:pos x="542" y="1023"/>
                </a:cxn>
                <a:cxn ang="0">
                  <a:pos x="371" y="1033"/>
                </a:cxn>
                <a:cxn ang="0">
                  <a:pos x="238" y="961"/>
                </a:cxn>
                <a:cxn ang="0">
                  <a:pos x="181" y="764"/>
                </a:cxn>
                <a:cxn ang="0">
                  <a:pos x="238" y="485"/>
                </a:cxn>
                <a:cxn ang="0">
                  <a:pos x="314" y="248"/>
                </a:cxn>
                <a:cxn ang="0">
                  <a:pos x="342" y="165"/>
                </a:cxn>
                <a:cxn ang="0">
                  <a:pos x="333" y="72"/>
                </a:cxn>
                <a:cxn ang="0">
                  <a:pos x="304" y="52"/>
                </a:cxn>
                <a:cxn ang="0">
                  <a:pos x="219" y="72"/>
                </a:cxn>
                <a:cxn ang="0">
                  <a:pos x="114" y="217"/>
                </a:cxn>
                <a:cxn ang="0">
                  <a:pos x="57" y="362"/>
                </a:cxn>
                <a:cxn ang="0">
                  <a:pos x="47" y="382"/>
                </a:cxn>
                <a:cxn ang="0">
                  <a:pos x="0" y="372"/>
                </a:cxn>
                <a:cxn ang="0">
                  <a:pos x="9" y="331"/>
                </a:cxn>
                <a:cxn ang="0">
                  <a:pos x="66" y="176"/>
                </a:cxn>
                <a:cxn ang="0">
                  <a:pos x="190" y="21"/>
                </a:cxn>
              </a:cxnLst>
              <a:rect l="0" t="0" r="r" b="b"/>
              <a:pathLst>
                <a:path w="1113" h="1043">
                  <a:moveTo>
                    <a:pt x="285" y="0"/>
                  </a:moveTo>
                  <a:lnTo>
                    <a:pt x="352" y="10"/>
                  </a:lnTo>
                  <a:lnTo>
                    <a:pt x="409" y="52"/>
                  </a:lnTo>
                  <a:lnTo>
                    <a:pt x="447" y="114"/>
                  </a:lnTo>
                  <a:lnTo>
                    <a:pt x="457" y="186"/>
                  </a:lnTo>
                  <a:lnTo>
                    <a:pt x="457" y="207"/>
                  </a:lnTo>
                  <a:lnTo>
                    <a:pt x="447" y="238"/>
                  </a:lnTo>
                  <a:lnTo>
                    <a:pt x="447" y="258"/>
                  </a:lnTo>
                  <a:lnTo>
                    <a:pt x="438" y="289"/>
                  </a:lnTo>
                  <a:lnTo>
                    <a:pt x="419" y="331"/>
                  </a:lnTo>
                  <a:lnTo>
                    <a:pt x="361" y="496"/>
                  </a:lnTo>
                  <a:lnTo>
                    <a:pt x="323" y="661"/>
                  </a:lnTo>
                  <a:lnTo>
                    <a:pt x="304" y="806"/>
                  </a:lnTo>
                  <a:lnTo>
                    <a:pt x="304" y="868"/>
                  </a:lnTo>
                  <a:lnTo>
                    <a:pt x="323" y="930"/>
                  </a:lnTo>
                  <a:lnTo>
                    <a:pt x="371" y="971"/>
                  </a:lnTo>
                  <a:lnTo>
                    <a:pt x="438" y="992"/>
                  </a:lnTo>
                  <a:lnTo>
                    <a:pt x="523" y="971"/>
                  </a:lnTo>
                  <a:lnTo>
                    <a:pt x="590" y="930"/>
                  </a:lnTo>
                  <a:lnTo>
                    <a:pt x="637" y="868"/>
                  </a:lnTo>
                  <a:lnTo>
                    <a:pt x="675" y="816"/>
                  </a:lnTo>
                  <a:lnTo>
                    <a:pt x="685" y="795"/>
                  </a:lnTo>
                  <a:lnTo>
                    <a:pt x="704" y="713"/>
                  </a:lnTo>
                  <a:lnTo>
                    <a:pt x="733" y="599"/>
                  </a:lnTo>
                  <a:lnTo>
                    <a:pt x="761" y="455"/>
                  </a:lnTo>
                  <a:lnTo>
                    <a:pt x="790" y="331"/>
                  </a:lnTo>
                  <a:lnTo>
                    <a:pt x="828" y="196"/>
                  </a:lnTo>
                  <a:lnTo>
                    <a:pt x="847" y="93"/>
                  </a:lnTo>
                  <a:lnTo>
                    <a:pt x="856" y="62"/>
                  </a:lnTo>
                  <a:lnTo>
                    <a:pt x="866" y="41"/>
                  </a:lnTo>
                  <a:lnTo>
                    <a:pt x="885" y="21"/>
                  </a:lnTo>
                  <a:lnTo>
                    <a:pt x="904" y="21"/>
                  </a:lnTo>
                  <a:lnTo>
                    <a:pt x="913" y="10"/>
                  </a:lnTo>
                  <a:lnTo>
                    <a:pt x="961" y="10"/>
                  </a:lnTo>
                  <a:lnTo>
                    <a:pt x="980" y="21"/>
                  </a:lnTo>
                  <a:lnTo>
                    <a:pt x="990" y="41"/>
                  </a:lnTo>
                  <a:lnTo>
                    <a:pt x="999" y="72"/>
                  </a:lnTo>
                  <a:lnTo>
                    <a:pt x="999" y="83"/>
                  </a:lnTo>
                  <a:lnTo>
                    <a:pt x="990" y="103"/>
                  </a:lnTo>
                  <a:lnTo>
                    <a:pt x="971" y="165"/>
                  </a:lnTo>
                  <a:lnTo>
                    <a:pt x="971" y="196"/>
                  </a:lnTo>
                  <a:lnTo>
                    <a:pt x="961" y="227"/>
                  </a:lnTo>
                  <a:lnTo>
                    <a:pt x="951" y="248"/>
                  </a:lnTo>
                  <a:lnTo>
                    <a:pt x="942" y="279"/>
                  </a:lnTo>
                  <a:lnTo>
                    <a:pt x="942" y="320"/>
                  </a:lnTo>
                  <a:lnTo>
                    <a:pt x="923" y="382"/>
                  </a:lnTo>
                  <a:lnTo>
                    <a:pt x="847" y="713"/>
                  </a:lnTo>
                  <a:lnTo>
                    <a:pt x="837" y="795"/>
                  </a:lnTo>
                  <a:lnTo>
                    <a:pt x="828" y="868"/>
                  </a:lnTo>
                  <a:lnTo>
                    <a:pt x="828" y="909"/>
                  </a:lnTo>
                  <a:lnTo>
                    <a:pt x="837" y="940"/>
                  </a:lnTo>
                  <a:lnTo>
                    <a:pt x="866" y="971"/>
                  </a:lnTo>
                  <a:lnTo>
                    <a:pt x="894" y="971"/>
                  </a:lnTo>
                  <a:lnTo>
                    <a:pt x="951" y="940"/>
                  </a:lnTo>
                  <a:lnTo>
                    <a:pt x="999" y="878"/>
                  </a:lnTo>
                  <a:lnTo>
                    <a:pt x="1028" y="785"/>
                  </a:lnTo>
                  <a:lnTo>
                    <a:pt x="1056" y="682"/>
                  </a:lnTo>
                  <a:lnTo>
                    <a:pt x="1066" y="661"/>
                  </a:lnTo>
                  <a:lnTo>
                    <a:pt x="1066" y="651"/>
                  </a:lnTo>
                  <a:lnTo>
                    <a:pt x="1075" y="640"/>
                  </a:lnTo>
                  <a:lnTo>
                    <a:pt x="1104" y="640"/>
                  </a:lnTo>
                  <a:lnTo>
                    <a:pt x="1113" y="651"/>
                  </a:lnTo>
                  <a:lnTo>
                    <a:pt x="1113" y="661"/>
                  </a:lnTo>
                  <a:lnTo>
                    <a:pt x="1104" y="682"/>
                  </a:lnTo>
                  <a:lnTo>
                    <a:pt x="1094" y="744"/>
                  </a:lnTo>
                  <a:lnTo>
                    <a:pt x="1075" y="816"/>
                  </a:lnTo>
                  <a:lnTo>
                    <a:pt x="1047" y="888"/>
                  </a:lnTo>
                  <a:lnTo>
                    <a:pt x="1009" y="950"/>
                  </a:lnTo>
                  <a:lnTo>
                    <a:pt x="951" y="992"/>
                  </a:lnTo>
                  <a:lnTo>
                    <a:pt x="885" y="1012"/>
                  </a:lnTo>
                  <a:lnTo>
                    <a:pt x="799" y="992"/>
                  </a:lnTo>
                  <a:lnTo>
                    <a:pt x="733" y="940"/>
                  </a:lnTo>
                  <a:lnTo>
                    <a:pt x="695" y="857"/>
                  </a:lnTo>
                  <a:lnTo>
                    <a:pt x="704" y="888"/>
                  </a:lnTo>
                  <a:lnTo>
                    <a:pt x="618" y="981"/>
                  </a:lnTo>
                  <a:lnTo>
                    <a:pt x="542" y="1023"/>
                  </a:lnTo>
                  <a:lnTo>
                    <a:pt x="447" y="1043"/>
                  </a:lnTo>
                  <a:lnTo>
                    <a:pt x="371" y="1033"/>
                  </a:lnTo>
                  <a:lnTo>
                    <a:pt x="304" y="1012"/>
                  </a:lnTo>
                  <a:lnTo>
                    <a:pt x="238" y="961"/>
                  </a:lnTo>
                  <a:lnTo>
                    <a:pt x="200" y="878"/>
                  </a:lnTo>
                  <a:lnTo>
                    <a:pt x="181" y="764"/>
                  </a:lnTo>
                  <a:lnTo>
                    <a:pt x="200" y="640"/>
                  </a:lnTo>
                  <a:lnTo>
                    <a:pt x="238" y="485"/>
                  </a:lnTo>
                  <a:lnTo>
                    <a:pt x="304" y="279"/>
                  </a:lnTo>
                  <a:lnTo>
                    <a:pt x="314" y="248"/>
                  </a:lnTo>
                  <a:lnTo>
                    <a:pt x="333" y="207"/>
                  </a:lnTo>
                  <a:lnTo>
                    <a:pt x="342" y="165"/>
                  </a:lnTo>
                  <a:lnTo>
                    <a:pt x="342" y="93"/>
                  </a:lnTo>
                  <a:lnTo>
                    <a:pt x="333" y="72"/>
                  </a:lnTo>
                  <a:lnTo>
                    <a:pt x="323" y="62"/>
                  </a:lnTo>
                  <a:lnTo>
                    <a:pt x="304" y="52"/>
                  </a:lnTo>
                  <a:lnTo>
                    <a:pt x="285" y="52"/>
                  </a:lnTo>
                  <a:lnTo>
                    <a:pt x="219" y="72"/>
                  </a:lnTo>
                  <a:lnTo>
                    <a:pt x="162" y="124"/>
                  </a:lnTo>
                  <a:lnTo>
                    <a:pt x="114" y="217"/>
                  </a:lnTo>
                  <a:lnTo>
                    <a:pt x="66" y="341"/>
                  </a:lnTo>
                  <a:lnTo>
                    <a:pt x="57" y="362"/>
                  </a:lnTo>
                  <a:lnTo>
                    <a:pt x="47" y="372"/>
                  </a:lnTo>
                  <a:lnTo>
                    <a:pt x="47" y="382"/>
                  </a:lnTo>
                  <a:lnTo>
                    <a:pt x="9" y="382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9" y="331"/>
                  </a:lnTo>
                  <a:lnTo>
                    <a:pt x="28" y="258"/>
                  </a:lnTo>
                  <a:lnTo>
                    <a:pt x="66" y="176"/>
                  </a:lnTo>
                  <a:lnTo>
                    <a:pt x="114" y="93"/>
                  </a:lnTo>
                  <a:lnTo>
                    <a:pt x="190" y="2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11738" y="3778"/>
              <a:ext cx="248" cy="69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14" y="0"/>
                </a:cxn>
                <a:cxn ang="0">
                  <a:pos x="171" y="10"/>
                </a:cxn>
                <a:cxn ang="0">
                  <a:pos x="210" y="62"/>
                </a:cxn>
                <a:cxn ang="0">
                  <a:pos x="238" y="134"/>
                </a:cxn>
                <a:cxn ang="0">
                  <a:pos x="248" y="238"/>
                </a:cxn>
                <a:cxn ang="0">
                  <a:pos x="229" y="393"/>
                </a:cxn>
                <a:cxn ang="0">
                  <a:pos x="191" y="516"/>
                </a:cxn>
                <a:cxn ang="0">
                  <a:pos x="133" y="609"/>
                </a:cxn>
                <a:cxn ang="0">
                  <a:pos x="86" y="671"/>
                </a:cxn>
                <a:cxn ang="0">
                  <a:pos x="57" y="692"/>
                </a:cxn>
                <a:cxn ang="0">
                  <a:pos x="38" y="671"/>
                </a:cxn>
                <a:cxn ang="0">
                  <a:pos x="38" y="651"/>
                </a:cxn>
                <a:cxn ang="0">
                  <a:pos x="57" y="630"/>
                </a:cxn>
                <a:cxn ang="0">
                  <a:pos x="105" y="558"/>
                </a:cxn>
                <a:cxn ang="0">
                  <a:pos x="152" y="465"/>
                </a:cxn>
                <a:cxn ang="0">
                  <a:pos x="191" y="362"/>
                </a:cxn>
                <a:cxn ang="0">
                  <a:pos x="200" y="238"/>
                </a:cxn>
                <a:cxn ang="0">
                  <a:pos x="200" y="207"/>
                </a:cxn>
                <a:cxn ang="0">
                  <a:pos x="191" y="217"/>
                </a:cxn>
                <a:cxn ang="0">
                  <a:pos x="162" y="238"/>
                </a:cxn>
                <a:cxn ang="0">
                  <a:pos x="133" y="248"/>
                </a:cxn>
                <a:cxn ang="0">
                  <a:pos x="76" y="248"/>
                </a:cxn>
                <a:cxn ang="0">
                  <a:pos x="48" y="227"/>
                </a:cxn>
                <a:cxn ang="0">
                  <a:pos x="10" y="186"/>
                </a:cxn>
                <a:cxn ang="0">
                  <a:pos x="0" y="155"/>
                </a:cxn>
                <a:cxn ang="0">
                  <a:pos x="0" y="93"/>
                </a:cxn>
                <a:cxn ang="0">
                  <a:pos x="10" y="62"/>
                </a:cxn>
                <a:cxn ang="0">
                  <a:pos x="48" y="21"/>
                </a:cxn>
                <a:cxn ang="0">
                  <a:pos x="76" y="0"/>
                </a:cxn>
              </a:cxnLst>
              <a:rect l="0" t="0" r="r" b="b"/>
              <a:pathLst>
                <a:path w="248" h="692">
                  <a:moveTo>
                    <a:pt x="76" y="0"/>
                  </a:moveTo>
                  <a:lnTo>
                    <a:pt x="114" y="0"/>
                  </a:lnTo>
                  <a:lnTo>
                    <a:pt x="171" y="10"/>
                  </a:lnTo>
                  <a:lnTo>
                    <a:pt x="210" y="62"/>
                  </a:lnTo>
                  <a:lnTo>
                    <a:pt x="238" y="134"/>
                  </a:lnTo>
                  <a:lnTo>
                    <a:pt x="248" y="238"/>
                  </a:lnTo>
                  <a:lnTo>
                    <a:pt x="229" y="393"/>
                  </a:lnTo>
                  <a:lnTo>
                    <a:pt x="191" y="516"/>
                  </a:lnTo>
                  <a:lnTo>
                    <a:pt x="133" y="609"/>
                  </a:lnTo>
                  <a:lnTo>
                    <a:pt x="86" y="671"/>
                  </a:lnTo>
                  <a:lnTo>
                    <a:pt x="57" y="692"/>
                  </a:lnTo>
                  <a:lnTo>
                    <a:pt x="38" y="671"/>
                  </a:lnTo>
                  <a:lnTo>
                    <a:pt x="38" y="651"/>
                  </a:lnTo>
                  <a:lnTo>
                    <a:pt x="57" y="630"/>
                  </a:lnTo>
                  <a:lnTo>
                    <a:pt x="105" y="558"/>
                  </a:lnTo>
                  <a:lnTo>
                    <a:pt x="152" y="465"/>
                  </a:lnTo>
                  <a:lnTo>
                    <a:pt x="191" y="362"/>
                  </a:lnTo>
                  <a:lnTo>
                    <a:pt x="200" y="238"/>
                  </a:lnTo>
                  <a:lnTo>
                    <a:pt x="200" y="207"/>
                  </a:lnTo>
                  <a:lnTo>
                    <a:pt x="191" y="217"/>
                  </a:lnTo>
                  <a:lnTo>
                    <a:pt x="162" y="238"/>
                  </a:lnTo>
                  <a:lnTo>
                    <a:pt x="133" y="248"/>
                  </a:lnTo>
                  <a:lnTo>
                    <a:pt x="76" y="248"/>
                  </a:lnTo>
                  <a:lnTo>
                    <a:pt x="48" y="227"/>
                  </a:lnTo>
                  <a:lnTo>
                    <a:pt x="10" y="186"/>
                  </a:lnTo>
                  <a:lnTo>
                    <a:pt x="0" y="155"/>
                  </a:lnTo>
                  <a:lnTo>
                    <a:pt x="0" y="93"/>
                  </a:lnTo>
                  <a:lnTo>
                    <a:pt x="10" y="62"/>
                  </a:lnTo>
                  <a:lnTo>
                    <a:pt x="48" y="2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2604" y="2404"/>
              <a:ext cx="914" cy="2097"/>
            </a:xfrm>
            <a:custGeom>
              <a:avLst/>
              <a:gdLst/>
              <a:ahLst/>
              <a:cxnLst>
                <a:cxn ang="0">
                  <a:pos x="676" y="238"/>
                </a:cxn>
                <a:cxn ang="0">
                  <a:pos x="638" y="248"/>
                </a:cxn>
                <a:cxn ang="0">
                  <a:pos x="800" y="259"/>
                </a:cxn>
                <a:cxn ang="0">
                  <a:pos x="838" y="248"/>
                </a:cxn>
                <a:cxn ang="0">
                  <a:pos x="838" y="238"/>
                </a:cxn>
                <a:cxn ang="0">
                  <a:pos x="695" y="228"/>
                </a:cxn>
                <a:cxn ang="0">
                  <a:pos x="600" y="0"/>
                </a:cxn>
                <a:cxn ang="0">
                  <a:pos x="609" y="52"/>
                </a:cxn>
                <a:cxn ang="0">
                  <a:pos x="600" y="176"/>
                </a:cxn>
                <a:cxn ang="0">
                  <a:pos x="685" y="176"/>
                </a:cxn>
                <a:cxn ang="0">
                  <a:pos x="857" y="186"/>
                </a:cxn>
                <a:cxn ang="0">
                  <a:pos x="914" y="238"/>
                </a:cxn>
                <a:cxn ang="0">
                  <a:pos x="838" y="300"/>
                </a:cxn>
                <a:cxn ang="0">
                  <a:pos x="685" y="310"/>
                </a:cxn>
                <a:cxn ang="0">
                  <a:pos x="619" y="290"/>
                </a:cxn>
                <a:cxn ang="0">
                  <a:pos x="590" y="279"/>
                </a:cxn>
                <a:cxn ang="0">
                  <a:pos x="333" y="537"/>
                </a:cxn>
                <a:cxn ang="0">
                  <a:pos x="143" y="951"/>
                </a:cxn>
                <a:cxn ang="0">
                  <a:pos x="114" y="1209"/>
                </a:cxn>
                <a:cxn ang="0">
                  <a:pos x="152" y="1364"/>
                </a:cxn>
                <a:cxn ang="0">
                  <a:pos x="248" y="1467"/>
                </a:cxn>
                <a:cxn ang="0">
                  <a:pos x="362" y="1519"/>
                </a:cxn>
                <a:cxn ang="0">
                  <a:pos x="609" y="1612"/>
                </a:cxn>
                <a:cxn ang="0">
                  <a:pos x="676" y="1663"/>
                </a:cxn>
                <a:cxn ang="0">
                  <a:pos x="704" y="1705"/>
                </a:cxn>
                <a:cxn ang="0">
                  <a:pos x="733" y="1777"/>
                </a:cxn>
                <a:cxn ang="0">
                  <a:pos x="714" y="1921"/>
                </a:cxn>
                <a:cxn ang="0">
                  <a:pos x="600" y="2076"/>
                </a:cxn>
                <a:cxn ang="0">
                  <a:pos x="419" y="2087"/>
                </a:cxn>
                <a:cxn ang="0">
                  <a:pos x="314" y="2014"/>
                </a:cxn>
                <a:cxn ang="0">
                  <a:pos x="314" y="1963"/>
                </a:cxn>
                <a:cxn ang="0">
                  <a:pos x="343" y="1973"/>
                </a:cxn>
                <a:cxn ang="0">
                  <a:pos x="505" y="2045"/>
                </a:cxn>
                <a:cxn ang="0">
                  <a:pos x="581" y="2004"/>
                </a:cxn>
                <a:cxn ang="0">
                  <a:pos x="609" y="1952"/>
                </a:cxn>
                <a:cxn ang="0">
                  <a:pos x="619" y="1890"/>
                </a:cxn>
                <a:cxn ang="0">
                  <a:pos x="600" y="1818"/>
                </a:cxn>
                <a:cxn ang="0">
                  <a:pos x="533" y="1756"/>
                </a:cxn>
                <a:cxn ang="0">
                  <a:pos x="486" y="1736"/>
                </a:cxn>
                <a:cxn ang="0">
                  <a:pos x="419" y="1705"/>
                </a:cxn>
                <a:cxn ang="0">
                  <a:pos x="381" y="1694"/>
                </a:cxn>
                <a:cxn ang="0">
                  <a:pos x="276" y="1653"/>
                </a:cxn>
                <a:cxn ang="0">
                  <a:pos x="114" y="1560"/>
                </a:cxn>
                <a:cxn ang="0">
                  <a:pos x="19" y="1374"/>
                </a:cxn>
                <a:cxn ang="0">
                  <a:pos x="29" y="1002"/>
                </a:cxn>
                <a:cxn ang="0">
                  <a:pos x="191" y="599"/>
                </a:cxn>
                <a:cxn ang="0">
                  <a:pos x="438" y="310"/>
                </a:cxn>
                <a:cxn ang="0">
                  <a:pos x="552" y="176"/>
                </a:cxn>
                <a:cxn ang="0">
                  <a:pos x="543" y="62"/>
                </a:cxn>
                <a:cxn ang="0">
                  <a:pos x="552" y="21"/>
                </a:cxn>
                <a:cxn ang="0">
                  <a:pos x="581" y="0"/>
                </a:cxn>
              </a:cxnLst>
              <a:rect l="0" t="0" r="r" b="b"/>
              <a:pathLst>
                <a:path w="914" h="2097">
                  <a:moveTo>
                    <a:pt x="695" y="228"/>
                  </a:moveTo>
                  <a:lnTo>
                    <a:pt x="676" y="238"/>
                  </a:lnTo>
                  <a:lnTo>
                    <a:pt x="647" y="248"/>
                  </a:lnTo>
                  <a:lnTo>
                    <a:pt x="638" y="248"/>
                  </a:lnTo>
                  <a:lnTo>
                    <a:pt x="657" y="259"/>
                  </a:lnTo>
                  <a:lnTo>
                    <a:pt x="800" y="259"/>
                  </a:lnTo>
                  <a:lnTo>
                    <a:pt x="819" y="248"/>
                  </a:lnTo>
                  <a:lnTo>
                    <a:pt x="838" y="248"/>
                  </a:lnTo>
                  <a:lnTo>
                    <a:pt x="847" y="238"/>
                  </a:lnTo>
                  <a:lnTo>
                    <a:pt x="838" y="238"/>
                  </a:lnTo>
                  <a:lnTo>
                    <a:pt x="819" y="228"/>
                  </a:lnTo>
                  <a:lnTo>
                    <a:pt x="695" y="228"/>
                  </a:lnTo>
                  <a:close/>
                  <a:moveTo>
                    <a:pt x="581" y="0"/>
                  </a:moveTo>
                  <a:lnTo>
                    <a:pt x="600" y="0"/>
                  </a:lnTo>
                  <a:lnTo>
                    <a:pt x="609" y="11"/>
                  </a:lnTo>
                  <a:lnTo>
                    <a:pt x="609" y="52"/>
                  </a:lnTo>
                  <a:lnTo>
                    <a:pt x="600" y="73"/>
                  </a:lnTo>
                  <a:lnTo>
                    <a:pt x="600" y="176"/>
                  </a:lnTo>
                  <a:lnTo>
                    <a:pt x="609" y="197"/>
                  </a:lnTo>
                  <a:lnTo>
                    <a:pt x="685" y="176"/>
                  </a:lnTo>
                  <a:lnTo>
                    <a:pt x="809" y="176"/>
                  </a:lnTo>
                  <a:lnTo>
                    <a:pt x="857" y="186"/>
                  </a:lnTo>
                  <a:lnTo>
                    <a:pt x="895" y="207"/>
                  </a:lnTo>
                  <a:lnTo>
                    <a:pt x="914" y="238"/>
                  </a:lnTo>
                  <a:lnTo>
                    <a:pt x="895" y="279"/>
                  </a:lnTo>
                  <a:lnTo>
                    <a:pt x="838" y="300"/>
                  </a:lnTo>
                  <a:lnTo>
                    <a:pt x="781" y="310"/>
                  </a:lnTo>
                  <a:lnTo>
                    <a:pt x="685" y="310"/>
                  </a:lnTo>
                  <a:lnTo>
                    <a:pt x="657" y="300"/>
                  </a:lnTo>
                  <a:lnTo>
                    <a:pt x="619" y="290"/>
                  </a:lnTo>
                  <a:lnTo>
                    <a:pt x="590" y="269"/>
                  </a:lnTo>
                  <a:lnTo>
                    <a:pt x="590" y="279"/>
                  </a:lnTo>
                  <a:lnTo>
                    <a:pt x="457" y="382"/>
                  </a:lnTo>
                  <a:lnTo>
                    <a:pt x="333" y="537"/>
                  </a:lnTo>
                  <a:lnTo>
                    <a:pt x="219" y="734"/>
                  </a:lnTo>
                  <a:lnTo>
                    <a:pt x="143" y="951"/>
                  </a:lnTo>
                  <a:lnTo>
                    <a:pt x="114" y="1167"/>
                  </a:lnTo>
                  <a:lnTo>
                    <a:pt x="114" y="1209"/>
                  </a:lnTo>
                  <a:lnTo>
                    <a:pt x="124" y="1281"/>
                  </a:lnTo>
                  <a:lnTo>
                    <a:pt x="152" y="1364"/>
                  </a:lnTo>
                  <a:lnTo>
                    <a:pt x="210" y="1436"/>
                  </a:lnTo>
                  <a:lnTo>
                    <a:pt x="248" y="1467"/>
                  </a:lnTo>
                  <a:lnTo>
                    <a:pt x="295" y="1498"/>
                  </a:lnTo>
                  <a:lnTo>
                    <a:pt x="362" y="1519"/>
                  </a:lnTo>
                  <a:lnTo>
                    <a:pt x="467" y="1560"/>
                  </a:lnTo>
                  <a:lnTo>
                    <a:pt x="609" y="1612"/>
                  </a:lnTo>
                  <a:lnTo>
                    <a:pt x="647" y="1632"/>
                  </a:lnTo>
                  <a:lnTo>
                    <a:pt x="676" y="1663"/>
                  </a:lnTo>
                  <a:lnTo>
                    <a:pt x="685" y="1684"/>
                  </a:lnTo>
                  <a:lnTo>
                    <a:pt x="704" y="1705"/>
                  </a:lnTo>
                  <a:lnTo>
                    <a:pt x="714" y="1736"/>
                  </a:lnTo>
                  <a:lnTo>
                    <a:pt x="733" y="1777"/>
                  </a:lnTo>
                  <a:lnTo>
                    <a:pt x="733" y="1818"/>
                  </a:lnTo>
                  <a:lnTo>
                    <a:pt x="714" y="1921"/>
                  </a:lnTo>
                  <a:lnTo>
                    <a:pt x="666" y="2004"/>
                  </a:lnTo>
                  <a:lnTo>
                    <a:pt x="600" y="2076"/>
                  </a:lnTo>
                  <a:lnTo>
                    <a:pt x="505" y="2097"/>
                  </a:lnTo>
                  <a:lnTo>
                    <a:pt x="419" y="2087"/>
                  </a:lnTo>
                  <a:lnTo>
                    <a:pt x="352" y="2045"/>
                  </a:lnTo>
                  <a:lnTo>
                    <a:pt x="314" y="2014"/>
                  </a:lnTo>
                  <a:lnTo>
                    <a:pt x="295" y="1983"/>
                  </a:lnTo>
                  <a:lnTo>
                    <a:pt x="314" y="1963"/>
                  </a:lnTo>
                  <a:lnTo>
                    <a:pt x="333" y="1963"/>
                  </a:lnTo>
                  <a:lnTo>
                    <a:pt x="343" y="1973"/>
                  </a:lnTo>
                  <a:lnTo>
                    <a:pt x="419" y="2025"/>
                  </a:lnTo>
                  <a:lnTo>
                    <a:pt x="505" y="2045"/>
                  </a:lnTo>
                  <a:lnTo>
                    <a:pt x="562" y="2025"/>
                  </a:lnTo>
                  <a:lnTo>
                    <a:pt x="581" y="2004"/>
                  </a:lnTo>
                  <a:lnTo>
                    <a:pt x="600" y="1973"/>
                  </a:lnTo>
                  <a:lnTo>
                    <a:pt x="609" y="1952"/>
                  </a:lnTo>
                  <a:lnTo>
                    <a:pt x="619" y="1921"/>
                  </a:lnTo>
                  <a:lnTo>
                    <a:pt x="619" y="1890"/>
                  </a:lnTo>
                  <a:lnTo>
                    <a:pt x="609" y="1849"/>
                  </a:lnTo>
                  <a:lnTo>
                    <a:pt x="600" y="1818"/>
                  </a:lnTo>
                  <a:lnTo>
                    <a:pt x="562" y="1777"/>
                  </a:lnTo>
                  <a:lnTo>
                    <a:pt x="533" y="1756"/>
                  </a:lnTo>
                  <a:lnTo>
                    <a:pt x="505" y="1746"/>
                  </a:lnTo>
                  <a:lnTo>
                    <a:pt x="486" y="1736"/>
                  </a:lnTo>
                  <a:lnTo>
                    <a:pt x="457" y="1725"/>
                  </a:lnTo>
                  <a:lnTo>
                    <a:pt x="419" y="1705"/>
                  </a:lnTo>
                  <a:lnTo>
                    <a:pt x="400" y="1705"/>
                  </a:lnTo>
                  <a:lnTo>
                    <a:pt x="381" y="1694"/>
                  </a:lnTo>
                  <a:lnTo>
                    <a:pt x="352" y="1684"/>
                  </a:lnTo>
                  <a:lnTo>
                    <a:pt x="276" y="1653"/>
                  </a:lnTo>
                  <a:lnTo>
                    <a:pt x="191" y="1612"/>
                  </a:lnTo>
                  <a:lnTo>
                    <a:pt x="114" y="1560"/>
                  </a:lnTo>
                  <a:lnTo>
                    <a:pt x="57" y="1477"/>
                  </a:lnTo>
                  <a:lnTo>
                    <a:pt x="19" y="1374"/>
                  </a:lnTo>
                  <a:lnTo>
                    <a:pt x="0" y="1229"/>
                  </a:lnTo>
                  <a:lnTo>
                    <a:pt x="29" y="1002"/>
                  </a:lnTo>
                  <a:lnTo>
                    <a:pt x="95" y="796"/>
                  </a:lnTo>
                  <a:lnTo>
                    <a:pt x="191" y="599"/>
                  </a:lnTo>
                  <a:lnTo>
                    <a:pt x="314" y="444"/>
                  </a:lnTo>
                  <a:lnTo>
                    <a:pt x="438" y="310"/>
                  </a:lnTo>
                  <a:lnTo>
                    <a:pt x="562" y="228"/>
                  </a:lnTo>
                  <a:lnTo>
                    <a:pt x="552" y="176"/>
                  </a:lnTo>
                  <a:lnTo>
                    <a:pt x="543" y="114"/>
                  </a:lnTo>
                  <a:lnTo>
                    <a:pt x="543" y="62"/>
                  </a:lnTo>
                  <a:lnTo>
                    <a:pt x="552" y="42"/>
                  </a:lnTo>
                  <a:lnTo>
                    <a:pt x="552" y="21"/>
                  </a:lnTo>
                  <a:lnTo>
                    <a:pt x="571" y="11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auto">
            <a:xfrm>
              <a:off x="13708" y="2280"/>
              <a:ext cx="495" cy="2314"/>
            </a:xfrm>
            <a:custGeom>
              <a:avLst/>
              <a:gdLst/>
              <a:ahLst/>
              <a:cxnLst>
                <a:cxn ang="0">
                  <a:pos x="495" y="1147"/>
                </a:cxn>
                <a:cxn ang="0">
                  <a:pos x="495" y="1157"/>
                </a:cxn>
                <a:cxn ang="0">
                  <a:pos x="495" y="1147"/>
                </a:cxn>
                <a:cxn ang="0">
                  <a:pos x="19" y="0"/>
                </a:cxn>
                <a:cxn ang="0">
                  <a:pos x="48" y="21"/>
                </a:cxn>
                <a:cxn ang="0">
                  <a:pos x="105" y="73"/>
                </a:cxn>
                <a:cxn ang="0">
                  <a:pos x="190" y="155"/>
                </a:cxn>
                <a:cxn ang="0">
                  <a:pos x="276" y="279"/>
                </a:cxn>
                <a:cxn ang="0">
                  <a:pos x="352" y="434"/>
                </a:cxn>
                <a:cxn ang="0">
                  <a:pos x="447" y="703"/>
                </a:cxn>
                <a:cxn ang="0">
                  <a:pos x="485" y="951"/>
                </a:cxn>
                <a:cxn ang="0">
                  <a:pos x="495" y="1157"/>
                </a:cxn>
                <a:cxn ang="0">
                  <a:pos x="485" y="1364"/>
                </a:cxn>
                <a:cxn ang="0">
                  <a:pos x="447" y="1601"/>
                </a:cxn>
                <a:cxn ang="0">
                  <a:pos x="362" y="1860"/>
                </a:cxn>
                <a:cxn ang="0">
                  <a:pos x="276" y="2025"/>
                </a:cxn>
                <a:cxn ang="0">
                  <a:pos x="190" y="2149"/>
                </a:cxn>
                <a:cxn ang="0">
                  <a:pos x="114" y="2242"/>
                </a:cxn>
                <a:cxn ang="0">
                  <a:pos x="48" y="2293"/>
                </a:cxn>
                <a:cxn ang="0">
                  <a:pos x="19" y="2314"/>
                </a:cxn>
                <a:cxn ang="0">
                  <a:pos x="0" y="2293"/>
                </a:cxn>
                <a:cxn ang="0">
                  <a:pos x="0" y="2273"/>
                </a:cxn>
                <a:cxn ang="0">
                  <a:pos x="10" y="2262"/>
                </a:cxn>
                <a:cxn ang="0">
                  <a:pos x="29" y="2252"/>
                </a:cxn>
                <a:cxn ang="0">
                  <a:pos x="162" y="2066"/>
                </a:cxn>
                <a:cxn ang="0">
                  <a:pos x="267" y="1860"/>
                </a:cxn>
                <a:cxn ang="0">
                  <a:pos x="324" y="1632"/>
                </a:cxn>
                <a:cxn ang="0">
                  <a:pos x="362" y="1395"/>
                </a:cxn>
                <a:cxn ang="0">
                  <a:pos x="371" y="1157"/>
                </a:cxn>
                <a:cxn ang="0">
                  <a:pos x="352" y="878"/>
                </a:cxn>
                <a:cxn ang="0">
                  <a:pos x="314" y="630"/>
                </a:cxn>
                <a:cxn ang="0">
                  <a:pos x="248" y="414"/>
                </a:cxn>
                <a:cxn ang="0">
                  <a:pos x="152" y="228"/>
                </a:cxn>
                <a:cxn ang="0">
                  <a:pos x="38" y="73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19" y="0"/>
                </a:cxn>
              </a:cxnLst>
              <a:rect l="0" t="0" r="r" b="b"/>
              <a:pathLst>
                <a:path w="495" h="2314">
                  <a:moveTo>
                    <a:pt x="495" y="1147"/>
                  </a:moveTo>
                  <a:lnTo>
                    <a:pt x="495" y="1157"/>
                  </a:lnTo>
                  <a:lnTo>
                    <a:pt x="495" y="1147"/>
                  </a:lnTo>
                  <a:close/>
                  <a:moveTo>
                    <a:pt x="19" y="0"/>
                  </a:moveTo>
                  <a:lnTo>
                    <a:pt x="48" y="21"/>
                  </a:lnTo>
                  <a:lnTo>
                    <a:pt x="105" y="73"/>
                  </a:lnTo>
                  <a:lnTo>
                    <a:pt x="190" y="155"/>
                  </a:lnTo>
                  <a:lnTo>
                    <a:pt x="276" y="279"/>
                  </a:lnTo>
                  <a:lnTo>
                    <a:pt x="352" y="434"/>
                  </a:lnTo>
                  <a:lnTo>
                    <a:pt x="447" y="703"/>
                  </a:lnTo>
                  <a:lnTo>
                    <a:pt x="485" y="951"/>
                  </a:lnTo>
                  <a:lnTo>
                    <a:pt x="495" y="1157"/>
                  </a:lnTo>
                  <a:lnTo>
                    <a:pt x="485" y="1364"/>
                  </a:lnTo>
                  <a:lnTo>
                    <a:pt x="447" y="1601"/>
                  </a:lnTo>
                  <a:lnTo>
                    <a:pt x="362" y="1860"/>
                  </a:lnTo>
                  <a:lnTo>
                    <a:pt x="276" y="2025"/>
                  </a:lnTo>
                  <a:lnTo>
                    <a:pt x="190" y="2149"/>
                  </a:lnTo>
                  <a:lnTo>
                    <a:pt x="114" y="2242"/>
                  </a:lnTo>
                  <a:lnTo>
                    <a:pt x="48" y="2293"/>
                  </a:lnTo>
                  <a:lnTo>
                    <a:pt x="19" y="2314"/>
                  </a:lnTo>
                  <a:lnTo>
                    <a:pt x="0" y="2293"/>
                  </a:lnTo>
                  <a:lnTo>
                    <a:pt x="0" y="2273"/>
                  </a:lnTo>
                  <a:lnTo>
                    <a:pt x="10" y="2262"/>
                  </a:lnTo>
                  <a:lnTo>
                    <a:pt x="29" y="2252"/>
                  </a:lnTo>
                  <a:lnTo>
                    <a:pt x="162" y="2066"/>
                  </a:lnTo>
                  <a:lnTo>
                    <a:pt x="267" y="1860"/>
                  </a:lnTo>
                  <a:lnTo>
                    <a:pt x="324" y="1632"/>
                  </a:lnTo>
                  <a:lnTo>
                    <a:pt x="362" y="1395"/>
                  </a:lnTo>
                  <a:lnTo>
                    <a:pt x="371" y="1157"/>
                  </a:lnTo>
                  <a:lnTo>
                    <a:pt x="352" y="878"/>
                  </a:lnTo>
                  <a:lnTo>
                    <a:pt x="314" y="630"/>
                  </a:lnTo>
                  <a:lnTo>
                    <a:pt x="248" y="414"/>
                  </a:lnTo>
                  <a:lnTo>
                    <a:pt x="152" y="228"/>
                  </a:lnTo>
                  <a:lnTo>
                    <a:pt x="38" y="73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193" y="3014"/>
              <a:ext cx="228" cy="1002"/>
            </a:xfrm>
            <a:custGeom>
              <a:avLst/>
              <a:gdLst/>
              <a:ahLst/>
              <a:cxnLst>
                <a:cxn ang="0">
                  <a:pos x="114" y="754"/>
                </a:cxn>
                <a:cxn ang="0">
                  <a:pos x="152" y="764"/>
                </a:cxn>
                <a:cxn ang="0">
                  <a:pos x="181" y="774"/>
                </a:cxn>
                <a:cxn ang="0">
                  <a:pos x="209" y="805"/>
                </a:cxn>
                <a:cxn ang="0">
                  <a:pos x="219" y="836"/>
                </a:cxn>
                <a:cxn ang="0">
                  <a:pos x="228" y="878"/>
                </a:cxn>
                <a:cxn ang="0">
                  <a:pos x="219" y="919"/>
                </a:cxn>
                <a:cxn ang="0">
                  <a:pos x="209" y="950"/>
                </a:cxn>
                <a:cxn ang="0">
                  <a:pos x="181" y="981"/>
                </a:cxn>
                <a:cxn ang="0">
                  <a:pos x="152" y="991"/>
                </a:cxn>
                <a:cxn ang="0">
                  <a:pos x="114" y="1002"/>
                </a:cxn>
                <a:cxn ang="0">
                  <a:pos x="76" y="991"/>
                </a:cxn>
                <a:cxn ang="0">
                  <a:pos x="47" y="981"/>
                </a:cxn>
                <a:cxn ang="0">
                  <a:pos x="19" y="950"/>
                </a:cxn>
                <a:cxn ang="0">
                  <a:pos x="9" y="919"/>
                </a:cxn>
                <a:cxn ang="0">
                  <a:pos x="0" y="878"/>
                </a:cxn>
                <a:cxn ang="0">
                  <a:pos x="9" y="836"/>
                </a:cxn>
                <a:cxn ang="0">
                  <a:pos x="19" y="805"/>
                </a:cxn>
                <a:cxn ang="0">
                  <a:pos x="47" y="774"/>
                </a:cxn>
                <a:cxn ang="0">
                  <a:pos x="76" y="764"/>
                </a:cxn>
                <a:cxn ang="0">
                  <a:pos x="114" y="754"/>
                </a:cxn>
                <a:cxn ang="0">
                  <a:pos x="114" y="0"/>
                </a:cxn>
                <a:cxn ang="0">
                  <a:pos x="152" y="10"/>
                </a:cxn>
                <a:cxn ang="0">
                  <a:pos x="181" y="20"/>
                </a:cxn>
                <a:cxn ang="0">
                  <a:pos x="209" y="51"/>
                </a:cxn>
                <a:cxn ang="0">
                  <a:pos x="219" y="82"/>
                </a:cxn>
                <a:cxn ang="0">
                  <a:pos x="228" y="124"/>
                </a:cxn>
                <a:cxn ang="0">
                  <a:pos x="219" y="165"/>
                </a:cxn>
                <a:cxn ang="0">
                  <a:pos x="209" y="196"/>
                </a:cxn>
                <a:cxn ang="0">
                  <a:pos x="181" y="227"/>
                </a:cxn>
                <a:cxn ang="0">
                  <a:pos x="152" y="237"/>
                </a:cxn>
                <a:cxn ang="0">
                  <a:pos x="114" y="248"/>
                </a:cxn>
                <a:cxn ang="0">
                  <a:pos x="76" y="237"/>
                </a:cxn>
                <a:cxn ang="0">
                  <a:pos x="47" y="227"/>
                </a:cxn>
                <a:cxn ang="0">
                  <a:pos x="19" y="196"/>
                </a:cxn>
                <a:cxn ang="0">
                  <a:pos x="9" y="165"/>
                </a:cxn>
                <a:cxn ang="0">
                  <a:pos x="0" y="124"/>
                </a:cxn>
                <a:cxn ang="0">
                  <a:pos x="9" y="82"/>
                </a:cxn>
                <a:cxn ang="0">
                  <a:pos x="19" y="51"/>
                </a:cxn>
                <a:cxn ang="0">
                  <a:pos x="47" y="20"/>
                </a:cxn>
                <a:cxn ang="0">
                  <a:pos x="76" y="10"/>
                </a:cxn>
                <a:cxn ang="0">
                  <a:pos x="114" y="0"/>
                </a:cxn>
              </a:cxnLst>
              <a:rect l="0" t="0" r="r" b="b"/>
              <a:pathLst>
                <a:path w="228" h="1002">
                  <a:moveTo>
                    <a:pt x="114" y="754"/>
                  </a:moveTo>
                  <a:lnTo>
                    <a:pt x="152" y="764"/>
                  </a:lnTo>
                  <a:lnTo>
                    <a:pt x="181" y="774"/>
                  </a:lnTo>
                  <a:lnTo>
                    <a:pt x="209" y="805"/>
                  </a:lnTo>
                  <a:lnTo>
                    <a:pt x="219" y="836"/>
                  </a:lnTo>
                  <a:lnTo>
                    <a:pt x="228" y="878"/>
                  </a:lnTo>
                  <a:lnTo>
                    <a:pt x="219" y="919"/>
                  </a:lnTo>
                  <a:lnTo>
                    <a:pt x="209" y="950"/>
                  </a:lnTo>
                  <a:lnTo>
                    <a:pt x="181" y="981"/>
                  </a:lnTo>
                  <a:lnTo>
                    <a:pt x="152" y="991"/>
                  </a:lnTo>
                  <a:lnTo>
                    <a:pt x="114" y="1002"/>
                  </a:lnTo>
                  <a:lnTo>
                    <a:pt x="76" y="991"/>
                  </a:lnTo>
                  <a:lnTo>
                    <a:pt x="47" y="981"/>
                  </a:lnTo>
                  <a:lnTo>
                    <a:pt x="19" y="950"/>
                  </a:lnTo>
                  <a:lnTo>
                    <a:pt x="9" y="919"/>
                  </a:lnTo>
                  <a:lnTo>
                    <a:pt x="0" y="878"/>
                  </a:lnTo>
                  <a:lnTo>
                    <a:pt x="9" y="836"/>
                  </a:lnTo>
                  <a:lnTo>
                    <a:pt x="19" y="805"/>
                  </a:lnTo>
                  <a:lnTo>
                    <a:pt x="47" y="774"/>
                  </a:lnTo>
                  <a:lnTo>
                    <a:pt x="76" y="764"/>
                  </a:lnTo>
                  <a:lnTo>
                    <a:pt x="114" y="754"/>
                  </a:lnTo>
                  <a:close/>
                  <a:moveTo>
                    <a:pt x="114" y="0"/>
                  </a:moveTo>
                  <a:lnTo>
                    <a:pt x="152" y="10"/>
                  </a:lnTo>
                  <a:lnTo>
                    <a:pt x="181" y="20"/>
                  </a:lnTo>
                  <a:lnTo>
                    <a:pt x="209" y="51"/>
                  </a:lnTo>
                  <a:lnTo>
                    <a:pt x="219" y="82"/>
                  </a:lnTo>
                  <a:lnTo>
                    <a:pt x="228" y="124"/>
                  </a:lnTo>
                  <a:lnTo>
                    <a:pt x="219" y="165"/>
                  </a:lnTo>
                  <a:lnTo>
                    <a:pt x="209" y="196"/>
                  </a:lnTo>
                  <a:lnTo>
                    <a:pt x="181" y="227"/>
                  </a:lnTo>
                  <a:lnTo>
                    <a:pt x="152" y="237"/>
                  </a:lnTo>
                  <a:lnTo>
                    <a:pt x="114" y="248"/>
                  </a:lnTo>
                  <a:lnTo>
                    <a:pt x="76" y="237"/>
                  </a:lnTo>
                  <a:lnTo>
                    <a:pt x="47" y="227"/>
                  </a:lnTo>
                  <a:lnTo>
                    <a:pt x="19" y="196"/>
                  </a:lnTo>
                  <a:lnTo>
                    <a:pt x="9" y="165"/>
                  </a:lnTo>
                  <a:lnTo>
                    <a:pt x="0" y="124"/>
                  </a:lnTo>
                  <a:lnTo>
                    <a:pt x="9" y="82"/>
                  </a:lnTo>
                  <a:lnTo>
                    <a:pt x="19" y="51"/>
                  </a:lnTo>
                  <a:lnTo>
                    <a:pt x="47" y="20"/>
                  </a:lnTo>
                  <a:lnTo>
                    <a:pt x="76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6306" y="2425"/>
              <a:ext cx="1437" cy="1591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1428" y="0"/>
                </a:cxn>
                <a:cxn ang="0">
                  <a:pos x="1437" y="10"/>
                </a:cxn>
                <a:cxn ang="0">
                  <a:pos x="1437" y="41"/>
                </a:cxn>
                <a:cxn ang="0">
                  <a:pos x="1428" y="52"/>
                </a:cxn>
                <a:cxn ang="0">
                  <a:pos x="1428" y="62"/>
                </a:cxn>
                <a:cxn ang="0">
                  <a:pos x="1418" y="72"/>
                </a:cxn>
                <a:cxn ang="0">
                  <a:pos x="229" y="1518"/>
                </a:cxn>
                <a:cxn ang="0">
                  <a:pos x="590" y="1518"/>
                </a:cxn>
                <a:cxn ang="0">
                  <a:pos x="752" y="1508"/>
                </a:cxn>
                <a:cxn ang="0">
                  <a:pos x="876" y="1467"/>
                </a:cxn>
                <a:cxn ang="0">
                  <a:pos x="971" y="1394"/>
                </a:cxn>
                <a:cxn ang="0">
                  <a:pos x="1047" y="1301"/>
                </a:cxn>
                <a:cxn ang="0">
                  <a:pos x="1104" y="1177"/>
                </a:cxn>
                <a:cxn ang="0">
                  <a:pos x="1152" y="1033"/>
                </a:cxn>
                <a:cxn ang="0">
                  <a:pos x="1161" y="1002"/>
                </a:cxn>
                <a:cxn ang="0">
                  <a:pos x="1171" y="992"/>
                </a:cxn>
                <a:cxn ang="0">
                  <a:pos x="1171" y="981"/>
                </a:cxn>
                <a:cxn ang="0">
                  <a:pos x="1180" y="971"/>
                </a:cxn>
                <a:cxn ang="0">
                  <a:pos x="1209" y="971"/>
                </a:cxn>
                <a:cxn ang="0">
                  <a:pos x="1218" y="981"/>
                </a:cxn>
                <a:cxn ang="0">
                  <a:pos x="1218" y="1012"/>
                </a:cxn>
                <a:cxn ang="0">
                  <a:pos x="1209" y="1023"/>
                </a:cxn>
                <a:cxn ang="0">
                  <a:pos x="1209" y="1033"/>
                </a:cxn>
                <a:cxn ang="0">
                  <a:pos x="1056" y="1539"/>
                </a:cxn>
                <a:cxn ang="0">
                  <a:pos x="1047" y="1570"/>
                </a:cxn>
                <a:cxn ang="0">
                  <a:pos x="1037" y="1580"/>
                </a:cxn>
                <a:cxn ang="0">
                  <a:pos x="1018" y="1591"/>
                </a:cxn>
                <a:cxn ang="0">
                  <a:pos x="10" y="1591"/>
                </a:cxn>
                <a:cxn ang="0">
                  <a:pos x="0" y="1580"/>
                </a:cxn>
                <a:cxn ang="0">
                  <a:pos x="0" y="1560"/>
                </a:cxn>
                <a:cxn ang="0">
                  <a:pos x="10" y="1549"/>
                </a:cxn>
                <a:cxn ang="0">
                  <a:pos x="10" y="1529"/>
                </a:cxn>
                <a:cxn ang="0">
                  <a:pos x="1209" y="72"/>
                </a:cxn>
                <a:cxn ang="0">
                  <a:pos x="866" y="72"/>
                </a:cxn>
                <a:cxn ang="0">
                  <a:pos x="714" y="83"/>
                </a:cxn>
                <a:cxn ang="0">
                  <a:pos x="600" y="124"/>
                </a:cxn>
                <a:cxn ang="0">
                  <a:pos x="504" y="186"/>
                </a:cxn>
                <a:cxn ang="0">
                  <a:pos x="438" y="269"/>
                </a:cxn>
                <a:cxn ang="0">
                  <a:pos x="381" y="372"/>
                </a:cxn>
                <a:cxn ang="0">
                  <a:pos x="343" y="496"/>
                </a:cxn>
                <a:cxn ang="0">
                  <a:pos x="333" y="496"/>
                </a:cxn>
                <a:cxn ang="0">
                  <a:pos x="333" y="506"/>
                </a:cxn>
                <a:cxn ang="0">
                  <a:pos x="324" y="516"/>
                </a:cxn>
                <a:cxn ang="0">
                  <a:pos x="295" y="516"/>
                </a:cxn>
                <a:cxn ang="0">
                  <a:pos x="286" y="506"/>
                </a:cxn>
                <a:cxn ang="0">
                  <a:pos x="286" y="496"/>
                </a:cxn>
                <a:cxn ang="0">
                  <a:pos x="295" y="485"/>
                </a:cxn>
                <a:cxn ang="0">
                  <a:pos x="295" y="465"/>
                </a:cxn>
                <a:cxn ang="0">
                  <a:pos x="409" y="41"/>
                </a:cxn>
                <a:cxn ang="0">
                  <a:pos x="419" y="21"/>
                </a:cxn>
                <a:cxn ang="0">
                  <a:pos x="419" y="10"/>
                </a:cxn>
                <a:cxn ang="0">
                  <a:pos x="428" y="0"/>
                </a:cxn>
              </a:cxnLst>
              <a:rect l="0" t="0" r="r" b="b"/>
              <a:pathLst>
                <a:path w="1437" h="1591">
                  <a:moveTo>
                    <a:pt x="428" y="0"/>
                  </a:moveTo>
                  <a:lnTo>
                    <a:pt x="1428" y="0"/>
                  </a:lnTo>
                  <a:lnTo>
                    <a:pt x="1437" y="10"/>
                  </a:lnTo>
                  <a:lnTo>
                    <a:pt x="1437" y="41"/>
                  </a:lnTo>
                  <a:lnTo>
                    <a:pt x="1428" y="52"/>
                  </a:lnTo>
                  <a:lnTo>
                    <a:pt x="1428" y="62"/>
                  </a:lnTo>
                  <a:lnTo>
                    <a:pt x="1418" y="72"/>
                  </a:lnTo>
                  <a:lnTo>
                    <a:pt x="229" y="1518"/>
                  </a:lnTo>
                  <a:lnTo>
                    <a:pt x="590" y="1518"/>
                  </a:lnTo>
                  <a:lnTo>
                    <a:pt x="752" y="1508"/>
                  </a:lnTo>
                  <a:lnTo>
                    <a:pt x="876" y="1467"/>
                  </a:lnTo>
                  <a:lnTo>
                    <a:pt x="971" y="1394"/>
                  </a:lnTo>
                  <a:lnTo>
                    <a:pt x="1047" y="1301"/>
                  </a:lnTo>
                  <a:lnTo>
                    <a:pt x="1104" y="1177"/>
                  </a:lnTo>
                  <a:lnTo>
                    <a:pt x="1152" y="1033"/>
                  </a:lnTo>
                  <a:lnTo>
                    <a:pt x="1161" y="1002"/>
                  </a:lnTo>
                  <a:lnTo>
                    <a:pt x="1171" y="992"/>
                  </a:lnTo>
                  <a:lnTo>
                    <a:pt x="1171" y="981"/>
                  </a:lnTo>
                  <a:lnTo>
                    <a:pt x="1180" y="971"/>
                  </a:lnTo>
                  <a:lnTo>
                    <a:pt x="1209" y="971"/>
                  </a:lnTo>
                  <a:lnTo>
                    <a:pt x="1218" y="981"/>
                  </a:lnTo>
                  <a:lnTo>
                    <a:pt x="1218" y="1012"/>
                  </a:lnTo>
                  <a:lnTo>
                    <a:pt x="1209" y="1023"/>
                  </a:lnTo>
                  <a:lnTo>
                    <a:pt x="1209" y="1033"/>
                  </a:lnTo>
                  <a:lnTo>
                    <a:pt x="1056" y="1539"/>
                  </a:lnTo>
                  <a:lnTo>
                    <a:pt x="1047" y="1570"/>
                  </a:lnTo>
                  <a:lnTo>
                    <a:pt x="1037" y="1580"/>
                  </a:lnTo>
                  <a:lnTo>
                    <a:pt x="1018" y="1591"/>
                  </a:lnTo>
                  <a:lnTo>
                    <a:pt x="10" y="1591"/>
                  </a:lnTo>
                  <a:lnTo>
                    <a:pt x="0" y="1580"/>
                  </a:lnTo>
                  <a:lnTo>
                    <a:pt x="0" y="1560"/>
                  </a:lnTo>
                  <a:lnTo>
                    <a:pt x="10" y="1549"/>
                  </a:lnTo>
                  <a:lnTo>
                    <a:pt x="10" y="1529"/>
                  </a:lnTo>
                  <a:lnTo>
                    <a:pt x="1209" y="72"/>
                  </a:lnTo>
                  <a:lnTo>
                    <a:pt x="866" y="72"/>
                  </a:lnTo>
                  <a:lnTo>
                    <a:pt x="714" y="83"/>
                  </a:lnTo>
                  <a:lnTo>
                    <a:pt x="600" y="124"/>
                  </a:lnTo>
                  <a:lnTo>
                    <a:pt x="504" y="186"/>
                  </a:lnTo>
                  <a:lnTo>
                    <a:pt x="438" y="269"/>
                  </a:lnTo>
                  <a:lnTo>
                    <a:pt x="381" y="372"/>
                  </a:lnTo>
                  <a:lnTo>
                    <a:pt x="343" y="496"/>
                  </a:lnTo>
                  <a:lnTo>
                    <a:pt x="333" y="496"/>
                  </a:lnTo>
                  <a:lnTo>
                    <a:pt x="333" y="506"/>
                  </a:lnTo>
                  <a:lnTo>
                    <a:pt x="324" y="516"/>
                  </a:lnTo>
                  <a:lnTo>
                    <a:pt x="295" y="516"/>
                  </a:lnTo>
                  <a:lnTo>
                    <a:pt x="286" y="506"/>
                  </a:lnTo>
                  <a:lnTo>
                    <a:pt x="286" y="496"/>
                  </a:lnTo>
                  <a:lnTo>
                    <a:pt x="295" y="485"/>
                  </a:lnTo>
                  <a:lnTo>
                    <a:pt x="295" y="465"/>
                  </a:lnTo>
                  <a:lnTo>
                    <a:pt x="409" y="41"/>
                  </a:lnTo>
                  <a:lnTo>
                    <a:pt x="419" y="21"/>
                  </a:lnTo>
                  <a:lnTo>
                    <a:pt x="419" y="10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7715" y="3623"/>
              <a:ext cx="885" cy="106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8" y="21"/>
                </a:cxn>
                <a:cxn ang="0">
                  <a:pos x="494" y="83"/>
                </a:cxn>
                <a:cxn ang="0">
                  <a:pos x="542" y="165"/>
                </a:cxn>
                <a:cxn ang="0">
                  <a:pos x="580" y="258"/>
                </a:cxn>
                <a:cxn ang="0">
                  <a:pos x="609" y="362"/>
                </a:cxn>
                <a:cxn ang="0">
                  <a:pos x="618" y="444"/>
                </a:cxn>
                <a:cxn ang="0">
                  <a:pos x="628" y="496"/>
                </a:cxn>
                <a:cxn ang="0">
                  <a:pos x="647" y="496"/>
                </a:cxn>
                <a:cxn ang="0">
                  <a:pos x="742" y="248"/>
                </a:cxn>
                <a:cxn ang="0">
                  <a:pos x="847" y="21"/>
                </a:cxn>
                <a:cxn ang="0">
                  <a:pos x="847" y="10"/>
                </a:cxn>
                <a:cxn ang="0">
                  <a:pos x="875" y="10"/>
                </a:cxn>
                <a:cxn ang="0">
                  <a:pos x="885" y="21"/>
                </a:cxn>
                <a:cxn ang="0">
                  <a:pos x="885" y="41"/>
                </a:cxn>
                <a:cxn ang="0">
                  <a:pos x="875" y="41"/>
                </a:cxn>
                <a:cxn ang="0">
                  <a:pos x="875" y="52"/>
                </a:cxn>
                <a:cxn ang="0">
                  <a:pos x="818" y="165"/>
                </a:cxn>
                <a:cxn ang="0">
                  <a:pos x="780" y="258"/>
                </a:cxn>
                <a:cxn ang="0">
                  <a:pos x="723" y="382"/>
                </a:cxn>
                <a:cxn ang="0">
                  <a:pos x="637" y="630"/>
                </a:cxn>
                <a:cxn ang="0">
                  <a:pos x="628" y="682"/>
                </a:cxn>
                <a:cxn ang="0">
                  <a:pos x="609" y="795"/>
                </a:cxn>
                <a:cxn ang="0">
                  <a:pos x="590" y="899"/>
                </a:cxn>
                <a:cxn ang="0">
                  <a:pos x="561" y="1023"/>
                </a:cxn>
                <a:cxn ang="0">
                  <a:pos x="552" y="1043"/>
                </a:cxn>
                <a:cxn ang="0">
                  <a:pos x="532" y="1064"/>
                </a:cxn>
                <a:cxn ang="0">
                  <a:pos x="513" y="1064"/>
                </a:cxn>
                <a:cxn ang="0">
                  <a:pos x="504" y="1054"/>
                </a:cxn>
                <a:cxn ang="0">
                  <a:pos x="494" y="1033"/>
                </a:cxn>
                <a:cxn ang="0">
                  <a:pos x="494" y="1023"/>
                </a:cxn>
                <a:cxn ang="0">
                  <a:pos x="504" y="971"/>
                </a:cxn>
                <a:cxn ang="0">
                  <a:pos x="523" y="878"/>
                </a:cxn>
                <a:cxn ang="0">
                  <a:pos x="542" y="775"/>
                </a:cxn>
                <a:cxn ang="0">
                  <a:pos x="571" y="671"/>
                </a:cxn>
                <a:cxn ang="0">
                  <a:pos x="571" y="661"/>
                </a:cxn>
                <a:cxn ang="0">
                  <a:pos x="580" y="651"/>
                </a:cxn>
                <a:cxn ang="0">
                  <a:pos x="580" y="475"/>
                </a:cxn>
                <a:cxn ang="0">
                  <a:pos x="571" y="393"/>
                </a:cxn>
                <a:cxn ang="0">
                  <a:pos x="552" y="310"/>
                </a:cxn>
                <a:cxn ang="0">
                  <a:pos x="513" y="238"/>
                </a:cxn>
                <a:cxn ang="0">
                  <a:pos x="466" y="176"/>
                </a:cxn>
                <a:cxn ang="0">
                  <a:pos x="399" y="134"/>
                </a:cxn>
                <a:cxn ang="0">
                  <a:pos x="304" y="124"/>
                </a:cxn>
                <a:cxn ang="0">
                  <a:pos x="199" y="145"/>
                </a:cxn>
                <a:cxn ang="0">
                  <a:pos x="114" y="196"/>
                </a:cxn>
                <a:cxn ang="0">
                  <a:pos x="57" y="279"/>
                </a:cxn>
                <a:cxn ang="0">
                  <a:pos x="47" y="300"/>
                </a:cxn>
                <a:cxn ang="0">
                  <a:pos x="47" y="310"/>
                </a:cxn>
                <a:cxn ang="0">
                  <a:pos x="9" y="310"/>
                </a:cxn>
                <a:cxn ang="0">
                  <a:pos x="0" y="300"/>
                </a:cxn>
                <a:cxn ang="0">
                  <a:pos x="0" y="269"/>
                </a:cxn>
                <a:cxn ang="0">
                  <a:pos x="19" y="227"/>
                </a:cxn>
                <a:cxn ang="0">
                  <a:pos x="57" y="155"/>
                </a:cxn>
                <a:cxn ang="0">
                  <a:pos x="114" y="93"/>
                </a:cxn>
                <a:cxn ang="0">
                  <a:pos x="171" y="52"/>
                </a:cxn>
                <a:cxn ang="0">
                  <a:pos x="237" y="10"/>
                </a:cxn>
                <a:cxn ang="0">
                  <a:pos x="323" y="0"/>
                </a:cxn>
              </a:cxnLst>
              <a:rect l="0" t="0" r="r" b="b"/>
              <a:pathLst>
                <a:path w="885" h="1064">
                  <a:moveTo>
                    <a:pt x="323" y="0"/>
                  </a:moveTo>
                  <a:lnTo>
                    <a:pt x="418" y="21"/>
                  </a:lnTo>
                  <a:lnTo>
                    <a:pt x="494" y="83"/>
                  </a:lnTo>
                  <a:lnTo>
                    <a:pt x="542" y="165"/>
                  </a:lnTo>
                  <a:lnTo>
                    <a:pt x="580" y="258"/>
                  </a:lnTo>
                  <a:lnTo>
                    <a:pt x="609" y="362"/>
                  </a:lnTo>
                  <a:lnTo>
                    <a:pt x="618" y="444"/>
                  </a:lnTo>
                  <a:lnTo>
                    <a:pt x="628" y="496"/>
                  </a:lnTo>
                  <a:lnTo>
                    <a:pt x="647" y="496"/>
                  </a:lnTo>
                  <a:lnTo>
                    <a:pt x="742" y="248"/>
                  </a:lnTo>
                  <a:lnTo>
                    <a:pt x="847" y="21"/>
                  </a:lnTo>
                  <a:lnTo>
                    <a:pt x="847" y="10"/>
                  </a:lnTo>
                  <a:lnTo>
                    <a:pt x="875" y="10"/>
                  </a:lnTo>
                  <a:lnTo>
                    <a:pt x="885" y="21"/>
                  </a:lnTo>
                  <a:lnTo>
                    <a:pt x="885" y="41"/>
                  </a:lnTo>
                  <a:lnTo>
                    <a:pt x="875" y="41"/>
                  </a:lnTo>
                  <a:lnTo>
                    <a:pt x="875" y="52"/>
                  </a:lnTo>
                  <a:lnTo>
                    <a:pt x="818" y="165"/>
                  </a:lnTo>
                  <a:lnTo>
                    <a:pt x="780" y="258"/>
                  </a:lnTo>
                  <a:lnTo>
                    <a:pt x="723" y="382"/>
                  </a:lnTo>
                  <a:lnTo>
                    <a:pt x="637" y="630"/>
                  </a:lnTo>
                  <a:lnTo>
                    <a:pt x="628" y="682"/>
                  </a:lnTo>
                  <a:lnTo>
                    <a:pt x="609" y="795"/>
                  </a:lnTo>
                  <a:lnTo>
                    <a:pt x="590" y="899"/>
                  </a:lnTo>
                  <a:lnTo>
                    <a:pt x="561" y="1023"/>
                  </a:lnTo>
                  <a:lnTo>
                    <a:pt x="552" y="1043"/>
                  </a:lnTo>
                  <a:lnTo>
                    <a:pt x="532" y="1064"/>
                  </a:lnTo>
                  <a:lnTo>
                    <a:pt x="513" y="1064"/>
                  </a:lnTo>
                  <a:lnTo>
                    <a:pt x="504" y="1054"/>
                  </a:lnTo>
                  <a:lnTo>
                    <a:pt x="494" y="1033"/>
                  </a:lnTo>
                  <a:lnTo>
                    <a:pt x="494" y="1023"/>
                  </a:lnTo>
                  <a:lnTo>
                    <a:pt x="504" y="971"/>
                  </a:lnTo>
                  <a:lnTo>
                    <a:pt x="523" y="878"/>
                  </a:lnTo>
                  <a:lnTo>
                    <a:pt x="542" y="775"/>
                  </a:lnTo>
                  <a:lnTo>
                    <a:pt x="571" y="671"/>
                  </a:lnTo>
                  <a:lnTo>
                    <a:pt x="571" y="661"/>
                  </a:lnTo>
                  <a:lnTo>
                    <a:pt x="580" y="651"/>
                  </a:lnTo>
                  <a:lnTo>
                    <a:pt x="580" y="475"/>
                  </a:lnTo>
                  <a:lnTo>
                    <a:pt x="571" y="393"/>
                  </a:lnTo>
                  <a:lnTo>
                    <a:pt x="552" y="310"/>
                  </a:lnTo>
                  <a:lnTo>
                    <a:pt x="513" y="238"/>
                  </a:lnTo>
                  <a:lnTo>
                    <a:pt x="466" y="176"/>
                  </a:lnTo>
                  <a:lnTo>
                    <a:pt x="399" y="134"/>
                  </a:lnTo>
                  <a:lnTo>
                    <a:pt x="304" y="124"/>
                  </a:lnTo>
                  <a:lnTo>
                    <a:pt x="199" y="145"/>
                  </a:lnTo>
                  <a:lnTo>
                    <a:pt x="114" y="196"/>
                  </a:lnTo>
                  <a:lnTo>
                    <a:pt x="57" y="279"/>
                  </a:lnTo>
                  <a:lnTo>
                    <a:pt x="47" y="300"/>
                  </a:lnTo>
                  <a:lnTo>
                    <a:pt x="47" y="310"/>
                  </a:lnTo>
                  <a:lnTo>
                    <a:pt x="9" y="310"/>
                  </a:lnTo>
                  <a:lnTo>
                    <a:pt x="0" y="300"/>
                  </a:lnTo>
                  <a:lnTo>
                    <a:pt x="0" y="269"/>
                  </a:lnTo>
                  <a:lnTo>
                    <a:pt x="19" y="227"/>
                  </a:lnTo>
                  <a:lnTo>
                    <a:pt x="57" y="155"/>
                  </a:lnTo>
                  <a:lnTo>
                    <a:pt x="114" y="93"/>
                  </a:lnTo>
                  <a:lnTo>
                    <a:pt x="171" y="52"/>
                  </a:lnTo>
                  <a:lnTo>
                    <a:pt x="237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auto">
            <a:xfrm>
              <a:off x="18657" y="3840"/>
              <a:ext cx="380" cy="775"/>
            </a:xfrm>
            <a:custGeom>
              <a:avLst/>
              <a:gdLst/>
              <a:ahLst/>
              <a:cxnLst>
                <a:cxn ang="0">
                  <a:pos x="209" y="258"/>
                </a:cxn>
                <a:cxn ang="0">
                  <a:pos x="266" y="289"/>
                </a:cxn>
                <a:cxn ang="0">
                  <a:pos x="285" y="382"/>
                </a:cxn>
                <a:cxn ang="0">
                  <a:pos x="266" y="434"/>
                </a:cxn>
                <a:cxn ang="0">
                  <a:pos x="247" y="485"/>
                </a:cxn>
                <a:cxn ang="0">
                  <a:pos x="219" y="558"/>
                </a:cxn>
                <a:cxn ang="0">
                  <a:pos x="209" y="599"/>
                </a:cxn>
                <a:cxn ang="0">
                  <a:pos x="200" y="630"/>
                </a:cxn>
                <a:cxn ang="0">
                  <a:pos x="190" y="692"/>
                </a:cxn>
                <a:cxn ang="0">
                  <a:pos x="200" y="723"/>
                </a:cxn>
                <a:cxn ang="0">
                  <a:pos x="228" y="733"/>
                </a:cxn>
                <a:cxn ang="0">
                  <a:pos x="323" y="651"/>
                </a:cxn>
                <a:cxn ang="0">
                  <a:pos x="342" y="599"/>
                </a:cxn>
                <a:cxn ang="0">
                  <a:pos x="380" y="589"/>
                </a:cxn>
                <a:cxn ang="0">
                  <a:pos x="371" y="599"/>
                </a:cxn>
                <a:cxn ang="0">
                  <a:pos x="333" y="702"/>
                </a:cxn>
                <a:cxn ang="0">
                  <a:pos x="200" y="775"/>
                </a:cxn>
                <a:cxn ang="0">
                  <a:pos x="104" y="733"/>
                </a:cxn>
                <a:cxn ang="0">
                  <a:pos x="85" y="630"/>
                </a:cxn>
                <a:cxn ang="0">
                  <a:pos x="104" y="599"/>
                </a:cxn>
                <a:cxn ang="0">
                  <a:pos x="114" y="558"/>
                </a:cxn>
                <a:cxn ang="0">
                  <a:pos x="152" y="454"/>
                </a:cxn>
                <a:cxn ang="0">
                  <a:pos x="181" y="372"/>
                </a:cxn>
                <a:cxn ang="0">
                  <a:pos x="190" y="310"/>
                </a:cxn>
                <a:cxn ang="0">
                  <a:pos x="161" y="289"/>
                </a:cxn>
                <a:cxn ang="0">
                  <a:pos x="76" y="341"/>
                </a:cxn>
                <a:cxn ang="0">
                  <a:pos x="38" y="434"/>
                </a:cxn>
                <a:cxn ang="0">
                  <a:pos x="9" y="444"/>
                </a:cxn>
                <a:cxn ang="0">
                  <a:pos x="0" y="424"/>
                </a:cxn>
                <a:cxn ang="0">
                  <a:pos x="47" y="320"/>
                </a:cxn>
                <a:cxn ang="0">
                  <a:pos x="171" y="248"/>
                </a:cxn>
                <a:cxn ang="0">
                  <a:pos x="304" y="0"/>
                </a:cxn>
                <a:cxn ang="0">
                  <a:pos x="333" y="31"/>
                </a:cxn>
                <a:cxn ang="0">
                  <a:pos x="314" y="103"/>
                </a:cxn>
                <a:cxn ang="0">
                  <a:pos x="266" y="124"/>
                </a:cxn>
                <a:cxn ang="0">
                  <a:pos x="228" y="114"/>
                </a:cxn>
                <a:cxn ang="0">
                  <a:pos x="219" y="72"/>
                </a:cxn>
                <a:cxn ang="0">
                  <a:pos x="238" y="21"/>
                </a:cxn>
                <a:cxn ang="0">
                  <a:pos x="285" y="0"/>
                </a:cxn>
              </a:cxnLst>
              <a:rect l="0" t="0" r="r" b="b"/>
              <a:pathLst>
                <a:path w="380" h="775">
                  <a:moveTo>
                    <a:pt x="171" y="248"/>
                  </a:moveTo>
                  <a:lnTo>
                    <a:pt x="209" y="258"/>
                  </a:lnTo>
                  <a:lnTo>
                    <a:pt x="238" y="269"/>
                  </a:lnTo>
                  <a:lnTo>
                    <a:pt x="266" y="289"/>
                  </a:lnTo>
                  <a:lnTo>
                    <a:pt x="285" y="351"/>
                  </a:lnTo>
                  <a:lnTo>
                    <a:pt x="285" y="382"/>
                  </a:lnTo>
                  <a:lnTo>
                    <a:pt x="276" y="413"/>
                  </a:lnTo>
                  <a:lnTo>
                    <a:pt x="266" y="434"/>
                  </a:lnTo>
                  <a:lnTo>
                    <a:pt x="257" y="465"/>
                  </a:lnTo>
                  <a:lnTo>
                    <a:pt x="247" y="485"/>
                  </a:lnTo>
                  <a:lnTo>
                    <a:pt x="238" y="516"/>
                  </a:lnTo>
                  <a:lnTo>
                    <a:pt x="219" y="558"/>
                  </a:lnTo>
                  <a:lnTo>
                    <a:pt x="219" y="578"/>
                  </a:lnTo>
                  <a:lnTo>
                    <a:pt x="209" y="599"/>
                  </a:lnTo>
                  <a:lnTo>
                    <a:pt x="209" y="609"/>
                  </a:lnTo>
                  <a:lnTo>
                    <a:pt x="200" y="630"/>
                  </a:lnTo>
                  <a:lnTo>
                    <a:pt x="200" y="661"/>
                  </a:lnTo>
                  <a:lnTo>
                    <a:pt x="190" y="692"/>
                  </a:lnTo>
                  <a:lnTo>
                    <a:pt x="190" y="702"/>
                  </a:lnTo>
                  <a:lnTo>
                    <a:pt x="200" y="723"/>
                  </a:lnTo>
                  <a:lnTo>
                    <a:pt x="209" y="733"/>
                  </a:lnTo>
                  <a:lnTo>
                    <a:pt x="228" y="733"/>
                  </a:lnTo>
                  <a:lnTo>
                    <a:pt x="285" y="713"/>
                  </a:lnTo>
                  <a:lnTo>
                    <a:pt x="323" y="651"/>
                  </a:lnTo>
                  <a:lnTo>
                    <a:pt x="342" y="609"/>
                  </a:lnTo>
                  <a:lnTo>
                    <a:pt x="342" y="599"/>
                  </a:lnTo>
                  <a:lnTo>
                    <a:pt x="352" y="589"/>
                  </a:lnTo>
                  <a:lnTo>
                    <a:pt x="380" y="589"/>
                  </a:lnTo>
                  <a:lnTo>
                    <a:pt x="380" y="599"/>
                  </a:lnTo>
                  <a:lnTo>
                    <a:pt x="371" y="599"/>
                  </a:lnTo>
                  <a:lnTo>
                    <a:pt x="361" y="640"/>
                  </a:lnTo>
                  <a:lnTo>
                    <a:pt x="333" y="702"/>
                  </a:lnTo>
                  <a:lnTo>
                    <a:pt x="276" y="754"/>
                  </a:lnTo>
                  <a:lnTo>
                    <a:pt x="200" y="775"/>
                  </a:lnTo>
                  <a:lnTo>
                    <a:pt x="161" y="775"/>
                  </a:lnTo>
                  <a:lnTo>
                    <a:pt x="104" y="733"/>
                  </a:lnTo>
                  <a:lnTo>
                    <a:pt x="85" y="671"/>
                  </a:lnTo>
                  <a:lnTo>
                    <a:pt x="85" y="630"/>
                  </a:lnTo>
                  <a:lnTo>
                    <a:pt x="95" y="620"/>
                  </a:lnTo>
                  <a:lnTo>
                    <a:pt x="104" y="599"/>
                  </a:lnTo>
                  <a:lnTo>
                    <a:pt x="104" y="568"/>
                  </a:lnTo>
                  <a:lnTo>
                    <a:pt x="114" y="558"/>
                  </a:lnTo>
                  <a:lnTo>
                    <a:pt x="123" y="516"/>
                  </a:lnTo>
                  <a:lnTo>
                    <a:pt x="152" y="454"/>
                  </a:lnTo>
                  <a:lnTo>
                    <a:pt x="171" y="403"/>
                  </a:lnTo>
                  <a:lnTo>
                    <a:pt x="181" y="372"/>
                  </a:lnTo>
                  <a:lnTo>
                    <a:pt x="190" y="351"/>
                  </a:lnTo>
                  <a:lnTo>
                    <a:pt x="190" y="310"/>
                  </a:lnTo>
                  <a:lnTo>
                    <a:pt x="171" y="289"/>
                  </a:lnTo>
                  <a:lnTo>
                    <a:pt x="161" y="289"/>
                  </a:lnTo>
                  <a:lnTo>
                    <a:pt x="104" y="310"/>
                  </a:lnTo>
                  <a:lnTo>
                    <a:pt x="76" y="341"/>
                  </a:lnTo>
                  <a:lnTo>
                    <a:pt x="38" y="424"/>
                  </a:lnTo>
                  <a:lnTo>
                    <a:pt x="38" y="434"/>
                  </a:lnTo>
                  <a:lnTo>
                    <a:pt x="28" y="444"/>
                  </a:lnTo>
                  <a:lnTo>
                    <a:pt x="9" y="444"/>
                  </a:lnTo>
                  <a:lnTo>
                    <a:pt x="0" y="434"/>
                  </a:lnTo>
                  <a:lnTo>
                    <a:pt x="0" y="424"/>
                  </a:lnTo>
                  <a:lnTo>
                    <a:pt x="9" y="382"/>
                  </a:lnTo>
                  <a:lnTo>
                    <a:pt x="47" y="320"/>
                  </a:lnTo>
                  <a:lnTo>
                    <a:pt x="95" y="269"/>
                  </a:lnTo>
                  <a:lnTo>
                    <a:pt x="171" y="248"/>
                  </a:lnTo>
                  <a:close/>
                  <a:moveTo>
                    <a:pt x="285" y="0"/>
                  </a:moveTo>
                  <a:lnTo>
                    <a:pt x="304" y="0"/>
                  </a:lnTo>
                  <a:lnTo>
                    <a:pt x="323" y="10"/>
                  </a:lnTo>
                  <a:lnTo>
                    <a:pt x="333" y="31"/>
                  </a:lnTo>
                  <a:lnTo>
                    <a:pt x="333" y="62"/>
                  </a:lnTo>
                  <a:lnTo>
                    <a:pt x="314" y="103"/>
                  </a:lnTo>
                  <a:lnTo>
                    <a:pt x="295" y="114"/>
                  </a:lnTo>
                  <a:lnTo>
                    <a:pt x="266" y="124"/>
                  </a:lnTo>
                  <a:lnTo>
                    <a:pt x="247" y="124"/>
                  </a:lnTo>
                  <a:lnTo>
                    <a:pt x="228" y="114"/>
                  </a:lnTo>
                  <a:lnTo>
                    <a:pt x="219" y="93"/>
                  </a:lnTo>
                  <a:lnTo>
                    <a:pt x="219" y="72"/>
                  </a:lnTo>
                  <a:lnTo>
                    <a:pt x="228" y="41"/>
                  </a:lnTo>
                  <a:lnTo>
                    <a:pt x="238" y="21"/>
                  </a:lnTo>
                  <a:lnTo>
                    <a:pt x="266" y="10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19266" y="3819"/>
              <a:ext cx="590" cy="785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66" y="31"/>
                </a:cxn>
                <a:cxn ang="0">
                  <a:pos x="266" y="31"/>
                </a:cxn>
                <a:cxn ang="0">
                  <a:pos x="171" y="455"/>
                </a:cxn>
                <a:cxn ang="0">
                  <a:pos x="285" y="383"/>
                </a:cxn>
                <a:cxn ang="0">
                  <a:pos x="495" y="259"/>
                </a:cxn>
                <a:cxn ang="0">
                  <a:pos x="552" y="269"/>
                </a:cxn>
                <a:cxn ang="0">
                  <a:pos x="590" y="372"/>
                </a:cxn>
                <a:cxn ang="0">
                  <a:pos x="561" y="403"/>
                </a:cxn>
                <a:cxn ang="0">
                  <a:pos x="533" y="424"/>
                </a:cxn>
                <a:cxn ang="0">
                  <a:pos x="485" y="403"/>
                </a:cxn>
                <a:cxn ang="0">
                  <a:pos x="476" y="352"/>
                </a:cxn>
                <a:cxn ang="0">
                  <a:pos x="504" y="310"/>
                </a:cxn>
                <a:cxn ang="0">
                  <a:pos x="514" y="290"/>
                </a:cxn>
                <a:cxn ang="0">
                  <a:pos x="428" y="300"/>
                </a:cxn>
                <a:cxn ang="0">
                  <a:pos x="314" y="393"/>
                </a:cxn>
                <a:cxn ang="0">
                  <a:pos x="238" y="455"/>
                </a:cxn>
                <a:cxn ang="0">
                  <a:pos x="276" y="465"/>
                </a:cxn>
                <a:cxn ang="0">
                  <a:pos x="380" y="527"/>
                </a:cxn>
                <a:cxn ang="0">
                  <a:pos x="399" y="599"/>
                </a:cxn>
                <a:cxn ang="0">
                  <a:pos x="390" y="692"/>
                </a:cxn>
                <a:cxn ang="0">
                  <a:pos x="409" y="723"/>
                </a:cxn>
                <a:cxn ang="0">
                  <a:pos x="438" y="744"/>
                </a:cxn>
                <a:cxn ang="0">
                  <a:pos x="485" y="723"/>
                </a:cxn>
                <a:cxn ang="0">
                  <a:pos x="523" y="641"/>
                </a:cxn>
                <a:cxn ang="0">
                  <a:pos x="542" y="610"/>
                </a:cxn>
                <a:cxn ang="0">
                  <a:pos x="580" y="599"/>
                </a:cxn>
                <a:cxn ang="0">
                  <a:pos x="571" y="630"/>
                </a:cxn>
                <a:cxn ang="0">
                  <a:pos x="523" y="723"/>
                </a:cxn>
                <a:cxn ang="0">
                  <a:pos x="428" y="785"/>
                </a:cxn>
                <a:cxn ang="0">
                  <a:pos x="371" y="775"/>
                </a:cxn>
                <a:cxn ang="0">
                  <a:pos x="323" y="734"/>
                </a:cxn>
                <a:cxn ang="0">
                  <a:pos x="304" y="661"/>
                </a:cxn>
                <a:cxn ang="0">
                  <a:pos x="285" y="558"/>
                </a:cxn>
                <a:cxn ang="0">
                  <a:pos x="181" y="517"/>
                </a:cxn>
                <a:cxn ang="0">
                  <a:pos x="95" y="723"/>
                </a:cxn>
                <a:cxn ang="0">
                  <a:pos x="85" y="754"/>
                </a:cxn>
                <a:cxn ang="0">
                  <a:pos x="38" y="785"/>
                </a:cxn>
                <a:cxn ang="0">
                  <a:pos x="9" y="765"/>
                </a:cxn>
                <a:cxn ang="0">
                  <a:pos x="0" y="723"/>
                </a:cxn>
                <a:cxn ang="0">
                  <a:pos x="152" y="83"/>
                </a:cxn>
                <a:cxn ang="0">
                  <a:pos x="143" y="62"/>
                </a:cxn>
                <a:cxn ang="0">
                  <a:pos x="66" y="52"/>
                </a:cxn>
                <a:cxn ang="0">
                  <a:pos x="76" y="31"/>
                </a:cxn>
                <a:cxn ang="0">
                  <a:pos x="95" y="11"/>
                </a:cxn>
              </a:cxnLst>
              <a:rect l="0" t="0" r="r" b="b"/>
              <a:pathLst>
                <a:path w="590" h="785">
                  <a:moveTo>
                    <a:pt x="228" y="0"/>
                  </a:moveTo>
                  <a:lnTo>
                    <a:pt x="257" y="0"/>
                  </a:lnTo>
                  <a:lnTo>
                    <a:pt x="266" y="11"/>
                  </a:lnTo>
                  <a:lnTo>
                    <a:pt x="266" y="31"/>
                  </a:lnTo>
                  <a:lnTo>
                    <a:pt x="257" y="42"/>
                  </a:lnTo>
                  <a:lnTo>
                    <a:pt x="266" y="31"/>
                  </a:lnTo>
                  <a:lnTo>
                    <a:pt x="276" y="11"/>
                  </a:lnTo>
                  <a:lnTo>
                    <a:pt x="171" y="455"/>
                  </a:lnTo>
                  <a:lnTo>
                    <a:pt x="247" y="414"/>
                  </a:lnTo>
                  <a:lnTo>
                    <a:pt x="285" y="383"/>
                  </a:lnTo>
                  <a:lnTo>
                    <a:pt x="390" y="290"/>
                  </a:lnTo>
                  <a:lnTo>
                    <a:pt x="495" y="259"/>
                  </a:lnTo>
                  <a:lnTo>
                    <a:pt x="523" y="259"/>
                  </a:lnTo>
                  <a:lnTo>
                    <a:pt x="552" y="269"/>
                  </a:lnTo>
                  <a:lnTo>
                    <a:pt x="590" y="310"/>
                  </a:lnTo>
                  <a:lnTo>
                    <a:pt x="590" y="372"/>
                  </a:lnTo>
                  <a:lnTo>
                    <a:pt x="580" y="393"/>
                  </a:lnTo>
                  <a:lnTo>
                    <a:pt x="561" y="403"/>
                  </a:lnTo>
                  <a:lnTo>
                    <a:pt x="552" y="414"/>
                  </a:lnTo>
                  <a:lnTo>
                    <a:pt x="533" y="424"/>
                  </a:lnTo>
                  <a:lnTo>
                    <a:pt x="504" y="424"/>
                  </a:lnTo>
                  <a:lnTo>
                    <a:pt x="485" y="403"/>
                  </a:lnTo>
                  <a:lnTo>
                    <a:pt x="476" y="383"/>
                  </a:lnTo>
                  <a:lnTo>
                    <a:pt x="476" y="352"/>
                  </a:lnTo>
                  <a:lnTo>
                    <a:pt x="485" y="331"/>
                  </a:lnTo>
                  <a:lnTo>
                    <a:pt x="504" y="310"/>
                  </a:lnTo>
                  <a:lnTo>
                    <a:pt x="523" y="300"/>
                  </a:lnTo>
                  <a:lnTo>
                    <a:pt x="514" y="290"/>
                  </a:lnTo>
                  <a:lnTo>
                    <a:pt x="495" y="290"/>
                  </a:lnTo>
                  <a:lnTo>
                    <a:pt x="428" y="300"/>
                  </a:lnTo>
                  <a:lnTo>
                    <a:pt x="371" y="341"/>
                  </a:lnTo>
                  <a:lnTo>
                    <a:pt x="314" y="393"/>
                  </a:lnTo>
                  <a:lnTo>
                    <a:pt x="276" y="414"/>
                  </a:lnTo>
                  <a:lnTo>
                    <a:pt x="238" y="455"/>
                  </a:lnTo>
                  <a:lnTo>
                    <a:pt x="219" y="465"/>
                  </a:lnTo>
                  <a:lnTo>
                    <a:pt x="276" y="465"/>
                  </a:lnTo>
                  <a:lnTo>
                    <a:pt x="333" y="486"/>
                  </a:lnTo>
                  <a:lnTo>
                    <a:pt x="380" y="527"/>
                  </a:lnTo>
                  <a:lnTo>
                    <a:pt x="399" y="589"/>
                  </a:lnTo>
                  <a:lnTo>
                    <a:pt x="399" y="599"/>
                  </a:lnTo>
                  <a:lnTo>
                    <a:pt x="390" y="610"/>
                  </a:lnTo>
                  <a:lnTo>
                    <a:pt x="390" y="692"/>
                  </a:lnTo>
                  <a:lnTo>
                    <a:pt x="399" y="713"/>
                  </a:lnTo>
                  <a:lnTo>
                    <a:pt x="409" y="723"/>
                  </a:lnTo>
                  <a:lnTo>
                    <a:pt x="419" y="744"/>
                  </a:lnTo>
                  <a:lnTo>
                    <a:pt x="438" y="744"/>
                  </a:lnTo>
                  <a:lnTo>
                    <a:pt x="466" y="734"/>
                  </a:lnTo>
                  <a:lnTo>
                    <a:pt x="485" y="723"/>
                  </a:lnTo>
                  <a:lnTo>
                    <a:pt x="504" y="703"/>
                  </a:lnTo>
                  <a:lnTo>
                    <a:pt x="523" y="641"/>
                  </a:lnTo>
                  <a:lnTo>
                    <a:pt x="533" y="620"/>
                  </a:lnTo>
                  <a:lnTo>
                    <a:pt x="542" y="610"/>
                  </a:lnTo>
                  <a:lnTo>
                    <a:pt x="542" y="599"/>
                  </a:lnTo>
                  <a:lnTo>
                    <a:pt x="580" y="599"/>
                  </a:lnTo>
                  <a:lnTo>
                    <a:pt x="580" y="610"/>
                  </a:lnTo>
                  <a:lnTo>
                    <a:pt x="571" y="630"/>
                  </a:lnTo>
                  <a:lnTo>
                    <a:pt x="561" y="672"/>
                  </a:lnTo>
                  <a:lnTo>
                    <a:pt x="523" y="723"/>
                  </a:lnTo>
                  <a:lnTo>
                    <a:pt x="485" y="765"/>
                  </a:lnTo>
                  <a:lnTo>
                    <a:pt x="428" y="785"/>
                  </a:lnTo>
                  <a:lnTo>
                    <a:pt x="399" y="785"/>
                  </a:lnTo>
                  <a:lnTo>
                    <a:pt x="371" y="775"/>
                  </a:lnTo>
                  <a:lnTo>
                    <a:pt x="342" y="754"/>
                  </a:lnTo>
                  <a:lnTo>
                    <a:pt x="323" y="734"/>
                  </a:lnTo>
                  <a:lnTo>
                    <a:pt x="314" y="703"/>
                  </a:lnTo>
                  <a:lnTo>
                    <a:pt x="304" y="661"/>
                  </a:lnTo>
                  <a:lnTo>
                    <a:pt x="304" y="610"/>
                  </a:lnTo>
                  <a:lnTo>
                    <a:pt x="285" y="558"/>
                  </a:lnTo>
                  <a:lnTo>
                    <a:pt x="238" y="537"/>
                  </a:lnTo>
                  <a:lnTo>
                    <a:pt x="181" y="517"/>
                  </a:lnTo>
                  <a:lnTo>
                    <a:pt x="143" y="517"/>
                  </a:lnTo>
                  <a:lnTo>
                    <a:pt x="95" y="723"/>
                  </a:lnTo>
                  <a:lnTo>
                    <a:pt x="85" y="734"/>
                  </a:lnTo>
                  <a:lnTo>
                    <a:pt x="85" y="754"/>
                  </a:lnTo>
                  <a:lnTo>
                    <a:pt x="57" y="785"/>
                  </a:lnTo>
                  <a:lnTo>
                    <a:pt x="38" y="785"/>
                  </a:lnTo>
                  <a:lnTo>
                    <a:pt x="19" y="775"/>
                  </a:lnTo>
                  <a:lnTo>
                    <a:pt x="9" y="765"/>
                  </a:lnTo>
                  <a:lnTo>
                    <a:pt x="0" y="744"/>
                  </a:lnTo>
                  <a:lnTo>
                    <a:pt x="0" y="723"/>
                  </a:lnTo>
                  <a:lnTo>
                    <a:pt x="143" y="93"/>
                  </a:lnTo>
                  <a:lnTo>
                    <a:pt x="152" y="83"/>
                  </a:lnTo>
                  <a:lnTo>
                    <a:pt x="152" y="73"/>
                  </a:lnTo>
                  <a:lnTo>
                    <a:pt x="143" y="62"/>
                  </a:lnTo>
                  <a:lnTo>
                    <a:pt x="76" y="62"/>
                  </a:lnTo>
                  <a:lnTo>
                    <a:pt x="66" y="52"/>
                  </a:lnTo>
                  <a:lnTo>
                    <a:pt x="66" y="42"/>
                  </a:lnTo>
                  <a:lnTo>
                    <a:pt x="76" y="31"/>
                  </a:lnTo>
                  <a:lnTo>
                    <a:pt x="76" y="11"/>
                  </a:lnTo>
                  <a:lnTo>
                    <a:pt x="95" y="11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0389" y="2280"/>
              <a:ext cx="495" cy="2324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5" y="0"/>
                </a:cxn>
                <a:cxn ang="0">
                  <a:pos x="495" y="11"/>
                </a:cxn>
                <a:cxn ang="0">
                  <a:pos x="495" y="42"/>
                </a:cxn>
                <a:cxn ang="0">
                  <a:pos x="485" y="52"/>
                </a:cxn>
                <a:cxn ang="0">
                  <a:pos x="466" y="62"/>
                </a:cxn>
                <a:cxn ang="0">
                  <a:pos x="333" y="248"/>
                </a:cxn>
                <a:cxn ang="0">
                  <a:pos x="228" y="455"/>
                </a:cxn>
                <a:cxn ang="0">
                  <a:pos x="171" y="682"/>
                </a:cxn>
                <a:cxn ang="0">
                  <a:pos x="133" y="920"/>
                </a:cxn>
                <a:cxn ang="0">
                  <a:pos x="123" y="1157"/>
                </a:cxn>
                <a:cxn ang="0">
                  <a:pos x="133" y="1343"/>
                </a:cxn>
                <a:cxn ang="0">
                  <a:pos x="152" y="1529"/>
                </a:cxn>
                <a:cxn ang="0">
                  <a:pos x="190" y="1715"/>
                </a:cxn>
                <a:cxn ang="0">
                  <a:pos x="247" y="1901"/>
                </a:cxn>
                <a:cxn ang="0">
                  <a:pos x="342" y="2087"/>
                </a:cxn>
                <a:cxn ang="0">
                  <a:pos x="457" y="2242"/>
                </a:cxn>
                <a:cxn ang="0">
                  <a:pos x="495" y="2283"/>
                </a:cxn>
                <a:cxn ang="0">
                  <a:pos x="495" y="2304"/>
                </a:cxn>
                <a:cxn ang="0">
                  <a:pos x="476" y="2324"/>
                </a:cxn>
                <a:cxn ang="0">
                  <a:pos x="447" y="2304"/>
                </a:cxn>
                <a:cxn ang="0">
                  <a:pos x="390" y="2252"/>
                </a:cxn>
                <a:cxn ang="0">
                  <a:pos x="304" y="2169"/>
                </a:cxn>
                <a:cxn ang="0">
                  <a:pos x="219" y="2045"/>
                </a:cxn>
                <a:cxn ang="0">
                  <a:pos x="142" y="1891"/>
                </a:cxn>
                <a:cxn ang="0">
                  <a:pos x="66" y="1694"/>
                </a:cxn>
                <a:cxn ang="0">
                  <a:pos x="28" y="1498"/>
                </a:cxn>
                <a:cxn ang="0">
                  <a:pos x="9" y="1322"/>
                </a:cxn>
                <a:cxn ang="0">
                  <a:pos x="0" y="1168"/>
                </a:cxn>
                <a:cxn ang="0">
                  <a:pos x="9" y="951"/>
                </a:cxn>
                <a:cxn ang="0">
                  <a:pos x="47" y="713"/>
                </a:cxn>
                <a:cxn ang="0">
                  <a:pos x="133" y="455"/>
                </a:cxn>
                <a:cxn ang="0">
                  <a:pos x="219" y="290"/>
                </a:cxn>
                <a:cxn ang="0">
                  <a:pos x="304" y="166"/>
                </a:cxn>
                <a:cxn ang="0">
                  <a:pos x="380" y="73"/>
                </a:cxn>
                <a:cxn ang="0">
                  <a:pos x="447" y="21"/>
                </a:cxn>
                <a:cxn ang="0">
                  <a:pos x="476" y="0"/>
                </a:cxn>
              </a:cxnLst>
              <a:rect l="0" t="0" r="r" b="b"/>
              <a:pathLst>
                <a:path w="495" h="2324">
                  <a:moveTo>
                    <a:pt x="476" y="0"/>
                  </a:moveTo>
                  <a:lnTo>
                    <a:pt x="485" y="0"/>
                  </a:lnTo>
                  <a:lnTo>
                    <a:pt x="495" y="11"/>
                  </a:lnTo>
                  <a:lnTo>
                    <a:pt x="495" y="42"/>
                  </a:lnTo>
                  <a:lnTo>
                    <a:pt x="485" y="52"/>
                  </a:lnTo>
                  <a:lnTo>
                    <a:pt x="466" y="62"/>
                  </a:lnTo>
                  <a:lnTo>
                    <a:pt x="333" y="248"/>
                  </a:lnTo>
                  <a:lnTo>
                    <a:pt x="228" y="455"/>
                  </a:lnTo>
                  <a:lnTo>
                    <a:pt x="171" y="682"/>
                  </a:lnTo>
                  <a:lnTo>
                    <a:pt x="133" y="920"/>
                  </a:lnTo>
                  <a:lnTo>
                    <a:pt x="123" y="1157"/>
                  </a:lnTo>
                  <a:lnTo>
                    <a:pt x="133" y="1343"/>
                  </a:lnTo>
                  <a:lnTo>
                    <a:pt x="152" y="1529"/>
                  </a:lnTo>
                  <a:lnTo>
                    <a:pt x="190" y="1715"/>
                  </a:lnTo>
                  <a:lnTo>
                    <a:pt x="247" y="1901"/>
                  </a:lnTo>
                  <a:lnTo>
                    <a:pt x="342" y="2087"/>
                  </a:lnTo>
                  <a:lnTo>
                    <a:pt x="457" y="2242"/>
                  </a:lnTo>
                  <a:lnTo>
                    <a:pt x="495" y="2283"/>
                  </a:lnTo>
                  <a:lnTo>
                    <a:pt x="495" y="2304"/>
                  </a:lnTo>
                  <a:lnTo>
                    <a:pt x="476" y="2324"/>
                  </a:lnTo>
                  <a:lnTo>
                    <a:pt x="447" y="2304"/>
                  </a:lnTo>
                  <a:lnTo>
                    <a:pt x="390" y="2252"/>
                  </a:lnTo>
                  <a:lnTo>
                    <a:pt x="304" y="2169"/>
                  </a:lnTo>
                  <a:lnTo>
                    <a:pt x="219" y="2045"/>
                  </a:lnTo>
                  <a:lnTo>
                    <a:pt x="142" y="1891"/>
                  </a:lnTo>
                  <a:lnTo>
                    <a:pt x="66" y="1694"/>
                  </a:lnTo>
                  <a:lnTo>
                    <a:pt x="28" y="1498"/>
                  </a:lnTo>
                  <a:lnTo>
                    <a:pt x="9" y="1322"/>
                  </a:lnTo>
                  <a:lnTo>
                    <a:pt x="0" y="1168"/>
                  </a:lnTo>
                  <a:lnTo>
                    <a:pt x="9" y="951"/>
                  </a:lnTo>
                  <a:lnTo>
                    <a:pt x="47" y="713"/>
                  </a:lnTo>
                  <a:lnTo>
                    <a:pt x="133" y="455"/>
                  </a:lnTo>
                  <a:lnTo>
                    <a:pt x="219" y="290"/>
                  </a:lnTo>
                  <a:lnTo>
                    <a:pt x="304" y="166"/>
                  </a:lnTo>
                  <a:lnTo>
                    <a:pt x="380" y="73"/>
                  </a:lnTo>
                  <a:lnTo>
                    <a:pt x="447" y="21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21055" y="3024"/>
              <a:ext cx="1113" cy="1043"/>
            </a:xfrm>
            <a:custGeom>
              <a:avLst/>
              <a:gdLst/>
              <a:ahLst/>
              <a:cxnLst>
                <a:cxn ang="0">
                  <a:pos x="352" y="10"/>
                </a:cxn>
                <a:cxn ang="0">
                  <a:pos x="447" y="114"/>
                </a:cxn>
                <a:cxn ang="0">
                  <a:pos x="457" y="207"/>
                </a:cxn>
                <a:cxn ang="0">
                  <a:pos x="447" y="258"/>
                </a:cxn>
                <a:cxn ang="0">
                  <a:pos x="419" y="331"/>
                </a:cxn>
                <a:cxn ang="0">
                  <a:pos x="323" y="661"/>
                </a:cxn>
                <a:cxn ang="0">
                  <a:pos x="314" y="868"/>
                </a:cxn>
                <a:cxn ang="0">
                  <a:pos x="371" y="971"/>
                </a:cxn>
                <a:cxn ang="0">
                  <a:pos x="523" y="971"/>
                </a:cxn>
                <a:cxn ang="0">
                  <a:pos x="638" y="868"/>
                </a:cxn>
                <a:cxn ang="0">
                  <a:pos x="685" y="795"/>
                </a:cxn>
                <a:cxn ang="0">
                  <a:pos x="733" y="599"/>
                </a:cxn>
                <a:cxn ang="0">
                  <a:pos x="790" y="331"/>
                </a:cxn>
                <a:cxn ang="0">
                  <a:pos x="847" y="93"/>
                </a:cxn>
                <a:cxn ang="0">
                  <a:pos x="866" y="41"/>
                </a:cxn>
                <a:cxn ang="0">
                  <a:pos x="904" y="21"/>
                </a:cxn>
                <a:cxn ang="0">
                  <a:pos x="961" y="10"/>
                </a:cxn>
                <a:cxn ang="0">
                  <a:pos x="990" y="41"/>
                </a:cxn>
                <a:cxn ang="0">
                  <a:pos x="999" y="83"/>
                </a:cxn>
                <a:cxn ang="0">
                  <a:pos x="971" y="165"/>
                </a:cxn>
                <a:cxn ang="0">
                  <a:pos x="961" y="227"/>
                </a:cxn>
                <a:cxn ang="0">
                  <a:pos x="942" y="279"/>
                </a:cxn>
                <a:cxn ang="0">
                  <a:pos x="923" y="382"/>
                </a:cxn>
                <a:cxn ang="0">
                  <a:pos x="837" y="795"/>
                </a:cxn>
                <a:cxn ang="0">
                  <a:pos x="828" y="909"/>
                </a:cxn>
                <a:cxn ang="0">
                  <a:pos x="866" y="971"/>
                </a:cxn>
                <a:cxn ang="0">
                  <a:pos x="952" y="940"/>
                </a:cxn>
                <a:cxn ang="0">
                  <a:pos x="1028" y="785"/>
                </a:cxn>
                <a:cxn ang="0">
                  <a:pos x="1066" y="661"/>
                </a:cxn>
                <a:cxn ang="0">
                  <a:pos x="1075" y="640"/>
                </a:cxn>
                <a:cxn ang="0">
                  <a:pos x="1113" y="651"/>
                </a:cxn>
                <a:cxn ang="0">
                  <a:pos x="1104" y="682"/>
                </a:cxn>
                <a:cxn ang="0">
                  <a:pos x="1075" y="816"/>
                </a:cxn>
                <a:cxn ang="0">
                  <a:pos x="1009" y="950"/>
                </a:cxn>
                <a:cxn ang="0">
                  <a:pos x="885" y="1012"/>
                </a:cxn>
                <a:cxn ang="0">
                  <a:pos x="733" y="940"/>
                </a:cxn>
                <a:cxn ang="0">
                  <a:pos x="704" y="888"/>
                </a:cxn>
                <a:cxn ang="0">
                  <a:pos x="542" y="1023"/>
                </a:cxn>
                <a:cxn ang="0">
                  <a:pos x="371" y="1033"/>
                </a:cxn>
                <a:cxn ang="0">
                  <a:pos x="238" y="961"/>
                </a:cxn>
                <a:cxn ang="0">
                  <a:pos x="181" y="764"/>
                </a:cxn>
                <a:cxn ang="0">
                  <a:pos x="238" y="485"/>
                </a:cxn>
                <a:cxn ang="0">
                  <a:pos x="314" y="248"/>
                </a:cxn>
                <a:cxn ang="0">
                  <a:pos x="342" y="165"/>
                </a:cxn>
                <a:cxn ang="0">
                  <a:pos x="333" y="72"/>
                </a:cxn>
                <a:cxn ang="0">
                  <a:pos x="304" y="52"/>
                </a:cxn>
                <a:cxn ang="0">
                  <a:pos x="219" y="72"/>
                </a:cxn>
                <a:cxn ang="0">
                  <a:pos x="114" y="217"/>
                </a:cxn>
                <a:cxn ang="0">
                  <a:pos x="57" y="362"/>
                </a:cxn>
                <a:cxn ang="0">
                  <a:pos x="47" y="382"/>
                </a:cxn>
                <a:cxn ang="0">
                  <a:pos x="0" y="372"/>
                </a:cxn>
                <a:cxn ang="0">
                  <a:pos x="9" y="331"/>
                </a:cxn>
                <a:cxn ang="0">
                  <a:pos x="67" y="176"/>
                </a:cxn>
                <a:cxn ang="0">
                  <a:pos x="190" y="21"/>
                </a:cxn>
              </a:cxnLst>
              <a:rect l="0" t="0" r="r" b="b"/>
              <a:pathLst>
                <a:path w="1113" h="1043">
                  <a:moveTo>
                    <a:pt x="285" y="0"/>
                  </a:moveTo>
                  <a:lnTo>
                    <a:pt x="352" y="10"/>
                  </a:lnTo>
                  <a:lnTo>
                    <a:pt x="409" y="52"/>
                  </a:lnTo>
                  <a:lnTo>
                    <a:pt x="447" y="114"/>
                  </a:lnTo>
                  <a:lnTo>
                    <a:pt x="457" y="186"/>
                  </a:lnTo>
                  <a:lnTo>
                    <a:pt x="457" y="207"/>
                  </a:lnTo>
                  <a:lnTo>
                    <a:pt x="447" y="238"/>
                  </a:lnTo>
                  <a:lnTo>
                    <a:pt x="447" y="258"/>
                  </a:lnTo>
                  <a:lnTo>
                    <a:pt x="438" y="289"/>
                  </a:lnTo>
                  <a:lnTo>
                    <a:pt x="419" y="331"/>
                  </a:lnTo>
                  <a:lnTo>
                    <a:pt x="362" y="496"/>
                  </a:lnTo>
                  <a:lnTo>
                    <a:pt x="323" y="661"/>
                  </a:lnTo>
                  <a:lnTo>
                    <a:pt x="304" y="806"/>
                  </a:lnTo>
                  <a:lnTo>
                    <a:pt x="314" y="868"/>
                  </a:lnTo>
                  <a:lnTo>
                    <a:pt x="333" y="930"/>
                  </a:lnTo>
                  <a:lnTo>
                    <a:pt x="371" y="971"/>
                  </a:lnTo>
                  <a:lnTo>
                    <a:pt x="438" y="992"/>
                  </a:lnTo>
                  <a:lnTo>
                    <a:pt x="523" y="971"/>
                  </a:lnTo>
                  <a:lnTo>
                    <a:pt x="590" y="930"/>
                  </a:lnTo>
                  <a:lnTo>
                    <a:pt x="638" y="868"/>
                  </a:lnTo>
                  <a:lnTo>
                    <a:pt x="676" y="816"/>
                  </a:lnTo>
                  <a:lnTo>
                    <a:pt x="685" y="795"/>
                  </a:lnTo>
                  <a:lnTo>
                    <a:pt x="704" y="713"/>
                  </a:lnTo>
                  <a:lnTo>
                    <a:pt x="733" y="599"/>
                  </a:lnTo>
                  <a:lnTo>
                    <a:pt x="761" y="455"/>
                  </a:lnTo>
                  <a:lnTo>
                    <a:pt x="790" y="331"/>
                  </a:lnTo>
                  <a:lnTo>
                    <a:pt x="828" y="196"/>
                  </a:lnTo>
                  <a:lnTo>
                    <a:pt x="847" y="93"/>
                  </a:lnTo>
                  <a:lnTo>
                    <a:pt x="856" y="62"/>
                  </a:lnTo>
                  <a:lnTo>
                    <a:pt x="866" y="41"/>
                  </a:lnTo>
                  <a:lnTo>
                    <a:pt x="885" y="21"/>
                  </a:lnTo>
                  <a:lnTo>
                    <a:pt x="904" y="21"/>
                  </a:lnTo>
                  <a:lnTo>
                    <a:pt x="913" y="10"/>
                  </a:lnTo>
                  <a:lnTo>
                    <a:pt x="961" y="10"/>
                  </a:lnTo>
                  <a:lnTo>
                    <a:pt x="980" y="21"/>
                  </a:lnTo>
                  <a:lnTo>
                    <a:pt x="990" y="41"/>
                  </a:lnTo>
                  <a:lnTo>
                    <a:pt x="999" y="72"/>
                  </a:lnTo>
                  <a:lnTo>
                    <a:pt x="999" y="83"/>
                  </a:lnTo>
                  <a:lnTo>
                    <a:pt x="990" y="103"/>
                  </a:lnTo>
                  <a:lnTo>
                    <a:pt x="971" y="165"/>
                  </a:lnTo>
                  <a:lnTo>
                    <a:pt x="971" y="196"/>
                  </a:lnTo>
                  <a:lnTo>
                    <a:pt x="961" y="227"/>
                  </a:lnTo>
                  <a:lnTo>
                    <a:pt x="952" y="248"/>
                  </a:lnTo>
                  <a:lnTo>
                    <a:pt x="942" y="279"/>
                  </a:lnTo>
                  <a:lnTo>
                    <a:pt x="942" y="320"/>
                  </a:lnTo>
                  <a:lnTo>
                    <a:pt x="923" y="382"/>
                  </a:lnTo>
                  <a:lnTo>
                    <a:pt x="847" y="713"/>
                  </a:lnTo>
                  <a:lnTo>
                    <a:pt x="837" y="795"/>
                  </a:lnTo>
                  <a:lnTo>
                    <a:pt x="828" y="868"/>
                  </a:lnTo>
                  <a:lnTo>
                    <a:pt x="828" y="909"/>
                  </a:lnTo>
                  <a:lnTo>
                    <a:pt x="837" y="940"/>
                  </a:lnTo>
                  <a:lnTo>
                    <a:pt x="866" y="971"/>
                  </a:lnTo>
                  <a:lnTo>
                    <a:pt x="894" y="971"/>
                  </a:lnTo>
                  <a:lnTo>
                    <a:pt x="952" y="940"/>
                  </a:lnTo>
                  <a:lnTo>
                    <a:pt x="999" y="878"/>
                  </a:lnTo>
                  <a:lnTo>
                    <a:pt x="1028" y="785"/>
                  </a:lnTo>
                  <a:lnTo>
                    <a:pt x="1056" y="682"/>
                  </a:lnTo>
                  <a:lnTo>
                    <a:pt x="1066" y="661"/>
                  </a:lnTo>
                  <a:lnTo>
                    <a:pt x="1066" y="651"/>
                  </a:lnTo>
                  <a:lnTo>
                    <a:pt x="1075" y="640"/>
                  </a:lnTo>
                  <a:lnTo>
                    <a:pt x="1104" y="640"/>
                  </a:lnTo>
                  <a:lnTo>
                    <a:pt x="1113" y="651"/>
                  </a:lnTo>
                  <a:lnTo>
                    <a:pt x="1113" y="661"/>
                  </a:lnTo>
                  <a:lnTo>
                    <a:pt x="1104" y="682"/>
                  </a:lnTo>
                  <a:lnTo>
                    <a:pt x="1094" y="744"/>
                  </a:lnTo>
                  <a:lnTo>
                    <a:pt x="1075" y="816"/>
                  </a:lnTo>
                  <a:lnTo>
                    <a:pt x="1047" y="888"/>
                  </a:lnTo>
                  <a:lnTo>
                    <a:pt x="1009" y="950"/>
                  </a:lnTo>
                  <a:lnTo>
                    <a:pt x="952" y="992"/>
                  </a:lnTo>
                  <a:lnTo>
                    <a:pt x="885" y="1012"/>
                  </a:lnTo>
                  <a:lnTo>
                    <a:pt x="799" y="992"/>
                  </a:lnTo>
                  <a:lnTo>
                    <a:pt x="733" y="940"/>
                  </a:lnTo>
                  <a:lnTo>
                    <a:pt x="695" y="857"/>
                  </a:lnTo>
                  <a:lnTo>
                    <a:pt x="704" y="888"/>
                  </a:lnTo>
                  <a:lnTo>
                    <a:pt x="618" y="981"/>
                  </a:lnTo>
                  <a:lnTo>
                    <a:pt x="542" y="1023"/>
                  </a:lnTo>
                  <a:lnTo>
                    <a:pt x="447" y="1043"/>
                  </a:lnTo>
                  <a:lnTo>
                    <a:pt x="371" y="1033"/>
                  </a:lnTo>
                  <a:lnTo>
                    <a:pt x="304" y="1012"/>
                  </a:lnTo>
                  <a:lnTo>
                    <a:pt x="238" y="961"/>
                  </a:lnTo>
                  <a:lnTo>
                    <a:pt x="200" y="878"/>
                  </a:lnTo>
                  <a:lnTo>
                    <a:pt x="181" y="764"/>
                  </a:lnTo>
                  <a:lnTo>
                    <a:pt x="200" y="640"/>
                  </a:lnTo>
                  <a:lnTo>
                    <a:pt x="238" y="485"/>
                  </a:lnTo>
                  <a:lnTo>
                    <a:pt x="304" y="279"/>
                  </a:lnTo>
                  <a:lnTo>
                    <a:pt x="314" y="248"/>
                  </a:lnTo>
                  <a:lnTo>
                    <a:pt x="333" y="207"/>
                  </a:lnTo>
                  <a:lnTo>
                    <a:pt x="342" y="165"/>
                  </a:lnTo>
                  <a:lnTo>
                    <a:pt x="342" y="93"/>
                  </a:lnTo>
                  <a:lnTo>
                    <a:pt x="333" y="72"/>
                  </a:lnTo>
                  <a:lnTo>
                    <a:pt x="323" y="62"/>
                  </a:lnTo>
                  <a:lnTo>
                    <a:pt x="304" y="52"/>
                  </a:lnTo>
                  <a:lnTo>
                    <a:pt x="285" y="52"/>
                  </a:lnTo>
                  <a:lnTo>
                    <a:pt x="219" y="72"/>
                  </a:lnTo>
                  <a:lnTo>
                    <a:pt x="162" y="124"/>
                  </a:lnTo>
                  <a:lnTo>
                    <a:pt x="114" y="217"/>
                  </a:lnTo>
                  <a:lnTo>
                    <a:pt x="67" y="341"/>
                  </a:lnTo>
                  <a:lnTo>
                    <a:pt x="57" y="362"/>
                  </a:lnTo>
                  <a:lnTo>
                    <a:pt x="47" y="372"/>
                  </a:lnTo>
                  <a:lnTo>
                    <a:pt x="47" y="382"/>
                  </a:lnTo>
                  <a:lnTo>
                    <a:pt x="9" y="382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9" y="331"/>
                  </a:lnTo>
                  <a:lnTo>
                    <a:pt x="28" y="258"/>
                  </a:lnTo>
                  <a:lnTo>
                    <a:pt x="67" y="176"/>
                  </a:lnTo>
                  <a:lnTo>
                    <a:pt x="114" y="93"/>
                  </a:lnTo>
                  <a:lnTo>
                    <a:pt x="190" y="2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22359" y="2280"/>
              <a:ext cx="495" cy="2314"/>
            </a:xfrm>
            <a:custGeom>
              <a:avLst/>
              <a:gdLst/>
              <a:ahLst/>
              <a:cxnLst>
                <a:cxn ang="0">
                  <a:pos x="495" y="1147"/>
                </a:cxn>
                <a:cxn ang="0">
                  <a:pos x="495" y="1157"/>
                </a:cxn>
                <a:cxn ang="0">
                  <a:pos x="495" y="1147"/>
                </a:cxn>
                <a:cxn ang="0">
                  <a:pos x="19" y="0"/>
                </a:cxn>
                <a:cxn ang="0">
                  <a:pos x="47" y="21"/>
                </a:cxn>
                <a:cxn ang="0">
                  <a:pos x="104" y="73"/>
                </a:cxn>
                <a:cxn ang="0">
                  <a:pos x="190" y="155"/>
                </a:cxn>
                <a:cxn ang="0">
                  <a:pos x="276" y="279"/>
                </a:cxn>
                <a:cxn ang="0">
                  <a:pos x="352" y="434"/>
                </a:cxn>
                <a:cxn ang="0">
                  <a:pos x="447" y="703"/>
                </a:cxn>
                <a:cxn ang="0">
                  <a:pos x="485" y="951"/>
                </a:cxn>
                <a:cxn ang="0">
                  <a:pos x="495" y="1157"/>
                </a:cxn>
                <a:cxn ang="0">
                  <a:pos x="485" y="1364"/>
                </a:cxn>
                <a:cxn ang="0">
                  <a:pos x="447" y="1601"/>
                </a:cxn>
                <a:cxn ang="0">
                  <a:pos x="361" y="1860"/>
                </a:cxn>
                <a:cxn ang="0">
                  <a:pos x="276" y="2025"/>
                </a:cxn>
                <a:cxn ang="0">
                  <a:pos x="190" y="2149"/>
                </a:cxn>
                <a:cxn ang="0">
                  <a:pos x="114" y="2242"/>
                </a:cxn>
                <a:cxn ang="0">
                  <a:pos x="47" y="2293"/>
                </a:cxn>
                <a:cxn ang="0">
                  <a:pos x="19" y="2314"/>
                </a:cxn>
                <a:cxn ang="0">
                  <a:pos x="0" y="2293"/>
                </a:cxn>
                <a:cxn ang="0">
                  <a:pos x="0" y="2273"/>
                </a:cxn>
                <a:cxn ang="0">
                  <a:pos x="9" y="2262"/>
                </a:cxn>
                <a:cxn ang="0">
                  <a:pos x="28" y="2252"/>
                </a:cxn>
                <a:cxn ang="0">
                  <a:pos x="161" y="2066"/>
                </a:cxn>
                <a:cxn ang="0">
                  <a:pos x="266" y="1860"/>
                </a:cxn>
                <a:cxn ang="0">
                  <a:pos x="323" y="1632"/>
                </a:cxn>
                <a:cxn ang="0">
                  <a:pos x="361" y="1395"/>
                </a:cxn>
                <a:cxn ang="0">
                  <a:pos x="371" y="1157"/>
                </a:cxn>
                <a:cxn ang="0">
                  <a:pos x="352" y="878"/>
                </a:cxn>
                <a:cxn ang="0">
                  <a:pos x="314" y="630"/>
                </a:cxn>
                <a:cxn ang="0">
                  <a:pos x="247" y="414"/>
                </a:cxn>
                <a:cxn ang="0">
                  <a:pos x="152" y="228"/>
                </a:cxn>
                <a:cxn ang="0">
                  <a:pos x="38" y="73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19" y="0"/>
                </a:cxn>
              </a:cxnLst>
              <a:rect l="0" t="0" r="r" b="b"/>
              <a:pathLst>
                <a:path w="495" h="2314">
                  <a:moveTo>
                    <a:pt x="495" y="1147"/>
                  </a:moveTo>
                  <a:lnTo>
                    <a:pt x="495" y="1157"/>
                  </a:lnTo>
                  <a:lnTo>
                    <a:pt x="495" y="1147"/>
                  </a:lnTo>
                  <a:close/>
                  <a:moveTo>
                    <a:pt x="19" y="0"/>
                  </a:moveTo>
                  <a:lnTo>
                    <a:pt x="47" y="21"/>
                  </a:lnTo>
                  <a:lnTo>
                    <a:pt x="104" y="73"/>
                  </a:lnTo>
                  <a:lnTo>
                    <a:pt x="190" y="155"/>
                  </a:lnTo>
                  <a:lnTo>
                    <a:pt x="276" y="279"/>
                  </a:lnTo>
                  <a:lnTo>
                    <a:pt x="352" y="434"/>
                  </a:lnTo>
                  <a:lnTo>
                    <a:pt x="447" y="703"/>
                  </a:lnTo>
                  <a:lnTo>
                    <a:pt x="485" y="951"/>
                  </a:lnTo>
                  <a:lnTo>
                    <a:pt x="495" y="1157"/>
                  </a:lnTo>
                  <a:lnTo>
                    <a:pt x="485" y="1364"/>
                  </a:lnTo>
                  <a:lnTo>
                    <a:pt x="447" y="1601"/>
                  </a:lnTo>
                  <a:lnTo>
                    <a:pt x="361" y="1860"/>
                  </a:lnTo>
                  <a:lnTo>
                    <a:pt x="276" y="2025"/>
                  </a:lnTo>
                  <a:lnTo>
                    <a:pt x="190" y="2149"/>
                  </a:lnTo>
                  <a:lnTo>
                    <a:pt x="114" y="2242"/>
                  </a:lnTo>
                  <a:lnTo>
                    <a:pt x="47" y="2293"/>
                  </a:lnTo>
                  <a:lnTo>
                    <a:pt x="19" y="2314"/>
                  </a:lnTo>
                  <a:lnTo>
                    <a:pt x="0" y="2293"/>
                  </a:lnTo>
                  <a:lnTo>
                    <a:pt x="0" y="2273"/>
                  </a:lnTo>
                  <a:lnTo>
                    <a:pt x="9" y="2262"/>
                  </a:lnTo>
                  <a:lnTo>
                    <a:pt x="28" y="2252"/>
                  </a:lnTo>
                  <a:lnTo>
                    <a:pt x="161" y="2066"/>
                  </a:lnTo>
                  <a:lnTo>
                    <a:pt x="266" y="1860"/>
                  </a:lnTo>
                  <a:lnTo>
                    <a:pt x="323" y="1632"/>
                  </a:lnTo>
                  <a:lnTo>
                    <a:pt x="361" y="1395"/>
                  </a:lnTo>
                  <a:lnTo>
                    <a:pt x="371" y="1157"/>
                  </a:lnTo>
                  <a:lnTo>
                    <a:pt x="352" y="878"/>
                  </a:lnTo>
                  <a:lnTo>
                    <a:pt x="314" y="630"/>
                  </a:lnTo>
                  <a:lnTo>
                    <a:pt x="247" y="414"/>
                  </a:lnTo>
                  <a:lnTo>
                    <a:pt x="152" y="228"/>
                  </a:lnTo>
                  <a:lnTo>
                    <a:pt x="38" y="73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23177" y="2270"/>
              <a:ext cx="838" cy="2324"/>
            </a:xfrm>
            <a:custGeom>
              <a:avLst/>
              <a:gdLst/>
              <a:ahLst/>
              <a:cxnLst>
                <a:cxn ang="0">
                  <a:pos x="780" y="0"/>
                </a:cxn>
                <a:cxn ang="0">
                  <a:pos x="809" y="0"/>
                </a:cxn>
                <a:cxn ang="0">
                  <a:pos x="838" y="31"/>
                </a:cxn>
                <a:cxn ang="0">
                  <a:pos x="838" y="72"/>
                </a:cxn>
                <a:cxn ang="0">
                  <a:pos x="828" y="93"/>
                </a:cxn>
                <a:cxn ang="0">
                  <a:pos x="95" y="2272"/>
                </a:cxn>
                <a:cxn ang="0">
                  <a:pos x="76" y="2314"/>
                </a:cxn>
                <a:cxn ang="0">
                  <a:pos x="67" y="2324"/>
                </a:cxn>
                <a:cxn ang="0">
                  <a:pos x="29" y="2324"/>
                </a:cxn>
                <a:cxn ang="0">
                  <a:pos x="0" y="2293"/>
                </a:cxn>
                <a:cxn ang="0">
                  <a:pos x="0" y="2252"/>
                </a:cxn>
                <a:cxn ang="0">
                  <a:pos x="10" y="2231"/>
                </a:cxn>
                <a:cxn ang="0">
                  <a:pos x="752" y="21"/>
                </a:cxn>
                <a:cxn ang="0">
                  <a:pos x="761" y="10"/>
                </a:cxn>
                <a:cxn ang="0">
                  <a:pos x="780" y="0"/>
                </a:cxn>
              </a:cxnLst>
              <a:rect l="0" t="0" r="r" b="b"/>
              <a:pathLst>
                <a:path w="838" h="2324">
                  <a:moveTo>
                    <a:pt x="780" y="0"/>
                  </a:moveTo>
                  <a:lnTo>
                    <a:pt x="809" y="0"/>
                  </a:lnTo>
                  <a:lnTo>
                    <a:pt x="838" y="31"/>
                  </a:lnTo>
                  <a:lnTo>
                    <a:pt x="838" y="72"/>
                  </a:lnTo>
                  <a:lnTo>
                    <a:pt x="828" y="93"/>
                  </a:lnTo>
                  <a:lnTo>
                    <a:pt x="95" y="2272"/>
                  </a:lnTo>
                  <a:lnTo>
                    <a:pt x="76" y="2314"/>
                  </a:lnTo>
                  <a:lnTo>
                    <a:pt x="67" y="2324"/>
                  </a:lnTo>
                  <a:lnTo>
                    <a:pt x="29" y="2324"/>
                  </a:lnTo>
                  <a:lnTo>
                    <a:pt x="0" y="2293"/>
                  </a:lnTo>
                  <a:lnTo>
                    <a:pt x="0" y="2252"/>
                  </a:lnTo>
                  <a:lnTo>
                    <a:pt x="10" y="2231"/>
                  </a:lnTo>
                  <a:lnTo>
                    <a:pt x="752" y="21"/>
                  </a:lnTo>
                  <a:lnTo>
                    <a:pt x="761" y="10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24252" y="2404"/>
              <a:ext cx="914" cy="2097"/>
            </a:xfrm>
            <a:custGeom>
              <a:avLst/>
              <a:gdLst/>
              <a:ahLst/>
              <a:cxnLst>
                <a:cxn ang="0">
                  <a:pos x="667" y="238"/>
                </a:cxn>
                <a:cxn ang="0">
                  <a:pos x="629" y="248"/>
                </a:cxn>
                <a:cxn ang="0">
                  <a:pos x="790" y="259"/>
                </a:cxn>
                <a:cxn ang="0">
                  <a:pos x="828" y="248"/>
                </a:cxn>
                <a:cxn ang="0">
                  <a:pos x="828" y="238"/>
                </a:cxn>
                <a:cxn ang="0">
                  <a:pos x="686" y="228"/>
                </a:cxn>
                <a:cxn ang="0">
                  <a:pos x="600" y="0"/>
                </a:cxn>
                <a:cxn ang="0">
                  <a:pos x="610" y="52"/>
                </a:cxn>
                <a:cxn ang="0">
                  <a:pos x="600" y="176"/>
                </a:cxn>
                <a:cxn ang="0">
                  <a:pos x="648" y="186"/>
                </a:cxn>
                <a:cxn ang="0">
                  <a:pos x="809" y="176"/>
                </a:cxn>
                <a:cxn ang="0">
                  <a:pos x="895" y="207"/>
                </a:cxn>
                <a:cxn ang="0">
                  <a:pos x="895" y="279"/>
                </a:cxn>
                <a:cxn ang="0">
                  <a:pos x="781" y="310"/>
                </a:cxn>
                <a:cxn ang="0">
                  <a:pos x="657" y="300"/>
                </a:cxn>
                <a:cxn ang="0">
                  <a:pos x="591" y="269"/>
                </a:cxn>
                <a:cxn ang="0">
                  <a:pos x="457" y="382"/>
                </a:cxn>
                <a:cxn ang="0">
                  <a:pos x="219" y="734"/>
                </a:cxn>
                <a:cxn ang="0">
                  <a:pos x="115" y="1167"/>
                </a:cxn>
                <a:cxn ang="0">
                  <a:pos x="124" y="1281"/>
                </a:cxn>
                <a:cxn ang="0">
                  <a:pos x="210" y="1436"/>
                </a:cxn>
                <a:cxn ang="0">
                  <a:pos x="295" y="1498"/>
                </a:cxn>
                <a:cxn ang="0">
                  <a:pos x="467" y="1560"/>
                </a:cxn>
                <a:cxn ang="0">
                  <a:pos x="648" y="1632"/>
                </a:cxn>
                <a:cxn ang="0">
                  <a:pos x="686" y="1684"/>
                </a:cxn>
                <a:cxn ang="0">
                  <a:pos x="714" y="1736"/>
                </a:cxn>
                <a:cxn ang="0">
                  <a:pos x="733" y="1818"/>
                </a:cxn>
                <a:cxn ang="0">
                  <a:pos x="667" y="2004"/>
                </a:cxn>
                <a:cxn ang="0">
                  <a:pos x="505" y="2097"/>
                </a:cxn>
                <a:cxn ang="0">
                  <a:pos x="362" y="2045"/>
                </a:cxn>
                <a:cxn ang="0">
                  <a:pos x="295" y="1983"/>
                </a:cxn>
                <a:cxn ang="0">
                  <a:pos x="334" y="1963"/>
                </a:cxn>
                <a:cxn ang="0">
                  <a:pos x="419" y="2025"/>
                </a:cxn>
                <a:cxn ang="0">
                  <a:pos x="562" y="2025"/>
                </a:cxn>
                <a:cxn ang="0">
                  <a:pos x="600" y="1973"/>
                </a:cxn>
                <a:cxn ang="0">
                  <a:pos x="619" y="1921"/>
                </a:cxn>
                <a:cxn ang="0">
                  <a:pos x="610" y="1849"/>
                </a:cxn>
                <a:cxn ang="0">
                  <a:pos x="562" y="1777"/>
                </a:cxn>
                <a:cxn ang="0">
                  <a:pos x="505" y="1746"/>
                </a:cxn>
                <a:cxn ang="0">
                  <a:pos x="457" y="1725"/>
                </a:cxn>
                <a:cxn ang="0">
                  <a:pos x="400" y="1705"/>
                </a:cxn>
                <a:cxn ang="0">
                  <a:pos x="353" y="1684"/>
                </a:cxn>
                <a:cxn ang="0">
                  <a:pos x="191" y="1612"/>
                </a:cxn>
                <a:cxn ang="0">
                  <a:pos x="58" y="1477"/>
                </a:cxn>
                <a:cxn ang="0">
                  <a:pos x="0" y="1229"/>
                </a:cxn>
                <a:cxn ang="0">
                  <a:pos x="96" y="796"/>
                </a:cxn>
                <a:cxn ang="0">
                  <a:pos x="315" y="444"/>
                </a:cxn>
                <a:cxn ang="0">
                  <a:pos x="562" y="228"/>
                </a:cxn>
                <a:cxn ang="0">
                  <a:pos x="543" y="114"/>
                </a:cxn>
                <a:cxn ang="0">
                  <a:pos x="552" y="42"/>
                </a:cxn>
                <a:cxn ang="0">
                  <a:pos x="571" y="11"/>
                </a:cxn>
              </a:cxnLst>
              <a:rect l="0" t="0" r="r" b="b"/>
              <a:pathLst>
                <a:path w="914" h="2097">
                  <a:moveTo>
                    <a:pt x="686" y="228"/>
                  </a:moveTo>
                  <a:lnTo>
                    <a:pt x="667" y="238"/>
                  </a:lnTo>
                  <a:lnTo>
                    <a:pt x="638" y="248"/>
                  </a:lnTo>
                  <a:lnTo>
                    <a:pt x="629" y="248"/>
                  </a:lnTo>
                  <a:lnTo>
                    <a:pt x="648" y="259"/>
                  </a:lnTo>
                  <a:lnTo>
                    <a:pt x="790" y="259"/>
                  </a:lnTo>
                  <a:lnTo>
                    <a:pt x="809" y="248"/>
                  </a:lnTo>
                  <a:lnTo>
                    <a:pt x="828" y="248"/>
                  </a:lnTo>
                  <a:lnTo>
                    <a:pt x="838" y="238"/>
                  </a:lnTo>
                  <a:lnTo>
                    <a:pt x="828" y="238"/>
                  </a:lnTo>
                  <a:lnTo>
                    <a:pt x="809" y="228"/>
                  </a:lnTo>
                  <a:lnTo>
                    <a:pt x="686" y="228"/>
                  </a:lnTo>
                  <a:close/>
                  <a:moveTo>
                    <a:pt x="581" y="0"/>
                  </a:moveTo>
                  <a:lnTo>
                    <a:pt x="600" y="0"/>
                  </a:lnTo>
                  <a:lnTo>
                    <a:pt x="610" y="11"/>
                  </a:lnTo>
                  <a:lnTo>
                    <a:pt x="610" y="52"/>
                  </a:lnTo>
                  <a:lnTo>
                    <a:pt x="600" y="73"/>
                  </a:lnTo>
                  <a:lnTo>
                    <a:pt x="600" y="176"/>
                  </a:lnTo>
                  <a:lnTo>
                    <a:pt x="610" y="197"/>
                  </a:lnTo>
                  <a:lnTo>
                    <a:pt x="648" y="186"/>
                  </a:lnTo>
                  <a:lnTo>
                    <a:pt x="695" y="176"/>
                  </a:lnTo>
                  <a:lnTo>
                    <a:pt x="809" y="176"/>
                  </a:lnTo>
                  <a:lnTo>
                    <a:pt x="857" y="186"/>
                  </a:lnTo>
                  <a:lnTo>
                    <a:pt x="895" y="207"/>
                  </a:lnTo>
                  <a:lnTo>
                    <a:pt x="914" y="238"/>
                  </a:lnTo>
                  <a:lnTo>
                    <a:pt x="895" y="279"/>
                  </a:lnTo>
                  <a:lnTo>
                    <a:pt x="838" y="300"/>
                  </a:lnTo>
                  <a:lnTo>
                    <a:pt x="781" y="310"/>
                  </a:lnTo>
                  <a:lnTo>
                    <a:pt x="686" y="310"/>
                  </a:lnTo>
                  <a:lnTo>
                    <a:pt x="657" y="300"/>
                  </a:lnTo>
                  <a:lnTo>
                    <a:pt x="619" y="290"/>
                  </a:lnTo>
                  <a:lnTo>
                    <a:pt x="591" y="269"/>
                  </a:lnTo>
                  <a:lnTo>
                    <a:pt x="591" y="279"/>
                  </a:lnTo>
                  <a:lnTo>
                    <a:pt x="457" y="382"/>
                  </a:lnTo>
                  <a:lnTo>
                    <a:pt x="334" y="537"/>
                  </a:lnTo>
                  <a:lnTo>
                    <a:pt x="219" y="734"/>
                  </a:lnTo>
                  <a:lnTo>
                    <a:pt x="143" y="951"/>
                  </a:lnTo>
                  <a:lnTo>
                    <a:pt x="115" y="1167"/>
                  </a:lnTo>
                  <a:lnTo>
                    <a:pt x="115" y="1209"/>
                  </a:lnTo>
                  <a:lnTo>
                    <a:pt x="124" y="1281"/>
                  </a:lnTo>
                  <a:lnTo>
                    <a:pt x="153" y="1364"/>
                  </a:lnTo>
                  <a:lnTo>
                    <a:pt x="210" y="1436"/>
                  </a:lnTo>
                  <a:lnTo>
                    <a:pt x="248" y="1467"/>
                  </a:lnTo>
                  <a:lnTo>
                    <a:pt x="295" y="1498"/>
                  </a:lnTo>
                  <a:lnTo>
                    <a:pt x="362" y="1519"/>
                  </a:lnTo>
                  <a:lnTo>
                    <a:pt x="467" y="1560"/>
                  </a:lnTo>
                  <a:lnTo>
                    <a:pt x="610" y="1612"/>
                  </a:lnTo>
                  <a:lnTo>
                    <a:pt x="648" y="1632"/>
                  </a:lnTo>
                  <a:lnTo>
                    <a:pt x="676" y="1663"/>
                  </a:lnTo>
                  <a:lnTo>
                    <a:pt x="686" y="1684"/>
                  </a:lnTo>
                  <a:lnTo>
                    <a:pt x="705" y="1705"/>
                  </a:lnTo>
                  <a:lnTo>
                    <a:pt x="714" y="1736"/>
                  </a:lnTo>
                  <a:lnTo>
                    <a:pt x="733" y="1777"/>
                  </a:lnTo>
                  <a:lnTo>
                    <a:pt x="733" y="1818"/>
                  </a:lnTo>
                  <a:lnTo>
                    <a:pt x="714" y="1921"/>
                  </a:lnTo>
                  <a:lnTo>
                    <a:pt x="667" y="2004"/>
                  </a:lnTo>
                  <a:lnTo>
                    <a:pt x="600" y="2076"/>
                  </a:lnTo>
                  <a:lnTo>
                    <a:pt x="505" y="2097"/>
                  </a:lnTo>
                  <a:lnTo>
                    <a:pt x="429" y="2087"/>
                  </a:lnTo>
                  <a:lnTo>
                    <a:pt x="362" y="2045"/>
                  </a:lnTo>
                  <a:lnTo>
                    <a:pt x="315" y="2014"/>
                  </a:lnTo>
                  <a:lnTo>
                    <a:pt x="295" y="1983"/>
                  </a:lnTo>
                  <a:lnTo>
                    <a:pt x="315" y="1963"/>
                  </a:lnTo>
                  <a:lnTo>
                    <a:pt x="334" y="1963"/>
                  </a:lnTo>
                  <a:lnTo>
                    <a:pt x="343" y="1973"/>
                  </a:lnTo>
                  <a:lnTo>
                    <a:pt x="419" y="2025"/>
                  </a:lnTo>
                  <a:lnTo>
                    <a:pt x="505" y="2045"/>
                  </a:lnTo>
                  <a:lnTo>
                    <a:pt x="562" y="2025"/>
                  </a:lnTo>
                  <a:lnTo>
                    <a:pt x="581" y="2004"/>
                  </a:lnTo>
                  <a:lnTo>
                    <a:pt x="600" y="1973"/>
                  </a:lnTo>
                  <a:lnTo>
                    <a:pt x="610" y="1952"/>
                  </a:lnTo>
                  <a:lnTo>
                    <a:pt x="619" y="1921"/>
                  </a:lnTo>
                  <a:lnTo>
                    <a:pt x="619" y="1890"/>
                  </a:lnTo>
                  <a:lnTo>
                    <a:pt x="610" y="1849"/>
                  </a:lnTo>
                  <a:lnTo>
                    <a:pt x="600" y="1818"/>
                  </a:lnTo>
                  <a:lnTo>
                    <a:pt x="562" y="1777"/>
                  </a:lnTo>
                  <a:lnTo>
                    <a:pt x="533" y="1756"/>
                  </a:lnTo>
                  <a:lnTo>
                    <a:pt x="505" y="1746"/>
                  </a:lnTo>
                  <a:lnTo>
                    <a:pt x="486" y="1736"/>
                  </a:lnTo>
                  <a:lnTo>
                    <a:pt x="457" y="1725"/>
                  </a:lnTo>
                  <a:lnTo>
                    <a:pt x="419" y="1705"/>
                  </a:lnTo>
                  <a:lnTo>
                    <a:pt x="400" y="1705"/>
                  </a:lnTo>
                  <a:lnTo>
                    <a:pt x="381" y="1694"/>
                  </a:lnTo>
                  <a:lnTo>
                    <a:pt x="353" y="1684"/>
                  </a:lnTo>
                  <a:lnTo>
                    <a:pt x="276" y="1653"/>
                  </a:lnTo>
                  <a:lnTo>
                    <a:pt x="191" y="1612"/>
                  </a:lnTo>
                  <a:lnTo>
                    <a:pt x="124" y="1560"/>
                  </a:lnTo>
                  <a:lnTo>
                    <a:pt x="58" y="1477"/>
                  </a:lnTo>
                  <a:lnTo>
                    <a:pt x="20" y="1374"/>
                  </a:lnTo>
                  <a:lnTo>
                    <a:pt x="0" y="1229"/>
                  </a:lnTo>
                  <a:lnTo>
                    <a:pt x="29" y="1002"/>
                  </a:lnTo>
                  <a:lnTo>
                    <a:pt x="96" y="796"/>
                  </a:lnTo>
                  <a:lnTo>
                    <a:pt x="200" y="599"/>
                  </a:lnTo>
                  <a:lnTo>
                    <a:pt x="315" y="444"/>
                  </a:lnTo>
                  <a:lnTo>
                    <a:pt x="438" y="310"/>
                  </a:lnTo>
                  <a:lnTo>
                    <a:pt x="562" y="228"/>
                  </a:lnTo>
                  <a:lnTo>
                    <a:pt x="552" y="176"/>
                  </a:lnTo>
                  <a:lnTo>
                    <a:pt x="543" y="114"/>
                  </a:lnTo>
                  <a:lnTo>
                    <a:pt x="543" y="62"/>
                  </a:lnTo>
                  <a:lnTo>
                    <a:pt x="552" y="42"/>
                  </a:lnTo>
                  <a:lnTo>
                    <a:pt x="552" y="21"/>
                  </a:lnTo>
                  <a:lnTo>
                    <a:pt x="571" y="11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5994" y="2745"/>
              <a:ext cx="1075" cy="1343"/>
            </a:xfrm>
            <a:custGeom>
              <a:avLst/>
              <a:gdLst/>
              <a:ahLst/>
              <a:cxnLst>
                <a:cxn ang="0">
                  <a:pos x="657" y="0"/>
                </a:cxn>
                <a:cxn ang="0">
                  <a:pos x="1047" y="0"/>
                </a:cxn>
                <a:cxn ang="0">
                  <a:pos x="1056" y="11"/>
                </a:cxn>
                <a:cxn ang="0">
                  <a:pos x="1075" y="21"/>
                </a:cxn>
                <a:cxn ang="0">
                  <a:pos x="1075" y="62"/>
                </a:cxn>
                <a:cxn ang="0">
                  <a:pos x="1066" y="83"/>
                </a:cxn>
                <a:cxn ang="0">
                  <a:pos x="1056" y="83"/>
                </a:cxn>
                <a:cxn ang="0">
                  <a:pos x="1037" y="93"/>
                </a:cxn>
                <a:cxn ang="0">
                  <a:pos x="666" y="93"/>
                </a:cxn>
                <a:cxn ang="0">
                  <a:pos x="495" y="124"/>
                </a:cxn>
                <a:cxn ang="0">
                  <a:pos x="343" y="196"/>
                </a:cxn>
                <a:cxn ang="0">
                  <a:pos x="219" y="310"/>
                </a:cxn>
                <a:cxn ang="0">
                  <a:pos x="133" y="455"/>
                </a:cxn>
                <a:cxn ang="0">
                  <a:pos x="95" y="630"/>
                </a:cxn>
                <a:cxn ang="0">
                  <a:pos x="1037" y="630"/>
                </a:cxn>
                <a:cxn ang="0">
                  <a:pos x="1056" y="641"/>
                </a:cxn>
                <a:cxn ang="0">
                  <a:pos x="1066" y="641"/>
                </a:cxn>
                <a:cxn ang="0">
                  <a:pos x="1075" y="661"/>
                </a:cxn>
                <a:cxn ang="0">
                  <a:pos x="1075" y="703"/>
                </a:cxn>
                <a:cxn ang="0">
                  <a:pos x="1066" y="723"/>
                </a:cxn>
                <a:cxn ang="0">
                  <a:pos x="1056" y="723"/>
                </a:cxn>
                <a:cxn ang="0">
                  <a:pos x="1037" y="734"/>
                </a:cxn>
                <a:cxn ang="0">
                  <a:pos x="999" y="734"/>
                </a:cxn>
                <a:cxn ang="0">
                  <a:pos x="999" y="713"/>
                </a:cxn>
                <a:cxn ang="0">
                  <a:pos x="95" y="713"/>
                </a:cxn>
                <a:cxn ang="0">
                  <a:pos x="133" y="888"/>
                </a:cxn>
                <a:cxn ang="0">
                  <a:pos x="219" y="1033"/>
                </a:cxn>
                <a:cxn ang="0">
                  <a:pos x="343" y="1147"/>
                </a:cxn>
                <a:cxn ang="0">
                  <a:pos x="495" y="1219"/>
                </a:cxn>
                <a:cxn ang="0">
                  <a:pos x="666" y="1250"/>
                </a:cxn>
                <a:cxn ang="0">
                  <a:pos x="1037" y="1250"/>
                </a:cxn>
                <a:cxn ang="0">
                  <a:pos x="1056" y="1260"/>
                </a:cxn>
                <a:cxn ang="0">
                  <a:pos x="1066" y="1260"/>
                </a:cxn>
                <a:cxn ang="0">
                  <a:pos x="1075" y="1281"/>
                </a:cxn>
                <a:cxn ang="0">
                  <a:pos x="1075" y="1322"/>
                </a:cxn>
                <a:cxn ang="0">
                  <a:pos x="1056" y="1333"/>
                </a:cxn>
                <a:cxn ang="0">
                  <a:pos x="1047" y="1343"/>
                </a:cxn>
                <a:cxn ang="0">
                  <a:pos x="657" y="1343"/>
                </a:cxn>
                <a:cxn ang="0">
                  <a:pos x="476" y="1322"/>
                </a:cxn>
                <a:cxn ang="0">
                  <a:pos x="324" y="1250"/>
                </a:cxn>
                <a:cxn ang="0">
                  <a:pos x="190" y="1147"/>
                </a:cxn>
                <a:cxn ang="0">
                  <a:pos x="86" y="1012"/>
                </a:cxn>
                <a:cxn ang="0">
                  <a:pos x="19" y="847"/>
                </a:cxn>
                <a:cxn ang="0">
                  <a:pos x="0" y="672"/>
                </a:cxn>
                <a:cxn ang="0">
                  <a:pos x="19" y="496"/>
                </a:cxn>
                <a:cxn ang="0">
                  <a:pos x="86" y="331"/>
                </a:cxn>
                <a:cxn ang="0">
                  <a:pos x="190" y="196"/>
                </a:cxn>
                <a:cxn ang="0">
                  <a:pos x="324" y="93"/>
                </a:cxn>
                <a:cxn ang="0">
                  <a:pos x="485" y="21"/>
                </a:cxn>
                <a:cxn ang="0">
                  <a:pos x="657" y="0"/>
                </a:cxn>
              </a:cxnLst>
              <a:rect l="0" t="0" r="r" b="b"/>
              <a:pathLst>
                <a:path w="1075" h="1343">
                  <a:moveTo>
                    <a:pt x="657" y="0"/>
                  </a:moveTo>
                  <a:lnTo>
                    <a:pt x="1047" y="0"/>
                  </a:lnTo>
                  <a:lnTo>
                    <a:pt x="1056" y="11"/>
                  </a:lnTo>
                  <a:lnTo>
                    <a:pt x="1075" y="21"/>
                  </a:lnTo>
                  <a:lnTo>
                    <a:pt x="1075" y="62"/>
                  </a:lnTo>
                  <a:lnTo>
                    <a:pt x="1066" y="83"/>
                  </a:lnTo>
                  <a:lnTo>
                    <a:pt x="1056" y="83"/>
                  </a:lnTo>
                  <a:lnTo>
                    <a:pt x="1037" y="93"/>
                  </a:lnTo>
                  <a:lnTo>
                    <a:pt x="666" y="93"/>
                  </a:lnTo>
                  <a:lnTo>
                    <a:pt x="495" y="124"/>
                  </a:lnTo>
                  <a:lnTo>
                    <a:pt x="343" y="196"/>
                  </a:lnTo>
                  <a:lnTo>
                    <a:pt x="219" y="310"/>
                  </a:lnTo>
                  <a:lnTo>
                    <a:pt x="133" y="455"/>
                  </a:lnTo>
                  <a:lnTo>
                    <a:pt x="95" y="630"/>
                  </a:lnTo>
                  <a:lnTo>
                    <a:pt x="1037" y="630"/>
                  </a:lnTo>
                  <a:lnTo>
                    <a:pt x="1056" y="641"/>
                  </a:lnTo>
                  <a:lnTo>
                    <a:pt x="1066" y="641"/>
                  </a:lnTo>
                  <a:lnTo>
                    <a:pt x="1075" y="661"/>
                  </a:lnTo>
                  <a:lnTo>
                    <a:pt x="1075" y="703"/>
                  </a:lnTo>
                  <a:lnTo>
                    <a:pt x="1066" y="723"/>
                  </a:lnTo>
                  <a:lnTo>
                    <a:pt x="1056" y="723"/>
                  </a:lnTo>
                  <a:lnTo>
                    <a:pt x="1037" y="734"/>
                  </a:lnTo>
                  <a:lnTo>
                    <a:pt x="999" y="734"/>
                  </a:lnTo>
                  <a:lnTo>
                    <a:pt x="999" y="713"/>
                  </a:lnTo>
                  <a:lnTo>
                    <a:pt x="95" y="713"/>
                  </a:lnTo>
                  <a:lnTo>
                    <a:pt x="133" y="888"/>
                  </a:lnTo>
                  <a:lnTo>
                    <a:pt x="219" y="1033"/>
                  </a:lnTo>
                  <a:lnTo>
                    <a:pt x="343" y="1147"/>
                  </a:lnTo>
                  <a:lnTo>
                    <a:pt x="495" y="1219"/>
                  </a:lnTo>
                  <a:lnTo>
                    <a:pt x="666" y="1250"/>
                  </a:lnTo>
                  <a:lnTo>
                    <a:pt x="1037" y="1250"/>
                  </a:lnTo>
                  <a:lnTo>
                    <a:pt x="1056" y="1260"/>
                  </a:lnTo>
                  <a:lnTo>
                    <a:pt x="1066" y="1260"/>
                  </a:lnTo>
                  <a:lnTo>
                    <a:pt x="1075" y="1281"/>
                  </a:lnTo>
                  <a:lnTo>
                    <a:pt x="1075" y="1322"/>
                  </a:lnTo>
                  <a:lnTo>
                    <a:pt x="1056" y="1333"/>
                  </a:lnTo>
                  <a:lnTo>
                    <a:pt x="1047" y="1343"/>
                  </a:lnTo>
                  <a:lnTo>
                    <a:pt x="657" y="1343"/>
                  </a:lnTo>
                  <a:lnTo>
                    <a:pt x="476" y="1322"/>
                  </a:lnTo>
                  <a:lnTo>
                    <a:pt x="324" y="1250"/>
                  </a:lnTo>
                  <a:lnTo>
                    <a:pt x="190" y="1147"/>
                  </a:lnTo>
                  <a:lnTo>
                    <a:pt x="86" y="1012"/>
                  </a:lnTo>
                  <a:lnTo>
                    <a:pt x="19" y="847"/>
                  </a:lnTo>
                  <a:lnTo>
                    <a:pt x="0" y="672"/>
                  </a:lnTo>
                  <a:lnTo>
                    <a:pt x="19" y="496"/>
                  </a:lnTo>
                  <a:lnTo>
                    <a:pt x="86" y="331"/>
                  </a:lnTo>
                  <a:lnTo>
                    <a:pt x="190" y="196"/>
                  </a:lnTo>
                  <a:lnTo>
                    <a:pt x="324" y="93"/>
                  </a:lnTo>
                  <a:lnTo>
                    <a:pt x="485" y="21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27878" y="2425"/>
              <a:ext cx="1485" cy="1601"/>
            </a:xfrm>
            <a:custGeom>
              <a:avLst/>
              <a:gdLst/>
              <a:ahLst/>
              <a:cxnLst>
                <a:cxn ang="0">
                  <a:pos x="724" y="857"/>
                </a:cxn>
                <a:cxn ang="0">
                  <a:pos x="1237" y="1415"/>
                </a:cxn>
                <a:cxn ang="0">
                  <a:pos x="1009" y="1054"/>
                </a:cxn>
                <a:cxn ang="0">
                  <a:pos x="876" y="847"/>
                </a:cxn>
                <a:cxn ang="0">
                  <a:pos x="1028" y="331"/>
                </a:cxn>
                <a:cxn ang="0">
                  <a:pos x="1009" y="661"/>
                </a:cxn>
                <a:cxn ang="0">
                  <a:pos x="971" y="754"/>
                </a:cxn>
                <a:cxn ang="0">
                  <a:pos x="1161" y="661"/>
                </a:cxn>
                <a:cxn ang="0">
                  <a:pos x="1256" y="434"/>
                </a:cxn>
                <a:cxn ang="0">
                  <a:pos x="1142" y="196"/>
                </a:cxn>
                <a:cxn ang="0">
                  <a:pos x="961" y="114"/>
                </a:cxn>
                <a:cxn ang="0">
                  <a:pos x="286" y="165"/>
                </a:cxn>
                <a:cxn ang="0">
                  <a:pos x="267" y="1508"/>
                </a:cxn>
                <a:cxn ang="0">
                  <a:pos x="486" y="1436"/>
                </a:cxn>
                <a:cxn ang="0">
                  <a:pos x="514" y="93"/>
                </a:cxn>
                <a:cxn ang="0">
                  <a:pos x="590" y="103"/>
                </a:cxn>
                <a:cxn ang="0">
                  <a:pos x="571" y="207"/>
                </a:cxn>
                <a:cxn ang="0">
                  <a:pos x="857" y="744"/>
                </a:cxn>
                <a:cxn ang="0">
                  <a:pos x="971" y="434"/>
                </a:cxn>
                <a:cxn ang="0">
                  <a:pos x="866" y="124"/>
                </a:cxn>
                <a:cxn ang="0">
                  <a:pos x="647" y="83"/>
                </a:cxn>
                <a:cxn ang="0">
                  <a:pos x="866" y="10"/>
                </a:cxn>
                <a:cxn ang="0">
                  <a:pos x="1180" y="124"/>
                </a:cxn>
                <a:cxn ang="0">
                  <a:pos x="1323" y="434"/>
                </a:cxn>
                <a:cxn ang="0">
                  <a:pos x="1209" y="723"/>
                </a:cxn>
                <a:cxn ang="0">
                  <a:pos x="942" y="837"/>
                </a:cxn>
                <a:cxn ang="0">
                  <a:pos x="1152" y="1177"/>
                </a:cxn>
                <a:cxn ang="0">
                  <a:pos x="1256" y="1322"/>
                </a:cxn>
                <a:cxn ang="0">
                  <a:pos x="1447" y="1508"/>
                </a:cxn>
                <a:cxn ang="0">
                  <a:pos x="1485" y="1539"/>
                </a:cxn>
                <a:cxn ang="0">
                  <a:pos x="1456" y="1591"/>
                </a:cxn>
                <a:cxn ang="0">
                  <a:pos x="1057" y="1560"/>
                </a:cxn>
                <a:cxn ang="0">
                  <a:pos x="961" y="1394"/>
                </a:cxn>
                <a:cxn ang="0">
                  <a:pos x="543" y="868"/>
                </a:cxn>
                <a:cxn ang="0">
                  <a:pos x="562" y="1498"/>
                </a:cxn>
                <a:cxn ang="0">
                  <a:pos x="705" y="1529"/>
                </a:cxn>
                <a:cxn ang="0">
                  <a:pos x="714" y="1591"/>
                </a:cxn>
                <a:cxn ang="0">
                  <a:pos x="19" y="1591"/>
                </a:cxn>
                <a:cxn ang="0">
                  <a:pos x="19" y="1529"/>
                </a:cxn>
                <a:cxn ang="0">
                  <a:pos x="162" y="1498"/>
                </a:cxn>
                <a:cxn ang="0">
                  <a:pos x="191" y="1425"/>
                </a:cxn>
                <a:cxn ang="0">
                  <a:pos x="181" y="114"/>
                </a:cxn>
                <a:cxn ang="0">
                  <a:pos x="29" y="83"/>
                </a:cxn>
                <a:cxn ang="0">
                  <a:pos x="0" y="21"/>
                </a:cxn>
              </a:cxnLst>
              <a:rect l="0" t="0" r="r" b="b"/>
              <a:pathLst>
                <a:path w="1485" h="1601">
                  <a:moveTo>
                    <a:pt x="876" y="847"/>
                  </a:moveTo>
                  <a:lnTo>
                    <a:pt x="838" y="857"/>
                  </a:lnTo>
                  <a:lnTo>
                    <a:pt x="724" y="857"/>
                  </a:lnTo>
                  <a:lnTo>
                    <a:pt x="1104" y="1508"/>
                  </a:lnTo>
                  <a:lnTo>
                    <a:pt x="1314" y="1508"/>
                  </a:lnTo>
                  <a:lnTo>
                    <a:pt x="1237" y="1415"/>
                  </a:lnTo>
                  <a:lnTo>
                    <a:pt x="1161" y="1301"/>
                  </a:lnTo>
                  <a:lnTo>
                    <a:pt x="1076" y="1177"/>
                  </a:lnTo>
                  <a:lnTo>
                    <a:pt x="1009" y="1054"/>
                  </a:lnTo>
                  <a:lnTo>
                    <a:pt x="942" y="971"/>
                  </a:lnTo>
                  <a:lnTo>
                    <a:pt x="904" y="888"/>
                  </a:lnTo>
                  <a:lnTo>
                    <a:pt x="876" y="847"/>
                  </a:lnTo>
                  <a:close/>
                  <a:moveTo>
                    <a:pt x="961" y="114"/>
                  </a:moveTo>
                  <a:lnTo>
                    <a:pt x="1009" y="217"/>
                  </a:lnTo>
                  <a:lnTo>
                    <a:pt x="1028" y="331"/>
                  </a:lnTo>
                  <a:lnTo>
                    <a:pt x="1038" y="444"/>
                  </a:lnTo>
                  <a:lnTo>
                    <a:pt x="1038" y="547"/>
                  </a:lnTo>
                  <a:lnTo>
                    <a:pt x="1009" y="661"/>
                  </a:lnTo>
                  <a:lnTo>
                    <a:pt x="981" y="744"/>
                  </a:lnTo>
                  <a:lnTo>
                    <a:pt x="971" y="744"/>
                  </a:lnTo>
                  <a:lnTo>
                    <a:pt x="971" y="754"/>
                  </a:lnTo>
                  <a:lnTo>
                    <a:pt x="981" y="744"/>
                  </a:lnTo>
                  <a:lnTo>
                    <a:pt x="1085" y="713"/>
                  </a:lnTo>
                  <a:lnTo>
                    <a:pt x="1161" y="661"/>
                  </a:lnTo>
                  <a:lnTo>
                    <a:pt x="1218" y="599"/>
                  </a:lnTo>
                  <a:lnTo>
                    <a:pt x="1247" y="516"/>
                  </a:lnTo>
                  <a:lnTo>
                    <a:pt x="1256" y="434"/>
                  </a:lnTo>
                  <a:lnTo>
                    <a:pt x="1237" y="331"/>
                  </a:lnTo>
                  <a:lnTo>
                    <a:pt x="1199" y="258"/>
                  </a:lnTo>
                  <a:lnTo>
                    <a:pt x="1142" y="196"/>
                  </a:lnTo>
                  <a:lnTo>
                    <a:pt x="1076" y="155"/>
                  </a:lnTo>
                  <a:lnTo>
                    <a:pt x="1009" y="124"/>
                  </a:lnTo>
                  <a:lnTo>
                    <a:pt x="961" y="114"/>
                  </a:lnTo>
                  <a:close/>
                  <a:moveTo>
                    <a:pt x="267" y="93"/>
                  </a:moveTo>
                  <a:lnTo>
                    <a:pt x="276" y="124"/>
                  </a:lnTo>
                  <a:lnTo>
                    <a:pt x="286" y="165"/>
                  </a:lnTo>
                  <a:lnTo>
                    <a:pt x="286" y="1436"/>
                  </a:lnTo>
                  <a:lnTo>
                    <a:pt x="276" y="1477"/>
                  </a:lnTo>
                  <a:lnTo>
                    <a:pt x="267" y="1508"/>
                  </a:lnTo>
                  <a:lnTo>
                    <a:pt x="505" y="1508"/>
                  </a:lnTo>
                  <a:lnTo>
                    <a:pt x="495" y="1477"/>
                  </a:lnTo>
                  <a:lnTo>
                    <a:pt x="486" y="1436"/>
                  </a:lnTo>
                  <a:lnTo>
                    <a:pt x="486" y="155"/>
                  </a:lnTo>
                  <a:lnTo>
                    <a:pt x="495" y="124"/>
                  </a:lnTo>
                  <a:lnTo>
                    <a:pt x="514" y="93"/>
                  </a:lnTo>
                  <a:lnTo>
                    <a:pt x="267" y="93"/>
                  </a:lnTo>
                  <a:close/>
                  <a:moveTo>
                    <a:pt x="647" y="83"/>
                  </a:moveTo>
                  <a:lnTo>
                    <a:pt x="590" y="103"/>
                  </a:lnTo>
                  <a:lnTo>
                    <a:pt x="562" y="165"/>
                  </a:lnTo>
                  <a:lnTo>
                    <a:pt x="562" y="207"/>
                  </a:lnTo>
                  <a:lnTo>
                    <a:pt x="571" y="207"/>
                  </a:lnTo>
                  <a:lnTo>
                    <a:pt x="571" y="775"/>
                  </a:lnTo>
                  <a:lnTo>
                    <a:pt x="743" y="764"/>
                  </a:lnTo>
                  <a:lnTo>
                    <a:pt x="857" y="744"/>
                  </a:lnTo>
                  <a:lnTo>
                    <a:pt x="923" y="682"/>
                  </a:lnTo>
                  <a:lnTo>
                    <a:pt x="961" y="589"/>
                  </a:lnTo>
                  <a:lnTo>
                    <a:pt x="971" y="434"/>
                  </a:lnTo>
                  <a:lnTo>
                    <a:pt x="961" y="289"/>
                  </a:lnTo>
                  <a:lnTo>
                    <a:pt x="923" y="196"/>
                  </a:lnTo>
                  <a:lnTo>
                    <a:pt x="866" y="124"/>
                  </a:lnTo>
                  <a:lnTo>
                    <a:pt x="790" y="93"/>
                  </a:lnTo>
                  <a:lnTo>
                    <a:pt x="695" y="83"/>
                  </a:lnTo>
                  <a:lnTo>
                    <a:pt x="647" y="83"/>
                  </a:lnTo>
                  <a:close/>
                  <a:moveTo>
                    <a:pt x="29" y="0"/>
                  </a:moveTo>
                  <a:lnTo>
                    <a:pt x="752" y="0"/>
                  </a:lnTo>
                  <a:lnTo>
                    <a:pt x="866" y="10"/>
                  </a:lnTo>
                  <a:lnTo>
                    <a:pt x="981" y="31"/>
                  </a:lnTo>
                  <a:lnTo>
                    <a:pt x="1085" y="72"/>
                  </a:lnTo>
                  <a:lnTo>
                    <a:pt x="1180" y="124"/>
                  </a:lnTo>
                  <a:lnTo>
                    <a:pt x="1256" y="207"/>
                  </a:lnTo>
                  <a:lnTo>
                    <a:pt x="1304" y="310"/>
                  </a:lnTo>
                  <a:lnTo>
                    <a:pt x="1323" y="434"/>
                  </a:lnTo>
                  <a:lnTo>
                    <a:pt x="1304" y="558"/>
                  </a:lnTo>
                  <a:lnTo>
                    <a:pt x="1266" y="651"/>
                  </a:lnTo>
                  <a:lnTo>
                    <a:pt x="1209" y="723"/>
                  </a:lnTo>
                  <a:lnTo>
                    <a:pt x="1123" y="775"/>
                  </a:lnTo>
                  <a:lnTo>
                    <a:pt x="1038" y="816"/>
                  </a:lnTo>
                  <a:lnTo>
                    <a:pt x="942" y="837"/>
                  </a:lnTo>
                  <a:lnTo>
                    <a:pt x="1028" y="971"/>
                  </a:lnTo>
                  <a:lnTo>
                    <a:pt x="1095" y="1084"/>
                  </a:lnTo>
                  <a:lnTo>
                    <a:pt x="1152" y="1177"/>
                  </a:lnTo>
                  <a:lnTo>
                    <a:pt x="1190" y="1229"/>
                  </a:lnTo>
                  <a:lnTo>
                    <a:pt x="1209" y="1260"/>
                  </a:lnTo>
                  <a:lnTo>
                    <a:pt x="1256" y="1322"/>
                  </a:lnTo>
                  <a:lnTo>
                    <a:pt x="1323" y="1405"/>
                  </a:lnTo>
                  <a:lnTo>
                    <a:pt x="1390" y="1467"/>
                  </a:lnTo>
                  <a:lnTo>
                    <a:pt x="1447" y="1508"/>
                  </a:lnTo>
                  <a:lnTo>
                    <a:pt x="1466" y="1508"/>
                  </a:lnTo>
                  <a:lnTo>
                    <a:pt x="1475" y="1518"/>
                  </a:lnTo>
                  <a:lnTo>
                    <a:pt x="1485" y="1539"/>
                  </a:lnTo>
                  <a:lnTo>
                    <a:pt x="1485" y="1570"/>
                  </a:lnTo>
                  <a:lnTo>
                    <a:pt x="1475" y="1580"/>
                  </a:lnTo>
                  <a:lnTo>
                    <a:pt x="1456" y="1591"/>
                  </a:lnTo>
                  <a:lnTo>
                    <a:pt x="1076" y="1591"/>
                  </a:lnTo>
                  <a:lnTo>
                    <a:pt x="1066" y="1580"/>
                  </a:lnTo>
                  <a:lnTo>
                    <a:pt x="1057" y="1560"/>
                  </a:lnTo>
                  <a:lnTo>
                    <a:pt x="1028" y="1508"/>
                  </a:lnTo>
                  <a:lnTo>
                    <a:pt x="990" y="1446"/>
                  </a:lnTo>
                  <a:lnTo>
                    <a:pt x="961" y="1394"/>
                  </a:lnTo>
                  <a:lnTo>
                    <a:pt x="638" y="857"/>
                  </a:lnTo>
                  <a:lnTo>
                    <a:pt x="562" y="857"/>
                  </a:lnTo>
                  <a:lnTo>
                    <a:pt x="543" y="868"/>
                  </a:lnTo>
                  <a:lnTo>
                    <a:pt x="543" y="1456"/>
                  </a:lnTo>
                  <a:lnTo>
                    <a:pt x="552" y="1487"/>
                  </a:lnTo>
                  <a:lnTo>
                    <a:pt x="562" y="1498"/>
                  </a:lnTo>
                  <a:lnTo>
                    <a:pt x="619" y="1518"/>
                  </a:lnTo>
                  <a:lnTo>
                    <a:pt x="695" y="1518"/>
                  </a:lnTo>
                  <a:lnTo>
                    <a:pt x="705" y="1529"/>
                  </a:lnTo>
                  <a:lnTo>
                    <a:pt x="724" y="1539"/>
                  </a:lnTo>
                  <a:lnTo>
                    <a:pt x="724" y="1580"/>
                  </a:lnTo>
                  <a:lnTo>
                    <a:pt x="714" y="1591"/>
                  </a:lnTo>
                  <a:lnTo>
                    <a:pt x="695" y="1601"/>
                  </a:lnTo>
                  <a:lnTo>
                    <a:pt x="29" y="1601"/>
                  </a:lnTo>
                  <a:lnTo>
                    <a:pt x="19" y="1591"/>
                  </a:lnTo>
                  <a:lnTo>
                    <a:pt x="0" y="1580"/>
                  </a:lnTo>
                  <a:lnTo>
                    <a:pt x="0" y="1539"/>
                  </a:lnTo>
                  <a:lnTo>
                    <a:pt x="19" y="1529"/>
                  </a:lnTo>
                  <a:lnTo>
                    <a:pt x="29" y="1518"/>
                  </a:lnTo>
                  <a:lnTo>
                    <a:pt x="105" y="1518"/>
                  </a:lnTo>
                  <a:lnTo>
                    <a:pt x="162" y="1498"/>
                  </a:lnTo>
                  <a:lnTo>
                    <a:pt x="181" y="1487"/>
                  </a:lnTo>
                  <a:lnTo>
                    <a:pt x="181" y="1456"/>
                  </a:lnTo>
                  <a:lnTo>
                    <a:pt x="191" y="1425"/>
                  </a:lnTo>
                  <a:lnTo>
                    <a:pt x="191" y="176"/>
                  </a:lnTo>
                  <a:lnTo>
                    <a:pt x="181" y="134"/>
                  </a:lnTo>
                  <a:lnTo>
                    <a:pt x="181" y="114"/>
                  </a:lnTo>
                  <a:lnTo>
                    <a:pt x="162" y="93"/>
                  </a:lnTo>
                  <a:lnTo>
                    <a:pt x="134" y="83"/>
                  </a:lnTo>
                  <a:lnTo>
                    <a:pt x="29" y="83"/>
                  </a:lnTo>
                  <a:lnTo>
                    <a:pt x="19" y="72"/>
                  </a:lnTo>
                  <a:lnTo>
                    <a:pt x="0" y="62"/>
                  </a:lnTo>
                  <a:lnTo>
                    <a:pt x="0" y="21"/>
                  </a:lnTo>
                  <a:lnTo>
                    <a:pt x="19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9582" y="3902"/>
              <a:ext cx="1018" cy="8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89" y="0"/>
                </a:cxn>
                <a:cxn ang="0">
                  <a:pos x="999" y="10"/>
                </a:cxn>
                <a:cxn ang="0">
                  <a:pos x="1018" y="21"/>
                </a:cxn>
                <a:cxn ang="0">
                  <a:pos x="1018" y="62"/>
                </a:cxn>
                <a:cxn ang="0">
                  <a:pos x="999" y="72"/>
                </a:cxn>
                <a:cxn ang="0">
                  <a:pos x="989" y="83"/>
                </a:cxn>
                <a:cxn ang="0">
                  <a:pos x="28" y="83"/>
                </a:cxn>
                <a:cxn ang="0">
                  <a:pos x="19" y="72"/>
                </a:cxn>
                <a:cxn ang="0">
                  <a:pos x="0" y="62"/>
                </a:cxn>
                <a:cxn ang="0">
                  <a:pos x="0" y="21"/>
                </a:cxn>
                <a:cxn ang="0">
                  <a:pos x="9" y="10"/>
                </a:cxn>
                <a:cxn ang="0">
                  <a:pos x="28" y="0"/>
                </a:cxn>
              </a:cxnLst>
              <a:rect l="0" t="0" r="r" b="b"/>
              <a:pathLst>
                <a:path w="1018" h="83">
                  <a:moveTo>
                    <a:pt x="28" y="0"/>
                  </a:moveTo>
                  <a:lnTo>
                    <a:pt x="989" y="0"/>
                  </a:lnTo>
                  <a:lnTo>
                    <a:pt x="999" y="10"/>
                  </a:lnTo>
                  <a:lnTo>
                    <a:pt x="1018" y="21"/>
                  </a:lnTo>
                  <a:lnTo>
                    <a:pt x="1018" y="62"/>
                  </a:lnTo>
                  <a:lnTo>
                    <a:pt x="999" y="72"/>
                  </a:lnTo>
                  <a:lnTo>
                    <a:pt x="989" y="83"/>
                  </a:lnTo>
                  <a:lnTo>
                    <a:pt x="28" y="83"/>
                  </a:lnTo>
                  <a:lnTo>
                    <a:pt x="19" y="72"/>
                  </a:lnTo>
                  <a:lnTo>
                    <a:pt x="0" y="62"/>
                  </a:lnTo>
                  <a:lnTo>
                    <a:pt x="0" y="21"/>
                  </a:lnTo>
                  <a:lnTo>
                    <a:pt x="9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31009" y="2270"/>
              <a:ext cx="771" cy="231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14" y="0"/>
                </a:cxn>
                <a:cxn ang="0">
                  <a:pos x="191" y="21"/>
                </a:cxn>
                <a:cxn ang="0">
                  <a:pos x="276" y="52"/>
                </a:cxn>
                <a:cxn ang="0">
                  <a:pos x="352" y="93"/>
                </a:cxn>
                <a:cxn ang="0">
                  <a:pos x="429" y="176"/>
                </a:cxn>
                <a:cxn ang="0">
                  <a:pos x="457" y="258"/>
                </a:cxn>
                <a:cxn ang="0">
                  <a:pos x="457" y="909"/>
                </a:cxn>
                <a:cxn ang="0">
                  <a:pos x="467" y="919"/>
                </a:cxn>
                <a:cxn ang="0">
                  <a:pos x="467" y="930"/>
                </a:cxn>
                <a:cxn ang="0">
                  <a:pos x="495" y="1012"/>
                </a:cxn>
                <a:cxn ang="0">
                  <a:pos x="552" y="1074"/>
                </a:cxn>
                <a:cxn ang="0">
                  <a:pos x="638" y="1116"/>
                </a:cxn>
                <a:cxn ang="0">
                  <a:pos x="733" y="1136"/>
                </a:cxn>
                <a:cxn ang="0">
                  <a:pos x="762" y="1136"/>
                </a:cxn>
                <a:cxn ang="0">
                  <a:pos x="771" y="1147"/>
                </a:cxn>
                <a:cxn ang="0">
                  <a:pos x="771" y="1157"/>
                </a:cxn>
                <a:cxn ang="0">
                  <a:pos x="752" y="1178"/>
                </a:cxn>
                <a:cxn ang="0">
                  <a:pos x="666" y="1188"/>
                </a:cxn>
                <a:cxn ang="0">
                  <a:pos x="552" y="1250"/>
                </a:cxn>
                <a:cxn ang="0">
                  <a:pos x="495" y="1332"/>
                </a:cxn>
                <a:cxn ang="0">
                  <a:pos x="467" y="1415"/>
                </a:cxn>
                <a:cxn ang="0">
                  <a:pos x="467" y="2024"/>
                </a:cxn>
                <a:cxn ang="0">
                  <a:pos x="448" y="2117"/>
                </a:cxn>
                <a:cxn ang="0">
                  <a:pos x="381" y="2200"/>
                </a:cxn>
                <a:cxn ang="0">
                  <a:pos x="295" y="2262"/>
                </a:cxn>
                <a:cxn ang="0">
                  <a:pos x="181" y="2303"/>
                </a:cxn>
                <a:cxn ang="0">
                  <a:pos x="57" y="2314"/>
                </a:cxn>
                <a:cxn ang="0">
                  <a:pos x="19" y="2314"/>
                </a:cxn>
                <a:cxn ang="0">
                  <a:pos x="10" y="2303"/>
                </a:cxn>
                <a:cxn ang="0">
                  <a:pos x="10" y="2293"/>
                </a:cxn>
                <a:cxn ang="0">
                  <a:pos x="29" y="2272"/>
                </a:cxn>
                <a:cxn ang="0">
                  <a:pos x="143" y="2252"/>
                </a:cxn>
                <a:cxn ang="0">
                  <a:pos x="229" y="2200"/>
                </a:cxn>
                <a:cxn ang="0">
                  <a:pos x="276" y="2138"/>
                </a:cxn>
                <a:cxn ang="0">
                  <a:pos x="305" y="2076"/>
                </a:cxn>
                <a:cxn ang="0">
                  <a:pos x="314" y="2014"/>
                </a:cxn>
                <a:cxn ang="0">
                  <a:pos x="324" y="2004"/>
                </a:cxn>
                <a:cxn ang="0">
                  <a:pos x="324" y="1446"/>
                </a:cxn>
                <a:cxn ang="0">
                  <a:pos x="333" y="1353"/>
                </a:cxn>
                <a:cxn ang="0">
                  <a:pos x="381" y="1270"/>
                </a:cxn>
                <a:cxn ang="0">
                  <a:pos x="457" y="1198"/>
                </a:cxn>
                <a:cxn ang="0">
                  <a:pos x="571" y="1147"/>
                </a:cxn>
                <a:cxn ang="0">
                  <a:pos x="476" y="1116"/>
                </a:cxn>
                <a:cxn ang="0">
                  <a:pos x="400" y="1054"/>
                </a:cxn>
                <a:cxn ang="0">
                  <a:pos x="352" y="992"/>
                </a:cxn>
                <a:cxn ang="0">
                  <a:pos x="324" y="919"/>
                </a:cxn>
                <a:cxn ang="0">
                  <a:pos x="314" y="837"/>
                </a:cxn>
                <a:cxn ang="0">
                  <a:pos x="314" y="258"/>
                </a:cxn>
                <a:cxn ang="0">
                  <a:pos x="305" y="248"/>
                </a:cxn>
                <a:cxn ang="0">
                  <a:pos x="305" y="238"/>
                </a:cxn>
                <a:cxn ang="0">
                  <a:pos x="267" y="165"/>
                </a:cxn>
                <a:cxn ang="0">
                  <a:pos x="210" y="103"/>
                </a:cxn>
                <a:cxn ang="0">
                  <a:pos x="133" y="62"/>
                </a:cxn>
                <a:cxn ang="0">
                  <a:pos x="38" y="41"/>
                </a:cxn>
                <a:cxn ang="0">
                  <a:pos x="1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19" y="0"/>
                </a:cxn>
              </a:cxnLst>
              <a:rect l="0" t="0" r="r" b="b"/>
              <a:pathLst>
                <a:path w="771" h="2314">
                  <a:moveTo>
                    <a:pt x="19" y="0"/>
                  </a:moveTo>
                  <a:lnTo>
                    <a:pt x="114" y="0"/>
                  </a:lnTo>
                  <a:lnTo>
                    <a:pt x="191" y="21"/>
                  </a:lnTo>
                  <a:lnTo>
                    <a:pt x="276" y="52"/>
                  </a:lnTo>
                  <a:lnTo>
                    <a:pt x="352" y="93"/>
                  </a:lnTo>
                  <a:lnTo>
                    <a:pt x="429" y="176"/>
                  </a:lnTo>
                  <a:lnTo>
                    <a:pt x="457" y="258"/>
                  </a:lnTo>
                  <a:lnTo>
                    <a:pt x="457" y="909"/>
                  </a:lnTo>
                  <a:lnTo>
                    <a:pt x="467" y="919"/>
                  </a:lnTo>
                  <a:lnTo>
                    <a:pt x="467" y="930"/>
                  </a:lnTo>
                  <a:lnTo>
                    <a:pt x="495" y="1012"/>
                  </a:lnTo>
                  <a:lnTo>
                    <a:pt x="552" y="1074"/>
                  </a:lnTo>
                  <a:lnTo>
                    <a:pt x="638" y="1116"/>
                  </a:lnTo>
                  <a:lnTo>
                    <a:pt x="733" y="1136"/>
                  </a:lnTo>
                  <a:lnTo>
                    <a:pt x="762" y="1136"/>
                  </a:lnTo>
                  <a:lnTo>
                    <a:pt x="771" y="1147"/>
                  </a:lnTo>
                  <a:lnTo>
                    <a:pt x="771" y="1157"/>
                  </a:lnTo>
                  <a:lnTo>
                    <a:pt x="752" y="1178"/>
                  </a:lnTo>
                  <a:lnTo>
                    <a:pt x="666" y="1188"/>
                  </a:lnTo>
                  <a:lnTo>
                    <a:pt x="552" y="1250"/>
                  </a:lnTo>
                  <a:lnTo>
                    <a:pt x="495" y="1332"/>
                  </a:lnTo>
                  <a:lnTo>
                    <a:pt x="467" y="1415"/>
                  </a:lnTo>
                  <a:lnTo>
                    <a:pt x="467" y="2024"/>
                  </a:lnTo>
                  <a:lnTo>
                    <a:pt x="448" y="2117"/>
                  </a:lnTo>
                  <a:lnTo>
                    <a:pt x="381" y="2200"/>
                  </a:lnTo>
                  <a:lnTo>
                    <a:pt x="295" y="2262"/>
                  </a:lnTo>
                  <a:lnTo>
                    <a:pt x="181" y="2303"/>
                  </a:lnTo>
                  <a:lnTo>
                    <a:pt x="57" y="2314"/>
                  </a:lnTo>
                  <a:lnTo>
                    <a:pt x="19" y="2314"/>
                  </a:lnTo>
                  <a:lnTo>
                    <a:pt x="10" y="2303"/>
                  </a:lnTo>
                  <a:lnTo>
                    <a:pt x="10" y="2293"/>
                  </a:lnTo>
                  <a:lnTo>
                    <a:pt x="29" y="2272"/>
                  </a:lnTo>
                  <a:lnTo>
                    <a:pt x="143" y="2252"/>
                  </a:lnTo>
                  <a:lnTo>
                    <a:pt x="229" y="2200"/>
                  </a:lnTo>
                  <a:lnTo>
                    <a:pt x="276" y="2138"/>
                  </a:lnTo>
                  <a:lnTo>
                    <a:pt x="305" y="2076"/>
                  </a:lnTo>
                  <a:lnTo>
                    <a:pt x="314" y="2014"/>
                  </a:lnTo>
                  <a:lnTo>
                    <a:pt x="324" y="2004"/>
                  </a:lnTo>
                  <a:lnTo>
                    <a:pt x="324" y="1446"/>
                  </a:lnTo>
                  <a:lnTo>
                    <a:pt x="333" y="1353"/>
                  </a:lnTo>
                  <a:lnTo>
                    <a:pt x="381" y="1270"/>
                  </a:lnTo>
                  <a:lnTo>
                    <a:pt x="457" y="1198"/>
                  </a:lnTo>
                  <a:lnTo>
                    <a:pt x="571" y="1147"/>
                  </a:lnTo>
                  <a:lnTo>
                    <a:pt x="476" y="1116"/>
                  </a:lnTo>
                  <a:lnTo>
                    <a:pt x="400" y="1054"/>
                  </a:lnTo>
                  <a:lnTo>
                    <a:pt x="352" y="992"/>
                  </a:lnTo>
                  <a:lnTo>
                    <a:pt x="324" y="919"/>
                  </a:lnTo>
                  <a:lnTo>
                    <a:pt x="314" y="837"/>
                  </a:lnTo>
                  <a:lnTo>
                    <a:pt x="314" y="258"/>
                  </a:lnTo>
                  <a:lnTo>
                    <a:pt x="305" y="248"/>
                  </a:lnTo>
                  <a:lnTo>
                    <a:pt x="305" y="238"/>
                  </a:lnTo>
                  <a:lnTo>
                    <a:pt x="267" y="165"/>
                  </a:lnTo>
                  <a:lnTo>
                    <a:pt x="210" y="103"/>
                  </a:lnTo>
                  <a:lnTo>
                    <a:pt x="133" y="62"/>
                  </a:lnTo>
                  <a:lnTo>
                    <a:pt x="38" y="41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733800"/>
            <a:ext cx="4400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" y="4800600"/>
            <a:ext cx="4190998" cy="573769"/>
            <a:chOff x="155" y="3229"/>
            <a:chExt cx="17881" cy="2448"/>
          </a:xfrm>
          <a:solidFill>
            <a:srgbClr val="0000FF"/>
          </a:solidFill>
        </p:grpSpPr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155" y="3565"/>
              <a:ext cx="1533" cy="1524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528" y="12"/>
                </a:cxn>
                <a:cxn ang="0">
                  <a:pos x="1533" y="63"/>
                </a:cxn>
                <a:cxn ang="0">
                  <a:pos x="1490" y="474"/>
                </a:cxn>
                <a:cxn ang="0">
                  <a:pos x="1479" y="503"/>
                </a:cxn>
                <a:cxn ang="0">
                  <a:pos x="1452" y="508"/>
                </a:cxn>
                <a:cxn ang="0">
                  <a:pos x="1435" y="486"/>
                </a:cxn>
                <a:cxn ang="0">
                  <a:pos x="1441" y="440"/>
                </a:cxn>
                <a:cxn ang="0">
                  <a:pos x="1446" y="314"/>
                </a:cxn>
                <a:cxn ang="0">
                  <a:pos x="1430" y="189"/>
                </a:cxn>
                <a:cxn ang="0">
                  <a:pos x="1365" y="109"/>
                </a:cxn>
                <a:cxn ang="0">
                  <a:pos x="1234" y="75"/>
                </a:cxn>
                <a:cxn ang="0">
                  <a:pos x="848" y="69"/>
                </a:cxn>
                <a:cxn ang="0">
                  <a:pos x="767" y="86"/>
                </a:cxn>
                <a:cxn ang="0">
                  <a:pos x="734" y="160"/>
                </a:cxn>
                <a:cxn ang="0">
                  <a:pos x="794" y="737"/>
                </a:cxn>
                <a:cxn ang="0">
                  <a:pos x="957" y="708"/>
                </a:cxn>
                <a:cxn ang="0">
                  <a:pos x="1044" y="605"/>
                </a:cxn>
                <a:cxn ang="0">
                  <a:pos x="1076" y="497"/>
                </a:cxn>
                <a:cxn ang="0">
                  <a:pos x="1093" y="468"/>
                </a:cxn>
                <a:cxn ang="0">
                  <a:pos x="1120" y="480"/>
                </a:cxn>
                <a:cxn ang="0">
                  <a:pos x="1125" y="514"/>
                </a:cxn>
                <a:cxn ang="0">
                  <a:pos x="1000" y="1016"/>
                </a:cxn>
                <a:cxn ang="0">
                  <a:pos x="989" y="1062"/>
                </a:cxn>
                <a:cxn ang="0">
                  <a:pos x="979" y="1068"/>
                </a:cxn>
                <a:cxn ang="0">
                  <a:pos x="946" y="1062"/>
                </a:cxn>
                <a:cxn ang="0">
                  <a:pos x="940" y="1028"/>
                </a:cxn>
                <a:cxn ang="0">
                  <a:pos x="962" y="931"/>
                </a:cxn>
                <a:cxn ang="0">
                  <a:pos x="957" y="874"/>
                </a:cxn>
                <a:cxn ang="0">
                  <a:pos x="913" y="822"/>
                </a:cxn>
                <a:cxn ang="0">
                  <a:pos x="783" y="805"/>
                </a:cxn>
                <a:cxn ang="0">
                  <a:pos x="571" y="788"/>
                </a:cxn>
                <a:cxn ang="0">
                  <a:pos x="429" y="1376"/>
                </a:cxn>
                <a:cxn ang="0">
                  <a:pos x="440" y="1439"/>
                </a:cxn>
                <a:cxn ang="0">
                  <a:pos x="467" y="1444"/>
                </a:cxn>
                <a:cxn ang="0">
                  <a:pos x="533" y="1456"/>
                </a:cxn>
                <a:cxn ang="0">
                  <a:pos x="658" y="1462"/>
                </a:cxn>
                <a:cxn ang="0">
                  <a:pos x="669" y="1467"/>
                </a:cxn>
                <a:cxn ang="0">
                  <a:pos x="680" y="1502"/>
                </a:cxn>
                <a:cxn ang="0">
                  <a:pos x="669" y="1519"/>
                </a:cxn>
                <a:cxn ang="0">
                  <a:pos x="652" y="1524"/>
                </a:cxn>
                <a:cxn ang="0">
                  <a:pos x="386" y="1519"/>
                </a:cxn>
                <a:cxn ang="0">
                  <a:pos x="174" y="1524"/>
                </a:cxn>
                <a:cxn ang="0">
                  <a:pos x="16" y="1519"/>
                </a:cxn>
                <a:cxn ang="0">
                  <a:pos x="0" y="1507"/>
                </a:cxn>
                <a:cxn ang="0">
                  <a:pos x="5" y="1467"/>
                </a:cxn>
                <a:cxn ang="0">
                  <a:pos x="141" y="1456"/>
                </a:cxn>
                <a:cxn ang="0">
                  <a:pos x="228" y="1427"/>
                </a:cxn>
                <a:cxn ang="0">
                  <a:pos x="255" y="1347"/>
                </a:cxn>
                <a:cxn ang="0">
                  <a:pos x="544" y="137"/>
                </a:cxn>
                <a:cxn ang="0">
                  <a:pos x="549" y="103"/>
                </a:cxn>
                <a:cxn ang="0">
                  <a:pos x="511" y="69"/>
                </a:cxn>
                <a:cxn ang="0">
                  <a:pos x="375" y="63"/>
                </a:cxn>
                <a:cxn ang="0">
                  <a:pos x="353" y="23"/>
                </a:cxn>
                <a:cxn ang="0">
                  <a:pos x="380" y="0"/>
                </a:cxn>
              </a:cxnLst>
              <a:rect l="0" t="0" r="r" b="b"/>
              <a:pathLst>
                <a:path w="1533" h="1524">
                  <a:moveTo>
                    <a:pt x="380" y="0"/>
                  </a:moveTo>
                  <a:lnTo>
                    <a:pt x="1511" y="0"/>
                  </a:lnTo>
                  <a:lnTo>
                    <a:pt x="1522" y="6"/>
                  </a:lnTo>
                  <a:lnTo>
                    <a:pt x="1528" y="12"/>
                  </a:lnTo>
                  <a:lnTo>
                    <a:pt x="1533" y="23"/>
                  </a:lnTo>
                  <a:lnTo>
                    <a:pt x="1533" y="63"/>
                  </a:lnTo>
                  <a:lnTo>
                    <a:pt x="1495" y="451"/>
                  </a:lnTo>
                  <a:lnTo>
                    <a:pt x="1490" y="474"/>
                  </a:lnTo>
                  <a:lnTo>
                    <a:pt x="1484" y="491"/>
                  </a:lnTo>
                  <a:lnTo>
                    <a:pt x="1479" y="503"/>
                  </a:lnTo>
                  <a:lnTo>
                    <a:pt x="1473" y="508"/>
                  </a:lnTo>
                  <a:lnTo>
                    <a:pt x="1452" y="508"/>
                  </a:lnTo>
                  <a:lnTo>
                    <a:pt x="1441" y="497"/>
                  </a:lnTo>
                  <a:lnTo>
                    <a:pt x="1435" y="486"/>
                  </a:lnTo>
                  <a:lnTo>
                    <a:pt x="1435" y="457"/>
                  </a:lnTo>
                  <a:lnTo>
                    <a:pt x="1441" y="440"/>
                  </a:lnTo>
                  <a:lnTo>
                    <a:pt x="1446" y="388"/>
                  </a:lnTo>
                  <a:lnTo>
                    <a:pt x="1446" y="314"/>
                  </a:lnTo>
                  <a:lnTo>
                    <a:pt x="1441" y="246"/>
                  </a:lnTo>
                  <a:lnTo>
                    <a:pt x="1430" y="189"/>
                  </a:lnTo>
                  <a:lnTo>
                    <a:pt x="1408" y="143"/>
                  </a:lnTo>
                  <a:lnTo>
                    <a:pt x="1365" y="109"/>
                  </a:lnTo>
                  <a:lnTo>
                    <a:pt x="1310" y="86"/>
                  </a:lnTo>
                  <a:lnTo>
                    <a:pt x="1234" y="75"/>
                  </a:lnTo>
                  <a:lnTo>
                    <a:pt x="1131" y="69"/>
                  </a:lnTo>
                  <a:lnTo>
                    <a:pt x="848" y="69"/>
                  </a:lnTo>
                  <a:lnTo>
                    <a:pt x="794" y="75"/>
                  </a:lnTo>
                  <a:lnTo>
                    <a:pt x="767" y="86"/>
                  </a:lnTo>
                  <a:lnTo>
                    <a:pt x="750" y="114"/>
                  </a:lnTo>
                  <a:lnTo>
                    <a:pt x="734" y="160"/>
                  </a:lnTo>
                  <a:lnTo>
                    <a:pt x="598" y="737"/>
                  </a:lnTo>
                  <a:lnTo>
                    <a:pt x="794" y="737"/>
                  </a:lnTo>
                  <a:lnTo>
                    <a:pt x="892" y="731"/>
                  </a:lnTo>
                  <a:lnTo>
                    <a:pt x="957" y="708"/>
                  </a:lnTo>
                  <a:lnTo>
                    <a:pt x="1006" y="668"/>
                  </a:lnTo>
                  <a:lnTo>
                    <a:pt x="1044" y="605"/>
                  </a:lnTo>
                  <a:lnTo>
                    <a:pt x="1071" y="520"/>
                  </a:lnTo>
                  <a:lnTo>
                    <a:pt x="1076" y="497"/>
                  </a:lnTo>
                  <a:lnTo>
                    <a:pt x="1087" y="474"/>
                  </a:lnTo>
                  <a:lnTo>
                    <a:pt x="1093" y="468"/>
                  </a:lnTo>
                  <a:lnTo>
                    <a:pt x="1114" y="468"/>
                  </a:lnTo>
                  <a:lnTo>
                    <a:pt x="1120" y="480"/>
                  </a:lnTo>
                  <a:lnTo>
                    <a:pt x="1125" y="486"/>
                  </a:lnTo>
                  <a:lnTo>
                    <a:pt x="1125" y="514"/>
                  </a:lnTo>
                  <a:lnTo>
                    <a:pt x="1120" y="525"/>
                  </a:lnTo>
                  <a:lnTo>
                    <a:pt x="1000" y="1016"/>
                  </a:lnTo>
                  <a:lnTo>
                    <a:pt x="989" y="1051"/>
                  </a:lnTo>
                  <a:lnTo>
                    <a:pt x="989" y="1062"/>
                  </a:lnTo>
                  <a:lnTo>
                    <a:pt x="984" y="1062"/>
                  </a:lnTo>
                  <a:lnTo>
                    <a:pt x="979" y="1068"/>
                  </a:lnTo>
                  <a:lnTo>
                    <a:pt x="957" y="1068"/>
                  </a:lnTo>
                  <a:lnTo>
                    <a:pt x="946" y="1062"/>
                  </a:lnTo>
                  <a:lnTo>
                    <a:pt x="940" y="1051"/>
                  </a:lnTo>
                  <a:lnTo>
                    <a:pt x="940" y="1028"/>
                  </a:lnTo>
                  <a:lnTo>
                    <a:pt x="946" y="1016"/>
                  </a:lnTo>
                  <a:lnTo>
                    <a:pt x="962" y="931"/>
                  </a:lnTo>
                  <a:lnTo>
                    <a:pt x="962" y="908"/>
                  </a:lnTo>
                  <a:lnTo>
                    <a:pt x="957" y="874"/>
                  </a:lnTo>
                  <a:lnTo>
                    <a:pt x="946" y="845"/>
                  </a:lnTo>
                  <a:lnTo>
                    <a:pt x="913" y="822"/>
                  </a:lnTo>
                  <a:lnTo>
                    <a:pt x="864" y="811"/>
                  </a:lnTo>
                  <a:lnTo>
                    <a:pt x="783" y="805"/>
                  </a:lnTo>
                  <a:lnTo>
                    <a:pt x="571" y="805"/>
                  </a:lnTo>
                  <a:lnTo>
                    <a:pt x="571" y="788"/>
                  </a:lnTo>
                  <a:lnTo>
                    <a:pt x="435" y="1353"/>
                  </a:lnTo>
                  <a:lnTo>
                    <a:pt x="429" y="1376"/>
                  </a:lnTo>
                  <a:lnTo>
                    <a:pt x="429" y="1416"/>
                  </a:lnTo>
                  <a:lnTo>
                    <a:pt x="440" y="1439"/>
                  </a:lnTo>
                  <a:lnTo>
                    <a:pt x="451" y="1444"/>
                  </a:lnTo>
                  <a:lnTo>
                    <a:pt x="467" y="1444"/>
                  </a:lnTo>
                  <a:lnTo>
                    <a:pt x="495" y="1450"/>
                  </a:lnTo>
                  <a:lnTo>
                    <a:pt x="533" y="1456"/>
                  </a:lnTo>
                  <a:lnTo>
                    <a:pt x="652" y="1456"/>
                  </a:lnTo>
                  <a:lnTo>
                    <a:pt x="658" y="1462"/>
                  </a:lnTo>
                  <a:lnTo>
                    <a:pt x="663" y="1462"/>
                  </a:lnTo>
                  <a:lnTo>
                    <a:pt x="669" y="1467"/>
                  </a:lnTo>
                  <a:lnTo>
                    <a:pt x="680" y="1473"/>
                  </a:lnTo>
                  <a:lnTo>
                    <a:pt x="680" y="1502"/>
                  </a:lnTo>
                  <a:lnTo>
                    <a:pt x="674" y="1507"/>
                  </a:lnTo>
                  <a:lnTo>
                    <a:pt x="669" y="1519"/>
                  </a:lnTo>
                  <a:lnTo>
                    <a:pt x="658" y="1519"/>
                  </a:lnTo>
                  <a:lnTo>
                    <a:pt x="652" y="1524"/>
                  </a:lnTo>
                  <a:lnTo>
                    <a:pt x="473" y="1524"/>
                  </a:lnTo>
                  <a:lnTo>
                    <a:pt x="386" y="1519"/>
                  </a:lnTo>
                  <a:lnTo>
                    <a:pt x="250" y="1519"/>
                  </a:lnTo>
                  <a:lnTo>
                    <a:pt x="174" y="1524"/>
                  </a:lnTo>
                  <a:lnTo>
                    <a:pt x="22" y="1524"/>
                  </a:lnTo>
                  <a:lnTo>
                    <a:pt x="16" y="1519"/>
                  </a:lnTo>
                  <a:lnTo>
                    <a:pt x="5" y="1519"/>
                  </a:lnTo>
                  <a:lnTo>
                    <a:pt x="0" y="1507"/>
                  </a:lnTo>
                  <a:lnTo>
                    <a:pt x="0" y="1479"/>
                  </a:lnTo>
                  <a:lnTo>
                    <a:pt x="5" y="1467"/>
                  </a:lnTo>
                  <a:lnTo>
                    <a:pt x="27" y="1456"/>
                  </a:lnTo>
                  <a:lnTo>
                    <a:pt x="141" y="1456"/>
                  </a:lnTo>
                  <a:lnTo>
                    <a:pt x="196" y="1444"/>
                  </a:lnTo>
                  <a:lnTo>
                    <a:pt x="228" y="1427"/>
                  </a:lnTo>
                  <a:lnTo>
                    <a:pt x="245" y="1393"/>
                  </a:lnTo>
                  <a:lnTo>
                    <a:pt x="255" y="1347"/>
                  </a:lnTo>
                  <a:lnTo>
                    <a:pt x="538" y="154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49" y="103"/>
                  </a:lnTo>
                  <a:lnTo>
                    <a:pt x="538" y="80"/>
                  </a:lnTo>
                  <a:lnTo>
                    <a:pt x="511" y="69"/>
                  </a:lnTo>
                  <a:lnTo>
                    <a:pt x="467" y="63"/>
                  </a:lnTo>
                  <a:lnTo>
                    <a:pt x="375" y="63"/>
                  </a:lnTo>
                  <a:lnTo>
                    <a:pt x="353" y="52"/>
                  </a:lnTo>
                  <a:lnTo>
                    <a:pt x="353" y="23"/>
                  </a:lnTo>
                  <a:lnTo>
                    <a:pt x="359" y="12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1971" y="3417"/>
              <a:ext cx="500" cy="2260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84" y="0"/>
                </a:cxn>
                <a:cxn ang="0">
                  <a:pos x="495" y="6"/>
                </a:cxn>
                <a:cxn ang="0">
                  <a:pos x="500" y="11"/>
                </a:cxn>
                <a:cxn ang="0">
                  <a:pos x="500" y="28"/>
                </a:cxn>
                <a:cxn ang="0">
                  <a:pos x="484" y="46"/>
                </a:cxn>
                <a:cxn ang="0">
                  <a:pos x="467" y="57"/>
                </a:cxn>
                <a:cxn ang="0">
                  <a:pos x="364" y="183"/>
                </a:cxn>
                <a:cxn ang="0">
                  <a:pos x="288" y="325"/>
                </a:cxn>
                <a:cxn ang="0">
                  <a:pos x="223" y="474"/>
                </a:cxn>
                <a:cxn ang="0">
                  <a:pos x="179" y="628"/>
                </a:cxn>
                <a:cxn ang="0">
                  <a:pos x="147" y="788"/>
                </a:cxn>
                <a:cxn ang="0">
                  <a:pos x="130" y="959"/>
                </a:cxn>
                <a:cxn ang="0">
                  <a:pos x="125" y="1124"/>
                </a:cxn>
                <a:cxn ang="0">
                  <a:pos x="130" y="1278"/>
                </a:cxn>
                <a:cxn ang="0">
                  <a:pos x="147" y="1433"/>
                </a:cxn>
                <a:cxn ang="0">
                  <a:pos x="174" y="1592"/>
                </a:cxn>
                <a:cxn ang="0">
                  <a:pos x="217" y="1752"/>
                </a:cxn>
                <a:cxn ang="0">
                  <a:pos x="277" y="1906"/>
                </a:cxn>
                <a:cxn ang="0">
                  <a:pos x="359" y="2049"/>
                </a:cxn>
                <a:cxn ang="0">
                  <a:pos x="462" y="2180"/>
                </a:cxn>
                <a:cxn ang="0">
                  <a:pos x="478" y="2198"/>
                </a:cxn>
                <a:cxn ang="0">
                  <a:pos x="484" y="2209"/>
                </a:cxn>
                <a:cxn ang="0">
                  <a:pos x="495" y="2215"/>
                </a:cxn>
                <a:cxn ang="0">
                  <a:pos x="495" y="2220"/>
                </a:cxn>
                <a:cxn ang="0">
                  <a:pos x="500" y="2226"/>
                </a:cxn>
                <a:cxn ang="0">
                  <a:pos x="500" y="2249"/>
                </a:cxn>
                <a:cxn ang="0">
                  <a:pos x="495" y="2255"/>
                </a:cxn>
                <a:cxn ang="0">
                  <a:pos x="484" y="2260"/>
                </a:cxn>
                <a:cxn ang="0">
                  <a:pos x="478" y="2260"/>
                </a:cxn>
                <a:cxn ang="0">
                  <a:pos x="462" y="2249"/>
                </a:cxn>
                <a:cxn ang="0">
                  <a:pos x="424" y="2226"/>
                </a:cxn>
                <a:cxn ang="0">
                  <a:pos x="375" y="2180"/>
                </a:cxn>
                <a:cxn ang="0">
                  <a:pos x="321" y="2118"/>
                </a:cxn>
                <a:cxn ang="0">
                  <a:pos x="261" y="2038"/>
                </a:cxn>
                <a:cxn ang="0">
                  <a:pos x="201" y="1946"/>
                </a:cxn>
                <a:cxn ang="0">
                  <a:pos x="141" y="1832"/>
                </a:cxn>
                <a:cxn ang="0">
                  <a:pos x="81" y="1678"/>
                </a:cxn>
                <a:cxn ang="0">
                  <a:pos x="38" y="1530"/>
                </a:cxn>
                <a:cxn ang="0">
                  <a:pos x="16" y="1381"/>
                </a:cxn>
                <a:cxn ang="0">
                  <a:pos x="5" y="1244"/>
                </a:cxn>
                <a:cxn ang="0">
                  <a:pos x="0" y="1130"/>
                </a:cxn>
                <a:cxn ang="0">
                  <a:pos x="5" y="976"/>
                </a:cxn>
                <a:cxn ang="0">
                  <a:pos x="27" y="805"/>
                </a:cxn>
                <a:cxn ang="0">
                  <a:pos x="70" y="622"/>
                </a:cxn>
                <a:cxn ang="0">
                  <a:pos x="136" y="439"/>
                </a:cxn>
                <a:cxn ang="0">
                  <a:pos x="196" y="325"/>
                </a:cxn>
                <a:cxn ang="0">
                  <a:pos x="255" y="228"/>
                </a:cxn>
                <a:cxn ang="0">
                  <a:pos x="321" y="148"/>
                </a:cxn>
                <a:cxn ang="0">
                  <a:pos x="375" y="86"/>
                </a:cxn>
                <a:cxn ang="0">
                  <a:pos x="424" y="40"/>
                </a:cxn>
                <a:cxn ang="0">
                  <a:pos x="462" y="11"/>
                </a:cxn>
                <a:cxn ang="0">
                  <a:pos x="478" y="0"/>
                </a:cxn>
              </a:cxnLst>
              <a:rect l="0" t="0" r="r" b="b"/>
              <a:pathLst>
                <a:path w="500" h="2260">
                  <a:moveTo>
                    <a:pt x="478" y="0"/>
                  </a:moveTo>
                  <a:lnTo>
                    <a:pt x="484" y="0"/>
                  </a:lnTo>
                  <a:lnTo>
                    <a:pt x="495" y="6"/>
                  </a:lnTo>
                  <a:lnTo>
                    <a:pt x="500" y="11"/>
                  </a:lnTo>
                  <a:lnTo>
                    <a:pt x="500" y="28"/>
                  </a:lnTo>
                  <a:lnTo>
                    <a:pt x="484" y="46"/>
                  </a:lnTo>
                  <a:lnTo>
                    <a:pt x="467" y="57"/>
                  </a:lnTo>
                  <a:lnTo>
                    <a:pt x="364" y="183"/>
                  </a:lnTo>
                  <a:lnTo>
                    <a:pt x="288" y="325"/>
                  </a:lnTo>
                  <a:lnTo>
                    <a:pt x="223" y="474"/>
                  </a:lnTo>
                  <a:lnTo>
                    <a:pt x="179" y="628"/>
                  </a:lnTo>
                  <a:lnTo>
                    <a:pt x="147" y="788"/>
                  </a:lnTo>
                  <a:lnTo>
                    <a:pt x="130" y="959"/>
                  </a:lnTo>
                  <a:lnTo>
                    <a:pt x="125" y="1124"/>
                  </a:lnTo>
                  <a:lnTo>
                    <a:pt x="130" y="1278"/>
                  </a:lnTo>
                  <a:lnTo>
                    <a:pt x="147" y="1433"/>
                  </a:lnTo>
                  <a:lnTo>
                    <a:pt x="174" y="1592"/>
                  </a:lnTo>
                  <a:lnTo>
                    <a:pt x="217" y="1752"/>
                  </a:lnTo>
                  <a:lnTo>
                    <a:pt x="277" y="1906"/>
                  </a:lnTo>
                  <a:lnTo>
                    <a:pt x="359" y="2049"/>
                  </a:lnTo>
                  <a:lnTo>
                    <a:pt x="462" y="2180"/>
                  </a:lnTo>
                  <a:lnTo>
                    <a:pt x="478" y="2198"/>
                  </a:lnTo>
                  <a:lnTo>
                    <a:pt x="484" y="2209"/>
                  </a:lnTo>
                  <a:lnTo>
                    <a:pt x="495" y="2215"/>
                  </a:lnTo>
                  <a:lnTo>
                    <a:pt x="495" y="2220"/>
                  </a:lnTo>
                  <a:lnTo>
                    <a:pt x="500" y="2226"/>
                  </a:lnTo>
                  <a:lnTo>
                    <a:pt x="500" y="2249"/>
                  </a:lnTo>
                  <a:lnTo>
                    <a:pt x="495" y="2255"/>
                  </a:lnTo>
                  <a:lnTo>
                    <a:pt x="484" y="2260"/>
                  </a:lnTo>
                  <a:lnTo>
                    <a:pt x="478" y="2260"/>
                  </a:lnTo>
                  <a:lnTo>
                    <a:pt x="462" y="2249"/>
                  </a:lnTo>
                  <a:lnTo>
                    <a:pt x="424" y="2226"/>
                  </a:lnTo>
                  <a:lnTo>
                    <a:pt x="375" y="2180"/>
                  </a:lnTo>
                  <a:lnTo>
                    <a:pt x="321" y="2118"/>
                  </a:lnTo>
                  <a:lnTo>
                    <a:pt x="261" y="2038"/>
                  </a:lnTo>
                  <a:lnTo>
                    <a:pt x="201" y="1946"/>
                  </a:lnTo>
                  <a:lnTo>
                    <a:pt x="141" y="1832"/>
                  </a:lnTo>
                  <a:lnTo>
                    <a:pt x="81" y="1678"/>
                  </a:lnTo>
                  <a:lnTo>
                    <a:pt x="38" y="1530"/>
                  </a:lnTo>
                  <a:lnTo>
                    <a:pt x="16" y="1381"/>
                  </a:lnTo>
                  <a:lnTo>
                    <a:pt x="5" y="1244"/>
                  </a:lnTo>
                  <a:lnTo>
                    <a:pt x="0" y="1130"/>
                  </a:lnTo>
                  <a:lnTo>
                    <a:pt x="5" y="976"/>
                  </a:lnTo>
                  <a:lnTo>
                    <a:pt x="27" y="805"/>
                  </a:lnTo>
                  <a:lnTo>
                    <a:pt x="70" y="622"/>
                  </a:lnTo>
                  <a:lnTo>
                    <a:pt x="136" y="439"/>
                  </a:lnTo>
                  <a:lnTo>
                    <a:pt x="196" y="325"/>
                  </a:lnTo>
                  <a:lnTo>
                    <a:pt x="255" y="228"/>
                  </a:lnTo>
                  <a:lnTo>
                    <a:pt x="321" y="148"/>
                  </a:lnTo>
                  <a:lnTo>
                    <a:pt x="375" y="86"/>
                  </a:lnTo>
                  <a:lnTo>
                    <a:pt x="424" y="40"/>
                  </a:lnTo>
                  <a:lnTo>
                    <a:pt x="462" y="11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2683" y="3571"/>
              <a:ext cx="1294" cy="1530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739" y="6"/>
                </a:cxn>
                <a:cxn ang="0">
                  <a:pos x="1006" y="0"/>
                </a:cxn>
                <a:cxn ang="0">
                  <a:pos x="1022" y="11"/>
                </a:cxn>
                <a:cxn ang="0">
                  <a:pos x="1017" y="51"/>
                </a:cxn>
                <a:cxn ang="0">
                  <a:pos x="989" y="63"/>
                </a:cxn>
                <a:cxn ang="0">
                  <a:pos x="799" y="74"/>
                </a:cxn>
                <a:cxn ang="0">
                  <a:pos x="734" y="108"/>
                </a:cxn>
                <a:cxn ang="0">
                  <a:pos x="712" y="171"/>
                </a:cxn>
                <a:cxn ang="0">
                  <a:pos x="429" y="1381"/>
                </a:cxn>
                <a:cxn ang="0">
                  <a:pos x="419" y="1416"/>
                </a:cxn>
                <a:cxn ang="0">
                  <a:pos x="424" y="1450"/>
                </a:cxn>
                <a:cxn ang="0">
                  <a:pos x="446" y="1456"/>
                </a:cxn>
                <a:cxn ang="0">
                  <a:pos x="810" y="1444"/>
                </a:cxn>
                <a:cxn ang="0">
                  <a:pos x="984" y="1381"/>
                </a:cxn>
                <a:cxn ang="0">
                  <a:pos x="1098" y="1273"/>
                </a:cxn>
                <a:cxn ang="0">
                  <a:pos x="1180" y="1136"/>
                </a:cxn>
                <a:cxn ang="0">
                  <a:pos x="1234" y="993"/>
                </a:cxn>
                <a:cxn ang="0">
                  <a:pos x="1250" y="965"/>
                </a:cxn>
                <a:cxn ang="0">
                  <a:pos x="1261" y="948"/>
                </a:cxn>
                <a:cxn ang="0">
                  <a:pos x="1288" y="953"/>
                </a:cxn>
                <a:cxn ang="0">
                  <a:pos x="1294" y="993"/>
                </a:cxn>
                <a:cxn ang="0">
                  <a:pos x="1120" y="1490"/>
                </a:cxn>
                <a:cxn ang="0">
                  <a:pos x="1109" y="1518"/>
                </a:cxn>
                <a:cxn ang="0">
                  <a:pos x="22" y="1530"/>
                </a:cxn>
                <a:cxn ang="0">
                  <a:pos x="0" y="1490"/>
                </a:cxn>
                <a:cxn ang="0">
                  <a:pos x="22" y="1467"/>
                </a:cxn>
                <a:cxn ang="0">
                  <a:pos x="141" y="1461"/>
                </a:cxn>
                <a:cxn ang="0">
                  <a:pos x="228" y="1433"/>
                </a:cxn>
                <a:cxn ang="0">
                  <a:pos x="544" y="143"/>
                </a:cxn>
                <a:cxn ang="0">
                  <a:pos x="549" y="114"/>
                </a:cxn>
                <a:cxn ang="0">
                  <a:pos x="555" y="91"/>
                </a:cxn>
                <a:cxn ang="0">
                  <a:pos x="538" y="74"/>
                </a:cxn>
                <a:cxn ang="0">
                  <a:pos x="511" y="69"/>
                </a:cxn>
                <a:cxn ang="0">
                  <a:pos x="457" y="63"/>
                </a:cxn>
                <a:cxn ang="0">
                  <a:pos x="348" y="51"/>
                </a:cxn>
                <a:cxn ang="0">
                  <a:pos x="353" y="11"/>
                </a:cxn>
                <a:cxn ang="0">
                  <a:pos x="370" y="0"/>
                </a:cxn>
              </a:cxnLst>
              <a:rect l="0" t="0" r="r" b="b"/>
              <a:pathLst>
                <a:path w="1294" h="1530">
                  <a:moveTo>
                    <a:pt x="370" y="0"/>
                  </a:moveTo>
                  <a:lnTo>
                    <a:pt x="527" y="0"/>
                  </a:lnTo>
                  <a:lnTo>
                    <a:pt x="603" y="6"/>
                  </a:lnTo>
                  <a:lnTo>
                    <a:pt x="739" y="6"/>
                  </a:lnTo>
                  <a:lnTo>
                    <a:pt x="826" y="0"/>
                  </a:lnTo>
                  <a:lnTo>
                    <a:pt x="1006" y="0"/>
                  </a:lnTo>
                  <a:lnTo>
                    <a:pt x="1011" y="6"/>
                  </a:lnTo>
                  <a:lnTo>
                    <a:pt x="1022" y="11"/>
                  </a:lnTo>
                  <a:lnTo>
                    <a:pt x="1022" y="40"/>
                  </a:lnTo>
                  <a:lnTo>
                    <a:pt x="1017" y="51"/>
                  </a:lnTo>
                  <a:lnTo>
                    <a:pt x="1006" y="57"/>
                  </a:lnTo>
                  <a:lnTo>
                    <a:pt x="989" y="63"/>
                  </a:lnTo>
                  <a:lnTo>
                    <a:pt x="854" y="63"/>
                  </a:lnTo>
                  <a:lnTo>
                    <a:pt x="799" y="74"/>
                  </a:lnTo>
                  <a:lnTo>
                    <a:pt x="761" y="86"/>
                  </a:lnTo>
                  <a:lnTo>
                    <a:pt x="734" y="108"/>
                  </a:lnTo>
                  <a:lnTo>
                    <a:pt x="723" y="137"/>
                  </a:lnTo>
                  <a:lnTo>
                    <a:pt x="712" y="171"/>
                  </a:lnTo>
                  <a:lnTo>
                    <a:pt x="718" y="160"/>
                  </a:lnTo>
                  <a:lnTo>
                    <a:pt x="429" y="1381"/>
                  </a:lnTo>
                  <a:lnTo>
                    <a:pt x="424" y="1404"/>
                  </a:lnTo>
                  <a:lnTo>
                    <a:pt x="419" y="1416"/>
                  </a:lnTo>
                  <a:lnTo>
                    <a:pt x="419" y="1444"/>
                  </a:lnTo>
                  <a:lnTo>
                    <a:pt x="424" y="1450"/>
                  </a:lnTo>
                  <a:lnTo>
                    <a:pt x="435" y="1450"/>
                  </a:lnTo>
                  <a:lnTo>
                    <a:pt x="446" y="1456"/>
                  </a:lnTo>
                  <a:lnTo>
                    <a:pt x="696" y="1456"/>
                  </a:lnTo>
                  <a:lnTo>
                    <a:pt x="810" y="1444"/>
                  </a:lnTo>
                  <a:lnTo>
                    <a:pt x="902" y="1421"/>
                  </a:lnTo>
                  <a:lnTo>
                    <a:pt x="984" y="1381"/>
                  </a:lnTo>
                  <a:lnTo>
                    <a:pt x="1049" y="1330"/>
                  </a:lnTo>
                  <a:lnTo>
                    <a:pt x="1098" y="1273"/>
                  </a:lnTo>
                  <a:lnTo>
                    <a:pt x="1142" y="1204"/>
                  </a:lnTo>
                  <a:lnTo>
                    <a:pt x="1180" y="1136"/>
                  </a:lnTo>
                  <a:lnTo>
                    <a:pt x="1207" y="1067"/>
                  </a:lnTo>
                  <a:lnTo>
                    <a:pt x="1234" y="993"/>
                  </a:lnTo>
                  <a:lnTo>
                    <a:pt x="1240" y="976"/>
                  </a:lnTo>
                  <a:lnTo>
                    <a:pt x="1250" y="965"/>
                  </a:lnTo>
                  <a:lnTo>
                    <a:pt x="1256" y="953"/>
                  </a:lnTo>
                  <a:lnTo>
                    <a:pt x="1261" y="948"/>
                  </a:lnTo>
                  <a:lnTo>
                    <a:pt x="1283" y="948"/>
                  </a:lnTo>
                  <a:lnTo>
                    <a:pt x="1288" y="953"/>
                  </a:lnTo>
                  <a:lnTo>
                    <a:pt x="1294" y="965"/>
                  </a:lnTo>
                  <a:lnTo>
                    <a:pt x="1294" y="993"/>
                  </a:lnTo>
                  <a:lnTo>
                    <a:pt x="1288" y="1005"/>
                  </a:lnTo>
                  <a:lnTo>
                    <a:pt x="1120" y="1490"/>
                  </a:lnTo>
                  <a:lnTo>
                    <a:pt x="1115" y="1507"/>
                  </a:lnTo>
                  <a:lnTo>
                    <a:pt x="1109" y="1518"/>
                  </a:lnTo>
                  <a:lnTo>
                    <a:pt x="1098" y="1530"/>
                  </a:lnTo>
                  <a:lnTo>
                    <a:pt x="22" y="1530"/>
                  </a:lnTo>
                  <a:lnTo>
                    <a:pt x="0" y="1518"/>
                  </a:lnTo>
                  <a:lnTo>
                    <a:pt x="0" y="1490"/>
                  </a:lnTo>
                  <a:lnTo>
                    <a:pt x="11" y="1467"/>
                  </a:lnTo>
                  <a:lnTo>
                    <a:pt x="22" y="1467"/>
                  </a:lnTo>
                  <a:lnTo>
                    <a:pt x="33" y="1461"/>
                  </a:lnTo>
                  <a:lnTo>
                    <a:pt x="141" y="1461"/>
                  </a:lnTo>
                  <a:lnTo>
                    <a:pt x="196" y="1450"/>
                  </a:lnTo>
                  <a:lnTo>
                    <a:pt x="228" y="1433"/>
                  </a:lnTo>
                  <a:lnTo>
                    <a:pt x="245" y="1398"/>
                  </a:lnTo>
                  <a:lnTo>
                    <a:pt x="544" y="143"/>
                  </a:lnTo>
                  <a:lnTo>
                    <a:pt x="549" y="126"/>
                  </a:lnTo>
                  <a:lnTo>
                    <a:pt x="549" y="114"/>
                  </a:lnTo>
                  <a:lnTo>
                    <a:pt x="555" y="108"/>
                  </a:lnTo>
                  <a:lnTo>
                    <a:pt x="555" y="91"/>
                  </a:lnTo>
                  <a:lnTo>
                    <a:pt x="549" y="80"/>
                  </a:lnTo>
                  <a:lnTo>
                    <a:pt x="538" y="74"/>
                  </a:lnTo>
                  <a:lnTo>
                    <a:pt x="527" y="74"/>
                  </a:lnTo>
                  <a:lnTo>
                    <a:pt x="511" y="69"/>
                  </a:lnTo>
                  <a:lnTo>
                    <a:pt x="495" y="69"/>
                  </a:lnTo>
                  <a:lnTo>
                    <a:pt x="457" y="63"/>
                  </a:lnTo>
                  <a:lnTo>
                    <a:pt x="370" y="63"/>
                  </a:lnTo>
                  <a:lnTo>
                    <a:pt x="348" y="51"/>
                  </a:lnTo>
                  <a:lnTo>
                    <a:pt x="348" y="23"/>
                  </a:lnTo>
                  <a:lnTo>
                    <a:pt x="353" y="11"/>
                  </a:lnTo>
                  <a:lnTo>
                    <a:pt x="359" y="6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 noEditPoints="1"/>
            </p:cNvSpPr>
            <p:nvPr/>
          </p:nvSpPr>
          <p:spPr bwMode="auto">
            <a:xfrm>
              <a:off x="4189" y="3411"/>
              <a:ext cx="500" cy="2255"/>
            </a:xfrm>
            <a:custGeom>
              <a:avLst/>
              <a:gdLst/>
              <a:ahLst/>
              <a:cxnLst>
                <a:cxn ang="0">
                  <a:pos x="500" y="1125"/>
                </a:cxn>
                <a:cxn ang="0">
                  <a:pos x="500" y="1130"/>
                </a:cxn>
                <a:cxn ang="0">
                  <a:pos x="500" y="1125"/>
                </a:cxn>
                <a:cxn ang="0">
                  <a:pos x="22" y="0"/>
                </a:cxn>
                <a:cxn ang="0">
                  <a:pos x="38" y="12"/>
                </a:cxn>
                <a:cxn ang="0">
                  <a:pos x="76" y="34"/>
                </a:cxn>
                <a:cxn ang="0">
                  <a:pos x="125" y="80"/>
                </a:cxn>
                <a:cxn ang="0">
                  <a:pos x="179" y="143"/>
                </a:cxn>
                <a:cxn ang="0">
                  <a:pos x="239" y="223"/>
                </a:cxn>
                <a:cxn ang="0">
                  <a:pos x="299" y="320"/>
                </a:cxn>
                <a:cxn ang="0">
                  <a:pos x="359" y="428"/>
                </a:cxn>
                <a:cxn ang="0">
                  <a:pos x="429" y="622"/>
                </a:cxn>
                <a:cxn ang="0">
                  <a:pos x="473" y="811"/>
                </a:cxn>
                <a:cxn ang="0">
                  <a:pos x="495" y="982"/>
                </a:cxn>
                <a:cxn ang="0">
                  <a:pos x="500" y="1130"/>
                </a:cxn>
                <a:cxn ang="0">
                  <a:pos x="495" y="1279"/>
                </a:cxn>
                <a:cxn ang="0">
                  <a:pos x="473" y="1450"/>
                </a:cxn>
                <a:cxn ang="0">
                  <a:pos x="429" y="1633"/>
                </a:cxn>
                <a:cxn ang="0">
                  <a:pos x="364" y="1815"/>
                </a:cxn>
                <a:cxn ang="0">
                  <a:pos x="304" y="1930"/>
                </a:cxn>
                <a:cxn ang="0">
                  <a:pos x="245" y="2027"/>
                </a:cxn>
                <a:cxn ang="0">
                  <a:pos x="179" y="2106"/>
                </a:cxn>
                <a:cxn ang="0">
                  <a:pos x="125" y="2169"/>
                </a:cxn>
                <a:cxn ang="0">
                  <a:pos x="76" y="2215"/>
                </a:cxn>
                <a:cxn ang="0">
                  <a:pos x="38" y="2243"/>
                </a:cxn>
                <a:cxn ang="0">
                  <a:pos x="22" y="2255"/>
                </a:cxn>
                <a:cxn ang="0">
                  <a:pos x="11" y="2249"/>
                </a:cxn>
                <a:cxn ang="0">
                  <a:pos x="5" y="2243"/>
                </a:cxn>
                <a:cxn ang="0">
                  <a:pos x="0" y="2232"/>
                </a:cxn>
                <a:cxn ang="0">
                  <a:pos x="0" y="2221"/>
                </a:cxn>
                <a:cxn ang="0">
                  <a:pos x="16" y="2204"/>
                </a:cxn>
                <a:cxn ang="0">
                  <a:pos x="33" y="2192"/>
                </a:cxn>
                <a:cxn ang="0">
                  <a:pos x="136" y="2061"/>
                </a:cxn>
                <a:cxn ang="0">
                  <a:pos x="217" y="1924"/>
                </a:cxn>
                <a:cxn ang="0">
                  <a:pos x="277" y="1775"/>
                </a:cxn>
                <a:cxn ang="0">
                  <a:pos x="326" y="1616"/>
                </a:cxn>
                <a:cxn ang="0">
                  <a:pos x="353" y="1456"/>
                </a:cxn>
                <a:cxn ang="0">
                  <a:pos x="370" y="1290"/>
                </a:cxn>
                <a:cxn ang="0">
                  <a:pos x="375" y="1125"/>
                </a:cxn>
                <a:cxn ang="0">
                  <a:pos x="364" y="902"/>
                </a:cxn>
                <a:cxn ang="0">
                  <a:pos x="337" y="697"/>
                </a:cxn>
                <a:cxn ang="0">
                  <a:pos x="288" y="508"/>
                </a:cxn>
                <a:cxn ang="0">
                  <a:pos x="217" y="343"/>
                </a:cxn>
                <a:cxn ang="0">
                  <a:pos x="136" y="194"/>
                </a:cxn>
                <a:cxn ang="0">
                  <a:pos x="38" y="74"/>
                </a:cxn>
                <a:cxn ang="0">
                  <a:pos x="22" y="57"/>
                </a:cxn>
                <a:cxn ang="0">
                  <a:pos x="16" y="46"/>
                </a:cxn>
                <a:cxn ang="0">
                  <a:pos x="5" y="40"/>
                </a:cxn>
                <a:cxn ang="0">
                  <a:pos x="5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22" y="0"/>
                </a:cxn>
              </a:cxnLst>
              <a:rect l="0" t="0" r="r" b="b"/>
              <a:pathLst>
                <a:path w="500" h="2255">
                  <a:moveTo>
                    <a:pt x="500" y="1125"/>
                  </a:moveTo>
                  <a:lnTo>
                    <a:pt x="500" y="1130"/>
                  </a:lnTo>
                  <a:lnTo>
                    <a:pt x="500" y="1125"/>
                  </a:lnTo>
                  <a:close/>
                  <a:moveTo>
                    <a:pt x="22" y="0"/>
                  </a:moveTo>
                  <a:lnTo>
                    <a:pt x="38" y="12"/>
                  </a:lnTo>
                  <a:lnTo>
                    <a:pt x="76" y="34"/>
                  </a:lnTo>
                  <a:lnTo>
                    <a:pt x="125" y="80"/>
                  </a:lnTo>
                  <a:lnTo>
                    <a:pt x="179" y="143"/>
                  </a:lnTo>
                  <a:lnTo>
                    <a:pt x="239" y="223"/>
                  </a:lnTo>
                  <a:lnTo>
                    <a:pt x="299" y="320"/>
                  </a:lnTo>
                  <a:lnTo>
                    <a:pt x="359" y="428"/>
                  </a:lnTo>
                  <a:lnTo>
                    <a:pt x="429" y="622"/>
                  </a:lnTo>
                  <a:lnTo>
                    <a:pt x="473" y="811"/>
                  </a:lnTo>
                  <a:lnTo>
                    <a:pt x="495" y="982"/>
                  </a:lnTo>
                  <a:lnTo>
                    <a:pt x="500" y="1130"/>
                  </a:lnTo>
                  <a:lnTo>
                    <a:pt x="495" y="1279"/>
                  </a:lnTo>
                  <a:lnTo>
                    <a:pt x="473" y="1450"/>
                  </a:lnTo>
                  <a:lnTo>
                    <a:pt x="429" y="1633"/>
                  </a:lnTo>
                  <a:lnTo>
                    <a:pt x="364" y="1815"/>
                  </a:lnTo>
                  <a:lnTo>
                    <a:pt x="304" y="1930"/>
                  </a:lnTo>
                  <a:lnTo>
                    <a:pt x="245" y="2027"/>
                  </a:lnTo>
                  <a:lnTo>
                    <a:pt x="179" y="2106"/>
                  </a:lnTo>
                  <a:lnTo>
                    <a:pt x="125" y="2169"/>
                  </a:lnTo>
                  <a:lnTo>
                    <a:pt x="76" y="2215"/>
                  </a:lnTo>
                  <a:lnTo>
                    <a:pt x="38" y="2243"/>
                  </a:lnTo>
                  <a:lnTo>
                    <a:pt x="22" y="2255"/>
                  </a:lnTo>
                  <a:lnTo>
                    <a:pt x="11" y="2249"/>
                  </a:lnTo>
                  <a:lnTo>
                    <a:pt x="5" y="2243"/>
                  </a:lnTo>
                  <a:lnTo>
                    <a:pt x="0" y="2232"/>
                  </a:lnTo>
                  <a:lnTo>
                    <a:pt x="0" y="2221"/>
                  </a:lnTo>
                  <a:lnTo>
                    <a:pt x="16" y="2204"/>
                  </a:lnTo>
                  <a:lnTo>
                    <a:pt x="33" y="2192"/>
                  </a:lnTo>
                  <a:lnTo>
                    <a:pt x="136" y="2061"/>
                  </a:lnTo>
                  <a:lnTo>
                    <a:pt x="217" y="1924"/>
                  </a:lnTo>
                  <a:lnTo>
                    <a:pt x="277" y="1775"/>
                  </a:lnTo>
                  <a:lnTo>
                    <a:pt x="326" y="1616"/>
                  </a:lnTo>
                  <a:lnTo>
                    <a:pt x="353" y="1456"/>
                  </a:lnTo>
                  <a:lnTo>
                    <a:pt x="370" y="1290"/>
                  </a:lnTo>
                  <a:lnTo>
                    <a:pt x="375" y="1125"/>
                  </a:lnTo>
                  <a:lnTo>
                    <a:pt x="364" y="902"/>
                  </a:lnTo>
                  <a:lnTo>
                    <a:pt x="337" y="697"/>
                  </a:lnTo>
                  <a:lnTo>
                    <a:pt x="288" y="508"/>
                  </a:lnTo>
                  <a:lnTo>
                    <a:pt x="217" y="343"/>
                  </a:lnTo>
                  <a:lnTo>
                    <a:pt x="136" y="194"/>
                  </a:lnTo>
                  <a:lnTo>
                    <a:pt x="38" y="74"/>
                  </a:lnTo>
                  <a:lnTo>
                    <a:pt x="22" y="57"/>
                  </a:lnTo>
                  <a:lnTo>
                    <a:pt x="16" y="46"/>
                  </a:lnTo>
                  <a:lnTo>
                    <a:pt x="5" y="40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5624" y="3953"/>
              <a:ext cx="1903" cy="1176"/>
            </a:xfrm>
            <a:custGeom>
              <a:avLst/>
              <a:gdLst/>
              <a:ahLst/>
              <a:cxnLst>
                <a:cxn ang="0">
                  <a:pos x="1425" y="0"/>
                </a:cxn>
                <a:cxn ang="0">
                  <a:pos x="1446" y="12"/>
                </a:cxn>
                <a:cxn ang="0">
                  <a:pos x="1452" y="35"/>
                </a:cxn>
                <a:cxn ang="0">
                  <a:pos x="1539" y="269"/>
                </a:cxn>
                <a:cxn ang="0">
                  <a:pos x="1664" y="429"/>
                </a:cxn>
                <a:cxn ang="0">
                  <a:pos x="1789" y="520"/>
                </a:cxn>
                <a:cxn ang="0">
                  <a:pos x="1887" y="566"/>
                </a:cxn>
                <a:cxn ang="0">
                  <a:pos x="1898" y="571"/>
                </a:cxn>
                <a:cxn ang="0">
                  <a:pos x="1903" y="600"/>
                </a:cxn>
                <a:cxn ang="0">
                  <a:pos x="1887" y="611"/>
                </a:cxn>
                <a:cxn ang="0">
                  <a:pos x="1756" y="680"/>
                </a:cxn>
                <a:cxn ang="0">
                  <a:pos x="1588" y="834"/>
                </a:cxn>
                <a:cxn ang="0">
                  <a:pos x="1484" y="1022"/>
                </a:cxn>
                <a:cxn ang="0">
                  <a:pos x="1446" y="1153"/>
                </a:cxn>
                <a:cxn ang="0">
                  <a:pos x="1436" y="1171"/>
                </a:cxn>
                <a:cxn ang="0">
                  <a:pos x="1387" y="1176"/>
                </a:cxn>
                <a:cxn ang="0">
                  <a:pos x="1365" y="1171"/>
                </a:cxn>
                <a:cxn ang="0">
                  <a:pos x="1359" y="1131"/>
                </a:cxn>
                <a:cxn ang="0">
                  <a:pos x="1392" y="1022"/>
                </a:cxn>
                <a:cxn ang="0">
                  <a:pos x="1474" y="851"/>
                </a:cxn>
                <a:cxn ang="0">
                  <a:pos x="1588" y="703"/>
                </a:cxn>
                <a:cxn ang="0">
                  <a:pos x="44" y="634"/>
                </a:cxn>
                <a:cxn ang="0">
                  <a:pos x="17" y="628"/>
                </a:cxn>
                <a:cxn ang="0">
                  <a:pos x="0" y="605"/>
                </a:cxn>
                <a:cxn ang="0">
                  <a:pos x="11" y="560"/>
                </a:cxn>
                <a:cxn ang="0">
                  <a:pos x="33" y="548"/>
                </a:cxn>
                <a:cxn ang="0">
                  <a:pos x="1675" y="543"/>
                </a:cxn>
                <a:cxn ang="0">
                  <a:pos x="1474" y="326"/>
                </a:cxn>
                <a:cxn ang="0">
                  <a:pos x="1397" y="155"/>
                </a:cxn>
                <a:cxn ang="0">
                  <a:pos x="1370" y="46"/>
                </a:cxn>
                <a:cxn ang="0">
                  <a:pos x="1365" y="18"/>
                </a:cxn>
                <a:cxn ang="0">
                  <a:pos x="1381" y="6"/>
                </a:cxn>
              </a:cxnLst>
              <a:rect l="0" t="0" r="r" b="b"/>
              <a:pathLst>
                <a:path w="1903" h="1176">
                  <a:moveTo>
                    <a:pt x="1392" y="0"/>
                  </a:moveTo>
                  <a:lnTo>
                    <a:pt x="1425" y="0"/>
                  </a:lnTo>
                  <a:lnTo>
                    <a:pt x="1441" y="6"/>
                  </a:lnTo>
                  <a:lnTo>
                    <a:pt x="1446" y="12"/>
                  </a:lnTo>
                  <a:lnTo>
                    <a:pt x="1446" y="18"/>
                  </a:lnTo>
                  <a:lnTo>
                    <a:pt x="1452" y="35"/>
                  </a:lnTo>
                  <a:lnTo>
                    <a:pt x="1490" y="166"/>
                  </a:lnTo>
                  <a:lnTo>
                    <a:pt x="1539" y="269"/>
                  </a:lnTo>
                  <a:lnTo>
                    <a:pt x="1599" y="360"/>
                  </a:lnTo>
                  <a:lnTo>
                    <a:pt x="1664" y="429"/>
                  </a:lnTo>
                  <a:lnTo>
                    <a:pt x="1729" y="480"/>
                  </a:lnTo>
                  <a:lnTo>
                    <a:pt x="1789" y="520"/>
                  </a:lnTo>
                  <a:lnTo>
                    <a:pt x="1843" y="548"/>
                  </a:lnTo>
                  <a:lnTo>
                    <a:pt x="1887" y="566"/>
                  </a:lnTo>
                  <a:lnTo>
                    <a:pt x="1892" y="566"/>
                  </a:lnTo>
                  <a:lnTo>
                    <a:pt x="1898" y="571"/>
                  </a:lnTo>
                  <a:lnTo>
                    <a:pt x="1903" y="583"/>
                  </a:lnTo>
                  <a:lnTo>
                    <a:pt x="1903" y="600"/>
                  </a:lnTo>
                  <a:lnTo>
                    <a:pt x="1898" y="605"/>
                  </a:lnTo>
                  <a:lnTo>
                    <a:pt x="1887" y="611"/>
                  </a:lnTo>
                  <a:lnTo>
                    <a:pt x="1870" y="617"/>
                  </a:lnTo>
                  <a:lnTo>
                    <a:pt x="1756" y="680"/>
                  </a:lnTo>
                  <a:lnTo>
                    <a:pt x="1664" y="748"/>
                  </a:lnTo>
                  <a:lnTo>
                    <a:pt x="1588" y="834"/>
                  </a:lnTo>
                  <a:lnTo>
                    <a:pt x="1528" y="925"/>
                  </a:lnTo>
                  <a:lnTo>
                    <a:pt x="1484" y="1022"/>
                  </a:lnTo>
                  <a:lnTo>
                    <a:pt x="1452" y="1131"/>
                  </a:lnTo>
                  <a:lnTo>
                    <a:pt x="1446" y="1153"/>
                  </a:lnTo>
                  <a:lnTo>
                    <a:pt x="1441" y="1165"/>
                  </a:lnTo>
                  <a:lnTo>
                    <a:pt x="1436" y="1171"/>
                  </a:lnTo>
                  <a:lnTo>
                    <a:pt x="1419" y="1176"/>
                  </a:lnTo>
                  <a:lnTo>
                    <a:pt x="1387" y="1176"/>
                  </a:lnTo>
                  <a:lnTo>
                    <a:pt x="1376" y="1171"/>
                  </a:lnTo>
                  <a:lnTo>
                    <a:pt x="1365" y="1171"/>
                  </a:lnTo>
                  <a:lnTo>
                    <a:pt x="1359" y="1159"/>
                  </a:lnTo>
                  <a:lnTo>
                    <a:pt x="1359" y="1131"/>
                  </a:lnTo>
                  <a:lnTo>
                    <a:pt x="1370" y="1085"/>
                  </a:lnTo>
                  <a:lnTo>
                    <a:pt x="1392" y="1022"/>
                  </a:lnTo>
                  <a:lnTo>
                    <a:pt x="1425" y="942"/>
                  </a:lnTo>
                  <a:lnTo>
                    <a:pt x="1474" y="851"/>
                  </a:lnTo>
                  <a:lnTo>
                    <a:pt x="1528" y="765"/>
                  </a:lnTo>
                  <a:lnTo>
                    <a:pt x="1588" y="703"/>
                  </a:lnTo>
                  <a:lnTo>
                    <a:pt x="1664" y="634"/>
                  </a:lnTo>
                  <a:lnTo>
                    <a:pt x="44" y="634"/>
                  </a:lnTo>
                  <a:lnTo>
                    <a:pt x="33" y="628"/>
                  </a:lnTo>
                  <a:lnTo>
                    <a:pt x="17" y="628"/>
                  </a:lnTo>
                  <a:lnTo>
                    <a:pt x="11" y="617"/>
                  </a:lnTo>
                  <a:lnTo>
                    <a:pt x="0" y="605"/>
                  </a:lnTo>
                  <a:lnTo>
                    <a:pt x="0" y="571"/>
                  </a:lnTo>
                  <a:lnTo>
                    <a:pt x="11" y="560"/>
                  </a:lnTo>
                  <a:lnTo>
                    <a:pt x="17" y="548"/>
                  </a:lnTo>
                  <a:lnTo>
                    <a:pt x="33" y="548"/>
                  </a:lnTo>
                  <a:lnTo>
                    <a:pt x="44" y="543"/>
                  </a:lnTo>
                  <a:lnTo>
                    <a:pt x="1675" y="543"/>
                  </a:lnTo>
                  <a:lnTo>
                    <a:pt x="1555" y="434"/>
                  </a:lnTo>
                  <a:lnTo>
                    <a:pt x="1474" y="326"/>
                  </a:lnTo>
                  <a:lnTo>
                    <a:pt x="1430" y="235"/>
                  </a:lnTo>
                  <a:lnTo>
                    <a:pt x="1397" y="155"/>
                  </a:lnTo>
                  <a:lnTo>
                    <a:pt x="1376" y="92"/>
                  </a:lnTo>
                  <a:lnTo>
                    <a:pt x="1370" y="46"/>
                  </a:lnTo>
                  <a:lnTo>
                    <a:pt x="1365" y="29"/>
                  </a:lnTo>
                  <a:lnTo>
                    <a:pt x="1365" y="18"/>
                  </a:lnTo>
                  <a:lnTo>
                    <a:pt x="1370" y="6"/>
                  </a:lnTo>
                  <a:lnTo>
                    <a:pt x="1381" y="6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8283" y="3508"/>
              <a:ext cx="1348" cy="1650"/>
            </a:xfrm>
            <a:custGeom>
              <a:avLst/>
              <a:gdLst/>
              <a:ahLst/>
              <a:cxnLst>
                <a:cxn ang="0">
                  <a:pos x="1038" y="0"/>
                </a:cxn>
                <a:cxn ang="0">
                  <a:pos x="1158" y="23"/>
                </a:cxn>
                <a:cxn ang="0">
                  <a:pos x="1299" y="86"/>
                </a:cxn>
                <a:cxn ang="0">
                  <a:pos x="1343" y="160"/>
                </a:cxn>
                <a:cxn ang="0">
                  <a:pos x="1343" y="274"/>
                </a:cxn>
                <a:cxn ang="0">
                  <a:pos x="1321" y="343"/>
                </a:cxn>
                <a:cxn ang="0">
                  <a:pos x="1207" y="417"/>
                </a:cxn>
                <a:cxn ang="0">
                  <a:pos x="1158" y="423"/>
                </a:cxn>
                <a:cxn ang="0">
                  <a:pos x="1152" y="394"/>
                </a:cxn>
                <a:cxn ang="0">
                  <a:pos x="1163" y="371"/>
                </a:cxn>
                <a:cxn ang="0">
                  <a:pos x="1169" y="348"/>
                </a:cxn>
                <a:cxn ang="0">
                  <a:pos x="1163" y="274"/>
                </a:cxn>
                <a:cxn ang="0">
                  <a:pos x="1120" y="211"/>
                </a:cxn>
                <a:cxn ang="0">
                  <a:pos x="1071" y="177"/>
                </a:cxn>
                <a:cxn ang="0">
                  <a:pos x="940" y="143"/>
                </a:cxn>
                <a:cxn ang="0">
                  <a:pos x="826" y="137"/>
                </a:cxn>
                <a:cxn ang="0">
                  <a:pos x="701" y="166"/>
                </a:cxn>
                <a:cxn ang="0">
                  <a:pos x="603" y="251"/>
                </a:cxn>
                <a:cxn ang="0">
                  <a:pos x="565" y="354"/>
                </a:cxn>
                <a:cxn ang="0">
                  <a:pos x="571" y="474"/>
                </a:cxn>
                <a:cxn ang="0">
                  <a:pos x="658" y="594"/>
                </a:cxn>
                <a:cxn ang="0">
                  <a:pos x="810" y="691"/>
                </a:cxn>
                <a:cxn ang="0">
                  <a:pos x="962" y="765"/>
                </a:cxn>
                <a:cxn ang="0">
                  <a:pos x="1098" y="868"/>
                </a:cxn>
                <a:cxn ang="0">
                  <a:pos x="1185" y="1005"/>
                </a:cxn>
                <a:cxn ang="0">
                  <a:pos x="1180" y="1199"/>
                </a:cxn>
                <a:cxn ang="0">
                  <a:pos x="1049" y="1399"/>
                </a:cxn>
                <a:cxn ang="0">
                  <a:pos x="837" y="1553"/>
                </a:cxn>
                <a:cxn ang="0">
                  <a:pos x="576" y="1638"/>
                </a:cxn>
                <a:cxn ang="0">
                  <a:pos x="315" y="1638"/>
                </a:cxn>
                <a:cxn ang="0">
                  <a:pos x="119" y="1547"/>
                </a:cxn>
                <a:cxn ang="0">
                  <a:pos x="16" y="1399"/>
                </a:cxn>
                <a:cxn ang="0">
                  <a:pos x="11" y="1227"/>
                </a:cxn>
                <a:cxn ang="0">
                  <a:pos x="87" y="1096"/>
                </a:cxn>
                <a:cxn ang="0">
                  <a:pos x="196" y="1016"/>
                </a:cxn>
                <a:cxn ang="0">
                  <a:pos x="288" y="993"/>
                </a:cxn>
                <a:cxn ang="0">
                  <a:pos x="310" y="1005"/>
                </a:cxn>
                <a:cxn ang="0">
                  <a:pos x="299" y="1033"/>
                </a:cxn>
                <a:cxn ang="0">
                  <a:pos x="234" y="1085"/>
                </a:cxn>
                <a:cxn ang="0">
                  <a:pos x="206" y="1096"/>
                </a:cxn>
                <a:cxn ang="0">
                  <a:pos x="185" y="1210"/>
                </a:cxn>
                <a:cxn ang="0">
                  <a:pos x="239" y="1359"/>
                </a:cxn>
                <a:cxn ang="0">
                  <a:pos x="380" y="1467"/>
                </a:cxn>
                <a:cxn ang="0">
                  <a:pos x="582" y="1513"/>
                </a:cxn>
                <a:cxn ang="0">
                  <a:pos x="788" y="1479"/>
                </a:cxn>
                <a:cxn ang="0">
                  <a:pos x="924" y="1399"/>
                </a:cxn>
                <a:cxn ang="0">
                  <a:pos x="995" y="1290"/>
                </a:cxn>
                <a:cxn ang="0">
                  <a:pos x="1016" y="1170"/>
                </a:cxn>
                <a:cxn ang="0">
                  <a:pos x="973" y="1028"/>
                </a:cxn>
                <a:cxn ang="0">
                  <a:pos x="870" y="919"/>
                </a:cxn>
                <a:cxn ang="0">
                  <a:pos x="734" y="839"/>
                </a:cxn>
                <a:cxn ang="0">
                  <a:pos x="620" y="782"/>
                </a:cxn>
                <a:cxn ang="0">
                  <a:pos x="511" y="719"/>
                </a:cxn>
                <a:cxn ang="0">
                  <a:pos x="418" y="617"/>
                </a:cxn>
                <a:cxn ang="0">
                  <a:pos x="380" y="480"/>
                </a:cxn>
                <a:cxn ang="0">
                  <a:pos x="440" y="297"/>
                </a:cxn>
                <a:cxn ang="0">
                  <a:pos x="587" y="143"/>
                </a:cxn>
                <a:cxn ang="0">
                  <a:pos x="788" y="40"/>
                </a:cxn>
                <a:cxn ang="0">
                  <a:pos x="1006" y="0"/>
                </a:cxn>
              </a:cxnLst>
              <a:rect l="0" t="0" r="r" b="b"/>
              <a:pathLst>
                <a:path w="1348" h="1650">
                  <a:moveTo>
                    <a:pt x="1006" y="0"/>
                  </a:moveTo>
                  <a:lnTo>
                    <a:pt x="1038" y="0"/>
                  </a:lnTo>
                  <a:lnTo>
                    <a:pt x="1093" y="6"/>
                  </a:lnTo>
                  <a:lnTo>
                    <a:pt x="1158" y="23"/>
                  </a:lnTo>
                  <a:lnTo>
                    <a:pt x="1234" y="52"/>
                  </a:lnTo>
                  <a:lnTo>
                    <a:pt x="1299" y="86"/>
                  </a:lnTo>
                  <a:lnTo>
                    <a:pt x="1321" y="120"/>
                  </a:lnTo>
                  <a:lnTo>
                    <a:pt x="1343" y="160"/>
                  </a:lnTo>
                  <a:lnTo>
                    <a:pt x="1348" y="217"/>
                  </a:lnTo>
                  <a:lnTo>
                    <a:pt x="1343" y="274"/>
                  </a:lnTo>
                  <a:lnTo>
                    <a:pt x="1332" y="314"/>
                  </a:lnTo>
                  <a:lnTo>
                    <a:pt x="1321" y="343"/>
                  </a:lnTo>
                  <a:lnTo>
                    <a:pt x="1256" y="394"/>
                  </a:lnTo>
                  <a:lnTo>
                    <a:pt x="1207" y="417"/>
                  </a:lnTo>
                  <a:lnTo>
                    <a:pt x="1174" y="423"/>
                  </a:lnTo>
                  <a:lnTo>
                    <a:pt x="1158" y="423"/>
                  </a:lnTo>
                  <a:lnTo>
                    <a:pt x="1152" y="417"/>
                  </a:lnTo>
                  <a:lnTo>
                    <a:pt x="1152" y="394"/>
                  </a:lnTo>
                  <a:lnTo>
                    <a:pt x="1158" y="388"/>
                  </a:lnTo>
                  <a:lnTo>
                    <a:pt x="1163" y="371"/>
                  </a:lnTo>
                  <a:lnTo>
                    <a:pt x="1163" y="360"/>
                  </a:lnTo>
                  <a:lnTo>
                    <a:pt x="1169" y="348"/>
                  </a:lnTo>
                  <a:lnTo>
                    <a:pt x="1169" y="320"/>
                  </a:lnTo>
                  <a:lnTo>
                    <a:pt x="1163" y="274"/>
                  </a:lnTo>
                  <a:lnTo>
                    <a:pt x="1147" y="234"/>
                  </a:lnTo>
                  <a:lnTo>
                    <a:pt x="1120" y="211"/>
                  </a:lnTo>
                  <a:lnTo>
                    <a:pt x="1098" y="194"/>
                  </a:lnTo>
                  <a:lnTo>
                    <a:pt x="1071" y="177"/>
                  </a:lnTo>
                  <a:lnTo>
                    <a:pt x="1000" y="154"/>
                  </a:lnTo>
                  <a:lnTo>
                    <a:pt x="940" y="143"/>
                  </a:lnTo>
                  <a:lnTo>
                    <a:pt x="891" y="137"/>
                  </a:lnTo>
                  <a:lnTo>
                    <a:pt x="826" y="137"/>
                  </a:lnTo>
                  <a:lnTo>
                    <a:pt x="766" y="149"/>
                  </a:lnTo>
                  <a:lnTo>
                    <a:pt x="701" y="166"/>
                  </a:lnTo>
                  <a:lnTo>
                    <a:pt x="647" y="200"/>
                  </a:lnTo>
                  <a:lnTo>
                    <a:pt x="603" y="251"/>
                  </a:lnTo>
                  <a:lnTo>
                    <a:pt x="576" y="303"/>
                  </a:lnTo>
                  <a:lnTo>
                    <a:pt x="565" y="354"/>
                  </a:lnTo>
                  <a:lnTo>
                    <a:pt x="560" y="400"/>
                  </a:lnTo>
                  <a:lnTo>
                    <a:pt x="571" y="474"/>
                  </a:lnTo>
                  <a:lnTo>
                    <a:pt x="603" y="537"/>
                  </a:lnTo>
                  <a:lnTo>
                    <a:pt x="658" y="594"/>
                  </a:lnTo>
                  <a:lnTo>
                    <a:pt x="723" y="645"/>
                  </a:lnTo>
                  <a:lnTo>
                    <a:pt x="810" y="691"/>
                  </a:lnTo>
                  <a:lnTo>
                    <a:pt x="886" y="725"/>
                  </a:lnTo>
                  <a:lnTo>
                    <a:pt x="962" y="765"/>
                  </a:lnTo>
                  <a:lnTo>
                    <a:pt x="1033" y="811"/>
                  </a:lnTo>
                  <a:lnTo>
                    <a:pt x="1098" y="868"/>
                  </a:lnTo>
                  <a:lnTo>
                    <a:pt x="1147" y="931"/>
                  </a:lnTo>
                  <a:lnTo>
                    <a:pt x="1185" y="1005"/>
                  </a:lnTo>
                  <a:lnTo>
                    <a:pt x="1196" y="1090"/>
                  </a:lnTo>
                  <a:lnTo>
                    <a:pt x="1180" y="1199"/>
                  </a:lnTo>
                  <a:lnTo>
                    <a:pt x="1125" y="1307"/>
                  </a:lnTo>
                  <a:lnTo>
                    <a:pt x="1049" y="1399"/>
                  </a:lnTo>
                  <a:lnTo>
                    <a:pt x="951" y="1484"/>
                  </a:lnTo>
                  <a:lnTo>
                    <a:pt x="837" y="1553"/>
                  </a:lnTo>
                  <a:lnTo>
                    <a:pt x="707" y="1604"/>
                  </a:lnTo>
                  <a:lnTo>
                    <a:pt x="576" y="1638"/>
                  </a:lnTo>
                  <a:lnTo>
                    <a:pt x="440" y="1650"/>
                  </a:lnTo>
                  <a:lnTo>
                    <a:pt x="315" y="1638"/>
                  </a:lnTo>
                  <a:lnTo>
                    <a:pt x="206" y="1598"/>
                  </a:lnTo>
                  <a:lnTo>
                    <a:pt x="119" y="1547"/>
                  </a:lnTo>
                  <a:lnTo>
                    <a:pt x="54" y="1479"/>
                  </a:lnTo>
                  <a:lnTo>
                    <a:pt x="16" y="1399"/>
                  </a:lnTo>
                  <a:lnTo>
                    <a:pt x="0" y="1319"/>
                  </a:lnTo>
                  <a:lnTo>
                    <a:pt x="11" y="1227"/>
                  </a:lnTo>
                  <a:lnTo>
                    <a:pt x="43" y="1153"/>
                  </a:lnTo>
                  <a:lnTo>
                    <a:pt x="87" y="1096"/>
                  </a:lnTo>
                  <a:lnTo>
                    <a:pt x="141" y="1050"/>
                  </a:lnTo>
                  <a:lnTo>
                    <a:pt x="196" y="1016"/>
                  </a:lnTo>
                  <a:lnTo>
                    <a:pt x="250" y="999"/>
                  </a:lnTo>
                  <a:lnTo>
                    <a:pt x="288" y="993"/>
                  </a:lnTo>
                  <a:lnTo>
                    <a:pt x="299" y="993"/>
                  </a:lnTo>
                  <a:lnTo>
                    <a:pt x="310" y="1005"/>
                  </a:lnTo>
                  <a:lnTo>
                    <a:pt x="310" y="1011"/>
                  </a:lnTo>
                  <a:lnTo>
                    <a:pt x="299" y="1033"/>
                  </a:lnTo>
                  <a:lnTo>
                    <a:pt x="266" y="1062"/>
                  </a:lnTo>
                  <a:lnTo>
                    <a:pt x="234" y="1085"/>
                  </a:lnTo>
                  <a:lnTo>
                    <a:pt x="206" y="1102"/>
                  </a:lnTo>
                  <a:lnTo>
                    <a:pt x="206" y="1096"/>
                  </a:lnTo>
                  <a:lnTo>
                    <a:pt x="190" y="1153"/>
                  </a:lnTo>
                  <a:lnTo>
                    <a:pt x="185" y="1210"/>
                  </a:lnTo>
                  <a:lnTo>
                    <a:pt x="201" y="1285"/>
                  </a:lnTo>
                  <a:lnTo>
                    <a:pt x="239" y="1359"/>
                  </a:lnTo>
                  <a:lnTo>
                    <a:pt x="299" y="1422"/>
                  </a:lnTo>
                  <a:lnTo>
                    <a:pt x="380" y="1467"/>
                  </a:lnTo>
                  <a:lnTo>
                    <a:pt x="478" y="1501"/>
                  </a:lnTo>
                  <a:lnTo>
                    <a:pt x="582" y="1513"/>
                  </a:lnTo>
                  <a:lnTo>
                    <a:pt x="696" y="1507"/>
                  </a:lnTo>
                  <a:lnTo>
                    <a:pt x="788" y="1479"/>
                  </a:lnTo>
                  <a:lnTo>
                    <a:pt x="864" y="1444"/>
                  </a:lnTo>
                  <a:lnTo>
                    <a:pt x="924" y="1399"/>
                  </a:lnTo>
                  <a:lnTo>
                    <a:pt x="967" y="1347"/>
                  </a:lnTo>
                  <a:lnTo>
                    <a:pt x="995" y="1290"/>
                  </a:lnTo>
                  <a:lnTo>
                    <a:pt x="1011" y="1227"/>
                  </a:lnTo>
                  <a:lnTo>
                    <a:pt x="1016" y="1170"/>
                  </a:lnTo>
                  <a:lnTo>
                    <a:pt x="1006" y="1096"/>
                  </a:lnTo>
                  <a:lnTo>
                    <a:pt x="973" y="1028"/>
                  </a:lnTo>
                  <a:lnTo>
                    <a:pt x="929" y="965"/>
                  </a:lnTo>
                  <a:lnTo>
                    <a:pt x="870" y="919"/>
                  </a:lnTo>
                  <a:lnTo>
                    <a:pt x="804" y="874"/>
                  </a:lnTo>
                  <a:lnTo>
                    <a:pt x="734" y="839"/>
                  </a:lnTo>
                  <a:lnTo>
                    <a:pt x="669" y="805"/>
                  </a:lnTo>
                  <a:lnTo>
                    <a:pt x="620" y="782"/>
                  </a:lnTo>
                  <a:lnTo>
                    <a:pt x="565" y="754"/>
                  </a:lnTo>
                  <a:lnTo>
                    <a:pt x="511" y="719"/>
                  </a:lnTo>
                  <a:lnTo>
                    <a:pt x="462" y="674"/>
                  </a:lnTo>
                  <a:lnTo>
                    <a:pt x="418" y="617"/>
                  </a:lnTo>
                  <a:lnTo>
                    <a:pt x="391" y="554"/>
                  </a:lnTo>
                  <a:lnTo>
                    <a:pt x="380" y="480"/>
                  </a:lnTo>
                  <a:lnTo>
                    <a:pt x="397" y="383"/>
                  </a:lnTo>
                  <a:lnTo>
                    <a:pt x="440" y="297"/>
                  </a:lnTo>
                  <a:lnTo>
                    <a:pt x="505" y="217"/>
                  </a:lnTo>
                  <a:lnTo>
                    <a:pt x="587" y="143"/>
                  </a:lnTo>
                  <a:lnTo>
                    <a:pt x="685" y="86"/>
                  </a:lnTo>
                  <a:lnTo>
                    <a:pt x="788" y="40"/>
                  </a:lnTo>
                  <a:lnTo>
                    <a:pt x="897" y="12"/>
                  </a:lnTo>
                  <a:lnTo>
                    <a:pt x="10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9778" y="3565"/>
              <a:ext cx="1533" cy="1524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528" y="12"/>
                </a:cxn>
                <a:cxn ang="0">
                  <a:pos x="1533" y="63"/>
                </a:cxn>
                <a:cxn ang="0">
                  <a:pos x="1490" y="474"/>
                </a:cxn>
                <a:cxn ang="0">
                  <a:pos x="1479" y="503"/>
                </a:cxn>
                <a:cxn ang="0">
                  <a:pos x="1451" y="508"/>
                </a:cxn>
                <a:cxn ang="0">
                  <a:pos x="1435" y="486"/>
                </a:cxn>
                <a:cxn ang="0">
                  <a:pos x="1441" y="440"/>
                </a:cxn>
                <a:cxn ang="0">
                  <a:pos x="1446" y="314"/>
                </a:cxn>
                <a:cxn ang="0">
                  <a:pos x="1430" y="189"/>
                </a:cxn>
                <a:cxn ang="0">
                  <a:pos x="1364" y="109"/>
                </a:cxn>
                <a:cxn ang="0">
                  <a:pos x="1234" y="75"/>
                </a:cxn>
                <a:cxn ang="0">
                  <a:pos x="848" y="69"/>
                </a:cxn>
                <a:cxn ang="0">
                  <a:pos x="766" y="86"/>
                </a:cxn>
                <a:cxn ang="0">
                  <a:pos x="734" y="160"/>
                </a:cxn>
                <a:cxn ang="0">
                  <a:pos x="794" y="737"/>
                </a:cxn>
                <a:cxn ang="0">
                  <a:pos x="957" y="708"/>
                </a:cxn>
                <a:cxn ang="0">
                  <a:pos x="1044" y="605"/>
                </a:cxn>
                <a:cxn ang="0">
                  <a:pos x="1076" y="497"/>
                </a:cxn>
                <a:cxn ang="0">
                  <a:pos x="1093" y="468"/>
                </a:cxn>
                <a:cxn ang="0">
                  <a:pos x="1120" y="480"/>
                </a:cxn>
                <a:cxn ang="0">
                  <a:pos x="1125" y="514"/>
                </a:cxn>
                <a:cxn ang="0">
                  <a:pos x="1000" y="1016"/>
                </a:cxn>
                <a:cxn ang="0">
                  <a:pos x="989" y="1062"/>
                </a:cxn>
                <a:cxn ang="0">
                  <a:pos x="978" y="1068"/>
                </a:cxn>
                <a:cxn ang="0">
                  <a:pos x="946" y="1062"/>
                </a:cxn>
                <a:cxn ang="0">
                  <a:pos x="940" y="1028"/>
                </a:cxn>
                <a:cxn ang="0">
                  <a:pos x="962" y="931"/>
                </a:cxn>
                <a:cxn ang="0">
                  <a:pos x="957" y="874"/>
                </a:cxn>
                <a:cxn ang="0">
                  <a:pos x="913" y="822"/>
                </a:cxn>
                <a:cxn ang="0">
                  <a:pos x="783" y="805"/>
                </a:cxn>
                <a:cxn ang="0">
                  <a:pos x="565" y="788"/>
                </a:cxn>
                <a:cxn ang="0">
                  <a:pos x="424" y="1376"/>
                </a:cxn>
                <a:cxn ang="0">
                  <a:pos x="435" y="1439"/>
                </a:cxn>
                <a:cxn ang="0">
                  <a:pos x="462" y="1444"/>
                </a:cxn>
                <a:cxn ang="0">
                  <a:pos x="533" y="1456"/>
                </a:cxn>
                <a:cxn ang="0">
                  <a:pos x="658" y="1462"/>
                </a:cxn>
                <a:cxn ang="0">
                  <a:pos x="674" y="1467"/>
                </a:cxn>
                <a:cxn ang="0">
                  <a:pos x="679" y="1502"/>
                </a:cxn>
                <a:cxn ang="0">
                  <a:pos x="669" y="1519"/>
                </a:cxn>
                <a:cxn ang="0">
                  <a:pos x="652" y="1524"/>
                </a:cxn>
                <a:cxn ang="0">
                  <a:pos x="386" y="1519"/>
                </a:cxn>
                <a:cxn ang="0">
                  <a:pos x="174" y="1524"/>
                </a:cxn>
                <a:cxn ang="0">
                  <a:pos x="16" y="1519"/>
                </a:cxn>
                <a:cxn ang="0">
                  <a:pos x="0" y="1507"/>
                </a:cxn>
                <a:cxn ang="0">
                  <a:pos x="5" y="1467"/>
                </a:cxn>
                <a:cxn ang="0">
                  <a:pos x="141" y="1456"/>
                </a:cxn>
                <a:cxn ang="0">
                  <a:pos x="228" y="1427"/>
                </a:cxn>
                <a:cxn ang="0">
                  <a:pos x="255" y="1347"/>
                </a:cxn>
                <a:cxn ang="0">
                  <a:pos x="544" y="137"/>
                </a:cxn>
                <a:cxn ang="0">
                  <a:pos x="549" y="103"/>
                </a:cxn>
                <a:cxn ang="0">
                  <a:pos x="511" y="69"/>
                </a:cxn>
                <a:cxn ang="0">
                  <a:pos x="375" y="63"/>
                </a:cxn>
                <a:cxn ang="0">
                  <a:pos x="353" y="23"/>
                </a:cxn>
                <a:cxn ang="0">
                  <a:pos x="380" y="0"/>
                </a:cxn>
              </a:cxnLst>
              <a:rect l="0" t="0" r="r" b="b"/>
              <a:pathLst>
                <a:path w="1533" h="1524">
                  <a:moveTo>
                    <a:pt x="380" y="0"/>
                  </a:moveTo>
                  <a:lnTo>
                    <a:pt x="1511" y="0"/>
                  </a:lnTo>
                  <a:lnTo>
                    <a:pt x="1522" y="6"/>
                  </a:lnTo>
                  <a:lnTo>
                    <a:pt x="1528" y="12"/>
                  </a:lnTo>
                  <a:lnTo>
                    <a:pt x="1533" y="23"/>
                  </a:lnTo>
                  <a:lnTo>
                    <a:pt x="1533" y="63"/>
                  </a:lnTo>
                  <a:lnTo>
                    <a:pt x="1495" y="451"/>
                  </a:lnTo>
                  <a:lnTo>
                    <a:pt x="1490" y="474"/>
                  </a:lnTo>
                  <a:lnTo>
                    <a:pt x="1484" y="491"/>
                  </a:lnTo>
                  <a:lnTo>
                    <a:pt x="1479" y="503"/>
                  </a:lnTo>
                  <a:lnTo>
                    <a:pt x="1473" y="508"/>
                  </a:lnTo>
                  <a:lnTo>
                    <a:pt x="1451" y="508"/>
                  </a:lnTo>
                  <a:lnTo>
                    <a:pt x="1441" y="497"/>
                  </a:lnTo>
                  <a:lnTo>
                    <a:pt x="1435" y="486"/>
                  </a:lnTo>
                  <a:lnTo>
                    <a:pt x="1435" y="457"/>
                  </a:lnTo>
                  <a:lnTo>
                    <a:pt x="1441" y="440"/>
                  </a:lnTo>
                  <a:lnTo>
                    <a:pt x="1446" y="388"/>
                  </a:lnTo>
                  <a:lnTo>
                    <a:pt x="1446" y="314"/>
                  </a:lnTo>
                  <a:lnTo>
                    <a:pt x="1441" y="246"/>
                  </a:lnTo>
                  <a:lnTo>
                    <a:pt x="1430" y="189"/>
                  </a:lnTo>
                  <a:lnTo>
                    <a:pt x="1408" y="143"/>
                  </a:lnTo>
                  <a:lnTo>
                    <a:pt x="1364" y="109"/>
                  </a:lnTo>
                  <a:lnTo>
                    <a:pt x="1310" y="86"/>
                  </a:lnTo>
                  <a:lnTo>
                    <a:pt x="1234" y="75"/>
                  </a:lnTo>
                  <a:lnTo>
                    <a:pt x="1131" y="69"/>
                  </a:lnTo>
                  <a:lnTo>
                    <a:pt x="848" y="69"/>
                  </a:lnTo>
                  <a:lnTo>
                    <a:pt x="794" y="75"/>
                  </a:lnTo>
                  <a:lnTo>
                    <a:pt x="766" y="86"/>
                  </a:lnTo>
                  <a:lnTo>
                    <a:pt x="750" y="114"/>
                  </a:lnTo>
                  <a:lnTo>
                    <a:pt x="734" y="160"/>
                  </a:lnTo>
                  <a:lnTo>
                    <a:pt x="598" y="737"/>
                  </a:lnTo>
                  <a:lnTo>
                    <a:pt x="794" y="737"/>
                  </a:lnTo>
                  <a:lnTo>
                    <a:pt x="891" y="731"/>
                  </a:lnTo>
                  <a:lnTo>
                    <a:pt x="957" y="708"/>
                  </a:lnTo>
                  <a:lnTo>
                    <a:pt x="1006" y="668"/>
                  </a:lnTo>
                  <a:lnTo>
                    <a:pt x="1044" y="605"/>
                  </a:lnTo>
                  <a:lnTo>
                    <a:pt x="1071" y="520"/>
                  </a:lnTo>
                  <a:lnTo>
                    <a:pt x="1076" y="497"/>
                  </a:lnTo>
                  <a:lnTo>
                    <a:pt x="1087" y="474"/>
                  </a:lnTo>
                  <a:lnTo>
                    <a:pt x="1093" y="468"/>
                  </a:lnTo>
                  <a:lnTo>
                    <a:pt x="1114" y="468"/>
                  </a:lnTo>
                  <a:lnTo>
                    <a:pt x="1120" y="480"/>
                  </a:lnTo>
                  <a:lnTo>
                    <a:pt x="1125" y="486"/>
                  </a:lnTo>
                  <a:lnTo>
                    <a:pt x="1125" y="514"/>
                  </a:lnTo>
                  <a:lnTo>
                    <a:pt x="1120" y="525"/>
                  </a:lnTo>
                  <a:lnTo>
                    <a:pt x="1000" y="1016"/>
                  </a:lnTo>
                  <a:lnTo>
                    <a:pt x="989" y="1051"/>
                  </a:lnTo>
                  <a:lnTo>
                    <a:pt x="989" y="1062"/>
                  </a:lnTo>
                  <a:lnTo>
                    <a:pt x="984" y="1062"/>
                  </a:lnTo>
                  <a:lnTo>
                    <a:pt x="978" y="1068"/>
                  </a:lnTo>
                  <a:lnTo>
                    <a:pt x="957" y="1068"/>
                  </a:lnTo>
                  <a:lnTo>
                    <a:pt x="946" y="1062"/>
                  </a:lnTo>
                  <a:lnTo>
                    <a:pt x="940" y="1051"/>
                  </a:lnTo>
                  <a:lnTo>
                    <a:pt x="940" y="1028"/>
                  </a:lnTo>
                  <a:lnTo>
                    <a:pt x="946" y="1016"/>
                  </a:lnTo>
                  <a:lnTo>
                    <a:pt x="962" y="931"/>
                  </a:lnTo>
                  <a:lnTo>
                    <a:pt x="962" y="908"/>
                  </a:lnTo>
                  <a:lnTo>
                    <a:pt x="957" y="874"/>
                  </a:lnTo>
                  <a:lnTo>
                    <a:pt x="946" y="845"/>
                  </a:lnTo>
                  <a:lnTo>
                    <a:pt x="913" y="822"/>
                  </a:lnTo>
                  <a:lnTo>
                    <a:pt x="864" y="811"/>
                  </a:lnTo>
                  <a:lnTo>
                    <a:pt x="783" y="805"/>
                  </a:lnTo>
                  <a:lnTo>
                    <a:pt x="571" y="805"/>
                  </a:lnTo>
                  <a:lnTo>
                    <a:pt x="565" y="788"/>
                  </a:lnTo>
                  <a:lnTo>
                    <a:pt x="429" y="1353"/>
                  </a:lnTo>
                  <a:lnTo>
                    <a:pt x="424" y="1376"/>
                  </a:lnTo>
                  <a:lnTo>
                    <a:pt x="424" y="1416"/>
                  </a:lnTo>
                  <a:lnTo>
                    <a:pt x="435" y="1439"/>
                  </a:lnTo>
                  <a:lnTo>
                    <a:pt x="446" y="1444"/>
                  </a:lnTo>
                  <a:lnTo>
                    <a:pt x="462" y="1444"/>
                  </a:lnTo>
                  <a:lnTo>
                    <a:pt x="489" y="1450"/>
                  </a:lnTo>
                  <a:lnTo>
                    <a:pt x="533" y="1456"/>
                  </a:lnTo>
                  <a:lnTo>
                    <a:pt x="652" y="1456"/>
                  </a:lnTo>
                  <a:lnTo>
                    <a:pt x="658" y="1462"/>
                  </a:lnTo>
                  <a:lnTo>
                    <a:pt x="663" y="1462"/>
                  </a:lnTo>
                  <a:lnTo>
                    <a:pt x="674" y="1467"/>
                  </a:lnTo>
                  <a:lnTo>
                    <a:pt x="679" y="1473"/>
                  </a:lnTo>
                  <a:lnTo>
                    <a:pt x="679" y="1502"/>
                  </a:lnTo>
                  <a:lnTo>
                    <a:pt x="674" y="1507"/>
                  </a:lnTo>
                  <a:lnTo>
                    <a:pt x="669" y="1519"/>
                  </a:lnTo>
                  <a:lnTo>
                    <a:pt x="658" y="1519"/>
                  </a:lnTo>
                  <a:lnTo>
                    <a:pt x="652" y="1524"/>
                  </a:lnTo>
                  <a:lnTo>
                    <a:pt x="478" y="1524"/>
                  </a:lnTo>
                  <a:lnTo>
                    <a:pt x="386" y="1519"/>
                  </a:lnTo>
                  <a:lnTo>
                    <a:pt x="250" y="1519"/>
                  </a:lnTo>
                  <a:lnTo>
                    <a:pt x="174" y="1524"/>
                  </a:lnTo>
                  <a:lnTo>
                    <a:pt x="22" y="1524"/>
                  </a:lnTo>
                  <a:lnTo>
                    <a:pt x="16" y="1519"/>
                  </a:lnTo>
                  <a:lnTo>
                    <a:pt x="5" y="1519"/>
                  </a:lnTo>
                  <a:lnTo>
                    <a:pt x="0" y="1507"/>
                  </a:lnTo>
                  <a:lnTo>
                    <a:pt x="0" y="1479"/>
                  </a:lnTo>
                  <a:lnTo>
                    <a:pt x="5" y="1467"/>
                  </a:lnTo>
                  <a:lnTo>
                    <a:pt x="27" y="1456"/>
                  </a:lnTo>
                  <a:lnTo>
                    <a:pt x="141" y="1456"/>
                  </a:lnTo>
                  <a:lnTo>
                    <a:pt x="196" y="1444"/>
                  </a:lnTo>
                  <a:lnTo>
                    <a:pt x="228" y="1427"/>
                  </a:lnTo>
                  <a:lnTo>
                    <a:pt x="244" y="1393"/>
                  </a:lnTo>
                  <a:lnTo>
                    <a:pt x="255" y="1347"/>
                  </a:lnTo>
                  <a:lnTo>
                    <a:pt x="538" y="154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49" y="103"/>
                  </a:lnTo>
                  <a:lnTo>
                    <a:pt x="538" y="80"/>
                  </a:lnTo>
                  <a:lnTo>
                    <a:pt x="511" y="69"/>
                  </a:lnTo>
                  <a:lnTo>
                    <a:pt x="467" y="63"/>
                  </a:lnTo>
                  <a:lnTo>
                    <a:pt x="375" y="63"/>
                  </a:lnTo>
                  <a:lnTo>
                    <a:pt x="353" y="52"/>
                  </a:lnTo>
                  <a:lnTo>
                    <a:pt x="353" y="23"/>
                  </a:lnTo>
                  <a:lnTo>
                    <a:pt x="359" y="12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1594" y="3417"/>
              <a:ext cx="500" cy="2260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84" y="0"/>
                </a:cxn>
                <a:cxn ang="0">
                  <a:pos x="494" y="6"/>
                </a:cxn>
                <a:cxn ang="0">
                  <a:pos x="500" y="11"/>
                </a:cxn>
                <a:cxn ang="0">
                  <a:pos x="500" y="28"/>
                </a:cxn>
                <a:cxn ang="0">
                  <a:pos x="484" y="46"/>
                </a:cxn>
                <a:cxn ang="0">
                  <a:pos x="467" y="57"/>
                </a:cxn>
                <a:cxn ang="0">
                  <a:pos x="364" y="183"/>
                </a:cxn>
                <a:cxn ang="0">
                  <a:pos x="288" y="325"/>
                </a:cxn>
                <a:cxn ang="0">
                  <a:pos x="223" y="474"/>
                </a:cxn>
                <a:cxn ang="0">
                  <a:pos x="179" y="628"/>
                </a:cxn>
                <a:cxn ang="0">
                  <a:pos x="146" y="788"/>
                </a:cxn>
                <a:cxn ang="0">
                  <a:pos x="130" y="959"/>
                </a:cxn>
                <a:cxn ang="0">
                  <a:pos x="125" y="1124"/>
                </a:cxn>
                <a:cxn ang="0">
                  <a:pos x="130" y="1278"/>
                </a:cxn>
                <a:cxn ang="0">
                  <a:pos x="146" y="1433"/>
                </a:cxn>
                <a:cxn ang="0">
                  <a:pos x="174" y="1592"/>
                </a:cxn>
                <a:cxn ang="0">
                  <a:pos x="217" y="1752"/>
                </a:cxn>
                <a:cxn ang="0">
                  <a:pos x="277" y="1906"/>
                </a:cxn>
                <a:cxn ang="0">
                  <a:pos x="359" y="2049"/>
                </a:cxn>
                <a:cxn ang="0">
                  <a:pos x="462" y="2180"/>
                </a:cxn>
                <a:cxn ang="0">
                  <a:pos x="478" y="2198"/>
                </a:cxn>
                <a:cxn ang="0">
                  <a:pos x="484" y="2209"/>
                </a:cxn>
                <a:cxn ang="0">
                  <a:pos x="494" y="2215"/>
                </a:cxn>
                <a:cxn ang="0">
                  <a:pos x="494" y="2220"/>
                </a:cxn>
                <a:cxn ang="0">
                  <a:pos x="500" y="2226"/>
                </a:cxn>
                <a:cxn ang="0">
                  <a:pos x="500" y="2249"/>
                </a:cxn>
                <a:cxn ang="0">
                  <a:pos x="494" y="2255"/>
                </a:cxn>
                <a:cxn ang="0">
                  <a:pos x="484" y="2260"/>
                </a:cxn>
                <a:cxn ang="0">
                  <a:pos x="478" y="2260"/>
                </a:cxn>
                <a:cxn ang="0">
                  <a:pos x="462" y="2249"/>
                </a:cxn>
                <a:cxn ang="0">
                  <a:pos x="424" y="2226"/>
                </a:cxn>
                <a:cxn ang="0">
                  <a:pos x="375" y="2180"/>
                </a:cxn>
                <a:cxn ang="0">
                  <a:pos x="320" y="2118"/>
                </a:cxn>
                <a:cxn ang="0">
                  <a:pos x="261" y="2038"/>
                </a:cxn>
                <a:cxn ang="0">
                  <a:pos x="201" y="1946"/>
                </a:cxn>
                <a:cxn ang="0">
                  <a:pos x="141" y="1832"/>
                </a:cxn>
                <a:cxn ang="0">
                  <a:pos x="81" y="1678"/>
                </a:cxn>
                <a:cxn ang="0">
                  <a:pos x="38" y="1530"/>
                </a:cxn>
                <a:cxn ang="0">
                  <a:pos x="16" y="1381"/>
                </a:cxn>
                <a:cxn ang="0">
                  <a:pos x="5" y="1244"/>
                </a:cxn>
                <a:cxn ang="0">
                  <a:pos x="0" y="1130"/>
                </a:cxn>
                <a:cxn ang="0">
                  <a:pos x="5" y="976"/>
                </a:cxn>
                <a:cxn ang="0">
                  <a:pos x="27" y="805"/>
                </a:cxn>
                <a:cxn ang="0">
                  <a:pos x="70" y="622"/>
                </a:cxn>
                <a:cxn ang="0">
                  <a:pos x="136" y="439"/>
                </a:cxn>
                <a:cxn ang="0">
                  <a:pos x="195" y="325"/>
                </a:cxn>
                <a:cxn ang="0">
                  <a:pos x="255" y="228"/>
                </a:cxn>
                <a:cxn ang="0">
                  <a:pos x="320" y="148"/>
                </a:cxn>
                <a:cxn ang="0">
                  <a:pos x="375" y="86"/>
                </a:cxn>
                <a:cxn ang="0">
                  <a:pos x="424" y="40"/>
                </a:cxn>
                <a:cxn ang="0">
                  <a:pos x="462" y="11"/>
                </a:cxn>
                <a:cxn ang="0">
                  <a:pos x="478" y="0"/>
                </a:cxn>
              </a:cxnLst>
              <a:rect l="0" t="0" r="r" b="b"/>
              <a:pathLst>
                <a:path w="500" h="2260">
                  <a:moveTo>
                    <a:pt x="478" y="0"/>
                  </a:moveTo>
                  <a:lnTo>
                    <a:pt x="484" y="0"/>
                  </a:lnTo>
                  <a:lnTo>
                    <a:pt x="494" y="6"/>
                  </a:lnTo>
                  <a:lnTo>
                    <a:pt x="500" y="11"/>
                  </a:lnTo>
                  <a:lnTo>
                    <a:pt x="500" y="28"/>
                  </a:lnTo>
                  <a:lnTo>
                    <a:pt x="484" y="46"/>
                  </a:lnTo>
                  <a:lnTo>
                    <a:pt x="467" y="57"/>
                  </a:lnTo>
                  <a:lnTo>
                    <a:pt x="364" y="183"/>
                  </a:lnTo>
                  <a:lnTo>
                    <a:pt x="288" y="325"/>
                  </a:lnTo>
                  <a:lnTo>
                    <a:pt x="223" y="474"/>
                  </a:lnTo>
                  <a:lnTo>
                    <a:pt x="179" y="628"/>
                  </a:lnTo>
                  <a:lnTo>
                    <a:pt x="146" y="788"/>
                  </a:lnTo>
                  <a:lnTo>
                    <a:pt x="130" y="959"/>
                  </a:lnTo>
                  <a:lnTo>
                    <a:pt x="125" y="1124"/>
                  </a:lnTo>
                  <a:lnTo>
                    <a:pt x="130" y="1278"/>
                  </a:lnTo>
                  <a:lnTo>
                    <a:pt x="146" y="1433"/>
                  </a:lnTo>
                  <a:lnTo>
                    <a:pt x="174" y="1592"/>
                  </a:lnTo>
                  <a:lnTo>
                    <a:pt x="217" y="1752"/>
                  </a:lnTo>
                  <a:lnTo>
                    <a:pt x="277" y="1906"/>
                  </a:lnTo>
                  <a:lnTo>
                    <a:pt x="359" y="2049"/>
                  </a:lnTo>
                  <a:lnTo>
                    <a:pt x="462" y="2180"/>
                  </a:lnTo>
                  <a:lnTo>
                    <a:pt x="478" y="2198"/>
                  </a:lnTo>
                  <a:lnTo>
                    <a:pt x="484" y="2209"/>
                  </a:lnTo>
                  <a:lnTo>
                    <a:pt x="494" y="2215"/>
                  </a:lnTo>
                  <a:lnTo>
                    <a:pt x="494" y="2220"/>
                  </a:lnTo>
                  <a:lnTo>
                    <a:pt x="500" y="2226"/>
                  </a:lnTo>
                  <a:lnTo>
                    <a:pt x="500" y="2249"/>
                  </a:lnTo>
                  <a:lnTo>
                    <a:pt x="494" y="2255"/>
                  </a:lnTo>
                  <a:lnTo>
                    <a:pt x="484" y="2260"/>
                  </a:lnTo>
                  <a:lnTo>
                    <a:pt x="478" y="2260"/>
                  </a:lnTo>
                  <a:lnTo>
                    <a:pt x="462" y="2249"/>
                  </a:lnTo>
                  <a:lnTo>
                    <a:pt x="424" y="2226"/>
                  </a:lnTo>
                  <a:lnTo>
                    <a:pt x="375" y="2180"/>
                  </a:lnTo>
                  <a:lnTo>
                    <a:pt x="320" y="2118"/>
                  </a:lnTo>
                  <a:lnTo>
                    <a:pt x="261" y="2038"/>
                  </a:lnTo>
                  <a:lnTo>
                    <a:pt x="201" y="1946"/>
                  </a:lnTo>
                  <a:lnTo>
                    <a:pt x="141" y="1832"/>
                  </a:lnTo>
                  <a:lnTo>
                    <a:pt x="81" y="1678"/>
                  </a:lnTo>
                  <a:lnTo>
                    <a:pt x="38" y="1530"/>
                  </a:lnTo>
                  <a:lnTo>
                    <a:pt x="16" y="1381"/>
                  </a:lnTo>
                  <a:lnTo>
                    <a:pt x="5" y="1244"/>
                  </a:lnTo>
                  <a:lnTo>
                    <a:pt x="0" y="1130"/>
                  </a:lnTo>
                  <a:lnTo>
                    <a:pt x="5" y="976"/>
                  </a:lnTo>
                  <a:lnTo>
                    <a:pt x="27" y="805"/>
                  </a:lnTo>
                  <a:lnTo>
                    <a:pt x="70" y="622"/>
                  </a:lnTo>
                  <a:lnTo>
                    <a:pt x="136" y="439"/>
                  </a:lnTo>
                  <a:lnTo>
                    <a:pt x="195" y="325"/>
                  </a:lnTo>
                  <a:lnTo>
                    <a:pt x="255" y="228"/>
                  </a:lnTo>
                  <a:lnTo>
                    <a:pt x="320" y="148"/>
                  </a:lnTo>
                  <a:lnTo>
                    <a:pt x="375" y="86"/>
                  </a:lnTo>
                  <a:lnTo>
                    <a:pt x="424" y="40"/>
                  </a:lnTo>
                  <a:lnTo>
                    <a:pt x="462" y="11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12306" y="3571"/>
              <a:ext cx="1294" cy="1530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739" y="6"/>
                </a:cxn>
                <a:cxn ang="0">
                  <a:pos x="1006" y="0"/>
                </a:cxn>
                <a:cxn ang="0">
                  <a:pos x="1022" y="11"/>
                </a:cxn>
                <a:cxn ang="0">
                  <a:pos x="1017" y="51"/>
                </a:cxn>
                <a:cxn ang="0">
                  <a:pos x="989" y="63"/>
                </a:cxn>
                <a:cxn ang="0">
                  <a:pos x="799" y="74"/>
                </a:cxn>
                <a:cxn ang="0">
                  <a:pos x="734" y="108"/>
                </a:cxn>
                <a:cxn ang="0">
                  <a:pos x="712" y="171"/>
                </a:cxn>
                <a:cxn ang="0">
                  <a:pos x="429" y="1381"/>
                </a:cxn>
                <a:cxn ang="0">
                  <a:pos x="419" y="1416"/>
                </a:cxn>
                <a:cxn ang="0">
                  <a:pos x="424" y="1450"/>
                </a:cxn>
                <a:cxn ang="0">
                  <a:pos x="446" y="1456"/>
                </a:cxn>
                <a:cxn ang="0">
                  <a:pos x="810" y="1444"/>
                </a:cxn>
                <a:cxn ang="0">
                  <a:pos x="984" y="1381"/>
                </a:cxn>
                <a:cxn ang="0">
                  <a:pos x="1098" y="1273"/>
                </a:cxn>
                <a:cxn ang="0">
                  <a:pos x="1180" y="1136"/>
                </a:cxn>
                <a:cxn ang="0">
                  <a:pos x="1234" y="993"/>
                </a:cxn>
                <a:cxn ang="0">
                  <a:pos x="1250" y="965"/>
                </a:cxn>
                <a:cxn ang="0">
                  <a:pos x="1261" y="948"/>
                </a:cxn>
                <a:cxn ang="0">
                  <a:pos x="1288" y="953"/>
                </a:cxn>
                <a:cxn ang="0">
                  <a:pos x="1294" y="993"/>
                </a:cxn>
                <a:cxn ang="0">
                  <a:pos x="1120" y="1490"/>
                </a:cxn>
                <a:cxn ang="0">
                  <a:pos x="1109" y="1518"/>
                </a:cxn>
                <a:cxn ang="0">
                  <a:pos x="22" y="1530"/>
                </a:cxn>
                <a:cxn ang="0">
                  <a:pos x="0" y="1490"/>
                </a:cxn>
                <a:cxn ang="0">
                  <a:pos x="22" y="1467"/>
                </a:cxn>
                <a:cxn ang="0">
                  <a:pos x="141" y="1461"/>
                </a:cxn>
                <a:cxn ang="0">
                  <a:pos x="228" y="1433"/>
                </a:cxn>
                <a:cxn ang="0">
                  <a:pos x="544" y="143"/>
                </a:cxn>
                <a:cxn ang="0">
                  <a:pos x="549" y="114"/>
                </a:cxn>
                <a:cxn ang="0">
                  <a:pos x="554" y="91"/>
                </a:cxn>
                <a:cxn ang="0">
                  <a:pos x="538" y="74"/>
                </a:cxn>
                <a:cxn ang="0">
                  <a:pos x="511" y="69"/>
                </a:cxn>
                <a:cxn ang="0">
                  <a:pos x="457" y="63"/>
                </a:cxn>
                <a:cxn ang="0">
                  <a:pos x="348" y="51"/>
                </a:cxn>
                <a:cxn ang="0">
                  <a:pos x="353" y="11"/>
                </a:cxn>
                <a:cxn ang="0">
                  <a:pos x="370" y="0"/>
                </a:cxn>
              </a:cxnLst>
              <a:rect l="0" t="0" r="r" b="b"/>
              <a:pathLst>
                <a:path w="1294" h="1530">
                  <a:moveTo>
                    <a:pt x="370" y="0"/>
                  </a:moveTo>
                  <a:lnTo>
                    <a:pt x="527" y="0"/>
                  </a:lnTo>
                  <a:lnTo>
                    <a:pt x="609" y="6"/>
                  </a:lnTo>
                  <a:lnTo>
                    <a:pt x="739" y="6"/>
                  </a:lnTo>
                  <a:lnTo>
                    <a:pt x="832" y="0"/>
                  </a:lnTo>
                  <a:lnTo>
                    <a:pt x="1006" y="0"/>
                  </a:lnTo>
                  <a:lnTo>
                    <a:pt x="1011" y="6"/>
                  </a:lnTo>
                  <a:lnTo>
                    <a:pt x="1022" y="11"/>
                  </a:lnTo>
                  <a:lnTo>
                    <a:pt x="1022" y="40"/>
                  </a:lnTo>
                  <a:lnTo>
                    <a:pt x="1017" y="51"/>
                  </a:lnTo>
                  <a:lnTo>
                    <a:pt x="1006" y="57"/>
                  </a:lnTo>
                  <a:lnTo>
                    <a:pt x="989" y="63"/>
                  </a:lnTo>
                  <a:lnTo>
                    <a:pt x="853" y="63"/>
                  </a:lnTo>
                  <a:lnTo>
                    <a:pt x="799" y="74"/>
                  </a:lnTo>
                  <a:lnTo>
                    <a:pt x="761" y="86"/>
                  </a:lnTo>
                  <a:lnTo>
                    <a:pt x="734" y="108"/>
                  </a:lnTo>
                  <a:lnTo>
                    <a:pt x="723" y="137"/>
                  </a:lnTo>
                  <a:lnTo>
                    <a:pt x="712" y="171"/>
                  </a:lnTo>
                  <a:lnTo>
                    <a:pt x="718" y="160"/>
                  </a:lnTo>
                  <a:lnTo>
                    <a:pt x="429" y="1381"/>
                  </a:lnTo>
                  <a:lnTo>
                    <a:pt x="424" y="1404"/>
                  </a:lnTo>
                  <a:lnTo>
                    <a:pt x="419" y="1416"/>
                  </a:lnTo>
                  <a:lnTo>
                    <a:pt x="419" y="1444"/>
                  </a:lnTo>
                  <a:lnTo>
                    <a:pt x="424" y="1450"/>
                  </a:lnTo>
                  <a:lnTo>
                    <a:pt x="435" y="1450"/>
                  </a:lnTo>
                  <a:lnTo>
                    <a:pt x="446" y="1456"/>
                  </a:lnTo>
                  <a:lnTo>
                    <a:pt x="696" y="1456"/>
                  </a:lnTo>
                  <a:lnTo>
                    <a:pt x="810" y="1444"/>
                  </a:lnTo>
                  <a:lnTo>
                    <a:pt x="902" y="1421"/>
                  </a:lnTo>
                  <a:lnTo>
                    <a:pt x="984" y="1381"/>
                  </a:lnTo>
                  <a:lnTo>
                    <a:pt x="1049" y="1330"/>
                  </a:lnTo>
                  <a:lnTo>
                    <a:pt x="1098" y="1273"/>
                  </a:lnTo>
                  <a:lnTo>
                    <a:pt x="1142" y="1204"/>
                  </a:lnTo>
                  <a:lnTo>
                    <a:pt x="1180" y="1136"/>
                  </a:lnTo>
                  <a:lnTo>
                    <a:pt x="1207" y="1067"/>
                  </a:lnTo>
                  <a:lnTo>
                    <a:pt x="1234" y="993"/>
                  </a:lnTo>
                  <a:lnTo>
                    <a:pt x="1239" y="976"/>
                  </a:lnTo>
                  <a:lnTo>
                    <a:pt x="1250" y="965"/>
                  </a:lnTo>
                  <a:lnTo>
                    <a:pt x="1256" y="953"/>
                  </a:lnTo>
                  <a:lnTo>
                    <a:pt x="1261" y="948"/>
                  </a:lnTo>
                  <a:lnTo>
                    <a:pt x="1283" y="948"/>
                  </a:lnTo>
                  <a:lnTo>
                    <a:pt x="1288" y="953"/>
                  </a:lnTo>
                  <a:lnTo>
                    <a:pt x="1294" y="965"/>
                  </a:lnTo>
                  <a:lnTo>
                    <a:pt x="1294" y="993"/>
                  </a:lnTo>
                  <a:lnTo>
                    <a:pt x="1288" y="1005"/>
                  </a:lnTo>
                  <a:lnTo>
                    <a:pt x="1120" y="1490"/>
                  </a:lnTo>
                  <a:lnTo>
                    <a:pt x="1114" y="1507"/>
                  </a:lnTo>
                  <a:lnTo>
                    <a:pt x="1109" y="1518"/>
                  </a:lnTo>
                  <a:lnTo>
                    <a:pt x="1098" y="1530"/>
                  </a:lnTo>
                  <a:lnTo>
                    <a:pt x="22" y="1530"/>
                  </a:lnTo>
                  <a:lnTo>
                    <a:pt x="0" y="1518"/>
                  </a:lnTo>
                  <a:lnTo>
                    <a:pt x="0" y="1490"/>
                  </a:lnTo>
                  <a:lnTo>
                    <a:pt x="11" y="1467"/>
                  </a:lnTo>
                  <a:lnTo>
                    <a:pt x="22" y="1467"/>
                  </a:lnTo>
                  <a:lnTo>
                    <a:pt x="33" y="1461"/>
                  </a:lnTo>
                  <a:lnTo>
                    <a:pt x="141" y="1461"/>
                  </a:lnTo>
                  <a:lnTo>
                    <a:pt x="196" y="1450"/>
                  </a:lnTo>
                  <a:lnTo>
                    <a:pt x="228" y="1433"/>
                  </a:lnTo>
                  <a:lnTo>
                    <a:pt x="245" y="1398"/>
                  </a:lnTo>
                  <a:lnTo>
                    <a:pt x="544" y="143"/>
                  </a:lnTo>
                  <a:lnTo>
                    <a:pt x="549" y="126"/>
                  </a:lnTo>
                  <a:lnTo>
                    <a:pt x="549" y="114"/>
                  </a:lnTo>
                  <a:lnTo>
                    <a:pt x="554" y="108"/>
                  </a:lnTo>
                  <a:lnTo>
                    <a:pt x="554" y="91"/>
                  </a:lnTo>
                  <a:lnTo>
                    <a:pt x="549" y="80"/>
                  </a:lnTo>
                  <a:lnTo>
                    <a:pt x="538" y="74"/>
                  </a:lnTo>
                  <a:lnTo>
                    <a:pt x="527" y="74"/>
                  </a:lnTo>
                  <a:lnTo>
                    <a:pt x="511" y="69"/>
                  </a:lnTo>
                  <a:lnTo>
                    <a:pt x="495" y="69"/>
                  </a:lnTo>
                  <a:lnTo>
                    <a:pt x="457" y="63"/>
                  </a:lnTo>
                  <a:lnTo>
                    <a:pt x="370" y="63"/>
                  </a:lnTo>
                  <a:lnTo>
                    <a:pt x="348" y="51"/>
                  </a:lnTo>
                  <a:lnTo>
                    <a:pt x="348" y="23"/>
                  </a:lnTo>
                  <a:lnTo>
                    <a:pt x="353" y="11"/>
                  </a:lnTo>
                  <a:lnTo>
                    <a:pt x="359" y="6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 noEditPoints="1"/>
            </p:cNvSpPr>
            <p:nvPr/>
          </p:nvSpPr>
          <p:spPr bwMode="auto">
            <a:xfrm>
              <a:off x="13812" y="3411"/>
              <a:ext cx="500" cy="2255"/>
            </a:xfrm>
            <a:custGeom>
              <a:avLst/>
              <a:gdLst/>
              <a:ahLst/>
              <a:cxnLst>
                <a:cxn ang="0">
                  <a:pos x="500" y="1125"/>
                </a:cxn>
                <a:cxn ang="0">
                  <a:pos x="500" y="1130"/>
                </a:cxn>
                <a:cxn ang="0">
                  <a:pos x="500" y="1125"/>
                </a:cxn>
                <a:cxn ang="0">
                  <a:pos x="11" y="0"/>
                </a:cxn>
                <a:cxn ang="0">
                  <a:pos x="22" y="0"/>
                </a:cxn>
                <a:cxn ang="0">
                  <a:pos x="38" y="12"/>
                </a:cxn>
                <a:cxn ang="0">
                  <a:pos x="76" y="34"/>
                </a:cxn>
                <a:cxn ang="0">
                  <a:pos x="125" y="80"/>
                </a:cxn>
                <a:cxn ang="0">
                  <a:pos x="179" y="143"/>
                </a:cxn>
                <a:cxn ang="0">
                  <a:pos x="239" y="223"/>
                </a:cxn>
                <a:cxn ang="0">
                  <a:pos x="299" y="320"/>
                </a:cxn>
                <a:cxn ang="0">
                  <a:pos x="359" y="428"/>
                </a:cxn>
                <a:cxn ang="0">
                  <a:pos x="429" y="622"/>
                </a:cxn>
                <a:cxn ang="0">
                  <a:pos x="473" y="811"/>
                </a:cxn>
                <a:cxn ang="0">
                  <a:pos x="495" y="982"/>
                </a:cxn>
                <a:cxn ang="0">
                  <a:pos x="500" y="1130"/>
                </a:cxn>
                <a:cxn ang="0">
                  <a:pos x="495" y="1279"/>
                </a:cxn>
                <a:cxn ang="0">
                  <a:pos x="473" y="1450"/>
                </a:cxn>
                <a:cxn ang="0">
                  <a:pos x="429" y="1633"/>
                </a:cxn>
                <a:cxn ang="0">
                  <a:pos x="364" y="1815"/>
                </a:cxn>
                <a:cxn ang="0">
                  <a:pos x="304" y="1930"/>
                </a:cxn>
                <a:cxn ang="0">
                  <a:pos x="245" y="2027"/>
                </a:cxn>
                <a:cxn ang="0">
                  <a:pos x="179" y="2106"/>
                </a:cxn>
                <a:cxn ang="0">
                  <a:pos x="125" y="2169"/>
                </a:cxn>
                <a:cxn ang="0">
                  <a:pos x="76" y="2215"/>
                </a:cxn>
                <a:cxn ang="0">
                  <a:pos x="38" y="2243"/>
                </a:cxn>
                <a:cxn ang="0">
                  <a:pos x="22" y="2255"/>
                </a:cxn>
                <a:cxn ang="0">
                  <a:pos x="11" y="2249"/>
                </a:cxn>
                <a:cxn ang="0">
                  <a:pos x="5" y="2243"/>
                </a:cxn>
                <a:cxn ang="0">
                  <a:pos x="0" y="2232"/>
                </a:cxn>
                <a:cxn ang="0">
                  <a:pos x="0" y="2221"/>
                </a:cxn>
                <a:cxn ang="0">
                  <a:pos x="16" y="2204"/>
                </a:cxn>
                <a:cxn ang="0">
                  <a:pos x="33" y="2192"/>
                </a:cxn>
                <a:cxn ang="0">
                  <a:pos x="136" y="2061"/>
                </a:cxn>
                <a:cxn ang="0">
                  <a:pos x="217" y="1924"/>
                </a:cxn>
                <a:cxn ang="0">
                  <a:pos x="277" y="1775"/>
                </a:cxn>
                <a:cxn ang="0">
                  <a:pos x="326" y="1616"/>
                </a:cxn>
                <a:cxn ang="0">
                  <a:pos x="353" y="1456"/>
                </a:cxn>
                <a:cxn ang="0">
                  <a:pos x="370" y="1290"/>
                </a:cxn>
                <a:cxn ang="0">
                  <a:pos x="375" y="1125"/>
                </a:cxn>
                <a:cxn ang="0">
                  <a:pos x="364" y="902"/>
                </a:cxn>
                <a:cxn ang="0">
                  <a:pos x="337" y="697"/>
                </a:cxn>
                <a:cxn ang="0">
                  <a:pos x="288" y="508"/>
                </a:cxn>
                <a:cxn ang="0">
                  <a:pos x="217" y="343"/>
                </a:cxn>
                <a:cxn ang="0">
                  <a:pos x="136" y="194"/>
                </a:cxn>
                <a:cxn ang="0">
                  <a:pos x="38" y="74"/>
                </a:cxn>
                <a:cxn ang="0">
                  <a:pos x="22" y="57"/>
                </a:cxn>
                <a:cxn ang="0">
                  <a:pos x="16" y="46"/>
                </a:cxn>
                <a:cxn ang="0">
                  <a:pos x="5" y="40"/>
                </a:cxn>
                <a:cxn ang="0">
                  <a:pos x="5" y="34"/>
                </a:cxn>
                <a:cxn ang="0">
                  <a:pos x="0" y="29"/>
                </a:cxn>
                <a:cxn ang="0">
                  <a:pos x="0" y="17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500" h="2255">
                  <a:moveTo>
                    <a:pt x="500" y="1125"/>
                  </a:moveTo>
                  <a:lnTo>
                    <a:pt x="500" y="1130"/>
                  </a:lnTo>
                  <a:lnTo>
                    <a:pt x="500" y="1125"/>
                  </a:lnTo>
                  <a:close/>
                  <a:moveTo>
                    <a:pt x="11" y="0"/>
                  </a:moveTo>
                  <a:lnTo>
                    <a:pt x="22" y="0"/>
                  </a:lnTo>
                  <a:lnTo>
                    <a:pt x="38" y="12"/>
                  </a:lnTo>
                  <a:lnTo>
                    <a:pt x="76" y="34"/>
                  </a:lnTo>
                  <a:lnTo>
                    <a:pt x="125" y="80"/>
                  </a:lnTo>
                  <a:lnTo>
                    <a:pt x="179" y="143"/>
                  </a:lnTo>
                  <a:lnTo>
                    <a:pt x="239" y="223"/>
                  </a:lnTo>
                  <a:lnTo>
                    <a:pt x="299" y="320"/>
                  </a:lnTo>
                  <a:lnTo>
                    <a:pt x="359" y="428"/>
                  </a:lnTo>
                  <a:lnTo>
                    <a:pt x="429" y="622"/>
                  </a:lnTo>
                  <a:lnTo>
                    <a:pt x="473" y="811"/>
                  </a:lnTo>
                  <a:lnTo>
                    <a:pt x="495" y="982"/>
                  </a:lnTo>
                  <a:lnTo>
                    <a:pt x="500" y="1130"/>
                  </a:lnTo>
                  <a:lnTo>
                    <a:pt x="495" y="1279"/>
                  </a:lnTo>
                  <a:lnTo>
                    <a:pt x="473" y="1450"/>
                  </a:lnTo>
                  <a:lnTo>
                    <a:pt x="429" y="1633"/>
                  </a:lnTo>
                  <a:lnTo>
                    <a:pt x="364" y="1815"/>
                  </a:lnTo>
                  <a:lnTo>
                    <a:pt x="304" y="1930"/>
                  </a:lnTo>
                  <a:lnTo>
                    <a:pt x="245" y="2027"/>
                  </a:lnTo>
                  <a:lnTo>
                    <a:pt x="179" y="2106"/>
                  </a:lnTo>
                  <a:lnTo>
                    <a:pt x="125" y="2169"/>
                  </a:lnTo>
                  <a:lnTo>
                    <a:pt x="76" y="2215"/>
                  </a:lnTo>
                  <a:lnTo>
                    <a:pt x="38" y="2243"/>
                  </a:lnTo>
                  <a:lnTo>
                    <a:pt x="22" y="2255"/>
                  </a:lnTo>
                  <a:lnTo>
                    <a:pt x="11" y="2249"/>
                  </a:lnTo>
                  <a:lnTo>
                    <a:pt x="5" y="2243"/>
                  </a:lnTo>
                  <a:lnTo>
                    <a:pt x="0" y="2232"/>
                  </a:lnTo>
                  <a:lnTo>
                    <a:pt x="0" y="2221"/>
                  </a:lnTo>
                  <a:lnTo>
                    <a:pt x="16" y="2204"/>
                  </a:lnTo>
                  <a:lnTo>
                    <a:pt x="33" y="2192"/>
                  </a:lnTo>
                  <a:lnTo>
                    <a:pt x="136" y="2061"/>
                  </a:lnTo>
                  <a:lnTo>
                    <a:pt x="217" y="1924"/>
                  </a:lnTo>
                  <a:lnTo>
                    <a:pt x="277" y="1775"/>
                  </a:lnTo>
                  <a:lnTo>
                    <a:pt x="326" y="1616"/>
                  </a:lnTo>
                  <a:lnTo>
                    <a:pt x="353" y="1456"/>
                  </a:lnTo>
                  <a:lnTo>
                    <a:pt x="370" y="1290"/>
                  </a:lnTo>
                  <a:lnTo>
                    <a:pt x="375" y="1125"/>
                  </a:lnTo>
                  <a:lnTo>
                    <a:pt x="364" y="902"/>
                  </a:lnTo>
                  <a:lnTo>
                    <a:pt x="337" y="697"/>
                  </a:lnTo>
                  <a:lnTo>
                    <a:pt x="288" y="508"/>
                  </a:lnTo>
                  <a:lnTo>
                    <a:pt x="217" y="343"/>
                  </a:lnTo>
                  <a:lnTo>
                    <a:pt x="136" y="194"/>
                  </a:lnTo>
                  <a:lnTo>
                    <a:pt x="38" y="74"/>
                  </a:lnTo>
                  <a:lnTo>
                    <a:pt x="22" y="57"/>
                  </a:lnTo>
                  <a:lnTo>
                    <a:pt x="16" y="46"/>
                  </a:lnTo>
                  <a:lnTo>
                    <a:pt x="5" y="40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4562" y="3508"/>
              <a:ext cx="1348" cy="1650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158" y="23"/>
                </a:cxn>
                <a:cxn ang="0">
                  <a:pos x="1300" y="86"/>
                </a:cxn>
                <a:cxn ang="0">
                  <a:pos x="1343" y="160"/>
                </a:cxn>
                <a:cxn ang="0">
                  <a:pos x="1343" y="274"/>
                </a:cxn>
                <a:cxn ang="0">
                  <a:pos x="1321" y="343"/>
                </a:cxn>
                <a:cxn ang="0">
                  <a:pos x="1207" y="417"/>
                </a:cxn>
                <a:cxn ang="0">
                  <a:pos x="1164" y="423"/>
                </a:cxn>
                <a:cxn ang="0">
                  <a:pos x="1153" y="394"/>
                </a:cxn>
                <a:cxn ang="0">
                  <a:pos x="1164" y="371"/>
                </a:cxn>
                <a:cxn ang="0">
                  <a:pos x="1169" y="348"/>
                </a:cxn>
                <a:cxn ang="0">
                  <a:pos x="1164" y="274"/>
                </a:cxn>
                <a:cxn ang="0">
                  <a:pos x="1120" y="211"/>
                </a:cxn>
                <a:cxn ang="0">
                  <a:pos x="1071" y="177"/>
                </a:cxn>
                <a:cxn ang="0">
                  <a:pos x="941" y="143"/>
                </a:cxn>
                <a:cxn ang="0">
                  <a:pos x="827" y="137"/>
                </a:cxn>
                <a:cxn ang="0">
                  <a:pos x="701" y="166"/>
                </a:cxn>
                <a:cxn ang="0">
                  <a:pos x="604" y="251"/>
                </a:cxn>
                <a:cxn ang="0">
                  <a:pos x="566" y="354"/>
                </a:cxn>
                <a:cxn ang="0">
                  <a:pos x="571" y="474"/>
                </a:cxn>
                <a:cxn ang="0">
                  <a:pos x="658" y="594"/>
                </a:cxn>
                <a:cxn ang="0">
                  <a:pos x="810" y="691"/>
                </a:cxn>
                <a:cxn ang="0">
                  <a:pos x="962" y="765"/>
                </a:cxn>
                <a:cxn ang="0">
                  <a:pos x="1098" y="868"/>
                </a:cxn>
                <a:cxn ang="0">
                  <a:pos x="1185" y="1005"/>
                </a:cxn>
                <a:cxn ang="0">
                  <a:pos x="1180" y="1199"/>
                </a:cxn>
                <a:cxn ang="0">
                  <a:pos x="1049" y="1399"/>
                </a:cxn>
                <a:cxn ang="0">
                  <a:pos x="837" y="1553"/>
                </a:cxn>
                <a:cxn ang="0">
                  <a:pos x="576" y="1638"/>
                </a:cxn>
                <a:cxn ang="0">
                  <a:pos x="315" y="1638"/>
                </a:cxn>
                <a:cxn ang="0">
                  <a:pos x="120" y="1547"/>
                </a:cxn>
                <a:cxn ang="0">
                  <a:pos x="16" y="1399"/>
                </a:cxn>
                <a:cxn ang="0">
                  <a:pos x="11" y="1227"/>
                </a:cxn>
                <a:cxn ang="0">
                  <a:pos x="87" y="1096"/>
                </a:cxn>
                <a:cxn ang="0">
                  <a:pos x="196" y="1016"/>
                </a:cxn>
                <a:cxn ang="0">
                  <a:pos x="288" y="993"/>
                </a:cxn>
                <a:cxn ang="0">
                  <a:pos x="310" y="999"/>
                </a:cxn>
                <a:cxn ang="0">
                  <a:pos x="299" y="1033"/>
                </a:cxn>
                <a:cxn ang="0">
                  <a:pos x="234" y="1085"/>
                </a:cxn>
                <a:cxn ang="0">
                  <a:pos x="207" y="1096"/>
                </a:cxn>
                <a:cxn ang="0">
                  <a:pos x="185" y="1210"/>
                </a:cxn>
                <a:cxn ang="0">
                  <a:pos x="239" y="1359"/>
                </a:cxn>
                <a:cxn ang="0">
                  <a:pos x="381" y="1467"/>
                </a:cxn>
                <a:cxn ang="0">
                  <a:pos x="582" y="1513"/>
                </a:cxn>
                <a:cxn ang="0">
                  <a:pos x="788" y="1479"/>
                </a:cxn>
                <a:cxn ang="0">
                  <a:pos x="924" y="1399"/>
                </a:cxn>
                <a:cxn ang="0">
                  <a:pos x="995" y="1290"/>
                </a:cxn>
                <a:cxn ang="0">
                  <a:pos x="1017" y="1170"/>
                </a:cxn>
                <a:cxn ang="0">
                  <a:pos x="973" y="1028"/>
                </a:cxn>
                <a:cxn ang="0">
                  <a:pos x="870" y="919"/>
                </a:cxn>
                <a:cxn ang="0">
                  <a:pos x="734" y="839"/>
                </a:cxn>
                <a:cxn ang="0">
                  <a:pos x="620" y="782"/>
                </a:cxn>
                <a:cxn ang="0">
                  <a:pos x="511" y="719"/>
                </a:cxn>
                <a:cxn ang="0">
                  <a:pos x="419" y="617"/>
                </a:cxn>
                <a:cxn ang="0">
                  <a:pos x="381" y="480"/>
                </a:cxn>
                <a:cxn ang="0">
                  <a:pos x="441" y="297"/>
                </a:cxn>
                <a:cxn ang="0">
                  <a:pos x="587" y="143"/>
                </a:cxn>
                <a:cxn ang="0">
                  <a:pos x="788" y="40"/>
                </a:cxn>
                <a:cxn ang="0">
                  <a:pos x="1006" y="0"/>
                </a:cxn>
              </a:cxnLst>
              <a:rect l="0" t="0" r="r" b="b"/>
              <a:pathLst>
                <a:path w="1348" h="1650">
                  <a:moveTo>
                    <a:pt x="1006" y="0"/>
                  </a:moveTo>
                  <a:lnTo>
                    <a:pt x="1039" y="0"/>
                  </a:lnTo>
                  <a:lnTo>
                    <a:pt x="1093" y="6"/>
                  </a:lnTo>
                  <a:lnTo>
                    <a:pt x="1158" y="23"/>
                  </a:lnTo>
                  <a:lnTo>
                    <a:pt x="1234" y="52"/>
                  </a:lnTo>
                  <a:lnTo>
                    <a:pt x="1300" y="86"/>
                  </a:lnTo>
                  <a:lnTo>
                    <a:pt x="1321" y="120"/>
                  </a:lnTo>
                  <a:lnTo>
                    <a:pt x="1343" y="160"/>
                  </a:lnTo>
                  <a:lnTo>
                    <a:pt x="1348" y="217"/>
                  </a:lnTo>
                  <a:lnTo>
                    <a:pt x="1343" y="274"/>
                  </a:lnTo>
                  <a:lnTo>
                    <a:pt x="1332" y="314"/>
                  </a:lnTo>
                  <a:lnTo>
                    <a:pt x="1321" y="343"/>
                  </a:lnTo>
                  <a:lnTo>
                    <a:pt x="1256" y="394"/>
                  </a:lnTo>
                  <a:lnTo>
                    <a:pt x="1207" y="417"/>
                  </a:lnTo>
                  <a:lnTo>
                    <a:pt x="1174" y="423"/>
                  </a:lnTo>
                  <a:lnTo>
                    <a:pt x="1164" y="423"/>
                  </a:lnTo>
                  <a:lnTo>
                    <a:pt x="1153" y="417"/>
                  </a:lnTo>
                  <a:lnTo>
                    <a:pt x="1153" y="394"/>
                  </a:lnTo>
                  <a:lnTo>
                    <a:pt x="1158" y="388"/>
                  </a:lnTo>
                  <a:lnTo>
                    <a:pt x="1164" y="371"/>
                  </a:lnTo>
                  <a:lnTo>
                    <a:pt x="1164" y="360"/>
                  </a:lnTo>
                  <a:lnTo>
                    <a:pt x="1169" y="348"/>
                  </a:lnTo>
                  <a:lnTo>
                    <a:pt x="1169" y="320"/>
                  </a:lnTo>
                  <a:lnTo>
                    <a:pt x="1164" y="274"/>
                  </a:lnTo>
                  <a:lnTo>
                    <a:pt x="1147" y="234"/>
                  </a:lnTo>
                  <a:lnTo>
                    <a:pt x="1120" y="211"/>
                  </a:lnTo>
                  <a:lnTo>
                    <a:pt x="1098" y="194"/>
                  </a:lnTo>
                  <a:lnTo>
                    <a:pt x="1071" y="177"/>
                  </a:lnTo>
                  <a:lnTo>
                    <a:pt x="1001" y="154"/>
                  </a:lnTo>
                  <a:lnTo>
                    <a:pt x="941" y="143"/>
                  </a:lnTo>
                  <a:lnTo>
                    <a:pt x="892" y="137"/>
                  </a:lnTo>
                  <a:lnTo>
                    <a:pt x="827" y="137"/>
                  </a:lnTo>
                  <a:lnTo>
                    <a:pt x="767" y="149"/>
                  </a:lnTo>
                  <a:lnTo>
                    <a:pt x="701" y="166"/>
                  </a:lnTo>
                  <a:lnTo>
                    <a:pt x="647" y="200"/>
                  </a:lnTo>
                  <a:lnTo>
                    <a:pt x="604" y="251"/>
                  </a:lnTo>
                  <a:lnTo>
                    <a:pt x="576" y="303"/>
                  </a:lnTo>
                  <a:lnTo>
                    <a:pt x="566" y="354"/>
                  </a:lnTo>
                  <a:lnTo>
                    <a:pt x="560" y="400"/>
                  </a:lnTo>
                  <a:lnTo>
                    <a:pt x="571" y="474"/>
                  </a:lnTo>
                  <a:lnTo>
                    <a:pt x="604" y="537"/>
                  </a:lnTo>
                  <a:lnTo>
                    <a:pt x="658" y="594"/>
                  </a:lnTo>
                  <a:lnTo>
                    <a:pt x="723" y="645"/>
                  </a:lnTo>
                  <a:lnTo>
                    <a:pt x="810" y="691"/>
                  </a:lnTo>
                  <a:lnTo>
                    <a:pt x="886" y="725"/>
                  </a:lnTo>
                  <a:lnTo>
                    <a:pt x="962" y="765"/>
                  </a:lnTo>
                  <a:lnTo>
                    <a:pt x="1033" y="811"/>
                  </a:lnTo>
                  <a:lnTo>
                    <a:pt x="1098" y="868"/>
                  </a:lnTo>
                  <a:lnTo>
                    <a:pt x="1147" y="931"/>
                  </a:lnTo>
                  <a:lnTo>
                    <a:pt x="1185" y="1005"/>
                  </a:lnTo>
                  <a:lnTo>
                    <a:pt x="1196" y="1090"/>
                  </a:lnTo>
                  <a:lnTo>
                    <a:pt x="1180" y="1199"/>
                  </a:lnTo>
                  <a:lnTo>
                    <a:pt x="1126" y="1307"/>
                  </a:lnTo>
                  <a:lnTo>
                    <a:pt x="1049" y="1399"/>
                  </a:lnTo>
                  <a:lnTo>
                    <a:pt x="952" y="1484"/>
                  </a:lnTo>
                  <a:lnTo>
                    <a:pt x="837" y="1553"/>
                  </a:lnTo>
                  <a:lnTo>
                    <a:pt x="707" y="1604"/>
                  </a:lnTo>
                  <a:lnTo>
                    <a:pt x="576" y="1638"/>
                  </a:lnTo>
                  <a:lnTo>
                    <a:pt x="441" y="1650"/>
                  </a:lnTo>
                  <a:lnTo>
                    <a:pt x="315" y="1638"/>
                  </a:lnTo>
                  <a:lnTo>
                    <a:pt x="207" y="1598"/>
                  </a:lnTo>
                  <a:lnTo>
                    <a:pt x="120" y="1547"/>
                  </a:lnTo>
                  <a:lnTo>
                    <a:pt x="55" y="1479"/>
                  </a:lnTo>
                  <a:lnTo>
                    <a:pt x="16" y="1399"/>
                  </a:lnTo>
                  <a:lnTo>
                    <a:pt x="0" y="1319"/>
                  </a:lnTo>
                  <a:lnTo>
                    <a:pt x="11" y="1227"/>
                  </a:lnTo>
                  <a:lnTo>
                    <a:pt x="44" y="1153"/>
                  </a:lnTo>
                  <a:lnTo>
                    <a:pt x="87" y="1096"/>
                  </a:lnTo>
                  <a:lnTo>
                    <a:pt x="142" y="1050"/>
                  </a:lnTo>
                  <a:lnTo>
                    <a:pt x="196" y="1016"/>
                  </a:lnTo>
                  <a:lnTo>
                    <a:pt x="250" y="999"/>
                  </a:lnTo>
                  <a:lnTo>
                    <a:pt x="288" y="993"/>
                  </a:lnTo>
                  <a:lnTo>
                    <a:pt x="305" y="993"/>
                  </a:lnTo>
                  <a:lnTo>
                    <a:pt x="310" y="999"/>
                  </a:lnTo>
                  <a:lnTo>
                    <a:pt x="310" y="1011"/>
                  </a:lnTo>
                  <a:lnTo>
                    <a:pt x="299" y="1033"/>
                  </a:lnTo>
                  <a:lnTo>
                    <a:pt x="267" y="1062"/>
                  </a:lnTo>
                  <a:lnTo>
                    <a:pt x="234" y="1085"/>
                  </a:lnTo>
                  <a:lnTo>
                    <a:pt x="207" y="1102"/>
                  </a:lnTo>
                  <a:lnTo>
                    <a:pt x="207" y="1096"/>
                  </a:lnTo>
                  <a:lnTo>
                    <a:pt x="190" y="1153"/>
                  </a:lnTo>
                  <a:lnTo>
                    <a:pt x="185" y="1210"/>
                  </a:lnTo>
                  <a:lnTo>
                    <a:pt x="201" y="1285"/>
                  </a:lnTo>
                  <a:lnTo>
                    <a:pt x="239" y="1359"/>
                  </a:lnTo>
                  <a:lnTo>
                    <a:pt x="305" y="1422"/>
                  </a:lnTo>
                  <a:lnTo>
                    <a:pt x="381" y="1467"/>
                  </a:lnTo>
                  <a:lnTo>
                    <a:pt x="479" y="1501"/>
                  </a:lnTo>
                  <a:lnTo>
                    <a:pt x="582" y="1513"/>
                  </a:lnTo>
                  <a:lnTo>
                    <a:pt x="696" y="1507"/>
                  </a:lnTo>
                  <a:lnTo>
                    <a:pt x="788" y="1479"/>
                  </a:lnTo>
                  <a:lnTo>
                    <a:pt x="865" y="1444"/>
                  </a:lnTo>
                  <a:lnTo>
                    <a:pt x="924" y="1399"/>
                  </a:lnTo>
                  <a:lnTo>
                    <a:pt x="968" y="1347"/>
                  </a:lnTo>
                  <a:lnTo>
                    <a:pt x="995" y="1290"/>
                  </a:lnTo>
                  <a:lnTo>
                    <a:pt x="1011" y="1227"/>
                  </a:lnTo>
                  <a:lnTo>
                    <a:pt x="1017" y="1170"/>
                  </a:lnTo>
                  <a:lnTo>
                    <a:pt x="1006" y="1096"/>
                  </a:lnTo>
                  <a:lnTo>
                    <a:pt x="973" y="1028"/>
                  </a:lnTo>
                  <a:lnTo>
                    <a:pt x="930" y="965"/>
                  </a:lnTo>
                  <a:lnTo>
                    <a:pt x="870" y="919"/>
                  </a:lnTo>
                  <a:lnTo>
                    <a:pt x="805" y="874"/>
                  </a:lnTo>
                  <a:lnTo>
                    <a:pt x="734" y="839"/>
                  </a:lnTo>
                  <a:lnTo>
                    <a:pt x="669" y="805"/>
                  </a:lnTo>
                  <a:lnTo>
                    <a:pt x="620" y="782"/>
                  </a:lnTo>
                  <a:lnTo>
                    <a:pt x="566" y="754"/>
                  </a:lnTo>
                  <a:lnTo>
                    <a:pt x="511" y="719"/>
                  </a:lnTo>
                  <a:lnTo>
                    <a:pt x="462" y="674"/>
                  </a:lnTo>
                  <a:lnTo>
                    <a:pt x="419" y="617"/>
                  </a:lnTo>
                  <a:lnTo>
                    <a:pt x="392" y="554"/>
                  </a:lnTo>
                  <a:lnTo>
                    <a:pt x="381" y="480"/>
                  </a:lnTo>
                  <a:lnTo>
                    <a:pt x="397" y="383"/>
                  </a:lnTo>
                  <a:lnTo>
                    <a:pt x="441" y="297"/>
                  </a:lnTo>
                  <a:lnTo>
                    <a:pt x="506" y="217"/>
                  </a:lnTo>
                  <a:lnTo>
                    <a:pt x="587" y="143"/>
                  </a:lnTo>
                  <a:lnTo>
                    <a:pt x="685" y="86"/>
                  </a:lnTo>
                  <a:lnTo>
                    <a:pt x="788" y="40"/>
                  </a:lnTo>
                  <a:lnTo>
                    <a:pt x="897" y="12"/>
                  </a:lnTo>
                  <a:lnTo>
                    <a:pt x="10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6139" y="3851"/>
              <a:ext cx="1027" cy="8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989" y="0"/>
                </a:cxn>
                <a:cxn ang="0">
                  <a:pos x="1000" y="5"/>
                </a:cxn>
                <a:cxn ang="0">
                  <a:pos x="1011" y="5"/>
                </a:cxn>
                <a:cxn ang="0">
                  <a:pos x="1027" y="23"/>
                </a:cxn>
                <a:cxn ang="0">
                  <a:pos x="1027" y="51"/>
                </a:cxn>
                <a:cxn ang="0">
                  <a:pos x="1022" y="63"/>
                </a:cxn>
                <a:cxn ang="0">
                  <a:pos x="1000" y="74"/>
                </a:cxn>
                <a:cxn ang="0">
                  <a:pos x="968" y="74"/>
                </a:cxn>
                <a:cxn ang="0">
                  <a:pos x="968" y="80"/>
                </a:cxn>
                <a:cxn ang="0">
                  <a:pos x="38" y="80"/>
                </a:cxn>
                <a:cxn ang="0">
                  <a:pos x="27" y="74"/>
                </a:cxn>
                <a:cxn ang="0">
                  <a:pos x="16" y="74"/>
                </a:cxn>
                <a:cxn ang="0">
                  <a:pos x="0" y="57"/>
                </a:cxn>
                <a:cxn ang="0">
                  <a:pos x="0" y="23"/>
                </a:cxn>
                <a:cxn ang="0">
                  <a:pos x="16" y="5"/>
                </a:cxn>
                <a:cxn ang="0">
                  <a:pos x="27" y="5"/>
                </a:cxn>
                <a:cxn ang="0">
                  <a:pos x="38" y="0"/>
                </a:cxn>
              </a:cxnLst>
              <a:rect l="0" t="0" r="r" b="b"/>
              <a:pathLst>
                <a:path w="1027" h="80">
                  <a:moveTo>
                    <a:pt x="38" y="0"/>
                  </a:moveTo>
                  <a:lnTo>
                    <a:pt x="989" y="0"/>
                  </a:lnTo>
                  <a:lnTo>
                    <a:pt x="1000" y="5"/>
                  </a:lnTo>
                  <a:lnTo>
                    <a:pt x="1011" y="5"/>
                  </a:lnTo>
                  <a:lnTo>
                    <a:pt x="1027" y="23"/>
                  </a:lnTo>
                  <a:lnTo>
                    <a:pt x="1027" y="51"/>
                  </a:lnTo>
                  <a:lnTo>
                    <a:pt x="1022" y="63"/>
                  </a:lnTo>
                  <a:lnTo>
                    <a:pt x="1000" y="74"/>
                  </a:lnTo>
                  <a:lnTo>
                    <a:pt x="968" y="74"/>
                  </a:lnTo>
                  <a:lnTo>
                    <a:pt x="968" y="80"/>
                  </a:lnTo>
                  <a:lnTo>
                    <a:pt x="38" y="80"/>
                  </a:lnTo>
                  <a:lnTo>
                    <a:pt x="27" y="74"/>
                  </a:lnTo>
                  <a:lnTo>
                    <a:pt x="16" y="74"/>
                  </a:lnTo>
                  <a:lnTo>
                    <a:pt x="0" y="57"/>
                  </a:lnTo>
                  <a:lnTo>
                    <a:pt x="0" y="23"/>
                  </a:lnTo>
                  <a:lnTo>
                    <a:pt x="16" y="5"/>
                  </a:lnTo>
                  <a:lnTo>
                    <a:pt x="27" y="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7487" y="3229"/>
              <a:ext cx="549" cy="1061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321" y="0"/>
                </a:cxn>
                <a:cxn ang="0">
                  <a:pos x="337" y="5"/>
                </a:cxn>
                <a:cxn ang="0">
                  <a:pos x="343" y="11"/>
                </a:cxn>
                <a:cxn ang="0">
                  <a:pos x="348" y="22"/>
                </a:cxn>
                <a:cxn ang="0">
                  <a:pos x="348" y="45"/>
                </a:cxn>
                <a:cxn ang="0">
                  <a:pos x="337" y="45"/>
                </a:cxn>
                <a:cxn ang="0">
                  <a:pos x="337" y="959"/>
                </a:cxn>
                <a:cxn ang="0">
                  <a:pos x="348" y="976"/>
                </a:cxn>
                <a:cxn ang="0">
                  <a:pos x="370" y="993"/>
                </a:cxn>
                <a:cxn ang="0">
                  <a:pos x="413" y="1004"/>
                </a:cxn>
                <a:cxn ang="0">
                  <a:pos x="549" y="1004"/>
                </a:cxn>
                <a:cxn ang="0">
                  <a:pos x="549" y="1061"/>
                </a:cxn>
                <a:cxn ang="0">
                  <a:pos x="451" y="1061"/>
                </a:cxn>
                <a:cxn ang="0">
                  <a:pos x="386" y="1056"/>
                </a:cxn>
                <a:cxn ang="0">
                  <a:pos x="169" y="1056"/>
                </a:cxn>
                <a:cxn ang="0">
                  <a:pos x="98" y="1061"/>
                </a:cxn>
                <a:cxn ang="0">
                  <a:pos x="6" y="1061"/>
                </a:cxn>
                <a:cxn ang="0">
                  <a:pos x="6" y="1004"/>
                </a:cxn>
                <a:cxn ang="0">
                  <a:pos x="141" y="1004"/>
                </a:cxn>
                <a:cxn ang="0">
                  <a:pos x="185" y="993"/>
                </a:cxn>
                <a:cxn ang="0">
                  <a:pos x="207" y="976"/>
                </a:cxn>
                <a:cxn ang="0">
                  <a:pos x="218" y="959"/>
                </a:cxn>
                <a:cxn ang="0">
                  <a:pos x="218" y="119"/>
                </a:cxn>
                <a:cxn ang="0">
                  <a:pos x="136" y="148"/>
                </a:cxn>
                <a:cxn ang="0">
                  <a:pos x="54" y="159"/>
                </a:cxn>
                <a:cxn ang="0">
                  <a:pos x="0" y="159"/>
                </a:cxn>
                <a:cxn ang="0">
                  <a:pos x="0" y="102"/>
                </a:cxn>
                <a:cxn ang="0">
                  <a:pos x="49" y="102"/>
                </a:cxn>
                <a:cxn ang="0">
                  <a:pos x="109" y="97"/>
                </a:cxn>
                <a:cxn ang="0">
                  <a:pos x="174" y="79"/>
                </a:cxn>
                <a:cxn ang="0">
                  <a:pos x="239" y="51"/>
                </a:cxn>
                <a:cxn ang="0">
                  <a:pos x="299" y="0"/>
                </a:cxn>
              </a:cxnLst>
              <a:rect l="0" t="0" r="r" b="b"/>
              <a:pathLst>
                <a:path w="549" h="1061">
                  <a:moveTo>
                    <a:pt x="299" y="0"/>
                  </a:moveTo>
                  <a:lnTo>
                    <a:pt x="321" y="0"/>
                  </a:lnTo>
                  <a:lnTo>
                    <a:pt x="337" y="5"/>
                  </a:lnTo>
                  <a:lnTo>
                    <a:pt x="343" y="11"/>
                  </a:lnTo>
                  <a:lnTo>
                    <a:pt x="348" y="22"/>
                  </a:lnTo>
                  <a:lnTo>
                    <a:pt x="348" y="45"/>
                  </a:lnTo>
                  <a:lnTo>
                    <a:pt x="337" y="45"/>
                  </a:lnTo>
                  <a:lnTo>
                    <a:pt x="337" y="959"/>
                  </a:lnTo>
                  <a:lnTo>
                    <a:pt x="348" y="976"/>
                  </a:lnTo>
                  <a:lnTo>
                    <a:pt x="370" y="993"/>
                  </a:lnTo>
                  <a:lnTo>
                    <a:pt x="413" y="1004"/>
                  </a:lnTo>
                  <a:lnTo>
                    <a:pt x="549" y="1004"/>
                  </a:lnTo>
                  <a:lnTo>
                    <a:pt x="549" y="1061"/>
                  </a:lnTo>
                  <a:lnTo>
                    <a:pt x="451" y="1061"/>
                  </a:lnTo>
                  <a:lnTo>
                    <a:pt x="386" y="1056"/>
                  </a:lnTo>
                  <a:lnTo>
                    <a:pt x="169" y="1056"/>
                  </a:lnTo>
                  <a:lnTo>
                    <a:pt x="98" y="1061"/>
                  </a:lnTo>
                  <a:lnTo>
                    <a:pt x="6" y="1061"/>
                  </a:lnTo>
                  <a:lnTo>
                    <a:pt x="6" y="1004"/>
                  </a:lnTo>
                  <a:lnTo>
                    <a:pt x="141" y="1004"/>
                  </a:lnTo>
                  <a:lnTo>
                    <a:pt x="185" y="993"/>
                  </a:lnTo>
                  <a:lnTo>
                    <a:pt x="207" y="976"/>
                  </a:lnTo>
                  <a:lnTo>
                    <a:pt x="218" y="959"/>
                  </a:lnTo>
                  <a:lnTo>
                    <a:pt x="218" y="119"/>
                  </a:lnTo>
                  <a:lnTo>
                    <a:pt x="136" y="148"/>
                  </a:lnTo>
                  <a:lnTo>
                    <a:pt x="54" y="159"/>
                  </a:lnTo>
                  <a:lnTo>
                    <a:pt x="0" y="159"/>
                  </a:lnTo>
                  <a:lnTo>
                    <a:pt x="0" y="102"/>
                  </a:lnTo>
                  <a:lnTo>
                    <a:pt x="49" y="102"/>
                  </a:lnTo>
                  <a:lnTo>
                    <a:pt x="109" y="97"/>
                  </a:lnTo>
                  <a:lnTo>
                    <a:pt x="174" y="79"/>
                  </a:lnTo>
                  <a:lnTo>
                    <a:pt x="239" y="51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09" name="Group 2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953000" y="4800600"/>
            <a:ext cx="3988912" cy="544147"/>
            <a:chOff x="3299" y="3185"/>
            <a:chExt cx="17740" cy="2420"/>
          </a:xfrm>
          <a:solidFill>
            <a:srgbClr val="FF0000"/>
          </a:solidFill>
        </p:grpSpPr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3299" y="3290"/>
              <a:ext cx="1349" cy="1694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158" y="23"/>
                </a:cxn>
                <a:cxn ang="0">
                  <a:pos x="1300" y="88"/>
                </a:cxn>
                <a:cxn ang="0">
                  <a:pos x="1343" y="164"/>
                </a:cxn>
                <a:cxn ang="0">
                  <a:pos x="1343" y="281"/>
                </a:cxn>
                <a:cxn ang="0">
                  <a:pos x="1322" y="352"/>
                </a:cxn>
                <a:cxn ang="0">
                  <a:pos x="1207" y="428"/>
                </a:cxn>
                <a:cxn ang="0">
                  <a:pos x="1164" y="434"/>
                </a:cxn>
                <a:cxn ang="0">
                  <a:pos x="1153" y="405"/>
                </a:cxn>
                <a:cxn ang="0">
                  <a:pos x="1164" y="381"/>
                </a:cxn>
                <a:cxn ang="0">
                  <a:pos x="1169" y="358"/>
                </a:cxn>
                <a:cxn ang="0">
                  <a:pos x="1164" y="281"/>
                </a:cxn>
                <a:cxn ang="0">
                  <a:pos x="1120" y="217"/>
                </a:cxn>
                <a:cxn ang="0">
                  <a:pos x="1071" y="182"/>
                </a:cxn>
                <a:cxn ang="0">
                  <a:pos x="941" y="147"/>
                </a:cxn>
                <a:cxn ang="0">
                  <a:pos x="827" y="141"/>
                </a:cxn>
                <a:cxn ang="0">
                  <a:pos x="702" y="170"/>
                </a:cxn>
                <a:cxn ang="0">
                  <a:pos x="604" y="258"/>
                </a:cxn>
                <a:cxn ang="0">
                  <a:pos x="566" y="363"/>
                </a:cxn>
                <a:cxn ang="0">
                  <a:pos x="571" y="487"/>
                </a:cxn>
                <a:cxn ang="0">
                  <a:pos x="658" y="610"/>
                </a:cxn>
                <a:cxn ang="0">
                  <a:pos x="811" y="709"/>
                </a:cxn>
                <a:cxn ang="0">
                  <a:pos x="963" y="786"/>
                </a:cxn>
                <a:cxn ang="0">
                  <a:pos x="1099" y="891"/>
                </a:cxn>
                <a:cxn ang="0">
                  <a:pos x="1186" y="1032"/>
                </a:cxn>
                <a:cxn ang="0">
                  <a:pos x="1180" y="1231"/>
                </a:cxn>
                <a:cxn ang="0">
                  <a:pos x="1050" y="1436"/>
                </a:cxn>
                <a:cxn ang="0">
                  <a:pos x="838" y="1594"/>
                </a:cxn>
                <a:cxn ang="0">
                  <a:pos x="577" y="1682"/>
                </a:cxn>
                <a:cxn ang="0">
                  <a:pos x="316" y="1682"/>
                </a:cxn>
                <a:cxn ang="0">
                  <a:pos x="120" y="1589"/>
                </a:cxn>
                <a:cxn ang="0">
                  <a:pos x="17" y="1436"/>
                </a:cxn>
                <a:cxn ang="0">
                  <a:pos x="11" y="1260"/>
                </a:cxn>
                <a:cxn ang="0">
                  <a:pos x="87" y="1125"/>
                </a:cxn>
                <a:cxn ang="0">
                  <a:pos x="196" y="1043"/>
                </a:cxn>
                <a:cxn ang="0">
                  <a:pos x="289" y="1020"/>
                </a:cxn>
                <a:cxn ang="0">
                  <a:pos x="310" y="1026"/>
                </a:cxn>
                <a:cxn ang="0">
                  <a:pos x="299" y="1061"/>
                </a:cxn>
                <a:cxn ang="0">
                  <a:pos x="234" y="1114"/>
                </a:cxn>
                <a:cxn ang="0">
                  <a:pos x="207" y="1125"/>
                </a:cxn>
                <a:cxn ang="0">
                  <a:pos x="185" y="1243"/>
                </a:cxn>
                <a:cxn ang="0">
                  <a:pos x="240" y="1395"/>
                </a:cxn>
                <a:cxn ang="0">
                  <a:pos x="381" y="1506"/>
                </a:cxn>
                <a:cxn ang="0">
                  <a:pos x="582" y="1553"/>
                </a:cxn>
                <a:cxn ang="0">
                  <a:pos x="789" y="1518"/>
                </a:cxn>
                <a:cxn ang="0">
                  <a:pos x="925" y="1436"/>
                </a:cxn>
                <a:cxn ang="0">
                  <a:pos x="995" y="1325"/>
                </a:cxn>
                <a:cxn ang="0">
                  <a:pos x="1017" y="1202"/>
                </a:cxn>
                <a:cxn ang="0">
                  <a:pos x="974" y="1055"/>
                </a:cxn>
                <a:cxn ang="0">
                  <a:pos x="870" y="944"/>
                </a:cxn>
                <a:cxn ang="0">
                  <a:pos x="734" y="862"/>
                </a:cxn>
                <a:cxn ang="0">
                  <a:pos x="620" y="803"/>
                </a:cxn>
                <a:cxn ang="0">
                  <a:pos x="512" y="739"/>
                </a:cxn>
                <a:cxn ang="0">
                  <a:pos x="419" y="633"/>
                </a:cxn>
                <a:cxn ang="0">
                  <a:pos x="381" y="492"/>
                </a:cxn>
                <a:cxn ang="0">
                  <a:pos x="441" y="305"/>
                </a:cxn>
                <a:cxn ang="0">
                  <a:pos x="588" y="147"/>
                </a:cxn>
                <a:cxn ang="0">
                  <a:pos x="789" y="41"/>
                </a:cxn>
                <a:cxn ang="0">
                  <a:pos x="1006" y="0"/>
                </a:cxn>
              </a:cxnLst>
              <a:rect l="0" t="0" r="r" b="b"/>
              <a:pathLst>
                <a:path w="1349" h="1694">
                  <a:moveTo>
                    <a:pt x="1006" y="0"/>
                  </a:moveTo>
                  <a:lnTo>
                    <a:pt x="1039" y="0"/>
                  </a:lnTo>
                  <a:lnTo>
                    <a:pt x="1093" y="6"/>
                  </a:lnTo>
                  <a:lnTo>
                    <a:pt x="1158" y="23"/>
                  </a:lnTo>
                  <a:lnTo>
                    <a:pt x="1235" y="53"/>
                  </a:lnTo>
                  <a:lnTo>
                    <a:pt x="1300" y="88"/>
                  </a:lnTo>
                  <a:lnTo>
                    <a:pt x="1322" y="123"/>
                  </a:lnTo>
                  <a:lnTo>
                    <a:pt x="1343" y="164"/>
                  </a:lnTo>
                  <a:lnTo>
                    <a:pt x="1349" y="223"/>
                  </a:lnTo>
                  <a:lnTo>
                    <a:pt x="1343" y="281"/>
                  </a:lnTo>
                  <a:lnTo>
                    <a:pt x="1332" y="322"/>
                  </a:lnTo>
                  <a:lnTo>
                    <a:pt x="1322" y="352"/>
                  </a:lnTo>
                  <a:lnTo>
                    <a:pt x="1256" y="405"/>
                  </a:lnTo>
                  <a:lnTo>
                    <a:pt x="1207" y="428"/>
                  </a:lnTo>
                  <a:lnTo>
                    <a:pt x="1175" y="434"/>
                  </a:lnTo>
                  <a:lnTo>
                    <a:pt x="1164" y="434"/>
                  </a:lnTo>
                  <a:lnTo>
                    <a:pt x="1153" y="428"/>
                  </a:lnTo>
                  <a:lnTo>
                    <a:pt x="1153" y="405"/>
                  </a:lnTo>
                  <a:lnTo>
                    <a:pt x="1158" y="399"/>
                  </a:lnTo>
                  <a:lnTo>
                    <a:pt x="1164" y="381"/>
                  </a:lnTo>
                  <a:lnTo>
                    <a:pt x="1164" y="369"/>
                  </a:lnTo>
                  <a:lnTo>
                    <a:pt x="1169" y="358"/>
                  </a:lnTo>
                  <a:lnTo>
                    <a:pt x="1169" y="328"/>
                  </a:lnTo>
                  <a:lnTo>
                    <a:pt x="1164" y="281"/>
                  </a:lnTo>
                  <a:lnTo>
                    <a:pt x="1148" y="240"/>
                  </a:lnTo>
                  <a:lnTo>
                    <a:pt x="1120" y="217"/>
                  </a:lnTo>
                  <a:lnTo>
                    <a:pt x="1099" y="199"/>
                  </a:lnTo>
                  <a:lnTo>
                    <a:pt x="1071" y="182"/>
                  </a:lnTo>
                  <a:lnTo>
                    <a:pt x="1001" y="158"/>
                  </a:lnTo>
                  <a:lnTo>
                    <a:pt x="941" y="147"/>
                  </a:lnTo>
                  <a:lnTo>
                    <a:pt x="892" y="141"/>
                  </a:lnTo>
                  <a:lnTo>
                    <a:pt x="827" y="141"/>
                  </a:lnTo>
                  <a:lnTo>
                    <a:pt x="767" y="152"/>
                  </a:lnTo>
                  <a:lnTo>
                    <a:pt x="702" y="170"/>
                  </a:lnTo>
                  <a:lnTo>
                    <a:pt x="647" y="205"/>
                  </a:lnTo>
                  <a:lnTo>
                    <a:pt x="604" y="258"/>
                  </a:lnTo>
                  <a:lnTo>
                    <a:pt x="577" y="311"/>
                  </a:lnTo>
                  <a:lnTo>
                    <a:pt x="566" y="363"/>
                  </a:lnTo>
                  <a:lnTo>
                    <a:pt x="560" y="410"/>
                  </a:lnTo>
                  <a:lnTo>
                    <a:pt x="571" y="487"/>
                  </a:lnTo>
                  <a:lnTo>
                    <a:pt x="604" y="551"/>
                  </a:lnTo>
                  <a:lnTo>
                    <a:pt x="658" y="610"/>
                  </a:lnTo>
                  <a:lnTo>
                    <a:pt x="724" y="662"/>
                  </a:lnTo>
                  <a:lnTo>
                    <a:pt x="811" y="709"/>
                  </a:lnTo>
                  <a:lnTo>
                    <a:pt x="887" y="745"/>
                  </a:lnTo>
                  <a:lnTo>
                    <a:pt x="963" y="786"/>
                  </a:lnTo>
                  <a:lnTo>
                    <a:pt x="1033" y="832"/>
                  </a:lnTo>
                  <a:lnTo>
                    <a:pt x="1099" y="891"/>
                  </a:lnTo>
                  <a:lnTo>
                    <a:pt x="1148" y="956"/>
                  </a:lnTo>
                  <a:lnTo>
                    <a:pt x="1186" y="1032"/>
                  </a:lnTo>
                  <a:lnTo>
                    <a:pt x="1197" y="1120"/>
                  </a:lnTo>
                  <a:lnTo>
                    <a:pt x="1180" y="1231"/>
                  </a:lnTo>
                  <a:lnTo>
                    <a:pt x="1126" y="1342"/>
                  </a:lnTo>
                  <a:lnTo>
                    <a:pt x="1050" y="1436"/>
                  </a:lnTo>
                  <a:lnTo>
                    <a:pt x="952" y="1524"/>
                  </a:lnTo>
                  <a:lnTo>
                    <a:pt x="838" y="1594"/>
                  </a:lnTo>
                  <a:lnTo>
                    <a:pt x="707" y="1647"/>
                  </a:lnTo>
                  <a:lnTo>
                    <a:pt x="577" y="1682"/>
                  </a:lnTo>
                  <a:lnTo>
                    <a:pt x="441" y="1694"/>
                  </a:lnTo>
                  <a:lnTo>
                    <a:pt x="316" y="1682"/>
                  </a:lnTo>
                  <a:lnTo>
                    <a:pt x="207" y="1641"/>
                  </a:lnTo>
                  <a:lnTo>
                    <a:pt x="120" y="1589"/>
                  </a:lnTo>
                  <a:lnTo>
                    <a:pt x="55" y="1518"/>
                  </a:lnTo>
                  <a:lnTo>
                    <a:pt x="17" y="1436"/>
                  </a:lnTo>
                  <a:lnTo>
                    <a:pt x="0" y="1354"/>
                  </a:lnTo>
                  <a:lnTo>
                    <a:pt x="11" y="1260"/>
                  </a:lnTo>
                  <a:lnTo>
                    <a:pt x="44" y="1184"/>
                  </a:lnTo>
                  <a:lnTo>
                    <a:pt x="87" y="1125"/>
                  </a:lnTo>
                  <a:lnTo>
                    <a:pt x="142" y="1079"/>
                  </a:lnTo>
                  <a:lnTo>
                    <a:pt x="196" y="1043"/>
                  </a:lnTo>
                  <a:lnTo>
                    <a:pt x="251" y="1026"/>
                  </a:lnTo>
                  <a:lnTo>
                    <a:pt x="289" y="1020"/>
                  </a:lnTo>
                  <a:lnTo>
                    <a:pt x="305" y="1020"/>
                  </a:lnTo>
                  <a:lnTo>
                    <a:pt x="310" y="1026"/>
                  </a:lnTo>
                  <a:lnTo>
                    <a:pt x="310" y="1038"/>
                  </a:lnTo>
                  <a:lnTo>
                    <a:pt x="299" y="1061"/>
                  </a:lnTo>
                  <a:lnTo>
                    <a:pt x="267" y="1090"/>
                  </a:lnTo>
                  <a:lnTo>
                    <a:pt x="234" y="1114"/>
                  </a:lnTo>
                  <a:lnTo>
                    <a:pt x="207" y="1131"/>
                  </a:lnTo>
                  <a:lnTo>
                    <a:pt x="207" y="1125"/>
                  </a:lnTo>
                  <a:lnTo>
                    <a:pt x="191" y="1184"/>
                  </a:lnTo>
                  <a:lnTo>
                    <a:pt x="185" y="1243"/>
                  </a:lnTo>
                  <a:lnTo>
                    <a:pt x="202" y="1319"/>
                  </a:lnTo>
                  <a:lnTo>
                    <a:pt x="240" y="1395"/>
                  </a:lnTo>
                  <a:lnTo>
                    <a:pt x="299" y="1460"/>
                  </a:lnTo>
                  <a:lnTo>
                    <a:pt x="381" y="1506"/>
                  </a:lnTo>
                  <a:lnTo>
                    <a:pt x="479" y="1542"/>
                  </a:lnTo>
                  <a:lnTo>
                    <a:pt x="582" y="1553"/>
                  </a:lnTo>
                  <a:lnTo>
                    <a:pt x="696" y="1548"/>
                  </a:lnTo>
                  <a:lnTo>
                    <a:pt x="789" y="1518"/>
                  </a:lnTo>
                  <a:lnTo>
                    <a:pt x="865" y="1483"/>
                  </a:lnTo>
                  <a:lnTo>
                    <a:pt x="925" y="1436"/>
                  </a:lnTo>
                  <a:lnTo>
                    <a:pt x="968" y="1383"/>
                  </a:lnTo>
                  <a:lnTo>
                    <a:pt x="995" y="1325"/>
                  </a:lnTo>
                  <a:lnTo>
                    <a:pt x="1012" y="1260"/>
                  </a:lnTo>
                  <a:lnTo>
                    <a:pt x="1017" y="1202"/>
                  </a:lnTo>
                  <a:lnTo>
                    <a:pt x="1006" y="1125"/>
                  </a:lnTo>
                  <a:lnTo>
                    <a:pt x="974" y="1055"/>
                  </a:lnTo>
                  <a:lnTo>
                    <a:pt x="930" y="997"/>
                  </a:lnTo>
                  <a:lnTo>
                    <a:pt x="870" y="944"/>
                  </a:lnTo>
                  <a:lnTo>
                    <a:pt x="805" y="897"/>
                  </a:lnTo>
                  <a:lnTo>
                    <a:pt x="734" y="862"/>
                  </a:lnTo>
                  <a:lnTo>
                    <a:pt x="669" y="827"/>
                  </a:lnTo>
                  <a:lnTo>
                    <a:pt x="620" y="803"/>
                  </a:lnTo>
                  <a:lnTo>
                    <a:pt x="566" y="774"/>
                  </a:lnTo>
                  <a:lnTo>
                    <a:pt x="512" y="739"/>
                  </a:lnTo>
                  <a:lnTo>
                    <a:pt x="463" y="692"/>
                  </a:lnTo>
                  <a:lnTo>
                    <a:pt x="419" y="633"/>
                  </a:lnTo>
                  <a:lnTo>
                    <a:pt x="392" y="569"/>
                  </a:lnTo>
                  <a:lnTo>
                    <a:pt x="381" y="492"/>
                  </a:lnTo>
                  <a:lnTo>
                    <a:pt x="397" y="393"/>
                  </a:lnTo>
                  <a:lnTo>
                    <a:pt x="441" y="305"/>
                  </a:lnTo>
                  <a:lnTo>
                    <a:pt x="506" y="223"/>
                  </a:lnTo>
                  <a:lnTo>
                    <a:pt x="588" y="147"/>
                  </a:lnTo>
                  <a:lnTo>
                    <a:pt x="685" y="88"/>
                  </a:lnTo>
                  <a:lnTo>
                    <a:pt x="789" y="41"/>
                  </a:lnTo>
                  <a:lnTo>
                    <a:pt x="898" y="12"/>
                  </a:lnTo>
                  <a:lnTo>
                    <a:pt x="10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2" name="Freeform 24"/>
            <p:cNvSpPr>
              <a:spLocks noEditPoints="1"/>
            </p:cNvSpPr>
            <p:nvPr/>
          </p:nvSpPr>
          <p:spPr bwMode="auto">
            <a:xfrm>
              <a:off x="5458" y="4081"/>
              <a:ext cx="1430" cy="534"/>
            </a:xfrm>
            <a:custGeom>
              <a:avLst/>
              <a:gdLst/>
              <a:ahLst/>
              <a:cxnLst>
                <a:cxn ang="0">
                  <a:pos x="43" y="446"/>
                </a:cxn>
                <a:cxn ang="0">
                  <a:pos x="1386" y="446"/>
                </a:cxn>
                <a:cxn ang="0">
                  <a:pos x="1397" y="452"/>
                </a:cxn>
                <a:cxn ang="0">
                  <a:pos x="1413" y="452"/>
                </a:cxn>
                <a:cxn ang="0">
                  <a:pos x="1419" y="463"/>
                </a:cxn>
                <a:cxn ang="0">
                  <a:pos x="1430" y="475"/>
                </a:cxn>
                <a:cxn ang="0">
                  <a:pos x="1430" y="510"/>
                </a:cxn>
                <a:cxn ang="0">
                  <a:pos x="1419" y="516"/>
                </a:cxn>
                <a:cxn ang="0">
                  <a:pos x="1413" y="528"/>
                </a:cxn>
                <a:cxn ang="0">
                  <a:pos x="1403" y="528"/>
                </a:cxn>
                <a:cxn ang="0">
                  <a:pos x="1386" y="534"/>
                </a:cxn>
                <a:cxn ang="0">
                  <a:pos x="43" y="534"/>
                </a:cxn>
                <a:cxn ang="0">
                  <a:pos x="27" y="528"/>
                </a:cxn>
                <a:cxn ang="0">
                  <a:pos x="16" y="528"/>
                </a:cxn>
                <a:cxn ang="0">
                  <a:pos x="11" y="516"/>
                </a:cxn>
                <a:cxn ang="0">
                  <a:pos x="0" y="510"/>
                </a:cxn>
                <a:cxn ang="0">
                  <a:pos x="0" y="475"/>
                </a:cxn>
                <a:cxn ang="0">
                  <a:pos x="11" y="463"/>
                </a:cxn>
                <a:cxn ang="0">
                  <a:pos x="16" y="452"/>
                </a:cxn>
                <a:cxn ang="0">
                  <a:pos x="27" y="452"/>
                </a:cxn>
                <a:cxn ang="0">
                  <a:pos x="43" y="446"/>
                </a:cxn>
                <a:cxn ang="0">
                  <a:pos x="43" y="0"/>
                </a:cxn>
                <a:cxn ang="0">
                  <a:pos x="1386" y="0"/>
                </a:cxn>
                <a:cxn ang="0">
                  <a:pos x="1403" y="6"/>
                </a:cxn>
                <a:cxn ang="0">
                  <a:pos x="1413" y="6"/>
                </a:cxn>
                <a:cxn ang="0">
                  <a:pos x="1419" y="18"/>
                </a:cxn>
                <a:cxn ang="0">
                  <a:pos x="1430" y="24"/>
                </a:cxn>
                <a:cxn ang="0">
                  <a:pos x="1430" y="59"/>
                </a:cxn>
                <a:cxn ang="0">
                  <a:pos x="1408" y="82"/>
                </a:cxn>
                <a:cxn ang="0">
                  <a:pos x="1397" y="82"/>
                </a:cxn>
                <a:cxn ang="0">
                  <a:pos x="1381" y="88"/>
                </a:cxn>
                <a:cxn ang="0">
                  <a:pos x="43" y="88"/>
                </a:cxn>
                <a:cxn ang="0">
                  <a:pos x="27" y="82"/>
                </a:cxn>
                <a:cxn ang="0">
                  <a:pos x="16" y="82"/>
                </a:cxn>
                <a:cxn ang="0">
                  <a:pos x="11" y="71"/>
                </a:cxn>
                <a:cxn ang="0">
                  <a:pos x="0" y="59"/>
                </a:cxn>
                <a:cxn ang="0">
                  <a:pos x="0" y="24"/>
                </a:cxn>
                <a:cxn ang="0">
                  <a:pos x="11" y="18"/>
                </a:cxn>
                <a:cxn ang="0">
                  <a:pos x="16" y="6"/>
                </a:cxn>
                <a:cxn ang="0">
                  <a:pos x="27" y="6"/>
                </a:cxn>
                <a:cxn ang="0">
                  <a:pos x="43" y="0"/>
                </a:cxn>
              </a:cxnLst>
              <a:rect l="0" t="0" r="r" b="b"/>
              <a:pathLst>
                <a:path w="1430" h="534">
                  <a:moveTo>
                    <a:pt x="43" y="446"/>
                  </a:moveTo>
                  <a:lnTo>
                    <a:pt x="1386" y="446"/>
                  </a:lnTo>
                  <a:lnTo>
                    <a:pt x="1397" y="452"/>
                  </a:lnTo>
                  <a:lnTo>
                    <a:pt x="1413" y="452"/>
                  </a:lnTo>
                  <a:lnTo>
                    <a:pt x="1419" y="463"/>
                  </a:lnTo>
                  <a:lnTo>
                    <a:pt x="1430" y="475"/>
                  </a:lnTo>
                  <a:lnTo>
                    <a:pt x="1430" y="510"/>
                  </a:lnTo>
                  <a:lnTo>
                    <a:pt x="1419" y="516"/>
                  </a:lnTo>
                  <a:lnTo>
                    <a:pt x="1413" y="528"/>
                  </a:lnTo>
                  <a:lnTo>
                    <a:pt x="1403" y="528"/>
                  </a:lnTo>
                  <a:lnTo>
                    <a:pt x="1386" y="534"/>
                  </a:lnTo>
                  <a:lnTo>
                    <a:pt x="43" y="534"/>
                  </a:lnTo>
                  <a:lnTo>
                    <a:pt x="27" y="528"/>
                  </a:lnTo>
                  <a:lnTo>
                    <a:pt x="16" y="528"/>
                  </a:lnTo>
                  <a:lnTo>
                    <a:pt x="11" y="516"/>
                  </a:lnTo>
                  <a:lnTo>
                    <a:pt x="0" y="510"/>
                  </a:lnTo>
                  <a:lnTo>
                    <a:pt x="0" y="475"/>
                  </a:lnTo>
                  <a:lnTo>
                    <a:pt x="11" y="463"/>
                  </a:lnTo>
                  <a:lnTo>
                    <a:pt x="16" y="452"/>
                  </a:lnTo>
                  <a:lnTo>
                    <a:pt x="27" y="452"/>
                  </a:lnTo>
                  <a:lnTo>
                    <a:pt x="43" y="446"/>
                  </a:lnTo>
                  <a:close/>
                  <a:moveTo>
                    <a:pt x="43" y="0"/>
                  </a:moveTo>
                  <a:lnTo>
                    <a:pt x="1386" y="0"/>
                  </a:lnTo>
                  <a:lnTo>
                    <a:pt x="1403" y="6"/>
                  </a:lnTo>
                  <a:lnTo>
                    <a:pt x="1413" y="6"/>
                  </a:lnTo>
                  <a:lnTo>
                    <a:pt x="1419" y="18"/>
                  </a:lnTo>
                  <a:lnTo>
                    <a:pt x="1430" y="24"/>
                  </a:lnTo>
                  <a:lnTo>
                    <a:pt x="1430" y="59"/>
                  </a:lnTo>
                  <a:lnTo>
                    <a:pt x="1408" y="82"/>
                  </a:lnTo>
                  <a:lnTo>
                    <a:pt x="1397" y="82"/>
                  </a:lnTo>
                  <a:lnTo>
                    <a:pt x="1381" y="88"/>
                  </a:lnTo>
                  <a:lnTo>
                    <a:pt x="43" y="88"/>
                  </a:lnTo>
                  <a:lnTo>
                    <a:pt x="27" y="82"/>
                  </a:lnTo>
                  <a:lnTo>
                    <a:pt x="16" y="82"/>
                  </a:lnTo>
                  <a:lnTo>
                    <a:pt x="11" y="71"/>
                  </a:lnTo>
                  <a:lnTo>
                    <a:pt x="0" y="59"/>
                  </a:lnTo>
                  <a:lnTo>
                    <a:pt x="0" y="24"/>
                  </a:lnTo>
                  <a:lnTo>
                    <a:pt x="11" y="18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>
              <a:off x="7785" y="3384"/>
              <a:ext cx="712" cy="1536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13" y="0"/>
                </a:cxn>
                <a:cxn ang="0">
                  <a:pos x="435" y="12"/>
                </a:cxn>
                <a:cxn ang="0">
                  <a:pos x="440" y="17"/>
                </a:cxn>
                <a:cxn ang="0">
                  <a:pos x="440" y="1395"/>
                </a:cxn>
                <a:cxn ang="0">
                  <a:pos x="451" y="1424"/>
                </a:cxn>
                <a:cxn ang="0">
                  <a:pos x="467" y="1442"/>
                </a:cxn>
                <a:cxn ang="0">
                  <a:pos x="505" y="1454"/>
                </a:cxn>
                <a:cxn ang="0">
                  <a:pos x="560" y="1465"/>
                </a:cxn>
                <a:cxn ang="0">
                  <a:pos x="712" y="1465"/>
                </a:cxn>
                <a:cxn ang="0">
                  <a:pos x="712" y="1536"/>
                </a:cxn>
                <a:cxn ang="0">
                  <a:pos x="636" y="1530"/>
                </a:cxn>
                <a:cxn ang="0">
                  <a:pos x="87" y="1530"/>
                </a:cxn>
                <a:cxn ang="0">
                  <a:pos x="11" y="1536"/>
                </a:cxn>
                <a:cxn ang="0">
                  <a:pos x="11" y="1465"/>
                </a:cxn>
                <a:cxn ang="0">
                  <a:pos x="163" y="1465"/>
                </a:cxn>
                <a:cxn ang="0">
                  <a:pos x="223" y="1454"/>
                </a:cxn>
                <a:cxn ang="0">
                  <a:pos x="255" y="1442"/>
                </a:cxn>
                <a:cxn ang="0">
                  <a:pos x="272" y="1418"/>
                </a:cxn>
                <a:cxn ang="0">
                  <a:pos x="282" y="1389"/>
                </a:cxn>
                <a:cxn ang="0">
                  <a:pos x="282" y="152"/>
                </a:cxn>
                <a:cxn ang="0">
                  <a:pos x="195" y="187"/>
                </a:cxn>
                <a:cxn ang="0">
                  <a:pos x="114" y="211"/>
                </a:cxn>
                <a:cxn ang="0">
                  <a:pos x="43" y="217"/>
                </a:cxn>
                <a:cxn ang="0">
                  <a:pos x="0" y="217"/>
                </a:cxn>
                <a:cxn ang="0">
                  <a:pos x="0" y="146"/>
                </a:cxn>
                <a:cxn ang="0">
                  <a:pos x="43" y="146"/>
                </a:cxn>
                <a:cxn ang="0">
                  <a:pos x="98" y="141"/>
                </a:cxn>
                <a:cxn ang="0">
                  <a:pos x="168" y="129"/>
                </a:cxn>
                <a:cxn ang="0">
                  <a:pos x="244" y="105"/>
                </a:cxn>
                <a:cxn ang="0">
                  <a:pos x="321" y="64"/>
                </a:cxn>
                <a:cxn ang="0">
                  <a:pos x="391" y="0"/>
                </a:cxn>
              </a:cxnLst>
              <a:rect l="0" t="0" r="r" b="b"/>
              <a:pathLst>
                <a:path w="712" h="1536">
                  <a:moveTo>
                    <a:pt x="391" y="0"/>
                  </a:moveTo>
                  <a:lnTo>
                    <a:pt x="413" y="0"/>
                  </a:lnTo>
                  <a:lnTo>
                    <a:pt x="435" y="12"/>
                  </a:lnTo>
                  <a:lnTo>
                    <a:pt x="440" y="17"/>
                  </a:lnTo>
                  <a:lnTo>
                    <a:pt x="440" y="1395"/>
                  </a:lnTo>
                  <a:lnTo>
                    <a:pt x="451" y="1424"/>
                  </a:lnTo>
                  <a:lnTo>
                    <a:pt x="467" y="1442"/>
                  </a:lnTo>
                  <a:lnTo>
                    <a:pt x="505" y="1454"/>
                  </a:lnTo>
                  <a:lnTo>
                    <a:pt x="560" y="1465"/>
                  </a:lnTo>
                  <a:lnTo>
                    <a:pt x="712" y="1465"/>
                  </a:lnTo>
                  <a:lnTo>
                    <a:pt x="712" y="1536"/>
                  </a:lnTo>
                  <a:lnTo>
                    <a:pt x="636" y="1530"/>
                  </a:lnTo>
                  <a:lnTo>
                    <a:pt x="87" y="1530"/>
                  </a:lnTo>
                  <a:lnTo>
                    <a:pt x="11" y="1536"/>
                  </a:lnTo>
                  <a:lnTo>
                    <a:pt x="11" y="1465"/>
                  </a:lnTo>
                  <a:lnTo>
                    <a:pt x="163" y="1465"/>
                  </a:lnTo>
                  <a:lnTo>
                    <a:pt x="223" y="1454"/>
                  </a:lnTo>
                  <a:lnTo>
                    <a:pt x="255" y="1442"/>
                  </a:lnTo>
                  <a:lnTo>
                    <a:pt x="272" y="1418"/>
                  </a:lnTo>
                  <a:lnTo>
                    <a:pt x="282" y="1389"/>
                  </a:lnTo>
                  <a:lnTo>
                    <a:pt x="282" y="152"/>
                  </a:lnTo>
                  <a:lnTo>
                    <a:pt x="195" y="187"/>
                  </a:lnTo>
                  <a:lnTo>
                    <a:pt x="114" y="211"/>
                  </a:lnTo>
                  <a:lnTo>
                    <a:pt x="43" y="217"/>
                  </a:lnTo>
                  <a:lnTo>
                    <a:pt x="0" y="217"/>
                  </a:lnTo>
                  <a:lnTo>
                    <a:pt x="0" y="146"/>
                  </a:lnTo>
                  <a:lnTo>
                    <a:pt x="43" y="146"/>
                  </a:lnTo>
                  <a:lnTo>
                    <a:pt x="98" y="141"/>
                  </a:lnTo>
                  <a:lnTo>
                    <a:pt x="168" y="129"/>
                  </a:lnTo>
                  <a:lnTo>
                    <a:pt x="244" y="105"/>
                  </a:lnTo>
                  <a:lnTo>
                    <a:pt x="321" y="64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9269" y="3571"/>
              <a:ext cx="1430" cy="1548"/>
            </a:xfrm>
            <a:custGeom>
              <a:avLst/>
              <a:gdLst/>
              <a:ahLst/>
              <a:cxnLst>
                <a:cxn ang="0">
                  <a:pos x="701" y="0"/>
                </a:cxn>
                <a:cxn ang="0">
                  <a:pos x="734" y="0"/>
                </a:cxn>
                <a:cxn ang="0">
                  <a:pos x="739" y="12"/>
                </a:cxn>
                <a:cxn ang="0">
                  <a:pos x="750" y="18"/>
                </a:cxn>
                <a:cxn ang="0">
                  <a:pos x="750" y="30"/>
                </a:cxn>
                <a:cxn ang="0">
                  <a:pos x="756" y="47"/>
                </a:cxn>
                <a:cxn ang="0">
                  <a:pos x="756" y="727"/>
                </a:cxn>
                <a:cxn ang="0">
                  <a:pos x="1386" y="727"/>
                </a:cxn>
                <a:cxn ang="0">
                  <a:pos x="1403" y="733"/>
                </a:cxn>
                <a:cxn ang="0">
                  <a:pos x="1414" y="733"/>
                </a:cxn>
                <a:cxn ang="0">
                  <a:pos x="1419" y="745"/>
                </a:cxn>
                <a:cxn ang="0">
                  <a:pos x="1430" y="757"/>
                </a:cxn>
                <a:cxn ang="0">
                  <a:pos x="1430" y="792"/>
                </a:cxn>
                <a:cxn ang="0">
                  <a:pos x="1419" y="803"/>
                </a:cxn>
                <a:cxn ang="0">
                  <a:pos x="1414" y="815"/>
                </a:cxn>
                <a:cxn ang="0">
                  <a:pos x="1403" y="815"/>
                </a:cxn>
                <a:cxn ang="0">
                  <a:pos x="1386" y="821"/>
                </a:cxn>
                <a:cxn ang="0">
                  <a:pos x="756" y="821"/>
                </a:cxn>
                <a:cxn ang="0">
                  <a:pos x="756" y="1501"/>
                </a:cxn>
                <a:cxn ang="0">
                  <a:pos x="750" y="1519"/>
                </a:cxn>
                <a:cxn ang="0">
                  <a:pos x="750" y="1530"/>
                </a:cxn>
                <a:cxn ang="0">
                  <a:pos x="739" y="1536"/>
                </a:cxn>
                <a:cxn ang="0">
                  <a:pos x="734" y="1548"/>
                </a:cxn>
                <a:cxn ang="0">
                  <a:pos x="701" y="1548"/>
                </a:cxn>
                <a:cxn ang="0">
                  <a:pos x="690" y="1536"/>
                </a:cxn>
                <a:cxn ang="0">
                  <a:pos x="680" y="1530"/>
                </a:cxn>
                <a:cxn ang="0">
                  <a:pos x="680" y="1519"/>
                </a:cxn>
                <a:cxn ang="0">
                  <a:pos x="674" y="1501"/>
                </a:cxn>
                <a:cxn ang="0">
                  <a:pos x="674" y="821"/>
                </a:cxn>
                <a:cxn ang="0">
                  <a:pos x="43" y="821"/>
                </a:cxn>
                <a:cxn ang="0">
                  <a:pos x="27" y="815"/>
                </a:cxn>
                <a:cxn ang="0">
                  <a:pos x="16" y="815"/>
                </a:cxn>
                <a:cxn ang="0">
                  <a:pos x="11" y="803"/>
                </a:cxn>
                <a:cxn ang="0">
                  <a:pos x="0" y="792"/>
                </a:cxn>
                <a:cxn ang="0">
                  <a:pos x="0" y="757"/>
                </a:cxn>
                <a:cxn ang="0">
                  <a:pos x="11" y="745"/>
                </a:cxn>
                <a:cxn ang="0">
                  <a:pos x="16" y="733"/>
                </a:cxn>
                <a:cxn ang="0">
                  <a:pos x="27" y="733"/>
                </a:cxn>
                <a:cxn ang="0">
                  <a:pos x="43" y="727"/>
                </a:cxn>
                <a:cxn ang="0">
                  <a:pos x="674" y="727"/>
                </a:cxn>
                <a:cxn ang="0">
                  <a:pos x="674" y="47"/>
                </a:cxn>
                <a:cxn ang="0">
                  <a:pos x="680" y="30"/>
                </a:cxn>
                <a:cxn ang="0">
                  <a:pos x="680" y="18"/>
                </a:cxn>
                <a:cxn ang="0">
                  <a:pos x="690" y="12"/>
                </a:cxn>
                <a:cxn ang="0">
                  <a:pos x="701" y="0"/>
                </a:cxn>
              </a:cxnLst>
              <a:rect l="0" t="0" r="r" b="b"/>
              <a:pathLst>
                <a:path w="1430" h="1548">
                  <a:moveTo>
                    <a:pt x="701" y="0"/>
                  </a:moveTo>
                  <a:lnTo>
                    <a:pt x="734" y="0"/>
                  </a:lnTo>
                  <a:lnTo>
                    <a:pt x="739" y="12"/>
                  </a:lnTo>
                  <a:lnTo>
                    <a:pt x="750" y="18"/>
                  </a:lnTo>
                  <a:lnTo>
                    <a:pt x="750" y="30"/>
                  </a:lnTo>
                  <a:lnTo>
                    <a:pt x="756" y="47"/>
                  </a:lnTo>
                  <a:lnTo>
                    <a:pt x="756" y="727"/>
                  </a:lnTo>
                  <a:lnTo>
                    <a:pt x="1386" y="727"/>
                  </a:lnTo>
                  <a:lnTo>
                    <a:pt x="1403" y="733"/>
                  </a:lnTo>
                  <a:lnTo>
                    <a:pt x="1414" y="733"/>
                  </a:lnTo>
                  <a:lnTo>
                    <a:pt x="1419" y="745"/>
                  </a:lnTo>
                  <a:lnTo>
                    <a:pt x="1430" y="757"/>
                  </a:lnTo>
                  <a:lnTo>
                    <a:pt x="1430" y="792"/>
                  </a:lnTo>
                  <a:lnTo>
                    <a:pt x="1419" y="803"/>
                  </a:lnTo>
                  <a:lnTo>
                    <a:pt x="1414" y="815"/>
                  </a:lnTo>
                  <a:lnTo>
                    <a:pt x="1403" y="815"/>
                  </a:lnTo>
                  <a:lnTo>
                    <a:pt x="1386" y="821"/>
                  </a:lnTo>
                  <a:lnTo>
                    <a:pt x="756" y="821"/>
                  </a:lnTo>
                  <a:lnTo>
                    <a:pt x="756" y="1501"/>
                  </a:lnTo>
                  <a:lnTo>
                    <a:pt x="750" y="1519"/>
                  </a:lnTo>
                  <a:lnTo>
                    <a:pt x="750" y="1530"/>
                  </a:lnTo>
                  <a:lnTo>
                    <a:pt x="739" y="1536"/>
                  </a:lnTo>
                  <a:lnTo>
                    <a:pt x="734" y="1548"/>
                  </a:lnTo>
                  <a:lnTo>
                    <a:pt x="701" y="1548"/>
                  </a:lnTo>
                  <a:lnTo>
                    <a:pt x="690" y="1536"/>
                  </a:lnTo>
                  <a:lnTo>
                    <a:pt x="680" y="1530"/>
                  </a:lnTo>
                  <a:lnTo>
                    <a:pt x="680" y="1519"/>
                  </a:lnTo>
                  <a:lnTo>
                    <a:pt x="674" y="1501"/>
                  </a:lnTo>
                  <a:lnTo>
                    <a:pt x="674" y="821"/>
                  </a:lnTo>
                  <a:lnTo>
                    <a:pt x="43" y="821"/>
                  </a:lnTo>
                  <a:lnTo>
                    <a:pt x="27" y="815"/>
                  </a:lnTo>
                  <a:lnTo>
                    <a:pt x="16" y="815"/>
                  </a:lnTo>
                  <a:lnTo>
                    <a:pt x="11" y="803"/>
                  </a:lnTo>
                  <a:lnTo>
                    <a:pt x="0" y="792"/>
                  </a:lnTo>
                  <a:lnTo>
                    <a:pt x="0" y="757"/>
                  </a:lnTo>
                  <a:lnTo>
                    <a:pt x="11" y="745"/>
                  </a:lnTo>
                  <a:lnTo>
                    <a:pt x="16" y="733"/>
                  </a:lnTo>
                  <a:lnTo>
                    <a:pt x="27" y="733"/>
                  </a:lnTo>
                  <a:lnTo>
                    <a:pt x="43" y="727"/>
                  </a:lnTo>
                  <a:lnTo>
                    <a:pt x="674" y="727"/>
                  </a:lnTo>
                  <a:lnTo>
                    <a:pt x="674" y="47"/>
                  </a:lnTo>
                  <a:lnTo>
                    <a:pt x="680" y="30"/>
                  </a:lnTo>
                  <a:lnTo>
                    <a:pt x="680" y="18"/>
                  </a:lnTo>
                  <a:lnTo>
                    <a:pt x="690" y="12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>
              <a:off x="11362" y="3900"/>
              <a:ext cx="1169" cy="1524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62" y="41"/>
                </a:cxn>
                <a:cxn ang="0">
                  <a:pos x="462" y="82"/>
                </a:cxn>
                <a:cxn ang="0">
                  <a:pos x="435" y="211"/>
                </a:cxn>
                <a:cxn ang="0">
                  <a:pos x="343" y="592"/>
                </a:cxn>
                <a:cxn ang="0">
                  <a:pos x="310" y="791"/>
                </a:cxn>
                <a:cxn ang="0">
                  <a:pos x="337" y="914"/>
                </a:cxn>
                <a:cxn ang="0">
                  <a:pos x="413" y="979"/>
                </a:cxn>
                <a:cxn ang="0">
                  <a:pos x="544" y="979"/>
                </a:cxn>
                <a:cxn ang="0">
                  <a:pos x="658" y="908"/>
                </a:cxn>
                <a:cxn ang="0">
                  <a:pos x="718" y="814"/>
                </a:cxn>
                <a:cxn ang="0">
                  <a:pos x="750" y="768"/>
                </a:cxn>
                <a:cxn ang="0">
                  <a:pos x="772" y="685"/>
                </a:cxn>
                <a:cxn ang="0">
                  <a:pos x="810" y="533"/>
                </a:cxn>
                <a:cxn ang="0">
                  <a:pos x="935" y="52"/>
                </a:cxn>
                <a:cxn ang="0">
                  <a:pos x="984" y="17"/>
                </a:cxn>
                <a:cxn ang="0">
                  <a:pos x="1028" y="23"/>
                </a:cxn>
                <a:cxn ang="0">
                  <a:pos x="1060" y="64"/>
                </a:cxn>
                <a:cxn ang="0">
                  <a:pos x="1055" y="105"/>
                </a:cxn>
                <a:cxn ang="0">
                  <a:pos x="1028" y="240"/>
                </a:cxn>
                <a:cxn ang="0">
                  <a:pos x="1006" y="316"/>
                </a:cxn>
                <a:cxn ang="0">
                  <a:pos x="990" y="398"/>
                </a:cxn>
                <a:cxn ang="0">
                  <a:pos x="913" y="715"/>
                </a:cxn>
                <a:cxn ang="0">
                  <a:pos x="886" y="891"/>
                </a:cxn>
                <a:cxn ang="0">
                  <a:pos x="897" y="961"/>
                </a:cxn>
                <a:cxn ang="0">
                  <a:pos x="951" y="996"/>
                </a:cxn>
                <a:cxn ang="0">
                  <a:pos x="1033" y="938"/>
                </a:cxn>
                <a:cxn ang="0">
                  <a:pos x="1093" y="797"/>
                </a:cxn>
                <a:cxn ang="0">
                  <a:pos x="1120" y="691"/>
                </a:cxn>
                <a:cxn ang="0">
                  <a:pos x="1136" y="668"/>
                </a:cxn>
                <a:cxn ang="0">
                  <a:pos x="1163" y="674"/>
                </a:cxn>
                <a:cxn ang="0">
                  <a:pos x="1169" y="691"/>
                </a:cxn>
                <a:cxn ang="0">
                  <a:pos x="1158" y="750"/>
                </a:cxn>
                <a:cxn ang="0">
                  <a:pos x="1125" y="867"/>
                </a:cxn>
                <a:cxn ang="0">
                  <a:pos x="1077" y="973"/>
                </a:cxn>
                <a:cxn ang="0">
                  <a:pos x="1000" y="1037"/>
                </a:cxn>
                <a:cxn ang="0">
                  <a:pos x="881" y="1037"/>
                </a:cxn>
                <a:cxn ang="0">
                  <a:pos x="777" y="949"/>
                </a:cxn>
                <a:cxn ang="0">
                  <a:pos x="674" y="967"/>
                </a:cxn>
                <a:cxn ang="0">
                  <a:pos x="549" y="1037"/>
                </a:cxn>
                <a:cxn ang="0">
                  <a:pos x="424" y="1049"/>
                </a:cxn>
                <a:cxn ang="0">
                  <a:pos x="310" y="1020"/>
                </a:cxn>
                <a:cxn ang="0">
                  <a:pos x="223" y="1119"/>
                </a:cxn>
                <a:cxn ang="0">
                  <a:pos x="180" y="1319"/>
                </a:cxn>
                <a:cxn ang="0">
                  <a:pos x="152" y="1430"/>
                </a:cxn>
                <a:cxn ang="0">
                  <a:pos x="136" y="1477"/>
                </a:cxn>
                <a:cxn ang="0">
                  <a:pos x="125" y="1494"/>
                </a:cxn>
                <a:cxn ang="0">
                  <a:pos x="98" y="1512"/>
                </a:cxn>
                <a:cxn ang="0">
                  <a:pos x="60" y="1524"/>
                </a:cxn>
                <a:cxn ang="0">
                  <a:pos x="22" y="1512"/>
                </a:cxn>
                <a:cxn ang="0">
                  <a:pos x="0" y="1442"/>
                </a:cxn>
                <a:cxn ang="0">
                  <a:pos x="315" y="82"/>
                </a:cxn>
                <a:cxn ang="0">
                  <a:pos x="364" y="11"/>
                </a:cxn>
              </a:cxnLst>
              <a:rect l="0" t="0" r="r" b="b"/>
              <a:pathLst>
                <a:path w="1169" h="1524">
                  <a:moveTo>
                    <a:pt x="392" y="0"/>
                  </a:moveTo>
                  <a:lnTo>
                    <a:pt x="424" y="0"/>
                  </a:lnTo>
                  <a:lnTo>
                    <a:pt x="457" y="23"/>
                  </a:lnTo>
                  <a:lnTo>
                    <a:pt x="462" y="41"/>
                  </a:lnTo>
                  <a:lnTo>
                    <a:pt x="468" y="64"/>
                  </a:lnTo>
                  <a:lnTo>
                    <a:pt x="462" y="82"/>
                  </a:lnTo>
                  <a:lnTo>
                    <a:pt x="457" y="117"/>
                  </a:lnTo>
                  <a:lnTo>
                    <a:pt x="435" y="211"/>
                  </a:lnTo>
                  <a:lnTo>
                    <a:pt x="435" y="205"/>
                  </a:lnTo>
                  <a:lnTo>
                    <a:pt x="343" y="592"/>
                  </a:lnTo>
                  <a:lnTo>
                    <a:pt x="321" y="691"/>
                  </a:lnTo>
                  <a:lnTo>
                    <a:pt x="310" y="791"/>
                  </a:lnTo>
                  <a:lnTo>
                    <a:pt x="315" y="861"/>
                  </a:lnTo>
                  <a:lnTo>
                    <a:pt x="337" y="914"/>
                  </a:lnTo>
                  <a:lnTo>
                    <a:pt x="370" y="955"/>
                  </a:lnTo>
                  <a:lnTo>
                    <a:pt x="413" y="979"/>
                  </a:lnTo>
                  <a:lnTo>
                    <a:pt x="473" y="990"/>
                  </a:lnTo>
                  <a:lnTo>
                    <a:pt x="544" y="979"/>
                  </a:lnTo>
                  <a:lnTo>
                    <a:pt x="604" y="949"/>
                  </a:lnTo>
                  <a:lnTo>
                    <a:pt x="658" y="908"/>
                  </a:lnTo>
                  <a:lnTo>
                    <a:pt x="696" y="861"/>
                  </a:lnTo>
                  <a:lnTo>
                    <a:pt x="718" y="814"/>
                  </a:lnTo>
                  <a:lnTo>
                    <a:pt x="745" y="785"/>
                  </a:lnTo>
                  <a:lnTo>
                    <a:pt x="750" y="768"/>
                  </a:lnTo>
                  <a:lnTo>
                    <a:pt x="761" y="738"/>
                  </a:lnTo>
                  <a:lnTo>
                    <a:pt x="772" y="685"/>
                  </a:lnTo>
                  <a:lnTo>
                    <a:pt x="788" y="615"/>
                  </a:lnTo>
                  <a:lnTo>
                    <a:pt x="810" y="533"/>
                  </a:lnTo>
                  <a:lnTo>
                    <a:pt x="913" y="99"/>
                  </a:lnTo>
                  <a:lnTo>
                    <a:pt x="935" y="52"/>
                  </a:lnTo>
                  <a:lnTo>
                    <a:pt x="957" y="29"/>
                  </a:lnTo>
                  <a:lnTo>
                    <a:pt x="984" y="17"/>
                  </a:lnTo>
                  <a:lnTo>
                    <a:pt x="1017" y="17"/>
                  </a:lnTo>
                  <a:lnTo>
                    <a:pt x="1028" y="23"/>
                  </a:lnTo>
                  <a:lnTo>
                    <a:pt x="1049" y="47"/>
                  </a:lnTo>
                  <a:lnTo>
                    <a:pt x="1060" y="64"/>
                  </a:lnTo>
                  <a:lnTo>
                    <a:pt x="1060" y="82"/>
                  </a:lnTo>
                  <a:lnTo>
                    <a:pt x="1055" y="105"/>
                  </a:lnTo>
                  <a:lnTo>
                    <a:pt x="1049" y="146"/>
                  </a:lnTo>
                  <a:lnTo>
                    <a:pt x="1028" y="240"/>
                  </a:lnTo>
                  <a:lnTo>
                    <a:pt x="1017" y="275"/>
                  </a:lnTo>
                  <a:lnTo>
                    <a:pt x="1006" y="316"/>
                  </a:lnTo>
                  <a:lnTo>
                    <a:pt x="995" y="363"/>
                  </a:lnTo>
                  <a:lnTo>
                    <a:pt x="990" y="398"/>
                  </a:lnTo>
                  <a:lnTo>
                    <a:pt x="930" y="650"/>
                  </a:lnTo>
                  <a:lnTo>
                    <a:pt x="913" y="715"/>
                  </a:lnTo>
                  <a:lnTo>
                    <a:pt x="892" y="844"/>
                  </a:lnTo>
                  <a:lnTo>
                    <a:pt x="886" y="891"/>
                  </a:lnTo>
                  <a:lnTo>
                    <a:pt x="886" y="926"/>
                  </a:lnTo>
                  <a:lnTo>
                    <a:pt x="897" y="961"/>
                  </a:lnTo>
                  <a:lnTo>
                    <a:pt x="913" y="984"/>
                  </a:lnTo>
                  <a:lnTo>
                    <a:pt x="951" y="996"/>
                  </a:lnTo>
                  <a:lnTo>
                    <a:pt x="1000" y="979"/>
                  </a:lnTo>
                  <a:lnTo>
                    <a:pt x="1033" y="938"/>
                  </a:lnTo>
                  <a:lnTo>
                    <a:pt x="1066" y="873"/>
                  </a:lnTo>
                  <a:lnTo>
                    <a:pt x="1093" y="797"/>
                  </a:lnTo>
                  <a:lnTo>
                    <a:pt x="1115" y="709"/>
                  </a:lnTo>
                  <a:lnTo>
                    <a:pt x="1120" y="691"/>
                  </a:lnTo>
                  <a:lnTo>
                    <a:pt x="1125" y="680"/>
                  </a:lnTo>
                  <a:lnTo>
                    <a:pt x="1136" y="668"/>
                  </a:lnTo>
                  <a:lnTo>
                    <a:pt x="1153" y="668"/>
                  </a:lnTo>
                  <a:lnTo>
                    <a:pt x="1163" y="674"/>
                  </a:lnTo>
                  <a:lnTo>
                    <a:pt x="1169" y="680"/>
                  </a:lnTo>
                  <a:lnTo>
                    <a:pt x="1169" y="691"/>
                  </a:lnTo>
                  <a:lnTo>
                    <a:pt x="1163" y="709"/>
                  </a:lnTo>
                  <a:lnTo>
                    <a:pt x="1158" y="750"/>
                  </a:lnTo>
                  <a:lnTo>
                    <a:pt x="1142" y="803"/>
                  </a:lnTo>
                  <a:lnTo>
                    <a:pt x="1125" y="867"/>
                  </a:lnTo>
                  <a:lnTo>
                    <a:pt x="1104" y="920"/>
                  </a:lnTo>
                  <a:lnTo>
                    <a:pt x="1077" y="973"/>
                  </a:lnTo>
                  <a:lnTo>
                    <a:pt x="1044" y="1014"/>
                  </a:lnTo>
                  <a:lnTo>
                    <a:pt x="1000" y="1037"/>
                  </a:lnTo>
                  <a:lnTo>
                    <a:pt x="946" y="1049"/>
                  </a:lnTo>
                  <a:lnTo>
                    <a:pt x="881" y="1037"/>
                  </a:lnTo>
                  <a:lnTo>
                    <a:pt x="821" y="1002"/>
                  </a:lnTo>
                  <a:lnTo>
                    <a:pt x="777" y="949"/>
                  </a:lnTo>
                  <a:lnTo>
                    <a:pt x="756" y="879"/>
                  </a:lnTo>
                  <a:lnTo>
                    <a:pt x="674" y="967"/>
                  </a:lnTo>
                  <a:lnTo>
                    <a:pt x="620" y="1008"/>
                  </a:lnTo>
                  <a:lnTo>
                    <a:pt x="549" y="1037"/>
                  </a:lnTo>
                  <a:lnTo>
                    <a:pt x="468" y="1049"/>
                  </a:lnTo>
                  <a:lnTo>
                    <a:pt x="424" y="1049"/>
                  </a:lnTo>
                  <a:lnTo>
                    <a:pt x="370" y="1037"/>
                  </a:lnTo>
                  <a:lnTo>
                    <a:pt x="310" y="1020"/>
                  </a:lnTo>
                  <a:lnTo>
                    <a:pt x="256" y="979"/>
                  </a:lnTo>
                  <a:lnTo>
                    <a:pt x="223" y="1119"/>
                  </a:lnTo>
                  <a:lnTo>
                    <a:pt x="196" y="1231"/>
                  </a:lnTo>
                  <a:lnTo>
                    <a:pt x="180" y="1319"/>
                  </a:lnTo>
                  <a:lnTo>
                    <a:pt x="163" y="1383"/>
                  </a:lnTo>
                  <a:lnTo>
                    <a:pt x="152" y="1430"/>
                  </a:lnTo>
                  <a:lnTo>
                    <a:pt x="141" y="1459"/>
                  </a:lnTo>
                  <a:lnTo>
                    <a:pt x="136" y="1477"/>
                  </a:lnTo>
                  <a:lnTo>
                    <a:pt x="131" y="1483"/>
                  </a:lnTo>
                  <a:lnTo>
                    <a:pt x="125" y="1494"/>
                  </a:lnTo>
                  <a:lnTo>
                    <a:pt x="114" y="1500"/>
                  </a:lnTo>
                  <a:lnTo>
                    <a:pt x="98" y="1512"/>
                  </a:lnTo>
                  <a:lnTo>
                    <a:pt x="82" y="1518"/>
                  </a:lnTo>
                  <a:lnTo>
                    <a:pt x="60" y="1524"/>
                  </a:lnTo>
                  <a:lnTo>
                    <a:pt x="38" y="1518"/>
                  </a:lnTo>
                  <a:lnTo>
                    <a:pt x="22" y="1512"/>
                  </a:lnTo>
                  <a:lnTo>
                    <a:pt x="0" y="1477"/>
                  </a:lnTo>
                  <a:lnTo>
                    <a:pt x="0" y="1442"/>
                  </a:lnTo>
                  <a:lnTo>
                    <a:pt x="6" y="1424"/>
                  </a:lnTo>
                  <a:lnTo>
                    <a:pt x="315" y="82"/>
                  </a:lnTo>
                  <a:lnTo>
                    <a:pt x="337" y="35"/>
                  </a:lnTo>
                  <a:lnTo>
                    <a:pt x="364" y="11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>
              <a:off x="12808" y="3190"/>
              <a:ext cx="500" cy="2322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84" y="0"/>
                </a:cxn>
                <a:cxn ang="0">
                  <a:pos x="495" y="6"/>
                </a:cxn>
                <a:cxn ang="0">
                  <a:pos x="500" y="12"/>
                </a:cxn>
                <a:cxn ang="0">
                  <a:pos x="500" y="30"/>
                </a:cxn>
                <a:cxn ang="0">
                  <a:pos x="484" y="47"/>
                </a:cxn>
                <a:cxn ang="0">
                  <a:pos x="468" y="59"/>
                </a:cxn>
                <a:cxn ang="0">
                  <a:pos x="364" y="188"/>
                </a:cxn>
                <a:cxn ang="0">
                  <a:pos x="288" y="335"/>
                </a:cxn>
                <a:cxn ang="0">
                  <a:pos x="223" y="487"/>
                </a:cxn>
                <a:cxn ang="0">
                  <a:pos x="180" y="645"/>
                </a:cxn>
                <a:cxn ang="0">
                  <a:pos x="147" y="809"/>
                </a:cxn>
                <a:cxn ang="0">
                  <a:pos x="131" y="985"/>
                </a:cxn>
                <a:cxn ang="0">
                  <a:pos x="125" y="1155"/>
                </a:cxn>
                <a:cxn ang="0">
                  <a:pos x="131" y="1313"/>
                </a:cxn>
                <a:cxn ang="0">
                  <a:pos x="147" y="1472"/>
                </a:cxn>
                <a:cxn ang="0">
                  <a:pos x="174" y="1636"/>
                </a:cxn>
                <a:cxn ang="0">
                  <a:pos x="218" y="1800"/>
                </a:cxn>
                <a:cxn ang="0">
                  <a:pos x="277" y="1958"/>
                </a:cxn>
                <a:cxn ang="0">
                  <a:pos x="359" y="2105"/>
                </a:cxn>
                <a:cxn ang="0">
                  <a:pos x="462" y="2240"/>
                </a:cxn>
                <a:cxn ang="0">
                  <a:pos x="479" y="2257"/>
                </a:cxn>
                <a:cxn ang="0">
                  <a:pos x="484" y="2269"/>
                </a:cxn>
                <a:cxn ang="0">
                  <a:pos x="495" y="2275"/>
                </a:cxn>
                <a:cxn ang="0">
                  <a:pos x="495" y="2281"/>
                </a:cxn>
                <a:cxn ang="0">
                  <a:pos x="500" y="2286"/>
                </a:cxn>
                <a:cxn ang="0">
                  <a:pos x="500" y="2310"/>
                </a:cxn>
                <a:cxn ang="0">
                  <a:pos x="495" y="2316"/>
                </a:cxn>
                <a:cxn ang="0">
                  <a:pos x="484" y="2322"/>
                </a:cxn>
                <a:cxn ang="0">
                  <a:pos x="479" y="2322"/>
                </a:cxn>
                <a:cxn ang="0">
                  <a:pos x="462" y="2310"/>
                </a:cxn>
                <a:cxn ang="0">
                  <a:pos x="424" y="2286"/>
                </a:cxn>
                <a:cxn ang="0">
                  <a:pos x="375" y="2240"/>
                </a:cxn>
                <a:cxn ang="0">
                  <a:pos x="321" y="2175"/>
                </a:cxn>
                <a:cxn ang="0">
                  <a:pos x="261" y="2093"/>
                </a:cxn>
                <a:cxn ang="0">
                  <a:pos x="201" y="1999"/>
                </a:cxn>
                <a:cxn ang="0">
                  <a:pos x="142" y="1882"/>
                </a:cxn>
                <a:cxn ang="0">
                  <a:pos x="82" y="1724"/>
                </a:cxn>
                <a:cxn ang="0">
                  <a:pos x="38" y="1571"/>
                </a:cxn>
                <a:cxn ang="0">
                  <a:pos x="17" y="1419"/>
                </a:cxn>
                <a:cxn ang="0">
                  <a:pos x="6" y="1278"/>
                </a:cxn>
                <a:cxn ang="0">
                  <a:pos x="0" y="1161"/>
                </a:cxn>
                <a:cxn ang="0">
                  <a:pos x="6" y="1003"/>
                </a:cxn>
                <a:cxn ang="0">
                  <a:pos x="27" y="827"/>
                </a:cxn>
                <a:cxn ang="0">
                  <a:pos x="71" y="639"/>
                </a:cxn>
                <a:cxn ang="0">
                  <a:pos x="136" y="452"/>
                </a:cxn>
                <a:cxn ang="0">
                  <a:pos x="196" y="335"/>
                </a:cxn>
                <a:cxn ang="0">
                  <a:pos x="256" y="235"/>
                </a:cxn>
                <a:cxn ang="0">
                  <a:pos x="321" y="153"/>
                </a:cxn>
                <a:cxn ang="0">
                  <a:pos x="375" y="88"/>
                </a:cxn>
                <a:cxn ang="0">
                  <a:pos x="424" y="41"/>
                </a:cxn>
                <a:cxn ang="0">
                  <a:pos x="462" y="12"/>
                </a:cxn>
                <a:cxn ang="0">
                  <a:pos x="479" y="0"/>
                </a:cxn>
              </a:cxnLst>
              <a:rect l="0" t="0" r="r" b="b"/>
              <a:pathLst>
                <a:path w="500" h="2322">
                  <a:moveTo>
                    <a:pt x="479" y="0"/>
                  </a:moveTo>
                  <a:lnTo>
                    <a:pt x="484" y="0"/>
                  </a:lnTo>
                  <a:lnTo>
                    <a:pt x="495" y="6"/>
                  </a:lnTo>
                  <a:lnTo>
                    <a:pt x="500" y="12"/>
                  </a:lnTo>
                  <a:lnTo>
                    <a:pt x="500" y="30"/>
                  </a:lnTo>
                  <a:lnTo>
                    <a:pt x="484" y="47"/>
                  </a:lnTo>
                  <a:lnTo>
                    <a:pt x="468" y="59"/>
                  </a:lnTo>
                  <a:lnTo>
                    <a:pt x="364" y="188"/>
                  </a:lnTo>
                  <a:lnTo>
                    <a:pt x="288" y="335"/>
                  </a:lnTo>
                  <a:lnTo>
                    <a:pt x="223" y="487"/>
                  </a:lnTo>
                  <a:lnTo>
                    <a:pt x="180" y="645"/>
                  </a:lnTo>
                  <a:lnTo>
                    <a:pt x="147" y="809"/>
                  </a:lnTo>
                  <a:lnTo>
                    <a:pt x="131" y="985"/>
                  </a:lnTo>
                  <a:lnTo>
                    <a:pt x="125" y="1155"/>
                  </a:lnTo>
                  <a:lnTo>
                    <a:pt x="131" y="1313"/>
                  </a:lnTo>
                  <a:lnTo>
                    <a:pt x="147" y="1472"/>
                  </a:lnTo>
                  <a:lnTo>
                    <a:pt x="174" y="1636"/>
                  </a:lnTo>
                  <a:lnTo>
                    <a:pt x="218" y="1800"/>
                  </a:lnTo>
                  <a:lnTo>
                    <a:pt x="277" y="1958"/>
                  </a:lnTo>
                  <a:lnTo>
                    <a:pt x="359" y="2105"/>
                  </a:lnTo>
                  <a:lnTo>
                    <a:pt x="462" y="2240"/>
                  </a:lnTo>
                  <a:lnTo>
                    <a:pt x="479" y="2257"/>
                  </a:lnTo>
                  <a:lnTo>
                    <a:pt x="484" y="2269"/>
                  </a:lnTo>
                  <a:lnTo>
                    <a:pt x="495" y="2275"/>
                  </a:lnTo>
                  <a:lnTo>
                    <a:pt x="495" y="2281"/>
                  </a:lnTo>
                  <a:lnTo>
                    <a:pt x="500" y="2286"/>
                  </a:lnTo>
                  <a:lnTo>
                    <a:pt x="500" y="2310"/>
                  </a:lnTo>
                  <a:lnTo>
                    <a:pt x="495" y="2316"/>
                  </a:lnTo>
                  <a:lnTo>
                    <a:pt x="484" y="2322"/>
                  </a:lnTo>
                  <a:lnTo>
                    <a:pt x="479" y="2322"/>
                  </a:lnTo>
                  <a:lnTo>
                    <a:pt x="462" y="2310"/>
                  </a:lnTo>
                  <a:lnTo>
                    <a:pt x="424" y="2286"/>
                  </a:lnTo>
                  <a:lnTo>
                    <a:pt x="375" y="2240"/>
                  </a:lnTo>
                  <a:lnTo>
                    <a:pt x="321" y="2175"/>
                  </a:lnTo>
                  <a:lnTo>
                    <a:pt x="261" y="2093"/>
                  </a:lnTo>
                  <a:lnTo>
                    <a:pt x="201" y="1999"/>
                  </a:lnTo>
                  <a:lnTo>
                    <a:pt x="142" y="1882"/>
                  </a:lnTo>
                  <a:lnTo>
                    <a:pt x="82" y="1724"/>
                  </a:lnTo>
                  <a:lnTo>
                    <a:pt x="38" y="1571"/>
                  </a:lnTo>
                  <a:lnTo>
                    <a:pt x="17" y="1419"/>
                  </a:lnTo>
                  <a:lnTo>
                    <a:pt x="6" y="1278"/>
                  </a:lnTo>
                  <a:lnTo>
                    <a:pt x="0" y="1161"/>
                  </a:lnTo>
                  <a:lnTo>
                    <a:pt x="6" y="1003"/>
                  </a:lnTo>
                  <a:lnTo>
                    <a:pt x="27" y="827"/>
                  </a:lnTo>
                  <a:lnTo>
                    <a:pt x="71" y="639"/>
                  </a:lnTo>
                  <a:lnTo>
                    <a:pt x="136" y="452"/>
                  </a:lnTo>
                  <a:lnTo>
                    <a:pt x="196" y="335"/>
                  </a:lnTo>
                  <a:lnTo>
                    <a:pt x="256" y="235"/>
                  </a:lnTo>
                  <a:lnTo>
                    <a:pt x="321" y="153"/>
                  </a:lnTo>
                  <a:lnTo>
                    <a:pt x="375" y="88"/>
                  </a:lnTo>
                  <a:lnTo>
                    <a:pt x="424" y="41"/>
                  </a:lnTo>
                  <a:lnTo>
                    <a:pt x="462" y="12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13461" y="3888"/>
              <a:ext cx="1130" cy="1530"/>
            </a:xfrm>
            <a:custGeom>
              <a:avLst/>
              <a:gdLst/>
              <a:ahLst/>
              <a:cxnLst>
                <a:cxn ang="0">
                  <a:pos x="505" y="12"/>
                </a:cxn>
                <a:cxn ang="0">
                  <a:pos x="630" y="100"/>
                </a:cxn>
                <a:cxn ang="0">
                  <a:pos x="706" y="252"/>
                </a:cxn>
                <a:cxn ang="0">
                  <a:pos x="772" y="498"/>
                </a:cxn>
                <a:cxn ang="0">
                  <a:pos x="793" y="674"/>
                </a:cxn>
                <a:cxn ang="0">
                  <a:pos x="929" y="381"/>
                </a:cxn>
                <a:cxn ang="0">
                  <a:pos x="1082" y="29"/>
                </a:cxn>
                <a:cxn ang="0">
                  <a:pos x="1114" y="23"/>
                </a:cxn>
                <a:cxn ang="0">
                  <a:pos x="1130" y="35"/>
                </a:cxn>
                <a:cxn ang="0">
                  <a:pos x="1125" y="64"/>
                </a:cxn>
                <a:cxn ang="0">
                  <a:pos x="1103" y="117"/>
                </a:cxn>
                <a:cxn ang="0">
                  <a:pos x="995" y="369"/>
                </a:cxn>
                <a:cxn ang="0">
                  <a:pos x="886" y="639"/>
                </a:cxn>
                <a:cxn ang="0">
                  <a:pos x="799" y="897"/>
                </a:cxn>
                <a:cxn ang="0">
                  <a:pos x="772" y="1055"/>
                </a:cxn>
                <a:cxn ang="0">
                  <a:pos x="734" y="1254"/>
                </a:cxn>
                <a:cxn ang="0">
                  <a:pos x="679" y="1465"/>
                </a:cxn>
                <a:cxn ang="0">
                  <a:pos x="636" y="1530"/>
                </a:cxn>
                <a:cxn ang="0">
                  <a:pos x="609" y="1506"/>
                </a:cxn>
                <a:cxn ang="0">
                  <a:pos x="614" y="1454"/>
                </a:cxn>
                <a:cxn ang="0">
                  <a:pos x="636" y="1325"/>
                </a:cxn>
                <a:cxn ang="0">
                  <a:pos x="701" y="1073"/>
                </a:cxn>
                <a:cxn ang="0">
                  <a:pos x="734" y="961"/>
                </a:cxn>
                <a:cxn ang="0">
                  <a:pos x="750" y="856"/>
                </a:cxn>
                <a:cxn ang="0">
                  <a:pos x="744" y="639"/>
                </a:cxn>
                <a:cxn ang="0">
                  <a:pos x="717" y="481"/>
                </a:cxn>
                <a:cxn ang="0">
                  <a:pos x="663" y="334"/>
                </a:cxn>
                <a:cxn ang="0">
                  <a:pos x="560" y="223"/>
                </a:cxn>
                <a:cxn ang="0">
                  <a:pos x="396" y="182"/>
                </a:cxn>
                <a:cxn ang="0">
                  <a:pos x="342" y="188"/>
                </a:cxn>
                <a:cxn ang="0">
                  <a:pos x="250" y="217"/>
                </a:cxn>
                <a:cxn ang="0">
                  <a:pos x="141" y="293"/>
                </a:cxn>
                <a:cxn ang="0">
                  <a:pos x="54" y="451"/>
                </a:cxn>
                <a:cxn ang="0">
                  <a:pos x="43" y="445"/>
                </a:cxn>
                <a:cxn ang="0">
                  <a:pos x="10" y="440"/>
                </a:cxn>
                <a:cxn ang="0">
                  <a:pos x="0" y="422"/>
                </a:cxn>
                <a:cxn ang="0">
                  <a:pos x="27" y="328"/>
                </a:cxn>
                <a:cxn ang="0">
                  <a:pos x="108" y="182"/>
                </a:cxn>
                <a:cxn ang="0">
                  <a:pos x="244" y="59"/>
                </a:cxn>
                <a:cxn ang="0">
                  <a:pos x="424" y="0"/>
                </a:cxn>
              </a:cxnLst>
              <a:rect l="0" t="0" r="r" b="b"/>
              <a:pathLst>
                <a:path w="1130" h="1530">
                  <a:moveTo>
                    <a:pt x="424" y="0"/>
                  </a:moveTo>
                  <a:lnTo>
                    <a:pt x="505" y="12"/>
                  </a:lnTo>
                  <a:lnTo>
                    <a:pt x="570" y="47"/>
                  </a:lnTo>
                  <a:lnTo>
                    <a:pt x="630" y="100"/>
                  </a:lnTo>
                  <a:lnTo>
                    <a:pt x="674" y="170"/>
                  </a:lnTo>
                  <a:lnTo>
                    <a:pt x="706" y="252"/>
                  </a:lnTo>
                  <a:lnTo>
                    <a:pt x="744" y="381"/>
                  </a:lnTo>
                  <a:lnTo>
                    <a:pt x="772" y="498"/>
                  </a:lnTo>
                  <a:lnTo>
                    <a:pt x="788" y="598"/>
                  </a:lnTo>
                  <a:lnTo>
                    <a:pt x="793" y="674"/>
                  </a:lnTo>
                  <a:lnTo>
                    <a:pt x="793" y="727"/>
                  </a:lnTo>
                  <a:lnTo>
                    <a:pt x="929" y="381"/>
                  </a:lnTo>
                  <a:lnTo>
                    <a:pt x="1076" y="41"/>
                  </a:lnTo>
                  <a:lnTo>
                    <a:pt x="1082" y="29"/>
                  </a:lnTo>
                  <a:lnTo>
                    <a:pt x="1092" y="23"/>
                  </a:lnTo>
                  <a:lnTo>
                    <a:pt x="1114" y="23"/>
                  </a:lnTo>
                  <a:lnTo>
                    <a:pt x="1125" y="29"/>
                  </a:lnTo>
                  <a:lnTo>
                    <a:pt x="1130" y="35"/>
                  </a:lnTo>
                  <a:lnTo>
                    <a:pt x="1130" y="47"/>
                  </a:lnTo>
                  <a:lnTo>
                    <a:pt x="1125" y="64"/>
                  </a:lnTo>
                  <a:lnTo>
                    <a:pt x="1114" y="88"/>
                  </a:lnTo>
                  <a:lnTo>
                    <a:pt x="1103" y="117"/>
                  </a:lnTo>
                  <a:lnTo>
                    <a:pt x="1043" y="246"/>
                  </a:lnTo>
                  <a:lnTo>
                    <a:pt x="995" y="369"/>
                  </a:lnTo>
                  <a:lnTo>
                    <a:pt x="940" y="498"/>
                  </a:lnTo>
                  <a:lnTo>
                    <a:pt x="886" y="639"/>
                  </a:lnTo>
                  <a:lnTo>
                    <a:pt x="837" y="774"/>
                  </a:lnTo>
                  <a:lnTo>
                    <a:pt x="799" y="897"/>
                  </a:lnTo>
                  <a:lnTo>
                    <a:pt x="782" y="991"/>
                  </a:lnTo>
                  <a:lnTo>
                    <a:pt x="772" y="1055"/>
                  </a:lnTo>
                  <a:lnTo>
                    <a:pt x="755" y="1143"/>
                  </a:lnTo>
                  <a:lnTo>
                    <a:pt x="734" y="1254"/>
                  </a:lnTo>
                  <a:lnTo>
                    <a:pt x="701" y="1389"/>
                  </a:lnTo>
                  <a:lnTo>
                    <a:pt x="679" y="1465"/>
                  </a:lnTo>
                  <a:lnTo>
                    <a:pt x="657" y="1512"/>
                  </a:lnTo>
                  <a:lnTo>
                    <a:pt x="636" y="1530"/>
                  </a:lnTo>
                  <a:lnTo>
                    <a:pt x="614" y="1518"/>
                  </a:lnTo>
                  <a:lnTo>
                    <a:pt x="609" y="1506"/>
                  </a:lnTo>
                  <a:lnTo>
                    <a:pt x="609" y="1489"/>
                  </a:lnTo>
                  <a:lnTo>
                    <a:pt x="614" y="1454"/>
                  </a:lnTo>
                  <a:lnTo>
                    <a:pt x="625" y="1395"/>
                  </a:lnTo>
                  <a:lnTo>
                    <a:pt x="636" y="1325"/>
                  </a:lnTo>
                  <a:lnTo>
                    <a:pt x="679" y="1161"/>
                  </a:lnTo>
                  <a:lnTo>
                    <a:pt x="701" y="1073"/>
                  </a:lnTo>
                  <a:lnTo>
                    <a:pt x="723" y="996"/>
                  </a:lnTo>
                  <a:lnTo>
                    <a:pt x="734" y="961"/>
                  </a:lnTo>
                  <a:lnTo>
                    <a:pt x="739" y="920"/>
                  </a:lnTo>
                  <a:lnTo>
                    <a:pt x="750" y="856"/>
                  </a:lnTo>
                  <a:lnTo>
                    <a:pt x="750" y="709"/>
                  </a:lnTo>
                  <a:lnTo>
                    <a:pt x="744" y="639"/>
                  </a:lnTo>
                  <a:lnTo>
                    <a:pt x="734" y="563"/>
                  </a:lnTo>
                  <a:lnTo>
                    <a:pt x="717" y="481"/>
                  </a:lnTo>
                  <a:lnTo>
                    <a:pt x="696" y="404"/>
                  </a:lnTo>
                  <a:lnTo>
                    <a:pt x="663" y="334"/>
                  </a:lnTo>
                  <a:lnTo>
                    <a:pt x="619" y="275"/>
                  </a:lnTo>
                  <a:lnTo>
                    <a:pt x="560" y="223"/>
                  </a:lnTo>
                  <a:lnTo>
                    <a:pt x="483" y="193"/>
                  </a:lnTo>
                  <a:lnTo>
                    <a:pt x="396" y="182"/>
                  </a:lnTo>
                  <a:lnTo>
                    <a:pt x="380" y="182"/>
                  </a:lnTo>
                  <a:lnTo>
                    <a:pt x="342" y="188"/>
                  </a:lnTo>
                  <a:lnTo>
                    <a:pt x="299" y="193"/>
                  </a:lnTo>
                  <a:lnTo>
                    <a:pt x="250" y="217"/>
                  </a:lnTo>
                  <a:lnTo>
                    <a:pt x="195" y="246"/>
                  </a:lnTo>
                  <a:lnTo>
                    <a:pt x="141" y="293"/>
                  </a:lnTo>
                  <a:lnTo>
                    <a:pt x="92" y="363"/>
                  </a:lnTo>
                  <a:lnTo>
                    <a:pt x="54" y="451"/>
                  </a:lnTo>
                  <a:lnTo>
                    <a:pt x="49" y="434"/>
                  </a:lnTo>
                  <a:lnTo>
                    <a:pt x="43" y="445"/>
                  </a:lnTo>
                  <a:lnTo>
                    <a:pt x="16" y="445"/>
                  </a:lnTo>
                  <a:lnTo>
                    <a:pt x="10" y="440"/>
                  </a:lnTo>
                  <a:lnTo>
                    <a:pt x="0" y="434"/>
                  </a:lnTo>
                  <a:lnTo>
                    <a:pt x="0" y="422"/>
                  </a:lnTo>
                  <a:lnTo>
                    <a:pt x="5" y="381"/>
                  </a:lnTo>
                  <a:lnTo>
                    <a:pt x="27" y="328"/>
                  </a:lnTo>
                  <a:lnTo>
                    <a:pt x="59" y="258"/>
                  </a:lnTo>
                  <a:lnTo>
                    <a:pt x="108" y="182"/>
                  </a:lnTo>
                  <a:lnTo>
                    <a:pt x="168" y="117"/>
                  </a:lnTo>
                  <a:lnTo>
                    <a:pt x="244" y="59"/>
                  </a:lnTo>
                  <a:lnTo>
                    <a:pt x="326" y="18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8" name="Freeform 30"/>
            <p:cNvSpPr>
              <a:spLocks noEditPoints="1"/>
            </p:cNvSpPr>
            <p:nvPr/>
          </p:nvSpPr>
          <p:spPr bwMode="auto">
            <a:xfrm>
              <a:off x="14608" y="4175"/>
              <a:ext cx="467" cy="1102"/>
            </a:xfrm>
            <a:custGeom>
              <a:avLst/>
              <a:gdLst/>
              <a:ahLst/>
              <a:cxnLst>
                <a:cxn ang="0">
                  <a:pos x="277" y="375"/>
                </a:cxn>
                <a:cxn ang="0">
                  <a:pos x="353" y="451"/>
                </a:cxn>
                <a:cxn ang="0">
                  <a:pos x="364" y="534"/>
                </a:cxn>
                <a:cxn ang="0">
                  <a:pos x="348" y="580"/>
                </a:cxn>
                <a:cxn ang="0">
                  <a:pos x="310" y="680"/>
                </a:cxn>
                <a:cxn ang="0">
                  <a:pos x="282" y="762"/>
                </a:cxn>
                <a:cxn ang="0">
                  <a:pos x="217" y="944"/>
                </a:cxn>
                <a:cxn ang="0">
                  <a:pos x="212" y="1026"/>
                </a:cxn>
                <a:cxn ang="0">
                  <a:pos x="234" y="1055"/>
                </a:cxn>
                <a:cxn ang="0">
                  <a:pos x="293" y="1044"/>
                </a:cxn>
                <a:cxn ang="0">
                  <a:pos x="380" y="944"/>
                </a:cxn>
                <a:cxn ang="0">
                  <a:pos x="435" y="833"/>
                </a:cxn>
                <a:cxn ang="0">
                  <a:pos x="462" y="838"/>
                </a:cxn>
                <a:cxn ang="0">
                  <a:pos x="467" y="856"/>
                </a:cxn>
                <a:cxn ang="0">
                  <a:pos x="451" y="915"/>
                </a:cxn>
                <a:cxn ang="0">
                  <a:pos x="397" y="1008"/>
                </a:cxn>
                <a:cxn ang="0">
                  <a:pos x="310" y="1090"/>
                </a:cxn>
                <a:cxn ang="0">
                  <a:pos x="190" y="1090"/>
                </a:cxn>
                <a:cxn ang="0">
                  <a:pos x="114" y="1014"/>
                </a:cxn>
                <a:cxn ang="0">
                  <a:pos x="103" y="944"/>
                </a:cxn>
                <a:cxn ang="0">
                  <a:pos x="114" y="897"/>
                </a:cxn>
                <a:cxn ang="0">
                  <a:pos x="234" y="569"/>
                </a:cxn>
                <a:cxn ang="0">
                  <a:pos x="255" y="498"/>
                </a:cxn>
                <a:cxn ang="0">
                  <a:pos x="244" y="422"/>
                </a:cxn>
                <a:cxn ang="0">
                  <a:pos x="228" y="410"/>
                </a:cxn>
                <a:cxn ang="0">
                  <a:pos x="174" y="422"/>
                </a:cxn>
                <a:cxn ang="0">
                  <a:pos x="87" y="522"/>
                </a:cxn>
                <a:cxn ang="0">
                  <a:pos x="49" y="621"/>
                </a:cxn>
                <a:cxn ang="0">
                  <a:pos x="38" y="633"/>
                </a:cxn>
                <a:cxn ang="0">
                  <a:pos x="5" y="627"/>
                </a:cxn>
                <a:cxn ang="0">
                  <a:pos x="0" y="610"/>
                </a:cxn>
                <a:cxn ang="0">
                  <a:pos x="16" y="551"/>
                </a:cxn>
                <a:cxn ang="0">
                  <a:pos x="70" y="451"/>
                </a:cxn>
                <a:cxn ang="0">
                  <a:pos x="163" y="375"/>
                </a:cxn>
                <a:cxn ang="0">
                  <a:pos x="369" y="0"/>
                </a:cxn>
                <a:cxn ang="0">
                  <a:pos x="402" y="6"/>
                </a:cxn>
                <a:cxn ang="0">
                  <a:pos x="429" y="53"/>
                </a:cxn>
                <a:cxn ang="0">
                  <a:pos x="418" y="106"/>
                </a:cxn>
                <a:cxn ang="0">
                  <a:pos x="342" y="153"/>
                </a:cxn>
                <a:cxn ang="0">
                  <a:pos x="310" y="141"/>
                </a:cxn>
                <a:cxn ang="0">
                  <a:pos x="282" y="106"/>
                </a:cxn>
                <a:cxn ang="0">
                  <a:pos x="299" y="47"/>
                </a:cxn>
                <a:cxn ang="0">
                  <a:pos x="369" y="0"/>
                </a:cxn>
              </a:cxnLst>
              <a:rect l="0" t="0" r="r" b="b"/>
              <a:pathLst>
                <a:path w="467" h="1102">
                  <a:moveTo>
                    <a:pt x="223" y="364"/>
                  </a:moveTo>
                  <a:lnTo>
                    <a:pt x="277" y="375"/>
                  </a:lnTo>
                  <a:lnTo>
                    <a:pt x="326" y="405"/>
                  </a:lnTo>
                  <a:lnTo>
                    <a:pt x="353" y="451"/>
                  </a:lnTo>
                  <a:lnTo>
                    <a:pt x="364" y="504"/>
                  </a:lnTo>
                  <a:lnTo>
                    <a:pt x="364" y="534"/>
                  </a:lnTo>
                  <a:lnTo>
                    <a:pt x="359" y="557"/>
                  </a:lnTo>
                  <a:lnTo>
                    <a:pt x="348" y="580"/>
                  </a:lnTo>
                  <a:lnTo>
                    <a:pt x="331" y="627"/>
                  </a:lnTo>
                  <a:lnTo>
                    <a:pt x="310" y="680"/>
                  </a:lnTo>
                  <a:lnTo>
                    <a:pt x="293" y="727"/>
                  </a:lnTo>
                  <a:lnTo>
                    <a:pt x="282" y="762"/>
                  </a:lnTo>
                  <a:lnTo>
                    <a:pt x="234" y="891"/>
                  </a:lnTo>
                  <a:lnTo>
                    <a:pt x="217" y="944"/>
                  </a:lnTo>
                  <a:lnTo>
                    <a:pt x="212" y="997"/>
                  </a:lnTo>
                  <a:lnTo>
                    <a:pt x="212" y="1026"/>
                  </a:lnTo>
                  <a:lnTo>
                    <a:pt x="217" y="1038"/>
                  </a:lnTo>
                  <a:lnTo>
                    <a:pt x="234" y="1055"/>
                  </a:lnTo>
                  <a:lnTo>
                    <a:pt x="250" y="1055"/>
                  </a:lnTo>
                  <a:lnTo>
                    <a:pt x="293" y="1044"/>
                  </a:lnTo>
                  <a:lnTo>
                    <a:pt x="342" y="1003"/>
                  </a:lnTo>
                  <a:lnTo>
                    <a:pt x="380" y="944"/>
                  </a:lnTo>
                  <a:lnTo>
                    <a:pt x="413" y="856"/>
                  </a:lnTo>
                  <a:lnTo>
                    <a:pt x="435" y="833"/>
                  </a:lnTo>
                  <a:lnTo>
                    <a:pt x="451" y="833"/>
                  </a:lnTo>
                  <a:lnTo>
                    <a:pt x="462" y="838"/>
                  </a:lnTo>
                  <a:lnTo>
                    <a:pt x="467" y="844"/>
                  </a:lnTo>
                  <a:lnTo>
                    <a:pt x="467" y="856"/>
                  </a:lnTo>
                  <a:lnTo>
                    <a:pt x="462" y="874"/>
                  </a:lnTo>
                  <a:lnTo>
                    <a:pt x="451" y="915"/>
                  </a:lnTo>
                  <a:lnTo>
                    <a:pt x="429" y="961"/>
                  </a:lnTo>
                  <a:lnTo>
                    <a:pt x="397" y="1008"/>
                  </a:lnTo>
                  <a:lnTo>
                    <a:pt x="359" y="1055"/>
                  </a:lnTo>
                  <a:lnTo>
                    <a:pt x="310" y="1090"/>
                  </a:lnTo>
                  <a:lnTo>
                    <a:pt x="250" y="1102"/>
                  </a:lnTo>
                  <a:lnTo>
                    <a:pt x="190" y="1090"/>
                  </a:lnTo>
                  <a:lnTo>
                    <a:pt x="147" y="1061"/>
                  </a:lnTo>
                  <a:lnTo>
                    <a:pt x="114" y="1014"/>
                  </a:lnTo>
                  <a:lnTo>
                    <a:pt x="103" y="961"/>
                  </a:lnTo>
                  <a:lnTo>
                    <a:pt x="103" y="944"/>
                  </a:lnTo>
                  <a:lnTo>
                    <a:pt x="119" y="891"/>
                  </a:lnTo>
                  <a:lnTo>
                    <a:pt x="114" y="897"/>
                  </a:lnTo>
                  <a:lnTo>
                    <a:pt x="206" y="633"/>
                  </a:lnTo>
                  <a:lnTo>
                    <a:pt x="234" y="569"/>
                  </a:lnTo>
                  <a:lnTo>
                    <a:pt x="250" y="528"/>
                  </a:lnTo>
                  <a:lnTo>
                    <a:pt x="255" y="498"/>
                  </a:lnTo>
                  <a:lnTo>
                    <a:pt x="255" y="446"/>
                  </a:lnTo>
                  <a:lnTo>
                    <a:pt x="244" y="422"/>
                  </a:lnTo>
                  <a:lnTo>
                    <a:pt x="239" y="416"/>
                  </a:lnTo>
                  <a:lnTo>
                    <a:pt x="228" y="410"/>
                  </a:lnTo>
                  <a:lnTo>
                    <a:pt x="217" y="410"/>
                  </a:lnTo>
                  <a:lnTo>
                    <a:pt x="174" y="422"/>
                  </a:lnTo>
                  <a:lnTo>
                    <a:pt x="130" y="457"/>
                  </a:lnTo>
                  <a:lnTo>
                    <a:pt x="87" y="522"/>
                  </a:lnTo>
                  <a:lnTo>
                    <a:pt x="54" y="610"/>
                  </a:lnTo>
                  <a:lnTo>
                    <a:pt x="49" y="621"/>
                  </a:lnTo>
                  <a:lnTo>
                    <a:pt x="49" y="627"/>
                  </a:lnTo>
                  <a:lnTo>
                    <a:pt x="38" y="633"/>
                  </a:lnTo>
                  <a:lnTo>
                    <a:pt x="16" y="633"/>
                  </a:lnTo>
                  <a:lnTo>
                    <a:pt x="5" y="627"/>
                  </a:lnTo>
                  <a:lnTo>
                    <a:pt x="0" y="621"/>
                  </a:lnTo>
                  <a:lnTo>
                    <a:pt x="0" y="610"/>
                  </a:lnTo>
                  <a:lnTo>
                    <a:pt x="5" y="586"/>
                  </a:lnTo>
                  <a:lnTo>
                    <a:pt x="16" y="551"/>
                  </a:lnTo>
                  <a:lnTo>
                    <a:pt x="38" y="504"/>
                  </a:lnTo>
                  <a:lnTo>
                    <a:pt x="70" y="451"/>
                  </a:lnTo>
                  <a:lnTo>
                    <a:pt x="114" y="410"/>
                  </a:lnTo>
                  <a:lnTo>
                    <a:pt x="163" y="375"/>
                  </a:lnTo>
                  <a:lnTo>
                    <a:pt x="223" y="364"/>
                  </a:lnTo>
                  <a:close/>
                  <a:moveTo>
                    <a:pt x="369" y="0"/>
                  </a:moveTo>
                  <a:lnTo>
                    <a:pt x="386" y="0"/>
                  </a:lnTo>
                  <a:lnTo>
                    <a:pt x="402" y="6"/>
                  </a:lnTo>
                  <a:lnTo>
                    <a:pt x="413" y="18"/>
                  </a:lnTo>
                  <a:lnTo>
                    <a:pt x="429" y="53"/>
                  </a:lnTo>
                  <a:lnTo>
                    <a:pt x="429" y="59"/>
                  </a:lnTo>
                  <a:lnTo>
                    <a:pt x="418" y="106"/>
                  </a:lnTo>
                  <a:lnTo>
                    <a:pt x="386" y="141"/>
                  </a:lnTo>
                  <a:lnTo>
                    <a:pt x="342" y="153"/>
                  </a:lnTo>
                  <a:lnTo>
                    <a:pt x="326" y="153"/>
                  </a:lnTo>
                  <a:lnTo>
                    <a:pt x="310" y="141"/>
                  </a:lnTo>
                  <a:lnTo>
                    <a:pt x="288" y="117"/>
                  </a:lnTo>
                  <a:lnTo>
                    <a:pt x="282" y="106"/>
                  </a:lnTo>
                  <a:lnTo>
                    <a:pt x="282" y="88"/>
                  </a:lnTo>
                  <a:lnTo>
                    <a:pt x="299" y="47"/>
                  </a:lnTo>
                  <a:lnTo>
                    <a:pt x="331" y="12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>
              <a:off x="15255" y="4122"/>
              <a:ext cx="745" cy="116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9" y="18"/>
                </a:cxn>
                <a:cxn ang="0">
                  <a:pos x="364" y="41"/>
                </a:cxn>
                <a:cxn ang="0">
                  <a:pos x="353" y="65"/>
                </a:cxn>
                <a:cxn ang="0">
                  <a:pos x="261" y="686"/>
                </a:cxn>
                <a:cxn ang="0">
                  <a:pos x="380" y="575"/>
                </a:cxn>
                <a:cxn ang="0">
                  <a:pos x="500" y="475"/>
                </a:cxn>
                <a:cxn ang="0">
                  <a:pos x="625" y="434"/>
                </a:cxn>
                <a:cxn ang="0">
                  <a:pos x="717" y="469"/>
                </a:cxn>
                <a:cxn ang="0">
                  <a:pos x="745" y="546"/>
                </a:cxn>
                <a:cxn ang="0">
                  <a:pos x="717" y="628"/>
                </a:cxn>
                <a:cxn ang="0">
                  <a:pos x="658" y="651"/>
                </a:cxn>
                <a:cxn ang="0">
                  <a:pos x="620" y="639"/>
                </a:cxn>
                <a:cxn ang="0">
                  <a:pos x="598" y="587"/>
                </a:cxn>
                <a:cxn ang="0">
                  <a:pos x="614" y="534"/>
                </a:cxn>
                <a:cxn ang="0">
                  <a:pos x="674" y="493"/>
                </a:cxn>
                <a:cxn ang="0">
                  <a:pos x="641" y="469"/>
                </a:cxn>
                <a:cxn ang="0">
                  <a:pos x="565" y="481"/>
                </a:cxn>
                <a:cxn ang="0">
                  <a:pos x="451" y="569"/>
                </a:cxn>
                <a:cxn ang="0">
                  <a:pos x="353" y="663"/>
                </a:cxn>
                <a:cxn ang="0">
                  <a:pos x="261" y="739"/>
                </a:cxn>
                <a:cxn ang="0">
                  <a:pos x="337" y="745"/>
                </a:cxn>
                <a:cxn ang="0">
                  <a:pos x="429" y="780"/>
                </a:cxn>
                <a:cxn ang="0">
                  <a:pos x="494" y="856"/>
                </a:cxn>
                <a:cxn ang="0">
                  <a:pos x="505" y="938"/>
                </a:cxn>
                <a:cxn ang="0">
                  <a:pos x="500" y="962"/>
                </a:cxn>
                <a:cxn ang="0">
                  <a:pos x="489" y="997"/>
                </a:cxn>
                <a:cxn ang="0">
                  <a:pos x="494" y="1079"/>
                </a:cxn>
                <a:cxn ang="0">
                  <a:pos x="511" y="1108"/>
                </a:cxn>
                <a:cxn ang="0">
                  <a:pos x="587" y="1108"/>
                </a:cxn>
                <a:cxn ang="0">
                  <a:pos x="647" y="1026"/>
                </a:cxn>
                <a:cxn ang="0">
                  <a:pos x="685" y="915"/>
                </a:cxn>
                <a:cxn ang="0">
                  <a:pos x="701" y="891"/>
                </a:cxn>
                <a:cxn ang="0">
                  <a:pos x="728" y="897"/>
                </a:cxn>
                <a:cxn ang="0">
                  <a:pos x="734" y="915"/>
                </a:cxn>
                <a:cxn ang="0">
                  <a:pos x="723" y="962"/>
                </a:cxn>
                <a:cxn ang="0">
                  <a:pos x="679" y="1061"/>
                </a:cxn>
                <a:cxn ang="0">
                  <a:pos x="598" y="1149"/>
                </a:cxn>
                <a:cxn ang="0">
                  <a:pos x="500" y="1155"/>
                </a:cxn>
                <a:cxn ang="0">
                  <a:pos x="418" y="1102"/>
                </a:cxn>
                <a:cxn ang="0">
                  <a:pos x="380" y="991"/>
                </a:cxn>
                <a:cxn ang="0">
                  <a:pos x="391" y="921"/>
                </a:cxn>
                <a:cxn ang="0">
                  <a:pos x="380" y="856"/>
                </a:cxn>
                <a:cxn ang="0">
                  <a:pos x="310" y="798"/>
                </a:cxn>
                <a:cxn ang="0">
                  <a:pos x="195" y="768"/>
                </a:cxn>
                <a:cxn ang="0">
                  <a:pos x="179" y="844"/>
                </a:cxn>
                <a:cxn ang="0">
                  <a:pos x="147" y="973"/>
                </a:cxn>
                <a:cxn ang="0">
                  <a:pos x="125" y="1073"/>
                </a:cxn>
                <a:cxn ang="0">
                  <a:pos x="103" y="1126"/>
                </a:cxn>
                <a:cxn ang="0">
                  <a:pos x="70" y="1149"/>
                </a:cxn>
                <a:cxn ang="0">
                  <a:pos x="16" y="1143"/>
                </a:cxn>
                <a:cxn ang="0">
                  <a:pos x="0" y="1114"/>
                </a:cxn>
                <a:cxn ang="0">
                  <a:pos x="5" y="1067"/>
                </a:cxn>
                <a:cxn ang="0">
                  <a:pos x="223" y="129"/>
                </a:cxn>
                <a:cxn ang="0">
                  <a:pos x="228" y="94"/>
                </a:cxn>
                <a:cxn ang="0">
                  <a:pos x="217" y="88"/>
                </a:cxn>
                <a:cxn ang="0">
                  <a:pos x="136" y="82"/>
                </a:cxn>
                <a:cxn ang="0">
                  <a:pos x="119" y="71"/>
                </a:cxn>
                <a:cxn ang="0">
                  <a:pos x="130" y="30"/>
                </a:cxn>
                <a:cxn ang="0">
                  <a:pos x="147" y="18"/>
                </a:cxn>
                <a:cxn ang="0">
                  <a:pos x="195" y="12"/>
                </a:cxn>
                <a:cxn ang="0">
                  <a:pos x="310" y="0"/>
                </a:cxn>
              </a:cxnLst>
              <a:rect l="0" t="0" r="r" b="b"/>
              <a:pathLst>
                <a:path w="745" h="1161">
                  <a:moveTo>
                    <a:pt x="310" y="0"/>
                  </a:moveTo>
                  <a:lnTo>
                    <a:pt x="359" y="0"/>
                  </a:lnTo>
                  <a:lnTo>
                    <a:pt x="364" y="12"/>
                  </a:lnTo>
                  <a:lnTo>
                    <a:pt x="369" y="18"/>
                  </a:lnTo>
                  <a:lnTo>
                    <a:pt x="369" y="36"/>
                  </a:lnTo>
                  <a:lnTo>
                    <a:pt x="364" y="41"/>
                  </a:lnTo>
                  <a:lnTo>
                    <a:pt x="364" y="47"/>
                  </a:lnTo>
                  <a:lnTo>
                    <a:pt x="353" y="65"/>
                  </a:lnTo>
                  <a:lnTo>
                    <a:pt x="201" y="721"/>
                  </a:lnTo>
                  <a:lnTo>
                    <a:pt x="261" y="686"/>
                  </a:lnTo>
                  <a:lnTo>
                    <a:pt x="320" y="633"/>
                  </a:lnTo>
                  <a:lnTo>
                    <a:pt x="380" y="575"/>
                  </a:lnTo>
                  <a:lnTo>
                    <a:pt x="440" y="522"/>
                  </a:lnTo>
                  <a:lnTo>
                    <a:pt x="500" y="475"/>
                  </a:lnTo>
                  <a:lnTo>
                    <a:pt x="560" y="446"/>
                  </a:lnTo>
                  <a:lnTo>
                    <a:pt x="625" y="434"/>
                  </a:lnTo>
                  <a:lnTo>
                    <a:pt x="679" y="446"/>
                  </a:lnTo>
                  <a:lnTo>
                    <a:pt x="717" y="469"/>
                  </a:lnTo>
                  <a:lnTo>
                    <a:pt x="739" y="504"/>
                  </a:lnTo>
                  <a:lnTo>
                    <a:pt x="745" y="546"/>
                  </a:lnTo>
                  <a:lnTo>
                    <a:pt x="734" y="592"/>
                  </a:lnTo>
                  <a:lnTo>
                    <a:pt x="717" y="628"/>
                  </a:lnTo>
                  <a:lnTo>
                    <a:pt x="685" y="645"/>
                  </a:lnTo>
                  <a:lnTo>
                    <a:pt x="658" y="651"/>
                  </a:lnTo>
                  <a:lnTo>
                    <a:pt x="636" y="645"/>
                  </a:lnTo>
                  <a:lnTo>
                    <a:pt x="620" y="639"/>
                  </a:lnTo>
                  <a:lnTo>
                    <a:pt x="598" y="604"/>
                  </a:lnTo>
                  <a:lnTo>
                    <a:pt x="598" y="587"/>
                  </a:lnTo>
                  <a:lnTo>
                    <a:pt x="603" y="563"/>
                  </a:lnTo>
                  <a:lnTo>
                    <a:pt x="614" y="534"/>
                  </a:lnTo>
                  <a:lnTo>
                    <a:pt x="636" y="510"/>
                  </a:lnTo>
                  <a:lnTo>
                    <a:pt x="674" y="493"/>
                  </a:lnTo>
                  <a:lnTo>
                    <a:pt x="663" y="481"/>
                  </a:lnTo>
                  <a:lnTo>
                    <a:pt x="641" y="469"/>
                  </a:lnTo>
                  <a:lnTo>
                    <a:pt x="625" y="469"/>
                  </a:lnTo>
                  <a:lnTo>
                    <a:pt x="565" y="481"/>
                  </a:lnTo>
                  <a:lnTo>
                    <a:pt x="505" y="516"/>
                  </a:lnTo>
                  <a:lnTo>
                    <a:pt x="451" y="569"/>
                  </a:lnTo>
                  <a:lnTo>
                    <a:pt x="391" y="628"/>
                  </a:lnTo>
                  <a:lnTo>
                    <a:pt x="353" y="663"/>
                  </a:lnTo>
                  <a:lnTo>
                    <a:pt x="310" y="704"/>
                  </a:lnTo>
                  <a:lnTo>
                    <a:pt x="261" y="739"/>
                  </a:lnTo>
                  <a:lnTo>
                    <a:pt x="293" y="739"/>
                  </a:lnTo>
                  <a:lnTo>
                    <a:pt x="337" y="745"/>
                  </a:lnTo>
                  <a:lnTo>
                    <a:pt x="380" y="762"/>
                  </a:lnTo>
                  <a:lnTo>
                    <a:pt x="429" y="780"/>
                  </a:lnTo>
                  <a:lnTo>
                    <a:pt x="467" y="809"/>
                  </a:lnTo>
                  <a:lnTo>
                    <a:pt x="494" y="856"/>
                  </a:lnTo>
                  <a:lnTo>
                    <a:pt x="505" y="909"/>
                  </a:lnTo>
                  <a:lnTo>
                    <a:pt x="505" y="938"/>
                  </a:lnTo>
                  <a:lnTo>
                    <a:pt x="500" y="956"/>
                  </a:lnTo>
                  <a:lnTo>
                    <a:pt x="500" y="962"/>
                  </a:lnTo>
                  <a:lnTo>
                    <a:pt x="494" y="985"/>
                  </a:lnTo>
                  <a:lnTo>
                    <a:pt x="489" y="997"/>
                  </a:lnTo>
                  <a:lnTo>
                    <a:pt x="489" y="1056"/>
                  </a:lnTo>
                  <a:lnTo>
                    <a:pt x="494" y="1079"/>
                  </a:lnTo>
                  <a:lnTo>
                    <a:pt x="500" y="1097"/>
                  </a:lnTo>
                  <a:lnTo>
                    <a:pt x="511" y="1108"/>
                  </a:lnTo>
                  <a:lnTo>
                    <a:pt x="543" y="1120"/>
                  </a:lnTo>
                  <a:lnTo>
                    <a:pt x="587" y="1108"/>
                  </a:lnTo>
                  <a:lnTo>
                    <a:pt x="620" y="1073"/>
                  </a:lnTo>
                  <a:lnTo>
                    <a:pt x="647" y="1026"/>
                  </a:lnTo>
                  <a:lnTo>
                    <a:pt x="679" y="932"/>
                  </a:lnTo>
                  <a:lnTo>
                    <a:pt x="685" y="915"/>
                  </a:lnTo>
                  <a:lnTo>
                    <a:pt x="690" y="903"/>
                  </a:lnTo>
                  <a:lnTo>
                    <a:pt x="701" y="891"/>
                  </a:lnTo>
                  <a:lnTo>
                    <a:pt x="717" y="891"/>
                  </a:lnTo>
                  <a:lnTo>
                    <a:pt x="728" y="897"/>
                  </a:lnTo>
                  <a:lnTo>
                    <a:pt x="734" y="903"/>
                  </a:lnTo>
                  <a:lnTo>
                    <a:pt x="734" y="915"/>
                  </a:lnTo>
                  <a:lnTo>
                    <a:pt x="728" y="927"/>
                  </a:lnTo>
                  <a:lnTo>
                    <a:pt x="723" y="962"/>
                  </a:lnTo>
                  <a:lnTo>
                    <a:pt x="707" y="1014"/>
                  </a:lnTo>
                  <a:lnTo>
                    <a:pt x="679" y="1061"/>
                  </a:lnTo>
                  <a:lnTo>
                    <a:pt x="647" y="1114"/>
                  </a:lnTo>
                  <a:lnTo>
                    <a:pt x="598" y="1149"/>
                  </a:lnTo>
                  <a:lnTo>
                    <a:pt x="543" y="1161"/>
                  </a:lnTo>
                  <a:lnTo>
                    <a:pt x="500" y="1155"/>
                  </a:lnTo>
                  <a:lnTo>
                    <a:pt x="451" y="1138"/>
                  </a:lnTo>
                  <a:lnTo>
                    <a:pt x="418" y="1102"/>
                  </a:lnTo>
                  <a:lnTo>
                    <a:pt x="391" y="1056"/>
                  </a:lnTo>
                  <a:lnTo>
                    <a:pt x="380" y="991"/>
                  </a:lnTo>
                  <a:lnTo>
                    <a:pt x="380" y="956"/>
                  </a:lnTo>
                  <a:lnTo>
                    <a:pt x="391" y="921"/>
                  </a:lnTo>
                  <a:lnTo>
                    <a:pt x="391" y="903"/>
                  </a:lnTo>
                  <a:lnTo>
                    <a:pt x="380" y="856"/>
                  </a:lnTo>
                  <a:lnTo>
                    <a:pt x="353" y="821"/>
                  </a:lnTo>
                  <a:lnTo>
                    <a:pt x="310" y="798"/>
                  </a:lnTo>
                  <a:lnTo>
                    <a:pt x="255" y="780"/>
                  </a:lnTo>
                  <a:lnTo>
                    <a:pt x="195" y="768"/>
                  </a:lnTo>
                  <a:lnTo>
                    <a:pt x="190" y="798"/>
                  </a:lnTo>
                  <a:lnTo>
                    <a:pt x="179" y="844"/>
                  </a:lnTo>
                  <a:lnTo>
                    <a:pt x="163" y="903"/>
                  </a:lnTo>
                  <a:lnTo>
                    <a:pt x="147" y="973"/>
                  </a:lnTo>
                  <a:lnTo>
                    <a:pt x="136" y="1032"/>
                  </a:lnTo>
                  <a:lnTo>
                    <a:pt x="125" y="1073"/>
                  </a:lnTo>
                  <a:lnTo>
                    <a:pt x="114" y="1108"/>
                  </a:lnTo>
                  <a:lnTo>
                    <a:pt x="103" y="1126"/>
                  </a:lnTo>
                  <a:lnTo>
                    <a:pt x="87" y="1143"/>
                  </a:lnTo>
                  <a:lnTo>
                    <a:pt x="70" y="1149"/>
                  </a:lnTo>
                  <a:lnTo>
                    <a:pt x="49" y="1155"/>
                  </a:lnTo>
                  <a:lnTo>
                    <a:pt x="16" y="1143"/>
                  </a:lnTo>
                  <a:lnTo>
                    <a:pt x="5" y="1132"/>
                  </a:lnTo>
                  <a:lnTo>
                    <a:pt x="0" y="1114"/>
                  </a:lnTo>
                  <a:lnTo>
                    <a:pt x="0" y="1085"/>
                  </a:lnTo>
                  <a:lnTo>
                    <a:pt x="5" y="1067"/>
                  </a:lnTo>
                  <a:lnTo>
                    <a:pt x="223" y="141"/>
                  </a:lnTo>
                  <a:lnTo>
                    <a:pt x="223" y="129"/>
                  </a:lnTo>
                  <a:lnTo>
                    <a:pt x="228" y="124"/>
                  </a:lnTo>
                  <a:lnTo>
                    <a:pt x="228" y="94"/>
                  </a:lnTo>
                  <a:lnTo>
                    <a:pt x="223" y="94"/>
                  </a:lnTo>
                  <a:lnTo>
                    <a:pt x="217" y="88"/>
                  </a:lnTo>
                  <a:lnTo>
                    <a:pt x="201" y="82"/>
                  </a:lnTo>
                  <a:lnTo>
                    <a:pt x="136" y="82"/>
                  </a:lnTo>
                  <a:lnTo>
                    <a:pt x="130" y="77"/>
                  </a:lnTo>
                  <a:lnTo>
                    <a:pt x="119" y="71"/>
                  </a:lnTo>
                  <a:lnTo>
                    <a:pt x="119" y="41"/>
                  </a:lnTo>
                  <a:lnTo>
                    <a:pt x="130" y="30"/>
                  </a:lnTo>
                  <a:lnTo>
                    <a:pt x="141" y="24"/>
                  </a:lnTo>
                  <a:lnTo>
                    <a:pt x="147" y="18"/>
                  </a:lnTo>
                  <a:lnTo>
                    <a:pt x="152" y="18"/>
                  </a:lnTo>
                  <a:lnTo>
                    <a:pt x="195" y="12"/>
                  </a:lnTo>
                  <a:lnTo>
                    <a:pt x="250" y="6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16358" y="3185"/>
              <a:ext cx="501" cy="23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71" y="35"/>
                </a:cxn>
                <a:cxn ang="0">
                  <a:pos x="120" y="82"/>
                </a:cxn>
                <a:cxn ang="0">
                  <a:pos x="174" y="146"/>
                </a:cxn>
                <a:cxn ang="0">
                  <a:pos x="234" y="228"/>
                </a:cxn>
                <a:cxn ang="0">
                  <a:pos x="294" y="328"/>
                </a:cxn>
                <a:cxn ang="0">
                  <a:pos x="354" y="439"/>
                </a:cxn>
                <a:cxn ang="0">
                  <a:pos x="424" y="638"/>
                </a:cxn>
                <a:cxn ang="0">
                  <a:pos x="468" y="832"/>
                </a:cxn>
                <a:cxn ang="0">
                  <a:pos x="490" y="1008"/>
                </a:cxn>
                <a:cxn ang="0">
                  <a:pos x="495" y="1160"/>
                </a:cxn>
                <a:cxn ang="0">
                  <a:pos x="501" y="1154"/>
                </a:cxn>
                <a:cxn ang="0">
                  <a:pos x="495" y="1313"/>
                </a:cxn>
                <a:cxn ang="0">
                  <a:pos x="473" y="1488"/>
                </a:cxn>
                <a:cxn ang="0">
                  <a:pos x="430" y="1676"/>
                </a:cxn>
                <a:cxn ang="0">
                  <a:pos x="365" y="1864"/>
                </a:cxn>
                <a:cxn ang="0">
                  <a:pos x="305" y="1981"/>
                </a:cxn>
                <a:cxn ang="0">
                  <a:pos x="245" y="2080"/>
                </a:cxn>
                <a:cxn ang="0">
                  <a:pos x="180" y="2162"/>
                </a:cxn>
                <a:cxn ang="0">
                  <a:pos x="125" y="2227"/>
                </a:cxn>
                <a:cxn ang="0">
                  <a:pos x="76" y="2274"/>
                </a:cxn>
                <a:cxn ang="0">
                  <a:pos x="38" y="2303"/>
                </a:cxn>
                <a:cxn ang="0">
                  <a:pos x="22" y="2315"/>
                </a:cxn>
                <a:cxn ang="0">
                  <a:pos x="11" y="2309"/>
                </a:cxn>
                <a:cxn ang="0">
                  <a:pos x="6" y="2303"/>
                </a:cxn>
                <a:cxn ang="0">
                  <a:pos x="0" y="2291"/>
                </a:cxn>
                <a:cxn ang="0">
                  <a:pos x="0" y="2280"/>
                </a:cxn>
                <a:cxn ang="0">
                  <a:pos x="17" y="2262"/>
                </a:cxn>
                <a:cxn ang="0">
                  <a:pos x="33" y="2250"/>
                </a:cxn>
                <a:cxn ang="0">
                  <a:pos x="136" y="2116"/>
                </a:cxn>
                <a:cxn ang="0">
                  <a:pos x="218" y="1975"/>
                </a:cxn>
                <a:cxn ang="0">
                  <a:pos x="278" y="1823"/>
                </a:cxn>
                <a:cxn ang="0">
                  <a:pos x="327" y="1658"/>
                </a:cxn>
                <a:cxn ang="0">
                  <a:pos x="354" y="1494"/>
                </a:cxn>
                <a:cxn ang="0">
                  <a:pos x="370" y="1324"/>
                </a:cxn>
                <a:cxn ang="0">
                  <a:pos x="376" y="1154"/>
                </a:cxn>
                <a:cxn ang="0">
                  <a:pos x="365" y="926"/>
                </a:cxn>
                <a:cxn ang="0">
                  <a:pos x="337" y="715"/>
                </a:cxn>
                <a:cxn ang="0">
                  <a:pos x="289" y="521"/>
                </a:cxn>
                <a:cxn ang="0">
                  <a:pos x="218" y="351"/>
                </a:cxn>
                <a:cxn ang="0">
                  <a:pos x="136" y="199"/>
                </a:cxn>
                <a:cxn ang="0">
                  <a:pos x="38" y="76"/>
                </a:cxn>
                <a:cxn ang="0">
                  <a:pos x="22" y="58"/>
                </a:cxn>
                <a:cxn ang="0">
                  <a:pos x="17" y="46"/>
                </a:cxn>
                <a:cxn ang="0">
                  <a:pos x="6" y="41"/>
                </a:cxn>
                <a:cxn ang="0">
                  <a:pos x="6" y="35"/>
                </a:cxn>
                <a:cxn ang="0">
                  <a:pos x="0" y="29"/>
                </a:cxn>
                <a:cxn ang="0">
                  <a:pos x="0" y="17"/>
                </a:cxn>
                <a:cxn ang="0">
                  <a:pos x="6" y="5"/>
                </a:cxn>
                <a:cxn ang="0">
                  <a:pos x="11" y="0"/>
                </a:cxn>
              </a:cxnLst>
              <a:rect l="0" t="0" r="r" b="b"/>
              <a:pathLst>
                <a:path w="501" h="2315">
                  <a:moveTo>
                    <a:pt x="11" y="0"/>
                  </a:moveTo>
                  <a:lnTo>
                    <a:pt x="22" y="0"/>
                  </a:lnTo>
                  <a:lnTo>
                    <a:pt x="71" y="35"/>
                  </a:lnTo>
                  <a:lnTo>
                    <a:pt x="120" y="82"/>
                  </a:lnTo>
                  <a:lnTo>
                    <a:pt x="174" y="146"/>
                  </a:lnTo>
                  <a:lnTo>
                    <a:pt x="234" y="228"/>
                  </a:lnTo>
                  <a:lnTo>
                    <a:pt x="294" y="328"/>
                  </a:lnTo>
                  <a:lnTo>
                    <a:pt x="354" y="439"/>
                  </a:lnTo>
                  <a:lnTo>
                    <a:pt x="424" y="638"/>
                  </a:lnTo>
                  <a:lnTo>
                    <a:pt x="468" y="832"/>
                  </a:lnTo>
                  <a:lnTo>
                    <a:pt x="490" y="1008"/>
                  </a:lnTo>
                  <a:lnTo>
                    <a:pt x="495" y="1160"/>
                  </a:lnTo>
                  <a:lnTo>
                    <a:pt x="501" y="1154"/>
                  </a:lnTo>
                  <a:lnTo>
                    <a:pt x="495" y="1313"/>
                  </a:lnTo>
                  <a:lnTo>
                    <a:pt x="473" y="1488"/>
                  </a:lnTo>
                  <a:lnTo>
                    <a:pt x="430" y="1676"/>
                  </a:lnTo>
                  <a:lnTo>
                    <a:pt x="365" y="1864"/>
                  </a:lnTo>
                  <a:lnTo>
                    <a:pt x="305" y="1981"/>
                  </a:lnTo>
                  <a:lnTo>
                    <a:pt x="245" y="2080"/>
                  </a:lnTo>
                  <a:lnTo>
                    <a:pt x="180" y="2162"/>
                  </a:lnTo>
                  <a:lnTo>
                    <a:pt x="125" y="2227"/>
                  </a:lnTo>
                  <a:lnTo>
                    <a:pt x="76" y="2274"/>
                  </a:lnTo>
                  <a:lnTo>
                    <a:pt x="38" y="2303"/>
                  </a:lnTo>
                  <a:lnTo>
                    <a:pt x="22" y="2315"/>
                  </a:lnTo>
                  <a:lnTo>
                    <a:pt x="11" y="2309"/>
                  </a:lnTo>
                  <a:lnTo>
                    <a:pt x="6" y="2303"/>
                  </a:lnTo>
                  <a:lnTo>
                    <a:pt x="0" y="2291"/>
                  </a:lnTo>
                  <a:lnTo>
                    <a:pt x="0" y="2280"/>
                  </a:lnTo>
                  <a:lnTo>
                    <a:pt x="17" y="2262"/>
                  </a:lnTo>
                  <a:lnTo>
                    <a:pt x="33" y="2250"/>
                  </a:lnTo>
                  <a:lnTo>
                    <a:pt x="136" y="2116"/>
                  </a:lnTo>
                  <a:lnTo>
                    <a:pt x="218" y="1975"/>
                  </a:lnTo>
                  <a:lnTo>
                    <a:pt x="278" y="1823"/>
                  </a:lnTo>
                  <a:lnTo>
                    <a:pt x="327" y="1658"/>
                  </a:lnTo>
                  <a:lnTo>
                    <a:pt x="354" y="1494"/>
                  </a:lnTo>
                  <a:lnTo>
                    <a:pt x="370" y="1324"/>
                  </a:lnTo>
                  <a:lnTo>
                    <a:pt x="376" y="1154"/>
                  </a:lnTo>
                  <a:lnTo>
                    <a:pt x="365" y="926"/>
                  </a:lnTo>
                  <a:lnTo>
                    <a:pt x="337" y="715"/>
                  </a:lnTo>
                  <a:lnTo>
                    <a:pt x="289" y="521"/>
                  </a:lnTo>
                  <a:lnTo>
                    <a:pt x="218" y="351"/>
                  </a:lnTo>
                  <a:lnTo>
                    <a:pt x="136" y="199"/>
                  </a:lnTo>
                  <a:lnTo>
                    <a:pt x="38" y="76"/>
                  </a:lnTo>
                  <a:lnTo>
                    <a:pt x="22" y="58"/>
                  </a:lnTo>
                  <a:lnTo>
                    <a:pt x="17" y="46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7109" y="3337"/>
              <a:ext cx="1761" cy="1583"/>
            </a:xfrm>
            <a:custGeom>
              <a:avLst/>
              <a:gdLst/>
              <a:ahLst/>
              <a:cxnLst>
                <a:cxn ang="0">
                  <a:pos x="1533" y="6"/>
                </a:cxn>
                <a:cxn ang="0">
                  <a:pos x="1756" y="6"/>
                </a:cxn>
                <a:cxn ang="0">
                  <a:pos x="1756" y="53"/>
                </a:cxn>
                <a:cxn ang="0">
                  <a:pos x="1712" y="64"/>
                </a:cxn>
                <a:cxn ang="0">
                  <a:pos x="1489" y="146"/>
                </a:cxn>
                <a:cxn ang="0">
                  <a:pos x="1310" y="334"/>
                </a:cxn>
                <a:cxn ang="0">
                  <a:pos x="1120" y="551"/>
                </a:cxn>
                <a:cxn ang="0">
                  <a:pos x="1027" y="762"/>
                </a:cxn>
                <a:cxn ang="0">
                  <a:pos x="1196" y="1196"/>
                </a:cxn>
                <a:cxn ang="0">
                  <a:pos x="1304" y="1454"/>
                </a:cxn>
                <a:cxn ang="0">
                  <a:pos x="1397" y="1506"/>
                </a:cxn>
                <a:cxn ang="0">
                  <a:pos x="1500" y="1512"/>
                </a:cxn>
                <a:cxn ang="0">
                  <a:pos x="1500" y="1559"/>
                </a:cxn>
                <a:cxn ang="0">
                  <a:pos x="1478" y="1577"/>
                </a:cxn>
                <a:cxn ang="0">
                  <a:pos x="1169" y="1571"/>
                </a:cxn>
                <a:cxn ang="0">
                  <a:pos x="935" y="1571"/>
                </a:cxn>
                <a:cxn ang="0">
                  <a:pos x="924" y="1530"/>
                </a:cxn>
                <a:cxn ang="0">
                  <a:pos x="946" y="1512"/>
                </a:cxn>
                <a:cxn ang="0">
                  <a:pos x="1022" y="1495"/>
                </a:cxn>
                <a:cxn ang="0">
                  <a:pos x="1092" y="1442"/>
                </a:cxn>
                <a:cxn ang="0">
                  <a:pos x="1087" y="1418"/>
                </a:cxn>
                <a:cxn ang="0">
                  <a:pos x="674" y="1084"/>
                </a:cxn>
                <a:cxn ang="0">
                  <a:pos x="407" y="1401"/>
                </a:cxn>
                <a:cxn ang="0">
                  <a:pos x="424" y="1495"/>
                </a:cxn>
                <a:cxn ang="0">
                  <a:pos x="494" y="1512"/>
                </a:cxn>
                <a:cxn ang="0">
                  <a:pos x="511" y="1553"/>
                </a:cxn>
                <a:cxn ang="0">
                  <a:pos x="484" y="1583"/>
                </a:cxn>
                <a:cxn ang="0">
                  <a:pos x="130" y="1583"/>
                </a:cxn>
                <a:cxn ang="0">
                  <a:pos x="0" y="1571"/>
                </a:cxn>
                <a:cxn ang="0">
                  <a:pos x="16" y="1524"/>
                </a:cxn>
                <a:cxn ang="0">
                  <a:pos x="49" y="1512"/>
                </a:cxn>
                <a:cxn ang="0">
                  <a:pos x="288" y="1424"/>
                </a:cxn>
                <a:cxn ang="0">
                  <a:pos x="842" y="797"/>
                </a:cxn>
                <a:cxn ang="0">
                  <a:pos x="560" y="105"/>
                </a:cxn>
                <a:cxn ang="0">
                  <a:pos x="402" y="76"/>
                </a:cxn>
                <a:cxn ang="0">
                  <a:pos x="386" y="29"/>
                </a:cxn>
                <a:cxn ang="0">
                  <a:pos x="407" y="12"/>
                </a:cxn>
                <a:cxn ang="0">
                  <a:pos x="663" y="18"/>
                </a:cxn>
                <a:cxn ang="0">
                  <a:pos x="957" y="18"/>
                </a:cxn>
                <a:cxn ang="0">
                  <a:pos x="962" y="64"/>
                </a:cxn>
                <a:cxn ang="0">
                  <a:pos x="870" y="88"/>
                </a:cxn>
                <a:cxn ang="0">
                  <a:pos x="799" y="146"/>
                </a:cxn>
                <a:cxn ang="0">
                  <a:pos x="984" y="615"/>
                </a:cxn>
                <a:cxn ang="0">
                  <a:pos x="984" y="615"/>
                </a:cxn>
                <a:cxn ang="0">
                  <a:pos x="1359" y="182"/>
                </a:cxn>
                <a:cxn ang="0">
                  <a:pos x="1343" y="82"/>
                </a:cxn>
                <a:cxn ang="0">
                  <a:pos x="1283" y="64"/>
                </a:cxn>
                <a:cxn ang="0">
                  <a:pos x="1256" y="53"/>
                </a:cxn>
                <a:cxn ang="0">
                  <a:pos x="1266" y="6"/>
                </a:cxn>
              </a:cxnLst>
              <a:rect l="0" t="0" r="r" b="b"/>
              <a:pathLst>
                <a:path w="1761" h="1583">
                  <a:moveTo>
                    <a:pt x="1283" y="0"/>
                  </a:moveTo>
                  <a:lnTo>
                    <a:pt x="1413" y="0"/>
                  </a:lnTo>
                  <a:lnTo>
                    <a:pt x="1533" y="6"/>
                  </a:lnTo>
                  <a:lnTo>
                    <a:pt x="1636" y="0"/>
                  </a:lnTo>
                  <a:lnTo>
                    <a:pt x="1745" y="0"/>
                  </a:lnTo>
                  <a:lnTo>
                    <a:pt x="1756" y="6"/>
                  </a:lnTo>
                  <a:lnTo>
                    <a:pt x="1761" y="12"/>
                  </a:lnTo>
                  <a:lnTo>
                    <a:pt x="1761" y="41"/>
                  </a:lnTo>
                  <a:lnTo>
                    <a:pt x="1756" y="53"/>
                  </a:lnTo>
                  <a:lnTo>
                    <a:pt x="1745" y="59"/>
                  </a:lnTo>
                  <a:lnTo>
                    <a:pt x="1739" y="64"/>
                  </a:lnTo>
                  <a:lnTo>
                    <a:pt x="1712" y="64"/>
                  </a:lnTo>
                  <a:lnTo>
                    <a:pt x="1625" y="82"/>
                  </a:lnTo>
                  <a:lnTo>
                    <a:pt x="1555" y="111"/>
                  </a:lnTo>
                  <a:lnTo>
                    <a:pt x="1489" y="146"/>
                  </a:lnTo>
                  <a:lnTo>
                    <a:pt x="1440" y="188"/>
                  </a:lnTo>
                  <a:lnTo>
                    <a:pt x="1364" y="270"/>
                  </a:lnTo>
                  <a:lnTo>
                    <a:pt x="1310" y="334"/>
                  </a:lnTo>
                  <a:lnTo>
                    <a:pt x="1250" y="404"/>
                  </a:lnTo>
                  <a:lnTo>
                    <a:pt x="1185" y="475"/>
                  </a:lnTo>
                  <a:lnTo>
                    <a:pt x="1120" y="551"/>
                  </a:lnTo>
                  <a:lnTo>
                    <a:pt x="1060" y="627"/>
                  </a:lnTo>
                  <a:lnTo>
                    <a:pt x="1000" y="692"/>
                  </a:lnTo>
                  <a:lnTo>
                    <a:pt x="1027" y="762"/>
                  </a:lnTo>
                  <a:lnTo>
                    <a:pt x="1065" y="856"/>
                  </a:lnTo>
                  <a:lnTo>
                    <a:pt x="1109" y="961"/>
                  </a:lnTo>
                  <a:lnTo>
                    <a:pt x="1196" y="1196"/>
                  </a:lnTo>
                  <a:lnTo>
                    <a:pt x="1245" y="1307"/>
                  </a:lnTo>
                  <a:lnTo>
                    <a:pt x="1283" y="1407"/>
                  </a:lnTo>
                  <a:lnTo>
                    <a:pt x="1304" y="1454"/>
                  </a:lnTo>
                  <a:lnTo>
                    <a:pt x="1326" y="1483"/>
                  </a:lnTo>
                  <a:lnTo>
                    <a:pt x="1353" y="1501"/>
                  </a:lnTo>
                  <a:lnTo>
                    <a:pt x="1397" y="1506"/>
                  </a:lnTo>
                  <a:lnTo>
                    <a:pt x="1484" y="1506"/>
                  </a:lnTo>
                  <a:lnTo>
                    <a:pt x="1495" y="1512"/>
                  </a:lnTo>
                  <a:lnTo>
                    <a:pt x="1500" y="1512"/>
                  </a:lnTo>
                  <a:lnTo>
                    <a:pt x="1506" y="1524"/>
                  </a:lnTo>
                  <a:lnTo>
                    <a:pt x="1506" y="1553"/>
                  </a:lnTo>
                  <a:lnTo>
                    <a:pt x="1500" y="1559"/>
                  </a:lnTo>
                  <a:lnTo>
                    <a:pt x="1495" y="1571"/>
                  </a:lnTo>
                  <a:lnTo>
                    <a:pt x="1489" y="1571"/>
                  </a:lnTo>
                  <a:lnTo>
                    <a:pt x="1478" y="1577"/>
                  </a:lnTo>
                  <a:lnTo>
                    <a:pt x="1348" y="1577"/>
                  </a:lnTo>
                  <a:lnTo>
                    <a:pt x="1283" y="1571"/>
                  </a:lnTo>
                  <a:lnTo>
                    <a:pt x="1169" y="1571"/>
                  </a:lnTo>
                  <a:lnTo>
                    <a:pt x="1092" y="1577"/>
                  </a:lnTo>
                  <a:lnTo>
                    <a:pt x="946" y="1577"/>
                  </a:lnTo>
                  <a:lnTo>
                    <a:pt x="935" y="1571"/>
                  </a:lnTo>
                  <a:lnTo>
                    <a:pt x="929" y="1571"/>
                  </a:lnTo>
                  <a:lnTo>
                    <a:pt x="924" y="1559"/>
                  </a:lnTo>
                  <a:lnTo>
                    <a:pt x="924" y="1530"/>
                  </a:lnTo>
                  <a:lnTo>
                    <a:pt x="929" y="1524"/>
                  </a:lnTo>
                  <a:lnTo>
                    <a:pt x="940" y="1518"/>
                  </a:lnTo>
                  <a:lnTo>
                    <a:pt x="946" y="1512"/>
                  </a:lnTo>
                  <a:lnTo>
                    <a:pt x="957" y="1506"/>
                  </a:lnTo>
                  <a:lnTo>
                    <a:pt x="967" y="1506"/>
                  </a:lnTo>
                  <a:lnTo>
                    <a:pt x="1022" y="1495"/>
                  </a:lnTo>
                  <a:lnTo>
                    <a:pt x="1065" y="1477"/>
                  </a:lnTo>
                  <a:lnTo>
                    <a:pt x="1087" y="1459"/>
                  </a:lnTo>
                  <a:lnTo>
                    <a:pt x="1092" y="1442"/>
                  </a:lnTo>
                  <a:lnTo>
                    <a:pt x="1092" y="1436"/>
                  </a:lnTo>
                  <a:lnTo>
                    <a:pt x="1087" y="1430"/>
                  </a:lnTo>
                  <a:lnTo>
                    <a:pt x="1087" y="1418"/>
                  </a:lnTo>
                  <a:lnTo>
                    <a:pt x="1082" y="1407"/>
                  </a:lnTo>
                  <a:lnTo>
                    <a:pt x="864" y="856"/>
                  </a:lnTo>
                  <a:lnTo>
                    <a:pt x="674" y="1084"/>
                  </a:lnTo>
                  <a:lnTo>
                    <a:pt x="456" y="1336"/>
                  </a:lnTo>
                  <a:lnTo>
                    <a:pt x="429" y="1366"/>
                  </a:lnTo>
                  <a:lnTo>
                    <a:pt x="407" y="1401"/>
                  </a:lnTo>
                  <a:lnTo>
                    <a:pt x="397" y="1442"/>
                  </a:lnTo>
                  <a:lnTo>
                    <a:pt x="402" y="1471"/>
                  </a:lnTo>
                  <a:lnTo>
                    <a:pt x="424" y="1495"/>
                  </a:lnTo>
                  <a:lnTo>
                    <a:pt x="445" y="1506"/>
                  </a:lnTo>
                  <a:lnTo>
                    <a:pt x="467" y="1512"/>
                  </a:lnTo>
                  <a:lnTo>
                    <a:pt x="494" y="1512"/>
                  </a:lnTo>
                  <a:lnTo>
                    <a:pt x="505" y="1518"/>
                  </a:lnTo>
                  <a:lnTo>
                    <a:pt x="511" y="1524"/>
                  </a:lnTo>
                  <a:lnTo>
                    <a:pt x="511" y="1553"/>
                  </a:lnTo>
                  <a:lnTo>
                    <a:pt x="500" y="1577"/>
                  </a:lnTo>
                  <a:lnTo>
                    <a:pt x="494" y="1577"/>
                  </a:lnTo>
                  <a:lnTo>
                    <a:pt x="484" y="1583"/>
                  </a:lnTo>
                  <a:lnTo>
                    <a:pt x="473" y="1583"/>
                  </a:lnTo>
                  <a:lnTo>
                    <a:pt x="228" y="1577"/>
                  </a:lnTo>
                  <a:lnTo>
                    <a:pt x="130" y="1583"/>
                  </a:lnTo>
                  <a:lnTo>
                    <a:pt x="16" y="1583"/>
                  </a:lnTo>
                  <a:lnTo>
                    <a:pt x="5" y="1577"/>
                  </a:lnTo>
                  <a:lnTo>
                    <a:pt x="0" y="1571"/>
                  </a:lnTo>
                  <a:lnTo>
                    <a:pt x="0" y="1542"/>
                  </a:lnTo>
                  <a:lnTo>
                    <a:pt x="5" y="1530"/>
                  </a:lnTo>
                  <a:lnTo>
                    <a:pt x="16" y="1524"/>
                  </a:lnTo>
                  <a:lnTo>
                    <a:pt x="21" y="1518"/>
                  </a:lnTo>
                  <a:lnTo>
                    <a:pt x="38" y="1512"/>
                  </a:lnTo>
                  <a:lnTo>
                    <a:pt x="49" y="1512"/>
                  </a:lnTo>
                  <a:lnTo>
                    <a:pt x="130" y="1501"/>
                  </a:lnTo>
                  <a:lnTo>
                    <a:pt x="206" y="1477"/>
                  </a:lnTo>
                  <a:lnTo>
                    <a:pt x="288" y="1424"/>
                  </a:lnTo>
                  <a:lnTo>
                    <a:pt x="364" y="1348"/>
                  </a:lnTo>
                  <a:lnTo>
                    <a:pt x="391" y="1325"/>
                  </a:lnTo>
                  <a:lnTo>
                    <a:pt x="842" y="797"/>
                  </a:lnTo>
                  <a:lnTo>
                    <a:pt x="587" y="152"/>
                  </a:lnTo>
                  <a:lnTo>
                    <a:pt x="576" y="123"/>
                  </a:lnTo>
                  <a:lnTo>
                    <a:pt x="560" y="105"/>
                  </a:lnTo>
                  <a:lnTo>
                    <a:pt x="538" y="88"/>
                  </a:lnTo>
                  <a:lnTo>
                    <a:pt x="494" y="76"/>
                  </a:lnTo>
                  <a:lnTo>
                    <a:pt x="402" y="76"/>
                  </a:lnTo>
                  <a:lnTo>
                    <a:pt x="380" y="64"/>
                  </a:lnTo>
                  <a:lnTo>
                    <a:pt x="380" y="35"/>
                  </a:lnTo>
                  <a:lnTo>
                    <a:pt x="386" y="29"/>
                  </a:lnTo>
                  <a:lnTo>
                    <a:pt x="391" y="18"/>
                  </a:lnTo>
                  <a:lnTo>
                    <a:pt x="397" y="18"/>
                  </a:lnTo>
                  <a:lnTo>
                    <a:pt x="407" y="12"/>
                  </a:lnTo>
                  <a:lnTo>
                    <a:pt x="543" y="12"/>
                  </a:lnTo>
                  <a:lnTo>
                    <a:pt x="609" y="18"/>
                  </a:lnTo>
                  <a:lnTo>
                    <a:pt x="663" y="18"/>
                  </a:lnTo>
                  <a:lnTo>
                    <a:pt x="799" y="12"/>
                  </a:lnTo>
                  <a:lnTo>
                    <a:pt x="951" y="12"/>
                  </a:lnTo>
                  <a:lnTo>
                    <a:pt x="957" y="18"/>
                  </a:lnTo>
                  <a:lnTo>
                    <a:pt x="967" y="23"/>
                  </a:lnTo>
                  <a:lnTo>
                    <a:pt x="967" y="53"/>
                  </a:lnTo>
                  <a:lnTo>
                    <a:pt x="962" y="64"/>
                  </a:lnTo>
                  <a:lnTo>
                    <a:pt x="940" y="76"/>
                  </a:lnTo>
                  <a:lnTo>
                    <a:pt x="929" y="76"/>
                  </a:lnTo>
                  <a:lnTo>
                    <a:pt x="870" y="88"/>
                  </a:lnTo>
                  <a:lnTo>
                    <a:pt x="831" y="111"/>
                  </a:lnTo>
                  <a:lnTo>
                    <a:pt x="804" y="135"/>
                  </a:lnTo>
                  <a:lnTo>
                    <a:pt x="799" y="146"/>
                  </a:lnTo>
                  <a:lnTo>
                    <a:pt x="799" y="152"/>
                  </a:lnTo>
                  <a:lnTo>
                    <a:pt x="810" y="176"/>
                  </a:lnTo>
                  <a:lnTo>
                    <a:pt x="984" y="615"/>
                  </a:lnTo>
                  <a:lnTo>
                    <a:pt x="984" y="621"/>
                  </a:lnTo>
                  <a:lnTo>
                    <a:pt x="995" y="639"/>
                  </a:lnTo>
                  <a:lnTo>
                    <a:pt x="984" y="615"/>
                  </a:lnTo>
                  <a:lnTo>
                    <a:pt x="1332" y="217"/>
                  </a:lnTo>
                  <a:lnTo>
                    <a:pt x="1343" y="199"/>
                  </a:lnTo>
                  <a:lnTo>
                    <a:pt x="1359" y="182"/>
                  </a:lnTo>
                  <a:lnTo>
                    <a:pt x="1370" y="135"/>
                  </a:lnTo>
                  <a:lnTo>
                    <a:pt x="1364" y="105"/>
                  </a:lnTo>
                  <a:lnTo>
                    <a:pt x="1343" y="82"/>
                  </a:lnTo>
                  <a:lnTo>
                    <a:pt x="1321" y="70"/>
                  </a:lnTo>
                  <a:lnTo>
                    <a:pt x="1299" y="70"/>
                  </a:lnTo>
                  <a:lnTo>
                    <a:pt x="1283" y="64"/>
                  </a:lnTo>
                  <a:lnTo>
                    <a:pt x="1272" y="64"/>
                  </a:lnTo>
                  <a:lnTo>
                    <a:pt x="1261" y="59"/>
                  </a:lnTo>
                  <a:lnTo>
                    <a:pt x="1256" y="53"/>
                  </a:lnTo>
                  <a:lnTo>
                    <a:pt x="1256" y="23"/>
                  </a:lnTo>
                  <a:lnTo>
                    <a:pt x="1261" y="18"/>
                  </a:lnTo>
                  <a:lnTo>
                    <a:pt x="1266" y="6"/>
                  </a:lnTo>
                  <a:lnTo>
                    <a:pt x="1272" y="6"/>
                  </a:lnTo>
                  <a:lnTo>
                    <a:pt x="1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8897" y="4539"/>
              <a:ext cx="870" cy="1066"/>
            </a:xfrm>
            <a:custGeom>
              <a:avLst/>
              <a:gdLst/>
              <a:ahLst/>
              <a:cxnLst>
                <a:cxn ang="0">
                  <a:pos x="403" y="11"/>
                </a:cxn>
                <a:cxn ang="0">
                  <a:pos x="511" y="105"/>
                </a:cxn>
                <a:cxn ang="0">
                  <a:pos x="582" y="246"/>
                </a:cxn>
                <a:cxn ang="0">
                  <a:pos x="620" y="392"/>
                </a:cxn>
                <a:cxn ang="0">
                  <a:pos x="631" y="474"/>
                </a:cxn>
                <a:cxn ang="0">
                  <a:pos x="631" y="492"/>
                </a:cxn>
                <a:cxn ang="0">
                  <a:pos x="691" y="304"/>
                </a:cxn>
                <a:cxn ang="0">
                  <a:pos x="761" y="146"/>
                </a:cxn>
                <a:cxn ang="0">
                  <a:pos x="816" y="41"/>
                </a:cxn>
                <a:cxn ang="0">
                  <a:pos x="832" y="5"/>
                </a:cxn>
                <a:cxn ang="0">
                  <a:pos x="865" y="11"/>
                </a:cxn>
                <a:cxn ang="0">
                  <a:pos x="870" y="41"/>
                </a:cxn>
                <a:cxn ang="0">
                  <a:pos x="816" y="146"/>
                </a:cxn>
                <a:cxn ang="0">
                  <a:pos x="756" y="275"/>
                </a:cxn>
                <a:cxn ang="0">
                  <a:pos x="696" y="433"/>
                </a:cxn>
                <a:cxn ang="0">
                  <a:pos x="647" y="580"/>
                </a:cxn>
                <a:cxn ang="0">
                  <a:pos x="620" y="680"/>
                </a:cxn>
                <a:cxn ang="0">
                  <a:pos x="593" y="850"/>
                </a:cxn>
                <a:cxn ang="0">
                  <a:pos x="560" y="984"/>
                </a:cxn>
                <a:cxn ang="0">
                  <a:pos x="544" y="1037"/>
                </a:cxn>
                <a:cxn ang="0">
                  <a:pos x="528" y="1061"/>
                </a:cxn>
                <a:cxn ang="0">
                  <a:pos x="501" y="1066"/>
                </a:cxn>
                <a:cxn ang="0">
                  <a:pos x="490" y="1049"/>
                </a:cxn>
                <a:cxn ang="0">
                  <a:pos x="484" y="1025"/>
                </a:cxn>
                <a:cxn ang="0">
                  <a:pos x="506" y="914"/>
                </a:cxn>
                <a:cxn ang="0">
                  <a:pos x="566" y="674"/>
                </a:cxn>
                <a:cxn ang="0">
                  <a:pos x="571" y="639"/>
                </a:cxn>
                <a:cxn ang="0">
                  <a:pos x="577" y="492"/>
                </a:cxn>
                <a:cxn ang="0">
                  <a:pos x="528" y="281"/>
                </a:cxn>
                <a:cxn ang="0">
                  <a:pos x="446" y="170"/>
                </a:cxn>
                <a:cxn ang="0">
                  <a:pos x="299" y="129"/>
                </a:cxn>
                <a:cxn ang="0">
                  <a:pos x="153" y="170"/>
                </a:cxn>
                <a:cxn ang="0">
                  <a:pos x="55" y="281"/>
                </a:cxn>
                <a:cxn ang="0">
                  <a:pos x="38" y="310"/>
                </a:cxn>
                <a:cxn ang="0">
                  <a:pos x="6" y="304"/>
                </a:cxn>
                <a:cxn ang="0">
                  <a:pos x="0" y="293"/>
                </a:cxn>
                <a:cxn ang="0">
                  <a:pos x="22" y="222"/>
                </a:cxn>
                <a:cxn ang="0">
                  <a:pos x="114" y="93"/>
                </a:cxn>
                <a:cxn ang="0">
                  <a:pos x="245" y="17"/>
                </a:cxn>
              </a:cxnLst>
              <a:rect l="0" t="0" r="r" b="b"/>
              <a:pathLst>
                <a:path w="870" h="1066">
                  <a:moveTo>
                    <a:pt x="327" y="0"/>
                  </a:moveTo>
                  <a:lnTo>
                    <a:pt x="403" y="11"/>
                  </a:lnTo>
                  <a:lnTo>
                    <a:pt x="462" y="52"/>
                  </a:lnTo>
                  <a:lnTo>
                    <a:pt x="511" y="105"/>
                  </a:lnTo>
                  <a:lnTo>
                    <a:pt x="555" y="175"/>
                  </a:lnTo>
                  <a:lnTo>
                    <a:pt x="582" y="246"/>
                  </a:lnTo>
                  <a:lnTo>
                    <a:pt x="604" y="322"/>
                  </a:lnTo>
                  <a:lnTo>
                    <a:pt x="620" y="392"/>
                  </a:lnTo>
                  <a:lnTo>
                    <a:pt x="626" y="451"/>
                  </a:lnTo>
                  <a:lnTo>
                    <a:pt x="631" y="474"/>
                  </a:lnTo>
                  <a:lnTo>
                    <a:pt x="626" y="480"/>
                  </a:lnTo>
                  <a:lnTo>
                    <a:pt x="631" y="492"/>
                  </a:lnTo>
                  <a:lnTo>
                    <a:pt x="631" y="474"/>
                  </a:lnTo>
                  <a:lnTo>
                    <a:pt x="691" y="304"/>
                  </a:lnTo>
                  <a:lnTo>
                    <a:pt x="729" y="222"/>
                  </a:lnTo>
                  <a:lnTo>
                    <a:pt x="761" y="146"/>
                  </a:lnTo>
                  <a:lnTo>
                    <a:pt x="794" y="87"/>
                  </a:lnTo>
                  <a:lnTo>
                    <a:pt x="816" y="41"/>
                  </a:lnTo>
                  <a:lnTo>
                    <a:pt x="827" y="11"/>
                  </a:lnTo>
                  <a:lnTo>
                    <a:pt x="832" y="5"/>
                  </a:lnTo>
                  <a:lnTo>
                    <a:pt x="854" y="5"/>
                  </a:lnTo>
                  <a:lnTo>
                    <a:pt x="865" y="11"/>
                  </a:lnTo>
                  <a:lnTo>
                    <a:pt x="870" y="17"/>
                  </a:lnTo>
                  <a:lnTo>
                    <a:pt x="870" y="41"/>
                  </a:lnTo>
                  <a:lnTo>
                    <a:pt x="865" y="46"/>
                  </a:lnTo>
                  <a:lnTo>
                    <a:pt x="816" y="146"/>
                  </a:lnTo>
                  <a:lnTo>
                    <a:pt x="783" y="222"/>
                  </a:lnTo>
                  <a:lnTo>
                    <a:pt x="756" y="275"/>
                  </a:lnTo>
                  <a:lnTo>
                    <a:pt x="723" y="369"/>
                  </a:lnTo>
                  <a:lnTo>
                    <a:pt x="696" y="433"/>
                  </a:lnTo>
                  <a:lnTo>
                    <a:pt x="674" y="510"/>
                  </a:lnTo>
                  <a:lnTo>
                    <a:pt x="647" y="580"/>
                  </a:lnTo>
                  <a:lnTo>
                    <a:pt x="631" y="639"/>
                  </a:lnTo>
                  <a:lnTo>
                    <a:pt x="620" y="680"/>
                  </a:lnTo>
                  <a:lnTo>
                    <a:pt x="609" y="767"/>
                  </a:lnTo>
                  <a:lnTo>
                    <a:pt x="593" y="850"/>
                  </a:lnTo>
                  <a:lnTo>
                    <a:pt x="577" y="926"/>
                  </a:lnTo>
                  <a:lnTo>
                    <a:pt x="560" y="984"/>
                  </a:lnTo>
                  <a:lnTo>
                    <a:pt x="549" y="1014"/>
                  </a:lnTo>
                  <a:lnTo>
                    <a:pt x="544" y="1037"/>
                  </a:lnTo>
                  <a:lnTo>
                    <a:pt x="533" y="1049"/>
                  </a:lnTo>
                  <a:lnTo>
                    <a:pt x="528" y="1061"/>
                  </a:lnTo>
                  <a:lnTo>
                    <a:pt x="522" y="1066"/>
                  </a:lnTo>
                  <a:lnTo>
                    <a:pt x="501" y="1066"/>
                  </a:lnTo>
                  <a:lnTo>
                    <a:pt x="495" y="1055"/>
                  </a:lnTo>
                  <a:lnTo>
                    <a:pt x="490" y="1049"/>
                  </a:lnTo>
                  <a:lnTo>
                    <a:pt x="484" y="1037"/>
                  </a:lnTo>
                  <a:lnTo>
                    <a:pt x="484" y="1025"/>
                  </a:lnTo>
                  <a:lnTo>
                    <a:pt x="490" y="984"/>
                  </a:lnTo>
                  <a:lnTo>
                    <a:pt x="506" y="914"/>
                  </a:lnTo>
                  <a:lnTo>
                    <a:pt x="522" y="838"/>
                  </a:lnTo>
                  <a:lnTo>
                    <a:pt x="566" y="674"/>
                  </a:lnTo>
                  <a:lnTo>
                    <a:pt x="571" y="662"/>
                  </a:lnTo>
                  <a:lnTo>
                    <a:pt x="571" y="639"/>
                  </a:lnTo>
                  <a:lnTo>
                    <a:pt x="577" y="609"/>
                  </a:lnTo>
                  <a:lnTo>
                    <a:pt x="577" y="492"/>
                  </a:lnTo>
                  <a:lnTo>
                    <a:pt x="555" y="351"/>
                  </a:lnTo>
                  <a:lnTo>
                    <a:pt x="528" y="281"/>
                  </a:lnTo>
                  <a:lnTo>
                    <a:pt x="495" y="222"/>
                  </a:lnTo>
                  <a:lnTo>
                    <a:pt x="446" y="170"/>
                  </a:lnTo>
                  <a:lnTo>
                    <a:pt x="381" y="140"/>
                  </a:lnTo>
                  <a:lnTo>
                    <a:pt x="299" y="129"/>
                  </a:lnTo>
                  <a:lnTo>
                    <a:pt x="223" y="140"/>
                  </a:lnTo>
                  <a:lnTo>
                    <a:pt x="153" y="170"/>
                  </a:lnTo>
                  <a:lnTo>
                    <a:pt x="93" y="216"/>
                  </a:lnTo>
                  <a:lnTo>
                    <a:pt x="55" y="281"/>
                  </a:lnTo>
                  <a:lnTo>
                    <a:pt x="44" y="304"/>
                  </a:lnTo>
                  <a:lnTo>
                    <a:pt x="38" y="310"/>
                  </a:lnTo>
                  <a:lnTo>
                    <a:pt x="17" y="310"/>
                  </a:lnTo>
                  <a:lnTo>
                    <a:pt x="6" y="304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6" y="269"/>
                  </a:lnTo>
                  <a:lnTo>
                    <a:pt x="22" y="222"/>
                  </a:lnTo>
                  <a:lnTo>
                    <a:pt x="60" y="164"/>
                  </a:lnTo>
                  <a:lnTo>
                    <a:pt x="114" y="93"/>
                  </a:lnTo>
                  <a:lnTo>
                    <a:pt x="174" y="52"/>
                  </a:lnTo>
                  <a:lnTo>
                    <a:pt x="245" y="17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Freeform 35"/>
            <p:cNvSpPr>
              <a:spLocks noEditPoints="1"/>
            </p:cNvSpPr>
            <p:nvPr/>
          </p:nvSpPr>
          <p:spPr bwMode="auto">
            <a:xfrm>
              <a:off x="19865" y="4750"/>
              <a:ext cx="381" cy="779"/>
            </a:xfrm>
            <a:custGeom>
              <a:avLst/>
              <a:gdLst/>
              <a:ahLst/>
              <a:cxnLst>
                <a:cxn ang="0">
                  <a:pos x="228" y="269"/>
                </a:cxn>
                <a:cxn ang="0">
                  <a:pos x="283" y="357"/>
                </a:cxn>
                <a:cxn ang="0">
                  <a:pos x="272" y="398"/>
                </a:cxn>
                <a:cxn ang="0">
                  <a:pos x="256" y="445"/>
                </a:cxn>
                <a:cxn ang="0">
                  <a:pos x="212" y="556"/>
                </a:cxn>
                <a:cxn ang="0">
                  <a:pos x="196" y="603"/>
                </a:cxn>
                <a:cxn ang="0">
                  <a:pos x="169" y="680"/>
                </a:cxn>
                <a:cxn ang="0">
                  <a:pos x="179" y="732"/>
                </a:cxn>
                <a:cxn ang="0">
                  <a:pos x="201" y="738"/>
                </a:cxn>
                <a:cxn ang="0">
                  <a:pos x="272" y="697"/>
                </a:cxn>
                <a:cxn ang="0">
                  <a:pos x="326" y="597"/>
                </a:cxn>
                <a:cxn ang="0">
                  <a:pos x="332" y="586"/>
                </a:cxn>
                <a:cxn ang="0">
                  <a:pos x="364" y="592"/>
                </a:cxn>
                <a:cxn ang="0">
                  <a:pos x="381" y="603"/>
                </a:cxn>
                <a:cxn ang="0">
                  <a:pos x="359" y="662"/>
                </a:cxn>
                <a:cxn ang="0">
                  <a:pos x="305" y="738"/>
                </a:cxn>
                <a:cxn ang="0">
                  <a:pos x="207" y="779"/>
                </a:cxn>
                <a:cxn ang="0">
                  <a:pos x="125" y="750"/>
                </a:cxn>
                <a:cxn ang="0">
                  <a:pos x="92" y="680"/>
                </a:cxn>
                <a:cxn ang="0">
                  <a:pos x="103" y="627"/>
                </a:cxn>
                <a:cxn ang="0">
                  <a:pos x="109" y="597"/>
                </a:cxn>
                <a:cxn ang="0">
                  <a:pos x="120" y="580"/>
                </a:cxn>
                <a:cxn ang="0">
                  <a:pos x="125" y="562"/>
                </a:cxn>
                <a:cxn ang="0">
                  <a:pos x="152" y="492"/>
                </a:cxn>
                <a:cxn ang="0">
                  <a:pos x="185" y="404"/>
                </a:cxn>
                <a:cxn ang="0">
                  <a:pos x="196" y="363"/>
                </a:cxn>
                <a:cxn ang="0">
                  <a:pos x="190" y="310"/>
                </a:cxn>
                <a:cxn ang="0">
                  <a:pos x="163" y="299"/>
                </a:cxn>
                <a:cxn ang="0">
                  <a:pos x="98" y="334"/>
                </a:cxn>
                <a:cxn ang="0">
                  <a:pos x="44" y="428"/>
                </a:cxn>
                <a:cxn ang="0">
                  <a:pos x="33" y="451"/>
                </a:cxn>
                <a:cxn ang="0">
                  <a:pos x="0" y="439"/>
                </a:cxn>
                <a:cxn ang="0">
                  <a:pos x="5" y="410"/>
                </a:cxn>
                <a:cxn ang="0">
                  <a:pos x="44" y="334"/>
                </a:cxn>
                <a:cxn ang="0">
                  <a:pos x="120" y="269"/>
                </a:cxn>
                <a:cxn ang="0">
                  <a:pos x="261" y="0"/>
                </a:cxn>
                <a:cxn ang="0">
                  <a:pos x="305" y="29"/>
                </a:cxn>
                <a:cxn ang="0">
                  <a:pos x="299" y="88"/>
                </a:cxn>
                <a:cxn ang="0">
                  <a:pos x="266" y="111"/>
                </a:cxn>
                <a:cxn ang="0">
                  <a:pos x="228" y="117"/>
                </a:cxn>
                <a:cxn ang="0">
                  <a:pos x="196" y="88"/>
                </a:cxn>
                <a:cxn ang="0">
                  <a:pos x="201" y="46"/>
                </a:cxn>
                <a:cxn ang="0">
                  <a:pos x="228" y="11"/>
                </a:cxn>
              </a:cxnLst>
              <a:rect l="0" t="0" r="r" b="b"/>
              <a:pathLst>
                <a:path w="381" h="779">
                  <a:moveTo>
                    <a:pt x="169" y="258"/>
                  </a:moveTo>
                  <a:lnTo>
                    <a:pt x="228" y="269"/>
                  </a:lnTo>
                  <a:lnTo>
                    <a:pt x="266" y="310"/>
                  </a:lnTo>
                  <a:lnTo>
                    <a:pt x="283" y="357"/>
                  </a:lnTo>
                  <a:lnTo>
                    <a:pt x="283" y="375"/>
                  </a:lnTo>
                  <a:lnTo>
                    <a:pt x="272" y="398"/>
                  </a:lnTo>
                  <a:lnTo>
                    <a:pt x="266" y="416"/>
                  </a:lnTo>
                  <a:lnTo>
                    <a:pt x="256" y="445"/>
                  </a:lnTo>
                  <a:lnTo>
                    <a:pt x="223" y="527"/>
                  </a:lnTo>
                  <a:lnTo>
                    <a:pt x="212" y="556"/>
                  </a:lnTo>
                  <a:lnTo>
                    <a:pt x="207" y="574"/>
                  </a:lnTo>
                  <a:lnTo>
                    <a:pt x="196" y="603"/>
                  </a:lnTo>
                  <a:lnTo>
                    <a:pt x="179" y="656"/>
                  </a:lnTo>
                  <a:lnTo>
                    <a:pt x="169" y="680"/>
                  </a:lnTo>
                  <a:lnTo>
                    <a:pt x="169" y="709"/>
                  </a:lnTo>
                  <a:lnTo>
                    <a:pt x="179" y="732"/>
                  </a:lnTo>
                  <a:lnTo>
                    <a:pt x="185" y="738"/>
                  </a:lnTo>
                  <a:lnTo>
                    <a:pt x="201" y="738"/>
                  </a:lnTo>
                  <a:lnTo>
                    <a:pt x="239" y="726"/>
                  </a:lnTo>
                  <a:lnTo>
                    <a:pt x="272" y="697"/>
                  </a:lnTo>
                  <a:lnTo>
                    <a:pt x="299" y="656"/>
                  </a:lnTo>
                  <a:lnTo>
                    <a:pt x="326" y="597"/>
                  </a:lnTo>
                  <a:lnTo>
                    <a:pt x="326" y="592"/>
                  </a:lnTo>
                  <a:lnTo>
                    <a:pt x="332" y="586"/>
                  </a:lnTo>
                  <a:lnTo>
                    <a:pt x="353" y="586"/>
                  </a:lnTo>
                  <a:lnTo>
                    <a:pt x="364" y="592"/>
                  </a:lnTo>
                  <a:lnTo>
                    <a:pt x="364" y="597"/>
                  </a:lnTo>
                  <a:lnTo>
                    <a:pt x="381" y="603"/>
                  </a:lnTo>
                  <a:lnTo>
                    <a:pt x="375" y="627"/>
                  </a:lnTo>
                  <a:lnTo>
                    <a:pt x="359" y="662"/>
                  </a:lnTo>
                  <a:lnTo>
                    <a:pt x="337" y="703"/>
                  </a:lnTo>
                  <a:lnTo>
                    <a:pt x="305" y="738"/>
                  </a:lnTo>
                  <a:lnTo>
                    <a:pt x="261" y="767"/>
                  </a:lnTo>
                  <a:lnTo>
                    <a:pt x="207" y="779"/>
                  </a:lnTo>
                  <a:lnTo>
                    <a:pt x="163" y="773"/>
                  </a:lnTo>
                  <a:lnTo>
                    <a:pt x="125" y="750"/>
                  </a:lnTo>
                  <a:lnTo>
                    <a:pt x="103" y="721"/>
                  </a:lnTo>
                  <a:lnTo>
                    <a:pt x="92" y="680"/>
                  </a:lnTo>
                  <a:lnTo>
                    <a:pt x="98" y="656"/>
                  </a:lnTo>
                  <a:lnTo>
                    <a:pt x="103" y="627"/>
                  </a:lnTo>
                  <a:lnTo>
                    <a:pt x="109" y="609"/>
                  </a:lnTo>
                  <a:lnTo>
                    <a:pt x="109" y="597"/>
                  </a:lnTo>
                  <a:lnTo>
                    <a:pt x="114" y="586"/>
                  </a:lnTo>
                  <a:lnTo>
                    <a:pt x="120" y="580"/>
                  </a:lnTo>
                  <a:lnTo>
                    <a:pt x="120" y="574"/>
                  </a:lnTo>
                  <a:lnTo>
                    <a:pt x="125" y="562"/>
                  </a:lnTo>
                  <a:lnTo>
                    <a:pt x="136" y="533"/>
                  </a:lnTo>
                  <a:lnTo>
                    <a:pt x="152" y="492"/>
                  </a:lnTo>
                  <a:lnTo>
                    <a:pt x="169" y="445"/>
                  </a:lnTo>
                  <a:lnTo>
                    <a:pt x="185" y="404"/>
                  </a:lnTo>
                  <a:lnTo>
                    <a:pt x="190" y="381"/>
                  </a:lnTo>
                  <a:lnTo>
                    <a:pt x="196" y="363"/>
                  </a:lnTo>
                  <a:lnTo>
                    <a:pt x="196" y="322"/>
                  </a:lnTo>
                  <a:lnTo>
                    <a:pt x="190" y="310"/>
                  </a:lnTo>
                  <a:lnTo>
                    <a:pt x="179" y="304"/>
                  </a:lnTo>
                  <a:lnTo>
                    <a:pt x="163" y="299"/>
                  </a:lnTo>
                  <a:lnTo>
                    <a:pt x="131" y="304"/>
                  </a:lnTo>
                  <a:lnTo>
                    <a:pt x="98" y="334"/>
                  </a:lnTo>
                  <a:lnTo>
                    <a:pt x="65" y="375"/>
                  </a:lnTo>
                  <a:lnTo>
                    <a:pt x="44" y="428"/>
                  </a:lnTo>
                  <a:lnTo>
                    <a:pt x="44" y="439"/>
                  </a:lnTo>
                  <a:lnTo>
                    <a:pt x="33" y="451"/>
                  </a:lnTo>
                  <a:lnTo>
                    <a:pt x="11" y="451"/>
                  </a:lnTo>
                  <a:lnTo>
                    <a:pt x="0" y="439"/>
                  </a:lnTo>
                  <a:lnTo>
                    <a:pt x="0" y="433"/>
                  </a:lnTo>
                  <a:lnTo>
                    <a:pt x="5" y="410"/>
                  </a:lnTo>
                  <a:lnTo>
                    <a:pt x="22" y="375"/>
                  </a:lnTo>
                  <a:lnTo>
                    <a:pt x="44" y="334"/>
                  </a:lnTo>
                  <a:lnTo>
                    <a:pt x="76" y="299"/>
                  </a:lnTo>
                  <a:lnTo>
                    <a:pt x="120" y="269"/>
                  </a:lnTo>
                  <a:lnTo>
                    <a:pt x="169" y="258"/>
                  </a:lnTo>
                  <a:close/>
                  <a:moveTo>
                    <a:pt x="261" y="0"/>
                  </a:moveTo>
                  <a:lnTo>
                    <a:pt x="283" y="5"/>
                  </a:lnTo>
                  <a:lnTo>
                    <a:pt x="305" y="29"/>
                  </a:lnTo>
                  <a:lnTo>
                    <a:pt x="310" y="52"/>
                  </a:lnTo>
                  <a:lnTo>
                    <a:pt x="299" y="88"/>
                  </a:lnTo>
                  <a:lnTo>
                    <a:pt x="283" y="105"/>
                  </a:lnTo>
                  <a:lnTo>
                    <a:pt x="266" y="111"/>
                  </a:lnTo>
                  <a:lnTo>
                    <a:pt x="245" y="117"/>
                  </a:lnTo>
                  <a:lnTo>
                    <a:pt x="228" y="117"/>
                  </a:lnTo>
                  <a:lnTo>
                    <a:pt x="218" y="111"/>
                  </a:lnTo>
                  <a:lnTo>
                    <a:pt x="196" y="88"/>
                  </a:lnTo>
                  <a:lnTo>
                    <a:pt x="196" y="70"/>
                  </a:lnTo>
                  <a:lnTo>
                    <a:pt x="201" y="46"/>
                  </a:lnTo>
                  <a:lnTo>
                    <a:pt x="212" y="29"/>
                  </a:lnTo>
                  <a:lnTo>
                    <a:pt x="228" y="11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20469" y="4726"/>
              <a:ext cx="570" cy="797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55" y="12"/>
                </a:cxn>
                <a:cxn ang="0">
                  <a:pos x="250" y="41"/>
                </a:cxn>
                <a:cxn ang="0">
                  <a:pos x="152" y="498"/>
                </a:cxn>
                <a:cxn ang="0">
                  <a:pos x="266" y="422"/>
                </a:cxn>
                <a:cxn ang="0">
                  <a:pos x="407" y="317"/>
                </a:cxn>
                <a:cxn ang="0">
                  <a:pos x="527" y="311"/>
                </a:cxn>
                <a:cxn ang="0">
                  <a:pos x="570" y="387"/>
                </a:cxn>
                <a:cxn ang="0">
                  <a:pos x="554" y="446"/>
                </a:cxn>
                <a:cxn ang="0">
                  <a:pos x="516" y="469"/>
                </a:cxn>
                <a:cxn ang="0">
                  <a:pos x="478" y="463"/>
                </a:cxn>
                <a:cxn ang="0">
                  <a:pos x="462" y="440"/>
                </a:cxn>
                <a:cxn ang="0">
                  <a:pos x="456" y="410"/>
                </a:cxn>
                <a:cxn ang="0">
                  <a:pos x="505" y="352"/>
                </a:cxn>
                <a:cxn ang="0">
                  <a:pos x="511" y="346"/>
                </a:cxn>
                <a:cxn ang="0">
                  <a:pos x="505" y="334"/>
                </a:cxn>
                <a:cxn ang="0">
                  <a:pos x="478" y="328"/>
                </a:cxn>
                <a:cxn ang="0">
                  <a:pos x="358" y="381"/>
                </a:cxn>
                <a:cxn ang="0">
                  <a:pos x="271" y="446"/>
                </a:cxn>
                <a:cxn ang="0">
                  <a:pos x="206" y="498"/>
                </a:cxn>
                <a:cxn ang="0">
                  <a:pos x="326" y="528"/>
                </a:cxn>
                <a:cxn ang="0">
                  <a:pos x="380" y="580"/>
                </a:cxn>
                <a:cxn ang="0">
                  <a:pos x="391" y="639"/>
                </a:cxn>
                <a:cxn ang="0">
                  <a:pos x="380" y="668"/>
                </a:cxn>
                <a:cxn ang="0">
                  <a:pos x="391" y="745"/>
                </a:cxn>
                <a:cxn ang="0">
                  <a:pos x="424" y="762"/>
                </a:cxn>
                <a:cxn ang="0">
                  <a:pos x="489" y="715"/>
                </a:cxn>
                <a:cxn ang="0">
                  <a:pos x="521" y="633"/>
                </a:cxn>
                <a:cxn ang="0">
                  <a:pos x="527" y="616"/>
                </a:cxn>
                <a:cxn ang="0">
                  <a:pos x="560" y="610"/>
                </a:cxn>
                <a:cxn ang="0">
                  <a:pos x="570" y="621"/>
                </a:cxn>
                <a:cxn ang="0">
                  <a:pos x="538" y="715"/>
                </a:cxn>
                <a:cxn ang="0">
                  <a:pos x="473" y="786"/>
                </a:cxn>
                <a:cxn ang="0">
                  <a:pos x="375" y="791"/>
                </a:cxn>
                <a:cxn ang="0">
                  <a:pos x="304" y="727"/>
                </a:cxn>
                <a:cxn ang="0">
                  <a:pos x="293" y="657"/>
                </a:cxn>
                <a:cxn ang="0">
                  <a:pos x="304" y="621"/>
                </a:cxn>
                <a:cxn ang="0">
                  <a:pos x="266" y="557"/>
                </a:cxn>
                <a:cxn ang="0">
                  <a:pos x="195" y="534"/>
                </a:cxn>
                <a:cxn ang="0">
                  <a:pos x="141" y="528"/>
                </a:cxn>
                <a:cxn ang="0">
                  <a:pos x="87" y="739"/>
                </a:cxn>
                <a:cxn ang="0">
                  <a:pos x="76" y="774"/>
                </a:cxn>
                <a:cxn ang="0">
                  <a:pos x="54" y="791"/>
                </a:cxn>
                <a:cxn ang="0">
                  <a:pos x="27" y="786"/>
                </a:cxn>
                <a:cxn ang="0">
                  <a:pos x="5" y="768"/>
                </a:cxn>
                <a:cxn ang="0">
                  <a:pos x="0" y="739"/>
                </a:cxn>
                <a:cxn ang="0">
                  <a:pos x="152" y="100"/>
                </a:cxn>
                <a:cxn ang="0">
                  <a:pos x="157" y="70"/>
                </a:cxn>
                <a:cxn ang="0">
                  <a:pos x="125" y="59"/>
                </a:cxn>
                <a:cxn ang="0">
                  <a:pos x="70" y="53"/>
                </a:cxn>
                <a:cxn ang="0">
                  <a:pos x="65" y="24"/>
                </a:cxn>
                <a:cxn ang="0">
                  <a:pos x="76" y="18"/>
                </a:cxn>
                <a:cxn ang="0">
                  <a:pos x="92" y="12"/>
                </a:cxn>
              </a:cxnLst>
              <a:rect l="0" t="0" r="r" b="b"/>
              <a:pathLst>
                <a:path w="570" h="797">
                  <a:moveTo>
                    <a:pt x="222" y="0"/>
                  </a:moveTo>
                  <a:lnTo>
                    <a:pt x="239" y="0"/>
                  </a:lnTo>
                  <a:lnTo>
                    <a:pt x="250" y="6"/>
                  </a:lnTo>
                  <a:lnTo>
                    <a:pt x="255" y="12"/>
                  </a:lnTo>
                  <a:lnTo>
                    <a:pt x="255" y="29"/>
                  </a:lnTo>
                  <a:lnTo>
                    <a:pt x="250" y="41"/>
                  </a:lnTo>
                  <a:lnTo>
                    <a:pt x="255" y="59"/>
                  </a:lnTo>
                  <a:lnTo>
                    <a:pt x="152" y="498"/>
                  </a:lnTo>
                  <a:lnTo>
                    <a:pt x="212" y="463"/>
                  </a:lnTo>
                  <a:lnTo>
                    <a:pt x="266" y="422"/>
                  </a:lnTo>
                  <a:lnTo>
                    <a:pt x="342" y="358"/>
                  </a:lnTo>
                  <a:lnTo>
                    <a:pt x="407" y="317"/>
                  </a:lnTo>
                  <a:lnTo>
                    <a:pt x="478" y="299"/>
                  </a:lnTo>
                  <a:lnTo>
                    <a:pt x="527" y="311"/>
                  </a:lnTo>
                  <a:lnTo>
                    <a:pt x="560" y="340"/>
                  </a:lnTo>
                  <a:lnTo>
                    <a:pt x="570" y="387"/>
                  </a:lnTo>
                  <a:lnTo>
                    <a:pt x="570" y="410"/>
                  </a:lnTo>
                  <a:lnTo>
                    <a:pt x="554" y="446"/>
                  </a:lnTo>
                  <a:lnTo>
                    <a:pt x="538" y="457"/>
                  </a:lnTo>
                  <a:lnTo>
                    <a:pt x="516" y="469"/>
                  </a:lnTo>
                  <a:lnTo>
                    <a:pt x="489" y="469"/>
                  </a:lnTo>
                  <a:lnTo>
                    <a:pt x="478" y="463"/>
                  </a:lnTo>
                  <a:lnTo>
                    <a:pt x="467" y="452"/>
                  </a:lnTo>
                  <a:lnTo>
                    <a:pt x="462" y="440"/>
                  </a:lnTo>
                  <a:lnTo>
                    <a:pt x="456" y="434"/>
                  </a:lnTo>
                  <a:lnTo>
                    <a:pt x="456" y="410"/>
                  </a:lnTo>
                  <a:lnTo>
                    <a:pt x="473" y="375"/>
                  </a:lnTo>
                  <a:lnTo>
                    <a:pt x="505" y="352"/>
                  </a:lnTo>
                  <a:lnTo>
                    <a:pt x="511" y="352"/>
                  </a:lnTo>
                  <a:lnTo>
                    <a:pt x="511" y="346"/>
                  </a:lnTo>
                  <a:lnTo>
                    <a:pt x="516" y="346"/>
                  </a:lnTo>
                  <a:lnTo>
                    <a:pt x="505" y="334"/>
                  </a:lnTo>
                  <a:lnTo>
                    <a:pt x="494" y="328"/>
                  </a:lnTo>
                  <a:lnTo>
                    <a:pt x="478" y="328"/>
                  </a:lnTo>
                  <a:lnTo>
                    <a:pt x="418" y="340"/>
                  </a:lnTo>
                  <a:lnTo>
                    <a:pt x="358" y="381"/>
                  </a:lnTo>
                  <a:lnTo>
                    <a:pt x="299" y="428"/>
                  </a:lnTo>
                  <a:lnTo>
                    <a:pt x="271" y="446"/>
                  </a:lnTo>
                  <a:lnTo>
                    <a:pt x="239" y="475"/>
                  </a:lnTo>
                  <a:lnTo>
                    <a:pt x="206" y="498"/>
                  </a:lnTo>
                  <a:lnTo>
                    <a:pt x="282" y="510"/>
                  </a:lnTo>
                  <a:lnTo>
                    <a:pt x="326" y="528"/>
                  </a:lnTo>
                  <a:lnTo>
                    <a:pt x="358" y="545"/>
                  </a:lnTo>
                  <a:lnTo>
                    <a:pt x="380" y="580"/>
                  </a:lnTo>
                  <a:lnTo>
                    <a:pt x="391" y="621"/>
                  </a:lnTo>
                  <a:lnTo>
                    <a:pt x="391" y="639"/>
                  </a:lnTo>
                  <a:lnTo>
                    <a:pt x="386" y="657"/>
                  </a:lnTo>
                  <a:lnTo>
                    <a:pt x="380" y="668"/>
                  </a:lnTo>
                  <a:lnTo>
                    <a:pt x="380" y="721"/>
                  </a:lnTo>
                  <a:lnTo>
                    <a:pt x="391" y="745"/>
                  </a:lnTo>
                  <a:lnTo>
                    <a:pt x="407" y="762"/>
                  </a:lnTo>
                  <a:lnTo>
                    <a:pt x="424" y="762"/>
                  </a:lnTo>
                  <a:lnTo>
                    <a:pt x="462" y="750"/>
                  </a:lnTo>
                  <a:lnTo>
                    <a:pt x="489" y="715"/>
                  </a:lnTo>
                  <a:lnTo>
                    <a:pt x="511" y="668"/>
                  </a:lnTo>
                  <a:lnTo>
                    <a:pt x="521" y="633"/>
                  </a:lnTo>
                  <a:lnTo>
                    <a:pt x="527" y="621"/>
                  </a:lnTo>
                  <a:lnTo>
                    <a:pt x="527" y="616"/>
                  </a:lnTo>
                  <a:lnTo>
                    <a:pt x="538" y="610"/>
                  </a:lnTo>
                  <a:lnTo>
                    <a:pt x="560" y="610"/>
                  </a:lnTo>
                  <a:lnTo>
                    <a:pt x="570" y="616"/>
                  </a:lnTo>
                  <a:lnTo>
                    <a:pt x="570" y="621"/>
                  </a:lnTo>
                  <a:lnTo>
                    <a:pt x="554" y="674"/>
                  </a:lnTo>
                  <a:lnTo>
                    <a:pt x="538" y="715"/>
                  </a:lnTo>
                  <a:lnTo>
                    <a:pt x="511" y="756"/>
                  </a:lnTo>
                  <a:lnTo>
                    <a:pt x="473" y="786"/>
                  </a:lnTo>
                  <a:lnTo>
                    <a:pt x="424" y="797"/>
                  </a:lnTo>
                  <a:lnTo>
                    <a:pt x="375" y="791"/>
                  </a:lnTo>
                  <a:lnTo>
                    <a:pt x="337" y="768"/>
                  </a:lnTo>
                  <a:lnTo>
                    <a:pt x="304" y="727"/>
                  </a:lnTo>
                  <a:lnTo>
                    <a:pt x="293" y="674"/>
                  </a:lnTo>
                  <a:lnTo>
                    <a:pt x="293" y="657"/>
                  </a:lnTo>
                  <a:lnTo>
                    <a:pt x="304" y="633"/>
                  </a:lnTo>
                  <a:lnTo>
                    <a:pt x="304" y="621"/>
                  </a:lnTo>
                  <a:lnTo>
                    <a:pt x="293" y="586"/>
                  </a:lnTo>
                  <a:lnTo>
                    <a:pt x="266" y="557"/>
                  </a:lnTo>
                  <a:lnTo>
                    <a:pt x="233" y="539"/>
                  </a:lnTo>
                  <a:lnTo>
                    <a:pt x="195" y="534"/>
                  </a:lnTo>
                  <a:lnTo>
                    <a:pt x="163" y="528"/>
                  </a:lnTo>
                  <a:lnTo>
                    <a:pt x="141" y="528"/>
                  </a:lnTo>
                  <a:lnTo>
                    <a:pt x="92" y="733"/>
                  </a:lnTo>
                  <a:lnTo>
                    <a:pt x="87" y="739"/>
                  </a:lnTo>
                  <a:lnTo>
                    <a:pt x="87" y="750"/>
                  </a:lnTo>
                  <a:lnTo>
                    <a:pt x="76" y="774"/>
                  </a:lnTo>
                  <a:lnTo>
                    <a:pt x="65" y="786"/>
                  </a:lnTo>
                  <a:lnTo>
                    <a:pt x="54" y="791"/>
                  </a:lnTo>
                  <a:lnTo>
                    <a:pt x="38" y="791"/>
                  </a:lnTo>
                  <a:lnTo>
                    <a:pt x="27" y="786"/>
                  </a:lnTo>
                  <a:lnTo>
                    <a:pt x="10" y="780"/>
                  </a:lnTo>
                  <a:lnTo>
                    <a:pt x="5" y="768"/>
                  </a:lnTo>
                  <a:lnTo>
                    <a:pt x="0" y="750"/>
                  </a:lnTo>
                  <a:lnTo>
                    <a:pt x="0" y="739"/>
                  </a:lnTo>
                  <a:lnTo>
                    <a:pt x="5" y="727"/>
                  </a:lnTo>
                  <a:lnTo>
                    <a:pt x="152" y="100"/>
                  </a:lnTo>
                  <a:lnTo>
                    <a:pt x="157" y="88"/>
                  </a:lnTo>
                  <a:lnTo>
                    <a:pt x="157" y="70"/>
                  </a:lnTo>
                  <a:lnTo>
                    <a:pt x="146" y="70"/>
                  </a:lnTo>
                  <a:lnTo>
                    <a:pt x="125" y="59"/>
                  </a:lnTo>
                  <a:lnTo>
                    <a:pt x="81" y="59"/>
                  </a:lnTo>
                  <a:lnTo>
                    <a:pt x="70" y="53"/>
                  </a:lnTo>
                  <a:lnTo>
                    <a:pt x="65" y="47"/>
                  </a:lnTo>
                  <a:lnTo>
                    <a:pt x="65" y="24"/>
                  </a:lnTo>
                  <a:lnTo>
                    <a:pt x="70" y="18"/>
                  </a:lnTo>
                  <a:lnTo>
                    <a:pt x="76" y="18"/>
                  </a:lnTo>
                  <a:lnTo>
                    <a:pt x="81" y="12"/>
                  </a:lnTo>
                  <a:lnTo>
                    <a:pt x="92" y="12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As before,  consistency of the wall-crossing for the framed BPS </a:t>
            </a:r>
            <a:r>
              <a:rPr lang="en-US" sz="2400" dirty="0" err="1" smtClean="0">
                <a:solidFill>
                  <a:srgbClr val="009900"/>
                </a:solidFill>
              </a:rPr>
              <a:t>degeneracies</a:t>
            </a:r>
            <a:r>
              <a:rPr lang="en-US" sz="2400" dirty="0" smtClean="0">
                <a:solidFill>
                  <a:srgbClr val="009900"/>
                </a:solidFill>
              </a:rPr>
              <a:t> implies a general wall-crossing 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formula for  unframed </a:t>
            </a:r>
            <a:r>
              <a:rPr lang="en-US" sz="2400" dirty="0" err="1" smtClean="0">
                <a:solidFill>
                  <a:srgbClr val="009900"/>
                </a:solidFill>
              </a:rPr>
              <a:t>degeneracies</a:t>
            </a:r>
            <a:r>
              <a:rPr lang="en-US" sz="2400" dirty="0" smtClean="0">
                <a:solidFill>
                  <a:srgbClr val="009900"/>
                </a:solidFill>
              </a:rPr>
              <a:t>  </a:t>
            </a:r>
            <a:r>
              <a:rPr lang="en-US" sz="2400" dirty="0" smtClean="0">
                <a:solidFill>
                  <a:srgbClr val="009900"/>
                </a:solidFill>
                <a:sym typeface="Symbol"/>
              </a:rPr>
              <a:t></a:t>
            </a:r>
            <a:r>
              <a:rPr lang="en-US" sz="2400" dirty="0" smtClean="0">
                <a:solidFill>
                  <a:srgbClr val="009900"/>
                </a:solidFill>
              </a:rPr>
              <a:t> and </a:t>
            </a:r>
            <a:r>
              <a:rPr lang="en-US" sz="2400" dirty="0" smtClean="0">
                <a:solidFill>
                  <a:srgbClr val="009900"/>
                </a:solidFill>
                <a:sym typeface="Symbol"/>
              </a:rPr>
              <a:t>.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Framed Wall-Crossing for T[</a:t>
            </a:r>
            <a:r>
              <a:rPr lang="en-US" dirty="0" err="1" smtClean="0">
                <a:latin typeface="eufm5"/>
              </a:rPr>
              <a:t>g</a:t>
            </a:r>
            <a:r>
              <a:rPr lang="en-US" dirty="0" err="1" smtClean="0"/>
              <a:t>,C,m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separating WKB paths of phase </a:t>
            </a:r>
            <a:r>
              <a:rPr lang="en-US" sz="3600" dirty="0" smtClean="0">
                <a:solidFill>
                  <a:srgbClr val="FF0000"/>
                </a:solidFill>
                <a:sym typeface="Symbol"/>
              </a:rPr>
              <a:t>  </a:t>
            </a:r>
            <a:r>
              <a:rPr lang="en-US" sz="3600" dirty="0" smtClean="0">
                <a:solidFill>
                  <a:srgbClr val="FF0000"/>
                </a:solidFill>
              </a:rPr>
              <a:t>on C are the BPS walls for 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100" name="Group 5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38400" y="3429000"/>
            <a:ext cx="4191000" cy="700505"/>
            <a:chOff x="1323" y="2419"/>
            <a:chExt cx="15675" cy="2620"/>
          </a:xfrm>
          <a:solidFill>
            <a:srgbClr val="0000FF"/>
          </a:solidFill>
        </p:grpSpPr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1323" y="2419"/>
              <a:ext cx="1558" cy="10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1347" y="2688"/>
              <a:ext cx="1364" cy="1559"/>
            </a:xfrm>
            <a:custGeom>
              <a:avLst/>
              <a:gdLst/>
              <a:ahLst/>
              <a:cxnLst>
                <a:cxn ang="0">
                  <a:pos x="816" y="10"/>
                </a:cxn>
                <a:cxn ang="0">
                  <a:pos x="1049" y="94"/>
                </a:cxn>
                <a:cxn ang="0">
                  <a:pos x="1224" y="244"/>
                </a:cxn>
                <a:cxn ang="0">
                  <a:pos x="1321" y="443"/>
                </a:cxn>
                <a:cxn ang="0">
                  <a:pos x="1326" y="657"/>
                </a:cxn>
                <a:cxn ang="0">
                  <a:pos x="1258" y="851"/>
                </a:cxn>
                <a:cxn ang="0">
                  <a:pos x="1146" y="1041"/>
                </a:cxn>
                <a:cxn ang="0">
                  <a:pos x="1029" y="1235"/>
                </a:cxn>
                <a:cxn ang="0">
                  <a:pos x="957" y="1414"/>
                </a:cxn>
                <a:cxn ang="0">
                  <a:pos x="1233" y="1404"/>
                </a:cxn>
                <a:cxn ang="0">
                  <a:pos x="1267" y="1379"/>
                </a:cxn>
                <a:cxn ang="0">
                  <a:pos x="1296" y="1285"/>
                </a:cxn>
                <a:cxn ang="0">
                  <a:pos x="1364" y="1200"/>
                </a:cxn>
                <a:cxn ang="0">
                  <a:pos x="913" y="1559"/>
                </a:cxn>
                <a:cxn ang="0">
                  <a:pos x="893" y="1534"/>
                </a:cxn>
                <a:cxn ang="0">
                  <a:pos x="903" y="1419"/>
                </a:cxn>
                <a:cxn ang="0">
                  <a:pos x="947" y="1225"/>
                </a:cxn>
                <a:cxn ang="0">
                  <a:pos x="995" y="1070"/>
                </a:cxn>
                <a:cxn ang="0">
                  <a:pos x="1078" y="807"/>
                </a:cxn>
                <a:cxn ang="0">
                  <a:pos x="1117" y="557"/>
                </a:cxn>
                <a:cxn ang="0">
                  <a:pos x="1078" y="333"/>
                </a:cxn>
                <a:cxn ang="0">
                  <a:pos x="976" y="179"/>
                </a:cxn>
                <a:cxn ang="0">
                  <a:pos x="835" y="84"/>
                </a:cxn>
                <a:cxn ang="0">
                  <a:pos x="680" y="54"/>
                </a:cxn>
                <a:cxn ang="0">
                  <a:pos x="549" y="79"/>
                </a:cxn>
                <a:cxn ang="0">
                  <a:pos x="417" y="149"/>
                </a:cxn>
                <a:cxn ang="0">
                  <a:pos x="316" y="269"/>
                </a:cxn>
                <a:cxn ang="0">
                  <a:pos x="257" y="448"/>
                </a:cxn>
                <a:cxn ang="0">
                  <a:pos x="257" y="682"/>
                </a:cxn>
                <a:cxn ang="0">
                  <a:pos x="320" y="921"/>
                </a:cxn>
                <a:cxn ang="0">
                  <a:pos x="417" y="1215"/>
                </a:cxn>
                <a:cxn ang="0">
                  <a:pos x="461" y="1419"/>
                </a:cxn>
                <a:cxn ang="0">
                  <a:pos x="471" y="1534"/>
                </a:cxn>
                <a:cxn ang="0">
                  <a:pos x="451" y="1559"/>
                </a:cxn>
                <a:cxn ang="0">
                  <a:pos x="0" y="1200"/>
                </a:cxn>
                <a:cxn ang="0">
                  <a:pos x="73" y="1285"/>
                </a:cxn>
                <a:cxn ang="0">
                  <a:pos x="102" y="1384"/>
                </a:cxn>
                <a:cxn ang="0">
                  <a:pos x="170" y="1414"/>
                </a:cxn>
                <a:cxn ang="0">
                  <a:pos x="379" y="1324"/>
                </a:cxn>
                <a:cxn ang="0">
                  <a:pos x="286" y="1140"/>
                </a:cxn>
                <a:cxn ang="0">
                  <a:pos x="160" y="946"/>
                </a:cxn>
                <a:cxn ang="0">
                  <a:pos x="68" y="757"/>
                </a:cxn>
                <a:cxn ang="0">
                  <a:pos x="29" y="552"/>
                </a:cxn>
                <a:cxn ang="0">
                  <a:pos x="78" y="338"/>
                </a:cxn>
                <a:cxn ang="0">
                  <a:pos x="218" y="164"/>
                </a:cxn>
                <a:cxn ang="0">
                  <a:pos x="422" y="44"/>
                </a:cxn>
                <a:cxn ang="0">
                  <a:pos x="685" y="0"/>
                </a:cxn>
              </a:cxnLst>
              <a:rect l="0" t="0" r="r" b="b"/>
              <a:pathLst>
                <a:path w="1364" h="1559">
                  <a:moveTo>
                    <a:pt x="685" y="0"/>
                  </a:moveTo>
                  <a:lnTo>
                    <a:pt x="816" y="10"/>
                  </a:lnTo>
                  <a:lnTo>
                    <a:pt x="937" y="44"/>
                  </a:lnTo>
                  <a:lnTo>
                    <a:pt x="1049" y="94"/>
                  </a:lnTo>
                  <a:lnTo>
                    <a:pt x="1146" y="164"/>
                  </a:lnTo>
                  <a:lnTo>
                    <a:pt x="1224" y="244"/>
                  </a:lnTo>
                  <a:lnTo>
                    <a:pt x="1282" y="338"/>
                  </a:lnTo>
                  <a:lnTo>
                    <a:pt x="1321" y="443"/>
                  </a:lnTo>
                  <a:lnTo>
                    <a:pt x="1335" y="552"/>
                  </a:lnTo>
                  <a:lnTo>
                    <a:pt x="1326" y="657"/>
                  </a:lnTo>
                  <a:lnTo>
                    <a:pt x="1296" y="757"/>
                  </a:lnTo>
                  <a:lnTo>
                    <a:pt x="1258" y="851"/>
                  </a:lnTo>
                  <a:lnTo>
                    <a:pt x="1204" y="946"/>
                  </a:lnTo>
                  <a:lnTo>
                    <a:pt x="1146" y="1041"/>
                  </a:lnTo>
                  <a:lnTo>
                    <a:pt x="1083" y="1140"/>
                  </a:lnTo>
                  <a:lnTo>
                    <a:pt x="1029" y="1235"/>
                  </a:lnTo>
                  <a:lnTo>
                    <a:pt x="986" y="1324"/>
                  </a:lnTo>
                  <a:lnTo>
                    <a:pt x="957" y="1414"/>
                  </a:lnTo>
                  <a:lnTo>
                    <a:pt x="1194" y="1414"/>
                  </a:lnTo>
                  <a:lnTo>
                    <a:pt x="1233" y="1404"/>
                  </a:lnTo>
                  <a:lnTo>
                    <a:pt x="1253" y="1394"/>
                  </a:lnTo>
                  <a:lnTo>
                    <a:pt x="1267" y="1379"/>
                  </a:lnTo>
                  <a:lnTo>
                    <a:pt x="1272" y="1359"/>
                  </a:lnTo>
                  <a:lnTo>
                    <a:pt x="1296" y="1285"/>
                  </a:lnTo>
                  <a:lnTo>
                    <a:pt x="1311" y="1200"/>
                  </a:lnTo>
                  <a:lnTo>
                    <a:pt x="1364" y="1200"/>
                  </a:lnTo>
                  <a:lnTo>
                    <a:pt x="1292" y="1559"/>
                  </a:lnTo>
                  <a:lnTo>
                    <a:pt x="913" y="1559"/>
                  </a:lnTo>
                  <a:lnTo>
                    <a:pt x="903" y="1554"/>
                  </a:lnTo>
                  <a:lnTo>
                    <a:pt x="893" y="1534"/>
                  </a:lnTo>
                  <a:lnTo>
                    <a:pt x="893" y="1514"/>
                  </a:lnTo>
                  <a:lnTo>
                    <a:pt x="903" y="1419"/>
                  </a:lnTo>
                  <a:lnTo>
                    <a:pt x="923" y="1319"/>
                  </a:lnTo>
                  <a:lnTo>
                    <a:pt x="947" y="1225"/>
                  </a:lnTo>
                  <a:lnTo>
                    <a:pt x="976" y="1140"/>
                  </a:lnTo>
                  <a:lnTo>
                    <a:pt x="995" y="1070"/>
                  </a:lnTo>
                  <a:lnTo>
                    <a:pt x="1039" y="936"/>
                  </a:lnTo>
                  <a:lnTo>
                    <a:pt x="1078" y="807"/>
                  </a:lnTo>
                  <a:lnTo>
                    <a:pt x="1107" y="682"/>
                  </a:lnTo>
                  <a:lnTo>
                    <a:pt x="1117" y="557"/>
                  </a:lnTo>
                  <a:lnTo>
                    <a:pt x="1107" y="438"/>
                  </a:lnTo>
                  <a:lnTo>
                    <a:pt x="1078" y="333"/>
                  </a:lnTo>
                  <a:lnTo>
                    <a:pt x="1034" y="249"/>
                  </a:lnTo>
                  <a:lnTo>
                    <a:pt x="976" y="179"/>
                  </a:lnTo>
                  <a:lnTo>
                    <a:pt x="908" y="124"/>
                  </a:lnTo>
                  <a:lnTo>
                    <a:pt x="835" y="84"/>
                  </a:lnTo>
                  <a:lnTo>
                    <a:pt x="757" y="64"/>
                  </a:lnTo>
                  <a:lnTo>
                    <a:pt x="680" y="54"/>
                  </a:lnTo>
                  <a:lnTo>
                    <a:pt x="612" y="59"/>
                  </a:lnTo>
                  <a:lnTo>
                    <a:pt x="549" y="79"/>
                  </a:lnTo>
                  <a:lnTo>
                    <a:pt x="481" y="104"/>
                  </a:lnTo>
                  <a:lnTo>
                    <a:pt x="417" y="149"/>
                  </a:lnTo>
                  <a:lnTo>
                    <a:pt x="364" y="204"/>
                  </a:lnTo>
                  <a:lnTo>
                    <a:pt x="316" y="269"/>
                  </a:lnTo>
                  <a:lnTo>
                    <a:pt x="282" y="353"/>
                  </a:lnTo>
                  <a:lnTo>
                    <a:pt x="257" y="448"/>
                  </a:lnTo>
                  <a:lnTo>
                    <a:pt x="248" y="557"/>
                  </a:lnTo>
                  <a:lnTo>
                    <a:pt x="257" y="682"/>
                  </a:lnTo>
                  <a:lnTo>
                    <a:pt x="286" y="807"/>
                  </a:lnTo>
                  <a:lnTo>
                    <a:pt x="320" y="921"/>
                  </a:lnTo>
                  <a:lnTo>
                    <a:pt x="383" y="1115"/>
                  </a:lnTo>
                  <a:lnTo>
                    <a:pt x="417" y="1215"/>
                  </a:lnTo>
                  <a:lnTo>
                    <a:pt x="442" y="1315"/>
                  </a:lnTo>
                  <a:lnTo>
                    <a:pt x="461" y="1419"/>
                  </a:lnTo>
                  <a:lnTo>
                    <a:pt x="471" y="1514"/>
                  </a:lnTo>
                  <a:lnTo>
                    <a:pt x="471" y="1534"/>
                  </a:lnTo>
                  <a:lnTo>
                    <a:pt x="461" y="1554"/>
                  </a:lnTo>
                  <a:lnTo>
                    <a:pt x="451" y="1559"/>
                  </a:lnTo>
                  <a:lnTo>
                    <a:pt x="73" y="1559"/>
                  </a:lnTo>
                  <a:lnTo>
                    <a:pt x="0" y="1200"/>
                  </a:lnTo>
                  <a:lnTo>
                    <a:pt x="53" y="1200"/>
                  </a:lnTo>
                  <a:lnTo>
                    <a:pt x="73" y="1285"/>
                  </a:lnTo>
                  <a:lnTo>
                    <a:pt x="92" y="1364"/>
                  </a:lnTo>
                  <a:lnTo>
                    <a:pt x="102" y="1384"/>
                  </a:lnTo>
                  <a:lnTo>
                    <a:pt x="112" y="1399"/>
                  </a:lnTo>
                  <a:lnTo>
                    <a:pt x="170" y="1414"/>
                  </a:lnTo>
                  <a:lnTo>
                    <a:pt x="408" y="1414"/>
                  </a:lnTo>
                  <a:lnTo>
                    <a:pt x="379" y="1324"/>
                  </a:lnTo>
                  <a:lnTo>
                    <a:pt x="340" y="1235"/>
                  </a:lnTo>
                  <a:lnTo>
                    <a:pt x="286" y="1140"/>
                  </a:lnTo>
                  <a:lnTo>
                    <a:pt x="218" y="1041"/>
                  </a:lnTo>
                  <a:lnTo>
                    <a:pt x="160" y="946"/>
                  </a:lnTo>
                  <a:lnTo>
                    <a:pt x="107" y="851"/>
                  </a:lnTo>
                  <a:lnTo>
                    <a:pt x="68" y="757"/>
                  </a:lnTo>
                  <a:lnTo>
                    <a:pt x="39" y="657"/>
                  </a:lnTo>
                  <a:lnTo>
                    <a:pt x="29" y="552"/>
                  </a:lnTo>
                  <a:lnTo>
                    <a:pt x="44" y="443"/>
                  </a:lnTo>
                  <a:lnTo>
                    <a:pt x="78" y="338"/>
                  </a:lnTo>
                  <a:lnTo>
                    <a:pt x="136" y="244"/>
                  </a:lnTo>
                  <a:lnTo>
                    <a:pt x="218" y="164"/>
                  </a:lnTo>
                  <a:lnTo>
                    <a:pt x="311" y="94"/>
                  </a:lnTo>
                  <a:lnTo>
                    <a:pt x="422" y="44"/>
                  </a:lnTo>
                  <a:lnTo>
                    <a:pt x="549" y="10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1323" y="4416"/>
              <a:ext cx="1558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3017" y="2583"/>
              <a:ext cx="505" cy="2207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86" y="0"/>
                </a:cxn>
                <a:cxn ang="0">
                  <a:pos x="496" y="5"/>
                </a:cxn>
                <a:cxn ang="0">
                  <a:pos x="501" y="15"/>
                </a:cxn>
                <a:cxn ang="0">
                  <a:pos x="501" y="30"/>
                </a:cxn>
                <a:cxn ang="0">
                  <a:pos x="491" y="40"/>
                </a:cxn>
                <a:cxn ang="0">
                  <a:pos x="486" y="50"/>
                </a:cxn>
                <a:cxn ang="0">
                  <a:pos x="471" y="60"/>
                </a:cxn>
                <a:cxn ang="0">
                  <a:pos x="369" y="184"/>
                </a:cxn>
                <a:cxn ang="0">
                  <a:pos x="287" y="324"/>
                </a:cxn>
                <a:cxn ang="0">
                  <a:pos x="224" y="468"/>
                </a:cxn>
                <a:cxn ang="0">
                  <a:pos x="180" y="623"/>
                </a:cxn>
                <a:cxn ang="0">
                  <a:pos x="151" y="777"/>
                </a:cxn>
                <a:cxn ang="0">
                  <a:pos x="131" y="941"/>
                </a:cxn>
                <a:cxn ang="0">
                  <a:pos x="127" y="1106"/>
                </a:cxn>
                <a:cxn ang="0">
                  <a:pos x="131" y="1235"/>
                </a:cxn>
                <a:cxn ang="0">
                  <a:pos x="141" y="1370"/>
                </a:cxn>
                <a:cxn ang="0">
                  <a:pos x="161" y="1509"/>
                </a:cxn>
                <a:cxn ang="0">
                  <a:pos x="195" y="1649"/>
                </a:cxn>
                <a:cxn ang="0">
                  <a:pos x="238" y="1783"/>
                </a:cxn>
                <a:cxn ang="0">
                  <a:pos x="297" y="1908"/>
                </a:cxn>
                <a:cxn ang="0">
                  <a:pos x="374" y="2032"/>
                </a:cxn>
                <a:cxn ang="0">
                  <a:pos x="467" y="2142"/>
                </a:cxn>
                <a:cxn ang="0">
                  <a:pos x="501" y="2177"/>
                </a:cxn>
                <a:cxn ang="0">
                  <a:pos x="501" y="2182"/>
                </a:cxn>
                <a:cxn ang="0">
                  <a:pos x="505" y="2187"/>
                </a:cxn>
                <a:cxn ang="0">
                  <a:pos x="505" y="2192"/>
                </a:cxn>
                <a:cxn ang="0">
                  <a:pos x="501" y="2187"/>
                </a:cxn>
                <a:cxn ang="0">
                  <a:pos x="501" y="2197"/>
                </a:cxn>
                <a:cxn ang="0">
                  <a:pos x="496" y="2202"/>
                </a:cxn>
                <a:cxn ang="0">
                  <a:pos x="486" y="2207"/>
                </a:cxn>
                <a:cxn ang="0">
                  <a:pos x="476" y="2207"/>
                </a:cxn>
                <a:cxn ang="0">
                  <a:pos x="457" y="2197"/>
                </a:cxn>
                <a:cxn ang="0">
                  <a:pos x="423" y="2172"/>
                </a:cxn>
                <a:cxn ang="0">
                  <a:pos x="374" y="2127"/>
                </a:cxn>
                <a:cxn ang="0">
                  <a:pos x="321" y="2067"/>
                </a:cxn>
                <a:cxn ang="0">
                  <a:pos x="258" y="1992"/>
                </a:cxn>
                <a:cxn ang="0">
                  <a:pos x="199" y="1898"/>
                </a:cxn>
                <a:cxn ang="0">
                  <a:pos x="141" y="1788"/>
                </a:cxn>
                <a:cxn ang="0">
                  <a:pos x="83" y="1639"/>
                </a:cxn>
                <a:cxn ang="0">
                  <a:pos x="39" y="1489"/>
                </a:cxn>
                <a:cxn ang="0">
                  <a:pos x="15" y="1350"/>
                </a:cxn>
                <a:cxn ang="0">
                  <a:pos x="5" y="1215"/>
                </a:cxn>
                <a:cxn ang="0">
                  <a:pos x="0" y="1101"/>
                </a:cxn>
                <a:cxn ang="0">
                  <a:pos x="5" y="951"/>
                </a:cxn>
                <a:cxn ang="0">
                  <a:pos x="29" y="787"/>
                </a:cxn>
                <a:cxn ang="0">
                  <a:pos x="68" y="613"/>
                </a:cxn>
                <a:cxn ang="0">
                  <a:pos x="136" y="428"/>
                </a:cxn>
                <a:cxn ang="0">
                  <a:pos x="185" y="329"/>
                </a:cxn>
                <a:cxn ang="0">
                  <a:pos x="238" y="244"/>
                </a:cxn>
                <a:cxn ang="0">
                  <a:pos x="297" y="169"/>
                </a:cxn>
                <a:cxn ang="0">
                  <a:pos x="345" y="110"/>
                </a:cxn>
                <a:cxn ang="0">
                  <a:pos x="394" y="60"/>
                </a:cxn>
                <a:cxn ang="0">
                  <a:pos x="433" y="30"/>
                </a:cxn>
                <a:cxn ang="0">
                  <a:pos x="462" y="5"/>
                </a:cxn>
                <a:cxn ang="0">
                  <a:pos x="476" y="0"/>
                </a:cxn>
              </a:cxnLst>
              <a:rect l="0" t="0" r="r" b="b"/>
              <a:pathLst>
                <a:path w="505" h="2207">
                  <a:moveTo>
                    <a:pt x="476" y="0"/>
                  </a:moveTo>
                  <a:lnTo>
                    <a:pt x="486" y="0"/>
                  </a:lnTo>
                  <a:lnTo>
                    <a:pt x="496" y="5"/>
                  </a:lnTo>
                  <a:lnTo>
                    <a:pt x="501" y="15"/>
                  </a:lnTo>
                  <a:lnTo>
                    <a:pt x="501" y="30"/>
                  </a:lnTo>
                  <a:lnTo>
                    <a:pt x="491" y="40"/>
                  </a:lnTo>
                  <a:lnTo>
                    <a:pt x="486" y="50"/>
                  </a:lnTo>
                  <a:lnTo>
                    <a:pt x="471" y="60"/>
                  </a:lnTo>
                  <a:lnTo>
                    <a:pt x="369" y="184"/>
                  </a:lnTo>
                  <a:lnTo>
                    <a:pt x="287" y="324"/>
                  </a:lnTo>
                  <a:lnTo>
                    <a:pt x="224" y="468"/>
                  </a:lnTo>
                  <a:lnTo>
                    <a:pt x="180" y="623"/>
                  </a:lnTo>
                  <a:lnTo>
                    <a:pt x="151" y="777"/>
                  </a:lnTo>
                  <a:lnTo>
                    <a:pt x="131" y="941"/>
                  </a:lnTo>
                  <a:lnTo>
                    <a:pt x="127" y="1106"/>
                  </a:lnTo>
                  <a:lnTo>
                    <a:pt x="131" y="1235"/>
                  </a:lnTo>
                  <a:lnTo>
                    <a:pt x="141" y="1370"/>
                  </a:lnTo>
                  <a:lnTo>
                    <a:pt x="161" y="1509"/>
                  </a:lnTo>
                  <a:lnTo>
                    <a:pt x="195" y="1649"/>
                  </a:lnTo>
                  <a:lnTo>
                    <a:pt x="238" y="1783"/>
                  </a:lnTo>
                  <a:lnTo>
                    <a:pt x="297" y="1908"/>
                  </a:lnTo>
                  <a:lnTo>
                    <a:pt x="374" y="2032"/>
                  </a:lnTo>
                  <a:lnTo>
                    <a:pt x="467" y="2142"/>
                  </a:lnTo>
                  <a:lnTo>
                    <a:pt x="501" y="2177"/>
                  </a:lnTo>
                  <a:lnTo>
                    <a:pt x="501" y="2182"/>
                  </a:lnTo>
                  <a:lnTo>
                    <a:pt x="505" y="2187"/>
                  </a:lnTo>
                  <a:lnTo>
                    <a:pt x="505" y="2192"/>
                  </a:lnTo>
                  <a:lnTo>
                    <a:pt x="501" y="2187"/>
                  </a:lnTo>
                  <a:lnTo>
                    <a:pt x="501" y="2197"/>
                  </a:lnTo>
                  <a:lnTo>
                    <a:pt x="496" y="2202"/>
                  </a:lnTo>
                  <a:lnTo>
                    <a:pt x="486" y="2207"/>
                  </a:lnTo>
                  <a:lnTo>
                    <a:pt x="476" y="2207"/>
                  </a:lnTo>
                  <a:lnTo>
                    <a:pt x="457" y="2197"/>
                  </a:lnTo>
                  <a:lnTo>
                    <a:pt x="423" y="2172"/>
                  </a:lnTo>
                  <a:lnTo>
                    <a:pt x="374" y="2127"/>
                  </a:lnTo>
                  <a:lnTo>
                    <a:pt x="321" y="2067"/>
                  </a:lnTo>
                  <a:lnTo>
                    <a:pt x="258" y="1992"/>
                  </a:lnTo>
                  <a:lnTo>
                    <a:pt x="199" y="1898"/>
                  </a:lnTo>
                  <a:lnTo>
                    <a:pt x="141" y="1788"/>
                  </a:lnTo>
                  <a:lnTo>
                    <a:pt x="83" y="1639"/>
                  </a:lnTo>
                  <a:lnTo>
                    <a:pt x="39" y="1489"/>
                  </a:lnTo>
                  <a:lnTo>
                    <a:pt x="15" y="1350"/>
                  </a:lnTo>
                  <a:lnTo>
                    <a:pt x="5" y="1215"/>
                  </a:lnTo>
                  <a:lnTo>
                    <a:pt x="0" y="1101"/>
                  </a:lnTo>
                  <a:lnTo>
                    <a:pt x="5" y="951"/>
                  </a:lnTo>
                  <a:lnTo>
                    <a:pt x="29" y="787"/>
                  </a:lnTo>
                  <a:lnTo>
                    <a:pt x="68" y="613"/>
                  </a:lnTo>
                  <a:lnTo>
                    <a:pt x="136" y="428"/>
                  </a:lnTo>
                  <a:lnTo>
                    <a:pt x="185" y="329"/>
                  </a:lnTo>
                  <a:lnTo>
                    <a:pt x="238" y="244"/>
                  </a:lnTo>
                  <a:lnTo>
                    <a:pt x="297" y="169"/>
                  </a:lnTo>
                  <a:lnTo>
                    <a:pt x="345" y="110"/>
                  </a:lnTo>
                  <a:lnTo>
                    <a:pt x="394" y="60"/>
                  </a:lnTo>
                  <a:lnTo>
                    <a:pt x="433" y="30"/>
                  </a:lnTo>
                  <a:lnTo>
                    <a:pt x="462" y="5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3726" y="2742"/>
              <a:ext cx="1302" cy="1505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797" y="5"/>
                </a:cxn>
                <a:cxn ang="0">
                  <a:pos x="1010" y="0"/>
                </a:cxn>
                <a:cxn ang="0">
                  <a:pos x="1025" y="5"/>
                </a:cxn>
                <a:cxn ang="0">
                  <a:pos x="1030" y="25"/>
                </a:cxn>
                <a:cxn ang="0">
                  <a:pos x="1010" y="60"/>
                </a:cxn>
                <a:cxn ang="0">
                  <a:pos x="865" y="65"/>
                </a:cxn>
                <a:cxn ang="0">
                  <a:pos x="768" y="85"/>
                </a:cxn>
                <a:cxn ang="0">
                  <a:pos x="729" y="135"/>
                </a:cxn>
                <a:cxn ang="0">
                  <a:pos x="719" y="165"/>
                </a:cxn>
                <a:cxn ang="0">
                  <a:pos x="423" y="1375"/>
                </a:cxn>
                <a:cxn ang="0">
                  <a:pos x="418" y="1400"/>
                </a:cxn>
                <a:cxn ang="0">
                  <a:pos x="428" y="1430"/>
                </a:cxn>
                <a:cxn ang="0">
                  <a:pos x="447" y="1435"/>
                </a:cxn>
                <a:cxn ang="0">
                  <a:pos x="811" y="1425"/>
                </a:cxn>
                <a:cxn ang="0">
                  <a:pos x="986" y="1365"/>
                </a:cxn>
                <a:cxn ang="0">
                  <a:pos x="1108" y="1256"/>
                </a:cxn>
                <a:cxn ang="0">
                  <a:pos x="1185" y="1121"/>
                </a:cxn>
                <a:cxn ang="0">
                  <a:pos x="1239" y="982"/>
                </a:cxn>
                <a:cxn ang="0">
                  <a:pos x="1268" y="937"/>
                </a:cxn>
                <a:cxn ang="0">
                  <a:pos x="1297" y="947"/>
                </a:cxn>
                <a:cxn ang="0">
                  <a:pos x="1302" y="977"/>
                </a:cxn>
                <a:cxn ang="0">
                  <a:pos x="1127" y="1465"/>
                </a:cxn>
                <a:cxn ang="0">
                  <a:pos x="1112" y="1495"/>
                </a:cxn>
                <a:cxn ang="0">
                  <a:pos x="1093" y="1505"/>
                </a:cxn>
                <a:cxn ang="0">
                  <a:pos x="15" y="1500"/>
                </a:cxn>
                <a:cxn ang="0">
                  <a:pos x="0" y="1490"/>
                </a:cxn>
                <a:cxn ang="0">
                  <a:pos x="5" y="1450"/>
                </a:cxn>
                <a:cxn ang="0">
                  <a:pos x="29" y="1435"/>
                </a:cxn>
                <a:cxn ang="0">
                  <a:pos x="180" y="1425"/>
                </a:cxn>
                <a:cxn ang="0">
                  <a:pos x="229" y="1395"/>
                </a:cxn>
                <a:cxn ang="0">
                  <a:pos x="253" y="1330"/>
                </a:cxn>
                <a:cxn ang="0">
                  <a:pos x="544" y="130"/>
                </a:cxn>
                <a:cxn ang="0">
                  <a:pos x="549" y="110"/>
                </a:cxn>
                <a:cxn ang="0">
                  <a:pos x="544" y="85"/>
                </a:cxn>
                <a:cxn ang="0">
                  <a:pos x="510" y="70"/>
                </a:cxn>
                <a:cxn ang="0">
                  <a:pos x="457" y="65"/>
                </a:cxn>
                <a:cxn ang="0">
                  <a:pos x="365" y="60"/>
                </a:cxn>
                <a:cxn ang="0">
                  <a:pos x="350" y="50"/>
                </a:cxn>
                <a:cxn ang="0">
                  <a:pos x="360" y="5"/>
                </a:cxn>
                <a:cxn ang="0">
                  <a:pos x="374" y="0"/>
                </a:cxn>
              </a:cxnLst>
              <a:rect l="0" t="0" r="r" b="b"/>
              <a:pathLst>
                <a:path w="1302" h="1505">
                  <a:moveTo>
                    <a:pt x="374" y="0"/>
                  </a:moveTo>
                  <a:lnTo>
                    <a:pt x="535" y="0"/>
                  </a:lnTo>
                  <a:lnTo>
                    <a:pt x="612" y="5"/>
                  </a:lnTo>
                  <a:lnTo>
                    <a:pt x="797" y="5"/>
                  </a:lnTo>
                  <a:lnTo>
                    <a:pt x="870" y="0"/>
                  </a:lnTo>
                  <a:lnTo>
                    <a:pt x="1010" y="0"/>
                  </a:lnTo>
                  <a:lnTo>
                    <a:pt x="1015" y="5"/>
                  </a:lnTo>
                  <a:lnTo>
                    <a:pt x="1025" y="5"/>
                  </a:lnTo>
                  <a:lnTo>
                    <a:pt x="1030" y="15"/>
                  </a:lnTo>
                  <a:lnTo>
                    <a:pt x="1030" y="25"/>
                  </a:lnTo>
                  <a:lnTo>
                    <a:pt x="1025" y="50"/>
                  </a:lnTo>
                  <a:lnTo>
                    <a:pt x="1010" y="60"/>
                  </a:lnTo>
                  <a:lnTo>
                    <a:pt x="986" y="65"/>
                  </a:lnTo>
                  <a:lnTo>
                    <a:pt x="865" y="65"/>
                  </a:lnTo>
                  <a:lnTo>
                    <a:pt x="802" y="75"/>
                  </a:lnTo>
                  <a:lnTo>
                    <a:pt x="768" y="85"/>
                  </a:lnTo>
                  <a:lnTo>
                    <a:pt x="743" y="105"/>
                  </a:lnTo>
                  <a:lnTo>
                    <a:pt x="729" y="135"/>
                  </a:lnTo>
                  <a:lnTo>
                    <a:pt x="719" y="170"/>
                  </a:lnTo>
                  <a:lnTo>
                    <a:pt x="719" y="165"/>
                  </a:lnTo>
                  <a:lnTo>
                    <a:pt x="428" y="1360"/>
                  </a:lnTo>
                  <a:lnTo>
                    <a:pt x="423" y="1375"/>
                  </a:lnTo>
                  <a:lnTo>
                    <a:pt x="423" y="1390"/>
                  </a:lnTo>
                  <a:lnTo>
                    <a:pt x="418" y="1400"/>
                  </a:lnTo>
                  <a:lnTo>
                    <a:pt x="418" y="1420"/>
                  </a:lnTo>
                  <a:lnTo>
                    <a:pt x="428" y="1430"/>
                  </a:lnTo>
                  <a:lnTo>
                    <a:pt x="437" y="1430"/>
                  </a:lnTo>
                  <a:lnTo>
                    <a:pt x="447" y="1435"/>
                  </a:lnTo>
                  <a:lnTo>
                    <a:pt x="700" y="1435"/>
                  </a:lnTo>
                  <a:lnTo>
                    <a:pt x="811" y="1425"/>
                  </a:lnTo>
                  <a:lnTo>
                    <a:pt x="908" y="1400"/>
                  </a:lnTo>
                  <a:lnTo>
                    <a:pt x="986" y="1365"/>
                  </a:lnTo>
                  <a:lnTo>
                    <a:pt x="1054" y="1315"/>
                  </a:lnTo>
                  <a:lnTo>
                    <a:pt x="1108" y="1256"/>
                  </a:lnTo>
                  <a:lnTo>
                    <a:pt x="1146" y="1191"/>
                  </a:lnTo>
                  <a:lnTo>
                    <a:pt x="1185" y="1121"/>
                  </a:lnTo>
                  <a:lnTo>
                    <a:pt x="1214" y="1051"/>
                  </a:lnTo>
                  <a:lnTo>
                    <a:pt x="1239" y="982"/>
                  </a:lnTo>
                  <a:lnTo>
                    <a:pt x="1258" y="942"/>
                  </a:lnTo>
                  <a:lnTo>
                    <a:pt x="1268" y="937"/>
                  </a:lnTo>
                  <a:lnTo>
                    <a:pt x="1287" y="937"/>
                  </a:lnTo>
                  <a:lnTo>
                    <a:pt x="1297" y="947"/>
                  </a:lnTo>
                  <a:lnTo>
                    <a:pt x="1302" y="957"/>
                  </a:lnTo>
                  <a:lnTo>
                    <a:pt x="1302" y="977"/>
                  </a:lnTo>
                  <a:lnTo>
                    <a:pt x="1297" y="992"/>
                  </a:lnTo>
                  <a:lnTo>
                    <a:pt x="1127" y="1465"/>
                  </a:lnTo>
                  <a:lnTo>
                    <a:pt x="1122" y="1480"/>
                  </a:lnTo>
                  <a:lnTo>
                    <a:pt x="1112" y="1495"/>
                  </a:lnTo>
                  <a:lnTo>
                    <a:pt x="1108" y="1500"/>
                  </a:lnTo>
                  <a:lnTo>
                    <a:pt x="1093" y="1505"/>
                  </a:lnTo>
                  <a:lnTo>
                    <a:pt x="25" y="1505"/>
                  </a:lnTo>
                  <a:lnTo>
                    <a:pt x="15" y="1500"/>
                  </a:lnTo>
                  <a:lnTo>
                    <a:pt x="5" y="1500"/>
                  </a:lnTo>
                  <a:lnTo>
                    <a:pt x="0" y="1490"/>
                  </a:lnTo>
                  <a:lnTo>
                    <a:pt x="0" y="1465"/>
                  </a:lnTo>
                  <a:lnTo>
                    <a:pt x="5" y="1450"/>
                  </a:lnTo>
                  <a:lnTo>
                    <a:pt x="10" y="1445"/>
                  </a:lnTo>
                  <a:lnTo>
                    <a:pt x="29" y="1435"/>
                  </a:lnTo>
                  <a:lnTo>
                    <a:pt x="127" y="1435"/>
                  </a:lnTo>
                  <a:lnTo>
                    <a:pt x="180" y="1425"/>
                  </a:lnTo>
                  <a:lnTo>
                    <a:pt x="209" y="1415"/>
                  </a:lnTo>
                  <a:lnTo>
                    <a:pt x="229" y="1395"/>
                  </a:lnTo>
                  <a:lnTo>
                    <a:pt x="243" y="1365"/>
                  </a:lnTo>
                  <a:lnTo>
                    <a:pt x="253" y="1330"/>
                  </a:lnTo>
                  <a:lnTo>
                    <a:pt x="539" y="145"/>
                  </a:lnTo>
                  <a:lnTo>
                    <a:pt x="544" y="130"/>
                  </a:lnTo>
                  <a:lnTo>
                    <a:pt x="544" y="115"/>
                  </a:lnTo>
                  <a:lnTo>
                    <a:pt x="549" y="110"/>
                  </a:lnTo>
                  <a:lnTo>
                    <a:pt x="549" y="90"/>
                  </a:lnTo>
                  <a:lnTo>
                    <a:pt x="544" y="85"/>
                  </a:lnTo>
                  <a:lnTo>
                    <a:pt x="525" y="75"/>
                  </a:lnTo>
                  <a:lnTo>
                    <a:pt x="510" y="70"/>
                  </a:lnTo>
                  <a:lnTo>
                    <a:pt x="491" y="70"/>
                  </a:lnTo>
                  <a:lnTo>
                    <a:pt x="457" y="65"/>
                  </a:lnTo>
                  <a:lnTo>
                    <a:pt x="374" y="65"/>
                  </a:lnTo>
                  <a:lnTo>
                    <a:pt x="365" y="60"/>
                  </a:lnTo>
                  <a:lnTo>
                    <a:pt x="355" y="60"/>
                  </a:lnTo>
                  <a:lnTo>
                    <a:pt x="350" y="50"/>
                  </a:lnTo>
                  <a:lnTo>
                    <a:pt x="350" y="25"/>
                  </a:lnTo>
                  <a:lnTo>
                    <a:pt x="360" y="5"/>
                  </a:lnTo>
                  <a:lnTo>
                    <a:pt x="369" y="5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 noEditPoints="1"/>
            </p:cNvSpPr>
            <p:nvPr/>
          </p:nvSpPr>
          <p:spPr bwMode="auto">
            <a:xfrm>
              <a:off x="5217" y="3559"/>
              <a:ext cx="704" cy="1410"/>
            </a:xfrm>
            <a:custGeom>
              <a:avLst/>
              <a:gdLst/>
              <a:ahLst/>
              <a:cxnLst>
                <a:cxn ang="0">
                  <a:pos x="500" y="175"/>
                </a:cxn>
                <a:cxn ang="0">
                  <a:pos x="607" y="180"/>
                </a:cxn>
                <a:cxn ang="0">
                  <a:pos x="622" y="170"/>
                </a:cxn>
                <a:cxn ang="0">
                  <a:pos x="549" y="165"/>
                </a:cxn>
                <a:cxn ang="0">
                  <a:pos x="452" y="0"/>
                </a:cxn>
                <a:cxn ang="0">
                  <a:pos x="466" y="15"/>
                </a:cxn>
                <a:cxn ang="0">
                  <a:pos x="462" y="35"/>
                </a:cxn>
                <a:cxn ang="0">
                  <a:pos x="457" y="70"/>
                </a:cxn>
                <a:cxn ang="0">
                  <a:pos x="462" y="115"/>
                </a:cxn>
                <a:cxn ang="0">
                  <a:pos x="466" y="135"/>
                </a:cxn>
                <a:cxn ang="0">
                  <a:pos x="520" y="125"/>
                </a:cxn>
                <a:cxn ang="0">
                  <a:pos x="675" y="135"/>
                </a:cxn>
                <a:cxn ang="0">
                  <a:pos x="704" y="175"/>
                </a:cxn>
                <a:cxn ang="0">
                  <a:pos x="665" y="219"/>
                </a:cxn>
                <a:cxn ang="0">
                  <a:pos x="520" y="229"/>
                </a:cxn>
                <a:cxn ang="0">
                  <a:pos x="462" y="204"/>
                </a:cxn>
                <a:cxn ang="0">
                  <a:pos x="462" y="204"/>
                </a:cxn>
                <a:cxn ang="0">
                  <a:pos x="296" y="339"/>
                </a:cxn>
                <a:cxn ang="0">
                  <a:pos x="165" y="543"/>
                </a:cxn>
                <a:cxn ang="0">
                  <a:pos x="112" y="772"/>
                </a:cxn>
                <a:cxn ang="0">
                  <a:pos x="136" y="887"/>
                </a:cxn>
                <a:cxn ang="0">
                  <a:pos x="194" y="967"/>
                </a:cxn>
                <a:cxn ang="0">
                  <a:pos x="287" y="1006"/>
                </a:cxn>
                <a:cxn ang="0">
                  <a:pos x="394" y="1041"/>
                </a:cxn>
                <a:cxn ang="0">
                  <a:pos x="466" y="1066"/>
                </a:cxn>
                <a:cxn ang="0">
                  <a:pos x="534" y="1106"/>
                </a:cxn>
                <a:cxn ang="0">
                  <a:pos x="583" y="1216"/>
                </a:cxn>
                <a:cxn ang="0">
                  <a:pos x="554" y="1320"/>
                </a:cxn>
                <a:cxn ang="0">
                  <a:pos x="466" y="1400"/>
                </a:cxn>
                <a:cxn ang="0">
                  <a:pos x="360" y="1405"/>
                </a:cxn>
                <a:cxn ang="0">
                  <a:pos x="277" y="1370"/>
                </a:cxn>
                <a:cxn ang="0">
                  <a:pos x="243" y="1335"/>
                </a:cxn>
                <a:cxn ang="0">
                  <a:pos x="248" y="1325"/>
                </a:cxn>
                <a:cxn ang="0">
                  <a:pos x="262" y="1315"/>
                </a:cxn>
                <a:cxn ang="0">
                  <a:pos x="374" y="1360"/>
                </a:cxn>
                <a:cxn ang="0">
                  <a:pos x="442" y="1355"/>
                </a:cxn>
                <a:cxn ang="0">
                  <a:pos x="476" y="1305"/>
                </a:cxn>
                <a:cxn ang="0">
                  <a:pos x="471" y="1231"/>
                </a:cxn>
                <a:cxn ang="0">
                  <a:pos x="413" y="1186"/>
                </a:cxn>
                <a:cxn ang="0">
                  <a:pos x="287" y="1146"/>
                </a:cxn>
                <a:cxn ang="0">
                  <a:pos x="175" y="1106"/>
                </a:cxn>
                <a:cxn ang="0">
                  <a:pos x="112" y="1066"/>
                </a:cxn>
                <a:cxn ang="0">
                  <a:pos x="39" y="976"/>
                </a:cxn>
                <a:cxn ang="0">
                  <a:pos x="0" y="822"/>
                </a:cxn>
                <a:cxn ang="0">
                  <a:pos x="49" y="588"/>
                </a:cxn>
                <a:cxn ang="0">
                  <a:pos x="175" y="379"/>
                </a:cxn>
                <a:cxn ang="0">
                  <a:pos x="340" y="219"/>
                </a:cxn>
                <a:cxn ang="0">
                  <a:pos x="408" y="120"/>
                </a:cxn>
                <a:cxn ang="0">
                  <a:pos x="413" y="35"/>
                </a:cxn>
                <a:cxn ang="0">
                  <a:pos x="442" y="0"/>
                </a:cxn>
              </a:cxnLst>
              <a:rect l="0" t="0" r="r" b="b"/>
              <a:pathLst>
                <a:path w="704" h="1410">
                  <a:moveTo>
                    <a:pt x="549" y="165"/>
                  </a:moveTo>
                  <a:lnTo>
                    <a:pt x="500" y="175"/>
                  </a:lnTo>
                  <a:lnTo>
                    <a:pt x="510" y="180"/>
                  </a:lnTo>
                  <a:lnTo>
                    <a:pt x="607" y="180"/>
                  </a:lnTo>
                  <a:lnTo>
                    <a:pt x="646" y="175"/>
                  </a:lnTo>
                  <a:lnTo>
                    <a:pt x="622" y="170"/>
                  </a:lnTo>
                  <a:lnTo>
                    <a:pt x="602" y="165"/>
                  </a:lnTo>
                  <a:lnTo>
                    <a:pt x="549" y="165"/>
                  </a:lnTo>
                  <a:close/>
                  <a:moveTo>
                    <a:pt x="442" y="0"/>
                  </a:moveTo>
                  <a:lnTo>
                    <a:pt x="452" y="0"/>
                  </a:lnTo>
                  <a:lnTo>
                    <a:pt x="462" y="5"/>
                  </a:lnTo>
                  <a:lnTo>
                    <a:pt x="466" y="15"/>
                  </a:lnTo>
                  <a:lnTo>
                    <a:pt x="466" y="30"/>
                  </a:lnTo>
                  <a:lnTo>
                    <a:pt x="462" y="35"/>
                  </a:lnTo>
                  <a:lnTo>
                    <a:pt x="462" y="60"/>
                  </a:lnTo>
                  <a:lnTo>
                    <a:pt x="457" y="70"/>
                  </a:lnTo>
                  <a:lnTo>
                    <a:pt x="457" y="100"/>
                  </a:lnTo>
                  <a:lnTo>
                    <a:pt x="462" y="115"/>
                  </a:lnTo>
                  <a:lnTo>
                    <a:pt x="462" y="125"/>
                  </a:lnTo>
                  <a:lnTo>
                    <a:pt x="466" y="135"/>
                  </a:lnTo>
                  <a:lnTo>
                    <a:pt x="466" y="140"/>
                  </a:lnTo>
                  <a:lnTo>
                    <a:pt x="520" y="125"/>
                  </a:lnTo>
                  <a:lnTo>
                    <a:pt x="607" y="125"/>
                  </a:lnTo>
                  <a:lnTo>
                    <a:pt x="675" y="135"/>
                  </a:lnTo>
                  <a:lnTo>
                    <a:pt x="695" y="150"/>
                  </a:lnTo>
                  <a:lnTo>
                    <a:pt x="704" y="175"/>
                  </a:lnTo>
                  <a:lnTo>
                    <a:pt x="695" y="199"/>
                  </a:lnTo>
                  <a:lnTo>
                    <a:pt x="665" y="219"/>
                  </a:lnTo>
                  <a:lnTo>
                    <a:pt x="588" y="229"/>
                  </a:lnTo>
                  <a:lnTo>
                    <a:pt x="520" y="229"/>
                  </a:lnTo>
                  <a:lnTo>
                    <a:pt x="486" y="219"/>
                  </a:lnTo>
                  <a:lnTo>
                    <a:pt x="462" y="204"/>
                  </a:lnTo>
                  <a:lnTo>
                    <a:pt x="452" y="199"/>
                  </a:lnTo>
                  <a:lnTo>
                    <a:pt x="462" y="204"/>
                  </a:lnTo>
                  <a:lnTo>
                    <a:pt x="379" y="264"/>
                  </a:lnTo>
                  <a:lnTo>
                    <a:pt x="296" y="339"/>
                  </a:lnTo>
                  <a:lnTo>
                    <a:pt x="224" y="439"/>
                  </a:lnTo>
                  <a:lnTo>
                    <a:pt x="165" y="543"/>
                  </a:lnTo>
                  <a:lnTo>
                    <a:pt x="126" y="658"/>
                  </a:lnTo>
                  <a:lnTo>
                    <a:pt x="112" y="772"/>
                  </a:lnTo>
                  <a:lnTo>
                    <a:pt x="117" y="832"/>
                  </a:lnTo>
                  <a:lnTo>
                    <a:pt x="136" y="887"/>
                  </a:lnTo>
                  <a:lnTo>
                    <a:pt x="165" y="937"/>
                  </a:lnTo>
                  <a:lnTo>
                    <a:pt x="194" y="967"/>
                  </a:lnTo>
                  <a:lnTo>
                    <a:pt x="233" y="986"/>
                  </a:lnTo>
                  <a:lnTo>
                    <a:pt x="287" y="1006"/>
                  </a:lnTo>
                  <a:lnTo>
                    <a:pt x="360" y="1031"/>
                  </a:lnTo>
                  <a:lnTo>
                    <a:pt x="394" y="1041"/>
                  </a:lnTo>
                  <a:lnTo>
                    <a:pt x="432" y="1051"/>
                  </a:lnTo>
                  <a:lnTo>
                    <a:pt x="466" y="1066"/>
                  </a:lnTo>
                  <a:lnTo>
                    <a:pt x="486" y="1071"/>
                  </a:lnTo>
                  <a:lnTo>
                    <a:pt x="534" y="1106"/>
                  </a:lnTo>
                  <a:lnTo>
                    <a:pt x="568" y="1156"/>
                  </a:lnTo>
                  <a:lnTo>
                    <a:pt x="583" y="1216"/>
                  </a:lnTo>
                  <a:lnTo>
                    <a:pt x="573" y="1270"/>
                  </a:lnTo>
                  <a:lnTo>
                    <a:pt x="554" y="1320"/>
                  </a:lnTo>
                  <a:lnTo>
                    <a:pt x="515" y="1365"/>
                  </a:lnTo>
                  <a:lnTo>
                    <a:pt x="466" y="1400"/>
                  </a:lnTo>
                  <a:lnTo>
                    <a:pt x="408" y="1410"/>
                  </a:lnTo>
                  <a:lnTo>
                    <a:pt x="360" y="1405"/>
                  </a:lnTo>
                  <a:lnTo>
                    <a:pt x="316" y="1390"/>
                  </a:lnTo>
                  <a:lnTo>
                    <a:pt x="277" y="1370"/>
                  </a:lnTo>
                  <a:lnTo>
                    <a:pt x="253" y="1350"/>
                  </a:lnTo>
                  <a:lnTo>
                    <a:pt x="243" y="1335"/>
                  </a:lnTo>
                  <a:lnTo>
                    <a:pt x="243" y="1330"/>
                  </a:lnTo>
                  <a:lnTo>
                    <a:pt x="248" y="1325"/>
                  </a:lnTo>
                  <a:lnTo>
                    <a:pt x="253" y="1315"/>
                  </a:lnTo>
                  <a:lnTo>
                    <a:pt x="262" y="1315"/>
                  </a:lnTo>
                  <a:lnTo>
                    <a:pt x="330" y="1350"/>
                  </a:lnTo>
                  <a:lnTo>
                    <a:pt x="374" y="1360"/>
                  </a:lnTo>
                  <a:lnTo>
                    <a:pt x="408" y="1365"/>
                  </a:lnTo>
                  <a:lnTo>
                    <a:pt x="442" y="1355"/>
                  </a:lnTo>
                  <a:lnTo>
                    <a:pt x="462" y="1335"/>
                  </a:lnTo>
                  <a:lnTo>
                    <a:pt x="476" y="1305"/>
                  </a:lnTo>
                  <a:lnTo>
                    <a:pt x="481" y="1275"/>
                  </a:lnTo>
                  <a:lnTo>
                    <a:pt x="471" y="1231"/>
                  </a:lnTo>
                  <a:lnTo>
                    <a:pt x="447" y="1201"/>
                  </a:lnTo>
                  <a:lnTo>
                    <a:pt x="413" y="1186"/>
                  </a:lnTo>
                  <a:lnTo>
                    <a:pt x="369" y="1171"/>
                  </a:lnTo>
                  <a:lnTo>
                    <a:pt x="287" y="1146"/>
                  </a:lnTo>
                  <a:lnTo>
                    <a:pt x="219" y="1121"/>
                  </a:lnTo>
                  <a:lnTo>
                    <a:pt x="175" y="1106"/>
                  </a:lnTo>
                  <a:lnTo>
                    <a:pt x="141" y="1086"/>
                  </a:lnTo>
                  <a:lnTo>
                    <a:pt x="112" y="1066"/>
                  </a:lnTo>
                  <a:lnTo>
                    <a:pt x="88" y="1046"/>
                  </a:lnTo>
                  <a:lnTo>
                    <a:pt x="39" y="976"/>
                  </a:lnTo>
                  <a:lnTo>
                    <a:pt x="10" y="902"/>
                  </a:lnTo>
                  <a:lnTo>
                    <a:pt x="0" y="822"/>
                  </a:lnTo>
                  <a:lnTo>
                    <a:pt x="15" y="703"/>
                  </a:lnTo>
                  <a:lnTo>
                    <a:pt x="49" y="588"/>
                  </a:lnTo>
                  <a:lnTo>
                    <a:pt x="107" y="478"/>
                  </a:lnTo>
                  <a:lnTo>
                    <a:pt x="175" y="379"/>
                  </a:lnTo>
                  <a:lnTo>
                    <a:pt x="253" y="294"/>
                  </a:lnTo>
                  <a:lnTo>
                    <a:pt x="340" y="219"/>
                  </a:lnTo>
                  <a:lnTo>
                    <a:pt x="423" y="165"/>
                  </a:lnTo>
                  <a:lnTo>
                    <a:pt x="408" y="120"/>
                  </a:lnTo>
                  <a:lnTo>
                    <a:pt x="408" y="60"/>
                  </a:lnTo>
                  <a:lnTo>
                    <a:pt x="413" y="35"/>
                  </a:lnTo>
                  <a:lnTo>
                    <a:pt x="423" y="10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6179" y="4461"/>
              <a:ext cx="194" cy="48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1" y="15"/>
                </a:cxn>
                <a:cxn ang="0">
                  <a:pos x="165" y="50"/>
                </a:cxn>
                <a:cxn ang="0">
                  <a:pos x="189" y="99"/>
                </a:cxn>
                <a:cxn ang="0">
                  <a:pos x="194" y="169"/>
                </a:cxn>
                <a:cxn ang="0">
                  <a:pos x="184" y="244"/>
                </a:cxn>
                <a:cxn ang="0">
                  <a:pos x="170" y="314"/>
                </a:cxn>
                <a:cxn ang="0">
                  <a:pos x="141" y="373"/>
                </a:cxn>
                <a:cxn ang="0">
                  <a:pos x="111" y="418"/>
                </a:cxn>
                <a:cxn ang="0">
                  <a:pos x="82" y="453"/>
                </a:cxn>
                <a:cxn ang="0">
                  <a:pos x="58" y="478"/>
                </a:cxn>
                <a:cxn ang="0">
                  <a:pos x="43" y="483"/>
                </a:cxn>
                <a:cxn ang="0">
                  <a:pos x="34" y="478"/>
                </a:cxn>
                <a:cxn ang="0">
                  <a:pos x="29" y="473"/>
                </a:cxn>
                <a:cxn ang="0">
                  <a:pos x="24" y="463"/>
                </a:cxn>
                <a:cxn ang="0">
                  <a:pos x="24" y="453"/>
                </a:cxn>
                <a:cxn ang="0">
                  <a:pos x="34" y="443"/>
                </a:cxn>
                <a:cxn ang="0">
                  <a:pos x="97" y="368"/>
                </a:cxn>
                <a:cxn ang="0">
                  <a:pos x="131" y="294"/>
                </a:cxn>
                <a:cxn ang="0">
                  <a:pos x="145" y="224"/>
                </a:cxn>
                <a:cxn ang="0">
                  <a:pos x="150" y="159"/>
                </a:cxn>
                <a:cxn ang="0">
                  <a:pos x="155" y="154"/>
                </a:cxn>
                <a:cxn ang="0">
                  <a:pos x="145" y="159"/>
                </a:cxn>
                <a:cxn ang="0">
                  <a:pos x="136" y="169"/>
                </a:cxn>
                <a:cxn ang="0">
                  <a:pos x="107" y="179"/>
                </a:cxn>
                <a:cxn ang="0">
                  <a:pos x="92" y="179"/>
                </a:cxn>
                <a:cxn ang="0">
                  <a:pos x="43" y="169"/>
                </a:cxn>
                <a:cxn ang="0">
                  <a:pos x="9" y="134"/>
                </a:cxn>
                <a:cxn ang="0">
                  <a:pos x="0" y="89"/>
                </a:cxn>
                <a:cxn ang="0">
                  <a:pos x="9" y="45"/>
                </a:cxn>
                <a:cxn ang="0">
                  <a:pos x="43" y="10"/>
                </a:cxn>
                <a:cxn ang="0">
                  <a:pos x="87" y="0"/>
                </a:cxn>
              </a:cxnLst>
              <a:rect l="0" t="0" r="r" b="b"/>
              <a:pathLst>
                <a:path w="194" h="483">
                  <a:moveTo>
                    <a:pt x="87" y="0"/>
                  </a:moveTo>
                  <a:lnTo>
                    <a:pt x="131" y="15"/>
                  </a:lnTo>
                  <a:lnTo>
                    <a:pt x="165" y="50"/>
                  </a:lnTo>
                  <a:lnTo>
                    <a:pt x="189" y="99"/>
                  </a:lnTo>
                  <a:lnTo>
                    <a:pt x="194" y="169"/>
                  </a:lnTo>
                  <a:lnTo>
                    <a:pt x="184" y="244"/>
                  </a:lnTo>
                  <a:lnTo>
                    <a:pt x="170" y="314"/>
                  </a:lnTo>
                  <a:lnTo>
                    <a:pt x="141" y="373"/>
                  </a:lnTo>
                  <a:lnTo>
                    <a:pt x="111" y="418"/>
                  </a:lnTo>
                  <a:lnTo>
                    <a:pt x="82" y="453"/>
                  </a:lnTo>
                  <a:lnTo>
                    <a:pt x="58" y="478"/>
                  </a:lnTo>
                  <a:lnTo>
                    <a:pt x="43" y="483"/>
                  </a:lnTo>
                  <a:lnTo>
                    <a:pt x="34" y="478"/>
                  </a:lnTo>
                  <a:lnTo>
                    <a:pt x="29" y="473"/>
                  </a:lnTo>
                  <a:lnTo>
                    <a:pt x="24" y="463"/>
                  </a:lnTo>
                  <a:lnTo>
                    <a:pt x="24" y="453"/>
                  </a:lnTo>
                  <a:lnTo>
                    <a:pt x="34" y="443"/>
                  </a:lnTo>
                  <a:lnTo>
                    <a:pt x="97" y="368"/>
                  </a:lnTo>
                  <a:lnTo>
                    <a:pt x="131" y="294"/>
                  </a:lnTo>
                  <a:lnTo>
                    <a:pt x="145" y="224"/>
                  </a:lnTo>
                  <a:lnTo>
                    <a:pt x="150" y="159"/>
                  </a:lnTo>
                  <a:lnTo>
                    <a:pt x="155" y="154"/>
                  </a:lnTo>
                  <a:lnTo>
                    <a:pt x="145" y="159"/>
                  </a:lnTo>
                  <a:lnTo>
                    <a:pt x="136" y="169"/>
                  </a:lnTo>
                  <a:lnTo>
                    <a:pt x="107" y="179"/>
                  </a:lnTo>
                  <a:lnTo>
                    <a:pt x="92" y="179"/>
                  </a:lnTo>
                  <a:lnTo>
                    <a:pt x="43" y="169"/>
                  </a:lnTo>
                  <a:lnTo>
                    <a:pt x="9" y="134"/>
                  </a:lnTo>
                  <a:lnTo>
                    <a:pt x="0" y="89"/>
                  </a:lnTo>
                  <a:lnTo>
                    <a:pt x="9" y="45"/>
                  </a:lnTo>
                  <a:lnTo>
                    <a:pt x="43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6587" y="3579"/>
              <a:ext cx="1199" cy="1156"/>
            </a:xfrm>
            <a:custGeom>
              <a:avLst/>
              <a:gdLst/>
              <a:ahLst/>
              <a:cxnLst>
                <a:cxn ang="0">
                  <a:pos x="534" y="20"/>
                </a:cxn>
                <a:cxn ang="0">
                  <a:pos x="888" y="30"/>
                </a:cxn>
                <a:cxn ang="0">
                  <a:pos x="1015" y="55"/>
                </a:cxn>
                <a:cxn ang="0">
                  <a:pos x="1126" y="115"/>
                </a:cxn>
                <a:cxn ang="0">
                  <a:pos x="1189" y="204"/>
                </a:cxn>
                <a:cxn ang="0">
                  <a:pos x="1194" y="314"/>
                </a:cxn>
                <a:cxn ang="0">
                  <a:pos x="1136" y="448"/>
                </a:cxn>
                <a:cxn ang="0">
                  <a:pos x="981" y="603"/>
                </a:cxn>
                <a:cxn ang="0">
                  <a:pos x="796" y="702"/>
                </a:cxn>
                <a:cxn ang="0">
                  <a:pos x="597" y="757"/>
                </a:cxn>
                <a:cxn ang="0">
                  <a:pos x="480" y="762"/>
                </a:cxn>
                <a:cxn ang="0">
                  <a:pos x="475" y="737"/>
                </a:cxn>
                <a:cxn ang="0">
                  <a:pos x="495" y="712"/>
                </a:cxn>
                <a:cxn ang="0">
                  <a:pos x="558" y="678"/>
                </a:cxn>
                <a:cxn ang="0">
                  <a:pos x="621" y="663"/>
                </a:cxn>
                <a:cxn ang="0">
                  <a:pos x="820" y="628"/>
                </a:cxn>
                <a:cxn ang="0">
                  <a:pos x="956" y="548"/>
                </a:cxn>
                <a:cxn ang="0">
                  <a:pos x="1039" y="438"/>
                </a:cxn>
                <a:cxn ang="0">
                  <a:pos x="1063" y="329"/>
                </a:cxn>
                <a:cxn ang="0">
                  <a:pos x="1024" y="219"/>
                </a:cxn>
                <a:cxn ang="0">
                  <a:pos x="927" y="150"/>
                </a:cxn>
                <a:cxn ang="0">
                  <a:pos x="811" y="120"/>
                </a:cxn>
                <a:cxn ang="0">
                  <a:pos x="699" y="105"/>
                </a:cxn>
                <a:cxn ang="0">
                  <a:pos x="548" y="174"/>
                </a:cxn>
                <a:cxn ang="0">
                  <a:pos x="519" y="389"/>
                </a:cxn>
                <a:cxn ang="0">
                  <a:pos x="446" y="683"/>
                </a:cxn>
                <a:cxn ang="0">
                  <a:pos x="364" y="932"/>
                </a:cxn>
                <a:cxn ang="0">
                  <a:pos x="325" y="1041"/>
                </a:cxn>
                <a:cxn ang="0">
                  <a:pos x="306" y="1086"/>
                </a:cxn>
                <a:cxn ang="0">
                  <a:pos x="242" y="1136"/>
                </a:cxn>
                <a:cxn ang="0">
                  <a:pos x="184" y="1156"/>
                </a:cxn>
                <a:cxn ang="0">
                  <a:pos x="170" y="1146"/>
                </a:cxn>
                <a:cxn ang="0">
                  <a:pos x="179" y="1111"/>
                </a:cxn>
                <a:cxn ang="0">
                  <a:pos x="344" y="618"/>
                </a:cxn>
                <a:cxn ang="0">
                  <a:pos x="427" y="100"/>
                </a:cxn>
                <a:cxn ang="0">
                  <a:pos x="267" y="120"/>
                </a:cxn>
                <a:cxn ang="0">
                  <a:pos x="184" y="155"/>
                </a:cxn>
                <a:cxn ang="0">
                  <a:pos x="150" y="204"/>
                </a:cxn>
                <a:cxn ang="0">
                  <a:pos x="121" y="264"/>
                </a:cxn>
                <a:cxn ang="0">
                  <a:pos x="48" y="309"/>
                </a:cxn>
                <a:cxn ang="0">
                  <a:pos x="14" y="314"/>
                </a:cxn>
                <a:cxn ang="0">
                  <a:pos x="0" y="304"/>
                </a:cxn>
                <a:cxn ang="0">
                  <a:pos x="4" y="279"/>
                </a:cxn>
                <a:cxn ang="0">
                  <a:pos x="34" y="214"/>
                </a:cxn>
                <a:cxn ang="0">
                  <a:pos x="121" y="125"/>
                </a:cxn>
                <a:cxn ang="0">
                  <a:pos x="291" y="40"/>
                </a:cxn>
                <a:cxn ang="0">
                  <a:pos x="471" y="5"/>
                </a:cxn>
              </a:cxnLst>
              <a:rect l="0" t="0" r="r" b="b"/>
              <a:pathLst>
                <a:path w="1199" h="1156">
                  <a:moveTo>
                    <a:pt x="539" y="0"/>
                  </a:moveTo>
                  <a:lnTo>
                    <a:pt x="534" y="20"/>
                  </a:lnTo>
                  <a:lnTo>
                    <a:pt x="830" y="20"/>
                  </a:lnTo>
                  <a:lnTo>
                    <a:pt x="888" y="30"/>
                  </a:lnTo>
                  <a:lnTo>
                    <a:pt x="951" y="40"/>
                  </a:lnTo>
                  <a:lnTo>
                    <a:pt x="1015" y="55"/>
                  </a:lnTo>
                  <a:lnTo>
                    <a:pt x="1073" y="80"/>
                  </a:lnTo>
                  <a:lnTo>
                    <a:pt x="1126" y="115"/>
                  </a:lnTo>
                  <a:lnTo>
                    <a:pt x="1165" y="155"/>
                  </a:lnTo>
                  <a:lnTo>
                    <a:pt x="1189" y="204"/>
                  </a:lnTo>
                  <a:lnTo>
                    <a:pt x="1199" y="264"/>
                  </a:lnTo>
                  <a:lnTo>
                    <a:pt x="1194" y="314"/>
                  </a:lnTo>
                  <a:lnTo>
                    <a:pt x="1175" y="374"/>
                  </a:lnTo>
                  <a:lnTo>
                    <a:pt x="1136" y="448"/>
                  </a:lnTo>
                  <a:lnTo>
                    <a:pt x="1073" y="523"/>
                  </a:lnTo>
                  <a:lnTo>
                    <a:pt x="981" y="603"/>
                  </a:lnTo>
                  <a:lnTo>
                    <a:pt x="893" y="658"/>
                  </a:lnTo>
                  <a:lnTo>
                    <a:pt x="796" y="702"/>
                  </a:lnTo>
                  <a:lnTo>
                    <a:pt x="694" y="732"/>
                  </a:lnTo>
                  <a:lnTo>
                    <a:pt x="597" y="757"/>
                  </a:lnTo>
                  <a:lnTo>
                    <a:pt x="505" y="762"/>
                  </a:lnTo>
                  <a:lnTo>
                    <a:pt x="480" y="762"/>
                  </a:lnTo>
                  <a:lnTo>
                    <a:pt x="475" y="757"/>
                  </a:lnTo>
                  <a:lnTo>
                    <a:pt x="475" y="737"/>
                  </a:lnTo>
                  <a:lnTo>
                    <a:pt x="485" y="727"/>
                  </a:lnTo>
                  <a:lnTo>
                    <a:pt x="495" y="712"/>
                  </a:lnTo>
                  <a:lnTo>
                    <a:pt x="514" y="697"/>
                  </a:lnTo>
                  <a:lnTo>
                    <a:pt x="558" y="678"/>
                  </a:lnTo>
                  <a:lnTo>
                    <a:pt x="587" y="663"/>
                  </a:lnTo>
                  <a:lnTo>
                    <a:pt x="621" y="663"/>
                  </a:lnTo>
                  <a:lnTo>
                    <a:pt x="728" y="653"/>
                  </a:lnTo>
                  <a:lnTo>
                    <a:pt x="820" y="628"/>
                  </a:lnTo>
                  <a:lnTo>
                    <a:pt x="898" y="593"/>
                  </a:lnTo>
                  <a:lnTo>
                    <a:pt x="956" y="548"/>
                  </a:lnTo>
                  <a:lnTo>
                    <a:pt x="1005" y="493"/>
                  </a:lnTo>
                  <a:lnTo>
                    <a:pt x="1039" y="438"/>
                  </a:lnTo>
                  <a:lnTo>
                    <a:pt x="1058" y="384"/>
                  </a:lnTo>
                  <a:lnTo>
                    <a:pt x="1063" y="329"/>
                  </a:lnTo>
                  <a:lnTo>
                    <a:pt x="1053" y="269"/>
                  </a:lnTo>
                  <a:lnTo>
                    <a:pt x="1024" y="219"/>
                  </a:lnTo>
                  <a:lnTo>
                    <a:pt x="981" y="179"/>
                  </a:lnTo>
                  <a:lnTo>
                    <a:pt x="927" y="150"/>
                  </a:lnTo>
                  <a:lnTo>
                    <a:pt x="869" y="130"/>
                  </a:lnTo>
                  <a:lnTo>
                    <a:pt x="811" y="120"/>
                  </a:lnTo>
                  <a:lnTo>
                    <a:pt x="747" y="110"/>
                  </a:lnTo>
                  <a:lnTo>
                    <a:pt x="699" y="105"/>
                  </a:lnTo>
                  <a:lnTo>
                    <a:pt x="558" y="105"/>
                  </a:lnTo>
                  <a:lnTo>
                    <a:pt x="548" y="174"/>
                  </a:lnTo>
                  <a:lnTo>
                    <a:pt x="539" y="269"/>
                  </a:lnTo>
                  <a:lnTo>
                    <a:pt x="519" y="389"/>
                  </a:lnTo>
                  <a:lnTo>
                    <a:pt x="490" y="528"/>
                  </a:lnTo>
                  <a:lnTo>
                    <a:pt x="446" y="683"/>
                  </a:lnTo>
                  <a:lnTo>
                    <a:pt x="393" y="857"/>
                  </a:lnTo>
                  <a:lnTo>
                    <a:pt x="364" y="932"/>
                  </a:lnTo>
                  <a:lnTo>
                    <a:pt x="344" y="996"/>
                  </a:lnTo>
                  <a:lnTo>
                    <a:pt x="325" y="1041"/>
                  </a:lnTo>
                  <a:lnTo>
                    <a:pt x="310" y="1071"/>
                  </a:lnTo>
                  <a:lnTo>
                    <a:pt x="306" y="1086"/>
                  </a:lnTo>
                  <a:lnTo>
                    <a:pt x="276" y="1116"/>
                  </a:lnTo>
                  <a:lnTo>
                    <a:pt x="242" y="1136"/>
                  </a:lnTo>
                  <a:lnTo>
                    <a:pt x="213" y="1151"/>
                  </a:lnTo>
                  <a:lnTo>
                    <a:pt x="184" y="1156"/>
                  </a:lnTo>
                  <a:lnTo>
                    <a:pt x="179" y="1156"/>
                  </a:lnTo>
                  <a:lnTo>
                    <a:pt x="170" y="1146"/>
                  </a:lnTo>
                  <a:lnTo>
                    <a:pt x="170" y="1131"/>
                  </a:lnTo>
                  <a:lnTo>
                    <a:pt x="179" y="1111"/>
                  </a:lnTo>
                  <a:lnTo>
                    <a:pt x="272" y="867"/>
                  </a:lnTo>
                  <a:lnTo>
                    <a:pt x="344" y="618"/>
                  </a:lnTo>
                  <a:lnTo>
                    <a:pt x="398" y="359"/>
                  </a:lnTo>
                  <a:lnTo>
                    <a:pt x="427" y="100"/>
                  </a:lnTo>
                  <a:lnTo>
                    <a:pt x="335" y="105"/>
                  </a:lnTo>
                  <a:lnTo>
                    <a:pt x="267" y="120"/>
                  </a:lnTo>
                  <a:lnTo>
                    <a:pt x="218" y="135"/>
                  </a:lnTo>
                  <a:lnTo>
                    <a:pt x="184" y="155"/>
                  </a:lnTo>
                  <a:lnTo>
                    <a:pt x="165" y="179"/>
                  </a:lnTo>
                  <a:lnTo>
                    <a:pt x="150" y="204"/>
                  </a:lnTo>
                  <a:lnTo>
                    <a:pt x="140" y="229"/>
                  </a:lnTo>
                  <a:lnTo>
                    <a:pt x="121" y="264"/>
                  </a:lnTo>
                  <a:lnTo>
                    <a:pt x="82" y="294"/>
                  </a:lnTo>
                  <a:lnTo>
                    <a:pt x="48" y="309"/>
                  </a:lnTo>
                  <a:lnTo>
                    <a:pt x="19" y="314"/>
                  </a:lnTo>
                  <a:lnTo>
                    <a:pt x="14" y="314"/>
                  </a:lnTo>
                  <a:lnTo>
                    <a:pt x="4" y="309"/>
                  </a:lnTo>
                  <a:lnTo>
                    <a:pt x="0" y="304"/>
                  </a:lnTo>
                  <a:lnTo>
                    <a:pt x="0" y="299"/>
                  </a:lnTo>
                  <a:lnTo>
                    <a:pt x="4" y="279"/>
                  </a:lnTo>
                  <a:lnTo>
                    <a:pt x="14" y="249"/>
                  </a:lnTo>
                  <a:lnTo>
                    <a:pt x="34" y="214"/>
                  </a:lnTo>
                  <a:lnTo>
                    <a:pt x="68" y="169"/>
                  </a:lnTo>
                  <a:lnTo>
                    <a:pt x="121" y="125"/>
                  </a:lnTo>
                  <a:lnTo>
                    <a:pt x="189" y="80"/>
                  </a:lnTo>
                  <a:lnTo>
                    <a:pt x="291" y="40"/>
                  </a:lnTo>
                  <a:lnTo>
                    <a:pt x="383" y="15"/>
                  </a:lnTo>
                  <a:lnTo>
                    <a:pt x="471" y="5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8053" y="3475"/>
              <a:ext cx="398" cy="1559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84" y="0"/>
                </a:cxn>
                <a:cxn ang="0">
                  <a:pos x="393" y="5"/>
                </a:cxn>
                <a:cxn ang="0">
                  <a:pos x="398" y="10"/>
                </a:cxn>
                <a:cxn ang="0">
                  <a:pos x="398" y="15"/>
                </a:cxn>
                <a:cxn ang="0">
                  <a:pos x="393" y="20"/>
                </a:cxn>
                <a:cxn ang="0">
                  <a:pos x="389" y="29"/>
                </a:cxn>
                <a:cxn ang="0">
                  <a:pos x="340" y="79"/>
                </a:cxn>
                <a:cxn ang="0">
                  <a:pos x="292" y="139"/>
                </a:cxn>
                <a:cxn ang="0">
                  <a:pos x="243" y="209"/>
                </a:cxn>
                <a:cxn ang="0">
                  <a:pos x="199" y="288"/>
                </a:cxn>
                <a:cxn ang="0">
                  <a:pos x="160" y="388"/>
                </a:cxn>
                <a:cxn ang="0">
                  <a:pos x="131" y="498"/>
                </a:cxn>
                <a:cxn ang="0">
                  <a:pos x="107" y="627"/>
                </a:cxn>
                <a:cxn ang="0">
                  <a:pos x="102" y="777"/>
                </a:cxn>
                <a:cxn ang="0">
                  <a:pos x="107" y="916"/>
                </a:cxn>
                <a:cxn ang="0">
                  <a:pos x="131" y="1051"/>
                </a:cxn>
                <a:cxn ang="0">
                  <a:pos x="165" y="1180"/>
                </a:cxn>
                <a:cxn ang="0">
                  <a:pos x="219" y="1300"/>
                </a:cxn>
                <a:cxn ang="0">
                  <a:pos x="292" y="1414"/>
                </a:cxn>
                <a:cxn ang="0">
                  <a:pos x="379" y="1514"/>
                </a:cxn>
                <a:cxn ang="0">
                  <a:pos x="393" y="1529"/>
                </a:cxn>
                <a:cxn ang="0">
                  <a:pos x="393" y="1549"/>
                </a:cxn>
                <a:cxn ang="0">
                  <a:pos x="389" y="1554"/>
                </a:cxn>
                <a:cxn ang="0">
                  <a:pos x="379" y="1559"/>
                </a:cxn>
                <a:cxn ang="0">
                  <a:pos x="364" y="1559"/>
                </a:cxn>
                <a:cxn ang="0">
                  <a:pos x="262" y="1469"/>
                </a:cxn>
                <a:cxn ang="0">
                  <a:pos x="180" y="1374"/>
                </a:cxn>
                <a:cxn ang="0">
                  <a:pos x="117" y="1275"/>
                </a:cxn>
                <a:cxn ang="0">
                  <a:pos x="68" y="1170"/>
                </a:cxn>
                <a:cxn ang="0">
                  <a:pos x="34" y="1065"/>
                </a:cxn>
                <a:cxn ang="0">
                  <a:pos x="15" y="961"/>
                </a:cxn>
                <a:cxn ang="0">
                  <a:pos x="5" y="866"/>
                </a:cxn>
                <a:cxn ang="0">
                  <a:pos x="0" y="777"/>
                </a:cxn>
                <a:cxn ang="0">
                  <a:pos x="5" y="682"/>
                </a:cxn>
                <a:cxn ang="0">
                  <a:pos x="15" y="582"/>
                </a:cxn>
                <a:cxn ang="0">
                  <a:pos x="39" y="483"/>
                </a:cxn>
                <a:cxn ang="0">
                  <a:pos x="73" y="378"/>
                </a:cxn>
                <a:cxn ang="0">
                  <a:pos x="122" y="273"/>
                </a:cxn>
                <a:cxn ang="0">
                  <a:pos x="185" y="174"/>
                </a:cxn>
                <a:cxn ang="0">
                  <a:pos x="267" y="84"/>
                </a:cxn>
                <a:cxn ang="0">
                  <a:pos x="364" y="0"/>
                </a:cxn>
              </a:cxnLst>
              <a:rect l="0" t="0" r="r" b="b"/>
              <a:pathLst>
                <a:path w="398" h="1559">
                  <a:moveTo>
                    <a:pt x="364" y="0"/>
                  </a:moveTo>
                  <a:lnTo>
                    <a:pt x="384" y="0"/>
                  </a:lnTo>
                  <a:lnTo>
                    <a:pt x="393" y="5"/>
                  </a:lnTo>
                  <a:lnTo>
                    <a:pt x="398" y="10"/>
                  </a:lnTo>
                  <a:lnTo>
                    <a:pt x="398" y="15"/>
                  </a:lnTo>
                  <a:lnTo>
                    <a:pt x="393" y="20"/>
                  </a:lnTo>
                  <a:lnTo>
                    <a:pt x="389" y="29"/>
                  </a:lnTo>
                  <a:lnTo>
                    <a:pt x="340" y="79"/>
                  </a:lnTo>
                  <a:lnTo>
                    <a:pt x="292" y="139"/>
                  </a:lnTo>
                  <a:lnTo>
                    <a:pt x="243" y="209"/>
                  </a:lnTo>
                  <a:lnTo>
                    <a:pt x="199" y="288"/>
                  </a:lnTo>
                  <a:lnTo>
                    <a:pt x="160" y="388"/>
                  </a:lnTo>
                  <a:lnTo>
                    <a:pt x="131" y="498"/>
                  </a:lnTo>
                  <a:lnTo>
                    <a:pt x="107" y="627"/>
                  </a:lnTo>
                  <a:lnTo>
                    <a:pt x="102" y="777"/>
                  </a:lnTo>
                  <a:lnTo>
                    <a:pt x="107" y="916"/>
                  </a:lnTo>
                  <a:lnTo>
                    <a:pt x="131" y="1051"/>
                  </a:lnTo>
                  <a:lnTo>
                    <a:pt x="165" y="1180"/>
                  </a:lnTo>
                  <a:lnTo>
                    <a:pt x="219" y="1300"/>
                  </a:lnTo>
                  <a:lnTo>
                    <a:pt x="292" y="1414"/>
                  </a:lnTo>
                  <a:lnTo>
                    <a:pt x="379" y="1514"/>
                  </a:lnTo>
                  <a:lnTo>
                    <a:pt x="393" y="1529"/>
                  </a:lnTo>
                  <a:lnTo>
                    <a:pt x="393" y="1549"/>
                  </a:lnTo>
                  <a:lnTo>
                    <a:pt x="389" y="1554"/>
                  </a:lnTo>
                  <a:lnTo>
                    <a:pt x="379" y="1559"/>
                  </a:lnTo>
                  <a:lnTo>
                    <a:pt x="364" y="1559"/>
                  </a:lnTo>
                  <a:lnTo>
                    <a:pt x="262" y="1469"/>
                  </a:lnTo>
                  <a:lnTo>
                    <a:pt x="180" y="1374"/>
                  </a:lnTo>
                  <a:lnTo>
                    <a:pt x="117" y="1275"/>
                  </a:lnTo>
                  <a:lnTo>
                    <a:pt x="68" y="1170"/>
                  </a:lnTo>
                  <a:lnTo>
                    <a:pt x="34" y="1065"/>
                  </a:lnTo>
                  <a:lnTo>
                    <a:pt x="15" y="961"/>
                  </a:lnTo>
                  <a:lnTo>
                    <a:pt x="5" y="866"/>
                  </a:lnTo>
                  <a:lnTo>
                    <a:pt x="0" y="777"/>
                  </a:lnTo>
                  <a:lnTo>
                    <a:pt x="5" y="682"/>
                  </a:lnTo>
                  <a:lnTo>
                    <a:pt x="15" y="582"/>
                  </a:lnTo>
                  <a:lnTo>
                    <a:pt x="39" y="483"/>
                  </a:lnTo>
                  <a:lnTo>
                    <a:pt x="73" y="378"/>
                  </a:lnTo>
                  <a:lnTo>
                    <a:pt x="122" y="273"/>
                  </a:lnTo>
                  <a:lnTo>
                    <a:pt x="185" y="174"/>
                  </a:lnTo>
                  <a:lnTo>
                    <a:pt x="267" y="84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8641" y="3963"/>
              <a:ext cx="704" cy="692"/>
            </a:xfrm>
            <a:custGeom>
              <a:avLst/>
              <a:gdLst/>
              <a:ahLst/>
              <a:cxnLst>
                <a:cxn ang="0">
                  <a:pos x="359" y="5"/>
                </a:cxn>
                <a:cxn ang="0">
                  <a:pos x="446" y="64"/>
                </a:cxn>
                <a:cxn ang="0">
                  <a:pos x="500" y="104"/>
                </a:cxn>
                <a:cxn ang="0">
                  <a:pos x="529" y="114"/>
                </a:cxn>
                <a:cxn ang="0">
                  <a:pos x="582" y="94"/>
                </a:cxn>
                <a:cxn ang="0">
                  <a:pos x="646" y="15"/>
                </a:cxn>
                <a:cxn ang="0">
                  <a:pos x="660" y="0"/>
                </a:cxn>
                <a:cxn ang="0">
                  <a:pos x="694" y="5"/>
                </a:cxn>
                <a:cxn ang="0">
                  <a:pos x="704" y="15"/>
                </a:cxn>
                <a:cxn ang="0">
                  <a:pos x="680" y="59"/>
                </a:cxn>
                <a:cxn ang="0">
                  <a:pos x="607" y="149"/>
                </a:cxn>
                <a:cxn ang="0">
                  <a:pos x="519" y="234"/>
                </a:cxn>
                <a:cxn ang="0">
                  <a:pos x="388" y="343"/>
                </a:cxn>
                <a:cxn ang="0">
                  <a:pos x="311" y="413"/>
                </a:cxn>
                <a:cxn ang="0">
                  <a:pos x="233" y="478"/>
                </a:cxn>
                <a:cxn ang="0">
                  <a:pos x="243" y="543"/>
                </a:cxn>
                <a:cxn ang="0">
                  <a:pos x="315" y="558"/>
                </a:cxn>
                <a:cxn ang="0">
                  <a:pos x="422" y="572"/>
                </a:cxn>
                <a:cxn ang="0">
                  <a:pos x="514" y="558"/>
                </a:cxn>
                <a:cxn ang="0">
                  <a:pos x="592" y="503"/>
                </a:cxn>
                <a:cxn ang="0">
                  <a:pos x="626" y="438"/>
                </a:cxn>
                <a:cxn ang="0">
                  <a:pos x="660" y="433"/>
                </a:cxn>
                <a:cxn ang="0">
                  <a:pos x="670" y="453"/>
                </a:cxn>
                <a:cxn ang="0">
                  <a:pos x="646" y="523"/>
                </a:cxn>
                <a:cxn ang="0">
                  <a:pos x="578" y="612"/>
                </a:cxn>
                <a:cxn ang="0">
                  <a:pos x="471" y="682"/>
                </a:cxn>
                <a:cxn ang="0">
                  <a:pos x="364" y="687"/>
                </a:cxn>
                <a:cxn ang="0">
                  <a:pos x="281" y="622"/>
                </a:cxn>
                <a:cxn ang="0">
                  <a:pos x="233" y="587"/>
                </a:cxn>
                <a:cxn ang="0">
                  <a:pos x="199" y="582"/>
                </a:cxn>
                <a:cxn ang="0">
                  <a:pos x="102" y="627"/>
                </a:cxn>
                <a:cxn ang="0">
                  <a:pos x="53" y="687"/>
                </a:cxn>
                <a:cxn ang="0">
                  <a:pos x="14" y="692"/>
                </a:cxn>
                <a:cxn ang="0">
                  <a:pos x="0" y="682"/>
                </a:cxn>
                <a:cxn ang="0">
                  <a:pos x="9" y="657"/>
                </a:cxn>
                <a:cxn ang="0">
                  <a:pos x="77" y="568"/>
                </a:cxn>
                <a:cxn ang="0">
                  <a:pos x="218" y="428"/>
                </a:cxn>
                <a:cxn ang="0">
                  <a:pos x="325" y="338"/>
                </a:cxn>
                <a:cxn ang="0">
                  <a:pos x="437" y="244"/>
                </a:cxn>
                <a:cxn ang="0">
                  <a:pos x="500" y="189"/>
                </a:cxn>
                <a:cxn ang="0">
                  <a:pos x="490" y="149"/>
                </a:cxn>
                <a:cxn ang="0">
                  <a:pos x="408" y="134"/>
                </a:cxn>
                <a:cxn ang="0">
                  <a:pos x="311" y="119"/>
                </a:cxn>
                <a:cxn ang="0">
                  <a:pos x="243" y="129"/>
                </a:cxn>
                <a:cxn ang="0">
                  <a:pos x="175" y="174"/>
                </a:cxn>
                <a:cxn ang="0">
                  <a:pos x="155" y="199"/>
                </a:cxn>
                <a:cxn ang="0">
                  <a:pos x="131" y="194"/>
                </a:cxn>
                <a:cxn ang="0">
                  <a:pos x="121" y="179"/>
                </a:cxn>
                <a:cxn ang="0">
                  <a:pos x="145" y="114"/>
                </a:cxn>
                <a:cxn ang="0">
                  <a:pos x="218" y="35"/>
                </a:cxn>
                <a:cxn ang="0">
                  <a:pos x="325" y="0"/>
                </a:cxn>
              </a:cxnLst>
              <a:rect l="0" t="0" r="r" b="b"/>
              <a:pathLst>
                <a:path w="704" h="692">
                  <a:moveTo>
                    <a:pt x="325" y="0"/>
                  </a:moveTo>
                  <a:lnTo>
                    <a:pt x="359" y="5"/>
                  </a:lnTo>
                  <a:lnTo>
                    <a:pt x="398" y="25"/>
                  </a:lnTo>
                  <a:lnTo>
                    <a:pt x="446" y="64"/>
                  </a:lnTo>
                  <a:lnTo>
                    <a:pt x="476" y="89"/>
                  </a:lnTo>
                  <a:lnTo>
                    <a:pt x="500" y="104"/>
                  </a:lnTo>
                  <a:lnTo>
                    <a:pt x="514" y="114"/>
                  </a:lnTo>
                  <a:lnTo>
                    <a:pt x="529" y="114"/>
                  </a:lnTo>
                  <a:lnTo>
                    <a:pt x="558" y="109"/>
                  </a:lnTo>
                  <a:lnTo>
                    <a:pt x="582" y="94"/>
                  </a:lnTo>
                  <a:lnTo>
                    <a:pt x="612" y="59"/>
                  </a:lnTo>
                  <a:lnTo>
                    <a:pt x="646" y="15"/>
                  </a:lnTo>
                  <a:lnTo>
                    <a:pt x="650" y="5"/>
                  </a:lnTo>
                  <a:lnTo>
                    <a:pt x="660" y="0"/>
                  </a:lnTo>
                  <a:lnTo>
                    <a:pt x="689" y="0"/>
                  </a:lnTo>
                  <a:lnTo>
                    <a:pt x="694" y="5"/>
                  </a:lnTo>
                  <a:lnTo>
                    <a:pt x="704" y="10"/>
                  </a:lnTo>
                  <a:lnTo>
                    <a:pt x="704" y="15"/>
                  </a:lnTo>
                  <a:lnTo>
                    <a:pt x="699" y="30"/>
                  </a:lnTo>
                  <a:lnTo>
                    <a:pt x="680" y="59"/>
                  </a:lnTo>
                  <a:lnTo>
                    <a:pt x="650" y="99"/>
                  </a:lnTo>
                  <a:lnTo>
                    <a:pt x="607" y="149"/>
                  </a:lnTo>
                  <a:lnTo>
                    <a:pt x="553" y="204"/>
                  </a:lnTo>
                  <a:lnTo>
                    <a:pt x="519" y="234"/>
                  </a:lnTo>
                  <a:lnTo>
                    <a:pt x="476" y="274"/>
                  </a:lnTo>
                  <a:lnTo>
                    <a:pt x="388" y="343"/>
                  </a:lnTo>
                  <a:lnTo>
                    <a:pt x="364" y="368"/>
                  </a:lnTo>
                  <a:lnTo>
                    <a:pt x="311" y="413"/>
                  </a:lnTo>
                  <a:lnTo>
                    <a:pt x="267" y="453"/>
                  </a:lnTo>
                  <a:lnTo>
                    <a:pt x="233" y="478"/>
                  </a:lnTo>
                  <a:lnTo>
                    <a:pt x="170" y="543"/>
                  </a:lnTo>
                  <a:lnTo>
                    <a:pt x="243" y="543"/>
                  </a:lnTo>
                  <a:lnTo>
                    <a:pt x="272" y="548"/>
                  </a:lnTo>
                  <a:lnTo>
                    <a:pt x="315" y="558"/>
                  </a:lnTo>
                  <a:lnTo>
                    <a:pt x="369" y="568"/>
                  </a:lnTo>
                  <a:lnTo>
                    <a:pt x="422" y="572"/>
                  </a:lnTo>
                  <a:lnTo>
                    <a:pt x="466" y="568"/>
                  </a:lnTo>
                  <a:lnTo>
                    <a:pt x="514" y="558"/>
                  </a:lnTo>
                  <a:lnTo>
                    <a:pt x="558" y="533"/>
                  </a:lnTo>
                  <a:lnTo>
                    <a:pt x="592" y="503"/>
                  </a:lnTo>
                  <a:lnTo>
                    <a:pt x="616" y="458"/>
                  </a:lnTo>
                  <a:lnTo>
                    <a:pt x="626" y="438"/>
                  </a:lnTo>
                  <a:lnTo>
                    <a:pt x="636" y="433"/>
                  </a:lnTo>
                  <a:lnTo>
                    <a:pt x="660" y="433"/>
                  </a:lnTo>
                  <a:lnTo>
                    <a:pt x="670" y="443"/>
                  </a:lnTo>
                  <a:lnTo>
                    <a:pt x="670" y="453"/>
                  </a:lnTo>
                  <a:lnTo>
                    <a:pt x="665" y="483"/>
                  </a:lnTo>
                  <a:lnTo>
                    <a:pt x="646" y="523"/>
                  </a:lnTo>
                  <a:lnTo>
                    <a:pt x="616" y="568"/>
                  </a:lnTo>
                  <a:lnTo>
                    <a:pt x="578" y="612"/>
                  </a:lnTo>
                  <a:lnTo>
                    <a:pt x="529" y="652"/>
                  </a:lnTo>
                  <a:lnTo>
                    <a:pt x="471" y="682"/>
                  </a:lnTo>
                  <a:lnTo>
                    <a:pt x="408" y="692"/>
                  </a:lnTo>
                  <a:lnTo>
                    <a:pt x="364" y="687"/>
                  </a:lnTo>
                  <a:lnTo>
                    <a:pt x="325" y="662"/>
                  </a:lnTo>
                  <a:lnTo>
                    <a:pt x="281" y="622"/>
                  </a:lnTo>
                  <a:lnTo>
                    <a:pt x="252" y="597"/>
                  </a:lnTo>
                  <a:lnTo>
                    <a:pt x="233" y="587"/>
                  </a:lnTo>
                  <a:lnTo>
                    <a:pt x="213" y="582"/>
                  </a:lnTo>
                  <a:lnTo>
                    <a:pt x="199" y="582"/>
                  </a:lnTo>
                  <a:lnTo>
                    <a:pt x="145" y="592"/>
                  </a:lnTo>
                  <a:lnTo>
                    <a:pt x="102" y="627"/>
                  </a:lnTo>
                  <a:lnTo>
                    <a:pt x="58" y="677"/>
                  </a:lnTo>
                  <a:lnTo>
                    <a:pt x="53" y="687"/>
                  </a:lnTo>
                  <a:lnTo>
                    <a:pt x="43" y="692"/>
                  </a:lnTo>
                  <a:lnTo>
                    <a:pt x="14" y="692"/>
                  </a:lnTo>
                  <a:lnTo>
                    <a:pt x="9" y="687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9" y="657"/>
                  </a:lnTo>
                  <a:lnTo>
                    <a:pt x="34" y="617"/>
                  </a:lnTo>
                  <a:lnTo>
                    <a:pt x="77" y="568"/>
                  </a:lnTo>
                  <a:lnTo>
                    <a:pt x="184" y="458"/>
                  </a:lnTo>
                  <a:lnTo>
                    <a:pt x="218" y="428"/>
                  </a:lnTo>
                  <a:lnTo>
                    <a:pt x="262" y="388"/>
                  </a:lnTo>
                  <a:lnTo>
                    <a:pt x="325" y="338"/>
                  </a:lnTo>
                  <a:lnTo>
                    <a:pt x="388" y="284"/>
                  </a:lnTo>
                  <a:lnTo>
                    <a:pt x="437" y="244"/>
                  </a:lnTo>
                  <a:lnTo>
                    <a:pt x="471" y="214"/>
                  </a:lnTo>
                  <a:lnTo>
                    <a:pt x="500" y="189"/>
                  </a:lnTo>
                  <a:lnTo>
                    <a:pt x="539" y="149"/>
                  </a:lnTo>
                  <a:lnTo>
                    <a:pt x="490" y="149"/>
                  </a:lnTo>
                  <a:lnTo>
                    <a:pt x="456" y="144"/>
                  </a:lnTo>
                  <a:lnTo>
                    <a:pt x="408" y="134"/>
                  </a:lnTo>
                  <a:lnTo>
                    <a:pt x="364" y="124"/>
                  </a:lnTo>
                  <a:lnTo>
                    <a:pt x="311" y="119"/>
                  </a:lnTo>
                  <a:lnTo>
                    <a:pt x="281" y="119"/>
                  </a:lnTo>
                  <a:lnTo>
                    <a:pt x="243" y="129"/>
                  </a:lnTo>
                  <a:lnTo>
                    <a:pt x="204" y="144"/>
                  </a:lnTo>
                  <a:lnTo>
                    <a:pt x="175" y="174"/>
                  </a:lnTo>
                  <a:lnTo>
                    <a:pt x="165" y="194"/>
                  </a:lnTo>
                  <a:lnTo>
                    <a:pt x="155" y="199"/>
                  </a:lnTo>
                  <a:lnTo>
                    <a:pt x="136" y="199"/>
                  </a:lnTo>
                  <a:lnTo>
                    <a:pt x="131" y="194"/>
                  </a:lnTo>
                  <a:lnTo>
                    <a:pt x="121" y="189"/>
                  </a:lnTo>
                  <a:lnTo>
                    <a:pt x="121" y="179"/>
                  </a:lnTo>
                  <a:lnTo>
                    <a:pt x="126" y="149"/>
                  </a:lnTo>
                  <a:lnTo>
                    <a:pt x="145" y="114"/>
                  </a:lnTo>
                  <a:lnTo>
                    <a:pt x="179" y="74"/>
                  </a:lnTo>
                  <a:lnTo>
                    <a:pt x="218" y="35"/>
                  </a:lnTo>
                  <a:lnTo>
                    <a:pt x="267" y="1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9607" y="4461"/>
              <a:ext cx="194" cy="48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1" y="15"/>
                </a:cxn>
                <a:cxn ang="0">
                  <a:pos x="165" y="50"/>
                </a:cxn>
                <a:cxn ang="0">
                  <a:pos x="189" y="99"/>
                </a:cxn>
                <a:cxn ang="0">
                  <a:pos x="194" y="169"/>
                </a:cxn>
                <a:cxn ang="0">
                  <a:pos x="185" y="244"/>
                </a:cxn>
                <a:cxn ang="0">
                  <a:pos x="170" y="314"/>
                </a:cxn>
                <a:cxn ang="0">
                  <a:pos x="141" y="373"/>
                </a:cxn>
                <a:cxn ang="0">
                  <a:pos x="112" y="418"/>
                </a:cxn>
                <a:cxn ang="0">
                  <a:pos x="83" y="453"/>
                </a:cxn>
                <a:cxn ang="0">
                  <a:pos x="58" y="478"/>
                </a:cxn>
                <a:cxn ang="0">
                  <a:pos x="44" y="483"/>
                </a:cxn>
                <a:cxn ang="0">
                  <a:pos x="34" y="478"/>
                </a:cxn>
                <a:cxn ang="0">
                  <a:pos x="29" y="473"/>
                </a:cxn>
                <a:cxn ang="0">
                  <a:pos x="24" y="463"/>
                </a:cxn>
                <a:cxn ang="0">
                  <a:pos x="24" y="453"/>
                </a:cxn>
                <a:cxn ang="0">
                  <a:pos x="34" y="443"/>
                </a:cxn>
                <a:cxn ang="0">
                  <a:pos x="97" y="368"/>
                </a:cxn>
                <a:cxn ang="0">
                  <a:pos x="131" y="294"/>
                </a:cxn>
                <a:cxn ang="0">
                  <a:pos x="146" y="224"/>
                </a:cxn>
                <a:cxn ang="0">
                  <a:pos x="151" y="159"/>
                </a:cxn>
                <a:cxn ang="0">
                  <a:pos x="155" y="154"/>
                </a:cxn>
                <a:cxn ang="0">
                  <a:pos x="146" y="159"/>
                </a:cxn>
                <a:cxn ang="0">
                  <a:pos x="136" y="169"/>
                </a:cxn>
                <a:cxn ang="0">
                  <a:pos x="107" y="179"/>
                </a:cxn>
                <a:cxn ang="0">
                  <a:pos x="92" y="179"/>
                </a:cxn>
                <a:cxn ang="0">
                  <a:pos x="44" y="169"/>
                </a:cxn>
                <a:cxn ang="0">
                  <a:pos x="10" y="134"/>
                </a:cxn>
                <a:cxn ang="0">
                  <a:pos x="0" y="89"/>
                </a:cxn>
                <a:cxn ang="0">
                  <a:pos x="10" y="45"/>
                </a:cxn>
                <a:cxn ang="0">
                  <a:pos x="44" y="10"/>
                </a:cxn>
                <a:cxn ang="0">
                  <a:pos x="87" y="0"/>
                </a:cxn>
              </a:cxnLst>
              <a:rect l="0" t="0" r="r" b="b"/>
              <a:pathLst>
                <a:path w="194" h="483">
                  <a:moveTo>
                    <a:pt x="87" y="0"/>
                  </a:moveTo>
                  <a:lnTo>
                    <a:pt x="131" y="15"/>
                  </a:lnTo>
                  <a:lnTo>
                    <a:pt x="165" y="50"/>
                  </a:lnTo>
                  <a:lnTo>
                    <a:pt x="189" y="99"/>
                  </a:lnTo>
                  <a:lnTo>
                    <a:pt x="194" y="169"/>
                  </a:lnTo>
                  <a:lnTo>
                    <a:pt x="185" y="244"/>
                  </a:lnTo>
                  <a:lnTo>
                    <a:pt x="170" y="314"/>
                  </a:lnTo>
                  <a:lnTo>
                    <a:pt x="141" y="373"/>
                  </a:lnTo>
                  <a:lnTo>
                    <a:pt x="112" y="418"/>
                  </a:lnTo>
                  <a:lnTo>
                    <a:pt x="83" y="453"/>
                  </a:lnTo>
                  <a:lnTo>
                    <a:pt x="58" y="478"/>
                  </a:lnTo>
                  <a:lnTo>
                    <a:pt x="44" y="483"/>
                  </a:lnTo>
                  <a:lnTo>
                    <a:pt x="34" y="478"/>
                  </a:lnTo>
                  <a:lnTo>
                    <a:pt x="29" y="473"/>
                  </a:lnTo>
                  <a:lnTo>
                    <a:pt x="24" y="463"/>
                  </a:lnTo>
                  <a:lnTo>
                    <a:pt x="24" y="453"/>
                  </a:lnTo>
                  <a:lnTo>
                    <a:pt x="34" y="443"/>
                  </a:lnTo>
                  <a:lnTo>
                    <a:pt x="97" y="368"/>
                  </a:lnTo>
                  <a:lnTo>
                    <a:pt x="131" y="294"/>
                  </a:lnTo>
                  <a:lnTo>
                    <a:pt x="146" y="224"/>
                  </a:lnTo>
                  <a:lnTo>
                    <a:pt x="151" y="159"/>
                  </a:lnTo>
                  <a:lnTo>
                    <a:pt x="155" y="154"/>
                  </a:lnTo>
                  <a:lnTo>
                    <a:pt x="146" y="159"/>
                  </a:lnTo>
                  <a:lnTo>
                    <a:pt x="136" y="169"/>
                  </a:lnTo>
                  <a:lnTo>
                    <a:pt x="107" y="179"/>
                  </a:lnTo>
                  <a:lnTo>
                    <a:pt x="92" y="179"/>
                  </a:lnTo>
                  <a:lnTo>
                    <a:pt x="44" y="169"/>
                  </a:lnTo>
                  <a:lnTo>
                    <a:pt x="10" y="134"/>
                  </a:lnTo>
                  <a:lnTo>
                    <a:pt x="0" y="89"/>
                  </a:lnTo>
                  <a:lnTo>
                    <a:pt x="10" y="45"/>
                  </a:lnTo>
                  <a:lnTo>
                    <a:pt x="44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0034" y="3963"/>
              <a:ext cx="709" cy="692"/>
            </a:xfrm>
            <a:custGeom>
              <a:avLst/>
              <a:gdLst/>
              <a:ahLst/>
              <a:cxnLst>
                <a:cxn ang="0">
                  <a:pos x="365" y="5"/>
                </a:cxn>
                <a:cxn ang="0">
                  <a:pos x="452" y="64"/>
                </a:cxn>
                <a:cxn ang="0">
                  <a:pos x="505" y="104"/>
                </a:cxn>
                <a:cxn ang="0">
                  <a:pos x="535" y="114"/>
                </a:cxn>
                <a:cxn ang="0">
                  <a:pos x="588" y="94"/>
                </a:cxn>
                <a:cxn ang="0">
                  <a:pos x="651" y="15"/>
                </a:cxn>
                <a:cxn ang="0">
                  <a:pos x="666" y="5"/>
                </a:cxn>
                <a:cxn ang="0">
                  <a:pos x="695" y="0"/>
                </a:cxn>
                <a:cxn ang="0">
                  <a:pos x="709" y="10"/>
                </a:cxn>
                <a:cxn ang="0">
                  <a:pos x="705" y="30"/>
                </a:cxn>
                <a:cxn ang="0">
                  <a:pos x="651" y="99"/>
                </a:cxn>
                <a:cxn ang="0">
                  <a:pos x="559" y="204"/>
                </a:cxn>
                <a:cxn ang="0">
                  <a:pos x="481" y="274"/>
                </a:cxn>
                <a:cxn ang="0">
                  <a:pos x="369" y="368"/>
                </a:cxn>
                <a:cxn ang="0">
                  <a:pos x="272" y="453"/>
                </a:cxn>
                <a:cxn ang="0">
                  <a:pos x="175" y="543"/>
                </a:cxn>
                <a:cxn ang="0">
                  <a:pos x="272" y="548"/>
                </a:cxn>
                <a:cxn ang="0">
                  <a:pos x="369" y="568"/>
                </a:cxn>
                <a:cxn ang="0">
                  <a:pos x="467" y="568"/>
                </a:cxn>
                <a:cxn ang="0">
                  <a:pos x="559" y="533"/>
                </a:cxn>
                <a:cxn ang="0">
                  <a:pos x="617" y="458"/>
                </a:cxn>
                <a:cxn ang="0">
                  <a:pos x="637" y="433"/>
                </a:cxn>
                <a:cxn ang="0">
                  <a:pos x="671" y="443"/>
                </a:cxn>
                <a:cxn ang="0">
                  <a:pos x="666" y="483"/>
                </a:cxn>
                <a:cxn ang="0">
                  <a:pos x="617" y="568"/>
                </a:cxn>
                <a:cxn ang="0">
                  <a:pos x="530" y="652"/>
                </a:cxn>
                <a:cxn ang="0">
                  <a:pos x="408" y="692"/>
                </a:cxn>
                <a:cxn ang="0">
                  <a:pos x="326" y="662"/>
                </a:cxn>
                <a:cxn ang="0">
                  <a:pos x="253" y="597"/>
                </a:cxn>
                <a:cxn ang="0">
                  <a:pos x="214" y="582"/>
                </a:cxn>
                <a:cxn ang="0">
                  <a:pos x="146" y="592"/>
                </a:cxn>
                <a:cxn ang="0">
                  <a:pos x="59" y="677"/>
                </a:cxn>
                <a:cxn ang="0">
                  <a:pos x="44" y="692"/>
                </a:cxn>
                <a:cxn ang="0">
                  <a:pos x="10" y="687"/>
                </a:cxn>
                <a:cxn ang="0">
                  <a:pos x="0" y="677"/>
                </a:cxn>
                <a:cxn ang="0">
                  <a:pos x="34" y="617"/>
                </a:cxn>
                <a:cxn ang="0">
                  <a:pos x="185" y="458"/>
                </a:cxn>
                <a:cxn ang="0">
                  <a:pos x="263" y="388"/>
                </a:cxn>
                <a:cxn ang="0">
                  <a:pos x="389" y="284"/>
                </a:cxn>
                <a:cxn ang="0">
                  <a:pos x="471" y="214"/>
                </a:cxn>
                <a:cxn ang="0">
                  <a:pos x="539" y="149"/>
                </a:cxn>
                <a:cxn ang="0">
                  <a:pos x="457" y="144"/>
                </a:cxn>
                <a:cxn ang="0">
                  <a:pos x="369" y="124"/>
                </a:cxn>
                <a:cxn ang="0">
                  <a:pos x="287" y="119"/>
                </a:cxn>
                <a:cxn ang="0">
                  <a:pos x="209" y="144"/>
                </a:cxn>
                <a:cxn ang="0">
                  <a:pos x="170" y="194"/>
                </a:cxn>
                <a:cxn ang="0">
                  <a:pos x="141" y="199"/>
                </a:cxn>
                <a:cxn ang="0">
                  <a:pos x="127" y="179"/>
                </a:cxn>
                <a:cxn ang="0">
                  <a:pos x="151" y="114"/>
                </a:cxn>
                <a:cxn ang="0">
                  <a:pos x="224" y="35"/>
                </a:cxn>
                <a:cxn ang="0">
                  <a:pos x="331" y="0"/>
                </a:cxn>
              </a:cxnLst>
              <a:rect l="0" t="0" r="r" b="b"/>
              <a:pathLst>
                <a:path w="709" h="692">
                  <a:moveTo>
                    <a:pt x="331" y="0"/>
                  </a:moveTo>
                  <a:lnTo>
                    <a:pt x="365" y="5"/>
                  </a:lnTo>
                  <a:lnTo>
                    <a:pt x="403" y="25"/>
                  </a:lnTo>
                  <a:lnTo>
                    <a:pt x="452" y="64"/>
                  </a:lnTo>
                  <a:lnTo>
                    <a:pt x="481" y="89"/>
                  </a:lnTo>
                  <a:lnTo>
                    <a:pt x="505" y="104"/>
                  </a:lnTo>
                  <a:lnTo>
                    <a:pt x="520" y="114"/>
                  </a:lnTo>
                  <a:lnTo>
                    <a:pt x="535" y="114"/>
                  </a:lnTo>
                  <a:lnTo>
                    <a:pt x="564" y="109"/>
                  </a:lnTo>
                  <a:lnTo>
                    <a:pt x="588" y="94"/>
                  </a:lnTo>
                  <a:lnTo>
                    <a:pt x="617" y="59"/>
                  </a:lnTo>
                  <a:lnTo>
                    <a:pt x="651" y="15"/>
                  </a:lnTo>
                  <a:lnTo>
                    <a:pt x="656" y="10"/>
                  </a:lnTo>
                  <a:lnTo>
                    <a:pt x="666" y="5"/>
                  </a:lnTo>
                  <a:lnTo>
                    <a:pt x="666" y="0"/>
                  </a:lnTo>
                  <a:lnTo>
                    <a:pt x="695" y="0"/>
                  </a:lnTo>
                  <a:lnTo>
                    <a:pt x="700" y="5"/>
                  </a:lnTo>
                  <a:lnTo>
                    <a:pt x="709" y="10"/>
                  </a:lnTo>
                  <a:lnTo>
                    <a:pt x="709" y="15"/>
                  </a:lnTo>
                  <a:lnTo>
                    <a:pt x="705" y="30"/>
                  </a:lnTo>
                  <a:lnTo>
                    <a:pt x="685" y="59"/>
                  </a:lnTo>
                  <a:lnTo>
                    <a:pt x="651" y="99"/>
                  </a:lnTo>
                  <a:lnTo>
                    <a:pt x="612" y="149"/>
                  </a:lnTo>
                  <a:lnTo>
                    <a:pt x="559" y="204"/>
                  </a:lnTo>
                  <a:lnTo>
                    <a:pt x="525" y="234"/>
                  </a:lnTo>
                  <a:lnTo>
                    <a:pt x="481" y="274"/>
                  </a:lnTo>
                  <a:lnTo>
                    <a:pt x="394" y="343"/>
                  </a:lnTo>
                  <a:lnTo>
                    <a:pt x="369" y="368"/>
                  </a:lnTo>
                  <a:lnTo>
                    <a:pt x="316" y="413"/>
                  </a:lnTo>
                  <a:lnTo>
                    <a:pt x="272" y="453"/>
                  </a:lnTo>
                  <a:lnTo>
                    <a:pt x="238" y="478"/>
                  </a:lnTo>
                  <a:lnTo>
                    <a:pt x="175" y="543"/>
                  </a:lnTo>
                  <a:lnTo>
                    <a:pt x="243" y="543"/>
                  </a:lnTo>
                  <a:lnTo>
                    <a:pt x="272" y="548"/>
                  </a:lnTo>
                  <a:lnTo>
                    <a:pt x="316" y="558"/>
                  </a:lnTo>
                  <a:lnTo>
                    <a:pt x="369" y="568"/>
                  </a:lnTo>
                  <a:lnTo>
                    <a:pt x="423" y="572"/>
                  </a:lnTo>
                  <a:lnTo>
                    <a:pt x="467" y="568"/>
                  </a:lnTo>
                  <a:lnTo>
                    <a:pt x="515" y="558"/>
                  </a:lnTo>
                  <a:lnTo>
                    <a:pt x="559" y="533"/>
                  </a:lnTo>
                  <a:lnTo>
                    <a:pt x="593" y="503"/>
                  </a:lnTo>
                  <a:lnTo>
                    <a:pt x="617" y="458"/>
                  </a:lnTo>
                  <a:lnTo>
                    <a:pt x="627" y="438"/>
                  </a:lnTo>
                  <a:lnTo>
                    <a:pt x="637" y="433"/>
                  </a:lnTo>
                  <a:lnTo>
                    <a:pt x="661" y="433"/>
                  </a:lnTo>
                  <a:lnTo>
                    <a:pt x="671" y="443"/>
                  </a:lnTo>
                  <a:lnTo>
                    <a:pt x="671" y="453"/>
                  </a:lnTo>
                  <a:lnTo>
                    <a:pt x="666" y="483"/>
                  </a:lnTo>
                  <a:lnTo>
                    <a:pt x="646" y="523"/>
                  </a:lnTo>
                  <a:lnTo>
                    <a:pt x="617" y="568"/>
                  </a:lnTo>
                  <a:lnTo>
                    <a:pt x="578" y="612"/>
                  </a:lnTo>
                  <a:lnTo>
                    <a:pt x="530" y="652"/>
                  </a:lnTo>
                  <a:lnTo>
                    <a:pt x="471" y="682"/>
                  </a:lnTo>
                  <a:lnTo>
                    <a:pt x="408" y="692"/>
                  </a:lnTo>
                  <a:lnTo>
                    <a:pt x="365" y="687"/>
                  </a:lnTo>
                  <a:lnTo>
                    <a:pt x="326" y="662"/>
                  </a:lnTo>
                  <a:lnTo>
                    <a:pt x="282" y="622"/>
                  </a:lnTo>
                  <a:lnTo>
                    <a:pt x="253" y="597"/>
                  </a:lnTo>
                  <a:lnTo>
                    <a:pt x="233" y="587"/>
                  </a:lnTo>
                  <a:lnTo>
                    <a:pt x="214" y="582"/>
                  </a:lnTo>
                  <a:lnTo>
                    <a:pt x="199" y="582"/>
                  </a:lnTo>
                  <a:lnTo>
                    <a:pt x="146" y="592"/>
                  </a:lnTo>
                  <a:lnTo>
                    <a:pt x="102" y="627"/>
                  </a:lnTo>
                  <a:lnTo>
                    <a:pt x="59" y="677"/>
                  </a:lnTo>
                  <a:lnTo>
                    <a:pt x="54" y="687"/>
                  </a:lnTo>
                  <a:lnTo>
                    <a:pt x="44" y="692"/>
                  </a:lnTo>
                  <a:lnTo>
                    <a:pt x="15" y="692"/>
                  </a:lnTo>
                  <a:lnTo>
                    <a:pt x="10" y="687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10" y="657"/>
                  </a:lnTo>
                  <a:lnTo>
                    <a:pt x="34" y="617"/>
                  </a:lnTo>
                  <a:lnTo>
                    <a:pt x="78" y="568"/>
                  </a:lnTo>
                  <a:lnTo>
                    <a:pt x="185" y="458"/>
                  </a:lnTo>
                  <a:lnTo>
                    <a:pt x="219" y="428"/>
                  </a:lnTo>
                  <a:lnTo>
                    <a:pt x="263" y="388"/>
                  </a:lnTo>
                  <a:lnTo>
                    <a:pt x="326" y="338"/>
                  </a:lnTo>
                  <a:lnTo>
                    <a:pt x="389" y="284"/>
                  </a:lnTo>
                  <a:lnTo>
                    <a:pt x="437" y="244"/>
                  </a:lnTo>
                  <a:lnTo>
                    <a:pt x="471" y="214"/>
                  </a:lnTo>
                  <a:lnTo>
                    <a:pt x="501" y="189"/>
                  </a:lnTo>
                  <a:lnTo>
                    <a:pt x="539" y="149"/>
                  </a:lnTo>
                  <a:lnTo>
                    <a:pt x="491" y="149"/>
                  </a:lnTo>
                  <a:lnTo>
                    <a:pt x="457" y="144"/>
                  </a:lnTo>
                  <a:lnTo>
                    <a:pt x="408" y="134"/>
                  </a:lnTo>
                  <a:lnTo>
                    <a:pt x="369" y="124"/>
                  </a:lnTo>
                  <a:lnTo>
                    <a:pt x="316" y="119"/>
                  </a:lnTo>
                  <a:lnTo>
                    <a:pt x="287" y="119"/>
                  </a:lnTo>
                  <a:lnTo>
                    <a:pt x="248" y="129"/>
                  </a:lnTo>
                  <a:lnTo>
                    <a:pt x="209" y="144"/>
                  </a:lnTo>
                  <a:lnTo>
                    <a:pt x="180" y="174"/>
                  </a:lnTo>
                  <a:lnTo>
                    <a:pt x="170" y="194"/>
                  </a:lnTo>
                  <a:lnTo>
                    <a:pt x="161" y="199"/>
                  </a:lnTo>
                  <a:lnTo>
                    <a:pt x="141" y="199"/>
                  </a:lnTo>
                  <a:lnTo>
                    <a:pt x="131" y="189"/>
                  </a:lnTo>
                  <a:lnTo>
                    <a:pt x="127" y="179"/>
                  </a:lnTo>
                  <a:lnTo>
                    <a:pt x="131" y="149"/>
                  </a:lnTo>
                  <a:lnTo>
                    <a:pt x="151" y="114"/>
                  </a:lnTo>
                  <a:lnTo>
                    <a:pt x="185" y="74"/>
                  </a:lnTo>
                  <a:lnTo>
                    <a:pt x="224" y="35"/>
                  </a:lnTo>
                  <a:lnTo>
                    <a:pt x="272" y="1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0938" y="3584"/>
              <a:ext cx="296" cy="568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47" y="0"/>
                </a:cxn>
                <a:cxn ang="0">
                  <a:pos x="262" y="10"/>
                </a:cxn>
                <a:cxn ang="0">
                  <a:pos x="276" y="15"/>
                </a:cxn>
                <a:cxn ang="0">
                  <a:pos x="286" y="30"/>
                </a:cxn>
                <a:cxn ang="0">
                  <a:pos x="291" y="45"/>
                </a:cxn>
                <a:cxn ang="0">
                  <a:pos x="296" y="65"/>
                </a:cxn>
                <a:cxn ang="0">
                  <a:pos x="296" y="75"/>
                </a:cxn>
                <a:cxn ang="0">
                  <a:pos x="291" y="85"/>
                </a:cxn>
                <a:cxn ang="0">
                  <a:pos x="291" y="90"/>
                </a:cxn>
                <a:cxn ang="0">
                  <a:pos x="286" y="100"/>
                </a:cxn>
                <a:cxn ang="0">
                  <a:pos x="281" y="105"/>
                </a:cxn>
                <a:cxn ang="0">
                  <a:pos x="58" y="563"/>
                </a:cxn>
                <a:cxn ang="0">
                  <a:pos x="48" y="568"/>
                </a:cxn>
                <a:cxn ang="0">
                  <a:pos x="43" y="568"/>
                </a:cxn>
                <a:cxn ang="0">
                  <a:pos x="24" y="558"/>
                </a:cxn>
                <a:cxn ang="0">
                  <a:pos x="9" y="553"/>
                </a:cxn>
                <a:cxn ang="0">
                  <a:pos x="4" y="543"/>
                </a:cxn>
                <a:cxn ang="0">
                  <a:pos x="0" y="538"/>
                </a:cxn>
                <a:cxn ang="0">
                  <a:pos x="0" y="533"/>
                </a:cxn>
                <a:cxn ang="0">
                  <a:pos x="4" y="523"/>
                </a:cxn>
                <a:cxn ang="0">
                  <a:pos x="170" y="50"/>
                </a:cxn>
                <a:cxn ang="0">
                  <a:pos x="174" y="45"/>
                </a:cxn>
                <a:cxn ang="0">
                  <a:pos x="174" y="35"/>
                </a:cxn>
                <a:cxn ang="0">
                  <a:pos x="184" y="25"/>
                </a:cxn>
                <a:cxn ang="0">
                  <a:pos x="189" y="15"/>
                </a:cxn>
                <a:cxn ang="0">
                  <a:pos x="204" y="5"/>
                </a:cxn>
                <a:cxn ang="0">
                  <a:pos x="213" y="0"/>
                </a:cxn>
              </a:cxnLst>
              <a:rect l="0" t="0" r="r" b="b"/>
              <a:pathLst>
                <a:path w="296" h="568">
                  <a:moveTo>
                    <a:pt x="213" y="0"/>
                  </a:moveTo>
                  <a:lnTo>
                    <a:pt x="247" y="0"/>
                  </a:lnTo>
                  <a:lnTo>
                    <a:pt x="262" y="10"/>
                  </a:lnTo>
                  <a:lnTo>
                    <a:pt x="276" y="15"/>
                  </a:lnTo>
                  <a:lnTo>
                    <a:pt x="286" y="30"/>
                  </a:lnTo>
                  <a:lnTo>
                    <a:pt x="291" y="45"/>
                  </a:lnTo>
                  <a:lnTo>
                    <a:pt x="296" y="65"/>
                  </a:lnTo>
                  <a:lnTo>
                    <a:pt x="296" y="75"/>
                  </a:lnTo>
                  <a:lnTo>
                    <a:pt x="291" y="85"/>
                  </a:lnTo>
                  <a:lnTo>
                    <a:pt x="291" y="90"/>
                  </a:lnTo>
                  <a:lnTo>
                    <a:pt x="286" y="100"/>
                  </a:lnTo>
                  <a:lnTo>
                    <a:pt x="281" y="105"/>
                  </a:lnTo>
                  <a:lnTo>
                    <a:pt x="58" y="563"/>
                  </a:lnTo>
                  <a:lnTo>
                    <a:pt x="48" y="568"/>
                  </a:lnTo>
                  <a:lnTo>
                    <a:pt x="43" y="568"/>
                  </a:lnTo>
                  <a:lnTo>
                    <a:pt x="24" y="558"/>
                  </a:lnTo>
                  <a:lnTo>
                    <a:pt x="9" y="553"/>
                  </a:lnTo>
                  <a:lnTo>
                    <a:pt x="4" y="543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4" y="523"/>
                  </a:lnTo>
                  <a:lnTo>
                    <a:pt x="170" y="50"/>
                  </a:lnTo>
                  <a:lnTo>
                    <a:pt x="174" y="45"/>
                  </a:lnTo>
                  <a:lnTo>
                    <a:pt x="174" y="35"/>
                  </a:lnTo>
                  <a:lnTo>
                    <a:pt x="184" y="25"/>
                  </a:lnTo>
                  <a:lnTo>
                    <a:pt x="189" y="15"/>
                  </a:lnTo>
                  <a:lnTo>
                    <a:pt x="204" y="5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1520" y="3475"/>
              <a:ext cx="394" cy="156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0"/>
                </a:cxn>
                <a:cxn ang="0">
                  <a:pos x="29" y="5"/>
                </a:cxn>
                <a:cxn ang="0">
                  <a:pos x="131" y="94"/>
                </a:cxn>
                <a:cxn ang="0">
                  <a:pos x="214" y="189"/>
                </a:cxn>
                <a:cxn ang="0">
                  <a:pos x="277" y="288"/>
                </a:cxn>
                <a:cxn ang="0">
                  <a:pos x="326" y="393"/>
                </a:cxn>
                <a:cxn ang="0">
                  <a:pos x="360" y="498"/>
                </a:cxn>
                <a:cxn ang="0">
                  <a:pos x="379" y="602"/>
                </a:cxn>
                <a:cxn ang="0">
                  <a:pos x="389" y="697"/>
                </a:cxn>
                <a:cxn ang="0">
                  <a:pos x="394" y="787"/>
                </a:cxn>
                <a:cxn ang="0">
                  <a:pos x="384" y="921"/>
                </a:cxn>
                <a:cxn ang="0">
                  <a:pos x="365" y="1046"/>
                </a:cxn>
                <a:cxn ang="0">
                  <a:pos x="331" y="1160"/>
                </a:cxn>
                <a:cxn ang="0">
                  <a:pos x="282" y="1265"/>
                </a:cxn>
                <a:cxn ang="0">
                  <a:pos x="238" y="1344"/>
                </a:cxn>
                <a:cxn ang="0">
                  <a:pos x="190" y="1409"/>
                </a:cxn>
                <a:cxn ang="0">
                  <a:pos x="141" y="1464"/>
                </a:cxn>
                <a:cxn ang="0">
                  <a:pos x="97" y="1509"/>
                </a:cxn>
                <a:cxn ang="0">
                  <a:pos x="59" y="1539"/>
                </a:cxn>
                <a:cxn ang="0">
                  <a:pos x="34" y="1559"/>
                </a:cxn>
                <a:cxn ang="0">
                  <a:pos x="20" y="1564"/>
                </a:cxn>
                <a:cxn ang="0">
                  <a:pos x="10" y="1564"/>
                </a:cxn>
                <a:cxn ang="0">
                  <a:pos x="5" y="1554"/>
                </a:cxn>
                <a:cxn ang="0">
                  <a:pos x="0" y="1549"/>
                </a:cxn>
                <a:cxn ang="0">
                  <a:pos x="0" y="1534"/>
                </a:cxn>
                <a:cxn ang="0">
                  <a:pos x="29" y="1504"/>
                </a:cxn>
                <a:cxn ang="0">
                  <a:pos x="107" y="1419"/>
                </a:cxn>
                <a:cxn ang="0">
                  <a:pos x="170" y="1319"/>
                </a:cxn>
                <a:cxn ang="0">
                  <a:pos x="224" y="1205"/>
                </a:cxn>
                <a:cxn ang="0">
                  <a:pos x="263" y="1075"/>
                </a:cxn>
                <a:cxn ang="0">
                  <a:pos x="282" y="936"/>
                </a:cxn>
                <a:cxn ang="0">
                  <a:pos x="292" y="777"/>
                </a:cxn>
                <a:cxn ang="0">
                  <a:pos x="287" y="632"/>
                </a:cxn>
                <a:cxn ang="0">
                  <a:pos x="267" y="508"/>
                </a:cxn>
                <a:cxn ang="0">
                  <a:pos x="238" y="398"/>
                </a:cxn>
                <a:cxn ang="0">
                  <a:pos x="204" y="303"/>
                </a:cxn>
                <a:cxn ang="0">
                  <a:pos x="161" y="219"/>
                </a:cxn>
                <a:cxn ang="0">
                  <a:pos x="112" y="149"/>
                </a:cxn>
                <a:cxn ang="0">
                  <a:pos x="63" y="89"/>
                </a:cxn>
                <a:cxn ang="0">
                  <a:pos x="5" y="29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5" y="0"/>
                </a:cxn>
              </a:cxnLst>
              <a:rect l="0" t="0" r="r" b="b"/>
              <a:pathLst>
                <a:path w="394" h="1564">
                  <a:moveTo>
                    <a:pt x="15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131" y="94"/>
                  </a:lnTo>
                  <a:lnTo>
                    <a:pt x="214" y="189"/>
                  </a:lnTo>
                  <a:lnTo>
                    <a:pt x="277" y="288"/>
                  </a:lnTo>
                  <a:lnTo>
                    <a:pt x="326" y="393"/>
                  </a:lnTo>
                  <a:lnTo>
                    <a:pt x="360" y="498"/>
                  </a:lnTo>
                  <a:lnTo>
                    <a:pt x="379" y="602"/>
                  </a:lnTo>
                  <a:lnTo>
                    <a:pt x="389" y="697"/>
                  </a:lnTo>
                  <a:lnTo>
                    <a:pt x="394" y="787"/>
                  </a:lnTo>
                  <a:lnTo>
                    <a:pt x="384" y="921"/>
                  </a:lnTo>
                  <a:lnTo>
                    <a:pt x="365" y="1046"/>
                  </a:lnTo>
                  <a:lnTo>
                    <a:pt x="331" y="1160"/>
                  </a:lnTo>
                  <a:lnTo>
                    <a:pt x="282" y="1265"/>
                  </a:lnTo>
                  <a:lnTo>
                    <a:pt x="238" y="1344"/>
                  </a:lnTo>
                  <a:lnTo>
                    <a:pt x="190" y="1409"/>
                  </a:lnTo>
                  <a:lnTo>
                    <a:pt x="141" y="1464"/>
                  </a:lnTo>
                  <a:lnTo>
                    <a:pt x="97" y="1509"/>
                  </a:lnTo>
                  <a:lnTo>
                    <a:pt x="59" y="1539"/>
                  </a:lnTo>
                  <a:lnTo>
                    <a:pt x="34" y="1559"/>
                  </a:lnTo>
                  <a:lnTo>
                    <a:pt x="20" y="1564"/>
                  </a:lnTo>
                  <a:lnTo>
                    <a:pt x="10" y="1564"/>
                  </a:lnTo>
                  <a:lnTo>
                    <a:pt x="5" y="1554"/>
                  </a:lnTo>
                  <a:lnTo>
                    <a:pt x="0" y="1549"/>
                  </a:lnTo>
                  <a:lnTo>
                    <a:pt x="0" y="1534"/>
                  </a:lnTo>
                  <a:lnTo>
                    <a:pt x="29" y="1504"/>
                  </a:lnTo>
                  <a:lnTo>
                    <a:pt x="107" y="1419"/>
                  </a:lnTo>
                  <a:lnTo>
                    <a:pt x="170" y="1319"/>
                  </a:lnTo>
                  <a:lnTo>
                    <a:pt x="224" y="1205"/>
                  </a:lnTo>
                  <a:lnTo>
                    <a:pt x="263" y="1075"/>
                  </a:lnTo>
                  <a:lnTo>
                    <a:pt x="282" y="936"/>
                  </a:lnTo>
                  <a:lnTo>
                    <a:pt x="292" y="777"/>
                  </a:lnTo>
                  <a:lnTo>
                    <a:pt x="287" y="632"/>
                  </a:lnTo>
                  <a:lnTo>
                    <a:pt x="267" y="508"/>
                  </a:lnTo>
                  <a:lnTo>
                    <a:pt x="238" y="398"/>
                  </a:lnTo>
                  <a:lnTo>
                    <a:pt x="204" y="303"/>
                  </a:lnTo>
                  <a:lnTo>
                    <a:pt x="161" y="219"/>
                  </a:lnTo>
                  <a:lnTo>
                    <a:pt x="112" y="149"/>
                  </a:lnTo>
                  <a:lnTo>
                    <a:pt x="63" y="89"/>
                  </a:lnTo>
                  <a:lnTo>
                    <a:pt x="5" y="29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2375" y="4012"/>
              <a:ext cx="253" cy="66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0" y="10"/>
                </a:cxn>
                <a:cxn ang="0">
                  <a:pos x="199" y="40"/>
                </a:cxn>
                <a:cxn ang="0">
                  <a:pos x="228" y="85"/>
                </a:cxn>
                <a:cxn ang="0">
                  <a:pos x="248" y="150"/>
                </a:cxn>
                <a:cxn ang="0">
                  <a:pos x="253" y="230"/>
                </a:cxn>
                <a:cxn ang="0">
                  <a:pos x="248" y="235"/>
                </a:cxn>
                <a:cxn ang="0">
                  <a:pos x="238" y="339"/>
                </a:cxn>
                <a:cxn ang="0">
                  <a:pos x="214" y="434"/>
                </a:cxn>
                <a:cxn ang="0">
                  <a:pos x="180" y="514"/>
                </a:cxn>
                <a:cxn ang="0">
                  <a:pos x="141" y="578"/>
                </a:cxn>
                <a:cxn ang="0">
                  <a:pos x="102" y="623"/>
                </a:cxn>
                <a:cxn ang="0">
                  <a:pos x="73" y="653"/>
                </a:cxn>
                <a:cxn ang="0">
                  <a:pos x="53" y="663"/>
                </a:cxn>
                <a:cxn ang="0">
                  <a:pos x="49" y="663"/>
                </a:cxn>
                <a:cxn ang="0">
                  <a:pos x="39" y="658"/>
                </a:cxn>
                <a:cxn ang="0">
                  <a:pos x="34" y="648"/>
                </a:cxn>
                <a:cxn ang="0">
                  <a:pos x="34" y="633"/>
                </a:cxn>
                <a:cxn ang="0">
                  <a:pos x="39" y="628"/>
                </a:cxn>
                <a:cxn ang="0">
                  <a:pos x="39" y="623"/>
                </a:cxn>
                <a:cxn ang="0">
                  <a:pos x="58" y="603"/>
                </a:cxn>
                <a:cxn ang="0">
                  <a:pos x="112" y="538"/>
                </a:cxn>
                <a:cxn ang="0">
                  <a:pos x="160" y="449"/>
                </a:cxn>
                <a:cxn ang="0">
                  <a:pos x="189" y="349"/>
                </a:cxn>
                <a:cxn ang="0">
                  <a:pos x="204" y="230"/>
                </a:cxn>
                <a:cxn ang="0">
                  <a:pos x="204" y="200"/>
                </a:cxn>
                <a:cxn ang="0">
                  <a:pos x="194" y="200"/>
                </a:cxn>
                <a:cxn ang="0">
                  <a:pos x="189" y="205"/>
                </a:cxn>
                <a:cxn ang="0">
                  <a:pos x="165" y="220"/>
                </a:cxn>
                <a:cxn ang="0">
                  <a:pos x="141" y="230"/>
                </a:cxn>
                <a:cxn ang="0">
                  <a:pos x="117" y="235"/>
                </a:cxn>
                <a:cxn ang="0">
                  <a:pos x="68" y="225"/>
                </a:cxn>
                <a:cxn ang="0">
                  <a:pos x="29" y="200"/>
                </a:cxn>
                <a:cxn ang="0">
                  <a:pos x="10" y="160"/>
                </a:cxn>
                <a:cxn ang="0">
                  <a:pos x="0" y="115"/>
                </a:cxn>
                <a:cxn ang="0">
                  <a:pos x="10" y="70"/>
                </a:cxn>
                <a:cxn ang="0">
                  <a:pos x="29" y="35"/>
                </a:cxn>
                <a:cxn ang="0">
                  <a:pos x="68" y="10"/>
                </a:cxn>
                <a:cxn ang="0">
                  <a:pos x="117" y="0"/>
                </a:cxn>
              </a:cxnLst>
              <a:rect l="0" t="0" r="r" b="b"/>
              <a:pathLst>
                <a:path w="253" h="663">
                  <a:moveTo>
                    <a:pt x="117" y="0"/>
                  </a:moveTo>
                  <a:lnTo>
                    <a:pt x="160" y="10"/>
                  </a:lnTo>
                  <a:lnTo>
                    <a:pt x="199" y="40"/>
                  </a:lnTo>
                  <a:lnTo>
                    <a:pt x="228" y="85"/>
                  </a:lnTo>
                  <a:lnTo>
                    <a:pt x="248" y="150"/>
                  </a:lnTo>
                  <a:lnTo>
                    <a:pt x="253" y="230"/>
                  </a:lnTo>
                  <a:lnTo>
                    <a:pt x="248" y="235"/>
                  </a:lnTo>
                  <a:lnTo>
                    <a:pt x="238" y="339"/>
                  </a:lnTo>
                  <a:lnTo>
                    <a:pt x="214" y="434"/>
                  </a:lnTo>
                  <a:lnTo>
                    <a:pt x="180" y="514"/>
                  </a:lnTo>
                  <a:lnTo>
                    <a:pt x="141" y="578"/>
                  </a:lnTo>
                  <a:lnTo>
                    <a:pt x="102" y="623"/>
                  </a:lnTo>
                  <a:lnTo>
                    <a:pt x="73" y="653"/>
                  </a:lnTo>
                  <a:lnTo>
                    <a:pt x="53" y="663"/>
                  </a:lnTo>
                  <a:lnTo>
                    <a:pt x="49" y="663"/>
                  </a:lnTo>
                  <a:lnTo>
                    <a:pt x="39" y="658"/>
                  </a:lnTo>
                  <a:lnTo>
                    <a:pt x="34" y="648"/>
                  </a:lnTo>
                  <a:lnTo>
                    <a:pt x="34" y="633"/>
                  </a:lnTo>
                  <a:lnTo>
                    <a:pt x="39" y="628"/>
                  </a:lnTo>
                  <a:lnTo>
                    <a:pt x="39" y="623"/>
                  </a:lnTo>
                  <a:lnTo>
                    <a:pt x="58" y="603"/>
                  </a:lnTo>
                  <a:lnTo>
                    <a:pt x="112" y="538"/>
                  </a:lnTo>
                  <a:lnTo>
                    <a:pt x="160" y="449"/>
                  </a:lnTo>
                  <a:lnTo>
                    <a:pt x="189" y="349"/>
                  </a:lnTo>
                  <a:lnTo>
                    <a:pt x="204" y="23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9" y="205"/>
                  </a:lnTo>
                  <a:lnTo>
                    <a:pt x="165" y="220"/>
                  </a:lnTo>
                  <a:lnTo>
                    <a:pt x="141" y="230"/>
                  </a:lnTo>
                  <a:lnTo>
                    <a:pt x="117" y="235"/>
                  </a:lnTo>
                  <a:lnTo>
                    <a:pt x="68" y="225"/>
                  </a:lnTo>
                  <a:lnTo>
                    <a:pt x="29" y="200"/>
                  </a:lnTo>
                  <a:lnTo>
                    <a:pt x="10" y="160"/>
                  </a:lnTo>
                  <a:lnTo>
                    <a:pt x="0" y="115"/>
                  </a:lnTo>
                  <a:lnTo>
                    <a:pt x="10" y="70"/>
                  </a:lnTo>
                  <a:lnTo>
                    <a:pt x="29" y="35"/>
                  </a:lnTo>
                  <a:lnTo>
                    <a:pt x="68" y="1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13176" y="3275"/>
              <a:ext cx="1141" cy="1445"/>
            </a:xfrm>
            <a:custGeom>
              <a:avLst/>
              <a:gdLst/>
              <a:ahLst/>
              <a:cxnLst>
                <a:cxn ang="0">
                  <a:pos x="491" y="10"/>
                </a:cxn>
                <a:cxn ang="0">
                  <a:pos x="602" y="70"/>
                </a:cxn>
                <a:cxn ang="0">
                  <a:pos x="680" y="180"/>
                </a:cxn>
                <a:cxn ang="0">
                  <a:pos x="748" y="369"/>
                </a:cxn>
                <a:cxn ang="0">
                  <a:pos x="792" y="573"/>
                </a:cxn>
                <a:cxn ang="0">
                  <a:pos x="797" y="698"/>
                </a:cxn>
                <a:cxn ang="0">
                  <a:pos x="981" y="254"/>
                </a:cxn>
                <a:cxn ang="0">
                  <a:pos x="1098" y="25"/>
                </a:cxn>
                <a:cxn ang="0">
                  <a:pos x="1137" y="30"/>
                </a:cxn>
                <a:cxn ang="0">
                  <a:pos x="1141" y="45"/>
                </a:cxn>
                <a:cxn ang="0">
                  <a:pos x="1127" y="80"/>
                </a:cxn>
                <a:cxn ang="0">
                  <a:pos x="1103" y="130"/>
                </a:cxn>
                <a:cxn ang="0">
                  <a:pos x="1001" y="344"/>
                </a:cxn>
                <a:cxn ang="0">
                  <a:pos x="845" y="728"/>
                </a:cxn>
                <a:cxn ang="0">
                  <a:pos x="792" y="932"/>
                </a:cxn>
                <a:cxn ang="0">
                  <a:pos x="768" y="1081"/>
                </a:cxn>
                <a:cxn ang="0">
                  <a:pos x="709" y="1315"/>
                </a:cxn>
                <a:cxn ang="0">
                  <a:pos x="675" y="1410"/>
                </a:cxn>
                <a:cxn ang="0">
                  <a:pos x="641" y="1445"/>
                </a:cxn>
                <a:cxn ang="0">
                  <a:pos x="622" y="1435"/>
                </a:cxn>
                <a:cxn ang="0">
                  <a:pos x="612" y="1405"/>
                </a:cxn>
                <a:cxn ang="0">
                  <a:pos x="627" y="1315"/>
                </a:cxn>
                <a:cxn ang="0">
                  <a:pos x="680" y="1086"/>
                </a:cxn>
                <a:cxn ang="0">
                  <a:pos x="724" y="932"/>
                </a:cxn>
                <a:cxn ang="0">
                  <a:pos x="738" y="872"/>
                </a:cxn>
                <a:cxn ang="0">
                  <a:pos x="753" y="782"/>
                </a:cxn>
                <a:cxn ang="0">
                  <a:pos x="743" y="533"/>
                </a:cxn>
                <a:cxn ang="0">
                  <a:pos x="714" y="399"/>
                </a:cxn>
                <a:cxn ang="0">
                  <a:pos x="651" y="279"/>
                </a:cxn>
                <a:cxn ang="0">
                  <a:pos x="554" y="190"/>
                </a:cxn>
                <a:cxn ang="0">
                  <a:pos x="403" y="155"/>
                </a:cxn>
                <a:cxn ang="0">
                  <a:pos x="355" y="160"/>
                </a:cxn>
                <a:cxn ang="0">
                  <a:pos x="258" y="185"/>
                </a:cxn>
                <a:cxn ang="0">
                  <a:pos x="151" y="264"/>
                </a:cxn>
                <a:cxn ang="0">
                  <a:pos x="63" y="414"/>
                </a:cxn>
                <a:cxn ang="0">
                  <a:pos x="44" y="429"/>
                </a:cxn>
                <a:cxn ang="0">
                  <a:pos x="15" y="424"/>
                </a:cxn>
                <a:cxn ang="0">
                  <a:pos x="0" y="414"/>
                </a:cxn>
                <a:cxn ang="0">
                  <a:pos x="5" y="374"/>
                </a:cxn>
                <a:cxn ang="0">
                  <a:pos x="49" y="269"/>
                </a:cxn>
                <a:cxn ang="0">
                  <a:pos x="136" y="145"/>
                </a:cxn>
                <a:cxn ang="0">
                  <a:pos x="258" y="45"/>
                </a:cxn>
                <a:cxn ang="0">
                  <a:pos x="423" y="0"/>
                </a:cxn>
              </a:cxnLst>
              <a:rect l="0" t="0" r="r" b="b"/>
              <a:pathLst>
                <a:path w="1141" h="1445">
                  <a:moveTo>
                    <a:pt x="423" y="0"/>
                  </a:moveTo>
                  <a:lnTo>
                    <a:pt x="491" y="10"/>
                  </a:lnTo>
                  <a:lnTo>
                    <a:pt x="554" y="35"/>
                  </a:lnTo>
                  <a:lnTo>
                    <a:pt x="602" y="70"/>
                  </a:lnTo>
                  <a:lnTo>
                    <a:pt x="646" y="120"/>
                  </a:lnTo>
                  <a:lnTo>
                    <a:pt x="680" y="180"/>
                  </a:lnTo>
                  <a:lnTo>
                    <a:pt x="709" y="244"/>
                  </a:lnTo>
                  <a:lnTo>
                    <a:pt x="748" y="369"/>
                  </a:lnTo>
                  <a:lnTo>
                    <a:pt x="777" y="478"/>
                  </a:lnTo>
                  <a:lnTo>
                    <a:pt x="792" y="573"/>
                  </a:lnTo>
                  <a:lnTo>
                    <a:pt x="797" y="643"/>
                  </a:lnTo>
                  <a:lnTo>
                    <a:pt x="797" y="698"/>
                  </a:lnTo>
                  <a:lnTo>
                    <a:pt x="889" y="473"/>
                  </a:lnTo>
                  <a:lnTo>
                    <a:pt x="981" y="254"/>
                  </a:lnTo>
                  <a:lnTo>
                    <a:pt x="1083" y="40"/>
                  </a:lnTo>
                  <a:lnTo>
                    <a:pt x="1098" y="25"/>
                  </a:lnTo>
                  <a:lnTo>
                    <a:pt x="1127" y="25"/>
                  </a:lnTo>
                  <a:lnTo>
                    <a:pt x="1137" y="30"/>
                  </a:lnTo>
                  <a:lnTo>
                    <a:pt x="1141" y="35"/>
                  </a:lnTo>
                  <a:lnTo>
                    <a:pt x="1141" y="45"/>
                  </a:lnTo>
                  <a:lnTo>
                    <a:pt x="1137" y="60"/>
                  </a:lnTo>
                  <a:lnTo>
                    <a:pt x="1127" y="80"/>
                  </a:lnTo>
                  <a:lnTo>
                    <a:pt x="1117" y="105"/>
                  </a:lnTo>
                  <a:lnTo>
                    <a:pt x="1103" y="130"/>
                  </a:lnTo>
                  <a:lnTo>
                    <a:pt x="1054" y="229"/>
                  </a:lnTo>
                  <a:lnTo>
                    <a:pt x="1001" y="344"/>
                  </a:lnTo>
                  <a:lnTo>
                    <a:pt x="894" y="603"/>
                  </a:lnTo>
                  <a:lnTo>
                    <a:pt x="845" y="728"/>
                  </a:lnTo>
                  <a:lnTo>
                    <a:pt x="806" y="847"/>
                  </a:lnTo>
                  <a:lnTo>
                    <a:pt x="792" y="932"/>
                  </a:lnTo>
                  <a:lnTo>
                    <a:pt x="782" y="996"/>
                  </a:lnTo>
                  <a:lnTo>
                    <a:pt x="768" y="1081"/>
                  </a:lnTo>
                  <a:lnTo>
                    <a:pt x="743" y="1186"/>
                  </a:lnTo>
                  <a:lnTo>
                    <a:pt x="709" y="1315"/>
                  </a:lnTo>
                  <a:lnTo>
                    <a:pt x="695" y="1370"/>
                  </a:lnTo>
                  <a:lnTo>
                    <a:pt x="675" y="1410"/>
                  </a:lnTo>
                  <a:lnTo>
                    <a:pt x="661" y="1435"/>
                  </a:lnTo>
                  <a:lnTo>
                    <a:pt x="641" y="1445"/>
                  </a:lnTo>
                  <a:lnTo>
                    <a:pt x="627" y="1440"/>
                  </a:lnTo>
                  <a:lnTo>
                    <a:pt x="622" y="1435"/>
                  </a:lnTo>
                  <a:lnTo>
                    <a:pt x="612" y="1420"/>
                  </a:lnTo>
                  <a:lnTo>
                    <a:pt x="612" y="1405"/>
                  </a:lnTo>
                  <a:lnTo>
                    <a:pt x="617" y="1370"/>
                  </a:lnTo>
                  <a:lnTo>
                    <a:pt x="627" y="1315"/>
                  </a:lnTo>
                  <a:lnTo>
                    <a:pt x="641" y="1246"/>
                  </a:lnTo>
                  <a:lnTo>
                    <a:pt x="680" y="1086"/>
                  </a:lnTo>
                  <a:lnTo>
                    <a:pt x="704" y="1006"/>
                  </a:lnTo>
                  <a:lnTo>
                    <a:pt x="724" y="932"/>
                  </a:lnTo>
                  <a:lnTo>
                    <a:pt x="734" y="907"/>
                  </a:lnTo>
                  <a:lnTo>
                    <a:pt x="738" y="872"/>
                  </a:lnTo>
                  <a:lnTo>
                    <a:pt x="748" y="837"/>
                  </a:lnTo>
                  <a:lnTo>
                    <a:pt x="753" y="782"/>
                  </a:lnTo>
                  <a:lnTo>
                    <a:pt x="753" y="663"/>
                  </a:lnTo>
                  <a:lnTo>
                    <a:pt x="743" y="533"/>
                  </a:lnTo>
                  <a:lnTo>
                    <a:pt x="729" y="464"/>
                  </a:lnTo>
                  <a:lnTo>
                    <a:pt x="714" y="399"/>
                  </a:lnTo>
                  <a:lnTo>
                    <a:pt x="685" y="339"/>
                  </a:lnTo>
                  <a:lnTo>
                    <a:pt x="651" y="279"/>
                  </a:lnTo>
                  <a:lnTo>
                    <a:pt x="607" y="229"/>
                  </a:lnTo>
                  <a:lnTo>
                    <a:pt x="554" y="190"/>
                  </a:lnTo>
                  <a:lnTo>
                    <a:pt x="486" y="165"/>
                  </a:lnTo>
                  <a:lnTo>
                    <a:pt x="403" y="155"/>
                  </a:lnTo>
                  <a:lnTo>
                    <a:pt x="389" y="155"/>
                  </a:lnTo>
                  <a:lnTo>
                    <a:pt x="355" y="160"/>
                  </a:lnTo>
                  <a:lnTo>
                    <a:pt x="311" y="170"/>
                  </a:lnTo>
                  <a:lnTo>
                    <a:pt x="258" y="185"/>
                  </a:lnTo>
                  <a:lnTo>
                    <a:pt x="204" y="220"/>
                  </a:lnTo>
                  <a:lnTo>
                    <a:pt x="151" y="264"/>
                  </a:lnTo>
                  <a:lnTo>
                    <a:pt x="102" y="329"/>
                  </a:lnTo>
                  <a:lnTo>
                    <a:pt x="63" y="414"/>
                  </a:lnTo>
                  <a:lnTo>
                    <a:pt x="49" y="419"/>
                  </a:lnTo>
                  <a:lnTo>
                    <a:pt x="44" y="429"/>
                  </a:lnTo>
                  <a:lnTo>
                    <a:pt x="20" y="429"/>
                  </a:lnTo>
                  <a:lnTo>
                    <a:pt x="15" y="424"/>
                  </a:lnTo>
                  <a:lnTo>
                    <a:pt x="5" y="424"/>
                  </a:lnTo>
                  <a:lnTo>
                    <a:pt x="0" y="414"/>
                  </a:lnTo>
                  <a:lnTo>
                    <a:pt x="0" y="404"/>
                  </a:lnTo>
                  <a:lnTo>
                    <a:pt x="5" y="374"/>
                  </a:lnTo>
                  <a:lnTo>
                    <a:pt x="25" y="329"/>
                  </a:lnTo>
                  <a:lnTo>
                    <a:pt x="49" y="269"/>
                  </a:lnTo>
                  <a:lnTo>
                    <a:pt x="88" y="210"/>
                  </a:lnTo>
                  <a:lnTo>
                    <a:pt x="136" y="145"/>
                  </a:lnTo>
                  <a:lnTo>
                    <a:pt x="195" y="90"/>
                  </a:lnTo>
                  <a:lnTo>
                    <a:pt x="258" y="45"/>
                  </a:lnTo>
                  <a:lnTo>
                    <a:pt x="335" y="10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 noEditPoints="1"/>
            </p:cNvSpPr>
            <p:nvPr/>
          </p:nvSpPr>
          <p:spPr bwMode="auto">
            <a:xfrm>
              <a:off x="14337" y="3529"/>
              <a:ext cx="466" cy="1046"/>
            </a:xfrm>
            <a:custGeom>
              <a:avLst/>
              <a:gdLst/>
              <a:ahLst/>
              <a:cxnLst>
                <a:cxn ang="0">
                  <a:pos x="277" y="359"/>
                </a:cxn>
                <a:cxn ang="0">
                  <a:pos x="354" y="429"/>
                </a:cxn>
                <a:cxn ang="0">
                  <a:pos x="364" y="513"/>
                </a:cxn>
                <a:cxn ang="0">
                  <a:pos x="354" y="548"/>
                </a:cxn>
                <a:cxn ang="0">
                  <a:pos x="296" y="703"/>
                </a:cxn>
                <a:cxn ang="0">
                  <a:pos x="262" y="792"/>
                </a:cxn>
                <a:cxn ang="0">
                  <a:pos x="218" y="902"/>
                </a:cxn>
                <a:cxn ang="0">
                  <a:pos x="214" y="972"/>
                </a:cxn>
                <a:cxn ang="0">
                  <a:pos x="238" y="1006"/>
                </a:cxn>
                <a:cxn ang="0">
                  <a:pos x="296" y="997"/>
                </a:cxn>
                <a:cxn ang="0">
                  <a:pos x="384" y="897"/>
                </a:cxn>
                <a:cxn ang="0">
                  <a:pos x="418" y="807"/>
                </a:cxn>
                <a:cxn ang="0">
                  <a:pos x="422" y="797"/>
                </a:cxn>
                <a:cxn ang="0">
                  <a:pos x="451" y="792"/>
                </a:cxn>
                <a:cxn ang="0">
                  <a:pos x="466" y="802"/>
                </a:cxn>
                <a:cxn ang="0">
                  <a:pos x="461" y="832"/>
                </a:cxn>
                <a:cxn ang="0">
                  <a:pos x="427" y="912"/>
                </a:cxn>
                <a:cxn ang="0">
                  <a:pos x="354" y="1002"/>
                </a:cxn>
                <a:cxn ang="0">
                  <a:pos x="248" y="1046"/>
                </a:cxn>
                <a:cxn ang="0">
                  <a:pos x="146" y="1011"/>
                </a:cxn>
                <a:cxn ang="0">
                  <a:pos x="102" y="917"/>
                </a:cxn>
                <a:cxn ang="0">
                  <a:pos x="116" y="852"/>
                </a:cxn>
                <a:cxn ang="0">
                  <a:pos x="209" y="598"/>
                </a:cxn>
                <a:cxn ang="0">
                  <a:pos x="243" y="513"/>
                </a:cxn>
                <a:cxn ang="0">
                  <a:pos x="257" y="464"/>
                </a:cxn>
                <a:cxn ang="0">
                  <a:pos x="252" y="409"/>
                </a:cxn>
                <a:cxn ang="0">
                  <a:pos x="218" y="389"/>
                </a:cxn>
                <a:cxn ang="0">
                  <a:pos x="150" y="419"/>
                </a:cxn>
                <a:cxn ang="0">
                  <a:pos x="82" y="508"/>
                </a:cxn>
                <a:cxn ang="0">
                  <a:pos x="48" y="598"/>
                </a:cxn>
                <a:cxn ang="0">
                  <a:pos x="14" y="603"/>
                </a:cxn>
                <a:cxn ang="0">
                  <a:pos x="0" y="593"/>
                </a:cxn>
                <a:cxn ang="0">
                  <a:pos x="5" y="563"/>
                </a:cxn>
                <a:cxn ang="0">
                  <a:pos x="39" y="483"/>
                </a:cxn>
                <a:cxn ang="0">
                  <a:pos x="112" y="394"/>
                </a:cxn>
                <a:cxn ang="0">
                  <a:pos x="223" y="349"/>
                </a:cxn>
                <a:cxn ang="0">
                  <a:pos x="384" y="0"/>
                </a:cxn>
                <a:cxn ang="0">
                  <a:pos x="408" y="15"/>
                </a:cxn>
                <a:cxn ang="0">
                  <a:pos x="422" y="35"/>
                </a:cxn>
                <a:cxn ang="0">
                  <a:pos x="427" y="65"/>
                </a:cxn>
                <a:cxn ang="0">
                  <a:pos x="384" y="135"/>
                </a:cxn>
                <a:cxn ang="0">
                  <a:pos x="325" y="150"/>
                </a:cxn>
                <a:cxn ang="0">
                  <a:pos x="301" y="135"/>
                </a:cxn>
                <a:cxn ang="0">
                  <a:pos x="286" y="110"/>
                </a:cxn>
                <a:cxn ang="0">
                  <a:pos x="282" y="85"/>
                </a:cxn>
                <a:cxn ang="0">
                  <a:pos x="325" y="10"/>
                </a:cxn>
              </a:cxnLst>
              <a:rect l="0" t="0" r="r" b="b"/>
              <a:pathLst>
                <a:path w="466" h="1046">
                  <a:moveTo>
                    <a:pt x="223" y="349"/>
                  </a:moveTo>
                  <a:lnTo>
                    <a:pt x="277" y="359"/>
                  </a:lnTo>
                  <a:lnTo>
                    <a:pt x="325" y="384"/>
                  </a:lnTo>
                  <a:lnTo>
                    <a:pt x="354" y="429"/>
                  </a:lnTo>
                  <a:lnTo>
                    <a:pt x="364" y="478"/>
                  </a:lnTo>
                  <a:lnTo>
                    <a:pt x="364" y="513"/>
                  </a:lnTo>
                  <a:lnTo>
                    <a:pt x="359" y="528"/>
                  </a:lnTo>
                  <a:lnTo>
                    <a:pt x="354" y="548"/>
                  </a:lnTo>
                  <a:lnTo>
                    <a:pt x="340" y="583"/>
                  </a:lnTo>
                  <a:lnTo>
                    <a:pt x="296" y="703"/>
                  </a:lnTo>
                  <a:lnTo>
                    <a:pt x="286" y="728"/>
                  </a:lnTo>
                  <a:lnTo>
                    <a:pt x="262" y="792"/>
                  </a:lnTo>
                  <a:lnTo>
                    <a:pt x="238" y="852"/>
                  </a:lnTo>
                  <a:lnTo>
                    <a:pt x="218" y="902"/>
                  </a:lnTo>
                  <a:lnTo>
                    <a:pt x="214" y="952"/>
                  </a:lnTo>
                  <a:lnTo>
                    <a:pt x="214" y="972"/>
                  </a:lnTo>
                  <a:lnTo>
                    <a:pt x="218" y="987"/>
                  </a:lnTo>
                  <a:lnTo>
                    <a:pt x="238" y="1006"/>
                  </a:lnTo>
                  <a:lnTo>
                    <a:pt x="252" y="1006"/>
                  </a:lnTo>
                  <a:lnTo>
                    <a:pt x="296" y="997"/>
                  </a:lnTo>
                  <a:lnTo>
                    <a:pt x="340" y="957"/>
                  </a:lnTo>
                  <a:lnTo>
                    <a:pt x="384" y="897"/>
                  </a:lnTo>
                  <a:lnTo>
                    <a:pt x="413" y="817"/>
                  </a:lnTo>
                  <a:lnTo>
                    <a:pt x="418" y="807"/>
                  </a:lnTo>
                  <a:lnTo>
                    <a:pt x="418" y="802"/>
                  </a:lnTo>
                  <a:lnTo>
                    <a:pt x="422" y="797"/>
                  </a:lnTo>
                  <a:lnTo>
                    <a:pt x="432" y="792"/>
                  </a:lnTo>
                  <a:lnTo>
                    <a:pt x="451" y="792"/>
                  </a:lnTo>
                  <a:lnTo>
                    <a:pt x="461" y="797"/>
                  </a:lnTo>
                  <a:lnTo>
                    <a:pt x="466" y="802"/>
                  </a:lnTo>
                  <a:lnTo>
                    <a:pt x="466" y="812"/>
                  </a:lnTo>
                  <a:lnTo>
                    <a:pt x="461" y="832"/>
                  </a:lnTo>
                  <a:lnTo>
                    <a:pt x="451" y="867"/>
                  </a:lnTo>
                  <a:lnTo>
                    <a:pt x="427" y="912"/>
                  </a:lnTo>
                  <a:lnTo>
                    <a:pt x="398" y="962"/>
                  </a:lnTo>
                  <a:lnTo>
                    <a:pt x="354" y="1002"/>
                  </a:lnTo>
                  <a:lnTo>
                    <a:pt x="306" y="1036"/>
                  </a:lnTo>
                  <a:lnTo>
                    <a:pt x="248" y="1046"/>
                  </a:lnTo>
                  <a:lnTo>
                    <a:pt x="189" y="1036"/>
                  </a:lnTo>
                  <a:lnTo>
                    <a:pt x="146" y="1011"/>
                  </a:lnTo>
                  <a:lnTo>
                    <a:pt x="112" y="967"/>
                  </a:lnTo>
                  <a:lnTo>
                    <a:pt x="102" y="917"/>
                  </a:lnTo>
                  <a:lnTo>
                    <a:pt x="102" y="897"/>
                  </a:lnTo>
                  <a:lnTo>
                    <a:pt x="116" y="852"/>
                  </a:lnTo>
                  <a:lnTo>
                    <a:pt x="116" y="847"/>
                  </a:lnTo>
                  <a:lnTo>
                    <a:pt x="209" y="598"/>
                  </a:lnTo>
                  <a:lnTo>
                    <a:pt x="228" y="548"/>
                  </a:lnTo>
                  <a:lnTo>
                    <a:pt x="243" y="513"/>
                  </a:lnTo>
                  <a:lnTo>
                    <a:pt x="252" y="483"/>
                  </a:lnTo>
                  <a:lnTo>
                    <a:pt x="257" y="464"/>
                  </a:lnTo>
                  <a:lnTo>
                    <a:pt x="257" y="424"/>
                  </a:lnTo>
                  <a:lnTo>
                    <a:pt x="252" y="409"/>
                  </a:lnTo>
                  <a:lnTo>
                    <a:pt x="233" y="389"/>
                  </a:lnTo>
                  <a:lnTo>
                    <a:pt x="218" y="389"/>
                  </a:lnTo>
                  <a:lnTo>
                    <a:pt x="184" y="394"/>
                  </a:lnTo>
                  <a:lnTo>
                    <a:pt x="150" y="419"/>
                  </a:lnTo>
                  <a:lnTo>
                    <a:pt x="116" y="454"/>
                  </a:lnTo>
                  <a:lnTo>
                    <a:pt x="82" y="508"/>
                  </a:lnTo>
                  <a:lnTo>
                    <a:pt x="58" y="578"/>
                  </a:lnTo>
                  <a:lnTo>
                    <a:pt x="48" y="598"/>
                  </a:lnTo>
                  <a:lnTo>
                    <a:pt x="39" y="603"/>
                  </a:lnTo>
                  <a:lnTo>
                    <a:pt x="14" y="603"/>
                  </a:lnTo>
                  <a:lnTo>
                    <a:pt x="10" y="598"/>
                  </a:lnTo>
                  <a:lnTo>
                    <a:pt x="0" y="593"/>
                  </a:lnTo>
                  <a:lnTo>
                    <a:pt x="0" y="583"/>
                  </a:lnTo>
                  <a:lnTo>
                    <a:pt x="5" y="563"/>
                  </a:lnTo>
                  <a:lnTo>
                    <a:pt x="19" y="528"/>
                  </a:lnTo>
                  <a:lnTo>
                    <a:pt x="39" y="483"/>
                  </a:lnTo>
                  <a:lnTo>
                    <a:pt x="73" y="434"/>
                  </a:lnTo>
                  <a:lnTo>
                    <a:pt x="112" y="394"/>
                  </a:lnTo>
                  <a:lnTo>
                    <a:pt x="165" y="359"/>
                  </a:lnTo>
                  <a:lnTo>
                    <a:pt x="223" y="349"/>
                  </a:lnTo>
                  <a:close/>
                  <a:moveTo>
                    <a:pt x="364" y="0"/>
                  </a:moveTo>
                  <a:lnTo>
                    <a:pt x="384" y="0"/>
                  </a:lnTo>
                  <a:lnTo>
                    <a:pt x="398" y="10"/>
                  </a:lnTo>
                  <a:lnTo>
                    <a:pt x="408" y="15"/>
                  </a:lnTo>
                  <a:lnTo>
                    <a:pt x="418" y="25"/>
                  </a:lnTo>
                  <a:lnTo>
                    <a:pt x="422" y="35"/>
                  </a:lnTo>
                  <a:lnTo>
                    <a:pt x="427" y="50"/>
                  </a:lnTo>
                  <a:lnTo>
                    <a:pt x="427" y="65"/>
                  </a:lnTo>
                  <a:lnTo>
                    <a:pt x="418" y="105"/>
                  </a:lnTo>
                  <a:lnTo>
                    <a:pt x="384" y="135"/>
                  </a:lnTo>
                  <a:lnTo>
                    <a:pt x="345" y="150"/>
                  </a:lnTo>
                  <a:lnTo>
                    <a:pt x="325" y="150"/>
                  </a:lnTo>
                  <a:lnTo>
                    <a:pt x="311" y="140"/>
                  </a:lnTo>
                  <a:lnTo>
                    <a:pt x="301" y="135"/>
                  </a:lnTo>
                  <a:lnTo>
                    <a:pt x="291" y="125"/>
                  </a:lnTo>
                  <a:lnTo>
                    <a:pt x="286" y="110"/>
                  </a:lnTo>
                  <a:lnTo>
                    <a:pt x="282" y="100"/>
                  </a:lnTo>
                  <a:lnTo>
                    <a:pt x="282" y="85"/>
                  </a:lnTo>
                  <a:lnTo>
                    <a:pt x="296" y="45"/>
                  </a:lnTo>
                  <a:lnTo>
                    <a:pt x="325" y="1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 noEditPoints="1"/>
            </p:cNvSpPr>
            <p:nvPr/>
          </p:nvSpPr>
          <p:spPr bwMode="auto">
            <a:xfrm>
              <a:off x="14866" y="3529"/>
              <a:ext cx="670" cy="1355"/>
            </a:xfrm>
            <a:custGeom>
              <a:avLst/>
              <a:gdLst/>
              <a:ahLst/>
              <a:cxnLst>
                <a:cxn ang="0">
                  <a:pos x="515" y="364"/>
                </a:cxn>
                <a:cxn ang="0">
                  <a:pos x="597" y="439"/>
                </a:cxn>
                <a:cxn ang="0">
                  <a:pos x="612" y="538"/>
                </a:cxn>
                <a:cxn ang="0">
                  <a:pos x="466" y="1111"/>
                </a:cxn>
                <a:cxn ang="0">
                  <a:pos x="398" y="1241"/>
                </a:cxn>
                <a:cxn ang="0">
                  <a:pos x="296" y="1320"/>
                </a:cxn>
                <a:cxn ang="0">
                  <a:pos x="194" y="1350"/>
                </a:cxn>
                <a:cxn ang="0">
                  <a:pos x="92" y="1350"/>
                </a:cxn>
                <a:cxn ang="0">
                  <a:pos x="10" y="1300"/>
                </a:cxn>
                <a:cxn ang="0">
                  <a:pos x="10" y="1211"/>
                </a:cxn>
                <a:cxn ang="0">
                  <a:pos x="88" y="1166"/>
                </a:cxn>
                <a:cxn ang="0">
                  <a:pos x="117" y="1171"/>
                </a:cxn>
                <a:cxn ang="0">
                  <a:pos x="146" y="1206"/>
                </a:cxn>
                <a:cxn ang="0">
                  <a:pos x="136" y="1265"/>
                </a:cxn>
                <a:cxn ang="0">
                  <a:pos x="117" y="1290"/>
                </a:cxn>
                <a:cxn ang="0">
                  <a:pos x="122" y="1305"/>
                </a:cxn>
                <a:cxn ang="0">
                  <a:pos x="214" y="1295"/>
                </a:cxn>
                <a:cxn ang="0">
                  <a:pos x="316" y="1191"/>
                </a:cxn>
                <a:cxn ang="0">
                  <a:pos x="340" y="1111"/>
                </a:cxn>
                <a:cxn ang="0">
                  <a:pos x="491" y="503"/>
                </a:cxn>
                <a:cxn ang="0">
                  <a:pos x="496" y="444"/>
                </a:cxn>
                <a:cxn ang="0">
                  <a:pos x="491" y="414"/>
                </a:cxn>
                <a:cxn ang="0">
                  <a:pos x="462" y="389"/>
                </a:cxn>
                <a:cxn ang="0">
                  <a:pos x="394" y="399"/>
                </a:cxn>
                <a:cxn ang="0">
                  <a:pos x="306" y="474"/>
                </a:cxn>
                <a:cxn ang="0">
                  <a:pos x="243" y="578"/>
                </a:cxn>
                <a:cxn ang="0">
                  <a:pos x="224" y="608"/>
                </a:cxn>
                <a:cxn ang="0">
                  <a:pos x="194" y="603"/>
                </a:cxn>
                <a:cxn ang="0">
                  <a:pos x="185" y="588"/>
                </a:cxn>
                <a:cxn ang="0">
                  <a:pos x="209" y="533"/>
                </a:cxn>
                <a:cxn ang="0">
                  <a:pos x="277" y="439"/>
                </a:cxn>
                <a:cxn ang="0">
                  <a:pos x="384" y="364"/>
                </a:cxn>
                <a:cxn ang="0">
                  <a:pos x="607" y="0"/>
                </a:cxn>
                <a:cxn ang="0">
                  <a:pos x="656" y="20"/>
                </a:cxn>
                <a:cxn ang="0">
                  <a:pos x="670" y="45"/>
                </a:cxn>
                <a:cxn ang="0">
                  <a:pos x="656" y="105"/>
                </a:cxn>
                <a:cxn ang="0">
                  <a:pos x="588" y="150"/>
                </a:cxn>
                <a:cxn ang="0">
                  <a:pos x="554" y="140"/>
                </a:cxn>
                <a:cxn ang="0">
                  <a:pos x="534" y="125"/>
                </a:cxn>
                <a:cxn ang="0">
                  <a:pos x="525" y="100"/>
                </a:cxn>
                <a:cxn ang="0">
                  <a:pos x="534" y="45"/>
                </a:cxn>
                <a:cxn ang="0">
                  <a:pos x="607" y="0"/>
                </a:cxn>
              </a:cxnLst>
              <a:rect l="0" t="0" r="r" b="b"/>
              <a:pathLst>
                <a:path w="670" h="1355">
                  <a:moveTo>
                    <a:pt x="452" y="354"/>
                  </a:moveTo>
                  <a:lnTo>
                    <a:pt x="515" y="364"/>
                  </a:lnTo>
                  <a:lnTo>
                    <a:pt x="564" y="394"/>
                  </a:lnTo>
                  <a:lnTo>
                    <a:pt x="597" y="439"/>
                  </a:lnTo>
                  <a:lnTo>
                    <a:pt x="612" y="498"/>
                  </a:lnTo>
                  <a:lnTo>
                    <a:pt x="612" y="538"/>
                  </a:lnTo>
                  <a:lnTo>
                    <a:pt x="607" y="553"/>
                  </a:lnTo>
                  <a:lnTo>
                    <a:pt x="466" y="1111"/>
                  </a:lnTo>
                  <a:lnTo>
                    <a:pt x="437" y="1186"/>
                  </a:lnTo>
                  <a:lnTo>
                    <a:pt x="398" y="1241"/>
                  </a:lnTo>
                  <a:lnTo>
                    <a:pt x="350" y="1285"/>
                  </a:lnTo>
                  <a:lnTo>
                    <a:pt x="296" y="1320"/>
                  </a:lnTo>
                  <a:lnTo>
                    <a:pt x="243" y="1340"/>
                  </a:lnTo>
                  <a:lnTo>
                    <a:pt x="194" y="1350"/>
                  </a:lnTo>
                  <a:lnTo>
                    <a:pt x="151" y="1355"/>
                  </a:lnTo>
                  <a:lnTo>
                    <a:pt x="92" y="1350"/>
                  </a:lnTo>
                  <a:lnTo>
                    <a:pt x="44" y="1330"/>
                  </a:lnTo>
                  <a:lnTo>
                    <a:pt x="10" y="1300"/>
                  </a:lnTo>
                  <a:lnTo>
                    <a:pt x="0" y="1256"/>
                  </a:lnTo>
                  <a:lnTo>
                    <a:pt x="10" y="1211"/>
                  </a:lnTo>
                  <a:lnTo>
                    <a:pt x="44" y="1176"/>
                  </a:lnTo>
                  <a:lnTo>
                    <a:pt x="88" y="1166"/>
                  </a:lnTo>
                  <a:lnTo>
                    <a:pt x="102" y="1166"/>
                  </a:lnTo>
                  <a:lnTo>
                    <a:pt x="117" y="1171"/>
                  </a:lnTo>
                  <a:lnTo>
                    <a:pt x="136" y="1191"/>
                  </a:lnTo>
                  <a:lnTo>
                    <a:pt x="146" y="1206"/>
                  </a:lnTo>
                  <a:lnTo>
                    <a:pt x="146" y="1236"/>
                  </a:lnTo>
                  <a:lnTo>
                    <a:pt x="136" y="1265"/>
                  </a:lnTo>
                  <a:lnTo>
                    <a:pt x="126" y="1280"/>
                  </a:lnTo>
                  <a:lnTo>
                    <a:pt x="117" y="1290"/>
                  </a:lnTo>
                  <a:lnTo>
                    <a:pt x="97" y="1300"/>
                  </a:lnTo>
                  <a:lnTo>
                    <a:pt x="122" y="1305"/>
                  </a:lnTo>
                  <a:lnTo>
                    <a:pt x="151" y="1310"/>
                  </a:lnTo>
                  <a:lnTo>
                    <a:pt x="214" y="1295"/>
                  </a:lnTo>
                  <a:lnTo>
                    <a:pt x="272" y="1251"/>
                  </a:lnTo>
                  <a:lnTo>
                    <a:pt x="316" y="1191"/>
                  </a:lnTo>
                  <a:lnTo>
                    <a:pt x="345" y="1111"/>
                  </a:lnTo>
                  <a:lnTo>
                    <a:pt x="340" y="1111"/>
                  </a:lnTo>
                  <a:lnTo>
                    <a:pt x="491" y="513"/>
                  </a:lnTo>
                  <a:lnTo>
                    <a:pt x="491" y="503"/>
                  </a:lnTo>
                  <a:lnTo>
                    <a:pt x="496" y="488"/>
                  </a:lnTo>
                  <a:lnTo>
                    <a:pt x="496" y="444"/>
                  </a:lnTo>
                  <a:lnTo>
                    <a:pt x="491" y="429"/>
                  </a:lnTo>
                  <a:lnTo>
                    <a:pt x="491" y="414"/>
                  </a:lnTo>
                  <a:lnTo>
                    <a:pt x="471" y="394"/>
                  </a:lnTo>
                  <a:lnTo>
                    <a:pt x="462" y="389"/>
                  </a:lnTo>
                  <a:lnTo>
                    <a:pt x="447" y="389"/>
                  </a:lnTo>
                  <a:lnTo>
                    <a:pt x="394" y="399"/>
                  </a:lnTo>
                  <a:lnTo>
                    <a:pt x="350" y="429"/>
                  </a:lnTo>
                  <a:lnTo>
                    <a:pt x="306" y="474"/>
                  </a:lnTo>
                  <a:lnTo>
                    <a:pt x="272" y="523"/>
                  </a:lnTo>
                  <a:lnTo>
                    <a:pt x="243" y="578"/>
                  </a:lnTo>
                  <a:lnTo>
                    <a:pt x="238" y="593"/>
                  </a:lnTo>
                  <a:lnTo>
                    <a:pt x="224" y="608"/>
                  </a:lnTo>
                  <a:lnTo>
                    <a:pt x="199" y="608"/>
                  </a:lnTo>
                  <a:lnTo>
                    <a:pt x="194" y="603"/>
                  </a:lnTo>
                  <a:lnTo>
                    <a:pt x="185" y="598"/>
                  </a:lnTo>
                  <a:lnTo>
                    <a:pt x="185" y="588"/>
                  </a:lnTo>
                  <a:lnTo>
                    <a:pt x="190" y="568"/>
                  </a:lnTo>
                  <a:lnTo>
                    <a:pt x="209" y="533"/>
                  </a:lnTo>
                  <a:lnTo>
                    <a:pt x="238" y="488"/>
                  </a:lnTo>
                  <a:lnTo>
                    <a:pt x="277" y="439"/>
                  </a:lnTo>
                  <a:lnTo>
                    <a:pt x="326" y="399"/>
                  </a:lnTo>
                  <a:lnTo>
                    <a:pt x="384" y="364"/>
                  </a:lnTo>
                  <a:lnTo>
                    <a:pt x="452" y="354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56" y="20"/>
                  </a:lnTo>
                  <a:lnTo>
                    <a:pt x="665" y="30"/>
                  </a:lnTo>
                  <a:lnTo>
                    <a:pt x="670" y="45"/>
                  </a:lnTo>
                  <a:lnTo>
                    <a:pt x="670" y="65"/>
                  </a:lnTo>
                  <a:lnTo>
                    <a:pt x="656" y="105"/>
                  </a:lnTo>
                  <a:lnTo>
                    <a:pt x="627" y="140"/>
                  </a:lnTo>
                  <a:lnTo>
                    <a:pt x="588" y="150"/>
                  </a:lnTo>
                  <a:lnTo>
                    <a:pt x="568" y="150"/>
                  </a:lnTo>
                  <a:lnTo>
                    <a:pt x="554" y="140"/>
                  </a:lnTo>
                  <a:lnTo>
                    <a:pt x="544" y="135"/>
                  </a:lnTo>
                  <a:lnTo>
                    <a:pt x="534" y="125"/>
                  </a:lnTo>
                  <a:lnTo>
                    <a:pt x="530" y="110"/>
                  </a:lnTo>
                  <a:lnTo>
                    <a:pt x="525" y="100"/>
                  </a:lnTo>
                  <a:lnTo>
                    <a:pt x="525" y="85"/>
                  </a:lnTo>
                  <a:lnTo>
                    <a:pt x="534" y="45"/>
                  </a:lnTo>
                  <a:lnTo>
                    <a:pt x="568" y="10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5745" y="3534"/>
              <a:ext cx="296" cy="568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48" y="0"/>
                </a:cxn>
                <a:cxn ang="0">
                  <a:pos x="262" y="10"/>
                </a:cxn>
                <a:cxn ang="0">
                  <a:pos x="277" y="15"/>
                </a:cxn>
                <a:cxn ang="0">
                  <a:pos x="287" y="30"/>
                </a:cxn>
                <a:cxn ang="0">
                  <a:pos x="292" y="45"/>
                </a:cxn>
                <a:cxn ang="0">
                  <a:pos x="296" y="65"/>
                </a:cxn>
                <a:cxn ang="0">
                  <a:pos x="296" y="75"/>
                </a:cxn>
                <a:cxn ang="0">
                  <a:pos x="292" y="85"/>
                </a:cxn>
                <a:cxn ang="0">
                  <a:pos x="292" y="90"/>
                </a:cxn>
                <a:cxn ang="0">
                  <a:pos x="287" y="100"/>
                </a:cxn>
                <a:cxn ang="0">
                  <a:pos x="282" y="105"/>
                </a:cxn>
                <a:cxn ang="0">
                  <a:pos x="58" y="563"/>
                </a:cxn>
                <a:cxn ang="0">
                  <a:pos x="49" y="568"/>
                </a:cxn>
                <a:cxn ang="0">
                  <a:pos x="44" y="568"/>
                </a:cxn>
                <a:cxn ang="0">
                  <a:pos x="24" y="558"/>
                </a:cxn>
                <a:cxn ang="0">
                  <a:pos x="10" y="553"/>
                </a:cxn>
                <a:cxn ang="0">
                  <a:pos x="5" y="543"/>
                </a:cxn>
                <a:cxn ang="0">
                  <a:pos x="0" y="538"/>
                </a:cxn>
                <a:cxn ang="0">
                  <a:pos x="0" y="533"/>
                </a:cxn>
                <a:cxn ang="0">
                  <a:pos x="5" y="523"/>
                </a:cxn>
                <a:cxn ang="0">
                  <a:pos x="170" y="50"/>
                </a:cxn>
                <a:cxn ang="0">
                  <a:pos x="175" y="45"/>
                </a:cxn>
                <a:cxn ang="0">
                  <a:pos x="175" y="35"/>
                </a:cxn>
                <a:cxn ang="0">
                  <a:pos x="185" y="25"/>
                </a:cxn>
                <a:cxn ang="0">
                  <a:pos x="190" y="15"/>
                </a:cxn>
                <a:cxn ang="0">
                  <a:pos x="204" y="5"/>
                </a:cxn>
                <a:cxn ang="0">
                  <a:pos x="214" y="0"/>
                </a:cxn>
              </a:cxnLst>
              <a:rect l="0" t="0" r="r" b="b"/>
              <a:pathLst>
                <a:path w="296" h="568">
                  <a:moveTo>
                    <a:pt x="214" y="0"/>
                  </a:moveTo>
                  <a:lnTo>
                    <a:pt x="248" y="0"/>
                  </a:lnTo>
                  <a:lnTo>
                    <a:pt x="262" y="10"/>
                  </a:lnTo>
                  <a:lnTo>
                    <a:pt x="277" y="15"/>
                  </a:lnTo>
                  <a:lnTo>
                    <a:pt x="287" y="30"/>
                  </a:lnTo>
                  <a:lnTo>
                    <a:pt x="292" y="45"/>
                  </a:lnTo>
                  <a:lnTo>
                    <a:pt x="296" y="65"/>
                  </a:lnTo>
                  <a:lnTo>
                    <a:pt x="296" y="75"/>
                  </a:lnTo>
                  <a:lnTo>
                    <a:pt x="292" y="85"/>
                  </a:lnTo>
                  <a:lnTo>
                    <a:pt x="292" y="90"/>
                  </a:lnTo>
                  <a:lnTo>
                    <a:pt x="287" y="100"/>
                  </a:lnTo>
                  <a:lnTo>
                    <a:pt x="282" y="105"/>
                  </a:lnTo>
                  <a:lnTo>
                    <a:pt x="58" y="563"/>
                  </a:lnTo>
                  <a:lnTo>
                    <a:pt x="49" y="568"/>
                  </a:lnTo>
                  <a:lnTo>
                    <a:pt x="44" y="568"/>
                  </a:lnTo>
                  <a:lnTo>
                    <a:pt x="24" y="558"/>
                  </a:lnTo>
                  <a:lnTo>
                    <a:pt x="10" y="553"/>
                  </a:lnTo>
                  <a:lnTo>
                    <a:pt x="5" y="543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5" y="523"/>
                  </a:lnTo>
                  <a:lnTo>
                    <a:pt x="170" y="50"/>
                  </a:lnTo>
                  <a:lnTo>
                    <a:pt x="175" y="45"/>
                  </a:lnTo>
                  <a:lnTo>
                    <a:pt x="175" y="35"/>
                  </a:lnTo>
                  <a:lnTo>
                    <a:pt x="185" y="25"/>
                  </a:lnTo>
                  <a:lnTo>
                    <a:pt x="190" y="15"/>
                  </a:lnTo>
                  <a:lnTo>
                    <a:pt x="204" y="5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16498" y="2588"/>
              <a:ext cx="500" cy="22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4" y="0"/>
                </a:cxn>
                <a:cxn ang="0">
                  <a:pos x="44" y="10"/>
                </a:cxn>
                <a:cxn ang="0">
                  <a:pos x="78" y="35"/>
                </a:cxn>
                <a:cxn ang="0">
                  <a:pos x="126" y="80"/>
                </a:cxn>
                <a:cxn ang="0">
                  <a:pos x="180" y="139"/>
                </a:cxn>
                <a:cxn ang="0">
                  <a:pos x="243" y="219"/>
                </a:cxn>
                <a:cxn ang="0">
                  <a:pos x="301" y="309"/>
                </a:cxn>
                <a:cxn ang="0">
                  <a:pos x="359" y="418"/>
                </a:cxn>
                <a:cxn ang="0">
                  <a:pos x="417" y="568"/>
                </a:cxn>
                <a:cxn ang="0">
                  <a:pos x="461" y="717"/>
                </a:cxn>
                <a:cxn ang="0">
                  <a:pos x="485" y="862"/>
                </a:cxn>
                <a:cxn ang="0">
                  <a:pos x="495" y="991"/>
                </a:cxn>
                <a:cxn ang="0">
                  <a:pos x="500" y="1106"/>
                </a:cxn>
                <a:cxn ang="0">
                  <a:pos x="500" y="1111"/>
                </a:cxn>
                <a:cxn ang="0">
                  <a:pos x="495" y="1260"/>
                </a:cxn>
                <a:cxn ang="0">
                  <a:pos x="471" y="1424"/>
                </a:cxn>
                <a:cxn ang="0">
                  <a:pos x="432" y="1599"/>
                </a:cxn>
                <a:cxn ang="0">
                  <a:pos x="364" y="1783"/>
                </a:cxn>
                <a:cxn ang="0">
                  <a:pos x="315" y="1883"/>
                </a:cxn>
                <a:cxn ang="0">
                  <a:pos x="262" y="1967"/>
                </a:cxn>
                <a:cxn ang="0">
                  <a:pos x="204" y="2042"/>
                </a:cxn>
                <a:cxn ang="0">
                  <a:pos x="155" y="2102"/>
                </a:cxn>
                <a:cxn ang="0">
                  <a:pos x="107" y="2152"/>
                </a:cxn>
                <a:cxn ang="0">
                  <a:pos x="68" y="2182"/>
                </a:cxn>
                <a:cxn ang="0">
                  <a:pos x="39" y="2206"/>
                </a:cxn>
                <a:cxn ang="0">
                  <a:pos x="24" y="2211"/>
                </a:cxn>
                <a:cxn ang="0">
                  <a:pos x="14" y="2211"/>
                </a:cxn>
                <a:cxn ang="0">
                  <a:pos x="5" y="2206"/>
                </a:cxn>
                <a:cxn ang="0">
                  <a:pos x="0" y="2197"/>
                </a:cxn>
                <a:cxn ang="0">
                  <a:pos x="0" y="2182"/>
                </a:cxn>
                <a:cxn ang="0">
                  <a:pos x="10" y="2172"/>
                </a:cxn>
                <a:cxn ang="0">
                  <a:pos x="14" y="2162"/>
                </a:cxn>
                <a:cxn ang="0">
                  <a:pos x="29" y="2152"/>
                </a:cxn>
                <a:cxn ang="0">
                  <a:pos x="131" y="2027"/>
                </a:cxn>
                <a:cxn ang="0">
                  <a:pos x="214" y="1888"/>
                </a:cxn>
                <a:cxn ang="0">
                  <a:pos x="277" y="1743"/>
                </a:cxn>
                <a:cxn ang="0">
                  <a:pos x="320" y="1589"/>
                </a:cxn>
                <a:cxn ang="0">
                  <a:pos x="354" y="1429"/>
                </a:cxn>
                <a:cxn ang="0">
                  <a:pos x="369" y="1270"/>
                </a:cxn>
                <a:cxn ang="0">
                  <a:pos x="374" y="1106"/>
                </a:cxn>
                <a:cxn ang="0">
                  <a:pos x="364" y="916"/>
                </a:cxn>
                <a:cxn ang="0">
                  <a:pos x="345" y="737"/>
                </a:cxn>
                <a:cxn ang="0">
                  <a:pos x="311" y="573"/>
                </a:cxn>
                <a:cxn ang="0">
                  <a:pos x="262" y="428"/>
                </a:cxn>
                <a:cxn ang="0">
                  <a:pos x="199" y="294"/>
                </a:cxn>
                <a:cxn ang="0">
                  <a:pos x="126" y="174"/>
                </a:cxn>
                <a:cxn ang="0">
                  <a:pos x="39" y="75"/>
                </a:cxn>
                <a:cxn ang="0">
                  <a:pos x="5" y="40"/>
                </a:cxn>
                <a:cxn ang="0">
                  <a:pos x="5" y="35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14" y="0"/>
                </a:cxn>
              </a:cxnLst>
              <a:rect l="0" t="0" r="r" b="b"/>
              <a:pathLst>
                <a:path w="500" h="2211">
                  <a:moveTo>
                    <a:pt x="14" y="0"/>
                  </a:moveTo>
                  <a:lnTo>
                    <a:pt x="24" y="0"/>
                  </a:lnTo>
                  <a:lnTo>
                    <a:pt x="44" y="10"/>
                  </a:lnTo>
                  <a:lnTo>
                    <a:pt x="78" y="35"/>
                  </a:lnTo>
                  <a:lnTo>
                    <a:pt x="126" y="80"/>
                  </a:lnTo>
                  <a:lnTo>
                    <a:pt x="180" y="139"/>
                  </a:lnTo>
                  <a:lnTo>
                    <a:pt x="243" y="219"/>
                  </a:lnTo>
                  <a:lnTo>
                    <a:pt x="301" y="309"/>
                  </a:lnTo>
                  <a:lnTo>
                    <a:pt x="359" y="418"/>
                  </a:lnTo>
                  <a:lnTo>
                    <a:pt x="417" y="568"/>
                  </a:lnTo>
                  <a:lnTo>
                    <a:pt x="461" y="717"/>
                  </a:lnTo>
                  <a:lnTo>
                    <a:pt x="485" y="862"/>
                  </a:lnTo>
                  <a:lnTo>
                    <a:pt x="495" y="991"/>
                  </a:lnTo>
                  <a:lnTo>
                    <a:pt x="500" y="1106"/>
                  </a:lnTo>
                  <a:lnTo>
                    <a:pt x="500" y="1111"/>
                  </a:lnTo>
                  <a:lnTo>
                    <a:pt x="495" y="1260"/>
                  </a:lnTo>
                  <a:lnTo>
                    <a:pt x="471" y="1424"/>
                  </a:lnTo>
                  <a:lnTo>
                    <a:pt x="432" y="1599"/>
                  </a:lnTo>
                  <a:lnTo>
                    <a:pt x="364" y="1783"/>
                  </a:lnTo>
                  <a:lnTo>
                    <a:pt x="315" y="1883"/>
                  </a:lnTo>
                  <a:lnTo>
                    <a:pt x="262" y="1967"/>
                  </a:lnTo>
                  <a:lnTo>
                    <a:pt x="204" y="2042"/>
                  </a:lnTo>
                  <a:lnTo>
                    <a:pt x="155" y="2102"/>
                  </a:lnTo>
                  <a:lnTo>
                    <a:pt x="107" y="2152"/>
                  </a:lnTo>
                  <a:lnTo>
                    <a:pt x="68" y="2182"/>
                  </a:lnTo>
                  <a:lnTo>
                    <a:pt x="39" y="2206"/>
                  </a:lnTo>
                  <a:lnTo>
                    <a:pt x="24" y="2211"/>
                  </a:lnTo>
                  <a:lnTo>
                    <a:pt x="14" y="2211"/>
                  </a:lnTo>
                  <a:lnTo>
                    <a:pt x="5" y="2206"/>
                  </a:lnTo>
                  <a:lnTo>
                    <a:pt x="0" y="2197"/>
                  </a:lnTo>
                  <a:lnTo>
                    <a:pt x="0" y="2182"/>
                  </a:lnTo>
                  <a:lnTo>
                    <a:pt x="10" y="2172"/>
                  </a:lnTo>
                  <a:lnTo>
                    <a:pt x="14" y="2162"/>
                  </a:lnTo>
                  <a:lnTo>
                    <a:pt x="29" y="2152"/>
                  </a:lnTo>
                  <a:lnTo>
                    <a:pt x="131" y="2027"/>
                  </a:lnTo>
                  <a:lnTo>
                    <a:pt x="214" y="1888"/>
                  </a:lnTo>
                  <a:lnTo>
                    <a:pt x="277" y="1743"/>
                  </a:lnTo>
                  <a:lnTo>
                    <a:pt x="320" y="1589"/>
                  </a:lnTo>
                  <a:lnTo>
                    <a:pt x="354" y="1429"/>
                  </a:lnTo>
                  <a:lnTo>
                    <a:pt x="369" y="1270"/>
                  </a:lnTo>
                  <a:lnTo>
                    <a:pt x="374" y="1106"/>
                  </a:lnTo>
                  <a:lnTo>
                    <a:pt x="364" y="916"/>
                  </a:lnTo>
                  <a:lnTo>
                    <a:pt x="345" y="737"/>
                  </a:lnTo>
                  <a:lnTo>
                    <a:pt x="311" y="573"/>
                  </a:lnTo>
                  <a:lnTo>
                    <a:pt x="262" y="428"/>
                  </a:lnTo>
                  <a:lnTo>
                    <a:pt x="199" y="294"/>
                  </a:lnTo>
                  <a:lnTo>
                    <a:pt x="126" y="174"/>
                  </a:lnTo>
                  <a:lnTo>
                    <a:pt x="39" y="75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81000" y="4648200"/>
            <a:ext cx="1981200" cy="1828800"/>
            <a:chOff x="2667000" y="4572794"/>
            <a:chExt cx="2514600" cy="2056606"/>
          </a:xfrm>
        </p:grpSpPr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3467100" y="5143500"/>
              <a:ext cx="1143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0800000" flipV="1">
              <a:off x="2667000" y="5715000"/>
              <a:ext cx="1371600" cy="9144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4038600" y="5715000"/>
              <a:ext cx="1143000" cy="7620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886200" y="5638800"/>
              <a:ext cx="304800" cy="2286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4" name="Group 7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467600" y="4419600"/>
            <a:ext cx="520871" cy="609120"/>
            <a:chOff x="4584" y="3702"/>
            <a:chExt cx="1570" cy="1836"/>
          </a:xfrm>
        </p:grpSpPr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4584" y="4458"/>
              <a:ext cx="967" cy="1080"/>
            </a:xfrm>
            <a:custGeom>
              <a:avLst/>
              <a:gdLst/>
              <a:ahLst/>
              <a:cxnLst>
                <a:cxn ang="0">
                  <a:pos x="534" y="17"/>
                </a:cxn>
                <a:cxn ang="0">
                  <a:pos x="599" y="73"/>
                </a:cxn>
                <a:cxn ang="0">
                  <a:pos x="662" y="146"/>
                </a:cxn>
                <a:cxn ang="0">
                  <a:pos x="722" y="178"/>
                </a:cxn>
                <a:cxn ang="0">
                  <a:pos x="791" y="165"/>
                </a:cxn>
                <a:cxn ang="0">
                  <a:pos x="861" y="99"/>
                </a:cxn>
                <a:cxn ang="0">
                  <a:pos x="919" y="9"/>
                </a:cxn>
                <a:cxn ang="0">
                  <a:pos x="945" y="0"/>
                </a:cxn>
                <a:cxn ang="0">
                  <a:pos x="966" y="15"/>
                </a:cxn>
                <a:cxn ang="0">
                  <a:pos x="960" y="41"/>
                </a:cxn>
                <a:cxn ang="0">
                  <a:pos x="926" y="100"/>
                </a:cxn>
                <a:cxn ang="0">
                  <a:pos x="854" y="199"/>
                </a:cxn>
                <a:cxn ang="0">
                  <a:pos x="733" y="338"/>
                </a:cxn>
                <a:cxn ang="0">
                  <a:pos x="643" y="427"/>
                </a:cxn>
                <a:cxn ang="0">
                  <a:pos x="565" y="501"/>
                </a:cxn>
                <a:cxn ang="0">
                  <a:pos x="502" y="560"/>
                </a:cxn>
                <a:cxn ang="0">
                  <a:pos x="476" y="585"/>
                </a:cxn>
                <a:cxn ang="0">
                  <a:pos x="358" y="695"/>
                </a:cxn>
                <a:cxn ang="0">
                  <a:pos x="256" y="800"/>
                </a:cxn>
                <a:cxn ang="0">
                  <a:pos x="238" y="849"/>
                </a:cxn>
                <a:cxn ang="0">
                  <a:pos x="298" y="849"/>
                </a:cxn>
                <a:cxn ang="0">
                  <a:pos x="381" y="871"/>
                </a:cxn>
                <a:cxn ang="0">
                  <a:pos x="508" y="914"/>
                </a:cxn>
                <a:cxn ang="0">
                  <a:pos x="608" y="914"/>
                </a:cxn>
                <a:cxn ang="0">
                  <a:pos x="699" y="882"/>
                </a:cxn>
                <a:cxn ang="0">
                  <a:pos x="786" y="811"/>
                </a:cxn>
                <a:cxn ang="0">
                  <a:pos x="839" y="712"/>
                </a:cxn>
                <a:cxn ang="0">
                  <a:pos x="867" y="690"/>
                </a:cxn>
                <a:cxn ang="0">
                  <a:pos x="895" y="707"/>
                </a:cxn>
                <a:cxn ang="0">
                  <a:pos x="884" y="765"/>
                </a:cxn>
                <a:cxn ang="0">
                  <a:pos x="838" y="865"/>
                </a:cxn>
                <a:cxn ang="0">
                  <a:pos x="758" y="973"/>
                </a:cxn>
                <a:cxn ang="0">
                  <a:pos x="646" y="1056"/>
                </a:cxn>
                <a:cxn ang="0">
                  <a:pos x="517" y="1079"/>
                </a:cxn>
                <a:cxn ang="0">
                  <a:pos x="432" y="1037"/>
                </a:cxn>
                <a:cxn ang="0">
                  <a:pos x="363" y="957"/>
                </a:cxn>
                <a:cxn ang="0">
                  <a:pos x="307" y="910"/>
                </a:cxn>
                <a:cxn ang="0">
                  <a:pos x="237" y="902"/>
                </a:cxn>
                <a:cxn ang="0">
                  <a:pos x="135" y="960"/>
                </a:cxn>
                <a:cxn ang="0">
                  <a:pos x="59" y="1060"/>
                </a:cxn>
                <a:cxn ang="0">
                  <a:pos x="36" y="1080"/>
                </a:cxn>
                <a:cxn ang="0">
                  <a:pos x="13" y="1077"/>
                </a:cxn>
                <a:cxn ang="0">
                  <a:pos x="1" y="1053"/>
                </a:cxn>
                <a:cxn ang="0">
                  <a:pos x="30" y="998"/>
                </a:cxn>
                <a:cxn ang="0">
                  <a:pos x="101" y="900"/>
                </a:cxn>
                <a:cxn ang="0">
                  <a:pos x="210" y="770"/>
                </a:cxn>
                <a:cxn ang="0">
                  <a:pos x="469" y="518"/>
                </a:cxn>
                <a:cxn ang="0">
                  <a:pos x="548" y="447"/>
                </a:cxn>
                <a:cxn ang="0">
                  <a:pos x="681" y="318"/>
                </a:cxn>
                <a:cxn ang="0">
                  <a:pos x="760" y="232"/>
                </a:cxn>
                <a:cxn ang="0">
                  <a:pos x="670" y="224"/>
                </a:cxn>
                <a:cxn ang="0">
                  <a:pos x="584" y="195"/>
                </a:cxn>
                <a:cxn ang="0">
                  <a:pos x="441" y="161"/>
                </a:cxn>
                <a:cxn ang="0">
                  <a:pos x="388" y="165"/>
                </a:cxn>
                <a:cxn ang="0">
                  <a:pos x="317" y="190"/>
                </a:cxn>
                <a:cxn ang="0">
                  <a:pos x="255" y="252"/>
                </a:cxn>
                <a:cxn ang="0">
                  <a:pos x="234" y="290"/>
                </a:cxn>
                <a:cxn ang="0">
                  <a:pos x="200" y="292"/>
                </a:cxn>
                <a:cxn ang="0">
                  <a:pos x="190" y="261"/>
                </a:cxn>
                <a:cxn ang="0">
                  <a:pos x="217" y="190"/>
                </a:cxn>
                <a:cxn ang="0">
                  <a:pos x="278" y="98"/>
                </a:cxn>
                <a:cxn ang="0">
                  <a:pos x="371" y="23"/>
                </a:cxn>
              </a:cxnLst>
              <a:rect l="0" t="0" r="r" b="b"/>
              <a:pathLst>
                <a:path w="967" h="1080">
                  <a:moveTo>
                    <a:pt x="466" y="0"/>
                  </a:moveTo>
                  <a:lnTo>
                    <a:pt x="485" y="1"/>
                  </a:lnTo>
                  <a:lnTo>
                    <a:pt x="503" y="4"/>
                  </a:lnTo>
                  <a:lnTo>
                    <a:pt x="519" y="9"/>
                  </a:lnTo>
                  <a:lnTo>
                    <a:pt x="534" y="17"/>
                  </a:lnTo>
                  <a:lnTo>
                    <a:pt x="548" y="26"/>
                  </a:lnTo>
                  <a:lnTo>
                    <a:pt x="561" y="36"/>
                  </a:lnTo>
                  <a:lnTo>
                    <a:pt x="574" y="47"/>
                  </a:lnTo>
                  <a:lnTo>
                    <a:pt x="586" y="60"/>
                  </a:lnTo>
                  <a:lnTo>
                    <a:pt x="599" y="73"/>
                  </a:lnTo>
                  <a:lnTo>
                    <a:pt x="623" y="101"/>
                  </a:lnTo>
                  <a:lnTo>
                    <a:pt x="632" y="113"/>
                  </a:lnTo>
                  <a:lnTo>
                    <a:pt x="642" y="125"/>
                  </a:lnTo>
                  <a:lnTo>
                    <a:pt x="652" y="136"/>
                  </a:lnTo>
                  <a:lnTo>
                    <a:pt x="662" y="146"/>
                  </a:lnTo>
                  <a:lnTo>
                    <a:pt x="672" y="156"/>
                  </a:lnTo>
                  <a:lnTo>
                    <a:pt x="683" y="164"/>
                  </a:lnTo>
                  <a:lnTo>
                    <a:pt x="695" y="170"/>
                  </a:lnTo>
                  <a:lnTo>
                    <a:pt x="708" y="175"/>
                  </a:lnTo>
                  <a:lnTo>
                    <a:pt x="722" y="178"/>
                  </a:lnTo>
                  <a:lnTo>
                    <a:pt x="738" y="179"/>
                  </a:lnTo>
                  <a:lnTo>
                    <a:pt x="751" y="179"/>
                  </a:lnTo>
                  <a:lnTo>
                    <a:pt x="764" y="176"/>
                  </a:lnTo>
                  <a:lnTo>
                    <a:pt x="778" y="172"/>
                  </a:lnTo>
                  <a:lnTo>
                    <a:pt x="791" y="165"/>
                  </a:lnTo>
                  <a:lnTo>
                    <a:pt x="804" y="157"/>
                  </a:lnTo>
                  <a:lnTo>
                    <a:pt x="818" y="146"/>
                  </a:lnTo>
                  <a:lnTo>
                    <a:pt x="832" y="133"/>
                  </a:lnTo>
                  <a:lnTo>
                    <a:pt x="847" y="117"/>
                  </a:lnTo>
                  <a:lnTo>
                    <a:pt x="861" y="99"/>
                  </a:lnTo>
                  <a:lnTo>
                    <a:pt x="877" y="78"/>
                  </a:lnTo>
                  <a:lnTo>
                    <a:pt x="893" y="53"/>
                  </a:lnTo>
                  <a:lnTo>
                    <a:pt x="909" y="26"/>
                  </a:lnTo>
                  <a:lnTo>
                    <a:pt x="914" y="16"/>
                  </a:lnTo>
                  <a:lnTo>
                    <a:pt x="919" y="9"/>
                  </a:lnTo>
                  <a:lnTo>
                    <a:pt x="924" y="4"/>
                  </a:lnTo>
                  <a:lnTo>
                    <a:pt x="930" y="1"/>
                  </a:lnTo>
                  <a:lnTo>
                    <a:pt x="935" y="0"/>
                  </a:lnTo>
                  <a:lnTo>
                    <a:pt x="942" y="0"/>
                  </a:lnTo>
                  <a:lnTo>
                    <a:pt x="945" y="0"/>
                  </a:lnTo>
                  <a:lnTo>
                    <a:pt x="953" y="1"/>
                  </a:lnTo>
                  <a:lnTo>
                    <a:pt x="957" y="2"/>
                  </a:lnTo>
                  <a:lnTo>
                    <a:pt x="961" y="5"/>
                  </a:lnTo>
                  <a:lnTo>
                    <a:pt x="964" y="9"/>
                  </a:lnTo>
                  <a:lnTo>
                    <a:pt x="966" y="15"/>
                  </a:lnTo>
                  <a:lnTo>
                    <a:pt x="967" y="22"/>
                  </a:lnTo>
                  <a:lnTo>
                    <a:pt x="966" y="25"/>
                  </a:lnTo>
                  <a:lnTo>
                    <a:pt x="965" y="29"/>
                  </a:lnTo>
                  <a:lnTo>
                    <a:pt x="963" y="34"/>
                  </a:lnTo>
                  <a:lnTo>
                    <a:pt x="960" y="41"/>
                  </a:lnTo>
                  <a:lnTo>
                    <a:pt x="956" y="50"/>
                  </a:lnTo>
                  <a:lnTo>
                    <a:pt x="950" y="60"/>
                  </a:lnTo>
                  <a:lnTo>
                    <a:pt x="943" y="72"/>
                  </a:lnTo>
                  <a:lnTo>
                    <a:pt x="936" y="85"/>
                  </a:lnTo>
                  <a:lnTo>
                    <a:pt x="926" y="100"/>
                  </a:lnTo>
                  <a:lnTo>
                    <a:pt x="915" y="116"/>
                  </a:lnTo>
                  <a:lnTo>
                    <a:pt x="902" y="135"/>
                  </a:lnTo>
                  <a:lnTo>
                    <a:pt x="888" y="154"/>
                  </a:lnTo>
                  <a:lnTo>
                    <a:pt x="872" y="175"/>
                  </a:lnTo>
                  <a:lnTo>
                    <a:pt x="854" y="199"/>
                  </a:lnTo>
                  <a:lnTo>
                    <a:pt x="834" y="223"/>
                  </a:lnTo>
                  <a:lnTo>
                    <a:pt x="812" y="249"/>
                  </a:lnTo>
                  <a:lnTo>
                    <a:pt x="788" y="277"/>
                  </a:lnTo>
                  <a:lnTo>
                    <a:pt x="761" y="307"/>
                  </a:lnTo>
                  <a:lnTo>
                    <a:pt x="733" y="338"/>
                  </a:lnTo>
                  <a:lnTo>
                    <a:pt x="701" y="371"/>
                  </a:lnTo>
                  <a:lnTo>
                    <a:pt x="688" y="384"/>
                  </a:lnTo>
                  <a:lnTo>
                    <a:pt x="674" y="398"/>
                  </a:lnTo>
                  <a:lnTo>
                    <a:pt x="659" y="413"/>
                  </a:lnTo>
                  <a:lnTo>
                    <a:pt x="643" y="427"/>
                  </a:lnTo>
                  <a:lnTo>
                    <a:pt x="627" y="443"/>
                  </a:lnTo>
                  <a:lnTo>
                    <a:pt x="611" y="457"/>
                  </a:lnTo>
                  <a:lnTo>
                    <a:pt x="596" y="472"/>
                  </a:lnTo>
                  <a:lnTo>
                    <a:pt x="580" y="487"/>
                  </a:lnTo>
                  <a:lnTo>
                    <a:pt x="565" y="501"/>
                  </a:lnTo>
                  <a:lnTo>
                    <a:pt x="551" y="514"/>
                  </a:lnTo>
                  <a:lnTo>
                    <a:pt x="537" y="527"/>
                  </a:lnTo>
                  <a:lnTo>
                    <a:pt x="524" y="539"/>
                  </a:lnTo>
                  <a:lnTo>
                    <a:pt x="512" y="550"/>
                  </a:lnTo>
                  <a:lnTo>
                    <a:pt x="502" y="560"/>
                  </a:lnTo>
                  <a:lnTo>
                    <a:pt x="493" y="568"/>
                  </a:lnTo>
                  <a:lnTo>
                    <a:pt x="486" y="575"/>
                  </a:lnTo>
                  <a:lnTo>
                    <a:pt x="480" y="580"/>
                  </a:lnTo>
                  <a:lnTo>
                    <a:pt x="477" y="584"/>
                  </a:lnTo>
                  <a:lnTo>
                    <a:pt x="476" y="585"/>
                  </a:lnTo>
                  <a:lnTo>
                    <a:pt x="442" y="616"/>
                  </a:lnTo>
                  <a:lnTo>
                    <a:pt x="426" y="630"/>
                  </a:lnTo>
                  <a:lnTo>
                    <a:pt x="393" y="662"/>
                  </a:lnTo>
                  <a:lnTo>
                    <a:pt x="375" y="678"/>
                  </a:lnTo>
                  <a:lnTo>
                    <a:pt x="358" y="695"/>
                  </a:lnTo>
                  <a:lnTo>
                    <a:pt x="339" y="713"/>
                  </a:lnTo>
                  <a:lnTo>
                    <a:pt x="320" y="733"/>
                  </a:lnTo>
                  <a:lnTo>
                    <a:pt x="300" y="754"/>
                  </a:lnTo>
                  <a:lnTo>
                    <a:pt x="279" y="776"/>
                  </a:lnTo>
                  <a:lnTo>
                    <a:pt x="256" y="800"/>
                  </a:lnTo>
                  <a:lnTo>
                    <a:pt x="233" y="827"/>
                  </a:lnTo>
                  <a:lnTo>
                    <a:pt x="207" y="856"/>
                  </a:lnTo>
                  <a:lnTo>
                    <a:pt x="207" y="855"/>
                  </a:lnTo>
                  <a:lnTo>
                    <a:pt x="216" y="852"/>
                  </a:lnTo>
                  <a:lnTo>
                    <a:pt x="238" y="849"/>
                  </a:lnTo>
                  <a:lnTo>
                    <a:pt x="249" y="848"/>
                  </a:lnTo>
                  <a:lnTo>
                    <a:pt x="258" y="847"/>
                  </a:lnTo>
                  <a:lnTo>
                    <a:pt x="268" y="847"/>
                  </a:lnTo>
                  <a:lnTo>
                    <a:pt x="283" y="848"/>
                  </a:lnTo>
                  <a:lnTo>
                    <a:pt x="298" y="849"/>
                  </a:lnTo>
                  <a:lnTo>
                    <a:pt x="313" y="851"/>
                  </a:lnTo>
                  <a:lnTo>
                    <a:pt x="329" y="854"/>
                  </a:lnTo>
                  <a:lnTo>
                    <a:pt x="345" y="859"/>
                  </a:lnTo>
                  <a:lnTo>
                    <a:pt x="362" y="864"/>
                  </a:lnTo>
                  <a:lnTo>
                    <a:pt x="381" y="871"/>
                  </a:lnTo>
                  <a:lnTo>
                    <a:pt x="402" y="879"/>
                  </a:lnTo>
                  <a:lnTo>
                    <a:pt x="426" y="889"/>
                  </a:lnTo>
                  <a:lnTo>
                    <a:pt x="455" y="899"/>
                  </a:lnTo>
                  <a:lnTo>
                    <a:pt x="482" y="908"/>
                  </a:lnTo>
                  <a:lnTo>
                    <a:pt x="508" y="914"/>
                  </a:lnTo>
                  <a:lnTo>
                    <a:pt x="535" y="918"/>
                  </a:lnTo>
                  <a:lnTo>
                    <a:pt x="562" y="919"/>
                  </a:lnTo>
                  <a:lnTo>
                    <a:pt x="576" y="918"/>
                  </a:lnTo>
                  <a:lnTo>
                    <a:pt x="592" y="917"/>
                  </a:lnTo>
                  <a:lnTo>
                    <a:pt x="608" y="914"/>
                  </a:lnTo>
                  <a:lnTo>
                    <a:pt x="625" y="911"/>
                  </a:lnTo>
                  <a:lnTo>
                    <a:pt x="644" y="906"/>
                  </a:lnTo>
                  <a:lnTo>
                    <a:pt x="662" y="899"/>
                  </a:lnTo>
                  <a:lnTo>
                    <a:pt x="680" y="892"/>
                  </a:lnTo>
                  <a:lnTo>
                    <a:pt x="699" y="882"/>
                  </a:lnTo>
                  <a:lnTo>
                    <a:pt x="718" y="871"/>
                  </a:lnTo>
                  <a:lnTo>
                    <a:pt x="735" y="859"/>
                  </a:lnTo>
                  <a:lnTo>
                    <a:pt x="753" y="845"/>
                  </a:lnTo>
                  <a:lnTo>
                    <a:pt x="770" y="829"/>
                  </a:lnTo>
                  <a:lnTo>
                    <a:pt x="786" y="811"/>
                  </a:lnTo>
                  <a:lnTo>
                    <a:pt x="800" y="791"/>
                  </a:lnTo>
                  <a:lnTo>
                    <a:pt x="814" y="770"/>
                  </a:lnTo>
                  <a:lnTo>
                    <a:pt x="825" y="746"/>
                  </a:lnTo>
                  <a:lnTo>
                    <a:pt x="835" y="720"/>
                  </a:lnTo>
                  <a:lnTo>
                    <a:pt x="839" y="712"/>
                  </a:lnTo>
                  <a:lnTo>
                    <a:pt x="843" y="705"/>
                  </a:lnTo>
                  <a:lnTo>
                    <a:pt x="847" y="699"/>
                  </a:lnTo>
                  <a:lnTo>
                    <a:pt x="853" y="694"/>
                  </a:lnTo>
                  <a:lnTo>
                    <a:pt x="859" y="691"/>
                  </a:lnTo>
                  <a:lnTo>
                    <a:pt x="867" y="690"/>
                  </a:lnTo>
                  <a:lnTo>
                    <a:pt x="876" y="691"/>
                  </a:lnTo>
                  <a:lnTo>
                    <a:pt x="883" y="693"/>
                  </a:lnTo>
                  <a:lnTo>
                    <a:pt x="888" y="697"/>
                  </a:lnTo>
                  <a:lnTo>
                    <a:pt x="893" y="701"/>
                  </a:lnTo>
                  <a:lnTo>
                    <a:pt x="895" y="707"/>
                  </a:lnTo>
                  <a:lnTo>
                    <a:pt x="896" y="712"/>
                  </a:lnTo>
                  <a:lnTo>
                    <a:pt x="896" y="722"/>
                  </a:lnTo>
                  <a:lnTo>
                    <a:pt x="893" y="734"/>
                  </a:lnTo>
                  <a:lnTo>
                    <a:pt x="889" y="748"/>
                  </a:lnTo>
                  <a:lnTo>
                    <a:pt x="884" y="765"/>
                  </a:lnTo>
                  <a:lnTo>
                    <a:pt x="878" y="783"/>
                  </a:lnTo>
                  <a:lnTo>
                    <a:pt x="869" y="802"/>
                  </a:lnTo>
                  <a:lnTo>
                    <a:pt x="861" y="822"/>
                  </a:lnTo>
                  <a:lnTo>
                    <a:pt x="849" y="843"/>
                  </a:lnTo>
                  <a:lnTo>
                    <a:pt x="838" y="865"/>
                  </a:lnTo>
                  <a:lnTo>
                    <a:pt x="824" y="887"/>
                  </a:lnTo>
                  <a:lnTo>
                    <a:pt x="809" y="909"/>
                  </a:lnTo>
                  <a:lnTo>
                    <a:pt x="793" y="931"/>
                  </a:lnTo>
                  <a:lnTo>
                    <a:pt x="776" y="953"/>
                  </a:lnTo>
                  <a:lnTo>
                    <a:pt x="758" y="973"/>
                  </a:lnTo>
                  <a:lnTo>
                    <a:pt x="738" y="993"/>
                  </a:lnTo>
                  <a:lnTo>
                    <a:pt x="717" y="1011"/>
                  </a:lnTo>
                  <a:lnTo>
                    <a:pt x="694" y="1028"/>
                  </a:lnTo>
                  <a:lnTo>
                    <a:pt x="671" y="1043"/>
                  </a:lnTo>
                  <a:lnTo>
                    <a:pt x="646" y="1056"/>
                  </a:lnTo>
                  <a:lnTo>
                    <a:pt x="621" y="1066"/>
                  </a:lnTo>
                  <a:lnTo>
                    <a:pt x="594" y="1074"/>
                  </a:lnTo>
                  <a:lnTo>
                    <a:pt x="566" y="1079"/>
                  </a:lnTo>
                  <a:lnTo>
                    <a:pt x="537" y="1080"/>
                  </a:lnTo>
                  <a:lnTo>
                    <a:pt x="517" y="1079"/>
                  </a:lnTo>
                  <a:lnTo>
                    <a:pt x="497" y="1075"/>
                  </a:lnTo>
                  <a:lnTo>
                    <a:pt x="480" y="1069"/>
                  </a:lnTo>
                  <a:lnTo>
                    <a:pt x="463" y="1060"/>
                  </a:lnTo>
                  <a:lnTo>
                    <a:pt x="447" y="1049"/>
                  </a:lnTo>
                  <a:lnTo>
                    <a:pt x="432" y="1037"/>
                  </a:lnTo>
                  <a:lnTo>
                    <a:pt x="418" y="1023"/>
                  </a:lnTo>
                  <a:lnTo>
                    <a:pt x="404" y="1007"/>
                  </a:lnTo>
                  <a:lnTo>
                    <a:pt x="390" y="990"/>
                  </a:lnTo>
                  <a:lnTo>
                    <a:pt x="375" y="973"/>
                  </a:lnTo>
                  <a:lnTo>
                    <a:pt x="363" y="957"/>
                  </a:lnTo>
                  <a:lnTo>
                    <a:pt x="350" y="945"/>
                  </a:lnTo>
                  <a:lnTo>
                    <a:pt x="339" y="933"/>
                  </a:lnTo>
                  <a:lnTo>
                    <a:pt x="328" y="924"/>
                  </a:lnTo>
                  <a:lnTo>
                    <a:pt x="318" y="916"/>
                  </a:lnTo>
                  <a:lnTo>
                    <a:pt x="307" y="910"/>
                  </a:lnTo>
                  <a:lnTo>
                    <a:pt x="296" y="905"/>
                  </a:lnTo>
                  <a:lnTo>
                    <a:pt x="285" y="902"/>
                  </a:lnTo>
                  <a:lnTo>
                    <a:pt x="272" y="900"/>
                  </a:lnTo>
                  <a:lnTo>
                    <a:pt x="258" y="900"/>
                  </a:lnTo>
                  <a:lnTo>
                    <a:pt x="237" y="902"/>
                  </a:lnTo>
                  <a:lnTo>
                    <a:pt x="216" y="907"/>
                  </a:lnTo>
                  <a:lnTo>
                    <a:pt x="195" y="916"/>
                  </a:lnTo>
                  <a:lnTo>
                    <a:pt x="175" y="928"/>
                  </a:lnTo>
                  <a:lnTo>
                    <a:pt x="155" y="943"/>
                  </a:lnTo>
                  <a:lnTo>
                    <a:pt x="135" y="960"/>
                  </a:lnTo>
                  <a:lnTo>
                    <a:pt x="117" y="980"/>
                  </a:lnTo>
                  <a:lnTo>
                    <a:pt x="98" y="1001"/>
                  </a:lnTo>
                  <a:lnTo>
                    <a:pt x="81" y="1025"/>
                  </a:lnTo>
                  <a:lnTo>
                    <a:pt x="64" y="1050"/>
                  </a:lnTo>
                  <a:lnTo>
                    <a:pt x="59" y="1060"/>
                  </a:lnTo>
                  <a:lnTo>
                    <a:pt x="54" y="1067"/>
                  </a:lnTo>
                  <a:lnTo>
                    <a:pt x="50" y="1073"/>
                  </a:lnTo>
                  <a:lnTo>
                    <a:pt x="46" y="1077"/>
                  </a:lnTo>
                  <a:lnTo>
                    <a:pt x="41" y="1079"/>
                  </a:lnTo>
                  <a:lnTo>
                    <a:pt x="36" y="1080"/>
                  </a:lnTo>
                  <a:lnTo>
                    <a:pt x="29" y="1080"/>
                  </a:lnTo>
                  <a:lnTo>
                    <a:pt x="27" y="1080"/>
                  </a:lnTo>
                  <a:lnTo>
                    <a:pt x="23" y="1080"/>
                  </a:lnTo>
                  <a:lnTo>
                    <a:pt x="18" y="1079"/>
                  </a:lnTo>
                  <a:lnTo>
                    <a:pt x="13" y="1077"/>
                  </a:lnTo>
                  <a:lnTo>
                    <a:pt x="8" y="1074"/>
                  </a:lnTo>
                  <a:lnTo>
                    <a:pt x="4" y="1071"/>
                  </a:lnTo>
                  <a:lnTo>
                    <a:pt x="1" y="1065"/>
                  </a:lnTo>
                  <a:lnTo>
                    <a:pt x="0" y="1058"/>
                  </a:lnTo>
                  <a:lnTo>
                    <a:pt x="1" y="1053"/>
                  </a:lnTo>
                  <a:lnTo>
                    <a:pt x="3" y="1047"/>
                  </a:lnTo>
                  <a:lnTo>
                    <a:pt x="8" y="1037"/>
                  </a:lnTo>
                  <a:lnTo>
                    <a:pt x="13" y="1026"/>
                  </a:lnTo>
                  <a:lnTo>
                    <a:pt x="21" y="1013"/>
                  </a:lnTo>
                  <a:lnTo>
                    <a:pt x="30" y="998"/>
                  </a:lnTo>
                  <a:lnTo>
                    <a:pt x="41" y="982"/>
                  </a:lnTo>
                  <a:lnTo>
                    <a:pt x="53" y="963"/>
                  </a:lnTo>
                  <a:lnTo>
                    <a:pt x="68" y="943"/>
                  </a:lnTo>
                  <a:lnTo>
                    <a:pt x="83" y="922"/>
                  </a:lnTo>
                  <a:lnTo>
                    <a:pt x="101" y="900"/>
                  </a:lnTo>
                  <a:lnTo>
                    <a:pt x="120" y="876"/>
                  </a:lnTo>
                  <a:lnTo>
                    <a:pt x="140" y="851"/>
                  </a:lnTo>
                  <a:lnTo>
                    <a:pt x="162" y="825"/>
                  </a:lnTo>
                  <a:lnTo>
                    <a:pt x="185" y="798"/>
                  </a:lnTo>
                  <a:lnTo>
                    <a:pt x="210" y="770"/>
                  </a:lnTo>
                  <a:lnTo>
                    <a:pt x="236" y="743"/>
                  </a:lnTo>
                  <a:lnTo>
                    <a:pt x="441" y="543"/>
                  </a:lnTo>
                  <a:lnTo>
                    <a:pt x="448" y="537"/>
                  </a:lnTo>
                  <a:lnTo>
                    <a:pt x="458" y="528"/>
                  </a:lnTo>
                  <a:lnTo>
                    <a:pt x="469" y="518"/>
                  </a:lnTo>
                  <a:lnTo>
                    <a:pt x="482" y="506"/>
                  </a:lnTo>
                  <a:lnTo>
                    <a:pt x="497" y="493"/>
                  </a:lnTo>
                  <a:lnTo>
                    <a:pt x="513" y="479"/>
                  </a:lnTo>
                  <a:lnTo>
                    <a:pt x="530" y="463"/>
                  </a:lnTo>
                  <a:lnTo>
                    <a:pt x="548" y="447"/>
                  </a:lnTo>
                  <a:lnTo>
                    <a:pt x="566" y="429"/>
                  </a:lnTo>
                  <a:lnTo>
                    <a:pt x="605" y="393"/>
                  </a:lnTo>
                  <a:lnTo>
                    <a:pt x="624" y="374"/>
                  </a:lnTo>
                  <a:lnTo>
                    <a:pt x="644" y="355"/>
                  </a:lnTo>
                  <a:lnTo>
                    <a:pt x="681" y="318"/>
                  </a:lnTo>
                  <a:lnTo>
                    <a:pt x="699" y="299"/>
                  </a:lnTo>
                  <a:lnTo>
                    <a:pt x="716" y="281"/>
                  </a:lnTo>
                  <a:lnTo>
                    <a:pt x="732" y="264"/>
                  </a:lnTo>
                  <a:lnTo>
                    <a:pt x="747" y="248"/>
                  </a:lnTo>
                  <a:lnTo>
                    <a:pt x="760" y="232"/>
                  </a:lnTo>
                  <a:lnTo>
                    <a:pt x="732" y="232"/>
                  </a:lnTo>
                  <a:lnTo>
                    <a:pt x="719" y="231"/>
                  </a:lnTo>
                  <a:lnTo>
                    <a:pt x="707" y="231"/>
                  </a:lnTo>
                  <a:lnTo>
                    <a:pt x="683" y="227"/>
                  </a:lnTo>
                  <a:lnTo>
                    <a:pt x="670" y="224"/>
                  </a:lnTo>
                  <a:lnTo>
                    <a:pt x="656" y="221"/>
                  </a:lnTo>
                  <a:lnTo>
                    <a:pt x="641" y="216"/>
                  </a:lnTo>
                  <a:lnTo>
                    <a:pt x="624" y="210"/>
                  </a:lnTo>
                  <a:lnTo>
                    <a:pt x="605" y="203"/>
                  </a:lnTo>
                  <a:lnTo>
                    <a:pt x="584" y="195"/>
                  </a:lnTo>
                  <a:lnTo>
                    <a:pt x="553" y="184"/>
                  </a:lnTo>
                  <a:lnTo>
                    <a:pt x="523" y="175"/>
                  </a:lnTo>
                  <a:lnTo>
                    <a:pt x="496" y="167"/>
                  </a:lnTo>
                  <a:lnTo>
                    <a:pt x="468" y="163"/>
                  </a:lnTo>
                  <a:lnTo>
                    <a:pt x="441" y="161"/>
                  </a:lnTo>
                  <a:lnTo>
                    <a:pt x="430" y="161"/>
                  </a:lnTo>
                  <a:lnTo>
                    <a:pt x="422" y="161"/>
                  </a:lnTo>
                  <a:lnTo>
                    <a:pt x="412" y="162"/>
                  </a:lnTo>
                  <a:lnTo>
                    <a:pt x="400" y="164"/>
                  </a:lnTo>
                  <a:lnTo>
                    <a:pt x="388" y="165"/>
                  </a:lnTo>
                  <a:lnTo>
                    <a:pt x="374" y="168"/>
                  </a:lnTo>
                  <a:lnTo>
                    <a:pt x="360" y="172"/>
                  </a:lnTo>
                  <a:lnTo>
                    <a:pt x="346" y="177"/>
                  </a:lnTo>
                  <a:lnTo>
                    <a:pt x="332" y="183"/>
                  </a:lnTo>
                  <a:lnTo>
                    <a:pt x="317" y="190"/>
                  </a:lnTo>
                  <a:lnTo>
                    <a:pt x="303" y="199"/>
                  </a:lnTo>
                  <a:lnTo>
                    <a:pt x="289" y="210"/>
                  </a:lnTo>
                  <a:lnTo>
                    <a:pt x="277" y="221"/>
                  </a:lnTo>
                  <a:lnTo>
                    <a:pt x="265" y="235"/>
                  </a:lnTo>
                  <a:lnTo>
                    <a:pt x="255" y="252"/>
                  </a:lnTo>
                  <a:lnTo>
                    <a:pt x="247" y="270"/>
                  </a:lnTo>
                  <a:lnTo>
                    <a:pt x="244" y="276"/>
                  </a:lnTo>
                  <a:lnTo>
                    <a:pt x="241" y="281"/>
                  </a:lnTo>
                  <a:lnTo>
                    <a:pt x="238" y="287"/>
                  </a:lnTo>
                  <a:lnTo>
                    <a:pt x="234" y="290"/>
                  </a:lnTo>
                  <a:lnTo>
                    <a:pt x="229" y="294"/>
                  </a:lnTo>
                  <a:lnTo>
                    <a:pt x="223" y="295"/>
                  </a:lnTo>
                  <a:lnTo>
                    <a:pt x="215" y="296"/>
                  </a:lnTo>
                  <a:lnTo>
                    <a:pt x="207" y="295"/>
                  </a:lnTo>
                  <a:lnTo>
                    <a:pt x="200" y="292"/>
                  </a:lnTo>
                  <a:lnTo>
                    <a:pt x="195" y="288"/>
                  </a:lnTo>
                  <a:lnTo>
                    <a:pt x="192" y="283"/>
                  </a:lnTo>
                  <a:lnTo>
                    <a:pt x="190" y="277"/>
                  </a:lnTo>
                  <a:lnTo>
                    <a:pt x="190" y="270"/>
                  </a:lnTo>
                  <a:lnTo>
                    <a:pt x="190" y="261"/>
                  </a:lnTo>
                  <a:lnTo>
                    <a:pt x="193" y="250"/>
                  </a:lnTo>
                  <a:lnTo>
                    <a:pt x="196" y="238"/>
                  </a:lnTo>
                  <a:lnTo>
                    <a:pt x="202" y="223"/>
                  </a:lnTo>
                  <a:lnTo>
                    <a:pt x="209" y="207"/>
                  </a:lnTo>
                  <a:lnTo>
                    <a:pt x="217" y="190"/>
                  </a:lnTo>
                  <a:lnTo>
                    <a:pt x="226" y="172"/>
                  </a:lnTo>
                  <a:lnTo>
                    <a:pt x="238" y="153"/>
                  </a:lnTo>
                  <a:lnTo>
                    <a:pt x="250" y="135"/>
                  </a:lnTo>
                  <a:lnTo>
                    <a:pt x="263" y="116"/>
                  </a:lnTo>
                  <a:lnTo>
                    <a:pt x="278" y="98"/>
                  </a:lnTo>
                  <a:lnTo>
                    <a:pt x="294" y="80"/>
                  </a:lnTo>
                  <a:lnTo>
                    <a:pt x="312" y="64"/>
                  </a:lnTo>
                  <a:lnTo>
                    <a:pt x="330" y="48"/>
                  </a:lnTo>
                  <a:lnTo>
                    <a:pt x="350" y="35"/>
                  </a:lnTo>
                  <a:lnTo>
                    <a:pt x="371" y="23"/>
                  </a:lnTo>
                  <a:lnTo>
                    <a:pt x="393" y="13"/>
                  </a:lnTo>
                  <a:lnTo>
                    <a:pt x="416" y="6"/>
                  </a:lnTo>
                  <a:lnTo>
                    <a:pt x="441" y="1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5749" y="3702"/>
              <a:ext cx="405" cy="878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25" y="1"/>
                </a:cxn>
                <a:cxn ang="0">
                  <a:pos x="341" y="5"/>
                </a:cxn>
                <a:cxn ang="0">
                  <a:pos x="356" y="12"/>
                </a:cxn>
                <a:cxn ang="0">
                  <a:pos x="370" y="22"/>
                </a:cxn>
                <a:cxn ang="0">
                  <a:pos x="381" y="33"/>
                </a:cxn>
                <a:cxn ang="0">
                  <a:pos x="391" y="46"/>
                </a:cxn>
                <a:cxn ang="0">
                  <a:pos x="399" y="60"/>
                </a:cxn>
                <a:cxn ang="0">
                  <a:pos x="404" y="77"/>
                </a:cxn>
                <a:cxn ang="0">
                  <a:pos x="405" y="93"/>
                </a:cxn>
                <a:cxn ang="0">
                  <a:pos x="405" y="99"/>
                </a:cxn>
                <a:cxn ang="0">
                  <a:pos x="404" y="106"/>
                </a:cxn>
                <a:cxn ang="0">
                  <a:pos x="402" y="114"/>
                </a:cxn>
                <a:cxn ang="0">
                  <a:pos x="399" y="124"/>
                </a:cxn>
                <a:cxn ang="0">
                  <a:pos x="396" y="136"/>
                </a:cxn>
                <a:cxn ang="0">
                  <a:pos x="391" y="150"/>
                </a:cxn>
                <a:cxn ang="0">
                  <a:pos x="86" y="848"/>
                </a:cxn>
                <a:cxn ang="0">
                  <a:pos x="82" y="858"/>
                </a:cxn>
                <a:cxn ang="0">
                  <a:pos x="78" y="866"/>
                </a:cxn>
                <a:cxn ang="0">
                  <a:pos x="75" y="871"/>
                </a:cxn>
                <a:cxn ang="0">
                  <a:pos x="72" y="875"/>
                </a:cxn>
                <a:cxn ang="0">
                  <a:pos x="69" y="877"/>
                </a:cxn>
                <a:cxn ang="0">
                  <a:pos x="61" y="878"/>
                </a:cxn>
                <a:cxn ang="0">
                  <a:pos x="56" y="878"/>
                </a:cxn>
                <a:cxn ang="0">
                  <a:pos x="49" y="876"/>
                </a:cxn>
                <a:cxn ang="0">
                  <a:pos x="40" y="873"/>
                </a:cxn>
                <a:cxn ang="0">
                  <a:pos x="32" y="869"/>
                </a:cxn>
                <a:cxn ang="0">
                  <a:pos x="22" y="864"/>
                </a:cxn>
                <a:cxn ang="0">
                  <a:pos x="14" y="859"/>
                </a:cxn>
                <a:cxn ang="0">
                  <a:pos x="7" y="853"/>
                </a:cxn>
                <a:cxn ang="0">
                  <a:pos x="2" y="848"/>
                </a:cxn>
                <a:cxn ang="0">
                  <a:pos x="0" y="841"/>
                </a:cxn>
                <a:cxn ang="0">
                  <a:pos x="0" y="838"/>
                </a:cxn>
                <a:cxn ang="0">
                  <a:pos x="2" y="832"/>
                </a:cxn>
                <a:cxn ang="0">
                  <a:pos x="3" y="826"/>
                </a:cxn>
                <a:cxn ang="0">
                  <a:pos x="4" y="820"/>
                </a:cxn>
                <a:cxn ang="0">
                  <a:pos x="6" y="814"/>
                </a:cxn>
                <a:cxn ang="0">
                  <a:pos x="8" y="811"/>
                </a:cxn>
                <a:cxn ang="0">
                  <a:pos x="219" y="82"/>
                </a:cxn>
                <a:cxn ang="0">
                  <a:pos x="222" y="74"/>
                </a:cxn>
                <a:cxn ang="0">
                  <a:pos x="225" y="65"/>
                </a:cxn>
                <a:cxn ang="0">
                  <a:pos x="229" y="57"/>
                </a:cxn>
                <a:cxn ang="0">
                  <a:pos x="233" y="47"/>
                </a:cxn>
                <a:cxn ang="0">
                  <a:pos x="239" y="38"/>
                </a:cxn>
                <a:cxn ang="0">
                  <a:pos x="245" y="29"/>
                </a:cxn>
                <a:cxn ang="0">
                  <a:pos x="252" y="22"/>
                </a:cxn>
                <a:cxn ang="0">
                  <a:pos x="261" y="14"/>
                </a:cxn>
                <a:cxn ang="0">
                  <a:pos x="271" y="8"/>
                </a:cxn>
                <a:cxn ang="0">
                  <a:pos x="282" y="4"/>
                </a:cxn>
                <a:cxn ang="0">
                  <a:pos x="294" y="1"/>
                </a:cxn>
                <a:cxn ang="0">
                  <a:pos x="309" y="0"/>
                </a:cxn>
              </a:cxnLst>
              <a:rect l="0" t="0" r="r" b="b"/>
              <a:pathLst>
                <a:path w="405" h="878">
                  <a:moveTo>
                    <a:pt x="309" y="0"/>
                  </a:moveTo>
                  <a:lnTo>
                    <a:pt x="325" y="1"/>
                  </a:lnTo>
                  <a:lnTo>
                    <a:pt x="341" y="5"/>
                  </a:lnTo>
                  <a:lnTo>
                    <a:pt x="356" y="12"/>
                  </a:lnTo>
                  <a:lnTo>
                    <a:pt x="370" y="22"/>
                  </a:lnTo>
                  <a:lnTo>
                    <a:pt x="381" y="33"/>
                  </a:lnTo>
                  <a:lnTo>
                    <a:pt x="391" y="46"/>
                  </a:lnTo>
                  <a:lnTo>
                    <a:pt x="399" y="60"/>
                  </a:lnTo>
                  <a:lnTo>
                    <a:pt x="404" y="77"/>
                  </a:lnTo>
                  <a:lnTo>
                    <a:pt x="405" y="93"/>
                  </a:lnTo>
                  <a:lnTo>
                    <a:pt x="405" y="99"/>
                  </a:lnTo>
                  <a:lnTo>
                    <a:pt x="404" y="106"/>
                  </a:lnTo>
                  <a:lnTo>
                    <a:pt x="402" y="114"/>
                  </a:lnTo>
                  <a:lnTo>
                    <a:pt x="399" y="124"/>
                  </a:lnTo>
                  <a:lnTo>
                    <a:pt x="396" y="136"/>
                  </a:lnTo>
                  <a:lnTo>
                    <a:pt x="391" y="150"/>
                  </a:lnTo>
                  <a:lnTo>
                    <a:pt x="86" y="848"/>
                  </a:lnTo>
                  <a:lnTo>
                    <a:pt x="82" y="858"/>
                  </a:lnTo>
                  <a:lnTo>
                    <a:pt x="78" y="866"/>
                  </a:lnTo>
                  <a:lnTo>
                    <a:pt x="75" y="871"/>
                  </a:lnTo>
                  <a:lnTo>
                    <a:pt x="72" y="875"/>
                  </a:lnTo>
                  <a:lnTo>
                    <a:pt x="69" y="877"/>
                  </a:lnTo>
                  <a:lnTo>
                    <a:pt x="61" y="878"/>
                  </a:lnTo>
                  <a:lnTo>
                    <a:pt x="56" y="878"/>
                  </a:lnTo>
                  <a:lnTo>
                    <a:pt x="49" y="876"/>
                  </a:lnTo>
                  <a:lnTo>
                    <a:pt x="40" y="873"/>
                  </a:lnTo>
                  <a:lnTo>
                    <a:pt x="32" y="869"/>
                  </a:lnTo>
                  <a:lnTo>
                    <a:pt x="22" y="864"/>
                  </a:lnTo>
                  <a:lnTo>
                    <a:pt x="14" y="859"/>
                  </a:lnTo>
                  <a:lnTo>
                    <a:pt x="7" y="853"/>
                  </a:lnTo>
                  <a:lnTo>
                    <a:pt x="2" y="848"/>
                  </a:lnTo>
                  <a:lnTo>
                    <a:pt x="0" y="841"/>
                  </a:lnTo>
                  <a:lnTo>
                    <a:pt x="0" y="838"/>
                  </a:lnTo>
                  <a:lnTo>
                    <a:pt x="2" y="832"/>
                  </a:lnTo>
                  <a:lnTo>
                    <a:pt x="3" y="826"/>
                  </a:lnTo>
                  <a:lnTo>
                    <a:pt x="4" y="820"/>
                  </a:lnTo>
                  <a:lnTo>
                    <a:pt x="6" y="814"/>
                  </a:lnTo>
                  <a:lnTo>
                    <a:pt x="8" y="811"/>
                  </a:lnTo>
                  <a:lnTo>
                    <a:pt x="219" y="82"/>
                  </a:lnTo>
                  <a:lnTo>
                    <a:pt x="222" y="74"/>
                  </a:lnTo>
                  <a:lnTo>
                    <a:pt x="225" y="65"/>
                  </a:lnTo>
                  <a:lnTo>
                    <a:pt x="229" y="57"/>
                  </a:lnTo>
                  <a:lnTo>
                    <a:pt x="233" y="47"/>
                  </a:lnTo>
                  <a:lnTo>
                    <a:pt x="239" y="38"/>
                  </a:lnTo>
                  <a:lnTo>
                    <a:pt x="245" y="29"/>
                  </a:lnTo>
                  <a:lnTo>
                    <a:pt x="252" y="22"/>
                  </a:lnTo>
                  <a:lnTo>
                    <a:pt x="261" y="14"/>
                  </a:lnTo>
                  <a:lnTo>
                    <a:pt x="271" y="8"/>
                  </a:lnTo>
                  <a:lnTo>
                    <a:pt x="282" y="4"/>
                  </a:lnTo>
                  <a:lnTo>
                    <a:pt x="294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32" name="Freeform 84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267200" y="6172200"/>
            <a:ext cx="381800" cy="406080"/>
          </a:xfrm>
          <a:custGeom>
            <a:avLst/>
            <a:gdLst/>
            <a:ahLst/>
            <a:cxnLst>
              <a:cxn ang="0">
                <a:pos x="611" y="25"/>
              </a:cxn>
              <a:cxn ang="0">
                <a:pos x="688" y="97"/>
              </a:cxn>
              <a:cxn ang="0">
                <a:pos x="754" y="167"/>
              </a:cxn>
              <a:cxn ang="0">
                <a:pos x="840" y="192"/>
              </a:cxn>
              <a:cxn ang="0">
                <a:pos x="924" y="152"/>
              </a:cxn>
              <a:cxn ang="0">
                <a:pos x="1021" y="28"/>
              </a:cxn>
              <a:cxn ang="0">
                <a:pos x="1057" y="0"/>
              </a:cxn>
              <a:cxn ang="0">
                <a:pos x="1085" y="18"/>
              </a:cxn>
              <a:cxn ang="0">
                <a:pos x="1074" y="52"/>
              </a:cxn>
              <a:cxn ang="0">
                <a:pos x="1021" y="132"/>
              </a:cxn>
              <a:cxn ang="0">
                <a:pos x="911" y="267"/>
              </a:cxn>
              <a:cxn ang="0">
                <a:pos x="763" y="420"/>
              </a:cxn>
              <a:cxn ang="0">
                <a:pos x="667" y="507"/>
              </a:cxn>
              <a:cxn ang="0">
                <a:pos x="580" y="584"/>
              </a:cxn>
              <a:cxn ang="0">
                <a:pos x="535" y="625"/>
              </a:cxn>
              <a:cxn ang="0">
                <a:pos x="426" y="720"/>
              </a:cxn>
              <a:cxn ang="0">
                <a:pos x="278" y="865"/>
              </a:cxn>
              <a:cxn ang="0">
                <a:pos x="269" y="908"/>
              </a:cxn>
              <a:cxn ang="0">
                <a:pos x="340" y="908"/>
              </a:cxn>
              <a:cxn ang="0">
                <a:pos x="440" y="936"/>
              </a:cxn>
              <a:cxn ang="0">
                <a:pos x="588" y="980"/>
              </a:cxn>
              <a:cxn ang="0">
                <a:pos x="703" y="973"/>
              </a:cxn>
              <a:cxn ang="0">
                <a:pos x="819" y="922"/>
              </a:cxn>
              <a:cxn ang="0">
                <a:pos x="918" y="814"/>
              </a:cxn>
              <a:cxn ang="0">
                <a:pos x="960" y="740"/>
              </a:cxn>
              <a:cxn ang="0">
                <a:pos x="1002" y="752"/>
              </a:cxn>
              <a:cxn ang="0">
                <a:pos x="992" y="817"/>
              </a:cxn>
              <a:cxn ang="0">
                <a:pos x="932" y="937"/>
              </a:cxn>
              <a:cxn ang="0">
                <a:pos x="826" y="1062"/>
              </a:cxn>
              <a:cxn ang="0">
                <a:pos x="678" y="1145"/>
              </a:cxn>
              <a:cxn ang="0">
                <a:pos x="538" y="1142"/>
              </a:cxn>
              <a:cxn ang="0">
                <a:pos x="449" y="1072"/>
              </a:cxn>
              <a:cxn ang="0">
                <a:pos x="371" y="990"/>
              </a:cxn>
              <a:cxn ang="0">
                <a:pos x="302" y="962"/>
              </a:cxn>
              <a:cxn ang="0">
                <a:pos x="173" y="1008"/>
              </a:cxn>
              <a:cxn ang="0">
                <a:pos x="67" y="1131"/>
              </a:cxn>
              <a:cxn ang="0">
                <a:pos x="38" y="1154"/>
              </a:cxn>
              <a:cxn ang="0">
                <a:pos x="5" y="1145"/>
              </a:cxn>
              <a:cxn ang="0">
                <a:pos x="10" y="1106"/>
              </a:cxn>
              <a:cxn ang="0">
                <a:pos x="74" y="1011"/>
              </a:cxn>
              <a:cxn ang="0">
                <a:pos x="196" y="866"/>
              </a:cxn>
              <a:cxn ang="0">
                <a:pos x="518" y="561"/>
              </a:cxn>
              <a:cxn ang="0">
                <a:pos x="614" y="478"/>
              </a:cxn>
              <a:cxn ang="0">
                <a:pos x="752" y="353"/>
              </a:cxn>
              <a:cxn ang="0">
                <a:pos x="852" y="249"/>
              </a:cxn>
              <a:cxn ang="0">
                <a:pos x="736" y="237"/>
              </a:cxn>
              <a:cxn ang="0">
                <a:pos x="606" y="193"/>
              </a:cxn>
              <a:cxn ang="0">
                <a:pos x="478" y="173"/>
              </a:cxn>
              <a:cxn ang="0">
                <a:pos x="402" y="185"/>
              </a:cxn>
              <a:cxn ang="0">
                <a:pos x="314" y="234"/>
              </a:cxn>
              <a:cxn ang="0">
                <a:pos x="268" y="305"/>
              </a:cxn>
              <a:cxn ang="0">
                <a:pos x="226" y="314"/>
              </a:cxn>
              <a:cxn ang="0">
                <a:pos x="215" y="273"/>
              </a:cxn>
              <a:cxn ang="0">
                <a:pos x="256" y="181"/>
              </a:cxn>
              <a:cxn ang="0">
                <a:pos x="345" y="73"/>
              </a:cxn>
              <a:cxn ang="0">
                <a:pos x="477" y="5"/>
              </a:cxn>
            </a:cxnLst>
            <a:rect l="0" t="0" r="r" b="b"/>
            <a:pathLst>
              <a:path w="1085" h="1154">
                <a:moveTo>
                  <a:pt x="522" y="0"/>
                </a:moveTo>
                <a:lnTo>
                  <a:pt x="540" y="1"/>
                </a:lnTo>
                <a:lnTo>
                  <a:pt x="556" y="3"/>
                </a:lnTo>
                <a:lnTo>
                  <a:pt x="571" y="7"/>
                </a:lnTo>
                <a:lnTo>
                  <a:pt x="585" y="12"/>
                </a:lnTo>
                <a:lnTo>
                  <a:pt x="598" y="18"/>
                </a:lnTo>
                <a:lnTo>
                  <a:pt x="611" y="25"/>
                </a:lnTo>
                <a:lnTo>
                  <a:pt x="622" y="33"/>
                </a:lnTo>
                <a:lnTo>
                  <a:pt x="634" y="42"/>
                </a:lnTo>
                <a:lnTo>
                  <a:pt x="645" y="52"/>
                </a:lnTo>
                <a:lnTo>
                  <a:pt x="656" y="62"/>
                </a:lnTo>
                <a:lnTo>
                  <a:pt x="666" y="74"/>
                </a:lnTo>
                <a:lnTo>
                  <a:pt x="677" y="85"/>
                </a:lnTo>
                <a:lnTo>
                  <a:pt x="688" y="97"/>
                </a:lnTo>
                <a:lnTo>
                  <a:pt x="699" y="109"/>
                </a:lnTo>
                <a:lnTo>
                  <a:pt x="708" y="120"/>
                </a:lnTo>
                <a:lnTo>
                  <a:pt x="717" y="130"/>
                </a:lnTo>
                <a:lnTo>
                  <a:pt x="726" y="140"/>
                </a:lnTo>
                <a:lnTo>
                  <a:pt x="735" y="150"/>
                </a:lnTo>
                <a:lnTo>
                  <a:pt x="745" y="159"/>
                </a:lnTo>
                <a:lnTo>
                  <a:pt x="754" y="167"/>
                </a:lnTo>
                <a:lnTo>
                  <a:pt x="765" y="174"/>
                </a:lnTo>
                <a:lnTo>
                  <a:pt x="776" y="181"/>
                </a:lnTo>
                <a:lnTo>
                  <a:pt x="787" y="186"/>
                </a:lnTo>
                <a:lnTo>
                  <a:pt x="800" y="190"/>
                </a:lnTo>
                <a:lnTo>
                  <a:pt x="813" y="192"/>
                </a:lnTo>
                <a:lnTo>
                  <a:pt x="828" y="193"/>
                </a:lnTo>
                <a:lnTo>
                  <a:pt x="840" y="192"/>
                </a:lnTo>
                <a:lnTo>
                  <a:pt x="852" y="190"/>
                </a:lnTo>
                <a:lnTo>
                  <a:pt x="863" y="188"/>
                </a:lnTo>
                <a:lnTo>
                  <a:pt x="876" y="183"/>
                </a:lnTo>
                <a:lnTo>
                  <a:pt x="888" y="178"/>
                </a:lnTo>
                <a:lnTo>
                  <a:pt x="900" y="171"/>
                </a:lnTo>
                <a:lnTo>
                  <a:pt x="912" y="162"/>
                </a:lnTo>
                <a:lnTo>
                  <a:pt x="924" y="152"/>
                </a:lnTo>
                <a:lnTo>
                  <a:pt x="937" y="140"/>
                </a:lnTo>
                <a:lnTo>
                  <a:pt x="950" y="126"/>
                </a:lnTo>
                <a:lnTo>
                  <a:pt x="963" y="111"/>
                </a:lnTo>
                <a:lnTo>
                  <a:pt x="977" y="93"/>
                </a:lnTo>
                <a:lnTo>
                  <a:pt x="991" y="74"/>
                </a:lnTo>
                <a:lnTo>
                  <a:pt x="1005" y="52"/>
                </a:lnTo>
                <a:lnTo>
                  <a:pt x="1021" y="28"/>
                </a:lnTo>
                <a:lnTo>
                  <a:pt x="1026" y="19"/>
                </a:lnTo>
                <a:lnTo>
                  <a:pt x="1030" y="12"/>
                </a:lnTo>
                <a:lnTo>
                  <a:pt x="1035" y="7"/>
                </a:lnTo>
                <a:lnTo>
                  <a:pt x="1040" y="4"/>
                </a:lnTo>
                <a:lnTo>
                  <a:pt x="1045" y="2"/>
                </a:lnTo>
                <a:lnTo>
                  <a:pt x="1050" y="1"/>
                </a:lnTo>
                <a:lnTo>
                  <a:pt x="1057" y="0"/>
                </a:lnTo>
                <a:lnTo>
                  <a:pt x="1063" y="0"/>
                </a:lnTo>
                <a:lnTo>
                  <a:pt x="1070" y="2"/>
                </a:lnTo>
                <a:lnTo>
                  <a:pt x="1074" y="3"/>
                </a:lnTo>
                <a:lnTo>
                  <a:pt x="1078" y="5"/>
                </a:lnTo>
                <a:lnTo>
                  <a:pt x="1080" y="8"/>
                </a:lnTo>
                <a:lnTo>
                  <a:pt x="1083" y="13"/>
                </a:lnTo>
                <a:lnTo>
                  <a:pt x="1085" y="18"/>
                </a:lnTo>
                <a:lnTo>
                  <a:pt x="1085" y="24"/>
                </a:lnTo>
                <a:lnTo>
                  <a:pt x="1085" y="26"/>
                </a:lnTo>
                <a:lnTo>
                  <a:pt x="1084" y="29"/>
                </a:lnTo>
                <a:lnTo>
                  <a:pt x="1082" y="33"/>
                </a:lnTo>
                <a:lnTo>
                  <a:pt x="1080" y="38"/>
                </a:lnTo>
                <a:lnTo>
                  <a:pt x="1077" y="45"/>
                </a:lnTo>
                <a:lnTo>
                  <a:pt x="1074" y="52"/>
                </a:lnTo>
                <a:lnTo>
                  <a:pt x="1069" y="60"/>
                </a:lnTo>
                <a:lnTo>
                  <a:pt x="1064" y="69"/>
                </a:lnTo>
                <a:lnTo>
                  <a:pt x="1057" y="80"/>
                </a:lnTo>
                <a:lnTo>
                  <a:pt x="1050" y="92"/>
                </a:lnTo>
                <a:lnTo>
                  <a:pt x="1041" y="104"/>
                </a:lnTo>
                <a:lnTo>
                  <a:pt x="1032" y="118"/>
                </a:lnTo>
                <a:lnTo>
                  <a:pt x="1021" y="132"/>
                </a:lnTo>
                <a:lnTo>
                  <a:pt x="1009" y="148"/>
                </a:lnTo>
                <a:lnTo>
                  <a:pt x="996" y="166"/>
                </a:lnTo>
                <a:lnTo>
                  <a:pt x="982" y="184"/>
                </a:lnTo>
                <a:lnTo>
                  <a:pt x="966" y="203"/>
                </a:lnTo>
                <a:lnTo>
                  <a:pt x="950" y="223"/>
                </a:lnTo>
                <a:lnTo>
                  <a:pt x="931" y="244"/>
                </a:lnTo>
                <a:lnTo>
                  <a:pt x="911" y="267"/>
                </a:lnTo>
                <a:lnTo>
                  <a:pt x="890" y="291"/>
                </a:lnTo>
                <a:lnTo>
                  <a:pt x="867" y="316"/>
                </a:lnTo>
                <a:lnTo>
                  <a:pt x="842" y="342"/>
                </a:lnTo>
                <a:lnTo>
                  <a:pt x="815" y="369"/>
                </a:lnTo>
                <a:lnTo>
                  <a:pt x="787" y="397"/>
                </a:lnTo>
                <a:lnTo>
                  <a:pt x="776" y="408"/>
                </a:lnTo>
                <a:lnTo>
                  <a:pt x="763" y="420"/>
                </a:lnTo>
                <a:lnTo>
                  <a:pt x="750" y="432"/>
                </a:lnTo>
                <a:lnTo>
                  <a:pt x="737" y="445"/>
                </a:lnTo>
                <a:lnTo>
                  <a:pt x="723" y="457"/>
                </a:lnTo>
                <a:lnTo>
                  <a:pt x="709" y="470"/>
                </a:lnTo>
                <a:lnTo>
                  <a:pt x="695" y="482"/>
                </a:lnTo>
                <a:lnTo>
                  <a:pt x="681" y="495"/>
                </a:lnTo>
                <a:lnTo>
                  <a:pt x="667" y="507"/>
                </a:lnTo>
                <a:lnTo>
                  <a:pt x="653" y="519"/>
                </a:lnTo>
                <a:lnTo>
                  <a:pt x="639" y="531"/>
                </a:lnTo>
                <a:lnTo>
                  <a:pt x="626" y="543"/>
                </a:lnTo>
                <a:lnTo>
                  <a:pt x="614" y="554"/>
                </a:lnTo>
                <a:lnTo>
                  <a:pt x="601" y="565"/>
                </a:lnTo>
                <a:lnTo>
                  <a:pt x="590" y="575"/>
                </a:lnTo>
                <a:lnTo>
                  <a:pt x="580" y="584"/>
                </a:lnTo>
                <a:lnTo>
                  <a:pt x="570" y="593"/>
                </a:lnTo>
                <a:lnTo>
                  <a:pt x="561" y="600"/>
                </a:lnTo>
                <a:lnTo>
                  <a:pt x="553" y="607"/>
                </a:lnTo>
                <a:lnTo>
                  <a:pt x="547" y="613"/>
                </a:lnTo>
                <a:lnTo>
                  <a:pt x="541" y="618"/>
                </a:lnTo>
                <a:lnTo>
                  <a:pt x="537" y="622"/>
                </a:lnTo>
                <a:lnTo>
                  <a:pt x="535" y="625"/>
                </a:lnTo>
                <a:lnTo>
                  <a:pt x="534" y="626"/>
                </a:lnTo>
                <a:lnTo>
                  <a:pt x="519" y="639"/>
                </a:lnTo>
                <a:lnTo>
                  <a:pt x="504" y="652"/>
                </a:lnTo>
                <a:lnTo>
                  <a:pt x="488" y="665"/>
                </a:lnTo>
                <a:lnTo>
                  <a:pt x="473" y="679"/>
                </a:lnTo>
                <a:lnTo>
                  <a:pt x="441" y="706"/>
                </a:lnTo>
                <a:lnTo>
                  <a:pt x="426" y="720"/>
                </a:lnTo>
                <a:lnTo>
                  <a:pt x="410" y="735"/>
                </a:lnTo>
                <a:lnTo>
                  <a:pt x="393" y="751"/>
                </a:lnTo>
                <a:lnTo>
                  <a:pt x="376" y="767"/>
                </a:lnTo>
                <a:lnTo>
                  <a:pt x="358" y="784"/>
                </a:lnTo>
                <a:lnTo>
                  <a:pt x="320" y="822"/>
                </a:lnTo>
                <a:lnTo>
                  <a:pt x="300" y="843"/>
                </a:lnTo>
                <a:lnTo>
                  <a:pt x="278" y="865"/>
                </a:lnTo>
                <a:lnTo>
                  <a:pt x="256" y="889"/>
                </a:lnTo>
                <a:lnTo>
                  <a:pt x="232" y="914"/>
                </a:lnTo>
                <a:lnTo>
                  <a:pt x="233" y="914"/>
                </a:lnTo>
                <a:lnTo>
                  <a:pt x="241" y="912"/>
                </a:lnTo>
                <a:lnTo>
                  <a:pt x="250" y="910"/>
                </a:lnTo>
                <a:lnTo>
                  <a:pt x="259" y="908"/>
                </a:lnTo>
                <a:lnTo>
                  <a:pt x="269" y="908"/>
                </a:lnTo>
                <a:lnTo>
                  <a:pt x="278" y="907"/>
                </a:lnTo>
                <a:lnTo>
                  <a:pt x="287" y="906"/>
                </a:lnTo>
                <a:lnTo>
                  <a:pt x="294" y="906"/>
                </a:lnTo>
                <a:lnTo>
                  <a:pt x="301" y="906"/>
                </a:lnTo>
                <a:lnTo>
                  <a:pt x="314" y="906"/>
                </a:lnTo>
                <a:lnTo>
                  <a:pt x="327" y="907"/>
                </a:lnTo>
                <a:lnTo>
                  <a:pt x="340" y="908"/>
                </a:lnTo>
                <a:lnTo>
                  <a:pt x="352" y="910"/>
                </a:lnTo>
                <a:lnTo>
                  <a:pt x="365" y="913"/>
                </a:lnTo>
                <a:lnTo>
                  <a:pt x="378" y="916"/>
                </a:lnTo>
                <a:lnTo>
                  <a:pt x="392" y="920"/>
                </a:lnTo>
                <a:lnTo>
                  <a:pt x="407" y="925"/>
                </a:lnTo>
                <a:lnTo>
                  <a:pt x="423" y="930"/>
                </a:lnTo>
                <a:lnTo>
                  <a:pt x="440" y="936"/>
                </a:lnTo>
                <a:lnTo>
                  <a:pt x="458" y="943"/>
                </a:lnTo>
                <a:lnTo>
                  <a:pt x="479" y="950"/>
                </a:lnTo>
                <a:lnTo>
                  <a:pt x="502" y="959"/>
                </a:lnTo>
                <a:lnTo>
                  <a:pt x="525" y="966"/>
                </a:lnTo>
                <a:lnTo>
                  <a:pt x="546" y="971"/>
                </a:lnTo>
                <a:lnTo>
                  <a:pt x="567" y="976"/>
                </a:lnTo>
                <a:lnTo>
                  <a:pt x="588" y="980"/>
                </a:lnTo>
                <a:lnTo>
                  <a:pt x="610" y="981"/>
                </a:lnTo>
                <a:lnTo>
                  <a:pt x="631" y="982"/>
                </a:lnTo>
                <a:lnTo>
                  <a:pt x="644" y="982"/>
                </a:lnTo>
                <a:lnTo>
                  <a:pt x="658" y="981"/>
                </a:lnTo>
                <a:lnTo>
                  <a:pt x="672" y="979"/>
                </a:lnTo>
                <a:lnTo>
                  <a:pt x="687" y="976"/>
                </a:lnTo>
                <a:lnTo>
                  <a:pt x="703" y="973"/>
                </a:lnTo>
                <a:lnTo>
                  <a:pt x="719" y="969"/>
                </a:lnTo>
                <a:lnTo>
                  <a:pt x="736" y="964"/>
                </a:lnTo>
                <a:lnTo>
                  <a:pt x="752" y="958"/>
                </a:lnTo>
                <a:lnTo>
                  <a:pt x="769" y="950"/>
                </a:lnTo>
                <a:lnTo>
                  <a:pt x="786" y="942"/>
                </a:lnTo>
                <a:lnTo>
                  <a:pt x="803" y="933"/>
                </a:lnTo>
                <a:lnTo>
                  <a:pt x="819" y="922"/>
                </a:lnTo>
                <a:lnTo>
                  <a:pt x="835" y="911"/>
                </a:lnTo>
                <a:lnTo>
                  <a:pt x="851" y="898"/>
                </a:lnTo>
                <a:lnTo>
                  <a:pt x="866" y="884"/>
                </a:lnTo>
                <a:lnTo>
                  <a:pt x="881" y="869"/>
                </a:lnTo>
                <a:lnTo>
                  <a:pt x="894" y="852"/>
                </a:lnTo>
                <a:lnTo>
                  <a:pt x="906" y="833"/>
                </a:lnTo>
                <a:lnTo>
                  <a:pt x="918" y="814"/>
                </a:lnTo>
                <a:lnTo>
                  <a:pt x="928" y="793"/>
                </a:lnTo>
                <a:lnTo>
                  <a:pt x="937" y="770"/>
                </a:lnTo>
                <a:lnTo>
                  <a:pt x="943" y="758"/>
                </a:lnTo>
                <a:lnTo>
                  <a:pt x="947" y="753"/>
                </a:lnTo>
                <a:lnTo>
                  <a:pt x="950" y="748"/>
                </a:lnTo>
                <a:lnTo>
                  <a:pt x="955" y="744"/>
                </a:lnTo>
                <a:lnTo>
                  <a:pt x="960" y="740"/>
                </a:lnTo>
                <a:lnTo>
                  <a:pt x="966" y="738"/>
                </a:lnTo>
                <a:lnTo>
                  <a:pt x="973" y="738"/>
                </a:lnTo>
                <a:lnTo>
                  <a:pt x="981" y="738"/>
                </a:lnTo>
                <a:lnTo>
                  <a:pt x="988" y="740"/>
                </a:lnTo>
                <a:lnTo>
                  <a:pt x="994" y="744"/>
                </a:lnTo>
                <a:lnTo>
                  <a:pt x="999" y="747"/>
                </a:lnTo>
                <a:lnTo>
                  <a:pt x="1002" y="752"/>
                </a:lnTo>
                <a:lnTo>
                  <a:pt x="1004" y="757"/>
                </a:lnTo>
                <a:lnTo>
                  <a:pt x="1005" y="762"/>
                </a:lnTo>
                <a:lnTo>
                  <a:pt x="1005" y="770"/>
                </a:lnTo>
                <a:lnTo>
                  <a:pt x="1003" y="779"/>
                </a:lnTo>
                <a:lnTo>
                  <a:pt x="1000" y="791"/>
                </a:lnTo>
                <a:lnTo>
                  <a:pt x="996" y="803"/>
                </a:lnTo>
                <a:lnTo>
                  <a:pt x="992" y="817"/>
                </a:lnTo>
                <a:lnTo>
                  <a:pt x="986" y="832"/>
                </a:lnTo>
                <a:lnTo>
                  <a:pt x="980" y="848"/>
                </a:lnTo>
                <a:lnTo>
                  <a:pt x="972" y="864"/>
                </a:lnTo>
                <a:lnTo>
                  <a:pt x="963" y="882"/>
                </a:lnTo>
                <a:lnTo>
                  <a:pt x="954" y="900"/>
                </a:lnTo>
                <a:lnTo>
                  <a:pt x="943" y="918"/>
                </a:lnTo>
                <a:lnTo>
                  <a:pt x="932" y="937"/>
                </a:lnTo>
                <a:lnTo>
                  <a:pt x="919" y="955"/>
                </a:lnTo>
                <a:lnTo>
                  <a:pt x="906" y="974"/>
                </a:lnTo>
                <a:lnTo>
                  <a:pt x="892" y="993"/>
                </a:lnTo>
                <a:lnTo>
                  <a:pt x="876" y="1011"/>
                </a:lnTo>
                <a:lnTo>
                  <a:pt x="860" y="1029"/>
                </a:lnTo>
                <a:lnTo>
                  <a:pt x="844" y="1046"/>
                </a:lnTo>
                <a:lnTo>
                  <a:pt x="826" y="1062"/>
                </a:lnTo>
                <a:lnTo>
                  <a:pt x="807" y="1078"/>
                </a:lnTo>
                <a:lnTo>
                  <a:pt x="787" y="1093"/>
                </a:lnTo>
                <a:lnTo>
                  <a:pt x="767" y="1106"/>
                </a:lnTo>
                <a:lnTo>
                  <a:pt x="746" y="1118"/>
                </a:lnTo>
                <a:lnTo>
                  <a:pt x="724" y="1128"/>
                </a:lnTo>
                <a:lnTo>
                  <a:pt x="701" y="1137"/>
                </a:lnTo>
                <a:lnTo>
                  <a:pt x="678" y="1145"/>
                </a:lnTo>
                <a:lnTo>
                  <a:pt x="654" y="1150"/>
                </a:lnTo>
                <a:lnTo>
                  <a:pt x="628" y="1153"/>
                </a:lnTo>
                <a:lnTo>
                  <a:pt x="603" y="1154"/>
                </a:lnTo>
                <a:lnTo>
                  <a:pt x="585" y="1154"/>
                </a:lnTo>
                <a:lnTo>
                  <a:pt x="568" y="1151"/>
                </a:lnTo>
                <a:lnTo>
                  <a:pt x="553" y="1147"/>
                </a:lnTo>
                <a:lnTo>
                  <a:pt x="538" y="1142"/>
                </a:lnTo>
                <a:lnTo>
                  <a:pt x="523" y="1135"/>
                </a:lnTo>
                <a:lnTo>
                  <a:pt x="510" y="1127"/>
                </a:lnTo>
                <a:lnTo>
                  <a:pt x="497" y="1118"/>
                </a:lnTo>
                <a:lnTo>
                  <a:pt x="484" y="1108"/>
                </a:lnTo>
                <a:lnTo>
                  <a:pt x="472" y="1097"/>
                </a:lnTo>
                <a:lnTo>
                  <a:pt x="461" y="1085"/>
                </a:lnTo>
                <a:lnTo>
                  <a:pt x="449" y="1072"/>
                </a:lnTo>
                <a:lnTo>
                  <a:pt x="438" y="1058"/>
                </a:lnTo>
                <a:lnTo>
                  <a:pt x="425" y="1043"/>
                </a:lnTo>
                <a:lnTo>
                  <a:pt x="413" y="1030"/>
                </a:lnTo>
                <a:lnTo>
                  <a:pt x="401" y="1018"/>
                </a:lnTo>
                <a:lnTo>
                  <a:pt x="391" y="1008"/>
                </a:lnTo>
                <a:lnTo>
                  <a:pt x="381" y="998"/>
                </a:lnTo>
                <a:lnTo>
                  <a:pt x="371" y="990"/>
                </a:lnTo>
                <a:lnTo>
                  <a:pt x="362" y="983"/>
                </a:lnTo>
                <a:lnTo>
                  <a:pt x="353" y="977"/>
                </a:lnTo>
                <a:lnTo>
                  <a:pt x="344" y="973"/>
                </a:lnTo>
                <a:lnTo>
                  <a:pt x="334" y="969"/>
                </a:lnTo>
                <a:lnTo>
                  <a:pt x="324" y="966"/>
                </a:lnTo>
                <a:lnTo>
                  <a:pt x="313" y="964"/>
                </a:lnTo>
                <a:lnTo>
                  <a:pt x="302" y="962"/>
                </a:lnTo>
                <a:lnTo>
                  <a:pt x="289" y="962"/>
                </a:lnTo>
                <a:lnTo>
                  <a:pt x="269" y="964"/>
                </a:lnTo>
                <a:lnTo>
                  <a:pt x="250" y="967"/>
                </a:lnTo>
                <a:lnTo>
                  <a:pt x="230" y="974"/>
                </a:lnTo>
                <a:lnTo>
                  <a:pt x="211" y="983"/>
                </a:lnTo>
                <a:lnTo>
                  <a:pt x="191" y="994"/>
                </a:lnTo>
                <a:lnTo>
                  <a:pt x="173" y="1008"/>
                </a:lnTo>
                <a:lnTo>
                  <a:pt x="155" y="1023"/>
                </a:lnTo>
                <a:lnTo>
                  <a:pt x="137" y="1040"/>
                </a:lnTo>
                <a:lnTo>
                  <a:pt x="120" y="1058"/>
                </a:lnTo>
                <a:lnTo>
                  <a:pt x="103" y="1078"/>
                </a:lnTo>
                <a:lnTo>
                  <a:pt x="87" y="1100"/>
                </a:lnTo>
                <a:lnTo>
                  <a:pt x="72" y="1122"/>
                </a:lnTo>
                <a:lnTo>
                  <a:pt x="67" y="1131"/>
                </a:lnTo>
                <a:lnTo>
                  <a:pt x="63" y="1138"/>
                </a:lnTo>
                <a:lnTo>
                  <a:pt x="59" y="1143"/>
                </a:lnTo>
                <a:lnTo>
                  <a:pt x="55" y="1147"/>
                </a:lnTo>
                <a:lnTo>
                  <a:pt x="51" y="1150"/>
                </a:lnTo>
                <a:lnTo>
                  <a:pt x="48" y="1152"/>
                </a:lnTo>
                <a:lnTo>
                  <a:pt x="43" y="1154"/>
                </a:lnTo>
                <a:lnTo>
                  <a:pt x="38" y="1154"/>
                </a:lnTo>
                <a:lnTo>
                  <a:pt x="28" y="1154"/>
                </a:lnTo>
                <a:lnTo>
                  <a:pt x="25" y="1154"/>
                </a:lnTo>
                <a:lnTo>
                  <a:pt x="21" y="1153"/>
                </a:lnTo>
                <a:lnTo>
                  <a:pt x="17" y="1152"/>
                </a:lnTo>
                <a:lnTo>
                  <a:pt x="12" y="1151"/>
                </a:lnTo>
                <a:lnTo>
                  <a:pt x="9" y="1148"/>
                </a:lnTo>
                <a:lnTo>
                  <a:pt x="5" y="1145"/>
                </a:lnTo>
                <a:lnTo>
                  <a:pt x="2" y="1141"/>
                </a:lnTo>
                <a:lnTo>
                  <a:pt x="1" y="1136"/>
                </a:lnTo>
                <a:lnTo>
                  <a:pt x="0" y="1130"/>
                </a:lnTo>
                <a:lnTo>
                  <a:pt x="1" y="1126"/>
                </a:lnTo>
                <a:lnTo>
                  <a:pt x="2" y="1121"/>
                </a:lnTo>
                <a:lnTo>
                  <a:pt x="5" y="1114"/>
                </a:lnTo>
                <a:lnTo>
                  <a:pt x="10" y="1106"/>
                </a:lnTo>
                <a:lnTo>
                  <a:pt x="16" y="1096"/>
                </a:lnTo>
                <a:lnTo>
                  <a:pt x="22" y="1085"/>
                </a:lnTo>
                <a:lnTo>
                  <a:pt x="30" y="1072"/>
                </a:lnTo>
                <a:lnTo>
                  <a:pt x="39" y="1059"/>
                </a:lnTo>
                <a:lnTo>
                  <a:pt x="50" y="1044"/>
                </a:lnTo>
                <a:lnTo>
                  <a:pt x="62" y="1028"/>
                </a:lnTo>
                <a:lnTo>
                  <a:pt x="74" y="1011"/>
                </a:lnTo>
                <a:lnTo>
                  <a:pt x="88" y="992"/>
                </a:lnTo>
                <a:lnTo>
                  <a:pt x="103" y="973"/>
                </a:lnTo>
                <a:lnTo>
                  <a:pt x="119" y="953"/>
                </a:lnTo>
                <a:lnTo>
                  <a:pt x="137" y="932"/>
                </a:lnTo>
                <a:lnTo>
                  <a:pt x="156" y="911"/>
                </a:lnTo>
                <a:lnTo>
                  <a:pt x="175" y="889"/>
                </a:lnTo>
                <a:lnTo>
                  <a:pt x="196" y="866"/>
                </a:lnTo>
                <a:lnTo>
                  <a:pt x="218" y="842"/>
                </a:lnTo>
                <a:lnTo>
                  <a:pt x="241" y="818"/>
                </a:lnTo>
                <a:lnTo>
                  <a:pt x="265" y="794"/>
                </a:lnTo>
                <a:lnTo>
                  <a:pt x="494" y="581"/>
                </a:lnTo>
                <a:lnTo>
                  <a:pt x="501" y="576"/>
                </a:lnTo>
                <a:lnTo>
                  <a:pt x="509" y="569"/>
                </a:lnTo>
                <a:lnTo>
                  <a:pt x="518" y="561"/>
                </a:lnTo>
                <a:lnTo>
                  <a:pt x="529" y="552"/>
                </a:lnTo>
                <a:lnTo>
                  <a:pt x="541" y="542"/>
                </a:lnTo>
                <a:lnTo>
                  <a:pt x="554" y="531"/>
                </a:lnTo>
                <a:lnTo>
                  <a:pt x="568" y="519"/>
                </a:lnTo>
                <a:lnTo>
                  <a:pt x="583" y="506"/>
                </a:lnTo>
                <a:lnTo>
                  <a:pt x="598" y="492"/>
                </a:lnTo>
                <a:lnTo>
                  <a:pt x="614" y="478"/>
                </a:lnTo>
                <a:lnTo>
                  <a:pt x="631" y="463"/>
                </a:lnTo>
                <a:lnTo>
                  <a:pt x="665" y="433"/>
                </a:lnTo>
                <a:lnTo>
                  <a:pt x="682" y="417"/>
                </a:lnTo>
                <a:lnTo>
                  <a:pt x="700" y="401"/>
                </a:lnTo>
                <a:lnTo>
                  <a:pt x="718" y="385"/>
                </a:lnTo>
                <a:lnTo>
                  <a:pt x="735" y="369"/>
                </a:lnTo>
                <a:lnTo>
                  <a:pt x="752" y="353"/>
                </a:lnTo>
                <a:lnTo>
                  <a:pt x="768" y="337"/>
                </a:lnTo>
                <a:lnTo>
                  <a:pt x="784" y="321"/>
                </a:lnTo>
                <a:lnTo>
                  <a:pt x="799" y="306"/>
                </a:lnTo>
                <a:lnTo>
                  <a:pt x="814" y="291"/>
                </a:lnTo>
                <a:lnTo>
                  <a:pt x="828" y="276"/>
                </a:lnTo>
                <a:lnTo>
                  <a:pt x="840" y="262"/>
                </a:lnTo>
                <a:lnTo>
                  <a:pt x="852" y="249"/>
                </a:lnTo>
                <a:lnTo>
                  <a:pt x="826" y="249"/>
                </a:lnTo>
                <a:lnTo>
                  <a:pt x="804" y="248"/>
                </a:lnTo>
                <a:lnTo>
                  <a:pt x="793" y="247"/>
                </a:lnTo>
                <a:lnTo>
                  <a:pt x="771" y="245"/>
                </a:lnTo>
                <a:lnTo>
                  <a:pt x="760" y="242"/>
                </a:lnTo>
                <a:lnTo>
                  <a:pt x="748" y="240"/>
                </a:lnTo>
                <a:lnTo>
                  <a:pt x="736" y="237"/>
                </a:lnTo>
                <a:lnTo>
                  <a:pt x="722" y="233"/>
                </a:lnTo>
                <a:lnTo>
                  <a:pt x="707" y="228"/>
                </a:lnTo>
                <a:lnTo>
                  <a:pt x="691" y="223"/>
                </a:lnTo>
                <a:lnTo>
                  <a:pt x="674" y="216"/>
                </a:lnTo>
                <a:lnTo>
                  <a:pt x="655" y="209"/>
                </a:lnTo>
                <a:lnTo>
                  <a:pt x="629" y="200"/>
                </a:lnTo>
                <a:lnTo>
                  <a:pt x="606" y="193"/>
                </a:lnTo>
                <a:lnTo>
                  <a:pt x="583" y="186"/>
                </a:lnTo>
                <a:lnTo>
                  <a:pt x="560" y="180"/>
                </a:lnTo>
                <a:lnTo>
                  <a:pt x="538" y="176"/>
                </a:lnTo>
                <a:lnTo>
                  <a:pt x="516" y="173"/>
                </a:lnTo>
                <a:lnTo>
                  <a:pt x="494" y="173"/>
                </a:lnTo>
                <a:lnTo>
                  <a:pt x="485" y="173"/>
                </a:lnTo>
                <a:lnTo>
                  <a:pt x="478" y="173"/>
                </a:lnTo>
                <a:lnTo>
                  <a:pt x="470" y="173"/>
                </a:lnTo>
                <a:lnTo>
                  <a:pt x="461" y="174"/>
                </a:lnTo>
                <a:lnTo>
                  <a:pt x="450" y="175"/>
                </a:lnTo>
                <a:lnTo>
                  <a:pt x="440" y="177"/>
                </a:lnTo>
                <a:lnTo>
                  <a:pt x="427" y="179"/>
                </a:lnTo>
                <a:lnTo>
                  <a:pt x="415" y="182"/>
                </a:lnTo>
                <a:lnTo>
                  <a:pt x="402" y="185"/>
                </a:lnTo>
                <a:lnTo>
                  <a:pt x="389" y="189"/>
                </a:lnTo>
                <a:lnTo>
                  <a:pt x="376" y="194"/>
                </a:lnTo>
                <a:lnTo>
                  <a:pt x="363" y="200"/>
                </a:lnTo>
                <a:lnTo>
                  <a:pt x="350" y="207"/>
                </a:lnTo>
                <a:lnTo>
                  <a:pt x="337" y="215"/>
                </a:lnTo>
                <a:lnTo>
                  <a:pt x="325" y="224"/>
                </a:lnTo>
                <a:lnTo>
                  <a:pt x="314" y="234"/>
                </a:lnTo>
                <a:lnTo>
                  <a:pt x="303" y="246"/>
                </a:lnTo>
                <a:lnTo>
                  <a:pt x="293" y="258"/>
                </a:lnTo>
                <a:lnTo>
                  <a:pt x="284" y="273"/>
                </a:lnTo>
                <a:lnTo>
                  <a:pt x="277" y="289"/>
                </a:lnTo>
                <a:lnTo>
                  <a:pt x="274" y="295"/>
                </a:lnTo>
                <a:lnTo>
                  <a:pt x="271" y="300"/>
                </a:lnTo>
                <a:lnTo>
                  <a:pt x="268" y="305"/>
                </a:lnTo>
                <a:lnTo>
                  <a:pt x="265" y="309"/>
                </a:lnTo>
                <a:lnTo>
                  <a:pt x="261" y="312"/>
                </a:lnTo>
                <a:lnTo>
                  <a:pt x="255" y="315"/>
                </a:lnTo>
                <a:lnTo>
                  <a:pt x="249" y="316"/>
                </a:lnTo>
                <a:lnTo>
                  <a:pt x="241" y="317"/>
                </a:lnTo>
                <a:lnTo>
                  <a:pt x="233" y="316"/>
                </a:lnTo>
                <a:lnTo>
                  <a:pt x="226" y="314"/>
                </a:lnTo>
                <a:lnTo>
                  <a:pt x="221" y="311"/>
                </a:lnTo>
                <a:lnTo>
                  <a:pt x="217" y="307"/>
                </a:lnTo>
                <a:lnTo>
                  <a:pt x="214" y="302"/>
                </a:lnTo>
                <a:lnTo>
                  <a:pt x="213" y="295"/>
                </a:lnTo>
                <a:lnTo>
                  <a:pt x="213" y="289"/>
                </a:lnTo>
                <a:lnTo>
                  <a:pt x="213" y="282"/>
                </a:lnTo>
                <a:lnTo>
                  <a:pt x="215" y="273"/>
                </a:lnTo>
                <a:lnTo>
                  <a:pt x="218" y="263"/>
                </a:lnTo>
                <a:lnTo>
                  <a:pt x="221" y="251"/>
                </a:lnTo>
                <a:lnTo>
                  <a:pt x="226" y="239"/>
                </a:lnTo>
                <a:lnTo>
                  <a:pt x="232" y="225"/>
                </a:lnTo>
                <a:lnTo>
                  <a:pt x="239" y="211"/>
                </a:lnTo>
                <a:lnTo>
                  <a:pt x="247" y="196"/>
                </a:lnTo>
                <a:lnTo>
                  <a:pt x="256" y="181"/>
                </a:lnTo>
                <a:lnTo>
                  <a:pt x="266" y="165"/>
                </a:lnTo>
                <a:lnTo>
                  <a:pt x="277" y="149"/>
                </a:lnTo>
                <a:lnTo>
                  <a:pt x="289" y="133"/>
                </a:lnTo>
                <a:lnTo>
                  <a:pt x="301" y="117"/>
                </a:lnTo>
                <a:lnTo>
                  <a:pt x="315" y="102"/>
                </a:lnTo>
                <a:lnTo>
                  <a:pt x="330" y="87"/>
                </a:lnTo>
                <a:lnTo>
                  <a:pt x="345" y="73"/>
                </a:lnTo>
                <a:lnTo>
                  <a:pt x="362" y="59"/>
                </a:lnTo>
                <a:lnTo>
                  <a:pt x="379" y="47"/>
                </a:lnTo>
                <a:lnTo>
                  <a:pt x="397" y="35"/>
                </a:lnTo>
                <a:lnTo>
                  <a:pt x="416" y="25"/>
                </a:lnTo>
                <a:lnTo>
                  <a:pt x="436" y="17"/>
                </a:lnTo>
                <a:lnTo>
                  <a:pt x="456" y="10"/>
                </a:lnTo>
                <a:lnTo>
                  <a:pt x="477" y="5"/>
                </a:lnTo>
                <a:lnTo>
                  <a:pt x="500" y="1"/>
                </a:lnTo>
                <a:lnTo>
                  <a:pt x="5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048000" y="4648200"/>
            <a:ext cx="1981200" cy="1828800"/>
            <a:chOff x="2667000" y="4572794"/>
            <a:chExt cx="2514600" cy="2056606"/>
          </a:xfrm>
        </p:grpSpPr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3467100" y="5143500"/>
              <a:ext cx="1143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2667000" y="5715000"/>
              <a:ext cx="1371600" cy="9144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038600" y="5715000"/>
              <a:ext cx="1143000" cy="7620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886200" y="5638800"/>
              <a:ext cx="304800" cy="2286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72200" y="4648200"/>
            <a:ext cx="1981200" cy="1828800"/>
            <a:chOff x="2667000" y="4572794"/>
            <a:chExt cx="2514600" cy="2056606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3467100" y="5143500"/>
              <a:ext cx="1143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 flipV="1">
              <a:off x="2667000" y="5715000"/>
              <a:ext cx="1371600" cy="9144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038600" y="5715000"/>
              <a:ext cx="1143000" cy="7620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86200" y="5638800"/>
              <a:ext cx="304800" cy="2286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Arc 44"/>
          <p:cNvSpPr/>
          <p:nvPr/>
        </p:nvSpPr>
        <p:spPr>
          <a:xfrm>
            <a:off x="1447800" y="5257800"/>
            <a:ext cx="685800" cy="1143000"/>
          </a:xfrm>
          <a:prstGeom prst="arc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4114800" y="5257800"/>
            <a:ext cx="685800" cy="1143000"/>
          </a:xfrm>
          <a:prstGeom prst="arc">
            <a:avLst>
              <a:gd name="adj1" fmla="val 16200000"/>
              <a:gd name="adj2" fmla="val 3054371"/>
            </a:avLst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>
            <a:off x="7239000" y="5257800"/>
            <a:ext cx="685800" cy="1143000"/>
          </a:xfrm>
          <a:prstGeom prst="arc">
            <a:avLst>
              <a:gd name="adj1" fmla="val 16200000"/>
              <a:gd name="adj2" fmla="val 6686510"/>
            </a:avLst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57400" y="57150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9600" y="51816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48200" y="60960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543800" y="51816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91400" y="62484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8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934200" y="6248400"/>
            <a:ext cx="381800" cy="406080"/>
          </a:xfrm>
          <a:custGeom>
            <a:avLst/>
            <a:gdLst/>
            <a:ahLst/>
            <a:cxnLst>
              <a:cxn ang="0">
                <a:pos x="611" y="25"/>
              </a:cxn>
              <a:cxn ang="0">
                <a:pos x="688" y="97"/>
              </a:cxn>
              <a:cxn ang="0">
                <a:pos x="754" y="167"/>
              </a:cxn>
              <a:cxn ang="0">
                <a:pos x="840" y="192"/>
              </a:cxn>
              <a:cxn ang="0">
                <a:pos x="924" y="152"/>
              </a:cxn>
              <a:cxn ang="0">
                <a:pos x="1021" y="28"/>
              </a:cxn>
              <a:cxn ang="0">
                <a:pos x="1057" y="0"/>
              </a:cxn>
              <a:cxn ang="0">
                <a:pos x="1085" y="18"/>
              </a:cxn>
              <a:cxn ang="0">
                <a:pos x="1074" y="52"/>
              </a:cxn>
              <a:cxn ang="0">
                <a:pos x="1021" y="132"/>
              </a:cxn>
              <a:cxn ang="0">
                <a:pos x="911" y="267"/>
              </a:cxn>
              <a:cxn ang="0">
                <a:pos x="763" y="420"/>
              </a:cxn>
              <a:cxn ang="0">
                <a:pos x="667" y="507"/>
              </a:cxn>
              <a:cxn ang="0">
                <a:pos x="580" y="584"/>
              </a:cxn>
              <a:cxn ang="0">
                <a:pos x="535" y="625"/>
              </a:cxn>
              <a:cxn ang="0">
                <a:pos x="426" y="720"/>
              </a:cxn>
              <a:cxn ang="0">
                <a:pos x="278" y="865"/>
              </a:cxn>
              <a:cxn ang="0">
                <a:pos x="269" y="908"/>
              </a:cxn>
              <a:cxn ang="0">
                <a:pos x="340" y="908"/>
              </a:cxn>
              <a:cxn ang="0">
                <a:pos x="440" y="936"/>
              </a:cxn>
              <a:cxn ang="0">
                <a:pos x="588" y="980"/>
              </a:cxn>
              <a:cxn ang="0">
                <a:pos x="703" y="973"/>
              </a:cxn>
              <a:cxn ang="0">
                <a:pos x="819" y="922"/>
              </a:cxn>
              <a:cxn ang="0">
                <a:pos x="918" y="814"/>
              </a:cxn>
              <a:cxn ang="0">
                <a:pos x="960" y="740"/>
              </a:cxn>
              <a:cxn ang="0">
                <a:pos x="1002" y="752"/>
              </a:cxn>
              <a:cxn ang="0">
                <a:pos x="992" y="817"/>
              </a:cxn>
              <a:cxn ang="0">
                <a:pos x="932" y="937"/>
              </a:cxn>
              <a:cxn ang="0">
                <a:pos x="826" y="1062"/>
              </a:cxn>
              <a:cxn ang="0">
                <a:pos x="678" y="1145"/>
              </a:cxn>
              <a:cxn ang="0">
                <a:pos x="538" y="1142"/>
              </a:cxn>
              <a:cxn ang="0">
                <a:pos x="449" y="1072"/>
              </a:cxn>
              <a:cxn ang="0">
                <a:pos x="371" y="990"/>
              </a:cxn>
              <a:cxn ang="0">
                <a:pos x="302" y="962"/>
              </a:cxn>
              <a:cxn ang="0">
                <a:pos x="173" y="1008"/>
              </a:cxn>
              <a:cxn ang="0">
                <a:pos x="67" y="1131"/>
              </a:cxn>
              <a:cxn ang="0">
                <a:pos x="38" y="1154"/>
              </a:cxn>
              <a:cxn ang="0">
                <a:pos x="5" y="1145"/>
              </a:cxn>
              <a:cxn ang="0">
                <a:pos x="10" y="1106"/>
              </a:cxn>
              <a:cxn ang="0">
                <a:pos x="74" y="1011"/>
              </a:cxn>
              <a:cxn ang="0">
                <a:pos x="196" y="866"/>
              </a:cxn>
              <a:cxn ang="0">
                <a:pos x="518" y="561"/>
              </a:cxn>
              <a:cxn ang="0">
                <a:pos x="614" y="478"/>
              </a:cxn>
              <a:cxn ang="0">
                <a:pos x="752" y="353"/>
              </a:cxn>
              <a:cxn ang="0">
                <a:pos x="852" y="249"/>
              </a:cxn>
              <a:cxn ang="0">
                <a:pos x="736" y="237"/>
              </a:cxn>
              <a:cxn ang="0">
                <a:pos x="606" y="193"/>
              </a:cxn>
              <a:cxn ang="0">
                <a:pos x="478" y="173"/>
              </a:cxn>
              <a:cxn ang="0">
                <a:pos x="402" y="185"/>
              </a:cxn>
              <a:cxn ang="0">
                <a:pos x="314" y="234"/>
              </a:cxn>
              <a:cxn ang="0">
                <a:pos x="268" y="305"/>
              </a:cxn>
              <a:cxn ang="0">
                <a:pos x="226" y="314"/>
              </a:cxn>
              <a:cxn ang="0">
                <a:pos x="215" y="273"/>
              </a:cxn>
              <a:cxn ang="0">
                <a:pos x="256" y="181"/>
              </a:cxn>
              <a:cxn ang="0">
                <a:pos x="345" y="73"/>
              </a:cxn>
              <a:cxn ang="0">
                <a:pos x="477" y="5"/>
              </a:cxn>
            </a:cxnLst>
            <a:rect l="0" t="0" r="r" b="b"/>
            <a:pathLst>
              <a:path w="1085" h="1154">
                <a:moveTo>
                  <a:pt x="522" y="0"/>
                </a:moveTo>
                <a:lnTo>
                  <a:pt x="540" y="1"/>
                </a:lnTo>
                <a:lnTo>
                  <a:pt x="556" y="3"/>
                </a:lnTo>
                <a:lnTo>
                  <a:pt x="571" y="7"/>
                </a:lnTo>
                <a:lnTo>
                  <a:pt x="585" y="12"/>
                </a:lnTo>
                <a:lnTo>
                  <a:pt x="598" y="18"/>
                </a:lnTo>
                <a:lnTo>
                  <a:pt x="611" y="25"/>
                </a:lnTo>
                <a:lnTo>
                  <a:pt x="622" y="33"/>
                </a:lnTo>
                <a:lnTo>
                  <a:pt x="634" y="42"/>
                </a:lnTo>
                <a:lnTo>
                  <a:pt x="645" y="52"/>
                </a:lnTo>
                <a:lnTo>
                  <a:pt x="656" y="62"/>
                </a:lnTo>
                <a:lnTo>
                  <a:pt x="666" y="74"/>
                </a:lnTo>
                <a:lnTo>
                  <a:pt x="677" y="85"/>
                </a:lnTo>
                <a:lnTo>
                  <a:pt x="688" y="97"/>
                </a:lnTo>
                <a:lnTo>
                  <a:pt x="699" y="109"/>
                </a:lnTo>
                <a:lnTo>
                  <a:pt x="708" y="120"/>
                </a:lnTo>
                <a:lnTo>
                  <a:pt x="717" y="130"/>
                </a:lnTo>
                <a:lnTo>
                  <a:pt x="726" y="140"/>
                </a:lnTo>
                <a:lnTo>
                  <a:pt x="735" y="150"/>
                </a:lnTo>
                <a:lnTo>
                  <a:pt x="745" y="159"/>
                </a:lnTo>
                <a:lnTo>
                  <a:pt x="754" y="167"/>
                </a:lnTo>
                <a:lnTo>
                  <a:pt x="765" y="174"/>
                </a:lnTo>
                <a:lnTo>
                  <a:pt x="776" y="181"/>
                </a:lnTo>
                <a:lnTo>
                  <a:pt x="787" y="186"/>
                </a:lnTo>
                <a:lnTo>
                  <a:pt x="800" y="190"/>
                </a:lnTo>
                <a:lnTo>
                  <a:pt x="813" y="192"/>
                </a:lnTo>
                <a:lnTo>
                  <a:pt x="828" y="193"/>
                </a:lnTo>
                <a:lnTo>
                  <a:pt x="840" y="192"/>
                </a:lnTo>
                <a:lnTo>
                  <a:pt x="852" y="190"/>
                </a:lnTo>
                <a:lnTo>
                  <a:pt x="863" y="188"/>
                </a:lnTo>
                <a:lnTo>
                  <a:pt x="876" y="183"/>
                </a:lnTo>
                <a:lnTo>
                  <a:pt x="888" y="178"/>
                </a:lnTo>
                <a:lnTo>
                  <a:pt x="900" y="171"/>
                </a:lnTo>
                <a:lnTo>
                  <a:pt x="912" y="162"/>
                </a:lnTo>
                <a:lnTo>
                  <a:pt x="924" y="152"/>
                </a:lnTo>
                <a:lnTo>
                  <a:pt x="937" y="140"/>
                </a:lnTo>
                <a:lnTo>
                  <a:pt x="950" y="126"/>
                </a:lnTo>
                <a:lnTo>
                  <a:pt x="963" y="111"/>
                </a:lnTo>
                <a:lnTo>
                  <a:pt x="977" y="93"/>
                </a:lnTo>
                <a:lnTo>
                  <a:pt x="991" y="74"/>
                </a:lnTo>
                <a:lnTo>
                  <a:pt x="1005" y="52"/>
                </a:lnTo>
                <a:lnTo>
                  <a:pt x="1021" y="28"/>
                </a:lnTo>
                <a:lnTo>
                  <a:pt x="1026" y="19"/>
                </a:lnTo>
                <a:lnTo>
                  <a:pt x="1030" y="12"/>
                </a:lnTo>
                <a:lnTo>
                  <a:pt x="1035" y="7"/>
                </a:lnTo>
                <a:lnTo>
                  <a:pt x="1040" y="4"/>
                </a:lnTo>
                <a:lnTo>
                  <a:pt x="1045" y="2"/>
                </a:lnTo>
                <a:lnTo>
                  <a:pt x="1050" y="1"/>
                </a:lnTo>
                <a:lnTo>
                  <a:pt x="1057" y="0"/>
                </a:lnTo>
                <a:lnTo>
                  <a:pt x="1063" y="0"/>
                </a:lnTo>
                <a:lnTo>
                  <a:pt x="1070" y="2"/>
                </a:lnTo>
                <a:lnTo>
                  <a:pt x="1074" y="3"/>
                </a:lnTo>
                <a:lnTo>
                  <a:pt x="1078" y="5"/>
                </a:lnTo>
                <a:lnTo>
                  <a:pt x="1080" y="8"/>
                </a:lnTo>
                <a:lnTo>
                  <a:pt x="1083" y="13"/>
                </a:lnTo>
                <a:lnTo>
                  <a:pt x="1085" y="18"/>
                </a:lnTo>
                <a:lnTo>
                  <a:pt x="1085" y="24"/>
                </a:lnTo>
                <a:lnTo>
                  <a:pt x="1085" y="26"/>
                </a:lnTo>
                <a:lnTo>
                  <a:pt x="1084" y="29"/>
                </a:lnTo>
                <a:lnTo>
                  <a:pt x="1082" y="33"/>
                </a:lnTo>
                <a:lnTo>
                  <a:pt x="1080" y="38"/>
                </a:lnTo>
                <a:lnTo>
                  <a:pt x="1077" y="45"/>
                </a:lnTo>
                <a:lnTo>
                  <a:pt x="1074" y="52"/>
                </a:lnTo>
                <a:lnTo>
                  <a:pt x="1069" y="60"/>
                </a:lnTo>
                <a:lnTo>
                  <a:pt x="1064" y="69"/>
                </a:lnTo>
                <a:lnTo>
                  <a:pt x="1057" y="80"/>
                </a:lnTo>
                <a:lnTo>
                  <a:pt x="1050" y="92"/>
                </a:lnTo>
                <a:lnTo>
                  <a:pt x="1041" y="104"/>
                </a:lnTo>
                <a:lnTo>
                  <a:pt x="1032" y="118"/>
                </a:lnTo>
                <a:lnTo>
                  <a:pt x="1021" y="132"/>
                </a:lnTo>
                <a:lnTo>
                  <a:pt x="1009" y="148"/>
                </a:lnTo>
                <a:lnTo>
                  <a:pt x="996" y="166"/>
                </a:lnTo>
                <a:lnTo>
                  <a:pt x="982" y="184"/>
                </a:lnTo>
                <a:lnTo>
                  <a:pt x="966" y="203"/>
                </a:lnTo>
                <a:lnTo>
                  <a:pt x="950" y="223"/>
                </a:lnTo>
                <a:lnTo>
                  <a:pt x="931" y="244"/>
                </a:lnTo>
                <a:lnTo>
                  <a:pt x="911" y="267"/>
                </a:lnTo>
                <a:lnTo>
                  <a:pt x="890" y="291"/>
                </a:lnTo>
                <a:lnTo>
                  <a:pt x="867" y="316"/>
                </a:lnTo>
                <a:lnTo>
                  <a:pt x="842" y="342"/>
                </a:lnTo>
                <a:lnTo>
                  <a:pt x="815" y="369"/>
                </a:lnTo>
                <a:lnTo>
                  <a:pt x="787" y="397"/>
                </a:lnTo>
                <a:lnTo>
                  <a:pt x="776" y="408"/>
                </a:lnTo>
                <a:lnTo>
                  <a:pt x="763" y="420"/>
                </a:lnTo>
                <a:lnTo>
                  <a:pt x="750" y="432"/>
                </a:lnTo>
                <a:lnTo>
                  <a:pt x="737" y="445"/>
                </a:lnTo>
                <a:lnTo>
                  <a:pt x="723" y="457"/>
                </a:lnTo>
                <a:lnTo>
                  <a:pt x="709" y="470"/>
                </a:lnTo>
                <a:lnTo>
                  <a:pt x="695" y="482"/>
                </a:lnTo>
                <a:lnTo>
                  <a:pt x="681" y="495"/>
                </a:lnTo>
                <a:lnTo>
                  <a:pt x="667" y="507"/>
                </a:lnTo>
                <a:lnTo>
                  <a:pt x="653" y="519"/>
                </a:lnTo>
                <a:lnTo>
                  <a:pt x="639" y="531"/>
                </a:lnTo>
                <a:lnTo>
                  <a:pt x="626" y="543"/>
                </a:lnTo>
                <a:lnTo>
                  <a:pt x="614" y="554"/>
                </a:lnTo>
                <a:lnTo>
                  <a:pt x="601" y="565"/>
                </a:lnTo>
                <a:lnTo>
                  <a:pt x="590" y="575"/>
                </a:lnTo>
                <a:lnTo>
                  <a:pt x="580" y="584"/>
                </a:lnTo>
                <a:lnTo>
                  <a:pt x="570" y="593"/>
                </a:lnTo>
                <a:lnTo>
                  <a:pt x="561" y="600"/>
                </a:lnTo>
                <a:lnTo>
                  <a:pt x="553" y="607"/>
                </a:lnTo>
                <a:lnTo>
                  <a:pt x="547" y="613"/>
                </a:lnTo>
                <a:lnTo>
                  <a:pt x="541" y="618"/>
                </a:lnTo>
                <a:lnTo>
                  <a:pt x="537" y="622"/>
                </a:lnTo>
                <a:lnTo>
                  <a:pt x="535" y="625"/>
                </a:lnTo>
                <a:lnTo>
                  <a:pt x="534" y="626"/>
                </a:lnTo>
                <a:lnTo>
                  <a:pt x="519" y="639"/>
                </a:lnTo>
                <a:lnTo>
                  <a:pt x="504" y="652"/>
                </a:lnTo>
                <a:lnTo>
                  <a:pt x="488" y="665"/>
                </a:lnTo>
                <a:lnTo>
                  <a:pt x="473" y="679"/>
                </a:lnTo>
                <a:lnTo>
                  <a:pt x="441" y="706"/>
                </a:lnTo>
                <a:lnTo>
                  <a:pt x="426" y="720"/>
                </a:lnTo>
                <a:lnTo>
                  <a:pt x="410" y="735"/>
                </a:lnTo>
                <a:lnTo>
                  <a:pt x="393" y="751"/>
                </a:lnTo>
                <a:lnTo>
                  <a:pt x="376" y="767"/>
                </a:lnTo>
                <a:lnTo>
                  <a:pt x="358" y="784"/>
                </a:lnTo>
                <a:lnTo>
                  <a:pt x="320" y="822"/>
                </a:lnTo>
                <a:lnTo>
                  <a:pt x="300" y="843"/>
                </a:lnTo>
                <a:lnTo>
                  <a:pt x="278" y="865"/>
                </a:lnTo>
                <a:lnTo>
                  <a:pt x="256" y="889"/>
                </a:lnTo>
                <a:lnTo>
                  <a:pt x="232" y="914"/>
                </a:lnTo>
                <a:lnTo>
                  <a:pt x="233" y="914"/>
                </a:lnTo>
                <a:lnTo>
                  <a:pt x="241" y="912"/>
                </a:lnTo>
                <a:lnTo>
                  <a:pt x="250" y="910"/>
                </a:lnTo>
                <a:lnTo>
                  <a:pt x="259" y="908"/>
                </a:lnTo>
                <a:lnTo>
                  <a:pt x="269" y="908"/>
                </a:lnTo>
                <a:lnTo>
                  <a:pt x="278" y="907"/>
                </a:lnTo>
                <a:lnTo>
                  <a:pt x="287" y="906"/>
                </a:lnTo>
                <a:lnTo>
                  <a:pt x="294" y="906"/>
                </a:lnTo>
                <a:lnTo>
                  <a:pt x="301" y="906"/>
                </a:lnTo>
                <a:lnTo>
                  <a:pt x="314" y="906"/>
                </a:lnTo>
                <a:lnTo>
                  <a:pt x="327" y="907"/>
                </a:lnTo>
                <a:lnTo>
                  <a:pt x="340" y="908"/>
                </a:lnTo>
                <a:lnTo>
                  <a:pt x="352" y="910"/>
                </a:lnTo>
                <a:lnTo>
                  <a:pt x="365" y="913"/>
                </a:lnTo>
                <a:lnTo>
                  <a:pt x="378" y="916"/>
                </a:lnTo>
                <a:lnTo>
                  <a:pt x="392" y="920"/>
                </a:lnTo>
                <a:lnTo>
                  <a:pt x="407" y="925"/>
                </a:lnTo>
                <a:lnTo>
                  <a:pt x="423" y="930"/>
                </a:lnTo>
                <a:lnTo>
                  <a:pt x="440" y="936"/>
                </a:lnTo>
                <a:lnTo>
                  <a:pt x="458" y="943"/>
                </a:lnTo>
                <a:lnTo>
                  <a:pt x="479" y="950"/>
                </a:lnTo>
                <a:lnTo>
                  <a:pt x="502" y="959"/>
                </a:lnTo>
                <a:lnTo>
                  <a:pt x="525" y="966"/>
                </a:lnTo>
                <a:lnTo>
                  <a:pt x="546" y="971"/>
                </a:lnTo>
                <a:lnTo>
                  <a:pt x="567" y="976"/>
                </a:lnTo>
                <a:lnTo>
                  <a:pt x="588" y="980"/>
                </a:lnTo>
                <a:lnTo>
                  <a:pt x="610" y="981"/>
                </a:lnTo>
                <a:lnTo>
                  <a:pt x="631" y="982"/>
                </a:lnTo>
                <a:lnTo>
                  <a:pt x="644" y="982"/>
                </a:lnTo>
                <a:lnTo>
                  <a:pt x="658" y="981"/>
                </a:lnTo>
                <a:lnTo>
                  <a:pt x="672" y="979"/>
                </a:lnTo>
                <a:lnTo>
                  <a:pt x="687" y="976"/>
                </a:lnTo>
                <a:lnTo>
                  <a:pt x="703" y="973"/>
                </a:lnTo>
                <a:lnTo>
                  <a:pt x="719" y="969"/>
                </a:lnTo>
                <a:lnTo>
                  <a:pt x="736" y="964"/>
                </a:lnTo>
                <a:lnTo>
                  <a:pt x="752" y="958"/>
                </a:lnTo>
                <a:lnTo>
                  <a:pt x="769" y="950"/>
                </a:lnTo>
                <a:lnTo>
                  <a:pt x="786" y="942"/>
                </a:lnTo>
                <a:lnTo>
                  <a:pt x="803" y="933"/>
                </a:lnTo>
                <a:lnTo>
                  <a:pt x="819" y="922"/>
                </a:lnTo>
                <a:lnTo>
                  <a:pt x="835" y="911"/>
                </a:lnTo>
                <a:lnTo>
                  <a:pt x="851" y="898"/>
                </a:lnTo>
                <a:lnTo>
                  <a:pt x="866" y="884"/>
                </a:lnTo>
                <a:lnTo>
                  <a:pt x="881" y="869"/>
                </a:lnTo>
                <a:lnTo>
                  <a:pt x="894" y="852"/>
                </a:lnTo>
                <a:lnTo>
                  <a:pt x="906" y="833"/>
                </a:lnTo>
                <a:lnTo>
                  <a:pt x="918" y="814"/>
                </a:lnTo>
                <a:lnTo>
                  <a:pt x="928" y="793"/>
                </a:lnTo>
                <a:lnTo>
                  <a:pt x="937" y="770"/>
                </a:lnTo>
                <a:lnTo>
                  <a:pt x="943" y="758"/>
                </a:lnTo>
                <a:lnTo>
                  <a:pt x="947" y="753"/>
                </a:lnTo>
                <a:lnTo>
                  <a:pt x="950" y="748"/>
                </a:lnTo>
                <a:lnTo>
                  <a:pt x="955" y="744"/>
                </a:lnTo>
                <a:lnTo>
                  <a:pt x="960" y="740"/>
                </a:lnTo>
                <a:lnTo>
                  <a:pt x="966" y="738"/>
                </a:lnTo>
                <a:lnTo>
                  <a:pt x="973" y="738"/>
                </a:lnTo>
                <a:lnTo>
                  <a:pt x="981" y="738"/>
                </a:lnTo>
                <a:lnTo>
                  <a:pt x="988" y="740"/>
                </a:lnTo>
                <a:lnTo>
                  <a:pt x="994" y="744"/>
                </a:lnTo>
                <a:lnTo>
                  <a:pt x="999" y="747"/>
                </a:lnTo>
                <a:lnTo>
                  <a:pt x="1002" y="752"/>
                </a:lnTo>
                <a:lnTo>
                  <a:pt x="1004" y="757"/>
                </a:lnTo>
                <a:lnTo>
                  <a:pt x="1005" y="762"/>
                </a:lnTo>
                <a:lnTo>
                  <a:pt x="1005" y="770"/>
                </a:lnTo>
                <a:lnTo>
                  <a:pt x="1003" y="779"/>
                </a:lnTo>
                <a:lnTo>
                  <a:pt x="1000" y="791"/>
                </a:lnTo>
                <a:lnTo>
                  <a:pt x="996" y="803"/>
                </a:lnTo>
                <a:lnTo>
                  <a:pt x="992" y="817"/>
                </a:lnTo>
                <a:lnTo>
                  <a:pt x="986" y="832"/>
                </a:lnTo>
                <a:lnTo>
                  <a:pt x="980" y="848"/>
                </a:lnTo>
                <a:lnTo>
                  <a:pt x="972" y="864"/>
                </a:lnTo>
                <a:lnTo>
                  <a:pt x="963" y="882"/>
                </a:lnTo>
                <a:lnTo>
                  <a:pt x="954" y="900"/>
                </a:lnTo>
                <a:lnTo>
                  <a:pt x="943" y="918"/>
                </a:lnTo>
                <a:lnTo>
                  <a:pt x="932" y="937"/>
                </a:lnTo>
                <a:lnTo>
                  <a:pt x="919" y="955"/>
                </a:lnTo>
                <a:lnTo>
                  <a:pt x="906" y="974"/>
                </a:lnTo>
                <a:lnTo>
                  <a:pt x="892" y="993"/>
                </a:lnTo>
                <a:lnTo>
                  <a:pt x="876" y="1011"/>
                </a:lnTo>
                <a:lnTo>
                  <a:pt x="860" y="1029"/>
                </a:lnTo>
                <a:lnTo>
                  <a:pt x="844" y="1046"/>
                </a:lnTo>
                <a:lnTo>
                  <a:pt x="826" y="1062"/>
                </a:lnTo>
                <a:lnTo>
                  <a:pt x="807" y="1078"/>
                </a:lnTo>
                <a:lnTo>
                  <a:pt x="787" y="1093"/>
                </a:lnTo>
                <a:lnTo>
                  <a:pt x="767" y="1106"/>
                </a:lnTo>
                <a:lnTo>
                  <a:pt x="746" y="1118"/>
                </a:lnTo>
                <a:lnTo>
                  <a:pt x="724" y="1128"/>
                </a:lnTo>
                <a:lnTo>
                  <a:pt x="701" y="1137"/>
                </a:lnTo>
                <a:lnTo>
                  <a:pt x="678" y="1145"/>
                </a:lnTo>
                <a:lnTo>
                  <a:pt x="654" y="1150"/>
                </a:lnTo>
                <a:lnTo>
                  <a:pt x="628" y="1153"/>
                </a:lnTo>
                <a:lnTo>
                  <a:pt x="603" y="1154"/>
                </a:lnTo>
                <a:lnTo>
                  <a:pt x="585" y="1154"/>
                </a:lnTo>
                <a:lnTo>
                  <a:pt x="568" y="1151"/>
                </a:lnTo>
                <a:lnTo>
                  <a:pt x="553" y="1147"/>
                </a:lnTo>
                <a:lnTo>
                  <a:pt x="538" y="1142"/>
                </a:lnTo>
                <a:lnTo>
                  <a:pt x="523" y="1135"/>
                </a:lnTo>
                <a:lnTo>
                  <a:pt x="510" y="1127"/>
                </a:lnTo>
                <a:lnTo>
                  <a:pt x="497" y="1118"/>
                </a:lnTo>
                <a:lnTo>
                  <a:pt x="484" y="1108"/>
                </a:lnTo>
                <a:lnTo>
                  <a:pt x="472" y="1097"/>
                </a:lnTo>
                <a:lnTo>
                  <a:pt x="461" y="1085"/>
                </a:lnTo>
                <a:lnTo>
                  <a:pt x="449" y="1072"/>
                </a:lnTo>
                <a:lnTo>
                  <a:pt x="438" y="1058"/>
                </a:lnTo>
                <a:lnTo>
                  <a:pt x="425" y="1043"/>
                </a:lnTo>
                <a:lnTo>
                  <a:pt x="413" y="1030"/>
                </a:lnTo>
                <a:lnTo>
                  <a:pt x="401" y="1018"/>
                </a:lnTo>
                <a:lnTo>
                  <a:pt x="391" y="1008"/>
                </a:lnTo>
                <a:lnTo>
                  <a:pt x="381" y="998"/>
                </a:lnTo>
                <a:lnTo>
                  <a:pt x="371" y="990"/>
                </a:lnTo>
                <a:lnTo>
                  <a:pt x="362" y="983"/>
                </a:lnTo>
                <a:lnTo>
                  <a:pt x="353" y="977"/>
                </a:lnTo>
                <a:lnTo>
                  <a:pt x="344" y="973"/>
                </a:lnTo>
                <a:lnTo>
                  <a:pt x="334" y="969"/>
                </a:lnTo>
                <a:lnTo>
                  <a:pt x="324" y="966"/>
                </a:lnTo>
                <a:lnTo>
                  <a:pt x="313" y="964"/>
                </a:lnTo>
                <a:lnTo>
                  <a:pt x="302" y="962"/>
                </a:lnTo>
                <a:lnTo>
                  <a:pt x="289" y="962"/>
                </a:lnTo>
                <a:lnTo>
                  <a:pt x="269" y="964"/>
                </a:lnTo>
                <a:lnTo>
                  <a:pt x="250" y="967"/>
                </a:lnTo>
                <a:lnTo>
                  <a:pt x="230" y="974"/>
                </a:lnTo>
                <a:lnTo>
                  <a:pt x="211" y="983"/>
                </a:lnTo>
                <a:lnTo>
                  <a:pt x="191" y="994"/>
                </a:lnTo>
                <a:lnTo>
                  <a:pt x="173" y="1008"/>
                </a:lnTo>
                <a:lnTo>
                  <a:pt x="155" y="1023"/>
                </a:lnTo>
                <a:lnTo>
                  <a:pt x="137" y="1040"/>
                </a:lnTo>
                <a:lnTo>
                  <a:pt x="120" y="1058"/>
                </a:lnTo>
                <a:lnTo>
                  <a:pt x="103" y="1078"/>
                </a:lnTo>
                <a:lnTo>
                  <a:pt x="87" y="1100"/>
                </a:lnTo>
                <a:lnTo>
                  <a:pt x="72" y="1122"/>
                </a:lnTo>
                <a:lnTo>
                  <a:pt x="67" y="1131"/>
                </a:lnTo>
                <a:lnTo>
                  <a:pt x="63" y="1138"/>
                </a:lnTo>
                <a:lnTo>
                  <a:pt x="59" y="1143"/>
                </a:lnTo>
                <a:lnTo>
                  <a:pt x="55" y="1147"/>
                </a:lnTo>
                <a:lnTo>
                  <a:pt x="51" y="1150"/>
                </a:lnTo>
                <a:lnTo>
                  <a:pt x="48" y="1152"/>
                </a:lnTo>
                <a:lnTo>
                  <a:pt x="43" y="1154"/>
                </a:lnTo>
                <a:lnTo>
                  <a:pt x="38" y="1154"/>
                </a:lnTo>
                <a:lnTo>
                  <a:pt x="28" y="1154"/>
                </a:lnTo>
                <a:lnTo>
                  <a:pt x="25" y="1154"/>
                </a:lnTo>
                <a:lnTo>
                  <a:pt x="21" y="1153"/>
                </a:lnTo>
                <a:lnTo>
                  <a:pt x="17" y="1152"/>
                </a:lnTo>
                <a:lnTo>
                  <a:pt x="12" y="1151"/>
                </a:lnTo>
                <a:lnTo>
                  <a:pt x="9" y="1148"/>
                </a:lnTo>
                <a:lnTo>
                  <a:pt x="5" y="1145"/>
                </a:lnTo>
                <a:lnTo>
                  <a:pt x="2" y="1141"/>
                </a:lnTo>
                <a:lnTo>
                  <a:pt x="1" y="1136"/>
                </a:lnTo>
                <a:lnTo>
                  <a:pt x="0" y="1130"/>
                </a:lnTo>
                <a:lnTo>
                  <a:pt x="1" y="1126"/>
                </a:lnTo>
                <a:lnTo>
                  <a:pt x="2" y="1121"/>
                </a:lnTo>
                <a:lnTo>
                  <a:pt x="5" y="1114"/>
                </a:lnTo>
                <a:lnTo>
                  <a:pt x="10" y="1106"/>
                </a:lnTo>
                <a:lnTo>
                  <a:pt x="16" y="1096"/>
                </a:lnTo>
                <a:lnTo>
                  <a:pt x="22" y="1085"/>
                </a:lnTo>
                <a:lnTo>
                  <a:pt x="30" y="1072"/>
                </a:lnTo>
                <a:lnTo>
                  <a:pt x="39" y="1059"/>
                </a:lnTo>
                <a:lnTo>
                  <a:pt x="50" y="1044"/>
                </a:lnTo>
                <a:lnTo>
                  <a:pt x="62" y="1028"/>
                </a:lnTo>
                <a:lnTo>
                  <a:pt x="74" y="1011"/>
                </a:lnTo>
                <a:lnTo>
                  <a:pt x="88" y="992"/>
                </a:lnTo>
                <a:lnTo>
                  <a:pt x="103" y="973"/>
                </a:lnTo>
                <a:lnTo>
                  <a:pt x="119" y="953"/>
                </a:lnTo>
                <a:lnTo>
                  <a:pt x="137" y="932"/>
                </a:lnTo>
                <a:lnTo>
                  <a:pt x="156" y="911"/>
                </a:lnTo>
                <a:lnTo>
                  <a:pt x="175" y="889"/>
                </a:lnTo>
                <a:lnTo>
                  <a:pt x="196" y="866"/>
                </a:lnTo>
                <a:lnTo>
                  <a:pt x="218" y="842"/>
                </a:lnTo>
                <a:lnTo>
                  <a:pt x="241" y="818"/>
                </a:lnTo>
                <a:lnTo>
                  <a:pt x="265" y="794"/>
                </a:lnTo>
                <a:lnTo>
                  <a:pt x="494" y="581"/>
                </a:lnTo>
                <a:lnTo>
                  <a:pt x="501" y="576"/>
                </a:lnTo>
                <a:lnTo>
                  <a:pt x="509" y="569"/>
                </a:lnTo>
                <a:lnTo>
                  <a:pt x="518" y="561"/>
                </a:lnTo>
                <a:lnTo>
                  <a:pt x="529" y="552"/>
                </a:lnTo>
                <a:lnTo>
                  <a:pt x="541" y="542"/>
                </a:lnTo>
                <a:lnTo>
                  <a:pt x="554" y="531"/>
                </a:lnTo>
                <a:lnTo>
                  <a:pt x="568" y="519"/>
                </a:lnTo>
                <a:lnTo>
                  <a:pt x="583" y="506"/>
                </a:lnTo>
                <a:lnTo>
                  <a:pt x="598" y="492"/>
                </a:lnTo>
                <a:lnTo>
                  <a:pt x="614" y="478"/>
                </a:lnTo>
                <a:lnTo>
                  <a:pt x="631" y="463"/>
                </a:lnTo>
                <a:lnTo>
                  <a:pt x="665" y="433"/>
                </a:lnTo>
                <a:lnTo>
                  <a:pt x="682" y="417"/>
                </a:lnTo>
                <a:lnTo>
                  <a:pt x="700" y="401"/>
                </a:lnTo>
                <a:lnTo>
                  <a:pt x="718" y="385"/>
                </a:lnTo>
                <a:lnTo>
                  <a:pt x="735" y="369"/>
                </a:lnTo>
                <a:lnTo>
                  <a:pt x="752" y="353"/>
                </a:lnTo>
                <a:lnTo>
                  <a:pt x="768" y="337"/>
                </a:lnTo>
                <a:lnTo>
                  <a:pt x="784" y="321"/>
                </a:lnTo>
                <a:lnTo>
                  <a:pt x="799" y="306"/>
                </a:lnTo>
                <a:lnTo>
                  <a:pt x="814" y="291"/>
                </a:lnTo>
                <a:lnTo>
                  <a:pt x="828" y="276"/>
                </a:lnTo>
                <a:lnTo>
                  <a:pt x="840" y="262"/>
                </a:lnTo>
                <a:lnTo>
                  <a:pt x="852" y="249"/>
                </a:lnTo>
                <a:lnTo>
                  <a:pt x="826" y="249"/>
                </a:lnTo>
                <a:lnTo>
                  <a:pt x="804" y="248"/>
                </a:lnTo>
                <a:lnTo>
                  <a:pt x="793" y="247"/>
                </a:lnTo>
                <a:lnTo>
                  <a:pt x="771" y="245"/>
                </a:lnTo>
                <a:lnTo>
                  <a:pt x="760" y="242"/>
                </a:lnTo>
                <a:lnTo>
                  <a:pt x="748" y="240"/>
                </a:lnTo>
                <a:lnTo>
                  <a:pt x="736" y="237"/>
                </a:lnTo>
                <a:lnTo>
                  <a:pt x="722" y="233"/>
                </a:lnTo>
                <a:lnTo>
                  <a:pt x="707" y="228"/>
                </a:lnTo>
                <a:lnTo>
                  <a:pt x="691" y="223"/>
                </a:lnTo>
                <a:lnTo>
                  <a:pt x="674" y="216"/>
                </a:lnTo>
                <a:lnTo>
                  <a:pt x="655" y="209"/>
                </a:lnTo>
                <a:lnTo>
                  <a:pt x="629" y="200"/>
                </a:lnTo>
                <a:lnTo>
                  <a:pt x="606" y="193"/>
                </a:lnTo>
                <a:lnTo>
                  <a:pt x="583" y="186"/>
                </a:lnTo>
                <a:lnTo>
                  <a:pt x="560" y="180"/>
                </a:lnTo>
                <a:lnTo>
                  <a:pt x="538" y="176"/>
                </a:lnTo>
                <a:lnTo>
                  <a:pt x="516" y="173"/>
                </a:lnTo>
                <a:lnTo>
                  <a:pt x="494" y="173"/>
                </a:lnTo>
                <a:lnTo>
                  <a:pt x="485" y="173"/>
                </a:lnTo>
                <a:lnTo>
                  <a:pt x="478" y="173"/>
                </a:lnTo>
                <a:lnTo>
                  <a:pt x="470" y="173"/>
                </a:lnTo>
                <a:lnTo>
                  <a:pt x="461" y="174"/>
                </a:lnTo>
                <a:lnTo>
                  <a:pt x="450" y="175"/>
                </a:lnTo>
                <a:lnTo>
                  <a:pt x="440" y="177"/>
                </a:lnTo>
                <a:lnTo>
                  <a:pt x="427" y="179"/>
                </a:lnTo>
                <a:lnTo>
                  <a:pt x="415" y="182"/>
                </a:lnTo>
                <a:lnTo>
                  <a:pt x="402" y="185"/>
                </a:lnTo>
                <a:lnTo>
                  <a:pt x="389" y="189"/>
                </a:lnTo>
                <a:lnTo>
                  <a:pt x="376" y="194"/>
                </a:lnTo>
                <a:lnTo>
                  <a:pt x="363" y="200"/>
                </a:lnTo>
                <a:lnTo>
                  <a:pt x="350" y="207"/>
                </a:lnTo>
                <a:lnTo>
                  <a:pt x="337" y="215"/>
                </a:lnTo>
                <a:lnTo>
                  <a:pt x="325" y="224"/>
                </a:lnTo>
                <a:lnTo>
                  <a:pt x="314" y="234"/>
                </a:lnTo>
                <a:lnTo>
                  <a:pt x="303" y="246"/>
                </a:lnTo>
                <a:lnTo>
                  <a:pt x="293" y="258"/>
                </a:lnTo>
                <a:lnTo>
                  <a:pt x="284" y="273"/>
                </a:lnTo>
                <a:lnTo>
                  <a:pt x="277" y="289"/>
                </a:lnTo>
                <a:lnTo>
                  <a:pt x="274" y="295"/>
                </a:lnTo>
                <a:lnTo>
                  <a:pt x="271" y="300"/>
                </a:lnTo>
                <a:lnTo>
                  <a:pt x="268" y="305"/>
                </a:lnTo>
                <a:lnTo>
                  <a:pt x="265" y="309"/>
                </a:lnTo>
                <a:lnTo>
                  <a:pt x="261" y="312"/>
                </a:lnTo>
                <a:lnTo>
                  <a:pt x="255" y="315"/>
                </a:lnTo>
                <a:lnTo>
                  <a:pt x="249" y="316"/>
                </a:lnTo>
                <a:lnTo>
                  <a:pt x="241" y="317"/>
                </a:lnTo>
                <a:lnTo>
                  <a:pt x="233" y="316"/>
                </a:lnTo>
                <a:lnTo>
                  <a:pt x="226" y="314"/>
                </a:lnTo>
                <a:lnTo>
                  <a:pt x="221" y="311"/>
                </a:lnTo>
                <a:lnTo>
                  <a:pt x="217" y="307"/>
                </a:lnTo>
                <a:lnTo>
                  <a:pt x="214" y="302"/>
                </a:lnTo>
                <a:lnTo>
                  <a:pt x="213" y="295"/>
                </a:lnTo>
                <a:lnTo>
                  <a:pt x="213" y="289"/>
                </a:lnTo>
                <a:lnTo>
                  <a:pt x="213" y="282"/>
                </a:lnTo>
                <a:lnTo>
                  <a:pt x="215" y="273"/>
                </a:lnTo>
                <a:lnTo>
                  <a:pt x="218" y="263"/>
                </a:lnTo>
                <a:lnTo>
                  <a:pt x="221" y="251"/>
                </a:lnTo>
                <a:lnTo>
                  <a:pt x="226" y="239"/>
                </a:lnTo>
                <a:lnTo>
                  <a:pt x="232" y="225"/>
                </a:lnTo>
                <a:lnTo>
                  <a:pt x="239" y="211"/>
                </a:lnTo>
                <a:lnTo>
                  <a:pt x="247" y="196"/>
                </a:lnTo>
                <a:lnTo>
                  <a:pt x="256" y="181"/>
                </a:lnTo>
                <a:lnTo>
                  <a:pt x="266" y="165"/>
                </a:lnTo>
                <a:lnTo>
                  <a:pt x="277" y="149"/>
                </a:lnTo>
                <a:lnTo>
                  <a:pt x="289" y="133"/>
                </a:lnTo>
                <a:lnTo>
                  <a:pt x="301" y="117"/>
                </a:lnTo>
                <a:lnTo>
                  <a:pt x="315" y="102"/>
                </a:lnTo>
                <a:lnTo>
                  <a:pt x="330" y="87"/>
                </a:lnTo>
                <a:lnTo>
                  <a:pt x="345" y="73"/>
                </a:lnTo>
                <a:lnTo>
                  <a:pt x="362" y="59"/>
                </a:lnTo>
                <a:lnTo>
                  <a:pt x="379" y="47"/>
                </a:lnTo>
                <a:lnTo>
                  <a:pt x="397" y="35"/>
                </a:lnTo>
                <a:lnTo>
                  <a:pt x="416" y="25"/>
                </a:lnTo>
                <a:lnTo>
                  <a:pt x="436" y="17"/>
                </a:lnTo>
                <a:lnTo>
                  <a:pt x="456" y="10"/>
                </a:lnTo>
                <a:lnTo>
                  <a:pt x="477" y="5"/>
                </a:lnTo>
                <a:lnTo>
                  <a:pt x="500" y="1"/>
                </a:lnTo>
                <a:lnTo>
                  <a:pt x="5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84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133600" y="5562600"/>
            <a:ext cx="381800" cy="406080"/>
          </a:xfrm>
          <a:custGeom>
            <a:avLst/>
            <a:gdLst/>
            <a:ahLst/>
            <a:cxnLst>
              <a:cxn ang="0">
                <a:pos x="611" y="25"/>
              </a:cxn>
              <a:cxn ang="0">
                <a:pos x="688" y="97"/>
              </a:cxn>
              <a:cxn ang="0">
                <a:pos x="754" y="167"/>
              </a:cxn>
              <a:cxn ang="0">
                <a:pos x="840" y="192"/>
              </a:cxn>
              <a:cxn ang="0">
                <a:pos x="924" y="152"/>
              </a:cxn>
              <a:cxn ang="0">
                <a:pos x="1021" y="28"/>
              </a:cxn>
              <a:cxn ang="0">
                <a:pos x="1057" y="0"/>
              </a:cxn>
              <a:cxn ang="0">
                <a:pos x="1085" y="18"/>
              </a:cxn>
              <a:cxn ang="0">
                <a:pos x="1074" y="52"/>
              </a:cxn>
              <a:cxn ang="0">
                <a:pos x="1021" y="132"/>
              </a:cxn>
              <a:cxn ang="0">
                <a:pos x="911" y="267"/>
              </a:cxn>
              <a:cxn ang="0">
                <a:pos x="763" y="420"/>
              </a:cxn>
              <a:cxn ang="0">
                <a:pos x="667" y="507"/>
              </a:cxn>
              <a:cxn ang="0">
                <a:pos x="580" y="584"/>
              </a:cxn>
              <a:cxn ang="0">
                <a:pos x="535" y="625"/>
              </a:cxn>
              <a:cxn ang="0">
                <a:pos x="426" y="720"/>
              </a:cxn>
              <a:cxn ang="0">
                <a:pos x="278" y="865"/>
              </a:cxn>
              <a:cxn ang="0">
                <a:pos x="269" y="908"/>
              </a:cxn>
              <a:cxn ang="0">
                <a:pos x="340" y="908"/>
              </a:cxn>
              <a:cxn ang="0">
                <a:pos x="440" y="936"/>
              </a:cxn>
              <a:cxn ang="0">
                <a:pos x="588" y="980"/>
              </a:cxn>
              <a:cxn ang="0">
                <a:pos x="703" y="973"/>
              </a:cxn>
              <a:cxn ang="0">
                <a:pos x="819" y="922"/>
              </a:cxn>
              <a:cxn ang="0">
                <a:pos x="918" y="814"/>
              </a:cxn>
              <a:cxn ang="0">
                <a:pos x="960" y="740"/>
              </a:cxn>
              <a:cxn ang="0">
                <a:pos x="1002" y="752"/>
              </a:cxn>
              <a:cxn ang="0">
                <a:pos x="992" y="817"/>
              </a:cxn>
              <a:cxn ang="0">
                <a:pos x="932" y="937"/>
              </a:cxn>
              <a:cxn ang="0">
                <a:pos x="826" y="1062"/>
              </a:cxn>
              <a:cxn ang="0">
                <a:pos x="678" y="1145"/>
              </a:cxn>
              <a:cxn ang="0">
                <a:pos x="538" y="1142"/>
              </a:cxn>
              <a:cxn ang="0">
                <a:pos x="449" y="1072"/>
              </a:cxn>
              <a:cxn ang="0">
                <a:pos x="371" y="990"/>
              </a:cxn>
              <a:cxn ang="0">
                <a:pos x="302" y="962"/>
              </a:cxn>
              <a:cxn ang="0">
                <a:pos x="173" y="1008"/>
              </a:cxn>
              <a:cxn ang="0">
                <a:pos x="67" y="1131"/>
              </a:cxn>
              <a:cxn ang="0">
                <a:pos x="38" y="1154"/>
              </a:cxn>
              <a:cxn ang="0">
                <a:pos x="5" y="1145"/>
              </a:cxn>
              <a:cxn ang="0">
                <a:pos x="10" y="1106"/>
              </a:cxn>
              <a:cxn ang="0">
                <a:pos x="74" y="1011"/>
              </a:cxn>
              <a:cxn ang="0">
                <a:pos x="196" y="866"/>
              </a:cxn>
              <a:cxn ang="0">
                <a:pos x="518" y="561"/>
              </a:cxn>
              <a:cxn ang="0">
                <a:pos x="614" y="478"/>
              </a:cxn>
              <a:cxn ang="0">
                <a:pos x="752" y="353"/>
              </a:cxn>
              <a:cxn ang="0">
                <a:pos x="852" y="249"/>
              </a:cxn>
              <a:cxn ang="0">
                <a:pos x="736" y="237"/>
              </a:cxn>
              <a:cxn ang="0">
                <a:pos x="606" y="193"/>
              </a:cxn>
              <a:cxn ang="0">
                <a:pos x="478" y="173"/>
              </a:cxn>
              <a:cxn ang="0">
                <a:pos x="402" y="185"/>
              </a:cxn>
              <a:cxn ang="0">
                <a:pos x="314" y="234"/>
              </a:cxn>
              <a:cxn ang="0">
                <a:pos x="268" y="305"/>
              </a:cxn>
              <a:cxn ang="0">
                <a:pos x="226" y="314"/>
              </a:cxn>
              <a:cxn ang="0">
                <a:pos x="215" y="273"/>
              </a:cxn>
              <a:cxn ang="0">
                <a:pos x="256" y="181"/>
              </a:cxn>
              <a:cxn ang="0">
                <a:pos x="345" y="73"/>
              </a:cxn>
              <a:cxn ang="0">
                <a:pos x="477" y="5"/>
              </a:cxn>
            </a:cxnLst>
            <a:rect l="0" t="0" r="r" b="b"/>
            <a:pathLst>
              <a:path w="1085" h="1154">
                <a:moveTo>
                  <a:pt x="522" y="0"/>
                </a:moveTo>
                <a:lnTo>
                  <a:pt x="540" y="1"/>
                </a:lnTo>
                <a:lnTo>
                  <a:pt x="556" y="3"/>
                </a:lnTo>
                <a:lnTo>
                  <a:pt x="571" y="7"/>
                </a:lnTo>
                <a:lnTo>
                  <a:pt x="585" y="12"/>
                </a:lnTo>
                <a:lnTo>
                  <a:pt x="598" y="18"/>
                </a:lnTo>
                <a:lnTo>
                  <a:pt x="611" y="25"/>
                </a:lnTo>
                <a:lnTo>
                  <a:pt x="622" y="33"/>
                </a:lnTo>
                <a:lnTo>
                  <a:pt x="634" y="42"/>
                </a:lnTo>
                <a:lnTo>
                  <a:pt x="645" y="52"/>
                </a:lnTo>
                <a:lnTo>
                  <a:pt x="656" y="62"/>
                </a:lnTo>
                <a:lnTo>
                  <a:pt x="666" y="74"/>
                </a:lnTo>
                <a:lnTo>
                  <a:pt x="677" y="85"/>
                </a:lnTo>
                <a:lnTo>
                  <a:pt x="688" y="97"/>
                </a:lnTo>
                <a:lnTo>
                  <a:pt x="699" y="109"/>
                </a:lnTo>
                <a:lnTo>
                  <a:pt x="708" y="120"/>
                </a:lnTo>
                <a:lnTo>
                  <a:pt x="717" y="130"/>
                </a:lnTo>
                <a:lnTo>
                  <a:pt x="726" y="140"/>
                </a:lnTo>
                <a:lnTo>
                  <a:pt x="735" y="150"/>
                </a:lnTo>
                <a:lnTo>
                  <a:pt x="745" y="159"/>
                </a:lnTo>
                <a:lnTo>
                  <a:pt x="754" y="167"/>
                </a:lnTo>
                <a:lnTo>
                  <a:pt x="765" y="174"/>
                </a:lnTo>
                <a:lnTo>
                  <a:pt x="776" y="181"/>
                </a:lnTo>
                <a:lnTo>
                  <a:pt x="787" y="186"/>
                </a:lnTo>
                <a:lnTo>
                  <a:pt x="800" y="190"/>
                </a:lnTo>
                <a:lnTo>
                  <a:pt x="813" y="192"/>
                </a:lnTo>
                <a:lnTo>
                  <a:pt x="828" y="193"/>
                </a:lnTo>
                <a:lnTo>
                  <a:pt x="840" y="192"/>
                </a:lnTo>
                <a:lnTo>
                  <a:pt x="852" y="190"/>
                </a:lnTo>
                <a:lnTo>
                  <a:pt x="863" y="188"/>
                </a:lnTo>
                <a:lnTo>
                  <a:pt x="876" y="183"/>
                </a:lnTo>
                <a:lnTo>
                  <a:pt x="888" y="178"/>
                </a:lnTo>
                <a:lnTo>
                  <a:pt x="900" y="171"/>
                </a:lnTo>
                <a:lnTo>
                  <a:pt x="912" y="162"/>
                </a:lnTo>
                <a:lnTo>
                  <a:pt x="924" y="152"/>
                </a:lnTo>
                <a:lnTo>
                  <a:pt x="937" y="140"/>
                </a:lnTo>
                <a:lnTo>
                  <a:pt x="950" y="126"/>
                </a:lnTo>
                <a:lnTo>
                  <a:pt x="963" y="111"/>
                </a:lnTo>
                <a:lnTo>
                  <a:pt x="977" y="93"/>
                </a:lnTo>
                <a:lnTo>
                  <a:pt x="991" y="74"/>
                </a:lnTo>
                <a:lnTo>
                  <a:pt x="1005" y="52"/>
                </a:lnTo>
                <a:lnTo>
                  <a:pt x="1021" y="28"/>
                </a:lnTo>
                <a:lnTo>
                  <a:pt x="1026" y="19"/>
                </a:lnTo>
                <a:lnTo>
                  <a:pt x="1030" y="12"/>
                </a:lnTo>
                <a:lnTo>
                  <a:pt x="1035" y="7"/>
                </a:lnTo>
                <a:lnTo>
                  <a:pt x="1040" y="4"/>
                </a:lnTo>
                <a:lnTo>
                  <a:pt x="1045" y="2"/>
                </a:lnTo>
                <a:lnTo>
                  <a:pt x="1050" y="1"/>
                </a:lnTo>
                <a:lnTo>
                  <a:pt x="1057" y="0"/>
                </a:lnTo>
                <a:lnTo>
                  <a:pt x="1063" y="0"/>
                </a:lnTo>
                <a:lnTo>
                  <a:pt x="1070" y="2"/>
                </a:lnTo>
                <a:lnTo>
                  <a:pt x="1074" y="3"/>
                </a:lnTo>
                <a:lnTo>
                  <a:pt x="1078" y="5"/>
                </a:lnTo>
                <a:lnTo>
                  <a:pt x="1080" y="8"/>
                </a:lnTo>
                <a:lnTo>
                  <a:pt x="1083" y="13"/>
                </a:lnTo>
                <a:lnTo>
                  <a:pt x="1085" y="18"/>
                </a:lnTo>
                <a:lnTo>
                  <a:pt x="1085" y="24"/>
                </a:lnTo>
                <a:lnTo>
                  <a:pt x="1085" y="26"/>
                </a:lnTo>
                <a:lnTo>
                  <a:pt x="1084" y="29"/>
                </a:lnTo>
                <a:lnTo>
                  <a:pt x="1082" y="33"/>
                </a:lnTo>
                <a:lnTo>
                  <a:pt x="1080" y="38"/>
                </a:lnTo>
                <a:lnTo>
                  <a:pt x="1077" y="45"/>
                </a:lnTo>
                <a:lnTo>
                  <a:pt x="1074" y="52"/>
                </a:lnTo>
                <a:lnTo>
                  <a:pt x="1069" y="60"/>
                </a:lnTo>
                <a:lnTo>
                  <a:pt x="1064" y="69"/>
                </a:lnTo>
                <a:lnTo>
                  <a:pt x="1057" y="80"/>
                </a:lnTo>
                <a:lnTo>
                  <a:pt x="1050" y="92"/>
                </a:lnTo>
                <a:lnTo>
                  <a:pt x="1041" y="104"/>
                </a:lnTo>
                <a:lnTo>
                  <a:pt x="1032" y="118"/>
                </a:lnTo>
                <a:lnTo>
                  <a:pt x="1021" y="132"/>
                </a:lnTo>
                <a:lnTo>
                  <a:pt x="1009" y="148"/>
                </a:lnTo>
                <a:lnTo>
                  <a:pt x="996" y="166"/>
                </a:lnTo>
                <a:lnTo>
                  <a:pt x="982" y="184"/>
                </a:lnTo>
                <a:lnTo>
                  <a:pt x="966" y="203"/>
                </a:lnTo>
                <a:lnTo>
                  <a:pt x="950" y="223"/>
                </a:lnTo>
                <a:lnTo>
                  <a:pt x="931" y="244"/>
                </a:lnTo>
                <a:lnTo>
                  <a:pt x="911" y="267"/>
                </a:lnTo>
                <a:lnTo>
                  <a:pt x="890" y="291"/>
                </a:lnTo>
                <a:lnTo>
                  <a:pt x="867" y="316"/>
                </a:lnTo>
                <a:lnTo>
                  <a:pt x="842" y="342"/>
                </a:lnTo>
                <a:lnTo>
                  <a:pt x="815" y="369"/>
                </a:lnTo>
                <a:lnTo>
                  <a:pt x="787" y="397"/>
                </a:lnTo>
                <a:lnTo>
                  <a:pt x="776" y="408"/>
                </a:lnTo>
                <a:lnTo>
                  <a:pt x="763" y="420"/>
                </a:lnTo>
                <a:lnTo>
                  <a:pt x="750" y="432"/>
                </a:lnTo>
                <a:lnTo>
                  <a:pt x="737" y="445"/>
                </a:lnTo>
                <a:lnTo>
                  <a:pt x="723" y="457"/>
                </a:lnTo>
                <a:lnTo>
                  <a:pt x="709" y="470"/>
                </a:lnTo>
                <a:lnTo>
                  <a:pt x="695" y="482"/>
                </a:lnTo>
                <a:lnTo>
                  <a:pt x="681" y="495"/>
                </a:lnTo>
                <a:lnTo>
                  <a:pt x="667" y="507"/>
                </a:lnTo>
                <a:lnTo>
                  <a:pt x="653" y="519"/>
                </a:lnTo>
                <a:lnTo>
                  <a:pt x="639" y="531"/>
                </a:lnTo>
                <a:lnTo>
                  <a:pt x="626" y="543"/>
                </a:lnTo>
                <a:lnTo>
                  <a:pt x="614" y="554"/>
                </a:lnTo>
                <a:lnTo>
                  <a:pt x="601" y="565"/>
                </a:lnTo>
                <a:lnTo>
                  <a:pt x="590" y="575"/>
                </a:lnTo>
                <a:lnTo>
                  <a:pt x="580" y="584"/>
                </a:lnTo>
                <a:lnTo>
                  <a:pt x="570" y="593"/>
                </a:lnTo>
                <a:lnTo>
                  <a:pt x="561" y="600"/>
                </a:lnTo>
                <a:lnTo>
                  <a:pt x="553" y="607"/>
                </a:lnTo>
                <a:lnTo>
                  <a:pt x="547" y="613"/>
                </a:lnTo>
                <a:lnTo>
                  <a:pt x="541" y="618"/>
                </a:lnTo>
                <a:lnTo>
                  <a:pt x="537" y="622"/>
                </a:lnTo>
                <a:lnTo>
                  <a:pt x="535" y="625"/>
                </a:lnTo>
                <a:lnTo>
                  <a:pt x="534" y="626"/>
                </a:lnTo>
                <a:lnTo>
                  <a:pt x="519" y="639"/>
                </a:lnTo>
                <a:lnTo>
                  <a:pt x="504" y="652"/>
                </a:lnTo>
                <a:lnTo>
                  <a:pt x="488" y="665"/>
                </a:lnTo>
                <a:lnTo>
                  <a:pt x="473" y="679"/>
                </a:lnTo>
                <a:lnTo>
                  <a:pt x="441" y="706"/>
                </a:lnTo>
                <a:lnTo>
                  <a:pt x="426" y="720"/>
                </a:lnTo>
                <a:lnTo>
                  <a:pt x="410" y="735"/>
                </a:lnTo>
                <a:lnTo>
                  <a:pt x="393" y="751"/>
                </a:lnTo>
                <a:lnTo>
                  <a:pt x="376" y="767"/>
                </a:lnTo>
                <a:lnTo>
                  <a:pt x="358" y="784"/>
                </a:lnTo>
                <a:lnTo>
                  <a:pt x="320" y="822"/>
                </a:lnTo>
                <a:lnTo>
                  <a:pt x="300" y="843"/>
                </a:lnTo>
                <a:lnTo>
                  <a:pt x="278" y="865"/>
                </a:lnTo>
                <a:lnTo>
                  <a:pt x="256" y="889"/>
                </a:lnTo>
                <a:lnTo>
                  <a:pt x="232" y="914"/>
                </a:lnTo>
                <a:lnTo>
                  <a:pt x="233" y="914"/>
                </a:lnTo>
                <a:lnTo>
                  <a:pt x="241" y="912"/>
                </a:lnTo>
                <a:lnTo>
                  <a:pt x="250" y="910"/>
                </a:lnTo>
                <a:lnTo>
                  <a:pt x="259" y="908"/>
                </a:lnTo>
                <a:lnTo>
                  <a:pt x="269" y="908"/>
                </a:lnTo>
                <a:lnTo>
                  <a:pt x="278" y="907"/>
                </a:lnTo>
                <a:lnTo>
                  <a:pt x="287" y="906"/>
                </a:lnTo>
                <a:lnTo>
                  <a:pt x="294" y="906"/>
                </a:lnTo>
                <a:lnTo>
                  <a:pt x="301" y="906"/>
                </a:lnTo>
                <a:lnTo>
                  <a:pt x="314" y="906"/>
                </a:lnTo>
                <a:lnTo>
                  <a:pt x="327" y="907"/>
                </a:lnTo>
                <a:lnTo>
                  <a:pt x="340" y="908"/>
                </a:lnTo>
                <a:lnTo>
                  <a:pt x="352" y="910"/>
                </a:lnTo>
                <a:lnTo>
                  <a:pt x="365" y="913"/>
                </a:lnTo>
                <a:lnTo>
                  <a:pt x="378" y="916"/>
                </a:lnTo>
                <a:lnTo>
                  <a:pt x="392" y="920"/>
                </a:lnTo>
                <a:lnTo>
                  <a:pt x="407" y="925"/>
                </a:lnTo>
                <a:lnTo>
                  <a:pt x="423" y="930"/>
                </a:lnTo>
                <a:lnTo>
                  <a:pt x="440" y="936"/>
                </a:lnTo>
                <a:lnTo>
                  <a:pt x="458" y="943"/>
                </a:lnTo>
                <a:lnTo>
                  <a:pt x="479" y="950"/>
                </a:lnTo>
                <a:lnTo>
                  <a:pt x="502" y="959"/>
                </a:lnTo>
                <a:lnTo>
                  <a:pt x="525" y="966"/>
                </a:lnTo>
                <a:lnTo>
                  <a:pt x="546" y="971"/>
                </a:lnTo>
                <a:lnTo>
                  <a:pt x="567" y="976"/>
                </a:lnTo>
                <a:lnTo>
                  <a:pt x="588" y="980"/>
                </a:lnTo>
                <a:lnTo>
                  <a:pt x="610" y="981"/>
                </a:lnTo>
                <a:lnTo>
                  <a:pt x="631" y="982"/>
                </a:lnTo>
                <a:lnTo>
                  <a:pt x="644" y="982"/>
                </a:lnTo>
                <a:lnTo>
                  <a:pt x="658" y="981"/>
                </a:lnTo>
                <a:lnTo>
                  <a:pt x="672" y="979"/>
                </a:lnTo>
                <a:lnTo>
                  <a:pt x="687" y="976"/>
                </a:lnTo>
                <a:lnTo>
                  <a:pt x="703" y="973"/>
                </a:lnTo>
                <a:lnTo>
                  <a:pt x="719" y="969"/>
                </a:lnTo>
                <a:lnTo>
                  <a:pt x="736" y="964"/>
                </a:lnTo>
                <a:lnTo>
                  <a:pt x="752" y="958"/>
                </a:lnTo>
                <a:lnTo>
                  <a:pt x="769" y="950"/>
                </a:lnTo>
                <a:lnTo>
                  <a:pt x="786" y="942"/>
                </a:lnTo>
                <a:lnTo>
                  <a:pt x="803" y="933"/>
                </a:lnTo>
                <a:lnTo>
                  <a:pt x="819" y="922"/>
                </a:lnTo>
                <a:lnTo>
                  <a:pt x="835" y="911"/>
                </a:lnTo>
                <a:lnTo>
                  <a:pt x="851" y="898"/>
                </a:lnTo>
                <a:lnTo>
                  <a:pt x="866" y="884"/>
                </a:lnTo>
                <a:lnTo>
                  <a:pt x="881" y="869"/>
                </a:lnTo>
                <a:lnTo>
                  <a:pt x="894" y="852"/>
                </a:lnTo>
                <a:lnTo>
                  <a:pt x="906" y="833"/>
                </a:lnTo>
                <a:lnTo>
                  <a:pt x="918" y="814"/>
                </a:lnTo>
                <a:lnTo>
                  <a:pt x="928" y="793"/>
                </a:lnTo>
                <a:lnTo>
                  <a:pt x="937" y="770"/>
                </a:lnTo>
                <a:lnTo>
                  <a:pt x="943" y="758"/>
                </a:lnTo>
                <a:lnTo>
                  <a:pt x="947" y="753"/>
                </a:lnTo>
                <a:lnTo>
                  <a:pt x="950" y="748"/>
                </a:lnTo>
                <a:lnTo>
                  <a:pt x="955" y="744"/>
                </a:lnTo>
                <a:lnTo>
                  <a:pt x="960" y="740"/>
                </a:lnTo>
                <a:lnTo>
                  <a:pt x="966" y="738"/>
                </a:lnTo>
                <a:lnTo>
                  <a:pt x="973" y="738"/>
                </a:lnTo>
                <a:lnTo>
                  <a:pt x="981" y="738"/>
                </a:lnTo>
                <a:lnTo>
                  <a:pt x="988" y="740"/>
                </a:lnTo>
                <a:lnTo>
                  <a:pt x="994" y="744"/>
                </a:lnTo>
                <a:lnTo>
                  <a:pt x="999" y="747"/>
                </a:lnTo>
                <a:lnTo>
                  <a:pt x="1002" y="752"/>
                </a:lnTo>
                <a:lnTo>
                  <a:pt x="1004" y="757"/>
                </a:lnTo>
                <a:lnTo>
                  <a:pt x="1005" y="762"/>
                </a:lnTo>
                <a:lnTo>
                  <a:pt x="1005" y="770"/>
                </a:lnTo>
                <a:lnTo>
                  <a:pt x="1003" y="779"/>
                </a:lnTo>
                <a:lnTo>
                  <a:pt x="1000" y="791"/>
                </a:lnTo>
                <a:lnTo>
                  <a:pt x="996" y="803"/>
                </a:lnTo>
                <a:lnTo>
                  <a:pt x="992" y="817"/>
                </a:lnTo>
                <a:lnTo>
                  <a:pt x="986" y="832"/>
                </a:lnTo>
                <a:lnTo>
                  <a:pt x="980" y="848"/>
                </a:lnTo>
                <a:lnTo>
                  <a:pt x="972" y="864"/>
                </a:lnTo>
                <a:lnTo>
                  <a:pt x="963" y="882"/>
                </a:lnTo>
                <a:lnTo>
                  <a:pt x="954" y="900"/>
                </a:lnTo>
                <a:lnTo>
                  <a:pt x="943" y="918"/>
                </a:lnTo>
                <a:lnTo>
                  <a:pt x="932" y="937"/>
                </a:lnTo>
                <a:lnTo>
                  <a:pt x="919" y="955"/>
                </a:lnTo>
                <a:lnTo>
                  <a:pt x="906" y="974"/>
                </a:lnTo>
                <a:lnTo>
                  <a:pt x="892" y="993"/>
                </a:lnTo>
                <a:lnTo>
                  <a:pt x="876" y="1011"/>
                </a:lnTo>
                <a:lnTo>
                  <a:pt x="860" y="1029"/>
                </a:lnTo>
                <a:lnTo>
                  <a:pt x="844" y="1046"/>
                </a:lnTo>
                <a:lnTo>
                  <a:pt x="826" y="1062"/>
                </a:lnTo>
                <a:lnTo>
                  <a:pt x="807" y="1078"/>
                </a:lnTo>
                <a:lnTo>
                  <a:pt x="787" y="1093"/>
                </a:lnTo>
                <a:lnTo>
                  <a:pt x="767" y="1106"/>
                </a:lnTo>
                <a:lnTo>
                  <a:pt x="746" y="1118"/>
                </a:lnTo>
                <a:lnTo>
                  <a:pt x="724" y="1128"/>
                </a:lnTo>
                <a:lnTo>
                  <a:pt x="701" y="1137"/>
                </a:lnTo>
                <a:lnTo>
                  <a:pt x="678" y="1145"/>
                </a:lnTo>
                <a:lnTo>
                  <a:pt x="654" y="1150"/>
                </a:lnTo>
                <a:lnTo>
                  <a:pt x="628" y="1153"/>
                </a:lnTo>
                <a:lnTo>
                  <a:pt x="603" y="1154"/>
                </a:lnTo>
                <a:lnTo>
                  <a:pt x="585" y="1154"/>
                </a:lnTo>
                <a:lnTo>
                  <a:pt x="568" y="1151"/>
                </a:lnTo>
                <a:lnTo>
                  <a:pt x="553" y="1147"/>
                </a:lnTo>
                <a:lnTo>
                  <a:pt x="538" y="1142"/>
                </a:lnTo>
                <a:lnTo>
                  <a:pt x="523" y="1135"/>
                </a:lnTo>
                <a:lnTo>
                  <a:pt x="510" y="1127"/>
                </a:lnTo>
                <a:lnTo>
                  <a:pt x="497" y="1118"/>
                </a:lnTo>
                <a:lnTo>
                  <a:pt x="484" y="1108"/>
                </a:lnTo>
                <a:lnTo>
                  <a:pt x="472" y="1097"/>
                </a:lnTo>
                <a:lnTo>
                  <a:pt x="461" y="1085"/>
                </a:lnTo>
                <a:lnTo>
                  <a:pt x="449" y="1072"/>
                </a:lnTo>
                <a:lnTo>
                  <a:pt x="438" y="1058"/>
                </a:lnTo>
                <a:lnTo>
                  <a:pt x="425" y="1043"/>
                </a:lnTo>
                <a:lnTo>
                  <a:pt x="413" y="1030"/>
                </a:lnTo>
                <a:lnTo>
                  <a:pt x="401" y="1018"/>
                </a:lnTo>
                <a:lnTo>
                  <a:pt x="391" y="1008"/>
                </a:lnTo>
                <a:lnTo>
                  <a:pt x="381" y="998"/>
                </a:lnTo>
                <a:lnTo>
                  <a:pt x="371" y="990"/>
                </a:lnTo>
                <a:lnTo>
                  <a:pt x="362" y="983"/>
                </a:lnTo>
                <a:lnTo>
                  <a:pt x="353" y="977"/>
                </a:lnTo>
                <a:lnTo>
                  <a:pt x="344" y="973"/>
                </a:lnTo>
                <a:lnTo>
                  <a:pt x="334" y="969"/>
                </a:lnTo>
                <a:lnTo>
                  <a:pt x="324" y="966"/>
                </a:lnTo>
                <a:lnTo>
                  <a:pt x="313" y="964"/>
                </a:lnTo>
                <a:lnTo>
                  <a:pt x="302" y="962"/>
                </a:lnTo>
                <a:lnTo>
                  <a:pt x="289" y="962"/>
                </a:lnTo>
                <a:lnTo>
                  <a:pt x="269" y="964"/>
                </a:lnTo>
                <a:lnTo>
                  <a:pt x="250" y="967"/>
                </a:lnTo>
                <a:lnTo>
                  <a:pt x="230" y="974"/>
                </a:lnTo>
                <a:lnTo>
                  <a:pt x="211" y="983"/>
                </a:lnTo>
                <a:lnTo>
                  <a:pt x="191" y="994"/>
                </a:lnTo>
                <a:lnTo>
                  <a:pt x="173" y="1008"/>
                </a:lnTo>
                <a:lnTo>
                  <a:pt x="155" y="1023"/>
                </a:lnTo>
                <a:lnTo>
                  <a:pt x="137" y="1040"/>
                </a:lnTo>
                <a:lnTo>
                  <a:pt x="120" y="1058"/>
                </a:lnTo>
                <a:lnTo>
                  <a:pt x="103" y="1078"/>
                </a:lnTo>
                <a:lnTo>
                  <a:pt x="87" y="1100"/>
                </a:lnTo>
                <a:lnTo>
                  <a:pt x="72" y="1122"/>
                </a:lnTo>
                <a:lnTo>
                  <a:pt x="67" y="1131"/>
                </a:lnTo>
                <a:lnTo>
                  <a:pt x="63" y="1138"/>
                </a:lnTo>
                <a:lnTo>
                  <a:pt x="59" y="1143"/>
                </a:lnTo>
                <a:lnTo>
                  <a:pt x="55" y="1147"/>
                </a:lnTo>
                <a:lnTo>
                  <a:pt x="51" y="1150"/>
                </a:lnTo>
                <a:lnTo>
                  <a:pt x="48" y="1152"/>
                </a:lnTo>
                <a:lnTo>
                  <a:pt x="43" y="1154"/>
                </a:lnTo>
                <a:lnTo>
                  <a:pt x="38" y="1154"/>
                </a:lnTo>
                <a:lnTo>
                  <a:pt x="28" y="1154"/>
                </a:lnTo>
                <a:lnTo>
                  <a:pt x="25" y="1154"/>
                </a:lnTo>
                <a:lnTo>
                  <a:pt x="21" y="1153"/>
                </a:lnTo>
                <a:lnTo>
                  <a:pt x="17" y="1152"/>
                </a:lnTo>
                <a:lnTo>
                  <a:pt x="12" y="1151"/>
                </a:lnTo>
                <a:lnTo>
                  <a:pt x="9" y="1148"/>
                </a:lnTo>
                <a:lnTo>
                  <a:pt x="5" y="1145"/>
                </a:lnTo>
                <a:lnTo>
                  <a:pt x="2" y="1141"/>
                </a:lnTo>
                <a:lnTo>
                  <a:pt x="1" y="1136"/>
                </a:lnTo>
                <a:lnTo>
                  <a:pt x="0" y="1130"/>
                </a:lnTo>
                <a:lnTo>
                  <a:pt x="1" y="1126"/>
                </a:lnTo>
                <a:lnTo>
                  <a:pt x="2" y="1121"/>
                </a:lnTo>
                <a:lnTo>
                  <a:pt x="5" y="1114"/>
                </a:lnTo>
                <a:lnTo>
                  <a:pt x="10" y="1106"/>
                </a:lnTo>
                <a:lnTo>
                  <a:pt x="16" y="1096"/>
                </a:lnTo>
                <a:lnTo>
                  <a:pt x="22" y="1085"/>
                </a:lnTo>
                <a:lnTo>
                  <a:pt x="30" y="1072"/>
                </a:lnTo>
                <a:lnTo>
                  <a:pt x="39" y="1059"/>
                </a:lnTo>
                <a:lnTo>
                  <a:pt x="50" y="1044"/>
                </a:lnTo>
                <a:lnTo>
                  <a:pt x="62" y="1028"/>
                </a:lnTo>
                <a:lnTo>
                  <a:pt x="74" y="1011"/>
                </a:lnTo>
                <a:lnTo>
                  <a:pt x="88" y="992"/>
                </a:lnTo>
                <a:lnTo>
                  <a:pt x="103" y="973"/>
                </a:lnTo>
                <a:lnTo>
                  <a:pt x="119" y="953"/>
                </a:lnTo>
                <a:lnTo>
                  <a:pt x="137" y="932"/>
                </a:lnTo>
                <a:lnTo>
                  <a:pt x="156" y="911"/>
                </a:lnTo>
                <a:lnTo>
                  <a:pt x="175" y="889"/>
                </a:lnTo>
                <a:lnTo>
                  <a:pt x="196" y="866"/>
                </a:lnTo>
                <a:lnTo>
                  <a:pt x="218" y="842"/>
                </a:lnTo>
                <a:lnTo>
                  <a:pt x="241" y="818"/>
                </a:lnTo>
                <a:lnTo>
                  <a:pt x="265" y="794"/>
                </a:lnTo>
                <a:lnTo>
                  <a:pt x="494" y="581"/>
                </a:lnTo>
                <a:lnTo>
                  <a:pt x="501" y="576"/>
                </a:lnTo>
                <a:lnTo>
                  <a:pt x="509" y="569"/>
                </a:lnTo>
                <a:lnTo>
                  <a:pt x="518" y="561"/>
                </a:lnTo>
                <a:lnTo>
                  <a:pt x="529" y="552"/>
                </a:lnTo>
                <a:lnTo>
                  <a:pt x="541" y="542"/>
                </a:lnTo>
                <a:lnTo>
                  <a:pt x="554" y="531"/>
                </a:lnTo>
                <a:lnTo>
                  <a:pt x="568" y="519"/>
                </a:lnTo>
                <a:lnTo>
                  <a:pt x="583" y="506"/>
                </a:lnTo>
                <a:lnTo>
                  <a:pt x="598" y="492"/>
                </a:lnTo>
                <a:lnTo>
                  <a:pt x="614" y="478"/>
                </a:lnTo>
                <a:lnTo>
                  <a:pt x="631" y="463"/>
                </a:lnTo>
                <a:lnTo>
                  <a:pt x="665" y="433"/>
                </a:lnTo>
                <a:lnTo>
                  <a:pt x="682" y="417"/>
                </a:lnTo>
                <a:lnTo>
                  <a:pt x="700" y="401"/>
                </a:lnTo>
                <a:lnTo>
                  <a:pt x="718" y="385"/>
                </a:lnTo>
                <a:lnTo>
                  <a:pt x="735" y="369"/>
                </a:lnTo>
                <a:lnTo>
                  <a:pt x="752" y="353"/>
                </a:lnTo>
                <a:lnTo>
                  <a:pt x="768" y="337"/>
                </a:lnTo>
                <a:lnTo>
                  <a:pt x="784" y="321"/>
                </a:lnTo>
                <a:lnTo>
                  <a:pt x="799" y="306"/>
                </a:lnTo>
                <a:lnTo>
                  <a:pt x="814" y="291"/>
                </a:lnTo>
                <a:lnTo>
                  <a:pt x="828" y="276"/>
                </a:lnTo>
                <a:lnTo>
                  <a:pt x="840" y="262"/>
                </a:lnTo>
                <a:lnTo>
                  <a:pt x="852" y="249"/>
                </a:lnTo>
                <a:lnTo>
                  <a:pt x="826" y="249"/>
                </a:lnTo>
                <a:lnTo>
                  <a:pt x="804" y="248"/>
                </a:lnTo>
                <a:lnTo>
                  <a:pt x="793" y="247"/>
                </a:lnTo>
                <a:lnTo>
                  <a:pt x="771" y="245"/>
                </a:lnTo>
                <a:lnTo>
                  <a:pt x="760" y="242"/>
                </a:lnTo>
                <a:lnTo>
                  <a:pt x="748" y="240"/>
                </a:lnTo>
                <a:lnTo>
                  <a:pt x="736" y="237"/>
                </a:lnTo>
                <a:lnTo>
                  <a:pt x="722" y="233"/>
                </a:lnTo>
                <a:lnTo>
                  <a:pt x="707" y="228"/>
                </a:lnTo>
                <a:lnTo>
                  <a:pt x="691" y="223"/>
                </a:lnTo>
                <a:lnTo>
                  <a:pt x="674" y="216"/>
                </a:lnTo>
                <a:lnTo>
                  <a:pt x="655" y="209"/>
                </a:lnTo>
                <a:lnTo>
                  <a:pt x="629" y="200"/>
                </a:lnTo>
                <a:lnTo>
                  <a:pt x="606" y="193"/>
                </a:lnTo>
                <a:lnTo>
                  <a:pt x="583" y="186"/>
                </a:lnTo>
                <a:lnTo>
                  <a:pt x="560" y="180"/>
                </a:lnTo>
                <a:lnTo>
                  <a:pt x="538" y="176"/>
                </a:lnTo>
                <a:lnTo>
                  <a:pt x="516" y="173"/>
                </a:lnTo>
                <a:lnTo>
                  <a:pt x="494" y="173"/>
                </a:lnTo>
                <a:lnTo>
                  <a:pt x="485" y="173"/>
                </a:lnTo>
                <a:lnTo>
                  <a:pt x="478" y="173"/>
                </a:lnTo>
                <a:lnTo>
                  <a:pt x="470" y="173"/>
                </a:lnTo>
                <a:lnTo>
                  <a:pt x="461" y="174"/>
                </a:lnTo>
                <a:lnTo>
                  <a:pt x="450" y="175"/>
                </a:lnTo>
                <a:lnTo>
                  <a:pt x="440" y="177"/>
                </a:lnTo>
                <a:lnTo>
                  <a:pt x="427" y="179"/>
                </a:lnTo>
                <a:lnTo>
                  <a:pt x="415" y="182"/>
                </a:lnTo>
                <a:lnTo>
                  <a:pt x="402" y="185"/>
                </a:lnTo>
                <a:lnTo>
                  <a:pt x="389" y="189"/>
                </a:lnTo>
                <a:lnTo>
                  <a:pt x="376" y="194"/>
                </a:lnTo>
                <a:lnTo>
                  <a:pt x="363" y="200"/>
                </a:lnTo>
                <a:lnTo>
                  <a:pt x="350" y="207"/>
                </a:lnTo>
                <a:lnTo>
                  <a:pt x="337" y="215"/>
                </a:lnTo>
                <a:lnTo>
                  <a:pt x="325" y="224"/>
                </a:lnTo>
                <a:lnTo>
                  <a:pt x="314" y="234"/>
                </a:lnTo>
                <a:lnTo>
                  <a:pt x="303" y="246"/>
                </a:lnTo>
                <a:lnTo>
                  <a:pt x="293" y="258"/>
                </a:lnTo>
                <a:lnTo>
                  <a:pt x="284" y="273"/>
                </a:lnTo>
                <a:lnTo>
                  <a:pt x="277" y="289"/>
                </a:lnTo>
                <a:lnTo>
                  <a:pt x="274" y="295"/>
                </a:lnTo>
                <a:lnTo>
                  <a:pt x="271" y="300"/>
                </a:lnTo>
                <a:lnTo>
                  <a:pt x="268" y="305"/>
                </a:lnTo>
                <a:lnTo>
                  <a:pt x="265" y="309"/>
                </a:lnTo>
                <a:lnTo>
                  <a:pt x="261" y="312"/>
                </a:lnTo>
                <a:lnTo>
                  <a:pt x="255" y="315"/>
                </a:lnTo>
                <a:lnTo>
                  <a:pt x="249" y="316"/>
                </a:lnTo>
                <a:lnTo>
                  <a:pt x="241" y="317"/>
                </a:lnTo>
                <a:lnTo>
                  <a:pt x="233" y="316"/>
                </a:lnTo>
                <a:lnTo>
                  <a:pt x="226" y="314"/>
                </a:lnTo>
                <a:lnTo>
                  <a:pt x="221" y="311"/>
                </a:lnTo>
                <a:lnTo>
                  <a:pt x="217" y="307"/>
                </a:lnTo>
                <a:lnTo>
                  <a:pt x="214" y="302"/>
                </a:lnTo>
                <a:lnTo>
                  <a:pt x="213" y="295"/>
                </a:lnTo>
                <a:lnTo>
                  <a:pt x="213" y="289"/>
                </a:lnTo>
                <a:lnTo>
                  <a:pt x="213" y="282"/>
                </a:lnTo>
                <a:lnTo>
                  <a:pt x="215" y="273"/>
                </a:lnTo>
                <a:lnTo>
                  <a:pt x="218" y="263"/>
                </a:lnTo>
                <a:lnTo>
                  <a:pt x="221" y="251"/>
                </a:lnTo>
                <a:lnTo>
                  <a:pt x="226" y="239"/>
                </a:lnTo>
                <a:lnTo>
                  <a:pt x="232" y="225"/>
                </a:lnTo>
                <a:lnTo>
                  <a:pt x="239" y="211"/>
                </a:lnTo>
                <a:lnTo>
                  <a:pt x="247" y="196"/>
                </a:lnTo>
                <a:lnTo>
                  <a:pt x="256" y="181"/>
                </a:lnTo>
                <a:lnTo>
                  <a:pt x="266" y="165"/>
                </a:lnTo>
                <a:lnTo>
                  <a:pt x="277" y="149"/>
                </a:lnTo>
                <a:lnTo>
                  <a:pt x="289" y="133"/>
                </a:lnTo>
                <a:lnTo>
                  <a:pt x="301" y="117"/>
                </a:lnTo>
                <a:lnTo>
                  <a:pt x="315" y="102"/>
                </a:lnTo>
                <a:lnTo>
                  <a:pt x="330" y="87"/>
                </a:lnTo>
                <a:lnTo>
                  <a:pt x="345" y="73"/>
                </a:lnTo>
                <a:lnTo>
                  <a:pt x="362" y="59"/>
                </a:lnTo>
                <a:lnTo>
                  <a:pt x="379" y="47"/>
                </a:lnTo>
                <a:lnTo>
                  <a:pt x="397" y="35"/>
                </a:lnTo>
                <a:lnTo>
                  <a:pt x="416" y="25"/>
                </a:lnTo>
                <a:lnTo>
                  <a:pt x="436" y="17"/>
                </a:lnTo>
                <a:lnTo>
                  <a:pt x="456" y="10"/>
                </a:lnTo>
                <a:lnTo>
                  <a:pt x="477" y="5"/>
                </a:lnTo>
                <a:lnTo>
                  <a:pt x="500" y="1"/>
                </a:lnTo>
                <a:lnTo>
                  <a:pt x="5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7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267200" y="4572000"/>
            <a:ext cx="520871" cy="609120"/>
            <a:chOff x="4584" y="3702"/>
            <a:chExt cx="1570" cy="1836"/>
          </a:xfrm>
        </p:grpSpPr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4584" y="4458"/>
              <a:ext cx="967" cy="1080"/>
            </a:xfrm>
            <a:custGeom>
              <a:avLst/>
              <a:gdLst/>
              <a:ahLst/>
              <a:cxnLst>
                <a:cxn ang="0">
                  <a:pos x="534" y="17"/>
                </a:cxn>
                <a:cxn ang="0">
                  <a:pos x="599" y="73"/>
                </a:cxn>
                <a:cxn ang="0">
                  <a:pos x="662" y="146"/>
                </a:cxn>
                <a:cxn ang="0">
                  <a:pos x="722" y="178"/>
                </a:cxn>
                <a:cxn ang="0">
                  <a:pos x="791" y="165"/>
                </a:cxn>
                <a:cxn ang="0">
                  <a:pos x="861" y="99"/>
                </a:cxn>
                <a:cxn ang="0">
                  <a:pos x="919" y="9"/>
                </a:cxn>
                <a:cxn ang="0">
                  <a:pos x="945" y="0"/>
                </a:cxn>
                <a:cxn ang="0">
                  <a:pos x="966" y="15"/>
                </a:cxn>
                <a:cxn ang="0">
                  <a:pos x="960" y="41"/>
                </a:cxn>
                <a:cxn ang="0">
                  <a:pos x="926" y="100"/>
                </a:cxn>
                <a:cxn ang="0">
                  <a:pos x="854" y="199"/>
                </a:cxn>
                <a:cxn ang="0">
                  <a:pos x="733" y="338"/>
                </a:cxn>
                <a:cxn ang="0">
                  <a:pos x="643" y="427"/>
                </a:cxn>
                <a:cxn ang="0">
                  <a:pos x="565" y="501"/>
                </a:cxn>
                <a:cxn ang="0">
                  <a:pos x="502" y="560"/>
                </a:cxn>
                <a:cxn ang="0">
                  <a:pos x="476" y="585"/>
                </a:cxn>
                <a:cxn ang="0">
                  <a:pos x="358" y="695"/>
                </a:cxn>
                <a:cxn ang="0">
                  <a:pos x="256" y="800"/>
                </a:cxn>
                <a:cxn ang="0">
                  <a:pos x="238" y="849"/>
                </a:cxn>
                <a:cxn ang="0">
                  <a:pos x="298" y="849"/>
                </a:cxn>
                <a:cxn ang="0">
                  <a:pos x="381" y="871"/>
                </a:cxn>
                <a:cxn ang="0">
                  <a:pos x="508" y="914"/>
                </a:cxn>
                <a:cxn ang="0">
                  <a:pos x="608" y="914"/>
                </a:cxn>
                <a:cxn ang="0">
                  <a:pos x="699" y="882"/>
                </a:cxn>
                <a:cxn ang="0">
                  <a:pos x="786" y="811"/>
                </a:cxn>
                <a:cxn ang="0">
                  <a:pos x="839" y="712"/>
                </a:cxn>
                <a:cxn ang="0">
                  <a:pos x="867" y="690"/>
                </a:cxn>
                <a:cxn ang="0">
                  <a:pos x="895" y="707"/>
                </a:cxn>
                <a:cxn ang="0">
                  <a:pos x="884" y="765"/>
                </a:cxn>
                <a:cxn ang="0">
                  <a:pos x="838" y="865"/>
                </a:cxn>
                <a:cxn ang="0">
                  <a:pos x="758" y="973"/>
                </a:cxn>
                <a:cxn ang="0">
                  <a:pos x="646" y="1056"/>
                </a:cxn>
                <a:cxn ang="0">
                  <a:pos x="517" y="1079"/>
                </a:cxn>
                <a:cxn ang="0">
                  <a:pos x="432" y="1037"/>
                </a:cxn>
                <a:cxn ang="0">
                  <a:pos x="363" y="957"/>
                </a:cxn>
                <a:cxn ang="0">
                  <a:pos x="307" y="910"/>
                </a:cxn>
                <a:cxn ang="0">
                  <a:pos x="237" y="902"/>
                </a:cxn>
                <a:cxn ang="0">
                  <a:pos x="135" y="960"/>
                </a:cxn>
                <a:cxn ang="0">
                  <a:pos x="59" y="1060"/>
                </a:cxn>
                <a:cxn ang="0">
                  <a:pos x="36" y="1080"/>
                </a:cxn>
                <a:cxn ang="0">
                  <a:pos x="13" y="1077"/>
                </a:cxn>
                <a:cxn ang="0">
                  <a:pos x="1" y="1053"/>
                </a:cxn>
                <a:cxn ang="0">
                  <a:pos x="30" y="998"/>
                </a:cxn>
                <a:cxn ang="0">
                  <a:pos x="101" y="900"/>
                </a:cxn>
                <a:cxn ang="0">
                  <a:pos x="210" y="770"/>
                </a:cxn>
                <a:cxn ang="0">
                  <a:pos x="469" y="518"/>
                </a:cxn>
                <a:cxn ang="0">
                  <a:pos x="548" y="447"/>
                </a:cxn>
                <a:cxn ang="0">
                  <a:pos x="681" y="318"/>
                </a:cxn>
                <a:cxn ang="0">
                  <a:pos x="760" y="232"/>
                </a:cxn>
                <a:cxn ang="0">
                  <a:pos x="670" y="224"/>
                </a:cxn>
                <a:cxn ang="0">
                  <a:pos x="584" y="195"/>
                </a:cxn>
                <a:cxn ang="0">
                  <a:pos x="441" y="161"/>
                </a:cxn>
                <a:cxn ang="0">
                  <a:pos x="388" y="165"/>
                </a:cxn>
                <a:cxn ang="0">
                  <a:pos x="317" y="190"/>
                </a:cxn>
                <a:cxn ang="0">
                  <a:pos x="255" y="252"/>
                </a:cxn>
                <a:cxn ang="0">
                  <a:pos x="234" y="290"/>
                </a:cxn>
                <a:cxn ang="0">
                  <a:pos x="200" y="292"/>
                </a:cxn>
                <a:cxn ang="0">
                  <a:pos x="190" y="261"/>
                </a:cxn>
                <a:cxn ang="0">
                  <a:pos x="217" y="190"/>
                </a:cxn>
                <a:cxn ang="0">
                  <a:pos x="278" y="98"/>
                </a:cxn>
                <a:cxn ang="0">
                  <a:pos x="371" y="23"/>
                </a:cxn>
              </a:cxnLst>
              <a:rect l="0" t="0" r="r" b="b"/>
              <a:pathLst>
                <a:path w="967" h="1080">
                  <a:moveTo>
                    <a:pt x="466" y="0"/>
                  </a:moveTo>
                  <a:lnTo>
                    <a:pt x="485" y="1"/>
                  </a:lnTo>
                  <a:lnTo>
                    <a:pt x="503" y="4"/>
                  </a:lnTo>
                  <a:lnTo>
                    <a:pt x="519" y="9"/>
                  </a:lnTo>
                  <a:lnTo>
                    <a:pt x="534" y="17"/>
                  </a:lnTo>
                  <a:lnTo>
                    <a:pt x="548" y="26"/>
                  </a:lnTo>
                  <a:lnTo>
                    <a:pt x="561" y="36"/>
                  </a:lnTo>
                  <a:lnTo>
                    <a:pt x="574" y="47"/>
                  </a:lnTo>
                  <a:lnTo>
                    <a:pt x="586" y="60"/>
                  </a:lnTo>
                  <a:lnTo>
                    <a:pt x="599" y="73"/>
                  </a:lnTo>
                  <a:lnTo>
                    <a:pt x="623" y="101"/>
                  </a:lnTo>
                  <a:lnTo>
                    <a:pt x="632" y="113"/>
                  </a:lnTo>
                  <a:lnTo>
                    <a:pt x="642" y="125"/>
                  </a:lnTo>
                  <a:lnTo>
                    <a:pt x="652" y="136"/>
                  </a:lnTo>
                  <a:lnTo>
                    <a:pt x="662" y="146"/>
                  </a:lnTo>
                  <a:lnTo>
                    <a:pt x="672" y="156"/>
                  </a:lnTo>
                  <a:lnTo>
                    <a:pt x="683" y="164"/>
                  </a:lnTo>
                  <a:lnTo>
                    <a:pt x="695" y="170"/>
                  </a:lnTo>
                  <a:lnTo>
                    <a:pt x="708" y="175"/>
                  </a:lnTo>
                  <a:lnTo>
                    <a:pt x="722" y="178"/>
                  </a:lnTo>
                  <a:lnTo>
                    <a:pt x="738" y="179"/>
                  </a:lnTo>
                  <a:lnTo>
                    <a:pt x="751" y="179"/>
                  </a:lnTo>
                  <a:lnTo>
                    <a:pt x="764" y="176"/>
                  </a:lnTo>
                  <a:lnTo>
                    <a:pt x="778" y="172"/>
                  </a:lnTo>
                  <a:lnTo>
                    <a:pt x="791" y="165"/>
                  </a:lnTo>
                  <a:lnTo>
                    <a:pt x="804" y="157"/>
                  </a:lnTo>
                  <a:lnTo>
                    <a:pt x="818" y="146"/>
                  </a:lnTo>
                  <a:lnTo>
                    <a:pt x="832" y="133"/>
                  </a:lnTo>
                  <a:lnTo>
                    <a:pt x="847" y="117"/>
                  </a:lnTo>
                  <a:lnTo>
                    <a:pt x="861" y="99"/>
                  </a:lnTo>
                  <a:lnTo>
                    <a:pt x="877" y="78"/>
                  </a:lnTo>
                  <a:lnTo>
                    <a:pt x="893" y="53"/>
                  </a:lnTo>
                  <a:lnTo>
                    <a:pt x="909" y="26"/>
                  </a:lnTo>
                  <a:lnTo>
                    <a:pt x="914" y="16"/>
                  </a:lnTo>
                  <a:lnTo>
                    <a:pt x="919" y="9"/>
                  </a:lnTo>
                  <a:lnTo>
                    <a:pt x="924" y="4"/>
                  </a:lnTo>
                  <a:lnTo>
                    <a:pt x="930" y="1"/>
                  </a:lnTo>
                  <a:lnTo>
                    <a:pt x="935" y="0"/>
                  </a:lnTo>
                  <a:lnTo>
                    <a:pt x="942" y="0"/>
                  </a:lnTo>
                  <a:lnTo>
                    <a:pt x="945" y="0"/>
                  </a:lnTo>
                  <a:lnTo>
                    <a:pt x="953" y="1"/>
                  </a:lnTo>
                  <a:lnTo>
                    <a:pt x="957" y="2"/>
                  </a:lnTo>
                  <a:lnTo>
                    <a:pt x="961" y="5"/>
                  </a:lnTo>
                  <a:lnTo>
                    <a:pt x="964" y="9"/>
                  </a:lnTo>
                  <a:lnTo>
                    <a:pt x="966" y="15"/>
                  </a:lnTo>
                  <a:lnTo>
                    <a:pt x="967" y="22"/>
                  </a:lnTo>
                  <a:lnTo>
                    <a:pt x="966" y="25"/>
                  </a:lnTo>
                  <a:lnTo>
                    <a:pt x="965" y="29"/>
                  </a:lnTo>
                  <a:lnTo>
                    <a:pt x="963" y="34"/>
                  </a:lnTo>
                  <a:lnTo>
                    <a:pt x="960" y="41"/>
                  </a:lnTo>
                  <a:lnTo>
                    <a:pt x="956" y="50"/>
                  </a:lnTo>
                  <a:lnTo>
                    <a:pt x="950" y="60"/>
                  </a:lnTo>
                  <a:lnTo>
                    <a:pt x="943" y="72"/>
                  </a:lnTo>
                  <a:lnTo>
                    <a:pt x="936" y="85"/>
                  </a:lnTo>
                  <a:lnTo>
                    <a:pt x="926" y="100"/>
                  </a:lnTo>
                  <a:lnTo>
                    <a:pt x="915" y="116"/>
                  </a:lnTo>
                  <a:lnTo>
                    <a:pt x="902" y="135"/>
                  </a:lnTo>
                  <a:lnTo>
                    <a:pt x="888" y="154"/>
                  </a:lnTo>
                  <a:lnTo>
                    <a:pt x="872" y="175"/>
                  </a:lnTo>
                  <a:lnTo>
                    <a:pt x="854" y="199"/>
                  </a:lnTo>
                  <a:lnTo>
                    <a:pt x="834" y="223"/>
                  </a:lnTo>
                  <a:lnTo>
                    <a:pt x="812" y="249"/>
                  </a:lnTo>
                  <a:lnTo>
                    <a:pt x="788" y="277"/>
                  </a:lnTo>
                  <a:lnTo>
                    <a:pt x="761" y="307"/>
                  </a:lnTo>
                  <a:lnTo>
                    <a:pt x="733" y="338"/>
                  </a:lnTo>
                  <a:lnTo>
                    <a:pt x="701" y="371"/>
                  </a:lnTo>
                  <a:lnTo>
                    <a:pt x="688" y="384"/>
                  </a:lnTo>
                  <a:lnTo>
                    <a:pt x="674" y="398"/>
                  </a:lnTo>
                  <a:lnTo>
                    <a:pt x="659" y="413"/>
                  </a:lnTo>
                  <a:lnTo>
                    <a:pt x="643" y="427"/>
                  </a:lnTo>
                  <a:lnTo>
                    <a:pt x="627" y="443"/>
                  </a:lnTo>
                  <a:lnTo>
                    <a:pt x="611" y="457"/>
                  </a:lnTo>
                  <a:lnTo>
                    <a:pt x="596" y="472"/>
                  </a:lnTo>
                  <a:lnTo>
                    <a:pt x="580" y="487"/>
                  </a:lnTo>
                  <a:lnTo>
                    <a:pt x="565" y="501"/>
                  </a:lnTo>
                  <a:lnTo>
                    <a:pt x="551" y="514"/>
                  </a:lnTo>
                  <a:lnTo>
                    <a:pt x="537" y="527"/>
                  </a:lnTo>
                  <a:lnTo>
                    <a:pt x="524" y="539"/>
                  </a:lnTo>
                  <a:lnTo>
                    <a:pt x="512" y="550"/>
                  </a:lnTo>
                  <a:lnTo>
                    <a:pt x="502" y="560"/>
                  </a:lnTo>
                  <a:lnTo>
                    <a:pt x="493" y="568"/>
                  </a:lnTo>
                  <a:lnTo>
                    <a:pt x="486" y="575"/>
                  </a:lnTo>
                  <a:lnTo>
                    <a:pt x="480" y="580"/>
                  </a:lnTo>
                  <a:lnTo>
                    <a:pt x="477" y="584"/>
                  </a:lnTo>
                  <a:lnTo>
                    <a:pt x="476" y="585"/>
                  </a:lnTo>
                  <a:lnTo>
                    <a:pt x="442" y="616"/>
                  </a:lnTo>
                  <a:lnTo>
                    <a:pt x="426" y="630"/>
                  </a:lnTo>
                  <a:lnTo>
                    <a:pt x="393" y="662"/>
                  </a:lnTo>
                  <a:lnTo>
                    <a:pt x="375" y="678"/>
                  </a:lnTo>
                  <a:lnTo>
                    <a:pt x="358" y="695"/>
                  </a:lnTo>
                  <a:lnTo>
                    <a:pt x="339" y="713"/>
                  </a:lnTo>
                  <a:lnTo>
                    <a:pt x="320" y="733"/>
                  </a:lnTo>
                  <a:lnTo>
                    <a:pt x="300" y="754"/>
                  </a:lnTo>
                  <a:lnTo>
                    <a:pt x="279" y="776"/>
                  </a:lnTo>
                  <a:lnTo>
                    <a:pt x="256" y="800"/>
                  </a:lnTo>
                  <a:lnTo>
                    <a:pt x="233" y="827"/>
                  </a:lnTo>
                  <a:lnTo>
                    <a:pt x="207" y="856"/>
                  </a:lnTo>
                  <a:lnTo>
                    <a:pt x="207" y="855"/>
                  </a:lnTo>
                  <a:lnTo>
                    <a:pt x="216" y="852"/>
                  </a:lnTo>
                  <a:lnTo>
                    <a:pt x="238" y="849"/>
                  </a:lnTo>
                  <a:lnTo>
                    <a:pt x="249" y="848"/>
                  </a:lnTo>
                  <a:lnTo>
                    <a:pt x="258" y="847"/>
                  </a:lnTo>
                  <a:lnTo>
                    <a:pt x="268" y="847"/>
                  </a:lnTo>
                  <a:lnTo>
                    <a:pt x="283" y="848"/>
                  </a:lnTo>
                  <a:lnTo>
                    <a:pt x="298" y="849"/>
                  </a:lnTo>
                  <a:lnTo>
                    <a:pt x="313" y="851"/>
                  </a:lnTo>
                  <a:lnTo>
                    <a:pt x="329" y="854"/>
                  </a:lnTo>
                  <a:lnTo>
                    <a:pt x="345" y="859"/>
                  </a:lnTo>
                  <a:lnTo>
                    <a:pt x="362" y="864"/>
                  </a:lnTo>
                  <a:lnTo>
                    <a:pt x="381" y="871"/>
                  </a:lnTo>
                  <a:lnTo>
                    <a:pt x="402" y="879"/>
                  </a:lnTo>
                  <a:lnTo>
                    <a:pt x="426" y="889"/>
                  </a:lnTo>
                  <a:lnTo>
                    <a:pt x="455" y="899"/>
                  </a:lnTo>
                  <a:lnTo>
                    <a:pt x="482" y="908"/>
                  </a:lnTo>
                  <a:lnTo>
                    <a:pt x="508" y="914"/>
                  </a:lnTo>
                  <a:lnTo>
                    <a:pt x="535" y="918"/>
                  </a:lnTo>
                  <a:lnTo>
                    <a:pt x="562" y="919"/>
                  </a:lnTo>
                  <a:lnTo>
                    <a:pt x="576" y="918"/>
                  </a:lnTo>
                  <a:lnTo>
                    <a:pt x="592" y="917"/>
                  </a:lnTo>
                  <a:lnTo>
                    <a:pt x="608" y="914"/>
                  </a:lnTo>
                  <a:lnTo>
                    <a:pt x="625" y="911"/>
                  </a:lnTo>
                  <a:lnTo>
                    <a:pt x="644" y="906"/>
                  </a:lnTo>
                  <a:lnTo>
                    <a:pt x="662" y="899"/>
                  </a:lnTo>
                  <a:lnTo>
                    <a:pt x="680" y="892"/>
                  </a:lnTo>
                  <a:lnTo>
                    <a:pt x="699" y="882"/>
                  </a:lnTo>
                  <a:lnTo>
                    <a:pt x="718" y="871"/>
                  </a:lnTo>
                  <a:lnTo>
                    <a:pt x="735" y="859"/>
                  </a:lnTo>
                  <a:lnTo>
                    <a:pt x="753" y="845"/>
                  </a:lnTo>
                  <a:lnTo>
                    <a:pt x="770" y="829"/>
                  </a:lnTo>
                  <a:lnTo>
                    <a:pt x="786" y="811"/>
                  </a:lnTo>
                  <a:lnTo>
                    <a:pt x="800" y="791"/>
                  </a:lnTo>
                  <a:lnTo>
                    <a:pt x="814" y="770"/>
                  </a:lnTo>
                  <a:lnTo>
                    <a:pt x="825" y="746"/>
                  </a:lnTo>
                  <a:lnTo>
                    <a:pt x="835" y="720"/>
                  </a:lnTo>
                  <a:lnTo>
                    <a:pt x="839" y="712"/>
                  </a:lnTo>
                  <a:lnTo>
                    <a:pt x="843" y="705"/>
                  </a:lnTo>
                  <a:lnTo>
                    <a:pt x="847" y="699"/>
                  </a:lnTo>
                  <a:lnTo>
                    <a:pt x="853" y="694"/>
                  </a:lnTo>
                  <a:lnTo>
                    <a:pt x="859" y="691"/>
                  </a:lnTo>
                  <a:lnTo>
                    <a:pt x="867" y="690"/>
                  </a:lnTo>
                  <a:lnTo>
                    <a:pt x="876" y="691"/>
                  </a:lnTo>
                  <a:lnTo>
                    <a:pt x="883" y="693"/>
                  </a:lnTo>
                  <a:lnTo>
                    <a:pt x="888" y="697"/>
                  </a:lnTo>
                  <a:lnTo>
                    <a:pt x="893" y="701"/>
                  </a:lnTo>
                  <a:lnTo>
                    <a:pt x="895" y="707"/>
                  </a:lnTo>
                  <a:lnTo>
                    <a:pt x="896" y="712"/>
                  </a:lnTo>
                  <a:lnTo>
                    <a:pt x="896" y="722"/>
                  </a:lnTo>
                  <a:lnTo>
                    <a:pt x="893" y="734"/>
                  </a:lnTo>
                  <a:lnTo>
                    <a:pt x="889" y="748"/>
                  </a:lnTo>
                  <a:lnTo>
                    <a:pt x="884" y="765"/>
                  </a:lnTo>
                  <a:lnTo>
                    <a:pt x="878" y="783"/>
                  </a:lnTo>
                  <a:lnTo>
                    <a:pt x="869" y="802"/>
                  </a:lnTo>
                  <a:lnTo>
                    <a:pt x="861" y="822"/>
                  </a:lnTo>
                  <a:lnTo>
                    <a:pt x="849" y="843"/>
                  </a:lnTo>
                  <a:lnTo>
                    <a:pt x="838" y="865"/>
                  </a:lnTo>
                  <a:lnTo>
                    <a:pt x="824" y="887"/>
                  </a:lnTo>
                  <a:lnTo>
                    <a:pt x="809" y="909"/>
                  </a:lnTo>
                  <a:lnTo>
                    <a:pt x="793" y="931"/>
                  </a:lnTo>
                  <a:lnTo>
                    <a:pt x="776" y="953"/>
                  </a:lnTo>
                  <a:lnTo>
                    <a:pt x="758" y="973"/>
                  </a:lnTo>
                  <a:lnTo>
                    <a:pt x="738" y="993"/>
                  </a:lnTo>
                  <a:lnTo>
                    <a:pt x="717" y="1011"/>
                  </a:lnTo>
                  <a:lnTo>
                    <a:pt x="694" y="1028"/>
                  </a:lnTo>
                  <a:lnTo>
                    <a:pt x="671" y="1043"/>
                  </a:lnTo>
                  <a:lnTo>
                    <a:pt x="646" y="1056"/>
                  </a:lnTo>
                  <a:lnTo>
                    <a:pt x="621" y="1066"/>
                  </a:lnTo>
                  <a:lnTo>
                    <a:pt x="594" y="1074"/>
                  </a:lnTo>
                  <a:lnTo>
                    <a:pt x="566" y="1079"/>
                  </a:lnTo>
                  <a:lnTo>
                    <a:pt x="537" y="1080"/>
                  </a:lnTo>
                  <a:lnTo>
                    <a:pt x="517" y="1079"/>
                  </a:lnTo>
                  <a:lnTo>
                    <a:pt x="497" y="1075"/>
                  </a:lnTo>
                  <a:lnTo>
                    <a:pt x="480" y="1069"/>
                  </a:lnTo>
                  <a:lnTo>
                    <a:pt x="463" y="1060"/>
                  </a:lnTo>
                  <a:lnTo>
                    <a:pt x="447" y="1049"/>
                  </a:lnTo>
                  <a:lnTo>
                    <a:pt x="432" y="1037"/>
                  </a:lnTo>
                  <a:lnTo>
                    <a:pt x="418" y="1023"/>
                  </a:lnTo>
                  <a:lnTo>
                    <a:pt x="404" y="1007"/>
                  </a:lnTo>
                  <a:lnTo>
                    <a:pt x="390" y="990"/>
                  </a:lnTo>
                  <a:lnTo>
                    <a:pt x="375" y="973"/>
                  </a:lnTo>
                  <a:lnTo>
                    <a:pt x="363" y="957"/>
                  </a:lnTo>
                  <a:lnTo>
                    <a:pt x="350" y="945"/>
                  </a:lnTo>
                  <a:lnTo>
                    <a:pt x="339" y="933"/>
                  </a:lnTo>
                  <a:lnTo>
                    <a:pt x="328" y="924"/>
                  </a:lnTo>
                  <a:lnTo>
                    <a:pt x="318" y="916"/>
                  </a:lnTo>
                  <a:lnTo>
                    <a:pt x="307" y="910"/>
                  </a:lnTo>
                  <a:lnTo>
                    <a:pt x="296" y="905"/>
                  </a:lnTo>
                  <a:lnTo>
                    <a:pt x="285" y="902"/>
                  </a:lnTo>
                  <a:lnTo>
                    <a:pt x="272" y="900"/>
                  </a:lnTo>
                  <a:lnTo>
                    <a:pt x="258" y="900"/>
                  </a:lnTo>
                  <a:lnTo>
                    <a:pt x="237" y="902"/>
                  </a:lnTo>
                  <a:lnTo>
                    <a:pt x="216" y="907"/>
                  </a:lnTo>
                  <a:lnTo>
                    <a:pt x="195" y="916"/>
                  </a:lnTo>
                  <a:lnTo>
                    <a:pt x="175" y="928"/>
                  </a:lnTo>
                  <a:lnTo>
                    <a:pt x="155" y="943"/>
                  </a:lnTo>
                  <a:lnTo>
                    <a:pt x="135" y="960"/>
                  </a:lnTo>
                  <a:lnTo>
                    <a:pt x="117" y="980"/>
                  </a:lnTo>
                  <a:lnTo>
                    <a:pt x="98" y="1001"/>
                  </a:lnTo>
                  <a:lnTo>
                    <a:pt x="81" y="1025"/>
                  </a:lnTo>
                  <a:lnTo>
                    <a:pt x="64" y="1050"/>
                  </a:lnTo>
                  <a:lnTo>
                    <a:pt x="59" y="1060"/>
                  </a:lnTo>
                  <a:lnTo>
                    <a:pt x="54" y="1067"/>
                  </a:lnTo>
                  <a:lnTo>
                    <a:pt x="50" y="1073"/>
                  </a:lnTo>
                  <a:lnTo>
                    <a:pt x="46" y="1077"/>
                  </a:lnTo>
                  <a:lnTo>
                    <a:pt x="41" y="1079"/>
                  </a:lnTo>
                  <a:lnTo>
                    <a:pt x="36" y="1080"/>
                  </a:lnTo>
                  <a:lnTo>
                    <a:pt x="29" y="1080"/>
                  </a:lnTo>
                  <a:lnTo>
                    <a:pt x="27" y="1080"/>
                  </a:lnTo>
                  <a:lnTo>
                    <a:pt x="23" y="1080"/>
                  </a:lnTo>
                  <a:lnTo>
                    <a:pt x="18" y="1079"/>
                  </a:lnTo>
                  <a:lnTo>
                    <a:pt x="13" y="1077"/>
                  </a:lnTo>
                  <a:lnTo>
                    <a:pt x="8" y="1074"/>
                  </a:lnTo>
                  <a:lnTo>
                    <a:pt x="4" y="1071"/>
                  </a:lnTo>
                  <a:lnTo>
                    <a:pt x="1" y="1065"/>
                  </a:lnTo>
                  <a:lnTo>
                    <a:pt x="0" y="1058"/>
                  </a:lnTo>
                  <a:lnTo>
                    <a:pt x="1" y="1053"/>
                  </a:lnTo>
                  <a:lnTo>
                    <a:pt x="3" y="1047"/>
                  </a:lnTo>
                  <a:lnTo>
                    <a:pt x="8" y="1037"/>
                  </a:lnTo>
                  <a:lnTo>
                    <a:pt x="13" y="1026"/>
                  </a:lnTo>
                  <a:lnTo>
                    <a:pt x="21" y="1013"/>
                  </a:lnTo>
                  <a:lnTo>
                    <a:pt x="30" y="998"/>
                  </a:lnTo>
                  <a:lnTo>
                    <a:pt x="41" y="982"/>
                  </a:lnTo>
                  <a:lnTo>
                    <a:pt x="53" y="963"/>
                  </a:lnTo>
                  <a:lnTo>
                    <a:pt x="68" y="943"/>
                  </a:lnTo>
                  <a:lnTo>
                    <a:pt x="83" y="922"/>
                  </a:lnTo>
                  <a:lnTo>
                    <a:pt x="101" y="900"/>
                  </a:lnTo>
                  <a:lnTo>
                    <a:pt x="120" y="876"/>
                  </a:lnTo>
                  <a:lnTo>
                    <a:pt x="140" y="851"/>
                  </a:lnTo>
                  <a:lnTo>
                    <a:pt x="162" y="825"/>
                  </a:lnTo>
                  <a:lnTo>
                    <a:pt x="185" y="798"/>
                  </a:lnTo>
                  <a:lnTo>
                    <a:pt x="210" y="770"/>
                  </a:lnTo>
                  <a:lnTo>
                    <a:pt x="236" y="743"/>
                  </a:lnTo>
                  <a:lnTo>
                    <a:pt x="441" y="543"/>
                  </a:lnTo>
                  <a:lnTo>
                    <a:pt x="448" y="537"/>
                  </a:lnTo>
                  <a:lnTo>
                    <a:pt x="458" y="528"/>
                  </a:lnTo>
                  <a:lnTo>
                    <a:pt x="469" y="518"/>
                  </a:lnTo>
                  <a:lnTo>
                    <a:pt x="482" y="506"/>
                  </a:lnTo>
                  <a:lnTo>
                    <a:pt x="497" y="493"/>
                  </a:lnTo>
                  <a:lnTo>
                    <a:pt x="513" y="479"/>
                  </a:lnTo>
                  <a:lnTo>
                    <a:pt x="530" y="463"/>
                  </a:lnTo>
                  <a:lnTo>
                    <a:pt x="548" y="447"/>
                  </a:lnTo>
                  <a:lnTo>
                    <a:pt x="566" y="429"/>
                  </a:lnTo>
                  <a:lnTo>
                    <a:pt x="605" y="393"/>
                  </a:lnTo>
                  <a:lnTo>
                    <a:pt x="624" y="374"/>
                  </a:lnTo>
                  <a:lnTo>
                    <a:pt x="644" y="355"/>
                  </a:lnTo>
                  <a:lnTo>
                    <a:pt x="681" y="318"/>
                  </a:lnTo>
                  <a:lnTo>
                    <a:pt x="699" y="299"/>
                  </a:lnTo>
                  <a:lnTo>
                    <a:pt x="716" y="281"/>
                  </a:lnTo>
                  <a:lnTo>
                    <a:pt x="732" y="264"/>
                  </a:lnTo>
                  <a:lnTo>
                    <a:pt x="747" y="248"/>
                  </a:lnTo>
                  <a:lnTo>
                    <a:pt x="760" y="232"/>
                  </a:lnTo>
                  <a:lnTo>
                    <a:pt x="732" y="232"/>
                  </a:lnTo>
                  <a:lnTo>
                    <a:pt x="719" y="231"/>
                  </a:lnTo>
                  <a:lnTo>
                    <a:pt x="707" y="231"/>
                  </a:lnTo>
                  <a:lnTo>
                    <a:pt x="683" y="227"/>
                  </a:lnTo>
                  <a:lnTo>
                    <a:pt x="670" y="224"/>
                  </a:lnTo>
                  <a:lnTo>
                    <a:pt x="656" y="221"/>
                  </a:lnTo>
                  <a:lnTo>
                    <a:pt x="641" y="216"/>
                  </a:lnTo>
                  <a:lnTo>
                    <a:pt x="624" y="210"/>
                  </a:lnTo>
                  <a:lnTo>
                    <a:pt x="605" y="203"/>
                  </a:lnTo>
                  <a:lnTo>
                    <a:pt x="584" y="195"/>
                  </a:lnTo>
                  <a:lnTo>
                    <a:pt x="553" y="184"/>
                  </a:lnTo>
                  <a:lnTo>
                    <a:pt x="523" y="175"/>
                  </a:lnTo>
                  <a:lnTo>
                    <a:pt x="496" y="167"/>
                  </a:lnTo>
                  <a:lnTo>
                    <a:pt x="468" y="163"/>
                  </a:lnTo>
                  <a:lnTo>
                    <a:pt x="441" y="161"/>
                  </a:lnTo>
                  <a:lnTo>
                    <a:pt x="430" y="161"/>
                  </a:lnTo>
                  <a:lnTo>
                    <a:pt x="422" y="161"/>
                  </a:lnTo>
                  <a:lnTo>
                    <a:pt x="412" y="162"/>
                  </a:lnTo>
                  <a:lnTo>
                    <a:pt x="400" y="164"/>
                  </a:lnTo>
                  <a:lnTo>
                    <a:pt x="388" y="165"/>
                  </a:lnTo>
                  <a:lnTo>
                    <a:pt x="374" y="168"/>
                  </a:lnTo>
                  <a:lnTo>
                    <a:pt x="360" y="172"/>
                  </a:lnTo>
                  <a:lnTo>
                    <a:pt x="346" y="177"/>
                  </a:lnTo>
                  <a:lnTo>
                    <a:pt x="332" y="183"/>
                  </a:lnTo>
                  <a:lnTo>
                    <a:pt x="317" y="190"/>
                  </a:lnTo>
                  <a:lnTo>
                    <a:pt x="303" y="199"/>
                  </a:lnTo>
                  <a:lnTo>
                    <a:pt x="289" y="210"/>
                  </a:lnTo>
                  <a:lnTo>
                    <a:pt x="277" y="221"/>
                  </a:lnTo>
                  <a:lnTo>
                    <a:pt x="265" y="235"/>
                  </a:lnTo>
                  <a:lnTo>
                    <a:pt x="255" y="252"/>
                  </a:lnTo>
                  <a:lnTo>
                    <a:pt x="247" y="270"/>
                  </a:lnTo>
                  <a:lnTo>
                    <a:pt x="244" y="276"/>
                  </a:lnTo>
                  <a:lnTo>
                    <a:pt x="241" y="281"/>
                  </a:lnTo>
                  <a:lnTo>
                    <a:pt x="238" y="287"/>
                  </a:lnTo>
                  <a:lnTo>
                    <a:pt x="234" y="290"/>
                  </a:lnTo>
                  <a:lnTo>
                    <a:pt x="229" y="294"/>
                  </a:lnTo>
                  <a:lnTo>
                    <a:pt x="223" y="295"/>
                  </a:lnTo>
                  <a:lnTo>
                    <a:pt x="215" y="296"/>
                  </a:lnTo>
                  <a:lnTo>
                    <a:pt x="207" y="295"/>
                  </a:lnTo>
                  <a:lnTo>
                    <a:pt x="200" y="292"/>
                  </a:lnTo>
                  <a:lnTo>
                    <a:pt x="195" y="288"/>
                  </a:lnTo>
                  <a:lnTo>
                    <a:pt x="192" y="283"/>
                  </a:lnTo>
                  <a:lnTo>
                    <a:pt x="190" y="277"/>
                  </a:lnTo>
                  <a:lnTo>
                    <a:pt x="190" y="270"/>
                  </a:lnTo>
                  <a:lnTo>
                    <a:pt x="190" y="261"/>
                  </a:lnTo>
                  <a:lnTo>
                    <a:pt x="193" y="250"/>
                  </a:lnTo>
                  <a:lnTo>
                    <a:pt x="196" y="238"/>
                  </a:lnTo>
                  <a:lnTo>
                    <a:pt x="202" y="223"/>
                  </a:lnTo>
                  <a:lnTo>
                    <a:pt x="209" y="207"/>
                  </a:lnTo>
                  <a:lnTo>
                    <a:pt x="217" y="190"/>
                  </a:lnTo>
                  <a:lnTo>
                    <a:pt x="226" y="172"/>
                  </a:lnTo>
                  <a:lnTo>
                    <a:pt x="238" y="153"/>
                  </a:lnTo>
                  <a:lnTo>
                    <a:pt x="250" y="135"/>
                  </a:lnTo>
                  <a:lnTo>
                    <a:pt x="263" y="116"/>
                  </a:lnTo>
                  <a:lnTo>
                    <a:pt x="278" y="98"/>
                  </a:lnTo>
                  <a:lnTo>
                    <a:pt x="294" y="80"/>
                  </a:lnTo>
                  <a:lnTo>
                    <a:pt x="312" y="64"/>
                  </a:lnTo>
                  <a:lnTo>
                    <a:pt x="330" y="48"/>
                  </a:lnTo>
                  <a:lnTo>
                    <a:pt x="350" y="35"/>
                  </a:lnTo>
                  <a:lnTo>
                    <a:pt x="371" y="23"/>
                  </a:lnTo>
                  <a:lnTo>
                    <a:pt x="393" y="13"/>
                  </a:lnTo>
                  <a:lnTo>
                    <a:pt x="416" y="6"/>
                  </a:lnTo>
                  <a:lnTo>
                    <a:pt x="441" y="1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/>
            </p:cNvSpPr>
            <p:nvPr/>
          </p:nvSpPr>
          <p:spPr bwMode="auto">
            <a:xfrm>
              <a:off x="5749" y="3702"/>
              <a:ext cx="405" cy="878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25" y="1"/>
                </a:cxn>
                <a:cxn ang="0">
                  <a:pos x="341" y="5"/>
                </a:cxn>
                <a:cxn ang="0">
                  <a:pos x="356" y="12"/>
                </a:cxn>
                <a:cxn ang="0">
                  <a:pos x="370" y="22"/>
                </a:cxn>
                <a:cxn ang="0">
                  <a:pos x="381" y="33"/>
                </a:cxn>
                <a:cxn ang="0">
                  <a:pos x="391" y="46"/>
                </a:cxn>
                <a:cxn ang="0">
                  <a:pos x="399" y="60"/>
                </a:cxn>
                <a:cxn ang="0">
                  <a:pos x="404" y="77"/>
                </a:cxn>
                <a:cxn ang="0">
                  <a:pos x="405" y="93"/>
                </a:cxn>
                <a:cxn ang="0">
                  <a:pos x="405" y="99"/>
                </a:cxn>
                <a:cxn ang="0">
                  <a:pos x="404" y="106"/>
                </a:cxn>
                <a:cxn ang="0">
                  <a:pos x="402" y="114"/>
                </a:cxn>
                <a:cxn ang="0">
                  <a:pos x="399" y="124"/>
                </a:cxn>
                <a:cxn ang="0">
                  <a:pos x="396" y="136"/>
                </a:cxn>
                <a:cxn ang="0">
                  <a:pos x="391" y="150"/>
                </a:cxn>
                <a:cxn ang="0">
                  <a:pos x="86" y="848"/>
                </a:cxn>
                <a:cxn ang="0">
                  <a:pos x="82" y="858"/>
                </a:cxn>
                <a:cxn ang="0">
                  <a:pos x="78" y="866"/>
                </a:cxn>
                <a:cxn ang="0">
                  <a:pos x="75" y="871"/>
                </a:cxn>
                <a:cxn ang="0">
                  <a:pos x="72" y="875"/>
                </a:cxn>
                <a:cxn ang="0">
                  <a:pos x="69" y="877"/>
                </a:cxn>
                <a:cxn ang="0">
                  <a:pos x="61" y="878"/>
                </a:cxn>
                <a:cxn ang="0">
                  <a:pos x="56" y="878"/>
                </a:cxn>
                <a:cxn ang="0">
                  <a:pos x="49" y="876"/>
                </a:cxn>
                <a:cxn ang="0">
                  <a:pos x="40" y="873"/>
                </a:cxn>
                <a:cxn ang="0">
                  <a:pos x="32" y="869"/>
                </a:cxn>
                <a:cxn ang="0">
                  <a:pos x="22" y="864"/>
                </a:cxn>
                <a:cxn ang="0">
                  <a:pos x="14" y="859"/>
                </a:cxn>
                <a:cxn ang="0">
                  <a:pos x="7" y="853"/>
                </a:cxn>
                <a:cxn ang="0">
                  <a:pos x="2" y="848"/>
                </a:cxn>
                <a:cxn ang="0">
                  <a:pos x="0" y="841"/>
                </a:cxn>
                <a:cxn ang="0">
                  <a:pos x="0" y="838"/>
                </a:cxn>
                <a:cxn ang="0">
                  <a:pos x="2" y="832"/>
                </a:cxn>
                <a:cxn ang="0">
                  <a:pos x="3" y="826"/>
                </a:cxn>
                <a:cxn ang="0">
                  <a:pos x="4" y="820"/>
                </a:cxn>
                <a:cxn ang="0">
                  <a:pos x="6" y="814"/>
                </a:cxn>
                <a:cxn ang="0">
                  <a:pos x="8" y="811"/>
                </a:cxn>
                <a:cxn ang="0">
                  <a:pos x="219" y="82"/>
                </a:cxn>
                <a:cxn ang="0">
                  <a:pos x="222" y="74"/>
                </a:cxn>
                <a:cxn ang="0">
                  <a:pos x="225" y="65"/>
                </a:cxn>
                <a:cxn ang="0">
                  <a:pos x="229" y="57"/>
                </a:cxn>
                <a:cxn ang="0">
                  <a:pos x="233" y="47"/>
                </a:cxn>
                <a:cxn ang="0">
                  <a:pos x="239" y="38"/>
                </a:cxn>
                <a:cxn ang="0">
                  <a:pos x="245" y="29"/>
                </a:cxn>
                <a:cxn ang="0">
                  <a:pos x="252" y="22"/>
                </a:cxn>
                <a:cxn ang="0">
                  <a:pos x="261" y="14"/>
                </a:cxn>
                <a:cxn ang="0">
                  <a:pos x="271" y="8"/>
                </a:cxn>
                <a:cxn ang="0">
                  <a:pos x="282" y="4"/>
                </a:cxn>
                <a:cxn ang="0">
                  <a:pos x="294" y="1"/>
                </a:cxn>
                <a:cxn ang="0">
                  <a:pos x="309" y="0"/>
                </a:cxn>
              </a:cxnLst>
              <a:rect l="0" t="0" r="r" b="b"/>
              <a:pathLst>
                <a:path w="405" h="878">
                  <a:moveTo>
                    <a:pt x="309" y="0"/>
                  </a:moveTo>
                  <a:lnTo>
                    <a:pt x="325" y="1"/>
                  </a:lnTo>
                  <a:lnTo>
                    <a:pt x="341" y="5"/>
                  </a:lnTo>
                  <a:lnTo>
                    <a:pt x="356" y="12"/>
                  </a:lnTo>
                  <a:lnTo>
                    <a:pt x="370" y="22"/>
                  </a:lnTo>
                  <a:lnTo>
                    <a:pt x="381" y="33"/>
                  </a:lnTo>
                  <a:lnTo>
                    <a:pt x="391" y="46"/>
                  </a:lnTo>
                  <a:lnTo>
                    <a:pt x="399" y="60"/>
                  </a:lnTo>
                  <a:lnTo>
                    <a:pt x="404" y="77"/>
                  </a:lnTo>
                  <a:lnTo>
                    <a:pt x="405" y="93"/>
                  </a:lnTo>
                  <a:lnTo>
                    <a:pt x="405" y="99"/>
                  </a:lnTo>
                  <a:lnTo>
                    <a:pt x="404" y="106"/>
                  </a:lnTo>
                  <a:lnTo>
                    <a:pt x="402" y="114"/>
                  </a:lnTo>
                  <a:lnTo>
                    <a:pt x="399" y="124"/>
                  </a:lnTo>
                  <a:lnTo>
                    <a:pt x="396" y="136"/>
                  </a:lnTo>
                  <a:lnTo>
                    <a:pt x="391" y="150"/>
                  </a:lnTo>
                  <a:lnTo>
                    <a:pt x="86" y="848"/>
                  </a:lnTo>
                  <a:lnTo>
                    <a:pt x="82" y="858"/>
                  </a:lnTo>
                  <a:lnTo>
                    <a:pt x="78" y="866"/>
                  </a:lnTo>
                  <a:lnTo>
                    <a:pt x="75" y="871"/>
                  </a:lnTo>
                  <a:lnTo>
                    <a:pt x="72" y="875"/>
                  </a:lnTo>
                  <a:lnTo>
                    <a:pt x="69" y="877"/>
                  </a:lnTo>
                  <a:lnTo>
                    <a:pt x="61" y="878"/>
                  </a:lnTo>
                  <a:lnTo>
                    <a:pt x="56" y="878"/>
                  </a:lnTo>
                  <a:lnTo>
                    <a:pt x="49" y="876"/>
                  </a:lnTo>
                  <a:lnTo>
                    <a:pt x="40" y="873"/>
                  </a:lnTo>
                  <a:lnTo>
                    <a:pt x="32" y="869"/>
                  </a:lnTo>
                  <a:lnTo>
                    <a:pt x="22" y="864"/>
                  </a:lnTo>
                  <a:lnTo>
                    <a:pt x="14" y="859"/>
                  </a:lnTo>
                  <a:lnTo>
                    <a:pt x="7" y="853"/>
                  </a:lnTo>
                  <a:lnTo>
                    <a:pt x="2" y="848"/>
                  </a:lnTo>
                  <a:lnTo>
                    <a:pt x="0" y="841"/>
                  </a:lnTo>
                  <a:lnTo>
                    <a:pt x="0" y="838"/>
                  </a:lnTo>
                  <a:lnTo>
                    <a:pt x="2" y="832"/>
                  </a:lnTo>
                  <a:lnTo>
                    <a:pt x="3" y="826"/>
                  </a:lnTo>
                  <a:lnTo>
                    <a:pt x="4" y="820"/>
                  </a:lnTo>
                  <a:lnTo>
                    <a:pt x="6" y="814"/>
                  </a:lnTo>
                  <a:lnTo>
                    <a:pt x="8" y="811"/>
                  </a:lnTo>
                  <a:lnTo>
                    <a:pt x="219" y="82"/>
                  </a:lnTo>
                  <a:lnTo>
                    <a:pt x="222" y="74"/>
                  </a:lnTo>
                  <a:lnTo>
                    <a:pt x="225" y="65"/>
                  </a:lnTo>
                  <a:lnTo>
                    <a:pt x="229" y="57"/>
                  </a:lnTo>
                  <a:lnTo>
                    <a:pt x="233" y="47"/>
                  </a:lnTo>
                  <a:lnTo>
                    <a:pt x="239" y="38"/>
                  </a:lnTo>
                  <a:lnTo>
                    <a:pt x="245" y="29"/>
                  </a:lnTo>
                  <a:lnTo>
                    <a:pt x="252" y="22"/>
                  </a:lnTo>
                  <a:lnTo>
                    <a:pt x="261" y="14"/>
                  </a:lnTo>
                  <a:lnTo>
                    <a:pt x="271" y="8"/>
                  </a:lnTo>
                  <a:lnTo>
                    <a:pt x="282" y="4"/>
                  </a:lnTo>
                  <a:lnTo>
                    <a:pt x="294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76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524000" y="4572000"/>
            <a:ext cx="520871" cy="609120"/>
            <a:chOff x="4584" y="3702"/>
            <a:chExt cx="1570" cy="1836"/>
          </a:xfrm>
        </p:grpSpPr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4584" y="4458"/>
              <a:ext cx="967" cy="1080"/>
            </a:xfrm>
            <a:custGeom>
              <a:avLst/>
              <a:gdLst/>
              <a:ahLst/>
              <a:cxnLst>
                <a:cxn ang="0">
                  <a:pos x="534" y="17"/>
                </a:cxn>
                <a:cxn ang="0">
                  <a:pos x="599" y="73"/>
                </a:cxn>
                <a:cxn ang="0">
                  <a:pos x="662" y="146"/>
                </a:cxn>
                <a:cxn ang="0">
                  <a:pos x="722" y="178"/>
                </a:cxn>
                <a:cxn ang="0">
                  <a:pos x="791" y="165"/>
                </a:cxn>
                <a:cxn ang="0">
                  <a:pos x="861" y="99"/>
                </a:cxn>
                <a:cxn ang="0">
                  <a:pos x="919" y="9"/>
                </a:cxn>
                <a:cxn ang="0">
                  <a:pos x="945" y="0"/>
                </a:cxn>
                <a:cxn ang="0">
                  <a:pos x="966" y="15"/>
                </a:cxn>
                <a:cxn ang="0">
                  <a:pos x="960" y="41"/>
                </a:cxn>
                <a:cxn ang="0">
                  <a:pos x="926" y="100"/>
                </a:cxn>
                <a:cxn ang="0">
                  <a:pos x="854" y="199"/>
                </a:cxn>
                <a:cxn ang="0">
                  <a:pos x="733" y="338"/>
                </a:cxn>
                <a:cxn ang="0">
                  <a:pos x="643" y="427"/>
                </a:cxn>
                <a:cxn ang="0">
                  <a:pos x="565" y="501"/>
                </a:cxn>
                <a:cxn ang="0">
                  <a:pos x="502" y="560"/>
                </a:cxn>
                <a:cxn ang="0">
                  <a:pos x="476" y="585"/>
                </a:cxn>
                <a:cxn ang="0">
                  <a:pos x="358" y="695"/>
                </a:cxn>
                <a:cxn ang="0">
                  <a:pos x="256" y="800"/>
                </a:cxn>
                <a:cxn ang="0">
                  <a:pos x="238" y="849"/>
                </a:cxn>
                <a:cxn ang="0">
                  <a:pos x="298" y="849"/>
                </a:cxn>
                <a:cxn ang="0">
                  <a:pos x="381" y="871"/>
                </a:cxn>
                <a:cxn ang="0">
                  <a:pos x="508" y="914"/>
                </a:cxn>
                <a:cxn ang="0">
                  <a:pos x="608" y="914"/>
                </a:cxn>
                <a:cxn ang="0">
                  <a:pos x="699" y="882"/>
                </a:cxn>
                <a:cxn ang="0">
                  <a:pos x="786" y="811"/>
                </a:cxn>
                <a:cxn ang="0">
                  <a:pos x="839" y="712"/>
                </a:cxn>
                <a:cxn ang="0">
                  <a:pos x="867" y="690"/>
                </a:cxn>
                <a:cxn ang="0">
                  <a:pos x="895" y="707"/>
                </a:cxn>
                <a:cxn ang="0">
                  <a:pos x="884" y="765"/>
                </a:cxn>
                <a:cxn ang="0">
                  <a:pos x="838" y="865"/>
                </a:cxn>
                <a:cxn ang="0">
                  <a:pos x="758" y="973"/>
                </a:cxn>
                <a:cxn ang="0">
                  <a:pos x="646" y="1056"/>
                </a:cxn>
                <a:cxn ang="0">
                  <a:pos x="517" y="1079"/>
                </a:cxn>
                <a:cxn ang="0">
                  <a:pos x="432" y="1037"/>
                </a:cxn>
                <a:cxn ang="0">
                  <a:pos x="363" y="957"/>
                </a:cxn>
                <a:cxn ang="0">
                  <a:pos x="307" y="910"/>
                </a:cxn>
                <a:cxn ang="0">
                  <a:pos x="237" y="902"/>
                </a:cxn>
                <a:cxn ang="0">
                  <a:pos x="135" y="960"/>
                </a:cxn>
                <a:cxn ang="0">
                  <a:pos x="59" y="1060"/>
                </a:cxn>
                <a:cxn ang="0">
                  <a:pos x="36" y="1080"/>
                </a:cxn>
                <a:cxn ang="0">
                  <a:pos x="13" y="1077"/>
                </a:cxn>
                <a:cxn ang="0">
                  <a:pos x="1" y="1053"/>
                </a:cxn>
                <a:cxn ang="0">
                  <a:pos x="30" y="998"/>
                </a:cxn>
                <a:cxn ang="0">
                  <a:pos x="101" y="900"/>
                </a:cxn>
                <a:cxn ang="0">
                  <a:pos x="210" y="770"/>
                </a:cxn>
                <a:cxn ang="0">
                  <a:pos x="469" y="518"/>
                </a:cxn>
                <a:cxn ang="0">
                  <a:pos x="548" y="447"/>
                </a:cxn>
                <a:cxn ang="0">
                  <a:pos x="681" y="318"/>
                </a:cxn>
                <a:cxn ang="0">
                  <a:pos x="760" y="232"/>
                </a:cxn>
                <a:cxn ang="0">
                  <a:pos x="670" y="224"/>
                </a:cxn>
                <a:cxn ang="0">
                  <a:pos x="584" y="195"/>
                </a:cxn>
                <a:cxn ang="0">
                  <a:pos x="441" y="161"/>
                </a:cxn>
                <a:cxn ang="0">
                  <a:pos x="388" y="165"/>
                </a:cxn>
                <a:cxn ang="0">
                  <a:pos x="317" y="190"/>
                </a:cxn>
                <a:cxn ang="0">
                  <a:pos x="255" y="252"/>
                </a:cxn>
                <a:cxn ang="0">
                  <a:pos x="234" y="290"/>
                </a:cxn>
                <a:cxn ang="0">
                  <a:pos x="200" y="292"/>
                </a:cxn>
                <a:cxn ang="0">
                  <a:pos x="190" y="261"/>
                </a:cxn>
                <a:cxn ang="0">
                  <a:pos x="217" y="190"/>
                </a:cxn>
                <a:cxn ang="0">
                  <a:pos x="278" y="98"/>
                </a:cxn>
                <a:cxn ang="0">
                  <a:pos x="371" y="23"/>
                </a:cxn>
              </a:cxnLst>
              <a:rect l="0" t="0" r="r" b="b"/>
              <a:pathLst>
                <a:path w="967" h="1080">
                  <a:moveTo>
                    <a:pt x="466" y="0"/>
                  </a:moveTo>
                  <a:lnTo>
                    <a:pt x="485" y="1"/>
                  </a:lnTo>
                  <a:lnTo>
                    <a:pt x="503" y="4"/>
                  </a:lnTo>
                  <a:lnTo>
                    <a:pt x="519" y="9"/>
                  </a:lnTo>
                  <a:lnTo>
                    <a:pt x="534" y="17"/>
                  </a:lnTo>
                  <a:lnTo>
                    <a:pt x="548" y="26"/>
                  </a:lnTo>
                  <a:lnTo>
                    <a:pt x="561" y="36"/>
                  </a:lnTo>
                  <a:lnTo>
                    <a:pt x="574" y="47"/>
                  </a:lnTo>
                  <a:lnTo>
                    <a:pt x="586" y="60"/>
                  </a:lnTo>
                  <a:lnTo>
                    <a:pt x="599" y="73"/>
                  </a:lnTo>
                  <a:lnTo>
                    <a:pt x="623" y="101"/>
                  </a:lnTo>
                  <a:lnTo>
                    <a:pt x="632" y="113"/>
                  </a:lnTo>
                  <a:lnTo>
                    <a:pt x="642" y="125"/>
                  </a:lnTo>
                  <a:lnTo>
                    <a:pt x="652" y="136"/>
                  </a:lnTo>
                  <a:lnTo>
                    <a:pt x="662" y="146"/>
                  </a:lnTo>
                  <a:lnTo>
                    <a:pt x="672" y="156"/>
                  </a:lnTo>
                  <a:lnTo>
                    <a:pt x="683" y="164"/>
                  </a:lnTo>
                  <a:lnTo>
                    <a:pt x="695" y="170"/>
                  </a:lnTo>
                  <a:lnTo>
                    <a:pt x="708" y="175"/>
                  </a:lnTo>
                  <a:lnTo>
                    <a:pt x="722" y="178"/>
                  </a:lnTo>
                  <a:lnTo>
                    <a:pt x="738" y="179"/>
                  </a:lnTo>
                  <a:lnTo>
                    <a:pt x="751" y="179"/>
                  </a:lnTo>
                  <a:lnTo>
                    <a:pt x="764" y="176"/>
                  </a:lnTo>
                  <a:lnTo>
                    <a:pt x="778" y="172"/>
                  </a:lnTo>
                  <a:lnTo>
                    <a:pt x="791" y="165"/>
                  </a:lnTo>
                  <a:lnTo>
                    <a:pt x="804" y="157"/>
                  </a:lnTo>
                  <a:lnTo>
                    <a:pt x="818" y="146"/>
                  </a:lnTo>
                  <a:lnTo>
                    <a:pt x="832" y="133"/>
                  </a:lnTo>
                  <a:lnTo>
                    <a:pt x="847" y="117"/>
                  </a:lnTo>
                  <a:lnTo>
                    <a:pt x="861" y="99"/>
                  </a:lnTo>
                  <a:lnTo>
                    <a:pt x="877" y="78"/>
                  </a:lnTo>
                  <a:lnTo>
                    <a:pt x="893" y="53"/>
                  </a:lnTo>
                  <a:lnTo>
                    <a:pt x="909" y="26"/>
                  </a:lnTo>
                  <a:lnTo>
                    <a:pt x="914" y="16"/>
                  </a:lnTo>
                  <a:lnTo>
                    <a:pt x="919" y="9"/>
                  </a:lnTo>
                  <a:lnTo>
                    <a:pt x="924" y="4"/>
                  </a:lnTo>
                  <a:lnTo>
                    <a:pt x="930" y="1"/>
                  </a:lnTo>
                  <a:lnTo>
                    <a:pt x="935" y="0"/>
                  </a:lnTo>
                  <a:lnTo>
                    <a:pt x="942" y="0"/>
                  </a:lnTo>
                  <a:lnTo>
                    <a:pt x="945" y="0"/>
                  </a:lnTo>
                  <a:lnTo>
                    <a:pt x="953" y="1"/>
                  </a:lnTo>
                  <a:lnTo>
                    <a:pt x="957" y="2"/>
                  </a:lnTo>
                  <a:lnTo>
                    <a:pt x="961" y="5"/>
                  </a:lnTo>
                  <a:lnTo>
                    <a:pt x="964" y="9"/>
                  </a:lnTo>
                  <a:lnTo>
                    <a:pt x="966" y="15"/>
                  </a:lnTo>
                  <a:lnTo>
                    <a:pt x="967" y="22"/>
                  </a:lnTo>
                  <a:lnTo>
                    <a:pt x="966" y="25"/>
                  </a:lnTo>
                  <a:lnTo>
                    <a:pt x="965" y="29"/>
                  </a:lnTo>
                  <a:lnTo>
                    <a:pt x="963" y="34"/>
                  </a:lnTo>
                  <a:lnTo>
                    <a:pt x="960" y="41"/>
                  </a:lnTo>
                  <a:lnTo>
                    <a:pt x="956" y="50"/>
                  </a:lnTo>
                  <a:lnTo>
                    <a:pt x="950" y="60"/>
                  </a:lnTo>
                  <a:lnTo>
                    <a:pt x="943" y="72"/>
                  </a:lnTo>
                  <a:lnTo>
                    <a:pt x="936" y="85"/>
                  </a:lnTo>
                  <a:lnTo>
                    <a:pt x="926" y="100"/>
                  </a:lnTo>
                  <a:lnTo>
                    <a:pt x="915" y="116"/>
                  </a:lnTo>
                  <a:lnTo>
                    <a:pt x="902" y="135"/>
                  </a:lnTo>
                  <a:lnTo>
                    <a:pt x="888" y="154"/>
                  </a:lnTo>
                  <a:lnTo>
                    <a:pt x="872" y="175"/>
                  </a:lnTo>
                  <a:lnTo>
                    <a:pt x="854" y="199"/>
                  </a:lnTo>
                  <a:lnTo>
                    <a:pt x="834" y="223"/>
                  </a:lnTo>
                  <a:lnTo>
                    <a:pt x="812" y="249"/>
                  </a:lnTo>
                  <a:lnTo>
                    <a:pt x="788" y="277"/>
                  </a:lnTo>
                  <a:lnTo>
                    <a:pt x="761" y="307"/>
                  </a:lnTo>
                  <a:lnTo>
                    <a:pt x="733" y="338"/>
                  </a:lnTo>
                  <a:lnTo>
                    <a:pt x="701" y="371"/>
                  </a:lnTo>
                  <a:lnTo>
                    <a:pt x="688" y="384"/>
                  </a:lnTo>
                  <a:lnTo>
                    <a:pt x="674" y="398"/>
                  </a:lnTo>
                  <a:lnTo>
                    <a:pt x="659" y="413"/>
                  </a:lnTo>
                  <a:lnTo>
                    <a:pt x="643" y="427"/>
                  </a:lnTo>
                  <a:lnTo>
                    <a:pt x="627" y="443"/>
                  </a:lnTo>
                  <a:lnTo>
                    <a:pt x="611" y="457"/>
                  </a:lnTo>
                  <a:lnTo>
                    <a:pt x="596" y="472"/>
                  </a:lnTo>
                  <a:lnTo>
                    <a:pt x="580" y="487"/>
                  </a:lnTo>
                  <a:lnTo>
                    <a:pt x="565" y="501"/>
                  </a:lnTo>
                  <a:lnTo>
                    <a:pt x="551" y="514"/>
                  </a:lnTo>
                  <a:lnTo>
                    <a:pt x="537" y="527"/>
                  </a:lnTo>
                  <a:lnTo>
                    <a:pt x="524" y="539"/>
                  </a:lnTo>
                  <a:lnTo>
                    <a:pt x="512" y="550"/>
                  </a:lnTo>
                  <a:lnTo>
                    <a:pt x="502" y="560"/>
                  </a:lnTo>
                  <a:lnTo>
                    <a:pt x="493" y="568"/>
                  </a:lnTo>
                  <a:lnTo>
                    <a:pt x="486" y="575"/>
                  </a:lnTo>
                  <a:lnTo>
                    <a:pt x="480" y="580"/>
                  </a:lnTo>
                  <a:lnTo>
                    <a:pt x="477" y="584"/>
                  </a:lnTo>
                  <a:lnTo>
                    <a:pt x="476" y="585"/>
                  </a:lnTo>
                  <a:lnTo>
                    <a:pt x="442" y="616"/>
                  </a:lnTo>
                  <a:lnTo>
                    <a:pt x="426" y="630"/>
                  </a:lnTo>
                  <a:lnTo>
                    <a:pt x="393" y="662"/>
                  </a:lnTo>
                  <a:lnTo>
                    <a:pt x="375" y="678"/>
                  </a:lnTo>
                  <a:lnTo>
                    <a:pt x="358" y="695"/>
                  </a:lnTo>
                  <a:lnTo>
                    <a:pt x="339" y="713"/>
                  </a:lnTo>
                  <a:lnTo>
                    <a:pt x="320" y="733"/>
                  </a:lnTo>
                  <a:lnTo>
                    <a:pt x="300" y="754"/>
                  </a:lnTo>
                  <a:lnTo>
                    <a:pt x="279" y="776"/>
                  </a:lnTo>
                  <a:lnTo>
                    <a:pt x="256" y="800"/>
                  </a:lnTo>
                  <a:lnTo>
                    <a:pt x="233" y="827"/>
                  </a:lnTo>
                  <a:lnTo>
                    <a:pt x="207" y="856"/>
                  </a:lnTo>
                  <a:lnTo>
                    <a:pt x="207" y="855"/>
                  </a:lnTo>
                  <a:lnTo>
                    <a:pt x="216" y="852"/>
                  </a:lnTo>
                  <a:lnTo>
                    <a:pt x="238" y="849"/>
                  </a:lnTo>
                  <a:lnTo>
                    <a:pt x="249" y="848"/>
                  </a:lnTo>
                  <a:lnTo>
                    <a:pt x="258" y="847"/>
                  </a:lnTo>
                  <a:lnTo>
                    <a:pt x="268" y="847"/>
                  </a:lnTo>
                  <a:lnTo>
                    <a:pt x="283" y="848"/>
                  </a:lnTo>
                  <a:lnTo>
                    <a:pt x="298" y="849"/>
                  </a:lnTo>
                  <a:lnTo>
                    <a:pt x="313" y="851"/>
                  </a:lnTo>
                  <a:lnTo>
                    <a:pt x="329" y="854"/>
                  </a:lnTo>
                  <a:lnTo>
                    <a:pt x="345" y="859"/>
                  </a:lnTo>
                  <a:lnTo>
                    <a:pt x="362" y="864"/>
                  </a:lnTo>
                  <a:lnTo>
                    <a:pt x="381" y="871"/>
                  </a:lnTo>
                  <a:lnTo>
                    <a:pt x="402" y="879"/>
                  </a:lnTo>
                  <a:lnTo>
                    <a:pt x="426" y="889"/>
                  </a:lnTo>
                  <a:lnTo>
                    <a:pt x="455" y="899"/>
                  </a:lnTo>
                  <a:lnTo>
                    <a:pt x="482" y="908"/>
                  </a:lnTo>
                  <a:lnTo>
                    <a:pt x="508" y="914"/>
                  </a:lnTo>
                  <a:lnTo>
                    <a:pt x="535" y="918"/>
                  </a:lnTo>
                  <a:lnTo>
                    <a:pt x="562" y="919"/>
                  </a:lnTo>
                  <a:lnTo>
                    <a:pt x="576" y="918"/>
                  </a:lnTo>
                  <a:lnTo>
                    <a:pt x="592" y="917"/>
                  </a:lnTo>
                  <a:lnTo>
                    <a:pt x="608" y="914"/>
                  </a:lnTo>
                  <a:lnTo>
                    <a:pt x="625" y="911"/>
                  </a:lnTo>
                  <a:lnTo>
                    <a:pt x="644" y="906"/>
                  </a:lnTo>
                  <a:lnTo>
                    <a:pt x="662" y="899"/>
                  </a:lnTo>
                  <a:lnTo>
                    <a:pt x="680" y="892"/>
                  </a:lnTo>
                  <a:lnTo>
                    <a:pt x="699" y="882"/>
                  </a:lnTo>
                  <a:lnTo>
                    <a:pt x="718" y="871"/>
                  </a:lnTo>
                  <a:lnTo>
                    <a:pt x="735" y="859"/>
                  </a:lnTo>
                  <a:lnTo>
                    <a:pt x="753" y="845"/>
                  </a:lnTo>
                  <a:lnTo>
                    <a:pt x="770" y="829"/>
                  </a:lnTo>
                  <a:lnTo>
                    <a:pt x="786" y="811"/>
                  </a:lnTo>
                  <a:lnTo>
                    <a:pt x="800" y="791"/>
                  </a:lnTo>
                  <a:lnTo>
                    <a:pt x="814" y="770"/>
                  </a:lnTo>
                  <a:lnTo>
                    <a:pt x="825" y="746"/>
                  </a:lnTo>
                  <a:lnTo>
                    <a:pt x="835" y="720"/>
                  </a:lnTo>
                  <a:lnTo>
                    <a:pt x="839" y="712"/>
                  </a:lnTo>
                  <a:lnTo>
                    <a:pt x="843" y="705"/>
                  </a:lnTo>
                  <a:lnTo>
                    <a:pt x="847" y="699"/>
                  </a:lnTo>
                  <a:lnTo>
                    <a:pt x="853" y="694"/>
                  </a:lnTo>
                  <a:lnTo>
                    <a:pt x="859" y="691"/>
                  </a:lnTo>
                  <a:lnTo>
                    <a:pt x="867" y="690"/>
                  </a:lnTo>
                  <a:lnTo>
                    <a:pt x="876" y="691"/>
                  </a:lnTo>
                  <a:lnTo>
                    <a:pt x="883" y="693"/>
                  </a:lnTo>
                  <a:lnTo>
                    <a:pt x="888" y="697"/>
                  </a:lnTo>
                  <a:lnTo>
                    <a:pt x="893" y="701"/>
                  </a:lnTo>
                  <a:lnTo>
                    <a:pt x="895" y="707"/>
                  </a:lnTo>
                  <a:lnTo>
                    <a:pt x="896" y="712"/>
                  </a:lnTo>
                  <a:lnTo>
                    <a:pt x="896" y="722"/>
                  </a:lnTo>
                  <a:lnTo>
                    <a:pt x="893" y="734"/>
                  </a:lnTo>
                  <a:lnTo>
                    <a:pt x="889" y="748"/>
                  </a:lnTo>
                  <a:lnTo>
                    <a:pt x="884" y="765"/>
                  </a:lnTo>
                  <a:lnTo>
                    <a:pt x="878" y="783"/>
                  </a:lnTo>
                  <a:lnTo>
                    <a:pt x="869" y="802"/>
                  </a:lnTo>
                  <a:lnTo>
                    <a:pt x="861" y="822"/>
                  </a:lnTo>
                  <a:lnTo>
                    <a:pt x="849" y="843"/>
                  </a:lnTo>
                  <a:lnTo>
                    <a:pt x="838" y="865"/>
                  </a:lnTo>
                  <a:lnTo>
                    <a:pt x="824" y="887"/>
                  </a:lnTo>
                  <a:lnTo>
                    <a:pt x="809" y="909"/>
                  </a:lnTo>
                  <a:lnTo>
                    <a:pt x="793" y="931"/>
                  </a:lnTo>
                  <a:lnTo>
                    <a:pt x="776" y="953"/>
                  </a:lnTo>
                  <a:lnTo>
                    <a:pt x="758" y="973"/>
                  </a:lnTo>
                  <a:lnTo>
                    <a:pt x="738" y="993"/>
                  </a:lnTo>
                  <a:lnTo>
                    <a:pt x="717" y="1011"/>
                  </a:lnTo>
                  <a:lnTo>
                    <a:pt x="694" y="1028"/>
                  </a:lnTo>
                  <a:lnTo>
                    <a:pt x="671" y="1043"/>
                  </a:lnTo>
                  <a:lnTo>
                    <a:pt x="646" y="1056"/>
                  </a:lnTo>
                  <a:lnTo>
                    <a:pt x="621" y="1066"/>
                  </a:lnTo>
                  <a:lnTo>
                    <a:pt x="594" y="1074"/>
                  </a:lnTo>
                  <a:lnTo>
                    <a:pt x="566" y="1079"/>
                  </a:lnTo>
                  <a:lnTo>
                    <a:pt x="537" y="1080"/>
                  </a:lnTo>
                  <a:lnTo>
                    <a:pt x="517" y="1079"/>
                  </a:lnTo>
                  <a:lnTo>
                    <a:pt x="497" y="1075"/>
                  </a:lnTo>
                  <a:lnTo>
                    <a:pt x="480" y="1069"/>
                  </a:lnTo>
                  <a:lnTo>
                    <a:pt x="463" y="1060"/>
                  </a:lnTo>
                  <a:lnTo>
                    <a:pt x="447" y="1049"/>
                  </a:lnTo>
                  <a:lnTo>
                    <a:pt x="432" y="1037"/>
                  </a:lnTo>
                  <a:lnTo>
                    <a:pt x="418" y="1023"/>
                  </a:lnTo>
                  <a:lnTo>
                    <a:pt x="404" y="1007"/>
                  </a:lnTo>
                  <a:lnTo>
                    <a:pt x="390" y="990"/>
                  </a:lnTo>
                  <a:lnTo>
                    <a:pt x="375" y="973"/>
                  </a:lnTo>
                  <a:lnTo>
                    <a:pt x="363" y="957"/>
                  </a:lnTo>
                  <a:lnTo>
                    <a:pt x="350" y="945"/>
                  </a:lnTo>
                  <a:lnTo>
                    <a:pt x="339" y="933"/>
                  </a:lnTo>
                  <a:lnTo>
                    <a:pt x="328" y="924"/>
                  </a:lnTo>
                  <a:lnTo>
                    <a:pt x="318" y="916"/>
                  </a:lnTo>
                  <a:lnTo>
                    <a:pt x="307" y="910"/>
                  </a:lnTo>
                  <a:lnTo>
                    <a:pt x="296" y="905"/>
                  </a:lnTo>
                  <a:lnTo>
                    <a:pt x="285" y="902"/>
                  </a:lnTo>
                  <a:lnTo>
                    <a:pt x="272" y="900"/>
                  </a:lnTo>
                  <a:lnTo>
                    <a:pt x="258" y="900"/>
                  </a:lnTo>
                  <a:lnTo>
                    <a:pt x="237" y="902"/>
                  </a:lnTo>
                  <a:lnTo>
                    <a:pt x="216" y="907"/>
                  </a:lnTo>
                  <a:lnTo>
                    <a:pt x="195" y="916"/>
                  </a:lnTo>
                  <a:lnTo>
                    <a:pt x="175" y="928"/>
                  </a:lnTo>
                  <a:lnTo>
                    <a:pt x="155" y="943"/>
                  </a:lnTo>
                  <a:lnTo>
                    <a:pt x="135" y="960"/>
                  </a:lnTo>
                  <a:lnTo>
                    <a:pt x="117" y="980"/>
                  </a:lnTo>
                  <a:lnTo>
                    <a:pt x="98" y="1001"/>
                  </a:lnTo>
                  <a:lnTo>
                    <a:pt x="81" y="1025"/>
                  </a:lnTo>
                  <a:lnTo>
                    <a:pt x="64" y="1050"/>
                  </a:lnTo>
                  <a:lnTo>
                    <a:pt x="59" y="1060"/>
                  </a:lnTo>
                  <a:lnTo>
                    <a:pt x="54" y="1067"/>
                  </a:lnTo>
                  <a:lnTo>
                    <a:pt x="50" y="1073"/>
                  </a:lnTo>
                  <a:lnTo>
                    <a:pt x="46" y="1077"/>
                  </a:lnTo>
                  <a:lnTo>
                    <a:pt x="41" y="1079"/>
                  </a:lnTo>
                  <a:lnTo>
                    <a:pt x="36" y="1080"/>
                  </a:lnTo>
                  <a:lnTo>
                    <a:pt x="29" y="1080"/>
                  </a:lnTo>
                  <a:lnTo>
                    <a:pt x="27" y="1080"/>
                  </a:lnTo>
                  <a:lnTo>
                    <a:pt x="23" y="1080"/>
                  </a:lnTo>
                  <a:lnTo>
                    <a:pt x="18" y="1079"/>
                  </a:lnTo>
                  <a:lnTo>
                    <a:pt x="13" y="1077"/>
                  </a:lnTo>
                  <a:lnTo>
                    <a:pt x="8" y="1074"/>
                  </a:lnTo>
                  <a:lnTo>
                    <a:pt x="4" y="1071"/>
                  </a:lnTo>
                  <a:lnTo>
                    <a:pt x="1" y="1065"/>
                  </a:lnTo>
                  <a:lnTo>
                    <a:pt x="0" y="1058"/>
                  </a:lnTo>
                  <a:lnTo>
                    <a:pt x="1" y="1053"/>
                  </a:lnTo>
                  <a:lnTo>
                    <a:pt x="3" y="1047"/>
                  </a:lnTo>
                  <a:lnTo>
                    <a:pt x="8" y="1037"/>
                  </a:lnTo>
                  <a:lnTo>
                    <a:pt x="13" y="1026"/>
                  </a:lnTo>
                  <a:lnTo>
                    <a:pt x="21" y="1013"/>
                  </a:lnTo>
                  <a:lnTo>
                    <a:pt x="30" y="998"/>
                  </a:lnTo>
                  <a:lnTo>
                    <a:pt x="41" y="982"/>
                  </a:lnTo>
                  <a:lnTo>
                    <a:pt x="53" y="963"/>
                  </a:lnTo>
                  <a:lnTo>
                    <a:pt x="68" y="943"/>
                  </a:lnTo>
                  <a:lnTo>
                    <a:pt x="83" y="922"/>
                  </a:lnTo>
                  <a:lnTo>
                    <a:pt x="101" y="900"/>
                  </a:lnTo>
                  <a:lnTo>
                    <a:pt x="120" y="876"/>
                  </a:lnTo>
                  <a:lnTo>
                    <a:pt x="140" y="851"/>
                  </a:lnTo>
                  <a:lnTo>
                    <a:pt x="162" y="825"/>
                  </a:lnTo>
                  <a:lnTo>
                    <a:pt x="185" y="798"/>
                  </a:lnTo>
                  <a:lnTo>
                    <a:pt x="210" y="770"/>
                  </a:lnTo>
                  <a:lnTo>
                    <a:pt x="236" y="743"/>
                  </a:lnTo>
                  <a:lnTo>
                    <a:pt x="441" y="543"/>
                  </a:lnTo>
                  <a:lnTo>
                    <a:pt x="448" y="537"/>
                  </a:lnTo>
                  <a:lnTo>
                    <a:pt x="458" y="528"/>
                  </a:lnTo>
                  <a:lnTo>
                    <a:pt x="469" y="518"/>
                  </a:lnTo>
                  <a:lnTo>
                    <a:pt x="482" y="506"/>
                  </a:lnTo>
                  <a:lnTo>
                    <a:pt x="497" y="493"/>
                  </a:lnTo>
                  <a:lnTo>
                    <a:pt x="513" y="479"/>
                  </a:lnTo>
                  <a:lnTo>
                    <a:pt x="530" y="463"/>
                  </a:lnTo>
                  <a:lnTo>
                    <a:pt x="548" y="447"/>
                  </a:lnTo>
                  <a:lnTo>
                    <a:pt x="566" y="429"/>
                  </a:lnTo>
                  <a:lnTo>
                    <a:pt x="605" y="393"/>
                  </a:lnTo>
                  <a:lnTo>
                    <a:pt x="624" y="374"/>
                  </a:lnTo>
                  <a:lnTo>
                    <a:pt x="644" y="355"/>
                  </a:lnTo>
                  <a:lnTo>
                    <a:pt x="681" y="318"/>
                  </a:lnTo>
                  <a:lnTo>
                    <a:pt x="699" y="299"/>
                  </a:lnTo>
                  <a:lnTo>
                    <a:pt x="716" y="281"/>
                  </a:lnTo>
                  <a:lnTo>
                    <a:pt x="732" y="264"/>
                  </a:lnTo>
                  <a:lnTo>
                    <a:pt x="747" y="248"/>
                  </a:lnTo>
                  <a:lnTo>
                    <a:pt x="760" y="232"/>
                  </a:lnTo>
                  <a:lnTo>
                    <a:pt x="732" y="232"/>
                  </a:lnTo>
                  <a:lnTo>
                    <a:pt x="719" y="231"/>
                  </a:lnTo>
                  <a:lnTo>
                    <a:pt x="707" y="231"/>
                  </a:lnTo>
                  <a:lnTo>
                    <a:pt x="683" y="227"/>
                  </a:lnTo>
                  <a:lnTo>
                    <a:pt x="670" y="224"/>
                  </a:lnTo>
                  <a:lnTo>
                    <a:pt x="656" y="221"/>
                  </a:lnTo>
                  <a:lnTo>
                    <a:pt x="641" y="216"/>
                  </a:lnTo>
                  <a:lnTo>
                    <a:pt x="624" y="210"/>
                  </a:lnTo>
                  <a:lnTo>
                    <a:pt x="605" y="203"/>
                  </a:lnTo>
                  <a:lnTo>
                    <a:pt x="584" y="195"/>
                  </a:lnTo>
                  <a:lnTo>
                    <a:pt x="553" y="184"/>
                  </a:lnTo>
                  <a:lnTo>
                    <a:pt x="523" y="175"/>
                  </a:lnTo>
                  <a:lnTo>
                    <a:pt x="496" y="167"/>
                  </a:lnTo>
                  <a:lnTo>
                    <a:pt x="468" y="163"/>
                  </a:lnTo>
                  <a:lnTo>
                    <a:pt x="441" y="161"/>
                  </a:lnTo>
                  <a:lnTo>
                    <a:pt x="430" y="161"/>
                  </a:lnTo>
                  <a:lnTo>
                    <a:pt x="422" y="161"/>
                  </a:lnTo>
                  <a:lnTo>
                    <a:pt x="412" y="162"/>
                  </a:lnTo>
                  <a:lnTo>
                    <a:pt x="400" y="164"/>
                  </a:lnTo>
                  <a:lnTo>
                    <a:pt x="388" y="165"/>
                  </a:lnTo>
                  <a:lnTo>
                    <a:pt x="374" y="168"/>
                  </a:lnTo>
                  <a:lnTo>
                    <a:pt x="360" y="172"/>
                  </a:lnTo>
                  <a:lnTo>
                    <a:pt x="346" y="177"/>
                  </a:lnTo>
                  <a:lnTo>
                    <a:pt x="332" y="183"/>
                  </a:lnTo>
                  <a:lnTo>
                    <a:pt x="317" y="190"/>
                  </a:lnTo>
                  <a:lnTo>
                    <a:pt x="303" y="199"/>
                  </a:lnTo>
                  <a:lnTo>
                    <a:pt x="289" y="210"/>
                  </a:lnTo>
                  <a:lnTo>
                    <a:pt x="277" y="221"/>
                  </a:lnTo>
                  <a:lnTo>
                    <a:pt x="265" y="235"/>
                  </a:lnTo>
                  <a:lnTo>
                    <a:pt x="255" y="252"/>
                  </a:lnTo>
                  <a:lnTo>
                    <a:pt x="247" y="270"/>
                  </a:lnTo>
                  <a:lnTo>
                    <a:pt x="244" y="276"/>
                  </a:lnTo>
                  <a:lnTo>
                    <a:pt x="241" y="281"/>
                  </a:lnTo>
                  <a:lnTo>
                    <a:pt x="238" y="287"/>
                  </a:lnTo>
                  <a:lnTo>
                    <a:pt x="234" y="290"/>
                  </a:lnTo>
                  <a:lnTo>
                    <a:pt x="229" y="294"/>
                  </a:lnTo>
                  <a:lnTo>
                    <a:pt x="223" y="295"/>
                  </a:lnTo>
                  <a:lnTo>
                    <a:pt x="215" y="296"/>
                  </a:lnTo>
                  <a:lnTo>
                    <a:pt x="207" y="295"/>
                  </a:lnTo>
                  <a:lnTo>
                    <a:pt x="200" y="292"/>
                  </a:lnTo>
                  <a:lnTo>
                    <a:pt x="195" y="288"/>
                  </a:lnTo>
                  <a:lnTo>
                    <a:pt x="192" y="283"/>
                  </a:lnTo>
                  <a:lnTo>
                    <a:pt x="190" y="277"/>
                  </a:lnTo>
                  <a:lnTo>
                    <a:pt x="190" y="270"/>
                  </a:lnTo>
                  <a:lnTo>
                    <a:pt x="190" y="261"/>
                  </a:lnTo>
                  <a:lnTo>
                    <a:pt x="193" y="250"/>
                  </a:lnTo>
                  <a:lnTo>
                    <a:pt x="196" y="238"/>
                  </a:lnTo>
                  <a:lnTo>
                    <a:pt x="202" y="223"/>
                  </a:lnTo>
                  <a:lnTo>
                    <a:pt x="209" y="207"/>
                  </a:lnTo>
                  <a:lnTo>
                    <a:pt x="217" y="190"/>
                  </a:lnTo>
                  <a:lnTo>
                    <a:pt x="226" y="172"/>
                  </a:lnTo>
                  <a:lnTo>
                    <a:pt x="238" y="153"/>
                  </a:lnTo>
                  <a:lnTo>
                    <a:pt x="250" y="135"/>
                  </a:lnTo>
                  <a:lnTo>
                    <a:pt x="263" y="116"/>
                  </a:lnTo>
                  <a:lnTo>
                    <a:pt x="278" y="98"/>
                  </a:lnTo>
                  <a:lnTo>
                    <a:pt x="294" y="80"/>
                  </a:lnTo>
                  <a:lnTo>
                    <a:pt x="312" y="64"/>
                  </a:lnTo>
                  <a:lnTo>
                    <a:pt x="330" y="48"/>
                  </a:lnTo>
                  <a:lnTo>
                    <a:pt x="350" y="35"/>
                  </a:lnTo>
                  <a:lnTo>
                    <a:pt x="371" y="23"/>
                  </a:lnTo>
                  <a:lnTo>
                    <a:pt x="393" y="13"/>
                  </a:lnTo>
                  <a:lnTo>
                    <a:pt x="416" y="6"/>
                  </a:lnTo>
                  <a:lnTo>
                    <a:pt x="441" y="1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5749" y="3702"/>
              <a:ext cx="405" cy="878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25" y="1"/>
                </a:cxn>
                <a:cxn ang="0">
                  <a:pos x="341" y="5"/>
                </a:cxn>
                <a:cxn ang="0">
                  <a:pos x="356" y="12"/>
                </a:cxn>
                <a:cxn ang="0">
                  <a:pos x="370" y="22"/>
                </a:cxn>
                <a:cxn ang="0">
                  <a:pos x="381" y="33"/>
                </a:cxn>
                <a:cxn ang="0">
                  <a:pos x="391" y="46"/>
                </a:cxn>
                <a:cxn ang="0">
                  <a:pos x="399" y="60"/>
                </a:cxn>
                <a:cxn ang="0">
                  <a:pos x="404" y="77"/>
                </a:cxn>
                <a:cxn ang="0">
                  <a:pos x="405" y="93"/>
                </a:cxn>
                <a:cxn ang="0">
                  <a:pos x="405" y="99"/>
                </a:cxn>
                <a:cxn ang="0">
                  <a:pos x="404" y="106"/>
                </a:cxn>
                <a:cxn ang="0">
                  <a:pos x="402" y="114"/>
                </a:cxn>
                <a:cxn ang="0">
                  <a:pos x="399" y="124"/>
                </a:cxn>
                <a:cxn ang="0">
                  <a:pos x="396" y="136"/>
                </a:cxn>
                <a:cxn ang="0">
                  <a:pos x="391" y="150"/>
                </a:cxn>
                <a:cxn ang="0">
                  <a:pos x="86" y="848"/>
                </a:cxn>
                <a:cxn ang="0">
                  <a:pos x="82" y="858"/>
                </a:cxn>
                <a:cxn ang="0">
                  <a:pos x="78" y="866"/>
                </a:cxn>
                <a:cxn ang="0">
                  <a:pos x="75" y="871"/>
                </a:cxn>
                <a:cxn ang="0">
                  <a:pos x="72" y="875"/>
                </a:cxn>
                <a:cxn ang="0">
                  <a:pos x="69" y="877"/>
                </a:cxn>
                <a:cxn ang="0">
                  <a:pos x="61" y="878"/>
                </a:cxn>
                <a:cxn ang="0">
                  <a:pos x="56" y="878"/>
                </a:cxn>
                <a:cxn ang="0">
                  <a:pos x="49" y="876"/>
                </a:cxn>
                <a:cxn ang="0">
                  <a:pos x="40" y="873"/>
                </a:cxn>
                <a:cxn ang="0">
                  <a:pos x="32" y="869"/>
                </a:cxn>
                <a:cxn ang="0">
                  <a:pos x="22" y="864"/>
                </a:cxn>
                <a:cxn ang="0">
                  <a:pos x="14" y="859"/>
                </a:cxn>
                <a:cxn ang="0">
                  <a:pos x="7" y="853"/>
                </a:cxn>
                <a:cxn ang="0">
                  <a:pos x="2" y="848"/>
                </a:cxn>
                <a:cxn ang="0">
                  <a:pos x="0" y="841"/>
                </a:cxn>
                <a:cxn ang="0">
                  <a:pos x="0" y="838"/>
                </a:cxn>
                <a:cxn ang="0">
                  <a:pos x="2" y="832"/>
                </a:cxn>
                <a:cxn ang="0">
                  <a:pos x="3" y="826"/>
                </a:cxn>
                <a:cxn ang="0">
                  <a:pos x="4" y="820"/>
                </a:cxn>
                <a:cxn ang="0">
                  <a:pos x="6" y="814"/>
                </a:cxn>
                <a:cxn ang="0">
                  <a:pos x="8" y="811"/>
                </a:cxn>
                <a:cxn ang="0">
                  <a:pos x="219" y="82"/>
                </a:cxn>
                <a:cxn ang="0">
                  <a:pos x="222" y="74"/>
                </a:cxn>
                <a:cxn ang="0">
                  <a:pos x="225" y="65"/>
                </a:cxn>
                <a:cxn ang="0">
                  <a:pos x="229" y="57"/>
                </a:cxn>
                <a:cxn ang="0">
                  <a:pos x="233" y="47"/>
                </a:cxn>
                <a:cxn ang="0">
                  <a:pos x="239" y="38"/>
                </a:cxn>
                <a:cxn ang="0">
                  <a:pos x="245" y="29"/>
                </a:cxn>
                <a:cxn ang="0">
                  <a:pos x="252" y="22"/>
                </a:cxn>
                <a:cxn ang="0">
                  <a:pos x="261" y="14"/>
                </a:cxn>
                <a:cxn ang="0">
                  <a:pos x="271" y="8"/>
                </a:cxn>
                <a:cxn ang="0">
                  <a:pos x="282" y="4"/>
                </a:cxn>
                <a:cxn ang="0">
                  <a:pos x="294" y="1"/>
                </a:cxn>
                <a:cxn ang="0">
                  <a:pos x="309" y="0"/>
                </a:cxn>
              </a:cxnLst>
              <a:rect l="0" t="0" r="r" b="b"/>
              <a:pathLst>
                <a:path w="405" h="878">
                  <a:moveTo>
                    <a:pt x="309" y="0"/>
                  </a:moveTo>
                  <a:lnTo>
                    <a:pt x="325" y="1"/>
                  </a:lnTo>
                  <a:lnTo>
                    <a:pt x="341" y="5"/>
                  </a:lnTo>
                  <a:lnTo>
                    <a:pt x="356" y="12"/>
                  </a:lnTo>
                  <a:lnTo>
                    <a:pt x="370" y="22"/>
                  </a:lnTo>
                  <a:lnTo>
                    <a:pt x="381" y="33"/>
                  </a:lnTo>
                  <a:lnTo>
                    <a:pt x="391" y="46"/>
                  </a:lnTo>
                  <a:lnTo>
                    <a:pt x="399" y="60"/>
                  </a:lnTo>
                  <a:lnTo>
                    <a:pt x="404" y="77"/>
                  </a:lnTo>
                  <a:lnTo>
                    <a:pt x="405" y="93"/>
                  </a:lnTo>
                  <a:lnTo>
                    <a:pt x="405" y="99"/>
                  </a:lnTo>
                  <a:lnTo>
                    <a:pt x="404" y="106"/>
                  </a:lnTo>
                  <a:lnTo>
                    <a:pt x="402" y="114"/>
                  </a:lnTo>
                  <a:lnTo>
                    <a:pt x="399" y="124"/>
                  </a:lnTo>
                  <a:lnTo>
                    <a:pt x="396" y="136"/>
                  </a:lnTo>
                  <a:lnTo>
                    <a:pt x="391" y="150"/>
                  </a:lnTo>
                  <a:lnTo>
                    <a:pt x="86" y="848"/>
                  </a:lnTo>
                  <a:lnTo>
                    <a:pt x="82" y="858"/>
                  </a:lnTo>
                  <a:lnTo>
                    <a:pt x="78" y="866"/>
                  </a:lnTo>
                  <a:lnTo>
                    <a:pt x="75" y="871"/>
                  </a:lnTo>
                  <a:lnTo>
                    <a:pt x="72" y="875"/>
                  </a:lnTo>
                  <a:lnTo>
                    <a:pt x="69" y="877"/>
                  </a:lnTo>
                  <a:lnTo>
                    <a:pt x="61" y="878"/>
                  </a:lnTo>
                  <a:lnTo>
                    <a:pt x="56" y="878"/>
                  </a:lnTo>
                  <a:lnTo>
                    <a:pt x="49" y="876"/>
                  </a:lnTo>
                  <a:lnTo>
                    <a:pt x="40" y="873"/>
                  </a:lnTo>
                  <a:lnTo>
                    <a:pt x="32" y="869"/>
                  </a:lnTo>
                  <a:lnTo>
                    <a:pt x="22" y="864"/>
                  </a:lnTo>
                  <a:lnTo>
                    <a:pt x="14" y="859"/>
                  </a:lnTo>
                  <a:lnTo>
                    <a:pt x="7" y="853"/>
                  </a:lnTo>
                  <a:lnTo>
                    <a:pt x="2" y="848"/>
                  </a:lnTo>
                  <a:lnTo>
                    <a:pt x="0" y="841"/>
                  </a:lnTo>
                  <a:lnTo>
                    <a:pt x="0" y="838"/>
                  </a:lnTo>
                  <a:lnTo>
                    <a:pt x="2" y="832"/>
                  </a:lnTo>
                  <a:lnTo>
                    <a:pt x="3" y="826"/>
                  </a:lnTo>
                  <a:lnTo>
                    <a:pt x="4" y="820"/>
                  </a:lnTo>
                  <a:lnTo>
                    <a:pt x="6" y="814"/>
                  </a:lnTo>
                  <a:lnTo>
                    <a:pt x="8" y="811"/>
                  </a:lnTo>
                  <a:lnTo>
                    <a:pt x="219" y="82"/>
                  </a:lnTo>
                  <a:lnTo>
                    <a:pt x="222" y="74"/>
                  </a:lnTo>
                  <a:lnTo>
                    <a:pt x="225" y="65"/>
                  </a:lnTo>
                  <a:lnTo>
                    <a:pt x="229" y="57"/>
                  </a:lnTo>
                  <a:lnTo>
                    <a:pt x="233" y="47"/>
                  </a:lnTo>
                  <a:lnTo>
                    <a:pt x="239" y="38"/>
                  </a:lnTo>
                  <a:lnTo>
                    <a:pt x="245" y="29"/>
                  </a:lnTo>
                  <a:lnTo>
                    <a:pt x="252" y="22"/>
                  </a:lnTo>
                  <a:lnTo>
                    <a:pt x="261" y="14"/>
                  </a:lnTo>
                  <a:lnTo>
                    <a:pt x="271" y="8"/>
                  </a:lnTo>
                  <a:lnTo>
                    <a:pt x="282" y="4"/>
                  </a:lnTo>
                  <a:lnTo>
                    <a:pt x="294" y="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66800" y="1600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WE CAN ALSO STUDY WC IN z: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162800" cy="1143000"/>
          </a:xfrm>
        </p:spPr>
        <p:txBody>
          <a:bodyPr/>
          <a:lstStyle/>
          <a:p>
            <a:r>
              <a:rPr lang="en-US" dirty="0" smtClean="0"/>
              <a:t>Preliminaries: 1/4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0" y="2362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Local system of lattices </a:t>
            </a:r>
            <a:r>
              <a:rPr lang="en-US" sz="2400" dirty="0" smtClean="0">
                <a:solidFill>
                  <a:srgbClr val="6600FF"/>
                </a:solidFill>
                <a:sym typeface="Symbol"/>
              </a:rPr>
              <a:t> -&gt; </a:t>
            </a:r>
            <a:r>
              <a:rPr lang="en-US" sz="2400" dirty="0" smtClean="0">
                <a:solidFill>
                  <a:srgbClr val="6600FF"/>
                </a:solidFill>
                <a:sym typeface="Mathematica5"/>
              </a:rPr>
              <a:t></a:t>
            </a:r>
            <a:r>
              <a:rPr lang="en-US" sz="2400" dirty="0" smtClean="0">
                <a:solidFill>
                  <a:srgbClr val="6600FF"/>
                </a:solidFill>
                <a:sym typeface="Symbol"/>
              </a:rPr>
              <a:t>, equipped </a:t>
            </a:r>
            <a:r>
              <a:rPr lang="en-US" sz="2400" dirty="0" smtClean="0">
                <a:solidFill>
                  <a:srgbClr val="6600FF"/>
                </a:solidFill>
              </a:rPr>
              <a:t>with integral </a:t>
            </a:r>
            <a:r>
              <a:rPr lang="en-US" sz="2400" dirty="0" err="1" smtClean="0">
                <a:solidFill>
                  <a:srgbClr val="6600FF"/>
                </a:solidFill>
              </a:rPr>
              <a:t>antisymmetric</a:t>
            </a:r>
            <a:r>
              <a:rPr lang="en-US" sz="2400" dirty="0" smtClean="0">
                <a:solidFill>
                  <a:srgbClr val="6600FF"/>
                </a:solidFill>
              </a:rPr>
              <a:t> form. 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0" y="0"/>
            <a:ext cx="1066800" cy="1015663"/>
            <a:chOff x="457200" y="533400"/>
            <a:chExt cx="1066800" cy="1015663"/>
          </a:xfrm>
        </p:grpSpPr>
        <p:sp>
          <p:nvSpPr>
            <p:cNvPr id="62" name="Oval 61"/>
            <p:cNvSpPr/>
            <p:nvPr/>
          </p:nvSpPr>
          <p:spPr>
            <a:xfrm>
              <a:off x="533400" y="6096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7200" y="53340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1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981200" y="137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Data: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0" y="1905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</a:t>
            </a:r>
            <a:r>
              <a:rPr lang="en-US" dirty="0" err="1" smtClean="0"/>
              <a:t>Kahler</a:t>
            </a:r>
            <a:r>
              <a:rPr lang="en-US" dirty="0" smtClean="0"/>
              <a:t> manifold </a:t>
            </a:r>
            <a:r>
              <a:rPr lang="en-US" dirty="0" smtClean="0">
                <a:sym typeface="Mathematica5"/>
              </a:rPr>
              <a:t>, the ``Coulomb branch.’’ </a:t>
            </a:r>
            <a:endParaRPr lang="en-US" dirty="0"/>
          </a:p>
        </p:txBody>
      </p:sp>
      <p:grpSp>
        <p:nvGrpSpPr>
          <p:cNvPr id="66" name="Group 11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6096000"/>
            <a:ext cx="7563738" cy="609600"/>
            <a:chOff x="764" y="3380"/>
            <a:chExt cx="28972" cy="2335"/>
          </a:xfrm>
          <a:solidFill>
            <a:srgbClr val="0000FF"/>
          </a:solidFill>
        </p:grpSpPr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764" y="3486"/>
              <a:ext cx="1306" cy="1698"/>
            </a:xfrm>
            <a:custGeom>
              <a:avLst/>
              <a:gdLst/>
              <a:ahLst/>
              <a:cxnLst>
                <a:cxn ang="0">
                  <a:pos x="1297" y="0"/>
                </a:cxn>
                <a:cxn ang="0">
                  <a:pos x="1306" y="637"/>
                </a:cxn>
                <a:cxn ang="0">
                  <a:pos x="1288" y="666"/>
                </a:cxn>
                <a:cxn ang="0">
                  <a:pos x="1235" y="656"/>
                </a:cxn>
                <a:cxn ang="0">
                  <a:pos x="1191" y="444"/>
                </a:cxn>
                <a:cxn ang="0">
                  <a:pos x="1024" y="173"/>
                </a:cxn>
                <a:cxn ang="0">
                  <a:pos x="768" y="77"/>
                </a:cxn>
                <a:cxn ang="0">
                  <a:pos x="662" y="87"/>
                </a:cxn>
                <a:cxn ang="0">
                  <a:pos x="441" y="202"/>
                </a:cxn>
                <a:cxn ang="0">
                  <a:pos x="318" y="376"/>
                </a:cxn>
                <a:cxn ang="0">
                  <a:pos x="230" y="656"/>
                </a:cxn>
                <a:cxn ang="0">
                  <a:pos x="230" y="1042"/>
                </a:cxn>
                <a:cxn ang="0">
                  <a:pos x="318" y="1322"/>
                </a:cxn>
                <a:cxn ang="0">
                  <a:pos x="441" y="1496"/>
                </a:cxn>
                <a:cxn ang="0">
                  <a:pos x="662" y="1612"/>
                </a:cxn>
                <a:cxn ang="0">
                  <a:pos x="768" y="1621"/>
                </a:cxn>
                <a:cxn ang="0">
                  <a:pos x="988" y="1563"/>
                </a:cxn>
                <a:cxn ang="0">
                  <a:pos x="1165" y="1380"/>
                </a:cxn>
                <a:cxn ang="0">
                  <a:pos x="1244" y="1100"/>
                </a:cxn>
                <a:cxn ang="0">
                  <a:pos x="1253" y="1061"/>
                </a:cxn>
                <a:cxn ang="0">
                  <a:pos x="1297" y="1071"/>
                </a:cxn>
                <a:cxn ang="0">
                  <a:pos x="1288" y="1225"/>
                </a:cxn>
                <a:cxn ang="0">
                  <a:pos x="1182" y="1457"/>
                </a:cxn>
                <a:cxn ang="0">
                  <a:pos x="1006" y="1631"/>
                </a:cxn>
                <a:cxn ang="0">
                  <a:pos x="741" y="1698"/>
                </a:cxn>
                <a:cxn ang="0">
                  <a:pos x="424" y="1612"/>
                </a:cxn>
                <a:cxn ang="0">
                  <a:pos x="168" y="1390"/>
                </a:cxn>
                <a:cxn ang="0">
                  <a:pos x="18" y="1052"/>
                </a:cxn>
                <a:cxn ang="0">
                  <a:pos x="9" y="859"/>
                </a:cxn>
                <a:cxn ang="0">
                  <a:pos x="88" y="482"/>
                </a:cxn>
                <a:cxn ang="0">
                  <a:pos x="291" y="193"/>
                </a:cxn>
                <a:cxn ang="0">
                  <a:pos x="582" y="29"/>
                </a:cxn>
                <a:cxn ang="0">
                  <a:pos x="865" y="19"/>
                </a:cxn>
                <a:cxn ang="0">
                  <a:pos x="1024" y="106"/>
                </a:cxn>
                <a:cxn ang="0">
                  <a:pos x="1138" y="202"/>
                </a:cxn>
                <a:cxn ang="0">
                  <a:pos x="1253" y="9"/>
                </a:cxn>
              </a:cxnLst>
              <a:rect l="0" t="0" r="r" b="b"/>
              <a:pathLst>
                <a:path w="1306" h="1698">
                  <a:moveTo>
                    <a:pt x="1262" y="0"/>
                  </a:moveTo>
                  <a:lnTo>
                    <a:pt x="1297" y="0"/>
                  </a:lnTo>
                  <a:lnTo>
                    <a:pt x="1306" y="9"/>
                  </a:lnTo>
                  <a:lnTo>
                    <a:pt x="1306" y="637"/>
                  </a:lnTo>
                  <a:lnTo>
                    <a:pt x="1297" y="656"/>
                  </a:lnTo>
                  <a:lnTo>
                    <a:pt x="1288" y="666"/>
                  </a:lnTo>
                  <a:lnTo>
                    <a:pt x="1253" y="666"/>
                  </a:lnTo>
                  <a:lnTo>
                    <a:pt x="1235" y="656"/>
                  </a:lnTo>
                  <a:lnTo>
                    <a:pt x="1235" y="627"/>
                  </a:lnTo>
                  <a:lnTo>
                    <a:pt x="1191" y="444"/>
                  </a:lnTo>
                  <a:lnTo>
                    <a:pt x="1121" y="289"/>
                  </a:lnTo>
                  <a:lnTo>
                    <a:pt x="1024" y="173"/>
                  </a:lnTo>
                  <a:lnTo>
                    <a:pt x="900" y="106"/>
                  </a:lnTo>
                  <a:lnTo>
                    <a:pt x="768" y="77"/>
                  </a:lnTo>
                  <a:lnTo>
                    <a:pt x="724" y="77"/>
                  </a:lnTo>
                  <a:lnTo>
                    <a:pt x="662" y="87"/>
                  </a:lnTo>
                  <a:lnTo>
                    <a:pt x="521" y="145"/>
                  </a:lnTo>
                  <a:lnTo>
                    <a:pt x="441" y="202"/>
                  </a:lnTo>
                  <a:lnTo>
                    <a:pt x="380" y="280"/>
                  </a:lnTo>
                  <a:lnTo>
                    <a:pt x="318" y="376"/>
                  </a:lnTo>
                  <a:lnTo>
                    <a:pt x="265" y="502"/>
                  </a:lnTo>
                  <a:lnTo>
                    <a:pt x="230" y="656"/>
                  </a:lnTo>
                  <a:lnTo>
                    <a:pt x="221" y="849"/>
                  </a:lnTo>
                  <a:lnTo>
                    <a:pt x="230" y="1042"/>
                  </a:lnTo>
                  <a:lnTo>
                    <a:pt x="265" y="1196"/>
                  </a:lnTo>
                  <a:lnTo>
                    <a:pt x="318" y="1322"/>
                  </a:lnTo>
                  <a:lnTo>
                    <a:pt x="380" y="1418"/>
                  </a:lnTo>
                  <a:lnTo>
                    <a:pt x="441" y="1496"/>
                  </a:lnTo>
                  <a:lnTo>
                    <a:pt x="521" y="1554"/>
                  </a:lnTo>
                  <a:lnTo>
                    <a:pt x="662" y="1612"/>
                  </a:lnTo>
                  <a:lnTo>
                    <a:pt x="724" y="1621"/>
                  </a:lnTo>
                  <a:lnTo>
                    <a:pt x="768" y="1621"/>
                  </a:lnTo>
                  <a:lnTo>
                    <a:pt x="882" y="1602"/>
                  </a:lnTo>
                  <a:lnTo>
                    <a:pt x="988" y="1563"/>
                  </a:lnTo>
                  <a:lnTo>
                    <a:pt x="1085" y="1486"/>
                  </a:lnTo>
                  <a:lnTo>
                    <a:pt x="1165" y="1380"/>
                  </a:lnTo>
                  <a:lnTo>
                    <a:pt x="1218" y="1254"/>
                  </a:lnTo>
                  <a:lnTo>
                    <a:pt x="1244" y="1100"/>
                  </a:lnTo>
                  <a:lnTo>
                    <a:pt x="1244" y="1071"/>
                  </a:lnTo>
                  <a:lnTo>
                    <a:pt x="1253" y="1061"/>
                  </a:lnTo>
                  <a:lnTo>
                    <a:pt x="1288" y="1061"/>
                  </a:lnTo>
                  <a:lnTo>
                    <a:pt x="1297" y="1071"/>
                  </a:lnTo>
                  <a:lnTo>
                    <a:pt x="1297" y="1100"/>
                  </a:lnTo>
                  <a:lnTo>
                    <a:pt x="1288" y="1225"/>
                  </a:lnTo>
                  <a:lnTo>
                    <a:pt x="1244" y="1341"/>
                  </a:lnTo>
                  <a:lnTo>
                    <a:pt x="1182" y="1457"/>
                  </a:lnTo>
                  <a:lnTo>
                    <a:pt x="1103" y="1554"/>
                  </a:lnTo>
                  <a:lnTo>
                    <a:pt x="1006" y="1631"/>
                  </a:lnTo>
                  <a:lnTo>
                    <a:pt x="882" y="1679"/>
                  </a:lnTo>
                  <a:lnTo>
                    <a:pt x="741" y="1698"/>
                  </a:lnTo>
                  <a:lnTo>
                    <a:pt x="574" y="1679"/>
                  </a:lnTo>
                  <a:lnTo>
                    <a:pt x="424" y="1612"/>
                  </a:lnTo>
                  <a:lnTo>
                    <a:pt x="282" y="1515"/>
                  </a:lnTo>
                  <a:lnTo>
                    <a:pt x="168" y="1390"/>
                  </a:lnTo>
                  <a:lnTo>
                    <a:pt x="80" y="1225"/>
                  </a:lnTo>
                  <a:lnTo>
                    <a:pt x="18" y="1052"/>
                  </a:lnTo>
                  <a:lnTo>
                    <a:pt x="0" y="849"/>
                  </a:lnTo>
                  <a:lnTo>
                    <a:pt x="9" y="859"/>
                  </a:lnTo>
                  <a:lnTo>
                    <a:pt x="27" y="656"/>
                  </a:lnTo>
                  <a:lnTo>
                    <a:pt x="88" y="482"/>
                  </a:lnTo>
                  <a:lnTo>
                    <a:pt x="177" y="318"/>
                  </a:lnTo>
                  <a:lnTo>
                    <a:pt x="291" y="193"/>
                  </a:lnTo>
                  <a:lnTo>
                    <a:pt x="432" y="96"/>
                  </a:lnTo>
                  <a:lnTo>
                    <a:pt x="582" y="29"/>
                  </a:lnTo>
                  <a:lnTo>
                    <a:pt x="750" y="9"/>
                  </a:lnTo>
                  <a:lnTo>
                    <a:pt x="865" y="19"/>
                  </a:lnTo>
                  <a:lnTo>
                    <a:pt x="953" y="58"/>
                  </a:lnTo>
                  <a:lnTo>
                    <a:pt x="1024" y="106"/>
                  </a:lnTo>
                  <a:lnTo>
                    <a:pt x="1085" y="154"/>
                  </a:lnTo>
                  <a:lnTo>
                    <a:pt x="1138" y="202"/>
                  </a:lnTo>
                  <a:lnTo>
                    <a:pt x="1244" y="29"/>
                  </a:lnTo>
                  <a:lnTo>
                    <a:pt x="1253" y="9"/>
                  </a:lnTo>
                  <a:lnTo>
                    <a:pt x="1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2"/>
            <p:cNvSpPr>
              <a:spLocks noEditPoints="1"/>
            </p:cNvSpPr>
            <p:nvPr/>
          </p:nvSpPr>
          <p:spPr bwMode="auto">
            <a:xfrm>
              <a:off x="2246" y="4084"/>
              <a:ext cx="821" cy="1071"/>
            </a:xfrm>
            <a:custGeom>
              <a:avLst/>
              <a:gdLst/>
              <a:ahLst/>
              <a:cxnLst>
                <a:cxn ang="0">
                  <a:pos x="406" y="48"/>
                </a:cxn>
                <a:cxn ang="0">
                  <a:pos x="362" y="68"/>
                </a:cxn>
                <a:cxn ang="0">
                  <a:pos x="309" y="97"/>
                </a:cxn>
                <a:cxn ang="0">
                  <a:pos x="265" y="145"/>
                </a:cxn>
                <a:cxn ang="0">
                  <a:pos x="221" y="222"/>
                </a:cxn>
                <a:cxn ang="0">
                  <a:pos x="194" y="319"/>
                </a:cxn>
                <a:cxn ang="0">
                  <a:pos x="177" y="454"/>
                </a:cxn>
                <a:cxn ang="0">
                  <a:pos x="680" y="454"/>
                </a:cxn>
                <a:cxn ang="0">
                  <a:pos x="680" y="406"/>
                </a:cxn>
                <a:cxn ang="0">
                  <a:pos x="671" y="338"/>
                </a:cxn>
                <a:cxn ang="0">
                  <a:pos x="653" y="261"/>
                </a:cxn>
                <a:cxn ang="0">
                  <a:pos x="627" y="184"/>
                </a:cxn>
                <a:cxn ang="0">
                  <a:pos x="583" y="116"/>
                </a:cxn>
                <a:cxn ang="0">
                  <a:pos x="521" y="68"/>
                </a:cxn>
                <a:cxn ang="0">
                  <a:pos x="441" y="48"/>
                </a:cxn>
                <a:cxn ang="0">
                  <a:pos x="406" y="48"/>
                </a:cxn>
                <a:cxn ang="0">
                  <a:pos x="441" y="0"/>
                </a:cxn>
                <a:cxn ang="0">
                  <a:pos x="565" y="19"/>
                </a:cxn>
                <a:cxn ang="0">
                  <a:pos x="653" y="68"/>
                </a:cxn>
                <a:cxn ang="0">
                  <a:pos x="733" y="135"/>
                </a:cxn>
                <a:cxn ang="0">
                  <a:pos x="785" y="232"/>
                </a:cxn>
                <a:cxn ang="0">
                  <a:pos x="812" y="338"/>
                </a:cxn>
                <a:cxn ang="0">
                  <a:pos x="821" y="454"/>
                </a:cxn>
                <a:cxn ang="0">
                  <a:pos x="821" y="473"/>
                </a:cxn>
                <a:cxn ang="0">
                  <a:pos x="812" y="492"/>
                </a:cxn>
                <a:cxn ang="0">
                  <a:pos x="803" y="502"/>
                </a:cxn>
                <a:cxn ang="0">
                  <a:pos x="177" y="502"/>
                </a:cxn>
                <a:cxn ang="0">
                  <a:pos x="177" y="608"/>
                </a:cxn>
                <a:cxn ang="0">
                  <a:pos x="194" y="734"/>
                </a:cxn>
                <a:cxn ang="0">
                  <a:pos x="238" y="859"/>
                </a:cxn>
                <a:cxn ang="0">
                  <a:pos x="300" y="936"/>
                </a:cxn>
                <a:cxn ang="0">
                  <a:pos x="380" y="994"/>
                </a:cxn>
                <a:cxn ang="0">
                  <a:pos x="477" y="1014"/>
                </a:cxn>
                <a:cxn ang="0">
                  <a:pos x="503" y="1014"/>
                </a:cxn>
                <a:cxn ang="0">
                  <a:pos x="547" y="1004"/>
                </a:cxn>
                <a:cxn ang="0">
                  <a:pos x="600" y="985"/>
                </a:cxn>
                <a:cxn ang="0">
                  <a:pos x="662" y="946"/>
                </a:cxn>
                <a:cxn ang="0">
                  <a:pos x="724" y="878"/>
                </a:cxn>
                <a:cxn ang="0">
                  <a:pos x="768" y="772"/>
                </a:cxn>
                <a:cxn ang="0">
                  <a:pos x="768" y="763"/>
                </a:cxn>
                <a:cxn ang="0">
                  <a:pos x="785" y="743"/>
                </a:cxn>
                <a:cxn ang="0">
                  <a:pos x="803" y="743"/>
                </a:cxn>
                <a:cxn ang="0">
                  <a:pos x="821" y="763"/>
                </a:cxn>
                <a:cxn ang="0">
                  <a:pos x="821" y="772"/>
                </a:cxn>
                <a:cxn ang="0">
                  <a:pos x="812" y="811"/>
                </a:cxn>
                <a:cxn ang="0">
                  <a:pos x="785" y="869"/>
                </a:cxn>
                <a:cxn ang="0">
                  <a:pos x="741" y="936"/>
                </a:cxn>
                <a:cxn ang="0">
                  <a:pos x="680" y="1004"/>
                </a:cxn>
                <a:cxn ang="0">
                  <a:pos x="583" y="1052"/>
                </a:cxn>
                <a:cxn ang="0">
                  <a:pos x="468" y="1071"/>
                </a:cxn>
                <a:cxn ang="0">
                  <a:pos x="327" y="1042"/>
                </a:cxn>
                <a:cxn ang="0">
                  <a:pos x="194" y="975"/>
                </a:cxn>
                <a:cxn ang="0">
                  <a:pos x="97" y="859"/>
                </a:cxn>
                <a:cxn ang="0">
                  <a:pos x="27" y="705"/>
                </a:cxn>
                <a:cxn ang="0">
                  <a:pos x="0" y="531"/>
                </a:cxn>
                <a:cxn ang="0">
                  <a:pos x="27" y="367"/>
                </a:cxn>
                <a:cxn ang="0">
                  <a:pos x="88" y="222"/>
                </a:cxn>
                <a:cxn ang="0">
                  <a:pos x="177" y="106"/>
                </a:cxn>
                <a:cxn ang="0">
                  <a:pos x="300" y="29"/>
                </a:cxn>
                <a:cxn ang="0">
                  <a:pos x="441" y="0"/>
                </a:cxn>
              </a:cxnLst>
              <a:rect l="0" t="0" r="r" b="b"/>
              <a:pathLst>
                <a:path w="821" h="1071">
                  <a:moveTo>
                    <a:pt x="406" y="48"/>
                  </a:moveTo>
                  <a:lnTo>
                    <a:pt x="362" y="68"/>
                  </a:lnTo>
                  <a:lnTo>
                    <a:pt x="309" y="97"/>
                  </a:lnTo>
                  <a:lnTo>
                    <a:pt x="265" y="145"/>
                  </a:lnTo>
                  <a:lnTo>
                    <a:pt x="221" y="222"/>
                  </a:lnTo>
                  <a:lnTo>
                    <a:pt x="194" y="319"/>
                  </a:lnTo>
                  <a:lnTo>
                    <a:pt x="177" y="454"/>
                  </a:lnTo>
                  <a:lnTo>
                    <a:pt x="680" y="454"/>
                  </a:lnTo>
                  <a:lnTo>
                    <a:pt x="680" y="406"/>
                  </a:lnTo>
                  <a:lnTo>
                    <a:pt x="671" y="338"/>
                  </a:lnTo>
                  <a:lnTo>
                    <a:pt x="653" y="261"/>
                  </a:lnTo>
                  <a:lnTo>
                    <a:pt x="627" y="184"/>
                  </a:lnTo>
                  <a:lnTo>
                    <a:pt x="583" y="116"/>
                  </a:lnTo>
                  <a:lnTo>
                    <a:pt x="521" y="68"/>
                  </a:lnTo>
                  <a:lnTo>
                    <a:pt x="441" y="48"/>
                  </a:lnTo>
                  <a:lnTo>
                    <a:pt x="406" y="48"/>
                  </a:lnTo>
                  <a:close/>
                  <a:moveTo>
                    <a:pt x="441" y="0"/>
                  </a:moveTo>
                  <a:lnTo>
                    <a:pt x="565" y="19"/>
                  </a:lnTo>
                  <a:lnTo>
                    <a:pt x="653" y="68"/>
                  </a:lnTo>
                  <a:lnTo>
                    <a:pt x="733" y="135"/>
                  </a:lnTo>
                  <a:lnTo>
                    <a:pt x="785" y="232"/>
                  </a:lnTo>
                  <a:lnTo>
                    <a:pt x="812" y="338"/>
                  </a:lnTo>
                  <a:lnTo>
                    <a:pt x="821" y="454"/>
                  </a:lnTo>
                  <a:lnTo>
                    <a:pt x="821" y="473"/>
                  </a:lnTo>
                  <a:lnTo>
                    <a:pt x="812" y="492"/>
                  </a:lnTo>
                  <a:lnTo>
                    <a:pt x="803" y="502"/>
                  </a:lnTo>
                  <a:lnTo>
                    <a:pt x="177" y="502"/>
                  </a:lnTo>
                  <a:lnTo>
                    <a:pt x="177" y="608"/>
                  </a:lnTo>
                  <a:lnTo>
                    <a:pt x="194" y="734"/>
                  </a:lnTo>
                  <a:lnTo>
                    <a:pt x="238" y="859"/>
                  </a:lnTo>
                  <a:lnTo>
                    <a:pt x="300" y="936"/>
                  </a:lnTo>
                  <a:lnTo>
                    <a:pt x="380" y="994"/>
                  </a:lnTo>
                  <a:lnTo>
                    <a:pt x="477" y="1014"/>
                  </a:lnTo>
                  <a:lnTo>
                    <a:pt x="503" y="1014"/>
                  </a:lnTo>
                  <a:lnTo>
                    <a:pt x="547" y="1004"/>
                  </a:lnTo>
                  <a:lnTo>
                    <a:pt x="600" y="985"/>
                  </a:lnTo>
                  <a:lnTo>
                    <a:pt x="662" y="946"/>
                  </a:lnTo>
                  <a:lnTo>
                    <a:pt x="724" y="878"/>
                  </a:lnTo>
                  <a:lnTo>
                    <a:pt x="768" y="772"/>
                  </a:lnTo>
                  <a:lnTo>
                    <a:pt x="768" y="763"/>
                  </a:lnTo>
                  <a:lnTo>
                    <a:pt x="785" y="743"/>
                  </a:lnTo>
                  <a:lnTo>
                    <a:pt x="803" y="743"/>
                  </a:lnTo>
                  <a:lnTo>
                    <a:pt x="821" y="763"/>
                  </a:lnTo>
                  <a:lnTo>
                    <a:pt x="821" y="772"/>
                  </a:lnTo>
                  <a:lnTo>
                    <a:pt x="812" y="811"/>
                  </a:lnTo>
                  <a:lnTo>
                    <a:pt x="785" y="869"/>
                  </a:lnTo>
                  <a:lnTo>
                    <a:pt x="741" y="936"/>
                  </a:lnTo>
                  <a:lnTo>
                    <a:pt x="680" y="1004"/>
                  </a:lnTo>
                  <a:lnTo>
                    <a:pt x="583" y="1052"/>
                  </a:lnTo>
                  <a:lnTo>
                    <a:pt x="468" y="1071"/>
                  </a:lnTo>
                  <a:lnTo>
                    <a:pt x="327" y="1042"/>
                  </a:lnTo>
                  <a:lnTo>
                    <a:pt x="194" y="975"/>
                  </a:lnTo>
                  <a:lnTo>
                    <a:pt x="97" y="859"/>
                  </a:lnTo>
                  <a:lnTo>
                    <a:pt x="27" y="705"/>
                  </a:lnTo>
                  <a:lnTo>
                    <a:pt x="0" y="531"/>
                  </a:lnTo>
                  <a:lnTo>
                    <a:pt x="27" y="367"/>
                  </a:lnTo>
                  <a:lnTo>
                    <a:pt x="88" y="222"/>
                  </a:lnTo>
                  <a:lnTo>
                    <a:pt x="177" y="106"/>
                  </a:lnTo>
                  <a:lnTo>
                    <a:pt x="300" y="29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3190" y="4103"/>
              <a:ext cx="1077" cy="1033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00" y="242"/>
                </a:cxn>
                <a:cxn ang="0">
                  <a:pos x="353" y="145"/>
                </a:cxn>
                <a:cxn ang="0">
                  <a:pos x="424" y="68"/>
                </a:cxn>
                <a:cxn ang="0">
                  <a:pos x="512" y="20"/>
                </a:cxn>
                <a:cxn ang="0">
                  <a:pos x="618" y="0"/>
                </a:cxn>
                <a:cxn ang="0">
                  <a:pos x="724" y="10"/>
                </a:cxn>
                <a:cxn ang="0">
                  <a:pos x="794" y="49"/>
                </a:cxn>
                <a:cxn ang="0">
                  <a:pos x="838" y="87"/>
                </a:cxn>
                <a:cxn ang="0">
                  <a:pos x="882" y="155"/>
                </a:cxn>
                <a:cxn ang="0">
                  <a:pos x="900" y="222"/>
                </a:cxn>
                <a:cxn ang="0">
                  <a:pos x="909" y="319"/>
                </a:cxn>
                <a:cxn ang="0">
                  <a:pos x="909" y="888"/>
                </a:cxn>
                <a:cxn ang="0">
                  <a:pos x="918" y="927"/>
                </a:cxn>
                <a:cxn ang="0">
                  <a:pos x="953" y="946"/>
                </a:cxn>
                <a:cxn ang="0">
                  <a:pos x="1006" y="956"/>
                </a:cxn>
                <a:cxn ang="0">
                  <a:pos x="1077" y="956"/>
                </a:cxn>
                <a:cxn ang="0">
                  <a:pos x="1077" y="1033"/>
                </a:cxn>
                <a:cxn ang="0">
                  <a:pos x="997" y="1023"/>
                </a:cxn>
                <a:cxn ang="0">
                  <a:pos x="768" y="1023"/>
                </a:cxn>
                <a:cxn ang="0">
                  <a:pos x="688" y="1033"/>
                </a:cxn>
                <a:cxn ang="0">
                  <a:pos x="600" y="1033"/>
                </a:cxn>
                <a:cxn ang="0">
                  <a:pos x="600" y="956"/>
                </a:cxn>
                <a:cxn ang="0">
                  <a:pos x="688" y="956"/>
                </a:cxn>
                <a:cxn ang="0">
                  <a:pos x="732" y="946"/>
                </a:cxn>
                <a:cxn ang="0">
                  <a:pos x="759" y="908"/>
                </a:cxn>
                <a:cxn ang="0">
                  <a:pos x="768" y="850"/>
                </a:cxn>
                <a:cxn ang="0">
                  <a:pos x="768" y="232"/>
                </a:cxn>
                <a:cxn ang="0">
                  <a:pos x="750" y="155"/>
                </a:cxn>
                <a:cxn ang="0">
                  <a:pos x="724" y="97"/>
                </a:cxn>
                <a:cxn ang="0">
                  <a:pos x="680" y="58"/>
                </a:cxn>
                <a:cxn ang="0">
                  <a:pos x="609" y="49"/>
                </a:cxn>
                <a:cxn ang="0">
                  <a:pos x="521" y="68"/>
                </a:cxn>
                <a:cxn ang="0">
                  <a:pos x="441" y="116"/>
                </a:cxn>
                <a:cxn ang="0">
                  <a:pos x="380" y="184"/>
                </a:cxn>
                <a:cxn ang="0">
                  <a:pos x="335" y="290"/>
                </a:cxn>
                <a:cxn ang="0">
                  <a:pos x="318" y="425"/>
                </a:cxn>
                <a:cxn ang="0">
                  <a:pos x="318" y="850"/>
                </a:cxn>
                <a:cxn ang="0">
                  <a:pos x="327" y="908"/>
                </a:cxn>
                <a:cxn ang="0">
                  <a:pos x="344" y="946"/>
                </a:cxn>
                <a:cxn ang="0">
                  <a:pos x="397" y="956"/>
                </a:cxn>
                <a:cxn ang="0">
                  <a:pos x="485" y="956"/>
                </a:cxn>
                <a:cxn ang="0">
                  <a:pos x="485" y="1033"/>
                </a:cxn>
                <a:cxn ang="0">
                  <a:pos x="406" y="1023"/>
                </a:cxn>
                <a:cxn ang="0">
                  <a:pos x="177" y="1023"/>
                </a:cxn>
                <a:cxn ang="0">
                  <a:pos x="97" y="1033"/>
                </a:cxn>
                <a:cxn ang="0">
                  <a:pos x="9" y="1033"/>
                </a:cxn>
                <a:cxn ang="0">
                  <a:pos x="9" y="956"/>
                </a:cxn>
                <a:cxn ang="0">
                  <a:pos x="97" y="956"/>
                </a:cxn>
                <a:cxn ang="0">
                  <a:pos x="141" y="946"/>
                </a:cxn>
                <a:cxn ang="0">
                  <a:pos x="168" y="908"/>
                </a:cxn>
                <a:cxn ang="0">
                  <a:pos x="177" y="850"/>
                </a:cxn>
                <a:cxn ang="0">
                  <a:pos x="177" y="222"/>
                </a:cxn>
                <a:cxn ang="0">
                  <a:pos x="168" y="232"/>
                </a:cxn>
                <a:cxn ang="0">
                  <a:pos x="159" y="165"/>
                </a:cxn>
                <a:cxn ang="0">
                  <a:pos x="141" y="126"/>
                </a:cxn>
                <a:cxn ang="0">
                  <a:pos x="88" y="107"/>
                </a:cxn>
                <a:cxn ang="0">
                  <a:pos x="0" y="107"/>
                </a:cxn>
                <a:cxn ang="0">
                  <a:pos x="0" y="29"/>
                </a:cxn>
                <a:cxn ang="0">
                  <a:pos x="300" y="0"/>
                </a:cxn>
              </a:cxnLst>
              <a:rect l="0" t="0" r="r" b="b"/>
              <a:pathLst>
                <a:path w="1077" h="1033">
                  <a:moveTo>
                    <a:pt x="300" y="0"/>
                  </a:moveTo>
                  <a:lnTo>
                    <a:pt x="300" y="242"/>
                  </a:lnTo>
                  <a:lnTo>
                    <a:pt x="353" y="145"/>
                  </a:lnTo>
                  <a:lnTo>
                    <a:pt x="424" y="68"/>
                  </a:lnTo>
                  <a:lnTo>
                    <a:pt x="512" y="20"/>
                  </a:lnTo>
                  <a:lnTo>
                    <a:pt x="618" y="0"/>
                  </a:lnTo>
                  <a:lnTo>
                    <a:pt x="724" y="10"/>
                  </a:lnTo>
                  <a:lnTo>
                    <a:pt x="794" y="49"/>
                  </a:lnTo>
                  <a:lnTo>
                    <a:pt x="838" y="87"/>
                  </a:lnTo>
                  <a:lnTo>
                    <a:pt x="882" y="155"/>
                  </a:lnTo>
                  <a:lnTo>
                    <a:pt x="900" y="222"/>
                  </a:lnTo>
                  <a:lnTo>
                    <a:pt x="909" y="319"/>
                  </a:lnTo>
                  <a:lnTo>
                    <a:pt x="909" y="888"/>
                  </a:lnTo>
                  <a:lnTo>
                    <a:pt x="918" y="927"/>
                  </a:lnTo>
                  <a:lnTo>
                    <a:pt x="953" y="946"/>
                  </a:lnTo>
                  <a:lnTo>
                    <a:pt x="1006" y="956"/>
                  </a:lnTo>
                  <a:lnTo>
                    <a:pt x="1077" y="956"/>
                  </a:lnTo>
                  <a:lnTo>
                    <a:pt x="1077" y="1033"/>
                  </a:lnTo>
                  <a:lnTo>
                    <a:pt x="997" y="1023"/>
                  </a:lnTo>
                  <a:lnTo>
                    <a:pt x="768" y="1023"/>
                  </a:lnTo>
                  <a:lnTo>
                    <a:pt x="688" y="1033"/>
                  </a:lnTo>
                  <a:lnTo>
                    <a:pt x="600" y="1033"/>
                  </a:lnTo>
                  <a:lnTo>
                    <a:pt x="600" y="956"/>
                  </a:lnTo>
                  <a:lnTo>
                    <a:pt x="688" y="956"/>
                  </a:lnTo>
                  <a:lnTo>
                    <a:pt x="732" y="946"/>
                  </a:lnTo>
                  <a:lnTo>
                    <a:pt x="759" y="908"/>
                  </a:lnTo>
                  <a:lnTo>
                    <a:pt x="768" y="850"/>
                  </a:lnTo>
                  <a:lnTo>
                    <a:pt x="768" y="232"/>
                  </a:lnTo>
                  <a:lnTo>
                    <a:pt x="750" y="155"/>
                  </a:lnTo>
                  <a:lnTo>
                    <a:pt x="724" y="97"/>
                  </a:lnTo>
                  <a:lnTo>
                    <a:pt x="680" y="58"/>
                  </a:lnTo>
                  <a:lnTo>
                    <a:pt x="609" y="49"/>
                  </a:lnTo>
                  <a:lnTo>
                    <a:pt x="521" y="68"/>
                  </a:lnTo>
                  <a:lnTo>
                    <a:pt x="441" y="116"/>
                  </a:lnTo>
                  <a:lnTo>
                    <a:pt x="380" y="184"/>
                  </a:lnTo>
                  <a:lnTo>
                    <a:pt x="335" y="290"/>
                  </a:lnTo>
                  <a:lnTo>
                    <a:pt x="318" y="425"/>
                  </a:lnTo>
                  <a:lnTo>
                    <a:pt x="318" y="850"/>
                  </a:lnTo>
                  <a:lnTo>
                    <a:pt x="327" y="908"/>
                  </a:lnTo>
                  <a:lnTo>
                    <a:pt x="344" y="946"/>
                  </a:lnTo>
                  <a:lnTo>
                    <a:pt x="397" y="956"/>
                  </a:lnTo>
                  <a:lnTo>
                    <a:pt x="485" y="956"/>
                  </a:lnTo>
                  <a:lnTo>
                    <a:pt x="485" y="1033"/>
                  </a:lnTo>
                  <a:lnTo>
                    <a:pt x="406" y="1023"/>
                  </a:lnTo>
                  <a:lnTo>
                    <a:pt x="177" y="1023"/>
                  </a:lnTo>
                  <a:lnTo>
                    <a:pt x="97" y="1033"/>
                  </a:lnTo>
                  <a:lnTo>
                    <a:pt x="9" y="1033"/>
                  </a:lnTo>
                  <a:lnTo>
                    <a:pt x="9" y="956"/>
                  </a:lnTo>
                  <a:lnTo>
                    <a:pt x="97" y="956"/>
                  </a:lnTo>
                  <a:lnTo>
                    <a:pt x="141" y="946"/>
                  </a:lnTo>
                  <a:lnTo>
                    <a:pt x="168" y="908"/>
                  </a:lnTo>
                  <a:lnTo>
                    <a:pt x="177" y="850"/>
                  </a:lnTo>
                  <a:lnTo>
                    <a:pt x="177" y="222"/>
                  </a:lnTo>
                  <a:lnTo>
                    <a:pt x="168" y="232"/>
                  </a:lnTo>
                  <a:lnTo>
                    <a:pt x="159" y="165"/>
                  </a:lnTo>
                  <a:lnTo>
                    <a:pt x="141" y="126"/>
                  </a:lnTo>
                  <a:lnTo>
                    <a:pt x="88" y="107"/>
                  </a:lnTo>
                  <a:lnTo>
                    <a:pt x="0" y="107"/>
                  </a:lnTo>
                  <a:lnTo>
                    <a:pt x="0" y="29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4302" y="3698"/>
              <a:ext cx="662" cy="1457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326" y="0"/>
                </a:cxn>
                <a:cxn ang="0">
                  <a:pos x="326" y="425"/>
                </a:cxn>
                <a:cxn ang="0">
                  <a:pos x="635" y="425"/>
                </a:cxn>
                <a:cxn ang="0">
                  <a:pos x="635" y="502"/>
                </a:cxn>
                <a:cxn ang="0">
                  <a:pos x="326" y="502"/>
                </a:cxn>
                <a:cxn ang="0">
                  <a:pos x="326" y="1168"/>
                </a:cxn>
                <a:cxn ang="0">
                  <a:pos x="344" y="1284"/>
                </a:cxn>
                <a:cxn ang="0">
                  <a:pos x="370" y="1332"/>
                </a:cxn>
                <a:cxn ang="0">
                  <a:pos x="406" y="1371"/>
                </a:cxn>
                <a:cxn ang="0">
                  <a:pos x="467" y="1390"/>
                </a:cxn>
                <a:cxn ang="0">
                  <a:pos x="520" y="1371"/>
                </a:cxn>
                <a:cxn ang="0">
                  <a:pos x="564" y="1322"/>
                </a:cxn>
                <a:cxn ang="0">
                  <a:pos x="600" y="1245"/>
                </a:cxn>
                <a:cxn ang="0">
                  <a:pos x="609" y="1129"/>
                </a:cxn>
                <a:cxn ang="0">
                  <a:pos x="609" y="1004"/>
                </a:cxn>
                <a:cxn ang="0">
                  <a:pos x="662" y="1004"/>
                </a:cxn>
                <a:cxn ang="0">
                  <a:pos x="662" y="1139"/>
                </a:cxn>
                <a:cxn ang="0">
                  <a:pos x="653" y="1235"/>
                </a:cxn>
                <a:cxn ang="0">
                  <a:pos x="626" y="1322"/>
                </a:cxn>
                <a:cxn ang="0">
                  <a:pos x="591" y="1390"/>
                </a:cxn>
                <a:cxn ang="0">
                  <a:pos x="529" y="1438"/>
                </a:cxn>
                <a:cxn ang="0">
                  <a:pos x="450" y="1457"/>
                </a:cxn>
                <a:cxn ang="0">
                  <a:pos x="406" y="1457"/>
                </a:cxn>
                <a:cxn ang="0">
                  <a:pos x="362" y="1448"/>
                </a:cxn>
                <a:cxn ang="0">
                  <a:pos x="256" y="1390"/>
                </a:cxn>
                <a:cxn ang="0">
                  <a:pos x="220" y="1332"/>
                </a:cxn>
                <a:cxn ang="0">
                  <a:pos x="185" y="1245"/>
                </a:cxn>
                <a:cxn ang="0">
                  <a:pos x="176" y="1139"/>
                </a:cxn>
                <a:cxn ang="0">
                  <a:pos x="176" y="502"/>
                </a:cxn>
                <a:cxn ang="0">
                  <a:pos x="0" y="502"/>
                </a:cxn>
                <a:cxn ang="0">
                  <a:pos x="0" y="454"/>
                </a:cxn>
                <a:cxn ang="0">
                  <a:pos x="88" y="425"/>
                </a:cxn>
                <a:cxn ang="0">
                  <a:pos x="159" y="367"/>
                </a:cxn>
                <a:cxn ang="0">
                  <a:pos x="212" y="290"/>
                </a:cxn>
                <a:cxn ang="0">
                  <a:pos x="247" y="203"/>
                </a:cxn>
                <a:cxn ang="0">
                  <a:pos x="265" y="97"/>
                </a:cxn>
                <a:cxn ang="0">
                  <a:pos x="273" y="0"/>
                </a:cxn>
              </a:cxnLst>
              <a:rect l="0" t="0" r="r" b="b"/>
              <a:pathLst>
                <a:path w="662" h="1457">
                  <a:moveTo>
                    <a:pt x="273" y="0"/>
                  </a:moveTo>
                  <a:lnTo>
                    <a:pt x="326" y="0"/>
                  </a:lnTo>
                  <a:lnTo>
                    <a:pt x="326" y="425"/>
                  </a:lnTo>
                  <a:lnTo>
                    <a:pt x="635" y="425"/>
                  </a:lnTo>
                  <a:lnTo>
                    <a:pt x="635" y="502"/>
                  </a:lnTo>
                  <a:lnTo>
                    <a:pt x="326" y="502"/>
                  </a:lnTo>
                  <a:lnTo>
                    <a:pt x="326" y="1168"/>
                  </a:lnTo>
                  <a:lnTo>
                    <a:pt x="344" y="1284"/>
                  </a:lnTo>
                  <a:lnTo>
                    <a:pt x="370" y="1332"/>
                  </a:lnTo>
                  <a:lnTo>
                    <a:pt x="406" y="1371"/>
                  </a:lnTo>
                  <a:lnTo>
                    <a:pt x="467" y="1390"/>
                  </a:lnTo>
                  <a:lnTo>
                    <a:pt x="520" y="1371"/>
                  </a:lnTo>
                  <a:lnTo>
                    <a:pt x="564" y="1322"/>
                  </a:lnTo>
                  <a:lnTo>
                    <a:pt x="600" y="1245"/>
                  </a:lnTo>
                  <a:lnTo>
                    <a:pt x="609" y="1129"/>
                  </a:lnTo>
                  <a:lnTo>
                    <a:pt x="609" y="1004"/>
                  </a:lnTo>
                  <a:lnTo>
                    <a:pt x="662" y="1004"/>
                  </a:lnTo>
                  <a:lnTo>
                    <a:pt x="662" y="1139"/>
                  </a:lnTo>
                  <a:lnTo>
                    <a:pt x="653" y="1235"/>
                  </a:lnTo>
                  <a:lnTo>
                    <a:pt x="626" y="1322"/>
                  </a:lnTo>
                  <a:lnTo>
                    <a:pt x="591" y="1390"/>
                  </a:lnTo>
                  <a:lnTo>
                    <a:pt x="529" y="1438"/>
                  </a:lnTo>
                  <a:lnTo>
                    <a:pt x="450" y="1457"/>
                  </a:lnTo>
                  <a:lnTo>
                    <a:pt x="406" y="1457"/>
                  </a:lnTo>
                  <a:lnTo>
                    <a:pt x="362" y="1448"/>
                  </a:lnTo>
                  <a:lnTo>
                    <a:pt x="256" y="1390"/>
                  </a:lnTo>
                  <a:lnTo>
                    <a:pt x="220" y="1332"/>
                  </a:lnTo>
                  <a:lnTo>
                    <a:pt x="185" y="1245"/>
                  </a:lnTo>
                  <a:lnTo>
                    <a:pt x="176" y="1139"/>
                  </a:lnTo>
                  <a:lnTo>
                    <a:pt x="176" y="502"/>
                  </a:lnTo>
                  <a:lnTo>
                    <a:pt x="0" y="502"/>
                  </a:lnTo>
                  <a:lnTo>
                    <a:pt x="0" y="454"/>
                  </a:lnTo>
                  <a:lnTo>
                    <a:pt x="88" y="425"/>
                  </a:lnTo>
                  <a:lnTo>
                    <a:pt x="159" y="367"/>
                  </a:lnTo>
                  <a:lnTo>
                    <a:pt x="212" y="290"/>
                  </a:lnTo>
                  <a:lnTo>
                    <a:pt x="247" y="203"/>
                  </a:lnTo>
                  <a:lnTo>
                    <a:pt x="265" y="97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5149" y="4094"/>
              <a:ext cx="714" cy="1042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270"/>
                </a:cxn>
                <a:cxn ang="0">
                  <a:pos x="317" y="202"/>
                </a:cxn>
                <a:cxn ang="0">
                  <a:pos x="353" y="135"/>
                </a:cxn>
                <a:cxn ang="0">
                  <a:pos x="406" y="67"/>
                </a:cxn>
                <a:cxn ang="0">
                  <a:pos x="467" y="29"/>
                </a:cxn>
                <a:cxn ang="0">
                  <a:pos x="556" y="9"/>
                </a:cxn>
                <a:cxn ang="0">
                  <a:pos x="635" y="29"/>
                </a:cxn>
                <a:cxn ang="0">
                  <a:pos x="697" y="87"/>
                </a:cxn>
                <a:cxn ang="0">
                  <a:pos x="714" y="154"/>
                </a:cxn>
                <a:cxn ang="0">
                  <a:pos x="714" y="193"/>
                </a:cxn>
                <a:cxn ang="0">
                  <a:pos x="661" y="251"/>
                </a:cxn>
                <a:cxn ang="0">
                  <a:pos x="644" y="260"/>
                </a:cxn>
                <a:cxn ang="0">
                  <a:pos x="591" y="260"/>
                </a:cxn>
                <a:cxn ang="0">
                  <a:pos x="564" y="241"/>
                </a:cxn>
                <a:cxn ang="0">
                  <a:pos x="547" y="222"/>
                </a:cxn>
                <a:cxn ang="0">
                  <a:pos x="538" y="193"/>
                </a:cxn>
                <a:cxn ang="0">
                  <a:pos x="529" y="154"/>
                </a:cxn>
                <a:cxn ang="0">
                  <a:pos x="547" y="96"/>
                </a:cxn>
                <a:cxn ang="0">
                  <a:pos x="556" y="77"/>
                </a:cxn>
                <a:cxn ang="0">
                  <a:pos x="573" y="67"/>
                </a:cxn>
                <a:cxn ang="0">
                  <a:pos x="556" y="67"/>
                </a:cxn>
                <a:cxn ang="0">
                  <a:pos x="467" y="87"/>
                </a:cxn>
                <a:cxn ang="0">
                  <a:pos x="397" y="154"/>
                </a:cxn>
                <a:cxn ang="0">
                  <a:pos x="353" y="251"/>
                </a:cxn>
                <a:cxn ang="0">
                  <a:pos x="317" y="367"/>
                </a:cxn>
                <a:cxn ang="0">
                  <a:pos x="309" y="502"/>
                </a:cxn>
                <a:cxn ang="0">
                  <a:pos x="309" y="907"/>
                </a:cxn>
                <a:cxn ang="0">
                  <a:pos x="326" y="946"/>
                </a:cxn>
                <a:cxn ang="0">
                  <a:pos x="379" y="955"/>
                </a:cxn>
                <a:cxn ang="0">
                  <a:pos x="467" y="965"/>
                </a:cxn>
                <a:cxn ang="0">
                  <a:pos x="511" y="965"/>
                </a:cxn>
                <a:cxn ang="0">
                  <a:pos x="511" y="1042"/>
                </a:cxn>
                <a:cxn ang="0">
                  <a:pos x="370" y="1032"/>
                </a:cxn>
                <a:cxn ang="0">
                  <a:pos x="167" y="1032"/>
                </a:cxn>
                <a:cxn ang="0">
                  <a:pos x="88" y="1042"/>
                </a:cxn>
                <a:cxn ang="0">
                  <a:pos x="0" y="1042"/>
                </a:cxn>
                <a:cxn ang="0">
                  <a:pos x="0" y="965"/>
                </a:cxn>
                <a:cxn ang="0">
                  <a:pos x="88" y="965"/>
                </a:cxn>
                <a:cxn ang="0">
                  <a:pos x="132" y="955"/>
                </a:cxn>
                <a:cxn ang="0">
                  <a:pos x="159" y="917"/>
                </a:cxn>
                <a:cxn ang="0">
                  <a:pos x="167" y="859"/>
                </a:cxn>
                <a:cxn ang="0">
                  <a:pos x="167" y="231"/>
                </a:cxn>
                <a:cxn ang="0">
                  <a:pos x="159" y="164"/>
                </a:cxn>
                <a:cxn ang="0">
                  <a:pos x="141" y="125"/>
                </a:cxn>
                <a:cxn ang="0">
                  <a:pos x="88" y="106"/>
                </a:cxn>
                <a:cxn ang="0">
                  <a:pos x="0" y="106"/>
                </a:cxn>
                <a:cxn ang="0">
                  <a:pos x="0" y="29"/>
                </a:cxn>
                <a:cxn ang="0">
                  <a:pos x="291" y="0"/>
                </a:cxn>
              </a:cxnLst>
              <a:rect l="0" t="0" r="r" b="b"/>
              <a:pathLst>
                <a:path w="714" h="1042">
                  <a:moveTo>
                    <a:pt x="291" y="0"/>
                  </a:moveTo>
                  <a:lnTo>
                    <a:pt x="291" y="270"/>
                  </a:lnTo>
                  <a:lnTo>
                    <a:pt x="317" y="202"/>
                  </a:lnTo>
                  <a:lnTo>
                    <a:pt x="353" y="135"/>
                  </a:lnTo>
                  <a:lnTo>
                    <a:pt x="406" y="67"/>
                  </a:lnTo>
                  <a:lnTo>
                    <a:pt x="467" y="29"/>
                  </a:lnTo>
                  <a:lnTo>
                    <a:pt x="556" y="9"/>
                  </a:lnTo>
                  <a:lnTo>
                    <a:pt x="635" y="29"/>
                  </a:lnTo>
                  <a:lnTo>
                    <a:pt x="697" y="87"/>
                  </a:lnTo>
                  <a:lnTo>
                    <a:pt x="714" y="154"/>
                  </a:lnTo>
                  <a:lnTo>
                    <a:pt x="714" y="193"/>
                  </a:lnTo>
                  <a:lnTo>
                    <a:pt x="661" y="251"/>
                  </a:lnTo>
                  <a:lnTo>
                    <a:pt x="644" y="260"/>
                  </a:lnTo>
                  <a:lnTo>
                    <a:pt x="591" y="260"/>
                  </a:lnTo>
                  <a:lnTo>
                    <a:pt x="564" y="241"/>
                  </a:lnTo>
                  <a:lnTo>
                    <a:pt x="547" y="222"/>
                  </a:lnTo>
                  <a:lnTo>
                    <a:pt x="538" y="193"/>
                  </a:lnTo>
                  <a:lnTo>
                    <a:pt x="529" y="154"/>
                  </a:lnTo>
                  <a:lnTo>
                    <a:pt x="547" y="96"/>
                  </a:lnTo>
                  <a:lnTo>
                    <a:pt x="556" y="77"/>
                  </a:lnTo>
                  <a:lnTo>
                    <a:pt x="573" y="67"/>
                  </a:lnTo>
                  <a:lnTo>
                    <a:pt x="556" y="67"/>
                  </a:lnTo>
                  <a:lnTo>
                    <a:pt x="467" y="87"/>
                  </a:lnTo>
                  <a:lnTo>
                    <a:pt x="397" y="154"/>
                  </a:lnTo>
                  <a:lnTo>
                    <a:pt x="353" y="251"/>
                  </a:lnTo>
                  <a:lnTo>
                    <a:pt x="317" y="367"/>
                  </a:lnTo>
                  <a:lnTo>
                    <a:pt x="309" y="502"/>
                  </a:lnTo>
                  <a:lnTo>
                    <a:pt x="309" y="907"/>
                  </a:lnTo>
                  <a:lnTo>
                    <a:pt x="326" y="946"/>
                  </a:lnTo>
                  <a:lnTo>
                    <a:pt x="379" y="955"/>
                  </a:lnTo>
                  <a:lnTo>
                    <a:pt x="467" y="965"/>
                  </a:lnTo>
                  <a:lnTo>
                    <a:pt x="511" y="965"/>
                  </a:lnTo>
                  <a:lnTo>
                    <a:pt x="511" y="1042"/>
                  </a:lnTo>
                  <a:lnTo>
                    <a:pt x="370" y="1032"/>
                  </a:lnTo>
                  <a:lnTo>
                    <a:pt x="167" y="1032"/>
                  </a:lnTo>
                  <a:lnTo>
                    <a:pt x="88" y="1042"/>
                  </a:lnTo>
                  <a:lnTo>
                    <a:pt x="0" y="1042"/>
                  </a:lnTo>
                  <a:lnTo>
                    <a:pt x="0" y="965"/>
                  </a:lnTo>
                  <a:lnTo>
                    <a:pt x="88" y="965"/>
                  </a:lnTo>
                  <a:lnTo>
                    <a:pt x="132" y="955"/>
                  </a:lnTo>
                  <a:lnTo>
                    <a:pt x="159" y="917"/>
                  </a:lnTo>
                  <a:lnTo>
                    <a:pt x="167" y="859"/>
                  </a:lnTo>
                  <a:lnTo>
                    <a:pt x="167" y="231"/>
                  </a:lnTo>
                  <a:lnTo>
                    <a:pt x="159" y="164"/>
                  </a:lnTo>
                  <a:lnTo>
                    <a:pt x="141" y="125"/>
                  </a:lnTo>
                  <a:lnTo>
                    <a:pt x="88" y="106"/>
                  </a:lnTo>
                  <a:lnTo>
                    <a:pt x="0" y="106"/>
                  </a:lnTo>
                  <a:lnTo>
                    <a:pt x="0" y="29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6"/>
            <p:cNvSpPr>
              <a:spLocks noEditPoints="1"/>
            </p:cNvSpPr>
            <p:nvPr/>
          </p:nvSpPr>
          <p:spPr bwMode="auto">
            <a:xfrm>
              <a:off x="6013" y="4103"/>
              <a:ext cx="971" cy="1062"/>
            </a:xfrm>
            <a:custGeom>
              <a:avLst/>
              <a:gdLst/>
              <a:ahLst/>
              <a:cxnLst>
                <a:cxn ang="0">
                  <a:pos x="486" y="483"/>
                </a:cxn>
                <a:cxn ang="0">
                  <a:pos x="300" y="570"/>
                </a:cxn>
                <a:cxn ang="0">
                  <a:pos x="203" y="686"/>
                </a:cxn>
                <a:cxn ang="0">
                  <a:pos x="177" y="801"/>
                </a:cxn>
                <a:cxn ang="0">
                  <a:pos x="230" y="946"/>
                </a:cxn>
                <a:cxn ang="0">
                  <a:pos x="371" y="995"/>
                </a:cxn>
                <a:cxn ang="0">
                  <a:pos x="503" y="956"/>
                </a:cxn>
                <a:cxn ang="0">
                  <a:pos x="600" y="811"/>
                </a:cxn>
                <a:cxn ang="0">
                  <a:pos x="618" y="464"/>
                </a:cxn>
                <a:cxn ang="0">
                  <a:pos x="486" y="10"/>
                </a:cxn>
                <a:cxn ang="0">
                  <a:pos x="680" y="126"/>
                </a:cxn>
                <a:cxn ang="0">
                  <a:pos x="759" y="300"/>
                </a:cxn>
                <a:cxn ang="0">
                  <a:pos x="768" y="898"/>
                </a:cxn>
                <a:cxn ang="0">
                  <a:pos x="786" y="937"/>
                </a:cxn>
                <a:cxn ang="0">
                  <a:pos x="812" y="975"/>
                </a:cxn>
                <a:cxn ang="0">
                  <a:pos x="865" y="966"/>
                </a:cxn>
                <a:cxn ang="0">
                  <a:pos x="909" y="898"/>
                </a:cxn>
                <a:cxn ang="0">
                  <a:pos x="918" y="695"/>
                </a:cxn>
                <a:cxn ang="0">
                  <a:pos x="971" y="821"/>
                </a:cxn>
                <a:cxn ang="0">
                  <a:pos x="918" y="985"/>
                </a:cxn>
                <a:cxn ang="0">
                  <a:pos x="830" y="1043"/>
                </a:cxn>
                <a:cxn ang="0">
                  <a:pos x="733" y="1023"/>
                </a:cxn>
                <a:cxn ang="0">
                  <a:pos x="644" y="917"/>
                </a:cxn>
                <a:cxn ang="0">
                  <a:pos x="618" y="859"/>
                </a:cxn>
                <a:cxn ang="0">
                  <a:pos x="521" y="1004"/>
                </a:cxn>
                <a:cxn ang="0">
                  <a:pos x="344" y="1062"/>
                </a:cxn>
                <a:cxn ang="0">
                  <a:pos x="194" y="1043"/>
                </a:cxn>
                <a:cxn ang="0">
                  <a:pos x="62" y="966"/>
                </a:cxn>
                <a:cxn ang="0">
                  <a:pos x="0" y="821"/>
                </a:cxn>
                <a:cxn ang="0">
                  <a:pos x="44" y="666"/>
                </a:cxn>
                <a:cxn ang="0">
                  <a:pos x="212" y="522"/>
                </a:cxn>
                <a:cxn ang="0">
                  <a:pos x="486" y="444"/>
                </a:cxn>
                <a:cxn ang="0">
                  <a:pos x="609" y="348"/>
                </a:cxn>
                <a:cxn ang="0">
                  <a:pos x="556" y="155"/>
                </a:cxn>
                <a:cxn ang="0">
                  <a:pos x="441" y="58"/>
                </a:cxn>
                <a:cxn ang="0">
                  <a:pos x="309" y="58"/>
                </a:cxn>
                <a:cxn ang="0">
                  <a:pos x="150" y="155"/>
                </a:cxn>
                <a:cxn ang="0">
                  <a:pos x="212" y="165"/>
                </a:cxn>
                <a:cxn ang="0">
                  <a:pos x="247" y="193"/>
                </a:cxn>
                <a:cxn ang="0">
                  <a:pos x="265" y="290"/>
                </a:cxn>
                <a:cxn ang="0">
                  <a:pos x="203" y="358"/>
                </a:cxn>
                <a:cxn ang="0">
                  <a:pos x="142" y="367"/>
                </a:cxn>
                <a:cxn ang="0">
                  <a:pos x="80" y="300"/>
                </a:cxn>
                <a:cxn ang="0">
                  <a:pos x="97" y="155"/>
                </a:cxn>
                <a:cxn ang="0">
                  <a:pos x="265" y="20"/>
                </a:cxn>
              </a:cxnLst>
              <a:rect l="0" t="0" r="r" b="b"/>
              <a:pathLst>
                <a:path w="971" h="1062">
                  <a:moveTo>
                    <a:pt x="618" y="464"/>
                  </a:moveTo>
                  <a:lnTo>
                    <a:pt x="486" y="483"/>
                  </a:lnTo>
                  <a:lnTo>
                    <a:pt x="380" y="522"/>
                  </a:lnTo>
                  <a:lnTo>
                    <a:pt x="300" y="570"/>
                  </a:lnTo>
                  <a:lnTo>
                    <a:pt x="239" y="618"/>
                  </a:lnTo>
                  <a:lnTo>
                    <a:pt x="203" y="686"/>
                  </a:lnTo>
                  <a:lnTo>
                    <a:pt x="186" y="744"/>
                  </a:lnTo>
                  <a:lnTo>
                    <a:pt x="177" y="801"/>
                  </a:lnTo>
                  <a:lnTo>
                    <a:pt x="194" y="879"/>
                  </a:lnTo>
                  <a:lnTo>
                    <a:pt x="230" y="946"/>
                  </a:lnTo>
                  <a:lnTo>
                    <a:pt x="291" y="985"/>
                  </a:lnTo>
                  <a:lnTo>
                    <a:pt x="371" y="995"/>
                  </a:lnTo>
                  <a:lnTo>
                    <a:pt x="433" y="985"/>
                  </a:lnTo>
                  <a:lnTo>
                    <a:pt x="503" y="956"/>
                  </a:lnTo>
                  <a:lnTo>
                    <a:pt x="556" y="898"/>
                  </a:lnTo>
                  <a:lnTo>
                    <a:pt x="600" y="811"/>
                  </a:lnTo>
                  <a:lnTo>
                    <a:pt x="618" y="695"/>
                  </a:lnTo>
                  <a:lnTo>
                    <a:pt x="618" y="464"/>
                  </a:lnTo>
                  <a:close/>
                  <a:moveTo>
                    <a:pt x="389" y="0"/>
                  </a:moveTo>
                  <a:lnTo>
                    <a:pt x="486" y="10"/>
                  </a:lnTo>
                  <a:lnTo>
                    <a:pt x="591" y="58"/>
                  </a:lnTo>
                  <a:lnTo>
                    <a:pt x="680" y="126"/>
                  </a:lnTo>
                  <a:lnTo>
                    <a:pt x="733" y="213"/>
                  </a:lnTo>
                  <a:lnTo>
                    <a:pt x="759" y="300"/>
                  </a:lnTo>
                  <a:lnTo>
                    <a:pt x="759" y="879"/>
                  </a:lnTo>
                  <a:lnTo>
                    <a:pt x="768" y="898"/>
                  </a:lnTo>
                  <a:lnTo>
                    <a:pt x="768" y="917"/>
                  </a:lnTo>
                  <a:lnTo>
                    <a:pt x="786" y="937"/>
                  </a:lnTo>
                  <a:lnTo>
                    <a:pt x="794" y="956"/>
                  </a:lnTo>
                  <a:lnTo>
                    <a:pt x="812" y="975"/>
                  </a:lnTo>
                  <a:lnTo>
                    <a:pt x="838" y="975"/>
                  </a:lnTo>
                  <a:lnTo>
                    <a:pt x="865" y="966"/>
                  </a:lnTo>
                  <a:lnTo>
                    <a:pt x="891" y="946"/>
                  </a:lnTo>
                  <a:lnTo>
                    <a:pt x="909" y="898"/>
                  </a:lnTo>
                  <a:lnTo>
                    <a:pt x="918" y="821"/>
                  </a:lnTo>
                  <a:lnTo>
                    <a:pt x="918" y="695"/>
                  </a:lnTo>
                  <a:lnTo>
                    <a:pt x="971" y="695"/>
                  </a:lnTo>
                  <a:lnTo>
                    <a:pt x="971" y="821"/>
                  </a:lnTo>
                  <a:lnTo>
                    <a:pt x="953" y="917"/>
                  </a:lnTo>
                  <a:lnTo>
                    <a:pt x="918" y="985"/>
                  </a:lnTo>
                  <a:lnTo>
                    <a:pt x="874" y="1023"/>
                  </a:lnTo>
                  <a:lnTo>
                    <a:pt x="830" y="1043"/>
                  </a:lnTo>
                  <a:lnTo>
                    <a:pt x="794" y="1043"/>
                  </a:lnTo>
                  <a:lnTo>
                    <a:pt x="733" y="1023"/>
                  </a:lnTo>
                  <a:lnTo>
                    <a:pt x="680" y="975"/>
                  </a:lnTo>
                  <a:lnTo>
                    <a:pt x="644" y="917"/>
                  </a:lnTo>
                  <a:lnTo>
                    <a:pt x="627" y="850"/>
                  </a:lnTo>
                  <a:lnTo>
                    <a:pt x="618" y="859"/>
                  </a:lnTo>
                  <a:lnTo>
                    <a:pt x="583" y="937"/>
                  </a:lnTo>
                  <a:lnTo>
                    <a:pt x="521" y="1004"/>
                  </a:lnTo>
                  <a:lnTo>
                    <a:pt x="441" y="1043"/>
                  </a:lnTo>
                  <a:lnTo>
                    <a:pt x="344" y="1062"/>
                  </a:lnTo>
                  <a:lnTo>
                    <a:pt x="274" y="1052"/>
                  </a:lnTo>
                  <a:lnTo>
                    <a:pt x="194" y="1043"/>
                  </a:lnTo>
                  <a:lnTo>
                    <a:pt x="124" y="1014"/>
                  </a:lnTo>
                  <a:lnTo>
                    <a:pt x="62" y="966"/>
                  </a:lnTo>
                  <a:lnTo>
                    <a:pt x="18" y="898"/>
                  </a:lnTo>
                  <a:lnTo>
                    <a:pt x="0" y="821"/>
                  </a:lnTo>
                  <a:lnTo>
                    <a:pt x="9" y="744"/>
                  </a:lnTo>
                  <a:lnTo>
                    <a:pt x="44" y="666"/>
                  </a:lnTo>
                  <a:lnTo>
                    <a:pt x="115" y="589"/>
                  </a:lnTo>
                  <a:lnTo>
                    <a:pt x="212" y="522"/>
                  </a:lnTo>
                  <a:lnTo>
                    <a:pt x="353" y="473"/>
                  </a:lnTo>
                  <a:lnTo>
                    <a:pt x="486" y="444"/>
                  </a:lnTo>
                  <a:lnTo>
                    <a:pt x="609" y="435"/>
                  </a:lnTo>
                  <a:lnTo>
                    <a:pt x="609" y="348"/>
                  </a:lnTo>
                  <a:lnTo>
                    <a:pt x="591" y="232"/>
                  </a:lnTo>
                  <a:lnTo>
                    <a:pt x="556" y="155"/>
                  </a:lnTo>
                  <a:lnTo>
                    <a:pt x="503" y="97"/>
                  </a:lnTo>
                  <a:lnTo>
                    <a:pt x="441" y="58"/>
                  </a:lnTo>
                  <a:lnTo>
                    <a:pt x="380" y="49"/>
                  </a:lnTo>
                  <a:lnTo>
                    <a:pt x="309" y="58"/>
                  </a:lnTo>
                  <a:lnTo>
                    <a:pt x="221" y="97"/>
                  </a:lnTo>
                  <a:lnTo>
                    <a:pt x="150" y="155"/>
                  </a:lnTo>
                  <a:lnTo>
                    <a:pt x="186" y="155"/>
                  </a:lnTo>
                  <a:lnTo>
                    <a:pt x="212" y="165"/>
                  </a:lnTo>
                  <a:lnTo>
                    <a:pt x="230" y="184"/>
                  </a:lnTo>
                  <a:lnTo>
                    <a:pt x="247" y="193"/>
                  </a:lnTo>
                  <a:lnTo>
                    <a:pt x="265" y="232"/>
                  </a:lnTo>
                  <a:lnTo>
                    <a:pt x="265" y="290"/>
                  </a:lnTo>
                  <a:lnTo>
                    <a:pt x="230" y="348"/>
                  </a:lnTo>
                  <a:lnTo>
                    <a:pt x="203" y="358"/>
                  </a:lnTo>
                  <a:lnTo>
                    <a:pt x="168" y="367"/>
                  </a:lnTo>
                  <a:lnTo>
                    <a:pt x="142" y="367"/>
                  </a:lnTo>
                  <a:lnTo>
                    <a:pt x="89" y="329"/>
                  </a:lnTo>
                  <a:lnTo>
                    <a:pt x="80" y="300"/>
                  </a:lnTo>
                  <a:lnTo>
                    <a:pt x="71" y="261"/>
                  </a:lnTo>
                  <a:lnTo>
                    <a:pt x="97" y="155"/>
                  </a:lnTo>
                  <a:lnTo>
                    <a:pt x="159" y="68"/>
                  </a:lnTo>
                  <a:lnTo>
                    <a:pt x="265" y="2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7081" y="3515"/>
              <a:ext cx="476" cy="1621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09" y="1438"/>
                </a:cxn>
                <a:cxn ang="0">
                  <a:pos x="317" y="1496"/>
                </a:cxn>
                <a:cxn ang="0">
                  <a:pos x="335" y="1534"/>
                </a:cxn>
                <a:cxn ang="0">
                  <a:pos x="388" y="1544"/>
                </a:cxn>
                <a:cxn ang="0">
                  <a:pos x="476" y="1544"/>
                </a:cxn>
                <a:cxn ang="0">
                  <a:pos x="476" y="1621"/>
                </a:cxn>
                <a:cxn ang="0">
                  <a:pos x="388" y="1611"/>
                </a:cxn>
                <a:cxn ang="0">
                  <a:pos x="167" y="1611"/>
                </a:cxn>
                <a:cxn ang="0">
                  <a:pos x="79" y="1621"/>
                </a:cxn>
                <a:cxn ang="0">
                  <a:pos x="0" y="1621"/>
                </a:cxn>
                <a:cxn ang="0">
                  <a:pos x="0" y="1544"/>
                </a:cxn>
                <a:cxn ang="0">
                  <a:pos x="88" y="1544"/>
                </a:cxn>
                <a:cxn ang="0">
                  <a:pos x="132" y="1534"/>
                </a:cxn>
                <a:cxn ang="0">
                  <a:pos x="159" y="1496"/>
                </a:cxn>
                <a:cxn ang="0">
                  <a:pos x="167" y="1438"/>
                </a:cxn>
                <a:cxn ang="0">
                  <a:pos x="167" y="231"/>
                </a:cxn>
                <a:cxn ang="0">
                  <a:pos x="159" y="164"/>
                </a:cxn>
                <a:cxn ang="0">
                  <a:pos x="141" y="116"/>
                </a:cxn>
                <a:cxn ang="0">
                  <a:pos x="88" y="96"/>
                </a:cxn>
                <a:cxn ang="0">
                  <a:pos x="0" y="96"/>
                </a:cxn>
                <a:cxn ang="0">
                  <a:pos x="0" y="29"/>
                </a:cxn>
                <a:cxn ang="0">
                  <a:pos x="309" y="0"/>
                </a:cxn>
              </a:cxnLst>
              <a:rect l="0" t="0" r="r" b="b"/>
              <a:pathLst>
                <a:path w="476" h="1621">
                  <a:moveTo>
                    <a:pt x="309" y="0"/>
                  </a:moveTo>
                  <a:lnTo>
                    <a:pt x="309" y="1438"/>
                  </a:lnTo>
                  <a:lnTo>
                    <a:pt x="317" y="1496"/>
                  </a:lnTo>
                  <a:lnTo>
                    <a:pt x="335" y="1534"/>
                  </a:lnTo>
                  <a:lnTo>
                    <a:pt x="388" y="1544"/>
                  </a:lnTo>
                  <a:lnTo>
                    <a:pt x="476" y="1544"/>
                  </a:lnTo>
                  <a:lnTo>
                    <a:pt x="476" y="1621"/>
                  </a:lnTo>
                  <a:lnTo>
                    <a:pt x="388" y="1611"/>
                  </a:lnTo>
                  <a:lnTo>
                    <a:pt x="167" y="1611"/>
                  </a:lnTo>
                  <a:lnTo>
                    <a:pt x="79" y="1621"/>
                  </a:lnTo>
                  <a:lnTo>
                    <a:pt x="0" y="1621"/>
                  </a:lnTo>
                  <a:lnTo>
                    <a:pt x="0" y="1544"/>
                  </a:lnTo>
                  <a:lnTo>
                    <a:pt x="88" y="1544"/>
                  </a:lnTo>
                  <a:lnTo>
                    <a:pt x="132" y="1534"/>
                  </a:lnTo>
                  <a:lnTo>
                    <a:pt x="159" y="1496"/>
                  </a:lnTo>
                  <a:lnTo>
                    <a:pt x="167" y="1438"/>
                  </a:lnTo>
                  <a:lnTo>
                    <a:pt x="167" y="231"/>
                  </a:lnTo>
                  <a:lnTo>
                    <a:pt x="159" y="164"/>
                  </a:lnTo>
                  <a:lnTo>
                    <a:pt x="141" y="116"/>
                  </a:lnTo>
                  <a:lnTo>
                    <a:pt x="88" y="96"/>
                  </a:lnTo>
                  <a:lnTo>
                    <a:pt x="0" y="96"/>
                  </a:lnTo>
                  <a:lnTo>
                    <a:pt x="0" y="2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8378" y="4084"/>
              <a:ext cx="811" cy="1071"/>
            </a:xfrm>
            <a:custGeom>
              <a:avLst/>
              <a:gdLst/>
              <a:ahLst/>
              <a:cxnLst>
                <a:cxn ang="0">
                  <a:pos x="555" y="10"/>
                </a:cxn>
                <a:cxn ang="0">
                  <a:pos x="714" y="97"/>
                </a:cxn>
                <a:cxn ang="0">
                  <a:pos x="785" y="251"/>
                </a:cxn>
                <a:cxn ang="0">
                  <a:pos x="767" y="319"/>
                </a:cxn>
                <a:cxn ang="0">
                  <a:pos x="688" y="357"/>
                </a:cxn>
                <a:cxn ang="0">
                  <a:pos x="626" y="338"/>
                </a:cxn>
                <a:cxn ang="0">
                  <a:pos x="591" y="222"/>
                </a:cxn>
                <a:cxn ang="0">
                  <a:pos x="626" y="164"/>
                </a:cxn>
                <a:cxn ang="0">
                  <a:pos x="688" y="145"/>
                </a:cxn>
                <a:cxn ang="0">
                  <a:pos x="547" y="68"/>
                </a:cxn>
                <a:cxn ang="0">
                  <a:pos x="458" y="58"/>
                </a:cxn>
                <a:cxn ang="0">
                  <a:pos x="353" y="87"/>
                </a:cxn>
                <a:cxn ang="0">
                  <a:pos x="247" y="184"/>
                </a:cxn>
                <a:cxn ang="0">
                  <a:pos x="176" y="386"/>
                </a:cxn>
                <a:cxn ang="0">
                  <a:pos x="176" y="541"/>
                </a:cxn>
                <a:cxn ang="0">
                  <a:pos x="220" y="801"/>
                </a:cxn>
                <a:cxn ang="0">
                  <a:pos x="317" y="946"/>
                </a:cxn>
                <a:cxn ang="0">
                  <a:pos x="423" y="1004"/>
                </a:cxn>
                <a:cxn ang="0">
                  <a:pos x="529" y="1014"/>
                </a:cxn>
                <a:cxn ang="0">
                  <a:pos x="653" y="946"/>
                </a:cxn>
                <a:cxn ang="0">
                  <a:pos x="758" y="772"/>
                </a:cxn>
                <a:cxn ang="0">
                  <a:pos x="767" y="753"/>
                </a:cxn>
                <a:cxn ang="0">
                  <a:pos x="811" y="763"/>
                </a:cxn>
                <a:cxn ang="0">
                  <a:pos x="803" y="792"/>
                </a:cxn>
                <a:cxn ang="0">
                  <a:pos x="758" y="898"/>
                </a:cxn>
                <a:cxn ang="0">
                  <a:pos x="653" y="1014"/>
                </a:cxn>
                <a:cxn ang="0">
                  <a:pos x="458" y="1071"/>
                </a:cxn>
                <a:cxn ang="0">
                  <a:pos x="194" y="975"/>
                </a:cxn>
                <a:cxn ang="0">
                  <a:pos x="26" y="714"/>
                </a:cxn>
                <a:cxn ang="0">
                  <a:pos x="17" y="396"/>
                </a:cxn>
                <a:cxn ang="0">
                  <a:pos x="132" y="164"/>
                </a:cxn>
                <a:cxn ang="0">
                  <a:pos x="335" y="19"/>
                </a:cxn>
              </a:cxnLst>
              <a:rect l="0" t="0" r="r" b="b"/>
              <a:pathLst>
                <a:path w="811" h="1071">
                  <a:moveTo>
                    <a:pt x="458" y="0"/>
                  </a:moveTo>
                  <a:lnTo>
                    <a:pt x="555" y="10"/>
                  </a:lnTo>
                  <a:lnTo>
                    <a:pt x="644" y="48"/>
                  </a:lnTo>
                  <a:lnTo>
                    <a:pt x="714" y="97"/>
                  </a:lnTo>
                  <a:lnTo>
                    <a:pt x="767" y="164"/>
                  </a:lnTo>
                  <a:lnTo>
                    <a:pt x="785" y="251"/>
                  </a:lnTo>
                  <a:lnTo>
                    <a:pt x="776" y="290"/>
                  </a:lnTo>
                  <a:lnTo>
                    <a:pt x="767" y="319"/>
                  </a:lnTo>
                  <a:lnTo>
                    <a:pt x="714" y="357"/>
                  </a:lnTo>
                  <a:lnTo>
                    <a:pt x="688" y="357"/>
                  </a:lnTo>
                  <a:lnTo>
                    <a:pt x="653" y="348"/>
                  </a:lnTo>
                  <a:lnTo>
                    <a:pt x="626" y="338"/>
                  </a:lnTo>
                  <a:lnTo>
                    <a:pt x="591" y="280"/>
                  </a:lnTo>
                  <a:lnTo>
                    <a:pt x="591" y="222"/>
                  </a:lnTo>
                  <a:lnTo>
                    <a:pt x="608" y="184"/>
                  </a:lnTo>
                  <a:lnTo>
                    <a:pt x="626" y="164"/>
                  </a:lnTo>
                  <a:lnTo>
                    <a:pt x="653" y="155"/>
                  </a:lnTo>
                  <a:lnTo>
                    <a:pt x="688" y="145"/>
                  </a:lnTo>
                  <a:lnTo>
                    <a:pt x="617" y="97"/>
                  </a:lnTo>
                  <a:lnTo>
                    <a:pt x="547" y="68"/>
                  </a:lnTo>
                  <a:lnTo>
                    <a:pt x="494" y="58"/>
                  </a:lnTo>
                  <a:lnTo>
                    <a:pt x="458" y="58"/>
                  </a:lnTo>
                  <a:lnTo>
                    <a:pt x="406" y="68"/>
                  </a:lnTo>
                  <a:lnTo>
                    <a:pt x="353" y="87"/>
                  </a:lnTo>
                  <a:lnTo>
                    <a:pt x="300" y="126"/>
                  </a:lnTo>
                  <a:lnTo>
                    <a:pt x="247" y="184"/>
                  </a:lnTo>
                  <a:lnTo>
                    <a:pt x="203" y="270"/>
                  </a:lnTo>
                  <a:lnTo>
                    <a:pt x="176" y="386"/>
                  </a:lnTo>
                  <a:lnTo>
                    <a:pt x="167" y="531"/>
                  </a:lnTo>
                  <a:lnTo>
                    <a:pt x="176" y="541"/>
                  </a:lnTo>
                  <a:lnTo>
                    <a:pt x="185" y="685"/>
                  </a:lnTo>
                  <a:lnTo>
                    <a:pt x="220" y="801"/>
                  </a:lnTo>
                  <a:lnTo>
                    <a:pt x="264" y="888"/>
                  </a:lnTo>
                  <a:lnTo>
                    <a:pt x="317" y="946"/>
                  </a:lnTo>
                  <a:lnTo>
                    <a:pt x="370" y="985"/>
                  </a:lnTo>
                  <a:lnTo>
                    <a:pt x="423" y="1004"/>
                  </a:lnTo>
                  <a:lnTo>
                    <a:pt x="476" y="1014"/>
                  </a:lnTo>
                  <a:lnTo>
                    <a:pt x="529" y="1014"/>
                  </a:lnTo>
                  <a:lnTo>
                    <a:pt x="591" y="994"/>
                  </a:lnTo>
                  <a:lnTo>
                    <a:pt x="653" y="946"/>
                  </a:lnTo>
                  <a:lnTo>
                    <a:pt x="714" y="878"/>
                  </a:lnTo>
                  <a:lnTo>
                    <a:pt x="758" y="772"/>
                  </a:lnTo>
                  <a:lnTo>
                    <a:pt x="758" y="763"/>
                  </a:lnTo>
                  <a:lnTo>
                    <a:pt x="767" y="753"/>
                  </a:lnTo>
                  <a:lnTo>
                    <a:pt x="803" y="753"/>
                  </a:lnTo>
                  <a:lnTo>
                    <a:pt x="811" y="763"/>
                  </a:lnTo>
                  <a:lnTo>
                    <a:pt x="811" y="772"/>
                  </a:lnTo>
                  <a:lnTo>
                    <a:pt x="803" y="792"/>
                  </a:lnTo>
                  <a:lnTo>
                    <a:pt x="794" y="840"/>
                  </a:lnTo>
                  <a:lnTo>
                    <a:pt x="758" y="898"/>
                  </a:lnTo>
                  <a:lnTo>
                    <a:pt x="714" y="956"/>
                  </a:lnTo>
                  <a:lnTo>
                    <a:pt x="653" y="1014"/>
                  </a:lnTo>
                  <a:lnTo>
                    <a:pt x="564" y="1052"/>
                  </a:lnTo>
                  <a:lnTo>
                    <a:pt x="458" y="1071"/>
                  </a:lnTo>
                  <a:lnTo>
                    <a:pt x="317" y="1042"/>
                  </a:lnTo>
                  <a:lnTo>
                    <a:pt x="194" y="975"/>
                  </a:lnTo>
                  <a:lnTo>
                    <a:pt x="88" y="859"/>
                  </a:lnTo>
                  <a:lnTo>
                    <a:pt x="26" y="714"/>
                  </a:lnTo>
                  <a:lnTo>
                    <a:pt x="0" y="541"/>
                  </a:lnTo>
                  <a:lnTo>
                    <a:pt x="17" y="396"/>
                  </a:lnTo>
                  <a:lnTo>
                    <a:pt x="61" y="270"/>
                  </a:lnTo>
                  <a:lnTo>
                    <a:pt x="132" y="164"/>
                  </a:lnTo>
                  <a:lnTo>
                    <a:pt x="220" y="77"/>
                  </a:lnTo>
                  <a:lnTo>
                    <a:pt x="335" y="19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9251" y="3524"/>
              <a:ext cx="1076" cy="1612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09" y="811"/>
                </a:cxn>
                <a:cxn ang="0">
                  <a:pos x="335" y="753"/>
                </a:cxn>
                <a:cxn ang="0">
                  <a:pos x="379" y="686"/>
                </a:cxn>
                <a:cxn ang="0">
                  <a:pos x="441" y="637"/>
                </a:cxn>
                <a:cxn ang="0">
                  <a:pos x="521" y="599"/>
                </a:cxn>
                <a:cxn ang="0">
                  <a:pos x="618" y="579"/>
                </a:cxn>
                <a:cxn ang="0">
                  <a:pos x="724" y="589"/>
                </a:cxn>
                <a:cxn ang="0">
                  <a:pos x="794" y="628"/>
                </a:cxn>
                <a:cxn ang="0">
                  <a:pos x="838" y="666"/>
                </a:cxn>
                <a:cxn ang="0">
                  <a:pos x="882" y="734"/>
                </a:cxn>
                <a:cxn ang="0">
                  <a:pos x="900" y="801"/>
                </a:cxn>
                <a:cxn ang="0">
                  <a:pos x="909" y="898"/>
                </a:cxn>
                <a:cxn ang="0">
                  <a:pos x="909" y="1467"/>
                </a:cxn>
                <a:cxn ang="0">
                  <a:pos x="918" y="1506"/>
                </a:cxn>
                <a:cxn ang="0">
                  <a:pos x="953" y="1525"/>
                </a:cxn>
                <a:cxn ang="0">
                  <a:pos x="1006" y="1535"/>
                </a:cxn>
                <a:cxn ang="0">
                  <a:pos x="1076" y="1535"/>
                </a:cxn>
                <a:cxn ang="0">
                  <a:pos x="1076" y="1612"/>
                </a:cxn>
                <a:cxn ang="0">
                  <a:pos x="997" y="1602"/>
                </a:cxn>
                <a:cxn ang="0">
                  <a:pos x="768" y="1602"/>
                </a:cxn>
                <a:cxn ang="0">
                  <a:pos x="688" y="1612"/>
                </a:cxn>
                <a:cxn ang="0">
                  <a:pos x="600" y="1612"/>
                </a:cxn>
                <a:cxn ang="0">
                  <a:pos x="600" y="1535"/>
                </a:cxn>
                <a:cxn ang="0">
                  <a:pos x="688" y="1535"/>
                </a:cxn>
                <a:cxn ang="0">
                  <a:pos x="732" y="1525"/>
                </a:cxn>
                <a:cxn ang="0">
                  <a:pos x="759" y="1487"/>
                </a:cxn>
                <a:cxn ang="0">
                  <a:pos x="768" y="1429"/>
                </a:cxn>
                <a:cxn ang="0">
                  <a:pos x="768" y="811"/>
                </a:cxn>
                <a:cxn ang="0">
                  <a:pos x="750" y="734"/>
                </a:cxn>
                <a:cxn ang="0">
                  <a:pos x="724" y="676"/>
                </a:cxn>
                <a:cxn ang="0">
                  <a:pos x="679" y="637"/>
                </a:cxn>
                <a:cxn ang="0">
                  <a:pos x="609" y="628"/>
                </a:cxn>
                <a:cxn ang="0">
                  <a:pos x="521" y="647"/>
                </a:cxn>
                <a:cxn ang="0">
                  <a:pos x="441" y="695"/>
                </a:cxn>
                <a:cxn ang="0">
                  <a:pos x="379" y="763"/>
                </a:cxn>
                <a:cxn ang="0">
                  <a:pos x="335" y="869"/>
                </a:cxn>
                <a:cxn ang="0">
                  <a:pos x="318" y="1004"/>
                </a:cxn>
                <a:cxn ang="0">
                  <a:pos x="318" y="1429"/>
                </a:cxn>
                <a:cxn ang="0">
                  <a:pos x="327" y="1487"/>
                </a:cxn>
                <a:cxn ang="0">
                  <a:pos x="344" y="1525"/>
                </a:cxn>
                <a:cxn ang="0">
                  <a:pos x="397" y="1535"/>
                </a:cxn>
                <a:cxn ang="0">
                  <a:pos x="485" y="1535"/>
                </a:cxn>
                <a:cxn ang="0">
                  <a:pos x="485" y="1612"/>
                </a:cxn>
                <a:cxn ang="0">
                  <a:pos x="406" y="1602"/>
                </a:cxn>
                <a:cxn ang="0">
                  <a:pos x="177" y="1602"/>
                </a:cxn>
                <a:cxn ang="0">
                  <a:pos x="97" y="1612"/>
                </a:cxn>
                <a:cxn ang="0">
                  <a:pos x="9" y="1612"/>
                </a:cxn>
                <a:cxn ang="0">
                  <a:pos x="9" y="1535"/>
                </a:cxn>
                <a:cxn ang="0">
                  <a:pos x="97" y="1535"/>
                </a:cxn>
                <a:cxn ang="0">
                  <a:pos x="141" y="1525"/>
                </a:cxn>
                <a:cxn ang="0">
                  <a:pos x="168" y="1487"/>
                </a:cxn>
                <a:cxn ang="0">
                  <a:pos x="177" y="1429"/>
                </a:cxn>
                <a:cxn ang="0">
                  <a:pos x="168" y="1438"/>
                </a:cxn>
                <a:cxn ang="0">
                  <a:pos x="168" y="232"/>
                </a:cxn>
                <a:cxn ang="0">
                  <a:pos x="159" y="164"/>
                </a:cxn>
                <a:cxn ang="0">
                  <a:pos x="141" y="116"/>
                </a:cxn>
                <a:cxn ang="0">
                  <a:pos x="88" y="97"/>
                </a:cxn>
                <a:cxn ang="0">
                  <a:pos x="0" y="97"/>
                </a:cxn>
                <a:cxn ang="0">
                  <a:pos x="0" y="29"/>
                </a:cxn>
                <a:cxn ang="0">
                  <a:pos x="309" y="0"/>
                </a:cxn>
              </a:cxnLst>
              <a:rect l="0" t="0" r="r" b="b"/>
              <a:pathLst>
                <a:path w="1076" h="1612">
                  <a:moveTo>
                    <a:pt x="309" y="0"/>
                  </a:moveTo>
                  <a:lnTo>
                    <a:pt x="309" y="811"/>
                  </a:lnTo>
                  <a:lnTo>
                    <a:pt x="335" y="753"/>
                  </a:lnTo>
                  <a:lnTo>
                    <a:pt x="379" y="686"/>
                  </a:lnTo>
                  <a:lnTo>
                    <a:pt x="441" y="637"/>
                  </a:lnTo>
                  <a:lnTo>
                    <a:pt x="521" y="599"/>
                  </a:lnTo>
                  <a:lnTo>
                    <a:pt x="618" y="579"/>
                  </a:lnTo>
                  <a:lnTo>
                    <a:pt x="724" y="589"/>
                  </a:lnTo>
                  <a:lnTo>
                    <a:pt x="794" y="628"/>
                  </a:lnTo>
                  <a:lnTo>
                    <a:pt x="838" y="666"/>
                  </a:lnTo>
                  <a:lnTo>
                    <a:pt x="882" y="734"/>
                  </a:lnTo>
                  <a:lnTo>
                    <a:pt x="900" y="801"/>
                  </a:lnTo>
                  <a:lnTo>
                    <a:pt x="909" y="898"/>
                  </a:lnTo>
                  <a:lnTo>
                    <a:pt x="909" y="1467"/>
                  </a:lnTo>
                  <a:lnTo>
                    <a:pt x="918" y="1506"/>
                  </a:lnTo>
                  <a:lnTo>
                    <a:pt x="953" y="1525"/>
                  </a:lnTo>
                  <a:lnTo>
                    <a:pt x="1006" y="1535"/>
                  </a:lnTo>
                  <a:lnTo>
                    <a:pt x="1076" y="1535"/>
                  </a:lnTo>
                  <a:lnTo>
                    <a:pt x="1076" y="1612"/>
                  </a:lnTo>
                  <a:lnTo>
                    <a:pt x="997" y="1602"/>
                  </a:lnTo>
                  <a:lnTo>
                    <a:pt x="768" y="1602"/>
                  </a:lnTo>
                  <a:lnTo>
                    <a:pt x="688" y="1612"/>
                  </a:lnTo>
                  <a:lnTo>
                    <a:pt x="600" y="1612"/>
                  </a:lnTo>
                  <a:lnTo>
                    <a:pt x="600" y="1535"/>
                  </a:lnTo>
                  <a:lnTo>
                    <a:pt x="688" y="1535"/>
                  </a:lnTo>
                  <a:lnTo>
                    <a:pt x="732" y="1525"/>
                  </a:lnTo>
                  <a:lnTo>
                    <a:pt x="759" y="1487"/>
                  </a:lnTo>
                  <a:lnTo>
                    <a:pt x="768" y="1429"/>
                  </a:lnTo>
                  <a:lnTo>
                    <a:pt x="768" y="811"/>
                  </a:lnTo>
                  <a:lnTo>
                    <a:pt x="750" y="734"/>
                  </a:lnTo>
                  <a:lnTo>
                    <a:pt x="724" y="676"/>
                  </a:lnTo>
                  <a:lnTo>
                    <a:pt x="679" y="637"/>
                  </a:lnTo>
                  <a:lnTo>
                    <a:pt x="609" y="628"/>
                  </a:lnTo>
                  <a:lnTo>
                    <a:pt x="521" y="647"/>
                  </a:lnTo>
                  <a:lnTo>
                    <a:pt x="441" y="695"/>
                  </a:lnTo>
                  <a:lnTo>
                    <a:pt x="379" y="763"/>
                  </a:lnTo>
                  <a:lnTo>
                    <a:pt x="335" y="869"/>
                  </a:lnTo>
                  <a:lnTo>
                    <a:pt x="318" y="1004"/>
                  </a:lnTo>
                  <a:lnTo>
                    <a:pt x="318" y="1429"/>
                  </a:lnTo>
                  <a:lnTo>
                    <a:pt x="327" y="1487"/>
                  </a:lnTo>
                  <a:lnTo>
                    <a:pt x="344" y="1525"/>
                  </a:lnTo>
                  <a:lnTo>
                    <a:pt x="397" y="1535"/>
                  </a:lnTo>
                  <a:lnTo>
                    <a:pt x="485" y="1535"/>
                  </a:lnTo>
                  <a:lnTo>
                    <a:pt x="485" y="1612"/>
                  </a:lnTo>
                  <a:lnTo>
                    <a:pt x="406" y="1602"/>
                  </a:lnTo>
                  <a:lnTo>
                    <a:pt x="177" y="1602"/>
                  </a:lnTo>
                  <a:lnTo>
                    <a:pt x="97" y="1612"/>
                  </a:lnTo>
                  <a:lnTo>
                    <a:pt x="9" y="1612"/>
                  </a:lnTo>
                  <a:lnTo>
                    <a:pt x="9" y="1535"/>
                  </a:lnTo>
                  <a:lnTo>
                    <a:pt x="97" y="1535"/>
                  </a:lnTo>
                  <a:lnTo>
                    <a:pt x="141" y="1525"/>
                  </a:lnTo>
                  <a:lnTo>
                    <a:pt x="168" y="1487"/>
                  </a:lnTo>
                  <a:lnTo>
                    <a:pt x="177" y="1429"/>
                  </a:lnTo>
                  <a:lnTo>
                    <a:pt x="168" y="1438"/>
                  </a:lnTo>
                  <a:lnTo>
                    <a:pt x="168" y="232"/>
                  </a:lnTo>
                  <a:lnTo>
                    <a:pt x="159" y="164"/>
                  </a:lnTo>
                  <a:lnTo>
                    <a:pt x="141" y="116"/>
                  </a:lnTo>
                  <a:lnTo>
                    <a:pt x="88" y="97"/>
                  </a:lnTo>
                  <a:lnTo>
                    <a:pt x="0" y="97"/>
                  </a:lnTo>
                  <a:lnTo>
                    <a:pt x="0" y="2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0"/>
            <p:cNvSpPr>
              <a:spLocks noEditPoints="1"/>
            </p:cNvSpPr>
            <p:nvPr/>
          </p:nvSpPr>
          <p:spPr bwMode="auto">
            <a:xfrm>
              <a:off x="10469" y="4103"/>
              <a:ext cx="961" cy="1062"/>
            </a:xfrm>
            <a:custGeom>
              <a:avLst/>
              <a:gdLst/>
              <a:ahLst/>
              <a:cxnLst>
                <a:cxn ang="0">
                  <a:pos x="467" y="483"/>
                </a:cxn>
                <a:cxn ang="0">
                  <a:pos x="282" y="570"/>
                </a:cxn>
                <a:cxn ang="0">
                  <a:pos x="185" y="686"/>
                </a:cxn>
                <a:cxn ang="0">
                  <a:pos x="158" y="801"/>
                </a:cxn>
                <a:cxn ang="0">
                  <a:pos x="211" y="946"/>
                </a:cxn>
                <a:cxn ang="0">
                  <a:pos x="352" y="995"/>
                </a:cxn>
                <a:cxn ang="0">
                  <a:pos x="485" y="956"/>
                </a:cxn>
                <a:cxn ang="0">
                  <a:pos x="582" y="811"/>
                </a:cxn>
                <a:cxn ang="0">
                  <a:pos x="599" y="464"/>
                </a:cxn>
                <a:cxn ang="0">
                  <a:pos x="476" y="10"/>
                </a:cxn>
                <a:cxn ang="0">
                  <a:pos x="670" y="126"/>
                </a:cxn>
                <a:cxn ang="0">
                  <a:pos x="749" y="300"/>
                </a:cxn>
                <a:cxn ang="0">
                  <a:pos x="758" y="898"/>
                </a:cxn>
                <a:cxn ang="0">
                  <a:pos x="776" y="937"/>
                </a:cxn>
                <a:cxn ang="0">
                  <a:pos x="802" y="975"/>
                </a:cxn>
                <a:cxn ang="0">
                  <a:pos x="855" y="966"/>
                </a:cxn>
                <a:cxn ang="0">
                  <a:pos x="899" y="898"/>
                </a:cxn>
                <a:cxn ang="0">
                  <a:pos x="908" y="695"/>
                </a:cxn>
                <a:cxn ang="0">
                  <a:pos x="961" y="821"/>
                </a:cxn>
                <a:cxn ang="0">
                  <a:pos x="908" y="985"/>
                </a:cxn>
                <a:cxn ang="0">
                  <a:pos x="820" y="1043"/>
                </a:cxn>
                <a:cxn ang="0">
                  <a:pos x="723" y="1023"/>
                </a:cxn>
                <a:cxn ang="0">
                  <a:pos x="635" y="917"/>
                </a:cxn>
                <a:cxn ang="0">
                  <a:pos x="617" y="859"/>
                </a:cxn>
                <a:cxn ang="0">
                  <a:pos x="520" y="1004"/>
                </a:cxn>
                <a:cxn ang="0">
                  <a:pos x="344" y="1062"/>
                </a:cxn>
                <a:cxn ang="0">
                  <a:pos x="194" y="1043"/>
                </a:cxn>
                <a:cxn ang="0">
                  <a:pos x="61" y="966"/>
                </a:cxn>
                <a:cxn ang="0">
                  <a:pos x="0" y="821"/>
                </a:cxn>
                <a:cxn ang="0">
                  <a:pos x="44" y="666"/>
                </a:cxn>
                <a:cxn ang="0">
                  <a:pos x="211" y="522"/>
                </a:cxn>
                <a:cxn ang="0">
                  <a:pos x="494" y="444"/>
                </a:cxn>
                <a:cxn ang="0">
                  <a:pos x="608" y="348"/>
                </a:cxn>
                <a:cxn ang="0">
                  <a:pos x="555" y="155"/>
                </a:cxn>
                <a:cxn ang="0">
                  <a:pos x="441" y="58"/>
                </a:cxn>
                <a:cxn ang="0">
                  <a:pos x="308" y="58"/>
                </a:cxn>
                <a:cxn ang="0">
                  <a:pos x="150" y="155"/>
                </a:cxn>
                <a:cxn ang="0">
                  <a:pos x="211" y="165"/>
                </a:cxn>
                <a:cxn ang="0">
                  <a:pos x="255" y="232"/>
                </a:cxn>
                <a:cxn ang="0">
                  <a:pos x="220" y="348"/>
                </a:cxn>
                <a:cxn ang="0">
                  <a:pos x="158" y="367"/>
                </a:cxn>
                <a:cxn ang="0">
                  <a:pos x="79" y="329"/>
                </a:cxn>
                <a:cxn ang="0">
                  <a:pos x="61" y="261"/>
                </a:cxn>
                <a:cxn ang="0">
                  <a:pos x="150" y="68"/>
                </a:cxn>
                <a:cxn ang="0">
                  <a:pos x="379" y="0"/>
                </a:cxn>
              </a:cxnLst>
              <a:rect l="0" t="0" r="r" b="b"/>
              <a:pathLst>
                <a:path w="961" h="1062">
                  <a:moveTo>
                    <a:pt x="599" y="464"/>
                  </a:moveTo>
                  <a:lnTo>
                    <a:pt x="467" y="483"/>
                  </a:lnTo>
                  <a:lnTo>
                    <a:pt x="361" y="522"/>
                  </a:lnTo>
                  <a:lnTo>
                    <a:pt x="282" y="570"/>
                  </a:lnTo>
                  <a:lnTo>
                    <a:pt x="220" y="618"/>
                  </a:lnTo>
                  <a:lnTo>
                    <a:pt x="185" y="686"/>
                  </a:lnTo>
                  <a:lnTo>
                    <a:pt x="167" y="744"/>
                  </a:lnTo>
                  <a:lnTo>
                    <a:pt x="158" y="801"/>
                  </a:lnTo>
                  <a:lnTo>
                    <a:pt x="176" y="879"/>
                  </a:lnTo>
                  <a:lnTo>
                    <a:pt x="211" y="946"/>
                  </a:lnTo>
                  <a:lnTo>
                    <a:pt x="273" y="985"/>
                  </a:lnTo>
                  <a:lnTo>
                    <a:pt x="352" y="995"/>
                  </a:lnTo>
                  <a:lnTo>
                    <a:pt x="414" y="985"/>
                  </a:lnTo>
                  <a:lnTo>
                    <a:pt x="485" y="956"/>
                  </a:lnTo>
                  <a:lnTo>
                    <a:pt x="538" y="898"/>
                  </a:lnTo>
                  <a:lnTo>
                    <a:pt x="582" y="811"/>
                  </a:lnTo>
                  <a:lnTo>
                    <a:pt x="599" y="695"/>
                  </a:lnTo>
                  <a:lnTo>
                    <a:pt x="599" y="464"/>
                  </a:lnTo>
                  <a:close/>
                  <a:moveTo>
                    <a:pt x="379" y="0"/>
                  </a:moveTo>
                  <a:lnTo>
                    <a:pt x="476" y="10"/>
                  </a:lnTo>
                  <a:lnTo>
                    <a:pt x="582" y="58"/>
                  </a:lnTo>
                  <a:lnTo>
                    <a:pt x="670" y="126"/>
                  </a:lnTo>
                  <a:lnTo>
                    <a:pt x="723" y="213"/>
                  </a:lnTo>
                  <a:lnTo>
                    <a:pt x="749" y="300"/>
                  </a:lnTo>
                  <a:lnTo>
                    <a:pt x="749" y="879"/>
                  </a:lnTo>
                  <a:lnTo>
                    <a:pt x="758" y="898"/>
                  </a:lnTo>
                  <a:lnTo>
                    <a:pt x="758" y="917"/>
                  </a:lnTo>
                  <a:lnTo>
                    <a:pt x="776" y="937"/>
                  </a:lnTo>
                  <a:lnTo>
                    <a:pt x="785" y="956"/>
                  </a:lnTo>
                  <a:lnTo>
                    <a:pt x="802" y="975"/>
                  </a:lnTo>
                  <a:lnTo>
                    <a:pt x="829" y="975"/>
                  </a:lnTo>
                  <a:lnTo>
                    <a:pt x="855" y="966"/>
                  </a:lnTo>
                  <a:lnTo>
                    <a:pt x="882" y="946"/>
                  </a:lnTo>
                  <a:lnTo>
                    <a:pt x="899" y="898"/>
                  </a:lnTo>
                  <a:lnTo>
                    <a:pt x="908" y="821"/>
                  </a:lnTo>
                  <a:lnTo>
                    <a:pt x="908" y="695"/>
                  </a:lnTo>
                  <a:lnTo>
                    <a:pt x="961" y="695"/>
                  </a:lnTo>
                  <a:lnTo>
                    <a:pt x="961" y="821"/>
                  </a:lnTo>
                  <a:lnTo>
                    <a:pt x="944" y="917"/>
                  </a:lnTo>
                  <a:lnTo>
                    <a:pt x="908" y="985"/>
                  </a:lnTo>
                  <a:lnTo>
                    <a:pt x="864" y="1023"/>
                  </a:lnTo>
                  <a:lnTo>
                    <a:pt x="820" y="1043"/>
                  </a:lnTo>
                  <a:lnTo>
                    <a:pt x="785" y="1043"/>
                  </a:lnTo>
                  <a:lnTo>
                    <a:pt x="723" y="1023"/>
                  </a:lnTo>
                  <a:lnTo>
                    <a:pt x="670" y="975"/>
                  </a:lnTo>
                  <a:lnTo>
                    <a:pt x="635" y="917"/>
                  </a:lnTo>
                  <a:lnTo>
                    <a:pt x="617" y="850"/>
                  </a:lnTo>
                  <a:lnTo>
                    <a:pt x="617" y="859"/>
                  </a:lnTo>
                  <a:lnTo>
                    <a:pt x="582" y="937"/>
                  </a:lnTo>
                  <a:lnTo>
                    <a:pt x="520" y="1004"/>
                  </a:lnTo>
                  <a:lnTo>
                    <a:pt x="441" y="1043"/>
                  </a:lnTo>
                  <a:lnTo>
                    <a:pt x="344" y="1062"/>
                  </a:lnTo>
                  <a:lnTo>
                    <a:pt x="273" y="1052"/>
                  </a:lnTo>
                  <a:lnTo>
                    <a:pt x="194" y="1043"/>
                  </a:lnTo>
                  <a:lnTo>
                    <a:pt x="123" y="1014"/>
                  </a:lnTo>
                  <a:lnTo>
                    <a:pt x="61" y="966"/>
                  </a:lnTo>
                  <a:lnTo>
                    <a:pt x="17" y="898"/>
                  </a:lnTo>
                  <a:lnTo>
                    <a:pt x="0" y="821"/>
                  </a:lnTo>
                  <a:lnTo>
                    <a:pt x="8" y="744"/>
                  </a:lnTo>
                  <a:lnTo>
                    <a:pt x="44" y="666"/>
                  </a:lnTo>
                  <a:lnTo>
                    <a:pt x="114" y="589"/>
                  </a:lnTo>
                  <a:lnTo>
                    <a:pt x="211" y="522"/>
                  </a:lnTo>
                  <a:lnTo>
                    <a:pt x="352" y="473"/>
                  </a:lnTo>
                  <a:lnTo>
                    <a:pt x="494" y="444"/>
                  </a:lnTo>
                  <a:lnTo>
                    <a:pt x="608" y="435"/>
                  </a:lnTo>
                  <a:lnTo>
                    <a:pt x="608" y="348"/>
                  </a:lnTo>
                  <a:lnTo>
                    <a:pt x="591" y="232"/>
                  </a:lnTo>
                  <a:lnTo>
                    <a:pt x="555" y="155"/>
                  </a:lnTo>
                  <a:lnTo>
                    <a:pt x="502" y="97"/>
                  </a:lnTo>
                  <a:lnTo>
                    <a:pt x="441" y="58"/>
                  </a:lnTo>
                  <a:lnTo>
                    <a:pt x="379" y="49"/>
                  </a:lnTo>
                  <a:lnTo>
                    <a:pt x="308" y="58"/>
                  </a:lnTo>
                  <a:lnTo>
                    <a:pt x="220" y="97"/>
                  </a:lnTo>
                  <a:lnTo>
                    <a:pt x="150" y="155"/>
                  </a:lnTo>
                  <a:lnTo>
                    <a:pt x="185" y="155"/>
                  </a:lnTo>
                  <a:lnTo>
                    <a:pt x="211" y="165"/>
                  </a:lnTo>
                  <a:lnTo>
                    <a:pt x="238" y="193"/>
                  </a:lnTo>
                  <a:lnTo>
                    <a:pt x="255" y="232"/>
                  </a:lnTo>
                  <a:lnTo>
                    <a:pt x="255" y="290"/>
                  </a:lnTo>
                  <a:lnTo>
                    <a:pt x="220" y="348"/>
                  </a:lnTo>
                  <a:lnTo>
                    <a:pt x="194" y="358"/>
                  </a:lnTo>
                  <a:lnTo>
                    <a:pt x="158" y="367"/>
                  </a:lnTo>
                  <a:lnTo>
                    <a:pt x="132" y="367"/>
                  </a:lnTo>
                  <a:lnTo>
                    <a:pt x="79" y="329"/>
                  </a:lnTo>
                  <a:lnTo>
                    <a:pt x="70" y="300"/>
                  </a:lnTo>
                  <a:lnTo>
                    <a:pt x="61" y="261"/>
                  </a:lnTo>
                  <a:lnTo>
                    <a:pt x="88" y="155"/>
                  </a:lnTo>
                  <a:lnTo>
                    <a:pt x="150" y="68"/>
                  </a:lnTo>
                  <a:lnTo>
                    <a:pt x="255" y="2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11518" y="4094"/>
              <a:ext cx="715" cy="1042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2" y="270"/>
                </a:cxn>
                <a:cxn ang="0">
                  <a:pos x="318" y="202"/>
                </a:cxn>
                <a:cxn ang="0">
                  <a:pos x="353" y="135"/>
                </a:cxn>
                <a:cxn ang="0">
                  <a:pos x="406" y="67"/>
                </a:cxn>
                <a:cxn ang="0">
                  <a:pos x="468" y="29"/>
                </a:cxn>
                <a:cxn ang="0">
                  <a:pos x="556" y="9"/>
                </a:cxn>
                <a:cxn ang="0">
                  <a:pos x="636" y="29"/>
                </a:cxn>
                <a:cxn ang="0">
                  <a:pos x="697" y="87"/>
                </a:cxn>
                <a:cxn ang="0">
                  <a:pos x="715" y="154"/>
                </a:cxn>
                <a:cxn ang="0">
                  <a:pos x="715" y="193"/>
                </a:cxn>
                <a:cxn ang="0">
                  <a:pos x="662" y="251"/>
                </a:cxn>
                <a:cxn ang="0">
                  <a:pos x="644" y="260"/>
                </a:cxn>
                <a:cxn ang="0">
                  <a:pos x="591" y="260"/>
                </a:cxn>
                <a:cxn ang="0">
                  <a:pos x="565" y="241"/>
                </a:cxn>
                <a:cxn ang="0">
                  <a:pos x="547" y="222"/>
                </a:cxn>
                <a:cxn ang="0">
                  <a:pos x="539" y="193"/>
                </a:cxn>
                <a:cxn ang="0">
                  <a:pos x="530" y="154"/>
                </a:cxn>
                <a:cxn ang="0">
                  <a:pos x="547" y="96"/>
                </a:cxn>
                <a:cxn ang="0">
                  <a:pos x="556" y="77"/>
                </a:cxn>
                <a:cxn ang="0">
                  <a:pos x="574" y="67"/>
                </a:cxn>
                <a:cxn ang="0">
                  <a:pos x="556" y="67"/>
                </a:cxn>
                <a:cxn ang="0">
                  <a:pos x="468" y="87"/>
                </a:cxn>
                <a:cxn ang="0">
                  <a:pos x="397" y="154"/>
                </a:cxn>
                <a:cxn ang="0">
                  <a:pos x="353" y="251"/>
                </a:cxn>
                <a:cxn ang="0">
                  <a:pos x="318" y="367"/>
                </a:cxn>
                <a:cxn ang="0">
                  <a:pos x="309" y="502"/>
                </a:cxn>
                <a:cxn ang="0">
                  <a:pos x="309" y="907"/>
                </a:cxn>
                <a:cxn ang="0">
                  <a:pos x="327" y="946"/>
                </a:cxn>
                <a:cxn ang="0">
                  <a:pos x="380" y="955"/>
                </a:cxn>
                <a:cxn ang="0">
                  <a:pos x="468" y="965"/>
                </a:cxn>
                <a:cxn ang="0">
                  <a:pos x="512" y="965"/>
                </a:cxn>
                <a:cxn ang="0">
                  <a:pos x="512" y="1042"/>
                </a:cxn>
                <a:cxn ang="0">
                  <a:pos x="371" y="1032"/>
                </a:cxn>
                <a:cxn ang="0">
                  <a:pos x="168" y="1032"/>
                </a:cxn>
                <a:cxn ang="0">
                  <a:pos x="89" y="1042"/>
                </a:cxn>
                <a:cxn ang="0">
                  <a:pos x="0" y="1042"/>
                </a:cxn>
                <a:cxn ang="0">
                  <a:pos x="0" y="965"/>
                </a:cxn>
                <a:cxn ang="0">
                  <a:pos x="89" y="965"/>
                </a:cxn>
                <a:cxn ang="0">
                  <a:pos x="133" y="955"/>
                </a:cxn>
                <a:cxn ang="0">
                  <a:pos x="159" y="917"/>
                </a:cxn>
                <a:cxn ang="0">
                  <a:pos x="168" y="859"/>
                </a:cxn>
                <a:cxn ang="0">
                  <a:pos x="168" y="231"/>
                </a:cxn>
                <a:cxn ang="0">
                  <a:pos x="159" y="164"/>
                </a:cxn>
                <a:cxn ang="0">
                  <a:pos x="142" y="125"/>
                </a:cxn>
                <a:cxn ang="0">
                  <a:pos x="89" y="106"/>
                </a:cxn>
                <a:cxn ang="0">
                  <a:pos x="0" y="106"/>
                </a:cxn>
                <a:cxn ang="0">
                  <a:pos x="0" y="29"/>
                </a:cxn>
                <a:cxn ang="0">
                  <a:pos x="292" y="0"/>
                </a:cxn>
              </a:cxnLst>
              <a:rect l="0" t="0" r="r" b="b"/>
              <a:pathLst>
                <a:path w="715" h="1042">
                  <a:moveTo>
                    <a:pt x="292" y="0"/>
                  </a:moveTo>
                  <a:lnTo>
                    <a:pt x="292" y="270"/>
                  </a:lnTo>
                  <a:lnTo>
                    <a:pt x="318" y="202"/>
                  </a:lnTo>
                  <a:lnTo>
                    <a:pt x="353" y="135"/>
                  </a:lnTo>
                  <a:lnTo>
                    <a:pt x="406" y="67"/>
                  </a:lnTo>
                  <a:lnTo>
                    <a:pt x="468" y="29"/>
                  </a:lnTo>
                  <a:lnTo>
                    <a:pt x="556" y="9"/>
                  </a:lnTo>
                  <a:lnTo>
                    <a:pt x="636" y="29"/>
                  </a:lnTo>
                  <a:lnTo>
                    <a:pt x="697" y="87"/>
                  </a:lnTo>
                  <a:lnTo>
                    <a:pt x="715" y="154"/>
                  </a:lnTo>
                  <a:lnTo>
                    <a:pt x="715" y="193"/>
                  </a:lnTo>
                  <a:lnTo>
                    <a:pt x="662" y="251"/>
                  </a:lnTo>
                  <a:lnTo>
                    <a:pt x="644" y="260"/>
                  </a:lnTo>
                  <a:lnTo>
                    <a:pt x="591" y="260"/>
                  </a:lnTo>
                  <a:lnTo>
                    <a:pt x="565" y="241"/>
                  </a:lnTo>
                  <a:lnTo>
                    <a:pt x="547" y="222"/>
                  </a:lnTo>
                  <a:lnTo>
                    <a:pt x="539" y="193"/>
                  </a:lnTo>
                  <a:lnTo>
                    <a:pt x="530" y="154"/>
                  </a:lnTo>
                  <a:lnTo>
                    <a:pt x="547" y="96"/>
                  </a:lnTo>
                  <a:lnTo>
                    <a:pt x="556" y="77"/>
                  </a:lnTo>
                  <a:lnTo>
                    <a:pt x="574" y="67"/>
                  </a:lnTo>
                  <a:lnTo>
                    <a:pt x="556" y="67"/>
                  </a:lnTo>
                  <a:lnTo>
                    <a:pt x="468" y="87"/>
                  </a:lnTo>
                  <a:lnTo>
                    <a:pt x="397" y="154"/>
                  </a:lnTo>
                  <a:lnTo>
                    <a:pt x="353" y="251"/>
                  </a:lnTo>
                  <a:lnTo>
                    <a:pt x="318" y="367"/>
                  </a:lnTo>
                  <a:lnTo>
                    <a:pt x="309" y="502"/>
                  </a:lnTo>
                  <a:lnTo>
                    <a:pt x="309" y="907"/>
                  </a:lnTo>
                  <a:lnTo>
                    <a:pt x="327" y="946"/>
                  </a:lnTo>
                  <a:lnTo>
                    <a:pt x="380" y="955"/>
                  </a:lnTo>
                  <a:lnTo>
                    <a:pt x="468" y="965"/>
                  </a:lnTo>
                  <a:lnTo>
                    <a:pt x="512" y="965"/>
                  </a:lnTo>
                  <a:lnTo>
                    <a:pt x="512" y="1042"/>
                  </a:lnTo>
                  <a:lnTo>
                    <a:pt x="371" y="1032"/>
                  </a:lnTo>
                  <a:lnTo>
                    <a:pt x="168" y="1032"/>
                  </a:lnTo>
                  <a:lnTo>
                    <a:pt x="89" y="1042"/>
                  </a:lnTo>
                  <a:lnTo>
                    <a:pt x="0" y="1042"/>
                  </a:lnTo>
                  <a:lnTo>
                    <a:pt x="0" y="965"/>
                  </a:lnTo>
                  <a:lnTo>
                    <a:pt x="89" y="965"/>
                  </a:lnTo>
                  <a:lnTo>
                    <a:pt x="133" y="955"/>
                  </a:lnTo>
                  <a:lnTo>
                    <a:pt x="159" y="917"/>
                  </a:lnTo>
                  <a:lnTo>
                    <a:pt x="168" y="859"/>
                  </a:lnTo>
                  <a:lnTo>
                    <a:pt x="168" y="231"/>
                  </a:lnTo>
                  <a:lnTo>
                    <a:pt x="159" y="164"/>
                  </a:lnTo>
                  <a:lnTo>
                    <a:pt x="142" y="125"/>
                  </a:lnTo>
                  <a:lnTo>
                    <a:pt x="89" y="106"/>
                  </a:lnTo>
                  <a:lnTo>
                    <a:pt x="0" y="106"/>
                  </a:lnTo>
                  <a:lnTo>
                    <a:pt x="0" y="29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2"/>
            <p:cNvSpPr>
              <a:spLocks noEditPoints="1"/>
            </p:cNvSpPr>
            <p:nvPr/>
          </p:nvSpPr>
          <p:spPr bwMode="auto">
            <a:xfrm>
              <a:off x="12348" y="4075"/>
              <a:ext cx="979" cy="1534"/>
            </a:xfrm>
            <a:custGeom>
              <a:avLst/>
              <a:gdLst/>
              <a:ahLst/>
              <a:cxnLst>
                <a:cxn ang="0">
                  <a:pos x="211" y="1071"/>
                </a:cxn>
                <a:cxn ang="0">
                  <a:pos x="123" y="1235"/>
                </a:cxn>
                <a:cxn ang="0">
                  <a:pos x="220" y="1399"/>
                </a:cxn>
                <a:cxn ang="0">
                  <a:pos x="485" y="1476"/>
                </a:cxn>
                <a:cxn ang="0">
                  <a:pos x="741" y="1399"/>
                </a:cxn>
                <a:cxn ang="0">
                  <a:pos x="847" y="1235"/>
                </a:cxn>
                <a:cxn ang="0">
                  <a:pos x="794" y="1109"/>
                </a:cxn>
                <a:cxn ang="0">
                  <a:pos x="661" y="1061"/>
                </a:cxn>
                <a:cxn ang="0">
                  <a:pos x="300" y="1042"/>
                </a:cxn>
                <a:cxn ang="0">
                  <a:pos x="353" y="106"/>
                </a:cxn>
                <a:cxn ang="0">
                  <a:pos x="273" y="173"/>
                </a:cxn>
                <a:cxn ang="0">
                  <a:pos x="238" y="299"/>
                </a:cxn>
                <a:cxn ang="0">
                  <a:pos x="247" y="463"/>
                </a:cxn>
                <a:cxn ang="0">
                  <a:pos x="291" y="598"/>
                </a:cxn>
                <a:cxn ang="0">
                  <a:pos x="423" y="656"/>
                </a:cxn>
                <a:cxn ang="0">
                  <a:pos x="494" y="646"/>
                </a:cxn>
                <a:cxn ang="0">
                  <a:pos x="573" y="569"/>
                </a:cxn>
                <a:cxn ang="0">
                  <a:pos x="608" y="443"/>
                </a:cxn>
                <a:cxn ang="0">
                  <a:pos x="600" y="279"/>
                </a:cxn>
                <a:cxn ang="0">
                  <a:pos x="555" y="144"/>
                </a:cxn>
                <a:cxn ang="0">
                  <a:pos x="423" y="86"/>
                </a:cxn>
                <a:cxn ang="0">
                  <a:pos x="900" y="0"/>
                </a:cxn>
                <a:cxn ang="0">
                  <a:pos x="944" y="28"/>
                </a:cxn>
                <a:cxn ang="0">
                  <a:pos x="979" y="96"/>
                </a:cxn>
                <a:cxn ang="0">
                  <a:pos x="952" y="173"/>
                </a:cxn>
                <a:cxn ang="0">
                  <a:pos x="917" y="183"/>
                </a:cxn>
                <a:cxn ang="0">
                  <a:pos x="873" y="164"/>
                </a:cxn>
                <a:cxn ang="0">
                  <a:pos x="855" y="115"/>
                </a:cxn>
                <a:cxn ang="0">
                  <a:pos x="864" y="77"/>
                </a:cxn>
                <a:cxn ang="0">
                  <a:pos x="891" y="57"/>
                </a:cxn>
                <a:cxn ang="0">
                  <a:pos x="820" y="67"/>
                </a:cxn>
                <a:cxn ang="0">
                  <a:pos x="679" y="144"/>
                </a:cxn>
                <a:cxn ang="0">
                  <a:pos x="758" y="279"/>
                </a:cxn>
                <a:cxn ang="0">
                  <a:pos x="750" y="472"/>
                </a:cxn>
                <a:cxn ang="0">
                  <a:pos x="635" y="636"/>
                </a:cxn>
                <a:cxn ang="0">
                  <a:pos x="423" y="704"/>
                </a:cxn>
                <a:cxn ang="0">
                  <a:pos x="291" y="675"/>
                </a:cxn>
                <a:cxn ang="0">
                  <a:pos x="194" y="675"/>
                </a:cxn>
                <a:cxn ang="0">
                  <a:pos x="176" y="743"/>
                </a:cxn>
                <a:cxn ang="0">
                  <a:pos x="167" y="820"/>
                </a:cxn>
                <a:cxn ang="0">
                  <a:pos x="264" y="907"/>
                </a:cxn>
                <a:cxn ang="0">
                  <a:pos x="679" y="926"/>
                </a:cxn>
                <a:cxn ang="0">
                  <a:pos x="864" y="1023"/>
                </a:cxn>
                <a:cxn ang="0">
                  <a:pos x="926" y="1167"/>
                </a:cxn>
                <a:cxn ang="0">
                  <a:pos x="908" y="1341"/>
                </a:cxn>
                <a:cxn ang="0">
                  <a:pos x="741" y="1486"/>
                </a:cxn>
                <a:cxn ang="0">
                  <a:pos x="467" y="1534"/>
                </a:cxn>
                <a:cxn ang="0">
                  <a:pos x="194" y="1476"/>
                </a:cxn>
                <a:cxn ang="0">
                  <a:pos x="26" y="1331"/>
                </a:cxn>
                <a:cxn ang="0">
                  <a:pos x="8" y="1167"/>
                </a:cxn>
                <a:cxn ang="0">
                  <a:pos x="114" y="1042"/>
                </a:cxn>
                <a:cxn ang="0">
                  <a:pos x="141" y="945"/>
                </a:cxn>
                <a:cxn ang="0">
                  <a:pos x="97" y="791"/>
                </a:cxn>
                <a:cxn ang="0">
                  <a:pos x="141" y="646"/>
                </a:cxn>
                <a:cxn ang="0">
                  <a:pos x="114" y="540"/>
                </a:cxn>
                <a:cxn ang="0">
                  <a:pos x="70" y="357"/>
                </a:cxn>
                <a:cxn ang="0">
                  <a:pos x="132" y="164"/>
                </a:cxn>
                <a:cxn ang="0">
                  <a:pos x="300" y="38"/>
                </a:cxn>
                <a:cxn ang="0">
                  <a:pos x="476" y="28"/>
                </a:cxn>
                <a:cxn ang="0">
                  <a:pos x="644" y="106"/>
                </a:cxn>
                <a:cxn ang="0">
                  <a:pos x="811" y="9"/>
                </a:cxn>
              </a:cxnLst>
              <a:rect l="0" t="0" r="r" b="b"/>
              <a:pathLst>
                <a:path w="979" h="1534">
                  <a:moveTo>
                    <a:pt x="300" y="1042"/>
                  </a:moveTo>
                  <a:lnTo>
                    <a:pt x="211" y="1071"/>
                  </a:lnTo>
                  <a:lnTo>
                    <a:pt x="150" y="1138"/>
                  </a:lnTo>
                  <a:lnTo>
                    <a:pt x="123" y="1235"/>
                  </a:lnTo>
                  <a:lnTo>
                    <a:pt x="150" y="1322"/>
                  </a:lnTo>
                  <a:lnTo>
                    <a:pt x="220" y="1399"/>
                  </a:lnTo>
                  <a:lnTo>
                    <a:pt x="335" y="1457"/>
                  </a:lnTo>
                  <a:lnTo>
                    <a:pt x="485" y="1476"/>
                  </a:lnTo>
                  <a:lnTo>
                    <a:pt x="635" y="1457"/>
                  </a:lnTo>
                  <a:lnTo>
                    <a:pt x="741" y="1399"/>
                  </a:lnTo>
                  <a:lnTo>
                    <a:pt x="820" y="1322"/>
                  </a:lnTo>
                  <a:lnTo>
                    <a:pt x="847" y="1235"/>
                  </a:lnTo>
                  <a:lnTo>
                    <a:pt x="829" y="1167"/>
                  </a:lnTo>
                  <a:lnTo>
                    <a:pt x="794" y="1109"/>
                  </a:lnTo>
                  <a:lnTo>
                    <a:pt x="732" y="1080"/>
                  </a:lnTo>
                  <a:lnTo>
                    <a:pt x="661" y="1061"/>
                  </a:lnTo>
                  <a:lnTo>
                    <a:pt x="582" y="1042"/>
                  </a:lnTo>
                  <a:lnTo>
                    <a:pt x="300" y="1042"/>
                  </a:lnTo>
                  <a:close/>
                  <a:moveTo>
                    <a:pt x="423" y="86"/>
                  </a:moveTo>
                  <a:lnTo>
                    <a:pt x="353" y="106"/>
                  </a:lnTo>
                  <a:lnTo>
                    <a:pt x="300" y="135"/>
                  </a:lnTo>
                  <a:lnTo>
                    <a:pt x="273" y="173"/>
                  </a:lnTo>
                  <a:lnTo>
                    <a:pt x="247" y="241"/>
                  </a:lnTo>
                  <a:lnTo>
                    <a:pt x="238" y="299"/>
                  </a:lnTo>
                  <a:lnTo>
                    <a:pt x="238" y="405"/>
                  </a:lnTo>
                  <a:lnTo>
                    <a:pt x="247" y="463"/>
                  </a:lnTo>
                  <a:lnTo>
                    <a:pt x="264" y="530"/>
                  </a:lnTo>
                  <a:lnTo>
                    <a:pt x="291" y="598"/>
                  </a:lnTo>
                  <a:lnTo>
                    <a:pt x="344" y="636"/>
                  </a:lnTo>
                  <a:lnTo>
                    <a:pt x="423" y="656"/>
                  </a:lnTo>
                  <a:lnTo>
                    <a:pt x="423" y="665"/>
                  </a:lnTo>
                  <a:lnTo>
                    <a:pt x="494" y="646"/>
                  </a:lnTo>
                  <a:lnTo>
                    <a:pt x="547" y="607"/>
                  </a:lnTo>
                  <a:lnTo>
                    <a:pt x="573" y="569"/>
                  </a:lnTo>
                  <a:lnTo>
                    <a:pt x="600" y="501"/>
                  </a:lnTo>
                  <a:lnTo>
                    <a:pt x="608" y="443"/>
                  </a:lnTo>
                  <a:lnTo>
                    <a:pt x="608" y="337"/>
                  </a:lnTo>
                  <a:lnTo>
                    <a:pt x="600" y="279"/>
                  </a:lnTo>
                  <a:lnTo>
                    <a:pt x="582" y="212"/>
                  </a:lnTo>
                  <a:lnTo>
                    <a:pt x="555" y="144"/>
                  </a:lnTo>
                  <a:lnTo>
                    <a:pt x="503" y="106"/>
                  </a:lnTo>
                  <a:lnTo>
                    <a:pt x="423" y="86"/>
                  </a:lnTo>
                  <a:close/>
                  <a:moveTo>
                    <a:pt x="864" y="0"/>
                  </a:moveTo>
                  <a:lnTo>
                    <a:pt x="900" y="0"/>
                  </a:lnTo>
                  <a:lnTo>
                    <a:pt x="926" y="19"/>
                  </a:lnTo>
                  <a:lnTo>
                    <a:pt x="944" y="28"/>
                  </a:lnTo>
                  <a:lnTo>
                    <a:pt x="961" y="57"/>
                  </a:lnTo>
                  <a:lnTo>
                    <a:pt x="979" y="96"/>
                  </a:lnTo>
                  <a:lnTo>
                    <a:pt x="979" y="144"/>
                  </a:lnTo>
                  <a:lnTo>
                    <a:pt x="952" y="173"/>
                  </a:lnTo>
                  <a:lnTo>
                    <a:pt x="935" y="183"/>
                  </a:lnTo>
                  <a:lnTo>
                    <a:pt x="917" y="183"/>
                  </a:lnTo>
                  <a:lnTo>
                    <a:pt x="891" y="173"/>
                  </a:lnTo>
                  <a:lnTo>
                    <a:pt x="873" y="164"/>
                  </a:lnTo>
                  <a:lnTo>
                    <a:pt x="864" y="144"/>
                  </a:lnTo>
                  <a:lnTo>
                    <a:pt x="855" y="115"/>
                  </a:lnTo>
                  <a:lnTo>
                    <a:pt x="855" y="96"/>
                  </a:lnTo>
                  <a:lnTo>
                    <a:pt x="864" y="77"/>
                  </a:lnTo>
                  <a:lnTo>
                    <a:pt x="873" y="67"/>
                  </a:lnTo>
                  <a:lnTo>
                    <a:pt x="891" y="57"/>
                  </a:lnTo>
                  <a:lnTo>
                    <a:pt x="873" y="57"/>
                  </a:lnTo>
                  <a:lnTo>
                    <a:pt x="820" y="67"/>
                  </a:lnTo>
                  <a:lnTo>
                    <a:pt x="758" y="86"/>
                  </a:lnTo>
                  <a:lnTo>
                    <a:pt x="679" y="144"/>
                  </a:lnTo>
                  <a:lnTo>
                    <a:pt x="723" y="202"/>
                  </a:lnTo>
                  <a:lnTo>
                    <a:pt x="758" y="279"/>
                  </a:lnTo>
                  <a:lnTo>
                    <a:pt x="767" y="366"/>
                  </a:lnTo>
                  <a:lnTo>
                    <a:pt x="750" y="472"/>
                  </a:lnTo>
                  <a:lnTo>
                    <a:pt x="705" y="559"/>
                  </a:lnTo>
                  <a:lnTo>
                    <a:pt x="635" y="636"/>
                  </a:lnTo>
                  <a:lnTo>
                    <a:pt x="538" y="685"/>
                  </a:lnTo>
                  <a:lnTo>
                    <a:pt x="423" y="704"/>
                  </a:lnTo>
                  <a:lnTo>
                    <a:pt x="370" y="704"/>
                  </a:lnTo>
                  <a:lnTo>
                    <a:pt x="291" y="675"/>
                  </a:lnTo>
                  <a:lnTo>
                    <a:pt x="211" y="636"/>
                  </a:lnTo>
                  <a:lnTo>
                    <a:pt x="194" y="675"/>
                  </a:lnTo>
                  <a:lnTo>
                    <a:pt x="176" y="704"/>
                  </a:lnTo>
                  <a:lnTo>
                    <a:pt x="176" y="743"/>
                  </a:lnTo>
                  <a:lnTo>
                    <a:pt x="150" y="752"/>
                  </a:lnTo>
                  <a:lnTo>
                    <a:pt x="167" y="820"/>
                  </a:lnTo>
                  <a:lnTo>
                    <a:pt x="203" y="878"/>
                  </a:lnTo>
                  <a:lnTo>
                    <a:pt x="264" y="907"/>
                  </a:lnTo>
                  <a:lnTo>
                    <a:pt x="555" y="907"/>
                  </a:lnTo>
                  <a:lnTo>
                    <a:pt x="679" y="926"/>
                  </a:lnTo>
                  <a:lnTo>
                    <a:pt x="794" y="965"/>
                  </a:lnTo>
                  <a:lnTo>
                    <a:pt x="864" y="1023"/>
                  </a:lnTo>
                  <a:lnTo>
                    <a:pt x="908" y="1100"/>
                  </a:lnTo>
                  <a:lnTo>
                    <a:pt x="926" y="1167"/>
                  </a:lnTo>
                  <a:lnTo>
                    <a:pt x="935" y="1235"/>
                  </a:lnTo>
                  <a:lnTo>
                    <a:pt x="908" y="1341"/>
                  </a:lnTo>
                  <a:lnTo>
                    <a:pt x="838" y="1418"/>
                  </a:lnTo>
                  <a:lnTo>
                    <a:pt x="741" y="1486"/>
                  </a:lnTo>
                  <a:lnTo>
                    <a:pt x="608" y="1524"/>
                  </a:lnTo>
                  <a:lnTo>
                    <a:pt x="467" y="1534"/>
                  </a:lnTo>
                  <a:lnTo>
                    <a:pt x="317" y="1515"/>
                  </a:lnTo>
                  <a:lnTo>
                    <a:pt x="194" y="1476"/>
                  </a:lnTo>
                  <a:lnTo>
                    <a:pt x="88" y="1409"/>
                  </a:lnTo>
                  <a:lnTo>
                    <a:pt x="26" y="1331"/>
                  </a:lnTo>
                  <a:lnTo>
                    <a:pt x="0" y="1235"/>
                  </a:lnTo>
                  <a:lnTo>
                    <a:pt x="8" y="1167"/>
                  </a:lnTo>
                  <a:lnTo>
                    <a:pt x="53" y="1100"/>
                  </a:lnTo>
                  <a:lnTo>
                    <a:pt x="114" y="1042"/>
                  </a:lnTo>
                  <a:lnTo>
                    <a:pt x="194" y="1003"/>
                  </a:lnTo>
                  <a:lnTo>
                    <a:pt x="141" y="945"/>
                  </a:lnTo>
                  <a:lnTo>
                    <a:pt x="106" y="868"/>
                  </a:lnTo>
                  <a:lnTo>
                    <a:pt x="97" y="791"/>
                  </a:lnTo>
                  <a:lnTo>
                    <a:pt x="106" y="714"/>
                  </a:lnTo>
                  <a:lnTo>
                    <a:pt x="141" y="646"/>
                  </a:lnTo>
                  <a:lnTo>
                    <a:pt x="167" y="598"/>
                  </a:lnTo>
                  <a:lnTo>
                    <a:pt x="114" y="540"/>
                  </a:lnTo>
                  <a:lnTo>
                    <a:pt x="88" y="453"/>
                  </a:lnTo>
                  <a:lnTo>
                    <a:pt x="70" y="357"/>
                  </a:lnTo>
                  <a:lnTo>
                    <a:pt x="88" y="250"/>
                  </a:lnTo>
                  <a:lnTo>
                    <a:pt x="132" y="164"/>
                  </a:lnTo>
                  <a:lnTo>
                    <a:pt x="211" y="86"/>
                  </a:lnTo>
                  <a:lnTo>
                    <a:pt x="300" y="38"/>
                  </a:lnTo>
                  <a:lnTo>
                    <a:pt x="414" y="19"/>
                  </a:lnTo>
                  <a:lnTo>
                    <a:pt x="476" y="28"/>
                  </a:lnTo>
                  <a:lnTo>
                    <a:pt x="555" y="48"/>
                  </a:lnTo>
                  <a:lnTo>
                    <a:pt x="644" y="106"/>
                  </a:lnTo>
                  <a:lnTo>
                    <a:pt x="732" y="38"/>
                  </a:lnTo>
                  <a:lnTo>
                    <a:pt x="811" y="9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3"/>
            <p:cNvSpPr>
              <a:spLocks noEditPoints="1"/>
            </p:cNvSpPr>
            <p:nvPr/>
          </p:nvSpPr>
          <p:spPr bwMode="auto">
            <a:xfrm>
              <a:off x="13442" y="4084"/>
              <a:ext cx="820" cy="1071"/>
            </a:xfrm>
            <a:custGeom>
              <a:avLst/>
              <a:gdLst/>
              <a:ahLst/>
              <a:cxnLst>
                <a:cxn ang="0">
                  <a:pos x="405" y="48"/>
                </a:cxn>
                <a:cxn ang="0">
                  <a:pos x="361" y="68"/>
                </a:cxn>
                <a:cxn ang="0">
                  <a:pos x="308" y="97"/>
                </a:cxn>
                <a:cxn ang="0">
                  <a:pos x="264" y="145"/>
                </a:cxn>
                <a:cxn ang="0">
                  <a:pos x="220" y="222"/>
                </a:cxn>
                <a:cxn ang="0">
                  <a:pos x="194" y="319"/>
                </a:cxn>
                <a:cxn ang="0">
                  <a:pos x="176" y="454"/>
                </a:cxn>
                <a:cxn ang="0">
                  <a:pos x="679" y="454"/>
                </a:cxn>
                <a:cxn ang="0">
                  <a:pos x="679" y="406"/>
                </a:cxn>
                <a:cxn ang="0">
                  <a:pos x="670" y="338"/>
                </a:cxn>
                <a:cxn ang="0">
                  <a:pos x="652" y="261"/>
                </a:cxn>
                <a:cxn ang="0">
                  <a:pos x="626" y="184"/>
                </a:cxn>
                <a:cxn ang="0">
                  <a:pos x="582" y="116"/>
                </a:cxn>
                <a:cxn ang="0">
                  <a:pos x="520" y="68"/>
                </a:cxn>
                <a:cxn ang="0">
                  <a:pos x="441" y="48"/>
                </a:cxn>
                <a:cxn ang="0">
                  <a:pos x="405" y="48"/>
                </a:cxn>
                <a:cxn ang="0">
                  <a:pos x="441" y="0"/>
                </a:cxn>
                <a:cxn ang="0">
                  <a:pos x="564" y="19"/>
                </a:cxn>
                <a:cxn ang="0">
                  <a:pos x="652" y="68"/>
                </a:cxn>
                <a:cxn ang="0">
                  <a:pos x="732" y="135"/>
                </a:cxn>
                <a:cxn ang="0">
                  <a:pos x="785" y="232"/>
                </a:cxn>
                <a:cxn ang="0">
                  <a:pos x="811" y="338"/>
                </a:cxn>
                <a:cxn ang="0">
                  <a:pos x="820" y="454"/>
                </a:cxn>
                <a:cxn ang="0">
                  <a:pos x="820" y="473"/>
                </a:cxn>
                <a:cxn ang="0">
                  <a:pos x="811" y="492"/>
                </a:cxn>
                <a:cxn ang="0">
                  <a:pos x="802" y="502"/>
                </a:cxn>
                <a:cxn ang="0">
                  <a:pos x="176" y="502"/>
                </a:cxn>
                <a:cxn ang="0">
                  <a:pos x="176" y="608"/>
                </a:cxn>
                <a:cxn ang="0">
                  <a:pos x="194" y="734"/>
                </a:cxn>
                <a:cxn ang="0">
                  <a:pos x="238" y="859"/>
                </a:cxn>
                <a:cxn ang="0">
                  <a:pos x="300" y="936"/>
                </a:cxn>
                <a:cxn ang="0">
                  <a:pos x="379" y="994"/>
                </a:cxn>
                <a:cxn ang="0">
                  <a:pos x="476" y="1014"/>
                </a:cxn>
                <a:cxn ang="0">
                  <a:pos x="502" y="1014"/>
                </a:cxn>
                <a:cxn ang="0">
                  <a:pos x="547" y="1004"/>
                </a:cxn>
                <a:cxn ang="0">
                  <a:pos x="600" y="985"/>
                </a:cxn>
                <a:cxn ang="0">
                  <a:pos x="661" y="946"/>
                </a:cxn>
                <a:cxn ang="0">
                  <a:pos x="723" y="878"/>
                </a:cxn>
                <a:cxn ang="0">
                  <a:pos x="767" y="772"/>
                </a:cxn>
                <a:cxn ang="0">
                  <a:pos x="767" y="763"/>
                </a:cxn>
                <a:cxn ang="0">
                  <a:pos x="785" y="743"/>
                </a:cxn>
                <a:cxn ang="0">
                  <a:pos x="802" y="743"/>
                </a:cxn>
                <a:cxn ang="0">
                  <a:pos x="820" y="763"/>
                </a:cxn>
                <a:cxn ang="0">
                  <a:pos x="820" y="772"/>
                </a:cxn>
                <a:cxn ang="0">
                  <a:pos x="811" y="811"/>
                </a:cxn>
                <a:cxn ang="0">
                  <a:pos x="785" y="869"/>
                </a:cxn>
                <a:cxn ang="0">
                  <a:pos x="741" y="936"/>
                </a:cxn>
                <a:cxn ang="0">
                  <a:pos x="679" y="1004"/>
                </a:cxn>
                <a:cxn ang="0">
                  <a:pos x="582" y="1052"/>
                </a:cxn>
                <a:cxn ang="0">
                  <a:pos x="467" y="1071"/>
                </a:cxn>
                <a:cxn ang="0">
                  <a:pos x="326" y="1042"/>
                </a:cxn>
                <a:cxn ang="0">
                  <a:pos x="194" y="975"/>
                </a:cxn>
                <a:cxn ang="0">
                  <a:pos x="97" y="859"/>
                </a:cxn>
                <a:cxn ang="0">
                  <a:pos x="26" y="705"/>
                </a:cxn>
                <a:cxn ang="0">
                  <a:pos x="0" y="531"/>
                </a:cxn>
                <a:cxn ang="0">
                  <a:pos x="26" y="367"/>
                </a:cxn>
                <a:cxn ang="0">
                  <a:pos x="88" y="222"/>
                </a:cxn>
                <a:cxn ang="0">
                  <a:pos x="176" y="106"/>
                </a:cxn>
                <a:cxn ang="0">
                  <a:pos x="300" y="29"/>
                </a:cxn>
                <a:cxn ang="0">
                  <a:pos x="441" y="0"/>
                </a:cxn>
              </a:cxnLst>
              <a:rect l="0" t="0" r="r" b="b"/>
              <a:pathLst>
                <a:path w="820" h="1071">
                  <a:moveTo>
                    <a:pt x="405" y="48"/>
                  </a:moveTo>
                  <a:lnTo>
                    <a:pt x="361" y="68"/>
                  </a:lnTo>
                  <a:lnTo>
                    <a:pt x="308" y="97"/>
                  </a:lnTo>
                  <a:lnTo>
                    <a:pt x="264" y="145"/>
                  </a:lnTo>
                  <a:lnTo>
                    <a:pt x="220" y="222"/>
                  </a:lnTo>
                  <a:lnTo>
                    <a:pt x="194" y="319"/>
                  </a:lnTo>
                  <a:lnTo>
                    <a:pt x="176" y="454"/>
                  </a:lnTo>
                  <a:lnTo>
                    <a:pt x="679" y="454"/>
                  </a:lnTo>
                  <a:lnTo>
                    <a:pt x="679" y="406"/>
                  </a:lnTo>
                  <a:lnTo>
                    <a:pt x="670" y="338"/>
                  </a:lnTo>
                  <a:lnTo>
                    <a:pt x="652" y="261"/>
                  </a:lnTo>
                  <a:lnTo>
                    <a:pt x="626" y="184"/>
                  </a:lnTo>
                  <a:lnTo>
                    <a:pt x="582" y="116"/>
                  </a:lnTo>
                  <a:lnTo>
                    <a:pt x="520" y="68"/>
                  </a:lnTo>
                  <a:lnTo>
                    <a:pt x="441" y="48"/>
                  </a:lnTo>
                  <a:lnTo>
                    <a:pt x="405" y="48"/>
                  </a:lnTo>
                  <a:close/>
                  <a:moveTo>
                    <a:pt x="441" y="0"/>
                  </a:moveTo>
                  <a:lnTo>
                    <a:pt x="564" y="19"/>
                  </a:lnTo>
                  <a:lnTo>
                    <a:pt x="652" y="68"/>
                  </a:lnTo>
                  <a:lnTo>
                    <a:pt x="732" y="135"/>
                  </a:lnTo>
                  <a:lnTo>
                    <a:pt x="785" y="232"/>
                  </a:lnTo>
                  <a:lnTo>
                    <a:pt x="811" y="338"/>
                  </a:lnTo>
                  <a:lnTo>
                    <a:pt x="820" y="454"/>
                  </a:lnTo>
                  <a:lnTo>
                    <a:pt x="820" y="473"/>
                  </a:lnTo>
                  <a:lnTo>
                    <a:pt x="811" y="492"/>
                  </a:lnTo>
                  <a:lnTo>
                    <a:pt x="802" y="502"/>
                  </a:lnTo>
                  <a:lnTo>
                    <a:pt x="176" y="502"/>
                  </a:lnTo>
                  <a:lnTo>
                    <a:pt x="176" y="608"/>
                  </a:lnTo>
                  <a:lnTo>
                    <a:pt x="194" y="734"/>
                  </a:lnTo>
                  <a:lnTo>
                    <a:pt x="238" y="859"/>
                  </a:lnTo>
                  <a:lnTo>
                    <a:pt x="300" y="936"/>
                  </a:lnTo>
                  <a:lnTo>
                    <a:pt x="379" y="994"/>
                  </a:lnTo>
                  <a:lnTo>
                    <a:pt x="476" y="1014"/>
                  </a:lnTo>
                  <a:lnTo>
                    <a:pt x="502" y="1014"/>
                  </a:lnTo>
                  <a:lnTo>
                    <a:pt x="547" y="1004"/>
                  </a:lnTo>
                  <a:lnTo>
                    <a:pt x="600" y="985"/>
                  </a:lnTo>
                  <a:lnTo>
                    <a:pt x="661" y="946"/>
                  </a:lnTo>
                  <a:lnTo>
                    <a:pt x="723" y="878"/>
                  </a:lnTo>
                  <a:lnTo>
                    <a:pt x="767" y="772"/>
                  </a:lnTo>
                  <a:lnTo>
                    <a:pt x="767" y="763"/>
                  </a:lnTo>
                  <a:lnTo>
                    <a:pt x="785" y="743"/>
                  </a:lnTo>
                  <a:lnTo>
                    <a:pt x="802" y="743"/>
                  </a:lnTo>
                  <a:lnTo>
                    <a:pt x="820" y="763"/>
                  </a:lnTo>
                  <a:lnTo>
                    <a:pt x="820" y="772"/>
                  </a:lnTo>
                  <a:lnTo>
                    <a:pt x="811" y="811"/>
                  </a:lnTo>
                  <a:lnTo>
                    <a:pt x="785" y="869"/>
                  </a:lnTo>
                  <a:lnTo>
                    <a:pt x="741" y="936"/>
                  </a:lnTo>
                  <a:lnTo>
                    <a:pt x="679" y="1004"/>
                  </a:lnTo>
                  <a:lnTo>
                    <a:pt x="582" y="1052"/>
                  </a:lnTo>
                  <a:lnTo>
                    <a:pt x="467" y="1071"/>
                  </a:lnTo>
                  <a:lnTo>
                    <a:pt x="326" y="1042"/>
                  </a:lnTo>
                  <a:lnTo>
                    <a:pt x="194" y="975"/>
                  </a:lnTo>
                  <a:lnTo>
                    <a:pt x="97" y="859"/>
                  </a:lnTo>
                  <a:lnTo>
                    <a:pt x="26" y="705"/>
                  </a:lnTo>
                  <a:lnTo>
                    <a:pt x="0" y="531"/>
                  </a:lnTo>
                  <a:lnTo>
                    <a:pt x="26" y="367"/>
                  </a:lnTo>
                  <a:lnTo>
                    <a:pt x="88" y="222"/>
                  </a:lnTo>
                  <a:lnTo>
                    <a:pt x="176" y="106"/>
                  </a:lnTo>
                  <a:lnTo>
                    <a:pt x="300" y="29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4"/>
            <p:cNvSpPr>
              <a:spLocks noEditPoints="1"/>
            </p:cNvSpPr>
            <p:nvPr/>
          </p:nvSpPr>
          <p:spPr bwMode="auto">
            <a:xfrm>
              <a:off x="14518" y="4123"/>
              <a:ext cx="220" cy="1003"/>
            </a:xfrm>
            <a:custGeom>
              <a:avLst/>
              <a:gdLst/>
              <a:ahLst/>
              <a:cxnLst>
                <a:cxn ang="0">
                  <a:pos x="115" y="762"/>
                </a:cxn>
                <a:cxn ang="0">
                  <a:pos x="150" y="772"/>
                </a:cxn>
                <a:cxn ang="0">
                  <a:pos x="176" y="781"/>
                </a:cxn>
                <a:cxn ang="0">
                  <a:pos x="203" y="810"/>
                </a:cxn>
                <a:cxn ang="0">
                  <a:pos x="212" y="839"/>
                </a:cxn>
                <a:cxn ang="0">
                  <a:pos x="220" y="878"/>
                </a:cxn>
                <a:cxn ang="0">
                  <a:pos x="203" y="955"/>
                </a:cxn>
                <a:cxn ang="0">
                  <a:pos x="150" y="994"/>
                </a:cxn>
                <a:cxn ang="0">
                  <a:pos x="115" y="1003"/>
                </a:cxn>
                <a:cxn ang="0">
                  <a:pos x="79" y="994"/>
                </a:cxn>
                <a:cxn ang="0">
                  <a:pos x="44" y="975"/>
                </a:cxn>
                <a:cxn ang="0">
                  <a:pos x="26" y="955"/>
                </a:cxn>
                <a:cxn ang="0">
                  <a:pos x="9" y="917"/>
                </a:cxn>
                <a:cxn ang="0">
                  <a:pos x="0" y="878"/>
                </a:cxn>
                <a:cxn ang="0">
                  <a:pos x="9" y="839"/>
                </a:cxn>
                <a:cxn ang="0">
                  <a:pos x="44" y="781"/>
                </a:cxn>
                <a:cxn ang="0">
                  <a:pos x="115" y="762"/>
                </a:cxn>
                <a:cxn ang="0">
                  <a:pos x="115" y="0"/>
                </a:cxn>
                <a:cxn ang="0">
                  <a:pos x="150" y="9"/>
                </a:cxn>
                <a:cxn ang="0">
                  <a:pos x="203" y="48"/>
                </a:cxn>
                <a:cxn ang="0">
                  <a:pos x="220" y="125"/>
                </a:cxn>
                <a:cxn ang="0">
                  <a:pos x="212" y="164"/>
                </a:cxn>
                <a:cxn ang="0">
                  <a:pos x="203" y="193"/>
                </a:cxn>
                <a:cxn ang="0">
                  <a:pos x="176" y="222"/>
                </a:cxn>
                <a:cxn ang="0">
                  <a:pos x="150" y="231"/>
                </a:cxn>
                <a:cxn ang="0">
                  <a:pos x="115" y="241"/>
                </a:cxn>
                <a:cxn ang="0">
                  <a:pos x="44" y="222"/>
                </a:cxn>
                <a:cxn ang="0">
                  <a:pos x="9" y="164"/>
                </a:cxn>
                <a:cxn ang="0">
                  <a:pos x="0" y="125"/>
                </a:cxn>
                <a:cxn ang="0">
                  <a:pos x="9" y="87"/>
                </a:cxn>
                <a:cxn ang="0">
                  <a:pos x="26" y="48"/>
                </a:cxn>
                <a:cxn ang="0">
                  <a:pos x="44" y="29"/>
                </a:cxn>
                <a:cxn ang="0">
                  <a:pos x="79" y="9"/>
                </a:cxn>
                <a:cxn ang="0">
                  <a:pos x="115" y="0"/>
                </a:cxn>
              </a:cxnLst>
              <a:rect l="0" t="0" r="r" b="b"/>
              <a:pathLst>
                <a:path w="220" h="1003">
                  <a:moveTo>
                    <a:pt x="115" y="762"/>
                  </a:moveTo>
                  <a:lnTo>
                    <a:pt x="150" y="772"/>
                  </a:lnTo>
                  <a:lnTo>
                    <a:pt x="176" y="781"/>
                  </a:lnTo>
                  <a:lnTo>
                    <a:pt x="203" y="810"/>
                  </a:lnTo>
                  <a:lnTo>
                    <a:pt x="212" y="839"/>
                  </a:lnTo>
                  <a:lnTo>
                    <a:pt x="220" y="878"/>
                  </a:lnTo>
                  <a:lnTo>
                    <a:pt x="203" y="955"/>
                  </a:lnTo>
                  <a:lnTo>
                    <a:pt x="150" y="994"/>
                  </a:lnTo>
                  <a:lnTo>
                    <a:pt x="115" y="1003"/>
                  </a:lnTo>
                  <a:lnTo>
                    <a:pt x="79" y="994"/>
                  </a:lnTo>
                  <a:lnTo>
                    <a:pt x="44" y="975"/>
                  </a:lnTo>
                  <a:lnTo>
                    <a:pt x="26" y="955"/>
                  </a:lnTo>
                  <a:lnTo>
                    <a:pt x="9" y="917"/>
                  </a:lnTo>
                  <a:lnTo>
                    <a:pt x="0" y="878"/>
                  </a:lnTo>
                  <a:lnTo>
                    <a:pt x="9" y="839"/>
                  </a:lnTo>
                  <a:lnTo>
                    <a:pt x="44" y="781"/>
                  </a:lnTo>
                  <a:lnTo>
                    <a:pt x="115" y="762"/>
                  </a:lnTo>
                  <a:close/>
                  <a:moveTo>
                    <a:pt x="115" y="0"/>
                  </a:moveTo>
                  <a:lnTo>
                    <a:pt x="150" y="9"/>
                  </a:lnTo>
                  <a:lnTo>
                    <a:pt x="203" y="48"/>
                  </a:lnTo>
                  <a:lnTo>
                    <a:pt x="220" y="125"/>
                  </a:lnTo>
                  <a:lnTo>
                    <a:pt x="212" y="164"/>
                  </a:lnTo>
                  <a:lnTo>
                    <a:pt x="203" y="193"/>
                  </a:lnTo>
                  <a:lnTo>
                    <a:pt x="176" y="222"/>
                  </a:lnTo>
                  <a:lnTo>
                    <a:pt x="150" y="231"/>
                  </a:lnTo>
                  <a:lnTo>
                    <a:pt x="115" y="241"/>
                  </a:lnTo>
                  <a:lnTo>
                    <a:pt x="44" y="222"/>
                  </a:lnTo>
                  <a:lnTo>
                    <a:pt x="9" y="164"/>
                  </a:lnTo>
                  <a:lnTo>
                    <a:pt x="0" y="125"/>
                  </a:lnTo>
                  <a:lnTo>
                    <a:pt x="9" y="87"/>
                  </a:lnTo>
                  <a:lnTo>
                    <a:pt x="26" y="48"/>
                  </a:lnTo>
                  <a:lnTo>
                    <a:pt x="44" y="29"/>
                  </a:lnTo>
                  <a:lnTo>
                    <a:pt x="79" y="9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15938" y="3534"/>
              <a:ext cx="1421" cy="1592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1412" y="0"/>
                </a:cxn>
                <a:cxn ang="0">
                  <a:pos x="1421" y="10"/>
                </a:cxn>
                <a:cxn ang="0">
                  <a:pos x="1421" y="39"/>
                </a:cxn>
                <a:cxn ang="0">
                  <a:pos x="1412" y="48"/>
                </a:cxn>
                <a:cxn ang="0">
                  <a:pos x="1412" y="58"/>
                </a:cxn>
                <a:cxn ang="0">
                  <a:pos x="1421" y="48"/>
                </a:cxn>
                <a:cxn ang="0">
                  <a:pos x="230" y="1506"/>
                </a:cxn>
                <a:cxn ang="0">
                  <a:pos x="591" y="1506"/>
                </a:cxn>
                <a:cxn ang="0">
                  <a:pos x="750" y="1496"/>
                </a:cxn>
                <a:cxn ang="0">
                  <a:pos x="874" y="1448"/>
                </a:cxn>
                <a:cxn ang="0">
                  <a:pos x="971" y="1380"/>
                </a:cxn>
                <a:cxn ang="0">
                  <a:pos x="1041" y="1293"/>
                </a:cxn>
                <a:cxn ang="0">
                  <a:pos x="1094" y="1168"/>
                </a:cxn>
                <a:cxn ang="0">
                  <a:pos x="1147" y="1023"/>
                </a:cxn>
                <a:cxn ang="0">
                  <a:pos x="1156" y="994"/>
                </a:cxn>
                <a:cxn ang="0">
                  <a:pos x="1165" y="984"/>
                </a:cxn>
                <a:cxn ang="0">
                  <a:pos x="1165" y="975"/>
                </a:cxn>
                <a:cxn ang="0">
                  <a:pos x="1174" y="965"/>
                </a:cxn>
                <a:cxn ang="0">
                  <a:pos x="1191" y="965"/>
                </a:cxn>
                <a:cxn ang="0">
                  <a:pos x="1209" y="984"/>
                </a:cxn>
                <a:cxn ang="0">
                  <a:pos x="1209" y="1004"/>
                </a:cxn>
                <a:cxn ang="0">
                  <a:pos x="1200" y="1023"/>
                </a:cxn>
                <a:cxn ang="0">
                  <a:pos x="1200" y="1033"/>
                </a:cxn>
                <a:cxn ang="0">
                  <a:pos x="1050" y="1544"/>
                </a:cxn>
                <a:cxn ang="0">
                  <a:pos x="1032" y="1583"/>
                </a:cxn>
                <a:cxn ang="0">
                  <a:pos x="1024" y="1592"/>
                </a:cxn>
                <a:cxn ang="0">
                  <a:pos x="18" y="1592"/>
                </a:cxn>
                <a:cxn ang="0">
                  <a:pos x="0" y="1583"/>
                </a:cxn>
                <a:cxn ang="0">
                  <a:pos x="0" y="1564"/>
                </a:cxn>
                <a:cxn ang="0">
                  <a:pos x="9" y="1554"/>
                </a:cxn>
                <a:cxn ang="0">
                  <a:pos x="9" y="1535"/>
                </a:cxn>
                <a:cxn ang="0">
                  <a:pos x="1200" y="77"/>
                </a:cxn>
                <a:cxn ang="0">
                  <a:pos x="856" y="77"/>
                </a:cxn>
                <a:cxn ang="0">
                  <a:pos x="706" y="87"/>
                </a:cxn>
                <a:cxn ang="0">
                  <a:pos x="591" y="125"/>
                </a:cxn>
                <a:cxn ang="0">
                  <a:pos x="494" y="183"/>
                </a:cxn>
                <a:cxn ang="0">
                  <a:pos x="424" y="270"/>
                </a:cxn>
                <a:cxn ang="0">
                  <a:pos x="371" y="376"/>
                </a:cxn>
                <a:cxn ang="0">
                  <a:pos x="327" y="502"/>
                </a:cxn>
                <a:cxn ang="0">
                  <a:pos x="327" y="512"/>
                </a:cxn>
                <a:cxn ang="0">
                  <a:pos x="309" y="531"/>
                </a:cxn>
                <a:cxn ang="0">
                  <a:pos x="291" y="531"/>
                </a:cxn>
                <a:cxn ang="0">
                  <a:pos x="274" y="512"/>
                </a:cxn>
                <a:cxn ang="0">
                  <a:pos x="274" y="502"/>
                </a:cxn>
                <a:cxn ang="0">
                  <a:pos x="283" y="492"/>
                </a:cxn>
                <a:cxn ang="0">
                  <a:pos x="283" y="473"/>
                </a:cxn>
                <a:cxn ang="0">
                  <a:pos x="397" y="48"/>
                </a:cxn>
                <a:cxn ang="0">
                  <a:pos x="415" y="10"/>
                </a:cxn>
                <a:cxn ang="0">
                  <a:pos x="424" y="0"/>
                </a:cxn>
              </a:cxnLst>
              <a:rect l="0" t="0" r="r" b="b"/>
              <a:pathLst>
                <a:path w="1421" h="1592">
                  <a:moveTo>
                    <a:pt x="424" y="0"/>
                  </a:moveTo>
                  <a:lnTo>
                    <a:pt x="1412" y="0"/>
                  </a:lnTo>
                  <a:lnTo>
                    <a:pt x="1421" y="10"/>
                  </a:lnTo>
                  <a:lnTo>
                    <a:pt x="1421" y="39"/>
                  </a:lnTo>
                  <a:lnTo>
                    <a:pt x="1412" y="48"/>
                  </a:lnTo>
                  <a:lnTo>
                    <a:pt x="1412" y="58"/>
                  </a:lnTo>
                  <a:lnTo>
                    <a:pt x="1421" y="48"/>
                  </a:lnTo>
                  <a:lnTo>
                    <a:pt x="230" y="1506"/>
                  </a:lnTo>
                  <a:lnTo>
                    <a:pt x="591" y="1506"/>
                  </a:lnTo>
                  <a:lnTo>
                    <a:pt x="750" y="1496"/>
                  </a:lnTo>
                  <a:lnTo>
                    <a:pt x="874" y="1448"/>
                  </a:lnTo>
                  <a:lnTo>
                    <a:pt x="971" y="1380"/>
                  </a:lnTo>
                  <a:lnTo>
                    <a:pt x="1041" y="1293"/>
                  </a:lnTo>
                  <a:lnTo>
                    <a:pt x="1094" y="1168"/>
                  </a:lnTo>
                  <a:lnTo>
                    <a:pt x="1147" y="1023"/>
                  </a:lnTo>
                  <a:lnTo>
                    <a:pt x="1156" y="994"/>
                  </a:lnTo>
                  <a:lnTo>
                    <a:pt x="1165" y="984"/>
                  </a:lnTo>
                  <a:lnTo>
                    <a:pt x="1165" y="975"/>
                  </a:lnTo>
                  <a:lnTo>
                    <a:pt x="1174" y="965"/>
                  </a:lnTo>
                  <a:lnTo>
                    <a:pt x="1191" y="965"/>
                  </a:lnTo>
                  <a:lnTo>
                    <a:pt x="1209" y="984"/>
                  </a:lnTo>
                  <a:lnTo>
                    <a:pt x="1209" y="1004"/>
                  </a:lnTo>
                  <a:lnTo>
                    <a:pt x="1200" y="1023"/>
                  </a:lnTo>
                  <a:lnTo>
                    <a:pt x="1200" y="1033"/>
                  </a:lnTo>
                  <a:lnTo>
                    <a:pt x="1050" y="1544"/>
                  </a:lnTo>
                  <a:lnTo>
                    <a:pt x="1032" y="1583"/>
                  </a:lnTo>
                  <a:lnTo>
                    <a:pt x="1024" y="1592"/>
                  </a:lnTo>
                  <a:lnTo>
                    <a:pt x="18" y="1592"/>
                  </a:lnTo>
                  <a:lnTo>
                    <a:pt x="0" y="1583"/>
                  </a:lnTo>
                  <a:lnTo>
                    <a:pt x="0" y="1564"/>
                  </a:lnTo>
                  <a:lnTo>
                    <a:pt x="9" y="1554"/>
                  </a:lnTo>
                  <a:lnTo>
                    <a:pt x="9" y="1535"/>
                  </a:lnTo>
                  <a:lnTo>
                    <a:pt x="1200" y="77"/>
                  </a:lnTo>
                  <a:lnTo>
                    <a:pt x="856" y="77"/>
                  </a:lnTo>
                  <a:lnTo>
                    <a:pt x="706" y="87"/>
                  </a:lnTo>
                  <a:lnTo>
                    <a:pt x="591" y="125"/>
                  </a:lnTo>
                  <a:lnTo>
                    <a:pt x="494" y="183"/>
                  </a:lnTo>
                  <a:lnTo>
                    <a:pt x="424" y="270"/>
                  </a:lnTo>
                  <a:lnTo>
                    <a:pt x="371" y="376"/>
                  </a:lnTo>
                  <a:lnTo>
                    <a:pt x="327" y="502"/>
                  </a:lnTo>
                  <a:lnTo>
                    <a:pt x="327" y="512"/>
                  </a:lnTo>
                  <a:lnTo>
                    <a:pt x="309" y="531"/>
                  </a:lnTo>
                  <a:lnTo>
                    <a:pt x="291" y="531"/>
                  </a:lnTo>
                  <a:lnTo>
                    <a:pt x="274" y="512"/>
                  </a:lnTo>
                  <a:lnTo>
                    <a:pt x="274" y="502"/>
                  </a:lnTo>
                  <a:lnTo>
                    <a:pt x="283" y="492"/>
                  </a:lnTo>
                  <a:lnTo>
                    <a:pt x="283" y="473"/>
                  </a:lnTo>
                  <a:lnTo>
                    <a:pt x="397" y="48"/>
                  </a:lnTo>
                  <a:lnTo>
                    <a:pt x="415" y="1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18214" y="3862"/>
              <a:ext cx="1059" cy="1351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1024" y="0"/>
                </a:cxn>
                <a:cxn ang="0">
                  <a:pos x="1041" y="10"/>
                </a:cxn>
                <a:cxn ang="0">
                  <a:pos x="1050" y="10"/>
                </a:cxn>
                <a:cxn ang="0">
                  <a:pos x="1059" y="29"/>
                </a:cxn>
                <a:cxn ang="0">
                  <a:pos x="1059" y="68"/>
                </a:cxn>
                <a:cxn ang="0">
                  <a:pos x="1050" y="87"/>
                </a:cxn>
                <a:cxn ang="0">
                  <a:pos x="1041" y="87"/>
                </a:cxn>
                <a:cxn ang="0">
                  <a:pos x="1024" y="97"/>
                </a:cxn>
                <a:cxn ang="0">
                  <a:pos x="653" y="97"/>
                </a:cxn>
                <a:cxn ang="0">
                  <a:pos x="512" y="116"/>
                </a:cxn>
                <a:cxn ang="0">
                  <a:pos x="380" y="164"/>
                </a:cxn>
                <a:cxn ang="0">
                  <a:pos x="265" y="241"/>
                </a:cxn>
                <a:cxn ang="0">
                  <a:pos x="177" y="357"/>
                </a:cxn>
                <a:cxn ang="0">
                  <a:pos x="106" y="483"/>
                </a:cxn>
                <a:cxn ang="0">
                  <a:pos x="80" y="628"/>
                </a:cxn>
                <a:cxn ang="0">
                  <a:pos x="1015" y="628"/>
                </a:cxn>
                <a:cxn ang="0">
                  <a:pos x="1033" y="637"/>
                </a:cxn>
                <a:cxn ang="0">
                  <a:pos x="1041" y="637"/>
                </a:cxn>
                <a:cxn ang="0">
                  <a:pos x="1050" y="656"/>
                </a:cxn>
                <a:cxn ang="0">
                  <a:pos x="1050" y="695"/>
                </a:cxn>
                <a:cxn ang="0">
                  <a:pos x="1041" y="714"/>
                </a:cxn>
                <a:cxn ang="0">
                  <a:pos x="1033" y="714"/>
                </a:cxn>
                <a:cxn ang="0">
                  <a:pos x="1015" y="724"/>
                </a:cxn>
                <a:cxn ang="0">
                  <a:pos x="80" y="724"/>
                </a:cxn>
                <a:cxn ang="0">
                  <a:pos x="106" y="869"/>
                </a:cxn>
                <a:cxn ang="0">
                  <a:pos x="177" y="994"/>
                </a:cxn>
                <a:cxn ang="0">
                  <a:pos x="265" y="1110"/>
                </a:cxn>
                <a:cxn ang="0">
                  <a:pos x="380" y="1187"/>
                </a:cxn>
                <a:cxn ang="0">
                  <a:pos x="512" y="1236"/>
                </a:cxn>
                <a:cxn ang="0">
                  <a:pos x="653" y="1255"/>
                </a:cxn>
                <a:cxn ang="0">
                  <a:pos x="1024" y="1255"/>
                </a:cxn>
                <a:cxn ang="0">
                  <a:pos x="1041" y="1264"/>
                </a:cxn>
                <a:cxn ang="0">
                  <a:pos x="1050" y="1264"/>
                </a:cxn>
                <a:cxn ang="0">
                  <a:pos x="1059" y="1284"/>
                </a:cxn>
                <a:cxn ang="0">
                  <a:pos x="1059" y="1322"/>
                </a:cxn>
                <a:cxn ang="0">
                  <a:pos x="1050" y="1342"/>
                </a:cxn>
                <a:cxn ang="0">
                  <a:pos x="1041" y="1342"/>
                </a:cxn>
                <a:cxn ang="0">
                  <a:pos x="1024" y="1351"/>
                </a:cxn>
                <a:cxn ang="0">
                  <a:pos x="653" y="1351"/>
                </a:cxn>
                <a:cxn ang="0">
                  <a:pos x="477" y="1332"/>
                </a:cxn>
                <a:cxn ang="0">
                  <a:pos x="327" y="1264"/>
                </a:cxn>
                <a:cxn ang="0">
                  <a:pos x="194" y="1158"/>
                </a:cxn>
                <a:cxn ang="0">
                  <a:pos x="89" y="1014"/>
                </a:cxn>
                <a:cxn ang="0">
                  <a:pos x="27" y="859"/>
                </a:cxn>
                <a:cxn ang="0">
                  <a:pos x="0" y="676"/>
                </a:cxn>
                <a:cxn ang="0">
                  <a:pos x="27" y="492"/>
                </a:cxn>
                <a:cxn ang="0">
                  <a:pos x="89" y="338"/>
                </a:cxn>
                <a:cxn ang="0">
                  <a:pos x="194" y="193"/>
                </a:cxn>
                <a:cxn ang="0">
                  <a:pos x="327" y="87"/>
                </a:cxn>
                <a:cxn ang="0">
                  <a:pos x="477" y="19"/>
                </a:cxn>
                <a:cxn ang="0">
                  <a:pos x="653" y="0"/>
                </a:cxn>
              </a:cxnLst>
              <a:rect l="0" t="0" r="r" b="b"/>
              <a:pathLst>
                <a:path w="1059" h="1351">
                  <a:moveTo>
                    <a:pt x="653" y="0"/>
                  </a:moveTo>
                  <a:lnTo>
                    <a:pt x="1024" y="0"/>
                  </a:lnTo>
                  <a:lnTo>
                    <a:pt x="1041" y="10"/>
                  </a:lnTo>
                  <a:lnTo>
                    <a:pt x="1050" y="10"/>
                  </a:lnTo>
                  <a:lnTo>
                    <a:pt x="1059" y="29"/>
                  </a:lnTo>
                  <a:lnTo>
                    <a:pt x="1059" y="68"/>
                  </a:lnTo>
                  <a:lnTo>
                    <a:pt x="1050" y="87"/>
                  </a:lnTo>
                  <a:lnTo>
                    <a:pt x="1041" y="87"/>
                  </a:lnTo>
                  <a:lnTo>
                    <a:pt x="1024" y="97"/>
                  </a:lnTo>
                  <a:lnTo>
                    <a:pt x="653" y="97"/>
                  </a:lnTo>
                  <a:lnTo>
                    <a:pt x="512" y="116"/>
                  </a:lnTo>
                  <a:lnTo>
                    <a:pt x="380" y="164"/>
                  </a:lnTo>
                  <a:lnTo>
                    <a:pt x="265" y="241"/>
                  </a:lnTo>
                  <a:lnTo>
                    <a:pt x="177" y="357"/>
                  </a:lnTo>
                  <a:lnTo>
                    <a:pt x="106" y="483"/>
                  </a:lnTo>
                  <a:lnTo>
                    <a:pt x="80" y="628"/>
                  </a:lnTo>
                  <a:lnTo>
                    <a:pt x="1015" y="628"/>
                  </a:lnTo>
                  <a:lnTo>
                    <a:pt x="1033" y="637"/>
                  </a:lnTo>
                  <a:lnTo>
                    <a:pt x="1041" y="637"/>
                  </a:lnTo>
                  <a:lnTo>
                    <a:pt x="1050" y="656"/>
                  </a:lnTo>
                  <a:lnTo>
                    <a:pt x="1050" y="695"/>
                  </a:lnTo>
                  <a:lnTo>
                    <a:pt x="1041" y="714"/>
                  </a:lnTo>
                  <a:lnTo>
                    <a:pt x="1033" y="714"/>
                  </a:lnTo>
                  <a:lnTo>
                    <a:pt x="1015" y="724"/>
                  </a:lnTo>
                  <a:lnTo>
                    <a:pt x="80" y="724"/>
                  </a:lnTo>
                  <a:lnTo>
                    <a:pt x="106" y="869"/>
                  </a:lnTo>
                  <a:lnTo>
                    <a:pt x="177" y="994"/>
                  </a:lnTo>
                  <a:lnTo>
                    <a:pt x="265" y="1110"/>
                  </a:lnTo>
                  <a:lnTo>
                    <a:pt x="380" y="1187"/>
                  </a:lnTo>
                  <a:lnTo>
                    <a:pt x="512" y="1236"/>
                  </a:lnTo>
                  <a:lnTo>
                    <a:pt x="653" y="1255"/>
                  </a:lnTo>
                  <a:lnTo>
                    <a:pt x="1024" y="1255"/>
                  </a:lnTo>
                  <a:lnTo>
                    <a:pt x="1041" y="1264"/>
                  </a:lnTo>
                  <a:lnTo>
                    <a:pt x="1050" y="1264"/>
                  </a:lnTo>
                  <a:lnTo>
                    <a:pt x="1059" y="1284"/>
                  </a:lnTo>
                  <a:lnTo>
                    <a:pt x="1059" y="1322"/>
                  </a:lnTo>
                  <a:lnTo>
                    <a:pt x="1050" y="1342"/>
                  </a:lnTo>
                  <a:lnTo>
                    <a:pt x="1041" y="1342"/>
                  </a:lnTo>
                  <a:lnTo>
                    <a:pt x="1024" y="1351"/>
                  </a:lnTo>
                  <a:lnTo>
                    <a:pt x="653" y="1351"/>
                  </a:lnTo>
                  <a:lnTo>
                    <a:pt x="477" y="1332"/>
                  </a:lnTo>
                  <a:lnTo>
                    <a:pt x="327" y="1264"/>
                  </a:lnTo>
                  <a:lnTo>
                    <a:pt x="194" y="1158"/>
                  </a:lnTo>
                  <a:lnTo>
                    <a:pt x="89" y="1014"/>
                  </a:lnTo>
                  <a:lnTo>
                    <a:pt x="27" y="859"/>
                  </a:lnTo>
                  <a:lnTo>
                    <a:pt x="0" y="676"/>
                  </a:lnTo>
                  <a:lnTo>
                    <a:pt x="27" y="492"/>
                  </a:lnTo>
                  <a:lnTo>
                    <a:pt x="89" y="338"/>
                  </a:lnTo>
                  <a:lnTo>
                    <a:pt x="194" y="193"/>
                  </a:lnTo>
                  <a:lnTo>
                    <a:pt x="327" y="87"/>
                  </a:lnTo>
                  <a:lnTo>
                    <a:pt x="477" y="19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20093" y="3544"/>
              <a:ext cx="1465" cy="15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9"/>
                </a:cxn>
                <a:cxn ang="0">
                  <a:pos x="565" y="9"/>
                </a:cxn>
                <a:cxn ang="0">
                  <a:pos x="636" y="0"/>
                </a:cxn>
                <a:cxn ang="0">
                  <a:pos x="636" y="67"/>
                </a:cxn>
                <a:cxn ang="0">
                  <a:pos x="486" y="67"/>
                </a:cxn>
                <a:cxn ang="0">
                  <a:pos x="442" y="87"/>
                </a:cxn>
                <a:cxn ang="0">
                  <a:pos x="415" y="115"/>
                </a:cxn>
                <a:cxn ang="0">
                  <a:pos x="415" y="714"/>
                </a:cxn>
                <a:cxn ang="0">
                  <a:pos x="1050" y="714"/>
                </a:cxn>
                <a:cxn ang="0">
                  <a:pos x="1050" y="135"/>
                </a:cxn>
                <a:cxn ang="0">
                  <a:pos x="1041" y="106"/>
                </a:cxn>
                <a:cxn ang="0">
                  <a:pos x="1015" y="87"/>
                </a:cxn>
                <a:cxn ang="0">
                  <a:pos x="962" y="67"/>
                </a:cxn>
                <a:cxn ang="0">
                  <a:pos x="830" y="67"/>
                </a:cxn>
                <a:cxn ang="0">
                  <a:pos x="830" y="0"/>
                </a:cxn>
                <a:cxn ang="0">
                  <a:pos x="927" y="9"/>
                </a:cxn>
                <a:cxn ang="0">
                  <a:pos x="1368" y="9"/>
                </a:cxn>
                <a:cxn ang="0">
                  <a:pos x="1465" y="0"/>
                </a:cxn>
                <a:cxn ang="0">
                  <a:pos x="1465" y="67"/>
                </a:cxn>
                <a:cxn ang="0">
                  <a:pos x="1315" y="67"/>
                </a:cxn>
                <a:cxn ang="0">
                  <a:pos x="1271" y="87"/>
                </a:cxn>
                <a:cxn ang="0">
                  <a:pos x="1244" y="115"/>
                </a:cxn>
                <a:cxn ang="0">
                  <a:pos x="1244" y="1438"/>
                </a:cxn>
                <a:cxn ang="0">
                  <a:pos x="1253" y="1467"/>
                </a:cxn>
                <a:cxn ang="0">
                  <a:pos x="1280" y="1486"/>
                </a:cxn>
                <a:cxn ang="0">
                  <a:pos x="1333" y="1505"/>
                </a:cxn>
                <a:cxn ang="0">
                  <a:pos x="1465" y="1505"/>
                </a:cxn>
                <a:cxn ang="0">
                  <a:pos x="1465" y="1582"/>
                </a:cxn>
                <a:cxn ang="0">
                  <a:pos x="1368" y="1573"/>
                </a:cxn>
                <a:cxn ang="0">
                  <a:pos x="927" y="1573"/>
                </a:cxn>
                <a:cxn ang="0">
                  <a:pos x="830" y="1582"/>
                </a:cxn>
                <a:cxn ang="0">
                  <a:pos x="830" y="1505"/>
                </a:cxn>
                <a:cxn ang="0">
                  <a:pos x="980" y="1505"/>
                </a:cxn>
                <a:cxn ang="0">
                  <a:pos x="1024" y="1486"/>
                </a:cxn>
                <a:cxn ang="0">
                  <a:pos x="1050" y="1457"/>
                </a:cxn>
                <a:cxn ang="0">
                  <a:pos x="1050" y="791"/>
                </a:cxn>
                <a:cxn ang="0">
                  <a:pos x="415" y="791"/>
                </a:cxn>
                <a:cxn ang="0">
                  <a:pos x="415" y="1438"/>
                </a:cxn>
                <a:cxn ang="0">
                  <a:pos x="424" y="1467"/>
                </a:cxn>
                <a:cxn ang="0">
                  <a:pos x="450" y="1486"/>
                </a:cxn>
                <a:cxn ang="0">
                  <a:pos x="503" y="1505"/>
                </a:cxn>
                <a:cxn ang="0">
                  <a:pos x="636" y="1505"/>
                </a:cxn>
                <a:cxn ang="0">
                  <a:pos x="636" y="1582"/>
                </a:cxn>
                <a:cxn ang="0">
                  <a:pos x="539" y="1573"/>
                </a:cxn>
                <a:cxn ang="0">
                  <a:pos x="98" y="1573"/>
                </a:cxn>
                <a:cxn ang="0">
                  <a:pos x="0" y="1582"/>
                </a:cxn>
                <a:cxn ang="0">
                  <a:pos x="0" y="1505"/>
                </a:cxn>
                <a:cxn ang="0">
                  <a:pos x="150" y="1505"/>
                </a:cxn>
                <a:cxn ang="0">
                  <a:pos x="195" y="1486"/>
                </a:cxn>
                <a:cxn ang="0">
                  <a:pos x="221" y="1457"/>
                </a:cxn>
                <a:cxn ang="0">
                  <a:pos x="221" y="135"/>
                </a:cxn>
                <a:cxn ang="0">
                  <a:pos x="212" y="106"/>
                </a:cxn>
                <a:cxn ang="0">
                  <a:pos x="186" y="87"/>
                </a:cxn>
                <a:cxn ang="0">
                  <a:pos x="133" y="67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1465" h="1582">
                  <a:moveTo>
                    <a:pt x="0" y="0"/>
                  </a:moveTo>
                  <a:lnTo>
                    <a:pt x="98" y="9"/>
                  </a:lnTo>
                  <a:lnTo>
                    <a:pt x="565" y="9"/>
                  </a:lnTo>
                  <a:lnTo>
                    <a:pt x="636" y="0"/>
                  </a:lnTo>
                  <a:lnTo>
                    <a:pt x="636" y="67"/>
                  </a:lnTo>
                  <a:lnTo>
                    <a:pt x="486" y="67"/>
                  </a:lnTo>
                  <a:lnTo>
                    <a:pt x="442" y="87"/>
                  </a:lnTo>
                  <a:lnTo>
                    <a:pt x="415" y="115"/>
                  </a:lnTo>
                  <a:lnTo>
                    <a:pt x="415" y="714"/>
                  </a:lnTo>
                  <a:lnTo>
                    <a:pt x="1050" y="714"/>
                  </a:lnTo>
                  <a:lnTo>
                    <a:pt x="1050" y="135"/>
                  </a:lnTo>
                  <a:lnTo>
                    <a:pt x="1041" y="106"/>
                  </a:lnTo>
                  <a:lnTo>
                    <a:pt x="1015" y="87"/>
                  </a:lnTo>
                  <a:lnTo>
                    <a:pt x="962" y="67"/>
                  </a:lnTo>
                  <a:lnTo>
                    <a:pt x="830" y="67"/>
                  </a:lnTo>
                  <a:lnTo>
                    <a:pt x="830" y="0"/>
                  </a:lnTo>
                  <a:lnTo>
                    <a:pt x="927" y="9"/>
                  </a:lnTo>
                  <a:lnTo>
                    <a:pt x="1368" y="9"/>
                  </a:lnTo>
                  <a:lnTo>
                    <a:pt x="1465" y="0"/>
                  </a:lnTo>
                  <a:lnTo>
                    <a:pt x="1465" y="67"/>
                  </a:lnTo>
                  <a:lnTo>
                    <a:pt x="1315" y="67"/>
                  </a:lnTo>
                  <a:lnTo>
                    <a:pt x="1271" y="87"/>
                  </a:lnTo>
                  <a:lnTo>
                    <a:pt x="1244" y="115"/>
                  </a:lnTo>
                  <a:lnTo>
                    <a:pt x="1244" y="1438"/>
                  </a:lnTo>
                  <a:lnTo>
                    <a:pt x="1253" y="1467"/>
                  </a:lnTo>
                  <a:lnTo>
                    <a:pt x="1280" y="1486"/>
                  </a:lnTo>
                  <a:lnTo>
                    <a:pt x="1333" y="1505"/>
                  </a:lnTo>
                  <a:lnTo>
                    <a:pt x="1465" y="1505"/>
                  </a:lnTo>
                  <a:lnTo>
                    <a:pt x="1465" y="1582"/>
                  </a:lnTo>
                  <a:lnTo>
                    <a:pt x="1368" y="1573"/>
                  </a:lnTo>
                  <a:lnTo>
                    <a:pt x="927" y="1573"/>
                  </a:lnTo>
                  <a:lnTo>
                    <a:pt x="830" y="1582"/>
                  </a:lnTo>
                  <a:lnTo>
                    <a:pt x="830" y="1505"/>
                  </a:lnTo>
                  <a:lnTo>
                    <a:pt x="980" y="1505"/>
                  </a:lnTo>
                  <a:lnTo>
                    <a:pt x="1024" y="1486"/>
                  </a:lnTo>
                  <a:lnTo>
                    <a:pt x="1050" y="1457"/>
                  </a:lnTo>
                  <a:lnTo>
                    <a:pt x="1050" y="791"/>
                  </a:lnTo>
                  <a:lnTo>
                    <a:pt x="415" y="791"/>
                  </a:lnTo>
                  <a:lnTo>
                    <a:pt x="415" y="1438"/>
                  </a:lnTo>
                  <a:lnTo>
                    <a:pt x="424" y="1467"/>
                  </a:lnTo>
                  <a:lnTo>
                    <a:pt x="450" y="1486"/>
                  </a:lnTo>
                  <a:lnTo>
                    <a:pt x="503" y="1505"/>
                  </a:lnTo>
                  <a:lnTo>
                    <a:pt x="636" y="1505"/>
                  </a:lnTo>
                  <a:lnTo>
                    <a:pt x="636" y="1582"/>
                  </a:lnTo>
                  <a:lnTo>
                    <a:pt x="539" y="1573"/>
                  </a:lnTo>
                  <a:lnTo>
                    <a:pt x="98" y="1573"/>
                  </a:lnTo>
                  <a:lnTo>
                    <a:pt x="0" y="1582"/>
                  </a:lnTo>
                  <a:lnTo>
                    <a:pt x="0" y="1505"/>
                  </a:lnTo>
                  <a:lnTo>
                    <a:pt x="150" y="1505"/>
                  </a:lnTo>
                  <a:lnTo>
                    <a:pt x="195" y="1486"/>
                  </a:lnTo>
                  <a:lnTo>
                    <a:pt x="221" y="1457"/>
                  </a:lnTo>
                  <a:lnTo>
                    <a:pt x="221" y="135"/>
                  </a:lnTo>
                  <a:lnTo>
                    <a:pt x="212" y="106"/>
                  </a:lnTo>
                  <a:lnTo>
                    <a:pt x="186" y="87"/>
                  </a:lnTo>
                  <a:lnTo>
                    <a:pt x="133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8"/>
            <p:cNvSpPr>
              <a:spLocks noEditPoints="1"/>
            </p:cNvSpPr>
            <p:nvPr/>
          </p:nvSpPr>
          <p:spPr bwMode="auto">
            <a:xfrm>
              <a:off x="21690" y="4084"/>
              <a:ext cx="935" cy="1062"/>
            </a:xfrm>
            <a:custGeom>
              <a:avLst/>
              <a:gdLst/>
              <a:ahLst/>
              <a:cxnLst>
                <a:cxn ang="0">
                  <a:pos x="477" y="48"/>
                </a:cxn>
                <a:cxn ang="0">
                  <a:pos x="406" y="58"/>
                </a:cxn>
                <a:cxn ang="0">
                  <a:pos x="344" y="87"/>
                </a:cxn>
                <a:cxn ang="0">
                  <a:pos x="283" y="135"/>
                </a:cxn>
                <a:cxn ang="0">
                  <a:pos x="230" y="203"/>
                </a:cxn>
                <a:cxn ang="0">
                  <a:pos x="194" y="309"/>
                </a:cxn>
                <a:cxn ang="0">
                  <a:pos x="177" y="425"/>
                </a:cxn>
                <a:cxn ang="0">
                  <a:pos x="177" y="618"/>
                </a:cxn>
                <a:cxn ang="0">
                  <a:pos x="194" y="734"/>
                </a:cxn>
                <a:cxn ang="0">
                  <a:pos x="230" y="849"/>
                </a:cxn>
                <a:cxn ang="0">
                  <a:pos x="291" y="936"/>
                </a:cxn>
                <a:cxn ang="0">
                  <a:pos x="380" y="985"/>
                </a:cxn>
                <a:cxn ang="0">
                  <a:pos x="468" y="1004"/>
                </a:cxn>
                <a:cxn ang="0">
                  <a:pos x="477" y="1014"/>
                </a:cxn>
                <a:cxn ang="0">
                  <a:pos x="574" y="994"/>
                </a:cxn>
                <a:cxn ang="0">
                  <a:pos x="662" y="936"/>
                </a:cxn>
                <a:cxn ang="0">
                  <a:pos x="724" y="840"/>
                </a:cxn>
                <a:cxn ang="0">
                  <a:pos x="759" y="734"/>
                </a:cxn>
                <a:cxn ang="0">
                  <a:pos x="768" y="627"/>
                </a:cxn>
                <a:cxn ang="0">
                  <a:pos x="768" y="434"/>
                </a:cxn>
                <a:cxn ang="0">
                  <a:pos x="750" y="319"/>
                </a:cxn>
                <a:cxn ang="0">
                  <a:pos x="715" y="203"/>
                </a:cxn>
                <a:cxn ang="0">
                  <a:pos x="653" y="116"/>
                </a:cxn>
                <a:cxn ang="0">
                  <a:pos x="574" y="68"/>
                </a:cxn>
                <a:cxn ang="0">
                  <a:pos x="477" y="48"/>
                </a:cxn>
                <a:cxn ang="0">
                  <a:pos x="468" y="0"/>
                </a:cxn>
                <a:cxn ang="0">
                  <a:pos x="618" y="29"/>
                </a:cxn>
                <a:cxn ang="0">
                  <a:pos x="741" y="106"/>
                </a:cxn>
                <a:cxn ang="0">
                  <a:pos x="847" y="222"/>
                </a:cxn>
                <a:cxn ang="0">
                  <a:pos x="909" y="367"/>
                </a:cxn>
                <a:cxn ang="0">
                  <a:pos x="935" y="541"/>
                </a:cxn>
                <a:cxn ang="0">
                  <a:pos x="909" y="705"/>
                </a:cxn>
                <a:cxn ang="0">
                  <a:pos x="847" y="849"/>
                </a:cxn>
                <a:cxn ang="0">
                  <a:pos x="741" y="965"/>
                </a:cxn>
                <a:cxn ang="0">
                  <a:pos x="618" y="1033"/>
                </a:cxn>
                <a:cxn ang="0">
                  <a:pos x="468" y="1062"/>
                </a:cxn>
                <a:cxn ang="0">
                  <a:pos x="327" y="1033"/>
                </a:cxn>
                <a:cxn ang="0">
                  <a:pos x="194" y="965"/>
                </a:cxn>
                <a:cxn ang="0">
                  <a:pos x="97" y="849"/>
                </a:cxn>
                <a:cxn ang="0">
                  <a:pos x="27" y="714"/>
                </a:cxn>
                <a:cxn ang="0">
                  <a:pos x="0" y="541"/>
                </a:cxn>
                <a:cxn ang="0">
                  <a:pos x="27" y="377"/>
                </a:cxn>
                <a:cxn ang="0">
                  <a:pos x="89" y="222"/>
                </a:cxn>
                <a:cxn ang="0">
                  <a:pos x="186" y="106"/>
                </a:cxn>
                <a:cxn ang="0">
                  <a:pos x="318" y="29"/>
                </a:cxn>
                <a:cxn ang="0">
                  <a:pos x="468" y="0"/>
                </a:cxn>
              </a:cxnLst>
              <a:rect l="0" t="0" r="r" b="b"/>
              <a:pathLst>
                <a:path w="935" h="1062">
                  <a:moveTo>
                    <a:pt x="477" y="48"/>
                  </a:moveTo>
                  <a:lnTo>
                    <a:pt x="406" y="58"/>
                  </a:lnTo>
                  <a:lnTo>
                    <a:pt x="344" y="87"/>
                  </a:lnTo>
                  <a:lnTo>
                    <a:pt x="283" y="135"/>
                  </a:lnTo>
                  <a:lnTo>
                    <a:pt x="230" y="203"/>
                  </a:lnTo>
                  <a:lnTo>
                    <a:pt x="194" y="309"/>
                  </a:lnTo>
                  <a:lnTo>
                    <a:pt x="177" y="425"/>
                  </a:lnTo>
                  <a:lnTo>
                    <a:pt x="177" y="618"/>
                  </a:lnTo>
                  <a:lnTo>
                    <a:pt x="194" y="734"/>
                  </a:lnTo>
                  <a:lnTo>
                    <a:pt x="230" y="849"/>
                  </a:lnTo>
                  <a:lnTo>
                    <a:pt x="291" y="936"/>
                  </a:lnTo>
                  <a:lnTo>
                    <a:pt x="380" y="985"/>
                  </a:lnTo>
                  <a:lnTo>
                    <a:pt x="468" y="1004"/>
                  </a:lnTo>
                  <a:lnTo>
                    <a:pt x="477" y="1014"/>
                  </a:lnTo>
                  <a:lnTo>
                    <a:pt x="574" y="994"/>
                  </a:lnTo>
                  <a:lnTo>
                    <a:pt x="662" y="936"/>
                  </a:lnTo>
                  <a:lnTo>
                    <a:pt x="724" y="840"/>
                  </a:lnTo>
                  <a:lnTo>
                    <a:pt x="759" y="734"/>
                  </a:lnTo>
                  <a:lnTo>
                    <a:pt x="768" y="627"/>
                  </a:lnTo>
                  <a:lnTo>
                    <a:pt x="768" y="434"/>
                  </a:lnTo>
                  <a:lnTo>
                    <a:pt x="750" y="319"/>
                  </a:lnTo>
                  <a:lnTo>
                    <a:pt x="715" y="203"/>
                  </a:lnTo>
                  <a:lnTo>
                    <a:pt x="653" y="116"/>
                  </a:lnTo>
                  <a:lnTo>
                    <a:pt x="574" y="68"/>
                  </a:lnTo>
                  <a:lnTo>
                    <a:pt x="477" y="48"/>
                  </a:lnTo>
                  <a:close/>
                  <a:moveTo>
                    <a:pt x="468" y="0"/>
                  </a:moveTo>
                  <a:lnTo>
                    <a:pt x="618" y="29"/>
                  </a:lnTo>
                  <a:lnTo>
                    <a:pt x="741" y="106"/>
                  </a:lnTo>
                  <a:lnTo>
                    <a:pt x="847" y="222"/>
                  </a:lnTo>
                  <a:lnTo>
                    <a:pt x="909" y="367"/>
                  </a:lnTo>
                  <a:lnTo>
                    <a:pt x="935" y="541"/>
                  </a:lnTo>
                  <a:lnTo>
                    <a:pt x="909" y="705"/>
                  </a:lnTo>
                  <a:lnTo>
                    <a:pt x="847" y="849"/>
                  </a:lnTo>
                  <a:lnTo>
                    <a:pt x="741" y="965"/>
                  </a:lnTo>
                  <a:lnTo>
                    <a:pt x="618" y="1033"/>
                  </a:lnTo>
                  <a:lnTo>
                    <a:pt x="468" y="1062"/>
                  </a:lnTo>
                  <a:lnTo>
                    <a:pt x="327" y="1033"/>
                  </a:lnTo>
                  <a:lnTo>
                    <a:pt x="194" y="965"/>
                  </a:lnTo>
                  <a:lnTo>
                    <a:pt x="97" y="849"/>
                  </a:lnTo>
                  <a:lnTo>
                    <a:pt x="27" y="714"/>
                  </a:lnTo>
                  <a:lnTo>
                    <a:pt x="0" y="541"/>
                  </a:lnTo>
                  <a:lnTo>
                    <a:pt x="27" y="377"/>
                  </a:lnTo>
                  <a:lnTo>
                    <a:pt x="89" y="222"/>
                  </a:lnTo>
                  <a:lnTo>
                    <a:pt x="186" y="106"/>
                  </a:lnTo>
                  <a:lnTo>
                    <a:pt x="318" y="29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22758" y="4103"/>
              <a:ext cx="1667" cy="1033"/>
            </a:xfrm>
            <a:custGeom>
              <a:avLst/>
              <a:gdLst/>
              <a:ahLst/>
              <a:cxnLst>
                <a:cxn ang="0">
                  <a:pos x="300" y="242"/>
                </a:cxn>
                <a:cxn ang="0">
                  <a:pos x="423" y="68"/>
                </a:cxn>
                <a:cxn ang="0">
                  <a:pos x="617" y="0"/>
                </a:cxn>
                <a:cxn ang="0">
                  <a:pos x="750" y="20"/>
                </a:cxn>
                <a:cxn ang="0">
                  <a:pos x="873" y="126"/>
                </a:cxn>
                <a:cxn ang="0">
                  <a:pos x="926" y="174"/>
                </a:cxn>
                <a:cxn ang="0">
                  <a:pos x="1032" y="58"/>
                </a:cxn>
                <a:cxn ang="0">
                  <a:pos x="1208" y="0"/>
                </a:cxn>
                <a:cxn ang="0">
                  <a:pos x="1385" y="49"/>
                </a:cxn>
                <a:cxn ang="0">
                  <a:pos x="1473" y="155"/>
                </a:cxn>
                <a:cxn ang="0">
                  <a:pos x="1500" y="319"/>
                </a:cxn>
                <a:cxn ang="0">
                  <a:pos x="1508" y="927"/>
                </a:cxn>
                <a:cxn ang="0">
                  <a:pos x="1597" y="956"/>
                </a:cxn>
                <a:cxn ang="0">
                  <a:pos x="1667" y="1033"/>
                </a:cxn>
                <a:cxn ang="0">
                  <a:pos x="1358" y="1023"/>
                </a:cxn>
                <a:cxn ang="0">
                  <a:pos x="1191" y="1033"/>
                </a:cxn>
                <a:cxn ang="0">
                  <a:pos x="1279" y="956"/>
                </a:cxn>
                <a:cxn ang="0">
                  <a:pos x="1350" y="908"/>
                </a:cxn>
                <a:cxn ang="0">
                  <a:pos x="1358" y="232"/>
                </a:cxn>
                <a:cxn ang="0">
                  <a:pos x="1314" y="97"/>
                </a:cxn>
                <a:cxn ang="0">
                  <a:pos x="1200" y="49"/>
                </a:cxn>
                <a:cxn ang="0">
                  <a:pos x="1032" y="116"/>
                </a:cxn>
                <a:cxn ang="0">
                  <a:pos x="926" y="290"/>
                </a:cxn>
                <a:cxn ang="0">
                  <a:pos x="908" y="850"/>
                </a:cxn>
                <a:cxn ang="0">
                  <a:pos x="944" y="946"/>
                </a:cxn>
                <a:cxn ang="0">
                  <a:pos x="1076" y="956"/>
                </a:cxn>
                <a:cxn ang="0">
                  <a:pos x="997" y="1023"/>
                </a:cxn>
                <a:cxn ang="0">
                  <a:pos x="688" y="1033"/>
                </a:cxn>
                <a:cxn ang="0">
                  <a:pos x="600" y="956"/>
                </a:cxn>
                <a:cxn ang="0">
                  <a:pos x="741" y="946"/>
                </a:cxn>
                <a:cxn ang="0">
                  <a:pos x="767" y="850"/>
                </a:cxn>
                <a:cxn ang="0">
                  <a:pos x="750" y="155"/>
                </a:cxn>
                <a:cxn ang="0">
                  <a:pos x="679" y="58"/>
                </a:cxn>
                <a:cxn ang="0">
                  <a:pos x="520" y="68"/>
                </a:cxn>
                <a:cxn ang="0">
                  <a:pos x="379" y="184"/>
                </a:cxn>
                <a:cxn ang="0">
                  <a:pos x="317" y="425"/>
                </a:cxn>
                <a:cxn ang="0">
                  <a:pos x="326" y="908"/>
                </a:cxn>
                <a:cxn ang="0">
                  <a:pos x="397" y="956"/>
                </a:cxn>
                <a:cxn ang="0">
                  <a:pos x="485" y="1033"/>
                </a:cxn>
                <a:cxn ang="0">
                  <a:pos x="176" y="1023"/>
                </a:cxn>
                <a:cxn ang="0">
                  <a:pos x="9" y="1033"/>
                </a:cxn>
                <a:cxn ang="0">
                  <a:pos x="97" y="956"/>
                </a:cxn>
                <a:cxn ang="0">
                  <a:pos x="167" y="908"/>
                </a:cxn>
                <a:cxn ang="0">
                  <a:pos x="176" y="222"/>
                </a:cxn>
                <a:cxn ang="0">
                  <a:pos x="159" y="165"/>
                </a:cxn>
                <a:cxn ang="0">
                  <a:pos x="88" y="107"/>
                </a:cxn>
                <a:cxn ang="0">
                  <a:pos x="0" y="29"/>
                </a:cxn>
              </a:cxnLst>
              <a:rect l="0" t="0" r="r" b="b"/>
              <a:pathLst>
                <a:path w="1667" h="1033">
                  <a:moveTo>
                    <a:pt x="300" y="0"/>
                  </a:moveTo>
                  <a:lnTo>
                    <a:pt x="300" y="242"/>
                  </a:lnTo>
                  <a:lnTo>
                    <a:pt x="353" y="145"/>
                  </a:lnTo>
                  <a:lnTo>
                    <a:pt x="423" y="68"/>
                  </a:lnTo>
                  <a:lnTo>
                    <a:pt x="511" y="20"/>
                  </a:lnTo>
                  <a:lnTo>
                    <a:pt x="617" y="0"/>
                  </a:lnTo>
                  <a:lnTo>
                    <a:pt x="679" y="0"/>
                  </a:lnTo>
                  <a:lnTo>
                    <a:pt x="750" y="20"/>
                  </a:lnTo>
                  <a:lnTo>
                    <a:pt x="820" y="58"/>
                  </a:lnTo>
                  <a:lnTo>
                    <a:pt x="873" y="126"/>
                  </a:lnTo>
                  <a:lnTo>
                    <a:pt x="900" y="232"/>
                  </a:lnTo>
                  <a:lnTo>
                    <a:pt x="926" y="174"/>
                  </a:lnTo>
                  <a:lnTo>
                    <a:pt x="970" y="107"/>
                  </a:lnTo>
                  <a:lnTo>
                    <a:pt x="1032" y="58"/>
                  </a:lnTo>
                  <a:lnTo>
                    <a:pt x="1111" y="20"/>
                  </a:lnTo>
                  <a:lnTo>
                    <a:pt x="1208" y="0"/>
                  </a:lnTo>
                  <a:lnTo>
                    <a:pt x="1314" y="10"/>
                  </a:lnTo>
                  <a:lnTo>
                    <a:pt x="1385" y="49"/>
                  </a:lnTo>
                  <a:lnTo>
                    <a:pt x="1429" y="87"/>
                  </a:lnTo>
                  <a:lnTo>
                    <a:pt x="1473" y="155"/>
                  </a:lnTo>
                  <a:lnTo>
                    <a:pt x="1491" y="222"/>
                  </a:lnTo>
                  <a:lnTo>
                    <a:pt x="1500" y="319"/>
                  </a:lnTo>
                  <a:lnTo>
                    <a:pt x="1500" y="888"/>
                  </a:lnTo>
                  <a:lnTo>
                    <a:pt x="1508" y="927"/>
                  </a:lnTo>
                  <a:lnTo>
                    <a:pt x="1544" y="946"/>
                  </a:lnTo>
                  <a:lnTo>
                    <a:pt x="1597" y="956"/>
                  </a:lnTo>
                  <a:lnTo>
                    <a:pt x="1667" y="956"/>
                  </a:lnTo>
                  <a:lnTo>
                    <a:pt x="1667" y="1033"/>
                  </a:lnTo>
                  <a:lnTo>
                    <a:pt x="1588" y="1023"/>
                  </a:lnTo>
                  <a:lnTo>
                    <a:pt x="1358" y="1023"/>
                  </a:lnTo>
                  <a:lnTo>
                    <a:pt x="1279" y="1033"/>
                  </a:lnTo>
                  <a:lnTo>
                    <a:pt x="1191" y="1033"/>
                  </a:lnTo>
                  <a:lnTo>
                    <a:pt x="1191" y="956"/>
                  </a:lnTo>
                  <a:lnTo>
                    <a:pt x="1279" y="956"/>
                  </a:lnTo>
                  <a:lnTo>
                    <a:pt x="1332" y="946"/>
                  </a:lnTo>
                  <a:lnTo>
                    <a:pt x="1350" y="908"/>
                  </a:lnTo>
                  <a:lnTo>
                    <a:pt x="1358" y="850"/>
                  </a:lnTo>
                  <a:lnTo>
                    <a:pt x="1358" y="232"/>
                  </a:lnTo>
                  <a:lnTo>
                    <a:pt x="1341" y="155"/>
                  </a:lnTo>
                  <a:lnTo>
                    <a:pt x="1314" y="97"/>
                  </a:lnTo>
                  <a:lnTo>
                    <a:pt x="1270" y="58"/>
                  </a:lnTo>
                  <a:lnTo>
                    <a:pt x="1200" y="49"/>
                  </a:lnTo>
                  <a:lnTo>
                    <a:pt x="1111" y="68"/>
                  </a:lnTo>
                  <a:lnTo>
                    <a:pt x="1032" y="116"/>
                  </a:lnTo>
                  <a:lnTo>
                    <a:pt x="970" y="184"/>
                  </a:lnTo>
                  <a:lnTo>
                    <a:pt x="926" y="290"/>
                  </a:lnTo>
                  <a:lnTo>
                    <a:pt x="908" y="425"/>
                  </a:lnTo>
                  <a:lnTo>
                    <a:pt x="908" y="850"/>
                  </a:lnTo>
                  <a:lnTo>
                    <a:pt x="917" y="908"/>
                  </a:lnTo>
                  <a:lnTo>
                    <a:pt x="944" y="946"/>
                  </a:lnTo>
                  <a:lnTo>
                    <a:pt x="988" y="956"/>
                  </a:lnTo>
                  <a:lnTo>
                    <a:pt x="1076" y="956"/>
                  </a:lnTo>
                  <a:lnTo>
                    <a:pt x="1076" y="1033"/>
                  </a:lnTo>
                  <a:lnTo>
                    <a:pt x="997" y="1023"/>
                  </a:lnTo>
                  <a:lnTo>
                    <a:pt x="767" y="1023"/>
                  </a:lnTo>
                  <a:lnTo>
                    <a:pt x="688" y="1033"/>
                  </a:lnTo>
                  <a:lnTo>
                    <a:pt x="600" y="1033"/>
                  </a:lnTo>
                  <a:lnTo>
                    <a:pt x="600" y="956"/>
                  </a:lnTo>
                  <a:lnTo>
                    <a:pt x="688" y="956"/>
                  </a:lnTo>
                  <a:lnTo>
                    <a:pt x="741" y="946"/>
                  </a:lnTo>
                  <a:lnTo>
                    <a:pt x="758" y="908"/>
                  </a:lnTo>
                  <a:lnTo>
                    <a:pt x="767" y="850"/>
                  </a:lnTo>
                  <a:lnTo>
                    <a:pt x="767" y="232"/>
                  </a:lnTo>
                  <a:lnTo>
                    <a:pt x="750" y="155"/>
                  </a:lnTo>
                  <a:lnTo>
                    <a:pt x="723" y="97"/>
                  </a:lnTo>
                  <a:lnTo>
                    <a:pt x="679" y="58"/>
                  </a:lnTo>
                  <a:lnTo>
                    <a:pt x="609" y="49"/>
                  </a:lnTo>
                  <a:lnTo>
                    <a:pt x="520" y="68"/>
                  </a:lnTo>
                  <a:lnTo>
                    <a:pt x="441" y="116"/>
                  </a:lnTo>
                  <a:lnTo>
                    <a:pt x="379" y="184"/>
                  </a:lnTo>
                  <a:lnTo>
                    <a:pt x="335" y="290"/>
                  </a:lnTo>
                  <a:lnTo>
                    <a:pt x="317" y="425"/>
                  </a:lnTo>
                  <a:lnTo>
                    <a:pt x="317" y="850"/>
                  </a:lnTo>
                  <a:lnTo>
                    <a:pt x="326" y="908"/>
                  </a:lnTo>
                  <a:lnTo>
                    <a:pt x="353" y="946"/>
                  </a:lnTo>
                  <a:lnTo>
                    <a:pt x="397" y="956"/>
                  </a:lnTo>
                  <a:lnTo>
                    <a:pt x="485" y="956"/>
                  </a:lnTo>
                  <a:lnTo>
                    <a:pt x="485" y="1033"/>
                  </a:lnTo>
                  <a:lnTo>
                    <a:pt x="406" y="1023"/>
                  </a:lnTo>
                  <a:lnTo>
                    <a:pt x="176" y="1023"/>
                  </a:lnTo>
                  <a:lnTo>
                    <a:pt x="97" y="1033"/>
                  </a:lnTo>
                  <a:lnTo>
                    <a:pt x="9" y="1033"/>
                  </a:lnTo>
                  <a:lnTo>
                    <a:pt x="9" y="956"/>
                  </a:lnTo>
                  <a:lnTo>
                    <a:pt x="97" y="956"/>
                  </a:lnTo>
                  <a:lnTo>
                    <a:pt x="150" y="946"/>
                  </a:lnTo>
                  <a:lnTo>
                    <a:pt x="167" y="908"/>
                  </a:lnTo>
                  <a:lnTo>
                    <a:pt x="176" y="850"/>
                  </a:lnTo>
                  <a:lnTo>
                    <a:pt x="176" y="222"/>
                  </a:lnTo>
                  <a:lnTo>
                    <a:pt x="167" y="232"/>
                  </a:lnTo>
                  <a:lnTo>
                    <a:pt x="159" y="165"/>
                  </a:lnTo>
                  <a:lnTo>
                    <a:pt x="141" y="126"/>
                  </a:lnTo>
                  <a:lnTo>
                    <a:pt x="88" y="107"/>
                  </a:lnTo>
                  <a:lnTo>
                    <a:pt x="0" y="107"/>
                  </a:lnTo>
                  <a:lnTo>
                    <a:pt x="0" y="29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24690" y="3380"/>
              <a:ext cx="503" cy="2326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85" y="0"/>
                </a:cxn>
                <a:cxn ang="0">
                  <a:pos x="494" y="9"/>
                </a:cxn>
                <a:cxn ang="0">
                  <a:pos x="494" y="38"/>
                </a:cxn>
                <a:cxn ang="0">
                  <a:pos x="467" y="67"/>
                </a:cxn>
                <a:cxn ang="0">
                  <a:pos x="326" y="251"/>
                </a:cxn>
                <a:cxn ang="0">
                  <a:pos x="229" y="463"/>
                </a:cxn>
                <a:cxn ang="0">
                  <a:pos x="167" y="685"/>
                </a:cxn>
                <a:cxn ang="0">
                  <a:pos x="132" y="926"/>
                </a:cxn>
                <a:cxn ang="0">
                  <a:pos x="123" y="1167"/>
                </a:cxn>
                <a:cxn ang="0">
                  <a:pos x="132" y="1351"/>
                </a:cxn>
                <a:cxn ang="0">
                  <a:pos x="150" y="1544"/>
                </a:cxn>
                <a:cxn ang="0">
                  <a:pos x="194" y="1737"/>
                </a:cxn>
                <a:cxn ang="0">
                  <a:pos x="256" y="1920"/>
                </a:cxn>
                <a:cxn ang="0">
                  <a:pos x="344" y="2094"/>
                </a:cxn>
                <a:cxn ang="0">
                  <a:pos x="459" y="2258"/>
                </a:cxn>
                <a:cxn ang="0">
                  <a:pos x="494" y="2297"/>
                </a:cxn>
                <a:cxn ang="0">
                  <a:pos x="494" y="2306"/>
                </a:cxn>
                <a:cxn ang="0">
                  <a:pos x="503" y="2306"/>
                </a:cxn>
                <a:cxn ang="0">
                  <a:pos x="503" y="2316"/>
                </a:cxn>
                <a:cxn ang="0">
                  <a:pos x="494" y="2326"/>
                </a:cxn>
                <a:cxn ang="0">
                  <a:pos x="476" y="2326"/>
                </a:cxn>
                <a:cxn ang="0">
                  <a:pos x="441" y="2306"/>
                </a:cxn>
                <a:cxn ang="0">
                  <a:pos x="379" y="2258"/>
                </a:cxn>
                <a:cxn ang="0">
                  <a:pos x="309" y="2171"/>
                </a:cxn>
                <a:cxn ang="0">
                  <a:pos x="220" y="2046"/>
                </a:cxn>
                <a:cxn ang="0">
                  <a:pos x="141" y="1891"/>
                </a:cxn>
                <a:cxn ang="0">
                  <a:pos x="70" y="1698"/>
                </a:cxn>
                <a:cxn ang="0">
                  <a:pos x="26" y="1505"/>
                </a:cxn>
                <a:cxn ang="0">
                  <a:pos x="9" y="1322"/>
                </a:cxn>
                <a:cxn ang="0">
                  <a:pos x="0" y="1167"/>
                </a:cxn>
                <a:cxn ang="0">
                  <a:pos x="9" y="945"/>
                </a:cxn>
                <a:cxn ang="0">
                  <a:pos x="53" y="714"/>
                </a:cxn>
                <a:cxn ang="0">
                  <a:pos x="132" y="453"/>
                </a:cxn>
                <a:cxn ang="0">
                  <a:pos x="203" y="318"/>
                </a:cxn>
                <a:cxn ang="0">
                  <a:pos x="273" y="202"/>
                </a:cxn>
                <a:cxn ang="0">
                  <a:pos x="344" y="115"/>
                </a:cxn>
                <a:cxn ang="0">
                  <a:pos x="397" y="48"/>
                </a:cxn>
                <a:cxn ang="0">
                  <a:pos x="441" y="9"/>
                </a:cxn>
                <a:cxn ang="0">
                  <a:pos x="467" y="0"/>
                </a:cxn>
              </a:cxnLst>
              <a:rect l="0" t="0" r="r" b="b"/>
              <a:pathLst>
                <a:path w="503" h="2326">
                  <a:moveTo>
                    <a:pt x="467" y="0"/>
                  </a:moveTo>
                  <a:lnTo>
                    <a:pt x="485" y="0"/>
                  </a:lnTo>
                  <a:lnTo>
                    <a:pt x="494" y="9"/>
                  </a:lnTo>
                  <a:lnTo>
                    <a:pt x="494" y="38"/>
                  </a:lnTo>
                  <a:lnTo>
                    <a:pt x="467" y="67"/>
                  </a:lnTo>
                  <a:lnTo>
                    <a:pt x="326" y="251"/>
                  </a:lnTo>
                  <a:lnTo>
                    <a:pt x="229" y="463"/>
                  </a:lnTo>
                  <a:lnTo>
                    <a:pt x="167" y="685"/>
                  </a:lnTo>
                  <a:lnTo>
                    <a:pt x="132" y="926"/>
                  </a:lnTo>
                  <a:lnTo>
                    <a:pt x="123" y="1167"/>
                  </a:lnTo>
                  <a:lnTo>
                    <a:pt x="132" y="1351"/>
                  </a:lnTo>
                  <a:lnTo>
                    <a:pt x="150" y="1544"/>
                  </a:lnTo>
                  <a:lnTo>
                    <a:pt x="194" y="1737"/>
                  </a:lnTo>
                  <a:lnTo>
                    <a:pt x="256" y="1920"/>
                  </a:lnTo>
                  <a:lnTo>
                    <a:pt x="344" y="2094"/>
                  </a:lnTo>
                  <a:lnTo>
                    <a:pt x="459" y="2258"/>
                  </a:lnTo>
                  <a:lnTo>
                    <a:pt x="494" y="2297"/>
                  </a:lnTo>
                  <a:lnTo>
                    <a:pt x="494" y="2306"/>
                  </a:lnTo>
                  <a:lnTo>
                    <a:pt x="503" y="2306"/>
                  </a:lnTo>
                  <a:lnTo>
                    <a:pt x="503" y="2316"/>
                  </a:lnTo>
                  <a:lnTo>
                    <a:pt x="494" y="2326"/>
                  </a:lnTo>
                  <a:lnTo>
                    <a:pt x="476" y="2326"/>
                  </a:lnTo>
                  <a:lnTo>
                    <a:pt x="441" y="2306"/>
                  </a:lnTo>
                  <a:lnTo>
                    <a:pt x="379" y="2258"/>
                  </a:lnTo>
                  <a:lnTo>
                    <a:pt x="309" y="2171"/>
                  </a:lnTo>
                  <a:lnTo>
                    <a:pt x="220" y="2046"/>
                  </a:lnTo>
                  <a:lnTo>
                    <a:pt x="141" y="1891"/>
                  </a:lnTo>
                  <a:lnTo>
                    <a:pt x="70" y="1698"/>
                  </a:lnTo>
                  <a:lnTo>
                    <a:pt x="26" y="1505"/>
                  </a:lnTo>
                  <a:lnTo>
                    <a:pt x="9" y="1322"/>
                  </a:lnTo>
                  <a:lnTo>
                    <a:pt x="0" y="1167"/>
                  </a:lnTo>
                  <a:lnTo>
                    <a:pt x="9" y="945"/>
                  </a:lnTo>
                  <a:lnTo>
                    <a:pt x="53" y="714"/>
                  </a:lnTo>
                  <a:lnTo>
                    <a:pt x="132" y="453"/>
                  </a:lnTo>
                  <a:lnTo>
                    <a:pt x="203" y="318"/>
                  </a:lnTo>
                  <a:lnTo>
                    <a:pt x="273" y="202"/>
                  </a:lnTo>
                  <a:lnTo>
                    <a:pt x="344" y="115"/>
                  </a:lnTo>
                  <a:lnTo>
                    <a:pt x="397" y="48"/>
                  </a:lnTo>
                  <a:lnTo>
                    <a:pt x="441" y="9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25369" y="3534"/>
              <a:ext cx="1182" cy="1583"/>
            </a:xfrm>
            <a:custGeom>
              <a:avLst/>
              <a:gdLst/>
              <a:ahLst/>
              <a:cxnLst>
                <a:cxn ang="0">
                  <a:pos x="1121" y="0"/>
                </a:cxn>
                <a:cxn ang="0">
                  <a:pos x="1182" y="521"/>
                </a:cxn>
                <a:cxn ang="0">
                  <a:pos x="1129" y="521"/>
                </a:cxn>
                <a:cxn ang="0">
                  <a:pos x="1103" y="376"/>
                </a:cxn>
                <a:cxn ang="0">
                  <a:pos x="1076" y="261"/>
                </a:cxn>
                <a:cxn ang="0">
                  <a:pos x="1032" y="174"/>
                </a:cxn>
                <a:cxn ang="0">
                  <a:pos x="971" y="116"/>
                </a:cxn>
                <a:cxn ang="0">
                  <a:pos x="874" y="77"/>
                </a:cxn>
                <a:cxn ang="0">
                  <a:pos x="741" y="68"/>
                </a:cxn>
                <a:cxn ang="0">
                  <a:pos x="485" y="68"/>
                </a:cxn>
                <a:cxn ang="0">
                  <a:pos x="459" y="77"/>
                </a:cxn>
                <a:cxn ang="0">
                  <a:pos x="441" y="77"/>
                </a:cxn>
                <a:cxn ang="0">
                  <a:pos x="424" y="97"/>
                </a:cxn>
                <a:cxn ang="0">
                  <a:pos x="415" y="116"/>
                </a:cxn>
                <a:cxn ang="0">
                  <a:pos x="415" y="1438"/>
                </a:cxn>
                <a:cxn ang="0">
                  <a:pos x="424" y="1467"/>
                </a:cxn>
                <a:cxn ang="0">
                  <a:pos x="459" y="1486"/>
                </a:cxn>
                <a:cxn ang="0">
                  <a:pos x="521" y="1506"/>
                </a:cxn>
                <a:cxn ang="0">
                  <a:pos x="688" y="1506"/>
                </a:cxn>
                <a:cxn ang="0">
                  <a:pos x="688" y="1583"/>
                </a:cxn>
                <a:cxn ang="0">
                  <a:pos x="609" y="1573"/>
                </a:cxn>
                <a:cxn ang="0">
                  <a:pos x="71" y="1573"/>
                </a:cxn>
                <a:cxn ang="0">
                  <a:pos x="0" y="1583"/>
                </a:cxn>
                <a:cxn ang="0">
                  <a:pos x="0" y="1506"/>
                </a:cxn>
                <a:cxn ang="0">
                  <a:pos x="150" y="1506"/>
                </a:cxn>
                <a:cxn ang="0">
                  <a:pos x="194" y="1486"/>
                </a:cxn>
                <a:cxn ang="0">
                  <a:pos x="221" y="1457"/>
                </a:cxn>
                <a:cxn ang="0">
                  <a:pos x="221" y="145"/>
                </a:cxn>
                <a:cxn ang="0">
                  <a:pos x="212" y="116"/>
                </a:cxn>
                <a:cxn ang="0">
                  <a:pos x="185" y="97"/>
                </a:cxn>
                <a:cxn ang="0">
                  <a:pos x="132" y="77"/>
                </a:cxn>
                <a:cxn ang="0">
                  <a:pos x="0" y="77"/>
                </a:cxn>
                <a:cxn ang="0">
                  <a:pos x="0" y="10"/>
                </a:cxn>
                <a:cxn ang="0">
                  <a:pos x="1112" y="10"/>
                </a:cxn>
                <a:cxn ang="0">
                  <a:pos x="1121" y="0"/>
                </a:cxn>
              </a:cxnLst>
              <a:rect l="0" t="0" r="r" b="b"/>
              <a:pathLst>
                <a:path w="1182" h="1583">
                  <a:moveTo>
                    <a:pt x="1121" y="0"/>
                  </a:moveTo>
                  <a:lnTo>
                    <a:pt x="1182" y="521"/>
                  </a:lnTo>
                  <a:lnTo>
                    <a:pt x="1129" y="521"/>
                  </a:lnTo>
                  <a:lnTo>
                    <a:pt x="1103" y="376"/>
                  </a:lnTo>
                  <a:lnTo>
                    <a:pt x="1076" y="261"/>
                  </a:lnTo>
                  <a:lnTo>
                    <a:pt x="1032" y="174"/>
                  </a:lnTo>
                  <a:lnTo>
                    <a:pt x="971" y="116"/>
                  </a:lnTo>
                  <a:lnTo>
                    <a:pt x="874" y="77"/>
                  </a:lnTo>
                  <a:lnTo>
                    <a:pt x="741" y="68"/>
                  </a:lnTo>
                  <a:lnTo>
                    <a:pt x="485" y="68"/>
                  </a:lnTo>
                  <a:lnTo>
                    <a:pt x="459" y="77"/>
                  </a:lnTo>
                  <a:lnTo>
                    <a:pt x="441" y="77"/>
                  </a:lnTo>
                  <a:lnTo>
                    <a:pt x="424" y="97"/>
                  </a:lnTo>
                  <a:lnTo>
                    <a:pt x="415" y="116"/>
                  </a:lnTo>
                  <a:lnTo>
                    <a:pt x="415" y="1438"/>
                  </a:lnTo>
                  <a:lnTo>
                    <a:pt x="424" y="1467"/>
                  </a:lnTo>
                  <a:lnTo>
                    <a:pt x="459" y="1486"/>
                  </a:lnTo>
                  <a:lnTo>
                    <a:pt x="521" y="1506"/>
                  </a:lnTo>
                  <a:lnTo>
                    <a:pt x="688" y="1506"/>
                  </a:lnTo>
                  <a:lnTo>
                    <a:pt x="688" y="1583"/>
                  </a:lnTo>
                  <a:lnTo>
                    <a:pt x="609" y="1573"/>
                  </a:lnTo>
                  <a:lnTo>
                    <a:pt x="71" y="1573"/>
                  </a:lnTo>
                  <a:lnTo>
                    <a:pt x="0" y="1583"/>
                  </a:lnTo>
                  <a:lnTo>
                    <a:pt x="0" y="1506"/>
                  </a:lnTo>
                  <a:lnTo>
                    <a:pt x="150" y="1506"/>
                  </a:lnTo>
                  <a:lnTo>
                    <a:pt x="194" y="1486"/>
                  </a:lnTo>
                  <a:lnTo>
                    <a:pt x="221" y="1457"/>
                  </a:lnTo>
                  <a:lnTo>
                    <a:pt x="221" y="145"/>
                  </a:lnTo>
                  <a:lnTo>
                    <a:pt x="212" y="116"/>
                  </a:lnTo>
                  <a:lnTo>
                    <a:pt x="185" y="97"/>
                  </a:lnTo>
                  <a:lnTo>
                    <a:pt x="132" y="77"/>
                  </a:lnTo>
                  <a:lnTo>
                    <a:pt x="0" y="77"/>
                  </a:lnTo>
                  <a:lnTo>
                    <a:pt x="0" y="10"/>
                  </a:lnTo>
                  <a:lnTo>
                    <a:pt x="1112" y="10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26816" y="4876"/>
              <a:ext cx="247" cy="694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5" y="0"/>
                </a:cxn>
                <a:cxn ang="0">
                  <a:pos x="168" y="19"/>
                </a:cxn>
                <a:cxn ang="0">
                  <a:pos x="212" y="67"/>
                </a:cxn>
                <a:cxn ang="0">
                  <a:pos x="238" y="135"/>
                </a:cxn>
                <a:cxn ang="0">
                  <a:pos x="247" y="241"/>
                </a:cxn>
                <a:cxn ang="0">
                  <a:pos x="238" y="241"/>
                </a:cxn>
                <a:cxn ang="0">
                  <a:pos x="229" y="366"/>
                </a:cxn>
                <a:cxn ang="0">
                  <a:pos x="194" y="482"/>
                </a:cxn>
                <a:cxn ang="0">
                  <a:pos x="150" y="569"/>
                </a:cxn>
                <a:cxn ang="0">
                  <a:pos x="106" y="637"/>
                </a:cxn>
                <a:cxn ang="0">
                  <a:pos x="71" y="675"/>
                </a:cxn>
                <a:cxn ang="0">
                  <a:pos x="44" y="694"/>
                </a:cxn>
                <a:cxn ang="0">
                  <a:pos x="35" y="694"/>
                </a:cxn>
                <a:cxn ang="0">
                  <a:pos x="26" y="685"/>
                </a:cxn>
                <a:cxn ang="0">
                  <a:pos x="26" y="656"/>
                </a:cxn>
                <a:cxn ang="0">
                  <a:pos x="53" y="627"/>
                </a:cxn>
                <a:cxn ang="0">
                  <a:pos x="123" y="530"/>
                </a:cxn>
                <a:cxn ang="0">
                  <a:pos x="176" y="395"/>
                </a:cxn>
                <a:cxn ang="0">
                  <a:pos x="194" y="231"/>
                </a:cxn>
                <a:cxn ang="0">
                  <a:pos x="194" y="202"/>
                </a:cxn>
                <a:cxn ang="0">
                  <a:pos x="168" y="231"/>
                </a:cxn>
                <a:cxn ang="0">
                  <a:pos x="141" y="241"/>
                </a:cxn>
                <a:cxn ang="0">
                  <a:pos x="115" y="241"/>
                </a:cxn>
                <a:cxn ang="0">
                  <a:pos x="79" y="231"/>
                </a:cxn>
                <a:cxn ang="0">
                  <a:pos x="53" y="222"/>
                </a:cxn>
                <a:cxn ang="0">
                  <a:pos x="35" y="202"/>
                </a:cxn>
                <a:cxn ang="0">
                  <a:pos x="0" y="144"/>
                </a:cxn>
                <a:cxn ang="0">
                  <a:pos x="0" y="86"/>
                </a:cxn>
                <a:cxn ang="0">
                  <a:pos x="18" y="57"/>
                </a:cxn>
                <a:cxn ang="0">
                  <a:pos x="53" y="19"/>
                </a:cxn>
                <a:cxn ang="0">
                  <a:pos x="79" y="0"/>
                </a:cxn>
              </a:cxnLst>
              <a:rect l="0" t="0" r="r" b="b"/>
              <a:pathLst>
                <a:path w="247" h="694">
                  <a:moveTo>
                    <a:pt x="79" y="0"/>
                  </a:moveTo>
                  <a:lnTo>
                    <a:pt x="115" y="0"/>
                  </a:lnTo>
                  <a:lnTo>
                    <a:pt x="168" y="19"/>
                  </a:lnTo>
                  <a:lnTo>
                    <a:pt x="212" y="67"/>
                  </a:lnTo>
                  <a:lnTo>
                    <a:pt x="238" y="135"/>
                  </a:lnTo>
                  <a:lnTo>
                    <a:pt x="247" y="241"/>
                  </a:lnTo>
                  <a:lnTo>
                    <a:pt x="238" y="241"/>
                  </a:lnTo>
                  <a:lnTo>
                    <a:pt x="229" y="366"/>
                  </a:lnTo>
                  <a:lnTo>
                    <a:pt x="194" y="482"/>
                  </a:lnTo>
                  <a:lnTo>
                    <a:pt x="150" y="569"/>
                  </a:lnTo>
                  <a:lnTo>
                    <a:pt x="106" y="637"/>
                  </a:lnTo>
                  <a:lnTo>
                    <a:pt x="71" y="675"/>
                  </a:lnTo>
                  <a:lnTo>
                    <a:pt x="44" y="694"/>
                  </a:lnTo>
                  <a:lnTo>
                    <a:pt x="35" y="694"/>
                  </a:lnTo>
                  <a:lnTo>
                    <a:pt x="26" y="685"/>
                  </a:lnTo>
                  <a:lnTo>
                    <a:pt x="26" y="656"/>
                  </a:lnTo>
                  <a:lnTo>
                    <a:pt x="53" y="627"/>
                  </a:lnTo>
                  <a:lnTo>
                    <a:pt x="123" y="530"/>
                  </a:lnTo>
                  <a:lnTo>
                    <a:pt x="176" y="395"/>
                  </a:lnTo>
                  <a:lnTo>
                    <a:pt x="194" y="231"/>
                  </a:lnTo>
                  <a:lnTo>
                    <a:pt x="194" y="202"/>
                  </a:lnTo>
                  <a:lnTo>
                    <a:pt x="168" y="231"/>
                  </a:lnTo>
                  <a:lnTo>
                    <a:pt x="141" y="241"/>
                  </a:lnTo>
                  <a:lnTo>
                    <a:pt x="115" y="241"/>
                  </a:lnTo>
                  <a:lnTo>
                    <a:pt x="79" y="231"/>
                  </a:lnTo>
                  <a:lnTo>
                    <a:pt x="53" y="222"/>
                  </a:lnTo>
                  <a:lnTo>
                    <a:pt x="35" y="202"/>
                  </a:lnTo>
                  <a:lnTo>
                    <a:pt x="0" y="144"/>
                  </a:lnTo>
                  <a:lnTo>
                    <a:pt x="0" y="86"/>
                  </a:lnTo>
                  <a:lnTo>
                    <a:pt x="18" y="57"/>
                  </a:lnTo>
                  <a:lnTo>
                    <a:pt x="53" y="19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3"/>
            <p:cNvSpPr>
              <a:spLocks noEditPoints="1"/>
            </p:cNvSpPr>
            <p:nvPr/>
          </p:nvSpPr>
          <p:spPr bwMode="auto">
            <a:xfrm>
              <a:off x="27645" y="3486"/>
              <a:ext cx="1377" cy="1689"/>
            </a:xfrm>
            <a:custGeom>
              <a:avLst/>
              <a:gdLst/>
              <a:ahLst/>
              <a:cxnLst>
                <a:cxn ang="0">
                  <a:pos x="1235" y="183"/>
                </a:cxn>
                <a:cxn ang="0">
                  <a:pos x="1182" y="222"/>
                </a:cxn>
                <a:cxn ang="0">
                  <a:pos x="1244" y="299"/>
                </a:cxn>
                <a:cxn ang="0">
                  <a:pos x="1271" y="309"/>
                </a:cxn>
                <a:cxn ang="0">
                  <a:pos x="494" y="135"/>
                </a:cxn>
                <a:cxn ang="0">
                  <a:pos x="300" y="260"/>
                </a:cxn>
                <a:cxn ang="0">
                  <a:pos x="141" y="492"/>
                </a:cxn>
                <a:cxn ang="0">
                  <a:pos x="80" y="849"/>
                </a:cxn>
                <a:cxn ang="0">
                  <a:pos x="124" y="1139"/>
                </a:cxn>
                <a:cxn ang="0">
                  <a:pos x="256" y="1390"/>
                </a:cxn>
                <a:cxn ang="0">
                  <a:pos x="530" y="1573"/>
                </a:cxn>
                <a:cxn ang="0">
                  <a:pos x="371" y="1312"/>
                </a:cxn>
                <a:cxn ang="0">
                  <a:pos x="318" y="994"/>
                </a:cxn>
                <a:cxn ang="0">
                  <a:pos x="318" y="646"/>
                </a:cxn>
                <a:cxn ang="0">
                  <a:pos x="388" y="347"/>
                </a:cxn>
                <a:cxn ang="0">
                  <a:pos x="468" y="173"/>
                </a:cxn>
                <a:cxn ang="0">
                  <a:pos x="494" y="135"/>
                </a:cxn>
                <a:cxn ang="0">
                  <a:pos x="1315" y="0"/>
                </a:cxn>
                <a:cxn ang="0">
                  <a:pos x="1332" y="29"/>
                </a:cxn>
                <a:cxn ang="0">
                  <a:pos x="1315" y="87"/>
                </a:cxn>
                <a:cxn ang="0">
                  <a:pos x="1306" y="540"/>
                </a:cxn>
                <a:cxn ang="0">
                  <a:pos x="1279" y="560"/>
                </a:cxn>
                <a:cxn ang="0">
                  <a:pos x="1244" y="531"/>
                </a:cxn>
                <a:cxn ang="0">
                  <a:pos x="1077" y="260"/>
                </a:cxn>
                <a:cxn ang="0">
                  <a:pos x="856" y="116"/>
                </a:cxn>
                <a:cxn ang="0">
                  <a:pos x="644" y="125"/>
                </a:cxn>
                <a:cxn ang="0">
                  <a:pos x="477" y="309"/>
                </a:cxn>
                <a:cxn ang="0">
                  <a:pos x="380" y="646"/>
                </a:cxn>
                <a:cxn ang="0">
                  <a:pos x="371" y="994"/>
                </a:cxn>
                <a:cxn ang="0">
                  <a:pos x="415" y="1245"/>
                </a:cxn>
                <a:cxn ang="0">
                  <a:pos x="503" y="1447"/>
                </a:cxn>
                <a:cxn ang="0">
                  <a:pos x="671" y="1563"/>
                </a:cxn>
                <a:cxn ang="0">
                  <a:pos x="927" y="1563"/>
                </a:cxn>
                <a:cxn ang="0">
                  <a:pos x="1182" y="1438"/>
                </a:cxn>
                <a:cxn ang="0">
                  <a:pos x="1315" y="1303"/>
                </a:cxn>
                <a:cxn ang="0">
                  <a:pos x="1377" y="1332"/>
                </a:cxn>
                <a:cxn ang="0">
                  <a:pos x="1368" y="1380"/>
                </a:cxn>
                <a:cxn ang="0">
                  <a:pos x="1227" y="1515"/>
                </a:cxn>
                <a:cxn ang="0">
                  <a:pos x="1015" y="1640"/>
                </a:cxn>
                <a:cxn ang="0">
                  <a:pos x="750" y="1689"/>
                </a:cxn>
                <a:cxn ang="0">
                  <a:pos x="477" y="1640"/>
                </a:cxn>
                <a:cxn ang="0">
                  <a:pos x="238" y="1486"/>
                </a:cxn>
                <a:cxn ang="0">
                  <a:pos x="71" y="1225"/>
                </a:cxn>
                <a:cxn ang="0">
                  <a:pos x="0" y="849"/>
                </a:cxn>
                <a:cxn ang="0">
                  <a:pos x="71" y="463"/>
                </a:cxn>
                <a:cxn ang="0">
                  <a:pos x="238" y="202"/>
                </a:cxn>
                <a:cxn ang="0">
                  <a:pos x="477" y="58"/>
                </a:cxn>
                <a:cxn ang="0">
                  <a:pos x="750" y="9"/>
                </a:cxn>
                <a:cxn ang="0">
                  <a:pos x="891" y="19"/>
                </a:cxn>
                <a:cxn ang="0">
                  <a:pos x="1041" y="77"/>
                </a:cxn>
                <a:cxn ang="0">
                  <a:pos x="1182" y="116"/>
                </a:cxn>
                <a:cxn ang="0">
                  <a:pos x="1218" y="106"/>
                </a:cxn>
                <a:cxn ang="0">
                  <a:pos x="1244" y="77"/>
                </a:cxn>
                <a:cxn ang="0">
                  <a:pos x="1271" y="9"/>
                </a:cxn>
              </a:cxnLst>
              <a:rect l="0" t="0" r="r" b="b"/>
              <a:pathLst>
                <a:path w="1377" h="1689">
                  <a:moveTo>
                    <a:pt x="1271" y="164"/>
                  </a:moveTo>
                  <a:lnTo>
                    <a:pt x="1235" y="183"/>
                  </a:lnTo>
                  <a:lnTo>
                    <a:pt x="1156" y="183"/>
                  </a:lnTo>
                  <a:lnTo>
                    <a:pt x="1182" y="222"/>
                  </a:lnTo>
                  <a:lnTo>
                    <a:pt x="1227" y="270"/>
                  </a:lnTo>
                  <a:lnTo>
                    <a:pt x="1244" y="299"/>
                  </a:lnTo>
                  <a:lnTo>
                    <a:pt x="1262" y="318"/>
                  </a:lnTo>
                  <a:lnTo>
                    <a:pt x="1271" y="309"/>
                  </a:lnTo>
                  <a:lnTo>
                    <a:pt x="1271" y="164"/>
                  </a:lnTo>
                  <a:close/>
                  <a:moveTo>
                    <a:pt x="494" y="135"/>
                  </a:moveTo>
                  <a:lnTo>
                    <a:pt x="397" y="183"/>
                  </a:lnTo>
                  <a:lnTo>
                    <a:pt x="300" y="260"/>
                  </a:lnTo>
                  <a:lnTo>
                    <a:pt x="212" y="357"/>
                  </a:lnTo>
                  <a:lnTo>
                    <a:pt x="141" y="492"/>
                  </a:lnTo>
                  <a:lnTo>
                    <a:pt x="97" y="656"/>
                  </a:lnTo>
                  <a:lnTo>
                    <a:pt x="80" y="849"/>
                  </a:lnTo>
                  <a:lnTo>
                    <a:pt x="88" y="994"/>
                  </a:lnTo>
                  <a:lnTo>
                    <a:pt x="124" y="1139"/>
                  </a:lnTo>
                  <a:lnTo>
                    <a:pt x="177" y="1274"/>
                  </a:lnTo>
                  <a:lnTo>
                    <a:pt x="256" y="1390"/>
                  </a:lnTo>
                  <a:lnTo>
                    <a:pt x="380" y="1496"/>
                  </a:lnTo>
                  <a:lnTo>
                    <a:pt x="530" y="1573"/>
                  </a:lnTo>
                  <a:lnTo>
                    <a:pt x="433" y="1457"/>
                  </a:lnTo>
                  <a:lnTo>
                    <a:pt x="371" y="1312"/>
                  </a:lnTo>
                  <a:lnTo>
                    <a:pt x="336" y="1158"/>
                  </a:lnTo>
                  <a:lnTo>
                    <a:pt x="318" y="994"/>
                  </a:lnTo>
                  <a:lnTo>
                    <a:pt x="309" y="849"/>
                  </a:lnTo>
                  <a:lnTo>
                    <a:pt x="318" y="646"/>
                  </a:lnTo>
                  <a:lnTo>
                    <a:pt x="344" y="473"/>
                  </a:lnTo>
                  <a:lnTo>
                    <a:pt x="388" y="347"/>
                  </a:lnTo>
                  <a:lnTo>
                    <a:pt x="433" y="241"/>
                  </a:lnTo>
                  <a:lnTo>
                    <a:pt x="468" y="173"/>
                  </a:lnTo>
                  <a:lnTo>
                    <a:pt x="503" y="135"/>
                  </a:lnTo>
                  <a:lnTo>
                    <a:pt x="494" y="135"/>
                  </a:lnTo>
                  <a:close/>
                  <a:moveTo>
                    <a:pt x="1288" y="0"/>
                  </a:moveTo>
                  <a:lnTo>
                    <a:pt x="1315" y="0"/>
                  </a:lnTo>
                  <a:lnTo>
                    <a:pt x="1324" y="19"/>
                  </a:lnTo>
                  <a:lnTo>
                    <a:pt x="1332" y="29"/>
                  </a:lnTo>
                  <a:lnTo>
                    <a:pt x="1332" y="77"/>
                  </a:lnTo>
                  <a:lnTo>
                    <a:pt x="1315" y="87"/>
                  </a:lnTo>
                  <a:lnTo>
                    <a:pt x="1315" y="531"/>
                  </a:lnTo>
                  <a:lnTo>
                    <a:pt x="1306" y="540"/>
                  </a:lnTo>
                  <a:lnTo>
                    <a:pt x="1297" y="560"/>
                  </a:lnTo>
                  <a:lnTo>
                    <a:pt x="1279" y="560"/>
                  </a:lnTo>
                  <a:lnTo>
                    <a:pt x="1262" y="550"/>
                  </a:lnTo>
                  <a:lnTo>
                    <a:pt x="1244" y="531"/>
                  </a:lnTo>
                  <a:lnTo>
                    <a:pt x="1174" y="376"/>
                  </a:lnTo>
                  <a:lnTo>
                    <a:pt x="1077" y="260"/>
                  </a:lnTo>
                  <a:lnTo>
                    <a:pt x="971" y="173"/>
                  </a:lnTo>
                  <a:lnTo>
                    <a:pt x="856" y="116"/>
                  </a:lnTo>
                  <a:lnTo>
                    <a:pt x="750" y="96"/>
                  </a:lnTo>
                  <a:lnTo>
                    <a:pt x="644" y="125"/>
                  </a:lnTo>
                  <a:lnTo>
                    <a:pt x="547" y="193"/>
                  </a:lnTo>
                  <a:lnTo>
                    <a:pt x="477" y="309"/>
                  </a:lnTo>
                  <a:lnTo>
                    <a:pt x="415" y="463"/>
                  </a:lnTo>
                  <a:lnTo>
                    <a:pt x="380" y="646"/>
                  </a:lnTo>
                  <a:lnTo>
                    <a:pt x="371" y="859"/>
                  </a:lnTo>
                  <a:lnTo>
                    <a:pt x="371" y="994"/>
                  </a:lnTo>
                  <a:lnTo>
                    <a:pt x="388" y="1119"/>
                  </a:lnTo>
                  <a:lnTo>
                    <a:pt x="415" y="1245"/>
                  </a:lnTo>
                  <a:lnTo>
                    <a:pt x="450" y="1351"/>
                  </a:lnTo>
                  <a:lnTo>
                    <a:pt x="503" y="1447"/>
                  </a:lnTo>
                  <a:lnTo>
                    <a:pt x="583" y="1515"/>
                  </a:lnTo>
                  <a:lnTo>
                    <a:pt x="671" y="1563"/>
                  </a:lnTo>
                  <a:lnTo>
                    <a:pt x="785" y="1583"/>
                  </a:lnTo>
                  <a:lnTo>
                    <a:pt x="927" y="1563"/>
                  </a:lnTo>
                  <a:lnTo>
                    <a:pt x="1068" y="1515"/>
                  </a:lnTo>
                  <a:lnTo>
                    <a:pt x="1182" y="1438"/>
                  </a:lnTo>
                  <a:lnTo>
                    <a:pt x="1288" y="1332"/>
                  </a:lnTo>
                  <a:lnTo>
                    <a:pt x="1315" y="1303"/>
                  </a:lnTo>
                  <a:lnTo>
                    <a:pt x="1350" y="1303"/>
                  </a:lnTo>
                  <a:lnTo>
                    <a:pt x="1377" y="1332"/>
                  </a:lnTo>
                  <a:lnTo>
                    <a:pt x="1377" y="1351"/>
                  </a:lnTo>
                  <a:lnTo>
                    <a:pt x="1368" y="1380"/>
                  </a:lnTo>
                  <a:lnTo>
                    <a:pt x="1332" y="1418"/>
                  </a:lnTo>
                  <a:lnTo>
                    <a:pt x="1227" y="1515"/>
                  </a:lnTo>
                  <a:lnTo>
                    <a:pt x="1165" y="1563"/>
                  </a:lnTo>
                  <a:lnTo>
                    <a:pt x="1015" y="1640"/>
                  </a:lnTo>
                  <a:lnTo>
                    <a:pt x="874" y="1679"/>
                  </a:lnTo>
                  <a:lnTo>
                    <a:pt x="750" y="1689"/>
                  </a:lnTo>
                  <a:lnTo>
                    <a:pt x="618" y="1679"/>
                  </a:lnTo>
                  <a:lnTo>
                    <a:pt x="477" y="1640"/>
                  </a:lnTo>
                  <a:lnTo>
                    <a:pt x="353" y="1583"/>
                  </a:lnTo>
                  <a:lnTo>
                    <a:pt x="238" y="1486"/>
                  </a:lnTo>
                  <a:lnTo>
                    <a:pt x="141" y="1370"/>
                  </a:lnTo>
                  <a:lnTo>
                    <a:pt x="71" y="1225"/>
                  </a:lnTo>
                  <a:lnTo>
                    <a:pt x="18" y="1052"/>
                  </a:lnTo>
                  <a:lnTo>
                    <a:pt x="0" y="849"/>
                  </a:lnTo>
                  <a:lnTo>
                    <a:pt x="18" y="637"/>
                  </a:lnTo>
                  <a:lnTo>
                    <a:pt x="71" y="463"/>
                  </a:lnTo>
                  <a:lnTo>
                    <a:pt x="141" y="318"/>
                  </a:lnTo>
                  <a:lnTo>
                    <a:pt x="238" y="202"/>
                  </a:lnTo>
                  <a:lnTo>
                    <a:pt x="353" y="116"/>
                  </a:lnTo>
                  <a:lnTo>
                    <a:pt x="477" y="58"/>
                  </a:lnTo>
                  <a:lnTo>
                    <a:pt x="618" y="19"/>
                  </a:lnTo>
                  <a:lnTo>
                    <a:pt x="750" y="9"/>
                  </a:lnTo>
                  <a:lnTo>
                    <a:pt x="803" y="9"/>
                  </a:lnTo>
                  <a:lnTo>
                    <a:pt x="891" y="19"/>
                  </a:lnTo>
                  <a:lnTo>
                    <a:pt x="988" y="58"/>
                  </a:lnTo>
                  <a:lnTo>
                    <a:pt x="1041" y="77"/>
                  </a:lnTo>
                  <a:lnTo>
                    <a:pt x="1112" y="106"/>
                  </a:lnTo>
                  <a:lnTo>
                    <a:pt x="1182" y="116"/>
                  </a:lnTo>
                  <a:lnTo>
                    <a:pt x="1209" y="116"/>
                  </a:lnTo>
                  <a:lnTo>
                    <a:pt x="1218" y="106"/>
                  </a:lnTo>
                  <a:lnTo>
                    <a:pt x="1235" y="96"/>
                  </a:lnTo>
                  <a:lnTo>
                    <a:pt x="1244" y="77"/>
                  </a:lnTo>
                  <a:lnTo>
                    <a:pt x="1253" y="48"/>
                  </a:lnTo>
                  <a:lnTo>
                    <a:pt x="1271" y="9"/>
                  </a:lnTo>
                  <a:lnTo>
                    <a:pt x="1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4"/>
            <p:cNvSpPr>
              <a:spLocks/>
            </p:cNvSpPr>
            <p:nvPr/>
          </p:nvSpPr>
          <p:spPr bwMode="auto">
            <a:xfrm>
              <a:off x="29233" y="3389"/>
              <a:ext cx="503" cy="23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62" y="20"/>
                </a:cxn>
                <a:cxn ang="0">
                  <a:pos x="124" y="68"/>
                </a:cxn>
                <a:cxn ang="0">
                  <a:pos x="194" y="155"/>
                </a:cxn>
                <a:cxn ang="0">
                  <a:pos x="283" y="280"/>
                </a:cxn>
                <a:cxn ang="0">
                  <a:pos x="362" y="435"/>
                </a:cxn>
                <a:cxn ang="0">
                  <a:pos x="433" y="628"/>
                </a:cxn>
                <a:cxn ang="0">
                  <a:pos x="477" y="821"/>
                </a:cxn>
                <a:cxn ang="0">
                  <a:pos x="494" y="1004"/>
                </a:cxn>
                <a:cxn ang="0">
                  <a:pos x="503" y="1158"/>
                </a:cxn>
                <a:cxn ang="0">
                  <a:pos x="494" y="1380"/>
                </a:cxn>
                <a:cxn ang="0">
                  <a:pos x="450" y="1612"/>
                </a:cxn>
                <a:cxn ang="0">
                  <a:pos x="371" y="1873"/>
                </a:cxn>
                <a:cxn ang="0">
                  <a:pos x="300" y="2008"/>
                </a:cxn>
                <a:cxn ang="0">
                  <a:pos x="230" y="2124"/>
                </a:cxn>
                <a:cxn ang="0">
                  <a:pos x="168" y="2210"/>
                </a:cxn>
                <a:cxn ang="0">
                  <a:pos x="106" y="2278"/>
                </a:cxn>
                <a:cxn ang="0">
                  <a:pos x="62" y="2317"/>
                </a:cxn>
                <a:cxn ang="0">
                  <a:pos x="36" y="2326"/>
                </a:cxn>
                <a:cxn ang="0">
                  <a:pos x="18" y="2326"/>
                </a:cxn>
                <a:cxn ang="0">
                  <a:pos x="9" y="2317"/>
                </a:cxn>
                <a:cxn ang="0">
                  <a:pos x="9" y="2297"/>
                </a:cxn>
                <a:cxn ang="0">
                  <a:pos x="36" y="2268"/>
                </a:cxn>
                <a:cxn ang="0">
                  <a:pos x="150" y="2114"/>
                </a:cxn>
                <a:cxn ang="0">
                  <a:pos x="238" y="1940"/>
                </a:cxn>
                <a:cxn ang="0">
                  <a:pos x="309" y="1757"/>
                </a:cxn>
                <a:cxn ang="0">
                  <a:pos x="353" y="1564"/>
                </a:cxn>
                <a:cxn ang="0">
                  <a:pos x="371" y="1371"/>
                </a:cxn>
                <a:cxn ang="0">
                  <a:pos x="380" y="1168"/>
                </a:cxn>
                <a:cxn ang="0">
                  <a:pos x="362" y="888"/>
                </a:cxn>
                <a:cxn ang="0">
                  <a:pos x="327" y="637"/>
                </a:cxn>
                <a:cxn ang="0">
                  <a:pos x="256" y="415"/>
                </a:cxn>
                <a:cxn ang="0">
                  <a:pos x="159" y="232"/>
                </a:cxn>
                <a:cxn ang="0">
                  <a:pos x="44" y="77"/>
                </a:cxn>
                <a:cxn ang="0">
                  <a:pos x="27" y="58"/>
                </a:cxn>
                <a:cxn ang="0">
                  <a:pos x="9" y="49"/>
                </a:cxn>
                <a:cxn ang="0">
                  <a:pos x="0" y="39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503" h="2326">
                  <a:moveTo>
                    <a:pt x="9" y="0"/>
                  </a:moveTo>
                  <a:lnTo>
                    <a:pt x="27" y="0"/>
                  </a:lnTo>
                  <a:lnTo>
                    <a:pt x="62" y="20"/>
                  </a:lnTo>
                  <a:lnTo>
                    <a:pt x="124" y="68"/>
                  </a:lnTo>
                  <a:lnTo>
                    <a:pt x="194" y="155"/>
                  </a:lnTo>
                  <a:lnTo>
                    <a:pt x="283" y="280"/>
                  </a:lnTo>
                  <a:lnTo>
                    <a:pt x="362" y="435"/>
                  </a:lnTo>
                  <a:lnTo>
                    <a:pt x="433" y="628"/>
                  </a:lnTo>
                  <a:lnTo>
                    <a:pt x="477" y="821"/>
                  </a:lnTo>
                  <a:lnTo>
                    <a:pt x="494" y="1004"/>
                  </a:lnTo>
                  <a:lnTo>
                    <a:pt x="503" y="1158"/>
                  </a:lnTo>
                  <a:lnTo>
                    <a:pt x="494" y="1380"/>
                  </a:lnTo>
                  <a:lnTo>
                    <a:pt x="450" y="1612"/>
                  </a:lnTo>
                  <a:lnTo>
                    <a:pt x="371" y="1873"/>
                  </a:lnTo>
                  <a:lnTo>
                    <a:pt x="300" y="2008"/>
                  </a:lnTo>
                  <a:lnTo>
                    <a:pt x="230" y="2124"/>
                  </a:lnTo>
                  <a:lnTo>
                    <a:pt x="168" y="2210"/>
                  </a:lnTo>
                  <a:lnTo>
                    <a:pt x="106" y="2278"/>
                  </a:lnTo>
                  <a:lnTo>
                    <a:pt x="62" y="2317"/>
                  </a:lnTo>
                  <a:lnTo>
                    <a:pt x="36" y="2326"/>
                  </a:lnTo>
                  <a:lnTo>
                    <a:pt x="18" y="2326"/>
                  </a:lnTo>
                  <a:lnTo>
                    <a:pt x="9" y="2317"/>
                  </a:lnTo>
                  <a:lnTo>
                    <a:pt x="9" y="2297"/>
                  </a:lnTo>
                  <a:lnTo>
                    <a:pt x="36" y="2268"/>
                  </a:lnTo>
                  <a:lnTo>
                    <a:pt x="150" y="2114"/>
                  </a:lnTo>
                  <a:lnTo>
                    <a:pt x="238" y="1940"/>
                  </a:lnTo>
                  <a:lnTo>
                    <a:pt x="309" y="1757"/>
                  </a:lnTo>
                  <a:lnTo>
                    <a:pt x="353" y="1564"/>
                  </a:lnTo>
                  <a:lnTo>
                    <a:pt x="371" y="1371"/>
                  </a:lnTo>
                  <a:lnTo>
                    <a:pt x="380" y="1168"/>
                  </a:lnTo>
                  <a:lnTo>
                    <a:pt x="362" y="888"/>
                  </a:lnTo>
                  <a:lnTo>
                    <a:pt x="327" y="637"/>
                  </a:lnTo>
                  <a:lnTo>
                    <a:pt x="256" y="415"/>
                  </a:lnTo>
                  <a:lnTo>
                    <a:pt x="159" y="232"/>
                  </a:lnTo>
                  <a:lnTo>
                    <a:pt x="44" y="77"/>
                  </a:lnTo>
                  <a:lnTo>
                    <a:pt x="27" y="58"/>
                  </a:lnTo>
                  <a:lnTo>
                    <a:pt x="9" y="49"/>
                  </a:lnTo>
                  <a:lnTo>
                    <a:pt x="0" y="3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352800" y="3429000"/>
            <a:ext cx="4299024" cy="1905000"/>
            <a:chOff x="457200" y="381000"/>
            <a:chExt cx="7118424" cy="4191000"/>
          </a:xfrm>
        </p:grpSpPr>
        <p:cxnSp>
          <p:nvCxnSpPr>
            <p:cNvPr id="92" name="Straight Connector 91"/>
            <p:cNvCxnSpPr/>
            <p:nvPr/>
          </p:nvCxnSpPr>
          <p:spPr>
            <a:xfrm rot="5400000">
              <a:off x="1219200" y="2971800"/>
              <a:ext cx="1371600" cy="13716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791200" y="3200400"/>
              <a:ext cx="1371600" cy="13716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219200" y="4343400"/>
              <a:ext cx="4572000" cy="1524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590800" y="2971800"/>
              <a:ext cx="4572000" cy="15240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5-Point Star 95"/>
            <p:cNvSpPr/>
            <p:nvPr/>
          </p:nvSpPr>
          <p:spPr>
            <a:xfrm>
              <a:off x="2971800" y="3505200"/>
              <a:ext cx="228600" cy="152400"/>
            </a:xfrm>
            <a:prstGeom prst="star5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5-Point Star 96"/>
            <p:cNvSpPr/>
            <p:nvPr/>
          </p:nvSpPr>
          <p:spPr>
            <a:xfrm>
              <a:off x="4800600" y="3581400"/>
              <a:ext cx="228600" cy="152400"/>
            </a:xfrm>
            <a:prstGeom prst="star5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5400000">
              <a:off x="4533900" y="1562100"/>
              <a:ext cx="2362200" cy="0"/>
            </a:xfrm>
            <a:prstGeom prst="line">
              <a:avLst/>
            </a:prstGeom>
            <a:ln w="5715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6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457200" y="2209800"/>
              <a:ext cx="412814" cy="457200"/>
            </a:xfrm>
            <a:custGeom>
              <a:avLst/>
              <a:gdLst/>
              <a:ahLst/>
              <a:cxnLst>
                <a:cxn ang="0">
                  <a:pos x="1390" y="35"/>
                </a:cxn>
                <a:cxn ang="0">
                  <a:pos x="1510" y="177"/>
                </a:cxn>
                <a:cxn ang="0">
                  <a:pos x="1470" y="385"/>
                </a:cxn>
                <a:cxn ang="0">
                  <a:pos x="1295" y="561"/>
                </a:cxn>
                <a:cxn ang="0">
                  <a:pos x="1076" y="683"/>
                </a:cxn>
                <a:cxn ang="0">
                  <a:pos x="1274" y="785"/>
                </a:cxn>
                <a:cxn ang="0">
                  <a:pos x="1413" y="974"/>
                </a:cxn>
                <a:cxn ang="0">
                  <a:pos x="1398" y="1227"/>
                </a:cxn>
                <a:cxn ang="0">
                  <a:pos x="1236" y="1444"/>
                </a:cxn>
                <a:cxn ang="0">
                  <a:pos x="985" y="1594"/>
                </a:cxn>
                <a:cxn ang="0">
                  <a:pos x="706" y="1671"/>
                </a:cxn>
                <a:cxn ang="0">
                  <a:pos x="456" y="1663"/>
                </a:cxn>
                <a:cxn ang="0">
                  <a:pos x="303" y="1590"/>
                </a:cxn>
                <a:cxn ang="0">
                  <a:pos x="242" y="1526"/>
                </a:cxn>
                <a:cxn ang="0">
                  <a:pos x="278" y="1470"/>
                </a:cxn>
                <a:cxn ang="0">
                  <a:pos x="390" y="1411"/>
                </a:cxn>
                <a:cxn ang="0">
                  <a:pos x="446" y="1422"/>
                </a:cxn>
                <a:cxn ang="0">
                  <a:pos x="551" y="1505"/>
                </a:cxn>
                <a:cxn ang="0">
                  <a:pos x="750" y="1552"/>
                </a:cxn>
                <a:cxn ang="0">
                  <a:pos x="950" y="1524"/>
                </a:cxn>
                <a:cxn ang="0">
                  <a:pos x="1121" y="1428"/>
                </a:cxn>
                <a:cxn ang="0">
                  <a:pos x="1215" y="1245"/>
                </a:cxn>
                <a:cxn ang="0">
                  <a:pos x="1178" y="1011"/>
                </a:cxn>
                <a:cxn ang="0">
                  <a:pos x="1004" y="860"/>
                </a:cxn>
                <a:cxn ang="0">
                  <a:pos x="751" y="818"/>
                </a:cxn>
                <a:cxn ang="0">
                  <a:pos x="668" y="827"/>
                </a:cxn>
                <a:cxn ang="0">
                  <a:pos x="648" y="797"/>
                </a:cxn>
                <a:cxn ang="0">
                  <a:pos x="741" y="725"/>
                </a:cxn>
                <a:cxn ang="0">
                  <a:pos x="876" y="677"/>
                </a:cxn>
                <a:cxn ang="0">
                  <a:pos x="1103" y="591"/>
                </a:cxn>
                <a:cxn ang="0">
                  <a:pos x="1264" y="476"/>
                </a:cxn>
                <a:cxn ang="0">
                  <a:pos x="1312" y="304"/>
                </a:cxn>
                <a:cxn ang="0">
                  <a:pos x="1220" y="168"/>
                </a:cxn>
                <a:cxn ang="0">
                  <a:pos x="1034" y="128"/>
                </a:cxn>
                <a:cxn ang="0">
                  <a:pos x="818" y="223"/>
                </a:cxn>
                <a:cxn ang="0">
                  <a:pos x="610" y="507"/>
                </a:cxn>
                <a:cxn ang="0">
                  <a:pos x="450" y="892"/>
                </a:cxn>
                <a:cxn ang="0">
                  <a:pos x="350" y="1233"/>
                </a:cxn>
                <a:cxn ang="0">
                  <a:pos x="250" y="1482"/>
                </a:cxn>
                <a:cxn ang="0">
                  <a:pos x="176" y="1606"/>
                </a:cxn>
                <a:cxn ang="0">
                  <a:pos x="50" y="1675"/>
                </a:cxn>
                <a:cxn ang="0">
                  <a:pos x="2" y="1670"/>
                </a:cxn>
                <a:cxn ang="0">
                  <a:pos x="12" y="1635"/>
                </a:cxn>
                <a:cxn ang="0">
                  <a:pos x="118" y="1403"/>
                </a:cxn>
                <a:cxn ang="0">
                  <a:pos x="201" y="1140"/>
                </a:cxn>
                <a:cxn ang="0">
                  <a:pos x="287" y="771"/>
                </a:cxn>
                <a:cxn ang="0">
                  <a:pos x="378" y="276"/>
                </a:cxn>
                <a:cxn ang="0">
                  <a:pos x="311" y="197"/>
                </a:cxn>
                <a:cxn ang="0">
                  <a:pos x="238" y="211"/>
                </a:cxn>
                <a:cxn ang="0">
                  <a:pos x="262" y="151"/>
                </a:cxn>
                <a:cxn ang="0">
                  <a:pos x="433" y="61"/>
                </a:cxn>
                <a:cxn ang="0">
                  <a:pos x="545" y="11"/>
                </a:cxn>
                <a:cxn ang="0">
                  <a:pos x="605" y="17"/>
                </a:cxn>
                <a:cxn ang="0">
                  <a:pos x="596" y="62"/>
                </a:cxn>
                <a:cxn ang="0">
                  <a:pos x="797" y="143"/>
                </a:cxn>
                <a:cxn ang="0">
                  <a:pos x="1049" y="26"/>
                </a:cxn>
                <a:cxn ang="0">
                  <a:pos x="1214" y="0"/>
                </a:cxn>
              </a:cxnLst>
              <a:rect l="0" t="0" r="r" b="b"/>
              <a:pathLst>
                <a:path w="1516" h="1679">
                  <a:moveTo>
                    <a:pt x="1214" y="0"/>
                  </a:moveTo>
                  <a:lnTo>
                    <a:pt x="1227" y="0"/>
                  </a:lnTo>
                  <a:lnTo>
                    <a:pt x="1264" y="1"/>
                  </a:lnTo>
                  <a:lnTo>
                    <a:pt x="1299" y="6"/>
                  </a:lnTo>
                  <a:lnTo>
                    <a:pt x="1331" y="13"/>
                  </a:lnTo>
                  <a:lnTo>
                    <a:pt x="1361" y="23"/>
                  </a:lnTo>
                  <a:lnTo>
                    <a:pt x="1390" y="35"/>
                  </a:lnTo>
                  <a:lnTo>
                    <a:pt x="1415" y="49"/>
                  </a:lnTo>
                  <a:lnTo>
                    <a:pt x="1438" y="66"/>
                  </a:lnTo>
                  <a:lnTo>
                    <a:pt x="1458" y="85"/>
                  </a:lnTo>
                  <a:lnTo>
                    <a:pt x="1476" y="105"/>
                  </a:lnTo>
                  <a:lnTo>
                    <a:pt x="1490" y="128"/>
                  </a:lnTo>
                  <a:lnTo>
                    <a:pt x="1501" y="152"/>
                  </a:lnTo>
                  <a:lnTo>
                    <a:pt x="1510" y="177"/>
                  </a:lnTo>
                  <a:lnTo>
                    <a:pt x="1514" y="204"/>
                  </a:lnTo>
                  <a:lnTo>
                    <a:pt x="1516" y="232"/>
                  </a:lnTo>
                  <a:lnTo>
                    <a:pt x="1514" y="264"/>
                  </a:lnTo>
                  <a:lnTo>
                    <a:pt x="1508" y="296"/>
                  </a:lnTo>
                  <a:lnTo>
                    <a:pt x="1498" y="326"/>
                  </a:lnTo>
                  <a:lnTo>
                    <a:pt x="1486" y="356"/>
                  </a:lnTo>
                  <a:lnTo>
                    <a:pt x="1470" y="385"/>
                  </a:lnTo>
                  <a:lnTo>
                    <a:pt x="1451" y="413"/>
                  </a:lnTo>
                  <a:lnTo>
                    <a:pt x="1430" y="440"/>
                  </a:lnTo>
                  <a:lnTo>
                    <a:pt x="1406" y="466"/>
                  </a:lnTo>
                  <a:lnTo>
                    <a:pt x="1380" y="492"/>
                  </a:lnTo>
                  <a:lnTo>
                    <a:pt x="1354" y="516"/>
                  </a:lnTo>
                  <a:lnTo>
                    <a:pt x="1325" y="539"/>
                  </a:lnTo>
                  <a:lnTo>
                    <a:pt x="1295" y="561"/>
                  </a:lnTo>
                  <a:lnTo>
                    <a:pt x="1264" y="582"/>
                  </a:lnTo>
                  <a:lnTo>
                    <a:pt x="1232" y="602"/>
                  </a:lnTo>
                  <a:lnTo>
                    <a:pt x="1201" y="621"/>
                  </a:lnTo>
                  <a:lnTo>
                    <a:pt x="1169" y="638"/>
                  </a:lnTo>
                  <a:lnTo>
                    <a:pt x="1137" y="654"/>
                  </a:lnTo>
                  <a:lnTo>
                    <a:pt x="1106" y="670"/>
                  </a:lnTo>
                  <a:lnTo>
                    <a:pt x="1076" y="683"/>
                  </a:lnTo>
                  <a:lnTo>
                    <a:pt x="1047" y="696"/>
                  </a:lnTo>
                  <a:lnTo>
                    <a:pt x="1091" y="706"/>
                  </a:lnTo>
                  <a:lnTo>
                    <a:pt x="1133" y="717"/>
                  </a:lnTo>
                  <a:lnTo>
                    <a:pt x="1173" y="731"/>
                  </a:lnTo>
                  <a:lnTo>
                    <a:pt x="1209" y="747"/>
                  </a:lnTo>
                  <a:lnTo>
                    <a:pt x="1243" y="765"/>
                  </a:lnTo>
                  <a:lnTo>
                    <a:pt x="1274" y="785"/>
                  </a:lnTo>
                  <a:lnTo>
                    <a:pt x="1302" y="807"/>
                  </a:lnTo>
                  <a:lnTo>
                    <a:pt x="1328" y="831"/>
                  </a:lnTo>
                  <a:lnTo>
                    <a:pt x="1351" y="856"/>
                  </a:lnTo>
                  <a:lnTo>
                    <a:pt x="1371" y="883"/>
                  </a:lnTo>
                  <a:lnTo>
                    <a:pt x="1388" y="913"/>
                  </a:lnTo>
                  <a:lnTo>
                    <a:pt x="1401" y="942"/>
                  </a:lnTo>
                  <a:lnTo>
                    <a:pt x="1413" y="974"/>
                  </a:lnTo>
                  <a:lnTo>
                    <a:pt x="1420" y="1007"/>
                  </a:lnTo>
                  <a:lnTo>
                    <a:pt x="1425" y="1042"/>
                  </a:lnTo>
                  <a:lnTo>
                    <a:pt x="1426" y="1077"/>
                  </a:lnTo>
                  <a:lnTo>
                    <a:pt x="1424" y="1116"/>
                  </a:lnTo>
                  <a:lnTo>
                    <a:pt x="1419" y="1154"/>
                  </a:lnTo>
                  <a:lnTo>
                    <a:pt x="1410" y="1191"/>
                  </a:lnTo>
                  <a:lnTo>
                    <a:pt x="1398" y="1227"/>
                  </a:lnTo>
                  <a:lnTo>
                    <a:pt x="1382" y="1261"/>
                  </a:lnTo>
                  <a:lnTo>
                    <a:pt x="1365" y="1295"/>
                  </a:lnTo>
                  <a:lnTo>
                    <a:pt x="1344" y="1327"/>
                  </a:lnTo>
                  <a:lnTo>
                    <a:pt x="1320" y="1358"/>
                  </a:lnTo>
                  <a:lnTo>
                    <a:pt x="1295" y="1388"/>
                  </a:lnTo>
                  <a:lnTo>
                    <a:pt x="1266" y="1416"/>
                  </a:lnTo>
                  <a:lnTo>
                    <a:pt x="1236" y="1444"/>
                  </a:lnTo>
                  <a:lnTo>
                    <a:pt x="1205" y="1469"/>
                  </a:lnTo>
                  <a:lnTo>
                    <a:pt x="1171" y="1494"/>
                  </a:lnTo>
                  <a:lnTo>
                    <a:pt x="1137" y="1517"/>
                  </a:lnTo>
                  <a:lnTo>
                    <a:pt x="1100" y="1539"/>
                  </a:lnTo>
                  <a:lnTo>
                    <a:pt x="1062" y="1559"/>
                  </a:lnTo>
                  <a:lnTo>
                    <a:pt x="1024" y="1577"/>
                  </a:lnTo>
                  <a:lnTo>
                    <a:pt x="985" y="1594"/>
                  </a:lnTo>
                  <a:lnTo>
                    <a:pt x="946" y="1610"/>
                  </a:lnTo>
                  <a:lnTo>
                    <a:pt x="906" y="1625"/>
                  </a:lnTo>
                  <a:lnTo>
                    <a:pt x="865" y="1637"/>
                  </a:lnTo>
                  <a:lnTo>
                    <a:pt x="825" y="1648"/>
                  </a:lnTo>
                  <a:lnTo>
                    <a:pt x="785" y="1658"/>
                  </a:lnTo>
                  <a:lnTo>
                    <a:pt x="745" y="1665"/>
                  </a:lnTo>
                  <a:lnTo>
                    <a:pt x="706" y="1671"/>
                  </a:lnTo>
                  <a:lnTo>
                    <a:pt x="667" y="1675"/>
                  </a:lnTo>
                  <a:lnTo>
                    <a:pt x="629" y="1678"/>
                  </a:lnTo>
                  <a:lnTo>
                    <a:pt x="592" y="1679"/>
                  </a:lnTo>
                  <a:lnTo>
                    <a:pt x="555" y="1678"/>
                  </a:lnTo>
                  <a:lnTo>
                    <a:pt x="520" y="1675"/>
                  </a:lnTo>
                  <a:lnTo>
                    <a:pt x="487" y="1670"/>
                  </a:lnTo>
                  <a:lnTo>
                    <a:pt x="456" y="1663"/>
                  </a:lnTo>
                  <a:lnTo>
                    <a:pt x="428" y="1655"/>
                  </a:lnTo>
                  <a:lnTo>
                    <a:pt x="402" y="1646"/>
                  </a:lnTo>
                  <a:lnTo>
                    <a:pt x="378" y="1636"/>
                  </a:lnTo>
                  <a:lnTo>
                    <a:pt x="356" y="1625"/>
                  </a:lnTo>
                  <a:lnTo>
                    <a:pt x="337" y="1614"/>
                  </a:lnTo>
                  <a:lnTo>
                    <a:pt x="319" y="1602"/>
                  </a:lnTo>
                  <a:lnTo>
                    <a:pt x="303" y="1590"/>
                  </a:lnTo>
                  <a:lnTo>
                    <a:pt x="290" y="1578"/>
                  </a:lnTo>
                  <a:lnTo>
                    <a:pt x="277" y="1568"/>
                  </a:lnTo>
                  <a:lnTo>
                    <a:pt x="267" y="1557"/>
                  </a:lnTo>
                  <a:lnTo>
                    <a:pt x="259" y="1547"/>
                  </a:lnTo>
                  <a:lnTo>
                    <a:pt x="252" y="1539"/>
                  </a:lnTo>
                  <a:lnTo>
                    <a:pt x="246" y="1532"/>
                  </a:lnTo>
                  <a:lnTo>
                    <a:pt x="242" y="1526"/>
                  </a:lnTo>
                  <a:lnTo>
                    <a:pt x="240" y="1521"/>
                  </a:lnTo>
                  <a:lnTo>
                    <a:pt x="240" y="1520"/>
                  </a:lnTo>
                  <a:lnTo>
                    <a:pt x="242" y="1511"/>
                  </a:lnTo>
                  <a:lnTo>
                    <a:pt x="247" y="1501"/>
                  </a:lnTo>
                  <a:lnTo>
                    <a:pt x="255" y="1490"/>
                  </a:lnTo>
                  <a:lnTo>
                    <a:pt x="265" y="1480"/>
                  </a:lnTo>
                  <a:lnTo>
                    <a:pt x="278" y="1470"/>
                  </a:lnTo>
                  <a:lnTo>
                    <a:pt x="293" y="1459"/>
                  </a:lnTo>
                  <a:lnTo>
                    <a:pt x="308" y="1449"/>
                  </a:lnTo>
                  <a:lnTo>
                    <a:pt x="325" y="1439"/>
                  </a:lnTo>
                  <a:lnTo>
                    <a:pt x="341" y="1430"/>
                  </a:lnTo>
                  <a:lnTo>
                    <a:pt x="358" y="1423"/>
                  </a:lnTo>
                  <a:lnTo>
                    <a:pt x="374" y="1416"/>
                  </a:lnTo>
                  <a:lnTo>
                    <a:pt x="390" y="1411"/>
                  </a:lnTo>
                  <a:lnTo>
                    <a:pt x="404" y="1409"/>
                  </a:lnTo>
                  <a:lnTo>
                    <a:pt x="416" y="1407"/>
                  </a:lnTo>
                  <a:lnTo>
                    <a:pt x="426" y="1408"/>
                  </a:lnTo>
                  <a:lnTo>
                    <a:pt x="433" y="1409"/>
                  </a:lnTo>
                  <a:lnTo>
                    <a:pt x="438" y="1413"/>
                  </a:lnTo>
                  <a:lnTo>
                    <a:pt x="442" y="1416"/>
                  </a:lnTo>
                  <a:lnTo>
                    <a:pt x="446" y="1422"/>
                  </a:lnTo>
                  <a:lnTo>
                    <a:pt x="453" y="1430"/>
                  </a:lnTo>
                  <a:lnTo>
                    <a:pt x="472" y="1448"/>
                  </a:lnTo>
                  <a:lnTo>
                    <a:pt x="484" y="1459"/>
                  </a:lnTo>
                  <a:lnTo>
                    <a:pt x="497" y="1470"/>
                  </a:lnTo>
                  <a:lnTo>
                    <a:pt x="513" y="1482"/>
                  </a:lnTo>
                  <a:lnTo>
                    <a:pt x="531" y="1494"/>
                  </a:lnTo>
                  <a:lnTo>
                    <a:pt x="551" y="1505"/>
                  </a:lnTo>
                  <a:lnTo>
                    <a:pt x="573" y="1516"/>
                  </a:lnTo>
                  <a:lnTo>
                    <a:pt x="596" y="1526"/>
                  </a:lnTo>
                  <a:lnTo>
                    <a:pt x="623" y="1535"/>
                  </a:lnTo>
                  <a:lnTo>
                    <a:pt x="651" y="1542"/>
                  </a:lnTo>
                  <a:lnTo>
                    <a:pt x="682" y="1547"/>
                  </a:lnTo>
                  <a:lnTo>
                    <a:pt x="715" y="1551"/>
                  </a:lnTo>
                  <a:lnTo>
                    <a:pt x="750" y="1552"/>
                  </a:lnTo>
                  <a:lnTo>
                    <a:pt x="779" y="1552"/>
                  </a:lnTo>
                  <a:lnTo>
                    <a:pt x="808" y="1551"/>
                  </a:lnTo>
                  <a:lnTo>
                    <a:pt x="837" y="1547"/>
                  </a:lnTo>
                  <a:lnTo>
                    <a:pt x="866" y="1544"/>
                  </a:lnTo>
                  <a:lnTo>
                    <a:pt x="894" y="1539"/>
                  </a:lnTo>
                  <a:lnTo>
                    <a:pt x="923" y="1532"/>
                  </a:lnTo>
                  <a:lnTo>
                    <a:pt x="950" y="1524"/>
                  </a:lnTo>
                  <a:lnTo>
                    <a:pt x="978" y="1515"/>
                  </a:lnTo>
                  <a:lnTo>
                    <a:pt x="1005" y="1504"/>
                  </a:lnTo>
                  <a:lnTo>
                    <a:pt x="1030" y="1492"/>
                  </a:lnTo>
                  <a:lnTo>
                    <a:pt x="1055" y="1478"/>
                  </a:lnTo>
                  <a:lnTo>
                    <a:pt x="1078" y="1463"/>
                  </a:lnTo>
                  <a:lnTo>
                    <a:pt x="1101" y="1446"/>
                  </a:lnTo>
                  <a:lnTo>
                    <a:pt x="1121" y="1428"/>
                  </a:lnTo>
                  <a:lnTo>
                    <a:pt x="1141" y="1407"/>
                  </a:lnTo>
                  <a:lnTo>
                    <a:pt x="1158" y="1385"/>
                  </a:lnTo>
                  <a:lnTo>
                    <a:pt x="1173" y="1361"/>
                  </a:lnTo>
                  <a:lnTo>
                    <a:pt x="1187" y="1335"/>
                  </a:lnTo>
                  <a:lnTo>
                    <a:pt x="1198" y="1307"/>
                  </a:lnTo>
                  <a:lnTo>
                    <a:pt x="1207" y="1278"/>
                  </a:lnTo>
                  <a:lnTo>
                    <a:pt x="1215" y="1245"/>
                  </a:lnTo>
                  <a:lnTo>
                    <a:pt x="1219" y="1211"/>
                  </a:lnTo>
                  <a:lnTo>
                    <a:pt x="1220" y="1175"/>
                  </a:lnTo>
                  <a:lnTo>
                    <a:pt x="1218" y="1139"/>
                  </a:lnTo>
                  <a:lnTo>
                    <a:pt x="1213" y="1104"/>
                  </a:lnTo>
                  <a:lnTo>
                    <a:pt x="1204" y="1071"/>
                  </a:lnTo>
                  <a:lnTo>
                    <a:pt x="1192" y="1040"/>
                  </a:lnTo>
                  <a:lnTo>
                    <a:pt x="1178" y="1011"/>
                  </a:lnTo>
                  <a:lnTo>
                    <a:pt x="1160" y="983"/>
                  </a:lnTo>
                  <a:lnTo>
                    <a:pt x="1140" y="958"/>
                  </a:lnTo>
                  <a:lnTo>
                    <a:pt x="1118" y="935"/>
                  </a:lnTo>
                  <a:lnTo>
                    <a:pt x="1092" y="913"/>
                  </a:lnTo>
                  <a:lnTo>
                    <a:pt x="1064" y="893"/>
                  </a:lnTo>
                  <a:lnTo>
                    <a:pt x="1035" y="876"/>
                  </a:lnTo>
                  <a:lnTo>
                    <a:pt x="1004" y="860"/>
                  </a:lnTo>
                  <a:lnTo>
                    <a:pt x="971" y="847"/>
                  </a:lnTo>
                  <a:lnTo>
                    <a:pt x="936" y="836"/>
                  </a:lnTo>
                  <a:lnTo>
                    <a:pt x="900" y="828"/>
                  </a:lnTo>
                  <a:lnTo>
                    <a:pt x="862" y="821"/>
                  </a:lnTo>
                  <a:lnTo>
                    <a:pt x="823" y="818"/>
                  </a:lnTo>
                  <a:lnTo>
                    <a:pt x="784" y="816"/>
                  </a:lnTo>
                  <a:lnTo>
                    <a:pt x="751" y="818"/>
                  </a:lnTo>
                  <a:lnTo>
                    <a:pt x="735" y="819"/>
                  </a:lnTo>
                  <a:lnTo>
                    <a:pt x="719" y="821"/>
                  </a:lnTo>
                  <a:lnTo>
                    <a:pt x="705" y="823"/>
                  </a:lnTo>
                  <a:lnTo>
                    <a:pt x="692" y="825"/>
                  </a:lnTo>
                  <a:lnTo>
                    <a:pt x="682" y="826"/>
                  </a:lnTo>
                  <a:lnTo>
                    <a:pt x="673" y="827"/>
                  </a:lnTo>
                  <a:lnTo>
                    <a:pt x="668" y="827"/>
                  </a:lnTo>
                  <a:lnTo>
                    <a:pt x="664" y="827"/>
                  </a:lnTo>
                  <a:lnTo>
                    <a:pt x="659" y="826"/>
                  </a:lnTo>
                  <a:lnTo>
                    <a:pt x="654" y="823"/>
                  </a:lnTo>
                  <a:lnTo>
                    <a:pt x="650" y="820"/>
                  </a:lnTo>
                  <a:lnTo>
                    <a:pt x="647" y="815"/>
                  </a:lnTo>
                  <a:lnTo>
                    <a:pt x="646" y="809"/>
                  </a:lnTo>
                  <a:lnTo>
                    <a:pt x="648" y="797"/>
                  </a:lnTo>
                  <a:lnTo>
                    <a:pt x="653" y="786"/>
                  </a:lnTo>
                  <a:lnTo>
                    <a:pt x="663" y="775"/>
                  </a:lnTo>
                  <a:lnTo>
                    <a:pt x="675" y="764"/>
                  </a:lnTo>
                  <a:lnTo>
                    <a:pt x="690" y="754"/>
                  </a:lnTo>
                  <a:lnTo>
                    <a:pt x="706" y="744"/>
                  </a:lnTo>
                  <a:lnTo>
                    <a:pt x="723" y="734"/>
                  </a:lnTo>
                  <a:lnTo>
                    <a:pt x="741" y="725"/>
                  </a:lnTo>
                  <a:lnTo>
                    <a:pt x="777" y="710"/>
                  </a:lnTo>
                  <a:lnTo>
                    <a:pt x="794" y="704"/>
                  </a:lnTo>
                  <a:lnTo>
                    <a:pt x="809" y="699"/>
                  </a:lnTo>
                  <a:lnTo>
                    <a:pt x="823" y="694"/>
                  </a:lnTo>
                  <a:lnTo>
                    <a:pt x="833" y="691"/>
                  </a:lnTo>
                  <a:lnTo>
                    <a:pt x="841" y="689"/>
                  </a:lnTo>
                  <a:lnTo>
                    <a:pt x="876" y="677"/>
                  </a:lnTo>
                  <a:lnTo>
                    <a:pt x="911" y="666"/>
                  </a:lnTo>
                  <a:lnTo>
                    <a:pt x="945" y="654"/>
                  </a:lnTo>
                  <a:lnTo>
                    <a:pt x="979" y="642"/>
                  </a:lnTo>
                  <a:lnTo>
                    <a:pt x="1011" y="630"/>
                  </a:lnTo>
                  <a:lnTo>
                    <a:pt x="1043" y="617"/>
                  </a:lnTo>
                  <a:lnTo>
                    <a:pt x="1074" y="604"/>
                  </a:lnTo>
                  <a:lnTo>
                    <a:pt x="1103" y="591"/>
                  </a:lnTo>
                  <a:lnTo>
                    <a:pt x="1131" y="576"/>
                  </a:lnTo>
                  <a:lnTo>
                    <a:pt x="1158" y="562"/>
                  </a:lnTo>
                  <a:lnTo>
                    <a:pt x="1182" y="547"/>
                  </a:lnTo>
                  <a:lnTo>
                    <a:pt x="1206" y="530"/>
                  </a:lnTo>
                  <a:lnTo>
                    <a:pt x="1227" y="513"/>
                  </a:lnTo>
                  <a:lnTo>
                    <a:pt x="1247" y="495"/>
                  </a:lnTo>
                  <a:lnTo>
                    <a:pt x="1264" y="476"/>
                  </a:lnTo>
                  <a:lnTo>
                    <a:pt x="1279" y="455"/>
                  </a:lnTo>
                  <a:lnTo>
                    <a:pt x="1291" y="433"/>
                  </a:lnTo>
                  <a:lnTo>
                    <a:pt x="1301" y="410"/>
                  </a:lnTo>
                  <a:lnTo>
                    <a:pt x="1308" y="385"/>
                  </a:lnTo>
                  <a:lnTo>
                    <a:pt x="1313" y="358"/>
                  </a:lnTo>
                  <a:lnTo>
                    <a:pt x="1314" y="330"/>
                  </a:lnTo>
                  <a:lnTo>
                    <a:pt x="1312" y="304"/>
                  </a:lnTo>
                  <a:lnTo>
                    <a:pt x="1308" y="280"/>
                  </a:lnTo>
                  <a:lnTo>
                    <a:pt x="1299" y="257"/>
                  </a:lnTo>
                  <a:lnTo>
                    <a:pt x="1288" y="236"/>
                  </a:lnTo>
                  <a:lnTo>
                    <a:pt x="1275" y="216"/>
                  </a:lnTo>
                  <a:lnTo>
                    <a:pt x="1259" y="199"/>
                  </a:lnTo>
                  <a:lnTo>
                    <a:pt x="1240" y="182"/>
                  </a:lnTo>
                  <a:lnTo>
                    <a:pt x="1220" y="168"/>
                  </a:lnTo>
                  <a:lnTo>
                    <a:pt x="1198" y="156"/>
                  </a:lnTo>
                  <a:lnTo>
                    <a:pt x="1175" y="146"/>
                  </a:lnTo>
                  <a:lnTo>
                    <a:pt x="1150" y="138"/>
                  </a:lnTo>
                  <a:lnTo>
                    <a:pt x="1124" y="132"/>
                  </a:lnTo>
                  <a:lnTo>
                    <a:pt x="1097" y="128"/>
                  </a:lnTo>
                  <a:lnTo>
                    <a:pt x="1070" y="127"/>
                  </a:lnTo>
                  <a:lnTo>
                    <a:pt x="1034" y="128"/>
                  </a:lnTo>
                  <a:lnTo>
                    <a:pt x="999" y="133"/>
                  </a:lnTo>
                  <a:lnTo>
                    <a:pt x="966" y="140"/>
                  </a:lnTo>
                  <a:lnTo>
                    <a:pt x="935" y="151"/>
                  </a:lnTo>
                  <a:lnTo>
                    <a:pt x="904" y="164"/>
                  </a:lnTo>
                  <a:lnTo>
                    <a:pt x="874" y="180"/>
                  </a:lnTo>
                  <a:lnTo>
                    <a:pt x="846" y="200"/>
                  </a:lnTo>
                  <a:lnTo>
                    <a:pt x="818" y="223"/>
                  </a:lnTo>
                  <a:lnTo>
                    <a:pt x="791" y="249"/>
                  </a:lnTo>
                  <a:lnTo>
                    <a:pt x="764" y="278"/>
                  </a:lnTo>
                  <a:lnTo>
                    <a:pt x="737" y="312"/>
                  </a:lnTo>
                  <a:lnTo>
                    <a:pt x="710" y="348"/>
                  </a:lnTo>
                  <a:lnTo>
                    <a:pt x="674" y="399"/>
                  </a:lnTo>
                  <a:lnTo>
                    <a:pt x="641" y="452"/>
                  </a:lnTo>
                  <a:lnTo>
                    <a:pt x="610" y="507"/>
                  </a:lnTo>
                  <a:lnTo>
                    <a:pt x="581" y="562"/>
                  </a:lnTo>
                  <a:lnTo>
                    <a:pt x="554" y="618"/>
                  </a:lnTo>
                  <a:lnTo>
                    <a:pt x="530" y="674"/>
                  </a:lnTo>
                  <a:lnTo>
                    <a:pt x="507" y="730"/>
                  </a:lnTo>
                  <a:lnTo>
                    <a:pt x="486" y="785"/>
                  </a:lnTo>
                  <a:lnTo>
                    <a:pt x="467" y="839"/>
                  </a:lnTo>
                  <a:lnTo>
                    <a:pt x="450" y="892"/>
                  </a:lnTo>
                  <a:lnTo>
                    <a:pt x="434" y="944"/>
                  </a:lnTo>
                  <a:lnTo>
                    <a:pt x="419" y="993"/>
                  </a:lnTo>
                  <a:lnTo>
                    <a:pt x="406" y="1040"/>
                  </a:lnTo>
                  <a:lnTo>
                    <a:pt x="394" y="1084"/>
                  </a:lnTo>
                  <a:lnTo>
                    <a:pt x="380" y="1137"/>
                  </a:lnTo>
                  <a:lnTo>
                    <a:pt x="365" y="1186"/>
                  </a:lnTo>
                  <a:lnTo>
                    <a:pt x="350" y="1233"/>
                  </a:lnTo>
                  <a:lnTo>
                    <a:pt x="335" y="1277"/>
                  </a:lnTo>
                  <a:lnTo>
                    <a:pt x="320" y="1318"/>
                  </a:lnTo>
                  <a:lnTo>
                    <a:pt x="305" y="1356"/>
                  </a:lnTo>
                  <a:lnTo>
                    <a:pt x="290" y="1392"/>
                  </a:lnTo>
                  <a:lnTo>
                    <a:pt x="276" y="1425"/>
                  </a:lnTo>
                  <a:lnTo>
                    <a:pt x="263" y="1455"/>
                  </a:lnTo>
                  <a:lnTo>
                    <a:pt x="250" y="1482"/>
                  </a:lnTo>
                  <a:lnTo>
                    <a:pt x="238" y="1506"/>
                  </a:lnTo>
                  <a:lnTo>
                    <a:pt x="228" y="1527"/>
                  </a:lnTo>
                  <a:lnTo>
                    <a:pt x="218" y="1545"/>
                  </a:lnTo>
                  <a:lnTo>
                    <a:pt x="210" y="1561"/>
                  </a:lnTo>
                  <a:lnTo>
                    <a:pt x="203" y="1573"/>
                  </a:lnTo>
                  <a:lnTo>
                    <a:pt x="191" y="1590"/>
                  </a:lnTo>
                  <a:lnTo>
                    <a:pt x="176" y="1606"/>
                  </a:lnTo>
                  <a:lnTo>
                    <a:pt x="159" y="1621"/>
                  </a:lnTo>
                  <a:lnTo>
                    <a:pt x="141" y="1633"/>
                  </a:lnTo>
                  <a:lnTo>
                    <a:pt x="122" y="1645"/>
                  </a:lnTo>
                  <a:lnTo>
                    <a:pt x="103" y="1655"/>
                  </a:lnTo>
                  <a:lnTo>
                    <a:pt x="85" y="1663"/>
                  </a:lnTo>
                  <a:lnTo>
                    <a:pt x="67" y="1670"/>
                  </a:lnTo>
                  <a:lnTo>
                    <a:pt x="50" y="1675"/>
                  </a:lnTo>
                  <a:lnTo>
                    <a:pt x="35" y="1677"/>
                  </a:lnTo>
                  <a:lnTo>
                    <a:pt x="23" y="1678"/>
                  </a:lnTo>
                  <a:lnTo>
                    <a:pt x="21" y="1678"/>
                  </a:lnTo>
                  <a:lnTo>
                    <a:pt x="13" y="1677"/>
                  </a:lnTo>
                  <a:lnTo>
                    <a:pt x="8" y="1676"/>
                  </a:lnTo>
                  <a:lnTo>
                    <a:pt x="4" y="1673"/>
                  </a:lnTo>
                  <a:lnTo>
                    <a:pt x="2" y="1670"/>
                  </a:lnTo>
                  <a:lnTo>
                    <a:pt x="0" y="1664"/>
                  </a:lnTo>
                  <a:lnTo>
                    <a:pt x="0" y="1662"/>
                  </a:lnTo>
                  <a:lnTo>
                    <a:pt x="1" y="1659"/>
                  </a:lnTo>
                  <a:lnTo>
                    <a:pt x="2" y="1656"/>
                  </a:lnTo>
                  <a:lnTo>
                    <a:pt x="4" y="1651"/>
                  </a:lnTo>
                  <a:lnTo>
                    <a:pt x="7" y="1644"/>
                  </a:lnTo>
                  <a:lnTo>
                    <a:pt x="12" y="1635"/>
                  </a:lnTo>
                  <a:lnTo>
                    <a:pt x="29" y="1600"/>
                  </a:lnTo>
                  <a:lnTo>
                    <a:pt x="46" y="1566"/>
                  </a:lnTo>
                  <a:lnTo>
                    <a:pt x="62" y="1533"/>
                  </a:lnTo>
                  <a:lnTo>
                    <a:pt x="77" y="1501"/>
                  </a:lnTo>
                  <a:lnTo>
                    <a:pt x="92" y="1468"/>
                  </a:lnTo>
                  <a:lnTo>
                    <a:pt x="105" y="1436"/>
                  </a:lnTo>
                  <a:lnTo>
                    <a:pt x="118" y="1403"/>
                  </a:lnTo>
                  <a:lnTo>
                    <a:pt x="131" y="1370"/>
                  </a:lnTo>
                  <a:lnTo>
                    <a:pt x="143" y="1335"/>
                  </a:lnTo>
                  <a:lnTo>
                    <a:pt x="155" y="1300"/>
                  </a:lnTo>
                  <a:lnTo>
                    <a:pt x="166" y="1263"/>
                  </a:lnTo>
                  <a:lnTo>
                    <a:pt x="178" y="1224"/>
                  </a:lnTo>
                  <a:lnTo>
                    <a:pt x="189" y="1183"/>
                  </a:lnTo>
                  <a:lnTo>
                    <a:pt x="201" y="1140"/>
                  </a:lnTo>
                  <a:lnTo>
                    <a:pt x="213" y="1094"/>
                  </a:lnTo>
                  <a:lnTo>
                    <a:pt x="225" y="1045"/>
                  </a:lnTo>
                  <a:lnTo>
                    <a:pt x="237" y="992"/>
                  </a:lnTo>
                  <a:lnTo>
                    <a:pt x="250" y="937"/>
                  </a:lnTo>
                  <a:lnTo>
                    <a:pt x="263" y="876"/>
                  </a:lnTo>
                  <a:lnTo>
                    <a:pt x="275" y="826"/>
                  </a:lnTo>
                  <a:lnTo>
                    <a:pt x="287" y="771"/>
                  </a:lnTo>
                  <a:lnTo>
                    <a:pt x="299" y="713"/>
                  </a:lnTo>
                  <a:lnTo>
                    <a:pt x="311" y="654"/>
                  </a:lnTo>
                  <a:lnTo>
                    <a:pt x="323" y="592"/>
                  </a:lnTo>
                  <a:lnTo>
                    <a:pt x="347" y="465"/>
                  </a:lnTo>
                  <a:lnTo>
                    <a:pt x="358" y="401"/>
                  </a:lnTo>
                  <a:lnTo>
                    <a:pt x="368" y="338"/>
                  </a:lnTo>
                  <a:lnTo>
                    <a:pt x="378" y="276"/>
                  </a:lnTo>
                  <a:lnTo>
                    <a:pt x="387" y="216"/>
                  </a:lnTo>
                  <a:lnTo>
                    <a:pt x="395" y="159"/>
                  </a:lnTo>
                  <a:lnTo>
                    <a:pt x="378" y="166"/>
                  </a:lnTo>
                  <a:lnTo>
                    <a:pt x="361" y="175"/>
                  </a:lnTo>
                  <a:lnTo>
                    <a:pt x="344" y="182"/>
                  </a:lnTo>
                  <a:lnTo>
                    <a:pt x="327" y="190"/>
                  </a:lnTo>
                  <a:lnTo>
                    <a:pt x="311" y="197"/>
                  </a:lnTo>
                  <a:lnTo>
                    <a:pt x="295" y="204"/>
                  </a:lnTo>
                  <a:lnTo>
                    <a:pt x="280" y="209"/>
                  </a:lnTo>
                  <a:lnTo>
                    <a:pt x="267" y="212"/>
                  </a:lnTo>
                  <a:lnTo>
                    <a:pt x="256" y="213"/>
                  </a:lnTo>
                  <a:lnTo>
                    <a:pt x="252" y="213"/>
                  </a:lnTo>
                  <a:lnTo>
                    <a:pt x="243" y="212"/>
                  </a:lnTo>
                  <a:lnTo>
                    <a:pt x="238" y="211"/>
                  </a:lnTo>
                  <a:lnTo>
                    <a:pt x="234" y="208"/>
                  </a:lnTo>
                  <a:lnTo>
                    <a:pt x="231" y="204"/>
                  </a:lnTo>
                  <a:lnTo>
                    <a:pt x="230" y="199"/>
                  </a:lnTo>
                  <a:lnTo>
                    <a:pt x="232" y="187"/>
                  </a:lnTo>
                  <a:lnTo>
                    <a:pt x="238" y="175"/>
                  </a:lnTo>
                  <a:lnTo>
                    <a:pt x="249" y="163"/>
                  </a:lnTo>
                  <a:lnTo>
                    <a:pt x="262" y="151"/>
                  </a:lnTo>
                  <a:lnTo>
                    <a:pt x="279" y="139"/>
                  </a:lnTo>
                  <a:lnTo>
                    <a:pt x="299" y="126"/>
                  </a:lnTo>
                  <a:lnTo>
                    <a:pt x="322" y="114"/>
                  </a:lnTo>
                  <a:lnTo>
                    <a:pt x="347" y="101"/>
                  </a:lnTo>
                  <a:lnTo>
                    <a:pt x="373" y="88"/>
                  </a:lnTo>
                  <a:lnTo>
                    <a:pt x="402" y="75"/>
                  </a:lnTo>
                  <a:lnTo>
                    <a:pt x="433" y="61"/>
                  </a:lnTo>
                  <a:lnTo>
                    <a:pt x="447" y="53"/>
                  </a:lnTo>
                  <a:lnTo>
                    <a:pt x="463" y="45"/>
                  </a:lnTo>
                  <a:lnTo>
                    <a:pt x="479" y="37"/>
                  </a:lnTo>
                  <a:lnTo>
                    <a:pt x="496" y="30"/>
                  </a:lnTo>
                  <a:lnTo>
                    <a:pt x="513" y="23"/>
                  </a:lnTo>
                  <a:lnTo>
                    <a:pt x="530" y="16"/>
                  </a:lnTo>
                  <a:lnTo>
                    <a:pt x="545" y="11"/>
                  </a:lnTo>
                  <a:lnTo>
                    <a:pt x="558" y="7"/>
                  </a:lnTo>
                  <a:lnTo>
                    <a:pt x="570" y="4"/>
                  </a:lnTo>
                  <a:lnTo>
                    <a:pt x="579" y="3"/>
                  </a:lnTo>
                  <a:lnTo>
                    <a:pt x="589" y="4"/>
                  </a:lnTo>
                  <a:lnTo>
                    <a:pt x="597" y="6"/>
                  </a:lnTo>
                  <a:lnTo>
                    <a:pt x="602" y="11"/>
                  </a:lnTo>
                  <a:lnTo>
                    <a:pt x="605" y="17"/>
                  </a:lnTo>
                  <a:lnTo>
                    <a:pt x="606" y="25"/>
                  </a:lnTo>
                  <a:lnTo>
                    <a:pt x="606" y="32"/>
                  </a:lnTo>
                  <a:lnTo>
                    <a:pt x="605" y="36"/>
                  </a:lnTo>
                  <a:lnTo>
                    <a:pt x="604" y="42"/>
                  </a:lnTo>
                  <a:lnTo>
                    <a:pt x="602" y="51"/>
                  </a:lnTo>
                  <a:lnTo>
                    <a:pt x="598" y="61"/>
                  </a:lnTo>
                  <a:lnTo>
                    <a:pt x="596" y="62"/>
                  </a:lnTo>
                  <a:lnTo>
                    <a:pt x="551" y="366"/>
                  </a:lnTo>
                  <a:lnTo>
                    <a:pt x="592" y="320"/>
                  </a:lnTo>
                  <a:lnTo>
                    <a:pt x="634" y="276"/>
                  </a:lnTo>
                  <a:lnTo>
                    <a:pt x="675" y="237"/>
                  </a:lnTo>
                  <a:lnTo>
                    <a:pt x="716" y="202"/>
                  </a:lnTo>
                  <a:lnTo>
                    <a:pt x="757" y="171"/>
                  </a:lnTo>
                  <a:lnTo>
                    <a:pt x="797" y="143"/>
                  </a:lnTo>
                  <a:lnTo>
                    <a:pt x="836" y="118"/>
                  </a:lnTo>
                  <a:lnTo>
                    <a:pt x="875" y="96"/>
                  </a:lnTo>
                  <a:lnTo>
                    <a:pt x="912" y="77"/>
                  </a:lnTo>
                  <a:lnTo>
                    <a:pt x="949" y="61"/>
                  </a:lnTo>
                  <a:lnTo>
                    <a:pt x="984" y="47"/>
                  </a:lnTo>
                  <a:lnTo>
                    <a:pt x="1017" y="35"/>
                  </a:lnTo>
                  <a:lnTo>
                    <a:pt x="1049" y="26"/>
                  </a:lnTo>
                  <a:lnTo>
                    <a:pt x="1080" y="18"/>
                  </a:lnTo>
                  <a:lnTo>
                    <a:pt x="1108" y="12"/>
                  </a:lnTo>
                  <a:lnTo>
                    <a:pt x="1133" y="7"/>
                  </a:lnTo>
                  <a:lnTo>
                    <a:pt x="1158" y="4"/>
                  </a:lnTo>
                  <a:lnTo>
                    <a:pt x="1179" y="2"/>
                  </a:lnTo>
                  <a:lnTo>
                    <a:pt x="1198" y="1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638800" y="3505200"/>
              <a:ext cx="2286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1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7162800" y="4038600"/>
              <a:ext cx="412824" cy="406500"/>
            </a:xfrm>
            <a:custGeom>
              <a:avLst/>
              <a:gdLst/>
              <a:ahLst/>
              <a:cxnLst>
                <a:cxn ang="0">
                  <a:pos x="408" y="33"/>
                </a:cxn>
                <a:cxn ang="0">
                  <a:pos x="481" y="140"/>
                </a:cxn>
                <a:cxn ang="0">
                  <a:pos x="488" y="251"/>
                </a:cxn>
                <a:cxn ang="0">
                  <a:pos x="460" y="348"/>
                </a:cxn>
                <a:cxn ang="0">
                  <a:pos x="389" y="564"/>
                </a:cxn>
                <a:cxn ang="0">
                  <a:pos x="337" y="792"/>
                </a:cxn>
                <a:cxn ang="0">
                  <a:pos x="333" y="955"/>
                </a:cxn>
                <a:cxn ang="0">
                  <a:pos x="363" y="1044"/>
                </a:cxn>
                <a:cxn ang="0">
                  <a:pos x="434" y="1096"/>
                </a:cxn>
                <a:cxn ang="0">
                  <a:pos x="556" y="1081"/>
                </a:cxn>
                <a:cxn ang="0">
                  <a:pos x="655" y="1004"/>
                </a:cxn>
                <a:cxn ang="0">
                  <a:pos x="713" y="921"/>
                </a:cxn>
                <a:cxn ang="0">
                  <a:pos x="734" y="869"/>
                </a:cxn>
                <a:cxn ang="0">
                  <a:pos x="768" y="703"/>
                </a:cxn>
                <a:cxn ang="0">
                  <a:pos x="825" y="446"/>
                </a:cxn>
                <a:cxn ang="0">
                  <a:pos x="874" y="230"/>
                </a:cxn>
                <a:cxn ang="0">
                  <a:pos x="910" y="86"/>
                </a:cxn>
                <a:cxn ang="0">
                  <a:pos x="955" y="36"/>
                </a:cxn>
                <a:cxn ang="0">
                  <a:pos x="989" y="28"/>
                </a:cxn>
                <a:cxn ang="0">
                  <a:pos x="1047" y="59"/>
                </a:cxn>
                <a:cxn ang="0">
                  <a:pos x="1054" y="119"/>
                </a:cxn>
                <a:cxn ang="0">
                  <a:pos x="1030" y="223"/>
                </a:cxn>
                <a:cxn ang="0">
                  <a:pos x="1012" y="310"/>
                </a:cxn>
                <a:cxn ang="0">
                  <a:pos x="987" y="415"/>
                </a:cxn>
                <a:cxn ang="0">
                  <a:pos x="903" y="790"/>
                </a:cxn>
                <a:cxn ang="0">
                  <a:pos x="876" y="951"/>
                </a:cxn>
                <a:cxn ang="0">
                  <a:pos x="883" y="1057"/>
                </a:cxn>
                <a:cxn ang="0">
                  <a:pos x="930" y="1100"/>
                </a:cxn>
                <a:cxn ang="0">
                  <a:pos x="1011" y="1065"/>
                </a:cxn>
                <a:cxn ang="0">
                  <a:pos x="1069" y="953"/>
                </a:cxn>
                <a:cxn ang="0">
                  <a:pos x="1114" y="783"/>
                </a:cxn>
                <a:cxn ang="0">
                  <a:pos x="1138" y="740"/>
                </a:cxn>
                <a:cxn ang="0">
                  <a:pos x="1172" y="751"/>
                </a:cxn>
                <a:cxn ang="0">
                  <a:pos x="1170" y="788"/>
                </a:cxn>
                <a:cxn ang="0">
                  <a:pos x="1143" y="904"/>
                </a:cxn>
                <a:cxn ang="0">
                  <a:pos x="1097" y="1036"/>
                </a:cxn>
                <a:cxn ang="0">
                  <a:pos x="1023" y="1129"/>
                </a:cxn>
                <a:cxn ang="0">
                  <a:pos x="914" y="1155"/>
                </a:cxn>
                <a:cxn ang="0">
                  <a:pos x="791" y="1093"/>
                </a:cxn>
                <a:cxn ang="0">
                  <a:pos x="736" y="984"/>
                </a:cxn>
                <a:cxn ang="0">
                  <a:pos x="700" y="1032"/>
                </a:cxn>
                <a:cxn ang="0">
                  <a:pos x="616" y="1110"/>
                </a:cxn>
                <a:cxn ang="0">
                  <a:pos x="489" y="1156"/>
                </a:cxn>
                <a:cxn ang="0">
                  <a:pos x="381" y="1147"/>
                </a:cxn>
                <a:cxn ang="0">
                  <a:pos x="285" y="1100"/>
                </a:cxn>
                <a:cxn ang="0">
                  <a:pos x="212" y="1006"/>
                </a:cxn>
                <a:cxn ang="0">
                  <a:pos x="183" y="852"/>
                </a:cxn>
                <a:cxn ang="0">
                  <a:pos x="208" y="667"/>
                </a:cxn>
                <a:cxn ang="0">
                  <a:pos x="281" y="417"/>
                </a:cxn>
                <a:cxn ang="0">
                  <a:pos x="338" y="246"/>
                </a:cxn>
                <a:cxn ang="0">
                  <a:pos x="355" y="123"/>
                </a:cxn>
                <a:cxn ang="0">
                  <a:pos x="330" y="66"/>
                </a:cxn>
                <a:cxn ang="0">
                  <a:pos x="298" y="56"/>
                </a:cxn>
                <a:cxn ang="0">
                  <a:pos x="194" y="104"/>
                </a:cxn>
                <a:cxn ang="0">
                  <a:pos x="102" y="256"/>
                </a:cxn>
                <a:cxn ang="0">
                  <a:pos x="54" y="405"/>
                </a:cxn>
                <a:cxn ang="0">
                  <a:pos x="19" y="417"/>
                </a:cxn>
                <a:cxn ang="0">
                  <a:pos x="0" y="394"/>
                </a:cxn>
                <a:cxn ang="0">
                  <a:pos x="13" y="334"/>
                </a:cxn>
                <a:cxn ang="0">
                  <a:pos x="55" y="220"/>
                </a:cxn>
                <a:cxn ang="0">
                  <a:pos x="128" y="96"/>
                </a:cxn>
                <a:cxn ang="0">
                  <a:pos x="237" y="12"/>
                </a:cxn>
              </a:cxnLst>
              <a:rect l="0" t="0" r="r" b="b"/>
              <a:pathLst>
                <a:path w="1175" h="1157">
                  <a:moveTo>
                    <a:pt x="305" y="0"/>
                  </a:moveTo>
                  <a:lnTo>
                    <a:pt x="328" y="2"/>
                  </a:lnTo>
                  <a:lnTo>
                    <a:pt x="350" y="5"/>
                  </a:lnTo>
                  <a:lnTo>
                    <a:pt x="371" y="12"/>
                  </a:lnTo>
                  <a:lnTo>
                    <a:pt x="390" y="22"/>
                  </a:lnTo>
                  <a:lnTo>
                    <a:pt x="408" y="33"/>
                  </a:lnTo>
                  <a:lnTo>
                    <a:pt x="424" y="47"/>
                  </a:lnTo>
                  <a:lnTo>
                    <a:pt x="439" y="62"/>
                  </a:lnTo>
                  <a:lnTo>
                    <a:pt x="453" y="80"/>
                  </a:lnTo>
                  <a:lnTo>
                    <a:pt x="464" y="98"/>
                  </a:lnTo>
                  <a:lnTo>
                    <a:pt x="474" y="118"/>
                  </a:lnTo>
                  <a:lnTo>
                    <a:pt x="481" y="140"/>
                  </a:lnTo>
                  <a:lnTo>
                    <a:pt x="487" y="162"/>
                  </a:lnTo>
                  <a:lnTo>
                    <a:pt x="490" y="185"/>
                  </a:lnTo>
                  <a:lnTo>
                    <a:pt x="491" y="209"/>
                  </a:lnTo>
                  <a:lnTo>
                    <a:pt x="491" y="223"/>
                  </a:lnTo>
                  <a:lnTo>
                    <a:pt x="490" y="237"/>
                  </a:lnTo>
                  <a:lnTo>
                    <a:pt x="488" y="251"/>
                  </a:lnTo>
                  <a:lnTo>
                    <a:pt x="485" y="264"/>
                  </a:lnTo>
                  <a:lnTo>
                    <a:pt x="482" y="279"/>
                  </a:lnTo>
                  <a:lnTo>
                    <a:pt x="478" y="294"/>
                  </a:lnTo>
                  <a:lnTo>
                    <a:pt x="473" y="310"/>
                  </a:lnTo>
                  <a:lnTo>
                    <a:pt x="467" y="328"/>
                  </a:lnTo>
                  <a:lnTo>
                    <a:pt x="460" y="348"/>
                  </a:lnTo>
                  <a:lnTo>
                    <a:pt x="452" y="370"/>
                  </a:lnTo>
                  <a:lnTo>
                    <a:pt x="438" y="408"/>
                  </a:lnTo>
                  <a:lnTo>
                    <a:pt x="425" y="446"/>
                  </a:lnTo>
                  <a:lnTo>
                    <a:pt x="413" y="486"/>
                  </a:lnTo>
                  <a:lnTo>
                    <a:pt x="401" y="525"/>
                  </a:lnTo>
                  <a:lnTo>
                    <a:pt x="389" y="564"/>
                  </a:lnTo>
                  <a:lnTo>
                    <a:pt x="378" y="603"/>
                  </a:lnTo>
                  <a:lnTo>
                    <a:pt x="367" y="642"/>
                  </a:lnTo>
                  <a:lnTo>
                    <a:pt x="358" y="681"/>
                  </a:lnTo>
                  <a:lnTo>
                    <a:pt x="350" y="719"/>
                  </a:lnTo>
                  <a:lnTo>
                    <a:pt x="343" y="756"/>
                  </a:lnTo>
                  <a:lnTo>
                    <a:pt x="337" y="792"/>
                  </a:lnTo>
                  <a:lnTo>
                    <a:pt x="333" y="826"/>
                  </a:lnTo>
                  <a:lnTo>
                    <a:pt x="330" y="860"/>
                  </a:lnTo>
                  <a:lnTo>
                    <a:pt x="329" y="891"/>
                  </a:lnTo>
                  <a:lnTo>
                    <a:pt x="329" y="907"/>
                  </a:lnTo>
                  <a:lnTo>
                    <a:pt x="331" y="939"/>
                  </a:lnTo>
                  <a:lnTo>
                    <a:pt x="333" y="955"/>
                  </a:lnTo>
                  <a:lnTo>
                    <a:pt x="336" y="971"/>
                  </a:lnTo>
                  <a:lnTo>
                    <a:pt x="340" y="986"/>
                  </a:lnTo>
                  <a:lnTo>
                    <a:pt x="344" y="1002"/>
                  </a:lnTo>
                  <a:lnTo>
                    <a:pt x="349" y="1016"/>
                  </a:lnTo>
                  <a:lnTo>
                    <a:pt x="355" y="1030"/>
                  </a:lnTo>
                  <a:lnTo>
                    <a:pt x="363" y="1044"/>
                  </a:lnTo>
                  <a:lnTo>
                    <a:pt x="371" y="1056"/>
                  </a:lnTo>
                  <a:lnTo>
                    <a:pt x="381" y="1066"/>
                  </a:lnTo>
                  <a:lnTo>
                    <a:pt x="392" y="1076"/>
                  </a:lnTo>
                  <a:lnTo>
                    <a:pt x="404" y="1084"/>
                  </a:lnTo>
                  <a:lnTo>
                    <a:pt x="418" y="1091"/>
                  </a:lnTo>
                  <a:lnTo>
                    <a:pt x="434" y="1096"/>
                  </a:lnTo>
                  <a:lnTo>
                    <a:pt x="451" y="1099"/>
                  </a:lnTo>
                  <a:lnTo>
                    <a:pt x="470" y="1100"/>
                  </a:lnTo>
                  <a:lnTo>
                    <a:pt x="493" y="1099"/>
                  </a:lnTo>
                  <a:lnTo>
                    <a:pt x="515" y="1095"/>
                  </a:lnTo>
                  <a:lnTo>
                    <a:pt x="536" y="1089"/>
                  </a:lnTo>
                  <a:lnTo>
                    <a:pt x="556" y="1081"/>
                  </a:lnTo>
                  <a:lnTo>
                    <a:pt x="575" y="1071"/>
                  </a:lnTo>
                  <a:lnTo>
                    <a:pt x="593" y="1059"/>
                  </a:lnTo>
                  <a:lnTo>
                    <a:pt x="610" y="1047"/>
                  </a:lnTo>
                  <a:lnTo>
                    <a:pt x="626" y="1033"/>
                  </a:lnTo>
                  <a:lnTo>
                    <a:pt x="640" y="1019"/>
                  </a:lnTo>
                  <a:lnTo>
                    <a:pt x="655" y="1004"/>
                  </a:lnTo>
                  <a:lnTo>
                    <a:pt x="667" y="990"/>
                  </a:lnTo>
                  <a:lnTo>
                    <a:pt x="678" y="975"/>
                  </a:lnTo>
                  <a:lnTo>
                    <a:pt x="689" y="960"/>
                  </a:lnTo>
                  <a:lnTo>
                    <a:pt x="698" y="946"/>
                  </a:lnTo>
                  <a:lnTo>
                    <a:pt x="707" y="933"/>
                  </a:lnTo>
                  <a:lnTo>
                    <a:pt x="713" y="921"/>
                  </a:lnTo>
                  <a:lnTo>
                    <a:pt x="719" y="911"/>
                  </a:lnTo>
                  <a:lnTo>
                    <a:pt x="724" y="902"/>
                  </a:lnTo>
                  <a:lnTo>
                    <a:pt x="728" y="895"/>
                  </a:lnTo>
                  <a:lnTo>
                    <a:pt x="730" y="890"/>
                  </a:lnTo>
                  <a:lnTo>
                    <a:pt x="731" y="888"/>
                  </a:lnTo>
                  <a:lnTo>
                    <a:pt x="734" y="869"/>
                  </a:lnTo>
                  <a:lnTo>
                    <a:pt x="739" y="847"/>
                  </a:lnTo>
                  <a:lnTo>
                    <a:pt x="744" y="823"/>
                  </a:lnTo>
                  <a:lnTo>
                    <a:pt x="749" y="797"/>
                  </a:lnTo>
                  <a:lnTo>
                    <a:pt x="755" y="767"/>
                  </a:lnTo>
                  <a:lnTo>
                    <a:pt x="762" y="736"/>
                  </a:lnTo>
                  <a:lnTo>
                    <a:pt x="768" y="703"/>
                  </a:lnTo>
                  <a:lnTo>
                    <a:pt x="776" y="669"/>
                  </a:lnTo>
                  <a:lnTo>
                    <a:pt x="783" y="633"/>
                  </a:lnTo>
                  <a:lnTo>
                    <a:pt x="792" y="597"/>
                  </a:lnTo>
                  <a:lnTo>
                    <a:pt x="800" y="560"/>
                  </a:lnTo>
                  <a:lnTo>
                    <a:pt x="817" y="484"/>
                  </a:lnTo>
                  <a:lnTo>
                    <a:pt x="825" y="446"/>
                  </a:lnTo>
                  <a:lnTo>
                    <a:pt x="834" y="408"/>
                  </a:lnTo>
                  <a:lnTo>
                    <a:pt x="842" y="370"/>
                  </a:lnTo>
                  <a:lnTo>
                    <a:pt x="850" y="334"/>
                  </a:lnTo>
                  <a:lnTo>
                    <a:pt x="858" y="298"/>
                  </a:lnTo>
                  <a:lnTo>
                    <a:pt x="866" y="263"/>
                  </a:lnTo>
                  <a:lnTo>
                    <a:pt x="874" y="230"/>
                  </a:lnTo>
                  <a:lnTo>
                    <a:pt x="881" y="198"/>
                  </a:lnTo>
                  <a:lnTo>
                    <a:pt x="887" y="169"/>
                  </a:lnTo>
                  <a:lnTo>
                    <a:pt x="893" y="142"/>
                  </a:lnTo>
                  <a:lnTo>
                    <a:pt x="899" y="117"/>
                  </a:lnTo>
                  <a:lnTo>
                    <a:pt x="904" y="100"/>
                  </a:lnTo>
                  <a:lnTo>
                    <a:pt x="910" y="86"/>
                  </a:lnTo>
                  <a:lnTo>
                    <a:pt x="916" y="73"/>
                  </a:lnTo>
                  <a:lnTo>
                    <a:pt x="923" y="63"/>
                  </a:lnTo>
                  <a:lnTo>
                    <a:pt x="931" y="54"/>
                  </a:lnTo>
                  <a:lnTo>
                    <a:pt x="939" y="47"/>
                  </a:lnTo>
                  <a:lnTo>
                    <a:pt x="947" y="41"/>
                  </a:lnTo>
                  <a:lnTo>
                    <a:pt x="955" y="36"/>
                  </a:lnTo>
                  <a:lnTo>
                    <a:pt x="963" y="33"/>
                  </a:lnTo>
                  <a:lnTo>
                    <a:pt x="969" y="31"/>
                  </a:lnTo>
                  <a:lnTo>
                    <a:pt x="976" y="29"/>
                  </a:lnTo>
                  <a:lnTo>
                    <a:pt x="982" y="29"/>
                  </a:lnTo>
                  <a:lnTo>
                    <a:pt x="986" y="28"/>
                  </a:lnTo>
                  <a:lnTo>
                    <a:pt x="989" y="28"/>
                  </a:lnTo>
                  <a:lnTo>
                    <a:pt x="1001" y="29"/>
                  </a:lnTo>
                  <a:lnTo>
                    <a:pt x="1012" y="32"/>
                  </a:lnTo>
                  <a:lnTo>
                    <a:pt x="1022" y="36"/>
                  </a:lnTo>
                  <a:lnTo>
                    <a:pt x="1032" y="42"/>
                  </a:lnTo>
                  <a:lnTo>
                    <a:pt x="1040" y="50"/>
                  </a:lnTo>
                  <a:lnTo>
                    <a:pt x="1047" y="59"/>
                  </a:lnTo>
                  <a:lnTo>
                    <a:pt x="1053" y="70"/>
                  </a:lnTo>
                  <a:lnTo>
                    <a:pt x="1056" y="82"/>
                  </a:lnTo>
                  <a:lnTo>
                    <a:pt x="1057" y="96"/>
                  </a:lnTo>
                  <a:lnTo>
                    <a:pt x="1056" y="101"/>
                  </a:lnTo>
                  <a:lnTo>
                    <a:pt x="1056" y="110"/>
                  </a:lnTo>
                  <a:lnTo>
                    <a:pt x="1054" y="119"/>
                  </a:lnTo>
                  <a:lnTo>
                    <a:pt x="1051" y="131"/>
                  </a:lnTo>
                  <a:lnTo>
                    <a:pt x="1048" y="144"/>
                  </a:lnTo>
                  <a:lnTo>
                    <a:pt x="1045" y="159"/>
                  </a:lnTo>
                  <a:lnTo>
                    <a:pt x="1041" y="174"/>
                  </a:lnTo>
                  <a:lnTo>
                    <a:pt x="1034" y="207"/>
                  </a:lnTo>
                  <a:lnTo>
                    <a:pt x="1030" y="223"/>
                  </a:lnTo>
                  <a:lnTo>
                    <a:pt x="1027" y="239"/>
                  </a:lnTo>
                  <a:lnTo>
                    <a:pt x="1024" y="255"/>
                  </a:lnTo>
                  <a:lnTo>
                    <a:pt x="1021" y="269"/>
                  </a:lnTo>
                  <a:lnTo>
                    <a:pt x="1019" y="281"/>
                  </a:lnTo>
                  <a:lnTo>
                    <a:pt x="1016" y="294"/>
                  </a:lnTo>
                  <a:lnTo>
                    <a:pt x="1012" y="310"/>
                  </a:lnTo>
                  <a:lnTo>
                    <a:pt x="1008" y="327"/>
                  </a:lnTo>
                  <a:lnTo>
                    <a:pt x="1003" y="345"/>
                  </a:lnTo>
                  <a:lnTo>
                    <a:pt x="999" y="364"/>
                  </a:lnTo>
                  <a:lnTo>
                    <a:pt x="995" y="382"/>
                  </a:lnTo>
                  <a:lnTo>
                    <a:pt x="991" y="399"/>
                  </a:lnTo>
                  <a:lnTo>
                    <a:pt x="987" y="415"/>
                  </a:lnTo>
                  <a:lnTo>
                    <a:pt x="984" y="430"/>
                  </a:lnTo>
                  <a:lnTo>
                    <a:pt x="982" y="442"/>
                  </a:lnTo>
                  <a:lnTo>
                    <a:pt x="917" y="719"/>
                  </a:lnTo>
                  <a:lnTo>
                    <a:pt x="912" y="742"/>
                  </a:lnTo>
                  <a:lnTo>
                    <a:pt x="908" y="765"/>
                  </a:lnTo>
                  <a:lnTo>
                    <a:pt x="903" y="790"/>
                  </a:lnTo>
                  <a:lnTo>
                    <a:pt x="898" y="815"/>
                  </a:lnTo>
                  <a:lnTo>
                    <a:pt x="889" y="864"/>
                  </a:lnTo>
                  <a:lnTo>
                    <a:pt x="885" y="888"/>
                  </a:lnTo>
                  <a:lnTo>
                    <a:pt x="881" y="910"/>
                  </a:lnTo>
                  <a:lnTo>
                    <a:pt x="878" y="931"/>
                  </a:lnTo>
                  <a:lnTo>
                    <a:pt x="876" y="951"/>
                  </a:lnTo>
                  <a:lnTo>
                    <a:pt x="874" y="969"/>
                  </a:lnTo>
                  <a:lnTo>
                    <a:pt x="874" y="984"/>
                  </a:lnTo>
                  <a:lnTo>
                    <a:pt x="874" y="1006"/>
                  </a:lnTo>
                  <a:lnTo>
                    <a:pt x="876" y="1025"/>
                  </a:lnTo>
                  <a:lnTo>
                    <a:pt x="879" y="1042"/>
                  </a:lnTo>
                  <a:lnTo>
                    <a:pt x="883" y="1057"/>
                  </a:lnTo>
                  <a:lnTo>
                    <a:pt x="888" y="1069"/>
                  </a:lnTo>
                  <a:lnTo>
                    <a:pt x="894" y="1079"/>
                  </a:lnTo>
                  <a:lnTo>
                    <a:pt x="901" y="1087"/>
                  </a:lnTo>
                  <a:lnTo>
                    <a:pt x="910" y="1093"/>
                  </a:lnTo>
                  <a:lnTo>
                    <a:pt x="919" y="1098"/>
                  </a:lnTo>
                  <a:lnTo>
                    <a:pt x="930" y="1100"/>
                  </a:lnTo>
                  <a:lnTo>
                    <a:pt x="942" y="1101"/>
                  </a:lnTo>
                  <a:lnTo>
                    <a:pt x="958" y="1099"/>
                  </a:lnTo>
                  <a:lnTo>
                    <a:pt x="972" y="1095"/>
                  </a:lnTo>
                  <a:lnTo>
                    <a:pt x="986" y="1087"/>
                  </a:lnTo>
                  <a:lnTo>
                    <a:pt x="999" y="1077"/>
                  </a:lnTo>
                  <a:lnTo>
                    <a:pt x="1011" y="1065"/>
                  </a:lnTo>
                  <a:lnTo>
                    <a:pt x="1023" y="1051"/>
                  </a:lnTo>
                  <a:lnTo>
                    <a:pt x="1033" y="1034"/>
                  </a:lnTo>
                  <a:lnTo>
                    <a:pt x="1043" y="1016"/>
                  </a:lnTo>
                  <a:lnTo>
                    <a:pt x="1053" y="996"/>
                  </a:lnTo>
                  <a:lnTo>
                    <a:pt x="1061" y="975"/>
                  </a:lnTo>
                  <a:lnTo>
                    <a:pt x="1069" y="953"/>
                  </a:lnTo>
                  <a:lnTo>
                    <a:pt x="1077" y="930"/>
                  </a:lnTo>
                  <a:lnTo>
                    <a:pt x="1084" y="906"/>
                  </a:lnTo>
                  <a:lnTo>
                    <a:pt x="1091" y="882"/>
                  </a:lnTo>
                  <a:lnTo>
                    <a:pt x="1097" y="857"/>
                  </a:lnTo>
                  <a:lnTo>
                    <a:pt x="1109" y="808"/>
                  </a:lnTo>
                  <a:lnTo>
                    <a:pt x="1114" y="783"/>
                  </a:lnTo>
                  <a:lnTo>
                    <a:pt x="1117" y="770"/>
                  </a:lnTo>
                  <a:lnTo>
                    <a:pt x="1120" y="759"/>
                  </a:lnTo>
                  <a:lnTo>
                    <a:pt x="1123" y="751"/>
                  </a:lnTo>
                  <a:lnTo>
                    <a:pt x="1127" y="745"/>
                  </a:lnTo>
                  <a:lnTo>
                    <a:pt x="1132" y="742"/>
                  </a:lnTo>
                  <a:lnTo>
                    <a:pt x="1138" y="740"/>
                  </a:lnTo>
                  <a:lnTo>
                    <a:pt x="1147" y="739"/>
                  </a:lnTo>
                  <a:lnTo>
                    <a:pt x="1153" y="739"/>
                  </a:lnTo>
                  <a:lnTo>
                    <a:pt x="1162" y="741"/>
                  </a:lnTo>
                  <a:lnTo>
                    <a:pt x="1166" y="744"/>
                  </a:lnTo>
                  <a:lnTo>
                    <a:pt x="1169" y="746"/>
                  </a:lnTo>
                  <a:lnTo>
                    <a:pt x="1172" y="751"/>
                  </a:lnTo>
                  <a:lnTo>
                    <a:pt x="1174" y="756"/>
                  </a:lnTo>
                  <a:lnTo>
                    <a:pt x="1175" y="763"/>
                  </a:lnTo>
                  <a:lnTo>
                    <a:pt x="1175" y="765"/>
                  </a:lnTo>
                  <a:lnTo>
                    <a:pt x="1174" y="770"/>
                  </a:lnTo>
                  <a:lnTo>
                    <a:pt x="1172" y="779"/>
                  </a:lnTo>
                  <a:lnTo>
                    <a:pt x="1170" y="788"/>
                  </a:lnTo>
                  <a:lnTo>
                    <a:pt x="1167" y="801"/>
                  </a:lnTo>
                  <a:lnTo>
                    <a:pt x="1165" y="815"/>
                  </a:lnTo>
                  <a:lnTo>
                    <a:pt x="1161" y="831"/>
                  </a:lnTo>
                  <a:lnTo>
                    <a:pt x="1157" y="848"/>
                  </a:lnTo>
                  <a:lnTo>
                    <a:pt x="1152" y="866"/>
                  </a:lnTo>
                  <a:lnTo>
                    <a:pt x="1143" y="904"/>
                  </a:lnTo>
                  <a:lnTo>
                    <a:pt x="1137" y="924"/>
                  </a:lnTo>
                  <a:lnTo>
                    <a:pt x="1126" y="963"/>
                  </a:lnTo>
                  <a:lnTo>
                    <a:pt x="1120" y="981"/>
                  </a:lnTo>
                  <a:lnTo>
                    <a:pt x="1113" y="999"/>
                  </a:lnTo>
                  <a:lnTo>
                    <a:pt x="1107" y="1016"/>
                  </a:lnTo>
                  <a:lnTo>
                    <a:pt x="1097" y="1036"/>
                  </a:lnTo>
                  <a:lnTo>
                    <a:pt x="1086" y="1055"/>
                  </a:lnTo>
                  <a:lnTo>
                    <a:pt x="1075" y="1072"/>
                  </a:lnTo>
                  <a:lnTo>
                    <a:pt x="1063" y="1089"/>
                  </a:lnTo>
                  <a:lnTo>
                    <a:pt x="1051" y="1104"/>
                  </a:lnTo>
                  <a:lnTo>
                    <a:pt x="1038" y="1117"/>
                  </a:lnTo>
                  <a:lnTo>
                    <a:pt x="1023" y="1129"/>
                  </a:lnTo>
                  <a:lnTo>
                    <a:pt x="1009" y="1138"/>
                  </a:lnTo>
                  <a:lnTo>
                    <a:pt x="993" y="1147"/>
                  </a:lnTo>
                  <a:lnTo>
                    <a:pt x="976" y="1152"/>
                  </a:lnTo>
                  <a:lnTo>
                    <a:pt x="958" y="1156"/>
                  </a:lnTo>
                  <a:lnTo>
                    <a:pt x="939" y="1157"/>
                  </a:lnTo>
                  <a:lnTo>
                    <a:pt x="914" y="1155"/>
                  </a:lnTo>
                  <a:lnTo>
                    <a:pt x="891" y="1151"/>
                  </a:lnTo>
                  <a:lnTo>
                    <a:pt x="868" y="1144"/>
                  </a:lnTo>
                  <a:lnTo>
                    <a:pt x="847" y="1135"/>
                  </a:lnTo>
                  <a:lnTo>
                    <a:pt x="827" y="1124"/>
                  </a:lnTo>
                  <a:lnTo>
                    <a:pt x="808" y="1109"/>
                  </a:lnTo>
                  <a:lnTo>
                    <a:pt x="791" y="1093"/>
                  </a:lnTo>
                  <a:lnTo>
                    <a:pt x="776" y="1075"/>
                  </a:lnTo>
                  <a:lnTo>
                    <a:pt x="763" y="1055"/>
                  </a:lnTo>
                  <a:lnTo>
                    <a:pt x="751" y="1033"/>
                  </a:lnTo>
                  <a:lnTo>
                    <a:pt x="742" y="1009"/>
                  </a:lnTo>
                  <a:lnTo>
                    <a:pt x="735" y="986"/>
                  </a:lnTo>
                  <a:lnTo>
                    <a:pt x="736" y="984"/>
                  </a:lnTo>
                  <a:lnTo>
                    <a:pt x="734" y="984"/>
                  </a:lnTo>
                  <a:lnTo>
                    <a:pt x="735" y="986"/>
                  </a:lnTo>
                  <a:lnTo>
                    <a:pt x="728" y="994"/>
                  </a:lnTo>
                  <a:lnTo>
                    <a:pt x="720" y="1006"/>
                  </a:lnTo>
                  <a:lnTo>
                    <a:pt x="710" y="1018"/>
                  </a:lnTo>
                  <a:lnTo>
                    <a:pt x="700" y="1032"/>
                  </a:lnTo>
                  <a:lnTo>
                    <a:pt x="689" y="1045"/>
                  </a:lnTo>
                  <a:lnTo>
                    <a:pt x="676" y="1058"/>
                  </a:lnTo>
                  <a:lnTo>
                    <a:pt x="663" y="1072"/>
                  </a:lnTo>
                  <a:lnTo>
                    <a:pt x="649" y="1085"/>
                  </a:lnTo>
                  <a:lnTo>
                    <a:pt x="633" y="1098"/>
                  </a:lnTo>
                  <a:lnTo>
                    <a:pt x="616" y="1110"/>
                  </a:lnTo>
                  <a:lnTo>
                    <a:pt x="598" y="1121"/>
                  </a:lnTo>
                  <a:lnTo>
                    <a:pt x="579" y="1131"/>
                  </a:lnTo>
                  <a:lnTo>
                    <a:pt x="559" y="1140"/>
                  </a:lnTo>
                  <a:lnTo>
                    <a:pt x="537" y="1147"/>
                  </a:lnTo>
                  <a:lnTo>
                    <a:pt x="513" y="1153"/>
                  </a:lnTo>
                  <a:lnTo>
                    <a:pt x="489" y="1156"/>
                  </a:lnTo>
                  <a:lnTo>
                    <a:pt x="463" y="1157"/>
                  </a:lnTo>
                  <a:lnTo>
                    <a:pt x="447" y="1156"/>
                  </a:lnTo>
                  <a:lnTo>
                    <a:pt x="431" y="1155"/>
                  </a:lnTo>
                  <a:lnTo>
                    <a:pt x="414" y="1154"/>
                  </a:lnTo>
                  <a:lnTo>
                    <a:pt x="398" y="1150"/>
                  </a:lnTo>
                  <a:lnTo>
                    <a:pt x="381" y="1147"/>
                  </a:lnTo>
                  <a:lnTo>
                    <a:pt x="364" y="1142"/>
                  </a:lnTo>
                  <a:lnTo>
                    <a:pt x="347" y="1136"/>
                  </a:lnTo>
                  <a:lnTo>
                    <a:pt x="331" y="1129"/>
                  </a:lnTo>
                  <a:lnTo>
                    <a:pt x="315" y="1120"/>
                  </a:lnTo>
                  <a:lnTo>
                    <a:pt x="300" y="1111"/>
                  </a:lnTo>
                  <a:lnTo>
                    <a:pt x="285" y="1100"/>
                  </a:lnTo>
                  <a:lnTo>
                    <a:pt x="271" y="1088"/>
                  </a:lnTo>
                  <a:lnTo>
                    <a:pt x="257" y="1075"/>
                  </a:lnTo>
                  <a:lnTo>
                    <a:pt x="244" y="1060"/>
                  </a:lnTo>
                  <a:lnTo>
                    <a:pt x="233" y="1044"/>
                  </a:lnTo>
                  <a:lnTo>
                    <a:pt x="222" y="1026"/>
                  </a:lnTo>
                  <a:lnTo>
                    <a:pt x="212" y="1006"/>
                  </a:lnTo>
                  <a:lnTo>
                    <a:pt x="204" y="985"/>
                  </a:lnTo>
                  <a:lnTo>
                    <a:pt x="197" y="962"/>
                  </a:lnTo>
                  <a:lnTo>
                    <a:pt x="191" y="937"/>
                  </a:lnTo>
                  <a:lnTo>
                    <a:pt x="187" y="910"/>
                  </a:lnTo>
                  <a:lnTo>
                    <a:pt x="184" y="882"/>
                  </a:lnTo>
                  <a:lnTo>
                    <a:pt x="183" y="852"/>
                  </a:lnTo>
                  <a:lnTo>
                    <a:pt x="184" y="824"/>
                  </a:lnTo>
                  <a:lnTo>
                    <a:pt x="186" y="796"/>
                  </a:lnTo>
                  <a:lnTo>
                    <a:pt x="190" y="766"/>
                  </a:lnTo>
                  <a:lnTo>
                    <a:pt x="195" y="735"/>
                  </a:lnTo>
                  <a:lnTo>
                    <a:pt x="201" y="702"/>
                  </a:lnTo>
                  <a:lnTo>
                    <a:pt x="208" y="667"/>
                  </a:lnTo>
                  <a:lnTo>
                    <a:pt x="218" y="631"/>
                  </a:lnTo>
                  <a:lnTo>
                    <a:pt x="228" y="592"/>
                  </a:lnTo>
                  <a:lnTo>
                    <a:pt x="239" y="552"/>
                  </a:lnTo>
                  <a:lnTo>
                    <a:pt x="252" y="509"/>
                  </a:lnTo>
                  <a:lnTo>
                    <a:pt x="266" y="464"/>
                  </a:lnTo>
                  <a:lnTo>
                    <a:pt x="281" y="417"/>
                  </a:lnTo>
                  <a:lnTo>
                    <a:pt x="298" y="366"/>
                  </a:lnTo>
                  <a:lnTo>
                    <a:pt x="316" y="313"/>
                  </a:lnTo>
                  <a:lnTo>
                    <a:pt x="321" y="300"/>
                  </a:lnTo>
                  <a:lnTo>
                    <a:pt x="327" y="284"/>
                  </a:lnTo>
                  <a:lnTo>
                    <a:pt x="332" y="265"/>
                  </a:lnTo>
                  <a:lnTo>
                    <a:pt x="338" y="246"/>
                  </a:lnTo>
                  <a:lnTo>
                    <a:pt x="344" y="225"/>
                  </a:lnTo>
                  <a:lnTo>
                    <a:pt x="348" y="204"/>
                  </a:lnTo>
                  <a:lnTo>
                    <a:pt x="352" y="183"/>
                  </a:lnTo>
                  <a:lnTo>
                    <a:pt x="354" y="161"/>
                  </a:lnTo>
                  <a:lnTo>
                    <a:pt x="355" y="141"/>
                  </a:lnTo>
                  <a:lnTo>
                    <a:pt x="355" y="123"/>
                  </a:lnTo>
                  <a:lnTo>
                    <a:pt x="353" y="108"/>
                  </a:lnTo>
                  <a:lnTo>
                    <a:pt x="350" y="96"/>
                  </a:lnTo>
                  <a:lnTo>
                    <a:pt x="346" y="86"/>
                  </a:lnTo>
                  <a:lnTo>
                    <a:pt x="341" y="77"/>
                  </a:lnTo>
                  <a:lnTo>
                    <a:pt x="336" y="71"/>
                  </a:lnTo>
                  <a:lnTo>
                    <a:pt x="330" y="66"/>
                  </a:lnTo>
                  <a:lnTo>
                    <a:pt x="325" y="62"/>
                  </a:lnTo>
                  <a:lnTo>
                    <a:pt x="319" y="59"/>
                  </a:lnTo>
                  <a:lnTo>
                    <a:pt x="313" y="58"/>
                  </a:lnTo>
                  <a:lnTo>
                    <a:pt x="308" y="57"/>
                  </a:lnTo>
                  <a:lnTo>
                    <a:pt x="302" y="56"/>
                  </a:lnTo>
                  <a:lnTo>
                    <a:pt x="298" y="56"/>
                  </a:lnTo>
                  <a:lnTo>
                    <a:pt x="280" y="57"/>
                  </a:lnTo>
                  <a:lnTo>
                    <a:pt x="262" y="62"/>
                  </a:lnTo>
                  <a:lnTo>
                    <a:pt x="245" y="68"/>
                  </a:lnTo>
                  <a:lnTo>
                    <a:pt x="227" y="77"/>
                  </a:lnTo>
                  <a:lnTo>
                    <a:pt x="210" y="89"/>
                  </a:lnTo>
                  <a:lnTo>
                    <a:pt x="194" y="104"/>
                  </a:lnTo>
                  <a:lnTo>
                    <a:pt x="177" y="122"/>
                  </a:lnTo>
                  <a:lnTo>
                    <a:pt x="161" y="143"/>
                  </a:lnTo>
                  <a:lnTo>
                    <a:pt x="146" y="166"/>
                  </a:lnTo>
                  <a:lnTo>
                    <a:pt x="131" y="193"/>
                  </a:lnTo>
                  <a:lnTo>
                    <a:pt x="116" y="223"/>
                  </a:lnTo>
                  <a:lnTo>
                    <a:pt x="102" y="256"/>
                  </a:lnTo>
                  <a:lnTo>
                    <a:pt x="89" y="292"/>
                  </a:lnTo>
                  <a:lnTo>
                    <a:pt x="76" y="331"/>
                  </a:lnTo>
                  <a:lnTo>
                    <a:pt x="65" y="373"/>
                  </a:lnTo>
                  <a:lnTo>
                    <a:pt x="61" y="387"/>
                  </a:lnTo>
                  <a:lnTo>
                    <a:pt x="57" y="397"/>
                  </a:lnTo>
                  <a:lnTo>
                    <a:pt x="54" y="405"/>
                  </a:lnTo>
                  <a:lnTo>
                    <a:pt x="51" y="411"/>
                  </a:lnTo>
                  <a:lnTo>
                    <a:pt x="47" y="414"/>
                  </a:lnTo>
                  <a:lnTo>
                    <a:pt x="42" y="417"/>
                  </a:lnTo>
                  <a:lnTo>
                    <a:pt x="36" y="418"/>
                  </a:lnTo>
                  <a:lnTo>
                    <a:pt x="23" y="418"/>
                  </a:lnTo>
                  <a:lnTo>
                    <a:pt x="19" y="417"/>
                  </a:lnTo>
                  <a:lnTo>
                    <a:pt x="15" y="415"/>
                  </a:lnTo>
                  <a:lnTo>
                    <a:pt x="11" y="413"/>
                  </a:lnTo>
                  <a:lnTo>
                    <a:pt x="7" y="411"/>
                  </a:lnTo>
                  <a:lnTo>
                    <a:pt x="3" y="406"/>
                  </a:lnTo>
                  <a:lnTo>
                    <a:pt x="1" y="401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1" y="383"/>
                  </a:lnTo>
                  <a:lnTo>
                    <a:pt x="3" y="374"/>
                  </a:lnTo>
                  <a:lnTo>
                    <a:pt x="6" y="363"/>
                  </a:lnTo>
                  <a:lnTo>
                    <a:pt x="9" y="349"/>
                  </a:lnTo>
                  <a:lnTo>
                    <a:pt x="13" y="334"/>
                  </a:lnTo>
                  <a:lnTo>
                    <a:pt x="18" y="318"/>
                  </a:lnTo>
                  <a:lnTo>
                    <a:pt x="24" y="300"/>
                  </a:lnTo>
                  <a:lnTo>
                    <a:pt x="31" y="281"/>
                  </a:lnTo>
                  <a:lnTo>
                    <a:pt x="38" y="261"/>
                  </a:lnTo>
                  <a:lnTo>
                    <a:pt x="46" y="240"/>
                  </a:lnTo>
                  <a:lnTo>
                    <a:pt x="55" y="220"/>
                  </a:lnTo>
                  <a:lnTo>
                    <a:pt x="65" y="198"/>
                  </a:lnTo>
                  <a:lnTo>
                    <a:pt x="76" y="177"/>
                  </a:lnTo>
                  <a:lnTo>
                    <a:pt x="88" y="156"/>
                  </a:lnTo>
                  <a:lnTo>
                    <a:pt x="100" y="136"/>
                  </a:lnTo>
                  <a:lnTo>
                    <a:pt x="114" y="116"/>
                  </a:lnTo>
                  <a:lnTo>
                    <a:pt x="128" y="96"/>
                  </a:lnTo>
                  <a:lnTo>
                    <a:pt x="144" y="78"/>
                  </a:lnTo>
                  <a:lnTo>
                    <a:pt x="161" y="62"/>
                  </a:lnTo>
                  <a:lnTo>
                    <a:pt x="178" y="47"/>
                  </a:lnTo>
                  <a:lnTo>
                    <a:pt x="197" y="33"/>
                  </a:lnTo>
                  <a:lnTo>
                    <a:pt x="216" y="22"/>
                  </a:lnTo>
                  <a:lnTo>
                    <a:pt x="237" y="12"/>
                  </a:lnTo>
                  <a:lnTo>
                    <a:pt x="258" y="6"/>
                  </a:lnTo>
                  <a:lnTo>
                    <a:pt x="281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rot="10800000">
              <a:off x="5943600" y="3657600"/>
              <a:ext cx="1143000" cy="6096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990600" y="2743200"/>
              <a:ext cx="1066800" cy="6096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103"/>
            <p:cNvSpPr/>
            <p:nvPr/>
          </p:nvSpPr>
          <p:spPr>
            <a:xfrm>
              <a:off x="4343400" y="3554360"/>
              <a:ext cx="1423219" cy="560440"/>
            </a:xfrm>
            <a:custGeom>
              <a:avLst/>
              <a:gdLst>
                <a:gd name="connsiteX0" fmla="*/ 176980 w 176980"/>
                <a:gd name="connsiteY0" fmla="*/ 0 h 482470"/>
                <a:gd name="connsiteX1" fmla="*/ 162232 w 176980"/>
                <a:gd name="connsiteY1" fmla="*/ 294968 h 482470"/>
                <a:gd name="connsiteX2" fmla="*/ 147484 w 176980"/>
                <a:gd name="connsiteY2" fmla="*/ 339213 h 482470"/>
                <a:gd name="connsiteX3" fmla="*/ 58993 w 176980"/>
                <a:gd name="connsiteY3" fmla="*/ 442452 h 482470"/>
                <a:gd name="connsiteX4" fmla="*/ 0 w 176980"/>
                <a:gd name="connsiteY4" fmla="*/ 457200 h 48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80" h="482470">
                  <a:moveTo>
                    <a:pt x="176980" y="0"/>
                  </a:moveTo>
                  <a:cubicBezTo>
                    <a:pt x="172064" y="98323"/>
                    <a:pt x="170760" y="196893"/>
                    <a:pt x="162232" y="294968"/>
                  </a:cubicBezTo>
                  <a:cubicBezTo>
                    <a:pt x="160885" y="310456"/>
                    <a:pt x="154436" y="325308"/>
                    <a:pt x="147484" y="339213"/>
                  </a:cubicBezTo>
                  <a:cubicBezTo>
                    <a:pt x="127914" y="378353"/>
                    <a:pt x="90743" y="415238"/>
                    <a:pt x="58993" y="442452"/>
                  </a:cubicBezTo>
                  <a:cubicBezTo>
                    <a:pt x="14094" y="480937"/>
                    <a:pt x="25269" y="482470"/>
                    <a:pt x="0" y="457200"/>
                  </a:cubicBezTo>
                </a:path>
              </a:pathLst>
            </a:cu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114800" y="3581400"/>
              <a:ext cx="223011" cy="575187"/>
            </a:xfrm>
            <a:custGeom>
              <a:avLst/>
              <a:gdLst>
                <a:gd name="connsiteX0" fmla="*/ 223011 w 223011"/>
                <a:gd name="connsiteY0" fmla="*/ 575187 h 575187"/>
                <a:gd name="connsiteX1" fmla="*/ 193514 w 223011"/>
                <a:gd name="connsiteY1" fmla="*/ 530942 h 575187"/>
                <a:gd name="connsiteX2" fmla="*/ 105023 w 223011"/>
                <a:gd name="connsiteY2" fmla="*/ 442452 h 575187"/>
                <a:gd name="connsiteX3" fmla="*/ 31282 w 223011"/>
                <a:gd name="connsiteY3" fmla="*/ 339213 h 575187"/>
                <a:gd name="connsiteX4" fmla="*/ 1785 w 223011"/>
                <a:gd name="connsiteY4" fmla="*/ 147484 h 575187"/>
                <a:gd name="connsiteX5" fmla="*/ 16533 w 223011"/>
                <a:gd name="connsiteY5" fmla="*/ 14749 h 575187"/>
                <a:gd name="connsiteX6" fmla="*/ 60778 w 223011"/>
                <a:gd name="connsiteY6" fmla="*/ 0 h 57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011" h="575187">
                  <a:moveTo>
                    <a:pt x="223011" y="575187"/>
                  </a:moveTo>
                  <a:cubicBezTo>
                    <a:pt x="213179" y="560439"/>
                    <a:pt x="205290" y="544190"/>
                    <a:pt x="193514" y="530942"/>
                  </a:cubicBezTo>
                  <a:cubicBezTo>
                    <a:pt x="165800" y="499764"/>
                    <a:pt x="130052" y="475824"/>
                    <a:pt x="105023" y="442452"/>
                  </a:cubicBezTo>
                  <a:cubicBezTo>
                    <a:pt x="50143" y="369278"/>
                    <a:pt x="74413" y="403911"/>
                    <a:pt x="31282" y="339213"/>
                  </a:cubicBezTo>
                  <a:cubicBezTo>
                    <a:pt x="13470" y="267967"/>
                    <a:pt x="1785" y="232424"/>
                    <a:pt x="1785" y="147484"/>
                  </a:cubicBezTo>
                  <a:cubicBezTo>
                    <a:pt x="1785" y="102967"/>
                    <a:pt x="0" y="56082"/>
                    <a:pt x="16533" y="14749"/>
                  </a:cubicBezTo>
                  <a:cubicBezTo>
                    <a:pt x="22307" y="315"/>
                    <a:pt x="60778" y="0"/>
                    <a:pt x="60778" y="0"/>
                  </a:cubicBezTo>
                </a:path>
              </a:pathLst>
            </a:custGeom>
            <a:ln w="38100">
              <a:solidFill>
                <a:srgbClr val="6600FF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156847" y="3429000"/>
              <a:ext cx="1481953" cy="184355"/>
            </a:xfrm>
            <a:custGeom>
              <a:avLst/>
              <a:gdLst>
                <a:gd name="connsiteX0" fmla="*/ 16947 w 636379"/>
                <a:gd name="connsiteY0" fmla="*/ 250723 h 250723"/>
                <a:gd name="connsiteX1" fmla="*/ 2198 w 636379"/>
                <a:gd name="connsiteY1" fmla="*/ 206478 h 250723"/>
                <a:gd name="connsiteX2" fmla="*/ 75940 w 636379"/>
                <a:gd name="connsiteY2" fmla="*/ 132736 h 250723"/>
                <a:gd name="connsiteX3" fmla="*/ 120185 w 636379"/>
                <a:gd name="connsiteY3" fmla="*/ 103239 h 250723"/>
                <a:gd name="connsiteX4" fmla="*/ 341411 w 636379"/>
                <a:gd name="connsiteY4" fmla="*/ 73742 h 250723"/>
                <a:gd name="connsiteX5" fmla="*/ 400405 w 636379"/>
                <a:gd name="connsiteY5" fmla="*/ 58994 h 250723"/>
                <a:gd name="connsiteX6" fmla="*/ 562637 w 636379"/>
                <a:gd name="connsiteY6" fmla="*/ 29497 h 250723"/>
                <a:gd name="connsiteX7" fmla="*/ 636379 w 636379"/>
                <a:gd name="connsiteY7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379" h="250723">
                  <a:moveTo>
                    <a:pt x="16947" y="250723"/>
                  </a:moveTo>
                  <a:cubicBezTo>
                    <a:pt x="12031" y="235975"/>
                    <a:pt x="0" y="221868"/>
                    <a:pt x="2198" y="206478"/>
                  </a:cubicBezTo>
                  <a:cubicBezTo>
                    <a:pt x="11310" y="142691"/>
                    <a:pt x="30168" y="147993"/>
                    <a:pt x="75940" y="132736"/>
                  </a:cubicBezTo>
                  <a:cubicBezTo>
                    <a:pt x="90688" y="122904"/>
                    <a:pt x="103207" y="108332"/>
                    <a:pt x="120185" y="103239"/>
                  </a:cubicBezTo>
                  <a:cubicBezTo>
                    <a:pt x="136526" y="98337"/>
                    <a:pt x="332746" y="75186"/>
                    <a:pt x="341411" y="73742"/>
                  </a:cubicBezTo>
                  <a:cubicBezTo>
                    <a:pt x="361405" y="70410"/>
                    <a:pt x="380529" y="62969"/>
                    <a:pt x="400405" y="58994"/>
                  </a:cubicBezTo>
                  <a:cubicBezTo>
                    <a:pt x="466131" y="45849"/>
                    <a:pt x="499382" y="45310"/>
                    <a:pt x="562637" y="29497"/>
                  </a:cubicBezTo>
                  <a:cubicBezTo>
                    <a:pt x="599088" y="20384"/>
                    <a:pt x="605863" y="15259"/>
                    <a:pt x="636379" y="0"/>
                  </a:cubicBezTo>
                </a:path>
              </a:pathLst>
            </a:cu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627418" y="896443"/>
              <a:ext cx="1870364" cy="1999157"/>
            </a:xfrm>
            <a:custGeom>
              <a:avLst/>
              <a:gdLst>
                <a:gd name="connsiteX0" fmla="*/ 1122218 w 1870364"/>
                <a:gd name="connsiteY0" fmla="*/ 475157 h 1999157"/>
                <a:gd name="connsiteX1" fmla="*/ 1205346 w 1870364"/>
                <a:gd name="connsiteY1" fmla="*/ 502866 h 1999157"/>
                <a:gd name="connsiteX2" fmla="*/ 1246909 w 1870364"/>
                <a:gd name="connsiteY2" fmla="*/ 530575 h 1999157"/>
                <a:gd name="connsiteX3" fmla="*/ 1330037 w 1870364"/>
                <a:gd name="connsiteY3" fmla="*/ 544430 h 1999157"/>
                <a:gd name="connsiteX4" fmla="*/ 1413164 w 1870364"/>
                <a:gd name="connsiteY4" fmla="*/ 572139 h 1999157"/>
                <a:gd name="connsiteX5" fmla="*/ 1537855 w 1870364"/>
                <a:gd name="connsiteY5" fmla="*/ 613702 h 1999157"/>
                <a:gd name="connsiteX6" fmla="*/ 1579418 w 1870364"/>
                <a:gd name="connsiteY6" fmla="*/ 627557 h 1999157"/>
                <a:gd name="connsiteX7" fmla="*/ 1620982 w 1870364"/>
                <a:gd name="connsiteY7" fmla="*/ 669121 h 1999157"/>
                <a:gd name="connsiteX8" fmla="*/ 1676400 w 1870364"/>
                <a:gd name="connsiteY8" fmla="*/ 752248 h 1999157"/>
                <a:gd name="connsiteX9" fmla="*/ 1745673 w 1870364"/>
                <a:gd name="connsiteY9" fmla="*/ 835375 h 1999157"/>
                <a:gd name="connsiteX10" fmla="*/ 1787237 w 1870364"/>
                <a:gd name="connsiteY10" fmla="*/ 918502 h 1999157"/>
                <a:gd name="connsiteX11" fmla="*/ 1828800 w 1870364"/>
                <a:gd name="connsiteY11" fmla="*/ 1001630 h 1999157"/>
                <a:gd name="connsiteX12" fmla="*/ 1856509 w 1870364"/>
                <a:gd name="connsiteY12" fmla="*/ 1112466 h 1999157"/>
                <a:gd name="connsiteX13" fmla="*/ 1870364 w 1870364"/>
                <a:gd name="connsiteY13" fmla="*/ 1167884 h 1999157"/>
                <a:gd name="connsiteX14" fmla="*/ 1856509 w 1870364"/>
                <a:gd name="connsiteY14" fmla="*/ 1514248 h 1999157"/>
                <a:gd name="connsiteX15" fmla="*/ 1828800 w 1870364"/>
                <a:gd name="connsiteY15" fmla="*/ 1597375 h 1999157"/>
                <a:gd name="connsiteX16" fmla="*/ 1759527 w 1870364"/>
                <a:gd name="connsiteY16" fmla="*/ 1652793 h 1999157"/>
                <a:gd name="connsiteX17" fmla="*/ 1607127 w 1870364"/>
                <a:gd name="connsiteY17" fmla="*/ 1763630 h 1999157"/>
                <a:gd name="connsiteX18" fmla="*/ 1551709 w 1870364"/>
                <a:gd name="connsiteY18" fmla="*/ 1805193 h 1999157"/>
                <a:gd name="connsiteX19" fmla="*/ 1482437 w 1870364"/>
                <a:gd name="connsiteY19" fmla="*/ 1819048 h 1999157"/>
                <a:gd name="connsiteX20" fmla="*/ 1440873 w 1870364"/>
                <a:gd name="connsiteY20" fmla="*/ 1832902 h 1999157"/>
                <a:gd name="connsiteX21" fmla="*/ 1385455 w 1870364"/>
                <a:gd name="connsiteY21" fmla="*/ 1860612 h 1999157"/>
                <a:gd name="connsiteX22" fmla="*/ 1302327 w 1870364"/>
                <a:gd name="connsiteY22" fmla="*/ 1888321 h 1999157"/>
                <a:gd name="connsiteX23" fmla="*/ 1246909 w 1870364"/>
                <a:gd name="connsiteY23" fmla="*/ 1916030 h 1999157"/>
                <a:gd name="connsiteX24" fmla="*/ 1177637 w 1870364"/>
                <a:gd name="connsiteY24" fmla="*/ 1943739 h 1999157"/>
                <a:gd name="connsiteX25" fmla="*/ 1136073 w 1870364"/>
                <a:gd name="connsiteY25" fmla="*/ 1957593 h 1999157"/>
                <a:gd name="connsiteX26" fmla="*/ 1066800 w 1870364"/>
                <a:gd name="connsiteY26" fmla="*/ 1999157 h 1999157"/>
                <a:gd name="connsiteX27" fmla="*/ 623455 w 1870364"/>
                <a:gd name="connsiteY27" fmla="*/ 1957593 h 1999157"/>
                <a:gd name="connsiteX28" fmla="*/ 526473 w 1870364"/>
                <a:gd name="connsiteY28" fmla="*/ 1943739 h 1999157"/>
                <a:gd name="connsiteX29" fmla="*/ 484909 w 1870364"/>
                <a:gd name="connsiteY29" fmla="*/ 1929884 h 1999157"/>
                <a:gd name="connsiteX30" fmla="*/ 374073 w 1870364"/>
                <a:gd name="connsiteY30" fmla="*/ 1916030 h 1999157"/>
                <a:gd name="connsiteX31" fmla="*/ 290946 w 1870364"/>
                <a:gd name="connsiteY31" fmla="*/ 1860612 h 1999157"/>
                <a:gd name="connsiteX32" fmla="*/ 249382 w 1870364"/>
                <a:gd name="connsiteY32" fmla="*/ 1846757 h 1999157"/>
                <a:gd name="connsiteX33" fmla="*/ 207818 w 1870364"/>
                <a:gd name="connsiteY33" fmla="*/ 1805193 h 1999157"/>
                <a:gd name="connsiteX34" fmla="*/ 110837 w 1870364"/>
                <a:gd name="connsiteY34" fmla="*/ 1680502 h 1999157"/>
                <a:gd name="connsiteX35" fmla="*/ 69273 w 1870364"/>
                <a:gd name="connsiteY35" fmla="*/ 1528102 h 1999157"/>
                <a:gd name="connsiteX36" fmla="*/ 55418 w 1870364"/>
                <a:gd name="connsiteY36" fmla="*/ 1486539 h 1999157"/>
                <a:gd name="connsiteX37" fmla="*/ 41564 w 1870364"/>
                <a:gd name="connsiteY37" fmla="*/ 1278721 h 1999157"/>
                <a:gd name="connsiteX38" fmla="*/ 27709 w 1870364"/>
                <a:gd name="connsiteY38" fmla="*/ 1195593 h 1999157"/>
                <a:gd name="connsiteX39" fmla="*/ 13855 w 1870364"/>
                <a:gd name="connsiteY39" fmla="*/ 1098612 h 1999157"/>
                <a:gd name="connsiteX40" fmla="*/ 0 w 1870364"/>
                <a:gd name="connsiteY40" fmla="*/ 918502 h 1999157"/>
                <a:gd name="connsiteX41" fmla="*/ 13855 w 1870364"/>
                <a:gd name="connsiteY41" fmla="*/ 738393 h 1999157"/>
                <a:gd name="connsiteX42" fmla="*/ 41564 w 1870364"/>
                <a:gd name="connsiteY42" fmla="*/ 641412 h 1999157"/>
                <a:gd name="connsiteX43" fmla="*/ 69273 w 1870364"/>
                <a:gd name="connsiteY43" fmla="*/ 489012 h 1999157"/>
                <a:gd name="connsiteX44" fmla="*/ 96982 w 1870364"/>
                <a:gd name="connsiteY44" fmla="*/ 433593 h 1999157"/>
                <a:gd name="connsiteX45" fmla="*/ 166255 w 1870364"/>
                <a:gd name="connsiteY45" fmla="*/ 364321 h 1999157"/>
                <a:gd name="connsiteX46" fmla="*/ 318655 w 1870364"/>
                <a:gd name="connsiteY46" fmla="*/ 198066 h 1999157"/>
                <a:gd name="connsiteX47" fmla="*/ 360218 w 1870364"/>
                <a:gd name="connsiteY47" fmla="*/ 170357 h 1999157"/>
                <a:gd name="connsiteX48" fmla="*/ 457200 w 1870364"/>
                <a:gd name="connsiteY48" fmla="*/ 87230 h 1999157"/>
                <a:gd name="connsiteX49" fmla="*/ 609600 w 1870364"/>
                <a:gd name="connsiteY49" fmla="*/ 45666 h 1999157"/>
                <a:gd name="connsiteX50" fmla="*/ 734291 w 1870364"/>
                <a:gd name="connsiteY50" fmla="*/ 17957 h 1999157"/>
                <a:gd name="connsiteX51" fmla="*/ 775855 w 1870364"/>
                <a:gd name="connsiteY51" fmla="*/ 4102 h 1999157"/>
                <a:gd name="connsiteX52" fmla="*/ 1108364 w 1870364"/>
                <a:gd name="connsiteY52" fmla="*/ 4102 h 199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70364" h="1999157">
                  <a:moveTo>
                    <a:pt x="1122218" y="475157"/>
                  </a:moveTo>
                  <a:cubicBezTo>
                    <a:pt x="1149927" y="484393"/>
                    <a:pt x="1181043" y="486664"/>
                    <a:pt x="1205346" y="502866"/>
                  </a:cubicBezTo>
                  <a:cubicBezTo>
                    <a:pt x="1219200" y="512102"/>
                    <a:pt x="1231113" y="525309"/>
                    <a:pt x="1246909" y="530575"/>
                  </a:cubicBezTo>
                  <a:cubicBezTo>
                    <a:pt x="1273559" y="539458"/>
                    <a:pt x="1302784" y="537617"/>
                    <a:pt x="1330037" y="544430"/>
                  </a:cubicBezTo>
                  <a:cubicBezTo>
                    <a:pt x="1358373" y="551514"/>
                    <a:pt x="1385455" y="562903"/>
                    <a:pt x="1413164" y="572139"/>
                  </a:cubicBezTo>
                  <a:lnTo>
                    <a:pt x="1537855" y="613702"/>
                  </a:lnTo>
                  <a:lnTo>
                    <a:pt x="1579418" y="627557"/>
                  </a:lnTo>
                  <a:cubicBezTo>
                    <a:pt x="1593273" y="641412"/>
                    <a:pt x="1608953" y="653655"/>
                    <a:pt x="1620982" y="669121"/>
                  </a:cubicBezTo>
                  <a:cubicBezTo>
                    <a:pt x="1641428" y="695408"/>
                    <a:pt x="1652852" y="728700"/>
                    <a:pt x="1676400" y="752248"/>
                  </a:cubicBezTo>
                  <a:cubicBezTo>
                    <a:pt x="1729738" y="805586"/>
                    <a:pt x="1707095" y="777509"/>
                    <a:pt x="1745673" y="835375"/>
                  </a:cubicBezTo>
                  <a:cubicBezTo>
                    <a:pt x="1780495" y="939847"/>
                    <a:pt x="1733522" y="811072"/>
                    <a:pt x="1787237" y="918502"/>
                  </a:cubicBezTo>
                  <a:cubicBezTo>
                    <a:pt x="1844605" y="1033236"/>
                    <a:pt x="1749380" y="882499"/>
                    <a:pt x="1828800" y="1001630"/>
                  </a:cubicBezTo>
                  <a:lnTo>
                    <a:pt x="1856509" y="1112466"/>
                  </a:lnTo>
                  <a:lnTo>
                    <a:pt x="1870364" y="1167884"/>
                  </a:lnTo>
                  <a:cubicBezTo>
                    <a:pt x="1865746" y="1283339"/>
                    <a:pt x="1867639" y="1399238"/>
                    <a:pt x="1856509" y="1514248"/>
                  </a:cubicBezTo>
                  <a:cubicBezTo>
                    <a:pt x="1853696" y="1543320"/>
                    <a:pt x="1853102" y="1581173"/>
                    <a:pt x="1828800" y="1597375"/>
                  </a:cubicBezTo>
                  <a:cubicBezTo>
                    <a:pt x="1700882" y="1682655"/>
                    <a:pt x="1858229" y="1573831"/>
                    <a:pt x="1759527" y="1652793"/>
                  </a:cubicBezTo>
                  <a:cubicBezTo>
                    <a:pt x="1584542" y="1792781"/>
                    <a:pt x="1705443" y="1693405"/>
                    <a:pt x="1607127" y="1763630"/>
                  </a:cubicBezTo>
                  <a:cubicBezTo>
                    <a:pt x="1588337" y="1777051"/>
                    <a:pt x="1572810" y="1795815"/>
                    <a:pt x="1551709" y="1805193"/>
                  </a:cubicBezTo>
                  <a:cubicBezTo>
                    <a:pt x="1530191" y="1814757"/>
                    <a:pt x="1505282" y="1813337"/>
                    <a:pt x="1482437" y="1819048"/>
                  </a:cubicBezTo>
                  <a:cubicBezTo>
                    <a:pt x="1468269" y="1822590"/>
                    <a:pt x="1454296" y="1827149"/>
                    <a:pt x="1440873" y="1832902"/>
                  </a:cubicBezTo>
                  <a:cubicBezTo>
                    <a:pt x="1421890" y="1841038"/>
                    <a:pt x="1404631" y="1852942"/>
                    <a:pt x="1385455" y="1860612"/>
                  </a:cubicBezTo>
                  <a:cubicBezTo>
                    <a:pt x="1358336" y="1871460"/>
                    <a:pt x="1329446" y="1877473"/>
                    <a:pt x="1302327" y="1888321"/>
                  </a:cubicBezTo>
                  <a:cubicBezTo>
                    <a:pt x="1283151" y="1895991"/>
                    <a:pt x="1265782" y="1907642"/>
                    <a:pt x="1246909" y="1916030"/>
                  </a:cubicBezTo>
                  <a:cubicBezTo>
                    <a:pt x="1224183" y="1926130"/>
                    <a:pt x="1200923" y="1935007"/>
                    <a:pt x="1177637" y="1943739"/>
                  </a:cubicBezTo>
                  <a:cubicBezTo>
                    <a:pt x="1163963" y="1948867"/>
                    <a:pt x="1149135" y="1951062"/>
                    <a:pt x="1136073" y="1957593"/>
                  </a:cubicBezTo>
                  <a:cubicBezTo>
                    <a:pt x="1111987" y="1969636"/>
                    <a:pt x="1089891" y="1985302"/>
                    <a:pt x="1066800" y="1999157"/>
                  </a:cubicBezTo>
                  <a:lnTo>
                    <a:pt x="623455" y="1957593"/>
                  </a:lnTo>
                  <a:cubicBezTo>
                    <a:pt x="591023" y="1953777"/>
                    <a:pt x="558800" y="1948357"/>
                    <a:pt x="526473" y="1943739"/>
                  </a:cubicBezTo>
                  <a:cubicBezTo>
                    <a:pt x="512618" y="1939121"/>
                    <a:pt x="499278" y="1932496"/>
                    <a:pt x="484909" y="1929884"/>
                  </a:cubicBezTo>
                  <a:cubicBezTo>
                    <a:pt x="448277" y="1923224"/>
                    <a:pt x="409137" y="1928553"/>
                    <a:pt x="374073" y="1916030"/>
                  </a:cubicBezTo>
                  <a:cubicBezTo>
                    <a:pt x="342711" y="1904829"/>
                    <a:pt x="322539" y="1871143"/>
                    <a:pt x="290946" y="1860612"/>
                  </a:cubicBezTo>
                  <a:lnTo>
                    <a:pt x="249382" y="1846757"/>
                  </a:lnTo>
                  <a:cubicBezTo>
                    <a:pt x="235527" y="1832902"/>
                    <a:pt x="219847" y="1820659"/>
                    <a:pt x="207818" y="1805193"/>
                  </a:cubicBezTo>
                  <a:cubicBezTo>
                    <a:pt x="91812" y="1656043"/>
                    <a:pt x="205200" y="1774868"/>
                    <a:pt x="110837" y="1680502"/>
                  </a:cubicBezTo>
                  <a:cubicBezTo>
                    <a:pt x="91254" y="1582593"/>
                    <a:pt x="104427" y="1633564"/>
                    <a:pt x="69273" y="1528102"/>
                  </a:cubicBezTo>
                  <a:lnTo>
                    <a:pt x="55418" y="1486539"/>
                  </a:lnTo>
                  <a:cubicBezTo>
                    <a:pt x="50800" y="1417266"/>
                    <a:pt x="48146" y="1347835"/>
                    <a:pt x="41564" y="1278721"/>
                  </a:cubicBezTo>
                  <a:cubicBezTo>
                    <a:pt x="38901" y="1250756"/>
                    <a:pt x="31981" y="1223358"/>
                    <a:pt x="27709" y="1195593"/>
                  </a:cubicBezTo>
                  <a:cubicBezTo>
                    <a:pt x="22744" y="1163318"/>
                    <a:pt x="17104" y="1131105"/>
                    <a:pt x="13855" y="1098612"/>
                  </a:cubicBezTo>
                  <a:cubicBezTo>
                    <a:pt x="7864" y="1038697"/>
                    <a:pt x="4618" y="978539"/>
                    <a:pt x="0" y="918502"/>
                  </a:cubicBezTo>
                  <a:cubicBezTo>
                    <a:pt x="4618" y="858466"/>
                    <a:pt x="6820" y="798194"/>
                    <a:pt x="13855" y="738393"/>
                  </a:cubicBezTo>
                  <a:cubicBezTo>
                    <a:pt x="17019" y="711502"/>
                    <a:pt x="32603" y="668294"/>
                    <a:pt x="41564" y="641412"/>
                  </a:cubicBezTo>
                  <a:cubicBezTo>
                    <a:pt x="49544" y="577571"/>
                    <a:pt x="46658" y="541780"/>
                    <a:pt x="69273" y="489012"/>
                  </a:cubicBezTo>
                  <a:cubicBezTo>
                    <a:pt x="77409" y="470029"/>
                    <a:pt x="84302" y="449896"/>
                    <a:pt x="96982" y="433593"/>
                  </a:cubicBezTo>
                  <a:cubicBezTo>
                    <a:pt x="117030" y="407816"/>
                    <a:pt x="144410" y="388594"/>
                    <a:pt x="166255" y="364321"/>
                  </a:cubicBezTo>
                  <a:cubicBezTo>
                    <a:pt x="219288" y="305396"/>
                    <a:pt x="248605" y="244767"/>
                    <a:pt x="318655" y="198066"/>
                  </a:cubicBezTo>
                  <a:cubicBezTo>
                    <a:pt x="332509" y="188830"/>
                    <a:pt x="348444" y="182131"/>
                    <a:pt x="360218" y="170357"/>
                  </a:cubicBezTo>
                  <a:cubicBezTo>
                    <a:pt x="448962" y="81613"/>
                    <a:pt x="375631" y="114419"/>
                    <a:pt x="457200" y="87230"/>
                  </a:cubicBezTo>
                  <a:cubicBezTo>
                    <a:pt x="532947" y="36733"/>
                    <a:pt x="475079" y="66362"/>
                    <a:pt x="609600" y="45666"/>
                  </a:cubicBezTo>
                  <a:cubicBezTo>
                    <a:pt x="640560" y="40903"/>
                    <a:pt x="702106" y="27153"/>
                    <a:pt x="734291" y="17957"/>
                  </a:cubicBezTo>
                  <a:cubicBezTo>
                    <a:pt x="748333" y="13945"/>
                    <a:pt x="761261" y="4643"/>
                    <a:pt x="775855" y="4102"/>
                  </a:cubicBezTo>
                  <a:cubicBezTo>
                    <a:pt x="886615" y="0"/>
                    <a:pt x="997528" y="4102"/>
                    <a:pt x="1108364" y="4102"/>
                  </a:cubicBezTo>
                </a:path>
              </a:pathLst>
            </a:cu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Statement of 2d/4d WCF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9900"/>
                </a:solidFill>
              </a:rPr>
              <a:t>Four pieces of data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0066FF"/>
                </a:solidFill>
              </a:rPr>
              <a:t>Three definitions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FF0066"/>
                </a:solidFill>
              </a:rPr>
              <a:t>Statement of the WCF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7030A0"/>
                </a:solidFill>
              </a:rPr>
              <a:t>Relation to general KSWCF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rgbClr val="FF6600"/>
                </a:solidFill>
              </a:rPr>
              <a:t>Four basic examples</a:t>
            </a:r>
            <a:endParaRPr lang="en-US" sz="3200" dirty="0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6" name="Oval 5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5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2d-4d WCF: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sz="3600" dirty="0" smtClean="0">
                <a:solidFill>
                  <a:srgbClr val="009900"/>
                </a:solidFill>
              </a:rPr>
              <a:t>A</a:t>
            </a:r>
            <a:r>
              <a:rPr lang="en-US" sz="2000" dirty="0" smtClean="0">
                <a:solidFill>
                  <a:srgbClr val="009900"/>
                </a:solidFill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</a:rPr>
              <a:t>Groupoid</a:t>
            </a:r>
            <a:r>
              <a:rPr lang="en-US" sz="2800" dirty="0" smtClean="0">
                <a:solidFill>
                  <a:srgbClr val="009900"/>
                </a:solidFill>
              </a:rPr>
              <a:t> of </a:t>
            </a:r>
            <a:r>
              <a:rPr lang="en-US" sz="2800" dirty="0" err="1" smtClean="0">
                <a:solidFill>
                  <a:srgbClr val="009900"/>
                </a:solidFill>
              </a:rPr>
              <a:t>vacua</a:t>
            </a:r>
            <a:r>
              <a:rPr lang="en-US" sz="2800" dirty="0" smtClean="0">
                <a:solidFill>
                  <a:srgbClr val="009900"/>
                </a:solidFill>
              </a:rPr>
              <a:t>, </a:t>
            </a:r>
            <a:r>
              <a:rPr lang="en-US" sz="2800" dirty="0" smtClean="0">
                <a:solidFill>
                  <a:srgbClr val="009900"/>
                </a:solidFill>
                <a:latin typeface="Mathematica7" pitchFamily="2" charset="0"/>
                <a:ea typeface="Mathematica7" pitchFamily="2" charset="0"/>
              </a:rPr>
              <a:t>V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 :   Objects =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vacua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 of </a:t>
            </a:r>
            <a:r>
              <a:rPr lang="en-US" sz="2800" dirty="0" smtClean="0">
                <a:solidFill>
                  <a:srgbClr val="009900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:</a:t>
            </a:r>
          </a:p>
          <a:p>
            <a:pPr marL="342900" indent="-342900"/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 = 1,…, k  &amp; one distinguished object 0.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Morphism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 spaces are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torsors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 for </a:t>
            </a:r>
            <a:r>
              <a:rPr lang="en-US" sz="2800" dirty="0" smtClean="0">
                <a:solidFill>
                  <a:srgbClr val="009900"/>
                </a:solidFill>
                <a:latin typeface="Symbol" pitchFamily="18" charset="2"/>
                <a:ea typeface="Mathematica7" pitchFamily="2" charset="0"/>
              </a:rPr>
              <a:t>G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, and the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automorphism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 group of any object is isomorphic to </a:t>
            </a:r>
            <a:r>
              <a:rPr lang="en-US" sz="2800" dirty="0" smtClean="0">
                <a:solidFill>
                  <a:srgbClr val="009900"/>
                </a:solidFill>
                <a:latin typeface="Symbol" pitchFamily="18" charset="2"/>
                <a:ea typeface="Mathematica7" pitchFamily="2" charset="0"/>
              </a:rPr>
              <a:t>G</a:t>
            </a:r>
            <a:r>
              <a:rPr lang="en-US" sz="2800" dirty="0" smtClean="0">
                <a:solidFill>
                  <a:srgbClr val="009900"/>
                </a:solidFill>
                <a:latin typeface="+mj-lt"/>
                <a:ea typeface="Mathematica7" pitchFamily="2" charset="0"/>
              </a:rPr>
              <a:t>: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9950" y="3120827"/>
            <a:ext cx="5734050" cy="37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81"/>
          <p:cNvGrpSpPr/>
          <p:nvPr/>
        </p:nvGrpSpPr>
        <p:grpSpPr>
          <a:xfrm>
            <a:off x="533400" y="3810000"/>
            <a:ext cx="2752063" cy="2362200"/>
            <a:chOff x="381000" y="3124200"/>
            <a:chExt cx="2752063" cy="2362200"/>
          </a:xfrm>
        </p:grpSpPr>
        <p:sp>
          <p:nvSpPr>
            <p:cNvPr id="16391" name="Freeform 7"/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381000" y="4953000"/>
              <a:ext cx="212162" cy="508124"/>
            </a:xfrm>
            <a:custGeom>
              <a:avLst/>
              <a:gdLst/>
              <a:ahLst/>
              <a:cxnLst>
                <a:cxn ang="0">
                  <a:pos x="411" y="517"/>
                </a:cxn>
                <a:cxn ang="0">
                  <a:pos x="488" y="585"/>
                </a:cxn>
                <a:cxn ang="0">
                  <a:pos x="517" y="684"/>
                </a:cxn>
                <a:cxn ang="0">
                  <a:pos x="499" y="768"/>
                </a:cxn>
                <a:cxn ang="0">
                  <a:pos x="470" y="842"/>
                </a:cxn>
                <a:cxn ang="0">
                  <a:pos x="452" y="886"/>
                </a:cxn>
                <a:cxn ang="0">
                  <a:pos x="430" y="938"/>
                </a:cxn>
                <a:cxn ang="0">
                  <a:pos x="305" y="1261"/>
                </a:cxn>
                <a:cxn ang="0">
                  <a:pos x="278" y="1331"/>
                </a:cxn>
                <a:cxn ang="0">
                  <a:pos x="269" y="1382"/>
                </a:cxn>
                <a:cxn ang="0">
                  <a:pos x="274" y="1447"/>
                </a:cxn>
                <a:cxn ang="0">
                  <a:pos x="313" y="1477"/>
                </a:cxn>
                <a:cxn ang="0">
                  <a:pos x="405" y="1457"/>
                </a:cxn>
                <a:cxn ang="0">
                  <a:pos x="485" y="1381"/>
                </a:cxn>
                <a:cxn ang="0">
                  <a:pos x="544" y="1270"/>
                </a:cxn>
                <a:cxn ang="0">
                  <a:pos x="579" y="1176"/>
                </a:cxn>
                <a:cxn ang="0">
                  <a:pos x="600" y="1157"/>
                </a:cxn>
                <a:cxn ang="0">
                  <a:pos x="632" y="1162"/>
                </a:cxn>
                <a:cxn ang="0">
                  <a:pos x="637" y="1187"/>
                </a:cxn>
                <a:cxn ang="0">
                  <a:pos x="619" y="1245"/>
                </a:cxn>
                <a:cxn ang="0">
                  <a:pos x="580" y="1333"/>
                </a:cxn>
                <a:cxn ang="0">
                  <a:pos x="519" y="1425"/>
                </a:cxn>
                <a:cxn ang="0">
                  <a:pos x="433" y="1499"/>
                </a:cxn>
                <a:cxn ang="0">
                  <a:pos x="321" y="1528"/>
                </a:cxn>
                <a:cxn ang="0">
                  <a:pos x="207" y="1496"/>
                </a:cxn>
                <a:cxn ang="0">
                  <a:pos x="138" y="1411"/>
                </a:cxn>
                <a:cxn ang="0">
                  <a:pos x="128" y="1311"/>
                </a:cxn>
                <a:cxn ang="0">
                  <a:pos x="158" y="1217"/>
                </a:cxn>
                <a:cxn ang="0">
                  <a:pos x="193" y="1127"/>
                </a:cxn>
                <a:cxn ang="0">
                  <a:pos x="236" y="1020"/>
                </a:cxn>
                <a:cxn ang="0">
                  <a:pos x="293" y="875"/>
                </a:cxn>
                <a:cxn ang="0">
                  <a:pos x="333" y="775"/>
                </a:cxn>
                <a:cxn ang="0">
                  <a:pos x="354" y="717"/>
                </a:cxn>
                <a:cxn ang="0">
                  <a:pos x="373" y="638"/>
                </a:cxn>
                <a:cxn ang="0">
                  <a:pos x="365" y="574"/>
                </a:cxn>
                <a:cxn ang="0">
                  <a:pos x="339" y="551"/>
                </a:cxn>
                <a:cxn ang="0">
                  <a:pos x="298" y="548"/>
                </a:cxn>
                <a:cxn ang="0">
                  <a:pos x="222" y="576"/>
                </a:cxn>
                <a:cxn ang="0">
                  <a:pos x="146" y="655"/>
                </a:cxn>
                <a:cxn ang="0">
                  <a:pos x="80" y="794"/>
                </a:cxn>
                <a:cxn ang="0">
                  <a:pos x="53" y="864"/>
                </a:cxn>
                <a:cxn ang="0">
                  <a:pos x="20" y="869"/>
                </a:cxn>
                <a:cxn ang="0">
                  <a:pos x="1" y="855"/>
                </a:cxn>
                <a:cxn ang="0">
                  <a:pos x="6" y="821"/>
                </a:cxn>
                <a:cxn ang="0">
                  <a:pos x="33" y="748"/>
                </a:cxn>
                <a:cxn ang="0">
                  <a:pos x="81" y="656"/>
                </a:cxn>
                <a:cxn ang="0">
                  <a:pos x="153" y="568"/>
                </a:cxn>
                <a:cxn ang="0">
                  <a:pos x="250" y="509"/>
                </a:cxn>
                <a:cxn ang="0">
                  <a:pos x="615" y="82"/>
                </a:cxn>
                <a:cxn ang="0">
                  <a:pos x="569" y="9"/>
                </a:cxn>
                <a:cxn ang="0">
                  <a:pos x="611" y="56"/>
                </a:cxn>
                <a:cxn ang="0">
                  <a:pos x="603" y="129"/>
                </a:cxn>
                <a:cxn ang="0">
                  <a:pos x="545" y="184"/>
                </a:cxn>
                <a:cxn ang="0">
                  <a:pos x="471" y="199"/>
                </a:cxn>
                <a:cxn ang="0">
                  <a:pos x="412" y="167"/>
                </a:cxn>
                <a:cxn ang="0">
                  <a:pos x="398" y="100"/>
                </a:cxn>
                <a:cxn ang="0">
                  <a:pos x="452" y="24"/>
                </a:cxn>
              </a:cxnLst>
              <a:rect l="0" t="0" r="r" b="b"/>
              <a:pathLst>
                <a:path w="638" h="1528">
                  <a:moveTo>
                    <a:pt x="320" y="498"/>
                  </a:moveTo>
                  <a:lnTo>
                    <a:pt x="345" y="499"/>
                  </a:lnTo>
                  <a:lnTo>
                    <a:pt x="368" y="503"/>
                  </a:lnTo>
                  <a:lnTo>
                    <a:pt x="390" y="509"/>
                  </a:lnTo>
                  <a:lnTo>
                    <a:pt x="411" y="517"/>
                  </a:lnTo>
                  <a:lnTo>
                    <a:pt x="430" y="527"/>
                  </a:lnTo>
                  <a:lnTo>
                    <a:pt x="447" y="540"/>
                  </a:lnTo>
                  <a:lnTo>
                    <a:pt x="462" y="553"/>
                  </a:lnTo>
                  <a:lnTo>
                    <a:pt x="476" y="569"/>
                  </a:lnTo>
                  <a:lnTo>
                    <a:pt x="488" y="585"/>
                  </a:lnTo>
                  <a:lnTo>
                    <a:pt x="498" y="603"/>
                  </a:lnTo>
                  <a:lnTo>
                    <a:pt x="506" y="622"/>
                  </a:lnTo>
                  <a:lnTo>
                    <a:pt x="512" y="642"/>
                  </a:lnTo>
                  <a:lnTo>
                    <a:pt x="516" y="662"/>
                  </a:lnTo>
                  <a:lnTo>
                    <a:pt x="517" y="684"/>
                  </a:lnTo>
                  <a:lnTo>
                    <a:pt x="516" y="702"/>
                  </a:lnTo>
                  <a:lnTo>
                    <a:pt x="514" y="718"/>
                  </a:lnTo>
                  <a:lnTo>
                    <a:pt x="511" y="735"/>
                  </a:lnTo>
                  <a:lnTo>
                    <a:pt x="505" y="751"/>
                  </a:lnTo>
                  <a:lnTo>
                    <a:pt x="499" y="768"/>
                  </a:lnTo>
                  <a:lnTo>
                    <a:pt x="492" y="786"/>
                  </a:lnTo>
                  <a:lnTo>
                    <a:pt x="483" y="805"/>
                  </a:lnTo>
                  <a:lnTo>
                    <a:pt x="478" y="819"/>
                  </a:lnTo>
                  <a:lnTo>
                    <a:pt x="473" y="831"/>
                  </a:lnTo>
                  <a:lnTo>
                    <a:pt x="470" y="842"/>
                  </a:lnTo>
                  <a:lnTo>
                    <a:pt x="466" y="851"/>
                  </a:lnTo>
                  <a:lnTo>
                    <a:pt x="462" y="860"/>
                  </a:lnTo>
                  <a:lnTo>
                    <a:pt x="459" y="868"/>
                  </a:lnTo>
                  <a:lnTo>
                    <a:pt x="456" y="877"/>
                  </a:lnTo>
                  <a:lnTo>
                    <a:pt x="452" y="886"/>
                  </a:lnTo>
                  <a:lnTo>
                    <a:pt x="448" y="897"/>
                  </a:lnTo>
                  <a:lnTo>
                    <a:pt x="443" y="908"/>
                  </a:lnTo>
                  <a:lnTo>
                    <a:pt x="437" y="922"/>
                  </a:lnTo>
                  <a:lnTo>
                    <a:pt x="430" y="937"/>
                  </a:lnTo>
                  <a:lnTo>
                    <a:pt x="430" y="938"/>
                  </a:lnTo>
                  <a:lnTo>
                    <a:pt x="339" y="1174"/>
                  </a:lnTo>
                  <a:lnTo>
                    <a:pt x="329" y="1199"/>
                  </a:lnTo>
                  <a:lnTo>
                    <a:pt x="320" y="1222"/>
                  </a:lnTo>
                  <a:lnTo>
                    <a:pt x="312" y="1242"/>
                  </a:lnTo>
                  <a:lnTo>
                    <a:pt x="305" y="1261"/>
                  </a:lnTo>
                  <a:lnTo>
                    <a:pt x="298" y="1278"/>
                  </a:lnTo>
                  <a:lnTo>
                    <a:pt x="292" y="1293"/>
                  </a:lnTo>
                  <a:lnTo>
                    <a:pt x="287" y="1307"/>
                  </a:lnTo>
                  <a:lnTo>
                    <a:pt x="283" y="1319"/>
                  </a:lnTo>
                  <a:lnTo>
                    <a:pt x="278" y="1331"/>
                  </a:lnTo>
                  <a:lnTo>
                    <a:pt x="275" y="1342"/>
                  </a:lnTo>
                  <a:lnTo>
                    <a:pt x="273" y="1352"/>
                  </a:lnTo>
                  <a:lnTo>
                    <a:pt x="271" y="1363"/>
                  </a:lnTo>
                  <a:lnTo>
                    <a:pt x="269" y="1372"/>
                  </a:lnTo>
                  <a:lnTo>
                    <a:pt x="269" y="1382"/>
                  </a:lnTo>
                  <a:lnTo>
                    <a:pt x="268" y="1392"/>
                  </a:lnTo>
                  <a:lnTo>
                    <a:pt x="268" y="1403"/>
                  </a:lnTo>
                  <a:lnTo>
                    <a:pt x="268" y="1420"/>
                  </a:lnTo>
                  <a:lnTo>
                    <a:pt x="270" y="1434"/>
                  </a:lnTo>
                  <a:lnTo>
                    <a:pt x="274" y="1447"/>
                  </a:lnTo>
                  <a:lnTo>
                    <a:pt x="279" y="1456"/>
                  </a:lnTo>
                  <a:lnTo>
                    <a:pt x="285" y="1465"/>
                  </a:lnTo>
                  <a:lnTo>
                    <a:pt x="293" y="1470"/>
                  </a:lnTo>
                  <a:lnTo>
                    <a:pt x="302" y="1475"/>
                  </a:lnTo>
                  <a:lnTo>
                    <a:pt x="313" y="1477"/>
                  </a:lnTo>
                  <a:lnTo>
                    <a:pt x="325" y="1478"/>
                  </a:lnTo>
                  <a:lnTo>
                    <a:pt x="346" y="1477"/>
                  </a:lnTo>
                  <a:lnTo>
                    <a:pt x="367" y="1473"/>
                  </a:lnTo>
                  <a:lnTo>
                    <a:pt x="387" y="1466"/>
                  </a:lnTo>
                  <a:lnTo>
                    <a:pt x="405" y="1457"/>
                  </a:lnTo>
                  <a:lnTo>
                    <a:pt x="423" y="1446"/>
                  </a:lnTo>
                  <a:lnTo>
                    <a:pt x="440" y="1432"/>
                  </a:lnTo>
                  <a:lnTo>
                    <a:pt x="456" y="1416"/>
                  </a:lnTo>
                  <a:lnTo>
                    <a:pt x="471" y="1399"/>
                  </a:lnTo>
                  <a:lnTo>
                    <a:pt x="485" y="1381"/>
                  </a:lnTo>
                  <a:lnTo>
                    <a:pt x="499" y="1361"/>
                  </a:lnTo>
                  <a:lnTo>
                    <a:pt x="512" y="1340"/>
                  </a:lnTo>
                  <a:lnTo>
                    <a:pt x="523" y="1317"/>
                  </a:lnTo>
                  <a:lnTo>
                    <a:pt x="534" y="1294"/>
                  </a:lnTo>
                  <a:lnTo>
                    <a:pt x="544" y="1270"/>
                  </a:lnTo>
                  <a:lnTo>
                    <a:pt x="554" y="1245"/>
                  </a:lnTo>
                  <a:lnTo>
                    <a:pt x="562" y="1221"/>
                  </a:lnTo>
                  <a:lnTo>
                    <a:pt x="570" y="1195"/>
                  </a:lnTo>
                  <a:lnTo>
                    <a:pt x="575" y="1185"/>
                  </a:lnTo>
                  <a:lnTo>
                    <a:pt x="579" y="1176"/>
                  </a:lnTo>
                  <a:lnTo>
                    <a:pt x="583" y="1169"/>
                  </a:lnTo>
                  <a:lnTo>
                    <a:pt x="586" y="1164"/>
                  </a:lnTo>
                  <a:lnTo>
                    <a:pt x="590" y="1160"/>
                  </a:lnTo>
                  <a:lnTo>
                    <a:pt x="595" y="1158"/>
                  </a:lnTo>
                  <a:lnTo>
                    <a:pt x="600" y="1157"/>
                  </a:lnTo>
                  <a:lnTo>
                    <a:pt x="608" y="1156"/>
                  </a:lnTo>
                  <a:lnTo>
                    <a:pt x="615" y="1156"/>
                  </a:lnTo>
                  <a:lnTo>
                    <a:pt x="624" y="1158"/>
                  </a:lnTo>
                  <a:lnTo>
                    <a:pt x="628" y="1160"/>
                  </a:lnTo>
                  <a:lnTo>
                    <a:pt x="632" y="1162"/>
                  </a:lnTo>
                  <a:lnTo>
                    <a:pt x="635" y="1166"/>
                  </a:lnTo>
                  <a:lnTo>
                    <a:pt x="637" y="1171"/>
                  </a:lnTo>
                  <a:lnTo>
                    <a:pt x="638" y="1177"/>
                  </a:lnTo>
                  <a:lnTo>
                    <a:pt x="638" y="1181"/>
                  </a:lnTo>
                  <a:lnTo>
                    <a:pt x="637" y="1187"/>
                  </a:lnTo>
                  <a:lnTo>
                    <a:pt x="635" y="1195"/>
                  </a:lnTo>
                  <a:lnTo>
                    <a:pt x="632" y="1205"/>
                  </a:lnTo>
                  <a:lnTo>
                    <a:pt x="628" y="1217"/>
                  </a:lnTo>
                  <a:lnTo>
                    <a:pt x="624" y="1230"/>
                  </a:lnTo>
                  <a:lnTo>
                    <a:pt x="619" y="1245"/>
                  </a:lnTo>
                  <a:lnTo>
                    <a:pt x="613" y="1261"/>
                  </a:lnTo>
                  <a:lnTo>
                    <a:pt x="606" y="1278"/>
                  </a:lnTo>
                  <a:lnTo>
                    <a:pt x="599" y="1296"/>
                  </a:lnTo>
                  <a:lnTo>
                    <a:pt x="590" y="1314"/>
                  </a:lnTo>
                  <a:lnTo>
                    <a:pt x="580" y="1333"/>
                  </a:lnTo>
                  <a:lnTo>
                    <a:pt x="570" y="1351"/>
                  </a:lnTo>
                  <a:lnTo>
                    <a:pt x="559" y="1370"/>
                  </a:lnTo>
                  <a:lnTo>
                    <a:pt x="546" y="1389"/>
                  </a:lnTo>
                  <a:lnTo>
                    <a:pt x="533" y="1407"/>
                  </a:lnTo>
                  <a:lnTo>
                    <a:pt x="519" y="1425"/>
                  </a:lnTo>
                  <a:lnTo>
                    <a:pt x="504" y="1442"/>
                  </a:lnTo>
                  <a:lnTo>
                    <a:pt x="487" y="1458"/>
                  </a:lnTo>
                  <a:lnTo>
                    <a:pt x="471" y="1473"/>
                  </a:lnTo>
                  <a:lnTo>
                    <a:pt x="452" y="1486"/>
                  </a:lnTo>
                  <a:lnTo>
                    <a:pt x="433" y="1499"/>
                  </a:lnTo>
                  <a:lnTo>
                    <a:pt x="413" y="1509"/>
                  </a:lnTo>
                  <a:lnTo>
                    <a:pt x="392" y="1517"/>
                  </a:lnTo>
                  <a:lnTo>
                    <a:pt x="369" y="1523"/>
                  </a:lnTo>
                  <a:lnTo>
                    <a:pt x="346" y="1527"/>
                  </a:lnTo>
                  <a:lnTo>
                    <a:pt x="321" y="1528"/>
                  </a:lnTo>
                  <a:lnTo>
                    <a:pt x="295" y="1527"/>
                  </a:lnTo>
                  <a:lnTo>
                    <a:pt x="271" y="1523"/>
                  </a:lnTo>
                  <a:lnTo>
                    <a:pt x="248" y="1516"/>
                  </a:lnTo>
                  <a:lnTo>
                    <a:pt x="227" y="1507"/>
                  </a:lnTo>
                  <a:lnTo>
                    <a:pt x="207" y="1496"/>
                  </a:lnTo>
                  <a:lnTo>
                    <a:pt x="189" y="1483"/>
                  </a:lnTo>
                  <a:lnTo>
                    <a:pt x="172" y="1468"/>
                  </a:lnTo>
                  <a:lnTo>
                    <a:pt x="159" y="1450"/>
                  </a:lnTo>
                  <a:lnTo>
                    <a:pt x="147" y="1432"/>
                  </a:lnTo>
                  <a:lnTo>
                    <a:pt x="138" y="1411"/>
                  </a:lnTo>
                  <a:lnTo>
                    <a:pt x="130" y="1389"/>
                  </a:lnTo>
                  <a:lnTo>
                    <a:pt x="126" y="1366"/>
                  </a:lnTo>
                  <a:lnTo>
                    <a:pt x="125" y="1342"/>
                  </a:lnTo>
                  <a:lnTo>
                    <a:pt x="126" y="1328"/>
                  </a:lnTo>
                  <a:lnTo>
                    <a:pt x="128" y="1311"/>
                  </a:lnTo>
                  <a:lnTo>
                    <a:pt x="132" y="1294"/>
                  </a:lnTo>
                  <a:lnTo>
                    <a:pt x="137" y="1275"/>
                  </a:lnTo>
                  <a:lnTo>
                    <a:pt x="143" y="1256"/>
                  </a:lnTo>
                  <a:lnTo>
                    <a:pt x="150" y="1237"/>
                  </a:lnTo>
                  <a:lnTo>
                    <a:pt x="158" y="1217"/>
                  </a:lnTo>
                  <a:lnTo>
                    <a:pt x="165" y="1197"/>
                  </a:lnTo>
                  <a:lnTo>
                    <a:pt x="173" y="1178"/>
                  </a:lnTo>
                  <a:lnTo>
                    <a:pt x="181" y="1159"/>
                  </a:lnTo>
                  <a:lnTo>
                    <a:pt x="187" y="1144"/>
                  </a:lnTo>
                  <a:lnTo>
                    <a:pt x="193" y="1127"/>
                  </a:lnTo>
                  <a:lnTo>
                    <a:pt x="201" y="1109"/>
                  </a:lnTo>
                  <a:lnTo>
                    <a:pt x="209" y="1089"/>
                  </a:lnTo>
                  <a:lnTo>
                    <a:pt x="218" y="1067"/>
                  </a:lnTo>
                  <a:lnTo>
                    <a:pt x="227" y="1044"/>
                  </a:lnTo>
                  <a:lnTo>
                    <a:pt x="236" y="1020"/>
                  </a:lnTo>
                  <a:lnTo>
                    <a:pt x="255" y="972"/>
                  </a:lnTo>
                  <a:lnTo>
                    <a:pt x="265" y="947"/>
                  </a:lnTo>
                  <a:lnTo>
                    <a:pt x="275" y="923"/>
                  </a:lnTo>
                  <a:lnTo>
                    <a:pt x="284" y="899"/>
                  </a:lnTo>
                  <a:lnTo>
                    <a:pt x="293" y="875"/>
                  </a:lnTo>
                  <a:lnTo>
                    <a:pt x="303" y="852"/>
                  </a:lnTo>
                  <a:lnTo>
                    <a:pt x="311" y="831"/>
                  </a:lnTo>
                  <a:lnTo>
                    <a:pt x="319" y="810"/>
                  </a:lnTo>
                  <a:lnTo>
                    <a:pt x="326" y="792"/>
                  </a:lnTo>
                  <a:lnTo>
                    <a:pt x="333" y="775"/>
                  </a:lnTo>
                  <a:lnTo>
                    <a:pt x="338" y="760"/>
                  </a:lnTo>
                  <a:lnTo>
                    <a:pt x="344" y="747"/>
                  </a:lnTo>
                  <a:lnTo>
                    <a:pt x="347" y="737"/>
                  </a:lnTo>
                  <a:lnTo>
                    <a:pt x="351" y="728"/>
                  </a:lnTo>
                  <a:lnTo>
                    <a:pt x="354" y="717"/>
                  </a:lnTo>
                  <a:lnTo>
                    <a:pt x="359" y="704"/>
                  </a:lnTo>
                  <a:lnTo>
                    <a:pt x="363" y="689"/>
                  </a:lnTo>
                  <a:lnTo>
                    <a:pt x="368" y="673"/>
                  </a:lnTo>
                  <a:lnTo>
                    <a:pt x="371" y="656"/>
                  </a:lnTo>
                  <a:lnTo>
                    <a:pt x="373" y="638"/>
                  </a:lnTo>
                  <a:lnTo>
                    <a:pt x="374" y="619"/>
                  </a:lnTo>
                  <a:lnTo>
                    <a:pt x="373" y="605"/>
                  </a:lnTo>
                  <a:lnTo>
                    <a:pt x="371" y="593"/>
                  </a:lnTo>
                  <a:lnTo>
                    <a:pt x="369" y="582"/>
                  </a:lnTo>
                  <a:lnTo>
                    <a:pt x="365" y="574"/>
                  </a:lnTo>
                  <a:lnTo>
                    <a:pt x="361" y="567"/>
                  </a:lnTo>
                  <a:lnTo>
                    <a:pt x="356" y="561"/>
                  </a:lnTo>
                  <a:lnTo>
                    <a:pt x="351" y="557"/>
                  </a:lnTo>
                  <a:lnTo>
                    <a:pt x="345" y="554"/>
                  </a:lnTo>
                  <a:lnTo>
                    <a:pt x="339" y="551"/>
                  </a:lnTo>
                  <a:lnTo>
                    <a:pt x="334" y="549"/>
                  </a:lnTo>
                  <a:lnTo>
                    <a:pt x="328" y="548"/>
                  </a:lnTo>
                  <a:lnTo>
                    <a:pt x="322" y="548"/>
                  </a:lnTo>
                  <a:lnTo>
                    <a:pt x="313" y="548"/>
                  </a:lnTo>
                  <a:lnTo>
                    <a:pt x="298" y="548"/>
                  </a:lnTo>
                  <a:lnTo>
                    <a:pt x="284" y="551"/>
                  </a:lnTo>
                  <a:lnTo>
                    <a:pt x="268" y="555"/>
                  </a:lnTo>
                  <a:lnTo>
                    <a:pt x="253" y="560"/>
                  </a:lnTo>
                  <a:lnTo>
                    <a:pt x="237" y="567"/>
                  </a:lnTo>
                  <a:lnTo>
                    <a:pt x="222" y="576"/>
                  </a:lnTo>
                  <a:lnTo>
                    <a:pt x="206" y="588"/>
                  </a:lnTo>
                  <a:lnTo>
                    <a:pt x="191" y="601"/>
                  </a:lnTo>
                  <a:lnTo>
                    <a:pt x="176" y="617"/>
                  </a:lnTo>
                  <a:lnTo>
                    <a:pt x="161" y="634"/>
                  </a:lnTo>
                  <a:lnTo>
                    <a:pt x="146" y="655"/>
                  </a:lnTo>
                  <a:lnTo>
                    <a:pt x="132" y="677"/>
                  </a:lnTo>
                  <a:lnTo>
                    <a:pt x="118" y="702"/>
                  </a:lnTo>
                  <a:lnTo>
                    <a:pt x="105" y="730"/>
                  </a:lnTo>
                  <a:lnTo>
                    <a:pt x="92" y="761"/>
                  </a:lnTo>
                  <a:lnTo>
                    <a:pt x="80" y="794"/>
                  </a:lnTo>
                  <a:lnTo>
                    <a:pt x="68" y="831"/>
                  </a:lnTo>
                  <a:lnTo>
                    <a:pt x="64" y="842"/>
                  </a:lnTo>
                  <a:lnTo>
                    <a:pt x="60" y="851"/>
                  </a:lnTo>
                  <a:lnTo>
                    <a:pt x="57" y="859"/>
                  </a:lnTo>
                  <a:lnTo>
                    <a:pt x="53" y="864"/>
                  </a:lnTo>
                  <a:lnTo>
                    <a:pt x="49" y="867"/>
                  </a:lnTo>
                  <a:lnTo>
                    <a:pt x="44" y="869"/>
                  </a:lnTo>
                  <a:lnTo>
                    <a:pt x="38" y="870"/>
                  </a:lnTo>
                  <a:lnTo>
                    <a:pt x="24" y="870"/>
                  </a:lnTo>
                  <a:lnTo>
                    <a:pt x="20" y="869"/>
                  </a:lnTo>
                  <a:lnTo>
                    <a:pt x="16" y="868"/>
                  </a:lnTo>
                  <a:lnTo>
                    <a:pt x="11" y="866"/>
                  </a:lnTo>
                  <a:lnTo>
                    <a:pt x="7" y="864"/>
                  </a:lnTo>
                  <a:lnTo>
                    <a:pt x="3" y="860"/>
                  </a:lnTo>
                  <a:lnTo>
                    <a:pt x="1" y="855"/>
                  </a:lnTo>
                  <a:lnTo>
                    <a:pt x="0" y="848"/>
                  </a:lnTo>
                  <a:lnTo>
                    <a:pt x="0" y="845"/>
                  </a:lnTo>
                  <a:lnTo>
                    <a:pt x="1" y="839"/>
                  </a:lnTo>
                  <a:lnTo>
                    <a:pt x="3" y="831"/>
                  </a:lnTo>
                  <a:lnTo>
                    <a:pt x="6" y="821"/>
                  </a:lnTo>
                  <a:lnTo>
                    <a:pt x="9" y="809"/>
                  </a:lnTo>
                  <a:lnTo>
                    <a:pt x="14" y="796"/>
                  </a:lnTo>
                  <a:lnTo>
                    <a:pt x="19" y="781"/>
                  </a:lnTo>
                  <a:lnTo>
                    <a:pt x="25" y="765"/>
                  </a:lnTo>
                  <a:lnTo>
                    <a:pt x="33" y="748"/>
                  </a:lnTo>
                  <a:lnTo>
                    <a:pt x="40" y="730"/>
                  </a:lnTo>
                  <a:lnTo>
                    <a:pt x="49" y="712"/>
                  </a:lnTo>
                  <a:lnTo>
                    <a:pt x="59" y="694"/>
                  </a:lnTo>
                  <a:lnTo>
                    <a:pt x="69" y="675"/>
                  </a:lnTo>
                  <a:lnTo>
                    <a:pt x="81" y="656"/>
                  </a:lnTo>
                  <a:lnTo>
                    <a:pt x="93" y="637"/>
                  </a:lnTo>
                  <a:lnTo>
                    <a:pt x="107" y="619"/>
                  </a:lnTo>
                  <a:lnTo>
                    <a:pt x="121" y="601"/>
                  </a:lnTo>
                  <a:lnTo>
                    <a:pt x="137" y="584"/>
                  </a:lnTo>
                  <a:lnTo>
                    <a:pt x="153" y="568"/>
                  </a:lnTo>
                  <a:lnTo>
                    <a:pt x="170" y="553"/>
                  </a:lnTo>
                  <a:lnTo>
                    <a:pt x="189" y="540"/>
                  </a:lnTo>
                  <a:lnTo>
                    <a:pt x="208" y="527"/>
                  </a:lnTo>
                  <a:lnTo>
                    <a:pt x="228" y="517"/>
                  </a:lnTo>
                  <a:lnTo>
                    <a:pt x="250" y="509"/>
                  </a:lnTo>
                  <a:lnTo>
                    <a:pt x="272" y="503"/>
                  </a:lnTo>
                  <a:lnTo>
                    <a:pt x="296" y="499"/>
                  </a:lnTo>
                  <a:lnTo>
                    <a:pt x="320" y="498"/>
                  </a:lnTo>
                  <a:close/>
                  <a:moveTo>
                    <a:pt x="615" y="82"/>
                  </a:moveTo>
                  <a:lnTo>
                    <a:pt x="615" y="82"/>
                  </a:lnTo>
                  <a:lnTo>
                    <a:pt x="615" y="82"/>
                  </a:lnTo>
                  <a:close/>
                  <a:moveTo>
                    <a:pt x="524" y="0"/>
                  </a:moveTo>
                  <a:lnTo>
                    <a:pt x="541" y="1"/>
                  </a:lnTo>
                  <a:lnTo>
                    <a:pt x="556" y="4"/>
                  </a:lnTo>
                  <a:lnTo>
                    <a:pt x="569" y="9"/>
                  </a:lnTo>
                  <a:lnTo>
                    <a:pt x="581" y="15"/>
                  </a:lnTo>
                  <a:lnTo>
                    <a:pt x="591" y="24"/>
                  </a:lnTo>
                  <a:lnTo>
                    <a:pt x="600" y="33"/>
                  </a:lnTo>
                  <a:lnTo>
                    <a:pt x="606" y="44"/>
                  </a:lnTo>
                  <a:lnTo>
                    <a:pt x="611" y="56"/>
                  </a:lnTo>
                  <a:lnTo>
                    <a:pt x="614" y="69"/>
                  </a:lnTo>
                  <a:lnTo>
                    <a:pt x="615" y="82"/>
                  </a:lnTo>
                  <a:lnTo>
                    <a:pt x="614" y="98"/>
                  </a:lnTo>
                  <a:lnTo>
                    <a:pt x="609" y="114"/>
                  </a:lnTo>
                  <a:lnTo>
                    <a:pt x="603" y="129"/>
                  </a:lnTo>
                  <a:lnTo>
                    <a:pt x="595" y="143"/>
                  </a:lnTo>
                  <a:lnTo>
                    <a:pt x="584" y="155"/>
                  </a:lnTo>
                  <a:lnTo>
                    <a:pt x="572" y="166"/>
                  </a:lnTo>
                  <a:lnTo>
                    <a:pt x="559" y="176"/>
                  </a:lnTo>
                  <a:lnTo>
                    <a:pt x="545" y="184"/>
                  </a:lnTo>
                  <a:lnTo>
                    <a:pt x="531" y="191"/>
                  </a:lnTo>
                  <a:lnTo>
                    <a:pt x="516" y="196"/>
                  </a:lnTo>
                  <a:lnTo>
                    <a:pt x="501" y="199"/>
                  </a:lnTo>
                  <a:lnTo>
                    <a:pt x="487" y="200"/>
                  </a:lnTo>
                  <a:lnTo>
                    <a:pt x="471" y="199"/>
                  </a:lnTo>
                  <a:lnTo>
                    <a:pt x="456" y="196"/>
                  </a:lnTo>
                  <a:lnTo>
                    <a:pt x="442" y="191"/>
                  </a:lnTo>
                  <a:lnTo>
                    <a:pt x="431" y="184"/>
                  </a:lnTo>
                  <a:lnTo>
                    <a:pt x="420" y="176"/>
                  </a:lnTo>
                  <a:lnTo>
                    <a:pt x="412" y="167"/>
                  </a:lnTo>
                  <a:lnTo>
                    <a:pt x="405" y="156"/>
                  </a:lnTo>
                  <a:lnTo>
                    <a:pt x="400" y="144"/>
                  </a:lnTo>
                  <a:lnTo>
                    <a:pt x="397" y="131"/>
                  </a:lnTo>
                  <a:lnTo>
                    <a:pt x="396" y="118"/>
                  </a:lnTo>
                  <a:lnTo>
                    <a:pt x="398" y="100"/>
                  </a:lnTo>
                  <a:lnTo>
                    <a:pt x="403" y="82"/>
                  </a:lnTo>
                  <a:lnTo>
                    <a:pt x="412" y="65"/>
                  </a:lnTo>
                  <a:lnTo>
                    <a:pt x="423" y="50"/>
                  </a:lnTo>
                  <a:lnTo>
                    <a:pt x="436" y="36"/>
                  </a:lnTo>
                  <a:lnTo>
                    <a:pt x="452" y="24"/>
                  </a:lnTo>
                  <a:lnTo>
                    <a:pt x="469" y="14"/>
                  </a:lnTo>
                  <a:lnTo>
                    <a:pt x="486" y="6"/>
                  </a:lnTo>
                  <a:lnTo>
                    <a:pt x="505" y="1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09600" y="3124200"/>
              <a:ext cx="2523463" cy="2362200"/>
              <a:chOff x="609600" y="3048000"/>
              <a:chExt cx="2523463" cy="23622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876300" y="3924300"/>
                <a:ext cx="838200" cy="7620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H="1">
                <a:off x="1828800" y="3962400"/>
                <a:ext cx="838200" cy="6858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990600" y="4876800"/>
                <a:ext cx="14478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676400" y="36576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514600" y="48006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85800" y="48006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96" name="Freeform 12"/>
              <p:cNvSpPr>
                <a:spLocks noChangeAspect="1"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676400" y="3048000"/>
                <a:ext cx="266803" cy="508124"/>
              </a:xfrm>
              <a:custGeom>
                <a:avLst/>
                <a:gdLst/>
                <a:ahLst/>
                <a:cxnLst>
                  <a:cxn ang="0">
                    <a:pos x="795" y="514"/>
                  </a:cxn>
                  <a:cxn ang="0">
                    <a:pos x="881" y="560"/>
                  </a:cxn>
                  <a:cxn ang="0">
                    <a:pos x="937" y="637"/>
                  </a:cxn>
                  <a:cxn ang="0">
                    <a:pos x="951" y="719"/>
                  </a:cxn>
                  <a:cxn ang="0">
                    <a:pos x="944" y="779"/>
                  </a:cxn>
                  <a:cxn ang="0">
                    <a:pos x="676" y="1718"/>
                  </a:cxn>
                  <a:cxn ang="0">
                    <a:pos x="591" y="1838"/>
                  </a:cxn>
                  <a:cxn ang="0">
                    <a:pos x="477" y="1924"/>
                  </a:cxn>
                  <a:cxn ang="0">
                    <a:pos x="349" y="1976"/>
                  </a:cxn>
                  <a:cxn ang="0">
                    <a:pos x="225" y="1994"/>
                  </a:cxn>
                  <a:cxn ang="0">
                    <a:pos x="119" y="1980"/>
                  </a:cxn>
                  <a:cxn ang="0">
                    <a:pos x="40" y="1939"/>
                  </a:cxn>
                  <a:cxn ang="0">
                    <a:pos x="2" y="1873"/>
                  </a:cxn>
                  <a:cxn ang="0">
                    <a:pos x="15" y="1793"/>
                  </a:cxn>
                  <a:cxn ang="0">
                    <a:pos x="67" y="1741"/>
                  </a:cxn>
                  <a:cxn ang="0">
                    <a:pos x="137" y="1722"/>
                  </a:cxn>
                  <a:cxn ang="0">
                    <a:pos x="200" y="1740"/>
                  </a:cxn>
                  <a:cxn ang="0">
                    <a:pos x="229" y="1780"/>
                  </a:cxn>
                  <a:cxn ang="0">
                    <a:pos x="228" y="1831"/>
                  </a:cxn>
                  <a:cxn ang="0">
                    <a:pos x="193" y="1888"/>
                  </a:cxn>
                  <a:cxn ang="0">
                    <a:pos x="120" y="1926"/>
                  </a:cxn>
                  <a:cxn ang="0">
                    <a:pos x="196" y="1943"/>
                  </a:cxn>
                  <a:cxn ang="0">
                    <a:pos x="277" y="1936"/>
                  </a:cxn>
                  <a:cxn ang="0">
                    <a:pos x="387" y="1879"/>
                  </a:cxn>
                  <a:cxn ang="0">
                    <a:pos x="475" y="1776"/>
                  </a:cxn>
                  <a:cxn ang="0">
                    <a:pos x="533" y="1640"/>
                  </a:cxn>
                  <a:cxn ang="0">
                    <a:pos x="782" y="747"/>
                  </a:cxn>
                  <a:cxn ang="0">
                    <a:pos x="791" y="659"/>
                  </a:cxn>
                  <a:cxn ang="0">
                    <a:pos x="780" y="593"/>
                  </a:cxn>
                  <a:cxn ang="0">
                    <a:pos x="753" y="562"/>
                  </a:cxn>
                  <a:cxn ang="0">
                    <a:pos x="719" y="553"/>
                  </a:cxn>
                  <a:cxn ang="0">
                    <a:pos x="624" y="572"/>
                  </a:cxn>
                  <a:cxn ang="0">
                    <a:pos x="520" y="641"/>
                  </a:cxn>
                  <a:cxn ang="0">
                    <a:pos x="437" y="747"/>
                  </a:cxn>
                  <a:cxn ang="0">
                    <a:pos x="383" y="850"/>
                  </a:cxn>
                  <a:cxn ang="0">
                    <a:pos x="363" y="876"/>
                  </a:cxn>
                  <a:cxn ang="0">
                    <a:pos x="339" y="880"/>
                  </a:cxn>
                  <a:cxn ang="0">
                    <a:pos x="319" y="875"/>
                  </a:cxn>
                  <a:cxn ang="0">
                    <a:pos x="310" y="854"/>
                  </a:cxn>
                  <a:cxn ang="0">
                    <a:pos x="330" y="807"/>
                  </a:cxn>
                  <a:cxn ang="0">
                    <a:pos x="375" y="729"/>
                  </a:cxn>
                  <a:cxn ang="0">
                    <a:pos x="445" y="640"/>
                  </a:cxn>
                  <a:cxn ang="0">
                    <a:pos x="538" y="560"/>
                  </a:cxn>
                  <a:cxn ang="0">
                    <a:pos x="652" y="510"/>
                  </a:cxn>
                  <a:cxn ang="0">
                    <a:pos x="969" y="2"/>
                  </a:cxn>
                  <a:cxn ang="0">
                    <a:pos x="1026" y="31"/>
                  </a:cxn>
                  <a:cxn ang="0">
                    <a:pos x="1047" y="84"/>
                  </a:cxn>
                  <a:cxn ang="0">
                    <a:pos x="1012" y="159"/>
                  </a:cxn>
                  <a:cxn ang="0">
                    <a:pos x="930" y="202"/>
                  </a:cxn>
                  <a:cxn ang="0">
                    <a:pos x="857" y="192"/>
                  </a:cxn>
                  <a:cxn ang="0">
                    <a:pos x="818" y="150"/>
                  </a:cxn>
                  <a:cxn ang="0">
                    <a:pos x="820" y="84"/>
                  </a:cxn>
                  <a:cxn ang="0">
                    <a:pos x="867" y="29"/>
                  </a:cxn>
                  <a:cxn ang="0">
                    <a:pos x="933" y="2"/>
                  </a:cxn>
                </a:cxnLst>
                <a:rect l="0" t="0" r="r" b="b"/>
                <a:pathLst>
                  <a:path w="1047" h="1994">
                    <a:moveTo>
                      <a:pt x="718" y="503"/>
                    </a:moveTo>
                    <a:lnTo>
                      <a:pt x="745" y="505"/>
                    </a:lnTo>
                    <a:lnTo>
                      <a:pt x="770" y="509"/>
                    </a:lnTo>
                    <a:lnTo>
                      <a:pt x="795" y="514"/>
                    </a:lnTo>
                    <a:lnTo>
                      <a:pt x="818" y="522"/>
                    </a:lnTo>
                    <a:lnTo>
                      <a:pt x="841" y="533"/>
                    </a:lnTo>
                    <a:lnTo>
                      <a:pt x="862" y="545"/>
                    </a:lnTo>
                    <a:lnTo>
                      <a:pt x="881" y="560"/>
                    </a:lnTo>
                    <a:lnTo>
                      <a:pt x="898" y="576"/>
                    </a:lnTo>
                    <a:lnTo>
                      <a:pt x="914" y="595"/>
                    </a:lnTo>
                    <a:lnTo>
                      <a:pt x="926" y="615"/>
                    </a:lnTo>
                    <a:lnTo>
                      <a:pt x="937" y="637"/>
                    </a:lnTo>
                    <a:lnTo>
                      <a:pt x="944" y="661"/>
                    </a:lnTo>
                    <a:lnTo>
                      <a:pt x="949" y="686"/>
                    </a:lnTo>
                    <a:lnTo>
                      <a:pt x="951" y="714"/>
                    </a:lnTo>
                    <a:lnTo>
                      <a:pt x="951" y="719"/>
                    </a:lnTo>
                    <a:lnTo>
                      <a:pt x="950" y="729"/>
                    </a:lnTo>
                    <a:lnTo>
                      <a:pt x="949" y="743"/>
                    </a:lnTo>
                    <a:lnTo>
                      <a:pt x="947" y="759"/>
                    </a:lnTo>
                    <a:lnTo>
                      <a:pt x="944" y="779"/>
                    </a:lnTo>
                    <a:lnTo>
                      <a:pt x="939" y="801"/>
                    </a:lnTo>
                    <a:lnTo>
                      <a:pt x="702" y="1646"/>
                    </a:lnTo>
                    <a:lnTo>
                      <a:pt x="690" y="1683"/>
                    </a:lnTo>
                    <a:lnTo>
                      <a:pt x="676" y="1718"/>
                    </a:lnTo>
                    <a:lnTo>
                      <a:pt x="658" y="1751"/>
                    </a:lnTo>
                    <a:lnTo>
                      <a:pt x="638" y="1782"/>
                    </a:lnTo>
                    <a:lnTo>
                      <a:pt x="615" y="1811"/>
                    </a:lnTo>
                    <a:lnTo>
                      <a:pt x="591" y="1838"/>
                    </a:lnTo>
                    <a:lnTo>
                      <a:pt x="564" y="1862"/>
                    </a:lnTo>
                    <a:lnTo>
                      <a:pt x="536" y="1885"/>
                    </a:lnTo>
                    <a:lnTo>
                      <a:pt x="507" y="1905"/>
                    </a:lnTo>
                    <a:lnTo>
                      <a:pt x="477" y="1924"/>
                    </a:lnTo>
                    <a:lnTo>
                      <a:pt x="445" y="1940"/>
                    </a:lnTo>
                    <a:lnTo>
                      <a:pt x="414" y="1955"/>
                    </a:lnTo>
                    <a:lnTo>
                      <a:pt x="382" y="1967"/>
                    </a:lnTo>
                    <a:lnTo>
                      <a:pt x="349" y="1976"/>
                    </a:lnTo>
                    <a:lnTo>
                      <a:pt x="317" y="1984"/>
                    </a:lnTo>
                    <a:lnTo>
                      <a:pt x="286" y="1990"/>
                    </a:lnTo>
                    <a:lnTo>
                      <a:pt x="255" y="1993"/>
                    </a:lnTo>
                    <a:lnTo>
                      <a:pt x="225" y="1994"/>
                    </a:lnTo>
                    <a:lnTo>
                      <a:pt x="197" y="1993"/>
                    </a:lnTo>
                    <a:lnTo>
                      <a:pt x="170" y="1990"/>
                    </a:lnTo>
                    <a:lnTo>
                      <a:pt x="144" y="1986"/>
                    </a:lnTo>
                    <a:lnTo>
                      <a:pt x="119" y="1980"/>
                    </a:lnTo>
                    <a:lnTo>
                      <a:pt x="96" y="1972"/>
                    </a:lnTo>
                    <a:lnTo>
                      <a:pt x="76" y="1963"/>
                    </a:lnTo>
                    <a:lnTo>
                      <a:pt x="57" y="1952"/>
                    </a:lnTo>
                    <a:lnTo>
                      <a:pt x="40" y="1939"/>
                    </a:lnTo>
                    <a:lnTo>
                      <a:pt x="26" y="1925"/>
                    </a:lnTo>
                    <a:lnTo>
                      <a:pt x="16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5" y="1793"/>
                    </a:lnTo>
                    <a:lnTo>
                      <a:pt x="25" y="1777"/>
                    </a:lnTo>
                    <a:lnTo>
                      <a:pt x="37" y="1762"/>
                    </a:lnTo>
                    <a:lnTo>
                      <a:pt x="51" y="1750"/>
                    </a:lnTo>
                    <a:lnTo>
                      <a:pt x="67" y="1741"/>
                    </a:lnTo>
                    <a:lnTo>
                      <a:pt x="84" y="1733"/>
                    </a:lnTo>
                    <a:lnTo>
                      <a:pt x="101" y="1727"/>
                    </a:lnTo>
                    <a:lnTo>
                      <a:pt x="119" y="1724"/>
                    </a:lnTo>
                    <a:lnTo>
                      <a:pt x="137" y="1722"/>
                    </a:lnTo>
                    <a:lnTo>
                      <a:pt x="156" y="1724"/>
                    </a:lnTo>
                    <a:lnTo>
                      <a:pt x="172" y="1728"/>
                    </a:lnTo>
                    <a:lnTo>
                      <a:pt x="187" y="1733"/>
                    </a:lnTo>
                    <a:lnTo>
                      <a:pt x="200" y="1740"/>
                    </a:lnTo>
                    <a:lnTo>
                      <a:pt x="210" y="1749"/>
                    </a:lnTo>
                    <a:lnTo>
                      <a:pt x="219" y="1759"/>
                    </a:lnTo>
                    <a:lnTo>
                      <a:pt x="225" y="1769"/>
                    </a:lnTo>
                    <a:lnTo>
                      <a:pt x="229" y="1780"/>
                    </a:lnTo>
                    <a:lnTo>
                      <a:pt x="232" y="1791"/>
                    </a:lnTo>
                    <a:lnTo>
                      <a:pt x="233" y="1802"/>
                    </a:lnTo>
                    <a:lnTo>
                      <a:pt x="231" y="1817"/>
                    </a:lnTo>
                    <a:lnTo>
                      <a:pt x="228" y="1831"/>
                    </a:lnTo>
                    <a:lnTo>
                      <a:pt x="223" y="1847"/>
                    </a:lnTo>
                    <a:lnTo>
                      <a:pt x="215" y="1861"/>
                    </a:lnTo>
                    <a:lnTo>
                      <a:pt x="205" y="1875"/>
                    </a:lnTo>
                    <a:lnTo>
                      <a:pt x="193" y="1888"/>
                    </a:lnTo>
                    <a:lnTo>
                      <a:pt x="178" y="1900"/>
                    </a:lnTo>
                    <a:lnTo>
                      <a:pt x="161" y="1910"/>
                    </a:lnTo>
                    <a:lnTo>
                      <a:pt x="142" y="1919"/>
                    </a:lnTo>
                    <a:lnTo>
                      <a:pt x="120" y="1926"/>
                    </a:lnTo>
                    <a:lnTo>
                      <a:pt x="142" y="1933"/>
                    </a:lnTo>
                    <a:lnTo>
                      <a:pt x="162" y="1938"/>
                    </a:lnTo>
                    <a:lnTo>
                      <a:pt x="181" y="1941"/>
                    </a:lnTo>
                    <a:lnTo>
                      <a:pt x="196" y="1943"/>
                    </a:lnTo>
                    <a:lnTo>
                      <a:pt x="208" y="1944"/>
                    </a:lnTo>
                    <a:lnTo>
                      <a:pt x="216" y="1944"/>
                    </a:lnTo>
                    <a:lnTo>
                      <a:pt x="247" y="1942"/>
                    </a:lnTo>
                    <a:lnTo>
                      <a:pt x="277" y="1936"/>
                    </a:lnTo>
                    <a:lnTo>
                      <a:pt x="306" y="1927"/>
                    </a:lnTo>
                    <a:lnTo>
                      <a:pt x="334" y="1914"/>
                    </a:lnTo>
                    <a:lnTo>
                      <a:pt x="361" y="1898"/>
                    </a:lnTo>
                    <a:lnTo>
                      <a:pt x="387" y="1879"/>
                    </a:lnTo>
                    <a:lnTo>
                      <a:pt x="411" y="1857"/>
                    </a:lnTo>
                    <a:lnTo>
                      <a:pt x="434" y="1833"/>
                    </a:lnTo>
                    <a:lnTo>
                      <a:pt x="455" y="1805"/>
                    </a:lnTo>
                    <a:lnTo>
                      <a:pt x="475" y="1776"/>
                    </a:lnTo>
                    <a:lnTo>
                      <a:pt x="493" y="1745"/>
                    </a:lnTo>
                    <a:lnTo>
                      <a:pt x="508" y="1711"/>
                    </a:lnTo>
                    <a:lnTo>
                      <a:pt x="522" y="1676"/>
                    </a:lnTo>
                    <a:lnTo>
                      <a:pt x="533" y="1640"/>
                    </a:lnTo>
                    <a:lnTo>
                      <a:pt x="534" y="1638"/>
                    </a:lnTo>
                    <a:lnTo>
                      <a:pt x="775" y="778"/>
                    </a:lnTo>
                    <a:lnTo>
                      <a:pt x="778" y="762"/>
                    </a:lnTo>
                    <a:lnTo>
                      <a:pt x="782" y="747"/>
                    </a:lnTo>
                    <a:lnTo>
                      <a:pt x="788" y="716"/>
                    </a:lnTo>
                    <a:lnTo>
                      <a:pt x="790" y="699"/>
                    </a:lnTo>
                    <a:lnTo>
                      <a:pt x="790" y="680"/>
                    </a:lnTo>
                    <a:lnTo>
                      <a:pt x="791" y="659"/>
                    </a:lnTo>
                    <a:lnTo>
                      <a:pt x="790" y="638"/>
                    </a:lnTo>
                    <a:lnTo>
                      <a:pt x="788" y="621"/>
                    </a:lnTo>
                    <a:lnTo>
                      <a:pt x="785" y="606"/>
                    </a:lnTo>
                    <a:lnTo>
                      <a:pt x="780" y="593"/>
                    </a:lnTo>
                    <a:lnTo>
                      <a:pt x="774" y="583"/>
                    </a:lnTo>
                    <a:lnTo>
                      <a:pt x="768" y="574"/>
                    </a:lnTo>
                    <a:lnTo>
                      <a:pt x="761" y="567"/>
                    </a:lnTo>
                    <a:lnTo>
                      <a:pt x="753" y="562"/>
                    </a:lnTo>
                    <a:lnTo>
                      <a:pt x="745" y="559"/>
                    </a:lnTo>
                    <a:lnTo>
                      <a:pt x="736" y="556"/>
                    </a:lnTo>
                    <a:lnTo>
                      <a:pt x="728" y="555"/>
                    </a:lnTo>
                    <a:lnTo>
                      <a:pt x="719" y="553"/>
                    </a:lnTo>
                    <a:lnTo>
                      <a:pt x="711" y="553"/>
                    </a:lnTo>
                    <a:lnTo>
                      <a:pt x="681" y="555"/>
                    </a:lnTo>
                    <a:lnTo>
                      <a:pt x="652" y="562"/>
                    </a:lnTo>
                    <a:lnTo>
                      <a:pt x="624" y="572"/>
                    </a:lnTo>
                    <a:lnTo>
                      <a:pt x="596" y="584"/>
                    </a:lnTo>
                    <a:lnTo>
                      <a:pt x="570" y="601"/>
                    </a:lnTo>
                    <a:lnTo>
                      <a:pt x="545" y="620"/>
                    </a:lnTo>
                    <a:lnTo>
                      <a:pt x="520" y="641"/>
                    </a:lnTo>
                    <a:lnTo>
                      <a:pt x="497" y="666"/>
                    </a:lnTo>
                    <a:lnTo>
                      <a:pt x="475" y="691"/>
                    </a:lnTo>
                    <a:lnTo>
                      <a:pt x="455" y="718"/>
                    </a:lnTo>
                    <a:lnTo>
                      <a:pt x="437" y="747"/>
                    </a:lnTo>
                    <a:lnTo>
                      <a:pt x="419" y="776"/>
                    </a:lnTo>
                    <a:lnTo>
                      <a:pt x="404" y="806"/>
                    </a:lnTo>
                    <a:lnTo>
                      <a:pt x="390" y="836"/>
                    </a:lnTo>
                    <a:lnTo>
                      <a:pt x="383" y="850"/>
                    </a:lnTo>
                    <a:lnTo>
                      <a:pt x="377" y="860"/>
                    </a:lnTo>
                    <a:lnTo>
                      <a:pt x="372" y="867"/>
                    </a:lnTo>
                    <a:lnTo>
                      <a:pt x="368" y="872"/>
                    </a:lnTo>
                    <a:lnTo>
                      <a:pt x="363" y="876"/>
                    </a:lnTo>
                    <a:lnTo>
                      <a:pt x="359" y="878"/>
                    </a:lnTo>
                    <a:lnTo>
                      <a:pt x="354" y="879"/>
                    </a:lnTo>
                    <a:lnTo>
                      <a:pt x="349" y="880"/>
                    </a:lnTo>
                    <a:lnTo>
                      <a:pt x="339" y="880"/>
                    </a:lnTo>
                    <a:lnTo>
                      <a:pt x="335" y="879"/>
                    </a:lnTo>
                    <a:lnTo>
                      <a:pt x="330" y="879"/>
                    </a:lnTo>
                    <a:lnTo>
                      <a:pt x="324" y="878"/>
                    </a:lnTo>
                    <a:lnTo>
                      <a:pt x="319" y="875"/>
                    </a:lnTo>
                    <a:lnTo>
                      <a:pt x="314" y="871"/>
                    </a:lnTo>
                    <a:lnTo>
                      <a:pt x="311" y="866"/>
                    </a:lnTo>
                    <a:lnTo>
                      <a:pt x="310" y="859"/>
                    </a:lnTo>
                    <a:lnTo>
                      <a:pt x="310" y="854"/>
                    </a:lnTo>
                    <a:lnTo>
                      <a:pt x="313" y="847"/>
                    </a:lnTo>
                    <a:lnTo>
                      <a:pt x="317" y="836"/>
                    </a:lnTo>
                    <a:lnTo>
                      <a:pt x="323" y="822"/>
                    </a:lnTo>
                    <a:lnTo>
                      <a:pt x="330" y="807"/>
                    </a:lnTo>
                    <a:lnTo>
                      <a:pt x="339" y="790"/>
                    </a:lnTo>
                    <a:lnTo>
                      <a:pt x="349" y="771"/>
                    </a:lnTo>
                    <a:lnTo>
                      <a:pt x="362" y="750"/>
                    </a:lnTo>
                    <a:lnTo>
                      <a:pt x="375" y="729"/>
                    </a:lnTo>
                    <a:lnTo>
                      <a:pt x="391" y="707"/>
                    </a:lnTo>
                    <a:lnTo>
                      <a:pt x="407" y="684"/>
                    </a:lnTo>
                    <a:lnTo>
                      <a:pt x="425" y="662"/>
                    </a:lnTo>
                    <a:lnTo>
                      <a:pt x="445" y="640"/>
                    </a:lnTo>
                    <a:lnTo>
                      <a:pt x="466" y="618"/>
                    </a:lnTo>
                    <a:lnTo>
                      <a:pt x="489" y="597"/>
                    </a:lnTo>
                    <a:lnTo>
                      <a:pt x="512" y="578"/>
                    </a:lnTo>
                    <a:lnTo>
                      <a:pt x="538" y="560"/>
                    </a:lnTo>
                    <a:lnTo>
                      <a:pt x="564" y="544"/>
                    </a:lnTo>
                    <a:lnTo>
                      <a:pt x="592" y="530"/>
                    </a:lnTo>
                    <a:lnTo>
                      <a:pt x="622" y="519"/>
                    </a:lnTo>
                    <a:lnTo>
                      <a:pt x="652" y="510"/>
                    </a:lnTo>
                    <a:lnTo>
                      <a:pt x="685" y="505"/>
                    </a:lnTo>
                    <a:lnTo>
                      <a:pt x="718" y="503"/>
                    </a:lnTo>
                    <a:close/>
                    <a:moveTo>
                      <a:pt x="950" y="0"/>
                    </a:moveTo>
                    <a:lnTo>
                      <a:pt x="969" y="2"/>
                    </a:lnTo>
                    <a:lnTo>
                      <a:pt x="986" y="6"/>
                    </a:lnTo>
                    <a:lnTo>
                      <a:pt x="1002" y="12"/>
                    </a:lnTo>
                    <a:lnTo>
                      <a:pt x="1015" y="21"/>
                    </a:lnTo>
                    <a:lnTo>
                      <a:pt x="1026" y="31"/>
                    </a:lnTo>
                    <a:lnTo>
                      <a:pt x="1035" y="43"/>
                    </a:lnTo>
                    <a:lnTo>
                      <a:pt x="1041" y="56"/>
                    </a:lnTo>
                    <a:lnTo>
                      <a:pt x="1045" y="69"/>
                    </a:lnTo>
                    <a:lnTo>
                      <a:pt x="1047" y="84"/>
                    </a:lnTo>
                    <a:lnTo>
                      <a:pt x="1044" y="104"/>
                    </a:lnTo>
                    <a:lnTo>
                      <a:pt x="1037" y="124"/>
                    </a:lnTo>
                    <a:lnTo>
                      <a:pt x="1026" y="142"/>
                    </a:lnTo>
                    <a:lnTo>
                      <a:pt x="1012" y="159"/>
                    </a:lnTo>
                    <a:lnTo>
                      <a:pt x="994" y="174"/>
                    </a:lnTo>
                    <a:lnTo>
                      <a:pt x="974" y="186"/>
                    </a:lnTo>
                    <a:lnTo>
                      <a:pt x="953" y="195"/>
                    </a:lnTo>
                    <a:lnTo>
                      <a:pt x="930" y="202"/>
                    </a:lnTo>
                    <a:lnTo>
                      <a:pt x="906" y="203"/>
                    </a:lnTo>
                    <a:lnTo>
                      <a:pt x="888" y="202"/>
                    </a:lnTo>
                    <a:lnTo>
                      <a:pt x="872" y="198"/>
                    </a:lnTo>
                    <a:lnTo>
                      <a:pt x="857" y="192"/>
                    </a:lnTo>
                    <a:lnTo>
                      <a:pt x="844" y="184"/>
                    </a:lnTo>
                    <a:lnTo>
                      <a:pt x="833" y="174"/>
                    </a:lnTo>
                    <a:lnTo>
                      <a:pt x="825" y="162"/>
                    </a:lnTo>
                    <a:lnTo>
                      <a:pt x="818" y="150"/>
                    </a:lnTo>
                    <a:lnTo>
                      <a:pt x="815" y="135"/>
                    </a:lnTo>
                    <a:lnTo>
                      <a:pt x="813" y="120"/>
                    </a:lnTo>
                    <a:lnTo>
                      <a:pt x="816" y="102"/>
                    </a:lnTo>
                    <a:lnTo>
                      <a:pt x="820" y="84"/>
                    </a:lnTo>
                    <a:lnTo>
                      <a:pt x="829" y="68"/>
                    </a:lnTo>
                    <a:lnTo>
                      <a:pt x="839" y="53"/>
                    </a:lnTo>
                    <a:lnTo>
                      <a:pt x="852" y="40"/>
                    </a:lnTo>
                    <a:lnTo>
                      <a:pt x="867" y="29"/>
                    </a:lnTo>
                    <a:lnTo>
                      <a:pt x="882" y="19"/>
                    </a:lnTo>
                    <a:lnTo>
                      <a:pt x="899" y="11"/>
                    </a:lnTo>
                    <a:lnTo>
                      <a:pt x="916" y="5"/>
                    </a:lnTo>
                    <a:lnTo>
                      <a:pt x="933" y="2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1" name="Freeform 17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819400" y="4800600"/>
                <a:ext cx="313663" cy="457200"/>
              </a:xfrm>
              <a:custGeom>
                <a:avLst/>
                <a:gdLst/>
                <a:ahLst/>
                <a:cxnLst>
                  <a:cxn ang="0">
                    <a:pos x="586" y="9"/>
                  </a:cxn>
                  <a:cxn ang="0">
                    <a:pos x="594" y="25"/>
                  </a:cxn>
                  <a:cxn ang="0">
                    <a:pos x="474" y="944"/>
                  </a:cxn>
                  <a:cxn ang="0">
                    <a:pos x="640" y="781"/>
                  </a:cxn>
                  <a:cxn ang="0">
                    <a:pos x="796" y="657"/>
                  </a:cxn>
                  <a:cxn ang="0">
                    <a:pos x="912" y="609"/>
                  </a:cxn>
                  <a:cxn ang="0">
                    <a:pos x="1007" y="602"/>
                  </a:cxn>
                  <a:cxn ang="0">
                    <a:pos x="1113" y="650"/>
                  </a:cxn>
                  <a:cxn ang="0">
                    <a:pos x="1155" y="737"/>
                  </a:cxn>
                  <a:cxn ang="0">
                    <a:pos x="1123" y="847"/>
                  </a:cxn>
                  <a:cxn ang="0">
                    <a:pos x="1032" y="897"/>
                  </a:cxn>
                  <a:cxn ang="0">
                    <a:pos x="945" y="875"/>
                  </a:cxn>
                  <a:cxn ang="0">
                    <a:pos x="919" y="816"/>
                  </a:cxn>
                  <a:cxn ang="0">
                    <a:pos x="933" y="763"/>
                  </a:cxn>
                  <a:cxn ang="0">
                    <a:pos x="991" y="703"/>
                  </a:cxn>
                  <a:cxn ang="0">
                    <a:pos x="1060" y="679"/>
                  </a:cxn>
                  <a:cxn ang="0">
                    <a:pos x="1029" y="662"/>
                  </a:cxn>
                  <a:cxn ang="0">
                    <a:pos x="991" y="654"/>
                  </a:cxn>
                  <a:cxn ang="0">
                    <a:pos x="825" y="701"/>
                  </a:cxn>
                  <a:cxn ang="0">
                    <a:pos x="643" y="851"/>
                  </a:cxn>
                  <a:cxn ang="0">
                    <a:pos x="482" y="1001"/>
                  </a:cxn>
                  <a:cxn ang="0">
                    <a:pos x="496" y="1077"/>
                  </a:cxn>
                  <a:cxn ang="0">
                    <a:pos x="663" y="1136"/>
                  </a:cxn>
                  <a:cxn ang="0">
                    <a:pos x="757" y="1240"/>
                  </a:cxn>
                  <a:cxn ang="0">
                    <a:pos x="769" y="1348"/>
                  </a:cxn>
                  <a:cxn ang="0">
                    <a:pos x="746" y="1465"/>
                  </a:cxn>
                  <a:cxn ang="0">
                    <a:pos x="754" y="1591"/>
                  </a:cxn>
                  <a:cxn ang="0">
                    <a:pos x="809" y="1631"/>
                  </a:cxn>
                  <a:cxn ang="0">
                    <a:pos x="919" y="1594"/>
                  </a:cxn>
                  <a:cxn ang="0">
                    <a:pos x="1001" y="1463"/>
                  </a:cxn>
                  <a:cxn ang="0">
                    <a:pos x="1049" y="1312"/>
                  </a:cxn>
                  <a:cxn ang="0">
                    <a:pos x="1082" y="1293"/>
                  </a:cxn>
                  <a:cxn ang="0">
                    <a:pos x="1111" y="1316"/>
                  </a:cxn>
                  <a:cxn ang="0">
                    <a:pos x="1096" y="1371"/>
                  </a:cxn>
                  <a:cxn ang="0">
                    <a:pos x="1052" y="1491"/>
                  </a:cxn>
                  <a:cxn ang="0">
                    <a:pos x="965" y="1624"/>
                  </a:cxn>
                  <a:cxn ang="0">
                    <a:pos x="840" y="1683"/>
                  </a:cxn>
                  <a:cxn ang="0">
                    <a:pos x="690" y="1650"/>
                  </a:cxn>
                  <a:cxn ang="0">
                    <a:pos x="595" y="1532"/>
                  </a:cxn>
                  <a:cxn ang="0">
                    <a:pos x="588" y="1385"/>
                  </a:cxn>
                  <a:cxn ang="0">
                    <a:pos x="600" y="1290"/>
                  </a:cxn>
                  <a:cxn ang="0">
                    <a:pos x="543" y="1191"/>
                  </a:cxn>
                  <a:cxn ang="0">
                    <a:pos x="438" y="1136"/>
                  </a:cxn>
                  <a:cxn ang="0">
                    <a:pos x="332" y="1112"/>
                  </a:cxn>
                  <a:cxn ang="0">
                    <a:pos x="291" y="1161"/>
                  </a:cxn>
                  <a:cxn ang="0">
                    <a:pos x="253" y="1303"/>
                  </a:cxn>
                  <a:cxn ang="0">
                    <a:pos x="195" y="1518"/>
                  </a:cxn>
                  <a:cxn ang="0">
                    <a:pos x="164" y="1624"/>
                  </a:cxn>
                  <a:cxn ang="0">
                    <a:pos x="107" y="1678"/>
                  </a:cxn>
                  <a:cxn ang="0">
                    <a:pos x="44" y="1680"/>
                  </a:cxn>
                  <a:cxn ang="0">
                    <a:pos x="3" y="1642"/>
                  </a:cxn>
                  <a:cxn ang="0">
                    <a:pos x="5" y="1585"/>
                  </a:cxn>
                  <a:cxn ang="0">
                    <a:pos x="388" y="130"/>
                  </a:cxn>
                  <a:cxn ang="0">
                    <a:pos x="363" y="107"/>
                  </a:cxn>
                  <a:cxn ang="0">
                    <a:pos x="246" y="98"/>
                  </a:cxn>
                  <a:cxn ang="0">
                    <a:pos x="201" y="80"/>
                  </a:cxn>
                  <a:cxn ang="0">
                    <a:pos x="216" y="31"/>
                  </a:cxn>
                  <a:cxn ang="0">
                    <a:pos x="282" y="20"/>
                  </a:cxn>
                  <a:cxn ang="0">
                    <a:pos x="431" y="7"/>
                  </a:cxn>
                </a:cxnLst>
                <a:rect l="0" t="0" r="r" b="b"/>
                <a:pathLst>
                  <a:path w="1156" h="1685">
                    <a:moveTo>
                      <a:pt x="543" y="0"/>
                    </a:moveTo>
                    <a:lnTo>
                      <a:pt x="556" y="0"/>
                    </a:lnTo>
                    <a:lnTo>
                      <a:pt x="567" y="0"/>
                    </a:lnTo>
                    <a:lnTo>
                      <a:pt x="576" y="2"/>
                    </a:lnTo>
                    <a:lnTo>
                      <a:pt x="582" y="5"/>
                    </a:lnTo>
                    <a:lnTo>
                      <a:pt x="586" y="9"/>
                    </a:lnTo>
                    <a:lnTo>
                      <a:pt x="589" y="14"/>
                    </a:lnTo>
                    <a:lnTo>
                      <a:pt x="591" y="18"/>
                    </a:lnTo>
                    <a:lnTo>
                      <a:pt x="592" y="21"/>
                    </a:lnTo>
                    <a:lnTo>
                      <a:pt x="592" y="24"/>
                    </a:lnTo>
                    <a:lnTo>
                      <a:pt x="592" y="26"/>
                    </a:lnTo>
                    <a:lnTo>
                      <a:pt x="594" y="25"/>
                    </a:lnTo>
                    <a:lnTo>
                      <a:pt x="330" y="1034"/>
                    </a:lnTo>
                    <a:lnTo>
                      <a:pt x="359" y="1021"/>
                    </a:lnTo>
                    <a:lnTo>
                      <a:pt x="388" y="1006"/>
                    </a:lnTo>
                    <a:lnTo>
                      <a:pt x="417" y="988"/>
                    </a:lnTo>
                    <a:lnTo>
                      <a:pt x="446" y="967"/>
                    </a:lnTo>
                    <a:lnTo>
                      <a:pt x="474" y="944"/>
                    </a:lnTo>
                    <a:lnTo>
                      <a:pt x="503" y="919"/>
                    </a:lnTo>
                    <a:lnTo>
                      <a:pt x="531" y="893"/>
                    </a:lnTo>
                    <a:lnTo>
                      <a:pt x="558" y="866"/>
                    </a:lnTo>
                    <a:lnTo>
                      <a:pt x="584" y="839"/>
                    </a:lnTo>
                    <a:lnTo>
                      <a:pt x="611" y="812"/>
                    </a:lnTo>
                    <a:lnTo>
                      <a:pt x="640" y="781"/>
                    </a:lnTo>
                    <a:lnTo>
                      <a:pt x="670" y="754"/>
                    </a:lnTo>
                    <a:lnTo>
                      <a:pt x="697" y="730"/>
                    </a:lnTo>
                    <a:lnTo>
                      <a:pt x="724" y="708"/>
                    </a:lnTo>
                    <a:lnTo>
                      <a:pt x="749" y="689"/>
                    </a:lnTo>
                    <a:lnTo>
                      <a:pt x="773" y="672"/>
                    </a:lnTo>
                    <a:lnTo>
                      <a:pt x="796" y="657"/>
                    </a:lnTo>
                    <a:lnTo>
                      <a:pt x="818" y="645"/>
                    </a:lnTo>
                    <a:lnTo>
                      <a:pt x="839" y="634"/>
                    </a:lnTo>
                    <a:lnTo>
                      <a:pt x="859" y="626"/>
                    </a:lnTo>
                    <a:lnTo>
                      <a:pt x="877" y="619"/>
                    </a:lnTo>
                    <a:lnTo>
                      <a:pt x="895" y="613"/>
                    </a:lnTo>
                    <a:lnTo>
                      <a:pt x="912" y="609"/>
                    </a:lnTo>
                    <a:lnTo>
                      <a:pt x="928" y="606"/>
                    </a:lnTo>
                    <a:lnTo>
                      <a:pt x="943" y="604"/>
                    </a:lnTo>
                    <a:lnTo>
                      <a:pt x="958" y="602"/>
                    </a:lnTo>
                    <a:lnTo>
                      <a:pt x="971" y="601"/>
                    </a:lnTo>
                    <a:lnTo>
                      <a:pt x="983" y="601"/>
                    </a:lnTo>
                    <a:lnTo>
                      <a:pt x="1007" y="602"/>
                    </a:lnTo>
                    <a:lnTo>
                      <a:pt x="1029" y="606"/>
                    </a:lnTo>
                    <a:lnTo>
                      <a:pt x="1050" y="611"/>
                    </a:lnTo>
                    <a:lnTo>
                      <a:pt x="1068" y="619"/>
                    </a:lnTo>
                    <a:lnTo>
                      <a:pt x="1085" y="627"/>
                    </a:lnTo>
                    <a:lnTo>
                      <a:pt x="1100" y="638"/>
                    </a:lnTo>
                    <a:lnTo>
                      <a:pt x="1113" y="650"/>
                    </a:lnTo>
                    <a:lnTo>
                      <a:pt x="1124" y="662"/>
                    </a:lnTo>
                    <a:lnTo>
                      <a:pt x="1134" y="676"/>
                    </a:lnTo>
                    <a:lnTo>
                      <a:pt x="1142" y="690"/>
                    </a:lnTo>
                    <a:lnTo>
                      <a:pt x="1148" y="706"/>
                    </a:lnTo>
                    <a:lnTo>
                      <a:pt x="1152" y="721"/>
                    </a:lnTo>
                    <a:lnTo>
                      <a:pt x="1155" y="737"/>
                    </a:lnTo>
                    <a:lnTo>
                      <a:pt x="1156" y="752"/>
                    </a:lnTo>
                    <a:lnTo>
                      <a:pt x="1154" y="774"/>
                    </a:lnTo>
                    <a:lnTo>
                      <a:pt x="1150" y="795"/>
                    </a:lnTo>
                    <a:lnTo>
                      <a:pt x="1143" y="814"/>
                    </a:lnTo>
                    <a:lnTo>
                      <a:pt x="1134" y="832"/>
                    </a:lnTo>
                    <a:lnTo>
                      <a:pt x="1123" y="847"/>
                    </a:lnTo>
                    <a:lnTo>
                      <a:pt x="1111" y="860"/>
                    </a:lnTo>
                    <a:lnTo>
                      <a:pt x="1096" y="871"/>
                    </a:lnTo>
                    <a:lnTo>
                      <a:pt x="1082" y="881"/>
                    </a:lnTo>
                    <a:lnTo>
                      <a:pt x="1065" y="888"/>
                    </a:lnTo>
                    <a:lnTo>
                      <a:pt x="1049" y="894"/>
                    </a:lnTo>
                    <a:lnTo>
                      <a:pt x="1032" y="897"/>
                    </a:lnTo>
                    <a:lnTo>
                      <a:pt x="1015" y="898"/>
                    </a:lnTo>
                    <a:lnTo>
                      <a:pt x="998" y="897"/>
                    </a:lnTo>
                    <a:lnTo>
                      <a:pt x="981" y="894"/>
                    </a:lnTo>
                    <a:lnTo>
                      <a:pt x="968" y="889"/>
                    </a:lnTo>
                    <a:lnTo>
                      <a:pt x="956" y="883"/>
                    </a:lnTo>
                    <a:lnTo>
                      <a:pt x="945" y="875"/>
                    </a:lnTo>
                    <a:lnTo>
                      <a:pt x="937" y="867"/>
                    </a:lnTo>
                    <a:lnTo>
                      <a:pt x="930" y="857"/>
                    </a:lnTo>
                    <a:lnTo>
                      <a:pt x="925" y="847"/>
                    </a:lnTo>
                    <a:lnTo>
                      <a:pt x="922" y="837"/>
                    </a:lnTo>
                    <a:lnTo>
                      <a:pt x="919" y="826"/>
                    </a:lnTo>
                    <a:lnTo>
                      <a:pt x="919" y="816"/>
                    </a:lnTo>
                    <a:lnTo>
                      <a:pt x="919" y="809"/>
                    </a:lnTo>
                    <a:lnTo>
                      <a:pt x="920" y="802"/>
                    </a:lnTo>
                    <a:lnTo>
                      <a:pt x="922" y="793"/>
                    </a:lnTo>
                    <a:lnTo>
                      <a:pt x="924" y="784"/>
                    </a:lnTo>
                    <a:lnTo>
                      <a:pt x="928" y="773"/>
                    </a:lnTo>
                    <a:lnTo>
                      <a:pt x="933" y="763"/>
                    </a:lnTo>
                    <a:lnTo>
                      <a:pt x="938" y="752"/>
                    </a:lnTo>
                    <a:lnTo>
                      <a:pt x="946" y="741"/>
                    </a:lnTo>
                    <a:lnTo>
                      <a:pt x="955" y="731"/>
                    </a:lnTo>
                    <a:lnTo>
                      <a:pt x="965" y="721"/>
                    </a:lnTo>
                    <a:lnTo>
                      <a:pt x="977" y="712"/>
                    </a:lnTo>
                    <a:lnTo>
                      <a:pt x="991" y="703"/>
                    </a:lnTo>
                    <a:lnTo>
                      <a:pt x="1007" y="696"/>
                    </a:lnTo>
                    <a:lnTo>
                      <a:pt x="1024" y="690"/>
                    </a:lnTo>
                    <a:lnTo>
                      <a:pt x="1044" y="686"/>
                    </a:lnTo>
                    <a:lnTo>
                      <a:pt x="1067" y="684"/>
                    </a:lnTo>
                    <a:lnTo>
                      <a:pt x="1062" y="681"/>
                    </a:lnTo>
                    <a:lnTo>
                      <a:pt x="1060" y="679"/>
                    </a:lnTo>
                    <a:lnTo>
                      <a:pt x="1057" y="677"/>
                    </a:lnTo>
                    <a:lnTo>
                      <a:pt x="1055" y="676"/>
                    </a:lnTo>
                    <a:lnTo>
                      <a:pt x="1047" y="671"/>
                    </a:lnTo>
                    <a:lnTo>
                      <a:pt x="1040" y="667"/>
                    </a:lnTo>
                    <a:lnTo>
                      <a:pt x="1035" y="664"/>
                    </a:lnTo>
                    <a:lnTo>
                      <a:pt x="1029" y="662"/>
                    </a:lnTo>
                    <a:lnTo>
                      <a:pt x="1022" y="660"/>
                    </a:lnTo>
                    <a:lnTo>
                      <a:pt x="1013" y="659"/>
                    </a:lnTo>
                    <a:lnTo>
                      <a:pt x="1003" y="657"/>
                    </a:lnTo>
                    <a:lnTo>
                      <a:pt x="998" y="655"/>
                    </a:lnTo>
                    <a:lnTo>
                      <a:pt x="995" y="654"/>
                    </a:lnTo>
                    <a:lnTo>
                      <a:pt x="991" y="654"/>
                    </a:lnTo>
                    <a:lnTo>
                      <a:pt x="978" y="654"/>
                    </a:lnTo>
                    <a:lnTo>
                      <a:pt x="947" y="656"/>
                    </a:lnTo>
                    <a:lnTo>
                      <a:pt x="916" y="662"/>
                    </a:lnTo>
                    <a:lnTo>
                      <a:pt x="886" y="672"/>
                    </a:lnTo>
                    <a:lnTo>
                      <a:pt x="855" y="685"/>
                    </a:lnTo>
                    <a:lnTo>
                      <a:pt x="825" y="701"/>
                    </a:lnTo>
                    <a:lnTo>
                      <a:pt x="794" y="720"/>
                    </a:lnTo>
                    <a:lnTo>
                      <a:pt x="764" y="742"/>
                    </a:lnTo>
                    <a:lnTo>
                      <a:pt x="734" y="767"/>
                    </a:lnTo>
                    <a:lnTo>
                      <a:pt x="703" y="793"/>
                    </a:lnTo>
                    <a:lnTo>
                      <a:pt x="673" y="822"/>
                    </a:lnTo>
                    <a:lnTo>
                      <a:pt x="643" y="851"/>
                    </a:lnTo>
                    <a:lnTo>
                      <a:pt x="613" y="883"/>
                    </a:lnTo>
                    <a:lnTo>
                      <a:pt x="590" y="905"/>
                    </a:lnTo>
                    <a:lnTo>
                      <a:pt x="565" y="929"/>
                    </a:lnTo>
                    <a:lnTo>
                      <a:pt x="538" y="953"/>
                    </a:lnTo>
                    <a:lnTo>
                      <a:pt x="510" y="977"/>
                    </a:lnTo>
                    <a:lnTo>
                      <a:pt x="482" y="1001"/>
                    </a:lnTo>
                    <a:lnTo>
                      <a:pt x="453" y="1022"/>
                    </a:lnTo>
                    <a:lnTo>
                      <a:pt x="423" y="1043"/>
                    </a:lnTo>
                    <a:lnTo>
                      <a:pt x="393" y="1060"/>
                    </a:lnTo>
                    <a:lnTo>
                      <a:pt x="428" y="1064"/>
                    </a:lnTo>
                    <a:lnTo>
                      <a:pt x="462" y="1070"/>
                    </a:lnTo>
                    <a:lnTo>
                      <a:pt x="496" y="1077"/>
                    </a:lnTo>
                    <a:lnTo>
                      <a:pt x="528" y="1084"/>
                    </a:lnTo>
                    <a:lnTo>
                      <a:pt x="558" y="1093"/>
                    </a:lnTo>
                    <a:lnTo>
                      <a:pt x="587" y="1102"/>
                    </a:lnTo>
                    <a:lnTo>
                      <a:pt x="614" y="1112"/>
                    </a:lnTo>
                    <a:lnTo>
                      <a:pt x="639" y="1123"/>
                    </a:lnTo>
                    <a:lnTo>
                      <a:pt x="663" y="1136"/>
                    </a:lnTo>
                    <a:lnTo>
                      <a:pt x="684" y="1150"/>
                    </a:lnTo>
                    <a:lnTo>
                      <a:pt x="703" y="1165"/>
                    </a:lnTo>
                    <a:lnTo>
                      <a:pt x="720" y="1182"/>
                    </a:lnTo>
                    <a:lnTo>
                      <a:pt x="735" y="1200"/>
                    </a:lnTo>
                    <a:lnTo>
                      <a:pt x="747" y="1219"/>
                    </a:lnTo>
                    <a:lnTo>
                      <a:pt x="757" y="1240"/>
                    </a:lnTo>
                    <a:lnTo>
                      <a:pt x="764" y="1262"/>
                    </a:lnTo>
                    <a:lnTo>
                      <a:pt x="769" y="1286"/>
                    </a:lnTo>
                    <a:lnTo>
                      <a:pt x="770" y="1312"/>
                    </a:lnTo>
                    <a:lnTo>
                      <a:pt x="770" y="1329"/>
                    </a:lnTo>
                    <a:lnTo>
                      <a:pt x="769" y="1338"/>
                    </a:lnTo>
                    <a:lnTo>
                      <a:pt x="769" y="1348"/>
                    </a:lnTo>
                    <a:lnTo>
                      <a:pt x="767" y="1358"/>
                    </a:lnTo>
                    <a:lnTo>
                      <a:pt x="765" y="1371"/>
                    </a:lnTo>
                    <a:lnTo>
                      <a:pt x="762" y="1387"/>
                    </a:lnTo>
                    <a:lnTo>
                      <a:pt x="755" y="1412"/>
                    </a:lnTo>
                    <a:lnTo>
                      <a:pt x="750" y="1438"/>
                    </a:lnTo>
                    <a:lnTo>
                      <a:pt x="746" y="1465"/>
                    </a:lnTo>
                    <a:lnTo>
                      <a:pt x="743" y="1493"/>
                    </a:lnTo>
                    <a:lnTo>
                      <a:pt x="742" y="1519"/>
                    </a:lnTo>
                    <a:lnTo>
                      <a:pt x="742" y="1541"/>
                    </a:lnTo>
                    <a:lnTo>
                      <a:pt x="745" y="1561"/>
                    </a:lnTo>
                    <a:lnTo>
                      <a:pt x="749" y="1577"/>
                    </a:lnTo>
                    <a:lnTo>
                      <a:pt x="754" y="1591"/>
                    </a:lnTo>
                    <a:lnTo>
                      <a:pt x="760" y="1603"/>
                    </a:lnTo>
                    <a:lnTo>
                      <a:pt x="768" y="1612"/>
                    </a:lnTo>
                    <a:lnTo>
                      <a:pt x="777" y="1619"/>
                    </a:lnTo>
                    <a:lnTo>
                      <a:pt x="787" y="1625"/>
                    </a:lnTo>
                    <a:lnTo>
                      <a:pt x="797" y="1629"/>
                    </a:lnTo>
                    <a:lnTo>
                      <a:pt x="809" y="1631"/>
                    </a:lnTo>
                    <a:lnTo>
                      <a:pt x="822" y="1632"/>
                    </a:lnTo>
                    <a:lnTo>
                      <a:pt x="844" y="1630"/>
                    </a:lnTo>
                    <a:lnTo>
                      <a:pt x="864" y="1625"/>
                    </a:lnTo>
                    <a:lnTo>
                      <a:pt x="884" y="1618"/>
                    </a:lnTo>
                    <a:lnTo>
                      <a:pt x="901" y="1607"/>
                    </a:lnTo>
                    <a:lnTo>
                      <a:pt x="919" y="1594"/>
                    </a:lnTo>
                    <a:lnTo>
                      <a:pt x="934" y="1578"/>
                    </a:lnTo>
                    <a:lnTo>
                      <a:pt x="949" y="1559"/>
                    </a:lnTo>
                    <a:lnTo>
                      <a:pt x="963" y="1539"/>
                    </a:lnTo>
                    <a:lnTo>
                      <a:pt x="976" y="1516"/>
                    </a:lnTo>
                    <a:lnTo>
                      <a:pt x="989" y="1490"/>
                    </a:lnTo>
                    <a:lnTo>
                      <a:pt x="1001" y="1463"/>
                    </a:lnTo>
                    <a:lnTo>
                      <a:pt x="1012" y="1433"/>
                    </a:lnTo>
                    <a:lnTo>
                      <a:pt x="1022" y="1402"/>
                    </a:lnTo>
                    <a:lnTo>
                      <a:pt x="1032" y="1369"/>
                    </a:lnTo>
                    <a:lnTo>
                      <a:pt x="1042" y="1335"/>
                    </a:lnTo>
                    <a:lnTo>
                      <a:pt x="1045" y="1322"/>
                    </a:lnTo>
                    <a:lnTo>
                      <a:pt x="1049" y="1312"/>
                    </a:lnTo>
                    <a:lnTo>
                      <a:pt x="1052" y="1304"/>
                    </a:lnTo>
                    <a:lnTo>
                      <a:pt x="1057" y="1299"/>
                    </a:lnTo>
                    <a:lnTo>
                      <a:pt x="1062" y="1296"/>
                    </a:lnTo>
                    <a:lnTo>
                      <a:pt x="1069" y="1294"/>
                    </a:lnTo>
                    <a:lnTo>
                      <a:pt x="1078" y="1293"/>
                    </a:lnTo>
                    <a:lnTo>
                      <a:pt x="1082" y="1293"/>
                    </a:lnTo>
                    <a:lnTo>
                      <a:pt x="1092" y="1294"/>
                    </a:lnTo>
                    <a:lnTo>
                      <a:pt x="1098" y="1296"/>
                    </a:lnTo>
                    <a:lnTo>
                      <a:pt x="1103" y="1299"/>
                    </a:lnTo>
                    <a:lnTo>
                      <a:pt x="1107" y="1303"/>
                    </a:lnTo>
                    <a:lnTo>
                      <a:pt x="1110" y="1308"/>
                    </a:lnTo>
                    <a:lnTo>
                      <a:pt x="1111" y="1316"/>
                    </a:lnTo>
                    <a:lnTo>
                      <a:pt x="1110" y="1318"/>
                    </a:lnTo>
                    <a:lnTo>
                      <a:pt x="1110" y="1324"/>
                    </a:lnTo>
                    <a:lnTo>
                      <a:pt x="1107" y="1332"/>
                    </a:lnTo>
                    <a:lnTo>
                      <a:pt x="1105" y="1343"/>
                    </a:lnTo>
                    <a:lnTo>
                      <a:pt x="1101" y="1356"/>
                    </a:lnTo>
                    <a:lnTo>
                      <a:pt x="1096" y="1371"/>
                    </a:lnTo>
                    <a:lnTo>
                      <a:pt x="1091" y="1389"/>
                    </a:lnTo>
                    <a:lnTo>
                      <a:pt x="1085" y="1408"/>
                    </a:lnTo>
                    <a:lnTo>
                      <a:pt x="1078" y="1427"/>
                    </a:lnTo>
                    <a:lnTo>
                      <a:pt x="1070" y="1448"/>
                    </a:lnTo>
                    <a:lnTo>
                      <a:pt x="1062" y="1469"/>
                    </a:lnTo>
                    <a:lnTo>
                      <a:pt x="1052" y="1491"/>
                    </a:lnTo>
                    <a:lnTo>
                      <a:pt x="1042" y="1513"/>
                    </a:lnTo>
                    <a:lnTo>
                      <a:pt x="1031" y="1535"/>
                    </a:lnTo>
                    <a:lnTo>
                      <a:pt x="1018" y="1556"/>
                    </a:lnTo>
                    <a:lnTo>
                      <a:pt x="1001" y="1582"/>
                    </a:lnTo>
                    <a:lnTo>
                      <a:pt x="983" y="1604"/>
                    </a:lnTo>
                    <a:lnTo>
                      <a:pt x="965" y="1624"/>
                    </a:lnTo>
                    <a:lnTo>
                      <a:pt x="945" y="1640"/>
                    </a:lnTo>
                    <a:lnTo>
                      <a:pt x="925" y="1654"/>
                    </a:lnTo>
                    <a:lnTo>
                      <a:pt x="905" y="1666"/>
                    </a:lnTo>
                    <a:lnTo>
                      <a:pt x="884" y="1674"/>
                    </a:lnTo>
                    <a:lnTo>
                      <a:pt x="863" y="1680"/>
                    </a:lnTo>
                    <a:lnTo>
                      <a:pt x="840" y="1683"/>
                    </a:lnTo>
                    <a:lnTo>
                      <a:pt x="818" y="1684"/>
                    </a:lnTo>
                    <a:lnTo>
                      <a:pt x="790" y="1683"/>
                    </a:lnTo>
                    <a:lnTo>
                      <a:pt x="763" y="1678"/>
                    </a:lnTo>
                    <a:lnTo>
                      <a:pt x="737" y="1672"/>
                    </a:lnTo>
                    <a:lnTo>
                      <a:pt x="713" y="1662"/>
                    </a:lnTo>
                    <a:lnTo>
                      <a:pt x="690" y="1650"/>
                    </a:lnTo>
                    <a:lnTo>
                      <a:pt x="669" y="1636"/>
                    </a:lnTo>
                    <a:lnTo>
                      <a:pt x="650" y="1619"/>
                    </a:lnTo>
                    <a:lnTo>
                      <a:pt x="632" y="1601"/>
                    </a:lnTo>
                    <a:lnTo>
                      <a:pt x="617" y="1580"/>
                    </a:lnTo>
                    <a:lnTo>
                      <a:pt x="605" y="1557"/>
                    </a:lnTo>
                    <a:lnTo>
                      <a:pt x="595" y="1532"/>
                    </a:lnTo>
                    <a:lnTo>
                      <a:pt x="587" y="1506"/>
                    </a:lnTo>
                    <a:lnTo>
                      <a:pt x="583" y="1477"/>
                    </a:lnTo>
                    <a:lnTo>
                      <a:pt x="581" y="1447"/>
                    </a:lnTo>
                    <a:lnTo>
                      <a:pt x="582" y="1427"/>
                    </a:lnTo>
                    <a:lnTo>
                      <a:pt x="584" y="1406"/>
                    </a:lnTo>
                    <a:lnTo>
                      <a:pt x="588" y="1385"/>
                    </a:lnTo>
                    <a:lnTo>
                      <a:pt x="593" y="1364"/>
                    </a:lnTo>
                    <a:lnTo>
                      <a:pt x="599" y="1343"/>
                    </a:lnTo>
                    <a:lnTo>
                      <a:pt x="600" y="1335"/>
                    </a:lnTo>
                    <a:lnTo>
                      <a:pt x="601" y="1328"/>
                    </a:lnTo>
                    <a:lnTo>
                      <a:pt x="601" y="1312"/>
                    </a:lnTo>
                    <a:lnTo>
                      <a:pt x="600" y="1290"/>
                    </a:lnTo>
                    <a:lnTo>
                      <a:pt x="596" y="1270"/>
                    </a:lnTo>
                    <a:lnTo>
                      <a:pt x="589" y="1251"/>
                    </a:lnTo>
                    <a:lnTo>
                      <a:pt x="581" y="1234"/>
                    </a:lnTo>
                    <a:lnTo>
                      <a:pt x="569" y="1219"/>
                    </a:lnTo>
                    <a:lnTo>
                      <a:pt x="557" y="1204"/>
                    </a:lnTo>
                    <a:lnTo>
                      <a:pt x="543" y="1191"/>
                    </a:lnTo>
                    <a:lnTo>
                      <a:pt x="527" y="1179"/>
                    </a:lnTo>
                    <a:lnTo>
                      <a:pt x="511" y="1168"/>
                    </a:lnTo>
                    <a:lnTo>
                      <a:pt x="494" y="1158"/>
                    </a:lnTo>
                    <a:lnTo>
                      <a:pt x="475" y="1150"/>
                    </a:lnTo>
                    <a:lnTo>
                      <a:pt x="456" y="1142"/>
                    </a:lnTo>
                    <a:lnTo>
                      <a:pt x="438" y="1136"/>
                    </a:lnTo>
                    <a:lnTo>
                      <a:pt x="419" y="1130"/>
                    </a:lnTo>
                    <a:lnTo>
                      <a:pt x="400" y="1125"/>
                    </a:lnTo>
                    <a:lnTo>
                      <a:pt x="382" y="1121"/>
                    </a:lnTo>
                    <a:lnTo>
                      <a:pt x="364" y="1117"/>
                    </a:lnTo>
                    <a:lnTo>
                      <a:pt x="347" y="1114"/>
                    </a:lnTo>
                    <a:lnTo>
                      <a:pt x="332" y="1112"/>
                    </a:lnTo>
                    <a:lnTo>
                      <a:pt x="317" y="1110"/>
                    </a:lnTo>
                    <a:lnTo>
                      <a:pt x="304" y="1109"/>
                    </a:lnTo>
                    <a:lnTo>
                      <a:pt x="302" y="1118"/>
                    </a:lnTo>
                    <a:lnTo>
                      <a:pt x="299" y="1129"/>
                    </a:lnTo>
                    <a:lnTo>
                      <a:pt x="295" y="1144"/>
                    </a:lnTo>
                    <a:lnTo>
                      <a:pt x="291" y="1161"/>
                    </a:lnTo>
                    <a:lnTo>
                      <a:pt x="285" y="1181"/>
                    </a:lnTo>
                    <a:lnTo>
                      <a:pt x="280" y="1202"/>
                    </a:lnTo>
                    <a:lnTo>
                      <a:pt x="273" y="1226"/>
                    </a:lnTo>
                    <a:lnTo>
                      <a:pt x="267" y="1250"/>
                    </a:lnTo>
                    <a:lnTo>
                      <a:pt x="260" y="1276"/>
                    </a:lnTo>
                    <a:lnTo>
                      <a:pt x="253" y="1303"/>
                    </a:lnTo>
                    <a:lnTo>
                      <a:pt x="245" y="1331"/>
                    </a:lnTo>
                    <a:lnTo>
                      <a:pt x="223" y="1415"/>
                    </a:lnTo>
                    <a:lnTo>
                      <a:pt x="215" y="1442"/>
                    </a:lnTo>
                    <a:lnTo>
                      <a:pt x="209" y="1468"/>
                    </a:lnTo>
                    <a:lnTo>
                      <a:pt x="201" y="1494"/>
                    </a:lnTo>
                    <a:lnTo>
                      <a:pt x="195" y="1518"/>
                    </a:lnTo>
                    <a:lnTo>
                      <a:pt x="188" y="1542"/>
                    </a:lnTo>
                    <a:lnTo>
                      <a:pt x="182" y="1563"/>
                    </a:lnTo>
                    <a:lnTo>
                      <a:pt x="177" y="1582"/>
                    </a:lnTo>
                    <a:lnTo>
                      <a:pt x="173" y="1598"/>
                    </a:lnTo>
                    <a:lnTo>
                      <a:pt x="168" y="1612"/>
                    </a:lnTo>
                    <a:lnTo>
                      <a:pt x="164" y="1624"/>
                    </a:lnTo>
                    <a:lnTo>
                      <a:pt x="162" y="1631"/>
                    </a:lnTo>
                    <a:lnTo>
                      <a:pt x="160" y="1636"/>
                    </a:lnTo>
                    <a:lnTo>
                      <a:pt x="150" y="1649"/>
                    </a:lnTo>
                    <a:lnTo>
                      <a:pt x="138" y="1660"/>
                    </a:lnTo>
                    <a:lnTo>
                      <a:pt x="123" y="1670"/>
                    </a:lnTo>
                    <a:lnTo>
                      <a:pt x="107" y="1678"/>
                    </a:lnTo>
                    <a:lnTo>
                      <a:pt x="90" y="1683"/>
                    </a:lnTo>
                    <a:lnTo>
                      <a:pt x="72" y="1685"/>
                    </a:lnTo>
                    <a:lnTo>
                      <a:pt x="66" y="1685"/>
                    </a:lnTo>
                    <a:lnTo>
                      <a:pt x="59" y="1684"/>
                    </a:lnTo>
                    <a:lnTo>
                      <a:pt x="52" y="1682"/>
                    </a:lnTo>
                    <a:lnTo>
                      <a:pt x="44" y="1680"/>
                    </a:lnTo>
                    <a:lnTo>
                      <a:pt x="36" y="1677"/>
                    </a:lnTo>
                    <a:lnTo>
                      <a:pt x="28" y="1672"/>
                    </a:lnTo>
                    <a:lnTo>
                      <a:pt x="21" y="1667"/>
                    </a:lnTo>
                    <a:lnTo>
                      <a:pt x="14" y="1660"/>
                    </a:lnTo>
                    <a:lnTo>
                      <a:pt x="8" y="1652"/>
                    </a:lnTo>
                    <a:lnTo>
                      <a:pt x="3" y="1642"/>
                    </a:lnTo>
                    <a:lnTo>
                      <a:pt x="1" y="1631"/>
                    </a:lnTo>
                    <a:lnTo>
                      <a:pt x="0" y="1617"/>
                    </a:lnTo>
                    <a:lnTo>
                      <a:pt x="0" y="1607"/>
                    </a:lnTo>
                    <a:lnTo>
                      <a:pt x="1" y="1598"/>
                    </a:lnTo>
                    <a:lnTo>
                      <a:pt x="3" y="1592"/>
                    </a:lnTo>
                    <a:lnTo>
                      <a:pt x="5" y="1585"/>
                    </a:lnTo>
                    <a:lnTo>
                      <a:pt x="8" y="1576"/>
                    </a:lnTo>
                    <a:lnTo>
                      <a:pt x="11" y="1565"/>
                    </a:lnTo>
                    <a:lnTo>
                      <a:pt x="380" y="188"/>
                    </a:lnTo>
                    <a:lnTo>
                      <a:pt x="388" y="139"/>
                    </a:lnTo>
                    <a:lnTo>
                      <a:pt x="388" y="134"/>
                    </a:lnTo>
                    <a:lnTo>
                      <a:pt x="388" y="130"/>
                    </a:lnTo>
                    <a:lnTo>
                      <a:pt x="387" y="125"/>
                    </a:lnTo>
                    <a:lnTo>
                      <a:pt x="385" y="121"/>
                    </a:lnTo>
                    <a:lnTo>
                      <a:pt x="382" y="117"/>
                    </a:lnTo>
                    <a:lnTo>
                      <a:pt x="377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53" y="104"/>
                    </a:lnTo>
                    <a:lnTo>
                      <a:pt x="340" y="102"/>
                    </a:lnTo>
                    <a:lnTo>
                      <a:pt x="325" y="100"/>
                    </a:lnTo>
                    <a:lnTo>
                      <a:pt x="306" y="99"/>
                    </a:lnTo>
                    <a:lnTo>
                      <a:pt x="285" y="98"/>
                    </a:lnTo>
                    <a:lnTo>
                      <a:pt x="246" y="98"/>
                    </a:lnTo>
                    <a:lnTo>
                      <a:pt x="233" y="97"/>
                    </a:lnTo>
                    <a:lnTo>
                      <a:pt x="224" y="96"/>
                    </a:lnTo>
                    <a:lnTo>
                      <a:pt x="215" y="94"/>
                    </a:lnTo>
                    <a:lnTo>
                      <a:pt x="209" y="91"/>
                    </a:lnTo>
                    <a:lnTo>
                      <a:pt x="204" y="87"/>
                    </a:lnTo>
                    <a:lnTo>
                      <a:pt x="201" y="80"/>
                    </a:lnTo>
                    <a:lnTo>
                      <a:pt x="200" y="71"/>
                    </a:lnTo>
                    <a:lnTo>
                      <a:pt x="201" y="59"/>
                    </a:lnTo>
                    <a:lnTo>
                      <a:pt x="203" y="49"/>
                    </a:lnTo>
                    <a:lnTo>
                      <a:pt x="207" y="42"/>
                    </a:lnTo>
                    <a:lnTo>
                      <a:pt x="211" y="35"/>
                    </a:lnTo>
                    <a:lnTo>
                      <a:pt x="216" y="31"/>
                    </a:lnTo>
                    <a:lnTo>
                      <a:pt x="222" y="28"/>
                    </a:lnTo>
                    <a:lnTo>
                      <a:pt x="229" y="26"/>
                    </a:lnTo>
                    <a:lnTo>
                      <a:pt x="235" y="25"/>
                    </a:lnTo>
                    <a:lnTo>
                      <a:pt x="248" y="22"/>
                    </a:lnTo>
                    <a:lnTo>
                      <a:pt x="263" y="21"/>
                    </a:lnTo>
                    <a:lnTo>
                      <a:pt x="282" y="20"/>
                    </a:lnTo>
                    <a:lnTo>
                      <a:pt x="304" y="18"/>
                    </a:lnTo>
                    <a:lnTo>
                      <a:pt x="327" y="16"/>
                    </a:lnTo>
                    <a:lnTo>
                      <a:pt x="352" y="14"/>
                    </a:lnTo>
                    <a:lnTo>
                      <a:pt x="378" y="12"/>
                    </a:lnTo>
                    <a:lnTo>
                      <a:pt x="405" y="9"/>
                    </a:lnTo>
                    <a:lnTo>
                      <a:pt x="431" y="7"/>
                    </a:lnTo>
                    <a:lnTo>
                      <a:pt x="457" y="5"/>
                    </a:lnTo>
                    <a:lnTo>
                      <a:pt x="482" y="4"/>
                    </a:lnTo>
                    <a:lnTo>
                      <a:pt x="505" y="2"/>
                    </a:lnTo>
                    <a:lnTo>
                      <a:pt x="525" y="1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404" name="Group 20"/>
              <p:cNvGrpSpPr>
                <a:grpSpLocks noChangeAspect="1"/>
              </p:cNvGrpSpPr>
              <p:nvPr>
                <p:custDataLst>
                  <p:tags r:id="rId4"/>
                </p:custDataLst>
              </p:nvPr>
            </p:nvGrpSpPr>
            <p:grpSpPr bwMode="auto">
              <a:xfrm>
                <a:off x="609600" y="3962400"/>
                <a:ext cx="535359" cy="381000"/>
                <a:chOff x="2450" y="3640"/>
                <a:chExt cx="2459" cy="1750"/>
              </a:xfrm>
            </p:grpSpPr>
            <p:sp>
              <p:nvSpPr>
                <p:cNvPr id="16406" name="Freeform 22"/>
                <p:cNvSpPr>
                  <a:spLocks noEditPoints="1"/>
                </p:cNvSpPr>
                <p:nvPr/>
              </p:nvSpPr>
              <p:spPr bwMode="auto">
                <a:xfrm>
                  <a:off x="2450" y="3640"/>
                  <a:ext cx="1187" cy="1573"/>
                </a:xfrm>
                <a:custGeom>
                  <a:avLst/>
                  <a:gdLst/>
                  <a:ahLst/>
                  <a:cxnLst>
                    <a:cxn ang="0">
                      <a:pos x="54" y="451"/>
                    </a:cxn>
                    <a:cxn ang="0">
                      <a:pos x="540" y="17"/>
                    </a:cxn>
                    <a:cxn ang="0">
                      <a:pos x="642" y="87"/>
                    </a:cxn>
                    <a:cxn ang="0">
                      <a:pos x="714" y="197"/>
                    </a:cxn>
                    <a:cxn ang="0">
                      <a:pos x="779" y="375"/>
                    </a:cxn>
                    <a:cxn ang="0">
                      <a:pos x="820" y="567"/>
                    </a:cxn>
                    <a:cxn ang="0">
                      <a:pos x="833" y="706"/>
                    </a:cxn>
                    <a:cxn ang="0">
                      <a:pos x="926" y="511"/>
                    </a:cxn>
                    <a:cxn ang="0">
                      <a:pos x="1131" y="42"/>
                    </a:cxn>
                    <a:cxn ang="0">
                      <a:pos x="1154" y="27"/>
                    </a:cxn>
                    <a:cxn ang="0">
                      <a:pos x="1177" y="31"/>
                    </a:cxn>
                    <a:cxn ang="0">
                      <a:pos x="1186" y="56"/>
                    </a:cxn>
                    <a:cxn ang="0">
                      <a:pos x="1164" y="104"/>
                    </a:cxn>
                    <a:cxn ang="0">
                      <a:pos x="1124" y="187"/>
                    </a:cxn>
                    <a:cxn ang="0">
                      <a:pos x="1031" y="395"/>
                    </a:cxn>
                    <a:cxn ang="0">
                      <a:pos x="935" y="636"/>
                    </a:cxn>
                    <a:cxn ang="0">
                      <a:pos x="852" y="870"/>
                    </a:cxn>
                    <a:cxn ang="0">
                      <a:pos x="819" y="1017"/>
                    </a:cxn>
                    <a:cxn ang="0">
                      <a:pos x="800" y="1137"/>
                    </a:cxn>
                    <a:cxn ang="0">
                      <a:pos x="762" y="1317"/>
                    </a:cxn>
                    <a:cxn ang="0">
                      <a:pos x="716" y="1491"/>
                    </a:cxn>
                    <a:cxn ang="0">
                      <a:pos x="682" y="1564"/>
                    </a:cxn>
                    <a:cxn ang="0">
                      <a:pos x="645" y="1566"/>
                    </a:cxn>
                    <a:cxn ang="0">
                      <a:pos x="635" y="1515"/>
                    </a:cxn>
                    <a:cxn ang="0">
                      <a:pos x="652" y="1418"/>
                    </a:cxn>
                    <a:cxn ang="0">
                      <a:pos x="683" y="1278"/>
                    </a:cxn>
                    <a:cxn ang="0">
                      <a:pos x="723" y="1124"/>
                    </a:cxn>
                    <a:cxn ang="0">
                      <a:pos x="756" y="1004"/>
                    </a:cxn>
                    <a:cxn ang="0">
                      <a:pos x="770" y="945"/>
                    </a:cxn>
                    <a:cxn ang="0">
                      <a:pos x="778" y="850"/>
                    </a:cxn>
                    <a:cxn ang="0">
                      <a:pos x="778" y="707"/>
                    </a:cxn>
                    <a:cxn ang="0">
                      <a:pos x="763" y="561"/>
                    </a:cxn>
                    <a:cxn ang="0">
                      <a:pos x="734" y="437"/>
                    </a:cxn>
                    <a:cxn ang="0">
                      <a:pos x="682" y="323"/>
                    </a:cxn>
                    <a:cxn ang="0">
                      <a:pos x="600" y="233"/>
                    </a:cxn>
                    <a:cxn ang="0">
                      <a:pos x="484" y="182"/>
                    </a:cxn>
                    <a:cxn ang="0">
                      <a:pos x="386" y="176"/>
                    </a:cxn>
                    <a:cxn ang="0">
                      <a:pos x="320" y="187"/>
                    </a:cxn>
                    <a:cxn ang="0">
                      <a:pos x="234" y="221"/>
                    </a:cxn>
                    <a:cxn ang="0">
                      <a:pos x="143" y="292"/>
                    </a:cxn>
                    <a:cxn ang="0">
                      <a:pos x="68" y="414"/>
                    </a:cxn>
                    <a:cxn ang="0">
                      <a:pos x="17" y="461"/>
                    </a:cxn>
                    <a:cxn ang="0">
                      <a:pos x="0" y="436"/>
                    </a:cxn>
                    <a:cxn ang="0">
                      <a:pos x="17" y="368"/>
                    </a:cxn>
                    <a:cxn ang="0">
                      <a:pos x="68" y="263"/>
                    </a:cxn>
                    <a:cxn ang="0">
                      <a:pos x="149" y="149"/>
                    </a:cxn>
                    <a:cxn ang="0">
                      <a:pos x="262" y="53"/>
                    </a:cxn>
                    <a:cxn ang="0">
                      <a:pos x="403" y="2"/>
                    </a:cxn>
                  </a:cxnLst>
                  <a:rect l="0" t="0" r="r" b="b"/>
                  <a:pathLst>
                    <a:path w="1187" h="1573">
                      <a:moveTo>
                        <a:pt x="54" y="451"/>
                      </a:moveTo>
                      <a:lnTo>
                        <a:pt x="53" y="453"/>
                      </a:lnTo>
                      <a:lnTo>
                        <a:pt x="54" y="452"/>
                      </a:lnTo>
                      <a:lnTo>
                        <a:pt x="54" y="451"/>
                      </a:lnTo>
                      <a:close/>
                      <a:moveTo>
                        <a:pt x="443" y="0"/>
                      </a:moveTo>
                      <a:lnTo>
                        <a:pt x="478" y="1"/>
                      </a:lnTo>
                      <a:lnTo>
                        <a:pt x="511" y="7"/>
                      </a:lnTo>
                      <a:lnTo>
                        <a:pt x="540" y="17"/>
                      </a:lnTo>
                      <a:lnTo>
                        <a:pt x="569" y="30"/>
                      </a:lnTo>
                      <a:lnTo>
                        <a:pt x="595" y="46"/>
                      </a:lnTo>
                      <a:lnTo>
                        <a:pt x="620" y="65"/>
                      </a:lnTo>
                      <a:lnTo>
                        <a:pt x="642" y="87"/>
                      </a:lnTo>
                      <a:lnTo>
                        <a:pt x="663" y="112"/>
                      </a:lnTo>
                      <a:lnTo>
                        <a:pt x="681" y="139"/>
                      </a:lnTo>
                      <a:lnTo>
                        <a:pt x="698" y="167"/>
                      </a:lnTo>
                      <a:lnTo>
                        <a:pt x="714" y="197"/>
                      </a:lnTo>
                      <a:lnTo>
                        <a:pt x="728" y="230"/>
                      </a:lnTo>
                      <a:lnTo>
                        <a:pt x="741" y="263"/>
                      </a:lnTo>
                      <a:lnTo>
                        <a:pt x="762" y="320"/>
                      </a:lnTo>
                      <a:lnTo>
                        <a:pt x="779" y="375"/>
                      </a:lnTo>
                      <a:lnTo>
                        <a:pt x="793" y="428"/>
                      </a:lnTo>
                      <a:lnTo>
                        <a:pt x="805" y="477"/>
                      </a:lnTo>
                      <a:lnTo>
                        <a:pt x="814" y="524"/>
                      </a:lnTo>
                      <a:lnTo>
                        <a:pt x="820" y="567"/>
                      </a:lnTo>
                      <a:lnTo>
                        <a:pt x="826" y="607"/>
                      </a:lnTo>
                      <a:lnTo>
                        <a:pt x="829" y="644"/>
                      </a:lnTo>
                      <a:lnTo>
                        <a:pt x="832" y="677"/>
                      </a:lnTo>
                      <a:lnTo>
                        <a:pt x="833" y="706"/>
                      </a:lnTo>
                      <a:lnTo>
                        <a:pt x="833" y="731"/>
                      </a:lnTo>
                      <a:lnTo>
                        <a:pt x="833" y="752"/>
                      </a:lnTo>
                      <a:lnTo>
                        <a:pt x="880" y="631"/>
                      </a:lnTo>
                      <a:lnTo>
                        <a:pt x="926" y="511"/>
                      </a:lnTo>
                      <a:lnTo>
                        <a:pt x="973" y="392"/>
                      </a:lnTo>
                      <a:lnTo>
                        <a:pt x="1022" y="274"/>
                      </a:lnTo>
                      <a:lnTo>
                        <a:pt x="1075" y="157"/>
                      </a:lnTo>
                      <a:lnTo>
                        <a:pt x="1131" y="42"/>
                      </a:lnTo>
                      <a:lnTo>
                        <a:pt x="1136" y="35"/>
                      </a:lnTo>
                      <a:lnTo>
                        <a:pt x="1142" y="30"/>
                      </a:lnTo>
                      <a:lnTo>
                        <a:pt x="1148" y="28"/>
                      </a:lnTo>
                      <a:lnTo>
                        <a:pt x="1154" y="27"/>
                      </a:lnTo>
                      <a:lnTo>
                        <a:pt x="1162" y="27"/>
                      </a:lnTo>
                      <a:lnTo>
                        <a:pt x="1166" y="28"/>
                      </a:lnTo>
                      <a:lnTo>
                        <a:pt x="1172" y="29"/>
                      </a:lnTo>
                      <a:lnTo>
                        <a:pt x="1177" y="31"/>
                      </a:lnTo>
                      <a:lnTo>
                        <a:pt x="1182" y="35"/>
                      </a:lnTo>
                      <a:lnTo>
                        <a:pt x="1186" y="41"/>
                      </a:lnTo>
                      <a:lnTo>
                        <a:pt x="1187" y="50"/>
                      </a:lnTo>
                      <a:lnTo>
                        <a:pt x="1186" y="56"/>
                      </a:lnTo>
                      <a:lnTo>
                        <a:pt x="1182" y="65"/>
                      </a:lnTo>
                      <a:lnTo>
                        <a:pt x="1177" y="77"/>
                      </a:lnTo>
                      <a:lnTo>
                        <a:pt x="1171" y="90"/>
                      </a:lnTo>
                      <a:lnTo>
                        <a:pt x="1164" y="104"/>
                      </a:lnTo>
                      <a:lnTo>
                        <a:pt x="1157" y="119"/>
                      </a:lnTo>
                      <a:lnTo>
                        <a:pt x="1150" y="132"/>
                      </a:lnTo>
                      <a:lnTo>
                        <a:pt x="1145" y="144"/>
                      </a:lnTo>
                      <a:lnTo>
                        <a:pt x="1124" y="187"/>
                      </a:lnTo>
                      <a:lnTo>
                        <a:pt x="1102" y="233"/>
                      </a:lnTo>
                      <a:lnTo>
                        <a:pt x="1079" y="285"/>
                      </a:lnTo>
                      <a:lnTo>
                        <a:pt x="1055" y="338"/>
                      </a:lnTo>
                      <a:lnTo>
                        <a:pt x="1031" y="395"/>
                      </a:lnTo>
                      <a:lnTo>
                        <a:pt x="1007" y="454"/>
                      </a:lnTo>
                      <a:lnTo>
                        <a:pt x="982" y="514"/>
                      </a:lnTo>
                      <a:lnTo>
                        <a:pt x="958" y="576"/>
                      </a:lnTo>
                      <a:lnTo>
                        <a:pt x="935" y="636"/>
                      </a:lnTo>
                      <a:lnTo>
                        <a:pt x="912" y="697"/>
                      </a:lnTo>
                      <a:lnTo>
                        <a:pt x="890" y="757"/>
                      </a:lnTo>
                      <a:lnTo>
                        <a:pt x="871" y="815"/>
                      </a:lnTo>
                      <a:lnTo>
                        <a:pt x="852" y="870"/>
                      </a:lnTo>
                      <a:lnTo>
                        <a:pt x="836" y="922"/>
                      </a:lnTo>
                      <a:lnTo>
                        <a:pt x="829" y="955"/>
                      </a:lnTo>
                      <a:lnTo>
                        <a:pt x="823" y="987"/>
                      </a:lnTo>
                      <a:lnTo>
                        <a:pt x="819" y="1017"/>
                      </a:lnTo>
                      <a:lnTo>
                        <a:pt x="815" y="1041"/>
                      </a:lnTo>
                      <a:lnTo>
                        <a:pt x="810" y="1069"/>
                      </a:lnTo>
                      <a:lnTo>
                        <a:pt x="805" y="1101"/>
                      </a:lnTo>
                      <a:lnTo>
                        <a:pt x="800" y="1137"/>
                      </a:lnTo>
                      <a:lnTo>
                        <a:pt x="792" y="1176"/>
                      </a:lnTo>
                      <a:lnTo>
                        <a:pt x="783" y="1219"/>
                      </a:lnTo>
                      <a:lnTo>
                        <a:pt x="773" y="1266"/>
                      </a:lnTo>
                      <a:lnTo>
                        <a:pt x="762" y="1317"/>
                      </a:lnTo>
                      <a:lnTo>
                        <a:pt x="748" y="1372"/>
                      </a:lnTo>
                      <a:lnTo>
                        <a:pt x="734" y="1431"/>
                      </a:lnTo>
                      <a:lnTo>
                        <a:pt x="724" y="1463"/>
                      </a:lnTo>
                      <a:lnTo>
                        <a:pt x="716" y="1491"/>
                      </a:lnTo>
                      <a:lnTo>
                        <a:pt x="708" y="1516"/>
                      </a:lnTo>
                      <a:lnTo>
                        <a:pt x="699" y="1536"/>
                      </a:lnTo>
                      <a:lnTo>
                        <a:pt x="691" y="1552"/>
                      </a:lnTo>
                      <a:lnTo>
                        <a:pt x="682" y="1564"/>
                      </a:lnTo>
                      <a:lnTo>
                        <a:pt x="673" y="1571"/>
                      </a:lnTo>
                      <a:lnTo>
                        <a:pt x="663" y="1573"/>
                      </a:lnTo>
                      <a:lnTo>
                        <a:pt x="653" y="1572"/>
                      </a:lnTo>
                      <a:lnTo>
                        <a:pt x="645" y="1566"/>
                      </a:lnTo>
                      <a:lnTo>
                        <a:pt x="640" y="1556"/>
                      </a:lnTo>
                      <a:lnTo>
                        <a:pt x="636" y="1544"/>
                      </a:lnTo>
                      <a:lnTo>
                        <a:pt x="635" y="1529"/>
                      </a:lnTo>
                      <a:lnTo>
                        <a:pt x="635" y="1515"/>
                      </a:lnTo>
                      <a:lnTo>
                        <a:pt x="638" y="1497"/>
                      </a:lnTo>
                      <a:lnTo>
                        <a:pt x="641" y="1474"/>
                      </a:lnTo>
                      <a:lnTo>
                        <a:pt x="646" y="1448"/>
                      </a:lnTo>
                      <a:lnTo>
                        <a:pt x="652" y="1418"/>
                      </a:lnTo>
                      <a:lnTo>
                        <a:pt x="658" y="1387"/>
                      </a:lnTo>
                      <a:lnTo>
                        <a:pt x="666" y="1352"/>
                      </a:lnTo>
                      <a:lnTo>
                        <a:pt x="674" y="1316"/>
                      </a:lnTo>
                      <a:lnTo>
                        <a:pt x="683" y="1278"/>
                      </a:lnTo>
                      <a:lnTo>
                        <a:pt x="693" y="1240"/>
                      </a:lnTo>
                      <a:lnTo>
                        <a:pt x="702" y="1200"/>
                      </a:lnTo>
                      <a:lnTo>
                        <a:pt x="712" y="1162"/>
                      </a:lnTo>
                      <a:lnTo>
                        <a:pt x="723" y="1124"/>
                      </a:lnTo>
                      <a:lnTo>
                        <a:pt x="733" y="1087"/>
                      </a:lnTo>
                      <a:lnTo>
                        <a:pt x="743" y="1051"/>
                      </a:lnTo>
                      <a:lnTo>
                        <a:pt x="752" y="1018"/>
                      </a:lnTo>
                      <a:lnTo>
                        <a:pt x="756" y="1004"/>
                      </a:lnTo>
                      <a:lnTo>
                        <a:pt x="759" y="991"/>
                      </a:lnTo>
                      <a:lnTo>
                        <a:pt x="763" y="977"/>
                      </a:lnTo>
                      <a:lnTo>
                        <a:pt x="767" y="962"/>
                      </a:lnTo>
                      <a:lnTo>
                        <a:pt x="770" y="945"/>
                      </a:lnTo>
                      <a:lnTo>
                        <a:pt x="772" y="926"/>
                      </a:lnTo>
                      <a:lnTo>
                        <a:pt x="775" y="905"/>
                      </a:lnTo>
                      <a:lnTo>
                        <a:pt x="777" y="879"/>
                      </a:lnTo>
                      <a:lnTo>
                        <a:pt x="778" y="850"/>
                      </a:lnTo>
                      <a:lnTo>
                        <a:pt x="780" y="818"/>
                      </a:lnTo>
                      <a:lnTo>
                        <a:pt x="780" y="758"/>
                      </a:lnTo>
                      <a:lnTo>
                        <a:pt x="779" y="733"/>
                      </a:lnTo>
                      <a:lnTo>
                        <a:pt x="778" y="707"/>
                      </a:lnTo>
                      <a:lnTo>
                        <a:pt x="776" y="680"/>
                      </a:lnTo>
                      <a:lnTo>
                        <a:pt x="775" y="651"/>
                      </a:lnTo>
                      <a:lnTo>
                        <a:pt x="768" y="591"/>
                      </a:lnTo>
                      <a:lnTo>
                        <a:pt x="763" y="561"/>
                      </a:lnTo>
                      <a:lnTo>
                        <a:pt x="758" y="529"/>
                      </a:lnTo>
                      <a:lnTo>
                        <a:pt x="751" y="499"/>
                      </a:lnTo>
                      <a:lnTo>
                        <a:pt x="743" y="467"/>
                      </a:lnTo>
                      <a:lnTo>
                        <a:pt x="734" y="437"/>
                      </a:lnTo>
                      <a:lnTo>
                        <a:pt x="723" y="407"/>
                      </a:lnTo>
                      <a:lnTo>
                        <a:pt x="710" y="378"/>
                      </a:lnTo>
                      <a:lnTo>
                        <a:pt x="696" y="350"/>
                      </a:lnTo>
                      <a:lnTo>
                        <a:pt x="682" y="323"/>
                      </a:lnTo>
                      <a:lnTo>
                        <a:pt x="664" y="298"/>
                      </a:lnTo>
                      <a:lnTo>
                        <a:pt x="644" y="274"/>
                      </a:lnTo>
                      <a:lnTo>
                        <a:pt x="623" y="253"/>
                      </a:lnTo>
                      <a:lnTo>
                        <a:pt x="600" y="233"/>
                      </a:lnTo>
                      <a:lnTo>
                        <a:pt x="574" y="217"/>
                      </a:lnTo>
                      <a:lnTo>
                        <a:pt x="547" y="202"/>
                      </a:lnTo>
                      <a:lnTo>
                        <a:pt x="517" y="190"/>
                      </a:lnTo>
                      <a:lnTo>
                        <a:pt x="484" y="182"/>
                      </a:lnTo>
                      <a:lnTo>
                        <a:pt x="449" y="176"/>
                      </a:lnTo>
                      <a:lnTo>
                        <a:pt x="411" y="175"/>
                      </a:lnTo>
                      <a:lnTo>
                        <a:pt x="397" y="175"/>
                      </a:lnTo>
                      <a:lnTo>
                        <a:pt x="386" y="176"/>
                      </a:lnTo>
                      <a:lnTo>
                        <a:pt x="373" y="177"/>
                      </a:lnTo>
                      <a:lnTo>
                        <a:pt x="357" y="179"/>
                      </a:lnTo>
                      <a:lnTo>
                        <a:pt x="339" y="183"/>
                      </a:lnTo>
                      <a:lnTo>
                        <a:pt x="320" y="187"/>
                      </a:lnTo>
                      <a:lnTo>
                        <a:pt x="300" y="192"/>
                      </a:lnTo>
                      <a:lnTo>
                        <a:pt x="278" y="200"/>
                      </a:lnTo>
                      <a:lnTo>
                        <a:pt x="256" y="210"/>
                      </a:lnTo>
                      <a:lnTo>
                        <a:pt x="234" y="221"/>
                      </a:lnTo>
                      <a:lnTo>
                        <a:pt x="210" y="235"/>
                      </a:lnTo>
                      <a:lnTo>
                        <a:pt x="187" y="251"/>
                      </a:lnTo>
                      <a:lnTo>
                        <a:pt x="165" y="270"/>
                      </a:lnTo>
                      <a:lnTo>
                        <a:pt x="143" y="292"/>
                      </a:lnTo>
                      <a:lnTo>
                        <a:pt x="122" y="317"/>
                      </a:lnTo>
                      <a:lnTo>
                        <a:pt x="102" y="345"/>
                      </a:lnTo>
                      <a:lnTo>
                        <a:pt x="84" y="378"/>
                      </a:lnTo>
                      <a:lnTo>
                        <a:pt x="68" y="414"/>
                      </a:lnTo>
                      <a:lnTo>
                        <a:pt x="54" y="452"/>
                      </a:lnTo>
                      <a:lnTo>
                        <a:pt x="46" y="463"/>
                      </a:lnTo>
                      <a:lnTo>
                        <a:pt x="35" y="463"/>
                      </a:lnTo>
                      <a:lnTo>
                        <a:pt x="17" y="461"/>
                      </a:lnTo>
                      <a:lnTo>
                        <a:pt x="11" y="457"/>
                      </a:lnTo>
                      <a:lnTo>
                        <a:pt x="5" y="453"/>
                      </a:lnTo>
                      <a:lnTo>
                        <a:pt x="2" y="446"/>
                      </a:lnTo>
                      <a:lnTo>
                        <a:pt x="0" y="436"/>
                      </a:lnTo>
                      <a:lnTo>
                        <a:pt x="1" y="424"/>
                      </a:lnTo>
                      <a:lnTo>
                        <a:pt x="4" y="408"/>
                      </a:lnTo>
                      <a:lnTo>
                        <a:pt x="10" y="390"/>
                      </a:lnTo>
                      <a:lnTo>
                        <a:pt x="17" y="368"/>
                      </a:lnTo>
                      <a:lnTo>
                        <a:pt x="26" y="344"/>
                      </a:lnTo>
                      <a:lnTo>
                        <a:pt x="38" y="318"/>
                      </a:lnTo>
                      <a:lnTo>
                        <a:pt x="52" y="291"/>
                      </a:lnTo>
                      <a:lnTo>
                        <a:pt x="68" y="263"/>
                      </a:lnTo>
                      <a:lnTo>
                        <a:pt x="85" y="234"/>
                      </a:lnTo>
                      <a:lnTo>
                        <a:pt x="105" y="205"/>
                      </a:lnTo>
                      <a:lnTo>
                        <a:pt x="126" y="176"/>
                      </a:lnTo>
                      <a:lnTo>
                        <a:pt x="149" y="149"/>
                      </a:lnTo>
                      <a:lnTo>
                        <a:pt x="175" y="122"/>
                      </a:lnTo>
                      <a:lnTo>
                        <a:pt x="202" y="97"/>
                      </a:lnTo>
                      <a:lnTo>
                        <a:pt x="231" y="74"/>
                      </a:lnTo>
                      <a:lnTo>
                        <a:pt x="262" y="53"/>
                      </a:lnTo>
                      <a:lnTo>
                        <a:pt x="295" y="35"/>
                      </a:lnTo>
                      <a:lnTo>
                        <a:pt x="329" y="20"/>
                      </a:lnTo>
                      <a:lnTo>
                        <a:pt x="366" y="9"/>
                      </a:lnTo>
                      <a:lnTo>
                        <a:pt x="403" y="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07" name="Freeform 23"/>
                <p:cNvSpPr>
                  <a:spLocks noEditPoints="1"/>
                </p:cNvSpPr>
                <p:nvPr/>
              </p:nvSpPr>
              <p:spPr bwMode="auto">
                <a:xfrm>
                  <a:off x="3656" y="3923"/>
                  <a:ext cx="486" cy="1136"/>
                </a:xfrm>
                <a:custGeom>
                  <a:avLst/>
                  <a:gdLst/>
                  <a:ahLst/>
                  <a:cxnLst>
                    <a:cxn ang="0">
                      <a:pos x="288" y="384"/>
                    </a:cxn>
                    <a:cxn ang="0">
                      <a:pos x="349" y="427"/>
                    </a:cxn>
                    <a:cxn ang="0">
                      <a:pos x="381" y="493"/>
                    </a:cxn>
                    <a:cxn ang="0">
                      <a:pos x="381" y="545"/>
                    </a:cxn>
                    <a:cxn ang="0">
                      <a:pos x="373" y="579"/>
                    </a:cxn>
                    <a:cxn ang="0">
                      <a:pos x="358" y="622"/>
                    </a:cxn>
                    <a:cxn ang="0">
                      <a:pos x="327" y="704"/>
                    </a:cxn>
                    <a:cxn ang="0">
                      <a:pos x="306" y="761"/>
                    </a:cxn>
                    <a:cxn ang="0">
                      <a:pos x="271" y="854"/>
                    </a:cxn>
                    <a:cxn ang="0">
                      <a:pos x="227" y="976"/>
                    </a:cxn>
                    <a:cxn ang="0">
                      <a:pos x="221" y="1045"/>
                    </a:cxn>
                    <a:cxn ang="0">
                      <a:pos x="230" y="1079"/>
                    </a:cxn>
                    <a:cxn ang="0">
                      <a:pos x="259" y="1091"/>
                    </a:cxn>
                    <a:cxn ang="0">
                      <a:pos x="316" y="1072"/>
                    </a:cxn>
                    <a:cxn ang="0">
                      <a:pos x="372" y="1016"/>
                    </a:cxn>
                    <a:cxn ang="0">
                      <a:pos x="417" y="923"/>
                    </a:cxn>
                    <a:cxn ang="0">
                      <a:pos x="434" y="871"/>
                    </a:cxn>
                    <a:cxn ang="0">
                      <a:pos x="450" y="859"/>
                    </a:cxn>
                    <a:cxn ang="0">
                      <a:pos x="472" y="860"/>
                    </a:cxn>
                    <a:cxn ang="0">
                      <a:pos x="485" y="872"/>
                    </a:cxn>
                    <a:cxn ang="0">
                      <a:pos x="482" y="896"/>
                    </a:cxn>
                    <a:cxn ang="0">
                      <a:pos x="467" y="944"/>
                    </a:cxn>
                    <a:cxn ang="0">
                      <a:pos x="437" y="1006"/>
                    </a:cxn>
                    <a:cxn ang="0">
                      <a:pos x="391" y="1069"/>
                    </a:cxn>
                    <a:cxn ang="0">
                      <a:pos x="331" y="1117"/>
                    </a:cxn>
                    <a:cxn ang="0">
                      <a:pos x="255" y="1136"/>
                    </a:cxn>
                    <a:cxn ang="0">
                      <a:pos x="176" y="1117"/>
                    </a:cxn>
                    <a:cxn ang="0">
                      <a:pos x="122" y="1065"/>
                    </a:cxn>
                    <a:cxn ang="0">
                      <a:pos x="103" y="994"/>
                    </a:cxn>
                    <a:cxn ang="0">
                      <a:pos x="117" y="922"/>
                    </a:cxn>
                    <a:cxn ang="0">
                      <a:pos x="227" y="622"/>
                    </a:cxn>
                    <a:cxn ang="0">
                      <a:pos x="251" y="557"/>
                    </a:cxn>
                    <a:cxn ang="0">
                      <a:pos x="263" y="515"/>
                    </a:cxn>
                    <a:cxn ang="0">
                      <a:pos x="265" y="482"/>
                    </a:cxn>
                    <a:cxn ang="0">
                      <a:pos x="258" y="439"/>
                    </a:cxn>
                    <a:cxn ang="0">
                      <a:pos x="236" y="422"/>
                    </a:cxn>
                    <a:cxn ang="0">
                      <a:pos x="189" y="429"/>
                    </a:cxn>
                    <a:cxn ang="0">
                      <a:pos x="135" y="469"/>
                    </a:cxn>
                    <a:cxn ang="0">
                      <a:pos x="85" y="550"/>
                    </a:cxn>
                    <a:cxn ang="0">
                      <a:pos x="54" y="637"/>
                    </a:cxn>
                    <a:cxn ang="0">
                      <a:pos x="39" y="653"/>
                    </a:cxn>
                    <a:cxn ang="0">
                      <a:pos x="20" y="653"/>
                    </a:cxn>
                    <a:cxn ang="0">
                      <a:pos x="4" y="646"/>
                    </a:cxn>
                    <a:cxn ang="0">
                      <a:pos x="1" y="624"/>
                    </a:cxn>
                    <a:cxn ang="0">
                      <a:pos x="13" y="585"/>
                    </a:cxn>
                    <a:cxn ang="0">
                      <a:pos x="39" y="525"/>
                    </a:cxn>
                    <a:cxn ang="0">
                      <a:pos x="80" y="462"/>
                    </a:cxn>
                    <a:cxn ang="0">
                      <a:pos x="137" y="408"/>
                    </a:cxn>
                    <a:cxn ang="0">
                      <a:pos x="207" y="378"/>
                    </a:cxn>
                    <a:cxn ang="0">
                      <a:pos x="395" y="2"/>
                    </a:cxn>
                    <a:cxn ang="0">
                      <a:pos x="429" y="22"/>
                    </a:cxn>
                    <a:cxn ang="0">
                      <a:pos x="442" y="54"/>
                    </a:cxn>
                    <a:cxn ang="0">
                      <a:pos x="433" y="103"/>
                    </a:cxn>
                    <a:cxn ang="0">
                      <a:pos x="391" y="147"/>
                    </a:cxn>
                    <a:cxn ang="0">
                      <a:pos x="339" y="156"/>
                    </a:cxn>
                    <a:cxn ang="0">
                      <a:pos x="306" y="135"/>
                    </a:cxn>
                    <a:cxn ang="0">
                      <a:pos x="291" y="102"/>
                    </a:cxn>
                    <a:cxn ang="0">
                      <a:pos x="300" y="51"/>
                    </a:cxn>
                    <a:cxn ang="0">
                      <a:pos x="343" y="10"/>
                    </a:cxn>
                  </a:cxnLst>
                  <a:rect l="0" t="0" r="r" b="b"/>
                  <a:pathLst>
                    <a:path w="486" h="1136">
                      <a:moveTo>
                        <a:pt x="235" y="376"/>
                      </a:moveTo>
                      <a:lnTo>
                        <a:pt x="262" y="378"/>
                      </a:lnTo>
                      <a:lnTo>
                        <a:pt x="288" y="384"/>
                      </a:lnTo>
                      <a:lnTo>
                        <a:pt x="311" y="395"/>
                      </a:lnTo>
                      <a:lnTo>
                        <a:pt x="331" y="409"/>
                      </a:lnTo>
                      <a:lnTo>
                        <a:pt x="349" y="427"/>
                      </a:lnTo>
                      <a:lnTo>
                        <a:pt x="363" y="447"/>
                      </a:lnTo>
                      <a:lnTo>
                        <a:pt x="374" y="469"/>
                      </a:lnTo>
                      <a:lnTo>
                        <a:pt x="381" y="493"/>
                      </a:lnTo>
                      <a:lnTo>
                        <a:pt x="383" y="518"/>
                      </a:lnTo>
                      <a:lnTo>
                        <a:pt x="382" y="531"/>
                      </a:lnTo>
                      <a:lnTo>
                        <a:pt x="381" y="545"/>
                      </a:lnTo>
                      <a:lnTo>
                        <a:pt x="378" y="559"/>
                      </a:lnTo>
                      <a:lnTo>
                        <a:pt x="376" y="571"/>
                      </a:lnTo>
                      <a:lnTo>
                        <a:pt x="373" y="579"/>
                      </a:lnTo>
                      <a:lnTo>
                        <a:pt x="369" y="590"/>
                      </a:lnTo>
                      <a:lnTo>
                        <a:pt x="364" y="604"/>
                      </a:lnTo>
                      <a:lnTo>
                        <a:pt x="358" y="622"/>
                      </a:lnTo>
                      <a:lnTo>
                        <a:pt x="350" y="641"/>
                      </a:lnTo>
                      <a:lnTo>
                        <a:pt x="335" y="683"/>
                      </a:lnTo>
                      <a:lnTo>
                        <a:pt x="327" y="704"/>
                      </a:lnTo>
                      <a:lnTo>
                        <a:pt x="320" y="725"/>
                      </a:lnTo>
                      <a:lnTo>
                        <a:pt x="313" y="743"/>
                      </a:lnTo>
                      <a:lnTo>
                        <a:pt x="306" y="761"/>
                      </a:lnTo>
                      <a:lnTo>
                        <a:pt x="302" y="775"/>
                      </a:lnTo>
                      <a:lnTo>
                        <a:pt x="297" y="785"/>
                      </a:lnTo>
                      <a:lnTo>
                        <a:pt x="271" y="854"/>
                      </a:lnTo>
                      <a:lnTo>
                        <a:pt x="245" y="921"/>
                      </a:lnTo>
                      <a:lnTo>
                        <a:pt x="235" y="949"/>
                      </a:lnTo>
                      <a:lnTo>
                        <a:pt x="227" y="976"/>
                      </a:lnTo>
                      <a:lnTo>
                        <a:pt x="221" y="1002"/>
                      </a:lnTo>
                      <a:lnTo>
                        <a:pt x="220" y="1030"/>
                      </a:lnTo>
                      <a:lnTo>
                        <a:pt x="221" y="1045"/>
                      </a:lnTo>
                      <a:lnTo>
                        <a:pt x="221" y="1058"/>
                      </a:lnTo>
                      <a:lnTo>
                        <a:pt x="225" y="1070"/>
                      </a:lnTo>
                      <a:lnTo>
                        <a:pt x="230" y="1079"/>
                      </a:lnTo>
                      <a:lnTo>
                        <a:pt x="237" y="1086"/>
                      </a:lnTo>
                      <a:lnTo>
                        <a:pt x="246" y="1089"/>
                      </a:lnTo>
                      <a:lnTo>
                        <a:pt x="259" y="1091"/>
                      </a:lnTo>
                      <a:lnTo>
                        <a:pt x="278" y="1089"/>
                      </a:lnTo>
                      <a:lnTo>
                        <a:pt x="297" y="1082"/>
                      </a:lnTo>
                      <a:lnTo>
                        <a:pt x="316" y="1072"/>
                      </a:lnTo>
                      <a:lnTo>
                        <a:pt x="335" y="1058"/>
                      </a:lnTo>
                      <a:lnTo>
                        <a:pt x="354" y="1038"/>
                      </a:lnTo>
                      <a:lnTo>
                        <a:pt x="372" y="1016"/>
                      </a:lnTo>
                      <a:lnTo>
                        <a:pt x="388" y="988"/>
                      </a:lnTo>
                      <a:lnTo>
                        <a:pt x="403" y="958"/>
                      </a:lnTo>
                      <a:lnTo>
                        <a:pt x="417" y="923"/>
                      </a:lnTo>
                      <a:lnTo>
                        <a:pt x="429" y="884"/>
                      </a:lnTo>
                      <a:lnTo>
                        <a:pt x="432" y="877"/>
                      </a:lnTo>
                      <a:lnTo>
                        <a:pt x="434" y="871"/>
                      </a:lnTo>
                      <a:lnTo>
                        <a:pt x="439" y="866"/>
                      </a:lnTo>
                      <a:lnTo>
                        <a:pt x="443" y="861"/>
                      </a:lnTo>
                      <a:lnTo>
                        <a:pt x="450" y="859"/>
                      </a:lnTo>
                      <a:lnTo>
                        <a:pt x="461" y="858"/>
                      </a:lnTo>
                      <a:lnTo>
                        <a:pt x="463" y="858"/>
                      </a:lnTo>
                      <a:lnTo>
                        <a:pt x="472" y="860"/>
                      </a:lnTo>
                      <a:lnTo>
                        <a:pt x="476" y="862"/>
                      </a:lnTo>
                      <a:lnTo>
                        <a:pt x="481" y="866"/>
                      </a:lnTo>
                      <a:lnTo>
                        <a:pt x="485" y="872"/>
                      </a:lnTo>
                      <a:lnTo>
                        <a:pt x="486" y="881"/>
                      </a:lnTo>
                      <a:lnTo>
                        <a:pt x="485" y="887"/>
                      </a:lnTo>
                      <a:lnTo>
                        <a:pt x="482" y="896"/>
                      </a:lnTo>
                      <a:lnTo>
                        <a:pt x="479" y="910"/>
                      </a:lnTo>
                      <a:lnTo>
                        <a:pt x="473" y="926"/>
                      </a:lnTo>
                      <a:lnTo>
                        <a:pt x="467" y="944"/>
                      </a:lnTo>
                      <a:lnTo>
                        <a:pt x="458" y="964"/>
                      </a:lnTo>
                      <a:lnTo>
                        <a:pt x="448" y="985"/>
                      </a:lnTo>
                      <a:lnTo>
                        <a:pt x="437" y="1006"/>
                      </a:lnTo>
                      <a:lnTo>
                        <a:pt x="424" y="1028"/>
                      </a:lnTo>
                      <a:lnTo>
                        <a:pt x="408" y="1049"/>
                      </a:lnTo>
                      <a:lnTo>
                        <a:pt x="391" y="1069"/>
                      </a:lnTo>
                      <a:lnTo>
                        <a:pt x="373" y="1087"/>
                      </a:lnTo>
                      <a:lnTo>
                        <a:pt x="354" y="1103"/>
                      </a:lnTo>
                      <a:lnTo>
                        <a:pt x="331" y="1117"/>
                      </a:lnTo>
                      <a:lnTo>
                        <a:pt x="308" y="1128"/>
                      </a:lnTo>
                      <a:lnTo>
                        <a:pt x="283" y="1134"/>
                      </a:lnTo>
                      <a:lnTo>
                        <a:pt x="255" y="1136"/>
                      </a:lnTo>
                      <a:lnTo>
                        <a:pt x="226" y="1134"/>
                      </a:lnTo>
                      <a:lnTo>
                        <a:pt x="200" y="1128"/>
                      </a:lnTo>
                      <a:lnTo>
                        <a:pt x="176" y="1117"/>
                      </a:lnTo>
                      <a:lnTo>
                        <a:pt x="155" y="1103"/>
                      </a:lnTo>
                      <a:lnTo>
                        <a:pt x="137" y="1086"/>
                      </a:lnTo>
                      <a:lnTo>
                        <a:pt x="122" y="1065"/>
                      </a:lnTo>
                      <a:lnTo>
                        <a:pt x="112" y="1044"/>
                      </a:lnTo>
                      <a:lnTo>
                        <a:pt x="105" y="1019"/>
                      </a:lnTo>
                      <a:lnTo>
                        <a:pt x="103" y="994"/>
                      </a:lnTo>
                      <a:lnTo>
                        <a:pt x="103" y="974"/>
                      </a:lnTo>
                      <a:lnTo>
                        <a:pt x="107" y="957"/>
                      </a:lnTo>
                      <a:lnTo>
                        <a:pt x="117" y="922"/>
                      </a:lnTo>
                      <a:lnTo>
                        <a:pt x="117" y="921"/>
                      </a:lnTo>
                      <a:lnTo>
                        <a:pt x="216" y="651"/>
                      </a:lnTo>
                      <a:lnTo>
                        <a:pt x="227" y="622"/>
                      </a:lnTo>
                      <a:lnTo>
                        <a:pt x="237" y="596"/>
                      </a:lnTo>
                      <a:lnTo>
                        <a:pt x="245" y="575"/>
                      </a:lnTo>
                      <a:lnTo>
                        <a:pt x="251" y="557"/>
                      </a:lnTo>
                      <a:lnTo>
                        <a:pt x="256" y="541"/>
                      </a:lnTo>
                      <a:lnTo>
                        <a:pt x="260" y="527"/>
                      </a:lnTo>
                      <a:lnTo>
                        <a:pt x="263" y="515"/>
                      </a:lnTo>
                      <a:lnTo>
                        <a:pt x="264" y="504"/>
                      </a:lnTo>
                      <a:lnTo>
                        <a:pt x="265" y="493"/>
                      </a:lnTo>
                      <a:lnTo>
                        <a:pt x="265" y="482"/>
                      </a:lnTo>
                      <a:lnTo>
                        <a:pt x="264" y="464"/>
                      </a:lnTo>
                      <a:lnTo>
                        <a:pt x="262" y="450"/>
                      </a:lnTo>
                      <a:lnTo>
                        <a:pt x="258" y="439"/>
                      </a:lnTo>
                      <a:lnTo>
                        <a:pt x="252" y="431"/>
                      </a:lnTo>
                      <a:lnTo>
                        <a:pt x="245" y="426"/>
                      </a:lnTo>
                      <a:lnTo>
                        <a:pt x="236" y="422"/>
                      </a:lnTo>
                      <a:lnTo>
                        <a:pt x="226" y="421"/>
                      </a:lnTo>
                      <a:lnTo>
                        <a:pt x="208" y="423"/>
                      </a:lnTo>
                      <a:lnTo>
                        <a:pt x="189" y="429"/>
                      </a:lnTo>
                      <a:lnTo>
                        <a:pt x="171" y="438"/>
                      </a:lnTo>
                      <a:lnTo>
                        <a:pt x="153" y="452"/>
                      </a:lnTo>
                      <a:lnTo>
                        <a:pt x="135" y="469"/>
                      </a:lnTo>
                      <a:lnTo>
                        <a:pt x="118" y="492"/>
                      </a:lnTo>
                      <a:lnTo>
                        <a:pt x="100" y="518"/>
                      </a:lnTo>
                      <a:lnTo>
                        <a:pt x="85" y="550"/>
                      </a:lnTo>
                      <a:lnTo>
                        <a:pt x="70" y="587"/>
                      </a:lnTo>
                      <a:lnTo>
                        <a:pt x="56" y="628"/>
                      </a:lnTo>
                      <a:lnTo>
                        <a:pt x="54" y="637"/>
                      </a:lnTo>
                      <a:lnTo>
                        <a:pt x="52" y="645"/>
                      </a:lnTo>
                      <a:lnTo>
                        <a:pt x="47" y="650"/>
                      </a:lnTo>
                      <a:lnTo>
                        <a:pt x="39" y="653"/>
                      </a:lnTo>
                      <a:lnTo>
                        <a:pt x="28" y="654"/>
                      </a:lnTo>
                      <a:lnTo>
                        <a:pt x="25" y="654"/>
                      </a:lnTo>
                      <a:lnTo>
                        <a:pt x="20" y="653"/>
                      </a:lnTo>
                      <a:lnTo>
                        <a:pt x="14" y="652"/>
                      </a:lnTo>
                      <a:lnTo>
                        <a:pt x="9" y="650"/>
                      </a:lnTo>
                      <a:lnTo>
                        <a:pt x="4" y="646"/>
                      </a:lnTo>
                      <a:lnTo>
                        <a:pt x="1" y="640"/>
                      </a:lnTo>
                      <a:lnTo>
                        <a:pt x="0" y="631"/>
                      </a:lnTo>
                      <a:lnTo>
                        <a:pt x="1" y="624"/>
                      </a:lnTo>
                      <a:lnTo>
                        <a:pt x="4" y="615"/>
                      </a:lnTo>
                      <a:lnTo>
                        <a:pt x="8" y="601"/>
                      </a:lnTo>
                      <a:lnTo>
                        <a:pt x="13" y="585"/>
                      </a:lnTo>
                      <a:lnTo>
                        <a:pt x="20" y="567"/>
                      </a:lnTo>
                      <a:lnTo>
                        <a:pt x="28" y="546"/>
                      </a:lnTo>
                      <a:lnTo>
                        <a:pt x="39" y="525"/>
                      </a:lnTo>
                      <a:lnTo>
                        <a:pt x="52" y="504"/>
                      </a:lnTo>
                      <a:lnTo>
                        <a:pt x="65" y="483"/>
                      </a:lnTo>
                      <a:lnTo>
                        <a:pt x="80" y="462"/>
                      </a:lnTo>
                      <a:lnTo>
                        <a:pt x="97" y="442"/>
                      </a:lnTo>
                      <a:lnTo>
                        <a:pt x="116" y="424"/>
                      </a:lnTo>
                      <a:lnTo>
                        <a:pt x="137" y="408"/>
                      </a:lnTo>
                      <a:lnTo>
                        <a:pt x="158" y="395"/>
                      </a:lnTo>
                      <a:lnTo>
                        <a:pt x="182" y="384"/>
                      </a:lnTo>
                      <a:lnTo>
                        <a:pt x="207" y="378"/>
                      </a:lnTo>
                      <a:lnTo>
                        <a:pt x="235" y="376"/>
                      </a:lnTo>
                      <a:close/>
                      <a:moveTo>
                        <a:pt x="379" y="0"/>
                      </a:moveTo>
                      <a:lnTo>
                        <a:pt x="395" y="2"/>
                      </a:lnTo>
                      <a:lnTo>
                        <a:pt x="409" y="6"/>
                      </a:lnTo>
                      <a:lnTo>
                        <a:pt x="420" y="13"/>
                      </a:lnTo>
                      <a:lnTo>
                        <a:pt x="429" y="22"/>
                      </a:lnTo>
                      <a:lnTo>
                        <a:pt x="434" y="33"/>
                      </a:lnTo>
                      <a:lnTo>
                        <a:pt x="439" y="43"/>
                      </a:lnTo>
                      <a:lnTo>
                        <a:pt x="442" y="54"/>
                      </a:lnTo>
                      <a:lnTo>
                        <a:pt x="443" y="64"/>
                      </a:lnTo>
                      <a:lnTo>
                        <a:pt x="440" y="83"/>
                      </a:lnTo>
                      <a:lnTo>
                        <a:pt x="433" y="103"/>
                      </a:lnTo>
                      <a:lnTo>
                        <a:pt x="422" y="120"/>
                      </a:lnTo>
                      <a:lnTo>
                        <a:pt x="408" y="135"/>
                      </a:lnTo>
                      <a:lnTo>
                        <a:pt x="391" y="147"/>
                      </a:lnTo>
                      <a:lnTo>
                        <a:pt x="373" y="155"/>
                      </a:lnTo>
                      <a:lnTo>
                        <a:pt x="354" y="158"/>
                      </a:lnTo>
                      <a:lnTo>
                        <a:pt x="339" y="156"/>
                      </a:lnTo>
                      <a:lnTo>
                        <a:pt x="325" y="152"/>
                      </a:lnTo>
                      <a:lnTo>
                        <a:pt x="315" y="145"/>
                      </a:lnTo>
                      <a:lnTo>
                        <a:pt x="306" y="135"/>
                      </a:lnTo>
                      <a:lnTo>
                        <a:pt x="299" y="125"/>
                      </a:lnTo>
                      <a:lnTo>
                        <a:pt x="294" y="113"/>
                      </a:lnTo>
                      <a:lnTo>
                        <a:pt x="291" y="102"/>
                      </a:lnTo>
                      <a:lnTo>
                        <a:pt x="290" y="90"/>
                      </a:lnTo>
                      <a:lnTo>
                        <a:pt x="292" y="70"/>
                      </a:lnTo>
                      <a:lnTo>
                        <a:pt x="300" y="51"/>
                      </a:lnTo>
                      <a:lnTo>
                        <a:pt x="311" y="34"/>
                      </a:lnTo>
                      <a:lnTo>
                        <a:pt x="326" y="20"/>
                      </a:lnTo>
                      <a:lnTo>
                        <a:pt x="343" y="10"/>
                      </a:lnTo>
                      <a:lnTo>
                        <a:pt x="361" y="3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08" name="Freeform 24"/>
                <p:cNvSpPr>
                  <a:spLocks noEditPoints="1"/>
                </p:cNvSpPr>
                <p:nvPr/>
              </p:nvSpPr>
              <p:spPr bwMode="auto">
                <a:xfrm>
                  <a:off x="4208" y="3923"/>
                  <a:ext cx="701" cy="1467"/>
                </a:xfrm>
                <a:custGeom>
                  <a:avLst/>
                  <a:gdLst/>
                  <a:ahLst/>
                  <a:cxnLst>
                    <a:cxn ang="0">
                      <a:pos x="526" y="383"/>
                    </a:cxn>
                    <a:cxn ang="0">
                      <a:pos x="593" y="419"/>
                    </a:cxn>
                    <a:cxn ang="0">
                      <a:pos x="633" y="482"/>
                    </a:cxn>
                    <a:cxn ang="0">
                      <a:pos x="641" y="552"/>
                    </a:cxn>
                    <a:cxn ang="0">
                      <a:pos x="634" y="595"/>
                    </a:cxn>
                    <a:cxn ang="0">
                      <a:pos x="464" y="1271"/>
                    </a:cxn>
                    <a:cxn ang="0">
                      <a:pos x="410" y="1353"/>
                    </a:cxn>
                    <a:cxn ang="0">
                      <a:pos x="341" y="1411"/>
                    </a:cxn>
                    <a:cxn ang="0">
                      <a:pos x="268" y="1447"/>
                    </a:cxn>
                    <a:cxn ang="0">
                      <a:pos x="198" y="1465"/>
                    </a:cxn>
                    <a:cxn ang="0">
                      <a:pos x="128" y="1465"/>
                    </a:cxn>
                    <a:cxn ang="0">
                      <a:pos x="53" y="1444"/>
                    </a:cxn>
                    <a:cxn ang="0">
                      <a:pos x="9" y="1399"/>
                    </a:cxn>
                    <a:cxn ang="0">
                      <a:pos x="2" y="1336"/>
                    </a:cxn>
                    <a:cxn ang="0">
                      <a:pos x="35" y="1282"/>
                    </a:cxn>
                    <a:cxn ang="0">
                      <a:pos x="92" y="1260"/>
                    </a:cxn>
                    <a:cxn ang="0">
                      <a:pos x="129" y="1272"/>
                    </a:cxn>
                    <a:cxn ang="0">
                      <a:pos x="151" y="1307"/>
                    </a:cxn>
                    <a:cxn ang="0">
                      <a:pos x="150" y="1344"/>
                    </a:cxn>
                    <a:cxn ang="0">
                      <a:pos x="134" y="1379"/>
                    </a:cxn>
                    <a:cxn ang="0">
                      <a:pos x="99" y="1407"/>
                    </a:cxn>
                    <a:cxn ang="0">
                      <a:pos x="156" y="1418"/>
                    </a:cxn>
                    <a:cxn ang="0">
                      <a:pos x="237" y="1394"/>
                    </a:cxn>
                    <a:cxn ang="0">
                      <a:pos x="306" y="1330"/>
                    </a:cxn>
                    <a:cxn ang="0">
                      <a:pos x="352" y="1238"/>
                    </a:cxn>
                    <a:cxn ang="0">
                      <a:pos x="518" y="557"/>
                    </a:cxn>
                    <a:cxn ang="0">
                      <a:pos x="520" y="518"/>
                    </a:cxn>
                    <a:cxn ang="0">
                      <a:pos x="517" y="464"/>
                    </a:cxn>
                    <a:cxn ang="0">
                      <a:pos x="495" y="428"/>
                    </a:cxn>
                    <a:cxn ang="0">
                      <a:pos x="442" y="424"/>
                    </a:cxn>
                    <a:cxn ang="0">
                      <a:pos x="370" y="457"/>
                    </a:cxn>
                    <a:cxn ang="0">
                      <a:pos x="309" y="520"/>
                    </a:cxn>
                    <a:cxn ang="0">
                      <a:pos x="263" y="597"/>
                    </a:cxn>
                    <a:cxn ang="0">
                      <a:pos x="242" y="644"/>
                    </a:cxn>
                    <a:cxn ang="0">
                      <a:pos x="227" y="654"/>
                    </a:cxn>
                    <a:cxn ang="0">
                      <a:pos x="205" y="652"/>
                    </a:cxn>
                    <a:cxn ang="0">
                      <a:pos x="192" y="640"/>
                    </a:cxn>
                    <a:cxn ang="0">
                      <a:pos x="195" y="616"/>
                    </a:cxn>
                    <a:cxn ang="0">
                      <a:pos x="217" y="568"/>
                    </a:cxn>
                    <a:cxn ang="0">
                      <a:pos x="256" y="506"/>
                    </a:cxn>
                    <a:cxn ang="0">
                      <a:pos x="313" y="443"/>
                    </a:cxn>
                    <a:cxn ang="0">
                      <a:pos x="385" y="395"/>
                    </a:cxn>
                    <a:cxn ang="0">
                      <a:pos x="472" y="376"/>
                    </a:cxn>
                    <a:cxn ang="0">
                      <a:pos x="669" y="8"/>
                    </a:cxn>
                    <a:cxn ang="0">
                      <a:pos x="696" y="39"/>
                    </a:cxn>
                    <a:cxn ang="0">
                      <a:pos x="699" y="85"/>
                    </a:cxn>
                    <a:cxn ang="0">
                      <a:pos x="666" y="137"/>
                    </a:cxn>
                    <a:cxn ang="0">
                      <a:pos x="613" y="158"/>
                    </a:cxn>
                    <a:cxn ang="0">
                      <a:pos x="572" y="145"/>
                    </a:cxn>
                    <a:cxn ang="0">
                      <a:pos x="552" y="113"/>
                    </a:cxn>
                    <a:cxn ang="0">
                      <a:pos x="552" y="71"/>
                    </a:cxn>
                    <a:cxn ang="0">
                      <a:pos x="583" y="21"/>
                    </a:cxn>
                    <a:cxn ang="0">
                      <a:pos x="637" y="0"/>
                    </a:cxn>
                  </a:cxnLst>
                  <a:rect l="0" t="0" r="r" b="b"/>
                  <a:pathLst>
                    <a:path w="701" h="1467">
                      <a:moveTo>
                        <a:pt x="472" y="376"/>
                      </a:moveTo>
                      <a:lnTo>
                        <a:pt x="500" y="377"/>
                      </a:lnTo>
                      <a:lnTo>
                        <a:pt x="526" y="383"/>
                      </a:lnTo>
                      <a:lnTo>
                        <a:pt x="551" y="392"/>
                      </a:lnTo>
                      <a:lnTo>
                        <a:pt x="573" y="405"/>
                      </a:lnTo>
                      <a:lnTo>
                        <a:pt x="593" y="419"/>
                      </a:lnTo>
                      <a:lnTo>
                        <a:pt x="609" y="438"/>
                      </a:lnTo>
                      <a:lnTo>
                        <a:pt x="623" y="458"/>
                      </a:lnTo>
                      <a:lnTo>
                        <a:pt x="633" y="482"/>
                      </a:lnTo>
                      <a:lnTo>
                        <a:pt x="639" y="507"/>
                      </a:lnTo>
                      <a:lnTo>
                        <a:pt x="642" y="534"/>
                      </a:lnTo>
                      <a:lnTo>
                        <a:pt x="641" y="552"/>
                      </a:lnTo>
                      <a:lnTo>
                        <a:pt x="639" y="567"/>
                      </a:lnTo>
                      <a:lnTo>
                        <a:pt x="637" y="581"/>
                      </a:lnTo>
                      <a:lnTo>
                        <a:pt x="634" y="595"/>
                      </a:lnTo>
                      <a:lnTo>
                        <a:pt x="489" y="1200"/>
                      </a:lnTo>
                      <a:lnTo>
                        <a:pt x="478" y="1237"/>
                      </a:lnTo>
                      <a:lnTo>
                        <a:pt x="464" y="1271"/>
                      </a:lnTo>
                      <a:lnTo>
                        <a:pt x="448" y="1302"/>
                      </a:lnTo>
                      <a:lnTo>
                        <a:pt x="429" y="1329"/>
                      </a:lnTo>
                      <a:lnTo>
                        <a:pt x="410" y="1353"/>
                      </a:lnTo>
                      <a:lnTo>
                        <a:pt x="387" y="1375"/>
                      </a:lnTo>
                      <a:lnTo>
                        <a:pt x="364" y="1395"/>
                      </a:lnTo>
                      <a:lnTo>
                        <a:pt x="341" y="1411"/>
                      </a:lnTo>
                      <a:lnTo>
                        <a:pt x="316" y="1425"/>
                      </a:lnTo>
                      <a:lnTo>
                        <a:pt x="292" y="1437"/>
                      </a:lnTo>
                      <a:lnTo>
                        <a:pt x="268" y="1447"/>
                      </a:lnTo>
                      <a:lnTo>
                        <a:pt x="244" y="1455"/>
                      </a:lnTo>
                      <a:lnTo>
                        <a:pt x="221" y="1460"/>
                      </a:lnTo>
                      <a:lnTo>
                        <a:pt x="198" y="1465"/>
                      </a:lnTo>
                      <a:lnTo>
                        <a:pt x="178" y="1466"/>
                      </a:lnTo>
                      <a:lnTo>
                        <a:pt x="159" y="1467"/>
                      </a:lnTo>
                      <a:lnTo>
                        <a:pt x="128" y="1465"/>
                      </a:lnTo>
                      <a:lnTo>
                        <a:pt x="100" y="1461"/>
                      </a:lnTo>
                      <a:lnTo>
                        <a:pt x="75" y="1454"/>
                      </a:lnTo>
                      <a:lnTo>
                        <a:pt x="53" y="1444"/>
                      </a:lnTo>
                      <a:lnTo>
                        <a:pt x="34" y="1431"/>
                      </a:lnTo>
                      <a:lnTo>
                        <a:pt x="19" y="1416"/>
                      </a:lnTo>
                      <a:lnTo>
                        <a:pt x="9" y="1399"/>
                      </a:lnTo>
                      <a:lnTo>
                        <a:pt x="2" y="1380"/>
                      </a:lnTo>
                      <a:lnTo>
                        <a:pt x="0" y="1358"/>
                      </a:lnTo>
                      <a:lnTo>
                        <a:pt x="2" y="1336"/>
                      </a:lnTo>
                      <a:lnTo>
                        <a:pt x="9" y="1316"/>
                      </a:lnTo>
                      <a:lnTo>
                        <a:pt x="20" y="1297"/>
                      </a:lnTo>
                      <a:lnTo>
                        <a:pt x="35" y="1282"/>
                      </a:lnTo>
                      <a:lnTo>
                        <a:pt x="52" y="1270"/>
                      </a:lnTo>
                      <a:lnTo>
                        <a:pt x="71" y="1262"/>
                      </a:lnTo>
                      <a:lnTo>
                        <a:pt x="92" y="1260"/>
                      </a:lnTo>
                      <a:lnTo>
                        <a:pt x="105" y="1261"/>
                      </a:lnTo>
                      <a:lnTo>
                        <a:pt x="118" y="1265"/>
                      </a:lnTo>
                      <a:lnTo>
                        <a:pt x="129" y="1272"/>
                      </a:lnTo>
                      <a:lnTo>
                        <a:pt x="139" y="1282"/>
                      </a:lnTo>
                      <a:lnTo>
                        <a:pt x="146" y="1293"/>
                      </a:lnTo>
                      <a:lnTo>
                        <a:pt x="151" y="1307"/>
                      </a:lnTo>
                      <a:lnTo>
                        <a:pt x="152" y="1324"/>
                      </a:lnTo>
                      <a:lnTo>
                        <a:pt x="151" y="1333"/>
                      </a:lnTo>
                      <a:lnTo>
                        <a:pt x="150" y="1344"/>
                      </a:lnTo>
                      <a:lnTo>
                        <a:pt x="146" y="1355"/>
                      </a:lnTo>
                      <a:lnTo>
                        <a:pt x="142" y="1367"/>
                      </a:lnTo>
                      <a:lnTo>
                        <a:pt x="134" y="1379"/>
                      </a:lnTo>
                      <a:lnTo>
                        <a:pt x="125" y="1389"/>
                      </a:lnTo>
                      <a:lnTo>
                        <a:pt x="113" y="1399"/>
                      </a:lnTo>
                      <a:lnTo>
                        <a:pt x="99" y="1407"/>
                      </a:lnTo>
                      <a:lnTo>
                        <a:pt x="117" y="1413"/>
                      </a:lnTo>
                      <a:lnTo>
                        <a:pt x="135" y="1417"/>
                      </a:lnTo>
                      <a:lnTo>
                        <a:pt x="156" y="1418"/>
                      </a:lnTo>
                      <a:lnTo>
                        <a:pt x="184" y="1416"/>
                      </a:lnTo>
                      <a:lnTo>
                        <a:pt x="212" y="1407"/>
                      </a:lnTo>
                      <a:lnTo>
                        <a:pt x="237" y="1394"/>
                      </a:lnTo>
                      <a:lnTo>
                        <a:pt x="262" y="1376"/>
                      </a:lnTo>
                      <a:lnTo>
                        <a:pt x="285" y="1354"/>
                      </a:lnTo>
                      <a:lnTo>
                        <a:pt x="306" y="1330"/>
                      </a:lnTo>
                      <a:lnTo>
                        <a:pt x="324" y="1302"/>
                      </a:lnTo>
                      <a:lnTo>
                        <a:pt x="340" y="1271"/>
                      </a:lnTo>
                      <a:lnTo>
                        <a:pt x="352" y="1238"/>
                      </a:lnTo>
                      <a:lnTo>
                        <a:pt x="361" y="1204"/>
                      </a:lnTo>
                      <a:lnTo>
                        <a:pt x="362" y="1204"/>
                      </a:lnTo>
                      <a:lnTo>
                        <a:pt x="518" y="557"/>
                      </a:lnTo>
                      <a:lnTo>
                        <a:pt x="519" y="546"/>
                      </a:lnTo>
                      <a:lnTo>
                        <a:pt x="519" y="533"/>
                      </a:lnTo>
                      <a:lnTo>
                        <a:pt x="520" y="518"/>
                      </a:lnTo>
                      <a:lnTo>
                        <a:pt x="521" y="504"/>
                      </a:lnTo>
                      <a:lnTo>
                        <a:pt x="520" y="483"/>
                      </a:lnTo>
                      <a:lnTo>
                        <a:pt x="517" y="464"/>
                      </a:lnTo>
                      <a:lnTo>
                        <a:pt x="512" y="449"/>
                      </a:lnTo>
                      <a:lnTo>
                        <a:pt x="505" y="437"/>
                      </a:lnTo>
                      <a:lnTo>
                        <a:pt x="495" y="428"/>
                      </a:lnTo>
                      <a:lnTo>
                        <a:pt x="482" y="423"/>
                      </a:lnTo>
                      <a:lnTo>
                        <a:pt x="467" y="421"/>
                      </a:lnTo>
                      <a:lnTo>
                        <a:pt x="442" y="424"/>
                      </a:lnTo>
                      <a:lnTo>
                        <a:pt x="417" y="431"/>
                      </a:lnTo>
                      <a:lnTo>
                        <a:pt x="393" y="442"/>
                      </a:lnTo>
                      <a:lnTo>
                        <a:pt x="370" y="457"/>
                      </a:lnTo>
                      <a:lnTo>
                        <a:pt x="349" y="476"/>
                      </a:lnTo>
                      <a:lnTo>
                        <a:pt x="328" y="497"/>
                      </a:lnTo>
                      <a:lnTo>
                        <a:pt x="309" y="520"/>
                      </a:lnTo>
                      <a:lnTo>
                        <a:pt x="292" y="545"/>
                      </a:lnTo>
                      <a:lnTo>
                        <a:pt x="277" y="571"/>
                      </a:lnTo>
                      <a:lnTo>
                        <a:pt x="263" y="597"/>
                      </a:lnTo>
                      <a:lnTo>
                        <a:pt x="251" y="624"/>
                      </a:lnTo>
                      <a:lnTo>
                        <a:pt x="246" y="636"/>
                      </a:lnTo>
                      <a:lnTo>
                        <a:pt x="242" y="644"/>
                      </a:lnTo>
                      <a:lnTo>
                        <a:pt x="238" y="649"/>
                      </a:lnTo>
                      <a:lnTo>
                        <a:pt x="233" y="652"/>
                      </a:lnTo>
                      <a:lnTo>
                        <a:pt x="227" y="654"/>
                      </a:lnTo>
                      <a:lnTo>
                        <a:pt x="216" y="654"/>
                      </a:lnTo>
                      <a:lnTo>
                        <a:pt x="211" y="653"/>
                      </a:lnTo>
                      <a:lnTo>
                        <a:pt x="205" y="652"/>
                      </a:lnTo>
                      <a:lnTo>
                        <a:pt x="200" y="650"/>
                      </a:lnTo>
                      <a:lnTo>
                        <a:pt x="195" y="646"/>
                      </a:lnTo>
                      <a:lnTo>
                        <a:pt x="192" y="640"/>
                      </a:lnTo>
                      <a:lnTo>
                        <a:pt x="191" y="631"/>
                      </a:lnTo>
                      <a:lnTo>
                        <a:pt x="192" y="625"/>
                      </a:lnTo>
                      <a:lnTo>
                        <a:pt x="195" y="616"/>
                      </a:lnTo>
                      <a:lnTo>
                        <a:pt x="200" y="602"/>
                      </a:lnTo>
                      <a:lnTo>
                        <a:pt x="208" y="586"/>
                      </a:lnTo>
                      <a:lnTo>
                        <a:pt x="217" y="568"/>
                      </a:lnTo>
                      <a:lnTo>
                        <a:pt x="228" y="548"/>
                      </a:lnTo>
                      <a:lnTo>
                        <a:pt x="241" y="527"/>
                      </a:lnTo>
                      <a:lnTo>
                        <a:pt x="256" y="506"/>
                      </a:lnTo>
                      <a:lnTo>
                        <a:pt x="274" y="484"/>
                      </a:lnTo>
                      <a:lnTo>
                        <a:pt x="293" y="463"/>
                      </a:lnTo>
                      <a:lnTo>
                        <a:pt x="313" y="443"/>
                      </a:lnTo>
                      <a:lnTo>
                        <a:pt x="335" y="425"/>
                      </a:lnTo>
                      <a:lnTo>
                        <a:pt x="359" y="409"/>
                      </a:lnTo>
                      <a:lnTo>
                        <a:pt x="385" y="395"/>
                      </a:lnTo>
                      <a:lnTo>
                        <a:pt x="412" y="384"/>
                      </a:lnTo>
                      <a:lnTo>
                        <a:pt x="441" y="378"/>
                      </a:lnTo>
                      <a:lnTo>
                        <a:pt x="472" y="376"/>
                      </a:lnTo>
                      <a:close/>
                      <a:moveTo>
                        <a:pt x="637" y="0"/>
                      </a:moveTo>
                      <a:lnTo>
                        <a:pt x="654" y="2"/>
                      </a:lnTo>
                      <a:lnTo>
                        <a:pt x="669" y="8"/>
                      </a:lnTo>
                      <a:lnTo>
                        <a:pt x="680" y="16"/>
                      </a:lnTo>
                      <a:lnTo>
                        <a:pt x="689" y="26"/>
                      </a:lnTo>
                      <a:lnTo>
                        <a:pt x="696" y="39"/>
                      </a:lnTo>
                      <a:lnTo>
                        <a:pt x="699" y="51"/>
                      </a:lnTo>
                      <a:lnTo>
                        <a:pt x="701" y="64"/>
                      </a:lnTo>
                      <a:lnTo>
                        <a:pt x="699" y="85"/>
                      </a:lnTo>
                      <a:lnTo>
                        <a:pt x="691" y="104"/>
                      </a:lnTo>
                      <a:lnTo>
                        <a:pt x="680" y="122"/>
                      </a:lnTo>
                      <a:lnTo>
                        <a:pt x="666" y="137"/>
                      </a:lnTo>
                      <a:lnTo>
                        <a:pt x="649" y="148"/>
                      </a:lnTo>
                      <a:lnTo>
                        <a:pt x="631" y="155"/>
                      </a:lnTo>
                      <a:lnTo>
                        <a:pt x="613" y="158"/>
                      </a:lnTo>
                      <a:lnTo>
                        <a:pt x="597" y="156"/>
                      </a:lnTo>
                      <a:lnTo>
                        <a:pt x="583" y="152"/>
                      </a:lnTo>
                      <a:lnTo>
                        <a:pt x="572" y="145"/>
                      </a:lnTo>
                      <a:lnTo>
                        <a:pt x="564" y="135"/>
                      </a:lnTo>
                      <a:lnTo>
                        <a:pt x="557" y="125"/>
                      </a:lnTo>
                      <a:lnTo>
                        <a:pt x="552" y="113"/>
                      </a:lnTo>
                      <a:lnTo>
                        <a:pt x="550" y="102"/>
                      </a:lnTo>
                      <a:lnTo>
                        <a:pt x="549" y="90"/>
                      </a:lnTo>
                      <a:lnTo>
                        <a:pt x="552" y="71"/>
                      </a:lnTo>
                      <a:lnTo>
                        <a:pt x="558" y="53"/>
                      </a:lnTo>
                      <a:lnTo>
                        <a:pt x="569" y="36"/>
                      </a:lnTo>
                      <a:lnTo>
                        <a:pt x="583" y="21"/>
                      </a:lnTo>
                      <a:lnTo>
                        <a:pt x="599" y="10"/>
                      </a:lnTo>
                      <a:lnTo>
                        <a:pt x="618" y="3"/>
                      </a:lnTo>
                      <a:lnTo>
                        <a:pt x="6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11" name="Group 27"/>
              <p:cNvGrpSpPr>
                <a:grpSpLocks noChangeAspect="1"/>
              </p:cNvGrpSpPr>
              <p:nvPr>
                <p:custDataLst>
                  <p:tags r:id="rId5"/>
                </p:custDataLst>
              </p:nvPr>
            </p:nvGrpSpPr>
            <p:grpSpPr bwMode="auto">
              <a:xfrm>
                <a:off x="2362200" y="3962401"/>
                <a:ext cx="584134" cy="433835"/>
                <a:chOff x="1683" y="2523"/>
                <a:chExt cx="2876" cy="2136"/>
              </a:xfrm>
            </p:grpSpPr>
            <p:sp>
              <p:nvSpPr>
                <p:cNvPr id="16413" name="Freeform 29"/>
                <p:cNvSpPr>
                  <a:spLocks/>
                </p:cNvSpPr>
                <p:nvPr/>
              </p:nvSpPr>
              <p:spPr bwMode="auto">
                <a:xfrm>
                  <a:off x="1915" y="2523"/>
                  <a:ext cx="759" cy="206"/>
                </a:xfrm>
                <a:custGeom>
                  <a:avLst/>
                  <a:gdLst/>
                  <a:ahLst/>
                  <a:cxnLst>
                    <a:cxn ang="0">
                      <a:pos x="265" y="2"/>
                    </a:cxn>
                    <a:cxn ang="0">
                      <a:pos x="307" y="13"/>
                    </a:cxn>
                    <a:cxn ang="0">
                      <a:pos x="357" y="36"/>
                    </a:cxn>
                    <a:cxn ang="0">
                      <a:pos x="408" y="64"/>
                    </a:cxn>
                    <a:cxn ang="0">
                      <a:pos x="456" y="88"/>
                    </a:cxn>
                    <a:cxn ang="0">
                      <a:pos x="508" y="105"/>
                    </a:cxn>
                    <a:cxn ang="0">
                      <a:pos x="556" y="106"/>
                    </a:cxn>
                    <a:cxn ang="0">
                      <a:pos x="601" y="94"/>
                    </a:cxn>
                    <a:cxn ang="0">
                      <a:pos x="641" y="73"/>
                    </a:cxn>
                    <a:cxn ang="0">
                      <a:pos x="675" y="49"/>
                    </a:cxn>
                    <a:cxn ang="0">
                      <a:pos x="700" y="26"/>
                    </a:cxn>
                    <a:cxn ang="0">
                      <a:pos x="716" y="8"/>
                    </a:cxn>
                    <a:cxn ang="0">
                      <a:pos x="758" y="35"/>
                    </a:cxn>
                    <a:cxn ang="0">
                      <a:pos x="729" y="65"/>
                    </a:cxn>
                    <a:cxn ang="0">
                      <a:pos x="677" y="119"/>
                    </a:cxn>
                    <a:cxn ang="0">
                      <a:pos x="634" y="159"/>
                    </a:cxn>
                    <a:cxn ang="0">
                      <a:pos x="594" y="185"/>
                    </a:cxn>
                    <a:cxn ang="0">
                      <a:pos x="555" y="202"/>
                    </a:cxn>
                    <a:cxn ang="0">
                      <a:pos x="513" y="206"/>
                    </a:cxn>
                    <a:cxn ang="0">
                      <a:pos x="472" y="202"/>
                    </a:cxn>
                    <a:cxn ang="0">
                      <a:pos x="427" y="185"/>
                    </a:cxn>
                    <a:cxn ang="0">
                      <a:pos x="373" y="157"/>
                    </a:cxn>
                    <a:cxn ang="0">
                      <a:pos x="328" y="131"/>
                    </a:cxn>
                    <a:cxn ang="0">
                      <a:pos x="277" y="110"/>
                    </a:cxn>
                    <a:cxn ang="0">
                      <a:pos x="222" y="101"/>
                    </a:cxn>
                    <a:cxn ang="0">
                      <a:pos x="177" y="107"/>
                    </a:cxn>
                    <a:cxn ang="0">
                      <a:pos x="136" y="124"/>
                    </a:cxn>
                    <a:cxn ang="0">
                      <a:pos x="99" y="147"/>
                    </a:cxn>
                    <a:cxn ang="0">
                      <a:pos x="70" y="171"/>
                    </a:cxn>
                    <a:cxn ang="0">
                      <a:pos x="42" y="200"/>
                    </a:cxn>
                    <a:cxn ang="0">
                      <a:pos x="36" y="206"/>
                    </a:cxn>
                    <a:cxn ang="0">
                      <a:pos x="29" y="143"/>
                    </a:cxn>
                    <a:cxn ang="0">
                      <a:pos x="81" y="88"/>
                    </a:cxn>
                    <a:cxn ang="0">
                      <a:pos x="122" y="48"/>
                    </a:cxn>
                    <a:cxn ang="0">
                      <a:pos x="162" y="21"/>
                    </a:cxn>
                    <a:cxn ang="0">
                      <a:pos x="202" y="5"/>
                    </a:cxn>
                    <a:cxn ang="0">
                      <a:pos x="247" y="0"/>
                    </a:cxn>
                  </a:cxnLst>
                  <a:rect l="0" t="0" r="r" b="b"/>
                  <a:pathLst>
                    <a:path w="759" h="206">
                      <a:moveTo>
                        <a:pt x="247" y="0"/>
                      </a:moveTo>
                      <a:lnTo>
                        <a:pt x="265" y="2"/>
                      </a:lnTo>
                      <a:lnTo>
                        <a:pt x="285" y="5"/>
                      </a:lnTo>
                      <a:lnTo>
                        <a:pt x="307" y="13"/>
                      </a:lnTo>
                      <a:lnTo>
                        <a:pt x="331" y="23"/>
                      </a:lnTo>
                      <a:lnTo>
                        <a:pt x="357" y="36"/>
                      </a:lnTo>
                      <a:lnTo>
                        <a:pt x="386" y="52"/>
                      </a:lnTo>
                      <a:lnTo>
                        <a:pt x="408" y="64"/>
                      </a:lnTo>
                      <a:lnTo>
                        <a:pt x="431" y="76"/>
                      </a:lnTo>
                      <a:lnTo>
                        <a:pt x="456" y="88"/>
                      </a:lnTo>
                      <a:lnTo>
                        <a:pt x="482" y="99"/>
                      </a:lnTo>
                      <a:lnTo>
                        <a:pt x="508" y="105"/>
                      </a:lnTo>
                      <a:lnTo>
                        <a:pt x="533" y="108"/>
                      </a:lnTo>
                      <a:lnTo>
                        <a:pt x="556" y="106"/>
                      </a:lnTo>
                      <a:lnTo>
                        <a:pt x="580" y="102"/>
                      </a:lnTo>
                      <a:lnTo>
                        <a:pt x="601" y="94"/>
                      </a:lnTo>
                      <a:lnTo>
                        <a:pt x="621" y="84"/>
                      </a:lnTo>
                      <a:lnTo>
                        <a:pt x="641" y="73"/>
                      </a:lnTo>
                      <a:lnTo>
                        <a:pt x="658" y="62"/>
                      </a:lnTo>
                      <a:lnTo>
                        <a:pt x="675" y="49"/>
                      </a:lnTo>
                      <a:lnTo>
                        <a:pt x="688" y="37"/>
                      </a:lnTo>
                      <a:lnTo>
                        <a:pt x="700" y="26"/>
                      </a:lnTo>
                      <a:lnTo>
                        <a:pt x="710" y="16"/>
                      </a:lnTo>
                      <a:lnTo>
                        <a:pt x="716" y="8"/>
                      </a:lnTo>
                      <a:lnTo>
                        <a:pt x="722" y="0"/>
                      </a:lnTo>
                      <a:lnTo>
                        <a:pt x="758" y="35"/>
                      </a:lnTo>
                      <a:lnTo>
                        <a:pt x="759" y="34"/>
                      </a:lnTo>
                      <a:lnTo>
                        <a:pt x="729" y="65"/>
                      </a:lnTo>
                      <a:lnTo>
                        <a:pt x="701" y="94"/>
                      </a:lnTo>
                      <a:lnTo>
                        <a:pt x="677" y="119"/>
                      </a:lnTo>
                      <a:lnTo>
                        <a:pt x="654" y="140"/>
                      </a:lnTo>
                      <a:lnTo>
                        <a:pt x="634" y="159"/>
                      </a:lnTo>
                      <a:lnTo>
                        <a:pt x="614" y="173"/>
                      </a:lnTo>
                      <a:lnTo>
                        <a:pt x="594" y="185"/>
                      </a:lnTo>
                      <a:lnTo>
                        <a:pt x="576" y="195"/>
                      </a:lnTo>
                      <a:lnTo>
                        <a:pt x="555" y="202"/>
                      </a:lnTo>
                      <a:lnTo>
                        <a:pt x="535" y="205"/>
                      </a:lnTo>
                      <a:lnTo>
                        <a:pt x="513" y="206"/>
                      </a:lnTo>
                      <a:lnTo>
                        <a:pt x="492" y="205"/>
                      </a:lnTo>
                      <a:lnTo>
                        <a:pt x="472" y="202"/>
                      </a:lnTo>
                      <a:lnTo>
                        <a:pt x="450" y="195"/>
                      </a:lnTo>
                      <a:lnTo>
                        <a:pt x="427" y="185"/>
                      </a:lnTo>
                      <a:lnTo>
                        <a:pt x="402" y="173"/>
                      </a:lnTo>
                      <a:lnTo>
                        <a:pt x="373" y="157"/>
                      </a:lnTo>
                      <a:lnTo>
                        <a:pt x="351" y="144"/>
                      </a:lnTo>
                      <a:lnTo>
                        <a:pt x="328" y="131"/>
                      </a:lnTo>
                      <a:lnTo>
                        <a:pt x="303" y="120"/>
                      </a:lnTo>
                      <a:lnTo>
                        <a:pt x="277" y="110"/>
                      </a:lnTo>
                      <a:lnTo>
                        <a:pt x="250" y="104"/>
                      </a:lnTo>
                      <a:lnTo>
                        <a:pt x="222" y="101"/>
                      </a:lnTo>
                      <a:lnTo>
                        <a:pt x="199" y="103"/>
                      </a:lnTo>
                      <a:lnTo>
                        <a:pt x="177" y="107"/>
                      </a:lnTo>
                      <a:lnTo>
                        <a:pt x="155" y="115"/>
                      </a:lnTo>
                      <a:lnTo>
                        <a:pt x="136" y="124"/>
                      </a:lnTo>
                      <a:lnTo>
                        <a:pt x="117" y="136"/>
                      </a:lnTo>
                      <a:lnTo>
                        <a:pt x="99" y="147"/>
                      </a:lnTo>
                      <a:lnTo>
                        <a:pt x="84" y="160"/>
                      </a:lnTo>
                      <a:lnTo>
                        <a:pt x="70" y="171"/>
                      </a:lnTo>
                      <a:lnTo>
                        <a:pt x="49" y="192"/>
                      </a:lnTo>
                      <a:lnTo>
                        <a:pt x="42" y="200"/>
                      </a:lnTo>
                      <a:lnTo>
                        <a:pt x="38" y="204"/>
                      </a:lnTo>
                      <a:lnTo>
                        <a:pt x="36" y="206"/>
                      </a:lnTo>
                      <a:lnTo>
                        <a:pt x="0" y="175"/>
                      </a:lnTo>
                      <a:lnTo>
                        <a:pt x="29" y="143"/>
                      </a:lnTo>
                      <a:lnTo>
                        <a:pt x="56" y="114"/>
                      </a:lnTo>
                      <a:lnTo>
                        <a:pt x="81" y="88"/>
                      </a:lnTo>
                      <a:lnTo>
                        <a:pt x="102" y="66"/>
                      </a:lnTo>
                      <a:lnTo>
                        <a:pt x="122" y="48"/>
                      </a:lnTo>
                      <a:lnTo>
                        <a:pt x="143" y="33"/>
                      </a:lnTo>
                      <a:lnTo>
                        <a:pt x="162" y="21"/>
                      </a:lnTo>
                      <a:lnTo>
                        <a:pt x="182" y="11"/>
                      </a:lnTo>
                      <a:lnTo>
                        <a:pt x="202" y="5"/>
                      </a:lnTo>
                      <a:lnTo>
                        <a:pt x="223" y="1"/>
                      </a:lnTo>
                      <a:lnTo>
                        <a:pt x="2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Freeform 30"/>
                <p:cNvSpPr>
                  <a:spLocks/>
                </p:cNvSpPr>
                <p:nvPr/>
              </p:nvSpPr>
              <p:spPr bwMode="auto">
                <a:xfrm>
                  <a:off x="1683" y="3028"/>
                  <a:ext cx="1196" cy="1466"/>
                </a:xfrm>
                <a:custGeom>
                  <a:avLst/>
                  <a:gdLst/>
                  <a:ahLst/>
                  <a:cxnLst>
                    <a:cxn ang="0">
                      <a:pos x="519" y="9"/>
                    </a:cxn>
                    <a:cxn ang="0">
                      <a:pos x="610" y="51"/>
                    </a:cxn>
                    <a:cxn ang="0">
                      <a:pos x="680" y="121"/>
                    </a:cxn>
                    <a:cxn ang="0">
                      <a:pos x="732" y="213"/>
                    </a:cxn>
                    <a:cxn ang="0">
                      <a:pos x="787" y="359"/>
                    </a:cxn>
                    <a:cxn ang="0">
                      <a:pos x="823" y="508"/>
                    </a:cxn>
                    <a:cxn ang="0">
                      <a:pos x="837" y="624"/>
                    </a:cxn>
                    <a:cxn ang="0">
                      <a:pos x="840" y="702"/>
                    </a:cxn>
                    <a:cxn ang="0">
                      <a:pos x="979" y="366"/>
                    </a:cxn>
                    <a:cxn ang="0">
                      <a:pos x="1140" y="39"/>
                    </a:cxn>
                    <a:cxn ang="0">
                      <a:pos x="1157" y="26"/>
                    </a:cxn>
                    <a:cxn ang="0">
                      <a:pos x="1175" y="26"/>
                    </a:cxn>
                    <a:cxn ang="0">
                      <a:pos x="1191" y="33"/>
                    </a:cxn>
                    <a:cxn ang="0">
                      <a:pos x="1195" y="52"/>
                    </a:cxn>
                    <a:cxn ang="0">
                      <a:pos x="1180" y="83"/>
                    </a:cxn>
                    <a:cxn ang="0">
                      <a:pos x="1159" y="122"/>
                    </a:cxn>
                    <a:cxn ang="0">
                      <a:pos x="1108" y="224"/>
                    </a:cxn>
                    <a:cxn ang="0">
                      <a:pos x="1030" y="389"/>
                    </a:cxn>
                    <a:cxn ang="0">
                      <a:pos x="926" y="633"/>
                    </a:cxn>
                    <a:cxn ang="0">
                      <a:pos x="860" y="807"/>
                    </a:cxn>
                    <a:cxn ang="0">
                      <a:pos x="825" y="947"/>
                    </a:cxn>
                    <a:cxn ang="0">
                      <a:pos x="811" y="1035"/>
                    </a:cxn>
                    <a:cxn ang="0">
                      <a:pos x="771" y="1215"/>
                    </a:cxn>
                    <a:cxn ang="0">
                      <a:pos x="729" y="1367"/>
                    </a:cxn>
                    <a:cxn ang="0">
                      <a:pos x="700" y="1440"/>
                    </a:cxn>
                    <a:cxn ang="0">
                      <a:pos x="668" y="1466"/>
                    </a:cxn>
                    <a:cxn ang="0">
                      <a:pos x="645" y="1450"/>
                    </a:cxn>
                    <a:cxn ang="0">
                      <a:pos x="641" y="1410"/>
                    </a:cxn>
                    <a:cxn ang="0">
                      <a:pos x="652" y="1341"/>
                    </a:cxn>
                    <a:cxn ang="0">
                      <a:pos x="676" y="1243"/>
                    </a:cxn>
                    <a:cxn ang="0">
                      <a:pos x="705" y="1130"/>
                    </a:cxn>
                    <a:cxn ang="0">
                      <a:pos x="737" y="1015"/>
                    </a:cxn>
                    <a:cxn ang="0">
                      <a:pos x="762" y="934"/>
                    </a:cxn>
                    <a:cxn ang="0">
                      <a:pos x="778" y="871"/>
                    </a:cxn>
                    <a:cxn ang="0">
                      <a:pos x="784" y="797"/>
                    </a:cxn>
                    <a:cxn ang="0">
                      <a:pos x="785" y="678"/>
                    </a:cxn>
                    <a:cxn ang="0">
                      <a:pos x="780" y="594"/>
                    </a:cxn>
                    <a:cxn ang="0">
                      <a:pos x="766" y="501"/>
                    </a:cxn>
                    <a:cxn ang="0">
                      <a:pos x="741" y="408"/>
                    </a:cxn>
                    <a:cxn ang="0">
                      <a:pos x="701" y="320"/>
                    </a:cxn>
                    <a:cxn ang="0">
                      <a:pos x="642" y="246"/>
                    </a:cxn>
                    <a:cxn ang="0">
                      <a:pos x="561" y="191"/>
                    </a:cxn>
                    <a:cxn ang="0">
                      <a:pos x="456" y="163"/>
                    </a:cxn>
                    <a:cxn ang="0">
                      <a:pos x="387" y="162"/>
                    </a:cxn>
                    <a:cxn ang="0">
                      <a:pos x="336" y="170"/>
                    </a:cxn>
                    <a:cxn ang="0">
                      <a:pos x="270" y="189"/>
                    </a:cxn>
                    <a:cxn ang="0">
                      <a:pos x="197" y="227"/>
                    </a:cxn>
                    <a:cxn ang="0">
                      <a:pos x="127" y="289"/>
                    </a:cxn>
                    <a:cxn ang="0">
                      <a:pos x="69" y="381"/>
                    </a:cxn>
                    <a:cxn ang="0">
                      <a:pos x="47" y="432"/>
                    </a:cxn>
                    <a:cxn ang="0">
                      <a:pos x="18" y="430"/>
                    </a:cxn>
                    <a:cxn ang="0">
                      <a:pos x="1" y="417"/>
                    </a:cxn>
                    <a:cxn ang="0">
                      <a:pos x="5" y="379"/>
                    </a:cxn>
                    <a:cxn ang="0">
                      <a:pos x="29" y="316"/>
                    </a:cxn>
                    <a:cxn ang="0">
                      <a:pos x="75" y="235"/>
                    </a:cxn>
                    <a:cxn ang="0">
                      <a:pos x="140" y="151"/>
                    </a:cxn>
                    <a:cxn ang="0">
                      <a:pos x="224" y="76"/>
                    </a:cxn>
                    <a:cxn ang="0">
                      <a:pos x="326" y="21"/>
                    </a:cxn>
                    <a:cxn ang="0">
                      <a:pos x="447" y="0"/>
                    </a:cxn>
                  </a:cxnLst>
                  <a:rect l="0" t="0" r="r" b="b"/>
                  <a:pathLst>
                    <a:path w="1196" h="1466">
                      <a:moveTo>
                        <a:pt x="447" y="0"/>
                      </a:moveTo>
                      <a:lnTo>
                        <a:pt x="484" y="2"/>
                      </a:lnTo>
                      <a:lnTo>
                        <a:pt x="519" y="9"/>
                      </a:lnTo>
                      <a:lnTo>
                        <a:pt x="552" y="19"/>
                      </a:lnTo>
                      <a:lnTo>
                        <a:pt x="582" y="34"/>
                      </a:lnTo>
                      <a:lnTo>
                        <a:pt x="610" y="51"/>
                      </a:lnTo>
                      <a:lnTo>
                        <a:pt x="636" y="72"/>
                      </a:lnTo>
                      <a:lnTo>
                        <a:pt x="659" y="96"/>
                      </a:lnTo>
                      <a:lnTo>
                        <a:pt x="680" y="121"/>
                      </a:lnTo>
                      <a:lnTo>
                        <a:pt x="699" y="150"/>
                      </a:lnTo>
                      <a:lnTo>
                        <a:pt x="716" y="180"/>
                      </a:lnTo>
                      <a:lnTo>
                        <a:pt x="732" y="213"/>
                      </a:lnTo>
                      <a:lnTo>
                        <a:pt x="747" y="246"/>
                      </a:lnTo>
                      <a:lnTo>
                        <a:pt x="769" y="304"/>
                      </a:lnTo>
                      <a:lnTo>
                        <a:pt x="787" y="359"/>
                      </a:lnTo>
                      <a:lnTo>
                        <a:pt x="802" y="413"/>
                      </a:lnTo>
                      <a:lnTo>
                        <a:pt x="813" y="461"/>
                      </a:lnTo>
                      <a:lnTo>
                        <a:pt x="823" y="508"/>
                      </a:lnTo>
                      <a:lnTo>
                        <a:pt x="830" y="550"/>
                      </a:lnTo>
                      <a:lnTo>
                        <a:pt x="834" y="589"/>
                      </a:lnTo>
                      <a:lnTo>
                        <a:pt x="837" y="624"/>
                      </a:lnTo>
                      <a:lnTo>
                        <a:pt x="839" y="655"/>
                      </a:lnTo>
                      <a:lnTo>
                        <a:pt x="840" y="680"/>
                      </a:lnTo>
                      <a:lnTo>
                        <a:pt x="840" y="702"/>
                      </a:lnTo>
                      <a:lnTo>
                        <a:pt x="885" y="589"/>
                      </a:lnTo>
                      <a:lnTo>
                        <a:pt x="932" y="477"/>
                      </a:lnTo>
                      <a:lnTo>
                        <a:pt x="979" y="366"/>
                      </a:lnTo>
                      <a:lnTo>
                        <a:pt x="1030" y="256"/>
                      </a:lnTo>
                      <a:lnTo>
                        <a:pt x="1082" y="147"/>
                      </a:lnTo>
                      <a:lnTo>
                        <a:pt x="1140" y="39"/>
                      </a:lnTo>
                      <a:lnTo>
                        <a:pt x="1144" y="33"/>
                      </a:lnTo>
                      <a:lnTo>
                        <a:pt x="1150" y="28"/>
                      </a:lnTo>
                      <a:lnTo>
                        <a:pt x="1157" y="26"/>
                      </a:lnTo>
                      <a:lnTo>
                        <a:pt x="1163" y="25"/>
                      </a:lnTo>
                      <a:lnTo>
                        <a:pt x="1171" y="25"/>
                      </a:lnTo>
                      <a:lnTo>
                        <a:pt x="1175" y="26"/>
                      </a:lnTo>
                      <a:lnTo>
                        <a:pt x="1180" y="27"/>
                      </a:lnTo>
                      <a:lnTo>
                        <a:pt x="1186" y="29"/>
                      </a:lnTo>
                      <a:lnTo>
                        <a:pt x="1191" y="33"/>
                      </a:lnTo>
                      <a:lnTo>
                        <a:pt x="1195" y="39"/>
                      </a:lnTo>
                      <a:lnTo>
                        <a:pt x="1196" y="46"/>
                      </a:lnTo>
                      <a:lnTo>
                        <a:pt x="1195" y="52"/>
                      </a:lnTo>
                      <a:lnTo>
                        <a:pt x="1191" y="60"/>
                      </a:lnTo>
                      <a:lnTo>
                        <a:pt x="1186" y="71"/>
                      </a:lnTo>
                      <a:lnTo>
                        <a:pt x="1180" y="83"/>
                      </a:lnTo>
                      <a:lnTo>
                        <a:pt x="1174" y="97"/>
                      </a:lnTo>
                      <a:lnTo>
                        <a:pt x="1166" y="110"/>
                      </a:lnTo>
                      <a:lnTo>
                        <a:pt x="1159" y="122"/>
                      </a:lnTo>
                      <a:lnTo>
                        <a:pt x="1153" y="134"/>
                      </a:lnTo>
                      <a:lnTo>
                        <a:pt x="1131" y="177"/>
                      </a:lnTo>
                      <a:lnTo>
                        <a:pt x="1108" y="224"/>
                      </a:lnTo>
                      <a:lnTo>
                        <a:pt x="1082" y="277"/>
                      </a:lnTo>
                      <a:lnTo>
                        <a:pt x="1056" y="332"/>
                      </a:lnTo>
                      <a:lnTo>
                        <a:pt x="1030" y="389"/>
                      </a:lnTo>
                      <a:lnTo>
                        <a:pt x="1004" y="449"/>
                      </a:lnTo>
                      <a:lnTo>
                        <a:pt x="951" y="571"/>
                      </a:lnTo>
                      <a:lnTo>
                        <a:pt x="926" y="633"/>
                      </a:lnTo>
                      <a:lnTo>
                        <a:pt x="903" y="693"/>
                      </a:lnTo>
                      <a:lnTo>
                        <a:pt x="880" y="751"/>
                      </a:lnTo>
                      <a:lnTo>
                        <a:pt x="860" y="807"/>
                      </a:lnTo>
                      <a:lnTo>
                        <a:pt x="843" y="859"/>
                      </a:lnTo>
                      <a:lnTo>
                        <a:pt x="833" y="905"/>
                      </a:lnTo>
                      <a:lnTo>
                        <a:pt x="825" y="947"/>
                      </a:lnTo>
                      <a:lnTo>
                        <a:pt x="821" y="973"/>
                      </a:lnTo>
                      <a:lnTo>
                        <a:pt x="816" y="1002"/>
                      </a:lnTo>
                      <a:lnTo>
                        <a:pt x="811" y="1035"/>
                      </a:lnTo>
                      <a:lnTo>
                        <a:pt x="794" y="1116"/>
                      </a:lnTo>
                      <a:lnTo>
                        <a:pt x="783" y="1164"/>
                      </a:lnTo>
                      <a:lnTo>
                        <a:pt x="771" y="1215"/>
                      </a:lnTo>
                      <a:lnTo>
                        <a:pt x="756" y="1272"/>
                      </a:lnTo>
                      <a:lnTo>
                        <a:pt x="740" y="1333"/>
                      </a:lnTo>
                      <a:lnTo>
                        <a:pt x="729" y="1367"/>
                      </a:lnTo>
                      <a:lnTo>
                        <a:pt x="719" y="1396"/>
                      </a:lnTo>
                      <a:lnTo>
                        <a:pt x="710" y="1420"/>
                      </a:lnTo>
                      <a:lnTo>
                        <a:pt x="700" y="1440"/>
                      </a:lnTo>
                      <a:lnTo>
                        <a:pt x="690" y="1454"/>
                      </a:lnTo>
                      <a:lnTo>
                        <a:pt x="680" y="1463"/>
                      </a:lnTo>
                      <a:lnTo>
                        <a:pt x="668" y="1466"/>
                      </a:lnTo>
                      <a:lnTo>
                        <a:pt x="658" y="1464"/>
                      </a:lnTo>
                      <a:lnTo>
                        <a:pt x="650" y="1458"/>
                      </a:lnTo>
                      <a:lnTo>
                        <a:pt x="645" y="1450"/>
                      </a:lnTo>
                      <a:lnTo>
                        <a:pt x="641" y="1438"/>
                      </a:lnTo>
                      <a:lnTo>
                        <a:pt x="640" y="1424"/>
                      </a:lnTo>
                      <a:lnTo>
                        <a:pt x="641" y="1410"/>
                      </a:lnTo>
                      <a:lnTo>
                        <a:pt x="644" y="1392"/>
                      </a:lnTo>
                      <a:lnTo>
                        <a:pt x="648" y="1368"/>
                      </a:lnTo>
                      <a:lnTo>
                        <a:pt x="652" y="1341"/>
                      </a:lnTo>
                      <a:lnTo>
                        <a:pt x="659" y="1311"/>
                      </a:lnTo>
                      <a:lnTo>
                        <a:pt x="667" y="1278"/>
                      </a:lnTo>
                      <a:lnTo>
                        <a:pt x="676" y="1243"/>
                      </a:lnTo>
                      <a:lnTo>
                        <a:pt x="684" y="1206"/>
                      </a:lnTo>
                      <a:lnTo>
                        <a:pt x="695" y="1168"/>
                      </a:lnTo>
                      <a:lnTo>
                        <a:pt x="705" y="1130"/>
                      </a:lnTo>
                      <a:lnTo>
                        <a:pt x="715" y="1091"/>
                      </a:lnTo>
                      <a:lnTo>
                        <a:pt x="726" y="1053"/>
                      </a:lnTo>
                      <a:lnTo>
                        <a:pt x="737" y="1015"/>
                      </a:lnTo>
                      <a:lnTo>
                        <a:pt x="747" y="980"/>
                      </a:lnTo>
                      <a:lnTo>
                        <a:pt x="758" y="947"/>
                      </a:lnTo>
                      <a:lnTo>
                        <a:pt x="762" y="934"/>
                      </a:lnTo>
                      <a:lnTo>
                        <a:pt x="770" y="905"/>
                      </a:lnTo>
                      <a:lnTo>
                        <a:pt x="774" y="889"/>
                      </a:lnTo>
                      <a:lnTo>
                        <a:pt x="778" y="871"/>
                      </a:lnTo>
                      <a:lnTo>
                        <a:pt x="780" y="850"/>
                      </a:lnTo>
                      <a:lnTo>
                        <a:pt x="782" y="826"/>
                      </a:lnTo>
                      <a:lnTo>
                        <a:pt x="784" y="797"/>
                      </a:lnTo>
                      <a:lnTo>
                        <a:pt x="786" y="764"/>
                      </a:lnTo>
                      <a:lnTo>
                        <a:pt x="786" y="703"/>
                      </a:lnTo>
                      <a:lnTo>
                        <a:pt x="785" y="678"/>
                      </a:lnTo>
                      <a:lnTo>
                        <a:pt x="784" y="652"/>
                      </a:lnTo>
                      <a:lnTo>
                        <a:pt x="782" y="623"/>
                      </a:lnTo>
                      <a:lnTo>
                        <a:pt x="780" y="594"/>
                      </a:lnTo>
                      <a:lnTo>
                        <a:pt x="777" y="564"/>
                      </a:lnTo>
                      <a:lnTo>
                        <a:pt x="772" y="533"/>
                      </a:lnTo>
                      <a:lnTo>
                        <a:pt x="766" y="501"/>
                      </a:lnTo>
                      <a:lnTo>
                        <a:pt x="759" y="471"/>
                      </a:lnTo>
                      <a:lnTo>
                        <a:pt x="750" y="439"/>
                      </a:lnTo>
                      <a:lnTo>
                        <a:pt x="741" y="408"/>
                      </a:lnTo>
                      <a:lnTo>
                        <a:pt x="729" y="378"/>
                      </a:lnTo>
                      <a:lnTo>
                        <a:pt x="715" y="349"/>
                      </a:lnTo>
                      <a:lnTo>
                        <a:pt x="701" y="320"/>
                      </a:lnTo>
                      <a:lnTo>
                        <a:pt x="683" y="294"/>
                      </a:lnTo>
                      <a:lnTo>
                        <a:pt x="664" y="269"/>
                      </a:lnTo>
                      <a:lnTo>
                        <a:pt x="642" y="246"/>
                      </a:lnTo>
                      <a:lnTo>
                        <a:pt x="617" y="225"/>
                      </a:lnTo>
                      <a:lnTo>
                        <a:pt x="591" y="207"/>
                      </a:lnTo>
                      <a:lnTo>
                        <a:pt x="561" y="191"/>
                      </a:lnTo>
                      <a:lnTo>
                        <a:pt x="529" y="178"/>
                      </a:lnTo>
                      <a:lnTo>
                        <a:pt x="494" y="169"/>
                      </a:lnTo>
                      <a:lnTo>
                        <a:pt x="456" y="163"/>
                      </a:lnTo>
                      <a:lnTo>
                        <a:pt x="415" y="161"/>
                      </a:lnTo>
                      <a:lnTo>
                        <a:pt x="400" y="161"/>
                      </a:lnTo>
                      <a:lnTo>
                        <a:pt x="387" y="162"/>
                      </a:lnTo>
                      <a:lnTo>
                        <a:pt x="373" y="164"/>
                      </a:lnTo>
                      <a:lnTo>
                        <a:pt x="355" y="166"/>
                      </a:lnTo>
                      <a:lnTo>
                        <a:pt x="336" y="170"/>
                      </a:lnTo>
                      <a:lnTo>
                        <a:pt x="316" y="175"/>
                      </a:lnTo>
                      <a:lnTo>
                        <a:pt x="293" y="180"/>
                      </a:lnTo>
                      <a:lnTo>
                        <a:pt x="270" y="189"/>
                      </a:lnTo>
                      <a:lnTo>
                        <a:pt x="246" y="199"/>
                      </a:lnTo>
                      <a:lnTo>
                        <a:pt x="221" y="212"/>
                      </a:lnTo>
                      <a:lnTo>
                        <a:pt x="197" y="227"/>
                      </a:lnTo>
                      <a:lnTo>
                        <a:pt x="173" y="244"/>
                      </a:lnTo>
                      <a:lnTo>
                        <a:pt x="150" y="265"/>
                      </a:lnTo>
                      <a:lnTo>
                        <a:pt x="127" y="289"/>
                      </a:lnTo>
                      <a:lnTo>
                        <a:pt x="106" y="316"/>
                      </a:lnTo>
                      <a:lnTo>
                        <a:pt x="87" y="347"/>
                      </a:lnTo>
                      <a:lnTo>
                        <a:pt x="69" y="381"/>
                      </a:lnTo>
                      <a:lnTo>
                        <a:pt x="54" y="420"/>
                      </a:lnTo>
                      <a:lnTo>
                        <a:pt x="54" y="421"/>
                      </a:lnTo>
                      <a:lnTo>
                        <a:pt x="47" y="432"/>
                      </a:lnTo>
                      <a:lnTo>
                        <a:pt x="36" y="432"/>
                      </a:lnTo>
                      <a:lnTo>
                        <a:pt x="26" y="431"/>
                      </a:lnTo>
                      <a:lnTo>
                        <a:pt x="18" y="430"/>
                      </a:lnTo>
                      <a:lnTo>
                        <a:pt x="11" y="427"/>
                      </a:lnTo>
                      <a:lnTo>
                        <a:pt x="5" y="423"/>
                      </a:lnTo>
                      <a:lnTo>
                        <a:pt x="1" y="417"/>
                      </a:lnTo>
                      <a:lnTo>
                        <a:pt x="0" y="407"/>
                      </a:lnTo>
                      <a:lnTo>
                        <a:pt x="1" y="395"/>
                      </a:lnTo>
                      <a:lnTo>
                        <a:pt x="5" y="379"/>
                      </a:lnTo>
                      <a:lnTo>
                        <a:pt x="11" y="360"/>
                      </a:lnTo>
                      <a:lnTo>
                        <a:pt x="20" y="339"/>
                      </a:lnTo>
                      <a:lnTo>
                        <a:pt x="29" y="316"/>
                      </a:lnTo>
                      <a:lnTo>
                        <a:pt x="43" y="290"/>
                      </a:lnTo>
                      <a:lnTo>
                        <a:pt x="57" y="263"/>
                      </a:lnTo>
                      <a:lnTo>
                        <a:pt x="75" y="235"/>
                      </a:lnTo>
                      <a:lnTo>
                        <a:pt x="94" y="207"/>
                      </a:lnTo>
                      <a:lnTo>
                        <a:pt x="116" y="178"/>
                      </a:lnTo>
                      <a:lnTo>
                        <a:pt x="140" y="151"/>
                      </a:lnTo>
                      <a:lnTo>
                        <a:pt x="166" y="124"/>
                      </a:lnTo>
                      <a:lnTo>
                        <a:pt x="194" y="99"/>
                      </a:lnTo>
                      <a:lnTo>
                        <a:pt x="224" y="76"/>
                      </a:lnTo>
                      <a:lnTo>
                        <a:pt x="256" y="55"/>
                      </a:lnTo>
                      <a:lnTo>
                        <a:pt x="290" y="37"/>
                      </a:lnTo>
                      <a:lnTo>
                        <a:pt x="326" y="21"/>
                      </a:lnTo>
                      <a:lnTo>
                        <a:pt x="364" y="10"/>
                      </a:lnTo>
                      <a:lnTo>
                        <a:pt x="405" y="3"/>
                      </a:lnTo>
                      <a:lnTo>
                        <a:pt x="4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5" name="Freeform 31"/>
                <p:cNvSpPr>
                  <a:spLocks noEditPoints="1"/>
                </p:cNvSpPr>
                <p:nvPr/>
              </p:nvSpPr>
              <p:spPr bwMode="auto">
                <a:xfrm>
                  <a:off x="2823" y="3290"/>
                  <a:ext cx="709" cy="1369"/>
                </a:xfrm>
                <a:custGeom>
                  <a:avLst/>
                  <a:gdLst/>
                  <a:ahLst/>
                  <a:cxnLst>
                    <a:cxn ang="0">
                      <a:pos x="535" y="359"/>
                    </a:cxn>
                    <a:cxn ang="0">
                      <a:pos x="606" y="401"/>
                    </a:cxn>
                    <a:cxn ang="0">
                      <a:pos x="643" y="470"/>
                    </a:cxn>
                    <a:cxn ang="0">
                      <a:pos x="644" y="530"/>
                    </a:cxn>
                    <a:cxn ang="0">
                      <a:pos x="493" y="1119"/>
                    </a:cxn>
                    <a:cxn ang="0">
                      <a:pos x="448" y="1219"/>
                    </a:cxn>
                    <a:cxn ang="0">
                      <a:pos x="382" y="1291"/>
                    </a:cxn>
                    <a:cxn ang="0">
                      <a:pos x="304" y="1336"/>
                    </a:cxn>
                    <a:cxn ang="0">
                      <a:pos x="228" y="1361"/>
                    </a:cxn>
                    <a:cxn ang="0">
                      <a:pos x="161" y="1369"/>
                    </a:cxn>
                    <a:cxn ang="0">
                      <a:pos x="76" y="1356"/>
                    </a:cxn>
                    <a:cxn ang="0">
                      <a:pos x="20" y="1321"/>
                    </a:cxn>
                    <a:cxn ang="0">
                      <a:pos x="0" y="1267"/>
                    </a:cxn>
                    <a:cxn ang="0">
                      <a:pos x="20" y="1210"/>
                    </a:cxn>
                    <a:cxn ang="0">
                      <a:pos x="71" y="1178"/>
                    </a:cxn>
                    <a:cxn ang="0">
                      <a:pos x="119" y="1180"/>
                    </a:cxn>
                    <a:cxn ang="0">
                      <a:pos x="147" y="1207"/>
                    </a:cxn>
                    <a:cxn ang="0">
                      <a:pos x="153" y="1245"/>
                    </a:cxn>
                    <a:cxn ang="0">
                      <a:pos x="139" y="1281"/>
                    </a:cxn>
                    <a:cxn ang="0">
                      <a:pos x="101" y="1312"/>
                    </a:cxn>
                    <a:cxn ang="0">
                      <a:pos x="158" y="1323"/>
                    </a:cxn>
                    <a:cxn ang="0">
                      <a:pos x="240" y="1300"/>
                    </a:cxn>
                    <a:cxn ang="0">
                      <a:pos x="309" y="1240"/>
                    </a:cxn>
                    <a:cxn ang="0">
                      <a:pos x="356" y="1155"/>
                    </a:cxn>
                    <a:cxn ang="0">
                      <a:pos x="520" y="519"/>
                    </a:cxn>
                    <a:cxn ang="0">
                      <a:pos x="523" y="484"/>
                    </a:cxn>
                    <a:cxn ang="0">
                      <a:pos x="520" y="434"/>
                    </a:cxn>
                    <a:cxn ang="0">
                      <a:pos x="498" y="400"/>
                    </a:cxn>
                    <a:cxn ang="0">
                      <a:pos x="442" y="396"/>
                    </a:cxn>
                    <a:cxn ang="0">
                      <a:pos x="363" y="434"/>
                    </a:cxn>
                    <a:cxn ang="0">
                      <a:pos x="298" y="502"/>
                    </a:cxn>
                    <a:cxn ang="0">
                      <a:pos x="252" y="583"/>
                    </a:cxn>
                    <a:cxn ang="0">
                      <a:pos x="235" y="608"/>
                    </a:cxn>
                    <a:cxn ang="0">
                      <a:pos x="215" y="611"/>
                    </a:cxn>
                    <a:cxn ang="0">
                      <a:pos x="198" y="604"/>
                    </a:cxn>
                    <a:cxn ang="0">
                      <a:pos x="193" y="583"/>
                    </a:cxn>
                    <a:cxn ang="0">
                      <a:pos x="221" y="525"/>
                    </a:cxn>
                    <a:cxn ang="0">
                      <a:pos x="266" y="462"/>
                    </a:cxn>
                    <a:cxn ang="0">
                      <a:pos x="330" y="402"/>
                    </a:cxn>
                    <a:cxn ang="0">
                      <a:pos x="411" y="360"/>
                    </a:cxn>
                    <a:cxn ang="0">
                      <a:pos x="709" y="59"/>
                    </a:cxn>
                    <a:cxn ang="0">
                      <a:pos x="645" y="0"/>
                    </a:cxn>
                    <a:cxn ang="0">
                      <a:pos x="688" y="16"/>
                    </a:cxn>
                    <a:cxn ang="0">
                      <a:pos x="708" y="48"/>
                    </a:cxn>
                    <a:cxn ang="0">
                      <a:pos x="698" y="96"/>
                    </a:cxn>
                    <a:cxn ang="0">
                      <a:pos x="656" y="137"/>
                    </a:cxn>
                    <a:cxn ang="0">
                      <a:pos x="603" y="145"/>
                    </a:cxn>
                    <a:cxn ang="0">
                      <a:pos x="570" y="126"/>
                    </a:cxn>
                    <a:cxn ang="0">
                      <a:pos x="557" y="95"/>
                    </a:cxn>
                    <a:cxn ang="0">
                      <a:pos x="565" y="49"/>
                    </a:cxn>
                    <a:cxn ang="0">
                      <a:pos x="607" y="10"/>
                    </a:cxn>
                  </a:cxnLst>
                  <a:rect l="0" t="0" r="r" b="b"/>
                  <a:pathLst>
                    <a:path w="709" h="1369">
                      <a:moveTo>
                        <a:pt x="474" y="351"/>
                      </a:moveTo>
                      <a:lnTo>
                        <a:pt x="505" y="353"/>
                      </a:lnTo>
                      <a:lnTo>
                        <a:pt x="535" y="359"/>
                      </a:lnTo>
                      <a:lnTo>
                        <a:pt x="561" y="370"/>
                      </a:lnTo>
                      <a:lnTo>
                        <a:pt x="586" y="383"/>
                      </a:lnTo>
                      <a:lnTo>
                        <a:pt x="606" y="401"/>
                      </a:lnTo>
                      <a:lnTo>
                        <a:pt x="623" y="421"/>
                      </a:lnTo>
                      <a:lnTo>
                        <a:pt x="635" y="444"/>
                      </a:lnTo>
                      <a:lnTo>
                        <a:pt x="643" y="470"/>
                      </a:lnTo>
                      <a:lnTo>
                        <a:pt x="646" y="498"/>
                      </a:lnTo>
                      <a:lnTo>
                        <a:pt x="645" y="515"/>
                      </a:lnTo>
                      <a:lnTo>
                        <a:pt x="644" y="530"/>
                      </a:lnTo>
                      <a:lnTo>
                        <a:pt x="642" y="542"/>
                      </a:lnTo>
                      <a:lnTo>
                        <a:pt x="639" y="554"/>
                      </a:lnTo>
                      <a:lnTo>
                        <a:pt x="493" y="1119"/>
                      </a:lnTo>
                      <a:lnTo>
                        <a:pt x="481" y="1156"/>
                      </a:lnTo>
                      <a:lnTo>
                        <a:pt x="466" y="1190"/>
                      </a:lnTo>
                      <a:lnTo>
                        <a:pt x="448" y="1219"/>
                      </a:lnTo>
                      <a:lnTo>
                        <a:pt x="429" y="1246"/>
                      </a:lnTo>
                      <a:lnTo>
                        <a:pt x="406" y="1270"/>
                      </a:lnTo>
                      <a:lnTo>
                        <a:pt x="382" y="1291"/>
                      </a:lnTo>
                      <a:lnTo>
                        <a:pt x="357" y="1309"/>
                      </a:lnTo>
                      <a:lnTo>
                        <a:pt x="331" y="1324"/>
                      </a:lnTo>
                      <a:lnTo>
                        <a:pt x="304" y="1336"/>
                      </a:lnTo>
                      <a:lnTo>
                        <a:pt x="278" y="1347"/>
                      </a:lnTo>
                      <a:lnTo>
                        <a:pt x="253" y="1355"/>
                      </a:lnTo>
                      <a:lnTo>
                        <a:pt x="228" y="1361"/>
                      </a:lnTo>
                      <a:lnTo>
                        <a:pt x="203" y="1366"/>
                      </a:lnTo>
                      <a:lnTo>
                        <a:pt x="181" y="1368"/>
                      </a:lnTo>
                      <a:lnTo>
                        <a:pt x="161" y="1369"/>
                      </a:lnTo>
                      <a:lnTo>
                        <a:pt x="130" y="1368"/>
                      </a:lnTo>
                      <a:lnTo>
                        <a:pt x="102" y="1363"/>
                      </a:lnTo>
                      <a:lnTo>
                        <a:pt x="76" y="1356"/>
                      </a:lnTo>
                      <a:lnTo>
                        <a:pt x="54" y="1347"/>
                      </a:lnTo>
                      <a:lnTo>
                        <a:pt x="35" y="1335"/>
                      </a:lnTo>
                      <a:lnTo>
                        <a:pt x="20" y="1321"/>
                      </a:lnTo>
                      <a:lnTo>
                        <a:pt x="8" y="1305"/>
                      </a:lnTo>
                      <a:lnTo>
                        <a:pt x="2" y="1287"/>
                      </a:lnTo>
                      <a:lnTo>
                        <a:pt x="0" y="1267"/>
                      </a:lnTo>
                      <a:lnTo>
                        <a:pt x="3" y="1246"/>
                      </a:lnTo>
                      <a:lnTo>
                        <a:pt x="9" y="1227"/>
                      </a:lnTo>
                      <a:lnTo>
                        <a:pt x="20" y="1210"/>
                      </a:lnTo>
                      <a:lnTo>
                        <a:pt x="35" y="1195"/>
                      </a:lnTo>
                      <a:lnTo>
                        <a:pt x="52" y="1185"/>
                      </a:lnTo>
                      <a:lnTo>
                        <a:pt x="71" y="1178"/>
                      </a:lnTo>
                      <a:lnTo>
                        <a:pt x="93" y="1175"/>
                      </a:lnTo>
                      <a:lnTo>
                        <a:pt x="106" y="1176"/>
                      </a:lnTo>
                      <a:lnTo>
                        <a:pt x="119" y="1180"/>
                      </a:lnTo>
                      <a:lnTo>
                        <a:pt x="131" y="1187"/>
                      </a:lnTo>
                      <a:lnTo>
                        <a:pt x="140" y="1195"/>
                      </a:lnTo>
                      <a:lnTo>
                        <a:pt x="147" y="1207"/>
                      </a:lnTo>
                      <a:lnTo>
                        <a:pt x="152" y="1220"/>
                      </a:lnTo>
                      <a:lnTo>
                        <a:pt x="154" y="1235"/>
                      </a:lnTo>
                      <a:lnTo>
                        <a:pt x="153" y="1245"/>
                      </a:lnTo>
                      <a:lnTo>
                        <a:pt x="151" y="1257"/>
                      </a:lnTo>
                      <a:lnTo>
                        <a:pt x="146" y="1269"/>
                      </a:lnTo>
                      <a:lnTo>
                        <a:pt x="139" y="1281"/>
                      </a:lnTo>
                      <a:lnTo>
                        <a:pt x="130" y="1293"/>
                      </a:lnTo>
                      <a:lnTo>
                        <a:pt x="117" y="1304"/>
                      </a:lnTo>
                      <a:lnTo>
                        <a:pt x="101" y="1312"/>
                      </a:lnTo>
                      <a:lnTo>
                        <a:pt x="118" y="1318"/>
                      </a:lnTo>
                      <a:lnTo>
                        <a:pt x="137" y="1322"/>
                      </a:lnTo>
                      <a:lnTo>
                        <a:pt x="158" y="1323"/>
                      </a:lnTo>
                      <a:lnTo>
                        <a:pt x="187" y="1320"/>
                      </a:lnTo>
                      <a:lnTo>
                        <a:pt x="214" y="1312"/>
                      </a:lnTo>
                      <a:lnTo>
                        <a:pt x="240" y="1300"/>
                      </a:lnTo>
                      <a:lnTo>
                        <a:pt x="266" y="1284"/>
                      </a:lnTo>
                      <a:lnTo>
                        <a:pt x="289" y="1264"/>
                      </a:lnTo>
                      <a:lnTo>
                        <a:pt x="309" y="1240"/>
                      </a:lnTo>
                      <a:lnTo>
                        <a:pt x="328" y="1214"/>
                      </a:lnTo>
                      <a:lnTo>
                        <a:pt x="343" y="1186"/>
                      </a:lnTo>
                      <a:lnTo>
                        <a:pt x="356" y="1155"/>
                      </a:lnTo>
                      <a:lnTo>
                        <a:pt x="365" y="1123"/>
                      </a:lnTo>
                      <a:lnTo>
                        <a:pt x="363" y="1123"/>
                      </a:lnTo>
                      <a:lnTo>
                        <a:pt x="520" y="519"/>
                      </a:lnTo>
                      <a:lnTo>
                        <a:pt x="521" y="510"/>
                      </a:lnTo>
                      <a:lnTo>
                        <a:pt x="522" y="498"/>
                      </a:lnTo>
                      <a:lnTo>
                        <a:pt x="523" y="484"/>
                      </a:lnTo>
                      <a:lnTo>
                        <a:pt x="524" y="471"/>
                      </a:lnTo>
                      <a:lnTo>
                        <a:pt x="523" y="451"/>
                      </a:lnTo>
                      <a:lnTo>
                        <a:pt x="520" y="434"/>
                      </a:lnTo>
                      <a:lnTo>
                        <a:pt x="515" y="419"/>
                      </a:lnTo>
                      <a:lnTo>
                        <a:pt x="508" y="409"/>
                      </a:lnTo>
                      <a:lnTo>
                        <a:pt x="498" y="400"/>
                      </a:lnTo>
                      <a:lnTo>
                        <a:pt x="486" y="395"/>
                      </a:lnTo>
                      <a:lnTo>
                        <a:pt x="470" y="394"/>
                      </a:lnTo>
                      <a:lnTo>
                        <a:pt x="442" y="396"/>
                      </a:lnTo>
                      <a:lnTo>
                        <a:pt x="414" y="404"/>
                      </a:lnTo>
                      <a:lnTo>
                        <a:pt x="388" y="417"/>
                      </a:lnTo>
                      <a:lnTo>
                        <a:pt x="363" y="434"/>
                      </a:lnTo>
                      <a:lnTo>
                        <a:pt x="339" y="454"/>
                      </a:lnTo>
                      <a:lnTo>
                        <a:pt x="318" y="476"/>
                      </a:lnTo>
                      <a:lnTo>
                        <a:pt x="298" y="502"/>
                      </a:lnTo>
                      <a:lnTo>
                        <a:pt x="281" y="528"/>
                      </a:lnTo>
                      <a:lnTo>
                        <a:pt x="266" y="555"/>
                      </a:lnTo>
                      <a:lnTo>
                        <a:pt x="252" y="583"/>
                      </a:lnTo>
                      <a:lnTo>
                        <a:pt x="246" y="595"/>
                      </a:lnTo>
                      <a:lnTo>
                        <a:pt x="241" y="603"/>
                      </a:lnTo>
                      <a:lnTo>
                        <a:pt x="235" y="608"/>
                      </a:lnTo>
                      <a:lnTo>
                        <a:pt x="229" y="610"/>
                      </a:lnTo>
                      <a:lnTo>
                        <a:pt x="220" y="611"/>
                      </a:lnTo>
                      <a:lnTo>
                        <a:pt x="215" y="611"/>
                      </a:lnTo>
                      <a:lnTo>
                        <a:pt x="209" y="610"/>
                      </a:lnTo>
                      <a:lnTo>
                        <a:pt x="203" y="608"/>
                      </a:lnTo>
                      <a:lnTo>
                        <a:pt x="198" y="604"/>
                      </a:lnTo>
                      <a:lnTo>
                        <a:pt x="194" y="598"/>
                      </a:lnTo>
                      <a:lnTo>
                        <a:pt x="192" y="590"/>
                      </a:lnTo>
                      <a:lnTo>
                        <a:pt x="193" y="583"/>
                      </a:lnTo>
                      <a:lnTo>
                        <a:pt x="202" y="559"/>
                      </a:lnTo>
                      <a:lnTo>
                        <a:pt x="211" y="543"/>
                      </a:lnTo>
                      <a:lnTo>
                        <a:pt x="221" y="525"/>
                      </a:lnTo>
                      <a:lnTo>
                        <a:pt x="234" y="504"/>
                      </a:lnTo>
                      <a:lnTo>
                        <a:pt x="249" y="483"/>
                      </a:lnTo>
                      <a:lnTo>
                        <a:pt x="266" y="462"/>
                      </a:lnTo>
                      <a:lnTo>
                        <a:pt x="285" y="441"/>
                      </a:lnTo>
                      <a:lnTo>
                        <a:pt x="306" y="420"/>
                      </a:lnTo>
                      <a:lnTo>
                        <a:pt x="330" y="402"/>
                      </a:lnTo>
                      <a:lnTo>
                        <a:pt x="355" y="385"/>
                      </a:lnTo>
                      <a:lnTo>
                        <a:pt x="382" y="371"/>
                      </a:lnTo>
                      <a:lnTo>
                        <a:pt x="411" y="360"/>
                      </a:lnTo>
                      <a:lnTo>
                        <a:pt x="441" y="354"/>
                      </a:lnTo>
                      <a:lnTo>
                        <a:pt x="474" y="351"/>
                      </a:lnTo>
                      <a:close/>
                      <a:moveTo>
                        <a:pt x="709" y="59"/>
                      </a:moveTo>
                      <a:lnTo>
                        <a:pt x="709" y="60"/>
                      </a:lnTo>
                      <a:lnTo>
                        <a:pt x="709" y="59"/>
                      </a:lnTo>
                      <a:close/>
                      <a:moveTo>
                        <a:pt x="645" y="0"/>
                      </a:moveTo>
                      <a:lnTo>
                        <a:pt x="662" y="2"/>
                      </a:lnTo>
                      <a:lnTo>
                        <a:pt x="676" y="7"/>
                      </a:lnTo>
                      <a:lnTo>
                        <a:pt x="688" y="16"/>
                      </a:lnTo>
                      <a:lnTo>
                        <a:pt x="697" y="25"/>
                      </a:lnTo>
                      <a:lnTo>
                        <a:pt x="704" y="36"/>
                      </a:lnTo>
                      <a:lnTo>
                        <a:pt x="708" y="48"/>
                      </a:lnTo>
                      <a:lnTo>
                        <a:pt x="709" y="59"/>
                      </a:lnTo>
                      <a:lnTo>
                        <a:pt x="706" y="78"/>
                      </a:lnTo>
                      <a:lnTo>
                        <a:pt x="698" y="96"/>
                      </a:lnTo>
                      <a:lnTo>
                        <a:pt x="688" y="113"/>
                      </a:lnTo>
                      <a:lnTo>
                        <a:pt x="673" y="127"/>
                      </a:lnTo>
                      <a:lnTo>
                        <a:pt x="656" y="137"/>
                      </a:lnTo>
                      <a:lnTo>
                        <a:pt x="638" y="144"/>
                      </a:lnTo>
                      <a:lnTo>
                        <a:pt x="620" y="147"/>
                      </a:lnTo>
                      <a:lnTo>
                        <a:pt x="603" y="145"/>
                      </a:lnTo>
                      <a:lnTo>
                        <a:pt x="590" y="141"/>
                      </a:lnTo>
                      <a:lnTo>
                        <a:pt x="579" y="135"/>
                      </a:lnTo>
                      <a:lnTo>
                        <a:pt x="570" y="126"/>
                      </a:lnTo>
                      <a:lnTo>
                        <a:pt x="563" y="116"/>
                      </a:lnTo>
                      <a:lnTo>
                        <a:pt x="560" y="106"/>
                      </a:lnTo>
                      <a:lnTo>
                        <a:pt x="557" y="95"/>
                      </a:lnTo>
                      <a:lnTo>
                        <a:pt x="556" y="84"/>
                      </a:lnTo>
                      <a:lnTo>
                        <a:pt x="559" y="66"/>
                      </a:lnTo>
                      <a:lnTo>
                        <a:pt x="565" y="49"/>
                      </a:lnTo>
                      <a:lnTo>
                        <a:pt x="576" y="34"/>
                      </a:lnTo>
                      <a:lnTo>
                        <a:pt x="591" y="20"/>
                      </a:lnTo>
                      <a:lnTo>
                        <a:pt x="607" y="10"/>
                      </a:lnTo>
                      <a:lnTo>
                        <a:pt x="626" y="3"/>
                      </a:lnTo>
                      <a:lnTo>
                        <a:pt x="6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6" name="Freeform 32"/>
                <p:cNvSpPr>
                  <a:spLocks/>
                </p:cNvSpPr>
                <p:nvPr/>
              </p:nvSpPr>
              <p:spPr bwMode="auto">
                <a:xfrm>
                  <a:off x="3767" y="3242"/>
                  <a:ext cx="792" cy="1110"/>
                </a:xfrm>
                <a:custGeom>
                  <a:avLst/>
                  <a:gdLst/>
                  <a:ahLst/>
                  <a:cxnLst>
                    <a:cxn ang="0">
                      <a:pos x="382" y="5"/>
                    </a:cxn>
                    <a:cxn ang="0">
                      <a:pos x="390" y="25"/>
                    </a:cxn>
                    <a:cxn ang="0">
                      <a:pos x="381" y="47"/>
                    </a:cxn>
                    <a:cxn ang="0">
                      <a:pos x="315" y="622"/>
                    </a:cxn>
                    <a:cxn ang="0">
                      <a:pos x="441" y="511"/>
                    </a:cxn>
                    <a:cxn ang="0">
                      <a:pos x="566" y="425"/>
                    </a:cxn>
                    <a:cxn ang="0">
                      <a:pos x="694" y="403"/>
                    </a:cxn>
                    <a:cxn ang="0">
                      <a:pos x="768" y="443"/>
                    </a:cxn>
                    <a:cxn ang="0">
                      <a:pos x="792" y="510"/>
                    </a:cxn>
                    <a:cxn ang="0">
                      <a:pos x="762" y="586"/>
                    </a:cxn>
                    <a:cxn ang="0">
                      <a:pos x="699" y="612"/>
                    </a:cxn>
                    <a:cxn ang="0">
                      <a:pos x="642" y="583"/>
                    </a:cxn>
                    <a:cxn ang="0">
                      <a:pos x="638" y="532"/>
                    </a:cxn>
                    <a:cxn ang="0">
                      <a:pos x="666" y="486"/>
                    </a:cxn>
                    <a:cxn ang="0">
                      <a:pos x="707" y="455"/>
                    </a:cxn>
                    <a:cxn ang="0">
                      <a:pos x="635" y="446"/>
                    </a:cxn>
                    <a:cxn ang="0">
                      <a:pos x="522" y="500"/>
                    </a:cxn>
                    <a:cxn ang="0">
                      <a:pos x="413" y="594"/>
                    </a:cxn>
                    <a:cxn ang="0">
                      <a:pos x="342" y="654"/>
                    </a:cxn>
                    <a:cxn ang="0">
                      <a:pos x="292" y="701"/>
                    </a:cxn>
                    <a:cxn ang="0">
                      <a:pos x="368" y="711"/>
                    </a:cxn>
                    <a:cxn ang="0">
                      <a:pos x="454" y="741"/>
                    </a:cxn>
                    <a:cxn ang="0">
                      <a:pos x="520" y="798"/>
                    </a:cxn>
                    <a:cxn ang="0">
                      <a:pos x="538" y="876"/>
                    </a:cxn>
                    <a:cxn ang="0">
                      <a:pos x="532" y="914"/>
                    </a:cxn>
                    <a:cxn ang="0">
                      <a:pos x="522" y="960"/>
                    </a:cxn>
                    <a:cxn ang="0">
                      <a:pos x="524" y="1018"/>
                    </a:cxn>
                    <a:cxn ang="0">
                      <a:pos x="551" y="1061"/>
                    </a:cxn>
                    <a:cxn ang="0">
                      <a:pos x="618" y="1058"/>
                    </a:cxn>
                    <a:cxn ang="0">
                      <a:pos x="677" y="994"/>
                    </a:cxn>
                    <a:cxn ang="0">
                      <a:pos x="714" y="908"/>
                    </a:cxn>
                    <a:cxn ang="0">
                      <a:pos x="730" y="858"/>
                    </a:cxn>
                    <a:cxn ang="0">
                      <a:pos x="756" y="850"/>
                    </a:cxn>
                    <a:cxn ang="0">
                      <a:pos x="776" y="862"/>
                    </a:cxn>
                    <a:cxn ang="0">
                      <a:pos x="773" y="891"/>
                    </a:cxn>
                    <a:cxn ang="0">
                      <a:pos x="749" y="960"/>
                    </a:cxn>
                    <a:cxn ang="0">
                      <a:pos x="701" y="1041"/>
                    </a:cxn>
                    <a:cxn ang="0">
                      <a:pos x="624" y="1101"/>
                    </a:cxn>
                    <a:cxn ang="0">
                      <a:pos x="535" y="1106"/>
                    </a:cxn>
                    <a:cxn ang="0">
                      <a:pos x="459" y="1072"/>
                    </a:cxn>
                    <a:cxn ang="0">
                      <a:pos x="409" y="1000"/>
                    </a:cxn>
                    <a:cxn ang="0">
                      <a:pos x="405" y="922"/>
                    </a:cxn>
                    <a:cxn ang="0">
                      <a:pos x="414" y="876"/>
                    </a:cxn>
                    <a:cxn ang="0">
                      <a:pos x="395" y="812"/>
                    </a:cxn>
                    <a:cxn ang="0">
                      <a:pos x="319" y="762"/>
                    </a:cxn>
                    <a:cxn ang="0">
                      <a:pos x="207" y="739"/>
                    </a:cxn>
                    <a:cxn ang="0">
                      <a:pos x="193" y="791"/>
                    </a:cxn>
                    <a:cxn ang="0">
                      <a:pos x="170" y="887"/>
                    </a:cxn>
                    <a:cxn ang="0">
                      <a:pos x="145" y="984"/>
                    </a:cxn>
                    <a:cxn ang="0">
                      <a:pos x="129" y="1043"/>
                    </a:cxn>
                    <a:cxn ang="0">
                      <a:pos x="108" y="1087"/>
                    </a:cxn>
                    <a:cxn ang="0">
                      <a:pos x="53" y="1110"/>
                    </a:cxn>
                    <a:cxn ang="0">
                      <a:pos x="6" y="1084"/>
                    </a:cxn>
                    <a:cxn ang="0">
                      <a:pos x="2" y="1048"/>
                    </a:cxn>
                    <a:cxn ang="0">
                      <a:pos x="237" y="123"/>
                    </a:cxn>
                    <a:cxn ang="0">
                      <a:pos x="240" y="94"/>
                    </a:cxn>
                    <a:cxn ang="0">
                      <a:pos x="227" y="80"/>
                    </a:cxn>
                    <a:cxn ang="0">
                      <a:pos x="154" y="74"/>
                    </a:cxn>
                    <a:cxn ang="0">
                      <a:pos x="124" y="62"/>
                    </a:cxn>
                    <a:cxn ang="0">
                      <a:pos x="132" y="24"/>
                    </a:cxn>
                    <a:cxn ang="0">
                      <a:pos x="158" y="14"/>
                    </a:cxn>
                    <a:cxn ang="0">
                      <a:pos x="290" y="4"/>
                    </a:cxn>
                  </a:cxnLst>
                  <a:rect l="0" t="0" r="r" b="b"/>
                  <a:pathLst>
                    <a:path w="792" h="1110">
                      <a:moveTo>
                        <a:pt x="353" y="0"/>
                      </a:moveTo>
                      <a:lnTo>
                        <a:pt x="366" y="0"/>
                      </a:lnTo>
                      <a:lnTo>
                        <a:pt x="376" y="2"/>
                      </a:lnTo>
                      <a:lnTo>
                        <a:pt x="382" y="5"/>
                      </a:lnTo>
                      <a:lnTo>
                        <a:pt x="387" y="10"/>
                      </a:lnTo>
                      <a:lnTo>
                        <a:pt x="390" y="16"/>
                      </a:lnTo>
                      <a:lnTo>
                        <a:pt x="391" y="21"/>
                      </a:lnTo>
                      <a:lnTo>
                        <a:pt x="390" y="25"/>
                      </a:lnTo>
                      <a:lnTo>
                        <a:pt x="388" y="33"/>
                      </a:lnTo>
                      <a:lnTo>
                        <a:pt x="385" y="41"/>
                      </a:lnTo>
                      <a:lnTo>
                        <a:pt x="384" y="45"/>
                      </a:lnTo>
                      <a:lnTo>
                        <a:pt x="381" y="47"/>
                      </a:lnTo>
                      <a:lnTo>
                        <a:pt x="220" y="679"/>
                      </a:lnTo>
                      <a:lnTo>
                        <a:pt x="253" y="663"/>
                      </a:lnTo>
                      <a:lnTo>
                        <a:pt x="284" y="644"/>
                      </a:lnTo>
                      <a:lnTo>
                        <a:pt x="315" y="622"/>
                      </a:lnTo>
                      <a:lnTo>
                        <a:pt x="345" y="597"/>
                      </a:lnTo>
                      <a:lnTo>
                        <a:pt x="376" y="569"/>
                      </a:lnTo>
                      <a:lnTo>
                        <a:pt x="409" y="539"/>
                      </a:lnTo>
                      <a:lnTo>
                        <a:pt x="441" y="511"/>
                      </a:lnTo>
                      <a:lnTo>
                        <a:pt x="471" y="486"/>
                      </a:lnTo>
                      <a:lnTo>
                        <a:pt x="502" y="462"/>
                      </a:lnTo>
                      <a:lnTo>
                        <a:pt x="534" y="442"/>
                      </a:lnTo>
                      <a:lnTo>
                        <a:pt x="566" y="425"/>
                      </a:lnTo>
                      <a:lnTo>
                        <a:pt x="599" y="413"/>
                      </a:lnTo>
                      <a:lnTo>
                        <a:pt x="632" y="404"/>
                      </a:lnTo>
                      <a:lnTo>
                        <a:pt x="667" y="402"/>
                      </a:lnTo>
                      <a:lnTo>
                        <a:pt x="694" y="403"/>
                      </a:lnTo>
                      <a:lnTo>
                        <a:pt x="717" y="409"/>
                      </a:lnTo>
                      <a:lnTo>
                        <a:pt x="738" y="418"/>
                      </a:lnTo>
                      <a:lnTo>
                        <a:pt x="754" y="429"/>
                      </a:lnTo>
                      <a:lnTo>
                        <a:pt x="768" y="443"/>
                      </a:lnTo>
                      <a:lnTo>
                        <a:pt x="778" y="459"/>
                      </a:lnTo>
                      <a:lnTo>
                        <a:pt x="786" y="475"/>
                      </a:lnTo>
                      <a:lnTo>
                        <a:pt x="790" y="493"/>
                      </a:lnTo>
                      <a:lnTo>
                        <a:pt x="792" y="510"/>
                      </a:lnTo>
                      <a:lnTo>
                        <a:pt x="790" y="534"/>
                      </a:lnTo>
                      <a:lnTo>
                        <a:pt x="783" y="554"/>
                      </a:lnTo>
                      <a:lnTo>
                        <a:pt x="773" y="572"/>
                      </a:lnTo>
                      <a:lnTo>
                        <a:pt x="762" y="586"/>
                      </a:lnTo>
                      <a:lnTo>
                        <a:pt x="747" y="598"/>
                      </a:lnTo>
                      <a:lnTo>
                        <a:pt x="732" y="605"/>
                      </a:lnTo>
                      <a:lnTo>
                        <a:pt x="715" y="610"/>
                      </a:lnTo>
                      <a:lnTo>
                        <a:pt x="699" y="612"/>
                      </a:lnTo>
                      <a:lnTo>
                        <a:pt x="680" y="610"/>
                      </a:lnTo>
                      <a:lnTo>
                        <a:pt x="665" y="604"/>
                      </a:lnTo>
                      <a:lnTo>
                        <a:pt x="652" y="595"/>
                      </a:lnTo>
                      <a:lnTo>
                        <a:pt x="642" y="583"/>
                      </a:lnTo>
                      <a:lnTo>
                        <a:pt x="637" y="569"/>
                      </a:lnTo>
                      <a:lnTo>
                        <a:pt x="635" y="552"/>
                      </a:lnTo>
                      <a:lnTo>
                        <a:pt x="636" y="542"/>
                      </a:lnTo>
                      <a:lnTo>
                        <a:pt x="638" y="532"/>
                      </a:lnTo>
                      <a:lnTo>
                        <a:pt x="640" y="521"/>
                      </a:lnTo>
                      <a:lnTo>
                        <a:pt x="646" y="509"/>
                      </a:lnTo>
                      <a:lnTo>
                        <a:pt x="655" y="497"/>
                      </a:lnTo>
                      <a:lnTo>
                        <a:pt x="666" y="486"/>
                      </a:lnTo>
                      <a:lnTo>
                        <a:pt x="679" y="477"/>
                      </a:lnTo>
                      <a:lnTo>
                        <a:pt x="697" y="469"/>
                      </a:lnTo>
                      <a:lnTo>
                        <a:pt x="717" y="464"/>
                      </a:lnTo>
                      <a:lnTo>
                        <a:pt x="707" y="455"/>
                      </a:lnTo>
                      <a:lnTo>
                        <a:pt x="695" y="448"/>
                      </a:lnTo>
                      <a:lnTo>
                        <a:pt x="679" y="444"/>
                      </a:lnTo>
                      <a:lnTo>
                        <a:pt x="664" y="443"/>
                      </a:lnTo>
                      <a:lnTo>
                        <a:pt x="635" y="446"/>
                      </a:lnTo>
                      <a:lnTo>
                        <a:pt x="606" y="454"/>
                      </a:lnTo>
                      <a:lnTo>
                        <a:pt x="577" y="465"/>
                      </a:lnTo>
                      <a:lnTo>
                        <a:pt x="550" y="481"/>
                      </a:lnTo>
                      <a:lnTo>
                        <a:pt x="522" y="500"/>
                      </a:lnTo>
                      <a:lnTo>
                        <a:pt x="495" y="521"/>
                      </a:lnTo>
                      <a:lnTo>
                        <a:pt x="468" y="543"/>
                      </a:lnTo>
                      <a:lnTo>
                        <a:pt x="441" y="568"/>
                      </a:lnTo>
                      <a:lnTo>
                        <a:pt x="413" y="594"/>
                      </a:lnTo>
                      <a:lnTo>
                        <a:pt x="399" y="606"/>
                      </a:lnTo>
                      <a:lnTo>
                        <a:pt x="382" y="621"/>
                      </a:lnTo>
                      <a:lnTo>
                        <a:pt x="362" y="637"/>
                      </a:lnTo>
                      <a:lnTo>
                        <a:pt x="342" y="654"/>
                      </a:lnTo>
                      <a:lnTo>
                        <a:pt x="319" y="671"/>
                      </a:lnTo>
                      <a:lnTo>
                        <a:pt x="298" y="686"/>
                      </a:lnTo>
                      <a:lnTo>
                        <a:pt x="277" y="700"/>
                      </a:lnTo>
                      <a:lnTo>
                        <a:pt x="292" y="701"/>
                      </a:lnTo>
                      <a:lnTo>
                        <a:pt x="309" y="702"/>
                      </a:lnTo>
                      <a:lnTo>
                        <a:pt x="327" y="704"/>
                      </a:lnTo>
                      <a:lnTo>
                        <a:pt x="347" y="707"/>
                      </a:lnTo>
                      <a:lnTo>
                        <a:pt x="368" y="711"/>
                      </a:lnTo>
                      <a:lnTo>
                        <a:pt x="390" y="717"/>
                      </a:lnTo>
                      <a:lnTo>
                        <a:pt x="411" y="723"/>
                      </a:lnTo>
                      <a:lnTo>
                        <a:pt x="434" y="731"/>
                      </a:lnTo>
                      <a:lnTo>
                        <a:pt x="454" y="741"/>
                      </a:lnTo>
                      <a:lnTo>
                        <a:pt x="474" y="752"/>
                      </a:lnTo>
                      <a:lnTo>
                        <a:pt x="492" y="765"/>
                      </a:lnTo>
                      <a:lnTo>
                        <a:pt x="508" y="781"/>
                      </a:lnTo>
                      <a:lnTo>
                        <a:pt x="520" y="798"/>
                      </a:lnTo>
                      <a:lnTo>
                        <a:pt x="530" y="818"/>
                      </a:lnTo>
                      <a:lnTo>
                        <a:pt x="537" y="840"/>
                      </a:lnTo>
                      <a:lnTo>
                        <a:pt x="539" y="864"/>
                      </a:lnTo>
                      <a:lnTo>
                        <a:pt x="538" y="876"/>
                      </a:lnTo>
                      <a:lnTo>
                        <a:pt x="537" y="888"/>
                      </a:lnTo>
                      <a:lnTo>
                        <a:pt x="534" y="900"/>
                      </a:lnTo>
                      <a:lnTo>
                        <a:pt x="533" y="909"/>
                      </a:lnTo>
                      <a:lnTo>
                        <a:pt x="532" y="914"/>
                      </a:lnTo>
                      <a:lnTo>
                        <a:pt x="528" y="930"/>
                      </a:lnTo>
                      <a:lnTo>
                        <a:pt x="525" y="941"/>
                      </a:lnTo>
                      <a:lnTo>
                        <a:pt x="523" y="952"/>
                      </a:lnTo>
                      <a:lnTo>
                        <a:pt x="522" y="960"/>
                      </a:lnTo>
                      <a:lnTo>
                        <a:pt x="521" y="968"/>
                      </a:lnTo>
                      <a:lnTo>
                        <a:pt x="521" y="987"/>
                      </a:lnTo>
                      <a:lnTo>
                        <a:pt x="522" y="1002"/>
                      </a:lnTo>
                      <a:lnTo>
                        <a:pt x="524" y="1018"/>
                      </a:lnTo>
                      <a:lnTo>
                        <a:pt x="528" y="1031"/>
                      </a:lnTo>
                      <a:lnTo>
                        <a:pt x="534" y="1043"/>
                      </a:lnTo>
                      <a:lnTo>
                        <a:pt x="541" y="1054"/>
                      </a:lnTo>
                      <a:lnTo>
                        <a:pt x="551" y="1061"/>
                      </a:lnTo>
                      <a:lnTo>
                        <a:pt x="564" y="1066"/>
                      </a:lnTo>
                      <a:lnTo>
                        <a:pt x="578" y="1068"/>
                      </a:lnTo>
                      <a:lnTo>
                        <a:pt x="599" y="1065"/>
                      </a:lnTo>
                      <a:lnTo>
                        <a:pt x="618" y="1058"/>
                      </a:lnTo>
                      <a:lnTo>
                        <a:pt x="635" y="1046"/>
                      </a:lnTo>
                      <a:lnTo>
                        <a:pt x="650" y="1031"/>
                      </a:lnTo>
                      <a:lnTo>
                        <a:pt x="665" y="1013"/>
                      </a:lnTo>
                      <a:lnTo>
                        <a:pt x="677" y="994"/>
                      </a:lnTo>
                      <a:lnTo>
                        <a:pt x="689" y="972"/>
                      </a:lnTo>
                      <a:lnTo>
                        <a:pt x="699" y="951"/>
                      </a:lnTo>
                      <a:lnTo>
                        <a:pt x="707" y="929"/>
                      </a:lnTo>
                      <a:lnTo>
                        <a:pt x="714" y="908"/>
                      </a:lnTo>
                      <a:lnTo>
                        <a:pt x="721" y="889"/>
                      </a:lnTo>
                      <a:lnTo>
                        <a:pt x="724" y="876"/>
                      </a:lnTo>
                      <a:lnTo>
                        <a:pt x="727" y="865"/>
                      </a:lnTo>
                      <a:lnTo>
                        <a:pt x="730" y="858"/>
                      </a:lnTo>
                      <a:lnTo>
                        <a:pt x="735" y="853"/>
                      </a:lnTo>
                      <a:lnTo>
                        <a:pt x="742" y="851"/>
                      </a:lnTo>
                      <a:lnTo>
                        <a:pt x="753" y="850"/>
                      </a:lnTo>
                      <a:lnTo>
                        <a:pt x="756" y="850"/>
                      </a:lnTo>
                      <a:lnTo>
                        <a:pt x="762" y="851"/>
                      </a:lnTo>
                      <a:lnTo>
                        <a:pt x="768" y="853"/>
                      </a:lnTo>
                      <a:lnTo>
                        <a:pt x="772" y="857"/>
                      </a:lnTo>
                      <a:lnTo>
                        <a:pt x="776" y="862"/>
                      </a:lnTo>
                      <a:lnTo>
                        <a:pt x="778" y="871"/>
                      </a:lnTo>
                      <a:lnTo>
                        <a:pt x="777" y="874"/>
                      </a:lnTo>
                      <a:lnTo>
                        <a:pt x="776" y="881"/>
                      </a:lnTo>
                      <a:lnTo>
                        <a:pt x="773" y="891"/>
                      </a:lnTo>
                      <a:lnTo>
                        <a:pt x="770" y="904"/>
                      </a:lnTo>
                      <a:lnTo>
                        <a:pt x="764" y="921"/>
                      </a:lnTo>
                      <a:lnTo>
                        <a:pt x="757" y="940"/>
                      </a:lnTo>
                      <a:lnTo>
                        <a:pt x="749" y="960"/>
                      </a:lnTo>
                      <a:lnTo>
                        <a:pt x="739" y="980"/>
                      </a:lnTo>
                      <a:lnTo>
                        <a:pt x="728" y="1001"/>
                      </a:lnTo>
                      <a:lnTo>
                        <a:pt x="715" y="1021"/>
                      </a:lnTo>
                      <a:lnTo>
                        <a:pt x="701" y="1041"/>
                      </a:lnTo>
                      <a:lnTo>
                        <a:pt x="684" y="1061"/>
                      </a:lnTo>
                      <a:lnTo>
                        <a:pt x="667" y="1077"/>
                      </a:lnTo>
                      <a:lnTo>
                        <a:pt x="646" y="1090"/>
                      </a:lnTo>
                      <a:lnTo>
                        <a:pt x="624" y="1101"/>
                      </a:lnTo>
                      <a:lnTo>
                        <a:pt x="601" y="1107"/>
                      </a:lnTo>
                      <a:lnTo>
                        <a:pt x="574" y="1110"/>
                      </a:lnTo>
                      <a:lnTo>
                        <a:pt x="555" y="1109"/>
                      </a:lnTo>
                      <a:lnTo>
                        <a:pt x="535" y="1106"/>
                      </a:lnTo>
                      <a:lnTo>
                        <a:pt x="514" y="1101"/>
                      </a:lnTo>
                      <a:lnTo>
                        <a:pt x="495" y="1093"/>
                      </a:lnTo>
                      <a:lnTo>
                        <a:pt x="476" y="1083"/>
                      </a:lnTo>
                      <a:lnTo>
                        <a:pt x="459" y="1072"/>
                      </a:lnTo>
                      <a:lnTo>
                        <a:pt x="443" y="1058"/>
                      </a:lnTo>
                      <a:lnTo>
                        <a:pt x="430" y="1041"/>
                      </a:lnTo>
                      <a:lnTo>
                        <a:pt x="418" y="1021"/>
                      </a:lnTo>
                      <a:lnTo>
                        <a:pt x="409" y="1000"/>
                      </a:lnTo>
                      <a:lnTo>
                        <a:pt x="405" y="976"/>
                      </a:lnTo>
                      <a:lnTo>
                        <a:pt x="403" y="949"/>
                      </a:lnTo>
                      <a:lnTo>
                        <a:pt x="403" y="940"/>
                      </a:lnTo>
                      <a:lnTo>
                        <a:pt x="405" y="922"/>
                      </a:lnTo>
                      <a:lnTo>
                        <a:pt x="407" y="913"/>
                      </a:lnTo>
                      <a:lnTo>
                        <a:pt x="410" y="900"/>
                      </a:lnTo>
                      <a:lnTo>
                        <a:pt x="413" y="886"/>
                      </a:lnTo>
                      <a:lnTo>
                        <a:pt x="414" y="876"/>
                      </a:lnTo>
                      <a:lnTo>
                        <a:pt x="414" y="868"/>
                      </a:lnTo>
                      <a:lnTo>
                        <a:pt x="412" y="847"/>
                      </a:lnTo>
                      <a:lnTo>
                        <a:pt x="406" y="828"/>
                      </a:lnTo>
                      <a:lnTo>
                        <a:pt x="395" y="812"/>
                      </a:lnTo>
                      <a:lnTo>
                        <a:pt x="380" y="797"/>
                      </a:lnTo>
                      <a:lnTo>
                        <a:pt x="363" y="783"/>
                      </a:lnTo>
                      <a:lnTo>
                        <a:pt x="343" y="772"/>
                      </a:lnTo>
                      <a:lnTo>
                        <a:pt x="319" y="762"/>
                      </a:lnTo>
                      <a:lnTo>
                        <a:pt x="294" y="754"/>
                      </a:lnTo>
                      <a:lnTo>
                        <a:pt x="267" y="747"/>
                      </a:lnTo>
                      <a:lnTo>
                        <a:pt x="238" y="742"/>
                      </a:lnTo>
                      <a:lnTo>
                        <a:pt x="207" y="739"/>
                      </a:lnTo>
                      <a:lnTo>
                        <a:pt x="205" y="745"/>
                      </a:lnTo>
                      <a:lnTo>
                        <a:pt x="202" y="757"/>
                      </a:lnTo>
                      <a:lnTo>
                        <a:pt x="198" y="773"/>
                      </a:lnTo>
                      <a:lnTo>
                        <a:pt x="193" y="791"/>
                      </a:lnTo>
                      <a:lnTo>
                        <a:pt x="188" y="813"/>
                      </a:lnTo>
                      <a:lnTo>
                        <a:pt x="182" y="836"/>
                      </a:lnTo>
                      <a:lnTo>
                        <a:pt x="176" y="861"/>
                      </a:lnTo>
                      <a:lnTo>
                        <a:pt x="170" y="887"/>
                      </a:lnTo>
                      <a:lnTo>
                        <a:pt x="163" y="913"/>
                      </a:lnTo>
                      <a:lnTo>
                        <a:pt x="157" y="938"/>
                      </a:lnTo>
                      <a:lnTo>
                        <a:pt x="150" y="962"/>
                      </a:lnTo>
                      <a:lnTo>
                        <a:pt x="145" y="984"/>
                      </a:lnTo>
                      <a:lnTo>
                        <a:pt x="140" y="1004"/>
                      </a:lnTo>
                      <a:lnTo>
                        <a:pt x="136" y="1021"/>
                      </a:lnTo>
                      <a:lnTo>
                        <a:pt x="132" y="1035"/>
                      </a:lnTo>
                      <a:lnTo>
                        <a:pt x="129" y="1043"/>
                      </a:lnTo>
                      <a:lnTo>
                        <a:pt x="128" y="1047"/>
                      </a:lnTo>
                      <a:lnTo>
                        <a:pt x="123" y="1061"/>
                      </a:lnTo>
                      <a:lnTo>
                        <a:pt x="116" y="1075"/>
                      </a:lnTo>
                      <a:lnTo>
                        <a:pt x="108" y="1087"/>
                      </a:lnTo>
                      <a:lnTo>
                        <a:pt x="97" y="1097"/>
                      </a:lnTo>
                      <a:lnTo>
                        <a:pt x="85" y="1103"/>
                      </a:lnTo>
                      <a:lnTo>
                        <a:pt x="71" y="1108"/>
                      </a:lnTo>
                      <a:lnTo>
                        <a:pt x="53" y="1110"/>
                      </a:lnTo>
                      <a:lnTo>
                        <a:pt x="37" y="1108"/>
                      </a:lnTo>
                      <a:lnTo>
                        <a:pt x="23" y="1102"/>
                      </a:lnTo>
                      <a:lnTo>
                        <a:pt x="13" y="1095"/>
                      </a:lnTo>
                      <a:lnTo>
                        <a:pt x="6" y="1084"/>
                      </a:lnTo>
                      <a:lnTo>
                        <a:pt x="2" y="1073"/>
                      </a:lnTo>
                      <a:lnTo>
                        <a:pt x="0" y="1061"/>
                      </a:lnTo>
                      <a:lnTo>
                        <a:pt x="0" y="1055"/>
                      </a:lnTo>
                      <a:lnTo>
                        <a:pt x="2" y="1048"/>
                      </a:lnTo>
                      <a:lnTo>
                        <a:pt x="4" y="1040"/>
                      </a:lnTo>
                      <a:lnTo>
                        <a:pt x="7" y="1025"/>
                      </a:lnTo>
                      <a:lnTo>
                        <a:pt x="236" y="134"/>
                      </a:lnTo>
                      <a:lnTo>
                        <a:pt x="237" y="123"/>
                      </a:lnTo>
                      <a:lnTo>
                        <a:pt x="238" y="113"/>
                      </a:lnTo>
                      <a:lnTo>
                        <a:pt x="239" y="106"/>
                      </a:lnTo>
                      <a:lnTo>
                        <a:pt x="240" y="99"/>
                      </a:lnTo>
                      <a:lnTo>
                        <a:pt x="240" y="94"/>
                      </a:lnTo>
                      <a:lnTo>
                        <a:pt x="239" y="90"/>
                      </a:lnTo>
                      <a:lnTo>
                        <a:pt x="237" y="86"/>
                      </a:lnTo>
                      <a:lnTo>
                        <a:pt x="233" y="83"/>
                      </a:lnTo>
                      <a:lnTo>
                        <a:pt x="227" y="80"/>
                      </a:lnTo>
                      <a:lnTo>
                        <a:pt x="217" y="77"/>
                      </a:lnTo>
                      <a:lnTo>
                        <a:pt x="205" y="76"/>
                      </a:lnTo>
                      <a:lnTo>
                        <a:pt x="187" y="74"/>
                      </a:lnTo>
                      <a:lnTo>
                        <a:pt x="154" y="74"/>
                      </a:lnTo>
                      <a:lnTo>
                        <a:pt x="145" y="73"/>
                      </a:lnTo>
                      <a:lnTo>
                        <a:pt x="136" y="71"/>
                      </a:lnTo>
                      <a:lnTo>
                        <a:pt x="129" y="67"/>
                      </a:lnTo>
                      <a:lnTo>
                        <a:pt x="124" y="62"/>
                      </a:lnTo>
                      <a:lnTo>
                        <a:pt x="122" y="53"/>
                      </a:lnTo>
                      <a:lnTo>
                        <a:pt x="123" y="40"/>
                      </a:lnTo>
                      <a:lnTo>
                        <a:pt x="127" y="30"/>
                      </a:lnTo>
                      <a:lnTo>
                        <a:pt x="132" y="24"/>
                      </a:lnTo>
                      <a:lnTo>
                        <a:pt x="138" y="20"/>
                      </a:lnTo>
                      <a:lnTo>
                        <a:pt x="145" y="17"/>
                      </a:lnTo>
                      <a:lnTo>
                        <a:pt x="151" y="16"/>
                      </a:lnTo>
                      <a:lnTo>
                        <a:pt x="158" y="14"/>
                      </a:lnTo>
                      <a:lnTo>
                        <a:pt x="173" y="13"/>
                      </a:lnTo>
                      <a:lnTo>
                        <a:pt x="192" y="11"/>
                      </a:lnTo>
                      <a:lnTo>
                        <a:pt x="214" y="9"/>
                      </a:lnTo>
                      <a:lnTo>
                        <a:pt x="290" y="4"/>
                      </a:lnTo>
                      <a:lnTo>
                        <a:pt x="314" y="2"/>
                      </a:lnTo>
                      <a:lnTo>
                        <a:pt x="336" y="1"/>
                      </a:lnTo>
                      <a:lnTo>
                        <a:pt x="3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19" name="Group 35"/>
              <p:cNvGrpSpPr>
                <a:grpSpLocks noChangeAspect="1"/>
              </p:cNvGrpSpPr>
              <p:nvPr>
                <p:custDataLst>
                  <p:tags r:id="rId6"/>
                </p:custDataLst>
              </p:nvPr>
            </p:nvGrpSpPr>
            <p:grpSpPr bwMode="auto">
              <a:xfrm>
                <a:off x="1143000" y="5105400"/>
                <a:ext cx="1154130" cy="304800"/>
                <a:chOff x="710" y="3386"/>
                <a:chExt cx="8088" cy="2136"/>
              </a:xfrm>
            </p:grpSpPr>
            <p:sp>
              <p:nvSpPr>
                <p:cNvPr id="16421" name="Freeform 37"/>
                <p:cNvSpPr>
                  <a:spLocks/>
                </p:cNvSpPr>
                <p:nvPr/>
              </p:nvSpPr>
              <p:spPr bwMode="auto">
                <a:xfrm>
                  <a:off x="710" y="3895"/>
                  <a:ext cx="1147" cy="1466"/>
                </a:xfrm>
                <a:custGeom>
                  <a:avLst/>
                  <a:gdLst/>
                  <a:ahLst/>
                  <a:cxnLst>
                    <a:cxn ang="0">
                      <a:pos x="481" y="5"/>
                    </a:cxn>
                    <a:cxn ang="0">
                      <a:pos x="572" y="42"/>
                    </a:cxn>
                    <a:cxn ang="0">
                      <a:pos x="643" y="109"/>
                    </a:cxn>
                    <a:cxn ang="0">
                      <a:pos x="696" y="197"/>
                    </a:cxn>
                    <a:cxn ang="0">
                      <a:pos x="748" y="336"/>
                    </a:cxn>
                    <a:cxn ang="0">
                      <a:pos x="786" y="494"/>
                    </a:cxn>
                    <a:cxn ang="0">
                      <a:pos x="801" y="618"/>
                    </a:cxn>
                    <a:cxn ang="0">
                      <a:pos x="804" y="701"/>
                    </a:cxn>
                    <a:cxn ang="0">
                      <a:pos x="938" y="365"/>
                    </a:cxn>
                    <a:cxn ang="0">
                      <a:pos x="1091" y="39"/>
                    </a:cxn>
                    <a:cxn ang="0">
                      <a:pos x="1109" y="26"/>
                    </a:cxn>
                    <a:cxn ang="0">
                      <a:pos x="1144" y="34"/>
                    </a:cxn>
                    <a:cxn ang="0">
                      <a:pos x="1147" y="47"/>
                    </a:cxn>
                    <a:cxn ang="0">
                      <a:pos x="1137" y="75"/>
                    </a:cxn>
                    <a:cxn ang="0">
                      <a:pos x="1117" y="117"/>
                    </a:cxn>
                    <a:cxn ang="0">
                      <a:pos x="1071" y="207"/>
                    </a:cxn>
                    <a:cxn ang="0">
                      <a:pos x="991" y="383"/>
                    </a:cxn>
                    <a:cxn ang="0">
                      <a:pos x="910" y="582"/>
                    </a:cxn>
                    <a:cxn ang="0">
                      <a:pos x="837" y="773"/>
                    </a:cxn>
                    <a:cxn ang="0">
                      <a:pos x="799" y="905"/>
                    </a:cxn>
                    <a:cxn ang="0">
                      <a:pos x="784" y="988"/>
                    </a:cxn>
                    <a:cxn ang="0">
                      <a:pos x="764" y="1097"/>
                    </a:cxn>
                    <a:cxn ang="0">
                      <a:pos x="731" y="1244"/>
                    </a:cxn>
                    <a:cxn ang="0">
                      <a:pos x="696" y="1381"/>
                    </a:cxn>
                    <a:cxn ang="0">
                      <a:pos x="670" y="1443"/>
                    </a:cxn>
                    <a:cxn ang="0">
                      <a:pos x="640" y="1466"/>
                    </a:cxn>
                    <a:cxn ang="0">
                      <a:pos x="615" y="1446"/>
                    </a:cxn>
                    <a:cxn ang="0">
                      <a:pos x="615" y="1399"/>
                    </a:cxn>
                    <a:cxn ang="0">
                      <a:pos x="630" y="1311"/>
                    </a:cxn>
                    <a:cxn ang="0">
                      <a:pos x="658" y="1192"/>
                    </a:cxn>
                    <a:cxn ang="0">
                      <a:pos x="693" y="1066"/>
                    </a:cxn>
                    <a:cxn ang="0">
                      <a:pos x="726" y="947"/>
                    </a:cxn>
                    <a:cxn ang="0">
                      <a:pos x="741" y="898"/>
                    </a:cxn>
                    <a:cxn ang="0">
                      <a:pos x="748" y="833"/>
                    </a:cxn>
                    <a:cxn ang="0">
                      <a:pos x="754" y="688"/>
                    </a:cxn>
                    <a:cxn ang="0">
                      <a:pos x="743" y="551"/>
                    </a:cxn>
                    <a:cxn ang="0">
                      <a:pos x="723" y="450"/>
                    </a:cxn>
                    <a:cxn ang="0">
                      <a:pos x="688" y="355"/>
                    </a:cxn>
                    <a:cxn ang="0">
                      <a:pos x="635" y="269"/>
                    </a:cxn>
                    <a:cxn ang="0">
                      <a:pos x="562" y="202"/>
                    </a:cxn>
                    <a:cxn ang="0">
                      <a:pos x="459" y="166"/>
                    </a:cxn>
                    <a:cxn ang="0">
                      <a:pos x="388" y="161"/>
                    </a:cxn>
                    <a:cxn ang="0">
                      <a:pos x="340" y="166"/>
                    </a:cxn>
                    <a:cxn ang="0">
                      <a:pos x="269" y="184"/>
                    </a:cxn>
                    <a:cxn ang="0">
                      <a:pos x="189" y="228"/>
                    </a:cxn>
                    <a:cxn ang="0">
                      <a:pos x="113" y="303"/>
                    </a:cxn>
                    <a:cxn ang="0">
                      <a:pos x="53" y="419"/>
                    </a:cxn>
                    <a:cxn ang="0">
                      <a:pos x="27" y="430"/>
                    </a:cxn>
                    <a:cxn ang="0">
                      <a:pos x="2" y="419"/>
                    </a:cxn>
                    <a:cxn ang="0">
                      <a:pos x="2" y="386"/>
                    </a:cxn>
                    <a:cxn ang="0">
                      <a:pos x="27" y="316"/>
                    </a:cxn>
                    <a:cxn ang="0">
                      <a:pos x="78" y="225"/>
                    </a:cxn>
                    <a:cxn ang="0">
                      <a:pos x="151" y="132"/>
                    </a:cxn>
                    <a:cxn ang="0">
                      <a:pos x="244" y="55"/>
                    </a:cxn>
                    <a:cxn ang="0">
                      <a:pos x="363" y="8"/>
                    </a:cxn>
                  </a:cxnLst>
                  <a:rect l="0" t="0" r="r" b="b"/>
                  <a:pathLst>
                    <a:path w="1147" h="1466">
                      <a:moveTo>
                        <a:pt x="428" y="0"/>
                      </a:moveTo>
                      <a:lnTo>
                        <a:pt x="481" y="5"/>
                      </a:lnTo>
                      <a:lnTo>
                        <a:pt x="529" y="18"/>
                      </a:lnTo>
                      <a:lnTo>
                        <a:pt x="572" y="42"/>
                      </a:lnTo>
                      <a:lnTo>
                        <a:pt x="610" y="73"/>
                      </a:lnTo>
                      <a:lnTo>
                        <a:pt x="643" y="109"/>
                      </a:lnTo>
                      <a:lnTo>
                        <a:pt x="670" y="150"/>
                      </a:lnTo>
                      <a:lnTo>
                        <a:pt x="696" y="197"/>
                      </a:lnTo>
                      <a:lnTo>
                        <a:pt x="716" y="246"/>
                      </a:lnTo>
                      <a:lnTo>
                        <a:pt x="748" y="336"/>
                      </a:lnTo>
                      <a:lnTo>
                        <a:pt x="771" y="419"/>
                      </a:lnTo>
                      <a:lnTo>
                        <a:pt x="786" y="494"/>
                      </a:lnTo>
                      <a:lnTo>
                        <a:pt x="796" y="561"/>
                      </a:lnTo>
                      <a:lnTo>
                        <a:pt x="801" y="618"/>
                      </a:lnTo>
                      <a:lnTo>
                        <a:pt x="804" y="665"/>
                      </a:lnTo>
                      <a:lnTo>
                        <a:pt x="804" y="701"/>
                      </a:lnTo>
                      <a:lnTo>
                        <a:pt x="870" y="533"/>
                      </a:lnTo>
                      <a:lnTo>
                        <a:pt x="938" y="365"/>
                      </a:lnTo>
                      <a:lnTo>
                        <a:pt x="1011" y="202"/>
                      </a:lnTo>
                      <a:lnTo>
                        <a:pt x="1091" y="39"/>
                      </a:lnTo>
                      <a:lnTo>
                        <a:pt x="1102" y="29"/>
                      </a:lnTo>
                      <a:lnTo>
                        <a:pt x="1109" y="26"/>
                      </a:lnTo>
                      <a:lnTo>
                        <a:pt x="1129" y="26"/>
                      </a:lnTo>
                      <a:lnTo>
                        <a:pt x="1144" y="34"/>
                      </a:lnTo>
                      <a:lnTo>
                        <a:pt x="1147" y="39"/>
                      </a:lnTo>
                      <a:lnTo>
                        <a:pt x="1147" y="47"/>
                      </a:lnTo>
                      <a:lnTo>
                        <a:pt x="1144" y="57"/>
                      </a:lnTo>
                      <a:lnTo>
                        <a:pt x="1137" y="75"/>
                      </a:lnTo>
                      <a:lnTo>
                        <a:pt x="1127" y="93"/>
                      </a:lnTo>
                      <a:lnTo>
                        <a:pt x="1117" y="117"/>
                      </a:lnTo>
                      <a:lnTo>
                        <a:pt x="1107" y="135"/>
                      </a:lnTo>
                      <a:lnTo>
                        <a:pt x="1071" y="207"/>
                      </a:lnTo>
                      <a:lnTo>
                        <a:pt x="1033" y="293"/>
                      </a:lnTo>
                      <a:lnTo>
                        <a:pt x="991" y="383"/>
                      </a:lnTo>
                      <a:lnTo>
                        <a:pt x="950" y="481"/>
                      </a:lnTo>
                      <a:lnTo>
                        <a:pt x="910" y="582"/>
                      </a:lnTo>
                      <a:lnTo>
                        <a:pt x="872" y="680"/>
                      </a:lnTo>
                      <a:lnTo>
                        <a:pt x="837" y="773"/>
                      </a:lnTo>
                      <a:lnTo>
                        <a:pt x="809" y="861"/>
                      </a:lnTo>
                      <a:lnTo>
                        <a:pt x="799" y="905"/>
                      </a:lnTo>
                      <a:lnTo>
                        <a:pt x="791" y="949"/>
                      </a:lnTo>
                      <a:lnTo>
                        <a:pt x="784" y="988"/>
                      </a:lnTo>
                      <a:lnTo>
                        <a:pt x="776" y="1037"/>
                      </a:lnTo>
                      <a:lnTo>
                        <a:pt x="764" y="1097"/>
                      </a:lnTo>
                      <a:lnTo>
                        <a:pt x="748" y="1166"/>
                      </a:lnTo>
                      <a:lnTo>
                        <a:pt x="731" y="1244"/>
                      </a:lnTo>
                      <a:lnTo>
                        <a:pt x="708" y="1335"/>
                      </a:lnTo>
                      <a:lnTo>
                        <a:pt x="696" y="1381"/>
                      </a:lnTo>
                      <a:lnTo>
                        <a:pt x="683" y="1417"/>
                      </a:lnTo>
                      <a:lnTo>
                        <a:pt x="670" y="1443"/>
                      </a:lnTo>
                      <a:lnTo>
                        <a:pt x="655" y="1461"/>
                      </a:lnTo>
                      <a:lnTo>
                        <a:pt x="640" y="1466"/>
                      </a:lnTo>
                      <a:lnTo>
                        <a:pt x="625" y="1461"/>
                      </a:lnTo>
                      <a:lnTo>
                        <a:pt x="615" y="1446"/>
                      </a:lnTo>
                      <a:lnTo>
                        <a:pt x="612" y="1425"/>
                      </a:lnTo>
                      <a:lnTo>
                        <a:pt x="615" y="1399"/>
                      </a:lnTo>
                      <a:lnTo>
                        <a:pt x="620" y="1360"/>
                      </a:lnTo>
                      <a:lnTo>
                        <a:pt x="630" y="1311"/>
                      </a:lnTo>
                      <a:lnTo>
                        <a:pt x="645" y="1254"/>
                      </a:lnTo>
                      <a:lnTo>
                        <a:pt x="658" y="1192"/>
                      </a:lnTo>
                      <a:lnTo>
                        <a:pt x="675" y="1130"/>
                      </a:lnTo>
                      <a:lnTo>
                        <a:pt x="693" y="1066"/>
                      </a:lnTo>
                      <a:lnTo>
                        <a:pt x="708" y="1004"/>
                      </a:lnTo>
                      <a:lnTo>
                        <a:pt x="726" y="947"/>
                      </a:lnTo>
                      <a:lnTo>
                        <a:pt x="733" y="923"/>
                      </a:lnTo>
                      <a:lnTo>
                        <a:pt x="741" y="898"/>
                      </a:lnTo>
                      <a:lnTo>
                        <a:pt x="746" y="869"/>
                      </a:lnTo>
                      <a:lnTo>
                        <a:pt x="748" y="833"/>
                      </a:lnTo>
                      <a:lnTo>
                        <a:pt x="754" y="786"/>
                      </a:lnTo>
                      <a:lnTo>
                        <a:pt x="754" y="688"/>
                      </a:lnTo>
                      <a:lnTo>
                        <a:pt x="748" y="600"/>
                      </a:lnTo>
                      <a:lnTo>
                        <a:pt x="743" y="551"/>
                      </a:lnTo>
                      <a:lnTo>
                        <a:pt x="733" y="502"/>
                      </a:lnTo>
                      <a:lnTo>
                        <a:pt x="723" y="450"/>
                      </a:lnTo>
                      <a:lnTo>
                        <a:pt x="708" y="401"/>
                      </a:lnTo>
                      <a:lnTo>
                        <a:pt x="688" y="355"/>
                      </a:lnTo>
                      <a:lnTo>
                        <a:pt x="665" y="308"/>
                      </a:lnTo>
                      <a:lnTo>
                        <a:pt x="635" y="269"/>
                      </a:lnTo>
                      <a:lnTo>
                        <a:pt x="602" y="233"/>
                      </a:lnTo>
                      <a:lnTo>
                        <a:pt x="562" y="202"/>
                      </a:lnTo>
                      <a:lnTo>
                        <a:pt x="514" y="179"/>
                      </a:lnTo>
                      <a:lnTo>
                        <a:pt x="459" y="166"/>
                      </a:lnTo>
                      <a:lnTo>
                        <a:pt x="398" y="161"/>
                      </a:lnTo>
                      <a:lnTo>
                        <a:pt x="388" y="161"/>
                      </a:lnTo>
                      <a:lnTo>
                        <a:pt x="368" y="163"/>
                      </a:lnTo>
                      <a:lnTo>
                        <a:pt x="340" y="166"/>
                      </a:lnTo>
                      <a:lnTo>
                        <a:pt x="305" y="174"/>
                      </a:lnTo>
                      <a:lnTo>
                        <a:pt x="269" y="184"/>
                      </a:lnTo>
                      <a:lnTo>
                        <a:pt x="229" y="202"/>
                      </a:lnTo>
                      <a:lnTo>
                        <a:pt x="189" y="228"/>
                      </a:lnTo>
                      <a:lnTo>
                        <a:pt x="148" y="259"/>
                      </a:lnTo>
                      <a:lnTo>
                        <a:pt x="113" y="303"/>
                      </a:lnTo>
                      <a:lnTo>
                        <a:pt x="80" y="355"/>
                      </a:lnTo>
                      <a:lnTo>
                        <a:pt x="53" y="419"/>
                      </a:lnTo>
                      <a:lnTo>
                        <a:pt x="45" y="430"/>
                      </a:lnTo>
                      <a:lnTo>
                        <a:pt x="27" y="430"/>
                      </a:lnTo>
                      <a:lnTo>
                        <a:pt x="12" y="427"/>
                      </a:lnTo>
                      <a:lnTo>
                        <a:pt x="2" y="419"/>
                      </a:lnTo>
                      <a:lnTo>
                        <a:pt x="0" y="406"/>
                      </a:lnTo>
                      <a:lnTo>
                        <a:pt x="2" y="386"/>
                      </a:lnTo>
                      <a:lnTo>
                        <a:pt x="12" y="355"/>
                      </a:lnTo>
                      <a:lnTo>
                        <a:pt x="27" y="316"/>
                      </a:lnTo>
                      <a:lnTo>
                        <a:pt x="50" y="272"/>
                      </a:lnTo>
                      <a:lnTo>
                        <a:pt x="78" y="225"/>
                      </a:lnTo>
                      <a:lnTo>
                        <a:pt x="111" y="179"/>
                      </a:lnTo>
                      <a:lnTo>
                        <a:pt x="151" y="132"/>
                      </a:lnTo>
                      <a:lnTo>
                        <a:pt x="194" y="91"/>
                      </a:lnTo>
                      <a:lnTo>
                        <a:pt x="244" y="55"/>
                      </a:lnTo>
                      <a:lnTo>
                        <a:pt x="302" y="26"/>
                      </a:lnTo>
                      <a:lnTo>
                        <a:pt x="363" y="8"/>
                      </a:lnTo>
                      <a:lnTo>
                        <a:pt x="4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2" name="Freeform 38"/>
                <p:cNvSpPr>
                  <a:spLocks noEditPoints="1"/>
                </p:cNvSpPr>
                <p:nvPr/>
              </p:nvSpPr>
              <p:spPr bwMode="auto">
                <a:xfrm>
                  <a:off x="1872" y="4156"/>
                  <a:ext cx="472" cy="1061"/>
                </a:xfrm>
                <a:custGeom>
                  <a:avLst/>
                  <a:gdLst/>
                  <a:ahLst/>
                  <a:cxnLst>
                    <a:cxn ang="0">
                      <a:pos x="275" y="362"/>
                    </a:cxn>
                    <a:cxn ang="0">
                      <a:pos x="343" y="412"/>
                    </a:cxn>
                    <a:cxn ang="0">
                      <a:pos x="371" y="489"/>
                    </a:cxn>
                    <a:cxn ang="0">
                      <a:pos x="366" y="523"/>
                    </a:cxn>
                    <a:cxn ang="0">
                      <a:pos x="358" y="551"/>
                    </a:cxn>
                    <a:cxn ang="0">
                      <a:pos x="340" y="600"/>
                    </a:cxn>
                    <a:cxn ang="0">
                      <a:pos x="315" y="665"/>
                    </a:cxn>
                    <a:cxn ang="0">
                      <a:pos x="295" y="719"/>
                    </a:cxn>
                    <a:cxn ang="0">
                      <a:pos x="262" y="802"/>
                    </a:cxn>
                    <a:cxn ang="0">
                      <a:pos x="224" y="898"/>
                    </a:cxn>
                    <a:cxn ang="0">
                      <a:pos x="214" y="965"/>
                    </a:cxn>
                    <a:cxn ang="0">
                      <a:pos x="222" y="1006"/>
                    </a:cxn>
                    <a:cxn ang="0">
                      <a:pos x="252" y="1022"/>
                    </a:cxn>
                    <a:cxn ang="0">
                      <a:pos x="313" y="999"/>
                    </a:cxn>
                    <a:cxn ang="0">
                      <a:pos x="371" y="934"/>
                    </a:cxn>
                    <a:cxn ang="0">
                      <a:pos x="416" y="828"/>
                    </a:cxn>
                    <a:cxn ang="0">
                      <a:pos x="421" y="815"/>
                    </a:cxn>
                    <a:cxn ang="0">
                      <a:pos x="426" y="807"/>
                    </a:cxn>
                    <a:cxn ang="0">
                      <a:pos x="439" y="802"/>
                    </a:cxn>
                    <a:cxn ang="0">
                      <a:pos x="459" y="805"/>
                    </a:cxn>
                    <a:cxn ang="0">
                      <a:pos x="466" y="810"/>
                    </a:cxn>
                    <a:cxn ang="0">
                      <a:pos x="472" y="823"/>
                    </a:cxn>
                    <a:cxn ang="0">
                      <a:pos x="464" y="856"/>
                    </a:cxn>
                    <a:cxn ang="0">
                      <a:pos x="439" y="916"/>
                    </a:cxn>
                    <a:cxn ang="0">
                      <a:pos x="393" y="983"/>
                    </a:cxn>
                    <a:cxn ang="0">
                      <a:pos x="333" y="1037"/>
                    </a:cxn>
                    <a:cxn ang="0">
                      <a:pos x="250" y="1061"/>
                    </a:cxn>
                    <a:cxn ang="0">
                      <a:pos x="174" y="1043"/>
                    </a:cxn>
                    <a:cxn ang="0">
                      <a:pos x="121" y="993"/>
                    </a:cxn>
                    <a:cxn ang="0">
                      <a:pos x="103" y="926"/>
                    </a:cxn>
                    <a:cxn ang="0">
                      <a:pos x="116" y="859"/>
                    </a:cxn>
                    <a:cxn ang="0">
                      <a:pos x="209" y="608"/>
                    </a:cxn>
                    <a:cxn ang="0">
                      <a:pos x="240" y="531"/>
                    </a:cxn>
                    <a:cxn ang="0">
                      <a:pos x="255" y="487"/>
                    </a:cxn>
                    <a:cxn ang="0">
                      <a:pos x="257" y="450"/>
                    </a:cxn>
                    <a:cxn ang="0">
                      <a:pos x="247" y="406"/>
                    </a:cxn>
                    <a:cxn ang="0">
                      <a:pos x="219" y="393"/>
                    </a:cxn>
                    <a:cxn ang="0">
                      <a:pos x="159" y="414"/>
                    </a:cxn>
                    <a:cxn ang="0">
                      <a:pos x="103" y="476"/>
                    </a:cxn>
                    <a:cxn ang="0">
                      <a:pos x="55" y="587"/>
                    </a:cxn>
                    <a:cxn ang="0">
                      <a:pos x="48" y="608"/>
                    </a:cxn>
                    <a:cxn ang="0">
                      <a:pos x="35" y="613"/>
                    </a:cxn>
                    <a:cxn ang="0">
                      <a:pos x="13" y="611"/>
                    </a:cxn>
                    <a:cxn ang="0">
                      <a:pos x="5" y="606"/>
                    </a:cxn>
                    <a:cxn ang="0">
                      <a:pos x="0" y="593"/>
                    </a:cxn>
                    <a:cxn ang="0">
                      <a:pos x="10" y="559"/>
                    </a:cxn>
                    <a:cxn ang="0">
                      <a:pos x="35" y="500"/>
                    </a:cxn>
                    <a:cxn ang="0">
                      <a:pos x="81" y="432"/>
                    </a:cxn>
                    <a:cxn ang="0">
                      <a:pos x="144" y="378"/>
                    </a:cxn>
                    <a:cxn ang="0">
                      <a:pos x="227" y="355"/>
                    </a:cxn>
                    <a:cxn ang="0">
                      <a:pos x="393" y="3"/>
                    </a:cxn>
                    <a:cxn ang="0">
                      <a:pos x="421" y="29"/>
                    </a:cxn>
                    <a:cxn ang="0">
                      <a:pos x="431" y="60"/>
                    </a:cxn>
                    <a:cxn ang="0">
                      <a:pos x="406" y="119"/>
                    </a:cxn>
                    <a:cxn ang="0">
                      <a:pos x="345" y="148"/>
                    </a:cxn>
                    <a:cxn ang="0">
                      <a:pos x="300" y="127"/>
                    </a:cxn>
                    <a:cxn ang="0">
                      <a:pos x="285" y="86"/>
                    </a:cxn>
                    <a:cxn ang="0">
                      <a:pos x="313" y="26"/>
                    </a:cxn>
                    <a:cxn ang="0">
                      <a:pos x="371" y="0"/>
                    </a:cxn>
                  </a:cxnLst>
                  <a:rect l="0" t="0" r="r" b="b"/>
                  <a:pathLst>
                    <a:path w="472" h="1061">
                      <a:moveTo>
                        <a:pt x="227" y="355"/>
                      </a:moveTo>
                      <a:lnTo>
                        <a:pt x="275" y="362"/>
                      </a:lnTo>
                      <a:lnTo>
                        <a:pt x="313" y="381"/>
                      </a:lnTo>
                      <a:lnTo>
                        <a:pt x="343" y="412"/>
                      </a:lnTo>
                      <a:lnTo>
                        <a:pt x="363" y="448"/>
                      </a:lnTo>
                      <a:lnTo>
                        <a:pt x="371" y="489"/>
                      </a:lnTo>
                      <a:lnTo>
                        <a:pt x="368" y="505"/>
                      </a:lnTo>
                      <a:lnTo>
                        <a:pt x="366" y="523"/>
                      </a:lnTo>
                      <a:lnTo>
                        <a:pt x="363" y="538"/>
                      </a:lnTo>
                      <a:lnTo>
                        <a:pt x="358" y="551"/>
                      </a:lnTo>
                      <a:lnTo>
                        <a:pt x="351" y="572"/>
                      </a:lnTo>
                      <a:lnTo>
                        <a:pt x="340" y="600"/>
                      </a:lnTo>
                      <a:lnTo>
                        <a:pt x="328" y="631"/>
                      </a:lnTo>
                      <a:lnTo>
                        <a:pt x="315" y="665"/>
                      </a:lnTo>
                      <a:lnTo>
                        <a:pt x="303" y="693"/>
                      </a:lnTo>
                      <a:lnTo>
                        <a:pt x="295" y="719"/>
                      </a:lnTo>
                      <a:lnTo>
                        <a:pt x="287" y="737"/>
                      </a:lnTo>
                      <a:lnTo>
                        <a:pt x="262" y="802"/>
                      </a:lnTo>
                      <a:lnTo>
                        <a:pt x="237" y="864"/>
                      </a:lnTo>
                      <a:lnTo>
                        <a:pt x="224" y="898"/>
                      </a:lnTo>
                      <a:lnTo>
                        <a:pt x="217" y="931"/>
                      </a:lnTo>
                      <a:lnTo>
                        <a:pt x="214" y="965"/>
                      </a:lnTo>
                      <a:lnTo>
                        <a:pt x="217" y="988"/>
                      </a:lnTo>
                      <a:lnTo>
                        <a:pt x="222" y="1006"/>
                      </a:lnTo>
                      <a:lnTo>
                        <a:pt x="235" y="1019"/>
                      </a:lnTo>
                      <a:lnTo>
                        <a:pt x="252" y="1022"/>
                      </a:lnTo>
                      <a:lnTo>
                        <a:pt x="282" y="1017"/>
                      </a:lnTo>
                      <a:lnTo>
                        <a:pt x="313" y="999"/>
                      </a:lnTo>
                      <a:lnTo>
                        <a:pt x="343" y="973"/>
                      </a:lnTo>
                      <a:lnTo>
                        <a:pt x="371" y="934"/>
                      </a:lnTo>
                      <a:lnTo>
                        <a:pt x="396" y="887"/>
                      </a:lnTo>
                      <a:lnTo>
                        <a:pt x="416" y="828"/>
                      </a:lnTo>
                      <a:lnTo>
                        <a:pt x="419" y="823"/>
                      </a:lnTo>
                      <a:lnTo>
                        <a:pt x="421" y="815"/>
                      </a:lnTo>
                      <a:lnTo>
                        <a:pt x="424" y="812"/>
                      </a:lnTo>
                      <a:lnTo>
                        <a:pt x="426" y="807"/>
                      </a:lnTo>
                      <a:lnTo>
                        <a:pt x="431" y="805"/>
                      </a:lnTo>
                      <a:lnTo>
                        <a:pt x="439" y="802"/>
                      </a:lnTo>
                      <a:lnTo>
                        <a:pt x="454" y="802"/>
                      </a:lnTo>
                      <a:lnTo>
                        <a:pt x="459" y="805"/>
                      </a:lnTo>
                      <a:lnTo>
                        <a:pt x="464" y="805"/>
                      </a:lnTo>
                      <a:lnTo>
                        <a:pt x="466" y="810"/>
                      </a:lnTo>
                      <a:lnTo>
                        <a:pt x="472" y="815"/>
                      </a:lnTo>
                      <a:lnTo>
                        <a:pt x="472" y="823"/>
                      </a:lnTo>
                      <a:lnTo>
                        <a:pt x="469" y="836"/>
                      </a:lnTo>
                      <a:lnTo>
                        <a:pt x="464" y="856"/>
                      </a:lnTo>
                      <a:lnTo>
                        <a:pt x="454" y="882"/>
                      </a:lnTo>
                      <a:lnTo>
                        <a:pt x="439" y="916"/>
                      </a:lnTo>
                      <a:lnTo>
                        <a:pt x="419" y="949"/>
                      </a:lnTo>
                      <a:lnTo>
                        <a:pt x="393" y="983"/>
                      </a:lnTo>
                      <a:lnTo>
                        <a:pt x="366" y="1014"/>
                      </a:lnTo>
                      <a:lnTo>
                        <a:pt x="333" y="1037"/>
                      </a:lnTo>
                      <a:lnTo>
                        <a:pt x="293" y="1055"/>
                      </a:lnTo>
                      <a:lnTo>
                        <a:pt x="250" y="1061"/>
                      </a:lnTo>
                      <a:lnTo>
                        <a:pt x="209" y="1055"/>
                      </a:lnTo>
                      <a:lnTo>
                        <a:pt x="174" y="1043"/>
                      </a:lnTo>
                      <a:lnTo>
                        <a:pt x="144" y="1022"/>
                      </a:lnTo>
                      <a:lnTo>
                        <a:pt x="121" y="993"/>
                      </a:lnTo>
                      <a:lnTo>
                        <a:pt x="108" y="962"/>
                      </a:lnTo>
                      <a:lnTo>
                        <a:pt x="103" y="926"/>
                      </a:lnTo>
                      <a:lnTo>
                        <a:pt x="106" y="890"/>
                      </a:lnTo>
                      <a:lnTo>
                        <a:pt x="116" y="859"/>
                      </a:lnTo>
                      <a:lnTo>
                        <a:pt x="113" y="862"/>
                      </a:lnTo>
                      <a:lnTo>
                        <a:pt x="209" y="608"/>
                      </a:lnTo>
                      <a:lnTo>
                        <a:pt x="227" y="564"/>
                      </a:lnTo>
                      <a:lnTo>
                        <a:pt x="240" y="531"/>
                      </a:lnTo>
                      <a:lnTo>
                        <a:pt x="247" y="507"/>
                      </a:lnTo>
                      <a:lnTo>
                        <a:pt x="255" y="487"/>
                      </a:lnTo>
                      <a:lnTo>
                        <a:pt x="257" y="468"/>
                      </a:lnTo>
                      <a:lnTo>
                        <a:pt x="257" y="450"/>
                      </a:lnTo>
                      <a:lnTo>
                        <a:pt x="255" y="422"/>
                      </a:lnTo>
                      <a:lnTo>
                        <a:pt x="247" y="406"/>
                      </a:lnTo>
                      <a:lnTo>
                        <a:pt x="235" y="396"/>
                      </a:lnTo>
                      <a:lnTo>
                        <a:pt x="219" y="393"/>
                      </a:lnTo>
                      <a:lnTo>
                        <a:pt x="189" y="399"/>
                      </a:lnTo>
                      <a:lnTo>
                        <a:pt x="159" y="414"/>
                      </a:lnTo>
                      <a:lnTo>
                        <a:pt x="131" y="440"/>
                      </a:lnTo>
                      <a:lnTo>
                        <a:pt x="103" y="476"/>
                      </a:lnTo>
                      <a:lnTo>
                        <a:pt x="78" y="525"/>
                      </a:lnTo>
                      <a:lnTo>
                        <a:pt x="55" y="587"/>
                      </a:lnTo>
                      <a:lnTo>
                        <a:pt x="50" y="603"/>
                      </a:lnTo>
                      <a:lnTo>
                        <a:pt x="48" y="608"/>
                      </a:lnTo>
                      <a:lnTo>
                        <a:pt x="43" y="611"/>
                      </a:lnTo>
                      <a:lnTo>
                        <a:pt x="35" y="613"/>
                      </a:lnTo>
                      <a:lnTo>
                        <a:pt x="20" y="613"/>
                      </a:lnTo>
                      <a:lnTo>
                        <a:pt x="13" y="611"/>
                      </a:lnTo>
                      <a:lnTo>
                        <a:pt x="8" y="611"/>
                      </a:lnTo>
                      <a:lnTo>
                        <a:pt x="5" y="606"/>
                      </a:lnTo>
                      <a:lnTo>
                        <a:pt x="0" y="600"/>
                      </a:lnTo>
                      <a:lnTo>
                        <a:pt x="0" y="593"/>
                      </a:lnTo>
                      <a:lnTo>
                        <a:pt x="3" y="580"/>
                      </a:lnTo>
                      <a:lnTo>
                        <a:pt x="10" y="559"/>
                      </a:lnTo>
                      <a:lnTo>
                        <a:pt x="20" y="531"/>
                      </a:lnTo>
                      <a:lnTo>
                        <a:pt x="35" y="500"/>
                      </a:lnTo>
                      <a:lnTo>
                        <a:pt x="55" y="466"/>
                      </a:lnTo>
                      <a:lnTo>
                        <a:pt x="81" y="432"/>
                      </a:lnTo>
                      <a:lnTo>
                        <a:pt x="111" y="401"/>
                      </a:lnTo>
                      <a:lnTo>
                        <a:pt x="144" y="378"/>
                      </a:lnTo>
                      <a:lnTo>
                        <a:pt x="184" y="360"/>
                      </a:lnTo>
                      <a:lnTo>
                        <a:pt x="227" y="355"/>
                      </a:lnTo>
                      <a:close/>
                      <a:moveTo>
                        <a:pt x="371" y="0"/>
                      </a:moveTo>
                      <a:lnTo>
                        <a:pt x="393" y="3"/>
                      </a:lnTo>
                      <a:lnTo>
                        <a:pt x="411" y="13"/>
                      </a:lnTo>
                      <a:lnTo>
                        <a:pt x="421" y="29"/>
                      </a:lnTo>
                      <a:lnTo>
                        <a:pt x="429" y="44"/>
                      </a:lnTo>
                      <a:lnTo>
                        <a:pt x="431" y="60"/>
                      </a:lnTo>
                      <a:lnTo>
                        <a:pt x="424" y="91"/>
                      </a:lnTo>
                      <a:lnTo>
                        <a:pt x="406" y="119"/>
                      </a:lnTo>
                      <a:lnTo>
                        <a:pt x="378" y="140"/>
                      </a:lnTo>
                      <a:lnTo>
                        <a:pt x="345" y="148"/>
                      </a:lnTo>
                      <a:lnTo>
                        <a:pt x="318" y="143"/>
                      </a:lnTo>
                      <a:lnTo>
                        <a:pt x="300" y="127"/>
                      </a:lnTo>
                      <a:lnTo>
                        <a:pt x="287" y="107"/>
                      </a:lnTo>
                      <a:lnTo>
                        <a:pt x="285" y="86"/>
                      </a:lnTo>
                      <a:lnTo>
                        <a:pt x="293" y="52"/>
                      </a:lnTo>
                      <a:lnTo>
                        <a:pt x="313" y="26"/>
                      </a:lnTo>
                      <a:lnTo>
                        <a:pt x="340" y="8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3" name="Freeform 39"/>
                <p:cNvSpPr>
                  <a:spLocks noEditPoints="1"/>
                </p:cNvSpPr>
                <p:nvPr/>
              </p:nvSpPr>
              <p:spPr bwMode="auto">
                <a:xfrm>
                  <a:off x="2407" y="4156"/>
                  <a:ext cx="678" cy="1366"/>
                </a:xfrm>
                <a:custGeom>
                  <a:avLst/>
                  <a:gdLst/>
                  <a:ahLst/>
                  <a:cxnLst>
                    <a:cxn ang="0">
                      <a:pos x="501" y="355"/>
                    </a:cxn>
                    <a:cxn ang="0">
                      <a:pos x="572" y="391"/>
                    </a:cxn>
                    <a:cxn ang="0">
                      <a:pos x="615" y="456"/>
                    </a:cxn>
                    <a:cxn ang="0">
                      <a:pos x="617" y="520"/>
                    </a:cxn>
                    <a:cxn ang="0">
                      <a:pos x="612" y="554"/>
                    </a:cxn>
                    <a:cxn ang="0">
                      <a:pos x="451" y="1177"/>
                    </a:cxn>
                    <a:cxn ang="0">
                      <a:pos x="388" y="1268"/>
                    </a:cxn>
                    <a:cxn ang="0">
                      <a:pos x="310" y="1324"/>
                    </a:cxn>
                    <a:cxn ang="0">
                      <a:pos x="227" y="1355"/>
                    </a:cxn>
                    <a:cxn ang="0">
                      <a:pos x="153" y="1366"/>
                    </a:cxn>
                    <a:cxn ang="0">
                      <a:pos x="60" y="1348"/>
                    </a:cxn>
                    <a:cxn ang="0">
                      <a:pos x="7" y="1299"/>
                    </a:cxn>
                    <a:cxn ang="0">
                      <a:pos x="7" y="1231"/>
                    </a:cxn>
                    <a:cxn ang="0">
                      <a:pos x="55" y="1182"/>
                    </a:cxn>
                    <a:cxn ang="0">
                      <a:pos x="111" y="1177"/>
                    </a:cxn>
                    <a:cxn ang="0">
                      <a:pos x="141" y="1208"/>
                    </a:cxn>
                    <a:cxn ang="0">
                      <a:pos x="143" y="1252"/>
                    </a:cxn>
                    <a:cxn ang="0">
                      <a:pos x="121" y="1293"/>
                    </a:cxn>
                    <a:cxn ang="0">
                      <a:pos x="123" y="1319"/>
                    </a:cxn>
                    <a:cxn ang="0">
                      <a:pos x="196" y="1314"/>
                    </a:cxn>
                    <a:cxn ang="0">
                      <a:pos x="277" y="1262"/>
                    </a:cxn>
                    <a:cxn ang="0">
                      <a:pos x="335" y="1174"/>
                    </a:cxn>
                    <a:cxn ang="0">
                      <a:pos x="350" y="1120"/>
                    </a:cxn>
                    <a:cxn ang="0">
                      <a:pos x="501" y="497"/>
                    </a:cxn>
                    <a:cxn ang="0">
                      <a:pos x="501" y="435"/>
                    </a:cxn>
                    <a:cxn ang="0">
                      <a:pos x="476" y="396"/>
                    </a:cxn>
                    <a:cxn ang="0">
                      <a:pos x="408" y="399"/>
                    </a:cxn>
                    <a:cxn ang="0">
                      <a:pos x="327" y="450"/>
                    </a:cxn>
                    <a:cxn ang="0">
                      <a:pos x="267" y="533"/>
                    </a:cxn>
                    <a:cxn ang="0">
                      <a:pos x="237" y="598"/>
                    </a:cxn>
                    <a:cxn ang="0">
                      <a:pos x="229" y="606"/>
                    </a:cxn>
                    <a:cxn ang="0">
                      <a:pos x="206" y="608"/>
                    </a:cxn>
                    <a:cxn ang="0">
                      <a:pos x="194" y="606"/>
                    </a:cxn>
                    <a:cxn ang="0">
                      <a:pos x="186" y="595"/>
                    </a:cxn>
                    <a:cxn ang="0">
                      <a:pos x="189" y="574"/>
                    </a:cxn>
                    <a:cxn ang="0">
                      <a:pos x="232" y="494"/>
                    </a:cxn>
                    <a:cxn ang="0">
                      <a:pos x="287" y="427"/>
                    </a:cxn>
                    <a:cxn ang="0">
                      <a:pos x="363" y="373"/>
                    </a:cxn>
                    <a:cxn ang="0">
                      <a:pos x="456" y="350"/>
                    </a:cxn>
                    <a:cxn ang="0">
                      <a:pos x="643" y="6"/>
                    </a:cxn>
                    <a:cxn ang="0">
                      <a:pos x="673" y="39"/>
                    </a:cxn>
                    <a:cxn ang="0">
                      <a:pos x="670" y="94"/>
                    </a:cxn>
                    <a:cxn ang="0">
                      <a:pos x="622" y="140"/>
                    </a:cxn>
                    <a:cxn ang="0">
                      <a:pos x="569" y="145"/>
                    </a:cxn>
                    <a:cxn ang="0">
                      <a:pos x="542" y="119"/>
                    </a:cxn>
                    <a:cxn ang="0">
                      <a:pos x="532" y="86"/>
                    </a:cxn>
                    <a:cxn ang="0">
                      <a:pos x="557" y="26"/>
                    </a:cxn>
                    <a:cxn ang="0">
                      <a:pos x="617" y="0"/>
                    </a:cxn>
                  </a:cxnLst>
                  <a:rect l="0" t="0" r="r" b="b"/>
                  <a:pathLst>
                    <a:path w="678" h="1366">
                      <a:moveTo>
                        <a:pt x="456" y="350"/>
                      </a:moveTo>
                      <a:lnTo>
                        <a:pt x="501" y="355"/>
                      </a:lnTo>
                      <a:lnTo>
                        <a:pt x="539" y="368"/>
                      </a:lnTo>
                      <a:lnTo>
                        <a:pt x="572" y="391"/>
                      </a:lnTo>
                      <a:lnTo>
                        <a:pt x="597" y="419"/>
                      </a:lnTo>
                      <a:lnTo>
                        <a:pt x="615" y="456"/>
                      </a:lnTo>
                      <a:lnTo>
                        <a:pt x="620" y="497"/>
                      </a:lnTo>
                      <a:lnTo>
                        <a:pt x="617" y="520"/>
                      </a:lnTo>
                      <a:lnTo>
                        <a:pt x="615" y="536"/>
                      </a:lnTo>
                      <a:lnTo>
                        <a:pt x="612" y="554"/>
                      </a:lnTo>
                      <a:lnTo>
                        <a:pt x="471" y="1118"/>
                      </a:lnTo>
                      <a:lnTo>
                        <a:pt x="451" y="1177"/>
                      </a:lnTo>
                      <a:lnTo>
                        <a:pt x="423" y="1226"/>
                      </a:lnTo>
                      <a:lnTo>
                        <a:pt x="388" y="1268"/>
                      </a:lnTo>
                      <a:lnTo>
                        <a:pt x="350" y="1299"/>
                      </a:lnTo>
                      <a:lnTo>
                        <a:pt x="310" y="1324"/>
                      </a:lnTo>
                      <a:lnTo>
                        <a:pt x="267" y="1345"/>
                      </a:lnTo>
                      <a:lnTo>
                        <a:pt x="227" y="1355"/>
                      </a:lnTo>
                      <a:lnTo>
                        <a:pt x="186" y="1363"/>
                      </a:lnTo>
                      <a:lnTo>
                        <a:pt x="153" y="1366"/>
                      </a:lnTo>
                      <a:lnTo>
                        <a:pt x="100" y="1361"/>
                      </a:lnTo>
                      <a:lnTo>
                        <a:pt x="60" y="1348"/>
                      </a:lnTo>
                      <a:lnTo>
                        <a:pt x="27" y="1327"/>
                      </a:lnTo>
                      <a:lnTo>
                        <a:pt x="7" y="1299"/>
                      </a:lnTo>
                      <a:lnTo>
                        <a:pt x="0" y="1265"/>
                      </a:lnTo>
                      <a:lnTo>
                        <a:pt x="7" y="1231"/>
                      </a:lnTo>
                      <a:lnTo>
                        <a:pt x="25" y="1200"/>
                      </a:lnTo>
                      <a:lnTo>
                        <a:pt x="55" y="1182"/>
                      </a:lnTo>
                      <a:lnTo>
                        <a:pt x="88" y="1174"/>
                      </a:lnTo>
                      <a:lnTo>
                        <a:pt x="111" y="1177"/>
                      </a:lnTo>
                      <a:lnTo>
                        <a:pt x="128" y="1190"/>
                      </a:lnTo>
                      <a:lnTo>
                        <a:pt x="141" y="1208"/>
                      </a:lnTo>
                      <a:lnTo>
                        <a:pt x="146" y="1234"/>
                      </a:lnTo>
                      <a:lnTo>
                        <a:pt x="143" y="1252"/>
                      </a:lnTo>
                      <a:lnTo>
                        <a:pt x="136" y="1273"/>
                      </a:lnTo>
                      <a:lnTo>
                        <a:pt x="121" y="1293"/>
                      </a:lnTo>
                      <a:lnTo>
                        <a:pt x="95" y="1311"/>
                      </a:lnTo>
                      <a:lnTo>
                        <a:pt x="123" y="1319"/>
                      </a:lnTo>
                      <a:lnTo>
                        <a:pt x="151" y="1322"/>
                      </a:lnTo>
                      <a:lnTo>
                        <a:pt x="196" y="1314"/>
                      </a:lnTo>
                      <a:lnTo>
                        <a:pt x="239" y="1293"/>
                      </a:lnTo>
                      <a:lnTo>
                        <a:pt x="277" y="1262"/>
                      </a:lnTo>
                      <a:lnTo>
                        <a:pt x="310" y="1224"/>
                      </a:lnTo>
                      <a:lnTo>
                        <a:pt x="335" y="1174"/>
                      </a:lnTo>
                      <a:lnTo>
                        <a:pt x="350" y="1123"/>
                      </a:lnTo>
                      <a:lnTo>
                        <a:pt x="350" y="1120"/>
                      </a:lnTo>
                      <a:lnTo>
                        <a:pt x="501" y="518"/>
                      </a:lnTo>
                      <a:lnTo>
                        <a:pt x="501" y="497"/>
                      </a:lnTo>
                      <a:lnTo>
                        <a:pt x="504" y="468"/>
                      </a:lnTo>
                      <a:lnTo>
                        <a:pt x="501" y="435"/>
                      </a:lnTo>
                      <a:lnTo>
                        <a:pt x="494" y="412"/>
                      </a:lnTo>
                      <a:lnTo>
                        <a:pt x="476" y="396"/>
                      </a:lnTo>
                      <a:lnTo>
                        <a:pt x="453" y="391"/>
                      </a:lnTo>
                      <a:lnTo>
                        <a:pt x="408" y="399"/>
                      </a:lnTo>
                      <a:lnTo>
                        <a:pt x="365" y="419"/>
                      </a:lnTo>
                      <a:lnTo>
                        <a:pt x="327" y="450"/>
                      </a:lnTo>
                      <a:lnTo>
                        <a:pt x="295" y="492"/>
                      </a:lnTo>
                      <a:lnTo>
                        <a:pt x="267" y="533"/>
                      </a:lnTo>
                      <a:lnTo>
                        <a:pt x="239" y="590"/>
                      </a:lnTo>
                      <a:lnTo>
                        <a:pt x="237" y="598"/>
                      </a:lnTo>
                      <a:lnTo>
                        <a:pt x="234" y="603"/>
                      </a:lnTo>
                      <a:lnTo>
                        <a:pt x="229" y="606"/>
                      </a:lnTo>
                      <a:lnTo>
                        <a:pt x="227" y="608"/>
                      </a:lnTo>
                      <a:lnTo>
                        <a:pt x="206" y="608"/>
                      </a:lnTo>
                      <a:lnTo>
                        <a:pt x="199" y="606"/>
                      </a:lnTo>
                      <a:lnTo>
                        <a:pt x="194" y="606"/>
                      </a:lnTo>
                      <a:lnTo>
                        <a:pt x="191" y="600"/>
                      </a:lnTo>
                      <a:lnTo>
                        <a:pt x="186" y="595"/>
                      </a:lnTo>
                      <a:lnTo>
                        <a:pt x="186" y="587"/>
                      </a:lnTo>
                      <a:lnTo>
                        <a:pt x="189" y="574"/>
                      </a:lnTo>
                      <a:lnTo>
                        <a:pt x="211" y="528"/>
                      </a:lnTo>
                      <a:lnTo>
                        <a:pt x="232" y="494"/>
                      </a:lnTo>
                      <a:lnTo>
                        <a:pt x="257" y="461"/>
                      </a:lnTo>
                      <a:lnTo>
                        <a:pt x="287" y="427"/>
                      </a:lnTo>
                      <a:lnTo>
                        <a:pt x="322" y="396"/>
                      </a:lnTo>
                      <a:lnTo>
                        <a:pt x="363" y="373"/>
                      </a:lnTo>
                      <a:lnTo>
                        <a:pt x="406" y="355"/>
                      </a:lnTo>
                      <a:lnTo>
                        <a:pt x="456" y="350"/>
                      </a:lnTo>
                      <a:close/>
                      <a:moveTo>
                        <a:pt x="617" y="0"/>
                      </a:moveTo>
                      <a:lnTo>
                        <a:pt x="643" y="6"/>
                      </a:lnTo>
                      <a:lnTo>
                        <a:pt x="663" y="19"/>
                      </a:lnTo>
                      <a:lnTo>
                        <a:pt x="673" y="39"/>
                      </a:lnTo>
                      <a:lnTo>
                        <a:pt x="678" y="60"/>
                      </a:lnTo>
                      <a:lnTo>
                        <a:pt x="670" y="94"/>
                      </a:lnTo>
                      <a:lnTo>
                        <a:pt x="650" y="122"/>
                      </a:lnTo>
                      <a:lnTo>
                        <a:pt x="622" y="140"/>
                      </a:lnTo>
                      <a:lnTo>
                        <a:pt x="592" y="148"/>
                      </a:lnTo>
                      <a:lnTo>
                        <a:pt x="569" y="145"/>
                      </a:lnTo>
                      <a:lnTo>
                        <a:pt x="552" y="135"/>
                      </a:lnTo>
                      <a:lnTo>
                        <a:pt x="542" y="119"/>
                      </a:lnTo>
                      <a:lnTo>
                        <a:pt x="534" y="104"/>
                      </a:lnTo>
                      <a:lnTo>
                        <a:pt x="532" y="86"/>
                      </a:lnTo>
                      <a:lnTo>
                        <a:pt x="539" y="55"/>
                      </a:lnTo>
                      <a:lnTo>
                        <a:pt x="557" y="26"/>
                      </a:lnTo>
                      <a:lnTo>
                        <a:pt x="585" y="8"/>
                      </a:lnTo>
                      <a:lnTo>
                        <a:pt x="6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4" name="Freeform 40"/>
                <p:cNvSpPr>
                  <a:spLocks/>
                </p:cNvSpPr>
                <p:nvPr/>
              </p:nvSpPr>
              <p:spPr bwMode="auto">
                <a:xfrm>
                  <a:off x="3950" y="3575"/>
                  <a:ext cx="1447" cy="1489"/>
                </a:xfrm>
                <a:custGeom>
                  <a:avLst/>
                  <a:gdLst/>
                  <a:ahLst/>
                  <a:cxnLst>
                    <a:cxn ang="0">
                      <a:pos x="726" y="0"/>
                    </a:cxn>
                    <a:cxn ang="0">
                      <a:pos x="746" y="5"/>
                    </a:cxn>
                    <a:cxn ang="0">
                      <a:pos x="759" y="15"/>
                    </a:cxn>
                    <a:cxn ang="0">
                      <a:pos x="764" y="33"/>
                    </a:cxn>
                    <a:cxn ang="0">
                      <a:pos x="766" y="51"/>
                    </a:cxn>
                    <a:cxn ang="0">
                      <a:pos x="766" y="698"/>
                    </a:cxn>
                    <a:cxn ang="0">
                      <a:pos x="1392" y="698"/>
                    </a:cxn>
                    <a:cxn ang="0">
                      <a:pos x="1409" y="700"/>
                    </a:cxn>
                    <a:cxn ang="0">
                      <a:pos x="1424" y="703"/>
                    </a:cxn>
                    <a:cxn ang="0">
                      <a:pos x="1434" y="711"/>
                    </a:cxn>
                    <a:cxn ang="0">
                      <a:pos x="1444" y="724"/>
                    </a:cxn>
                    <a:cxn ang="0">
                      <a:pos x="1447" y="744"/>
                    </a:cxn>
                    <a:cxn ang="0">
                      <a:pos x="1444" y="765"/>
                    </a:cxn>
                    <a:cxn ang="0">
                      <a:pos x="1434" y="778"/>
                    </a:cxn>
                    <a:cxn ang="0">
                      <a:pos x="1424" y="786"/>
                    </a:cxn>
                    <a:cxn ang="0">
                      <a:pos x="1409" y="788"/>
                    </a:cxn>
                    <a:cxn ang="0">
                      <a:pos x="1392" y="791"/>
                    </a:cxn>
                    <a:cxn ang="0">
                      <a:pos x="766" y="791"/>
                    </a:cxn>
                    <a:cxn ang="0">
                      <a:pos x="766" y="1437"/>
                    </a:cxn>
                    <a:cxn ang="0">
                      <a:pos x="764" y="1455"/>
                    </a:cxn>
                    <a:cxn ang="0">
                      <a:pos x="759" y="1474"/>
                    </a:cxn>
                    <a:cxn ang="0">
                      <a:pos x="746" y="1484"/>
                    </a:cxn>
                    <a:cxn ang="0">
                      <a:pos x="726" y="1489"/>
                    </a:cxn>
                    <a:cxn ang="0">
                      <a:pos x="706" y="1486"/>
                    </a:cxn>
                    <a:cxn ang="0">
                      <a:pos x="693" y="1476"/>
                    </a:cxn>
                    <a:cxn ang="0">
                      <a:pos x="686" y="1466"/>
                    </a:cxn>
                    <a:cxn ang="0">
                      <a:pos x="683" y="1450"/>
                    </a:cxn>
                    <a:cxn ang="0">
                      <a:pos x="681" y="1432"/>
                    </a:cxn>
                    <a:cxn ang="0">
                      <a:pos x="681" y="791"/>
                    </a:cxn>
                    <a:cxn ang="0">
                      <a:pos x="55" y="791"/>
                    </a:cxn>
                    <a:cxn ang="0">
                      <a:pos x="38" y="788"/>
                    </a:cxn>
                    <a:cxn ang="0">
                      <a:pos x="22" y="786"/>
                    </a:cxn>
                    <a:cxn ang="0">
                      <a:pos x="12" y="778"/>
                    </a:cxn>
                    <a:cxn ang="0">
                      <a:pos x="2" y="765"/>
                    </a:cxn>
                    <a:cxn ang="0">
                      <a:pos x="0" y="744"/>
                    </a:cxn>
                    <a:cxn ang="0">
                      <a:pos x="2" y="724"/>
                    </a:cxn>
                    <a:cxn ang="0">
                      <a:pos x="12" y="711"/>
                    </a:cxn>
                    <a:cxn ang="0">
                      <a:pos x="22" y="703"/>
                    </a:cxn>
                    <a:cxn ang="0">
                      <a:pos x="38" y="700"/>
                    </a:cxn>
                    <a:cxn ang="0">
                      <a:pos x="55" y="698"/>
                    </a:cxn>
                    <a:cxn ang="0">
                      <a:pos x="681" y="698"/>
                    </a:cxn>
                    <a:cxn ang="0">
                      <a:pos x="681" y="57"/>
                    </a:cxn>
                    <a:cxn ang="0">
                      <a:pos x="683" y="38"/>
                    </a:cxn>
                    <a:cxn ang="0">
                      <a:pos x="686" y="23"/>
                    </a:cxn>
                    <a:cxn ang="0">
                      <a:pos x="693" y="13"/>
                    </a:cxn>
                    <a:cxn ang="0">
                      <a:pos x="706" y="2"/>
                    </a:cxn>
                    <a:cxn ang="0">
                      <a:pos x="726" y="0"/>
                    </a:cxn>
                  </a:cxnLst>
                  <a:rect l="0" t="0" r="r" b="b"/>
                  <a:pathLst>
                    <a:path w="1447" h="1489">
                      <a:moveTo>
                        <a:pt x="726" y="0"/>
                      </a:moveTo>
                      <a:lnTo>
                        <a:pt x="746" y="5"/>
                      </a:lnTo>
                      <a:lnTo>
                        <a:pt x="759" y="15"/>
                      </a:lnTo>
                      <a:lnTo>
                        <a:pt x="764" y="33"/>
                      </a:lnTo>
                      <a:lnTo>
                        <a:pt x="766" y="51"/>
                      </a:lnTo>
                      <a:lnTo>
                        <a:pt x="766" y="698"/>
                      </a:lnTo>
                      <a:lnTo>
                        <a:pt x="1392" y="698"/>
                      </a:lnTo>
                      <a:lnTo>
                        <a:pt x="1409" y="700"/>
                      </a:lnTo>
                      <a:lnTo>
                        <a:pt x="1424" y="703"/>
                      </a:lnTo>
                      <a:lnTo>
                        <a:pt x="1434" y="711"/>
                      </a:lnTo>
                      <a:lnTo>
                        <a:pt x="1444" y="724"/>
                      </a:lnTo>
                      <a:lnTo>
                        <a:pt x="1447" y="744"/>
                      </a:lnTo>
                      <a:lnTo>
                        <a:pt x="1444" y="765"/>
                      </a:lnTo>
                      <a:lnTo>
                        <a:pt x="1434" y="778"/>
                      </a:lnTo>
                      <a:lnTo>
                        <a:pt x="1424" y="786"/>
                      </a:lnTo>
                      <a:lnTo>
                        <a:pt x="1409" y="788"/>
                      </a:lnTo>
                      <a:lnTo>
                        <a:pt x="1392" y="791"/>
                      </a:lnTo>
                      <a:lnTo>
                        <a:pt x="766" y="791"/>
                      </a:lnTo>
                      <a:lnTo>
                        <a:pt x="766" y="1437"/>
                      </a:lnTo>
                      <a:lnTo>
                        <a:pt x="764" y="1455"/>
                      </a:lnTo>
                      <a:lnTo>
                        <a:pt x="759" y="1474"/>
                      </a:lnTo>
                      <a:lnTo>
                        <a:pt x="746" y="1484"/>
                      </a:lnTo>
                      <a:lnTo>
                        <a:pt x="726" y="1489"/>
                      </a:lnTo>
                      <a:lnTo>
                        <a:pt x="706" y="1486"/>
                      </a:lnTo>
                      <a:lnTo>
                        <a:pt x="693" y="1476"/>
                      </a:lnTo>
                      <a:lnTo>
                        <a:pt x="686" y="1466"/>
                      </a:lnTo>
                      <a:lnTo>
                        <a:pt x="683" y="1450"/>
                      </a:lnTo>
                      <a:lnTo>
                        <a:pt x="681" y="1432"/>
                      </a:lnTo>
                      <a:lnTo>
                        <a:pt x="681" y="791"/>
                      </a:lnTo>
                      <a:lnTo>
                        <a:pt x="55" y="791"/>
                      </a:lnTo>
                      <a:lnTo>
                        <a:pt x="38" y="788"/>
                      </a:lnTo>
                      <a:lnTo>
                        <a:pt x="22" y="786"/>
                      </a:lnTo>
                      <a:lnTo>
                        <a:pt x="12" y="778"/>
                      </a:lnTo>
                      <a:lnTo>
                        <a:pt x="2" y="765"/>
                      </a:lnTo>
                      <a:lnTo>
                        <a:pt x="0" y="744"/>
                      </a:lnTo>
                      <a:lnTo>
                        <a:pt x="2" y="724"/>
                      </a:lnTo>
                      <a:lnTo>
                        <a:pt x="12" y="711"/>
                      </a:lnTo>
                      <a:lnTo>
                        <a:pt x="22" y="703"/>
                      </a:lnTo>
                      <a:lnTo>
                        <a:pt x="38" y="700"/>
                      </a:lnTo>
                      <a:lnTo>
                        <a:pt x="55" y="698"/>
                      </a:lnTo>
                      <a:lnTo>
                        <a:pt x="681" y="698"/>
                      </a:lnTo>
                      <a:lnTo>
                        <a:pt x="681" y="57"/>
                      </a:lnTo>
                      <a:lnTo>
                        <a:pt x="683" y="38"/>
                      </a:lnTo>
                      <a:lnTo>
                        <a:pt x="686" y="23"/>
                      </a:lnTo>
                      <a:lnTo>
                        <a:pt x="693" y="13"/>
                      </a:lnTo>
                      <a:lnTo>
                        <a:pt x="706" y="2"/>
                      </a:lnTo>
                      <a:lnTo>
                        <a:pt x="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5" name="Freeform 41"/>
                <p:cNvSpPr>
                  <a:spLocks noEditPoints="1"/>
                </p:cNvSpPr>
                <p:nvPr/>
              </p:nvSpPr>
              <p:spPr bwMode="auto">
                <a:xfrm>
                  <a:off x="6264" y="3386"/>
                  <a:ext cx="729" cy="207"/>
                </a:xfrm>
                <a:custGeom>
                  <a:avLst/>
                  <a:gdLst/>
                  <a:ahLst/>
                  <a:cxnLst>
                    <a:cxn ang="0">
                      <a:pos x="729" y="34"/>
                    </a:cxn>
                    <a:cxn ang="0">
                      <a:pos x="729" y="36"/>
                    </a:cxn>
                    <a:cxn ang="0">
                      <a:pos x="729" y="34"/>
                    </a:cxn>
                    <a:cxn ang="0">
                      <a:pos x="237" y="0"/>
                    </a:cxn>
                    <a:cxn ang="0">
                      <a:pos x="265" y="2"/>
                    </a:cxn>
                    <a:cxn ang="0">
                      <a:pos x="295" y="13"/>
                    </a:cxn>
                    <a:cxn ang="0">
                      <a:pos x="331" y="28"/>
                    </a:cxn>
                    <a:cxn ang="0">
                      <a:pos x="371" y="52"/>
                    </a:cxn>
                    <a:cxn ang="0">
                      <a:pos x="401" y="70"/>
                    </a:cxn>
                    <a:cxn ang="0">
                      <a:pos x="439" y="88"/>
                    </a:cxn>
                    <a:cxn ang="0">
                      <a:pos x="474" y="103"/>
                    </a:cxn>
                    <a:cxn ang="0">
                      <a:pos x="512" y="109"/>
                    </a:cxn>
                    <a:cxn ang="0">
                      <a:pos x="548" y="103"/>
                    </a:cxn>
                    <a:cxn ang="0">
                      <a:pos x="583" y="93"/>
                    </a:cxn>
                    <a:cxn ang="0">
                      <a:pos x="613" y="75"/>
                    </a:cxn>
                    <a:cxn ang="0">
                      <a:pos x="641" y="54"/>
                    </a:cxn>
                    <a:cxn ang="0">
                      <a:pos x="664" y="36"/>
                    </a:cxn>
                    <a:cxn ang="0">
                      <a:pos x="679" y="18"/>
                    </a:cxn>
                    <a:cxn ang="0">
                      <a:pos x="691" y="5"/>
                    </a:cxn>
                    <a:cxn ang="0">
                      <a:pos x="694" y="0"/>
                    </a:cxn>
                    <a:cxn ang="0">
                      <a:pos x="729" y="36"/>
                    </a:cxn>
                    <a:cxn ang="0">
                      <a:pos x="646" y="121"/>
                    </a:cxn>
                    <a:cxn ang="0">
                      <a:pos x="616" y="155"/>
                    </a:cxn>
                    <a:cxn ang="0">
                      <a:pos x="585" y="178"/>
                    </a:cxn>
                    <a:cxn ang="0">
                      <a:pos x="555" y="194"/>
                    </a:cxn>
                    <a:cxn ang="0">
                      <a:pos x="525" y="204"/>
                    </a:cxn>
                    <a:cxn ang="0">
                      <a:pos x="492" y="207"/>
                    </a:cxn>
                    <a:cxn ang="0">
                      <a:pos x="464" y="204"/>
                    </a:cxn>
                    <a:cxn ang="0">
                      <a:pos x="434" y="196"/>
                    </a:cxn>
                    <a:cxn ang="0">
                      <a:pos x="399" y="181"/>
                    </a:cxn>
                    <a:cxn ang="0">
                      <a:pos x="358" y="158"/>
                    </a:cxn>
                    <a:cxn ang="0">
                      <a:pos x="328" y="137"/>
                    </a:cxn>
                    <a:cxn ang="0">
                      <a:pos x="290" y="119"/>
                    </a:cxn>
                    <a:cxn ang="0">
                      <a:pos x="253" y="106"/>
                    </a:cxn>
                    <a:cxn ang="0">
                      <a:pos x="215" y="101"/>
                    </a:cxn>
                    <a:cxn ang="0">
                      <a:pos x="179" y="106"/>
                    </a:cxn>
                    <a:cxn ang="0">
                      <a:pos x="147" y="116"/>
                    </a:cxn>
                    <a:cxn ang="0">
                      <a:pos x="116" y="134"/>
                    </a:cxn>
                    <a:cxn ang="0">
                      <a:pos x="89" y="152"/>
                    </a:cxn>
                    <a:cxn ang="0">
                      <a:pos x="66" y="173"/>
                    </a:cxn>
                    <a:cxn ang="0">
                      <a:pos x="51" y="191"/>
                    </a:cxn>
                    <a:cxn ang="0">
                      <a:pos x="38" y="202"/>
                    </a:cxn>
                    <a:cxn ang="0">
                      <a:pos x="36" y="207"/>
                    </a:cxn>
                    <a:cxn ang="0">
                      <a:pos x="0" y="176"/>
                    </a:cxn>
                    <a:cxn ang="0">
                      <a:pos x="43" y="127"/>
                    </a:cxn>
                    <a:cxn ang="0">
                      <a:pos x="81" y="85"/>
                    </a:cxn>
                    <a:cxn ang="0">
                      <a:pos x="114" y="54"/>
                    </a:cxn>
                    <a:cxn ang="0">
                      <a:pos x="144" y="28"/>
                    </a:cxn>
                    <a:cxn ang="0">
                      <a:pos x="172" y="13"/>
                    </a:cxn>
                    <a:cxn ang="0">
                      <a:pos x="202" y="2"/>
                    </a:cxn>
                    <a:cxn ang="0">
                      <a:pos x="237" y="0"/>
                    </a:cxn>
                  </a:cxnLst>
                  <a:rect l="0" t="0" r="r" b="b"/>
                  <a:pathLst>
                    <a:path w="729" h="207">
                      <a:moveTo>
                        <a:pt x="729" y="34"/>
                      </a:moveTo>
                      <a:lnTo>
                        <a:pt x="729" y="36"/>
                      </a:lnTo>
                      <a:lnTo>
                        <a:pt x="729" y="34"/>
                      </a:lnTo>
                      <a:close/>
                      <a:moveTo>
                        <a:pt x="237" y="0"/>
                      </a:moveTo>
                      <a:lnTo>
                        <a:pt x="265" y="2"/>
                      </a:lnTo>
                      <a:lnTo>
                        <a:pt x="295" y="13"/>
                      </a:lnTo>
                      <a:lnTo>
                        <a:pt x="331" y="28"/>
                      </a:lnTo>
                      <a:lnTo>
                        <a:pt x="371" y="52"/>
                      </a:lnTo>
                      <a:lnTo>
                        <a:pt x="401" y="70"/>
                      </a:lnTo>
                      <a:lnTo>
                        <a:pt x="439" y="88"/>
                      </a:lnTo>
                      <a:lnTo>
                        <a:pt x="474" y="103"/>
                      </a:lnTo>
                      <a:lnTo>
                        <a:pt x="512" y="109"/>
                      </a:lnTo>
                      <a:lnTo>
                        <a:pt x="548" y="103"/>
                      </a:lnTo>
                      <a:lnTo>
                        <a:pt x="583" y="93"/>
                      </a:lnTo>
                      <a:lnTo>
                        <a:pt x="613" y="75"/>
                      </a:lnTo>
                      <a:lnTo>
                        <a:pt x="641" y="54"/>
                      </a:lnTo>
                      <a:lnTo>
                        <a:pt x="664" y="36"/>
                      </a:lnTo>
                      <a:lnTo>
                        <a:pt x="679" y="18"/>
                      </a:lnTo>
                      <a:lnTo>
                        <a:pt x="691" y="5"/>
                      </a:lnTo>
                      <a:lnTo>
                        <a:pt x="694" y="0"/>
                      </a:lnTo>
                      <a:lnTo>
                        <a:pt x="729" y="36"/>
                      </a:lnTo>
                      <a:lnTo>
                        <a:pt x="646" y="121"/>
                      </a:lnTo>
                      <a:lnTo>
                        <a:pt x="616" y="155"/>
                      </a:lnTo>
                      <a:lnTo>
                        <a:pt x="585" y="178"/>
                      </a:lnTo>
                      <a:lnTo>
                        <a:pt x="555" y="194"/>
                      </a:lnTo>
                      <a:lnTo>
                        <a:pt x="525" y="204"/>
                      </a:lnTo>
                      <a:lnTo>
                        <a:pt x="492" y="207"/>
                      </a:lnTo>
                      <a:lnTo>
                        <a:pt x="464" y="204"/>
                      </a:lnTo>
                      <a:lnTo>
                        <a:pt x="434" y="196"/>
                      </a:lnTo>
                      <a:lnTo>
                        <a:pt x="399" y="181"/>
                      </a:lnTo>
                      <a:lnTo>
                        <a:pt x="358" y="158"/>
                      </a:lnTo>
                      <a:lnTo>
                        <a:pt x="328" y="137"/>
                      </a:lnTo>
                      <a:lnTo>
                        <a:pt x="290" y="119"/>
                      </a:lnTo>
                      <a:lnTo>
                        <a:pt x="253" y="106"/>
                      </a:lnTo>
                      <a:lnTo>
                        <a:pt x="215" y="101"/>
                      </a:lnTo>
                      <a:lnTo>
                        <a:pt x="179" y="106"/>
                      </a:lnTo>
                      <a:lnTo>
                        <a:pt x="147" y="116"/>
                      </a:lnTo>
                      <a:lnTo>
                        <a:pt x="116" y="134"/>
                      </a:lnTo>
                      <a:lnTo>
                        <a:pt x="89" y="152"/>
                      </a:lnTo>
                      <a:lnTo>
                        <a:pt x="66" y="173"/>
                      </a:lnTo>
                      <a:lnTo>
                        <a:pt x="51" y="191"/>
                      </a:lnTo>
                      <a:lnTo>
                        <a:pt x="38" y="202"/>
                      </a:lnTo>
                      <a:lnTo>
                        <a:pt x="36" y="207"/>
                      </a:lnTo>
                      <a:lnTo>
                        <a:pt x="0" y="176"/>
                      </a:lnTo>
                      <a:lnTo>
                        <a:pt x="43" y="127"/>
                      </a:lnTo>
                      <a:lnTo>
                        <a:pt x="81" y="85"/>
                      </a:lnTo>
                      <a:lnTo>
                        <a:pt x="114" y="54"/>
                      </a:lnTo>
                      <a:lnTo>
                        <a:pt x="144" y="28"/>
                      </a:lnTo>
                      <a:lnTo>
                        <a:pt x="172" y="13"/>
                      </a:lnTo>
                      <a:lnTo>
                        <a:pt x="202" y="2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6" name="Freeform 42"/>
                <p:cNvSpPr>
                  <a:spLocks/>
                </p:cNvSpPr>
                <p:nvPr/>
              </p:nvSpPr>
              <p:spPr bwMode="auto">
                <a:xfrm>
                  <a:off x="6042" y="3895"/>
                  <a:ext cx="1148" cy="1466"/>
                </a:xfrm>
                <a:custGeom>
                  <a:avLst/>
                  <a:gdLst/>
                  <a:ahLst/>
                  <a:cxnLst>
                    <a:cxn ang="0">
                      <a:pos x="482" y="5"/>
                    </a:cxn>
                    <a:cxn ang="0">
                      <a:pos x="573" y="42"/>
                    </a:cxn>
                    <a:cxn ang="0">
                      <a:pos x="643" y="109"/>
                    </a:cxn>
                    <a:cxn ang="0">
                      <a:pos x="696" y="197"/>
                    </a:cxn>
                    <a:cxn ang="0">
                      <a:pos x="749" y="336"/>
                    </a:cxn>
                    <a:cxn ang="0">
                      <a:pos x="787" y="494"/>
                    </a:cxn>
                    <a:cxn ang="0">
                      <a:pos x="802" y="618"/>
                    </a:cxn>
                    <a:cxn ang="0">
                      <a:pos x="805" y="701"/>
                    </a:cxn>
                    <a:cxn ang="0">
                      <a:pos x="938" y="365"/>
                    </a:cxn>
                    <a:cxn ang="0">
                      <a:pos x="1092" y="39"/>
                    </a:cxn>
                    <a:cxn ang="0">
                      <a:pos x="1110" y="26"/>
                    </a:cxn>
                    <a:cxn ang="0">
                      <a:pos x="1145" y="34"/>
                    </a:cxn>
                    <a:cxn ang="0">
                      <a:pos x="1148" y="47"/>
                    </a:cxn>
                    <a:cxn ang="0">
                      <a:pos x="1138" y="75"/>
                    </a:cxn>
                    <a:cxn ang="0">
                      <a:pos x="1118" y="117"/>
                    </a:cxn>
                    <a:cxn ang="0">
                      <a:pos x="1072" y="207"/>
                    </a:cxn>
                    <a:cxn ang="0">
                      <a:pos x="991" y="383"/>
                    </a:cxn>
                    <a:cxn ang="0">
                      <a:pos x="911" y="582"/>
                    </a:cxn>
                    <a:cxn ang="0">
                      <a:pos x="838" y="773"/>
                    </a:cxn>
                    <a:cxn ang="0">
                      <a:pos x="800" y="905"/>
                    </a:cxn>
                    <a:cxn ang="0">
                      <a:pos x="787" y="988"/>
                    </a:cxn>
                    <a:cxn ang="0">
                      <a:pos x="767" y="1097"/>
                    </a:cxn>
                    <a:cxn ang="0">
                      <a:pos x="732" y="1244"/>
                    </a:cxn>
                    <a:cxn ang="0">
                      <a:pos x="696" y="1381"/>
                    </a:cxn>
                    <a:cxn ang="0">
                      <a:pos x="671" y="1443"/>
                    </a:cxn>
                    <a:cxn ang="0">
                      <a:pos x="641" y="1466"/>
                    </a:cxn>
                    <a:cxn ang="0">
                      <a:pos x="616" y="1446"/>
                    </a:cxn>
                    <a:cxn ang="0">
                      <a:pos x="616" y="1399"/>
                    </a:cxn>
                    <a:cxn ang="0">
                      <a:pos x="631" y="1311"/>
                    </a:cxn>
                    <a:cxn ang="0">
                      <a:pos x="659" y="1192"/>
                    </a:cxn>
                    <a:cxn ang="0">
                      <a:pos x="694" y="1066"/>
                    </a:cxn>
                    <a:cxn ang="0">
                      <a:pos x="727" y="947"/>
                    </a:cxn>
                    <a:cxn ang="0">
                      <a:pos x="742" y="898"/>
                    </a:cxn>
                    <a:cxn ang="0">
                      <a:pos x="749" y="833"/>
                    </a:cxn>
                    <a:cxn ang="0">
                      <a:pos x="754" y="688"/>
                    </a:cxn>
                    <a:cxn ang="0">
                      <a:pos x="744" y="551"/>
                    </a:cxn>
                    <a:cxn ang="0">
                      <a:pos x="724" y="450"/>
                    </a:cxn>
                    <a:cxn ang="0">
                      <a:pos x="689" y="355"/>
                    </a:cxn>
                    <a:cxn ang="0">
                      <a:pos x="636" y="269"/>
                    </a:cxn>
                    <a:cxn ang="0">
                      <a:pos x="563" y="202"/>
                    </a:cxn>
                    <a:cxn ang="0">
                      <a:pos x="459" y="166"/>
                    </a:cxn>
                    <a:cxn ang="0">
                      <a:pos x="389" y="161"/>
                    </a:cxn>
                    <a:cxn ang="0">
                      <a:pos x="341" y="166"/>
                    </a:cxn>
                    <a:cxn ang="0">
                      <a:pos x="270" y="184"/>
                    </a:cxn>
                    <a:cxn ang="0">
                      <a:pos x="190" y="228"/>
                    </a:cxn>
                    <a:cxn ang="0">
                      <a:pos x="114" y="303"/>
                    </a:cxn>
                    <a:cxn ang="0">
                      <a:pos x="53" y="419"/>
                    </a:cxn>
                    <a:cxn ang="0">
                      <a:pos x="28" y="430"/>
                    </a:cxn>
                    <a:cxn ang="0">
                      <a:pos x="3" y="419"/>
                    </a:cxn>
                    <a:cxn ang="0">
                      <a:pos x="3" y="386"/>
                    </a:cxn>
                    <a:cxn ang="0">
                      <a:pos x="28" y="316"/>
                    </a:cxn>
                    <a:cxn ang="0">
                      <a:pos x="79" y="225"/>
                    </a:cxn>
                    <a:cxn ang="0">
                      <a:pos x="152" y="132"/>
                    </a:cxn>
                    <a:cxn ang="0">
                      <a:pos x="245" y="55"/>
                    </a:cxn>
                    <a:cxn ang="0">
                      <a:pos x="364" y="8"/>
                    </a:cxn>
                  </a:cxnLst>
                  <a:rect l="0" t="0" r="r" b="b"/>
                  <a:pathLst>
                    <a:path w="1148" h="1466">
                      <a:moveTo>
                        <a:pt x="429" y="0"/>
                      </a:moveTo>
                      <a:lnTo>
                        <a:pt x="482" y="5"/>
                      </a:lnTo>
                      <a:lnTo>
                        <a:pt x="530" y="18"/>
                      </a:lnTo>
                      <a:lnTo>
                        <a:pt x="573" y="42"/>
                      </a:lnTo>
                      <a:lnTo>
                        <a:pt x="611" y="73"/>
                      </a:lnTo>
                      <a:lnTo>
                        <a:pt x="643" y="109"/>
                      </a:lnTo>
                      <a:lnTo>
                        <a:pt x="671" y="150"/>
                      </a:lnTo>
                      <a:lnTo>
                        <a:pt x="696" y="197"/>
                      </a:lnTo>
                      <a:lnTo>
                        <a:pt x="717" y="246"/>
                      </a:lnTo>
                      <a:lnTo>
                        <a:pt x="749" y="336"/>
                      </a:lnTo>
                      <a:lnTo>
                        <a:pt x="772" y="419"/>
                      </a:lnTo>
                      <a:lnTo>
                        <a:pt x="787" y="494"/>
                      </a:lnTo>
                      <a:lnTo>
                        <a:pt x="797" y="561"/>
                      </a:lnTo>
                      <a:lnTo>
                        <a:pt x="802" y="618"/>
                      </a:lnTo>
                      <a:lnTo>
                        <a:pt x="805" y="665"/>
                      </a:lnTo>
                      <a:lnTo>
                        <a:pt x="805" y="701"/>
                      </a:lnTo>
                      <a:lnTo>
                        <a:pt x="870" y="533"/>
                      </a:lnTo>
                      <a:lnTo>
                        <a:pt x="938" y="365"/>
                      </a:lnTo>
                      <a:lnTo>
                        <a:pt x="1012" y="202"/>
                      </a:lnTo>
                      <a:lnTo>
                        <a:pt x="1092" y="39"/>
                      </a:lnTo>
                      <a:lnTo>
                        <a:pt x="1102" y="29"/>
                      </a:lnTo>
                      <a:lnTo>
                        <a:pt x="1110" y="26"/>
                      </a:lnTo>
                      <a:lnTo>
                        <a:pt x="1130" y="26"/>
                      </a:lnTo>
                      <a:lnTo>
                        <a:pt x="1145" y="34"/>
                      </a:lnTo>
                      <a:lnTo>
                        <a:pt x="1148" y="39"/>
                      </a:lnTo>
                      <a:lnTo>
                        <a:pt x="1148" y="47"/>
                      </a:lnTo>
                      <a:lnTo>
                        <a:pt x="1145" y="57"/>
                      </a:lnTo>
                      <a:lnTo>
                        <a:pt x="1138" y="75"/>
                      </a:lnTo>
                      <a:lnTo>
                        <a:pt x="1128" y="93"/>
                      </a:lnTo>
                      <a:lnTo>
                        <a:pt x="1118" y="117"/>
                      </a:lnTo>
                      <a:lnTo>
                        <a:pt x="1107" y="135"/>
                      </a:lnTo>
                      <a:lnTo>
                        <a:pt x="1072" y="207"/>
                      </a:lnTo>
                      <a:lnTo>
                        <a:pt x="1034" y="293"/>
                      </a:lnTo>
                      <a:lnTo>
                        <a:pt x="991" y="383"/>
                      </a:lnTo>
                      <a:lnTo>
                        <a:pt x="951" y="481"/>
                      </a:lnTo>
                      <a:lnTo>
                        <a:pt x="911" y="582"/>
                      </a:lnTo>
                      <a:lnTo>
                        <a:pt x="873" y="680"/>
                      </a:lnTo>
                      <a:lnTo>
                        <a:pt x="838" y="773"/>
                      </a:lnTo>
                      <a:lnTo>
                        <a:pt x="810" y="861"/>
                      </a:lnTo>
                      <a:lnTo>
                        <a:pt x="800" y="905"/>
                      </a:lnTo>
                      <a:lnTo>
                        <a:pt x="792" y="949"/>
                      </a:lnTo>
                      <a:lnTo>
                        <a:pt x="787" y="988"/>
                      </a:lnTo>
                      <a:lnTo>
                        <a:pt x="777" y="1037"/>
                      </a:lnTo>
                      <a:lnTo>
                        <a:pt x="767" y="1097"/>
                      </a:lnTo>
                      <a:lnTo>
                        <a:pt x="752" y="1166"/>
                      </a:lnTo>
                      <a:lnTo>
                        <a:pt x="732" y="1244"/>
                      </a:lnTo>
                      <a:lnTo>
                        <a:pt x="709" y="1335"/>
                      </a:lnTo>
                      <a:lnTo>
                        <a:pt x="696" y="1381"/>
                      </a:lnTo>
                      <a:lnTo>
                        <a:pt x="684" y="1417"/>
                      </a:lnTo>
                      <a:lnTo>
                        <a:pt x="671" y="1443"/>
                      </a:lnTo>
                      <a:lnTo>
                        <a:pt x="656" y="1461"/>
                      </a:lnTo>
                      <a:lnTo>
                        <a:pt x="641" y="1466"/>
                      </a:lnTo>
                      <a:lnTo>
                        <a:pt x="626" y="1461"/>
                      </a:lnTo>
                      <a:lnTo>
                        <a:pt x="616" y="1446"/>
                      </a:lnTo>
                      <a:lnTo>
                        <a:pt x="613" y="1425"/>
                      </a:lnTo>
                      <a:lnTo>
                        <a:pt x="616" y="1399"/>
                      </a:lnTo>
                      <a:lnTo>
                        <a:pt x="621" y="1360"/>
                      </a:lnTo>
                      <a:lnTo>
                        <a:pt x="631" y="1311"/>
                      </a:lnTo>
                      <a:lnTo>
                        <a:pt x="646" y="1254"/>
                      </a:lnTo>
                      <a:lnTo>
                        <a:pt x="659" y="1192"/>
                      </a:lnTo>
                      <a:lnTo>
                        <a:pt x="676" y="1130"/>
                      </a:lnTo>
                      <a:lnTo>
                        <a:pt x="694" y="1066"/>
                      </a:lnTo>
                      <a:lnTo>
                        <a:pt x="709" y="1004"/>
                      </a:lnTo>
                      <a:lnTo>
                        <a:pt x="727" y="947"/>
                      </a:lnTo>
                      <a:lnTo>
                        <a:pt x="734" y="923"/>
                      </a:lnTo>
                      <a:lnTo>
                        <a:pt x="742" y="898"/>
                      </a:lnTo>
                      <a:lnTo>
                        <a:pt x="747" y="869"/>
                      </a:lnTo>
                      <a:lnTo>
                        <a:pt x="749" y="833"/>
                      </a:lnTo>
                      <a:lnTo>
                        <a:pt x="754" y="786"/>
                      </a:lnTo>
                      <a:lnTo>
                        <a:pt x="754" y="688"/>
                      </a:lnTo>
                      <a:lnTo>
                        <a:pt x="749" y="600"/>
                      </a:lnTo>
                      <a:lnTo>
                        <a:pt x="744" y="551"/>
                      </a:lnTo>
                      <a:lnTo>
                        <a:pt x="734" y="502"/>
                      </a:lnTo>
                      <a:lnTo>
                        <a:pt x="724" y="450"/>
                      </a:lnTo>
                      <a:lnTo>
                        <a:pt x="709" y="401"/>
                      </a:lnTo>
                      <a:lnTo>
                        <a:pt x="689" y="355"/>
                      </a:lnTo>
                      <a:lnTo>
                        <a:pt x="666" y="308"/>
                      </a:lnTo>
                      <a:lnTo>
                        <a:pt x="636" y="269"/>
                      </a:lnTo>
                      <a:lnTo>
                        <a:pt x="603" y="233"/>
                      </a:lnTo>
                      <a:lnTo>
                        <a:pt x="563" y="202"/>
                      </a:lnTo>
                      <a:lnTo>
                        <a:pt x="515" y="179"/>
                      </a:lnTo>
                      <a:lnTo>
                        <a:pt x="459" y="166"/>
                      </a:lnTo>
                      <a:lnTo>
                        <a:pt x="399" y="161"/>
                      </a:lnTo>
                      <a:lnTo>
                        <a:pt x="389" y="161"/>
                      </a:lnTo>
                      <a:lnTo>
                        <a:pt x="369" y="163"/>
                      </a:lnTo>
                      <a:lnTo>
                        <a:pt x="341" y="166"/>
                      </a:lnTo>
                      <a:lnTo>
                        <a:pt x="306" y="174"/>
                      </a:lnTo>
                      <a:lnTo>
                        <a:pt x="270" y="184"/>
                      </a:lnTo>
                      <a:lnTo>
                        <a:pt x="230" y="202"/>
                      </a:lnTo>
                      <a:lnTo>
                        <a:pt x="190" y="228"/>
                      </a:lnTo>
                      <a:lnTo>
                        <a:pt x="149" y="259"/>
                      </a:lnTo>
                      <a:lnTo>
                        <a:pt x="114" y="303"/>
                      </a:lnTo>
                      <a:lnTo>
                        <a:pt x="81" y="355"/>
                      </a:lnTo>
                      <a:lnTo>
                        <a:pt x="53" y="419"/>
                      </a:lnTo>
                      <a:lnTo>
                        <a:pt x="46" y="430"/>
                      </a:lnTo>
                      <a:lnTo>
                        <a:pt x="28" y="430"/>
                      </a:lnTo>
                      <a:lnTo>
                        <a:pt x="13" y="427"/>
                      </a:lnTo>
                      <a:lnTo>
                        <a:pt x="3" y="419"/>
                      </a:lnTo>
                      <a:lnTo>
                        <a:pt x="0" y="406"/>
                      </a:lnTo>
                      <a:lnTo>
                        <a:pt x="3" y="386"/>
                      </a:lnTo>
                      <a:lnTo>
                        <a:pt x="13" y="355"/>
                      </a:lnTo>
                      <a:lnTo>
                        <a:pt x="28" y="316"/>
                      </a:lnTo>
                      <a:lnTo>
                        <a:pt x="51" y="272"/>
                      </a:lnTo>
                      <a:lnTo>
                        <a:pt x="79" y="225"/>
                      </a:lnTo>
                      <a:lnTo>
                        <a:pt x="111" y="179"/>
                      </a:lnTo>
                      <a:lnTo>
                        <a:pt x="152" y="132"/>
                      </a:lnTo>
                      <a:lnTo>
                        <a:pt x="195" y="91"/>
                      </a:lnTo>
                      <a:lnTo>
                        <a:pt x="245" y="55"/>
                      </a:lnTo>
                      <a:lnTo>
                        <a:pt x="303" y="26"/>
                      </a:lnTo>
                      <a:lnTo>
                        <a:pt x="364" y="8"/>
                      </a:lnTo>
                      <a:lnTo>
                        <a:pt x="4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7" name="Freeform 43"/>
                <p:cNvSpPr>
                  <a:spLocks noEditPoints="1"/>
                </p:cNvSpPr>
                <p:nvPr/>
              </p:nvSpPr>
              <p:spPr bwMode="auto">
                <a:xfrm>
                  <a:off x="7137" y="4156"/>
                  <a:ext cx="678" cy="1366"/>
                </a:xfrm>
                <a:custGeom>
                  <a:avLst/>
                  <a:gdLst/>
                  <a:ahLst/>
                  <a:cxnLst>
                    <a:cxn ang="0">
                      <a:pos x="502" y="355"/>
                    </a:cxn>
                    <a:cxn ang="0">
                      <a:pos x="572" y="391"/>
                    </a:cxn>
                    <a:cxn ang="0">
                      <a:pos x="615" y="456"/>
                    </a:cxn>
                    <a:cxn ang="0">
                      <a:pos x="618" y="520"/>
                    </a:cxn>
                    <a:cxn ang="0">
                      <a:pos x="613" y="554"/>
                    </a:cxn>
                    <a:cxn ang="0">
                      <a:pos x="451" y="1177"/>
                    </a:cxn>
                    <a:cxn ang="0">
                      <a:pos x="388" y="1268"/>
                    </a:cxn>
                    <a:cxn ang="0">
                      <a:pos x="310" y="1324"/>
                    </a:cxn>
                    <a:cxn ang="0">
                      <a:pos x="227" y="1355"/>
                    </a:cxn>
                    <a:cxn ang="0">
                      <a:pos x="154" y="1366"/>
                    </a:cxn>
                    <a:cxn ang="0">
                      <a:pos x="60" y="1348"/>
                    </a:cxn>
                    <a:cxn ang="0">
                      <a:pos x="7" y="1299"/>
                    </a:cxn>
                    <a:cxn ang="0">
                      <a:pos x="7" y="1231"/>
                    </a:cxn>
                    <a:cxn ang="0">
                      <a:pos x="55" y="1182"/>
                    </a:cxn>
                    <a:cxn ang="0">
                      <a:pos x="111" y="1177"/>
                    </a:cxn>
                    <a:cxn ang="0">
                      <a:pos x="141" y="1208"/>
                    </a:cxn>
                    <a:cxn ang="0">
                      <a:pos x="144" y="1252"/>
                    </a:cxn>
                    <a:cxn ang="0">
                      <a:pos x="121" y="1293"/>
                    </a:cxn>
                    <a:cxn ang="0">
                      <a:pos x="123" y="1319"/>
                    </a:cxn>
                    <a:cxn ang="0">
                      <a:pos x="197" y="1314"/>
                    </a:cxn>
                    <a:cxn ang="0">
                      <a:pos x="277" y="1262"/>
                    </a:cxn>
                    <a:cxn ang="0">
                      <a:pos x="335" y="1174"/>
                    </a:cxn>
                    <a:cxn ang="0">
                      <a:pos x="350" y="1120"/>
                    </a:cxn>
                    <a:cxn ang="0">
                      <a:pos x="504" y="497"/>
                    </a:cxn>
                    <a:cxn ang="0">
                      <a:pos x="502" y="435"/>
                    </a:cxn>
                    <a:cxn ang="0">
                      <a:pos x="476" y="396"/>
                    </a:cxn>
                    <a:cxn ang="0">
                      <a:pos x="408" y="399"/>
                    </a:cxn>
                    <a:cxn ang="0">
                      <a:pos x="328" y="450"/>
                    </a:cxn>
                    <a:cxn ang="0">
                      <a:pos x="267" y="533"/>
                    </a:cxn>
                    <a:cxn ang="0">
                      <a:pos x="237" y="598"/>
                    </a:cxn>
                    <a:cxn ang="0">
                      <a:pos x="229" y="606"/>
                    </a:cxn>
                    <a:cxn ang="0">
                      <a:pos x="207" y="608"/>
                    </a:cxn>
                    <a:cxn ang="0">
                      <a:pos x="194" y="606"/>
                    </a:cxn>
                    <a:cxn ang="0">
                      <a:pos x="186" y="595"/>
                    </a:cxn>
                    <a:cxn ang="0">
                      <a:pos x="189" y="574"/>
                    </a:cxn>
                    <a:cxn ang="0">
                      <a:pos x="232" y="494"/>
                    </a:cxn>
                    <a:cxn ang="0">
                      <a:pos x="287" y="427"/>
                    </a:cxn>
                    <a:cxn ang="0">
                      <a:pos x="363" y="373"/>
                    </a:cxn>
                    <a:cxn ang="0">
                      <a:pos x="456" y="350"/>
                    </a:cxn>
                    <a:cxn ang="0">
                      <a:pos x="645" y="6"/>
                    </a:cxn>
                    <a:cxn ang="0">
                      <a:pos x="676" y="39"/>
                    </a:cxn>
                    <a:cxn ang="0">
                      <a:pos x="671" y="94"/>
                    </a:cxn>
                    <a:cxn ang="0">
                      <a:pos x="623" y="140"/>
                    </a:cxn>
                    <a:cxn ang="0">
                      <a:pos x="570" y="145"/>
                    </a:cxn>
                    <a:cxn ang="0">
                      <a:pos x="542" y="119"/>
                    </a:cxn>
                    <a:cxn ang="0">
                      <a:pos x="532" y="86"/>
                    </a:cxn>
                    <a:cxn ang="0">
                      <a:pos x="557" y="26"/>
                    </a:cxn>
                    <a:cxn ang="0">
                      <a:pos x="618" y="0"/>
                    </a:cxn>
                  </a:cxnLst>
                  <a:rect l="0" t="0" r="r" b="b"/>
                  <a:pathLst>
                    <a:path w="678" h="1366">
                      <a:moveTo>
                        <a:pt x="456" y="350"/>
                      </a:moveTo>
                      <a:lnTo>
                        <a:pt x="502" y="355"/>
                      </a:lnTo>
                      <a:lnTo>
                        <a:pt x="539" y="368"/>
                      </a:lnTo>
                      <a:lnTo>
                        <a:pt x="572" y="391"/>
                      </a:lnTo>
                      <a:lnTo>
                        <a:pt x="597" y="419"/>
                      </a:lnTo>
                      <a:lnTo>
                        <a:pt x="615" y="456"/>
                      </a:lnTo>
                      <a:lnTo>
                        <a:pt x="620" y="497"/>
                      </a:lnTo>
                      <a:lnTo>
                        <a:pt x="618" y="520"/>
                      </a:lnTo>
                      <a:lnTo>
                        <a:pt x="615" y="536"/>
                      </a:lnTo>
                      <a:lnTo>
                        <a:pt x="613" y="554"/>
                      </a:lnTo>
                      <a:lnTo>
                        <a:pt x="471" y="1118"/>
                      </a:lnTo>
                      <a:lnTo>
                        <a:pt x="451" y="1177"/>
                      </a:lnTo>
                      <a:lnTo>
                        <a:pt x="423" y="1226"/>
                      </a:lnTo>
                      <a:lnTo>
                        <a:pt x="388" y="1268"/>
                      </a:lnTo>
                      <a:lnTo>
                        <a:pt x="350" y="1299"/>
                      </a:lnTo>
                      <a:lnTo>
                        <a:pt x="310" y="1324"/>
                      </a:lnTo>
                      <a:lnTo>
                        <a:pt x="267" y="1345"/>
                      </a:lnTo>
                      <a:lnTo>
                        <a:pt x="227" y="1355"/>
                      </a:lnTo>
                      <a:lnTo>
                        <a:pt x="186" y="1363"/>
                      </a:lnTo>
                      <a:lnTo>
                        <a:pt x="154" y="1366"/>
                      </a:lnTo>
                      <a:lnTo>
                        <a:pt x="101" y="1361"/>
                      </a:lnTo>
                      <a:lnTo>
                        <a:pt x="60" y="1348"/>
                      </a:lnTo>
                      <a:lnTo>
                        <a:pt x="28" y="1327"/>
                      </a:lnTo>
                      <a:lnTo>
                        <a:pt x="7" y="1299"/>
                      </a:lnTo>
                      <a:lnTo>
                        <a:pt x="0" y="1265"/>
                      </a:lnTo>
                      <a:lnTo>
                        <a:pt x="7" y="1231"/>
                      </a:lnTo>
                      <a:lnTo>
                        <a:pt x="25" y="1200"/>
                      </a:lnTo>
                      <a:lnTo>
                        <a:pt x="55" y="1182"/>
                      </a:lnTo>
                      <a:lnTo>
                        <a:pt x="88" y="1174"/>
                      </a:lnTo>
                      <a:lnTo>
                        <a:pt x="111" y="1177"/>
                      </a:lnTo>
                      <a:lnTo>
                        <a:pt x="128" y="1190"/>
                      </a:lnTo>
                      <a:lnTo>
                        <a:pt x="141" y="1208"/>
                      </a:lnTo>
                      <a:lnTo>
                        <a:pt x="146" y="1234"/>
                      </a:lnTo>
                      <a:lnTo>
                        <a:pt x="144" y="1252"/>
                      </a:lnTo>
                      <a:lnTo>
                        <a:pt x="136" y="1273"/>
                      </a:lnTo>
                      <a:lnTo>
                        <a:pt x="121" y="1293"/>
                      </a:lnTo>
                      <a:lnTo>
                        <a:pt x="96" y="1311"/>
                      </a:lnTo>
                      <a:lnTo>
                        <a:pt x="123" y="1319"/>
                      </a:lnTo>
                      <a:lnTo>
                        <a:pt x="151" y="1322"/>
                      </a:lnTo>
                      <a:lnTo>
                        <a:pt x="197" y="1314"/>
                      </a:lnTo>
                      <a:lnTo>
                        <a:pt x="239" y="1293"/>
                      </a:lnTo>
                      <a:lnTo>
                        <a:pt x="277" y="1262"/>
                      </a:lnTo>
                      <a:lnTo>
                        <a:pt x="310" y="1224"/>
                      </a:lnTo>
                      <a:lnTo>
                        <a:pt x="335" y="1174"/>
                      </a:lnTo>
                      <a:lnTo>
                        <a:pt x="350" y="1123"/>
                      </a:lnTo>
                      <a:lnTo>
                        <a:pt x="350" y="1120"/>
                      </a:lnTo>
                      <a:lnTo>
                        <a:pt x="502" y="518"/>
                      </a:lnTo>
                      <a:lnTo>
                        <a:pt x="504" y="497"/>
                      </a:lnTo>
                      <a:lnTo>
                        <a:pt x="504" y="468"/>
                      </a:lnTo>
                      <a:lnTo>
                        <a:pt x="502" y="435"/>
                      </a:lnTo>
                      <a:lnTo>
                        <a:pt x="494" y="412"/>
                      </a:lnTo>
                      <a:lnTo>
                        <a:pt x="476" y="396"/>
                      </a:lnTo>
                      <a:lnTo>
                        <a:pt x="454" y="391"/>
                      </a:lnTo>
                      <a:lnTo>
                        <a:pt x="408" y="399"/>
                      </a:lnTo>
                      <a:lnTo>
                        <a:pt x="365" y="419"/>
                      </a:lnTo>
                      <a:lnTo>
                        <a:pt x="328" y="450"/>
                      </a:lnTo>
                      <a:lnTo>
                        <a:pt x="295" y="492"/>
                      </a:lnTo>
                      <a:lnTo>
                        <a:pt x="267" y="533"/>
                      </a:lnTo>
                      <a:lnTo>
                        <a:pt x="239" y="590"/>
                      </a:lnTo>
                      <a:lnTo>
                        <a:pt x="237" y="598"/>
                      </a:lnTo>
                      <a:lnTo>
                        <a:pt x="234" y="603"/>
                      </a:lnTo>
                      <a:lnTo>
                        <a:pt x="229" y="606"/>
                      </a:lnTo>
                      <a:lnTo>
                        <a:pt x="227" y="608"/>
                      </a:lnTo>
                      <a:lnTo>
                        <a:pt x="207" y="608"/>
                      </a:lnTo>
                      <a:lnTo>
                        <a:pt x="199" y="606"/>
                      </a:lnTo>
                      <a:lnTo>
                        <a:pt x="194" y="606"/>
                      </a:lnTo>
                      <a:lnTo>
                        <a:pt x="191" y="600"/>
                      </a:lnTo>
                      <a:lnTo>
                        <a:pt x="186" y="595"/>
                      </a:lnTo>
                      <a:lnTo>
                        <a:pt x="186" y="587"/>
                      </a:lnTo>
                      <a:lnTo>
                        <a:pt x="189" y="574"/>
                      </a:lnTo>
                      <a:lnTo>
                        <a:pt x="212" y="528"/>
                      </a:lnTo>
                      <a:lnTo>
                        <a:pt x="232" y="494"/>
                      </a:lnTo>
                      <a:lnTo>
                        <a:pt x="257" y="461"/>
                      </a:lnTo>
                      <a:lnTo>
                        <a:pt x="287" y="427"/>
                      </a:lnTo>
                      <a:lnTo>
                        <a:pt x="323" y="396"/>
                      </a:lnTo>
                      <a:lnTo>
                        <a:pt x="363" y="373"/>
                      </a:lnTo>
                      <a:lnTo>
                        <a:pt x="406" y="355"/>
                      </a:lnTo>
                      <a:lnTo>
                        <a:pt x="456" y="350"/>
                      </a:lnTo>
                      <a:close/>
                      <a:moveTo>
                        <a:pt x="618" y="0"/>
                      </a:moveTo>
                      <a:lnTo>
                        <a:pt x="645" y="6"/>
                      </a:lnTo>
                      <a:lnTo>
                        <a:pt x="663" y="19"/>
                      </a:lnTo>
                      <a:lnTo>
                        <a:pt x="676" y="39"/>
                      </a:lnTo>
                      <a:lnTo>
                        <a:pt x="678" y="60"/>
                      </a:lnTo>
                      <a:lnTo>
                        <a:pt x="671" y="94"/>
                      </a:lnTo>
                      <a:lnTo>
                        <a:pt x="650" y="122"/>
                      </a:lnTo>
                      <a:lnTo>
                        <a:pt x="623" y="140"/>
                      </a:lnTo>
                      <a:lnTo>
                        <a:pt x="592" y="148"/>
                      </a:lnTo>
                      <a:lnTo>
                        <a:pt x="570" y="145"/>
                      </a:lnTo>
                      <a:lnTo>
                        <a:pt x="552" y="135"/>
                      </a:lnTo>
                      <a:lnTo>
                        <a:pt x="542" y="119"/>
                      </a:lnTo>
                      <a:lnTo>
                        <a:pt x="534" y="104"/>
                      </a:lnTo>
                      <a:lnTo>
                        <a:pt x="532" y="86"/>
                      </a:lnTo>
                      <a:lnTo>
                        <a:pt x="539" y="55"/>
                      </a:lnTo>
                      <a:lnTo>
                        <a:pt x="557" y="26"/>
                      </a:lnTo>
                      <a:lnTo>
                        <a:pt x="585" y="8"/>
                      </a:lnTo>
                      <a:lnTo>
                        <a:pt x="6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8" name="Freeform 44"/>
                <p:cNvSpPr>
                  <a:spLocks/>
                </p:cNvSpPr>
                <p:nvPr/>
              </p:nvSpPr>
              <p:spPr bwMode="auto">
                <a:xfrm>
                  <a:off x="8040" y="4107"/>
                  <a:ext cx="758" cy="1112"/>
                </a:xfrm>
                <a:custGeom>
                  <a:avLst/>
                  <a:gdLst/>
                  <a:ahLst/>
                  <a:cxnLst>
                    <a:cxn ang="0">
                      <a:pos x="368" y="6"/>
                    </a:cxn>
                    <a:cxn ang="0">
                      <a:pos x="375" y="24"/>
                    </a:cxn>
                    <a:cxn ang="0">
                      <a:pos x="368" y="42"/>
                    </a:cxn>
                    <a:cxn ang="0">
                      <a:pos x="209" y="683"/>
                    </a:cxn>
                    <a:cxn ang="0">
                      <a:pos x="342" y="587"/>
                    </a:cxn>
                    <a:cxn ang="0">
                      <a:pos x="534" y="432"/>
                    </a:cxn>
                    <a:cxn ang="0">
                      <a:pos x="675" y="411"/>
                    </a:cxn>
                    <a:cxn ang="0">
                      <a:pos x="746" y="463"/>
                    </a:cxn>
                    <a:cxn ang="0">
                      <a:pos x="753" y="551"/>
                    </a:cxn>
                    <a:cxn ang="0">
                      <a:pos x="695" y="611"/>
                    </a:cxn>
                    <a:cxn ang="0">
                      <a:pos x="627" y="600"/>
                    </a:cxn>
                    <a:cxn ang="0">
                      <a:pos x="610" y="541"/>
                    </a:cxn>
                    <a:cxn ang="0">
                      <a:pos x="637" y="489"/>
                    </a:cxn>
                    <a:cxn ang="0">
                      <a:pos x="675" y="458"/>
                    </a:cxn>
                    <a:cxn ang="0">
                      <a:pos x="587" y="455"/>
                    </a:cxn>
                    <a:cxn ang="0">
                      <a:pos x="446" y="551"/>
                    </a:cxn>
                    <a:cxn ang="0">
                      <a:pos x="353" y="639"/>
                    </a:cxn>
                    <a:cxn ang="0">
                      <a:pos x="267" y="704"/>
                    </a:cxn>
                    <a:cxn ang="0">
                      <a:pos x="383" y="724"/>
                    </a:cxn>
                    <a:cxn ang="0">
                      <a:pos x="476" y="773"/>
                    </a:cxn>
                    <a:cxn ang="0">
                      <a:pos x="516" y="869"/>
                    </a:cxn>
                    <a:cxn ang="0">
                      <a:pos x="509" y="913"/>
                    </a:cxn>
                    <a:cxn ang="0">
                      <a:pos x="501" y="960"/>
                    </a:cxn>
                    <a:cxn ang="0">
                      <a:pos x="501" y="1014"/>
                    </a:cxn>
                    <a:cxn ang="0">
                      <a:pos x="534" y="1066"/>
                    </a:cxn>
                    <a:cxn ang="0">
                      <a:pos x="610" y="1048"/>
                    </a:cxn>
                    <a:cxn ang="0">
                      <a:pos x="668" y="957"/>
                    </a:cxn>
                    <a:cxn ang="0">
                      <a:pos x="693" y="879"/>
                    </a:cxn>
                    <a:cxn ang="0">
                      <a:pos x="706" y="856"/>
                    </a:cxn>
                    <a:cxn ang="0">
                      <a:pos x="731" y="856"/>
                    </a:cxn>
                    <a:cxn ang="0">
                      <a:pos x="743" y="867"/>
                    </a:cxn>
                    <a:cxn ang="0">
                      <a:pos x="738" y="900"/>
                    </a:cxn>
                    <a:cxn ang="0">
                      <a:pos x="700" y="993"/>
                    </a:cxn>
                    <a:cxn ang="0">
                      <a:pos x="625" y="1086"/>
                    </a:cxn>
                    <a:cxn ang="0">
                      <a:pos x="516" y="1110"/>
                    </a:cxn>
                    <a:cxn ang="0">
                      <a:pos x="426" y="1061"/>
                    </a:cxn>
                    <a:cxn ang="0">
                      <a:pos x="385" y="952"/>
                    </a:cxn>
                    <a:cxn ang="0">
                      <a:pos x="393" y="903"/>
                    </a:cxn>
                    <a:cxn ang="0">
                      <a:pos x="390" y="841"/>
                    </a:cxn>
                    <a:cxn ang="0">
                      <a:pos x="320" y="773"/>
                    </a:cxn>
                    <a:cxn ang="0">
                      <a:pos x="196" y="742"/>
                    </a:cxn>
                    <a:cxn ang="0">
                      <a:pos x="176" y="817"/>
                    </a:cxn>
                    <a:cxn ang="0">
                      <a:pos x="128" y="1017"/>
                    </a:cxn>
                    <a:cxn ang="0">
                      <a:pos x="110" y="1073"/>
                    </a:cxn>
                    <a:cxn ang="0">
                      <a:pos x="50" y="1112"/>
                    </a:cxn>
                    <a:cxn ang="0">
                      <a:pos x="2" y="1081"/>
                    </a:cxn>
                    <a:cxn ang="0">
                      <a:pos x="2" y="1050"/>
                    </a:cxn>
                    <a:cxn ang="0">
                      <a:pos x="7" y="1027"/>
                    </a:cxn>
                    <a:cxn ang="0">
                      <a:pos x="229" y="114"/>
                    </a:cxn>
                    <a:cxn ang="0">
                      <a:pos x="214" y="78"/>
                    </a:cxn>
                    <a:cxn ang="0">
                      <a:pos x="131" y="70"/>
                    </a:cxn>
                    <a:cxn ang="0">
                      <a:pos x="118" y="42"/>
                    </a:cxn>
                    <a:cxn ang="0">
                      <a:pos x="128" y="21"/>
                    </a:cxn>
                    <a:cxn ang="0">
                      <a:pos x="148" y="13"/>
                    </a:cxn>
                    <a:cxn ang="0">
                      <a:pos x="214" y="8"/>
                    </a:cxn>
                    <a:cxn ang="0">
                      <a:pos x="330" y="0"/>
                    </a:cxn>
                  </a:cxnLst>
                  <a:rect l="0" t="0" r="r" b="b"/>
                  <a:pathLst>
                    <a:path w="758" h="1112">
                      <a:moveTo>
                        <a:pt x="330" y="0"/>
                      </a:moveTo>
                      <a:lnTo>
                        <a:pt x="353" y="0"/>
                      </a:lnTo>
                      <a:lnTo>
                        <a:pt x="368" y="6"/>
                      </a:lnTo>
                      <a:lnTo>
                        <a:pt x="373" y="11"/>
                      </a:lnTo>
                      <a:lnTo>
                        <a:pt x="375" y="16"/>
                      </a:lnTo>
                      <a:lnTo>
                        <a:pt x="375" y="24"/>
                      </a:lnTo>
                      <a:lnTo>
                        <a:pt x="373" y="29"/>
                      </a:lnTo>
                      <a:lnTo>
                        <a:pt x="373" y="31"/>
                      </a:lnTo>
                      <a:lnTo>
                        <a:pt x="368" y="42"/>
                      </a:lnTo>
                      <a:lnTo>
                        <a:pt x="368" y="44"/>
                      </a:lnTo>
                      <a:lnTo>
                        <a:pt x="363" y="52"/>
                      </a:lnTo>
                      <a:lnTo>
                        <a:pt x="209" y="683"/>
                      </a:lnTo>
                      <a:lnTo>
                        <a:pt x="257" y="657"/>
                      </a:lnTo>
                      <a:lnTo>
                        <a:pt x="300" y="626"/>
                      </a:lnTo>
                      <a:lnTo>
                        <a:pt x="342" y="587"/>
                      </a:lnTo>
                      <a:lnTo>
                        <a:pt x="438" y="499"/>
                      </a:lnTo>
                      <a:lnTo>
                        <a:pt x="486" y="463"/>
                      </a:lnTo>
                      <a:lnTo>
                        <a:pt x="534" y="432"/>
                      </a:lnTo>
                      <a:lnTo>
                        <a:pt x="585" y="414"/>
                      </a:lnTo>
                      <a:lnTo>
                        <a:pt x="637" y="406"/>
                      </a:lnTo>
                      <a:lnTo>
                        <a:pt x="675" y="411"/>
                      </a:lnTo>
                      <a:lnTo>
                        <a:pt x="706" y="422"/>
                      </a:lnTo>
                      <a:lnTo>
                        <a:pt x="728" y="442"/>
                      </a:lnTo>
                      <a:lnTo>
                        <a:pt x="746" y="463"/>
                      </a:lnTo>
                      <a:lnTo>
                        <a:pt x="756" y="489"/>
                      </a:lnTo>
                      <a:lnTo>
                        <a:pt x="758" y="515"/>
                      </a:lnTo>
                      <a:lnTo>
                        <a:pt x="753" y="551"/>
                      </a:lnTo>
                      <a:lnTo>
                        <a:pt x="738" y="580"/>
                      </a:lnTo>
                      <a:lnTo>
                        <a:pt x="718" y="598"/>
                      </a:lnTo>
                      <a:lnTo>
                        <a:pt x="695" y="611"/>
                      </a:lnTo>
                      <a:lnTo>
                        <a:pt x="670" y="616"/>
                      </a:lnTo>
                      <a:lnTo>
                        <a:pt x="645" y="611"/>
                      </a:lnTo>
                      <a:lnTo>
                        <a:pt x="627" y="600"/>
                      </a:lnTo>
                      <a:lnTo>
                        <a:pt x="615" y="582"/>
                      </a:lnTo>
                      <a:lnTo>
                        <a:pt x="610" y="556"/>
                      </a:lnTo>
                      <a:lnTo>
                        <a:pt x="610" y="541"/>
                      </a:lnTo>
                      <a:lnTo>
                        <a:pt x="615" y="525"/>
                      </a:lnTo>
                      <a:lnTo>
                        <a:pt x="625" y="507"/>
                      </a:lnTo>
                      <a:lnTo>
                        <a:pt x="637" y="489"/>
                      </a:lnTo>
                      <a:lnTo>
                        <a:pt x="660" y="476"/>
                      </a:lnTo>
                      <a:lnTo>
                        <a:pt x="688" y="468"/>
                      </a:lnTo>
                      <a:lnTo>
                        <a:pt x="675" y="458"/>
                      </a:lnTo>
                      <a:lnTo>
                        <a:pt x="658" y="450"/>
                      </a:lnTo>
                      <a:lnTo>
                        <a:pt x="637" y="448"/>
                      </a:lnTo>
                      <a:lnTo>
                        <a:pt x="587" y="455"/>
                      </a:lnTo>
                      <a:lnTo>
                        <a:pt x="539" y="479"/>
                      </a:lnTo>
                      <a:lnTo>
                        <a:pt x="491" y="512"/>
                      </a:lnTo>
                      <a:lnTo>
                        <a:pt x="446" y="551"/>
                      </a:lnTo>
                      <a:lnTo>
                        <a:pt x="398" y="598"/>
                      </a:lnTo>
                      <a:lnTo>
                        <a:pt x="378" y="616"/>
                      </a:lnTo>
                      <a:lnTo>
                        <a:pt x="353" y="639"/>
                      </a:lnTo>
                      <a:lnTo>
                        <a:pt x="325" y="662"/>
                      </a:lnTo>
                      <a:lnTo>
                        <a:pt x="295" y="683"/>
                      </a:lnTo>
                      <a:lnTo>
                        <a:pt x="267" y="704"/>
                      </a:lnTo>
                      <a:lnTo>
                        <a:pt x="289" y="706"/>
                      </a:lnTo>
                      <a:lnTo>
                        <a:pt x="317" y="709"/>
                      </a:lnTo>
                      <a:lnTo>
                        <a:pt x="383" y="724"/>
                      </a:lnTo>
                      <a:lnTo>
                        <a:pt x="416" y="737"/>
                      </a:lnTo>
                      <a:lnTo>
                        <a:pt x="448" y="753"/>
                      </a:lnTo>
                      <a:lnTo>
                        <a:pt x="476" y="773"/>
                      </a:lnTo>
                      <a:lnTo>
                        <a:pt x="496" y="799"/>
                      </a:lnTo>
                      <a:lnTo>
                        <a:pt x="511" y="830"/>
                      </a:lnTo>
                      <a:lnTo>
                        <a:pt x="516" y="869"/>
                      </a:lnTo>
                      <a:lnTo>
                        <a:pt x="516" y="885"/>
                      </a:lnTo>
                      <a:lnTo>
                        <a:pt x="514" y="900"/>
                      </a:lnTo>
                      <a:lnTo>
                        <a:pt x="509" y="913"/>
                      </a:lnTo>
                      <a:lnTo>
                        <a:pt x="509" y="918"/>
                      </a:lnTo>
                      <a:lnTo>
                        <a:pt x="504" y="944"/>
                      </a:lnTo>
                      <a:lnTo>
                        <a:pt x="501" y="960"/>
                      </a:lnTo>
                      <a:lnTo>
                        <a:pt x="499" y="973"/>
                      </a:lnTo>
                      <a:lnTo>
                        <a:pt x="499" y="991"/>
                      </a:lnTo>
                      <a:lnTo>
                        <a:pt x="501" y="1014"/>
                      </a:lnTo>
                      <a:lnTo>
                        <a:pt x="506" y="1037"/>
                      </a:lnTo>
                      <a:lnTo>
                        <a:pt x="516" y="1055"/>
                      </a:lnTo>
                      <a:lnTo>
                        <a:pt x="534" y="1066"/>
                      </a:lnTo>
                      <a:lnTo>
                        <a:pt x="554" y="1071"/>
                      </a:lnTo>
                      <a:lnTo>
                        <a:pt x="585" y="1066"/>
                      </a:lnTo>
                      <a:lnTo>
                        <a:pt x="610" y="1048"/>
                      </a:lnTo>
                      <a:lnTo>
                        <a:pt x="632" y="1022"/>
                      </a:lnTo>
                      <a:lnTo>
                        <a:pt x="653" y="991"/>
                      </a:lnTo>
                      <a:lnTo>
                        <a:pt x="668" y="957"/>
                      </a:lnTo>
                      <a:lnTo>
                        <a:pt x="680" y="923"/>
                      </a:lnTo>
                      <a:lnTo>
                        <a:pt x="690" y="892"/>
                      </a:lnTo>
                      <a:lnTo>
                        <a:pt x="693" y="879"/>
                      </a:lnTo>
                      <a:lnTo>
                        <a:pt x="698" y="864"/>
                      </a:lnTo>
                      <a:lnTo>
                        <a:pt x="700" y="859"/>
                      </a:lnTo>
                      <a:lnTo>
                        <a:pt x="706" y="856"/>
                      </a:lnTo>
                      <a:lnTo>
                        <a:pt x="713" y="854"/>
                      </a:lnTo>
                      <a:lnTo>
                        <a:pt x="726" y="854"/>
                      </a:lnTo>
                      <a:lnTo>
                        <a:pt x="731" y="856"/>
                      </a:lnTo>
                      <a:lnTo>
                        <a:pt x="736" y="856"/>
                      </a:lnTo>
                      <a:lnTo>
                        <a:pt x="738" y="861"/>
                      </a:lnTo>
                      <a:lnTo>
                        <a:pt x="743" y="867"/>
                      </a:lnTo>
                      <a:lnTo>
                        <a:pt x="743" y="874"/>
                      </a:lnTo>
                      <a:lnTo>
                        <a:pt x="741" y="882"/>
                      </a:lnTo>
                      <a:lnTo>
                        <a:pt x="738" y="900"/>
                      </a:lnTo>
                      <a:lnTo>
                        <a:pt x="728" y="926"/>
                      </a:lnTo>
                      <a:lnTo>
                        <a:pt x="718" y="957"/>
                      </a:lnTo>
                      <a:lnTo>
                        <a:pt x="700" y="993"/>
                      </a:lnTo>
                      <a:lnTo>
                        <a:pt x="680" y="1029"/>
                      </a:lnTo>
                      <a:lnTo>
                        <a:pt x="655" y="1061"/>
                      </a:lnTo>
                      <a:lnTo>
                        <a:pt x="625" y="1086"/>
                      </a:lnTo>
                      <a:lnTo>
                        <a:pt x="590" y="1104"/>
                      </a:lnTo>
                      <a:lnTo>
                        <a:pt x="549" y="1112"/>
                      </a:lnTo>
                      <a:lnTo>
                        <a:pt x="516" y="1110"/>
                      </a:lnTo>
                      <a:lnTo>
                        <a:pt x="484" y="1099"/>
                      </a:lnTo>
                      <a:lnTo>
                        <a:pt x="453" y="1084"/>
                      </a:lnTo>
                      <a:lnTo>
                        <a:pt x="426" y="1061"/>
                      </a:lnTo>
                      <a:lnTo>
                        <a:pt x="405" y="1032"/>
                      </a:lnTo>
                      <a:lnTo>
                        <a:pt x="390" y="996"/>
                      </a:lnTo>
                      <a:lnTo>
                        <a:pt x="385" y="952"/>
                      </a:lnTo>
                      <a:lnTo>
                        <a:pt x="385" y="936"/>
                      </a:lnTo>
                      <a:lnTo>
                        <a:pt x="388" y="923"/>
                      </a:lnTo>
                      <a:lnTo>
                        <a:pt x="393" y="903"/>
                      </a:lnTo>
                      <a:lnTo>
                        <a:pt x="395" y="890"/>
                      </a:lnTo>
                      <a:lnTo>
                        <a:pt x="395" y="872"/>
                      </a:lnTo>
                      <a:lnTo>
                        <a:pt x="390" y="841"/>
                      </a:lnTo>
                      <a:lnTo>
                        <a:pt x="375" y="812"/>
                      </a:lnTo>
                      <a:lnTo>
                        <a:pt x="350" y="792"/>
                      </a:lnTo>
                      <a:lnTo>
                        <a:pt x="320" y="773"/>
                      </a:lnTo>
                      <a:lnTo>
                        <a:pt x="282" y="758"/>
                      </a:lnTo>
                      <a:lnTo>
                        <a:pt x="242" y="748"/>
                      </a:lnTo>
                      <a:lnTo>
                        <a:pt x="196" y="742"/>
                      </a:lnTo>
                      <a:lnTo>
                        <a:pt x="191" y="755"/>
                      </a:lnTo>
                      <a:lnTo>
                        <a:pt x="186" y="784"/>
                      </a:lnTo>
                      <a:lnTo>
                        <a:pt x="176" y="817"/>
                      </a:lnTo>
                      <a:lnTo>
                        <a:pt x="166" y="859"/>
                      </a:lnTo>
                      <a:lnTo>
                        <a:pt x="156" y="903"/>
                      </a:lnTo>
                      <a:lnTo>
                        <a:pt x="128" y="1017"/>
                      </a:lnTo>
                      <a:lnTo>
                        <a:pt x="123" y="1040"/>
                      </a:lnTo>
                      <a:lnTo>
                        <a:pt x="121" y="1050"/>
                      </a:lnTo>
                      <a:lnTo>
                        <a:pt x="110" y="1073"/>
                      </a:lnTo>
                      <a:lnTo>
                        <a:pt x="98" y="1094"/>
                      </a:lnTo>
                      <a:lnTo>
                        <a:pt x="78" y="1107"/>
                      </a:lnTo>
                      <a:lnTo>
                        <a:pt x="50" y="1112"/>
                      </a:lnTo>
                      <a:lnTo>
                        <a:pt x="27" y="1107"/>
                      </a:lnTo>
                      <a:lnTo>
                        <a:pt x="12" y="1097"/>
                      </a:lnTo>
                      <a:lnTo>
                        <a:pt x="2" y="1081"/>
                      </a:lnTo>
                      <a:lnTo>
                        <a:pt x="0" y="1063"/>
                      </a:lnTo>
                      <a:lnTo>
                        <a:pt x="0" y="1055"/>
                      </a:lnTo>
                      <a:lnTo>
                        <a:pt x="2" y="1050"/>
                      </a:lnTo>
                      <a:lnTo>
                        <a:pt x="2" y="1045"/>
                      </a:lnTo>
                      <a:lnTo>
                        <a:pt x="5" y="1037"/>
                      </a:lnTo>
                      <a:lnTo>
                        <a:pt x="7" y="1027"/>
                      </a:lnTo>
                      <a:lnTo>
                        <a:pt x="226" y="135"/>
                      </a:lnTo>
                      <a:lnTo>
                        <a:pt x="226" y="122"/>
                      </a:lnTo>
                      <a:lnTo>
                        <a:pt x="229" y="114"/>
                      </a:lnTo>
                      <a:lnTo>
                        <a:pt x="229" y="91"/>
                      </a:lnTo>
                      <a:lnTo>
                        <a:pt x="224" y="83"/>
                      </a:lnTo>
                      <a:lnTo>
                        <a:pt x="214" y="78"/>
                      </a:lnTo>
                      <a:lnTo>
                        <a:pt x="194" y="73"/>
                      </a:lnTo>
                      <a:lnTo>
                        <a:pt x="143" y="73"/>
                      </a:lnTo>
                      <a:lnTo>
                        <a:pt x="131" y="70"/>
                      </a:lnTo>
                      <a:lnTo>
                        <a:pt x="121" y="65"/>
                      </a:lnTo>
                      <a:lnTo>
                        <a:pt x="118" y="52"/>
                      </a:lnTo>
                      <a:lnTo>
                        <a:pt x="118" y="42"/>
                      </a:lnTo>
                      <a:lnTo>
                        <a:pt x="121" y="34"/>
                      </a:lnTo>
                      <a:lnTo>
                        <a:pt x="126" y="26"/>
                      </a:lnTo>
                      <a:lnTo>
                        <a:pt x="128" y="21"/>
                      </a:lnTo>
                      <a:lnTo>
                        <a:pt x="138" y="16"/>
                      </a:lnTo>
                      <a:lnTo>
                        <a:pt x="143" y="16"/>
                      </a:lnTo>
                      <a:lnTo>
                        <a:pt x="148" y="13"/>
                      </a:lnTo>
                      <a:lnTo>
                        <a:pt x="153" y="13"/>
                      </a:lnTo>
                      <a:lnTo>
                        <a:pt x="179" y="11"/>
                      </a:lnTo>
                      <a:lnTo>
                        <a:pt x="214" y="8"/>
                      </a:lnTo>
                      <a:lnTo>
                        <a:pt x="257" y="6"/>
                      </a:lnTo>
                      <a:lnTo>
                        <a:pt x="297" y="3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95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B. Central charge  Z  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  </a:t>
            </a:r>
            <a:r>
              <a:rPr lang="en-US" sz="3200" dirty="0" err="1" smtClean="0">
                <a:solidFill>
                  <a:srgbClr val="009900"/>
                </a:solidFill>
                <a:sym typeface="Symbol"/>
              </a:rPr>
              <a:t>Hom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(</a:t>
            </a:r>
            <a:r>
              <a:rPr lang="en-US" sz="3200" dirty="0" smtClean="0">
                <a:solidFill>
                  <a:srgbClr val="009900"/>
                </a:solidFill>
                <a:latin typeface="Mathematica7" pitchFamily="2" charset="0"/>
                <a:ea typeface="Mathematica7" pitchFamily="2" charset="0"/>
                <a:sym typeface="Symbol"/>
              </a:rPr>
              <a:t>V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, </a:t>
            </a:r>
            <a:r>
              <a:rPr lang="en-US" sz="3200" dirty="0" smtClean="0">
                <a:solidFill>
                  <a:srgbClr val="009900"/>
                </a:solidFill>
                <a:latin typeface="Mathematica7" pitchFamily="2" charset="0"/>
                <a:ea typeface="Mathematica7" pitchFamily="2" charset="0"/>
                <a:sym typeface="Symbol"/>
              </a:rPr>
              <a:t>C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) : </a:t>
            </a:r>
            <a:endParaRPr lang="en-US" sz="3200" dirty="0">
              <a:solidFill>
                <a:srgbClr val="009900"/>
              </a:solidFill>
            </a:endParaRPr>
          </a:p>
        </p:txBody>
      </p:sp>
      <p:grpSp>
        <p:nvGrpSpPr>
          <p:cNvPr id="1741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52600" y="2057400"/>
            <a:ext cx="5334000" cy="572273"/>
            <a:chOff x="623" y="977"/>
            <a:chExt cx="21708" cy="2329"/>
          </a:xfrm>
          <a:solidFill>
            <a:srgbClr val="009900"/>
          </a:solidFill>
        </p:grpSpPr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623" y="1129"/>
              <a:ext cx="1421" cy="1591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1407" y="0"/>
                </a:cxn>
                <a:cxn ang="0">
                  <a:pos x="1421" y="7"/>
                </a:cxn>
                <a:cxn ang="0">
                  <a:pos x="1421" y="43"/>
                </a:cxn>
                <a:cxn ang="0">
                  <a:pos x="1414" y="58"/>
                </a:cxn>
                <a:cxn ang="0">
                  <a:pos x="1407" y="51"/>
                </a:cxn>
                <a:cxn ang="0">
                  <a:pos x="219" y="1504"/>
                </a:cxn>
                <a:cxn ang="0">
                  <a:pos x="584" y="1504"/>
                </a:cxn>
                <a:cxn ang="0">
                  <a:pos x="723" y="1497"/>
                </a:cxn>
                <a:cxn ang="0">
                  <a:pos x="836" y="1461"/>
                </a:cxn>
                <a:cxn ang="0">
                  <a:pos x="929" y="1410"/>
                </a:cxn>
                <a:cxn ang="0">
                  <a:pos x="996" y="1345"/>
                </a:cxn>
                <a:cxn ang="0">
                  <a:pos x="1055" y="1258"/>
                </a:cxn>
                <a:cxn ang="0">
                  <a:pos x="1102" y="1150"/>
                </a:cxn>
                <a:cxn ang="0">
                  <a:pos x="1148" y="998"/>
                </a:cxn>
                <a:cxn ang="0">
                  <a:pos x="1162" y="984"/>
                </a:cxn>
                <a:cxn ang="0">
                  <a:pos x="1162" y="969"/>
                </a:cxn>
                <a:cxn ang="0">
                  <a:pos x="1175" y="962"/>
                </a:cxn>
                <a:cxn ang="0">
                  <a:pos x="1195" y="962"/>
                </a:cxn>
                <a:cxn ang="0">
                  <a:pos x="1201" y="969"/>
                </a:cxn>
                <a:cxn ang="0">
                  <a:pos x="1208" y="984"/>
                </a:cxn>
                <a:cxn ang="0">
                  <a:pos x="1208" y="998"/>
                </a:cxn>
                <a:cxn ang="0">
                  <a:pos x="1201" y="1012"/>
                </a:cxn>
                <a:cxn ang="0">
                  <a:pos x="1201" y="1027"/>
                </a:cxn>
                <a:cxn ang="0">
                  <a:pos x="1049" y="1540"/>
                </a:cxn>
                <a:cxn ang="0">
                  <a:pos x="1042" y="1562"/>
                </a:cxn>
                <a:cxn ang="0">
                  <a:pos x="1035" y="1569"/>
                </a:cxn>
                <a:cxn ang="0">
                  <a:pos x="1029" y="1584"/>
                </a:cxn>
                <a:cxn ang="0">
                  <a:pos x="1022" y="1591"/>
                </a:cxn>
                <a:cxn ang="0">
                  <a:pos x="13" y="1591"/>
                </a:cxn>
                <a:cxn ang="0">
                  <a:pos x="0" y="1584"/>
                </a:cxn>
                <a:cxn ang="0">
                  <a:pos x="0" y="1548"/>
                </a:cxn>
                <a:cxn ang="0">
                  <a:pos x="6" y="1540"/>
                </a:cxn>
                <a:cxn ang="0">
                  <a:pos x="6" y="1526"/>
                </a:cxn>
                <a:cxn ang="0">
                  <a:pos x="1201" y="72"/>
                </a:cxn>
                <a:cxn ang="0">
                  <a:pos x="856" y="72"/>
                </a:cxn>
                <a:cxn ang="0">
                  <a:pos x="730" y="80"/>
                </a:cxn>
                <a:cxn ang="0">
                  <a:pos x="624" y="108"/>
                </a:cxn>
                <a:cxn ang="0">
                  <a:pos x="537" y="152"/>
                </a:cxn>
                <a:cxn ang="0">
                  <a:pos x="464" y="217"/>
                </a:cxn>
                <a:cxn ang="0">
                  <a:pos x="411" y="296"/>
                </a:cxn>
                <a:cxn ang="0">
                  <a:pos x="371" y="391"/>
                </a:cxn>
                <a:cxn ang="0">
                  <a:pos x="332" y="499"/>
                </a:cxn>
                <a:cxn ang="0">
                  <a:pos x="332" y="506"/>
                </a:cxn>
                <a:cxn ang="0">
                  <a:pos x="325" y="513"/>
                </a:cxn>
                <a:cxn ang="0">
                  <a:pos x="318" y="528"/>
                </a:cxn>
                <a:cxn ang="0">
                  <a:pos x="292" y="528"/>
                </a:cxn>
                <a:cxn ang="0">
                  <a:pos x="285" y="521"/>
                </a:cxn>
                <a:cxn ang="0">
                  <a:pos x="278" y="506"/>
                </a:cxn>
                <a:cxn ang="0">
                  <a:pos x="278" y="492"/>
                </a:cxn>
                <a:cxn ang="0">
                  <a:pos x="285" y="477"/>
                </a:cxn>
                <a:cxn ang="0">
                  <a:pos x="285" y="463"/>
                </a:cxn>
                <a:cxn ang="0">
                  <a:pos x="405" y="43"/>
                </a:cxn>
                <a:cxn ang="0">
                  <a:pos x="411" y="22"/>
                </a:cxn>
                <a:cxn ang="0">
                  <a:pos x="418" y="7"/>
                </a:cxn>
                <a:cxn ang="0">
                  <a:pos x="431" y="0"/>
                </a:cxn>
              </a:cxnLst>
              <a:rect l="0" t="0" r="r" b="b"/>
              <a:pathLst>
                <a:path w="1421" h="1591">
                  <a:moveTo>
                    <a:pt x="431" y="0"/>
                  </a:moveTo>
                  <a:lnTo>
                    <a:pt x="1407" y="0"/>
                  </a:lnTo>
                  <a:lnTo>
                    <a:pt x="1421" y="7"/>
                  </a:lnTo>
                  <a:lnTo>
                    <a:pt x="1421" y="43"/>
                  </a:lnTo>
                  <a:lnTo>
                    <a:pt x="1414" y="58"/>
                  </a:lnTo>
                  <a:lnTo>
                    <a:pt x="1407" y="51"/>
                  </a:lnTo>
                  <a:lnTo>
                    <a:pt x="219" y="1504"/>
                  </a:lnTo>
                  <a:lnTo>
                    <a:pt x="584" y="1504"/>
                  </a:lnTo>
                  <a:lnTo>
                    <a:pt x="723" y="1497"/>
                  </a:lnTo>
                  <a:lnTo>
                    <a:pt x="836" y="1461"/>
                  </a:lnTo>
                  <a:lnTo>
                    <a:pt x="929" y="1410"/>
                  </a:lnTo>
                  <a:lnTo>
                    <a:pt x="996" y="1345"/>
                  </a:lnTo>
                  <a:lnTo>
                    <a:pt x="1055" y="1258"/>
                  </a:lnTo>
                  <a:lnTo>
                    <a:pt x="1102" y="1150"/>
                  </a:lnTo>
                  <a:lnTo>
                    <a:pt x="1148" y="998"/>
                  </a:lnTo>
                  <a:lnTo>
                    <a:pt x="1162" y="984"/>
                  </a:lnTo>
                  <a:lnTo>
                    <a:pt x="1162" y="969"/>
                  </a:lnTo>
                  <a:lnTo>
                    <a:pt x="1175" y="962"/>
                  </a:lnTo>
                  <a:lnTo>
                    <a:pt x="1195" y="962"/>
                  </a:lnTo>
                  <a:lnTo>
                    <a:pt x="1201" y="969"/>
                  </a:lnTo>
                  <a:lnTo>
                    <a:pt x="1208" y="984"/>
                  </a:lnTo>
                  <a:lnTo>
                    <a:pt x="1208" y="998"/>
                  </a:lnTo>
                  <a:lnTo>
                    <a:pt x="1201" y="1012"/>
                  </a:lnTo>
                  <a:lnTo>
                    <a:pt x="1201" y="1027"/>
                  </a:lnTo>
                  <a:lnTo>
                    <a:pt x="1049" y="1540"/>
                  </a:lnTo>
                  <a:lnTo>
                    <a:pt x="1042" y="1562"/>
                  </a:lnTo>
                  <a:lnTo>
                    <a:pt x="1035" y="1569"/>
                  </a:lnTo>
                  <a:lnTo>
                    <a:pt x="1029" y="1584"/>
                  </a:lnTo>
                  <a:lnTo>
                    <a:pt x="1022" y="1591"/>
                  </a:lnTo>
                  <a:lnTo>
                    <a:pt x="13" y="1591"/>
                  </a:lnTo>
                  <a:lnTo>
                    <a:pt x="0" y="1584"/>
                  </a:lnTo>
                  <a:lnTo>
                    <a:pt x="0" y="1548"/>
                  </a:lnTo>
                  <a:lnTo>
                    <a:pt x="6" y="1540"/>
                  </a:lnTo>
                  <a:lnTo>
                    <a:pt x="6" y="1526"/>
                  </a:lnTo>
                  <a:lnTo>
                    <a:pt x="1201" y="72"/>
                  </a:lnTo>
                  <a:lnTo>
                    <a:pt x="856" y="72"/>
                  </a:lnTo>
                  <a:lnTo>
                    <a:pt x="730" y="80"/>
                  </a:lnTo>
                  <a:lnTo>
                    <a:pt x="624" y="108"/>
                  </a:lnTo>
                  <a:lnTo>
                    <a:pt x="537" y="152"/>
                  </a:lnTo>
                  <a:lnTo>
                    <a:pt x="464" y="217"/>
                  </a:lnTo>
                  <a:lnTo>
                    <a:pt x="411" y="296"/>
                  </a:lnTo>
                  <a:lnTo>
                    <a:pt x="371" y="391"/>
                  </a:lnTo>
                  <a:lnTo>
                    <a:pt x="332" y="499"/>
                  </a:lnTo>
                  <a:lnTo>
                    <a:pt x="332" y="506"/>
                  </a:lnTo>
                  <a:lnTo>
                    <a:pt x="325" y="513"/>
                  </a:lnTo>
                  <a:lnTo>
                    <a:pt x="318" y="528"/>
                  </a:lnTo>
                  <a:lnTo>
                    <a:pt x="292" y="528"/>
                  </a:lnTo>
                  <a:lnTo>
                    <a:pt x="285" y="521"/>
                  </a:lnTo>
                  <a:lnTo>
                    <a:pt x="278" y="506"/>
                  </a:lnTo>
                  <a:lnTo>
                    <a:pt x="278" y="492"/>
                  </a:lnTo>
                  <a:lnTo>
                    <a:pt x="285" y="477"/>
                  </a:lnTo>
                  <a:lnTo>
                    <a:pt x="285" y="463"/>
                  </a:lnTo>
                  <a:lnTo>
                    <a:pt x="405" y="43"/>
                  </a:lnTo>
                  <a:lnTo>
                    <a:pt x="411" y="22"/>
                  </a:lnTo>
                  <a:lnTo>
                    <a:pt x="418" y="7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2336" y="977"/>
              <a:ext cx="498" cy="232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78" y="0"/>
                </a:cxn>
                <a:cxn ang="0">
                  <a:pos x="491" y="7"/>
                </a:cxn>
                <a:cxn ang="0">
                  <a:pos x="498" y="15"/>
                </a:cxn>
                <a:cxn ang="0">
                  <a:pos x="498" y="36"/>
                </a:cxn>
                <a:cxn ang="0">
                  <a:pos x="491" y="44"/>
                </a:cxn>
                <a:cxn ang="0">
                  <a:pos x="478" y="51"/>
                </a:cxn>
                <a:cxn ang="0">
                  <a:pos x="465" y="65"/>
                </a:cxn>
                <a:cxn ang="0">
                  <a:pos x="345" y="217"/>
                </a:cxn>
                <a:cxn ang="0">
                  <a:pos x="259" y="391"/>
                </a:cxn>
                <a:cxn ang="0">
                  <a:pos x="192" y="571"/>
                </a:cxn>
                <a:cxn ang="0">
                  <a:pos x="153" y="767"/>
                </a:cxn>
                <a:cxn ang="0">
                  <a:pos x="126" y="962"/>
                </a:cxn>
                <a:cxn ang="0">
                  <a:pos x="119" y="1164"/>
                </a:cxn>
                <a:cxn ang="0">
                  <a:pos x="126" y="1323"/>
                </a:cxn>
                <a:cxn ang="0">
                  <a:pos x="139" y="1483"/>
                </a:cxn>
                <a:cxn ang="0">
                  <a:pos x="166" y="1649"/>
                </a:cxn>
                <a:cxn ang="0">
                  <a:pos x="212" y="1815"/>
                </a:cxn>
                <a:cxn ang="0">
                  <a:pos x="272" y="1974"/>
                </a:cxn>
                <a:cxn ang="0">
                  <a:pos x="358" y="2119"/>
                </a:cxn>
                <a:cxn ang="0">
                  <a:pos x="458" y="2256"/>
                </a:cxn>
                <a:cxn ang="0">
                  <a:pos x="478" y="2271"/>
                </a:cxn>
                <a:cxn ang="0">
                  <a:pos x="485" y="2285"/>
                </a:cxn>
                <a:cxn ang="0">
                  <a:pos x="498" y="2300"/>
                </a:cxn>
                <a:cxn ang="0">
                  <a:pos x="498" y="2314"/>
                </a:cxn>
                <a:cxn ang="0">
                  <a:pos x="491" y="2321"/>
                </a:cxn>
                <a:cxn ang="0">
                  <a:pos x="478" y="2329"/>
                </a:cxn>
                <a:cxn ang="0">
                  <a:pos x="471" y="2329"/>
                </a:cxn>
                <a:cxn ang="0">
                  <a:pos x="451" y="2314"/>
                </a:cxn>
                <a:cxn ang="0">
                  <a:pos x="405" y="2278"/>
                </a:cxn>
                <a:cxn ang="0">
                  <a:pos x="345" y="2220"/>
                </a:cxn>
                <a:cxn ang="0">
                  <a:pos x="279" y="2133"/>
                </a:cxn>
                <a:cxn ang="0">
                  <a:pos x="206" y="2018"/>
                </a:cxn>
                <a:cxn ang="0">
                  <a:pos x="139" y="1888"/>
                </a:cxn>
                <a:cxn ang="0">
                  <a:pos x="73" y="1692"/>
                </a:cxn>
                <a:cxn ang="0">
                  <a:pos x="26" y="1497"/>
                </a:cxn>
                <a:cxn ang="0">
                  <a:pos x="6" y="1316"/>
                </a:cxn>
                <a:cxn ang="0">
                  <a:pos x="0" y="1164"/>
                </a:cxn>
                <a:cxn ang="0">
                  <a:pos x="6" y="1005"/>
                </a:cxn>
                <a:cxn ang="0">
                  <a:pos x="26" y="832"/>
                </a:cxn>
                <a:cxn ang="0">
                  <a:pos x="66" y="644"/>
                </a:cxn>
                <a:cxn ang="0">
                  <a:pos x="133" y="456"/>
                </a:cxn>
                <a:cxn ang="0">
                  <a:pos x="192" y="340"/>
                </a:cxn>
                <a:cxn ang="0">
                  <a:pos x="252" y="239"/>
                </a:cxn>
                <a:cxn ang="0">
                  <a:pos x="312" y="152"/>
                </a:cxn>
                <a:cxn ang="0">
                  <a:pos x="418" y="36"/>
                </a:cxn>
                <a:cxn ang="0">
                  <a:pos x="451" y="7"/>
                </a:cxn>
                <a:cxn ang="0">
                  <a:pos x="471" y="0"/>
                </a:cxn>
              </a:cxnLst>
              <a:rect l="0" t="0" r="r" b="b"/>
              <a:pathLst>
                <a:path w="498" h="2329">
                  <a:moveTo>
                    <a:pt x="471" y="0"/>
                  </a:moveTo>
                  <a:lnTo>
                    <a:pt x="478" y="0"/>
                  </a:lnTo>
                  <a:lnTo>
                    <a:pt x="491" y="7"/>
                  </a:lnTo>
                  <a:lnTo>
                    <a:pt x="498" y="15"/>
                  </a:lnTo>
                  <a:lnTo>
                    <a:pt x="498" y="36"/>
                  </a:lnTo>
                  <a:lnTo>
                    <a:pt x="491" y="44"/>
                  </a:lnTo>
                  <a:lnTo>
                    <a:pt x="478" y="51"/>
                  </a:lnTo>
                  <a:lnTo>
                    <a:pt x="465" y="65"/>
                  </a:lnTo>
                  <a:lnTo>
                    <a:pt x="345" y="217"/>
                  </a:lnTo>
                  <a:lnTo>
                    <a:pt x="259" y="391"/>
                  </a:lnTo>
                  <a:lnTo>
                    <a:pt x="192" y="571"/>
                  </a:lnTo>
                  <a:lnTo>
                    <a:pt x="153" y="767"/>
                  </a:lnTo>
                  <a:lnTo>
                    <a:pt x="126" y="962"/>
                  </a:lnTo>
                  <a:lnTo>
                    <a:pt x="119" y="1164"/>
                  </a:lnTo>
                  <a:lnTo>
                    <a:pt x="126" y="1323"/>
                  </a:lnTo>
                  <a:lnTo>
                    <a:pt x="139" y="1483"/>
                  </a:lnTo>
                  <a:lnTo>
                    <a:pt x="166" y="1649"/>
                  </a:lnTo>
                  <a:lnTo>
                    <a:pt x="212" y="1815"/>
                  </a:lnTo>
                  <a:lnTo>
                    <a:pt x="272" y="1974"/>
                  </a:lnTo>
                  <a:lnTo>
                    <a:pt x="358" y="2119"/>
                  </a:lnTo>
                  <a:lnTo>
                    <a:pt x="458" y="2256"/>
                  </a:lnTo>
                  <a:lnTo>
                    <a:pt x="478" y="2271"/>
                  </a:lnTo>
                  <a:lnTo>
                    <a:pt x="485" y="2285"/>
                  </a:lnTo>
                  <a:lnTo>
                    <a:pt x="498" y="2300"/>
                  </a:lnTo>
                  <a:lnTo>
                    <a:pt x="498" y="2314"/>
                  </a:lnTo>
                  <a:lnTo>
                    <a:pt x="491" y="2321"/>
                  </a:lnTo>
                  <a:lnTo>
                    <a:pt x="478" y="2329"/>
                  </a:lnTo>
                  <a:lnTo>
                    <a:pt x="471" y="2329"/>
                  </a:lnTo>
                  <a:lnTo>
                    <a:pt x="451" y="2314"/>
                  </a:lnTo>
                  <a:lnTo>
                    <a:pt x="405" y="2278"/>
                  </a:lnTo>
                  <a:lnTo>
                    <a:pt x="345" y="2220"/>
                  </a:lnTo>
                  <a:lnTo>
                    <a:pt x="279" y="2133"/>
                  </a:lnTo>
                  <a:lnTo>
                    <a:pt x="206" y="2018"/>
                  </a:lnTo>
                  <a:lnTo>
                    <a:pt x="139" y="1888"/>
                  </a:lnTo>
                  <a:lnTo>
                    <a:pt x="73" y="1692"/>
                  </a:lnTo>
                  <a:lnTo>
                    <a:pt x="26" y="1497"/>
                  </a:lnTo>
                  <a:lnTo>
                    <a:pt x="6" y="1316"/>
                  </a:lnTo>
                  <a:lnTo>
                    <a:pt x="0" y="1164"/>
                  </a:lnTo>
                  <a:lnTo>
                    <a:pt x="6" y="1005"/>
                  </a:lnTo>
                  <a:lnTo>
                    <a:pt x="26" y="832"/>
                  </a:lnTo>
                  <a:lnTo>
                    <a:pt x="66" y="644"/>
                  </a:lnTo>
                  <a:lnTo>
                    <a:pt x="133" y="456"/>
                  </a:lnTo>
                  <a:lnTo>
                    <a:pt x="192" y="340"/>
                  </a:lnTo>
                  <a:lnTo>
                    <a:pt x="252" y="239"/>
                  </a:lnTo>
                  <a:lnTo>
                    <a:pt x="312" y="152"/>
                  </a:lnTo>
                  <a:lnTo>
                    <a:pt x="418" y="36"/>
                  </a:lnTo>
                  <a:lnTo>
                    <a:pt x="451" y="7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3033" y="1693"/>
              <a:ext cx="983" cy="1056"/>
            </a:xfrm>
            <a:custGeom>
              <a:avLst/>
              <a:gdLst/>
              <a:ahLst/>
              <a:cxnLst>
                <a:cxn ang="0">
                  <a:pos x="458" y="72"/>
                </a:cxn>
                <a:cxn ang="0">
                  <a:pos x="332" y="188"/>
                </a:cxn>
                <a:cxn ang="0">
                  <a:pos x="252" y="347"/>
                </a:cxn>
                <a:cxn ang="0">
                  <a:pos x="199" y="528"/>
                </a:cxn>
                <a:cxn ang="0">
                  <a:pos x="166" y="716"/>
                </a:cxn>
                <a:cxn ang="0">
                  <a:pos x="173" y="904"/>
                </a:cxn>
                <a:cxn ang="0">
                  <a:pos x="239" y="991"/>
                </a:cxn>
                <a:cxn ang="0">
                  <a:pos x="339" y="998"/>
                </a:cxn>
                <a:cxn ang="0">
                  <a:pos x="465" y="918"/>
                </a:cxn>
                <a:cxn ang="0">
                  <a:pos x="558" y="810"/>
                </a:cxn>
                <a:cxn ang="0">
                  <a:pos x="565" y="788"/>
                </a:cxn>
                <a:cxn ang="0">
                  <a:pos x="578" y="752"/>
                </a:cxn>
                <a:cxn ang="0">
                  <a:pos x="684" y="304"/>
                </a:cxn>
                <a:cxn ang="0">
                  <a:pos x="691" y="260"/>
                </a:cxn>
                <a:cxn ang="0">
                  <a:pos x="677" y="203"/>
                </a:cxn>
                <a:cxn ang="0">
                  <a:pos x="631" y="109"/>
                </a:cxn>
                <a:cxn ang="0">
                  <a:pos x="525" y="58"/>
                </a:cxn>
                <a:cxn ang="0">
                  <a:pos x="584" y="15"/>
                </a:cxn>
                <a:cxn ang="0">
                  <a:pos x="684" y="94"/>
                </a:cxn>
                <a:cxn ang="0">
                  <a:pos x="717" y="123"/>
                </a:cxn>
                <a:cxn ang="0">
                  <a:pos x="737" y="72"/>
                </a:cxn>
                <a:cxn ang="0">
                  <a:pos x="777" y="51"/>
                </a:cxn>
                <a:cxn ang="0">
                  <a:pos x="824" y="43"/>
                </a:cxn>
                <a:cxn ang="0">
                  <a:pos x="857" y="65"/>
                </a:cxn>
                <a:cxn ang="0">
                  <a:pos x="870" y="123"/>
                </a:cxn>
                <a:cxn ang="0">
                  <a:pos x="857" y="159"/>
                </a:cxn>
                <a:cxn ang="0">
                  <a:pos x="770" y="513"/>
                </a:cxn>
                <a:cxn ang="0">
                  <a:pos x="737" y="658"/>
                </a:cxn>
                <a:cxn ang="0">
                  <a:pos x="697" y="832"/>
                </a:cxn>
                <a:cxn ang="0">
                  <a:pos x="704" y="947"/>
                </a:cxn>
                <a:cxn ang="0">
                  <a:pos x="717" y="984"/>
                </a:cxn>
                <a:cxn ang="0">
                  <a:pos x="744" y="1005"/>
                </a:cxn>
                <a:cxn ang="0">
                  <a:pos x="810" y="991"/>
                </a:cxn>
                <a:cxn ang="0">
                  <a:pos x="877" y="882"/>
                </a:cxn>
                <a:cxn ang="0">
                  <a:pos x="930" y="716"/>
                </a:cxn>
                <a:cxn ang="0">
                  <a:pos x="936" y="680"/>
                </a:cxn>
                <a:cxn ang="0">
                  <a:pos x="970" y="673"/>
                </a:cxn>
                <a:cxn ang="0">
                  <a:pos x="983" y="716"/>
                </a:cxn>
                <a:cxn ang="0">
                  <a:pos x="956" y="810"/>
                </a:cxn>
                <a:cxn ang="0">
                  <a:pos x="877" y="991"/>
                </a:cxn>
                <a:cxn ang="0">
                  <a:pos x="757" y="1056"/>
                </a:cxn>
                <a:cxn ang="0">
                  <a:pos x="631" y="1005"/>
                </a:cxn>
                <a:cxn ang="0">
                  <a:pos x="565" y="882"/>
                </a:cxn>
                <a:cxn ang="0">
                  <a:pos x="425" y="1012"/>
                </a:cxn>
                <a:cxn ang="0">
                  <a:pos x="319" y="1056"/>
                </a:cxn>
                <a:cxn ang="0">
                  <a:pos x="193" y="1034"/>
                </a:cxn>
                <a:cxn ang="0">
                  <a:pos x="53" y="904"/>
                </a:cxn>
                <a:cxn ang="0">
                  <a:pos x="0" y="680"/>
                </a:cxn>
                <a:cxn ang="0">
                  <a:pos x="60" y="398"/>
                </a:cxn>
                <a:cxn ang="0">
                  <a:pos x="206" y="159"/>
                </a:cxn>
                <a:cxn ang="0">
                  <a:pos x="412" y="22"/>
                </a:cxn>
              </a:cxnLst>
              <a:rect l="0" t="0" r="r" b="b"/>
              <a:pathLst>
                <a:path w="983" h="1056">
                  <a:moveTo>
                    <a:pt x="525" y="58"/>
                  </a:moveTo>
                  <a:lnTo>
                    <a:pt x="458" y="72"/>
                  </a:lnTo>
                  <a:lnTo>
                    <a:pt x="392" y="116"/>
                  </a:lnTo>
                  <a:lnTo>
                    <a:pt x="332" y="188"/>
                  </a:lnTo>
                  <a:lnTo>
                    <a:pt x="279" y="282"/>
                  </a:lnTo>
                  <a:lnTo>
                    <a:pt x="252" y="347"/>
                  </a:lnTo>
                  <a:lnTo>
                    <a:pt x="226" y="434"/>
                  </a:lnTo>
                  <a:lnTo>
                    <a:pt x="199" y="528"/>
                  </a:lnTo>
                  <a:lnTo>
                    <a:pt x="179" y="629"/>
                  </a:lnTo>
                  <a:lnTo>
                    <a:pt x="166" y="716"/>
                  </a:lnTo>
                  <a:lnTo>
                    <a:pt x="159" y="788"/>
                  </a:lnTo>
                  <a:lnTo>
                    <a:pt x="173" y="904"/>
                  </a:lnTo>
                  <a:lnTo>
                    <a:pt x="199" y="955"/>
                  </a:lnTo>
                  <a:lnTo>
                    <a:pt x="239" y="991"/>
                  </a:lnTo>
                  <a:lnTo>
                    <a:pt x="292" y="1005"/>
                  </a:lnTo>
                  <a:lnTo>
                    <a:pt x="339" y="998"/>
                  </a:lnTo>
                  <a:lnTo>
                    <a:pt x="399" y="969"/>
                  </a:lnTo>
                  <a:lnTo>
                    <a:pt x="465" y="918"/>
                  </a:lnTo>
                  <a:lnTo>
                    <a:pt x="531" y="839"/>
                  </a:lnTo>
                  <a:lnTo>
                    <a:pt x="558" y="810"/>
                  </a:lnTo>
                  <a:lnTo>
                    <a:pt x="565" y="796"/>
                  </a:lnTo>
                  <a:lnTo>
                    <a:pt x="565" y="788"/>
                  </a:lnTo>
                  <a:lnTo>
                    <a:pt x="571" y="774"/>
                  </a:lnTo>
                  <a:lnTo>
                    <a:pt x="578" y="752"/>
                  </a:lnTo>
                  <a:lnTo>
                    <a:pt x="578" y="759"/>
                  </a:lnTo>
                  <a:lnTo>
                    <a:pt x="684" y="304"/>
                  </a:lnTo>
                  <a:lnTo>
                    <a:pt x="684" y="282"/>
                  </a:lnTo>
                  <a:lnTo>
                    <a:pt x="691" y="260"/>
                  </a:lnTo>
                  <a:lnTo>
                    <a:pt x="691" y="239"/>
                  </a:lnTo>
                  <a:lnTo>
                    <a:pt x="677" y="203"/>
                  </a:lnTo>
                  <a:lnTo>
                    <a:pt x="657" y="152"/>
                  </a:lnTo>
                  <a:lnTo>
                    <a:pt x="631" y="109"/>
                  </a:lnTo>
                  <a:lnTo>
                    <a:pt x="584" y="72"/>
                  </a:lnTo>
                  <a:lnTo>
                    <a:pt x="525" y="58"/>
                  </a:lnTo>
                  <a:close/>
                  <a:moveTo>
                    <a:pt x="518" y="0"/>
                  </a:moveTo>
                  <a:lnTo>
                    <a:pt x="584" y="15"/>
                  </a:lnTo>
                  <a:lnTo>
                    <a:pt x="638" y="43"/>
                  </a:lnTo>
                  <a:lnTo>
                    <a:pt x="684" y="94"/>
                  </a:lnTo>
                  <a:lnTo>
                    <a:pt x="717" y="152"/>
                  </a:lnTo>
                  <a:lnTo>
                    <a:pt x="717" y="123"/>
                  </a:lnTo>
                  <a:lnTo>
                    <a:pt x="731" y="94"/>
                  </a:lnTo>
                  <a:lnTo>
                    <a:pt x="737" y="72"/>
                  </a:lnTo>
                  <a:lnTo>
                    <a:pt x="757" y="58"/>
                  </a:lnTo>
                  <a:lnTo>
                    <a:pt x="777" y="51"/>
                  </a:lnTo>
                  <a:lnTo>
                    <a:pt x="804" y="43"/>
                  </a:lnTo>
                  <a:lnTo>
                    <a:pt x="824" y="43"/>
                  </a:lnTo>
                  <a:lnTo>
                    <a:pt x="843" y="51"/>
                  </a:lnTo>
                  <a:lnTo>
                    <a:pt x="857" y="65"/>
                  </a:lnTo>
                  <a:lnTo>
                    <a:pt x="870" y="87"/>
                  </a:lnTo>
                  <a:lnTo>
                    <a:pt x="870" y="123"/>
                  </a:lnTo>
                  <a:lnTo>
                    <a:pt x="863" y="137"/>
                  </a:lnTo>
                  <a:lnTo>
                    <a:pt x="857" y="159"/>
                  </a:lnTo>
                  <a:lnTo>
                    <a:pt x="850" y="188"/>
                  </a:lnTo>
                  <a:lnTo>
                    <a:pt x="770" y="513"/>
                  </a:lnTo>
                  <a:lnTo>
                    <a:pt x="764" y="571"/>
                  </a:lnTo>
                  <a:lnTo>
                    <a:pt x="737" y="658"/>
                  </a:lnTo>
                  <a:lnTo>
                    <a:pt x="711" y="788"/>
                  </a:lnTo>
                  <a:lnTo>
                    <a:pt x="697" y="832"/>
                  </a:lnTo>
                  <a:lnTo>
                    <a:pt x="697" y="933"/>
                  </a:lnTo>
                  <a:lnTo>
                    <a:pt x="704" y="947"/>
                  </a:lnTo>
                  <a:lnTo>
                    <a:pt x="711" y="969"/>
                  </a:lnTo>
                  <a:lnTo>
                    <a:pt x="717" y="984"/>
                  </a:lnTo>
                  <a:lnTo>
                    <a:pt x="731" y="998"/>
                  </a:lnTo>
                  <a:lnTo>
                    <a:pt x="744" y="1005"/>
                  </a:lnTo>
                  <a:lnTo>
                    <a:pt x="764" y="1005"/>
                  </a:lnTo>
                  <a:lnTo>
                    <a:pt x="810" y="991"/>
                  </a:lnTo>
                  <a:lnTo>
                    <a:pt x="850" y="947"/>
                  </a:lnTo>
                  <a:lnTo>
                    <a:pt x="877" y="882"/>
                  </a:lnTo>
                  <a:lnTo>
                    <a:pt x="903" y="803"/>
                  </a:lnTo>
                  <a:lnTo>
                    <a:pt x="930" y="716"/>
                  </a:lnTo>
                  <a:lnTo>
                    <a:pt x="930" y="694"/>
                  </a:lnTo>
                  <a:lnTo>
                    <a:pt x="936" y="680"/>
                  </a:lnTo>
                  <a:lnTo>
                    <a:pt x="943" y="673"/>
                  </a:lnTo>
                  <a:lnTo>
                    <a:pt x="970" y="673"/>
                  </a:lnTo>
                  <a:lnTo>
                    <a:pt x="983" y="687"/>
                  </a:lnTo>
                  <a:lnTo>
                    <a:pt x="983" y="716"/>
                  </a:lnTo>
                  <a:lnTo>
                    <a:pt x="970" y="752"/>
                  </a:lnTo>
                  <a:lnTo>
                    <a:pt x="956" y="810"/>
                  </a:lnTo>
                  <a:lnTo>
                    <a:pt x="916" y="926"/>
                  </a:lnTo>
                  <a:lnTo>
                    <a:pt x="877" y="991"/>
                  </a:lnTo>
                  <a:lnTo>
                    <a:pt x="824" y="1041"/>
                  </a:lnTo>
                  <a:lnTo>
                    <a:pt x="757" y="1056"/>
                  </a:lnTo>
                  <a:lnTo>
                    <a:pt x="691" y="1041"/>
                  </a:lnTo>
                  <a:lnTo>
                    <a:pt x="631" y="1005"/>
                  </a:lnTo>
                  <a:lnTo>
                    <a:pt x="591" y="955"/>
                  </a:lnTo>
                  <a:lnTo>
                    <a:pt x="565" y="882"/>
                  </a:lnTo>
                  <a:lnTo>
                    <a:pt x="491" y="962"/>
                  </a:lnTo>
                  <a:lnTo>
                    <a:pt x="425" y="1012"/>
                  </a:lnTo>
                  <a:lnTo>
                    <a:pt x="365" y="1041"/>
                  </a:lnTo>
                  <a:lnTo>
                    <a:pt x="319" y="1056"/>
                  </a:lnTo>
                  <a:lnTo>
                    <a:pt x="286" y="1056"/>
                  </a:lnTo>
                  <a:lnTo>
                    <a:pt x="193" y="1034"/>
                  </a:lnTo>
                  <a:lnTo>
                    <a:pt x="113" y="984"/>
                  </a:lnTo>
                  <a:lnTo>
                    <a:pt x="53" y="904"/>
                  </a:lnTo>
                  <a:lnTo>
                    <a:pt x="13" y="803"/>
                  </a:lnTo>
                  <a:lnTo>
                    <a:pt x="0" y="680"/>
                  </a:lnTo>
                  <a:lnTo>
                    <a:pt x="13" y="535"/>
                  </a:lnTo>
                  <a:lnTo>
                    <a:pt x="60" y="398"/>
                  </a:lnTo>
                  <a:lnTo>
                    <a:pt x="126" y="268"/>
                  </a:lnTo>
                  <a:lnTo>
                    <a:pt x="206" y="159"/>
                  </a:lnTo>
                  <a:lnTo>
                    <a:pt x="306" y="72"/>
                  </a:lnTo>
                  <a:lnTo>
                    <a:pt x="412" y="22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4687" y="1353"/>
              <a:ext cx="1427" cy="1562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730" y="0"/>
                </a:cxn>
                <a:cxn ang="0">
                  <a:pos x="743" y="7"/>
                </a:cxn>
                <a:cxn ang="0">
                  <a:pos x="757" y="36"/>
                </a:cxn>
                <a:cxn ang="0">
                  <a:pos x="757" y="731"/>
                </a:cxn>
                <a:cxn ang="0">
                  <a:pos x="1381" y="731"/>
                </a:cxn>
                <a:cxn ang="0">
                  <a:pos x="1394" y="738"/>
                </a:cxn>
                <a:cxn ang="0">
                  <a:pos x="1407" y="738"/>
                </a:cxn>
                <a:cxn ang="0">
                  <a:pos x="1427" y="760"/>
                </a:cxn>
                <a:cxn ang="0">
                  <a:pos x="1427" y="803"/>
                </a:cxn>
                <a:cxn ang="0">
                  <a:pos x="1407" y="825"/>
                </a:cxn>
                <a:cxn ang="0">
                  <a:pos x="1394" y="825"/>
                </a:cxn>
                <a:cxn ang="0">
                  <a:pos x="1381" y="832"/>
                </a:cxn>
                <a:cxn ang="0">
                  <a:pos x="757" y="832"/>
                </a:cxn>
                <a:cxn ang="0">
                  <a:pos x="757" y="1526"/>
                </a:cxn>
                <a:cxn ang="0">
                  <a:pos x="743" y="1555"/>
                </a:cxn>
                <a:cxn ang="0">
                  <a:pos x="730" y="1562"/>
                </a:cxn>
                <a:cxn ang="0">
                  <a:pos x="697" y="1562"/>
                </a:cxn>
                <a:cxn ang="0">
                  <a:pos x="677" y="1540"/>
                </a:cxn>
                <a:cxn ang="0">
                  <a:pos x="677" y="1526"/>
                </a:cxn>
                <a:cxn ang="0">
                  <a:pos x="670" y="1512"/>
                </a:cxn>
                <a:cxn ang="0">
                  <a:pos x="670" y="832"/>
                </a:cxn>
                <a:cxn ang="0">
                  <a:pos x="46" y="832"/>
                </a:cxn>
                <a:cxn ang="0">
                  <a:pos x="33" y="825"/>
                </a:cxn>
                <a:cxn ang="0">
                  <a:pos x="20" y="825"/>
                </a:cxn>
                <a:cxn ang="0">
                  <a:pos x="0" y="803"/>
                </a:cxn>
                <a:cxn ang="0">
                  <a:pos x="0" y="760"/>
                </a:cxn>
                <a:cxn ang="0">
                  <a:pos x="20" y="738"/>
                </a:cxn>
                <a:cxn ang="0">
                  <a:pos x="33" y="738"/>
                </a:cxn>
                <a:cxn ang="0">
                  <a:pos x="46" y="731"/>
                </a:cxn>
                <a:cxn ang="0">
                  <a:pos x="670" y="731"/>
                </a:cxn>
                <a:cxn ang="0">
                  <a:pos x="670" y="51"/>
                </a:cxn>
                <a:cxn ang="0">
                  <a:pos x="677" y="36"/>
                </a:cxn>
                <a:cxn ang="0">
                  <a:pos x="677" y="22"/>
                </a:cxn>
                <a:cxn ang="0">
                  <a:pos x="697" y="0"/>
                </a:cxn>
              </a:cxnLst>
              <a:rect l="0" t="0" r="r" b="b"/>
              <a:pathLst>
                <a:path w="1427" h="1562">
                  <a:moveTo>
                    <a:pt x="697" y="0"/>
                  </a:moveTo>
                  <a:lnTo>
                    <a:pt x="730" y="0"/>
                  </a:lnTo>
                  <a:lnTo>
                    <a:pt x="743" y="7"/>
                  </a:lnTo>
                  <a:lnTo>
                    <a:pt x="757" y="36"/>
                  </a:lnTo>
                  <a:lnTo>
                    <a:pt x="757" y="731"/>
                  </a:lnTo>
                  <a:lnTo>
                    <a:pt x="1381" y="731"/>
                  </a:lnTo>
                  <a:lnTo>
                    <a:pt x="1394" y="738"/>
                  </a:lnTo>
                  <a:lnTo>
                    <a:pt x="1407" y="738"/>
                  </a:lnTo>
                  <a:lnTo>
                    <a:pt x="1427" y="760"/>
                  </a:lnTo>
                  <a:lnTo>
                    <a:pt x="1427" y="803"/>
                  </a:lnTo>
                  <a:lnTo>
                    <a:pt x="1407" y="825"/>
                  </a:lnTo>
                  <a:lnTo>
                    <a:pt x="1394" y="825"/>
                  </a:lnTo>
                  <a:lnTo>
                    <a:pt x="1381" y="832"/>
                  </a:lnTo>
                  <a:lnTo>
                    <a:pt x="757" y="832"/>
                  </a:lnTo>
                  <a:lnTo>
                    <a:pt x="757" y="1526"/>
                  </a:lnTo>
                  <a:lnTo>
                    <a:pt x="743" y="1555"/>
                  </a:lnTo>
                  <a:lnTo>
                    <a:pt x="730" y="1562"/>
                  </a:lnTo>
                  <a:lnTo>
                    <a:pt x="697" y="1562"/>
                  </a:lnTo>
                  <a:lnTo>
                    <a:pt x="677" y="1540"/>
                  </a:lnTo>
                  <a:lnTo>
                    <a:pt x="677" y="1526"/>
                  </a:lnTo>
                  <a:lnTo>
                    <a:pt x="670" y="1512"/>
                  </a:lnTo>
                  <a:lnTo>
                    <a:pt x="670" y="832"/>
                  </a:lnTo>
                  <a:lnTo>
                    <a:pt x="46" y="832"/>
                  </a:lnTo>
                  <a:lnTo>
                    <a:pt x="33" y="825"/>
                  </a:lnTo>
                  <a:lnTo>
                    <a:pt x="20" y="825"/>
                  </a:lnTo>
                  <a:lnTo>
                    <a:pt x="0" y="803"/>
                  </a:lnTo>
                  <a:lnTo>
                    <a:pt x="0" y="760"/>
                  </a:lnTo>
                  <a:lnTo>
                    <a:pt x="20" y="738"/>
                  </a:lnTo>
                  <a:lnTo>
                    <a:pt x="33" y="738"/>
                  </a:lnTo>
                  <a:lnTo>
                    <a:pt x="46" y="731"/>
                  </a:lnTo>
                  <a:lnTo>
                    <a:pt x="670" y="731"/>
                  </a:lnTo>
                  <a:lnTo>
                    <a:pt x="670" y="51"/>
                  </a:lnTo>
                  <a:lnTo>
                    <a:pt x="677" y="36"/>
                  </a:lnTo>
                  <a:lnTo>
                    <a:pt x="677" y="22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" name="Freeform 10"/>
            <p:cNvSpPr>
              <a:spLocks noEditPoints="1"/>
            </p:cNvSpPr>
            <p:nvPr/>
          </p:nvSpPr>
          <p:spPr bwMode="auto">
            <a:xfrm>
              <a:off x="6818" y="1107"/>
              <a:ext cx="784" cy="1649"/>
            </a:xfrm>
            <a:custGeom>
              <a:avLst/>
              <a:gdLst/>
              <a:ahLst/>
              <a:cxnLst>
                <a:cxn ang="0">
                  <a:pos x="445" y="644"/>
                </a:cxn>
                <a:cxn ang="0">
                  <a:pos x="319" y="731"/>
                </a:cxn>
                <a:cxn ang="0">
                  <a:pos x="233" y="839"/>
                </a:cxn>
                <a:cxn ang="0">
                  <a:pos x="213" y="875"/>
                </a:cxn>
                <a:cxn ang="0">
                  <a:pos x="199" y="904"/>
                </a:cxn>
                <a:cxn ang="0">
                  <a:pos x="133" y="1215"/>
                </a:cxn>
                <a:cxn ang="0">
                  <a:pos x="120" y="1316"/>
                </a:cxn>
                <a:cxn ang="0">
                  <a:pos x="126" y="1439"/>
                </a:cxn>
                <a:cxn ang="0">
                  <a:pos x="186" y="1548"/>
                </a:cxn>
                <a:cxn ang="0">
                  <a:pos x="266" y="1584"/>
                </a:cxn>
                <a:cxn ang="0">
                  <a:pos x="399" y="1519"/>
                </a:cxn>
                <a:cxn ang="0">
                  <a:pos x="518" y="1345"/>
                </a:cxn>
                <a:cxn ang="0">
                  <a:pos x="571" y="1172"/>
                </a:cxn>
                <a:cxn ang="0">
                  <a:pos x="618" y="948"/>
                </a:cxn>
                <a:cxn ang="0">
                  <a:pos x="618" y="760"/>
                </a:cxn>
                <a:cxn ang="0">
                  <a:pos x="545" y="651"/>
                </a:cxn>
                <a:cxn ang="0">
                  <a:pos x="326" y="0"/>
                </a:cxn>
                <a:cxn ang="0">
                  <a:pos x="399" y="8"/>
                </a:cxn>
                <a:cxn ang="0">
                  <a:pos x="405" y="29"/>
                </a:cxn>
                <a:cxn ang="0">
                  <a:pos x="253" y="731"/>
                </a:cxn>
                <a:cxn ang="0">
                  <a:pos x="412" y="615"/>
                </a:cxn>
                <a:cxn ang="0">
                  <a:pos x="598" y="615"/>
                </a:cxn>
                <a:cxn ang="0">
                  <a:pos x="731" y="745"/>
                </a:cxn>
                <a:cxn ang="0">
                  <a:pos x="784" y="969"/>
                </a:cxn>
                <a:cxn ang="0">
                  <a:pos x="724" y="1251"/>
                </a:cxn>
                <a:cxn ang="0">
                  <a:pos x="578" y="1483"/>
                </a:cxn>
                <a:cxn ang="0">
                  <a:pos x="379" y="1627"/>
                </a:cxn>
                <a:cxn ang="0">
                  <a:pos x="186" y="1635"/>
                </a:cxn>
                <a:cxn ang="0">
                  <a:pos x="53" y="1504"/>
                </a:cxn>
                <a:cxn ang="0">
                  <a:pos x="0" y="1280"/>
                </a:cxn>
                <a:cxn ang="0">
                  <a:pos x="7" y="1179"/>
                </a:cxn>
                <a:cxn ang="0">
                  <a:pos x="33" y="1049"/>
                </a:cxn>
                <a:cxn ang="0">
                  <a:pos x="219" y="232"/>
                </a:cxn>
                <a:cxn ang="0">
                  <a:pos x="239" y="145"/>
                </a:cxn>
                <a:cxn ang="0">
                  <a:pos x="226" y="116"/>
                </a:cxn>
                <a:cxn ang="0">
                  <a:pos x="133" y="102"/>
                </a:cxn>
                <a:cxn ang="0">
                  <a:pos x="87" y="94"/>
                </a:cxn>
                <a:cxn ang="0">
                  <a:pos x="80" y="51"/>
                </a:cxn>
                <a:cxn ang="0">
                  <a:pos x="100" y="22"/>
                </a:cxn>
                <a:cxn ang="0">
                  <a:pos x="246" y="8"/>
                </a:cxn>
              </a:cxnLst>
              <a:rect l="0" t="0" r="r" b="b"/>
              <a:pathLst>
                <a:path w="784" h="1649">
                  <a:moveTo>
                    <a:pt x="492" y="637"/>
                  </a:moveTo>
                  <a:lnTo>
                    <a:pt x="445" y="644"/>
                  </a:lnTo>
                  <a:lnTo>
                    <a:pt x="385" y="673"/>
                  </a:lnTo>
                  <a:lnTo>
                    <a:pt x="319" y="731"/>
                  </a:lnTo>
                  <a:lnTo>
                    <a:pt x="239" y="825"/>
                  </a:lnTo>
                  <a:lnTo>
                    <a:pt x="233" y="839"/>
                  </a:lnTo>
                  <a:lnTo>
                    <a:pt x="226" y="846"/>
                  </a:lnTo>
                  <a:lnTo>
                    <a:pt x="213" y="875"/>
                  </a:lnTo>
                  <a:lnTo>
                    <a:pt x="206" y="904"/>
                  </a:lnTo>
                  <a:lnTo>
                    <a:pt x="199" y="904"/>
                  </a:lnTo>
                  <a:lnTo>
                    <a:pt x="153" y="1121"/>
                  </a:lnTo>
                  <a:lnTo>
                    <a:pt x="133" y="1215"/>
                  </a:lnTo>
                  <a:lnTo>
                    <a:pt x="126" y="1273"/>
                  </a:lnTo>
                  <a:lnTo>
                    <a:pt x="120" y="1316"/>
                  </a:lnTo>
                  <a:lnTo>
                    <a:pt x="120" y="1353"/>
                  </a:lnTo>
                  <a:lnTo>
                    <a:pt x="126" y="1439"/>
                  </a:lnTo>
                  <a:lnTo>
                    <a:pt x="153" y="1504"/>
                  </a:lnTo>
                  <a:lnTo>
                    <a:pt x="186" y="1548"/>
                  </a:lnTo>
                  <a:lnTo>
                    <a:pt x="219" y="1577"/>
                  </a:lnTo>
                  <a:lnTo>
                    <a:pt x="266" y="1584"/>
                  </a:lnTo>
                  <a:lnTo>
                    <a:pt x="332" y="1570"/>
                  </a:lnTo>
                  <a:lnTo>
                    <a:pt x="399" y="1519"/>
                  </a:lnTo>
                  <a:lnTo>
                    <a:pt x="458" y="1447"/>
                  </a:lnTo>
                  <a:lnTo>
                    <a:pt x="518" y="1345"/>
                  </a:lnTo>
                  <a:lnTo>
                    <a:pt x="545" y="1273"/>
                  </a:lnTo>
                  <a:lnTo>
                    <a:pt x="571" y="1172"/>
                  </a:lnTo>
                  <a:lnTo>
                    <a:pt x="598" y="1063"/>
                  </a:lnTo>
                  <a:lnTo>
                    <a:pt x="618" y="948"/>
                  </a:lnTo>
                  <a:lnTo>
                    <a:pt x="624" y="854"/>
                  </a:lnTo>
                  <a:lnTo>
                    <a:pt x="618" y="760"/>
                  </a:lnTo>
                  <a:lnTo>
                    <a:pt x="585" y="687"/>
                  </a:lnTo>
                  <a:lnTo>
                    <a:pt x="545" y="651"/>
                  </a:lnTo>
                  <a:lnTo>
                    <a:pt x="492" y="637"/>
                  </a:lnTo>
                  <a:close/>
                  <a:moveTo>
                    <a:pt x="326" y="0"/>
                  </a:moveTo>
                  <a:lnTo>
                    <a:pt x="392" y="0"/>
                  </a:lnTo>
                  <a:lnTo>
                    <a:pt x="399" y="8"/>
                  </a:lnTo>
                  <a:lnTo>
                    <a:pt x="405" y="22"/>
                  </a:lnTo>
                  <a:lnTo>
                    <a:pt x="405" y="29"/>
                  </a:lnTo>
                  <a:lnTo>
                    <a:pt x="412" y="29"/>
                  </a:lnTo>
                  <a:lnTo>
                    <a:pt x="253" y="731"/>
                  </a:lnTo>
                  <a:lnTo>
                    <a:pt x="326" y="666"/>
                  </a:lnTo>
                  <a:lnTo>
                    <a:pt x="412" y="615"/>
                  </a:lnTo>
                  <a:lnTo>
                    <a:pt x="505" y="593"/>
                  </a:lnTo>
                  <a:lnTo>
                    <a:pt x="598" y="615"/>
                  </a:lnTo>
                  <a:lnTo>
                    <a:pt x="678" y="666"/>
                  </a:lnTo>
                  <a:lnTo>
                    <a:pt x="731" y="745"/>
                  </a:lnTo>
                  <a:lnTo>
                    <a:pt x="771" y="846"/>
                  </a:lnTo>
                  <a:lnTo>
                    <a:pt x="784" y="969"/>
                  </a:lnTo>
                  <a:lnTo>
                    <a:pt x="771" y="1114"/>
                  </a:lnTo>
                  <a:lnTo>
                    <a:pt x="724" y="1251"/>
                  </a:lnTo>
                  <a:lnTo>
                    <a:pt x="664" y="1374"/>
                  </a:lnTo>
                  <a:lnTo>
                    <a:pt x="578" y="1483"/>
                  </a:lnTo>
                  <a:lnTo>
                    <a:pt x="485" y="1570"/>
                  </a:lnTo>
                  <a:lnTo>
                    <a:pt x="379" y="1627"/>
                  </a:lnTo>
                  <a:lnTo>
                    <a:pt x="272" y="1649"/>
                  </a:lnTo>
                  <a:lnTo>
                    <a:pt x="186" y="1635"/>
                  </a:lnTo>
                  <a:lnTo>
                    <a:pt x="106" y="1584"/>
                  </a:lnTo>
                  <a:lnTo>
                    <a:pt x="53" y="1504"/>
                  </a:lnTo>
                  <a:lnTo>
                    <a:pt x="14" y="1403"/>
                  </a:lnTo>
                  <a:lnTo>
                    <a:pt x="0" y="1280"/>
                  </a:lnTo>
                  <a:lnTo>
                    <a:pt x="0" y="1230"/>
                  </a:lnTo>
                  <a:lnTo>
                    <a:pt x="7" y="1179"/>
                  </a:lnTo>
                  <a:lnTo>
                    <a:pt x="20" y="1121"/>
                  </a:lnTo>
                  <a:lnTo>
                    <a:pt x="33" y="1049"/>
                  </a:lnTo>
                  <a:lnTo>
                    <a:pt x="206" y="290"/>
                  </a:lnTo>
                  <a:lnTo>
                    <a:pt x="219" y="232"/>
                  </a:lnTo>
                  <a:lnTo>
                    <a:pt x="233" y="181"/>
                  </a:lnTo>
                  <a:lnTo>
                    <a:pt x="239" y="145"/>
                  </a:lnTo>
                  <a:lnTo>
                    <a:pt x="239" y="130"/>
                  </a:lnTo>
                  <a:lnTo>
                    <a:pt x="226" y="116"/>
                  </a:lnTo>
                  <a:lnTo>
                    <a:pt x="193" y="109"/>
                  </a:lnTo>
                  <a:lnTo>
                    <a:pt x="133" y="102"/>
                  </a:lnTo>
                  <a:lnTo>
                    <a:pt x="100" y="102"/>
                  </a:lnTo>
                  <a:lnTo>
                    <a:pt x="87" y="94"/>
                  </a:lnTo>
                  <a:lnTo>
                    <a:pt x="80" y="87"/>
                  </a:lnTo>
                  <a:lnTo>
                    <a:pt x="80" y="51"/>
                  </a:lnTo>
                  <a:lnTo>
                    <a:pt x="87" y="36"/>
                  </a:lnTo>
                  <a:lnTo>
                    <a:pt x="100" y="22"/>
                  </a:lnTo>
                  <a:lnTo>
                    <a:pt x="173" y="22"/>
                  </a:lnTo>
                  <a:lnTo>
                    <a:pt x="246" y="8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7755" y="977"/>
              <a:ext cx="504" cy="232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53" y="15"/>
                </a:cxn>
                <a:cxn ang="0">
                  <a:pos x="99" y="51"/>
                </a:cxn>
                <a:cxn ang="0">
                  <a:pos x="159" y="116"/>
                </a:cxn>
                <a:cxn ang="0">
                  <a:pos x="225" y="203"/>
                </a:cxn>
                <a:cxn ang="0">
                  <a:pos x="298" y="311"/>
                </a:cxn>
                <a:cxn ang="0">
                  <a:pos x="365" y="441"/>
                </a:cxn>
                <a:cxn ang="0">
                  <a:pos x="431" y="637"/>
                </a:cxn>
                <a:cxn ang="0">
                  <a:pos x="478" y="832"/>
                </a:cxn>
                <a:cxn ang="0">
                  <a:pos x="498" y="1013"/>
                </a:cxn>
                <a:cxn ang="0">
                  <a:pos x="504" y="1164"/>
                </a:cxn>
                <a:cxn ang="0">
                  <a:pos x="498" y="1164"/>
                </a:cxn>
                <a:cxn ang="0">
                  <a:pos x="491" y="1323"/>
                </a:cxn>
                <a:cxn ang="0">
                  <a:pos x="471" y="1497"/>
                </a:cxn>
                <a:cxn ang="0">
                  <a:pos x="431" y="1685"/>
                </a:cxn>
                <a:cxn ang="0">
                  <a:pos x="365" y="1873"/>
                </a:cxn>
                <a:cxn ang="0">
                  <a:pos x="305" y="1989"/>
                </a:cxn>
                <a:cxn ang="0">
                  <a:pos x="245" y="2090"/>
                </a:cxn>
                <a:cxn ang="0">
                  <a:pos x="185" y="2177"/>
                </a:cxn>
                <a:cxn ang="0">
                  <a:pos x="79" y="2293"/>
                </a:cxn>
                <a:cxn ang="0">
                  <a:pos x="46" y="2321"/>
                </a:cxn>
                <a:cxn ang="0">
                  <a:pos x="26" y="2329"/>
                </a:cxn>
                <a:cxn ang="0">
                  <a:pos x="19" y="2329"/>
                </a:cxn>
                <a:cxn ang="0">
                  <a:pos x="6" y="2321"/>
                </a:cxn>
                <a:cxn ang="0">
                  <a:pos x="0" y="2314"/>
                </a:cxn>
                <a:cxn ang="0">
                  <a:pos x="0" y="2300"/>
                </a:cxn>
                <a:cxn ang="0">
                  <a:pos x="33" y="2264"/>
                </a:cxn>
                <a:cxn ang="0">
                  <a:pos x="152" y="2112"/>
                </a:cxn>
                <a:cxn ang="0">
                  <a:pos x="239" y="1938"/>
                </a:cxn>
                <a:cxn ang="0">
                  <a:pos x="305" y="1757"/>
                </a:cxn>
                <a:cxn ang="0">
                  <a:pos x="345" y="1562"/>
                </a:cxn>
                <a:cxn ang="0">
                  <a:pos x="371" y="1367"/>
                </a:cxn>
                <a:cxn ang="0">
                  <a:pos x="378" y="1164"/>
                </a:cxn>
                <a:cxn ang="0">
                  <a:pos x="371" y="933"/>
                </a:cxn>
                <a:cxn ang="0">
                  <a:pos x="338" y="716"/>
                </a:cxn>
                <a:cxn ang="0">
                  <a:pos x="292" y="528"/>
                </a:cxn>
                <a:cxn ang="0">
                  <a:pos x="225" y="354"/>
                </a:cxn>
                <a:cxn ang="0">
                  <a:pos x="146" y="210"/>
                </a:cxn>
                <a:cxn ang="0">
                  <a:pos x="46" y="80"/>
                </a:cxn>
                <a:cxn ang="0">
                  <a:pos x="26" y="65"/>
                </a:cxn>
                <a:cxn ang="0">
                  <a:pos x="19" y="51"/>
                </a:cxn>
                <a:cxn ang="0">
                  <a:pos x="6" y="36"/>
                </a:cxn>
                <a:cxn ang="0">
                  <a:pos x="6" y="15"/>
                </a:cxn>
                <a:cxn ang="0">
                  <a:pos x="13" y="7"/>
                </a:cxn>
                <a:cxn ang="0">
                  <a:pos x="26" y="0"/>
                </a:cxn>
              </a:cxnLst>
              <a:rect l="0" t="0" r="r" b="b"/>
              <a:pathLst>
                <a:path w="504" h="2329">
                  <a:moveTo>
                    <a:pt x="26" y="0"/>
                  </a:moveTo>
                  <a:lnTo>
                    <a:pt x="33" y="0"/>
                  </a:lnTo>
                  <a:lnTo>
                    <a:pt x="53" y="15"/>
                  </a:lnTo>
                  <a:lnTo>
                    <a:pt x="99" y="51"/>
                  </a:lnTo>
                  <a:lnTo>
                    <a:pt x="159" y="116"/>
                  </a:lnTo>
                  <a:lnTo>
                    <a:pt x="225" y="203"/>
                  </a:lnTo>
                  <a:lnTo>
                    <a:pt x="298" y="311"/>
                  </a:lnTo>
                  <a:lnTo>
                    <a:pt x="365" y="441"/>
                  </a:lnTo>
                  <a:lnTo>
                    <a:pt x="431" y="637"/>
                  </a:lnTo>
                  <a:lnTo>
                    <a:pt x="478" y="832"/>
                  </a:lnTo>
                  <a:lnTo>
                    <a:pt x="498" y="1013"/>
                  </a:lnTo>
                  <a:lnTo>
                    <a:pt x="504" y="1164"/>
                  </a:lnTo>
                  <a:lnTo>
                    <a:pt x="498" y="1164"/>
                  </a:lnTo>
                  <a:lnTo>
                    <a:pt x="491" y="1323"/>
                  </a:lnTo>
                  <a:lnTo>
                    <a:pt x="471" y="1497"/>
                  </a:lnTo>
                  <a:lnTo>
                    <a:pt x="431" y="1685"/>
                  </a:lnTo>
                  <a:lnTo>
                    <a:pt x="365" y="1873"/>
                  </a:lnTo>
                  <a:lnTo>
                    <a:pt x="305" y="1989"/>
                  </a:lnTo>
                  <a:lnTo>
                    <a:pt x="245" y="2090"/>
                  </a:lnTo>
                  <a:lnTo>
                    <a:pt x="185" y="2177"/>
                  </a:lnTo>
                  <a:lnTo>
                    <a:pt x="79" y="2293"/>
                  </a:lnTo>
                  <a:lnTo>
                    <a:pt x="46" y="2321"/>
                  </a:lnTo>
                  <a:lnTo>
                    <a:pt x="26" y="2329"/>
                  </a:lnTo>
                  <a:lnTo>
                    <a:pt x="19" y="2329"/>
                  </a:lnTo>
                  <a:lnTo>
                    <a:pt x="6" y="2321"/>
                  </a:lnTo>
                  <a:lnTo>
                    <a:pt x="0" y="2314"/>
                  </a:lnTo>
                  <a:lnTo>
                    <a:pt x="0" y="2300"/>
                  </a:lnTo>
                  <a:lnTo>
                    <a:pt x="33" y="2264"/>
                  </a:lnTo>
                  <a:lnTo>
                    <a:pt x="152" y="2112"/>
                  </a:lnTo>
                  <a:lnTo>
                    <a:pt x="239" y="1938"/>
                  </a:lnTo>
                  <a:lnTo>
                    <a:pt x="305" y="1757"/>
                  </a:lnTo>
                  <a:lnTo>
                    <a:pt x="345" y="1562"/>
                  </a:lnTo>
                  <a:lnTo>
                    <a:pt x="371" y="1367"/>
                  </a:lnTo>
                  <a:lnTo>
                    <a:pt x="378" y="1164"/>
                  </a:lnTo>
                  <a:lnTo>
                    <a:pt x="371" y="933"/>
                  </a:lnTo>
                  <a:lnTo>
                    <a:pt x="338" y="716"/>
                  </a:lnTo>
                  <a:lnTo>
                    <a:pt x="292" y="528"/>
                  </a:lnTo>
                  <a:lnTo>
                    <a:pt x="225" y="354"/>
                  </a:lnTo>
                  <a:lnTo>
                    <a:pt x="146" y="210"/>
                  </a:lnTo>
                  <a:lnTo>
                    <a:pt x="46" y="80"/>
                  </a:lnTo>
                  <a:lnTo>
                    <a:pt x="26" y="65"/>
                  </a:lnTo>
                  <a:lnTo>
                    <a:pt x="19" y="51"/>
                  </a:lnTo>
                  <a:lnTo>
                    <a:pt x="6" y="36"/>
                  </a:lnTo>
                  <a:lnTo>
                    <a:pt x="6" y="15"/>
                  </a:lnTo>
                  <a:lnTo>
                    <a:pt x="13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0" name="Freeform 12"/>
            <p:cNvSpPr>
              <a:spLocks noEditPoints="1"/>
            </p:cNvSpPr>
            <p:nvPr/>
          </p:nvSpPr>
          <p:spPr bwMode="auto">
            <a:xfrm>
              <a:off x="9169" y="1867"/>
              <a:ext cx="1434" cy="542"/>
            </a:xfrm>
            <a:custGeom>
              <a:avLst/>
              <a:gdLst/>
              <a:ahLst/>
              <a:cxnLst>
                <a:cxn ang="0">
                  <a:pos x="60" y="448"/>
                </a:cxn>
                <a:cxn ang="0">
                  <a:pos x="1388" y="448"/>
                </a:cxn>
                <a:cxn ang="0">
                  <a:pos x="1401" y="455"/>
                </a:cxn>
                <a:cxn ang="0">
                  <a:pos x="1414" y="455"/>
                </a:cxn>
                <a:cxn ang="0">
                  <a:pos x="1434" y="477"/>
                </a:cxn>
                <a:cxn ang="0">
                  <a:pos x="1434" y="513"/>
                </a:cxn>
                <a:cxn ang="0">
                  <a:pos x="1428" y="527"/>
                </a:cxn>
                <a:cxn ang="0">
                  <a:pos x="1401" y="542"/>
                </a:cxn>
                <a:cxn ang="0">
                  <a:pos x="46" y="542"/>
                </a:cxn>
                <a:cxn ang="0">
                  <a:pos x="20" y="527"/>
                </a:cxn>
                <a:cxn ang="0">
                  <a:pos x="13" y="513"/>
                </a:cxn>
                <a:cxn ang="0">
                  <a:pos x="13" y="477"/>
                </a:cxn>
                <a:cxn ang="0">
                  <a:pos x="33" y="455"/>
                </a:cxn>
                <a:cxn ang="0">
                  <a:pos x="46" y="455"/>
                </a:cxn>
                <a:cxn ang="0">
                  <a:pos x="60" y="448"/>
                </a:cxn>
                <a:cxn ang="0">
                  <a:pos x="33" y="0"/>
                </a:cxn>
                <a:cxn ang="0">
                  <a:pos x="1395" y="0"/>
                </a:cxn>
                <a:cxn ang="0">
                  <a:pos x="1421" y="14"/>
                </a:cxn>
                <a:cxn ang="0">
                  <a:pos x="1428" y="29"/>
                </a:cxn>
                <a:cxn ang="0">
                  <a:pos x="1428" y="65"/>
                </a:cxn>
                <a:cxn ang="0">
                  <a:pos x="1408" y="86"/>
                </a:cxn>
                <a:cxn ang="0">
                  <a:pos x="1395" y="86"/>
                </a:cxn>
                <a:cxn ang="0">
                  <a:pos x="1381" y="94"/>
                </a:cxn>
                <a:cxn ang="0">
                  <a:pos x="46" y="94"/>
                </a:cxn>
                <a:cxn ang="0">
                  <a:pos x="33" y="86"/>
                </a:cxn>
                <a:cxn ang="0">
                  <a:pos x="20" y="86"/>
                </a:cxn>
                <a:cxn ang="0">
                  <a:pos x="0" y="65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33" y="0"/>
                </a:cxn>
              </a:cxnLst>
              <a:rect l="0" t="0" r="r" b="b"/>
              <a:pathLst>
                <a:path w="1434" h="542">
                  <a:moveTo>
                    <a:pt x="60" y="448"/>
                  </a:moveTo>
                  <a:lnTo>
                    <a:pt x="1388" y="448"/>
                  </a:lnTo>
                  <a:lnTo>
                    <a:pt x="1401" y="455"/>
                  </a:lnTo>
                  <a:lnTo>
                    <a:pt x="1414" y="455"/>
                  </a:lnTo>
                  <a:lnTo>
                    <a:pt x="1434" y="477"/>
                  </a:lnTo>
                  <a:lnTo>
                    <a:pt x="1434" y="513"/>
                  </a:lnTo>
                  <a:lnTo>
                    <a:pt x="1428" y="527"/>
                  </a:lnTo>
                  <a:lnTo>
                    <a:pt x="1401" y="542"/>
                  </a:lnTo>
                  <a:lnTo>
                    <a:pt x="46" y="542"/>
                  </a:lnTo>
                  <a:lnTo>
                    <a:pt x="20" y="527"/>
                  </a:lnTo>
                  <a:lnTo>
                    <a:pt x="13" y="513"/>
                  </a:lnTo>
                  <a:lnTo>
                    <a:pt x="13" y="477"/>
                  </a:lnTo>
                  <a:lnTo>
                    <a:pt x="33" y="455"/>
                  </a:lnTo>
                  <a:lnTo>
                    <a:pt x="46" y="455"/>
                  </a:lnTo>
                  <a:lnTo>
                    <a:pt x="60" y="448"/>
                  </a:lnTo>
                  <a:close/>
                  <a:moveTo>
                    <a:pt x="33" y="0"/>
                  </a:moveTo>
                  <a:lnTo>
                    <a:pt x="1395" y="0"/>
                  </a:lnTo>
                  <a:lnTo>
                    <a:pt x="1421" y="14"/>
                  </a:lnTo>
                  <a:lnTo>
                    <a:pt x="1428" y="29"/>
                  </a:lnTo>
                  <a:lnTo>
                    <a:pt x="1428" y="65"/>
                  </a:lnTo>
                  <a:lnTo>
                    <a:pt x="1408" y="86"/>
                  </a:lnTo>
                  <a:lnTo>
                    <a:pt x="1395" y="86"/>
                  </a:lnTo>
                  <a:lnTo>
                    <a:pt x="1381" y="94"/>
                  </a:lnTo>
                  <a:lnTo>
                    <a:pt x="46" y="94"/>
                  </a:lnTo>
                  <a:lnTo>
                    <a:pt x="33" y="86"/>
                  </a:lnTo>
                  <a:lnTo>
                    <a:pt x="20" y="86"/>
                  </a:lnTo>
                  <a:lnTo>
                    <a:pt x="0" y="65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11420" y="1129"/>
              <a:ext cx="1421" cy="1591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08" y="0"/>
                </a:cxn>
                <a:cxn ang="0">
                  <a:pos x="1421" y="7"/>
                </a:cxn>
                <a:cxn ang="0">
                  <a:pos x="1421" y="36"/>
                </a:cxn>
                <a:cxn ang="0">
                  <a:pos x="1415" y="43"/>
                </a:cxn>
                <a:cxn ang="0">
                  <a:pos x="1415" y="58"/>
                </a:cxn>
                <a:cxn ang="0">
                  <a:pos x="1408" y="51"/>
                </a:cxn>
                <a:cxn ang="0">
                  <a:pos x="219" y="1504"/>
                </a:cxn>
                <a:cxn ang="0">
                  <a:pos x="585" y="1504"/>
                </a:cxn>
                <a:cxn ang="0">
                  <a:pos x="724" y="1497"/>
                </a:cxn>
                <a:cxn ang="0">
                  <a:pos x="837" y="1461"/>
                </a:cxn>
                <a:cxn ang="0">
                  <a:pos x="930" y="1410"/>
                </a:cxn>
                <a:cxn ang="0">
                  <a:pos x="996" y="1345"/>
                </a:cxn>
                <a:cxn ang="0">
                  <a:pos x="1056" y="1258"/>
                </a:cxn>
                <a:cxn ang="0">
                  <a:pos x="1102" y="1150"/>
                </a:cxn>
                <a:cxn ang="0">
                  <a:pos x="1149" y="998"/>
                </a:cxn>
                <a:cxn ang="0">
                  <a:pos x="1162" y="984"/>
                </a:cxn>
                <a:cxn ang="0">
                  <a:pos x="1162" y="969"/>
                </a:cxn>
                <a:cxn ang="0">
                  <a:pos x="1176" y="962"/>
                </a:cxn>
                <a:cxn ang="0">
                  <a:pos x="1195" y="962"/>
                </a:cxn>
                <a:cxn ang="0">
                  <a:pos x="1202" y="969"/>
                </a:cxn>
                <a:cxn ang="0">
                  <a:pos x="1209" y="984"/>
                </a:cxn>
                <a:cxn ang="0">
                  <a:pos x="1209" y="998"/>
                </a:cxn>
                <a:cxn ang="0">
                  <a:pos x="1202" y="1012"/>
                </a:cxn>
                <a:cxn ang="0">
                  <a:pos x="1202" y="1027"/>
                </a:cxn>
                <a:cxn ang="0">
                  <a:pos x="1049" y="1540"/>
                </a:cxn>
                <a:cxn ang="0">
                  <a:pos x="1043" y="1562"/>
                </a:cxn>
                <a:cxn ang="0">
                  <a:pos x="1036" y="1569"/>
                </a:cxn>
                <a:cxn ang="0">
                  <a:pos x="1029" y="1584"/>
                </a:cxn>
                <a:cxn ang="0">
                  <a:pos x="1023" y="1591"/>
                </a:cxn>
                <a:cxn ang="0">
                  <a:pos x="13" y="1591"/>
                </a:cxn>
                <a:cxn ang="0">
                  <a:pos x="0" y="1584"/>
                </a:cxn>
                <a:cxn ang="0">
                  <a:pos x="0" y="1548"/>
                </a:cxn>
                <a:cxn ang="0">
                  <a:pos x="7" y="1540"/>
                </a:cxn>
                <a:cxn ang="0">
                  <a:pos x="7" y="1526"/>
                </a:cxn>
                <a:cxn ang="0">
                  <a:pos x="1202" y="72"/>
                </a:cxn>
                <a:cxn ang="0">
                  <a:pos x="857" y="72"/>
                </a:cxn>
                <a:cxn ang="0">
                  <a:pos x="731" y="80"/>
                </a:cxn>
                <a:cxn ang="0">
                  <a:pos x="624" y="108"/>
                </a:cxn>
                <a:cxn ang="0">
                  <a:pos x="538" y="152"/>
                </a:cxn>
                <a:cxn ang="0">
                  <a:pos x="465" y="217"/>
                </a:cxn>
                <a:cxn ang="0">
                  <a:pos x="412" y="296"/>
                </a:cxn>
                <a:cxn ang="0">
                  <a:pos x="372" y="391"/>
                </a:cxn>
                <a:cxn ang="0">
                  <a:pos x="332" y="499"/>
                </a:cxn>
                <a:cxn ang="0">
                  <a:pos x="332" y="506"/>
                </a:cxn>
                <a:cxn ang="0">
                  <a:pos x="326" y="513"/>
                </a:cxn>
                <a:cxn ang="0">
                  <a:pos x="319" y="528"/>
                </a:cxn>
                <a:cxn ang="0">
                  <a:pos x="292" y="528"/>
                </a:cxn>
                <a:cxn ang="0">
                  <a:pos x="286" y="521"/>
                </a:cxn>
                <a:cxn ang="0">
                  <a:pos x="279" y="506"/>
                </a:cxn>
                <a:cxn ang="0">
                  <a:pos x="279" y="485"/>
                </a:cxn>
                <a:cxn ang="0">
                  <a:pos x="286" y="463"/>
                </a:cxn>
                <a:cxn ang="0">
                  <a:pos x="405" y="43"/>
                </a:cxn>
                <a:cxn ang="0">
                  <a:pos x="412" y="22"/>
                </a:cxn>
                <a:cxn ang="0">
                  <a:pos x="418" y="7"/>
                </a:cxn>
                <a:cxn ang="0">
                  <a:pos x="432" y="0"/>
                </a:cxn>
              </a:cxnLst>
              <a:rect l="0" t="0" r="r" b="b"/>
              <a:pathLst>
                <a:path w="1421" h="1591">
                  <a:moveTo>
                    <a:pt x="432" y="0"/>
                  </a:moveTo>
                  <a:lnTo>
                    <a:pt x="1408" y="0"/>
                  </a:lnTo>
                  <a:lnTo>
                    <a:pt x="1421" y="7"/>
                  </a:lnTo>
                  <a:lnTo>
                    <a:pt x="1421" y="36"/>
                  </a:lnTo>
                  <a:lnTo>
                    <a:pt x="1415" y="43"/>
                  </a:lnTo>
                  <a:lnTo>
                    <a:pt x="1415" y="58"/>
                  </a:lnTo>
                  <a:lnTo>
                    <a:pt x="1408" y="51"/>
                  </a:lnTo>
                  <a:lnTo>
                    <a:pt x="219" y="1504"/>
                  </a:lnTo>
                  <a:lnTo>
                    <a:pt x="585" y="1504"/>
                  </a:lnTo>
                  <a:lnTo>
                    <a:pt x="724" y="1497"/>
                  </a:lnTo>
                  <a:lnTo>
                    <a:pt x="837" y="1461"/>
                  </a:lnTo>
                  <a:lnTo>
                    <a:pt x="930" y="1410"/>
                  </a:lnTo>
                  <a:lnTo>
                    <a:pt x="996" y="1345"/>
                  </a:lnTo>
                  <a:lnTo>
                    <a:pt x="1056" y="1258"/>
                  </a:lnTo>
                  <a:lnTo>
                    <a:pt x="1102" y="1150"/>
                  </a:lnTo>
                  <a:lnTo>
                    <a:pt x="1149" y="998"/>
                  </a:lnTo>
                  <a:lnTo>
                    <a:pt x="1162" y="984"/>
                  </a:lnTo>
                  <a:lnTo>
                    <a:pt x="1162" y="969"/>
                  </a:lnTo>
                  <a:lnTo>
                    <a:pt x="1176" y="962"/>
                  </a:lnTo>
                  <a:lnTo>
                    <a:pt x="1195" y="962"/>
                  </a:lnTo>
                  <a:lnTo>
                    <a:pt x="1202" y="969"/>
                  </a:lnTo>
                  <a:lnTo>
                    <a:pt x="1209" y="984"/>
                  </a:lnTo>
                  <a:lnTo>
                    <a:pt x="1209" y="998"/>
                  </a:lnTo>
                  <a:lnTo>
                    <a:pt x="1202" y="1012"/>
                  </a:lnTo>
                  <a:lnTo>
                    <a:pt x="1202" y="1027"/>
                  </a:lnTo>
                  <a:lnTo>
                    <a:pt x="1049" y="1540"/>
                  </a:lnTo>
                  <a:lnTo>
                    <a:pt x="1043" y="1562"/>
                  </a:lnTo>
                  <a:lnTo>
                    <a:pt x="1036" y="1569"/>
                  </a:lnTo>
                  <a:lnTo>
                    <a:pt x="1029" y="1584"/>
                  </a:lnTo>
                  <a:lnTo>
                    <a:pt x="1023" y="1591"/>
                  </a:lnTo>
                  <a:lnTo>
                    <a:pt x="13" y="1591"/>
                  </a:lnTo>
                  <a:lnTo>
                    <a:pt x="0" y="1584"/>
                  </a:lnTo>
                  <a:lnTo>
                    <a:pt x="0" y="1548"/>
                  </a:lnTo>
                  <a:lnTo>
                    <a:pt x="7" y="1540"/>
                  </a:lnTo>
                  <a:lnTo>
                    <a:pt x="7" y="1526"/>
                  </a:lnTo>
                  <a:lnTo>
                    <a:pt x="1202" y="72"/>
                  </a:lnTo>
                  <a:lnTo>
                    <a:pt x="857" y="72"/>
                  </a:lnTo>
                  <a:lnTo>
                    <a:pt x="731" y="80"/>
                  </a:lnTo>
                  <a:lnTo>
                    <a:pt x="624" y="108"/>
                  </a:lnTo>
                  <a:lnTo>
                    <a:pt x="538" y="152"/>
                  </a:lnTo>
                  <a:lnTo>
                    <a:pt x="465" y="217"/>
                  </a:lnTo>
                  <a:lnTo>
                    <a:pt x="412" y="296"/>
                  </a:lnTo>
                  <a:lnTo>
                    <a:pt x="372" y="391"/>
                  </a:lnTo>
                  <a:lnTo>
                    <a:pt x="332" y="499"/>
                  </a:lnTo>
                  <a:lnTo>
                    <a:pt x="332" y="506"/>
                  </a:lnTo>
                  <a:lnTo>
                    <a:pt x="326" y="513"/>
                  </a:lnTo>
                  <a:lnTo>
                    <a:pt x="319" y="528"/>
                  </a:lnTo>
                  <a:lnTo>
                    <a:pt x="292" y="528"/>
                  </a:lnTo>
                  <a:lnTo>
                    <a:pt x="286" y="521"/>
                  </a:lnTo>
                  <a:lnTo>
                    <a:pt x="279" y="506"/>
                  </a:lnTo>
                  <a:lnTo>
                    <a:pt x="279" y="485"/>
                  </a:lnTo>
                  <a:lnTo>
                    <a:pt x="286" y="463"/>
                  </a:lnTo>
                  <a:lnTo>
                    <a:pt x="405" y="43"/>
                  </a:lnTo>
                  <a:lnTo>
                    <a:pt x="412" y="22"/>
                  </a:lnTo>
                  <a:lnTo>
                    <a:pt x="418" y="7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13133" y="977"/>
              <a:ext cx="498" cy="2329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79" y="0"/>
                </a:cxn>
                <a:cxn ang="0">
                  <a:pos x="492" y="7"/>
                </a:cxn>
                <a:cxn ang="0">
                  <a:pos x="498" y="15"/>
                </a:cxn>
                <a:cxn ang="0">
                  <a:pos x="498" y="36"/>
                </a:cxn>
                <a:cxn ang="0">
                  <a:pos x="492" y="44"/>
                </a:cxn>
                <a:cxn ang="0">
                  <a:pos x="479" y="51"/>
                </a:cxn>
                <a:cxn ang="0">
                  <a:pos x="465" y="65"/>
                </a:cxn>
                <a:cxn ang="0">
                  <a:pos x="346" y="217"/>
                </a:cxn>
                <a:cxn ang="0">
                  <a:pos x="259" y="391"/>
                </a:cxn>
                <a:cxn ang="0">
                  <a:pos x="193" y="571"/>
                </a:cxn>
                <a:cxn ang="0">
                  <a:pos x="153" y="767"/>
                </a:cxn>
                <a:cxn ang="0">
                  <a:pos x="127" y="962"/>
                </a:cxn>
                <a:cxn ang="0">
                  <a:pos x="120" y="1164"/>
                </a:cxn>
                <a:cxn ang="0">
                  <a:pos x="127" y="1323"/>
                </a:cxn>
                <a:cxn ang="0">
                  <a:pos x="140" y="1483"/>
                </a:cxn>
                <a:cxn ang="0">
                  <a:pos x="166" y="1649"/>
                </a:cxn>
                <a:cxn ang="0">
                  <a:pos x="213" y="1815"/>
                </a:cxn>
                <a:cxn ang="0">
                  <a:pos x="273" y="1974"/>
                </a:cxn>
                <a:cxn ang="0">
                  <a:pos x="359" y="2119"/>
                </a:cxn>
                <a:cxn ang="0">
                  <a:pos x="459" y="2256"/>
                </a:cxn>
                <a:cxn ang="0">
                  <a:pos x="479" y="2271"/>
                </a:cxn>
                <a:cxn ang="0">
                  <a:pos x="485" y="2285"/>
                </a:cxn>
                <a:cxn ang="0">
                  <a:pos x="498" y="2300"/>
                </a:cxn>
                <a:cxn ang="0">
                  <a:pos x="498" y="2314"/>
                </a:cxn>
                <a:cxn ang="0">
                  <a:pos x="492" y="2321"/>
                </a:cxn>
                <a:cxn ang="0">
                  <a:pos x="479" y="2329"/>
                </a:cxn>
                <a:cxn ang="0">
                  <a:pos x="472" y="2329"/>
                </a:cxn>
                <a:cxn ang="0">
                  <a:pos x="452" y="2314"/>
                </a:cxn>
                <a:cxn ang="0">
                  <a:pos x="405" y="2278"/>
                </a:cxn>
                <a:cxn ang="0">
                  <a:pos x="346" y="2220"/>
                </a:cxn>
                <a:cxn ang="0">
                  <a:pos x="279" y="2133"/>
                </a:cxn>
                <a:cxn ang="0">
                  <a:pos x="206" y="2018"/>
                </a:cxn>
                <a:cxn ang="0">
                  <a:pos x="140" y="1888"/>
                </a:cxn>
                <a:cxn ang="0">
                  <a:pos x="73" y="1692"/>
                </a:cxn>
                <a:cxn ang="0">
                  <a:pos x="27" y="1497"/>
                </a:cxn>
                <a:cxn ang="0">
                  <a:pos x="7" y="1316"/>
                </a:cxn>
                <a:cxn ang="0">
                  <a:pos x="0" y="1164"/>
                </a:cxn>
                <a:cxn ang="0">
                  <a:pos x="7" y="1005"/>
                </a:cxn>
                <a:cxn ang="0">
                  <a:pos x="27" y="832"/>
                </a:cxn>
                <a:cxn ang="0">
                  <a:pos x="67" y="644"/>
                </a:cxn>
                <a:cxn ang="0">
                  <a:pos x="133" y="456"/>
                </a:cxn>
                <a:cxn ang="0">
                  <a:pos x="193" y="340"/>
                </a:cxn>
                <a:cxn ang="0">
                  <a:pos x="253" y="239"/>
                </a:cxn>
                <a:cxn ang="0">
                  <a:pos x="313" y="152"/>
                </a:cxn>
                <a:cxn ang="0">
                  <a:pos x="419" y="36"/>
                </a:cxn>
                <a:cxn ang="0">
                  <a:pos x="452" y="7"/>
                </a:cxn>
                <a:cxn ang="0">
                  <a:pos x="472" y="0"/>
                </a:cxn>
              </a:cxnLst>
              <a:rect l="0" t="0" r="r" b="b"/>
              <a:pathLst>
                <a:path w="498" h="2329">
                  <a:moveTo>
                    <a:pt x="472" y="0"/>
                  </a:moveTo>
                  <a:lnTo>
                    <a:pt x="479" y="0"/>
                  </a:lnTo>
                  <a:lnTo>
                    <a:pt x="492" y="7"/>
                  </a:lnTo>
                  <a:lnTo>
                    <a:pt x="498" y="15"/>
                  </a:lnTo>
                  <a:lnTo>
                    <a:pt x="498" y="36"/>
                  </a:lnTo>
                  <a:lnTo>
                    <a:pt x="492" y="44"/>
                  </a:lnTo>
                  <a:lnTo>
                    <a:pt x="479" y="51"/>
                  </a:lnTo>
                  <a:lnTo>
                    <a:pt x="465" y="65"/>
                  </a:lnTo>
                  <a:lnTo>
                    <a:pt x="346" y="217"/>
                  </a:lnTo>
                  <a:lnTo>
                    <a:pt x="259" y="391"/>
                  </a:lnTo>
                  <a:lnTo>
                    <a:pt x="193" y="571"/>
                  </a:lnTo>
                  <a:lnTo>
                    <a:pt x="153" y="767"/>
                  </a:lnTo>
                  <a:lnTo>
                    <a:pt x="127" y="962"/>
                  </a:lnTo>
                  <a:lnTo>
                    <a:pt x="120" y="1164"/>
                  </a:lnTo>
                  <a:lnTo>
                    <a:pt x="127" y="1323"/>
                  </a:lnTo>
                  <a:lnTo>
                    <a:pt x="140" y="1483"/>
                  </a:lnTo>
                  <a:lnTo>
                    <a:pt x="166" y="1649"/>
                  </a:lnTo>
                  <a:lnTo>
                    <a:pt x="213" y="1815"/>
                  </a:lnTo>
                  <a:lnTo>
                    <a:pt x="273" y="1974"/>
                  </a:lnTo>
                  <a:lnTo>
                    <a:pt x="359" y="2119"/>
                  </a:lnTo>
                  <a:lnTo>
                    <a:pt x="459" y="2256"/>
                  </a:lnTo>
                  <a:lnTo>
                    <a:pt x="479" y="2271"/>
                  </a:lnTo>
                  <a:lnTo>
                    <a:pt x="485" y="2285"/>
                  </a:lnTo>
                  <a:lnTo>
                    <a:pt x="498" y="2300"/>
                  </a:lnTo>
                  <a:lnTo>
                    <a:pt x="498" y="2314"/>
                  </a:lnTo>
                  <a:lnTo>
                    <a:pt x="492" y="2321"/>
                  </a:lnTo>
                  <a:lnTo>
                    <a:pt x="479" y="2329"/>
                  </a:lnTo>
                  <a:lnTo>
                    <a:pt x="472" y="2329"/>
                  </a:lnTo>
                  <a:lnTo>
                    <a:pt x="452" y="2314"/>
                  </a:lnTo>
                  <a:lnTo>
                    <a:pt x="405" y="2278"/>
                  </a:lnTo>
                  <a:lnTo>
                    <a:pt x="346" y="2220"/>
                  </a:lnTo>
                  <a:lnTo>
                    <a:pt x="279" y="2133"/>
                  </a:lnTo>
                  <a:lnTo>
                    <a:pt x="206" y="2018"/>
                  </a:lnTo>
                  <a:lnTo>
                    <a:pt x="140" y="1888"/>
                  </a:lnTo>
                  <a:lnTo>
                    <a:pt x="73" y="1692"/>
                  </a:lnTo>
                  <a:lnTo>
                    <a:pt x="27" y="1497"/>
                  </a:lnTo>
                  <a:lnTo>
                    <a:pt x="7" y="1316"/>
                  </a:lnTo>
                  <a:lnTo>
                    <a:pt x="0" y="1164"/>
                  </a:lnTo>
                  <a:lnTo>
                    <a:pt x="7" y="1005"/>
                  </a:lnTo>
                  <a:lnTo>
                    <a:pt x="27" y="832"/>
                  </a:lnTo>
                  <a:lnTo>
                    <a:pt x="67" y="644"/>
                  </a:lnTo>
                  <a:lnTo>
                    <a:pt x="133" y="456"/>
                  </a:lnTo>
                  <a:lnTo>
                    <a:pt x="193" y="340"/>
                  </a:lnTo>
                  <a:lnTo>
                    <a:pt x="253" y="239"/>
                  </a:lnTo>
                  <a:lnTo>
                    <a:pt x="313" y="152"/>
                  </a:lnTo>
                  <a:lnTo>
                    <a:pt x="419" y="36"/>
                  </a:lnTo>
                  <a:lnTo>
                    <a:pt x="452" y="7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3" name="Freeform 15"/>
            <p:cNvSpPr>
              <a:spLocks noEditPoints="1"/>
            </p:cNvSpPr>
            <p:nvPr/>
          </p:nvSpPr>
          <p:spPr bwMode="auto">
            <a:xfrm>
              <a:off x="13831" y="1693"/>
              <a:ext cx="982" cy="1056"/>
            </a:xfrm>
            <a:custGeom>
              <a:avLst/>
              <a:gdLst/>
              <a:ahLst/>
              <a:cxnLst>
                <a:cxn ang="0">
                  <a:pos x="458" y="72"/>
                </a:cxn>
                <a:cxn ang="0">
                  <a:pos x="332" y="188"/>
                </a:cxn>
                <a:cxn ang="0">
                  <a:pos x="252" y="347"/>
                </a:cxn>
                <a:cxn ang="0">
                  <a:pos x="199" y="528"/>
                </a:cxn>
                <a:cxn ang="0">
                  <a:pos x="166" y="716"/>
                </a:cxn>
                <a:cxn ang="0">
                  <a:pos x="172" y="904"/>
                </a:cxn>
                <a:cxn ang="0">
                  <a:pos x="239" y="991"/>
                </a:cxn>
                <a:cxn ang="0">
                  <a:pos x="338" y="998"/>
                </a:cxn>
                <a:cxn ang="0">
                  <a:pos x="465" y="918"/>
                </a:cxn>
                <a:cxn ang="0">
                  <a:pos x="557" y="810"/>
                </a:cxn>
                <a:cxn ang="0">
                  <a:pos x="564" y="788"/>
                </a:cxn>
                <a:cxn ang="0">
                  <a:pos x="577" y="752"/>
                </a:cxn>
                <a:cxn ang="0">
                  <a:pos x="684" y="304"/>
                </a:cxn>
                <a:cxn ang="0">
                  <a:pos x="690" y="239"/>
                </a:cxn>
                <a:cxn ang="0">
                  <a:pos x="657" y="152"/>
                </a:cxn>
                <a:cxn ang="0">
                  <a:pos x="584" y="72"/>
                </a:cxn>
                <a:cxn ang="0">
                  <a:pos x="518" y="0"/>
                </a:cxn>
                <a:cxn ang="0">
                  <a:pos x="637" y="43"/>
                </a:cxn>
                <a:cxn ang="0">
                  <a:pos x="717" y="152"/>
                </a:cxn>
                <a:cxn ang="0">
                  <a:pos x="730" y="94"/>
                </a:cxn>
                <a:cxn ang="0">
                  <a:pos x="757" y="58"/>
                </a:cxn>
                <a:cxn ang="0">
                  <a:pos x="803" y="43"/>
                </a:cxn>
                <a:cxn ang="0">
                  <a:pos x="843" y="51"/>
                </a:cxn>
                <a:cxn ang="0">
                  <a:pos x="870" y="87"/>
                </a:cxn>
                <a:cxn ang="0">
                  <a:pos x="863" y="137"/>
                </a:cxn>
                <a:cxn ang="0">
                  <a:pos x="850" y="188"/>
                </a:cxn>
                <a:cxn ang="0">
                  <a:pos x="763" y="571"/>
                </a:cxn>
                <a:cxn ang="0">
                  <a:pos x="743" y="658"/>
                </a:cxn>
                <a:cxn ang="0">
                  <a:pos x="710" y="788"/>
                </a:cxn>
                <a:cxn ang="0">
                  <a:pos x="697" y="861"/>
                </a:cxn>
                <a:cxn ang="0">
                  <a:pos x="704" y="947"/>
                </a:cxn>
                <a:cxn ang="0">
                  <a:pos x="717" y="984"/>
                </a:cxn>
                <a:cxn ang="0">
                  <a:pos x="743" y="1005"/>
                </a:cxn>
                <a:cxn ang="0">
                  <a:pos x="810" y="991"/>
                </a:cxn>
                <a:cxn ang="0">
                  <a:pos x="876" y="882"/>
                </a:cxn>
                <a:cxn ang="0">
                  <a:pos x="929" y="716"/>
                </a:cxn>
                <a:cxn ang="0">
                  <a:pos x="936" y="680"/>
                </a:cxn>
                <a:cxn ang="0">
                  <a:pos x="969" y="673"/>
                </a:cxn>
                <a:cxn ang="0">
                  <a:pos x="982" y="716"/>
                </a:cxn>
                <a:cxn ang="0">
                  <a:pos x="956" y="810"/>
                </a:cxn>
                <a:cxn ang="0">
                  <a:pos x="876" y="991"/>
                </a:cxn>
                <a:cxn ang="0">
                  <a:pos x="757" y="1056"/>
                </a:cxn>
                <a:cxn ang="0">
                  <a:pos x="631" y="1005"/>
                </a:cxn>
                <a:cxn ang="0">
                  <a:pos x="564" y="882"/>
                </a:cxn>
                <a:cxn ang="0">
                  <a:pos x="425" y="1012"/>
                </a:cxn>
                <a:cxn ang="0">
                  <a:pos x="318" y="1056"/>
                </a:cxn>
                <a:cxn ang="0">
                  <a:pos x="192" y="1034"/>
                </a:cxn>
                <a:cxn ang="0">
                  <a:pos x="53" y="904"/>
                </a:cxn>
                <a:cxn ang="0">
                  <a:pos x="0" y="680"/>
                </a:cxn>
                <a:cxn ang="0">
                  <a:pos x="59" y="398"/>
                </a:cxn>
                <a:cxn ang="0">
                  <a:pos x="206" y="159"/>
                </a:cxn>
                <a:cxn ang="0">
                  <a:pos x="411" y="22"/>
                </a:cxn>
              </a:cxnLst>
              <a:rect l="0" t="0" r="r" b="b"/>
              <a:pathLst>
                <a:path w="982" h="1056">
                  <a:moveTo>
                    <a:pt x="524" y="58"/>
                  </a:moveTo>
                  <a:lnTo>
                    <a:pt x="458" y="72"/>
                  </a:lnTo>
                  <a:lnTo>
                    <a:pt x="391" y="116"/>
                  </a:lnTo>
                  <a:lnTo>
                    <a:pt x="332" y="188"/>
                  </a:lnTo>
                  <a:lnTo>
                    <a:pt x="279" y="282"/>
                  </a:lnTo>
                  <a:lnTo>
                    <a:pt x="252" y="347"/>
                  </a:lnTo>
                  <a:lnTo>
                    <a:pt x="225" y="434"/>
                  </a:lnTo>
                  <a:lnTo>
                    <a:pt x="199" y="528"/>
                  </a:lnTo>
                  <a:lnTo>
                    <a:pt x="179" y="629"/>
                  </a:lnTo>
                  <a:lnTo>
                    <a:pt x="166" y="716"/>
                  </a:lnTo>
                  <a:lnTo>
                    <a:pt x="159" y="788"/>
                  </a:lnTo>
                  <a:lnTo>
                    <a:pt x="172" y="904"/>
                  </a:lnTo>
                  <a:lnTo>
                    <a:pt x="199" y="955"/>
                  </a:lnTo>
                  <a:lnTo>
                    <a:pt x="239" y="991"/>
                  </a:lnTo>
                  <a:lnTo>
                    <a:pt x="292" y="1005"/>
                  </a:lnTo>
                  <a:lnTo>
                    <a:pt x="338" y="998"/>
                  </a:lnTo>
                  <a:lnTo>
                    <a:pt x="398" y="969"/>
                  </a:lnTo>
                  <a:lnTo>
                    <a:pt x="465" y="918"/>
                  </a:lnTo>
                  <a:lnTo>
                    <a:pt x="531" y="839"/>
                  </a:lnTo>
                  <a:lnTo>
                    <a:pt x="557" y="810"/>
                  </a:lnTo>
                  <a:lnTo>
                    <a:pt x="564" y="796"/>
                  </a:lnTo>
                  <a:lnTo>
                    <a:pt x="564" y="788"/>
                  </a:lnTo>
                  <a:lnTo>
                    <a:pt x="571" y="774"/>
                  </a:lnTo>
                  <a:lnTo>
                    <a:pt x="577" y="752"/>
                  </a:lnTo>
                  <a:lnTo>
                    <a:pt x="577" y="759"/>
                  </a:lnTo>
                  <a:lnTo>
                    <a:pt x="684" y="304"/>
                  </a:lnTo>
                  <a:lnTo>
                    <a:pt x="690" y="282"/>
                  </a:lnTo>
                  <a:lnTo>
                    <a:pt x="690" y="239"/>
                  </a:lnTo>
                  <a:lnTo>
                    <a:pt x="677" y="203"/>
                  </a:lnTo>
                  <a:lnTo>
                    <a:pt x="657" y="152"/>
                  </a:lnTo>
                  <a:lnTo>
                    <a:pt x="631" y="109"/>
                  </a:lnTo>
                  <a:lnTo>
                    <a:pt x="584" y="72"/>
                  </a:lnTo>
                  <a:lnTo>
                    <a:pt x="524" y="58"/>
                  </a:lnTo>
                  <a:close/>
                  <a:moveTo>
                    <a:pt x="518" y="0"/>
                  </a:moveTo>
                  <a:lnTo>
                    <a:pt x="584" y="15"/>
                  </a:lnTo>
                  <a:lnTo>
                    <a:pt x="637" y="43"/>
                  </a:lnTo>
                  <a:lnTo>
                    <a:pt x="684" y="94"/>
                  </a:lnTo>
                  <a:lnTo>
                    <a:pt x="717" y="152"/>
                  </a:lnTo>
                  <a:lnTo>
                    <a:pt x="717" y="123"/>
                  </a:lnTo>
                  <a:lnTo>
                    <a:pt x="730" y="94"/>
                  </a:lnTo>
                  <a:lnTo>
                    <a:pt x="743" y="72"/>
                  </a:lnTo>
                  <a:lnTo>
                    <a:pt x="757" y="58"/>
                  </a:lnTo>
                  <a:lnTo>
                    <a:pt x="777" y="51"/>
                  </a:lnTo>
                  <a:lnTo>
                    <a:pt x="803" y="43"/>
                  </a:lnTo>
                  <a:lnTo>
                    <a:pt x="823" y="43"/>
                  </a:lnTo>
                  <a:lnTo>
                    <a:pt x="843" y="51"/>
                  </a:lnTo>
                  <a:lnTo>
                    <a:pt x="856" y="65"/>
                  </a:lnTo>
                  <a:lnTo>
                    <a:pt x="870" y="87"/>
                  </a:lnTo>
                  <a:lnTo>
                    <a:pt x="870" y="123"/>
                  </a:lnTo>
                  <a:lnTo>
                    <a:pt x="863" y="137"/>
                  </a:lnTo>
                  <a:lnTo>
                    <a:pt x="856" y="159"/>
                  </a:lnTo>
                  <a:lnTo>
                    <a:pt x="850" y="188"/>
                  </a:lnTo>
                  <a:lnTo>
                    <a:pt x="770" y="513"/>
                  </a:lnTo>
                  <a:lnTo>
                    <a:pt x="763" y="571"/>
                  </a:lnTo>
                  <a:lnTo>
                    <a:pt x="750" y="615"/>
                  </a:lnTo>
                  <a:lnTo>
                    <a:pt x="743" y="658"/>
                  </a:lnTo>
                  <a:lnTo>
                    <a:pt x="724" y="723"/>
                  </a:lnTo>
                  <a:lnTo>
                    <a:pt x="710" y="788"/>
                  </a:lnTo>
                  <a:lnTo>
                    <a:pt x="704" y="832"/>
                  </a:lnTo>
                  <a:lnTo>
                    <a:pt x="697" y="861"/>
                  </a:lnTo>
                  <a:lnTo>
                    <a:pt x="697" y="933"/>
                  </a:lnTo>
                  <a:lnTo>
                    <a:pt x="704" y="947"/>
                  </a:lnTo>
                  <a:lnTo>
                    <a:pt x="710" y="969"/>
                  </a:lnTo>
                  <a:lnTo>
                    <a:pt x="717" y="984"/>
                  </a:lnTo>
                  <a:lnTo>
                    <a:pt x="730" y="998"/>
                  </a:lnTo>
                  <a:lnTo>
                    <a:pt x="743" y="1005"/>
                  </a:lnTo>
                  <a:lnTo>
                    <a:pt x="763" y="1005"/>
                  </a:lnTo>
                  <a:lnTo>
                    <a:pt x="810" y="991"/>
                  </a:lnTo>
                  <a:lnTo>
                    <a:pt x="850" y="947"/>
                  </a:lnTo>
                  <a:lnTo>
                    <a:pt x="876" y="882"/>
                  </a:lnTo>
                  <a:lnTo>
                    <a:pt x="903" y="803"/>
                  </a:lnTo>
                  <a:lnTo>
                    <a:pt x="929" y="716"/>
                  </a:lnTo>
                  <a:lnTo>
                    <a:pt x="929" y="694"/>
                  </a:lnTo>
                  <a:lnTo>
                    <a:pt x="936" y="680"/>
                  </a:lnTo>
                  <a:lnTo>
                    <a:pt x="943" y="673"/>
                  </a:lnTo>
                  <a:lnTo>
                    <a:pt x="969" y="673"/>
                  </a:lnTo>
                  <a:lnTo>
                    <a:pt x="982" y="687"/>
                  </a:lnTo>
                  <a:lnTo>
                    <a:pt x="982" y="716"/>
                  </a:lnTo>
                  <a:lnTo>
                    <a:pt x="969" y="752"/>
                  </a:lnTo>
                  <a:lnTo>
                    <a:pt x="956" y="810"/>
                  </a:lnTo>
                  <a:lnTo>
                    <a:pt x="916" y="926"/>
                  </a:lnTo>
                  <a:lnTo>
                    <a:pt x="876" y="991"/>
                  </a:lnTo>
                  <a:lnTo>
                    <a:pt x="823" y="1041"/>
                  </a:lnTo>
                  <a:lnTo>
                    <a:pt x="757" y="1056"/>
                  </a:lnTo>
                  <a:lnTo>
                    <a:pt x="690" y="1041"/>
                  </a:lnTo>
                  <a:lnTo>
                    <a:pt x="631" y="1005"/>
                  </a:lnTo>
                  <a:lnTo>
                    <a:pt x="591" y="955"/>
                  </a:lnTo>
                  <a:lnTo>
                    <a:pt x="564" y="882"/>
                  </a:lnTo>
                  <a:lnTo>
                    <a:pt x="491" y="962"/>
                  </a:lnTo>
                  <a:lnTo>
                    <a:pt x="425" y="1012"/>
                  </a:lnTo>
                  <a:lnTo>
                    <a:pt x="365" y="1041"/>
                  </a:lnTo>
                  <a:lnTo>
                    <a:pt x="318" y="1056"/>
                  </a:lnTo>
                  <a:lnTo>
                    <a:pt x="285" y="1056"/>
                  </a:lnTo>
                  <a:lnTo>
                    <a:pt x="192" y="1034"/>
                  </a:lnTo>
                  <a:lnTo>
                    <a:pt x="113" y="984"/>
                  </a:lnTo>
                  <a:lnTo>
                    <a:pt x="53" y="904"/>
                  </a:lnTo>
                  <a:lnTo>
                    <a:pt x="13" y="803"/>
                  </a:lnTo>
                  <a:lnTo>
                    <a:pt x="0" y="680"/>
                  </a:lnTo>
                  <a:lnTo>
                    <a:pt x="13" y="535"/>
                  </a:lnTo>
                  <a:lnTo>
                    <a:pt x="59" y="398"/>
                  </a:lnTo>
                  <a:lnTo>
                    <a:pt x="126" y="268"/>
                  </a:lnTo>
                  <a:lnTo>
                    <a:pt x="206" y="159"/>
                  </a:lnTo>
                  <a:lnTo>
                    <a:pt x="305" y="72"/>
                  </a:lnTo>
                  <a:lnTo>
                    <a:pt x="411" y="22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14999" y="977"/>
              <a:ext cx="505" cy="232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4" y="0"/>
                </a:cxn>
                <a:cxn ang="0">
                  <a:pos x="54" y="15"/>
                </a:cxn>
                <a:cxn ang="0">
                  <a:pos x="100" y="51"/>
                </a:cxn>
                <a:cxn ang="0">
                  <a:pos x="160" y="116"/>
                </a:cxn>
                <a:cxn ang="0">
                  <a:pos x="226" y="203"/>
                </a:cxn>
                <a:cxn ang="0">
                  <a:pos x="299" y="311"/>
                </a:cxn>
                <a:cxn ang="0">
                  <a:pos x="366" y="441"/>
                </a:cxn>
                <a:cxn ang="0">
                  <a:pos x="432" y="637"/>
                </a:cxn>
                <a:cxn ang="0">
                  <a:pos x="479" y="832"/>
                </a:cxn>
                <a:cxn ang="0">
                  <a:pos x="498" y="1013"/>
                </a:cxn>
                <a:cxn ang="0">
                  <a:pos x="505" y="1164"/>
                </a:cxn>
                <a:cxn ang="0">
                  <a:pos x="498" y="1164"/>
                </a:cxn>
                <a:cxn ang="0">
                  <a:pos x="492" y="1323"/>
                </a:cxn>
                <a:cxn ang="0">
                  <a:pos x="472" y="1497"/>
                </a:cxn>
                <a:cxn ang="0">
                  <a:pos x="432" y="1685"/>
                </a:cxn>
                <a:cxn ang="0">
                  <a:pos x="366" y="1873"/>
                </a:cxn>
                <a:cxn ang="0">
                  <a:pos x="306" y="1989"/>
                </a:cxn>
                <a:cxn ang="0">
                  <a:pos x="246" y="2090"/>
                </a:cxn>
                <a:cxn ang="0">
                  <a:pos x="186" y="2177"/>
                </a:cxn>
                <a:cxn ang="0">
                  <a:pos x="80" y="2293"/>
                </a:cxn>
                <a:cxn ang="0">
                  <a:pos x="47" y="2321"/>
                </a:cxn>
                <a:cxn ang="0">
                  <a:pos x="27" y="2329"/>
                </a:cxn>
                <a:cxn ang="0">
                  <a:pos x="14" y="2329"/>
                </a:cxn>
                <a:cxn ang="0">
                  <a:pos x="0" y="2314"/>
                </a:cxn>
                <a:cxn ang="0">
                  <a:pos x="0" y="2300"/>
                </a:cxn>
                <a:cxn ang="0">
                  <a:pos x="34" y="2264"/>
                </a:cxn>
                <a:cxn ang="0">
                  <a:pos x="153" y="2112"/>
                </a:cxn>
                <a:cxn ang="0">
                  <a:pos x="239" y="1938"/>
                </a:cxn>
                <a:cxn ang="0">
                  <a:pos x="306" y="1757"/>
                </a:cxn>
                <a:cxn ang="0">
                  <a:pos x="346" y="1562"/>
                </a:cxn>
                <a:cxn ang="0">
                  <a:pos x="372" y="1367"/>
                </a:cxn>
                <a:cxn ang="0">
                  <a:pos x="379" y="1164"/>
                </a:cxn>
                <a:cxn ang="0">
                  <a:pos x="372" y="933"/>
                </a:cxn>
                <a:cxn ang="0">
                  <a:pos x="339" y="716"/>
                </a:cxn>
                <a:cxn ang="0">
                  <a:pos x="293" y="528"/>
                </a:cxn>
                <a:cxn ang="0">
                  <a:pos x="226" y="354"/>
                </a:cxn>
                <a:cxn ang="0">
                  <a:pos x="147" y="210"/>
                </a:cxn>
                <a:cxn ang="0">
                  <a:pos x="47" y="80"/>
                </a:cxn>
                <a:cxn ang="0">
                  <a:pos x="27" y="65"/>
                </a:cxn>
                <a:cxn ang="0">
                  <a:pos x="20" y="51"/>
                </a:cxn>
                <a:cxn ang="0">
                  <a:pos x="7" y="36"/>
                </a:cxn>
                <a:cxn ang="0">
                  <a:pos x="7" y="15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505" h="2329">
                  <a:moveTo>
                    <a:pt x="27" y="0"/>
                  </a:moveTo>
                  <a:lnTo>
                    <a:pt x="34" y="0"/>
                  </a:lnTo>
                  <a:lnTo>
                    <a:pt x="54" y="15"/>
                  </a:lnTo>
                  <a:lnTo>
                    <a:pt x="100" y="51"/>
                  </a:lnTo>
                  <a:lnTo>
                    <a:pt x="160" y="116"/>
                  </a:lnTo>
                  <a:lnTo>
                    <a:pt x="226" y="203"/>
                  </a:lnTo>
                  <a:lnTo>
                    <a:pt x="299" y="311"/>
                  </a:lnTo>
                  <a:lnTo>
                    <a:pt x="366" y="441"/>
                  </a:lnTo>
                  <a:lnTo>
                    <a:pt x="432" y="637"/>
                  </a:lnTo>
                  <a:lnTo>
                    <a:pt x="479" y="832"/>
                  </a:lnTo>
                  <a:lnTo>
                    <a:pt x="498" y="1013"/>
                  </a:lnTo>
                  <a:lnTo>
                    <a:pt x="505" y="1164"/>
                  </a:lnTo>
                  <a:lnTo>
                    <a:pt x="498" y="1164"/>
                  </a:lnTo>
                  <a:lnTo>
                    <a:pt x="492" y="1323"/>
                  </a:lnTo>
                  <a:lnTo>
                    <a:pt x="472" y="1497"/>
                  </a:lnTo>
                  <a:lnTo>
                    <a:pt x="432" y="1685"/>
                  </a:lnTo>
                  <a:lnTo>
                    <a:pt x="366" y="1873"/>
                  </a:lnTo>
                  <a:lnTo>
                    <a:pt x="306" y="1989"/>
                  </a:lnTo>
                  <a:lnTo>
                    <a:pt x="246" y="2090"/>
                  </a:lnTo>
                  <a:lnTo>
                    <a:pt x="186" y="2177"/>
                  </a:lnTo>
                  <a:lnTo>
                    <a:pt x="80" y="2293"/>
                  </a:lnTo>
                  <a:lnTo>
                    <a:pt x="47" y="2321"/>
                  </a:lnTo>
                  <a:lnTo>
                    <a:pt x="27" y="2329"/>
                  </a:lnTo>
                  <a:lnTo>
                    <a:pt x="14" y="2329"/>
                  </a:lnTo>
                  <a:lnTo>
                    <a:pt x="0" y="2314"/>
                  </a:lnTo>
                  <a:lnTo>
                    <a:pt x="0" y="2300"/>
                  </a:lnTo>
                  <a:lnTo>
                    <a:pt x="34" y="2264"/>
                  </a:lnTo>
                  <a:lnTo>
                    <a:pt x="153" y="2112"/>
                  </a:lnTo>
                  <a:lnTo>
                    <a:pt x="239" y="1938"/>
                  </a:lnTo>
                  <a:lnTo>
                    <a:pt x="306" y="1757"/>
                  </a:lnTo>
                  <a:lnTo>
                    <a:pt x="346" y="1562"/>
                  </a:lnTo>
                  <a:lnTo>
                    <a:pt x="372" y="1367"/>
                  </a:lnTo>
                  <a:lnTo>
                    <a:pt x="379" y="1164"/>
                  </a:lnTo>
                  <a:lnTo>
                    <a:pt x="372" y="933"/>
                  </a:lnTo>
                  <a:lnTo>
                    <a:pt x="339" y="716"/>
                  </a:lnTo>
                  <a:lnTo>
                    <a:pt x="293" y="528"/>
                  </a:lnTo>
                  <a:lnTo>
                    <a:pt x="226" y="354"/>
                  </a:lnTo>
                  <a:lnTo>
                    <a:pt x="147" y="210"/>
                  </a:lnTo>
                  <a:lnTo>
                    <a:pt x="47" y="80"/>
                  </a:lnTo>
                  <a:lnTo>
                    <a:pt x="27" y="65"/>
                  </a:lnTo>
                  <a:lnTo>
                    <a:pt x="20" y="51"/>
                  </a:lnTo>
                  <a:lnTo>
                    <a:pt x="7" y="36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16314" y="1353"/>
              <a:ext cx="1428" cy="1562"/>
            </a:xfrm>
            <a:custGeom>
              <a:avLst/>
              <a:gdLst/>
              <a:ahLst/>
              <a:cxnLst>
                <a:cxn ang="0">
                  <a:pos x="698" y="0"/>
                </a:cxn>
                <a:cxn ang="0">
                  <a:pos x="731" y="0"/>
                </a:cxn>
                <a:cxn ang="0">
                  <a:pos x="744" y="7"/>
                </a:cxn>
                <a:cxn ang="0">
                  <a:pos x="757" y="36"/>
                </a:cxn>
                <a:cxn ang="0">
                  <a:pos x="757" y="731"/>
                </a:cxn>
                <a:cxn ang="0">
                  <a:pos x="1382" y="731"/>
                </a:cxn>
                <a:cxn ang="0">
                  <a:pos x="1395" y="738"/>
                </a:cxn>
                <a:cxn ang="0">
                  <a:pos x="1408" y="738"/>
                </a:cxn>
                <a:cxn ang="0">
                  <a:pos x="1428" y="760"/>
                </a:cxn>
                <a:cxn ang="0">
                  <a:pos x="1428" y="803"/>
                </a:cxn>
                <a:cxn ang="0">
                  <a:pos x="1408" y="825"/>
                </a:cxn>
                <a:cxn ang="0">
                  <a:pos x="1395" y="825"/>
                </a:cxn>
                <a:cxn ang="0">
                  <a:pos x="1382" y="832"/>
                </a:cxn>
                <a:cxn ang="0">
                  <a:pos x="757" y="832"/>
                </a:cxn>
                <a:cxn ang="0">
                  <a:pos x="757" y="1526"/>
                </a:cxn>
                <a:cxn ang="0">
                  <a:pos x="744" y="1555"/>
                </a:cxn>
                <a:cxn ang="0">
                  <a:pos x="731" y="1562"/>
                </a:cxn>
                <a:cxn ang="0">
                  <a:pos x="698" y="1562"/>
                </a:cxn>
                <a:cxn ang="0">
                  <a:pos x="678" y="1540"/>
                </a:cxn>
                <a:cxn ang="0">
                  <a:pos x="678" y="1526"/>
                </a:cxn>
                <a:cxn ang="0">
                  <a:pos x="671" y="1512"/>
                </a:cxn>
                <a:cxn ang="0">
                  <a:pos x="671" y="832"/>
                </a:cxn>
                <a:cxn ang="0">
                  <a:pos x="47" y="832"/>
                </a:cxn>
                <a:cxn ang="0">
                  <a:pos x="33" y="825"/>
                </a:cxn>
                <a:cxn ang="0">
                  <a:pos x="20" y="825"/>
                </a:cxn>
                <a:cxn ang="0">
                  <a:pos x="0" y="803"/>
                </a:cxn>
                <a:cxn ang="0">
                  <a:pos x="0" y="760"/>
                </a:cxn>
                <a:cxn ang="0">
                  <a:pos x="20" y="738"/>
                </a:cxn>
                <a:cxn ang="0">
                  <a:pos x="33" y="738"/>
                </a:cxn>
                <a:cxn ang="0">
                  <a:pos x="47" y="731"/>
                </a:cxn>
                <a:cxn ang="0">
                  <a:pos x="671" y="731"/>
                </a:cxn>
                <a:cxn ang="0">
                  <a:pos x="671" y="51"/>
                </a:cxn>
                <a:cxn ang="0">
                  <a:pos x="678" y="36"/>
                </a:cxn>
                <a:cxn ang="0">
                  <a:pos x="678" y="22"/>
                </a:cxn>
                <a:cxn ang="0">
                  <a:pos x="698" y="0"/>
                </a:cxn>
              </a:cxnLst>
              <a:rect l="0" t="0" r="r" b="b"/>
              <a:pathLst>
                <a:path w="1428" h="1562">
                  <a:moveTo>
                    <a:pt x="698" y="0"/>
                  </a:moveTo>
                  <a:lnTo>
                    <a:pt x="731" y="0"/>
                  </a:lnTo>
                  <a:lnTo>
                    <a:pt x="744" y="7"/>
                  </a:lnTo>
                  <a:lnTo>
                    <a:pt x="757" y="36"/>
                  </a:lnTo>
                  <a:lnTo>
                    <a:pt x="757" y="731"/>
                  </a:lnTo>
                  <a:lnTo>
                    <a:pt x="1382" y="731"/>
                  </a:lnTo>
                  <a:lnTo>
                    <a:pt x="1395" y="738"/>
                  </a:lnTo>
                  <a:lnTo>
                    <a:pt x="1408" y="738"/>
                  </a:lnTo>
                  <a:lnTo>
                    <a:pt x="1428" y="760"/>
                  </a:lnTo>
                  <a:lnTo>
                    <a:pt x="1428" y="803"/>
                  </a:lnTo>
                  <a:lnTo>
                    <a:pt x="1408" y="825"/>
                  </a:lnTo>
                  <a:lnTo>
                    <a:pt x="1395" y="825"/>
                  </a:lnTo>
                  <a:lnTo>
                    <a:pt x="1382" y="832"/>
                  </a:lnTo>
                  <a:lnTo>
                    <a:pt x="757" y="832"/>
                  </a:lnTo>
                  <a:lnTo>
                    <a:pt x="757" y="1526"/>
                  </a:lnTo>
                  <a:lnTo>
                    <a:pt x="744" y="1555"/>
                  </a:lnTo>
                  <a:lnTo>
                    <a:pt x="731" y="1562"/>
                  </a:lnTo>
                  <a:lnTo>
                    <a:pt x="698" y="1562"/>
                  </a:lnTo>
                  <a:lnTo>
                    <a:pt x="678" y="1540"/>
                  </a:lnTo>
                  <a:lnTo>
                    <a:pt x="678" y="1526"/>
                  </a:lnTo>
                  <a:lnTo>
                    <a:pt x="671" y="1512"/>
                  </a:lnTo>
                  <a:lnTo>
                    <a:pt x="671" y="832"/>
                  </a:lnTo>
                  <a:lnTo>
                    <a:pt x="47" y="832"/>
                  </a:lnTo>
                  <a:lnTo>
                    <a:pt x="33" y="825"/>
                  </a:lnTo>
                  <a:lnTo>
                    <a:pt x="20" y="825"/>
                  </a:lnTo>
                  <a:lnTo>
                    <a:pt x="0" y="803"/>
                  </a:lnTo>
                  <a:lnTo>
                    <a:pt x="0" y="760"/>
                  </a:lnTo>
                  <a:lnTo>
                    <a:pt x="20" y="738"/>
                  </a:lnTo>
                  <a:lnTo>
                    <a:pt x="33" y="738"/>
                  </a:lnTo>
                  <a:lnTo>
                    <a:pt x="47" y="731"/>
                  </a:lnTo>
                  <a:lnTo>
                    <a:pt x="671" y="731"/>
                  </a:lnTo>
                  <a:lnTo>
                    <a:pt x="671" y="51"/>
                  </a:lnTo>
                  <a:lnTo>
                    <a:pt x="678" y="36"/>
                  </a:lnTo>
                  <a:lnTo>
                    <a:pt x="678" y="22"/>
                  </a:lnTo>
                  <a:lnTo>
                    <a:pt x="6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18459" y="1129"/>
              <a:ext cx="1421" cy="1591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08" y="0"/>
                </a:cxn>
                <a:cxn ang="0">
                  <a:pos x="1421" y="7"/>
                </a:cxn>
                <a:cxn ang="0">
                  <a:pos x="1421" y="43"/>
                </a:cxn>
                <a:cxn ang="0">
                  <a:pos x="1415" y="58"/>
                </a:cxn>
                <a:cxn ang="0">
                  <a:pos x="1408" y="51"/>
                </a:cxn>
                <a:cxn ang="0">
                  <a:pos x="219" y="1504"/>
                </a:cxn>
                <a:cxn ang="0">
                  <a:pos x="585" y="1504"/>
                </a:cxn>
                <a:cxn ang="0">
                  <a:pos x="724" y="1497"/>
                </a:cxn>
                <a:cxn ang="0">
                  <a:pos x="837" y="1461"/>
                </a:cxn>
                <a:cxn ang="0">
                  <a:pos x="930" y="1410"/>
                </a:cxn>
                <a:cxn ang="0">
                  <a:pos x="996" y="1345"/>
                </a:cxn>
                <a:cxn ang="0">
                  <a:pos x="1056" y="1258"/>
                </a:cxn>
                <a:cxn ang="0">
                  <a:pos x="1103" y="1150"/>
                </a:cxn>
                <a:cxn ang="0">
                  <a:pos x="1149" y="998"/>
                </a:cxn>
                <a:cxn ang="0">
                  <a:pos x="1162" y="984"/>
                </a:cxn>
                <a:cxn ang="0">
                  <a:pos x="1162" y="969"/>
                </a:cxn>
                <a:cxn ang="0">
                  <a:pos x="1176" y="962"/>
                </a:cxn>
                <a:cxn ang="0">
                  <a:pos x="1196" y="962"/>
                </a:cxn>
                <a:cxn ang="0">
                  <a:pos x="1202" y="969"/>
                </a:cxn>
                <a:cxn ang="0">
                  <a:pos x="1209" y="984"/>
                </a:cxn>
                <a:cxn ang="0">
                  <a:pos x="1209" y="998"/>
                </a:cxn>
                <a:cxn ang="0">
                  <a:pos x="1202" y="1012"/>
                </a:cxn>
                <a:cxn ang="0">
                  <a:pos x="1202" y="1027"/>
                </a:cxn>
                <a:cxn ang="0">
                  <a:pos x="1049" y="1540"/>
                </a:cxn>
                <a:cxn ang="0">
                  <a:pos x="1043" y="1562"/>
                </a:cxn>
                <a:cxn ang="0">
                  <a:pos x="1036" y="1569"/>
                </a:cxn>
                <a:cxn ang="0">
                  <a:pos x="1029" y="1584"/>
                </a:cxn>
                <a:cxn ang="0">
                  <a:pos x="1023" y="1591"/>
                </a:cxn>
                <a:cxn ang="0">
                  <a:pos x="13" y="1591"/>
                </a:cxn>
                <a:cxn ang="0">
                  <a:pos x="0" y="1584"/>
                </a:cxn>
                <a:cxn ang="0">
                  <a:pos x="0" y="1548"/>
                </a:cxn>
                <a:cxn ang="0">
                  <a:pos x="7" y="1540"/>
                </a:cxn>
                <a:cxn ang="0">
                  <a:pos x="7" y="1526"/>
                </a:cxn>
                <a:cxn ang="0">
                  <a:pos x="1202" y="72"/>
                </a:cxn>
                <a:cxn ang="0">
                  <a:pos x="857" y="72"/>
                </a:cxn>
                <a:cxn ang="0">
                  <a:pos x="731" y="80"/>
                </a:cxn>
                <a:cxn ang="0">
                  <a:pos x="624" y="108"/>
                </a:cxn>
                <a:cxn ang="0">
                  <a:pos x="538" y="152"/>
                </a:cxn>
                <a:cxn ang="0">
                  <a:pos x="465" y="217"/>
                </a:cxn>
                <a:cxn ang="0">
                  <a:pos x="412" y="296"/>
                </a:cxn>
                <a:cxn ang="0">
                  <a:pos x="372" y="391"/>
                </a:cxn>
                <a:cxn ang="0">
                  <a:pos x="332" y="499"/>
                </a:cxn>
                <a:cxn ang="0">
                  <a:pos x="332" y="506"/>
                </a:cxn>
                <a:cxn ang="0">
                  <a:pos x="326" y="513"/>
                </a:cxn>
                <a:cxn ang="0">
                  <a:pos x="319" y="528"/>
                </a:cxn>
                <a:cxn ang="0">
                  <a:pos x="292" y="528"/>
                </a:cxn>
                <a:cxn ang="0">
                  <a:pos x="286" y="521"/>
                </a:cxn>
                <a:cxn ang="0">
                  <a:pos x="279" y="506"/>
                </a:cxn>
                <a:cxn ang="0">
                  <a:pos x="279" y="485"/>
                </a:cxn>
                <a:cxn ang="0">
                  <a:pos x="286" y="463"/>
                </a:cxn>
                <a:cxn ang="0">
                  <a:pos x="405" y="43"/>
                </a:cxn>
                <a:cxn ang="0">
                  <a:pos x="412" y="22"/>
                </a:cxn>
                <a:cxn ang="0">
                  <a:pos x="419" y="7"/>
                </a:cxn>
                <a:cxn ang="0">
                  <a:pos x="432" y="0"/>
                </a:cxn>
              </a:cxnLst>
              <a:rect l="0" t="0" r="r" b="b"/>
              <a:pathLst>
                <a:path w="1421" h="1591">
                  <a:moveTo>
                    <a:pt x="432" y="0"/>
                  </a:moveTo>
                  <a:lnTo>
                    <a:pt x="1408" y="0"/>
                  </a:lnTo>
                  <a:lnTo>
                    <a:pt x="1421" y="7"/>
                  </a:lnTo>
                  <a:lnTo>
                    <a:pt x="1421" y="43"/>
                  </a:lnTo>
                  <a:lnTo>
                    <a:pt x="1415" y="58"/>
                  </a:lnTo>
                  <a:lnTo>
                    <a:pt x="1408" y="51"/>
                  </a:lnTo>
                  <a:lnTo>
                    <a:pt x="219" y="1504"/>
                  </a:lnTo>
                  <a:lnTo>
                    <a:pt x="585" y="1504"/>
                  </a:lnTo>
                  <a:lnTo>
                    <a:pt x="724" y="1497"/>
                  </a:lnTo>
                  <a:lnTo>
                    <a:pt x="837" y="1461"/>
                  </a:lnTo>
                  <a:lnTo>
                    <a:pt x="930" y="1410"/>
                  </a:lnTo>
                  <a:lnTo>
                    <a:pt x="996" y="1345"/>
                  </a:lnTo>
                  <a:lnTo>
                    <a:pt x="1056" y="1258"/>
                  </a:lnTo>
                  <a:lnTo>
                    <a:pt x="1103" y="1150"/>
                  </a:lnTo>
                  <a:lnTo>
                    <a:pt x="1149" y="998"/>
                  </a:lnTo>
                  <a:lnTo>
                    <a:pt x="1162" y="984"/>
                  </a:lnTo>
                  <a:lnTo>
                    <a:pt x="1162" y="969"/>
                  </a:lnTo>
                  <a:lnTo>
                    <a:pt x="1176" y="962"/>
                  </a:lnTo>
                  <a:lnTo>
                    <a:pt x="1196" y="962"/>
                  </a:lnTo>
                  <a:lnTo>
                    <a:pt x="1202" y="969"/>
                  </a:lnTo>
                  <a:lnTo>
                    <a:pt x="1209" y="984"/>
                  </a:lnTo>
                  <a:lnTo>
                    <a:pt x="1209" y="998"/>
                  </a:lnTo>
                  <a:lnTo>
                    <a:pt x="1202" y="1012"/>
                  </a:lnTo>
                  <a:lnTo>
                    <a:pt x="1202" y="1027"/>
                  </a:lnTo>
                  <a:lnTo>
                    <a:pt x="1049" y="1540"/>
                  </a:lnTo>
                  <a:lnTo>
                    <a:pt x="1043" y="1562"/>
                  </a:lnTo>
                  <a:lnTo>
                    <a:pt x="1036" y="1569"/>
                  </a:lnTo>
                  <a:lnTo>
                    <a:pt x="1029" y="1584"/>
                  </a:lnTo>
                  <a:lnTo>
                    <a:pt x="1023" y="1591"/>
                  </a:lnTo>
                  <a:lnTo>
                    <a:pt x="13" y="1591"/>
                  </a:lnTo>
                  <a:lnTo>
                    <a:pt x="0" y="1584"/>
                  </a:lnTo>
                  <a:lnTo>
                    <a:pt x="0" y="1548"/>
                  </a:lnTo>
                  <a:lnTo>
                    <a:pt x="7" y="1540"/>
                  </a:lnTo>
                  <a:lnTo>
                    <a:pt x="7" y="1526"/>
                  </a:lnTo>
                  <a:lnTo>
                    <a:pt x="1202" y="72"/>
                  </a:lnTo>
                  <a:lnTo>
                    <a:pt x="857" y="72"/>
                  </a:lnTo>
                  <a:lnTo>
                    <a:pt x="731" y="80"/>
                  </a:lnTo>
                  <a:lnTo>
                    <a:pt x="624" y="108"/>
                  </a:lnTo>
                  <a:lnTo>
                    <a:pt x="538" y="152"/>
                  </a:lnTo>
                  <a:lnTo>
                    <a:pt x="465" y="217"/>
                  </a:lnTo>
                  <a:lnTo>
                    <a:pt x="412" y="296"/>
                  </a:lnTo>
                  <a:lnTo>
                    <a:pt x="372" y="391"/>
                  </a:lnTo>
                  <a:lnTo>
                    <a:pt x="332" y="499"/>
                  </a:lnTo>
                  <a:lnTo>
                    <a:pt x="332" y="506"/>
                  </a:lnTo>
                  <a:lnTo>
                    <a:pt x="326" y="513"/>
                  </a:lnTo>
                  <a:lnTo>
                    <a:pt x="319" y="528"/>
                  </a:lnTo>
                  <a:lnTo>
                    <a:pt x="292" y="528"/>
                  </a:lnTo>
                  <a:lnTo>
                    <a:pt x="286" y="521"/>
                  </a:lnTo>
                  <a:lnTo>
                    <a:pt x="279" y="506"/>
                  </a:lnTo>
                  <a:lnTo>
                    <a:pt x="279" y="485"/>
                  </a:lnTo>
                  <a:lnTo>
                    <a:pt x="286" y="463"/>
                  </a:lnTo>
                  <a:lnTo>
                    <a:pt x="405" y="43"/>
                  </a:lnTo>
                  <a:lnTo>
                    <a:pt x="412" y="22"/>
                  </a:lnTo>
                  <a:lnTo>
                    <a:pt x="419" y="7"/>
                  </a:lnTo>
                  <a:lnTo>
                    <a:pt x="4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20172" y="977"/>
              <a:ext cx="499" cy="2329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79" y="0"/>
                </a:cxn>
                <a:cxn ang="0">
                  <a:pos x="492" y="7"/>
                </a:cxn>
                <a:cxn ang="0">
                  <a:pos x="499" y="15"/>
                </a:cxn>
                <a:cxn ang="0">
                  <a:pos x="499" y="36"/>
                </a:cxn>
                <a:cxn ang="0">
                  <a:pos x="492" y="44"/>
                </a:cxn>
                <a:cxn ang="0">
                  <a:pos x="479" y="51"/>
                </a:cxn>
                <a:cxn ang="0">
                  <a:pos x="465" y="65"/>
                </a:cxn>
                <a:cxn ang="0">
                  <a:pos x="346" y="217"/>
                </a:cxn>
                <a:cxn ang="0">
                  <a:pos x="259" y="391"/>
                </a:cxn>
                <a:cxn ang="0">
                  <a:pos x="193" y="571"/>
                </a:cxn>
                <a:cxn ang="0">
                  <a:pos x="153" y="767"/>
                </a:cxn>
                <a:cxn ang="0">
                  <a:pos x="127" y="962"/>
                </a:cxn>
                <a:cxn ang="0">
                  <a:pos x="120" y="1164"/>
                </a:cxn>
                <a:cxn ang="0">
                  <a:pos x="127" y="1323"/>
                </a:cxn>
                <a:cxn ang="0">
                  <a:pos x="140" y="1483"/>
                </a:cxn>
                <a:cxn ang="0">
                  <a:pos x="166" y="1649"/>
                </a:cxn>
                <a:cxn ang="0">
                  <a:pos x="213" y="1815"/>
                </a:cxn>
                <a:cxn ang="0">
                  <a:pos x="273" y="1974"/>
                </a:cxn>
                <a:cxn ang="0">
                  <a:pos x="359" y="2119"/>
                </a:cxn>
                <a:cxn ang="0">
                  <a:pos x="459" y="2256"/>
                </a:cxn>
                <a:cxn ang="0">
                  <a:pos x="479" y="2271"/>
                </a:cxn>
                <a:cxn ang="0">
                  <a:pos x="485" y="2285"/>
                </a:cxn>
                <a:cxn ang="0">
                  <a:pos x="499" y="2300"/>
                </a:cxn>
                <a:cxn ang="0">
                  <a:pos x="499" y="2314"/>
                </a:cxn>
                <a:cxn ang="0">
                  <a:pos x="492" y="2321"/>
                </a:cxn>
                <a:cxn ang="0">
                  <a:pos x="479" y="2329"/>
                </a:cxn>
                <a:cxn ang="0">
                  <a:pos x="472" y="2329"/>
                </a:cxn>
                <a:cxn ang="0">
                  <a:pos x="452" y="2314"/>
                </a:cxn>
                <a:cxn ang="0">
                  <a:pos x="406" y="2278"/>
                </a:cxn>
                <a:cxn ang="0">
                  <a:pos x="346" y="2220"/>
                </a:cxn>
                <a:cxn ang="0">
                  <a:pos x="279" y="2133"/>
                </a:cxn>
                <a:cxn ang="0">
                  <a:pos x="206" y="2018"/>
                </a:cxn>
                <a:cxn ang="0">
                  <a:pos x="140" y="1888"/>
                </a:cxn>
                <a:cxn ang="0">
                  <a:pos x="74" y="1692"/>
                </a:cxn>
                <a:cxn ang="0">
                  <a:pos x="27" y="1497"/>
                </a:cxn>
                <a:cxn ang="0">
                  <a:pos x="7" y="1316"/>
                </a:cxn>
                <a:cxn ang="0">
                  <a:pos x="0" y="1164"/>
                </a:cxn>
                <a:cxn ang="0">
                  <a:pos x="7" y="1005"/>
                </a:cxn>
                <a:cxn ang="0">
                  <a:pos x="27" y="832"/>
                </a:cxn>
                <a:cxn ang="0">
                  <a:pos x="67" y="644"/>
                </a:cxn>
                <a:cxn ang="0">
                  <a:pos x="133" y="456"/>
                </a:cxn>
                <a:cxn ang="0">
                  <a:pos x="193" y="340"/>
                </a:cxn>
                <a:cxn ang="0">
                  <a:pos x="253" y="239"/>
                </a:cxn>
                <a:cxn ang="0">
                  <a:pos x="313" y="152"/>
                </a:cxn>
                <a:cxn ang="0">
                  <a:pos x="419" y="36"/>
                </a:cxn>
                <a:cxn ang="0">
                  <a:pos x="452" y="7"/>
                </a:cxn>
                <a:cxn ang="0">
                  <a:pos x="472" y="0"/>
                </a:cxn>
              </a:cxnLst>
              <a:rect l="0" t="0" r="r" b="b"/>
              <a:pathLst>
                <a:path w="499" h="2329">
                  <a:moveTo>
                    <a:pt x="472" y="0"/>
                  </a:moveTo>
                  <a:lnTo>
                    <a:pt x="479" y="0"/>
                  </a:lnTo>
                  <a:lnTo>
                    <a:pt x="492" y="7"/>
                  </a:lnTo>
                  <a:lnTo>
                    <a:pt x="499" y="15"/>
                  </a:lnTo>
                  <a:lnTo>
                    <a:pt x="499" y="36"/>
                  </a:lnTo>
                  <a:lnTo>
                    <a:pt x="492" y="44"/>
                  </a:lnTo>
                  <a:lnTo>
                    <a:pt x="479" y="51"/>
                  </a:lnTo>
                  <a:lnTo>
                    <a:pt x="465" y="65"/>
                  </a:lnTo>
                  <a:lnTo>
                    <a:pt x="346" y="217"/>
                  </a:lnTo>
                  <a:lnTo>
                    <a:pt x="259" y="391"/>
                  </a:lnTo>
                  <a:lnTo>
                    <a:pt x="193" y="571"/>
                  </a:lnTo>
                  <a:lnTo>
                    <a:pt x="153" y="767"/>
                  </a:lnTo>
                  <a:lnTo>
                    <a:pt x="127" y="962"/>
                  </a:lnTo>
                  <a:lnTo>
                    <a:pt x="120" y="1164"/>
                  </a:lnTo>
                  <a:lnTo>
                    <a:pt x="127" y="1323"/>
                  </a:lnTo>
                  <a:lnTo>
                    <a:pt x="140" y="1483"/>
                  </a:lnTo>
                  <a:lnTo>
                    <a:pt x="166" y="1649"/>
                  </a:lnTo>
                  <a:lnTo>
                    <a:pt x="213" y="1815"/>
                  </a:lnTo>
                  <a:lnTo>
                    <a:pt x="273" y="1974"/>
                  </a:lnTo>
                  <a:lnTo>
                    <a:pt x="359" y="2119"/>
                  </a:lnTo>
                  <a:lnTo>
                    <a:pt x="459" y="2256"/>
                  </a:lnTo>
                  <a:lnTo>
                    <a:pt x="479" y="2271"/>
                  </a:lnTo>
                  <a:lnTo>
                    <a:pt x="485" y="2285"/>
                  </a:lnTo>
                  <a:lnTo>
                    <a:pt x="499" y="2300"/>
                  </a:lnTo>
                  <a:lnTo>
                    <a:pt x="499" y="2314"/>
                  </a:lnTo>
                  <a:lnTo>
                    <a:pt x="492" y="2321"/>
                  </a:lnTo>
                  <a:lnTo>
                    <a:pt x="479" y="2329"/>
                  </a:lnTo>
                  <a:lnTo>
                    <a:pt x="472" y="2329"/>
                  </a:lnTo>
                  <a:lnTo>
                    <a:pt x="452" y="2314"/>
                  </a:lnTo>
                  <a:lnTo>
                    <a:pt x="406" y="2278"/>
                  </a:lnTo>
                  <a:lnTo>
                    <a:pt x="346" y="2220"/>
                  </a:lnTo>
                  <a:lnTo>
                    <a:pt x="279" y="2133"/>
                  </a:lnTo>
                  <a:lnTo>
                    <a:pt x="206" y="2018"/>
                  </a:lnTo>
                  <a:lnTo>
                    <a:pt x="140" y="1888"/>
                  </a:lnTo>
                  <a:lnTo>
                    <a:pt x="74" y="1692"/>
                  </a:lnTo>
                  <a:lnTo>
                    <a:pt x="27" y="1497"/>
                  </a:lnTo>
                  <a:lnTo>
                    <a:pt x="7" y="1316"/>
                  </a:lnTo>
                  <a:lnTo>
                    <a:pt x="0" y="1164"/>
                  </a:lnTo>
                  <a:lnTo>
                    <a:pt x="7" y="1005"/>
                  </a:lnTo>
                  <a:lnTo>
                    <a:pt x="27" y="832"/>
                  </a:lnTo>
                  <a:lnTo>
                    <a:pt x="67" y="644"/>
                  </a:lnTo>
                  <a:lnTo>
                    <a:pt x="133" y="456"/>
                  </a:lnTo>
                  <a:lnTo>
                    <a:pt x="193" y="340"/>
                  </a:lnTo>
                  <a:lnTo>
                    <a:pt x="253" y="239"/>
                  </a:lnTo>
                  <a:lnTo>
                    <a:pt x="313" y="152"/>
                  </a:lnTo>
                  <a:lnTo>
                    <a:pt x="419" y="36"/>
                  </a:lnTo>
                  <a:lnTo>
                    <a:pt x="452" y="7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8" name="Freeform 20"/>
            <p:cNvSpPr>
              <a:spLocks noEditPoints="1"/>
            </p:cNvSpPr>
            <p:nvPr/>
          </p:nvSpPr>
          <p:spPr bwMode="auto">
            <a:xfrm>
              <a:off x="20890" y="1107"/>
              <a:ext cx="783" cy="1649"/>
            </a:xfrm>
            <a:custGeom>
              <a:avLst/>
              <a:gdLst/>
              <a:ahLst/>
              <a:cxnLst>
                <a:cxn ang="0">
                  <a:pos x="445" y="644"/>
                </a:cxn>
                <a:cxn ang="0">
                  <a:pos x="318" y="731"/>
                </a:cxn>
                <a:cxn ang="0">
                  <a:pos x="232" y="839"/>
                </a:cxn>
                <a:cxn ang="0">
                  <a:pos x="212" y="875"/>
                </a:cxn>
                <a:cxn ang="0">
                  <a:pos x="199" y="904"/>
                </a:cxn>
                <a:cxn ang="0">
                  <a:pos x="132" y="1215"/>
                </a:cxn>
                <a:cxn ang="0">
                  <a:pos x="119" y="1316"/>
                </a:cxn>
                <a:cxn ang="0">
                  <a:pos x="126" y="1439"/>
                </a:cxn>
                <a:cxn ang="0">
                  <a:pos x="186" y="1548"/>
                </a:cxn>
                <a:cxn ang="0">
                  <a:pos x="265" y="1584"/>
                </a:cxn>
                <a:cxn ang="0">
                  <a:pos x="398" y="1519"/>
                </a:cxn>
                <a:cxn ang="0">
                  <a:pos x="518" y="1345"/>
                </a:cxn>
                <a:cxn ang="0">
                  <a:pos x="571" y="1172"/>
                </a:cxn>
                <a:cxn ang="0">
                  <a:pos x="617" y="948"/>
                </a:cxn>
                <a:cxn ang="0">
                  <a:pos x="617" y="760"/>
                </a:cxn>
                <a:cxn ang="0">
                  <a:pos x="544" y="651"/>
                </a:cxn>
                <a:cxn ang="0">
                  <a:pos x="325" y="0"/>
                </a:cxn>
                <a:cxn ang="0">
                  <a:pos x="398" y="8"/>
                </a:cxn>
                <a:cxn ang="0">
                  <a:pos x="405" y="29"/>
                </a:cxn>
                <a:cxn ang="0">
                  <a:pos x="252" y="731"/>
                </a:cxn>
                <a:cxn ang="0">
                  <a:pos x="411" y="615"/>
                </a:cxn>
                <a:cxn ang="0">
                  <a:pos x="597" y="615"/>
                </a:cxn>
                <a:cxn ang="0">
                  <a:pos x="730" y="745"/>
                </a:cxn>
                <a:cxn ang="0">
                  <a:pos x="783" y="969"/>
                </a:cxn>
                <a:cxn ang="0">
                  <a:pos x="723" y="1251"/>
                </a:cxn>
                <a:cxn ang="0">
                  <a:pos x="577" y="1483"/>
                </a:cxn>
                <a:cxn ang="0">
                  <a:pos x="378" y="1627"/>
                </a:cxn>
                <a:cxn ang="0">
                  <a:pos x="186" y="1635"/>
                </a:cxn>
                <a:cxn ang="0">
                  <a:pos x="53" y="1504"/>
                </a:cxn>
                <a:cxn ang="0">
                  <a:pos x="0" y="1280"/>
                </a:cxn>
                <a:cxn ang="0">
                  <a:pos x="6" y="1179"/>
                </a:cxn>
                <a:cxn ang="0">
                  <a:pos x="33" y="1049"/>
                </a:cxn>
                <a:cxn ang="0">
                  <a:pos x="219" y="232"/>
                </a:cxn>
                <a:cxn ang="0">
                  <a:pos x="239" y="145"/>
                </a:cxn>
                <a:cxn ang="0">
                  <a:pos x="225" y="116"/>
                </a:cxn>
                <a:cxn ang="0">
                  <a:pos x="132" y="102"/>
                </a:cxn>
                <a:cxn ang="0">
                  <a:pos x="86" y="94"/>
                </a:cxn>
                <a:cxn ang="0">
                  <a:pos x="79" y="51"/>
                </a:cxn>
                <a:cxn ang="0">
                  <a:pos x="99" y="22"/>
                </a:cxn>
                <a:cxn ang="0">
                  <a:pos x="252" y="8"/>
                </a:cxn>
              </a:cxnLst>
              <a:rect l="0" t="0" r="r" b="b"/>
              <a:pathLst>
                <a:path w="783" h="1649">
                  <a:moveTo>
                    <a:pt x="491" y="637"/>
                  </a:moveTo>
                  <a:lnTo>
                    <a:pt x="445" y="644"/>
                  </a:lnTo>
                  <a:lnTo>
                    <a:pt x="385" y="673"/>
                  </a:lnTo>
                  <a:lnTo>
                    <a:pt x="318" y="731"/>
                  </a:lnTo>
                  <a:lnTo>
                    <a:pt x="239" y="825"/>
                  </a:lnTo>
                  <a:lnTo>
                    <a:pt x="232" y="839"/>
                  </a:lnTo>
                  <a:lnTo>
                    <a:pt x="225" y="846"/>
                  </a:lnTo>
                  <a:lnTo>
                    <a:pt x="212" y="875"/>
                  </a:lnTo>
                  <a:lnTo>
                    <a:pt x="206" y="904"/>
                  </a:lnTo>
                  <a:lnTo>
                    <a:pt x="199" y="904"/>
                  </a:lnTo>
                  <a:lnTo>
                    <a:pt x="152" y="1121"/>
                  </a:lnTo>
                  <a:lnTo>
                    <a:pt x="132" y="1215"/>
                  </a:lnTo>
                  <a:lnTo>
                    <a:pt x="126" y="1273"/>
                  </a:lnTo>
                  <a:lnTo>
                    <a:pt x="119" y="1316"/>
                  </a:lnTo>
                  <a:lnTo>
                    <a:pt x="119" y="1353"/>
                  </a:lnTo>
                  <a:lnTo>
                    <a:pt x="126" y="1439"/>
                  </a:lnTo>
                  <a:lnTo>
                    <a:pt x="152" y="1504"/>
                  </a:lnTo>
                  <a:lnTo>
                    <a:pt x="186" y="1548"/>
                  </a:lnTo>
                  <a:lnTo>
                    <a:pt x="219" y="1577"/>
                  </a:lnTo>
                  <a:lnTo>
                    <a:pt x="265" y="1584"/>
                  </a:lnTo>
                  <a:lnTo>
                    <a:pt x="332" y="1570"/>
                  </a:lnTo>
                  <a:lnTo>
                    <a:pt x="398" y="1519"/>
                  </a:lnTo>
                  <a:lnTo>
                    <a:pt x="458" y="1447"/>
                  </a:lnTo>
                  <a:lnTo>
                    <a:pt x="518" y="1345"/>
                  </a:lnTo>
                  <a:lnTo>
                    <a:pt x="544" y="1273"/>
                  </a:lnTo>
                  <a:lnTo>
                    <a:pt x="571" y="1172"/>
                  </a:lnTo>
                  <a:lnTo>
                    <a:pt x="597" y="1063"/>
                  </a:lnTo>
                  <a:lnTo>
                    <a:pt x="617" y="948"/>
                  </a:lnTo>
                  <a:lnTo>
                    <a:pt x="624" y="854"/>
                  </a:lnTo>
                  <a:lnTo>
                    <a:pt x="617" y="760"/>
                  </a:lnTo>
                  <a:lnTo>
                    <a:pt x="591" y="687"/>
                  </a:lnTo>
                  <a:lnTo>
                    <a:pt x="544" y="651"/>
                  </a:lnTo>
                  <a:lnTo>
                    <a:pt x="491" y="637"/>
                  </a:lnTo>
                  <a:close/>
                  <a:moveTo>
                    <a:pt x="325" y="0"/>
                  </a:moveTo>
                  <a:lnTo>
                    <a:pt x="391" y="0"/>
                  </a:lnTo>
                  <a:lnTo>
                    <a:pt x="398" y="8"/>
                  </a:lnTo>
                  <a:lnTo>
                    <a:pt x="405" y="22"/>
                  </a:lnTo>
                  <a:lnTo>
                    <a:pt x="405" y="29"/>
                  </a:lnTo>
                  <a:lnTo>
                    <a:pt x="411" y="29"/>
                  </a:lnTo>
                  <a:lnTo>
                    <a:pt x="252" y="731"/>
                  </a:lnTo>
                  <a:lnTo>
                    <a:pt x="325" y="666"/>
                  </a:lnTo>
                  <a:lnTo>
                    <a:pt x="411" y="615"/>
                  </a:lnTo>
                  <a:lnTo>
                    <a:pt x="504" y="593"/>
                  </a:lnTo>
                  <a:lnTo>
                    <a:pt x="597" y="615"/>
                  </a:lnTo>
                  <a:lnTo>
                    <a:pt x="677" y="666"/>
                  </a:lnTo>
                  <a:lnTo>
                    <a:pt x="730" y="745"/>
                  </a:lnTo>
                  <a:lnTo>
                    <a:pt x="770" y="846"/>
                  </a:lnTo>
                  <a:lnTo>
                    <a:pt x="783" y="969"/>
                  </a:lnTo>
                  <a:lnTo>
                    <a:pt x="770" y="1114"/>
                  </a:lnTo>
                  <a:lnTo>
                    <a:pt x="723" y="1251"/>
                  </a:lnTo>
                  <a:lnTo>
                    <a:pt x="664" y="1374"/>
                  </a:lnTo>
                  <a:lnTo>
                    <a:pt x="577" y="1483"/>
                  </a:lnTo>
                  <a:lnTo>
                    <a:pt x="484" y="1570"/>
                  </a:lnTo>
                  <a:lnTo>
                    <a:pt x="378" y="1627"/>
                  </a:lnTo>
                  <a:lnTo>
                    <a:pt x="272" y="1649"/>
                  </a:lnTo>
                  <a:lnTo>
                    <a:pt x="186" y="1635"/>
                  </a:lnTo>
                  <a:lnTo>
                    <a:pt x="106" y="1584"/>
                  </a:lnTo>
                  <a:lnTo>
                    <a:pt x="53" y="1504"/>
                  </a:lnTo>
                  <a:lnTo>
                    <a:pt x="13" y="1403"/>
                  </a:lnTo>
                  <a:lnTo>
                    <a:pt x="0" y="1280"/>
                  </a:lnTo>
                  <a:lnTo>
                    <a:pt x="0" y="1230"/>
                  </a:lnTo>
                  <a:lnTo>
                    <a:pt x="6" y="1179"/>
                  </a:lnTo>
                  <a:lnTo>
                    <a:pt x="20" y="1121"/>
                  </a:lnTo>
                  <a:lnTo>
                    <a:pt x="33" y="1049"/>
                  </a:lnTo>
                  <a:lnTo>
                    <a:pt x="206" y="290"/>
                  </a:lnTo>
                  <a:lnTo>
                    <a:pt x="219" y="232"/>
                  </a:lnTo>
                  <a:lnTo>
                    <a:pt x="232" y="181"/>
                  </a:lnTo>
                  <a:lnTo>
                    <a:pt x="239" y="145"/>
                  </a:lnTo>
                  <a:lnTo>
                    <a:pt x="239" y="130"/>
                  </a:lnTo>
                  <a:lnTo>
                    <a:pt x="225" y="116"/>
                  </a:lnTo>
                  <a:lnTo>
                    <a:pt x="192" y="109"/>
                  </a:lnTo>
                  <a:lnTo>
                    <a:pt x="132" y="102"/>
                  </a:lnTo>
                  <a:lnTo>
                    <a:pt x="99" y="102"/>
                  </a:lnTo>
                  <a:lnTo>
                    <a:pt x="86" y="94"/>
                  </a:lnTo>
                  <a:lnTo>
                    <a:pt x="79" y="87"/>
                  </a:lnTo>
                  <a:lnTo>
                    <a:pt x="79" y="51"/>
                  </a:lnTo>
                  <a:lnTo>
                    <a:pt x="86" y="36"/>
                  </a:lnTo>
                  <a:lnTo>
                    <a:pt x="99" y="22"/>
                  </a:lnTo>
                  <a:lnTo>
                    <a:pt x="172" y="22"/>
                  </a:lnTo>
                  <a:lnTo>
                    <a:pt x="252" y="8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21826" y="977"/>
              <a:ext cx="505" cy="232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3" y="0"/>
                </a:cxn>
                <a:cxn ang="0">
                  <a:pos x="53" y="15"/>
                </a:cxn>
                <a:cxn ang="0">
                  <a:pos x="100" y="51"/>
                </a:cxn>
                <a:cxn ang="0">
                  <a:pos x="159" y="116"/>
                </a:cxn>
                <a:cxn ang="0">
                  <a:pos x="226" y="203"/>
                </a:cxn>
                <a:cxn ang="0">
                  <a:pos x="299" y="311"/>
                </a:cxn>
                <a:cxn ang="0">
                  <a:pos x="365" y="441"/>
                </a:cxn>
                <a:cxn ang="0">
                  <a:pos x="432" y="637"/>
                </a:cxn>
                <a:cxn ang="0">
                  <a:pos x="478" y="832"/>
                </a:cxn>
                <a:cxn ang="0">
                  <a:pos x="498" y="1013"/>
                </a:cxn>
                <a:cxn ang="0">
                  <a:pos x="505" y="1164"/>
                </a:cxn>
                <a:cxn ang="0">
                  <a:pos x="498" y="1164"/>
                </a:cxn>
                <a:cxn ang="0">
                  <a:pos x="491" y="1323"/>
                </a:cxn>
                <a:cxn ang="0">
                  <a:pos x="471" y="1497"/>
                </a:cxn>
                <a:cxn ang="0">
                  <a:pos x="432" y="1685"/>
                </a:cxn>
                <a:cxn ang="0">
                  <a:pos x="365" y="1873"/>
                </a:cxn>
                <a:cxn ang="0">
                  <a:pos x="305" y="1989"/>
                </a:cxn>
                <a:cxn ang="0">
                  <a:pos x="246" y="2090"/>
                </a:cxn>
                <a:cxn ang="0">
                  <a:pos x="186" y="2177"/>
                </a:cxn>
                <a:cxn ang="0">
                  <a:pos x="80" y="2293"/>
                </a:cxn>
                <a:cxn ang="0">
                  <a:pos x="46" y="2321"/>
                </a:cxn>
                <a:cxn ang="0">
                  <a:pos x="27" y="2329"/>
                </a:cxn>
                <a:cxn ang="0">
                  <a:pos x="20" y="2329"/>
                </a:cxn>
                <a:cxn ang="0">
                  <a:pos x="7" y="2321"/>
                </a:cxn>
                <a:cxn ang="0">
                  <a:pos x="0" y="2314"/>
                </a:cxn>
                <a:cxn ang="0">
                  <a:pos x="0" y="2300"/>
                </a:cxn>
                <a:cxn ang="0">
                  <a:pos x="33" y="2264"/>
                </a:cxn>
                <a:cxn ang="0">
                  <a:pos x="153" y="2112"/>
                </a:cxn>
                <a:cxn ang="0">
                  <a:pos x="239" y="1938"/>
                </a:cxn>
                <a:cxn ang="0">
                  <a:pos x="305" y="1757"/>
                </a:cxn>
                <a:cxn ang="0">
                  <a:pos x="345" y="1562"/>
                </a:cxn>
                <a:cxn ang="0">
                  <a:pos x="372" y="1367"/>
                </a:cxn>
                <a:cxn ang="0">
                  <a:pos x="379" y="1164"/>
                </a:cxn>
                <a:cxn ang="0">
                  <a:pos x="372" y="933"/>
                </a:cxn>
                <a:cxn ang="0">
                  <a:pos x="339" y="716"/>
                </a:cxn>
                <a:cxn ang="0">
                  <a:pos x="292" y="528"/>
                </a:cxn>
                <a:cxn ang="0">
                  <a:pos x="226" y="354"/>
                </a:cxn>
                <a:cxn ang="0">
                  <a:pos x="146" y="210"/>
                </a:cxn>
                <a:cxn ang="0">
                  <a:pos x="46" y="80"/>
                </a:cxn>
                <a:cxn ang="0">
                  <a:pos x="27" y="65"/>
                </a:cxn>
                <a:cxn ang="0">
                  <a:pos x="20" y="51"/>
                </a:cxn>
                <a:cxn ang="0">
                  <a:pos x="7" y="36"/>
                </a:cxn>
                <a:cxn ang="0">
                  <a:pos x="7" y="15"/>
                </a:cxn>
                <a:cxn ang="0">
                  <a:pos x="13" y="7"/>
                </a:cxn>
                <a:cxn ang="0">
                  <a:pos x="27" y="0"/>
                </a:cxn>
              </a:cxnLst>
              <a:rect l="0" t="0" r="r" b="b"/>
              <a:pathLst>
                <a:path w="505" h="2329">
                  <a:moveTo>
                    <a:pt x="27" y="0"/>
                  </a:moveTo>
                  <a:lnTo>
                    <a:pt x="33" y="0"/>
                  </a:lnTo>
                  <a:lnTo>
                    <a:pt x="53" y="15"/>
                  </a:lnTo>
                  <a:lnTo>
                    <a:pt x="100" y="51"/>
                  </a:lnTo>
                  <a:lnTo>
                    <a:pt x="159" y="116"/>
                  </a:lnTo>
                  <a:lnTo>
                    <a:pt x="226" y="203"/>
                  </a:lnTo>
                  <a:lnTo>
                    <a:pt x="299" y="311"/>
                  </a:lnTo>
                  <a:lnTo>
                    <a:pt x="365" y="441"/>
                  </a:lnTo>
                  <a:lnTo>
                    <a:pt x="432" y="637"/>
                  </a:lnTo>
                  <a:lnTo>
                    <a:pt x="478" y="832"/>
                  </a:lnTo>
                  <a:lnTo>
                    <a:pt x="498" y="1013"/>
                  </a:lnTo>
                  <a:lnTo>
                    <a:pt x="505" y="1164"/>
                  </a:lnTo>
                  <a:lnTo>
                    <a:pt x="498" y="1164"/>
                  </a:lnTo>
                  <a:lnTo>
                    <a:pt x="491" y="1323"/>
                  </a:lnTo>
                  <a:lnTo>
                    <a:pt x="471" y="1497"/>
                  </a:lnTo>
                  <a:lnTo>
                    <a:pt x="432" y="1685"/>
                  </a:lnTo>
                  <a:lnTo>
                    <a:pt x="365" y="1873"/>
                  </a:lnTo>
                  <a:lnTo>
                    <a:pt x="305" y="1989"/>
                  </a:lnTo>
                  <a:lnTo>
                    <a:pt x="246" y="2090"/>
                  </a:lnTo>
                  <a:lnTo>
                    <a:pt x="186" y="2177"/>
                  </a:lnTo>
                  <a:lnTo>
                    <a:pt x="80" y="2293"/>
                  </a:lnTo>
                  <a:lnTo>
                    <a:pt x="46" y="2321"/>
                  </a:lnTo>
                  <a:lnTo>
                    <a:pt x="27" y="2329"/>
                  </a:lnTo>
                  <a:lnTo>
                    <a:pt x="20" y="2329"/>
                  </a:lnTo>
                  <a:lnTo>
                    <a:pt x="7" y="2321"/>
                  </a:lnTo>
                  <a:lnTo>
                    <a:pt x="0" y="2314"/>
                  </a:lnTo>
                  <a:lnTo>
                    <a:pt x="0" y="2300"/>
                  </a:lnTo>
                  <a:lnTo>
                    <a:pt x="33" y="2264"/>
                  </a:lnTo>
                  <a:lnTo>
                    <a:pt x="153" y="2112"/>
                  </a:lnTo>
                  <a:lnTo>
                    <a:pt x="239" y="1938"/>
                  </a:lnTo>
                  <a:lnTo>
                    <a:pt x="305" y="1757"/>
                  </a:lnTo>
                  <a:lnTo>
                    <a:pt x="345" y="1562"/>
                  </a:lnTo>
                  <a:lnTo>
                    <a:pt x="372" y="1367"/>
                  </a:lnTo>
                  <a:lnTo>
                    <a:pt x="379" y="1164"/>
                  </a:lnTo>
                  <a:lnTo>
                    <a:pt x="372" y="933"/>
                  </a:lnTo>
                  <a:lnTo>
                    <a:pt x="339" y="716"/>
                  </a:lnTo>
                  <a:lnTo>
                    <a:pt x="292" y="528"/>
                  </a:lnTo>
                  <a:lnTo>
                    <a:pt x="226" y="354"/>
                  </a:lnTo>
                  <a:lnTo>
                    <a:pt x="146" y="210"/>
                  </a:lnTo>
                  <a:lnTo>
                    <a:pt x="46" y="80"/>
                  </a:lnTo>
                  <a:lnTo>
                    <a:pt x="27" y="65"/>
                  </a:lnTo>
                  <a:lnTo>
                    <a:pt x="20" y="51"/>
                  </a:lnTo>
                  <a:lnTo>
                    <a:pt x="7" y="36"/>
                  </a:lnTo>
                  <a:lnTo>
                    <a:pt x="7" y="15"/>
                  </a:lnTo>
                  <a:lnTo>
                    <a:pt x="13" y="7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" y="2743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Here a, b  are </a:t>
            </a:r>
            <a:r>
              <a:rPr lang="en-US" sz="2400" dirty="0" err="1" smtClean="0">
                <a:solidFill>
                  <a:srgbClr val="FF0066"/>
                </a:solidFill>
              </a:rPr>
              <a:t>morphisms</a:t>
            </a:r>
            <a:r>
              <a:rPr lang="en-US" sz="2400" dirty="0" smtClean="0">
                <a:solidFill>
                  <a:srgbClr val="FF0066"/>
                </a:solidFill>
              </a:rPr>
              <a:t>  </a:t>
            </a:r>
            <a:r>
              <a:rPr lang="en-US" sz="2400" dirty="0" smtClean="0">
                <a:solidFill>
                  <a:srgbClr val="FF0066"/>
                </a:solidFill>
                <a:sym typeface="Symbol"/>
              </a:rPr>
              <a:t>   </a:t>
            </a:r>
            <a:r>
              <a:rPr lang="en-US" sz="2400" baseline="-25000" dirty="0" err="1" smtClean="0">
                <a:solidFill>
                  <a:srgbClr val="FF0066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rgbClr val="FF0066"/>
                </a:solidFill>
                <a:sym typeface="Symbol"/>
              </a:rPr>
              <a:t>   </a:t>
            </a:r>
            <a:r>
              <a:rPr lang="en-US" sz="2400" baseline="-25000" dirty="0" err="1" smtClean="0">
                <a:solidFill>
                  <a:srgbClr val="FF0066"/>
                </a:solidFill>
                <a:sym typeface="Symbol"/>
              </a:rPr>
              <a:t>ij</a:t>
            </a:r>
            <a:r>
              <a:rPr lang="en-US" sz="2400" dirty="0" smtClean="0">
                <a:solidFill>
                  <a:srgbClr val="FF0066"/>
                </a:solidFill>
                <a:sym typeface="Symbol"/>
              </a:rPr>
              <a:t>   ;   </a:t>
            </a:r>
            <a:r>
              <a:rPr lang="en-US" sz="2400" dirty="0" smtClean="0">
                <a:solidFill>
                  <a:srgbClr val="FF0066"/>
                </a:solidFill>
              </a:rPr>
              <a:t>valid when the composition of </a:t>
            </a:r>
            <a:r>
              <a:rPr lang="en-US" sz="2400" dirty="0" err="1" smtClean="0">
                <a:solidFill>
                  <a:srgbClr val="FF0066"/>
                </a:solidFill>
              </a:rPr>
              <a:t>morphisms</a:t>
            </a:r>
            <a:r>
              <a:rPr lang="en-US" sz="2400" dirty="0" smtClean="0">
                <a:solidFill>
                  <a:srgbClr val="FF0066"/>
                </a:solidFill>
              </a:rPr>
              <a:t>  a  and b, denoted </a:t>
            </a:r>
            <a:r>
              <a:rPr lang="en-US" sz="2400" dirty="0" err="1" smtClean="0">
                <a:solidFill>
                  <a:srgbClr val="FF0066"/>
                </a:solidFill>
              </a:rPr>
              <a:t>a+b</a:t>
            </a:r>
            <a:r>
              <a:rPr lang="en-US" sz="2400" dirty="0" smtClean="0">
                <a:solidFill>
                  <a:srgbClr val="FF0066"/>
                </a:solidFill>
              </a:rPr>
              <a:t>, is  defined.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2d-4d WCF: Data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3886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C. BPS Data: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7432" name="Group 2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895600" y="3886200"/>
            <a:ext cx="1828800" cy="462767"/>
            <a:chOff x="979" y="3092"/>
            <a:chExt cx="9528" cy="2411"/>
          </a:xfrm>
          <a:solidFill>
            <a:srgbClr val="0000FF"/>
          </a:solidFill>
        </p:grpSpPr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979" y="3808"/>
              <a:ext cx="1163" cy="1523"/>
            </a:xfrm>
            <a:custGeom>
              <a:avLst/>
              <a:gdLst/>
              <a:ahLst/>
              <a:cxnLst>
                <a:cxn ang="0">
                  <a:pos x="424" y="3"/>
                </a:cxn>
                <a:cxn ang="0">
                  <a:pos x="463" y="62"/>
                </a:cxn>
                <a:cxn ang="0">
                  <a:pos x="436" y="176"/>
                </a:cxn>
                <a:cxn ang="0">
                  <a:pos x="339" y="596"/>
                </a:cxn>
                <a:cxn ang="0">
                  <a:pos x="312" y="853"/>
                </a:cxn>
                <a:cxn ang="0">
                  <a:pos x="381" y="970"/>
                </a:cxn>
                <a:cxn ang="0">
                  <a:pos x="526" y="989"/>
                </a:cxn>
                <a:cxn ang="0">
                  <a:pos x="658" y="908"/>
                </a:cxn>
                <a:cxn ang="0">
                  <a:pos x="733" y="807"/>
                </a:cxn>
                <a:cxn ang="0">
                  <a:pos x="754" y="752"/>
                </a:cxn>
                <a:cxn ang="0">
                  <a:pos x="790" y="605"/>
                </a:cxn>
                <a:cxn ang="0">
                  <a:pos x="920" y="72"/>
                </a:cxn>
                <a:cxn ang="0">
                  <a:pos x="968" y="26"/>
                </a:cxn>
                <a:cxn ang="0">
                  <a:pos x="1013" y="26"/>
                </a:cxn>
                <a:cxn ang="0">
                  <a:pos x="1052" y="85"/>
                </a:cxn>
                <a:cxn ang="0">
                  <a:pos x="1037" y="166"/>
                </a:cxn>
                <a:cxn ang="0">
                  <a:pos x="1013" y="274"/>
                </a:cxn>
                <a:cxn ang="0">
                  <a:pos x="986" y="397"/>
                </a:cxn>
                <a:cxn ang="0">
                  <a:pos x="893" y="804"/>
                </a:cxn>
                <a:cxn ang="0">
                  <a:pos x="881" y="911"/>
                </a:cxn>
                <a:cxn ang="0">
                  <a:pos x="902" y="976"/>
                </a:cxn>
                <a:cxn ang="0">
                  <a:pos x="980" y="983"/>
                </a:cxn>
                <a:cxn ang="0">
                  <a:pos x="1055" y="879"/>
                </a:cxn>
                <a:cxn ang="0">
                  <a:pos x="1109" y="703"/>
                </a:cxn>
                <a:cxn ang="0">
                  <a:pos x="1121" y="667"/>
                </a:cxn>
                <a:cxn ang="0">
                  <a:pos x="1151" y="667"/>
                </a:cxn>
                <a:cxn ang="0">
                  <a:pos x="1163" y="687"/>
                </a:cxn>
                <a:cxn ang="0">
                  <a:pos x="1151" y="752"/>
                </a:cxn>
                <a:cxn ang="0">
                  <a:pos x="1115" y="879"/>
                </a:cxn>
                <a:cxn ang="0">
                  <a:pos x="1049" y="993"/>
                </a:cxn>
                <a:cxn ang="0">
                  <a:pos x="941" y="1045"/>
                </a:cxn>
                <a:cxn ang="0">
                  <a:pos x="796" y="980"/>
                </a:cxn>
                <a:cxn ang="0">
                  <a:pos x="724" y="905"/>
                </a:cxn>
                <a:cxn ang="0">
                  <a:pos x="622" y="999"/>
                </a:cxn>
                <a:cxn ang="0">
                  <a:pos x="463" y="1045"/>
                </a:cxn>
                <a:cxn ang="0">
                  <a:pos x="345" y="1025"/>
                </a:cxn>
                <a:cxn ang="0">
                  <a:pos x="228" y="1084"/>
                </a:cxn>
                <a:cxn ang="0">
                  <a:pos x="150" y="1412"/>
                </a:cxn>
                <a:cxn ang="0">
                  <a:pos x="135" y="1474"/>
                </a:cxn>
                <a:cxn ang="0">
                  <a:pos x="90" y="1516"/>
                </a:cxn>
                <a:cxn ang="0">
                  <a:pos x="15" y="1507"/>
                </a:cxn>
                <a:cxn ang="0">
                  <a:pos x="0" y="1455"/>
                </a:cxn>
                <a:cxn ang="0">
                  <a:pos x="315" y="85"/>
                </a:cxn>
                <a:cxn ang="0">
                  <a:pos x="360" y="13"/>
                </a:cxn>
              </a:cxnLst>
              <a:rect l="0" t="0" r="r" b="b"/>
              <a:pathLst>
                <a:path w="1163" h="1523">
                  <a:moveTo>
                    <a:pt x="393" y="0"/>
                  </a:moveTo>
                  <a:lnTo>
                    <a:pt x="399" y="0"/>
                  </a:lnTo>
                  <a:lnTo>
                    <a:pt x="424" y="3"/>
                  </a:lnTo>
                  <a:lnTo>
                    <a:pt x="445" y="16"/>
                  </a:lnTo>
                  <a:lnTo>
                    <a:pt x="457" y="36"/>
                  </a:lnTo>
                  <a:lnTo>
                    <a:pt x="463" y="62"/>
                  </a:lnTo>
                  <a:lnTo>
                    <a:pt x="460" y="75"/>
                  </a:lnTo>
                  <a:lnTo>
                    <a:pt x="454" y="104"/>
                  </a:lnTo>
                  <a:lnTo>
                    <a:pt x="436" y="176"/>
                  </a:lnTo>
                  <a:lnTo>
                    <a:pt x="430" y="212"/>
                  </a:lnTo>
                  <a:lnTo>
                    <a:pt x="430" y="205"/>
                  </a:lnTo>
                  <a:lnTo>
                    <a:pt x="339" y="596"/>
                  </a:lnTo>
                  <a:lnTo>
                    <a:pt x="315" y="726"/>
                  </a:lnTo>
                  <a:lnTo>
                    <a:pt x="309" y="794"/>
                  </a:lnTo>
                  <a:lnTo>
                    <a:pt x="312" y="853"/>
                  </a:lnTo>
                  <a:lnTo>
                    <a:pt x="327" y="901"/>
                  </a:lnTo>
                  <a:lnTo>
                    <a:pt x="348" y="941"/>
                  </a:lnTo>
                  <a:lnTo>
                    <a:pt x="381" y="970"/>
                  </a:lnTo>
                  <a:lnTo>
                    <a:pt x="421" y="989"/>
                  </a:lnTo>
                  <a:lnTo>
                    <a:pt x="472" y="996"/>
                  </a:lnTo>
                  <a:lnTo>
                    <a:pt x="526" y="989"/>
                  </a:lnTo>
                  <a:lnTo>
                    <a:pt x="577" y="970"/>
                  </a:lnTo>
                  <a:lnTo>
                    <a:pt x="619" y="941"/>
                  </a:lnTo>
                  <a:lnTo>
                    <a:pt x="658" y="908"/>
                  </a:lnTo>
                  <a:lnTo>
                    <a:pt x="688" y="872"/>
                  </a:lnTo>
                  <a:lnTo>
                    <a:pt x="715" y="836"/>
                  </a:lnTo>
                  <a:lnTo>
                    <a:pt x="733" y="807"/>
                  </a:lnTo>
                  <a:lnTo>
                    <a:pt x="745" y="784"/>
                  </a:lnTo>
                  <a:lnTo>
                    <a:pt x="748" y="775"/>
                  </a:lnTo>
                  <a:lnTo>
                    <a:pt x="754" y="752"/>
                  </a:lnTo>
                  <a:lnTo>
                    <a:pt x="763" y="716"/>
                  </a:lnTo>
                  <a:lnTo>
                    <a:pt x="775" y="664"/>
                  </a:lnTo>
                  <a:lnTo>
                    <a:pt x="790" y="605"/>
                  </a:lnTo>
                  <a:lnTo>
                    <a:pt x="805" y="537"/>
                  </a:lnTo>
                  <a:lnTo>
                    <a:pt x="908" y="104"/>
                  </a:lnTo>
                  <a:lnTo>
                    <a:pt x="920" y="72"/>
                  </a:lnTo>
                  <a:lnTo>
                    <a:pt x="935" y="49"/>
                  </a:lnTo>
                  <a:lnTo>
                    <a:pt x="953" y="33"/>
                  </a:lnTo>
                  <a:lnTo>
                    <a:pt x="968" y="26"/>
                  </a:lnTo>
                  <a:lnTo>
                    <a:pt x="983" y="23"/>
                  </a:lnTo>
                  <a:lnTo>
                    <a:pt x="992" y="23"/>
                  </a:lnTo>
                  <a:lnTo>
                    <a:pt x="1013" y="26"/>
                  </a:lnTo>
                  <a:lnTo>
                    <a:pt x="1034" y="39"/>
                  </a:lnTo>
                  <a:lnTo>
                    <a:pt x="1046" y="59"/>
                  </a:lnTo>
                  <a:lnTo>
                    <a:pt x="1052" y="85"/>
                  </a:lnTo>
                  <a:lnTo>
                    <a:pt x="1049" y="101"/>
                  </a:lnTo>
                  <a:lnTo>
                    <a:pt x="1043" y="130"/>
                  </a:lnTo>
                  <a:lnTo>
                    <a:pt x="1037" y="166"/>
                  </a:lnTo>
                  <a:lnTo>
                    <a:pt x="1028" y="205"/>
                  </a:lnTo>
                  <a:lnTo>
                    <a:pt x="1022" y="241"/>
                  </a:lnTo>
                  <a:lnTo>
                    <a:pt x="1013" y="274"/>
                  </a:lnTo>
                  <a:lnTo>
                    <a:pt x="1004" y="319"/>
                  </a:lnTo>
                  <a:lnTo>
                    <a:pt x="992" y="361"/>
                  </a:lnTo>
                  <a:lnTo>
                    <a:pt x="986" y="397"/>
                  </a:lnTo>
                  <a:lnTo>
                    <a:pt x="926" y="648"/>
                  </a:lnTo>
                  <a:lnTo>
                    <a:pt x="902" y="752"/>
                  </a:lnTo>
                  <a:lnTo>
                    <a:pt x="893" y="804"/>
                  </a:lnTo>
                  <a:lnTo>
                    <a:pt x="884" y="853"/>
                  </a:lnTo>
                  <a:lnTo>
                    <a:pt x="881" y="888"/>
                  </a:lnTo>
                  <a:lnTo>
                    <a:pt x="881" y="911"/>
                  </a:lnTo>
                  <a:lnTo>
                    <a:pt x="884" y="934"/>
                  </a:lnTo>
                  <a:lnTo>
                    <a:pt x="890" y="957"/>
                  </a:lnTo>
                  <a:lnTo>
                    <a:pt x="902" y="976"/>
                  </a:lnTo>
                  <a:lnTo>
                    <a:pt x="920" y="989"/>
                  </a:lnTo>
                  <a:lnTo>
                    <a:pt x="944" y="993"/>
                  </a:lnTo>
                  <a:lnTo>
                    <a:pt x="980" y="983"/>
                  </a:lnTo>
                  <a:lnTo>
                    <a:pt x="1007" y="960"/>
                  </a:lnTo>
                  <a:lnTo>
                    <a:pt x="1034" y="924"/>
                  </a:lnTo>
                  <a:lnTo>
                    <a:pt x="1055" y="879"/>
                  </a:lnTo>
                  <a:lnTo>
                    <a:pt x="1076" y="827"/>
                  </a:lnTo>
                  <a:lnTo>
                    <a:pt x="1094" y="765"/>
                  </a:lnTo>
                  <a:lnTo>
                    <a:pt x="1109" y="703"/>
                  </a:lnTo>
                  <a:lnTo>
                    <a:pt x="1115" y="677"/>
                  </a:lnTo>
                  <a:lnTo>
                    <a:pt x="1118" y="670"/>
                  </a:lnTo>
                  <a:lnTo>
                    <a:pt x="1121" y="667"/>
                  </a:lnTo>
                  <a:lnTo>
                    <a:pt x="1130" y="664"/>
                  </a:lnTo>
                  <a:lnTo>
                    <a:pt x="1145" y="664"/>
                  </a:lnTo>
                  <a:lnTo>
                    <a:pt x="1151" y="667"/>
                  </a:lnTo>
                  <a:lnTo>
                    <a:pt x="1154" y="667"/>
                  </a:lnTo>
                  <a:lnTo>
                    <a:pt x="1163" y="677"/>
                  </a:lnTo>
                  <a:lnTo>
                    <a:pt x="1163" y="687"/>
                  </a:lnTo>
                  <a:lnTo>
                    <a:pt x="1160" y="696"/>
                  </a:lnTo>
                  <a:lnTo>
                    <a:pt x="1157" y="719"/>
                  </a:lnTo>
                  <a:lnTo>
                    <a:pt x="1151" y="752"/>
                  </a:lnTo>
                  <a:lnTo>
                    <a:pt x="1139" y="791"/>
                  </a:lnTo>
                  <a:lnTo>
                    <a:pt x="1127" y="836"/>
                  </a:lnTo>
                  <a:lnTo>
                    <a:pt x="1115" y="879"/>
                  </a:lnTo>
                  <a:lnTo>
                    <a:pt x="1100" y="918"/>
                  </a:lnTo>
                  <a:lnTo>
                    <a:pt x="1076" y="960"/>
                  </a:lnTo>
                  <a:lnTo>
                    <a:pt x="1049" y="993"/>
                  </a:lnTo>
                  <a:lnTo>
                    <a:pt x="1019" y="1022"/>
                  </a:lnTo>
                  <a:lnTo>
                    <a:pt x="983" y="1038"/>
                  </a:lnTo>
                  <a:lnTo>
                    <a:pt x="941" y="1045"/>
                  </a:lnTo>
                  <a:lnTo>
                    <a:pt x="887" y="1038"/>
                  </a:lnTo>
                  <a:lnTo>
                    <a:pt x="835" y="1015"/>
                  </a:lnTo>
                  <a:lnTo>
                    <a:pt x="796" y="980"/>
                  </a:lnTo>
                  <a:lnTo>
                    <a:pt x="766" y="931"/>
                  </a:lnTo>
                  <a:lnTo>
                    <a:pt x="748" y="875"/>
                  </a:lnTo>
                  <a:lnTo>
                    <a:pt x="724" y="905"/>
                  </a:lnTo>
                  <a:lnTo>
                    <a:pt x="694" y="937"/>
                  </a:lnTo>
                  <a:lnTo>
                    <a:pt x="661" y="970"/>
                  </a:lnTo>
                  <a:lnTo>
                    <a:pt x="622" y="999"/>
                  </a:lnTo>
                  <a:lnTo>
                    <a:pt x="577" y="1022"/>
                  </a:lnTo>
                  <a:lnTo>
                    <a:pt x="523" y="1038"/>
                  </a:lnTo>
                  <a:lnTo>
                    <a:pt x="463" y="1045"/>
                  </a:lnTo>
                  <a:lnTo>
                    <a:pt x="430" y="1045"/>
                  </a:lnTo>
                  <a:lnTo>
                    <a:pt x="390" y="1038"/>
                  </a:lnTo>
                  <a:lnTo>
                    <a:pt x="345" y="1025"/>
                  </a:lnTo>
                  <a:lnTo>
                    <a:pt x="297" y="1006"/>
                  </a:lnTo>
                  <a:lnTo>
                    <a:pt x="252" y="973"/>
                  </a:lnTo>
                  <a:lnTo>
                    <a:pt x="228" y="1084"/>
                  </a:lnTo>
                  <a:lnTo>
                    <a:pt x="207" y="1178"/>
                  </a:lnTo>
                  <a:lnTo>
                    <a:pt x="162" y="1373"/>
                  </a:lnTo>
                  <a:lnTo>
                    <a:pt x="150" y="1412"/>
                  </a:lnTo>
                  <a:lnTo>
                    <a:pt x="144" y="1442"/>
                  </a:lnTo>
                  <a:lnTo>
                    <a:pt x="138" y="1461"/>
                  </a:lnTo>
                  <a:lnTo>
                    <a:pt x="135" y="1474"/>
                  </a:lnTo>
                  <a:lnTo>
                    <a:pt x="129" y="1487"/>
                  </a:lnTo>
                  <a:lnTo>
                    <a:pt x="114" y="1503"/>
                  </a:lnTo>
                  <a:lnTo>
                    <a:pt x="90" y="1516"/>
                  </a:lnTo>
                  <a:lnTo>
                    <a:pt x="60" y="1523"/>
                  </a:lnTo>
                  <a:lnTo>
                    <a:pt x="36" y="1520"/>
                  </a:lnTo>
                  <a:lnTo>
                    <a:pt x="15" y="1507"/>
                  </a:lnTo>
                  <a:lnTo>
                    <a:pt x="3" y="1487"/>
                  </a:lnTo>
                  <a:lnTo>
                    <a:pt x="0" y="1461"/>
                  </a:lnTo>
                  <a:lnTo>
                    <a:pt x="0" y="1455"/>
                  </a:lnTo>
                  <a:lnTo>
                    <a:pt x="3" y="1448"/>
                  </a:lnTo>
                  <a:lnTo>
                    <a:pt x="3" y="1438"/>
                  </a:lnTo>
                  <a:lnTo>
                    <a:pt x="315" y="85"/>
                  </a:lnTo>
                  <a:lnTo>
                    <a:pt x="327" y="49"/>
                  </a:lnTo>
                  <a:lnTo>
                    <a:pt x="342" y="26"/>
                  </a:lnTo>
                  <a:lnTo>
                    <a:pt x="360" y="13"/>
                  </a:lnTo>
                  <a:lnTo>
                    <a:pt x="378" y="3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416" y="3096"/>
              <a:ext cx="499" cy="2320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96" y="9"/>
                </a:cxn>
                <a:cxn ang="0">
                  <a:pos x="499" y="29"/>
                </a:cxn>
                <a:cxn ang="0">
                  <a:pos x="493" y="39"/>
                </a:cxn>
                <a:cxn ang="0">
                  <a:pos x="481" y="52"/>
                </a:cxn>
                <a:cxn ang="0">
                  <a:pos x="388" y="162"/>
                </a:cxn>
                <a:cxn ang="0">
                  <a:pos x="264" y="384"/>
                </a:cxn>
                <a:cxn ang="0">
                  <a:pos x="183" y="631"/>
                </a:cxn>
                <a:cxn ang="0">
                  <a:pos x="138" y="891"/>
                </a:cxn>
                <a:cxn ang="0">
                  <a:pos x="126" y="1158"/>
                </a:cxn>
                <a:cxn ang="0">
                  <a:pos x="135" y="1379"/>
                </a:cxn>
                <a:cxn ang="0">
                  <a:pos x="168" y="1607"/>
                </a:cxn>
                <a:cxn ang="0">
                  <a:pos x="228" y="1838"/>
                </a:cxn>
                <a:cxn ang="0">
                  <a:pos x="325" y="2053"/>
                </a:cxn>
                <a:cxn ang="0">
                  <a:pos x="463" y="2245"/>
                </a:cxn>
                <a:cxn ang="0">
                  <a:pos x="490" y="2277"/>
                </a:cxn>
                <a:cxn ang="0">
                  <a:pos x="499" y="2294"/>
                </a:cxn>
                <a:cxn ang="0">
                  <a:pos x="496" y="2313"/>
                </a:cxn>
                <a:cxn ang="0">
                  <a:pos x="475" y="2320"/>
                </a:cxn>
                <a:cxn ang="0">
                  <a:pos x="439" y="2297"/>
                </a:cxn>
                <a:cxn ang="0">
                  <a:pos x="370" y="2232"/>
                </a:cxn>
                <a:cxn ang="0">
                  <a:pos x="280" y="2124"/>
                </a:cxn>
                <a:cxn ang="0">
                  <a:pos x="186" y="1971"/>
                </a:cxn>
                <a:cxn ang="0">
                  <a:pos x="90" y="1750"/>
                </a:cxn>
                <a:cxn ang="0">
                  <a:pos x="27" y="1490"/>
                </a:cxn>
                <a:cxn ang="0">
                  <a:pos x="3" y="1256"/>
                </a:cxn>
                <a:cxn ang="0">
                  <a:pos x="3" y="1034"/>
                </a:cxn>
                <a:cxn ang="0">
                  <a:pos x="42" y="755"/>
                </a:cxn>
                <a:cxn ang="0">
                  <a:pos x="135" y="452"/>
                </a:cxn>
                <a:cxn ang="0">
                  <a:pos x="225" y="276"/>
                </a:cxn>
                <a:cxn ang="0">
                  <a:pos x="322" y="143"/>
                </a:cxn>
                <a:cxn ang="0">
                  <a:pos x="406" y="52"/>
                </a:cxn>
                <a:cxn ang="0">
                  <a:pos x="463" y="6"/>
                </a:cxn>
              </a:cxnLst>
              <a:rect l="0" t="0" r="r" b="b"/>
              <a:pathLst>
                <a:path w="499" h="2320">
                  <a:moveTo>
                    <a:pt x="475" y="0"/>
                  </a:moveTo>
                  <a:lnTo>
                    <a:pt x="484" y="0"/>
                  </a:lnTo>
                  <a:lnTo>
                    <a:pt x="490" y="3"/>
                  </a:lnTo>
                  <a:lnTo>
                    <a:pt x="496" y="9"/>
                  </a:lnTo>
                  <a:lnTo>
                    <a:pt x="499" y="16"/>
                  </a:lnTo>
                  <a:lnTo>
                    <a:pt x="499" y="29"/>
                  </a:lnTo>
                  <a:lnTo>
                    <a:pt x="496" y="32"/>
                  </a:lnTo>
                  <a:lnTo>
                    <a:pt x="493" y="39"/>
                  </a:lnTo>
                  <a:lnTo>
                    <a:pt x="487" y="42"/>
                  </a:lnTo>
                  <a:lnTo>
                    <a:pt x="481" y="52"/>
                  </a:lnTo>
                  <a:lnTo>
                    <a:pt x="469" y="61"/>
                  </a:lnTo>
                  <a:lnTo>
                    <a:pt x="388" y="162"/>
                  </a:lnTo>
                  <a:lnTo>
                    <a:pt x="322" y="270"/>
                  </a:lnTo>
                  <a:lnTo>
                    <a:pt x="264" y="384"/>
                  </a:lnTo>
                  <a:lnTo>
                    <a:pt x="219" y="504"/>
                  </a:lnTo>
                  <a:lnTo>
                    <a:pt x="183" y="631"/>
                  </a:lnTo>
                  <a:lnTo>
                    <a:pt x="156" y="758"/>
                  </a:lnTo>
                  <a:lnTo>
                    <a:pt x="138" y="891"/>
                  </a:lnTo>
                  <a:lnTo>
                    <a:pt x="129" y="1025"/>
                  </a:lnTo>
                  <a:lnTo>
                    <a:pt x="126" y="1158"/>
                  </a:lnTo>
                  <a:lnTo>
                    <a:pt x="129" y="1265"/>
                  </a:lnTo>
                  <a:lnTo>
                    <a:pt x="135" y="1379"/>
                  </a:lnTo>
                  <a:lnTo>
                    <a:pt x="147" y="1493"/>
                  </a:lnTo>
                  <a:lnTo>
                    <a:pt x="168" y="1607"/>
                  </a:lnTo>
                  <a:lnTo>
                    <a:pt x="192" y="1724"/>
                  </a:lnTo>
                  <a:lnTo>
                    <a:pt x="228" y="1838"/>
                  </a:lnTo>
                  <a:lnTo>
                    <a:pt x="270" y="1945"/>
                  </a:lnTo>
                  <a:lnTo>
                    <a:pt x="325" y="2053"/>
                  </a:lnTo>
                  <a:lnTo>
                    <a:pt x="388" y="2150"/>
                  </a:lnTo>
                  <a:lnTo>
                    <a:pt x="463" y="2245"/>
                  </a:lnTo>
                  <a:lnTo>
                    <a:pt x="481" y="2264"/>
                  </a:lnTo>
                  <a:lnTo>
                    <a:pt x="490" y="2277"/>
                  </a:lnTo>
                  <a:lnTo>
                    <a:pt x="496" y="2287"/>
                  </a:lnTo>
                  <a:lnTo>
                    <a:pt x="499" y="2294"/>
                  </a:lnTo>
                  <a:lnTo>
                    <a:pt x="499" y="2307"/>
                  </a:lnTo>
                  <a:lnTo>
                    <a:pt x="496" y="2313"/>
                  </a:lnTo>
                  <a:lnTo>
                    <a:pt x="484" y="2320"/>
                  </a:lnTo>
                  <a:lnTo>
                    <a:pt x="475" y="2320"/>
                  </a:lnTo>
                  <a:lnTo>
                    <a:pt x="463" y="2313"/>
                  </a:lnTo>
                  <a:lnTo>
                    <a:pt x="439" y="2297"/>
                  </a:lnTo>
                  <a:lnTo>
                    <a:pt x="409" y="2271"/>
                  </a:lnTo>
                  <a:lnTo>
                    <a:pt x="370" y="2232"/>
                  </a:lnTo>
                  <a:lnTo>
                    <a:pt x="328" y="2183"/>
                  </a:lnTo>
                  <a:lnTo>
                    <a:pt x="280" y="2124"/>
                  </a:lnTo>
                  <a:lnTo>
                    <a:pt x="234" y="2053"/>
                  </a:lnTo>
                  <a:lnTo>
                    <a:pt x="186" y="1971"/>
                  </a:lnTo>
                  <a:lnTo>
                    <a:pt x="141" y="1880"/>
                  </a:lnTo>
                  <a:lnTo>
                    <a:pt x="90" y="1750"/>
                  </a:lnTo>
                  <a:lnTo>
                    <a:pt x="51" y="1617"/>
                  </a:lnTo>
                  <a:lnTo>
                    <a:pt x="27" y="1490"/>
                  </a:lnTo>
                  <a:lnTo>
                    <a:pt x="12" y="1369"/>
                  </a:lnTo>
                  <a:lnTo>
                    <a:pt x="3" y="1256"/>
                  </a:lnTo>
                  <a:lnTo>
                    <a:pt x="0" y="1158"/>
                  </a:lnTo>
                  <a:lnTo>
                    <a:pt x="3" y="1034"/>
                  </a:lnTo>
                  <a:lnTo>
                    <a:pt x="15" y="901"/>
                  </a:lnTo>
                  <a:lnTo>
                    <a:pt x="42" y="755"/>
                  </a:lnTo>
                  <a:lnTo>
                    <a:pt x="78" y="605"/>
                  </a:lnTo>
                  <a:lnTo>
                    <a:pt x="135" y="452"/>
                  </a:lnTo>
                  <a:lnTo>
                    <a:pt x="180" y="358"/>
                  </a:lnTo>
                  <a:lnTo>
                    <a:pt x="225" y="276"/>
                  </a:lnTo>
                  <a:lnTo>
                    <a:pt x="273" y="205"/>
                  </a:lnTo>
                  <a:lnTo>
                    <a:pt x="322" y="143"/>
                  </a:lnTo>
                  <a:lnTo>
                    <a:pt x="367" y="91"/>
                  </a:lnTo>
                  <a:lnTo>
                    <a:pt x="406" y="52"/>
                  </a:lnTo>
                  <a:lnTo>
                    <a:pt x="439" y="22"/>
                  </a:lnTo>
                  <a:lnTo>
                    <a:pt x="463" y="6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3071" y="3808"/>
              <a:ext cx="1128" cy="1523"/>
            </a:xfrm>
            <a:custGeom>
              <a:avLst/>
              <a:gdLst/>
              <a:ahLst/>
              <a:cxnLst>
                <a:cxn ang="0">
                  <a:pos x="481" y="7"/>
                </a:cxn>
                <a:cxn ang="0">
                  <a:pos x="578" y="56"/>
                </a:cxn>
                <a:cxn ang="0">
                  <a:pos x="653" y="140"/>
                </a:cxn>
                <a:cxn ang="0">
                  <a:pos x="704" y="254"/>
                </a:cxn>
                <a:cxn ang="0">
                  <a:pos x="764" y="462"/>
                </a:cxn>
                <a:cxn ang="0">
                  <a:pos x="788" y="625"/>
                </a:cxn>
                <a:cxn ang="0">
                  <a:pos x="791" y="729"/>
                </a:cxn>
                <a:cxn ang="0">
                  <a:pos x="996" y="208"/>
                </a:cxn>
                <a:cxn ang="0">
                  <a:pos x="1080" y="33"/>
                </a:cxn>
                <a:cxn ang="0">
                  <a:pos x="1092" y="23"/>
                </a:cxn>
                <a:cxn ang="0">
                  <a:pos x="1113" y="26"/>
                </a:cxn>
                <a:cxn ang="0">
                  <a:pos x="1122" y="33"/>
                </a:cxn>
                <a:cxn ang="0">
                  <a:pos x="1128" y="46"/>
                </a:cxn>
                <a:cxn ang="0">
                  <a:pos x="1089" y="137"/>
                </a:cxn>
                <a:cxn ang="0">
                  <a:pos x="1017" y="300"/>
                </a:cxn>
                <a:cxn ang="0">
                  <a:pos x="936" y="495"/>
                </a:cxn>
                <a:cxn ang="0">
                  <a:pos x="824" y="801"/>
                </a:cxn>
                <a:cxn ang="0">
                  <a:pos x="785" y="937"/>
                </a:cxn>
                <a:cxn ang="0">
                  <a:pos x="773" y="1032"/>
                </a:cxn>
                <a:cxn ang="0">
                  <a:pos x="725" y="1272"/>
                </a:cxn>
                <a:cxn ang="0">
                  <a:pos x="683" y="1442"/>
                </a:cxn>
                <a:cxn ang="0">
                  <a:pos x="650" y="1513"/>
                </a:cxn>
                <a:cxn ang="0">
                  <a:pos x="614" y="1516"/>
                </a:cxn>
                <a:cxn ang="0">
                  <a:pos x="605" y="1494"/>
                </a:cxn>
                <a:cxn ang="0">
                  <a:pos x="608" y="1455"/>
                </a:cxn>
                <a:cxn ang="0">
                  <a:pos x="623" y="1367"/>
                </a:cxn>
                <a:cxn ang="0">
                  <a:pos x="665" y="1178"/>
                </a:cxn>
                <a:cxn ang="0">
                  <a:pos x="701" y="1045"/>
                </a:cxn>
                <a:cxn ang="0">
                  <a:pos x="722" y="963"/>
                </a:cxn>
                <a:cxn ang="0">
                  <a:pos x="734" y="905"/>
                </a:cxn>
                <a:cxn ang="0">
                  <a:pos x="743" y="817"/>
                </a:cxn>
                <a:cxn ang="0">
                  <a:pos x="740" y="657"/>
                </a:cxn>
                <a:cxn ang="0">
                  <a:pos x="728" y="544"/>
                </a:cxn>
                <a:cxn ang="0">
                  <a:pos x="698" y="423"/>
                </a:cxn>
                <a:cxn ang="0">
                  <a:pos x="650" y="313"/>
                </a:cxn>
                <a:cxn ang="0">
                  <a:pos x="572" y="225"/>
                </a:cxn>
                <a:cxn ang="0">
                  <a:pos x="460" y="176"/>
                </a:cxn>
                <a:cxn ang="0">
                  <a:pos x="379" y="169"/>
                </a:cxn>
                <a:cxn ang="0">
                  <a:pos x="322" y="176"/>
                </a:cxn>
                <a:cxn ang="0">
                  <a:pos x="244" y="202"/>
                </a:cxn>
                <a:cxn ang="0">
                  <a:pos x="157" y="261"/>
                </a:cxn>
                <a:cxn ang="0">
                  <a:pos x="82" y="368"/>
                </a:cxn>
                <a:cxn ang="0">
                  <a:pos x="45" y="449"/>
                </a:cxn>
                <a:cxn ang="0">
                  <a:pos x="18" y="446"/>
                </a:cxn>
                <a:cxn ang="0">
                  <a:pos x="6" y="439"/>
                </a:cxn>
                <a:cxn ang="0">
                  <a:pos x="0" y="423"/>
                </a:cxn>
                <a:cxn ang="0">
                  <a:pos x="15" y="361"/>
                </a:cxn>
                <a:cxn ang="0">
                  <a:pos x="58" y="267"/>
                </a:cxn>
                <a:cxn ang="0">
                  <a:pos x="130" y="160"/>
                </a:cxn>
                <a:cxn ang="0">
                  <a:pos x="226" y="65"/>
                </a:cxn>
                <a:cxn ang="0">
                  <a:pos x="349" y="10"/>
                </a:cxn>
              </a:cxnLst>
              <a:rect l="0" t="0" r="r" b="b"/>
              <a:pathLst>
                <a:path w="1128" h="1523">
                  <a:moveTo>
                    <a:pt x="421" y="0"/>
                  </a:moveTo>
                  <a:lnTo>
                    <a:pt x="481" y="7"/>
                  </a:lnTo>
                  <a:lnTo>
                    <a:pt x="533" y="26"/>
                  </a:lnTo>
                  <a:lnTo>
                    <a:pt x="578" y="56"/>
                  </a:lnTo>
                  <a:lnTo>
                    <a:pt x="617" y="95"/>
                  </a:lnTo>
                  <a:lnTo>
                    <a:pt x="653" y="140"/>
                  </a:lnTo>
                  <a:lnTo>
                    <a:pt x="680" y="195"/>
                  </a:lnTo>
                  <a:lnTo>
                    <a:pt x="704" y="254"/>
                  </a:lnTo>
                  <a:lnTo>
                    <a:pt x="740" y="365"/>
                  </a:lnTo>
                  <a:lnTo>
                    <a:pt x="764" y="462"/>
                  </a:lnTo>
                  <a:lnTo>
                    <a:pt x="779" y="550"/>
                  </a:lnTo>
                  <a:lnTo>
                    <a:pt x="788" y="625"/>
                  </a:lnTo>
                  <a:lnTo>
                    <a:pt x="791" y="683"/>
                  </a:lnTo>
                  <a:lnTo>
                    <a:pt x="791" y="729"/>
                  </a:lnTo>
                  <a:lnTo>
                    <a:pt x="924" y="378"/>
                  </a:lnTo>
                  <a:lnTo>
                    <a:pt x="996" y="208"/>
                  </a:lnTo>
                  <a:lnTo>
                    <a:pt x="1074" y="39"/>
                  </a:lnTo>
                  <a:lnTo>
                    <a:pt x="1080" y="33"/>
                  </a:lnTo>
                  <a:lnTo>
                    <a:pt x="1083" y="26"/>
                  </a:lnTo>
                  <a:lnTo>
                    <a:pt x="1092" y="23"/>
                  </a:lnTo>
                  <a:lnTo>
                    <a:pt x="1107" y="23"/>
                  </a:lnTo>
                  <a:lnTo>
                    <a:pt x="1113" y="26"/>
                  </a:lnTo>
                  <a:lnTo>
                    <a:pt x="1119" y="26"/>
                  </a:lnTo>
                  <a:lnTo>
                    <a:pt x="1122" y="33"/>
                  </a:lnTo>
                  <a:lnTo>
                    <a:pt x="1128" y="36"/>
                  </a:lnTo>
                  <a:lnTo>
                    <a:pt x="1128" y="46"/>
                  </a:lnTo>
                  <a:lnTo>
                    <a:pt x="1125" y="59"/>
                  </a:lnTo>
                  <a:lnTo>
                    <a:pt x="1089" y="137"/>
                  </a:lnTo>
                  <a:lnTo>
                    <a:pt x="1053" y="212"/>
                  </a:lnTo>
                  <a:lnTo>
                    <a:pt x="1017" y="300"/>
                  </a:lnTo>
                  <a:lnTo>
                    <a:pt x="975" y="394"/>
                  </a:lnTo>
                  <a:lnTo>
                    <a:pt x="936" y="495"/>
                  </a:lnTo>
                  <a:lnTo>
                    <a:pt x="857" y="703"/>
                  </a:lnTo>
                  <a:lnTo>
                    <a:pt x="824" y="801"/>
                  </a:lnTo>
                  <a:lnTo>
                    <a:pt x="797" y="892"/>
                  </a:lnTo>
                  <a:lnTo>
                    <a:pt x="785" y="937"/>
                  </a:lnTo>
                  <a:lnTo>
                    <a:pt x="779" y="983"/>
                  </a:lnTo>
                  <a:lnTo>
                    <a:pt x="773" y="1032"/>
                  </a:lnTo>
                  <a:lnTo>
                    <a:pt x="746" y="1178"/>
                  </a:lnTo>
                  <a:lnTo>
                    <a:pt x="725" y="1272"/>
                  </a:lnTo>
                  <a:lnTo>
                    <a:pt x="698" y="1383"/>
                  </a:lnTo>
                  <a:lnTo>
                    <a:pt x="683" y="1442"/>
                  </a:lnTo>
                  <a:lnTo>
                    <a:pt x="668" y="1487"/>
                  </a:lnTo>
                  <a:lnTo>
                    <a:pt x="650" y="1513"/>
                  </a:lnTo>
                  <a:lnTo>
                    <a:pt x="632" y="1523"/>
                  </a:lnTo>
                  <a:lnTo>
                    <a:pt x="614" y="1516"/>
                  </a:lnTo>
                  <a:lnTo>
                    <a:pt x="608" y="1507"/>
                  </a:lnTo>
                  <a:lnTo>
                    <a:pt x="605" y="1494"/>
                  </a:lnTo>
                  <a:lnTo>
                    <a:pt x="605" y="1481"/>
                  </a:lnTo>
                  <a:lnTo>
                    <a:pt x="608" y="1455"/>
                  </a:lnTo>
                  <a:lnTo>
                    <a:pt x="614" y="1416"/>
                  </a:lnTo>
                  <a:lnTo>
                    <a:pt x="623" y="1367"/>
                  </a:lnTo>
                  <a:lnTo>
                    <a:pt x="635" y="1308"/>
                  </a:lnTo>
                  <a:lnTo>
                    <a:pt x="665" y="1178"/>
                  </a:lnTo>
                  <a:lnTo>
                    <a:pt x="683" y="1110"/>
                  </a:lnTo>
                  <a:lnTo>
                    <a:pt x="701" y="1045"/>
                  </a:lnTo>
                  <a:lnTo>
                    <a:pt x="716" y="986"/>
                  </a:lnTo>
                  <a:lnTo>
                    <a:pt x="722" y="963"/>
                  </a:lnTo>
                  <a:lnTo>
                    <a:pt x="731" y="937"/>
                  </a:lnTo>
                  <a:lnTo>
                    <a:pt x="734" y="905"/>
                  </a:lnTo>
                  <a:lnTo>
                    <a:pt x="740" y="869"/>
                  </a:lnTo>
                  <a:lnTo>
                    <a:pt x="743" y="817"/>
                  </a:lnTo>
                  <a:lnTo>
                    <a:pt x="743" y="710"/>
                  </a:lnTo>
                  <a:lnTo>
                    <a:pt x="740" y="657"/>
                  </a:lnTo>
                  <a:lnTo>
                    <a:pt x="734" y="602"/>
                  </a:lnTo>
                  <a:lnTo>
                    <a:pt x="728" y="544"/>
                  </a:lnTo>
                  <a:lnTo>
                    <a:pt x="716" y="482"/>
                  </a:lnTo>
                  <a:lnTo>
                    <a:pt x="698" y="423"/>
                  </a:lnTo>
                  <a:lnTo>
                    <a:pt x="677" y="365"/>
                  </a:lnTo>
                  <a:lnTo>
                    <a:pt x="650" y="313"/>
                  </a:lnTo>
                  <a:lnTo>
                    <a:pt x="614" y="267"/>
                  </a:lnTo>
                  <a:lnTo>
                    <a:pt x="572" y="225"/>
                  </a:lnTo>
                  <a:lnTo>
                    <a:pt x="521" y="195"/>
                  </a:lnTo>
                  <a:lnTo>
                    <a:pt x="460" y="176"/>
                  </a:lnTo>
                  <a:lnTo>
                    <a:pt x="391" y="169"/>
                  </a:lnTo>
                  <a:lnTo>
                    <a:pt x="379" y="169"/>
                  </a:lnTo>
                  <a:lnTo>
                    <a:pt x="355" y="173"/>
                  </a:lnTo>
                  <a:lnTo>
                    <a:pt x="322" y="176"/>
                  </a:lnTo>
                  <a:lnTo>
                    <a:pt x="286" y="186"/>
                  </a:lnTo>
                  <a:lnTo>
                    <a:pt x="244" y="202"/>
                  </a:lnTo>
                  <a:lnTo>
                    <a:pt x="202" y="228"/>
                  </a:lnTo>
                  <a:lnTo>
                    <a:pt x="157" y="261"/>
                  </a:lnTo>
                  <a:lnTo>
                    <a:pt x="118" y="306"/>
                  </a:lnTo>
                  <a:lnTo>
                    <a:pt x="82" y="368"/>
                  </a:lnTo>
                  <a:lnTo>
                    <a:pt x="51" y="439"/>
                  </a:lnTo>
                  <a:lnTo>
                    <a:pt x="45" y="449"/>
                  </a:lnTo>
                  <a:lnTo>
                    <a:pt x="27" y="449"/>
                  </a:lnTo>
                  <a:lnTo>
                    <a:pt x="18" y="446"/>
                  </a:lnTo>
                  <a:lnTo>
                    <a:pt x="9" y="446"/>
                  </a:lnTo>
                  <a:lnTo>
                    <a:pt x="6" y="439"/>
                  </a:lnTo>
                  <a:lnTo>
                    <a:pt x="0" y="433"/>
                  </a:lnTo>
                  <a:lnTo>
                    <a:pt x="0" y="423"/>
                  </a:lnTo>
                  <a:lnTo>
                    <a:pt x="3" y="397"/>
                  </a:lnTo>
                  <a:lnTo>
                    <a:pt x="15" y="361"/>
                  </a:lnTo>
                  <a:lnTo>
                    <a:pt x="33" y="316"/>
                  </a:lnTo>
                  <a:lnTo>
                    <a:pt x="58" y="267"/>
                  </a:lnTo>
                  <a:lnTo>
                    <a:pt x="91" y="212"/>
                  </a:lnTo>
                  <a:lnTo>
                    <a:pt x="130" y="160"/>
                  </a:lnTo>
                  <a:lnTo>
                    <a:pt x="175" y="111"/>
                  </a:lnTo>
                  <a:lnTo>
                    <a:pt x="226" y="65"/>
                  </a:lnTo>
                  <a:lnTo>
                    <a:pt x="286" y="33"/>
                  </a:lnTo>
                  <a:lnTo>
                    <a:pt x="349" y="10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7" name="Freeform 29"/>
            <p:cNvSpPr>
              <a:spLocks noEditPoints="1"/>
            </p:cNvSpPr>
            <p:nvPr/>
          </p:nvSpPr>
          <p:spPr bwMode="auto">
            <a:xfrm>
              <a:off x="4220" y="4082"/>
              <a:ext cx="460" cy="1103"/>
            </a:xfrm>
            <a:custGeom>
              <a:avLst/>
              <a:gdLst/>
              <a:ahLst/>
              <a:cxnLst>
                <a:cxn ang="0">
                  <a:pos x="268" y="374"/>
                </a:cxn>
                <a:cxn ang="0">
                  <a:pos x="337" y="422"/>
                </a:cxn>
                <a:cxn ang="0">
                  <a:pos x="364" y="507"/>
                </a:cxn>
                <a:cxn ang="0">
                  <a:pos x="352" y="575"/>
                </a:cxn>
                <a:cxn ang="0">
                  <a:pos x="328" y="640"/>
                </a:cxn>
                <a:cxn ang="0">
                  <a:pos x="304" y="715"/>
                </a:cxn>
                <a:cxn ang="0">
                  <a:pos x="283" y="767"/>
                </a:cxn>
                <a:cxn ang="0">
                  <a:pos x="232" y="898"/>
                </a:cxn>
                <a:cxn ang="0">
                  <a:pos x="208" y="1002"/>
                </a:cxn>
                <a:cxn ang="0">
                  <a:pos x="214" y="1044"/>
                </a:cxn>
                <a:cxn ang="0">
                  <a:pos x="244" y="1060"/>
                </a:cxn>
                <a:cxn ang="0">
                  <a:pos x="316" y="1028"/>
                </a:cxn>
                <a:cxn ang="0">
                  <a:pos x="382" y="930"/>
                </a:cxn>
                <a:cxn ang="0">
                  <a:pos x="415" y="839"/>
                </a:cxn>
                <a:cxn ang="0">
                  <a:pos x="427" y="832"/>
                </a:cxn>
                <a:cxn ang="0">
                  <a:pos x="448" y="836"/>
                </a:cxn>
                <a:cxn ang="0">
                  <a:pos x="460" y="845"/>
                </a:cxn>
                <a:cxn ang="0">
                  <a:pos x="451" y="894"/>
                </a:cxn>
                <a:cxn ang="0">
                  <a:pos x="394" y="1005"/>
                </a:cxn>
                <a:cxn ang="0">
                  <a:pos x="328" y="1073"/>
                </a:cxn>
                <a:cxn ang="0">
                  <a:pos x="241" y="1103"/>
                </a:cxn>
                <a:cxn ang="0">
                  <a:pos x="153" y="1077"/>
                </a:cxn>
                <a:cxn ang="0">
                  <a:pos x="102" y="1008"/>
                </a:cxn>
                <a:cxn ang="0">
                  <a:pos x="99" y="927"/>
                </a:cxn>
                <a:cxn ang="0">
                  <a:pos x="111" y="894"/>
                </a:cxn>
                <a:cxn ang="0">
                  <a:pos x="223" y="585"/>
                </a:cxn>
                <a:cxn ang="0">
                  <a:pos x="244" y="527"/>
                </a:cxn>
                <a:cxn ang="0">
                  <a:pos x="253" y="484"/>
                </a:cxn>
                <a:cxn ang="0">
                  <a:pos x="250" y="439"/>
                </a:cxn>
                <a:cxn ang="0">
                  <a:pos x="232" y="413"/>
                </a:cxn>
                <a:cxn ang="0">
                  <a:pos x="186" y="416"/>
                </a:cxn>
                <a:cxn ang="0">
                  <a:pos x="129" y="458"/>
                </a:cxn>
                <a:cxn ang="0">
                  <a:pos x="75" y="546"/>
                </a:cxn>
                <a:cxn ang="0">
                  <a:pos x="51" y="621"/>
                </a:cxn>
                <a:cxn ang="0">
                  <a:pos x="39" y="637"/>
                </a:cxn>
                <a:cxn ang="0">
                  <a:pos x="15" y="634"/>
                </a:cxn>
                <a:cxn ang="0">
                  <a:pos x="0" y="624"/>
                </a:cxn>
                <a:cxn ang="0">
                  <a:pos x="3" y="598"/>
                </a:cxn>
                <a:cxn ang="0">
                  <a:pos x="24" y="540"/>
                </a:cxn>
                <a:cxn ang="0">
                  <a:pos x="69" y="462"/>
                </a:cxn>
                <a:cxn ang="0">
                  <a:pos x="132" y="396"/>
                </a:cxn>
                <a:cxn ang="0">
                  <a:pos x="223" y="367"/>
                </a:cxn>
                <a:cxn ang="0">
                  <a:pos x="388" y="6"/>
                </a:cxn>
                <a:cxn ang="0">
                  <a:pos x="418" y="42"/>
                </a:cxn>
                <a:cxn ang="0">
                  <a:pos x="415" y="94"/>
                </a:cxn>
                <a:cxn ang="0">
                  <a:pos x="370" y="143"/>
                </a:cxn>
                <a:cxn ang="0">
                  <a:pos x="310" y="146"/>
                </a:cxn>
                <a:cxn ang="0">
                  <a:pos x="280" y="110"/>
                </a:cxn>
                <a:cxn ang="0">
                  <a:pos x="286" y="52"/>
                </a:cxn>
                <a:cxn ang="0">
                  <a:pos x="331" y="6"/>
                </a:cxn>
              </a:cxnLst>
              <a:rect l="0" t="0" r="r" b="b"/>
              <a:pathLst>
                <a:path w="460" h="1103">
                  <a:moveTo>
                    <a:pt x="223" y="367"/>
                  </a:moveTo>
                  <a:lnTo>
                    <a:pt x="268" y="374"/>
                  </a:lnTo>
                  <a:lnTo>
                    <a:pt x="307" y="393"/>
                  </a:lnTo>
                  <a:lnTo>
                    <a:pt x="337" y="422"/>
                  </a:lnTo>
                  <a:lnTo>
                    <a:pt x="358" y="462"/>
                  </a:lnTo>
                  <a:lnTo>
                    <a:pt x="364" y="507"/>
                  </a:lnTo>
                  <a:lnTo>
                    <a:pt x="358" y="559"/>
                  </a:lnTo>
                  <a:lnTo>
                    <a:pt x="352" y="575"/>
                  </a:lnTo>
                  <a:lnTo>
                    <a:pt x="343" y="605"/>
                  </a:lnTo>
                  <a:lnTo>
                    <a:pt x="328" y="640"/>
                  </a:lnTo>
                  <a:lnTo>
                    <a:pt x="316" y="676"/>
                  </a:lnTo>
                  <a:lnTo>
                    <a:pt x="304" y="715"/>
                  </a:lnTo>
                  <a:lnTo>
                    <a:pt x="292" y="745"/>
                  </a:lnTo>
                  <a:lnTo>
                    <a:pt x="283" y="767"/>
                  </a:lnTo>
                  <a:lnTo>
                    <a:pt x="256" y="832"/>
                  </a:lnTo>
                  <a:lnTo>
                    <a:pt x="232" y="898"/>
                  </a:lnTo>
                  <a:lnTo>
                    <a:pt x="214" y="950"/>
                  </a:lnTo>
                  <a:lnTo>
                    <a:pt x="208" y="1002"/>
                  </a:lnTo>
                  <a:lnTo>
                    <a:pt x="208" y="1024"/>
                  </a:lnTo>
                  <a:lnTo>
                    <a:pt x="214" y="1044"/>
                  </a:lnTo>
                  <a:lnTo>
                    <a:pt x="226" y="1057"/>
                  </a:lnTo>
                  <a:lnTo>
                    <a:pt x="244" y="1060"/>
                  </a:lnTo>
                  <a:lnTo>
                    <a:pt x="280" y="1050"/>
                  </a:lnTo>
                  <a:lnTo>
                    <a:pt x="316" y="1028"/>
                  </a:lnTo>
                  <a:lnTo>
                    <a:pt x="352" y="985"/>
                  </a:lnTo>
                  <a:lnTo>
                    <a:pt x="382" y="930"/>
                  </a:lnTo>
                  <a:lnTo>
                    <a:pt x="406" y="859"/>
                  </a:lnTo>
                  <a:lnTo>
                    <a:pt x="415" y="839"/>
                  </a:lnTo>
                  <a:lnTo>
                    <a:pt x="418" y="836"/>
                  </a:lnTo>
                  <a:lnTo>
                    <a:pt x="427" y="832"/>
                  </a:lnTo>
                  <a:lnTo>
                    <a:pt x="442" y="832"/>
                  </a:lnTo>
                  <a:lnTo>
                    <a:pt x="448" y="836"/>
                  </a:lnTo>
                  <a:lnTo>
                    <a:pt x="451" y="836"/>
                  </a:lnTo>
                  <a:lnTo>
                    <a:pt x="460" y="845"/>
                  </a:lnTo>
                  <a:lnTo>
                    <a:pt x="460" y="855"/>
                  </a:lnTo>
                  <a:lnTo>
                    <a:pt x="451" y="894"/>
                  </a:lnTo>
                  <a:lnTo>
                    <a:pt x="418" y="966"/>
                  </a:lnTo>
                  <a:lnTo>
                    <a:pt x="394" y="1005"/>
                  </a:lnTo>
                  <a:lnTo>
                    <a:pt x="364" y="1044"/>
                  </a:lnTo>
                  <a:lnTo>
                    <a:pt x="328" y="1073"/>
                  </a:lnTo>
                  <a:lnTo>
                    <a:pt x="289" y="1096"/>
                  </a:lnTo>
                  <a:lnTo>
                    <a:pt x="241" y="1103"/>
                  </a:lnTo>
                  <a:lnTo>
                    <a:pt x="192" y="1096"/>
                  </a:lnTo>
                  <a:lnTo>
                    <a:pt x="153" y="1077"/>
                  </a:lnTo>
                  <a:lnTo>
                    <a:pt x="123" y="1047"/>
                  </a:lnTo>
                  <a:lnTo>
                    <a:pt x="102" y="1008"/>
                  </a:lnTo>
                  <a:lnTo>
                    <a:pt x="96" y="963"/>
                  </a:lnTo>
                  <a:lnTo>
                    <a:pt x="99" y="927"/>
                  </a:lnTo>
                  <a:lnTo>
                    <a:pt x="108" y="894"/>
                  </a:lnTo>
                  <a:lnTo>
                    <a:pt x="111" y="894"/>
                  </a:lnTo>
                  <a:lnTo>
                    <a:pt x="204" y="631"/>
                  </a:lnTo>
                  <a:lnTo>
                    <a:pt x="223" y="585"/>
                  </a:lnTo>
                  <a:lnTo>
                    <a:pt x="235" y="553"/>
                  </a:lnTo>
                  <a:lnTo>
                    <a:pt x="244" y="527"/>
                  </a:lnTo>
                  <a:lnTo>
                    <a:pt x="250" y="504"/>
                  </a:lnTo>
                  <a:lnTo>
                    <a:pt x="253" y="484"/>
                  </a:lnTo>
                  <a:lnTo>
                    <a:pt x="253" y="468"/>
                  </a:lnTo>
                  <a:lnTo>
                    <a:pt x="250" y="439"/>
                  </a:lnTo>
                  <a:lnTo>
                    <a:pt x="244" y="422"/>
                  </a:lnTo>
                  <a:lnTo>
                    <a:pt x="232" y="413"/>
                  </a:lnTo>
                  <a:lnTo>
                    <a:pt x="217" y="409"/>
                  </a:lnTo>
                  <a:lnTo>
                    <a:pt x="186" y="416"/>
                  </a:lnTo>
                  <a:lnTo>
                    <a:pt x="156" y="429"/>
                  </a:lnTo>
                  <a:lnTo>
                    <a:pt x="129" y="458"/>
                  </a:lnTo>
                  <a:lnTo>
                    <a:pt x="102" y="494"/>
                  </a:lnTo>
                  <a:lnTo>
                    <a:pt x="75" y="546"/>
                  </a:lnTo>
                  <a:lnTo>
                    <a:pt x="54" y="611"/>
                  </a:lnTo>
                  <a:lnTo>
                    <a:pt x="51" y="621"/>
                  </a:lnTo>
                  <a:lnTo>
                    <a:pt x="45" y="634"/>
                  </a:lnTo>
                  <a:lnTo>
                    <a:pt x="39" y="637"/>
                  </a:lnTo>
                  <a:lnTo>
                    <a:pt x="18" y="637"/>
                  </a:lnTo>
                  <a:lnTo>
                    <a:pt x="15" y="634"/>
                  </a:lnTo>
                  <a:lnTo>
                    <a:pt x="9" y="634"/>
                  </a:lnTo>
                  <a:lnTo>
                    <a:pt x="0" y="624"/>
                  </a:lnTo>
                  <a:lnTo>
                    <a:pt x="0" y="614"/>
                  </a:lnTo>
                  <a:lnTo>
                    <a:pt x="3" y="598"/>
                  </a:lnTo>
                  <a:lnTo>
                    <a:pt x="12" y="572"/>
                  </a:lnTo>
                  <a:lnTo>
                    <a:pt x="24" y="540"/>
                  </a:lnTo>
                  <a:lnTo>
                    <a:pt x="42" y="501"/>
                  </a:lnTo>
                  <a:lnTo>
                    <a:pt x="69" y="462"/>
                  </a:lnTo>
                  <a:lnTo>
                    <a:pt x="99" y="426"/>
                  </a:lnTo>
                  <a:lnTo>
                    <a:pt x="132" y="396"/>
                  </a:lnTo>
                  <a:lnTo>
                    <a:pt x="174" y="374"/>
                  </a:lnTo>
                  <a:lnTo>
                    <a:pt x="223" y="367"/>
                  </a:lnTo>
                  <a:close/>
                  <a:moveTo>
                    <a:pt x="361" y="0"/>
                  </a:moveTo>
                  <a:lnTo>
                    <a:pt x="388" y="6"/>
                  </a:lnTo>
                  <a:lnTo>
                    <a:pt x="406" y="19"/>
                  </a:lnTo>
                  <a:lnTo>
                    <a:pt x="418" y="42"/>
                  </a:lnTo>
                  <a:lnTo>
                    <a:pt x="421" y="61"/>
                  </a:lnTo>
                  <a:lnTo>
                    <a:pt x="415" y="94"/>
                  </a:lnTo>
                  <a:lnTo>
                    <a:pt x="397" y="123"/>
                  </a:lnTo>
                  <a:lnTo>
                    <a:pt x="370" y="143"/>
                  </a:lnTo>
                  <a:lnTo>
                    <a:pt x="337" y="152"/>
                  </a:lnTo>
                  <a:lnTo>
                    <a:pt x="310" y="146"/>
                  </a:lnTo>
                  <a:lnTo>
                    <a:pt x="292" y="130"/>
                  </a:lnTo>
                  <a:lnTo>
                    <a:pt x="280" y="110"/>
                  </a:lnTo>
                  <a:lnTo>
                    <a:pt x="277" y="87"/>
                  </a:lnTo>
                  <a:lnTo>
                    <a:pt x="286" y="52"/>
                  </a:lnTo>
                  <a:lnTo>
                    <a:pt x="304" y="26"/>
                  </a:lnTo>
                  <a:lnTo>
                    <a:pt x="331" y="6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8" name="Freeform 30"/>
            <p:cNvSpPr>
              <a:spLocks noEditPoints="1"/>
            </p:cNvSpPr>
            <p:nvPr/>
          </p:nvSpPr>
          <p:spPr bwMode="auto">
            <a:xfrm>
              <a:off x="4743" y="4082"/>
              <a:ext cx="668" cy="1421"/>
            </a:xfrm>
            <a:custGeom>
              <a:avLst/>
              <a:gdLst/>
              <a:ahLst/>
              <a:cxnLst>
                <a:cxn ang="0">
                  <a:pos x="496" y="370"/>
                </a:cxn>
                <a:cxn ang="0">
                  <a:pos x="578" y="422"/>
                </a:cxn>
                <a:cxn ang="0">
                  <a:pos x="608" y="517"/>
                </a:cxn>
                <a:cxn ang="0">
                  <a:pos x="602" y="575"/>
                </a:cxn>
                <a:cxn ang="0">
                  <a:pos x="442" y="1223"/>
                </a:cxn>
                <a:cxn ang="0">
                  <a:pos x="382" y="1317"/>
                </a:cxn>
                <a:cxn ang="0">
                  <a:pos x="304" y="1379"/>
                </a:cxn>
                <a:cxn ang="0">
                  <a:pos x="220" y="1412"/>
                </a:cxn>
                <a:cxn ang="0">
                  <a:pos x="151" y="1421"/>
                </a:cxn>
                <a:cxn ang="0">
                  <a:pos x="57" y="1402"/>
                </a:cxn>
                <a:cxn ang="0">
                  <a:pos x="6" y="1353"/>
                </a:cxn>
                <a:cxn ang="0">
                  <a:pos x="6" y="1282"/>
                </a:cxn>
                <a:cxn ang="0">
                  <a:pos x="54" y="1229"/>
                </a:cxn>
                <a:cxn ang="0">
                  <a:pos x="108" y="1226"/>
                </a:cxn>
                <a:cxn ang="0">
                  <a:pos x="139" y="1259"/>
                </a:cxn>
                <a:cxn ang="0">
                  <a:pos x="142" y="1304"/>
                </a:cxn>
                <a:cxn ang="0">
                  <a:pos x="118" y="1350"/>
                </a:cxn>
                <a:cxn ang="0">
                  <a:pos x="121" y="1373"/>
                </a:cxn>
                <a:cxn ang="0">
                  <a:pos x="202" y="1366"/>
                </a:cxn>
                <a:cxn ang="0">
                  <a:pos x="289" y="1291"/>
                </a:cxn>
                <a:cxn ang="0">
                  <a:pos x="343" y="1168"/>
                </a:cxn>
                <a:cxn ang="0">
                  <a:pos x="487" y="540"/>
                </a:cxn>
                <a:cxn ang="0">
                  <a:pos x="490" y="488"/>
                </a:cxn>
                <a:cxn ang="0">
                  <a:pos x="478" y="429"/>
                </a:cxn>
                <a:cxn ang="0">
                  <a:pos x="439" y="406"/>
                </a:cxn>
                <a:cxn ang="0">
                  <a:pos x="355" y="436"/>
                </a:cxn>
                <a:cxn ang="0">
                  <a:pos x="283" y="510"/>
                </a:cxn>
                <a:cxn ang="0">
                  <a:pos x="235" y="605"/>
                </a:cxn>
                <a:cxn ang="0">
                  <a:pos x="226" y="624"/>
                </a:cxn>
                <a:cxn ang="0">
                  <a:pos x="220" y="631"/>
                </a:cxn>
                <a:cxn ang="0">
                  <a:pos x="196" y="634"/>
                </a:cxn>
                <a:cxn ang="0">
                  <a:pos x="187" y="631"/>
                </a:cxn>
                <a:cxn ang="0">
                  <a:pos x="178" y="611"/>
                </a:cxn>
                <a:cxn ang="0">
                  <a:pos x="193" y="572"/>
                </a:cxn>
                <a:cxn ang="0">
                  <a:pos x="235" y="501"/>
                </a:cxn>
                <a:cxn ang="0">
                  <a:pos x="301" y="422"/>
                </a:cxn>
                <a:cxn ang="0">
                  <a:pos x="391" y="370"/>
                </a:cxn>
                <a:cxn ang="0">
                  <a:pos x="608" y="0"/>
                </a:cxn>
                <a:cxn ang="0">
                  <a:pos x="653" y="19"/>
                </a:cxn>
                <a:cxn ang="0">
                  <a:pos x="668" y="61"/>
                </a:cxn>
                <a:cxn ang="0">
                  <a:pos x="641" y="126"/>
                </a:cxn>
                <a:cxn ang="0">
                  <a:pos x="584" y="152"/>
                </a:cxn>
                <a:cxn ang="0">
                  <a:pos x="538" y="130"/>
                </a:cxn>
                <a:cxn ang="0">
                  <a:pos x="523" y="87"/>
                </a:cxn>
                <a:cxn ang="0">
                  <a:pos x="547" y="26"/>
                </a:cxn>
                <a:cxn ang="0">
                  <a:pos x="608" y="0"/>
                </a:cxn>
              </a:cxnLst>
              <a:rect l="0" t="0" r="r" b="b"/>
              <a:pathLst>
                <a:path w="668" h="1421">
                  <a:moveTo>
                    <a:pt x="445" y="364"/>
                  </a:moveTo>
                  <a:lnTo>
                    <a:pt x="496" y="370"/>
                  </a:lnTo>
                  <a:lnTo>
                    <a:pt x="541" y="390"/>
                  </a:lnTo>
                  <a:lnTo>
                    <a:pt x="578" y="422"/>
                  </a:lnTo>
                  <a:lnTo>
                    <a:pt x="599" y="465"/>
                  </a:lnTo>
                  <a:lnTo>
                    <a:pt x="608" y="517"/>
                  </a:lnTo>
                  <a:lnTo>
                    <a:pt x="605" y="549"/>
                  </a:lnTo>
                  <a:lnTo>
                    <a:pt x="602" y="575"/>
                  </a:lnTo>
                  <a:lnTo>
                    <a:pt x="463" y="1161"/>
                  </a:lnTo>
                  <a:lnTo>
                    <a:pt x="442" y="1223"/>
                  </a:lnTo>
                  <a:lnTo>
                    <a:pt x="415" y="1275"/>
                  </a:lnTo>
                  <a:lnTo>
                    <a:pt x="382" y="1317"/>
                  </a:lnTo>
                  <a:lnTo>
                    <a:pt x="343" y="1353"/>
                  </a:lnTo>
                  <a:lnTo>
                    <a:pt x="304" y="1379"/>
                  </a:lnTo>
                  <a:lnTo>
                    <a:pt x="262" y="1399"/>
                  </a:lnTo>
                  <a:lnTo>
                    <a:pt x="220" y="1412"/>
                  </a:lnTo>
                  <a:lnTo>
                    <a:pt x="184" y="1418"/>
                  </a:lnTo>
                  <a:lnTo>
                    <a:pt x="151" y="1421"/>
                  </a:lnTo>
                  <a:lnTo>
                    <a:pt x="99" y="1418"/>
                  </a:lnTo>
                  <a:lnTo>
                    <a:pt x="57" y="1402"/>
                  </a:lnTo>
                  <a:lnTo>
                    <a:pt x="27" y="1382"/>
                  </a:lnTo>
                  <a:lnTo>
                    <a:pt x="6" y="1353"/>
                  </a:lnTo>
                  <a:lnTo>
                    <a:pt x="0" y="1317"/>
                  </a:lnTo>
                  <a:lnTo>
                    <a:pt x="6" y="1282"/>
                  </a:lnTo>
                  <a:lnTo>
                    <a:pt x="24" y="1252"/>
                  </a:lnTo>
                  <a:lnTo>
                    <a:pt x="54" y="1229"/>
                  </a:lnTo>
                  <a:lnTo>
                    <a:pt x="87" y="1223"/>
                  </a:lnTo>
                  <a:lnTo>
                    <a:pt x="108" y="1226"/>
                  </a:lnTo>
                  <a:lnTo>
                    <a:pt x="127" y="1239"/>
                  </a:lnTo>
                  <a:lnTo>
                    <a:pt x="139" y="1259"/>
                  </a:lnTo>
                  <a:lnTo>
                    <a:pt x="145" y="1285"/>
                  </a:lnTo>
                  <a:lnTo>
                    <a:pt x="142" y="1304"/>
                  </a:lnTo>
                  <a:lnTo>
                    <a:pt x="133" y="1327"/>
                  </a:lnTo>
                  <a:lnTo>
                    <a:pt x="118" y="1350"/>
                  </a:lnTo>
                  <a:lnTo>
                    <a:pt x="93" y="1366"/>
                  </a:lnTo>
                  <a:lnTo>
                    <a:pt x="121" y="1373"/>
                  </a:lnTo>
                  <a:lnTo>
                    <a:pt x="148" y="1376"/>
                  </a:lnTo>
                  <a:lnTo>
                    <a:pt x="202" y="1366"/>
                  </a:lnTo>
                  <a:lnTo>
                    <a:pt x="250" y="1337"/>
                  </a:lnTo>
                  <a:lnTo>
                    <a:pt x="289" y="1291"/>
                  </a:lnTo>
                  <a:lnTo>
                    <a:pt x="322" y="1233"/>
                  </a:lnTo>
                  <a:lnTo>
                    <a:pt x="343" y="1168"/>
                  </a:lnTo>
                  <a:lnTo>
                    <a:pt x="340" y="1168"/>
                  </a:lnTo>
                  <a:lnTo>
                    <a:pt x="487" y="540"/>
                  </a:lnTo>
                  <a:lnTo>
                    <a:pt x="487" y="517"/>
                  </a:lnTo>
                  <a:lnTo>
                    <a:pt x="490" y="488"/>
                  </a:lnTo>
                  <a:lnTo>
                    <a:pt x="487" y="452"/>
                  </a:lnTo>
                  <a:lnTo>
                    <a:pt x="478" y="429"/>
                  </a:lnTo>
                  <a:lnTo>
                    <a:pt x="463" y="413"/>
                  </a:lnTo>
                  <a:lnTo>
                    <a:pt x="439" y="406"/>
                  </a:lnTo>
                  <a:lnTo>
                    <a:pt x="394" y="416"/>
                  </a:lnTo>
                  <a:lnTo>
                    <a:pt x="355" y="436"/>
                  </a:lnTo>
                  <a:lnTo>
                    <a:pt x="316" y="471"/>
                  </a:lnTo>
                  <a:lnTo>
                    <a:pt x="283" y="510"/>
                  </a:lnTo>
                  <a:lnTo>
                    <a:pt x="256" y="556"/>
                  </a:lnTo>
                  <a:lnTo>
                    <a:pt x="235" y="605"/>
                  </a:lnTo>
                  <a:lnTo>
                    <a:pt x="232" y="614"/>
                  </a:lnTo>
                  <a:lnTo>
                    <a:pt x="226" y="624"/>
                  </a:lnTo>
                  <a:lnTo>
                    <a:pt x="223" y="631"/>
                  </a:lnTo>
                  <a:lnTo>
                    <a:pt x="220" y="631"/>
                  </a:lnTo>
                  <a:lnTo>
                    <a:pt x="214" y="634"/>
                  </a:lnTo>
                  <a:lnTo>
                    <a:pt x="196" y="634"/>
                  </a:lnTo>
                  <a:lnTo>
                    <a:pt x="193" y="631"/>
                  </a:lnTo>
                  <a:lnTo>
                    <a:pt x="187" y="631"/>
                  </a:lnTo>
                  <a:lnTo>
                    <a:pt x="178" y="621"/>
                  </a:lnTo>
                  <a:lnTo>
                    <a:pt x="178" y="611"/>
                  </a:lnTo>
                  <a:lnTo>
                    <a:pt x="181" y="598"/>
                  </a:lnTo>
                  <a:lnTo>
                    <a:pt x="193" y="572"/>
                  </a:lnTo>
                  <a:lnTo>
                    <a:pt x="211" y="540"/>
                  </a:lnTo>
                  <a:lnTo>
                    <a:pt x="235" y="501"/>
                  </a:lnTo>
                  <a:lnTo>
                    <a:pt x="265" y="462"/>
                  </a:lnTo>
                  <a:lnTo>
                    <a:pt x="301" y="422"/>
                  </a:lnTo>
                  <a:lnTo>
                    <a:pt x="343" y="393"/>
                  </a:lnTo>
                  <a:lnTo>
                    <a:pt x="391" y="370"/>
                  </a:lnTo>
                  <a:lnTo>
                    <a:pt x="445" y="364"/>
                  </a:lnTo>
                  <a:close/>
                  <a:moveTo>
                    <a:pt x="608" y="0"/>
                  </a:moveTo>
                  <a:lnTo>
                    <a:pt x="635" y="6"/>
                  </a:lnTo>
                  <a:lnTo>
                    <a:pt x="653" y="19"/>
                  </a:lnTo>
                  <a:lnTo>
                    <a:pt x="665" y="39"/>
                  </a:lnTo>
                  <a:lnTo>
                    <a:pt x="668" y="61"/>
                  </a:lnTo>
                  <a:lnTo>
                    <a:pt x="659" y="97"/>
                  </a:lnTo>
                  <a:lnTo>
                    <a:pt x="641" y="126"/>
                  </a:lnTo>
                  <a:lnTo>
                    <a:pt x="614" y="146"/>
                  </a:lnTo>
                  <a:lnTo>
                    <a:pt x="584" y="152"/>
                  </a:lnTo>
                  <a:lnTo>
                    <a:pt x="557" y="146"/>
                  </a:lnTo>
                  <a:lnTo>
                    <a:pt x="538" y="130"/>
                  </a:lnTo>
                  <a:lnTo>
                    <a:pt x="526" y="110"/>
                  </a:lnTo>
                  <a:lnTo>
                    <a:pt x="523" y="87"/>
                  </a:lnTo>
                  <a:lnTo>
                    <a:pt x="529" y="55"/>
                  </a:lnTo>
                  <a:lnTo>
                    <a:pt x="547" y="26"/>
                  </a:lnTo>
                  <a:lnTo>
                    <a:pt x="575" y="6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9" name="Freeform 31"/>
            <p:cNvSpPr>
              <a:spLocks noEditPoints="1"/>
            </p:cNvSpPr>
            <p:nvPr/>
          </p:nvSpPr>
          <p:spPr bwMode="auto">
            <a:xfrm>
              <a:off x="5796" y="3092"/>
              <a:ext cx="499" cy="2320"/>
            </a:xfrm>
            <a:custGeom>
              <a:avLst/>
              <a:gdLst/>
              <a:ahLst/>
              <a:cxnLst>
                <a:cxn ang="0">
                  <a:pos x="499" y="1162"/>
                </a:cxn>
                <a:cxn ang="0">
                  <a:pos x="24" y="0"/>
                </a:cxn>
                <a:cxn ang="0">
                  <a:pos x="60" y="23"/>
                </a:cxn>
                <a:cxn ang="0">
                  <a:pos x="129" y="91"/>
                </a:cxn>
                <a:cxn ang="0">
                  <a:pos x="219" y="199"/>
                </a:cxn>
                <a:cxn ang="0">
                  <a:pos x="312" y="349"/>
                </a:cxn>
                <a:cxn ang="0">
                  <a:pos x="409" y="573"/>
                </a:cxn>
                <a:cxn ang="0">
                  <a:pos x="472" y="830"/>
                </a:cxn>
                <a:cxn ang="0">
                  <a:pos x="496" y="1064"/>
                </a:cxn>
                <a:cxn ang="0">
                  <a:pos x="496" y="1282"/>
                </a:cxn>
                <a:cxn ang="0">
                  <a:pos x="457" y="1565"/>
                </a:cxn>
                <a:cxn ang="0">
                  <a:pos x="363" y="1868"/>
                </a:cxn>
                <a:cxn ang="0">
                  <a:pos x="273" y="2044"/>
                </a:cxn>
                <a:cxn ang="0">
                  <a:pos x="177" y="2177"/>
                </a:cxn>
                <a:cxn ang="0">
                  <a:pos x="93" y="2268"/>
                </a:cxn>
                <a:cxn ang="0">
                  <a:pos x="36" y="2314"/>
                </a:cxn>
                <a:cxn ang="0">
                  <a:pos x="15" y="2320"/>
                </a:cxn>
                <a:cxn ang="0">
                  <a:pos x="3" y="2311"/>
                </a:cxn>
                <a:cxn ang="0">
                  <a:pos x="0" y="2291"/>
                </a:cxn>
                <a:cxn ang="0">
                  <a:pos x="6" y="2281"/>
                </a:cxn>
                <a:cxn ang="0">
                  <a:pos x="18" y="2268"/>
                </a:cxn>
                <a:cxn ang="0">
                  <a:pos x="111" y="2158"/>
                </a:cxn>
                <a:cxn ang="0">
                  <a:pos x="237" y="1933"/>
                </a:cxn>
                <a:cxn ang="0">
                  <a:pos x="315" y="1686"/>
                </a:cxn>
                <a:cxn ang="0">
                  <a:pos x="360" y="1426"/>
                </a:cxn>
                <a:cxn ang="0">
                  <a:pos x="372" y="1162"/>
                </a:cxn>
                <a:cxn ang="0">
                  <a:pos x="351" y="820"/>
                </a:cxn>
                <a:cxn ang="0">
                  <a:pos x="285" y="524"/>
                </a:cxn>
                <a:cxn ang="0">
                  <a:pos x="180" y="277"/>
                </a:cxn>
                <a:cxn ang="0">
                  <a:pos x="39" y="78"/>
                </a:cxn>
                <a:cxn ang="0">
                  <a:pos x="9" y="43"/>
                </a:cxn>
                <a:cxn ang="0">
                  <a:pos x="0" y="30"/>
                </a:cxn>
                <a:cxn ang="0">
                  <a:pos x="6" y="7"/>
                </a:cxn>
              </a:cxnLst>
              <a:rect l="0" t="0" r="r" b="b"/>
              <a:pathLst>
                <a:path w="499" h="2320">
                  <a:moveTo>
                    <a:pt x="499" y="1159"/>
                  </a:moveTo>
                  <a:lnTo>
                    <a:pt x="499" y="1162"/>
                  </a:lnTo>
                  <a:lnTo>
                    <a:pt x="499" y="1159"/>
                  </a:lnTo>
                  <a:close/>
                  <a:moveTo>
                    <a:pt x="24" y="0"/>
                  </a:moveTo>
                  <a:lnTo>
                    <a:pt x="36" y="7"/>
                  </a:lnTo>
                  <a:lnTo>
                    <a:pt x="60" y="23"/>
                  </a:lnTo>
                  <a:lnTo>
                    <a:pt x="90" y="52"/>
                  </a:lnTo>
                  <a:lnTo>
                    <a:pt x="129" y="91"/>
                  </a:lnTo>
                  <a:lnTo>
                    <a:pt x="171" y="140"/>
                  </a:lnTo>
                  <a:lnTo>
                    <a:pt x="219" y="199"/>
                  </a:lnTo>
                  <a:lnTo>
                    <a:pt x="264" y="270"/>
                  </a:lnTo>
                  <a:lnTo>
                    <a:pt x="312" y="349"/>
                  </a:lnTo>
                  <a:lnTo>
                    <a:pt x="357" y="440"/>
                  </a:lnTo>
                  <a:lnTo>
                    <a:pt x="409" y="573"/>
                  </a:lnTo>
                  <a:lnTo>
                    <a:pt x="448" y="703"/>
                  </a:lnTo>
                  <a:lnTo>
                    <a:pt x="472" y="830"/>
                  </a:lnTo>
                  <a:lnTo>
                    <a:pt x="487" y="954"/>
                  </a:lnTo>
                  <a:lnTo>
                    <a:pt x="496" y="1064"/>
                  </a:lnTo>
                  <a:lnTo>
                    <a:pt x="499" y="1162"/>
                  </a:lnTo>
                  <a:lnTo>
                    <a:pt x="496" y="1282"/>
                  </a:lnTo>
                  <a:lnTo>
                    <a:pt x="484" y="1419"/>
                  </a:lnTo>
                  <a:lnTo>
                    <a:pt x="457" y="1565"/>
                  </a:lnTo>
                  <a:lnTo>
                    <a:pt x="421" y="1715"/>
                  </a:lnTo>
                  <a:lnTo>
                    <a:pt x="363" y="1868"/>
                  </a:lnTo>
                  <a:lnTo>
                    <a:pt x="318" y="1962"/>
                  </a:lnTo>
                  <a:lnTo>
                    <a:pt x="273" y="2044"/>
                  </a:lnTo>
                  <a:lnTo>
                    <a:pt x="225" y="2115"/>
                  </a:lnTo>
                  <a:lnTo>
                    <a:pt x="177" y="2177"/>
                  </a:lnTo>
                  <a:lnTo>
                    <a:pt x="132" y="2229"/>
                  </a:lnTo>
                  <a:lnTo>
                    <a:pt x="93" y="2268"/>
                  </a:lnTo>
                  <a:lnTo>
                    <a:pt x="60" y="2298"/>
                  </a:lnTo>
                  <a:lnTo>
                    <a:pt x="36" y="2314"/>
                  </a:lnTo>
                  <a:lnTo>
                    <a:pt x="24" y="2320"/>
                  </a:lnTo>
                  <a:lnTo>
                    <a:pt x="15" y="2320"/>
                  </a:lnTo>
                  <a:lnTo>
                    <a:pt x="9" y="2314"/>
                  </a:lnTo>
                  <a:lnTo>
                    <a:pt x="3" y="2311"/>
                  </a:lnTo>
                  <a:lnTo>
                    <a:pt x="0" y="2304"/>
                  </a:lnTo>
                  <a:lnTo>
                    <a:pt x="0" y="2291"/>
                  </a:lnTo>
                  <a:lnTo>
                    <a:pt x="3" y="2288"/>
                  </a:lnTo>
                  <a:lnTo>
                    <a:pt x="6" y="2281"/>
                  </a:lnTo>
                  <a:lnTo>
                    <a:pt x="12" y="2278"/>
                  </a:lnTo>
                  <a:lnTo>
                    <a:pt x="18" y="2268"/>
                  </a:lnTo>
                  <a:lnTo>
                    <a:pt x="30" y="2258"/>
                  </a:lnTo>
                  <a:lnTo>
                    <a:pt x="111" y="2158"/>
                  </a:lnTo>
                  <a:lnTo>
                    <a:pt x="180" y="2050"/>
                  </a:lnTo>
                  <a:lnTo>
                    <a:pt x="237" y="1933"/>
                  </a:lnTo>
                  <a:lnTo>
                    <a:pt x="282" y="1813"/>
                  </a:lnTo>
                  <a:lnTo>
                    <a:pt x="315" y="1686"/>
                  </a:lnTo>
                  <a:lnTo>
                    <a:pt x="342" y="1559"/>
                  </a:lnTo>
                  <a:lnTo>
                    <a:pt x="360" y="1426"/>
                  </a:lnTo>
                  <a:lnTo>
                    <a:pt x="369" y="1295"/>
                  </a:lnTo>
                  <a:lnTo>
                    <a:pt x="372" y="1162"/>
                  </a:lnTo>
                  <a:lnTo>
                    <a:pt x="366" y="986"/>
                  </a:lnTo>
                  <a:lnTo>
                    <a:pt x="351" y="820"/>
                  </a:lnTo>
                  <a:lnTo>
                    <a:pt x="324" y="667"/>
                  </a:lnTo>
                  <a:lnTo>
                    <a:pt x="285" y="524"/>
                  </a:lnTo>
                  <a:lnTo>
                    <a:pt x="237" y="394"/>
                  </a:lnTo>
                  <a:lnTo>
                    <a:pt x="180" y="277"/>
                  </a:lnTo>
                  <a:lnTo>
                    <a:pt x="114" y="173"/>
                  </a:lnTo>
                  <a:lnTo>
                    <a:pt x="39" y="78"/>
                  </a:lnTo>
                  <a:lnTo>
                    <a:pt x="21" y="56"/>
                  </a:lnTo>
                  <a:lnTo>
                    <a:pt x="9" y="43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6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7275" y="3580"/>
              <a:ext cx="1073" cy="1341"/>
            </a:xfrm>
            <a:custGeom>
              <a:avLst/>
              <a:gdLst/>
              <a:ahLst/>
              <a:cxnLst>
                <a:cxn ang="0">
                  <a:pos x="1022" y="0"/>
                </a:cxn>
                <a:cxn ang="0">
                  <a:pos x="1058" y="10"/>
                </a:cxn>
                <a:cxn ang="0">
                  <a:pos x="1073" y="43"/>
                </a:cxn>
                <a:cxn ang="0">
                  <a:pos x="1058" y="82"/>
                </a:cxn>
                <a:cxn ang="0">
                  <a:pos x="1019" y="92"/>
                </a:cxn>
                <a:cxn ang="0">
                  <a:pos x="565" y="98"/>
                </a:cxn>
                <a:cxn ang="0">
                  <a:pos x="385" y="160"/>
                </a:cxn>
                <a:cxn ang="0">
                  <a:pos x="241" y="277"/>
                </a:cxn>
                <a:cxn ang="0">
                  <a:pos x="135" y="433"/>
                </a:cxn>
                <a:cxn ang="0">
                  <a:pos x="87" y="625"/>
                </a:cxn>
                <a:cxn ang="0">
                  <a:pos x="1040" y="628"/>
                </a:cxn>
                <a:cxn ang="0">
                  <a:pos x="1070" y="651"/>
                </a:cxn>
                <a:cxn ang="0">
                  <a:pos x="1070" y="697"/>
                </a:cxn>
                <a:cxn ang="0">
                  <a:pos x="1040" y="720"/>
                </a:cxn>
                <a:cxn ang="0">
                  <a:pos x="998" y="723"/>
                </a:cxn>
                <a:cxn ang="0">
                  <a:pos x="87" y="716"/>
                </a:cxn>
                <a:cxn ang="0">
                  <a:pos x="135" y="908"/>
                </a:cxn>
                <a:cxn ang="0">
                  <a:pos x="241" y="1068"/>
                </a:cxn>
                <a:cxn ang="0">
                  <a:pos x="385" y="1182"/>
                </a:cxn>
                <a:cxn ang="0">
                  <a:pos x="565" y="1243"/>
                </a:cxn>
                <a:cxn ang="0">
                  <a:pos x="1022" y="1250"/>
                </a:cxn>
                <a:cxn ang="0">
                  <a:pos x="1058" y="1260"/>
                </a:cxn>
                <a:cxn ang="0">
                  <a:pos x="1073" y="1299"/>
                </a:cxn>
                <a:cxn ang="0">
                  <a:pos x="1058" y="1331"/>
                </a:cxn>
                <a:cxn ang="0">
                  <a:pos x="1019" y="1341"/>
                </a:cxn>
                <a:cxn ang="0">
                  <a:pos x="550" y="1331"/>
                </a:cxn>
                <a:cxn ang="0">
                  <a:pos x="352" y="1266"/>
                </a:cxn>
                <a:cxn ang="0">
                  <a:pos x="189" y="1146"/>
                </a:cxn>
                <a:cxn ang="0">
                  <a:pos x="72" y="980"/>
                </a:cxn>
                <a:cxn ang="0">
                  <a:pos x="9" y="778"/>
                </a:cxn>
                <a:cxn ang="0">
                  <a:pos x="9" y="563"/>
                </a:cxn>
                <a:cxn ang="0">
                  <a:pos x="72" y="362"/>
                </a:cxn>
                <a:cxn ang="0">
                  <a:pos x="192" y="196"/>
                </a:cxn>
                <a:cxn ang="0">
                  <a:pos x="355" y="75"/>
                </a:cxn>
                <a:cxn ang="0">
                  <a:pos x="550" y="10"/>
                </a:cxn>
              </a:cxnLst>
              <a:rect l="0" t="0" r="r" b="b"/>
              <a:pathLst>
                <a:path w="1073" h="1341">
                  <a:moveTo>
                    <a:pt x="659" y="0"/>
                  </a:moveTo>
                  <a:lnTo>
                    <a:pt x="1022" y="0"/>
                  </a:lnTo>
                  <a:lnTo>
                    <a:pt x="1040" y="4"/>
                  </a:lnTo>
                  <a:lnTo>
                    <a:pt x="1058" y="10"/>
                  </a:lnTo>
                  <a:lnTo>
                    <a:pt x="1070" y="23"/>
                  </a:lnTo>
                  <a:lnTo>
                    <a:pt x="1073" y="43"/>
                  </a:lnTo>
                  <a:lnTo>
                    <a:pt x="1070" y="66"/>
                  </a:lnTo>
                  <a:lnTo>
                    <a:pt x="1058" y="82"/>
                  </a:lnTo>
                  <a:lnTo>
                    <a:pt x="1040" y="88"/>
                  </a:lnTo>
                  <a:lnTo>
                    <a:pt x="1019" y="92"/>
                  </a:lnTo>
                  <a:lnTo>
                    <a:pt x="665" y="92"/>
                  </a:lnTo>
                  <a:lnTo>
                    <a:pt x="565" y="98"/>
                  </a:lnTo>
                  <a:lnTo>
                    <a:pt x="472" y="124"/>
                  </a:lnTo>
                  <a:lnTo>
                    <a:pt x="385" y="160"/>
                  </a:lnTo>
                  <a:lnTo>
                    <a:pt x="307" y="212"/>
                  </a:lnTo>
                  <a:lnTo>
                    <a:pt x="241" y="277"/>
                  </a:lnTo>
                  <a:lnTo>
                    <a:pt x="180" y="349"/>
                  </a:lnTo>
                  <a:lnTo>
                    <a:pt x="135" y="433"/>
                  </a:lnTo>
                  <a:lnTo>
                    <a:pt x="105" y="524"/>
                  </a:lnTo>
                  <a:lnTo>
                    <a:pt x="87" y="625"/>
                  </a:lnTo>
                  <a:lnTo>
                    <a:pt x="1022" y="625"/>
                  </a:lnTo>
                  <a:lnTo>
                    <a:pt x="1040" y="628"/>
                  </a:lnTo>
                  <a:lnTo>
                    <a:pt x="1058" y="635"/>
                  </a:lnTo>
                  <a:lnTo>
                    <a:pt x="1070" y="651"/>
                  </a:lnTo>
                  <a:lnTo>
                    <a:pt x="1073" y="674"/>
                  </a:lnTo>
                  <a:lnTo>
                    <a:pt x="1070" y="697"/>
                  </a:lnTo>
                  <a:lnTo>
                    <a:pt x="1058" y="713"/>
                  </a:lnTo>
                  <a:lnTo>
                    <a:pt x="1040" y="720"/>
                  </a:lnTo>
                  <a:lnTo>
                    <a:pt x="1019" y="723"/>
                  </a:lnTo>
                  <a:lnTo>
                    <a:pt x="998" y="723"/>
                  </a:lnTo>
                  <a:lnTo>
                    <a:pt x="998" y="716"/>
                  </a:lnTo>
                  <a:lnTo>
                    <a:pt x="87" y="716"/>
                  </a:lnTo>
                  <a:lnTo>
                    <a:pt x="105" y="817"/>
                  </a:lnTo>
                  <a:lnTo>
                    <a:pt x="135" y="908"/>
                  </a:lnTo>
                  <a:lnTo>
                    <a:pt x="180" y="993"/>
                  </a:lnTo>
                  <a:lnTo>
                    <a:pt x="241" y="1068"/>
                  </a:lnTo>
                  <a:lnTo>
                    <a:pt x="307" y="1129"/>
                  </a:lnTo>
                  <a:lnTo>
                    <a:pt x="385" y="1182"/>
                  </a:lnTo>
                  <a:lnTo>
                    <a:pt x="472" y="1217"/>
                  </a:lnTo>
                  <a:lnTo>
                    <a:pt x="565" y="1243"/>
                  </a:lnTo>
                  <a:lnTo>
                    <a:pt x="665" y="1250"/>
                  </a:lnTo>
                  <a:lnTo>
                    <a:pt x="1022" y="1250"/>
                  </a:lnTo>
                  <a:lnTo>
                    <a:pt x="1040" y="1253"/>
                  </a:lnTo>
                  <a:lnTo>
                    <a:pt x="1058" y="1260"/>
                  </a:lnTo>
                  <a:lnTo>
                    <a:pt x="1070" y="1276"/>
                  </a:lnTo>
                  <a:lnTo>
                    <a:pt x="1073" y="1299"/>
                  </a:lnTo>
                  <a:lnTo>
                    <a:pt x="1070" y="1318"/>
                  </a:lnTo>
                  <a:lnTo>
                    <a:pt x="1058" y="1331"/>
                  </a:lnTo>
                  <a:lnTo>
                    <a:pt x="1040" y="1338"/>
                  </a:lnTo>
                  <a:lnTo>
                    <a:pt x="1019" y="1341"/>
                  </a:lnTo>
                  <a:lnTo>
                    <a:pt x="659" y="1341"/>
                  </a:lnTo>
                  <a:lnTo>
                    <a:pt x="550" y="1331"/>
                  </a:lnTo>
                  <a:lnTo>
                    <a:pt x="448" y="1308"/>
                  </a:lnTo>
                  <a:lnTo>
                    <a:pt x="352" y="1266"/>
                  </a:lnTo>
                  <a:lnTo>
                    <a:pt x="268" y="1211"/>
                  </a:lnTo>
                  <a:lnTo>
                    <a:pt x="189" y="1146"/>
                  </a:lnTo>
                  <a:lnTo>
                    <a:pt x="126" y="1068"/>
                  </a:lnTo>
                  <a:lnTo>
                    <a:pt x="72" y="980"/>
                  </a:lnTo>
                  <a:lnTo>
                    <a:pt x="33" y="882"/>
                  </a:lnTo>
                  <a:lnTo>
                    <a:pt x="9" y="778"/>
                  </a:lnTo>
                  <a:lnTo>
                    <a:pt x="0" y="671"/>
                  </a:lnTo>
                  <a:lnTo>
                    <a:pt x="9" y="563"/>
                  </a:lnTo>
                  <a:lnTo>
                    <a:pt x="33" y="459"/>
                  </a:lnTo>
                  <a:lnTo>
                    <a:pt x="72" y="362"/>
                  </a:lnTo>
                  <a:lnTo>
                    <a:pt x="126" y="274"/>
                  </a:lnTo>
                  <a:lnTo>
                    <a:pt x="192" y="196"/>
                  </a:lnTo>
                  <a:lnTo>
                    <a:pt x="268" y="131"/>
                  </a:lnTo>
                  <a:lnTo>
                    <a:pt x="355" y="75"/>
                  </a:lnTo>
                  <a:lnTo>
                    <a:pt x="448" y="33"/>
                  </a:lnTo>
                  <a:lnTo>
                    <a:pt x="550" y="10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1" name="Freeform 33"/>
            <p:cNvSpPr>
              <a:spLocks noEditPoints="1"/>
            </p:cNvSpPr>
            <p:nvPr/>
          </p:nvSpPr>
          <p:spPr bwMode="auto">
            <a:xfrm>
              <a:off x="9199" y="3249"/>
              <a:ext cx="1308" cy="1581"/>
            </a:xfrm>
            <a:custGeom>
              <a:avLst/>
              <a:gdLst/>
              <a:ahLst/>
              <a:cxnLst>
                <a:cxn ang="0">
                  <a:pos x="1146" y="1408"/>
                </a:cxn>
                <a:cxn ang="0">
                  <a:pos x="1032" y="1500"/>
                </a:cxn>
                <a:cxn ang="0">
                  <a:pos x="1176" y="1503"/>
                </a:cxn>
                <a:cxn ang="0">
                  <a:pos x="1191" y="1412"/>
                </a:cxn>
                <a:cxn ang="0">
                  <a:pos x="918" y="78"/>
                </a:cxn>
                <a:cxn ang="0">
                  <a:pos x="328" y="1503"/>
                </a:cxn>
                <a:cxn ang="0">
                  <a:pos x="918" y="78"/>
                </a:cxn>
                <a:cxn ang="0">
                  <a:pos x="178" y="179"/>
                </a:cxn>
                <a:cxn ang="0">
                  <a:pos x="226" y="133"/>
                </a:cxn>
                <a:cxn ang="0">
                  <a:pos x="301" y="78"/>
                </a:cxn>
                <a:cxn ang="0">
                  <a:pos x="154" y="0"/>
                </a:cxn>
                <a:cxn ang="0">
                  <a:pos x="1212" y="3"/>
                </a:cxn>
                <a:cxn ang="0">
                  <a:pos x="1239" y="19"/>
                </a:cxn>
                <a:cxn ang="0">
                  <a:pos x="1242" y="48"/>
                </a:cxn>
                <a:cxn ang="0">
                  <a:pos x="1236" y="58"/>
                </a:cxn>
                <a:cxn ang="0">
                  <a:pos x="415" y="1503"/>
                </a:cxn>
                <a:cxn ang="0">
                  <a:pos x="809" y="1496"/>
                </a:cxn>
                <a:cxn ang="0">
                  <a:pos x="960" y="1451"/>
                </a:cxn>
                <a:cxn ang="0">
                  <a:pos x="1077" y="1366"/>
                </a:cxn>
                <a:cxn ang="0">
                  <a:pos x="1161" y="1262"/>
                </a:cxn>
                <a:cxn ang="0">
                  <a:pos x="1212" y="1148"/>
                </a:cxn>
                <a:cxn ang="0">
                  <a:pos x="1233" y="1060"/>
                </a:cxn>
                <a:cxn ang="0">
                  <a:pos x="1254" y="1025"/>
                </a:cxn>
                <a:cxn ang="0">
                  <a:pos x="1281" y="1021"/>
                </a:cxn>
                <a:cxn ang="0">
                  <a:pos x="1296" y="1031"/>
                </a:cxn>
                <a:cxn ang="0">
                  <a:pos x="1305" y="1047"/>
                </a:cxn>
                <a:cxn ang="0">
                  <a:pos x="1251" y="1516"/>
                </a:cxn>
                <a:cxn ang="0">
                  <a:pos x="1239" y="1565"/>
                </a:cxn>
                <a:cxn ang="0">
                  <a:pos x="1206" y="1581"/>
                </a:cxn>
                <a:cxn ang="0">
                  <a:pos x="31" y="1578"/>
                </a:cxn>
                <a:cxn ang="0">
                  <a:pos x="3" y="1561"/>
                </a:cxn>
                <a:cxn ang="0">
                  <a:pos x="0" y="1535"/>
                </a:cxn>
                <a:cxn ang="0">
                  <a:pos x="3" y="1526"/>
                </a:cxn>
                <a:cxn ang="0">
                  <a:pos x="12" y="1509"/>
                </a:cxn>
                <a:cxn ang="0">
                  <a:pos x="827" y="78"/>
                </a:cxn>
                <a:cxn ang="0">
                  <a:pos x="560" y="81"/>
                </a:cxn>
                <a:cxn ang="0">
                  <a:pos x="436" y="107"/>
                </a:cxn>
                <a:cxn ang="0">
                  <a:pos x="310" y="169"/>
                </a:cxn>
                <a:cxn ang="0">
                  <a:pos x="211" y="260"/>
                </a:cxn>
                <a:cxn ang="0">
                  <a:pos x="166" y="344"/>
                </a:cxn>
                <a:cxn ang="0">
                  <a:pos x="151" y="416"/>
                </a:cxn>
                <a:cxn ang="0">
                  <a:pos x="142" y="436"/>
                </a:cxn>
                <a:cxn ang="0">
                  <a:pos x="127" y="449"/>
                </a:cxn>
                <a:cxn ang="0">
                  <a:pos x="100" y="445"/>
                </a:cxn>
                <a:cxn ang="0">
                  <a:pos x="82" y="429"/>
                </a:cxn>
                <a:cxn ang="0">
                  <a:pos x="76" y="406"/>
                </a:cxn>
                <a:cxn ang="0">
                  <a:pos x="112" y="65"/>
                </a:cxn>
                <a:cxn ang="0">
                  <a:pos x="121" y="16"/>
                </a:cxn>
                <a:cxn ang="0">
                  <a:pos x="154" y="0"/>
                </a:cxn>
              </a:cxnLst>
              <a:rect l="0" t="0" r="r" b="b"/>
              <a:pathLst>
                <a:path w="1308" h="1581">
                  <a:moveTo>
                    <a:pt x="1197" y="1347"/>
                  </a:moveTo>
                  <a:lnTo>
                    <a:pt x="1146" y="1408"/>
                  </a:lnTo>
                  <a:lnTo>
                    <a:pt x="1089" y="1457"/>
                  </a:lnTo>
                  <a:lnTo>
                    <a:pt x="1032" y="1500"/>
                  </a:lnTo>
                  <a:lnTo>
                    <a:pt x="1032" y="1503"/>
                  </a:lnTo>
                  <a:lnTo>
                    <a:pt x="1176" y="1503"/>
                  </a:lnTo>
                  <a:lnTo>
                    <a:pt x="1185" y="1451"/>
                  </a:lnTo>
                  <a:lnTo>
                    <a:pt x="1191" y="1412"/>
                  </a:lnTo>
                  <a:lnTo>
                    <a:pt x="1197" y="1347"/>
                  </a:lnTo>
                  <a:close/>
                  <a:moveTo>
                    <a:pt x="918" y="78"/>
                  </a:moveTo>
                  <a:lnTo>
                    <a:pt x="109" y="1503"/>
                  </a:lnTo>
                  <a:lnTo>
                    <a:pt x="328" y="1503"/>
                  </a:lnTo>
                  <a:lnTo>
                    <a:pt x="1137" y="78"/>
                  </a:lnTo>
                  <a:lnTo>
                    <a:pt x="918" y="78"/>
                  </a:lnTo>
                  <a:close/>
                  <a:moveTo>
                    <a:pt x="187" y="78"/>
                  </a:moveTo>
                  <a:lnTo>
                    <a:pt x="178" y="179"/>
                  </a:lnTo>
                  <a:lnTo>
                    <a:pt x="199" y="159"/>
                  </a:lnTo>
                  <a:lnTo>
                    <a:pt x="226" y="133"/>
                  </a:lnTo>
                  <a:lnTo>
                    <a:pt x="262" y="104"/>
                  </a:lnTo>
                  <a:lnTo>
                    <a:pt x="301" y="78"/>
                  </a:lnTo>
                  <a:lnTo>
                    <a:pt x="187" y="78"/>
                  </a:lnTo>
                  <a:close/>
                  <a:moveTo>
                    <a:pt x="154" y="0"/>
                  </a:moveTo>
                  <a:lnTo>
                    <a:pt x="1194" y="0"/>
                  </a:lnTo>
                  <a:lnTo>
                    <a:pt x="1212" y="3"/>
                  </a:lnTo>
                  <a:lnTo>
                    <a:pt x="1230" y="9"/>
                  </a:lnTo>
                  <a:lnTo>
                    <a:pt x="1239" y="19"/>
                  </a:lnTo>
                  <a:lnTo>
                    <a:pt x="1242" y="39"/>
                  </a:lnTo>
                  <a:lnTo>
                    <a:pt x="1242" y="48"/>
                  </a:lnTo>
                  <a:lnTo>
                    <a:pt x="1239" y="52"/>
                  </a:lnTo>
                  <a:lnTo>
                    <a:pt x="1236" y="58"/>
                  </a:lnTo>
                  <a:lnTo>
                    <a:pt x="1224" y="78"/>
                  </a:lnTo>
                  <a:lnTo>
                    <a:pt x="415" y="1503"/>
                  </a:lnTo>
                  <a:lnTo>
                    <a:pt x="722" y="1503"/>
                  </a:lnTo>
                  <a:lnTo>
                    <a:pt x="809" y="1496"/>
                  </a:lnTo>
                  <a:lnTo>
                    <a:pt x="887" y="1477"/>
                  </a:lnTo>
                  <a:lnTo>
                    <a:pt x="960" y="1451"/>
                  </a:lnTo>
                  <a:lnTo>
                    <a:pt x="1023" y="1412"/>
                  </a:lnTo>
                  <a:lnTo>
                    <a:pt x="1077" y="1366"/>
                  </a:lnTo>
                  <a:lnTo>
                    <a:pt x="1122" y="1317"/>
                  </a:lnTo>
                  <a:lnTo>
                    <a:pt x="1161" y="1262"/>
                  </a:lnTo>
                  <a:lnTo>
                    <a:pt x="1191" y="1203"/>
                  </a:lnTo>
                  <a:lnTo>
                    <a:pt x="1212" y="1148"/>
                  </a:lnTo>
                  <a:lnTo>
                    <a:pt x="1227" y="1090"/>
                  </a:lnTo>
                  <a:lnTo>
                    <a:pt x="1233" y="1060"/>
                  </a:lnTo>
                  <a:lnTo>
                    <a:pt x="1242" y="1038"/>
                  </a:lnTo>
                  <a:lnTo>
                    <a:pt x="1254" y="1025"/>
                  </a:lnTo>
                  <a:lnTo>
                    <a:pt x="1272" y="1021"/>
                  </a:lnTo>
                  <a:lnTo>
                    <a:pt x="1281" y="1021"/>
                  </a:lnTo>
                  <a:lnTo>
                    <a:pt x="1287" y="1025"/>
                  </a:lnTo>
                  <a:lnTo>
                    <a:pt x="1296" y="1031"/>
                  </a:lnTo>
                  <a:lnTo>
                    <a:pt x="1302" y="1038"/>
                  </a:lnTo>
                  <a:lnTo>
                    <a:pt x="1305" y="1047"/>
                  </a:lnTo>
                  <a:lnTo>
                    <a:pt x="1308" y="1060"/>
                  </a:lnTo>
                  <a:lnTo>
                    <a:pt x="1251" y="1516"/>
                  </a:lnTo>
                  <a:lnTo>
                    <a:pt x="1245" y="1545"/>
                  </a:lnTo>
                  <a:lnTo>
                    <a:pt x="1239" y="1565"/>
                  </a:lnTo>
                  <a:lnTo>
                    <a:pt x="1227" y="1574"/>
                  </a:lnTo>
                  <a:lnTo>
                    <a:pt x="1206" y="1581"/>
                  </a:lnTo>
                  <a:lnTo>
                    <a:pt x="52" y="1581"/>
                  </a:lnTo>
                  <a:lnTo>
                    <a:pt x="31" y="1578"/>
                  </a:lnTo>
                  <a:lnTo>
                    <a:pt x="15" y="1571"/>
                  </a:lnTo>
                  <a:lnTo>
                    <a:pt x="3" y="1561"/>
                  </a:lnTo>
                  <a:lnTo>
                    <a:pt x="0" y="1542"/>
                  </a:lnTo>
                  <a:lnTo>
                    <a:pt x="0" y="1535"/>
                  </a:lnTo>
                  <a:lnTo>
                    <a:pt x="3" y="1532"/>
                  </a:lnTo>
                  <a:lnTo>
                    <a:pt x="3" y="1526"/>
                  </a:lnTo>
                  <a:lnTo>
                    <a:pt x="9" y="1519"/>
                  </a:lnTo>
                  <a:lnTo>
                    <a:pt x="12" y="1509"/>
                  </a:lnTo>
                  <a:lnTo>
                    <a:pt x="21" y="1500"/>
                  </a:lnTo>
                  <a:lnTo>
                    <a:pt x="827" y="78"/>
                  </a:lnTo>
                  <a:lnTo>
                    <a:pt x="611" y="78"/>
                  </a:lnTo>
                  <a:lnTo>
                    <a:pt x="560" y="81"/>
                  </a:lnTo>
                  <a:lnTo>
                    <a:pt x="500" y="91"/>
                  </a:lnTo>
                  <a:lnTo>
                    <a:pt x="436" y="107"/>
                  </a:lnTo>
                  <a:lnTo>
                    <a:pt x="373" y="133"/>
                  </a:lnTo>
                  <a:lnTo>
                    <a:pt x="310" y="169"/>
                  </a:lnTo>
                  <a:lnTo>
                    <a:pt x="253" y="214"/>
                  </a:lnTo>
                  <a:lnTo>
                    <a:pt x="211" y="260"/>
                  </a:lnTo>
                  <a:lnTo>
                    <a:pt x="184" y="302"/>
                  </a:lnTo>
                  <a:lnTo>
                    <a:pt x="166" y="344"/>
                  </a:lnTo>
                  <a:lnTo>
                    <a:pt x="157" y="384"/>
                  </a:lnTo>
                  <a:lnTo>
                    <a:pt x="151" y="416"/>
                  </a:lnTo>
                  <a:lnTo>
                    <a:pt x="148" y="426"/>
                  </a:lnTo>
                  <a:lnTo>
                    <a:pt x="142" y="436"/>
                  </a:lnTo>
                  <a:lnTo>
                    <a:pt x="136" y="442"/>
                  </a:lnTo>
                  <a:lnTo>
                    <a:pt x="127" y="449"/>
                  </a:lnTo>
                  <a:lnTo>
                    <a:pt x="109" y="449"/>
                  </a:lnTo>
                  <a:lnTo>
                    <a:pt x="100" y="445"/>
                  </a:lnTo>
                  <a:lnTo>
                    <a:pt x="94" y="442"/>
                  </a:lnTo>
                  <a:lnTo>
                    <a:pt x="82" y="429"/>
                  </a:lnTo>
                  <a:lnTo>
                    <a:pt x="76" y="419"/>
                  </a:lnTo>
                  <a:lnTo>
                    <a:pt x="76" y="406"/>
                  </a:lnTo>
                  <a:lnTo>
                    <a:pt x="82" y="377"/>
                  </a:lnTo>
                  <a:lnTo>
                    <a:pt x="112" y="65"/>
                  </a:lnTo>
                  <a:lnTo>
                    <a:pt x="115" y="35"/>
                  </a:lnTo>
                  <a:lnTo>
                    <a:pt x="121" y="16"/>
                  </a:lnTo>
                  <a:lnTo>
                    <a:pt x="13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105400" y="3810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&amp;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6019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D. Twisting function: 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17490" name="Group 8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429000" y="6096000"/>
            <a:ext cx="2127444" cy="457200"/>
            <a:chOff x="2170" y="3767"/>
            <a:chExt cx="10828" cy="2327"/>
          </a:xfrm>
          <a:solidFill>
            <a:srgbClr val="FF6600"/>
          </a:solidFill>
        </p:grpSpPr>
        <p:sp>
          <p:nvSpPr>
            <p:cNvPr id="17492" name="Freeform 84"/>
            <p:cNvSpPr>
              <a:spLocks noEditPoints="1"/>
            </p:cNvSpPr>
            <p:nvPr/>
          </p:nvSpPr>
          <p:spPr bwMode="auto">
            <a:xfrm>
              <a:off x="2170" y="4506"/>
              <a:ext cx="1147" cy="1025"/>
            </a:xfrm>
            <a:custGeom>
              <a:avLst/>
              <a:gdLst/>
              <a:ahLst/>
              <a:cxnLst>
                <a:cxn ang="0">
                  <a:pos x="501" y="141"/>
                </a:cxn>
                <a:cxn ang="0">
                  <a:pos x="415" y="163"/>
                </a:cxn>
                <a:cxn ang="0">
                  <a:pos x="326" y="223"/>
                </a:cxn>
                <a:cxn ang="0">
                  <a:pos x="241" y="332"/>
                </a:cxn>
                <a:cxn ang="0">
                  <a:pos x="178" y="477"/>
                </a:cxn>
                <a:cxn ang="0">
                  <a:pos x="148" y="622"/>
                </a:cxn>
                <a:cxn ang="0">
                  <a:pos x="138" y="725"/>
                </a:cxn>
                <a:cxn ang="0">
                  <a:pos x="158" y="848"/>
                </a:cxn>
                <a:cxn ang="0">
                  <a:pos x="211" y="930"/>
                </a:cxn>
                <a:cxn ang="0">
                  <a:pos x="287" y="972"/>
                </a:cxn>
                <a:cxn ang="0">
                  <a:pos x="330" y="979"/>
                </a:cxn>
                <a:cxn ang="0">
                  <a:pos x="445" y="947"/>
                </a:cxn>
                <a:cxn ang="0">
                  <a:pos x="564" y="852"/>
                </a:cxn>
                <a:cxn ang="0">
                  <a:pos x="653" y="718"/>
                </a:cxn>
                <a:cxn ang="0">
                  <a:pos x="705" y="569"/>
                </a:cxn>
                <a:cxn ang="0">
                  <a:pos x="732" y="424"/>
                </a:cxn>
                <a:cxn ang="0">
                  <a:pos x="735" y="336"/>
                </a:cxn>
                <a:cxn ang="0">
                  <a:pos x="725" y="272"/>
                </a:cxn>
                <a:cxn ang="0">
                  <a:pos x="692" y="208"/>
                </a:cxn>
                <a:cxn ang="0">
                  <a:pos x="633" y="159"/>
                </a:cxn>
                <a:cxn ang="0">
                  <a:pos x="534" y="138"/>
                </a:cxn>
                <a:cxn ang="0">
                  <a:pos x="1088" y="0"/>
                </a:cxn>
                <a:cxn ang="0">
                  <a:pos x="1131" y="10"/>
                </a:cxn>
                <a:cxn ang="0">
                  <a:pos x="1147" y="56"/>
                </a:cxn>
                <a:cxn ang="0">
                  <a:pos x="1124" y="113"/>
                </a:cxn>
                <a:cxn ang="0">
                  <a:pos x="1081" y="134"/>
                </a:cxn>
                <a:cxn ang="0">
                  <a:pos x="801" y="138"/>
                </a:cxn>
                <a:cxn ang="0">
                  <a:pos x="854" y="258"/>
                </a:cxn>
                <a:cxn ang="0">
                  <a:pos x="870" y="357"/>
                </a:cxn>
                <a:cxn ang="0">
                  <a:pos x="860" y="495"/>
                </a:cxn>
                <a:cxn ang="0">
                  <a:pos x="801" y="682"/>
                </a:cxn>
                <a:cxn ang="0">
                  <a:pos x="692" y="841"/>
                </a:cxn>
                <a:cxn ang="0">
                  <a:pos x="557" y="955"/>
                </a:cxn>
                <a:cxn ang="0">
                  <a:pos x="402" y="1018"/>
                </a:cxn>
                <a:cxn ang="0">
                  <a:pos x="257" y="1018"/>
                </a:cxn>
                <a:cxn ang="0">
                  <a:pos x="135" y="962"/>
                </a:cxn>
                <a:cxn ang="0">
                  <a:pos x="53" y="866"/>
                </a:cxn>
                <a:cxn ang="0">
                  <a:pos x="7" y="735"/>
                </a:cxn>
                <a:cxn ang="0">
                  <a:pos x="7" y="583"/>
                </a:cxn>
                <a:cxn ang="0">
                  <a:pos x="49" y="421"/>
                </a:cxn>
                <a:cxn ang="0">
                  <a:pos x="135" y="262"/>
                </a:cxn>
                <a:cxn ang="0">
                  <a:pos x="254" y="127"/>
                </a:cxn>
                <a:cxn ang="0">
                  <a:pos x="399" y="35"/>
                </a:cxn>
                <a:cxn ang="0">
                  <a:pos x="567" y="0"/>
                </a:cxn>
              </a:cxnLst>
              <a:rect l="0" t="0" r="r" b="b"/>
              <a:pathLst>
                <a:path w="1147" h="1025">
                  <a:moveTo>
                    <a:pt x="534" y="138"/>
                  </a:moveTo>
                  <a:lnTo>
                    <a:pt x="501" y="141"/>
                  </a:lnTo>
                  <a:lnTo>
                    <a:pt x="458" y="148"/>
                  </a:lnTo>
                  <a:lnTo>
                    <a:pt x="415" y="163"/>
                  </a:lnTo>
                  <a:lnTo>
                    <a:pt x="369" y="187"/>
                  </a:lnTo>
                  <a:lnTo>
                    <a:pt x="326" y="223"/>
                  </a:lnTo>
                  <a:lnTo>
                    <a:pt x="280" y="272"/>
                  </a:lnTo>
                  <a:lnTo>
                    <a:pt x="241" y="332"/>
                  </a:lnTo>
                  <a:lnTo>
                    <a:pt x="204" y="403"/>
                  </a:lnTo>
                  <a:lnTo>
                    <a:pt x="178" y="477"/>
                  </a:lnTo>
                  <a:lnTo>
                    <a:pt x="158" y="551"/>
                  </a:lnTo>
                  <a:lnTo>
                    <a:pt x="148" y="622"/>
                  </a:lnTo>
                  <a:lnTo>
                    <a:pt x="142" y="679"/>
                  </a:lnTo>
                  <a:lnTo>
                    <a:pt x="138" y="725"/>
                  </a:lnTo>
                  <a:lnTo>
                    <a:pt x="145" y="792"/>
                  </a:lnTo>
                  <a:lnTo>
                    <a:pt x="158" y="848"/>
                  </a:lnTo>
                  <a:lnTo>
                    <a:pt x="181" y="894"/>
                  </a:lnTo>
                  <a:lnTo>
                    <a:pt x="211" y="930"/>
                  </a:lnTo>
                  <a:lnTo>
                    <a:pt x="247" y="955"/>
                  </a:lnTo>
                  <a:lnTo>
                    <a:pt x="287" y="972"/>
                  </a:lnTo>
                  <a:lnTo>
                    <a:pt x="330" y="976"/>
                  </a:lnTo>
                  <a:lnTo>
                    <a:pt x="330" y="979"/>
                  </a:lnTo>
                  <a:lnTo>
                    <a:pt x="386" y="972"/>
                  </a:lnTo>
                  <a:lnTo>
                    <a:pt x="445" y="947"/>
                  </a:lnTo>
                  <a:lnTo>
                    <a:pt x="504" y="909"/>
                  </a:lnTo>
                  <a:lnTo>
                    <a:pt x="564" y="852"/>
                  </a:lnTo>
                  <a:lnTo>
                    <a:pt x="616" y="781"/>
                  </a:lnTo>
                  <a:lnTo>
                    <a:pt x="653" y="718"/>
                  </a:lnTo>
                  <a:lnTo>
                    <a:pt x="682" y="643"/>
                  </a:lnTo>
                  <a:lnTo>
                    <a:pt x="705" y="569"/>
                  </a:lnTo>
                  <a:lnTo>
                    <a:pt x="722" y="495"/>
                  </a:lnTo>
                  <a:lnTo>
                    <a:pt x="732" y="424"/>
                  </a:lnTo>
                  <a:lnTo>
                    <a:pt x="735" y="364"/>
                  </a:lnTo>
                  <a:lnTo>
                    <a:pt x="735" y="336"/>
                  </a:lnTo>
                  <a:lnTo>
                    <a:pt x="732" y="304"/>
                  </a:lnTo>
                  <a:lnTo>
                    <a:pt x="725" y="272"/>
                  </a:lnTo>
                  <a:lnTo>
                    <a:pt x="712" y="240"/>
                  </a:lnTo>
                  <a:lnTo>
                    <a:pt x="692" y="208"/>
                  </a:lnTo>
                  <a:lnTo>
                    <a:pt x="669" y="180"/>
                  </a:lnTo>
                  <a:lnTo>
                    <a:pt x="633" y="159"/>
                  </a:lnTo>
                  <a:lnTo>
                    <a:pt x="590" y="145"/>
                  </a:lnTo>
                  <a:lnTo>
                    <a:pt x="534" y="138"/>
                  </a:lnTo>
                  <a:close/>
                  <a:moveTo>
                    <a:pt x="567" y="0"/>
                  </a:moveTo>
                  <a:lnTo>
                    <a:pt x="1088" y="0"/>
                  </a:lnTo>
                  <a:lnTo>
                    <a:pt x="1111" y="3"/>
                  </a:lnTo>
                  <a:lnTo>
                    <a:pt x="1131" y="10"/>
                  </a:lnTo>
                  <a:lnTo>
                    <a:pt x="1144" y="28"/>
                  </a:lnTo>
                  <a:lnTo>
                    <a:pt x="1147" y="56"/>
                  </a:lnTo>
                  <a:lnTo>
                    <a:pt x="1140" y="92"/>
                  </a:lnTo>
                  <a:lnTo>
                    <a:pt x="1124" y="113"/>
                  </a:lnTo>
                  <a:lnTo>
                    <a:pt x="1104" y="127"/>
                  </a:lnTo>
                  <a:lnTo>
                    <a:pt x="1081" y="134"/>
                  </a:lnTo>
                  <a:lnTo>
                    <a:pt x="1058" y="138"/>
                  </a:lnTo>
                  <a:lnTo>
                    <a:pt x="801" y="138"/>
                  </a:lnTo>
                  <a:lnTo>
                    <a:pt x="834" y="198"/>
                  </a:lnTo>
                  <a:lnTo>
                    <a:pt x="854" y="258"/>
                  </a:lnTo>
                  <a:lnTo>
                    <a:pt x="867" y="315"/>
                  </a:lnTo>
                  <a:lnTo>
                    <a:pt x="870" y="357"/>
                  </a:lnTo>
                  <a:lnTo>
                    <a:pt x="870" y="389"/>
                  </a:lnTo>
                  <a:lnTo>
                    <a:pt x="860" y="495"/>
                  </a:lnTo>
                  <a:lnTo>
                    <a:pt x="837" y="594"/>
                  </a:lnTo>
                  <a:lnTo>
                    <a:pt x="801" y="682"/>
                  </a:lnTo>
                  <a:lnTo>
                    <a:pt x="751" y="767"/>
                  </a:lnTo>
                  <a:lnTo>
                    <a:pt x="692" y="841"/>
                  </a:lnTo>
                  <a:lnTo>
                    <a:pt x="626" y="905"/>
                  </a:lnTo>
                  <a:lnTo>
                    <a:pt x="557" y="955"/>
                  </a:lnTo>
                  <a:lnTo>
                    <a:pt x="481" y="993"/>
                  </a:lnTo>
                  <a:lnTo>
                    <a:pt x="402" y="1018"/>
                  </a:lnTo>
                  <a:lnTo>
                    <a:pt x="326" y="1025"/>
                  </a:lnTo>
                  <a:lnTo>
                    <a:pt x="257" y="1018"/>
                  </a:lnTo>
                  <a:lnTo>
                    <a:pt x="191" y="997"/>
                  </a:lnTo>
                  <a:lnTo>
                    <a:pt x="135" y="962"/>
                  </a:lnTo>
                  <a:lnTo>
                    <a:pt x="89" y="919"/>
                  </a:lnTo>
                  <a:lnTo>
                    <a:pt x="53" y="866"/>
                  </a:lnTo>
                  <a:lnTo>
                    <a:pt x="23" y="802"/>
                  </a:lnTo>
                  <a:lnTo>
                    <a:pt x="7" y="735"/>
                  </a:lnTo>
                  <a:lnTo>
                    <a:pt x="0" y="661"/>
                  </a:lnTo>
                  <a:lnTo>
                    <a:pt x="7" y="583"/>
                  </a:lnTo>
                  <a:lnTo>
                    <a:pt x="23" y="502"/>
                  </a:lnTo>
                  <a:lnTo>
                    <a:pt x="49" y="421"/>
                  </a:lnTo>
                  <a:lnTo>
                    <a:pt x="89" y="339"/>
                  </a:lnTo>
                  <a:lnTo>
                    <a:pt x="135" y="262"/>
                  </a:lnTo>
                  <a:lnTo>
                    <a:pt x="191" y="191"/>
                  </a:lnTo>
                  <a:lnTo>
                    <a:pt x="254" y="127"/>
                  </a:lnTo>
                  <a:lnTo>
                    <a:pt x="323" y="74"/>
                  </a:lnTo>
                  <a:lnTo>
                    <a:pt x="399" y="35"/>
                  </a:lnTo>
                  <a:lnTo>
                    <a:pt x="481" y="1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3" name="Freeform 85"/>
            <p:cNvSpPr>
              <a:spLocks/>
            </p:cNvSpPr>
            <p:nvPr/>
          </p:nvSpPr>
          <p:spPr bwMode="auto">
            <a:xfrm>
              <a:off x="3610" y="3774"/>
              <a:ext cx="501" cy="2320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501" y="14"/>
                </a:cxn>
                <a:cxn ang="0">
                  <a:pos x="495" y="35"/>
                </a:cxn>
                <a:cxn ang="0">
                  <a:pos x="482" y="49"/>
                </a:cxn>
                <a:cxn ang="0">
                  <a:pos x="389" y="159"/>
                </a:cxn>
                <a:cxn ang="0">
                  <a:pos x="264" y="382"/>
                </a:cxn>
                <a:cxn ang="0">
                  <a:pos x="182" y="629"/>
                </a:cxn>
                <a:cxn ang="0">
                  <a:pos x="139" y="887"/>
                </a:cxn>
                <a:cxn ang="0">
                  <a:pos x="126" y="1156"/>
                </a:cxn>
                <a:cxn ang="0">
                  <a:pos x="136" y="1400"/>
                </a:cxn>
                <a:cxn ang="0">
                  <a:pos x="178" y="1658"/>
                </a:cxn>
                <a:cxn ang="0">
                  <a:pos x="254" y="1906"/>
                </a:cxn>
                <a:cxn ang="0">
                  <a:pos x="383" y="2139"/>
                </a:cxn>
                <a:cxn ang="0">
                  <a:pos x="478" y="2252"/>
                </a:cxn>
                <a:cxn ang="0">
                  <a:pos x="498" y="2277"/>
                </a:cxn>
                <a:cxn ang="0">
                  <a:pos x="501" y="2284"/>
                </a:cxn>
                <a:cxn ang="0">
                  <a:pos x="498" y="2309"/>
                </a:cxn>
                <a:cxn ang="0">
                  <a:pos x="488" y="2320"/>
                </a:cxn>
                <a:cxn ang="0">
                  <a:pos x="465" y="2312"/>
                </a:cxn>
                <a:cxn ang="0">
                  <a:pos x="412" y="2270"/>
                </a:cxn>
                <a:cxn ang="0">
                  <a:pos x="330" y="2182"/>
                </a:cxn>
                <a:cxn ang="0">
                  <a:pos x="234" y="2051"/>
                </a:cxn>
                <a:cxn ang="0">
                  <a:pos x="142" y="1881"/>
                </a:cxn>
                <a:cxn ang="0">
                  <a:pos x="53" y="1619"/>
                </a:cxn>
                <a:cxn ang="0">
                  <a:pos x="10" y="1372"/>
                </a:cxn>
                <a:cxn ang="0">
                  <a:pos x="0" y="1160"/>
                </a:cxn>
                <a:cxn ang="0">
                  <a:pos x="17" y="902"/>
                </a:cxn>
                <a:cxn ang="0">
                  <a:pos x="80" y="605"/>
                </a:cxn>
                <a:cxn ang="0">
                  <a:pos x="182" y="357"/>
                </a:cxn>
                <a:cxn ang="0">
                  <a:pos x="277" y="201"/>
                </a:cxn>
                <a:cxn ang="0">
                  <a:pos x="370" y="92"/>
                </a:cxn>
                <a:cxn ang="0">
                  <a:pos x="442" y="21"/>
                </a:cxn>
                <a:cxn ang="0">
                  <a:pos x="478" y="0"/>
                </a:cxn>
              </a:cxnLst>
              <a:rect l="0" t="0" r="r" b="b"/>
              <a:pathLst>
                <a:path w="501" h="2320">
                  <a:moveTo>
                    <a:pt x="478" y="0"/>
                  </a:moveTo>
                  <a:lnTo>
                    <a:pt x="485" y="0"/>
                  </a:lnTo>
                  <a:lnTo>
                    <a:pt x="498" y="7"/>
                  </a:lnTo>
                  <a:lnTo>
                    <a:pt x="501" y="14"/>
                  </a:lnTo>
                  <a:lnTo>
                    <a:pt x="501" y="28"/>
                  </a:lnTo>
                  <a:lnTo>
                    <a:pt x="495" y="35"/>
                  </a:lnTo>
                  <a:lnTo>
                    <a:pt x="492" y="42"/>
                  </a:lnTo>
                  <a:lnTo>
                    <a:pt x="482" y="49"/>
                  </a:lnTo>
                  <a:lnTo>
                    <a:pt x="472" y="60"/>
                  </a:lnTo>
                  <a:lnTo>
                    <a:pt x="389" y="159"/>
                  </a:lnTo>
                  <a:lnTo>
                    <a:pt x="320" y="269"/>
                  </a:lnTo>
                  <a:lnTo>
                    <a:pt x="264" y="382"/>
                  </a:lnTo>
                  <a:lnTo>
                    <a:pt x="218" y="502"/>
                  </a:lnTo>
                  <a:lnTo>
                    <a:pt x="182" y="629"/>
                  </a:lnTo>
                  <a:lnTo>
                    <a:pt x="155" y="757"/>
                  </a:lnTo>
                  <a:lnTo>
                    <a:pt x="139" y="887"/>
                  </a:lnTo>
                  <a:lnTo>
                    <a:pt x="129" y="1022"/>
                  </a:lnTo>
                  <a:lnTo>
                    <a:pt x="126" y="1156"/>
                  </a:lnTo>
                  <a:lnTo>
                    <a:pt x="129" y="1276"/>
                  </a:lnTo>
                  <a:lnTo>
                    <a:pt x="136" y="1400"/>
                  </a:lnTo>
                  <a:lnTo>
                    <a:pt x="152" y="1527"/>
                  </a:lnTo>
                  <a:lnTo>
                    <a:pt x="178" y="1658"/>
                  </a:lnTo>
                  <a:lnTo>
                    <a:pt x="211" y="1782"/>
                  </a:lnTo>
                  <a:lnTo>
                    <a:pt x="254" y="1906"/>
                  </a:lnTo>
                  <a:lnTo>
                    <a:pt x="314" y="2026"/>
                  </a:lnTo>
                  <a:lnTo>
                    <a:pt x="383" y="2139"/>
                  </a:lnTo>
                  <a:lnTo>
                    <a:pt x="465" y="2242"/>
                  </a:lnTo>
                  <a:lnTo>
                    <a:pt x="478" y="2252"/>
                  </a:lnTo>
                  <a:lnTo>
                    <a:pt x="485" y="2263"/>
                  </a:lnTo>
                  <a:lnTo>
                    <a:pt x="498" y="2277"/>
                  </a:lnTo>
                  <a:lnTo>
                    <a:pt x="498" y="2281"/>
                  </a:lnTo>
                  <a:lnTo>
                    <a:pt x="501" y="2284"/>
                  </a:lnTo>
                  <a:lnTo>
                    <a:pt x="501" y="2298"/>
                  </a:lnTo>
                  <a:lnTo>
                    <a:pt x="498" y="2309"/>
                  </a:lnTo>
                  <a:lnTo>
                    <a:pt x="495" y="2316"/>
                  </a:lnTo>
                  <a:lnTo>
                    <a:pt x="488" y="2320"/>
                  </a:lnTo>
                  <a:lnTo>
                    <a:pt x="478" y="2320"/>
                  </a:lnTo>
                  <a:lnTo>
                    <a:pt x="465" y="2312"/>
                  </a:lnTo>
                  <a:lnTo>
                    <a:pt x="442" y="2298"/>
                  </a:lnTo>
                  <a:lnTo>
                    <a:pt x="412" y="2270"/>
                  </a:lnTo>
                  <a:lnTo>
                    <a:pt x="373" y="2231"/>
                  </a:lnTo>
                  <a:lnTo>
                    <a:pt x="330" y="2182"/>
                  </a:lnTo>
                  <a:lnTo>
                    <a:pt x="281" y="2122"/>
                  </a:lnTo>
                  <a:lnTo>
                    <a:pt x="234" y="2051"/>
                  </a:lnTo>
                  <a:lnTo>
                    <a:pt x="188" y="1973"/>
                  </a:lnTo>
                  <a:lnTo>
                    <a:pt x="142" y="1881"/>
                  </a:lnTo>
                  <a:lnTo>
                    <a:pt x="89" y="1750"/>
                  </a:lnTo>
                  <a:lnTo>
                    <a:pt x="53" y="1619"/>
                  </a:lnTo>
                  <a:lnTo>
                    <a:pt x="27" y="1492"/>
                  </a:lnTo>
                  <a:lnTo>
                    <a:pt x="10" y="1372"/>
                  </a:lnTo>
                  <a:lnTo>
                    <a:pt x="4" y="1259"/>
                  </a:lnTo>
                  <a:lnTo>
                    <a:pt x="0" y="1160"/>
                  </a:lnTo>
                  <a:lnTo>
                    <a:pt x="4" y="1036"/>
                  </a:lnTo>
                  <a:lnTo>
                    <a:pt x="17" y="902"/>
                  </a:lnTo>
                  <a:lnTo>
                    <a:pt x="40" y="757"/>
                  </a:lnTo>
                  <a:lnTo>
                    <a:pt x="80" y="605"/>
                  </a:lnTo>
                  <a:lnTo>
                    <a:pt x="136" y="452"/>
                  </a:lnTo>
                  <a:lnTo>
                    <a:pt x="182" y="357"/>
                  </a:lnTo>
                  <a:lnTo>
                    <a:pt x="228" y="276"/>
                  </a:lnTo>
                  <a:lnTo>
                    <a:pt x="277" y="201"/>
                  </a:lnTo>
                  <a:lnTo>
                    <a:pt x="323" y="141"/>
                  </a:lnTo>
                  <a:lnTo>
                    <a:pt x="370" y="92"/>
                  </a:lnTo>
                  <a:lnTo>
                    <a:pt x="409" y="53"/>
                  </a:lnTo>
                  <a:lnTo>
                    <a:pt x="442" y="21"/>
                  </a:lnTo>
                  <a:lnTo>
                    <a:pt x="465" y="7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4" name="Freeform 86"/>
            <p:cNvSpPr>
              <a:spLocks noEditPoints="1"/>
            </p:cNvSpPr>
            <p:nvPr/>
          </p:nvSpPr>
          <p:spPr bwMode="auto">
            <a:xfrm>
              <a:off x="4313" y="4485"/>
              <a:ext cx="995" cy="1053"/>
            </a:xfrm>
            <a:custGeom>
              <a:avLst/>
              <a:gdLst/>
              <a:ahLst/>
              <a:cxnLst>
                <a:cxn ang="0">
                  <a:pos x="425" y="88"/>
                </a:cxn>
                <a:cxn ang="0">
                  <a:pos x="280" y="272"/>
                </a:cxn>
                <a:cxn ang="0">
                  <a:pos x="201" y="519"/>
                </a:cxn>
                <a:cxn ang="0">
                  <a:pos x="164" y="728"/>
                </a:cxn>
                <a:cxn ang="0">
                  <a:pos x="171" y="862"/>
                </a:cxn>
                <a:cxn ang="0">
                  <a:pos x="224" y="968"/>
                </a:cxn>
                <a:cxn ang="0">
                  <a:pos x="336" y="993"/>
                </a:cxn>
                <a:cxn ang="0">
                  <a:pos x="484" y="901"/>
                </a:cxn>
                <a:cxn ang="0">
                  <a:pos x="570" y="792"/>
                </a:cxn>
                <a:cxn ang="0">
                  <a:pos x="586" y="746"/>
                </a:cxn>
                <a:cxn ang="0">
                  <a:pos x="702" y="254"/>
                </a:cxn>
                <a:cxn ang="0">
                  <a:pos x="688" y="194"/>
                </a:cxn>
                <a:cxn ang="0">
                  <a:pos x="636" y="99"/>
                </a:cxn>
                <a:cxn ang="0">
                  <a:pos x="530" y="49"/>
                </a:cxn>
                <a:cxn ang="0">
                  <a:pos x="626" y="28"/>
                </a:cxn>
                <a:cxn ang="0">
                  <a:pos x="721" y="145"/>
                </a:cxn>
                <a:cxn ang="0">
                  <a:pos x="721" y="145"/>
                </a:cxn>
                <a:cxn ang="0">
                  <a:pos x="774" y="53"/>
                </a:cxn>
                <a:cxn ang="0">
                  <a:pos x="857" y="63"/>
                </a:cxn>
                <a:cxn ang="0">
                  <a:pos x="876" y="116"/>
                </a:cxn>
                <a:cxn ang="0">
                  <a:pos x="860" y="187"/>
                </a:cxn>
                <a:cxn ang="0">
                  <a:pos x="758" y="633"/>
                </a:cxn>
                <a:cxn ang="0">
                  <a:pos x="715" y="813"/>
                </a:cxn>
                <a:cxn ang="0">
                  <a:pos x="708" y="923"/>
                </a:cxn>
                <a:cxn ang="0">
                  <a:pos x="744" y="993"/>
                </a:cxn>
                <a:cxn ang="0">
                  <a:pos x="840" y="968"/>
                </a:cxn>
                <a:cxn ang="0">
                  <a:pos x="909" y="834"/>
                </a:cxn>
                <a:cxn ang="0">
                  <a:pos x="946" y="696"/>
                </a:cxn>
                <a:cxn ang="0">
                  <a:pos x="959" y="675"/>
                </a:cxn>
                <a:cxn ang="0">
                  <a:pos x="992" y="682"/>
                </a:cxn>
                <a:cxn ang="0">
                  <a:pos x="992" y="707"/>
                </a:cxn>
                <a:cxn ang="0">
                  <a:pos x="969" y="802"/>
                </a:cxn>
                <a:cxn ang="0">
                  <a:pos x="929" y="926"/>
                </a:cxn>
                <a:cxn ang="0">
                  <a:pos x="850" y="1029"/>
                </a:cxn>
                <a:cxn ang="0">
                  <a:pos x="711" y="1043"/>
                </a:cxn>
                <a:cxn ang="0">
                  <a:pos x="590" y="933"/>
                </a:cxn>
                <a:cxn ang="0">
                  <a:pos x="468" y="983"/>
                </a:cxn>
                <a:cxn ang="0">
                  <a:pos x="342" y="1043"/>
                </a:cxn>
                <a:cxn ang="0">
                  <a:pos x="220" y="1039"/>
                </a:cxn>
                <a:cxn ang="0">
                  <a:pos x="59" y="915"/>
                </a:cxn>
                <a:cxn ang="0">
                  <a:pos x="0" y="679"/>
                </a:cxn>
                <a:cxn ang="0">
                  <a:pos x="79" y="353"/>
                </a:cxn>
                <a:cxn ang="0">
                  <a:pos x="276" y="99"/>
                </a:cxn>
                <a:cxn ang="0">
                  <a:pos x="524" y="0"/>
                </a:cxn>
              </a:cxnLst>
              <a:rect l="0" t="0" r="r" b="b"/>
              <a:pathLst>
                <a:path w="995" h="1053">
                  <a:moveTo>
                    <a:pt x="530" y="49"/>
                  </a:moveTo>
                  <a:lnTo>
                    <a:pt x="477" y="60"/>
                  </a:lnTo>
                  <a:lnTo>
                    <a:pt x="425" y="88"/>
                  </a:lnTo>
                  <a:lnTo>
                    <a:pt x="372" y="134"/>
                  </a:lnTo>
                  <a:lnTo>
                    <a:pt x="323" y="198"/>
                  </a:lnTo>
                  <a:lnTo>
                    <a:pt x="280" y="272"/>
                  </a:lnTo>
                  <a:lnTo>
                    <a:pt x="260" y="318"/>
                  </a:lnTo>
                  <a:lnTo>
                    <a:pt x="240" y="378"/>
                  </a:lnTo>
                  <a:lnTo>
                    <a:pt x="201" y="519"/>
                  </a:lnTo>
                  <a:lnTo>
                    <a:pt x="184" y="594"/>
                  </a:lnTo>
                  <a:lnTo>
                    <a:pt x="174" y="664"/>
                  </a:lnTo>
                  <a:lnTo>
                    <a:pt x="164" y="728"/>
                  </a:lnTo>
                  <a:lnTo>
                    <a:pt x="161" y="778"/>
                  </a:lnTo>
                  <a:lnTo>
                    <a:pt x="164" y="820"/>
                  </a:lnTo>
                  <a:lnTo>
                    <a:pt x="171" y="862"/>
                  </a:lnTo>
                  <a:lnTo>
                    <a:pt x="181" y="901"/>
                  </a:lnTo>
                  <a:lnTo>
                    <a:pt x="197" y="940"/>
                  </a:lnTo>
                  <a:lnTo>
                    <a:pt x="224" y="968"/>
                  </a:lnTo>
                  <a:lnTo>
                    <a:pt x="257" y="990"/>
                  </a:lnTo>
                  <a:lnTo>
                    <a:pt x="296" y="997"/>
                  </a:lnTo>
                  <a:lnTo>
                    <a:pt x="336" y="993"/>
                  </a:lnTo>
                  <a:lnTo>
                    <a:pt x="379" y="976"/>
                  </a:lnTo>
                  <a:lnTo>
                    <a:pt x="431" y="947"/>
                  </a:lnTo>
                  <a:lnTo>
                    <a:pt x="484" y="901"/>
                  </a:lnTo>
                  <a:lnTo>
                    <a:pt x="540" y="834"/>
                  </a:lnTo>
                  <a:lnTo>
                    <a:pt x="560" y="809"/>
                  </a:lnTo>
                  <a:lnTo>
                    <a:pt x="570" y="792"/>
                  </a:lnTo>
                  <a:lnTo>
                    <a:pt x="576" y="770"/>
                  </a:lnTo>
                  <a:lnTo>
                    <a:pt x="583" y="746"/>
                  </a:lnTo>
                  <a:lnTo>
                    <a:pt x="586" y="746"/>
                  </a:lnTo>
                  <a:lnTo>
                    <a:pt x="695" y="293"/>
                  </a:lnTo>
                  <a:lnTo>
                    <a:pt x="698" y="275"/>
                  </a:lnTo>
                  <a:lnTo>
                    <a:pt x="702" y="254"/>
                  </a:lnTo>
                  <a:lnTo>
                    <a:pt x="702" y="244"/>
                  </a:lnTo>
                  <a:lnTo>
                    <a:pt x="695" y="222"/>
                  </a:lnTo>
                  <a:lnTo>
                    <a:pt x="688" y="194"/>
                  </a:lnTo>
                  <a:lnTo>
                    <a:pt x="675" y="162"/>
                  </a:lnTo>
                  <a:lnTo>
                    <a:pt x="659" y="130"/>
                  </a:lnTo>
                  <a:lnTo>
                    <a:pt x="636" y="99"/>
                  </a:lnTo>
                  <a:lnTo>
                    <a:pt x="609" y="74"/>
                  </a:lnTo>
                  <a:lnTo>
                    <a:pt x="573" y="56"/>
                  </a:lnTo>
                  <a:lnTo>
                    <a:pt x="530" y="49"/>
                  </a:lnTo>
                  <a:close/>
                  <a:moveTo>
                    <a:pt x="524" y="0"/>
                  </a:moveTo>
                  <a:lnTo>
                    <a:pt x="580" y="7"/>
                  </a:lnTo>
                  <a:lnTo>
                    <a:pt x="626" y="28"/>
                  </a:lnTo>
                  <a:lnTo>
                    <a:pt x="665" y="56"/>
                  </a:lnTo>
                  <a:lnTo>
                    <a:pt x="698" y="99"/>
                  </a:lnTo>
                  <a:lnTo>
                    <a:pt x="721" y="145"/>
                  </a:lnTo>
                  <a:lnTo>
                    <a:pt x="721" y="148"/>
                  </a:lnTo>
                  <a:lnTo>
                    <a:pt x="725" y="148"/>
                  </a:lnTo>
                  <a:lnTo>
                    <a:pt x="721" y="145"/>
                  </a:lnTo>
                  <a:lnTo>
                    <a:pt x="728" y="109"/>
                  </a:lnTo>
                  <a:lnTo>
                    <a:pt x="748" y="77"/>
                  </a:lnTo>
                  <a:lnTo>
                    <a:pt x="774" y="53"/>
                  </a:lnTo>
                  <a:lnTo>
                    <a:pt x="810" y="46"/>
                  </a:lnTo>
                  <a:lnTo>
                    <a:pt x="837" y="49"/>
                  </a:lnTo>
                  <a:lnTo>
                    <a:pt x="857" y="63"/>
                  </a:lnTo>
                  <a:lnTo>
                    <a:pt x="873" y="84"/>
                  </a:lnTo>
                  <a:lnTo>
                    <a:pt x="876" y="109"/>
                  </a:lnTo>
                  <a:lnTo>
                    <a:pt x="876" y="116"/>
                  </a:lnTo>
                  <a:lnTo>
                    <a:pt x="873" y="127"/>
                  </a:lnTo>
                  <a:lnTo>
                    <a:pt x="870" y="148"/>
                  </a:lnTo>
                  <a:lnTo>
                    <a:pt x="860" y="187"/>
                  </a:lnTo>
                  <a:lnTo>
                    <a:pt x="781" y="512"/>
                  </a:lnTo>
                  <a:lnTo>
                    <a:pt x="771" y="562"/>
                  </a:lnTo>
                  <a:lnTo>
                    <a:pt x="758" y="633"/>
                  </a:lnTo>
                  <a:lnTo>
                    <a:pt x="748" y="675"/>
                  </a:lnTo>
                  <a:lnTo>
                    <a:pt x="721" y="774"/>
                  </a:lnTo>
                  <a:lnTo>
                    <a:pt x="715" y="813"/>
                  </a:lnTo>
                  <a:lnTo>
                    <a:pt x="711" y="841"/>
                  </a:lnTo>
                  <a:lnTo>
                    <a:pt x="708" y="866"/>
                  </a:lnTo>
                  <a:lnTo>
                    <a:pt x="708" y="923"/>
                  </a:lnTo>
                  <a:lnTo>
                    <a:pt x="715" y="951"/>
                  </a:lnTo>
                  <a:lnTo>
                    <a:pt x="728" y="976"/>
                  </a:lnTo>
                  <a:lnTo>
                    <a:pt x="744" y="993"/>
                  </a:lnTo>
                  <a:lnTo>
                    <a:pt x="774" y="1000"/>
                  </a:lnTo>
                  <a:lnTo>
                    <a:pt x="810" y="993"/>
                  </a:lnTo>
                  <a:lnTo>
                    <a:pt x="840" y="968"/>
                  </a:lnTo>
                  <a:lnTo>
                    <a:pt x="866" y="933"/>
                  </a:lnTo>
                  <a:lnTo>
                    <a:pt x="889" y="891"/>
                  </a:lnTo>
                  <a:lnTo>
                    <a:pt x="909" y="834"/>
                  </a:lnTo>
                  <a:lnTo>
                    <a:pt x="926" y="778"/>
                  </a:lnTo>
                  <a:lnTo>
                    <a:pt x="942" y="714"/>
                  </a:lnTo>
                  <a:lnTo>
                    <a:pt x="946" y="696"/>
                  </a:lnTo>
                  <a:lnTo>
                    <a:pt x="949" y="686"/>
                  </a:lnTo>
                  <a:lnTo>
                    <a:pt x="952" y="679"/>
                  </a:lnTo>
                  <a:lnTo>
                    <a:pt x="959" y="675"/>
                  </a:lnTo>
                  <a:lnTo>
                    <a:pt x="982" y="675"/>
                  </a:lnTo>
                  <a:lnTo>
                    <a:pt x="985" y="679"/>
                  </a:lnTo>
                  <a:lnTo>
                    <a:pt x="992" y="682"/>
                  </a:lnTo>
                  <a:lnTo>
                    <a:pt x="995" y="689"/>
                  </a:lnTo>
                  <a:lnTo>
                    <a:pt x="995" y="696"/>
                  </a:lnTo>
                  <a:lnTo>
                    <a:pt x="992" y="707"/>
                  </a:lnTo>
                  <a:lnTo>
                    <a:pt x="988" y="728"/>
                  </a:lnTo>
                  <a:lnTo>
                    <a:pt x="982" y="760"/>
                  </a:lnTo>
                  <a:lnTo>
                    <a:pt x="969" y="802"/>
                  </a:lnTo>
                  <a:lnTo>
                    <a:pt x="959" y="845"/>
                  </a:lnTo>
                  <a:lnTo>
                    <a:pt x="946" y="887"/>
                  </a:lnTo>
                  <a:lnTo>
                    <a:pt x="929" y="926"/>
                  </a:lnTo>
                  <a:lnTo>
                    <a:pt x="906" y="968"/>
                  </a:lnTo>
                  <a:lnTo>
                    <a:pt x="880" y="1004"/>
                  </a:lnTo>
                  <a:lnTo>
                    <a:pt x="850" y="1029"/>
                  </a:lnTo>
                  <a:lnTo>
                    <a:pt x="814" y="1046"/>
                  </a:lnTo>
                  <a:lnTo>
                    <a:pt x="771" y="1053"/>
                  </a:lnTo>
                  <a:lnTo>
                    <a:pt x="711" y="1043"/>
                  </a:lnTo>
                  <a:lnTo>
                    <a:pt x="659" y="1018"/>
                  </a:lnTo>
                  <a:lnTo>
                    <a:pt x="619" y="983"/>
                  </a:lnTo>
                  <a:lnTo>
                    <a:pt x="590" y="933"/>
                  </a:lnTo>
                  <a:lnTo>
                    <a:pt x="573" y="877"/>
                  </a:lnTo>
                  <a:lnTo>
                    <a:pt x="517" y="937"/>
                  </a:lnTo>
                  <a:lnTo>
                    <a:pt x="468" y="983"/>
                  </a:lnTo>
                  <a:lnTo>
                    <a:pt x="418" y="1014"/>
                  </a:lnTo>
                  <a:lnTo>
                    <a:pt x="379" y="1032"/>
                  </a:lnTo>
                  <a:lnTo>
                    <a:pt x="342" y="1043"/>
                  </a:lnTo>
                  <a:lnTo>
                    <a:pt x="313" y="1050"/>
                  </a:lnTo>
                  <a:lnTo>
                    <a:pt x="290" y="1050"/>
                  </a:lnTo>
                  <a:lnTo>
                    <a:pt x="220" y="1039"/>
                  </a:lnTo>
                  <a:lnTo>
                    <a:pt x="158" y="1014"/>
                  </a:lnTo>
                  <a:lnTo>
                    <a:pt x="105" y="972"/>
                  </a:lnTo>
                  <a:lnTo>
                    <a:pt x="59" y="915"/>
                  </a:lnTo>
                  <a:lnTo>
                    <a:pt x="26" y="848"/>
                  </a:lnTo>
                  <a:lnTo>
                    <a:pt x="6" y="767"/>
                  </a:lnTo>
                  <a:lnTo>
                    <a:pt x="0" y="679"/>
                  </a:lnTo>
                  <a:lnTo>
                    <a:pt x="9" y="565"/>
                  </a:lnTo>
                  <a:lnTo>
                    <a:pt x="36" y="456"/>
                  </a:lnTo>
                  <a:lnTo>
                    <a:pt x="79" y="353"/>
                  </a:lnTo>
                  <a:lnTo>
                    <a:pt x="135" y="254"/>
                  </a:lnTo>
                  <a:lnTo>
                    <a:pt x="201" y="169"/>
                  </a:lnTo>
                  <a:lnTo>
                    <a:pt x="276" y="99"/>
                  </a:lnTo>
                  <a:lnTo>
                    <a:pt x="355" y="46"/>
                  </a:lnTo>
                  <a:lnTo>
                    <a:pt x="438" y="1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5" name="Freeform 87"/>
            <p:cNvSpPr>
              <a:spLocks/>
            </p:cNvSpPr>
            <p:nvPr/>
          </p:nvSpPr>
          <p:spPr bwMode="auto">
            <a:xfrm>
              <a:off x="5565" y="5263"/>
              <a:ext cx="254" cy="689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2" y="7"/>
                </a:cxn>
                <a:cxn ang="0">
                  <a:pos x="185" y="28"/>
                </a:cxn>
                <a:cxn ang="0">
                  <a:pos x="211" y="63"/>
                </a:cxn>
                <a:cxn ang="0">
                  <a:pos x="234" y="109"/>
                </a:cxn>
                <a:cxn ang="0">
                  <a:pos x="247" y="169"/>
                </a:cxn>
                <a:cxn ang="0">
                  <a:pos x="251" y="240"/>
                </a:cxn>
                <a:cxn ang="0">
                  <a:pos x="254" y="236"/>
                </a:cxn>
                <a:cxn ang="0">
                  <a:pos x="247" y="325"/>
                </a:cxn>
                <a:cxn ang="0">
                  <a:pos x="231" y="403"/>
                </a:cxn>
                <a:cxn ang="0">
                  <a:pos x="208" y="473"/>
                </a:cxn>
                <a:cxn ang="0">
                  <a:pos x="178" y="537"/>
                </a:cxn>
                <a:cxn ang="0">
                  <a:pos x="148" y="590"/>
                </a:cxn>
                <a:cxn ang="0">
                  <a:pos x="119" y="633"/>
                </a:cxn>
                <a:cxn ang="0">
                  <a:pos x="89" y="664"/>
                </a:cxn>
                <a:cxn ang="0">
                  <a:pos x="69" y="682"/>
                </a:cxn>
                <a:cxn ang="0">
                  <a:pos x="56" y="689"/>
                </a:cxn>
                <a:cxn ang="0">
                  <a:pos x="43" y="682"/>
                </a:cxn>
                <a:cxn ang="0">
                  <a:pos x="40" y="675"/>
                </a:cxn>
                <a:cxn ang="0">
                  <a:pos x="36" y="664"/>
                </a:cxn>
                <a:cxn ang="0">
                  <a:pos x="36" y="657"/>
                </a:cxn>
                <a:cxn ang="0">
                  <a:pos x="40" y="654"/>
                </a:cxn>
                <a:cxn ang="0">
                  <a:pos x="40" y="650"/>
                </a:cxn>
                <a:cxn ang="0">
                  <a:pos x="46" y="647"/>
                </a:cxn>
                <a:cxn ang="0">
                  <a:pos x="50" y="640"/>
                </a:cxn>
                <a:cxn ang="0">
                  <a:pos x="59" y="629"/>
                </a:cxn>
                <a:cxn ang="0">
                  <a:pos x="102" y="576"/>
                </a:cxn>
                <a:cxn ang="0">
                  <a:pos x="142" y="509"/>
                </a:cxn>
                <a:cxn ang="0">
                  <a:pos x="175" y="427"/>
                </a:cxn>
                <a:cxn ang="0">
                  <a:pos x="195" y="339"/>
                </a:cxn>
                <a:cxn ang="0">
                  <a:pos x="204" y="240"/>
                </a:cxn>
                <a:cxn ang="0">
                  <a:pos x="204" y="208"/>
                </a:cxn>
                <a:cxn ang="0">
                  <a:pos x="198" y="208"/>
                </a:cxn>
                <a:cxn ang="0">
                  <a:pos x="191" y="215"/>
                </a:cxn>
                <a:cxn ang="0">
                  <a:pos x="152" y="236"/>
                </a:cxn>
                <a:cxn ang="0">
                  <a:pos x="115" y="244"/>
                </a:cxn>
                <a:cxn ang="0">
                  <a:pos x="76" y="236"/>
                </a:cxn>
                <a:cxn ang="0">
                  <a:pos x="43" y="219"/>
                </a:cxn>
                <a:cxn ang="0">
                  <a:pos x="20" y="190"/>
                </a:cxn>
                <a:cxn ang="0">
                  <a:pos x="3" y="159"/>
                </a:cxn>
                <a:cxn ang="0">
                  <a:pos x="0" y="120"/>
                </a:cxn>
                <a:cxn ang="0">
                  <a:pos x="3" y="84"/>
                </a:cxn>
                <a:cxn ang="0">
                  <a:pos x="20" y="49"/>
                </a:cxn>
                <a:cxn ang="0">
                  <a:pos x="43" y="24"/>
                </a:cxn>
                <a:cxn ang="0">
                  <a:pos x="76" y="7"/>
                </a:cxn>
                <a:cxn ang="0">
                  <a:pos x="115" y="0"/>
                </a:cxn>
              </a:cxnLst>
              <a:rect l="0" t="0" r="r" b="b"/>
              <a:pathLst>
                <a:path w="254" h="689">
                  <a:moveTo>
                    <a:pt x="115" y="0"/>
                  </a:moveTo>
                  <a:lnTo>
                    <a:pt x="152" y="7"/>
                  </a:lnTo>
                  <a:lnTo>
                    <a:pt x="185" y="28"/>
                  </a:lnTo>
                  <a:lnTo>
                    <a:pt x="211" y="63"/>
                  </a:lnTo>
                  <a:lnTo>
                    <a:pt x="234" y="109"/>
                  </a:lnTo>
                  <a:lnTo>
                    <a:pt x="247" y="169"/>
                  </a:lnTo>
                  <a:lnTo>
                    <a:pt x="251" y="240"/>
                  </a:lnTo>
                  <a:lnTo>
                    <a:pt x="254" y="236"/>
                  </a:lnTo>
                  <a:lnTo>
                    <a:pt x="247" y="325"/>
                  </a:lnTo>
                  <a:lnTo>
                    <a:pt x="231" y="403"/>
                  </a:lnTo>
                  <a:lnTo>
                    <a:pt x="208" y="473"/>
                  </a:lnTo>
                  <a:lnTo>
                    <a:pt x="178" y="537"/>
                  </a:lnTo>
                  <a:lnTo>
                    <a:pt x="148" y="590"/>
                  </a:lnTo>
                  <a:lnTo>
                    <a:pt x="119" y="633"/>
                  </a:lnTo>
                  <a:lnTo>
                    <a:pt x="89" y="664"/>
                  </a:lnTo>
                  <a:lnTo>
                    <a:pt x="69" y="682"/>
                  </a:lnTo>
                  <a:lnTo>
                    <a:pt x="56" y="689"/>
                  </a:lnTo>
                  <a:lnTo>
                    <a:pt x="43" y="682"/>
                  </a:lnTo>
                  <a:lnTo>
                    <a:pt x="40" y="675"/>
                  </a:lnTo>
                  <a:lnTo>
                    <a:pt x="36" y="664"/>
                  </a:lnTo>
                  <a:lnTo>
                    <a:pt x="36" y="657"/>
                  </a:lnTo>
                  <a:lnTo>
                    <a:pt x="40" y="654"/>
                  </a:lnTo>
                  <a:lnTo>
                    <a:pt x="40" y="650"/>
                  </a:lnTo>
                  <a:lnTo>
                    <a:pt x="46" y="647"/>
                  </a:lnTo>
                  <a:lnTo>
                    <a:pt x="50" y="640"/>
                  </a:lnTo>
                  <a:lnTo>
                    <a:pt x="59" y="629"/>
                  </a:lnTo>
                  <a:lnTo>
                    <a:pt x="102" y="576"/>
                  </a:lnTo>
                  <a:lnTo>
                    <a:pt x="142" y="509"/>
                  </a:lnTo>
                  <a:lnTo>
                    <a:pt x="175" y="427"/>
                  </a:lnTo>
                  <a:lnTo>
                    <a:pt x="195" y="339"/>
                  </a:lnTo>
                  <a:lnTo>
                    <a:pt x="204" y="240"/>
                  </a:lnTo>
                  <a:lnTo>
                    <a:pt x="204" y="208"/>
                  </a:lnTo>
                  <a:lnTo>
                    <a:pt x="198" y="208"/>
                  </a:lnTo>
                  <a:lnTo>
                    <a:pt x="191" y="215"/>
                  </a:lnTo>
                  <a:lnTo>
                    <a:pt x="152" y="236"/>
                  </a:lnTo>
                  <a:lnTo>
                    <a:pt x="115" y="244"/>
                  </a:lnTo>
                  <a:lnTo>
                    <a:pt x="76" y="236"/>
                  </a:lnTo>
                  <a:lnTo>
                    <a:pt x="43" y="219"/>
                  </a:lnTo>
                  <a:lnTo>
                    <a:pt x="20" y="190"/>
                  </a:lnTo>
                  <a:lnTo>
                    <a:pt x="3" y="159"/>
                  </a:lnTo>
                  <a:lnTo>
                    <a:pt x="0" y="120"/>
                  </a:lnTo>
                  <a:lnTo>
                    <a:pt x="3" y="84"/>
                  </a:lnTo>
                  <a:lnTo>
                    <a:pt x="20" y="49"/>
                  </a:lnTo>
                  <a:lnTo>
                    <a:pt x="43" y="24"/>
                  </a:lnTo>
                  <a:lnTo>
                    <a:pt x="76" y="7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6" name="Freeform 88"/>
            <p:cNvSpPr>
              <a:spLocks noEditPoints="1"/>
            </p:cNvSpPr>
            <p:nvPr/>
          </p:nvSpPr>
          <p:spPr bwMode="auto">
            <a:xfrm>
              <a:off x="6452" y="3901"/>
              <a:ext cx="797" cy="1630"/>
            </a:xfrm>
            <a:custGeom>
              <a:avLst/>
              <a:gdLst/>
              <a:ahLst/>
              <a:cxnLst>
                <a:cxn ang="0">
                  <a:pos x="458" y="633"/>
                </a:cxn>
                <a:cxn ang="0">
                  <a:pos x="359" y="686"/>
                </a:cxn>
                <a:cxn ang="0">
                  <a:pos x="237" y="817"/>
                </a:cxn>
                <a:cxn ang="0">
                  <a:pos x="217" y="849"/>
                </a:cxn>
                <a:cxn ang="0">
                  <a:pos x="204" y="898"/>
                </a:cxn>
                <a:cxn ang="0">
                  <a:pos x="155" y="1110"/>
                </a:cxn>
                <a:cxn ang="0">
                  <a:pos x="132" y="1227"/>
                </a:cxn>
                <a:cxn ang="0">
                  <a:pos x="122" y="1298"/>
                </a:cxn>
                <a:cxn ang="0">
                  <a:pos x="125" y="1411"/>
                </a:cxn>
                <a:cxn ang="0">
                  <a:pos x="155" y="1510"/>
                </a:cxn>
                <a:cxn ang="0">
                  <a:pos x="204" y="1560"/>
                </a:cxn>
                <a:cxn ang="0">
                  <a:pos x="267" y="1577"/>
                </a:cxn>
                <a:cxn ang="0">
                  <a:pos x="372" y="1538"/>
                </a:cxn>
                <a:cxn ang="0">
                  <a:pos x="474" y="1422"/>
                </a:cxn>
                <a:cxn ang="0">
                  <a:pos x="537" y="1291"/>
                </a:cxn>
                <a:cxn ang="0">
                  <a:pos x="580" y="1149"/>
                </a:cxn>
                <a:cxn ang="0">
                  <a:pos x="613" y="990"/>
                </a:cxn>
                <a:cxn ang="0">
                  <a:pos x="629" y="849"/>
                </a:cxn>
                <a:cxn ang="0">
                  <a:pos x="613" y="725"/>
                </a:cxn>
                <a:cxn ang="0">
                  <a:pos x="563" y="654"/>
                </a:cxn>
                <a:cxn ang="0">
                  <a:pos x="494" y="630"/>
                </a:cxn>
                <a:cxn ang="0">
                  <a:pos x="392" y="0"/>
                </a:cxn>
                <a:cxn ang="0">
                  <a:pos x="405" y="14"/>
                </a:cxn>
                <a:cxn ang="0">
                  <a:pos x="409" y="25"/>
                </a:cxn>
                <a:cxn ang="0">
                  <a:pos x="257" y="718"/>
                </a:cxn>
                <a:cxn ang="0">
                  <a:pos x="343" y="640"/>
                </a:cxn>
                <a:cxn ang="0">
                  <a:pos x="451" y="587"/>
                </a:cxn>
                <a:cxn ang="0">
                  <a:pos x="583" y="591"/>
                </a:cxn>
                <a:cxn ang="0">
                  <a:pos x="695" y="658"/>
                </a:cxn>
                <a:cxn ang="0">
                  <a:pos x="771" y="785"/>
                </a:cxn>
                <a:cxn ang="0">
                  <a:pos x="797" y="951"/>
                </a:cxn>
                <a:cxn ang="0">
                  <a:pos x="761" y="1171"/>
                </a:cxn>
                <a:cxn ang="0">
                  <a:pos x="662" y="1372"/>
                </a:cxn>
                <a:cxn ang="0">
                  <a:pos x="524" y="1528"/>
                </a:cxn>
                <a:cxn ang="0">
                  <a:pos x="362" y="1620"/>
                </a:cxn>
                <a:cxn ang="0">
                  <a:pos x="211" y="1623"/>
                </a:cxn>
                <a:cxn ang="0">
                  <a:pos x="99" y="1556"/>
                </a:cxn>
                <a:cxn ang="0">
                  <a:pos x="26" y="1436"/>
                </a:cxn>
                <a:cxn ang="0">
                  <a:pos x="0" y="1266"/>
                </a:cxn>
                <a:cxn ang="0">
                  <a:pos x="3" y="1181"/>
                </a:cxn>
                <a:cxn ang="0">
                  <a:pos x="20" y="1093"/>
                </a:cxn>
                <a:cxn ang="0">
                  <a:pos x="211" y="276"/>
                </a:cxn>
                <a:cxn ang="0">
                  <a:pos x="227" y="209"/>
                </a:cxn>
                <a:cxn ang="0">
                  <a:pos x="237" y="149"/>
                </a:cxn>
                <a:cxn ang="0">
                  <a:pos x="240" y="120"/>
                </a:cxn>
                <a:cxn ang="0">
                  <a:pos x="224" y="103"/>
                </a:cxn>
                <a:cxn ang="0">
                  <a:pos x="178" y="92"/>
                </a:cxn>
                <a:cxn ang="0">
                  <a:pos x="92" y="89"/>
                </a:cxn>
                <a:cxn ang="0">
                  <a:pos x="79" y="67"/>
                </a:cxn>
                <a:cxn ang="0">
                  <a:pos x="82" y="43"/>
                </a:cxn>
                <a:cxn ang="0">
                  <a:pos x="92" y="28"/>
                </a:cxn>
                <a:cxn ang="0">
                  <a:pos x="105" y="25"/>
                </a:cxn>
                <a:cxn ang="0">
                  <a:pos x="118" y="21"/>
                </a:cxn>
                <a:cxn ang="0">
                  <a:pos x="201" y="14"/>
                </a:cxn>
                <a:cxn ang="0">
                  <a:pos x="303" y="4"/>
                </a:cxn>
              </a:cxnLst>
              <a:rect l="0" t="0" r="r" b="b"/>
              <a:pathLst>
                <a:path w="797" h="1630">
                  <a:moveTo>
                    <a:pt x="494" y="630"/>
                  </a:moveTo>
                  <a:lnTo>
                    <a:pt x="458" y="633"/>
                  </a:lnTo>
                  <a:lnTo>
                    <a:pt x="412" y="654"/>
                  </a:lnTo>
                  <a:lnTo>
                    <a:pt x="359" y="686"/>
                  </a:lnTo>
                  <a:lnTo>
                    <a:pt x="300" y="739"/>
                  </a:lnTo>
                  <a:lnTo>
                    <a:pt x="237" y="817"/>
                  </a:lnTo>
                  <a:lnTo>
                    <a:pt x="224" y="835"/>
                  </a:lnTo>
                  <a:lnTo>
                    <a:pt x="217" y="849"/>
                  </a:lnTo>
                  <a:lnTo>
                    <a:pt x="211" y="870"/>
                  </a:lnTo>
                  <a:lnTo>
                    <a:pt x="204" y="898"/>
                  </a:lnTo>
                  <a:lnTo>
                    <a:pt x="201" y="895"/>
                  </a:lnTo>
                  <a:lnTo>
                    <a:pt x="155" y="1110"/>
                  </a:lnTo>
                  <a:lnTo>
                    <a:pt x="142" y="1174"/>
                  </a:lnTo>
                  <a:lnTo>
                    <a:pt x="132" y="1227"/>
                  </a:lnTo>
                  <a:lnTo>
                    <a:pt x="125" y="1266"/>
                  </a:lnTo>
                  <a:lnTo>
                    <a:pt x="122" y="1298"/>
                  </a:lnTo>
                  <a:lnTo>
                    <a:pt x="122" y="1344"/>
                  </a:lnTo>
                  <a:lnTo>
                    <a:pt x="125" y="1411"/>
                  </a:lnTo>
                  <a:lnTo>
                    <a:pt x="138" y="1468"/>
                  </a:lnTo>
                  <a:lnTo>
                    <a:pt x="155" y="1510"/>
                  </a:lnTo>
                  <a:lnTo>
                    <a:pt x="178" y="1538"/>
                  </a:lnTo>
                  <a:lnTo>
                    <a:pt x="204" y="1560"/>
                  </a:lnTo>
                  <a:lnTo>
                    <a:pt x="234" y="1574"/>
                  </a:lnTo>
                  <a:lnTo>
                    <a:pt x="267" y="1577"/>
                  </a:lnTo>
                  <a:lnTo>
                    <a:pt x="316" y="1567"/>
                  </a:lnTo>
                  <a:lnTo>
                    <a:pt x="372" y="1538"/>
                  </a:lnTo>
                  <a:lnTo>
                    <a:pt x="425" y="1489"/>
                  </a:lnTo>
                  <a:lnTo>
                    <a:pt x="474" y="1422"/>
                  </a:lnTo>
                  <a:lnTo>
                    <a:pt x="521" y="1340"/>
                  </a:lnTo>
                  <a:lnTo>
                    <a:pt x="537" y="1291"/>
                  </a:lnTo>
                  <a:lnTo>
                    <a:pt x="557" y="1227"/>
                  </a:lnTo>
                  <a:lnTo>
                    <a:pt x="580" y="1149"/>
                  </a:lnTo>
                  <a:lnTo>
                    <a:pt x="596" y="1068"/>
                  </a:lnTo>
                  <a:lnTo>
                    <a:pt x="613" y="990"/>
                  </a:lnTo>
                  <a:lnTo>
                    <a:pt x="626" y="912"/>
                  </a:lnTo>
                  <a:lnTo>
                    <a:pt x="629" y="849"/>
                  </a:lnTo>
                  <a:lnTo>
                    <a:pt x="626" y="782"/>
                  </a:lnTo>
                  <a:lnTo>
                    <a:pt x="613" y="725"/>
                  </a:lnTo>
                  <a:lnTo>
                    <a:pt x="590" y="683"/>
                  </a:lnTo>
                  <a:lnTo>
                    <a:pt x="563" y="654"/>
                  </a:lnTo>
                  <a:lnTo>
                    <a:pt x="530" y="637"/>
                  </a:lnTo>
                  <a:lnTo>
                    <a:pt x="494" y="630"/>
                  </a:lnTo>
                  <a:close/>
                  <a:moveTo>
                    <a:pt x="349" y="0"/>
                  </a:moveTo>
                  <a:lnTo>
                    <a:pt x="392" y="0"/>
                  </a:lnTo>
                  <a:lnTo>
                    <a:pt x="405" y="7"/>
                  </a:lnTo>
                  <a:lnTo>
                    <a:pt x="405" y="14"/>
                  </a:lnTo>
                  <a:lnTo>
                    <a:pt x="409" y="18"/>
                  </a:lnTo>
                  <a:lnTo>
                    <a:pt x="409" y="25"/>
                  </a:lnTo>
                  <a:lnTo>
                    <a:pt x="415" y="21"/>
                  </a:lnTo>
                  <a:lnTo>
                    <a:pt x="257" y="718"/>
                  </a:lnTo>
                  <a:lnTo>
                    <a:pt x="296" y="676"/>
                  </a:lnTo>
                  <a:lnTo>
                    <a:pt x="343" y="640"/>
                  </a:lnTo>
                  <a:lnTo>
                    <a:pt x="395" y="608"/>
                  </a:lnTo>
                  <a:lnTo>
                    <a:pt x="451" y="587"/>
                  </a:lnTo>
                  <a:lnTo>
                    <a:pt x="511" y="580"/>
                  </a:lnTo>
                  <a:lnTo>
                    <a:pt x="583" y="591"/>
                  </a:lnTo>
                  <a:lnTo>
                    <a:pt x="643" y="615"/>
                  </a:lnTo>
                  <a:lnTo>
                    <a:pt x="695" y="658"/>
                  </a:lnTo>
                  <a:lnTo>
                    <a:pt x="738" y="714"/>
                  </a:lnTo>
                  <a:lnTo>
                    <a:pt x="771" y="785"/>
                  </a:lnTo>
                  <a:lnTo>
                    <a:pt x="791" y="863"/>
                  </a:lnTo>
                  <a:lnTo>
                    <a:pt x="797" y="951"/>
                  </a:lnTo>
                  <a:lnTo>
                    <a:pt x="788" y="1061"/>
                  </a:lnTo>
                  <a:lnTo>
                    <a:pt x="761" y="1171"/>
                  </a:lnTo>
                  <a:lnTo>
                    <a:pt x="718" y="1277"/>
                  </a:lnTo>
                  <a:lnTo>
                    <a:pt x="662" y="1372"/>
                  </a:lnTo>
                  <a:lnTo>
                    <a:pt x="600" y="1457"/>
                  </a:lnTo>
                  <a:lnTo>
                    <a:pt x="524" y="1528"/>
                  </a:lnTo>
                  <a:lnTo>
                    <a:pt x="445" y="1584"/>
                  </a:lnTo>
                  <a:lnTo>
                    <a:pt x="362" y="1620"/>
                  </a:lnTo>
                  <a:lnTo>
                    <a:pt x="277" y="1630"/>
                  </a:lnTo>
                  <a:lnTo>
                    <a:pt x="211" y="1623"/>
                  </a:lnTo>
                  <a:lnTo>
                    <a:pt x="151" y="1598"/>
                  </a:lnTo>
                  <a:lnTo>
                    <a:pt x="99" y="1556"/>
                  </a:lnTo>
                  <a:lnTo>
                    <a:pt x="59" y="1503"/>
                  </a:lnTo>
                  <a:lnTo>
                    <a:pt x="26" y="1436"/>
                  </a:lnTo>
                  <a:lnTo>
                    <a:pt x="6" y="1358"/>
                  </a:lnTo>
                  <a:lnTo>
                    <a:pt x="0" y="1266"/>
                  </a:lnTo>
                  <a:lnTo>
                    <a:pt x="0" y="1220"/>
                  </a:lnTo>
                  <a:lnTo>
                    <a:pt x="3" y="1181"/>
                  </a:lnTo>
                  <a:lnTo>
                    <a:pt x="10" y="1142"/>
                  </a:lnTo>
                  <a:lnTo>
                    <a:pt x="20" y="1093"/>
                  </a:lnTo>
                  <a:lnTo>
                    <a:pt x="33" y="1033"/>
                  </a:lnTo>
                  <a:lnTo>
                    <a:pt x="211" y="276"/>
                  </a:lnTo>
                  <a:lnTo>
                    <a:pt x="217" y="244"/>
                  </a:lnTo>
                  <a:lnTo>
                    <a:pt x="227" y="209"/>
                  </a:lnTo>
                  <a:lnTo>
                    <a:pt x="234" y="177"/>
                  </a:lnTo>
                  <a:lnTo>
                    <a:pt x="237" y="149"/>
                  </a:lnTo>
                  <a:lnTo>
                    <a:pt x="240" y="131"/>
                  </a:lnTo>
                  <a:lnTo>
                    <a:pt x="240" y="120"/>
                  </a:lnTo>
                  <a:lnTo>
                    <a:pt x="237" y="110"/>
                  </a:lnTo>
                  <a:lnTo>
                    <a:pt x="224" y="103"/>
                  </a:lnTo>
                  <a:lnTo>
                    <a:pt x="207" y="99"/>
                  </a:lnTo>
                  <a:lnTo>
                    <a:pt x="178" y="92"/>
                  </a:lnTo>
                  <a:lnTo>
                    <a:pt x="109" y="92"/>
                  </a:lnTo>
                  <a:lnTo>
                    <a:pt x="92" y="89"/>
                  </a:lnTo>
                  <a:lnTo>
                    <a:pt x="82" y="81"/>
                  </a:lnTo>
                  <a:lnTo>
                    <a:pt x="79" y="67"/>
                  </a:lnTo>
                  <a:lnTo>
                    <a:pt x="79" y="53"/>
                  </a:lnTo>
                  <a:lnTo>
                    <a:pt x="82" y="43"/>
                  </a:lnTo>
                  <a:lnTo>
                    <a:pt x="85" y="36"/>
                  </a:lnTo>
                  <a:lnTo>
                    <a:pt x="92" y="28"/>
                  </a:lnTo>
                  <a:lnTo>
                    <a:pt x="99" y="25"/>
                  </a:lnTo>
                  <a:lnTo>
                    <a:pt x="105" y="25"/>
                  </a:lnTo>
                  <a:lnTo>
                    <a:pt x="112" y="21"/>
                  </a:lnTo>
                  <a:lnTo>
                    <a:pt x="118" y="21"/>
                  </a:lnTo>
                  <a:lnTo>
                    <a:pt x="155" y="18"/>
                  </a:lnTo>
                  <a:lnTo>
                    <a:pt x="201" y="14"/>
                  </a:lnTo>
                  <a:lnTo>
                    <a:pt x="254" y="11"/>
                  </a:lnTo>
                  <a:lnTo>
                    <a:pt x="303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7" name="Freeform 89"/>
            <p:cNvSpPr>
              <a:spLocks noEditPoints="1"/>
            </p:cNvSpPr>
            <p:nvPr/>
          </p:nvSpPr>
          <p:spPr bwMode="auto">
            <a:xfrm>
              <a:off x="7408" y="3767"/>
              <a:ext cx="501" cy="2312"/>
            </a:xfrm>
            <a:custGeom>
              <a:avLst/>
              <a:gdLst/>
              <a:ahLst/>
              <a:cxnLst>
                <a:cxn ang="0">
                  <a:pos x="501" y="1160"/>
                </a:cxn>
                <a:cxn ang="0">
                  <a:pos x="23" y="0"/>
                </a:cxn>
                <a:cxn ang="0">
                  <a:pos x="59" y="21"/>
                </a:cxn>
                <a:cxn ang="0">
                  <a:pos x="128" y="88"/>
                </a:cxn>
                <a:cxn ang="0">
                  <a:pos x="220" y="198"/>
                </a:cxn>
                <a:cxn ang="0">
                  <a:pos x="313" y="350"/>
                </a:cxn>
                <a:cxn ang="0">
                  <a:pos x="418" y="597"/>
                </a:cxn>
                <a:cxn ang="0">
                  <a:pos x="484" y="902"/>
                </a:cxn>
                <a:cxn ang="0">
                  <a:pos x="501" y="1156"/>
                </a:cxn>
                <a:cxn ang="0">
                  <a:pos x="484" y="1411"/>
                </a:cxn>
                <a:cxn ang="0">
                  <a:pos x="422" y="1708"/>
                </a:cxn>
                <a:cxn ang="0">
                  <a:pos x="319" y="1955"/>
                </a:cxn>
                <a:cxn ang="0">
                  <a:pos x="224" y="2111"/>
                </a:cxn>
                <a:cxn ang="0">
                  <a:pos x="132" y="2220"/>
                </a:cxn>
                <a:cxn ang="0">
                  <a:pos x="59" y="2291"/>
                </a:cxn>
                <a:cxn ang="0">
                  <a:pos x="23" y="2312"/>
                </a:cxn>
                <a:cxn ang="0">
                  <a:pos x="6" y="2305"/>
                </a:cxn>
                <a:cxn ang="0">
                  <a:pos x="0" y="2284"/>
                </a:cxn>
                <a:cxn ang="0">
                  <a:pos x="10" y="2270"/>
                </a:cxn>
                <a:cxn ang="0">
                  <a:pos x="29" y="2252"/>
                </a:cxn>
                <a:cxn ang="0">
                  <a:pos x="181" y="2044"/>
                </a:cxn>
                <a:cxn ang="0">
                  <a:pos x="283" y="1807"/>
                </a:cxn>
                <a:cxn ang="0">
                  <a:pos x="346" y="1552"/>
                </a:cxn>
                <a:cxn ang="0">
                  <a:pos x="372" y="1287"/>
                </a:cxn>
                <a:cxn ang="0">
                  <a:pos x="369" y="979"/>
                </a:cxn>
                <a:cxn ang="0">
                  <a:pos x="326" y="661"/>
                </a:cxn>
                <a:cxn ang="0">
                  <a:pos x="240" y="389"/>
                </a:cxn>
                <a:cxn ang="0">
                  <a:pos x="115" y="166"/>
                </a:cxn>
                <a:cxn ang="0">
                  <a:pos x="3" y="35"/>
                </a:cxn>
                <a:cxn ang="0">
                  <a:pos x="0" y="28"/>
                </a:cxn>
                <a:cxn ang="0">
                  <a:pos x="3" y="14"/>
                </a:cxn>
                <a:cxn ang="0">
                  <a:pos x="13" y="3"/>
                </a:cxn>
              </a:cxnLst>
              <a:rect l="0" t="0" r="r" b="b"/>
              <a:pathLst>
                <a:path w="501" h="2312">
                  <a:moveTo>
                    <a:pt x="501" y="1153"/>
                  </a:moveTo>
                  <a:lnTo>
                    <a:pt x="501" y="1160"/>
                  </a:lnTo>
                  <a:lnTo>
                    <a:pt x="501" y="1153"/>
                  </a:lnTo>
                  <a:close/>
                  <a:moveTo>
                    <a:pt x="23" y="0"/>
                  </a:moveTo>
                  <a:lnTo>
                    <a:pt x="36" y="7"/>
                  </a:lnTo>
                  <a:lnTo>
                    <a:pt x="59" y="21"/>
                  </a:lnTo>
                  <a:lnTo>
                    <a:pt x="89" y="49"/>
                  </a:lnTo>
                  <a:lnTo>
                    <a:pt x="128" y="88"/>
                  </a:lnTo>
                  <a:lnTo>
                    <a:pt x="171" y="138"/>
                  </a:lnTo>
                  <a:lnTo>
                    <a:pt x="220" y="198"/>
                  </a:lnTo>
                  <a:lnTo>
                    <a:pt x="267" y="269"/>
                  </a:lnTo>
                  <a:lnTo>
                    <a:pt x="313" y="350"/>
                  </a:lnTo>
                  <a:lnTo>
                    <a:pt x="359" y="438"/>
                  </a:lnTo>
                  <a:lnTo>
                    <a:pt x="418" y="597"/>
                  </a:lnTo>
                  <a:lnTo>
                    <a:pt x="461" y="753"/>
                  </a:lnTo>
                  <a:lnTo>
                    <a:pt x="484" y="902"/>
                  </a:lnTo>
                  <a:lnTo>
                    <a:pt x="497" y="1039"/>
                  </a:lnTo>
                  <a:lnTo>
                    <a:pt x="501" y="1156"/>
                  </a:lnTo>
                  <a:lnTo>
                    <a:pt x="497" y="1276"/>
                  </a:lnTo>
                  <a:lnTo>
                    <a:pt x="484" y="1411"/>
                  </a:lnTo>
                  <a:lnTo>
                    <a:pt x="461" y="1556"/>
                  </a:lnTo>
                  <a:lnTo>
                    <a:pt x="422" y="1708"/>
                  </a:lnTo>
                  <a:lnTo>
                    <a:pt x="366" y="1860"/>
                  </a:lnTo>
                  <a:lnTo>
                    <a:pt x="319" y="1955"/>
                  </a:lnTo>
                  <a:lnTo>
                    <a:pt x="273" y="2037"/>
                  </a:lnTo>
                  <a:lnTo>
                    <a:pt x="224" y="2111"/>
                  </a:lnTo>
                  <a:lnTo>
                    <a:pt x="178" y="2171"/>
                  </a:lnTo>
                  <a:lnTo>
                    <a:pt x="132" y="2220"/>
                  </a:lnTo>
                  <a:lnTo>
                    <a:pt x="92" y="2259"/>
                  </a:lnTo>
                  <a:lnTo>
                    <a:pt x="59" y="2291"/>
                  </a:lnTo>
                  <a:lnTo>
                    <a:pt x="36" y="2305"/>
                  </a:lnTo>
                  <a:lnTo>
                    <a:pt x="23" y="2312"/>
                  </a:lnTo>
                  <a:lnTo>
                    <a:pt x="13" y="2309"/>
                  </a:lnTo>
                  <a:lnTo>
                    <a:pt x="6" y="2305"/>
                  </a:lnTo>
                  <a:lnTo>
                    <a:pt x="0" y="2291"/>
                  </a:lnTo>
                  <a:lnTo>
                    <a:pt x="0" y="2284"/>
                  </a:lnTo>
                  <a:lnTo>
                    <a:pt x="6" y="2277"/>
                  </a:lnTo>
                  <a:lnTo>
                    <a:pt x="10" y="2270"/>
                  </a:lnTo>
                  <a:lnTo>
                    <a:pt x="19" y="2263"/>
                  </a:lnTo>
                  <a:lnTo>
                    <a:pt x="29" y="2252"/>
                  </a:lnTo>
                  <a:lnTo>
                    <a:pt x="112" y="2150"/>
                  </a:lnTo>
                  <a:lnTo>
                    <a:pt x="181" y="2044"/>
                  </a:lnTo>
                  <a:lnTo>
                    <a:pt x="237" y="1927"/>
                  </a:lnTo>
                  <a:lnTo>
                    <a:pt x="283" y="1807"/>
                  </a:lnTo>
                  <a:lnTo>
                    <a:pt x="319" y="1679"/>
                  </a:lnTo>
                  <a:lnTo>
                    <a:pt x="346" y="1552"/>
                  </a:lnTo>
                  <a:lnTo>
                    <a:pt x="362" y="1421"/>
                  </a:lnTo>
                  <a:lnTo>
                    <a:pt x="372" y="1287"/>
                  </a:lnTo>
                  <a:lnTo>
                    <a:pt x="375" y="1156"/>
                  </a:lnTo>
                  <a:lnTo>
                    <a:pt x="369" y="979"/>
                  </a:lnTo>
                  <a:lnTo>
                    <a:pt x="352" y="817"/>
                  </a:lnTo>
                  <a:lnTo>
                    <a:pt x="326" y="661"/>
                  </a:lnTo>
                  <a:lnTo>
                    <a:pt x="286" y="520"/>
                  </a:lnTo>
                  <a:lnTo>
                    <a:pt x="240" y="389"/>
                  </a:lnTo>
                  <a:lnTo>
                    <a:pt x="181" y="272"/>
                  </a:lnTo>
                  <a:lnTo>
                    <a:pt x="115" y="166"/>
                  </a:lnTo>
                  <a:lnTo>
                    <a:pt x="39" y="74"/>
                  </a:lnTo>
                  <a:lnTo>
                    <a:pt x="3" y="35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8" name="Freeform 90"/>
            <p:cNvSpPr>
              <a:spLocks/>
            </p:cNvSpPr>
            <p:nvPr/>
          </p:nvSpPr>
          <p:spPr bwMode="auto">
            <a:xfrm>
              <a:off x="8927" y="4262"/>
              <a:ext cx="1081" cy="1344"/>
            </a:xfrm>
            <a:custGeom>
              <a:avLst/>
              <a:gdLst/>
              <a:ahLst/>
              <a:cxnLst>
                <a:cxn ang="0">
                  <a:pos x="1029" y="0"/>
                </a:cxn>
                <a:cxn ang="0">
                  <a:pos x="1065" y="10"/>
                </a:cxn>
                <a:cxn ang="0">
                  <a:pos x="1081" y="42"/>
                </a:cxn>
                <a:cxn ang="0">
                  <a:pos x="1065" y="78"/>
                </a:cxn>
                <a:cxn ang="0">
                  <a:pos x="1029" y="88"/>
                </a:cxn>
                <a:cxn ang="0">
                  <a:pos x="570" y="95"/>
                </a:cxn>
                <a:cxn ang="0">
                  <a:pos x="389" y="159"/>
                </a:cxn>
                <a:cxn ang="0">
                  <a:pos x="241" y="272"/>
                </a:cxn>
                <a:cxn ang="0">
                  <a:pos x="139" y="428"/>
                </a:cxn>
                <a:cxn ang="0">
                  <a:pos x="89" y="622"/>
                </a:cxn>
                <a:cxn ang="0">
                  <a:pos x="1048" y="626"/>
                </a:cxn>
                <a:cxn ang="0">
                  <a:pos x="1078" y="647"/>
                </a:cxn>
                <a:cxn ang="0">
                  <a:pos x="1078" y="689"/>
                </a:cxn>
                <a:cxn ang="0">
                  <a:pos x="1048" y="711"/>
                </a:cxn>
                <a:cxn ang="0">
                  <a:pos x="1006" y="714"/>
                </a:cxn>
                <a:cxn ang="0">
                  <a:pos x="89" y="721"/>
                </a:cxn>
                <a:cxn ang="0">
                  <a:pos x="139" y="916"/>
                </a:cxn>
                <a:cxn ang="0">
                  <a:pos x="241" y="1071"/>
                </a:cxn>
                <a:cxn ang="0">
                  <a:pos x="389" y="1184"/>
                </a:cxn>
                <a:cxn ang="0">
                  <a:pos x="570" y="1248"/>
                </a:cxn>
                <a:cxn ang="0">
                  <a:pos x="1029" y="1255"/>
                </a:cxn>
                <a:cxn ang="0">
                  <a:pos x="1065" y="1266"/>
                </a:cxn>
                <a:cxn ang="0">
                  <a:pos x="1081" y="1301"/>
                </a:cxn>
                <a:cxn ang="0">
                  <a:pos x="1065" y="1333"/>
                </a:cxn>
                <a:cxn ang="0">
                  <a:pos x="1029" y="1344"/>
                </a:cxn>
                <a:cxn ang="0">
                  <a:pos x="554" y="1336"/>
                </a:cxn>
                <a:cxn ang="0">
                  <a:pos x="356" y="1269"/>
                </a:cxn>
                <a:cxn ang="0">
                  <a:pos x="195" y="1146"/>
                </a:cxn>
                <a:cxn ang="0">
                  <a:pos x="73" y="979"/>
                </a:cxn>
                <a:cxn ang="0">
                  <a:pos x="10" y="781"/>
                </a:cxn>
                <a:cxn ang="0">
                  <a:pos x="10" y="562"/>
                </a:cxn>
                <a:cxn ang="0">
                  <a:pos x="73" y="364"/>
                </a:cxn>
                <a:cxn ang="0">
                  <a:pos x="195" y="198"/>
                </a:cxn>
                <a:cxn ang="0">
                  <a:pos x="356" y="74"/>
                </a:cxn>
                <a:cxn ang="0">
                  <a:pos x="554" y="7"/>
                </a:cxn>
              </a:cxnLst>
              <a:rect l="0" t="0" r="r" b="b"/>
              <a:pathLst>
                <a:path w="1081" h="1344">
                  <a:moveTo>
                    <a:pt x="663" y="0"/>
                  </a:moveTo>
                  <a:lnTo>
                    <a:pt x="1029" y="0"/>
                  </a:lnTo>
                  <a:lnTo>
                    <a:pt x="1048" y="3"/>
                  </a:lnTo>
                  <a:lnTo>
                    <a:pt x="1065" y="10"/>
                  </a:lnTo>
                  <a:lnTo>
                    <a:pt x="1078" y="21"/>
                  </a:lnTo>
                  <a:lnTo>
                    <a:pt x="1081" y="42"/>
                  </a:lnTo>
                  <a:lnTo>
                    <a:pt x="1078" y="63"/>
                  </a:lnTo>
                  <a:lnTo>
                    <a:pt x="1065" y="78"/>
                  </a:lnTo>
                  <a:lnTo>
                    <a:pt x="1048" y="85"/>
                  </a:lnTo>
                  <a:lnTo>
                    <a:pt x="1029" y="88"/>
                  </a:lnTo>
                  <a:lnTo>
                    <a:pt x="669" y="88"/>
                  </a:lnTo>
                  <a:lnTo>
                    <a:pt x="570" y="95"/>
                  </a:lnTo>
                  <a:lnTo>
                    <a:pt x="478" y="120"/>
                  </a:lnTo>
                  <a:lnTo>
                    <a:pt x="389" y="159"/>
                  </a:lnTo>
                  <a:lnTo>
                    <a:pt x="310" y="208"/>
                  </a:lnTo>
                  <a:lnTo>
                    <a:pt x="241" y="272"/>
                  </a:lnTo>
                  <a:lnTo>
                    <a:pt x="185" y="346"/>
                  </a:lnTo>
                  <a:lnTo>
                    <a:pt x="139" y="428"/>
                  </a:lnTo>
                  <a:lnTo>
                    <a:pt x="106" y="523"/>
                  </a:lnTo>
                  <a:lnTo>
                    <a:pt x="89" y="622"/>
                  </a:lnTo>
                  <a:lnTo>
                    <a:pt x="1029" y="622"/>
                  </a:lnTo>
                  <a:lnTo>
                    <a:pt x="1048" y="626"/>
                  </a:lnTo>
                  <a:lnTo>
                    <a:pt x="1065" y="633"/>
                  </a:lnTo>
                  <a:lnTo>
                    <a:pt x="1078" y="647"/>
                  </a:lnTo>
                  <a:lnTo>
                    <a:pt x="1081" y="668"/>
                  </a:lnTo>
                  <a:lnTo>
                    <a:pt x="1078" y="689"/>
                  </a:lnTo>
                  <a:lnTo>
                    <a:pt x="1065" y="704"/>
                  </a:lnTo>
                  <a:lnTo>
                    <a:pt x="1048" y="711"/>
                  </a:lnTo>
                  <a:lnTo>
                    <a:pt x="1029" y="714"/>
                  </a:lnTo>
                  <a:lnTo>
                    <a:pt x="1006" y="714"/>
                  </a:lnTo>
                  <a:lnTo>
                    <a:pt x="1006" y="721"/>
                  </a:lnTo>
                  <a:lnTo>
                    <a:pt x="89" y="721"/>
                  </a:lnTo>
                  <a:lnTo>
                    <a:pt x="106" y="820"/>
                  </a:lnTo>
                  <a:lnTo>
                    <a:pt x="139" y="916"/>
                  </a:lnTo>
                  <a:lnTo>
                    <a:pt x="185" y="997"/>
                  </a:lnTo>
                  <a:lnTo>
                    <a:pt x="241" y="1071"/>
                  </a:lnTo>
                  <a:lnTo>
                    <a:pt x="310" y="1135"/>
                  </a:lnTo>
                  <a:lnTo>
                    <a:pt x="389" y="1184"/>
                  </a:lnTo>
                  <a:lnTo>
                    <a:pt x="475" y="1223"/>
                  </a:lnTo>
                  <a:lnTo>
                    <a:pt x="570" y="1248"/>
                  </a:lnTo>
                  <a:lnTo>
                    <a:pt x="669" y="1255"/>
                  </a:lnTo>
                  <a:lnTo>
                    <a:pt x="1029" y="1255"/>
                  </a:lnTo>
                  <a:lnTo>
                    <a:pt x="1048" y="1259"/>
                  </a:lnTo>
                  <a:lnTo>
                    <a:pt x="1065" y="1266"/>
                  </a:lnTo>
                  <a:lnTo>
                    <a:pt x="1078" y="1280"/>
                  </a:lnTo>
                  <a:lnTo>
                    <a:pt x="1081" y="1301"/>
                  </a:lnTo>
                  <a:lnTo>
                    <a:pt x="1078" y="1322"/>
                  </a:lnTo>
                  <a:lnTo>
                    <a:pt x="1065" y="1333"/>
                  </a:lnTo>
                  <a:lnTo>
                    <a:pt x="1048" y="1340"/>
                  </a:lnTo>
                  <a:lnTo>
                    <a:pt x="1029" y="1344"/>
                  </a:lnTo>
                  <a:lnTo>
                    <a:pt x="663" y="1344"/>
                  </a:lnTo>
                  <a:lnTo>
                    <a:pt x="554" y="1336"/>
                  </a:lnTo>
                  <a:lnTo>
                    <a:pt x="452" y="1308"/>
                  </a:lnTo>
                  <a:lnTo>
                    <a:pt x="356" y="1269"/>
                  </a:lnTo>
                  <a:lnTo>
                    <a:pt x="270" y="1213"/>
                  </a:lnTo>
                  <a:lnTo>
                    <a:pt x="195" y="1146"/>
                  </a:lnTo>
                  <a:lnTo>
                    <a:pt x="125" y="1068"/>
                  </a:lnTo>
                  <a:lnTo>
                    <a:pt x="73" y="979"/>
                  </a:lnTo>
                  <a:lnTo>
                    <a:pt x="33" y="884"/>
                  </a:lnTo>
                  <a:lnTo>
                    <a:pt x="10" y="781"/>
                  </a:lnTo>
                  <a:lnTo>
                    <a:pt x="0" y="672"/>
                  </a:lnTo>
                  <a:lnTo>
                    <a:pt x="10" y="562"/>
                  </a:lnTo>
                  <a:lnTo>
                    <a:pt x="33" y="460"/>
                  </a:lnTo>
                  <a:lnTo>
                    <a:pt x="73" y="364"/>
                  </a:lnTo>
                  <a:lnTo>
                    <a:pt x="125" y="276"/>
                  </a:lnTo>
                  <a:lnTo>
                    <a:pt x="195" y="198"/>
                  </a:lnTo>
                  <a:lnTo>
                    <a:pt x="270" y="131"/>
                  </a:lnTo>
                  <a:lnTo>
                    <a:pt x="356" y="74"/>
                  </a:lnTo>
                  <a:lnTo>
                    <a:pt x="452" y="35"/>
                  </a:lnTo>
                  <a:lnTo>
                    <a:pt x="554" y="7"/>
                  </a:lnTo>
                  <a:lnTo>
                    <a:pt x="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9" name="Freeform 91"/>
            <p:cNvSpPr>
              <a:spLocks noEditPoints="1"/>
            </p:cNvSpPr>
            <p:nvPr/>
          </p:nvSpPr>
          <p:spPr bwMode="auto">
            <a:xfrm>
              <a:off x="10839" y="3922"/>
              <a:ext cx="1315" cy="1585"/>
            </a:xfrm>
            <a:custGeom>
              <a:avLst/>
              <a:gdLst/>
              <a:ahLst/>
              <a:cxnLst>
                <a:cxn ang="0">
                  <a:pos x="1154" y="1411"/>
                </a:cxn>
                <a:cxn ang="0">
                  <a:pos x="1038" y="1503"/>
                </a:cxn>
                <a:cxn ang="0">
                  <a:pos x="1042" y="1507"/>
                </a:cxn>
                <a:cxn ang="0">
                  <a:pos x="1193" y="1454"/>
                </a:cxn>
                <a:cxn ang="0">
                  <a:pos x="1206" y="1351"/>
                </a:cxn>
                <a:cxn ang="0">
                  <a:pos x="106" y="1503"/>
                </a:cxn>
                <a:cxn ang="0">
                  <a:pos x="1144" y="78"/>
                </a:cxn>
                <a:cxn ang="0">
                  <a:pos x="185" y="78"/>
                </a:cxn>
                <a:cxn ang="0">
                  <a:pos x="198" y="159"/>
                </a:cxn>
                <a:cxn ang="0">
                  <a:pos x="260" y="106"/>
                </a:cxn>
                <a:cxn ang="0">
                  <a:pos x="185" y="78"/>
                </a:cxn>
                <a:cxn ang="0">
                  <a:pos x="1206" y="0"/>
                </a:cxn>
                <a:cxn ang="0">
                  <a:pos x="1243" y="18"/>
                </a:cxn>
                <a:cxn ang="0">
                  <a:pos x="1249" y="50"/>
                </a:cxn>
                <a:cxn ang="0">
                  <a:pos x="1239" y="68"/>
                </a:cxn>
                <a:cxn ang="0">
                  <a:pos x="1230" y="82"/>
                </a:cxn>
                <a:cxn ang="0">
                  <a:pos x="725" y="1507"/>
                </a:cxn>
                <a:cxn ang="0">
                  <a:pos x="910" y="1475"/>
                </a:cxn>
                <a:cxn ang="0">
                  <a:pos x="1055" y="1397"/>
                </a:cxn>
                <a:cxn ang="0">
                  <a:pos x="1157" y="1284"/>
                </a:cxn>
                <a:cxn ang="0">
                  <a:pos x="1220" y="1157"/>
                </a:cxn>
                <a:cxn ang="0">
                  <a:pos x="1243" y="1061"/>
                </a:cxn>
                <a:cxn ang="0">
                  <a:pos x="1259" y="1026"/>
                </a:cxn>
                <a:cxn ang="0">
                  <a:pos x="1289" y="1022"/>
                </a:cxn>
                <a:cxn ang="0">
                  <a:pos x="1309" y="1040"/>
                </a:cxn>
                <a:cxn ang="0">
                  <a:pos x="1315" y="1061"/>
                </a:cxn>
                <a:cxn ang="0">
                  <a:pos x="1253" y="1556"/>
                </a:cxn>
                <a:cxn ang="0">
                  <a:pos x="1223" y="1585"/>
                </a:cxn>
                <a:cxn ang="0">
                  <a:pos x="23" y="1581"/>
                </a:cxn>
                <a:cxn ang="0">
                  <a:pos x="0" y="1546"/>
                </a:cxn>
                <a:cxn ang="0">
                  <a:pos x="3" y="1528"/>
                </a:cxn>
                <a:cxn ang="0">
                  <a:pos x="20" y="1503"/>
                </a:cxn>
                <a:cxn ang="0">
                  <a:pos x="603" y="82"/>
                </a:cxn>
                <a:cxn ang="0">
                  <a:pos x="462" y="103"/>
                </a:cxn>
                <a:cxn ang="0">
                  <a:pos x="307" y="174"/>
                </a:cxn>
                <a:cxn ang="0">
                  <a:pos x="208" y="262"/>
                </a:cxn>
                <a:cxn ang="0">
                  <a:pos x="162" y="350"/>
                </a:cxn>
                <a:cxn ang="0">
                  <a:pos x="148" y="421"/>
                </a:cxn>
                <a:cxn ang="0">
                  <a:pos x="132" y="446"/>
                </a:cxn>
                <a:cxn ang="0">
                  <a:pos x="106" y="453"/>
                </a:cxn>
                <a:cxn ang="0">
                  <a:pos x="82" y="442"/>
                </a:cxn>
                <a:cxn ang="0">
                  <a:pos x="73" y="421"/>
                </a:cxn>
                <a:cxn ang="0">
                  <a:pos x="79" y="382"/>
                </a:cxn>
                <a:cxn ang="0">
                  <a:pos x="112" y="36"/>
                </a:cxn>
                <a:cxn ang="0">
                  <a:pos x="132" y="7"/>
                </a:cxn>
              </a:cxnLst>
              <a:rect l="0" t="0" r="r" b="b"/>
              <a:pathLst>
                <a:path w="1315" h="1585">
                  <a:moveTo>
                    <a:pt x="1206" y="1351"/>
                  </a:moveTo>
                  <a:lnTo>
                    <a:pt x="1154" y="1411"/>
                  </a:lnTo>
                  <a:lnTo>
                    <a:pt x="1098" y="1461"/>
                  </a:lnTo>
                  <a:lnTo>
                    <a:pt x="1038" y="1503"/>
                  </a:lnTo>
                  <a:lnTo>
                    <a:pt x="1042" y="1503"/>
                  </a:lnTo>
                  <a:lnTo>
                    <a:pt x="1042" y="1507"/>
                  </a:lnTo>
                  <a:lnTo>
                    <a:pt x="1187" y="1507"/>
                  </a:lnTo>
                  <a:lnTo>
                    <a:pt x="1193" y="1454"/>
                  </a:lnTo>
                  <a:lnTo>
                    <a:pt x="1200" y="1415"/>
                  </a:lnTo>
                  <a:lnTo>
                    <a:pt x="1206" y="1351"/>
                  </a:lnTo>
                  <a:close/>
                  <a:moveTo>
                    <a:pt x="920" y="78"/>
                  </a:moveTo>
                  <a:lnTo>
                    <a:pt x="106" y="1503"/>
                  </a:lnTo>
                  <a:lnTo>
                    <a:pt x="326" y="1503"/>
                  </a:lnTo>
                  <a:lnTo>
                    <a:pt x="1144" y="78"/>
                  </a:lnTo>
                  <a:lnTo>
                    <a:pt x="920" y="78"/>
                  </a:lnTo>
                  <a:close/>
                  <a:moveTo>
                    <a:pt x="185" y="78"/>
                  </a:moveTo>
                  <a:lnTo>
                    <a:pt x="175" y="181"/>
                  </a:lnTo>
                  <a:lnTo>
                    <a:pt x="198" y="159"/>
                  </a:lnTo>
                  <a:lnTo>
                    <a:pt x="224" y="135"/>
                  </a:lnTo>
                  <a:lnTo>
                    <a:pt x="260" y="106"/>
                  </a:lnTo>
                  <a:lnTo>
                    <a:pt x="300" y="78"/>
                  </a:lnTo>
                  <a:lnTo>
                    <a:pt x="185" y="78"/>
                  </a:lnTo>
                  <a:close/>
                  <a:moveTo>
                    <a:pt x="152" y="0"/>
                  </a:moveTo>
                  <a:lnTo>
                    <a:pt x="1206" y="0"/>
                  </a:lnTo>
                  <a:lnTo>
                    <a:pt x="1230" y="4"/>
                  </a:lnTo>
                  <a:lnTo>
                    <a:pt x="1243" y="18"/>
                  </a:lnTo>
                  <a:lnTo>
                    <a:pt x="1249" y="39"/>
                  </a:lnTo>
                  <a:lnTo>
                    <a:pt x="1249" y="50"/>
                  </a:lnTo>
                  <a:lnTo>
                    <a:pt x="1246" y="53"/>
                  </a:lnTo>
                  <a:lnTo>
                    <a:pt x="1239" y="68"/>
                  </a:lnTo>
                  <a:lnTo>
                    <a:pt x="1233" y="78"/>
                  </a:lnTo>
                  <a:lnTo>
                    <a:pt x="1230" y="82"/>
                  </a:lnTo>
                  <a:lnTo>
                    <a:pt x="415" y="1507"/>
                  </a:lnTo>
                  <a:lnTo>
                    <a:pt x="725" y="1507"/>
                  </a:lnTo>
                  <a:lnTo>
                    <a:pt x="821" y="1500"/>
                  </a:lnTo>
                  <a:lnTo>
                    <a:pt x="910" y="1475"/>
                  </a:lnTo>
                  <a:lnTo>
                    <a:pt x="986" y="1443"/>
                  </a:lnTo>
                  <a:lnTo>
                    <a:pt x="1055" y="1397"/>
                  </a:lnTo>
                  <a:lnTo>
                    <a:pt x="1111" y="1344"/>
                  </a:lnTo>
                  <a:lnTo>
                    <a:pt x="1157" y="1284"/>
                  </a:lnTo>
                  <a:lnTo>
                    <a:pt x="1193" y="1224"/>
                  </a:lnTo>
                  <a:lnTo>
                    <a:pt x="1220" y="1157"/>
                  </a:lnTo>
                  <a:lnTo>
                    <a:pt x="1236" y="1093"/>
                  </a:lnTo>
                  <a:lnTo>
                    <a:pt x="1243" y="1061"/>
                  </a:lnTo>
                  <a:lnTo>
                    <a:pt x="1249" y="1040"/>
                  </a:lnTo>
                  <a:lnTo>
                    <a:pt x="1259" y="1026"/>
                  </a:lnTo>
                  <a:lnTo>
                    <a:pt x="1279" y="1022"/>
                  </a:lnTo>
                  <a:lnTo>
                    <a:pt x="1289" y="1022"/>
                  </a:lnTo>
                  <a:lnTo>
                    <a:pt x="1295" y="1026"/>
                  </a:lnTo>
                  <a:lnTo>
                    <a:pt x="1309" y="1040"/>
                  </a:lnTo>
                  <a:lnTo>
                    <a:pt x="1315" y="1051"/>
                  </a:lnTo>
                  <a:lnTo>
                    <a:pt x="1315" y="1061"/>
                  </a:lnTo>
                  <a:lnTo>
                    <a:pt x="1259" y="1517"/>
                  </a:lnTo>
                  <a:lnTo>
                    <a:pt x="1253" y="1556"/>
                  </a:lnTo>
                  <a:lnTo>
                    <a:pt x="1243" y="1574"/>
                  </a:lnTo>
                  <a:lnTo>
                    <a:pt x="1223" y="1585"/>
                  </a:lnTo>
                  <a:lnTo>
                    <a:pt x="46" y="1585"/>
                  </a:lnTo>
                  <a:lnTo>
                    <a:pt x="23" y="1581"/>
                  </a:lnTo>
                  <a:lnTo>
                    <a:pt x="7" y="1567"/>
                  </a:lnTo>
                  <a:lnTo>
                    <a:pt x="0" y="1546"/>
                  </a:lnTo>
                  <a:lnTo>
                    <a:pt x="0" y="1535"/>
                  </a:lnTo>
                  <a:lnTo>
                    <a:pt x="3" y="1528"/>
                  </a:lnTo>
                  <a:lnTo>
                    <a:pt x="7" y="1524"/>
                  </a:lnTo>
                  <a:lnTo>
                    <a:pt x="20" y="1503"/>
                  </a:lnTo>
                  <a:lnTo>
                    <a:pt x="831" y="82"/>
                  </a:lnTo>
                  <a:lnTo>
                    <a:pt x="603" y="82"/>
                  </a:lnTo>
                  <a:lnTo>
                    <a:pt x="537" y="89"/>
                  </a:lnTo>
                  <a:lnTo>
                    <a:pt x="462" y="103"/>
                  </a:lnTo>
                  <a:lnTo>
                    <a:pt x="382" y="131"/>
                  </a:lnTo>
                  <a:lnTo>
                    <a:pt x="307" y="174"/>
                  </a:lnTo>
                  <a:lnTo>
                    <a:pt x="251" y="220"/>
                  </a:lnTo>
                  <a:lnTo>
                    <a:pt x="208" y="262"/>
                  </a:lnTo>
                  <a:lnTo>
                    <a:pt x="181" y="308"/>
                  </a:lnTo>
                  <a:lnTo>
                    <a:pt x="162" y="350"/>
                  </a:lnTo>
                  <a:lnTo>
                    <a:pt x="152" y="389"/>
                  </a:lnTo>
                  <a:lnTo>
                    <a:pt x="148" y="421"/>
                  </a:lnTo>
                  <a:lnTo>
                    <a:pt x="145" y="432"/>
                  </a:lnTo>
                  <a:lnTo>
                    <a:pt x="132" y="446"/>
                  </a:lnTo>
                  <a:lnTo>
                    <a:pt x="122" y="453"/>
                  </a:lnTo>
                  <a:lnTo>
                    <a:pt x="106" y="453"/>
                  </a:lnTo>
                  <a:lnTo>
                    <a:pt x="96" y="449"/>
                  </a:lnTo>
                  <a:lnTo>
                    <a:pt x="82" y="442"/>
                  </a:lnTo>
                  <a:lnTo>
                    <a:pt x="79" y="432"/>
                  </a:lnTo>
                  <a:lnTo>
                    <a:pt x="73" y="421"/>
                  </a:lnTo>
                  <a:lnTo>
                    <a:pt x="73" y="411"/>
                  </a:lnTo>
                  <a:lnTo>
                    <a:pt x="79" y="382"/>
                  </a:lnTo>
                  <a:lnTo>
                    <a:pt x="109" y="68"/>
                  </a:lnTo>
                  <a:lnTo>
                    <a:pt x="112" y="36"/>
                  </a:lnTo>
                  <a:lnTo>
                    <a:pt x="119" y="18"/>
                  </a:lnTo>
                  <a:lnTo>
                    <a:pt x="132" y="7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0" name="Freeform 92"/>
            <p:cNvSpPr>
              <a:spLocks/>
            </p:cNvSpPr>
            <p:nvPr/>
          </p:nvSpPr>
          <p:spPr bwMode="auto">
            <a:xfrm>
              <a:off x="12316" y="4753"/>
              <a:ext cx="682" cy="1093"/>
            </a:xfrm>
            <a:custGeom>
              <a:avLst/>
              <a:gdLst/>
              <a:ahLst/>
              <a:cxnLst>
                <a:cxn ang="0">
                  <a:pos x="392" y="7"/>
                </a:cxn>
                <a:cxn ang="0">
                  <a:pos x="517" y="50"/>
                </a:cxn>
                <a:cxn ang="0">
                  <a:pos x="616" y="135"/>
                </a:cxn>
                <a:cxn ang="0">
                  <a:pos x="672" y="251"/>
                </a:cxn>
                <a:cxn ang="0">
                  <a:pos x="672" y="386"/>
                </a:cxn>
                <a:cxn ang="0">
                  <a:pos x="626" y="495"/>
                </a:cxn>
                <a:cxn ang="0">
                  <a:pos x="550" y="591"/>
                </a:cxn>
                <a:cxn ang="0">
                  <a:pos x="422" y="708"/>
                </a:cxn>
                <a:cxn ang="0">
                  <a:pos x="349" y="768"/>
                </a:cxn>
                <a:cxn ang="0">
                  <a:pos x="267" y="842"/>
                </a:cxn>
                <a:cxn ang="0">
                  <a:pos x="151" y="952"/>
                </a:cxn>
                <a:cxn ang="0">
                  <a:pos x="547" y="948"/>
                </a:cxn>
                <a:cxn ang="0">
                  <a:pos x="586" y="941"/>
                </a:cxn>
                <a:cxn ang="0">
                  <a:pos x="606" y="891"/>
                </a:cxn>
                <a:cxn ang="0">
                  <a:pos x="623" y="792"/>
                </a:cxn>
                <a:cxn ang="0">
                  <a:pos x="636" y="1093"/>
                </a:cxn>
                <a:cxn ang="0">
                  <a:pos x="3" y="1065"/>
                </a:cxn>
                <a:cxn ang="0">
                  <a:pos x="10" y="1036"/>
                </a:cxn>
                <a:cxn ang="0">
                  <a:pos x="385" y="637"/>
                </a:cxn>
                <a:cxn ang="0">
                  <a:pos x="445" y="559"/>
                </a:cxn>
                <a:cxn ang="0">
                  <a:pos x="504" y="453"/>
                </a:cxn>
                <a:cxn ang="0">
                  <a:pos x="530" y="322"/>
                </a:cxn>
                <a:cxn ang="0">
                  <a:pos x="511" y="213"/>
                </a:cxn>
                <a:cxn ang="0">
                  <a:pos x="451" y="121"/>
                </a:cxn>
                <a:cxn ang="0">
                  <a:pos x="356" y="68"/>
                </a:cxn>
                <a:cxn ang="0">
                  <a:pos x="257" y="64"/>
                </a:cxn>
                <a:cxn ang="0">
                  <a:pos x="178" y="92"/>
                </a:cxn>
                <a:cxn ang="0">
                  <a:pos x="102" y="159"/>
                </a:cxn>
                <a:cxn ang="0">
                  <a:pos x="109" y="216"/>
                </a:cxn>
                <a:cxn ang="0">
                  <a:pos x="151" y="248"/>
                </a:cxn>
                <a:cxn ang="0">
                  <a:pos x="165" y="301"/>
                </a:cxn>
                <a:cxn ang="0">
                  <a:pos x="145" y="357"/>
                </a:cxn>
                <a:cxn ang="0">
                  <a:pos x="105" y="386"/>
                </a:cxn>
                <a:cxn ang="0">
                  <a:pos x="72" y="389"/>
                </a:cxn>
                <a:cxn ang="0">
                  <a:pos x="36" y="375"/>
                </a:cxn>
                <a:cxn ang="0">
                  <a:pos x="6" y="333"/>
                </a:cxn>
                <a:cxn ang="0">
                  <a:pos x="6" y="230"/>
                </a:cxn>
                <a:cxn ang="0">
                  <a:pos x="66" y="114"/>
                </a:cxn>
                <a:cxn ang="0">
                  <a:pos x="171" y="32"/>
                </a:cxn>
                <a:cxn ang="0">
                  <a:pos x="319" y="0"/>
                </a:cxn>
              </a:cxnLst>
              <a:rect l="0" t="0" r="r" b="b"/>
              <a:pathLst>
                <a:path w="682" h="1093">
                  <a:moveTo>
                    <a:pt x="319" y="0"/>
                  </a:moveTo>
                  <a:lnTo>
                    <a:pt x="392" y="7"/>
                  </a:lnTo>
                  <a:lnTo>
                    <a:pt x="458" y="22"/>
                  </a:lnTo>
                  <a:lnTo>
                    <a:pt x="517" y="50"/>
                  </a:lnTo>
                  <a:lnTo>
                    <a:pt x="573" y="85"/>
                  </a:lnTo>
                  <a:lnTo>
                    <a:pt x="616" y="135"/>
                  </a:lnTo>
                  <a:lnTo>
                    <a:pt x="649" y="188"/>
                  </a:lnTo>
                  <a:lnTo>
                    <a:pt x="672" y="251"/>
                  </a:lnTo>
                  <a:lnTo>
                    <a:pt x="679" y="322"/>
                  </a:lnTo>
                  <a:lnTo>
                    <a:pt x="672" y="386"/>
                  </a:lnTo>
                  <a:lnTo>
                    <a:pt x="656" y="442"/>
                  </a:lnTo>
                  <a:lnTo>
                    <a:pt x="626" y="495"/>
                  </a:lnTo>
                  <a:lnTo>
                    <a:pt x="593" y="545"/>
                  </a:lnTo>
                  <a:lnTo>
                    <a:pt x="550" y="591"/>
                  </a:lnTo>
                  <a:lnTo>
                    <a:pt x="458" y="676"/>
                  </a:lnTo>
                  <a:lnTo>
                    <a:pt x="422" y="708"/>
                  </a:lnTo>
                  <a:lnTo>
                    <a:pt x="385" y="736"/>
                  </a:lnTo>
                  <a:lnTo>
                    <a:pt x="349" y="768"/>
                  </a:lnTo>
                  <a:lnTo>
                    <a:pt x="310" y="803"/>
                  </a:lnTo>
                  <a:lnTo>
                    <a:pt x="267" y="842"/>
                  </a:lnTo>
                  <a:lnTo>
                    <a:pt x="214" y="891"/>
                  </a:lnTo>
                  <a:lnTo>
                    <a:pt x="151" y="952"/>
                  </a:lnTo>
                  <a:lnTo>
                    <a:pt x="514" y="952"/>
                  </a:lnTo>
                  <a:lnTo>
                    <a:pt x="547" y="948"/>
                  </a:lnTo>
                  <a:lnTo>
                    <a:pt x="573" y="944"/>
                  </a:lnTo>
                  <a:lnTo>
                    <a:pt x="586" y="941"/>
                  </a:lnTo>
                  <a:lnTo>
                    <a:pt x="596" y="923"/>
                  </a:lnTo>
                  <a:lnTo>
                    <a:pt x="606" y="891"/>
                  </a:lnTo>
                  <a:lnTo>
                    <a:pt x="619" y="821"/>
                  </a:lnTo>
                  <a:lnTo>
                    <a:pt x="623" y="792"/>
                  </a:lnTo>
                  <a:lnTo>
                    <a:pt x="682" y="792"/>
                  </a:lnTo>
                  <a:lnTo>
                    <a:pt x="636" y="1093"/>
                  </a:lnTo>
                  <a:lnTo>
                    <a:pt x="3" y="1093"/>
                  </a:lnTo>
                  <a:lnTo>
                    <a:pt x="3" y="1065"/>
                  </a:lnTo>
                  <a:lnTo>
                    <a:pt x="6" y="1047"/>
                  </a:lnTo>
                  <a:lnTo>
                    <a:pt x="10" y="1036"/>
                  </a:lnTo>
                  <a:lnTo>
                    <a:pt x="20" y="1026"/>
                  </a:lnTo>
                  <a:lnTo>
                    <a:pt x="385" y="637"/>
                  </a:lnTo>
                  <a:lnTo>
                    <a:pt x="412" y="601"/>
                  </a:lnTo>
                  <a:lnTo>
                    <a:pt x="445" y="559"/>
                  </a:lnTo>
                  <a:lnTo>
                    <a:pt x="478" y="510"/>
                  </a:lnTo>
                  <a:lnTo>
                    <a:pt x="504" y="453"/>
                  </a:lnTo>
                  <a:lnTo>
                    <a:pt x="524" y="389"/>
                  </a:lnTo>
                  <a:lnTo>
                    <a:pt x="530" y="322"/>
                  </a:lnTo>
                  <a:lnTo>
                    <a:pt x="524" y="266"/>
                  </a:lnTo>
                  <a:lnTo>
                    <a:pt x="511" y="213"/>
                  </a:lnTo>
                  <a:lnTo>
                    <a:pt x="488" y="163"/>
                  </a:lnTo>
                  <a:lnTo>
                    <a:pt x="451" y="121"/>
                  </a:lnTo>
                  <a:lnTo>
                    <a:pt x="408" y="89"/>
                  </a:lnTo>
                  <a:lnTo>
                    <a:pt x="356" y="68"/>
                  </a:lnTo>
                  <a:lnTo>
                    <a:pt x="296" y="60"/>
                  </a:lnTo>
                  <a:lnTo>
                    <a:pt x="257" y="64"/>
                  </a:lnTo>
                  <a:lnTo>
                    <a:pt x="217" y="75"/>
                  </a:lnTo>
                  <a:lnTo>
                    <a:pt x="178" y="92"/>
                  </a:lnTo>
                  <a:lnTo>
                    <a:pt x="138" y="121"/>
                  </a:lnTo>
                  <a:lnTo>
                    <a:pt x="102" y="159"/>
                  </a:lnTo>
                  <a:lnTo>
                    <a:pt x="76" y="213"/>
                  </a:lnTo>
                  <a:lnTo>
                    <a:pt x="109" y="216"/>
                  </a:lnTo>
                  <a:lnTo>
                    <a:pt x="135" y="230"/>
                  </a:lnTo>
                  <a:lnTo>
                    <a:pt x="151" y="248"/>
                  </a:lnTo>
                  <a:lnTo>
                    <a:pt x="165" y="283"/>
                  </a:lnTo>
                  <a:lnTo>
                    <a:pt x="165" y="301"/>
                  </a:lnTo>
                  <a:lnTo>
                    <a:pt x="158" y="333"/>
                  </a:lnTo>
                  <a:lnTo>
                    <a:pt x="145" y="357"/>
                  </a:lnTo>
                  <a:lnTo>
                    <a:pt x="128" y="375"/>
                  </a:lnTo>
                  <a:lnTo>
                    <a:pt x="105" y="386"/>
                  </a:lnTo>
                  <a:lnTo>
                    <a:pt x="82" y="389"/>
                  </a:lnTo>
                  <a:lnTo>
                    <a:pt x="72" y="389"/>
                  </a:lnTo>
                  <a:lnTo>
                    <a:pt x="56" y="386"/>
                  </a:lnTo>
                  <a:lnTo>
                    <a:pt x="36" y="375"/>
                  </a:lnTo>
                  <a:lnTo>
                    <a:pt x="20" y="357"/>
                  </a:lnTo>
                  <a:lnTo>
                    <a:pt x="6" y="333"/>
                  </a:lnTo>
                  <a:lnTo>
                    <a:pt x="0" y="297"/>
                  </a:lnTo>
                  <a:lnTo>
                    <a:pt x="6" y="230"/>
                  </a:lnTo>
                  <a:lnTo>
                    <a:pt x="29" y="170"/>
                  </a:lnTo>
                  <a:lnTo>
                    <a:pt x="66" y="114"/>
                  </a:lnTo>
                  <a:lnTo>
                    <a:pt x="112" y="68"/>
                  </a:lnTo>
                  <a:lnTo>
                    <a:pt x="171" y="32"/>
                  </a:lnTo>
                  <a:lnTo>
                    <a:pt x="240" y="7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5638800" y="601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when </a:t>
            </a:r>
            <a:r>
              <a:rPr lang="en-US" sz="2800" dirty="0" err="1" smtClean="0">
                <a:solidFill>
                  <a:srgbClr val="FF6600"/>
                </a:solidFill>
              </a:rPr>
              <a:t>a+b</a:t>
            </a:r>
            <a:r>
              <a:rPr lang="en-US" sz="2800" dirty="0" smtClean="0">
                <a:solidFill>
                  <a:srgbClr val="FF6600"/>
                </a:solidFill>
              </a:rPr>
              <a:t>  is defined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6148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019800" y="3886200"/>
            <a:ext cx="2136604" cy="479793"/>
            <a:chOff x="4051" y="2466"/>
            <a:chExt cx="10367" cy="2328"/>
          </a:xfrm>
          <a:solidFill>
            <a:srgbClr val="0000FF"/>
          </a:solidFill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4051" y="3188"/>
              <a:ext cx="1276" cy="1054"/>
            </a:xfrm>
            <a:custGeom>
              <a:avLst/>
              <a:gdLst/>
              <a:ahLst/>
              <a:cxnLst>
                <a:cxn ang="0">
                  <a:pos x="1219" y="7"/>
                </a:cxn>
                <a:cxn ang="0">
                  <a:pos x="1260" y="59"/>
                </a:cxn>
                <a:cxn ang="0">
                  <a:pos x="1276" y="159"/>
                </a:cxn>
                <a:cxn ang="0">
                  <a:pos x="1264" y="225"/>
                </a:cxn>
                <a:cxn ang="0">
                  <a:pos x="1238" y="378"/>
                </a:cxn>
                <a:cxn ang="0">
                  <a:pos x="1177" y="621"/>
                </a:cxn>
                <a:cxn ang="0">
                  <a:pos x="1136" y="738"/>
                </a:cxn>
                <a:cxn ang="0">
                  <a:pos x="1062" y="877"/>
                </a:cxn>
                <a:cxn ang="0">
                  <a:pos x="973" y="985"/>
                </a:cxn>
                <a:cxn ang="0">
                  <a:pos x="857" y="1047"/>
                </a:cxn>
                <a:cxn ang="0">
                  <a:pos x="726" y="1044"/>
                </a:cxn>
                <a:cxn ang="0">
                  <a:pos x="627" y="981"/>
                </a:cxn>
                <a:cxn ang="0">
                  <a:pos x="566" y="874"/>
                </a:cxn>
                <a:cxn ang="0">
                  <a:pos x="518" y="863"/>
                </a:cxn>
                <a:cxn ang="0">
                  <a:pos x="438" y="957"/>
                </a:cxn>
                <a:cxn ang="0">
                  <a:pos x="339" y="1026"/>
                </a:cxn>
                <a:cxn ang="0">
                  <a:pos x="221" y="1054"/>
                </a:cxn>
                <a:cxn ang="0">
                  <a:pos x="125" y="1030"/>
                </a:cxn>
                <a:cxn ang="0">
                  <a:pos x="58" y="967"/>
                </a:cxn>
                <a:cxn ang="0">
                  <a:pos x="19" y="877"/>
                </a:cxn>
                <a:cxn ang="0">
                  <a:pos x="3" y="773"/>
                </a:cxn>
                <a:cxn ang="0">
                  <a:pos x="7" y="610"/>
                </a:cxn>
                <a:cxn ang="0">
                  <a:pos x="55" y="378"/>
                </a:cxn>
                <a:cxn ang="0">
                  <a:pos x="138" y="159"/>
                </a:cxn>
                <a:cxn ang="0">
                  <a:pos x="205" y="41"/>
                </a:cxn>
                <a:cxn ang="0">
                  <a:pos x="246" y="13"/>
                </a:cxn>
                <a:cxn ang="0">
                  <a:pos x="269" y="20"/>
                </a:cxn>
                <a:cxn ang="0">
                  <a:pos x="288" y="48"/>
                </a:cxn>
                <a:cxn ang="0">
                  <a:pos x="282" y="72"/>
                </a:cxn>
                <a:cxn ang="0">
                  <a:pos x="240" y="138"/>
                </a:cxn>
                <a:cxn ang="0">
                  <a:pos x="179" y="242"/>
                </a:cxn>
                <a:cxn ang="0">
                  <a:pos x="119" y="378"/>
                </a:cxn>
                <a:cxn ang="0">
                  <a:pos x="77" y="537"/>
                </a:cxn>
                <a:cxn ang="0">
                  <a:pos x="74" y="669"/>
                </a:cxn>
                <a:cxn ang="0">
                  <a:pos x="93" y="763"/>
                </a:cxn>
                <a:cxn ang="0">
                  <a:pos x="135" y="839"/>
                </a:cxn>
                <a:cxn ang="0">
                  <a:pos x="208" y="881"/>
                </a:cxn>
                <a:cxn ang="0">
                  <a:pos x="323" y="881"/>
                </a:cxn>
                <a:cxn ang="0">
                  <a:pos x="429" y="825"/>
                </a:cxn>
                <a:cxn ang="0">
                  <a:pos x="515" y="732"/>
                </a:cxn>
                <a:cxn ang="0">
                  <a:pos x="554" y="621"/>
                </a:cxn>
                <a:cxn ang="0">
                  <a:pos x="573" y="492"/>
                </a:cxn>
                <a:cxn ang="0">
                  <a:pos x="601" y="395"/>
                </a:cxn>
                <a:cxn ang="0">
                  <a:pos x="630" y="360"/>
                </a:cxn>
                <a:cxn ang="0">
                  <a:pos x="669" y="353"/>
                </a:cxn>
                <a:cxn ang="0">
                  <a:pos x="688" y="364"/>
                </a:cxn>
                <a:cxn ang="0">
                  <a:pos x="697" y="405"/>
                </a:cxn>
                <a:cxn ang="0">
                  <a:pos x="685" y="492"/>
                </a:cxn>
                <a:cxn ang="0">
                  <a:pos x="656" y="596"/>
                </a:cxn>
                <a:cxn ang="0">
                  <a:pos x="627" y="679"/>
                </a:cxn>
                <a:cxn ang="0">
                  <a:pos x="659" y="791"/>
                </a:cxn>
                <a:cxn ang="0">
                  <a:pos x="729" y="860"/>
                </a:cxn>
                <a:cxn ang="0">
                  <a:pos x="832" y="888"/>
                </a:cxn>
                <a:cxn ang="0">
                  <a:pos x="944" y="853"/>
                </a:cxn>
                <a:cxn ang="0">
                  <a:pos x="1037" y="766"/>
                </a:cxn>
                <a:cxn ang="0">
                  <a:pos x="1116" y="641"/>
                </a:cxn>
                <a:cxn ang="0">
                  <a:pos x="1168" y="503"/>
                </a:cxn>
                <a:cxn ang="0">
                  <a:pos x="1187" y="374"/>
                </a:cxn>
                <a:cxn ang="0">
                  <a:pos x="1164" y="253"/>
                </a:cxn>
                <a:cxn ang="0">
                  <a:pos x="1113" y="180"/>
                </a:cxn>
                <a:cxn ang="0">
                  <a:pos x="1081" y="135"/>
                </a:cxn>
                <a:cxn ang="0">
                  <a:pos x="1088" y="69"/>
                </a:cxn>
                <a:cxn ang="0">
                  <a:pos x="1152" y="10"/>
                </a:cxn>
              </a:cxnLst>
              <a:rect l="0" t="0" r="r" b="b"/>
              <a:pathLst>
                <a:path w="1276" h="1054">
                  <a:moveTo>
                    <a:pt x="1193" y="0"/>
                  </a:moveTo>
                  <a:lnTo>
                    <a:pt x="1219" y="7"/>
                  </a:lnTo>
                  <a:lnTo>
                    <a:pt x="1241" y="27"/>
                  </a:lnTo>
                  <a:lnTo>
                    <a:pt x="1260" y="59"/>
                  </a:lnTo>
                  <a:lnTo>
                    <a:pt x="1273" y="104"/>
                  </a:lnTo>
                  <a:lnTo>
                    <a:pt x="1276" y="159"/>
                  </a:lnTo>
                  <a:lnTo>
                    <a:pt x="1267" y="163"/>
                  </a:lnTo>
                  <a:lnTo>
                    <a:pt x="1264" y="225"/>
                  </a:lnTo>
                  <a:lnTo>
                    <a:pt x="1254" y="298"/>
                  </a:lnTo>
                  <a:lnTo>
                    <a:pt x="1238" y="378"/>
                  </a:lnTo>
                  <a:lnTo>
                    <a:pt x="1200" y="544"/>
                  </a:lnTo>
                  <a:lnTo>
                    <a:pt x="1177" y="621"/>
                  </a:lnTo>
                  <a:lnTo>
                    <a:pt x="1155" y="686"/>
                  </a:lnTo>
                  <a:lnTo>
                    <a:pt x="1136" y="738"/>
                  </a:lnTo>
                  <a:lnTo>
                    <a:pt x="1100" y="811"/>
                  </a:lnTo>
                  <a:lnTo>
                    <a:pt x="1062" y="877"/>
                  </a:lnTo>
                  <a:lnTo>
                    <a:pt x="1021" y="936"/>
                  </a:lnTo>
                  <a:lnTo>
                    <a:pt x="973" y="985"/>
                  </a:lnTo>
                  <a:lnTo>
                    <a:pt x="918" y="1023"/>
                  </a:lnTo>
                  <a:lnTo>
                    <a:pt x="857" y="1047"/>
                  </a:lnTo>
                  <a:lnTo>
                    <a:pt x="790" y="1054"/>
                  </a:lnTo>
                  <a:lnTo>
                    <a:pt x="726" y="1044"/>
                  </a:lnTo>
                  <a:lnTo>
                    <a:pt x="672" y="1019"/>
                  </a:lnTo>
                  <a:lnTo>
                    <a:pt x="627" y="981"/>
                  </a:lnTo>
                  <a:lnTo>
                    <a:pt x="592" y="933"/>
                  </a:lnTo>
                  <a:lnTo>
                    <a:pt x="566" y="874"/>
                  </a:lnTo>
                  <a:lnTo>
                    <a:pt x="554" y="808"/>
                  </a:lnTo>
                  <a:lnTo>
                    <a:pt x="518" y="863"/>
                  </a:lnTo>
                  <a:lnTo>
                    <a:pt x="480" y="912"/>
                  </a:lnTo>
                  <a:lnTo>
                    <a:pt x="438" y="957"/>
                  </a:lnTo>
                  <a:lnTo>
                    <a:pt x="394" y="999"/>
                  </a:lnTo>
                  <a:lnTo>
                    <a:pt x="339" y="1026"/>
                  </a:lnTo>
                  <a:lnTo>
                    <a:pt x="285" y="1047"/>
                  </a:lnTo>
                  <a:lnTo>
                    <a:pt x="221" y="1054"/>
                  </a:lnTo>
                  <a:lnTo>
                    <a:pt x="166" y="1047"/>
                  </a:lnTo>
                  <a:lnTo>
                    <a:pt x="125" y="1030"/>
                  </a:lnTo>
                  <a:lnTo>
                    <a:pt x="87" y="1002"/>
                  </a:lnTo>
                  <a:lnTo>
                    <a:pt x="58" y="967"/>
                  </a:lnTo>
                  <a:lnTo>
                    <a:pt x="35" y="926"/>
                  </a:lnTo>
                  <a:lnTo>
                    <a:pt x="19" y="877"/>
                  </a:lnTo>
                  <a:lnTo>
                    <a:pt x="7" y="829"/>
                  </a:lnTo>
                  <a:lnTo>
                    <a:pt x="3" y="773"/>
                  </a:lnTo>
                  <a:lnTo>
                    <a:pt x="0" y="721"/>
                  </a:lnTo>
                  <a:lnTo>
                    <a:pt x="7" y="610"/>
                  </a:lnTo>
                  <a:lnTo>
                    <a:pt x="26" y="492"/>
                  </a:lnTo>
                  <a:lnTo>
                    <a:pt x="55" y="378"/>
                  </a:lnTo>
                  <a:lnTo>
                    <a:pt x="93" y="263"/>
                  </a:lnTo>
                  <a:lnTo>
                    <a:pt x="138" y="159"/>
                  </a:lnTo>
                  <a:lnTo>
                    <a:pt x="189" y="65"/>
                  </a:lnTo>
                  <a:lnTo>
                    <a:pt x="205" y="41"/>
                  </a:lnTo>
                  <a:lnTo>
                    <a:pt x="224" y="20"/>
                  </a:lnTo>
                  <a:lnTo>
                    <a:pt x="246" y="13"/>
                  </a:lnTo>
                  <a:lnTo>
                    <a:pt x="259" y="13"/>
                  </a:lnTo>
                  <a:lnTo>
                    <a:pt x="269" y="20"/>
                  </a:lnTo>
                  <a:lnTo>
                    <a:pt x="275" y="27"/>
                  </a:lnTo>
                  <a:lnTo>
                    <a:pt x="288" y="48"/>
                  </a:lnTo>
                  <a:lnTo>
                    <a:pt x="288" y="59"/>
                  </a:lnTo>
                  <a:lnTo>
                    <a:pt x="282" y="72"/>
                  </a:lnTo>
                  <a:lnTo>
                    <a:pt x="266" y="100"/>
                  </a:lnTo>
                  <a:lnTo>
                    <a:pt x="240" y="138"/>
                  </a:lnTo>
                  <a:lnTo>
                    <a:pt x="211" y="187"/>
                  </a:lnTo>
                  <a:lnTo>
                    <a:pt x="179" y="242"/>
                  </a:lnTo>
                  <a:lnTo>
                    <a:pt x="147" y="305"/>
                  </a:lnTo>
                  <a:lnTo>
                    <a:pt x="119" y="378"/>
                  </a:lnTo>
                  <a:lnTo>
                    <a:pt x="93" y="454"/>
                  </a:lnTo>
                  <a:lnTo>
                    <a:pt x="77" y="537"/>
                  </a:lnTo>
                  <a:lnTo>
                    <a:pt x="71" y="621"/>
                  </a:lnTo>
                  <a:lnTo>
                    <a:pt x="74" y="669"/>
                  </a:lnTo>
                  <a:lnTo>
                    <a:pt x="80" y="718"/>
                  </a:lnTo>
                  <a:lnTo>
                    <a:pt x="93" y="763"/>
                  </a:lnTo>
                  <a:lnTo>
                    <a:pt x="109" y="804"/>
                  </a:lnTo>
                  <a:lnTo>
                    <a:pt x="135" y="839"/>
                  </a:lnTo>
                  <a:lnTo>
                    <a:pt x="166" y="863"/>
                  </a:lnTo>
                  <a:lnTo>
                    <a:pt x="208" y="881"/>
                  </a:lnTo>
                  <a:lnTo>
                    <a:pt x="256" y="888"/>
                  </a:lnTo>
                  <a:lnTo>
                    <a:pt x="323" y="881"/>
                  </a:lnTo>
                  <a:lnTo>
                    <a:pt x="381" y="856"/>
                  </a:lnTo>
                  <a:lnTo>
                    <a:pt x="429" y="825"/>
                  </a:lnTo>
                  <a:lnTo>
                    <a:pt x="474" y="780"/>
                  </a:lnTo>
                  <a:lnTo>
                    <a:pt x="515" y="732"/>
                  </a:lnTo>
                  <a:lnTo>
                    <a:pt x="550" y="676"/>
                  </a:lnTo>
                  <a:lnTo>
                    <a:pt x="554" y="621"/>
                  </a:lnTo>
                  <a:lnTo>
                    <a:pt x="563" y="555"/>
                  </a:lnTo>
                  <a:lnTo>
                    <a:pt x="573" y="492"/>
                  </a:lnTo>
                  <a:lnTo>
                    <a:pt x="589" y="433"/>
                  </a:lnTo>
                  <a:lnTo>
                    <a:pt x="601" y="395"/>
                  </a:lnTo>
                  <a:lnTo>
                    <a:pt x="614" y="371"/>
                  </a:lnTo>
                  <a:lnTo>
                    <a:pt x="630" y="360"/>
                  </a:lnTo>
                  <a:lnTo>
                    <a:pt x="646" y="353"/>
                  </a:lnTo>
                  <a:lnTo>
                    <a:pt x="669" y="353"/>
                  </a:lnTo>
                  <a:lnTo>
                    <a:pt x="678" y="360"/>
                  </a:lnTo>
                  <a:lnTo>
                    <a:pt x="688" y="364"/>
                  </a:lnTo>
                  <a:lnTo>
                    <a:pt x="697" y="395"/>
                  </a:lnTo>
                  <a:lnTo>
                    <a:pt x="697" y="405"/>
                  </a:lnTo>
                  <a:lnTo>
                    <a:pt x="694" y="444"/>
                  </a:lnTo>
                  <a:lnTo>
                    <a:pt x="685" y="492"/>
                  </a:lnTo>
                  <a:lnTo>
                    <a:pt x="672" y="544"/>
                  </a:lnTo>
                  <a:lnTo>
                    <a:pt x="656" y="596"/>
                  </a:lnTo>
                  <a:lnTo>
                    <a:pt x="640" y="641"/>
                  </a:lnTo>
                  <a:lnTo>
                    <a:pt x="627" y="679"/>
                  </a:lnTo>
                  <a:lnTo>
                    <a:pt x="640" y="738"/>
                  </a:lnTo>
                  <a:lnTo>
                    <a:pt x="659" y="791"/>
                  </a:lnTo>
                  <a:lnTo>
                    <a:pt x="691" y="832"/>
                  </a:lnTo>
                  <a:lnTo>
                    <a:pt x="729" y="860"/>
                  </a:lnTo>
                  <a:lnTo>
                    <a:pt x="774" y="881"/>
                  </a:lnTo>
                  <a:lnTo>
                    <a:pt x="832" y="888"/>
                  </a:lnTo>
                  <a:lnTo>
                    <a:pt x="889" y="877"/>
                  </a:lnTo>
                  <a:lnTo>
                    <a:pt x="944" y="853"/>
                  </a:lnTo>
                  <a:lnTo>
                    <a:pt x="992" y="815"/>
                  </a:lnTo>
                  <a:lnTo>
                    <a:pt x="1037" y="766"/>
                  </a:lnTo>
                  <a:lnTo>
                    <a:pt x="1078" y="707"/>
                  </a:lnTo>
                  <a:lnTo>
                    <a:pt x="1116" y="641"/>
                  </a:lnTo>
                  <a:lnTo>
                    <a:pt x="1145" y="572"/>
                  </a:lnTo>
                  <a:lnTo>
                    <a:pt x="1168" y="503"/>
                  </a:lnTo>
                  <a:lnTo>
                    <a:pt x="1180" y="433"/>
                  </a:lnTo>
                  <a:lnTo>
                    <a:pt x="1187" y="374"/>
                  </a:lnTo>
                  <a:lnTo>
                    <a:pt x="1180" y="308"/>
                  </a:lnTo>
                  <a:lnTo>
                    <a:pt x="1164" y="253"/>
                  </a:lnTo>
                  <a:lnTo>
                    <a:pt x="1139" y="211"/>
                  </a:lnTo>
                  <a:lnTo>
                    <a:pt x="1113" y="180"/>
                  </a:lnTo>
                  <a:lnTo>
                    <a:pt x="1094" y="156"/>
                  </a:lnTo>
                  <a:lnTo>
                    <a:pt x="1081" y="135"/>
                  </a:lnTo>
                  <a:lnTo>
                    <a:pt x="1078" y="111"/>
                  </a:lnTo>
                  <a:lnTo>
                    <a:pt x="1088" y="69"/>
                  </a:lnTo>
                  <a:lnTo>
                    <a:pt x="1113" y="34"/>
                  </a:lnTo>
                  <a:lnTo>
                    <a:pt x="1152" y="1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5663" y="2466"/>
              <a:ext cx="499" cy="2317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496" y="14"/>
                </a:cxn>
                <a:cxn ang="0">
                  <a:pos x="490" y="38"/>
                </a:cxn>
                <a:cxn ang="0">
                  <a:pos x="477" y="52"/>
                </a:cxn>
                <a:cxn ang="0">
                  <a:pos x="387" y="163"/>
                </a:cxn>
                <a:cxn ang="0">
                  <a:pos x="263" y="389"/>
                </a:cxn>
                <a:cxn ang="0">
                  <a:pos x="183" y="631"/>
                </a:cxn>
                <a:cxn ang="0">
                  <a:pos x="138" y="892"/>
                </a:cxn>
                <a:cxn ang="0">
                  <a:pos x="125" y="1162"/>
                </a:cxn>
                <a:cxn ang="0">
                  <a:pos x="138" y="1408"/>
                </a:cxn>
                <a:cxn ang="0">
                  <a:pos x="176" y="1665"/>
                </a:cxn>
                <a:cxn ang="0">
                  <a:pos x="253" y="1915"/>
                </a:cxn>
                <a:cxn ang="0">
                  <a:pos x="378" y="2147"/>
                </a:cxn>
                <a:cxn ang="0">
                  <a:pos x="490" y="2283"/>
                </a:cxn>
                <a:cxn ang="0">
                  <a:pos x="499" y="2297"/>
                </a:cxn>
                <a:cxn ang="0">
                  <a:pos x="496" y="2297"/>
                </a:cxn>
                <a:cxn ang="0">
                  <a:pos x="490" y="2314"/>
                </a:cxn>
                <a:cxn ang="0">
                  <a:pos x="474" y="2317"/>
                </a:cxn>
                <a:cxn ang="0">
                  <a:pos x="438" y="2297"/>
                </a:cxn>
                <a:cxn ang="0">
                  <a:pos x="368" y="2231"/>
                </a:cxn>
                <a:cxn ang="0">
                  <a:pos x="279" y="2123"/>
                </a:cxn>
                <a:cxn ang="0">
                  <a:pos x="186" y="1970"/>
                </a:cxn>
                <a:cxn ang="0">
                  <a:pos x="90" y="1752"/>
                </a:cxn>
                <a:cxn ang="0">
                  <a:pos x="26" y="1492"/>
                </a:cxn>
                <a:cxn ang="0">
                  <a:pos x="3" y="1259"/>
                </a:cxn>
                <a:cxn ang="0">
                  <a:pos x="3" y="1034"/>
                </a:cxn>
                <a:cxn ang="0">
                  <a:pos x="42" y="756"/>
                </a:cxn>
                <a:cxn ang="0">
                  <a:pos x="135" y="451"/>
                </a:cxn>
                <a:cxn ang="0">
                  <a:pos x="227" y="274"/>
                </a:cxn>
                <a:cxn ang="0">
                  <a:pos x="323" y="142"/>
                </a:cxn>
                <a:cxn ang="0">
                  <a:pos x="406" y="52"/>
                </a:cxn>
                <a:cxn ang="0">
                  <a:pos x="461" y="7"/>
                </a:cxn>
              </a:cxnLst>
              <a:rect l="0" t="0" r="r" b="b"/>
              <a:pathLst>
                <a:path w="499" h="2317">
                  <a:moveTo>
                    <a:pt x="474" y="0"/>
                  </a:moveTo>
                  <a:lnTo>
                    <a:pt x="480" y="0"/>
                  </a:lnTo>
                  <a:lnTo>
                    <a:pt x="493" y="7"/>
                  </a:lnTo>
                  <a:lnTo>
                    <a:pt x="496" y="14"/>
                  </a:lnTo>
                  <a:lnTo>
                    <a:pt x="496" y="31"/>
                  </a:lnTo>
                  <a:lnTo>
                    <a:pt x="490" y="38"/>
                  </a:lnTo>
                  <a:lnTo>
                    <a:pt x="486" y="45"/>
                  </a:lnTo>
                  <a:lnTo>
                    <a:pt x="477" y="52"/>
                  </a:lnTo>
                  <a:lnTo>
                    <a:pt x="467" y="62"/>
                  </a:lnTo>
                  <a:lnTo>
                    <a:pt x="387" y="163"/>
                  </a:lnTo>
                  <a:lnTo>
                    <a:pt x="317" y="271"/>
                  </a:lnTo>
                  <a:lnTo>
                    <a:pt x="263" y="389"/>
                  </a:lnTo>
                  <a:lnTo>
                    <a:pt x="218" y="506"/>
                  </a:lnTo>
                  <a:lnTo>
                    <a:pt x="183" y="631"/>
                  </a:lnTo>
                  <a:lnTo>
                    <a:pt x="157" y="760"/>
                  </a:lnTo>
                  <a:lnTo>
                    <a:pt x="138" y="892"/>
                  </a:lnTo>
                  <a:lnTo>
                    <a:pt x="128" y="1027"/>
                  </a:lnTo>
                  <a:lnTo>
                    <a:pt x="125" y="1162"/>
                  </a:lnTo>
                  <a:lnTo>
                    <a:pt x="128" y="1284"/>
                  </a:lnTo>
                  <a:lnTo>
                    <a:pt x="138" y="1408"/>
                  </a:lnTo>
                  <a:lnTo>
                    <a:pt x="154" y="1537"/>
                  </a:lnTo>
                  <a:lnTo>
                    <a:pt x="176" y="1665"/>
                  </a:lnTo>
                  <a:lnTo>
                    <a:pt x="211" y="1794"/>
                  </a:lnTo>
                  <a:lnTo>
                    <a:pt x="253" y="1915"/>
                  </a:lnTo>
                  <a:lnTo>
                    <a:pt x="311" y="2036"/>
                  </a:lnTo>
                  <a:lnTo>
                    <a:pt x="378" y="2147"/>
                  </a:lnTo>
                  <a:lnTo>
                    <a:pt x="461" y="2251"/>
                  </a:lnTo>
                  <a:lnTo>
                    <a:pt x="490" y="2283"/>
                  </a:lnTo>
                  <a:lnTo>
                    <a:pt x="493" y="2290"/>
                  </a:lnTo>
                  <a:lnTo>
                    <a:pt x="499" y="2297"/>
                  </a:lnTo>
                  <a:lnTo>
                    <a:pt x="499" y="2304"/>
                  </a:lnTo>
                  <a:lnTo>
                    <a:pt x="496" y="2297"/>
                  </a:lnTo>
                  <a:lnTo>
                    <a:pt x="493" y="2307"/>
                  </a:lnTo>
                  <a:lnTo>
                    <a:pt x="490" y="2314"/>
                  </a:lnTo>
                  <a:lnTo>
                    <a:pt x="483" y="2317"/>
                  </a:lnTo>
                  <a:lnTo>
                    <a:pt x="474" y="2317"/>
                  </a:lnTo>
                  <a:lnTo>
                    <a:pt x="461" y="2310"/>
                  </a:lnTo>
                  <a:lnTo>
                    <a:pt x="438" y="2297"/>
                  </a:lnTo>
                  <a:lnTo>
                    <a:pt x="406" y="2269"/>
                  </a:lnTo>
                  <a:lnTo>
                    <a:pt x="368" y="2231"/>
                  </a:lnTo>
                  <a:lnTo>
                    <a:pt x="327" y="2182"/>
                  </a:lnTo>
                  <a:lnTo>
                    <a:pt x="279" y="2123"/>
                  </a:lnTo>
                  <a:lnTo>
                    <a:pt x="234" y="2050"/>
                  </a:lnTo>
                  <a:lnTo>
                    <a:pt x="186" y="1970"/>
                  </a:lnTo>
                  <a:lnTo>
                    <a:pt x="141" y="1880"/>
                  </a:lnTo>
                  <a:lnTo>
                    <a:pt x="90" y="1752"/>
                  </a:lnTo>
                  <a:lnTo>
                    <a:pt x="51" y="1620"/>
                  </a:lnTo>
                  <a:lnTo>
                    <a:pt x="26" y="1492"/>
                  </a:lnTo>
                  <a:lnTo>
                    <a:pt x="10" y="1370"/>
                  </a:lnTo>
                  <a:lnTo>
                    <a:pt x="3" y="1259"/>
                  </a:lnTo>
                  <a:lnTo>
                    <a:pt x="0" y="1159"/>
                  </a:lnTo>
                  <a:lnTo>
                    <a:pt x="3" y="1034"/>
                  </a:lnTo>
                  <a:lnTo>
                    <a:pt x="16" y="899"/>
                  </a:lnTo>
                  <a:lnTo>
                    <a:pt x="42" y="756"/>
                  </a:lnTo>
                  <a:lnTo>
                    <a:pt x="80" y="604"/>
                  </a:lnTo>
                  <a:lnTo>
                    <a:pt x="135" y="451"/>
                  </a:lnTo>
                  <a:lnTo>
                    <a:pt x="179" y="357"/>
                  </a:lnTo>
                  <a:lnTo>
                    <a:pt x="227" y="274"/>
                  </a:lnTo>
                  <a:lnTo>
                    <a:pt x="275" y="205"/>
                  </a:lnTo>
                  <a:lnTo>
                    <a:pt x="323" y="142"/>
                  </a:lnTo>
                  <a:lnTo>
                    <a:pt x="365" y="90"/>
                  </a:lnTo>
                  <a:lnTo>
                    <a:pt x="406" y="52"/>
                  </a:lnTo>
                  <a:lnTo>
                    <a:pt x="438" y="24"/>
                  </a:lnTo>
                  <a:lnTo>
                    <a:pt x="461" y="7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6319" y="3184"/>
              <a:ext cx="1123" cy="1527"/>
            </a:xfrm>
            <a:custGeom>
              <a:avLst/>
              <a:gdLst/>
              <a:ahLst/>
              <a:cxnLst>
                <a:cxn ang="0">
                  <a:pos x="483" y="7"/>
                </a:cxn>
                <a:cxn ang="0">
                  <a:pos x="579" y="56"/>
                </a:cxn>
                <a:cxn ang="0">
                  <a:pos x="652" y="142"/>
                </a:cxn>
                <a:cxn ang="0">
                  <a:pos x="704" y="257"/>
                </a:cxn>
                <a:cxn ang="0">
                  <a:pos x="764" y="465"/>
                </a:cxn>
                <a:cxn ang="0">
                  <a:pos x="787" y="628"/>
                </a:cxn>
                <a:cxn ang="0">
                  <a:pos x="790" y="732"/>
                </a:cxn>
                <a:cxn ang="0">
                  <a:pos x="969" y="267"/>
                </a:cxn>
                <a:cxn ang="0">
                  <a:pos x="1075" y="35"/>
                </a:cxn>
                <a:cxn ang="0">
                  <a:pos x="1110" y="28"/>
                </a:cxn>
                <a:cxn ang="0">
                  <a:pos x="1119" y="35"/>
                </a:cxn>
                <a:cxn ang="0">
                  <a:pos x="1123" y="49"/>
                </a:cxn>
                <a:cxn ang="0">
                  <a:pos x="1107" y="87"/>
                </a:cxn>
                <a:cxn ang="0">
                  <a:pos x="1081" y="139"/>
                </a:cxn>
                <a:cxn ang="0">
                  <a:pos x="995" y="330"/>
                </a:cxn>
                <a:cxn ang="0">
                  <a:pos x="902" y="559"/>
                </a:cxn>
                <a:cxn ang="0">
                  <a:pos x="819" y="791"/>
                </a:cxn>
                <a:cxn ang="0">
                  <a:pos x="777" y="940"/>
                </a:cxn>
                <a:cxn ang="0">
                  <a:pos x="764" y="1037"/>
                </a:cxn>
                <a:cxn ang="0">
                  <a:pos x="739" y="1183"/>
                </a:cxn>
                <a:cxn ang="0">
                  <a:pos x="691" y="1388"/>
                </a:cxn>
                <a:cxn ang="0">
                  <a:pos x="659" y="1488"/>
                </a:cxn>
                <a:cxn ang="0">
                  <a:pos x="624" y="1527"/>
                </a:cxn>
                <a:cxn ang="0">
                  <a:pos x="601" y="1509"/>
                </a:cxn>
                <a:cxn ang="0">
                  <a:pos x="598" y="1481"/>
                </a:cxn>
                <a:cxn ang="0">
                  <a:pos x="608" y="1402"/>
                </a:cxn>
                <a:cxn ang="0">
                  <a:pos x="636" y="1273"/>
                </a:cxn>
                <a:cxn ang="0">
                  <a:pos x="672" y="1124"/>
                </a:cxn>
                <a:cxn ang="0">
                  <a:pos x="710" y="985"/>
                </a:cxn>
                <a:cxn ang="0">
                  <a:pos x="726" y="926"/>
                </a:cxn>
                <a:cxn ang="0">
                  <a:pos x="736" y="829"/>
                </a:cxn>
                <a:cxn ang="0">
                  <a:pos x="732" y="659"/>
                </a:cxn>
                <a:cxn ang="0">
                  <a:pos x="710" y="486"/>
                </a:cxn>
                <a:cxn ang="0">
                  <a:pos x="672" y="368"/>
                </a:cxn>
                <a:cxn ang="0">
                  <a:pos x="608" y="267"/>
                </a:cxn>
                <a:cxn ang="0">
                  <a:pos x="515" y="198"/>
                </a:cxn>
                <a:cxn ang="0">
                  <a:pos x="387" y="170"/>
                </a:cxn>
                <a:cxn ang="0">
                  <a:pos x="352" y="174"/>
                </a:cxn>
                <a:cxn ang="0">
                  <a:pos x="281" y="187"/>
                </a:cxn>
                <a:cxn ang="0">
                  <a:pos x="198" y="229"/>
                </a:cxn>
                <a:cxn ang="0">
                  <a:pos x="112" y="309"/>
                </a:cxn>
                <a:cxn ang="0">
                  <a:pos x="48" y="441"/>
                </a:cxn>
                <a:cxn ang="0">
                  <a:pos x="45" y="448"/>
                </a:cxn>
                <a:cxn ang="0">
                  <a:pos x="16" y="444"/>
                </a:cxn>
                <a:cxn ang="0">
                  <a:pos x="0" y="434"/>
                </a:cxn>
                <a:cxn ang="0">
                  <a:pos x="3" y="399"/>
                </a:cxn>
                <a:cxn ang="0">
                  <a:pos x="32" y="316"/>
                </a:cxn>
                <a:cxn ang="0">
                  <a:pos x="93" y="212"/>
                </a:cxn>
                <a:cxn ang="0">
                  <a:pos x="176" y="111"/>
                </a:cxn>
                <a:cxn ang="0">
                  <a:pos x="288" y="31"/>
                </a:cxn>
                <a:cxn ang="0">
                  <a:pos x="422" y="0"/>
                </a:cxn>
              </a:cxnLst>
              <a:rect l="0" t="0" r="r" b="b"/>
              <a:pathLst>
                <a:path w="1123" h="1527">
                  <a:moveTo>
                    <a:pt x="422" y="0"/>
                  </a:moveTo>
                  <a:lnTo>
                    <a:pt x="483" y="7"/>
                  </a:lnTo>
                  <a:lnTo>
                    <a:pt x="534" y="24"/>
                  </a:lnTo>
                  <a:lnTo>
                    <a:pt x="579" y="56"/>
                  </a:lnTo>
                  <a:lnTo>
                    <a:pt x="617" y="97"/>
                  </a:lnTo>
                  <a:lnTo>
                    <a:pt x="652" y="142"/>
                  </a:lnTo>
                  <a:lnTo>
                    <a:pt x="681" y="198"/>
                  </a:lnTo>
                  <a:lnTo>
                    <a:pt x="704" y="257"/>
                  </a:lnTo>
                  <a:lnTo>
                    <a:pt x="739" y="364"/>
                  </a:lnTo>
                  <a:lnTo>
                    <a:pt x="764" y="465"/>
                  </a:lnTo>
                  <a:lnTo>
                    <a:pt x="777" y="552"/>
                  </a:lnTo>
                  <a:lnTo>
                    <a:pt x="787" y="628"/>
                  </a:lnTo>
                  <a:lnTo>
                    <a:pt x="790" y="687"/>
                  </a:lnTo>
                  <a:lnTo>
                    <a:pt x="790" y="732"/>
                  </a:lnTo>
                  <a:lnTo>
                    <a:pt x="876" y="496"/>
                  </a:lnTo>
                  <a:lnTo>
                    <a:pt x="969" y="267"/>
                  </a:lnTo>
                  <a:lnTo>
                    <a:pt x="1071" y="42"/>
                  </a:lnTo>
                  <a:lnTo>
                    <a:pt x="1075" y="35"/>
                  </a:lnTo>
                  <a:lnTo>
                    <a:pt x="1087" y="28"/>
                  </a:lnTo>
                  <a:lnTo>
                    <a:pt x="1110" y="28"/>
                  </a:lnTo>
                  <a:lnTo>
                    <a:pt x="1113" y="31"/>
                  </a:lnTo>
                  <a:lnTo>
                    <a:pt x="1119" y="35"/>
                  </a:lnTo>
                  <a:lnTo>
                    <a:pt x="1123" y="42"/>
                  </a:lnTo>
                  <a:lnTo>
                    <a:pt x="1123" y="49"/>
                  </a:lnTo>
                  <a:lnTo>
                    <a:pt x="1119" y="63"/>
                  </a:lnTo>
                  <a:lnTo>
                    <a:pt x="1107" y="87"/>
                  </a:lnTo>
                  <a:lnTo>
                    <a:pt x="1094" y="115"/>
                  </a:lnTo>
                  <a:lnTo>
                    <a:pt x="1081" y="139"/>
                  </a:lnTo>
                  <a:lnTo>
                    <a:pt x="1039" y="226"/>
                  </a:lnTo>
                  <a:lnTo>
                    <a:pt x="995" y="330"/>
                  </a:lnTo>
                  <a:lnTo>
                    <a:pt x="950" y="441"/>
                  </a:lnTo>
                  <a:lnTo>
                    <a:pt x="902" y="559"/>
                  </a:lnTo>
                  <a:lnTo>
                    <a:pt x="860" y="677"/>
                  </a:lnTo>
                  <a:lnTo>
                    <a:pt x="819" y="791"/>
                  </a:lnTo>
                  <a:lnTo>
                    <a:pt x="787" y="895"/>
                  </a:lnTo>
                  <a:lnTo>
                    <a:pt x="777" y="940"/>
                  </a:lnTo>
                  <a:lnTo>
                    <a:pt x="771" y="985"/>
                  </a:lnTo>
                  <a:lnTo>
                    <a:pt x="764" y="1037"/>
                  </a:lnTo>
                  <a:lnTo>
                    <a:pt x="755" y="1100"/>
                  </a:lnTo>
                  <a:lnTo>
                    <a:pt x="739" y="1183"/>
                  </a:lnTo>
                  <a:lnTo>
                    <a:pt x="716" y="1277"/>
                  </a:lnTo>
                  <a:lnTo>
                    <a:pt x="691" y="1388"/>
                  </a:lnTo>
                  <a:lnTo>
                    <a:pt x="675" y="1447"/>
                  </a:lnTo>
                  <a:lnTo>
                    <a:pt x="659" y="1488"/>
                  </a:lnTo>
                  <a:lnTo>
                    <a:pt x="643" y="1516"/>
                  </a:lnTo>
                  <a:lnTo>
                    <a:pt x="624" y="1527"/>
                  </a:lnTo>
                  <a:lnTo>
                    <a:pt x="614" y="1523"/>
                  </a:lnTo>
                  <a:lnTo>
                    <a:pt x="601" y="1509"/>
                  </a:lnTo>
                  <a:lnTo>
                    <a:pt x="598" y="1495"/>
                  </a:lnTo>
                  <a:lnTo>
                    <a:pt x="598" y="1481"/>
                  </a:lnTo>
                  <a:lnTo>
                    <a:pt x="601" y="1450"/>
                  </a:lnTo>
                  <a:lnTo>
                    <a:pt x="608" y="1402"/>
                  </a:lnTo>
                  <a:lnTo>
                    <a:pt x="620" y="1343"/>
                  </a:lnTo>
                  <a:lnTo>
                    <a:pt x="636" y="1273"/>
                  </a:lnTo>
                  <a:lnTo>
                    <a:pt x="652" y="1200"/>
                  </a:lnTo>
                  <a:lnTo>
                    <a:pt x="672" y="1124"/>
                  </a:lnTo>
                  <a:lnTo>
                    <a:pt x="691" y="1051"/>
                  </a:lnTo>
                  <a:lnTo>
                    <a:pt x="710" y="985"/>
                  </a:lnTo>
                  <a:lnTo>
                    <a:pt x="716" y="958"/>
                  </a:lnTo>
                  <a:lnTo>
                    <a:pt x="726" y="926"/>
                  </a:lnTo>
                  <a:lnTo>
                    <a:pt x="729" y="885"/>
                  </a:lnTo>
                  <a:lnTo>
                    <a:pt x="736" y="829"/>
                  </a:lnTo>
                  <a:lnTo>
                    <a:pt x="736" y="711"/>
                  </a:lnTo>
                  <a:lnTo>
                    <a:pt x="732" y="659"/>
                  </a:lnTo>
                  <a:lnTo>
                    <a:pt x="729" y="604"/>
                  </a:lnTo>
                  <a:lnTo>
                    <a:pt x="710" y="486"/>
                  </a:lnTo>
                  <a:lnTo>
                    <a:pt x="694" y="423"/>
                  </a:lnTo>
                  <a:lnTo>
                    <a:pt x="672" y="368"/>
                  </a:lnTo>
                  <a:lnTo>
                    <a:pt x="643" y="316"/>
                  </a:lnTo>
                  <a:lnTo>
                    <a:pt x="608" y="267"/>
                  </a:lnTo>
                  <a:lnTo>
                    <a:pt x="566" y="226"/>
                  </a:lnTo>
                  <a:lnTo>
                    <a:pt x="515" y="198"/>
                  </a:lnTo>
                  <a:lnTo>
                    <a:pt x="457" y="177"/>
                  </a:lnTo>
                  <a:lnTo>
                    <a:pt x="387" y="170"/>
                  </a:lnTo>
                  <a:lnTo>
                    <a:pt x="374" y="170"/>
                  </a:lnTo>
                  <a:lnTo>
                    <a:pt x="352" y="174"/>
                  </a:lnTo>
                  <a:lnTo>
                    <a:pt x="320" y="177"/>
                  </a:lnTo>
                  <a:lnTo>
                    <a:pt x="281" y="187"/>
                  </a:lnTo>
                  <a:lnTo>
                    <a:pt x="240" y="205"/>
                  </a:lnTo>
                  <a:lnTo>
                    <a:pt x="198" y="229"/>
                  </a:lnTo>
                  <a:lnTo>
                    <a:pt x="153" y="264"/>
                  </a:lnTo>
                  <a:lnTo>
                    <a:pt x="112" y="309"/>
                  </a:lnTo>
                  <a:lnTo>
                    <a:pt x="77" y="368"/>
                  </a:lnTo>
                  <a:lnTo>
                    <a:pt x="48" y="441"/>
                  </a:lnTo>
                  <a:lnTo>
                    <a:pt x="51" y="437"/>
                  </a:lnTo>
                  <a:lnTo>
                    <a:pt x="45" y="448"/>
                  </a:lnTo>
                  <a:lnTo>
                    <a:pt x="26" y="448"/>
                  </a:lnTo>
                  <a:lnTo>
                    <a:pt x="16" y="444"/>
                  </a:lnTo>
                  <a:lnTo>
                    <a:pt x="10" y="444"/>
                  </a:lnTo>
                  <a:lnTo>
                    <a:pt x="0" y="434"/>
                  </a:lnTo>
                  <a:lnTo>
                    <a:pt x="0" y="423"/>
                  </a:lnTo>
                  <a:lnTo>
                    <a:pt x="3" y="399"/>
                  </a:lnTo>
                  <a:lnTo>
                    <a:pt x="16" y="361"/>
                  </a:lnTo>
                  <a:lnTo>
                    <a:pt x="32" y="316"/>
                  </a:lnTo>
                  <a:lnTo>
                    <a:pt x="58" y="267"/>
                  </a:lnTo>
                  <a:lnTo>
                    <a:pt x="93" y="212"/>
                  </a:lnTo>
                  <a:lnTo>
                    <a:pt x="131" y="160"/>
                  </a:lnTo>
                  <a:lnTo>
                    <a:pt x="176" y="111"/>
                  </a:lnTo>
                  <a:lnTo>
                    <a:pt x="230" y="66"/>
                  </a:lnTo>
                  <a:lnTo>
                    <a:pt x="288" y="31"/>
                  </a:lnTo>
                  <a:lnTo>
                    <a:pt x="352" y="7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7704" y="3968"/>
              <a:ext cx="249" cy="697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3" y="7"/>
                </a:cxn>
                <a:cxn ang="0">
                  <a:pos x="185" y="28"/>
                </a:cxn>
                <a:cxn ang="0">
                  <a:pos x="211" y="63"/>
                </a:cxn>
                <a:cxn ang="0">
                  <a:pos x="233" y="111"/>
                </a:cxn>
                <a:cxn ang="0">
                  <a:pos x="246" y="170"/>
                </a:cxn>
                <a:cxn ang="0">
                  <a:pos x="249" y="239"/>
                </a:cxn>
                <a:cxn ang="0">
                  <a:pos x="249" y="243"/>
                </a:cxn>
                <a:cxn ang="0">
                  <a:pos x="243" y="330"/>
                </a:cxn>
                <a:cxn ang="0">
                  <a:pos x="227" y="409"/>
                </a:cxn>
                <a:cxn ang="0">
                  <a:pos x="205" y="482"/>
                </a:cxn>
                <a:cxn ang="0">
                  <a:pos x="176" y="545"/>
                </a:cxn>
                <a:cxn ang="0">
                  <a:pos x="144" y="597"/>
                </a:cxn>
                <a:cxn ang="0">
                  <a:pos x="115" y="642"/>
                </a:cxn>
                <a:cxn ang="0">
                  <a:pos x="90" y="673"/>
                </a:cxn>
                <a:cxn ang="0">
                  <a:pos x="67" y="691"/>
                </a:cxn>
                <a:cxn ang="0">
                  <a:pos x="54" y="697"/>
                </a:cxn>
                <a:cxn ang="0">
                  <a:pos x="42" y="691"/>
                </a:cxn>
                <a:cxn ang="0">
                  <a:pos x="38" y="684"/>
                </a:cxn>
                <a:cxn ang="0">
                  <a:pos x="35" y="673"/>
                </a:cxn>
                <a:cxn ang="0">
                  <a:pos x="35" y="666"/>
                </a:cxn>
                <a:cxn ang="0">
                  <a:pos x="38" y="663"/>
                </a:cxn>
                <a:cxn ang="0">
                  <a:pos x="38" y="656"/>
                </a:cxn>
                <a:cxn ang="0">
                  <a:pos x="45" y="652"/>
                </a:cxn>
                <a:cxn ang="0">
                  <a:pos x="48" y="645"/>
                </a:cxn>
                <a:cxn ang="0">
                  <a:pos x="58" y="635"/>
                </a:cxn>
                <a:cxn ang="0">
                  <a:pos x="99" y="583"/>
                </a:cxn>
                <a:cxn ang="0">
                  <a:pos x="137" y="514"/>
                </a:cxn>
                <a:cxn ang="0">
                  <a:pos x="169" y="434"/>
                </a:cxn>
                <a:cxn ang="0">
                  <a:pos x="192" y="340"/>
                </a:cxn>
                <a:cxn ang="0">
                  <a:pos x="201" y="243"/>
                </a:cxn>
                <a:cxn ang="0">
                  <a:pos x="201" y="212"/>
                </a:cxn>
                <a:cxn ang="0">
                  <a:pos x="195" y="212"/>
                </a:cxn>
                <a:cxn ang="0">
                  <a:pos x="189" y="219"/>
                </a:cxn>
                <a:cxn ang="0">
                  <a:pos x="150" y="239"/>
                </a:cxn>
                <a:cxn ang="0">
                  <a:pos x="115" y="246"/>
                </a:cxn>
                <a:cxn ang="0">
                  <a:pos x="74" y="239"/>
                </a:cxn>
                <a:cxn ang="0">
                  <a:pos x="42" y="222"/>
                </a:cxn>
                <a:cxn ang="0">
                  <a:pos x="19" y="191"/>
                </a:cxn>
                <a:cxn ang="0">
                  <a:pos x="6" y="160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19" y="52"/>
                </a:cxn>
                <a:cxn ang="0">
                  <a:pos x="42" y="24"/>
                </a:cxn>
                <a:cxn ang="0">
                  <a:pos x="74" y="7"/>
                </a:cxn>
                <a:cxn ang="0">
                  <a:pos x="115" y="0"/>
                </a:cxn>
              </a:cxnLst>
              <a:rect l="0" t="0" r="r" b="b"/>
              <a:pathLst>
                <a:path w="249" h="697">
                  <a:moveTo>
                    <a:pt x="115" y="0"/>
                  </a:moveTo>
                  <a:lnTo>
                    <a:pt x="153" y="7"/>
                  </a:lnTo>
                  <a:lnTo>
                    <a:pt x="185" y="28"/>
                  </a:lnTo>
                  <a:lnTo>
                    <a:pt x="211" y="63"/>
                  </a:lnTo>
                  <a:lnTo>
                    <a:pt x="233" y="111"/>
                  </a:lnTo>
                  <a:lnTo>
                    <a:pt x="246" y="170"/>
                  </a:lnTo>
                  <a:lnTo>
                    <a:pt x="249" y="239"/>
                  </a:lnTo>
                  <a:lnTo>
                    <a:pt x="249" y="243"/>
                  </a:lnTo>
                  <a:lnTo>
                    <a:pt x="243" y="330"/>
                  </a:lnTo>
                  <a:lnTo>
                    <a:pt x="227" y="409"/>
                  </a:lnTo>
                  <a:lnTo>
                    <a:pt x="205" y="482"/>
                  </a:lnTo>
                  <a:lnTo>
                    <a:pt x="176" y="545"/>
                  </a:lnTo>
                  <a:lnTo>
                    <a:pt x="144" y="597"/>
                  </a:lnTo>
                  <a:lnTo>
                    <a:pt x="115" y="642"/>
                  </a:lnTo>
                  <a:lnTo>
                    <a:pt x="90" y="673"/>
                  </a:lnTo>
                  <a:lnTo>
                    <a:pt x="67" y="691"/>
                  </a:lnTo>
                  <a:lnTo>
                    <a:pt x="54" y="697"/>
                  </a:lnTo>
                  <a:lnTo>
                    <a:pt x="42" y="691"/>
                  </a:lnTo>
                  <a:lnTo>
                    <a:pt x="38" y="684"/>
                  </a:lnTo>
                  <a:lnTo>
                    <a:pt x="35" y="673"/>
                  </a:lnTo>
                  <a:lnTo>
                    <a:pt x="35" y="666"/>
                  </a:lnTo>
                  <a:lnTo>
                    <a:pt x="38" y="663"/>
                  </a:lnTo>
                  <a:lnTo>
                    <a:pt x="38" y="656"/>
                  </a:lnTo>
                  <a:lnTo>
                    <a:pt x="45" y="652"/>
                  </a:lnTo>
                  <a:lnTo>
                    <a:pt x="48" y="645"/>
                  </a:lnTo>
                  <a:lnTo>
                    <a:pt x="58" y="635"/>
                  </a:lnTo>
                  <a:lnTo>
                    <a:pt x="99" y="583"/>
                  </a:lnTo>
                  <a:lnTo>
                    <a:pt x="137" y="514"/>
                  </a:lnTo>
                  <a:lnTo>
                    <a:pt x="169" y="434"/>
                  </a:lnTo>
                  <a:lnTo>
                    <a:pt x="192" y="340"/>
                  </a:lnTo>
                  <a:lnTo>
                    <a:pt x="201" y="243"/>
                  </a:lnTo>
                  <a:lnTo>
                    <a:pt x="201" y="212"/>
                  </a:lnTo>
                  <a:lnTo>
                    <a:pt x="195" y="212"/>
                  </a:lnTo>
                  <a:lnTo>
                    <a:pt x="189" y="219"/>
                  </a:lnTo>
                  <a:lnTo>
                    <a:pt x="150" y="239"/>
                  </a:lnTo>
                  <a:lnTo>
                    <a:pt x="115" y="246"/>
                  </a:lnTo>
                  <a:lnTo>
                    <a:pt x="74" y="239"/>
                  </a:lnTo>
                  <a:lnTo>
                    <a:pt x="42" y="222"/>
                  </a:lnTo>
                  <a:lnTo>
                    <a:pt x="19" y="191"/>
                  </a:lnTo>
                  <a:lnTo>
                    <a:pt x="6" y="160"/>
                  </a:lnTo>
                  <a:lnTo>
                    <a:pt x="0" y="122"/>
                  </a:lnTo>
                  <a:lnTo>
                    <a:pt x="6" y="83"/>
                  </a:lnTo>
                  <a:lnTo>
                    <a:pt x="19" y="52"/>
                  </a:lnTo>
                  <a:lnTo>
                    <a:pt x="42" y="24"/>
                  </a:lnTo>
                  <a:lnTo>
                    <a:pt x="74" y="7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 noEditPoints="1"/>
            </p:cNvSpPr>
            <p:nvPr/>
          </p:nvSpPr>
          <p:spPr bwMode="auto">
            <a:xfrm>
              <a:off x="8561" y="3188"/>
              <a:ext cx="979" cy="1051"/>
            </a:xfrm>
            <a:custGeom>
              <a:avLst/>
              <a:gdLst/>
              <a:ahLst/>
              <a:cxnLst>
                <a:cxn ang="0">
                  <a:pos x="416" y="86"/>
                </a:cxn>
                <a:cxn ang="0">
                  <a:pos x="272" y="270"/>
                </a:cxn>
                <a:cxn ang="0">
                  <a:pos x="211" y="444"/>
                </a:cxn>
                <a:cxn ang="0">
                  <a:pos x="166" y="662"/>
                </a:cxn>
                <a:cxn ang="0">
                  <a:pos x="157" y="818"/>
                </a:cxn>
                <a:cxn ang="0">
                  <a:pos x="192" y="936"/>
                </a:cxn>
                <a:cxn ang="0">
                  <a:pos x="288" y="995"/>
                </a:cxn>
                <a:cxn ang="0">
                  <a:pos x="422" y="947"/>
                </a:cxn>
                <a:cxn ang="0">
                  <a:pos x="550" y="808"/>
                </a:cxn>
                <a:cxn ang="0">
                  <a:pos x="576" y="745"/>
                </a:cxn>
                <a:cxn ang="0">
                  <a:pos x="691" y="242"/>
                </a:cxn>
                <a:cxn ang="0">
                  <a:pos x="665" y="163"/>
                </a:cxn>
                <a:cxn ang="0">
                  <a:pos x="598" y="72"/>
                </a:cxn>
                <a:cxn ang="0">
                  <a:pos x="518" y="0"/>
                </a:cxn>
                <a:cxn ang="0">
                  <a:pos x="656" y="59"/>
                </a:cxn>
                <a:cxn ang="0">
                  <a:pos x="713" y="149"/>
                </a:cxn>
                <a:cxn ang="0">
                  <a:pos x="720" y="114"/>
                </a:cxn>
                <a:cxn ang="0">
                  <a:pos x="800" y="48"/>
                </a:cxn>
                <a:cxn ang="0">
                  <a:pos x="861" y="83"/>
                </a:cxn>
                <a:cxn ang="0">
                  <a:pos x="861" y="128"/>
                </a:cxn>
                <a:cxn ang="0">
                  <a:pos x="771" y="513"/>
                </a:cxn>
                <a:cxn ang="0">
                  <a:pos x="745" y="634"/>
                </a:cxn>
                <a:cxn ang="0">
                  <a:pos x="704" y="811"/>
                </a:cxn>
                <a:cxn ang="0">
                  <a:pos x="697" y="919"/>
                </a:cxn>
                <a:cxn ang="0">
                  <a:pos x="720" y="985"/>
                </a:cxn>
                <a:cxn ang="0">
                  <a:pos x="797" y="995"/>
                </a:cxn>
                <a:cxn ang="0">
                  <a:pos x="873" y="891"/>
                </a:cxn>
                <a:cxn ang="0">
                  <a:pos x="928" y="714"/>
                </a:cxn>
                <a:cxn ang="0">
                  <a:pos x="937" y="676"/>
                </a:cxn>
                <a:cxn ang="0">
                  <a:pos x="969" y="676"/>
                </a:cxn>
                <a:cxn ang="0">
                  <a:pos x="979" y="704"/>
                </a:cxn>
                <a:cxn ang="0">
                  <a:pos x="956" y="797"/>
                </a:cxn>
                <a:cxn ang="0">
                  <a:pos x="915" y="922"/>
                </a:cxn>
                <a:cxn ang="0">
                  <a:pos x="835" y="1026"/>
                </a:cxn>
                <a:cxn ang="0">
                  <a:pos x="697" y="1040"/>
                </a:cxn>
                <a:cxn ang="0">
                  <a:pos x="579" y="929"/>
                </a:cxn>
                <a:cxn ang="0">
                  <a:pos x="461" y="981"/>
                </a:cxn>
                <a:cxn ang="0">
                  <a:pos x="336" y="1044"/>
                </a:cxn>
                <a:cxn ang="0">
                  <a:pos x="218" y="1040"/>
                </a:cxn>
                <a:cxn ang="0">
                  <a:pos x="61" y="919"/>
                </a:cxn>
                <a:cxn ang="0">
                  <a:pos x="0" y="679"/>
                </a:cxn>
                <a:cxn ang="0">
                  <a:pos x="77" y="353"/>
                </a:cxn>
                <a:cxn ang="0">
                  <a:pos x="272" y="100"/>
                </a:cxn>
                <a:cxn ang="0">
                  <a:pos x="518" y="0"/>
                </a:cxn>
              </a:cxnLst>
              <a:rect l="0" t="0" r="r" b="b"/>
              <a:pathLst>
                <a:path w="979" h="1051">
                  <a:moveTo>
                    <a:pt x="522" y="48"/>
                  </a:moveTo>
                  <a:lnTo>
                    <a:pt x="467" y="59"/>
                  </a:lnTo>
                  <a:lnTo>
                    <a:pt x="416" y="86"/>
                  </a:lnTo>
                  <a:lnTo>
                    <a:pt x="362" y="135"/>
                  </a:lnTo>
                  <a:lnTo>
                    <a:pt x="314" y="194"/>
                  </a:lnTo>
                  <a:lnTo>
                    <a:pt x="272" y="270"/>
                  </a:lnTo>
                  <a:lnTo>
                    <a:pt x="253" y="315"/>
                  </a:lnTo>
                  <a:lnTo>
                    <a:pt x="230" y="378"/>
                  </a:lnTo>
                  <a:lnTo>
                    <a:pt x="211" y="444"/>
                  </a:lnTo>
                  <a:lnTo>
                    <a:pt x="192" y="520"/>
                  </a:lnTo>
                  <a:lnTo>
                    <a:pt x="176" y="593"/>
                  </a:lnTo>
                  <a:lnTo>
                    <a:pt x="166" y="662"/>
                  </a:lnTo>
                  <a:lnTo>
                    <a:pt x="157" y="725"/>
                  </a:lnTo>
                  <a:lnTo>
                    <a:pt x="154" y="777"/>
                  </a:lnTo>
                  <a:lnTo>
                    <a:pt x="157" y="818"/>
                  </a:lnTo>
                  <a:lnTo>
                    <a:pt x="163" y="860"/>
                  </a:lnTo>
                  <a:lnTo>
                    <a:pt x="173" y="902"/>
                  </a:lnTo>
                  <a:lnTo>
                    <a:pt x="192" y="936"/>
                  </a:lnTo>
                  <a:lnTo>
                    <a:pt x="214" y="967"/>
                  </a:lnTo>
                  <a:lnTo>
                    <a:pt x="246" y="988"/>
                  </a:lnTo>
                  <a:lnTo>
                    <a:pt x="288" y="995"/>
                  </a:lnTo>
                  <a:lnTo>
                    <a:pt x="326" y="992"/>
                  </a:lnTo>
                  <a:lnTo>
                    <a:pt x="374" y="974"/>
                  </a:lnTo>
                  <a:lnTo>
                    <a:pt x="422" y="947"/>
                  </a:lnTo>
                  <a:lnTo>
                    <a:pt x="477" y="898"/>
                  </a:lnTo>
                  <a:lnTo>
                    <a:pt x="531" y="832"/>
                  </a:lnTo>
                  <a:lnTo>
                    <a:pt x="550" y="808"/>
                  </a:lnTo>
                  <a:lnTo>
                    <a:pt x="563" y="791"/>
                  </a:lnTo>
                  <a:lnTo>
                    <a:pt x="570" y="773"/>
                  </a:lnTo>
                  <a:lnTo>
                    <a:pt x="576" y="745"/>
                  </a:lnTo>
                  <a:lnTo>
                    <a:pt x="685" y="294"/>
                  </a:lnTo>
                  <a:lnTo>
                    <a:pt x="691" y="253"/>
                  </a:lnTo>
                  <a:lnTo>
                    <a:pt x="691" y="242"/>
                  </a:lnTo>
                  <a:lnTo>
                    <a:pt x="685" y="222"/>
                  </a:lnTo>
                  <a:lnTo>
                    <a:pt x="678" y="194"/>
                  </a:lnTo>
                  <a:lnTo>
                    <a:pt x="665" y="163"/>
                  </a:lnTo>
                  <a:lnTo>
                    <a:pt x="649" y="128"/>
                  </a:lnTo>
                  <a:lnTo>
                    <a:pt x="627" y="97"/>
                  </a:lnTo>
                  <a:lnTo>
                    <a:pt x="598" y="72"/>
                  </a:lnTo>
                  <a:lnTo>
                    <a:pt x="563" y="55"/>
                  </a:lnTo>
                  <a:lnTo>
                    <a:pt x="522" y="48"/>
                  </a:lnTo>
                  <a:close/>
                  <a:moveTo>
                    <a:pt x="518" y="0"/>
                  </a:moveTo>
                  <a:lnTo>
                    <a:pt x="573" y="7"/>
                  </a:lnTo>
                  <a:lnTo>
                    <a:pt x="617" y="27"/>
                  </a:lnTo>
                  <a:lnTo>
                    <a:pt x="656" y="59"/>
                  </a:lnTo>
                  <a:lnTo>
                    <a:pt x="688" y="100"/>
                  </a:lnTo>
                  <a:lnTo>
                    <a:pt x="713" y="145"/>
                  </a:lnTo>
                  <a:lnTo>
                    <a:pt x="713" y="149"/>
                  </a:lnTo>
                  <a:lnTo>
                    <a:pt x="717" y="149"/>
                  </a:lnTo>
                  <a:lnTo>
                    <a:pt x="713" y="145"/>
                  </a:lnTo>
                  <a:lnTo>
                    <a:pt x="720" y="114"/>
                  </a:lnTo>
                  <a:lnTo>
                    <a:pt x="739" y="79"/>
                  </a:lnTo>
                  <a:lnTo>
                    <a:pt x="765" y="59"/>
                  </a:lnTo>
                  <a:lnTo>
                    <a:pt x="800" y="48"/>
                  </a:lnTo>
                  <a:lnTo>
                    <a:pt x="825" y="52"/>
                  </a:lnTo>
                  <a:lnTo>
                    <a:pt x="848" y="62"/>
                  </a:lnTo>
                  <a:lnTo>
                    <a:pt x="861" y="83"/>
                  </a:lnTo>
                  <a:lnTo>
                    <a:pt x="864" y="111"/>
                  </a:lnTo>
                  <a:lnTo>
                    <a:pt x="864" y="118"/>
                  </a:lnTo>
                  <a:lnTo>
                    <a:pt x="861" y="128"/>
                  </a:lnTo>
                  <a:lnTo>
                    <a:pt x="857" y="149"/>
                  </a:lnTo>
                  <a:lnTo>
                    <a:pt x="848" y="187"/>
                  </a:lnTo>
                  <a:lnTo>
                    <a:pt x="771" y="513"/>
                  </a:lnTo>
                  <a:lnTo>
                    <a:pt x="761" y="562"/>
                  </a:lnTo>
                  <a:lnTo>
                    <a:pt x="752" y="600"/>
                  </a:lnTo>
                  <a:lnTo>
                    <a:pt x="745" y="634"/>
                  </a:lnTo>
                  <a:lnTo>
                    <a:pt x="736" y="673"/>
                  </a:lnTo>
                  <a:lnTo>
                    <a:pt x="710" y="777"/>
                  </a:lnTo>
                  <a:lnTo>
                    <a:pt x="704" y="811"/>
                  </a:lnTo>
                  <a:lnTo>
                    <a:pt x="701" y="843"/>
                  </a:lnTo>
                  <a:lnTo>
                    <a:pt x="697" y="867"/>
                  </a:lnTo>
                  <a:lnTo>
                    <a:pt x="697" y="919"/>
                  </a:lnTo>
                  <a:lnTo>
                    <a:pt x="701" y="943"/>
                  </a:lnTo>
                  <a:lnTo>
                    <a:pt x="707" y="964"/>
                  </a:lnTo>
                  <a:lnTo>
                    <a:pt x="720" y="985"/>
                  </a:lnTo>
                  <a:lnTo>
                    <a:pt x="736" y="999"/>
                  </a:lnTo>
                  <a:lnTo>
                    <a:pt x="761" y="1002"/>
                  </a:lnTo>
                  <a:lnTo>
                    <a:pt x="797" y="995"/>
                  </a:lnTo>
                  <a:lnTo>
                    <a:pt x="825" y="971"/>
                  </a:lnTo>
                  <a:lnTo>
                    <a:pt x="851" y="936"/>
                  </a:lnTo>
                  <a:lnTo>
                    <a:pt x="873" y="891"/>
                  </a:lnTo>
                  <a:lnTo>
                    <a:pt x="893" y="836"/>
                  </a:lnTo>
                  <a:lnTo>
                    <a:pt x="912" y="777"/>
                  </a:lnTo>
                  <a:lnTo>
                    <a:pt x="928" y="714"/>
                  </a:lnTo>
                  <a:lnTo>
                    <a:pt x="931" y="697"/>
                  </a:lnTo>
                  <a:lnTo>
                    <a:pt x="934" y="683"/>
                  </a:lnTo>
                  <a:lnTo>
                    <a:pt x="937" y="676"/>
                  </a:lnTo>
                  <a:lnTo>
                    <a:pt x="944" y="673"/>
                  </a:lnTo>
                  <a:lnTo>
                    <a:pt x="966" y="673"/>
                  </a:lnTo>
                  <a:lnTo>
                    <a:pt x="969" y="676"/>
                  </a:lnTo>
                  <a:lnTo>
                    <a:pt x="976" y="679"/>
                  </a:lnTo>
                  <a:lnTo>
                    <a:pt x="979" y="686"/>
                  </a:lnTo>
                  <a:lnTo>
                    <a:pt x="979" y="704"/>
                  </a:lnTo>
                  <a:lnTo>
                    <a:pt x="972" y="725"/>
                  </a:lnTo>
                  <a:lnTo>
                    <a:pt x="966" y="759"/>
                  </a:lnTo>
                  <a:lnTo>
                    <a:pt x="956" y="797"/>
                  </a:lnTo>
                  <a:lnTo>
                    <a:pt x="944" y="843"/>
                  </a:lnTo>
                  <a:lnTo>
                    <a:pt x="931" y="884"/>
                  </a:lnTo>
                  <a:lnTo>
                    <a:pt x="915" y="922"/>
                  </a:lnTo>
                  <a:lnTo>
                    <a:pt x="893" y="964"/>
                  </a:lnTo>
                  <a:lnTo>
                    <a:pt x="867" y="999"/>
                  </a:lnTo>
                  <a:lnTo>
                    <a:pt x="835" y="1026"/>
                  </a:lnTo>
                  <a:lnTo>
                    <a:pt x="800" y="1044"/>
                  </a:lnTo>
                  <a:lnTo>
                    <a:pt x="758" y="1051"/>
                  </a:lnTo>
                  <a:lnTo>
                    <a:pt x="697" y="1040"/>
                  </a:lnTo>
                  <a:lnTo>
                    <a:pt x="649" y="1016"/>
                  </a:lnTo>
                  <a:lnTo>
                    <a:pt x="608" y="978"/>
                  </a:lnTo>
                  <a:lnTo>
                    <a:pt x="579" y="929"/>
                  </a:lnTo>
                  <a:lnTo>
                    <a:pt x="563" y="874"/>
                  </a:lnTo>
                  <a:lnTo>
                    <a:pt x="509" y="936"/>
                  </a:lnTo>
                  <a:lnTo>
                    <a:pt x="461" y="981"/>
                  </a:lnTo>
                  <a:lnTo>
                    <a:pt x="413" y="1013"/>
                  </a:lnTo>
                  <a:lnTo>
                    <a:pt x="374" y="1033"/>
                  </a:lnTo>
                  <a:lnTo>
                    <a:pt x="336" y="1044"/>
                  </a:lnTo>
                  <a:lnTo>
                    <a:pt x="307" y="1051"/>
                  </a:lnTo>
                  <a:lnTo>
                    <a:pt x="285" y="1051"/>
                  </a:lnTo>
                  <a:lnTo>
                    <a:pt x="218" y="1040"/>
                  </a:lnTo>
                  <a:lnTo>
                    <a:pt x="157" y="1016"/>
                  </a:lnTo>
                  <a:lnTo>
                    <a:pt x="103" y="974"/>
                  </a:lnTo>
                  <a:lnTo>
                    <a:pt x="61" y="919"/>
                  </a:lnTo>
                  <a:lnTo>
                    <a:pt x="29" y="849"/>
                  </a:lnTo>
                  <a:lnTo>
                    <a:pt x="7" y="770"/>
                  </a:lnTo>
                  <a:lnTo>
                    <a:pt x="0" y="679"/>
                  </a:lnTo>
                  <a:lnTo>
                    <a:pt x="10" y="565"/>
                  </a:lnTo>
                  <a:lnTo>
                    <a:pt x="35" y="458"/>
                  </a:lnTo>
                  <a:lnTo>
                    <a:pt x="77" y="353"/>
                  </a:lnTo>
                  <a:lnTo>
                    <a:pt x="135" y="256"/>
                  </a:lnTo>
                  <a:lnTo>
                    <a:pt x="198" y="170"/>
                  </a:lnTo>
                  <a:lnTo>
                    <a:pt x="272" y="100"/>
                  </a:lnTo>
                  <a:lnTo>
                    <a:pt x="352" y="45"/>
                  </a:lnTo>
                  <a:lnTo>
                    <a:pt x="435" y="1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9735" y="2473"/>
              <a:ext cx="499" cy="23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5" y="7"/>
                </a:cxn>
                <a:cxn ang="0">
                  <a:pos x="58" y="21"/>
                </a:cxn>
                <a:cxn ang="0">
                  <a:pos x="90" y="48"/>
                </a:cxn>
                <a:cxn ang="0">
                  <a:pos x="128" y="90"/>
                </a:cxn>
                <a:cxn ang="0">
                  <a:pos x="170" y="139"/>
                </a:cxn>
                <a:cxn ang="0">
                  <a:pos x="217" y="198"/>
                </a:cxn>
                <a:cxn ang="0">
                  <a:pos x="262" y="267"/>
                </a:cxn>
                <a:cxn ang="0">
                  <a:pos x="310" y="347"/>
                </a:cxn>
                <a:cxn ang="0">
                  <a:pos x="355" y="437"/>
                </a:cxn>
                <a:cxn ang="0">
                  <a:pos x="406" y="569"/>
                </a:cxn>
                <a:cxn ang="0">
                  <a:pos x="445" y="697"/>
                </a:cxn>
                <a:cxn ang="0">
                  <a:pos x="470" y="826"/>
                </a:cxn>
                <a:cxn ang="0">
                  <a:pos x="486" y="947"/>
                </a:cxn>
                <a:cxn ang="0">
                  <a:pos x="493" y="1058"/>
                </a:cxn>
                <a:cxn ang="0">
                  <a:pos x="496" y="1159"/>
                </a:cxn>
                <a:cxn ang="0">
                  <a:pos x="499" y="1162"/>
                </a:cxn>
                <a:cxn ang="0">
                  <a:pos x="496" y="1287"/>
                </a:cxn>
                <a:cxn ang="0">
                  <a:pos x="483" y="1422"/>
                </a:cxn>
                <a:cxn ang="0">
                  <a:pos x="457" y="1564"/>
                </a:cxn>
                <a:cxn ang="0">
                  <a:pos x="419" y="1717"/>
                </a:cxn>
                <a:cxn ang="0">
                  <a:pos x="365" y="1870"/>
                </a:cxn>
                <a:cxn ang="0">
                  <a:pos x="320" y="1963"/>
                </a:cxn>
                <a:cxn ang="0">
                  <a:pos x="272" y="2047"/>
                </a:cxn>
                <a:cxn ang="0">
                  <a:pos x="224" y="2116"/>
                </a:cxn>
                <a:cxn ang="0">
                  <a:pos x="176" y="2179"/>
                </a:cxn>
                <a:cxn ang="0">
                  <a:pos x="134" y="2231"/>
                </a:cxn>
                <a:cxn ang="0">
                  <a:pos x="93" y="2269"/>
                </a:cxn>
                <a:cxn ang="0">
                  <a:pos x="61" y="2297"/>
                </a:cxn>
                <a:cxn ang="0">
                  <a:pos x="38" y="2314"/>
                </a:cxn>
                <a:cxn ang="0">
                  <a:pos x="26" y="2321"/>
                </a:cxn>
                <a:cxn ang="0">
                  <a:pos x="16" y="2317"/>
                </a:cxn>
                <a:cxn ang="0">
                  <a:pos x="10" y="2314"/>
                </a:cxn>
                <a:cxn ang="0">
                  <a:pos x="3" y="2300"/>
                </a:cxn>
                <a:cxn ang="0">
                  <a:pos x="3" y="2293"/>
                </a:cxn>
                <a:cxn ang="0">
                  <a:pos x="6" y="2286"/>
                </a:cxn>
                <a:cxn ang="0">
                  <a:pos x="10" y="2283"/>
                </a:cxn>
                <a:cxn ang="0">
                  <a:pos x="13" y="2276"/>
                </a:cxn>
                <a:cxn ang="0">
                  <a:pos x="22" y="2269"/>
                </a:cxn>
                <a:cxn ang="0">
                  <a:pos x="32" y="2258"/>
                </a:cxn>
                <a:cxn ang="0">
                  <a:pos x="115" y="2158"/>
                </a:cxn>
                <a:cxn ang="0">
                  <a:pos x="182" y="2047"/>
                </a:cxn>
                <a:cxn ang="0">
                  <a:pos x="240" y="1932"/>
                </a:cxn>
                <a:cxn ang="0">
                  <a:pos x="285" y="1811"/>
                </a:cxn>
                <a:cxn ang="0">
                  <a:pos x="320" y="1686"/>
                </a:cxn>
                <a:cxn ang="0">
                  <a:pos x="345" y="1558"/>
                </a:cxn>
                <a:cxn ang="0">
                  <a:pos x="361" y="1426"/>
                </a:cxn>
                <a:cxn ang="0">
                  <a:pos x="371" y="1290"/>
                </a:cxn>
                <a:cxn ang="0">
                  <a:pos x="374" y="1159"/>
                </a:cxn>
                <a:cxn ang="0">
                  <a:pos x="368" y="982"/>
                </a:cxn>
                <a:cxn ang="0">
                  <a:pos x="352" y="819"/>
                </a:cxn>
                <a:cxn ang="0">
                  <a:pos x="323" y="666"/>
                </a:cxn>
                <a:cxn ang="0">
                  <a:pos x="288" y="524"/>
                </a:cxn>
                <a:cxn ang="0">
                  <a:pos x="240" y="392"/>
                </a:cxn>
                <a:cxn ang="0">
                  <a:pos x="182" y="274"/>
                </a:cxn>
                <a:cxn ang="0">
                  <a:pos x="115" y="170"/>
                </a:cxn>
                <a:cxn ang="0">
                  <a:pos x="42" y="7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3" y="14"/>
                </a:cxn>
                <a:cxn ang="0">
                  <a:pos x="6" y="7"/>
                </a:cxn>
                <a:cxn ang="0">
                  <a:pos x="13" y="3"/>
                </a:cxn>
                <a:cxn ang="0">
                  <a:pos x="22" y="0"/>
                </a:cxn>
              </a:cxnLst>
              <a:rect l="0" t="0" r="r" b="b"/>
              <a:pathLst>
                <a:path w="499" h="2321">
                  <a:moveTo>
                    <a:pt x="22" y="0"/>
                  </a:moveTo>
                  <a:lnTo>
                    <a:pt x="35" y="7"/>
                  </a:lnTo>
                  <a:lnTo>
                    <a:pt x="58" y="21"/>
                  </a:lnTo>
                  <a:lnTo>
                    <a:pt x="90" y="48"/>
                  </a:lnTo>
                  <a:lnTo>
                    <a:pt x="128" y="90"/>
                  </a:lnTo>
                  <a:lnTo>
                    <a:pt x="170" y="139"/>
                  </a:lnTo>
                  <a:lnTo>
                    <a:pt x="217" y="198"/>
                  </a:lnTo>
                  <a:lnTo>
                    <a:pt x="262" y="267"/>
                  </a:lnTo>
                  <a:lnTo>
                    <a:pt x="310" y="347"/>
                  </a:lnTo>
                  <a:lnTo>
                    <a:pt x="355" y="437"/>
                  </a:lnTo>
                  <a:lnTo>
                    <a:pt x="406" y="569"/>
                  </a:lnTo>
                  <a:lnTo>
                    <a:pt x="445" y="697"/>
                  </a:lnTo>
                  <a:lnTo>
                    <a:pt x="470" y="826"/>
                  </a:lnTo>
                  <a:lnTo>
                    <a:pt x="486" y="947"/>
                  </a:lnTo>
                  <a:lnTo>
                    <a:pt x="493" y="1058"/>
                  </a:lnTo>
                  <a:lnTo>
                    <a:pt x="496" y="1159"/>
                  </a:lnTo>
                  <a:lnTo>
                    <a:pt x="499" y="1162"/>
                  </a:lnTo>
                  <a:lnTo>
                    <a:pt x="496" y="1287"/>
                  </a:lnTo>
                  <a:lnTo>
                    <a:pt x="483" y="1422"/>
                  </a:lnTo>
                  <a:lnTo>
                    <a:pt x="457" y="1564"/>
                  </a:lnTo>
                  <a:lnTo>
                    <a:pt x="419" y="1717"/>
                  </a:lnTo>
                  <a:lnTo>
                    <a:pt x="365" y="1870"/>
                  </a:lnTo>
                  <a:lnTo>
                    <a:pt x="320" y="1963"/>
                  </a:lnTo>
                  <a:lnTo>
                    <a:pt x="272" y="2047"/>
                  </a:lnTo>
                  <a:lnTo>
                    <a:pt x="224" y="2116"/>
                  </a:lnTo>
                  <a:lnTo>
                    <a:pt x="176" y="2179"/>
                  </a:lnTo>
                  <a:lnTo>
                    <a:pt x="134" y="2231"/>
                  </a:lnTo>
                  <a:lnTo>
                    <a:pt x="93" y="2269"/>
                  </a:lnTo>
                  <a:lnTo>
                    <a:pt x="61" y="2297"/>
                  </a:lnTo>
                  <a:lnTo>
                    <a:pt x="38" y="2314"/>
                  </a:lnTo>
                  <a:lnTo>
                    <a:pt x="26" y="2321"/>
                  </a:lnTo>
                  <a:lnTo>
                    <a:pt x="16" y="2317"/>
                  </a:lnTo>
                  <a:lnTo>
                    <a:pt x="10" y="2314"/>
                  </a:lnTo>
                  <a:lnTo>
                    <a:pt x="3" y="2300"/>
                  </a:lnTo>
                  <a:lnTo>
                    <a:pt x="3" y="2293"/>
                  </a:lnTo>
                  <a:lnTo>
                    <a:pt x="6" y="2286"/>
                  </a:lnTo>
                  <a:lnTo>
                    <a:pt x="10" y="2283"/>
                  </a:lnTo>
                  <a:lnTo>
                    <a:pt x="13" y="2276"/>
                  </a:lnTo>
                  <a:lnTo>
                    <a:pt x="22" y="2269"/>
                  </a:lnTo>
                  <a:lnTo>
                    <a:pt x="32" y="2258"/>
                  </a:lnTo>
                  <a:lnTo>
                    <a:pt x="115" y="2158"/>
                  </a:lnTo>
                  <a:lnTo>
                    <a:pt x="182" y="2047"/>
                  </a:lnTo>
                  <a:lnTo>
                    <a:pt x="240" y="1932"/>
                  </a:lnTo>
                  <a:lnTo>
                    <a:pt x="285" y="1811"/>
                  </a:lnTo>
                  <a:lnTo>
                    <a:pt x="320" y="1686"/>
                  </a:lnTo>
                  <a:lnTo>
                    <a:pt x="345" y="1558"/>
                  </a:lnTo>
                  <a:lnTo>
                    <a:pt x="361" y="1426"/>
                  </a:lnTo>
                  <a:lnTo>
                    <a:pt x="371" y="1290"/>
                  </a:lnTo>
                  <a:lnTo>
                    <a:pt x="374" y="1159"/>
                  </a:lnTo>
                  <a:lnTo>
                    <a:pt x="368" y="982"/>
                  </a:lnTo>
                  <a:lnTo>
                    <a:pt x="352" y="819"/>
                  </a:lnTo>
                  <a:lnTo>
                    <a:pt x="323" y="666"/>
                  </a:lnTo>
                  <a:lnTo>
                    <a:pt x="288" y="524"/>
                  </a:lnTo>
                  <a:lnTo>
                    <a:pt x="240" y="392"/>
                  </a:lnTo>
                  <a:lnTo>
                    <a:pt x="182" y="274"/>
                  </a:lnTo>
                  <a:lnTo>
                    <a:pt x="115" y="170"/>
                  </a:lnTo>
                  <a:lnTo>
                    <a:pt x="42" y="7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3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11213" y="2955"/>
              <a:ext cx="1068" cy="1346"/>
            </a:xfrm>
            <a:custGeom>
              <a:avLst/>
              <a:gdLst/>
              <a:ahLst/>
              <a:cxnLst>
                <a:cxn ang="0">
                  <a:pos x="1017" y="0"/>
                </a:cxn>
                <a:cxn ang="0">
                  <a:pos x="1052" y="11"/>
                </a:cxn>
                <a:cxn ang="0">
                  <a:pos x="1068" y="45"/>
                </a:cxn>
                <a:cxn ang="0">
                  <a:pos x="1052" y="83"/>
                </a:cxn>
                <a:cxn ang="0">
                  <a:pos x="1017" y="94"/>
                </a:cxn>
                <a:cxn ang="0">
                  <a:pos x="563" y="101"/>
                </a:cxn>
                <a:cxn ang="0">
                  <a:pos x="384" y="163"/>
                </a:cxn>
                <a:cxn ang="0">
                  <a:pos x="236" y="278"/>
                </a:cxn>
                <a:cxn ang="0">
                  <a:pos x="134" y="437"/>
                </a:cxn>
                <a:cxn ang="0">
                  <a:pos x="86" y="628"/>
                </a:cxn>
                <a:cxn ang="0">
                  <a:pos x="1036" y="632"/>
                </a:cxn>
                <a:cxn ang="0">
                  <a:pos x="1065" y="652"/>
                </a:cxn>
                <a:cxn ang="0">
                  <a:pos x="1065" y="701"/>
                </a:cxn>
                <a:cxn ang="0">
                  <a:pos x="1036" y="722"/>
                </a:cxn>
                <a:cxn ang="0">
                  <a:pos x="994" y="725"/>
                </a:cxn>
                <a:cxn ang="0">
                  <a:pos x="86" y="718"/>
                </a:cxn>
                <a:cxn ang="0">
                  <a:pos x="134" y="912"/>
                </a:cxn>
                <a:cxn ang="0">
                  <a:pos x="236" y="1069"/>
                </a:cxn>
                <a:cxn ang="0">
                  <a:pos x="384" y="1183"/>
                </a:cxn>
                <a:cxn ang="0">
                  <a:pos x="563" y="1246"/>
                </a:cxn>
                <a:cxn ang="0">
                  <a:pos x="1017" y="1252"/>
                </a:cxn>
                <a:cxn ang="0">
                  <a:pos x="1052" y="1263"/>
                </a:cxn>
                <a:cxn ang="0">
                  <a:pos x="1068" y="1301"/>
                </a:cxn>
                <a:cxn ang="0">
                  <a:pos x="1052" y="1336"/>
                </a:cxn>
                <a:cxn ang="0">
                  <a:pos x="1017" y="1346"/>
                </a:cxn>
                <a:cxn ang="0">
                  <a:pos x="547" y="1336"/>
                </a:cxn>
                <a:cxn ang="0">
                  <a:pos x="352" y="1270"/>
                </a:cxn>
                <a:cxn ang="0">
                  <a:pos x="188" y="1148"/>
                </a:cxn>
                <a:cxn ang="0">
                  <a:pos x="73" y="982"/>
                </a:cxn>
                <a:cxn ang="0">
                  <a:pos x="9" y="781"/>
                </a:cxn>
                <a:cxn ang="0">
                  <a:pos x="9" y="562"/>
                </a:cxn>
                <a:cxn ang="0">
                  <a:pos x="73" y="361"/>
                </a:cxn>
                <a:cxn ang="0">
                  <a:pos x="188" y="194"/>
                </a:cxn>
                <a:cxn ang="0">
                  <a:pos x="352" y="73"/>
                </a:cxn>
                <a:cxn ang="0">
                  <a:pos x="547" y="11"/>
                </a:cxn>
              </a:cxnLst>
              <a:rect l="0" t="0" r="r" b="b"/>
              <a:pathLst>
                <a:path w="1068" h="1346">
                  <a:moveTo>
                    <a:pt x="655" y="0"/>
                  </a:moveTo>
                  <a:lnTo>
                    <a:pt x="1017" y="0"/>
                  </a:lnTo>
                  <a:lnTo>
                    <a:pt x="1036" y="4"/>
                  </a:lnTo>
                  <a:lnTo>
                    <a:pt x="1052" y="11"/>
                  </a:lnTo>
                  <a:lnTo>
                    <a:pt x="1065" y="24"/>
                  </a:lnTo>
                  <a:lnTo>
                    <a:pt x="1068" y="45"/>
                  </a:lnTo>
                  <a:lnTo>
                    <a:pt x="1065" y="70"/>
                  </a:lnTo>
                  <a:lnTo>
                    <a:pt x="1052" y="83"/>
                  </a:lnTo>
                  <a:lnTo>
                    <a:pt x="1036" y="90"/>
                  </a:lnTo>
                  <a:lnTo>
                    <a:pt x="1017" y="94"/>
                  </a:lnTo>
                  <a:lnTo>
                    <a:pt x="662" y="94"/>
                  </a:lnTo>
                  <a:lnTo>
                    <a:pt x="563" y="101"/>
                  </a:lnTo>
                  <a:lnTo>
                    <a:pt x="470" y="125"/>
                  </a:lnTo>
                  <a:lnTo>
                    <a:pt x="384" y="163"/>
                  </a:lnTo>
                  <a:lnTo>
                    <a:pt x="304" y="215"/>
                  </a:lnTo>
                  <a:lnTo>
                    <a:pt x="236" y="278"/>
                  </a:lnTo>
                  <a:lnTo>
                    <a:pt x="179" y="354"/>
                  </a:lnTo>
                  <a:lnTo>
                    <a:pt x="134" y="437"/>
                  </a:lnTo>
                  <a:lnTo>
                    <a:pt x="102" y="527"/>
                  </a:lnTo>
                  <a:lnTo>
                    <a:pt x="86" y="628"/>
                  </a:lnTo>
                  <a:lnTo>
                    <a:pt x="1017" y="628"/>
                  </a:lnTo>
                  <a:lnTo>
                    <a:pt x="1036" y="632"/>
                  </a:lnTo>
                  <a:lnTo>
                    <a:pt x="1052" y="638"/>
                  </a:lnTo>
                  <a:lnTo>
                    <a:pt x="1065" y="652"/>
                  </a:lnTo>
                  <a:lnTo>
                    <a:pt x="1068" y="677"/>
                  </a:lnTo>
                  <a:lnTo>
                    <a:pt x="1065" y="701"/>
                  </a:lnTo>
                  <a:lnTo>
                    <a:pt x="1052" y="715"/>
                  </a:lnTo>
                  <a:lnTo>
                    <a:pt x="1036" y="722"/>
                  </a:lnTo>
                  <a:lnTo>
                    <a:pt x="1017" y="725"/>
                  </a:lnTo>
                  <a:lnTo>
                    <a:pt x="994" y="725"/>
                  </a:lnTo>
                  <a:lnTo>
                    <a:pt x="994" y="718"/>
                  </a:lnTo>
                  <a:lnTo>
                    <a:pt x="86" y="718"/>
                  </a:lnTo>
                  <a:lnTo>
                    <a:pt x="102" y="819"/>
                  </a:lnTo>
                  <a:lnTo>
                    <a:pt x="134" y="912"/>
                  </a:lnTo>
                  <a:lnTo>
                    <a:pt x="179" y="996"/>
                  </a:lnTo>
                  <a:lnTo>
                    <a:pt x="236" y="1069"/>
                  </a:lnTo>
                  <a:lnTo>
                    <a:pt x="304" y="1131"/>
                  </a:lnTo>
                  <a:lnTo>
                    <a:pt x="384" y="1183"/>
                  </a:lnTo>
                  <a:lnTo>
                    <a:pt x="470" y="1221"/>
                  </a:lnTo>
                  <a:lnTo>
                    <a:pt x="563" y="1246"/>
                  </a:lnTo>
                  <a:lnTo>
                    <a:pt x="662" y="1252"/>
                  </a:lnTo>
                  <a:lnTo>
                    <a:pt x="1017" y="1252"/>
                  </a:lnTo>
                  <a:lnTo>
                    <a:pt x="1036" y="1256"/>
                  </a:lnTo>
                  <a:lnTo>
                    <a:pt x="1052" y="1263"/>
                  </a:lnTo>
                  <a:lnTo>
                    <a:pt x="1065" y="1277"/>
                  </a:lnTo>
                  <a:lnTo>
                    <a:pt x="1068" y="1301"/>
                  </a:lnTo>
                  <a:lnTo>
                    <a:pt x="1065" y="1322"/>
                  </a:lnTo>
                  <a:lnTo>
                    <a:pt x="1052" y="1336"/>
                  </a:lnTo>
                  <a:lnTo>
                    <a:pt x="1036" y="1343"/>
                  </a:lnTo>
                  <a:lnTo>
                    <a:pt x="1017" y="1346"/>
                  </a:lnTo>
                  <a:lnTo>
                    <a:pt x="655" y="1346"/>
                  </a:lnTo>
                  <a:lnTo>
                    <a:pt x="547" y="1336"/>
                  </a:lnTo>
                  <a:lnTo>
                    <a:pt x="448" y="1311"/>
                  </a:lnTo>
                  <a:lnTo>
                    <a:pt x="352" y="1270"/>
                  </a:lnTo>
                  <a:lnTo>
                    <a:pt x="265" y="1218"/>
                  </a:lnTo>
                  <a:lnTo>
                    <a:pt x="188" y="1148"/>
                  </a:lnTo>
                  <a:lnTo>
                    <a:pt x="124" y="1072"/>
                  </a:lnTo>
                  <a:lnTo>
                    <a:pt x="73" y="982"/>
                  </a:lnTo>
                  <a:lnTo>
                    <a:pt x="32" y="885"/>
                  </a:lnTo>
                  <a:lnTo>
                    <a:pt x="9" y="781"/>
                  </a:lnTo>
                  <a:lnTo>
                    <a:pt x="0" y="673"/>
                  </a:lnTo>
                  <a:lnTo>
                    <a:pt x="9" y="562"/>
                  </a:lnTo>
                  <a:lnTo>
                    <a:pt x="32" y="458"/>
                  </a:lnTo>
                  <a:lnTo>
                    <a:pt x="73" y="361"/>
                  </a:lnTo>
                  <a:lnTo>
                    <a:pt x="124" y="274"/>
                  </a:lnTo>
                  <a:lnTo>
                    <a:pt x="188" y="194"/>
                  </a:lnTo>
                  <a:lnTo>
                    <a:pt x="265" y="128"/>
                  </a:lnTo>
                  <a:lnTo>
                    <a:pt x="352" y="73"/>
                  </a:lnTo>
                  <a:lnTo>
                    <a:pt x="448" y="35"/>
                  </a:lnTo>
                  <a:lnTo>
                    <a:pt x="547" y="11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 noEditPoints="1"/>
            </p:cNvSpPr>
            <p:nvPr/>
          </p:nvSpPr>
          <p:spPr bwMode="auto">
            <a:xfrm>
              <a:off x="13116" y="2622"/>
              <a:ext cx="1302" cy="1592"/>
            </a:xfrm>
            <a:custGeom>
              <a:avLst/>
              <a:gdLst/>
              <a:ahLst/>
              <a:cxnLst>
                <a:cxn ang="0">
                  <a:pos x="1135" y="1412"/>
                </a:cxn>
                <a:cxn ang="0">
                  <a:pos x="1020" y="1506"/>
                </a:cxn>
                <a:cxn ang="0">
                  <a:pos x="1023" y="1509"/>
                </a:cxn>
                <a:cxn ang="0">
                  <a:pos x="1174" y="1457"/>
                </a:cxn>
                <a:cxn ang="0">
                  <a:pos x="1183" y="1388"/>
                </a:cxn>
                <a:cxn ang="0">
                  <a:pos x="908" y="83"/>
                </a:cxn>
                <a:cxn ang="0">
                  <a:pos x="317" y="1509"/>
                </a:cxn>
                <a:cxn ang="0">
                  <a:pos x="908" y="83"/>
                </a:cxn>
                <a:cxn ang="0">
                  <a:pos x="166" y="184"/>
                </a:cxn>
                <a:cxn ang="0">
                  <a:pos x="237" y="122"/>
                </a:cxn>
                <a:cxn ang="0">
                  <a:pos x="176" y="83"/>
                </a:cxn>
                <a:cxn ang="0">
                  <a:pos x="1187" y="0"/>
                </a:cxn>
                <a:cxn ang="0">
                  <a:pos x="1222" y="17"/>
                </a:cxn>
                <a:cxn ang="0">
                  <a:pos x="1228" y="52"/>
                </a:cxn>
                <a:cxn ang="0">
                  <a:pos x="1212" y="83"/>
                </a:cxn>
                <a:cxn ang="0">
                  <a:pos x="406" y="1509"/>
                </a:cxn>
                <a:cxn ang="0">
                  <a:pos x="809" y="1502"/>
                </a:cxn>
                <a:cxn ang="0">
                  <a:pos x="972" y="1443"/>
                </a:cxn>
                <a:cxn ang="0">
                  <a:pos x="1094" y="1346"/>
                </a:cxn>
                <a:cxn ang="0">
                  <a:pos x="1177" y="1225"/>
                </a:cxn>
                <a:cxn ang="0">
                  <a:pos x="1219" y="1096"/>
                </a:cxn>
                <a:cxn ang="0">
                  <a:pos x="1231" y="1044"/>
                </a:cxn>
                <a:cxn ang="0">
                  <a:pos x="1263" y="1027"/>
                </a:cxn>
                <a:cxn ang="0">
                  <a:pos x="1286" y="1034"/>
                </a:cxn>
                <a:cxn ang="0">
                  <a:pos x="1299" y="1055"/>
                </a:cxn>
                <a:cxn ang="0">
                  <a:pos x="1244" y="1527"/>
                </a:cxn>
                <a:cxn ang="0">
                  <a:pos x="1228" y="1582"/>
                </a:cxn>
                <a:cxn ang="0">
                  <a:pos x="48" y="1592"/>
                </a:cxn>
                <a:cxn ang="0">
                  <a:pos x="16" y="1582"/>
                </a:cxn>
                <a:cxn ang="0">
                  <a:pos x="0" y="1551"/>
                </a:cxn>
                <a:cxn ang="0">
                  <a:pos x="3" y="1537"/>
                </a:cxn>
                <a:cxn ang="0">
                  <a:pos x="9" y="1520"/>
                </a:cxn>
                <a:cxn ang="0">
                  <a:pos x="822" y="83"/>
                </a:cxn>
                <a:cxn ang="0">
                  <a:pos x="531" y="90"/>
                </a:cxn>
                <a:cxn ang="0">
                  <a:pos x="381" y="132"/>
                </a:cxn>
                <a:cxn ang="0">
                  <a:pos x="246" y="219"/>
                </a:cxn>
                <a:cxn ang="0">
                  <a:pos x="179" y="309"/>
                </a:cxn>
                <a:cxn ang="0">
                  <a:pos x="150" y="392"/>
                </a:cxn>
                <a:cxn ang="0">
                  <a:pos x="141" y="434"/>
                </a:cxn>
                <a:cxn ang="0">
                  <a:pos x="118" y="455"/>
                </a:cxn>
                <a:cxn ang="0">
                  <a:pos x="93" y="451"/>
                </a:cxn>
                <a:cxn ang="0">
                  <a:pos x="77" y="441"/>
                </a:cxn>
                <a:cxn ang="0">
                  <a:pos x="67" y="423"/>
                </a:cxn>
                <a:cxn ang="0">
                  <a:pos x="73" y="382"/>
                </a:cxn>
                <a:cxn ang="0">
                  <a:pos x="105" y="35"/>
                </a:cxn>
                <a:cxn ang="0">
                  <a:pos x="125" y="7"/>
                </a:cxn>
              </a:cxnLst>
              <a:rect l="0" t="0" r="r" b="b"/>
              <a:pathLst>
                <a:path w="1302" h="1592">
                  <a:moveTo>
                    <a:pt x="1187" y="1353"/>
                  </a:moveTo>
                  <a:lnTo>
                    <a:pt x="1135" y="1412"/>
                  </a:lnTo>
                  <a:lnTo>
                    <a:pt x="1078" y="1464"/>
                  </a:lnTo>
                  <a:lnTo>
                    <a:pt x="1020" y="1506"/>
                  </a:lnTo>
                  <a:lnTo>
                    <a:pt x="1023" y="1506"/>
                  </a:lnTo>
                  <a:lnTo>
                    <a:pt x="1023" y="1509"/>
                  </a:lnTo>
                  <a:lnTo>
                    <a:pt x="1167" y="1509"/>
                  </a:lnTo>
                  <a:lnTo>
                    <a:pt x="1174" y="1457"/>
                  </a:lnTo>
                  <a:lnTo>
                    <a:pt x="1180" y="1419"/>
                  </a:lnTo>
                  <a:lnTo>
                    <a:pt x="1183" y="1388"/>
                  </a:lnTo>
                  <a:lnTo>
                    <a:pt x="1187" y="1353"/>
                  </a:lnTo>
                  <a:close/>
                  <a:moveTo>
                    <a:pt x="908" y="83"/>
                  </a:moveTo>
                  <a:lnTo>
                    <a:pt x="99" y="1509"/>
                  </a:lnTo>
                  <a:lnTo>
                    <a:pt x="317" y="1509"/>
                  </a:lnTo>
                  <a:lnTo>
                    <a:pt x="1126" y="83"/>
                  </a:lnTo>
                  <a:lnTo>
                    <a:pt x="908" y="83"/>
                  </a:lnTo>
                  <a:close/>
                  <a:moveTo>
                    <a:pt x="176" y="83"/>
                  </a:moveTo>
                  <a:lnTo>
                    <a:pt x="166" y="184"/>
                  </a:lnTo>
                  <a:lnTo>
                    <a:pt x="195" y="156"/>
                  </a:lnTo>
                  <a:lnTo>
                    <a:pt x="237" y="122"/>
                  </a:lnTo>
                  <a:lnTo>
                    <a:pt x="291" y="83"/>
                  </a:lnTo>
                  <a:lnTo>
                    <a:pt x="176" y="83"/>
                  </a:lnTo>
                  <a:close/>
                  <a:moveTo>
                    <a:pt x="144" y="0"/>
                  </a:moveTo>
                  <a:lnTo>
                    <a:pt x="1187" y="0"/>
                  </a:lnTo>
                  <a:lnTo>
                    <a:pt x="1209" y="4"/>
                  </a:lnTo>
                  <a:lnTo>
                    <a:pt x="1222" y="17"/>
                  </a:lnTo>
                  <a:lnTo>
                    <a:pt x="1228" y="42"/>
                  </a:lnTo>
                  <a:lnTo>
                    <a:pt x="1228" y="52"/>
                  </a:lnTo>
                  <a:lnTo>
                    <a:pt x="1219" y="73"/>
                  </a:lnTo>
                  <a:lnTo>
                    <a:pt x="1212" y="83"/>
                  </a:lnTo>
                  <a:lnTo>
                    <a:pt x="1215" y="83"/>
                  </a:lnTo>
                  <a:lnTo>
                    <a:pt x="406" y="1509"/>
                  </a:lnTo>
                  <a:lnTo>
                    <a:pt x="713" y="1509"/>
                  </a:lnTo>
                  <a:lnTo>
                    <a:pt x="809" y="1502"/>
                  </a:lnTo>
                  <a:lnTo>
                    <a:pt x="895" y="1478"/>
                  </a:lnTo>
                  <a:lnTo>
                    <a:pt x="972" y="1443"/>
                  </a:lnTo>
                  <a:lnTo>
                    <a:pt x="1036" y="1398"/>
                  </a:lnTo>
                  <a:lnTo>
                    <a:pt x="1094" y="1346"/>
                  </a:lnTo>
                  <a:lnTo>
                    <a:pt x="1139" y="1287"/>
                  </a:lnTo>
                  <a:lnTo>
                    <a:pt x="1177" y="1225"/>
                  </a:lnTo>
                  <a:lnTo>
                    <a:pt x="1203" y="1162"/>
                  </a:lnTo>
                  <a:lnTo>
                    <a:pt x="1219" y="1096"/>
                  </a:lnTo>
                  <a:lnTo>
                    <a:pt x="1225" y="1065"/>
                  </a:lnTo>
                  <a:lnTo>
                    <a:pt x="1231" y="1044"/>
                  </a:lnTo>
                  <a:lnTo>
                    <a:pt x="1244" y="1030"/>
                  </a:lnTo>
                  <a:lnTo>
                    <a:pt x="1263" y="1027"/>
                  </a:lnTo>
                  <a:lnTo>
                    <a:pt x="1276" y="1030"/>
                  </a:lnTo>
                  <a:lnTo>
                    <a:pt x="1286" y="1034"/>
                  </a:lnTo>
                  <a:lnTo>
                    <a:pt x="1295" y="1044"/>
                  </a:lnTo>
                  <a:lnTo>
                    <a:pt x="1299" y="1055"/>
                  </a:lnTo>
                  <a:lnTo>
                    <a:pt x="1302" y="1069"/>
                  </a:lnTo>
                  <a:lnTo>
                    <a:pt x="1244" y="1527"/>
                  </a:lnTo>
                  <a:lnTo>
                    <a:pt x="1238" y="1565"/>
                  </a:lnTo>
                  <a:lnTo>
                    <a:pt x="1228" y="1582"/>
                  </a:lnTo>
                  <a:lnTo>
                    <a:pt x="1209" y="1592"/>
                  </a:lnTo>
                  <a:lnTo>
                    <a:pt x="48" y="1592"/>
                  </a:lnTo>
                  <a:lnTo>
                    <a:pt x="32" y="1589"/>
                  </a:lnTo>
                  <a:lnTo>
                    <a:pt x="16" y="1582"/>
                  </a:lnTo>
                  <a:lnTo>
                    <a:pt x="3" y="1572"/>
                  </a:lnTo>
                  <a:lnTo>
                    <a:pt x="0" y="1551"/>
                  </a:lnTo>
                  <a:lnTo>
                    <a:pt x="0" y="1544"/>
                  </a:lnTo>
                  <a:lnTo>
                    <a:pt x="3" y="1537"/>
                  </a:lnTo>
                  <a:lnTo>
                    <a:pt x="6" y="1527"/>
                  </a:lnTo>
                  <a:lnTo>
                    <a:pt x="9" y="1520"/>
                  </a:lnTo>
                  <a:lnTo>
                    <a:pt x="19" y="1506"/>
                  </a:lnTo>
                  <a:lnTo>
                    <a:pt x="822" y="83"/>
                  </a:lnTo>
                  <a:lnTo>
                    <a:pt x="595" y="83"/>
                  </a:lnTo>
                  <a:lnTo>
                    <a:pt x="531" y="90"/>
                  </a:lnTo>
                  <a:lnTo>
                    <a:pt x="457" y="104"/>
                  </a:lnTo>
                  <a:lnTo>
                    <a:pt x="381" y="132"/>
                  </a:lnTo>
                  <a:lnTo>
                    <a:pt x="304" y="174"/>
                  </a:lnTo>
                  <a:lnTo>
                    <a:pt x="246" y="219"/>
                  </a:lnTo>
                  <a:lnTo>
                    <a:pt x="208" y="264"/>
                  </a:lnTo>
                  <a:lnTo>
                    <a:pt x="179" y="309"/>
                  </a:lnTo>
                  <a:lnTo>
                    <a:pt x="160" y="354"/>
                  </a:lnTo>
                  <a:lnTo>
                    <a:pt x="150" y="392"/>
                  </a:lnTo>
                  <a:lnTo>
                    <a:pt x="147" y="423"/>
                  </a:lnTo>
                  <a:lnTo>
                    <a:pt x="141" y="434"/>
                  </a:lnTo>
                  <a:lnTo>
                    <a:pt x="128" y="448"/>
                  </a:lnTo>
                  <a:lnTo>
                    <a:pt x="118" y="455"/>
                  </a:lnTo>
                  <a:lnTo>
                    <a:pt x="99" y="455"/>
                  </a:lnTo>
                  <a:lnTo>
                    <a:pt x="93" y="451"/>
                  </a:lnTo>
                  <a:lnTo>
                    <a:pt x="83" y="448"/>
                  </a:lnTo>
                  <a:lnTo>
                    <a:pt x="77" y="441"/>
                  </a:lnTo>
                  <a:lnTo>
                    <a:pt x="73" y="434"/>
                  </a:lnTo>
                  <a:lnTo>
                    <a:pt x="67" y="423"/>
                  </a:lnTo>
                  <a:lnTo>
                    <a:pt x="67" y="409"/>
                  </a:lnTo>
                  <a:lnTo>
                    <a:pt x="73" y="382"/>
                  </a:lnTo>
                  <a:lnTo>
                    <a:pt x="102" y="66"/>
                  </a:lnTo>
                  <a:lnTo>
                    <a:pt x="105" y="35"/>
                  </a:lnTo>
                  <a:lnTo>
                    <a:pt x="112" y="17"/>
                  </a:lnTo>
                  <a:lnTo>
                    <a:pt x="125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60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838200" y="4800600"/>
            <a:ext cx="7076334" cy="509904"/>
            <a:chOff x="677" y="3078"/>
            <a:chExt cx="32474" cy="2340"/>
          </a:xfrm>
          <a:solidFill>
            <a:srgbClr val="FF0066"/>
          </a:solidFill>
        </p:grpSpPr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677" y="3804"/>
              <a:ext cx="1282" cy="1072"/>
            </a:xfrm>
            <a:custGeom>
              <a:avLst/>
              <a:gdLst/>
              <a:ahLst/>
              <a:cxnLst>
                <a:cxn ang="0">
                  <a:pos x="1222" y="11"/>
                </a:cxn>
                <a:cxn ang="0">
                  <a:pos x="1262" y="65"/>
                </a:cxn>
                <a:cxn ang="0">
                  <a:pos x="1282" y="163"/>
                </a:cxn>
                <a:cxn ang="0">
                  <a:pos x="1252" y="282"/>
                </a:cxn>
                <a:cxn ang="0">
                  <a:pos x="1202" y="542"/>
                </a:cxn>
                <a:cxn ang="0">
                  <a:pos x="1133" y="758"/>
                </a:cxn>
                <a:cxn ang="0">
                  <a:pos x="993" y="986"/>
                </a:cxn>
                <a:cxn ang="0">
                  <a:pos x="785" y="1072"/>
                </a:cxn>
                <a:cxn ang="0">
                  <a:pos x="616" y="997"/>
                </a:cxn>
                <a:cxn ang="0">
                  <a:pos x="546" y="823"/>
                </a:cxn>
                <a:cxn ang="0">
                  <a:pos x="417" y="997"/>
                </a:cxn>
                <a:cxn ang="0">
                  <a:pos x="219" y="1072"/>
                </a:cxn>
                <a:cxn ang="0">
                  <a:pos x="70" y="997"/>
                </a:cxn>
                <a:cxn ang="0">
                  <a:pos x="10" y="834"/>
                </a:cxn>
                <a:cxn ang="0">
                  <a:pos x="10" y="563"/>
                </a:cxn>
                <a:cxn ang="0">
                  <a:pos x="109" y="217"/>
                </a:cxn>
                <a:cxn ang="0">
                  <a:pos x="199" y="54"/>
                </a:cxn>
                <a:cxn ang="0">
                  <a:pos x="229" y="22"/>
                </a:cxn>
                <a:cxn ang="0">
                  <a:pos x="268" y="33"/>
                </a:cxn>
                <a:cxn ang="0">
                  <a:pos x="288" y="65"/>
                </a:cxn>
                <a:cxn ang="0">
                  <a:pos x="179" y="249"/>
                </a:cxn>
                <a:cxn ang="0">
                  <a:pos x="89" y="487"/>
                </a:cxn>
                <a:cxn ang="0">
                  <a:pos x="80" y="726"/>
                </a:cxn>
                <a:cxn ang="0">
                  <a:pos x="169" y="877"/>
                </a:cxn>
                <a:cxn ang="0">
                  <a:pos x="348" y="877"/>
                </a:cxn>
                <a:cxn ang="0">
                  <a:pos x="546" y="682"/>
                </a:cxn>
                <a:cxn ang="0">
                  <a:pos x="576" y="477"/>
                </a:cxn>
                <a:cxn ang="0">
                  <a:pos x="606" y="379"/>
                </a:cxn>
                <a:cxn ang="0">
                  <a:pos x="676" y="357"/>
                </a:cxn>
                <a:cxn ang="0">
                  <a:pos x="695" y="390"/>
                </a:cxn>
                <a:cxn ang="0">
                  <a:pos x="685" y="477"/>
                </a:cxn>
                <a:cxn ang="0">
                  <a:pos x="626" y="682"/>
                </a:cxn>
                <a:cxn ang="0">
                  <a:pos x="695" y="834"/>
                </a:cxn>
                <a:cxn ang="0">
                  <a:pos x="835" y="888"/>
                </a:cxn>
                <a:cxn ang="0">
                  <a:pos x="1013" y="791"/>
                </a:cxn>
                <a:cxn ang="0">
                  <a:pos x="1142" y="596"/>
                </a:cxn>
                <a:cxn ang="0">
                  <a:pos x="1192" y="368"/>
                </a:cxn>
                <a:cxn ang="0">
                  <a:pos x="1152" y="217"/>
                </a:cxn>
                <a:cxn ang="0">
                  <a:pos x="1103" y="141"/>
                </a:cxn>
                <a:cxn ang="0">
                  <a:pos x="1113" y="43"/>
                </a:cxn>
                <a:cxn ang="0">
                  <a:pos x="1202" y="0"/>
                </a:cxn>
              </a:cxnLst>
              <a:rect l="0" t="0" r="r" b="b"/>
              <a:pathLst>
                <a:path w="1282" h="1072">
                  <a:moveTo>
                    <a:pt x="1202" y="0"/>
                  </a:moveTo>
                  <a:lnTo>
                    <a:pt x="1222" y="11"/>
                  </a:lnTo>
                  <a:lnTo>
                    <a:pt x="1252" y="33"/>
                  </a:lnTo>
                  <a:lnTo>
                    <a:pt x="1262" y="65"/>
                  </a:lnTo>
                  <a:lnTo>
                    <a:pt x="1282" y="108"/>
                  </a:lnTo>
                  <a:lnTo>
                    <a:pt x="1282" y="163"/>
                  </a:lnTo>
                  <a:lnTo>
                    <a:pt x="1262" y="184"/>
                  </a:lnTo>
                  <a:lnTo>
                    <a:pt x="1252" y="282"/>
                  </a:lnTo>
                  <a:lnTo>
                    <a:pt x="1232" y="412"/>
                  </a:lnTo>
                  <a:lnTo>
                    <a:pt x="1202" y="542"/>
                  </a:lnTo>
                  <a:lnTo>
                    <a:pt x="1162" y="672"/>
                  </a:lnTo>
                  <a:lnTo>
                    <a:pt x="1133" y="758"/>
                  </a:lnTo>
                  <a:lnTo>
                    <a:pt x="1073" y="877"/>
                  </a:lnTo>
                  <a:lnTo>
                    <a:pt x="993" y="986"/>
                  </a:lnTo>
                  <a:lnTo>
                    <a:pt x="904" y="1051"/>
                  </a:lnTo>
                  <a:lnTo>
                    <a:pt x="785" y="1072"/>
                  </a:lnTo>
                  <a:lnTo>
                    <a:pt x="695" y="1051"/>
                  </a:lnTo>
                  <a:lnTo>
                    <a:pt x="616" y="997"/>
                  </a:lnTo>
                  <a:lnTo>
                    <a:pt x="576" y="921"/>
                  </a:lnTo>
                  <a:lnTo>
                    <a:pt x="546" y="823"/>
                  </a:lnTo>
                  <a:lnTo>
                    <a:pt x="487" y="921"/>
                  </a:lnTo>
                  <a:lnTo>
                    <a:pt x="417" y="997"/>
                  </a:lnTo>
                  <a:lnTo>
                    <a:pt x="328" y="1051"/>
                  </a:lnTo>
                  <a:lnTo>
                    <a:pt x="219" y="1072"/>
                  </a:lnTo>
                  <a:lnTo>
                    <a:pt x="129" y="1051"/>
                  </a:lnTo>
                  <a:lnTo>
                    <a:pt x="70" y="997"/>
                  </a:lnTo>
                  <a:lnTo>
                    <a:pt x="30" y="921"/>
                  </a:lnTo>
                  <a:lnTo>
                    <a:pt x="10" y="834"/>
                  </a:lnTo>
                  <a:lnTo>
                    <a:pt x="0" y="737"/>
                  </a:lnTo>
                  <a:lnTo>
                    <a:pt x="10" y="563"/>
                  </a:lnTo>
                  <a:lnTo>
                    <a:pt x="50" y="390"/>
                  </a:lnTo>
                  <a:lnTo>
                    <a:pt x="109" y="217"/>
                  </a:lnTo>
                  <a:lnTo>
                    <a:pt x="189" y="76"/>
                  </a:lnTo>
                  <a:lnTo>
                    <a:pt x="199" y="54"/>
                  </a:lnTo>
                  <a:lnTo>
                    <a:pt x="219" y="43"/>
                  </a:lnTo>
                  <a:lnTo>
                    <a:pt x="229" y="22"/>
                  </a:lnTo>
                  <a:lnTo>
                    <a:pt x="248" y="22"/>
                  </a:lnTo>
                  <a:lnTo>
                    <a:pt x="268" y="33"/>
                  </a:lnTo>
                  <a:lnTo>
                    <a:pt x="278" y="43"/>
                  </a:lnTo>
                  <a:lnTo>
                    <a:pt x="288" y="65"/>
                  </a:lnTo>
                  <a:lnTo>
                    <a:pt x="229" y="163"/>
                  </a:lnTo>
                  <a:lnTo>
                    <a:pt x="179" y="249"/>
                  </a:lnTo>
                  <a:lnTo>
                    <a:pt x="129" y="357"/>
                  </a:lnTo>
                  <a:lnTo>
                    <a:pt x="89" y="487"/>
                  </a:lnTo>
                  <a:lnTo>
                    <a:pt x="70" y="628"/>
                  </a:lnTo>
                  <a:lnTo>
                    <a:pt x="80" y="726"/>
                  </a:lnTo>
                  <a:lnTo>
                    <a:pt x="109" y="812"/>
                  </a:lnTo>
                  <a:lnTo>
                    <a:pt x="169" y="877"/>
                  </a:lnTo>
                  <a:lnTo>
                    <a:pt x="258" y="899"/>
                  </a:lnTo>
                  <a:lnTo>
                    <a:pt x="348" y="877"/>
                  </a:lnTo>
                  <a:lnTo>
                    <a:pt x="427" y="834"/>
                  </a:lnTo>
                  <a:lnTo>
                    <a:pt x="546" y="682"/>
                  </a:lnTo>
                  <a:lnTo>
                    <a:pt x="556" y="585"/>
                  </a:lnTo>
                  <a:lnTo>
                    <a:pt x="576" y="477"/>
                  </a:lnTo>
                  <a:lnTo>
                    <a:pt x="596" y="401"/>
                  </a:lnTo>
                  <a:lnTo>
                    <a:pt x="606" y="379"/>
                  </a:lnTo>
                  <a:lnTo>
                    <a:pt x="626" y="357"/>
                  </a:lnTo>
                  <a:lnTo>
                    <a:pt x="676" y="357"/>
                  </a:lnTo>
                  <a:lnTo>
                    <a:pt x="685" y="368"/>
                  </a:lnTo>
                  <a:lnTo>
                    <a:pt x="695" y="390"/>
                  </a:lnTo>
                  <a:lnTo>
                    <a:pt x="695" y="412"/>
                  </a:lnTo>
                  <a:lnTo>
                    <a:pt x="685" y="477"/>
                  </a:lnTo>
                  <a:lnTo>
                    <a:pt x="666" y="552"/>
                  </a:lnTo>
                  <a:lnTo>
                    <a:pt x="626" y="682"/>
                  </a:lnTo>
                  <a:lnTo>
                    <a:pt x="646" y="769"/>
                  </a:lnTo>
                  <a:lnTo>
                    <a:pt x="695" y="834"/>
                  </a:lnTo>
                  <a:lnTo>
                    <a:pt x="755" y="877"/>
                  </a:lnTo>
                  <a:lnTo>
                    <a:pt x="835" y="888"/>
                  </a:lnTo>
                  <a:lnTo>
                    <a:pt x="934" y="867"/>
                  </a:lnTo>
                  <a:lnTo>
                    <a:pt x="1013" y="791"/>
                  </a:lnTo>
                  <a:lnTo>
                    <a:pt x="1083" y="704"/>
                  </a:lnTo>
                  <a:lnTo>
                    <a:pt x="1142" y="596"/>
                  </a:lnTo>
                  <a:lnTo>
                    <a:pt x="1182" y="477"/>
                  </a:lnTo>
                  <a:lnTo>
                    <a:pt x="1192" y="368"/>
                  </a:lnTo>
                  <a:lnTo>
                    <a:pt x="1182" y="282"/>
                  </a:lnTo>
                  <a:lnTo>
                    <a:pt x="1152" y="217"/>
                  </a:lnTo>
                  <a:lnTo>
                    <a:pt x="1123" y="173"/>
                  </a:lnTo>
                  <a:lnTo>
                    <a:pt x="1103" y="141"/>
                  </a:lnTo>
                  <a:lnTo>
                    <a:pt x="1093" y="108"/>
                  </a:lnTo>
                  <a:lnTo>
                    <a:pt x="1113" y="43"/>
                  </a:lnTo>
                  <a:lnTo>
                    <a:pt x="1142" y="22"/>
                  </a:lnTo>
                  <a:lnTo>
                    <a:pt x="1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2296" y="3100"/>
              <a:ext cx="497" cy="2318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77" y="0"/>
                </a:cxn>
                <a:cxn ang="0">
                  <a:pos x="487" y="11"/>
                </a:cxn>
                <a:cxn ang="0">
                  <a:pos x="487" y="32"/>
                </a:cxn>
                <a:cxn ang="0">
                  <a:pos x="477" y="43"/>
                </a:cxn>
                <a:cxn ang="0">
                  <a:pos x="457" y="54"/>
                </a:cxn>
                <a:cxn ang="0">
                  <a:pos x="318" y="238"/>
                </a:cxn>
                <a:cxn ang="0">
                  <a:pos x="229" y="455"/>
                </a:cxn>
                <a:cxn ang="0">
                  <a:pos x="159" y="672"/>
                </a:cxn>
                <a:cxn ang="0">
                  <a:pos x="129" y="910"/>
                </a:cxn>
                <a:cxn ang="0">
                  <a:pos x="119" y="1148"/>
                </a:cxn>
                <a:cxn ang="0">
                  <a:pos x="129" y="1332"/>
                </a:cxn>
                <a:cxn ang="0">
                  <a:pos x="149" y="1516"/>
                </a:cxn>
                <a:cxn ang="0">
                  <a:pos x="189" y="1711"/>
                </a:cxn>
                <a:cxn ang="0">
                  <a:pos x="249" y="1896"/>
                </a:cxn>
                <a:cxn ang="0">
                  <a:pos x="338" y="2069"/>
                </a:cxn>
                <a:cxn ang="0">
                  <a:pos x="457" y="2231"/>
                </a:cxn>
                <a:cxn ang="0">
                  <a:pos x="497" y="2275"/>
                </a:cxn>
                <a:cxn ang="0">
                  <a:pos x="497" y="2285"/>
                </a:cxn>
                <a:cxn ang="0">
                  <a:pos x="467" y="2318"/>
                </a:cxn>
                <a:cxn ang="0">
                  <a:pos x="378" y="2253"/>
                </a:cxn>
                <a:cxn ang="0">
                  <a:pos x="308" y="2166"/>
                </a:cxn>
                <a:cxn ang="0">
                  <a:pos x="219" y="2047"/>
                </a:cxn>
                <a:cxn ang="0">
                  <a:pos x="139" y="1885"/>
                </a:cxn>
                <a:cxn ang="0">
                  <a:pos x="70" y="1690"/>
                </a:cxn>
                <a:cxn ang="0">
                  <a:pos x="20" y="1495"/>
                </a:cxn>
                <a:cxn ang="0">
                  <a:pos x="0" y="1311"/>
                </a:cxn>
                <a:cxn ang="0">
                  <a:pos x="0" y="1159"/>
                </a:cxn>
                <a:cxn ang="0">
                  <a:pos x="10" y="953"/>
                </a:cxn>
                <a:cxn ang="0">
                  <a:pos x="50" y="715"/>
                </a:cxn>
                <a:cxn ang="0">
                  <a:pos x="129" y="455"/>
                </a:cxn>
                <a:cxn ang="0">
                  <a:pos x="209" y="292"/>
                </a:cxn>
                <a:cxn ang="0">
                  <a:pos x="298" y="162"/>
                </a:cxn>
                <a:cxn ang="0">
                  <a:pos x="378" y="76"/>
                </a:cxn>
                <a:cxn ang="0">
                  <a:pos x="437" y="22"/>
                </a:cxn>
                <a:cxn ang="0">
                  <a:pos x="467" y="0"/>
                </a:cxn>
              </a:cxnLst>
              <a:rect l="0" t="0" r="r" b="b"/>
              <a:pathLst>
                <a:path w="497" h="2318">
                  <a:moveTo>
                    <a:pt x="467" y="0"/>
                  </a:moveTo>
                  <a:lnTo>
                    <a:pt x="477" y="0"/>
                  </a:lnTo>
                  <a:lnTo>
                    <a:pt x="487" y="11"/>
                  </a:lnTo>
                  <a:lnTo>
                    <a:pt x="487" y="32"/>
                  </a:lnTo>
                  <a:lnTo>
                    <a:pt x="477" y="43"/>
                  </a:lnTo>
                  <a:lnTo>
                    <a:pt x="457" y="54"/>
                  </a:lnTo>
                  <a:lnTo>
                    <a:pt x="318" y="238"/>
                  </a:lnTo>
                  <a:lnTo>
                    <a:pt x="229" y="455"/>
                  </a:lnTo>
                  <a:lnTo>
                    <a:pt x="159" y="672"/>
                  </a:lnTo>
                  <a:lnTo>
                    <a:pt x="129" y="910"/>
                  </a:lnTo>
                  <a:lnTo>
                    <a:pt x="119" y="1148"/>
                  </a:lnTo>
                  <a:lnTo>
                    <a:pt x="129" y="1332"/>
                  </a:lnTo>
                  <a:lnTo>
                    <a:pt x="149" y="1516"/>
                  </a:lnTo>
                  <a:lnTo>
                    <a:pt x="189" y="1711"/>
                  </a:lnTo>
                  <a:lnTo>
                    <a:pt x="249" y="1896"/>
                  </a:lnTo>
                  <a:lnTo>
                    <a:pt x="338" y="2069"/>
                  </a:lnTo>
                  <a:lnTo>
                    <a:pt x="457" y="2231"/>
                  </a:lnTo>
                  <a:lnTo>
                    <a:pt x="497" y="2275"/>
                  </a:lnTo>
                  <a:lnTo>
                    <a:pt x="497" y="2285"/>
                  </a:lnTo>
                  <a:lnTo>
                    <a:pt x="467" y="2318"/>
                  </a:lnTo>
                  <a:lnTo>
                    <a:pt x="378" y="2253"/>
                  </a:lnTo>
                  <a:lnTo>
                    <a:pt x="308" y="2166"/>
                  </a:lnTo>
                  <a:lnTo>
                    <a:pt x="219" y="2047"/>
                  </a:lnTo>
                  <a:lnTo>
                    <a:pt x="139" y="1885"/>
                  </a:lnTo>
                  <a:lnTo>
                    <a:pt x="70" y="1690"/>
                  </a:lnTo>
                  <a:lnTo>
                    <a:pt x="20" y="1495"/>
                  </a:lnTo>
                  <a:lnTo>
                    <a:pt x="0" y="1311"/>
                  </a:lnTo>
                  <a:lnTo>
                    <a:pt x="0" y="1159"/>
                  </a:lnTo>
                  <a:lnTo>
                    <a:pt x="10" y="953"/>
                  </a:lnTo>
                  <a:lnTo>
                    <a:pt x="50" y="715"/>
                  </a:lnTo>
                  <a:lnTo>
                    <a:pt x="129" y="455"/>
                  </a:lnTo>
                  <a:lnTo>
                    <a:pt x="209" y="292"/>
                  </a:lnTo>
                  <a:lnTo>
                    <a:pt x="298" y="162"/>
                  </a:lnTo>
                  <a:lnTo>
                    <a:pt x="378" y="76"/>
                  </a:lnTo>
                  <a:lnTo>
                    <a:pt x="437" y="22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2952" y="3804"/>
              <a:ext cx="1122" cy="1527"/>
            </a:xfrm>
            <a:custGeom>
              <a:avLst/>
              <a:gdLst/>
              <a:ahLst/>
              <a:cxnLst>
                <a:cxn ang="0">
                  <a:pos x="516" y="22"/>
                </a:cxn>
                <a:cxn ang="0">
                  <a:pos x="656" y="163"/>
                </a:cxn>
                <a:cxn ang="0">
                  <a:pos x="745" y="422"/>
                </a:cxn>
                <a:cxn ang="0">
                  <a:pos x="785" y="661"/>
                </a:cxn>
                <a:cxn ang="0">
                  <a:pos x="914" y="379"/>
                </a:cxn>
                <a:cxn ang="0">
                  <a:pos x="1073" y="33"/>
                </a:cxn>
                <a:cxn ang="0">
                  <a:pos x="1122" y="43"/>
                </a:cxn>
                <a:cxn ang="0">
                  <a:pos x="1112" y="76"/>
                </a:cxn>
                <a:cxn ang="0">
                  <a:pos x="1013" y="303"/>
                </a:cxn>
                <a:cxn ang="0">
                  <a:pos x="795" y="899"/>
                </a:cxn>
                <a:cxn ang="0">
                  <a:pos x="775" y="953"/>
                </a:cxn>
                <a:cxn ang="0">
                  <a:pos x="765" y="1083"/>
                </a:cxn>
                <a:cxn ang="0">
                  <a:pos x="675" y="1430"/>
                </a:cxn>
                <a:cxn ang="0">
                  <a:pos x="656" y="1506"/>
                </a:cxn>
                <a:cxn ang="0">
                  <a:pos x="626" y="1527"/>
                </a:cxn>
                <a:cxn ang="0">
                  <a:pos x="606" y="1517"/>
                </a:cxn>
                <a:cxn ang="0">
                  <a:pos x="596" y="1484"/>
                </a:cxn>
                <a:cxn ang="0">
                  <a:pos x="616" y="1332"/>
                </a:cxn>
                <a:cxn ang="0">
                  <a:pos x="705" y="986"/>
                </a:cxn>
                <a:cxn ang="0">
                  <a:pos x="735" y="867"/>
                </a:cxn>
                <a:cxn ang="0">
                  <a:pos x="725" y="585"/>
                </a:cxn>
                <a:cxn ang="0">
                  <a:pos x="675" y="401"/>
                </a:cxn>
                <a:cxn ang="0">
                  <a:pos x="576" y="238"/>
                </a:cxn>
                <a:cxn ang="0">
                  <a:pos x="387" y="173"/>
                </a:cxn>
                <a:cxn ang="0">
                  <a:pos x="308" y="184"/>
                </a:cxn>
                <a:cxn ang="0">
                  <a:pos x="169" y="249"/>
                </a:cxn>
                <a:cxn ang="0">
                  <a:pos x="50" y="444"/>
                </a:cxn>
                <a:cxn ang="0">
                  <a:pos x="40" y="444"/>
                </a:cxn>
                <a:cxn ang="0">
                  <a:pos x="0" y="433"/>
                </a:cxn>
                <a:cxn ang="0">
                  <a:pos x="10" y="368"/>
                </a:cxn>
                <a:cxn ang="0">
                  <a:pos x="109" y="184"/>
                </a:cxn>
                <a:cxn ang="0">
                  <a:pos x="298" y="22"/>
                </a:cxn>
              </a:cxnLst>
              <a:rect l="0" t="0" r="r" b="b"/>
              <a:pathLst>
                <a:path w="1122" h="1527">
                  <a:moveTo>
                    <a:pt x="417" y="0"/>
                  </a:moveTo>
                  <a:lnTo>
                    <a:pt x="516" y="22"/>
                  </a:lnTo>
                  <a:lnTo>
                    <a:pt x="596" y="76"/>
                  </a:lnTo>
                  <a:lnTo>
                    <a:pt x="656" y="163"/>
                  </a:lnTo>
                  <a:lnTo>
                    <a:pt x="695" y="260"/>
                  </a:lnTo>
                  <a:lnTo>
                    <a:pt x="745" y="422"/>
                  </a:lnTo>
                  <a:lnTo>
                    <a:pt x="775" y="552"/>
                  </a:lnTo>
                  <a:lnTo>
                    <a:pt x="785" y="661"/>
                  </a:lnTo>
                  <a:lnTo>
                    <a:pt x="785" y="737"/>
                  </a:lnTo>
                  <a:lnTo>
                    <a:pt x="914" y="379"/>
                  </a:lnTo>
                  <a:lnTo>
                    <a:pt x="1063" y="43"/>
                  </a:lnTo>
                  <a:lnTo>
                    <a:pt x="1073" y="33"/>
                  </a:lnTo>
                  <a:lnTo>
                    <a:pt x="1112" y="33"/>
                  </a:lnTo>
                  <a:lnTo>
                    <a:pt x="1122" y="43"/>
                  </a:lnTo>
                  <a:lnTo>
                    <a:pt x="1122" y="65"/>
                  </a:lnTo>
                  <a:lnTo>
                    <a:pt x="1112" y="76"/>
                  </a:lnTo>
                  <a:lnTo>
                    <a:pt x="1083" y="141"/>
                  </a:lnTo>
                  <a:lnTo>
                    <a:pt x="1013" y="303"/>
                  </a:lnTo>
                  <a:lnTo>
                    <a:pt x="854" y="715"/>
                  </a:lnTo>
                  <a:lnTo>
                    <a:pt x="795" y="899"/>
                  </a:lnTo>
                  <a:lnTo>
                    <a:pt x="785" y="932"/>
                  </a:lnTo>
                  <a:lnTo>
                    <a:pt x="775" y="953"/>
                  </a:lnTo>
                  <a:lnTo>
                    <a:pt x="775" y="986"/>
                  </a:lnTo>
                  <a:lnTo>
                    <a:pt x="765" y="1083"/>
                  </a:lnTo>
                  <a:lnTo>
                    <a:pt x="695" y="1387"/>
                  </a:lnTo>
                  <a:lnTo>
                    <a:pt x="675" y="1430"/>
                  </a:lnTo>
                  <a:lnTo>
                    <a:pt x="665" y="1473"/>
                  </a:lnTo>
                  <a:lnTo>
                    <a:pt x="656" y="1506"/>
                  </a:lnTo>
                  <a:lnTo>
                    <a:pt x="646" y="1517"/>
                  </a:lnTo>
                  <a:lnTo>
                    <a:pt x="626" y="1527"/>
                  </a:lnTo>
                  <a:lnTo>
                    <a:pt x="616" y="1527"/>
                  </a:lnTo>
                  <a:lnTo>
                    <a:pt x="606" y="1517"/>
                  </a:lnTo>
                  <a:lnTo>
                    <a:pt x="596" y="1495"/>
                  </a:lnTo>
                  <a:lnTo>
                    <a:pt x="596" y="1484"/>
                  </a:lnTo>
                  <a:lnTo>
                    <a:pt x="606" y="1419"/>
                  </a:lnTo>
                  <a:lnTo>
                    <a:pt x="616" y="1332"/>
                  </a:lnTo>
                  <a:lnTo>
                    <a:pt x="675" y="1094"/>
                  </a:lnTo>
                  <a:lnTo>
                    <a:pt x="705" y="986"/>
                  </a:lnTo>
                  <a:lnTo>
                    <a:pt x="725" y="942"/>
                  </a:lnTo>
                  <a:lnTo>
                    <a:pt x="735" y="867"/>
                  </a:lnTo>
                  <a:lnTo>
                    <a:pt x="735" y="682"/>
                  </a:lnTo>
                  <a:lnTo>
                    <a:pt x="725" y="585"/>
                  </a:lnTo>
                  <a:lnTo>
                    <a:pt x="705" y="487"/>
                  </a:lnTo>
                  <a:lnTo>
                    <a:pt x="675" y="401"/>
                  </a:lnTo>
                  <a:lnTo>
                    <a:pt x="636" y="314"/>
                  </a:lnTo>
                  <a:lnTo>
                    <a:pt x="576" y="238"/>
                  </a:lnTo>
                  <a:lnTo>
                    <a:pt x="497" y="195"/>
                  </a:lnTo>
                  <a:lnTo>
                    <a:pt x="387" y="173"/>
                  </a:lnTo>
                  <a:lnTo>
                    <a:pt x="358" y="173"/>
                  </a:lnTo>
                  <a:lnTo>
                    <a:pt x="308" y="184"/>
                  </a:lnTo>
                  <a:lnTo>
                    <a:pt x="238" y="206"/>
                  </a:lnTo>
                  <a:lnTo>
                    <a:pt x="169" y="249"/>
                  </a:lnTo>
                  <a:lnTo>
                    <a:pt x="99" y="325"/>
                  </a:lnTo>
                  <a:lnTo>
                    <a:pt x="50" y="444"/>
                  </a:lnTo>
                  <a:lnTo>
                    <a:pt x="50" y="433"/>
                  </a:lnTo>
                  <a:lnTo>
                    <a:pt x="40" y="444"/>
                  </a:lnTo>
                  <a:lnTo>
                    <a:pt x="10" y="444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10" y="368"/>
                  </a:lnTo>
                  <a:lnTo>
                    <a:pt x="50" y="282"/>
                  </a:lnTo>
                  <a:lnTo>
                    <a:pt x="109" y="184"/>
                  </a:lnTo>
                  <a:lnTo>
                    <a:pt x="189" y="98"/>
                  </a:lnTo>
                  <a:lnTo>
                    <a:pt x="298" y="22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4333" y="3837"/>
              <a:ext cx="228" cy="1429"/>
            </a:xfrm>
            <a:custGeom>
              <a:avLst/>
              <a:gdLst/>
              <a:ahLst/>
              <a:cxnLst>
                <a:cxn ang="0">
                  <a:pos x="69" y="736"/>
                </a:cxn>
                <a:cxn ang="0">
                  <a:pos x="109" y="736"/>
                </a:cxn>
                <a:cxn ang="0">
                  <a:pos x="169" y="758"/>
                </a:cxn>
                <a:cxn ang="0">
                  <a:pos x="198" y="801"/>
                </a:cxn>
                <a:cxn ang="0">
                  <a:pos x="218" y="866"/>
                </a:cxn>
                <a:cxn ang="0">
                  <a:pos x="228" y="920"/>
                </a:cxn>
                <a:cxn ang="0">
                  <a:pos x="228" y="974"/>
                </a:cxn>
                <a:cxn ang="0">
                  <a:pos x="208" y="1126"/>
                </a:cxn>
                <a:cxn ang="0">
                  <a:pos x="169" y="1256"/>
                </a:cxn>
                <a:cxn ang="0">
                  <a:pos x="119" y="1343"/>
                </a:cxn>
                <a:cxn ang="0">
                  <a:pos x="79" y="1408"/>
                </a:cxn>
                <a:cxn ang="0">
                  <a:pos x="49" y="1429"/>
                </a:cxn>
                <a:cxn ang="0">
                  <a:pos x="30" y="1408"/>
                </a:cxn>
                <a:cxn ang="0">
                  <a:pos x="30" y="1386"/>
                </a:cxn>
                <a:cxn ang="0">
                  <a:pos x="39" y="1375"/>
                </a:cxn>
                <a:cxn ang="0">
                  <a:pos x="119" y="1256"/>
                </a:cxn>
                <a:cxn ang="0">
                  <a:pos x="159" y="1137"/>
                </a:cxn>
                <a:cxn ang="0">
                  <a:pos x="179" y="1029"/>
                </a:cxn>
                <a:cxn ang="0">
                  <a:pos x="179" y="953"/>
                </a:cxn>
                <a:cxn ang="0">
                  <a:pos x="169" y="964"/>
                </a:cxn>
                <a:cxn ang="0">
                  <a:pos x="149" y="964"/>
                </a:cxn>
                <a:cxn ang="0">
                  <a:pos x="139" y="974"/>
                </a:cxn>
                <a:cxn ang="0">
                  <a:pos x="109" y="974"/>
                </a:cxn>
                <a:cxn ang="0">
                  <a:pos x="69" y="964"/>
                </a:cxn>
                <a:cxn ang="0">
                  <a:pos x="39" y="953"/>
                </a:cxn>
                <a:cxn ang="0">
                  <a:pos x="0" y="888"/>
                </a:cxn>
                <a:cxn ang="0">
                  <a:pos x="0" y="823"/>
                </a:cxn>
                <a:cxn ang="0">
                  <a:pos x="20" y="779"/>
                </a:cxn>
                <a:cxn ang="0">
                  <a:pos x="49" y="758"/>
                </a:cxn>
                <a:cxn ang="0">
                  <a:pos x="69" y="736"/>
                </a:cxn>
                <a:cxn ang="0">
                  <a:pos x="109" y="0"/>
                </a:cxn>
                <a:cxn ang="0">
                  <a:pos x="169" y="21"/>
                </a:cxn>
                <a:cxn ang="0">
                  <a:pos x="198" y="54"/>
                </a:cxn>
                <a:cxn ang="0">
                  <a:pos x="218" y="119"/>
                </a:cxn>
                <a:cxn ang="0">
                  <a:pos x="198" y="184"/>
                </a:cxn>
                <a:cxn ang="0">
                  <a:pos x="169" y="216"/>
                </a:cxn>
                <a:cxn ang="0">
                  <a:pos x="109" y="238"/>
                </a:cxn>
                <a:cxn ang="0">
                  <a:pos x="49" y="216"/>
                </a:cxn>
                <a:cxn ang="0">
                  <a:pos x="20" y="184"/>
                </a:cxn>
                <a:cxn ang="0">
                  <a:pos x="0" y="119"/>
                </a:cxn>
                <a:cxn ang="0">
                  <a:pos x="20" y="54"/>
                </a:cxn>
                <a:cxn ang="0">
                  <a:pos x="49" y="21"/>
                </a:cxn>
                <a:cxn ang="0">
                  <a:pos x="109" y="0"/>
                </a:cxn>
              </a:cxnLst>
              <a:rect l="0" t="0" r="r" b="b"/>
              <a:pathLst>
                <a:path w="228" h="1429">
                  <a:moveTo>
                    <a:pt x="69" y="736"/>
                  </a:moveTo>
                  <a:lnTo>
                    <a:pt x="109" y="736"/>
                  </a:lnTo>
                  <a:lnTo>
                    <a:pt x="169" y="758"/>
                  </a:lnTo>
                  <a:lnTo>
                    <a:pt x="198" y="801"/>
                  </a:lnTo>
                  <a:lnTo>
                    <a:pt x="218" y="866"/>
                  </a:lnTo>
                  <a:lnTo>
                    <a:pt x="228" y="920"/>
                  </a:lnTo>
                  <a:lnTo>
                    <a:pt x="228" y="974"/>
                  </a:lnTo>
                  <a:lnTo>
                    <a:pt x="208" y="1126"/>
                  </a:lnTo>
                  <a:lnTo>
                    <a:pt x="169" y="1256"/>
                  </a:lnTo>
                  <a:lnTo>
                    <a:pt x="119" y="1343"/>
                  </a:lnTo>
                  <a:lnTo>
                    <a:pt x="79" y="1408"/>
                  </a:lnTo>
                  <a:lnTo>
                    <a:pt x="49" y="1429"/>
                  </a:lnTo>
                  <a:lnTo>
                    <a:pt x="30" y="1408"/>
                  </a:lnTo>
                  <a:lnTo>
                    <a:pt x="30" y="1386"/>
                  </a:lnTo>
                  <a:lnTo>
                    <a:pt x="39" y="1375"/>
                  </a:lnTo>
                  <a:lnTo>
                    <a:pt x="119" y="1256"/>
                  </a:lnTo>
                  <a:lnTo>
                    <a:pt x="159" y="1137"/>
                  </a:lnTo>
                  <a:lnTo>
                    <a:pt x="179" y="1029"/>
                  </a:lnTo>
                  <a:lnTo>
                    <a:pt x="179" y="953"/>
                  </a:lnTo>
                  <a:lnTo>
                    <a:pt x="169" y="964"/>
                  </a:lnTo>
                  <a:lnTo>
                    <a:pt x="149" y="964"/>
                  </a:lnTo>
                  <a:lnTo>
                    <a:pt x="139" y="974"/>
                  </a:lnTo>
                  <a:lnTo>
                    <a:pt x="109" y="974"/>
                  </a:lnTo>
                  <a:lnTo>
                    <a:pt x="69" y="964"/>
                  </a:lnTo>
                  <a:lnTo>
                    <a:pt x="39" y="953"/>
                  </a:lnTo>
                  <a:lnTo>
                    <a:pt x="0" y="888"/>
                  </a:lnTo>
                  <a:lnTo>
                    <a:pt x="0" y="823"/>
                  </a:lnTo>
                  <a:lnTo>
                    <a:pt x="20" y="779"/>
                  </a:lnTo>
                  <a:lnTo>
                    <a:pt x="49" y="758"/>
                  </a:lnTo>
                  <a:lnTo>
                    <a:pt x="69" y="736"/>
                  </a:lnTo>
                  <a:close/>
                  <a:moveTo>
                    <a:pt x="109" y="0"/>
                  </a:moveTo>
                  <a:lnTo>
                    <a:pt x="169" y="21"/>
                  </a:lnTo>
                  <a:lnTo>
                    <a:pt x="198" y="54"/>
                  </a:lnTo>
                  <a:lnTo>
                    <a:pt x="218" y="119"/>
                  </a:lnTo>
                  <a:lnTo>
                    <a:pt x="198" y="184"/>
                  </a:lnTo>
                  <a:lnTo>
                    <a:pt x="169" y="216"/>
                  </a:lnTo>
                  <a:lnTo>
                    <a:pt x="109" y="238"/>
                  </a:lnTo>
                  <a:lnTo>
                    <a:pt x="49" y="216"/>
                  </a:lnTo>
                  <a:lnTo>
                    <a:pt x="20" y="184"/>
                  </a:lnTo>
                  <a:lnTo>
                    <a:pt x="0" y="119"/>
                  </a:lnTo>
                  <a:lnTo>
                    <a:pt x="20" y="54"/>
                  </a:lnTo>
                  <a:lnTo>
                    <a:pt x="49" y="2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 noEditPoints="1"/>
            </p:cNvSpPr>
            <p:nvPr/>
          </p:nvSpPr>
          <p:spPr bwMode="auto">
            <a:xfrm>
              <a:off x="5177" y="3804"/>
              <a:ext cx="984" cy="1051"/>
            </a:xfrm>
            <a:custGeom>
              <a:avLst/>
              <a:gdLst/>
              <a:ahLst/>
              <a:cxnLst>
                <a:cxn ang="0">
                  <a:pos x="447" y="76"/>
                </a:cxn>
                <a:cxn ang="0">
                  <a:pos x="288" y="271"/>
                </a:cxn>
                <a:cxn ang="0">
                  <a:pos x="229" y="466"/>
                </a:cxn>
                <a:cxn ang="0">
                  <a:pos x="179" y="693"/>
                </a:cxn>
                <a:cxn ang="0">
                  <a:pos x="179" y="856"/>
                </a:cxn>
                <a:cxn ang="0">
                  <a:pos x="239" y="975"/>
                </a:cxn>
                <a:cxn ang="0">
                  <a:pos x="368" y="986"/>
                </a:cxn>
                <a:cxn ang="0">
                  <a:pos x="537" y="834"/>
                </a:cxn>
                <a:cxn ang="0">
                  <a:pos x="556" y="802"/>
                </a:cxn>
                <a:cxn ang="0">
                  <a:pos x="566" y="769"/>
                </a:cxn>
                <a:cxn ang="0">
                  <a:pos x="586" y="747"/>
                </a:cxn>
                <a:cxn ang="0">
                  <a:pos x="705" y="282"/>
                </a:cxn>
                <a:cxn ang="0">
                  <a:pos x="686" y="173"/>
                </a:cxn>
                <a:cxn ang="0">
                  <a:pos x="606" y="65"/>
                </a:cxn>
                <a:cxn ang="0">
                  <a:pos x="517" y="0"/>
                </a:cxn>
                <a:cxn ang="0">
                  <a:pos x="666" y="76"/>
                </a:cxn>
                <a:cxn ang="0">
                  <a:pos x="725" y="141"/>
                </a:cxn>
                <a:cxn ang="0">
                  <a:pos x="745" y="87"/>
                </a:cxn>
                <a:cxn ang="0">
                  <a:pos x="785" y="54"/>
                </a:cxn>
                <a:cxn ang="0">
                  <a:pos x="835" y="43"/>
                </a:cxn>
                <a:cxn ang="0">
                  <a:pos x="864" y="76"/>
                </a:cxn>
                <a:cxn ang="0">
                  <a:pos x="874" y="130"/>
                </a:cxn>
                <a:cxn ang="0">
                  <a:pos x="854" y="184"/>
                </a:cxn>
                <a:cxn ang="0">
                  <a:pos x="755" y="585"/>
                </a:cxn>
                <a:cxn ang="0">
                  <a:pos x="725" y="726"/>
                </a:cxn>
                <a:cxn ang="0">
                  <a:pos x="695" y="834"/>
                </a:cxn>
                <a:cxn ang="0">
                  <a:pos x="705" y="975"/>
                </a:cxn>
                <a:cxn ang="0">
                  <a:pos x="735" y="1007"/>
                </a:cxn>
                <a:cxn ang="0">
                  <a:pos x="815" y="986"/>
                </a:cxn>
                <a:cxn ang="0">
                  <a:pos x="894" y="823"/>
                </a:cxn>
                <a:cxn ang="0">
                  <a:pos x="934" y="693"/>
                </a:cxn>
                <a:cxn ang="0">
                  <a:pos x="944" y="672"/>
                </a:cxn>
                <a:cxn ang="0">
                  <a:pos x="984" y="682"/>
                </a:cxn>
                <a:cxn ang="0">
                  <a:pos x="964" y="780"/>
                </a:cxn>
                <a:cxn ang="0">
                  <a:pos x="924" y="921"/>
                </a:cxn>
                <a:cxn ang="0">
                  <a:pos x="825" y="1029"/>
                </a:cxn>
                <a:cxn ang="0">
                  <a:pos x="666" y="1029"/>
                </a:cxn>
                <a:cxn ang="0">
                  <a:pos x="566" y="877"/>
                </a:cxn>
                <a:cxn ang="0">
                  <a:pos x="397" y="1029"/>
                </a:cxn>
                <a:cxn ang="0">
                  <a:pos x="288" y="1051"/>
                </a:cxn>
                <a:cxn ang="0">
                  <a:pos x="80" y="953"/>
                </a:cxn>
                <a:cxn ang="0">
                  <a:pos x="0" y="682"/>
                </a:cxn>
                <a:cxn ang="0">
                  <a:pos x="109" y="292"/>
                </a:cxn>
                <a:cxn ang="0">
                  <a:pos x="368" y="33"/>
                </a:cxn>
              </a:cxnLst>
              <a:rect l="0" t="0" r="r" b="b"/>
              <a:pathLst>
                <a:path w="984" h="1051">
                  <a:moveTo>
                    <a:pt x="537" y="43"/>
                  </a:moveTo>
                  <a:lnTo>
                    <a:pt x="447" y="76"/>
                  </a:lnTo>
                  <a:lnTo>
                    <a:pt x="358" y="152"/>
                  </a:lnTo>
                  <a:lnTo>
                    <a:pt x="288" y="271"/>
                  </a:lnTo>
                  <a:lnTo>
                    <a:pt x="258" y="357"/>
                  </a:lnTo>
                  <a:lnTo>
                    <a:pt x="229" y="466"/>
                  </a:lnTo>
                  <a:lnTo>
                    <a:pt x="199" y="585"/>
                  </a:lnTo>
                  <a:lnTo>
                    <a:pt x="179" y="693"/>
                  </a:lnTo>
                  <a:lnTo>
                    <a:pt x="169" y="780"/>
                  </a:lnTo>
                  <a:lnTo>
                    <a:pt x="179" y="856"/>
                  </a:lnTo>
                  <a:lnTo>
                    <a:pt x="199" y="921"/>
                  </a:lnTo>
                  <a:lnTo>
                    <a:pt x="239" y="975"/>
                  </a:lnTo>
                  <a:lnTo>
                    <a:pt x="298" y="997"/>
                  </a:lnTo>
                  <a:lnTo>
                    <a:pt x="368" y="986"/>
                  </a:lnTo>
                  <a:lnTo>
                    <a:pt x="447" y="932"/>
                  </a:lnTo>
                  <a:lnTo>
                    <a:pt x="537" y="834"/>
                  </a:lnTo>
                  <a:lnTo>
                    <a:pt x="546" y="812"/>
                  </a:lnTo>
                  <a:lnTo>
                    <a:pt x="556" y="802"/>
                  </a:lnTo>
                  <a:lnTo>
                    <a:pt x="566" y="780"/>
                  </a:lnTo>
                  <a:lnTo>
                    <a:pt x="566" y="769"/>
                  </a:lnTo>
                  <a:lnTo>
                    <a:pt x="576" y="747"/>
                  </a:lnTo>
                  <a:lnTo>
                    <a:pt x="586" y="747"/>
                  </a:lnTo>
                  <a:lnTo>
                    <a:pt x="695" y="292"/>
                  </a:lnTo>
                  <a:lnTo>
                    <a:pt x="705" y="282"/>
                  </a:lnTo>
                  <a:lnTo>
                    <a:pt x="705" y="228"/>
                  </a:lnTo>
                  <a:lnTo>
                    <a:pt x="686" y="173"/>
                  </a:lnTo>
                  <a:lnTo>
                    <a:pt x="656" y="108"/>
                  </a:lnTo>
                  <a:lnTo>
                    <a:pt x="606" y="65"/>
                  </a:lnTo>
                  <a:lnTo>
                    <a:pt x="537" y="43"/>
                  </a:lnTo>
                  <a:close/>
                  <a:moveTo>
                    <a:pt x="517" y="0"/>
                  </a:moveTo>
                  <a:lnTo>
                    <a:pt x="606" y="22"/>
                  </a:lnTo>
                  <a:lnTo>
                    <a:pt x="666" y="76"/>
                  </a:lnTo>
                  <a:lnTo>
                    <a:pt x="715" y="152"/>
                  </a:lnTo>
                  <a:lnTo>
                    <a:pt x="725" y="141"/>
                  </a:lnTo>
                  <a:lnTo>
                    <a:pt x="735" y="119"/>
                  </a:lnTo>
                  <a:lnTo>
                    <a:pt x="745" y="87"/>
                  </a:lnTo>
                  <a:lnTo>
                    <a:pt x="765" y="65"/>
                  </a:lnTo>
                  <a:lnTo>
                    <a:pt x="785" y="54"/>
                  </a:lnTo>
                  <a:lnTo>
                    <a:pt x="815" y="43"/>
                  </a:lnTo>
                  <a:lnTo>
                    <a:pt x="835" y="43"/>
                  </a:lnTo>
                  <a:lnTo>
                    <a:pt x="854" y="54"/>
                  </a:lnTo>
                  <a:lnTo>
                    <a:pt x="864" y="76"/>
                  </a:lnTo>
                  <a:lnTo>
                    <a:pt x="874" y="108"/>
                  </a:lnTo>
                  <a:lnTo>
                    <a:pt x="874" y="130"/>
                  </a:lnTo>
                  <a:lnTo>
                    <a:pt x="864" y="152"/>
                  </a:lnTo>
                  <a:lnTo>
                    <a:pt x="854" y="184"/>
                  </a:lnTo>
                  <a:lnTo>
                    <a:pt x="775" y="509"/>
                  </a:lnTo>
                  <a:lnTo>
                    <a:pt x="755" y="585"/>
                  </a:lnTo>
                  <a:lnTo>
                    <a:pt x="745" y="650"/>
                  </a:lnTo>
                  <a:lnTo>
                    <a:pt x="725" y="726"/>
                  </a:lnTo>
                  <a:lnTo>
                    <a:pt x="705" y="791"/>
                  </a:lnTo>
                  <a:lnTo>
                    <a:pt x="695" y="834"/>
                  </a:lnTo>
                  <a:lnTo>
                    <a:pt x="695" y="964"/>
                  </a:lnTo>
                  <a:lnTo>
                    <a:pt x="705" y="975"/>
                  </a:lnTo>
                  <a:lnTo>
                    <a:pt x="715" y="997"/>
                  </a:lnTo>
                  <a:lnTo>
                    <a:pt x="735" y="1007"/>
                  </a:lnTo>
                  <a:lnTo>
                    <a:pt x="755" y="1007"/>
                  </a:lnTo>
                  <a:lnTo>
                    <a:pt x="815" y="986"/>
                  </a:lnTo>
                  <a:lnTo>
                    <a:pt x="854" y="921"/>
                  </a:lnTo>
                  <a:lnTo>
                    <a:pt x="894" y="823"/>
                  </a:lnTo>
                  <a:lnTo>
                    <a:pt x="924" y="715"/>
                  </a:lnTo>
                  <a:lnTo>
                    <a:pt x="934" y="693"/>
                  </a:lnTo>
                  <a:lnTo>
                    <a:pt x="934" y="682"/>
                  </a:lnTo>
                  <a:lnTo>
                    <a:pt x="944" y="672"/>
                  </a:lnTo>
                  <a:lnTo>
                    <a:pt x="974" y="672"/>
                  </a:lnTo>
                  <a:lnTo>
                    <a:pt x="984" y="682"/>
                  </a:lnTo>
                  <a:lnTo>
                    <a:pt x="984" y="715"/>
                  </a:lnTo>
                  <a:lnTo>
                    <a:pt x="964" y="780"/>
                  </a:lnTo>
                  <a:lnTo>
                    <a:pt x="954" y="845"/>
                  </a:lnTo>
                  <a:lnTo>
                    <a:pt x="924" y="921"/>
                  </a:lnTo>
                  <a:lnTo>
                    <a:pt x="884" y="986"/>
                  </a:lnTo>
                  <a:lnTo>
                    <a:pt x="825" y="1029"/>
                  </a:lnTo>
                  <a:lnTo>
                    <a:pt x="765" y="1051"/>
                  </a:lnTo>
                  <a:lnTo>
                    <a:pt x="666" y="1029"/>
                  </a:lnTo>
                  <a:lnTo>
                    <a:pt x="606" y="964"/>
                  </a:lnTo>
                  <a:lnTo>
                    <a:pt x="566" y="877"/>
                  </a:lnTo>
                  <a:lnTo>
                    <a:pt x="477" y="975"/>
                  </a:lnTo>
                  <a:lnTo>
                    <a:pt x="397" y="1029"/>
                  </a:lnTo>
                  <a:lnTo>
                    <a:pt x="328" y="1051"/>
                  </a:lnTo>
                  <a:lnTo>
                    <a:pt x="288" y="1051"/>
                  </a:lnTo>
                  <a:lnTo>
                    <a:pt x="169" y="1029"/>
                  </a:lnTo>
                  <a:lnTo>
                    <a:pt x="80" y="953"/>
                  </a:lnTo>
                  <a:lnTo>
                    <a:pt x="20" y="834"/>
                  </a:lnTo>
                  <a:lnTo>
                    <a:pt x="0" y="682"/>
                  </a:lnTo>
                  <a:lnTo>
                    <a:pt x="30" y="477"/>
                  </a:lnTo>
                  <a:lnTo>
                    <a:pt x="109" y="292"/>
                  </a:lnTo>
                  <a:lnTo>
                    <a:pt x="229" y="141"/>
                  </a:lnTo>
                  <a:lnTo>
                    <a:pt x="368" y="33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6816" y="3479"/>
              <a:ext cx="1411" cy="1538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25" y="0"/>
                </a:cxn>
                <a:cxn ang="0">
                  <a:pos x="735" y="22"/>
                </a:cxn>
                <a:cxn ang="0">
                  <a:pos x="745" y="33"/>
                </a:cxn>
                <a:cxn ang="0">
                  <a:pos x="745" y="726"/>
                </a:cxn>
                <a:cxn ang="0">
                  <a:pos x="1381" y="726"/>
                </a:cxn>
                <a:cxn ang="0">
                  <a:pos x="1391" y="737"/>
                </a:cxn>
                <a:cxn ang="0">
                  <a:pos x="1411" y="747"/>
                </a:cxn>
                <a:cxn ang="0">
                  <a:pos x="1411" y="791"/>
                </a:cxn>
                <a:cxn ang="0">
                  <a:pos x="1391" y="802"/>
                </a:cxn>
                <a:cxn ang="0">
                  <a:pos x="1381" y="812"/>
                </a:cxn>
                <a:cxn ang="0">
                  <a:pos x="745" y="812"/>
                </a:cxn>
                <a:cxn ang="0">
                  <a:pos x="745" y="1506"/>
                </a:cxn>
                <a:cxn ang="0">
                  <a:pos x="735" y="1517"/>
                </a:cxn>
                <a:cxn ang="0">
                  <a:pos x="725" y="1538"/>
                </a:cxn>
                <a:cxn ang="0">
                  <a:pos x="686" y="1538"/>
                </a:cxn>
                <a:cxn ang="0">
                  <a:pos x="676" y="1517"/>
                </a:cxn>
                <a:cxn ang="0">
                  <a:pos x="666" y="1506"/>
                </a:cxn>
                <a:cxn ang="0">
                  <a:pos x="666" y="812"/>
                </a:cxn>
                <a:cxn ang="0">
                  <a:pos x="30" y="812"/>
                </a:cxn>
                <a:cxn ang="0">
                  <a:pos x="20" y="802"/>
                </a:cxn>
                <a:cxn ang="0">
                  <a:pos x="0" y="791"/>
                </a:cxn>
                <a:cxn ang="0">
                  <a:pos x="0" y="747"/>
                </a:cxn>
                <a:cxn ang="0">
                  <a:pos x="20" y="737"/>
                </a:cxn>
                <a:cxn ang="0">
                  <a:pos x="30" y="726"/>
                </a:cxn>
                <a:cxn ang="0">
                  <a:pos x="666" y="726"/>
                </a:cxn>
                <a:cxn ang="0">
                  <a:pos x="666" y="33"/>
                </a:cxn>
                <a:cxn ang="0">
                  <a:pos x="676" y="22"/>
                </a:cxn>
                <a:cxn ang="0">
                  <a:pos x="686" y="0"/>
                </a:cxn>
              </a:cxnLst>
              <a:rect l="0" t="0" r="r" b="b"/>
              <a:pathLst>
                <a:path w="1411" h="1538">
                  <a:moveTo>
                    <a:pt x="686" y="0"/>
                  </a:moveTo>
                  <a:lnTo>
                    <a:pt x="725" y="0"/>
                  </a:lnTo>
                  <a:lnTo>
                    <a:pt x="735" y="22"/>
                  </a:lnTo>
                  <a:lnTo>
                    <a:pt x="745" y="33"/>
                  </a:lnTo>
                  <a:lnTo>
                    <a:pt x="745" y="726"/>
                  </a:lnTo>
                  <a:lnTo>
                    <a:pt x="1381" y="726"/>
                  </a:lnTo>
                  <a:lnTo>
                    <a:pt x="1391" y="737"/>
                  </a:lnTo>
                  <a:lnTo>
                    <a:pt x="1411" y="747"/>
                  </a:lnTo>
                  <a:lnTo>
                    <a:pt x="1411" y="791"/>
                  </a:lnTo>
                  <a:lnTo>
                    <a:pt x="1391" y="802"/>
                  </a:lnTo>
                  <a:lnTo>
                    <a:pt x="1381" y="812"/>
                  </a:lnTo>
                  <a:lnTo>
                    <a:pt x="745" y="812"/>
                  </a:lnTo>
                  <a:lnTo>
                    <a:pt x="745" y="1506"/>
                  </a:lnTo>
                  <a:lnTo>
                    <a:pt x="735" y="1517"/>
                  </a:lnTo>
                  <a:lnTo>
                    <a:pt x="725" y="1538"/>
                  </a:lnTo>
                  <a:lnTo>
                    <a:pt x="686" y="1538"/>
                  </a:lnTo>
                  <a:lnTo>
                    <a:pt x="676" y="1517"/>
                  </a:lnTo>
                  <a:lnTo>
                    <a:pt x="666" y="1506"/>
                  </a:lnTo>
                  <a:lnTo>
                    <a:pt x="666" y="812"/>
                  </a:lnTo>
                  <a:lnTo>
                    <a:pt x="30" y="812"/>
                  </a:lnTo>
                  <a:lnTo>
                    <a:pt x="20" y="802"/>
                  </a:lnTo>
                  <a:lnTo>
                    <a:pt x="0" y="791"/>
                  </a:lnTo>
                  <a:lnTo>
                    <a:pt x="0" y="747"/>
                  </a:lnTo>
                  <a:lnTo>
                    <a:pt x="20" y="737"/>
                  </a:lnTo>
                  <a:lnTo>
                    <a:pt x="30" y="726"/>
                  </a:lnTo>
                  <a:lnTo>
                    <a:pt x="666" y="726"/>
                  </a:lnTo>
                  <a:lnTo>
                    <a:pt x="666" y="33"/>
                  </a:lnTo>
                  <a:lnTo>
                    <a:pt x="676" y="22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8863" y="3804"/>
              <a:ext cx="1122" cy="1527"/>
            </a:xfrm>
            <a:custGeom>
              <a:avLst/>
              <a:gdLst/>
              <a:ahLst/>
              <a:cxnLst>
                <a:cxn ang="0">
                  <a:pos x="516" y="22"/>
                </a:cxn>
                <a:cxn ang="0">
                  <a:pos x="655" y="163"/>
                </a:cxn>
                <a:cxn ang="0">
                  <a:pos x="745" y="422"/>
                </a:cxn>
                <a:cxn ang="0">
                  <a:pos x="784" y="661"/>
                </a:cxn>
                <a:cxn ang="0">
                  <a:pos x="913" y="379"/>
                </a:cxn>
                <a:cxn ang="0">
                  <a:pos x="1072" y="33"/>
                </a:cxn>
                <a:cxn ang="0">
                  <a:pos x="1122" y="43"/>
                </a:cxn>
                <a:cxn ang="0">
                  <a:pos x="1112" y="76"/>
                </a:cxn>
                <a:cxn ang="0">
                  <a:pos x="1013" y="303"/>
                </a:cxn>
                <a:cxn ang="0">
                  <a:pos x="794" y="899"/>
                </a:cxn>
                <a:cxn ang="0">
                  <a:pos x="774" y="953"/>
                </a:cxn>
                <a:cxn ang="0">
                  <a:pos x="764" y="1083"/>
                </a:cxn>
                <a:cxn ang="0">
                  <a:pos x="675" y="1430"/>
                </a:cxn>
                <a:cxn ang="0">
                  <a:pos x="655" y="1506"/>
                </a:cxn>
                <a:cxn ang="0">
                  <a:pos x="625" y="1527"/>
                </a:cxn>
                <a:cxn ang="0">
                  <a:pos x="606" y="1517"/>
                </a:cxn>
                <a:cxn ang="0">
                  <a:pos x="596" y="1484"/>
                </a:cxn>
                <a:cxn ang="0">
                  <a:pos x="615" y="1332"/>
                </a:cxn>
                <a:cxn ang="0">
                  <a:pos x="705" y="986"/>
                </a:cxn>
                <a:cxn ang="0">
                  <a:pos x="735" y="867"/>
                </a:cxn>
                <a:cxn ang="0">
                  <a:pos x="725" y="585"/>
                </a:cxn>
                <a:cxn ang="0">
                  <a:pos x="675" y="401"/>
                </a:cxn>
                <a:cxn ang="0">
                  <a:pos x="576" y="238"/>
                </a:cxn>
                <a:cxn ang="0">
                  <a:pos x="387" y="173"/>
                </a:cxn>
                <a:cxn ang="0">
                  <a:pos x="307" y="184"/>
                </a:cxn>
                <a:cxn ang="0">
                  <a:pos x="168" y="249"/>
                </a:cxn>
                <a:cxn ang="0">
                  <a:pos x="49" y="444"/>
                </a:cxn>
                <a:cxn ang="0">
                  <a:pos x="39" y="444"/>
                </a:cxn>
                <a:cxn ang="0">
                  <a:pos x="0" y="433"/>
                </a:cxn>
                <a:cxn ang="0">
                  <a:pos x="9" y="368"/>
                </a:cxn>
                <a:cxn ang="0">
                  <a:pos x="109" y="184"/>
                </a:cxn>
                <a:cxn ang="0">
                  <a:pos x="298" y="22"/>
                </a:cxn>
              </a:cxnLst>
              <a:rect l="0" t="0" r="r" b="b"/>
              <a:pathLst>
                <a:path w="1122" h="1527">
                  <a:moveTo>
                    <a:pt x="417" y="0"/>
                  </a:moveTo>
                  <a:lnTo>
                    <a:pt x="516" y="22"/>
                  </a:lnTo>
                  <a:lnTo>
                    <a:pt x="596" y="76"/>
                  </a:lnTo>
                  <a:lnTo>
                    <a:pt x="655" y="163"/>
                  </a:lnTo>
                  <a:lnTo>
                    <a:pt x="695" y="260"/>
                  </a:lnTo>
                  <a:lnTo>
                    <a:pt x="745" y="422"/>
                  </a:lnTo>
                  <a:lnTo>
                    <a:pt x="774" y="552"/>
                  </a:lnTo>
                  <a:lnTo>
                    <a:pt x="784" y="661"/>
                  </a:lnTo>
                  <a:lnTo>
                    <a:pt x="784" y="737"/>
                  </a:lnTo>
                  <a:lnTo>
                    <a:pt x="913" y="379"/>
                  </a:lnTo>
                  <a:lnTo>
                    <a:pt x="1062" y="43"/>
                  </a:lnTo>
                  <a:lnTo>
                    <a:pt x="1072" y="33"/>
                  </a:lnTo>
                  <a:lnTo>
                    <a:pt x="1112" y="33"/>
                  </a:lnTo>
                  <a:lnTo>
                    <a:pt x="1122" y="43"/>
                  </a:lnTo>
                  <a:lnTo>
                    <a:pt x="1122" y="65"/>
                  </a:lnTo>
                  <a:lnTo>
                    <a:pt x="1112" y="76"/>
                  </a:lnTo>
                  <a:lnTo>
                    <a:pt x="1082" y="141"/>
                  </a:lnTo>
                  <a:lnTo>
                    <a:pt x="1013" y="303"/>
                  </a:lnTo>
                  <a:lnTo>
                    <a:pt x="854" y="715"/>
                  </a:lnTo>
                  <a:lnTo>
                    <a:pt x="794" y="899"/>
                  </a:lnTo>
                  <a:lnTo>
                    <a:pt x="784" y="932"/>
                  </a:lnTo>
                  <a:lnTo>
                    <a:pt x="774" y="953"/>
                  </a:lnTo>
                  <a:lnTo>
                    <a:pt x="774" y="986"/>
                  </a:lnTo>
                  <a:lnTo>
                    <a:pt x="764" y="1083"/>
                  </a:lnTo>
                  <a:lnTo>
                    <a:pt x="695" y="1387"/>
                  </a:lnTo>
                  <a:lnTo>
                    <a:pt x="675" y="1430"/>
                  </a:lnTo>
                  <a:lnTo>
                    <a:pt x="665" y="1473"/>
                  </a:lnTo>
                  <a:lnTo>
                    <a:pt x="655" y="1506"/>
                  </a:lnTo>
                  <a:lnTo>
                    <a:pt x="645" y="1517"/>
                  </a:lnTo>
                  <a:lnTo>
                    <a:pt x="625" y="1527"/>
                  </a:lnTo>
                  <a:lnTo>
                    <a:pt x="615" y="1527"/>
                  </a:lnTo>
                  <a:lnTo>
                    <a:pt x="606" y="1517"/>
                  </a:lnTo>
                  <a:lnTo>
                    <a:pt x="596" y="1495"/>
                  </a:lnTo>
                  <a:lnTo>
                    <a:pt x="596" y="1484"/>
                  </a:lnTo>
                  <a:lnTo>
                    <a:pt x="606" y="1419"/>
                  </a:lnTo>
                  <a:lnTo>
                    <a:pt x="615" y="1332"/>
                  </a:lnTo>
                  <a:lnTo>
                    <a:pt x="675" y="1094"/>
                  </a:lnTo>
                  <a:lnTo>
                    <a:pt x="705" y="986"/>
                  </a:lnTo>
                  <a:lnTo>
                    <a:pt x="725" y="942"/>
                  </a:lnTo>
                  <a:lnTo>
                    <a:pt x="735" y="867"/>
                  </a:lnTo>
                  <a:lnTo>
                    <a:pt x="735" y="682"/>
                  </a:lnTo>
                  <a:lnTo>
                    <a:pt x="725" y="585"/>
                  </a:lnTo>
                  <a:lnTo>
                    <a:pt x="705" y="487"/>
                  </a:lnTo>
                  <a:lnTo>
                    <a:pt x="675" y="401"/>
                  </a:lnTo>
                  <a:lnTo>
                    <a:pt x="635" y="314"/>
                  </a:lnTo>
                  <a:lnTo>
                    <a:pt x="576" y="238"/>
                  </a:lnTo>
                  <a:lnTo>
                    <a:pt x="496" y="195"/>
                  </a:lnTo>
                  <a:lnTo>
                    <a:pt x="387" y="173"/>
                  </a:lnTo>
                  <a:lnTo>
                    <a:pt x="357" y="173"/>
                  </a:lnTo>
                  <a:lnTo>
                    <a:pt x="307" y="184"/>
                  </a:lnTo>
                  <a:lnTo>
                    <a:pt x="238" y="206"/>
                  </a:lnTo>
                  <a:lnTo>
                    <a:pt x="168" y="249"/>
                  </a:lnTo>
                  <a:lnTo>
                    <a:pt x="99" y="325"/>
                  </a:lnTo>
                  <a:lnTo>
                    <a:pt x="49" y="444"/>
                  </a:lnTo>
                  <a:lnTo>
                    <a:pt x="49" y="433"/>
                  </a:lnTo>
                  <a:lnTo>
                    <a:pt x="39" y="444"/>
                  </a:lnTo>
                  <a:lnTo>
                    <a:pt x="9" y="444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9" y="368"/>
                  </a:lnTo>
                  <a:lnTo>
                    <a:pt x="49" y="282"/>
                  </a:lnTo>
                  <a:lnTo>
                    <a:pt x="109" y="184"/>
                  </a:lnTo>
                  <a:lnTo>
                    <a:pt x="188" y="98"/>
                  </a:lnTo>
                  <a:lnTo>
                    <a:pt x="298" y="22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10134" y="3078"/>
              <a:ext cx="378" cy="845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8" y="0"/>
                </a:cxn>
                <a:cxn ang="0">
                  <a:pos x="338" y="11"/>
                </a:cxn>
                <a:cxn ang="0">
                  <a:pos x="378" y="54"/>
                </a:cxn>
                <a:cxn ang="0">
                  <a:pos x="378" y="119"/>
                </a:cxn>
                <a:cxn ang="0">
                  <a:pos x="368" y="141"/>
                </a:cxn>
                <a:cxn ang="0">
                  <a:pos x="368" y="130"/>
                </a:cxn>
                <a:cxn ang="0">
                  <a:pos x="80" y="813"/>
                </a:cxn>
                <a:cxn ang="0">
                  <a:pos x="70" y="834"/>
                </a:cxn>
                <a:cxn ang="0">
                  <a:pos x="70" y="845"/>
                </a:cxn>
                <a:cxn ang="0">
                  <a:pos x="30" y="845"/>
                </a:cxn>
                <a:cxn ang="0">
                  <a:pos x="0" y="813"/>
                </a:cxn>
                <a:cxn ang="0">
                  <a:pos x="0" y="791"/>
                </a:cxn>
                <a:cxn ang="0">
                  <a:pos x="10" y="780"/>
                </a:cxn>
                <a:cxn ang="0">
                  <a:pos x="209" y="76"/>
                </a:cxn>
                <a:cxn ang="0">
                  <a:pos x="219" y="65"/>
                </a:cxn>
                <a:cxn ang="0">
                  <a:pos x="219" y="44"/>
                </a:cxn>
                <a:cxn ang="0">
                  <a:pos x="229" y="33"/>
                </a:cxn>
                <a:cxn ang="0">
                  <a:pos x="238" y="11"/>
                </a:cxn>
                <a:cxn ang="0">
                  <a:pos x="258" y="0"/>
                </a:cxn>
              </a:cxnLst>
              <a:rect l="0" t="0" r="r" b="b"/>
              <a:pathLst>
                <a:path w="378" h="845">
                  <a:moveTo>
                    <a:pt x="258" y="0"/>
                  </a:moveTo>
                  <a:lnTo>
                    <a:pt x="318" y="0"/>
                  </a:lnTo>
                  <a:lnTo>
                    <a:pt x="338" y="11"/>
                  </a:lnTo>
                  <a:lnTo>
                    <a:pt x="378" y="54"/>
                  </a:lnTo>
                  <a:lnTo>
                    <a:pt x="378" y="119"/>
                  </a:lnTo>
                  <a:lnTo>
                    <a:pt x="368" y="141"/>
                  </a:lnTo>
                  <a:lnTo>
                    <a:pt x="368" y="130"/>
                  </a:lnTo>
                  <a:lnTo>
                    <a:pt x="80" y="813"/>
                  </a:lnTo>
                  <a:lnTo>
                    <a:pt x="70" y="834"/>
                  </a:lnTo>
                  <a:lnTo>
                    <a:pt x="70" y="845"/>
                  </a:lnTo>
                  <a:lnTo>
                    <a:pt x="30" y="845"/>
                  </a:lnTo>
                  <a:lnTo>
                    <a:pt x="0" y="813"/>
                  </a:lnTo>
                  <a:lnTo>
                    <a:pt x="0" y="791"/>
                  </a:lnTo>
                  <a:lnTo>
                    <a:pt x="10" y="780"/>
                  </a:lnTo>
                  <a:lnTo>
                    <a:pt x="209" y="76"/>
                  </a:lnTo>
                  <a:lnTo>
                    <a:pt x="219" y="65"/>
                  </a:lnTo>
                  <a:lnTo>
                    <a:pt x="219" y="44"/>
                  </a:lnTo>
                  <a:lnTo>
                    <a:pt x="229" y="33"/>
                  </a:lnTo>
                  <a:lnTo>
                    <a:pt x="238" y="11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10780" y="3089"/>
              <a:ext cx="487" cy="23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9" y="22"/>
                </a:cxn>
                <a:cxn ang="0">
                  <a:pos x="109" y="76"/>
                </a:cxn>
                <a:cxn ang="0">
                  <a:pos x="179" y="163"/>
                </a:cxn>
                <a:cxn ang="0">
                  <a:pos x="268" y="282"/>
                </a:cxn>
                <a:cxn ang="0">
                  <a:pos x="347" y="433"/>
                </a:cxn>
                <a:cxn ang="0">
                  <a:pos x="437" y="704"/>
                </a:cxn>
                <a:cxn ang="0">
                  <a:pos x="477" y="953"/>
                </a:cxn>
                <a:cxn ang="0">
                  <a:pos x="487" y="1159"/>
                </a:cxn>
                <a:cxn ang="0">
                  <a:pos x="477" y="1365"/>
                </a:cxn>
                <a:cxn ang="0">
                  <a:pos x="437" y="1603"/>
                </a:cxn>
                <a:cxn ang="0">
                  <a:pos x="357" y="1863"/>
                </a:cxn>
                <a:cxn ang="0">
                  <a:pos x="278" y="2026"/>
                </a:cxn>
                <a:cxn ang="0">
                  <a:pos x="189" y="2156"/>
                </a:cxn>
                <a:cxn ang="0">
                  <a:pos x="109" y="2242"/>
                </a:cxn>
                <a:cxn ang="0">
                  <a:pos x="49" y="2296"/>
                </a:cxn>
                <a:cxn ang="0">
                  <a:pos x="20" y="2318"/>
                </a:cxn>
                <a:cxn ang="0">
                  <a:pos x="0" y="2296"/>
                </a:cxn>
                <a:cxn ang="0">
                  <a:pos x="0" y="2275"/>
                </a:cxn>
                <a:cxn ang="0">
                  <a:pos x="10" y="2264"/>
                </a:cxn>
                <a:cxn ang="0">
                  <a:pos x="30" y="2253"/>
                </a:cxn>
                <a:cxn ang="0">
                  <a:pos x="169" y="2069"/>
                </a:cxn>
                <a:cxn ang="0">
                  <a:pos x="258" y="1852"/>
                </a:cxn>
                <a:cxn ang="0">
                  <a:pos x="328" y="1636"/>
                </a:cxn>
                <a:cxn ang="0">
                  <a:pos x="357" y="1397"/>
                </a:cxn>
                <a:cxn ang="0">
                  <a:pos x="367" y="1159"/>
                </a:cxn>
                <a:cxn ang="0">
                  <a:pos x="357" y="878"/>
                </a:cxn>
                <a:cxn ang="0">
                  <a:pos x="308" y="628"/>
                </a:cxn>
                <a:cxn ang="0">
                  <a:pos x="248" y="412"/>
                </a:cxn>
                <a:cxn ang="0">
                  <a:pos x="149" y="228"/>
                </a:cxn>
                <a:cxn ang="0">
                  <a:pos x="40" y="76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20" y="0"/>
                </a:cxn>
              </a:cxnLst>
              <a:rect l="0" t="0" r="r" b="b"/>
              <a:pathLst>
                <a:path w="487" h="2318">
                  <a:moveTo>
                    <a:pt x="20" y="0"/>
                  </a:moveTo>
                  <a:lnTo>
                    <a:pt x="49" y="22"/>
                  </a:lnTo>
                  <a:lnTo>
                    <a:pt x="109" y="76"/>
                  </a:lnTo>
                  <a:lnTo>
                    <a:pt x="179" y="163"/>
                  </a:lnTo>
                  <a:lnTo>
                    <a:pt x="268" y="282"/>
                  </a:lnTo>
                  <a:lnTo>
                    <a:pt x="347" y="433"/>
                  </a:lnTo>
                  <a:lnTo>
                    <a:pt x="437" y="704"/>
                  </a:lnTo>
                  <a:lnTo>
                    <a:pt x="477" y="953"/>
                  </a:lnTo>
                  <a:lnTo>
                    <a:pt x="487" y="1159"/>
                  </a:lnTo>
                  <a:lnTo>
                    <a:pt x="477" y="1365"/>
                  </a:lnTo>
                  <a:lnTo>
                    <a:pt x="437" y="1603"/>
                  </a:lnTo>
                  <a:lnTo>
                    <a:pt x="357" y="1863"/>
                  </a:lnTo>
                  <a:lnTo>
                    <a:pt x="278" y="2026"/>
                  </a:lnTo>
                  <a:lnTo>
                    <a:pt x="189" y="2156"/>
                  </a:lnTo>
                  <a:lnTo>
                    <a:pt x="109" y="2242"/>
                  </a:lnTo>
                  <a:lnTo>
                    <a:pt x="49" y="2296"/>
                  </a:lnTo>
                  <a:lnTo>
                    <a:pt x="20" y="2318"/>
                  </a:lnTo>
                  <a:lnTo>
                    <a:pt x="0" y="2296"/>
                  </a:lnTo>
                  <a:lnTo>
                    <a:pt x="0" y="2275"/>
                  </a:lnTo>
                  <a:lnTo>
                    <a:pt x="10" y="2264"/>
                  </a:lnTo>
                  <a:lnTo>
                    <a:pt x="30" y="2253"/>
                  </a:lnTo>
                  <a:lnTo>
                    <a:pt x="169" y="2069"/>
                  </a:lnTo>
                  <a:lnTo>
                    <a:pt x="258" y="1852"/>
                  </a:lnTo>
                  <a:lnTo>
                    <a:pt x="328" y="1636"/>
                  </a:lnTo>
                  <a:lnTo>
                    <a:pt x="357" y="1397"/>
                  </a:lnTo>
                  <a:lnTo>
                    <a:pt x="367" y="1159"/>
                  </a:lnTo>
                  <a:lnTo>
                    <a:pt x="357" y="878"/>
                  </a:lnTo>
                  <a:lnTo>
                    <a:pt x="308" y="628"/>
                  </a:lnTo>
                  <a:lnTo>
                    <a:pt x="248" y="412"/>
                  </a:lnTo>
                  <a:lnTo>
                    <a:pt x="149" y="228"/>
                  </a:lnTo>
                  <a:lnTo>
                    <a:pt x="40" y="76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 noEditPoints="1"/>
            </p:cNvSpPr>
            <p:nvPr/>
          </p:nvSpPr>
          <p:spPr bwMode="auto">
            <a:xfrm>
              <a:off x="12190" y="3988"/>
              <a:ext cx="1411" cy="531"/>
            </a:xfrm>
            <a:custGeom>
              <a:avLst/>
              <a:gdLst/>
              <a:ahLst/>
              <a:cxnLst>
                <a:cxn ang="0">
                  <a:pos x="30" y="444"/>
                </a:cxn>
                <a:cxn ang="0">
                  <a:pos x="1381" y="444"/>
                </a:cxn>
                <a:cxn ang="0">
                  <a:pos x="1391" y="455"/>
                </a:cxn>
                <a:cxn ang="0">
                  <a:pos x="1411" y="466"/>
                </a:cxn>
                <a:cxn ang="0">
                  <a:pos x="1411" y="509"/>
                </a:cxn>
                <a:cxn ang="0">
                  <a:pos x="1391" y="520"/>
                </a:cxn>
                <a:cxn ang="0">
                  <a:pos x="1381" y="531"/>
                </a:cxn>
                <a:cxn ang="0">
                  <a:pos x="30" y="531"/>
                </a:cxn>
                <a:cxn ang="0">
                  <a:pos x="20" y="520"/>
                </a:cxn>
                <a:cxn ang="0">
                  <a:pos x="0" y="509"/>
                </a:cxn>
                <a:cxn ang="0">
                  <a:pos x="0" y="466"/>
                </a:cxn>
                <a:cxn ang="0">
                  <a:pos x="20" y="455"/>
                </a:cxn>
                <a:cxn ang="0">
                  <a:pos x="30" y="444"/>
                </a:cxn>
                <a:cxn ang="0">
                  <a:pos x="30" y="0"/>
                </a:cxn>
                <a:cxn ang="0">
                  <a:pos x="1381" y="0"/>
                </a:cxn>
                <a:cxn ang="0">
                  <a:pos x="1391" y="11"/>
                </a:cxn>
                <a:cxn ang="0">
                  <a:pos x="1411" y="22"/>
                </a:cxn>
                <a:cxn ang="0">
                  <a:pos x="1411" y="65"/>
                </a:cxn>
                <a:cxn ang="0">
                  <a:pos x="1391" y="76"/>
                </a:cxn>
                <a:cxn ang="0">
                  <a:pos x="1381" y="87"/>
                </a:cxn>
                <a:cxn ang="0">
                  <a:pos x="30" y="87"/>
                </a:cxn>
                <a:cxn ang="0">
                  <a:pos x="20" y="76"/>
                </a:cxn>
                <a:cxn ang="0">
                  <a:pos x="0" y="65"/>
                </a:cxn>
                <a:cxn ang="0">
                  <a:pos x="0" y="22"/>
                </a:cxn>
                <a:cxn ang="0">
                  <a:pos x="20" y="11"/>
                </a:cxn>
                <a:cxn ang="0">
                  <a:pos x="30" y="0"/>
                </a:cxn>
              </a:cxnLst>
              <a:rect l="0" t="0" r="r" b="b"/>
              <a:pathLst>
                <a:path w="1411" h="531">
                  <a:moveTo>
                    <a:pt x="30" y="444"/>
                  </a:moveTo>
                  <a:lnTo>
                    <a:pt x="1381" y="444"/>
                  </a:lnTo>
                  <a:lnTo>
                    <a:pt x="1391" y="455"/>
                  </a:lnTo>
                  <a:lnTo>
                    <a:pt x="1411" y="466"/>
                  </a:lnTo>
                  <a:lnTo>
                    <a:pt x="1411" y="509"/>
                  </a:lnTo>
                  <a:lnTo>
                    <a:pt x="1391" y="520"/>
                  </a:lnTo>
                  <a:lnTo>
                    <a:pt x="1381" y="531"/>
                  </a:lnTo>
                  <a:lnTo>
                    <a:pt x="30" y="531"/>
                  </a:lnTo>
                  <a:lnTo>
                    <a:pt x="20" y="520"/>
                  </a:lnTo>
                  <a:lnTo>
                    <a:pt x="0" y="509"/>
                  </a:lnTo>
                  <a:lnTo>
                    <a:pt x="0" y="466"/>
                  </a:lnTo>
                  <a:lnTo>
                    <a:pt x="20" y="455"/>
                  </a:lnTo>
                  <a:lnTo>
                    <a:pt x="30" y="444"/>
                  </a:lnTo>
                  <a:close/>
                  <a:moveTo>
                    <a:pt x="30" y="0"/>
                  </a:moveTo>
                  <a:lnTo>
                    <a:pt x="1381" y="0"/>
                  </a:lnTo>
                  <a:lnTo>
                    <a:pt x="1391" y="11"/>
                  </a:lnTo>
                  <a:lnTo>
                    <a:pt x="1411" y="22"/>
                  </a:lnTo>
                  <a:lnTo>
                    <a:pt x="1411" y="65"/>
                  </a:lnTo>
                  <a:lnTo>
                    <a:pt x="1391" y="76"/>
                  </a:lnTo>
                  <a:lnTo>
                    <a:pt x="1381" y="87"/>
                  </a:lnTo>
                  <a:lnTo>
                    <a:pt x="30" y="87"/>
                  </a:lnTo>
                  <a:lnTo>
                    <a:pt x="20" y="76"/>
                  </a:lnTo>
                  <a:lnTo>
                    <a:pt x="0" y="65"/>
                  </a:lnTo>
                  <a:lnTo>
                    <a:pt x="0" y="22"/>
                  </a:lnTo>
                  <a:lnTo>
                    <a:pt x="20" y="1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14336" y="3804"/>
              <a:ext cx="1282" cy="1072"/>
            </a:xfrm>
            <a:custGeom>
              <a:avLst/>
              <a:gdLst/>
              <a:ahLst/>
              <a:cxnLst>
                <a:cxn ang="0">
                  <a:pos x="1222" y="11"/>
                </a:cxn>
                <a:cxn ang="0">
                  <a:pos x="1262" y="65"/>
                </a:cxn>
                <a:cxn ang="0">
                  <a:pos x="1282" y="163"/>
                </a:cxn>
                <a:cxn ang="0">
                  <a:pos x="1252" y="282"/>
                </a:cxn>
                <a:cxn ang="0">
                  <a:pos x="1202" y="542"/>
                </a:cxn>
                <a:cxn ang="0">
                  <a:pos x="1133" y="758"/>
                </a:cxn>
                <a:cxn ang="0">
                  <a:pos x="993" y="986"/>
                </a:cxn>
                <a:cxn ang="0">
                  <a:pos x="785" y="1072"/>
                </a:cxn>
                <a:cxn ang="0">
                  <a:pos x="616" y="997"/>
                </a:cxn>
                <a:cxn ang="0">
                  <a:pos x="546" y="823"/>
                </a:cxn>
                <a:cxn ang="0">
                  <a:pos x="407" y="997"/>
                </a:cxn>
                <a:cxn ang="0">
                  <a:pos x="219" y="1072"/>
                </a:cxn>
                <a:cxn ang="0">
                  <a:pos x="70" y="997"/>
                </a:cxn>
                <a:cxn ang="0">
                  <a:pos x="10" y="834"/>
                </a:cxn>
                <a:cxn ang="0">
                  <a:pos x="10" y="563"/>
                </a:cxn>
                <a:cxn ang="0">
                  <a:pos x="109" y="217"/>
                </a:cxn>
                <a:cxn ang="0">
                  <a:pos x="199" y="54"/>
                </a:cxn>
                <a:cxn ang="0">
                  <a:pos x="229" y="22"/>
                </a:cxn>
                <a:cxn ang="0">
                  <a:pos x="268" y="33"/>
                </a:cxn>
                <a:cxn ang="0">
                  <a:pos x="288" y="65"/>
                </a:cxn>
                <a:cxn ang="0">
                  <a:pos x="179" y="249"/>
                </a:cxn>
                <a:cxn ang="0">
                  <a:pos x="89" y="487"/>
                </a:cxn>
                <a:cxn ang="0">
                  <a:pos x="80" y="726"/>
                </a:cxn>
                <a:cxn ang="0">
                  <a:pos x="169" y="877"/>
                </a:cxn>
                <a:cxn ang="0">
                  <a:pos x="348" y="877"/>
                </a:cxn>
                <a:cxn ang="0">
                  <a:pos x="546" y="682"/>
                </a:cxn>
                <a:cxn ang="0">
                  <a:pos x="576" y="477"/>
                </a:cxn>
                <a:cxn ang="0">
                  <a:pos x="606" y="379"/>
                </a:cxn>
                <a:cxn ang="0">
                  <a:pos x="676" y="357"/>
                </a:cxn>
                <a:cxn ang="0">
                  <a:pos x="695" y="390"/>
                </a:cxn>
                <a:cxn ang="0">
                  <a:pos x="686" y="477"/>
                </a:cxn>
                <a:cxn ang="0">
                  <a:pos x="626" y="682"/>
                </a:cxn>
                <a:cxn ang="0">
                  <a:pos x="695" y="834"/>
                </a:cxn>
                <a:cxn ang="0">
                  <a:pos x="835" y="888"/>
                </a:cxn>
                <a:cxn ang="0">
                  <a:pos x="1013" y="791"/>
                </a:cxn>
                <a:cxn ang="0">
                  <a:pos x="1142" y="596"/>
                </a:cxn>
                <a:cxn ang="0">
                  <a:pos x="1192" y="368"/>
                </a:cxn>
                <a:cxn ang="0">
                  <a:pos x="1152" y="217"/>
                </a:cxn>
                <a:cxn ang="0">
                  <a:pos x="1103" y="141"/>
                </a:cxn>
                <a:cxn ang="0">
                  <a:pos x="1113" y="43"/>
                </a:cxn>
                <a:cxn ang="0">
                  <a:pos x="1202" y="0"/>
                </a:cxn>
              </a:cxnLst>
              <a:rect l="0" t="0" r="r" b="b"/>
              <a:pathLst>
                <a:path w="1282" h="1072">
                  <a:moveTo>
                    <a:pt x="1202" y="0"/>
                  </a:moveTo>
                  <a:lnTo>
                    <a:pt x="1222" y="11"/>
                  </a:lnTo>
                  <a:lnTo>
                    <a:pt x="1252" y="33"/>
                  </a:lnTo>
                  <a:lnTo>
                    <a:pt x="1262" y="65"/>
                  </a:lnTo>
                  <a:lnTo>
                    <a:pt x="1282" y="108"/>
                  </a:lnTo>
                  <a:lnTo>
                    <a:pt x="1282" y="163"/>
                  </a:lnTo>
                  <a:lnTo>
                    <a:pt x="1262" y="184"/>
                  </a:lnTo>
                  <a:lnTo>
                    <a:pt x="1252" y="282"/>
                  </a:lnTo>
                  <a:lnTo>
                    <a:pt x="1232" y="412"/>
                  </a:lnTo>
                  <a:lnTo>
                    <a:pt x="1202" y="542"/>
                  </a:lnTo>
                  <a:lnTo>
                    <a:pt x="1162" y="672"/>
                  </a:lnTo>
                  <a:lnTo>
                    <a:pt x="1133" y="758"/>
                  </a:lnTo>
                  <a:lnTo>
                    <a:pt x="1073" y="877"/>
                  </a:lnTo>
                  <a:lnTo>
                    <a:pt x="993" y="986"/>
                  </a:lnTo>
                  <a:lnTo>
                    <a:pt x="904" y="1051"/>
                  </a:lnTo>
                  <a:lnTo>
                    <a:pt x="785" y="1072"/>
                  </a:lnTo>
                  <a:lnTo>
                    <a:pt x="695" y="1051"/>
                  </a:lnTo>
                  <a:lnTo>
                    <a:pt x="616" y="997"/>
                  </a:lnTo>
                  <a:lnTo>
                    <a:pt x="576" y="921"/>
                  </a:lnTo>
                  <a:lnTo>
                    <a:pt x="546" y="823"/>
                  </a:lnTo>
                  <a:lnTo>
                    <a:pt x="487" y="921"/>
                  </a:lnTo>
                  <a:lnTo>
                    <a:pt x="407" y="997"/>
                  </a:lnTo>
                  <a:lnTo>
                    <a:pt x="318" y="1051"/>
                  </a:lnTo>
                  <a:lnTo>
                    <a:pt x="219" y="1072"/>
                  </a:lnTo>
                  <a:lnTo>
                    <a:pt x="129" y="1051"/>
                  </a:lnTo>
                  <a:lnTo>
                    <a:pt x="70" y="997"/>
                  </a:lnTo>
                  <a:lnTo>
                    <a:pt x="30" y="921"/>
                  </a:lnTo>
                  <a:lnTo>
                    <a:pt x="10" y="834"/>
                  </a:lnTo>
                  <a:lnTo>
                    <a:pt x="0" y="737"/>
                  </a:lnTo>
                  <a:lnTo>
                    <a:pt x="10" y="563"/>
                  </a:lnTo>
                  <a:lnTo>
                    <a:pt x="50" y="390"/>
                  </a:lnTo>
                  <a:lnTo>
                    <a:pt x="109" y="217"/>
                  </a:lnTo>
                  <a:lnTo>
                    <a:pt x="189" y="76"/>
                  </a:lnTo>
                  <a:lnTo>
                    <a:pt x="199" y="54"/>
                  </a:lnTo>
                  <a:lnTo>
                    <a:pt x="219" y="43"/>
                  </a:lnTo>
                  <a:lnTo>
                    <a:pt x="229" y="22"/>
                  </a:lnTo>
                  <a:lnTo>
                    <a:pt x="248" y="22"/>
                  </a:lnTo>
                  <a:lnTo>
                    <a:pt x="268" y="33"/>
                  </a:lnTo>
                  <a:lnTo>
                    <a:pt x="278" y="43"/>
                  </a:lnTo>
                  <a:lnTo>
                    <a:pt x="288" y="65"/>
                  </a:lnTo>
                  <a:lnTo>
                    <a:pt x="229" y="163"/>
                  </a:lnTo>
                  <a:lnTo>
                    <a:pt x="179" y="249"/>
                  </a:lnTo>
                  <a:lnTo>
                    <a:pt x="129" y="357"/>
                  </a:lnTo>
                  <a:lnTo>
                    <a:pt x="89" y="487"/>
                  </a:lnTo>
                  <a:lnTo>
                    <a:pt x="70" y="628"/>
                  </a:lnTo>
                  <a:lnTo>
                    <a:pt x="80" y="726"/>
                  </a:lnTo>
                  <a:lnTo>
                    <a:pt x="109" y="812"/>
                  </a:lnTo>
                  <a:lnTo>
                    <a:pt x="169" y="877"/>
                  </a:lnTo>
                  <a:lnTo>
                    <a:pt x="258" y="899"/>
                  </a:lnTo>
                  <a:lnTo>
                    <a:pt x="348" y="877"/>
                  </a:lnTo>
                  <a:lnTo>
                    <a:pt x="427" y="834"/>
                  </a:lnTo>
                  <a:lnTo>
                    <a:pt x="546" y="682"/>
                  </a:lnTo>
                  <a:lnTo>
                    <a:pt x="556" y="585"/>
                  </a:lnTo>
                  <a:lnTo>
                    <a:pt x="576" y="477"/>
                  </a:lnTo>
                  <a:lnTo>
                    <a:pt x="596" y="401"/>
                  </a:lnTo>
                  <a:lnTo>
                    <a:pt x="606" y="379"/>
                  </a:lnTo>
                  <a:lnTo>
                    <a:pt x="626" y="357"/>
                  </a:lnTo>
                  <a:lnTo>
                    <a:pt x="676" y="357"/>
                  </a:lnTo>
                  <a:lnTo>
                    <a:pt x="686" y="368"/>
                  </a:lnTo>
                  <a:lnTo>
                    <a:pt x="695" y="390"/>
                  </a:lnTo>
                  <a:lnTo>
                    <a:pt x="695" y="412"/>
                  </a:lnTo>
                  <a:lnTo>
                    <a:pt x="686" y="477"/>
                  </a:lnTo>
                  <a:lnTo>
                    <a:pt x="666" y="552"/>
                  </a:lnTo>
                  <a:lnTo>
                    <a:pt x="626" y="682"/>
                  </a:lnTo>
                  <a:lnTo>
                    <a:pt x="646" y="769"/>
                  </a:lnTo>
                  <a:lnTo>
                    <a:pt x="695" y="834"/>
                  </a:lnTo>
                  <a:lnTo>
                    <a:pt x="755" y="877"/>
                  </a:lnTo>
                  <a:lnTo>
                    <a:pt x="835" y="888"/>
                  </a:lnTo>
                  <a:lnTo>
                    <a:pt x="934" y="867"/>
                  </a:lnTo>
                  <a:lnTo>
                    <a:pt x="1013" y="791"/>
                  </a:lnTo>
                  <a:lnTo>
                    <a:pt x="1083" y="704"/>
                  </a:lnTo>
                  <a:lnTo>
                    <a:pt x="1142" y="596"/>
                  </a:lnTo>
                  <a:lnTo>
                    <a:pt x="1182" y="477"/>
                  </a:lnTo>
                  <a:lnTo>
                    <a:pt x="1192" y="368"/>
                  </a:lnTo>
                  <a:lnTo>
                    <a:pt x="1182" y="282"/>
                  </a:lnTo>
                  <a:lnTo>
                    <a:pt x="1152" y="217"/>
                  </a:lnTo>
                  <a:lnTo>
                    <a:pt x="1123" y="173"/>
                  </a:lnTo>
                  <a:lnTo>
                    <a:pt x="1103" y="141"/>
                  </a:lnTo>
                  <a:lnTo>
                    <a:pt x="1093" y="108"/>
                  </a:lnTo>
                  <a:lnTo>
                    <a:pt x="1113" y="43"/>
                  </a:lnTo>
                  <a:lnTo>
                    <a:pt x="1142" y="22"/>
                  </a:lnTo>
                  <a:lnTo>
                    <a:pt x="1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15945" y="3100"/>
              <a:ext cx="497" cy="2318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77" y="0"/>
                </a:cxn>
                <a:cxn ang="0">
                  <a:pos x="487" y="11"/>
                </a:cxn>
                <a:cxn ang="0">
                  <a:pos x="487" y="32"/>
                </a:cxn>
                <a:cxn ang="0">
                  <a:pos x="477" y="43"/>
                </a:cxn>
                <a:cxn ang="0">
                  <a:pos x="457" y="54"/>
                </a:cxn>
                <a:cxn ang="0">
                  <a:pos x="318" y="238"/>
                </a:cxn>
                <a:cxn ang="0">
                  <a:pos x="229" y="455"/>
                </a:cxn>
                <a:cxn ang="0">
                  <a:pos x="159" y="672"/>
                </a:cxn>
                <a:cxn ang="0">
                  <a:pos x="129" y="910"/>
                </a:cxn>
                <a:cxn ang="0">
                  <a:pos x="120" y="1148"/>
                </a:cxn>
                <a:cxn ang="0">
                  <a:pos x="129" y="1332"/>
                </a:cxn>
                <a:cxn ang="0">
                  <a:pos x="149" y="1516"/>
                </a:cxn>
                <a:cxn ang="0">
                  <a:pos x="189" y="1711"/>
                </a:cxn>
                <a:cxn ang="0">
                  <a:pos x="249" y="1896"/>
                </a:cxn>
                <a:cxn ang="0">
                  <a:pos x="338" y="2069"/>
                </a:cxn>
                <a:cxn ang="0">
                  <a:pos x="457" y="2231"/>
                </a:cxn>
                <a:cxn ang="0">
                  <a:pos x="497" y="2275"/>
                </a:cxn>
                <a:cxn ang="0">
                  <a:pos x="497" y="2285"/>
                </a:cxn>
                <a:cxn ang="0">
                  <a:pos x="467" y="2318"/>
                </a:cxn>
                <a:cxn ang="0">
                  <a:pos x="378" y="2253"/>
                </a:cxn>
                <a:cxn ang="0">
                  <a:pos x="308" y="2166"/>
                </a:cxn>
                <a:cxn ang="0">
                  <a:pos x="219" y="2047"/>
                </a:cxn>
                <a:cxn ang="0">
                  <a:pos x="139" y="1885"/>
                </a:cxn>
                <a:cxn ang="0">
                  <a:pos x="70" y="1690"/>
                </a:cxn>
                <a:cxn ang="0">
                  <a:pos x="20" y="1495"/>
                </a:cxn>
                <a:cxn ang="0">
                  <a:pos x="0" y="1311"/>
                </a:cxn>
                <a:cxn ang="0">
                  <a:pos x="0" y="1159"/>
                </a:cxn>
                <a:cxn ang="0">
                  <a:pos x="10" y="953"/>
                </a:cxn>
                <a:cxn ang="0">
                  <a:pos x="50" y="715"/>
                </a:cxn>
                <a:cxn ang="0">
                  <a:pos x="129" y="455"/>
                </a:cxn>
                <a:cxn ang="0">
                  <a:pos x="209" y="292"/>
                </a:cxn>
                <a:cxn ang="0">
                  <a:pos x="298" y="162"/>
                </a:cxn>
                <a:cxn ang="0">
                  <a:pos x="378" y="76"/>
                </a:cxn>
                <a:cxn ang="0">
                  <a:pos x="437" y="22"/>
                </a:cxn>
                <a:cxn ang="0">
                  <a:pos x="467" y="0"/>
                </a:cxn>
              </a:cxnLst>
              <a:rect l="0" t="0" r="r" b="b"/>
              <a:pathLst>
                <a:path w="497" h="2318">
                  <a:moveTo>
                    <a:pt x="467" y="0"/>
                  </a:moveTo>
                  <a:lnTo>
                    <a:pt x="477" y="0"/>
                  </a:lnTo>
                  <a:lnTo>
                    <a:pt x="487" y="11"/>
                  </a:lnTo>
                  <a:lnTo>
                    <a:pt x="487" y="32"/>
                  </a:lnTo>
                  <a:lnTo>
                    <a:pt x="477" y="43"/>
                  </a:lnTo>
                  <a:lnTo>
                    <a:pt x="457" y="54"/>
                  </a:lnTo>
                  <a:lnTo>
                    <a:pt x="318" y="238"/>
                  </a:lnTo>
                  <a:lnTo>
                    <a:pt x="229" y="455"/>
                  </a:lnTo>
                  <a:lnTo>
                    <a:pt x="159" y="672"/>
                  </a:lnTo>
                  <a:lnTo>
                    <a:pt x="129" y="910"/>
                  </a:lnTo>
                  <a:lnTo>
                    <a:pt x="120" y="1148"/>
                  </a:lnTo>
                  <a:lnTo>
                    <a:pt x="129" y="1332"/>
                  </a:lnTo>
                  <a:lnTo>
                    <a:pt x="149" y="1516"/>
                  </a:lnTo>
                  <a:lnTo>
                    <a:pt x="189" y="1711"/>
                  </a:lnTo>
                  <a:lnTo>
                    <a:pt x="249" y="1896"/>
                  </a:lnTo>
                  <a:lnTo>
                    <a:pt x="338" y="2069"/>
                  </a:lnTo>
                  <a:lnTo>
                    <a:pt x="457" y="2231"/>
                  </a:lnTo>
                  <a:lnTo>
                    <a:pt x="497" y="2275"/>
                  </a:lnTo>
                  <a:lnTo>
                    <a:pt x="497" y="2285"/>
                  </a:lnTo>
                  <a:lnTo>
                    <a:pt x="467" y="2318"/>
                  </a:lnTo>
                  <a:lnTo>
                    <a:pt x="378" y="2253"/>
                  </a:lnTo>
                  <a:lnTo>
                    <a:pt x="308" y="2166"/>
                  </a:lnTo>
                  <a:lnTo>
                    <a:pt x="219" y="2047"/>
                  </a:lnTo>
                  <a:lnTo>
                    <a:pt x="139" y="1885"/>
                  </a:lnTo>
                  <a:lnTo>
                    <a:pt x="70" y="1690"/>
                  </a:lnTo>
                  <a:lnTo>
                    <a:pt x="20" y="1495"/>
                  </a:lnTo>
                  <a:lnTo>
                    <a:pt x="0" y="1311"/>
                  </a:lnTo>
                  <a:lnTo>
                    <a:pt x="0" y="1159"/>
                  </a:lnTo>
                  <a:lnTo>
                    <a:pt x="10" y="953"/>
                  </a:lnTo>
                  <a:lnTo>
                    <a:pt x="50" y="715"/>
                  </a:lnTo>
                  <a:lnTo>
                    <a:pt x="129" y="455"/>
                  </a:lnTo>
                  <a:lnTo>
                    <a:pt x="209" y="292"/>
                  </a:lnTo>
                  <a:lnTo>
                    <a:pt x="298" y="162"/>
                  </a:lnTo>
                  <a:lnTo>
                    <a:pt x="378" y="76"/>
                  </a:lnTo>
                  <a:lnTo>
                    <a:pt x="437" y="22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16601" y="3804"/>
              <a:ext cx="1122" cy="1527"/>
            </a:xfrm>
            <a:custGeom>
              <a:avLst/>
              <a:gdLst/>
              <a:ahLst/>
              <a:cxnLst>
                <a:cxn ang="0">
                  <a:pos x="516" y="22"/>
                </a:cxn>
                <a:cxn ang="0">
                  <a:pos x="656" y="163"/>
                </a:cxn>
                <a:cxn ang="0">
                  <a:pos x="745" y="422"/>
                </a:cxn>
                <a:cxn ang="0">
                  <a:pos x="785" y="661"/>
                </a:cxn>
                <a:cxn ang="0">
                  <a:pos x="914" y="379"/>
                </a:cxn>
                <a:cxn ang="0">
                  <a:pos x="1083" y="33"/>
                </a:cxn>
                <a:cxn ang="0">
                  <a:pos x="1122" y="43"/>
                </a:cxn>
                <a:cxn ang="0">
                  <a:pos x="1113" y="76"/>
                </a:cxn>
                <a:cxn ang="0">
                  <a:pos x="1013" y="303"/>
                </a:cxn>
                <a:cxn ang="0">
                  <a:pos x="795" y="899"/>
                </a:cxn>
                <a:cxn ang="0">
                  <a:pos x="775" y="953"/>
                </a:cxn>
                <a:cxn ang="0">
                  <a:pos x="765" y="1083"/>
                </a:cxn>
                <a:cxn ang="0">
                  <a:pos x="675" y="1430"/>
                </a:cxn>
                <a:cxn ang="0">
                  <a:pos x="656" y="1506"/>
                </a:cxn>
                <a:cxn ang="0">
                  <a:pos x="626" y="1527"/>
                </a:cxn>
                <a:cxn ang="0">
                  <a:pos x="606" y="1517"/>
                </a:cxn>
                <a:cxn ang="0">
                  <a:pos x="596" y="1484"/>
                </a:cxn>
                <a:cxn ang="0">
                  <a:pos x="616" y="1332"/>
                </a:cxn>
                <a:cxn ang="0">
                  <a:pos x="705" y="986"/>
                </a:cxn>
                <a:cxn ang="0">
                  <a:pos x="735" y="867"/>
                </a:cxn>
                <a:cxn ang="0">
                  <a:pos x="725" y="585"/>
                </a:cxn>
                <a:cxn ang="0">
                  <a:pos x="685" y="401"/>
                </a:cxn>
                <a:cxn ang="0">
                  <a:pos x="576" y="238"/>
                </a:cxn>
                <a:cxn ang="0">
                  <a:pos x="387" y="173"/>
                </a:cxn>
                <a:cxn ang="0">
                  <a:pos x="308" y="184"/>
                </a:cxn>
                <a:cxn ang="0">
                  <a:pos x="169" y="249"/>
                </a:cxn>
                <a:cxn ang="0">
                  <a:pos x="50" y="444"/>
                </a:cxn>
                <a:cxn ang="0">
                  <a:pos x="40" y="444"/>
                </a:cxn>
                <a:cxn ang="0">
                  <a:pos x="0" y="433"/>
                </a:cxn>
                <a:cxn ang="0">
                  <a:pos x="10" y="368"/>
                </a:cxn>
                <a:cxn ang="0">
                  <a:pos x="109" y="184"/>
                </a:cxn>
                <a:cxn ang="0">
                  <a:pos x="298" y="22"/>
                </a:cxn>
              </a:cxnLst>
              <a:rect l="0" t="0" r="r" b="b"/>
              <a:pathLst>
                <a:path w="1122" h="1527">
                  <a:moveTo>
                    <a:pt x="417" y="0"/>
                  </a:moveTo>
                  <a:lnTo>
                    <a:pt x="516" y="22"/>
                  </a:lnTo>
                  <a:lnTo>
                    <a:pt x="596" y="76"/>
                  </a:lnTo>
                  <a:lnTo>
                    <a:pt x="656" y="163"/>
                  </a:lnTo>
                  <a:lnTo>
                    <a:pt x="695" y="260"/>
                  </a:lnTo>
                  <a:lnTo>
                    <a:pt x="745" y="422"/>
                  </a:lnTo>
                  <a:lnTo>
                    <a:pt x="775" y="552"/>
                  </a:lnTo>
                  <a:lnTo>
                    <a:pt x="785" y="661"/>
                  </a:lnTo>
                  <a:lnTo>
                    <a:pt x="785" y="737"/>
                  </a:lnTo>
                  <a:lnTo>
                    <a:pt x="914" y="379"/>
                  </a:lnTo>
                  <a:lnTo>
                    <a:pt x="1063" y="43"/>
                  </a:lnTo>
                  <a:lnTo>
                    <a:pt x="1083" y="33"/>
                  </a:lnTo>
                  <a:lnTo>
                    <a:pt x="1113" y="33"/>
                  </a:lnTo>
                  <a:lnTo>
                    <a:pt x="1122" y="43"/>
                  </a:lnTo>
                  <a:lnTo>
                    <a:pt x="1122" y="65"/>
                  </a:lnTo>
                  <a:lnTo>
                    <a:pt x="1113" y="76"/>
                  </a:lnTo>
                  <a:lnTo>
                    <a:pt x="1083" y="141"/>
                  </a:lnTo>
                  <a:lnTo>
                    <a:pt x="1013" y="303"/>
                  </a:lnTo>
                  <a:lnTo>
                    <a:pt x="854" y="715"/>
                  </a:lnTo>
                  <a:lnTo>
                    <a:pt x="795" y="899"/>
                  </a:lnTo>
                  <a:lnTo>
                    <a:pt x="785" y="932"/>
                  </a:lnTo>
                  <a:lnTo>
                    <a:pt x="775" y="953"/>
                  </a:lnTo>
                  <a:lnTo>
                    <a:pt x="775" y="986"/>
                  </a:lnTo>
                  <a:lnTo>
                    <a:pt x="765" y="1083"/>
                  </a:lnTo>
                  <a:lnTo>
                    <a:pt x="695" y="1387"/>
                  </a:lnTo>
                  <a:lnTo>
                    <a:pt x="675" y="1430"/>
                  </a:lnTo>
                  <a:lnTo>
                    <a:pt x="665" y="1473"/>
                  </a:lnTo>
                  <a:lnTo>
                    <a:pt x="656" y="1506"/>
                  </a:lnTo>
                  <a:lnTo>
                    <a:pt x="646" y="1517"/>
                  </a:lnTo>
                  <a:lnTo>
                    <a:pt x="626" y="1527"/>
                  </a:lnTo>
                  <a:lnTo>
                    <a:pt x="616" y="1527"/>
                  </a:lnTo>
                  <a:lnTo>
                    <a:pt x="606" y="1517"/>
                  </a:lnTo>
                  <a:lnTo>
                    <a:pt x="596" y="1495"/>
                  </a:lnTo>
                  <a:lnTo>
                    <a:pt x="596" y="1484"/>
                  </a:lnTo>
                  <a:lnTo>
                    <a:pt x="606" y="1419"/>
                  </a:lnTo>
                  <a:lnTo>
                    <a:pt x="616" y="1332"/>
                  </a:lnTo>
                  <a:lnTo>
                    <a:pt x="675" y="1094"/>
                  </a:lnTo>
                  <a:lnTo>
                    <a:pt x="705" y="986"/>
                  </a:lnTo>
                  <a:lnTo>
                    <a:pt x="725" y="942"/>
                  </a:lnTo>
                  <a:lnTo>
                    <a:pt x="735" y="867"/>
                  </a:lnTo>
                  <a:lnTo>
                    <a:pt x="735" y="682"/>
                  </a:lnTo>
                  <a:lnTo>
                    <a:pt x="725" y="585"/>
                  </a:lnTo>
                  <a:lnTo>
                    <a:pt x="705" y="487"/>
                  </a:lnTo>
                  <a:lnTo>
                    <a:pt x="685" y="401"/>
                  </a:lnTo>
                  <a:lnTo>
                    <a:pt x="636" y="314"/>
                  </a:lnTo>
                  <a:lnTo>
                    <a:pt x="576" y="238"/>
                  </a:lnTo>
                  <a:lnTo>
                    <a:pt x="497" y="195"/>
                  </a:lnTo>
                  <a:lnTo>
                    <a:pt x="387" y="173"/>
                  </a:lnTo>
                  <a:lnTo>
                    <a:pt x="358" y="173"/>
                  </a:lnTo>
                  <a:lnTo>
                    <a:pt x="308" y="184"/>
                  </a:lnTo>
                  <a:lnTo>
                    <a:pt x="238" y="206"/>
                  </a:lnTo>
                  <a:lnTo>
                    <a:pt x="169" y="249"/>
                  </a:lnTo>
                  <a:lnTo>
                    <a:pt x="99" y="325"/>
                  </a:lnTo>
                  <a:lnTo>
                    <a:pt x="50" y="444"/>
                  </a:lnTo>
                  <a:lnTo>
                    <a:pt x="50" y="433"/>
                  </a:lnTo>
                  <a:lnTo>
                    <a:pt x="40" y="444"/>
                  </a:lnTo>
                  <a:lnTo>
                    <a:pt x="10" y="444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10" y="368"/>
                  </a:lnTo>
                  <a:lnTo>
                    <a:pt x="50" y="282"/>
                  </a:lnTo>
                  <a:lnTo>
                    <a:pt x="109" y="184"/>
                  </a:lnTo>
                  <a:lnTo>
                    <a:pt x="189" y="98"/>
                  </a:lnTo>
                  <a:lnTo>
                    <a:pt x="298" y="22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 noEditPoints="1"/>
            </p:cNvSpPr>
            <p:nvPr/>
          </p:nvSpPr>
          <p:spPr bwMode="auto">
            <a:xfrm>
              <a:off x="17982" y="3837"/>
              <a:ext cx="228" cy="1429"/>
            </a:xfrm>
            <a:custGeom>
              <a:avLst/>
              <a:gdLst/>
              <a:ahLst/>
              <a:cxnLst>
                <a:cxn ang="0">
                  <a:pos x="69" y="736"/>
                </a:cxn>
                <a:cxn ang="0">
                  <a:pos x="109" y="736"/>
                </a:cxn>
                <a:cxn ang="0">
                  <a:pos x="169" y="758"/>
                </a:cxn>
                <a:cxn ang="0">
                  <a:pos x="198" y="801"/>
                </a:cxn>
                <a:cxn ang="0">
                  <a:pos x="218" y="866"/>
                </a:cxn>
                <a:cxn ang="0">
                  <a:pos x="228" y="920"/>
                </a:cxn>
                <a:cxn ang="0">
                  <a:pos x="228" y="974"/>
                </a:cxn>
                <a:cxn ang="0">
                  <a:pos x="208" y="1126"/>
                </a:cxn>
                <a:cxn ang="0">
                  <a:pos x="169" y="1256"/>
                </a:cxn>
                <a:cxn ang="0">
                  <a:pos x="119" y="1343"/>
                </a:cxn>
                <a:cxn ang="0">
                  <a:pos x="79" y="1408"/>
                </a:cxn>
                <a:cxn ang="0">
                  <a:pos x="49" y="1429"/>
                </a:cxn>
                <a:cxn ang="0">
                  <a:pos x="30" y="1408"/>
                </a:cxn>
                <a:cxn ang="0">
                  <a:pos x="30" y="1386"/>
                </a:cxn>
                <a:cxn ang="0">
                  <a:pos x="39" y="1375"/>
                </a:cxn>
                <a:cxn ang="0">
                  <a:pos x="119" y="1256"/>
                </a:cxn>
                <a:cxn ang="0">
                  <a:pos x="159" y="1137"/>
                </a:cxn>
                <a:cxn ang="0">
                  <a:pos x="179" y="1029"/>
                </a:cxn>
                <a:cxn ang="0">
                  <a:pos x="179" y="953"/>
                </a:cxn>
                <a:cxn ang="0">
                  <a:pos x="169" y="964"/>
                </a:cxn>
                <a:cxn ang="0">
                  <a:pos x="159" y="964"/>
                </a:cxn>
                <a:cxn ang="0">
                  <a:pos x="139" y="974"/>
                </a:cxn>
                <a:cxn ang="0">
                  <a:pos x="109" y="974"/>
                </a:cxn>
                <a:cxn ang="0">
                  <a:pos x="69" y="964"/>
                </a:cxn>
                <a:cxn ang="0">
                  <a:pos x="39" y="953"/>
                </a:cxn>
                <a:cxn ang="0">
                  <a:pos x="0" y="888"/>
                </a:cxn>
                <a:cxn ang="0">
                  <a:pos x="0" y="823"/>
                </a:cxn>
                <a:cxn ang="0">
                  <a:pos x="10" y="801"/>
                </a:cxn>
                <a:cxn ang="0">
                  <a:pos x="69" y="736"/>
                </a:cxn>
                <a:cxn ang="0">
                  <a:pos x="109" y="0"/>
                </a:cxn>
                <a:cxn ang="0">
                  <a:pos x="169" y="21"/>
                </a:cxn>
                <a:cxn ang="0">
                  <a:pos x="198" y="54"/>
                </a:cxn>
                <a:cxn ang="0">
                  <a:pos x="218" y="119"/>
                </a:cxn>
                <a:cxn ang="0">
                  <a:pos x="198" y="184"/>
                </a:cxn>
                <a:cxn ang="0">
                  <a:pos x="169" y="216"/>
                </a:cxn>
                <a:cxn ang="0">
                  <a:pos x="109" y="238"/>
                </a:cxn>
                <a:cxn ang="0">
                  <a:pos x="49" y="216"/>
                </a:cxn>
                <a:cxn ang="0">
                  <a:pos x="20" y="184"/>
                </a:cxn>
                <a:cxn ang="0">
                  <a:pos x="0" y="119"/>
                </a:cxn>
                <a:cxn ang="0">
                  <a:pos x="20" y="54"/>
                </a:cxn>
                <a:cxn ang="0">
                  <a:pos x="49" y="21"/>
                </a:cxn>
                <a:cxn ang="0">
                  <a:pos x="109" y="0"/>
                </a:cxn>
              </a:cxnLst>
              <a:rect l="0" t="0" r="r" b="b"/>
              <a:pathLst>
                <a:path w="228" h="1429">
                  <a:moveTo>
                    <a:pt x="69" y="736"/>
                  </a:moveTo>
                  <a:lnTo>
                    <a:pt x="109" y="736"/>
                  </a:lnTo>
                  <a:lnTo>
                    <a:pt x="169" y="758"/>
                  </a:lnTo>
                  <a:lnTo>
                    <a:pt x="198" y="801"/>
                  </a:lnTo>
                  <a:lnTo>
                    <a:pt x="218" y="866"/>
                  </a:lnTo>
                  <a:lnTo>
                    <a:pt x="228" y="920"/>
                  </a:lnTo>
                  <a:lnTo>
                    <a:pt x="228" y="974"/>
                  </a:lnTo>
                  <a:lnTo>
                    <a:pt x="208" y="1126"/>
                  </a:lnTo>
                  <a:lnTo>
                    <a:pt x="169" y="1256"/>
                  </a:lnTo>
                  <a:lnTo>
                    <a:pt x="119" y="1343"/>
                  </a:lnTo>
                  <a:lnTo>
                    <a:pt x="79" y="1408"/>
                  </a:lnTo>
                  <a:lnTo>
                    <a:pt x="49" y="1429"/>
                  </a:lnTo>
                  <a:lnTo>
                    <a:pt x="30" y="1408"/>
                  </a:lnTo>
                  <a:lnTo>
                    <a:pt x="30" y="1386"/>
                  </a:lnTo>
                  <a:lnTo>
                    <a:pt x="39" y="1375"/>
                  </a:lnTo>
                  <a:lnTo>
                    <a:pt x="119" y="1256"/>
                  </a:lnTo>
                  <a:lnTo>
                    <a:pt x="159" y="1137"/>
                  </a:lnTo>
                  <a:lnTo>
                    <a:pt x="179" y="1029"/>
                  </a:lnTo>
                  <a:lnTo>
                    <a:pt x="179" y="953"/>
                  </a:lnTo>
                  <a:lnTo>
                    <a:pt x="169" y="964"/>
                  </a:lnTo>
                  <a:lnTo>
                    <a:pt x="159" y="964"/>
                  </a:lnTo>
                  <a:lnTo>
                    <a:pt x="139" y="974"/>
                  </a:lnTo>
                  <a:lnTo>
                    <a:pt x="109" y="974"/>
                  </a:lnTo>
                  <a:lnTo>
                    <a:pt x="69" y="964"/>
                  </a:lnTo>
                  <a:lnTo>
                    <a:pt x="39" y="953"/>
                  </a:lnTo>
                  <a:lnTo>
                    <a:pt x="0" y="888"/>
                  </a:lnTo>
                  <a:lnTo>
                    <a:pt x="0" y="823"/>
                  </a:lnTo>
                  <a:lnTo>
                    <a:pt x="10" y="801"/>
                  </a:lnTo>
                  <a:lnTo>
                    <a:pt x="69" y="736"/>
                  </a:lnTo>
                  <a:close/>
                  <a:moveTo>
                    <a:pt x="109" y="0"/>
                  </a:moveTo>
                  <a:lnTo>
                    <a:pt x="169" y="21"/>
                  </a:lnTo>
                  <a:lnTo>
                    <a:pt x="198" y="54"/>
                  </a:lnTo>
                  <a:lnTo>
                    <a:pt x="218" y="119"/>
                  </a:lnTo>
                  <a:lnTo>
                    <a:pt x="198" y="184"/>
                  </a:lnTo>
                  <a:lnTo>
                    <a:pt x="169" y="216"/>
                  </a:lnTo>
                  <a:lnTo>
                    <a:pt x="109" y="238"/>
                  </a:lnTo>
                  <a:lnTo>
                    <a:pt x="49" y="216"/>
                  </a:lnTo>
                  <a:lnTo>
                    <a:pt x="20" y="184"/>
                  </a:lnTo>
                  <a:lnTo>
                    <a:pt x="0" y="119"/>
                  </a:lnTo>
                  <a:lnTo>
                    <a:pt x="20" y="54"/>
                  </a:lnTo>
                  <a:lnTo>
                    <a:pt x="49" y="2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 noEditPoints="1"/>
            </p:cNvSpPr>
            <p:nvPr/>
          </p:nvSpPr>
          <p:spPr bwMode="auto">
            <a:xfrm>
              <a:off x="18826" y="3804"/>
              <a:ext cx="984" cy="1051"/>
            </a:xfrm>
            <a:custGeom>
              <a:avLst/>
              <a:gdLst/>
              <a:ahLst/>
              <a:cxnLst>
                <a:cxn ang="0">
                  <a:pos x="447" y="76"/>
                </a:cxn>
                <a:cxn ang="0">
                  <a:pos x="288" y="271"/>
                </a:cxn>
                <a:cxn ang="0">
                  <a:pos x="229" y="466"/>
                </a:cxn>
                <a:cxn ang="0">
                  <a:pos x="179" y="693"/>
                </a:cxn>
                <a:cxn ang="0">
                  <a:pos x="179" y="856"/>
                </a:cxn>
                <a:cxn ang="0">
                  <a:pos x="239" y="975"/>
                </a:cxn>
                <a:cxn ang="0">
                  <a:pos x="368" y="986"/>
                </a:cxn>
                <a:cxn ang="0">
                  <a:pos x="537" y="834"/>
                </a:cxn>
                <a:cxn ang="0">
                  <a:pos x="556" y="802"/>
                </a:cxn>
                <a:cxn ang="0">
                  <a:pos x="566" y="769"/>
                </a:cxn>
                <a:cxn ang="0">
                  <a:pos x="586" y="747"/>
                </a:cxn>
                <a:cxn ang="0">
                  <a:pos x="705" y="282"/>
                </a:cxn>
                <a:cxn ang="0">
                  <a:pos x="686" y="173"/>
                </a:cxn>
                <a:cxn ang="0">
                  <a:pos x="606" y="65"/>
                </a:cxn>
                <a:cxn ang="0">
                  <a:pos x="517" y="0"/>
                </a:cxn>
                <a:cxn ang="0">
                  <a:pos x="666" y="76"/>
                </a:cxn>
                <a:cxn ang="0">
                  <a:pos x="735" y="141"/>
                </a:cxn>
                <a:cxn ang="0">
                  <a:pos x="755" y="87"/>
                </a:cxn>
                <a:cxn ang="0">
                  <a:pos x="795" y="54"/>
                </a:cxn>
                <a:cxn ang="0">
                  <a:pos x="844" y="43"/>
                </a:cxn>
                <a:cxn ang="0">
                  <a:pos x="874" y="76"/>
                </a:cxn>
                <a:cxn ang="0">
                  <a:pos x="884" y="130"/>
                </a:cxn>
                <a:cxn ang="0">
                  <a:pos x="864" y="184"/>
                </a:cxn>
                <a:cxn ang="0">
                  <a:pos x="765" y="585"/>
                </a:cxn>
                <a:cxn ang="0">
                  <a:pos x="735" y="726"/>
                </a:cxn>
                <a:cxn ang="0">
                  <a:pos x="705" y="834"/>
                </a:cxn>
                <a:cxn ang="0">
                  <a:pos x="715" y="975"/>
                </a:cxn>
                <a:cxn ang="0">
                  <a:pos x="745" y="1007"/>
                </a:cxn>
                <a:cxn ang="0">
                  <a:pos x="815" y="986"/>
                </a:cxn>
                <a:cxn ang="0">
                  <a:pos x="894" y="823"/>
                </a:cxn>
                <a:cxn ang="0">
                  <a:pos x="934" y="693"/>
                </a:cxn>
                <a:cxn ang="0">
                  <a:pos x="944" y="672"/>
                </a:cxn>
                <a:cxn ang="0">
                  <a:pos x="984" y="682"/>
                </a:cxn>
                <a:cxn ang="0">
                  <a:pos x="974" y="780"/>
                </a:cxn>
                <a:cxn ang="0">
                  <a:pos x="924" y="921"/>
                </a:cxn>
                <a:cxn ang="0">
                  <a:pos x="825" y="1029"/>
                </a:cxn>
                <a:cxn ang="0">
                  <a:pos x="666" y="1029"/>
                </a:cxn>
                <a:cxn ang="0">
                  <a:pos x="566" y="877"/>
                </a:cxn>
                <a:cxn ang="0">
                  <a:pos x="397" y="1029"/>
                </a:cxn>
                <a:cxn ang="0">
                  <a:pos x="288" y="1051"/>
                </a:cxn>
                <a:cxn ang="0">
                  <a:pos x="80" y="953"/>
                </a:cxn>
                <a:cxn ang="0">
                  <a:pos x="0" y="682"/>
                </a:cxn>
                <a:cxn ang="0">
                  <a:pos x="109" y="292"/>
                </a:cxn>
                <a:cxn ang="0">
                  <a:pos x="368" y="33"/>
                </a:cxn>
              </a:cxnLst>
              <a:rect l="0" t="0" r="r" b="b"/>
              <a:pathLst>
                <a:path w="984" h="1051">
                  <a:moveTo>
                    <a:pt x="537" y="43"/>
                  </a:moveTo>
                  <a:lnTo>
                    <a:pt x="447" y="76"/>
                  </a:lnTo>
                  <a:lnTo>
                    <a:pt x="358" y="152"/>
                  </a:lnTo>
                  <a:lnTo>
                    <a:pt x="288" y="271"/>
                  </a:lnTo>
                  <a:lnTo>
                    <a:pt x="258" y="357"/>
                  </a:lnTo>
                  <a:lnTo>
                    <a:pt x="229" y="466"/>
                  </a:lnTo>
                  <a:lnTo>
                    <a:pt x="199" y="585"/>
                  </a:lnTo>
                  <a:lnTo>
                    <a:pt x="179" y="693"/>
                  </a:lnTo>
                  <a:lnTo>
                    <a:pt x="169" y="780"/>
                  </a:lnTo>
                  <a:lnTo>
                    <a:pt x="179" y="856"/>
                  </a:lnTo>
                  <a:lnTo>
                    <a:pt x="199" y="921"/>
                  </a:lnTo>
                  <a:lnTo>
                    <a:pt x="239" y="975"/>
                  </a:lnTo>
                  <a:lnTo>
                    <a:pt x="298" y="997"/>
                  </a:lnTo>
                  <a:lnTo>
                    <a:pt x="368" y="986"/>
                  </a:lnTo>
                  <a:lnTo>
                    <a:pt x="447" y="932"/>
                  </a:lnTo>
                  <a:lnTo>
                    <a:pt x="537" y="834"/>
                  </a:lnTo>
                  <a:lnTo>
                    <a:pt x="546" y="812"/>
                  </a:lnTo>
                  <a:lnTo>
                    <a:pt x="556" y="802"/>
                  </a:lnTo>
                  <a:lnTo>
                    <a:pt x="566" y="780"/>
                  </a:lnTo>
                  <a:lnTo>
                    <a:pt x="566" y="769"/>
                  </a:lnTo>
                  <a:lnTo>
                    <a:pt x="576" y="747"/>
                  </a:lnTo>
                  <a:lnTo>
                    <a:pt x="586" y="747"/>
                  </a:lnTo>
                  <a:lnTo>
                    <a:pt x="695" y="292"/>
                  </a:lnTo>
                  <a:lnTo>
                    <a:pt x="705" y="282"/>
                  </a:lnTo>
                  <a:lnTo>
                    <a:pt x="705" y="228"/>
                  </a:lnTo>
                  <a:lnTo>
                    <a:pt x="686" y="173"/>
                  </a:lnTo>
                  <a:lnTo>
                    <a:pt x="656" y="108"/>
                  </a:lnTo>
                  <a:lnTo>
                    <a:pt x="606" y="65"/>
                  </a:lnTo>
                  <a:lnTo>
                    <a:pt x="537" y="43"/>
                  </a:lnTo>
                  <a:close/>
                  <a:moveTo>
                    <a:pt x="517" y="0"/>
                  </a:moveTo>
                  <a:lnTo>
                    <a:pt x="606" y="22"/>
                  </a:lnTo>
                  <a:lnTo>
                    <a:pt x="666" y="76"/>
                  </a:lnTo>
                  <a:lnTo>
                    <a:pt x="715" y="152"/>
                  </a:lnTo>
                  <a:lnTo>
                    <a:pt x="735" y="141"/>
                  </a:lnTo>
                  <a:lnTo>
                    <a:pt x="745" y="119"/>
                  </a:lnTo>
                  <a:lnTo>
                    <a:pt x="755" y="87"/>
                  </a:lnTo>
                  <a:lnTo>
                    <a:pt x="775" y="65"/>
                  </a:lnTo>
                  <a:lnTo>
                    <a:pt x="795" y="54"/>
                  </a:lnTo>
                  <a:lnTo>
                    <a:pt x="825" y="43"/>
                  </a:lnTo>
                  <a:lnTo>
                    <a:pt x="844" y="43"/>
                  </a:lnTo>
                  <a:lnTo>
                    <a:pt x="864" y="54"/>
                  </a:lnTo>
                  <a:lnTo>
                    <a:pt x="874" y="76"/>
                  </a:lnTo>
                  <a:lnTo>
                    <a:pt x="884" y="108"/>
                  </a:lnTo>
                  <a:lnTo>
                    <a:pt x="884" y="130"/>
                  </a:lnTo>
                  <a:lnTo>
                    <a:pt x="874" y="152"/>
                  </a:lnTo>
                  <a:lnTo>
                    <a:pt x="864" y="184"/>
                  </a:lnTo>
                  <a:lnTo>
                    <a:pt x="785" y="509"/>
                  </a:lnTo>
                  <a:lnTo>
                    <a:pt x="765" y="585"/>
                  </a:lnTo>
                  <a:lnTo>
                    <a:pt x="755" y="650"/>
                  </a:lnTo>
                  <a:lnTo>
                    <a:pt x="735" y="726"/>
                  </a:lnTo>
                  <a:lnTo>
                    <a:pt x="715" y="791"/>
                  </a:lnTo>
                  <a:lnTo>
                    <a:pt x="705" y="834"/>
                  </a:lnTo>
                  <a:lnTo>
                    <a:pt x="705" y="964"/>
                  </a:lnTo>
                  <a:lnTo>
                    <a:pt x="715" y="975"/>
                  </a:lnTo>
                  <a:lnTo>
                    <a:pt x="725" y="997"/>
                  </a:lnTo>
                  <a:lnTo>
                    <a:pt x="745" y="1007"/>
                  </a:lnTo>
                  <a:lnTo>
                    <a:pt x="765" y="1007"/>
                  </a:lnTo>
                  <a:lnTo>
                    <a:pt x="815" y="986"/>
                  </a:lnTo>
                  <a:lnTo>
                    <a:pt x="864" y="921"/>
                  </a:lnTo>
                  <a:lnTo>
                    <a:pt x="894" y="823"/>
                  </a:lnTo>
                  <a:lnTo>
                    <a:pt x="924" y="715"/>
                  </a:lnTo>
                  <a:lnTo>
                    <a:pt x="934" y="693"/>
                  </a:lnTo>
                  <a:lnTo>
                    <a:pt x="934" y="682"/>
                  </a:lnTo>
                  <a:lnTo>
                    <a:pt x="944" y="672"/>
                  </a:lnTo>
                  <a:lnTo>
                    <a:pt x="974" y="672"/>
                  </a:lnTo>
                  <a:lnTo>
                    <a:pt x="984" y="682"/>
                  </a:lnTo>
                  <a:lnTo>
                    <a:pt x="984" y="715"/>
                  </a:lnTo>
                  <a:lnTo>
                    <a:pt x="974" y="780"/>
                  </a:lnTo>
                  <a:lnTo>
                    <a:pt x="954" y="845"/>
                  </a:lnTo>
                  <a:lnTo>
                    <a:pt x="924" y="921"/>
                  </a:lnTo>
                  <a:lnTo>
                    <a:pt x="884" y="986"/>
                  </a:lnTo>
                  <a:lnTo>
                    <a:pt x="825" y="1029"/>
                  </a:lnTo>
                  <a:lnTo>
                    <a:pt x="765" y="1051"/>
                  </a:lnTo>
                  <a:lnTo>
                    <a:pt x="666" y="1029"/>
                  </a:lnTo>
                  <a:lnTo>
                    <a:pt x="606" y="964"/>
                  </a:lnTo>
                  <a:lnTo>
                    <a:pt x="566" y="877"/>
                  </a:lnTo>
                  <a:lnTo>
                    <a:pt x="477" y="975"/>
                  </a:lnTo>
                  <a:lnTo>
                    <a:pt x="397" y="1029"/>
                  </a:lnTo>
                  <a:lnTo>
                    <a:pt x="328" y="1051"/>
                  </a:lnTo>
                  <a:lnTo>
                    <a:pt x="288" y="1051"/>
                  </a:lnTo>
                  <a:lnTo>
                    <a:pt x="169" y="1029"/>
                  </a:lnTo>
                  <a:lnTo>
                    <a:pt x="80" y="953"/>
                  </a:lnTo>
                  <a:lnTo>
                    <a:pt x="20" y="834"/>
                  </a:lnTo>
                  <a:lnTo>
                    <a:pt x="0" y="682"/>
                  </a:lnTo>
                  <a:lnTo>
                    <a:pt x="30" y="477"/>
                  </a:lnTo>
                  <a:lnTo>
                    <a:pt x="109" y="292"/>
                  </a:lnTo>
                  <a:lnTo>
                    <a:pt x="229" y="141"/>
                  </a:lnTo>
                  <a:lnTo>
                    <a:pt x="368" y="33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20008" y="3089"/>
              <a:ext cx="487" cy="23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22"/>
                </a:cxn>
                <a:cxn ang="0">
                  <a:pos x="110" y="76"/>
                </a:cxn>
                <a:cxn ang="0">
                  <a:pos x="179" y="163"/>
                </a:cxn>
                <a:cxn ang="0">
                  <a:pos x="268" y="282"/>
                </a:cxn>
                <a:cxn ang="0">
                  <a:pos x="348" y="433"/>
                </a:cxn>
                <a:cxn ang="0">
                  <a:pos x="437" y="704"/>
                </a:cxn>
                <a:cxn ang="0">
                  <a:pos x="477" y="953"/>
                </a:cxn>
                <a:cxn ang="0">
                  <a:pos x="487" y="1159"/>
                </a:cxn>
                <a:cxn ang="0">
                  <a:pos x="477" y="1365"/>
                </a:cxn>
                <a:cxn ang="0">
                  <a:pos x="437" y="1603"/>
                </a:cxn>
                <a:cxn ang="0">
                  <a:pos x="358" y="1863"/>
                </a:cxn>
                <a:cxn ang="0">
                  <a:pos x="278" y="2026"/>
                </a:cxn>
                <a:cxn ang="0">
                  <a:pos x="189" y="2156"/>
                </a:cxn>
                <a:cxn ang="0">
                  <a:pos x="110" y="2242"/>
                </a:cxn>
                <a:cxn ang="0">
                  <a:pos x="50" y="2296"/>
                </a:cxn>
                <a:cxn ang="0">
                  <a:pos x="20" y="2318"/>
                </a:cxn>
                <a:cxn ang="0">
                  <a:pos x="0" y="2296"/>
                </a:cxn>
                <a:cxn ang="0">
                  <a:pos x="0" y="2275"/>
                </a:cxn>
                <a:cxn ang="0">
                  <a:pos x="10" y="2264"/>
                </a:cxn>
                <a:cxn ang="0">
                  <a:pos x="30" y="2253"/>
                </a:cxn>
                <a:cxn ang="0">
                  <a:pos x="169" y="2069"/>
                </a:cxn>
                <a:cxn ang="0">
                  <a:pos x="259" y="1852"/>
                </a:cxn>
                <a:cxn ang="0">
                  <a:pos x="328" y="1636"/>
                </a:cxn>
                <a:cxn ang="0">
                  <a:pos x="358" y="1397"/>
                </a:cxn>
                <a:cxn ang="0">
                  <a:pos x="368" y="1159"/>
                </a:cxn>
                <a:cxn ang="0">
                  <a:pos x="358" y="878"/>
                </a:cxn>
                <a:cxn ang="0">
                  <a:pos x="308" y="628"/>
                </a:cxn>
                <a:cxn ang="0">
                  <a:pos x="249" y="412"/>
                </a:cxn>
                <a:cxn ang="0">
                  <a:pos x="149" y="228"/>
                </a:cxn>
                <a:cxn ang="0">
                  <a:pos x="40" y="76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20" y="0"/>
                </a:cxn>
              </a:cxnLst>
              <a:rect l="0" t="0" r="r" b="b"/>
              <a:pathLst>
                <a:path w="487" h="2318">
                  <a:moveTo>
                    <a:pt x="20" y="0"/>
                  </a:moveTo>
                  <a:lnTo>
                    <a:pt x="50" y="22"/>
                  </a:lnTo>
                  <a:lnTo>
                    <a:pt x="110" y="76"/>
                  </a:lnTo>
                  <a:lnTo>
                    <a:pt x="179" y="163"/>
                  </a:lnTo>
                  <a:lnTo>
                    <a:pt x="268" y="282"/>
                  </a:lnTo>
                  <a:lnTo>
                    <a:pt x="348" y="433"/>
                  </a:lnTo>
                  <a:lnTo>
                    <a:pt x="437" y="704"/>
                  </a:lnTo>
                  <a:lnTo>
                    <a:pt x="477" y="953"/>
                  </a:lnTo>
                  <a:lnTo>
                    <a:pt x="487" y="1159"/>
                  </a:lnTo>
                  <a:lnTo>
                    <a:pt x="477" y="1365"/>
                  </a:lnTo>
                  <a:lnTo>
                    <a:pt x="437" y="1603"/>
                  </a:lnTo>
                  <a:lnTo>
                    <a:pt x="358" y="1863"/>
                  </a:lnTo>
                  <a:lnTo>
                    <a:pt x="278" y="2026"/>
                  </a:lnTo>
                  <a:lnTo>
                    <a:pt x="189" y="2156"/>
                  </a:lnTo>
                  <a:lnTo>
                    <a:pt x="110" y="2242"/>
                  </a:lnTo>
                  <a:lnTo>
                    <a:pt x="50" y="2296"/>
                  </a:lnTo>
                  <a:lnTo>
                    <a:pt x="20" y="2318"/>
                  </a:lnTo>
                  <a:lnTo>
                    <a:pt x="0" y="2296"/>
                  </a:lnTo>
                  <a:lnTo>
                    <a:pt x="0" y="2275"/>
                  </a:lnTo>
                  <a:lnTo>
                    <a:pt x="10" y="2264"/>
                  </a:lnTo>
                  <a:lnTo>
                    <a:pt x="30" y="2253"/>
                  </a:lnTo>
                  <a:lnTo>
                    <a:pt x="169" y="2069"/>
                  </a:lnTo>
                  <a:lnTo>
                    <a:pt x="259" y="1852"/>
                  </a:lnTo>
                  <a:lnTo>
                    <a:pt x="328" y="1636"/>
                  </a:lnTo>
                  <a:lnTo>
                    <a:pt x="358" y="1397"/>
                  </a:lnTo>
                  <a:lnTo>
                    <a:pt x="368" y="1159"/>
                  </a:lnTo>
                  <a:lnTo>
                    <a:pt x="358" y="878"/>
                  </a:lnTo>
                  <a:lnTo>
                    <a:pt x="308" y="628"/>
                  </a:lnTo>
                  <a:lnTo>
                    <a:pt x="249" y="412"/>
                  </a:lnTo>
                  <a:lnTo>
                    <a:pt x="149" y="228"/>
                  </a:lnTo>
                  <a:lnTo>
                    <a:pt x="40" y="76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21290" y="3479"/>
              <a:ext cx="1410" cy="1538"/>
            </a:xfrm>
            <a:custGeom>
              <a:avLst/>
              <a:gdLst/>
              <a:ahLst/>
              <a:cxnLst>
                <a:cxn ang="0">
                  <a:pos x="685" y="0"/>
                </a:cxn>
                <a:cxn ang="0">
                  <a:pos x="725" y="0"/>
                </a:cxn>
                <a:cxn ang="0">
                  <a:pos x="735" y="22"/>
                </a:cxn>
                <a:cxn ang="0">
                  <a:pos x="745" y="33"/>
                </a:cxn>
                <a:cxn ang="0">
                  <a:pos x="745" y="726"/>
                </a:cxn>
                <a:cxn ang="0">
                  <a:pos x="1380" y="726"/>
                </a:cxn>
                <a:cxn ang="0">
                  <a:pos x="1390" y="737"/>
                </a:cxn>
                <a:cxn ang="0">
                  <a:pos x="1410" y="747"/>
                </a:cxn>
                <a:cxn ang="0">
                  <a:pos x="1410" y="791"/>
                </a:cxn>
                <a:cxn ang="0">
                  <a:pos x="1390" y="802"/>
                </a:cxn>
                <a:cxn ang="0">
                  <a:pos x="1380" y="812"/>
                </a:cxn>
                <a:cxn ang="0">
                  <a:pos x="745" y="812"/>
                </a:cxn>
                <a:cxn ang="0">
                  <a:pos x="745" y="1506"/>
                </a:cxn>
                <a:cxn ang="0">
                  <a:pos x="735" y="1517"/>
                </a:cxn>
                <a:cxn ang="0">
                  <a:pos x="725" y="1538"/>
                </a:cxn>
                <a:cxn ang="0">
                  <a:pos x="685" y="1538"/>
                </a:cxn>
                <a:cxn ang="0">
                  <a:pos x="675" y="1517"/>
                </a:cxn>
                <a:cxn ang="0">
                  <a:pos x="665" y="1506"/>
                </a:cxn>
                <a:cxn ang="0">
                  <a:pos x="665" y="812"/>
                </a:cxn>
                <a:cxn ang="0">
                  <a:pos x="29" y="812"/>
                </a:cxn>
                <a:cxn ang="0">
                  <a:pos x="20" y="802"/>
                </a:cxn>
                <a:cxn ang="0">
                  <a:pos x="0" y="791"/>
                </a:cxn>
                <a:cxn ang="0">
                  <a:pos x="0" y="747"/>
                </a:cxn>
                <a:cxn ang="0">
                  <a:pos x="20" y="737"/>
                </a:cxn>
                <a:cxn ang="0">
                  <a:pos x="29" y="726"/>
                </a:cxn>
                <a:cxn ang="0">
                  <a:pos x="665" y="726"/>
                </a:cxn>
                <a:cxn ang="0">
                  <a:pos x="665" y="33"/>
                </a:cxn>
                <a:cxn ang="0">
                  <a:pos x="675" y="22"/>
                </a:cxn>
                <a:cxn ang="0">
                  <a:pos x="685" y="0"/>
                </a:cxn>
              </a:cxnLst>
              <a:rect l="0" t="0" r="r" b="b"/>
              <a:pathLst>
                <a:path w="1410" h="1538">
                  <a:moveTo>
                    <a:pt x="685" y="0"/>
                  </a:moveTo>
                  <a:lnTo>
                    <a:pt x="725" y="0"/>
                  </a:lnTo>
                  <a:lnTo>
                    <a:pt x="735" y="22"/>
                  </a:lnTo>
                  <a:lnTo>
                    <a:pt x="745" y="33"/>
                  </a:lnTo>
                  <a:lnTo>
                    <a:pt x="745" y="726"/>
                  </a:lnTo>
                  <a:lnTo>
                    <a:pt x="1380" y="726"/>
                  </a:lnTo>
                  <a:lnTo>
                    <a:pt x="1390" y="737"/>
                  </a:lnTo>
                  <a:lnTo>
                    <a:pt x="1410" y="747"/>
                  </a:lnTo>
                  <a:lnTo>
                    <a:pt x="1410" y="791"/>
                  </a:lnTo>
                  <a:lnTo>
                    <a:pt x="1390" y="802"/>
                  </a:lnTo>
                  <a:lnTo>
                    <a:pt x="1380" y="812"/>
                  </a:lnTo>
                  <a:lnTo>
                    <a:pt x="745" y="812"/>
                  </a:lnTo>
                  <a:lnTo>
                    <a:pt x="745" y="1506"/>
                  </a:lnTo>
                  <a:lnTo>
                    <a:pt x="735" y="1517"/>
                  </a:lnTo>
                  <a:lnTo>
                    <a:pt x="725" y="1538"/>
                  </a:lnTo>
                  <a:lnTo>
                    <a:pt x="685" y="1538"/>
                  </a:lnTo>
                  <a:lnTo>
                    <a:pt x="675" y="1517"/>
                  </a:lnTo>
                  <a:lnTo>
                    <a:pt x="665" y="1506"/>
                  </a:lnTo>
                  <a:lnTo>
                    <a:pt x="665" y="812"/>
                  </a:lnTo>
                  <a:lnTo>
                    <a:pt x="29" y="812"/>
                  </a:lnTo>
                  <a:lnTo>
                    <a:pt x="20" y="802"/>
                  </a:lnTo>
                  <a:lnTo>
                    <a:pt x="0" y="791"/>
                  </a:lnTo>
                  <a:lnTo>
                    <a:pt x="0" y="747"/>
                  </a:lnTo>
                  <a:lnTo>
                    <a:pt x="20" y="737"/>
                  </a:lnTo>
                  <a:lnTo>
                    <a:pt x="29" y="726"/>
                  </a:lnTo>
                  <a:lnTo>
                    <a:pt x="665" y="726"/>
                  </a:lnTo>
                  <a:lnTo>
                    <a:pt x="665" y="33"/>
                  </a:lnTo>
                  <a:lnTo>
                    <a:pt x="675" y="22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23406" y="3197"/>
              <a:ext cx="1341" cy="1636"/>
            </a:xfrm>
            <a:custGeom>
              <a:avLst/>
              <a:gdLst/>
              <a:ahLst/>
              <a:cxnLst>
                <a:cxn ang="0">
                  <a:pos x="834" y="22"/>
                </a:cxn>
                <a:cxn ang="0">
                  <a:pos x="1122" y="174"/>
                </a:cxn>
                <a:cxn ang="0">
                  <a:pos x="1291" y="434"/>
                </a:cxn>
                <a:cxn ang="0">
                  <a:pos x="1291" y="715"/>
                </a:cxn>
                <a:cxn ang="0">
                  <a:pos x="1192" y="964"/>
                </a:cxn>
                <a:cxn ang="0">
                  <a:pos x="1033" y="1235"/>
                </a:cxn>
                <a:cxn ang="0">
                  <a:pos x="933" y="1484"/>
                </a:cxn>
                <a:cxn ang="0">
                  <a:pos x="1202" y="1474"/>
                </a:cxn>
                <a:cxn ang="0">
                  <a:pos x="1241" y="1452"/>
                </a:cxn>
                <a:cxn ang="0">
                  <a:pos x="1281" y="1257"/>
                </a:cxn>
                <a:cxn ang="0">
                  <a:pos x="1271" y="1636"/>
                </a:cxn>
                <a:cxn ang="0">
                  <a:pos x="874" y="1614"/>
                </a:cxn>
                <a:cxn ang="0">
                  <a:pos x="884" y="1463"/>
                </a:cxn>
                <a:cxn ang="0">
                  <a:pos x="943" y="1214"/>
                </a:cxn>
                <a:cxn ang="0">
                  <a:pos x="1033" y="943"/>
                </a:cxn>
                <a:cxn ang="0">
                  <a:pos x="1092" y="585"/>
                </a:cxn>
                <a:cxn ang="0">
                  <a:pos x="1033" y="293"/>
                </a:cxn>
                <a:cxn ang="0">
                  <a:pos x="864" y="109"/>
                </a:cxn>
                <a:cxn ang="0">
                  <a:pos x="665" y="55"/>
                </a:cxn>
                <a:cxn ang="0">
                  <a:pos x="466" y="109"/>
                </a:cxn>
                <a:cxn ang="0">
                  <a:pos x="308" y="282"/>
                </a:cxn>
                <a:cxn ang="0">
                  <a:pos x="238" y="585"/>
                </a:cxn>
                <a:cxn ang="0">
                  <a:pos x="298" y="921"/>
                </a:cxn>
                <a:cxn ang="0">
                  <a:pos x="387" y="1235"/>
                </a:cxn>
                <a:cxn ang="0">
                  <a:pos x="457" y="1593"/>
                </a:cxn>
                <a:cxn ang="0">
                  <a:pos x="447" y="1636"/>
                </a:cxn>
                <a:cxn ang="0">
                  <a:pos x="0" y="1257"/>
                </a:cxn>
                <a:cxn ang="0">
                  <a:pos x="89" y="1430"/>
                </a:cxn>
                <a:cxn ang="0">
                  <a:pos x="109" y="1463"/>
                </a:cxn>
                <a:cxn ang="0">
                  <a:pos x="397" y="1484"/>
                </a:cxn>
                <a:cxn ang="0">
                  <a:pos x="288" y="1235"/>
                </a:cxn>
                <a:cxn ang="0">
                  <a:pos x="119" y="932"/>
                </a:cxn>
                <a:cxn ang="0">
                  <a:pos x="19" y="585"/>
                </a:cxn>
                <a:cxn ang="0">
                  <a:pos x="109" y="293"/>
                </a:cxn>
                <a:cxn ang="0">
                  <a:pos x="337" y="76"/>
                </a:cxn>
                <a:cxn ang="0">
                  <a:pos x="665" y="0"/>
                </a:cxn>
              </a:cxnLst>
              <a:rect l="0" t="0" r="r" b="b"/>
              <a:pathLst>
                <a:path w="1341" h="1636">
                  <a:moveTo>
                    <a:pt x="665" y="0"/>
                  </a:moveTo>
                  <a:lnTo>
                    <a:pt x="834" y="22"/>
                  </a:lnTo>
                  <a:lnTo>
                    <a:pt x="993" y="76"/>
                  </a:lnTo>
                  <a:lnTo>
                    <a:pt x="1122" y="174"/>
                  </a:lnTo>
                  <a:lnTo>
                    <a:pt x="1221" y="293"/>
                  </a:lnTo>
                  <a:lnTo>
                    <a:pt x="1291" y="434"/>
                  </a:lnTo>
                  <a:lnTo>
                    <a:pt x="1311" y="585"/>
                  </a:lnTo>
                  <a:lnTo>
                    <a:pt x="1291" y="715"/>
                  </a:lnTo>
                  <a:lnTo>
                    <a:pt x="1251" y="845"/>
                  </a:lnTo>
                  <a:lnTo>
                    <a:pt x="1192" y="964"/>
                  </a:lnTo>
                  <a:lnTo>
                    <a:pt x="1122" y="1094"/>
                  </a:lnTo>
                  <a:lnTo>
                    <a:pt x="1033" y="1235"/>
                  </a:lnTo>
                  <a:lnTo>
                    <a:pt x="973" y="1354"/>
                  </a:lnTo>
                  <a:lnTo>
                    <a:pt x="933" y="1484"/>
                  </a:lnTo>
                  <a:lnTo>
                    <a:pt x="1182" y="1484"/>
                  </a:lnTo>
                  <a:lnTo>
                    <a:pt x="1202" y="1474"/>
                  </a:lnTo>
                  <a:lnTo>
                    <a:pt x="1221" y="1474"/>
                  </a:lnTo>
                  <a:lnTo>
                    <a:pt x="1241" y="1452"/>
                  </a:lnTo>
                  <a:lnTo>
                    <a:pt x="1241" y="1430"/>
                  </a:lnTo>
                  <a:lnTo>
                    <a:pt x="1281" y="1257"/>
                  </a:lnTo>
                  <a:lnTo>
                    <a:pt x="1341" y="1257"/>
                  </a:lnTo>
                  <a:lnTo>
                    <a:pt x="1271" y="1636"/>
                  </a:lnTo>
                  <a:lnTo>
                    <a:pt x="884" y="1636"/>
                  </a:lnTo>
                  <a:lnTo>
                    <a:pt x="874" y="1614"/>
                  </a:lnTo>
                  <a:lnTo>
                    <a:pt x="874" y="1593"/>
                  </a:lnTo>
                  <a:lnTo>
                    <a:pt x="884" y="1463"/>
                  </a:lnTo>
                  <a:lnTo>
                    <a:pt x="914" y="1333"/>
                  </a:lnTo>
                  <a:lnTo>
                    <a:pt x="943" y="1214"/>
                  </a:lnTo>
                  <a:lnTo>
                    <a:pt x="973" y="1127"/>
                  </a:lnTo>
                  <a:lnTo>
                    <a:pt x="1033" y="943"/>
                  </a:lnTo>
                  <a:lnTo>
                    <a:pt x="1072" y="759"/>
                  </a:lnTo>
                  <a:lnTo>
                    <a:pt x="1092" y="585"/>
                  </a:lnTo>
                  <a:lnTo>
                    <a:pt x="1072" y="423"/>
                  </a:lnTo>
                  <a:lnTo>
                    <a:pt x="1033" y="293"/>
                  </a:lnTo>
                  <a:lnTo>
                    <a:pt x="953" y="185"/>
                  </a:lnTo>
                  <a:lnTo>
                    <a:pt x="864" y="109"/>
                  </a:lnTo>
                  <a:lnTo>
                    <a:pt x="765" y="65"/>
                  </a:lnTo>
                  <a:lnTo>
                    <a:pt x="665" y="55"/>
                  </a:lnTo>
                  <a:lnTo>
                    <a:pt x="566" y="65"/>
                  </a:lnTo>
                  <a:lnTo>
                    <a:pt x="466" y="109"/>
                  </a:lnTo>
                  <a:lnTo>
                    <a:pt x="377" y="185"/>
                  </a:lnTo>
                  <a:lnTo>
                    <a:pt x="308" y="282"/>
                  </a:lnTo>
                  <a:lnTo>
                    <a:pt x="258" y="423"/>
                  </a:lnTo>
                  <a:lnTo>
                    <a:pt x="238" y="585"/>
                  </a:lnTo>
                  <a:lnTo>
                    <a:pt x="258" y="759"/>
                  </a:lnTo>
                  <a:lnTo>
                    <a:pt x="298" y="921"/>
                  </a:lnTo>
                  <a:lnTo>
                    <a:pt x="337" y="1073"/>
                  </a:lnTo>
                  <a:lnTo>
                    <a:pt x="387" y="1235"/>
                  </a:lnTo>
                  <a:lnTo>
                    <a:pt x="437" y="1419"/>
                  </a:lnTo>
                  <a:lnTo>
                    <a:pt x="457" y="1593"/>
                  </a:lnTo>
                  <a:lnTo>
                    <a:pt x="457" y="1614"/>
                  </a:lnTo>
                  <a:lnTo>
                    <a:pt x="447" y="1636"/>
                  </a:lnTo>
                  <a:lnTo>
                    <a:pt x="69" y="1636"/>
                  </a:lnTo>
                  <a:lnTo>
                    <a:pt x="0" y="1257"/>
                  </a:lnTo>
                  <a:lnTo>
                    <a:pt x="49" y="1257"/>
                  </a:lnTo>
                  <a:lnTo>
                    <a:pt x="89" y="1430"/>
                  </a:lnTo>
                  <a:lnTo>
                    <a:pt x="89" y="1441"/>
                  </a:lnTo>
                  <a:lnTo>
                    <a:pt x="109" y="1463"/>
                  </a:lnTo>
                  <a:lnTo>
                    <a:pt x="149" y="1484"/>
                  </a:lnTo>
                  <a:lnTo>
                    <a:pt x="397" y="1484"/>
                  </a:lnTo>
                  <a:lnTo>
                    <a:pt x="357" y="1354"/>
                  </a:lnTo>
                  <a:lnTo>
                    <a:pt x="288" y="1235"/>
                  </a:lnTo>
                  <a:lnTo>
                    <a:pt x="208" y="1094"/>
                  </a:lnTo>
                  <a:lnTo>
                    <a:pt x="119" y="932"/>
                  </a:lnTo>
                  <a:lnTo>
                    <a:pt x="49" y="759"/>
                  </a:lnTo>
                  <a:lnTo>
                    <a:pt x="19" y="585"/>
                  </a:lnTo>
                  <a:lnTo>
                    <a:pt x="39" y="434"/>
                  </a:lnTo>
                  <a:lnTo>
                    <a:pt x="109" y="293"/>
                  </a:lnTo>
                  <a:lnTo>
                    <a:pt x="208" y="174"/>
                  </a:lnTo>
                  <a:lnTo>
                    <a:pt x="337" y="76"/>
                  </a:lnTo>
                  <a:lnTo>
                    <a:pt x="486" y="22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25045" y="3100"/>
              <a:ext cx="496" cy="2318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77" y="0"/>
                </a:cxn>
                <a:cxn ang="0">
                  <a:pos x="486" y="11"/>
                </a:cxn>
                <a:cxn ang="0">
                  <a:pos x="486" y="32"/>
                </a:cxn>
                <a:cxn ang="0">
                  <a:pos x="477" y="43"/>
                </a:cxn>
                <a:cxn ang="0">
                  <a:pos x="457" y="54"/>
                </a:cxn>
                <a:cxn ang="0">
                  <a:pos x="318" y="238"/>
                </a:cxn>
                <a:cxn ang="0">
                  <a:pos x="228" y="455"/>
                </a:cxn>
                <a:cxn ang="0">
                  <a:pos x="159" y="672"/>
                </a:cxn>
                <a:cxn ang="0">
                  <a:pos x="129" y="910"/>
                </a:cxn>
                <a:cxn ang="0">
                  <a:pos x="119" y="1148"/>
                </a:cxn>
                <a:cxn ang="0">
                  <a:pos x="129" y="1332"/>
                </a:cxn>
                <a:cxn ang="0">
                  <a:pos x="149" y="1516"/>
                </a:cxn>
                <a:cxn ang="0">
                  <a:pos x="188" y="1711"/>
                </a:cxn>
                <a:cxn ang="0">
                  <a:pos x="248" y="1896"/>
                </a:cxn>
                <a:cxn ang="0">
                  <a:pos x="337" y="2069"/>
                </a:cxn>
                <a:cxn ang="0">
                  <a:pos x="457" y="2231"/>
                </a:cxn>
                <a:cxn ang="0">
                  <a:pos x="496" y="2275"/>
                </a:cxn>
                <a:cxn ang="0">
                  <a:pos x="496" y="2285"/>
                </a:cxn>
                <a:cxn ang="0">
                  <a:pos x="467" y="2318"/>
                </a:cxn>
                <a:cxn ang="0">
                  <a:pos x="377" y="2253"/>
                </a:cxn>
                <a:cxn ang="0">
                  <a:pos x="308" y="2166"/>
                </a:cxn>
                <a:cxn ang="0">
                  <a:pos x="218" y="2047"/>
                </a:cxn>
                <a:cxn ang="0">
                  <a:pos x="139" y="1885"/>
                </a:cxn>
                <a:cxn ang="0">
                  <a:pos x="69" y="1690"/>
                </a:cxn>
                <a:cxn ang="0">
                  <a:pos x="29" y="1495"/>
                </a:cxn>
                <a:cxn ang="0">
                  <a:pos x="10" y="1311"/>
                </a:cxn>
                <a:cxn ang="0">
                  <a:pos x="0" y="1159"/>
                </a:cxn>
                <a:cxn ang="0">
                  <a:pos x="10" y="953"/>
                </a:cxn>
                <a:cxn ang="0">
                  <a:pos x="49" y="715"/>
                </a:cxn>
                <a:cxn ang="0">
                  <a:pos x="129" y="455"/>
                </a:cxn>
                <a:cxn ang="0">
                  <a:pos x="208" y="292"/>
                </a:cxn>
                <a:cxn ang="0">
                  <a:pos x="298" y="162"/>
                </a:cxn>
                <a:cxn ang="0">
                  <a:pos x="377" y="76"/>
                </a:cxn>
                <a:cxn ang="0">
                  <a:pos x="437" y="22"/>
                </a:cxn>
                <a:cxn ang="0">
                  <a:pos x="467" y="0"/>
                </a:cxn>
              </a:cxnLst>
              <a:rect l="0" t="0" r="r" b="b"/>
              <a:pathLst>
                <a:path w="496" h="2318">
                  <a:moveTo>
                    <a:pt x="467" y="0"/>
                  </a:moveTo>
                  <a:lnTo>
                    <a:pt x="477" y="0"/>
                  </a:lnTo>
                  <a:lnTo>
                    <a:pt x="486" y="11"/>
                  </a:lnTo>
                  <a:lnTo>
                    <a:pt x="486" y="32"/>
                  </a:lnTo>
                  <a:lnTo>
                    <a:pt x="477" y="43"/>
                  </a:lnTo>
                  <a:lnTo>
                    <a:pt x="457" y="54"/>
                  </a:lnTo>
                  <a:lnTo>
                    <a:pt x="318" y="238"/>
                  </a:lnTo>
                  <a:lnTo>
                    <a:pt x="228" y="455"/>
                  </a:lnTo>
                  <a:lnTo>
                    <a:pt x="159" y="672"/>
                  </a:lnTo>
                  <a:lnTo>
                    <a:pt x="129" y="910"/>
                  </a:lnTo>
                  <a:lnTo>
                    <a:pt x="119" y="1148"/>
                  </a:lnTo>
                  <a:lnTo>
                    <a:pt x="129" y="1332"/>
                  </a:lnTo>
                  <a:lnTo>
                    <a:pt x="149" y="1516"/>
                  </a:lnTo>
                  <a:lnTo>
                    <a:pt x="188" y="1711"/>
                  </a:lnTo>
                  <a:lnTo>
                    <a:pt x="248" y="1896"/>
                  </a:lnTo>
                  <a:lnTo>
                    <a:pt x="337" y="2069"/>
                  </a:lnTo>
                  <a:lnTo>
                    <a:pt x="457" y="2231"/>
                  </a:lnTo>
                  <a:lnTo>
                    <a:pt x="496" y="2275"/>
                  </a:lnTo>
                  <a:lnTo>
                    <a:pt x="496" y="2285"/>
                  </a:lnTo>
                  <a:lnTo>
                    <a:pt x="467" y="2318"/>
                  </a:lnTo>
                  <a:lnTo>
                    <a:pt x="377" y="2253"/>
                  </a:lnTo>
                  <a:lnTo>
                    <a:pt x="308" y="2166"/>
                  </a:lnTo>
                  <a:lnTo>
                    <a:pt x="218" y="2047"/>
                  </a:lnTo>
                  <a:lnTo>
                    <a:pt x="139" y="1885"/>
                  </a:lnTo>
                  <a:lnTo>
                    <a:pt x="69" y="1690"/>
                  </a:lnTo>
                  <a:lnTo>
                    <a:pt x="29" y="1495"/>
                  </a:lnTo>
                  <a:lnTo>
                    <a:pt x="10" y="1311"/>
                  </a:lnTo>
                  <a:lnTo>
                    <a:pt x="0" y="1159"/>
                  </a:lnTo>
                  <a:lnTo>
                    <a:pt x="10" y="953"/>
                  </a:lnTo>
                  <a:lnTo>
                    <a:pt x="49" y="715"/>
                  </a:lnTo>
                  <a:lnTo>
                    <a:pt x="129" y="455"/>
                  </a:lnTo>
                  <a:lnTo>
                    <a:pt x="208" y="292"/>
                  </a:lnTo>
                  <a:lnTo>
                    <a:pt x="298" y="162"/>
                  </a:lnTo>
                  <a:lnTo>
                    <a:pt x="377" y="76"/>
                  </a:lnTo>
                  <a:lnTo>
                    <a:pt x="437" y="22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25700" y="3804"/>
              <a:ext cx="1123" cy="1527"/>
            </a:xfrm>
            <a:custGeom>
              <a:avLst/>
              <a:gdLst/>
              <a:ahLst/>
              <a:cxnLst>
                <a:cxn ang="0">
                  <a:pos x="517" y="22"/>
                </a:cxn>
                <a:cxn ang="0">
                  <a:pos x="656" y="163"/>
                </a:cxn>
                <a:cxn ang="0">
                  <a:pos x="745" y="422"/>
                </a:cxn>
                <a:cxn ang="0">
                  <a:pos x="785" y="661"/>
                </a:cxn>
                <a:cxn ang="0">
                  <a:pos x="914" y="379"/>
                </a:cxn>
                <a:cxn ang="0">
                  <a:pos x="1083" y="33"/>
                </a:cxn>
                <a:cxn ang="0">
                  <a:pos x="1123" y="43"/>
                </a:cxn>
                <a:cxn ang="0">
                  <a:pos x="1113" y="76"/>
                </a:cxn>
                <a:cxn ang="0">
                  <a:pos x="1014" y="303"/>
                </a:cxn>
                <a:cxn ang="0">
                  <a:pos x="795" y="899"/>
                </a:cxn>
                <a:cxn ang="0">
                  <a:pos x="775" y="953"/>
                </a:cxn>
                <a:cxn ang="0">
                  <a:pos x="765" y="1083"/>
                </a:cxn>
                <a:cxn ang="0">
                  <a:pos x="676" y="1430"/>
                </a:cxn>
                <a:cxn ang="0">
                  <a:pos x="656" y="1506"/>
                </a:cxn>
                <a:cxn ang="0">
                  <a:pos x="626" y="1527"/>
                </a:cxn>
                <a:cxn ang="0">
                  <a:pos x="606" y="1517"/>
                </a:cxn>
                <a:cxn ang="0">
                  <a:pos x="596" y="1484"/>
                </a:cxn>
                <a:cxn ang="0">
                  <a:pos x="616" y="1332"/>
                </a:cxn>
                <a:cxn ang="0">
                  <a:pos x="706" y="986"/>
                </a:cxn>
                <a:cxn ang="0">
                  <a:pos x="735" y="867"/>
                </a:cxn>
                <a:cxn ang="0">
                  <a:pos x="725" y="585"/>
                </a:cxn>
                <a:cxn ang="0">
                  <a:pos x="686" y="401"/>
                </a:cxn>
                <a:cxn ang="0">
                  <a:pos x="576" y="238"/>
                </a:cxn>
                <a:cxn ang="0">
                  <a:pos x="388" y="173"/>
                </a:cxn>
                <a:cxn ang="0">
                  <a:pos x="308" y="184"/>
                </a:cxn>
                <a:cxn ang="0">
                  <a:pos x="169" y="249"/>
                </a:cxn>
                <a:cxn ang="0">
                  <a:pos x="50" y="444"/>
                </a:cxn>
                <a:cxn ang="0">
                  <a:pos x="40" y="444"/>
                </a:cxn>
                <a:cxn ang="0">
                  <a:pos x="0" y="433"/>
                </a:cxn>
                <a:cxn ang="0">
                  <a:pos x="10" y="368"/>
                </a:cxn>
                <a:cxn ang="0">
                  <a:pos x="110" y="184"/>
                </a:cxn>
                <a:cxn ang="0">
                  <a:pos x="298" y="22"/>
                </a:cxn>
              </a:cxnLst>
              <a:rect l="0" t="0" r="r" b="b"/>
              <a:pathLst>
                <a:path w="1123" h="1527">
                  <a:moveTo>
                    <a:pt x="418" y="0"/>
                  </a:moveTo>
                  <a:lnTo>
                    <a:pt x="517" y="22"/>
                  </a:lnTo>
                  <a:lnTo>
                    <a:pt x="596" y="76"/>
                  </a:lnTo>
                  <a:lnTo>
                    <a:pt x="656" y="163"/>
                  </a:lnTo>
                  <a:lnTo>
                    <a:pt x="696" y="260"/>
                  </a:lnTo>
                  <a:lnTo>
                    <a:pt x="745" y="422"/>
                  </a:lnTo>
                  <a:lnTo>
                    <a:pt x="775" y="552"/>
                  </a:lnTo>
                  <a:lnTo>
                    <a:pt x="785" y="661"/>
                  </a:lnTo>
                  <a:lnTo>
                    <a:pt x="785" y="737"/>
                  </a:lnTo>
                  <a:lnTo>
                    <a:pt x="914" y="379"/>
                  </a:lnTo>
                  <a:lnTo>
                    <a:pt x="1063" y="43"/>
                  </a:lnTo>
                  <a:lnTo>
                    <a:pt x="1083" y="33"/>
                  </a:lnTo>
                  <a:lnTo>
                    <a:pt x="1113" y="33"/>
                  </a:lnTo>
                  <a:lnTo>
                    <a:pt x="1123" y="43"/>
                  </a:lnTo>
                  <a:lnTo>
                    <a:pt x="1123" y="65"/>
                  </a:lnTo>
                  <a:lnTo>
                    <a:pt x="1113" y="76"/>
                  </a:lnTo>
                  <a:lnTo>
                    <a:pt x="1083" y="141"/>
                  </a:lnTo>
                  <a:lnTo>
                    <a:pt x="1014" y="303"/>
                  </a:lnTo>
                  <a:lnTo>
                    <a:pt x="855" y="715"/>
                  </a:lnTo>
                  <a:lnTo>
                    <a:pt x="795" y="899"/>
                  </a:lnTo>
                  <a:lnTo>
                    <a:pt x="785" y="932"/>
                  </a:lnTo>
                  <a:lnTo>
                    <a:pt x="775" y="953"/>
                  </a:lnTo>
                  <a:lnTo>
                    <a:pt x="775" y="986"/>
                  </a:lnTo>
                  <a:lnTo>
                    <a:pt x="765" y="1083"/>
                  </a:lnTo>
                  <a:lnTo>
                    <a:pt x="696" y="1387"/>
                  </a:lnTo>
                  <a:lnTo>
                    <a:pt x="676" y="1430"/>
                  </a:lnTo>
                  <a:lnTo>
                    <a:pt x="666" y="1473"/>
                  </a:lnTo>
                  <a:lnTo>
                    <a:pt x="656" y="1506"/>
                  </a:lnTo>
                  <a:lnTo>
                    <a:pt x="646" y="1517"/>
                  </a:lnTo>
                  <a:lnTo>
                    <a:pt x="626" y="1527"/>
                  </a:lnTo>
                  <a:lnTo>
                    <a:pt x="616" y="1527"/>
                  </a:lnTo>
                  <a:lnTo>
                    <a:pt x="606" y="1517"/>
                  </a:lnTo>
                  <a:lnTo>
                    <a:pt x="596" y="1495"/>
                  </a:lnTo>
                  <a:lnTo>
                    <a:pt x="596" y="1484"/>
                  </a:lnTo>
                  <a:lnTo>
                    <a:pt x="606" y="1419"/>
                  </a:lnTo>
                  <a:lnTo>
                    <a:pt x="616" y="1332"/>
                  </a:lnTo>
                  <a:lnTo>
                    <a:pt x="676" y="1094"/>
                  </a:lnTo>
                  <a:lnTo>
                    <a:pt x="706" y="986"/>
                  </a:lnTo>
                  <a:lnTo>
                    <a:pt x="725" y="942"/>
                  </a:lnTo>
                  <a:lnTo>
                    <a:pt x="735" y="867"/>
                  </a:lnTo>
                  <a:lnTo>
                    <a:pt x="735" y="682"/>
                  </a:lnTo>
                  <a:lnTo>
                    <a:pt x="725" y="585"/>
                  </a:lnTo>
                  <a:lnTo>
                    <a:pt x="706" y="487"/>
                  </a:lnTo>
                  <a:lnTo>
                    <a:pt x="686" y="401"/>
                  </a:lnTo>
                  <a:lnTo>
                    <a:pt x="636" y="314"/>
                  </a:lnTo>
                  <a:lnTo>
                    <a:pt x="576" y="238"/>
                  </a:lnTo>
                  <a:lnTo>
                    <a:pt x="497" y="195"/>
                  </a:lnTo>
                  <a:lnTo>
                    <a:pt x="388" y="173"/>
                  </a:lnTo>
                  <a:lnTo>
                    <a:pt x="358" y="173"/>
                  </a:lnTo>
                  <a:lnTo>
                    <a:pt x="308" y="184"/>
                  </a:lnTo>
                  <a:lnTo>
                    <a:pt x="239" y="206"/>
                  </a:lnTo>
                  <a:lnTo>
                    <a:pt x="169" y="249"/>
                  </a:lnTo>
                  <a:lnTo>
                    <a:pt x="100" y="325"/>
                  </a:lnTo>
                  <a:lnTo>
                    <a:pt x="50" y="444"/>
                  </a:lnTo>
                  <a:lnTo>
                    <a:pt x="50" y="433"/>
                  </a:lnTo>
                  <a:lnTo>
                    <a:pt x="40" y="444"/>
                  </a:lnTo>
                  <a:lnTo>
                    <a:pt x="10" y="444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10" y="368"/>
                  </a:lnTo>
                  <a:lnTo>
                    <a:pt x="50" y="282"/>
                  </a:lnTo>
                  <a:lnTo>
                    <a:pt x="110" y="184"/>
                  </a:lnTo>
                  <a:lnTo>
                    <a:pt x="189" y="98"/>
                  </a:lnTo>
                  <a:lnTo>
                    <a:pt x="298" y="22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27022" y="3089"/>
              <a:ext cx="486" cy="231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9" y="22"/>
                </a:cxn>
                <a:cxn ang="0">
                  <a:pos x="109" y="76"/>
                </a:cxn>
                <a:cxn ang="0">
                  <a:pos x="178" y="163"/>
                </a:cxn>
                <a:cxn ang="0">
                  <a:pos x="268" y="282"/>
                </a:cxn>
                <a:cxn ang="0">
                  <a:pos x="347" y="433"/>
                </a:cxn>
                <a:cxn ang="0">
                  <a:pos x="437" y="704"/>
                </a:cxn>
                <a:cxn ang="0">
                  <a:pos x="476" y="953"/>
                </a:cxn>
                <a:cxn ang="0">
                  <a:pos x="486" y="1159"/>
                </a:cxn>
                <a:cxn ang="0">
                  <a:pos x="476" y="1365"/>
                </a:cxn>
                <a:cxn ang="0">
                  <a:pos x="437" y="1603"/>
                </a:cxn>
                <a:cxn ang="0">
                  <a:pos x="357" y="1863"/>
                </a:cxn>
                <a:cxn ang="0">
                  <a:pos x="278" y="2026"/>
                </a:cxn>
                <a:cxn ang="0">
                  <a:pos x="188" y="2156"/>
                </a:cxn>
                <a:cxn ang="0">
                  <a:pos x="109" y="2242"/>
                </a:cxn>
                <a:cxn ang="0">
                  <a:pos x="49" y="2296"/>
                </a:cxn>
                <a:cxn ang="0">
                  <a:pos x="19" y="2318"/>
                </a:cxn>
                <a:cxn ang="0">
                  <a:pos x="0" y="2296"/>
                </a:cxn>
                <a:cxn ang="0">
                  <a:pos x="0" y="2275"/>
                </a:cxn>
                <a:cxn ang="0">
                  <a:pos x="9" y="2264"/>
                </a:cxn>
                <a:cxn ang="0">
                  <a:pos x="29" y="2253"/>
                </a:cxn>
                <a:cxn ang="0">
                  <a:pos x="168" y="2069"/>
                </a:cxn>
                <a:cxn ang="0">
                  <a:pos x="258" y="1852"/>
                </a:cxn>
                <a:cxn ang="0">
                  <a:pos x="327" y="1636"/>
                </a:cxn>
                <a:cxn ang="0">
                  <a:pos x="357" y="1397"/>
                </a:cxn>
                <a:cxn ang="0">
                  <a:pos x="367" y="1159"/>
                </a:cxn>
                <a:cxn ang="0">
                  <a:pos x="357" y="878"/>
                </a:cxn>
                <a:cxn ang="0">
                  <a:pos x="307" y="628"/>
                </a:cxn>
                <a:cxn ang="0">
                  <a:pos x="248" y="412"/>
                </a:cxn>
                <a:cxn ang="0">
                  <a:pos x="149" y="228"/>
                </a:cxn>
                <a:cxn ang="0">
                  <a:pos x="39" y="76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9" y="0"/>
                </a:cxn>
              </a:cxnLst>
              <a:rect l="0" t="0" r="r" b="b"/>
              <a:pathLst>
                <a:path w="486" h="2318">
                  <a:moveTo>
                    <a:pt x="19" y="0"/>
                  </a:moveTo>
                  <a:lnTo>
                    <a:pt x="49" y="22"/>
                  </a:lnTo>
                  <a:lnTo>
                    <a:pt x="109" y="76"/>
                  </a:lnTo>
                  <a:lnTo>
                    <a:pt x="178" y="163"/>
                  </a:lnTo>
                  <a:lnTo>
                    <a:pt x="268" y="282"/>
                  </a:lnTo>
                  <a:lnTo>
                    <a:pt x="347" y="433"/>
                  </a:lnTo>
                  <a:lnTo>
                    <a:pt x="437" y="704"/>
                  </a:lnTo>
                  <a:lnTo>
                    <a:pt x="476" y="953"/>
                  </a:lnTo>
                  <a:lnTo>
                    <a:pt x="486" y="1159"/>
                  </a:lnTo>
                  <a:lnTo>
                    <a:pt x="476" y="1365"/>
                  </a:lnTo>
                  <a:lnTo>
                    <a:pt x="437" y="1603"/>
                  </a:lnTo>
                  <a:lnTo>
                    <a:pt x="357" y="1863"/>
                  </a:lnTo>
                  <a:lnTo>
                    <a:pt x="278" y="2026"/>
                  </a:lnTo>
                  <a:lnTo>
                    <a:pt x="188" y="2156"/>
                  </a:lnTo>
                  <a:lnTo>
                    <a:pt x="109" y="2242"/>
                  </a:lnTo>
                  <a:lnTo>
                    <a:pt x="49" y="2296"/>
                  </a:lnTo>
                  <a:lnTo>
                    <a:pt x="19" y="2318"/>
                  </a:lnTo>
                  <a:lnTo>
                    <a:pt x="0" y="2296"/>
                  </a:lnTo>
                  <a:lnTo>
                    <a:pt x="0" y="2275"/>
                  </a:lnTo>
                  <a:lnTo>
                    <a:pt x="9" y="2264"/>
                  </a:lnTo>
                  <a:lnTo>
                    <a:pt x="29" y="2253"/>
                  </a:lnTo>
                  <a:lnTo>
                    <a:pt x="168" y="2069"/>
                  </a:lnTo>
                  <a:lnTo>
                    <a:pt x="258" y="1852"/>
                  </a:lnTo>
                  <a:lnTo>
                    <a:pt x="327" y="1636"/>
                  </a:lnTo>
                  <a:lnTo>
                    <a:pt x="357" y="1397"/>
                  </a:lnTo>
                  <a:lnTo>
                    <a:pt x="367" y="1159"/>
                  </a:lnTo>
                  <a:lnTo>
                    <a:pt x="357" y="878"/>
                  </a:lnTo>
                  <a:lnTo>
                    <a:pt x="307" y="628"/>
                  </a:lnTo>
                  <a:lnTo>
                    <a:pt x="248" y="412"/>
                  </a:lnTo>
                  <a:lnTo>
                    <a:pt x="149" y="228"/>
                  </a:lnTo>
                  <a:lnTo>
                    <a:pt x="39" y="76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27945" y="3089"/>
              <a:ext cx="477" cy="2318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37" y="0"/>
                </a:cxn>
                <a:cxn ang="0">
                  <a:pos x="457" y="11"/>
                </a:cxn>
                <a:cxn ang="0">
                  <a:pos x="467" y="22"/>
                </a:cxn>
                <a:cxn ang="0">
                  <a:pos x="477" y="43"/>
                </a:cxn>
                <a:cxn ang="0">
                  <a:pos x="477" y="65"/>
                </a:cxn>
                <a:cxn ang="0">
                  <a:pos x="467" y="87"/>
                </a:cxn>
                <a:cxn ang="0">
                  <a:pos x="467" y="98"/>
                </a:cxn>
                <a:cxn ang="0">
                  <a:pos x="90" y="1170"/>
                </a:cxn>
                <a:cxn ang="0">
                  <a:pos x="467" y="2242"/>
                </a:cxn>
                <a:cxn ang="0">
                  <a:pos x="477" y="2253"/>
                </a:cxn>
                <a:cxn ang="0">
                  <a:pos x="477" y="2275"/>
                </a:cxn>
                <a:cxn ang="0">
                  <a:pos x="467" y="2296"/>
                </a:cxn>
                <a:cxn ang="0">
                  <a:pos x="457" y="2307"/>
                </a:cxn>
                <a:cxn ang="0">
                  <a:pos x="437" y="2318"/>
                </a:cxn>
                <a:cxn ang="0">
                  <a:pos x="418" y="2318"/>
                </a:cxn>
                <a:cxn ang="0">
                  <a:pos x="408" y="2296"/>
                </a:cxn>
                <a:cxn ang="0">
                  <a:pos x="398" y="2286"/>
                </a:cxn>
                <a:cxn ang="0">
                  <a:pos x="388" y="2264"/>
                </a:cxn>
                <a:cxn ang="0">
                  <a:pos x="10" y="1202"/>
                </a:cxn>
                <a:cxn ang="0">
                  <a:pos x="0" y="1181"/>
                </a:cxn>
                <a:cxn ang="0">
                  <a:pos x="0" y="1137"/>
                </a:cxn>
                <a:cxn ang="0">
                  <a:pos x="10" y="1127"/>
                </a:cxn>
                <a:cxn ang="0">
                  <a:pos x="10" y="1116"/>
                </a:cxn>
                <a:cxn ang="0">
                  <a:pos x="388" y="54"/>
                </a:cxn>
                <a:cxn ang="0">
                  <a:pos x="398" y="33"/>
                </a:cxn>
                <a:cxn ang="0">
                  <a:pos x="428" y="0"/>
                </a:cxn>
              </a:cxnLst>
              <a:rect l="0" t="0" r="r" b="b"/>
              <a:pathLst>
                <a:path w="477" h="2318">
                  <a:moveTo>
                    <a:pt x="428" y="0"/>
                  </a:moveTo>
                  <a:lnTo>
                    <a:pt x="437" y="0"/>
                  </a:lnTo>
                  <a:lnTo>
                    <a:pt x="457" y="11"/>
                  </a:lnTo>
                  <a:lnTo>
                    <a:pt x="467" y="22"/>
                  </a:lnTo>
                  <a:lnTo>
                    <a:pt x="477" y="43"/>
                  </a:lnTo>
                  <a:lnTo>
                    <a:pt x="477" y="65"/>
                  </a:lnTo>
                  <a:lnTo>
                    <a:pt x="467" y="87"/>
                  </a:lnTo>
                  <a:lnTo>
                    <a:pt x="467" y="98"/>
                  </a:lnTo>
                  <a:lnTo>
                    <a:pt x="90" y="1170"/>
                  </a:lnTo>
                  <a:lnTo>
                    <a:pt x="467" y="2242"/>
                  </a:lnTo>
                  <a:lnTo>
                    <a:pt x="477" y="2253"/>
                  </a:lnTo>
                  <a:lnTo>
                    <a:pt x="477" y="2275"/>
                  </a:lnTo>
                  <a:lnTo>
                    <a:pt x="467" y="2296"/>
                  </a:lnTo>
                  <a:lnTo>
                    <a:pt x="457" y="2307"/>
                  </a:lnTo>
                  <a:lnTo>
                    <a:pt x="437" y="2318"/>
                  </a:lnTo>
                  <a:lnTo>
                    <a:pt x="418" y="2318"/>
                  </a:lnTo>
                  <a:lnTo>
                    <a:pt x="408" y="2296"/>
                  </a:lnTo>
                  <a:lnTo>
                    <a:pt x="398" y="2286"/>
                  </a:lnTo>
                  <a:lnTo>
                    <a:pt x="388" y="2264"/>
                  </a:lnTo>
                  <a:lnTo>
                    <a:pt x="10" y="1202"/>
                  </a:lnTo>
                  <a:lnTo>
                    <a:pt x="0" y="1181"/>
                  </a:lnTo>
                  <a:lnTo>
                    <a:pt x="0" y="1137"/>
                  </a:lnTo>
                  <a:lnTo>
                    <a:pt x="10" y="1127"/>
                  </a:lnTo>
                  <a:lnTo>
                    <a:pt x="10" y="1116"/>
                  </a:lnTo>
                  <a:lnTo>
                    <a:pt x="388" y="54"/>
                  </a:lnTo>
                  <a:lnTo>
                    <a:pt x="398" y="33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28581" y="3804"/>
              <a:ext cx="1123" cy="1527"/>
            </a:xfrm>
            <a:custGeom>
              <a:avLst/>
              <a:gdLst/>
              <a:ahLst/>
              <a:cxnLst>
                <a:cxn ang="0">
                  <a:pos x="517" y="22"/>
                </a:cxn>
                <a:cxn ang="0">
                  <a:pos x="656" y="163"/>
                </a:cxn>
                <a:cxn ang="0">
                  <a:pos x="745" y="422"/>
                </a:cxn>
                <a:cxn ang="0">
                  <a:pos x="785" y="661"/>
                </a:cxn>
                <a:cxn ang="0">
                  <a:pos x="914" y="379"/>
                </a:cxn>
                <a:cxn ang="0">
                  <a:pos x="1083" y="33"/>
                </a:cxn>
                <a:cxn ang="0">
                  <a:pos x="1123" y="43"/>
                </a:cxn>
                <a:cxn ang="0">
                  <a:pos x="1113" y="76"/>
                </a:cxn>
                <a:cxn ang="0">
                  <a:pos x="1013" y="303"/>
                </a:cxn>
                <a:cxn ang="0">
                  <a:pos x="795" y="899"/>
                </a:cxn>
                <a:cxn ang="0">
                  <a:pos x="775" y="953"/>
                </a:cxn>
                <a:cxn ang="0">
                  <a:pos x="765" y="1083"/>
                </a:cxn>
                <a:cxn ang="0">
                  <a:pos x="676" y="1430"/>
                </a:cxn>
                <a:cxn ang="0">
                  <a:pos x="656" y="1506"/>
                </a:cxn>
                <a:cxn ang="0">
                  <a:pos x="626" y="1527"/>
                </a:cxn>
                <a:cxn ang="0">
                  <a:pos x="606" y="1517"/>
                </a:cxn>
                <a:cxn ang="0">
                  <a:pos x="596" y="1484"/>
                </a:cxn>
                <a:cxn ang="0">
                  <a:pos x="616" y="1332"/>
                </a:cxn>
                <a:cxn ang="0">
                  <a:pos x="705" y="986"/>
                </a:cxn>
                <a:cxn ang="0">
                  <a:pos x="735" y="867"/>
                </a:cxn>
                <a:cxn ang="0">
                  <a:pos x="725" y="585"/>
                </a:cxn>
                <a:cxn ang="0">
                  <a:pos x="686" y="401"/>
                </a:cxn>
                <a:cxn ang="0">
                  <a:pos x="576" y="238"/>
                </a:cxn>
                <a:cxn ang="0">
                  <a:pos x="388" y="173"/>
                </a:cxn>
                <a:cxn ang="0">
                  <a:pos x="308" y="184"/>
                </a:cxn>
                <a:cxn ang="0">
                  <a:pos x="169" y="249"/>
                </a:cxn>
                <a:cxn ang="0">
                  <a:pos x="50" y="444"/>
                </a:cxn>
                <a:cxn ang="0">
                  <a:pos x="40" y="444"/>
                </a:cxn>
                <a:cxn ang="0">
                  <a:pos x="0" y="433"/>
                </a:cxn>
                <a:cxn ang="0">
                  <a:pos x="10" y="368"/>
                </a:cxn>
                <a:cxn ang="0">
                  <a:pos x="109" y="184"/>
                </a:cxn>
                <a:cxn ang="0">
                  <a:pos x="298" y="22"/>
                </a:cxn>
              </a:cxnLst>
              <a:rect l="0" t="0" r="r" b="b"/>
              <a:pathLst>
                <a:path w="1123" h="1527">
                  <a:moveTo>
                    <a:pt x="417" y="0"/>
                  </a:moveTo>
                  <a:lnTo>
                    <a:pt x="517" y="22"/>
                  </a:lnTo>
                  <a:lnTo>
                    <a:pt x="596" y="76"/>
                  </a:lnTo>
                  <a:lnTo>
                    <a:pt x="656" y="163"/>
                  </a:lnTo>
                  <a:lnTo>
                    <a:pt x="695" y="260"/>
                  </a:lnTo>
                  <a:lnTo>
                    <a:pt x="745" y="422"/>
                  </a:lnTo>
                  <a:lnTo>
                    <a:pt x="775" y="552"/>
                  </a:lnTo>
                  <a:lnTo>
                    <a:pt x="785" y="661"/>
                  </a:lnTo>
                  <a:lnTo>
                    <a:pt x="785" y="737"/>
                  </a:lnTo>
                  <a:lnTo>
                    <a:pt x="914" y="379"/>
                  </a:lnTo>
                  <a:lnTo>
                    <a:pt x="1063" y="43"/>
                  </a:lnTo>
                  <a:lnTo>
                    <a:pt x="1083" y="33"/>
                  </a:lnTo>
                  <a:lnTo>
                    <a:pt x="1113" y="33"/>
                  </a:lnTo>
                  <a:lnTo>
                    <a:pt x="1123" y="43"/>
                  </a:lnTo>
                  <a:lnTo>
                    <a:pt x="1123" y="65"/>
                  </a:lnTo>
                  <a:lnTo>
                    <a:pt x="1113" y="76"/>
                  </a:lnTo>
                  <a:lnTo>
                    <a:pt x="1083" y="141"/>
                  </a:lnTo>
                  <a:lnTo>
                    <a:pt x="1013" y="303"/>
                  </a:lnTo>
                  <a:lnTo>
                    <a:pt x="854" y="715"/>
                  </a:lnTo>
                  <a:lnTo>
                    <a:pt x="795" y="899"/>
                  </a:lnTo>
                  <a:lnTo>
                    <a:pt x="785" y="932"/>
                  </a:lnTo>
                  <a:lnTo>
                    <a:pt x="775" y="953"/>
                  </a:lnTo>
                  <a:lnTo>
                    <a:pt x="775" y="986"/>
                  </a:lnTo>
                  <a:lnTo>
                    <a:pt x="765" y="1083"/>
                  </a:lnTo>
                  <a:lnTo>
                    <a:pt x="695" y="1387"/>
                  </a:lnTo>
                  <a:lnTo>
                    <a:pt x="676" y="1430"/>
                  </a:lnTo>
                  <a:lnTo>
                    <a:pt x="666" y="1473"/>
                  </a:lnTo>
                  <a:lnTo>
                    <a:pt x="656" y="1506"/>
                  </a:lnTo>
                  <a:lnTo>
                    <a:pt x="646" y="1517"/>
                  </a:lnTo>
                  <a:lnTo>
                    <a:pt x="626" y="1527"/>
                  </a:lnTo>
                  <a:lnTo>
                    <a:pt x="616" y="1527"/>
                  </a:lnTo>
                  <a:lnTo>
                    <a:pt x="606" y="1517"/>
                  </a:lnTo>
                  <a:lnTo>
                    <a:pt x="596" y="1495"/>
                  </a:lnTo>
                  <a:lnTo>
                    <a:pt x="596" y="1484"/>
                  </a:lnTo>
                  <a:lnTo>
                    <a:pt x="606" y="1419"/>
                  </a:lnTo>
                  <a:lnTo>
                    <a:pt x="616" y="1332"/>
                  </a:lnTo>
                  <a:lnTo>
                    <a:pt x="676" y="1094"/>
                  </a:lnTo>
                  <a:lnTo>
                    <a:pt x="705" y="986"/>
                  </a:lnTo>
                  <a:lnTo>
                    <a:pt x="725" y="942"/>
                  </a:lnTo>
                  <a:lnTo>
                    <a:pt x="735" y="867"/>
                  </a:lnTo>
                  <a:lnTo>
                    <a:pt x="735" y="682"/>
                  </a:lnTo>
                  <a:lnTo>
                    <a:pt x="725" y="585"/>
                  </a:lnTo>
                  <a:lnTo>
                    <a:pt x="705" y="487"/>
                  </a:lnTo>
                  <a:lnTo>
                    <a:pt x="686" y="401"/>
                  </a:lnTo>
                  <a:lnTo>
                    <a:pt x="636" y="314"/>
                  </a:lnTo>
                  <a:lnTo>
                    <a:pt x="576" y="238"/>
                  </a:lnTo>
                  <a:lnTo>
                    <a:pt x="497" y="195"/>
                  </a:lnTo>
                  <a:lnTo>
                    <a:pt x="388" y="173"/>
                  </a:lnTo>
                  <a:lnTo>
                    <a:pt x="358" y="173"/>
                  </a:lnTo>
                  <a:lnTo>
                    <a:pt x="308" y="184"/>
                  </a:lnTo>
                  <a:lnTo>
                    <a:pt x="239" y="206"/>
                  </a:lnTo>
                  <a:lnTo>
                    <a:pt x="169" y="249"/>
                  </a:lnTo>
                  <a:lnTo>
                    <a:pt x="99" y="325"/>
                  </a:lnTo>
                  <a:lnTo>
                    <a:pt x="50" y="444"/>
                  </a:lnTo>
                  <a:lnTo>
                    <a:pt x="50" y="433"/>
                  </a:lnTo>
                  <a:lnTo>
                    <a:pt x="40" y="444"/>
                  </a:lnTo>
                  <a:lnTo>
                    <a:pt x="10" y="444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10" y="368"/>
                  </a:lnTo>
                  <a:lnTo>
                    <a:pt x="50" y="282"/>
                  </a:lnTo>
                  <a:lnTo>
                    <a:pt x="109" y="184"/>
                  </a:lnTo>
                  <a:lnTo>
                    <a:pt x="189" y="98"/>
                  </a:lnTo>
                  <a:lnTo>
                    <a:pt x="298" y="22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29972" y="4584"/>
              <a:ext cx="248" cy="67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79" y="32"/>
                </a:cxn>
                <a:cxn ang="0">
                  <a:pos x="218" y="108"/>
                </a:cxn>
                <a:cxn ang="0">
                  <a:pos x="238" y="238"/>
                </a:cxn>
                <a:cxn ang="0">
                  <a:pos x="248" y="217"/>
                </a:cxn>
                <a:cxn ang="0">
                  <a:pos x="228" y="368"/>
                </a:cxn>
                <a:cxn ang="0">
                  <a:pos x="189" y="498"/>
                </a:cxn>
                <a:cxn ang="0">
                  <a:pos x="129" y="585"/>
                </a:cxn>
                <a:cxn ang="0">
                  <a:pos x="79" y="650"/>
                </a:cxn>
                <a:cxn ang="0">
                  <a:pos x="50" y="672"/>
                </a:cxn>
                <a:cxn ang="0">
                  <a:pos x="30" y="650"/>
                </a:cxn>
                <a:cxn ang="0">
                  <a:pos x="30" y="639"/>
                </a:cxn>
                <a:cxn ang="0">
                  <a:pos x="50" y="617"/>
                </a:cxn>
                <a:cxn ang="0">
                  <a:pos x="119" y="520"/>
                </a:cxn>
                <a:cxn ang="0">
                  <a:pos x="169" y="390"/>
                </a:cxn>
                <a:cxn ang="0">
                  <a:pos x="189" y="227"/>
                </a:cxn>
                <a:cxn ang="0">
                  <a:pos x="189" y="195"/>
                </a:cxn>
                <a:cxn ang="0">
                  <a:pos x="159" y="227"/>
                </a:cxn>
                <a:cxn ang="0">
                  <a:pos x="129" y="238"/>
                </a:cxn>
                <a:cxn ang="0">
                  <a:pos x="109" y="238"/>
                </a:cxn>
                <a:cxn ang="0">
                  <a:pos x="69" y="227"/>
                </a:cxn>
                <a:cxn ang="0">
                  <a:pos x="40" y="217"/>
                </a:cxn>
                <a:cxn ang="0">
                  <a:pos x="0" y="152"/>
                </a:cxn>
                <a:cxn ang="0">
                  <a:pos x="0" y="87"/>
                </a:cxn>
                <a:cxn ang="0">
                  <a:pos x="40" y="22"/>
                </a:cxn>
                <a:cxn ang="0">
                  <a:pos x="69" y="11"/>
                </a:cxn>
                <a:cxn ang="0">
                  <a:pos x="109" y="0"/>
                </a:cxn>
              </a:cxnLst>
              <a:rect l="0" t="0" r="r" b="b"/>
              <a:pathLst>
                <a:path w="248" h="672">
                  <a:moveTo>
                    <a:pt x="109" y="0"/>
                  </a:moveTo>
                  <a:lnTo>
                    <a:pt x="179" y="32"/>
                  </a:lnTo>
                  <a:lnTo>
                    <a:pt x="218" y="108"/>
                  </a:lnTo>
                  <a:lnTo>
                    <a:pt x="238" y="238"/>
                  </a:lnTo>
                  <a:lnTo>
                    <a:pt x="248" y="217"/>
                  </a:lnTo>
                  <a:lnTo>
                    <a:pt x="228" y="368"/>
                  </a:lnTo>
                  <a:lnTo>
                    <a:pt x="189" y="498"/>
                  </a:lnTo>
                  <a:lnTo>
                    <a:pt x="129" y="585"/>
                  </a:lnTo>
                  <a:lnTo>
                    <a:pt x="79" y="650"/>
                  </a:lnTo>
                  <a:lnTo>
                    <a:pt x="50" y="672"/>
                  </a:lnTo>
                  <a:lnTo>
                    <a:pt x="30" y="650"/>
                  </a:lnTo>
                  <a:lnTo>
                    <a:pt x="30" y="639"/>
                  </a:lnTo>
                  <a:lnTo>
                    <a:pt x="50" y="617"/>
                  </a:lnTo>
                  <a:lnTo>
                    <a:pt x="119" y="520"/>
                  </a:lnTo>
                  <a:lnTo>
                    <a:pt x="169" y="390"/>
                  </a:lnTo>
                  <a:lnTo>
                    <a:pt x="189" y="227"/>
                  </a:lnTo>
                  <a:lnTo>
                    <a:pt x="189" y="195"/>
                  </a:lnTo>
                  <a:lnTo>
                    <a:pt x="159" y="227"/>
                  </a:lnTo>
                  <a:lnTo>
                    <a:pt x="129" y="238"/>
                  </a:lnTo>
                  <a:lnTo>
                    <a:pt x="109" y="238"/>
                  </a:lnTo>
                  <a:lnTo>
                    <a:pt x="69" y="227"/>
                  </a:lnTo>
                  <a:lnTo>
                    <a:pt x="40" y="217"/>
                  </a:lnTo>
                  <a:lnTo>
                    <a:pt x="0" y="152"/>
                  </a:lnTo>
                  <a:lnTo>
                    <a:pt x="0" y="87"/>
                  </a:lnTo>
                  <a:lnTo>
                    <a:pt x="40" y="22"/>
                  </a:lnTo>
                  <a:lnTo>
                    <a:pt x="69" y="11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30767" y="3804"/>
              <a:ext cx="1122" cy="1527"/>
            </a:xfrm>
            <a:custGeom>
              <a:avLst/>
              <a:gdLst/>
              <a:ahLst/>
              <a:cxnLst>
                <a:cxn ang="0">
                  <a:pos x="516" y="22"/>
                </a:cxn>
                <a:cxn ang="0">
                  <a:pos x="655" y="163"/>
                </a:cxn>
                <a:cxn ang="0">
                  <a:pos x="745" y="422"/>
                </a:cxn>
                <a:cxn ang="0">
                  <a:pos x="784" y="661"/>
                </a:cxn>
                <a:cxn ang="0">
                  <a:pos x="913" y="379"/>
                </a:cxn>
                <a:cxn ang="0">
                  <a:pos x="1082" y="33"/>
                </a:cxn>
                <a:cxn ang="0">
                  <a:pos x="1122" y="43"/>
                </a:cxn>
                <a:cxn ang="0">
                  <a:pos x="1112" y="76"/>
                </a:cxn>
                <a:cxn ang="0">
                  <a:pos x="1013" y="303"/>
                </a:cxn>
                <a:cxn ang="0">
                  <a:pos x="794" y="899"/>
                </a:cxn>
                <a:cxn ang="0">
                  <a:pos x="774" y="953"/>
                </a:cxn>
                <a:cxn ang="0">
                  <a:pos x="764" y="1083"/>
                </a:cxn>
                <a:cxn ang="0">
                  <a:pos x="675" y="1430"/>
                </a:cxn>
                <a:cxn ang="0">
                  <a:pos x="655" y="1506"/>
                </a:cxn>
                <a:cxn ang="0">
                  <a:pos x="625" y="1527"/>
                </a:cxn>
                <a:cxn ang="0">
                  <a:pos x="606" y="1517"/>
                </a:cxn>
                <a:cxn ang="0">
                  <a:pos x="596" y="1484"/>
                </a:cxn>
                <a:cxn ang="0">
                  <a:pos x="615" y="1332"/>
                </a:cxn>
                <a:cxn ang="0">
                  <a:pos x="705" y="986"/>
                </a:cxn>
                <a:cxn ang="0">
                  <a:pos x="735" y="867"/>
                </a:cxn>
                <a:cxn ang="0">
                  <a:pos x="725" y="585"/>
                </a:cxn>
                <a:cxn ang="0">
                  <a:pos x="685" y="401"/>
                </a:cxn>
                <a:cxn ang="0">
                  <a:pos x="576" y="238"/>
                </a:cxn>
                <a:cxn ang="0">
                  <a:pos x="387" y="173"/>
                </a:cxn>
                <a:cxn ang="0">
                  <a:pos x="308" y="184"/>
                </a:cxn>
                <a:cxn ang="0">
                  <a:pos x="168" y="249"/>
                </a:cxn>
                <a:cxn ang="0">
                  <a:pos x="49" y="444"/>
                </a:cxn>
                <a:cxn ang="0">
                  <a:pos x="39" y="444"/>
                </a:cxn>
                <a:cxn ang="0">
                  <a:pos x="0" y="433"/>
                </a:cxn>
                <a:cxn ang="0">
                  <a:pos x="10" y="368"/>
                </a:cxn>
                <a:cxn ang="0">
                  <a:pos x="109" y="184"/>
                </a:cxn>
                <a:cxn ang="0">
                  <a:pos x="298" y="22"/>
                </a:cxn>
              </a:cxnLst>
              <a:rect l="0" t="0" r="r" b="b"/>
              <a:pathLst>
                <a:path w="1122" h="1527">
                  <a:moveTo>
                    <a:pt x="417" y="0"/>
                  </a:moveTo>
                  <a:lnTo>
                    <a:pt x="516" y="22"/>
                  </a:lnTo>
                  <a:lnTo>
                    <a:pt x="596" y="76"/>
                  </a:lnTo>
                  <a:lnTo>
                    <a:pt x="655" y="163"/>
                  </a:lnTo>
                  <a:lnTo>
                    <a:pt x="695" y="260"/>
                  </a:lnTo>
                  <a:lnTo>
                    <a:pt x="745" y="422"/>
                  </a:lnTo>
                  <a:lnTo>
                    <a:pt x="774" y="552"/>
                  </a:lnTo>
                  <a:lnTo>
                    <a:pt x="784" y="661"/>
                  </a:lnTo>
                  <a:lnTo>
                    <a:pt x="784" y="737"/>
                  </a:lnTo>
                  <a:lnTo>
                    <a:pt x="913" y="379"/>
                  </a:lnTo>
                  <a:lnTo>
                    <a:pt x="1062" y="43"/>
                  </a:lnTo>
                  <a:lnTo>
                    <a:pt x="1082" y="33"/>
                  </a:lnTo>
                  <a:lnTo>
                    <a:pt x="1112" y="33"/>
                  </a:lnTo>
                  <a:lnTo>
                    <a:pt x="1122" y="43"/>
                  </a:lnTo>
                  <a:lnTo>
                    <a:pt x="1122" y="65"/>
                  </a:lnTo>
                  <a:lnTo>
                    <a:pt x="1112" y="76"/>
                  </a:lnTo>
                  <a:lnTo>
                    <a:pt x="1082" y="141"/>
                  </a:lnTo>
                  <a:lnTo>
                    <a:pt x="1013" y="303"/>
                  </a:lnTo>
                  <a:lnTo>
                    <a:pt x="854" y="715"/>
                  </a:lnTo>
                  <a:lnTo>
                    <a:pt x="794" y="899"/>
                  </a:lnTo>
                  <a:lnTo>
                    <a:pt x="784" y="932"/>
                  </a:lnTo>
                  <a:lnTo>
                    <a:pt x="774" y="953"/>
                  </a:lnTo>
                  <a:lnTo>
                    <a:pt x="774" y="986"/>
                  </a:lnTo>
                  <a:lnTo>
                    <a:pt x="764" y="1083"/>
                  </a:lnTo>
                  <a:lnTo>
                    <a:pt x="695" y="1387"/>
                  </a:lnTo>
                  <a:lnTo>
                    <a:pt x="675" y="1430"/>
                  </a:lnTo>
                  <a:lnTo>
                    <a:pt x="665" y="1473"/>
                  </a:lnTo>
                  <a:lnTo>
                    <a:pt x="655" y="1506"/>
                  </a:lnTo>
                  <a:lnTo>
                    <a:pt x="645" y="1517"/>
                  </a:lnTo>
                  <a:lnTo>
                    <a:pt x="625" y="1527"/>
                  </a:lnTo>
                  <a:lnTo>
                    <a:pt x="615" y="1527"/>
                  </a:lnTo>
                  <a:lnTo>
                    <a:pt x="606" y="1517"/>
                  </a:lnTo>
                  <a:lnTo>
                    <a:pt x="596" y="1495"/>
                  </a:lnTo>
                  <a:lnTo>
                    <a:pt x="596" y="1484"/>
                  </a:lnTo>
                  <a:lnTo>
                    <a:pt x="606" y="1419"/>
                  </a:lnTo>
                  <a:lnTo>
                    <a:pt x="615" y="1332"/>
                  </a:lnTo>
                  <a:lnTo>
                    <a:pt x="675" y="1094"/>
                  </a:lnTo>
                  <a:lnTo>
                    <a:pt x="705" y="986"/>
                  </a:lnTo>
                  <a:lnTo>
                    <a:pt x="725" y="942"/>
                  </a:lnTo>
                  <a:lnTo>
                    <a:pt x="735" y="867"/>
                  </a:lnTo>
                  <a:lnTo>
                    <a:pt x="735" y="682"/>
                  </a:lnTo>
                  <a:lnTo>
                    <a:pt x="725" y="585"/>
                  </a:lnTo>
                  <a:lnTo>
                    <a:pt x="705" y="487"/>
                  </a:lnTo>
                  <a:lnTo>
                    <a:pt x="685" y="401"/>
                  </a:lnTo>
                  <a:lnTo>
                    <a:pt x="635" y="314"/>
                  </a:lnTo>
                  <a:lnTo>
                    <a:pt x="576" y="238"/>
                  </a:lnTo>
                  <a:lnTo>
                    <a:pt x="496" y="195"/>
                  </a:lnTo>
                  <a:lnTo>
                    <a:pt x="387" y="173"/>
                  </a:lnTo>
                  <a:lnTo>
                    <a:pt x="357" y="173"/>
                  </a:lnTo>
                  <a:lnTo>
                    <a:pt x="308" y="184"/>
                  </a:lnTo>
                  <a:lnTo>
                    <a:pt x="238" y="206"/>
                  </a:lnTo>
                  <a:lnTo>
                    <a:pt x="168" y="249"/>
                  </a:lnTo>
                  <a:lnTo>
                    <a:pt x="99" y="325"/>
                  </a:lnTo>
                  <a:lnTo>
                    <a:pt x="49" y="444"/>
                  </a:lnTo>
                  <a:lnTo>
                    <a:pt x="49" y="433"/>
                  </a:lnTo>
                  <a:lnTo>
                    <a:pt x="39" y="444"/>
                  </a:lnTo>
                  <a:lnTo>
                    <a:pt x="10" y="444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10" y="368"/>
                  </a:lnTo>
                  <a:lnTo>
                    <a:pt x="49" y="282"/>
                  </a:lnTo>
                  <a:lnTo>
                    <a:pt x="109" y="184"/>
                  </a:lnTo>
                  <a:lnTo>
                    <a:pt x="188" y="98"/>
                  </a:lnTo>
                  <a:lnTo>
                    <a:pt x="298" y="22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auto">
            <a:xfrm>
              <a:off x="32038" y="3078"/>
              <a:ext cx="378" cy="845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318" y="0"/>
                </a:cxn>
                <a:cxn ang="0">
                  <a:pos x="338" y="11"/>
                </a:cxn>
                <a:cxn ang="0">
                  <a:pos x="378" y="54"/>
                </a:cxn>
                <a:cxn ang="0">
                  <a:pos x="378" y="119"/>
                </a:cxn>
                <a:cxn ang="0">
                  <a:pos x="368" y="141"/>
                </a:cxn>
                <a:cxn ang="0">
                  <a:pos x="368" y="130"/>
                </a:cxn>
                <a:cxn ang="0">
                  <a:pos x="80" y="813"/>
                </a:cxn>
                <a:cxn ang="0">
                  <a:pos x="70" y="834"/>
                </a:cxn>
                <a:cxn ang="0">
                  <a:pos x="70" y="845"/>
                </a:cxn>
                <a:cxn ang="0">
                  <a:pos x="30" y="845"/>
                </a:cxn>
                <a:cxn ang="0">
                  <a:pos x="0" y="813"/>
                </a:cxn>
                <a:cxn ang="0">
                  <a:pos x="0" y="802"/>
                </a:cxn>
                <a:cxn ang="0">
                  <a:pos x="10" y="791"/>
                </a:cxn>
                <a:cxn ang="0">
                  <a:pos x="10" y="780"/>
                </a:cxn>
                <a:cxn ang="0">
                  <a:pos x="209" y="76"/>
                </a:cxn>
                <a:cxn ang="0">
                  <a:pos x="219" y="65"/>
                </a:cxn>
                <a:cxn ang="0">
                  <a:pos x="219" y="44"/>
                </a:cxn>
                <a:cxn ang="0">
                  <a:pos x="229" y="33"/>
                </a:cxn>
                <a:cxn ang="0">
                  <a:pos x="239" y="11"/>
                </a:cxn>
                <a:cxn ang="0">
                  <a:pos x="258" y="0"/>
                </a:cxn>
              </a:cxnLst>
              <a:rect l="0" t="0" r="r" b="b"/>
              <a:pathLst>
                <a:path w="378" h="845">
                  <a:moveTo>
                    <a:pt x="258" y="0"/>
                  </a:moveTo>
                  <a:lnTo>
                    <a:pt x="318" y="0"/>
                  </a:lnTo>
                  <a:lnTo>
                    <a:pt x="338" y="11"/>
                  </a:lnTo>
                  <a:lnTo>
                    <a:pt x="378" y="54"/>
                  </a:lnTo>
                  <a:lnTo>
                    <a:pt x="378" y="119"/>
                  </a:lnTo>
                  <a:lnTo>
                    <a:pt x="368" y="141"/>
                  </a:lnTo>
                  <a:lnTo>
                    <a:pt x="368" y="130"/>
                  </a:lnTo>
                  <a:lnTo>
                    <a:pt x="80" y="813"/>
                  </a:lnTo>
                  <a:lnTo>
                    <a:pt x="70" y="834"/>
                  </a:lnTo>
                  <a:lnTo>
                    <a:pt x="70" y="845"/>
                  </a:lnTo>
                  <a:lnTo>
                    <a:pt x="30" y="845"/>
                  </a:lnTo>
                  <a:lnTo>
                    <a:pt x="0" y="813"/>
                  </a:lnTo>
                  <a:lnTo>
                    <a:pt x="0" y="802"/>
                  </a:lnTo>
                  <a:lnTo>
                    <a:pt x="10" y="791"/>
                  </a:lnTo>
                  <a:lnTo>
                    <a:pt x="10" y="780"/>
                  </a:lnTo>
                  <a:lnTo>
                    <a:pt x="209" y="76"/>
                  </a:lnTo>
                  <a:lnTo>
                    <a:pt x="219" y="65"/>
                  </a:lnTo>
                  <a:lnTo>
                    <a:pt x="219" y="44"/>
                  </a:lnTo>
                  <a:lnTo>
                    <a:pt x="229" y="33"/>
                  </a:lnTo>
                  <a:lnTo>
                    <a:pt x="239" y="11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auto">
            <a:xfrm>
              <a:off x="32674" y="3089"/>
              <a:ext cx="477" cy="230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9" y="0"/>
                </a:cxn>
                <a:cxn ang="0">
                  <a:pos x="69" y="11"/>
                </a:cxn>
                <a:cxn ang="0">
                  <a:pos x="89" y="54"/>
                </a:cxn>
                <a:cxn ang="0">
                  <a:pos x="467" y="1116"/>
                </a:cxn>
                <a:cxn ang="0">
                  <a:pos x="477" y="1137"/>
                </a:cxn>
                <a:cxn ang="0">
                  <a:pos x="477" y="1181"/>
                </a:cxn>
                <a:cxn ang="0">
                  <a:pos x="467" y="1202"/>
                </a:cxn>
                <a:cxn ang="0">
                  <a:pos x="457" y="1192"/>
                </a:cxn>
                <a:cxn ang="0">
                  <a:pos x="79" y="2264"/>
                </a:cxn>
                <a:cxn ang="0">
                  <a:pos x="79" y="2275"/>
                </a:cxn>
                <a:cxn ang="0">
                  <a:pos x="69" y="2296"/>
                </a:cxn>
                <a:cxn ang="0">
                  <a:pos x="59" y="2307"/>
                </a:cxn>
                <a:cxn ang="0">
                  <a:pos x="40" y="2307"/>
                </a:cxn>
                <a:cxn ang="0">
                  <a:pos x="20" y="2296"/>
                </a:cxn>
                <a:cxn ang="0">
                  <a:pos x="10" y="2286"/>
                </a:cxn>
                <a:cxn ang="0">
                  <a:pos x="0" y="2264"/>
                </a:cxn>
                <a:cxn ang="0">
                  <a:pos x="0" y="2242"/>
                </a:cxn>
                <a:cxn ang="0">
                  <a:pos x="10" y="2221"/>
                </a:cxn>
                <a:cxn ang="0">
                  <a:pos x="387" y="1148"/>
                </a:cxn>
                <a:cxn ang="0">
                  <a:pos x="10" y="76"/>
                </a:cxn>
                <a:cxn ang="0">
                  <a:pos x="0" y="65"/>
                </a:cxn>
                <a:cxn ang="0">
                  <a:pos x="0" y="43"/>
                </a:cxn>
                <a:cxn ang="0">
                  <a:pos x="10" y="22"/>
                </a:cxn>
                <a:cxn ang="0">
                  <a:pos x="20" y="11"/>
                </a:cxn>
                <a:cxn ang="0">
                  <a:pos x="40" y="0"/>
                </a:cxn>
              </a:cxnLst>
              <a:rect l="0" t="0" r="r" b="b"/>
              <a:pathLst>
                <a:path w="477" h="2307">
                  <a:moveTo>
                    <a:pt x="40" y="0"/>
                  </a:moveTo>
                  <a:lnTo>
                    <a:pt x="59" y="0"/>
                  </a:lnTo>
                  <a:lnTo>
                    <a:pt x="69" y="11"/>
                  </a:lnTo>
                  <a:lnTo>
                    <a:pt x="89" y="54"/>
                  </a:lnTo>
                  <a:lnTo>
                    <a:pt x="467" y="1116"/>
                  </a:lnTo>
                  <a:lnTo>
                    <a:pt x="477" y="1137"/>
                  </a:lnTo>
                  <a:lnTo>
                    <a:pt x="477" y="1181"/>
                  </a:lnTo>
                  <a:lnTo>
                    <a:pt x="467" y="1202"/>
                  </a:lnTo>
                  <a:lnTo>
                    <a:pt x="457" y="1192"/>
                  </a:lnTo>
                  <a:lnTo>
                    <a:pt x="79" y="2264"/>
                  </a:lnTo>
                  <a:lnTo>
                    <a:pt x="79" y="2275"/>
                  </a:lnTo>
                  <a:lnTo>
                    <a:pt x="69" y="2296"/>
                  </a:lnTo>
                  <a:lnTo>
                    <a:pt x="59" y="2307"/>
                  </a:lnTo>
                  <a:lnTo>
                    <a:pt x="40" y="2307"/>
                  </a:lnTo>
                  <a:lnTo>
                    <a:pt x="20" y="2296"/>
                  </a:lnTo>
                  <a:lnTo>
                    <a:pt x="10" y="2286"/>
                  </a:lnTo>
                  <a:lnTo>
                    <a:pt x="0" y="2264"/>
                  </a:lnTo>
                  <a:lnTo>
                    <a:pt x="0" y="2242"/>
                  </a:lnTo>
                  <a:lnTo>
                    <a:pt x="10" y="2221"/>
                  </a:lnTo>
                  <a:lnTo>
                    <a:pt x="387" y="1148"/>
                  </a:lnTo>
                  <a:lnTo>
                    <a:pt x="10" y="76"/>
                  </a:lnTo>
                  <a:lnTo>
                    <a:pt x="0" y="65"/>
                  </a:lnTo>
                  <a:lnTo>
                    <a:pt x="0" y="43"/>
                  </a:lnTo>
                  <a:lnTo>
                    <a:pt x="10" y="22"/>
                  </a:lnTo>
                  <a:lnTo>
                    <a:pt x="20" y="1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86" grpId="0"/>
      <p:bldP spid="121" grpId="0"/>
      <p:bldP spid="1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2d-4d WCF: 3 Definitions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A.  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BPS ray</a:t>
            </a:r>
            <a:r>
              <a:rPr lang="en-US" sz="3200" dirty="0" smtClean="0">
                <a:solidFill>
                  <a:srgbClr val="0000FF"/>
                </a:solidFill>
              </a:rPr>
              <a:t> is a ray in the complex plane: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18472" name="Group 4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867400" y="3352800"/>
            <a:ext cx="1886997" cy="481995"/>
            <a:chOff x="3570" y="2278"/>
            <a:chExt cx="9439" cy="2411"/>
          </a:xfrm>
          <a:solidFill>
            <a:srgbClr val="6600FF"/>
          </a:solidFill>
        </p:grpSpPr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3570" y="2992"/>
              <a:ext cx="1168" cy="1525"/>
            </a:xfrm>
            <a:custGeom>
              <a:avLst/>
              <a:gdLst/>
              <a:ahLst/>
              <a:cxnLst>
                <a:cxn ang="0">
                  <a:pos x="429" y="3"/>
                </a:cxn>
                <a:cxn ang="0">
                  <a:pos x="467" y="63"/>
                </a:cxn>
                <a:cxn ang="0">
                  <a:pos x="441" y="178"/>
                </a:cxn>
                <a:cxn ang="0">
                  <a:pos x="340" y="598"/>
                </a:cxn>
                <a:cxn ang="0">
                  <a:pos x="311" y="796"/>
                </a:cxn>
                <a:cxn ang="0">
                  <a:pos x="352" y="942"/>
                </a:cxn>
                <a:cxn ang="0">
                  <a:pos x="473" y="997"/>
                </a:cxn>
                <a:cxn ang="0">
                  <a:pos x="624" y="942"/>
                </a:cxn>
                <a:cxn ang="0">
                  <a:pos x="719" y="834"/>
                </a:cxn>
                <a:cxn ang="0">
                  <a:pos x="769" y="716"/>
                </a:cxn>
                <a:cxn ang="0">
                  <a:pos x="810" y="538"/>
                </a:cxn>
                <a:cxn ang="0">
                  <a:pos x="937" y="51"/>
                </a:cxn>
                <a:cxn ang="0">
                  <a:pos x="988" y="25"/>
                </a:cxn>
                <a:cxn ang="0">
                  <a:pos x="1041" y="41"/>
                </a:cxn>
                <a:cxn ang="0">
                  <a:pos x="1056" y="105"/>
                </a:cxn>
                <a:cxn ang="0">
                  <a:pos x="1035" y="210"/>
                </a:cxn>
                <a:cxn ang="0">
                  <a:pos x="1011" y="302"/>
                </a:cxn>
                <a:cxn ang="0">
                  <a:pos x="991" y="401"/>
                </a:cxn>
                <a:cxn ang="0">
                  <a:pos x="905" y="758"/>
                </a:cxn>
                <a:cxn ang="0">
                  <a:pos x="884" y="895"/>
                </a:cxn>
                <a:cxn ang="0">
                  <a:pos x="893" y="965"/>
                </a:cxn>
                <a:cxn ang="0">
                  <a:pos x="949" y="1000"/>
                </a:cxn>
                <a:cxn ang="0">
                  <a:pos x="1041" y="933"/>
                </a:cxn>
                <a:cxn ang="0">
                  <a:pos x="1097" y="777"/>
                </a:cxn>
                <a:cxn ang="0">
                  <a:pos x="1124" y="678"/>
                </a:cxn>
                <a:cxn ang="0">
                  <a:pos x="1150" y="672"/>
                </a:cxn>
                <a:cxn ang="0">
                  <a:pos x="1168" y="684"/>
                </a:cxn>
                <a:cxn ang="0">
                  <a:pos x="1162" y="726"/>
                </a:cxn>
                <a:cxn ang="0">
                  <a:pos x="1133" y="844"/>
                </a:cxn>
                <a:cxn ang="0">
                  <a:pos x="1079" y="965"/>
                </a:cxn>
                <a:cxn ang="0">
                  <a:pos x="985" y="1044"/>
                </a:cxn>
                <a:cxn ang="0">
                  <a:pos x="840" y="1022"/>
                </a:cxn>
                <a:cxn ang="0">
                  <a:pos x="751" y="882"/>
                </a:cxn>
                <a:cxn ang="0">
                  <a:pos x="665" y="974"/>
                </a:cxn>
                <a:cxn ang="0">
                  <a:pos x="526" y="1044"/>
                </a:cxn>
                <a:cxn ang="0">
                  <a:pos x="390" y="1041"/>
                </a:cxn>
                <a:cxn ang="0">
                  <a:pos x="254" y="977"/>
                </a:cxn>
                <a:cxn ang="0">
                  <a:pos x="189" y="1261"/>
                </a:cxn>
                <a:cxn ang="0">
                  <a:pos x="154" y="1417"/>
                </a:cxn>
                <a:cxn ang="0">
                  <a:pos x="130" y="1487"/>
                </a:cxn>
                <a:cxn ang="0">
                  <a:pos x="62" y="1525"/>
                </a:cxn>
                <a:cxn ang="0">
                  <a:pos x="3" y="1490"/>
                </a:cxn>
                <a:cxn ang="0">
                  <a:pos x="3" y="1449"/>
                </a:cxn>
                <a:cxn ang="0">
                  <a:pos x="316" y="82"/>
                </a:cxn>
                <a:cxn ang="0">
                  <a:pos x="364" y="12"/>
                </a:cxn>
              </a:cxnLst>
              <a:rect l="0" t="0" r="r" b="b"/>
              <a:pathLst>
                <a:path w="1168" h="1525">
                  <a:moveTo>
                    <a:pt x="396" y="0"/>
                  </a:moveTo>
                  <a:lnTo>
                    <a:pt x="402" y="0"/>
                  </a:lnTo>
                  <a:lnTo>
                    <a:pt x="429" y="3"/>
                  </a:lnTo>
                  <a:lnTo>
                    <a:pt x="450" y="16"/>
                  </a:lnTo>
                  <a:lnTo>
                    <a:pt x="461" y="35"/>
                  </a:lnTo>
                  <a:lnTo>
                    <a:pt x="467" y="63"/>
                  </a:lnTo>
                  <a:lnTo>
                    <a:pt x="464" y="79"/>
                  </a:lnTo>
                  <a:lnTo>
                    <a:pt x="458" y="108"/>
                  </a:lnTo>
                  <a:lnTo>
                    <a:pt x="441" y="178"/>
                  </a:lnTo>
                  <a:lnTo>
                    <a:pt x="435" y="213"/>
                  </a:lnTo>
                  <a:lnTo>
                    <a:pt x="432" y="207"/>
                  </a:lnTo>
                  <a:lnTo>
                    <a:pt x="340" y="598"/>
                  </a:lnTo>
                  <a:lnTo>
                    <a:pt x="328" y="662"/>
                  </a:lnTo>
                  <a:lnTo>
                    <a:pt x="316" y="729"/>
                  </a:lnTo>
                  <a:lnTo>
                    <a:pt x="311" y="796"/>
                  </a:lnTo>
                  <a:lnTo>
                    <a:pt x="316" y="853"/>
                  </a:lnTo>
                  <a:lnTo>
                    <a:pt x="328" y="904"/>
                  </a:lnTo>
                  <a:lnTo>
                    <a:pt x="352" y="942"/>
                  </a:lnTo>
                  <a:lnTo>
                    <a:pt x="382" y="971"/>
                  </a:lnTo>
                  <a:lnTo>
                    <a:pt x="423" y="990"/>
                  </a:lnTo>
                  <a:lnTo>
                    <a:pt x="473" y="997"/>
                  </a:lnTo>
                  <a:lnTo>
                    <a:pt x="529" y="990"/>
                  </a:lnTo>
                  <a:lnTo>
                    <a:pt x="580" y="971"/>
                  </a:lnTo>
                  <a:lnTo>
                    <a:pt x="624" y="942"/>
                  </a:lnTo>
                  <a:lnTo>
                    <a:pt x="660" y="907"/>
                  </a:lnTo>
                  <a:lnTo>
                    <a:pt x="692" y="869"/>
                  </a:lnTo>
                  <a:lnTo>
                    <a:pt x="719" y="834"/>
                  </a:lnTo>
                  <a:lnTo>
                    <a:pt x="736" y="805"/>
                  </a:lnTo>
                  <a:lnTo>
                    <a:pt x="748" y="783"/>
                  </a:lnTo>
                  <a:lnTo>
                    <a:pt x="769" y="716"/>
                  </a:lnTo>
                  <a:lnTo>
                    <a:pt x="781" y="665"/>
                  </a:lnTo>
                  <a:lnTo>
                    <a:pt x="796" y="605"/>
                  </a:lnTo>
                  <a:lnTo>
                    <a:pt x="810" y="538"/>
                  </a:lnTo>
                  <a:lnTo>
                    <a:pt x="911" y="105"/>
                  </a:lnTo>
                  <a:lnTo>
                    <a:pt x="923" y="73"/>
                  </a:lnTo>
                  <a:lnTo>
                    <a:pt x="937" y="51"/>
                  </a:lnTo>
                  <a:lnTo>
                    <a:pt x="955" y="35"/>
                  </a:lnTo>
                  <a:lnTo>
                    <a:pt x="973" y="28"/>
                  </a:lnTo>
                  <a:lnTo>
                    <a:pt x="988" y="25"/>
                  </a:lnTo>
                  <a:lnTo>
                    <a:pt x="997" y="25"/>
                  </a:lnTo>
                  <a:lnTo>
                    <a:pt x="1020" y="28"/>
                  </a:lnTo>
                  <a:lnTo>
                    <a:pt x="1041" y="41"/>
                  </a:lnTo>
                  <a:lnTo>
                    <a:pt x="1053" y="60"/>
                  </a:lnTo>
                  <a:lnTo>
                    <a:pt x="1059" y="89"/>
                  </a:lnTo>
                  <a:lnTo>
                    <a:pt x="1056" y="105"/>
                  </a:lnTo>
                  <a:lnTo>
                    <a:pt x="1050" y="133"/>
                  </a:lnTo>
                  <a:lnTo>
                    <a:pt x="1044" y="172"/>
                  </a:lnTo>
                  <a:lnTo>
                    <a:pt x="1035" y="210"/>
                  </a:lnTo>
                  <a:lnTo>
                    <a:pt x="1029" y="245"/>
                  </a:lnTo>
                  <a:lnTo>
                    <a:pt x="1020" y="270"/>
                  </a:lnTo>
                  <a:lnTo>
                    <a:pt x="1011" y="302"/>
                  </a:lnTo>
                  <a:lnTo>
                    <a:pt x="1003" y="340"/>
                  </a:lnTo>
                  <a:lnTo>
                    <a:pt x="997" y="375"/>
                  </a:lnTo>
                  <a:lnTo>
                    <a:pt x="991" y="401"/>
                  </a:lnTo>
                  <a:lnTo>
                    <a:pt x="929" y="653"/>
                  </a:lnTo>
                  <a:lnTo>
                    <a:pt x="917" y="703"/>
                  </a:lnTo>
                  <a:lnTo>
                    <a:pt x="905" y="758"/>
                  </a:lnTo>
                  <a:lnTo>
                    <a:pt x="896" y="812"/>
                  </a:lnTo>
                  <a:lnTo>
                    <a:pt x="887" y="856"/>
                  </a:lnTo>
                  <a:lnTo>
                    <a:pt x="884" y="895"/>
                  </a:lnTo>
                  <a:lnTo>
                    <a:pt x="884" y="917"/>
                  </a:lnTo>
                  <a:lnTo>
                    <a:pt x="887" y="942"/>
                  </a:lnTo>
                  <a:lnTo>
                    <a:pt x="893" y="965"/>
                  </a:lnTo>
                  <a:lnTo>
                    <a:pt x="905" y="984"/>
                  </a:lnTo>
                  <a:lnTo>
                    <a:pt x="923" y="997"/>
                  </a:lnTo>
                  <a:lnTo>
                    <a:pt x="949" y="1000"/>
                  </a:lnTo>
                  <a:lnTo>
                    <a:pt x="985" y="990"/>
                  </a:lnTo>
                  <a:lnTo>
                    <a:pt x="1014" y="968"/>
                  </a:lnTo>
                  <a:lnTo>
                    <a:pt x="1041" y="933"/>
                  </a:lnTo>
                  <a:lnTo>
                    <a:pt x="1062" y="888"/>
                  </a:lnTo>
                  <a:lnTo>
                    <a:pt x="1079" y="834"/>
                  </a:lnTo>
                  <a:lnTo>
                    <a:pt x="1097" y="777"/>
                  </a:lnTo>
                  <a:lnTo>
                    <a:pt x="1115" y="713"/>
                  </a:lnTo>
                  <a:lnTo>
                    <a:pt x="1118" y="697"/>
                  </a:lnTo>
                  <a:lnTo>
                    <a:pt x="1124" y="678"/>
                  </a:lnTo>
                  <a:lnTo>
                    <a:pt x="1127" y="675"/>
                  </a:lnTo>
                  <a:lnTo>
                    <a:pt x="1136" y="672"/>
                  </a:lnTo>
                  <a:lnTo>
                    <a:pt x="1150" y="672"/>
                  </a:lnTo>
                  <a:lnTo>
                    <a:pt x="1156" y="675"/>
                  </a:lnTo>
                  <a:lnTo>
                    <a:pt x="1159" y="675"/>
                  </a:lnTo>
                  <a:lnTo>
                    <a:pt x="1168" y="684"/>
                  </a:lnTo>
                  <a:lnTo>
                    <a:pt x="1168" y="694"/>
                  </a:lnTo>
                  <a:lnTo>
                    <a:pt x="1165" y="703"/>
                  </a:lnTo>
                  <a:lnTo>
                    <a:pt x="1162" y="726"/>
                  </a:lnTo>
                  <a:lnTo>
                    <a:pt x="1153" y="761"/>
                  </a:lnTo>
                  <a:lnTo>
                    <a:pt x="1144" y="799"/>
                  </a:lnTo>
                  <a:lnTo>
                    <a:pt x="1133" y="844"/>
                  </a:lnTo>
                  <a:lnTo>
                    <a:pt x="1118" y="885"/>
                  </a:lnTo>
                  <a:lnTo>
                    <a:pt x="1103" y="923"/>
                  </a:lnTo>
                  <a:lnTo>
                    <a:pt x="1079" y="965"/>
                  </a:lnTo>
                  <a:lnTo>
                    <a:pt x="1053" y="1000"/>
                  </a:lnTo>
                  <a:lnTo>
                    <a:pt x="1020" y="1028"/>
                  </a:lnTo>
                  <a:lnTo>
                    <a:pt x="985" y="1044"/>
                  </a:lnTo>
                  <a:lnTo>
                    <a:pt x="943" y="1051"/>
                  </a:lnTo>
                  <a:lnTo>
                    <a:pt x="890" y="1044"/>
                  </a:lnTo>
                  <a:lnTo>
                    <a:pt x="840" y="1022"/>
                  </a:lnTo>
                  <a:lnTo>
                    <a:pt x="798" y="984"/>
                  </a:lnTo>
                  <a:lnTo>
                    <a:pt x="769" y="939"/>
                  </a:lnTo>
                  <a:lnTo>
                    <a:pt x="751" y="882"/>
                  </a:lnTo>
                  <a:lnTo>
                    <a:pt x="728" y="911"/>
                  </a:lnTo>
                  <a:lnTo>
                    <a:pt x="698" y="942"/>
                  </a:lnTo>
                  <a:lnTo>
                    <a:pt x="665" y="974"/>
                  </a:lnTo>
                  <a:lnTo>
                    <a:pt x="624" y="1003"/>
                  </a:lnTo>
                  <a:lnTo>
                    <a:pt x="580" y="1028"/>
                  </a:lnTo>
                  <a:lnTo>
                    <a:pt x="526" y="1044"/>
                  </a:lnTo>
                  <a:lnTo>
                    <a:pt x="464" y="1051"/>
                  </a:lnTo>
                  <a:lnTo>
                    <a:pt x="432" y="1047"/>
                  </a:lnTo>
                  <a:lnTo>
                    <a:pt x="390" y="1041"/>
                  </a:lnTo>
                  <a:lnTo>
                    <a:pt x="346" y="1028"/>
                  </a:lnTo>
                  <a:lnTo>
                    <a:pt x="299" y="1009"/>
                  </a:lnTo>
                  <a:lnTo>
                    <a:pt x="254" y="977"/>
                  </a:lnTo>
                  <a:lnTo>
                    <a:pt x="231" y="1089"/>
                  </a:lnTo>
                  <a:lnTo>
                    <a:pt x="207" y="1181"/>
                  </a:lnTo>
                  <a:lnTo>
                    <a:pt x="189" y="1261"/>
                  </a:lnTo>
                  <a:lnTo>
                    <a:pt x="175" y="1325"/>
                  </a:lnTo>
                  <a:lnTo>
                    <a:pt x="163" y="1379"/>
                  </a:lnTo>
                  <a:lnTo>
                    <a:pt x="154" y="1417"/>
                  </a:lnTo>
                  <a:lnTo>
                    <a:pt x="139" y="1465"/>
                  </a:lnTo>
                  <a:lnTo>
                    <a:pt x="136" y="1477"/>
                  </a:lnTo>
                  <a:lnTo>
                    <a:pt x="130" y="1487"/>
                  </a:lnTo>
                  <a:lnTo>
                    <a:pt x="115" y="1503"/>
                  </a:lnTo>
                  <a:lnTo>
                    <a:pt x="92" y="1519"/>
                  </a:lnTo>
                  <a:lnTo>
                    <a:pt x="62" y="1525"/>
                  </a:lnTo>
                  <a:lnTo>
                    <a:pt x="36" y="1522"/>
                  </a:lnTo>
                  <a:lnTo>
                    <a:pt x="18" y="1509"/>
                  </a:lnTo>
                  <a:lnTo>
                    <a:pt x="3" y="1490"/>
                  </a:lnTo>
                  <a:lnTo>
                    <a:pt x="0" y="1465"/>
                  </a:lnTo>
                  <a:lnTo>
                    <a:pt x="0" y="1455"/>
                  </a:lnTo>
                  <a:lnTo>
                    <a:pt x="3" y="1449"/>
                  </a:lnTo>
                  <a:lnTo>
                    <a:pt x="3" y="1439"/>
                  </a:lnTo>
                  <a:lnTo>
                    <a:pt x="6" y="1427"/>
                  </a:lnTo>
                  <a:lnTo>
                    <a:pt x="316" y="82"/>
                  </a:lnTo>
                  <a:lnTo>
                    <a:pt x="328" y="47"/>
                  </a:lnTo>
                  <a:lnTo>
                    <a:pt x="346" y="25"/>
                  </a:lnTo>
                  <a:lnTo>
                    <a:pt x="364" y="12"/>
                  </a:lnTo>
                  <a:lnTo>
                    <a:pt x="382" y="3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auto">
            <a:xfrm>
              <a:off x="5016" y="2278"/>
              <a:ext cx="506" cy="2322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500" y="10"/>
                </a:cxn>
                <a:cxn ang="0">
                  <a:pos x="503" y="29"/>
                </a:cxn>
                <a:cxn ang="0">
                  <a:pos x="497" y="38"/>
                </a:cxn>
                <a:cxn ang="0">
                  <a:pos x="485" y="51"/>
                </a:cxn>
                <a:cxn ang="0">
                  <a:pos x="390" y="163"/>
                </a:cxn>
                <a:cxn ang="0">
                  <a:pos x="266" y="386"/>
                </a:cxn>
                <a:cxn ang="0">
                  <a:pos x="183" y="631"/>
                </a:cxn>
                <a:cxn ang="0">
                  <a:pos x="139" y="892"/>
                </a:cxn>
                <a:cxn ang="0">
                  <a:pos x="127" y="1160"/>
                </a:cxn>
                <a:cxn ang="0">
                  <a:pos x="136" y="1382"/>
                </a:cxn>
                <a:cxn ang="0">
                  <a:pos x="169" y="1612"/>
                </a:cxn>
                <a:cxn ang="0">
                  <a:pos x="231" y="1841"/>
                </a:cxn>
                <a:cxn ang="0">
                  <a:pos x="328" y="2055"/>
                </a:cxn>
                <a:cxn ang="0">
                  <a:pos x="467" y="2249"/>
                </a:cxn>
                <a:cxn ang="0">
                  <a:pos x="500" y="2284"/>
                </a:cxn>
                <a:cxn ang="0">
                  <a:pos x="506" y="2300"/>
                </a:cxn>
                <a:cxn ang="0">
                  <a:pos x="500" y="2309"/>
                </a:cxn>
                <a:cxn ang="0">
                  <a:pos x="485" y="2322"/>
                </a:cxn>
                <a:cxn ang="0">
                  <a:pos x="464" y="2316"/>
                </a:cxn>
                <a:cxn ang="0">
                  <a:pos x="411" y="2271"/>
                </a:cxn>
                <a:cxn ang="0">
                  <a:pos x="328" y="2185"/>
                </a:cxn>
                <a:cxn ang="0">
                  <a:pos x="234" y="2055"/>
                </a:cxn>
                <a:cxn ang="0">
                  <a:pos x="142" y="1883"/>
                </a:cxn>
                <a:cxn ang="0">
                  <a:pos x="53" y="1621"/>
                </a:cxn>
                <a:cxn ang="0">
                  <a:pos x="12" y="1370"/>
                </a:cxn>
                <a:cxn ang="0">
                  <a:pos x="0" y="1160"/>
                </a:cxn>
                <a:cxn ang="0">
                  <a:pos x="18" y="902"/>
                </a:cxn>
                <a:cxn ang="0">
                  <a:pos x="80" y="605"/>
                </a:cxn>
                <a:cxn ang="0">
                  <a:pos x="180" y="360"/>
                </a:cxn>
                <a:cxn ang="0">
                  <a:pos x="278" y="204"/>
                </a:cxn>
                <a:cxn ang="0">
                  <a:pos x="370" y="92"/>
                </a:cxn>
                <a:cxn ang="0">
                  <a:pos x="444" y="22"/>
                </a:cxn>
                <a:cxn ang="0">
                  <a:pos x="479" y="0"/>
                </a:cxn>
              </a:cxnLst>
              <a:rect l="0" t="0" r="r" b="b"/>
              <a:pathLst>
                <a:path w="506" h="2322">
                  <a:moveTo>
                    <a:pt x="479" y="0"/>
                  </a:moveTo>
                  <a:lnTo>
                    <a:pt x="488" y="0"/>
                  </a:lnTo>
                  <a:lnTo>
                    <a:pt x="494" y="3"/>
                  </a:lnTo>
                  <a:lnTo>
                    <a:pt x="500" y="10"/>
                  </a:lnTo>
                  <a:lnTo>
                    <a:pt x="503" y="16"/>
                  </a:lnTo>
                  <a:lnTo>
                    <a:pt x="503" y="29"/>
                  </a:lnTo>
                  <a:lnTo>
                    <a:pt x="500" y="32"/>
                  </a:lnTo>
                  <a:lnTo>
                    <a:pt x="497" y="38"/>
                  </a:lnTo>
                  <a:lnTo>
                    <a:pt x="491" y="42"/>
                  </a:lnTo>
                  <a:lnTo>
                    <a:pt x="485" y="51"/>
                  </a:lnTo>
                  <a:lnTo>
                    <a:pt x="473" y="61"/>
                  </a:lnTo>
                  <a:lnTo>
                    <a:pt x="390" y="163"/>
                  </a:lnTo>
                  <a:lnTo>
                    <a:pt x="322" y="271"/>
                  </a:lnTo>
                  <a:lnTo>
                    <a:pt x="266" y="386"/>
                  </a:lnTo>
                  <a:lnTo>
                    <a:pt x="219" y="507"/>
                  </a:lnTo>
                  <a:lnTo>
                    <a:pt x="183" y="631"/>
                  </a:lnTo>
                  <a:lnTo>
                    <a:pt x="157" y="761"/>
                  </a:lnTo>
                  <a:lnTo>
                    <a:pt x="139" y="892"/>
                  </a:lnTo>
                  <a:lnTo>
                    <a:pt x="130" y="1026"/>
                  </a:lnTo>
                  <a:lnTo>
                    <a:pt x="127" y="1160"/>
                  </a:lnTo>
                  <a:lnTo>
                    <a:pt x="130" y="1268"/>
                  </a:lnTo>
                  <a:lnTo>
                    <a:pt x="136" y="1382"/>
                  </a:lnTo>
                  <a:lnTo>
                    <a:pt x="148" y="1497"/>
                  </a:lnTo>
                  <a:lnTo>
                    <a:pt x="169" y="1612"/>
                  </a:lnTo>
                  <a:lnTo>
                    <a:pt x="195" y="1726"/>
                  </a:lnTo>
                  <a:lnTo>
                    <a:pt x="231" y="1841"/>
                  </a:lnTo>
                  <a:lnTo>
                    <a:pt x="275" y="1949"/>
                  </a:lnTo>
                  <a:lnTo>
                    <a:pt x="328" y="2055"/>
                  </a:lnTo>
                  <a:lnTo>
                    <a:pt x="390" y="2156"/>
                  </a:lnTo>
                  <a:lnTo>
                    <a:pt x="467" y="2249"/>
                  </a:lnTo>
                  <a:lnTo>
                    <a:pt x="491" y="2271"/>
                  </a:lnTo>
                  <a:lnTo>
                    <a:pt x="500" y="2284"/>
                  </a:lnTo>
                  <a:lnTo>
                    <a:pt x="506" y="2293"/>
                  </a:lnTo>
                  <a:lnTo>
                    <a:pt x="506" y="2300"/>
                  </a:lnTo>
                  <a:lnTo>
                    <a:pt x="500" y="2300"/>
                  </a:lnTo>
                  <a:lnTo>
                    <a:pt x="500" y="2309"/>
                  </a:lnTo>
                  <a:lnTo>
                    <a:pt x="497" y="2316"/>
                  </a:lnTo>
                  <a:lnTo>
                    <a:pt x="485" y="2322"/>
                  </a:lnTo>
                  <a:lnTo>
                    <a:pt x="476" y="2322"/>
                  </a:lnTo>
                  <a:lnTo>
                    <a:pt x="464" y="2316"/>
                  </a:lnTo>
                  <a:lnTo>
                    <a:pt x="441" y="2300"/>
                  </a:lnTo>
                  <a:lnTo>
                    <a:pt x="411" y="2271"/>
                  </a:lnTo>
                  <a:lnTo>
                    <a:pt x="373" y="2233"/>
                  </a:lnTo>
                  <a:lnTo>
                    <a:pt x="328" y="2185"/>
                  </a:lnTo>
                  <a:lnTo>
                    <a:pt x="284" y="2125"/>
                  </a:lnTo>
                  <a:lnTo>
                    <a:pt x="234" y="2055"/>
                  </a:lnTo>
                  <a:lnTo>
                    <a:pt x="186" y="1972"/>
                  </a:lnTo>
                  <a:lnTo>
                    <a:pt x="142" y="1883"/>
                  </a:lnTo>
                  <a:lnTo>
                    <a:pt x="92" y="1752"/>
                  </a:lnTo>
                  <a:lnTo>
                    <a:pt x="53" y="1621"/>
                  </a:lnTo>
                  <a:lnTo>
                    <a:pt x="27" y="1494"/>
                  </a:lnTo>
                  <a:lnTo>
                    <a:pt x="12" y="1370"/>
                  </a:lnTo>
                  <a:lnTo>
                    <a:pt x="3" y="1258"/>
                  </a:lnTo>
                  <a:lnTo>
                    <a:pt x="0" y="1160"/>
                  </a:lnTo>
                  <a:lnTo>
                    <a:pt x="3" y="1039"/>
                  </a:lnTo>
                  <a:lnTo>
                    <a:pt x="18" y="902"/>
                  </a:lnTo>
                  <a:lnTo>
                    <a:pt x="42" y="755"/>
                  </a:lnTo>
                  <a:lnTo>
                    <a:pt x="80" y="605"/>
                  </a:lnTo>
                  <a:lnTo>
                    <a:pt x="136" y="452"/>
                  </a:lnTo>
                  <a:lnTo>
                    <a:pt x="180" y="360"/>
                  </a:lnTo>
                  <a:lnTo>
                    <a:pt x="231" y="277"/>
                  </a:lnTo>
                  <a:lnTo>
                    <a:pt x="278" y="204"/>
                  </a:lnTo>
                  <a:lnTo>
                    <a:pt x="325" y="143"/>
                  </a:lnTo>
                  <a:lnTo>
                    <a:pt x="370" y="92"/>
                  </a:lnTo>
                  <a:lnTo>
                    <a:pt x="411" y="51"/>
                  </a:lnTo>
                  <a:lnTo>
                    <a:pt x="444" y="22"/>
                  </a:lnTo>
                  <a:lnTo>
                    <a:pt x="467" y="6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5681" y="2995"/>
              <a:ext cx="1133" cy="1522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580" y="54"/>
                </a:cxn>
                <a:cxn ang="0">
                  <a:pos x="654" y="140"/>
                </a:cxn>
                <a:cxn ang="0">
                  <a:pos x="707" y="255"/>
                </a:cxn>
                <a:cxn ang="0">
                  <a:pos x="769" y="462"/>
                </a:cxn>
                <a:cxn ang="0">
                  <a:pos x="793" y="624"/>
                </a:cxn>
                <a:cxn ang="0">
                  <a:pos x="796" y="729"/>
                </a:cxn>
                <a:cxn ang="0">
                  <a:pos x="929" y="379"/>
                </a:cxn>
                <a:cxn ang="0">
                  <a:pos x="1080" y="38"/>
                </a:cxn>
                <a:cxn ang="0">
                  <a:pos x="1089" y="25"/>
                </a:cxn>
                <a:cxn ang="0">
                  <a:pos x="1112" y="22"/>
                </a:cxn>
                <a:cxn ang="0">
                  <a:pos x="1124" y="25"/>
                </a:cxn>
                <a:cxn ang="0">
                  <a:pos x="1133" y="35"/>
                </a:cxn>
                <a:cxn ang="0">
                  <a:pos x="1130" y="60"/>
                </a:cxn>
                <a:cxn ang="0">
                  <a:pos x="1104" y="111"/>
                </a:cxn>
                <a:cxn ang="0">
                  <a:pos x="1018" y="299"/>
                </a:cxn>
                <a:cxn ang="0">
                  <a:pos x="935" y="494"/>
                </a:cxn>
                <a:cxn ang="0">
                  <a:pos x="826" y="799"/>
                </a:cxn>
                <a:cxn ang="0">
                  <a:pos x="784" y="939"/>
                </a:cxn>
                <a:cxn ang="0">
                  <a:pos x="772" y="1035"/>
                </a:cxn>
                <a:cxn ang="0">
                  <a:pos x="725" y="1274"/>
                </a:cxn>
                <a:cxn ang="0">
                  <a:pos x="681" y="1443"/>
                </a:cxn>
                <a:cxn ang="0">
                  <a:pos x="648" y="1513"/>
                </a:cxn>
                <a:cxn ang="0">
                  <a:pos x="621" y="1522"/>
                </a:cxn>
                <a:cxn ang="0">
                  <a:pos x="604" y="1490"/>
                </a:cxn>
                <a:cxn ang="0">
                  <a:pos x="607" y="1449"/>
                </a:cxn>
                <a:cxn ang="0">
                  <a:pos x="621" y="1360"/>
                </a:cxn>
                <a:cxn ang="0">
                  <a:pos x="651" y="1239"/>
                </a:cxn>
                <a:cxn ang="0">
                  <a:pos x="684" y="1105"/>
                </a:cxn>
                <a:cxn ang="0">
                  <a:pos x="716" y="981"/>
                </a:cxn>
                <a:cxn ang="0">
                  <a:pos x="728" y="933"/>
                </a:cxn>
                <a:cxn ang="0">
                  <a:pos x="740" y="863"/>
                </a:cxn>
                <a:cxn ang="0">
                  <a:pos x="743" y="710"/>
                </a:cxn>
                <a:cxn ang="0">
                  <a:pos x="737" y="611"/>
                </a:cxn>
                <a:cxn ang="0">
                  <a:pos x="719" y="500"/>
                </a:cxn>
                <a:cxn ang="0">
                  <a:pos x="689" y="392"/>
                </a:cxn>
                <a:cxn ang="0">
                  <a:pos x="636" y="293"/>
                </a:cxn>
                <a:cxn ang="0">
                  <a:pos x="562" y="216"/>
                </a:cxn>
                <a:cxn ang="0">
                  <a:pos x="456" y="172"/>
                </a:cxn>
                <a:cxn ang="0">
                  <a:pos x="379" y="165"/>
                </a:cxn>
                <a:cxn ang="0">
                  <a:pos x="332" y="172"/>
                </a:cxn>
                <a:cxn ang="0">
                  <a:pos x="261" y="191"/>
                </a:cxn>
                <a:cxn ang="0">
                  <a:pos x="184" y="235"/>
                </a:cxn>
                <a:cxn ang="0">
                  <a:pos x="107" y="315"/>
                </a:cxn>
                <a:cxn ang="0">
                  <a:pos x="48" y="436"/>
                </a:cxn>
                <a:cxn ang="0">
                  <a:pos x="45" y="449"/>
                </a:cxn>
                <a:cxn ang="0">
                  <a:pos x="18" y="446"/>
                </a:cxn>
                <a:cxn ang="0">
                  <a:pos x="6" y="439"/>
                </a:cxn>
                <a:cxn ang="0">
                  <a:pos x="0" y="423"/>
                </a:cxn>
                <a:cxn ang="0">
                  <a:pos x="15" y="360"/>
                </a:cxn>
                <a:cxn ang="0">
                  <a:pos x="60" y="264"/>
                </a:cxn>
                <a:cxn ang="0">
                  <a:pos x="131" y="159"/>
                </a:cxn>
                <a:cxn ang="0">
                  <a:pos x="228" y="67"/>
                </a:cxn>
                <a:cxn ang="0">
                  <a:pos x="352" y="9"/>
                </a:cxn>
              </a:cxnLst>
              <a:rect l="0" t="0" r="r" b="b"/>
              <a:pathLst>
                <a:path w="1133" h="1522">
                  <a:moveTo>
                    <a:pt x="423" y="0"/>
                  </a:moveTo>
                  <a:lnTo>
                    <a:pt x="482" y="6"/>
                  </a:lnTo>
                  <a:lnTo>
                    <a:pt x="536" y="25"/>
                  </a:lnTo>
                  <a:lnTo>
                    <a:pt x="580" y="54"/>
                  </a:lnTo>
                  <a:lnTo>
                    <a:pt x="621" y="95"/>
                  </a:lnTo>
                  <a:lnTo>
                    <a:pt x="654" y="140"/>
                  </a:lnTo>
                  <a:lnTo>
                    <a:pt x="684" y="194"/>
                  </a:lnTo>
                  <a:lnTo>
                    <a:pt x="707" y="255"/>
                  </a:lnTo>
                  <a:lnTo>
                    <a:pt x="743" y="363"/>
                  </a:lnTo>
                  <a:lnTo>
                    <a:pt x="769" y="462"/>
                  </a:lnTo>
                  <a:lnTo>
                    <a:pt x="784" y="551"/>
                  </a:lnTo>
                  <a:lnTo>
                    <a:pt x="793" y="624"/>
                  </a:lnTo>
                  <a:lnTo>
                    <a:pt x="796" y="685"/>
                  </a:lnTo>
                  <a:lnTo>
                    <a:pt x="796" y="729"/>
                  </a:lnTo>
                  <a:lnTo>
                    <a:pt x="861" y="551"/>
                  </a:lnTo>
                  <a:lnTo>
                    <a:pt x="929" y="379"/>
                  </a:lnTo>
                  <a:lnTo>
                    <a:pt x="1000" y="207"/>
                  </a:lnTo>
                  <a:lnTo>
                    <a:pt x="1080" y="38"/>
                  </a:lnTo>
                  <a:lnTo>
                    <a:pt x="1086" y="32"/>
                  </a:lnTo>
                  <a:lnTo>
                    <a:pt x="1089" y="25"/>
                  </a:lnTo>
                  <a:lnTo>
                    <a:pt x="1098" y="22"/>
                  </a:lnTo>
                  <a:lnTo>
                    <a:pt x="1112" y="22"/>
                  </a:lnTo>
                  <a:lnTo>
                    <a:pt x="1118" y="25"/>
                  </a:lnTo>
                  <a:lnTo>
                    <a:pt x="1124" y="25"/>
                  </a:lnTo>
                  <a:lnTo>
                    <a:pt x="1127" y="32"/>
                  </a:lnTo>
                  <a:lnTo>
                    <a:pt x="1133" y="35"/>
                  </a:lnTo>
                  <a:lnTo>
                    <a:pt x="1133" y="44"/>
                  </a:lnTo>
                  <a:lnTo>
                    <a:pt x="1130" y="60"/>
                  </a:lnTo>
                  <a:lnTo>
                    <a:pt x="1118" y="86"/>
                  </a:lnTo>
                  <a:lnTo>
                    <a:pt x="1104" y="111"/>
                  </a:lnTo>
                  <a:lnTo>
                    <a:pt x="1056" y="213"/>
                  </a:lnTo>
                  <a:lnTo>
                    <a:pt x="1018" y="299"/>
                  </a:lnTo>
                  <a:lnTo>
                    <a:pt x="976" y="395"/>
                  </a:lnTo>
                  <a:lnTo>
                    <a:pt x="935" y="494"/>
                  </a:lnTo>
                  <a:lnTo>
                    <a:pt x="858" y="704"/>
                  </a:lnTo>
                  <a:lnTo>
                    <a:pt x="826" y="799"/>
                  </a:lnTo>
                  <a:lnTo>
                    <a:pt x="796" y="892"/>
                  </a:lnTo>
                  <a:lnTo>
                    <a:pt x="784" y="939"/>
                  </a:lnTo>
                  <a:lnTo>
                    <a:pt x="778" y="984"/>
                  </a:lnTo>
                  <a:lnTo>
                    <a:pt x="772" y="1035"/>
                  </a:lnTo>
                  <a:lnTo>
                    <a:pt x="746" y="1178"/>
                  </a:lnTo>
                  <a:lnTo>
                    <a:pt x="725" y="1274"/>
                  </a:lnTo>
                  <a:lnTo>
                    <a:pt x="698" y="1385"/>
                  </a:lnTo>
                  <a:lnTo>
                    <a:pt x="681" y="1443"/>
                  </a:lnTo>
                  <a:lnTo>
                    <a:pt x="666" y="1487"/>
                  </a:lnTo>
                  <a:lnTo>
                    <a:pt x="648" y="1513"/>
                  </a:lnTo>
                  <a:lnTo>
                    <a:pt x="630" y="1522"/>
                  </a:lnTo>
                  <a:lnTo>
                    <a:pt x="621" y="1522"/>
                  </a:lnTo>
                  <a:lnTo>
                    <a:pt x="610" y="1510"/>
                  </a:lnTo>
                  <a:lnTo>
                    <a:pt x="604" y="1490"/>
                  </a:lnTo>
                  <a:lnTo>
                    <a:pt x="604" y="1478"/>
                  </a:lnTo>
                  <a:lnTo>
                    <a:pt x="607" y="1449"/>
                  </a:lnTo>
                  <a:lnTo>
                    <a:pt x="613" y="1411"/>
                  </a:lnTo>
                  <a:lnTo>
                    <a:pt x="621" y="1360"/>
                  </a:lnTo>
                  <a:lnTo>
                    <a:pt x="636" y="1302"/>
                  </a:lnTo>
                  <a:lnTo>
                    <a:pt x="651" y="1239"/>
                  </a:lnTo>
                  <a:lnTo>
                    <a:pt x="666" y="1172"/>
                  </a:lnTo>
                  <a:lnTo>
                    <a:pt x="684" y="1105"/>
                  </a:lnTo>
                  <a:lnTo>
                    <a:pt x="698" y="1041"/>
                  </a:lnTo>
                  <a:lnTo>
                    <a:pt x="716" y="981"/>
                  </a:lnTo>
                  <a:lnTo>
                    <a:pt x="722" y="958"/>
                  </a:lnTo>
                  <a:lnTo>
                    <a:pt x="728" y="933"/>
                  </a:lnTo>
                  <a:lnTo>
                    <a:pt x="734" y="901"/>
                  </a:lnTo>
                  <a:lnTo>
                    <a:pt x="740" y="863"/>
                  </a:lnTo>
                  <a:lnTo>
                    <a:pt x="743" y="815"/>
                  </a:lnTo>
                  <a:lnTo>
                    <a:pt x="743" y="710"/>
                  </a:lnTo>
                  <a:lnTo>
                    <a:pt x="740" y="662"/>
                  </a:lnTo>
                  <a:lnTo>
                    <a:pt x="737" y="611"/>
                  </a:lnTo>
                  <a:lnTo>
                    <a:pt x="731" y="557"/>
                  </a:lnTo>
                  <a:lnTo>
                    <a:pt x="719" y="500"/>
                  </a:lnTo>
                  <a:lnTo>
                    <a:pt x="707" y="446"/>
                  </a:lnTo>
                  <a:lnTo>
                    <a:pt x="689" y="392"/>
                  </a:lnTo>
                  <a:lnTo>
                    <a:pt x="666" y="337"/>
                  </a:lnTo>
                  <a:lnTo>
                    <a:pt x="636" y="293"/>
                  </a:lnTo>
                  <a:lnTo>
                    <a:pt x="604" y="251"/>
                  </a:lnTo>
                  <a:lnTo>
                    <a:pt x="562" y="216"/>
                  </a:lnTo>
                  <a:lnTo>
                    <a:pt x="512" y="188"/>
                  </a:lnTo>
                  <a:lnTo>
                    <a:pt x="456" y="172"/>
                  </a:lnTo>
                  <a:lnTo>
                    <a:pt x="391" y="165"/>
                  </a:lnTo>
                  <a:lnTo>
                    <a:pt x="379" y="165"/>
                  </a:lnTo>
                  <a:lnTo>
                    <a:pt x="358" y="169"/>
                  </a:lnTo>
                  <a:lnTo>
                    <a:pt x="332" y="172"/>
                  </a:lnTo>
                  <a:lnTo>
                    <a:pt x="299" y="178"/>
                  </a:lnTo>
                  <a:lnTo>
                    <a:pt x="261" y="191"/>
                  </a:lnTo>
                  <a:lnTo>
                    <a:pt x="222" y="210"/>
                  </a:lnTo>
                  <a:lnTo>
                    <a:pt x="184" y="235"/>
                  </a:lnTo>
                  <a:lnTo>
                    <a:pt x="142" y="271"/>
                  </a:lnTo>
                  <a:lnTo>
                    <a:pt x="107" y="315"/>
                  </a:lnTo>
                  <a:lnTo>
                    <a:pt x="74" y="369"/>
                  </a:lnTo>
                  <a:lnTo>
                    <a:pt x="48" y="436"/>
                  </a:lnTo>
                  <a:lnTo>
                    <a:pt x="51" y="439"/>
                  </a:lnTo>
                  <a:lnTo>
                    <a:pt x="45" y="449"/>
                  </a:lnTo>
                  <a:lnTo>
                    <a:pt x="27" y="449"/>
                  </a:lnTo>
                  <a:lnTo>
                    <a:pt x="18" y="446"/>
                  </a:lnTo>
                  <a:lnTo>
                    <a:pt x="9" y="446"/>
                  </a:lnTo>
                  <a:lnTo>
                    <a:pt x="6" y="439"/>
                  </a:lnTo>
                  <a:lnTo>
                    <a:pt x="0" y="433"/>
                  </a:lnTo>
                  <a:lnTo>
                    <a:pt x="0" y="423"/>
                  </a:lnTo>
                  <a:lnTo>
                    <a:pt x="3" y="398"/>
                  </a:lnTo>
                  <a:lnTo>
                    <a:pt x="15" y="360"/>
                  </a:lnTo>
                  <a:lnTo>
                    <a:pt x="33" y="315"/>
                  </a:lnTo>
                  <a:lnTo>
                    <a:pt x="60" y="264"/>
                  </a:lnTo>
                  <a:lnTo>
                    <a:pt x="92" y="213"/>
                  </a:lnTo>
                  <a:lnTo>
                    <a:pt x="131" y="159"/>
                  </a:lnTo>
                  <a:lnTo>
                    <a:pt x="175" y="108"/>
                  </a:lnTo>
                  <a:lnTo>
                    <a:pt x="228" y="67"/>
                  </a:lnTo>
                  <a:lnTo>
                    <a:pt x="287" y="32"/>
                  </a:lnTo>
                  <a:lnTo>
                    <a:pt x="352" y="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7" name="Freeform 45"/>
            <p:cNvSpPr>
              <a:spLocks noEditPoints="1"/>
            </p:cNvSpPr>
            <p:nvPr/>
          </p:nvSpPr>
          <p:spPr bwMode="auto">
            <a:xfrm>
              <a:off x="6826" y="3266"/>
              <a:ext cx="467" cy="1108"/>
            </a:xfrm>
            <a:custGeom>
              <a:avLst/>
              <a:gdLst/>
              <a:ahLst/>
              <a:cxnLst>
                <a:cxn ang="0">
                  <a:pos x="269" y="379"/>
                </a:cxn>
                <a:cxn ang="0">
                  <a:pos x="340" y="429"/>
                </a:cxn>
                <a:cxn ang="0">
                  <a:pos x="367" y="512"/>
                </a:cxn>
                <a:cxn ang="0">
                  <a:pos x="355" y="579"/>
                </a:cxn>
                <a:cxn ang="0">
                  <a:pos x="334" y="643"/>
                </a:cxn>
                <a:cxn ang="0">
                  <a:pos x="307" y="716"/>
                </a:cxn>
                <a:cxn ang="0">
                  <a:pos x="260" y="837"/>
                </a:cxn>
                <a:cxn ang="0">
                  <a:pos x="219" y="955"/>
                </a:cxn>
                <a:cxn ang="0">
                  <a:pos x="216" y="1028"/>
                </a:cxn>
                <a:cxn ang="0">
                  <a:pos x="234" y="1060"/>
                </a:cxn>
                <a:cxn ang="0">
                  <a:pos x="290" y="1054"/>
                </a:cxn>
                <a:cxn ang="0">
                  <a:pos x="361" y="990"/>
                </a:cxn>
                <a:cxn ang="0">
                  <a:pos x="414" y="863"/>
                </a:cxn>
                <a:cxn ang="0">
                  <a:pos x="426" y="840"/>
                </a:cxn>
                <a:cxn ang="0">
                  <a:pos x="449" y="837"/>
                </a:cxn>
                <a:cxn ang="0">
                  <a:pos x="458" y="840"/>
                </a:cxn>
                <a:cxn ang="0">
                  <a:pos x="467" y="859"/>
                </a:cxn>
                <a:cxn ang="0">
                  <a:pos x="458" y="901"/>
                </a:cxn>
                <a:cxn ang="0">
                  <a:pos x="402" y="1012"/>
                </a:cxn>
                <a:cxn ang="0">
                  <a:pos x="337" y="1079"/>
                </a:cxn>
                <a:cxn ang="0">
                  <a:pos x="248" y="1108"/>
                </a:cxn>
                <a:cxn ang="0">
                  <a:pos x="163" y="1079"/>
                </a:cxn>
                <a:cxn ang="0">
                  <a:pos x="109" y="1012"/>
                </a:cxn>
                <a:cxn ang="0">
                  <a:pos x="109" y="933"/>
                </a:cxn>
                <a:cxn ang="0">
                  <a:pos x="112" y="901"/>
                </a:cxn>
                <a:cxn ang="0">
                  <a:pos x="225" y="595"/>
                </a:cxn>
                <a:cxn ang="0">
                  <a:pos x="245" y="531"/>
                </a:cxn>
                <a:cxn ang="0">
                  <a:pos x="254" y="490"/>
                </a:cxn>
                <a:cxn ang="0">
                  <a:pos x="251" y="449"/>
                </a:cxn>
                <a:cxn ang="0">
                  <a:pos x="231" y="420"/>
                </a:cxn>
                <a:cxn ang="0">
                  <a:pos x="186" y="423"/>
                </a:cxn>
                <a:cxn ang="0">
                  <a:pos x="127" y="465"/>
                </a:cxn>
                <a:cxn ang="0">
                  <a:pos x="77" y="554"/>
                </a:cxn>
                <a:cxn ang="0">
                  <a:pos x="50" y="627"/>
                </a:cxn>
                <a:cxn ang="0">
                  <a:pos x="38" y="643"/>
                </a:cxn>
                <a:cxn ang="0">
                  <a:pos x="15" y="640"/>
                </a:cxn>
                <a:cxn ang="0">
                  <a:pos x="0" y="630"/>
                </a:cxn>
                <a:cxn ang="0">
                  <a:pos x="3" y="605"/>
                </a:cxn>
                <a:cxn ang="0">
                  <a:pos x="24" y="544"/>
                </a:cxn>
                <a:cxn ang="0">
                  <a:pos x="68" y="468"/>
                </a:cxn>
                <a:cxn ang="0">
                  <a:pos x="133" y="401"/>
                </a:cxn>
                <a:cxn ang="0">
                  <a:pos x="225" y="372"/>
                </a:cxn>
                <a:cxn ang="0">
                  <a:pos x="396" y="6"/>
                </a:cxn>
                <a:cxn ang="0">
                  <a:pos x="426" y="41"/>
                </a:cxn>
                <a:cxn ang="0">
                  <a:pos x="423" y="95"/>
                </a:cxn>
                <a:cxn ang="0">
                  <a:pos x="375" y="146"/>
                </a:cxn>
                <a:cxn ang="0">
                  <a:pos x="316" y="149"/>
                </a:cxn>
                <a:cxn ang="0">
                  <a:pos x="284" y="111"/>
                </a:cxn>
                <a:cxn ang="0">
                  <a:pos x="290" y="54"/>
                </a:cxn>
                <a:cxn ang="0">
                  <a:pos x="337" y="6"/>
                </a:cxn>
              </a:cxnLst>
              <a:rect l="0" t="0" r="r" b="b"/>
              <a:pathLst>
                <a:path w="467" h="1108">
                  <a:moveTo>
                    <a:pt x="225" y="372"/>
                  </a:moveTo>
                  <a:lnTo>
                    <a:pt x="269" y="379"/>
                  </a:lnTo>
                  <a:lnTo>
                    <a:pt x="310" y="401"/>
                  </a:lnTo>
                  <a:lnTo>
                    <a:pt x="340" y="429"/>
                  </a:lnTo>
                  <a:lnTo>
                    <a:pt x="361" y="468"/>
                  </a:lnTo>
                  <a:lnTo>
                    <a:pt x="367" y="512"/>
                  </a:lnTo>
                  <a:lnTo>
                    <a:pt x="361" y="563"/>
                  </a:lnTo>
                  <a:lnTo>
                    <a:pt x="355" y="579"/>
                  </a:lnTo>
                  <a:lnTo>
                    <a:pt x="346" y="608"/>
                  </a:lnTo>
                  <a:lnTo>
                    <a:pt x="334" y="643"/>
                  </a:lnTo>
                  <a:lnTo>
                    <a:pt x="319" y="681"/>
                  </a:lnTo>
                  <a:lnTo>
                    <a:pt x="307" y="716"/>
                  </a:lnTo>
                  <a:lnTo>
                    <a:pt x="296" y="748"/>
                  </a:lnTo>
                  <a:lnTo>
                    <a:pt x="260" y="837"/>
                  </a:lnTo>
                  <a:lnTo>
                    <a:pt x="236" y="901"/>
                  </a:lnTo>
                  <a:lnTo>
                    <a:pt x="219" y="955"/>
                  </a:lnTo>
                  <a:lnTo>
                    <a:pt x="213" y="1006"/>
                  </a:lnTo>
                  <a:lnTo>
                    <a:pt x="216" y="1028"/>
                  </a:lnTo>
                  <a:lnTo>
                    <a:pt x="222" y="1047"/>
                  </a:lnTo>
                  <a:lnTo>
                    <a:pt x="234" y="1060"/>
                  </a:lnTo>
                  <a:lnTo>
                    <a:pt x="251" y="1063"/>
                  </a:lnTo>
                  <a:lnTo>
                    <a:pt x="290" y="1054"/>
                  </a:lnTo>
                  <a:lnTo>
                    <a:pt x="325" y="1031"/>
                  </a:lnTo>
                  <a:lnTo>
                    <a:pt x="361" y="990"/>
                  </a:lnTo>
                  <a:lnTo>
                    <a:pt x="390" y="933"/>
                  </a:lnTo>
                  <a:lnTo>
                    <a:pt x="414" y="863"/>
                  </a:lnTo>
                  <a:lnTo>
                    <a:pt x="423" y="844"/>
                  </a:lnTo>
                  <a:lnTo>
                    <a:pt x="426" y="840"/>
                  </a:lnTo>
                  <a:lnTo>
                    <a:pt x="435" y="837"/>
                  </a:lnTo>
                  <a:lnTo>
                    <a:pt x="449" y="837"/>
                  </a:lnTo>
                  <a:lnTo>
                    <a:pt x="455" y="840"/>
                  </a:lnTo>
                  <a:lnTo>
                    <a:pt x="458" y="840"/>
                  </a:lnTo>
                  <a:lnTo>
                    <a:pt x="467" y="850"/>
                  </a:lnTo>
                  <a:lnTo>
                    <a:pt x="467" y="859"/>
                  </a:lnTo>
                  <a:lnTo>
                    <a:pt x="464" y="875"/>
                  </a:lnTo>
                  <a:lnTo>
                    <a:pt x="458" y="901"/>
                  </a:lnTo>
                  <a:lnTo>
                    <a:pt x="426" y="971"/>
                  </a:lnTo>
                  <a:lnTo>
                    <a:pt x="402" y="1012"/>
                  </a:lnTo>
                  <a:lnTo>
                    <a:pt x="373" y="1047"/>
                  </a:lnTo>
                  <a:lnTo>
                    <a:pt x="337" y="1079"/>
                  </a:lnTo>
                  <a:lnTo>
                    <a:pt x="296" y="1102"/>
                  </a:lnTo>
                  <a:lnTo>
                    <a:pt x="248" y="1108"/>
                  </a:lnTo>
                  <a:lnTo>
                    <a:pt x="201" y="1102"/>
                  </a:lnTo>
                  <a:lnTo>
                    <a:pt x="163" y="1079"/>
                  </a:lnTo>
                  <a:lnTo>
                    <a:pt x="130" y="1051"/>
                  </a:lnTo>
                  <a:lnTo>
                    <a:pt x="109" y="1012"/>
                  </a:lnTo>
                  <a:lnTo>
                    <a:pt x="103" y="968"/>
                  </a:lnTo>
                  <a:lnTo>
                    <a:pt x="109" y="933"/>
                  </a:lnTo>
                  <a:lnTo>
                    <a:pt x="118" y="898"/>
                  </a:lnTo>
                  <a:lnTo>
                    <a:pt x="112" y="901"/>
                  </a:lnTo>
                  <a:lnTo>
                    <a:pt x="207" y="640"/>
                  </a:lnTo>
                  <a:lnTo>
                    <a:pt x="225" y="595"/>
                  </a:lnTo>
                  <a:lnTo>
                    <a:pt x="236" y="560"/>
                  </a:lnTo>
                  <a:lnTo>
                    <a:pt x="245" y="531"/>
                  </a:lnTo>
                  <a:lnTo>
                    <a:pt x="251" y="509"/>
                  </a:lnTo>
                  <a:lnTo>
                    <a:pt x="254" y="490"/>
                  </a:lnTo>
                  <a:lnTo>
                    <a:pt x="254" y="474"/>
                  </a:lnTo>
                  <a:lnTo>
                    <a:pt x="251" y="449"/>
                  </a:lnTo>
                  <a:lnTo>
                    <a:pt x="242" y="429"/>
                  </a:lnTo>
                  <a:lnTo>
                    <a:pt x="231" y="420"/>
                  </a:lnTo>
                  <a:lnTo>
                    <a:pt x="216" y="417"/>
                  </a:lnTo>
                  <a:lnTo>
                    <a:pt x="186" y="423"/>
                  </a:lnTo>
                  <a:lnTo>
                    <a:pt x="157" y="436"/>
                  </a:lnTo>
                  <a:lnTo>
                    <a:pt x="127" y="465"/>
                  </a:lnTo>
                  <a:lnTo>
                    <a:pt x="100" y="503"/>
                  </a:lnTo>
                  <a:lnTo>
                    <a:pt x="77" y="554"/>
                  </a:lnTo>
                  <a:lnTo>
                    <a:pt x="53" y="617"/>
                  </a:lnTo>
                  <a:lnTo>
                    <a:pt x="50" y="627"/>
                  </a:lnTo>
                  <a:lnTo>
                    <a:pt x="44" y="640"/>
                  </a:lnTo>
                  <a:lnTo>
                    <a:pt x="38" y="643"/>
                  </a:lnTo>
                  <a:lnTo>
                    <a:pt x="18" y="643"/>
                  </a:lnTo>
                  <a:lnTo>
                    <a:pt x="15" y="640"/>
                  </a:lnTo>
                  <a:lnTo>
                    <a:pt x="9" y="640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3" y="605"/>
                  </a:lnTo>
                  <a:lnTo>
                    <a:pt x="12" y="579"/>
                  </a:lnTo>
                  <a:lnTo>
                    <a:pt x="24" y="544"/>
                  </a:lnTo>
                  <a:lnTo>
                    <a:pt x="44" y="506"/>
                  </a:lnTo>
                  <a:lnTo>
                    <a:pt x="68" y="468"/>
                  </a:lnTo>
                  <a:lnTo>
                    <a:pt x="97" y="429"/>
                  </a:lnTo>
                  <a:lnTo>
                    <a:pt x="133" y="401"/>
                  </a:lnTo>
                  <a:lnTo>
                    <a:pt x="177" y="379"/>
                  </a:lnTo>
                  <a:lnTo>
                    <a:pt x="225" y="372"/>
                  </a:lnTo>
                  <a:close/>
                  <a:moveTo>
                    <a:pt x="367" y="0"/>
                  </a:moveTo>
                  <a:lnTo>
                    <a:pt x="396" y="6"/>
                  </a:lnTo>
                  <a:lnTo>
                    <a:pt x="414" y="22"/>
                  </a:lnTo>
                  <a:lnTo>
                    <a:pt x="426" y="41"/>
                  </a:lnTo>
                  <a:lnTo>
                    <a:pt x="429" y="63"/>
                  </a:lnTo>
                  <a:lnTo>
                    <a:pt x="423" y="95"/>
                  </a:lnTo>
                  <a:lnTo>
                    <a:pt x="402" y="127"/>
                  </a:lnTo>
                  <a:lnTo>
                    <a:pt x="375" y="146"/>
                  </a:lnTo>
                  <a:lnTo>
                    <a:pt x="343" y="156"/>
                  </a:lnTo>
                  <a:lnTo>
                    <a:pt x="316" y="149"/>
                  </a:lnTo>
                  <a:lnTo>
                    <a:pt x="296" y="133"/>
                  </a:lnTo>
                  <a:lnTo>
                    <a:pt x="284" y="111"/>
                  </a:lnTo>
                  <a:lnTo>
                    <a:pt x="281" y="89"/>
                  </a:lnTo>
                  <a:lnTo>
                    <a:pt x="290" y="54"/>
                  </a:lnTo>
                  <a:lnTo>
                    <a:pt x="307" y="25"/>
                  </a:lnTo>
                  <a:lnTo>
                    <a:pt x="337" y="6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8" name="Freeform 46"/>
            <p:cNvSpPr>
              <a:spLocks noEditPoints="1"/>
            </p:cNvSpPr>
            <p:nvPr/>
          </p:nvSpPr>
          <p:spPr bwMode="auto">
            <a:xfrm>
              <a:off x="7361" y="3266"/>
              <a:ext cx="668" cy="1423"/>
            </a:xfrm>
            <a:custGeom>
              <a:avLst/>
              <a:gdLst/>
              <a:ahLst/>
              <a:cxnLst>
                <a:cxn ang="0">
                  <a:pos x="497" y="375"/>
                </a:cxn>
                <a:cxn ang="0">
                  <a:pos x="568" y="410"/>
                </a:cxn>
                <a:cxn ang="0">
                  <a:pos x="609" y="477"/>
                </a:cxn>
                <a:cxn ang="0">
                  <a:pos x="612" y="554"/>
                </a:cxn>
                <a:cxn ang="0">
                  <a:pos x="470" y="1165"/>
                </a:cxn>
                <a:cxn ang="0">
                  <a:pos x="420" y="1280"/>
                </a:cxn>
                <a:cxn ang="0">
                  <a:pos x="349" y="1356"/>
                </a:cxn>
                <a:cxn ang="0">
                  <a:pos x="266" y="1401"/>
                </a:cxn>
                <a:cxn ang="0">
                  <a:pos x="186" y="1420"/>
                </a:cxn>
                <a:cxn ang="0">
                  <a:pos x="104" y="1420"/>
                </a:cxn>
                <a:cxn ang="0">
                  <a:pos x="27" y="1385"/>
                </a:cxn>
                <a:cxn ang="0">
                  <a:pos x="0" y="1318"/>
                </a:cxn>
                <a:cxn ang="0">
                  <a:pos x="27" y="1251"/>
                </a:cxn>
                <a:cxn ang="0">
                  <a:pos x="89" y="1223"/>
                </a:cxn>
                <a:cxn ang="0">
                  <a:pos x="127" y="1239"/>
                </a:cxn>
                <a:cxn ang="0">
                  <a:pos x="145" y="1286"/>
                </a:cxn>
                <a:cxn ang="0">
                  <a:pos x="136" y="1328"/>
                </a:cxn>
                <a:cxn ang="0">
                  <a:pos x="95" y="1366"/>
                </a:cxn>
                <a:cxn ang="0">
                  <a:pos x="148" y="1375"/>
                </a:cxn>
                <a:cxn ang="0">
                  <a:pos x="234" y="1347"/>
                </a:cxn>
                <a:cxn ang="0">
                  <a:pos x="302" y="1270"/>
                </a:cxn>
                <a:cxn ang="0">
                  <a:pos x="343" y="1168"/>
                </a:cxn>
                <a:cxn ang="0">
                  <a:pos x="494" y="544"/>
                </a:cxn>
                <a:cxn ang="0">
                  <a:pos x="497" y="493"/>
                </a:cxn>
                <a:cxn ang="0">
                  <a:pos x="485" y="436"/>
                </a:cxn>
                <a:cxn ang="0">
                  <a:pos x="447" y="414"/>
                </a:cxn>
                <a:cxn ang="0">
                  <a:pos x="361" y="442"/>
                </a:cxn>
                <a:cxn ang="0">
                  <a:pos x="290" y="519"/>
                </a:cxn>
                <a:cxn ang="0">
                  <a:pos x="240" y="611"/>
                </a:cxn>
                <a:cxn ang="0">
                  <a:pos x="231" y="630"/>
                </a:cxn>
                <a:cxn ang="0">
                  <a:pos x="225" y="637"/>
                </a:cxn>
                <a:cxn ang="0">
                  <a:pos x="201" y="640"/>
                </a:cxn>
                <a:cxn ang="0">
                  <a:pos x="192" y="637"/>
                </a:cxn>
                <a:cxn ang="0">
                  <a:pos x="184" y="617"/>
                </a:cxn>
                <a:cxn ang="0">
                  <a:pos x="198" y="576"/>
                </a:cxn>
                <a:cxn ang="0">
                  <a:pos x="240" y="506"/>
                </a:cxn>
                <a:cxn ang="0">
                  <a:pos x="308" y="429"/>
                </a:cxn>
                <a:cxn ang="0">
                  <a:pos x="399" y="375"/>
                </a:cxn>
                <a:cxn ang="0">
                  <a:pos x="606" y="0"/>
                </a:cxn>
                <a:cxn ang="0">
                  <a:pos x="654" y="22"/>
                </a:cxn>
                <a:cxn ang="0">
                  <a:pos x="668" y="63"/>
                </a:cxn>
                <a:cxn ang="0">
                  <a:pos x="642" y="127"/>
                </a:cxn>
                <a:cxn ang="0">
                  <a:pos x="583" y="156"/>
                </a:cxn>
                <a:cxn ang="0">
                  <a:pos x="535" y="133"/>
                </a:cxn>
                <a:cxn ang="0">
                  <a:pos x="521" y="89"/>
                </a:cxn>
                <a:cxn ang="0">
                  <a:pos x="547" y="28"/>
                </a:cxn>
                <a:cxn ang="0">
                  <a:pos x="606" y="0"/>
                </a:cxn>
              </a:cxnLst>
              <a:rect l="0" t="0" r="r" b="b"/>
              <a:pathLst>
                <a:path w="668" h="1423">
                  <a:moveTo>
                    <a:pt x="453" y="369"/>
                  </a:moveTo>
                  <a:lnTo>
                    <a:pt x="497" y="375"/>
                  </a:lnTo>
                  <a:lnTo>
                    <a:pt x="535" y="388"/>
                  </a:lnTo>
                  <a:lnTo>
                    <a:pt x="568" y="410"/>
                  </a:lnTo>
                  <a:lnTo>
                    <a:pt x="595" y="442"/>
                  </a:lnTo>
                  <a:lnTo>
                    <a:pt x="609" y="477"/>
                  </a:lnTo>
                  <a:lnTo>
                    <a:pt x="615" y="522"/>
                  </a:lnTo>
                  <a:lnTo>
                    <a:pt x="612" y="554"/>
                  </a:lnTo>
                  <a:lnTo>
                    <a:pt x="609" y="579"/>
                  </a:lnTo>
                  <a:lnTo>
                    <a:pt x="470" y="1165"/>
                  </a:lnTo>
                  <a:lnTo>
                    <a:pt x="450" y="1226"/>
                  </a:lnTo>
                  <a:lnTo>
                    <a:pt x="420" y="1280"/>
                  </a:lnTo>
                  <a:lnTo>
                    <a:pt x="388" y="1321"/>
                  </a:lnTo>
                  <a:lnTo>
                    <a:pt x="349" y="1356"/>
                  </a:lnTo>
                  <a:lnTo>
                    <a:pt x="308" y="1382"/>
                  </a:lnTo>
                  <a:lnTo>
                    <a:pt x="266" y="1401"/>
                  </a:lnTo>
                  <a:lnTo>
                    <a:pt x="225" y="1414"/>
                  </a:lnTo>
                  <a:lnTo>
                    <a:pt x="186" y="1420"/>
                  </a:lnTo>
                  <a:lnTo>
                    <a:pt x="154" y="1423"/>
                  </a:lnTo>
                  <a:lnTo>
                    <a:pt x="104" y="1420"/>
                  </a:lnTo>
                  <a:lnTo>
                    <a:pt x="59" y="1404"/>
                  </a:lnTo>
                  <a:lnTo>
                    <a:pt x="27" y="1385"/>
                  </a:lnTo>
                  <a:lnTo>
                    <a:pt x="6" y="1353"/>
                  </a:lnTo>
                  <a:lnTo>
                    <a:pt x="0" y="1318"/>
                  </a:lnTo>
                  <a:lnTo>
                    <a:pt x="6" y="1283"/>
                  </a:lnTo>
                  <a:lnTo>
                    <a:pt x="27" y="1251"/>
                  </a:lnTo>
                  <a:lnTo>
                    <a:pt x="56" y="1229"/>
                  </a:lnTo>
                  <a:lnTo>
                    <a:pt x="89" y="1223"/>
                  </a:lnTo>
                  <a:lnTo>
                    <a:pt x="110" y="1226"/>
                  </a:lnTo>
                  <a:lnTo>
                    <a:pt x="127" y="1239"/>
                  </a:lnTo>
                  <a:lnTo>
                    <a:pt x="139" y="1258"/>
                  </a:lnTo>
                  <a:lnTo>
                    <a:pt x="145" y="1286"/>
                  </a:lnTo>
                  <a:lnTo>
                    <a:pt x="142" y="1305"/>
                  </a:lnTo>
                  <a:lnTo>
                    <a:pt x="136" y="1328"/>
                  </a:lnTo>
                  <a:lnTo>
                    <a:pt x="121" y="1350"/>
                  </a:lnTo>
                  <a:lnTo>
                    <a:pt x="95" y="1366"/>
                  </a:lnTo>
                  <a:lnTo>
                    <a:pt x="118" y="1372"/>
                  </a:lnTo>
                  <a:lnTo>
                    <a:pt x="148" y="1375"/>
                  </a:lnTo>
                  <a:lnTo>
                    <a:pt x="192" y="1369"/>
                  </a:lnTo>
                  <a:lnTo>
                    <a:pt x="234" y="1347"/>
                  </a:lnTo>
                  <a:lnTo>
                    <a:pt x="272" y="1315"/>
                  </a:lnTo>
                  <a:lnTo>
                    <a:pt x="302" y="1270"/>
                  </a:lnTo>
                  <a:lnTo>
                    <a:pt x="325" y="1223"/>
                  </a:lnTo>
                  <a:lnTo>
                    <a:pt x="343" y="1168"/>
                  </a:lnTo>
                  <a:lnTo>
                    <a:pt x="346" y="1172"/>
                  </a:lnTo>
                  <a:lnTo>
                    <a:pt x="494" y="544"/>
                  </a:lnTo>
                  <a:lnTo>
                    <a:pt x="494" y="522"/>
                  </a:lnTo>
                  <a:lnTo>
                    <a:pt x="497" y="493"/>
                  </a:lnTo>
                  <a:lnTo>
                    <a:pt x="494" y="458"/>
                  </a:lnTo>
                  <a:lnTo>
                    <a:pt x="485" y="436"/>
                  </a:lnTo>
                  <a:lnTo>
                    <a:pt x="470" y="420"/>
                  </a:lnTo>
                  <a:lnTo>
                    <a:pt x="447" y="414"/>
                  </a:lnTo>
                  <a:lnTo>
                    <a:pt x="402" y="423"/>
                  </a:lnTo>
                  <a:lnTo>
                    <a:pt x="361" y="442"/>
                  </a:lnTo>
                  <a:lnTo>
                    <a:pt x="322" y="477"/>
                  </a:lnTo>
                  <a:lnTo>
                    <a:pt x="290" y="519"/>
                  </a:lnTo>
                  <a:lnTo>
                    <a:pt x="263" y="563"/>
                  </a:lnTo>
                  <a:lnTo>
                    <a:pt x="240" y="611"/>
                  </a:lnTo>
                  <a:lnTo>
                    <a:pt x="237" y="621"/>
                  </a:lnTo>
                  <a:lnTo>
                    <a:pt x="231" y="630"/>
                  </a:lnTo>
                  <a:lnTo>
                    <a:pt x="228" y="637"/>
                  </a:lnTo>
                  <a:lnTo>
                    <a:pt x="225" y="637"/>
                  </a:lnTo>
                  <a:lnTo>
                    <a:pt x="219" y="640"/>
                  </a:lnTo>
                  <a:lnTo>
                    <a:pt x="201" y="640"/>
                  </a:lnTo>
                  <a:lnTo>
                    <a:pt x="198" y="637"/>
                  </a:lnTo>
                  <a:lnTo>
                    <a:pt x="192" y="637"/>
                  </a:lnTo>
                  <a:lnTo>
                    <a:pt x="184" y="627"/>
                  </a:lnTo>
                  <a:lnTo>
                    <a:pt x="184" y="617"/>
                  </a:lnTo>
                  <a:lnTo>
                    <a:pt x="186" y="601"/>
                  </a:lnTo>
                  <a:lnTo>
                    <a:pt x="198" y="576"/>
                  </a:lnTo>
                  <a:lnTo>
                    <a:pt x="216" y="544"/>
                  </a:lnTo>
                  <a:lnTo>
                    <a:pt x="240" y="506"/>
                  </a:lnTo>
                  <a:lnTo>
                    <a:pt x="272" y="465"/>
                  </a:lnTo>
                  <a:lnTo>
                    <a:pt x="308" y="429"/>
                  </a:lnTo>
                  <a:lnTo>
                    <a:pt x="352" y="398"/>
                  </a:lnTo>
                  <a:lnTo>
                    <a:pt x="399" y="375"/>
                  </a:lnTo>
                  <a:lnTo>
                    <a:pt x="453" y="369"/>
                  </a:lnTo>
                  <a:close/>
                  <a:moveTo>
                    <a:pt x="606" y="0"/>
                  </a:moveTo>
                  <a:lnTo>
                    <a:pt x="633" y="6"/>
                  </a:lnTo>
                  <a:lnTo>
                    <a:pt x="654" y="22"/>
                  </a:lnTo>
                  <a:lnTo>
                    <a:pt x="666" y="41"/>
                  </a:lnTo>
                  <a:lnTo>
                    <a:pt x="668" y="63"/>
                  </a:lnTo>
                  <a:lnTo>
                    <a:pt x="660" y="98"/>
                  </a:lnTo>
                  <a:lnTo>
                    <a:pt x="642" y="127"/>
                  </a:lnTo>
                  <a:lnTo>
                    <a:pt x="612" y="149"/>
                  </a:lnTo>
                  <a:lnTo>
                    <a:pt x="583" y="156"/>
                  </a:lnTo>
                  <a:lnTo>
                    <a:pt x="553" y="149"/>
                  </a:lnTo>
                  <a:lnTo>
                    <a:pt x="535" y="133"/>
                  </a:lnTo>
                  <a:lnTo>
                    <a:pt x="524" y="111"/>
                  </a:lnTo>
                  <a:lnTo>
                    <a:pt x="521" y="89"/>
                  </a:lnTo>
                  <a:lnTo>
                    <a:pt x="527" y="57"/>
                  </a:lnTo>
                  <a:lnTo>
                    <a:pt x="547" y="28"/>
                  </a:lnTo>
                  <a:lnTo>
                    <a:pt x="574" y="6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8420" y="2281"/>
              <a:ext cx="502" cy="23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5" y="7"/>
                </a:cxn>
                <a:cxn ang="0">
                  <a:pos x="59" y="23"/>
                </a:cxn>
                <a:cxn ang="0">
                  <a:pos x="88" y="51"/>
                </a:cxn>
                <a:cxn ang="0">
                  <a:pos x="127" y="89"/>
                </a:cxn>
                <a:cxn ang="0">
                  <a:pos x="171" y="137"/>
                </a:cxn>
                <a:cxn ang="0">
                  <a:pos x="219" y="198"/>
                </a:cxn>
                <a:cxn ang="0">
                  <a:pos x="266" y="268"/>
                </a:cxn>
                <a:cxn ang="0">
                  <a:pos x="313" y="347"/>
                </a:cxn>
                <a:cxn ang="0">
                  <a:pos x="358" y="437"/>
                </a:cxn>
                <a:cxn ang="0">
                  <a:pos x="408" y="570"/>
                </a:cxn>
                <a:cxn ang="0">
                  <a:pos x="446" y="701"/>
                </a:cxn>
                <a:cxn ang="0">
                  <a:pos x="473" y="828"/>
                </a:cxn>
                <a:cxn ang="0">
                  <a:pos x="488" y="949"/>
                </a:cxn>
                <a:cxn ang="0">
                  <a:pos x="497" y="1061"/>
                </a:cxn>
                <a:cxn ang="0">
                  <a:pos x="500" y="1160"/>
                </a:cxn>
                <a:cxn ang="0">
                  <a:pos x="502" y="1163"/>
                </a:cxn>
                <a:cxn ang="0">
                  <a:pos x="500" y="1284"/>
                </a:cxn>
                <a:cxn ang="0">
                  <a:pos x="485" y="1421"/>
                </a:cxn>
                <a:cxn ang="0">
                  <a:pos x="461" y="1567"/>
                </a:cxn>
                <a:cxn ang="0">
                  <a:pos x="423" y="1717"/>
                </a:cxn>
                <a:cxn ang="0">
                  <a:pos x="366" y="1870"/>
                </a:cxn>
                <a:cxn ang="0">
                  <a:pos x="322" y="1962"/>
                </a:cxn>
                <a:cxn ang="0">
                  <a:pos x="272" y="2045"/>
                </a:cxn>
                <a:cxn ang="0">
                  <a:pos x="225" y="2118"/>
                </a:cxn>
                <a:cxn ang="0">
                  <a:pos x="177" y="2179"/>
                </a:cxn>
                <a:cxn ang="0">
                  <a:pos x="133" y="2230"/>
                </a:cxn>
                <a:cxn ang="0">
                  <a:pos x="91" y="2271"/>
                </a:cxn>
                <a:cxn ang="0">
                  <a:pos x="59" y="2300"/>
                </a:cxn>
                <a:cxn ang="0">
                  <a:pos x="35" y="2316"/>
                </a:cxn>
                <a:cxn ang="0">
                  <a:pos x="23" y="2322"/>
                </a:cxn>
                <a:cxn ang="0">
                  <a:pos x="15" y="2322"/>
                </a:cxn>
                <a:cxn ang="0">
                  <a:pos x="9" y="2316"/>
                </a:cxn>
                <a:cxn ang="0">
                  <a:pos x="3" y="2313"/>
                </a:cxn>
                <a:cxn ang="0">
                  <a:pos x="0" y="2306"/>
                </a:cxn>
                <a:cxn ang="0">
                  <a:pos x="0" y="2294"/>
                </a:cxn>
                <a:cxn ang="0">
                  <a:pos x="3" y="2287"/>
                </a:cxn>
                <a:cxn ang="0">
                  <a:pos x="12" y="2278"/>
                </a:cxn>
                <a:cxn ang="0">
                  <a:pos x="18" y="2268"/>
                </a:cxn>
                <a:cxn ang="0">
                  <a:pos x="29" y="2259"/>
                </a:cxn>
                <a:cxn ang="0">
                  <a:pos x="112" y="2157"/>
                </a:cxn>
                <a:cxn ang="0">
                  <a:pos x="180" y="2048"/>
                </a:cxn>
                <a:cxn ang="0">
                  <a:pos x="239" y="1930"/>
                </a:cxn>
                <a:cxn ang="0">
                  <a:pos x="284" y="1809"/>
                </a:cxn>
                <a:cxn ang="0">
                  <a:pos x="319" y="1685"/>
                </a:cxn>
                <a:cxn ang="0">
                  <a:pos x="346" y="1558"/>
                </a:cxn>
                <a:cxn ang="0">
                  <a:pos x="363" y="1424"/>
                </a:cxn>
                <a:cxn ang="0">
                  <a:pos x="372" y="1293"/>
                </a:cxn>
                <a:cxn ang="0">
                  <a:pos x="375" y="1160"/>
                </a:cxn>
                <a:cxn ang="0">
                  <a:pos x="369" y="985"/>
                </a:cxn>
                <a:cxn ang="0">
                  <a:pos x="352" y="819"/>
                </a:cxn>
                <a:cxn ang="0">
                  <a:pos x="325" y="666"/>
                </a:cxn>
                <a:cxn ang="0">
                  <a:pos x="290" y="523"/>
                </a:cxn>
                <a:cxn ang="0">
                  <a:pos x="239" y="392"/>
                </a:cxn>
                <a:cxn ang="0">
                  <a:pos x="183" y="274"/>
                </a:cxn>
                <a:cxn ang="0">
                  <a:pos x="118" y="169"/>
                </a:cxn>
                <a:cxn ang="0">
                  <a:pos x="41" y="77"/>
                </a:cxn>
                <a:cxn ang="0">
                  <a:pos x="9" y="42"/>
                </a:cxn>
                <a:cxn ang="0">
                  <a:pos x="3" y="32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6" y="7"/>
                </a:cxn>
                <a:cxn ang="0">
                  <a:pos x="23" y="0"/>
                </a:cxn>
              </a:cxnLst>
              <a:rect l="0" t="0" r="r" b="b"/>
              <a:pathLst>
                <a:path w="502" h="2322">
                  <a:moveTo>
                    <a:pt x="23" y="0"/>
                  </a:moveTo>
                  <a:lnTo>
                    <a:pt x="35" y="7"/>
                  </a:lnTo>
                  <a:lnTo>
                    <a:pt x="59" y="23"/>
                  </a:lnTo>
                  <a:lnTo>
                    <a:pt x="88" y="51"/>
                  </a:lnTo>
                  <a:lnTo>
                    <a:pt x="127" y="89"/>
                  </a:lnTo>
                  <a:lnTo>
                    <a:pt x="171" y="137"/>
                  </a:lnTo>
                  <a:lnTo>
                    <a:pt x="219" y="198"/>
                  </a:lnTo>
                  <a:lnTo>
                    <a:pt x="266" y="268"/>
                  </a:lnTo>
                  <a:lnTo>
                    <a:pt x="313" y="347"/>
                  </a:lnTo>
                  <a:lnTo>
                    <a:pt x="358" y="437"/>
                  </a:lnTo>
                  <a:lnTo>
                    <a:pt x="408" y="570"/>
                  </a:lnTo>
                  <a:lnTo>
                    <a:pt x="446" y="701"/>
                  </a:lnTo>
                  <a:lnTo>
                    <a:pt x="473" y="828"/>
                  </a:lnTo>
                  <a:lnTo>
                    <a:pt x="488" y="949"/>
                  </a:lnTo>
                  <a:lnTo>
                    <a:pt x="497" y="1061"/>
                  </a:lnTo>
                  <a:lnTo>
                    <a:pt x="500" y="1160"/>
                  </a:lnTo>
                  <a:lnTo>
                    <a:pt x="502" y="1163"/>
                  </a:lnTo>
                  <a:lnTo>
                    <a:pt x="500" y="1284"/>
                  </a:lnTo>
                  <a:lnTo>
                    <a:pt x="485" y="1421"/>
                  </a:lnTo>
                  <a:lnTo>
                    <a:pt x="461" y="1567"/>
                  </a:lnTo>
                  <a:lnTo>
                    <a:pt x="423" y="1717"/>
                  </a:lnTo>
                  <a:lnTo>
                    <a:pt x="366" y="1870"/>
                  </a:lnTo>
                  <a:lnTo>
                    <a:pt x="322" y="1962"/>
                  </a:lnTo>
                  <a:lnTo>
                    <a:pt x="272" y="2045"/>
                  </a:lnTo>
                  <a:lnTo>
                    <a:pt x="225" y="2118"/>
                  </a:lnTo>
                  <a:lnTo>
                    <a:pt x="177" y="2179"/>
                  </a:lnTo>
                  <a:lnTo>
                    <a:pt x="133" y="2230"/>
                  </a:lnTo>
                  <a:lnTo>
                    <a:pt x="91" y="2271"/>
                  </a:lnTo>
                  <a:lnTo>
                    <a:pt x="59" y="2300"/>
                  </a:lnTo>
                  <a:lnTo>
                    <a:pt x="35" y="2316"/>
                  </a:lnTo>
                  <a:lnTo>
                    <a:pt x="23" y="2322"/>
                  </a:lnTo>
                  <a:lnTo>
                    <a:pt x="15" y="2322"/>
                  </a:lnTo>
                  <a:lnTo>
                    <a:pt x="9" y="2316"/>
                  </a:lnTo>
                  <a:lnTo>
                    <a:pt x="3" y="2313"/>
                  </a:lnTo>
                  <a:lnTo>
                    <a:pt x="0" y="2306"/>
                  </a:lnTo>
                  <a:lnTo>
                    <a:pt x="0" y="2294"/>
                  </a:lnTo>
                  <a:lnTo>
                    <a:pt x="3" y="2287"/>
                  </a:lnTo>
                  <a:lnTo>
                    <a:pt x="12" y="2278"/>
                  </a:lnTo>
                  <a:lnTo>
                    <a:pt x="18" y="2268"/>
                  </a:lnTo>
                  <a:lnTo>
                    <a:pt x="29" y="2259"/>
                  </a:lnTo>
                  <a:lnTo>
                    <a:pt x="112" y="2157"/>
                  </a:lnTo>
                  <a:lnTo>
                    <a:pt x="180" y="2048"/>
                  </a:lnTo>
                  <a:lnTo>
                    <a:pt x="239" y="1930"/>
                  </a:lnTo>
                  <a:lnTo>
                    <a:pt x="284" y="1809"/>
                  </a:lnTo>
                  <a:lnTo>
                    <a:pt x="319" y="1685"/>
                  </a:lnTo>
                  <a:lnTo>
                    <a:pt x="346" y="1558"/>
                  </a:lnTo>
                  <a:lnTo>
                    <a:pt x="363" y="1424"/>
                  </a:lnTo>
                  <a:lnTo>
                    <a:pt x="372" y="1293"/>
                  </a:lnTo>
                  <a:lnTo>
                    <a:pt x="375" y="1160"/>
                  </a:lnTo>
                  <a:lnTo>
                    <a:pt x="369" y="985"/>
                  </a:lnTo>
                  <a:lnTo>
                    <a:pt x="352" y="819"/>
                  </a:lnTo>
                  <a:lnTo>
                    <a:pt x="325" y="666"/>
                  </a:lnTo>
                  <a:lnTo>
                    <a:pt x="290" y="523"/>
                  </a:lnTo>
                  <a:lnTo>
                    <a:pt x="239" y="392"/>
                  </a:lnTo>
                  <a:lnTo>
                    <a:pt x="183" y="274"/>
                  </a:lnTo>
                  <a:lnTo>
                    <a:pt x="118" y="169"/>
                  </a:lnTo>
                  <a:lnTo>
                    <a:pt x="41" y="77"/>
                  </a:lnTo>
                  <a:lnTo>
                    <a:pt x="9" y="42"/>
                  </a:lnTo>
                  <a:lnTo>
                    <a:pt x="3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6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10026" y="2358"/>
              <a:ext cx="1076" cy="2162"/>
            </a:xfrm>
            <a:custGeom>
              <a:avLst/>
              <a:gdLst/>
              <a:ahLst/>
              <a:cxnLst>
                <a:cxn ang="0">
                  <a:pos x="1035" y="0"/>
                </a:cxn>
                <a:cxn ang="0">
                  <a:pos x="1046" y="3"/>
                </a:cxn>
                <a:cxn ang="0">
                  <a:pos x="1055" y="6"/>
                </a:cxn>
                <a:cxn ang="0">
                  <a:pos x="1061" y="12"/>
                </a:cxn>
                <a:cxn ang="0">
                  <a:pos x="1067" y="22"/>
                </a:cxn>
                <a:cxn ang="0">
                  <a:pos x="1073" y="28"/>
                </a:cxn>
                <a:cxn ang="0">
                  <a:pos x="1076" y="38"/>
                </a:cxn>
                <a:cxn ang="0">
                  <a:pos x="1076" y="57"/>
                </a:cxn>
                <a:cxn ang="0">
                  <a:pos x="1070" y="70"/>
                </a:cxn>
                <a:cxn ang="0">
                  <a:pos x="1064" y="79"/>
                </a:cxn>
                <a:cxn ang="0">
                  <a:pos x="1058" y="92"/>
                </a:cxn>
                <a:cxn ang="0">
                  <a:pos x="88" y="2118"/>
                </a:cxn>
                <a:cxn ang="0">
                  <a:pos x="76" y="2147"/>
                </a:cxn>
                <a:cxn ang="0">
                  <a:pos x="62" y="2159"/>
                </a:cxn>
                <a:cxn ang="0">
                  <a:pos x="41" y="2162"/>
                </a:cxn>
                <a:cxn ang="0">
                  <a:pos x="29" y="2162"/>
                </a:cxn>
                <a:cxn ang="0">
                  <a:pos x="20" y="2156"/>
                </a:cxn>
                <a:cxn ang="0">
                  <a:pos x="8" y="2143"/>
                </a:cxn>
                <a:cxn ang="0">
                  <a:pos x="2" y="2134"/>
                </a:cxn>
                <a:cxn ang="0">
                  <a:pos x="0" y="2127"/>
                </a:cxn>
                <a:cxn ang="0">
                  <a:pos x="0" y="2105"/>
                </a:cxn>
                <a:cxn ang="0">
                  <a:pos x="2" y="2102"/>
                </a:cxn>
                <a:cxn ang="0">
                  <a:pos x="5" y="2092"/>
                </a:cxn>
                <a:cxn ang="0">
                  <a:pos x="11" y="2086"/>
                </a:cxn>
                <a:cxn ang="0">
                  <a:pos x="17" y="2073"/>
                </a:cxn>
                <a:cxn ang="0">
                  <a:pos x="987" y="48"/>
                </a:cxn>
                <a:cxn ang="0">
                  <a:pos x="999" y="22"/>
                </a:cxn>
                <a:cxn ang="0">
                  <a:pos x="1014" y="6"/>
                </a:cxn>
                <a:cxn ang="0">
                  <a:pos x="1035" y="0"/>
                </a:cxn>
              </a:cxnLst>
              <a:rect l="0" t="0" r="r" b="b"/>
              <a:pathLst>
                <a:path w="1076" h="2162">
                  <a:moveTo>
                    <a:pt x="1035" y="0"/>
                  </a:moveTo>
                  <a:lnTo>
                    <a:pt x="1046" y="3"/>
                  </a:lnTo>
                  <a:lnTo>
                    <a:pt x="1055" y="6"/>
                  </a:lnTo>
                  <a:lnTo>
                    <a:pt x="1061" y="12"/>
                  </a:lnTo>
                  <a:lnTo>
                    <a:pt x="1067" y="22"/>
                  </a:lnTo>
                  <a:lnTo>
                    <a:pt x="1073" y="28"/>
                  </a:lnTo>
                  <a:lnTo>
                    <a:pt x="1076" y="38"/>
                  </a:lnTo>
                  <a:lnTo>
                    <a:pt x="1076" y="57"/>
                  </a:lnTo>
                  <a:lnTo>
                    <a:pt x="1070" y="70"/>
                  </a:lnTo>
                  <a:lnTo>
                    <a:pt x="1064" y="79"/>
                  </a:lnTo>
                  <a:lnTo>
                    <a:pt x="1058" y="92"/>
                  </a:lnTo>
                  <a:lnTo>
                    <a:pt x="88" y="2118"/>
                  </a:lnTo>
                  <a:lnTo>
                    <a:pt x="76" y="2147"/>
                  </a:lnTo>
                  <a:lnTo>
                    <a:pt x="62" y="2159"/>
                  </a:lnTo>
                  <a:lnTo>
                    <a:pt x="41" y="2162"/>
                  </a:lnTo>
                  <a:lnTo>
                    <a:pt x="29" y="2162"/>
                  </a:lnTo>
                  <a:lnTo>
                    <a:pt x="20" y="2156"/>
                  </a:lnTo>
                  <a:lnTo>
                    <a:pt x="8" y="2143"/>
                  </a:lnTo>
                  <a:lnTo>
                    <a:pt x="2" y="2134"/>
                  </a:lnTo>
                  <a:lnTo>
                    <a:pt x="0" y="2127"/>
                  </a:lnTo>
                  <a:lnTo>
                    <a:pt x="0" y="2105"/>
                  </a:lnTo>
                  <a:lnTo>
                    <a:pt x="2" y="2102"/>
                  </a:lnTo>
                  <a:lnTo>
                    <a:pt x="5" y="2092"/>
                  </a:lnTo>
                  <a:lnTo>
                    <a:pt x="11" y="2086"/>
                  </a:lnTo>
                  <a:lnTo>
                    <a:pt x="17" y="2073"/>
                  </a:lnTo>
                  <a:lnTo>
                    <a:pt x="987" y="48"/>
                  </a:lnTo>
                  <a:lnTo>
                    <a:pt x="999" y="22"/>
                  </a:lnTo>
                  <a:lnTo>
                    <a:pt x="1014" y="6"/>
                  </a:lnTo>
                  <a:lnTo>
                    <a:pt x="10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1" name="Freeform 49"/>
            <p:cNvSpPr>
              <a:spLocks noEditPoints="1"/>
            </p:cNvSpPr>
            <p:nvPr/>
          </p:nvSpPr>
          <p:spPr bwMode="auto">
            <a:xfrm>
              <a:off x="9848" y="3170"/>
              <a:ext cx="1434" cy="538"/>
            </a:xfrm>
            <a:custGeom>
              <a:avLst/>
              <a:gdLst/>
              <a:ahLst/>
              <a:cxnLst>
                <a:cxn ang="0">
                  <a:pos x="56" y="446"/>
                </a:cxn>
                <a:cxn ang="0">
                  <a:pos x="1381" y="446"/>
                </a:cxn>
                <a:cxn ang="0">
                  <a:pos x="1402" y="449"/>
                </a:cxn>
                <a:cxn ang="0">
                  <a:pos x="1417" y="455"/>
                </a:cxn>
                <a:cxn ang="0">
                  <a:pos x="1428" y="471"/>
                </a:cxn>
                <a:cxn ang="0">
                  <a:pos x="1434" y="494"/>
                </a:cxn>
                <a:cxn ang="0">
                  <a:pos x="1428" y="516"/>
                </a:cxn>
                <a:cxn ang="0">
                  <a:pos x="1417" y="529"/>
                </a:cxn>
                <a:cxn ang="0">
                  <a:pos x="1402" y="535"/>
                </a:cxn>
                <a:cxn ang="0">
                  <a:pos x="1381" y="538"/>
                </a:cxn>
                <a:cxn ang="0">
                  <a:pos x="56" y="538"/>
                </a:cxn>
                <a:cxn ang="0">
                  <a:pos x="36" y="535"/>
                </a:cxn>
                <a:cxn ang="0">
                  <a:pos x="21" y="529"/>
                </a:cxn>
                <a:cxn ang="0">
                  <a:pos x="9" y="516"/>
                </a:cxn>
                <a:cxn ang="0">
                  <a:pos x="3" y="494"/>
                </a:cxn>
                <a:cxn ang="0">
                  <a:pos x="9" y="471"/>
                </a:cxn>
                <a:cxn ang="0">
                  <a:pos x="21" y="455"/>
                </a:cxn>
                <a:cxn ang="0">
                  <a:pos x="36" y="449"/>
                </a:cxn>
                <a:cxn ang="0">
                  <a:pos x="56" y="446"/>
                </a:cxn>
                <a:cxn ang="0">
                  <a:pos x="53" y="0"/>
                </a:cxn>
                <a:cxn ang="0">
                  <a:pos x="1381" y="0"/>
                </a:cxn>
                <a:cxn ang="0">
                  <a:pos x="1402" y="3"/>
                </a:cxn>
                <a:cxn ang="0">
                  <a:pos x="1417" y="10"/>
                </a:cxn>
                <a:cxn ang="0">
                  <a:pos x="1428" y="22"/>
                </a:cxn>
                <a:cxn ang="0">
                  <a:pos x="1434" y="45"/>
                </a:cxn>
                <a:cxn ang="0">
                  <a:pos x="1428" y="67"/>
                </a:cxn>
                <a:cxn ang="0">
                  <a:pos x="1417" y="83"/>
                </a:cxn>
                <a:cxn ang="0">
                  <a:pos x="1402" y="89"/>
                </a:cxn>
                <a:cxn ang="0">
                  <a:pos x="1381" y="92"/>
                </a:cxn>
                <a:cxn ang="0">
                  <a:pos x="53" y="92"/>
                </a:cxn>
                <a:cxn ang="0">
                  <a:pos x="33" y="89"/>
                </a:cxn>
                <a:cxn ang="0">
                  <a:pos x="18" y="83"/>
                </a:cxn>
                <a:cxn ang="0">
                  <a:pos x="6" y="67"/>
                </a:cxn>
                <a:cxn ang="0">
                  <a:pos x="0" y="45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3" y="3"/>
                </a:cxn>
                <a:cxn ang="0">
                  <a:pos x="53" y="0"/>
                </a:cxn>
              </a:cxnLst>
              <a:rect l="0" t="0" r="r" b="b"/>
              <a:pathLst>
                <a:path w="1434" h="538">
                  <a:moveTo>
                    <a:pt x="56" y="446"/>
                  </a:moveTo>
                  <a:lnTo>
                    <a:pt x="1381" y="446"/>
                  </a:lnTo>
                  <a:lnTo>
                    <a:pt x="1402" y="449"/>
                  </a:lnTo>
                  <a:lnTo>
                    <a:pt x="1417" y="455"/>
                  </a:lnTo>
                  <a:lnTo>
                    <a:pt x="1428" y="471"/>
                  </a:lnTo>
                  <a:lnTo>
                    <a:pt x="1434" y="494"/>
                  </a:lnTo>
                  <a:lnTo>
                    <a:pt x="1428" y="516"/>
                  </a:lnTo>
                  <a:lnTo>
                    <a:pt x="1417" y="529"/>
                  </a:lnTo>
                  <a:lnTo>
                    <a:pt x="1402" y="535"/>
                  </a:lnTo>
                  <a:lnTo>
                    <a:pt x="1381" y="538"/>
                  </a:lnTo>
                  <a:lnTo>
                    <a:pt x="56" y="538"/>
                  </a:lnTo>
                  <a:lnTo>
                    <a:pt x="36" y="535"/>
                  </a:lnTo>
                  <a:lnTo>
                    <a:pt x="21" y="529"/>
                  </a:lnTo>
                  <a:lnTo>
                    <a:pt x="9" y="516"/>
                  </a:lnTo>
                  <a:lnTo>
                    <a:pt x="3" y="494"/>
                  </a:lnTo>
                  <a:lnTo>
                    <a:pt x="9" y="471"/>
                  </a:lnTo>
                  <a:lnTo>
                    <a:pt x="21" y="455"/>
                  </a:lnTo>
                  <a:lnTo>
                    <a:pt x="36" y="449"/>
                  </a:lnTo>
                  <a:lnTo>
                    <a:pt x="56" y="446"/>
                  </a:lnTo>
                  <a:close/>
                  <a:moveTo>
                    <a:pt x="53" y="0"/>
                  </a:moveTo>
                  <a:lnTo>
                    <a:pt x="1381" y="0"/>
                  </a:lnTo>
                  <a:lnTo>
                    <a:pt x="1402" y="3"/>
                  </a:lnTo>
                  <a:lnTo>
                    <a:pt x="1417" y="10"/>
                  </a:lnTo>
                  <a:lnTo>
                    <a:pt x="1428" y="22"/>
                  </a:lnTo>
                  <a:lnTo>
                    <a:pt x="1434" y="45"/>
                  </a:lnTo>
                  <a:lnTo>
                    <a:pt x="1428" y="67"/>
                  </a:lnTo>
                  <a:lnTo>
                    <a:pt x="1417" y="83"/>
                  </a:lnTo>
                  <a:lnTo>
                    <a:pt x="1402" y="89"/>
                  </a:lnTo>
                  <a:lnTo>
                    <a:pt x="1381" y="92"/>
                  </a:lnTo>
                  <a:lnTo>
                    <a:pt x="53" y="92"/>
                  </a:lnTo>
                  <a:lnTo>
                    <a:pt x="33" y="89"/>
                  </a:lnTo>
                  <a:lnTo>
                    <a:pt x="18" y="83"/>
                  </a:lnTo>
                  <a:lnTo>
                    <a:pt x="6" y="67"/>
                  </a:lnTo>
                  <a:lnTo>
                    <a:pt x="0" y="45"/>
                  </a:lnTo>
                  <a:lnTo>
                    <a:pt x="6" y="22"/>
                  </a:lnTo>
                  <a:lnTo>
                    <a:pt x="18" y="10"/>
                  </a:lnTo>
                  <a:lnTo>
                    <a:pt x="33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2" name="Freeform 50"/>
            <p:cNvSpPr>
              <a:spLocks noEditPoints="1"/>
            </p:cNvSpPr>
            <p:nvPr/>
          </p:nvSpPr>
          <p:spPr bwMode="auto">
            <a:xfrm>
              <a:off x="12101" y="2476"/>
              <a:ext cx="908" cy="1592"/>
            </a:xfrm>
            <a:custGeom>
              <a:avLst/>
              <a:gdLst/>
              <a:ahLst/>
              <a:cxnLst>
                <a:cxn ang="0">
                  <a:pos x="409" y="54"/>
                </a:cxn>
                <a:cxn ang="0">
                  <a:pos x="352" y="76"/>
                </a:cxn>
                <a:cxn ang="0">
                  <a:pos x="287" y="124"/>
                </a:cxn>
                <a:cxn ang="0">
                  <a:pos x="234" y="210"/>
                </a:cxn>
                <a:cxn ang="0">
                  <a:pos x="196" y="347"/>
                </a:cxn>
                <a:cxn ang="0">
                  <a:pos x="181" y="551"/>
                </a:cxn>
                <a:cxn ang="0">
                  <a:pos x="178" y="863"/>
                </a:cxn>
                <a:cxn ang="0">
                  <a:pos x="184" y="1070"/>
                </a:cxn>
                <a:cxn ang="0">
                  <a:pos x="202" y="1264"/>
                </a:cxn>
                <a:cxn ang="0">
                  <a:pos x="246" y="1401"/>
                </a:cxn>
                <a:cxn ang="0">
                  <a:pos x="311" y="1487"/>
                </a:cxn>
                <a:cxn ang="0">
                  <a:pos x="382" y="1532"/>
                </a:cxn>
                <a:cxn ang="0">
                  <a:pos x="453" y="1544"/>
                </a:cxn>
                <a:cxn ang="0">
                  <a:pos x="527" y="1528"/>
                </a:cxn>
                <a:cxn ang="0">
                  <a:pos x="601" y="1481"/>
                </a:cxn>
                <a:cxn ang="0">
                  <a:pos x="663" y="1391"/>
                </a:cxn>
                <a:cxn ang="0">
                  <a:pos x="704" y="1255"/>
                </a:cxn>
                <a:cxn ang="0">
                  <a:pos x="728" y="942"/>
                </a:cxn>
                <a:cxn ang="0">
                  <a:pos x="725" y="541"/>
                </a:cxn>
                <a:cxn ang="0">
                  <a:pos x="707" y="321"/>
                </a:cxn>
                <a:cxn ang="0">
                  <a:pos x="666" y="194"/>
                </a:cxn>
                <a:cxn ang="0">
                  <a:pos x="607" y="114"/>
                </a:cxn>
                <a:cxn ang="0">
                  <a:pos x="542" y="70"/>
                </a:cxn>
                <a:cxn ang="0">
                  <a:pos x="480" y="54"/>
                </a:cxn>
                <a:cxn ang="0">
                  <a:pos x="435" y="51"/>
                </a:cxn>
                <a:cxn ang="0">
                  <a:pos x="485" y="0"/>
                </a:cxn>
                <a:cxn ang="0">
                  <a:pos x="568" y="16"/>
                </a:cxn>
                <a:cxn ang="0">
                  <a:pos x="657" y="57"/>
                </a:cxn>
                <a:cxn ang="0">
                  <a:pos x="746" y="137"/>
                </a:cxn>
                <a:cxn ang="0">
                  <a:pos x="820" y="258"/>
                </a:cxn>
                <a:cxn ang="0">
                  <a:pos x="885" y="471"/>
                </a:cxn>
                <a:cxn ang="0">
                  <a:pos x="905" y="691"/>
                </a:cxn>
                <a:cxn ang="0">
                  <a:pos x="905" y="799"/>
                </a:cxn>
                <a:cxn ang="0">
                  <a:pos x="896" y="1013"/>
                </a:cxn>
                <a:cxn ang="0">
                  <a:pos x="861" y="1223"/>
                </a:cxn>
                <a:cxn ang="0">
                  <a:pos x="787" y="1398"/>
                </a:cxn>
                <a:cxn ang="0">
                  <a:pos x="695" y="1506"/>
                </a:cxn>
                <a:cxn ang="0">
                  <a:pos x="598" y="1567"/>
                </a:cxn>
                <a:cxn ang="0">
                  <a:pos x="497" y="1589"/>
                </a:cxn>
                <a:cxn ang="0">
                  <a:pos x="406" y="1589"/>
                </a:cxn>
                <a:cxn ang="0">
                  <a:pos x="296" y="1560"/>
                </a:cxn>
                <a:cxn ang="0">
                  <a:pos x="190" y="1487"/>
                </a:cxn>
                <a:cxn ang="0">
                  <a:pos x="95" y="1360"/>
                </a:cxn>
                <a:cxn ang="0">
                  <a:pos x="30" y="1175"/>
                </a:cxn>
                <a:cxn ang="0">
                  <a:pos x="6" y="984"/>
                </a:cxn>
                <a:cxn ang="0">
                  <a:pos x="0" y="691"/>
                </a:cxn>
                <a:cxn ang="0">
                  <a:pos x="21" y="474"/>
                </a:cxn>
                <a:cxn ang="0">
                  <a:pos x="77" y="274"/>
                </a:cxn>
                <a:cxn ang="0">
                  <a:pos x="154" y="140"/>
                </a:cxn>
                <a:cxn ang="0">
                  <a:pos x="252" y="54"/>
                </a:cxn>
                <a:cxn ang="0">
                  <a:pos x="352" y="12"/>
                </a:cxn>
                <a:cxn ang="0">
                  <a:pos x="453" y="0"/>
                </a:cxn>
              </a:cxnLst>
              <a:rect l="0" t="0" r="r" b="b"/>
              <a:pathLst>
                <a:path w="908" h="1592">
                  <a:moveTo>
                    <a:pt x="435" y="51"/>
                  </a:moveTo>
                  <a:lnTo>
                    <a:pt x="409" y="54"/>
                  </a:lnTo>
                  <a:lnTo>
                    <a:pt x="382" y="63"/>
                  </a:lnTo>
                  <a:lnTo>
                    <a:pt x="352" y="76"/>
                  </a:lnTo>
                  <a:lnTo>
                    <a:pt x="320" y="95"/>
                  </a:lnTo>
                  <a:lnTo>
                    <a:pt x="287" y="124"/>
                  </a:lnTo>
                  <a:lnTo>
                    <a:pt x="261" y="162"/>
                  </a:lnTo>
                  <a:lnTo>
                    <a:pt x="234" y="210"/>
                  </a:lnTo>
                  <a:lnTo>
                    <a:pt x="210" y="270"/>
                  </a:lnTo>
                  <a:lnTo>
                    <a:pt x="196" y="347"/>
                  </a:lnTo>
                  <a:lnTo>
                    <a:pt x="187" y="446"/>
                  </a:lnTo>
                  <a:lnTo>
                    <a:pt x="181" y="551"/>
                  </a:lnTo>
                  <a:lnTo>
                    <a:pt x="178" y="662"/>
                  </a:lnTo>
                  <a:lnTo>
                    <a:pt x="178" y="863"/>
                  </a:lnTo>
                  <a:lnTo>
                    <a:pt x="181" y="965"/>
                  </a:lnTo>
                  <a:lnTo>
                    <a:pt x="184" y="1070"/>
                  </a:lnTo>
                  <a:lnTo>
                    <a:pt x="190" y="1172"/>
                  </a:lnTo>
                  <a:lnTo>
                    <a:pt x="202" y="1264"/>
                  </a:lnTo>
                  <a:lnTo>
                    <a:pt x="219" y="1341"/>
                  </a:lnTo>
                  <a:lnTo>
                    <a:pt x="246" y="1401"/>
                  </a:lnTo>
                  <a:lnTo>
                    <a:pt x="275" y="1452"/>
                  </a:lnTo>
                  <a:lnTo>
                    <a:pt x="311" y="1487"/>
                  </a:lnTo>
                  <a:lnTo>
                    <a:pt x="346" y="1516"/>
                  </a:lnTo>
                  <a:lnTo>
                    <a:pt x="382" y="1532"/>
                  </a:lnTo>
                  <a:lnTo>
                    <a:pt x="420" y="1541"/>
                  </a:lnTo>
                  <a:lnTo>
                    <a:pt x="453" y="1544"/>
                  </a:lnTo>
                  <a:lnTo>
                    <a:pt x="488" y="1541"/>
                  </a:lnTo>
                  <a:lnTo>
                    <a:pt x="527" y="1528"/>
                  </a:lnTo>
                  <a:lnTo>
                    <a:pt x="565" y="1509"/>
                  </a:lnTo>
                  <a:lnTo>
                    <a:pt x="601" y="1481"/>
                  </a:lnTo>
                  <a:lnTo>
                    <a:pt x="633" y="1442"/>
                  </a:lnTo>
                  <a:lnTo>
                    <a:pt x="663" y="1391"/>
                  </a:lnTo>
                  <a:lnTo>
                    <a:pt x="687" y="1331"/>
                  </a:lnTo>
                  <a:lnTo>
                    <a:pt x="704" y="1255"/>
                  </a:lnTo>
                  <a:lnTo>
                    <a:pt x="722" y="1102"/>
                  </a:lnTo>
                  <a:lnTo>
                    <a:pt x="728" y="942"/>
                  </a:lnTo>
                  <a:lnTo>
                    <a:pt x="728" y="659"/>
                  </a:lnTo>
                  <a:lnTo>
                    <a:pt x="725" y="541"/>
                  </a:lnTo>
                  <a:lnTo>
                    <a:pt x="719" y="426"/>
                  </a:lnTo>
                  <a:lnTo>
                    <a:pt x="707" y="321"/>
                  </a:lnTo>
                  <a:lnTo>
                    <a:pt x="689" y="251"/>
                  </a:lnTo>
                  <a:lnTo>
                    <a:pt x="666" y="194"/>
                  </a:lnTo>
                  <a:lnTo>
                    <a:pt x="639" y="149"/>
                  </a:lnTo>
                  <a:lnTo>
                    <a:pt x="607" y="114"/>
                  </a:lnTo>
                  <a:lnTo>
                    <a:pt x="574" y="89"/>
                  </a:lnTo>
                  <a:lnTo>
                    <a:pt x="542" y="70"/>
                  </a:lnTo>
                  <a:lnTo>
                    <a:pt x="509" y="57"/>
                  </a:lnTo>
                  <a:lnTo>
                    <a:pt x="480" y="54"/>
                  </a:lnTo>
                  <a:lnTo>
                    <a:pt x="453" y="51"/>
                  </a:lnTo>
                  <a:lnTo>
                    <a:pt x="435" y="51"/>
                  </a:lnTo>
                  <a:close/>
                  <a:moveTo>
                    <a:pt x="453" y="0"/>
                  </a:moveTo>
                  <a:lnTo>
                    <a:pt x="485" y="0"/>
                  </a:lnTo>
                  <a:lnTo>
                    <a:pt x="524" y="6"/>
                  </a:lnTo>
                  <a:lnTo>
                    <a:pt x="568" y="16"/>
                  </a:lnTo>
                  <a:lnTo>
                    <a:pt x="613" y="35"/>
                  </a:lnTo>
                  <a:lnTo>
                    <a:pt x="657" y="57"/>
                  </a:lnTo>
                  <a:lnTo>
                    <a:pt x="701" y="92"/>
                  </a:lnTo>
                  <a:lnTo>
                    <a:pt x="746" y="137"/>
                  </a:lnTo>
                  <a:lnTo>
                    <a:pt x="784" y="191"/>
                  </a:lnTo>
                  <a:lnTo>
                    <a:pt x="820" y="258"/>
                  </a:lnTo>
                  <a:lnTo>
                    <a:pt x="858" y="363"/>
                  </a:lnTo>
                  <a:lnTo>
                    <a:pt x="885" y="471"/>
                  </a:lnTo>
                  <a:lnTo>
                    <a:pt x="899" y="579"/>
                  </a:lnTo>
                  <a:lnTo>
                    <a:pt x="905" y="691"/>
                  </a:lnTo>
                  <a:lnTo>
                    <a:pt x="908" y="802"/>
                  </a:lnTo>
                  <a:lnTo>
                    <a:pt x="905" y="799"/>
                  </a:lnTo>
                  <a:lnTo>
                    <a:pt x="902" y="907"/>
                  </a:lnTo>
                  <a:lnTo>
                    <a:pt x="896" y="1013"/>
                  </a:lnTo>
                  <a:lnTo>
                    <a:pt x="885" y="1121"/>
                  </a:lnTo>
                  <a:lnTo>
                    <a:pt x="861" y="1223"/>
                  </a:lnTo>
                  <a:lnTo>
                    <a:pt x="826" y="1321"/>
                  </a:lnTo>
                  <a:lnTo>
                    <a:pt x="787" y="1398"/>
                  </a:lnTo>
                  <a:lnTo>
                    <a:pt x="743" y="1458"/>
                  </a:lnTo>
                  <a:lnTo>
                    <a:pt x="695" y="1506"/>
                  </a:lnTo>
                  <a:lnTo>
                    <a:pt x="648" y="1541"/>
                  </a:lnTo>
                  <a:lnTo>
                    <a:pt x="598" y="1567"/>
                  </a:lnTo>
                  <a:lnTo>
                    <a:pt x="548" y="1583"/>
                  </a:lnTo>
                  <a:lnTo>
                    <a:pt x="497" y="1589"/>
                  </a:lnTo>
                  <a:lnTo>
                    <a:pt x="453" y="1592"/>
                  </a:lnTo>
                  <a:lnTo>
                    <a:pt x="406" y="1589"/>
                  </a:lnTo>
                  <a:lnTo>
                    <a:pt x="352" y="1579"/>
                  </a:lnTo>
                  <a:lnTo>
                    <a:pt x="296" y="1560"/>
                  </a:lnTo>
                  <a:lnTo>
                    <a:pt x="243" y="1528"/>
                  </a:lnTo>
                  <a:lnTo>
                    <a:pt x="190" y="1487"/>
                  </a:lnTo>
                  <a:lnTo>
                    <a:pt x="139" y="1430"/>
                  </a:lnTo>
                  <a:lnTo>
                    <a:pt x="95" y="1360"/>
                  </a:lnTo>
                  <a:lnTo>
                    <a:pt x="57" y="1267"/>
                  </a:lnTo>
                  <a:lnTo>
                    <a:pt x="30" y="1175"/>
                  </a:lnTo>
                  <a:lnTo>
                    <a:pt x="15" y="1079"/>
                  </a:lnTo>
                  <a:lnTo>
                    <a:pt x="6" y="984"/>
                  </a:lnTo>
                  <a:lnTo>
                    <a:pt x="0" y="891"/>
                  </a:lnTo>
                  <a:lnTo>
                    <a:pt x="0" y="691"/>
                  </a:lnTo>
                  <a:lnTo>
                    <a:pt x="9" y="582"/>
                  </a:lnTo>
                  <a:lnTo>
                    <a:pt x="21" y="474"/>
                  </a:lnTo>
                  <a:lnTo>
                    <a:pt x="42" y="372"/>
                  </a:lnTo>
                  <a:lnTo>
                    <a:pt x="77" y="274"/>
                  </a:lnTo>
                  <a:lnTo>
                    <a:pt x="113" y="200"/>
                  </a:lnTo>
                  <a:lnTo>
                    <a:pt x="154" y="140"/>
                  </a:lnTo>
                  <a:lnTo>
                    <a:pt x="202" y="92"/>
                  </a:lnTo>
                  <a:lnTo>
                    <a:pt x="252" y="54"/>
                  </a:lnTo>
                  <a:lnTo>
                    <a:pt x="302" y="28"/>
                  </a:lnTo>
                  <a:lnTo>
                    <a:pt x="352" y="12"/>
                  </a:lnTo>
                  <a:lnTo>
                    <a:pt x="403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85" name="Group 5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715000" y="2590800"/>
            <a:ext cx="2012598" cy="481995"/>
            <a:chOff x="3390" y="1652"/>
            <a:chExt cx="9704" cy="2324"/>
          </a:xfrm>
          <a:solidFill>
            <a:srgbClr val="0066FF"/>
          </a:solidFill>
        </p:grpSpPr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3390" y="2371"/>
              <a:ext cx="1269" cy="1048"/>
            </a:xfrm>
            <a:custGeom>
              <a:avLst/>
              <a:gdLst/>
              <a:ahLst/>
              <a:cxnLst>
                <a:cxn ang="0">
                  <a:pos x="1233" y="27"/>
                </a:cxn>
                <a:cxn ang="0">
                  <a:pos x="1266" y="160"/>
                </a:cxn>
                <a:cxn ang="0">
                  <a:pos x="1257" y="297"/>
                </a:cxn>
                <a:cxn ang="0">
                  <a:pos x="1200" y="541"/>
                </a:cxn>
                <a:cxn ang="0">
                  <a:pos x="1137" y="736"/>
                </a:cxn>
                <a:cxn ang="0">
                  <a:pos x="1023" y="931"/>
                </a:cxn>
                <a:cxn ang="0">
                  <a:pos x="857" y="1038"/>
                </a:cxn>
                <a:cxn ang="0">
                  <a:pos x="689" y="1022"/>
                </a:cxn>
                <a:cxn ang="0">
                  <a:pos x="587" y="911"/>
                </a:cxn>
                <a:cxn ang="0">
                  <a:pos x="485" y="908"/>
                </a:cxn>
                <a:cxn ang="0">
                  <a:pos x="343" y="1022"/>
                </a:cxn>
                <a:cxn ang="0">
                  <a:pos x="169" y="1042"/>
                </a:cxn>
                <a:cxn ang="0">
                  <a:pos x="58" y="964"/>
                </a:cxn>
                <a:cxn ang="0">
                  <a:pos x="9" y="824"/>
                </a:cxn>
                <a:cxn ang="0">
                  <a:pos x="6" y="606"/>
                </a:cxn>
                <a:cxn ang="0">
                  <a:pos x="94" y="258"/>
                </a:cxn>
                <a:cxn ang="0">
                  <a:pos x="199" y="43"/>
                </a:cxn>
                <a:cxn ang="0">
                  <a:pos x="247" y="7"/>
                </a:cxn>
                <a:cxn ang="0">
                  <a:pos x="274" y="17"/>
                </a:cxn>
                <a:cxn ang="0">
                  <a:pos x="280" y="62"/>
                </a:cxn>
                <a:cxn ang="0">
                  <a:pos x="220" y="157"/>
                </a:cxn>
                <a:cxn ang="0">
                  <a:pos x="133" y="323"/>
                </a:cxn>
                <a:cxn ang="0">
                  <a:pos x="73" y="534"/>
                </a:cxn>
                <a:cxn ang="0">
                  <a:pos x="76" y="710"/>
                </a:cxn>
                <a:cxn ang="0">
                  <a:pos x="133" y="830"/>
                </a:cxn>
                <a:cxn ang="0">
                  <a:pos x="253" y="879"/>
                </a:cxn>
                <a:cxn ang="0">
                  <a:pos x="403" y="830"/>
                </a:cxn>
                <a:cxn ang="0">
                  <a:pos x="545" y="667"/>
                </a:cxn>
                <a:cxn ang="0">
                  <a:pos x="569" y="485"/>
                </a:cxn>
                <a:cxn ang="0">
                  <a:pos x="614" y="362"/>
                </a:cxn>
                <a:cxn ang="0">
                  <a:pos x="671" y="352"/>
                </a:cxn>
                <a:cxn ang="0">
                  <a:pos x="689" y="401"/>
                </a:cxn>
                <a:cxn ang="0">
                  <a:pos x="647" y="589"/>
                </a:cxn>
                <a:cxn ang="0">
                  <a:pos x="629" y="733"/>
                </a:cxn>
                <a:cxn ang="0">
                  <a:pos x="719" y="856"/>
                </a:cxn>
                <a:cxn ang="0">
                  <a:pos x="882" y="872"/>
                </a:cxn>
                <a:cxn ang="0">
                  <a:pos x="1029" y="762"/>
                </a:cxn>
                <a:cxn ang="0">
                  <a:pos x="1137" y="570"/>
                </a:cxn>
                <a:cxn ang="0">
                  <a:pos x="1176" y="371"/>
                </a:cxn>
                <a:cxn ang="0">
                  <a:pos x="1143" y="235"/>
                </a:cxn>
                <a:cxn ang="0">
                  <a:pos x="1083" y="157"/>
                </a:cxn>
                <a:cxn ang="0">
                  <a:pos x="1077" y="72"/>
                </a:cxn>
                <a:cxn ang="0">
                  <a:pos x="1182" y="0"/>
                </a:cxn>
              </a:cxnLst>
              <a:rect l="0" t="0" r="r" b="b"/>
              <a:pathLst>
                <a:path w="1269" h="1048">
                  <a:moveTo>
                    <a:pt x="1182" y="0"/>
                  </a:moveTo>
                  <a:lnTo>
                    <a:pt x="1209" y="7"/>
                  </a:lnTo>
                  <a:lnTo>
                    <a:pt x="1233" y="27"/>
                  </a:lnTo>
                  <a:lnTo>
                    <a:pt x="1251" y="59"/>
                  </a:lnTo>
                  <a:lnTo>
                    <a:pt x="1263" y="105"/>
                  </a:lnTo>
                  <a:lnTo>
                    <a:pt x="1266" y="160"/>
                  </a:lnTo>
                  <a:lnTo>
                    <a:pt x="1269" y="160"/>
                  </a:lnTo>
                  <a:lnTo>
                    <a:pt x="1266" y="222"/>
                  </a:lnTo>
                  <a:lnTo>
                    <a:pt x="1257" y="297"/>
                  </a:lnTo>
                  <a:lnTo>
                    <a:pt x="1242" y="375"/>
                  </a:lnTo>
                  <a:lnTo>
                    <a:pt x="1221" y="459"/>
                  </a:lnTo>
                  <a:lnTo>
                    <a:pt x="1200" y="541"/>
                  </a:lnTo>
                  <a:lnTo>
                    <a:pt x="1179" y="615"/>
                  </a:lnTo>
                  <a:lnTo>
                    <a:pt x="1158" y="684"/>
                  </a:lnTo>
                  <a:lnTo>
                    <a:pt x="1137" y="736"/>
                  </a:lnTo>
                  <a:lnTo>
                    <a:pt x="1104" y="807"/>
                  </a:lnTo>
                  <a:lnTo>
                    <a:pt x="1065" y="872"/>
                  </a:lnTo>
                  <a:lnTo>
                    <a:pt x="1023" y="931"/>
                  </a:lnTo>
                  <a:lnTo>
                    <a:pt x="972" y="980"/>
                  </a:lnTo>
                  <a:lnTo>
                    <a:pt x="918" y="1016"/>
                  </a:lnTo>
                  <a:lnTo>
                    <a:pt x="857" y="1038"/>
                  </a:lnTo>
                  <a:lnTo>
                    <a:pt x="791" y="1048"/>
                  </a:lnTo>
                  <a:lnTo>
                    <a:pt x="737" y="1042"/>
                  </a:lnTo>
                  <a:lnTo>
                    <a:pt x="689" y="1022"/>
                  </a:lnTo>
                  <a:lnTo>
                    <a:pt x="650" y="993"/>
                  </a:lnTo>
                  <a:lnTo>
                    <a:pt x="614" y="957"/>
                  </a:lnTo>
                  <a:lnTo>
                    <a:pt x="587" y="911"/>
                  </a:lnTo>
                  <a:lnTo>
                    <a:pt x="569" y="859"/>
                  </a:lnTo>
                  <a:lnTo>
                    <a:pt x="557" y="804"/>
                  </a:lnTo>
                  <a:lnTo>
                    <a:pt x="485" y="908"/>
                  </a:lnTo>
                  <a:lnTo>
                    <a:pt x="442" y="954"/>
                  </a:lnTo>
                  <a:lnTo>
                    <a:pt x="394" y="993"/>
                  </a:lnTo>
                  <a:lnTo>
                    <a:pt x="343" y="1022"/>
                  </a:lnTo>
                  <a:lnTo>
                    <a:pt x="286" y="1042"/>
                  </a:lnTo>
                  <a:lnTo>
                    <a:pt x="223" y="1048"/>
                  </a:lnTo>
                  <a:lnTo>
                    <a:pt x="169" y="1042"/>
                  </a:lnTo>
                  <a:lnTo>
                    <a:pt x="124" y="1025"/>
                  </a:lnTo>
                  <a:lnTo>
                    <a:pt x="88" y="996"/>
                  </a:lnTo>
                  <a:lnTo>
                    <a:pt x="58" y="964"/>
                  </a:lnTo>
                  <a:lnTo>
                    <a:pt x="37" y="921"/>
                  </a:lnTo>
                  <a:lnTo>
                    <a:pt x="19" y="872"/>
                  </a:lnTo>
                  <a:lnTo>
                    <a:pt x="9" y="824"/>
                  </a:lnTo>
                  <a:lnTo>
                    <a:pt x="3" y="768"/>
                  </a:lnTo>
                  <a:lnTo>
                    <a:pt x="0" y="716"/>
                  </a:lnTo>
                  <a:lnTo>
                    <a:pt x="6" y="606"/>
                  </a:lnTo>
                  <a:lnTo>
                    <a:pt x="25" y="492"/>
                  </a:lnTo>
                  <a:lnTo>
                    <a:pt x="55" y="371"/>
                  </a:lnTo>
                  <a:lnTo>
                    <a:pt x="94" y="258"/>
                  </a:lnTo>
                  <a:lnTo>
                    <a:pt x="139" y="153"/>
                  </a:lnTo>
                  <a:lnTo>
                    <a:pt x="190" y="59"/>
                  </a:lnTo>
                  <a:lnTo>
                    <a:pt x="199" y="43"/>
                  </a:lnTo>
                  <a:lnTo>
                    <a:pt x="214" y="23"/>
                  </a:lnTo>
                  <a:lnTo>
                    <a:pt x="229" y="13"/>
                  </a:lnTo>
                  <a:lnTo>
                    <a:pt x="247" y="7"/>
                  </a:lnTo>
                  <a:lnTo>
                    <a:pt x="256" y="7"/>
                  </a:lnTo>
                  <a:lnTo>
                    <a:pt x="265" y="13"/>
                  </a:lnTo>
                  <a:lnTo>
                    <a:pt x="274" y="17"/>
                  </a:lnTo>
                  <a:lnTo>
                    <a:pt x="286" y="36"/>
                  </a:lnTo>
                  <a:lnTo>
                    <a:pt x="286" y="49"/>
                  </a:lnTo>
                  <a:lnTo>
                    <a:pt x="280" y="62"/>
                  </a:lnTo>
                  <a:lnTo>
                    <a:pt x="268" y="85"/>
                  </a:lnTo>
                  <a:lnTo>
                    <a:pt x="247" y="118"/>
                  </a:lnTo>
                  <a:lnTo>
                    <a:pt x="220" y="157"/>
                  </a:lnTo>
                  <a:lnTo>
                    <a:pt x="190" y="205"/>
                  </a:lnTo>
                  <a:lnTo>
                    <a:pt x="163" y="261"/>
                  </a:lnTo>
                  <a:lnTo>
                    <a:pt x="133" y="323"/>
                  </a:lnTo>
                  <a:lnTo>
                    <a:pt x="106" y="388"/>
                  </a:lnTo>
                  <a:lnTo>
                    <a:pt x="85" y="459"/>
                  </a:lnTo>
                  <a:lnTo>
                    <a:pt x="73" y="534"/>
                  </a:lnTo>
                  <a:lnTo>
                    <a:pt x="67" y="612"/>
                  </a:lnTo>
                  <a:lnTo>
                    <a:pt x="70" y="661"/>
                  </a:lnTo>
                  <a:lnTo>
                    <a:pt x="76" y="710"/>
                  </a:lnTo>
                  <a:lnTo>
                    <a:pt x="88" y="755"/>
                  </a:lnTo>
                  <a:lnTo>
                    <a:pt x="106" y="794"/>
                  </a:lnTo>
                  <a:lnTo>
                    <a:pt x="133" y="830"/>
                  </a:lnTo>
                  <a:lnTo>
                    <a:pt x="163" y="856"/>
                  </a:lnTo>
                  <a:lnTo>
                    <a:pt x="205" y="872"/>
                  </a:lnTo>
                  <a:lnTo>
                    <a:pt x="253" y="879"/>
                  </a:lnTo>
                  <a:lnTo>
                    <a:pt x="307" y="872"/>
                  </a:lnTo>
                  <a:lnTo>
                    <a:pt x="358" y="856"/>
                  </a:lnTo>
                  <a:lnTo>
                    <a:pt x="403" y="830"/>
                  </a:lnTo>
                  <a:lnTo>
                    <a:pt x="442" y="798"/>
                  </a:lnTo>
                  <a:lnTo>
                    <a:pt x="479" y="759"/>
                  </a:lnTo>
                  <a:lnTo>
                    <a:pt x="545" y="667"/>
                  </a:lnTo>
                  <a:lnTo>
                    <a:pt x="548" y="612"/>
                  </a:lnTo>
                  <a:lnTo>
                    <a:pt x="557" y="547"/>
                  </a:lnTo>
                  <a:lnTo>
                    <a:pt x="569" y="485"/>
                  </a:lnTo>
                  <a:lnTo>
                    <a:pt x="581" y="427"/>
                  </a:lnTo>
                  <a:lnTo>
                    <a:pt x="596" y="388"/>
                  </a:lnTo>
                  <a:lnTo>
                    <a:pt x="614" y="362"/>
                  </a:lnTo>
                  <a:lnTo>
                    <a:pt x="635" y="352"/>
                  </a:lnTo>
                  <a:lnTo>
                    <a:pt x="653" y="349"/>
                  </a:lnTo>
                  <a:lnTo>
                    <a:pt x="671" y="352"/>
                  </a:lnTo>
                  <a:lnTo>
                    <a:pt x="680" y="365"/>
                  </a:lnTo>
                  <a:lnTo>
                    <a:pt x="686" y="381"/>
                  </a:lnTo>
                  <a:lnTo>
                    <a:pt x="689" y="401"/>
                  </a:lnTo>
                  <a:lnTo>
                    <a:pt x="686" y="440"/>
                  </a:lnTo>
                  <a:lnTo>
                    <a:pt x="677" y="485"/>
                  </a:lnTo>
                  <a:lnTo>
                    <a:pt x="647" y="589"/>
                  </a:lnTo>
                  <a:lnTo>
                    <a:pt x="632" y="638"/>
                  </a:lnTo>
                  <a:lnTo>
                    <a:pt x="617" y="674"/>
                  </a:lnTo>
                  <a:lnTo>
                    <a:pt x="629" y="733"/>
                  </a:lnTo>
                  <a:lnTo>
                    <a:pt x="650" y="781"/>
                  </a:lnTo>
                  <a:lnTo>
                    <a:pt x="680" y="824"/>
                  </a:lnTo>
                  <a:lnTo>
                    <a:pt x="719" y="856"/>
                  </a:lnTo>
                  <a:lnTo>
                    <a:pt x="764" y="876"/>
                  </a:lnTo>
                  <a:lnTo>
                    <a:pt x="821" y="882"/>
                  </a:lnTo>
                  <a:lnTo>
                    <a:pt x="882" y="872"/>
                  </a:lnTo>
                  <a:lnTo>
                    <a:pt x="936" y="850"/>
                  </a:lnTo>
                  <a:lnTo>
                    <a:pt x="984" y="811"/>
                  </a:lnTo>
                  <a:lnTo>
                    <a:pt x="1029" y="762"/>
                  </a:lnTo>
                  <a:lnTo>
                    <a:pt x="1068" y="703"/>
                  </a:lnTo>
                  <a:lnTo>
                    <a:pt x="1107" y="638"/>
                  </a:lnTo>
                  <a:lnTo>
                    <a:pt x="1137" y="570"/>
                  </a:lnTo>
                  <a:lnTo>
                    <a:pt x="1158" y="498"/>
                  </a:lnTo>
                  <a:lnTo>
                    <a:pt x="1170" y="433"/>
                  </a:lnTo>
                  <a:lnTo>
                    <a:pt x="1176" y="371"/>
                  </a:lnTo>
                  <a:lnTo>
                    <a:pt x="1170" y="319"/>
                  </a:lnTo>
                  <a:lnTo>
                    <a:pt x="1158" y="274"/>
                  </a:lnTo>
                  <a:lnTo>
                    <a:pt x="1143" y="235"/>
                  </a:lnTo>
                  <a:lnTo>
                    <a:pt x="1122" y="202"/>
                  </a:lnTo>
                  <a:lnTo>
                    <a:pt x="1101" y="179"/>
                  </a:lnTo>
                  <a:lnTo>
                    <a:pt x="1083" y="157"/>
                  </a:lnTo>
                  <a:lnTo>
                    <a:pt x="1071" y="134"/>
                  </a:lnTo>
                  <a:lnTo>
                    <a:pt x="1068" y="111"/>
                  </a:lnTo>
                  <a:lnTo>
                    <a:pt x="1077" y="72"/>
                  </a:lnTo>
                  <a:lnTo>
                    <a:pt x="1104" y="36"/>
                  </a:lnTo>
                  <a:lnTo>
                    <a:pt x="1140" y="10"/>
                  </a:lnTo>
                  <a:lnTo>
                    <a:pt x="1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8" name="Freeform 56"/>
            <p:cNvSpPr>
              <a:spLocks/>
            </p:cNvSpPr>
            <p:nvPr/>
          </p:nvSpPr>
          <p:spPr bwMode="auto">
            <a:xfrm>
              <a:off x="4996" y="1656"/>
              <a:ext cx="499" cy="2320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96" y="9"/>
                </a:cxn>
                <a:cxn ang="0">
                  <a:pos x="499" y="29"/>
                </a:cxn>
                <a:cxn ang="0">
                  <a:pos x="493" y="39"/>
                </a:cxn>
                <a:cxn ang="0">
                  <a:pos x="481" y="52"/>
                </a:cxn>
                <a:cxn ang="0">
                  <a:pos x="388" y="162"/>
                </a:cxn>
                <a:cxn ang="0">
                  <a:pos x="265" y="384"/>
                </a:cxn>
                <a:cxn ang="0">
                  <a:pos x="184" y="631"/>
                </a:cxn>
                <a:cxn ang="0">
                  <a:pos x="138" y="891"/>
                </a:cxn>
                <a:cxn ang="0">
                  <a:pos x="126" y="1158"/>
                </a:cxn>
                <a:cxn ang="0">
                  <a:pos x="135" y="1379"/>
                </a:cxn>
                <a:cxn ang="0">
                  <a:pos x="169" y="1607"/>
                </a:cxn>
                <a:cxn ang="0">
                  <a:pos x="229" y="1838"/>
                </a:cxn>
                <a:cxn ang="0">
                  <a:pos x="325" y="2053"/>
                </a:cxn>
                <a:cxn ang="0">
                  <a:pos x="463" y="2245"/>
                </a:cxn>
                <a:cxn ang="0">
                  <a:pos x="490" y="2277"/>
                </a:cxn>
                <a:cxn ang="0">
                  <a:pos x="499" y="2294"/>
                </a:cxn>
                <a:cxn ang="0">
                  <a:pos x="490" y="2316"/>
                </a:cxn>
                <a:cxn ang="0">
                  <a:pos x="475" y="2320"/>
                </a:cxn>
                <a:cxn ang="0">
                  <a:pos x="439" y="2297"/>
                </a:cxn>
                <a:cxn ang="0">
                  <a:pos x="370" y="2232"/>
                </a:cxn>
                <a:cxn ang="0">
                  <a:pos x="280" y="2124"/>
                </a:cxn>
                <a:cxn ang="0">
                  <a:pos x="187" y="1971"/>
                </a:cxn>
                <a:cxn ang="0">
                  <a:pos x="90" y="1750"/>
                </a:cxn>
                <a:cxn ang="0">
                  <a:pos x="27" y="1490"/>
                </a:cxn>
                <a:cxn ang="0">
                  <a:pos x="3" y="1256"/>
                </a:cxn>
                <a:cxn ang="0">
                  <a:pos x="3" y="1034"/>
                </a:cxn>
                <a:cxn ang="0">
                  <a:pos x="42" y="755"/>
                </a:cxn>
                <a:cxn ang="0">
                  <a:pos x="135" y="452"/>
                </a:cxn>
                <a:cxn ang="0">
                  <a:pos x="226" y="276"/>
                </a:cxn>
                <a:cxn ang="0">
                  <a:pos x="322" y="143"/>
                </a:cxn>
                <a:cxn ang="0">
                  <a:pos x="406" y="52"/>
                </a:cxn>
                <a:cxn ang="0">
                  <a:pos x="463" y="6"/>
                </a:cxn>
              </a:cxnLst>
              <a:rect l="0" t="0" r="r" b="b"/>
              <a:pathLst>
                <a:path w="499" h="2320">
                  <a:moveTo>
                    <a:pt x="475" y="0"/>
                  </a:moveTo>
                  <a:lnTo>
                    <a:pt x="484" y="0"/>
                  </a:lnTo>
                  <a:lnTo>
                    <a:pt x="490" y="3"/>
                  </a:lnTo>
                  <a:lnTo>
                    <a:pt x="496" y="9"/>
                  </a:lnTo>
                  <a:lnTo>
                    <a:pt x="499" y="16"/>
                  </a:lnTo>
                  <a:lnTo>
                    <a:pt x="499" y="29"/>
                  </a:lnTo>
                  <a:lnTo>
                    <a:pt x="496" y="32"/>
                  </a:lnTo>
                  <a:lnTo>
                    <a:pt x="493" y="39"/>
                  </a:lnTo>
                  <a:lnTo>
                    <a:pt x="487" y="42"/>
                  </a:lnTo>
                  <a:lnTo>
                    <a:pt x="481" y="52"/>
                  </a:lnTo>
                  <a:lnTo>
                    <a:pt x="469" y="61"/>
                  </a:lnTo>
                  <a:lnTo>
                    <a:pt x="388" y="162"/>
                  </a:lnTo>
                  <a:lnTo>
                    <a:pt x="322" y="270"/>
                  </a:lnTo>
                  <a:lnTo>
                    <a:pt x="265" y="384"/>
                  </a:lnTo>
                  <a:lnTo>
                    <a:pt x="220" y="504"/>
                  </a:lnTo>
                  <a:lnTo>
                    <a:pt x="184" y="631"/>
                  </a:lnTo>
                  <a:lnTo>
                    <a:pt x="157" y="758"/>
                  </a:lnTo>
                  <a:lnTo>
                    <a:pt x="138" y="891"/>
                  </a:lnTo>
                  <a:lnTo>
                    <a:pt x="129" y="1025"/>
                  </a:lnTo>
                  <a:lnTo>
                    <a:pt x="126" y="1158"/>
                  </a:lnTo>
                  <a:lnTo>
                    <a:pt x="129" y="1265"/>
                  </a:lnTo>
                  <a:lnTo>
                    <a:pt x="135" y="1379"/>
                  </a:lnTo>
                  <a:lnTo>
                    <a:pt x="148" y="1493"/>
                  </a:lnTo>
                  <a:lnTo>
                    <a:pt x="169" y="1607"/>
                  </a:lnTo>
                  <a:lnTo>
                    <a:pt x="193" y="1724"/>
                  </a:lnTo>
                  <a:lnTo>
                    <a:pt x="229" y="1838"/>
                  </a:lnTo>
                  <a:lnTo>
                    <a:pt x="271" y="1945"/>
                  </a:lnTo>
                  <a:lnTo>
                    <a:pt x="325" y="2053"/>
                  </a:lnTo>
                  <a:lnTo>
                    <a:pt x="388" y="2150"/>
                  </a:lnTo>
                  <a:lnTo>
                    <a:pt x="463" y="2245"/>
                  </a:lnTo>
                  <a:lnTo>
                    <a:pt x="481" y="2264"/>
                  </a:lnTo>
                  <a:lnTo>
                    <a:pt x="490" y="2277"/>
                  </a:lnTo>
                  <a:lnTo>
                    <a:pt x="496" y="2287"/>
                  </a:lnTo>
                  <a:lnTo>
                    <a:pt x="499" y="2294"/>
                  </a:lnTo>
                  <a:lnTo>
                    <a:pt x="499" y="2307"/>
                  </a:lnTo>
                  <a:lnTo>
                    <a:pt x="490" y="2316"/>
                  </a:lnTo>
                  <a:lnTo>
                    <a:pt x="481" y="2320"/>
                  </a:lnTo>
                  <a:lnTo>
                    <a:pt x="475" y="2320"/>
                  </a:lnTo>
                  <a:lnTo>
                    <a:pt x="463" y="2313"/>
                  </a:lnTo>
                  <a:lnTo>
                    <a:pt x="439" y="2297"/>
                  </a:lnTo>
                  <a:lnTo>
                    <a:pt x="409" y="2271"/>
                  </a:lnTo>
                  <a:lnTo>
                    <a:pt x="370" y="2232"/>
                  </a:lnTo>
                  <a:lnTo>
                    <a:pt x="328" y="2183"/>
                  </a:lnTo>
                  <a:lnTo>
                    <a:pt x="280" y="2124"/>
                  </a:lnTo>
                  <a:lnTo>
                    <a:pt x="235" y="2053"/>
                  </a:lnTo>
                  <a:lnTo>
                    <a:pt x="187" y="1971"/>
                  </a:lnTo>
                  <a:lnTo>
                    <a:pt x="141" y="1880"/>
                  </a:lnTo>
                  <a:lnTo>
                    <a:pt x="90" y="1750"/>
                  </a:lnTo>
                  <a:lnTo>
                    <a:pt x="51" y="1617"/>
                  </a:lnTo>
                  <a:lnTo>
                    <a:pt x="27" y="1490"/>
                  </a:lnTo>
                  <a:lnTo>
                    <a:pt x="12" y="1369"/>
                  </a:lnTo>
                  <a:lnTo>
                    <a:pt x="3" y="1256"/>
                  </a:lnTo>
                  <a:lnTo>
                    <a:pt x="0" y="1158"/>
                  </a:lnTo>
                  <a:lnTo>
                    <a:pt x="3" y="1034"/>
                  </a:lnTo>
                  <a:lnTo>
                    <a:pt x="15" y="901"/>
                  </a:lnTo>
                  <a:lnTo>
                    <a:pt x="42" y="755"/>
                  </a:lnTo>
                  <a:lnTo>
                    <a:pt x="78" y="605"/>
                  </a:lnTo>
                  <a:lnTo>
                    <a:pt x="135" y="452"/>
                  </a:lnTo>
                  <a:lnTo>
                    <a:pt x="181" y="358"/>
                  </a:lnTo>
                  <a:lnTo>
                    <a:pt x="226" y="276"/>
                  </a:lnTo>
                  <a:lnTo>
                    <a:pt x="274" y="205"/>
                  </a:lnTo>
                  <a:lnTo>
                    <a:pt x="322" y="143"/>
                  </a:lnTo>
                  <a:lnTo>
                    <a:pt x="367" y="91"/>
                  </a:lnTo>
                  <a:lnTo>
                    <a:pt x="406" y="52"/>
                  </a:lnTo>
                  <a:lnTo>
                    <a:pt x="439" y="22"/>
                  </a:lnTo>
                  <a:lnTo>
                    <a:pt x="463" y="6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5649" y="2368"/>
              <a:ext cx="1127" cy="1523"/>
            </a:xfrm>
            <a:custGeom>
              <a:avLst/>
              <a:gdLst/>
              <a:ahLst/>
              <a:cxnLst>
                <a:cxn ang="0">
                  <a:pos x="481" y="7"/>
                </a:cxn>
                <a:cxn ang="0">
                  <a:pos x="577" y="56"/>
                </a:cxn>
                <a:cxn ang="0">
                  <a:pos x="652" y="140"/>
                </a:cxn>
                <a:cxn ang="0">
                  <a:pos x="703" y="254"/>
                </a:cxn>
                <a:cxn ang="0">
                  <a:pos x="763" y="462"/>
                </a:cxn>
                <a:cxn ang="0">
                  <a:pos x="787" y="625"/>
                </a:cxn>
                <a:cxn ang="0">
                  <a:pos x="791" y="729"/>
                </a:cxn>
                <a:cxn ang="0">
                  <a:pos x="995" y="208"/>
                </a:cxn>
                <a:cxn ang="0">
                  <a:pos x="1079" y="33"/>
                </a:cxn>
                <a:cxn ang="0">
                  <a:pos x="1091" y="23"/>
                </a:cxn>
                <a:cxn ang="0">
                  <a:pos x="1112" y="26"/>
                </a:cxn>
                <a:cxn ang="0">
                  <a:pos x="1121" y="33"/>
                </a:cxn>
                <a:cxn ang="0">
                  <a:pos x="1127" y="46"/>
                </a:cxn>
                <a:cxn ang="0">
                  <a:pos x="1106" y="95"/>
                </a:cxn>
                <a:cxn ang="0">
                  <a:pos x="1088" y="137"/>
                </a:cxn>
                <a:cxn ang="0">
                  <a:pos x="1016" y="300"/>
                </a:cxn>
                <a:cxn ang="0">
                  <a:pos x="935" y="495"/>
                </a:cxn>
                <a:cxn ang="0">
                  <a:pos x="824" y="801"/>
                </a:cxn>
                <a:cxn ang="0">
                  <a:pos x="784" y="937"/>
                </a:cxn>
                <a:cxn ang="0">
                  <a:pos x="772" y="1032"/>
                </a:cxn>
                <a:cxn ang="0">
                  <a:pos x="724" y="1272"/>
                </a:cxn>
                <a:cxn ang="0">
                  <a:pos x="682" y="1442"/>
                </a:cxn>
                <a:cxn ang="0">
                  <a:pos x="649" y="1513"/>
                </a:cxn>
                <a:cxn ang="0">
                  <a:pos x="613" y="1516"/>
                </a:cxn>
                <a:cxn ang="0">
                  <a:pos x="604" y="1494"/>
                </a:cxn>
                <a:cxn ang="0">
                  <a:pos x="607" y="1455"/>
                </a:cxn>
                <a:cxn ang="0">
                  <a:pos x="622" y="1367"/>
                </a:cxn>
                <a:cxn ang="0">
                  <a:pos x="664" y="1178"/>
                </a:cxn>
                <a:cxn ang="0">
                  <a:pos x="700" y="1045"/>
                </a:cxn>
                <a:cxn ang="0">
                  <a:pos x="721" y="963"/>
                </a:cxn>
                <a:cxn ang="0">
                  <a:pos x="733" y="905"/>
                </a:cxn>
                <a:cxn ang="0">
                  <a:pos x="742" y="817"/>
                </a:cxn>
                <a:cxn ang="0">
                  <a:pos x="739" y="657"/>
                </a:cxn>
                <a:cxn ang="0">
                  <a:pos x="727" y="544"/>
                </a:cxn>
                <a:cxn ang="0">
                  <a:pos x="697" y="423"/>
                </a:cxn>
                <a:cxn ang="0">
                  <a:pos x="649" y="313"/>
                </a:cxn>
                <a:cxn ang="0">
                  <a:pos x="571" y="225"/>
                </a:cxn>
                <a:cxn ang="0">
                  <a:pos x="460" y="176"/>
                </a:cxn>
                <a:cxn ang="0">
                  <a:pos x="379" y="169"/>
                </a:cxn>
                <a:cxn ang="0">
                  <a:pos x="321" y="176"/>
                </a:cxn>
                <a:cxn ang="0">
                  <a:pos x="243" y="202"/>
                </a:cxn>
                <a:cxn ang="0">
                  <a:pos x="156" y="261"/>
                </a:cxn>
                <a:cxn ang="0">
                  <a:pos x="81" y="368"/>
                </a:cxn>
                <a:cxn ang="0">
                  <a:pos x="45" y="449"/>
                </a:cxn>
                <a:cxn ang="0">
                  <a:pos x="18" y="446"/>
                </a:cxn>
                <a:cxn ang="0">
                  <a:pos x="6" y="439"/>
                </a:cxn>
                <a:cxn ang="0">
                  <a:pos x="0" y="423"/>
                </a:cxn>
                <a:cxn ang="0">
                  <a:pos x="15" y="361"/>
                </a:cxn>
                <a:cxn ang="0">
                  <a:pos x="57" y="267"/>
                </a:cxn>
                <a:cxn ang="0">
                  <a:pos x="129" y="160"/>
                </a:cxn>
                <a:cxn ang="0">
                  <a:pos x="225" y="65"/>
                </a:cxn>
                <a:cxn ang="0">
                  <a:pos x="348" y="10"/>
                </a:cxn>
              </a:cxnLst>
              <a:rect l="0" t="0" r="r" b="b"/>
              <a:pathLst>
                <a:path w="1127" h="1523">
                  <a:moveTo>
                    <a:pt x="421" y="0"/>
                  </a:moveTo>
                  <a:lnTo>
                    <a:pt x="481" y="7"/>
                  </a:lnTo>
                  <a:lnTo>
                    <a:pt x="532" y="26"/>
                  </a:lnTo>
                  <a:lnTo>
                    <a:pt x="577" y="56"/>
                  </a:lnTo>
                  <a:lnTo>
                    <a:pt x="616" y="95"/>
                  </a:lnTo>
                  <a:lnTo>
                    <a:pt x="652" y="140"/>
                  </a:lnTo>
                  <a:lnTo>
                    <a:pt x="679" y="195"/>
                  </a:lnTo>
                  <a:lnTo>
                    <a:pt x="703" y="254"/>
                  </a:lnTo>
                  <a:lnTo>
                    <a:pt x="739" y="365"/>
                  </a:lnTo>
                  <a:lnTo>
                    <a:pt x="763" y="462"/>
                  </a:lnTo>
                  <a:lnTo>
                    <a:pt x="778" y="550"/>
                  </a:lnTo>
                  <a:lnTo>
                    <a:pt x="787" y="625"/>
                  </a:lnTo>
                  <a:lnTo>
                    <a:pt x="791" y="683"/>
                  </a:lnTo>
                  <a:lnTo>
                    <a:pt x="791" y="729"/>
                  </a:lnTo>
                  <a:lnTo>
                    <a:pt x="923" y="378"/>
                  </a:lnTo>
                  <a:lnTo>
                    <a:pt x="995" y="208"/>
                  </a:lnTo>
                  <a:lnTo>
                    <a:pt x="1073" y="39"/>
                  </a:lnTo>
                  <a:lnTo>
                    <a:pt x="1079" y="33"/>
                  </a:lnTo>
                  <a:lnTo>
                    <a:pt x="1082" y="26"/>
                  </a:lnTo>
                  <a:lnTo>
                    <a:pt x="1091" y="23"/>
                  </a:lnTo>
                  <a:lnTo>
                    <a:pt x="1106" y="23"/>
                  </a:lnTo>
                  <a:lnTo>
                    <a:pt x="1112" y="26"/>
                  </a:lnTo>
                  <a:lnTo>
                    <a:pt x="1118" y="26"/>
                  </a:lnTo>
                  <a:lnTo>
                    <a:pt x="1121" y="33"/>
                  </a:lnTo>
                  <a:lnTo>
                    <a:pt x="1127" y="36"/>
                  </a:lnTo>
                  <a:lnTo>
                    <a:pt x="1127" y="46"/>
                  </a:lnTo>
                  <a:lnTo>
                    <a:pt x="1118" y="75"/>
                  </a:lnTo>
                  <a:lnTo>
                    <a:pt x="1106" y="95"/>
                  </a:lnTo>
                  <a:lnTo>
                    <a:pt x="1097" y="117"/>
                  </a:lnTo>
                  <a:lnTo>
                    <a:pt x="1088" y="137"/>
                  </a:lnTo>
                  <a:lnTo>
                    <a:pt x="1052" y="212"/>
                  </a:lnTo>
                  <a:lnTo>
                    <a:pt x="1016" y="300"/>
                  </a:lnTo>
                  <a:lnTo>
                    <a:pt x="974" y="394"/>
                  </a:lnTo>
                  <a:lnTo>
                    <a:pt x="935" y="495"/>
                  </a:lnTo>
                  <a:lnTo>
                    <a:pt x="857" y="703"/>
                  </a:lnTo>
                  <a:lnTo>
                    <a:pt x="824" y="801"/>
                  </a:lnTo>
                  <a:lnTo>
                    <a:pt x="797" y="892"/>
                  </a:lnTo>
                  <a:lnTo>
                    <a:pt x="784" y="937"/>
                  </a:lnTo>
                  <a:lnTo>
                    <a:pt x="778" y="983"/>
                  </a:lnTo>
                  <a:lnTo>
                    <a:pt x="772" y="1032"/>
                  </a:lnTo>
                  <a:lnTo>
                    <a:pt x="745" y="1178"/>
                  </a:lnTo>
                  <a:lnTo>
                    <a:pt x="724" y="1272"/>
                  </a:lnTo>
                  <a:lnTo>
                    <a:pt x="697" y="1383"/>
                  </a:lnTo>
                  <a:lnTo>
                    <a:pt x="682" y="1442"/>
                  </a:lnTo>
                  <a:lnTo>
                    <a:pt x="667" y="1487"/>
                  </a:lnTo>
                  <a:lnTo>
                    <a:pt x="649" y="1513"/>
                  </a:lnTo>
                  <a:lnTo>
                    <a:pt x="631" y="1523"/>
                  </a:lnTo>
                  <a:lnTo>
                    <a:pt x="613" y="1516"/>
                  </a:lnTo>
                  <a:lnTo>
                    <a:pt x="607" y="1507"/>
                  </a:lnTo>
                  <a:lnTo>
                    <a:pt x="604" y="1494"/>
                  </a:lnTo>
                  <a:lnTo>
                    <a:pt x="604" y="1481"/>
                  </a:lnTo>
                  <a:lnTo>
                    <a:pt x="607" y="1455"/>
                  </a:lnTo>
                  <a:lnTo>
                    <a:pt x="613" y="1416"/>
                  </a:lnTo>
                  <a:lnTo>
                    <a:pt x="622" y="1367"/>
                  </a:lnTo>
                  <a:lnTo>
                    <a:pt x="634" y="1308"/>
                  </a:lnTo>
                  <a:lnTo>
                    <a:pt x="664" y="1178"/>
                  </a:lnTo>
                  <a:lnTo>
                    <a:pt x="682" y="1110"/>
                  </a:lnTo>
                  <a:lnTo>
                    <a:pt x="700" y="1045"/>
                  </a:lnTo>
                  <a:lnTo>
                    <a:pt x="715" y="986"/>
                  </a:lnTo>
                  <a:lnTo>
                    <a:pt x="721" y="963"/>
                  </a:lnTo>
                  <a:lnTo>
                    <a:pt x="727" y="937"/>
                  </a:lnTo>
                  <a:lnTo>
                    <a:pt x="733" y="905"/>
                  </a:lnTo>
                  <a:lnTo>
                    <a:pt x="739" y="869"/>
                  </a:lnTo>
                  <a:lnTo>
                    <a:pt x="742" y="817"/>
                  </a:lnTo>
                  <a:lnTo>
                    <a:pt x="742" y="710"/>
                  </a:lnTo>
                  <a:lnTo>
                    <a:pt x="739" y="657"/>
                  </a:lnTo>
                  <a:lnTo>
                    <a:pt x="733" y="602"/>
                  </a:lnTo>
                  <a:lnTo>
                    <a:pt x="727" y="544"/>
                  </a:lnTo>
                  <a:lnTo>
                    <a:pt x="715" y="482"/>
                  </a:lnTo>
                  <a:lnTo>
                    <a:pt x="697" y="423"/>
                  </a:lnTo>
                  <a:lnTo>
                    <a:pt x="676" y="365"/>
                  </a:lnTo>
                  <a:lnTo>
                    <a:pt x="649" y="313"/>
                  </a:lnTo>
                  <a:lnTo>
                    <a:pt x="613" y="267"/>
                  </a:lnTo>
                  <a:lnTo>
                    <a:pt x="571" y="225"/>
                  </a:lnTo>
                  <a:lnTo>
                    <a:pt x="520" y="195"/>
                  </a:lnTo>
                  <a:lnTo>
                    <a:pt x="460" y="176"/>
                  </a:lnTo>
                  <a:lnTo>
                    <a:pt x="391" y="169"/>
                  </a:lnTo>
                  <a:lnTo>
                    <a:pt x="379" y="169"/>
                  </a:lnTo>
                  <a:lnTo>
                    <a:pt x="354" y="173"/>
                  </a:lnTo>
                  <a:lnTo>
                    <a:pt x="321" y="176"/>
                  </a:lnTo>
                  <a:lnTo>
                    <a:pt x="285" y="186"/>
                  </a:lnTo>
                  <a:lnTo>
                    <a:pt x="243" y="202"/>
                  </a:lnTo>
                  <a:lnTo>
                    <a:pt x="201" y="228"/>
                  </a:lnTo>
                  <a:lnTo>
                    <a:pt x="156" y="261"/>
                  </a:lnTo>
                  <a:lnTo>
                    <a:pt x="117" y="306"/>
                  </a:lnTo>
                  <a:lnTo>
                    <a:pt x="81" y="368"/>
                  </a:lnTo>
                  <a:lnTo>
                    <a:pt x="51" y="439"/>
                  </a:lnTo>
                  <a:lnTo>
                    <a:pt x="45" y="449"/>
                  </a:lnTo>
                  <a:lnTo>
                    <a:pt x="27" y="449"/>
                  </a:lnTo>
                  <a:lnTo>
                    <a:pt x="18" y="446"/>
                  </a:lnTo>
                  <a:lnTo>
                    <a:pt x="9" y="446"/>
                  </a:lnTo>
                  <a:lnTo>
                    <a:pt x="6" y="439"/>
                  </a:lnTo>
                  <a:lnTo>
                    <a:pt x="0" y="433"/>
                  </a:lnTo>
                  <a:lnTo>
                    <a:pt x="0" y="423"/>
                  </a:lnTo>
                  <a:lnTo>
                    <a:pt x="3" y="397"/>
                  </a:lnTo>
                  <a:lnTo>
                    <a:pt x="15" y="361"/>
                  </a:lnTo>
                  <a:lnTo>
                    <a:pt x="33" y="316"/>
                  </a:lnTo>
                  <a:lnTo>
                    <a:pt x="57" y="267"/>
                  </a:lnTo>
                  <a:lnTo>
                    <a:pt x="90" y="212"/>
                  </a:lnTo>
                  <a:lnTo>
                    <a:pt x="129" y="160"/>
                  </a:lnTo>
                  <a:lnTo>
                    <a:pt x="174" y="111"/>
                  </a:lnTo>
                  <a:lnTo>
                    <a:pt x="225" y="65"/>
                  </a:lnTo>
                  <a:lnTo>
                    <a:pt x="285" y="33"/>
                  </a:lnTo>
                  <a:lnTo>
                    <a:pt x="348" y="10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0" name="Freeform 58"/>
            <p:cNvSpPr>
              <a:spLocks/>
            </p:cNvSpPr>
            <p:nvPr/>
          </p:nvSpPr>
          <p:spPr bwMode="auto">
            <a:xfrm>
              <a:off x="7038" y="3149"/>
              <a:ext cx="249" cy="69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3" y="7"/>
                </a:cxn>
                <a:cxn ang="0">
                  <a:pos x="186" y="29"/>
                </a:cxn>
                <a:cxn ang="0">
                  <a:pos x="213" y="62"/>
                </a:cxn>
                <a:cxn ang="0">
                  <a:pos x="231" y="111"/>
                </a:cxn>
                <a:cxn ang="0">
                  <a:pos x="246" y="169"/>
                </a:cxn>
                <a:cxn ang="0">
                  <a:pos x="249" y="241"/>
                </a:cxn>
                <a:cxn ang="0">
                  <a:pos x="243" y="329"/>
                </a:cxn>
                <a:cxn ang="0">
                  <a:pos x="228" y="407"/>
                </a:cxn>
                <a:cxn ang="0">
                  <a:pos x="204" y="478"/>
                </a:cxn>
                <a:cxn ang="0">
                  <a:pos x="177" y="543"/>
                </a:cxn>
                <a:cxn ang="0">
                  <a:pos x="144" y="596"/>
                </a:cxn>
                <a:cxn ang="0">
                  <a:pos x="114" y="638"/>
                </a:cxn>
                <a:cxn ang="0">
                  <a:pos x="87" y="667"/>
                </a:cxn>
                <a:cxn ang="0">
                  <a:pos x="66" y="687"/>
                </a:cxn>
                <a:cxn ang="0">
                  <a:pos x="54" y="693"/>
                </a:cxn>
                <a:cxn ang="0">
                  <a:pos x="45" y="690"/>
                </a:cxn>
                <a:cxn ang="0">
                  <a:pos x="39" y="687"/>
                </a:cxn>
                <a:cxn ang="0">
                  <a:pos x="33" y="667"/>
                </a:cxn>
                <a:cxn ang="0">
                  <a:pos x="33" y="661"/>
                </a:cxn>
                <a:cxn ang="0">
                  <a:pos x="36" y="657"/>
                </a:cxn>
                <a:cxn ang="0">
                  <a:pos x="36" y="654"/>
                </a:cxn>
                <a:cxn ang="0">
                  <a:pos x="57" y="631"/>
                </a:cxn>
                <a:cxn ang="0">
                  <a:pos x="93" y="586"/>
                </a:cxn>
                <a:cxn ang="0">
                  <a:pos x="126" y="534"/>
                </a:cxn>
                <a:cxn ang="0">
                  <a:pos x="156" y="472"/>
                </a:cxn>
                <a:cxn ang="0">
                  <a:pos x="180" y="400"/>
                </a:cxn>
                <a:cxn ang="0">
                  <a:pos x="195" y="325"/>
                </a:cxn>
                <a:cxn ang="0">
                  <a:pos x="201" y="241"/>
                </a:cxn>
                <a:cxn ang="0">
                  <a:pos x="201" y="208"/>
                </a:cxn>
                <a:cxn ang="0">
                  <a:pos x="195" y="208"/>
                </a:cxn>
                <a:cxn ang="0">
                  <a:pos x="189" y="215"/>
                </a:cxn>
                <a:cxn ang="0">
                  <a:pos x="150" y="238"/>
                </a:cxn>
                <a:cxn ang="0">
                  <a:pos x="114" y="244"/>
                </a:cxn>
                <a:cxn ang="0">
                  <a:pos x="72" y="238"/>
                </a:cxn>
                <a:cxn ang="0">
                  <a:pos x="42" y="218"/>
                </a:cxn>
                <a:cxn ang="0">
                  <a:pos x="18" y="192"/>
                </a:cxn>
                <a:cxn ang="0">
                  <a:pos x="6" y="156"/>
                </a:cxn>
                <a:cxn ang="0">
                  <a:pos x="0" y="120"/>
                </a:cxn>
                <a:cxn ang="0">
                  <a:pos x="6" y="85"/>
                </a:cxn>
                <a:cxn ang="0">
                  <a:pos x="18" y="52"/>
                </a:cxn>
                <a:cxn ang="0">
                  <a:pos x="42" y="26"/>
                </a:cxn>
                <a:cxn ang="0">
                  <a:pos x="72" y="7"/>
                </a:cxn>
                <a:cxn ang="0">
                  <a:pos x="114" y="0"/>
                </a:cxn>
              </a:cxnLst>
              <a:rect l="0" t="0" r="r" b="b"/>
              <a:pathLst>
                <a:path w="249" h="693">
                  <a:moveTo>
                    <a:pt x="114" y="0"/>
                  </a:moveTo>
                  <a:lnTo>
                    <a:pt x="153" y="7"/>
                  </a:lnTo>
                  <a:lnTo>
                    <a:pt x="186" y="29"/>
                  </a:lnTo>
                  <a:lnTo>
                    <a:pt x="213" y="62"/>
                  </a:lnTo>
                  <a:lnTo>
                    <a:pt x="231" y="111"/>
                  </a:lnTo>
                  <a:lnTo>
                    <a:pt x="246" y="169"/>
                  </a:lnTo>
                  <a:lnTo>
                    <a:pt x="249" y="241"/>
                  </a:lnTo>
                  <a:lnTo>
                    <a:pt x="243" y="329"/>
                  </a:lnTo>
                  <a:lnTo>
                    <a:pt x="228" y="407"/>
                  </a:lnTo>
                  <a:lnTo>
                    <a:pt x="204" y="478"/>
                  </a:lnTo>
                  <a:lnTo>
                    <a:pt x="177" y="543"/>
                  </a:lnTo>
                  <a:lnTo>
                    <a:pt x="144" y="596"/>
                  </a:lnTo>
                  <a:lnTo>
                    <a:pt x="114" y="638"/>
                  </a:lnTo>
                  <a:lnTo>
                    <a:pt x="87" y="667"/>
                  </a:lnTo>
                  <a:lnTo>
                    <a:pt x="66" y="687"/>
                  </a:lnTo>
                  <a:lnTo>
                    <a:pt x="54" y="693"/>
                  </a:lnTo>
                  <a:lnTo>
                    <a:pt x="45" y="690"/>
                  </a:lnTo>
                  <a:lnTo>
                    <a:pt x="39" y="687"/>
                  </a:lnTo>
                  <a:lnTo>
                    <a:pt x="33" y="667"/>
                  </a:lnTo>
                  <a:lnTo>
                    <a:pt x="33" y="661"/>
                  </a:lnTo>
                  <a:lnTo>
                    <a:pt x="36" y="657"/>
                  </a:lnTo>
                  <a:lnTo>
                    <a:pt x="36" y="654"/>
                  </a:lnTo>
                  <a:lnTo>
                    <a:pt x="57" y="631"/>
                  </a:lnTo>
                  <a:lnTo>
                    <a:pt x="93" y="586"/>
                  </a:lnTo>
                  <a:lnTo>
                    <a:pt x="126" y="534"/>
                  </a:lnTo>
                  <a:lnTo>
                    <a:pt x="156" y="472"/>
                  </a:lnTo>
                  <a:lnTo>
                    <a:pt x="180" y="400"/>
                  </a:lnTo>
                  <a:lnTo>
                    <a:pt x="195" y="325"/>
                  </a:lnTo>
                  <a:lnTo>
                    <a:pt x="201" y="241"/>
                  </a:lnTo>
                  <a:lnTo>
                    <a:pt x="201" y="208"/>
                  </a:lnTo>
                  <a:lnTo>
                    <a:pt x="195" y="208"/>
                  </a:lnTo>
                  <a:lnTo>
                    <a:pt x="189" y="215"/>
                  </a:lnTo>
                  <a:lnTo>
                    <a:pt x="150" y="238"/>
                  </a:lnTo>
                  <a:lnTo>
                    <a:pt x="114" y="244"/>
                  </a:lnTo>
                  <a:lnTo>
                    <a:pt x="72" y="238"/>
                  </a:lnTo>
                  <a:lnTo>
                    <a:pt x="42" y="218"/>
                  </a:lnTo>
                  <a:lnTo>
                    <a:pt x="18" y="192"/>
                  </a:lnTo>
                  <a:lnTo>
                    <a:pt x="6" y="156"/>
                  </a:lnTo>
                  <a:lnTo>
                    <a:pt x="0" y="120"/>
                  </a:lnTo>
                  <a:lnTo>
                    <a:pt x="6" y="85"/>
                  </a:lnTo>
                  <a:lnTo>
                    <a:pt x="18" y="52"/>
                  </a:lnTo>
                  <a:lnTo>
                    <a:pt x="42" y="26"/>
                  </a:lnTo>
                  <a:lnTo>
                    <a:pt x="72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1" name="Freeform 59"/>
            <p:cNvSpPr>
              <a:spLocks/>
            </p:cNvSpPr>
            <p:nvPr/>
          </p:nvSpPr>
          <p:spPr bwMode="auto">
            <a:xfrm>
              <a:off x="7997" y="2690"/>
              <a:ext cx="226" cy="24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56" y="10"/>
                </a:cxn>
                <a:cxn ang="0">
                  <a:pos x="192" y="36"/>
                </a:cxn>
                <a:cxn ang="0">
                  <a:pos x="217" y="78"/>
                </a:cxn>
                <a:cxn ang="0">
                  <a:pos x="226" y="124"/>
                </a:cxn>
                <a:cxn ang="0">
                  <a:pos x="217" y="170"/>
                </a:cxn>
                <a:cxn ang="0">
                  <a:pos x="192" y="212"/>
                </a:cxn>
                <a:cxn ang="0">
                  <a:pos x="156" y="238"/>
                </a:cxn>
                <a:cxn ang="0">
                  <a:pos x="114" y="248"/>
                </a:cxn>
                <a:cxn ang="0">
                  <a:pos x="78" y="241"/>
                </a:cxn>
                <a:cxn ang="0">
                  <a:pos x="48" y="222"/>
                </a:cxn>
                <a:cxn ang="0">
                  <a:pos x="21" y="196"/>
                </a:cxn>
                <a:cxn ang="0">
                  <a:pos x="6" y="163"/>
                </a:cxn>
                <a:cxn ang="0">
                  <a:pos x="0" y="124"/>
                </a:cxn>
                <a:cxn ang="0">
                  <a:pos x="6" y="85"/>
                </a:cxn>
                <a:cxn ang="0">
                  <a:pos x="21" y="52"/>
                </a:cxn>
                <a:cxn ang="0">
                  <a:pos x="48" y="26"/>
                </a:cxn>
                <a:cxn ang="0">
                  <a:pos x="78" y="7"/>
                </a:cxn>
                <a:cxn ang="0">
                  <a:pos x="114" y="0"/>
                </a:cxn>
              </a:cxnLst>
              <a:rect l="0" t="0" r="r" b="b"/>
              <a:pathLst>
                <a:path w="226" h="248">
                  <a:moveTo>
                    <a:pt x="114" y="0"/>
                  </a:moveTo>
                  <a:lnTo>
                    <a:pt x="156" y="10"/>
                  </a:lnTo>
                  <a:lnTo>
                    <a:pt x="192" y="36"/>
                  </a:lnTo>
                  <a:lnTo>
                    <a:pt x="217" y="78"/>
                  </a:lnTo>
                  <a:lnTo>
                    <a:pt x="226" y="124"/>
                  </a:lnTo>
                  <a:lnTo>
                    <a:pt x="217" y="170"/>
                  </a:lnTo>
                  <a:lnTo>
                    <a:pt x="192" y="212"/>
                  </a:lnTo>
                  <a:lnTo>
                    <a:pt x="156" y="238"/>
                  </a:lnTo>
                  <a:lnTo>
                    <a:pt x="114" y="248"/>
                  </a:lnTo>
                  <a:lnTo>
                    <a:pt x="78" y="241"/>
                  </a:lnTo>
                  <a:lnTo>
                    <a:pt x="48" y="222"/>
                  </a:lnTo>
                  <a:lnTo>
                    <a:pt x="21" y="196"/>
                  </a:lnTo>
                  <a:lnTo>
                    <a:pt x="6" y="163"/>
                  </a:lnTo>
                  <a:lnTo>
                    <a:pt x="0" y="124"/>
                  </a:lnTo>
                  <a:lnTo>
                    <a:pt x="6" y="85"/>
                  </a:lnTo>
                  <a:lnTo>
                    <a:pt x="21" y="52"/>
                  </a:lnTo>
                  <a:lnTo>
                    <a:pt x="48" y="26"/>
                  </a:lnTo>
                  <a:lnTo>
                    <a:pt x="78" y="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2" name="Freeform 60"/>
            <p:cNvSpPr>
              <a:spLocks noEditPoints="1"/>
            </p:cNvSpPr>
            <p:nvPr/>
          </p:nvSpPr>
          <p:spPr bwMode="auto">
            <a:xfrm>
              <a:off x="8526" y="1652"/>
              <a:ext cx="499" cy="2320"/>
            </a:xfrm>
            <a:custGeom>
              <a:avLst/>
              <a:gdLst/>
              <a:ahLst/>
              <a:cxnLst>
                <a:cxn ang="0">
                  <a:pos x="499" y="1162"/>
                </a:cxn>
                <a:cxn ang="0">
                  <a:pos x="18" y="0"/>
                </a:cxn>
                <a:cxn ang="0">
                  <a:pos x="36" y="7"/>
                </a:cxn>
                <a:cxn ang="0">
                  <a:pos x="90" y="52"/>
                </a:cxn>
                <a:cxn ang="0">
                  <a:pos x="172" y="140"/>
                </a:cxn>
                <a:cxn ang="0">
                  <a:pos x="265" y="270"/>
                </a:cxn>
                <a:cxn ang="0">
                  <a:pos x="358" y="440"/>
                </a:cxn>
                <a:cxn ang="0">
                  <a:pos x="448" y="703"/>
                </a:cxn>
                <a:cxn ang="0">
                  <a:pos x="487" y="954"/>
                </a:cxn>
                <a:cxn ang="0">
                  <a:pos x="499" y="1162"/>
                </a:cxn>
                <a:cxn ang="0">
                  <a:pos x="484" y="1419"/>
                </a:cxn>
                <a:cxn ang="0">
                  <a:pos x="421" y="1715"/>
                </a:cxn>
                <a:cxn ang="0">
                  <a:pos x="319" y="1962"/>
                </a:cxn>
                <a:cxn ang="0">
                  <a:pos x="226" y="2115"/>
                </a:cxn>
                <a:cxn ang="0">
                  <a:pos x="133" y="2229"/>
                </a:cxn>
                <a:cxn ang="0">
                  <a:pos x="60" y="2298"/>
                </a:cxn>
                <a:cxn ang="0">
                  <a:pos x="24" y="2320"/>
                </a:cxn>
                <a:cxn ang="0">
                  <a:pos x="9" y="2314"/>
                </a:cxn>
                <a:cxn ang="0">
                  <a:pos x="0" y="2304"/>
                </a:cxn>
                <a:cxn ang="0">
                  <a:pos x="3" y="2288"/>
                </a:cxn>
                <a:cxn ang="0">
                  <a:pos x="12" y="2278"/>
                </a:cxn>
                <a:cxn ang="0">
                  <a:pos x="30" y="2258"/>
                </a:cxn>
                <a:cxn ang="0">
                  <a:pos x="181" y="2050"/>
                </a:cxn>
                <a:cxn ang="0">
                  <a:pos x="283" y="1813"/>
                </a:cxn>
                <a:cxn ang="0">
                  <a:pos x="343" y="1559"/>
                </a:cxn>
                <a:cxn ang="0">
                  <a:pos x="370" y="1295"/>
                </a:cxn>
                <a:cxn ang="0">
                  <a:pos x="367" y="986"/>
                </a:cxn>
                <a:cxn ang="0">
                  <a:pos x="325" y="667"/>
                </a:cxn>
                <a:cxn ang="0">
                  <a:pos x="238" y="394"/>
                </a:cxn>
                <a:cxn ang="0">
                  <a:pos x="115" y="173"/>
                </a:cxn>
                <a:cxn ang="0">
                  <a:pos x="21" y="56"/>
                </a:cxn>
                <a:cxn ang="0">
                  <a:pos x="3" y="33"/>
                </a:cxn>
                <a:cxn ang="0">
                  <a:pos x="0" y="17"/>
                </a:cxn>
                <a:cxn ang="0">
                  <a:pos x="9" y="4"/>
                </a:cxn>
              </a:cxnLst>
              <a:rect l="0" t="0" r="r" b="b"/>
              <a:pathLst>
                <a:path w="499" h="2320">
                  <a:moveTo>
                    <a:pt x="499" y="1159"/>
                  </a:moveTo>
                  <a:lnTo>
                    <a:pt x="499" y="1162"/>
                  </a:lnTo>
                  <a:lnTo>
                    <a:pt x="499" y="1159"/>
                  </a:lnTo>
                  <a:close/>
                  <a:moveTo>
                    <a:pt x="18" y="0"/>
                  </a:moveTo>
                  <a:lnTo>
                    <a:pt x="24" y="0"/>
                  </a:lnTo>
                  <a:lnTo>
                    <a:pt x="36" y="7"/>
                  </a:lnTo>
                  <a:lnTo>
                    <a:pt x="60" y="23"/>
                  </a:lnTo>
                  <a:lnTo>
                    <a:pt x="90" y="52"/>
                  </a:lnTo>
                  <a:lnTo>
                    <a:pt x="130" y="91"/>
                  </a:lnTo>
                  <a:lnTo>
                    <a:pt x="172" y="140"/>
                  </a:lnTo>
                  <a:lnTo>
                    <a:pt x="220" y="199"/>
                  </a:lnTo>
                  <a:lnTo>
                    <a:pt x="265" y="270"/>
                  </a:lnTo>
                  <a:lnTo>
                    <a:pt x="313" y="349"/>
                  </a:lnTo>
                  <a:lnTo>
                    <a:pt x="358" y="440"/>
                  </a:lnTo>
                  <a:lnTo>
                    <a:pt x="409" y="573"/>
                  </a:lnTo>
                  <a:lnTo>
                    <a:pt x="448" y="703"/>
                  </a:lnTo>
                  <a:lnTo>
                    <a:pt x="472" y="830"/>
                  </a:lnTo>
                  <a:lnTo>
                    <a:pt x="487" y="954"/>
                  </a:lnTo>
                  <a:lnTo>
                    <a:pt x="496" y="1064"/>
                  </a:lnTo>
                  <a:lnTo>
                    <a:pt x="499" y="1162"/>
                  </a:lnTo>
                  <a:lnTo>
                    <a:pt x="496" y="1282"/>
                  </a:lnTo>
                  <a:lnTo>
                    <a:pt x="484" y="1419"/>
                  </a:lnTo>
                  <a:lnTo>
                    <a:pt x="457" y="1565"/>
                  </a:lnTo>
                  <a:lnTo>
                    <a:pt x="421" y="1715"/>
                  </a:lnTo>
                  <a:lnTo>
                    <a:pt x="364" y="1868"/>
                  </a:lnTo>
                  <a:lnTo>
                    <a:pt x="319" y="1962"/>
                  </a:lnTo>
                  <a:lnTo>
                    <a:pt x="274" y="2044"/>
                  </a:lnTo>
                  <a:lnTo>
                    <a:pt x="226" y="2115"/>
                  </a:lnTo>
                  <a:lnTo>
                    <a:pt x="178" y="2177"/>
                  </a:lnTo>
                  <a:lnTo>
                    <a:pt x="133" y="2229"/>
                  </a:lnTo>
                  <a:lnTo>
                    <a:pt x="93" y="2268"/>
                  </a:lnTo>
                  <a:lnTo>
                    <a:pt x="60" y="2298"/>
                  </a:lnTo>
                  <a:lnTo>
                    <a:pt x="36" y="2314"/>
                  </a:lnTo>
                  <a:lnTo>
                    <a:pt x="24" y="2320"/>
                  </a:lnTo>
                  <a:lnTo>
                    <a:pt x="15" y="2320"/>
                  </a:lnTo>
                  <a:lnTo>
                    <a:pt x="9" y="2314"/>
                  </a:lnTo>
                  <a:lnTo>
                    <a:pt x="3" y="2311"/>
                  </a:lnTo>
                  <a:lnTo>
                    <a:pt x="0" y="2304"/>
                  </a:lnTo>
                  <a:lnTo>
                    <a:pt x="0" y="2291"/>
                  </a:lnTo>
                  <a:lnTo>
                    <a:pt x="3" y="2288"/>
                  </a:lnTo>
                  <a:lnTo>
                    <a:pt x="6" y="2281"/>
                  </a:lnTo>
                  <a:lnTo>
                    <a:pt x="12" y="2278"/>
                  </a:lnTo>
                  <a:lnTo>
                    <a:pt x="18" y="2268"/>
                  </a:lnTo>
                  <a:lnTo>
                    <a:pt x="30" y="2258"/>
                  </a:lnTo>
                  <a:lnTo>
                    <a:pt x="112" y="2158"/>
                  </a:lnTo>
                  <a:lnTo>
                    <a:pt x="181" y="2050"/>
                  </a:lnTo>
                  <a:lnTo>
                    <a:pt x="238" y="1933"/>
                  </a:lnTo>
                  <a:lnTo>
                    <a:pt x="283" y="1813"/>
                  </a:lnTo>
                  <a:lnTo>
                    <a:pt x="316" y="1686"/>
                  </a:lnTo>
                  <a:lnTo>
                    <a:pt x="343" y="1559"/>
                  </a:lnTo>
                  <a:lnTo>
                    <a:pt x="361" y="1426"/>
                  </a:lnTo>
                  <a:lnTo>
                    <a:pt x="370" y="1295"/>
                  </a:lnTo>
                  <a:lnTo>
                    <a:pt x="373" y="1162"/>
                  </a:lnTo>
                  <a:lnTo>
                    <a:pt x="367" y="986"/>
                  </a:lnTo>
                  <a:lnTo>
                    <a:pt x="352" y="820"/>
                  </a:lnTo>
                  <a:lnTo>
                    <a:pt x="325" y="667"/>
                  </a:lnTo>
                  <a:lnTo>
                    <a:pt x="286" y="524"/>
                  </a:lnTo>
                  <a:lnTo>
                    <a:pt x="238" y="394"/>
                  </a:lnTo>
                  <a:lnTo>
                    <a:pt x="181" y="277"/>
                  </a:lnTo>
                  <a:lnTo>
                    <a:pt x="115" y="173"/>
                  </a:lnTo>
                  <a:lnTo>
                    <a:pt x="39" y="78"/>
                  </a:lnTo>
                  <a:lnTo>
                    <a:pt x="21" y="56"/>
                  </a:lnTo>
                  <a:lnTo>
                    <a:pt x="9" y="43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0" y="17"/>
                  </a:lnTo>
                  <a:lnTo>
                    <a:pt x="6" y="10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3" name="Freeform 61"/>
            <p:cNvSpPr>
              <a:spLocks/>
            </p:cNvSpPr>
            <p:nvPr/>
          </p:nvSpPr>
          <p:spPr bwMode="auto">
            <a:xfrm>
              <a:off x="10129" y="1734"/>
              <a:ext cx="1070" cy="2157"/>
            </a:xfrm>
            <a:custGeom>
              <a:avLst/>
              <a:gdLst/>
              <a:ahLst/>
              <a:cxnLst>
                <a:cxn ang="0">
                  <a:pos x="1031" y="0"/>
                </a:cxn>
                <a:cxn ang="0">
                  <a:pos x="1049" y="6"/>
                </a:cxn>
                <a:cxn ang="0">
                  <a:pos x="1055" y="13"/>
                </a:cxn>
                <a:cxn ang="0">
                  <a:pos x="1061" y="22"/>
                </a:cxn>
                <a:cxn ang="0">
                  <a:pos x="1067" y="29"/>
                </a:cxn>
                <a:cxn ang="0">
                  <a:pos x="1070" y="39"/>
                </a:cxn>
                <a:cxn ang="0">
                  <a:pos x="1070" y="55"/>
                </a:cxn>
                <a:cxn ang="0">
                  <a:pos x="1064" y="68"/>
                </a:cxn>
                <a:cxn ang="0">
                  <a:pos x="1058" y="78"/>
                </a:cxn>
                <a:cxn ang="0">
                  <a:pos x="1052" y="91"/>
                </a:cxn>
                <a:cxn ang="0">
                  <a:pos x="87" y="2115"/>
                </a:cxn>
                <a:cxn ang="0">
                  <a:pos x="75" y="2141"/>
                </a:cxn>
                <a:cxn ang="0">
                  <a:pos x="60" y="2154"/>
                </a:cxn>
                <a:cxn ang="0">
                  <a:pos x="39" y="2157"/>
                </a:cxn>
                <a:cxn ang="0">
                  <a:pos x="27" y="2157"/>
                </a:cxn>
                <a:cxn ang="0">
                  <a:pos x="18" y="2150"/>
                </a:cxn>
                <a:cxn ang="0">
                  <a:pos x="12" y="2147"/>
                </a:cxn>
                <a:cxn ang="0">
                  <a:pos x="6" y="2141"/>
                </a:cxn>
                <a:cxn ang="0">
                  <a:pos x="3" y="2131"/>
                </a:cxn>
                <a:cxn ang="0">
                  <a:pos x="0" y="2124"/>
                </a:cxn>
                <a:cxn ang="0">
                  <a:pos x="0" y="2105"/>
                </a:cxn>
                <a:cxn ang="0">
                  <a:pos x="6" y="2092"/>
                </a:cxn>
                <a:cxn ang="0">
                  <a:pos x="18" y="2072"/>
                </a:cxn>
                <a:cxn ang="0">
                  <a:pos x="983" y="49"/>
                </a:cxn>
                <a:cxn ang="0">
                  <a:pos x="992" y="26"/>
                </a:cxn>
                <a:cxn ang="0">
                  <a:pos x="1013" y="3"/>
                </a:cxn>
                <a:cxn ang="0">
                  <a:pos x="1031" y="0"/>
                </a:cxn>
              </a:cxnLst>
              <a:rect l="0" t="0" r="r" b="b"/>
              <a:pathLst>
                <a:path w="1070" h="2157">
                  <a:moveTo>
                    <a:pt x="1031" y="0"/>
                  </a:moveTo>
                  <a:lnTo>
                    <a:pt x="1049" y="6"/>
                  </a:lnTo>
                  <a:lnTo>
                    <a:pt x="1055" y="13"/>
                  </a:lnTo>
                  <a:lnTo>
                    <a:pt x="1061" y="22"/>
                  </a:lnTo>
                  <a:lnTo>
                    <a:pt x="1067" y="29"/>
                  </a:lnTo>
                  <a:lnTo>
                    <a:pt x="1070" y="39"/>
                  </a:lnTo>
                  <a:lnTo>
                    <a:pt x="1070" y="55"/>
                  </a:lnTo>
                  <a:lnTo>
                    <a:pt x="1064" y="68"/>
                  </a:lnTo>
                  <a:lnTo>
                    <a:pt x="1058" y="78"/>
                  </a:lnTo>
                  <a:lnTo>
                    <a:pt x="1052" y="91"/>
                  </a:lnTo>
                  <a:lnTo>
                    <a:pt x="87" y="2115"/>
                  </a:lnTo>
                  <a:lnTo>
                    <a:pt x="75" y="2141"/>
                  </a:lnTo>
                  <a:lnTo>
                    <a:pt x="60" y="2154"/>
                  </a:lnTo>
                  <a:lnTo>
                    <a:pt x="39" y="2157"/>
                  </a:lnTo>
                  <a:lnTo>
                    <a:pt x="27" y="2157"/>
                  </a:lnTo>
                  <a:lnTo>
                    <a:pt x="18" y="2150"/>
                  </a:lnTo>
                  <a:lnTo>
                    <a:pt x="12" y="2147"/>
                  </a:lnTo>
                  <a:lnTo>
                    <a:pt x="6" y="2141"/>
                  </a:lnTo>
                  <a:lnTo>
                    <a:pt x="3" y="2131"/>
                  </a:lnTo>
                  <a:lnTo>
                    <a:pt x="0" y="2124"/>
                  </a:lnTo>
                  <a:lnTo>
                    <a:pt x="0" y="2105"/>
                  </a:lnTo>
                  <a:lnTo>
                    <a:pt x="6" y="2092"/>
                  </a:lnTo>
                  <a:lnTo>
                    <a:pt x="18" y="2072"/>
                  </a:lnTo>
                  <a:lnTo>
                    <a:pt x="983" y="49"/>
                  </a:lnTo>
                  <a:lnTo>
                    <a:pt x="992" y="26"/>
                  </a:lnTo>
                  <a:lnTo>
                    <a:pt x="1013" y="3"/>
                  </a:lnTo>
                  <a:lnTo>
                    <a:pt x="10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4" name="Freeform 62"/>
            <p:cNvSpPr>
              <a:spLocks noEditPoints="1"/>
            </p:cNvSpPr>
            <p:nvPr/>
          </p:nvSpPr>
          <p:spPr bwMode="auto">
            <a:xfrm>
              <a:off x="9949" y="2544"/>
              <a:ext cx="1428" cy="540"/>
            </a:xfrm>
            <a:custGeom>
              <a:avLst/>
              <a:gdLst/>
              <a:ahLst/>
              <a:cxnLst>
                <a:cxn ang="0">
                  <a:pos x="54" y="449"/>
                </a:cxn>
                <a:cxn ang="0">
                  <a:pos x="1374" y="449"/>
                </a:cxn>
                <a:cxn ang="0">
                  <a:pos x="1395" y="452"/>
                </a:cxn>
                <a:cxn ang="0">
                  <a:pos x="1413" y="459"/>
                </a:cxn>
                <a:cxn ang="0">
                  <a:pos x="1425" y="475"/>
                </a:cxn>
                <a:cxn ang="0">
                  <a:pos x="1428" y="498"/>
                </a:cxn>
                <a:cxn ang="0">
                  <a:pos x="1422" y="517"/>
                </a:cxn>
                <a:cxn ang="0">
                  <a:pos x="1410" y="530"/>
                </a:cxn>
                <a:cxn ang="0">
                  <a:pos x="1395" y="537"/>
                </a:cxn>
                <a:cxn ang="0">
                  <a:pos x="1374" y="540"/>
                </a:cxn>
                <a:cxn ang="0">
                  <a:pos x="51" y="540"/>
                </a:cxn>
                <a:cxn ang="0">
                  <a:pos x="33" y="537"/>
                </a:cxn>
                <a:cxn ang="0">
                  <a:pos x="15" y="530"/>
                </a:cxn>
                <a:cxn ang="0">
                  <a:pos x="3" y="517"/>
                </a:cxn>
                <a:cxn ang="0">
                  <a:pos x="0" y="498"/>
                </a:cxn>
                <a:cxn ang="0">
                  <a:pos x="6" y="475"/>
                </a:cxn>
                <a:cxn ang="0">
                  <a:pos x="18" y="459"/>
                </a:cxn>
                <a:cxn ang="0">
                  <a:pos x="33" y="452"/>
                </a:cxn>
                <a:cxn ang="0">
                  <a:pos x="54" y="449"/>
                </a:cxn>
                <a:cxn ang="0">
                  <a:pos x="54" y="0"/>
                </a:cxn>
                <a:cxn ang="0">
                  <a:pos x="1377" y="0"/>
                </a:cxn>
                <a:cxn ang="0">
                  <a:pos x="1395" y="3"/>
                </a:cxn>
                <a:cxn ang="0">
                  <a:pos x="1413" y="10"/>
                </a:cxn>
                <a:cxn ang="0">
                  <a:pos x="1425" y="23"/>
                </a:cxn>
                <a:cxn ang="0">
                  <a:pos x="1428" y="42"/>
                </a:cxn>
                <a:cxn ang="0">
                  <a:pos x="1422" y="65"/>
                </a:cxn>
                <a:cxn ang="0">
                  <a:pos x="1410" y="81"/>
                </a:cxn>
                <a:cxn ang="0">
                  <a:pos x="1395" y="88"/>
                </a:cxn>
                <a:cxn ang="0">
                  <a:pos x="1374" y="91"/>
                </a:cxn>
                <a:cxn ang="0">
                  <a:pos x="51" y="91"/>
                </a:cxn>
                <a:cxn ang="0">
                  <a:pos x="33" y="88"/>
                </a:cxn>
                <a:cxn ang="0">
                  <a:pos x="15" y="81"/>
                </a:cxn>
                <a:cxn ang="0">
                  <a:pos x="3" y="65"/>
                </a:cxn>
                <a:cxn ang="0">
                  <a:pos x="0" y="42"/>
                </a:cxn>
                <a:cxn ang="0">
                  <a:pos x="6" y="23"/>
                </a:cxn>
                <a:cxn ang="0">
                  <a:pos x="18" y="10"/>
                </a:cxn>
                <a:cxn ang="0">
                  <a:pos x="33" y="3"/>
                </a:cxn>
                <a:cxn ang="0">
                  <a:pos x="54" y="0"/>
                </a:cxn>
              </a:cxnLst>
              <a:rect l="0" t="0" r="r" b="b"/>
              <a:pathLst>
                <a:path w="1428" h="540">
                  <a:moveTo>
                    <a:pt x="54" y="449"/>
                  </a:moveTo>
                  <a:lnTo>
                    <a:pt x="1374" y="449"/>
                  </a:lnTo>
                  <a:lnTo>
                    <a:pt x="1395" y="452"/>
                  </a:lnTo>
                  <a:lnTo>
                    <a:pt x="1413" y="459"/>
                  </a:lnTo>
                  <a:lnTo>
                    <a:pt x="1425" y="475"/>
                  </a:lnTo>
                  <a:lnTo>
                    <a:pt x="1428" y="498"/>
                  </a:lnTo>
                  <a:lnTo>
                    <a:pt x="1422" y="517"/>
                  </a:lnTo>
                  <a:lnTo>
                    <a:pt x="1410" y="530"/>
                  </a:lnTo>
                  <a:lnTo>
                    <a:pt x="1395" y="537"/>
                  </a:lnTo>
                  <a:lnTo>
                    <a:pt x="1374" y="540"/>
                  </a:lnTo>
                  <a:lnTo>
                    <a:pt x="51" y="540"/>
                  </a:lnTo>
                  <a:lnTo>
                    <a:pt x="33" y="537"/>
                  </a:lnTo>
                  <a:lnTo>
                    <a:pt x="15" y="530"/>
                  </a:lnTo>
                  <a:lnTo>
                    <a:pt x="3" y="517"/>
                  </a:lnTo>
                  <a:lnTo>
                    <a:pt x="0" y="498"/>
                  </a:lnTo>
                  <a:lnTo>
                    <a:pt x="6" y="475"/>
                  </a:lnTo>
                  <a:lnTo>
                    <a:pt x="18" y="459"/>
                  </a:lnTo>
                  <a:lnTo>
                    <a:pt x="33" y="452"/>
                  </a:lnTo>
                  <a:lnTo>
                    <a:pt x="54" y="449"/>
                  </a:lnTo>
                  <a:close/>
                  <a:moveTo>
                    <a:pt x="54" y="0"/>
                  </a:moveTo>
                  <a:lnTo>
                    <a:pt x="1377" y="0"/>
                  </a:lnTo>
                  <a:lnTo>
                    <a:pt x="1395" y="3"/>
                  </a:lnTo>
                  <a:lnTo>
                    <a:pt x="1413" y="10"/>
                  </a:lnTo>
                  <a:lnTo>
                    <a:pt x="1425" y="23"/>
                  </a:lnTo>
                  <a:lnTo>
                    <a:pt x="1428" y="42"/>
                  </a:lnTo>
                  <a:lnTo>
                    <a:pt x="1422" y="65"/>
                  </a:lnTo>
                  <a:lnTo>
                    <a:pt x="1410" y="81"/>
                  </a:lnTo>
                  <a:lnTo>
                    <a:pt x="1395" y="88"/>
                  </a:lnTo>
                  <a:lnTo>
                    <a:pt x="1374" y="91"/>
                  </a:lnTo>
                  <a:lnTo>
                    <a:pt x="51" y="91"/>
                  </a:lnTo>
                  <a:lnTo>
                    <a:pt x="33" y="88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0" y="42"/>
                  </a:lnTo>
                  <a:lnTo>
                    <a:pt x="6" y="23"/>
                  </a:lnTo>
                  <a:lnTo>
                    <a:pt x="18" y="10"/>
                  </a:lnTo>
                  <a:lnTo>
                    <a:pt x="33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5" name="Freeform 63"/>
            <p:cNvSpPr>
              <a:spLocks noEditPoints="1"/>
            </p:cNvSpPr>
            <p:nvPr/>
          </p:nvSpPr>
          <p:spPr bwMode="auto">
            <a:xfrm>
              <a:off x="12192" y="1851"/>
              <a:ext cx="902" cy="1594"/>
            </a:xfrm>
            <a:custGeom>
              <a:avLst/>
              <a:gdLst/>
              <a:ahLst/>
              <a:cxnLst>
                <a:cxn ang="0">
                  <a:pos x="406" y="55"/>
                </a:cxn>
                <a:cxn ang="0">
                  <a:pos x="349" y="78"/>
                </a:cxn>
                <a:cxn ang="0">
                  <a:pos x="285" y="124"/>
                </a:cxn>
                <a:cxn ang="0">
                  <a:pos x="231" y="211"/>
                </a:cxn>
                <a:cxn ang="0">
                  <a:pos x="195" y="348"/>
                </a:cxn>
                <a:cxn ang="0">
                  <a:pos x="180" y="550"/>
                </a:cxn>
                <a:cxn ang="0">
                  <a:pos x="177" y="862"/>
                </a:cxn>
                <a:cxn ang="0">
                  <a:pos x="183" y="1067"/>
                </a:cxn>
                <a:cxn ang="0">
                  <a:pos x="201" y="1262"/>
                </a:cxn>
                <a:cxn ang="0">
                  <a:pos x="243" y="1399"/>
                </a:cxn>
                <a:cxn ang="0">
                  <a:pos x="309" y="1487"/>
                </a:cxn>
                <a:cxn ang="0">
                  <a:pos x="382" y="1529"/>
                </a:cxn>
                <a:cxn ang="0">
                  <a:pos x="451" y="1542"/>
                </a:cxn>
                <a:cxn ang="0">
                  <a:pos x="487" y="1542"/>
                </a:cxn>
                <a:cxn ang="0">
                  <a:pos x="562" y="1513"/>
                </a:cxn>
                <a:cxn ang="0">
                  <a:pos x="631" y="1445"/>
                </a:cxn>
                <a:cxn ang="0">
                  <a:pos x="685" y="1331"/>
                </a:cxn>
                <a:cxn ang="0">
                  <a:pos x="718" y="1103"/>
                </a:cxn>
                <a:cxn ang="0">
                  <a:pos x="724" y="660"/>
                </a:cxn>
                <a:cxn ang="0">
                  <a:pos x="715" y="426"/>
                </a:cxn>
                <a:cxn ang="0">
                  <a:pos x="685" y="250"/>
                </a:cxn>
                <a:cxn ang="0">
                  <a:pos x="637" y="150"/>
                </a:cxn>
                <a:cxn ang="0">
                  <a:pos x="574" y="88"/>
                </a:cxn>
                <a:cxn ang="0">
                  <a:pos x="508" y="58"/>
                </a:cxn>
                <a:cxn ang="0">
                  <a:pos x="451" y="52"/>
                </a:cxn>
                <a:cxn ang="0">
                  <a:pos x="451" y="0"/>
                </a:cxn>
                <a:cxn ang="0">
                  <a:pos x="532" y="10"/>
                </a:cxn>
                <a:cxn ang="0">
                  <a:pos x="631" y="45"/>
                </a:cxn>
                <a:cxn ang="0">
                  <a:pos x="730" y="127"/>
                </a:cxn>
                <a:cxn ang="0">
                  <a:pos x="815" y="260"/>
                </a:cxn>
                <a:cxn ang="0">
                  <a:pos x="878" y="472"/>
                </a:cxn>
                <a:cxn ang="0">
                  <a:pos x="899" y="693"/>
                </a:cxn>
                <a:cxn ang="0">
                  <a:pos x="899" y="911"/>
                </a:cxn>
                <a:cxn ang="0">
                  <a:pos x="881" y="1126"/>
                </a:cxn>
                <a:cxn ang="0">
                  <a:pos x="821" y="1324"/>
                </a:cxn>
                <a:cxn ang="0">
                  <a:pos x="739" y="1461"/>
                </a:cxn>
                <a:cxn ang="0">
                  <a:pos x="643" y="1542"/>
                </a:cxn>
                <a:cxn ang="0">
                  <a:pos x="544" y="1584"/>
                </a:cxn>
                <a:cxn ang="0">
                  <a:pos x="451" y="1594"/>
                </a:cxn>
                <a:cxn ang="0">
                  <a:pos x="349" y="1581"/>
                </a:cxn>
                <a:cxn ang="0">
                  <a:pos x="240" y="1529"/>
                </a:cxn>
                <a:cxn ang="0">
                  <a:pos x="135" y="1431"/>
                </a:cxn>
                <a:cxn ang="0">
                  <a:pos x="57" y="1269"/>
                </a:cxn>
                <a:cxn ang="0">
                  <a:pos x="15" y="1080"/>
                </a:cxn>
                <a:cxn ang="0">
                  <a:pos x="0" y="891"/>
                </a:cxn>
                <a:cxn ang="0">
                  <a:pos x="3" y="690"/>
                </a:cxn>
                <a:cxn ang="0">
                  <a:pos x="21" y="475"/>
                </a:cxn>
                <a:cxn ang="0">
                  <a:pos x="78" y="273"/>
                </a:cxn>
                <a:cxn ang="0">
                  <a:pos x="156" y="140"/>
                </a:cxn>
                <a:cxn ang="0">
                  <a:pos x="249" y="55"/>
                </a:cxn>
                <a:cxn ang="0">
                  <a:pos x="352" y="13"/>
                </a:cxn>
                <a:cxn ang="0">
                  <a:pos x="451" y="0"/>
                </a:cxn>
              </a:cxnLst>
              <a:rect l="0" t="0" r="r" b="b"/>
              <a:pathLst>
                <a:path w="902" h="1594">
                  <a:moveTo>
                    <a:pt x="433" y="52"/>
                  </a:moveTo>
                  <a:lnTo>
                    <a:pt x="406" y="55"/>
                  </a:lnTo>
                  <a:lnTo>
                    <a:pt x="379" y="65"/>
                  </a:lnTo>
                  <a:lnTo>
                    <a:pt x="349" y="78"/>
                  </a:lnTo>
                  <a:lnTo>
                    <a:pt x="318" y="97"/>
                  </a:lnTo>
                  <a:lnTo>
                    <a:pt x="285" y="124"/>
                  </a:lnTo>
                  <a:lnTo>
                    <a:pt x="258" y="163"/>
                  </a:lnTo>
                  <a:lnTo>
                    <a:pt x="231" y="211"/>
                  </a:lnTo>
                  <a:lnTo>
                    <a:pt x="210" y="273"/>
                  </a:lnTo>
                  <a:lnTo>
                    <a:pt x="195" y="348"/>
                  </a:lnTo>
                  <a:lnTo>
                    <a:pt x="186" y="446"/>
                  </a:lnTo>
                  <a:lnTo>
                    <a:pt x="180" y="550"/>
                  </a:lnTo>
                  <a:lnTo>
                    <a:pt x="177" y="660"/>
                  </a:lnTo>
                  <a:lnTo>
                    <a:pt x="177" y="862"/>
                  </a:lnTo>
                  <a:lnTo>
                    <a:pt x="180" y="963"/>
                  </a:lnTo>
                  <a:lnTo>
                    <a:pt x="183" y="1067"/>
                  </a:lnTo>
                  <a:lnTo>
                    <a:pt x="189" y="1171"/>
                  </a:lnTo>
                  <a:lnTo>
                    <a:pt x="201" y="1262"/>
                  </a:lnTo>
                  <a:lnTo>
                    <a:pt x="219" y="1337"/>
                  </a:lnTo>
                  <a:lnTo>
                    <a:pt x="243" y="1399"/>
                  </a:lnTo>
                  <a:lnTo>
                    <a:pt x="273" y="1448"/>
                  </a:lnTo>
                  <a:lnTo>
                    <a:pt x="309" y="1487"/>
                  </a:lnTo>
                  <a:lnTo>
                    <a:pt x="345" y="1513"/>
                  </a:lnTo>
                  <a:lnTo>
                    <a:pt x="382" y="1529"/>
                  </a:lnTo>
                  <a:lnTo>
                    <a:pt x="418" y="1539"/>
                  </a:lnTo>
                  <a:lnTo>
                    <a:pt x="451" y="1542"/>
                  </a:lnTo>
                  <a:lnTo>
                    <a:pt x="451" y="1545"/>
                  </a:lnTo>
                  <a:lnTo>
                    <a:pt x="487" y="1542"/>
                  </a:lnTo>
                  <a:lnTo>
                    <a:pt x="526" y="1532"/>
                  </a:lnTo>
                  <a:lnTo>
                    <a:pt x="562" y="1513"/>
                  </a:lnTo>
                  <a:lnTo>
                    <a:pt x="598" y="1484"/>
                  </a:lnTo>
                  <a:lnTo>
                    <a:pt x="631" y="1445"/>
                  </a:lnTo>
                  <a:lnTo>
                    <a:pt x="661" y="1392"/>
                  </a:lnTo>
                  <a:lnTo>
                    <a:pt x="685" y="1331"/>
                  </a:lnTo>
                  <a:lnTo>
                    <a:pt x="700" y="1256"/>
                  </a:lnTo>
                  <a:lnTo>
                    <a:pt x="718" y="1103"/>
                  </a:lnTo>
                  <a:lnTo>
                    <a:pt x="724" y="943"/>
                  </a:lnTo>
                  <a:lnTo>
                    <a:pt x="724" y="660"/>
                  </a:lnTo>
                  <a:lnTo>
                    <a:pt x="721" y="543"/>
                  </a:lnTo>
                  <a:lnTo>
                    <a:pt x="715" y="426"/>
                  </a:lnTo>
                  <a:lnTo>
                    <a:pt x="703" y="322"/>
                  </a:lnTo>
                  <a:lnTo>
                    <a:pt x="685" y="250"/>
                  </a:lnTo>
                  <a:lnTo>
                    <a:pt x="664" y="195"/>
                  </a:lnTo>
                  <a:lnTo>
                    <a:pt x="637" y="150"/>
                  </a:lnTo>
                  <a:lnTo>
                    <a:pt x="607" y="114"/>
                  </a:lnTo>
                  <a:lnTo>
                    <a:pt x="574" y="88"/>
                  </a:lnTo>
                  <a:lnTo>
                    <a:pt x="541" y="71"/>
                  </a:lnTo>
                  <a:lnTo>
                    <a:pt x="508" y="58"/>
                  </a:lnTo>
                  <a:lnTo>
                    <a:pt x="478" y="55"/>
                  </a:lnTo>
                  <a:lnTo>
                    <a:pt x="451" y="52"/>
                  </a:lnTo>
                  <a:lnTo>
                    <a:pt x="433" y="52"/>
                  </a:lnTo>
                  <a:close/>
                  <a:moveTo>
                    <a:pt x="451" y="0"/>
                  </a:moveTo>
                  <a:lnTo>
                    <a:pt x="490" y="3"/>
                  </a:lnTo>
                  <a:lnTo>
                    <a:pt x="532" y="10"/>
                  </a:lnTo>
                  <a:lnTo>
                    <a:pt x="580" y="23"/>
                  </a:lnTo>
                  <a:lnTo>
                    <a:pt x="631" y="45"/>
                  </a:lnTo>
                  <a:lnTo>
                    <a:pt x="682" y="81"/>
                  </a:lnTo>
                  <a:lnTo>
                    <a:pt x="730" y="127"/>
                  </a:lnTo>
                  <a:lnTo>
                    <a:pt x="775" y="185"/>
                  </a:lnTo>
                  <a:lnTo>
                    <a:pt x="815" y="260"/>
                  </a:lnTo>
                  <a:lnTo>
                    <a:pt x="854" y="364"/>
                  </a:lnTo>
                  <a:lnTo>
                    <a:pt x="878" y="472"/>
                  </a:lnTo>
                  <a:lnTo>
                    <a:pt x="893" y="582"/>
                  </a:lnTo>
                  <a:lnTo>
                    <a:pt x="899" y="693"/>
                  </a:lnTo>
                  <a:lnTo>
                    <a:pt x="902" y="804"/>
                  </a:lnTo>
                  <a:lnTo>
                    <a:pt x="899" y="911"/>
                  </a:lnTo>
                  <a:lnTo>
                    <a:pt x="893" y="1018"/>
                  </a:lnTo>
                  <a:lnTo>
                    <a:pt x="881" y="1126"/>
                  </a:lnTo>
                  <a:lnTo>
                    <a:pt x="857" y="1227"/>
                  </a:lnTo>
                  <a:lnTo>
                    <a:pt x="821" y="1324"/>
                  </a:lnTo>
                  <a:lnTo>
                    <a:pt x="781" y="1399"/>
                  </a:lnTo>
                  <a:lnTo>
                    <a:pt x="739" y="1461"/>
                  </a:lnTo>
                  <a:lnTo>
                    <a:pt x="691" y="1506"/>
                  </a:lnTo>
                  <a:lnTo>
                    <a:pt x="643" y="1542"/>
                  </a:lnTo>
                  <a:lnTo>
                    <a:pt x="592" y="1568"/>
                  </a:lnTo>
                  <a:lnTo>
                    <a:pt x="544" y="1584"/>
                  </a:lnTo>
                  <a:lnTo>
                    <a:pt x="496" y="1591"/>
                  </a:lnTo>
                  <a:lnTo>
                    <a:pt x="451" y="1594"/>
                  </a:lnTo>
                  <a:lnTo>
                    <a:pt x="403" y="1591"/>
                  </a:lnTo>
                  <a:lnTo>
                    <a:pt x="349" y="1581"/>
                  </a:lnTo>
                  <a:lnTo>
                    <a:pt x="294" y="1562"/>
                  </a:lnTo>
                  <a:lnTo>
                    <a:pt x="240" y="1529"/>
                  </a:lnTo>
                  <a:lnTo>
                    <a:pt x="186" y="1487"/>
                  </a:lnTo>
                  <a:lnTo>
                    <a:pt x="135" y="1431"/>
                  </a:lnTo>
                  <a:lnTo>
                    <a:pt x="93" y="1360"/>
                  </a:lnTo>
                  <a:lnTo>
                    <a:pt x="57" y="1269"/>
                  </a:lnTo>
                  <a:lnTo>
                    <a:pt x="30" y="1174"/>
                  </a:lnTo>
                  <a:lnTo>
                    <a:pt x="15" y="1080"/>
                  </a:lnTo>
                  <a:lnTo>
                    <a:pt x="6" y="986"/>
                  </a:lnTo>
                  <a:lnTo>
                    <a:pt x="0" y="891"/>
                  </a:lnTo>
                  <a:lnTo>
                    <a:pt x="0" y="804"/>
                  </a:lnTo>
                  <a:lnTo>
                    <a:pt x="3" y="690"/>
                  </a:lnTo>
                  <a:lnTo>
                    <a:pt x="9" y="582"/>
                  </a:lnTo>
                  <a:lnTo>
                    <a:pt x="21" y="475"/>
                  </a:lnTo>
                  <a:lnTo>
                    <a:pt x="45" y="371"/>
                  </a:lnTo>
                  <a:lnTo>
                    <a:pt x="78" y="273"/>
                  </a:lnTo>
                  <a:lnTo>
                    <a:pt x="114" y="198"/>
                  </a:lnTo>
                  <a:lnTo>
                    <a:pt x="156" y="140"/>
                  </a:lnTo>
                  <a:lnTo>
                    <a:pt x="201" y="91"/>
                  </a:lnTo>
                  <a:lnTo>
                    <a:pt x="249" y="55"/>
                  </a:lnTo>
                  <a:lnTo>
                    <a:pt x="300" y="29"/>
                  </a:lnTo>
                  <a:lnTo>
                    <a:pt x="352" y="13"/>
                  </a:lnTo>
                  <a:lnTo>
                    <a:pt x="403" y="3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114800" y="2590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</a:rPr>
              <a:t>IF 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910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IF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7200" y="419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B. The </a:t>
            </a:r>
            <a:r>
              <a:rPr lang="en-US" sz="3200" b="1" i="1" u="sng" dirty="0" smtClean="0">
                <a:solidFill>
                  <a:srgbClr val="FF0066"/>
                </a:solidFill>
              </a:rPr>
              <a:t>twisted </a:t>
            </a:r>
            <a:r>
              <a:rPr lang="en-US" sz="3200" b="1" i="1" u="sng" dirty="0" err="1" smtClean="0">
                <a:solidFill>
                  <a:srgbClr val="FF0066"/>
                </a:solidFill>
              </a:rPr>
              <a:t>groupoid</a:t>
            </a:r>
            <a:r>
              <a:rPr lang="en-US" sz="3200" b="1" i="1" u="sng" dirty="0" smtClean="0">
                <a:solidFill>
                  <a:srgbClr val="FF0066"/>
                </a:solidFill>
              </a:rPr>
              <a:t> algebra</a:t>
            </a:r>
            <a:r>
              <a:rPr lang="en-US" sz="3200" dirty="0" smtClean="0">
                <a:solidFill>
                  <a:srgbClr val="FF0066"/>
                </a:solidFill>
              </a:rPr>
              <a:t>  </a:t>
            </a:r>
            <a:r>
              <a:rPr lang="en-US" sz="32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C</a:t>
            </a:r>
            <a:r>
              <a:rPr lang="en-US" sz="3200" dirty="0" smtClean="0">
                <a:solidFill>
                  <a:srgbClr val="FF0066"/>
                </a:solidFill>
              </a:rPr>
              <a:t>[</a:t>
            </a:r>
            <a:r>
              <a:rPr lang="en-US" sz="32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V</a:t>
            </a:r>
            <a:r>
              <a:rPr lang="en-US" sz="3200" dirty="0" smtClean="0">
                <a:solidFill>
                  <a:srgbClr val="FF0066"/>
                </a:solidFill>
              </a:rPr>
              <a:t>]: </a:t>
            </a:r>
            <a:endParaRPr lang="en-US" sz="3200" dirty="0">
              <a:solidFill>
                <a:srgbClr val="FF0066"/>
              </a:solidFill>
            </a:endParaRPr>
          </a:p>
        </p:txBody>
      </p:sp>
      <p:grpSp>
        <p:nvGrpSpPr>
          <p:cNvPr id="18645" name="Group 21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0" y="5105400"/>
            <a:ext cx="7939963" cy="1273760"/>
            <a:chOff x="892" y="3391"/>
            <a:chExt cx="40287" cy="6463"/>
          </a:xfrm>
          <a:solidFill>
            <a:srgbClr val="FF0000"/>
          </a:solidFill>
        </p:grpSpPr>
        <p:sp>
          <p:nvSpPr>
            <p:cNvPr id="18647" name="Freeform 215"/>
            <p:cNvSpPr>
              <a:spLocks/>
            </p:cNvSpPr>
            <p:nvPr/>
          </p:nvSpPr>
          <p:spPr bwMode="auto">
            <a:xfrm>
              <a:off x="892" y="5691"/>
              <a:ext cx="1761" cy="1488"/>
            </a:xfrm>
            <a:custGeom>
              <a:avLst/>
              <a:gdLst/>
              <a:ahLst/>
              <a:cxnLst>
                <a:cxn ang="0">
                  <a:pos x="1416" y="0"/>
                </a:cxn>
                <a:cxn ang="0">
                  <a:pos x="1637" y="0"/>
                </a:cxn>
                <a:cxn ang="0">
                  <a:pos x="1761" y="13"/>
                </a:cxn>
                <a:cxn ang="0">
                  <a:pos x="1748" y="63"/>
                </a:cxn>
                <a:cxn ang="0">
                  <a:pos x="1600" y="88"/>
                </a:cxn>
                <a:cxn ang="0">
                  <a:pos x="1440" y="175"/>
                </a:cxn>
                <a:cxn ang="0">
                  <a:pos x="1293" y="313"/>
                </a:cxn>
                <a:cxn ang="0">
                  <a:pos x="997" y="638"/>
                </a:cxn>
                <a:cxn ang="0">
                  <a:pos x="1096" y="863"/>
                </a:cxn>
                <a:cxn ang="0">
                  <a:pos x="1280" y="1300"/>
                </a:cxn>
                <a:cxn ang="0">
                  <a:pos x="1317" y="1363"/>
                </a:cxn>
                <a:cxn ang="0">
                  <a:pos x="1367" y="1388"/>
                </a:cxn>
                <a:cxn ang="0">
                  <a:pos x="1490" y="1400"/>
                </a:cxn>
                <a:cxn ang="0">
                  <a:pos x="1502" y="1450"/>
                </a:cxn>
                <a:cxn ang="0">
                  <a:pos x="1391" y="1463"/>
                </a:cxn>
                <a:cxn ang="0">
                  <a:pos x="1145" y="1450"/>
                </a:cxn>
                <a:cxn ang="0">
                  <a:pos x="936" y="1463"/>
                </a:cxn>
                <a:cxn ang="0">
                  <a:pos x="924" y="1425"/>
                </a:cxn>
                <a:cxn ang="0">
                  <a:pos x="960" y="1400"/>
                </a:cxn>
                <a:cxn ang="0">
                  <a:pos x="1022" y="1388"/>
                </a:cxn>
                <a:cxn ang="0">
                  <a:pos x="1071" y="1363"/>
                </a:cxn>
                <a:cxn ang="0">
                  <a:pos x="1096" y="1325"/>
                </a:cxn>
                <a:cxn ang="0">
                  <a:pos x="862" y="800"/>
                </a:cxn>
                <a:cxn ang="0">
                  <a:pos x="456" y="1250"/>
                </a:cxn>
                <a:cxn ang="0">
                  <a:pos x="419" y="1300"/>
                </a:cxn>
                <a:cxn ang="0">
                  <a:pos x="394" y="1375"/>
                </a:cxn>
                <a:cxn ang="0">
                  <a:pos x="431" y="1400"/>
                </a:cxn>
                <a:cxn ang="0">
                  <a:pos x="493" y="1413"/>
                </a:cxn>
                <a:cxn ang="0">
                  <a:pos x="505" y="1463"/>
                </a:cxn>
                <a:cxn ang="0">
                  <a:pos x="345" y="1488"/>
                </a:cxn>
                <a:cxn ang="0">
                  <a:pos x="123" y="1488"/>
                </a:cxn>
                <a:cxn ang="0">
                  <a:pos x="0" y="1475"/>
                </a:cxn>
                <a:cxn ang="0">
                  <a:pos x="25" y="1413"/>
                </a:cxn>
                <a:cxn ang="0">
                  <a:pos x="160" y="1400"/>
                </a:cxn>
                <a:cxn ang="0">
                  <a:pos x="370" y="1263"/>
                </a:cxn>
                <a:cxn ang="0">
                  <a:pos x="837" y="750"/>
                </a:cxn>
                <a:cxn ang="0">
                  <a:pos x="579" y="125"/>
                </a:cxn>
                <a:cxn ang="0">
                  <a:pos x="517" y="88"/>
                </a:cxn>
                <a:cxn ang="0">
                  <a:pos x="394" y="75"/>
                </a:cxn>
                <a:cxn ang="0">
                  <a:pos x="382" y="25"/>
                </a:cxn>
                <a:cxn ang="0">
                  <a:pos x="505" y="13"/>
                </a:cxn>
                <a:cxn ang="0">
                  <a:pos x="665" y="25"/>
                </a:cxn>
                <a:cxn ang="0">
                  <a:pos x="948" y="13"/>
                </a:cxn>
                <a:cxn ang="0">
                  <a:pos x="960" y="63"/>
                </a:cxn>
                <a:cxn ang="0">
                  <a:pos x="924" y="75"/>
                </a:cxn>
                <a:cxn ang="0">
                  <a:pos x="837" y="100"/>
                </a:cxn>
                <a:cxn ang="0">
                  <a:pos x="800" y="125"/>
                </a:cxn>
                <a:cxn ang="0">
                  <a:pos x="813" y="163"/>
                </a:cxn>
                <a:cxn ang="0">
                  <a:pos x="997" y="575"/>
                </a:cxn>
                <a:cxn ang="0">
                  <a:pos x="1354" y="188"/>
                </a:cxn>
                <a:cxn ang="0">
                  <a:pos x="1379" y="150"/>
                </a:cxn>
                <a:cxn ang="0">
                  <a:pos x="1354" y="88"/>
                </a:cxn>
                <a:cxn ang="0">
                  <a:pos x="1317" y="63"/>
                </a:cxn>
                <a:cxn ang="0">
                  <a:pos x="1268" y="38"/>
                </a:cxn>
                <a:cxn ang="0">
                  <a:pos x="1280" y="0"/>
                </a:cxn>
              </a:cxnLst>
              <a:rect l="0" t="0" r="r" b="b"/>
              <a:pathLst>
                <a:path w="1761" h="1488">
                  <a:moveTo>
                    <a:pt x="1280" y="0"/>
                  </a:moveTo>
                  <a:lnTo>
                    <a:pt x="1416" y="0"/>
                  </a:lnTo>
                  <a:lnTo>
                    <a:pt x="1539" y="13"/>
                  </a:lnTo>
                  <a:lnTo>
                    <a:pt x="1637" y="0"/>
                  </a:lnTo>
                  <a:lnTo>
                    <a:pt x="1748" y="0"/>
                  </a:lnTo>
                  <a:lnTo>
                    <a:pt x="1761" y="13"/>
                  </a:lnTo>
                  <a:lnTo>
                    <a:pt x="1761" y="50"/>
                  </a:lnTo>
                  <a:lnTo>
                    <a:pt x="1748" y="63"/>
                  </a:lnTo>
                  <a:lnTo>
                    <a:pt x="1711" y="63"/>
                  </a:lnTo>
                  <a:lnTo>
                    <a:pt x="1600" y="88"/>
                  </a:lnTo>
                  <a:lnTo>
                    <a:pt x="1514" y="125"/>
                  </a:lnTo>
                  <a:lnTo>
                    <a:pt x="1440" y="175"/>
                  </a:lnTo>
                  <a:lnTo>
                    <a:pt x="1379" y="225"/>
                  </a:lnTo>
                  <a:lnTo>
                    <a:pt x="1293" y="313"/>
                  </a:lnTo>
                  <a:lnTo>
                    <a:pt x="1096" y="538"/>
                  </a:lnTo>
                  <a:lnTo>
                    <a:pt x="997" y="638"/>
                  </a:lnTo>
                  <a:lnTo>
                    <a:pt x="1047" y="738"/>
                  </a:lnTo>
                  <a:lnTo>
                    <a:pt x="1096" y="863"/>
                  </a:lnTo>
                  <a:lnTo>
                    <a:pt x="1219" y="1163"/>
                  </a:lnTo>
                  <a:lnTo>
                    <a:pt x="1280" y="1300"/>
                  </a:lnTo>
                  <a:lnTo>
                    <a:pt x="1293" y="1338"/>
                  </a:lnTo>
                  <a:lnTo>
                    <a:pt x="1317" y="1363"/>
                  </a:lnTo>
                  <a:lnTo>
                    <a:pt x="1330" y="1388"/>
                  </a:lnTo>
                  <a:lnTo>
                    <a:pt x="1367" y="1388"/>
                  </a:lnTo>
                  <a:lnTo>
                    <a:pt x="1404" y="1400"/>
                  </a:lnTo>
                  <a:lnTo>
                    <a:pt x="1490" y="1400"/>
                  </a:lnTo>
                  <a:lnTo>
                    <a:pt x="1502" y="1413"/>
                  </a:lnTo>
                  <a:lnTo>
                    <a:pt x="1502" y="1450"/>
                  </a:lnTo>
                  <a:lnTo>
                    <a:pt x="1490" y="1463"/>
                  </a:lnTo>
                  <a:lnTo>
                    <a:pt x="1391" y="1463"/>
                  </a:lnTo>
                  <a:lnTo>
                    <a:pt x="1305" y="1450"/>
                  </a:lnTo>
                  <a:lnTo>
                    <a:pt x="1145" y="1450"/>
                  </a:lnTo>
                  <a:lnTo>
                    <a:pt x="1047" y="1463"/>
                  </a:lnTo>
                  <a:lnTo>
                    <a:pt x="936" y="1463"/>
                  </a:lnTo>
                  <a:lnTo>
                    <a:pt x="924" y="1450"/>
                  </a:lnTo>
                  <a:lnTo>
                    <a:pt x="924" y="1425"/>
                  </a:lnTo>
                  <a:lnTo>
                    <a:pt x="936" y="1413"/>
                  </a:lnTo>
                  <a:lnTo>
                    <a:pt x="960" y="1400"/>
                  </a:lnTo>
                  <a:lnTo>
                    <a:pt x="973" y="1400"/>
                  </a:lnTo>
                  <a:lnTo>
                    <a:pt x="1022" y="1388"/>
                  </a:lnTo>
                  <a:lnTo>
                    <a:pt x="1059" y="1375"/>
                  </a:lnTo>
                  <a:lnTo>
                    <a:pt x="1071" y="1363"/>
                  </a:lnTo>
                  <a:lnTo>
                    <a:pt x="1096" y="1350"/>
                  </a:lnTo>
                  <a:lnTo>
                    <a:pt x="1096" y="1325"/>
                  </a:lnTo>
                  <a:lnTo>
                    <a:pt x="1084" y="1313"/>
                  </a:lnTo>
                  <a:lnTo>
                    <a:pt x="862" y="800"/>
                  </a:lnTo>
                  <a:lnTo>
                    <a:pt x="677" y="1013"/>
                  </a:lnTo>
                  <a:lnTo>
                    <a:pt x="456" y="1250"/>
                  </a:lnTo>
                  <a:lnTo>
                    <a:pt x="431" y="1275"/>
                  </a:lnTo>
                  <a:lnTo>
                    <a:pt x="419" y="1300"/>
                  </a:lnTo>
                  <a:lnTo>
                    <a:pt x="394" y="1325"/>
                  </a:lnTo>
                  <a:lnTo>
                    <a:pt x="394" y="1375"/>
                  </a:lnTo>
                  <a:lnTo>
                    <a:pt x="419" y="1388"/>
                  </a:lnTo>
                  <a:lnTo>
                    <a:pt x="431" y="1400"/>
                  </a:lnTo>
                  <a:lnTo>
                    <a:pt x="456" y="1413"/>
                  </a:lnTo>
                  <a:lnTo>
                    <a:pt x="493" y="1413"/>
                  </a:lnTo>
                  <a:lnTo>
                    <a:pt x="505" y="1425"/>
                  </a:lnTo>
                  <a:lnTo>
                    <a:pt x="505" y="1463"/>
                  </a:lnTo>
                  <a:lnTo>
                    <a:pt x="480" y="1488"/>
                  </a:lnTo>
                  <a:lnTo>
                    <a:pt x="345" y="1488"/>
                  </a:lnTo>
                  <a:lnTo>
                    <a:pt x="222" y="1475"/>
                  </a:lnTo>
                  <a:lnTo>
                    <a:pt x="123" y="1488"/>
                  </a:lnTo>
                  <a:lnTo>
                    <a:pt x="13" y="1488"/>
                  </a:lnTo>
                  <a:lnTo>
                    <a:pt x="0" y="1475"/>
                  </a:lnTo>
                  <a:lnTo>
                    <a:pt x="0" y="1438"/>
                  </a:lnTo>
                  <a:lnTo>
                    <a:pt x="25" y="1413"/>
                  </a:lnTo>
                  <a:lnTo>
                    <a:pt x="50" y="1413"/>
                  </a:lnTo>
                  <a:lnTo>
                    <a:pt x="160" y="1400"/>
                  </a:lnTo>
                  <a:lnTo>
                    <a:pt x="271" y="1350"/>
                  </a:lnTo>
                  <a:lnTo>
                    <a:pt x="370" y="1263"/>
                  </a:lnTo>
                  <a:lnTo>
                    <a:pt x="394" y="1238"/>
                  </a:lnTo>
                  <a:lnTo>
                    <a:pt x="837" y="750"/>
                  </a:lnTo>
                  <a:lnTo>
                    <a:pt x="591" y="150"/>
                  </a:lnTo>
                  <a:lnTo>
                    <a:pt x="579" y="125"/>
                  </a:lnTo>
                  <a:lnTo>
                    <a:pt x="542" y="88"/>
                  </a:lnTo>
                  <a:lnTo>
                    <a:pt x="517" y="88"/>
                  </a:lnTo>
                  <a:lnTo>
                    <a:pt x="480" y="75"/>
                  </a:lnTo>
                  <a:lnTo>
                    <a:pt x="394" y="75"/>
                  </a:lnTo>
                  <a:lnTo>
                    <a:pt x="382" y="63"/>
                  </a:lnTo>
                  <a:lnTo>
                    <a:pt x="382" y="25"/>
                  </a:lnTo>
                  <a:lnTo>
                    <a:pt x="394" y="13"/>
                  </a:lnTo>
                  <a:lnTo>
                    <a:pt x="505" y="13"/>
                  </a:lnTo>
                  <a:lnTo>
                    <a:pt x="591" y="25"/>
                  </a:lnTo>
                  <a:lnTo>
                    <a:pt x="665" y="25"/>
                  </a:lnTo>
                  <a:lnTo>
                    <a:pt x="800" y="13"/>
                  </a:lnTo>
                  <a:lnTo>
                    <a:pt x="948" y="13"/>
                  </a:lnTo>
                  <a:lnTo>
                    <a:pt x="960" y="25"/>
                  </a:lnTo>
                  <a:lnTo>
                    <a:pt x="960" y="63"/>
                  </a:lnTo>
                  <a:lnTo>
                    <a:pt x="948" y="75"/>
                  </a:lnTo>
                  <a:lnTo>
                    <a:pt x="924" y="75"/>
                  </a:lnTo>
                  <a:lnTo>
                    <a:pt x="874" y="88"/>
                  </a:lnTo>
                  <a:lnTo>
                    <a:pt x="837" y="100"/>
                  </a:lnTo>
                  <a:lnTo>
                    <a:pt x="825" y="113"/>
                  </a:lnTo>
                  <a:lnTo>
                    <a:pt x="800" y="125"/>
                  </a:lnTo>
                  <a:lnTo>
                    <a:pt x="800" y="150"/>
                  </a:lnTo>
                  <a:lnTo>
                    <a:pt x="813" y="163"/>
                  </a:lnTo>
                  <a:lnTo>
                    <a:pt x="997" y="588"/>
                  </a:lnTo>
                  <a:lnTo>
                    <a:pt x="997" y="575"/>
                  </a:lnTo>
                  <a:lnTo>
                    <a:pt x="1342" y="200"/>
                  </a:lnTo>
                  <a:lnTo>
                    <a:pt x="1354" y="188"/>
                  </a:lnTo>
                  <a:lnTo>
                    <a:pt x="1367" y="163"/>
                  </a:lnTo>
                  <a:lnTo>
                    <a:pt x="1379" y="150"/>
                  </a:lnTo>
                  <a:lnTo>
                    <a:pt x="1379" y="100"/>
                  </a:lnTo>
                  <a:lnTo>
                    <a:pt x="1354" y="88"/>
                  </a:lnTo>
                  <a:lnTo>
                    <a:pt x="1342" y="75"/>
                  </a:lnTo>
                  <a:lnTo>
                    <a:pt x="1317" y="63"/>
                  </a:lnTo>
                  <a:lnTo>
                    <a:pt x="1293" y="63"/>
                  </a:lnTo>
                  <a:lnTo>
                    <a:pt x="1268" y="38"/>
                  </a:lnTo>
                  <a:lnTo>
                    <a:pt x="1268" y="13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8" name="Freeform 216"/>
            <p:cNvSpPr>
              <a:spLocks noEditPoints="1"/>
            </p:cNvSpPr>
            <p:nvPr/>
          </p:nvSpPr>
          <p:spPr bwMode="auto">
            <a:xfrm>
              <a:off x="2714" y="6804"/>
              <a:ext cx="763" cy="687"/>
            </a:xfrm>
            <a:custGeom>
              <a:avLst/>
              <a:gdLst/>
              <a:ahLst/>
              <a:cxnLst>
                <a:cxn ang="0">
                  <a:pos x="320" y="50"/>
                </a:cxn>
                <a:cxn ang="0">
                  <a:pos x="246" y="125"/>
                </a:cxn>
                <a:cxn ang="0">
                  <a:pos x="172" y="275"/>
                </a:cxn>
                <a:cxn ang="0">
                  <a:pos x="123" y="500"/>
                </a:cxn>
                <a:cxn ang="0">
                  <a:pos x="135" y="587"/>
                </a:cxn>
                <a:cxn ang="0">
                  <a:pos x="172" y="637"/>
                </a:cxn>
                <a:cxn ang="0">
                  <a:pos x="271" y="650"/>
                </a:cxn>
                <a:cxn ang="0">
                  <a:pos x="332" y="612"/>
                </a:cxn>
                <a:cxn ang="0">
                  <a:pos x="394" y="562"/>
                </a:cxn>
                <a:cxn ang="0">
                  <a:pos x="517" y="200"/>
                </a:cxn>
                <a:cxn ang="0">
                  <a:pos x="480" y="87"/>
                </a:cxn>
                <a:cxn ang="0">
                  <a:pos x="382" y="37"/>
                </a:cxn>
                <a:cxn ang="0">
                  <a:pos x="394" y="0"/>
                </a:cxn>
                <a:cxn ang="0">
                  <a:pos x="480" y="25"/>
                </a:cxn>
                <a:cxn ang="0">
                  <a:pos x="529" y="75"/>
                </a:cxn>
                <a:cxn ang="0">
                  <a:pos x="542" y="87"/>
                </a:cxn>
                <a:cxn ang="0">
                  <a:pos x="579" y="25"/>
                </a:cxn>
                <a:cxn ang="0">
                  <a:pos x="640" y="37"/>
                </a:cxn>
                <a:cxn ang="0">
                  <a:pos x="652" y="112"/>
                </a:cxn>
                <a:cxn ang="0">
                  <a:pos x="640" y="175"/>
                </a:cxn>
                <a:cxn ang="0">
                  <a:pos x="603" y="312"/>
                </a:cxn>
                <a:cxn ang="0">
                  <a:pos x="579" y="400"/>
                </a:cxn>
                <a:cxn ang="0">
                  <a:pos x="554" y="487"/>
                </a:cxn>
                <a:cxn ang="0">
                  <a:pos x="542" y="550"/>
                </a:cxn>
                <a:cxn ang="0">
                  <a:pos x="554" y="625"/>
                </a:cxn>
                <a:cxn ang="0">
                  <a:pos x="591" y="650"/>
                </a:cxn>
                <a:cxn ang="0">
                  <a:pos x="665" y="600"/>
                </a:cxn>
                <a:cxn ang="0">
                  <a:pos x="714" y="462"/>
                </a:cxn>
                <a:cxn ang="0">
                  <a:pos x="726" y="437"/>
                </a:cxn>
                <a:cxn ang="0">
                  <a:pos x="763" y="450"/>
                </a:cxn>
                <a:cxn ang="0">
                  <a:pos x="751" y="487"/>
                </a:cxn>
                <a:cxn ang="0">
                  <a:pos x="739" y="550"/>
                </a:cxn>
                <a:cxn ang="0">
                  <a:pos x="714" y="612"/>
                </a:cxn>
                <a:cxn ang="0">
                  <a:pos x="652" y="675"/>
                </a:cxn>
                <a:cxn ang="0">
                  <a:pos x="566" y="687"/>
                </a:cxn>
                <a:cxn ang="0">
                  <a:pos x="517" y="675"/>
                </a:cxn>
                <a:cxn ang="0">
                  <a:pos x="455" y="625"/>
                </a:cxn>
                <a:cxn ang="0">
                  <a:pos x="382" y="637"/>
                </a:cxn>
                <a:cxn ang="0">
                  <a:pos x="234" y="687"/>
                </a:cxn>
                <a:cxn ang="0">
                  <a:pos x="62" y="625"/>
                </a:cxn>
                <a:cxn ang="0">
                  <a:pos x="0" y="437"/>
                </a:cxn>
                <a:cxn ang="0">
                  <a:pos x="123" y="137"/>
                </a:cxn>
                <a:cxn ang="0">
                  <a:pos x="394" y="0"/>
                </a:cxn>
              </a:cxnLst>
              <a:rect l="0" t="0" r="r" b="b"/>
              <a:pathLst>
                <a:path w="763" h="687">
                  <a:moveTo>
                    <a:pt x="357" y="37"/>
                  </a:moveTo>
                  <a:lnTo>
                    <a:pt x="320" y="50"/>
                  </a:lnTo>
                  <a:lnTo>
                    <a:pt x="283" y="75"/>
                  </a:lnTo>
                  <a:lnTo>
                    <a:pt x="246" y="125"/>
                  </a:lnTo>
                  <a:lnTo>
                    <a:pt x="197" y="187"/>
                  </a:lnTo>
                  <a:lnTo>
                    <a:pt x="172" y="275"/>
                  </a:lnTo>
                  <a:lnTo>
                    <a:pt x="135" y="400"/>
                  </a:lnTo>
                  <a:lnTo>
                    <a:pt x="123" y="500"/>
                  </a:lnTo>
                  <a:lnTo>
                    <a:pt x="123" y="550"/>
                  </a:lnTo>
                  <a:lnTo>
                    <a:pt x="135" y="587"/>
                  </a:lnTo>
                  <a:lnTo>
                    <a:pt x="160" y="612"/>
                  </a:lnTo>
                  <a:lnTo>
                    <a:pt x="172" y="637"/>
                  </a:lnTo>
                  <a:lnTo>
                    <a:pt x="209" y="650"/>
                  </a:lnTo>
                  <a:lnTo>
                    <a:pt x="271" y="650"/>
                  </a:lnTo>
                  <a:lnTo>
                    <a:pt x="308" y="637"/>
                  </a:lnTo>
                  <a:lnTo>
                    <a:pt x="332" y="612"/>
                  </a:lnTo>
                  <a:lnTo>
                    <a:pt x="357" y="600"/>
                  </a:lnTo>
                  <a:lnTo>
                    <a:pt x="394" y="562"/>
                  </a:lnTo>
                  <a:lnTo>
                    <a:pt x="443" y="487"/>
                  </a:lnTo>
                  <a:lnTo>
                    <a:pt x="517" y="200"/>
                  </a:lnTo>
                  <a:lnTo>
                    <a:pt x="517" y="162"/>
                  </a:lnTo>
                  <a:lnTo>
                    <a:pt x="480" y="87"/>
                  </a:lnTo>
                  <a:lnTo>
                    <a:pt x="455" y="62"/>
                  </a:lnTo>
                  <a:lnTo>
                    <a:pt x="382" y="37"/>
                  </a:lnTo>
                  <a:lnTo>
                    <a:pt x="357" y="37"/>
                  </a:lnTo>
                  <a:close/>
                  <a:moveTo>
                    <a:pt x="394" y="0"/>
                  </a:moveTo>
                  <a:lnTo>
                    <a:pt x="443" y="12"/>
                  </a:lnTo>
                  <a:lnTo>
                    <a:pt x="480" y="25"/>
                  </a:lnTo>
                  <a:lnTo>
                    <a:pt x="517" y="50"/>
                  </a:lnTo>
                  <a:lnTo>
                    <a:pt x="529" y="75"/>
                  </a:lnTo>
                  <a:lnTo>
                    <a:pt x="529" y="87"/>
                  </a:lnTo>
                  <a:lnTo>
                    <a:pt x="542" y="87"/>
                  </a:lnTo>
                  <a:lnTo>
                    <a:pt x="529" y="75"/>
                  </a:lnTo>
                  <a:lnTo>
                    <a:pt x="579" y="25"/>
                  </a:lnTo>
                  <a:lnTo>
                    <a:pt x="615" y="25"/>
                  </a:lnTo>
                  <a:lnTo>
                    <a:pt x="640" y="37"/>
                  </a:lnTo>
                  <a:lnTo>
                    <a:pt x="652" y="50"/>
                  </a:lnTo>
                  <a:lnTo>
                    <a:pt x="652" y="112"/>
                  </a:lnTo>
                  <a:lnTo>
                    <a:pt x="640" y="137"/>
                  </a:lnTo>
                  <a:lnTo>
                    <a:pt x="640" y="175"/>
                  </a:lnTo>
                  <a:lnTo>
                    <a:pt x="628" y="200"/>
                  </a:lnTo>
                  <a:lnTo>
                    <a:pt x="603" y="312"/>
                  </a:lnTo>
                  <a:lnTo>
                    <a:pt x="591" y="362"/>
                  </a:lnTo>
                  <a:lnTo>
                    <a:pt x="579" y="400"/>
                  </a:lnTo>
                  <a:lnTo>
                    <a:pt x="566" y="450"/>
                  </a:lnTo>
                  <a:lnTo>
                    <a:pt x="554" y="487"/>
                  </a:lnTo>
                  <a:lnTo>
                    <a:pt x="554" y="512"/>
                  </a:lnTo>
                  <a:lnTo>
                    <a:pt x="542" y="550"/>
                  </a:lnTo>
                  <a:lnTo>
                    <a:pt x="542" y="600"/>
                  </a:lnTo>
                  <a:lnTo>
                    <a:pt x="554" y="625"/>
                  </a:lnTo>
                  <a:lnTo>
                    <a:pt x="566" y="637"/>
                  </a:lnTo>
                  <a:lnTo>
                    <a:pt x="591" y="650"/>
                  </a:lnTo>
                  <a:lnTo>
                    <a:pt x="640" y="625"/>
                  </a:lnTo>
                  <a:lnTo>
                    <a:pt x="665" y="600"/>
                  </a:lnTo>
                  <a:lnTo>
                    <a:pt x="702" y="487"/>
                  </a:lnTo>
                  <a:lnTo>
                    <a:pt x="714" y="462"/>
                  </a:lnTo>
                  <a:lnTo>
                    <a:pt x="714" y="450"/>
                  </a:lnTo>
                  <a:lnTo>
                    <a:pt x="726" y="437"/>
                  </a:lnTo>
                  <a:lnTo>
                    <a:pt x="751" y="437"/>
                  </a:lnTo>
                  <a:lnTo>
                    <a:pt x="763" y="450"/>
                  </a:lnTo>
                  <a:lnTo>
                    <a:pt x="763" y="475"/>
                  </a:lnTo>
                  <a:lnTo>
                    <a:pt x="751" y="487"/>
                  </a:lnTo>
                  <a:lnTo>
                    <a:pt x="751" y="512"/>
                  </a:lnTo>
                  <a:lnTo>
                    <a:pt x="739" y="550"/>
                  </a:lnTo>
                  <a:lnTo>
                    <a:pt x="726" y="575"/>
                  </a:lnTo>
                  <a:lnTo>
                    <a:pt x="714" y="612"/>
                  </a:lnTo>
                  <a:lnTo>
                    <a:pt x="689" y="650"/>
                  </a:lnTo>
                  <a:lnTo>
                    <a:pt x="652" y="675"/>
                  </a:lnTo>
                  <a:lnTo>
                    <a:pt x="628" y="687"/>
                  </a:lnTo>
                  <a:lnTo>
                    <a:pt x="566" y="687"/>
                  </a:lnTo>
                  <a:lnTo>
                    <a:pt x="542" y="675"/>
                  </a:lnTo>
                  <a:lnTo>
                    <a:pt x="517" y="675"/>
                  </a:lnTo>
                  <a:lnTo>
                    <a:pt x="480" y="650"/>
                  </a:lnTo>
                  <a:lnTo>
                    <a:pt x="455" y="625"/>
                  </a:lnTo>
                  <a:lnTo>
                    <a:pt x="443" y="587"/>
                  </a:lnTo>
                  <a:lnTo>
                    <a:pt x="382" y="637"/>
                  </a:lnTo>
                  <a:lnTo>
                    <a:pt x="308" y="675"/>
                  </a:lnTo>
                  <a:lnTo>
                    <a:pt x="234" y="687"/>
                  </a:lnTo>
                  <a:lnTo>
                    <a:pt x="135" y="675"/>
                  </a:lnTo>
                  <a:lnTo>
                    <a:pt x="62" y="625"/>
                  </a:lnTo>
                  <a:lnTo>
                    <a:pt x="12" y="537"/>
                  </a:lnTo>
                  <a:lnTo>
                    <a:pt x="0" y="437"/>
                  </a:lnTo>
                  <a:lnTo>
                    <a:pt x="37" y="275"/>
                  </a:lnTo>
                  <a:lnTo>
                    <a:pt x="123" y="137"/>
                  </a:lnTo>
                  <a:lnTo>
                    <a:pt x="246" y="37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9" name="Freeform 217"/>
            <p:cNvSpPr>
              <a:spLocks/>
            </p:cNvSpPr>
            <p:nvPr/>
          </p:nvSpPr>
          <p:spPr bwMode="auto">
            <a:xfrm>
              <a:off x="3686" y="5691"/>
              <a:ext cx="1761" cy="1488"/>
            </a:xfrm>
            <a:custGeom>
              <a:avLst/>
              <a:gdLst/>
              <a:ahLst/>
              <a:cxnLst>
                <a:cxn ang="0">
                  <a:pos x="1416" y="0"/>
                </a:cxn>
                <a:cxn ang="0">
                  <a:pos x="1637" y="0"/>
                </a:cxn>
                <a:cxn ang="0">
                  <a:pos x="1761" y="13"/>
                </a:cxn>
                <a:cxn ang="0">
                  <a:pos x="1748" y="63"/>
                </a:cxn>
                <a:cxn ang="0">
                  <a:pos x="1601" y="88"/>
                </a:cxn>
                <a:cxn ang="0">
                  <a:pos x="1441" y="175"/>
                </a:cxn>
                <a:cxn ang="0">
                  <a:pos x="1293" y="313"/>
                </a:cxn>
                <a:cxn ang="0">
                  <a:pos x="997" y="638"/>
                </a:cxn>
                <a:cxn ang="0">
                  <a:pos x="1096" y="863"/>
                </a:cxn>
                <a:cxn ang="0">
                  <a:pos x="1281" y="1300"/>
                </a:cxn>
                <a:cxn ang="0">
                  <a:pos x="1317" y="1363"/>
                </a:cxn>
                <a:cxn ang="0">
                  <a:pos x="1367" y="1388"/>
                </a:cxn>
                <a:cxn ang="0">
                  <a:pos x="1490" y="1400"/>
                </a:cxn>
                <a:cxn ang="0">
                  <a:pos x="1502" y="1450"/>
                </a:cxn>
                <a:cxn ang="0">
                  <a:pos x="1391" y="1463"/>
                </a:cxn>
                <a:cxn ang="0">
                  <a:pos x="1145" y="1450"/>
                </a:cxn>
                <a:cxn ang="0">
                  <a:pos x="936" y="1463"/>
                </a:cxn>
                <a:cxn ang="0">
                  <a:pos x="924" y="1425"/>
                </a:cxn>
                <a:cxn ang="0">
                  <a:pos x="961" y="1400"/>
                </a:cxn>
                <a:cxn ang="0">
                  <a:pos x="1022" y="1388"/>
                </a:cxn>
                <a:cxn ang="0">
                  <a:pos x="1071" y="1363"/>
                </a:cxn>
                <a:cxn ang="0">
                  <a:pos x="1096" y="1325"/>
                </a:cxn>
                <a:cxn ang="0">
                  <a:pos x="862" y="800"/>
                </a:cxn>
                <a:cxn ang="0">
                  <a:pos x="456" y="1250"/>
                </a:cxn>
                <a:cxn ang="0">
                  <a:pos x="419" y="1300"/>
                </a:cxn>
                <a:cxn ang="0">
                  <a:pos x="394" y="1375"/>
                </a:cxn>
                <a:cxn ang="0">
                  <a:pos x="431" y="1400"/>
                </a:cxn>
                <a:cxn ang="0">
                  <a:pos x="493" y="1413"/>
                </a:cxn>
                <a:cxn ang="0">
                  <a:pos x="505" y="1463"/>
                </a:cxn>
                <a:cxn ang="0">
                  <a:pos x="345" y="1488"/>
                </a:cxn>
                <a:cxn ang="0">
                  <a:pos x="124" y="1488"/>
                </a:cxn>
                <a:cxn ang="0">
                  <a:pos x="0" y="1475"/>
                </a:cxn>
                <a:cxn ang="0">
                  <a:pos x="25" y="1413"/>
                </a:cxn>
                <a:cxn ang="0">
                  <a:pos x="160" y="1400"/>
                </a:cxn>
                <a:cxn ang="0">
                  <a:pos x="370" y="1263"/>
                </a:cxn>
                <a:cxn ang="0">
                  <a:pos x="837" y="750"/>
                </a:cxn>
                <a:cxn ang="0">
                  <a:pos x="579" y="125"/>
                </a:cxn>
                <a:cxn ang="0">
                  <a:pos x="517" y="88"/>
                </a:cxn>
                <a:cxn ang="0">
                  <a:pos x="394" y="75"/>
                </a:cxn>
                <a:cxn ang="0">
                  <a:pos x="382" y="25"/>
                </a:cxn>
                <a:cxn ang="0">
                  <a:pos x="505" y="13"/>
                </a:cxn>
                <a:cxn ang="0">
                  <a:pos x="665" y="25"/>
                </a:cxn>
                <a:cxn ang="0">
                  <a:pos x="948" y="13"/>
                </a:cxn>
                <a:cxn ang="0">
                  <a:pos x="961" y="63"/>
                </a:cxn>
                <a:cxn ang="0">
                  <a:pos x="924" y="75"/>
                </a:cxn>
                <a:cxn ang="0">
                  <a:pos x="837" y="100"/>
                </a:cxn>
                <a:cxn ang="0">
                  <a:pos x="801" y="125"/>
                </a:cxn>
                <a:cxn ang="0">
                  <a:pos x="813" y="163"/>
                </a:cxn>
                <a:cxn ang="0">
                  <a:pos x="997" y="575"/>
                </a:cxn>
                <a:cxn ang="0">
                  <a:pos x="1354" y="188"/>
                </a:cxn>
                <a:cxn ang="0">
                  <a:pos x="1379" y="150"/>
                </a:cxn>
                <a:cxn ang="0">
                  <a:pos x="1354" y="88"/>
                </a:cxn>
                <a:cxn ang="0">
                  <a:pos x="1317" y="63"/>
                </a:cxn>
                <a:cxn ang="0">
                  <a:pos x="1268" y="38"/>
                </a:cxn>
                <a:cxn ang="0">
                  <a:pos x="1281" y="0"/>
                </a:cxn>
              </a:cxnLst>
              <a:rect l="0" t="0" r="r" b="b"/>
              <a:pathLst>
                <a:path w="1761" h="1488">
                  <a:moveTo>
                    <a:pt x="1281" y="0"/>
                  </a:moveTo>
                  <a:lnTo>
                    <a:pt x="1416" y="0"/>
                  </a:lnTo>
                  <a:lnTo>
                    <a:pt x="1539" y="13"/>
                  </a:lnTo>
                  <a:lnTo>
                    <a:pt x="1637" y="0"/>
                  </a:lnTo>
                  <a:lnTo>
                    <a:pt x="1748" y="0"/>
                  </a:lnTo>
                  <a:lnTo>
                    <a:pt x="1761" y="13"/>
                  </a:lnTo>
                  <a:lnTo>
                    <a:pt x="1761" y="50"/>
                  </a:lnTo>
                  <a:lnTo>
                    <a:pt x="1748" y="63"/>
                  </a:lnTo>
                  <a:lnTo>
                    <a:pt x="1711" y="63"/>
                  </a:lnTo>
                  <a:lnTo>
                    <a:pt x="1601" y="88"/>
                  </a:lnTo>
                  <a:lnTo>
                    <a:pt x="1514" y="125"/>
                  </a:lnTo>
                  <a:lnTo>
                    <a:pt x="1441" y="175"/>
                  </a:lnTo>
                  <a:lnTo>
                    <a:pt x="1379" y="225"/>
                  </a:lnTo>
                  <a:lnTo>
                    <a:pt x="1293" y="313"/>
                  </a:lnTo>
                  <a:lnTo>
                    <a:pt x="1096" y="538"/>
                  </a:lnTo>
                  <a:lnTo>
                    <a:pt x="997" y="638"/>
                  </a:lnTo>
                  <a:lnTo>
                    <a:pt x="1047" y="738"/>
                  </a:lnTo>
                  <a:lnTo>
                    <a:pt x="1096" y="863"/>
                  </a:lnTo>
                  <a:lnTo>
                    <a:pt x="1219" y="1163"/>
                  </a:lnTo>
                  <a:lnTo>
                    <a:pt x="1281" y="1300"/>
                  </a:lnTo>
                  <a:lnTo>
                    <a:pt x="1293" y="1338"/>
                  </a:lnTo>
                  <a:lnTo>
                    <a:pt x="1317" y="1363"/>
                  </a:lnTo>
                  <a:lnTo>
                    <a:pt x="1330" y="1388"/>
                  </a:lnTo>
                  <a:lnTo>
                    <a:pt x="1367" y="1388"/>
                  </a:lnTo>
                  <a:lnTo>
                    <a:pt x="1404" y="1400"/>
                  </a:lnTo>
                  <a:lnTo>
                    <a:pt x="1490" y="1400"/>
                  </a:lnTo>
                  <a:lnTo>
                    <a:pt x="1502" y="1413"/>
                  </a:lnTo>
                  <a:lnTo>
                    <a:pt x="1502" y="1450"/>
                  </a:lnTo>
                  <a:lnTo>
                    <a:pt x="1490" y="1463"/>
                  </a:lnTo>
                  <a:lnTo>
                    <a:pt x="1391" y="1463"/>
                  </a:lnTo>
                  <a:lnTo>
                    <a:pt x="1305" y="1450"/>
                  </a:lnTo>
                  <a:lnTo>
                    <a:pt x="1145" y="1450"/>
                  </a:lnTo>
                  <a:lnTo>
                    <a:pt x="1047" y="1463"/>
                  </a:lnTo>
                  <a:lnTo>
                    <a:pt x="936" y="1463"/>
                  </a:lnTo>
                  <a:lnTo>
                    <a:pt x="924" y="1450"/>
                  </a:lnTo>
                  <a:lnTo>
                    <a:pt x="924" y="1425"/>
                  </a:lnTo>
                  <a:lnTo>
                    <a:pt x="936" y="1413"/>
                  </a:lnTo>
                  <a:lnTo>
                    <a:pt x="961" y="1400"/>
                  </a:lnTo>
                  <a:lnTo>
                    <a:pt x="973" y="1400"/>
                  </a:lnTo>
                  <a:lnTo>
                    <a:pt x="1022" y="1388"/>
                  </a:lnTo>
                  <a:lnTo>
                    <a:pt x="1059" y="1375"/>
                  </a:lnTo>
                  <a:lnTo>
                    <a:pt x="1071" y="1363"/>
                  </a:lnTo>
                  <a:lnTo>
                    <a:pt x="1096" y="1350"/>
                  </a:lnTo>
                  <a:lnTo>
                    <a:pt x="1096" y="1325"/>
                  </a:lnTo>
                  <a:lnTo>
                    <a:pt x="1084" y="1313"/>
                  </a:lnTo>
                  <a:lnTo>
                    <a:pt x="862" y="800"/>
                  </a:lnTo>
                  <a:lnTo>
                    <a:pt x="677" y="1013"/>
                  </a:lnTo>
                  <a:lnTo>
                    <a:pt x="456" y="1250"/>
                  </a:lnTo>
                  <a:lnTo>
                    <a:pt x="431" y="1275"/>
                  </a:lnTo>
                  <a:lnTo>
                    <a:pt x="419" y="1300"/>
                  </a:lnTo>
                  <a:lnTo>
                    <a:pt x="394" y="1325"/>
                  </a:lnTo>
                  <a:lnTo>
                    <a:pt x="394" y="1375"/>
                  </a:lnTo>
                  <a:lnTo>
                    <a:pt x="419" y="1388"/>
                  </a:lnTo>
                  <a:lnTo>
                    <a:pt x="431" y="1400"/>
                  </a:lnTo>
                  <a:lnTo>
                    <a:pt x="456" y="1413"/>
                  </a:lnTo>
                  <a:lnTo>
                    <a:pt x="493" y="1413"/>
                  </a:lnTo>
                  <a:lnTo>
                    <a:pt x="505" y="1425"/>
                  </a:lnTo>
                  <a:lnTo>
                    <a:pt x="505" y="1463"/>
                  </a:lnTo>
                  <a:lnTo>
                    <a:pt x="480" y="1488"/>
                  </a:lnTo>
                  <a:lnTo>
                    <a:pt x="345" y="1488"/>
                  </a:lnTo>
                  <a:lnTo>
                    <a:pt x="222" y="1475"/>
                  </a:lnTo>
                  <a:lnTo>
                    <a:pt x="124" y="1488"/>
                  </a:lnTo>
                  <a:lnTo>
                    <a:pt x="13" y="1488"/>
                  </a:lnTo>
                  <a:lnTo>
                    <a:pt x="0" y="1475"/>
                  </a:lnTo>
                  <a:lnTo>
                    <a:pt x="0" y="1438"/>
                  </a:lnTo>
                  <a:lnTo>
                    <a:pt x="25" y="1413"/>
                  </a:lnTo>
                  <a:lnTo>
                    <a:pt x="50" y="1413"/>
                  </a:lnTo>
                  <a:lnTo>
                    <a:pt x="160" y="1400"/>
                  </a:lnTo>
                  <a:lnTo>
                    <a:pt x="271" y="1350"/>
                  </a:lnTo>
                  <a:lnTo>
                    <a:pt x="370" y="1263"/>
                  </a:lnTo>
                  <a:lnTo>
                    <a:pt x="394" y="1238"/>
                  </a:lnTo>
                  <a:lnTo>
                    <a:pt x="837" y="750"/>
                  </a:lnTo>
                  <a:lnTo>
                    <a:pt x="591" y="150"/>
                  </a:lnTo>
                  <a:lnTo>
                    <a:pt x="579" y="125"/>
                  </a:lnTo>
                  <a:lnTo>
                    <a:pt x="542" y="88"/>
                  </a:lnTo>
                  <a:lnTo>
                    <a:pt x="517" y="88"/>
                  </a:lnTo>
                  <a:lnTo>
                    <a:pt x="480" y="75"/>
                  </a:lnTo>
                  <a:lnTo>
                    <a:pt x="394" y="75"/>
                  </a:lnTo>
                  <a:lnTo>
                    <a:pt x="382" y="63"/>
                  </a:lnTo>
                  <a:lnTo>
                    <a:pt x="382" y="25"/>
                  </a:lnTo>
                  <a:lnTo>
                    <a:pt x="394" y="13"/>
                  </a:lnTo>
                  <a:lnTo>
                    <a:pt x="505" y="13"/>
                  </a:lnTo>
                  <a:lnTo>
                    <a:pt x="591" y="25"/>
                  </a:lnTo>
                  <a:lnTo>
                    <a:pt x="665" y="25"/>
                  </a:lnTo>
                  <a:lnTo>
                    <a:pt x="801" y="13"/>
                  </a:lnTo>
                  <a:lnTo>
                    <a:pt x="948" y="13"/>
                  </a:lnTo>
                  <a:lnTo>
                    <a:pt x="961" y="25"/>
                  </a:lnTo>
                  <a:lnTo>
                    <a:pt x="961" y="63"/>
                  </a:lnTo>
                  <a:lnTo>
                    <a:pt x="948" y="75"/>
                  </a:lnTo>
                  <a:lnTo>
                    <a:pt x="924" y="75"/>
                  </a:lnTo>
                  <a:lnTo>
                    <a:pt x="874" y="88"/>
                  </a:lnTo>
                  <a:lnTo>
                    <a:pt x="837" y="100"/>
                  </a:lnTo>
                  <a:lnTo>
                    <a:pt x="825" y="113"/>
                  </a:lnTo>
                  <a:lnTo>
                    <a:pt x="801" y="125"/>
                  </a:lnTo>
                  <a:lnTo>
                    <a:pt x="801" y="150"/>
                  </a:lnTo>
                  <a:lnTo>
                    <a:pt x="813" y="163"/>
                  </a:lnTo>
                  <a:lnTo>
                    <a:pt x="997" y="588"/>
                  </a:lnTo>
                  <a:lnTo>
                    <a:pt x="997" y="575"/>
                  </a:lnTo>
                  <a:lnTo>
                    <a:pt x="1342" y="200"/>
                  </a:lnTo>
                  <a:lnTo>
                    <a:pt x="1354" y="188"/>
                  </a:lnTo>
                  <a:lnTo>
                    <a:pt x="1367" y="163"/>
                  </a:lnTo>
                  <a:lnTo>
                    <a:pt x="1379" y="150"/>
                  </a:lnTo>
                  <a:lnTo>
                    <a:pt x="1379" y="100"/>
                  </a:lnTo>
                  <a:lnTo>
                    <a:pt x="1354" y="88"/>
                  </a:lnTo>
                  <a:lnTo>
                    <a:pt x="1342" y="75"/>
                  </a:lnTo>
                  <a:lnTo>
                    <a:pt x="1317" y="63"/>
                  </a:lnTo>
                  <a:lnTo>
                    <a:pt x="1293" y="63"/>
                  </a:lnTo>
                  <a:lnTo>
                    <a:pt x="1268" y="38"/>
                  </a:lnTo>
                  <a:lnTo>
                    <a:pt x="1268" y="13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0" name="Freeform 218"/>
            <p:cNvSpPr>
              <a:spLocks noEditPoints="1"/>
            </p:cNvSpPr>
            <p:nvPr/>
          </p:nvSpPr>
          <p:spPr bwMode="auto">
            <a:xfrm>
              <a:off x="5508" y="6416"/>
              <a:ext cx="603" cy="1063"/>
            </a:xfrm>
            <a:custGeom>
              <a:avLst/>
              <a:gdLst/>
              <a:ahLst/>
              <a:cxnLst>
                <a:cxn ang="0">
                  <a:pos x="345" y="450"/>
                </a:cxn>
                <a:cxn ang="0">
                  <a:pos x="259" y="500"/>
                </a:cxn>
                <a:cxn ang="0">
                  <a:pos x="197" y="563"/>
                </a:cxn>
                <a:cxn ang="0">
                  <a:pos x="185" y="588"/>
                </a:cxn>
                <a:cxn ang="0">
                  <a:pos x="148" y="713"/>
                </a:cxn>
                <a:cxn ang="0">
                  <a:pos x="123" y="838"/>
                </a:cxn>
                <a:cxn ang="0">
                  <a:pos x="136" y="975"/>
                </a:cxn>
                <a:cxn ang="0">
                  <a:pos x="234" y="1038"/>
                </a:cxn>
                <a:cxn ang="0">
                  <a:pos x="320" y="1013"/>
                </a:cxn>
                <a:cxn ang="0">
                  <a:pos x="419" y="888"/>
                </a:cxn>
                <a:cxn ang="0">
                  <a:pos x="480" y="675"/>
                </a:cxn>
                <a:cxn ang="0">
                  <a:pos x="492" y="538"/>
                </a:cxn>
                <a:cxn ang="0">
                  <a:pos x="419" y="438"/>
                </a:cxn>
                <a:cxn ang="0">
                  <a:pos x="246" y="0"/>
                </a:cxn>
                <a:cxn ang="0">
                  <a:pos x="320" y="25"/>
                </a:cxn>
                <a:cxn ang="0">
                  <a:pos x="308" y="50"/>
                </a:cxn>
                <a:cxn ang="0">
                  <a:pos x="197" y="475"/>
                </a:cxn>
                <a:cxn ang="0">
                  <a:pos x="259" y="425"/>
                </a:cxn>
                <a:cxn ang="0">
                  <a:pos x="332" y="388"/>
                </a:cxn>
                <a:cxn ang="0">
                  <a:pos x="456" y="400"/>
                </a:cxn>
                <a:cxn ang="0">
                  <a:pos x="579" y="525"/>
                </a:cxn>
                <a:cxn ang="0">
                  <a:pos x="566" y="788"/>
                </a:cxn>
                <a:cxn ang="0">
                  <a:pos x="357" y="1025"/>
                </a:cxn>
                <a:cxn ang="0">
                  <a:pos x="136" y="1050"/>
                </a:cxn>
                <a:cxn ang="0">
                  <a:pos x="12" y="913"/>
                </a:cxn>
                <a:cxn ang="0">
                  <a:pos x="0" y="775"/>
                </a:cxn>
                <a:cxn ang="0">
                  <a:pos x="99" y="400"/>
                </a:cxn>
                <a:cxn ang="0">
                  <a:pos x="148" y="200"/>
                </a:cxn>
                <a:cxn ang="0">
                  <a:pos x="160" y="150"/>
                </a:cxn>
                <a:cxn ang="0">
                  <a:pos x="172" y="88"/>
                </a:cxn>
                <a:cxn ang="0">
                  <a:pos x="74" y="75"/>
                </a:cxn>
                <a:cxn ang="0">
                  <a:pos x="62" y="25"/>
                </a:cxn>
                <a:cxn ang="0">
                  <a:pos x="160" y="13"/>
                </a:cxn>
              </a:cxnLst>
              <a:rect l="0" t="0" r="r" b="b"/>
              <a:pathLst>
                <a:path w="603" h="1063">
                  <a:moveTo>
                    <a:pt x="382" y="438"/>
                  </a:moveTo>
                  <a:lnTo>
                    <a:pt x="345" y="450"/>
                  </a:lnTo>
                  <a:lnTo>
                    <a:pt x="296" y="463"/>
                  </a:lnTo>
                  <a:lnTo>
                    <a:pt x="259" y="500"/>
                  </a:lnTo>
                  <a:lnTo>
                    <a:pt x="209" y="538"/>
                  </a:lnTo>
                  <a:lnTo>
                    <a:pt x="197" y="563"/>
                  </a:lnTo>
                  <a:lnTo>
                    <a:pt x="185" y="575"/>
                  </a:lnTo>
                  <a:lnTo>
                    <a:pt x="185" y="588"/>
                  </a:lnTo>
                  <a:lnTo>
                    <a:pt x="172" y="600"/>
                  </a:lnTo>
                  <a:lnTo>
                    <a:pt x="148" y="713"/>
                  </a:lnTo>
                  <a:lnTo>
                    <a:pt x="136" y="788"/>
                  </a:lnTo>
                  <a:lnTo>
                    <a:pt x="123" y="838"/>
                  </a:lnTo>
                  <a:lnTo>
                    <a:pt x="123" y="938"/>
                  </a:lnTo>
                  <a:lnTo>
                    <a:pt x="136" y="975"/>
                  </a:lnTo>
                  <a:lnTo>
                    <a:pt x="160" y="1013"/>
                  </a:lnTo>
                  <a:lnTo>
                    <a:pt x="234" y="1038"/>
                  </a:lnTo>
                  <a:lnTo>
                    <a:pt x="283" y="1025"/>
                  </a:lnTo>
                  <a:lnTo>
                    <a:pt x="320" y="1013"/>
                  </a:lnTo>
                  <a:lnTo>
                    <a:pt x="394" y="938"/>
                  </a:lnTo>
                  <a:lnTo>
                    <a:pt x="419" y="888"/>
                  </a:lnTo>
                  <a:lnTo>
                    <a:pt x="456" y="788"/>
                  </a:lnTo>
                  <a:lnTo>
                    <a:pt x="480" y="675"/>
                  </a:lnTo>
                  <a:lnTo>
                    <a:pt x="492" y="588"/>
                  </a:lnTo>
                  <a:lnTo>
                    <a:pt x="492" y="538"/>
                  </a:lnTo>
                  <a:lnTo>
                    <a:pt x="468" y="488"/>
                  </a:lnTo>
                  <a:lnTo>
                    <a:pt x="419" y="438"/>
                  </a:lnTo>
                  <a:lnTo>
                    <a:pt x="382" y="438"/>
                  </a:lnTo>
                  <a:close/>
                  <a:moveTo>
                    <a:pt x="246" y="0"/>
                  </a:moveTo>
                  <a:lnTo>
                    <a:pt x="296" y="0"/>
                  </a:lnTo>
                  <a:lnTo>
                    <a:pt x="320" y="25"/>
                  </a:lnTo>
                  <a:lnTo>
                    <a:pt x="308" y="38"/>
                  </a:lnTo>
                  <a:lnTo>
                    <a:pt x="308" y="50"/>
                  </a:lnTo>
                  <a:lnTo>
                    <a:pt x="296" y="50"/>
                  </a:lnTo>
                  <a:lnTo>
                    <a:pt x="197" y="475"/>
                  </a:lnTo>
                  <a:lnTo>
                    <a:pt x="222" y="450"/>
                  </a:lnTo>
                  <a:lnTo>
                    <a:pt x="259" y="425"/>
                  </a:lnTo>
                  <a:lnTo>
                    <a:pt x="296" y="413"/>
                  </a:lnTo>
                  <a:lnTo>
                    <a:pt x="332" y="388"/>
                  </a:lnTo>
                  <a:lnTo>
                    <a:pt x="382" y="388"/>
                  </a:lnTo>
                  <a:lnTo>
                    <a:pt x="456" y="400"/>
                  </a:lnTo>
                  <a:lnTo>
                    <a:pt x="529" y="450"/>
                  </a:lnTo>
                  <a:lnTo>
                    <a:pt x="579" y="525"/>
                  </a:lnTo>
                  <a:lnTo>
                    <a:pt x="603" y="638"/>
                  </a:lnTo>
                  <a:lnTo>
                    <a:pt x="566" y="788"/>
                  </a:lnTo>
                  <a:lnTo>
                    <a:pt x="480" y="925"/>
                  </a:lnTo>
                  <a:lnTo>
                    <a:pt x="357" y="1025"/>
                  </a:lnTo>
                  <a:lnTo>
                    <a:pt x="222" y="1063"/>
                  </a:lnTo>
                  <a:lnTo>
                    <a:pt x="136" y="1050"/>
                  </a:lnTo>
                  <a:lnTo>
                    <a:pt x="62" y="1000"/>
                  </a:lnTo>
                  <a:lnTo>
                    <a:pt x="12" y="913"/>
                  </a:lnTo>
                  <a:lnTo>
                    <a:pt x="0" y="813"/>
                  </a:lnTo>
                  <a:lnTo>
                    <a:pt x="0" y="775"/>
                  </a:lnTo>
                  <a:lnTo>
                    <a:pt x="25" y="700"/>
                  </a:lnTo>
                  <a:lnTo>
                    <a:pt x="99" y="400"/>
                  </a:lnTo>
                  <a:lnTo>
                    <a:pt x="111" y="338"/>
                  </a:lnTo>
                  <a:lnTo>
                    <a:pt x="148" y="200"/>
                  </a:lnTo>
                  <a:lnTo>
                    <a:pt x="160" y="175"/>
                  </a:lnTo>
                  <a:lnTo>
                    <a:pt x="160" y="150"/>
                  </a:lnTo>
                  <a:lnTo>
                    <a:pt x="172" y="113"/>
                  </a:lnTo>
                  <a:lnTo>
                    <a:pt x="172" y="88"/>
                  </a:lnTo>
                  <a:lnTo>
                    <a:pt x="160" y="75"/>
                  </a:lnTo>
                  <a:lnTo>
                    <a:pt x="74" y="75"/>
                  </a:lnTo>
                  <a:lnTo>
                    <a:pt x="62" y="63"/>
                  </a:lnTo>
                  <a:lnTo>
                    <a:pt x="62" y="25"/>
                  </a:lnTo>
                  <a:lnTo>
                    <a:pt x="74" y="13"/>
                  </a:lnTo>
                  <a:lnTo>
                    <a:pt x="160" y="13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1" name="Freeform 219"/>
            <p:cNvSpPr>
              <a:spLocks noEditPoints="1"/>
            </p:cNvSpPr>
            <p:nvPr/>
          </p:nvSpPr>
          <p:spPr bwMode="auto">
            <a:xfrm>
              <a:off x="6973" y="6366"/>
              <a:ext cx="1415" cy="513"/>
            </a:xfrm>
            <a:custGeom>
              <a:avLst/>
              <a:gdLst/>
              <a:ahLst/>
              <a:cxnLst>
                <a:cxn ang="0">
                  <a:pos x="37" y="425"/>
                </a:cxn>
                <a:cxn ang="0">
                  <a:pos x="1378" y="425"/>
                </a:cxn>
                <a:cxn ang="0">
                  <a:pos x="1403" y="438"/>
                </a:cxn>
                <a:cxn ang="0">
                  <a:pos x="1415" y="450"/>
                </a:cxn>
                <a:cxn ang="0">
                  <a:pos x="1415" y="488"/>
                </a:cxn>
                <a:cxn ang="0">
                  <a:pos x="1391" y="500"/>
                </a:cxn>
                <a:cxn ang="0">
                  <a:pos x="1378" y="513"/>
                </a:cxn>
                <a:cxn ang="0">
                  <a:pos x="37" y="513"/>
                </a:cxn>
                <a:cxn ang="0">
                  <a:pos x="12" y="500"/>
                </a:cxn>
                <a:cxn ang="0">
                  <a:pos x="0" y="488"/>
                </a:cxn>
                <a:cxn ang="0">
                  <a:pos x="0" y="450"/>
                </a:cxn>
                <a:cxn ang="0">
                  <a:pos x="24" y="438"/>
                </a:cxn>
                <a:cxn ang="0">
                  <a:pos x="37" y="425"/>
                </a:cxn>
                <a:cxn ang="0">
                  <a:pos x="37" y="0"/>
                </a:cxn>
                <a:cxn ang="0">
                  <a:pos x="1378" y="0"/>
                </a:cxn>
                <a:cxn ang="0">
                  <a:pos x="1403" y="13"/>
                </a:cxn>
                <a:cxn ang="0">
                  <a:pos x="1415" y="25"/>
                </a:cxn>
                <a:cxn ang="0">
                  <a:pos x="1415" y="63"/>
                </a:cxn>
                <a:cxn ang="0">
                  <a:pos x="1403" y="75"/>
                </a:cxn>
                <a:cxn ang="0">
                  <a:pos x="1378" y="88"/>
                </a:cxn>
                <a:cxn ang="0">
                  <a:pos x="37" y="88"/>
                </a:cxn>
                <a:cxn ang="0">
                  <a:pos x="12" y="75"/>
                </a:cxn>
                <a:cxn ang="0">
                  <a:pos x="0" y="63"/>
                </a:cxn>
                <a:cxn ang="0">
                  <a:pos x="0" y="25"/>
                </a:cxn>
                <a:cxn ang="0">
                  <a:pos x="24" y="13"/>
                </a:cxn>
                <a:cxn ang="0">
                  <a:pos x="37" y="0"/>
                </a:cxn>
              </a:cxnLst>
              <a:rect l="0" t="0" r="r" b="b"/>
              <a:pathLst>
                <a:path w="1415" h="513">
                  <a:moveTo>
                    <a:pt x="37" y="425"/>
                  </a:moveTo>
                  <a:lnTo>
                    <a:pt x="1378" y="425"/>
                  </a:lnTo>
                  <a:lnTo>
                    <a:pt x="1403" y="438"/>
                  </a:lnTo>
                  <a:lnTo>
                    <a:pt x="1415" y="450"/>
                  </a:lnTo>
                  <a:lnTo>
                    <a:pt x="1415" y="488"/>
                  </a:lnTo>
                  <a:lnTo>
                    <a:pt x="1391" y="500"/>
                  </a:lnTo>
                  <a:lnTo>
                    <a:pt x="1378" y="513"/>
                  </a:lnTo>
                  <a:lnTo>
                    <a:pt x="37" y="513"/>
                  </a:lnTo>
                  <a:lnTo>
                    <a:pt x="12" y="500"/>
                  </a:lnTo>
                  <a:lnTo>
                    <a:pt x="0" y="488"/>
                  </a:lnTo>
                  <a:lnTo>
                    <a:pt x="0" y="450"/>
                  </a:lnTo>
                  <a:lnTo>
                    <a:pt x="24" y="438"/>
                  </a:lnTo>
                  <a:lnTo>
                    <a:pt x="37" y="425"/>
                  </a:lnTo>
                  <a:close/>
                  <a:moveTo>
                    <a:pt x="37" y="0"/>
                  </a:moveTo>
                  <a:lnTo>
                    <a:pt x="1378" y="0"/>
                  </a:lnTo>
                  <a:lnTo>
                    <a:pt x="1403" y="13"/>
                  </a:lnTo>
                  <a:lnTo>
                    <a:pt x="1415" y="25"/>
                  </a:lnTo>
                  <a:lnTo>
                    <a:pt x="1415" y="63"/>
                  </a:lnTo>
                  <a:lnTo>
                    <a:pt x="1403" y="75"/>
                  </a:lnTo>
                  <a:lnTo>
                    <a:pt x="1378" y="88"/>
                  </a:lnTo>
                  <a:lnTo>
                    <a:pt x="37" y="88"/>
                  </a:lnTo>
                  <a:lnTo>
                    <a:pt x="12" y="75"/>
                  </a:lnTo>
                  <a:lnTo>
                    <a:pt x="0" y="63"/>
                  </a:lnTo>
                  <a:lnTo>
                    <a:pt x="0" y="25"/>
                  </a:lnTo>
                  <a:lnTo>
                    <a:pt x="24" y="1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2" name="Freeform 220"/>
            <p:cNvSpPr>
              <a:spLocks/>
            </p:cNvSpPr>
            <p:nvPr/>
          </p:nvSpPr>
          <p:spPr bwMode="auto">
            <a:xfrm>
              <a:off x="9422" y="3391"/>
              <a:ext cx="1096" cy="6463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96" y="75"/>
                </a:cxn>
                <a:cxn ang="0">
                  <a:pos x="899" y="225"/>
                </a:cxn>
                <a:cxn ang="0">
                  <a:pos x="702" y="513"/>
                </a:cxn>
                <a:cxn ang="0">
                  <a:pos x="653" y="725"/>
                </a:cxn>
                <a:cxn ang="0">
                  <a:pos x="616" y="2675"/>
                </a:cxn>
                <a:cxn ang="0">
                  <a:pos x="406" y="3013"/>
                </a:cxn>
                <a:cxn ang="0">
                  <a:pos x="123" y="3225"/>
                </a:cxn>
                <a:cxn ang="0">
                  <a:pos x="468" y="3513"/>
                </a:cxn>
                <a:cxn ang="0">
                  <a:pos x="628" y="3863"/>
                </a:cxn>
                <a:cxn ang="0">
                  <a:pos x="640" y="4025"/>
                </a:cxn>
                <a:cxn ang="0">
                  <a:pos x="653" y="5763"/>
                </a:cxn>
                <a:cxn ang="0">
                  <a:pos x="776" y="6075"/>
                </a:cxn>
                <a:cxn ang="0">
                  <a:pos x="936" y="6263"/>
                </a:cxn>
                <a:cxn ang="0">
                  <a:pos x="1083" y="6363"/>
                </a:cxn>
                <a:cxn ang="0">
                  <a:pos x="1096" y="6438"/>
                </a:cxn>
                <a:cxn ang="0">
                  <a:pos x="997" y="6463"/>
                </a:cxn>
                <a:cxn ang="0">
                  <a:pos x="960" y="6438"/>
                </a:cxn>
                <a:cxn ang="0">
                  <a:pos x="640" y="6175"/>
                </a:cxn>
                <a:cxn ang="0">
                  <a:pos x="493" y="5900"/>
                </a:cxn>
                <a:cxn ang="0">
                  <a:pos x="443" y="5675"/>
                </a:cxn>
                <a:cxn ang="0">
                  <a:pos x="431" y="3950"/>
                </a:cxn>
                <a:cxn ang="0">
                  <a:pos x="320" y="3600"/>
                </a:cxn>
                <a:cxn ang="0">
                  <a:pos x="123" y="3363"/>
                </a:cxn>
                <a:cxn ang="0">
                  <a:pos x="0" y="3275"/>
                </a:cxn>
                <a:cxn ang="0">
                  <a:pos x="25" y="3175"/>
                </a:cxn>
                <a:cxn ang="0">
                  <a:pos x="234" y="3000"/>
                </a:cxn>
                <a:cxn ang="0">
                  <a:pos x="406" y="2663"/>
                </a:cxn>
                <a:cxn ang="0">
                  <a:pos x="443" y="725"/>
                </a:cxn>
                <a:cxn ang="0">
                  <a:pos x="517" y="488"/>
                </a:cxn>
                <a:cxn ang="0">
                  <a:pos x="739" y="188"/>
                </a:cxn>
                <a:cxn ang="0">
                  <a:pos x="997" y="13"/>
                </a:cxn>
              </a:cxnLst>
              <a:rect l="0" t="0" r="r" b="b"/>
              <a:pathLst>
                <a:path w="1096" h="6463">
                  <a:moveTo>
                    <a:pt x="1010" y="0"/>
                  </a:moveTo>
                  <a:lnTo>
                    <a:pt x="1083" y="0"/>
                  </a:lnTo>
                  <a:lnTo>
                    <a:pt x="1096" y="25"/>
                  </a:lnTo>
                  <a:lnTo>
                    <a:pt x="1096" y="75"/>
                  </a:lnTo>
                  <a:lnTo>
                    <a:pt x="1071" y="100"/>
                  </a:lnTo>
                  <a:lnTo>
                    <a:pt x="899" y="225"/>
                  </a:lnTo>
                  <a:lnTo>
                    <a:pt x="776" y="375"/>
                  </a:lnTo>
                  <a:lnTo>
                    <a:pt x="702" y="513"/>
                  </a:lnTo>
                  <a:lnTo>
                    <a:pt x="665" y="650"/>
                  </a:lnTo>
                  <a:lnTo>
                    <a:pt x="653" y="725"/>
                  </a:lnTo>
                  <a:lnTo>
                    <a:pt x="653" y="2450"/>
                  </a:lnTo>
                  <a:lnTo>
                    <a:pt x="616" y="2675"/>
                  </a:lnTo>
                  <a:lnTo>
                    <a:pt x="517" y="2863"/>
                  </a:lnTo>
                  <a:lnTo>
                    <a:pt x="406" y="3013"/>
                  </a:lnTo>
                  <a:lnTo>
                    <a:pt x="271" y="3138"/>
                  </a:lnTo>
                  <a:lnTo>
                    <a:pt x="123" y="3225"/>
                  </a:lnTo>
                  <a:lnTo>
                    <a:pt x="320" y="3350"/>
                  </a:lnTo>
                  <a:lnTo>
                    <a:pt x="468" y="3513"/>
                  </a:lnTo>
                  <a:lnTo>
                    <a:pt x="579" y="3688"/>
                  </a:lnTo>
                  <a:lnTo>
                    <a:pt x="628" y="3863"/>
                  </a:lnTo>
                  <a:lnTo>
                    <a:pt x="653" y="4013"/>
                  </a:lnTo>
                  <a:lnTo>
                    <a:pt x="640" y="4025"/>
                  </a:lnTo>
                  <a:lnTo>
                    <a:pt x="640" y="5738"/>
                  </a:lnTo>
                  <a:lnTo>
                    <a:pt x="653" y="5763"/>
                  </a:lnTo>
                  <a:lnTo>
                    <a:pt x="702" y="5938"/>
                  </a:lnTo>
                  <a:lnTo>
                    <a:pt x="776" y="6075"/>
                  </a:lnTo>
                  <a:lnTo>
                    <a:pt x="850" y="6175"/>
                  </a:lnTo>
                  <a:lnTo>
                    <a:pt x="936" y="6263"/>
                  </a:lnTo>
                  <a:lnTo>
                    <a:pt x="1022" y="6325"/>
                  </a:lnTo>
                  <a:lnTo>
                    <a:pt x="1083" y="6363"/>
                  </a:lnTo>
                  <a:lnTo>
                    <a:pt x="1096" y="6375"/>
                  </a:lnTo>
                  <a:lnTo>
                    <a:pt x="1096" y="6438"/>
                  </a:lnTo>
                  <a:lnTo>
                    <a:pt x="1083" y="6463"/>
                  </a:lnTo>
                  <a:lnTo>
                    <a:pt x="997" y="6463"/>
                  </a:lnTo>
                  <a:lnTo>
                    <a:pt x="985" y="6450"/>
                  </a:lnTo>
                  <a:lnTo>
                    <a:pt x="960" y="6438"/>
                  </a:lnTo>
                  <a:lnTo>
                    <a:pt x="776" y="6313"/>
                  </a:lnTo>
                  <a:lnTo>
                    <a:pt x="640" y="6175"/>
                  </a:lnTo>
                  <a:lnTo>
                    <a:pt x="554" y="6038"/>
                  </a:lnTo>
                  <a:lnTo>
                    <a:pt x="493" y="5900"/>
                  </a:lnTo>
                  <a:lnTo>
                    <a:pt x="456" y="5775"/>
                  </a:lnTo>
                  <a:lnTo>
                    <a:pt x="443" y="5675"/>
                  </a:lnTo>
                  <a:lnTo>
                    <a:pt x="443" y="3975"/>
                  </a:lnTo>
                  <a:lnTo>
                    <a:pt x="431" y="3950"/>
                  </a:lnTo>
                  <a:lnTo>
                    <a:pt x="382" y="3763"/>
                  </a:lnTo>
                  <a:lnTo>
                    <a:pt x="320" y="3600"/>
                  </a:lnTo>
                  <a:lnTo>
                    <a:pt x="222" y="3463"/>
                  </a:lnTo>
                  <a:lnTo>
                    <a:pt x="123" y="3363"/>
                  </a:lnTo>
                  <a:lnTo>
                    <a:pt x="13" y="3288"/>
                  </a:lnTo>
                  <a:lnTo>
                    <a:pt x="0" y="3275"/>
                  </a:lnTo>
                  <a:lnTo>
                    <a:pt x="0" y="3200"/>
                  </a:lnTo>
                  <a:lnTo>
                    <a:pt x="25" y="3175"/>
                  </a:lnTo>
                  <a:lnTo>
                    <a:pt x="123" y="3100"/>
                  </a:lnTo>
                  <a:lnTo>
                    <a:pt x="234" y="3000"/>
                  </a:lnTo>
                  <a:lnTo>
                    <a:pt x="333" y="2850"/>
                  </a:lnTo>
                  <a:lnTo>
                    <a:pt x="406" y="2663"/>
                  </a:lnTo>
                  <a:lnTo>
                    <a:pt x="443" y="2488"/>
                  </a:lnTo>
                  <a:lnTo>
                    <a:pt x="443" y="725"/>
                  </a:lnTo>
                  <a:lnTo>
                    <a:pt x="468" y="625"/>
                  </a:lnTo>
                  <a:lnTo>
                    <a:pt x="517" y="488"/>
                  </a:lnTo>
                  <a:lnTo>
                    <a:pt x="603" y="338"/>
                  </a:lnTo>
                  <a:lnTo>
                    <a:pt x="739" y="188"/>
                  </a:lnTo>
                  <a:lnTo>
                    <a:pt x="948" y="38"/>
                  </a:lnTo>
                  <a:lnTo>
                    <a:pt x="997" y="13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3" name="Freeform 221"/>
            <p:cNvSpPr>
              <a:spLocks noEditPoints="1"/>
            </p:cNvSpPr>
            <p:nvPr/>
          </p:nvSpPr>
          <p:spPr bwMode="auto">
            <a:xfrm>
              <a:off x="10912" y="4779"/>
              <a:ext cx="1120" cy="950"/>
            </a:xfrm>
            <a:custGeom>
              <a:avLst/>
              <a:gdLst/>
              <a:ahLst/>
              <a:cxnLst>
                <a:cxn ang="0">
                  <a:pos x="455" y="125"/>
                </a:cxn>
                <a:cxn ang="0">
                  <a:pos x="381" y="150"/>
                </a:cxn>
                <a:cxn ang="0">
                  <a:pos x="307" y="212"/>
                </a:cxn>
                <a:cxn ang="0">
                  <a:pos x="234" y="300"/>
                </a:cxn>
                <a:cxn ang="0">
                  <a:pos x="172" y="437"/>
                </a:cxn>
                <a:cxn ang="0">
                  <a:pos x="147" y="562"/>
                </a:cxn>
                <a:cxn ang="0">
                  <a:pos x="135" y="662"/>
                </a:cxn>
                <a:cxn ang="0">
                  <a:pos x="147" y="762"/>
                </a:cxn>
                <a:cxn ang="0">
                  <a:pos x="184" y="837"/>
                </a:cxn>
                <a:cxn ang="0">
                  <a:pos x="246" y="887"/>
                </a:cxn>
                <a:cxn ang="0">
                  <a:pos x="320" y="900"/>
                </a:cxn>
                <a:cxn ang="0">
                  <a:pos x="307" y="912"/>
                </a:cxn>
                <a:cxn ang="0">
                  <a:pos x="406" y="887"/>
                </a:cxn>
                <a:cxn ang="0">
                  <a:pos x="492" y="825"/>
                </a:cxn>
                <a:cxn ang="0">
                  <a:pos x="590" y="725"/>
                </a:cxn>
                <a:cxn ang="0">
                  <a:pos x="652" y="600"/>
                </a:cxn>
                <a:cxn ang="0">
                  <a:pos x="701" y="462"/>
                </a:cxn>
                <a:cxn ang="0">
                  <a:pos x="714" y="337"/>
                </a:cxn>
                <a:cxn ang="0">
                  <a:pos x="714" y="287"/>
                </a:cxn>
                <a:cxn ang="0">
                  <a:pos x="701" y="225"/>
                </a:cxn>
                <a:cxn ang="0">
                  <a:pos x="664" y="175"/>
                </a:cxn>
                <a:cxn ang="0">
                  <a:pos x="603" y="137"/>
                </a:cxn>
                <a:cxn ang="0">
                  <a:pos x="517" y="125"/>
                </a:cxn>
                <a:cxn ang="0">
                  <a:pos x="455" y="125"/>
                </a:cxn>
                <a:cxn ang="0">
                  <a:pos x="554" y="0"/>
                </a:cxn>
                <a:cxn ang="0">
                  <a:pos x="1083" y="0"/>
                </a:cxn>
                <a:cxn ang="0">
                  <a:pos x="1095" y="12"/>
                </a:cxn>
                <a:cxn ang="0">
                  <a:pos x="1120" y="25"/>
                </a:cxn>
                <a:cxn ang="0">
                  <a:pos x="1120" y="75"/>
                </a:cxn>
                <a:cxn ang="0">
                  <a:pos x="1107" y="100"/>
                </a:cxn>
                <a:cxn ang="0">
                  <a:pos x="1083" y="112"/>
                </a:cxn>
                <a:cxn ang="0">
                  <a:pos x="1070" y="125"/>
                </a:cxn>
                <a:cxn ang="0">
                  <a:pos x="1021" y="125"/>
                </a:cxn>
                <a:cxn ang="0">
                  <a:pos x="1021" y="112"/>
                </a:cxn>
                <a:cxn ang="0">
                  <a:pos x="787" y="112"/>
                </a:cxn>
                <a:cxn ang="0">
                  <a:pos x="837" y="250"/>
                </a:cxn>
                <a:cxn ang="0">
                  <a:pos x="849" y="350"/>
                </a:cxn>
                <a:cxn ang="0">
                  <a:pos x="812" y="537"/>
                </a:cxn>
                <a:cxn ang="0">
                  <a:pos x="738" y="712"/>
                </a:cxn>
                <a:cxn ang="0">
                  <a:pos x="615" y="837"/>
                </a:cxn>
                <a:cxn ang="0">
                  <a:pos x="467" y="925"/>
                </a:cxn>
                <a:cxn ang="0">
                  <a:pos x="320" y="950"/>
                </a:cxn>
                <a:cxn ang="0">
                  <a:pos x="184" y="925"/>
                </a:cxn>
                <a:cxn ang="0">
                  <a:pos x="86" y="850"/>
                </a:cxn>
                <a:cxn ang="0">
                  <a:pos x="24" y="750"/>
                </a:cxn>
                <a:cxn ang="0">
                  <a:pos x="0" y="612"/>
                </a:cxn>
                <a:cxn ang="0">
                  <a:pos x="24" y="475"/>
                </a:cxn>
                <a:cxn ang="0">
                  <a:pos x="73" y="337"/>
                </a:cxn>
                <a:cxn ang="0">
                  <a:pos x="160" y="212"/>
                </a:cxn>
                <a:cxn ang="0">
                  <a:pos x="270" y="100"/>
                </a:cxn>
                <a:cxn ang="0">
                  <a:pos x="406" y="25"/>
                </a:cxn>
                <a:cxn ang="0">
                  <a:pos x="554" y="0"/>
                </a:cxn>
              </a:cxnLst>
              <a:rect l="0" t="0" r="r" b="b"/>
              <a:pathLst>
                <a:path w="1120" h="950">
                  <a:moveTo>
                    <a:pt x="455" y="125"/>
                  </a:moveTo>
                  <a:lnTo>
                    <a:pt x="381" y="150"/>
                  </a:lnTo>
                  <a:lnTo>
                    <a:pt x="307" y="212"/>
                  </a:lnTo>
                  <a:lnTo>
                    <a:pt x="234" y="300"/>
                  </a:lnTo>
                  <a:lnTo>
                    <a:pt x="172" y="437"/>
                  </a:lnTo>
                  <a:lnTo>
                    <a:pt x="147" y="562"/>
                  </a:lnTo>
                  <a:lnTo>
                    <a:pt x="135" y="662"/>
                  </a:lnTo>
                  <a:lnTo>
                    <a:pt x="147" y="762"/>
                  </a:lnTo>
                  <a:lnTo>
                    <a:pt x="184" y="837"/>
                  </a:lnTo>
                  <a:lnTo>
                    <a:pt x="246" y="887"/>
                  </a:lnTo>
                  <a:lnTo>
                    <a:pt x="320" y="900"/>
                  </a:lnTo>
                  <a:lnTo>
                    <a:pt x="307" y="912"/>
                  </a:lnTo>
                  <a:lnTo>
                    <a:pt x="406" y="887"/>
                  </a:lnTo>
                  <a:lnTo>
                    <a:pt x="492" y="825"/>
                  </a:lnTo>
                  <a:lnTo>
                    <a:pt x="590" y="725"/>
                  </a:lnTo>
                  <a:lnTo>
                    <a:pt x="652" y="600"/>
                  </a:lnTo>
                  <a:lnTo>
                    <a:pt x="701" y="462"/>
                  </a:lnTo>
                  <a:lnTo>
                    <a:pt x="714" y="337"/>
                  </a:lnTo>
                  <a:lnTo>
                    <a:pt x="714" y="287"/>
                  </a:lnTo>
                  <a:lnTo>
                    <a:pt x="701" y="225"/>
                  </a:lnTo>
                  <a:lnTo>
                    <a:pt x="664" y="175"/>
                  </a:lnTo>
                  <a:lnTo>
                    <a:pt x="603" y="137"/>
                  </a:lnTo>
                  <a:lnTo>
                    <a:pt x="517" y="125"/>
                  </a:lnTo>
                  <a:lnTo>
                    <a:pt x="455" y="125"/>
                  </a:lnTo>
                  <a:close/>
                  <a:moveTo>
                    <a:pt x="554" y="0"/>
                  </a:moveTo>
                  <a:lnTo>
                    <a:pt x="1083" y="0"/>
                  </a:lnTo>
                  <a:lnTo>
                    <a:pt x="1095" y="12"/>
                  </a:lnTo>
                  <a:lnTo>
                    <a:pt x="1120" y="25"/>
                  </a:lnTo>
                  <a:lnTo>
                    <a:pt x="1120" y="75"/>
                  </a:lnTo>
                  <a:lnTo>
                    <a:pt x="1107" y="100"/>
                  </a:lnTo>
                  <a:lnTo>
                    <a:pt x="1083" y="112"/>
                  </a:lnTo>
                  <a:lnTo>
                    <a:pt x="1070" y="125"/>
                  </a:lnTo>
                  <a:lnTo>
                    <a:pt x="1021" y="125"/>
                  </a:lnTo>
                  <a:lnTo>
                    <a:pt x="1021" y="112"/>
                  </a:lnTo>
                  <a:lnTo>
                    <a:pt x="787" y="112"/>
                  </a:lnTo>
                  <a:lnTo>
                    <a:pt x="837" y="250"/>
                  </a:lnTo>
                  <a:lnTo>
                    <a:pt x="849" y="350"/>
                  </a:lnTo>
                  <a:lnTo>
                    <a:pt x="812" y="537"/>
                  </a:lnTo>
                  <a:lnTo>
                    <a:pt x="738" y="712"/>
                  </a:lnTo>
                  <a:lnTo>
                    <a:pt x="615" y="837"/>
                  </a:lnTo>
                  <a:lnTo>
                    <a:pt x="467" y="925"/>
                  </a:lnTo>
                  <a:lnTo>
                    <a:pt x="320" y="950"/>
                  </a:lnTo>
                  <a:lnTo>
                    <a:pt x="184" y="925"/>
                  </a:lnTo>
                  <a:lnTo>
                    <a:pt x="86" y="850"/>
                  </a:lnTo>
                  <a:lnTo>
                    <a:pt x="24" y="750"/>
                  </a:lnTo>
                  <a:lnTo>
                    <a:pt x="0" y="612"/>
                  </a:lnTo>
                  <a:lnTo>
                    <a:pt x="24" y="475"/>
                  </a:lnTo>
                  <a:lnTo>
                    <a:pt x="73" y="337"/>
                  </a:lnTo>
                  <a:lnTo>
                    <a:pt x="160" y="212"/>
                  </a:lnTo>
                  <a:lnTo>
                    <a:pt x="270" y="100"/>
                  </a:lnTo>
                  <a:lnTo>
                    <a:pt x="406" y="25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4" name="Freeform 222"/>
            <p:cNvSpPr>
              <a:spLocks/>
            </p:cNvSpPr>
            <p:nvPr/>
          </p:nvSpPr>
          <p:spPr bwMode="auto">
            <a:xfrm>
              <a:off x="12327" y="4079"/>
              <a:ext cx="492" cy="2175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92" y="25"/>
                </a:cxn>
                <a:cxn ang="0">
                  <a:pos x="492" y="37"/>
                </a:cxn>
                <a:cxn ang="0">
                  <a:pos x="468" y="62"/>
                </a:cxn>
                <a:cxn ang="0">
                  <a:pos x="332" y="237"/>
                </a:cxn>
                <a:cxn ang="0">
                  <a:pos x="234" y="437"/>
                </a:cxn>
                <a:cxn ang="0">
                  <a:pos x="172" y="650"/>
                </a:cxn>
                <a:cxn ang="0">
                  <a:pos x="136" y="862"/>
                </a:cxn>
                <a:cxn ang="0">
                  <a:pos x="123" y="1087"/>
                </a:cxn>
                <a:cxn ang="0">
                  <a:pos x="136" y="1287"/>
                </a:cxn>
                <a:cxn ang="0">
                  <a:pos x="160" y="1500"/>
                </a:cxn>
                <a:cxn ang="0">
                  <a:pos x="222" y="1712"/>
                </a:cxn>
                <a:cxn ang="0">
                  <a:pos x="320" y="1925"/>
                </a:cxn>
                <a:cxn ang="0">
                  <a:pos x="456" y="2100"/>
                </a:cxn>
                <a:cxn ang="0">
                  <a:pos x="492" y="2137"/>
                </a:cxn>
                <a:cxn ang="0">
                  <a:pos x="492" y="2150"/>
                </a:cxn>
                <a:cxn ang="0">
                  <a:pos x="468" y="2175"/>
                </a:cxn>
                <a:cxn ang="0">
                  <a:pos x="431" y="2162"/>
                </a:cxn>
                <a:cxn ang="0">
                  <a:pos x="382" y="2100"/>
                </a:cxn>
                <a:cxn ang="0">
                  <a:pos x="296" y="2025"/>
                </a:cxn>
                <a:cxn ang="0">
                  <a:pos x="209" y="1900"/>
                </a:cxn>
                <a:cxn ang="0">
                  <a:pos x="136" y="1762"/>
                </a:cxn>
                <a:cxn ang="0">
                  <a:pos x="49" y="1512"/>
                </a:cxn>
                <a:cxn ang="0">
                  <a:pos x="12" y="1287"/>
                </a:cxn>
                <a:cxn ang="0">
                  <a:pos x="0" y="1087"/>
                </a:cxn>
                <a:cxn ang="0">
                  <a:pos x="12" y="887"/>
                </a:cxn>
                <a:cxn ang="0">
                  <a:pos x="49" y="662"/>
                </a:cxn>
                <a:cxn ang="0">
                  <a:pos x="136" y="425"/>
                </a:cxn>
                <a:cxn ang="0">
                  <a:pos x="209" y="275"/>
                </a:cxn>
                <a:cxn ang="0">
                  <a:pos x="296" y="162"/>
                </a:cxn>
                <a:cxn ang="0">
                  <a:pos x="382" y="75"/>
                </a:cxn>
                <a:cxn ang="0">
                  <a:pos x="431" y="12"/>
                </a:cxn>
                <a:cxn ang="0">
                  <a:pos x="468" y="0"/>
                </a:cxn>
              </a:cxnLst>
              <a:rect l="0" t="0" r="r" b="b"/>
              <a:pathLst>
                <a:path w="492" h="2175">
                  <a:moveTo>
                    <a:pt x="468" y="0"/>
                  </a:moveTo>
                  <a:lnTo>
                    <a:pt x="492" y="25"/>
                  </a:lnTo>
                  <a:lnTo>
                    <a:pt x="492" y="37"/>
                  </a:lnTo>
                  <a:lnTo>
                    <a:pt x="468" y="62"/>
                  </a:lnTo>
                  <a:lnTo>
                    <a:pt x="332" y="237"/>
                  </a:lnTo>
                  <a:lnTo>
                    <a:pt x="234" y="437"/>
                  </a:lnTo>
                  <a:lnTo>
                    <a:pt x="172" y="650"/>
                  </a:lnTo>
                  <a:lnTo>
                    <a:pt x="136" y="862"/>
                  </a:lnTo>
                  <a:lnTo>
                    <a:pt x="123" y="1087"/>
                  </a:lnTo>
                  <a:lnTo>
                    <a:pt x="136" y="1287"/>
                  </a:lnTo>
                  <a:lnTo>
                    <a:pt x="160" y="1500"/>
                  </a:lnTo>
                  <a:lnTo>
                    <a:pt x="222" y="1712"/>
                  </a:lnTo>
                  <a:lnTo>
                    <a:pt x="320" y="1925"/>
                  </a:lnTo>
                  <a:lnTo>
                    <a:pt x="456" y="2100"/>
                  </a:lnTo>
                  <a:lnTo>
                    <a:pt x="492" y="2137"/>
                  </a:lnTo>
                  <a:lnTo>
                    <a:pt x="492" y="2150"/>
                  </a:lnTo>
                  <a:lnTo>
                    <a:pt x="468" y="2175"/>
                  </a:lnTo>
                  <a:lnTo>
                    <a:pt x="431" y="2162"/>
                  </a:lnTo>
                  <a:lnTo>
                    <a:pt x="382" y="2100"/>
                  </a:lnTo>
                  <a:lnTo>
                    <a:pt x="296" y="2025"/>
                  </a:lnTo>
                  <a:lnTo>
                    <a:pt x="209" y="1900"/>
                  </a:lnTo>
                  <a:lnTo>
                    <a:pt x="136" y="1762"/>
                  </a:lnTo>
                  <a:lnTo>
                    <a:pt x="49" y="1512"/>
                  </a:lnTo>
                  <a:lnTo>
                    <a:pt x="12" y="1287"/>
                  </a:lnTo>
                  <a:lnTo>
                    <a:pt x="0" y="1087"/>
                  </a:lnTo>
                  <a:lnTo>
                    <a:pt x="12" y="887"/>
                  </a:lnTo>
                  <a:lnTo>
                    <a:pt x="49" y="662"/>
                  </a:lnTo>
                  <a:lnTo>
                    <a:pt x="136" y="425"/>
                  </a:lnTo>
                  <a:lnTo>
                    <a:pt x="209" y="275"/>
                  </a:lnTo>
                  <a:lnTo>
                    <a:pt x="296" y="162"/>
                  </a:lnTo>
                  <a:lnTo>
                    <a:pt x="382" y="75"/>
                  </a:lnTo>
                  <a:lnTo>
                    <a:pt x="431" y="12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5" name="Freeform 223"/>
            <p:cNvSpPr>
              <a:spLocks noEditPoints="1"/>
            </p:cNvSpPr>
            <p:nvPr/>
          </p:nvSpPr>
          <p:spPr bwMode="auto">
            <a:xfrm>
              <a:off x="13016" y="4754"/>
              <a:ext cx="985" cy="975"/>
            </a:xfrm>
            <a:custGeom>
              <a:avLst/>
              <a:gdLst/>
              <a:ahLst/>
              <a:cxnLst>
                <a:cxn ang="0">
                  <a:pos x="431" y="75"/>
                </a:cxn>
                <a:cxn ang="0">
                  <a:pos x="271" y="262"/>
                </a:cxn>
                <a:cxn ang="0">
                  <a:pos x="185" y="500"/>
                </a:cxn>
                <a:cxn ang="0">
                  <a:pos x="148" y="737"/>
                </a:cxn>
                <a:cxn ang="0">
                  <a:pos x="222" y="912"/>
                </a:cxn>
                <a:cxn ang="0">
                  <a:pos x="357" y="925"/>
                </a:cxn>
                <a:cxn ang="0">
                  <a:pos x="554" y="762"/>
                </a:cxn>
                <a:cxn ang="0">
                  <a:pos x="567" y="725"/>
                </a:cxn>
                <a:cxn ang="0">
                  <a:pos x="567" y="700"/>
                </a:cxn>
                <a:cxn ang="0">
                  <a:pos x="690" y="250"/>
                </a:cxn>
                <a:cxn ang="0">
                  <a:pos x="677" y="187"/>
                </a:cxn>
                <a:cxn ang="0">
                  <a:pos x="640" y="125"/>
                </a:cxn>
                <a:cxn ang="0">
                  <a:pos x="554" y="50"/>
                </a:cxn>
                <a:cxn ang="0">
                  <a:pos x="517" y="0"/>
                </a:cxn>
                <a:cxn ang="0">
                  <a:pos x="665" y="62"/>
                </a:cxn>
                <a:cxn ang="0">
                  <a:pos x="727" y="112"/>
                </a:cxn>
                <a:cxn ang="0">
                  <a:pos x="776" y="25"/>
                </a:cxn>
                <a:cxn ang="0">
                  <a:pos x="837" y="12"/>
                </a:cxn>
                <a:cxn ang="0">
                  <a:pos x="874" y="50"/>
                </a:cxn>
                <a:cxn ang="0">
                  <a:pos x="862" y="125"/>
                </a:cxn>
                <a:cxn ang="0">
                  <a:pos x="788" y="450"/>
                </a:cxn>
                <a:cxn ang="0">
                  <a:pos x="751" y="575"/>
                </a:cxn>
                <a:cxn ang="0">
                  <a:pos x="727" y="687"/>
                </a:cxn>
                <a:cxn ang="0">
                  <a:pos x="714" y="750"/>
                </a:cxn>
                <a:cxn ang="0">
                  <a:pos x="727" y="875"/>
                </a:cxn>
                <a:cxn ang="0">
                  <a:pos x="751" y="912"/>
                </a:cxn>
                <a:cxn ang="0">
                  <a:pos x="837" y="887"/>
                </a:cxn>
                <a:cxn ang="0">
                  <a:pos x="911" y="750"/>
                </a:cxn>
                <a:cxn ang="0">
                  <a:pos x="936" y="625"/>
                </a:cxn>
                <a:cxn ang="0">
                  <a:pos x="973" y="612"/>
                </a:cxn>
                <a:cxn ang="0">
                  <a:pos x="985" y="662"/>
                </a:cxn>
                <a:cxn ang="0">
                  <a:pos x="948" y="787"/>
                </a:cxn>
                <a:cxn ang="0">
                  <a:pos x="874" y="925"/>
                </a:cxn>
                <a:cxn ang="0">
                  <a:pos x="764" y="975"/>
                </a:cxn>
                <a:cxn ang="0">
                  <a:pos x="604" y="887"/>
                </a:cxn>
                <a:cxn ang="0">
                  <a:pos x="468" y="900"/>
                </a:cxn>
                <a:cxn ang="0">
                  <a:pos x="333" y="975"/>
                </a:cxn>
                <a:cxn ang="0">
                  <a:pos x="173" y="950"/>
                </a:cxn>
                <a:cxn ang="0">
                  <a:pos x="25" y="762"/>
                </a:cxn>
                <a:cxn ang="0">
                  <a:pos x="25" y="437"/>
                </a:cxn>
                <a:cxn ang="0">
                  <a:pos x="234" y="125"/>
                </a:cxn>
                <a:cxn ang="0">
                  <a:pos x="517" y="0"/>
                </a:cxn>
              </a:cxnLst>
              <a:rect l="0" t="0" r="r" b="b"/>
              <a:pathLst>
                <a:path w="985" h="975">
                  <a:moveTo>
                    <a:pt x="517" y="50"/>
                  </a:moveTo>
                  <a:lnTo>
                    <a:pt x="431" y="75"/>
                  </a:lnTo>
                  <a:lnTo>
                    <a:pt x="345" y="150"/>
                  </a:lnTo>
                  <a:lnTo>
                    <a:pt x="271" y="262"/>
                  </a:lnTo>
                  <a:lnTo>
                    <a:pt x="222" y="362"/>
                  </a:lnTo>
                  <a:lnTo>
                    <a:pt x="185" y="500"/>
                  </a:lnTo>
                  <a:lnTo>
                    <a:pt x="160" y="625"/>
                  </a:lnTo>
                  <a:lnTo>
                    <a:pt x="148" y="737"/>
                  </a:lnTo>
                  <a:lnTo>
                    <a:pt x="173" y="862"/>
                  </a:lnTo>
                  <a:lnTo>
                    <a:pt x="222" y="912"/>
                  </a:lnTo>
                  <a:lnTo>
                    <a:pt x="284" y="937"/>
                  </a:lnTo>
                  <a:lnTo>
                    <a:pt x="357" y="925"/>
                  </a:lnTo>
                  <a:lnTo>
                    <a:pt x="431" y="887"/>
                  </a:lnTo>
                  <a:lnTo>
                    <a:pt x="554" y="762"/>
                  </a:lnTo>
                  <a:lnTo>
                    <a:pt x="567" y="737"/>
                  </a:lnTo>
                  <a:lnTo>
                    <a:pt x="567" y="725"/>
                  </a:lnTo>
                  <a:lnTo>
                    <a:pt x="579" y="700"/>
                  </a:lnTo>
                  <a:lnTo>
                    <a:pt x="567" y="700"/>
                  </a:lnTo>
                  <a:lnTo>
                    <a:pt x="677" y="275"/>
                  </a:lnTo>
                  <a:lnTo>
                    <a:pt x="690" y="250"/>
                  </a:lnTo>
                  <a:lnTo>
                    <a:pt x="690" y="212"/>
                  </a:lnTo>
                  <a:lnTo>
                    <a:pt x="677" y="187"/>
                  </a:lnTo>
                  <a:lnTo>
                    <a:pt x="665" y="150"/>
                  </a:lnTo>
                  <a:lnTo>
                    <a:pt x="640" y="125"/>
                  </a:lnTo>
                  <a:lnTo>
                    <a:pt x="628" y="100"/>
                  </a:lnTo>
                  <a:lnTo>
                    <a:pt x="554" y="50"/>
                  </a:lnTo>
                  <a:lnTo>
                    <a:pt x="517" y="50"/>
                  </a:lnTo>
                  <a:close/>
                  <a:moveTo>
                    <a:pt x="517" y="0"/>
                  </a:moveTo>
                  <a:lnTo>
                    <a:pt x="604" y="12"/>
                  </a:lnTo>
                  <a:lnTo>
                    <a:pt x="665" y="62"/>
                  </a:lnTo>
                  <a:lnTo>
                    <a:pt x="714" y="137"/>
                  </a:lnTo>
                  <a:lnTo>
                    <a:pt x="727" y="112"/>
                  </a:lnTo>
                  <a:lnTo>
                    <a:pt x="751" y="37"/>
                  </a:lnTo>
                  <a:lnTo>
                    <a:pt x="776" y="25"/>
                  </a:lnTo>
                  <a:lnTo>
                    <a:pt x="813" y="12"/>
                  </a:lnTo>
                  <a:lnTo>
                    <a:pt x="837" y="12"/>
                  </a:lnTo>
                  <a:lnTo>
                    <a:pt x="862" y="25"/>
                  </a:lnTo>
                  <a:lnTo>
                    <a:pt x="874" y="50"/>
                  </a:lnTo>
                  <a:lnTo>
                    <a:pt x="874" y="100"/>
                  </a:lnTo>
                  <a:lnTo>
                    <a:pt x="862" y="125"/>
                  </a:lnTo>
                  <a:lnTo>
                    <a:pt x="862" y="150"/>
                  </a:lnTo>
                  <a:lnTo>
                    <a:pt x="788" y="450"/>
                  </a:lnTo>
                  <a:lnTo>
                    <a:pt x="776" y="525"/>
                  </a:lnTo>
                  <a:lnTo>
                    <a:pt x="751" y="575"/>
                  </a:lnTo>
                  <a:lnTo>
                    <a:pt x="739" y="650"/>
                  </a:lnTo>
                  <a:lnTo>
                    <a:pt x="727" y="687"/>
                  </a:lnTo>
                  <a:lnTo>
                    <a:pt x="727" y="725"/>
                  </a:lnTo>
                  <a:lnTo>
                    <a:pt x="714" y="750"/>
                  </a:lnTo>
                  <a:lnTo>
                    <a:pt x="714" y="850"/>
                  </a:lnTo>
                  <a:lnTo>
                    <a:pt x="727" y="875"/>
                  </a:lnTo>
                  <a:lnTo>
                    <a:pt x="727" y="900"/>
                  </a:lnTo>
                  <a:lnTo>
                    <a:pt x="751" y="912"/>
                  </a:lnTo>
                  <a:lnTo>
                    <a:pt x="776" y="912"/>
                  </a:lnTo>
                  <a:lnTo>
                    <a:pt x="837" y="887"/>
                  </a:lnTo>
                  <a:lnTo>
                    <a:pt x="874" y="837"/>
                  </a:lnTo>
                  <a:lnTo>
                    <a:pt x="911" y="750"/>
                  </a:lnTo>
                  <a:lnTo>
                    <a:pt x="936" y="650"/>
                  </a:lnTo>
                  <a:lnTo>
                    <a:pt x="936" y="625"/>
                  </a:lnTo>
                  <a:lnTo>
                    <a:pt x="948" y="612"/>
                  </a:lnTo>
                  <a:lnTo>
                    <a:pt x="973" y="612"/>
                  </a:lnTo>
                  <a:lnTo>
                    <a:pt x="985" y="625"/>
                  </a:lnTo>
                  <a:lnTo>
                    <a:pt x="985" y="662"/>
                  </a:lnTo>
                  <a:lnTo>
                    <a:pt x="973" y="712"/>
                  </a:lnTo>
                  <a:lnTo>
                    <a:pt x="948" y="787"/>
                  </a:lnTo>
                  <a:lnTo>
                    <a:pt x="924" y="850"/>
                  </a:lnTo>
                  <a:lnTo>
                    <a:pt x="874" y="925"/>
                  </a:lnTo>
                  <a:lnTo>
                    <a:pt x="800" y="975"/>
                  </a:lnTo>
                  <a:lnTo>
                    <a:pt x="764" y="975"/>
                  </a:lnTo>
                  <a:lnTo>
                    <a:pt x="665" y="950"/>
                  </a:lnTo>
                  <a:lnTo>
                    <a:pt x="604" y="887"/>
                  </a:lnTo>
                  <a:lnTo>
                    <a:pt x="567" y="812"/>
                  </a:lnTo>
                  <a:lnTo>
                    <a:pt x="468" y="900"/>
                  </a:lnTo>
                  <a:lnTo>
                    <a:pt x="394" y="950"/>
                  </a:lnTo>
                  <a:lnTo>
                    <a:pt x="333" y="975"/>
                  </a:lnTo>
                  <a:lnTo>
                    <a:pt x="284" y="975"/>
                  </a:lnTo>
                  <a:lnTo>
                    <a:pt x="173" y="950"/>
                  </a:lnTo>
                  <a:lnTo>
                    <a:pt x="87" y="875"/>
                  </a:lnTo>
                  <a:lnTo>
                    <a:pt x="25" y="762"/>
                  </a:lnTo>
                  <a:lnTo>
                    <a:pt x="0" y="625"/>
                  </a:lnTo>
                  <a:lnTo>
                    <a:pt x="25" y="437"/>
                  </a:lnTo>
                  <a:lnTo>
                    <a:pt x="111" y="275"/>
                  </a:lnTo>
                  <a:lnTo>
                    <a:pt x="234" y="125"/>
                  </a:lnTo>
                  <a:lnTo>
                    <a:pt x="370" y="37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6" name="Freeform 224"/>
            <p:cNvSpPr>
              <a:spLocks noEditPoints="1"/>
            </p:cNvSpPr>
            <p:nvPr/>
          </p:nvSpPr>
          <p:spPr bwMode="auto">
            <a:xfrm>
              <a:off x="14247" y="5479"/>
              <a:ext cx="246" cy="637"/>
            </a:xfrm>
            <a:custGeom>
              <a:avLst/>
              <a:gdLst/>
              <a:ahLst/>
              <a:cxnLst>
                <a:cxn ang="0">
                  <a:pos x="246" y="212"/>
                </a:cxn>
                <a:cxn ang="0">
                  <a:pos x="246" y="225"/>
                </a:cxn>
                <a:cxn ang="0">
                  <a:pos x="246" y="212"/>
                </a:cxn>
                <a:cxn ang="0">
                  <a:pos x="74" y="0"/>
                </a:cxn>
                <a:cxn ang="0">
                  <a:pos x="111" y="0"/>
                </a:cxn>
                <a:cxn ang="0">
                  <a:pos x="185" y="25"/>
                </a:cxn>
                <a:cxn ang="0">
                  <a:pos x="234" y="100"/>
                </a:cxn>
                <a:cxn ang="0">
                  <a:pos x="246" y="225"/>
                </a:cxn>
                <a:cxn ang="0">
                  <a:pos x="234" y="362"/>
                </a:cxn>
                <a:cxn ang="0">
                  <a:pos x="185" y="475"/>
                </a:cxn>
                <a:cxn ang="0">
                  <a:pos x="123" y="562"/>
                </a:cxn>
                <a:cxn ang="0">
                  <a:pos x="50" y="637"/>
                </a:cxn>
                <a:cxn ang="0">
                  <a:pos x="25" y="612"/>
                </a:cxn>
                <a:cxn ang="0">
                  <a:pos x="25" y="600"/>
                </a:cxn>
                <a:cxn ang="0">
                  <a:pos x="50" y="575"/>
                </a:cxn>
                <a:cxn ang="0">
                  <a:pos x="123" y="487"/>
                </a:cxn>
                <a:cxn ang="0">
                  <a:pos x="173" y="362"/>
                </a:cxn>
                <a:cxn ang="0">
                  <a:pos x="197" y="212"/>
                </a:cxn>
                <a:cxn ang="0">
                  <a:pos x="197" y="187"/>
                </a:cxn>
                <a:cxn ang="0">
                  <a:pos x="185" y="200"/>
                </a:cxn>
                <a:cxn ang="0">
                  <a:pos x="111" y="225"/>
                </a:cxn>
                <a:cxn ang="0">
                  <a:pos x="74" y="225"/>
                </a:cxn>
                <a:cxn ang="0">
                  <a:pos x="37" y="200"/>
                </a:cxn>
                <a:cxn ang="0">
                  <a:pos x="13" y="175"/>
                </a:cxn>
                <a:cxn ang="0">
                  <a:pos x="0" y="150"/>
                </a:cxn>
                <a:cxn ang="0">
                  <a:pos x="0" y="75"/>
                </a:cxn>
                <a:cxn ang="0">
                  <a:pos x="13" y="50"/>
                </a:cxn>
                <a:cxn ang="0">
                  <a:pos x="37" y="25"/>
                </a:cxn>
                <a:cxn ang="0">
                  <a:pos x="74" y="0"/>
                </a:cxn>
              </a:cxnLst>
              <a:rect l="0" t="0" r="r" b="b"/>
              <a:pathLst>
                <a:path w="246" h="637">
                  <a:moveTo>
                    <a:pt x="246" y="212"/>
                  </a:moveTo>
                  <a:lnTo>
                    <a:pt x="246" y="225"/>
                  </a:lnTo>
                  <a:lnTo>
                    <a:pt x="246" y="212"/>
                  </a:lnTo>
                  <a:close/>
                  <a:moveTo>
                    <a:pt x="74" y="0"/>
                  </a:moveTo>
                  <a:lnTo>
                    <a:pt x="111" y="0"/>
                  </a:lnTo>
                  <a:lnTo>
                    <a:pt x="185" y="25"/>
                  </a:lnTo>
                  <a:lnTo>
                    <a:pt x="234" y="100"/>
                  </a:lnTo>
                  <a:lnTo>
                    <a:pt x="246" y="225"/>
                  </a:lnTo>
                  <a:lnTo>
                    <a:pt x="234" y="362"/>
                  </a:lnTo>
                  <a:lnTo>
                    <a:pt x="185" y="475"/>
                  </a:lnTo>
                  <a:lnTo>
                    <a:pt x="123" y="562"/>
                  </a:lnTo>
                  <a:lnTo>
                    <a:pt x="50" y="637"/>
                  </a:lnTo>
                  <a:lnTo>
                    <a:pt x="25" y="612"/>
                  </a:lnTo>
                  <a:lnTo>
                    <a:pt x="25" y="600"/>
                  </a:lnTo>
                  <a:lnTo>
                    <a:pt x="50" y="575"/>
                  </a:lnTo>
                  <a:lnTo>
                    <a:pt x="123" y="487"/>
                  </a:lnTo>
                  <a:lnTo>
                    <a:pt x="173" y="362"/>
                  </a:lnTo>
                  <a:lnTo>
                    <a:pt x="197" y="212"/>
                  </a:lnTo>
                  <a:lnTo>
                    <a:pt x="197" y="187"/>
                  </a:lnTo>
                  <a:lnTo>
                    <a:pt x="185" y="200"/>
                  </a:lnTo>
                  <a:lnTo>
                    <a:pt x="111" y="225"/>
                  </a:lnTo>
                  <a:lnTo>
                    <a:pt x="74" y="225"/>
                  </a:lnTo>
                  <a:lnTo>
                    <a:pt x="37" y="200"/>
                  </a:lnTo>
                  <a:lnTo>
                    <a:pt x="13" y="175"/>
                  </a:lnTo>
                  <a:lnTo>
                    <a:pt x="0" y="150"/>
                  </a:lnTo>
                  <a:lnTo>
                    <a:pt x="0" y="75"/>
                  </a:lnTo>
                  <a:lnTo>
                    <a:pt x="13" y="50"/>
                  </a:lnTo>
                  <a:lnTo>
                    <a:pt x="37" y="25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7" name="Freeform 225"/>
            <p:cNvSpPr>
              <a:spLocks noEditPoints="1"/>
            </p:cNvSpPr>
            <p:nvPr/>
          </p:nvSpPr>
          <p:spPr bwMode="auto">
            <a:xfrm>
              <a:off x="15121" y="4204"/>
              <a:ext cx="788" cy="1525"/>
            </a:xfrm>
            <a:custGeom>
              <a:avLst/>
              <a:gdLst/>
              <a:ahLst/>
              <a:cxnLst>
                <a:cxn ang="0">
                  <a:pos x="493" y="600"/>
                </a:cxn>
                <a:cxn ang="0">
                  <a:pos x="419" y="612"/>
                </a:cxn>
                <a:cxn ang="0">
                  <a:pos x="333" y="662"/>
                </a:cxn>
                <a:cxn ang="0">
                  <a:pos x="234" y="775"/>
                </a:cxn>
                <a:cxn ang="0">
                  <a:pos x="209" y="800"/>
                </a:cxn>
                <a:cxn ang="0">
                  <a:pos x="209" y="825"/>
                </a:cxn>
                <a:cxn ang="0">
                  <a:pos x="197" y="850"/>
                </a:cxn>
                <a:cxn ang="0">
                  <a:pos x="209" y="862"/>
                </a:cxn>
                <a:cxn ang="0">
                  <a:pos x="136" y="1162"/>
                </a:cxn>
                <a:cxn ang="0">
                  <a:pos x="123" y="1225"/>
                </a:cxn>
                <a:cxn ang="0">
                  <a:pos x="123" y="1275"/>
                </a:cxn>
                <a:cxn ang="0">
                  <a:pos x="136" y="1375"/>
                </a:cxn>
                <a:cxn ang="0">
                  <a:pos x="173" y="1437"/>
                </a:cxn>
                <a:cxn ang="0">
                  <a:pos x="222" y="1475"/>
                </a:cxn>
                <a:cxn ang="0">
                  <a:pos x="271" y="1487"/>
                </a:cxn>
                <a:cxn ang="0">
                  <a:pos x="357" y="1462"/>
                </a:cxn>
                <a:cxn ang="0">
                  <a:pos x="431" y="1387"/>
                </a:cxn>
                <a:cxn ang="0">
                  <a:pos x="517" y="1262"/>
                </a:cxn>
                <a:cxn ang="0">
                  <a:pos x="554" y="1175"/>
                </a:cxn>
                <a:cxn ang="0">
                  <a:pos x="591" y="1050"/>
                </a:cxn>
                <a:cxn ang="0">
                  <a:pos x="616" y="912"/>
                </a:cxn>
                <a:cxn ang="0">
                  <a:pos x="628" y="800"/>
                </a:cxn>
                <a:cxn ang="0">
                  <a:pos x="603" y="687"/>
                </a:cxn>
                <a:cxn ang="0">
                  <a:pos x="566" y="625"/>
                </a:cxn>
                <a:cxn ang="0">
                  <a:pos x="493" y="600"/>
                </a:cxn>
                <a:cxn ang="0">
                  <a:pos x="296" y="0"/>
                </a:cxn>
                <a:cxn ang="0">
                  <a:pos x="382" y="0"/>
                </a:cxn>
                <a:cxn ang="0">
                  <a:pos x="394" y="12"/>
                </a:cxn>
                <a:cxn ang="0">
                  <a:pos x="394" y="25"/>
                </a:cxn>
                <a:cxn ang="0">
                  <a:pos x="419" y="25"/>
                </a:cxn>
                <a:cxn ang="0">
                  <a:pos x="259" y="675"/>
                </a:cxn>
                <a:cxn ang="0">
                  <a:pos x="333" y="612"/>
                </a:cxn>
                <a:cxn ang="0">
                  <a:pos x="406" y="562"/>
                </a:cxn>
                <a:cxn ang="0">
                  <a:pos x="505" y="550"/>
                </a:cxn>
                <a:cxn ang="0">
                  <a:pos x="616" y="575"/>
                </a:cxn>
                <a:cxn ang="0">
                  <a:pos x="714" y="650"/>
                </a:cxn>
                <a:cxn ang="0">
                  <a:pos x="763" y="762"/>
                </a:cxn>
                <a:cxn ang="0">
                  <a:pos x="788" y="900"/>
                </a:cxn>
                <a:cxn ang="0">
                  <a:pos x="763" y="1075"/>
                </a:cxn>
                <a:cxn ang="0">
                  <a:pos x="677" y="1250"/>
                </a:cxn>
                <a:cxn ang="0">
                  <a:pos x="554" y="1387"/>
                </a:cxn>
                <a:cxn ang="0">
                  <a:pos x="419" y="1487"/>
                </a:cxn>
                <a:cxn ang="0">
                  <a:pos x="271" y="1525"/>
                </a:cxn>
                <a:cxn ang="0">
                  <a:pos x="160" y="1500"/>
                </a:cxn>
                <a:cxn ang="0">
                  <a:pos x="74" y="1437"/>
                </a:cxn>
                <a:cxn ang="0">
                  <a:pos x="25" y="1325"/>
                </a:cxn>
                <a:cxn ang="0">
                  <a:pos x="0" y="1187"/>
                </a:cxn>
                <a:cxn ang="0">
                  <a:pos x="0" y="1125"/>
                </a:cxn>
                <a:cxn ang="0">
                  <a:pos x="13" y="1062"/>
                </a:cxn>
                <a:cxn ang="0">
                  <a:pos x="37" y="975"/>
                </a:cxn>
                <a:cxn ang="0">
                  <a:pos x="209" y="275"/>
                </a:cxn>
                <a:cxn ang="0">
                  <a:pos x="222" y="237"/>
                </a:cxn>
                <a:cxn ang="0">
                  <a:pos x="222" y="212"/>
                </a:cxn>
                <a:cxn ang="0">
                  <a:pos x="234" y="175"/>
                </a:cxn>
                <a:cxn ang="0">
                  <a:pos x="234" y="125"/>
                </a:cxn>
                <a:cxn ang="0">
                  <a:pos x="209" y="100"/>
                </a:cxn>
                <a:cxn ang="0">
                  <a:pos x="86" y="100"/>
                </a:cxn>
                <a:cxn ang="0">
                  <a:pos x="74" y="87"/>
                </a:cxn>
                <a:cxn ang="0">
                  <a:pos x="74" y="50"/>
                </a:cxn>
                <a:cxn ang="0">
                  <a:pos x="99" y="25"/>
                </a:cxn>
                <a:cxn ang="0">
                  <a:pos x="111" y="25"/>
                </a:cxn>
                <a:cxn ang="0">
                  <a:pos x="185" y="12"/>
                </a:cxn>
                <a:cxn ang="0">
                  <a:pos x="296" y="0"/>
                </a:cxn>
              </a:cxnLst>
              <a:rect l="0" t="0" r="r" b="b"/>
              <a:pathLst>
                <a:path w="788" h="1525">
                  <a:moveTo>
                    <a:pt x="493" y="600"/>
                  </a:moveTo>
                  <a:lnTo>
                    <a:pt x="419" y="612"/>
                  </a:lnTo>
                  <a:lnTo>
                    <a:pt x="333" y="662"/>
                  </a:lnTo>
                  <a:lnTo>
                    <a:pt x="234" y="775"/>
                  </a:lnTo>
                  <a:lnTo>
                    <a:pt x="209" y="800"/>
                  </a:lnTo>
                  <a:lnTo>
                    <a:pt x="209" y="825"/>
                  </a:lnTo>
                  <a:lnTo>
                    <a:pt x="197" y="850"/>
                  </a:lnTo>
                  <a:lnTo>
                    <a:pt x="209" y="862"/>
                  </a:lnTo>
                  <a:lnTo>
                    <a:pt x="136" y="1162"/>
                  </a:lnTo>
                  <a:lnTo>
                    <a:pt x="123" y="1225"/>
                  </a:lnTo>
                  <a:lnTo>
                    <a:pt x="123" y="1275"/>
                  </a:lnTo>
                  <a:lnTo>
                    <a:pt x="136" y="1375"/>
                  </a:lnTo>
                  <a:lnTo>
                    <a:pt x="173" y="1437"/>
                  </a:lnTo>
                  <a:lnTo>
                    <a:pt x="222" y="1475"/>
                  </a:lnTo>
                  <a:lnTo>
                    <a:pt x="271" y="1487"/>
                  </a:lnTo>
                  <a:lnTo>
                    <a:pt x="357" y="1462"/>
                  </a:lnTo>
                  <a:lnTo>
                    <a:pt x="431" y="1387"/>
                  </a:lnTo>
                  <a:lnTo>
                    <a:pt x="517" y="1262"/>
                  </a:lnTo>
                  <a:lnTo>
                    <a:pt x="554" y="1175"/>
                  </a:lnTo>
                  <a:lnTo>
                    <a:pt x="591" y="1050"/>
                  </a:lnTo>
                  <a:lnTo>
                    <a:pt x="616" y="912"/>
                  </a:lnTo>
                  <a:lnTo>
                    <a:pt x="628" y="800"/>
                  </a:lnTo>
                  <a:lnTo>
                    <a:pt x="603" y="687"/>
                  </a:lnTo>
                  <a:lnTo>
                    <a:pt x="566" y="625"/>
                  </a:lnTo>
                  <a:lnTo>
                    <a:pt x="493" y="600"/>
                  </a:lnTo>
                  <a:close/>
                  <a:moveTo>
                    <a:pt x="296" y="0"/>
                  </a:moveTo>
                  <a:lnTo>
                    <a:pt x="382" y="0"/>
                  </a:lnTo>
                  <a:lnTo>
                    <a:pt x="394" y="12"/>
                  </a:lnTo>
                  <a:lnTo>
                    <a:pt x="394" y="25"/>
                  </a:lnTo>
                  <a:lnTo>
                    <a:pt x="419" y="25"/>
                  </a:lnTo>
                  <a:lnTo>
                    <a:pt x="259" y="675"/>
                  </a:lnTo>
                  <a:lnTo>
                    <a:pt x="333" y="612"/>
                  </a:lnTo>
                  <a:lnTo>
                    <a:pt x="406" y="562"/>
                  </a:lnTo>
                  <a:lnTo>
                    <a:pt x="505" y="550"/>
                  </a:lnTo>
                  <a:lnTo>
                    <a:pt x="616" y="575"/>
                  </a:lnTo>
                  <a:lnTo>
                    <a:pt x="714" y="650"/>
                  </a:lnTo>
                  <a:lnTo>
                    <a:pt x="763" y="762"/>
                  </a:lnTo>
                  <a:lnTo>
                    <a:pt x="788" y="900"/>
                  </a:lnTo>
                  <a:lnTo>
                    <a:pt x="763" y="1075"/>
                  </a:lnTo>
                  <a:lnTo>
                    <a:pt x="677" y="1250"/>
                  </a:lnTo>
                  <a:lnTo>
                    <a:pt x="554" y="1387"/>
                  </a:lnTo>
                  <a:lnTo>
                    <a:pt x="419" y="1487"/>
                  </a:lnTo>
                  <a:lnTo>
                    <a:pt x="271" y="1525"/>
                  </a:lnTo>
                  <a:lnTo>
                    <a:pt x="160" y="1500"/>
                  </a:lnTo>
                  <a:lnTo>
                    <a:pt x="74" y="1437"/>
                  </a:lnTo>
                  <a:lnTo>
                    <a:pt x="25" y="1325"/>
                  </a:lnTo>
                  <a:lnTo>
                    <a:pt x="0" y="1187"/>
                  </a:lnTo>
                  <a:lnTo>
                    <a:pt x="0" y="1125"/>
                  </a:lnTo>
                  <a:lnTo>
                    <a:pt x="13" y="1062"/>
                  </a:lnTo>
                  <a:lnTo>
                    <a:pt x="37" y="975"/>
                  </a:lnTo>
                  <a:lnTo>
                    <a:pt x="209" y="275"/>
                  </a:lnTo>
                  <a:lnTo>
                    <a:pt x="222" y="237"/>
                  </a:lnTo>
                  <a:lnTo>
                    <a:pt x="222" y="212"/>
                  </a:lnTo>
                  <a:lnTo>
                    <a:pt x="234" y="175"/>
                  </a:lnTo>
                  <a:lnTo>
                    <a:pt x="234" y="125"/>
                  </a:lnTo>
                  <a:lnTo>
                    <a:pt x="209" y="100"/>
                  </a:lnTo>
                  <a:lnTo>
                    <a:pt x="86" y="100"/>
                  </a:lnTo>
                  <a:lnTo>
                    <a:pt x="74" y="87"/>
                  </a:lnTo>
                  <a:lnTo>
                    <a:pt x="74" y="50"/>
                  </a:lnTo>
                  <a:lnTo>
                    <a:pt x="99" y="25"/>
                  </a:lnTo>
                  <a:lnTo>
                    <a:pt x="111" y="25"/>
                  </a:lnTo>
                  <a:lnTo>
                    <a:pt x="185" y="12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8" name="Freeform 226"/>
            <p:cNvSpPr>
              <a:spLocks/>
            </p:cNvSpPr>
            <p:nvPr/>
          </p:nvSpPr>
          <p:spPr bwMode="auto">
            <a:xfrm>
              <a:off x="16057" y="4079"/>
              <a:ext cx="492" cy="21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1" y="12"/>
                </a:cxn>
                <a:cxn ang="0">
                  <a:pos x="110" y="75"/>
                </a:cxn>
                <a:cxn ang="0">
                  <a:pos x="197" y="150"/>
                </a:cxn>
                <a:cxn ang="0">
                  <a:pos x="283" y="275"/>
                </a:cxn>
                <a:cxn ang="0">
                  <a:pos x="357" y="412"/>
                </a:cxn>
                <a:cxn ang="0">
                  <a:pos x="443" y="662"/>
                </a:cxn>
                <a:cxn ang="0">
                  <a:pos x="480" y="887"/>
                </a:cxn>
                <a:cxn ang="0">
                  <a:pos x="492" y="1087"/>
                </a:cxn>
                <a:cxn ang="0">
                  <a:pos x="480" y="1287"/>
                </a:cxn>
                <a:cxn ang="0">
                  <a:pos x="443" y="1512"/>
                </a:cxn>
                <a:cxn ang="0">
                  <a:pos x="357" y="1750"/>
                </a:cxn>
                <a:cxn ang="0">
                  <a:pos x="283" y="1900"/>
                </a:cxn>
                <a:cxn ang="0">
                  <a:pos x="197" y="2012"/>
                </a:cxn>
                <a:cxn ang="0">
                  <a:pos x="110" y="2100"/>
                </a:cxn>
                <a:cxn ang="0">
                  <a:pos x="61" y="2162"/>
                </a:cxn>
                <a:cxn ang="0">
                  <a:pos x="24" y="2175"/>
                </a:cxn>
                <a:cxn ang="0">
                  <a:pos x="0" y="2150"/>
                </a:cxn>
                <a:cxn ang="0">
                  <a:pos x="0" y="2137"/>
                </a:cxn>
                <a:cxn ang="0">
                  <a:pos x="24" y="2112"/>
                </a:cxn>
                <a:cxn ang="0">
                  <a:pos x="160" y="1937"/>
                </a:cxn>
                <a:cxn ang="0">
                  <a:pos x="258" y="1737"/>
                </a:cxn>
                <a:cxn ang="0">
                  <a:pos x="320" y="1525"/>
                </a:cxn>
                <a:cxn ang="0">
                  <a:pos x="357" y="1312"/>
                </a:cxn>
                <a:cxn ang="0">
                  <a:pos x="369" y="1087"/>
                </a:cxn>
                <a:cxn ang="0">
                  <a:pos x="344" y="775"/>
                </a:cxn>
                <a:cxn ang="0">
                  <a:pos x="283" y="487"/>
                </a:cxn>
                <a:cxn ang="0">
                  <a:pos x="172" y="262"/>
                </a:cxn>
                <a:cxn ang="0">
                  <a:pos x="37" y="75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92" h="2175">
                  <a:moveTo>
                    <a:pt x="24" y="0"/>
                  </a:moveTo>
                  <a:lnTo>
                    <a:pt x="61" y="12"/>
                  </a:lnTo>
                  <a:lnTo>
                    <a:pt x="110" y="75"/>
                  </a:lnTo>
                  <a:lnTo>
                    <a:pt x="197" y="150"/>
                  </a:lnTo>
                  <a:lnTo>
                    <a:pt x="283" y="275"/>
                  </a:lnTo>
                  <a:lnTo>
                    <a:pt x="357" y="412"/>
                  </a:lnTo>
                  <a:lnTo>
                    <a:pt x="443" y="662"/>
                  </a:lnTo>
                  <a:lnTo>
                    <a:pt x="480" y="887"/>
                  </a:lnTo>
                  <a:lnTo>
                    <a:pt x="492" y="1087"/>
                  </a:lnTo>
                  <a:lnTo>
                    <a:pt x="480" y="1287"/>
                  </a:lnTo>
                  <a:lnTo>
                    <a:pt x="443" y="1512"/>
                  </a:lnTo>
                  <a:lnTo>
                    <a:pt x="357" y="1750"/>
                  </a:lnTo>
                  <a:lnTo>
                    <a:pt x="283" y="1900"/>
                  </a:lnTo>
                  <a:lnTo>
                    <a:pt x="197" y="2012"/>
                  </a:lnTo>
                  <a:lnTo>
                    <a:pt x="110" y="2100"/>
                  </a:lnTo>
                  <a:lnTo>
                    <a:pt x="61" y="2162"/>
                  </a:lnTo>
                  <a:lnTo>
                    <a:pt x="24" y="2175"/>
                  </a:lnTo>
                  <a:lnTo>
                    <a:pt x="0" y="2150"/>
                  </a:lnTo>
                  <a:lnTo>
                    <a:pt x="0" y="2137"/>
                  </a:lnTo>
                  <a:lnTo>
                    <a:pt x="24" y="2112"/>
                  </a:lnTo>
                  <a:lnTo>
                    <a:pt x="160" y="1937"/>
                  </a:lnTo>
                  <a:lnTo>
                    <a:pt x="258" y="1737"/>
                  </a:lnTo>
                  <a:lnTo>
                    <a:pt x="320" y="1525"/>
                  </a:lnTo>
                  <a:lnTo>
                    <a:pt x="357" y="1312"/>
                  </a:lnTo>
                  <a:lnTo>
                    <a:pt x="369" y="1087"/>
                  </a:lnTo>
                  <a:lnTo>
                    <a:pt x="344" y="775"/>
                  </a:lnTo>
                  <a:lnTo>
                    <a:pt x="283" y="487"/>
                  </a:lnTo>
                  <a:lnTo>
                    <a:pt x="172" y="262"/>
                  </a:lnTo>
                  <a:lnTo>
                    <a:pt x="37" y="7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9" name="Freeform 227"/>
            <p:cNvSpPr>
              <a:spLocks/>
            </p:cNvSpPr>
            <p:nvPr/>
          </p:nvSpPr>
          <p:spPr bwMode="auto">
            <a:xfrm>
              <a:off x="16795" y="4229"/>
              <a:ext cx="1760" cy="1487"/>
            </a:xfrm>
            <a:custGeom>
              <a:avLst/>
              <a:gdLst/>
              <a:ahLst/>
              <a:cxnLst>
                <a:cxn ang="0">
                  <a:pos x="1416" y="0"/>
                </a:cxn>
                <a:cxn ang="0">
                  <a:pos x="1637" y="0"/>
                </a:cxn>
                <a:cxn ang="0">
                  <a:pos x="1760" y="12"/>
                </a:cxn>
                <a:cxn ang="0">
                  <a:pos x="1748" y="62"/>
                </a:cxn>
                <a:cxn ang="0">
                  <a:pos x="1600" y="87"/>
                </a:cxn>
                <a:cxn ang="0">
                  <a:pos x="1440" y="175"/>
                </a:cxn>
                <a:cxn ang="0">
                  <a:pos x="1293" y="312"/>
                </a:cxn>
                <a:cxn ang="0">
                  <a:pos x="997" y="637"/>
                </a:cxn>
                <a:cxn ang="0">
                  <a:pos x="1096" y="862"/>
                </a:cxn>
                <a:cxn ang="0">
                  <a:pos x="1280" y="1300"/>
                </a:cxn>
                <a:cxn ang="0">
                  <a:pos x="1317" y="1362"/>
                </a:cxn>
                <a:cxn ang="0">
                  <a:pos x="1366" y="1387"/>
                </a:cxn>
                <a:cxn ang="0">
                  <a:pos x="1490" y="1400"/>
                </a:cxn>
                <a:cxn ang="0">
                  <a:pos x="1502" y="1450"/>
                </a:cxn>
                <a:cxn ang="0">
                  <a:pos x="1391" y="1462"/>
                </a:cxn>
                <a:cxn ang="0">
                  <a:pos x="1145" y="1450"/>
                </a:cxn>
                <a:cxn ang="0">
                  <a:pos x="936" y="1462"/>
                </a:cxn>
                <a:cxn ang="0">
                  <a:pos x="923" y="1425"/>
                </a:cxn>
                <a:cxn ang="0">
                  <a:pos x="960" y="1400"/>
                </a:cxn>
                <a:cxn ang="0">
                  <a:pos x="1022" y="1387"/>
                </a:cxn>
                <a:cxn ang="0">
                  <a:pos x="1071" y="1362"/>
                </a:cxn>
                <a:cxn ang="0">
                  <a:pos x="1096" y="1325"/>
                </a:cxn>
                <a:cxn ang="0">
                  <a:pos x="862" y="800"/>
                </a:cxn>
                <a:cxn ang="0">
                  <a:pos x="456" y="1250"/>
                </a:cxn>
                <a:cxn ang="0">
                  <a:pos x="419" y="1300"/>
                </a:cxn>
                <a:cxn ang="0">
                  <a:pos x="394" y="1375"/>
                </a:cxn>
                <a:cxn ang="0">
                  <a:pos x="431" y="1400"/>
                </a:cxn>
                <a:cxn ang="0">
                  <a:pos x="493" y="1412"/>
                </a:cxn>
                <a:cxn ang="0">
                  <a:pos x="505" y="1462"/>
                </a:cxn>
                <a:cxn ang="0">
                  <a:pos x="468" y="1487"/>
                </a:cxn>
                <a:cxn ang="0">
                  <a:pos x="123" y="1475"/>
                </a:cxn>
                <a:cxn ang="0">
                  <a:pos x="12" y="1487"/>
                </a:cxn>
                <a:cxn ang="0">
                  <a:pos x="0" y="1437"/>
                </a:cxn>
                <a:cxn ang="0">
                  <a:pos x="49" y="1412"/>
                </a:cxn>
                <a:cxn ang="0">
                  <a:pos x="271" y="1350"/>
                </a:cxn>
                <a:cxn ang="0">
                  <a:pos x="394" y="1237"/>
                </a:cxn>
                <a:cxn ang="0">
                  <a:pos x="591" y="150"/>
                </a:cxn>
                <a:cxn ang="0">
                  <a:pos x="542" y="87"/>
                </a:cxn>
                <a:cxn ang="0">
                  <a:pos x="480" y="75"/>
                </a:cxn>
                <a:cxn ang="0">
                  <a:pos x="382" y="62"/>
                </a:cxn>
                <a:cxn ang="0">
                  <a:pos x="394" y="12"/>
                </a:cxn>
                <a:cxn ang="0">
                  <a:pos x="591" y="25"/>
                </a:cxn>
                <a:cxn ang="0">
                  <a:pos x="800" y="12"/>
                </a:cxn>
                <a:cxn ang="0">
                  <a:pos x="960" y="25"/>
                </a:cxn>
                <a:cxn ang="0">
                  <a:pos x="948" y="75"/>
                </a:cxn>
                <a:cxn ang="0">
                  <a:pos x="874" y="87"/>
                </a:cxn>
                <a:cxn ang="0">
                  <a:pos x="825" y="112"/>
                </a:cxn>
                <a:cxn ang="0">
                  <a:pos x="800" y="150"/>
                </a:cxn>
                <a:cxn ang="0">
                  <a:pos x="997" y="587"/>
                </a:cxn>
                <a:cxn ang="0">
                  <a:pos x="1342" y="200"/>
                </a:cxn>
                <a:cxn ang="0">
                  <a:pos x="1366" y="162"/>
                </a:cxn>
                <a:cxn ang="0">
                  <a:pos x="1379" y="100"/>
                </a:cxn>
                <a:cxn ang="0">
                  <a:pos x="1342" y="75"/>
                </a:cxn>
                <a:cxn ang="0">
                  <a:pos x="1293" y="62"/>
                </a:cxn>
                <a:cxn ang="0">
                  <a:pos x="1268" y="12"/>
                </a:cxn>
              </a:cxnLst>
              <a:rect l="0" t="0" r="r" b="b"/>
              <a:pathLst>
                <a:path w="1760" h="1487">
                  <a:moveTo>
                    <a:pt x="1280" y="0"/>
                  </a:moveTo>
                  <a:lnTo>
                    <a:pt x="1416" y="0"/>
                  </a:lnTo>
                  <a:lnTo>
                    <a:pt x="1539" y="12"/>
                  </a:lnTo>
                  <a:lnTo>
                    <a:pt x="1637" y="0"/>
                  </a:lnTo>
                  <a:lnTo>
                    <a:pt x="1748" y="0"/>
                  </a:lnTo>
                  <a:lnTo>
                    <a:pt x="1760" y="12"/>
                  </a:lnTo>
                  <a:lnTo>
                    <a:pt x="1760" y="50"/>
                  </a:lnTo>
                  <a:lnTo>
                    <a:pt x="1748" y="62"/>
                  </a:lnTo>
                  <a:lnTo>
                    <a:pt x="1711" y="62"/>
                  </a:lnTo>
                  <a:lnTo>
                    <a:pt x="1600" y="87"/>
                  </a:lnTo>
                  <a:lnTo>
                    <a:pt x="1514" y="125"/>
                  </a:lnTo>
                  <a:lnTo>
                    <a:pt x="1440" y="175"/>
                  </a:lnTo>
                  <a:lnTo>
                    <a:pt x="1379" y="225"/>
                  </a:lnTo>
                  <a:lnTo>
                    <a:pt x="1293" y="312"/>
                  </a:lnTo>
                  <a:lnTo>
                    <a:pt x="1096" y="537"/>
                  </a:lnTo>
                  <a:lnTo>
                    <a:pt x="997" y="637"/>
                  </a:lnTo>
                  <a:lnTo>
                    <a:pt x="1046" y="737"/>
                  </a:lnTo>
                  <a:lnTo>
                    <a:pt x="1096" y="862"/>
                  </a:lnTo>
                  <a:lnTo>
                    <a:pt x="1219" y="1162"/>
                  </a:lnTo>
                  <a:lnTo>
                    <a:pt x="1280" y="1300"/>
                  </a:lnTo>
                  <a:lnTo>
                    <a:pt x="1293" y="1337"/>
                  </a:lnTo>
                  <a:lnTo>
                    <a:pt x="1317" y="1362"/>
                  </a:lnTo>
                  <a:lnTo>
                    <a:pt x="1330" y="1387"/>
                  </a:lnTo>
                  <a:lnTo>
                    <a:pt x="1366" y="1387"/>
                  </a:lnTo>
                  <a:lnTo>
                    <a:pt x="1403" y="1400"/>
                  </a:lnTo>
                  <a:lnTo>
                    <a:pt x="1490" y="1400"/>
                  </a:lnTo>
                  <a:lnTo>
                    <a:pt x="1502" y="1412"/>
                  </a:lnTo>
                  <a:lnTo>
                    <a:pt x="1502" y="1450"/>
                  </a:lnTo>
                  <a:lnTo>
                    <a:pt x="1490" y="1462"/>
                  </a:lnTo>
                  <a:lnTo>
                    <a:pt x="1391" y="1462"/>
                  </a:lnTo>
                  <a:lnTo>
                    <a:pt x="1305" y="1450"/>
                  </a:lnTo>
                  <a:lnTo>
                    <a:pt x="1145" y="1450"/>
                  </a:lnTo>
                  <a:lnTo>
                    <a:pt x="1046" y="1462"/>
                  </a:lnTo>
                  <a:lnTo>
                    <a:pt x="936" y="1462"/>
                  </a:lnTo>
                  <a:lnTo>
                    <a:pt x="923" y="1450"/>
                  </a:lnTo>
                  <a:lnTo>
                    <a:pt x="923" y="1425"/>
                  </a:lnTo>
                  <a:lnTo>
                    <a:pt x="936" y="1412"/>
                  </a:lnTo>
                  <a:lnTo>
                    <a:pt x="960" y="1400"/>
                  </a:lnTo>
                  <a:lnTo>
                    <a:pt x="973" y="1400"/>
                  </a:lnTo>
                  <a:lnTo>
                    <a:pt x="1022" y="1387"/>
                  </a:lnTo>
                  <a:lnTo>
                    <a:pt x="1059" y="1375"/>
                  </a:lnTo>
                  <a:lnTo>
                    <a:pt x="1071" y="1362"/>
                  </a:lnTo>
                  <a:lnTo>
                    <a:pt x="1096" y="1350"/>
                  </a:lnTo>
                  <a:lnTo>
                    <a:pt x="1096" y="1325"/>
                  </a:lnTo>
                  <a:lnTo>
                    <a:pt x="1083" y="1312"/>
                  </a:lnTo>
                  <a:lnTo>
                    <a:pt x="862" y="800"/>
                  </a:lnTo>
                  <a:lnTo>
                    <a:pt x="677" y="1012"/>
                  </a:lnTo>
                  <a:lnTo>
                    <a:pt x="456" y="1250"/>
                  </a:lnTo>
                  <a:lnTo>
                    <a:pt x="431" y="1275"/>
                  </a:lnTo>
                  <a:lnTo>
                    <a:pt x="419" y="1300"/>
                  </a:lnTo>
                  <a:lnTo>
                    <a:pt x="394" y="1325"/>
                  </a:lnTo>
                  <a:lnTo>
                    <a:pt x="394" y="1375"/>
                  </a:lnTo>
                  <a:lnTo>
                    <a:pt x="419" y="1387"/>
                  </a:lnTo>
                  <a:lnTo>
                    <a:pt x="431" y="1400"/>
                  </a:lnTo>
                  <a:lnTo>
                    <a:pt x="456" y="1412"/>
                  </a:lnTo>
                  <a:lnTo>
                    <a:pt x="493" y="1412"/>
                  </a:lnTo>
                  <a:lnTo>
                    <a:pt x="505" y="1425"/>
                  </a:lnTo>
                  <a:lnTo>
                    <a:pt x="505" y="1462"/>
                  </a:lnTo>
                  <a:lnTo>
                    <a:pt x="480" y="1487"/>
                  </a:lnTo>
                  <a:lnTo>
                    <a:pt x="468" y="1487"/>
                  </a:lnTo>
                  <a:lnTo>
                    <a:pt x="345" y="1475"/>
                  </a:lnTo>
                  <a:lnTo>
                    <a:pt x="123" y="1475"/>
                  </a:lnTo>
                  <a:lnTo>
                    <a:pt x="25" y="1487"/>
                  </a:lnTo>
                  <a:lnTo>
                    <a:pt x="12" y="1487"/>
                  </a:lnTo>
                  <a:lnTo>
                    <a:pt x="0" y="1475"/>
                  </a:lnTo>
                  <a:lnTo>
                    <a:pt x="0" y="1437"/>
                  </a:lnTo>
                  <a:lnTo>
                    <a:pt x="25" y="1412"/>
                  </a:lnTo>
                  <a:lnTo>
                    <a:pt x="49" y="1412"/>
                  </a:lnTo>
                  <a:lnTo>
                    <a:pt x="160" y="1400"/>
                  </a:lnTo>
                  <a:lnTo>
                    <a:pt x="271" y="1350"/>
                  </a:lnTo>
                  <a:lnTo>
                    <a:pt x="369" y="1262"/>
                  </a:lnTo>
                  <a:lnTo>
                    <a:pt x="394" y="1237"/>
                  </a:lnTo>
                  <a:lnTo>
                    <a:pt x="837" y="750"/>
                  </a:lnTo>
                  <a:lnTo>
                    <a:pt x="591" y="150"/>
                  </a:lnTo>
                  <a:lnTo>
                    <a:pt x="579" y="125"/>
                  </a:lnTo>
                  <a:lnTo>
                    <a:pt x="542" y="87"/>
                  </a:lnTo>
                  <a:lnTo>
                    <a:pt x="517" y="87"/>
                  </a:lnTo>
                  <a:lnTo>
                    <a:pt x="480" y="75"/>
                  </a:lnTo>
                  <a:lnTo>
                    <a:pt x="394" y="75"/>
                  </a:lnTo>
                  <a:lnTo>
                    <a:pt x="382" y="62"/>
                  </a:lnTo>
                  <a:lnTo>
                    <a:pt x="382" y="25"/>
                  </a:lnTo>
                  <a:lnTo>
                    <a:pt x="394" y="12"/>
                  </a:lnTo>
                  <a:lnTo>
                    <a:pt x="505" y="12"/>
                  </a:lnTo>
                  <a:lnTo>
                    <a:pt x="591" y="25"/>
                  </a:lnTo>
                  <a:lnTo>
                    <a:pt x="665" y="25"/>
                  </a:lnTo>
                  <a:lnTo>
                    <a:pt x="800" y="12"/>
                  </a:lnTo>
                  <a:lnTo>
                    <a:pt x="948" y="12"/>
                  </a:lnTo>
                  <a:lnTo>
                    <a:pt x="960" y="25"/>
                  </a:lnTo>
                  <a:lnTo>
                    <a:pt x="960" y="62"/>
                  </a:lnTo>
                  <a:lnTo>
                    <a:pt x="948" y="75"/>
                  </a:lnTo>
                  <a:lnTo>
                    <a:pt x="923" y="75"/>
                  </a:lnTo>
                  <a:lnTo>
                    <a:pt x="874" y="87"/>
                  </a:lnTo>
                  <a:lnTo>
                    <a:pt x="837" y="100"/>
                  </a:lnTo>
                  <a:lnTo>
                    <a:pt x="825" y="112"/>
                  </a:lnTo>
                  <a:lnTo>
                    <a:pt x="800" y="125"/>
                  </a:lnTo>
                  <a:lnTo>
                    <a:pt x="800" y="150"/>
                  </a:lnTo>
                  <a:lnTo>
                    <a:pt x="813" y="162"/>
                  </a:lnTo>
                  <a:lnTo>
                    <a:pt x="997" y="587"/>
                  </a:lnTo>
                  <a:lnTo>
                    <a:pt x="997" y="575"/>
                  </a:lnTo>
                  <a:lnTo>
                    <a:pt x="1342" y="200"/>
                  </a:lnTo>
                  <a:lnTo>
                    <a:pt x="1354" y="187"/>
                  </a:lnTo>
                  <a:lnTo>
                    <a:pt x="1366" y="162"/>
                  </a:lnTo>
                  <a:lnTo>
                    <a:pt x="1379" y="150"/>
                  </a:lnTo>
                  <a:lnTo>
                    <a:pt x="1379" y="100"/>
                  </a:lnTo>
                  <a:lnTo>
                    <a:pt x="1354" y="87"/>
                  </a:lnTo>
                  <a:lnTo>
                    <a:pt x="1342" y="75"/>
                  </a:lnTo>
                  <a:lnTo>
                    <a:pt x="1317" y="62"/>
                  </a:lnTo>
                  <a:lnTo>
                    <a:pt x="1293" y="62"/>
                  </a:lnTo>
                  <a:lnTo>
                    <a:pt x="1268" y="37"/>
                  </a:lnTo>
                  <a:lnTo>
                    <a:pt x="1268" y="12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0" name="Freeform 228"/>
            <p:cNvSpPr>
              <a:spLocks noEditPoints="1"/>
            </p:cNvSpPr>
            <p:nvPr/>
          </p:nvSpPr>
          <p:spPr bwMode="auto">
            <a:xfrm>
              <a:off x="18617" y="5354"/>
              <a:ext cx="763" cy="687"/>
            </a:xfrm>
            <a:custGeom>
              <a:avLst/>
              <a:gdLst/>
              <a:ahLst/>
              <a:cxnLst>
                <a:cxn ang="0">
                  <a:pos x="332" y="37"/>
                </a:cxn>
                <a:cxn ang="0">
                  <a:pos x="258" y="112"/>
                </a:cxn>
                <a:cxn ang="0">
                  <a:pos x="185" y="262"/>
                </a:cxn>
                <a:cxn ang="0">
                  <a:pos x="135" y="487"/>
                </a:cxn>
                <a:cxn ang="0">
                  <a:pos x="148" y="575"/>
                </a:cxn>
                <a:cxn ang="0">
                  <a:pos x="185" y="625"/>
                </a:cxn>
                <a:cxn ang="0">
                  <a:pos x="283" y="637"/>
                </a:cxn>
                <a:cxn ang="0">
                  <a:pos x="345" y="600"/>
                </a:cxn>
                <a:cxn ang="0">
                  <a:pos x="406" y="550"/>
                </a:cxn>
                <a:cxn ang="0">
                  <a:pos x="529" y="187"/>
                </a:cxn>
                <a:cxn ang="0">
                  <a:pos x="492" y="75"/>
                </a:cxn>
                <a:cxn ang="0">
                  <a:pos x="394" y="25"/>
                </a:cxn>
                <a:cxn ang="0">
                  <a:pos x="394" y="0"/>
                </a:cxn>
                <a:cxn ang="0">
                  <a:pos x="480" y="25"/>
                </a:cxn>
                <a:cxn ang="0">
                  <a:pos x="529" y="75"/>
                </a:cxn>
                <a:cxn ang="0">
                  <a:pos x="541" y="87"/>
                </a:cxn>
                <a:cxn ang="0">
                  <a:pos x="578" y="25"/>
                </a:cxn>
                <a:cxn ang="0">
                  <a:pos x="640" y="37"/>
                </a:cxn>
                <a:cxn ang="0">
                  <a:pos x="652" y="112"/>
                </a:cxn>
                <a:cxn ang="0">
                  <a:pos x="640" y="175"/>
                </a:cxn>
                <a:cxn ang="0">
                  <a:pos x="603" y="312"/>
                </a:cxn>
                <a:cxn ang="0">
                  <a:pos x="578" y="400"/>
                </a:cxn>
                <a:cxn ang="0">
                  <a:pos x="554" y="487"/>
                </a:cxn>
                <a:cxn ang="0">
                  <a:pos x="541" y="550"/>
                </a:cxn>
                <a:cxn ang="0">
                  <a:pos x="554" y="625"/>
                </a:cxn>
                <a:cxn ang="0">
                  <a:pos x="591" y="650"/>
                </a:cxn>
                <a:cxn ang="0">
                  <a:pos x="665" y="600"/>
                </a:cxn>
                <a:cxn ang="0">
                  <a:pos x="714" y="462"/>
                </a:cxn>
                <a:cxn ang="0">
                  <a:pos x="726" y="437"/>
                </a:cxn>
                <a:cxn ang="0">
                  <a:pos x="763" y="450"/>
                </a:cxn>
                <a:cxn ang="0">
                  <a:pos x="751" y="487"/>
                </a:cxn>
                <a:cxn ang="0">
                  <a:pos x="738" y="550"/>
                </a:cxn>
                <a:cxn ang="0">
                  <a:pos x="714" y="612"/>
                </a:cxn>
                <a:cxn ang="0">
                  <a:pos x="652" y="662"/>
                </a:cxn>
                <a:cxn ang="0">
                  <a:pos x="566" y="687"/>
                </a:cxn>
                <a:cxn ang="0">
                  <a:pos x="517" y="675"/>
                </a:cxn>
                <a:cxn ang="0">
                  <a:pos x="455" y="625"/>
                </a:cxn>
                <a:cxn ang="0">
                  <a:pos x="381" y="637"/>
                </a:cxn>
                <a:cxn ang="0">
                  <a:pos x="234" y="687"/>
                </a:cxn>
                <a:cxn ang="0">
                  <a:pos x="61" y="612"/>
                </a:cxn>
                <a:cxn ang="0">
                  <a:pos x="0" y="437"/>
                </a:cxn>
                <a:cxn ang="0">
                  <a:pos x="123" y="137"/>
                </a:cxn>
                <a:cxn ang="0">
                  <a:pos x="394" y="0"/>
                </a:cxn>
              </a:cxnLst>
              <a:rect l="0" t="0" r="r" b="b"/>
              <a:pathLst>
                <a:path w="763" h="687">
                  <a:moveTo>
                    <a:pt x="369" y="25"/>
                  </a:moveTo>
                  <a:lnTo>
                    <a:pt x="332" y="37"/>
                  </a:lnTo>
                  <a:lnTo>
                    <a:pt x="295" y="62"/>
                  </a:lnTo>
                  <a:lnTo>
                    <a:pt x="258" y="112"/>
                  </a:lnTo>
                  <a:lnTo>
                    <a:pt x="209" y="175"/>
                  </a:lnTo>
                  <a:lnTo>
                    <a:pt x="185" y="262"/>
                  </a:lnTo>
                  <a:lnTo>
                    <a:pt x="148" y="387"/>
                  </a:lnTo>
                  <a:lnTo>
                    <a:pt x="135" y="487"/>
                  </a:lnTo>
                  <a:lnTo>
                    <a:pt x="135" y="537"/>
                  </a:lnTo>
                  <a:lnTo>
                    <a:pt x="148" y="575"/>
                  </a:lnTo>
                  <a:lnTo>
                    <a:pt x="172" y="600"/>
                  </a:lnTo>
                  <a:lnTo>
                    <a:pt x="185" y="625"/>
                  </a:lnTo>
                  <a:lnTo>
                    <a:pt x="221" y="637"/>
                  </a:lnTo>
                  <a:lnTo>
                    <a:pt x="283" y="637"/>
                  </a:lnTo>
                  <a:lnTo>
                    <a:pt x="320" y="625"/>
                  </a:lnTo>
                  <a:lnTo>
                    <a:pt x="345" y="600"/>
                  </a:lnTo>
                  <a:lnTo>
                    <a:pt x="369" y="587"/>
                  </a:lnTo>
                  <a:lnTo>
                    <a:pt x="406" y="550"/>
                  </a:lnTo>
                  <a:lnTo>
                    <a:pt x="455" y="475"/>
                  </a:lnTo>
                  <a:lnTo>
                    <a:pt x="529" y="187"/>
                  </a:lnTo>
                  <a:lnTo>
                    <a:pt x="529" y="150"/>
                  </a:lnTo>
                  <a:lnTo>
                    <a:pt x="492" y="75"/>
                  </a:lnTo>
                  <a:lnTo>
                    <a:pt x="468" y="50"/>
                  </a:lnTo>
                  <a:lnTo>
                    <a:pt x="394" y="25"/>
                  </a:lnTo>
                  <a:lnTo>
                    <a:pt x="369" y="25"/>
                  </a:lnTo>
                  <a:close/>
                  <a:moveTo>
                    <a:pt x="394" y="0"/>
                  </a:moveTo>
                  <a:lnTo>
                    <a:pt x="443" y="12"/>
                  </a:lnTo>
                  <a:lnTo>
                    <a:pt x="480" y="25"/>
                  </a:lnTo>
                  <a:lnTo>
                    <a:pt x="517" y="50"/>
                  </a:lnTo>
                  <a:lnTo>
                    <a:pt x="529" y="75"/>
                  </a:lnTo>
                  <a:lnTo>
                    <a:pt x="529" y="87"/>
                  </a:lnTo>
                  <a:lnTo>
                    <a:pt x="541" y="87"/>
                  </a:lnTo>
                  <a:lnTo>
                    <a:pt x="529" y="75"/>
                  </a:lnTo>
                  <a:lnTo>
                    <a:pt x="578" y="25"/>
                  </a:lnTo>
                  <a:lnTo>
                    <a:pt x="615" y="25"/>
                  </a:lnTo>
                  <a:lnTo>
                    <a:pt x="640" y="37"/>
                  </a:lnTo>
                  <a:lnTo>
                    <a:pt x="652" y="50"/>
                  </a:lnTo>
                  <a:lnTo>
                    <a:pt x="652" y="112"/>
                  </a:lnTo>
                  <a:lnTo>
                    <a:pt x="640" y="137"/>
                  </a:lnTo>
                  <a:lnTo>
                    <a:pt x="640" y="175"/>
                  </a:lnTo>
                  <a:lnTo>
                    <a:pt x="628" y="200"/>
                  </a:lnTo>
                  <a:lnTo>
                    <a:pt x="603" y="312"/>
                  </a:lnTo>
                  <a:lnTo>
                    <a:pt x="591" y="362"/>
                  </a:lnTo>
                  <a:lnTo>
                    <a:pt x="578" y="400"/>
                  </a:lnTo>
                  <a:lnTo>
                    <a:pt x="566" y="450"/>
                  </a:lnTo>
                  <a:lnTo>
                    <a:pt x="554" y="487"/>
                  </a:lnTo>
                  <a:lnTo>
                    <a:pt x="554" y="512"/>
                  </a:lnTo>
                  <a:lnTo>
                    <a:pt x="541" y="550"/>
                  </a:lnTo>
                  <a:lnTo>
                    <a:pt x="541" y="600"/>
                  </a:lnTo>
                  <a:lnTo>
                    <a:pt x="554" y="625"/>
                  </a:lnTo>
                  <a:lnTo>
                    <a:pt x="566" y="637"/>
                  </a:lnTo>
                  <a:lnTo>
                    <a:pt x="591" y="650"/>
                  </a:lnTo>
                  <a:lnTo>
                    <a:pt x="640" y="625"/>
                  </a:lnTo>
                  <a:lnTo>
                    <a:pt x="665" y="600"/>
                  </a:lnTo>
                  <a:lnTo>
                    <a:pt x="701" y="487"/>
                  </a:lnTo>
                  <a:lnTo>
                    <a:pt x="714" y="462"/>
                  </a:lnTo>
                  <a:lnTo>
                    <a:pt x="714" y="450"/>
                  </a:lnTo>
                  <a:lnTo>
                    <a:pt x="726" y="437"/>
                  </a:lnTo>
                  <a:lnTo>
                    <a:pt x="751" y="437"/>
                  </a:lnTo>
                  <a:lnTo>
                    <a:pt x="763" y="450"/>
                  </a:lnTo>
                  <a:lnTo>
                    <a:pt x="763" y="475"/>
                  </a:lnTo>
                  <a:lnTo>
                    <a:pt x="751" y="487"/>
                  </a:lnTo>
                  <a:lnTo>
                    <a:pt x="751" y="512"/>
                  </a:lnTo>
                  <a:lnTo>
                    <a:pt x="738" y="550"/>
                  </a:lnTo>
                  <a:lnTo>
                    <a:pt x="726" y="575"/>
                  </a:lnTo>
                  <a:lnTo>
                    <a:pt x="714" y="612"/>
                  </a:lnTo>
                  <a:lnTo>
                    <a:pt x="689" y="650"/>
                  </a:lnTo>
                  <a:lnTo>
                    <a:pt x="652" y="662"/>
                  </a:lnTo>
                  <a:lnTo>
                    <a:pt x="628" y="687"/>
                  </a:lnTo>
                  <a:lnTo>
                    <a:pt x="566" y="687"/>
                  </a:lnTo>
                  <a:lnTo>
                    <a:pt x="541" y="675"/>
                  </a:lnTo>
                  <a:lnTo>
                    <a:pt x="517" y="675"/>
                  </a:lnTo>
                  <a:lnTo>
                    <a:pt x="480" y="650"/>
                  </a:lnTo>
                  <a:lnTo>
                    <a:pt x="455" y="625"/>
                  </a:lnTo>
                  <a:lnTo>
                    <a:pt x="443" y="587"/>
                  </a:lnTo>
                  <a:lnTo>
                    <a:pt x="381" y="637"/>
                  </a:lnTo>
                  <a:lnTo>
                    <a:pt x="308" y="675"/>
                  </a:lnTo>
                  <a:lnTo>
                    <a:pt x="234" y="687"/>
                  </a:lnTo>
                  <a:lnTo>
                    <a:pt x="135" y="675"/>
                  </a:lnTo>
                  <a:lnTo>
                    <a:pt x="61" y="612"/>
                  </a:lnTo>
                  <a:lnTo>
                    <a:pt x="12" y="537"/>
                  </a:lnTo>
                  <a:lnTo>
                    <a:pt x="0" y="437"/>
                  </a:lnTo>
                  <a:lnTo>
                    <a:pt x="37" y="275"/>
                  </a:lnTo>
                  <a:lnTo>
                    <a:pt x="123" y="137"/>
                  </a:lnTo>
                  <a:lnTo>
                    <a:pt x="246" y="37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1" name="Freeform 229"/>
            <p:cNvSpPr>
              <a:spLocks/>
            </p:cNvSpPr>
            <p:nvPr/>
          </p:nvSpPr>
          <p:spPr bwMode="auto">
            <a:xfrm>
              <a:off x="19565" y="5079"/>
              <a:ext cx="1095" cy="1125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66" y="0"/>
                </a:cxn>
                <a:cxn ang="0">
                  <a:pos x="590" y="25"/>
                </a:cxn>
                <a:cxn ang="0">
                  <a:pos x="590" y="525"/>
                </a:cxn>
                <a:cxn ang="0">
                  <a:pos x="1070" y="525"/>
                </a:cxn>
                <a:cxn ang="0">
                  <a:pos x="1095" y="550"/>
                </a:cxn>
                <a:cxn ang="0">
                  <a:pos x="1095" y="575"/>
                </a:cxn>
                <a:cxn ang="0">
                  <a:pos x="1070" y="600"/>
                </a:cxn>
                <a:cxn ang="0">
                  <a:pos x="590" y="600"/>
                </a:cxn>
                <a:cxn ang="0">
                  <a:pos x="590" y="1100"/>
                </a:cxn>
                <a:cxn ang="0">
                  <a:pos x="566" y="1125"/>
                </a:cxn>
                <a:cxn ang="0">
                  <a:pos x="541" y="1125"/>
                </a:cxn>
                <a:cxn ang="0">
                  <a:pos x="517" y="1100"/>
                </a:cxn>
                <a:cxn ang="0">
                  <a:pos x="517" y="600"/>
                </a:cxn>
                <a:cxn ang="0">
                  <a:pos x="24" y="600"/>
                </a:cxn>
                <a:cxn ang="0">
                  <a:pos x="0" y="575"/>
                </a:cxn>
                <a:cxn ang="0">
                  <a:pos x="0" y="537"/>
                </a:cxn>
                <a:cxn ang="0">
                  <a:pos x="12" y="525"/>
                </a:cxn>
                <a:cxn ang="0">
                  <a:pos x="517" y="525"/>
                </a:cxn>
                <a:cxn ang="0">
                  <a:pos x="517" y="25"/>
                </a:cxn>
                <a:cxn ang="0">
                  <a:pos x="541" y="0"/>
                </a:cxn>
              </a:cxnLst>
              <a:rect l="0" t="0" r="r" b="b"/>
              <a:pathLst>
                <a:path w="1095" h="1125">
                  <a:moveTo>
                    <a:pt x="541" y="0"/>
                  </a:moveTo>
                  <a:lnTo>
                    <a:pt x="566" y="0"/>
                  </a:lnTo>
                  <a:lnTo>
                    <a:pt x="590" y="25"/>
                  </a:lnTo>
                  <a:lnTo>
                    <a:pt x="590" y="525"/>
                  </a:lnTo>
                  <a:lnTo>
                    <a:pt x="1070" y="525"/>
                  </a:lnTo>
                  <a:lnTo>
                    <a:pt x="1095" y="550"/>
                  </a:lnTo>
                  <a:lnTo>
                    <a:pt x="1095" y="575"/>
                  </a:lnTo>
                  <a:lnTo>
                    <a:pt x="1070" y="600"/>
                  </a:lnTo>
                  <a:lnTo>
                    <a:pt x="590" y="600"/>
                  </a:lnTo>
                  <a:lnTo>
                    <a:pt x="590" y="1100"/>
                  </a:lnTo>
                  <a:lnTo>
                    <a:pt x="566" y="1125"/>
                  </a:lnTo>
                  <a:lnTo>
                    <a:pt x="541" y="1125"/>
                  </a:lnTo>
                  <a:lnTo>
                    <a:pt x="517" y="1100"/>
                  </a:lnTo>
                  <a:lnTo>
                    <a:pt x="517" y="600"/>
                  </a:lnTo>
                  <a:lnTo>
                    <a:pt x="24" y="600"/>
                  </a:lnTo>
                  <a:lnTo>
                    <a:pt x="0" y="575"/>
                  </a:lnTo>
                  <a:lnTo>
                    <a:pt x="0" y="537"/>
                  </a:lnTo>
                  <a:lnTo>
                    <a:pt x="12" y="525"/>
                  </a:lnTo>
                  <a:lnTo>
                    <a:pt x="517" y="525"/>
                  </a:lnTo>
                  <a:lnTo>
                    <a:pt x="517" y="25"/>
                  </a:lnTo>
                  <a:lnTo>
                    <a:pt x="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2" name="Freeform 230"/>
            <p:cNvSpPr>
              <a:spLocks noEditPoints="1"/>
            </p:cNvSpPr>
            <p:nvPr/>
          </p:nvSpPr>
          <p:spPr bwMode="auto">
            <a:xfrm>
              <a:off x="20832" y="4954"/>
              <a:ext cx="603" cy="1062"/>
            </a:xfrm>
            <a:custGeom>
              <a:avLst/>
              <a:gdLst/>
              <a:ahLst/>
              <a:cxnLst>
                <a:cxn ang="0">
                  <a:pos x="357" y="450"/>
                </a:cxn>
                <a:cxn ang="0">
                  <a:pos x="271" y="500"/>
                </a:cxn>
                <a:cxn ang="0">
                  <a:pos x="210" y="562"/>
                </a:cxn>
                <a:cxn ang="0">
                  <a:pos x="197" y="587"/>
                </a:cxn>
                <a:cxn ang="0">
                  <a:pos x="160" y="712"/>
                </a:cxn>
                <a:cxn ang="0">
                  <a:pos x="136" y="837"/>
                </a:cxn>
                <a:cxn ang="0">
                  <a:pos x="148" y="975"/>
                </a:cxn>
                <a:cxn ang="0">
                  <a:pos x="247" y="1037"/>
                </a:cxn>
                <a:cxn ang="0">
                  <a:pos x="333" y="1012"/>
                </a:cxn>
                <a:cxn ang="0">
                  <a:pos x="431" y="887"/>
                </a:cxn>
                <a:cxn ang="0">
                  <a:pos x="493" y="675"/>
                </a:cxn>
                <a:cxn ang="0">
                  <a:pos x="505" y="537"/>
                </a:cxn>
                <a:cxn ang="0">
                  <a:pos x="431" y="437"/>
                </a:cxn>
                <a:cxn ang="0">
                  <a:pos x="259" y="0"/>
                </a:cxn>
                <a:cxn ang="0">
                  <a:pos x="333" y="25"/>
                </a:cxn>
                <a:cxn ang="0">
                  <a:pos x="320" y="50"/>
                </a:cxn>
                <a:cxn ang="0">
                  <a:pos x="197" y="475"/>
                </a:cxn>
                <a:cxn ang="0">
                  <a:pos x="259" y="425"/>
                </a:cxn>
                <a:cxn ang="0">
                  <a:pos x="333" y="387"/>
                </a:cxn>
                <a:cxn ang="0">
                  <a:pos x="456" y="400"/>
                </a:cxn>
                <a:cxn ang="0">
                  <a:pos x="579" y="525"/>
                </a:cxn>
                <a:cxn ang="0">
                  <a:pos x="567" y="787"/>
                </a:cxn>
                <a:cxn ang="0">
                  <a:pos x="357" y="1025"/>
                </a:cxn>
                <a:cxn ang="0">
                  <a:pos x="136" y="1050"/>
                </a:cxn>
                <a:cxn ang="0">
                  <a:pos x="13" y="912"/>
                </a:cxn>
                <a:cxn ang="0">
                  <a:pos x="0" y="775"/>
                </a:cxn>
                <a:cxn ang="0">
                  <a:pos x="99" y="400"/>
                </a:cxn>
                <a:cxn ang="0">
                  <a:pos x="148" y="200"/>
                </a:cxn>
                <a:cxn ang="0">
                  <a:pos x="160" y="150"/>
                </a:cxn>
                <a:cxn ang="0">
                  <a:pos x="173" y="87"/>
                </a:cxn>
                <a:cxn ang="0">
                  <a:pos x="87" y="75"/>
                </a:cxn>
                <a:cxn ang="0">
                  <a:pos x="74" y="25"/>
                </a:cxn>
                <a:cxn ang="0">
                  <a:pos x="173" y="12"/>
                </a:cxn>
              </a:cxnLst>
              <a:rect l="0" t="0" r="r" b="b"/>
              <a:pathLst>
                <a:path w="603" h="1062">
                  <a:moveTo>
                    <a:pt x="394" y="437"/>
                  </a:moveTo>
                  <a:lnTo>
                    <a:pt x="357" y="450"/>
                  </a:lnTo>
                  <a:lnTo>
                    <a:pt x="308" y="462"/>
                  </a:lnTo>
                  <a:lnTo>
                    <a:pt x="271" y="500"/>
                  </a:lnTo>
                  <a:lnTo>
                    <a:pt x="222" y="537"/>
                  </a:lnTo>
                  <a:lnTo>
                    <a:pt x="210" y="562"/>
                  </a:lnTo>
                  <a:lnTo>
                    <a:pt x="197" y="575"/>
                  </a:lnTo>
                  <a:lnTo>
                    <a:pt x="197" y="587"/>
                  </a:lnTo>
                  <a:lnTo>
                    <a:pt x="185" y="600"/>
                  </a:lnTo>
                  <a:lnTo>
                    <a:pt x="160" y="712"/>
                  </a:lnTo>
                  <a:lnTo>
                    <a:pt x="148" y="787"/>
                  </a:lnTo>
                  <a:lnTo>
                    <a:pt x="136" y="837"/>
                  </a:lnTo>
                  <a:lnTo>
                    <a:pt x="136" y="937"/>
                  </a:lnTo>
                  <a:lnTo>
                    <a:pt x="148" y="975"/>
                  </a:lnTo>
                  <a:lnTo>
                    <a:pt x="173" y="1012"/>
                  </a:lnTo>
                  <a:lnTo>
                    <a:pt x="247" y="1037"/>
                  </a:lnTo>
                  <a:lnTo>
                    <a:pt x="296" y="1025"/>
                  </a:lnTo>
                  <a:lnTo>
                    <a:pt x="333" y="1012"/>
                  </a:lnTo>
                  <a:lnTo>
                    <a:pt x="407" y="937"/>
                  </a:lnTo>
                  <a:lnTo>
                    <a:pt x="431" y="887"/>
                  </a:lnTo>
                  <a:lnTo>
                    <a:pt x="468" y="787"/>
                  </a:lnTo>
                  <a:lnTo>
                    <a:pt x="493" y="675"/>
                  </a:lnTo>
                  <a:lnTo>
                    <a:pt x="505" y="587"/>
                  </a:lnTo>
                  <a:lnTo>
                    <a:pt x="505" y="537"/>
                  </a:lnTo>
                  <a:lnTo>
                    <a:pt x="480" y="487"/>
                  </a:lnTo>
                  <a:lnTo>
                    <a:pt x="431" y="437"/>
                  </a:lnTo>
                  <a:lnTo>
                    <a:pt x="394" y="437"/>
                  </a:lnTo>
                  <a:close/>
                  <a:moveTo>
                    <a:pt x="259" y="0"/>
                  </a:moveTo>
                  <a:lnTo>
                    <a:pt x="308" y="0"/>
                  </a:lnTo>
                  <a:lnTo>
                    <a:pt x="333" y="25"/>
                  </a:lnTo>
                  <a:lnTo>
                    <a:pt x="333" y="37"/>
                  </a:lnTo>
                  <a:lnTo>
                    <a:pt x="320" y="50"/>
                  </a:lnTo>
                  <a:lnTo>
                    <a:pt x="296" y="50"/>
                  </a:lnTo>
                  <a:lnTo>
                    <a:pt x="197" y="475"/>
                  </a:lnTo>
                  <a:lnTo>
                    <a:pt x="222" y="450"/>
                  </a:lnTo>
                  <a:lnTo>
                    <a:pt x="259" y="425"/>
                  </a:lnTo>
                  <a:lnTo>
                    <a:pt x="296" y="412"/>
                  </a:lnTo>
                  <a:lnTo>
                    <a:pt x="333" y="387"/>
                  </a:lnTo>
                  <a:lnTo>
                    <a:pt x="382" y="387"/>
                  </a:lnTo>
                  <a:lnTo>
                    <a:pt x="456" y="400"/>
                  </a:lnTo>
                  <a:lnTo>
                    <a:pt x="530" y="450"/>
                  </a:lnTo>
                  <a:lnTo>
                    <a:pt x="579" y="525"/>
                  </a:lnTo>
                  <a:lnTo>
                    <a:pt x="603" y="637"/>
                  </a:lnTo>
                  <a:lnTo>
                    <a:pt x="567" y="787"/>
                  </a:lnTo>
                  <a:lnTo>
                    <a:pt x="480" y="925"/>
                  </a:lnTo>
                  <a:lnTo>
                    <a:pt x="357" y="1025"/>
                  </a:lnTo>
                  <a:lnTo>
                    <a:pt x="222" y="1062"/>
                  </a:lnTo>
                  <a:lnTo>
                    <a:pt x="136" y="1050"/>
                  </a:lnTo>
                  <a:lnTo>
                    <a:pt x="62" y="987"/>
                  </a:lnTo>
                  <a:lnTo>
                    <a:pt x="13" y="912"/>
                  </a:lnTo>
                  <a:lnTo>
                    <a:pt x="0" y="812"/>
                  </a:lnTo>
                  <a:lnTo>
                    <a:pt x="0" y="775"/>
                  </a:lnTo>
                  <a:lnTo>
                    <a:pt x="25" y="700"/>
                  </a:lnTo>
                  <a:lnTo>
                    <a:pt x="99" y="400"/>
                  </a:lnTo>
                  <a:lnTo>
                    <a:pt x="111" y="337"/>
                  </a:lnTo>
                  <a:lnTo>
                    <a:pt x="148" y="200"/>
                  </a:lnTo>
                  <a:lnTo>
                    <a:pt x="160" y="175"/>
                  </a:lnTo>
                  <a:lnTo>
                    <a:pt x="160" y="150"/>
                  </a:lnTo>
                  <a:lnTo>
                    <a:pt x="173" y="112"/>
                  </a:lnTo>
                  <a:lnTo>
                    <a:pt x="173" y="87"/>
                  </a:lnTo>
                  <a:lnTo>
                    <a:pt x="160" y="75"/>
                  </a:lnTo>
                  <a:lnTo>
                    <a:pt x="87" y="75"/>
                  </a:lnTo>
                  <a:lnTo>
                    <a:pt x="74" y="62"/>
                  </a:lnTo>
                  <a:lnTo>
                    <a:pt x="74" y="25"/>
                  </a:lnTo>
                  <a:lnTo>
                    <a:pt x="87" y="12"/>
                  </a:lnTo>
                  <a:lnTo>
                    <a:pt x="173" y="12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3" name="Freeform 231"/>
            <p:cNvSpPr>
              <a:spLocks noEditPoints="1"/>
            </p:cNvSpPr>
            <p:nvPr/>
          </p:nvSpPr>
          <p:spPr bwMode="auto">
            <a:xfrm>
              <a:off x="23823" y="4754"/>
              <a:ext cx="985" cy="975"/>
            </a:xfrm>
            <a:custGeom>
              <a:avLst/>
              <a:gdLst/>
              <a:ahLst/>
              <a:cxnLst>
                <a:cxn ang="0">
                  <a:pos x="419" y="75"/>
                </a:cxn>
                <a:cxn ang="0">
                  <a:pos x="259" y="262"/>
                </a:cxn>
                <a:cxn ang="0">
                  <a:pos x="173" y="500"/>
                </a:cxn>
                <a:cxn ang="0">
                  <a:pos x="136" y="737"/>
                </a:cxn>
                <a:cxn ang="0">
                  <a:pos x="173" y="862"/>
                </a:cxn>
                <a:cxn ang="0">
                  <a:pos x="271" y="937"/>
                </a:cxn>
                <a:cxn ang="0">
                  <a:pos x="419" y="887"/>
                </a:cxn>
                <a:cxn ang="0">
                  <a:pos x="554" y="737"/>
                </a:cxn>
                <a:cxn ang="0">
                  <a:pos x="567" y="700"/>
                </a:cxn>
                <a:cxn ang="0">
                  <a:pos x="665" y="275"/>
                </a:cxn>
                <a:cxn ang="0">
                  <a:pos x="677" y="212"/>
                </a:cxn>
                <a:cxn ang="0">
                  <a:pos x="653" y="150"/>
                </a:cxn>
                <a:cxn ang="0">
                  <a:pos x="616" y="100"/>
                </a:cxn>
                <a:cxn ang="0">
                  <a:pos x="505" y="50"/>
                </a:cxn>
                <a:cxn ang="0">
                  <a:pos x="604" y="12"/>
                </a:cxn>
                <a:cxn ang="0">
                  <a:pos x="714" y="137"/>
                </a:cxn>
                <a:cxn ang="0">
                  <a:pos x="751" y="37"/>
                </a:cxn>
                <a:cxn ang="0">
                  <a:pos x="813" y="12"/>
                </a:cxn>
                <a:cxn ang="0">
                  <a:pos x="862" y="25"/>
                </a:cxn>
                <a:cxn ang="0">
                  <a:pos x="874" y="100"/>
                </a:cxn>
                <a:cxn ang="0">
                  <a:pos x="862" y="150"/>
                </a:cxn>
                <a:cxn ang="0">
                  <a:pos x="776" y="525"/>
                </a:cxn>
                <a:cxn ang="0">
                  <a:pos x="739" y="650"/>
                </a:cxn>
                <a:cxn ang="0">
                  <a:pos x="727" y="725"/>
                </a:cxn>
                <a:cxn ang="0">
                  <a:pos x="714" y="850"/>
                </a:cxn>
                <a:cxn ang="0">
                  <a:pos x="727" y="900"/>
                </a:cxn>
                <a:cxn ang="0">
                  <a:pos x="776" y="912"/>
                </a:cxn>
                <a:cxn ang="0">
                  <a:pos x="874" y="837"/>
                </a:cxn>
                <a:cxn ang="0">
                  <a:pos x="936" y="650"/>
                </a:cxn>
                <a:cxn ang="0">
                  <a:pos x="948" y="612"/>
                </a:cxn>
                <a:cxn ang="0">
                  <a:pos x="985" y="625"/>
                </a:cxn>
                <a:cxn ang="0">
                  <a:pos x="973" y="712"/>
                </a:cxn>
                <a:cxn ang="0">
                  <a:pos x="924" y="850"/>
                </a:cxn>
                <a:cxn ang="0">
                  <a:pos x="800" y="975"/>
                </a:cxn>
                <a:cxn ang="0">
                  <a:pos x="665" y="950"/>
                </a:cxn>
                <a:cxn ang="0">
                  <a:pos x="567" y="812"/>
                </a:cxn>
                <a:cxn ang="0">
                  <a:pos x="394" y="950"/>
                </a:cxn>
                <a:cxn ang="0">
                  <a:pos x="283" y="975"/>
                </a:cxn>
                <a:cxn ang="0">
                  <a:pos x="87" y="875"/>
                </a:cxn>
                <a:cxn ang="0">
                  <a:pos x="0" y="625"/>
                </a:cxn>
                <a:cxn ang="0">
                  <a:pos x="111" y="275"/>
                </a:cxn>
                <a:cxn ang="0">
                  <a:pos x="370" y="37"/>
                </a:cxn>
              </a:cxnLst>
              <a:rect l="0" t="0" r="r" b="b"/>
              <a:pathLst>
                <a:path w="985" h="975">
                  <a:moveTo>
                    <a:pt x="505" y="50"/>
                  </a:moveTo>
                  <a:lnTo>
                    <a:pt x="419" y="75"/>
                  </a:lnTo>
                  <a:lnTo>
                    <a:pt x="333" y="150"/>
                  </a:lnTo>
                  <a:lnTo>
                    <a:pt x="259" y="262"/>
                  </a:lnTo>
                  <a:lnTo>
                    <a:pt x="210" y="362"/>
                  </a:lnTo>
                  <a:lnTo>
                    <a:pt x="173" y="500"/>
                  </a:lnTo>
                  <a:lnTo>
                    <a:pt x="148" y="625"/>
                  </a:lnTo>
                  <a:lnTo>
                    <a:pt x="136" y="737"/>
                  </a:lnTo>
                  <a:lnTo>
                    <a:pt x="148" y="800"/>
                  </a:lnTo>
                  <a:lnTo>
                    <a:pt x="173" y="862"/>
                  </a:lnTo>
                  <a:lnTo>
                    <a:pt x="210" y="912"/>
                  </a:lnTo>
                  <a:lnTo>
                    <a:pt x="271" y="937"/>
                  </a:lnTo>
                  <a:lnTo>
                    <a:pt x="345" y="925"/>
                  </a:lnTo>
                  <a:lnTo>
                    <a:pt x="419" y="887"/>
                  </a:lnTo>
                  <a:lnTo>
                    <a:pt x="542" y="762"/>
                  </a:lnTo>
                  <a:lnTo>
                    <a:pt x="554" y="737"/>
                  </a:lnTo>
                  <a:lnTo>
                    <a:pt x="554" y="725"/>
                  </a:lnTo>
                  <a:lnTo>
                    <a:pt x="567" y="700"/>
                  </a:lnTo>
                  <a:lnTo>
                    <a:pt x="554" y="700"/>
                  </a:lnTo>
                  <a:lnTo>
                    <a:pt x="665" y="275"/>
                  </a:lnTo>
                  <a:lnTo>
                    <a:pt x="677" y="250"/>
                  </a:lnTo>
                  <a:lnTo>
                    <a:pt x="677" y="212"/>
                  </a:lnTo>
                  <a:lnTo>
                    <a:pt x="665" y="187"/>
                  </a:lnTo>
                  <a:lnTo>
                    <a:pt x="653" y="150"/>
                  </a:lnTo>
                  <a:lnTo>
                    <a:pt x="628" y="125"/>
                  </a:lnTo>
                  <a:lnTo>
                    <a:pt x="616" y="100"/>
                  </a:lnTo>
                  <a:lnTo>
                    <a:pt x="542" y="50"/>
                  </a:lnTo>
                  <a:lnTo>
                    <a:pt x="505" y="50"/>
                  </a:lnTo>
                  <a:close/>
                  <a:moveTo>
                    <a:pt x="517" y="0"/>
                  </a:moveTo>
                  <a:lnTo>
                    <a:pt x="604" y="12"/>
                  </a:lnTo>
                  <a:lnTo>
                    <a:pt x="665" y="62"/>
                  </a:lnTo>
                  <a:lnTo>
                    <a:pt x="714" y="137"/>
                  </a:lnTo>
                  <a:lnTo>
                    <a:pt x="727" y="112"/>
                  </a:lnTo>
                  <a:lnTo>
                    <a:pt x="751" y="37"/>
                  </a:lnTo>
                  <a:lnTo>
                    <a:pt x="776" y="25"/>
                  </a:lnTo>
                  <a:lnTo>
                    <a:pt x="813" y="12"/>
                  </a:lnTo>
                  <a:lnTo>
                    <a:pt x="837" y="12"/>
                  </a:lnTo>
                  <a:lnTo>
                    <a:pt x="862" y="25"/>
                  </a:lnTo>
                  <a:lnTo>
                    <a:pt x="874" y="50"/>
                  </a:lnTo>
                  <a:lnTo>
                    <a:pt x="874" y="100"/>
                  </a:lnTo>
                  <a:lnTo>
                    <a:pt x="862" y="125"/>
                  </a:lnTo>
                  <a:lnTo>
                    <a:pt x="862" y="150"/>
                  </a:lnTo>
                  <a:lnTo>
                    <a:pt x="788" y="450"/>
                  </a:lnTo>
                  <a:lnTo>
                    <a:pt x="776" y="525"/>
                  </a:lnTo>
                  <a:lnTo>
                    <a:pt x="751" y="575"/>
                  </a:lnTo>
                  <a:lnTo>
                    <a:pt x="739" y="650"/>
                  </a:lnTo>
                  <a:lnTo>
                    <a:pt x="727" y="687"/>
                  </a:lnTo>
                  <a:lnTo>
                    <a:pt x="727" y="725"/>
                  </a:lnTo>
                  <a:lnTo>
                    <a:pt x="714" y="750"/>
                  </a:lnTo>
                  <a:lnTo>
                    <a:pt x="714" y="850"/>
                  </a:lnTo>
                  <a:lnTo>
                    <a:pt x="727" y="875"/>
                  </a:lnTo>
                  <a:lnTo>
                    <a:pt x="727" y="900"/>
                  </a:lnTo>
                  <a:lnTo>
                    <a:pt x="751" y="912"/>
                  </a:lnTo>
                  <a:lnTo>
                    <a:pt x="776" y="912"/>
                  </a:lnTo>
                  <a:lnTo>
                    <a:pt x="837" y="887"/>
                  </a:lnTo>
                  <a:lnTo>
                    <a:pt x="874" y="837"/>
                  </a:lnTo>
                  <a:lnTo>
                    <a:pt x="911" y="750"/>
                  </a:lnTo>
                  <a:lnTo>
                    <a:pt x="936" y="650"/>
                  </a:lnTo>
                  <a:lnTo>
                    <a:pt x="936" y="625"/>
                  </a:lnTo>
                  <a:lnTo>
                    <a:pt x="948" y="612"/>
                  </a:lnTo>
                  <a:lnTo>
                    <a:pt x="973" y="612"/>
                  </a:lnTo>
                  <a:lnTo>
                    <a:pt x="985" y="625"/>
                  </a:lnTo>
                  <a:lnTo>
                    <a:pt x="985" y="662"/>
                  </a:lnTo>
                  <a:lnTo>
                    <a:pt x="973" y="712"/>
                  </a:lnTo>
                  <a:lnTo>
                    <a:pt x="948" y="787"/>
                  </a:lnTo>
                  <a:lnTo>
                    <a:pt x="924" y="850"/>
                  </a:lnTo>
                  <a:lnTo>
                    <a:pt x="874" y="925"/>
                  </a:lnTo>
                  <a:lnTo>
                    <a:pt x="800" y="975"/>
                  </a:lnTo>
                  <a:lnTo>
                    <a:pt x="764" y="975"/>
                  </a:lnTo>
                  <a:lnTo>
                    <a:pt x="665" y="950"/>
                  </a:lnTo>
                  <a:lnTo>
                    <a:pt x="604" y="887"/>
                  </a:lnTo>
                  <a:lnTo>
                    <a:pt x="567" y="812"/>
                  </a:lnTo>
                  <a:lnTo>
                    <a:pt x="468" y="900"/>
                  </a:lnTo>
                  <a:lnTo>
                    <a:pt x="394" y="950"/>
                  </a:lnTo>
                  <a:lnTo>
                    <a:pt x="333" y="975"/>
                  </a:lnTo>
                  <a:lnTo>
                    <a:pt x="283" y="975"/>
                  </a:lnTo>
                  <a:lnTo>
                    <a:pt x="173" y="950"/>
                  </a:lnTo>
                  <a:lnTo>
                    <a:pt x="87" y="875"/>
                  </a:lnTo>
                  <a:lnTo>
                    <a:pt x="25" y="762"/>
                  </a:lnTo>
                  <a:lnTo>
                    <a:pt x="0" y="625"/>
                  </a:lnTo>
                  <a:lnTo>
                    <a:pt x="25" y="437"/>
                  </a:lnTo>
                  <a:lnTo>
                    <a:pt x="111" y="275"/>
                  </a:lnTo>
                  <a:lnTo>
                    <a:pt x="234" y="125"/>
                  </a:lnTo>
                  <a:lnTo>
                    <a:pt x="370" y="37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4" name="Freeform 232"/>
            <p:cNvSpPr>
              <a:spLocks/>
            </p:cNvSpPr>
            <p:nvPr/>
          </p:nvSpPr>
          <p:spPr bwMode="auto">
            <a:xfrm>
              <a:off x="25473" y="4441"/>
              <a:ext cx="1415" cy="1450"/>
            </a:xfrm>
            <a:custGeom>
              <a:avLst/>
              <a:gdLst/>
              <a:ahLst/>
              <a:cxnLst>
                <a:cxn ang="0">
                  <a:pos x="689" y="0"/>
                </a:cxn>
                <a:cxn ang="0">
                  <a:pos x="726" y="0"/>
                </a:cxn>
                <a:cxn ang="0">
                  <a:pos x="738" y="25"/>
                </a:cxn>
                <a:cxn ang="0">
                  <a:pos x="751" y="38"/>
                </a:cxn>
                <a:cxn ang="0">
                  <a:pos x="751" y="675"/>
                </a:cxn>
                <a:cxn ang="0">
                  <a:pos x="1378" y="675"/>
                </a:cxn>
                <a:cxn ang="0">
                  <a:pos x="1403" y="688"/>
                </a:cxn>
                <a:cxn ang="0">
                  <a:pos x="1415" y="700"/>
                </a:cxn>
                <a:cxn ang="0">
                  <a:pos x="1415" y="750"/>
                </a:cxn>
                <a:cxn ang="0">
                  <a:pos x="1391" y="763"/>
                </a:cxn>
                <a:cxn ang="0">
                  <a:pos x="1378" y="775"/>
                </a:cxn>
                <a:cxn ang="0">
                  <a:pos x="751" y="775"/>
                </a:cxn>
                <a:cxn ang="0">
                  <a:pos x="751" y="1413"/>
                </a:cxn>
                <a:cxn ang="0">
                  <a:pos x="738" y="1438"/>
                </a:cxn>
                <a:cxn ang="0">
                  <a:pos x="726" y="1450"/>
                </a:cxn>
                <a:cxn ang="0">
                  <a:pos x="689" y="1450"/>
                </a:cxn>
                <a:cxn ang="0">
                  <a:pos x="677" y="1425"/>
                </a:cxn>
                <a:cxn ang="0">
                  <a:pos x="664" y="1413"/>
                </a:cxn>
                <a:cxn ang="0">
                  <a:pos x="664" y="775"/>
                </a:cxn>
                <a:cxn ang="0">
                  <a:pos x="37" y="775"/>
                </a:cxn>
                <a:cxn ang="0">
                  <a:pos x="12" y="763"/>
                </a:cxn>
                <a:cxn ang="0">
                  <a:pos x="0" y="750"/>
                </a:cxn>
                <a:cxn ang="0">
                  <a:pos x="0" y="700"/>
                </a:cxn>
                <a:cxn ang="0">
                  <a:pos x="24" y="688"/>
                </a:cxn>
                <a:cxn ang="0">
                  <a:pos x="37" y="675"/>
                </a:cxn>
                <a:cxn ang="0">
                  <a:pos x="664" y="675"/>
                </a:cxn>
                <a:cxn ang="0">
                  <a:pos x="664" y="38"/>
                </a:cxn>
                <a:cxn ang="0">
                  <a:pos x="677" y="13"/>
                </a:cxn>
                <a:cxn ang="0">
                  <a:pos x="689" y="0"/>
                </a:cxn>
              </a:cxnLst>
              <a:rect l="0" t="0" r="r" b="b"/>
              <a:pathLst>
                <a:path w="1415" h="1450">
                  <a:moveTo>
                    <a:pt x="689" y="0"/>
                  </a:moveTo>
                  <a:lnTo>
                    <a:pt x="726" y="0"/>
                  </a:lnTo>
                  <a:lnTo>
                    <a:pt x="738" y="25"/>
                  </a:lnTo>
                  <a:lnTo>
                    <a:pt x="751" y="38"/>
                  </a:lnTo>
                  <a:lnTo>
                    <a:pt x="751" y="675"/>
                  </a:lnTo>
                  <a:lnTo>
                    <a:pt x="1378" y="675"/>
                  </a:lnTo>
                  <a:lnTo>
                    <a:pt x="1403" y="688"/>
                  </a:lnTo>
                  <a:lnTo>
                    <a:pt x="1415" y="700"/>
                  </a:lnTo>
                  <a:lnTo>
                    <a:pt x="1415" y="750"/>
                  </a:lnTo>
                  <a:lnTo>
                    <a:pt x="1391" y="763"/>
                  </a:lnTo>
                  <a:lnTo>
                    <a:pt x="1378" y="775"/>
                  </a:lnTo>
                  <a:lnTo>
                    <a:pt x="751" y="775"/>
                  </a:lnTo>
                  <a:lnTo>
                    <a:pt x="751" y="1413"/>
                  </a:lnTo>
                  <a:lnTo>
                    <a:pt x="738" y="1438"/>
                  </a:lnTo>
                  <a:lnTo>
                    <a:pt x="726" y="1450"/>
                  </a:lnTo>
                  <a:lnTo>
                    <a:pt x="689" y="1450"/>
                  </a:lnTo>
                  <a:lnTo>
                    <a:pt x="677" y="1425"/>
                  </a:lnTo>
                  <a:lnTo>
                    <a:pt x="664" y="1413"/>
                  </a:lnTo>
                  <a:lnTo>
                    <a:pt x="664" y="775"/>
                  </a:lnTo>
                  <a:lnTo>
                    <a:pt x="37" y="775"/>
                  </a:lnTo>
                  <a:lnTo>
                    <a:pt x="12" y="763"/>
                  </a:lnTo>
                  <a:lnTo>
                    <a:pt x="0" y="750"/>
                  </a:lnTo>
                  <a:lnTo>
                    <a:pt x="0" y="700"/>
                  </a:lnTo>
                  <a:lnTo>
                    <a:pt x="24" y="688"/>
                  </a:lnTo>
                  <a:lnTo>
                    <a:pt x="37" y="675"/>
                  </a:lnTo>
                  <a:lnTo>
                    <a:pt x="664" y="675"/>
                  </a:lnTo>
                  <a:lnTo>
                    <a:pt x="664" y="38"/>
                  </a:lnTo>
                  <a:lnTo>
                    <a:pt x="677" y="13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5" name="Freeform 233"/>
            <p:cNvSpPr>
              <a:spLocks noEditPoints="1"/>
            </p:cNvSpPr>
            <p:nvPr/>
          </p:nvSpPr>
          <p:spPr bwMode="auto">
            <a:xfrm>
              <a:off x="27590" y="4204"/>
              <a:ext cx="788" cy="1525"/>
            </a:xfrm>
            <a:custGeom>
              <a:avLst/>
              <a:gdLst/>
              <a:ahLst/>
              <a:cxnLst>
                <a:cxn ang="0">
                  <a:pos x="492" y="600"/>
                </a:cxn>
                <a:cxn ang="0">
                  <a:pos x="418" y="612"/>
                </a:cxn>
                <a:cxn ang="0">
                  <a:pos x="332" y="662"/>
                </a:cxn>
                <a:cxn ang="0">
                  <a:pos x="234" y="775"/>
                </a:cxn>
                <a:cxn ang="0">
                  <a:pos x="209" y="800"/>
                </a:cxn>
                <a:cxn ang="0">
                  <a:pos x="209" y="825"/>
                </a:cxn>
                <a:cxn ang="0">
                  <a:pos x="197" y="850"/>
                </a:cxn>
                <a:cxn ang="0">
                  <a:pos x="209" y="862"/>
                </a:cxn>
                <a:cxn ang="0">
                  <a:pos x="135" y="1162"/>
                </a:cxn>
                <a:cxn ang="0">
                  <a:pos x="123" y="1225"/>
                </a:cxn>
                <a:cxn ang="0">
                  <a:pos x="123" y="1275"/>
                </a:cxn>
                <a:cxn ang="0">
                  <a:pos x="135" y="1375"/>
                </a:cxn>
                <a:cxn ang="0">
                  <a:pos x="172" y="1437"/>
                </a:cxn>
                <a:cxn ang="0">
                  <a:pos x="221" y="1475"/>
                </a:cxn>
                <a:cxn ang="0">
                  <a:pos x="271" y="1487"/>
                </a:cxn>
                <a:cxn ang="0">
                  <a:pos x="357" y="1462"/>
                </a:cxn>
                <a:cxn ang="0">
                  <a:pos x="431" y="1387"/>
                </a:cxn>
                <a:cxn ang="0">
                  <a:pos x="517" y="1262"/>
                </a:cxn>
                <a:cxn ang="0">
                  <a:pos x="554" y="1175"/>
                </a:cxn>
                <a:cxn ang="0">
                  <a:pos x="591" y="1050"/>
                </a:cxn>
                <a:cxn ang="0">
                  <a:pos x="615" y="912"/>
                </a:cxn>
                <a:cxn ang="0">
                  <a:pos x="628" y="800"/>
                </a:cxn>
                <a:cxn ang="0">
                  <a:pos x="603" y="687"/>
                </a:cxn>
                <a:cxn ang="0">
                  <a:pos x="566" y="625"/>
                </a:cxn>
                <a:cxn ang="0">
                  <a:pos x="492" y="600"/>
                </a:cxn>
                <a:cxn ang="0">
                  <a:pos x="295" y="0"/>
                </a:cxn>
                <a:cxn ang="0">
                  <a:pos x="381" y="0"/>
                </a:cxn>
                <a:cxn ang="0">
                  <a:pos x="394" y="12"/>
                </a:cxn>
                <a:cxn ang="0">
                  <a:pos x="394" y="25"/>
                </a:cxn>
                <a:cxn ang="0">
                  <a:pos x="418" y="25"/>
                </a:cxn>
                <a:cxn ang="0">
                  <a:pos x="258" y="675"/>
                </a:cxn>
                <a:cxn ang="0">
                  <a:pos x="332" y="612"/>
                </a:cxn>
                <a:cxn ang="0">
                  <a:pos x="406" y="562"/>
                </a:cxn>
                <a:cxn ang="0">
                  <a:pos x="504" y="550"/>
                </a:cxn>
                <a:cxn ang="0">
                  <a:pos x="628" y="575"/>
                </a:cxn>
                <a:cxn ang="0">
                  <a:pos x="714" y="650"/>
                </a:cxn>
                <a:cxn ang="0">
                  <a:pos x="763" y="762"/>
                </a:cxn>
                <a:cxn ang="0">
                  <a:pos x="788" y="900"/>
                </a:cxn>
                <a:cxn ang="0">
                  <a:pos x="763" y="1075"/>
                </a:cxn>
                <a:cxn ang="0">
                  <a:pos x="677" y="1250"/>
                </a:cxn>
                <a:cxn ang="0">
                  <a:pos x="554" y="1387"/>
                </a:cxn>
                <a:cxn ang="0">
                  <a:pos x="418" y="1487"/>
                </a:cxn>
                <a:cxn ang="0">
                  <a:pos x="271" y="1525"/>
                </a:cxn>
                <a:cxn ang="0">
                  <a:pos x="160" y="1500"/>
                </a:cxn>
                <a:cxn ang="0">
                  <a:pos x="74" y="1437"/>
                </a:cxn>
                <a:cxn ang="0">
                  <a:pos x="24" y="1325"/>
                </a:cxn>
                <a:cxn ang="0">
                  <a:pos x="0" y="1187"/>
                </a:cxn>
                <a:cxn ang="0">
                  <a:pos x="0" y="1125"/>
                </a:cxn>
                <a:cxn ang="0">
                  <a:pos x="12" y="1062"/>
                </a:cxn>
                <a:cxn ang="0">
                  <a:pos x="37" y="975"/>
                </a:cxn>
                <a:cxn ang="0">
                  <a:pos x="209" y="275"/>
                </a:cxn>
                <a:cxn ang="0">
                  <a:pos x="221" y="237"/>
                </a:cxn>
                <a:cxn ang="0">
                  <a:pos x="221" y="212"/>
                </a:cxn>
                <a:cxn ang="0">
                  <a:pos x="234" y="175"/>
                </a:cxn>
                <a:cxn ang="0">
                  <a:pos x="234" y="125"/>
                </a:cxn>
                <a:cxn ang="0">
                  <a:pos x="209" y="100"/>
                </a:cxn>
                <a:cxn ang="0">
                  <a:pos x="86" y="100"/>
                </a:cxn>
                <a:cxn ang="0">
                  <a:pos x="74" y="87"/>
                </a:cxn>
                <a:cxn ang="0">
                  <a:pos x="74" y="50"/>
                </a:cxn>
                <a:cxn ang="0">
                  <a:pos x="98" y="25"/>
                </a:cxn>
                <a:cxn ang="0">
                  <a:pos x="111" y="25"/>
                </a:cxn>
                <a:cxn ang="0">
                  <a:pos x="184" y="12"/>
                </a:cxn>
                <a:cxn ang="0">
                  <a:pos x="295" y="0"/>
                </a:cxn>
              </a:cxnLst>
              <a:rect l="0" t="0" r="r" b="b"/>
              <a:pathLst>
                <a:path w="788" h="1525">
                  <a:moveTo>
                    <a:pt x="492" y="600"/>
                  </a:moveTo>
                  <a:lnTo>
                    <a:pt x="418" y="612"/>
                  </a:lnTo>
                  <a:lnTo>
                    <a:pt x="332" y="662"/>
                  </a:lnTo>
                  <a:lnTo>
                    <a:pt x="234" y="775"/>
                  </a:lnTo>
                  <a:lnTo>
                    <a:pt x="209" y="800"/>
                  </a:lnTo>
                  <a:lnTo>
                    <a:pt x="209" y="825"/>
                  </a:lnTo>
                  <a:lnTo>
                    <a:pt x="197" y="850"/>
                  </a:lnTo>
                  <a:lnTo>
                    <a:pt x="209" y="862"/>
                  </a:lnTo>
                  <a:lnTo>
                    <a:pt x="135" y="1162"/>
                  </a:lnTo>
                  <a:lnTo>
                    <a:pt x="123" y="1225"/>
                  </a:lnTo>
                  <a:lnTo>
                    <a:pt x="123" y="1275"/>
                  </a:lnTo>
                  <a:lnTo>
                    <a:pt x="135" y="1375"/>
                  </a:lnTo>
                  <a:lnTo>
                    <a:pt x="172" y="1437"/>
                  </a:lnTo>
                  <a:lnTo>
                    <a:pt x="221" y="1475"/>
                  </a:lnTo>
                  <a:lnTo>
                    <a:pt x="271" y="1487"/>
                  </a:lnTo>
                  <a:lnTo>
                    <a:pt x="357" y="1462"/>
                  </a:lnTo>
                  <a:lnTo>
                    <a:pt x="431" y="1387"/>
                  </a:lnTo>
                  <a:lnTo>
                    <a:pt x="517" y="1262"/>
                  </a:lnTo>
                  <a:lnTo>
                    <a:pt x="554" y="1175"/>
                  </a:lnTo>
                  <a:lnTo>
                    <a:pt x="591" y="1050"/>
                  </a:lnTo>
                  <a:lnTo>
                    <a:pt x="615" y="912"/>
                  </a:lnTo>
                  <a:lnTo>
                    <a:pt x="628" y="800"/>
                  </a:lnTo>
                  <a:lnTo>
                    <a:pt x="603" y="687"/>
                  </a:lnTo>
                  <a:lnTo>
                    <a:pt x="566" y="625"/>
                  </a:lnTo>
                  <a:lnTo>
                    <a:pt x="492" y="600"/>
                  </a:lnTo>
                  <a:close/>
                  <a:moveTo>
                    <a:pt x="295" y="0"/>
                  </a:moveTo>
                  <a:lnTo>
                    <a:pt x="381" y="0"/>
                  </a:lnTo>
                  <a:lnTo>
                    <a:pt x="394" y="12"/>
                  </a:lnTo>
                  <a:lnTo>
                    <a:pt x="394" y="25"/>
                  </a:lnTo>
                  <a:lnTo>
                    <a:pt x="418" y="25"/>
                  </a:lnTo>
                  <a:lnTo>
                    <a:pt x="258" y="675"/>
                  </a:lnTo>
                  <a:lnTo>
                    <a:pt x="332" y="612"/>
                  </a:lnTo>
                  <a:lnTo>
                    <a:pt x="406" y="562"/>
                  </a:lnTo>
                  <a:lnTo>
                    <a:pt x="504" y="550"/>
                  </a:lnTo>
                  <a:lnTo>
                    <a:pt x="628" y="575"/>
                  </a:lnTo>
                  <a:lnTo>
                    <a:pt x="714" y="650"/>
                  </a:lnTo>
                  <a:lnTo>
                    <a:pt x="763" y="762"/>
                  </a:lnTo>
                  <a:lnTo>
                    <a:pt x="788" y="900"/>
                  </a:lnTo>
                  <a:lnTo>
                    <a:pt x="763" y="1075"/>
                  </a:lnTo>
                  <a:lnTo>
                    <a:pt x="677" y="1250"/>
                  </a:lnTo>
                  <a:lnTo>
                    <a:pt x="554" y="1387"/>
                  </a:lnTo>
                  <a:lnTo>
                    <a:pt x="418" y="1487"/>
                  </a:lnTo>
                  <a:lnTo>
                    <a:pt x="271" y="1525"/>
                  </a:lnTo>
                  <a:lnTo>
                    <a:pt x="160" y="1500"/>
                  </a:lnTo>
                  <a:lnTo>
                    <a:pt x="74" y="1437"/>
                  </a:lnTo>
                  <a:lnTo>
                    <a:pt x="24" y="1325"/>
                  </a:lnTo>
                  <a:lnTo>
                    <a:pt x="0" y="1187"/>
                  </a:lnTo>
                  <a:lnTo>
                    <a:pt x="0" y="1125"/>
                  </a:lnTo>
                  <a:lnTo>
                    <a:pt x="12" y="1062"/>
                  </a:lnTo>
                  <a:lnTo>
                    <a:pt x="37" y="975"/>
                  </a:lnTo>
                  <a:lnTo>
                    <a:pt x="209" y="275"/>
                  </a:lnTo>
                  <a:lnTo>
                    <a:pt x="221" y="237"/>
                  </a:lnTo>
                  <a:lnTo>
                    <a:pt x="221" y="212"/>
                  </a:lnTo>
                  <a:lnTo>
                    <a:pt x="234" y="175"/>
                  </a:lnTo>
                  <a:lnTo>
                    <a:pt x="234" y="125"/>
                  </a:lnTo>
                  <a:lnTo>
                    <a:pt x="209" y="100"/>
                  </a:lnTo>
                  <a:lnTo>
                    <a:pt x="86" y="100"/>
                  </a:lnTo>
                  <a:lnTo>
                    <a:pt x="74" y="87"/>
                  </a:lnTo>
                  <a:lnTo>
                    <a:pt x="74" y="50"/>
                  </a:lnTo>
                  <a:lnTo>
                    <a:pt x="98" y="25"/>
                  </a:lnTo>
                  <a:lnTo>
                    <a:pt x="111" y="25"/>
                  </a:lnTo>
                  <a:lnTo>
                    <a:pt x="184" y="1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6" name="Freeform 234"/>
            <p:cNvSpPr>
              <a:spLocks/>
            </p:cNvSpPr>
            <p:nvPr/>
          </p:nvSpPr>
          <p:spPr bwMode="auto">
            <a:xfrm>
              <a:off x="30593" y="4754"/>
              <a:ext cx="813" cy="987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579" y="12"/>
                </a:cxn>
                <a:cxn ang="0">
                  <a:pos x="677" y="50"/>
                </a:cxn>
                <a:cxn ang="0">
                  <a:pos x="751" y="125"/>
                </a:cxn>
                <a:cxn ang="0">
                  <a:pos x="776" y="225"/>
                </a:cxn>
                <a:cxn ang="0">
                  <a:pos x="751" y="300"/>
                </a:cxn>
                <a:cxn ang="0">
                  <a:pos x="677" y="325"/>
                </a:cxn>
                <a:cxn ang="0">
                  <a:pos x="640" y="325"/>
                </a:cxn>
                <a:cxn ang="0">
                  <a:pos x="616" y="300"/>
                </a:cxn>
                <a:cxn ang="0">
                  <a:pos x="591" y="287"/>
                </a:cxn>
                <a:cxn ang="0">
                  <a:pos x="579" y="250"/>
                </a:cxn>
                <a:cxn ang="0">
                  <a:pos x="579" y="212"/>
                </a:cxn>
                <a:cxn ang="0">
                  <a:pos x="591" y="187"/>
                </a:cxn>
                <a:cxn ang="0">
                  <a:pos x="591" y="175"/>
                </a:cxn>
                <a:cxn ang="0">
                  <a:pos x="616" y="150"/>
                </a:cxn>
                <a:cxn ang="0">
                  <a:pos x="640" y="137"/>
                </a:cxn>
                <a:cxn ang="0">
                  <a:pos x="677" y="125"/>
                </a:cxn>
                <a:cxn ang="0">
                  <a:pos x="579" y="62"/>
                </a:cxn>
                <a:cxn ang="0">
                  <a:pos x="493" y="37"/>
                </a:cxn>
                <a:cxn ang="0">
                  <a:pos x="443" y="37"/>
                </a:cxn>
                <a:cxn ang="0">
                  <a:pos x="382" y="50"/>
                </a:cxn>
                <a:cxn ang="0">
                  <a:pos x="320" y="75"/>
                </a:cxn>
                <a:cxn ang="0">
                  <a:pos x="259" y="125"/>
                </a:cxn>
                <a:cxn ang="0">
                  <a:pos x="209" y="200"/>
                </a:cxn>
                <a:cxn ang="0">
                  <a:pos x="172" y="325"/>
                </a:cxn>
                <a:cxn ang="0">
                  <a:pos x="160" y="475"/>
                </a:cxn>
                <a:cxn ang="0">
                  <a:pos x="185" y="487"/>
                </a:cxn>
                <a:cxn ang="0">
                  <a:pos x="197" y="637"/>
                </a:cxn>
                <a:cxn ang="0">
                  <a:pos x="234" y="762"/>
                </a:cxn>
                <a:cxn ang="0">
                  <a:pos x="296" y="837"/>
                </a:cxn>
                <a:cxn ang="0">
                  <a:pos x="357" y="887"/>
                </a:cxn>
                <a:cxn ang="0">
                  <a:pos x="419" y="912"/>
                </a:cxn>
                <a:cxn ang="0">
                  <a:pos x="480" y="925"/>
                </a:cxn>
                <a:cxn ang="0">
                  <a:pos x="554" y="912"/>
                </a:cxn>
                <a:cxn ang="0">
                  <a:pos x="628" y="887"/>
                </a:cxn>
                <a:cxn ang="0">
                  <a:pos x="702" y="825"/>
                </a:cxn>
                <a:cxn ang="0">
                  <a:pos x="763" y="700"/>
                </a:cxn>
                <a:cxn ang="0">
                  <a:pos x="763" y="687"/>
                </a:cxn>
                <a:cxn ang="0">
                  <a:pos x="776" y="675"/>
                </a:cxn>
                <a:cxn ang="0">
                  <a:pos x="800" y="675"/>
                </a:cxn>
                <a:cxn ang="0">
                  <a:pos x="813" y="687"/>
                </a:cxn>
                <a:cxn ang="0">
                  <a:pos x="813" y="700"/>
                </a:cxn>
                <a:cxn ang="0">
                  <a:pos x="800" y="725"/>
                </a:cxn>
                <a:cxn ang="0">
                  <a:pos x="788" y="787"/>
                </a:cxn>
                <a:cxn ang="0">
                  <a:pos x="739" y="850"/>
                </a:cxn>
                <a:cxn ang="0">
                  <a:pos x="677" y="912"/>
                </a:cxn>
                <a:cxn ang="0">
                  <a:pos x="579" y="962"/>
                </a:cxn>
                <a:cxn ang="0">
                  <a:pos x="456" y="987"/>
                </a:cxn>
                <a:cxn ang="0">
                  <a:pos x="308" y="962"/>
                </a:cxn>
                <a:cxn ang="0">
                  <a:pos x="185" y="900"/>
                </a:cxn>
                <a:cxn ang="0">
                  <a:pos x="86" y="787"/>
                </a:cxn>
                <a:cxn ang="0">
                  <a:pos x="25" y="662"/>
                </a:cxn>
                <a:cxn ang="0">
                  <a:pos x="0" y="500"/>
                </a:cxn>
                <a:cxn ang="0">
                  <a:pos x="25" y="350"/>
                </a:cxn>
                <a:cxn ang="0">
                  <a:pos x="86" y="212"/>
                </a:cxn>
                <a:cxn ang="0">
                  <a:pos x="172" y="100"/>
                </a:cxn>
                <a:cxn ang="0">
                  <a:pos x="308" y="25"/>
                </a:cxn>
                <a:cxn ang="0">
                  <a:pos x="456" y="0"/>
                </a:cxn>
              </a:cxnLst>
              <a:rect l="0" t="0" r="r" b="b"/>
              <a:pathLst>
                <a:path w="813" h="987">
                  <a:moveTo>
                    <a:pt x="456" y="0"/>
                  </a:moveTo>
                  <a:lnTo>
                    <a:pt x="579" y="12"/>
                  </a:lnTo>
                  <a:lnTo>
                    <a:pt x="677" y="50"/>
                  </a:lnTo>
                  <a:lnTo>
                    <a:pt x="751" y="125"/>
                  </a:lnTo>
                  <a:lnTo>
                    <a:pt x="776" y="225"/>
                  </a:lnTo>
                  <a:lnTo>
                    <a:pt x="751" y="300"/>
                  </a:lnTo>
                  <a:lnTo>
                    <a:pt x="677" y="325"/>
                  </a:lnTo>
                  <a:lnTo>
                    <a:pt x="640" y="325"/>
                  </a:lnTo>
                  <a:lnTo>
                    <a:pt x="616" y="300"/>
                  </a:lnTo>
                  <a:lnTo>
                    <a:pt x="591" y="287"/>
                  </a:lnTo>
                  <a:lnTo>
                    <a:pt x="579" y="250"/>
                  </a:lnTo>
                  <a:lnTo>
                    <a:pt x="579" y="212"/>
                  </a:lnTo>
                  <a:lnTo>
                    <a:pt x="591" y="187"/>
                  </a:lnTo>
                  <a:lnTo>
                    <a:pt x="591" y="175"/>
                  </a:lnTo>
                  <a:lnTo>
                    <a:pt x="616" y="150"/>
                  </a:lnTo>
                  <a:lnTo>
                    <a:pt x="640" y="137"/>
                  </a:lnTo>
                  <a:lnTo>
                    <a:pt x="677" y="125"/>
                  </a:lnTo>
                  <a:lnTo>
                    <a:pt x="579" y="62"/>
                  </a:lnTo>
                  <a:lnTo>
                    <a:pt x="493" y="37"/>
                  </a:lnTo>
                  <a:lnTo>
                    <a:pt x="443" y="37"/>
                  </a:lnTo>
                  <a:lnTo>
                    <a:pt x="382" y="50"/>
                  </a:lnTo>
                  <a:lnTo>
                    <a:pt x="320" y="75"/>
                  </a:lnTo>
                  <a:lnTo>
                    <a:pt x="259" y="125"/>
                  </a:lnTo>
                  <a:lnTo>
                    <a:pt x="209" y="200"/>
                  </a:lnTo>
                  <a:lnTo>
                    <a:pt x="172" y="325"/>
                  </a:lnTo>
                  <a:lnTo>
                    <a:pt x="160" y="475"/>
                  </a:lnTo>
                  <a:lnTo>
                    <a:pt x="185" y="487"/>
                  </a:lnTo>
                  <a:lnTo>
                    <a:pt x="197" y="637"/>
                  </a:lnTo>
                  <a:lnTo>
                    <a:pt x="234" y="762"/>
                  </a:lnTo>
                  <a:lnTo>
                    <a:pt x="296" y="837"/>
                  </a:lnTo>
                  <a:lnTo>
                    <a:pt x="357" y="887"/>
                  </a:lnTo>
                  <a:lnTo>
                    <a:pt x="419" y="912"/>
                  </a:lnTo>
                  <a:lnTo>
                    <a:pt x="480" y="925"/>
                  </a:lnTo>
                  <a:lnTo>
                    <a:pt x="554" y="912"/>
                  </a:lnTo>
                  <a:lnTo>
                    <a:pt x="628" y="887"/>
                  </a:lnTo>
                  <a:lnTo>
                    <a:pt x="702" y="825"/>
                  </a:lnTo>
                  <a:lnTo>
                    <a:pt x="763" y="700"/>
                  </a:lnTo>
                  <a:lnTo>
                    <a:pt x="763" y="687"/>
                  </a:lnTo>
                  <a:lnTo>
                    <a:pt x="776" y="675"/>
                  </a:lnTo>
                  <a:lnTo>
                    <a:pt x="800" y="675"/>
                  </a:lnTo>
                  <a:lnTo>
                    <a:pt x="813" y="687"/>
                  </a:lnTo>
                  <a:lnTo>
                    <a:pt x="813" y="700"/>
                  </a:lnTo>
                  <a:lnTo>
                    <a:pt x="800" y="725"/>
                  </a:lnTo>
                  <a:lnTo>
                    <a:pt x="788" y="787"/>
                  </a:lnTo>
                  <a:lnTo>
                    <a:pt x="739" y="850"/>
                  </a:lnTo>
                  <a:lnTo>
                    <a:pt x="677" y="912"/>
                  </a:lnTo>
                  <a:lnTo>
                    <a:pt x="579" y="962"/>
                  </a:lnTo>
                  <a:lnTo>
                    <a:pt x="456" y="987"/>
                  </a:lnTo>
                  <a:lnTo>
                    <a:pt x="308" y="962"/>
                  </a:lnTo>
                  <a:lnTo>
                    <a:pt x="185" y="900"/>
                  </a:lnTo>
                  <a:lnTo>
                    <a:pt x="86" y="787"/>
                  </a:lnTo>
                  <a:lnTo>
                    <a:pt x="25" y="662"/>
                  </a:lnTo>
                  <a:lnTo>
                    <a:pt x="0" y="500"/>
                  </a:lnTo>
                  <a:lnTo>
                    <a:pt x="25" y="350"/>
                  </a:lnTo>
                  <a:lnTo>
                    <a:pt x="86" y="212"/>
                  </a:lnTo>
                  <a:lnTo>
                    <a:pt x="172" y="100"/>
                  </a:lnTo>
                  <a:lnTo>
                    <a:pt x="308" y="25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7" name="Freeform 235"/>
            <p:cNvSpPr>
              <a:spLocks noEditPoints="1"/>
            </p:cNvSpPr>
            <p:nvPr/>
          </p:nvSpPr>
          <p:spPr bwMode="auto">
            <a:xfrm>
              <a:off x="31516" y="4741"/>
              <a:ext cx="936" cy="988"/>
            </a:xfrm>
            <a:custGeom>
              <a:avLst/>
              <a:gdLst/>
              <a:ahLst/>
              <a:cxnLst>
                <a:cxn ang="0">
                  <a:pos x="468" y="50"/>
                </a:cxn>
                <a:cxn ang="0">
                  <a:pos x="382" y="63"/>
                </a:cxn>
                <a:cxn ang="0">
                  <a:pos x="296" y="113"/>
                </a:cxn>
                <a:cxn ang="0">
                  <a:pos x="222" y="200"/>
                </a:cxn>
                <a:cxn ang="0">
                  <a:pos x="185" y="350"/>
                </a:cxn>
                <a:cxn ang="0">
                  <a:pos x="173" y="500"/>
                </a:cxn>
                <a:cxn ang="0">
                  <a:pos x="173" y="588"/>
                </a:cxn>
                <a:cxn ang="0">
                  <a:pos x="185" y="700"/>
                </a:cxn>
                <a:cxn ang="0">
                  <a:pos x="222" y="800"/>
                </a:cxn>
                <a:cxn ang="0">
                  <a:pos x="296" y="875"/>
                </a:cxn>
                <a:cxn ang="0">
                  <a:pos x="382" y="925"/>
                </a:cxn>
                <a:cxn ang="0">
                  <a:pos x="468" y="938"/>
                </a:cxn>
                <a:cxn ang="0">
                  <a:pos x="567" y="913"/>
                </a:cxn>
                <a:cxn ang="0">
                  <a:pos x="653" y="863"/>
                </a:cxn>
                <a:cxn ang="0">
                  <a:pos x="714" y="775"/>
                </a:cxn>
                <a:cxn ang="0">
                  <a:pos x="763" y="625"/>
                </a:cxn>
                <a:cxn ang="0">
                  <a:pos x="763" y="400"/>
                </a:cxn>
                <a:cxn ang="0">
                  <a:pos x="751" y="288"/>
                </a:cxn>
                <a:cxn ang="0">
                  <a:pos x="714" y="188"/>
                </a:cxn>
                <a:cxn ang="0">
                  <a:pos x="603" y="88"/>
                </a:cxn>
                <a:cxn ang="0">
                  <a:pos x="468" y="50"/>
                </a:cxn>
                <a:cxn ang="0">
                  <a:pos x="468" y="0"/>
                </a:cxn>
                <a:cxn ang="0">
                  <a:pos x="616" y="25"/>
                </a:cxn>
                <a:cxn ang="0">
                  <a:pos x="739" y="100"/>
                </a:cxn>
                <a:cxn ang="0">
                  <a:pos x="850" y="200"/>
                </a:cxn>
                <a:cxn ang="0">
                  <a:pos x="911" y="338"/>
                </a:cxn>
                <a:cxn ang="0">
                  <a:pos x="936" y="500"/>
                </a:cxn>
                <a:cxn ang="0">
                  <a:pos x="911" y="663"/>
                </a:cxn>
                <a:cxn ang="0">
                  <a:pos x="850" y="788"/>
                </a:cxn>
                <a:cxn ang="0">
                  <a:pos x="739" y="900"/>
                </a:cxn>
                <a:cxn ang="0">
                  <a:pos x="616" y="963"/>
                </a:cxn>
                <a:cxn ang="0">
                  <a:pos x="468" y="988"/>
                </a:cxn>
                <a:cxn ang="0">
                  <a:pos x="320" y="963"/>
                </a:cxn>
                <a:cxn ang="0">
                  <a:pos x="197" y="900"/>
                </a:cxn>
                <a:cxn ang="0">
                  <a:pos x="99" y="788"/>
                </a:cxn>
                <a:cxn ang="0">
                  <a:pos x="25" y="663"/>
                </a:cxn>
                <a:cxn ang="0">
                  <a:pos x="0" y="500"/>
                </a:cxn>
                <a:cxn ang="0">
                  <a:pos x="25" y="350"/>
                </a:cxn>
                <a:cxn ang="0">
                  <a:pos x="86" y="213"/>
                </a:cxn>
                <a:cxn ang="0">
                  <a:pos x="197" y="100"/>
                </a:cxn>
                <a:cxn ang="0">
                  <a:pos x="320" y="25"/>
                </a:cxn>
                <a:cxn ang="0">
                  <a:pos x="468" y="0"/>
                </a:cxn>
              </a:cxnLst>
              <a:rect l="0" t="0" r="r" b="b"/>
              <a:pathLst>
                <a:path w="936" h="988">
                  <a:moveTo>
                    <a:pt x="468" y="50"/>
                  </a:moveTo>
                  <a:lnTo>
                    <a:pt x="382" y="63"/>
                  </a:lnTo>
                  <a:lnTo>
                    <a:pt x="296" y="113"/>
                  </a:lnTo>
                  <a:lnTo>
                    <a:pt x="222" y="200"/>
                  </a:lnTo>
                  <a:lnTo>
                    <a:pt x="185" y="350"/>
                  </a:lnTo>
                  <a:lnTo>
                    <a:pt x="173" y="500"/>
                  </a:lnTo>
                  <a:lnTo>
                    <a:pt x="173" y="588"/>
                  </a:lnTo>
                  <a:lnTo>
                    <a:pt x="185" y="700"/>
                  </a:lnTo>
                  <a:lnTo>
                    <a:pt x="222" y="800"/>
                  </a:lnTo>
                  <a:lnTo>
                    <a:pt x="296" y="875"/>
                  </a:lnTo>
                  <a:lnTo>
                    <a:pt x="382" y="925"/>
                  </a:lnTo>
                  <a:lnTo>
                    <a:pt x="468" y="938"/>
                  </a:lnTo>
                  <a:lnTo>
                    <a:pt x="567" y="913"/>
                  </a:lnTo>
                  <a:lnTo>
                    <a:pt x="653" y="863"/>
                  </a:lnTo>
                  <a:lnTo>
                    <a:pt x="714" y="775"/>
                  </a:lnTo>
                  <a:lnTo>
                    <a:pt x="763" y="625"/>
                  </a:lnTo>
                  <a:lnTo>
                    <a:pt x="763" y="400"/>
                  </a:lnTo>
                  <a:lnTo>
                    <a:pt x="751" y="288"/>
                  </a:lnTo>
                  <a:lnTo>
                    <a:pt x="714" y="188"/>
                  </a:lnTo>
                  <a:lnTo>
                    <a:pt x="603" y="88"/>
                  </a:lnTo>
                  <a:lnTo>
                    <a:pt x="468" y="50"/>
                  </a:lnTo>
                  <a:close/>
                  <a:moveTo>
                    <a:pt x="468" y="0"/>
                  </a:moveTo>
                  <a:lnTo>
                    <a:pt x="616" y="25"/>
                  </a:lnTo>
                  <a:lnTo>
                    <a:pt x="739" y="100"/>
                  </a:lnTo>
                  <a:lnTo>
                    <a:pt x="850" y="200"/>
                  </a:lnTo>
                  <a:lnTo>
                    <a:pt x="911" y="338"/>
                  </a:lnTo>
                  <a:lnTo>
                    <a:pt x="936" y="500"/>
                  </a:lnTo>
                  <a:lnTo>
                    <a:pt x="911" y="663"/>
                  </a:lnTo>
                  <a:lnTo>
                    <a:pt x="850" y="788"/>
                  </a:lnTo>
                  <a:lnTo>
                    <a:pt x="739" y="900"/>
                  </a:lnTo>
                  <a:lnTo>
                    <a:pt x="616" y="963"/>
                  </a:lnTo>
                  <a:lnTo>
                    <a:pt x="468" y="988"/>
                  </a:lnTo>
                  <a:lnTo>
                    <a:pt x="320" y="963"/>
                  </a:lnTo>
                  <a:lnTo>
                    <a:pt x="197" y="900"/>
                  </a:lnTo>
                  <a:lnTo>
                    <a:pt x="99" y="788"/>
                  </a:lnTo>
                  <a:lnTo>
                    <a:pt x="25" y="663"/>
                  </a:lnTo>
                  <a:lnTo>
                    <a:pt x="0" y="500"/>
                  </a:lnTo>
                  <a:lnTo>
                    <a:pt x="25" y="350"/>
                  </a:lnTo>
                  <a:lnTo>
                    <a:pt x="86" y="213"/>
                  </a:lnTo>
                  <a:lnTo>
                    <a:pt x="197" y="100"/>
                  </a:lnTo>
                  <a:lnTo>
                    <a:pt x="320" y="2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8" name="Freeform 236"/>
            <p:cNvSpPr>
              <a:spLocks/>
            </p:cNvSpPr>
            <p:nvPr/>
          </p:nvSpPr>
          <p:spPr bwMode="auto">
            <a:xfrm>
              <a:off x="32599" y="4729"/>
              <a:ext cx="1674" cy="975"/>
            </a:xfrm>
            <a:custGeom>
              <a:avLst/>
              <a:gdLst/>
              <a:ahLst/>
              <a:cxnLst>
                <a:cxn ang="0">
                  <a:pos x="308" y="225"/>
                </a:cxn>
                <a:cxn ang="0">
                  <a:pos x="493" y="25"/>
                </a:cxn>
                <a:cxn ang="0">
                  <a:pos x="690" y="0"/>
                </a:cxn>
                <a:cxn ang="0">
                  <a:pos x="825" y="62"/>
                </a:cxn>
                <a:cxn ang="0">
                  <a:pos x="911" y="212"/>
                </a:cxn>
                <a:cxn ang="0">
                  <a:pos x="1010" y="75"/>
                </a:cxn>
                <a:cxn ang="0">
                  <a:pos x="1219" y="0"/>
                </a:cxn>
                <a:cxn ang="0">
                  <a:pos x="1404" y="50"/>
                </a:cxn>
                <a:cxn ang="0">
                  <a:pos x="1490" y="162"/>
                </a:cxn>
                <a:cxn ang="0">
                  <a:pos x="1502" y="825"/>
                </a:cxn>
                <a:cxn ang="0">
                  <a:pos x="1539" y="875"/>
                </a:cxn>
                <a:cxn ang="0">
                  <a:pos x="1674" y="887"/>
                </a:cxn>
                <a:cxn ang="0">
                  <a:pos x="1551" y="937"/>
                </a:cxn>
                <a:cxn ang="0">
                  <a:pos x="1182" y="950"/>
                </a:cxn>
                <a:cxn ang="0">
                  <a:pos x="1293" y="887"/>
                </a:cxn>
                <a:cxn ang="0">
                  <a:pos x="1342" y="862"/>
                </a:cxn>
                <a:cxn ang="0">
                  <a:pos x="1354" y="200"/>
                </a:cxn>
                <a:cxn ang="0">
                  <a:pos x="1281" y="75"/>
                </a:cxn>
                <a:cxn ang="0">
                  <a:pos x="1096" y="75"/>
                </a:cxn>
                <a:cxn ang="0">
                  <a:pos x="936" y="250"/>
                </a:cxn>
                <a:cxn ang="0">
                  <a:pos x="911" y="837"/>
                </a:cxn>
                <a:cxn ang="0">
                  <a:pos x="973" y="900"/>
                </a:cxn>
                <a:cxn ang="0">
                  <a:pos x="1084" y="962"/>
                </a:cxn>
                <a:cxn ang="0">
                  <a:pos x="714" y="950"/>
                </a:cxn>
                <a:cxn ang="0">
                  <a:pos x="591" y="900"/>
                </a:cxn>
                <a:cxn ang="0">
                  <a:pos x="739" y="887"/>
                </a:cxn>
                <a:cxn ang="0">
                  <a:pos x="764" y="837"/>
                </a:cxn>
                <a:cxn ang="0">
                  <a:pos x="739" y="137"/>
                </a:cxn>
                <a:cxn ang="0">
                  <a:pos x="604" y="62"/>
                </a:cxn>
                <a:cxn ang="0">
                  <a:pos x="407" y="150"/>
                </a:cxn>
                <a:cxn ang="0">
                  <a:pos x="320" y="412"/>
                </a:cxn>
                <a:cxn ang="0">
                  <a:pos x="333" y="887"/>
                </a:cxn>
                <a:cxn ang="0">
                  <a:pos x="493" y="912"/>
                </a:cxn>
                <a:cxn ang="0">
                  <a:pos x="370" y="962"/>
                </a:cxn>
                <a:cxn ang="0">
                  <a:pos x="0" y="975"/>
                </a:cxn>
                <a:cxn ang="0">
                  <a:pos x="111" y="912"/>
                </a:cxn>
                <a:cxn ang="0">
                  <a:pos x="160" y="887"/>
                </a:cxn>
                <a:cxn ang="0">
                  <a:pos x="173" y="237"/>
                </a:cxn>
                <a:cxn ang="0">
                  <a:pos x="185" y="162"/>
                </a:cxn>
                <a:cxn ang="0">
                  <a:pos x="160" y="112"/>
                </a:cxn>
                <a:cxn ang="0">
                  <a:pos x="74" y="87"/>
                </a:cxn>
                <a:cxn ang="0">
                  <a:pos x="13" y="25"/>
                </a:cxn>
              </a:cxnLst>
              <a:rect l="0" t="0" r="r" b="b"/>
              <a:pathLst>
                <a:path w="1674" h="975">
                  <a:moveTo>
                    <a:pt x="308" y="0"/>
                  </a:moveTo>
                  <a:lnTo>
                    <a:pt x="308" y="225"/>
                  </a:lnTo>
                  <a:lnTo>
                    <a:pt x="382" y="100"/>
                  </a:lnTo>
                  <a:lnTo>
                    <a:pt x="493" y="25"/>
                  </a:lnTo>
                  <a:lnTo>
                    <a:pt x="628" y="0"/>
                  </a:lnTo>
                  <a:lnTo>
                    <a:pt x="690" y="0"/>
                  </a:lnTo>
                  <a:lnTo>
                    <a:pt x="764" y="25"/>
                  </a:lnTo>
                  <a:lnTo>
                    <a:pt x="825" y="62"/>
                  </a:lnTo>
                  <a:lnTo>
                    <a:pt x="887" y="112"/>
                  </a:lnTo>
                  <a:lnTo>
                    <a:pt x="911" y="212"/>
                  </a:lnTo>
                  <a:lnTo>
                    <a:pt x="948" y="137"/>
                  </a:lnTo>
                  <a:lnTo>
                    <a:pt x="1010" y="75"/>
                  </a:lnTo>
                  <a:lnTo>
                    <a:pt x="1108" y="25"/>
                  </a:lnTo>
                  <a:lnTo>
                    <a:pt x="1219" y="0"/>
                  </a:lnTo>
                  <a:lnTo>
                    <a:pt x="1330" y="12"/>
                  </a:lnTo>
                  <a:lnTo>
                    <a:pt x="1404" y="50"/>
                  </a:lnTo>
                  <a:lnTo>
                    <a:pt x="1441" y="87"/>
                  </a:lnTo>
                  <a:lnTo>
                    <a:pt x="1490" y="162"/>
                  </a:lnTo>
                  <a:lnTo>
                    <a:pt x="1502" y="262"/>
                  </a:lnTo>
                  <a:lnTo>
                    <a:pt x="1502" y="825"/>
                  </a:lnTo>
                  <a:lnTo>
                    <a:pt x="1514" y="850"/>
                  </a:lnTo>
                  <a:lnTo>
                    <a:pt x="1539" y="875"/>
                  </a:lnTo>
                  <a:lnTo>
                    <a:pt x="1564" y="887"/>
                  </a:lnTo>
                  <a:lnTo>
                    <a:pt x="1674" y="887"/>
                  </a:lnTo>
                  <a:lnTo>
                    <a:pt x="1674" y="950"/>
                  </a:lnTo>
                  <a:lnTo>
                    <a:pt x="1551" y="937"/>
                  </a:lnTo>
                  <a:lnTo>
                    <a:pt x="1305" y="937"/>
                  </a:lnTo>
                  <a:lnTo>
                    <a:pt x="1182" y="950"/>
                  </a:lnTo>
                  <a:lnTo>
                    <a:pt x="1182" y="887"/>
                  </a:lnTo>
                  <a:lnTo>
                    <a:pt x="1293" y="887"/>
                  </a:lnTo>
                  <a:lnTo>
                    <a:pt x="1330" y="875"/>
                  </a:lnTo>
                  <a:lnTo>
                    <a:pt x="1342" y="862"/>
                  </a:lnTo>
                  <a:lnTo>
                    <a:pt x="1354" y="825"/>
                  </a:lnTo>
                  <a:lnTo>
                    <a:pt x="1354" y="200"/>
                  </a:lnTo>
                  <a:lnTo>
                    <a:pt x="1330" y="125"/>
                  </a:lnTo>
                  <a:lnTo>
                    <a:pt x="1281" y="75"/>
                  </a:lnTo>
                  <a:lnTo>
                    <a:pt x="1194" y="50"/>
                  </a:lnTo>
                  <a:lnTo>
                    <a:pt x="1096" y="75"/>
                  </a:lnTo>
                  <a:lnTo>
                    <a:pt x="997" y="137"/>
                  </a:lnTo>
                  <a:lnTo>
                    <a:pt x="936" y="250"/>
                  </a:lnTo>
                  <a:lnTo>
                    <a:pt x="911" y="400"/>
                  </a:lnTo>
                  <a:lnTo>
                    <a:pt x="911" y="837"/>
                  </a:lnTo>
                  <a:lnTo>
                    <a:pt x="924" y="875"/>
                  </a:lnTo>
                  <a:lnTo>
                    <a:pt x="973" y="900"/>
                  </a:lnTo>
                  <a:lnTo>
                    <a:pt x="1084" y="900"/>
                  </a:lnTo>
                  <a:lnTo>
                    <a:pt x="1084" y="962"/>
                  </a:lnTo>
                  <a:lnTo>
                    <a:pt x="961" y="950"/>
                  </a:lnTo>
                  <a:lnTo>
                    <a:pt x="714" y="950"/>
                  </a:lnTo>
                  <a:lnTo>
                    <a:pt x="591" y="962"/>
                  </a:lnTo>
                  <a:lnTo>
                    <a:pt x="591" y="900"/>
                  </a:lnTo>
                  <a:lnTo>
                    <a:pt x="702" y="900"/>
                  </a:lnTo>
                  <a:lnTo>
                    <a:pt x="739" y="887"/>
                  </a:lnTo>
                  <a:lnTo>
                    <a:pt x="751" y="875"/>
                  </a:lnTo>
                  <a:lnTo>
                    <a:pt x="764" y="837"/>
                  </a:lnTo>
                  <a:lnTo>
                    <a:pt x="764" y="212"/>
                  </a:lnTo>
                  <a:lnTo>
                    <a:pt x="739" y="137"/>
                  </a:lnTo>
                  <a:lnTo>
                    <a:pt x="690" y="87"/>
                  </a:lnTo>
                  <a:lnTo>
                    <a:pt x="604" y="62"/>
                  </a:lnTo>
                  <a:lnTo>
                    <a:pt x="505" y="87"/>
                  </a:lnTo>
                  <a:lnTo>
                    <a:pt x="407" y="150"/>
                  </a:lnTo>
                  <a:lnTo>
                    <a:pt x="345" y="262"/>
                  </a:lnTo>
                  <a:lnTo>
                    <a:pt x="320" y="412"/>
                  </a:lnTo>
                  <a:lnTo>
                    <a:pt x="320" y="850"/>
                  </a:lnTo>
                  <a:lnTo>
                    <a:pt x="333" y="887"/>
                  </a:lnTo>
                  <a:lnTo>
                    <a:pt x="382" y="912"/>
                  </a:lnTo>
                  <a:lnTo>
                    <a:pt x="493" y="912"/>
                  </a:lnTo>
                  <a:lnTo>
                    <a:pt x="493" y="975"/>
                  </a:lnTo>
                  <a:lnTo>
                    <a:pt x="370" y="962"/>
                  </a:lnTo>
                  <a:lnTo>
                    <a:pt x="124" y="962"/>
                  </a:lnTo>
                  <a:lnTo>
                    <a:pt x="0" y="975"/>
                  </a:lnTo>
                  <a:lnTo>
                    <a:pt x="0" y="912"/>
                  </a:lnTo>
                  <a:lnTo>
                    <a:pt x="111" y="912"/>
                  </a:lnTo>
                  <a:lnTo>
                    <a:pt x="148" y="900"/>
                  </a:lnTo>
                  <a:lnTo>
                    <a:pt x="160" y="887"/>
                  </a:lnTo>
                  <a:lnTo>
                    <a:pt x="173" y="850"/>
                  </a:lnTo>
                  <a:lnTo>
                    <a:pt x="173" y="237"/>
                  </a:lnTo>
                  <a:lnTo>
                    <a:pt x="185" y="212"/>
                  </a:lnTo>
                  <a:lnTo>
                    <a:pt x="185" y="162"/>
                  </a:lnTo>
                  <a:lnTo>
                    <a:pt x="173" y="125"/>
                  </a:lnTo>
                  <a:lnTo>
                    <a:pt x="160" y="112"/>
                  </a:lnTo>
                  <a:lnTo>
                    <a:pt x="124" y="100"/>
                  </a:lnTo>
                  <a:lnTo>
                    <a:pt x="74" y="87"/>
                  </a:lnTo>
                  <a:lnTo>
                    <a:pt x="13" y="87"/>
                  </a:lnTo>
                  <a:lnTo>
                    <a:pt x="13" y="25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9" name="Freeform 237"/>
            <p:cNvSpPr>
              <a:spLocks noEditPoints="1"/>
            </p:cNvSpPr>
            <p:nvPr/>
          </p:nvSpPr>
          <p:spPr bwMode="auto">
            <a:xfrm>
              <a:off x="34360" y="4741"/>
              <a:ext cx="1046" cy="1375"/>
            </a:xfrm>
            <a:custGeom>
              <a:avLst/>
              <a:gdLst/>
              <a:ahLst/>
              <a:cxnLst>
                <a:cxn ang="0">
                  <a:pos x="590" y="63"/>
                </a:cxn>
                <a:cxn ang="0">
                  <a:pos x="480" y="88"/>
                </a:cxn>
                <a:cxn ang="0">
                  <a:pos x="381" y="138"/>
                </a:cxn>
                <a:cxn ang="0">
                  <a:pos x="307" y="238"/>
                </a:cxn>
                <a:cxn ang="0">
                  <a:pos x="307" y="725"/>
                </a:cxn>
                <a:cxn ang="0">
                  <a:pos x="320" y="713"/>
                </a:cxn>
                <a:cxn ang="0">
                  <a:pos x="320" y="763"/>
                </a:cxn>
                <a:cxn ang="0">
                  <a:pos x="332" y="775"/>
                </a:cxn>
                <a:cxn ang="0">
                  <a:pos x="344" y="800"/>
                </a:cxn>
                <a:cxn ang="0">
                  <a:pos x="443" y="900"/>
                </a:cxn>
                <a:cxn ang="0">
                  <a:pos x="566" y="938"/>
                </a:cxn>
                <a:cxn ang="0">
                  <a:pos x="677" y="900"/>
                </a:cxn>
                <a:cxn ang="0">
                  <a:pos x="775" y="813"/>
                </a:cxn>
                <a:cxn ang="0">
                  <a:pos x="849" y="675"/>
                </a:cxn>
                <a:cxn ang="0">
                  <a:pos x="874" y="500"/>
                </a:cxn>
                <a:cxn ang="0">
                  <a:pos x="849" y="325"/>
                </a:cxn>
                <a:cxn ang="0">
                  <a:pos x="787" y="188"/>
                </a:cxn>
                <a:cxn ang="0">
                  <a:pos x="701" y="100"/>
                </a:cxn>
                <a:cxn ang="0">
                  <a:pos x="590" y="63"/>
                </a:cxn>
                <a:cxn ang="0">
                  <a:pos x="603" y="0"/>
                </a:cxn>
                <a:cxn ang="0">
                  <a:pos x="738" y="25"/>
                </a:cxn>
                <a:cxn ang="0">
                  <a:pos x="861" y="88"/>
                </a:cxn>
                <a:cxn ang="0">
                  <a:pos x="960" y="200"/>
                </a:cxn>
                <a:cxn ang="0">
                  <a:pos x="1021" y="325"/>
                </a:cxn>
                <a:cxn ang="0">
                  <a:pos x="1046" y="488"/>
                </a:cxn>
                <a:cxn ang="0">
                  <a:pos x="1021" y="650"/>
                </a:cxn>
                <a:cxn ang="0">
                  <a:pos x="947" y="775"/>
                </a:cxn>
                <a:cxn ang="0">
                  <a:pos x="849" y="888"/>
                </a:cxn>
                <a:cxn ang="0">
                  <a:pos x="714" y="950"/>
                </a:cxn>
                <a:cxn ang="0">
                  <a:pos x="566" y="975"/>
                </a:cxn>
                <a:cxn ang="0">
                  <a:pos x="455" y="963"/>
                </a:cxn>
                <a:cxn ang="0">
                  <a:pos x="381" y="913"/>
                </a:cxn>
                <a:cxn ang="0">
                  <a:pos x="332" y="863"/>
                </a:cxn>
                <a:cxn ang="0">
                  <a:pos x="307" y="825"/>
                </a:cxn>
                <a:cxn ang="0">
                  <a:pos x="307" y="1250"/>
                </a:cxn>
                <a:cxn ang="0">
                  <a:pos x="320" y="1288"/>
                </a:cxn>
                <a:cxn ang="0">
                  <a:pos x="369" y="1313"/>
                </a:cxn>
                <a:cxn ang="0">
                  <a:pos x="480" y="1313"/>
                </a:cxn>
                <a:cxn ang="0">
                  <a:pos x="480" y="1375"/>
                </a:cxn>
                <a:cxn ang="0">
                  <a:pos x="357" y="1363"/>
                </a:cxn>
                <a:cxn ang="0">
                  <a:pos x="172" y="1363"/>
                </a:cxn>
                <a:cxn ang="0">
                  <a:pos x="86" y="1375"/>
                </a:cxn>
                <a:cxn ang="0">
                  <a:pos x="0" y="1375"/>
                </a:cxn>
                <a:cxn ang="0">
                  <a:pos x="0" y="1313"/>
                </a:cxn>
                <a:cxn ang="0">
                  <a:pos x="98" y="1313"/>
                </a:cxn>
                <a:cxn ang="0">
                  <a:pos x="135" y="1300"/>
                </a:cxn>
                <a:cxn ang="0">
                  <a:pos x="147" y="1288"/>
                </a:cxn>
                <a:cxn ang="0">
                  <a:pos x="160" y="1250"/>
                </a:cxn>
                <a:cxn ang="0">
                  <a:pos x="160" y="138"/>
                </a:cxn>
                <a:cxn ang="0">
                  <a:pos x="147" y="125"/>
                </a:cxn>
                <a:cxn ang="0">
                  <a:pos x="98" y="100"/>
                </a:cxn>
                <a:cxn ang="0">
                  <a:pos x="0" y="100"/>
                </a:cxn>
                <a:cxn ang="0">
                  <a:pos x="0" y="38"/>
                </a:cxn>
                <a:cxn ang="0">
                  <a:pos x="307" y="13"/>
                </a:cxn>
                <a:cxn ang="0">
                  <a:pos x="307" y="138"/>
                </a:cxn>
                <a:cxn ang="0">
                  <a:pos x="344" y="100"/>
                </a:cxn>
                <a:cxn ang="0">
                  <a:pos x="406" y="50"/>
                </a:cxn>
                <a:cxn ang="0">
                  <a:pos x="492" y="13"/>
                </a:cxn>
                <a:cxn ang="0">
                  <a:pos x="603" y="0"/>
                </a:cxn>
              </a:cxnLst>
              <a:rect l="0" t="0" r="r" b="b"/>
              <a:pathLst>
                <a:path w="1046" h="1375">
                  <a:moveTo>
                    <a:pt x="590" y="63"/>
                  </a:moveTo>
                  <a:lnTo>
                    <a:pt x="480" y="88"/>
                  </a:lnTo>
                  <a:lnTo>
                    <a:pt x="381" y="138"/>
                  </a:lnTo>
                  <a:lnTo>
                    <a:pt x="307" y="238"/>
                  </a:lnTo>
                  <a:lnTo>
                    <a:pt x="307" y="725"/>
                  </a:lnTo>
                  <a:lnTo>
                    <a:pt x="320" y="713"/>
                  </a:lnTo>
                  <a:lnTo>
                    <a:pt x="320" y="763"/>
                  </a:lnTo>
                  <a:lnTo>
                    <a:pt x="332" y="775"/>
                  </a:lnTo>
                  <a:lnTo>
                    <a:pt x="344" y="800"/>
                  </a:lnTo>
                  <a:lnTo>
                    <a:pt x="443" y="900"/>
                  </a:lnTo>
                  <a:lnTo>
                    <a:pt x="566" y="938"/>
                  </a:lnTo>
                  <a:lnTo>
                    <a:pt x="677" y="900"/>
                  </a:lnTo>
                  <a:lnTo>
                    <a:pt x="775" y="813"/>
                  </a:lnTo>
                  <a:lnTo>
                    <a:pt x="849" y="675"/>
                  </a:lnTo>
                  <a:lnTo>
                    <a:pt x="874" y="500"/>
                  </a:lnTo>
                  <a:lnTo>
                    <a:pt x="849" y="325"/>
                  </a:lnTo>
                  <a:lnTo>
                    <a:pt x="787" y="188"/>
                  </a:lnTo>
                  <a:lnTo>
                    <a:pt x="701" y="100"/>
                  </a:lnTo>
                  <a:lnTo>
                    <a:pt x="590" y="63"/>
                  </a:lnTo>
                  <a:close/>
                  <a:moveTo>
                    <a:pt x="603" y="0"/>
                  </a:moveTo>
                  <a:lnTo>
                    <a:pt x="738" y="25"/>
                  </a:lnTo>
                  <a:lnTo>
                    <a:pt x="861" y="88"/>
                  </a:lnTo>
                  <a:lnTo>
                    <a:pt x="960" y="200"/>
                  </a:lnTo>
                  <a:lnTo>
                    <a:pt x="1021" y="325"/>
                  </a:lnTo>
                  <a:lnTo>
                    <a:pt x="1046" y="488"/>
                  </a:lnTo>
                  <a:lnTo>
                    <a:pt x="1021" y="650"/>
                  </a:lnTo>
                  <a:lnTo>
                    <a:pt x="947" y="775"/>
                  </a:lnTo>
                  <a:lnTo>
                    <a:pt x="849" y="888"/>
                  </a:lnTo>
                  <a:lnTo>
                    <a:pt x="714" y="950"/>
                  </a:lnTo>
                  <a:lnTo>
                    <a:pt x="566" y="975"/>
                  </a:lnTo>
                  <a:lnTo>
                    <a:pt x="455" y="963"/>
                  </a:lnTo>
                  <a:lnTo>
                    <a:pt x="381" y="913"/>
                  </a:lnTo>
                  <a:lnTo>
                    <a:pt x="332" y="863"/>
                  </a:lnTo>
                  <a:lnTo>
                    <a:pt x="307" y="825"/>
                  </a:lnTo>
                  <a:lnTo>
                    <a:pt x="307" y="1250"/>
                  </a:lnTo>
                  <a:lnTo>
                    <a:pt x="320" y="1288"/>
                  </a:lnTo>
                  <a:lnTo>
                    <a:pt x="369" y="1313"/>
                  </a:lnTo>
                  <a:lnTo>
                    <a:pt x="480" y="1313"/>
                  </a:lnTo>
                  <a:lnTo>
                    <a:pt x="480" y="1375"/>
                  </a:lnTo>
                  <a:lnTo>
                    <a:pt x="357" y="1363"/>
                  </a:lnTo>
                  <a:lnTo>
                    <a:pt x="172" y="1363"/>
                  </a:lnTo>
                  <a:lnTo>
                    <a:pt x="86" y="1375"/>
                  </a:lnTo>
                  <a:lnTo>
                    <a:pt x="0" y="1375"/>
                  </a:lnTo>
                  <a:lnTo>
                    <a:pt x="0" y="1313"/>
                  </a:lnTo>
                  <a:lnTo>
                    <a:pt x="98" y="1313"/>
                  </a:lnTo>
                  <a:lnTo>
                    <a:pt x="135" y="1300"/>
                  </a:lnTo>
                  <a:lnTo>
                    <a:pt x="147" y="1288"/>
                  </a:lnTo>
                  <a:lnTo>
                    <a:pt x="160" y="1250"/>
                  </a:lnTo>
                  <a:lnTo>
                    <a:pt x="160" y="138"/>
                  </a:lnTo>
                  <a:lnTo>
                    <a:pt x="147" y="125"/>
                  </a:lnTo>
                  <a:lnTo>
                    <a:pt x="98" y="100"/>
                  </a:lnTo>
                  <a:lnTo>
                    <a:pt x="0" y="100"/>
                  </a:lnTo>
                  <a:lnTo>
                    <a:pt x="0" y="38"/>
                  </a:lnTo>
                  <a:lnTo>
                    <a:pt x="307" y="13"/>
                  </a:lnTo>
                  <a:lnTo>
                    <a:pt x="307" y="138"/>
                  </a:lnTo>
                  <a:lnTo>
                    <a:pt x="344" y="100"/>
                  </a:lnTo>
                  <a:lnTo>
                    <a:pt x="406" y="50"/>
                  </a:lnTo>
                  <a:lnTo>
                    <a:pt x="492" y="13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0" name="Freeform 238"/>
            <p:cNvSpPr>
              <a:spLocks noEditPoints="1"/>
            </p:cNvSpPr>
            <p:nvPr/>
          </p:nvSpPr>
          <p:spPr bwMode="auto">
            <a:xfrm>
              <a:off x="35603" y="4741"/>
              <a:ext cx="935" cy="988"/>
            </a:xfrm>
            <a:custGeom>
              <a:avLst/>
              <a:gdLst/>
              <a:ahLst/>
              <a:cxnLst>
                <a:cxn ang="0">
                  <a:pos x="468" y="50"/>
                </a:cxn>
                <a:cxn ang="0">
                  <a:pos x="381" y="63"/>
                </a:cxn>
                <a:cxn ang="0">
                  <a:pos x="295" y="113"/>
                </a:cxn>
                <a:cxn ang="0">
                  <a:pos x="221" y="200"/>
                </a:cxn>
                <a:cxn ang="0">
                  <a:pos x="184" y="350"/>
                </a:cxn>
                <a:cxn ang="0">
                  <a:pos x="172" y="500"/>
                </a:cxn>
                <a:cxn ang="0">
                  <a:pos x="172" y="588"/>
                </a:cxn>
                <a:cxn ang="0">
                  <a:pos x="184" y="700"/>
                </a:cxn>
                <a:cxn ang="0">
                  <a:pos x="221" y="800"/>
                </a:cxn>
                <a:cxn ang="0">
                  <a:pos x="295" y="875"/>
                </a:cxn>
                <a:cxn ang="0">
                  <a:pos x="381" y="925"/>
                </a:cxn>
                <a:cxn ang="0">
                  <a:pos x="468" y="938"/>
                </a:cxn>
                <a:cxn ang="0">
                  <a:pos x="566" y="913"/>
                </a:cxn>
                <a:cxn ang="0">
                  <a:pos x="652" y="863"/>
                </a:cxn>
                <a:cxn ang="0">
                  <a:pos x="714" y="775"/>
                </a:cxn>
                <a:cxn ang="0">
                  <a:pos x="763" y="625"/>
                </a:cxn>
                <a:cxn ang="0">
                  <a:pos x="763" y="400"/>
                </a:cxn>
                <a:cxn ang="0">
                  <a:pos x="751" y="288"/>
                </a:cxn>
                <a:cxn ang="0">
                  <a:pos x="714" y="188"/>
                </a:cxn>
                <a:cxn ang="0">
                  <a:pos x="603" y="88"/>
                </a:cxn>
                <a:cxn ang="0">
                  <a:pos x="468" y="50"/>
                </a:cxn>
                <a:cxn ang="0">
                  <a:pos x="468" y="0"/>
                </a:cxn>
                <a:cxn ang="0">
                  <a:pos x="615" y="25"/>
                </a:cxn>
                <a:cxn ang="0">
                  <a:pos x="738" y="100"/>
                </a:cxn>
                <a:cxn ang="0">
                  <a:pos x="849" y="200"/>
                </a:cxn>
                <a:cxn ang="0">
                  <a:pos x="911" y="338"/>
                </a:cxn>
                <a:cxn ang="0">
                  <a:pos x="935" y="500"/>
                </a:cxn>
                <a:cxn ang="0">
                  <a:pos x="911" y="663"/>
                </a:cxn>
                <a:cxn ang="0">
                  <a:pos x="849" y="788"/>
                </a:cxn>
                <a:cxn ang="0">
                  <a:pos x="738" y="900"/>
                </a:cxn>
                <a:cxn ang="0">
                  <a:pos x="615" y="963"/>
                </a:cxn>
                <a:cxn ang="0">
                  <a:pos x="468" y="988"/>
                </a:cxn>
                <a:cxn ang="0">
                  <a:pos x="320" y="963"/>
                </a:cxn>
                <a:cxn ang="0">
                  <a:pos x="197" y="900"/>
                </a:cxn>
                <a:cxn ang="0">
                  <a:pos x="98" y="788"/>
                </a:cxn>
                <a:cxn ang="0">
                  <a:pos x="24" y="663"/>
                </a:cxn>
                <a:cxn ang="0">
                  <a:pos x="0" y="500"/>
                </a:cxn>
                <a:cxn ang="0">
                  <a:pos x="24" y="350"/>
                </a:cxn>
                <a:cxn ang="0">
                  <a:pos x="86" y="213"/>
                </a:cxn>
                <a:cxn ang="0">
                  <a:pos x="197" y="100"/>
                </a:cxn>
                <a:cxn ang="0">
                  <a:pos x="320" y="25"/>
                </a:cxn>
                <a:cxn ang="0">
                  <a:pos x="468" y="0"/>
                </a:cxn>
              </a:cxnLst>
              <a:rect l="0" t="0" r="r" b="b"/>
              <a:pathLst>
                <a:path w="935" h="988">
                  <a:moveTo>
                    <a:pt x="468" y="50"/>
                  </a:moveTo>
                  <a:lnTo>
                    <a:pt x="381" y="63"/>
                  </a:lnTo>
                  <a:lnTo>
                    <a:pt x="295" y="113"/>
                  </a:lnTo>
                  <a:lnTo>
                    <a:pt x="221" y="200"/>
                  </a:lnTo>
                  <a:lnTo>
                    <a:pt x="184" y="350"/>
                  </a:lnTo>
                  <a:lnTo>
                    <a:pt x="172" y="500"/>
                  </a:lnTo>
                  <a:lnTo>
                    <a:pt x="172" y="588"/>
                  </a:lnTo>
                  <a:lnTo>
                    <a:pt x="184" y="700"/>
                  </a:lnTo>
                  <a:lnTo>
                    <a:pt x="221" y="800"/>
                  </a:lnTo>
                  <a:lnTo>
                    <a:pt x="295" y="875"/>
                  </a:lnTo>
                  <a:lnTo>
                    <a:pt x="381" y="925"/>
                  </a:lnTo>
                  <a:lnTo>
                    <a:pt x="468" y="938"/>
                  </a:lnTo>
                  <a:lnTo>
                    <a:pt x="566" y="913"/>
                  </a:lnTo>
                  <a:lnTo>
                    <a:pt x="652" y="863"/>
                  </a:lnTo>
                  <a:lnTo>
                    <a:pt x="714" y="775"/>
                  </a:lnTo>
                  <a:lnTo>
                    <a:pt x="763" y="625"/>
                  </a:lnTo>
                  <a:lnTo>
                    <a:pt x="763" y="400"/>
                  </a:lnTo>
                  <a:lnTo>
                    <a:pt x="751" y="288"/>
                  </a:lnTo>
                  <a:lnTo>
                    <a:pt x="714" y="188"/>
                  </a:lnTo>
                  <a:lnTo>
                    <a:pt x="603" y="88"/>
                  </a:lnTo>
                  <a:lnTo>
                    <a:pt x="468" y="50"/>
                  </a:lnTo>
                  <a:close/>
                  <a:moveTo>
                    <a:pt x="468" y="0"/>
                  </a:moveTo>
                  <a:lnTo>
                    <a:pt x="615" y="25"/>
                  </a:lnTo>
                  <a:lnTo>
                    <a:pt x="738" y="100"/>
                  </a:lnTo>
                  <a:lnTo>
                    <a:pt x="849" y="200"/>
                  </a:lnTo>
                  <a:lnTo>
                    <a:pt x="911" y="338"/>
                  </a:lnTo>
                  <a:lnTo>
                    <a:pt x="935" y="500"/>
                  </a:lnTo>
                  <a:lnTo>
                    <a:pt x="911" y="663"/>
                  </a:lnTo>
                  <a:lnTo>
                    <a:pt x="849" y="788"/>
                  </a:lnTo>
                  <a:lnTo>
                    <a:pt x="738" y="900"/>
                  </a:lnTo>
                  <a:lnTo>
                    <a:pt x="615" y="963"/>
                  </a:lnTo>
                  <a:lnTo>
                    <a:pt x="468" y="988"/>
                  </a:lnTo>
                  <a:lnTo>
                    <a:pt x="320" y="963"/>
                  </a:lnTo>
                  <a:lnTo>
                    <a:pt x="197" y="900"/>
                  </a:lnTo>
                  <a:lnTo>
                    <a:pt x="98" y="788"/>
                  </a:lnTo>
                  <a:lnTo>
                    <a:pt x="24" y="663"/>
                  </a:lnTo>
                  <a:lnTo>
                    <a:pt x="0" y="500"/>
                  </a:lnTo>
                  <a:lnTo>
                    <a:pt x="24" y="350"/>
                  </a:lnTo>
                  <a:lnTo>
                    <a:pt x="86" y="213"/>
                  </a:lnTo>
                  <a:lnTo>
                    <a:pt x="197" y="100"/>
                  </a:lnTo>
                  <a:lnTo>
                    <a:pt x="320" y="2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1" name="Freeform 239"/>
            <p:cNvSpPr>
              <a:spLocks/>
            </p:cNvSpPr>
            <p:nvPr/>
          </p:nvSpPr>
          <p:spPr bwMode="auto">
            <a:xfrm>
              <a:off x="36686" y="4741"/>
              <a:ext cx="702" cy="1000"/>
            </a:xfrm>
            <a:custGeom>
              <a:avLst/>
              <a:gdLst/>
              <a:ahLst/>
              <a:cxnLst>
                <a:cxn ang="0">
                  <a:pos x="418" y="13"/>
                </a:cxn>
                <a:cxn ang="0">
                  <a:pos x="603" y="0"/>
                </a:cxn>
                <a:cxn ang="0">
                  <a:pos x="640" y="13"/>
                </a:cxn>
                <a:cxn ang="0">
                  <a:pos x="628" y="325"/>
                </a:cxn>
                <a:cxn ang="0">
                  <a:pos x="591" y="313"/>
                </a:cxn>
                <a:cxn ang="0">
                  <a:pos x="566" y="175"/>
                </a:cxn>
                <a:cxn ang="0">
                  <a:pos x="455" y="63"/>
                </a:cxn>
                <a:cxn ang="0">
                  <a:pos x="234" y="50"/>
                </a:cxn>
                <a:cxn ang="0">
                  <a:pos x="123" y="138"/>
                </a:cxn>
                <a:cxn ang="0">
                  <a:pos x="135" y="275"/>
                </a:cxn>
                <a:cxn ang="0">
                  <a:pos x="369" y="375"/>
                </a:cxn>
                <a:cxn ang="0">
                  <a:pos x="615" y="475"/>
                </a:cxn>
                <a:cxn ang="0">
                  <a:pos x="689" y="588"/>
                </a:cxn>
                <a:cxn ang="0">
                  <a:pos x="689" y="775"/>
                </a:cxn>
                <a:cxn ang="0">
                  <a:pos x="578" y="925"/>
                </a:cxn>
                <a:cxn ang="0">
                  <a:pos x="357" y="988"/>
                </a:cxn>
                <a:cxn ang="0">
                  <a:pos x="222" y="963"/>
                </a:cxn>
                <a:cxn ang="0">
                  <a:pos x="86" y="938"/>
                </a:cxn>
                <a:cxn ang="0">
                  <a:pos x="74" y="950"/>
                </a:cxn>
                <a:cxn ang="0">
                  <a:pos x="37" y="1000"/>
                </a:cxn>
                <a:cxn ang="0">
                  <a:pos x="0" y="988"/>
                </a:cxn>
                <a:cxn ang="0">
                  <a:pos x="12" y="613"/>
                </a:cxn>
                <a:cxn ang="0">
                  <a:pos x="37" y="625"/>
                </a:cxn>
                <a:cxn ang="0">
                  <a:pos x="86" y="775"/>
                </a:cxn>
                <a:cxn ang="0">
                  <a:pos x="222" y="925"/>
                </a:cxn>
                <a:cxn ang="0">
                  <a:pos x="455" y="938"/>
                </a:cxn>
                <a:cxn ang="0">
                  <a:pos x="578" y="825"/>
                </a:cxn>
                <a:cxn ang="0">
                  <a:pos x="578" y="663"/>
                </a:cxn>
                <a:cxn ang="0">
                  <a:pos x="468" y="575"/>
                </a:cxn>
                <a:cxn ang="0">
                  <a:pos x="369" y="550"/>
                </a:cxn>
                <a:cxn ang="0">
                  <a:pos x="160" y="500"/>
                </a:cxn>
                <a:cxn ang="0">
                  <a:pos x="49" y="413"/>
                </a:cxn>
                <a:cxn ang="0">
                  <a:pos x="0" y="263"/>
                </a:cxn>
                <a:cxn ang="0">
                  <a:pos x="49" y="125"/>
                </a:cxn>
                <a:cxn ang="0">
                  <a:pos x="209" y="13"/>
                </a:cxn>
              </a:cxnLst>
              <a:rect l="0" t="0" r="r" b="b"/>
              <a:pathLst>
                <a:path w="702" h="1000">
                  <a:moveTo>
                    <a:pt x="345" y="0"/>
                  </a:moveTo>
                  <a:lnTo>
                    <a:pt x="418" y="13"/>
                  </a:lnTo>
                  <a:lnTo>
                    <a:pt x="542" y="63"/>
                  </a:lnTo>
                  <a:lnTo>
                    <a:pt x="603" y="0"/>
                  </a:lnTo>
                  <a:lnTo>
                    <a:pt x="628" y="0"/>
                  </a:lnTo>
                  <a:lnTo>
                    <a:pt x="640" y="13"/>
                  </a:lnTo>
                  <a:lnTo>
                    <a:pt x="640" y="313"/>
                  </a:lnTo>
                  <a:lnTo>
                    <a:pt x="628" y="325"/>
                  </a:lnTo>
                  <a:lnTo>
                    <a:pt x="603" y="325"/>
                  </a:lnTo>
                  <a:lnTo>
                    <a:pt x="591" y="313"/>
                  </a:lnTo>
                  <a:lnTo>
                    <a:pt x="591" y="250"/>
                  </a:lnTo>
                  <a:lnTo>
                    <a:pt x="566" y="175"/>
                  </a:lnTo>
                  <a:lnTo>
                    <a:pt x="529" y="113"/>
                  </a:lnTo>
                  <a:lnTo>
                    <a:pt x="455" y="63"/>
                  </a:lnTo>
                  <a:lnTo>
                    <a:pt x="345" y="38"/>
                  </a:lnTo>
                  <a:lnTo>
                    <a:pt x="234" y="50"/>
                  </a:lnTo>
                  <a:lnTo>
                    <a:pt x="160" y="88"/>
                  </a:lnTo>
                  <a:lnTo>
                    <a:pt x="123" y="138"/>
                  </a:lnTo>
                  <a:lnTo>
                    <a:pt x="111" y="200"/>
                  </a:lnTo>
                  <a:lnTo>
                    <a:pt x="135" y="275"/>
                  </a:lnTo>
                  <a:lnTo>
                    <a:pt x="197" y="325"/>
                  </a:lnTo>
                  <a:lnTo>
                    <a:pt x="369" y="375"/>
                  </a:lnTo>
                  <a:lnTo>
                    <a:pt x="505" y="400"/>
                  </a:lnTo>
                  <a:lnTo>
                    <a:pt x="615" y="475"/>
                  </a:lnTo>
                  <a:lnTo>
                    <a:pt x="652" y="525"/>
                  </a:lnTo>
                  <a:lnTo>
                    <a:pt x="689" y="588"/>
                  </a:lnTo>
                  <a:lnTo>
                    <a:pt x="702" y="688"/>
                  </a:lnTo>
                  <a:lnTo>
                    <a:pt x="689" y="775"/>
                  </a:lnTo>
                  <a:lnTo>
                    <a:pt x="652" y="863"/>
                  </a:lnTo>
                  <a:lnTo>
                    <a:pt x="578" y="925"/>
                  </a:lnTo>
                  <a:lnTo>
                    <a:pt x="492" y="975"/>
                  </a:lnTo>
                  <a:lnTo>
                    <a:pt x="357" y="988"/>
                  </a:lnTo>
                  <a:lnTo>
                    <a:pt x="295" y="988"/>
                  </a:lnTo>
                  <a:lnTo>
                    <a:pt x="222" y="963"/>
                  </a:lnTo>
                  <a:lnTo>
                    <a:pt x="123" y="900"/>
                  </a:lnTo>
                  <a:lnTo>
                    <a:pt x="86" y="938"/>
                  </a:lnTo>
                  <a:lnTo>
                    <a:pt x="74" y="938"/>
                  </a:lnTo>
                  <a:lnTo>
                    <a:pt x="74" y="950"/>
                  </a:lnTo>
                  <a:lnTo>
                    <a:pt x="61" y="975"/>
                  </a:lnTo>
                  <a:lnTo>
                    <a:pt x="37" y="1000"/>
                  </a:lnTo>
                  <a:lnTo>
                    <a:pt x="12" y="1000"/>
                  </a:lnTo>
                  <a:lnTo>
                    <a:pt x="0" y="988"/>
                  </a:lnTo>
                  <a:lnTo>
                    <a:pt x="0" y="625"/>
                  </a:lnTo>
                  <a:lnTo>
                    <a:pt x="12" y="613"/>
                  </a:lnTo>
                  <a:lnTo>
                    <a:pt x="37" y="613"/>
                  </a:lnTo>
                  <a:lnTo>
                    <a:pt x="37" y="625"/>
                  </a:lnTo>
                  <a:lnTo>
                    <a:pt x="49" y="650"/>
                  </a:lnTo>
                  <a:lnTo>
                    <a:pt x="86" y="775"/>
                  </a:lnTo>
                  <a:lnTo>
                    <a:pt x="148" y="863"/>
                  </a:lnTo>
                  <a:lnTo>
                    <a:pt x="222" y="925"/>
                  </a:lnTo>
                  <a:lnTo>
                    <a:pt x="345" y="950"/>
                  </a:lnTo>
                  <a:lnTo>
                    <a:pt x="455" y="938"/>
                  </a:lnTo>
                  <a:lnTo>
                    <a:pt x="529" y="888"/>
                  </a:lnTo>
                  <a:lnTo>
                    <a:pt x="578" y="825"/>
                  </a:lnTo>
                  <a:lnTo>
                    <a:pt x="591" y="750"/>
                  </a:lnTo>
                  <a:lnTo>
                    <a:pt x="578" y="663"/>
                  </a:lnTo>
                  <a:lnTo>
                    <a:pt x="529" y="613"/>
                  </a:lnTo>
                  <a:lnTo>
                    <a:pt x="468" y="575"/>
                  </a:lnTo>
                  <a:lnTo>
                    <a:pt x="406" y="563"/>
                  </a:lnTo>
                  <a:lnTo>
                    <a:pt x="369" y="550"/>
                  </a:lnTo>
                  <a:lnTo>
                    <a:pt x="246" y="525"/>
                  </a:lnTo>
                  <a:lnTo>
                    <a:pt x="160" y="500"/>
                  </a:lnTo>
                  <a:lnTo>
                    <a:pt x="86" y="450"/>
                  </a:lnTo>
                  <a:lnTo>
                    <a:pt x="49" y="413"/>
                  </a:lnTo>
                  <a:lnTo>
                    <a:pt x="25" y="363"/>
                  </a:lnTo>
                  <a:lnTo>
                    <a:pt x="0" y="263"/>
                  </a:lnTo>
                  <a:lnTo>
                    <a:pt x="12" y="188"/>
                  </a:lnTo>
                  <a:lnTo>
                    <a:pt x="49" y="125"/>
                  </a:lnTo>
                  <a:lnTo>
                    <a:pt x="111" y="63"/>
                  </a:lnTo>
                  <a:lnTo>
                    <a:pt x="209" y="13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2" name="Freeform 240"/>
            <p:cNvSpPr>
              <a:spLocks noEditPoints="1"/>
            </p:cNvSpPr>
            <p:nvPr/>
          </p:nvSpPr>
          <p:spPr bwMode="auto">
            <a:xfrm>
              <a:off x="37560" y="4729"/>
              <a:ext cx="948" cy="987"/>
            </a:xfrm>
            <a:custGeom>
              <a:avLst/>
              <a:gdLst/>
              <a:ahLst/>
              <a:cxnLst>
                <a:cxn ang="0">
                  <a:pos x="443" y="475"/>
                </a:cxn>
                <a:cxn ang="0">
                  <a:pos x="246" y="562"/>
                </a:cxn>
                <a:cxn ang="0">
                  <a:pos x="172" y="700"/>
                </a:cxn>
                <a:cxn ang="0">
                  <a:pos x="184" y="862"/>
                </a:cxn>
                <a:cxn ang="0">
                  <a:pos x="295" y="950"/>
                </a:cxn>
                <a:cxn ang="0">
                  <a:pos x="406" y="937"/>
                </a:cxn>
                <a:cxn ang="0">
                  <a:pos x="529" y="862"/>
                </a:cxn>
                <a:cxn ang="0">
                  <a:pos x="591" y="675"/>
                </a:cxn>
                <a:cxn ang="0">
                  <a:pos x="603" y="450"/>
                </a:cxn>
                <a:cxn ang="0">
                  <a:pos x="541" y="25"/>
                </a:cxn>
                <a:cxn ang="0">
                  <a:pos x="726" y="200"/>
                </a:cxn>
                <a:cxn ang="0">
                  <a:pos x="751" y="850"/>
                </a:cxn>
                <a:cxn ang="0">
                  <a:pos x="800" y="912"/>
                </a:cxn>
                <a:cxn ang="0">
                  <a:pos x="874" y="887"/>
                </a:cxn>
                <a:cxn ang="0">
                  <a:pos x="898" y="825"/>
                </a:cxn>
                <a:cxn ang="0">
                  <a:pos x="948" y="650"/>
                </a:cxn>
                <a:cxn ang="0">
                  <a:pos x="935" y="875"/>
                </a:cxn>
                <a:cxn ang="0">
                  <a:pos x="861" y="962"/>
                </a:cxn>
                <a:cxn ang="0">
                  <a:pos x="726" y="987"/>
                </a:cxn>
                <a:cxn ang="0">
                  <a:pos x="665" y="950"/>
                </a:cxn>
                <a:cxn ang="0">
                  <a:pos x="628" y="887"/>
                </a:cxn>
                <a:cxn ang="0">
                  <a:pos x="628" y="800"/>
                </a:cxn>
                <a:cxn ang="0">
                  <a:pos x="603" y="825"/>
                </a:cxn>
                <a:cxn ang="0">
                  <a:pos x="468" y="962"/>
                </a:cxn>
                <a:cxn ang="0">
                  <a:pos x="258" y="975"/>
                </a:cxn>
                <a:cxn ang="0">
                  <a:pos x="86" y="912"/>
                </a:cxn>
                <a:cxn ang="0">
                  <a:pos x="0" y="762"/>
                </a:cxn>
                <a:cxn ang="0">
                  <a:pos x="49" y="612"/>
                </a:cxn>
                <a:cxn ang="0">
                  <a:pos x="209" y="475"/>
                </a:cxn>
                <a:cxn ang="0">
                  <a:pos x="480" y="412"/>
                </a:cxn>
                <a:cxn ang="0">
                  <a:pos x="603" y="325"/>
                </a:cxn>
                <a:cxn ang="0">
                  <a:pos x="529" y="112"/>
                </a:cxn>
                <a:cxn ang="0">
                  <a:pos x="381" y="50"/>
                </a:cxn>
                <a:cxn ang="0">
                  <a:pos x="221" y="87"/>
                </a:cxn>
                <a:cxn ang="0">
                  <a:pos x="184" y="150"/>
                </a:cxn>
                <a:cxn ang="0">
                  <a:pos x="246" y="200"/>
                </a:cxn>
                <a:cxn ang="0">
                  <a:pos x="258" y="275"/>
                </a:cxn>
                <a:cxn ang="0">
                  <a:pos x="221" y="325"/>
                </a:cxn>
                <a:cxn ang="0">
                  <a:pos x="135" y="350"/>
                </a:cxn>
                <a:cxn ang="0">
                  <a:pos x="86" y="312"/>
                </a:cxn>
                <a:cxn ang="0">
                  <a:pos x="61" y="250"/>
                </a:cxn>
                <a:cxn ang="0">
                  <a:pos x="160" y="62"/>
                </a:cxn>
                <a:cxn ang="0">
                  <a:pos x="381" y="0"/>
                </a:cxn>
              </a:cxnLst>
              <a:rect l="0" t="0" r="r" b="b"/>
              <a:pathLst>
                <a:path w="948" h="987">
                  <a:moveTo>
                    <a:pt x="603" y="450"/>
                  </a:moveTo>
                  <a:lnTo>
                    <a:pt x="443" y="475"/>
                  </a:lnTo>
                  <a:lnTo>
                    <a:pt x="332" y="512"/>
                  </a:lnTo>
                  <a:lnTo>
                    <a:pt x="246" y="562"/>
                  </a:lnTo>
                  <a:lnTo>
                    <a:pt x="197" y="625"/>
                  </a:lnTo>
                  <a:lnTo>
                    <a:pt x="172" y="700"/>
                  </a:lnTo>
                  <a:lnTo>
                    <a:pt x="160" y="762"/>
                  </a:lnTo>
                  <a:lnTo>
                    <a:pt x="184" y="862"/>
                  </a:lnTo>
                  <a:lnTo>
                    <a:pt x="221" y="900"/>
                  </a:lnTo>
                  <a:lnTo>
                    <a:pt x="295" y="950"/>
                  </a:lnTo>
                  <a:lnTo>
                    <a:pt x="345" y="950"/>
                  </a:lnTo>
                  <a:lnTo>
                    <a:pt x="406" y="937"/>
                  </a:lnTo>
                  <a:lnTo>
                    <a:pt x="468" y="912"/>
                  </a:lnTo>
                  <a:lnTo>
                    <a:pt x="529" y="862"/>
                  </a:lnTo>
                  <a:lnTo>
                    <a:pt x="578" y="775"/>
                  </a:lnTo>
                  <a:lnTo>
                    <a:pt x="591" y="675"/>
                  </a:lnTo>
                  <a:lnTo>
                    <a:pt x="591" y="462"/>
                  </a:lnTo>
                  <a:lnTo>
                    <a:pt x="603" y="450"/>
                  </a:lnTo>
                  <a:close/>
                  <a:moveTo>
                    <a:pt x="381" y="0"/>
                  </a:moveTo>
                  <a:lnTo>
                    <a:pt x="541" y="25"/>
                  </a:lnTo>
                  <a:lnTo>
                    <a:pt x="677" y="125"/>
                  </a:lnTo>
                  <a:lnTo>
                    <a:pt x="726" y="200"/>
                  </a:lnTo>
                  <a:lnTo>
                    <a:pt x="751" y="287"/>
                  </a:lnTo>
                  <a:lnTo>
                    <a:pt x="751" y="850"/>
                  </a:lnTo>
                  <a:lnTo>
                    <a:pt x="763" y="875"/>
                  </a:lnTo>
                  <a:lnTo>
                    <a:pt x="800" y="912"/>
                  </a:lnTo>
                  <a:lnTo>
                    <a:pt x="849" y="912"/>
                  </a:lnTo>
                  <a:lnTo>
                    <a:pt x="874" y="887"/>
                  </a:lnTo>
                  <a:lnTo>
                    <a:pt x="886" y="862"/>
                  </a:lnTo>
                  <a:lnTo>
                    <a:pt x="898" y="825"/>
                  </a:lnTo>
                  <a:lnTo>
                    <a:pt x="898" y="650"/>
                  </a:lnTo>
                  <a:lnTo>
                    <a:pt x="948" y="650"/>
                  </a:lnTo>
                  <a:lnTo>
                    <a:pt x="948" y="775"/>
                  </a:lnTo>
                  <a:lnTo>
                    <a:pt x="935" y="875"/>
                  </a:lnTo>
                  <a:lnTo>
                    <a:pt x="898" y="925"/>
                  </a:lnTo>
                  <a:lnTo>
                    <a:pt x="861" y="962"/>
                  </a:lnTo>
                  <a:lnTo>
                    <a:pt x="812" y="987"/>
                  </a:lnTo>
                  <a:lnTo>
                    <a:pt x="726" y="987"/>
                  </a:lnTo>
                  <a:lnTo>
                    <a:pt x="689" y="962"/>
                  </a:lnTo>
                  <a:lnTo>
                    <a:pt x="665" y="950"/>
                  </a:lnTo>
                  <a:lnTo>
                    <a:pt x="640" y="912"/>
                  </a:lnTo>
                  <a:lnTo>
                    <a:pt x="628" y="887"/>
                  </a:lnTo>
                  <a:lnTo>
                    <a:pt x="603" y="825"/>
                  </a:lnTo>
                  <a:lnTo>
                    <a:pt x="628" y="800"/>
                  </a:lnTo>
                  <a:lnTo>
                    <a:pt x="603" y="812"/>
                  </a:lnTo>
                  <a:lnTo>
                    <a:pt x="603" y="825"/>
                  </a:lnTo>
                  <a:lnTo>
                    <a:pt x="566" y="887"/>
                  </a:lnTo>
                  <a:lnTo>
                    <a:pt x="468" y="962"/>
                  </a:lnTo>
                  <a:lnTo>
                    <a:pt x="345" y="987"/>
                  </a:lnTo>
                  <a:lnTo>
                    <a:pt x="258" y="975"/>
                  </a:lnTo>
                  <a:lnTo>
                    <a:pt x="160" y="962"/>
                  </a:lnTo>
                  <a:lnTo>
                    <a:pt x="86" y="912"/>
                  </a:lnTo>
                  <a:lnTo>
                    <a:pt x="24" y="850"/>
                  </a:lnTo>
                  <a:lnTo>
                    <a:pt x="0" y="762"/>
                  </a:lnTo>
                  <a:lnTo>
                    <a:pt x="12" y="687"/>
                  </a:lnTo>
                  <a:lnTo>
                    <a:pt x="49" y="612"/>
                  </a:lnTo>
                  <a:lnTo>
                    <a:pt x="111" y="537"/>
                  </a:lnTo>
                  <a:lnTo>
                    <a:pt x="209" y="475"/>
                  </a:lnTo>
                  <a:lnTo>
                    <a:pt x="345" y="425"/>
                  </a:lnTo>
                  <a:lnTo>
                    <a:pt x="480" y="412"/>
                  </a:lnTo>
                  <a:lnTo>
                    <a:pt x="603" y="400"/>
                  </a:lnTo>
                  <a:lnTo>
                    <a:pt x="603" y="325"/>
                  </a:lnTo>
                  <a:lnTo>
                    <a:pt x="578" y="200"/>
                  </a:lnTo>
                  <a:lnTo>
                    <a:pt x="529" y="112"/>
                  </a:lnTo>
                  <a:lnTo>
                    <a:pt x="455" y="62"/>
                  </a:lnTo>
                  <a:lnTo>
                    <a:pt x="381" y="50"/>
                  </a:lnTo>
                  <a:lnTo>
                    <a:pt x="308" y="62"/>
                  </a:lnTo>
                  <a:lnTo>
                    <a:pt x="221" y="87"/>
                  </a:lnTo>
                  <a:lnTo>
                    <a:pt x="148" y="150"/>
                  </a:lnTo>
                  <a:lnTo>
                    <a:pt x="184" y="150"/>
                  </a:lnTo>
                  <a:lnTo>
                    <a:pt x="209" y="162"/>
                  </a:lnTo>
                  <a:lnTo>
                    <a:pt x="246" y="200"/>
                  </a:lnTo>
                  <a:lnTo>
                    <a:pt x="258" y="225"/>
                  </a:lnTo>
                  <a:lnTo>
                    <a:pt x="258" y="275"/>
                  </a:lnTo>
                  <a:lnTo>
                    <a:pt x="246" y="312"/>
                  </a:lnTo>
                  <a:lnTo>
                    <a:pt x="221" y="325"/>
                  </a:lnTo>
                  <a:lnTo>
                    <a:pt x="197" y="350"/>
                  </a:lnTo>
                  <a:lnTo>
                    <a:pt x="135" y="350"/>
                  </a:lnTo>
                  <a:lnTo>
                    <a:pt x="98" y="337"/>
                  </a:lnTo>
                  <a:lnTo>
                    <a:pt x="86" y="312"/>
                  </a:lnTo>
                  <a:lnTo>
                    <a:pt x="61" y="287"/>
                  </a:lnTo>
                  <a:lnTo>
                    <a:pt x="61" y="250"/>
                  </a:lnTo>
                  <a:lnTo>
                    <a:pt x="86" y="150"/>
                  </a:lnTo>
                  <a:lnTo>
                    <a:pt x="160" y="62"/>
                  </a:lnTo>
                  <a:lnTo>
                    <a:pt x="258" y="12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3" name="Freeform 241"/>
            <p:cNvSpPr>
              <a:spLocks noEditPoints="1"/>
            </p:cNvSpPr>
            <p:nvPr/>
          </p:nvSpPr>
          <p:spPr bwMode="auto">
            <a:xfrm>
              <a:off x="38594" y="4204"/>
              <a:ext cx="1046" cy="1512"/>
            </a:xfrm>
            <a:custGeom>
              <a:avLst/>
              <a:gdLst/>
              <a:ahLst/>
              <a:cxnLst>
                <a:cxn ang="0">
                  <a:pos x="591" y="600"/>
                </a:cxn>
                <a:cxn ang="0">
                  <a:pos x="517" y="612"/>
                </a:cxn>
                <a:cxn ang="0">
                  <a:pos x="418" y="650"/>
                </a:cxn>
                <a:cxn ang="0">
                  <a:pos x="308" y="762"/>
                </a:cxn>
                <a:cxn ang="0">
                  <a:pos x="308" y="1262"/>
                </a:cxn>
                <a:cxn ang="0">
                  <a:pos x="320" y="1250"/>
                </a:cxn>
                <a:cxn ang="0">
                  <a:pos x="320" y="1300"/>
                </a:cxn>
                <a:cxn ang="0">
                  <a:pos x="332" y="1312"/>
                </a:cxn>
                <a:cxn ang="0">
                  <a:pos x="344" y="1337"/>
                </a:cxn>
                <a:cxn ang="0">
                  <a:pos x="406" y="1412"/>
                </a:cxn>
                <a:cxn ang="0">
                  <a:pos x="480" y="1462"/>
                </a:cxn>
                <a:cxn ang="0">
                  <a:pos x="566" y="1475"/>
                </a:cxn>
                <a:cxn ang="0">
                  <a:pos x="677" y="1450"/>
                </a:cxn>
                <a:cxn ang="0">
                  <a:pos x="751" y="1400"/>
                </a:cxn>
                <a:cxn ang="0">
                  <a:pos x="812" y="1337"/>
                </a:cxn>
                <a:cxn ang="0">
                  <a:pos x="861" y="1237"/>
                </a:cxn>
                <a:cxn ang="0">
                  <a:pos x="874" y="1137"/>
                </a:cxn>
                <a:cxn ang="0">
                  <a:pos x="874" y="937"/>
                </a:cxn>
                <a:cxn ang="0">
                  <a:pos x="861" y="837"/>
                </a:cxn>
                <a:cxn ang="0">
                  <a:pos x="812" y="737"/>
                </a:cxn>
                <a:cxn ang="0">
                  <a:pos x="751" y="662"/>
                </a:cxn>
                <a:cxn ang="0">
                  <a:pos x="677" y="625"/>
                </a:cxn>
                <a:cxn ang="0">
                  <a:pos x="591" y="600"/>
                </a:cxn>
                <a:cxn ang="0">
                  <a:pos x="308" y="0"/>
                </a:cxn>
                <a:cxn ang="0">
                  <a:pos x="308" y="662"/>
                </a:cxn>
                <a:cxn ang="0">
                  <a:pos x="295" y="675"/>
                </a:cxn>
                <a:cxn ang="0">
                  <a:pos x="308" y="687"/>
                </a:cxn>
                <a:cxn ang="0">
                  <a:pos x="308" y="662"/>
                </a:cxn>
                <a:cxn ang="0">
                  <a:pos x="332" y="637"/>
                </a:cxn>
                <a:cxn ang="0">
                  <a:pos x="394" y="587"/>
                </a:cxn>
                <a:cxn ang="0">
                  <a:pos x="480" y="550"/>
                </a:cxn>
                <a:cxn ang="0">
                  <a:pos x="591" y="537"/>
                </a:cxn>
                <a:cxn ang="0">
                  <a:pos x="738" y="562"/>
                </a:cxn>
                <a:cxn ang="0">
                  <a:pos x="861" y="625"/>
                </a:cxn>
                <a:cxn ang="0">
                  <a:pos x="960" y="737"/>
                </a:cxn>
                <a:cxn ang="0">
                  <a:pos x="1021" y="862"/>
                </a:cxn>
                <a:cxn ang="0">
                  <a:pos x="1046" y="1025"/>
                </a:cxn>
                <a:cxn ang="0">
                  <a:pos x="1021" y="1187"/>
                </a:cxn>
                <a:cxn ang="0">
                  <a:pos x="948" y="1312"/>
                </a:cxn>
                <a:cxn ang="0">
                  <a:pos x="849" y="1425"/>
                </a:cxn>
                <a:cxn ang="0">
                  <a:pos x="714" y="1487"/>
                </a:cxn>
                <a:cxn ang="0">
                  <a:pos x="566" y="1512"/>
                </a:cxn>
                <a:cxn ang="0">
                  <a:pos x="455" y="1500"/>
                </a:cxn>
                <a:cxn ang="0">
                  <a:pos x="381" y="1450"/>
                </a:cxn>
                <a:cxn ang="0">
                  <a:pos x="320" y="1412"/>
                </a:cxn>
                <a:cxn ang="0">
                  <a:pos x="283" y="1362"/>
                </a:cxn>
                <a:cxn ang="0">
                  <a:pos x="258" y="1412"/>
                </a:cxn>
                <a:cxn ang="0">
                  <a:pos x="234" y="1450"/>
                </a:cxn>
                <a:cxn ang="0">
                  <a:pos x="209" y="1500"/>
                </a:cxn>
                <a:cxn ang="0">
                  <a:pos x="160" y="1500"/>
                </a:cxn>
                <a:cxn ang="0">
                  <a:pos x="160" y="137"/>
                </a:cxn>
                <a:cxn ang="0">
                  <a:pos x="147" y="112"/>
                </a:cxn>
                <a:cxn ang="0">
                  <a:pos x="98" y="87"/>
                </a:cxn>
                <a:cxn ang="0">
                  <a:pos x="0" y="87"/>
                </a:cxn>
                <a:cxn ang="0">
                  <a:pos x="0" y="25"/>
                </a:cxn>
                <a:cxn ang="0">
                  <a:pos x="308" y="0"/>
                </a:cxn>
              </a:cxnLst>
              <a:rect l="0" t="0" r="r" b="b"/>
              <a:pathLst>
                <a:path w="1046" h="1512">
                  <a:moveTo>
                    <a:pt x="591" y="600"/>
                  </a:moveTo>
                  <a:lnTo>
                    <a:pt x="517" y="612"/>
                  </a:lnTo>
                  <a:lnTo>
                    <a:pt x="418" y="650"/>
                  </a:lnTo>
                  <a:lnTo>
                    <a:pt x="308" y="762"/>
                  </a:lnTo>
                  <a:lnTo>
                    <a:pt x="308" y="1262"/>
                  </a:lnTo>
                  <a:lnTo>
                    <a:pt x="320" y="1250"/>
                  </a:lnTo>
                  <a:lnTo>
                    <a:pt x="320" y="1300"/>
                  </a:lnTo>
                  <a:lnTo>
                    <a:pt x="332" y="1312"/>
                  </a:lnTo>
                  <a:lnTo>
                    <a:pt x="344" y="1337"/>
                  </a:lnTo>
                  <a:lnTo>
                    <a:pt x="406" y="1412"/>
                  </a:lnTo>
                  <a:lnTo>
                    <a:pt x="480" y="1462"/>
                  </a:lnTo>
                  <a:lnTo>
                    <a:pt x="566" y="1475"/>
                  </a:lnTo>
                  <a:lnTo>
                    <a:pt x="677" y="1450"/>
                  </a:lnTo>
                  <a:lnTo>
                    <a:pt x="751" y="1400"/>
                  </a:lnTo>
                  <a:lnTo>
                    <a:pt x="812" y="1337"/>
                  </a:lnTo>
                  <a:lnTo>
                    <a:pt x="861" y="1237"/>
                  </a:lnTo>
                  <a:lnTo>
                    <a:pt x="874" y="1137"/>
                  </a:lnTo>
                  <a:lnTo>
                    <a:pt x="874" y="937"/>
                  </a:lnTo>
                  <a:lnTo>
                    <a:pt x="861" y="837"/>
                  </a:lnTo>
                  <a:lnTo>
                    <a:pt x="812" y="737"/>
                  </a:lnTo>
                  <a:lnTo>
                    <a:pt x="751" y="662"/>
                  </a:lnTo>
                  <a:lnTo>
                    <a:pt x="677" y="625"/>
                  </a:lnTo>
                  <a:lnTo>
                    <a:pt x="591" y="600"/>
                  </a:lnTo>
                  <a:close/>
                  <a:moveTo>
                    <a:pt x="308" y="0"/>
                  </a:moveTo>
                  <a:lnTo>
                    <a:pt x="308" y="662"/>
                  </a:lnTo>
                  <a:lnTo>
                    <a:pt x="295" y="675"/>
                  </a:lnTo>
                  <a:lnTo>
                    <a:pt x="308" y="687"/>
                  </a:lnTo>
                  <a:lnTo>
                    <a:pt x="308" y="662"/>
                  </a:lnTo>
                  <a:lnTo>
                    <a:pt x="332" y="637"/>
                  </a:lnTo>
                  <a:lnTo>
                    <a:pt x="394" y="587"/>
                  </a:lnTo>
                  <a:lnTo>
                    <a:pt x="480" y="550"/>
                  </a:lnTo>
                  <a:lnTo>
                    <a:pt x="591" y="537"/>
                  </a:lnTo>
                  <a:lnTo>
                    <a:pt x="738" y="562"/>
                  </a:lnTo>
                  <a:lnTo>
                    <a:pt x="861" y="625"/>
                  </a:lnTo>
                  <a:lnTo>
                    <a:pt x="960" y="737"/>
                  </a:lnTo>
                  <a:lnTo>
                    <a:pt x="1021" y="862"/>
                  </a:lnTo>
                  <a:lnTo>
                    <a:pt x="1046" y="1025"/>
                  </a:lnTo>
                  <a:lnTo>
                    <a:pt x="1021" y="1187"/>
                  </a:lnTo>
                  <a:lnTo>
                    <a:pt x="948" y="1312"/>
                  </a:lnTo>
                  <a:lnTo>
                    <a:pt x="849" y="1425"/>
                  </a:lnTo>
                  <a:lnTo>
                    <a:pt x="714" y="1487"/>
                  </a:lnTo>
                  <a:lnTo>
                    <a:pt x="566" y="1512"/>
                  </a:lnTo>
                  <a:lnTo>
                    <a:pt x="455" y="1500"/>
                  </a:lnTo>
                  <a:lnTo>
                    <a:pt x="381" y="1450"/>
                  </a:lnTo>
                  <a:lnTo>
                    <a:pt x="320" y="1412"/>
                  </a:lnTo>
                  <a:lnTo>
                    <a:pt x="283" y="1362"/>
                  </a:lnTo>
                  <a:lnTo>
                    <a:pt x="258" y="1412"/>
                  </a:lnTo>
                  <a:lnTo>
                    <a:pt x="234" y="1450"/>
                  </a:lnTo>
                  <a:lnTo>
                    <a:pt x="209" y="1500"/>
                  </a:lnTo>
                  <a:lnTo>
                    <a:pt x="160" y="1500"/>
                  </a:lnTo>
                  <a:lnTo>
                    <a:pt x="160" y="137"/>
                  </a:lnTo>
                  <a:lnTo>
                    <a:pt x="147" y="112"/>
                  </a:lnTo>
                  <a:lnTo>
                    <a:pt x="98" y="87"/>
                  </a:lnTo>
                  <a:lnTo>
                    <a:pt x="0" y="87"/>
                  </a:lnTo>
                  <a:lnTo>
                    <a:pt x="0" y="25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4" name="Freeform 242"/>
            <p:cNvSpPr>
              <a:spLocks/>
            </p:cNvSpPr>
            <p:nvPr/>
          </p:nvSpPr>
          <p:spPr bwMode="auto">
            <a:xfrm>
              <a:off x="39788" y="4216"/>
              <a:ext cx="467" cy="1500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1375"/>
                </a:cxn>
                <a:cxn ang="0">
                  <a:pos x="320" y="1413"/>
                </a:cxn>
                <a:cxn ang="0">
                  <a:pos x="332" y="1425"/>
                </a:cxn>
                <a:cxn ang="0">
                  <a:pos x="369" y="1438"/>
                </a:cxn>
                <a:cxn ang="0">
                  <a:pos x="467" y="1438"/>
                </a:cxn>
                <a:cxn ang="0">
                  <a:pos x="467" y="1500"/>
                </a:cxn>
                <a:cxn ang="0">
                  <a:pos x="344" y="1488"/>
                </a:cxn>
                <a:cxn ang="0">
                  <a:pos x="172" y="1488"/>
                </a:cxn>
                <a:cxn ang="0">
                  <a:pos x="86" y="1500"/>
                </a:cxn>
                <a:cxn ang="0">
                  <a:pos x="0" y="1500"/>
                </a:cxn>
                <a:cxn ang="0">
                  <a:pos x="0" y="1438"/>
                </a:cxn>
                <a:cxn ang="0">
                  <a:pos x="111" y="1438"/>
                </a:cxn>
                <a:cxn ang="0">
                  <a:pos x="147" y="1425"/>
                </a:cxn>
                <a:cxn ang="0">
                  <a:pos x="160" y="1413"/>
                </a:cxn>
                <a:cxn ang="0">
                  <a:pos x="172" y="1375"/>
                </a:cxn>
                <a:cxn ang="0">
                  <a:pos x="172" y="163"/>
                </a:cxn>
                <a:cxn ang="0">
                  <a:pos x="160" y="125"/>
                </a:cxn>
                <a:cxn ang="0">
                  <a:pos x="147" y="113"/>
                </a:cxn>
                <a:cxn ang="0">
                  <a:pos x="111" y="100"/>
                </a:cxn>
                <a:cxn ang="0">
                  <a:pos x="61" y="88"/>
                </a:cxn>
                <a:cxn ang="0">
                  <a:pos x="0" y="88"/>
                </a:cxn>
                <a:cxn ang="0">
                  <a:pos x="0" y="25"/>
                </a:cxn>
                <a:cxn ang="0">
                  <a:pos x="307" y="0"/>
                </a:cxn>
              </a:cxnLst>
              <a:rect l="0" t="0" r="r" b="b"/>
              <a:pathLst>
                <a:path w="467" h="1500">
                  <a:moveTo>
                    <a:pt x="307" y="0"/>
                  </a:moveTo>
                  <a:lnTo>
                    <a:pt x="307" y="1375"/>
                  </a:lnTo>
                  <a:lnTo>
                    <a:pt x="320" y="1413"/>
                  </a:lnTo>
                  <a:lnTo>
                    <a:pt x="332" y="1425"/>
                  </a:lnTo>
                  <a:lnTo>
                    <a:pt x="369" y="1438"/>
                  </a:lnTo>
                  <a:lnTo>
                    <a:pt x="467" y="1438"/>
                  </a:lnTo>
                  <a:lnTo>
                    <a:pt x="467" y="1500"/>
                  </a:lnTo>
                  <a:lnTo>
                    <a:pt x="344" y="1488"/>
                  </a:lnTo>
                  <a:lnTo>
                    <a:pt x="172" y="1488"/>
                  </a:lnTo>
                  <a:lnTo>
                    <a:pt x="86" y="1500"/>
                  </a:lnTo>
                  <a:lnTo>
                    <a:pt x="0" y="1500"/>
                  </a:lnTo>
                  <a:lnTo>
                    <a:pt x="0" y="1438"/>
                  </a:lnTo>
                  <a:lnTo>
                    <a:pt x="111" y="1438"/>
                  </a:lnTo>
                  <a:lnTo>
                    <a:pt x="147" y="1425"/>
                  </a:lnTo>
                  <a:lnTo>
                    <a:pt x="160" y="1413"/>
                  </a:lnTo>
                  <a:lnTo>
                    <a:pt x="172" y="1375"/>
                  </a:lnTo>
                  <a:lnTo>
                    <a:pt x="172" y="163"/>
                  </a:lnTo>
                  <a:lnTo>
                    <a:pt x="160" y="125"/>
                  </a:lnTo>
                  <a:lnTo>
                    <a:pt x="147" y="113"/>
                  </a:lnTo>
                  <a:lnTo>
                    <a:pt x="111" y="100"/>
                  </a:lnTo>
                  <a:lnTo>
                    <a:pt x="61" y="8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5" name="Freeform 243"/>
            <p:cNvSpPr>
              <a:spLocks noEditPoints="1"/>
            </p:cNvSpPr>
            <p:nvPr/>
          </p:nvSpPr>
          <p:spPr bwMode="auto">
            <a:xfrm>
              <a:off x="40354" y="4729"/>
              <a:ext cx="825" cy="987"/>
            </a:xfrm>
            <a:custGeom>
              <a:avLst/>
              <a:gdLst/>
              <a:ahLst/>
              <a:cxnLst>
                <a:cxn ang="0">
                  <a:pos x="406" y="62"/>
                </a:cxn>
                <a:cxn ang="0">
                  <a:pos x="357" y="87"/>
                </a:cxn>
                <a:cxn ang="0">
                  <a:pos x="295" y="125"/>
                </a:cxn>
                <a:cxn ang="0">
                  <a:pos x="246" y="200"/>
                </a:cxn>
                <a:cxn ang="0">
                  <a:pos x="209" y="300"/>
                </a:cxn>
                <a:cxn ang="0">
                  <a:pos x="185" y="437"/>
                </a:cxn>
                <a:cxn ang="0">
                  <a:pos x="689" y="437"/>
                </a:cxn>
                <a:cxn ang="0">
                  <a:pos x="689" y="375"/>
                </a:cxn>
                <a:cxn ang="0">
                  <a:pos x="677" y="300"/>
                </a:cxn>
                <a:cxn ang="0">
                  <a:pos x="652" y="212"/>
                </a:cxn>
                <a:cxn ang="0">
                  <a:pos x="603" y="137"/>
                </a:cxn>
                <a:cxn ang="0">
                  <a:pos x="542" y="87"/>
                </a:cxn>
                <a:cxn ang="0">
                  <a:pos x="443" y="62"/>
                </a:cxn>
                <a:cxn ang="0">
                  <a:pos x="406" y="62"/>
                </a:cxn>
                <a:cxn ang="0">
                  <a:pos x="443" y="0"/>
                </a:cxn>
                <a:cxn ang="0">
                  <a:pos x="591" y="25"/>
                </a:cxn>
                <a:cxn ang="0">
                  <a:pos x="689" y="87"/>
                </a:cxn>
                <a:cxn ang="0">
                  <a:pos x="763" y="187"/>
                </a:cxn>
                <a:cxn ang="0">
                  <a:pos x="812" y="300"/>
                </a:cxn>
                <a:cxn ang="0">
                  <a:pos x="825" y="425"/>
                </a:cxn>
                <a:cxn ang="0">
                  <a:pos x="825" y="462"/>
                </a:cxn>
                <a:cxn ang="0">
                  <a:pos x="800" y="475"/>
                </a:cxn>
                <a:cxn ang="0">
                  <a:pos x="185" y="475"/>
                </a:cxn>
                <a:cxn ang="0">
                  <a:pos x="185" y="562"/>
                </a:cxn>
                <a:cxn ang="0">
                  <a:pos x="197" y="675"/>
                </a:cxn>
                <a:cxn ang="0">
                  <a:pos x="246" y="787"/>
                </a:cxn>
                <a:cxn ang="0">
                  <a:pos x="308" y="862"/>
                </a:cxn>
                <a:cxn ang="0">
                  <a:pos x="394" y="900"/>
                </a:cxn>
                <a:cxn ang="0">
                  <a:pos x="492" y="925"/>
                </a:cxn>
                <a:cxn ang="0">
                  <a:pos x="517" y="925"/>
                </a:cxn>
                <a:cxn ang="0">
                  <a:pos x="578" y="912"/>
                </a:cxn>
                <a:cxn ang="0">
                  <a:pos x="652" y="875"/>
                </a:cxn>
                <a:cxn ang="0">
                  <a:pos x="714" y="812"/>
                </a:cxn>
                <a:cxn ang="0">
                  <a:pos x="775" y="700"/>
                </a:cxn>
                <a:cxn ang="0">
                  <a:pos x="775" y="687"/>
                </a:cxn>
                <a:cxn ang="0">
                  <a:pos x="788" y="675"/>
                </a:cxn>
                <a:cxn ang="0">
                  <a:pos x="812" y="675"/>
                </a:cxn>
                <a:cxn ang="0">
                  <a:pos x="825" y="687"/>
                </a:cxn>
                <a:cxn ang="0">
                  <a:pos x="825" y="700"/>
                </a:cxn>
                <a:cxn ang="0">
                  <a:pos x="812" y="750"/>
                </a:cxn>
                <a:cxn ang="0">
                  <a:pos x="775" y="825"/>
                </a:cxn>
                <a:cxn ang="0">
                  <a:pos x="702" y="900"/>
                </a:cxn>
                <a:cxn ang="0">
                  <a:pos x="603" y="962"/>
                </a:cxn>
                <a:cxn ang="0">
                  <a:pos x="468" y="987"/>
                </a:cxn>
                <a:cxn ang="0">
                  <a:pos x="320" y="962"/>
                </a:cxn>
                <a:cxn ang="0">
                  <a:pos x="197" y="900"/>
                </a:cxn>
                <a:cxn ang="0">
                  <a:pos x="98" y="787"/>
                </a:cxn>
                <a:cxn ang="0">
                  <a:pos x="25" y="650"/>
                </a:cxn>
                <a:cxn ang="0">
                  <a:pos x="0" y="487"/>
                </a:cxn>
                <a:cxn ang="0">
                  <a:pos x="25" y="337"/>
                </a:cxn>
                <a:cxn ang="0">
                  <a:pos x="86" y="200"/>
                </a:cxn>
                <a:cxn ang="0">
                  <a:pos x="185" y="100"/>
                </a:cxn>
                <a:cxn ang="0">
                  <a:pos x="308" y="25"/>
                </a:cxn>
                <a:cxn ang="0">
                  <a:pos x="443" y="0"/>
                </a:cxn>
              </a:cxnLst>
              <a:rect l="0" t="0" r="r" b="b"/>
              <a:pathLst>
                <a:path w="825" h="987">
                  <a:moveTo>
                    <a:pt x="406" y="62"/>
                  </a:moveTo>
                  <a:lnTo>
                    <a:pt x="357" y="87"/>
                  </a:lnTo>
                  <a:lnTo>
                    <a:pt x="295" y="125"/>
                  </a:lnTo>
                  <a:lnTo>
                    <a:pt x="246" y="200"/>
                  </a:lnTo>
                  <a:lnTo>
                    <a:pt x="209" y="300"/>
                  </a:lnTo>
                  <a:lnTo>
                    <a:pt x="185" y="437"/>
                  </a:lnTo>
                  <a:lnTo>
                    <a:pt x="689" y="437"/>
                  </a:lnTo>
                  <a:lnTo>
                    <a:pt x="689" y="375"/>
                  </a:lnTo>
                  <a:lnTo>
                    <a:pt x="677" y="300"/>
                  </a:lnTo>
                  <a:lnTo>
                    <a:pt x="652" y="212"/>
                  </a:lnTo>
                  <a:lnTo>
                    <a:pt x="603" y="137"/>
                  </a:lnTo>
                  <a:lnTo>
                    <a:pt x="542" y="87"/>
                  </a:lnTo>
                  <a:lnTo>
                    <a:pt x="443" y="62"/>
                  </a:lnTo>
                  <a:lnTo>
                    <a:pt x="406" y="62"/>
                  </a:lnTo>
                  <a:close/>
                  <a:moveTo>
                    <a:pt x="443" y="0"/>
                  </a:moveTo>
                  <a:lnTo>
                    <a:pt x="591" y="25"/>
                  </a:lnTo>
                  <a:lnTo>
                    <a:pt x="689" y="87"/>
                  </a:lnTo>
                  <a:lnTo>
                    <a:pt x="763" y="187"/>
                  </a:lnTo>
                  <a:lnTo>
                    <a:pt x="812" y="300"/>
                  </a:lnTo>
                  <a:lnTo>
                    <a:pt x="825" y="425"/>
                  </a:lnTo>
                  <a:lnTo>
                    <a:pt x="825" y="462"/>
                  </a:lnTo>
                  <a:lnTo>
                    <a:pt x="800" y="475"/>
                  </a:lnTo>
                  <a:lnTo>
                    <a:pt x="185" y="475"/>
                  </a:lnTo>
                  <a:lnTo>
                    <a:pt x="185" y="562"/>
                  </a:lnTo>
                  <a:lnTo>
                    <a:pt x="197" y="675"/>
                  </a:lnTo>
                  <a:lnTo>
                    <a:pt x="246" y="787"/>
                  </a:lnTo>
                  <a:lnTo>
                    <a:pt x="308" y="862"/>
                  </a:lnTo>
                  <a:lnTo>
                    <a:pt x="394" y="900"/>
                  </a:lnTo>
                  <a:lnTo>
                    <a:pt x="492" y="925"/>
                  </a:lnTo>
                  <a:lnTo>
                    <a:pt x="517" y="925"/>
                  </a:lnTo>
                  <a:lnTo>
                    <a:pt x="578" y="912"/>
                  </a:lnTo>
                  <a:lnTo>
                    <a:pt x="652" y="875"/>
                  </a:lnTo>
                  <a:lnTo>
                    <a:pt x="714" y="812"/>
                  </a:lnTo>
                  <a:lnTo>
                    <a:pt x="775" y="700"/>
                  </a:lnTo>
                  <a:lnTo>
                    <a:pt x="775" y="687"/>
                  </a:lnTo>
                  <a:lnTo>
                    <a:pt x="788" y="675"/>
                  </a:lnTo>
                  <a:lnTo>
                    <a:pt x="812" y="675"/>
                  </a:lnTo>
                  <a:lnTo>
                    <a:pt x="825" y="687"/>
                  </a:lnTo>
                  <a:lnTo>
                    <a:pt x="825" y="700"/>
                  </a:lnTo>
                  <a:lnTo>
                    <a:pt x="812" y="750"/>
                  </a:lnTo>
                  <a:lnTo>
                    <a:pt x="775" y="825"/>
                  </a:lnTo>
                  <a:lnTo>
                    <a:pt x="702" y="900"/>
                  </a:lnTo>
                  <a:lnTo>
                    <a:pt x="603" y="962"/>
                  </a:lnTo>
                  <a:lnTo>
                    <a:pt x="468" y="987"/>
                  </a:lnTo>
                  <a:lnTo>
                    <a:pt x="320" y="962"/>
                  </a:lnTo>
                  <a:lnTo>
                    <a:pt x="197" y="900"/>
                  </a:lnTo>
                  <a:lnTo>
                    <a:pt x="98" y="787"/>
                  </a:lnTo>
                  <a:lnTo>
                    <a:pt x="25" y="650"/>
                  </a:lnTo>
                  <a:lnTo>
                    <a:pt x="0" y="487"/>
                  </a:lnTo>
                  <a:lnTo>
                    <a:pt x="25" y="337"/>
                  </a:lnTo>
                  <a:lnTo>
                    <a:pt x="86" y="200"/>
                  </a:lnTo>
                  <a:lnTo>
                    <a:pt x="185" y="100"/>
                  </a:lnTo>
                  <a:lnTo>
                    <a:pt x="308" y="25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6" name="Freeform 244"/>
            <p:cNvSpPr>
              <a:spLocks noEditPoints="1"/>
            </p:cNvSpPr>
            <p:nvPr/>
          </p:nvSpPr>
          <p:spPr bwMode="auto">
            <a:xfrm>
              <a:off x="10924" y="7379"/>
              <a:ext cx="911" cy="1475"/>
            </a:xfrm>
            <a:custGeom>
              <a:avLst/>
              <a:gdLst/>
              <a:ahLst/>
              <a:cxnLst>
                <a:cxn ang="0">
                  <a:pos x="394" y="37"/>
                </a:cxn>
                <a:cxn ang="0">
                  <a:pos x="332" y="62"/>
                </a:cxn>
                <a:cxn ang="0">
                  <a:pos x="271" y="100"/>
                </a:cxn>
                <a:cxn ang="0">
                  <a:pos x="222" y="187"/>
                </a:cxn>
                <a:cxn ang="0">
                  <a:pos x="185" y="312"/>
                </a:cxn>
                <a:cxn ang="0">
                  <a:pos x="172" y="500"/>
                </a:cxn>
                <a:cxn ang="0">
                  <a:pos x="172" y="862"/>
                </a:cxn>
                <a:cxn ang="0">
                  <a:pos x="197" y="1162"/>
                </a:cxn>
                <a:cxn ang="0">
                  <a:pos x="234" y="1287"/>
                </a:cxn>
                <a:cxn ang="0">
                  <a:pos x="295" y="1375"/>
                </a:cxn>
                <a:cxn ang="0">
                  <a:pos x="369" y="1412"/>
                </a:cxn>
                <a:cxn ang="0">
                  <a:pos x="443" y="1425"/>
                </a:cxn>
                <a:cxn ang="0">
                  <a:pos x="517" y="1412"/>
                </a:cxn>
                <a:cxn ang="0">
                  <a:pos x="591" y="1375"/>
                </a:cxn>
                <a:cxn ang="0">
                  <a:pos x="652" y="1287"/>
                </a:cxn>
                <a:cxn ang="0">
                  <a:pos x="689" y="1162"/>
                </a:cxn>
                <a:cxn ang="0">
                  <a:pos x="714" y="950"/>
                </a:cxn>
                <a:cxn ang="0">
                  <a:pos x="714" y="500"/>
                </a:cxn>
                <a:cxn ang="0">
                  <a:pos x="689" y="287"/>
                </a:cxn>
                <a:cxn ang="0">
                  <a:pos x="652" y="175"/>
                </a:cxn>
                <a:cxn ang="0">
                  <a:pos x="603" y="112"/>
                </a:cxn>
                <a:cxn ang="0">
                  <a:pos x="554" y="62"/>
                </a:cxn>
                <a:cxn ang="0">
                  <a:pos x="492" y="37"/>
                </a:cxn>
                <a:cxn ang="0">
                  <a:pos x="394" y="37"/>
                </a:cxn>
                <a:cxn ang="0">
                  <a:pos x="443" y="0"/>
                </a:cxn>
                <a:cxn ang="0">
                  <a:pos x="517" y="12"/>
                </a:cxn>
                <a:cxn ang="0">
                  <a:pos x="615" y="37"/>
                </a:cxn>
                <a:cxn ang="0">
                  <a:pos x="714" y="112"/>
                </a:cxn>
                <a:cxn ang="0">
                  <a:pos x="800" y="237"/>
                </a:cxn>
                <a:cxn ang="0">
                  <a:pos x="849" y="400"/>
                </a:cxn>
                <a:cxn ang="0">
                  <a:pos x="886" y="562"/>
                </a:cxn>
                <a:cxn ang="0">
                  <a:pos x="886" y="737"/>
                </a:cxn>
                <a:cxn ang="0">
                  <a:pos x="911" y="737"/>
                </a:cxn>
                <a:cxn ang="0">
                  <a:pos x="911" y="912"/>
                </a:cxn>
                <a:cxn ang="0">
                  <a:pos x="874" y="1075"/>
                </a:cxn>
                <a:cxn ang="0">
                  <a:pos x="825" y="1225"/>
                </a:cxn>
                <a:cxn ang="0">
                  <a:pos x="738" y="1350"/>
                </a:cxn>
                <a:cxn ang="0">
                  <a:pos x="640" y="1425"/>
                </a:cxn>
                <a:cxn ang="0">
                  <a:pos x="542" y="1462"/>
                </a:cxn>
                <a:cxn ang="0">
                  <a:pos x="455" y="1475"/>
                </a:cxn>
                <a:cxn ang="0">
                  <a:pos x="369" y="1462"/>
                </a:cxn>
                <a:cxn ang="0">
                  <a:pos x="271" y="1437"/>
                </a:cxn>
                <a:cxn ang="0">
                  <a:pos x="185" y="1375"/>
                </a:cxn>
                <a:cxn ang="0">
                  <a:pos x="98" y="1262"/>
                </a:cxn>
                <a:cxn ang="0">
                  <a:pos x="37" y="1087"/>
                </a:cxn>
                <a:cxn ang="0">
                  <a:pos x="12" y="912"/>
                </a:cxn>
                <a:cxn ang="0">
                  <a:pos x="0" y="737"/>
                </a:cxn>
                <a:cxn ang="0">
                  <a:pos x="0" y="575"/>
                </a:cxn>
                <a:cxn ang="0">
                  <a:pos x="25" y="412"/>
                </a:cxn>
                <a:cxn ang="0">
                  <a:pos x="74" y="250"/>
                </a:cxn>
                <a:cxn ang="0">
                  <a:pos x="148" y="125"/>
                </a:cxn>
                <a:cxn ang="0">
                  <a:pos x="246" y="50"/>
                </a:cxn>
                <a:cxn ang="0">
                  <a:pos x="345" y="12"/>
                </a:cxn>
                <a:cxn ang="0">
                  <a:pos x="443" y="0"/>
                </a:cxn>
              </a:cxnLst>
              <a:rect l="0" t="0" r="r" b="b"/>
              <a:pathLst>
                <a:path w="911" h="1475">
                  <a:moveTo>
                    <a:pt x="394" y="37"/>
                  </a:moveTo>
                  <a:lnTo>
                    <a:pt x="332" y="62"/>
                  </a:lnTo>
                  <a:lnTo>
                    <a:pt x="271" y="100"/>
                  </a:lnTo>
                  <a:lnTo>
                    <a:pt x="222" y="187"/>
                  </a:lnTo>
                  <a:lnTo>
                    <a:pt x="185" y="312"/>
                  </a:lnTo>
                  <a:lnTo>
                    <a:pt x="172" y="500"/>
                  </a:lnTo>
                  <a:lnTo>
                    <a:pt x="172" y="862"/>
                  </a:lnTo>
                  <a:lnTo>
                    <a:pt x="197" y="1162"/>
                  </a:lnTo>
                  <a:lnTo>
                    <a:pt x="234" y="1287"/>
                  </a:lnTo>
                  <a:lnTo>
                    <a:pt x="295" y="1375"/>
                  </a:lnTo>
                  <a:lnTo>
                    <a:pt x="369" y="1412"/>
                  </a:lnTo>
                  <a:lnTo>
                    <a:pt x="443" y="1425"/>
                  </a:lnTo>
                  <a:lnTo>
                    <a:pt x="517" y="1412"/>
                  </a:lnTo>
                  <a:lnTo>
                    <a:pt x="591" y="1375"/>
                  </a:lnTo>
                  <a:lnTo>
                    <a:pt x="652" y="1287"/>
                  </a:lnTo>
                  <a:lnTo>
                    <a:pt x="689" y="1162"/>
                  </a:lnTo>
                  <a:lnTo>
                    <a:pt x="714" y="950"/>
                  </a:lnTo>
                  <a:lnTo>
                    <a:pt x="714" y="500"/>
                  </a:lnTo>
                  <a:lnTo>
                    <a:pt x="689" y="287"/>
                  </a:lnTo>
                  <a:lnTo>
                    <a:pt x="652" y="175"/>
                  </a:lnTo>
                  <a:lnTo>
                    <a:pt x="603" y="112"/>
                  </a:lnTo>
                  <a:lnTo>
                    <a:pt x="554" y="62"/>
                  </a:lnTo>
                  <a:lnTo>
                    <a:pt x="492" y="37"/>
                  </a:lnTo>
                  <a:lnTo>
                    <a:pt x="394" y="37"/>
                  </a:lnTo>
                  <a:close/>
                  <a:moveTo>
                    <a:pt x="443" y="0"/>
                  </a:moveTo>
                  <a:lnTo>
                    <a:pt x="517" y="12"/>
                  </a:lnTo>
                  <a:lnTo>
                    <a:pt x="615" y="37"/>
                  </a:lnTo>
                  <a:lnTo>
                    <a:pt x="714" y="112"/>
                  </a:lnTo>
                  <a:lnTo>
                    <a:pt x="800" y="237"/>
                  </a:lnTo>
                  <a:lnTo>
                    <a:pt x="849" y="400"/>
                  </a:lnTo>
                  <a:lnTo>
                    <a:pt x="886" y="562"/>
                  </a:lnTo>
                  <a:lnTo>
                    <a:pt x="886" y="737"/>
                  </a:lnTo>
                  <a:lnTo>
                    <a:pt x="911" y="737"/>
                  </a:lnTo>
                  <a:lnTo>
                    <a:pt x="911" y="912"/>
                  </a:lnTo>
                  <a:lnTo>
                    <a:pt x="874" y="1075"/>
                  </a:lnTo>
                  <a:lnTo>
                    <a:pt x="825" y="1225"/>
                  </a:lnTo>
                  <a:lnTo>
                    <a:pt x="738" y="1350"/>
                  </a:lnTo>
                  <a:lnTo>
                    <a:pt x="640" y="1425"/>
                  </a:lnTo>
                  <a:lnTo>
                    <a:pt x="542" y="1462"/>
                  </a:lnTo>
                  <a:lnTo>
                    <a:pt x="455" y="1475"/>
                  </a:lnTo>
                  <a:lnTo>
                    <a:pt x="369" y="1462"/>
                  </a:lnTo>
                  <a:lnTo>
                    <a:pt x="271" y="1437"/>
                  </a:lnTo>
                  <a:lnTo>
                    <a:pt x="185" y="1375"/>
                  </a:lnTo>
                  <a:lnTo>
                    <a:pt x="98" y="1262"/>
                  </a:lnTo>
                  <a:lnTo>
                    <a:pt x="37" y="1087"/>
                  </a:lnTo>
                  <a:lnTo>
                    <a:pt x="12" y="912"/>
                  </a:lnTo>
                  <a:lnTo>
                    <a:pt x="0" y="737"/>
                  </a:lnTo>
                  <a:lnTo>
                    <a:pt x="0" y="575"/>
                  </a:lnTo>
                  <a:lnTo>
                    <a:pt x="25" y="412"/>
                  </a:lnTo>
                  <a:lnTo>
                    <a:pt x="74" y="250"/>
                  </a:lnTo>
                  <a:lnTo>
                    <a:pt x="148" y="125"/>
                  </a:lnTo>
                  <a:lnTo>
                    <a:pt x="246" y="50"/>
                  </a:lnTo>
                  <a:lnTo>
                    <a:pt x="345" y="12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7" name="Freeform 245"/>
            <p:cNvSpPr>
              <a:spLocks noEditPoints="1"/>
            </p:cNvSpPr>
            <p:nvPr/>
          </p:nvSpPr>
          <p:spPr bwMode="auto">
            <a:xfrm>
              <a:off x="23786" y="7829"/>
              <a:ext cx="825" cy="987"/>
            </a:xfrm>
            <a:custGeom>
              <a:avLst/>
              <a:gdLst/>
              <a:ahLst/>
              <a:cxnLst>
                <a:cxn ang="0">
                  <a:pos x="407" y="62"/>
                </a:cxn>
                <a:cxn ang="0">
                  <a:pos x="357" y="87"/>
                </a:cxn>
                <a:cxn ang="0">
                  <a:pos x="296" y="125"/>
                </a:cxn>
                <a:cxn ang="0">
                  <a:pos x="247" y="200"/>
                </a:cxn>
                <a:cxn ang="0">
                  <a:pos x="210" y="300"/>
                </a:cxn>
                <a:cxn ang="0">
                  <a:pos x="185" y="437"/>
                </a:cxn>
                <a:cxn ang="0">
                  <a:pos x="690" y="437"/>
                </a:cxn>
                <a:cxn ang="0">
                  <a:pos x="690" y="375"/>
                </a:cxn>
                <a:cxn ang="0">
                  <a:pos x="677" y="300"/>
                </a:cxn>
                <a:cxn ang="0">
                  <a:pos x="653" y="212"/>
                </a:cxn>
                <a:cxn ang="0">
                  <a:pos x="604" y="137"/>
                </a:cxn>
                <a:cxn ang="0">
                  <a:pos x="542" y="87"/>
                </a:cxn>
                <a:cxn ang="0">
                  <a:pos x="444" y="62"/>
                </a:cxn>
                <a:cxn ang="0">
                  <a:pos x="407" y="62"/>
                </a:cxn>
                <a:cxn ang="0">
                  <a:pos x="444" y="0"/>
                </a:cxn>
                <a:cxn ang="0">
                  <a:pos x="591" y="25"/>
                </a:cxn>
                <a:cxn ang="0">
                  <a:pos x="690" y="87"/>
                </a:cxn>
                <a:cxn ang="0">
                  <a:pos x="764" y="187"/>
                </a:cxn>
                <a:cxn ang="0">
                  <a:pos x="813" y="300"/>
                </a:cxn>
                <a:cxn ang="0">
                  <a:pos x="825" y="425"/>
                </a:cxn>
                <a:cxn ang="0">
                  <a:pos x="825" y="475"/>
                </a:cxn>
                <a:cxn ang="0">
                  <a:pos x="185" y="475"/>
                </a:cxn>
                <a:cxn ang="0">
                  <a:pos x="185" y="562"/>
                </a:cxn>
                <a:cxn ang="0">
                  <a:pos x="197" y="675"/>
                </a:cxn>
                <a:cxn ang="0">
                  <a:pos x="247" y="787"/>
                </a:cxn>
                <a:cxn ang="0">
                  <a:pos x="308" y="862"/>
                </a:cxn>
                <a:cxn ang="0">
                  <a:pos x="394" y="900"/>
                </a:cxn>
                <a:cxn ang="0">
                  <a:pos x="493" y="925"/>
                </a:cxn>
                <a:cxn ang="0">
                  <a:pos x="517" y="925"/>
                </a:cxn>
                <a:cxn ang="0">
                  <a:pos x="579" y="912"/>
                </a:cxn>
                <a:cxn ang="0">
                  <a:pos x="653" y="875"/>
                </a:cxn>
                <a:cxn ang="0">
                  <a:pos x="714" y="812"/>
                </a:cxn>
                <a:cxn ang="0">
                  <a:pos x="776" y="700"/>
                </a:cxn>
                <a:cxn ang="0">
                  <a:pos x="776" y="687"/>
                </a:cxn>
                <a:cxn ang="0">
                  <a:pos x="788" y="675"/>
                </a:cxn>
                <a:cxn ang="0">
                  <a:pos x="813" y="675"/>
                </a:cxn>
                <a:cxn ang="0">
                  <a:pos x="825" y="687"/>
                </a:cxn>
                <a:cxn ang="0">
                  <a:pos x="825" y="700"/>
                </a:cxn>
                <a:cxn ang="0">
                  <a:pos x="813" y="750"/>
                </a:cxn>
                <a:cxn ang="0">
                  <a:pos x="776" y="825"/>
                </a:cxn>
                <a:cxn ang="0">
                  <a:pos x="702" y="900"/>
                </a:cxn>
                <a:cxn ang="0">
                  <a:pos x="604" y="962"/>
                </a:cxn>
                <a:cxn ang="0">
                  <a:pos x="468" y="987"/>
                </a:cxn>
                <a:cxn ang="0">
                  <a:pos x="320" y="962"/>
                </a:cxn>
                <a:cxn ang="0">
                  <a:pos x="197" y="900"/>
                </a:cxn>
                <a:cxn ang="0">
                  <a:pos x="99" y="787"/>
                </a:cxn>
                <a:cxn ang="0">
                  <a:pos x="25" y="650"/>
                </a:cxn>
                <a:cxn ang="0">
                  <a:pos x="0" y="487"/>
                </a:cxn>
                <a:cxn ang="0">
                  <a:pos x="25" y="337"/>
                </a:cxn>
                <a:cxn ang="0">
                  <a:pos x="87" y="200"/>
                </a:cxn>
                <a:cxn ang="0">
                  <a:pos x="185" y="100"/>
                </a:cxn>
                <a:cxn ang="0">
                  <a:pos x="308" y="25"/>
                </a:cxn>
                <a:cxn ang="0">
                  <a:pos x="444" y="0"/>
                </a:cxn>
              </a:cxnLst>
              <a:rect l="0" t="0" r="r" b="b"/>
              <a:pathLst>
                <a:path w="825" h="987">
                  <a:moveTo>
                    <a:pt x="407" y="62"/>
                  </a:moveTo>
                  <a:lnTo>
                    <a:pt x="357" y="87"/>
                  </a:lnTo>
                  <a:lnTo>
                    <a:pt x="296" y="125"/>
                  </a:lnTo>
                  <a:lnTo>
                    <a:pt x="247" y="200"/>
                  </a:lnTo>
                  <a:lnTo>
                    <a:pt x="210" y="300"/>
                  </a:lnTo>
                  <a:lnTo>
                    <a:pt x="185" y="437"/>
                  </a:lnTo>
                  <a:lnTo>
                    <a:pt x="690" y="437"/>
                  </a:lnTo>
                  <a:lnTo>
                    <a:pt x="690" y="375"/>
                  </a:lnTo>
                  <a:lnTo>
                    <a:pt x="677" y="300"/>
                  </a:lnTo>
                  <a:lnTo>
                    <a:pt x="653" y="212"/>
                  </a:lnTo>
                  <a:lnTo>
                    <a:pt x="604" y="137"/>
                  </a:lnTo>
                  <a:lnTo>
                    <a:pt x="542" y="87"/>
                  </a:lnTo>
                  <a:lnTo>
                    <a:pt x="444" y="62"/>
                  </a:lnTo>
                  <a:lnTo>
                    <a:pt x="407" y="62"/>
                  </a:lnTo>
                  <a:close/>
                  <a:moveTo>
                    <a:pt x="444" y="0"/>
                  </a:moveTo>
                  <a:lnTo>
                    <a:pt x="591" y="25"/>
                  </a:lnTo>
                  <a:lnTo>
                    <a:pt x="690" y="87"/>
                  </a:lnTo>
                  <a:lnTo>
                    <a:pt x="764" y="187"/>
                  </a:lnTo>
                  <a:lnTo>
                    <a:pt x="813" y="300"/>
                  </a:lnTo>
                  <a:lnTo>
                    <a:pt x="825" y="425"/>
                  </a:lnTo>
                  <a:lnTo>
                    <a:pt x="825" y="475"/>
                  </a:lnTo>
                  <a:lnTo>
                    <a:pt x="185" y="475"/>
                  </a:lnTo>
                  <a:lnTo>
                    <a:pt x="185" y="562"/>
                  </a:lnTo>
                  <a:lnTo>
                    <a:pt x="197" y="675"/>
                  </a:lnTo>
                  <a:lnTo>
                    <a:pt x="247" y="787"/>
                  </a:lnTo>
                  <a:lnTo>
                    <a:pt x="308" y="862"/>
                  </a:lnTo>
                  <a:lnTo>
                    <a:pt x="394" y="900"/>
                  </a:lnTo>
                  <a:lnTo>
                    <a:pt x="493" y="925"/>
                  </a:lnTo>
                  <a:lnTo>
                    <a:pt x="517" y="925"/>
                  </a:lnTo>
                  <a:lnTo>
                    <a:pt x="579" y="912"/>
                  </a:lnTo>
                  <a:lnTo>
                    <a:pt x="653" y="875"/>
                  </a:lnTo>
                  <a:lnTo>
                    <a:pt x="714" y="812"/>
                  </a:lnTo>
                  <a:lnTo>
                    <a:pt x="776" y="700"/>
                  </a:lnTo>
                  <a:lnTo>
                    <a:pt x="776" y="687"/>
                  </a:lnTo>
                  <a:lnTo>
                    <a:pt x="788" y="675"/>
                  </a:lnTo>
                  <a:lnTo>
                    <a:pt x="813" y="675"/>
                  </a:lnTo>
                  <a:lnTo>
                    <a:pt x="825" y="687"/>
                  </a:lnTo>
                  <a:lnTo>
                    <a:pt x="825" y="700"/>
                  </a:lnTo>
                  <a:lnTo>
                    <a:pt x="813" y="750"/>
                  </a:lnTo>
                  <a:lnTo>
                    <a:pt x="776" y="825"/>
                  </a:lnTo>
                  <a:lnTo>
                    <a:pt x="702" y="900"/>
                  </a:lnTo>
                  <a:lnTo>
                    <a:pt x="604" y="962"/>
                  </a:lnTo>
                  <a:lnTo>
                    <a:pt x="468" y="987"/>
                  </a:lnTo>
                  <a:lnTo>
                    <a:pt x="320" y="962"/>
                  </a:lnTo>
                  <a:lnTo>
                    <a:pt x="197" y="900"/>
                  </a:lnTo>
                  <a:lnTo>
                    <a:pt x="99" y="787"/>
                  </a:lnTo>
                  <a:lnTo>
                    <a:pt x="25" y="650"/>
                  </a:lnTo>
                  <a:lnTo>
                    <a:pt x="0" y="487"/>
                  </a:lnTo>
                  <a:lnTo>
                    <a:pt x="25" y="337"/>
                  </a:lnTo>
                  <a:lnTo>
                    <a:pt x="87" y="200"/>
                  </a:lnTo>
                  <a:lnTo>
                    <a:pt x="185" y="100"/>
                  </a:lnTo>
                  <a:lnTo>
                    <a:pt x="308" y="2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8" name="Freeform 246"/>
            <p:cNvSpPr>
              <a:spLocks/>
            </p:cNvSpPr>
            <p:nvPr/>
          </p:nvSpPr>
          <p:spPr bwMode="auto">
            <a:xfrm>
              <a:off x="24759" y="7316"/>
              <a:ext cx="468" cy="1500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308" y="1375"/>
                </a:cxn>
                <a:cxn ang="0">
                  <a:pos x="320" y="1413"/>
                </a:cxn>
                <a:cxn ang="0">
                  <a:pos x="332" y="1425"/>
                </a:cxn>
                <a:cxn ang="0">
                  <a:pos x="369" y="1438"/>
                </a:cxn>
                <a:cxn ang="0">
                  <a:pos x="468" y="1438"/>
                </a:cxn>
                <a:cxn ang="0">
                  <a:pos x="468" y="1500"/>
                </a:cxn>
                <a:cxn ang="0">
                  <a:pos x="344" y="1488"/>
                </a:cxn>
                <a:cxn ang="0">
                  <a:pos x="172" y="1488"/>
                </a:cxn>
                <a:cxn ang="0">
                  <a:pos x="86" y="1500"/>
                </a:cxn>
                <a:cxn ang="0">
                  <a:pos x="0" y="1500"/>
                </a:cxn>
                <a:cxn ang="0">
                  <a:pos x="0" y="1438"/>
                </a:cxn>
                <a:cxn ang="0">
                  <a:pos x="111" y="1438"/>
                </a:cxn>
                <a:cxn ang="0">
                  <a:pos x="148" y="1425"/>
                </a:cxn>
                <a:cxn ang="0">
                  <a:pos x="160" y="1413"/>
                </a:cxn>
                <a:cxn ang="0">
                  <a:pos x="172" y="1375"/>
                </a:cxn>
                <a:cxn ang="0">
                  <a:pos x="172" y="163"/>
                </a:cxn>
                <a:cxn ang="0">
                  <a:pos x="160" y="125"/>
                </a:cxn>
                <a:cxn ang="0">
                  <a:pos x="148" y="113"/>
                </a:cxn>
                <a:cxn ang="0">
                  <a:pos x="111" y="100"/>
                </a:cxn>
                <a:cxn ang="0">
                  <a:pos x="61" y="88"/>
                </a:cxn>
                <a:cxn ang="0">
                  <a:pos x="0" y="88"/>
                </a:cxn>
                <a:cxn ang="0">
                  <a:pos x="0" y="25"/>
                </a:cxn>
                <a:cxn ang="0">
                  <a:pos x="308" y="0"/>
                </a:cxn>
              </a:cxnLst>
              <a:rect l="0" t="0" r="r" b="b"/>
              <a:pathLst>
                <a:path w="468" h="1500">
                  <a:moveTo>
                    <a:pt x="308" y="0"/>
                  </a:moveTo>
                  <a:lnTo>
                    <a:pt x="308" y="1375"/>
                  </a:lnTo>
                  <a:lnTo>
                    <a:pt x="320" y="1413"/>
                  </a:lnTo>
                  <a:lnTo>
                    <a:pt x="332" y="1425"/>
                  </a:lnTo>
                  <a:lnTo>
                    <a:pt x="369" y="1438"/>
                  </a:lnTo>
                  <a:lnTo>
                    <a:pt x="468" y="1438"/>
                  </a:lnTo>
                  <a:lnTo>
                    <a:pt x="468" y="1500"/>
                  </a:lnTo>
                  <a:lnTo>
                    <a:pt x="344" y="1488"/>
                  </a:lnTo>
                  <a:lnTo>
                    <a:pt x="172" y="1488"/>
                  </a:lnTo>
                  <a:lnTo>
                    <a:pt x="86" y="1500"/>
                  </a:lnTo>
                  <a:lnTo>
                    <a:pt x="0" y="1500"/>
                  </a:lnTo>
                  <a:lnTo>
                    <a:pt x="0" y="1438"/>
                  </a:lnTo>
                  <a:lnTo>
                    <a:pt x="111" y="1438"/>
                  </a:lnTo>
                  <a:lnTo>
                    <a:pt x="148" y="1425"/>
                  </a:lnTo>
                  <a:lnTo>
                    <a:pt x="160" y="1413"/>
                  </a:lnTo>
                  <a:lnTo>
                    <a:pt x="172" y="1375"/>
                  </a:lnTo>
                  <a:lnTo>
                    <a:pt x="172" y="163"/>
                  </a:lnTo>
                  <a:lnTo>
                    <a:pt x="160" y="125"/>
                  </a:lnTo>
                  <a:lnTo>
                    <a:pt x="148" y="113"/>
                  </a:lnTo>
                  <a:lnTo>
                    <a:pt x="111" y="100"/>
                  </a:lnTo>
                  <a:lnTo>
                    <a:pt x="61" y="8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9" name="Freeform 247"/>
            <p:cNvSpPr>
              <a:spLocks/>
            </p:cNvSpPr>
            <p:nvPr/>
          </p:nvSpPr>
          <p:spPr bwMode="auto">
            <a:xfrm>
              <a:off x="25350" y="7841"/>
              <a:ext cx="701" cy="1000"/>
            </a:xfrm>
            <a:custGeom>
              <a:avLst/>
              <a:gdLst/>
              <a:ahLst/>
              <a:cxnLst>
                <a:cxn ang="0">
                  <a:pos x="418" y="13"/>
                </a:cxn>
                <a:cxn ang="0">
                  <a:pos x="603" y="0"/>
                </a:cxn>
                <a:cxn ang="0">
                  <a:pos x="640" y="13"/>
                </a:cxn>
                <a:cxn ang="0">
                  <a:pos x="627" y="325"/>
                </a:cxn>
                <a:cxn ang="0">
                  <a:pos x="590" y="313"/>
                </a:cxn>
                <a:cxn ang="0">
                  <a:pos x="566" y="175"/>
                </a:cxn>
                <a:cxn ang="0">
                  <a:pos x="455" y="63"/>
                </a:cxn>
                <a:cxn ang="0">
                  <a:pos x="234" y="50"/>
                </a:cxn>
                <a:cxn ang="0">
                  <a:pos x="123" y="138"/>
                </a:cxn>
                <a:cxn ang="0">
                  <a:pos x="135" y="275"/>
                </a:cxn>
                <a:cxn ang="0">
                  <a:pos x="369" y="375"/>
                </a:cxn>
                <a:cxn ang="0">
                  <a:pos x="615" y="475"/>
                </a:cxn>
                <a:cxn ang="0">
                  <a:pos x="689" y="588"/>
                </a:cxn>
                <a:cxn ang="0">
                  <a:pos x="689" y="775"/>
                </a:cxn>
                <a:cxn ang="0">
                  <a:pos x="578" y="925"/>
                </a:cxn>
                <a:cxn ang="0">
                  <a:pos x="357" y="988"/>
                </a:cxn>
                <a:cxn ang="0">
                  <a:pos x="221" y="963"/>
                </a:cxn>
                <a:cxn ang="0">
                  <a:pos x="86" y="938"/>
                </a:cxn>
                <a:cxn ang="0">
                  <a:pos x="74" y="950"/>
                </a:cxn>
                <a:cxn ang="0">
                  <a:pos x="37" y="1000"/>
                </a:cxn>
                <a:cxn ang="0">
                  <a:pos x="0" y="988"/>
                </a:cxn>
                <a:cxn ang="0">
                  <a:pos x="12" y="613"/>
                </a:cxn>
                <a:cxn ang="0">
                  <a:pos x="37" y="625"/>
                </a:cxn>
                <a:cxn ang="0">
                  <a:pos x="86" y="775"/>
                </a:cxn>
                <a:cxn ang="0">
                  <a:pos x="221" y="925"/>
                </a:cxn>
                <a:cxn ang="0">
                  <a:pos x="455" y="938"/>
                </a:cxn>
                <a:cxn ang="0">
                  <a:pos x="578" y="825"/>
                </a:cxn>
                <a:cxn ang="0">
                  <a:pos x="578" y="663"/>
                </a:cxn>
                <a:cxn ang="0">
                  <a:pos x="467" y="575"/>
                </a:cxn>
                <a:cxn ang="0">
                  <a:pos x="369" y="550"/>
                </a:cxn>
                <a:cxn ang="0">
                  <a:pos x="160" y="500"/>
                </a:cxn>
                <a:cxn ang="0">
                  <a:pos x="49" y="413"/>
                </a:cxn>
                <a:cxn ang="0">
                  <a:pos x="0" y="263"/>
                </a:cxn>
                <a:cxn ang="0">
                  <a:pos x="49" y="125"/>
                </a:cxn>
                <a:cxn ang="0">
                  <a:pos x="209" y="13"/>
                </a:cxn>
              </a:cxnLst>
              <a:rect l="0" t="0" r="r" b="b"/>
              <a:pathLst>
                <a:path w="701" h="1000">
                  <a:moveTo>
                    <a:pt x="344" y="0"/>
                  </a:moveTo>
                  <a:lnTo>
                    <a:pt x="418" y="13"/>
                  </a:lnTo>
                  <a:lnTo>
                    <a:pt x="541" y="63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40" y="13"/>
                  </a:lnTo>
                  <a:lnTo>
                    <a:pt x="640" y="313"/>
                  </a:lnTo>
                  <a:lnTo>
                    <a:pt x="627" y="325"/>
                  </a:lnTo>
                  <a:lnTo>
                    <a:pt x="603" y="325"/>
                  </a:lnTo>
                  <a:lnTo>
                    <a:pt x="590" y="313"/>
                  </a:lnTo>
                  <a:lnTo>
                    <a:pt x="590" y="250"/>
                  </a:lnTo>
                  <a:lnTo>
                    <a:pt x="566" y="175"/>
                  </a:lnTo>
                  <a:lnTo>
                    <a:pt x="529" y="113"/>
                  </a:lnTo>
                  <a:lnTo>
                    <a:pt x="455" y="63"/>
                  </a:lnTo>
                  <a:lnTo>
                    <a:pt x="344" y="38"/>
                  </a:lnTo>
                  <a:lnTo>
                    <a:pt x="234" y="50"/>
                  </a:lnTo>
                  <a:lnTo>
                    <a:pt x="160" y="88"/>
                  </a:lnTo>
                  <a:lnTo>
                    <a:pt x="123" y="138"/>
                  </a:lnTo>
                  <a:lnTo>
                    <a:pt x="110" y="200"/>
                  </a:lnTo>
                  <a:lnTo>
                    <a:pt x="135" y="275"/>
                  </a:lnTo>
                  <a:lnTo>
                    <a:pt x="197" y="325"/>
                  </a:lnTo>
                  <a:lnTo>
                    <a:pt x="369" y="375"/>
                  </a:lnTo>
                  <a:lnTo>
                    <a:pt x="504" y="413"/>
                  </a:lnTo>
                  <a:lnTo>
                    <a:pt x="615" y="475"/>
                  </a:lnTo>
                  <a:lnTo>
                    <a:pt x="652" y="525"/>
                  </a:lnTo>
                  <a:lnTo>
                    <a:pt x="689" y="588"/>
                  </a:lnTo>
                  <a:lnTo>
                    <a:pt x="701" y="688"/>
                  </a:lnTo>
                  <a:lnTo>
                    <a:pt x="689" y="775"/>
                  </a:lnTo>
                  <a:lnTo>
                    <a:pt x="652" y="863"/>
                  </a:lnTo>
                  <a:lnTo>
                    <a:pt x="578" y="925"/>
                  </a:lnTo>
                  <a:lnTo>
                    <a:pt x="492" y="975"/>
                  </a:lnTo>
                  <a:lnTo>
                    <a:pt x="357" y="988"/>
                  </a:lnTo>
                  <a:lnTo>
                    <a:pt x="295" y="988"/>
                  </a:lnTo>
                  <a:lnTo>
                    <a:pt x="221" y="963"/>
                  </a:lnTo>
                  <a:lnTo>
                    <a:pt x="123" y="900"/>
                  </a:lnTo>
                  <a:lnTo>
                    <a:pt x="86" y="938"/>
                  </a:lnTo>
                  <a:lnTo>
                    <a:pt x="74" y="938"/>
                  </a:lnTo>
                  <a:lnTo>
                    <a:pt x="74" y="950"/>
                  </a:lnTo>
                  <a:lnTo>
                    <a:pt x="61" y="975"/>
                  </a:lnTo>
                  <a:lnTo>
                    <a:pt x="37" y="1000"/>
                  </a:lnTo>
                  <a:lnTo>
                    <a:pt x="12" y="1000"/>
                  </a:lnTo>
                  <a:lnTo>
                    <a:pt x="0" y="988"/>
                  </a:lnTo>
                  <a:lnTo>
                    <a:pt x="0" y="625"/>
                  </a:lnTo>
                  <a:lnTo>
                    <a:pt x="12" y="613"/>
                  </a:lnTo>
                  <a:lnTo>
                    <a:pt x="37" y="613"/>
                  </a:lnTo>
                  <a:lnTo>
                    <a:pt x="37" y="625"/>
                  </a:lnTo>
                  <a:lnTo>
                    <a:pt x="49" y="650"/>
                  </a:lnTo>
                  <a:lnTo>
                    <a:pt x="86" y="775"/>
                  </a:lnTo>
                  <a:lnTo>
                    <a:pt x="147" y="863"/>
                  </a:lnTo>
                  <a:lnTo>
                    <a:pt x="221" y="925"/>
                  </a:lnTo>
                  <a:lnTo>
                    <a:pt x="344" y="950"/>
                  </a:lnTo>
                  <a:lnTo>
                    <a:pt x="455" y="938"/>
                  </a:lnTo>
                  <a:lnTo>
                    <a:pt x="529" y="888"/>
                  </a:lnTo>
                  <a:lnTo>
                    <a:pt x="578" y="825"/>
                  </a:lnTo>
                  <a:lnTo>
                    <a:pt x="590" y="750"/>
                  </a:lnTo>
                  <a:lnTo>
                    <a:pt x="578" y="663"/>
                  </a:lnTo>
                  <a:lnTo>
                    <a:pt x="529" y="613"/>
                  </a:lnTo>
                  <a:lnTo>
                    <a:pt x="467" y="575"/>
                  </a:lnTo>
                  <a:lnTo>
                    <a:pt x="406" y="563"/>
                  </a:lnTo>
                  <a:lnTo>
                    <a:pt x="369" y="550"/>
                  </a:lnTo>
                  <a:lnTo>
                    <a:pt x="246" y="525"/>
                  </a:lnTo>
                  <a:lnTo>
                    <a:pt x="160" y="500"/>
                  </a:lnTo>
                  <a:lnTo>
                    <a:pt x="86" y="450"/>
                  </a:lnTo>
                  <a:lnTo>
                    <a:pt x="49" y="413"/>
                  </a:lnTo>
                  <a:lnTo>
                    <a:pt x="24" y="363"/>
                  </a:lnTo>
                  <a:lnTo>
                    <a:pt x="0" y="263"/>
                  </a:lnTo>
                  <a:lnTo>
                    <a:pt x="12" y="188"/>
                  </a:lnTo>
                  <a:lnTo>
                    <a:pt x="49" y="125"/>
                  </a:lnTo>
                  <a:lnTo>
                    <a:pt x="110" y="63"/>
                  </a:lnTo>
                  <a:lnTo>
                    <a:pt x="209" y="1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80" name="Freeform 248"/>
            <p:cNvSpPr>
              <a:spLocks noEditPoints="1"/>
            </p:cNvSpPr>
            <p:nvPr/>
          </p:nvSpPr>
          <p:spPr bwMode="auto">
            <a:xfrm>
              <a:off x="26174" y="7829"/>
              <a:ext cx="825" cy="987"/>
            </a:xfrm>
            <a:custGeom>
              <a:avLst/>
              <a:gdLst/>
              <a:ahLst/>
              <a:cxnLst>
                <a:cxn ang="0">
                  <a:pos x="407" y="62"/>
                </a:cxn>
                <a:cxn ang="0">
                  <a:pos x="357" y="87"/>
                </a:cxn>
                <a:cxn ang="0">
                  <a:pos x="296" y="125"/>
                </a:cxn>
                <a:cxn ang="0">
                  <a:pos x="247" y="200"/>
                </a:cxn>
                <a:cxn ang="0">
                  <a:pos x="210" y="300"/>
                </a:cxn>
                <a:cxn ang="0">
                  <a:pos x="185" y="437"/>
                </a:cxn>
                <a:cxn ang="0">
                  <a:pos x="690" y="437"/>
                </a:cxn>
                <a:cxn ang="0">
                  <a:pos x="690" y="375"/>
                </a:cxn>
                <a:cxn ang="0">
                  <a:pos x="677" y="300"/>
                </a:cxn>
                <a:cxn ang="0">
                  <a:pos x="653" y="212"/>
                </a:cxn>
                <a:cxn ang="0">
                  <a:pos x="603" y="137"/>
                </a:cxn>
                <a:cxn ang="0">
                  <a:pos x="542" y="87"/>
                </a:cxn>
                <a:cxn ang="0">
                  <a:pos x="443" y="62"/>
                </a:cxn>
                <a:cxn ang="0">
                  <a:pos x="407" y="62"/>
                </a:cxn>
                <a:cxn ang="0">
                  <a:pos x="443" y="0"/>
                </a:cxn>
                <a:cxn ang="0">
                  <a:pos x="591" y="25"/>
                </a:cxn>
                <a:cxn ang="0">
                  <a:pos x="690" y="87"/>
                </a:cxn>
                <a:cxn ang="0">
                  <a:pos x="763" y="187"/>
                </a:cxn>
                <a:cxn ang="0">
                  <a:pos x="813" y="300"/>
                </a:cxn>
                <a:cxn ang="0">
                  <a:pos x="825" y="425"/>
                </a:cxn>
                <a:cxn ang="0">
                  <a:pos x="825" y="475"/>
                </a:cxn>
                <a:cxn ang="0">
                  <a:pos x="185" y="475"/>
                </a:cxn>
                <a:cxn ang="0">
                  <a:pos x="185" y="562"/>
                </a:cxn>
                <a:cxn ang="0">
                  <a:pos x="197" y="675"/>
                </a:cxn>
                <a:cxn ang="0">
                  <a:pos x="247" y="787"/>
                </a:cxn>
                <a:cxn ang="0">
                  <a:pos x="308" y="862"/>
                </a:cxn>
                <a:cxn ang="0">
                  <a:pos x="394" y="900"/>
                </a:cxn>
                <a:cxn ang="0">
                  <a:pos x="493" y="925"/>
                </a:cxn>
                <a:cxn ang="0">
                  <a:pos x="517" y="925"/>
                </a:cxn>
                <a:cxn ang="0">
                  <a:pos x="579" y="912"/>
                </a:cxn>
                <a:cxn ang="0">
                  <a:pos x="653" y="875"/>
                </a:cxn>
                <a:cxn ang="0">
                  <a:pos x="714" y="812"/>
                </a:cxn>
                <a:cxn ang="0">
                  <a:pos x="776" y="700"/>
                </a:cxn>
                <a:cxn ang="0">
                  <a:pos x="776" y="687"/>
                </a:cxn>
                <a:cxn ang="0">
                  <a:pos x="788" y="675"/>
                </a:cxn>
                <a:cxn ang="0">
                  <a:pos x="813" y="675"/>
                </a:cxn>
                <a:cxn ang="0">
                  <a:pos x="825" y="687"/>
                </a:cxn>
                <a:cxn ang="0">
                  <a:pos x="825" y="700"/>
                </a:cxn>
                <a:cxn ang="0">
                  <a:pos x="813" y="750"/>
                </a:cxn>
                <a:cxn ang="0">
                  <a:pos x="776" y="825"/>
                </a:cxn>
                <a:cxn ang="0">
                  <a:pos x="702" y="900"/>
                </a:cxn>
                <a:cxn ang="0">
                  <a:pos x="603" y="962"/>
                </a:cxn>
                <a:cxn ang="0">
                  <a:pos x="468" y="987"/>
                </a:cxn>
                <a:cxn ang="0">
                  <a:pos x="320" y="962"/>
                </a:cxn>
                <a:cxn ang="0">
                  <a:pos x="197" y="900"/>
                </a:cxn>
                <a:cxn ang="0">
                  <a:pos x="99" y="787"/>
                </a:cxn>
                <a:cxn ang="0">
                  <a:pos x="25" y="650"/>
                </a:cxn>
                <a:cxn ang="0">
                  <a:pos x="0" y="487"/>
                </a:cxn>
                <a:cxn ang="0">
                  <a:pos x="25" y="337"/>
                </a:cxn>
                <a:cxn ang="0">
                  <a:pos x="86" y="200"/>
                </a:cxn>
                <a:cxn ang="0">
                  <a:pos x="185" y="100"/>
                </a:cxn>
                <a:cxn ang="0">
                  <a:pos x="308" y="25"/>
                </a:cxn>
                <a:cxn ang="0">
                  <a:pos x="443" y="0"/>
                </a:cxn>
              </a:cxnLst>
              <a:rect l="0" t="0" r="r" b="b"/>
              <a:pathLst>
                <a:path w="825" h="987">
                  <a:moveTo>
                    <a:pt x="407" y="62"/>
                  </a:moveTo>
                  <a:lnTo>
                    <a:pt x="357" y="87"/>
                  </a:lnTo>
                  <a:lnTo>
                    <a:pt x="296" y="125"/>
                  </a:lnTo>
                  <a:lnTo>
                    <a:pt x="247" y="200"/>
                  </a:lnTo>
                  <a:lnTo>
                    <a:pt x="210" y="300"/>
                  </a:lnTo>
                  <a:lnTo>
                    <a:pt x="185" y="437"/>
                  </a:lnTo>
                  <a:lnTo>
                    <a:pt x="690" y="437"/>
                  </a:lnTo>
                  <a:lnTo>
                    <a:pt x="690" y="375"/>
                  </a:lnTo>
                  <a:lnTo>
                    <a:pt x="677" y="300"/>
                  </a:lnTo>
                  <a:lnTo>
                    <a:pt x="653" y="212"/>
                  </a:lnTo>
                  <a:lnTo>
                    <a:pt x="603" y="137"/>
                  </a:lnTo>
                  <a:lnTo>
                    <a:pt x="542" y="87"/>
                  </a:lnTo>
                  <a:lnTo>
                    <a:pt x="443" y="62"/>
                  </a:lnTo>
                  <a:lnTo>
                    <a:pt x="407" y="62"/>
                  </a:lnTo>
                  <a:close/>
                  <a:moveTo>
                    <a:pt x="443" y="0"/>
                  </a:moveTo>
                  <a:lnTo>
                    <a:pt x="591" y="25"/>
                  </a:lnTo>
                  <a:lnTo>
                    <a:pt x="690" y="87"/>
                  </a:lnTo>
                  <a:lnTo>
                    <a:pt x="763" y="187"/>
                  </a:lnTo>
                  <a:lnTo>
                    <a:pt x="813" y="300"/>
                  </a:lnTo>
                  <a:lnTo>
                    <a:pt x="825" y="425"/>
                  </a:lnTo>
                  <a:lnTo>
                    <a:pt x="825" y="475"/>
                  </a:lnTo>
                  <a:lnTo>
                    <a:pt x="185" y="475"/>
                  </a:lnTo>
                  <a:lnTo>
                    <a:pt x="185" y="562"/>
                  </a:lnTo>
                  <a:lnTo>
                    <a:pt x="197" y="675"/>
                  </a:lnTo>
                  <a:lnTo>
                    <a:pt x="247" y="787"/>
                  </a:lnTo>
                  <a:lnTo>
                    <a:pt x="308" y="862"/>
                  </a:lnTo>
                  <a:lnTo>
                    <a:pt x="394" y="900"/>
                  </a:lnTo>
                  <a:lnTo>
                    <a:pt x="493" y="925"/>
                  </a:lnTo>
                  <a:lnTo>
                    <a:pt x="517" y="925"/>
                  </a:lnTo>
                  <a:lnTo>
                    <a:pt x="579" y="912"/>
                  </a:lnTo>
                  <a:lnTo>
                    <a:pt x="653" y="875"/>
                  </a:lnTo>
                  <a:lnTo>
                    <a:pt x="714" y="812"/>
                  </a:lnTo>
                  <a:lnTo>
                    <a:pt x="776" y="700"/>
                  </a:lnTo>
                  <a:lnTo>
                    <a:pt x="776" y="687"/>
                  </a:lnTo>
                  <a:lnTo>
                    <a:pt x="788" y="675"/>
                  </a:lnTo>
                  <a:lnTo>
                    <a:pt x="813" y="675"/>
                  </a:lnTo>
                  <a:lnTo>
                    <a:pt x="825" y="687"/>
                  </a:lnTo>
                  <a:lnTo>
                    <a:pt x="825" y="700"/>
                  </a:lnTo>
                  <a:lnTo>
                    <a:pt x="813" y="750"/>
                  </a:lnTo>
                  <a:lnTo>
                    <a:pt x="776" y="825"/>
                  </a:lnTo>
                  <a:lnTo>
                    <a:pt x="702" y="900"/>
                  </a:lnTo>
                  <a:lnTo>
                    <a:pt x="603" y="962"/>
                  </a:lnTo>
                  <a:lnTo>
                    <a:pt x="468" y="987"/>
                  </a:lnTo>
                  <a:lnTo>
                    <a:pt x="320" y="962"/>
                  </a:lnTo>
                  <a:lnTo>
                    <a:pt x="197" y="900"/>
                  </a:lnTo>
                  <a:lnTo>
                    <a:pt x="99" y="787"/>
                  </a:lnTo>
                  <a:lnTo>
                    <a:pt x="25" y="650"/>
                  </a:lnTo>
                  <a:lnTo>
                    <a:pt x="0" y="487"/>
                  </a:lnTo>
                  <a:lnTo>
                    <a:pt x="25" y="337"/>
                  </a:lnTo>
                  <a:lnTo>
                    <a:pt x="86" y="200"/>
                  </a:lnTo>
                  <a:lnTo>
                    <a:pt x="185" y="100"/>
                  </a:lnTo>
                  <a:lnTo>
                    <a:pt x="308" y="25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16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90600" y="2590800"/>
            <a:ext cx="2408582" cy="481995"/>
            <a:chOff x="791" y="1698"/>
            <a:chExt cx="12103" cy="2422"/>
          </a:xfrm>
          <a:solidFill>
            <a:srgbClr val="0066FF"/>
          </a:solidFill>
        </p:grpSpPr>
        <p:sp>
          <p:nvSpPr>
            <p:cNvPr id="13318" name="Freeform 6"/>
            <p:cNvSpPr>
              <a:spLocks noEditPoints="1"/>
            </p:cNvSpPr>
            <p:nvPr/>
          </p:nvSpPr>
          <p:spPr bwMode="auto">
            <a:xfrm>
              <a:off x="791" y="1800"/>
              <a:ext cx="825" cy="1664"/>
            </a:xfrm>
            <a:custGeom>
              <a:avLst/>
              <a:gdLst/>
              <a:ahLst/>
              <a:cxnLst>
                <a:cxn ang="0">
                  <a:pos x="662" y="74"/>
                </a:cxn>
                <a:cxn ang="0">
                  <a:pos x="598" y="148"/>
                </a:cxn>
                <a:cxn ang="0">
                  <a:pos x="534" y="279"/>
                </a:cxn>
                <a:cxn ang="0">
                  <a:pos x="469" y="443"/>
                </a:cxn>
                <a:cxn ang="0">
                  <a:pos x="412" y="631"/>
                </a:cxn>
                <a:cxn ang="0">
                  <a:pos x="367" y="816"/>
                </a:cxn>
                <a:cxn ang="0">
                  <a:pos x="337" y="971"/>
                </a:cxn>
                <a:cxn ang="0">
                  <a:pos x="318" y="1070"/>
                </a:cxn>
                <a:cxn ang="0">
                  <a:pos x="348" y="1049"/>
                </a:cxn>
                <a:cxn ang="0">
                  <a:pos x="443" y="935"/>
                </a:cxn>
                <a:cxn ang="0">
                  <a:pos x="556" y="779"/>
                </a:cxn>
                <a:cxn ang="0">
                  <a:pos x="662" y="594"/>
                </a:cxn>
                <a:cxn ang="0">
                  <a:pos x="746" y="389"/>
                </a:cxn>
                <a:cxn ang="0">
                  <a:pos x="776" y="180"/>
                </a:cxn>
                <a:cxn ang="0">
                  <a:pos x="772" y="131"/>
                </a:cxn>
                <a:cxn ang="0">
                  <a:pos x="753" y="86"/>
                </a:cxn>
                <a:cxn ang="0">
                  <a:pos x="700" y="62"/>
                </a:cxn>
                <a:cxn ang="0">
                  <a:pos x="742" y="8"/>
                </a:cxn>
                <a:cxn ang="0">
                  <a:pos x="795" y="49"/>
                </a:cxn>
                <a:cxn ang="0">
                  <a:pos x="818" y="107"/>
                </a:cxn>
                <a:cxn ang="0">
                  <a:pos x="825" y="180"/>
                </a:cxn>
                <a:cxn ang="0">
                  <a:pos x="784" y="422"/>
                </a:cxn>
                <a:cxn ang="0">
                  <a:pos x="685" y="660"/>
                </a:cxn>
                <a:cxn ang="0">
                  <a:pos x="549" y="873"/>
                </a:cxn>
                <a:cxn ang="0">
                  <a:pos x="409" y="1049"/>
                </a:cxn>
                <a:cxn ang="0">
                  <a:pos x="337" y="1135"/>
                </a:cxn>
                <a:cxn ang="0">
                  <a:pos x="310" y="1168"/>
                </a:cxn>
                <a:cxn ang="0">
                  <a:pos x="299" y="1193"/>
                </a:cxn>
                <a:cxn ang="0">
                  <a:pos x="295" y="1258"/>
                </a:cxn>
                <a:cxn ang="0">
                  <a:pos x="291" y="1307"/>
                </a:cxn>
                <a:cxn ang="0">
                  <a:pos x="303" y="1467"/>
                </a:cxn>
                <a:cxn ang="0">
                  <a:pos x="344" y="1574"/>
                </a:cxn>
                <a:cxn ang="0">
                  <a:pos x="424" y="1611"/>
                </a:cxn>
                <a:cxn ang="0">
                  <a:pos x="496" y="1598"/>
                </a:cxn>
                <a:cxn ang="0">
                  <a:pos x="587" y="1541"/>
                </a:cxn>
                <a:cxn ang="0">
                  <a:pos x="704" y="1430"/>
                </a:cxn>
                <a:cxn ang="0">
                  <a:pos x="719" y="1418"/>
                </a:cxn>
                <a:cxn ang="0">
                  <a:pos x="731" y="1410"/>
                </a:cxn>
                <a:cxn ang="0">
                  <a:pos x="749" y="1418"/>
                </a:cxn>
                <a:cxn ang="0">
                  <a:pos x="757" y="1439"/>
                </a:cxn>
                <a:cxn ang="0">
                  <a:pos x="731" y="1480"/>
                </a:cxn>
                <a:cxn ang="0">
                  <a:pos x="674" y="1533"/>
                </a:cxn>
                <a:cxn ang="0">
                  <a:pos x="625" y="1574"/>
                </a:cxn>
                <a:cxn ang="0">
                  <a:pos x="537" y="1631"/>
                </a:cxn>
                <a:cxn ang="0">
                  <a:pos x="420" y="1664"/>
                </a:cxn>
                <a:cxn ang="0">
                  <a:pos x="318" y="1635"/>
                </a:cxn>
                <a:cxn ang="0">
                  <a:pos x="246" y="1553"/>
                </a:cxn>
                <a:cxn ang="0">
                  <a:pos x="204" y="1443"/>
                </a:cxn>
                <a:cxn ang="0">
                  <a:pos x="178" y="1307"/>
                </a:cxn>
                <a:cxn ang="0">
                  <a:pos x="26" y="1463"/>
                </a:cxn>
                <a:cxn ang="0">
                  <a:pos x="7" y="1455"/>
                </a:cxn>
                <a:cxn ang="0">
                  <a:pos x="0" y="1426"/>
                </a:cxn>
                <a:cxn ang="0">
                  <a:pos x="7" y="1414"/>
                </a:cxn>
                <a:cxn ang="0">
                  <a:pos x="7" y="1406"/>
                </a:cxn>
                <a:cxn ang="0">
                  <a:pos x="185" y="1029"/>
                </a:cxn>
                <a:cxn ang="0">
                  <a:pos x="272" y="627"/>
                </a:cxn>
                <a:cxn ang="0">
                  <a:pos x="356" y="410"/>
                </a:cxn>
                <a:cxn ang="0">
                  <a:pos x="397" y="316"/>
                </a:cxn>
                <a:cxn ang="0">
                  <a:pos x="462" y="197"/>
                </a:cxn>
                <a:cxn ang="0">
                  <a:pos x="549" y="82"/>
                </a:cxn>
                <a:cxn ang="0">
                  <a:pos x="647" y="12"/>
                </a:cxn>
              </a:cxnLst>
              <a:rect l="0" t="0" r="r" b="b"/>
              <a:pathLst>
                <a:path w="825" h="1664">
                  <a:moveTo>
                    <a:pt x="700" y="62"/>
                  </a:moveTo>
                  <a:lnTo>
                    <a:pt x="662" y="74"/>
                  </a:lnTo>
                  <a:lnTo>
                    <a:pt x="628" y="103"/>
                  </a:lnTo>
                  <a:lnTo>
                    <a:pt x="598" y="148"/>
                  </a:lnTo>
                  <a:lnTo>
                    <a:pt x="568" y="209"/>
                  </a:lnTo>
                  <a:lnTo>
                    <a:pt x="534" y="279"/>
                  </a:lnTo>
                  <a:lnTo>
                    <a:pt x="500" y="357"/>
                  </a:lnTo>
                  <a:lnTo>
                    <a:pt x="469" y="443"/>
                  </a:lnTo>
                  <a:lnTo>
                    <a:pt x="439" y="537"/>
                  </a:lnTo>
                  <a:lnTo>
                    <a:pt x="412" y="631"/>
                  </a:lnTo>
                  <a:lnTo>
                    <a:pt x="390" y="726"/>
                  </a:lnTo>
                  <a:lnTo>
                    <a:pt x="367" y="816"/>
                  </a:lnTo>
                  <a:lnTo>
                    <a:pt x="352" y="902"/>
                  </a:lnTo>
                  <a:lnTo>
                    <a:pt x="337" y="971"/>
                  </a:lnTo>
                  <a:lnTo>
                    <a:pt x="325" y="1029"/>
                  </a:lnTo>
                  <a:lnTo>
                    <a:pt x="318" y="1070"/>
                  </a:lnTo>
                  <a:lnTo>
                    <a:pt x="314" y="1086"/>
                  </a:lnTo>
                  <a:lnTo>
                    <a:pt x="348" y="1049"/>
                  </a:lnTo>
                  <a:lnTo>
                    <a:pt x="390" y="996"/>
                  </a:lnTo>
                  <a:lnTo>
                    <a:pt x="443" y="935"/>
                  </a:lnTo>
                  <a:lnTo>
                    <a:pt x="500" y="861"/>
                  </a:lnTo>
                  <a:lnTo>
                    <a:pt x="556" y="779"/>
                  </a:lnTo>
                  <a:lnTo>
                    <a:pt x="609" y="689"/>
                  </a:lnTo>
                  <a:lnTo>
                    <a:pt x="662" y="594"/>
                  </a:lnTo>
                  <a:lnTo>
                    <a:pt x="708" y="492"/>
                  </a:lnTo>
                  <a:lnTo>
                    <a:pt x="746" y="389"/>
                  </a:lnTo>
                  <a:lnTo>
                    <a:pt x="768" y="287"/>
                  </a:lnTo>
                  <a:lnTo>
                    <a:pt x="776" y="180"/>
                  </a:lnTo>
                  <a:lnTo>
                    <a:pt x="776" y="160"/>
                  </a:lnTo>
                  <a:lnTo>
                    <a:pt x="772" y="131"/>
                  </a:lnTo>
                  <a:lnTo>
                    <a:pt x="765" y="107"/>
                  </a:lnTo>
                  <a:lnTo>
                    <a:pt x="753" y="86"/>
                  </a:lnTo>
                  <a:lnTo>
                    <a:pt x="731" y="70"/>
                  </a:lnTo>
                  <a:lnTo>
                    <a:pt x="700" y="62"/>
                  </a:lnTo>
                  <a:close/>
                  <a:moveTo>
                    <a:pt x="700" y="0"/>
                  </a:moveTo>
                  <a:lnTo>
                    <a:pt x="742" y="8"/>
                  </a:lnTo>
                  <a:lnTo>
                    <a:pt x="772" y="25"/>
                  </a:lnTo>
                  <a:lnTo>
                    <a:pt x="795" y="49"/>
                  </a:lnTo>
                  <a:lnTo>
                    <a:pt x="810" y="78"/>
                  </a:lnTo>
                  <a:lnTo>
                    <a:pt x="818" y="107"/>
                  </a:lnTo>
                  <a:lnTo>
                    <a:pt x="825" y="164"/>
                  </a:lnTo>
                  <a:lnTo>
                    <a:pt x="825" y="180"/>
                  </a:lnTo>
                  <a:lnTo>
                    <a:pt x="814" y="303"/>
                  </a:lnTo>
                  <a:lnTo>
                    <a:pt x="784" y="422"/>
                  </a:lnTo>
                  <a:lnTo>
                    <a:pt x="742" y="541"/>
                  </a:lnTo>
                  <a:lnTo>
                    <a:pt x="685" y="660"/>
                  </a:lnTo>
                  <a:lnTo>
                    <a:pt x="617" y="771"/>
                  </a:lnTo>
                  <a:lnTo>
                    <a:pt x="549" y="873"/>
                  </a:lnTo>
                  <a:lnTo>
                    <a:pt x="477" y="967"/>
                  </a:lnTo>
                  <a:lnTo>
                    <a:pt x="409" y="1049"/>
                  </a:lnTo>
                  <a:lnTo>
                    <a:pt x="348" y="1119"/>
                  </a:lnTo>
                  <a:lnTo>
                    <a:pt x="337" y="1135"/>
                  </a:lnTo>
                  <a:lnTo>
                    <a:pt x="314" y="1160"/>
                  </a:lnTo>
                  <a:lnTo>
                    <a:pt x="310" y="1168"/>
                  </a:lnTo>
                  <a:lnTo>
                    <a:pt x="303" y="1176"/>
                  </a:lnTo>
                  <a:lnTo>
                    <a:pt x="299" y="1193"/>
                  </a:lnTo>
                  <a:lnTo>
                    <a:pt x="299" y="1221"/>
                  </a:lnTo>
                  <a:lnTo>
                    <a:pt x="295" y="1258"/>
                  </a:lnTo>
                  <a:lnTo>
                    <a:pt x="291" y="1287"/>
                  </a:lnTo>
                  <a:lnTo>
                    <a:pt x="291" y="1307"/>
                  </a:lnTo>
                  <a:lnTo>
                    <a:pt x="295" y="1394"/>
                  </a:lnTo>
                  <a:lnTo>
                    <a:pt x="303" y="1467"/>
                  </a:lnTo>
                  <a:lnTo>
                    <a:pt x="322" y="1529"/>
                  </a:lnTo>
                  <a:lnTo>
                    <a:pt x="344" y="1574"/>
                  </a:lnTo>
                  <a:lnTo>
                    <a:pt x="378" y="1603"/>
                  </a:lnTo>
                  <a:lnTo>
                    <a:pt x="424" y="1611"/>
                  </a:lnTo>
                  <a:lnTo>
                    <a:pt x="458" y="1607"/>
                  </a:lnTo>
                  <a:lnTo>
                    <a:pt x="496" y="1598"/>
                  </a:lnTo>
                  <a:lnTo>
                    <a:pt x="537" y="1578"/>
                  </a:lnTo>
                  <a:lnTo>
                    <a:pt x="587" y="1541"/>
                  </a:lnTo>
                  <a:lnTo>
                    <a:pt x="640" y="1496"/>
                  </a:lnTo>
                  <a:lnTo>
                    <a:pt x="704" y="1430"/>
                  </a:lnTo>
                  <a:lnTo>
                    <a:pt x="712" y="1422"/>
                  </a:lnTo>
                  <a:lnTo>
                    <a:pt x="719" y="1418"/>
                  </a:lnTo>
                  <a:lnTo>
                    <a:pt x="727" y="1410"/>
                  </a:lnTo>
                  <a:lnTo>
                    <a:pt x="731" y="1410"/>
                  </a:lnTo>
                  <a:lnTo>
                    <a:pt x="742" y="1414"/>
                  </a:lnTo>
                  <a:lnTo>
                    <a:pt x="749" y="1418"/>
                  </a:lnTo>
                  <a:lnTo>
                    <a:pt x="757" y="1435"/>
                  </a:lnTo>
                  <a:lnTo>
                    <a:pt x="757" y="1439"/>
                  </a:lnTo>
                  <a:lnTo>
                    <a:pt x="749" y="1455"/>
                  </a:lnTo>
                  <a:lnTo>
                    <a:pt x="731" y="1480"/>
                  </a:lnTo>
                  <a:lnTo>
                    <a:pt x="700" y="1508"/>
                  </a:lnTo>
                  <a:lnTo>
                    <a:pt x="674" y="1533"/>
                  </a:lnTo>
                  <a:lnTo>
                    <a:pt x="643" y="1557"/>
                  </a:lnTo>
                  <a:lnTo>
                    <a:pt x="625" y="1574"/>
                  </a:lnTo>
                  <a:lnTo>
                    <a:pt x="587" y="1603"/>
                  </a:lnTo>
                  <a:lnTo>
                    <a:pt x="537" y="1631"/>
                  </a:lnTo>
                  <a:lnTo>
                    <a:pt x="481" y="1656"/>
                  </a:lnTo>
                  <a:lnTo>
                    <a:pt x="420" y="1664"/>
                  </a:lnTo>
                  <a:lnTo>
                    <a:pt x="363" y="1656"/>
                  </a:lnTo>
                  <a:lnTo>
                    <a:pt x="318" y="1635"/>
                  </a:lnTo>
                  <a:lnTo>
                    <a:pt x="280" y="1598"/>
                  </a:lnTo>
                  <a:lnTo>
                    <a:pt x="246" y="1553"/>
                  </a:lnTo>
                  <a:lnTo>
                    <a:pt x="223" y="1500"/>
                  </a:lnTo>
                  <a:lnTo>
                    <a:pt x="204" y="1443"/>
                  </a:lnTo>
                  <a:lnTo>
                    <a:pt x="189" y="1377"/>
                  </a:lnTo>
                  <a:lnTo>
                    <a:pt x="178" y="1307"/>
                  </a:lnTo>
                  <a:lnTo>
                    <a:pt x="34" y="1463"/>
                  </a:lnTo>
                  <a:lnTo>
                    <a:pt x="26" y="1463"/>
                  </a:lnTo>
                  <a:lnTo>
                    <a:pt x="19" y="1459"/>
                  </a:lnTo>
                  <a:lnTo>
                    <a:pt x="7" y="1455"/>
                  </a:lnTo>
                  <a:lnTo>
                    <a:pt x="0" y="1430"/>
                  </a:lnTo>
                  <a:lnTo>
                    <a:pt x="0" y="1426"/>
                  </a:lnTo>
                  <a:lnTo>
                    <a:pt x="3" y="1422"/>
                  </a:lnTo>
                  <a:lnTo>
                    <a:pt x="7" y="1414"/>
                  </a:lnTo>
                  <a:lnTo>
                    <a:pt x="11" y="1410"/>
                  </a:lnTo>
                  <a:lnTo>
                    <a:pt x="7" y="1406"/>
                  </a:lnTo>
                  <a:lnTo>
                    <a:pt x="174" y="1238"/>
                  </a:lnTo>
                  <a:lnTo>
                    <a:pt x="185" y="1029"/>
                  </a:lnTo>
                  <a:lnTo>
                    <a:pt x="219" y="828"/>
                  </a:lnTo>
                  <a:lnTo>
                    <a:pt x="272" y="627"/>
                  </a:lnTo>
                  <a:lnTo>
                    <a:pt x="344" y="435"/>
                  </a:lnTo>
                  <a:lnTo>
                    <a:pt x="356" y="410"/>
                  </a:lnTo>
                  <a:lnTo>
                    <a:pt x="371" y="369"/>
                  </a:lnTo>
                  <a:lnTo>
                    <a:pt x="397" y="316"/>
                  </a:lnTo>
                  <a:lnTo>
                    <a:pt x="428" y="258"/>
                  </a:lnTo>
                  <a:lnTo>
                    <a:pt x="462" y="197"/>
                  </a:lnTo>
                  <a:lnTo>
                    <a:pt x="503" y="139"/>
                  </a:lnTo>
                  <a:lnTo>
                    <a:pt x="549" y="82"/>
                  </a:lnTo>
                  <a:lnTo>
                    <a:pt x="598" y="41"/>
                  </a:lnTo>
                  <a:lnTo>
                    <a:pt x="647" y="12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1722" y="3050"/>
              <a:ext cx="875" cy="1070"/>
            </a:xfrm>
            <a:custGeom>
              <a:avLst/>
              <a:gdLst/>
              <a:ahLst/>
              <a:cxnLst>
                <a:cxn ang="0">
                  <a:pos x="383" y="8"/>
                </a:cxn>
                <a:cxn ang="0">
                  <a:pos x="481" y="74"/>
                </a:cxn>
                <a:cxn ang="0">
                  <a:pos x="549" y="180"/>
                </a:cxn>
                <a:cxn ang="0">
                  <a:pos x="591" y="303"/>
                </a:cxn>
                <a:cxn ang="0">
                  <a:pos x="618" y="414"/>
                </a:cxn>
                <a:cxn ang="0">
                  <a:pos x="625" y="492"/>
                </a:cxn>
                <a:cxn ang="0">
                  <a:pos x="655" y="418"/>
                </a:cxn>
                <a:cxn ang="0">
                  <a:pos x="720" y="267"/>
                </a:cxn>
                <a:cxn ang="0">
                  <a:pos x="777" y="135"/>
                </a:cxn>
                <a:cxn ang="0">
                  <a:pos x="818" y="49"/>
                </a:cxn>
                <a:cxn ang="0">
                  <a:pos x="837" y="21"/>
                </a:cxn>
                <a:cxn ang="0">
                  <a:pos x="860" y="16"/>
                </a:cxn>
                <a:cxn ang="0">
                  <a:pos x="871" y="21"/>
                </a:cxn>
                <a:cxn ang="0">
                  <a:pos x="875" y="37"/>
                </a:cxn>
                <a:cxn ang="0">
                  <a:pos x="830" y="131"/>
                </a:cxn>
                <a:cxn ang="0">
                  <a:pos x="773" y="250"/>
                </a:cxn>
                <a:cxn ang="0">
                  <a:pos x="742" y="328"/>
                </a:cxn>
                <a:cxn ang="0">
                  <a:pos x="705" y="422"/>
                </a:cxn>
                <a:cxn ang="0">
                  <a:pos x="640" y="603"/>
                </a:cxn>
                <a:cxn ang="0">
                  <a:pos x="606" y="775"/>
                </a:cxn>
                <a:cxn ang="0">
                  <a:pos x="576" y="930"/>
                </a:cxn>
                <a:cxn ang="0">
                  <a:pos x="549" y="1029"/>
                </a:cxn>
                <a:cxn ang="0">
                  <a:pos x="527" y="1066"/>
                </a:cxn>
                <a:cxn ang="0">
                  <a:pos x="504" y="1070"/>
                </a:cxn>
                <a:cxn ang="0">
                  <a:pos x="489" y="1045"/>
                </a:cxn>
                <a:cxn ang="0">
                  <a:pos x="485" y="1029"/>
                </a:cxn>
                <a:cxn ang="0">
                  <a:pos x="496" y="943"/>
                </a:cxn>
                <a:cxn ang="0">
                  <a:pos x="530" y="812"/>
                </a:cxn>
                <a:cxn ang="0">
                  <a:pos x="564" y="676"/>
                </a:cxn>
                <a:cxn ang="0">
                  <a:pos x="572" y="644"/>
                </a:cxn>
                <a:cxn ang="0">
                  <a:pos x="576" y="508"/>
                </a:cxn>
                <a:cxn ang="0">
                  <a:pos x="564" y="394"/>
                </a:cxn>
                <a:cxn ang="0">
                  <a:pos x="530" y="283"/>
                </a:cxn>
                <a:cxn ang="0">
                  <a:pos x="466" y="193"/>
                </a:cxn>
                <a:cxn ang="0">
                  <a:pos x="368" y="139"/>
                </a:cxn>
                <a:cxn ang="0">
                  <a:pos x="239" y="139"/>
                </a:cxn>
                <a:cxn ang="0">
                  <a:pos x="125" y="189"/>
                </a:cxn>
                <a:cxn ang="0">
                  <a:pos x="53" y="283"/>
                </a:cxn>
                <a:cxn ang="0">
                  <a:pos x="46" y="303"/>
                </a:cxn>
                <a:cxn ang="0">
                  <a:pos x="34" y="312"/>
                </a:cxn>
                <a:cxn ang="0">
                  <a:pos x="4" y="307"/>
                </a:cxn>
                <a:cxn ang="0">
                  <a:pos x="0" y="295"/>
                </a:cxn>
                <a:cxn ang="0">
                  <a:pos x="31" y="201"/>
                </a:cxn>
                <a:cxn ang="0">
                  <a:pos x="110" y="94"/>
                </a:cxn>
                <a:cxn ang="0">
                  <a:pos x="197" y="29"/>
                </a:cxn>
                <a:cxn ang="0">
                  <a:pos x="318" y="0"/>
                </a:cxn>
              </a:cxnLst>
              <a:rect l="0" t="0" r="r" b="b"/>
              <a:pathLst>
                <a:path w="875" h="1070">
                  <a:moveTo>
                    <a:pt x="318" y="0"/>
                  </a:moveTo>
                  <a:lnTo>
                    <a:pt x="383" y="8"/>
                  </a:lnTo>
                  <a:lnTo>
                    <a:pt x="436" y="37"/>
                  </a:lnTo>
                  <a:lnTo>
                    <a:pt x="481" y="74"/>
                  </a:lnTo>
                  <a:lnTo>
                    <a:pt x="519" y="123"/>
                  </a:lnTo>
                  <a:lnTo>
                    <a:pt x="549" y="180"/>
                  </a:lnTo>
                  <a:lnTo>
                    <a:pt x="576" y="242"/>
                  </a:lnTo>
                  <a:lnTo>
                    <a:pt x="591" y="303"/>
                  </a:lnTo>
                  <a:lnTo>
                    <a:pt x="606" y="361"/>
                  </a:lnTo>
                  <a:lnTo>
                    <a:pt x="618" y="414"/>
                  </a:lnTo>
                  <a:lnTo>
                    <a:pt x="621" y="459"/>
                  </a:lnTo>
                  <a:lnTo>
                    <a:pt x="625" y="492"/>
                  </a:lnTo>
                  <a:lnTo>
                    <a:pt x="629" y="496"/>
                  </a:lnTo>
                  <a:lnTo>
                    <a:pt x="655" y="418"/>
                  </a:lnTo>
                  <a:lnTo>
                    <a:pt x="686" y="344"/>
                  </a:lnTo>
                  <a:lnTo>
                    <a:pt x="720" y="267"/>
                  </a:lnTo>
                  <a:lnTo>
                    <a:pt x="750" y="201"/>
                  </a:lnTo>
                  <a:lnTo>
                    <a:pt x="777" y="135"/>
                  </a:lnTo>
                  <a:lnTo>
                    <a:pt x="803" y="86"/>
                  </a:lnTo>
                  <a:lnTo>
                    <a:pt x="818" y="49"/>
                  </a:lnTo>
                  <a:lnTo>
                    <a:pt x="830" y="25"/>
                  </a:lnTo>
                  <a:lnTo>
                    <a:pt x="837" y="21"/>
                  </a:lnTo>
                  <a:lnTo>
                    <a:pt x="841" y="16"/>
                  </a:lnTo>
                  <a:lnTo>
                    <a:pt x="860" y="16"/>
                  </a:lnTo>
                  <a:lnTo>
                    <a:pt x="864" y="21"/>
                  </a:lnTo>
                  <a:lnTo>
                    <a:pt x="871" y="21"/>
                  </a:lnTo>
                  <a:lnTo>
                    <a:pt x="875" y="25"/>
                  </a:lnTo>
                  <a:lnTo>
                    <a:pt x="875" y="37"/>
                  </a:lnTo>
                  <a:lnTo>
                    <a:pt x="867" y="53"/>
                  </a:lnTo>
                  <a:lnTo>
                    <a:pt x="830" y="131"/>
                  </a:lnTo>
                  <a:lnTo>
                    <a:pt x="799" y="197"/>
                  </a:lnTo>
                  <a:lnTo>
                    <a:pt x="773" y="250"/>
                  </a:lnTo>
                  <a:lnTo>
                    <a:pt x="758" y="295"/>
                  </a:lnTo>
                  <a:lnTo>
                    <a:pt x="742" y="328"/>
                  </a:lnTo>
                  <a:lnTo>
                    <a:pt x="727" y="369"/>
                  </a:lnTo>
                  <a:lnTo>
                    <a:pt x="705" y="422"/>
                  </a:lnTo>
                  <a:lnTo>
                    <a:pt x="659" y="545"/>
                  </a:lnTo>
                  <a:lnTo>
                    <a:pt x="640" y="603"/>
                  </a:lnTo>
                  <a:lnTo>
                    <a:pt x="621" y="685"/>
                  </a:lnTo>
                  <a:lnTo>
                    <a:pt x="606" y="775"/>
                  </a:lnTo>
                  <a:lnTo>
                    <a:pt x="591" y="857"/>
                  </a:lnTo>
                  <a:lnTo>
                    <a:pt x="576" y="930"/>
                  </a:lnTo>
                  <a:lnTo>
                    <a:pt x="561" y="988"/>
                  </a:lnTo>
                  <a:lnTo>
                    <a:pt x="549" y="1029"/>
                  </a:lnTo>
                  <a:lnTo>
                    <a:pt x="538" y="1053"/>
                  </a:lnTo>
                  <a:lnTo>
                    <a:pt x="527" y="1066"/>
                  </a:lnTo>
                  <a:lnTo>
                    <a:pt x="519" y="1070"/>
                  </a:lnTo>
                  <a:lnTo>
                    <a:pt x="504" y="1070"/>
                  </a:lnTo>
                  <a:lnTo>
                    <a:pt x="493" y="1058"/>
                  </a:lnTo>
                  <a:lnTo>
                    <a:pt x="489" y="1045"/>
                  </a:lnTo>
                  <a:lnTo>
                    <a:pt x="485" y="1037"/>
                  </a:lnTo>
                  <a:lnTo>
                    <a:pt x="485" y="1029"/>
                  </a:lnTo>
                  <a:lnTo>
                    <a:pt x="489" y="996"/>
                  </a:lnTo>
                  <a:lnTo>
                    <a:pt x="496" y="943"/>
                  </a:lnTo>
                  <a:lnTo>
                    <a:pt x="511" y="881"/>
                  </a:lnTo>
                  <a:lnTo>
                    <a:pt x="530" y="812"/>
                  </a:lnTo>
                  <a:lnTo>
                    <a:pt x="546" y="742"/>
                  </a:lnTo>
                  <a:lnTo>
                    <a:pt x="564" y="676"/>
                  </a:lnTo>
                  <a:lnTo>
                    <a:pt x="568" y="664"/>
                  </a:lnTo>
                  <a:lnTo>
                    <a:pt x="572" y="644"/>
                  </a:lnTo>
                  <a:lnTo>
                    <a:pt x="576" y="611"/>
                  </a:lnTo>
                  <a:lnTo>
                    <a:pt x="576" y="508"/>
                  </a:lnTo>
                  <a:lnTo>
                    <a:pt x="572" y="451"/>
                  </a:lnTo>
                  <a:lnTo>
                    <a:pt x="564" y="394"/>
                  </a:lnTo>
                  <a:lnTo>
                    <a:pt x="549" y="336"/>
                  </a:lnTo>
                  <a:lnTo>
                    <a:pt x="530" y="283"/>
                  </a:lnTo>
                  <a:lnTo>
                    <a:pt x="504" y="234"/>
                  </a:lnTo>
                  <a:lnTo>
                    <a:pt x="466" y="193"/>
                  </a:lnTo>
                  <a:lnTo>
                    <a:pt x="424" y="160"/>
                  </a:lnTo>
                  <a:lnTo>
                    <a:pt x="368" y="139"/>
                  </a:lnTo>
                  <a:lnTo>
                    <a:pt x="299" y="131"/>
                  </a:lnTo>
                  <a:lnTo>
                    <a:pt x="239" y="139"/>
                  </a:lnTo>
                  <a:lnTo>
                    <a:pt x="178" y="156"/>
                  </a:lnTo>
                  <a:lnTo>
                    <a:pt x="125" y="189"/>
                  </a:lnTo>
                  <a:lnTo>
                    <a:pt x="84" y="230"/>
                  </a:lnTo>
                  <a:lnTo>
                    <a:pt x="53" y="283"/>
                  </a:lnTo>
                  <a:lnTo>
                    <a:pt x="49" y="295"/>
                  </a:lnTo>
                  <a:lnTo>
                    <a:pt x="46" y="303"/>
                  </a:lnTo>
                  <a:lnTo>
                    <a:pt x="42" y="307"/>
                  </a:lnTo>
                  <a:lnTo>
                    <a:pt x="34" y="312"/>
                  </a:lnTo>
                  <a:lnTo>
                    <a:pt x="12" y="312"/>
                  </a:lnTo>
                  <a:lnTo>
                    <a:pt x="4" y="307"/>
                  </a:lnTo>
                  <a:lnTo>
                    <a:pt x="0" y="303"/>
                  </a:lnTo>
                  <a:lnTo>
                    <a:pt x="0" y="295"/>
                  </a:lnTo>
                  <a:lnTo>
                    <a:pt x="12" y="246"/>
                  </a:lnTo>
                  <a:lnTo>
                    <a:pt x="31" y="201"/>
                  </a:lnTo>
                  <a:lnTo>
                    <a:pt x="65" y="148"/>
                  </a:lnTo>
                  <a:lnTo>
                    <a:pt x="110" y="94"/>
                  </a:lnTo>
                  <a:lnTo>
                    <a:pt x="148" y="62"/>
                  </a:lnTo>
                  <a:lnTo>
                    <a:pt x="197" y="29"/>
                  </a:lnTo>
                  <a:lnTo>
                    <a:pt x="254" y="8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 noEditPoints="1"/>
            </p:cNvSpPr>
            <p:nvPr/>
          </p:nvSpPr>
          <p:spPr bwMode="auto">
            <a:xfrm>
              <a:off x="3498" y="2587"/>
              <a:ext cx="1428" cy="541"/>
            </a:xfrm>
            <a:custGeom>
              <a:avLst/>
              <a:gdLst/>
              <a:ahLst/>
              <a:cxnLst>
                <a:cxn ang="0">
                  <a:pos x="53" y="447"/>
                </a:cxn>
                <a:cxn ang="0">
                  <a:pos x="1375" y="447"/>
                </a:cxn>
                <a:cxn ang="0">
                  <a:pos x="1394" y="451"/>
                </a:cxn>
                <a:cxn ang="0">
                  <a:pos x="1413" y="459"/>
                </a:cxn>
                <a:cxn ang="0">
                  <a:pos x="1424" y="471"/>
                </a:cxn>
                <a:cxn ang="0">
                  <a:pos x="1428" y="496"/>
                </a:cxn>
                <a:cxn ang="0">
                  <a:pos x="1424" y="516"/>
                </a:cxn>
                <a:cxn ang="0">
                  <a:pos x="1413" y="533"/>
                </a:cxn>
                <a:cxn ang="0">
                  <a:pos x="1375" y="541"/>
                </a:cxn>
                <a:cxn ang="0">
                  <a:pos x="53" y="541"/>
                </a:cxn>
                <a:cxn ang="0">
                  <a:pos x="15" y="533"/>
                </a:cxn>
                <a:cxn ang="0">
                  <a:pos x="4" y="516"/>
                </a:cxn>
                <a:cxn ang="0">
                  <a:pos x="0" y="496"/>
                </a:cxn>
                <a:cxn ang="0">
                  <a:pos x="4" y="471"/>
                </a:cxn>
                <a:cxn ang="0">
                  <a:pos x="15" y="459"/>
                </a:cxn>
                <a:cxn ang="0">
                  <a:pos x="34" y="451"/>
                </a:cxn>
                <a:cxn ang="0">
                  <a:pos x="53" y="447"/>
                </a:cxn>
                <a:cxn ang="0">
                  <a:pos x="53" y="0"/>
                </a:cxn>
                <a:cxn ang="0">
                  <a:pos x="1375" y="0"/>
                </a:cxn>
                <a:cxn ang="0">
                  <a:pos x="1413" y="8"/>
                </a:cxn>
                <a:cxn ang="0">
                  <a:pos x="1424" y="25"/>
                </a:cxn>
                <a:cxn ang="0">
                  <a:pos x="1428" y="45"/>
                </a:cxn>
                <a:cxn ang="0">
                  <a:pos x="1424" y="70"/>
                </a:cxn>
                <a:cxn ang="0">
                  <a:pos x="1413" y="82"/>
                </a:cxn>
                <a:cxn ang="0">
                  <a:pos x="1394" y="90"/>
                </a:cxn>
                <a:cxn ang="0">
                  <a:pos x="1375" y="94"/>
                </a:cxn>
                <a:cxn ang="0">
                  <a:pos x="53" y="94"/>
                </a:cxn>
                <a:cxn ang="0">
                  <a:pos x="34" y="90"/>
                </a:cxn>
                <a:cxn ang="0">
                  <a:pos x="15" y="82"/>
                </a:cxn>
                <a:cxn ang="0">
                  <a:pos x="4" y="70"/>
                </a:cxn>
                <a:cxn ang="0">
                  <a:pos x="0" y="45"/>
                </a:cxn>
                <a:cxn ang="0">
                  <a:pos x="4" y="25"/>
                </a:cxn>
                <a:cxn ang="0">
                  <a:pos x="15" y="8"/>
                </a:cxn>
                <a:cxn ang="0">
                  <a:pos x="53" y="0"/>
                </a:cxn>
              </a:cxnLst>
              <a:rect l="0" t="0" r="r" b="b"/>
              <a:pathLst>
                <a:path w="1428" h="541">
                  <a:moveTo>
                    <a:pt x="53" y="447"/>
                  </a:moveTo>
                  <a:lnTo>
                    <a:pt x="1375" y="447"/>
                  </a:lnTo>
                  <a:lnTo>
                    <a:pt x="1394" y="451"/>
                  </a:lnTo>
                  <a:lnTo>
                    <a:pt x="1413" y="459"/>
                  </a:lnTo>
                  <a:lnTo>
                    <a:pt x="1424" y="471"/>
                  </a:lnTo>
                  <a:lnTo>
                    <a:pt x="1428" y="496"/>
                  </a:lnTo>
                  <a:lnTo>
                    <a:pt x="1424" y="516"/>
                  </a:lnTo>
                  <a:lnTo>
                    <a:pt x="1413" y="533"/>
                  </a:lnTo>
                  <a:lnTo>
                    <a:pt x="1375" y="541"/>
                  </a:lnTo>
                  <a:lnTo>
                    <a:pt x="53" y="541"/>
                  </a:lnTo>
                  <a:lnTo>
                    <a:pt x="15" y="533"/>
                  </a:lnTo>
                  <a:lnTo>
                    <a:pt x="4" y="516"/>
                  </a:lnTo>
                  <a:lnTo>
                    <a:pt x="0" y="496"/>
                  </a:lnTo>
                  <a:lnTo>
                    <a:pt x="4" y="471"/>
                  </a:lnTo>
                  <a:lnTo>
                    <a:pt x="15" y="459"/>
                  </a:lnTo>
                  <a:lnTo>
                    <a:pt x="34" y="451"/>
                  </a:lnTo>
                  <a:lnTo>
                    <a:pt x="53" y="447"/>
                  </a:lnTo>
                  <a:close/>
                  <a:moveTo>
                    <a:pt x="53" y="0"/>
                  </a:moveTo>
                  <a:lnTo>
                    <a:pt x="1375" y="0"/>
                  </a:lnTo>
                  <a:lnTo>
                    <a:pt x="1413" y="8"/>
                  </a:lnTo>
                  <a:lnTo>
                    <a:pt x="1424" y="25"/>
                  </a:lnTo>
                  <a:lnTo>
                    <a:pt x="1428" y="45"/>
                  </a:lnTo>
                  <a:lnTo>
                    <a:pt x="1424" y="70"/>
                  </a:lnTo>
                  <a:lnTo>
                    <a:pt x="1413" y="82"/>
                  </a:lnTo>
                  <a:lnTo>
                    <a:pt x="1394" y="90"/>
                  </a:lnTo>
                  <a:lnTo>
                    <a:pt x="1375" y="94"/>
                  </a:lnTo>
                  <a:lnTo>
                    <a:pt x="53" y="94"/>
                  </a:lnTo>
                  <a:lnTo>
                    <a:pt x="34" y="90"/>
                  </a:lnTo>
                  <a:lnTo>
                    <a:pt x="15" y="82"/>
                  </a:lnTo>
                  <a:lnTo>
                    <a:pt x="4" y="70"/>
                  </a:lnTo>
                  <a:lnTo>
                    <a:pt x="0" y="45"/>
                  </a:lnTo>
                  <a:lnTo>
                    <a:pt x="4" y="25"/>
                  </a:lnTo>
                  <a:lnTo>
                    <a:pt x="15" y="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5755" y="1857"/>
              <a:ext cx="1420" cy="1582"/>
            </a:xfrm>
            <a:custGeom>
              <a:avLst/>
              <a:gdLst/>
              <a:ahLst/>
              <a:cxnLst>
                <a:cxn ang="0">
                  <a:pos x="1405" y="0"/>
                </a:cxn>
                <a:cxn ang="0">
                  <a:pos x="1420" y="29"/>
                </a:cxn>
                <a:cxn ang="0">
                  <a:pos x="1417" y="46"/>
                </a:cxn>
                <a:cxn ang="0">
                  <a:pos x="1417" y="54"/>
                </a:cxn>
                <a:cxn ang="0">
                  <a:pos x="584" y="1500"/>
                </a:cxn>
                <a:cxn ang="0">
                  <a:pos x="773" y="1480"/>
                </a:cxn>
                <a:cxn ang="0">
                  <a:pos x="913" y="1423"/>
                </a:cxn>
                <a:cxn ang="0">
                  <a:pos x="1015" y="1324"/>
                </a:cxn>
                <a:cxn ang="0">
                  <a:pos x="1087" y="1193"/>
                </a:cxn>
                <a:cxn ang="0">
                  <a:pos x="1148" y="1021"/>
                </a:cxn>
                <a:cxn ang="0">
                  <a:pos x="1159" y="988"/>
                </a:cxn>
                <a:cxn ang="0">
                  <a:pos x="1178" y="964"/>
                </a:cxn>
                <a:cxn ang="0">
                  <a:pos x="1205" y="968"/>
                </a:cxn>
                <a:cxn ang="0">
                  <a:pos x="1212" y="980"/>
                </a:cxn>
                <a:cxn ang="0">
                  <a:pos x="1208" y="1001"/>
                </a:cxn>
                <a:cxn ang="0">
                  <a:pos x="1205" y="1025"/>
                </a:cxn>
                <a:cxn ang="0">
                  <a:pos x="1042" y="1562"/>
                </a:cxn>
                <a:cxn ang="0">
                  <a:pos x="1015" y="1582"/>
                </a:cxn>
                <a:cxn ang="0">
                  <a:pos x="12" y="1578"/>
                </a:cxn>
                <a:cxn ang="0">
                  <a:pos x="0" y="1570"/>
                </a:cxn>
                <a:cxn ang="0">
                  <a:pos x="4" y="1550"/>
                </a:cxn>
                <a:cxn ang="0">
                  <a:pos x="8" y="1525"/>
                </a:cxn>
                <a:cxn ang="0">
                  <a:pos x="1205" y="70"/>
                </a:cxn>
                <a:cxn ang="0">
                  <a:pos x="750" y="74"/>
                </a:cxn>
                <a:cxn ang="0">
                  <a:pos x="587" y="119"/>
                </a:cxn>
                <a:cxn ang="0">
                  <a:pos x="470" y="205"/>
                </a:cxn>
                <a:cxn ang="0">
                  <a:pos x="387" y="332"/>
                </a:cxn>
                <a:cxn ang="0">
                  <a:pos x="326" y="496"/>
                </a:cxn>
                <a:cxn ang="0">
                  <a:pos x="318" y="509"/>
                </a:cxn>
                <a:cxn ang="0">
                  <a:pos x="288" y="521"/>
                </a:cxn>
                <a:cxn ang="0">
                  <a:pos x="277" y="513"/>
                </a:cxn>
                <a:cxn ang="0">
                  <a:pos x="273" y="500"/>
                </a:cxn>
                <a:cxn ang="0">
                  <a:pos x="277" y="484"/>
                </a:cxn>
                <a:cxn ang="0">
                  <a:pos x="281" y="464"/>
                </a:cxn>
                <a:cxn ang="0">
                  <a:pos x="417" y="5"/>
                </a:cxn>
              </a:cxnLst>
              <a:rect l="0" t="0" r="r" b="b"/>
              <a:pathLst>
                <a:path w="1420" h="1582">
                  <a:moveTo>
                    <a:pt x="436" y="0"/>
                  </a:moveTo>
                  <a:lnTo>
                    <a:pt x="1405" y="0"/>
                  </a:lnTo>
                  <a:lnTo>
                    <a:pt x="1420" y="9"/>
                  </a:lnTo>
                  <a:lnTo>
                    <a:pt x="1420" y="29"/>
                  </a:lnTo>
                  <a:lnTo>
                    <a:pt x="1417" y="37"/>
                  </a:lnTo>
                  <a:lnTo>
                    <a:pt x="1417" y="46"/>
                  </a:lnTo>
                  <a:lnTo>
                    <a:pt x="1413" y="54"/>
                  </a:lnTo>
                  <a:lnTo>
                    <a:pt x="1417" y="54"/>
                  </a:lnTo>
                  <a:lnTo>
                    <a:pt x="220" y="1500"/>
                  </a:lnTo>
                  <a:lnTo>
                    <a:pt x="584" y="1500"/>
                  </a:lnTo>
                  <a:lnTo>
                    <a:pt x="686" y="1496"/>
                  </a:lnTo>
                  <a:lnTo>
                    <a:pt x="773" y="1480"/>
                  </a:lnTo>
                  <a:lnTo>
                    <a:pt x="849" y="1455"/>
                  </a:lnTo>
                  <a:lnTo>
                    <a:pt x="913" y="1423"/>
                  </a:lnTo>
                  <a:lnTo>
                    <a:pt x="966" y="1378"/>
                  </a:lnTo>
                  <a:lnTo>
                    <a:pt x="1015" y="1324"/>
                  </a:lnTo>
                  <a:lnTo>
                    <a:pt x="1053" y="1263"/>
                  </a:lnTo>
                  <a:lnTo>
                    <a:pt x="1087" y="1193"/>
                  </a:lnTo>
                  <a:lnTo>
                    <a:pt x="1117" y="1111"/>
                  </a:lnTo>
                  <a:lnTo>
                    <a:pt x="1148" y="1021"/>
                  </a:lnTo>
                  <a:lnTo>
                    <a:pt x="1155" y="1005"/>
                  </a:lnTo>
                  <a:lnTo>
                    <a:pt x="1159" y="988"/>
                  </a:lnTo>
                  <a:lnTo>
                    <a:pt x="1163" y="980"/>
                  </a:lnTo>
                  <a:lnTo>
                    <a:pt x="1178" y="964"/>
                  </a:lnTo>
                  <a:lnTo>
                    <a:pt x="1197" y="964"/>
                  </a:lnTo>
                  <a:lnTo>
                    <a:pt x="1205" y="968"/>
                  </a:lnTo>
                  <a:lnTo>
                    <a:pt x="1208" y="976"/>
                  </a:lnTo>
                  <a:lnTo>
                    <a:pt x="1212" y="980"/>
                  </a:lnTo>
                  <a:lnTo>
                    <a:pt x="1212" y="988"/>
                  </a:lnTo>
                  <a:lnTo>
                    <a:pt x="1208" y="1001"/>
                  </a:lnTo>
                  <a:lnTo>
                    <a:pt x="1208" y="1013"/>
                  </a:lnTo>
                  <a:lnTo>
                    <a:pt x="1205" y="1025"/>
                  </a:lnTo>
                  <a:lnTo>
                    <a:pt x="1053" y="1533"/>
                  </a:lnTo>
                  <a:lnTo>
                    <a:pt x="1042" y="1562"/>
                  </a:lnTo>
                  <a:lnTo>
                    <a:pt x="1030" y="1574"/>
                  </a:lnTo>
                  <a:lnTo>
                    <a:pt x="1015" y="1582"/>
                  </a:lnTo>
                  <a:lnTo>
                    <a:pt x="23" y="1582"/>
                  </a:lnTo>
                  <a:lnTo>
                    <a:pt x="12" y="1578"/>
                  </a:lnTo>
                  <a:lnTo>
                    <a:pt x="4" y="1578"/>
                  </a:lnTo>
                  <a:lnTo>
                    <a:pt x="0" y="1570"/>
                  </a:lnTo>
                  <a:lnTo>
                    <a:pt x="0" y="1558"/>
                  </a:lnTo>
                  <a:lnTo>
                    <a:pt x="4" y="1550"/>
                  </a:lnTo>
                  <a:lnTo>
                    <a:pt x="4" y="1529"/>
                  </a:lnTo>
                  <a:lnTo>
                    <a:pt x="8" y="1525"/>
                  </a:lnTo>
                  <a:lnTo>
                    <a:pt x="8" y="1521"/>
                  </a:lnTo>
                  <a:lnTo>
                    <a:pt x="1205" y="70"/>
                  </a:lnTo>
                  <a:lnTo>
                    <a:pt x="856" y="70"/>
                  </a:lnTo>
                  <a:lnTo>
                    <a:pt x="750" y="74"/>
                  </a:lnTo>
                  <a:lnTo>
                    <a:pt x="663" y="91"/>
                  </a:lnTo>
                  <a:lnTo>
                    <a:pt x="587" y="119"/>
                  </a:lnTo>
                  <a:lnTo>
                    <a:pt x="523" y="156"/>
                  </a:lnTo>
                  <a:lnTo>
                    <a:pt x="470" y="205"/>
                  </a:lnTo>
                  <a:lnTo>
                    <a:pt x="424" y="263"/>
                  </a:lnTo>
                  <a:lnTo>
                    <a:pt x="387" y="332"/>
                  </a:lnTo>
                  <a:lnTo>
                    <a:pt x="353" y="410"/>
                  </a:lnTo>
                  <a:lnTo>
                    <a:pt x="326" y="496"/>
                  </a:lnTo>
                  <a:lnTo>
                    <a:pt x="322" y="500"/>
                  </a:lnTo>
                  <a:lnTo>
                    <a:pt x="318" y="509"/>
                  </a:lnTo>
                  <a:lnTo>
                    <a:pt x="307" y="521"/>
                  </a:lnTo>
                  <a:lnTo>
                    <a:pt x="288" y="521"/>
                  </a:lnTo>
                  <a:lnTo>
                    <a:pt x="284" y="517"/>
                  </a:lnTo>
                  <a:lnTo>
                    <a:pt x="277" y="513"/>
                  </a:lnTo>
                  <a:lnTo>
                    <a:pt x="277" y="505"/>
                  </a:lnTo>
                  <a:lnTo>
                    <a:pt x="273" y="500"/>
                  </a:lnTo>
                  <a:lnTo>
                    <a:pt x="273" y="492"/>
                  </a:lnTo>
                  <a:lnTo>
                    <a:pt x="277" y="484"/>
                  </a:lnTo>
                  <a:lnTo>
                    <a:pt x="277" y="472"/>
                  </a:lnTo>
                  <a:lnTo>
                    <a:pt x="281" y="464"/>
                  </a:lnTo>
                  <a:lnTo>
                    <a:pt x="398" y="46"/>
                  </a:lnTo>
                  <a:lnTo>
                    <a:pt x="417" y="5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7467" y="1702"/>
              <a:ext cx="500" cy="2315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6" y="12"/>
                </a:cxn>
                <a:cxn ang="0">
                  <a:pos x="500" y="28"/>
                </a:cxn>
                <a:cxn ang="0">
                  <a:pos x="496" y="37"/>
                </a:cxn>
                <a:cxn ang="0">
                  <a:pos x="470" y="61"/>
                </a:cxn>
                <a:cxn ang="0">
                  <a:pos x="303" y="299"/>
                </a:cxn>
                <a:cxn ang="0">
                  <a:pos x="197" y="569"/>
                </a:cxn>
                <a:cxn ang="0">
                  <a:pos x="140" y="856"/>
                </a:cxn>
                <a:cxn ang="0">
                  <a:pos x="125" y="1160"/>
                </a:cxn>
                <a:cxn ang="0">
                  <a:pos x="136" y="1405"/>
                </a:cxn>
                <a:cxn ang="0">
                  <a:pos x="178" y="1660"/>
                </a:cxn>
                <a:cxn ang="0">
                  <a:pos x="254" y="1910"/>
                </a:cxn>
                <a:cxn ang="0">
                  <a:pos x="379" y="2143"/>
                </a:cxn>
                <a:cxn ang="0">
                  <a:pos x="477" y="2258"/>
                </a:cxn>
                <a:cxn ang="0">
                  <a:pos x="492" y="2274"/>
                </a:cxn>
                <a:cxn ang="0">
                  <a:pos x="500" y="2287"/>
                </a:cxn>
                <a:cxn ang="0">
                  <a:pos x="496" y="2295"/>
                </a:cxn>
                <a:cxn ang="0">
                  <a:pos x="492" y="2311"/>
                </a:cxn>
                <a:cxn ang="0">
                  <a:pos x="473" y="2315"/>
                </a:cxn>
                <a:cxn ang="0">
                  <a:pos x="432" y="2287"/>
                </a:cxn>
                <a:cxn ang="0">
                  <a:pos x="348" y="2205"/>
                </a:cxn>
                <a:cxn ang="0">
                  <a:pos x="242" y="2065"/>
                </a:cxn>
                <a:cxn ang="0">
                  <a:pos x="140" y="1877"/>
                </a:cxn>
                <a:cxn ang="0">
                  <a:pos x="42" y="1565"/>
                </a:cxn>
                <a:cxn ang="0">
                  <a:pos x="4" y="1274"/>
                </a:cxn>
                <a:cxn ang="0">
                  <a:pos x="4" y="1033"/>
                </a:cxn>
                <a:cxn ang="0">
                  <a:pos x="42" y="754"/>
                </a:cxn>
                <a:cxn ang="0">
                  <a:pos x="136" y="451"/>
                </a:cxn>
                <a:cxn ang="0">
                  <a:pos x="242" y="254"/>
                </a:cxn>
                <a:cxn ang="0">
                  <a:pos x="348" y="114"/>
                </a:cxn>
                <a:cxn ang="0">
                  <a:pos x="435" y="28"/>
                </a:cxn>
                <a:cxn ang="0">
                  <a:pos x="477" y="0"/>
                </a:cxn>
              </a:cxnLst>
              <a:rect l="0" t="0" r="r" b="b"/>
              <a:pathLst>
                <a:path w="500" h="2315">
                  <a:moveTo>
                    <a:pt x="477" y="0"/>
                  </a:moveTo>
                  <a:lnTo>
                    <a:pt x="485" y="0"/>
                  </a:lnTo>
                  <a:lnTo>
                    <a:pt x="492" y="4"/>
                  </a:lnTo>
                  <a:lnTo>
                    <a:pt x="496" y="12"/>
                  </a:lnTo>
                  <a:lnTo>
                    <a:pt x="500" y="24"/>
                  </a:lnTo>
                  <a:lnTo>
                    <a:pt x="500" y="28"/>
                  </a:lnTo>
                  <a:lnTo>
                    <a:pt x="496" y="33"/>
                  </a:lnTo>
                  <a:lnTo>
                    <a:pt x="496" y="37"/>
                  </a:lnTo>
                  <a:lnTo>
                    <a:pt x="481" y="53"/>
                  </a:lnTo>
                  <a:lnTo>
                    <a:pt x="470" y="61"/>
                  </a:lnTo>
                  <a:lnTo>
                    <a:pt x="379" y="176"/>
                  </a:lnTo>
                  <a:lnTo>
                    <a:pt x="303" y="299"/>
                  </a:lnTo>
                  <a:lnTo>
                    <a:pt x="242" y="430"/>
                  </a:lnTo>
                  <a:lnTo>
                    <a:pt x="197" y="569"/>
                  </a:lnTo>
                  <a:lnTo>
                    <a:pt x="163" y="713"/>
                  </a:lnTo>
                  <a:lnTo>
                    <a:pt x="140" y="856"/>
                  </a:lnTo>
                  <a:lnTo>
                    <a:pt x="129" y="1008"/>
                  </a:lnTo>
                  <a:lnTo>
                    <a:pt x="125" y="1160"/>
                  </a:lnTo>
                  <a:lnTo>
                    <a:pt x="129" y="1278"/>
                  </a:lnTo>
                  <a:lnTo>
                    <a:pt x="136" y="1405"/>
                  </a:lnTo>
                  <a:lnTo>
                    <a:pt x="151" y="1533"/>
                  </a:lnTo>
                  <a:lnTo>
                    <a:pt x="178" y="1660"/>
                  </a:lnTo>
                  <a:lnTo>
                    <a:pt x="212" y="1787"/>
                  </a:lnTo>
                  <a:lnTo>
                    <a:pt x="254" y="1910"/>
                  </a:lnTo>
                  <a:lnTo>
                    <a:pt x="310" y="2028"/>
                  </a:lnTo>
                  <a:lnTo>
                    <a:pt x="379" y="2143"/>
                  </a:lnTo>
                  <a:lnTo>
                    <a:pt x="462" y="2246"/>
                  </a:lnTo>
                  <a:lnTo>
                    <a:pt x="477" y="2258"/>
                  </a:lnTo>
                  <a:lnTo>
                    <a:pt x="485" y="2270"/>
                  </a:lnTo>
                  <a:lnTo>
                    <a:pt x="492" y="2274"/>
                  </a:lnTo>
                  <a:lnTo>
                    <a:pt x="496" y="2283"/>
                  </a:lnTo>
                  <a:lnTo>
                    <a:pt x="500" y="2287"/>
                  </a:lnTo>
                  <a:lnTo>
                    <a:pt x="500" y="2295"/>
                  </a:lnTo>
                  <a:lnTo>
                    <a:pt x="496" y="2295"/>
                  </a:lnTo>
                  <a:lnTo>
                    <a:pt x="496" y="2303"/>
                  </a:lnTo>
                  <a:lnTo>
                    <a:pt x="492" y="2311"/>
                  </a:lnTo>
                  <a:lnTo>
                    <a:pt x="485" y="2315"/>
                  </a:lnTo>
                  <a:lnTo>
                    <a:pt x="473" y="2315"/>
                  </a:lnTo>
                  <a:lnTo>
                    <a:pt x="458" y="2307"/>
                  </a:lnTo>
                  <a:lnTo>
                    <a:pt x="432" y="2287"/>
                  </a:lnTo>
                  <a:lnTo>
                    <a:pt x="394" y="2254"/>
                  </a:lnTo>
                  <a:lnTo>
                    <a:pt x="348" y="2205"/>
                  </a:lnTo>
                  <a:lnTo>
                    <a:pt x="295" y="2143"/>
                  </a:lnTo>
                  <a:lnTo>
                    <a:pt x="242" y="2065"/>
                  </a:lnTo>
                  <a:lnTo>
                    <a:pt x="189" y="1979"/>
                  </a:lnTo>
                  <a:lnTo>
                    <a:pt x="140" y="1877"/>
                  </a:lnTo>
                  <a:lnTo>
                    <a:pt x="79" y="1721"/>
                  </a:lnTo>
                  <a:lnTo>
                    <a:pt x="42" y="1565"/>
                  </a:lnTo>
                  <a:lnTo>
                    <a:pt x="15" y="1414"/>
                  </a:lnTo>
                  <a:lnTo>
                    <a:pt x="4" y="1274"/>
                  </a:lnTo>
                  <a:lnTo>
                    <a:pt x="0" y="1156"/>
                  </a:lnTo>
                  <a:lnTo>
                    <a:pt x="4" y="1033"/>
                  </a:lnTo>
                  <a:lnTo>
                    <a:pt x="19" y="897"/>
                  </a:lnTo>
                  <a:lnTo>
                    <a:pt x="42" y="754"/>
                  </a:lnTo>
                  <a:lnTo>
                    <a:pt x="83" y="602"/>
                  </a:lnTo>
                  <a:lnTo>
                    <a:pt x="136" y="451"/>
                  </a:lnTo>
                  <a:lnTo>
                    <a:pt x="186" y="348"/>
                  </a:lnTo>
                  <a:lnTo>
                    <a:pt x="242" y="254"/>
                  </a:lnTo>
                  <a:lnTo>
                    <a:pt x="295" y="180"/>
                  </a:lnTo>
                  <a:lnTo>
                    <a:pt x="348" y="114"/>
                  </a:lnTo>
                  <a:lnTo>
                    <a:pt x="394" y="65"/>
                  </a:lnTo>
                  <a:lnTo>
                    <a:pt x="435" y="28"/>
                  </a:lnTo>
                  <a:lnTo>
                    <a:pt x="462" y="8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8118" y="2419"/>
              <a:ext cx="1129" cy="1521"/>
            </a:xfrm>
            <a:custGeom>
              <a:avLst/>
              <a:gdLst/>
              <a:ahLst/>
              <a:cxnLst>
                <a:cxn ang="0">
                  <a:pos x="489" y="8"/>
                </a:cxn>
                <a:cxn ang="0">
                  <a:pos x="599" y="74"/>
                </a:cxn>
                <a:cxn ang="0">
                  <a:pos x="678" y="184"/>
                </a:cxn>
                <a:cxn ang="0">
                  <a:pos x="739" y="365"/>
                </a:cxn>
                <a:cxn ang="0">
                  <a:pos x="780" y="549"/>
                </a:cxn>
                <a:cxn ang="0">
                  <a:pos x="792" y="684"/>
                </a:cxn>
                <a:cxn ang="0">
                  <a:pos x="879" y="496"/>
                </a:cxn>
                <a:cxn ang="0">
                  <a:pos x="1076" y="41"/>
                </a:cxn>
                <a:cxn ang="0">
                  <a:pos x="1110" y="25"/>
                </a:cxn>
                <a:cxn ang="0">
                  <a:pos x="1121" y="29"/>
                </a:cxn>
                <a:cxn ang="0">
                  <a:pos x="1129" y="45"/>
                </a:cxn>
                <a:cxn ang="0">
                  <a:pos x="1114" y="82"/>
                </a:cxn>
                <a:cxn ang="0">
                  <a:pos x="1087" y="135"/>
                </a:cxn>
                <a:cxn ang="0">
                  <a:pos x="1004" y="324"/>
                </a:cxn>
                <a:cxn ang="0">
                  <a:pos x="868" y="672"/>
                </a:cxn>
                <a:cxn ang="0">
                  <a:pos x="796" y="889"/>
                </a:cxn>
                <a:cxn ang="0">
                  <a:pos x="773" y="1029"/>
                </a:cxn>
                <a:cxn ang="0">
                  <a:pos x="746" y="1176"/>
                </a:cxn>
                <a:cxn ang="0">
                  <a:pos x="701" y="1381"/>
                </a:cxn>
                <a:cxn ang="0">
                  <a:pos x="667" y="1484"/>
                </a:cxn>
                <a:cxn ang="0">
                  <a:pos x="633" y="1521"/>
                </a:cxn>
                <a:cxn ang="0">
                  <a:pos x="610" y="1500"/>
                </a:cxn>
                <a:cxn ang="0">
                  <a:pos x="606" y="1475"/>
                </a:cxn>
                <a:cxn ang="0">
                  <a:pos x="618" y="1398"/>
                </a:cxn>
                <a:cxn ang="0">
                  <a:pos x="644" y="1270"/>
                </a:cxn>
                <a:cxn ang="0">
                  <a:pos x="678" y="1119"/>
                </a:cxn>
                <a:cxn ang="0">
                  <a:pos x="716" y="979"/>
                </a:cxn>
                <a:cxn ang="0">
                  <a:pos x="731" y="918"/>
                </a:cxn>
                <a:cxn ang="0">
                  <a:pos x="743" y="824"/>
                </a:cxn>
                <a:cxn ang="0">
                  <a:pos x="739" y="643"/>
                </a:cxn>
                <a:cxn ang="0">
                  <a:pos x="724" y="516"/>
                </a:cxn>
                <a:cxn ang="0">
                  <a:pos x="690" y="389"/>
                </a:cxn>
                <a:cxn ang="0">
                  <a:pos x="629" y="275"/>
                </a:cxn>
                <a:cxn ang="0">
                  <a:pos x="530" y="197"/>
                </a:cxn>
                <a:cxn ang="0">
                  <a:pos x="394" y="164"/>
                </a:cxn>
                <a:cxn ang="0">
                  <a:pos x="352" y="168"/>
                </a:cxn>
                <a:cxn ang="0">
                  <a:pos x="269" y="189"/>
                </a:cxn>
                <a:cxn ang="0">
                  <a:pos x="175" y="246"/>
                </a:cxn>
                <a:cxn ang="0">
                  <a:pos x="87" y="352"/>
                </a:cxn>
                <a:cxn ang="0">
                  <a:pos x="46" y="447"/>
                </a:cxn>
                <a:cxn ang="0">
                  <a:pos x="12" y="443"/>
                </a:cxn>
                <a:cxn ang="0">
                  <a:pos x="0" y="434"/>
                </a:cxn>
                <a:cxn ang="0">
                  <a:pos x="4" y="393"/>
                </a:cxn>
                <a:cxn ang="0">
                  <a:pos x="42" y="299"/>
                </a:cxn>
                <a:cxn ang="0">
                  <a:pos x="110" y="184"/>
                </a:cxn>
                <a:cxn ang="0">
                  <a:pos x="212" y="78"/>
                </a:cxn>
                <a:cxn ang="0">
                  <a:pos x="345" y="8"/>
                </a:cxn>
              </a:cxnLst>
              <a:rect l="0" t="0" r="r" b="b"/>
              <a:pathLst>
                <a:path w="1129" h="1521">
                  <a:moveTo>
                    <a:pt x="421" y="0"/>
                  </a:moveTo>
                  <a:lnTo>
                    <a:pt x="489" y="8"/>
                  </a:lnTo>
                  <a:lnTo>
                    <a:pt x="549" y="33"/>
                  </a:lnTo>
                  <a:lnTo>
                    <a:pt x="599" y="74"/>
                  </a:lnTo>
                  <a:lnTo>
                    <a:pt x="640" y="123"/>
                  </a:lnTo>
                  <a:lnTo>
                    <a:pt x="678" y="184"/>
                  </a:lnTo>
                  <a:lnTo>
                    <a:pt x="705" y="254"/>
                  </a:lnTo>
                  <a:lnTo>
                    <a:pt x="739" y="365"/>
                  </a:lnTo>
                  <a:lnTo>
                    <a:pt x="765" y="463"/>
                  </a:lnTo>
                  <a:lnTo>
                    <a:pt x="780" y="549"/>
                  </a:lnTo>
                  <a:lnTo>
                    <a:pt x="788" y="623"/>
                  </a:lnTo>
                  <a:lnTo>
                    <a:pt x="792" y="684"/>
                  </a:lnTo>
                  <a:lnTo>
                    <a:pt x="792" y="729"/>
                  </a:lnTo>
                  <a:lnTo>
                    <a:pt x="879" y="496"/>
                  </a:lnTo>
                  <a:lnTo>
                    <a:pt x="974" y="266"/>
                  </a:lnTo>
                  <a:lnTo>
                    <a:pt x="1076" y="41"/>
                  </a:lnTo>
                  <a:lnTo>
                    <a:pt x="1091" y="25"/>
                  </a:lnTo>
                  <a:lnTo>
                    <a:pt x="1110" y="25"/>
                  </a:lnTo>
                  <a:lnTo>
                    <a:pt x="1117" y="29"/>
                  </a:lnTo>
                  <a:lnTo>
                    <a:pt x="1121" y="29"/>
                  </a:lnTo>
                  <a:lnTo>
                    <a:pt x="1129" y="37"/>
                  </a:lnTo>
                  <a:lnTo>
                    <a:pt x="1129" y="45"/>
                  </a:lnTo>
                  <a:lnTo>
                    <a:pt x="1125" y="57"/>
                  </a:lnTo>
                  <a:lnTo>
                    <a:pt x="1114" y="82"/>
                  </a:lnTo>
                  <a:lnTo>
                    <a:pt x="1099" y="111"/>
                  </a:lnTo>
                  <a:lnTo>
                    <a:pt x="1087" y="135"/>
                  </a:lnTo>
                  <a:lnTo>
                    <a:pt x="1046" y="221"/>
                  </a:lnTo>
                  <a:lnTo>
                    <a:pt x="1004" y="324"/>
                  </a:lnTo>
                  <a:lnTo>
                    <a:pt x="958" y="434"/>
                  </a:lnTo>
                  <a:lnTo>
                    <a:pt x="868" y="672"/>
                  </a:lnTo>
                  <a:lnTo>
                    <a:pt x="830" y="783"/>
                  </a:lnTo>
                  <a:lnTo>
                    <a:pt x="796" y="889"/>
                  </a:lnTo>
                  <a:lnTo>
                    <a:pt x="780" y="979"/>
                  </a:lnTo>
                  <a:lnTo>
                    <a:pt x="773" y="1029"/>
                  </a:lnTo>
                  <a:lnTo>
                    <a:pt x="761" y="1094"/>
                  </a:lnTo>
                  <a:lnTo>
                    <a:pt x="746" y="1176"/>
                  </a:lnTo>
                  <a:lnTo>
                    <a:pt x="727" y="1270"/>
                  </a:lnTo>
                  <a:lnTo>
                    <a:pt x="701" y="1381"/>
                  </a:lnTo>
                  <a:lnTo>
                    <a:pt x="686" y="1443"/>
                  </a:lnTo>
                  <a:lnTo>
                    <a:pt x="667" y="1484"/>
                  </a:lnTo>
                  <a:lnTo>
                    <a:pt x="652" y="1512"/>
                  </a:lnTo>
                  <a:lnTo>
                    <a:pt x="633" y="1521"/>
                  </a:lnTo>
                  <a:lnTo>
                    <a:pt x="618" y="1512"/>
                  </a:lnTo>
                  <a:lnTo>
                    <a:pt x="610" y="1500"/>
                  </a:lnTo>
                  <a:lnTo>
                    <a:pt x="606" y="1488"/>
                  </a:lnTo>
                  <a:lnTo>
                    <a:pt x="606" y="1475"/>
                  </a:lnTo>
                  <a:lnTo>
                    <a:pt x="610" y="1443"/>
                  </a:lnTo>
                  <a:lnTo>
                    <a:pt x="618" y="1398"/>
                  </a:lnTo>
                  <a:lnTo>
                    <a:pt x="629" y="1336"/>
                  </a:lnTo>
                  <a:lnTo>
                    <a:pt x="644" y="1270"/>
                  </a:lnTo>
                  <a:lnTo>
                    <a:pt x="663" y="1197"/>
                  </a:lnTo>
                  <a:lnTo>
                    <a:pt x="678" y="1119"/>
                  </a:lnTo>
                  <a:lnTo>
                    <a:pt x="697" y="1045"/>
                  </a:lnTo>
                  <a:lnTo>
                    <a:pt x="716" y="979"/>
                  </a:lnTo>
                  <a:lnTo>
                    <a:pt x="724" y="951"/>
                  </a:lnTo>
                  <a:lnTo>
                    <a:pt x="731" y="918"/>
                  </a:lnTo>
                  <a:lnTo>
                    <a:pt x="735" y="877"/>
                  </a:lnTo>
                  <a:lnTo>
                    <a:pt x="743" y="824"/>
                  </a:lnTo>
                  <a:lnTo>
                    <a:pt x="743" y="701"/>
                  </a:lnTo>
                  <a:lnTo>
                    <a:pt x="739" y="643"/>
                  </a:lnTo>
                  <a:lnTo>
                    <a:pt x="735" y="582"/>
                  </a:lnTo>
                  <a:lnTo>
                    <a:pt x="724" y="516"/>
                  </a:lnTo>
                  <a:lnTo>
                    <a:pt x="708" y="451"/>
                  </a:lnTo>
                  <a:lnTo>
                    <a:pt x="690" y="389"/>
                  </a:lnTo>
                  <a:lnTo>
                    <a:pt x="663" y="328"/>
                  </a:lnTo>
                  <a:lnTo>
                    <a:pt x="629" y="275"/>
                  </a:lnTo>
                  <a:lnTo>
                    <a:pt x="584" y="230"/>
                  </a:lnTo>
                  <a:lnTo>
                    <a:pt x="530" y="197"/>
                  </a:lnTo>
                  <a:lnTo>
                    <a:pt x="470" y="172"/>
                  </a:lnTo>
                  <a:lnTo>
                    <a:pt x="394" y="164"/>
                  </a:lnTo>
                  <a:lnTo>
                    <a:pt x="379" y="164"/>
                  </a:lnTo>
                  <a:lnTo>
                    <a:pt x="352" y="168"/>
                  </a:lnTo>
                  <a:lnTo>
                    <a:pt x="315" y="172"/>
                  </a:lnTo>
                  <a:lnTo>
                    <a:pt x="269" y="189"/>
                  </a:lnTo>
                  <a:lnTo>
                    <a:pt x="224" y="209"/>
                  </a:lnTo>
                  <a:lnTo>
                    <a:pt x="175" y="246"/>
                  </a:lnTo>
                  <a:lnTo>
                    <a:pt x="129" y="291"/>
                  </a:lnTo>
                  <a:lnTo>
                    <a:pt x="87" y="352"/>
                  </a:lnTo>
                  <a:lnTo>
                    <a:pt x="53" y="434"/>
                  </a:lnTo>
                  <a:lnTo>
                    <a:pt x="46" y="447"/>
                  </a:lnTo>
                  <a:lnTo>
                    <a:pt x="23" y="447"/>
                  </a:lnTo>
                  <a:lnTo>
                    <a:pt x="12" y="443"/>
                  </a:lnTo>
                  <a:lnTo>
                    <a:pt x="8" y="439"/>
                  </a:lnTo>
                  <a:lnTo>
                    <a:pt x="0" y="434"/>
                  </a:lnTo>
                  <a:lnTo>
                    <a:pt x="0" y="422"/>
                  </a:lnTo>
                  <a:lnTo>
                    <a:pt x="4" y="393"/>
                  </a:lnTo>
                  <a:lnTo>
                    <a:pt x="19" y="352"/>
                  </a:lnTo>
                  <a:lnTo>
                    <a:pt x="42" y="299"/>
                  </a:lnTo>
                  <a:lnTo>
                    <a:pt x="72" y="242"/>
                  </a:lnTo>
                  <a:lnTo>
                    <a:pt x="110" y="184"/>
                  </a:lnTo>
                  <a:lnTo>
                    <a:pt x="156" y="127"/>
                  </a:lnTo>
                  <a:lnTo>
                    <a:pt x="212" y="78"/>
                  </a:lnTo>
                  <a:lnTo>
                    <a:pt x="273" y="37"/>
                  </a:lnTo>
                  <a:lnTo>
                    <a:pt x="345" y="8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9448" y="1698"/>
              <a:ext cx="499" cy="231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7" y="8"/>
                </a:cxn>
                <a:cxn ang="0">
                  <a:pos x="64" y="28"/>
                </a:cxn>
                <a:cxn ang="0">
                  <a:pos x="102" y="65"/>
                </a:cxn>
                <a:cxn ang="0">
                  <a:pos x="147" y="114"/>
                </a:cxn>
                <a:cxn ang="0">
                  <a:pos x="200" y="176"/>
                </a:cxn>
                <a:cxn ang="0">
                  <a:pos x="253" y="250"/>
                </a:cxn>
                <a:cxn ang="0">
                  <a:pos x="306" y="340"/>
                </a:cxn>
                <a:cxn ang="0">
                  <a:pos x="355" y="438"/>
                </a:cxn>
                <a:cxn ang="0">
                  <a:pos x="416" y="598"/>
                </a:cxn>
                <a:cxn ang="0">
                  <a:pos x="454" y="754"/>
                </a:cxn>
                <a:cxn ang="0">
                  <a:pos x="480" y="901"/>
                </a:cxn>
                <a:cxn ang="0">
                  <a:pos x="492" y="1041"/>
                </a:cxn>
                <a:cxn ang="0">
                  <a:pos x="496" y="1160"/>
                </a:cxn>
                <a:cxn ang="0">
                  <a:pos x="499" y="1155"/>
                </a:cxn>
                <a:cxn ang="0">
                  <a:pos x="496" y="1278"/>
                </a:cxn>
                <a:cxn ang="0">
                  <a:pos x="480" y="1418"/>
                </a:cxn>
                <a:cxn ang="0">
                  <a:pos x="458" y="1561"/>
                </a:cxn>
                <a:cxn ang="0">
                  <a:pos x="416" y="1713"/>
                </a:cxn>
                <a:cxn ang="0">
                  <a:pos x="363" y="1864"/>
                </a:cxn>
                <a:cxn ang="0">
                  <a:pos x="314" y="1967"/>
                </a:cxn>
                <a:cxn ang="0">
                  <a:pos x="257" y="2061"/>
                </a:cxn>
                <a:cxn ang="0">
                  <a:pos x="204" y="2135"/>
                </a:cxn>
                <a:cxn ang="0">
                  <a:pos x="151" y="2201"/>
                </a:cxn>
                <a:cxn ang="0">
                  <a:pos x="106" y="2250"/>
                </a:cxn>
                <a:cxn ang="0">
                  <a:pos x="64" y="2287"/>
                </a:cxn>
                <a:cxn ang="0">
                  <a:pos x="37" y="2307"/>
                </a:cxn>
                <a:cxn ang="0">
                  <a:pos x="22" y="2315"/>
                </a:cxn>
                <a:cxn ang="0">
                  <a:pos x="15" y="2315"/>
                </a:cxn>
                <a:cxn ang="0">
                  <a:pos x="7" y="2311"/>
                </a:cxn>
                <a:cxn ang="0">
                  <a:pos x="0" y="2295"/>
                </a:cxn>
                <a:cxn ang="0">
                  <a:pos x="0" y="2287"/>
                </a:cxn>
                <a:cxn ang="0">
                  <a:pos x="3" y="2282"/>
                </a:cxn>
                <a:cxn ang="0">
                  <a:pos x="3" y="2278"/>
                </a:cxn>
                <a:cxn ang="0">
                  <a:pos x="18" y="2262"/>
                </a:cxn>
                <a:cxn ang="0">
                  <a:pos x="30" y="2254"/>
                </a:cxn>
                <a:cxn ang="0">
                  <a:pos x="121" y="2139"/>
                </a:cxn>
                <a:cxn ang="0">
                  <a:pos x="196" y="2012"/>
                </a:cxn>
                <a:cxn ang="0">
                  <a:pos x="257" y="1881"/>
                </a:cxn>
                <a:cxn ang="0">
                  <a:pos x="302" y="1741"/>
                </a:cxn>
                <a:cxn ang="0">
                  <a:pos x="337" y="1598"/>
                </a:cxn>
                <a:cxn ang="0">
                  <a:pos x="359" y="1455"/>
                </a:cxn>
                <a:cxn ang="0">
                  <a:pos x="371" y="1303"/>
                </a:cxn>
                <a:cxn ang="0">
                  <a:pos x="374" y="1155"/>
                </a:cxn>
                <a:cxn ang="0">
                  <a:pos x="367" y="955"/>
                </a:cxn>
                <a:cxn ang="0">
                  <a:pos x="344" y="770"/>
                </a:cxn>
                <a:cxn ang="0">
                  <a:pos x="310" y="598"/>
                </a:cxn>
                <a:cxn ang="0">
                  <a:pos x="261" y="442"/>
                </a:cxn>
                <a:cxn ang="0">
                  <a:pos x="200" y="303"/>
                </a:cxn>
                <a:cxn ang="0">
                  <a:pos x="128" y="180"/>
                </a:cxn>
                <a:cxn ang="0">
                  <a:pos x="41" y="73"/>
                </a:cxn>
                <a:cxn ang="0">
                  <a:pos x="26" y="61"/>
                </a:cxn>
                <a:cxn ang="0">
                  <a:pos x="18" y="49"/>
                </a:cxn>
                <a:cxn ang="0">
                  <a:pos x="11" y="45"/>
                </a:cxn>
                <a:cxn ang="0">
                  <a:pos x="3" y="37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11" y="4"/>
                </a:cxn>
                <a:cxn ang="0">
                  <a:pos x="22" y="0"/>
                </a:cxn>
              </a:cxnLst>
              <a:rect l="0" t="0" r="r" b="b"/>
              <a:pathLst>
                <a:path w="499" h="2315">
                  <a:moveTo>
                    <a:pt x="22" y="0"/>
                  </a:moveTo>
                  <a:lnTo>
                    <a:pt x="37" y="8"/>
                  </a:lnTo>
                  <a:lnTo>
                    <a:pt x="64" y="28"/>
                  </a:lnTo>
                  <a:lnTo>
                    <a:pt x="102" y="65"/>
                  </a:lnTo>
                  <a:lnTo>
                    <a:pt x="147" y="114"/>
                  </a:lnTo>
                  <a:lnTo>
                    <a:pt x="200" y="176"/>
                  </a:lnTo>
                  <a:lnTo>
                    <a:pt x="253" y="250"/>
                  </a:lnTo>
                  <a:lnTo>
                    <a:pt x="306" y="340"/>
                  </a:lnTo>
                  <a:lnTo>
                    <a:pt x="355" y="438"/>
                  </a:lnTo>
                  <a:lnTo>
                    <a:pt x="416" y="598"/>
                  </a:lnTo>
                  <a:lnTo>
                    <a:pt x="454" y="754"/>
                  </a:lnTo>
                  <a:lnTo>
                    <a:pt x="480" y="901"/>
                  </a:lnTo>
                  <a:lnTo>
                    <a:pt x="492" y="1041"/>
                  </a:lnTo>
                  <a:lnTo>
                    <a:pt x="496" y="1160"/>
                  </a:lnTo>
                  <a:lnTo>
                    <a:pt x="499" y="1155"/>
                  </a:lnTo>
                  <a:lnTo>
                    <a:pt x="496" y="1278"/>
                  </a:lnTo>
                  <a:lnTo>
                    <a:pt x="480" y="1418"/>
                  </a:lnTo>
                  <a:lnTo>
                    <a:pt x="458" y="1561"/>
                  </a:lnTo>
                  <a:lnTo>
                    <a:pt x="416" y="1713"/>
                  </a:lnTo>
                  <a:lnTo>
                    <a:pt x="363" y="1864"/>
                  </a:lnTo>
                  <a:lnTo>
                    <a:pt x="314" y="1967"/>
                  </a:lnTo>
                  <a:lnTo>
                    <a:pt x="257" y="2061"/>
                  </a:lnTo>
                  <a:lnTo>
                    <a:pt x="204" y="2135"/>
                  </a:lnTo>
                  <a:lnTo>
                    <a:pt x="151" y="2201"/>
                  </a:lnTo>
                  <a:lnTo>
                    <a:pt x="106" y="2250"/>
                  </a:lnTo>
                  <a:lnTo>
                    <a:pt x="64" y="2287"/>
                  </a:lnTo>
                  <a:lnTo>
                    <a:pt x="37" y="2307"/>
                  </a:lnTo>
                  <a:lnTo>
                    <a:pt x="22" y="2315"/>
                  </a:lnTo>
                  <a:lnTo>
                    <a:pt x="15" y="2315"/>
                  </a:lnTo>
                  <a:lnTo>
                    <a:pt x="7" y="2311"/>
                  </a:lnTo>
                  <a:lnTo>
                    <a:pt x="0" y="2295"/>
                  </a:lnTo>
                  <a:lnTo>
                    <a:pt x="0" y="2287"/>
                  </a:lnTo>
                  <a:lnTo>
                    <a:pt x="3" y="2282"/>
                  </a:lnTo>
                  <a:lnTo>
                    <a:pt x="3" y="2278"/>
                  </a:lnTo>
                  <a:lnTo>
                    <a:pt x="18" y="2262"/>
                  </a:lnTo>
                  <a:lnTo>
                    <a:pt x="30" y="2254"/>
                  </a:lnTo>
                  <a:lnTo>
                    <a:pt x="121" y="2139"/>
                  </a:lnTo>
                  <a:lnTo>
                    <a:pt x="196" y="2012"/>
                  </a:lnTo>
                  <a:lnTo>
                    <a:pt x="257" y="1881"/>
                  </a:lnTo>
                  <a:lnTo>
                    <a:pt x="302" y="1741"/>
                  </a:lnTo>
                  <a:lnTo>
                    <a:pt x="337" y="1598"/>
                  </a:lnTo>
                  <a:lnTo>
                    <a:pt x="359" y="1455"/>
                  </a:lnTo>
                  <a:lnTo>
                    <a:pt x="371" y="1303"/>
                  </a:lnTo>
                  <a:lnTo>
                    <a:pt x="374" y="1155"/>
                  </a:lnTo>
                  <a:lnTo>
                    <a:pt x="367" y="955"/>
                  </a:lnTo>
                  <a:lnTo>
                    <a:pt x="344" y="770"/>
                  </a:lnTo>
                  <a:lnTo>
                    <a:pt x="310" y="598"/>
                  </a:lnTo>
                  <a:lnTo>
                    <a:pt x="261" y="442"/>
                  </a:lnTo>
                  <a:lnTo>
                    <a:pt x="200" y="303"/>
                  </a:lnTo>
                  <a:lnTo>
                    <a:pt x="128" y="180"/>
                  </a:lnTo>
                  <a:lnTo>
                    <a:pt x="41" y="73"/>
                  </a:lnTo>
                  <a:lnTo>
                    <a:pt x="26" y="61"/>
                  </a:lnTo>
                  <a:lnTo>
                    <a:pt x="18" y="49"/>
                  </a:lnTo>
                  <a:lnTo>
                    <a:pt x="11" y="45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1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 noEditPoints="1"/>
            </p:cNvSpPr>
            <p:nvPr/>
          </p:nvSpPr>
          <p:spPr bwMode="auto">
            <a:xfrm>
              <a:off x="10186" y="1853"/>
              <a:ext cx="1473" cy="1591"/>
            </a:xfrm>
            <a:custGeom>
              <a:avLst/>
              <a:gdLst/>
              <a:ahLst/>
              <a:cxnLst>
                <a:cxn ang="0">
                  <a:pos x="746" y="853"/>
                </a:cxn>
                <a:cxn ang="0">
                  <a:pos x="704" y="857"/>
                </a:cxn>
                <a:cxn ang="0">
                  <a:pos x="1246" y="1447"/>
                </a:cxn>
                <a:cxn ang="0">
                  <a:pos x="1091" y="1234"/>
                </a:cxn>
                <a:cxn ang="0">
                  <a:pos x="958" y="1017"/>
                </a:cxn>
                <a:cxn ang="0">
                  <a:pos x="939" y="103"/>
                </a:cxn>
                <a:cxn ang="0">
                  <a:pos x="1015" y="345"/>
                </a:cxn>
                <a:cxn ang="0">
                  <a:pos x="1011" y="562"/>
                </a:cxn>
                <a:cxn ang="0">
                  <a:pos x="958" y="738"/>
                </a:cxn>
                <a:cxn ang="0">
                  <a:pos x="958" y="738"/>
                </a:cxn>
                <a:cxn ang="0">
                  <a:pos x="1159" y="648"/>
                </a:cxn>
                <a:cxn ang="0">
                  <a:pos x="1235" y="488"/>
                </a:cxn>
                <a:cxn ang="0">
                  <a:pos x="1212" y="295"/>
                </a:cxn>
                <a:cxn ang="0">
                  <a:pos x="1098" y="168"/>
                </a:cxn>
                <a:cxn ang="0">
                  <a:pos x="973" y="111"/>
                </a:cxn>
                <a:cxn ang="0">
                  <a:pos x="625" y="86"/>
                </a:cxn>
                <a:cxn ang="0">
                  <a:pos x="553" y="136"/>
                </a:cxn>
                <a:cxn ang="0">
                  <a:pos x="542" y="779"/>
                </a:cxn>
                <a:cxn ang="0">
                  <a:pos x="818" y="750"/>
                </a:cxn>
                <a:cxn ang="0">
                  <a:pos x="932" y="615"/>
                </a:cxn>
                <a:cxn ang="0">
                  <a:pos x="943" y="341"/>
                </a:cxn>
                <a:cxn ang="0">
                  <a:pos x="879" y="156"/>
                </a:cxn>
                <a:cxn ang="0">
                  <a:pos x="738" y="86"/>
                </a:cxn>
                <a:cxn ang="0">
                  <a:pos x="257" y="127"/>
                </a:cxn>
                <a:cxn ang="0">
                  <a:pos x="257" y="1455"/>
                </a:cxn>
                <a:cxn ang="0">
                  <a:pos x="466" y="1455"/>
                </a:cxn>
                <a:cxn ang="0">
                  <a:pos x="470" y="119"/>
                </a:cxn>
                <a:cxn ang="0">
                  <a:pos x="45" y="0"/>
                </a:cxn>
                <a:cxn ang="0">
                  <a:pos x="890" y="13"/>
                </a:cxn>
                <a:cxn ang="0">
                  <a:pos x="1098" y="78"/>
                </a:cxn>
                <a:cxn ang="0">
                  <a:pos x="1253" y="213"/>
                </a:cxn>
                <a:cxn ang="0">
                  <a:pos x="1318" y="431"/>
                </a:cxn>
                <a:cxn ang="0">
                  <a:pos x="1261" y="652"/>
                </a:cxn>
                <a:cxn ang="0">
                  <a:pos x="1125" y="775"/>
                </a:cxn>
                <a:cxn ang="0">
                  <a:pos x="939" y="832"/>
                </a:cxn>
                <a:cxn ang="0">
                  <a:pos x="1098" y="1099"/>
                </a:cxn>
                <a:cxn ang="0">
                  <a:pos x="1204" y="1259"/>
                </a:cxn>
                <a:cxn ang="0">
                  <a:pos x="1310" y="1402"/>
                </a:cxn>
                <a:cxn ang="0">
                  <a:pos x="1439" y="1504"/>
                </a:cxn>
                <a:cxn ang="0">
                  <a:pos x="1469" y="1529"/>
                </a:cxn>
                <a:cxn ang="0">
                  <a:pos x="1450" y="1582"/>
                </a:cxn>
                <a:cxn ang="0">
                  <a:pos x="1057" y="1582"/>
                </a:cxn>
                <a:cxn ang="0">
                  <a:pos x="1015" y="1533"/>
                </a:cxn>
                <a:cxn ang="0">
                  <a:pos x="951" y="1427"/>
                </a:cxn>
                <a:cxn ang="0">
                  <a:pos x="542" y="857"/>
                </a:cxn>
                <a:cxn ang="0">
                  <a:pos x="553" y="1464"/>
                </a:cxn>
                <a:cxn ang="0">
                  <a:pos x="621" y="1509"/>
                </a:cxn>
                <a:cxn ang="0">
                  <a:pos x="727" y="1525"/>
                </a:cxn>
                <a:cxn ang="0">
                  <a:pos x="716" y="1586"/>
                </a:cxn>
                <a:cxn ang="0">
                  <a:pos x="23" y="1586"/>
                </a:cxn>
                <a:cxn ang="0">
                  <a:pos x="0" y="1537"/>
                </a:cxn>
                <a:cxn ang="0">
                  <a:pos x="23" y="1513"/>
                </a:cxn>
                <a:cxn ang="0">
                  <a:pos x="110" y="1509"/>
                </a:cxn>
                <a:cxn ang="0">
                  <a:pos x="186" y="1464"/>
                </a:cxn>
                <a:cxn ang="0">
                  <a:pos x="186" y="127"/>
                </a:cxn>
                <a:cxn ang="0">
                  <a:pos x="110" y="82"/>
                </a:cxn>
                <a:cxn ang="0">
                  <a:pos x="23" y="78"/>
                </a:cxn>
                <a:cxn ang="0">
                  <a:pos x="0" y="54"/>
                </a:cxn>
                <a:cxn ang="0">
                  <a:pos x="23" y="4"/>
                </a:cxn>
              </a:cxnLst>
              <a:rect l="0" t="0" r="r" b="b"/>
              <a:pathLst>
                <a:path w="1473" h="1591">
                  <a:moveTo>
                    <a:pt x="856" y="845"/>
                  </a:moveTo>
                  <a:lnTo>
                    <a:pt x="799" y="849"/>
                  </a:lnTo>
                  <a:lnTo>
                    <a:pt x="746" y="853"/>
                  </a:lnTo>
                  <a:lnTo>
                    <a:pt x="723" y="853"/>
                  </a:lnTo>
                  <a:lnTo>
                    <a:pt x="716" y="857"/>
                  </a:lnTo>
                  <a:lnTo>
                    <a:pt x="704" y="857"/>
                  </a:lnTo>
                  <a:lnTo>
                    <a:pt x="1087" y="1504"/>
                  </a:lnTo>
                  <a:lnTo>
                    <a:pt x="1295" y="1504"/>
                  </a:lnTo>
                  <a:lnTo>
                    <a:pt x="1246" y="1447"/>
                  </a:lnTo>
                  <a:lnTo>
                    <a:pt x="1193" y="1382"/>
                  </a:lnTo>
                  <a:lnTo>
                    <a:pt x="1144" y="1308"/>
                  </a:lnTo>
                  <a:lnTo>
                    <a:pt x="1091" y="1234"/>
                  </a:lnTo>
                  <a:lnTo>
                    <a:pt x="1045" y="1160"/>
                  </a:lnTo>
                  <a:lnTo>
                    <a:pt x="996" y="1086"/>
                  </a:lnTo>
                  <a:lnTo>
                    <a:pt x="958" y="1017"/>
                  </a:lnTo>
                  <a:lnTo>
                    <a:pt x="867" y="869"/>
                  </a:lnTo>
                  <a:lnTo>
                    <a:pt x="856" y="845"/>
                  </a:lnTo>
                  <a:close/>
                  <a:moveTo>
                    <a:pt x="939" y="103"/>
                  </a:moveTo>
                  <a:lnTo>
                    <a:pt x="977" y="177"/>
                  </a:lnTo>
                  <a:lnTo>
                    <a:pt x="1004" y="259"/>
                  </a:lnTo>
                  <a:lnTo>
                    <a:pt x="1015" y="345"/>
                  </a:lnTo>
                  <a:lnTo>
                    <a:pt x="1019" y="431"/>
                  </a:lnTo>
                  <a:lnTo>
                    <a:pt x="1019" y="496"/>
                  </a:lnTo>
                  <a:lnTo>
                    <a:pt x="1011" y="562"/>
                  </a:lnTo>
                  <a:lnTo>
                    <a:pt x="1000" y="627"/>
                  </a:lnTo>
                  <a:lnTo>
                    <a:pt x="985" y="689"/>
                  </a:lnTo>
                  <a:lnTo>
                    <a:pt x="958" y="738"/>
                  </a:lnTo>
                  <a:lnTo>
                    <a:pt x="954" y="738"/>
                  </a:lnTo>
                  <a:lnTo>
                    <a:pt x="954" y="742"/>
                  </a:lnTo>
                  <a:lnTo>
                    <a:pt x="958" y="738"/>
                  </a:lnTo>
                  <a:lnTo>
                    <a:pt x="1038" y="718"/>
                  </a:lnTo>
                  <a:lnTo>
                    <a:pt x="1106" y="685"/>
                  </a:lnTo>
                  <a:lnTo>
                    <a:pt x="1159" y="648"/>
                  </a:lnTo>
                  <a:lnTo>
                    <a:pt x="1197" y="599"/>
                  </a:lnTo>
                  <a:lnTo>
                    <a:pt x="1219" y="545"/>
                  </a:lnTo>
                  <a:lnTo>
                    <a:pt x="1235" y="488"/>
                  </a:lnTo>
                  <a:lnTo>
                    <a:pt x="1238" y="427"/>
                  </a:lnTo>
                  <a:lnTo>
                    <a:pt x="1231" y="353"/>
                  </a:lnTo>
                  <a:lnTo>
                    <a:pt x="1212" y="295"/>
                  </a:lnTo>
                  <a:lnTo>
                    <a:pt x="1182" y="242"/>
                  </a:lnTo>
                  <a:lnTo>
                    <a:pt x="1144" y="201"/>
                  </a:lnTo>
                  <a:lnTo>
                    <a:pt x="1098" y="168"/>
                  </a:lnTo>
                  <a:lnTo>
                    <a:pt x="1057" y="144"/>
                  </a:lnTo>
                  <a:lnTo>
                    <a:pt x="1011" y="123"/>
                  </a:lnTo>
                  <a:lnTo>
                    <a:pt x="973" y="111"/>
                  </a:lnTo>
                  <a:lnTo>
                    <a:pt x="939" y="103"/>
                  </a:lnTo>
                  <a:close/>
                  <a:moveTo>
                    <a:pt x="674" y="82"/>
                  </a:moveTo>
                  <a:lnTo>
                    <a:pt x="625" y="86"/>
                  </a:lnTo>
                  <a:lnTo>
                    <a:pt x="591" y="99"/>
                  </a:lnTo>
                  <a:lnTo>
                    <a:pt x="568" y="115"/>
                  </a:lnTo>
                  <a:lnTo>
                    <a:pt x="553" y="136"/>
                  </a:lnTo>
                  <a:lnTo>
                    <a:pt x="545" y="160"/>
                  </a:lnTo>
                  <a:lnTo>
                    <a:pt x="542" y="185"/>
                  </a:lnTo>
                  <a:lnTo>
                    <a:pt x="542" y="779"/>
                  </a:lnTo>
                  <a:lnTo>
                    <a:pt x="655" y="775"/>
                  </a:lnTo>
                  <a:lnTo>
                    <a:pt x="746" y="767"/>
                  </a:lnTo>
                  <a:lnTo>
                    <a:pt x="818" y="750"/>
                  </a:lnTo>
                  <a:lnTo>
                    <a:pt x="871" y="718"/>
                  </a:lnTo>
                  <a:lnTo>
                    <a:pt x="909" y="677"/>
                  </a:lnTo>
                  <a:lnTo>
                    <a:pt x="932" y="615"/>
                  </a:lnTo>
                  <a:lnTo>
                    <a:pt x="943" y="537"/>
                  </a:lnTo>
                  <a:lnTo>
                    <a:pt x="947" y="435"/>
                  </a:lnTo>
                  <a:lnTo>
                    <a:pt x="943" y="341"/>
                  </a:lnTo>
                  <a:lnTo>
                    <a:pt x="932" y="267"/>
                  </a:lnTo>
                  <a:lnTo>
                    <a:pt x="909" y="205"/>
                  </a:lnTo>
                  <a:lnTo>
                    <a:pt x="879" y="156"/>
                  </a:lnTo>
                  <a:lnTo>
                    <a:pt x="841" y="123"/>
                  </a:lnTo>
                  <a:lnTo>
                    <a:pt x="795" y="99"/>
                  </a:lnTo>
                  <a:lnTo>
                    <a:pt x="738" y="86"/>
                  </a:lnTo>
                  <a:lnTo>
                    <a:pt x="674" y="82"/>
                  </a:lnTo>
                  <a:close/>
                  <a:moveTo>
                    <a:pt x="246" y="82"/>
                  </a:moveTo>
                  <a:lnTo>
                    <a:pt x="257" y="127"/>
                  </a:lnTo>
                  <a:lnTo>
                    <a:pt x="261" y="177"/>
                  </a:lnTo>
                  <a:lnTo>
                    <a:pt x="261" y="1410"/>
                  </a:lnTo>
                  <a:lnTo>
                    <a:pt x="257" y="1455"/>
                  </a:lnTo>
                  <a:lnTo>
                    <a:pt x="246" y="1504"/>
                  </a:lnTo>
                  <a:lnTo>
                    <a:pt x="477" y="1504"/>
                  </a:lnTo>
                  <a:lnTo>
                    <a:pt x="466" y="1455"/>
                  </a:lnTo>
                  <a:lnTo>
                    <a:pt x="462" y="1410"/>
                  </a:lnTo>
                  <a:lnTo>
                    <a:pt x="462" y="160"/>
                  </a:lnTo>
                  <a:lnTo>
                    <a:pt x="470" y="119"/>
                  </a:lnTo>
                  <a:lnTo>
                    <a:pt x="492" y="82"/>
                  </a:lnTo>
                  <a:lnTo>
                    <a:pt x="246" y="82"/>
                  </a:lnTo>
                  <a:close/>
                  <a:moveTo>
                    <a:pt x="45" y="0"/>
                  </a:moveTo>
                  <a:lnTo>
                    <a:pt x="750" y="0"/>
                  </a:lnTo>
                  <a:lnTo>
                    <a:pt x="818" y="4"/>
                  </a:lnTo>
                  <a:lnTo>
                    <a:pt x="890" y="13"/>
                  </a:lnTo>
                  <a:lnTo>
                    <a:pt x="962" y="29"/>
                  </a:lnTo>
                  <a:lnTo>
                    <a:pt x="1030" y="50"/>
                  </a:lnTo>
                  <a:lnTo>
                    <a:pt x="1098" y="78"/>
                  </a:lnTo>
                  <a:lnTo>
                    <a:pt x="1159" y="115"/>
                  </a:lnTo>
                  <a:lnTo>
                    <a:pt x="1212" y="160"/>
                  </a:lnTo>
                  <a:lnTo>
                    <a:pt x="1253" y="213"/>
                  </a:lnTo>
                  <a:lnTo>
                    <a:pt x="1288" y="275"/>
                  </a:lnTo>
                  <a:lnTo>
                    <a:pt x="1310" y="349"/>
                  </a:lnTo>
                  <a:lnTo>
                    <a:pt x="1318" y="431"/>
                  </a:lnTo>
                  <a:lnTo>
                    <a:pt x="1310" y="517"/>
                  </a:lnTo>
                  <a:lnTo>
                    <a:pt x="1291" y="591"/>
                  </a:lnTo>
                  <a:lnTo>
                    <a:pt x="1261" y="652"/>
                  </a:lnTo>
                  <a:lnTo>
                    <a:pt x="1223" y="701"/>
                  </a:lnTo>
                  <a:lnTo>
                    <a:pt x="1178" y="742"/>
                  </a:lnTo>
                  <a:lnTo>
                    <a:pt x="1125" y="775"/>
                  </a:lnTo>
                  <a:lnTo>
                    <a:pt x="1064" y="800"/>
                  </a:lnTo>
                  <a:lnTo>
                    <a:pt x="1004" y="820"/>
                  </a:lnTo>
                  <a:lnTo>
                    <a:pt x="939" y="832"/>
                  </a:lnTo>
                  <a:lnTo>
                    <a:pt x="1000" y="935"/>
                  </a:lnTo>
                  <a:lnTo>
                    <a:pt x="1053" y="1021"/>
                  </a:lnTo>
                  <a:lnTo>
                    <a:pt x="1098" y="1099"/>
                  </a:lnTo>
                  <a:lnTo>
                    <a:pt x="1140" y="1160"/>
                  </a:lnTo>
                  <a:lnTo>
                    <a:pt x="1170" y="1209"/>
                  </a:lnTo>
                  <a:lnTo>
                    <a:pt x="1204" y="1259"/>
                  </a:lnTo>
                  <a:lnTo>
                    <a:pt x="1235" y="1300"/>
                  </a:lnTo>
                  <a:lnTo>
                    <a:pt x="1269" y="1353"/>
                  </a:lnTo>
                  <a:lnTo>
                    <a:pt x="1310" y="1402"/>
                  </a:lnTo>
                  <a:lnTo>
                    <a:pt x="1356" y="1451"/>
                  </a:lnTo>
                  <a:lnTo>
                    <a:pt x="1397" y="1484"/>
                  </a:lnTo>
                  <a:lnTo>
                    <a:pt x="1439" y="1504"/>
                  </a:lnTo>
                  <a:lnTo>
                    <a:pt x="1454" y="1509"/>
                  </a:lnTo>
                  <a:lnTo>
                    <a:pt x="1462" y="1521"/>
                  </a:lnTo>
                  <a:lnTo>
                    <a:pt x="1469" y="1529"/>
                  </a:lnTo>
                  <a:lnTo>
                    <a:pt x="1473" y="1545"/>
                  </a:lnTo>
                  <a:lnTo>
                    <a:pt x="1466" y="1570"/>
                  </a:lnTo>
                  <a:lnTo>
                    <a:pt x="1450" y="1582"/>
                  </a:lnTo>
                  <a:lnTo>
                    <a:pt x="1428" y="1586"/>
                  </a:lnTo>
                  <a:lnTo>
                    <a:pt x="1075" y="1586"/>
                  </a:lnTo>
                  <a:lnTo>
                    <a:pt x="1057" y="1582"/>
                  </a:lnTo>
                  <a:lnTo>
                    <a:pt x="1045" y="1574"/>
                  </a:lnTo>
                  <a:lnTo>
                    <a:pt x="1034" y="1558"/>
                  </a:lnTo>
                  <a:lnTo>
                    <a:pt x="1015" y="1533"/>
                  </a:lnTo>
                  <a:lnTo>
                    <a:pt x="996" y="1496"/>
                  </a:lnTo>
                  <a:lnTo>
                    <a:pt x="973" y="1459"/>
                  </a:lnTo>
                  <a:lnTo>
                    <a:pt x="951" y="1427"/>
                  </a:lnTo>
                  <a:lnTo>
                    <a:pt x="935" y="1398"/>
                  </a:lnTo>
                  <a:lnTo>
                    <a:pt x="617" y="857"/>
                  </a:lnTo>
                  <a:lnTo>
                    <a:pt x="542" y="857"/>
                  </a:lnTo>
                  <a:lnTo>
                    <a:pt x="545" y="861"/>
                  </a:lnTo>
                  <a:lnTo>
                    <a:pt x="545" y="1427"/>
                  </a:lnTo>
                  <a:lnTo>
                    <a:pt x="553" y="1464"/>
                  </a:lnTo>
                  <a:lnTo>
                    <a:pt x="564" y="1488"/>
                  </a:lnTo>
                  <a:lnTo>
                    <a:pt x="587" y="1500"/>
                  </a:lnTo>
                  <a:lnTo>
                    <a:pt x="621" y="1509"/>
                  </a:lnTo>
                  <a:lnTo>
                    <a:pt x="693" y="1509"/>
                  </a:lnTo>
                  <a:lnTo>
                    <a:pt x="712" y="1513"/>
                  </a:lnTo>
                  <a:lnTo>
                    <a:pt x="727" y="1525"/>
                  </a:lnTo>
                  <a:lnTo>
                    <a:pt x="735" y="1550"/>
                  </a:lnTo>
                  <a:lnTo>
                    <a:pt x="731" y="1574"/>
                  </a:lnTo>
                  <a:lnTo>
                    <a:pt x="716" y="1586"/>
                  </a:lnTo>
                  <a:lnTo>
                    <a:pt x="693" y="1591"/>
                  </a:lnTo>
                  <a:lnTo>
                    <a:pt x="45" y="1591"/>
                  </a:lnTo>
                  <a:lnTo>
                    <a:pt x="23" y="1586"/>
                  </a:lnTo>
                  <a:lnTo>
                    <a:pt x="8" y="1574"/>
                  </a:lnTo>
                  <a:lnTo>
                    <a:pt x="0" y="1550"/>
                  </a:lnTo>
                  <a:lnTo>
                    <a:pt x="0" y="1537"/>
                  </a:lnTo>
                  <a:lnTo>
                    <a:pt x="8" y="1525"/>
                  </a:lnTo>
                  <a:lnTo>
                    <a:pt x="15" y="1517"/>
                  </a:lnTo>
                  <a:lnTo>
                    <a:pt x="23" y="1513"/>
                  </a:lnTo>
                  <a:lnTo>
                    <a:pt x="30" y="1513"/>
                  </a:lnTo>
                  <a:lnTo>
                    <a:pt x="42" y="1509"/>
                  </a:lnTo>
                  <a:lnTo>
                    <a:pt x="110" y="1509"/>
                  </a:lnTo>
                  <a:lnTo>
                    <a:pt x="148" y="1500"/>
                  </a:lnTo>
                  <a:lnTo>
                    <a:pt x="170" y="1488"/>
                  </a:lnTo>
                  <a:lnTo>
                    <a:pt x="186" y="1464"/>
                  </a:lnTo>
                  <a:lnTo>
                    <a:pt x="193" y="1427"/>
                  </a:lnTo>
                  <a:lnTo>
                    <a:pt x="193" y="164"/>
                  </a:lnTo>
                  <a:lnTo>
                    <a:pt x="186" y="127"/>
                  </a:lnTo>
                  <a:lnTo>
                    <a:pt x="170" y="103"/>
                  </a:lnTo>
                  <a:lnTo>
                    <a:pt x="148" y="91"/>
                  </a:lnTo>
                  <a:lnTo>
                    <a:pt x="110" y="82"/>
                  </a:lnTo>
                  <a:lnTo>
                    <a:pt x="42" y="82"/>
                  </a:lnTo>
                  <a:lnTo>
                    <a:pt x="30" y="78"/>
                  </a:lnTo>
                  <a:lnTo>
                    <a:pt x="23" y="78"/>
                  </a:lnTo>
                  <a:lnTo>
                    <a:pt x="15" y="74"/>
                  </a:lnTo>
                  <a:lnTo>
                    <a:pt x="8" y="66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8" y="17"/>
                  </a:lnTo>
                  <a:lnTo>
                    <a:pt x="23" y="4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11871" y="3321"/>
              <a:ext cx="1023" cy="8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981" y="0"/>
                </a:cxn>
                <a:cxn ang="0">
                  <a:pos x="1004" y="4"/>
                </a:cxn>
                <a:cxn ang="0">
                  <a:pos x="1015" y="20"/>
                </a:cxn>
                <a:cxn ang="0">
                  <a:pos x="1023" y="45"/>
                </a:cxn>
                <a:cxn ang="0">
                  <a:pos x="1015" y="65"/>
                </a:cxn>
                <a:cxn ang="0">
                  <a:pos x="1000" y="77"/>
                </a:cxn>
                <a:cxn ang="0">
                  <a:pos x="981" y="82"/>
                </a:cxn>
                <a:cxn ang="0">
                  <a:pos x="42" y="82"/>
                </a:cxn>
                <a:cxn ang="0">
                  <a:pos x="19" y="77"/>
                </a:cxn>
                <a:cxn ang="0">
                  <a:pos x="8" y="65"/>
                </a:cxn>
                <a:cxn ang="0">
                  <a:pos x="0" y="41"/>
                </a:cxn>
                <a:cxn ang="0">
                  <a:pos x="8" y="16"/>
                </a:cxn>
                <a:cxn ang="0">
                  <a:pos x="19" y="4"/>
                </a:cxn>
                <a:cxn ang="0">
                  <a:pos x="42" y="0"/>
                </a:cxn>
              </a:cxnLst>
              <a:rect l="0" t="0" r="r" b="b"/>
              <a:pathLst>
                <a:path w="1023" h="82">
                  <a:moveTo>
                    <a:pt x="42" y="0"/>
                  </a:moveTo>
                  <a:lnTo>
                    <a:pt x="981" y="0"/>
                  </a:lnTo>
                  <a:lnTo>
                    <a:pt x="1004" y="4"/>
                  </a:lnTo>
                  <a:lnTo>
                    <a:pt x="1015" y="20"/>
                  </a:lnTo>
                  <a:lnTo>
                    <a:pt x="1023" y="45"/>
                  </a:lnTo>
                  <a:lnTo>
                    <a:pt x="1015" y="65"/>
                  </a:lnTo>
                  <a:lnTo>
                    <a:pt x="1000" y="77"/>
                  </a:lnTo>
                  <a:lnTo>
                    <a:pt x="981" y="82"/>
                  </a:lnTo>
                  <a:lnTo>
                    <a:pt x="42" y="82"/>
                  </a:lnTo>
                  <a:lnTo>
                    <a:pt x="19" y="77"/>
                  </a:lnTo>
                  <a:lnTo>
                    <a:pt x="8" y="65"/>
                  </a:lnTo>
                  <a:lnTo>
                    <a:pt x="0" y="41"/>
                  </a:lnTo>
                  <a:lnTo>
                    <a:pt x="8" y="16"/>
                  </a:lnTo>
                  <a:lnTo>
                    <a:pt x="19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29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90600" y="3352802"/>
            <a:ext cx="2893539" cy="481995"/>
            <a:chOff x="788" y="2180"/>
            <a:chExt cx="14750" cy="2457"/>
          </a:xfrm>
          <a:solidFill>
            <a:srgbClr val="6600FF"/>
          </a:solidFill>
        </p:grpSpPr>
        <p:sp>
          <p:nvSpPr>
            <p:cNvPr id="13331" name="Freeform 19"/>
            <p:cNvSpPr>
              <a:spLocks noEditPoints="1"/>
            </p:cNvSpPr>
            <p:nvPr/>
          </p:nvSpPr>
          <p:spPr bwMode="auto">
            <a:xfrm>
              <a:off x="788" y="2286"/>
              <a:ext cx="827" cy="1614"/>
            </a:xfrm>
            <a:custGeom>
              <a:avLst/>
              <a:gdLst/>
              <a:ahLst/>
              <a:cxnLst>
                <a:cxn ang="0">
                  <a:pos x="667" y="53"/>
                </a:cxn>
                <a:cxn ang="0">
                  <a:pos x="598" y="125"/>
                </a:cxn>
                <a:cxn ang="0">
                  <a:pos x="534" y="255"/>
                </a:cxn>
                <a:cxn ang="0">
                  <a:pos x="466" y="438"/>
                </a:cxn>
                <a:cxn ang="0">
                  <a:pos x="379" y="742"/>
                </a:cxn>
                <a:cxn ang="0">
                  <a:pos x="343" y="915"/>
                </a:cxn>
                <a:cxn ang="0">
                  <a:pos x="320" y="1026"/>
                </a:cxn>
                <a:cxn ang="0">
                  <a:pos x="315" y="1045"/>
                </a:cxn>
                <a:cxn ang="0">
                  <a:pos x="352" y="997"/>
                </a:cxn>
                <a:cxn ang="0">
                  <a:pos x="461" y="872"/>
                </a:cxn>
                <a:cxn ang="0">
                  <a:pos x="585" y="698"/>
                </a:cxn>
                <a:cxn ang="0">
                  <a:pos x="694" y="496"/>
                </a:cxn>
                <a:cxn ang="0">
                  <a:pos x="767" y="269"/>
                </a:cxn>
                <a:cxn ang="0">
                  <a:pos x="776" y="134"/>
                </a:cxn>
                <a:cxn ang="0">
                  <a:pos x="763" y="72"/>
                </a:cxn>
                <a:cxn ang="0">
                  <a:pos x="703" y="43"/>
                </a:cxn>
                <a:cxn ang="0">
                  <a:pos x="749" y="9"/>
                </a:cxn>
                <a:cxn ang="0">
                  <a:pos x="804" y="57"/>
                </a:cxn>
                <a:cxn ang="0">
                  <a:pos x="822" y="125"/>
                </a:cxn>
                <a:cxn ang="0">
                  <a:pos x="827" y="173"/>
                </a:cxn>
                <a:cxn ang="0">
                  <a:pos x="776" y="438"/>
                </a:cxn>
                <a:cxn ang="0">
                  <a:pos x="653" y="694"/>
                </a:cxn>
                <a:cxn ang="0">
                  <a:pos x="493" y="920"/>
                </a:cxn>
                <a:cxn ang="0">
                  <a:pos x="347" y="1089"/>
                </a:cxn>
                <a:cxn ang="0">
                  <a:pos x="324" y="1118"/>
                </a:cxn>
                <a:cxn ang="0">
                  <a:pos x="302" y="1147"/>
                </a:cxn>
                <a:cxn ang="0">
                  <a:pos x="297" y="1209"/>
                </a:cxn>
                <a:cxn ang="0">
                  <a:pos x="293" y="1272"/>
                </a:cxn>
                <a:cxn ang="0">
                  <a:pos x="306" y="1426"/>
                </a:cxn>
                <a:cxn ang="0">
                  <a:pos x="347" y="1527"/>
                </a:cxn>
                <a:cxn ang="0">
                  <a:pos x="425" y="1566"/>
                </a:cxn>
                <a:cxn ang="0">
                  <a:pos x="493" y="1551"/>
                </a:cxn>
                <a:cxn ang="0">
                  <a:pos x="585" y="1493"/>
                </a:cxn>
                <a:cxn ang="0">
                  <a:pos x="703" y="1387"/>
                </a:cxn>
                <a:cxn ang="0">
                  <a:pos x="722" y="1373"/>
                </a:cxn>
                <a:cxn ang="0">
                  <a:pos x="731" y="1368"/>
                </a:cxn>
                <a:cxn ang="0">
                  <a:pos x="754" y="1383"/>
                </a:cxn>
                <a:cxn ang="0">
                  <a:pos x="758" y="1397"/>
                </a:cxn>
                <a:cxn ang="0">
                  <a:pos x="731" y="1436"/>
                </a:cxn>
                <a:cxn ang="0">
                  <a:pos x="649" y="1513"/>
                </a:cxn>
                <a:cxn ang="0">
                  <a:pos x="585" y="1556"/>
                </a:cxn>
                <a:cxn ang="0">
                  <a:pos x="480" y="1604"/>
                </a:cxn>
                <a:cxn ang="0">
                  <a:pos x="356" y="1604"/>
                </a:cxn>
                <a:cxn ang="0">
                  <a:pos x="265" y="1537"/>
                </a:cxn>
                <a:cxn ang="0">
                  <a:pos x="210" y="1416"/>
                </a:cxn>
                <a:cxn ang="0">
                  <a:pos x="178" y="1267"/>
                </a:cxn>
                <a:cxn ang="0">
                  <a:pos x="41" y="1407"/>
                </a:cxn>
                <a:cxn ang="0">
                  <a:pos x="28" y="1416"/>
                </a:cxn>
                <a:cxn ang="0">
                  <a:pos x="5" y="1392"/>
                </a:cxn>
                <a:cxn ang="0">
                  <a:pos x="10" y="1363"/>
                </a:cxn>
                <a:cxn ang="0">
                  <a:pos x="174" y="1204"/>
                </a:cxn>
                <a:cxn ang="0">
                  <a:pos x="219" y="804"/>
                </a:cxn>
                <a:cxn ang="0">
                  <a:pos x="347" y="424"/>
                </a:cxn>
                <a:cxn ang="0">
                  <a:pos x="407" y="289"/>
                </a:cxn>
                <a:cxn ang="0">
                  <a:pos x="489" y="159"/>
                </a:cxn>
                <a:cxn ang="0">
                  <a:pos x="589" y="48"/>
                </a:cxn>
                <a:cxn ang="0">
                  <a:pos x="703" y="0"/>
                </a:cxn>
              </a:cxnLst>
              <a:rect l="0" t="0" r="r" b="b"/>
              <a:pathLst>
                <a:path w="827" h="1614">
                  <a:moveTo>
                    <a:pt x="703" y="43"/>
                  </a:moveTo>
                  <a:lnTo>
                    <a:pt x="667" y="53"/>
                  </a:lnTo>
                  <a:lnTo>
                    <a:pt x="630" y="81"/>
                  </a:lnTo>
                  <a:lnTo>
                    <a:pt x="598" y="125"/>
                  </a:lnTo>
                  <a:lnTo>
                    <a:pt x="566" y="183"/>
                  </a:lnTo>
                  <a:lnTo>
                    <a:pt x="534" y="255"/>
                  </a:lnTo>
                  <a:lnTo>
                    <a:pt x="498" y="342"/>
                  </a:lnTo>
                  <a:lnTo>
                    <a:pt x="466" y="438"/>
                  </a:lnTo>
                  <a:lnTo>
                    <a:pt x="434" y="539"/>
                  </a:lnTo>
                  <a:lnTo>
                    <a:pt x="379" y="742"/>
                  </a:lnTo>
                  <a:lnTo>
                    <a:pt x="361" y="833"/>
                  </a:lnTo>
                  <a:lnTo>
                    <a:pt x="343" y="915"/>
                  </a:lnTo>
                  <a:lnTo>
                    <a:pt x="329" y="978"/>
                  </a:lnTo>
                  <a:lnTo>
                    <a:pt x="320" y="1026"/>
                  </a:lnTo>
                  <a:lnTo>
                    <a:pt x="315" y="1040"/>
                  </a:lnTo>
                  <a:lnTo>
                    <a:pt x="315" y="1045"/>
                  </a:lnTo>
                  <a:lnTo>
                    <a:pt x="315" y="1040"/>
                  </a:lnTo>
                  <a:lnTo>
                    <a:pt x="352" y="997"/>
                  </a:lnTo>
                  <a:lnTo>
                    <a:pt x="402" y="944"/>
                  </a:lnTo>
                  <a:lnTo>
                    <a:pt x="461" y="872"/>
                  </a:lnTo>
                  <a:lnTo>
                    <a:pt x="521" y="790"/>
                  </a:lnTo>
                  <a:lnTo>
                    <a:pt x="585" y="698"/>
                  </a:lnTo>
                  <a:lnTo>
                    <a:pt x="644" y="597"/>
                  </a:lnTo>
                  <a:lnTo>
                    <a:pt x="694" y="496"/>
                  </a:lnTo>
                  <a:lnTo>
                    <a:pt x="740" y="385"/>
                  </a:lnTo>
                  <a:lnTo>
                    <a:pt x="767" y="269"/>
                  </a:lnTo>
                  <a:lnTo>
                    <a:pt x="776" y="159"/>
                  </a:lnTo>
                  <a:lnTo>
                    <a:pt x="776" y="134"/>
                  </a:lnTo>
                  <a:lnTo>
                    <a:pt x="772" y="106"/>
                  </a:lnTo>
                  <a:lnTo>
                    <a:pt x="763" y="72"/>
                  </a:lnTo>
                  <a:lnTo>
                    <a:pt x="740" y="53"/>
                  </a:lnTo>
                  <a:lnTo>
                    <a:pt x="703" y="43"/>
                  </a:lnTo>
                  <a:close/>
                  <a:moveTo>
                    <a:pt x="703" y="0"/>
                  </a:moveTo>
                  <a:lnTo>
                    <a:pt x="749" y="9"/>
                  </a:lnTo>
                  <a:lnTo>
                    <a:pt x="781" y="28"/>
                  </a:lnTo>
                  <a:lnTo>
                    <a:pt x="804" y="57"/>
                  </a:lnTo>
                  <a:lnTo>
                    <a:pt x="818" y="91"/>
                  </a:lnTo>
                  <a:lnTo>
                    <a:pt x="822" y="125"/>
                  </a:lnTo>
                  <a:lnTo>
                    <a:pt x="827" y="154"/>
                  </a:lnTo>
                  <a:lnTo>
                    <a:pt x="827" y="173"/>
                  </a:lnTo>
                  <a:lnTo>
                    <a:pt x="813" y="308"/>
                  </a:lnTo>
                  <a:lnTo>
                    <a:pt x="776" y="438"/>
                  </a:lnTo>
                  <a:lnTo>
                    <a:pt x="722" y="568"/>
                  </a:lnTo>
                  <a:lnTo>
                    <a:pt x="653" y="694"/>
                  </a:lnTo>
                  <a:lnTo>
                    <a:pt x="576" y="809"/>
                  </a:lnTo>
                  <a:lnTo>
                    <a:pt x="493" y="920"/>
                  </a:lnTo>
                  <a:lnTo>
                    <a:pt x="416" y="1012"/>
                  </a:lnTo>
                  <a:lnTo>
                    <a:pt x="347" y="1089"/>
                  </a:lnTo>
                  <a:lnTo>
                    <a:pt x="334" y="1103"/>
                  </a:lnTo>
                  <a:lnTo>
                    <a:pt x="324" y="1118"/>
                  </a:lnTo>
                  <a:lnTo>
                    <a:pt x="320" y="1127"/>
                  </a:lnTo>
                  <a:lnTo>
                    <a:pt x="302" y="1147"/>
                  </a:lnTo>
                  <a:lnTo>
                    <a:pt x="302" y="1166"/>
                  </a:lnTo>
                  <a:lnTo>
                    <a:pt x="297" y="1209"/>
                  </a:lnTo>
                  <a:lnTo>
                    <a:pt x="293" y="1248"/>
                  </a:lnTo>
                  <a:lnTo>
                    <a:pt x="293" y="1272"/>
                  </a:lnTo>
                  <a:lnTo>
                    <a:pt x="297" y="1354"/>
                  </a:lnTo>
                  <a:lnTo>
                    <a:pt x="306" y="1426"/>
                  </a:lnTo>
                  <a:lnTo>
                    <a:pt x="324" y="1484"/>
                  </a:lnTo>
                  <a:lnTo>
                    <a:pt x="347" y="1527"/>
                  </a:lnTo>
                  <a:lnTo>
                    <a:pt x="384" y="1556"/>
                  </a:lnTo>
                  <a:lnTo>
                    <a:pt x="425" y="1566"/>
                  </a:lnTo>
                  <a:lnTo>
                    <a:pt x="457" y="1561"/>
                  </a:lnTo>
                  <a:lnTo>
                    <a:pt x="493" y="1551"/>
                  </a:lnTo>
                  <a:lnTo>
                    <a:pt x="534" y="1527"/>
                  </a:lnTo>
                  <a:lnTo>
                    <a:pt x="585" y="1493"/>
                  </a:lnTo>
                  <a:lnTo>
                    <a:pt x="639" y="1450"/>
                  </a:lnTo>
                  <a:lnTo>
                    <a:pt x="703" y="1387"/>
                  </a:lnTo>
                  <a:lnTo>
                    <a:pt x="717" y="1373"/>
                  </a:lnTo>
                  <a:lnTo>
                    <a:pt x="722" y="1373"/>
                  </a:lnTo>
                  <a:lnTo>
                    <a:pt x="726" y="1368"/>
                  </a:lnTo>
                  <a:lnTo>
                    <a:pt x="731" y="1368"/>
                  </a:lnTo>
                  <a:lnTo>
                    <a:pt x="749" y="1378"/>
                  </a:lnTo>
                  <a:lnTo>
                    <a:pt x="754" y="1383"/>
                  </a:lnTo>
                  <a:lnTo>
                    <a:pt x="758" y="1392"/>
                  </a:lnTo>
                  <a:lnTo>
                    <a:pt x="758" y="1397"/>
                  </a:lnTo>
                  <a:lnTo>
                    <a:pt x="749" y="1412"/>
                  </a:lnTo>
                  <a:lnTo>
                    <a:pt x="731" y="1436"/>
                  </a:lnTo>
                  <a:lnTo>
                    <a:pt x="703" y="1465"/>
                  </a:lnTo>
                  <a:lnTo>
                    <a:pt x="649" y="1513"/>
                  </a:lnTo>
                  <a:lnTo>
                    <a:pt x="626" y="1527"/>
                  </a:lnTo>
                  <a:lnTo>
                    <a:pt x="585" y="1556"/>
                  </a:lnTo>
                  <a:lnTo>
                    <a:pt x="534" y="1585"/>
                  </a:lnTo>
                  <a:lnTo>
                    <a:pt x="480" y="1604"/>
                  </a:lnTo>
                  <a:lnTo>
                    <a:pt x="420" y="1614"/>
                  </a:lnTo>
                  <a:lnTo>
                    <a:pt x="356" y="1604"/>
                  </a:lnTo>
                  <a:lnTo>
                    <a:pt x="306" y="1575"/>
                  </a:lnTo>
                  <a:lnTo>
                    <a:pt x="265" y="1537"/>
                  </a:lnTo>
                  <a:lnTo>
                    <a:pt x="233" y="1479"/>
                  </a:lnTo>
                  <a:lnTo>
                    <a:pt x="210" y="1416"/>
                  </a:lnTo>
                  <a:lnTo>
                    <a:pt x="192" y="1344"/>
                  </a:lnTo>
                  <a:lnTo>
                    <a:pt x="178" y="1267"/>
                  </a:lnTo>
                  <a:lnTo>
                    <a:pt x="55" y="1397"/>
                  </a:lnTo>
                  <a:lnTo>
                    <a:pt x="41" y="1407"/>
                  </a:lnTo>
                  <a:lnTo>
                    <a:pt x="32" y="1416"/>
                  </a:lnTo>
                  <a:lnTo>
                    <a:pt x="28" y="1416"/>
                  </a:lnTo>
                  <a:lnTo>
                    <a:pt x="10" y="1407"/>
                  </a:lnTo>
                  <a:lnTo>
                    <a:pt x="5" y="1392"/>
                  </a:lnTo>
                  <a:lnTo>
                    <a:pt x="0" y="1383"/>
                  </a:lnTo>
                  <a:lnTo>
                    <a:pt x="10" y="1363"/>
                  </a:lnTo>
                  <a:lnTo>
                    <a:pt x="10" y="1368"/>
                  </a:lnTo>
                  <a:lnTo>
                    <a:pt x="174" y="1204"/>
                  </a:lnTo>
                  <a:lnTo>
                    <a:pt x="188" y="1002"/>
                  </a:lnTo>
                  <a:lnTo>
                    <a:pt x="219" y="804"/>
                  </a:lnTo>
                  <a:lnTo>
                    <a:pt x="274" y="612"/>
                  </a:lnTo>
                  <a:lnTo>
                    <a:pt x="347" y="424"/>
                  </a:lnTo>
                  <a:lnTo>
                    <a:pt x="356" y="395"/>
                  </a:lnTo>
                  <a:lnTo>
                    <a:pt x="407" y="289"/>
                  </a:lnTo>
                  <a:lnTo>
                    <a:pt x="443" y="226"/>
                  </a:lnTo>
                  <a:lnTo>
                    <a:pt x="489" y="159"/>
                  </a:lnTo>
                  <a:lnTo>
                    <a:pt x="534" y="96"/>
                  </a:lnTo>
                  <a:lnTo>
                    <a:pt x="589" y="48"/>
                  </a:lnTo>
                  <a:lnTo>
                    <a:pt x="644" y="14"/>
                  </a:lnTo>
                  <a:lnTo>
                    <a:pt x="7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720" y="3495"/>
              <a:ext cx="867" cy="1041"/>
            </a:xfrm>
            <a:custGeom>
              <a:avLst/>
              <a:gdLst/>
              <a:ahLst/>
              <a:cxnLst>
                <a:cxn ang="0">
                  <a:pos x="388" y="10"/>
                </a:cxn>
                <a:cxn ang="0">
                  <a:pos x="493" y="87"/>
                </a:cxn>
                <a:cxn ang="0">
                  <a:pos x="561" y="203"/>
                </a:cxn>
                <a:cxn ang="0">
                  <a:pos x="602" y="333"/>
                </a:cxn>
                <a:cxn ang="0">
                  <a:pos x="620" y="443"/>
                </a:cxn>
                <a:cxn ang="0">
                  <a:pos x="620" y="477"/>
                </a:cxn>
                <a:cxn ang="0">
                  <a:pos x="625" y="468"/>
                </a:cxn>
                <a:cxn ang="0">
                  <a:pos x="689" y="304"/>
                </a:cxn>
                <a:cxn ang="0">
                  <a:pos x="808" y="43"/>
                </a:cxn>
                <a:cxn ang="0">
                  <a:pos x="826" y="15"/>
                </a:cxn>
                <a:cxn ang="0">
                  <a:pos x="862" y="19"/>
                </a:cxn>
                <a:cxn ang="0">
                  <a:pos x="867" y="48"/>
                </a:cxn>
                <a:cxn ang="0">
                  <a:pos x="817" y="145"/>
                </a:cxn>
                <a:cxn ang="0">
                  <a:pos x="757" y="275"/>
                </a:cxn>
                <a:cxn ang="0">
                  <a:pos x="725" y="357"/>
                </a:cxn>
                <a:cxn ang="0">
                  <a:pos x="684" y="468"/>
                </a:cxn>
                <a:cxn ang="0">
                  <a:pos x="643" y="583"/>
                </a:cxn>
                <a:cxn ang="0">
                  <a:pos x="620" y="665"/>
                </a:cxn>
                <a:cxn ang="0">
                  <a:pos x="575" y="901"/>
                </a:cxn>
                <a:cxn ang="0">
                  <a:pos x="543" y="1007"/>
                </a:cxn>
                <a:cxn ang="0">
                  <a:pos x="520" y="1041"/>
                </a:cxn>
                <a:cxn ang="0">
                  <a:pos x="488" y="1027"/>
                </a:cxn>
                <a:cxn ang="0">
                  <a:pos x="484" y="1002"/>
                </a:cxn>
                <a:cxn ang="0">
                  <a:pos x="497" y="921"/>
                </a:cxn>
                <a:cxn ang="0">
                  <a:pos x="529" y="795"/>
                </a:cxn>
                <a:cxn ang="0">
                  <a:pos x="566" y="660"/>
                </a:cxn>
                <a:cxn ang="0">
                  <a:pos x="570" y="627"/>
                </a:cxn>
                <a:cxn ang="0">
                  <a:pos x="575" y="487"/>
                </a:cxn>
                <a:cxn ang="0">
                  <a:pos x="557" y="362"/>
                </a:cxn>
                <a:cxn ang="0">
                  <a:pos x="515" y="246"/>
                </a:cxn>
                <a:cxn ang="0">
                  <a:pos x="433" y="159"/>
                </a:cxn>
                <a:cxn ang="0">
                  <a:pos x="301" y="125"/>
                </a:cxn>
                <a:cxn ang="0">
                  <a:pos x="182" y="149"/>
                </a:cxn>
                <a:cxn ang="0">
                  <a:pos x="82" y="222"/>
                </a:cxn>
                <a:cxn ang="0">
                  <a:pos x="50" y="289"/>
                </a:cxn>
                <a:cxn ang="0">
                  <a:pos x="13" y="304"/>
                </a:cxn>
                <a:cxn ang="0">
                  <a:pos x="0" y="294"/>
                </a:cxn>
                <a:cxn ang="0">
                  <a:pos x="13" y="241"/>
                </a:cxn>
                <a:cxn ang="0">
                  <a:pos x="64" y="145"/>
                </a:cxn>
                <a:cxn ang="0">
                  <a:pos x="150" y="58"/>
                </a:cxn>
                <a:cxn ang="0">
                  <a:pos x="255" y="10"/>
                </a:cxn>
              </a:cxnLst>
              <a:rect l="0" t="0" r="r" b="b"/>
              <a:pathLst>
                <a:path w="867" h="1041">
                  <a:moveTo>
                    <a:pt x="319" y="0"/>
                  </a:moveTo>
                  <a:lnTo>
                    <a:pt x="388" y="10"/>
                  </a:lnTo>
                  <a:lnTo>
                    <a:pt x="447" y="39"/>
                  </a:lnTo>
                  <a:lnTo>
                    <a:pt x="493" y="87"/>
                  </a:lnTo>
                  <a:lnTo>
                    <a:pt x="529" y="140"/>
                  </a:lnTo>
                  <a:lnTo>
                    <a:pt x="561" y="203"/>
                  </a:lnTo>
                  <a:lnTo>
                    <a:pt x="584" y="270"/>
                  </a:lnTo>
                  <a:lnTo>
                    <a:pt x="602" y="333"/>
                  </a:lnTo>
                  <a:lnTo>
                    <a:pt x="611" y="390"/>
                  </a:lnTo>
                  <a:lnTo>
                    <a:pt x="620" y="443"/>
                  </a:lnTo>
                  <a:lnTo>
                    <a:pt x="625" y="468"/>
                  </a:lnTo>
                  <a:lnTo>
                    <a:pt x="620" y="477"/>
                  </a:lnTo>
                  <a:lnTo>
                    <a:pt x="625" y="477"/>
                  </a:lnTo>
                  <a:lnTo>
                    <a:pt x="625" y="468"/>
                  </a:lnTo>
                  <a:lnTo>
                    <a:pt x="652" y="390"/>
                  </a:lnTo>
                  <a:lnTo>
                    <a:pt x="689" y="304"/>
                  </a:lnTo>
                  <a:lnTo>
                    <a:pt x="721" y="227"/>
                  </a:lnTo>
                  <a:lnTo>
                    <a:pt x="808" y="43"/>
                  </a:lnTo>
                  <a:lnTo>
                    <a:pt x="821" y="19"/>
                  </a:lnTo>
                  <a:lnTo>
                    <a:pt x="826" y="15"/>
                  </a:lnTo>
                  <a:lnTo>
                    <a:pt x="853" y="15"/>
                  </a:lnTo>
                  <a:lnTo>
                    <a:pt x="862" y="19"/>
                  </a:lnTo>
                  <a:lnTo>
                    <a:pt x="867" y="24"/>
                  </a:lnTo>
                  <a:lnTo>
                    <a:pt x="867" y="48"/>
                  </a:lnTo>
                  <a:lnTo>
                    <a:pt x="862" y="53"/>
                  </a:lnTo>
                  <a:lnTo>
                    <a:pt x="817" y="145"/>
                  </a:lnTo>
                  <a:lnTo>
                    <a:pt x="780" y="217"/>
                  </a:lnTo>
                  <a:lnTo>
                    <a:pt x="757" y="275"/>
                  </a:lnTo>
                  <a:lnTo>
                    <a:pt x="739" y="318"/>
                  </a:lnTo>
                  <a:lnTo>
                    <a:pt x="725" y="357"/>
                  </a:lnTo>
                  <a:lnTo>
                    <a:pt x="703" y="410"/>
                  </a:lnTo>
                  <a:lnTo>
                    <a:pt x="684" y="468"/>
                  </a:lnTo>
                  <a:lnTo>
                    <a:pt x="662" y="525"/>
                  </a:lnTo>
                  <a:lnTo>
                    <a:pt x="643" y="583"/>
                  </a:lnTo>
                  <a:lnTo>
                    <a:pt x="625" y="631"/>
                  </a:lnTo>
                  <a:lnTo>
                    <a:pt x="620" y="665"/>
                  </a:lnTo>
                  <a:lnTo>
                    <a:pt x="593" y="829"/>
                  </a:lnTo>
                  <a:lnTo>
                    <a:pt x="575" y="901"/>
                  </a:lnTo>
                  <a:lnTo>
                    <a:pt x="561" y="959"/>
                  </a:lnTo>
                  <a:lnTo>
                    <a:pt x="543" y="1007"/>
                  </a:lnTo>
                  <a:lnTo>
                    <a:pt x="529" y="1031"/>
                  </a:lnTo>
                  <a:lnTo>
                    <a:pt x="520" y="1041"/>
                  </a:lnTo>
                  <a:lnTo>
                    <a:pt x="502" y="1041"/>
                  </a:lnTo>
                  <a:lnTo>
                    <a:pt x="488" y="1027"/>
                  </a:lnTo>
                  <a:lnTo>
                    <a:pt x="484" y="1012"/>
                  </a:lnTo>
                  <a:lnTo>
                    <a:pt x="484" y="1002"/>
                  </a:lnTo>
                  <a:lnTo>
                    <a:pt x="488" y="969"/>
                  </a:lnTo>
                  <a:lnTo>
                    <a:pt x="497" y="921"/>
                  </a:lnTo>
                  <a:lnTo>
                    <a:pt x="511" y="863"/>
                  </a:lnTo>
                  <a:lnTo>
                    <a:pt x="529" y="795"/>
                  </a:lnTo>
                  <a:lnTo>
                    <a:pt x="547" y="723"/>
                  </a:lnTo>
                  <a:lnTo>
                    <a:pt x="566" y="660"/>
                  </a:lnTo>
                  <a:lnTo>
                    <a:pt x="570" y="646"/>
                  </a:lnTo>
                  <a:lnTo>
                    <a:pt x="570" y="627"/>
                  </a:lnTo>
                  <a:lnTo>
                    <a:pt x="575" y="593"/>
                  </a:lnTo>
                  <a:lnTo>
                    <a:pt x="575" y="487"/>
                  </a:lnTo>
                  <a:lnTo>
                    <a:pt x="570" y="424"/>
                  </a:lnTo>
                  <a:lnTo>
                    <a:pt x="557" y="362"/>
                  </a:lnTo>
                  <a:lnTo>
                    <a:pt x="543" y="304"/>
                  </a:lnTo>
                  <a:lnTo>
                    <a:pt x="515" y="246"/>
                  </a:lnTo>
                  <a:lnTo>
                    <a:pt x="484" y="198"/>
                  </a:lnTo>
                  <a:lnTo>
                    <a:pt x="433" y="159"/>
                  </a:lnTo>
                  <a:lnTo>
                    <a:pt x="374" y="135"/>
                  </a:lnTo>
                  <a:lnTo>
                    <a:pt x="301" y="125"/>
                  </a:lnTo>
                  <a:lnTo>
                    <a:pt x="242" y="130"/>
                  </a:lnTo>
                  <a:lnTo>
                    <a:pt x="182" y="149"/>
                  </a:lnTo>
                  <a:lnTo>
                    <a:pt x="127" y="183"/>
                  </a:lnTo>
                  <a:lnTo>
                    <a:pt x="82" y="222"/>
                  </a:lnTo>
                  <a:lnTo>
                    <a:pt x="54" y="275"/>
                  </a:lnTo>
                  <a:lnTo>
                    <a:pt x="50" y="289"/>
                  </a:lnTo>
                  <a:lnTo>
                    <a:pt x="36" y="304"/>
                  </a:lnTo>
                  <a:lnTo>
                    <a:pt x="13" y="304"/>
                  </a:lnTo>
                  <a:lnTo>
                    <a:pt x="9" y="299"/>
                  </a:lnTo>
                  <a:lnTo>
                    <a:pt x="0" y="294"/>
                  </a:lnTo>
                  <a:lnTo>
                    <a:pt x="0" y="284"/>
                  </a:lnTo>
                  <a:lnTo>
                    <a:pt x="13" y="241"/>
                  </a:lnTo>
                  <a:lnTo>
                    <a:pt x="32" y="198"/>
                  </a:lnTo>
                  <a:lnTo>
                    <a:pt x="64" y="145"/>
                  </a:lnTo>
                  <a:lnTo>
                    <a:pt x="109" y="92"/>
                  </a:lnTo>
                  <a:lnTo>
                    <a:pt x="150" y="58"/>
                  </a:lnTo>
                  <a:lnTo>
                    <a:pt x="200" y="29"/>
                  </a:lnTo>
                  <a:lnTo>
                    <a:pt x="255" y="1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 noEditPoints="1"/>
            </p:cNvSpPr>
            <p:nvPr/>
          </p:nvSpPr>
          <p:spPr bwMode="auto">
            <a:xfrm>
              <a:off x="2669" y="3673"/>
              <a:ext cx="370" cy="747"/>
            </a:xfrm>
            <a:custGeom>
              <a:avLst/>
              <a:gdLst/>
              <a:ahLst/>
              <a:cxnLst>
                <a:cxn ang="0">
                  <a:pos x="215" y="261"/>
                </a:cxn>
                <a:cxn ang="0">
                  <a:pos x="274" y="309"/>
                </a:cxn>
                <a:cxn ang="0">
                  <a:pos x="283" y="362"/>
                </a:cxn>
                <a:cxn ang="0">
                  <a:pos x="242" y="473"/>
                </a:cxn>
                <a:cxn ang="0">
                  <a:pos x="215" y="545"/>
                </a:cxn>
                <a:cxn ang="0">
                  <a:pos x="206" y="569"/>
                </a:cxn>
                <a:cxn ang="0">
                  <a:pos x="192" y="603"/>
                </a:cxn>
                <a:cxn ang="0">
                  <a:pos x="174" y="699"/>
                </a:cxn>
                <a:cxn ang="0">
                  <a:pos x="206" y="718"/>
                </a:cxn>
                <a:cxn ang="0">
                  <a:pos x="279" y="680"/>
                </a:cxn>
                <a:cxn ang="0">
                  <a:pos x="324" y="593"/>
                </a:cxn>
                <a:cxn ang="0">
                  <a:pos x="329" y="574"/>
                </a:cxn>
                <a:cxn ang="0">
                  <a:pos x="356" y="569"/>
                </a:cxn>
                <a:cxn ang="0">
                  <a:pos x="370" y="579"/>
                </a:cxn>
                <a:cxn ang="0">
                  <a:pos x="347" y="637"/>
                </a:cxn>
                <a:cxn ang="0">
                  <a:pos x="292" y="709"/>
                </a:cxn>
                <a:cxn ang="0">
                  <a:pos x="196" y="747"/>
                </a:cxn>
                <a:cxn ang="0">
                  <a:pos x="119" y="723"/>
                </a:cxn>
                <a:cxn ang="0">
                  <a:pos x="82" y="651"/>
                </a:cxn>
                <a:cxn ang="0">
                  <a:pos x="91" y="612"/>
                </a:cxn>
                <a:cxn ang="0">
                  <a:pos x="105" y="574"/>
                </a:cxn>
                <a:cxn ang="0">
                  <a:pos x="110" y="559"/>
                </a:cxn>
                <a:cxn ang="0">
                  <a:pos x="119" y="545"/>
                </a:cxn>
                <a:cxn ang="0">
                  <a:pos x="146" y="473"/>
                </a:cxn>
                <a:cxn ang="0">
                  <a:pos x="178" y="391"/>
                </a:cxn>
                <a:cxn ang="0">
                  <a:pos x="192" y="352"/>
                </a:cxn>
                <a:cxn ang="0">
                  <a:pos x="196" y="314"/>
                </a:cxn>
                <a:cxn ang="0">
                  <a:pos x="183" y="290"/>
                </a:cxn>
                <a:cxn ang="0">
                  <a:pos x="164" y="285"/>
                </a:cxn>
                <a:cxn ang="0">
                  <a:pos x="73" y="347"/>
                </a:cxn>
                <a:cxn ang="0">
                  <a:pos x="37" y="434"/>
                </a:cxn>
                <a:cxn ang="0">
                  <a:pos x="14" y="439"/>
                </a:cxn>
                <a:cxn ang="0">
                  <a:pos x="0" y="429"/>
                </a:cxn>
                <a:cxn ang="0">
                  <a:pos x="5" y="396"/>
                </a:cxn>
                <a:cxn ang="0">
                  <a:pos x="41" y="323"/>
                </a:cxn>
                <a:cxn ang="0">
                  <a:pos x="119" y="261"/>
                </a:cxn>
                <a:cxn ang="0">
                  <a:pos x="274" y="0"/>
                </a:cxn>
                <a:cxn ang="0">
                  <a:pos x="301" y="10"/>
                </a:cxn>
                <a:cxn ang="0">
                  <a:pos x="320" y="34"/>
                </a:cxn>
                <a:cxn ang="0">
                  <a:pos x="315" y="73"/>
                </a:cxn>
                <a:cxn ang="0">
                  <a:pos x="292" y="102"/>
                </a:cxn>
                <a:cxn ang="0">
                  <a:pos x="256" y="116"/>
                </a:cxn>
                <a:cxn ang="0">
                  <a:pos x="233" y="111"/>
                </a:cxn>
                <a:cxn ang="0">
                  <a:pos x="215" y="97"/>
                </a:cxn>
                <a:cxn ang="0">
                  <a:pos x="210" y="68"/>
                </a:cxn>
                <a:cxn ang="0">
                  <a:pos x="219" y="34"/>
                </a:cxn>
                <a:cxn ang="0">
                  <a:pos x="247" y="10"/>
                </a:cxn>
              </a:cxnLst>
              <a:rect l="0" t="0" r="r" b="b"/>
              <a:pathLst>
                <a:path w="370" h="747">
                  <a:moveTo>
                    <a:pt x="169" y="251"/>
                  </a:moveTo>
                  <a:lnTo>
                    <a:pt x="215" y="261"/>
                  </a:lnTo>
                  <a:lnTo>
                    <a:pt x="251" y="280"/>
                  </a:lnTo>
                  <a:lnTo>
                    <a:pt x="274" y="309"/>
                  </a:lnTo>
                  <a:lnTo>
                    <a:pt x="283" y="347"/>
                  </a:lnTo>
                  <a:lnTo>
                    <a:pt x="283" y="362"/>
                  </a:lnTo>
                  <a:lnTo>
                    <a:pt x="260" y="434"/>
                  </a:lnTo>
                  <a:lnTo>
                    <a:pt x="242" y="473"/>
                  </a:lnTo>
                  <a:lnTo>
                    <a:pt x="228" y="511"/>
                  </a:lnTo>
                  <a:lnTo>
                    <a:pt x="215" y="545"/>
                  </a:lnTo>
                  <a:lnTo>
                    <a:pt x="210" y="559"/>
                  </a:lnTo>
                  <a:lnTo>
                    <a:pt x="206" y="569"/>
                  </a:lnTo>
                  <a:lnTo>
                    <a:pt x="201" y="584"/>
                  </a:lnTo>
                  <a:lnTo>
                    <a:pt x="192" y="603"/>
                  </a:lnTo>
                  <a:lnTo>
                    <a:pt x="174" y="661"/>
                  </a:lnTo>
                  <a:lnTo>
                    <a:pt x="174" y="699"/>
                  </a:lnTo>
                  <a:lnTo>
                    <a:pt x="192" y="718"/>
                  </a:lnTo>
                  <a:lnTo>
                    <a:pt x="206" y="718"/>
                  </a:lnTo>
                  <a:lnTo>
                    <a:pt x="242" y="709"/>
                  </a:lnTo>
                  <a:lnTo>
                    <a:pt x="279" y="680"/>
                  </a:lnTo>
                  <a:lnTo>
                    <a:pt x="306" y="641"/>
                  </a:lnTo>
                  <a:lnTo>
                    <a:pt x="324" y="593"/>
                  </a:lnTo>
                  <a:lnTo>
                    <a:pt x="329" y="584"/>
                  </a:lnTo>
                  <a:lnTo>
                    <a:pt x="329" y="574"/>
                  </a:lnTo>
                  <a:lnTo>
                    <a:pt x="338" y="569"/>
                  </a:lnTo>
                  <a:lnTo>
                    <a:pt x="356" y="569"/>
                  </a:lnTo>
                  <a:lnTo>
                    <a:pt x="365" y="574"/>
                  </a:lnTo>
                  <a:lnTo>
                    <a:pt x="370" y="579"/>
                  </a:lnTo>
                  <a:lnTo>
                    <a:pt x="365" y="603"/>
                  </a:lnTo>
                  <a:lnTo>
                    <a:pt x="347" y="637"/>
                  </a:lnTo>
                  <a:lnTo>
                    <a:pt x="324" y="675"/>
                  </a:lnTo>
                  <a:lnTo>
                    <a:pt x="292" y="709"/>
                  </a:lnTo>
                  <a:lnTo>
                    <a:pt x="247" y="738"/>
                  </a:lnTo>
                  <a:lnTo>
                    <a:pt x="196" y="747"/>
                  </a:lnTo>
                  <a:lnTo>
                    <a:pt x="155" y="743"/>
                  </a:lnTo>
                  <a:lnTo>
                    <a:pt x="119" y="723"/>
                  </a:lnTo>
                  <a:lnTo>
                    <a:pt x="91" y="690"/>
                  </a:lnTo>
                  <a:lnTo>
                    <a:pt x="82" y="651"/>
                  </a:lnTo>
                  <a:lnTo>
                    <a:pt x="82" y="641"/>
                  </a:lnTo>
                  <a:lnTo>
                    <a:pt x="91" y="612"/>
                  </a:lnTo>
                  <a:lnTo>
                    <a:pt x="96" y="603"/>
                  </a:lnTo>
                  <a:lnTo>
                    <a:pt x="105" y="574"/>
                  </a:lnTo>
                  <a:lnTo>
                    <a:pt x="110" y="569"/>
                  </a:lnTo>
                  <a:lnTo>
                    <a:pt x="110" y="559"/>
                  </a:lnTo>
                  <a:lnTo>
                    <a:pt x="114" y="555"/>
                  </a:lnTo>
                  <a:lnTo>
                    <a:pt x="119" y="545"/>
                  </a:lnTo>
                  <a:lnTo>
                    <a:pt x="133" y="511"/>
                  </a:lnTo>
                  <a:lnTo>
                    <a:pt x="146" y="473"/>
                  </a:lnTo>
                  <a:lnTo>
                    <a:pt x="164" y="424"/>
                  </a:lnTo>
                  <a:lnTo>
                    <a:pt x="178" y="391"/>
                  </a:lnTo>
                  <a:lnTo>
                    <a:pt x="187" y="367"/>
                  </a:lnTo>
                  <a:lnTo>
                    <a:pt x="192" y="352"/>
                  </a:lnTo>
                  <a:lnTo>
                    <a:pt x="196" y="343"/>
                  </a:lnTo>
                  <a:lnTo>
                    <a:pt x="196" y="314"/>
                  </a:lnTo>
                  <a:lnTo>
                    <a:pt x="192" y="299"/>
                  </a:lnTo>
                  <a:lnTo>
                    <a:pt x="183" y="290"/>
                  </a:lnTo>
                  <a:lnTo>
                    <a:pt x="174" y="285"/>
                  </a:lnTo>
                  <a:lnTo>
                    <a:pt x="164" y="285"/>
                  </a:lnTo>
                  <a:lnTo>
                    <a:pt x="114" y="299"/>
                  </a:lnTo>
                  <a:lnTo>
                    <a:pt x="73" y="347"/>
                  </a:lnTo>
                  <a:lnTo>
                    <a:pt x="37" y="424"/>
                  </a:lnTo>
                  <a:lnTo>
                    <a:pt x="37" y="434"/>
                  </a:lnTo>
                  <a:lnTo>
                    <a:pt x="28" y="439"/>
                  </a:lnTo>
                  <a:lnTo>
                    <a:pt x="14" y="439"/>
                  </a:lnTo>
                  <a:lnTo>
                    <a:pt x="5" y="434"/>
                  </a:lnTo>
                  <a:lnTo>
                    <a:pt x="0" y="429"/>
                  </a:lnTo>
                  <a:lnTo>
                    <a:pt x="0" y="420"/>
                  </a:lnTo>
                  <a:lnTo>
                    <a:pt x="5" y="396"/>
                  </a:lnTo>
                  <a:lnTo>
                    <a:pt x="18" y="362"/>
                  </a:lnTo>
                  <a:lnTo>
                    <a:pt x="41" y="323"/>
                  </a:lnTo>
                  <a:lnTo>
                    <a:pt x="78" y="290"/>
                  </a:lnTo>
                  <a:lnTo>
                    <a:pt x="119" y="261"/>
                  </a:lnTo>
                  <a:lnTo>
                    <a:pt x="169" y="251"/>
                  </a:lnTo>
                  <a:close/>
                  <a:moveTo>
                    <a:pt x="274" y="0"/>
                  </a:moveTo>
                  <a:lnTo>
                    <a:pt x="288" y="0"/>
                  </a:lnTo>
                  <a:lnTo>
                    <a:pt x="301" y="10"/>
                  </a:lnTo>
                  <a:lnTo>
                    <a:pt x="311" y="20"/>
                  </a:lnTo>
                  <a:lnTo>
                    <a:pt x="320" y="34"/>
                  </a:lnTo>
                  <a:lnTo>
                    <a:pt x="320" y="53"/>
                  </a:lnTo>
                  <a:lnTo>
                    <a:pt x="315" y="73"/>
                  </a:lnTo>
                  <a:lnTo>
                    <a:pt x="306" y="87"/>
                  </a:lnTo>
                  <a:lnTo>
                    <a:pt x="292" y="102"/>
                  </a:lnTo>
                  <a:lnTo>
                    <a:pt x="274" y="111"/>
                  </a:lnTo>
                  <a:lnTo>
                    <a:pt x="256" y="116"/>
                  </a:lnTo>
                  <a:lnTo>
                    <a:pt x="247" y="116"/>
                  </a:lnTo>
                  <a:lnTo>
                    <a:pt x="233" y="111"/>
                  </a:lnTo>
                  <a:lnTo>
                    <a:pt x="224" y="106"/>
                  </a:lnTo>
                  <a:lnTo>
                    <a:pt x="215" y="97"/>
                  </a:lnTo>
                  <a:lnTo>
                    <a:pt x="210" y="82"/>
                  </a:lnTo>
                  <a:lnTo>
                    <a:pt x="210" y="68"/>
                  </a:lnTo>
                  <a:lnTo>
                    <a:pt x="215" y="53"/>
                  </a:lnTo>
                  <a:lnTo>
                    <a:pt x="219" y="34"/>
                  </a:lnTo>
                  <a:lnTo>
                    <a:pt x="233" y="20"/>
                  </a:lnTo>
                  <a:lnTo>
                    <a:pt x="247" y="10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 noEditPoints="1"/>
            </p:cNvSpPr>
            <p:nvPr/>
          </p:nvSpPr>
          <p:spPr bwMode="auto">
            <a:xfrm>
              <a:off x="3180" y="3673"/>
              <a:ext cx="503" cy="964"/>
            </a:xfrm>
            <a:custGeom>
              <a:avLst/>
              <a:gdLst/>
              <a:ahLst/>
              <a:cxnLst>
                <a:cxn ang="0">
                  <a:pos x="379" y="261"/>
                </a:cxn>
                <a:cxn ang="0">
                  <a:pos x="452" y="314"/>
                </a:cxn>
                <a:cxn ang="0">
                  <a:pos x="461" y="376"/>
                </a:cxn>
                <a:cxn ang="0">
                  <a:pos x="361" y="786"/>
                </a:cxn>
                <a:cxn ang="0">
                  <a:pos x="297" y="892"/>
                </a:cxn>
                <a:cxn ang="0">
                  <a:pos x="206" y="950"/>
                </a:cxn>
                <a:cxn ang="0">
                  <a:pos x="119" y="964"/>
                </a:cxn>
                <a:cxn ang="0">
                  <a:pos x="32" y="945"/>
                </a:cxn>
                <a:cxn ang="0">
                  <a:pos x="0" y="892"/>
                </a:cxn>
                <a:cxn ang="0">
                  <a:pos x="19" y="844"/>
                </a:cxn>
                <a:cxn ang="0">
                  <a:pos x="46" y="824"/>
                </a:cxn>
                <a:cxn ang="0">
                  <a:pos x="78" y="820"/>
                </a:cxn>
                <a:cxn ang="0">
                  <a:pos x="101" y="834"/>
                </a:cxn>
                <a:cxn ang="0">
                  <a:pos x="110" y="882"/>
                </a:cxn>
                <a:cxn ang="0">
                  <a:pos x="96" y="906"/>
                </a:cxn>
                <a:cxn ang="0">
                  <a:pos x="78" y="926"/>
                </a:cxn>
                <a:cxn ang="0">
                  <a:pos x="101" y="931"/>
                </a:cxn>
                <a:cxn ang="0">
                  <a:pos x="165" y="921"/>
                </a:cxn>
                <a:cxn ang="0">
                  <a:pos x="247" y="849"/>
                </a:cxn>
                <a:cxn ang="0">
                  <a:pos x="366" y="376"/>
                </a:cxn>
                <a:cxn ang="0">
                  <a:pos x="370" y="328"/>
                </a:cxn>
                <a:cxn ang="0">
                  <a:pos x="347" y="290"/>
                </a:cxn>
                <a:cxn ang="0">
                  <a:pos x="325" y="285"/>
                </a:cxn>
                <a:cxn ang="0">
                  <a:pos x="265" y="299"/>
                </a:cxn>
                <a:cxn ang="0">
                  <a:pos x="197" y="362"/>
                </a:cxn>
                <a:cxn ang="0">
                  <a:pos x="160" y="429"/>
                </a:cxn>
                <a:cxn ang="0">
                  <a:pos x="151" y="439"/>
                </a:cxn>
                <a:cxn ang="0">
                  <a:pos x="128" y="434"/>
                </a:cxn>
                <a:cxn ang="0">
                  <a:pos x="124" y="420"/>
                </a:cxn>
                <a:cxn ang="0">
                  <a:pos x="147" y="367"/>
                </a:cxn>
                <a:cxn ang="0">
                  <a:pos x="220" y="290"/>
                </a:cxn>
                <a:cxn ang="0">
                  <a:pos x="329" y="251"/>
                </a:cxn>
                <a:cxn ang="0">
                  <a:pos x="466" y="0"/>
                </a:cxn>
                <a:cxn ang="0">
                  <a:pos x="489" y="20"/>
                </a:cxn>
                <a:cxn ang="0">
                  <a:pos x="498" y="49"/>
                </a:cxn>
                <a:cxn ang="0">
                  <a:pos x="498" y="73"/>
                </a:cxn>
                <a:cxn ang="0">
                  <a:pos x="475" y="102"/>
                </a:cxn>
                <a:cxn ang="0">
                  <a:pos x="434" y="116"/>
                </a:cxn>
                <a:cxn ang="0">
                  <a:pos x="407" y="106"/>
                </a:cxn>
                <a:cxn ang="0">
                  <a:pos x="388" y="82"/>
                </a:cxn>
                <a:cxn ang="0">
                  <a:pos x="393" y="49"/>
                </a:cxn>
                <a:cxn ang="0">
                  <a:pos x="416" y="15"/>
                </a:cxn>
                <a:cxn ang="0">
                  <a:pos x="452" y="0"/>
                </a:cxn>
              </a:cxnLst>
              <a:rect l="0" t="0" r="r" b="b"/>
              <a:pathLst>
                <a:path w="503" h="964">
                  <a:moveTo>
                    <a:pt x="329" y="251"/>
                  </a:moveTo>
                  <a:lnTo>
                    <a:pt x="379" y="261"/>
                  </a:lnTo>
                  <a:lnTo>
                    <a:pt x="420" y="280"/>
                  </a:lnTo>
                  <a:lnTo>
                    <a:pt x="452" y="314"/>
                  </a:lnTo>
                  <a:lnTo>
                    <a:pt x="461" y="357"/>
                  </a:lnTo>
                  <a:lnTo>
                    <a:pt x="461" y="376"/>
                  </a:lnTo>
                  <a:lnTo>
                    <a:pt x="457" y="391"/>
                  </a:lnTo>
                  <a:lnTo>
                    <a:pt x="361" y="786"/>
                  </a:lnTo>
                  <a:lnTo>
                    <a:pt x="338" y="849"/>
                  </a:lnTo>
                  <a:lnTo>
                    <a:pt x="297" y="892"/>
                  </a:lnTo>
                  <a:lnTo>
                    <a:pt x="251" y="926"/>
                  </a:lnTo>
                  <a:lnTo>
                    <a:pt x="206" y="950"/>
                  </a:lnTo>
                  <a:lnTo>
                    <a:pt x="160" y="959"/>
                  </a:lnTo>
                  <a:lnTo>
                    <a:pt x="119" y="964"/>
                  </a:lnTo>
                  <a:lnTo>
                    <a:pt x="69" y="959"/>
                  </a:lnTo>
                  <a:lnTo>
                    <a:pt x="32" y="945"/>
                  </a:lnTo>
                  <a:lnTo>
                    <a:pt x="10" y="926"/>
                  </a:lnTo>
                  <a:lnTo>
                    <a:pt x="0" y="892"/>
                  </a:lnTo>
                  <a:lnTo>
                    <a:pt x="0" y="873"/>
                  </a:lnTo>
                  <a:lnTo>
                    <a:pt x="19" y="844"/>
                  </a:lnTo>
                  <a:lnTo>
                    <a:pt x="32" y="829"/>
                  </a:lnTo>
                  <a:lnTo>
                    <a:pt x="46" y="824"/>
                  </a:lnTo>
                  <a:lnTo>
                    <a:pt x="64" y="820"/>
                  </a:lnTo>
                  <a:lnTo>
                    <a:pt x="78" y="820"/>
                  </a:lnTo>
                  <a:lnTo>
                    <a:pt x="92" y="824"/>
                  </a:lnTo>
                  <a:lnTo>
                    <a:pt x="101" y="834"/>
                  </a:lnTo>
                  <a:lnTo>
                    <a:pt x="110" y="853"/>
                  </a:lnTo>
                  <a:lnTo>
                    <a:pt x="110" y="882"/>
                  </a:lnTo>
                  <a:lnTo>
                    <a:pt x="105" y="897"/>
                  </a:lnTo>
                  <a:lnTo>
                    <a:pt x="96" y="906"/>
                  </a:lnTo>
                  <a:lnTo>
                    <a:pt x="92" y="916"/>
                  </a:lnTo>
                  <a:lnTo>
                    <a:pt x="78" y="926"/>
                  </a:lnTo>
                  <a:lnTo>
                    <a:pt x="87" y="926"/>
                  </a:lnTo>
                  <a:lnTo>
                    <a:pt x="101" y="931"/>
                  </a:lnTo>
                  <a:lnTo>
                    <a:pt x="119" y="931"/>
                  </a:lnTo>
                  <a:lnTo>
                    <a:pt x="165" y="921"/>
                  </a:lnTo>
                  <a:lnTo>
                    <a:pt x="210" y="892"/>
                  </a:lnTo>
                  <a:lnTo>
                    <a:pt x="247" y="849"/>
                  </a:lnTo>
                  <a:lnTo>
                    <a:pt x="270" y="791"/>
                  </a:lnTo>
                  <a:lnTo>
                    <a:pt x="366" y="376"/>
                  </a:lnTo>
                  <a:lnTo>
                    <a:pt x="370" y="367"/>
                  </a:lnTo>
                  <a:lnTo>
                    <a:pt x="370" y="328"/>
                  </a:lnTo>
                  <a:lnTo>
                    <a:pt x="356" y="299"/>
                  </a:lnTo>
                  <a:lnTo>
                    <a:pt x="347" y="290"/>
                  </a:lnTo>
                  <a:lnTo>
                    <a:pt x="338" y="285"/>
                  </a:lnTo>
                  <a:lnTo>
                    <a:pt x="325" y="285"/>
                  </a:lnTo>
                  <a:lnTo>
                    <a:pt x="297" y="290"/>
                  </a:lnTo>
                  <a:lnTo>
                    <a:pt x="265" y="299"/>
                  </a:lnTo>
                  <a:lnTo>
                    <a:pt x="229" y="323"/>
                  </a:lnTo>
                  <a:lnTo>
                    <a:pt x="197" y="362"/>
                  </a:lnTo>
                  <a:lnTo>
                    <a:pt x="165" y="420"/>
                  </a:lnTo>
                  <a:lnTo>
                    <a:pt x="160" y="429"/>
                  </a:lnTo>
                  <a:lnTo>
                    <a:pt x="160" y="434"/>
                  </a:lnTo>
                  <a:lnTo>
                    <a:pt x="151" y="439"/>
                  </a:lnTo>
                  <a:lnTo>
                    <a:pt x="137" y="439"/>
                  </a:lnTo>
                  <a:lnTo>
                    <a:pt x="128" y="434"/>
                  </a:lnTo>
                  <a:lnTo>
                    <a:pt x="124" y="429"/>
                  </a:lnTo>
                  <a:lnTo>
                    <a:pt x="124" y="420"/>
                  </a:lnTo>
                  <a:lnTo>
                    <a:pt x="128" y="400"/>
                  </a:lnTo>
                  <a:lnTo>
                    <a:pt x="147" y="367"/>
                  </a:lnTo>
                  <a:lnTo>
                    <a:pt x="178" y="328"/>
                  </a:lnTo>
                  <a:lnTo>
                    <a:pt x="220" y="290"/>
                  </a:lnTo>
                  <a:lnTo>
                    <a:pt x="270" y="261"/>
                  </a:lnTo>
                  <a:lnTo>
                    <a:pt x="329" y="251"/>
                  </a:lnTo>
                  <a:close/>
                  <a:moveTo>
                    <a:pt x="452" y="0"/>
                  </a:moveTo>
                  <a:lnTo>
                    <a:pt x="466" y="0"/>
                  </a:lnTo>
                  <a:lnTo>
                    <a:pt x="480" y="10"/>
                  </a:lnTo>
                  <a:lnTo>
                    <a:pt x="489" y="20"/>
                  </a:lnTo>
                  <a:lnTo>
                    <a:pt x="498" y="34"/>
                  </a:lnTo>
                  <a:lnTo>
                    <a:pt x="498" y="49"/>
                  </a:lnTo>
                  <a:lnTo>
                    <a:pt x="503" y="53"/>
                  </a:lnTo>
                  <a:lnTo>
                    <a:pt x="498" y="73"/>
                  </a:lnTo>
                  <a:lnTo>
                    <a:pt x="489" y="87"/>
                  </a:lnTo>
                  <a:lnTo>
                    <a:pt x="475" y="102"/>
                  </a:lnTo>
                  <a:lnTo>
                    <a:pt x="457" y="111"/>
                  </a:lnTo>
                  <a:lnTo>
                    <a:pt x="434" y="116"/>
                  </a:lnTo>
                  <a:lnTo>
                    <a:pt x="420" y="116"/>
                  </a:lnTo>
                  <a:lnTo>
                    <a:pt x="407" y="106"/>
                  </a:lnTo>
                  <a:lnTo>
                    <a:pt x="398" y="97"/>
                  </a:lnTo>
                  <a:lnTo>
                    <a:pt x="388" y="82"/>
                  </a:lnTo>
                  <a:lnTo>
                    <a:pt x="388" y="68"/>
                  </a:lnTo>
                  <a:lnTo>
                    <a:pt x="393" y="49"/>
                  </a:lnTo>
                  <a:lnTo>
                    <a:pt x="402" y="29"/>
                  </a:lnTo>
                  <a:lnTo>
                    <a:pt x="416" y="15"/>
                  </a:lnTo>
                  <a:lnTo>
                    <a:pt x="434" y="5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 noEditPoints="1"/>
            </p:cNvSpPr>
            <p:nvPr/>
          </p:nvSpPr>
          <p:spPr bwMode="auto">
            <a:xfrm>
              <a:off x="4760" y="3042"/>
              <a:ext cx="1424" cy="525"/>
            </a:xfrm>
            <a:custGeom>
              <a:avLst/>
              <a:gdLst/>
              <a:ahLst/>
              <a:cxnLst>
                <a:cxn ang="0">
                  <a:pos x="50" y="434"/>
                </a:cxn>
                <a:cxn ang="0">
                  <a:pos x="1374" y="434"/>
                </a:cxn>
                <a:cxn ang="0">
                  <a:pos x="1401" y="439"/>
                </a:cxn>
                <a:cxn ang="0">
                  <a:pos x="1415" y="453"/>
                </a:cxn>
                <a:cxn ang="0">
                  <a:pos x="1424" y="482"/>
                </a:cxn>
                <a:cxn ang="0">
                  <a:pos x="1415" y="506"/>
                </a:cxn>
                <a:cxn ang="0">
                  <a:pos x="1401" y="521"/>
                </a:cxn>
                <a:cxn ang="0">
                  <a:pos x="1374" y="525"/>
                </a:cxn>
                <a:cxn ang="0">
                  <a:pos x="41" y="525"/>
                </a:cxn>
                <a:cxn ang="0">
                  <a:pos x="27" y="521"/>
                </a:cxn>
                <a:cxn ang="0">
                  <a:pos x="18" y="516"/>
                </a:cxn>
                <a:cxn ang="0">
                  <a:pos x="9" y="506"/>
                </a:cxn>
                <a:cxn ang="0">
                  <a:pos x="4" y="496"/>
                </a:cxn>
                <a:cxn ang="0">
                  <a:pos x="4" y="468"/>
                </a:cxn>
                <a:cxn ang="0">
                  <a:pos x="9" y="453"/>
                </a:cxn>
                <a:cxn ang="0">
                  <a:pos x="18" y="443"/>
                </a:cxn>
                <a:cxn ang="0">
                  <a:pos x="27" y="439"/>
                </a:cxn>
                <a:cxn ang="0">
                  <a:pos x="36" y="439"/>
                </a:cxn>
                <a:cxn ang="0">
                  <a:pos x="50" y="434"/>
                </a:cxn>
                <a:cxn ang="0">
                  <a:pos x="32" y="0"/>
                </a:cxn>
                <a:cxn ang="0">
                  <a:pos x="1374" y="0"/>
                </a:cxn>
                <a:cxn ang="0">
                  <a:pos x="1401" y="5"/>
                </a:cxn>
                <a:cxn ang="0">
                  <a:pos x="1415" y="19"/>
                </a:cxn>
                <a:cxn ang="0">
                  <a:pos x="1424" y="44"/>
                </a:cxn>
                <a:cxn ang="0">
                  <a:pos x="1415" y="72"/>
                </a:cxn>
                <a:cxn ang="0">
                  <a:pos x="1401" y="87"/>
                </a:cxn>
                <a:cxn ang="0">
                  <a:pos x="1374" y="92"/>
                </a:cxn>
                <a:cxn ang="0">
                  <a:pos x="46" y="92"/>
                </a:cxn>
                <a:cxn ang="0">
                  <a:pos x="36" y="87"/>
                </a:cxn>
                <a:cxn ang="0">
                  <a:pos x="23" y="87"/>
                </a:cxn>
                <a:cxn ang="0">
                  <a:pos x="14" y="82"/>
                </a:cxn>
                <a:cxn ang="0">
                  <a:pos x="4" y="72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4" y="10"/>
                </a:cxn>
                <a:cxn ang="0">
                  <a:pos x="32" y="0"/>
                </a:cxn>
              </a:cxnLst>
              <a:rect l="0" t="0" r="r" b="b"/>
              <a:pathLst>
                <a:path w="1424" h="525">
                  <a:moveTo>
                    <a:pt x="50" y="434"/>
                  </a:moveTo>
                  <a:lnTo>
                    <a:pt x="1374" y="434"/>
                  </a:lnTo>
                  <a:lnTo>
                    <a:pt x="1401" y="439"/>
                  </a:lnTo>
                  <a:lnTo>
                    <a:pt x="1415" y="453"/>
                  </a:lnTo>
                  <a:lnTo>
                    <a:pt x="1424" y="482"/>
                  </a:lnTo>
                  <a:lnTo>
                    <a:pt x="1415" y="506"/>
                  </a:lnTo>
                  <a:lnTo>
                    <a:pt x="1401" y="521"/>
                  </a:lnTo>
                  <a:lnTo>
                    <a:pt x="1374" y="525"/>
                  </a:lnTo>
                  <a:lnTo>
                    <a:pt x="41" y="525"/>
                  </a:lnTo>
                  <a:lnTo>
                    <a:pt x="27" y="521"/>
                  </a:lnTo>
                  <a:lnTo>
                    <a:pt x="18" y="516"/>
                  </a:lnTo>
                  <a:lnTo>
                    <a:pt x="9" y="506"/>
                  </a:lnTo>
                  <a:lnTo>
                    <a:pt x="4" y="496"/>
                  </a:lnTo>
                  <a:lnTo>
                    <a:pt x="4" y="468"/>
                  </a:lnTo>
                  <a:lnTo>
                    <a:pt x="9" y="453"/>
                  </a:lnTo>
                  <a:lnTo>
                    <a:pt x="18" y="443"/>
                  </a:lnTo>
                  <a:lnTo>
                    <a:pt x="27" y="439"/>
                  </a:lnTo>
                  <a:lnTo>
                    <a:pt x="36" y="439"/>
                  </a:lnTo>
                  <a:lnTo>
                    <a:pt x="50" y="434"/>
                  </a:lnTo>
                  <a:close/>
                  <a:moveTo>
                    <a:pt x="32" y="0"/>
                  </a:moveTo>
                  <a:lnTo>
                    <a:pt x="1374" y="0"/>
                  </a:lnTo>
                  <a:lnTo>
                    <a:pt x="1401" y="5"/>
                  </a:lnTo>
                  <a:lnTo>
                    <a:pt x="1415" y="19"/>
                  </a:lnTo>
                  <a:lnTo>
                    <a:pt x="1424" y="44"/>
                  </a:lnTo>
                  <a:lnTo>
                    <a:pt x="1415" y="72"/>
                  </a:lnTo>
                  <a:lnTo>
                    <a:pt x="1401" y="87"/>
                  </a:lnTo>
                  <a:lnTo>
                    <a:pt x="1374" y="92"/>
                  </a:lnTo>
                  <a:lnTo>
                    <a:pt x="46" y="92"/>
                  </a:lnTo>
                  <a:lnTo>
                    <a:pt x="36" y="87"/>
                  </a:lnTo>
                  <a:lnTo>
                    <a:pt x="23" y="87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4" y="19"/>
                  </a:lnTo>
                  <a:lnTo>
                    <a:pt x="14" y="1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7038" y="2329"/>
              <a:ext cx="1419" cy="1542"/>
            </a:xfrm>
            <a:custGeom>
              <a:avLst/>
              <a:gdLst/>
              <a:ahLst/>
              <a:cxnLst>
                <a:cxn ang="0">
                  <a:pos x="1406" y="0"/>
                </a:cxn>
                <a:cxn ang="0">
                  <a:pos x="1419" y="10"/>
                </a:cxn>
                <a:cxn ang="0">
                  <a:pos x="1415" y="53"/>
                </a:cxn>
                <a:cxn ang="0">
                  <a:pos x="219" y="1465"/>
                </a:cxn>
                <a:cxn ang="0">
                  <a:pos x="698" y="1460"/>
                </a:cxn>
                <a:cxn ang="0">
                  <a:pos x="872" y="1412"/>
                </a:cxn>
                <a:cxn ang="0">
                  <a:pos x="990" y="1320"/>
                </a:cxn>
                <a:cxn ang="0">
                  <a:pos x="1077" y="1181"/>
                </a:cxn>
                <a:cxn ang="0">
                  <a:pos x="1146" y="997"/>
                </a:cxn>
                <a:cxn ang="0">
                  <a:pos x="1159" y="964"/>
                </a:cxn>
                <a:cxn ang="0">
                  <a:pos x="1164" y="949"/>
                </a:cxn>
                <a:cxn ang="0">
                  <a:pos x="1178" y="940"/>
                </a:cxn>
                <a:cxn ang="0">
                  <a:pos x="1205" y="949"/>
                </a:cxn>
                <a:cxn ang="0">
                  <a:pos x="1209" y="973"/>
                </a:cxn>
                <a:cxn ang="0">
                  <a:pos x="1205" y="997"/>
                </a:cxn>
                <a:cxn ang="0">
                  <a:pos x="1050" y="1513"/>
                </a:cxn>
                <a:cxn ang="0">
                  <a:pos x="1022" y="1537"/>
                </a:cxn>
                <a:cxn ang="0">
                  <a:pos x="18" y="1542"/>
                </a:cxn>
                <a:cxn ang="0">
                  <a:pos x="0" y="1518"/>
                </a:cxn>
                <a:cxn ang="0">
                  <a:pos x="4" y="1494"/>
                </a:cxn>
                <a:cxn ang="0">
                  <a:pos x="9" y="1484"/>
                </a:cxn>
                <a:cxn ang="0">
                  <a:pos x="858" y="72"/>
                </a:cxn>
                <a:cxn ang="0">
                  <a:pos x="643" y="101"/>
                </a:cxn>
                <a:cxn ang="0">
                  <a:pos x="497" y="178"/>
                </a:cxn>
                <a:cxn ang="0">
                  <a:pos x="397" y="308"/>
                </a:cxn>
                <a:cxn ang="0">
                  <a:pos x="329" y="487"/>
                </a:cxn>
                <a:cxn ang="0">
                  <a:pos x="324" y="496"/>
                </a:cxn>
                <a:cxn ang="0">
                  <a:pos x="310" y="511"/>
                </a:cxn>
                <a:cxn ang="0">
                  <a:pos x="283" y="506"/>
                </a:cxn>
                <a:cxn ang="0">
                  <a:pos x="274" y="491"/>
                </a:cxn>
                <a:cxn ang="0">
                  <a:pos x="278" y="453"/>
                </a:cxn>
                <a:cxn ang="0">
                  <a:pos x="406" y="14"/>
                </a:cxn>
                <a:cxn ang="0">
                  <a:pos x="429" y="0"/>
                </a:cxn>
              </a:cxnLst>
              <a:rect l="0" t="0" r="r" b="b"/>
              <a:pathLst>
                <a:path w="1419" h="1542">
                  <a:moveTo>
                    <a:pt x="429" y="0"/>
                  </a:moveTo>
                  <a:lnTo>
                    <a:pt x="1406" y="0"/>
                  </a:lnTo>
                  <a:lnTo>
                    <a:pt x="1415" y="5"/>
                  </a:lnTo>
                  <a:lnTo>
                    <a:pt x="1419" y="10"/>
                  </a:lnTo>
                  <a:lnTo>
                    <a:pt x="1419" y="38"/>
                  </a:lnTo>
                  <a:lnTo>
                    <a:pt x="1415" y="53"/>
                  </a:lnTo>
                  <a:lnTo>
                    <a:pt x="1415" y="58"/>
                  </a:lnTo>
                  <a:lnTo>
                    <a:pt x="219" y="1465"/>
                  </a:lnTo>
                  <a:lnTo>
                    <a:pt x="584" y="1465"/>
                  </a:lnTo>
                  <a:lnTo>
                    <a:pt x="698" y="1460"/>
                  </a:lnTo>
                  <a:lnTo>
                    <a:pt x="790" y="1441"/>
                  </a:lnTo>
                  <a:lnTo>
                    <a:pt x="872" y="1412"/>
                  </a:lnTo>
                  <a:lnTo>
                    <a:pt x="936" y="1373"/>
                  </a:lnTo>
                  <a:lnTo>
                    <a:pt x="990" y="1320"/>
                  </a:lnTo>
                  <a:lnTo>
                    <a:pt x="1041" y="1258"/>
                  </a:lnTo>
                  <a:lnTo>
                    <a:pt x="1077" y="1181"/>
                  </a:lnTo>
                  <a:lnTo>
                    <a:pt x="1109" y="1094"/>
                  </a:lnTo>
                  <a:lnTo>
                    <a:pt x="1146" y="997"/>
                  </a:lnTo>
                  <a:lnTo>
                    <a:pt x="1150" y="978"/>
                  </a:lnTo>
                  <a:lnTo>
                    <a:pt x="1159" y="964"/>
                  </a:lnTo>
                  <a:lnTo>
                    <a:pt x="1164" y="954"/>
                  </a:lnTo>
                  <a:lnTo>
                    <a:pt x="1164" y="949"/>
                  </a:lnTo>
                  <a:lnTo>
                    <a:pt x="1168" y="944"/>
                  </a:lnTo>
                  <a:lnTo>
                    <a:pt x="1178" y="940"/>
                  </a:lnTo>
                  <a:lnTo>
                    <a:pt x="1196" y="940"/>
                  </a:lnTo>
                  <a:lnTo>
                    <a:pt x="1205" y="949"/>
                  </a:lnTo>
                  <a:lnTo>
                    <a:pt x="1209" y="959"/>
                  </a:lnTo>
                  <a:lnTo>
                    <a:pt x="1209" y="973"/>
                  </a:lnTo>
                  <a:lnTo>
                    <a:pt x="1205" y="988"/>
                  </a:lnTo>
                  <a:lnTo>
                    <a:pt x="1205" y="997"/>
                  </a:lnTo>
                  <a:lnTo>
                    <a:pt x="1054" y="1494"/>
                  </a:lnTo>
                  <a:lnTo>
                    <a:pt x="1050" y="1513"/>
                  </a:lnTo>
                  <a:lnTo>
                    <a:pt x="1041" y="1528"/>
                  </a:lnTo>
                  <a:lnTo>
                    <a:pt x="1022" y="1537"/>
                  </a:lnTo>
                  <a:lnTo>
                    <a:pt x="1009" y="1542"/>
                  </a:lnTo>
                  <a:lnTo>
                    <a:pt x="18" y="1542"/>
                  </a:lnTo>
                  <a:lnTo>
                    <a:pt x="0" y="1532"/>
                  </a:lnTo>
                  <a:lnTo>
                    <a:pt x="0" y="1518"/>
                  </a:lnTo>
                  <a:lnTo>
                    <a:pt x="4" y="1508"/>
                  </a:lnTo>
                  <a:lnTo>
                    <a:pt x="4" y="1494"/>
                  </a:lnTo>
                  <a:lnTo>
                    <a:pt x="9" y="1489"/>
                  </a:lnTo>
                  <a:lnTo>
                    <a:pt x="9" y="1484"/>
                  </a:lnTo>
                  <a:lnTo>
                    <a:pt x="1205" y="72"/>
                  </a:lnTo>
                  <a:lnTo>
                    <a:pt x="858" y="72"/>
                  </a:lnTo>
                  <a:lnTo>
                    <a:pt x="744" y="77"/>
                  </a:lnTo>
                  <a:lnTo>
                    <a:pt x="643" y="101"/>
                  </a:lnTo>
                  <a:lnTo>
                    <a:pt x="566" y="135"/>
                  </a:lnTo>
                  <a:lnTo>
                    <a:pt x="497" y="178"/>
                  </a:lnTo>
                  <a:lnTo>
                    <a:pt x="443" y="241"/>
                  </a:lnTo>
                  <a:lnTo>
                    <a:pt x="397" y="308"/>
                  </a:lnTo>
                  <a:lnTo>
                    <a:pt x="360" y="395"/>
                  </a:lnTo>
                  <a:lnTo>
                    <a:pt x="329" y="487"/>
                  </a:lnTo>
                  <a:lnTo>
                    <a:pt x="324" y="491"/>
                  </a:lnTo>
                  <a:lnTo>
                    <a:pt x="324" y="496"/>
                  </a:lnTo>
                  <a:lnTo>
                    <a:pt x="319" y="506"/>
                  </a:lnTo>
                  <a:lnTo>
                    <a:pt x="310" y="511"/>
                  </a:lnTo>
                  <a:lnTo>
                    <a:pt x="287" y="511"/>
                  </a:lnTo>
                  <a:lnTo>
                    <a:pt x="283" y="506"/>
                  </a:lnTo>
                  <a:lnTo>
                    <a:pt x="278" y="496"/>
                  </a:lnTo>
                  <a:lnTo>
                    <a:pt x="274" y="491"/>
                  </a:lnTo>
                  <a:lnTo>
                    <a:pt x="274" y="463"/>
                  </a:lnTo>
                  <a:lnTo>
                    <a:pt x="278" y="453"/>
                  </a:lnTo>
                  <a:lnTo>
                    <a:pt x="397" y="43"/>
                  </a:lnTo>
                  <a:lnTo>
                    <a:pt x="406" y="14"/>
                  </a:lnTo>
                  <a:lnTo>
                    <a:pt x="411" y="10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8754" y="2180"/>
              <a:ext cx="498" cy="2255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480" y="0"/>
                </a:cxn>
                <a:cxn ang="0">
                  <a:pos x="489" y="4"/>
                </a:cxn>
                <a:cxn ang="0">
                  <a:pos x="493" y="14"/>
                </a:cxn>
                <a:cxn ang="0">
                  <a:pos x="493" y="28"/>
                </a:cxn>
                <a:cxn ang="0">
                  <a:pos x="475" y="48"/>
                </a:cxn>
                <a:cxn ang="0">
                  <a:pos x="461" y="57"/>
                </a:cxn>
                <a:cxn ang="0">
                  <a:pos x="361" y="187"/>
                </a:cxn>
                <a:cxn ang="0">
                  <a:pos x="279" y="322"/>
                </a:cxn>
                <a:cxn ang="0">
                  <a:pos x="219" y="472"/>
                </a:cxn>
                <a:cxn ang="0">
                  <a:pos x="174" y="631"/>
                </a:cxn>
                <a:cxn ang="0">
                  <a:pos x="142" y="790"/>
                </a:cxn>
                <a:cxn ang="0">
                  <a:pos x="123" y="959"/>
                </a:cxn>
                <a:cxn ang="0">
                  <a:pos x="119" y="1127"/>
                </a:cxn>
                <a:cxn ang="0">
                  <a:pos x="123" y="1262"/>
                </a:cxn>
                <a:cxn ang="0">
                  <a:pos x="133" y="1397"/>
                </a:cxn>
                <a:cxn ang="0">
                  <a:pos x="155" y="1537"/>
                </a:cxn>
                <a:cxn ang="0">
                  <a:pos x="187" y="1681"/>
                </a:cxn>
                <a:cxn ang="0">
                  <a:pos x="233" y="1816"/>
                </a:cxn>
                <a:cxn ang="0">
                  <a:pos x="292" y="1946"/>
                </a:cxn>
                <a:cxn ang="0">
                  <a:pos x="365" y="2072"/>
                </a:cxn>
                <a:cxn ang="0">
                  <a:pos x="457" y="2187"/>
                </a:cxn>
                <a:cxn ang="0">
                  <a:pos x="489" y="2221"/>
                </a:cxn>
                <a:cxn ang="0">
                  <a:pos x="489" y="2226"/>
                </a:cxn>
                <a:cxn ang="0">
                  <a:pos x="493" y="2231"/>
                </a:cxn>
                <a:cxn ang="0">
                  <a:pos x="493" y="2236"/>
                </a:cxn>
                <a:cxn ang="0">
                  <a:pos x="498" y="2236"/>
                </a:cxn>
                <a:cxn ang="0">
                  <a:pos x="498" y="2245"/>
                </a:cxn>
                <a:cxn ang="0">
                  <a:pos x="493" y="2250"/>
                </a:cxn>
                <a:cxn ang="0">
                  <a:pos x="484" y="2255"/>
                </a:cxn>
                <a:cxn ang="0">
                  <a:pos x="475" y="2255"/>
                </a:cxn>
                <a:cxn ang="0">
                  <a:pos x="457" y="2245"/>
                </a:cxn>
                <a:cxn ang="0">
                  <a:pos x="420" y="2221"/>
                </a:cxn>
                <a:cxn ang="0">
                  <a:pos x="375" y="2178"/>
                </a:cxn>
                <a:cxn ang="0">
                  <a:pos x="320" y="2115"/>
                </a:cxn>
                <a:cxn ang="0">
                  <a:pos x="260" y="2038"/>
                </a:cxn>
                <a:cxn ang="0">
                  <a:pos x="201" y="1942"/>
                </a:cxn>
                <a:cxn ang="0">
                  <a:pos x="142" y="1831"/>
                </a:cxn>
                <a:cxn ang="0">
                  <a:pos x="82" y="1677"/>
                </a:cxn>
                <a:cxn ang="0">
                  <a:pos x="41" y="1527"/>
                </a:cxn>
                <a:cxn ang="0">
                  <a:pos x="14" y="1378"/>
                </a:cxn>
                <a:cxn ang="0">
                  <a:pos x="5" y="1243"/>
                </a:cxn>
                <a:cxn ang="0">
                  <a:pos x="0" y="1127"/>
                </a:cxn>
                <a:cxn ang="0">
                  <a:pos x="5" y="978"/>
                </a:cxn>
                <a:cxn ang="0">
                  <a:pos x="28" y="804"/>
                </a:cxn>
                <a:cxn ang="0">
                  <a:pos x="64" y="626"/>
                </a:cxn>
                <a:cxn ang="0">
                  <a:pos x="133" y="438"/>
                </a:cxn>
                <a:cxn ang="0">
                  <a:pos x="183" y="337"/>
                </a:cxn>
                <a:cxn ang="0">
                  <a:pos x="238" y="250"/>
                </a:cxn>
                <a:cxn ang="0">
                  <a:pos x="292" y="173"/>
                </a:cxn>
                <a:cxn ang="0">
                  <a:pos x="343" y="110"/>
                </a:cxn>
                <a:cxn ang="0">
                  <a:pos x="388" y="62"/>
                </a:cxn>
                <a:cxn ang="0">
                  <a:pos x="429" y="28"/>
                </a:cxn>
                <a:cxn ang="0">
                  <a:pos x="457" y="4"/>
                </a:cxn>
                <a:cxn ang="0">
                  <a:pos x="470" y="0"/>
                </a:cxn>
              </a:cxnLst>
              <a:rect l="0" t="0" r="r" b="b"/>
              <a:pathLst>
                <a:path w="498" h="2255">
                  <a:moveTo>
                    <a:pt x="470" y="0"/>
                  </a:moveTo>
                  <a:lnTo>
                    <a:pt x="480" y="0"/>
                  </a:lnTo>
                  <a:lnTo>
                    <a:pt x="489" y="4"/>
                  </a:lnTo>
                  <a:lnTo>
                    <a:pt x="493" y="14"/>
                  </a:lnTo>
                  <a:lnTo>
                    <a:pt x="493" y="28"/>
                  </a:lnTo>
                  <a:lnTo>
                    <a:pt x="475" y="48"/>
                  </a:lnTo>
                  <a:lnTo>
                    <a:pt x="461" y="57"/>
                  </a:lnTo>
                  <a:lnTo>
                    <a:pt x="361" y="187"/>
                  </a:lnTo>
                  <a:lnTo>
                    <a:pt x="279" y="322"/>
                  </a:lnTo>
                  <a:lnTo>
                    <a:pt x="219" y="472"/>
                  </a:lnTo>
                  <a:lnTo>
                    <a:pt x="174" y="631"/>
                  </a:lnTo>
                  <a:lnTo>
                    <a:pt x="142" y="790"/>
                  </a:lnTo>
                  <a:lnTo>
                    <a:pt x="123" y="959"/>
                  </a:lnTo>
                  <a:lnTo>
                    <a:pt x="119" y="1127"/>
                  </a:lnTo>
                  <a:lnTo>
                    <a:pt x="123" y="1262"/>
                  </a:lnTo>
                  <a:lnTo>
                    <a:pt x="133" y="1397"/>
                  </a:lnTo>
                  <a:lnTo>
                    <a:pt x="155" y="1537"/>
                  </a:lnTo>
                  <a:lnTo>
                    <a:pt x="187" y="1681"/>
                  </a:lnTo>
                  <a:lnTo>
                    <a:pt x="233" y="1816"/>
                  </a:lnTo>
                  <a:lnTo>
                    <a:pt x="292" y="1946"/>
                  </a:lnTo>
                  <a:lnTo>
                    <a:pt x="365" y="2072"/>
                  </a:lnTo>
                  <a:lnTo>
                    <a:pt x="457" y="2187"/>
                  </a:lnTo>
                  <a:lnTo>
                    <a:pt x="489" y="2221"/>
                  </a:lnTo>
                  <a:lnTo>
                    <a:pt x="489" y="2226"/>
                  </a:lnTo>
                  <a:lnTo>
                    <a:pt x="493" y="2231"/>
                  </a:lnTo>
                  <a:lnTo>
                    <a:pt x="493" y="2236"/>
                  </a:lnTo>
                  <a:lnTo>
                    <a:pt x="498" y="2236"/>
                  </a:lnTo>
                  <a:lnTo>
                    <a:pt x="498" y="2245"/>
                  </a:lnTo>
                  <a:lnTo>
                    <a:pt x="493" y="2250"/>
                  </a:lnTo>
                  <a:lnTo>
                    <a:pt x="484" y="2255"/>
                  </a:lnTo>
                  <a:lnTo>
                    <a:pt x="475" y="2255"/>
                  </a:lnTo>
                  <a:lnTo>
                    <a:pt x="457" y="2245"/>
                  </a:lnTo>
                  <a:lnTo>
                    <a:pt x="420" y="2221"/>
                  </a:lnTo>
                  <a:lnTo>
                    <a:pt x="375" y="2178"/>
                  </a:lnTo>
                  <a:lnTo>
                    <a:pt x="320" y="2115"/>
                  </a:lnTo>
                  <a:lnTo>
                    <a:pt x="260" y="2038"/>
                  </a:lnTo>
                  <a:lnTo>
                    <a:pt x="201" y="1942"/>
                  </a:lnTo>
                  <a:lnTo>
                    <a:pt x="142" y="1831"/>
                  </a:lnTo>
                  <a:lnTo>
                    <a:pt x="82" y="1677"/>
                  </a:lnTo>
                  <a:lnTo>
                    <a:pt x="41" y="1527"/>
                  </a:lnTo>
                  <a:lnTo>
                    <a:pt x="14" y="1378"/>
                  </a:lnTo>
                  <a:lnTo>
                    <a:pt x="5" y="1243"/>
                  </a:lnTo>
                  <a:lnTo>
                    <a:pt x="0" y="1127"/>
                  </a:lnTo>
                  <a:lnTo>
                    <a:pt x="5" y="978"/>
                  </a:lnTo>
                  <a:lnTo>
                    <a:pt x="28" y="804"/>
                  </a:lnTo>
                  <a:lnTo>
                    <a:pt x="64" y="626"/>
                  </a:lnTo>
                  <a:lnTo>
                    <a:pt x="133" y="438"/>
                  </a:lnTo>
                  <a:lnTo>
                    <a:pt x="183" y="337"/>
                  </a:lnTo>
                  <a:lnTo>
                    <a:pt x="238" y="250"/>
                  </a:lnTo>
                  <a:lnTo>
                    <a:pt x="292" y="173"/>
                  </a:lnTo>
                  <a:lnTo>
                    <a:pt x="343" y="110"/>
                  </a:lnTo>
                  <a:lnTo>
                    <a:pt x="388" y="62"/>
                  </a:lnTo>
                  <a:lnTo>
                    <a:pt x="429" y="28"/>
                  </a:lnTo>
                  <a:lnTo>
                    <a:pt x="457" y="4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9407" y="2878"/>
              <a:ext cx="1128" cy="1480"/>
            </a:xfrm>
            <a:custGeom>
              <a:avLst/>
              <a:gdLst/>
              <a:ahLst/>
              <a:cxnLst>
                <a:cxn ang="0">
                  <a:pos x="488" y="10"/>
                </a:cxn>
                <a:cxn ang="0">
                  <a:pos x="598" y="73"/>
                </a:cxn>
                <a:cxn ang="0">
                  <a:pos x="676" y="183"/>
                </a:cxn>
                <a:cxn ang="0">
                  <a:pos x="744" y="376"/>
                </a:cxn>
                <a:cxn ang="0">
                  <a:pos x="781" y="583"/>
                </a:cxn>
                <a:cxn ang="0">
                  <a:pos x="790" y="713"/>
                </a:cxn>
                <a:cxn ang="0">
                  <a:pos x="968" y="261"/>
                </a:cxn>
                <a:cxn ang="0">
                  <a:pos x="1086" y="29"/>
                </a:cxn>
                <a:cxn ang="0">
                  <a:pos x="1123" y="34"/>
                </a:cxn>
                <a:cxn ang="0">
                  <a:pos x="1128" y="48"/>
                </a:cxn>
                <a:cxn ang="0">
                  <a:pos x="1100" y="111"/>
                </a:cxn>
                <a:cxn ang="0">
                  <a:pos x="1041" y="236"/>
                </a:cxn>
                <a:cxn ang="0">
                  <a:pos x="936" y="482"/>
                </a:cxn>
                <a:cxn ang="0">
                  <a:pos x="835" y="747"/>
                </a:cxn>
                <a:cxn ang="0">
                  <a:pos x="776" y="954"/>
                </a:cxn>
                <a:cxn ang="0">
                  <a:pos x="749" y="1104"/>
                </a:cxn>
                <a:cxn ang="0">
                  <a:pos x="694" y="1345"/>
                </a:cxn>
                <a:cxn ang="0">
                  <a:pos x="644" y="1470"/>
                </a:cxn>
                <a:cxn ang="0">
                  <a:pos x="616" y="1480"/>
                </a:cxn>
                <a:cxn ang="0">
                  <a:pos x="598" y="1451"/>
                </a:cxn>
                <a:cxn ang="0">
                  <a:pos x="603" y="1398"/>
                </a:cxn>
                <a:cxn ang="0">
                  <a:pos x="625" y="1273"/>
                </a:cxn>
                <a:cxn ang="0">
                  <a:pos x="689" y="1032"/>
                </a:cxn>
                <a:cxn ang="0">
                  <a:pos x="717" y="930"/>
                </a:cxn>
                <a:cxn ang="0">
                  <a:pos x="730" y="858"/>
                </a:cxn>
                <a:cxn ang="0">
                  <a:pos x="735" y="680"/>
                </a:cxn>
                <a:cxn ang="0">
                  <a:pos x="712" y="482"/>
                </a:cxn>
                <a:cxn ang="0">
                  <a:pos x="666" y="347"/>
                </a:cxn>
                <a:cxn ang="0">
                  <a:pos x="589" y="236"/>
                </a:cxn>
                <a:cxn ang="0">
                  <a:pos x="466" y="169"/>
                </a:cxn>
                <a:cxn ang="0">
                  <a:pos x="370" y="159"/>
                </a:cxn>
                <a:cxn ang="0">
                  <a:pos x="306" y="169"/>
                </a:cxn>
                <a:cxn ang="0">
                  <a:pos x="215" y="203"/>
                </a:cxn>
                <a:cxn ang="0">
                  <a:pos x="119" y="280"/>
                </a:cxn>
                <a:cxn ang="0">
                  <a:pos x="46" y="420"/>
                </a:cxn>
                <a:cxn ang="0">
                  <a:pos x="46" y="434"/>
                </a:cxn>
                <a:cxn ang="0">
                  <a:pos x="14" y="429"/>
                </a:cxn>
                <a:cxn ang="0">
                  <a:pos x="0" y="420"/>
                </a:cxn>
                <a:cxn ang="0">
                  <a:pos x="5" y="376"/>
                </a:cxn>
                <a:cxn ang="0">
                  <a:pos x="50" y="275"/>
                </a:cxn>
                <a:cxn ang="0">
                  <a:pos x="132" y="150"/>
                </a:cxn>
                <a:cxn ang="0">
                  <a:pos x="260" y="44"/>
                </a:cxn>
                <a:cxn ang="0">
                  <a:pos x="420" y="0"/>
                </a:cxn>
              </a:cxnLst>
              <a:rect l="0" t="0" r="r" b="b"/>
              <a:pathLst>
                <a:path w="1128" h="1480">
                  <a:moveTo>
                    <a:pt x="420" y="0"/>
                  </a:moveTo>
                  <a:lnTo>
                    <a:pt x="488" y="10"/>
                  </a:lnTo>
                  <a:lnTo>
                    <a:pt x="548" y="34"/>
                  </a:lnTo>
                  <a:lnTo>
                    <a:pt x="598" y="73"/>
                  </a:lnTo>
                  <a:lnTo>
                    <a:pt x="639" y="126"/>
                  </a:lnTo>
                  <a:lnTo>
                    <a:pt x="676" y="183"/>
                  </a:lnTo>
                  <a:lnTo>
                    <a:pt x="703" y="251"/>
                  </a:lnTo>
                  <a:lnTo>
                    <a:pt x="744" y="376"/>
                  </a:lnTo>
                  <a:lnTo>
                    <a:pt x="767" y="487"/>
                  </a:lnTo>
                  <a:lnTo>
                    <a:pt x="781" y="583"/>
                  </a:lnTo>
                  <a:lnTo>
                    <a:pt x="790" y="660"/>
                  </a:lnTo>
                  <a:lnTo>
                    <a:pt x="790" y="713"/>
                  </a:lnTo>
                  <a:lnTo>
                    <a:pt x="876" y="487"/>
                  </a:lnTo>
                  <a:lnTo>
                    <a:pt x="968" y="261"/>
                  </a:lnTo>
                  <a:lnTo>
                    <a:pt x="1073" y="44"/>
                  </a:lnTo>
                  <a:lnTo>
                    <a:pt x="1086" y="29"/>
                  </a:lnTo>
                  <a:lnTo>
                    <a:pt x="1114" y="29"/>
                  </a:lnTo>
                  <a:lnTo>
                    <a:pt x="1123" y="34"/>
                  </a:lnTo>
                  <a:lnTo>
                    <a:pt x="1128" y="39"/>
                  </a:lnTo>
                  <a:lnTo>
                    <a:pt x="1128" y="48"/>
                  </a:lnTo>
                  <a:lnTo>
                    <a:pt x="1123" y="63"/>
                  </a:lnTo>
                  <a:lnTo>
                    <a:pt x="1100" y="111"/>
                  </a:lnTo>
                  <a:lnTo>
                    <a:pt x="1086" y="135"/>
                  </a:lnTo>
                  <a:lnTo>
                    <a:pt x="1041" y="236"/>
                  </a:lnTo>
                  <a:lnTo>
                    <a:pt x="986" y="352"/>
                  </a:lnTo>
                  <a:lnTo>
                    <a:pt x="936" y="482"/>
                  </a:lnTo>
                  <a:lnTo>
                    <a:pt x="881" y="617"/>
                  </a:lnTo>
                  <a:lnTo>
                    <a:pt x="835" y="747"/>
                  </a:lnTo>
                  <a:lnTo>
                    <a:pt x="794" y="868"/>
                  </a:lnTo>
                  <a:lnTo>
                    <a:pt x="776" y="954"/>
                  </a:lnTo>
                  <a:lnTo>
                    <a:pt x="762" y="1017"/>
                  </a:lnTo>
                  <a:lnTo>
                    <a:pt x="749" y="1104"/>
                  </a:lnTo>
                  <a:lnTo>
                    <a:pt x="726" y="1215"/>
                  </a:lnTo>
                  <a:lnTo>
                    <a:pt x="694" y="1345"/>
                  </a:lnTo>
                  <a:lnTo>
                    <a:pt x="662" y="1446"/>
                  </a:lnTo>
                  <a:lnTo>
                    <a:pt x="644" y="1470"/>
                  </a:lnTo>
                  <a:lnTo>
                    <a:pt x="625" y="1480"/>
                  </a:lnTo>
                  <a:lnTo>
                    <a:pt x="616" y="1480"/>
                  </a:lnTo>
                  <a:lnTo>
                    <a:pt x="607" y="1470"/>
                  </a:lnTo>
                  <a:lnTo>
                    <a:pt x="598" y="1451"/>
                  </a:lnTo>
                  <a:lnTo>
                    <a:pt x="598" y="1436"/>
                  </a:lnTo>
                  <a:lnTo>
                    <a:pt x="603" y="1398"/>
                  </a:lnTo>
                  <a:lnTo>
                    <a:pt x="612" y="1345"/>
                  </a:lnTo>
                  <a:lnTo>
                    <a:pt x="625" y="1273"/>
                  </a:lnTo>
                  <a:lnTo>
                    <a:pt x="644" y="1195"/>
                  </a:lnTo>
                  <a:lnTo>
                    <a:pt x="689" y="1032"/>
                  </a:lnTo>
                  <a:lnTo>
                    <a:pt x="708" y="954"/>
                  </a:lnTo>
                  <a:lnTo>
                    <a:pt x="717" y="930"/>
                  </a:lnTo>
                  <a:lnTo>
                    <a:pt x="721" y="897"/>
                  </a:lnTo>
                  <a:lnTo>
                    <a:pt x="730" y="858"/>
                  </a:lnTo>
                  <a:lnTo>
                    <a:pt x="735" y="805"/>
                  </a:lnTo>
                  <a:lnTo>
                    <a:pt x="735" y="680"/>
                  </a:lnTo>
                  <a:lnTo>
                    <a:pt x="730" y="617"/>
                  </a:lnTo>
                  <a:lnTo>
                    <a:pt x="712" y="482"/>
                  </a:lnTo>
                  <a:lnTo>
                    <a:pt x="694" y="415"/>
                  </a:lnTo>
                  <a:lnTo>
                    <a:pt x="666" y="347"/>
                  </a:lnTo>
                  <a:lnTo>
                    <a:pt x="635" y="285"/>
                  </a:lnTo>
                  <a:lnTo>
                    <a:pt x="589" y="236"/>
                  </a:lnTo>
                  <a:lnTo>
                    <a:pt x="534" y="193"/>
                  </a:lnTo>
                  <a:lnTo>
                    <a:pt x="466" y="169"/>
                  </a:lnTo>
                  <a:lnTo>
                    <a:pt x="383" y="159"/>
                  </a:lnTo>
                  <a:lnTo>
                    <a:pt x="370" y="159"/>
                  </a:lnTo>
                  <a:lnTo>
                    <a:pt x="342" y="164"/>
                  </a:lnTo>
                  <a:lnTo>
                    <a:pt x="306" y="169"/>
                  </a:lnTo>
                  <a:lnTo>
                    <a:pt x="260" y="183"/>
                  </a:lnTo>
                  <a:lnTo>
                    <a:pt x="215" y="203"/>
                  </a:lnTo>
                  <a:lnTo>
                    <a:pt x="164" y="236"/>
                  </a:lnTo>
                  <a:lnTo>
                    <a:pt x="119" y="280"/>
                  </a:lnTo>
                  <a:lnTo>
                    <a:pt x="78" y="342"/>
                  </a:lnTo>
                  <a:lnTo>
                    <a:pt x="46" y="420"/>
                  </a:lnTo>
                  <a:lnTo>
                    <a:pt x="50" y="424"/>
                  </a:lnTo>
                  <a:lnTo>
                    <a:pt x="46" y="434"/>
                  </a:lnTo>
                  <a:lnTo>
                    <a:pt x="23" y="434"/>
                  </a:lnTo>
                  <a:lnTo>
                    <a:pt x="14" y="429"/>
                  </a:lnTo>
                  <a:lnTo>
                    <a:pt x="5" y="429"/>
                  </a:lnTo>
                  <a:lnTo>
                    <a:pt x="0" y="420"/>
                  </a:lnTo>
                  <a:lnTo>
                    <a:pt x="0" y="410"/>
                  </a:lnTo>
                  <a:lnTo>
                    <a:pt x="5" y="376"/>
                  </a:lnTo>
                  <a:lnTo>
                    <a:pt x="23" y="333"/>
                  </a:lnTo>
                  <a:lnTo>
                    <a:pt x="50" y="275"/>
                  </a:lnTo>
                  <a:lnTo>
                    <a:pt x="87" y="212"/>
                  </a:lnTo>
                  <a:lnTo>
                    <a:pt x="132" y="150"/>
                  </a:lnTo>
                  <a:lnTo>
                    <a:pt x="192" y="92"/>
                  </a:lnTo>
                  <a:lnTo>
                    <a:pt x="260" y="44"/>
                  </a:lnTo>
                  <a:lnTo>
                    <a:pt x="333" y="1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 noEditPoints="1"/>
            </p:cNvSpPr>
            <p:nvPr/>
          </p:nvSpPr>
          <p:spPr bwMode="auto">
            <a:xfrm>
              <a:off x="10544" y="3139"/>
              <a:ext cx="465" cy="1074"/>
            </a:xfrm>
            <a:custGeom>
              <a:avLst/>
              <a:gdLst/>
              <a:ahLst/>
              <a:cxnLst>
                <a:cxn ang="0">
                  <a:pos x="278" y="371"/>
                </a:cxn>
                <a:cxn ang="0">
                  <a:pos x="356" y="443"/>
                </a:cxn>
                <a:cxn ang="0">
                  <a:pos x="365" y="530"/>
                </a:cxn>
                <a:cxn ang="0">
                  <a:pos x="356" y="563"/>
                </a:cxn>
                <a:cxn ang="0">
                  <a:pos x="328" y="640"/>
                </a:cxn>
                <a:cxn ang="0">
                  <a:pos x="296" y="722"/>
                </a:cxn>
                <a:cxn ang="0">
                  <a:pos x="264" y="809"/>
                </a:cxn>
                <a:cxn ang="0">
                  <a:pos x="219" y="925"/>
                </a:cxn>
                <a:cxn ang="0">
                  <a:pos x="214" y="992"/>
                </a:cxn>
                <a:cxn ang="0">
                  <a:pos x="219" y="1016"/>
                </a:cxn>
                <a:cxn ang="0">
                  <a:pos x="237" y="1031"/>
                </a:cxn>
                <a:cxn ang="0">
                  <a:pos x="296" y="1016"/>
                </a:cxn>
                <a:cxn ang="0">
                  <a:pos x="379" y="920"/>
                </a:cxn>
                <a:cxn ang="0">
                  <a:pos x="415" y="828"/>
                </a:cxn>
                <a:cxn ang="0">
                  <a:pos x="433" y="814"/>
                </a:cxn>
                <a:cxn ang="0">
                  <a:pos x="461" y="819"/>
                </a:cxn>
                <a:cxn ang="0">
                  <a:pos x="465" y="833"/>
                </a:cxn>
                <a:cxn ang="0">
                  <a:pos x="447" y="891"/>
                </a:cxn>
                <a:cxn ang="0">
                  <a:pos x="397" y="987"/>
                </a:cxn>
                <a:cxn ang="0">
                  <a:pos x="306" y="1060"/>
                </a:cxn>
                <a:cxn ang="0">
                  <a:pos x="187" y="1065"/>
                </a:cxn>
                <a:cxn ang="0">
                  <a:pos x="109" y="992"/>
                </a:cxn>
                <a:cxn ang="0">
                  <a:pos x="100" y="915"/>
                </a:cxn>
                <a:cxn ang="0">
                  <a:pos x="114" y="872"/>
                </a:cxn>
                <a:cxn ang="0">
                  <a:pos x="205" y="621"/>
                </a:cxn>
                <a:cxn ang="0">
                  <a:pos x="237" y="534"/>
                </a:cxn>
                <a:cxn ang="0">
                  <a:pos x="251" y="481"/>
                </a:cxn>
                <a:cxn ang="0">
                  <a:pos x="246" y="428"/>
                </a:cxn>
                <a:cxn ang="0">
                  <a:pos x="232" y="409"/>
                </a:cxn>
                <a:cxn ang="0">
                  <a:pos x="214" y="404"/>
                </a:cxn>
                <a:cxn ang="0">
                  <a:pos x="146" y="433"/>
                </a:cxn>
                <a:cxn ang="0">
                  <a:pos x="82" y="525"/>
                </a:cxn>
                <a:cxn ang="0">
                  <a:pos x="45" y="616"/>
                </a:cxn>
                <a:cxn ang="0">
                  <a:pos x="13" y="621"/>
                </a:cxn>
                <a:cxn ang="0">
                  <a:pos x="0" y="612"/>
                </a:cxn>
                <a:cxn ang="0">
                  <a:pos x="4" y="583"/>
                </a:cxn>
                <a:cxn ang="0">
                  <a:pos x="41" y="496"/>
                </a:cxn>
                <a:cxn ang="0">
                  <a:pos x="114" y="404"/>
                </a:cxn>
                <a:cxn ang="0">
                  <a:pos x="223" y="361"/>
                </a:cxn>
                <a:cxn ang="0">
                  <a:pos x="383" y="0"/>
                </a:cxn>
                <a:cxn ang="0">
                  <a:pos x="415" y="28"/>
                </a:cxn>
                <a:cxn ang="0">
                  <a:pos x="424" y="53"/>
                </a:cxn>
                <a:cxn ang="0">
                  <a:pos x="420" y="91"/>
                </a:cxn>
                <a:cxn ang="0">
                  <a:pos x="374" y="139"/>
                </a:cxn>
                <a:cxn ang="0">
                  <a:pos x="324" y="149"/>
                </a:cxn>
                <a:cxn ang="0">
                  <a:pos x="301" y="134"/>
                </a:cxn>
                <a:cxn ang="0">
                  <a:pos x="287" y="110"/>
                </a:cxn>
                <a:cxn ang="0">
                  <a:pos x="283" y="86"/>
                </a:cxn>
                <a:cxn ang="0">
                  <a:pos x="324" y="9"/>
                </a:cxn>
              </a:cxnLst>
              <a:rect l="0" t="0" r="r" b="b"/>
              <a:pathLst>
                <a:path w="465" h="1074">
                  <a:moveTo>
                    <a:pt x="223" y="361"/>
                  </a:moveTo>
                  <a:lnTo>
                    <a:pt x="278" y="371"/>
                  </a:lnTo>
                  <a:lnTo>
                    <a:pt x="324" y="399"/>
                  </a:lnTo>
                  <a:lnTo>
                    <a:pt x="356" y="443"/>
                  </a:lnTo>
                  <a:lnTo>
                    <a:pt x="365" y="496"/>
                  </a:lnTo>
                  <a:lnTo>
                    <a:pt x="365" y="530"/>
                  </a:lnTo>
                  <a:lnTo>
                    <a:pt x="360" y="544"/>
                  </a:lnTo>
                  <a:lnTo>
                    <a:pt x="356" y="563"/>
                  </a:lnTo>
                  <a:lnTo>
                    <a:pt x="342" y="597"/>
                  </a:lnTo>
                  <a:lnTo>
                    <a:pt x="328" y="640"/>
                  </a:lnTo>
                  <a:lnTo>
                    <a:pt x="310" y="684"/>
                  </a:lnTo>
                  <a:lnTo>
                    <a:pt x="296" y="722"/>
                  </a:lnTo>
                  <a:lnTo>
                    <a:pt x="287" y="746"/>
                  </a:lnTo>
                  <a:lnTo>
                    <a:pt x="264" y="809"/>
                  </a:lnTo>
                  <a:lnTo>
                    <a:pt x="237" y="872"/>
                  </a:lnTo>
                  <a:lnTo>
                    <a:pt x="219" y="925"/>
                  </a:lnTo>
                  <a:lnTo>
                    <a:pt x="214" y="973"/>
                  </a:lnTo>
                  <a:lnTo>
                    <a:pt x="214" y="992"/>
                  </a:lnTo>
                  <a:lnTo>
                    <a:pt x="219" y="1007"/>
                  </a:lnTo>
                  <a:lnTo>
                    <a:pt x="219" y="1016"/>
                  </a:lnTo>
                  <a:lnTo>
                    <a:pt x="228" y="1026"/>
                  </a:lnTo>
                  <a:lnTo>
                    <a:pt x="237" y="1031"/>
                  </a:lnTo>
                  <a:lnTo>
                    <a:pt x="251" y="1031"/>
                  </a:lnTo>
                  <a:lnTo>
                    <a:pt x="296" y="1016"/>
                  </a:lnTo>
                  <a:lnTo>
                    <a:pt x="342" y="983"/>
                  </a:lnTo>
                  <a:lnTo>
                    <a:pt x="379" y="920"/>
                  </a:lnTo>
                  <a:lnTo>
                    <a:pt x="411" y="838"/>
                  </a:lnTo>
                  <a:lnTo>
                    <a:pt x="415" y="828"/>
                  </a:lnTo>
                  <a:lnTo>
                    <a:pt x="424" y="819"/>
                  </a:lnTo>
                  <a:lnTo>
                    <a:pt x="433" y="814"/>
                  </a:lnTo>
                  <a:lnTo>
                    <a:pt x="452" y="814"/>
                  </a:lnTo>
                  <a:lnTo>
                    <a:pt x="461" y="819"/>
                  </a:lnTo>
                  <a:lnTo>
                    <a:pt x="465" y="824"/>
                  </a:lnTo>
                  <a:lnTo>
                    <a:pt x="465" y="833"/>
                  </a:lnTo>
                  <a:lnTo>
                    <a:pt x="461" y="852"/>
                  </a:lnTo>
                  <a:lnTo>
                    <a:pt x="447" y="891"/>
                  </a:lnTo>
                  <a:lnTo>
                    <a:pt x="424" y="934"/>
                  </a:lnTo>
                  <a:lnTo>
                    <a:pt x="397" y="987"/>
                  </a:lnTo>
                  <a:lnTo>
                    <a:pt x="356" y="1031"/>
                  </a:lnTo>
                  <a:lnTo>
                    <a:pt x="306" y="1060"/>
                  </a:lnTo>
                  <a:lnTo>
                    <a:pt x="246" y="1074"/>
                  </a:lnTo>
                  <a:lnTo>
                    <a:pt x="187" y="1065"/>
                  </a:lnTo>
                  <a:lnTo>
                    <a:pt x="141" y="1036"/>
                  </a:lnTo>
                  <a:lnTo>
                    <a:pt x="109" y="992"/>
                  </a:lnTo>
                  <a:lnTo>
                    <a:pt x="100" y="939"/>
                  </a:lnTo>
                  <a:lnTo>
                    <a:pt x="100" y="915"/>
                  </a:lnTo>
                  <a:lnTo>
                    <a:pt x="105" y="891"/>
                  </a:lnTo>
                  <a:lnTo>
                    <a:pt x="114" y="872"/>
                  </a:lnTo>
                  <a:lnTo>
                    <a:pt x="109" y="877"/>
                  </a:lnTo>
                  <a:lnTo>
                    <a:pt x="205" y="621"/>
                  </a:lnTo>
                  <a:lnTo>
                    <a:pt x="223" y="573"/>
                  </a:lnTo>
                  <a:lnTo>
                    <a:pt x="237" y="534"/>
                  </a:lnTo>
                  <a:lnTo>
                    <a:pt x="246" y="505"/>
                  </a:lnTo>
                  <a:lnTo>
                    <a:pt x="251" y="481"/>
                  </a:lnTo>
                  <a:lnTo>
                    <a:pt x="251" y="443"/>
                  </a:lnTo>
                  <a:lnTo>
                    <a:pt x="246" y="428"/>
                  </a:lnTo>
                  <a:lnTo>
                    <a:pt x="242" y="419"/>
                  </a:lnTo>
                  <a:lnTo>
                    <a:pt x="232" y="409"/>
                  </a:lnTo>
                  <a:lnTo>
                    <a:pt x="223" y="404"/>
                  </a:lnTo>
                  <a:lnTo>
                    <a:pt x="214" y="404"/>
                  </a:lnTo>
                  <a:lnTo>
                    <a:pt x="182" y="409"/>
                  </a:lnTo>
                  <a:lnTo>
                    <a:pt x="146" y="433"/>
                  </a:lnTo>
                  <a:lnTo>
                    <a:pt x="114" y="467"/>
                  </a:lnTo>
                  <a:lnTo>
                    <a:pt x="82" y="525"/>
                  </a:lnTo>
                  <a:lnTo>
                    <a:pt x="54" y="597"/>
                  </a:lnTo>
                  <a:lnTo>
                    <a:pt x="45" y="616"/>
                  </a:lnTo>
                  <a:lnTo>
                    <a:pt x="36" y="621"/>
                  </a:lnTo>
                  <a:lnTo>
                    <a:pt x="13" y="621"/>
                  </a:lnTo>
                  <a:lnTo>
                    <a:pt x="9" y="616"/>
                  </a:lnTo>
                  <a:lnTo>
                    <a:pt x="0" y="612"/>
                  </a:lnTo>
                  <a:lnTo>
                    <a:pt x="0" y="602"/>
                  </a:lnTo>
                  <a:lnTo>
                    <a:pt x="4" y="583"/>
                  </a:lnTo>
                  <a:lnTo>
                    <a:pt x="18" y="544"/>
                  </a:lnTo>
                  <a:lnTo>
                    <a:pt x="41" y="496"/>
                  </a:lnTo>
                  <a:lnTo>
                    <a:pt x="73" y="448"/>
                  </a:lnTo>
                  <a:lnTo>
                    <a:pt x="114" y="404"/>
                  </a:lnTo>
                  <a:lnTo>
                    <a:pt x="164" y="375"/>
                  </a:lnTo>
                  <a:lnTo>
                    <a:pt x="223" y="361"/>
                  </a:lnTo>
                  <a:close/>
                  <a:moveTo>
                    <a:pt x="365" y="0"/>
                  </a:moveTo>
                  <a:lnTo>
                    <a:pt x="383" y="0"/>
                  </a:lnTo>
                  <a:lnTo>
                    <a:pt x="397" y="9"/>
                  </a:lnTo>
                  <a:lnTo>
                    <a:pt x="415" y="28"/>
                  </a:lnTo>
                  <a:lnTo>
                    <a:pt x="420" y="38"/>
                  </a:lnTo>
                  <a:lnTo>
                    <a:pt x="424" y="53"/>
                  </a:lnTo>
                  <a:lnTo>
                    <a:pt x="424" y="62"/>
                  </a:lnTo>
                  <a:lnTo>
                    <a:pt x="420" y="91"/>
                  </a:lnTo>
                  <a:lnTo>
                    <a:pt x="401" y="120"/>
                  </a:lnTo>
                  <a:lnTo>
                    <a:pt x="374" y="139"/>
                  </a:lnTo>
                  <a:lnTo>
                    <a:pt x="342" y="149"/>
                  </a:lnTo>
                  <a:lnTo>
                    <a:pt x="324" y="149"/>
                  </a:lnTo>
                  <a:lnTo>
                    <a:pt x="310" y="139"/>
                  </a:lnTo>
                  <a:lnTo>
                    <a:pt x="301" y="134"/>
                  </a:lnTo>
                  <a:lnTo>
                    <a:pt x="292" y="125"/>
                  </a:lnTo>
                  <a:lnTo>
                    <a:pt x="287" y="110"/>
                  </a:lnTo>
                  <a:lnTo>
                    <a:pt x="283" y="101"/>
                  </a:lnTo>
                  <a:lnTo>
                    <a:pt x="283" y="86"/>
                  </a:lnTo>
                  <a:lnTo>
                    <a:pt x="296" y="43"/>
                  </a:lnTo>
                  <a:lnTo>
                    <a:pt x="324" y="9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0" name="Freeform 28"/>
            <p:cNvSpPr>
              <a:spLocks noEditPoints="1"/>
            </p:cNvSpPr>
            <p:nvPr/>
          </p:nvSpPr>
          <p:spPr bwMode="auto">
            <a:xfrm>
              <a:off x="11069" y="3139"/>
              <a:ext cx="666" cy="1383"/>
            </a:xfrm>
            <a:custGeom>
              <a:avLst/>
              <a:gdLst/>
              <a:ahLst/>
              <a:cxnLst>
                <a:cxn ang="0">
                  <a:pos x="511" y="361"/>
                </a:cxn>
                <a:cxn ang="0">
                  <a:pos x="593" y="443"/>
                </a:cxn>
                <a:cxn ang="0">
                  <a:pos x="607" y="515"/>
                </a:cxn>
                <a:cxn ang="0">
                  <a:pos x="602" y="544"/>
                </a:cxn>
                <a:cxn ang="0">
                  <a:pos x="461" y="1132"/>
                </a:cxn>
                <a:cxn ang="0">
                  <a:pos x="397" y="1267"/>
                </a:cxn>
                <a:cxn ang="0">
                  <a:pos x="296" y="1344"/>
                </a:cxn>
                <a:cxn ang="0">
                  <a:pos x="196" y="1378"/>
                </a:cxn>
                <a:cxn ang="0">
                  <a:pos x="86" y="1378"/>
                </a:cxn>
                <a:cxn ang="0">
                  <a:pos x="9" y="1325"/>
                </a:cxn>
                <a:cxn ang="0">
                  <a:pos x="13" y="1238"/>
                </a:cxn>
                <a:cxn ang="0">
                  <a:pos x="86" y="1190"/>
                </a:cxn>
                <a:cxn ang="0">
                  <a:pos x="114" y="1199"/>
                </a:cxn>
                <a:cxn ang="0">
                  <a:pos x="141" y="1233"/>
                </a:cxn>
                <a:cxn ang="0">
                  <a:pos x="137" y="1277"/>
                </a:cxn>
                <a:cxn ang="0">
                  <a:pos x="91" y="1330"/>
                </a:cxn>
                <a:cxn ang="0">
                  <a:pos x="210" y="1325"/>
                </a:cxn>
                <a:cxn ang="0">
                  <a:pos x="315" y="1214"/>
                </a:cxn>
                <a:cxn ang="0">
                  <a:pos x="347" y="1127"/>
                </a:cxn>
                <a:cxn ang="0">
                  <a:pos x="493" y="505"/>
                </a:cxn>
                <a:cxn ang="0">
                  <a:pos x="497" y="467"/>
                </a:cxn>
                <a:cxn ang="0">
                  <a:pos x="474" y="399"/>
                </a:cxn>
                <a:cxn ang="0">
                  <a:pos x="392" y="399"/>
                </a:cxn>
                <a:cxn ang="0">
                  <a:pos x="306" y="477"/>
                </a:cxn>
                <a:cxn ang="0">
                  <a:pos x="242" y="583"/>
                </a:cxn>
                <a:cxn ang="0">
                  <a:pos x="228" y="602"/>
                </a:cxn>
                <a:cxn ang="0">
                  <a:pos x="196" y="612"/>
                </a:cxn>
                <a:cxn ang="0">
                  <a:pos x="182" y="602"/>
                </a:cxn>
                <a:cxn ang="0">
                  <a:pos x="187" y="573"/>
                </a:cxn>
                <a:cxn ang="0">
                  <a:pos x="232" y="491"/>
                </a:cxn>
                <a:cxn ang="0">
                  <a:pos x="319" y="395"/>
                </a:cxn>
                <a:cxn ang="0">
                  <a:pos x="447" y="351"/>
                </a:cxn>
                <a:cxn ang="0">
                  <a:pos x="625" y="0"/>
                </a:cxn>
                <a:cxn ang="0">
                  <a:pos x="648" y="14"/>
                </a:cxn>
                <a:cxn ang="0">
                  <a:pos x="662" y="38"/>
                </a:cxn>
                <a:cxn ang="0">
                  <a:pos x="666" y="62"/>
                </a:cxn>
                <a:cxn ang="0">
                  <a:pos x="625" y="134"/>
                </a:cxn>
                <a:cxn ang="0">
                  <a:pos x="566" y="149"/>
                </a:cxn>
                <a:cxn ang="0">
                  <a:pos x="543" y="134"/>
                </a:cxn>
                <a:cxn ang="0">
                  <a:pos x="529" y="110"/>
                </a:cxn>
                <a:cxn ang="0">
                  <a:pos x="525" y="86"/>
                </a:cxn>
                <a:cxn ang="0">
                  <a:pos x="566" y="14"/>
                </a:cxn>
              </a:cxnLst>
              <a:rect l="0" t="0" r="r" b="b"/>
              <a:pathLst>
                <a:path w="666" h="1383">
                  <a:moveTo>
                    <a:pt x="447" y="351"/>
                  </a:moveTo>
                  <a:lnTo>
                    <a:pt x="511" y="361"/>
                  </a:lnTo>
                  <a:lnTo>
                    <a:pt x="561" y="395"/>
                  </a:lnTo>
                  <a:lnTo>
                    <a:pt x="593" y="443"/>
                  </a:lnTo>
                  <a:lnTo>
                    <a:pt x="607" y="501"/>
                  </a:lnTo>
                  <a:lnTo>
                    <a:pt x="607" y="515"/>
                  </a:lnTo>
                  <a:lnTo>
                    <a:pt x="602" y="530"/>
                  </a:lnTo>
                  <a:lnTo>
                    <a:pt x="602" y="544"/>
                  </a:lnTo>
                  <a:lnTo>
                    <a:pt x="598" y="559"/>
                  </a:lnTo>
                  <a:lnTo>
                    <a:pt x="461" y="1132"/>
                  </a:lnTo>
                  <a:lnTo>
                    <a:pt x="433" y="1204"/>
                  </a:lnTo>
                  <a:lnTo>
                    <a:pt x="397" y="1267"/>
                  </a:lnTo>
                  <a:lnTo>
                    <a:pt x="347" y="1310"/>
                  </a:lnTo>
                  <a:lnTo>
                    <a:pt x="296" y="1344"/>
                  </a:lnTo>
                  <a:lnTo>
                    <a:pt x="242" y="1368"/>
                  </a:lnTo>
                  <a:lnTo>
                    <a:pt x="196" y="1378"/>
                  </a:lnTo>
                  <a:lnTo>
                    <a:pt x="150" y="1383"/>
                  </a:lnTo>
                  <a:lnTo>
                    <a:pt x="86" y="1378"/>
                  </a:lnTo>
                  <a:lnTo>
                    <a:pt x="41" y="1354"/>
                  </a:lnTo>
                  <a:lnTo>
                    <a:pt x="9" y="1325"/>
                  </a:lnTo>
                  <a:lnTo>
                    <a:pt x="0" y="1281"/>
                  </a:lnTo>
                  <a:lnTo>
                    <a:pt x="13" y="1238"/>
                  </a:lnTo>
                  <a:lnTo>
                    <a:pt x="45" y="1204"/>
                  </a:lnTo>
                  <a:lnTo>
                    <a:pt x="86" y="1190"/>
                  </a:lnTo>
                  <a:lnTo>
                    <a:pt x="100" y="1190"/>
                  </a:lnTo>
                  <a:lnTo>
                    <a:pt x="114" y="1199"/>
                  </a:lnTo>
                  <a:lnTo>
                    <a:pt x="132" y="1219"/>
                  </a:lnTo>
                  <a:lnTo>
                    <a:pt x="141" y="1233"/>
                  </a:lnTo>
                  <a:lnTo>
                    <a:pt x="141" y="1252"/>
                  </a:lnTo>
                  <a:lnTo>
                    <a:pt x="137" y="1277"/>
                  </a:lnTo>
                  <a:lnTo>
                    <a:pt x="123" y="1305"/>
                  </a:lnTo>
                  <a:lnTo>
                    <a:pt x="91" y="1330"/>
                  </a:lnTo>
                  <a:lnTo>
                    <a:pt x="146" y="1339"/>
                  </a:lnTo>
                  <a:lnTo>
                    <a:pt x="210" y="1325"/>
                  </a:lnTo>
                  <a:lnTo>
                    <a:pt x="269" y="1281"/>
                  </a:lnTo>
                  <a:lnTo>
                    <a:pt x="315" y="1214"/>
                  </a:lnTo>
                  <a:lnTo>
                    <a:pt x="342" y="1137"/>
                  </a:lnTo>
                  <a:lnTo>
                    <a:pt x="347" y="1127"/>
                  </a:lnTo>
                  <a:lnTo>
                    <a:pt x="493" y="515"/>
                  </a:lnTo>
                  <a:lnTo>
                    <a:pt x="493" y="505"/>
                  </a:lnTo>
                  <a:lnTo>
                    <a:pt x="497" y="496"/>
                  </a:lnTo>
                  <a:lnTo>
                    <a:pt x="497" y="467"/>
                  </a:lnTo>
                  <a:lnTo>
                    <a:pt x="493" y="424"/>
                  </a:lnTo>
                  <a:lnTo>
                    <a:pt x="474" y="399"/>
                  </a:lnTo>
                  <a:lnTo>
                    <a:pt x="447" y="390"/>
                  </a:lnTo>
                  <a:lnTo>
                    <a:pt x="392" y="399"/>
                  </a:lnTo>
                  <a:lnTo>
                    <a:pt x="347" y="433"/>
                  </a:lnTo>
                  <a:lnTo>
                    <a:pt x="306" y="477"/>
                  </a:lnTo>
                  <a:lnTo>
                    <a:pt x="269" y="530"/>
                  </a:lnTo>
                  <a:lnTo>
                    <a:pt x="242" y="583"/>
                  </a:lnTo>
                  <a:lnTo>
                    <a:pt x="237" y="597"/>
                  </a:lnTo>
                  <a:lnTo>
                    <a:pt x="228" y="602"/>
                  </a:lnTo>
                  <a:lnTo>
                    <a:pt x="219" y="612"/>
                  </a:lnTo>
                  <a:lnTo>
                    <a:pt x="196" y="612"/>
                  </a:lnTo>
                  <a:lnTo>
                    <a:pt x="191" y="607"/>
                  </a:lnTo>
                  <a:lnTo>
                    <a:pt x="182" y="602"/>
                  </a:lnTo>
                  <a:lnTo>
                    <a:pt x="182" y="592"/>
                  </a:lnTo>
                  <a:lnTo>
                    <a:pt x="187" y="573"/>
                  </a:lnTo>
                  <a:lnTo>
                    <a:pt x="205" y="534"/>
                  </a:lnTo>
                  <a:lnTo>
                    <a:pt x="232" y="491"/>
                  </a:lnTo>
                  <a:lnTo>
                    <a:pt x="274" y="438"/>
                  </a:lnTo>
                  <a:lnTo>
                    <a:pt x="319" y="395"/>
                  </a:lnTo>
                  <a:lnTo>
                    <a:pt x="379" y="366"/>
                  </a:lnTo>
                  <a:lnTo>
                    <a:pt x="447" y="351"/>
                  </a:lnTo>
                  <a:close/>
                  <a:moveTo>
                    <a:pt x="607" y="0"/>
                  </a:moveTo>
                  <a:lnTo>
                    <a:pt x="625" y="0"/>
                  </a:lnTo>
                  <a:lnTo>
                    <a:pt x="639" y="9"/>
                  </a:lnTo>
                  <a:lnTo>
                    <a:pt x="648" y="14"/>
                  </a:lnTo>
                  <a:lnTo>
                    <a:pt x="657" y="24"/>
                  </a:lnTo>
                  <a:lnTo>
                    <a:pt x="662" y="38"/>
                  </a:lnTo>
                  <a:lnTo>
                    <a:pt x="666" y="48"/>
                  </a:lnTo>
                  <a:lnTo>
                    <a:pt x="666" y="62"/>
                  </a:lnTo>
                  <a:lnTo>
                    <a:pt x="652" y="106"/>
                  </a:lnTo>
                  <a:lnTo>
                    <a:pt x="625" y="134"/>
                  </a:lnTo>
                  <a:lnTo>
                    <a:pt x="584" y="149"/>
                  </a:lnTo>
                  <a:lnTo>
                    <a:pt x="566" y="149"/>
                  </a:lnTo>
                  <a:lnTo>
                    <a:pt x="552" y="139"/>
                  </a:lnTo>
                  <a:lnTo>
                    <a:pt x="543" y="134"/>
                  </a:lnTo>
                  <a:lnTo>
                    <a:pt x="534" y="125"/>
                  </a:lnTo>
                  <a:lnTo>
                    <a:pt x="529" y="110"/>
                  </a:lnTo>
                  <a:lnTo>
                    <a:pt x="525" y="101"/>
                  </a:lnTo>
                  <a:lnTo>
                    <a:pt x="525" y="86"/>
                  </a:lnTo>
                  <a:lnTo>
                    <a:pt x="534" y="43"/>
                  </a:lnTo>
                  <a:lnTo>
                    <a:pt x="566" y="14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12096" y="2180"/>
              <a:ext cx="497" cy="225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3" y="0"/>
                </a:cxn>
                <a:cxn ang="0">
                  <a:pos x="36" y="4"/>
                </a:cxn>
                <a:cxn ang="0">
                  <a:pos x="68" y="28"/>
                </a:cxn>
                <a:cxn ang="0">
                  <a:pos x="105" y="62"/>
                </a:cxn>
                <a:cxn ang="0">
                  <a:pos x="150" y="110"/>
                </a:cxn>
                <a:cxn ang="0">
                  <a:pos x="201" y="168"/>
                </a:cxn>
                <a:cxn ang="0">
                  <a:pos x="251" y="240"/>
                </a:cxn>
                <a:cxn ang="0">
                  <a:pos x="306" y="327"/>
                </a:cxn>
                <a:cxn ang="0">
                  <a:pos x="356" y="424"/>
                </a:cxn>
                <a:cxn ang="0">
                  <a:pos x="415" y="578"/>
                </a:cxn>
                <a:cxn ang="0">
                  <a:pos x="456" y="732"/>
                </a:cxn>
                <a:cxn ang="0">
                  <a:pos x="484" y="877"/>
                </a:cxn>
                <a:cxn ang="0">
                  <a:pos x="493" y="1012"/>
                </a:cxn>
                <a:cxn ang="0">
                  <a:pos x="497" y="1127"/>
                </a:cxn>
                <a:cxn ang="0">
                  <a:pos x="493" y="1127"/>
                </a:cxn>
                <a:cxn ang="0">
                  <a:pos x="488" y="1277"/>
                </a:cxn>
                <a:cxn ang="0">
                  <a:pos x="470" y="1450"/>
                </a:cxn>
                <a:cxn ang="0">
                  <a:pos x="429" y="1628"/>
                </a:cxn>
                <a:cxn ang="0">
                  <a:pos x="360" y="1816"/>
                </a:cxn>
                <a:cxn ang="0">
                  <a:pos x="310" y="1917"/>
                </a:cxn>
                <a:cxn ang="0">
                  <a:pos x="255" y="2004"/>
                </a:cxn>
                <a:cxn ang="0">
                  <a:pos x="201" y="2081"/>
                </a:cxn>
                <a:cxn ang="0">
                  <a:pos x="150" y="2144"/>
                </a:cxn>
                <a:cxn ang="0">
                  <a:pos x="105" y="2192"/>
                </a:cxn>
                <a:cxn ang="0">
                  <a:pos x="64" y="2226"/>
                </a:cxn>
                <a:cxn ang="0">
                  <a:pos x="36" y="2250"/>
                </a:cxn>
                <a:cxn ang="0">
                  <a:pos x="23" y="2255"/>
                </a:cxn>
                <a:cxn ang="0">
                  <a:pos x="13" y="2255"/>
                </a:cxn>
                <a:cxn ang="0">
                  <a:pos x="4" y="2250"/>
                </a:cxn>
                <a:cxn ang="0">
                  <a:pos x="0" y="2240"/>
                </a:cxn>
                <a:cxn ang="0">
                  <a:pos x="0" y="2231"/>
                </a:cxn>
                <a:cxn ang="0">
                  <a:pos x="4" y="2226"/>
                </a:cxn>
                <a:cxn ang="0">
                  <a:pos x="9" y="2216"/>
                </a:cxn>
                <a:cxn ang="0">
                  <a:pos x="18" y="2207"/>
                </a:cxn>
                <a:cxn ang="0">
                  <a:pos x="32" y="2197"/>
                </a:cxn>
                <a:cxn ang="0">
                  <a:pos x="132" y="2067"/>
                </a:cxn>
                <a:cxn ang="0">
                  <a:pos x="214" y="1927"/>
                </a:cxn>
                <a:cxn ang="0">
                  <a:pos x="278" y="1778"/>
                </a:cxn>
                <a:cxn ang="0">
                  <a:pos x="324" y="1619"/>
                </a:cxn>
                <a:cxn ang="0">
                  <a:pos x="351" y="1460"/>
                </a:cxn>
                <a:cxn ang="0">
                  <a:pos x="370" y="1286"/>
                </a:cxn>
                <a:cxn ang="0">
                  <a:pos x="374" y="1127"/>
                </a:cxn>
                <a:cxn ang="0">
                  <a:pos x="365" y="930"/>
                </a:cxn>
                <a:cxn ang="0">
                  <a:pos x="347" y="751"/>
                </a:cxn>
                <a:cxn ang="0">
                  <a:pos x="310" y="583"/>
                </a:cxn>
                <a:cxn ang="0">
                  <a:pos x="260" y="433"/>
                </a:cxn>
                <a:cxn ang="0">
                  <a:pos x="201" y="293"/>
                </a:cxn>
                <a:cxn ang="0">
                  <a:pos x="128" y="173"/>
                </a:cxn>
                <a:cxn ang="0">
                  <a:pos x="41" y="72"/>
                </a:cxn>
                <a:cxn ang="0">
                  <a:pos x="27" y="57"/>
                </a:cxn>
                <a:cxn ang="0">
                  <a:pos x="13" y="48"/>
                </a:cxn>
                <a:cxn ang="0">
                  <a:pos x="9" y="38"/>
                </a:cxn>
                <a:cxn ang="0">
                  <a:pos x="0" y="28"/>
                </a:cxn>
                <a:cxn ang="0">
                  <a:pos x="0" y="14"/>
                </a:cxn>
                <a:cxn ang="0">
                  <a:pos x="4" y="4"/>
                </a:cxn>
                <a:cxn ang="0">
                  <a:pos x="13" y="0"/>
                </a:cxn>
              </a:cxnLst>
              <a:rect l="0" t="0" r="r" b="b"/>
              <a:pathLst>
                <a:path w="497" h="2255">
                  <a:moveTo>
                    <a:pt x="13" y="0"/>
                  </a:moveTo>
                  <a:lnTo>
                    <a:pt x="23" y="0"/>
                  </a:lnTo>
                  <a:lnTo>
                    <a:pt x="36" y="4"/>
                  </a:lnTo>
                  <a:lnTo>
                    <a:pt x="68" y="28"/>
                  </a:lnTo>
                  <a:lnTo>
                    <a:pt x="105" y="62"/>
                  </a:lnTo>
                  <a:lnTo>
                    <a:pt x="150" y="110"/>
                  </a:lnTo>
                  <a:lnTo>
                    <a:pt x="201" y="168"/>
                  </a:lnTo>
                  <a:lnTo>
                    <a:pt x="251" y="240"/>
                  </a:lnTo>
                  <a:lnTo>
                    <a:pt x="306" y="327"/>
                  </a:lnTo>
                  <a:lnTo>
                    <a:pt x="356" y="424"/>
                  </a:lnTo>
                  <a:lnTo>
                    <a:pt x="415" y="578"/>
                  </a:lnTo>
                  <a:lnTo>
                    <a:pt x="456" y="732"/>
                  </a:lnTo>
                  <a:lnTo>
                    <a:pt x="484" y="877"/>
                  </a:lnTo>
                  <a:lnTo>
                    <a:pt x="493" y="1012"/>
                  </a:lnTo>
                  <a:lnTo>
                    <a:pt x="497" y="1127"/>
                  </a:lnTo>
                  <a:lnTo>
                    <a:pt x="493" y="1127"/>
                  </a:lnTo>
                  <a:lnTo>
                    <a:pt x="488" y="1277"/>
                  </a:lnTo>
                  <a:lnTo>
                    <a:pt x="470" y="1450"/>
                  </a:lnTo>
                  <a:lnTo>
                    <a:pt x="429" y="1628"/>
                  </a:lnTo>
                  <a:lnTo>
                    <a:pt x="360" y="1816"/>
                  </a:lnTo>
                  <a:lnTo>
                    <a:pt x="310" y="1917"/>
                  </a:lnTo>
                  <a:lnTo>
                    <a:pt x="255" y="2004"/>
                  </a:lnTo>
                  <a:lnTo>
                    <a:pt x="201" y="2081"/>
                  </a:lnTo>
                  <a:lnTo>
                    <a:pt x="150" y="2144"/>
                  </a:lnTo>
                  <a:lnTo>
                    <a:pt x="105" y="2192"/>
                  </a:lnTo>
                  <a:lnTo>
                    <a:pt x="64" y="2226"/>
                  </a:lnTo>
                  <a:lnTo>
                    <a:pt x="36" y="2250"/>
                  </a:lnTo>
                  <a:lnTo>
                    <a:pt x="23" y="2255"/>
                  </a:lnTo>
                  <a:lnTo>
                    <a:pt x="13" y="2255"/>
                  </a:lnTo>
                  <a:lnTo>
                    <a:pt x="4" y="2250"/>
                  </a:lnTo>
                  <a:lnTo>
                    <a:pt x="0" y="2240"/>
                  </a:lnTo>
                  <a:lnTo>
                    <a:pt x="0" y="2231"/>
                  </a:lnTo>
                  <a:lnTo>
                    <a:pt x="4" y="2226"/>
                  </a:lnTo>
                  <a:lnTo>
                    <a:pt x="9" y="2216"/>
                  </a:lnTo>
                  <a:lnTo>
                    <a:pt x="18" y="2207"/>
                  </a:lnTo>
                  <a:lnTo>
                    <a:pt x="32" y="2197"/>
                  </a:lnTo>
                  <a:lnTo>
                    <a:pt x="132" y="2067"/>
                  </a:lnTo>
                  <a:lnTo>
                    <a:pt x="214" y="1927"/>
                  </a:lnTo>
                  <a:lnTo>
                    <a:pt x="278" y="1778"/>
                  </a:lnTo>
                  <a:lnTo>
                    <a:pt x="324" y="1619"/>
                  </a:lnTo>
                  <a:lnTo>
                    <a:pt x="351" y="1460"/>
                  </a:lnTo>
                  <a:lnTo>
                    <a:pt x="370" y="1286"/>
                  </a:lnTo>
                  <a:lnTo>
                    <a:pt x="374" y="1127"/>
                  </a:lnTo>
                  <a:lnTo>
                    <a:pt x="365" y="930"/>
                  </a:lnTo>
                  <a:lnTo>
                    <a:pt x="347" y="751"/>
                  </a:lnTo>
                  <a:lnTo>
                    <a:pt x="310" y="583"/>
                  </a:lnTo>
                  <a:lnTo>
                    <a:pt x="260" y="433"/>
                  </a:lnTo>
                  <a:lnTo>
                    <a:pt x="201" y="293"/>
                  </a:lnTo>
                  <a:lnTo>
                    <a:pt x="128" y="173"/>
                  </a:lnTo>
                  <a:lnTo>
                    <a:pt x="41" y="72"/>
                  </a:lnTo>
                  <a:lnTo>
                    <a:pt x="27" y="57"/>
                  </a:lnTo>
                  <a:lnTo>
                    <a:pt x="13" y="48"/>
                  </a:lnTo>
                  <a:lnTo>
                    <a:pt x="9" y="3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4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12840" y="2329"/>
              <a:ext cx="1465" cy="1542"/>
            </a:xfrm>
            <a:custGeom>
              <a:avLst/>
              <a:gdLst/>
              <a:ahLst/>
              <a:cxnLst>
                <a:cxn ang="0">
                  <a:pos x="717" y="829"/>
                </a:cxn>
                <a:cxn ang="0">
                  <a:pos x="1082" y="1465"/>
                </a:cxn>
                <a:cxn ang="0">
                  <a:pos x="1178" y="1330"/>
                </a:cxn>
                <a:cxn ang="0">
                  <a:pos x="968" y="1017"/>
                </a:cxn>
                <a:cxn ang="0">
                  <a:pos x="863" y="848"/>
                </a:cxn>
                <a:cxn ang="0">
                  <a:pos x="931" y="101"/>
                </a:cxn>
                <a:cxn ang="0">
                  <a:pos x="1009" y="337"/>
                </a:cxn>
                <a:cxn ang="0">
                  <a:pos x="1004" y="578"/>
                </a:cxn>
                <a:cxn ang="0">
                  <a:pos x="1036" y="699"/>
                </a:cxn>
                <a:cxn ang="0">
                  <a:pos x="1191" y="588"/>
                </a:cxn>
                <a:cxn ang="0">
                  <a:pos x="1232" y="419"/>
                </a:cxn>
                <a:cxn ang="0">
                  <a:pos x="1159" y="222"/>
                </a:cxn>
                <a:cxn ang="0">
                  <a:pos x="1013" y="125"/>
                </a:cxn>
                <a:cxn ang="0">
                  <a:pos x="666" y="77"/>
                </a:cxn>
                <a:cxn ang="0">
                  <a:pos x="552" y="120"/>
                </a:cxn>
                <a:cxn ang="0">
                  <a:pos x="534" y="198"/>
                </a:cxn>
                <a:cxn ang="0">
                  <a:pos x="653" y="747"/>
                </a:cxn>
                <a:cxn ang="0">
                  <a:pos x="863" y="694"/>
                </a:cxn>
                <a:cxn ang="0">
                  <a:pos x="936" y="516"/>
                </a:cxn>
                <a:cxn ang="0">
                  <a:pos x="917" y="236"/>
                </a:cxn>
                <a:cxn ang="0">
                  <a:pos x="799" y="96"/>
                </a:cxn>
                <a:cxn ang="0">
                  <a:pos x="242" y="77"/>
                </a:cxn>
                <a:cxn ang="0">
                  <a:pos x="260" y="1373"/>
                </a:cxn>
                <a:cxn ang="0">
                  <a:pos x="242" y="1470"/>
                </a:cxn>
                <a:cxn ang="0">
                  <a:pos x="456" y="1378"/>
                </a:cxn>
                <a:cxn ang="0">
                  <a:pos x="488" y="77"/>
                </a:cxn>
                <a:cxn ang="0">
                  <a:pos x="744" y="0"/>
                </a:cxn>
                <a:cxn ang="0">
                  <a:pos x="977" y="34"/>
                </a:cxn>
                <a:cxn ang="0">
                  <a:pos x="1182" y="135"/>
                </a:cxn>
                <a:cxn ang="0">
                  <a:pos x="1301" y="332"/>
                </a:cxn>
                <a:cxn ang="0">
                  <a:pos x="1278" y="588"/>
                </a:cxn>
                <a:cxn ang="0">
                  <a:pos x="1137" y="742"/>
                </a:cxn>
                <a:cxn ang="0">
                  <a:pos x="931" y="810"/>
                </a:cxn>
                <a:cxn ang="0">
                  <a:pos x="1132" y="1132"/>
                </a:cxn>
                <a:cxn ang="0">
                  <a:pos x="1196" y="1224"/>
                </a:cxn>
                <a:cxn ang="0">
                  <a:pos x="1383" y="1441"/>
                </a:cxn>
                <a:cxn ang="0">
                  <a:pos x="1456" y="1479"/>
                </a:cxn>
                <a:cxn ang="0">
                  <a:pos x="1461" y="1528"/>
                </a:cxn>
                <a:cxn ang="0">
                  <a:pos x="1059" y="1542"/>
                </a:cxn>
                <a:cxn ang="0">
                  <a:pos x="1004" y="1479"/>
                </a:cxn>
                <a:cxn ang="0">
                  <a:pos x="612" y="834"/>
                </a:cxn>
                <a:cxn ang="0">
                  <a:pos x="534" y="834"/>
                </a:cxn>
                <a:cxn ang="0">
                  <a:pos x="548" y="1426"/>
                </a:cxn>
                <a:cxn ang="0">
                  <a:pos x="666" y="1465"/>
                </a:cxn>
                <a:cxn ang="0">
                  <a:pos x="707" y="1470"/>
                </a:cxn>
                <a:cxn ang="0">
                  <a:pos x="721" y="1528"/>
                </a:cxn>
                <a:cxn ang="0">
                  <a:pos x="689" y="1542"/>
                </a:cxn>
                <a:cxn ang="0">
                  <a:pos x="4" y="1528"/>
                </a:cxn>
                <a:cxn ang="0">
                  <a:pos x="9" y="1479"/>
                </a:cxn>
                <a:cxn ang="0">
                  <a:pos x="36" y="1465"/>
                </a:cxn>
                <a:cxn ang="0">
                  <a:pos x="155" y="1450"/>
                </a:cxn>
                <a:cxn ang="0">
                  <a:pos x="187" y="144"/>
                </a:cxn>
                <a:cxn ang="0">
                  <a:pos x="114" y="77"/>
                </a:cxn>
                <a:cxn ang="0">
                  <a:pos x="0" y="53"/>
                </a:cxn>
                <a:cxn ang="0">
                  <a:pos x="23" y="5"/>
                </a:cxn>
              </a:cxnLst>
              <a:rect l="0" t="0" r="r" b="b"/>
              <a:pathLst>
                <a:path w="1465" h="1542">
                  <a:moveTo>
                    <a:pt x="794" y="824"/>
                  </a:moveTo>
                  <a:lnTo>
                    <a:pt x="739" y="829"/>
                  </a:lnTo>
                  <a:lnTo>
                    <a:pt x="717" y="829"/>
                  </a:lnTo>
                  <a:lnTo>
                    <a:pt x="707" y="834"/>
                  </a:lnTo>
                  <a:lnTo>
                    <a:pt x="698" y="834"/>
                  </a:lnTo>
                  <a:lnTo>
                    <a:pt x="1082" y="1465"/>
                  </a:lnTo>
                  <a:lnTo>
                    <a:pt x="1292" y="1465"/>
                  </a:lnTo>
                  <a:lnTo>
                    <a:pt x="1237" y="1402"/>
                  </a:lnTo>
                  <a:lnTo>
                    <a:pt x="1178" y="1330"/>
                  </a:lnTo>
                  <a:lnTo>
                    <a:pt x="1068" y="1176"/>
                  </a:lnTo>
                  <a:lnTo>
                    <a:pt x="1013" y="1094"/>
                  </a:lnTo>
                  <a:lnTo>
                    <a:pt x="968" y="1017"/>
                  </a:lnTo>
                  <a:lnTo>
                    <a:pt x="922" y="949"/>
                  </a:lnTo>
                  <a:lnTo>
                    <a:pt x="890" y="891"/>
                  </a:lnTo>
                  <a:lnTo>
                    <a:pt x="863" y="848"/>
                  </a:lnTo>
                  <a:lnTo>
                    <a:pt x="849" y="824"/>
                  </a:lnTo>
                  <a:lnTo>
                    <a:pt x="794" y="824"/>
                  </a:lnTo>
                  <a:close/>
                  <a:moveTo>
                    <a:pt x="931" y="101"/>
                  </a:moveTo>
                  <a:lnTo>
                    <a:pt x="972" y="173"/>
                  </a:lnTo>
                  <a:lnTo>
                    <a:pt x="1000" y="255"/>
                  </a:lnTo>
                  <a:lnTo>
                    <a:pt x="1009" y="337"/>
                  </a:lnTo>
                  <a:lnTo>
                    <a:pt x="1013" y="419"/>
                  </a:lnTo>
                  <a:lnTo>
                    <a:pt x="1013" y="496"/>
                  </a:lnTo>
                  <a:lnTo>
                    <a:pt x="1004" y="578"/>
                  </a:lnTo>
                  <a:lnTo>
                    <a:pt x="986" y="655"/>
                  </a:lnTo>
                  <a:lnTo>
                    <a:pt x="949" y="723"/>
                  </a:lnTo>
                  <a:lnTo>
                    <a:pt x="1036" y="699"/>
                  </a:lnTo>
                  <a:lnTo>
                    <a:pt x="1100" y="670"/>
                  </a:lnTo>
                  <a:lnTo>
                    <a:pt x="1155" y="631"/>
                  </a:lnTo>
                  <a:lnTo>
                    <a:pt x="1191" y="588"/>
                  </a:lnTo>
                  <a:lnTo>
                    <a:pt x="1214" y="535"/>
                  </a:lnTo>
                  <a:lnTo>
                    <a:pt x="1228" y="482"/>
                  </a:lnTo>
                  <a:lnTo>
                    <a:pt x="1232" y="419"/>
                  </a:lnTo>
                  <a:lnTo>
                    <a:pt x="1223" y="342"/>
                  </a:lnTo>
                  <a:lnTo>
                    <a:pt x="1196" y="275"/>
                  </a:lnTo>
                  <a:lnTo>
                    <a:pt x="1159" y="222"/>
                  </a:lnTo>
                  <a:lnTo>
                    <a:pt x="1114" y="178"/>
                  </a:lnTo>
                  <a:lnTo>
                    <a:pt x="1064" y="149"/>
                  </a:lnTo>
                  <a:lnTo>
                    <a:pt x="1013" y="125"/>
                  </a:lnTo>
                  <a:lnTo>
                    <a:pt x="968" y="111"/>
                  </a:lnTo>
                  <a:lnTo>
                    <a:pt x="931" y="101"/>
                  </a:lnTo>
                  <a:close/>
                  <a:moveTo>
                    <a:pt x="666" y="77"/>
                  </a:moveTo>
                  <a:lnTo>
                    <a:pt x="612" y="82"/>
                  </a:lnTo>
                  <a:lnTo>
                    <a:pt x="575" y="96"/>
                  </a:lnTo>
                  <a:lnTo>
                    <a:pt x="552" y="120"/>
                  </a:lnTo>
                  <a:lnTo>
                    <a:pt x="539" y="144"/>
                  </a:lnTo>
                  <a:lnTo>
                    <a:pt x="534" y="173"/>
                  </a:lnTo>
                  <a:lnTo>
                    <a:pt x="534" y="198"/>
                  </a:lnTo>
                  <a:lnTo>
                    <a:pt x="539" y="193"/>
                  </a:lnTo>
                  <a:lnTo>
                    <a:pt x="539" y="752"/>
                  </a:lnTo>
                  <a:lnTo>
                    <a:pt x="653" y="747"/>
                  </a:lnTo>
                  <a:lnTo>
                    <a:pt x="744" y="742"/>
                  </a:lnTo>
                  <a:lnTo>
                    <a:pt x="812" y="723"/>
                  </a:lnTo>
                  <a:lnTo>
                    <a:pt x="863" y="694"/>
                  </a:lnTo>
                  <a:lnTo>
                    <a:pt x="899" y="651"/>
                  </a:lnTo>
                  <a:lnTo>
                    <a:pt x="927" y="593"/>
                  </a:lnTo>
                  <a:lnTo>
                    <a:pt x="936" y="516"/>
                  </a:lnTo>
                  <a:lnTo>
                    <a:pt x="940" y="419"/>
                  </a:lnTo>
                  <a:lnTo>
                    <a:pt x="936" y="318"/>
                  </a:lnTo>
                  <a:lnTo>
                    <a:pt x="917" y="236"/>
                  </a:lnTo>
                  <a:lnTo>
                    <a:pt x="890" y="173"/>
                  </a:lnTo>
                  <a:lnTo>
                    <a:pt x="849" y="130"/>
                  </a:lnTo>
                  <a:lnTo>
                    <a:pt x="799" y="96"/>
                  </a:lnTo>
                  <a:lnTo>
                    <a:pt x="739" y="82"/>
                  </a:lnTo>
                  <a:lnTo>
                    <a:pt x="666" y="77"/>
                  </a:lnTo>
                  <a:close/>
                  <a:moveTo>
                    <a:pt x="242" y="77"/>
                  </a:moveTo>
                  <a:lnTo>
                    <a:pt x="255" y="120"/>
                  </a:lnTo>
                  <a:lnTo>
                    <a:pt x="260" y="169"/>
                  </a:lnTo>
                  <a:lnTo>
                    <a:pt x="260" y="1373"/>
                  </a:lnTo>
                  <a:lnTo>
                    <a:pt x="255" y="1417"/>
                  </a:lnTo>
                  <a:lnTo>
                    <a:pt x="242" y="1465"/>
                  </a:lnTo>
                  <a:lnTo>
                    <a:pt x="242" y="1470"/>
                  </a:lnTo>
                  <a:lnTo>
                    <a:pt x="475" y="1470"/>
                  </a:lnTo>
                  <a:lnTo>
                    <a:pt x="461" y="1422"/>
                  </a:lnTo>
                  <a:lnTo>
                    <a:pt x="456" y="1378"/>
                  </a:lnTo>
                  <a:lnTo>
                    <a:pt x="456" y="154"/>
                  </a:lnTo>
                  <a:lnTo>
                    <a:pt x="465" y="116"/>
                  </a:lnTo>
                  <a:lnTo>
                    <a:pt x="488" y="77"/>
                  </a:lnTo>
                  <a:lnTo>
                    <a:pt x="242" y="77"/>
                  </a:lnTo>
                  <a:close/>
                  <a:moveTo>
                    <a:pt x="46" y="0"/>
                  </a:moveTo>
                  <a:lnTo>
                    <a:pt x="744" y="0"/>
                  </a:lnTo>
                  <a:lnTo>
                    <a:pt x="822" y="5"/>
                  </a:lnTo>
                  <a:lnTo>
                    <a:pt x="899" y="14"/>
                  </a:lnTo>
                  <a:lnTo>
                    <a:pt x="977" y="34"/>
                  </a:lnTo>
                  <a:lnTo>
                    <a:pt x="1050" y="58"/>
                  </a:lnTo>
                  <a:lnTo>
                    <a:pt x="1123" y="91"/>
                  </a:lnTo>
                  <a:lnTo>
                    <a:pt x="1182" y="135"/>
                  </a:lnTo>
                  <a:lnTo>
                    <a:pt x="1237" y="193"/>
                  </a:lnTo>
                  <a:lnTo>
                    <a:pt x="1273" y="255"/>
                  </a:lnTo>
                  <a:lnTo>
                    <a:pt x="1301" y="332"/>
                  </a:lnTo>
                  <a:lnTo>
                    <a:pt x="1310" y="419"/>
                  </a:lnTo>
                  <a:lnTo>
                    <a:pt x="1301" y="511"/>
                  </a:lnTo>
                  <a:lnTo>
                    <a:pt x="1278" y="588"/>
                  </a:lnTo>
                  <a:lnTo>
                    <a:pt x="1242" y="651"/>
                  </a:lnTo>
                  <a:lnTo>
                    <a:pt x="1191" y="704"/>
                  </a:lnTo>
                  <a:lnTo>
                    <a:pt x="1137" y="742"/>
                  </a:lnTo>
                  <a:lnTo>
                    <a:pt x="1073" y="771"/>
                  </a:lnTo>
                  <a:lnTo>
                    <a:pt x="1004" y="795"/>
                  </a:lnTo>
                  <a:lnTo>
                    <a:pt x="931" y="810"/>
                  </a:lnTo>
                  <a:lnTo>
                    <a:pt x="990" y="911"/>
                  </a:lnTo>
                  <a:lnTo>
                    <a:pt x="1091" y="1070"/>
                  </a:lnTo>
                  <a:lnTo>
                    <a:pt x="1132" y="1132"/>
                  </a:lnTo>
                  <a:lnTo>
                    <a:pt x="1164" y="1176"/>
                  </a:lnTo>
                  <a:lnTo>
                    <a:pt x="1182" y="1209"/>
                  </a:lnTo>
                  <a:lnTo>
                    <a:pt x="1196" y="1224"/>
                  </a:lnTo>
                  <a:lnTo>
                    <a:pt x="1232" y="1277"/>
                  </a:lnTo>
                  <a:lnTo>
                    <a:pt x="1333" y="1393"/>
                  </a:lnTo>
                  <a:lnTo>
                    <a:pt x="1383" y="1441"/>
                  </a:lnTo>
                  <a:lnTo>
                    <a:pt x="1433" y="1465"/>
                  </a:lnTo>
                  <a:lnTo>
                    <a:pt x="1447" y="1470"/>
                  </a:lnTo>
                  <a:lnTo>
                    <a:pt x="1456" y="1479"/>
                  </a:lnTo>
                  <a:lnTo>
                    <a:pt x="1461" y="1489"/>
                  </a:lnTo>
                  <a:lnTo>
                    <a:pt x="1465" y="1503"/>
                  </a:lnTo>
                  <a:lnTo>
                    <a:pt x="1461" y="1528"/>
                  </a:lnTo>
                  <a:lnTo>
                    <a:pt x="1442" y="1537"/>
                  </a:lnTo>
                  <a:lnTo>
                    <a:pt x="1420" y="1542"/>
                  </a:lnTo>
                  <a:lnTo>
                    <a:pt x="1059" y="1542"/>
                  </a:lnTo>
                  <a:lnTo>
                    <a:pt x="1032" y="1528"/>
                  </a:lnTo>
                  <a:lnTo>
                    <a:pt x="1027" y="1513"/>
                  </a:lnTo>
                  <a:lnTo>
                    <a:pt x="1004" y="1479"/>
                  </a:lnTo>
                  <a:lnTo>
                    <a:pt x="949" y="1393"/>
                  </a:lnTo>
                  <a:lnTo>
                    <a:pt x="931" y="1359"/>
                  </a:lnTo>
                  <a:lnTo>
                    <a:pt x="612" y="834"/>
                  </a:lnTo>
                  <a:lnTo>
                    <a:pt x="539" y="834"/>
                  </a:lnTo>
                  <a:lnTo>
                    <a:pt x="539" y="829"/>
                  </a:lnTo>
                  <a:lnTo>
                    <a:pt x="534" y="834"/>
                  </a:lnTo>
                  <a:lnTo>
                    <a:pt x="539" y="834"/>
                  </a:lnTo>
                  <a:lnTo>
                    <a:pt x="539" y="1393"/>
                  </a:lnTo>
                  <a:lnTo>
                    <a:pt x="548" y="1426"/>
                  </a:lnTo>
                  <a:lnTo>
                    <a:pt x="570" y="1450"/>
                  </a:lnTo>
                  <a:lnTo>
                    <a:pt x="607" y="1460"/>
                  </a:lnTo>
                  <a:lnTo>
                    <a:pt x="666" y="1465"/>
                  </a:lnTo>
                  <a:lnTo>
                    <a:pt x="689" y="1465"/>
                  </a:lnTo>
                  <a:lnTo>
                    <a:pt x="698" y="1470"/>
                  </a:lnTo>
                  <a:lnTo>
                    <a:pt x="707" y="1470"/>
                  </a:lnTo>
                  <a:lnTo>
                    <a:pt x="726" y="1489"/>
                  </a:lnTo>
                  <a:lnTo>
                    <a:pt x="726" y="1518"/>
                  </a:lnTo>
                  <a:lnTo>
                    <a:pt x="721" y="1528"/>
                  </a:lnTo>
                  <a:lnTo>
                    <a:pt x="712" y="1537"/>
                  </a:lnTo>
                  <a:lnTo>
                    <a:pt x="703" y="1537"/>
                  </a:lnTo>
                  <a:lnTo>
                    <a:pt x="689" y="1542"/>
                  </a:lnTo>
                  <a:lnTo>
                    <a:pt x="46" y="1542"/>
                  </a:lnTo>
                  <a:lnTo>
                    <a:pt x="23" y="1537"/>
                  </a:lnTo>
                  <a:lnTo>
                    <a:pt x="4" y="1528"/>
                  </a:lnTo>
                  <a:lnTo>
                    <a:pt x="0" y="1503"/>
                  </a:lnTo>
                  <a:lnTo>
                    <a:pt x="0" y="1489"/>
                  </a:lnTo>
                  <a:lnTo>
                    <a:pt x="9" y="1479"/>
                  </a:lnTo>
                  <a:lnTo>
                    <a:pt x="14" y="1470"/>
                  </a:lnTo>
                  <a:lnTo>
                    <a:pt x="27" y="1470"/>
                  </a:lnTo>
                  <a:lnTo>
                    <a:pt x="36" y="1465"/>
                  </a:lnTo>
                  <a:lnTo>
                    <a:pt x="55" y="1465"/>
                  </a:lnTo>
                  <a:lnTo>
                    <a:pt x="114" y="1460"/>
                  </a:lnTo>
                  <a:lnTo>
                    <a:pt x="155" y="1450"/>
                  </a:lnTo>
                  <a:lnTo>
                    <a:pt x="178" y="1426"/>
                  </a:lnTo>
                  <a:lnTo>
                    <a:pt x="187" y="1393"/>
                  </a:lnTo>
                  <a:lnTo>
                    <a:pt x="187" y="144"/>
                  </a:lnTo>
                  <a:lnTo>
                    <a:pt x="178" y="111"/>
                  </a:lnTo>
                  <a:lnTo>
                    <a:pt x="155" y="91"/>
                  </a:lnTo>
                  <a:lnTo>
                    <a:pt x="114" y="77"/>
                  </a:lnTo>
                  <a:lnTo>
                    <a:pt x="32" y="77"/>
                  </a:lnTo>
                  <a:lnTo>
                    <a:pt x="4" y="63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4" y="14"/>
                  </a:lnTo>
                  <a:lnTo>
                    <a:pt x="23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14520" y="3760"/>
              <a:ext cx="1018" cy="7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981" y="0"/>
                </a:cxn>
                <a:cxn ang="0">
                  <a:pos x="995" y="5"/>
                </a:cxn>
                <a:cxn ang="0">
                  <a:pos x="1004" y="10"/>
                </a:cxn>
                <a:cxn ang="0">
                  <a:pos x="1009" y="15"/>
                </a:cxn>
                <a:cxn ang="0">
                  <a:pos x="1018" y="29"/>
                </a:cxn>
                <a:cxn ang="0">
                  <a:pos x="1018" y="58"/>
                </a:cxn>
                <a:cxn ang="0">
                  <a:pos x="1009" y="63"/>
                </a:cxn>
                <a:cxn ang="0">
                  <a:pos x="1000" y="72"/>
                </a:cxn>
                <a:cxn ang="0">
                  <a:pos x="990" y="72"/>
                </a:cxn>
                <a:cxn ang="0">
                  <a:pos x="981" y="77"/>
                </a:cxn>
                <a:cxn ang="0">
                  <a:pos x="36" y="77"/>
                </a:cxn>
                <a:cxn ang="0">
                  <a:pos x="23" y="72"/>
                </a:cxn>
                <a:cxn ang="0">
                  <a:pos x="13" y="72"/>
                </a:cxn>
                <a:cxn ang="0">
                  <a:pos x="9" y="63"/>
                </a:cxn>
                <a:cxn ang="0">
                  <a:pos x="0" y="53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3" y="5"/>
                </a:cxn>
                <a:cxn ang="0">
                  <a:pos x="23" y="5"/>
                </a:cxn>
                <a:cxn ang="0">
                  <a:pos x="36" y="0"/>
                </a:cxn>
              </a:cxnLst>
              <a:rect l="0" t="0" r="r" b="b"/>
              <a:pathLst>
                <a:path w="1018" h="77">
                  <a:moveTo>
                    <a:pt x="36" y="0"/>
                  </a:moveTo>
                  <a:lnTo>
                    <a:pt x="981" y="0"/>
                  </a:lnTo>
                  <a:lnTo>
                    <a:pt x="995" y="5"/>
                  </a:lnTo>
                  <a:lnTo>
                    <a:pt x="1004" y="10"/>
                  </a:lnTo>
                  <a:lnTo>
                    <a:pt x="1009" y="15"/>
                  </a:lnTo>
                  <a:lnTo>
                    <a:pt x="1018" y="29"/>
                  </a:lnTo>
                  <a:lnTo>
                    <a:pt x="1018" y="58"/>
                  </a:lnTo>
                  <a:lnTo>
                    <a:pt x="1009" y="63"/>
                  </a:lnTo>
                  <a:lnTo>
                    <a:pt x="1000" y="72"/>
                  </a:lnTo>
                  <a:lnTo>
                    <a:pt x="990" y="72"/>
                  </a:lnTo>
                  <a:lnTo>
                    <a:pt x="981" y="77"/>
                  </a:lnTo>
                  <a:lnTo>
                    <a:pt x="36" y="77"/>
                  </a:lnTo>
                  <a:lnTo>
                    <a:pt x="23" y="72"/>
                  </a:lnTo>
                  <a:lnTo>
                    <a:pt x="13" y="72"/>
                  </a:lnTo>
                  <a:lnTo>
                    <a:pt x="9" y="63"/>
                  </a:lnTo>
                  <a:lnTo>
                    <a:pt x="0" y="53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3" y="5"/>
                  </a:lnTo>
                  <a:lnTo>
                    <a:pt x="23" y="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1" grpId="0"/>
      <p:bldP spid="102" grpId="0"/>
      <p:bldP spid="10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2d-4d WCF: 3 Definitions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C. Two </a:t>
            </a:r>
            <a:r>
              <a:rPr lang="en-US" sz="3600" dirty="0" err="1" smtClean="0">
                <a:solidFill>
                  <a:srgbClr val="0000FF"/>
                </a:solidFill>
              </a:rPr>
              <a:t>automorphisms</a:t>
            </a:r>
            <a:r>
              <a:rPr lang="en-US" sz="3600" dirty="0" smtClean="0">
                <a:solidFill>
                  <a:srgbClr val="0000FF"/>
                </a:solidFill>
              </a:rPr>
              <a:t> of  </a:t>
            </a:r>
            <a:r>
              <a:rPr lang="en-US" sz="3600" dirty="0" smtClean="0">
                <a:solidFill>
                  <a:srgbClr val="0000FF"/>
                </a:solidFill>
                <a:latin typeface="Mathematica7" pitchFamily="2" charset="0"/>
                <a:ea typeface="Mathematica7" pitchFamily="2" charset="0"/>
              </a:rPr>
              <a:t>C</a:t>
            </a:r>
            <a:r>
              <a:rPr lang="en-US" sz="3600" dirty="0" smtClean="0">
                <a:solidFill>
                  <a:srgbClr val="0000FF"/>
                </a:solidFill>
              </a:rPr>
              <a:t>[</a:t>
            </a:r>
            <a:r>
              <a:rPr lang="en-US" sz="3600" dirty="0" smtClean="0">
                <a:solidFill>
                  <a:srgbClr val="0000FF"/>
                </a:solidFill>
                <a:latin typeface="Mathematica7" pitchFamily="2" charset="0"/>
                <a:ea typeface="Mathematica7" pitchFamily="2" charset="0"/>
              </a:rPr>
              <a:t>V</a:t>
            </a:r>
            <a:r>
              <a:rPr lang="en-US" sz="3600" dirty="0" smtClean="0">
                <a:solidFill>
                  <a:srgbClr val="0000FF"/>
                </a:solidFill>
              </a:rPr>
              <a:t>]: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CV-like: </a:t>
            </a:r>
            <a:endParaRPr lang="en-US" sz="3200" dirty="0">
              <a:solidFill>
                <a:srgbClr val="FF0066"/>
              </a:solidFill>
            </a:endParaRPr>
          </a:p>
        </p:txBody>
      </p:sp>
      <p:grpSp>
        <p:nvGrpSpPr>
          <p:cNvPr id="19513" name="Group 5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3352800"/>
            <a:ext cx="7611304" cy="483257"/>
            <a:chOff x="1197" y="1791"/>
            <a:chExt cx="38745" cy="2460"/>
          </a:xfrm>
          <a:solidFill>
            <a:srgbClr val="FF0000"/>
          </a:solidFill>
        </p:grpSpPr>
        <p:sp>
          <p:nvSpPr>
            <p:cNvPr id="19515" name="Freeform 59"/>
            <p:cNvSpPr>
              <a:spLocks/>
            </p:cNvSpPr>
            <p:nvPr/>
          </p:nvSpPr>
          <p:spPr bwMode="auto">
            <a:xfrm>
              <a:off x="1197" y="1954"/>
              <a:ext cx="1750" cy="1544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662" y="13"/>
                </a:cxn>
                <a:cxn ang="0">
                  <a:pos x="958" y="0"/>
                </a:cxn>
                <a:cxn ang="0">
                  <a:pos x="970" y="50"/>
                </a:cxn>
                <a:cxn ang="0">
                  <a:pos x="887" y="63"/>
                </a:cxn>
                <a:cxn ang="0">
                  <a:pos x="828" y="88"/>
                </a:cxn>
                <a:cxn ang="0">
                  <a:pos x="804" y="138"/>
                </a:cxn>
                <a:cxn ang="0">
                  <a:pos x="993" y="602"/>
                </a:cxn>
                <a:cxn ang="0">
                  <a:pos x="993" y="602"/>
                </a:cxn>
                <a:cxn ang="0">
                  <a:pos x="1336" y="201"/>
                </a:cxn>
                <a:cxn ang="0">
                  <a:pos x="1360" y="163"/>
                </a:cxn>
                <a:cxn ang="0">
                  <a:pos x="1324" y="75"/>
                </a:cxn>
                <a:cxn ang="0">
                  <a:pos x="1277" y="63"/>
                </a:cxn>
                <a:cxn ang="0">
                  <a:pos x="1253" y="13"/>
                </a:cxn>
                <a:cxn ang="0">
                  <a:pos x="1407" y="0"/>
                </a:cxn>
                <a:cxn ang="0">
                  <a:pos x="1620" y="0"/>
                </a:cxn>
                <a:cxn ang="0">
                  <a:pos x="1750" y="13"/>
                </a:cxn>
                <a:cxn ang="0">
                  <a:pos x="1738" y="63"/>
                </a:cxn>
                <a:cxn ang="0">
                  <a:pos x="1585" y="75"/>
                </a:cxn>
                <a:cxn ang="0">
                  <a:pos x="1431" y="176"/>
                </a:cxn>
                <a:cxn ang="0">
                  <a:pos x="993" y="665"/>
                </a:cxn>
                <a:cxn ang="0">
                  <a:pos x="1159" y="1067"/>
                </a:cxn>
                <a:cxn ang="0">
                  <a:pos x="1277" y="1368"/>
                </a:cxn>
                <a:cxn ang="0">
                  <a:pos x="1301" y="1431"/>
                </a:cxn>
                <a:cxn ang="0">
                  <a:pos x="1360" y="1469"/>
                </a:cxn>
                <a:cxn ang="0">
                  <a:pos x="1490" y="1481"/>
                </a:cxn>
                <a:cxn ang="0">
                  <a:pos x="1478" y="1531"/>
                </a:cxn>
                <a:cxn ang="0">
                  <a:pos x="1301" y="1519"/>
                </a:cxn>
                <a:cxn ang="0">
                  <a:pos x="1029" y="1531"/>
                </a:cxn>
                <a:cxn ang="0">
                  <a:pos x="911" y="1519"/>
                </a:cxn>
                <a:cxn ang="0">
                  <a:pos x="922" y="1481"/>
                </a:cxn>
                <a:cxn ang="0">
                  <a:pos x="1005" y="1469"/>
                </a:cxn>
                <a:cxn ang="0">
                  <a:pos x="1052" y="1431"/>
                </a:cxn>
                <a:cxn ang="0">
                  <a:pos x="1076" y="1381"/>
                </a:cxn>
                <a:cxn ang="0">
                  <a:pos x="851" y="828"/>
                </a:cxn>
                <a:cxn ang="0">
                  <a:pos x="449" y="1305"/>
                </a:cxn>
                <a:cxn ang="0">
                  <a:pos x="414" y="1356"/>
                </a:cxn>
                <a:cxn ang="0">
                  <a:pos x="390" y="1431"/>
                </a:cxn>
                <a:cxn ang="0">
                  <a:pos x="426" y="1456"/>
                </a:cxn>
                <a:cxn ang="0">
                  <a:pos x="485" y="1469"/>
                </a:cxn>
                <a:cxn ang="0">
                  <a:pos x="497" y="1519"/>
                </a:cxn>
                <a:cxn ang="0">
                  <a:pos x="343" y="1544"/>
                </a:cxn>
                <a:cxn ang="0">
                  <a:pos x="130" y="1544"/>
                </a:cxn>
                <a:cxn ang="0">
                  <a:pos x="0" y="1531"/>
                </a:cxn>
                <a:cxn ang="0">
                  <a:pos x="24" y="1469"/>
                </a:cxn>
                <a:cxn ang="0">
                  <a:pos x="154" y="1443"/>
                </a:cxn>
                <a:cxn ang="0">
                  <a:pos x="367" y="1305"/>
                </a:cxn>
                <a:cxn ang="0">
                  <a:pos x="840" y="766"/>
                </a:cxn>
                <a:cxn ang="0">
                  <a:pos x="591" y="113"/>
                </a:cxn>
                <a:cxn ang="0">
                  <a:pos x="520" y="63"/>
                </a:cxn>
                <a:cxn ang="0">
                  <a:pos x="390" y="50"/>
                </a:cxn>
                <a:cxn ang="0">
                  <a:pos x="402" y="0"/>
                </a:cxn>
              </a:cxnLst>
              <a:rect l="0" t="0" r="r" b="b"/>
              <a:pathLst>
                <a:path w="1750" h="1544">
                  <a:moveTo>
                    <a:pt x="402" y="0"/>
                  </a:moveTo>
                  <a:lnTo>
                    <a:pt x="497" y="0"/>
                  </a:lnTo>
                  <a:lnTo>
                    <a:pt x="580" y="13"/>
                  </a:lnTo>
                  <a:lnTo>
                    <a:pt x="662" y="13"/>
                  </a:lnTo>
                  <a:lnTo>
                    <a:pt x="804" y="0"/>
                  </a:lnTo>
                  <a:lnTo>
                    <a:pt x="958" y="0"/>
                  </a:lnTo>
                  <a:lnTo>
                    <a:pt x="970" y="13"/>
                  </a:lnTo>
                  <a:lnTo>
                    <a:pt x="970" y="50"/>
                  </a:lnTo>
                  <a:lnTo>
                    <a:pt x="958" y="63"/>
                  </a:lnTo>
                  <a:lnTo>
                    <a:pt x="887" y="63"/>
                  </a:lnTo>
                  <a:lnTo>
                    <a:pt x="863" y="75"/>
                  </a:lnTo>
                  <a:lnTo>
                    <a:pt x="828" y="88"/>
                  </a:lnTo>
                  <a:lnTo>
                    <a:pt x="804" y="113"/>
                  </a:lnTo>
                  <a:lnTo>
                    <a:pt x="804" y="138"/>
                  </a:lnTo>
                  <a:lnTo>
                    <a:pt x="816" y="151"/>
                  </a:lnTo>
                  <a:lnTo>
                    <a:pt x="993" y="602"/>
                  </a:lnTo>
                  <a:lnTo>
                    <a:pt x="982" y="615"/>
                  </a:lnTo>
                  <a:lnTo>
                    <a:pt x="993" y="602"/>
                  </a:lnTo>
                  <a:lnTo>
                    <a:pt x="1324" y="226"/>
                  </a:lnTo>
                  <a:lnTo>
                    <a:pt x="1336" y="201"/>
                  </a:lnTo>
                  <a:lnTo>
                    <a:pt x="1348" y="188"/>
                  </a:lnTo>
                  <a:lnTo>
                    <a:pt x="1360" y="163"/>
                  </a:lnTo>
                  <a:lnTo>
                    <a:pt x="1360" y="113"/>
                  </a:lnTo>
                  <a:lnTo>
                    <a:pt x="1324" y="75"/>
                  </a:lnTo>
                  <a:lnTo>
                    <a:pt x="1301" y="63"/>
                  </a:lnTo>
                  <a:lnTo>
                    <a:pt x="1277" y="63"/>
                  </a:lnTo>
                  <a:lnTo>
                    <a:pt x="1253" y="38"/>
                  </a:lnTo>
                  <a:lnTo>
                    <a:pt x="1253" y="13"/>
                  </a:lnTo>
                  <a:lnTo>
                    <a:pt x="1265" y="0"/>
                  </a:lnTo>
                  <a:lnTo>
                    <a:pt x="1407" y="0"/>
                  </a:lnTo>
                  <a:lnTo>
                    <a:pt x="1525" y="13"/>
                  </a:lnTo>
                  <a:lnTo>
                    <a:pt x="1620" y="0"/>
                  </a:lnTo>
                  <a:lnTo>
                    <a:pt x="1738" y="0"/>
                  </a:lnTo>
                  <a:lnTo>
                    <a:pt x="1750" y="13"/>
                  </a:lnTo>
                  <a:lnTo>
                    <a:pt x="1750" y="50"/>
                  </a:lnTo>
                  <a:lnTo>
                    <a:pt x="1738" y="63"/>
                  </a:lnTo>
                  <a:lnTo>
                    <a:pt x="1703" y="63"/>
                  </a:lnTo>
                  <a:lnTo>
                    <a:pt x="1585" y="75"/>
                  </a:lnTo>
                  <a:lnTo>
                    <a:pt x="1502" y="126"/>
                  </a:lnTo>
                  <a:lnTo>
                    <a:pt x="1431" y="176"/>
                  </a:lnTo>
                  <a:lnTo>
                    <a:pt x="1183" y="439"/>
                  </a:lnTo>
                  <a:lnTo>
                    <a:pt x="993" y="665"/>
                  </a:lnTo>
                  <a:lnTo>
                    <a:pt x="1041" y="766"/>
                  </a:lnTo>
                  <a:lnTo>
                    <a:pt x="1159" y="1067"/>
                  </a:lnTo>
                  <a:lnTo>
                    <a:pt x="1218" y="1230"/>
                  </a:lnTo>
                  <a:lnTo>
                    <a:pt x="1277" y="1368"/>
                  </a:lnTo>
                  <a:lnTo>
                    <a:pt x="1289" y="1406"/>
                  </a:lnTo>
                  <a:lnTo>
                    <a:pt x="1301" y="1431"/>
                  </a:lnTo>
                  <a:lnTo>
                    <a:pt x="1313" y="1443"/>
                  </a:lnTo>
                  <a:lnTo>
                    <a:pt x="1360" y="1469"/>
                  </a:lnTo>
                  <a:lnTo>
                    <a:pt x="1478" y="1469"/>
                  </a:lnTo>
                  <a:lnTo>
                    <a:pt x="1490" y="1481"/>
                  </a:lnTo>
                  <a:lnTo>
                    <a:pt x="1490" y="1519"/>
                  </a:lnTo>
                  <a:lnTo>
                    <a:pt x="1478" y="1531"/>
                  </a:lnTo>
                  <a:lnTo>
                    <a:pt x="1384" y="1531"/>
                  </a:lnTo>
                  <a:lnTo>
                    <a:pt x="1301" y="1519"/>
                  </a:lnTo>
                  <a:lnTo>
                    <a:pt x="1135" y="1519"/>
                  </a:lnTo>
                  <a:lnTo>
                    <a:pt x="1029" y="1531"/>
                  </a:lnTo>
                  <a:lnTo>
                    <a:pt x="922" y="1531"/>
                  </a:lnTo>
                  <a:lnTo>
                    <a:pt x="911" y="1519"/>
                  </a:lnTo>
                  <a:lnTo>
                    <a:pt x="911" y="1494"/>
                  </a:lnTo>
                  <a:lnTo>
                    <a:pt x="922" y="1481"/>
                  </a:lnTo>
                  <a:lnTo>
                    <a:pt x="946" y="1469"/>
                  </a:lnTo>
                  <a:lnTo>
                    <a:pt x="1005" y="1469"/>
                  </a:lnTo>
                  <a:lnTo>
                    <a:pt x="1041" y="1456"/>
                  </a:lnTo>
                  <a:lnTo>
                    <a:pt x="1052" y="1431"/>
                  </a:lnTo>
                  <a:lnTo>
                    <a:pt x="1076" y="1418"/>
                  </a:lnTo>
                  <a:lnTo>
                    <a:pt x="1076" y="1381"/>
                  </a:lnTo>
                  <a:lnTo>
                    <a:pt x="1064" y="1368"/>
                  </a:lnTo>
                  <a:lnTo>
                    <a:pt x="851" y="828"/>
                  </a:lnTo>
                  <a:lnTo>
                    <a:pt x="662" y="1054"/>
                  </a:lnTo>
                  <a:lnTo>
                    <a:pt x="449" y="1305"/>
                  </a:lnTo>
                  <a:lnTo>
                    <a:pt x="426" y="1330"/>
                  </a:lnTo>
                  <a:lnTo>
                    <a:pt x="414" y="1356"/>
                  </a:lnTo>
                  <a:lnTo>
                    <a:pt x="390" y="1381"/>
                  </a:lnTo>
                  <a:lnTo>
                    <a:pt x="390" y="1431"/>
                  </a:lnTo>
                  <a:lnTo>
                    <a:pt x="414" y="1443"/>
                  </a:lnTo>
                  <a:lnTo>
                    <a:pt x="426" y="1456"/>
                  </a:lnTo>
                  <a:lnTo>
                    <a:pt x="449" y="1469"/>
                  </a:lnTo>
                  <a:lnTo>
                    <a:pt x="485" y="1469"/>
                  </a:lnTo>
                  <a:lnTo>
                    <a:pt x="497" y="1481"/>
                  </a:lnTo>
                  <a:lnTo>
                    <a:pt x="497" y="1519"/>
                  </a:lnTo>
                  <a:lnTo>
                    <a:pt x="473" y="1544"/>
                  </a:lnTo>
                  <a:lnTo>
                    <a:pt x="343" y="1544"/>
                  </a:lnTo>
                  <a:lnTo>
                    <a:pt x="225" y="1531"/>
                  </a:lnTo>
                  <a:lnTo>
                    <a:pt x="130" y="1544"/>
                  </a:lnTo>
                  <a:lnTo>
                    <a:pt x="12" y="1544"/>
                  </a:lnTo>
                  <a:lnTo>
                    <a:pt x="0" y="1531"/>
                  </a:lnTo>
                  <a:lnTo>
                    <a:pt x="0" y="1494"/>
                  </a:lnTo>
                  <a:lnTo>
                    <a:pt x="24" y="1469"/>
                  </a:lnTo>
                  <a:lnTo>
                    <a:pt x="47" y="1469"/>
                  </a:lnTo>
                  <a:lnTo>
                    <a:pt x="154" y="1443"/>
                  </a:lnTo>
                  <a:lnTo>
                    <a:pt x="260" y="1393"/>
                  </a:lnTo>
                  <a:lnTo>
                    <a:pt x="367" y="1305"/>
                  </a:lnTo>
                  <a:lnTo>
                    <a:pt x="390" y="1280"/>
                  </a:lnTo>
                  <a:lnTo>
                    <a:pt x="840" y="766"/>
                  </a:lnTo>
                  <a:lnTo>
                    <a:pt x="591" y="138"/>
                  </a:lnTo>
                  <a:lnTo>
                    <a:pt x="591" y="113"/>
                  </a:lnTo>
                  <a:lnTo>
                    <a:pt x="568" y="88"/>
                  </a:lnTo>
                  <a:lnTo>
                    <a:pt x="520" y="63"/>
                  </a:lnTo>
                  <a:lnTo>
                    <a:pt x="402" y="63"/>
                  </a:lnTo>
                  <a:lnTo>
                    <a:pt x="390" y="50"/>
                  </a:lnTo>
                  <a:lnTo>
                    <a:pt x="390" y="1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6" name="Freeform 60"/>
            <p:cNvSpPr>
              <a:spLocks noEditPoints="1"/>
            </p:cNvSpPr>
            <p:nvPr/>
          </p:nvSpPr>
          <p:spPr bwMode="auto">
            <a:xfrm>
              <a:off x="3018" y="3109"/>
              <a:ext cx="769" cy="715"/>
            </a:xfrm>
            <a:custGeom>
              <a:avLst/>
              <a:gdLst/>
              <a:ahLst/>
              <a:cxnLst>
                <a:cxn ang="0">
                  <a:pos x="331" y="62"/>
                </a:cxn>
                <a:cxn ang="0">
                  <a:pos x="201" y="201"/>
                </a:cxn>
                <a:cxn ang="0">
                  <a:pos x="130" y="414"/>
                </a:cxn>
                <a:cxn ang="0">
                  <a:pos x="118" y="577"/>
                </a:cxn>
                <a:cxn ang="0">
                  <a:pos x="154" y="640"/>
                </a:cxn>
                <a:cxn ang="0">
                  <a:pos x="201" y="678"/>
                </a:cxn>
                <a:cxn ang="0">
                  <a:pos x="307" y="665"/>
                </a:cxn>
                <a:cxn ang="0">
                  <a:pos x="355" y="627"/>
                </a:cxn>
                <a:cxn ang="0">
                  <a:pos x="449" y="502"/>
                </a:cxn>
                <a:cxn ang="0">
                  <a:pos x="520" y="213"/>
                </a:cxn>
                <a:cxn ang="0">
                  <a:pos x="497" y="113"/>
                </a:cxn>
                <a:cxn ang="0">
                  <a:pos x="426" y="50"/>
                </a:cxn>
                <a:cxn ang="0">
                  <a:pos x="390" y="0"/>
                </a:cxn>
                <a:cxn ang="0">
                  <a:pos x="520" y="50"/>
                </a:cxn>
                <a:cxn ang="0">
                  <a:pos x="556" y="88"/>
                </a:cxn>
                <a:cxn ang="0">
                  <a:pos x="603" y="25"/>
                </a:cxn>
                <a:cxn ang="0">
                  <a:pos x="662" y="37"/>
                </a:cxn>
                <a:cxn ang="0">
                  <a:pos x="674" y="113"/>
                </a:cxn>
                <a:cxn ang="0">
                  <a:pos x="662" y="175"/>
                </a:cxn>
                <a:cxn ang="0">
                  <a:pos x="615" y="326"/>
                </a:cxn>
                <a:cxn ang="0">
                  <a:pos x="591" y="389"/>
                </a:cxn>
                <a:cxn ang="0">
                  <a:pos x="568" y="502"/>
                </a:cxn>
                <a:cxn ang="0">
                  <a:pos x="556" y="565"/>
                </a:cxn>
                <a:cxn ang="0">
                  <a:pos x="568" y="640"/>
                </a:cxn>
                <a:cxn ang="0">
                  <a:pos x="603" y="665"/>
                </a:cxn>
                <a:cxn ang="0">
                  <a:pos x="674" y="602"/>
                </a:cxn>
                <a:cxn ang="0">
                  <a:pos x="721" y="464"/>
                </a:cxn>
                <a:cxn ang="0">
                  <a:pos x="733" y="439"/>
                </a:cxn>
                <a:cxn ang="0">
                  <a:pos x="769" y="452"/>
                </a:cxn>
                <a:cxn ang="0">
                  <a:pos x="757" y="514"/>
                </a:cxn>
                <a:cxn ang="0">
                  <a:pos x="745" y="590"/>
                </a:cxn>
                <a:cxn ang="0">
                  <a:pos x="674" y="690"/>
                </a:cxn>
                <a:cxn ang="0">
                  <a:pos x="556" y="715"/>
                </a:cxn>
                <a:cxn ang="0">
                  <a:pos x="461" y="640"/>
                </a:cxn>
                <a:cxn ang="0">
                  <a:pos x="355" y="678"/>
                </a:cxn>
                <a:cxn ang="0">
                  <a:pos x="142" y="690"/>
                </a:cxn>
                <a:cxn ang="0">
                  <a:pos x="24" y="552"/>
                </a:cxn>
                <a:cxn ang="0">
                  <a:pos x="35" y="288"/>
                </a:cxn>
                <a:cxn ang="0">
                  <a:pos x="248" y="37"/>
                </a:cxn>
              </a:cxnLst>
              <a:rect l="0" t="0" r="r" b="b"/>
              <a:pathLst>
                <a:path w="769" h="715">
                  <a:moveTo>
                    <a:pt x="390" y="50"/>
                  </a:moveTo>
                  <a:lnTo>
                    <a:pt x="331" y="62"/>
                  </a:lnTo>
                  <a:lnTo>
                    <a:pt x="272" y="100"/>
                  </a:lnTo>
                  <a:lnTo>
                    <a:pt x="201" y="201"/>
                  </a:lnTo>
                  <a:lnTo>
                    <a:pt x="166" y="288"/>
                  </a:lnTo>
                  <a:lnTo>
                    <a:pt x="130" y="414"/>
                  </a:lnTo>
                  <a:lnTo>
                    <a:pt x="118" y="527"/>
                  </a:lnTo>
                  <a:lnTo>
                    <a:pt x="118" y="577"/>
                  </a:lnTo>
                  <a:lnTo>
                    <a:pt x="130" y="615"/>
                  </a:lnTo>
                  <a:lnTo>
                    <a:pt x="154" y="640"/>
                  </a:lnTo>
                  <a:lnTo>
                    <a:pt x="166" y="665"/>
                  </a:lnTo>
                  <a:lnTo>
                    <a:pt x="201" y="678"/>
                  </a:lnTo>
                  <a:lnTo>
                    <a:pt x="260" y="678"/>
                  </a:lnTo>
                  <a:lnTo>
                    <a:pt x="307" y="665"/>
                  </a:lnTo>
                  <a:lnTo>
                    <a:pt x="331" y="640"/>
                  </a:lnTo>
                  <a:lnTo>
                    <a:pt x="355" y="627"/>
                  </a:lnTo>
                  <a:lnTo>
                    <a:pt x="402" y="577"/>
                  </a:lnTo>
                  <a:lnTo>
                    <a:pt x="449" y="502"/>
                  </a:lnTo>
                  <a:lnTo>
                    <a:pt x="449" y="514"/>
                  </a:lnTo>
                  <a:lnTo>
                    <a:pt x="520" y="213"/>
                  </a:lnTo>
                  <a:lnTo>
                    <a:pt x="520" y="163"/>
                  </a:lnTo>
                  <a:lnTo>
                    <a:pt x="497" y="113"/>
                  </a:lnTo>
                  <a:lnTo>
                    <a:pt x="461" y="75"/>
                  </a:lnTo>
                  <a:lnTo>
                    <a:pt x="426" y="50"/>
                  </a:lnTo>
                  <a:lnTo>
                    <a:pt x="390" y="50"/>
                  </a:lnTo>
                  <a:close/>
                  <a:moveTo>
                    <a:pt x="390" y="0"/>
                  </a:moveTo>
                  <a:lnTo>
                    <a:pt x="485" y="25"/>
                  </a:lnTo>
                  <a:lnTo>
                    <a:pt x="520" y="50"/>
                  </a:lnTo>
                  <a:lnTo>
                    <a:pt x="544" y="88"/>
                  </a:lnTo>
                  <a:lnTo>
                    <a:pt x="556" y="88"/>
                  </a:lnTo>
                  <a:lnTo>
                    <a:pt x="568" y="62"/>
                  </a:lnTo>
                  <a:lnTo>
                    <a:pt x="603" y="25"/>
                  </a:lnTo>
                  <a:lnTo>
                    <a:pt x="638" y="25"/>
                  </a:lnTo>
                  <a:lnTo>
                    <a:pt x="662" y="37"/>
                  </a:lnTo>
                  <a:lnTo>
                    <a:pt x="674" y="50"/>
                  </a:lnTo>
                  <a:lnTo>
                    <a:pt x="674" y="113"/>
                  </a:lnTo>
                  <a:lnTo>
                    <a:pt x="662" y="138"/>
                  </a:lnTo>
                  <a:lnTo>
                    <a:pt x="662" y="175"/>
                  </a:lnTo>
                  <a:lnTo>
                    <a:pt x="650" y="201"/>
                  </a:lnTo>
                  <a:lnTo>
                    <a:pt x="615" y="326"/>
                  </a:lnTo>
                  <a:lnTo>
                    <a:pt x="603" y="351"/>
                  </a:lnTo>
                  <a:lnTo>
                    <a:pt x="591" y="389"/>
                  </a:lnTo>
                  <a:lnTo>
                    <a:pt x="591" y="427"/>
                  </a:lnTo>
                  <a:lnTo>
                    <a:pt x="568" y="502"/>
                  </a:lnTo>
                  <a:lnTo>
                    <a:pt x="568" y="527"/>
                  </a:lnTo>
                  <a:lnTo>
                    <a:pt x="556" y="565"/>
                  </a:lnTo>
                  <a:lnTo>
                    <a:pt x="556" y="615"/>
                  </a:lnTo>
                  <a:lnTo>
                    <a:pt x="568" y="640"/>
                  </a:lnTo>
                  <a:lnTo>
                    <a:pt x="579" y="652"/>
                  </a:lnTo>
                  <a:lnTo>
                    <a:pt x="603" y="665"/>
                  </a:lnTo>
                  <a:lnTo>
                    <a:pt x="650" y="640"/>
                  </a:lnTo>
                  <a:lnTo>
                    <a:pt x="674" y="602"/>
                  </a:lnTo>
                  <a:lnTo>
                    <a:pt x="709" y="489"/>
                  </a:lnTo>
                  <a:lnTo>
                    <a:pt x="721" y="464"/>
                  </a:lnTo>
                  <a:lnTo>
                    <a:pt x="721" y="452"/>
                  </a:lnTo>
                  <a:lnTo>
                    <a:pt x="733" y="439"/>
                  </a:lnTo>
                  <a:lnTo>
                    <a:pt x="757" y="439"/>
                  </a:lnTo>
                  <a:lnTo>
                    <a:pt x="769" y="452"/>
                  </a:lnTo>
                  <a:lnTo>
                    <a:pt x="769" y="477"/>
                  </a:lnTo>
                  <a:lnTo>
                    <a:pt x="757" y="514"/>
                  </a:lnTo>
                  <a:lnTo>
                    <a:pt x="757" y="552"/>
                  </a:lnTo>
                  <a:lnTo>
                    <a:pt x="745" y="590"/>
                  </a:lnTo>
                  <a:lnTo>
                    <a:pt x="698" y="665"/>
                  </a:lnTo>
                  <a:lnTo>
                    <a:pt x="674" y="690"/>
                  </a:lnTo>
                  <a:lnTo>
                    <a:pt x="603" y="715"/>
                  </a:lnTo>
                  <a:lnTo>
                    <a:pt x="556" y="715"/>
                  </a:lnTo>
                  <a:lnTo>
                    <a:pt x="508" y="690"/>
                  </a:lnTo>
                  <a:lnTo>
                    <a:pt x="461" y="640"/>
                  </a:lnTo>
                  <a:lnTo>
                    <a:pt x="449" y="602"/>
                  </a:lnTo>
                  <a:lnTo>
                    <a:pt x="355" y="678"/>
                  </a:lnTo>
                  <a:lnTo>
                    <a:pt x="236" y="715"/>
                  </a:lnTo>
                  <a:lnTo>
                    <a:pt x="142" y="690"/>
                  </a:lnTo>
                  <a:lnTo>
                    <a:pt x="71" y="640"/>
                  </a:lnTo>
                  <a:lnTo>
                    <a:pt x="24" y="552"/>
                  </a:lnTo>
                  <a:lnTo>
                    <a:pt x="0" y="452"/>
                  </a:lnTo>
                  <a:lnTo>
                    <a:pt x="35" y="288"/>
                  </a:lnTo>
                  <a:lnTo>
                    <a:pt x="118" y="138"/>
                  </a:lnTo>
                  <a:lnTo>
                    <a:pt x="248" y="37"/>
                  </a:lnTo>
                  <a:lnTo>
                    <a:pt x="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7" name="Freeform 61"/>
            <p:cNvSpPr>
              <a:spLocks/>
            </p:cNvSpPr>
            <p:nvPr/>
          </p:nvSpPr>
          <p:spPr bwMode="auto">
            <a:xfrm>
              <a:off x="4661" y="2331"/>
              <a:ext cx="1904" cy="1179"/>
            </a:xfrm>
            <a:custGeom>
              <a:avLst/>
              <a:gdLst/>
              <a:ahLst/>
              <a:cxnLst>
                <a:cxn ang="0">
                  <a:pos x="1384" y="0"/>
                </a:cxn>
                <a:cxn ang="0">
                  <a:pos x="1431" y="0"/>
                </a:cxn>
                <a:cxn ang="0">
                  <a:pos x="1443" y="12"/>
                </a:cxn>
                <a:cxn ang="0">
                  <a:pos x="1443" y="25"/>
                </a:cxn>
                <a:cxn ang="0">
                  <a:pos x="1455" y="37"/>
                </a:cxn>
                <a:cxn ang="0">
                  <a:pos x="1514" y="200"/>
                </a:cxn>
                <a:cxn ang="0">
                  <a:pos x="1585" y="338"/>
                </a:cxn>
                <a:cxn ang="0">
                  <a:pos x="1668" y="426"/>
                </a:cxn>
                <a:cxn ang="0">
                  <a:pos x="1750" y="489"/>
                </a:cxn>
                <a:cxn ang="0">
                  <a:pos x="1833" y="539"/>
                </a:cxn>
                <a:cxn ang="0">
                  <a:pos x="1892" y="564"/>
                </a:cxn>
                <a:cxn ang="0">
                  <a:pos x="1904" y="577"/>
                </a:cxn>
                <a:cxn ang="0">
                  <a:pos x="1904" y="602"/>
                </a:cxn>
                <a:cxn ang="0">
                  <a:pos x="1892" y="602"/>
                </a:cxn>
                <a:cxn ang="0">
                  <a:pos x="1869" y="615"/>
                </a:cxn>
                <a:cxn ang="0">
                  <a:pos x="1715" y="702"/>
                </a:cxn>
                <a:cxn ang="0">
                  <a:pos x="1585" y="828"/>
                </a:cxn>
                <a:cxn ang="0">
                  <a:pos x="1502" y="966"/>
                </a:cxn>
                <a:cxn ang="0">
                  <a:pos x="1455" y="1129"/>
                </a:cxn>
                <a:cxn ang="0">
                  <a:pos x="1443" y="1154"/>
                </a:cxn>
                <a:cxn ang="0">
                  <a:pos x="1443" y="1179"/>
                </a:cxn>
                <a:cxn ang="0">
                  <a:pos x="1372" y="1179"/>
                </a:cxn>
                <a:cxn ang="0">
                  <a:pos x="1360" y="1167"/>
                </a:cxn>
                <a:cxn ang="0">
                  <a:pos x="1360" y="1129"/>
                </a:cxn>
                <a:cxn ang="0">
                  <a:pos x="1384" y="1066"/>
                </a:cxn>
                <a:cxn ang="0">
                  <a:pos x="1419" y="966"/>
                </a:cxn>
                <a:cxn ang="0">
                  <a:pos x="1478" y="853"/>
                </a:cxn>
                <a:cxn ang="0">
                  <a:pos x="1502" y="803"/>
                </a:cxn>
                <a:cxn ang="0">
                  <a:pos x="1573" y="728"/>
                </a:cxn>
                <a:cxn ang="0">
                  <a:pos x="1668" y="640"/>
                </a:cxn>
                <a:cxn ang="0">
                  <a:pos x="36" y="640"/>
                </a:cxn>
                <a:cxn ang="0">
                  <a:pos x="12" y="627"/>
                </a:cxn>
                <a:cxn ang="0">
                  <a:pos x="0" y="615"/>
                </a:cxn>
                <a:cxn ang="0">
                  <a:pos x="0" y="564"/>
                </a:cxn>
                <a:cxn ang="0">
                  <a:pos x="24" y="552"/>
                </a:cxn>
                <a:cxn ang="0">
                  <a:pos x="36" y="539"/>
                </a:cxn>
                <a:cxn ang="0">
                  <a:pos x="1668" y="539"/>
                </a:cxn>
                <a:cxn ang="0">
                  <a:pos x="1549" y="426"/>
                </a:cxn>
                <a:cxn ang="0">
                  <a:pos x="1467" y="326"/>
                </a:cxn>
                <a:cxn ang="0">
                  <a:pos x="1419" y="213"/>
                </a:cxn>
                <a:cxn ang="0">
                  <a:pos x="1384" y="113"/>
                </a:cxn>
                <a:cxn ang="0">
                  <a:pos x="1360" y="50"/>
                </a:cxn>
                <a:cxn ang="0">
                  <a:pos x="1360" y="12"/>
                </a:cxn>
                <a:cxn ang="0">
                  <a:pos x="1384" y="0"/>
                </a:cxn>
              </a:cxnLst>
              <a:rect l="0" t="0" r="r" b="b"/>
              <a:pathLst>
                <a:path w="1904" h="1179">
                  <a:moveTo>
                    <a:pt x="1384" y="0"/>
                  </a:moveTo>
                  <a:lnTo>
                    <a:pt x="1431" y="0"/>
                  </a:lnTo>
                  <a:lnTo>
                    <a:pt x="1443" y="12"/>
                  </a:lnTo>
                  <a:lnTo>
                    <a:pt x="1443" y="25"/>
                  </a:lnTo>
                  <a:lnTo>
                    <a:pt x="1455" y="37"/>
                  </a:lnTo>
                  <a:lnTo>
                    <a:pt x="1514" y="200"/>
                  </a:lnTo>
                  <a:lnTo>
                    <a:pt x="1585" y="338"/>
                  </a:lnTo>
                  <a:lnTo>
                    <a:pt x="1668" y="426"/>
                  </a:lnTo>
                  <a:lnTo>
                    <a:pt x="1750" y="489"/>
                  </a:lnTo>
                  <a:lnTo>
                    <a:pt x="1833" y="539"/>
                  </a:lnTo>
                  <a:lnTo>
                    <a:pt x="1892" y="564"/>
                  </a:lnTo>
                  <a:lnTo>
                    <a:pt x="1904" y="577"/>
                  </a:lnTo>
                  <a:lnTo>
                    <a:pt x="1904" y="602"/>
                  </a:lnTo>
                  <a:lnTo>
                    <a:pt x="1892" y="602"/>
                  </a:lnTo>
                  <a:lnTo>
                    <a:pt x="1869" y="615"/>
                  </a:lnTo>
                  <a:lnTo>
                    <a:pt x="1715" y="702"/>
                  </a:lnTo>
                  <a:lnTo>
                    <a:pt x="1585" y="828"/>
                  </a:lnTo>
                  <a:lnTo>
                    <a:pt x="1502" y="966"/>
                  </a:lnTo>
                  <a:lnTo>
                    <a:pt x="1455" y="1129"/>
                  </a:lnTo>
                  <a:lnTo>
                    <a:pt x="1443" y="1154"/>
                  </a:lnTo>
                  <a:lnTo>
                    <a:pt x="1443" y="1179"/>
                  </a:lnTo>
                  <a:lnTo>
                    <a:pt x="1372" y="1179"/>
                  </a:lnTo>
                  <a:lnTo>
                    <a:pt x="1360" y="1167"/>
                  </a:lnTo>
                  <a:lnTo>
                    <a:pt x="1360" y="1129"/>
                  </a:lnTo>
                  <a:lnTo>
                    <a:pt x="1384" y="1066"/>
                  </a:lnTo>
                  <a:lnTo>
                    <a:pt x="1419" y="966"/>
                  </a:lnTo>
                  <a:lnTo>
                    <a:pt x="1478" y="853"/>
                  </a:lnTo>
                  <a:lnTo>
                    <a:pt x="1502" y="803"/>
                  </a:lnTo>
                  <a:lnTo>
                    <a:pt x="1573" y="728"/>
                  </a:lnTo>
                  <a:lnTo>
                    <a:pt x="1668" y="640"/>
                  </a:lnTo>
                  <a:lnTo>
                    <a:pt x="36" y="640"/>
                  </a:lnTo>
                  <a:lnTo>
                    <a:pt x="12" y="627"/>
                  </a:lnTo>
                  <a:lnTo>
                    <a:pt x="0" y="615"/>
                  </a:lnTo>
                  <a:lnTo>
                    <a:pt x="0" y="564"/>
                  </a:lnTo>
                  <a:lnTo>
                    <a:pt x="24" y="552"/>
                  </a:lnTo>
                  <a:lnTo>
                    <a:pt x="36" y="539"/>
                  </a:lnTo>
                  <a:lnTo>
                    <a:pt x="1668" y="539"/>
                  </a:lnTo>
                  <a:lnTo>
                    <a:pt x="1549" y="426"/>
                  </a:lnTo>
                  <a:lnTo>
                    <a:pt x="1467" y="326"/>
                  </a:lnTo>
                  <a:lnTo>
                    <a:pt x="1419" y="213"/>
                  </a:lnTo>
                  <a:lnTo>
                    <a:pt x="1384" y="113"/>
                  </a:lnTo>
                  <a:lnTo>
                    <a:pt x="1360" y="50"/>
                  </a:lnTo>
                  <a:lnTo>
                    <a:pt x="1360" y="12"/>
                  </a:lnTo>
                  <a:lnTo>
                    <a:pt x="1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8" name="Freeform 62"/>
            <p:cNvSpPr>
              <a:spLocks/>
            </p:cNvSpPr>
            <p:nvPr/>
          </p:nvSpPr>
          <p:spPr bwMode="auto">
            <a:xfrm>
              <a:off x="7499" y="1791"/>
              <a:ext cx="497" cy="2259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97" y="25"/>
                </a:cxn>
                <a:cxn ang="0">
                  <a:pos x="497" y="37"/>
                </a:cxn>
                <a:cxn ang="0">
                  <a:pos x="485" y="50"/>
                </a:cxn>
                <a:cxn ang="0">
                  <a:pos x="461" y="63"/>
                </a:cxn>
                <a:cxn ang="0">
                  <a:pos x="331" y="238"/>
                </a:cxn>
                <a:cxn ang="0">
                  <a:pos x="225" y="439"/>
                </a:cxn>
                <a:cxn ang="0">
                  <a:pos x="166" y="665"/>
                </a:cxn>
                <a:cxn ang="0">
                  <a:pos x="130" y="891"/>
                </a:cxn>
                <a:cxn ang="0">
                  <a:pos x="118" y="1130"/>
                </a:cxn>
                <a:cxn ang="0">
                  <a:pos x="130" y="1343"/>
                </a:cxn>
                <a:cxn ang="0">
                  <a:pos x="154" y="1569"/>
                </a:cxn>
                <a:cxn ang="0">
                  <a:pos x="213" y="1782"/>
                </a:cxn>
                <a:cxn ang="0">
                  <a:pos x="307" y="1996"/>
                </a:cxn>
                <a:cxn ang="0">
                  <a:pos x="449" y="2184"/>
                </a:cxn>
                <a:cxn ang="0">
                  <a:pos x="485" y="2221"/>
                </a:cxn>
                <a:cxn ang="0">
                  <a:pos x="485" y="2234"/>
                </a:cxn>
                <a:cxn ang="0">
                  <a:pos x="497" y="2234"/>
                </a:cxn>
                <a:cxn ang="0">
                  <a:pos x="473" y="2259"/>
                </a:cxn>
                <a:cxn ang="0">
                  <a:pos x="438" y="2247"/>
                </a:cxn>
                <a:cxn ang="0">
                  <a:pos x="378" y="2184"/>
                </a:cxn>
                <a:cxn ang="0">
                  <a:pos x="307" y="2096"/>
                </a:cxn>
                <a:cxn ang="0">
                  <a:pos x="225" y="1983"/>
                </a:cxn>
                <a:cxn ang="0">
                  <a:pos x="142" y="1832"/>
                </a:cxn>
                <a:cxn ang="0">
                  <a:pos x="47" y="1581"/>
                </a:cxn>
                <a:cxn ang="0">
                  <a:pos x="12" y="1330"/>
                </a:cxn>
                <a:cxn ang="0">
                  <a:pos x="0" y="1130"/>
                </a:cxn>
                <a:cxn ang="0">
                  <a:pos x="12" y="929"/>
                </a:cxn>
                <a:cxn ang="0">
                  <a:pos x="47" y="690"/>
                </a:cxn>
                <a:cxn ang="0">
                  <a:pos x="130" y="439"/>
                </a:cxn>
                <a:cxn ang="0">
                  <a:pos x="213" y="289"/>
                </a:cxn>
                <a:cxn ang="0">
                  <a:pos x="296" y="163"/>
                </a:cxn>
                <a:cxn ang="0">
                  <a:pos x="438" y="12"/>
                </a:cxn>
                <a:cxn ang="0">
                  <a:pos x="473" y="0"/>
                </a:cxn>
              </a:cxnLst>
              <a:rect l="0" t="0" r="r" b="b"/>
              <a:pathLst>
                <a:path w="497" h="2259">
                  <a:moveTo>
                    <a:pt x="473" y="0"/>
                  </a:moveTo>
                  <a:lnTo>
                    <a:pt x="497" y="25"/>
                  </a:lnTo>
                  <a:lnTo>
                    <a:pt x="497" y="37"/>
                  </a:lnTo>
                  <a:lnTo>
                    <a:pt x="485" y="50"/>
                  </a:lnTo>
                  <a:lnTo>
                    <a:pt x="461" y="63"/>
                  </a:lnTo>
                  <a:lnTo>
                    <a:pt x="331" y="238"/>
                  </a:lnTo>
                  <a:lnTo>
                    <a:pt x="225" y="439"/>
                  </a:lnTo>
                  <a:lnTo>
                    <a:pt x="166" y="665"/>
                  </a:lnTo>
                  <a:lnTo>
                    <a:pt x="130" y="891"/>
                  </a:lnTo>
                  <a:lnTo>
                    <a:pt x="118" y="1130"/>
                  </a:lnTo>
                  <a:lnTo>
                    <a:pt x="130" y="1343"/>
                  </a:lnTo>
                  <a:lnTo>
                    <a:pt x="154" y="1569"/>
                  </a:lnTo>
                  <a:lnTo>
                    <a:pt x="213" y="1782"/>
                  </a:lnTo>
                  <a:lnTo>
                    <a:pt x="307" y="1996"/>
                  </a:lnTo>
                  <a:lnTo>
                    <a:pt x="449" y="2184"/>
                  </a:lnTo>
                  <a:lnTo>
                    <a:pt x="485" y="2221"/>
                  </a:lnTo>
                  <a:lnTo>
                    <a:pt x="485" y="2234"/>
                  </a:lnTo>
                  <a:lnTo>
                    <a:pt x="497" y="2234"/>
                  </a:lnTo>
                  <a:lnTo>
                    <a:pt x="473" y="2259"/>
                  </a:lnTo>
                  <a:lnTo>
                    <a:pt x="438" y="2247"/>
                  </a:lnTo>
                  <a:lnTo>
                    <a:pt x="378" y="2184"/>
                  </a:lnTo>
                  <a:lnTo>
                    <a:pt x="307" y="2096"/>
                  </a:lnTo>
                  <a:lnTo>
                    <a:pt x="225" y="1983"/>
                  </a:lnTo>
                  <a:lnTo>
                    <a:pt x="142" y="1832"/>
                  </a:lnTo>
                  <a:lnTo>
                    <a:pt x="47" y="1581"/>
                  </a:lnTo>
                  <a:lnTo>
                    <a:pt x="12" y="1330"/>
                  </a:lnTo>
                  <a:lnTo>
                    <a:pt x="0" y="1130"/>
                  </a:lnTo>
                  <a:lnTo>
                    <a:pt x="12" y="929"/>
                  </a:lnTo>
                  <a:lnTo>
                    <a:pt x="47" y="690"/>
                  </a:lnTo>
                  <a:lnTo>
                    <a:pt x="130" y="439"/>
                  </a:lnTo>
                  <a:lnTo>
                    <a:pt x="213" y="289"/>
                  </a:lnTo>
                  <a:lnTo>
                    <a:pt x="296" y="163"/>
                  </a:lnTo>
                  <a:lnTo>
                    <a:pt x="438" y="12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9" name="Freeform 63"/>
            <p:cNvSpPr>
              <a:spLocks/>
            </p:cNvSpPr>
            <p:nvPr/>
          </p:nvSpPr>
          <p:spPr bwMode="auto">
            <a:xfrm>
              <a:off x="8291" y="1979"/>
              <a:ext cx="698" cy="1506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414" y="0"/>
                </a:cxn>
                <a:cxn ang="0">
                  <a:pos x="426" y="13"/>
                </a:cxn>
                <a:cxn ang="0">
                  <a:pos x="438" y="38"/>
                </a:cxn>
                <a:cxn ang="0">
                  <a:pos x="438" y="63"/>
                </a:cxn>
                <a:cxn ang="0">
                  <a:pos x="426" y="50"/>
                </a:cxn>
                <a:cxn ang="0">
                  <a:pos x="426" y="1368"/>
                </a:cxn>
                <a:cxn ang="0">
                  <a:pos x="450" y="1406"/>
                </a:cxn>
                <a:cxn ang="0">
                  <a:pos x="520" y="1431"/>
                </a:cxn>
                <a:cxn ang="0">
                  <a:pos x="698" y="1431"/>
                </a:cxn>
                <a:cxn ang="0">
                  <a:pos x="698" y="1506"/>
                </a:cxn>
                <a:cxn ang="0">
                  <a:pos x="591" y="1494"/>
                </a:cxn>
                <a:cxn ang="0">
                  <a:pos x="118" y="1494"/>
                </a:cxn>
                <a:cxn ang="0">
                  <a:pos x="12" y="1506"/>
                </a:cxn>
                <a:cxn ang="0">
                  <a:pos x="12" y="1431"/>
                </a:cxn>
                <a:cxn ang="0">
                  <a:pos x="189" y="1431"/>
                </a:cxn>
                <a:cxn ang="0">
                  <a:pos x="249" y="1406"/>
                </a:cxn>
                <a:cxn ang="0">
                  <a:pos x="284" y="1368"/>
                </a:cxn>
                <a:cxn ang="0">
                  <a:pos x="284" y="151"/>
                </a:cxn>
                <a:cxn ang="0">
                  <a:pos x="166" y="201"/>
                </a:cxn>
                <a:cxn ang="0">
                  <a:pos x="59" y="213"/>
                </a:cxn>
                <a:cxn ang="0">
                  <a:pos x="0" y="213"/>
                </a:cxn>
                <a:cxn ang="0">
                  <a:pos x="0" y="138"/>
                </a:cxn>
                <a:cxn ang="0">
                  <a:pos x="71" y="138"/>
                </a:cxn>
                <a:cxn ang="0">
                  <a:pos x="178" y="126"/>
                </a:cxn>
                <a:cxn ang="0">
                  <a:pos x="284" y="75"/>
                </a:cxn>
                <a:cxn ang="0">
                  <a:pos x="390" y="0"/>
                </a:cxn>
              </a:cxnLst>
              <a:rect l="0" t="0" r="r" b="b"/>
              <a:pathLst>
                <a:path w="698" h="1506">
                  <a:moveTo>
                    <a:pt x="390" y="0"/>
                  </a:moveTo>
                  <a:lnTo>
                    <a:pt x="414" y="0"/>
                  </a:lnTo>
                  <a:lnTo>
                    <a:pt x="426" y="13"/>
                  </a:lnTo>
                  <a:lnTo>
                    <a:pt x="438" y="38"/>
                  </a:lnTo>
                  <a:lnTo>
                    <a:pt x="438" y="63"/>
                  </a:lnTo>
                  <a:lnTo>
                    <a:pt x="426" y="50"/>
                  </a:lnTo>
                  <a:lnTo>
                    <a:pt x="426" y="1368"/>
                  </a:lnTo>
                  <a:lnTo>
                    <a:pt x="450" y="1406"/>
                  </a:lnTo>
                  <a:lnTo>
                    <a:pt x="520" y="1431"/>
                  </a:lnTo>
                  <a:lnTo>
                    <a:pt x="698" y="1431"/>
                  </a:lnTo>
                  <a:lnTo>
                    <a:pt x="698" y="1506"/>
                  </a:lnTo>
                  <a:lnTo>
                    <a:pt x="591" y="1494"/>
                  </a:lnTo>
                  <a:lnTo>
                    <a:pt x="118" y="1494"/>
                  </a:lnTo>
                  <a:lnTo>
                    <a:pt x="12" y="1506"/>
                  </a:lnTo>
                  <a:lnTo>
                    <a:pt x="12" y="1431"/>
                  </a:lnTo>
                  <a:lnTo>
                    <a:pt x="189" y="1431"/>
                  </a:lnTo>
                  <a:lnTo>
                    <a:pt x="249" y="1406"/>
                  </a:lnTo>
                  <a:lnTo>
                    <a:pt x="284" y="1368"/>
                  </a:lnTo>
                  <a:lnTo>
                    <a:pt x="284" y="151"/>
                  </a:lnTo>
                  <a:lnTo>
                    <a:pt x="166" y="201"/>
                  </a:lnTo>
                  <a:lnTo>
                    <a:pt x="59" y="213"/>
                  </a:lnTo>
                  <a:lnTo>
                    <a:pt x="0" y="213"/>
                  </a:lnTo>
                  <a:lnTo>
                    <a:pt x="0" y="138"/>
                  </a:lnTo>
                  <a:lnTo>
                    <a:pt x="71" y="138"/>
                  </a:lnTo>
                  <a:lnTo>
                    <a:pt x="178" y="126"/>
                  </a:lnTo>
                  <a:lnTo>
                    <a:pt x="284" y="75"/>
                  </a:lnTo>
                  <a:lnTo>
                    <a:pt x="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0" name="Freeform 64"/>
            <p:cNvSpPr>
              <a:spLocks/>
            </p:cNvSpPr>
            <p:nvPr/>
          </p:nvSpPr>
          <p:spPr bwMode="auto">
            <a:xfrm>
              <a:off x="9840" y="2870"/>
              <a:ext cx="1301" cy="10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65" y="0"/>
                </a:cxn>
                <a:cxn ang="0">
                  <a:pos x="1289" y="13"/>
                </a:cxn>
                <a:cxn ang="0">
                  <a:pos x="1301" y="25"/>
                </a:cxn>
                <a:cxn ang="0">
                  <a:pos x="1301" y="76"/>
                </a:cxn>
                <a:cxn ang="0">
                  <a:pos x="1289" y="88"/>
                </a:cxn>
                <a:cxn ang="0">
                  <a:pos x="1265" y="101"/>
                </a:cxn>
                <a:cxn ang="0">
                  <a:pos x="36" y="101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0" y="25"/>
                </a:cxn>
                <a:cxn ang="0">
                  <a:pos x="12" y="13"/>
                </a:cxn>
                <a:cxn ang="0">
                  <a:pos x="36" y="0"/>
                </a:cxn>
              </a:cxnLst>
              <a:rect l="0" t="0" r="r" b="b"/>
              <a:pathLst>
                <a:path w="1301" h="101">
                  <a:moveTo>
                    <a:pt x="36" y="0"/>
                  </a:moveTo>
                  <a:lnTo>
                    <a:pt x="1265" y="0"/>
                  </a:lnTo>
                  <a:lnTo>
                    <a:pt x="1289" y="13"/>
                  </a:lnTo>
                  <a:lnTo>
                    <a:pt x="1301" y="25"/>
                  </a:lnTo>
                  <a:lnTo>
                    <a:pt x="1301" y="76"/>
                  </a:lnTo>
                  <a:lnTo>
                    <a:pt x="1289" y="88"/>
                  </a:lnTo>
                  <a:lnTo>
                    <a:pt x="1265" y="101"/>
                  </a:lnTo>
                  <a:lnTo>
                    <a:pt x="36" y="101"/>
                  </a:lnTo>
                  <a:lnTo>
                    <a:pt x="12" y="88"/>
                  </a:lnTo>
                  <a:lnTo>
                    <a:pt x="0" y="76"/>
                  </a:lnTo>
                  <a:lnTo>
                    <a:pt x="0" y="25"/>
                  </a:lnTo>
                  <a:lnTo>
                    <a:pt x="12" y="1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1" name="Freeform 65"/>
            <p:cNvSpPr>
              <a:spLocks/>
            </p:cNvSpPr>
            <p:nvPr/>
          </p:nvSpPr>
          <p:spPr bwMode="auto">
            <a:xfrm>
              <a:off x="11874" y="2481"/>
              <a:ext cx="1147" cy="1494"/>
            </a:xfrm>
            <a:custGeom>
              <a:avLst/>
              <a:gdLst/>
              <a:ahLst/>
              <a:cxnLst>
                <a:cxn ang="0">
                  <a:pos x="425" y="0"/>
                </a:cxn>
                <a:cxn ang="0">
                  <a:pos x="461" y="38"/>
                </a:cxn>
                <a:cxn ang="0">
                  <a:pos x="449" y="113"/>
                </a:cxn>
                <a:cxn ang="0">
                  <a:pos x="437" y="176"/>
                </a:cxn>
                <a:cxn ang="0">
                  <a:pos x="425" y="188"/>
                </a:cxn>
                <a:cxn ang="0">
                  <a:pos x="307" y="665"/>
                </a:cxn>
                <a:cxn ang="0">
                  <a:pos x="319" y="866"/>
                </a:cxn>
                <a:cxn ang="0">
                  <a:pos x="461" y="954"/>
                </a:cxn>
                <a:cxn ang="0">
                  <a:pos x="626" y="879"/>
                </a:cxn>
                <a:cxn ang="0">
                  <a:pos x="721" y="766"/>
                </a:cxn>
                <a:cxn ang="0">
                  <a:pos x="745" y="703"/>
                </a:cxn>
                <a:cxn ang="0">
                  <a:pos x="792" y="515"/>
                </a:cxn>
                <a:cxn ang="0">
                  <a:pos x="910" y="50"/>
                </a:cxn>
                <a:cxn ang="0">
                  <a:pos x="957" y="13"/>
                </a:cxn>
                <a:cxn ang="0">
                  <a:pos x="1017" y="25"/>
                </a:cxn>
                <a:cxn ang="0">
                  <a:pos x="1040" y="88"/>
                </a:cxn>
                <a:cxn ang="0">
                  <a:pos x="1017" y="151"/>
                </a:cxn>
                <a:cxn ang="0">
                  <a:pos x="1005" y="226"/>
                </a:cxn>
                <a:cxn ang="0">
                  <a:pos x="981" y="301"/>
                </a:cxn>
                <a:cxn ang="0">
                  <a:pos x="969" y="377"/>
                </a:cxn>
                <a:cxn ang="0">
                  <a:pos x="886" y="716"/>
                </a:cxn>
                <a:cxn ang="0">
                  <a:pos x="863" y="866"/>
                </a:cxn>
                <a:cxn ang="0">
                  <a:pos x="875" y="929"/>
                </a:cxn>
                <a:cxn ang="0">
                  <a:pos x="898" y="967"/>
                </a:cxn>
                <a:cxn ang="0">
                  <a:pos x="981" y="942"/>
                </a:cxn>
                <a:cxn ang="0">
                  <a:pos x="1064" y="803"/>
                </a:cxn>
                <a:cxn ang="0">
                  <a:pos x="1099" y="678"/>
                </a:cxn>
                <a:cxn ang="0">
                  <a:pos x="1111" y="653"/>
                </a:cxn>
                <a:cxn ang="0">
                  <a:pos x="1147" y="665"/>
                </a:cxn>
                <a:cxn ang="0">
                  <a:pos x="1135" y="753"/>
                </a:cxn>
                <a:cxn ang="0">
                  <a:pos x="1040" y="979"/>
                </a:cxn>
                <a:cxn ang="0">
                  <a:pos x="934" y="1029"/>
                </a:cxn>
                <a:cxn ang="0">
                  <a:pos x="780" y="954"/>
                </a:cxn>
                <a:cxn ang="0">
                  <a:pos x="697" y="916"/>
                </a:cxn>
                <a:cxn ang="0">
                  <a:pos x="567" y="1017"/>
                </a:cxn>
                <a:cxn ang="0">
                  <a:pos x="402" y="1029"/>
                </a:cxn>
                <a:cxn ang="0">
                  <a:pos x="248" y="954"/>
                </a:cxn>
                <a:cxn ang="0">
                  <a:pos x="177" y="1268"/>
                </a:cxn>
                <a:cxn ang="0">
                  <a:pos x="142" y="1419"/>
                </a:cxn>
                <a:cxn ang="0">
                  <a:pos x="130" y="1456"/>
                </a:cxn>
                <a:cxn ang="0">
                  <a:pos x="94" y="1494"/>
                </a:cxn>
                <a:cxn ang="0">
                  <a:pos x="12" y="1481"/>
                </a:cxn>
                <a:cxn ang="0">
                  <a:pos x="0" y="1419"/>
                </a:cxn>
                <a:cxn ang="0">
                  <a:pos x="319" y="88"/>
                </a:cxn>
                <a:cxn ang="0">
                  <a:pos x="343" y="25"/>
                </a:cxn>
                <a:cxn ang="0">
                  <a:pos x="378" y="0"/>
                </a:cxn>
              </a:cxnLst>
              <a:rect l="0" t="0" r="r" b="b"/>
              <a:pathLst>
                <a:path w="1147" h="1494">
                  <a:moveTo>
                    <a:pt x="378" y="0"/>
                  </a:moveTo>
                  <a:lnTo>
                    <a:pt x="425" y="0"/>
                  </a:lnTo>
                  <a:lnTo>
                    <a:pt x="449" y="13"/>
                  </a:lnTo>
                  <a:lnTo>
                    <a:pt x="461" y="38"/>
                  </a:lnTo>
                  <a:lnTo>
                    <a:pt x="461" y="75"/>
                  </a:lnTo>
                  <a:lnTo>
                    <a:pt x="449" y="113"/>
                  </a:lnTo>
                  <a:lnTo>
                    <a:pt x="437" y="138"/>
                  </a:lnTo>
                  <a:lnTo>
                    <a:pt x="437" y="176"/>
                  </a:lnTo>
                  <a:lnTo>
                    <a:pt x="425" y="214"/>
                  </a:lnTo>
                  <a:lnTo>
                    <a:pt x="425" y="188"/>
                  </a:lnTo>
                  <a:lnTo>
                    <a:pt x="331" y="565"/>
                  </a:lnTo>
                  <a:lnTo>
                    <a:pt x="307" y="665"/>
                  </a:lnTo>
                  <a:lnTo>
                    <a:pt x="295" y="753"/>
                  </a:lnTo>
                  <a:lnTo>
                    <a:pt x="319" y="866"/>
                  </a:lnTo>
                  <a:lnTo>
                    <a:pt x="366" y="929"/>
                  </a:lnTo>
                  <a:lnTo>
                    <a:pt x="461" y="954"/>
                  </a:lnTo>
                  <a:lnTo>
                    <a:pt x="555" y="929"/>
                  </a:lnTo>
                  <a:lnTo>
                    <a:pt x="626" y="879"/>
                  </a:lnTo>
                  <a:lnTo>
                    <a:pt x="685" y="816"/>
                  </a:lnTo>
                  <a:lnTo>
                    <a:pt x="721" y="766"/>
                  </a:lnTo>
                  <a:lnTo>
                    <a:pt x="733" y="741"/>
                  </a:lnTo>
                  <a:lnTo>
                    <a:pt x="745" y="703"/>
                  </a:lnTo>
                  <a:lnTo>
                    <a:pt x="768" y="615"/>
                  </a:lnTo>
                  <a:lnTo>
                    <a:pt x="792" y="515"/>
                  </a:lnTo>
                  <a:lnTo>
                    <a:pt x="898" y="88"/>
                  </a:lnTo>
                  <a:lnTo>
                    <a:pt x="910" y="50"/>
                  </a:lnTo>
                  <a:lnTo>
                    <a:pt x="934" y="25"/>
                  </a:lnTo>
                  <a:lnTo>
                    <a:pt x="957" y="13"/>
                  </a:lnTo>
                  <a:lnTo>
                    <a:pt x="1005" y="13"/>
                  </a:lnTo>
                  <a:lnTo>
                    <a:pt x="1017" y="25"/>
                  </a:lnTo>
                  <a:lnTo>
                    <a:pt x="1040" y="75"/>
                  </a:lnTo>
                  <a:lnTo>
                    <a:pt x="1040" y="88"/>
                  </a:lnTo>
                  <a:lnTo>
                    <a:pt x="1028" y="126"/>
                  </a:lnTo>
                  <a:lnTo>
                    <a:pt x="1017" y="151"/>
                  </a:lnTo>
                  <a:lnTo>
                    <a:pt x="1017" y="188"/>
                  </a:lnTo>
                  <a:lnTo>
                    <a:pt x="1005" y="226"/>
                  </a:lnTo>
                  <a:lnTo>
                    <a:pt x="993" y="251"/>
                  </a:lnTo>
                  <a:lnTo>
                    <a:pt x="981" y="301"/>
                  </a:lnTo>
                  <a:lnTo>
                    <a:pt x="981" y="339"/>
                  </a:lnTo>
                  <a:lnTo>
                    <a:pt x="969" y="377"/>
                  </a:lnTo>
                  <a:lnTo>
                    <a:pt x="910" y="628"/>
                  </a:lnTo>
                  <a:lnTo>
                    <a:pt x="886" y="716"/>
                  </a:lnTo>
                  <a:lnTo>
                    <a:pt x="875" y="803"/>
                  </a:lnTo>
                  <a:lnTo>
                    <a:pt x="863" y="866"/>
                  </a:lnTo>
                  <a:lnTo>
                    <a:pt x="863" y="904"/>
                  </a:lnTo>
                  <a:lnTo>
                    <a:pt x="875" y="929"/>
                  </a:lnTo>
                  <a:lnTo>
                    <a:pt x="875" y="954"/>
                  </a:lnTo>
                  <a:lnTo>
                    <a:pt x="898" y="967"/>
                  </a:lnTo>
                  <a:lnTo>
                    <a:pt x="922" y="967"/>
                  </a:lnTo>
                  <a:lnTo>
                    <a:pt x="981" y="942"/>
                  </a:lnTo>
                  <a:lnTo>
                    <a:pt x="1017" y="891"/>
                  </a:lnTo>
                  <a:lnTo>
                    <a:pt x="1064" y="803"/>
                  </a:lnTo>
                  <a:lnTo>
                    <a:pt x="1087" y="690"/>
                  </a:lnTo>
                  <a:lnTo>
                    <a:pt x="1099" y="678"/>
                  </a:lnTo>
                  <a:lnTo>
                    <a:pt x="1099" y="665"/>
                  </a:lnTo>
                  <a:lnTo>
                    <a:pt x="1111" y="653"/>
                  </a:lnTo>
                  <a:lnTo>
                    <a:pt x="1135" y="653"/>
                  </a:lnTo>
                  <a:lnTo>
                    <a:pt x="1147" y="665"/>
                  </a:lnTo>
                  <a:lnTo>
                    <a:pt x="1147" y="703"/>
                  </a:lnTo>
                  <a:lnTo>
                    <a:pt x="1135" y="753"/>
                  </a:lnTo>
                  <a:lnTo>
                    <a:pt x="1087" y="904"/>
                  </a:lnTo>
                  <a:lnTo>
                    <a:pt x="1040" y="979"/>
                  </a:lnTo>
                  <a:lnTo>
                    <a:pt x="969" y="1029"/>
                  </a:lnTo>
                  <a:lnTo>
                    <a:pt x="934" y="1029"/>
                  </a:lnTo>
                  <a:lnTo>
                    <a:pt x="851" y="1004"/>
                  </a:lnTo>
                  <a:lnTo>
                    <a:pt x="780" y="954"/>
                  </a:lnTo>
                  <a:lnTo>
                    <a:pt x="745" y="866"/>
                  </a:lnTo>
                  <a:lnTo>
                    <a:pt x="697" y="916"/>
                  </a:lnTo>
                  <a:lnTo>
                    <a:pt x="638" y="967"/>
                  </a:lnTo>
                  <a:lnTo>
                    <a:pt x="567" y="1017"/>
                  </a:lnTo>
                  <a:lnTo>
                    <a:pt x="461" y="1029"/>
                  </a:lnTo>
                  <a:lnTo>
                    <a:pt x="402" y="1029"/>
                  </a:lnTo>
                  <a:lnTo>
                    <a:pt x="319" y="1004"/>
                  </a:lnTo>
                  <a:lnTo>
                    <a:pt x="248" y="954"/>
                  </a:lnTo>
                  <a:lnTo>
                    <a:pt x="201" y="1142"/>
                  </a:lnTo>
                  <a:lnTo>
                    <a:pt x="177" y="1268"/>
                  </a:lnTo>
                  <a:lnTo>
                    <a:pt x="153" y="1356"/>
                  </a:lnTo>
                  <a:lnTo>
                    <a:pt x="142" y="1419"/>
                  </a:lnTo>
                  <a:lnTo>
                    <a:pt x="130" y="1444"/>
                  </a:lnTo>
                  <a:lnTo>
                    <a:pt x="130" y="1456"/>
                  </a:lnTo>
                  <a:lnTo>
                    <a:pt x="106" y="1469"/>
                  </a:lnTo>
                  <a:lnTo>
                    <a:pt x="94" y="1494"/>
                  </a:lnTo>
                  <a:lnTo>
                    <a:pt x="35" y="1494"/>
                  </a:lnTo>
                  <a:lnTo>
                    <a:pt x="12" y="1481"/>
                  </a:lnTo>
                  <a:lnTo>
                    <a:pt x="0" y="1456"/>
                  </a:lnTo>
                  <a:lnTo>
                    <a:pt x="0" y="1419"/>
                  </a:lnTo>
                  <a:lnTo>
                    <a:pt x="12" y="1393"/>
                  </a:lnTo>
                  <a:lnTo>
                    <a:pt x="319" y="88"/>
                  </a:lnTo>
                  <a:lnTo>
                    <a:pt x="331" y="50"/>
                  </a:lnTo>
                  <a:lnTo>
                    <a:pt x="343" y="25"/>
                  </a:lnTo>
                  <a:lnTo>
                    <a:pt x="354" y="1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2" name="Freeform 66"/>
            <p:cNvSpPr>
              <a:spLocks/>
            </p:cNvSpPr>
            <p:nvPr/>
          </p:nvSpPr>
          <p:spPr bwMode="auto">
            <a:xfrm>
              <a:off x="13304" y="1791"/>
              <a:ext cx="497" cy="2259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97" y="25"/>
                </a:cxn>
                <a:cxn ang="0">
                  <a:pos x="497" y="37"/>
                </a:cxn>
                <a:cxn ang="0">
                  <a:pos x="485" y="50"/>
                </a:cxn>
                <a:cxn ang="0">
                  <a:pos x="461" y="63"/>
                </a:cxn>
                <a:cxn ang="0">
                  <a:pos x="331" y="238"/>
                </a:cxn>
                <a:cxn ang="0">
                  <a:pos x="225" y="439"/>
                </a:cxn>
                <a:cxn ang="0">
                  <a:pos x="166" y="665"/>
                </a:cxn>
                <a:cxn ang="0">
                  <a:pos x="130" y="891"/>
                </a:cxn>
                <a:cxn ang="0">
                  <a:pos x="119" y="1130"/>
                </a:cxn>
                <a:cxn ang="0">
                  <a:pos x="130" y="1343"/>
                </a:cxn>
                <a:cxn ang="0">
                  <a:pos x="154" y="1569"/>
                </a:cxn>
                <a:cxn ang="0">
                  <a:pos x="213" y="1782"/>
                </a:cxn>
                <a:cxn ang="0">
                  <a:pos x="308" y="1996"/>
                </a:cxn>
                <a:cxn ang="0">
                  <a:pos x="450" y="2184"/>
                </a:cxn>
                <a:cxn ang="0">
                  <a:pos x="485" y="2221"/>
                </a:cxn>
                <a:cxn ang="0">
                  <a:pos x="485" y="2234"/>
                </a:cxn>
                <a:cxn ang="0">
                  <a:pos x="497" y="2234"/>
                </a:cxn>
                <a:cxn ang="0">
                  <a:pos x="473" y="2259"/>
                </a:cxn>
                <a:cxn ang="0">
                  <a:pos x="438" y="2247"/>
                </a:cxn>
                <a:cxn ang="0">
                  <a:pos x="379" y="2184"/>
                </a:cxn>
                <a:cxn ang="0">
                  <a:pos x="308" y="2096"/>
                </a:cxn>
                <a:cxn ang="0">
                  <a:pos x="225" y="1983"/>
                </a:cxn>
                <a:cxn ang="0">
                  <a:pos x="142" y="1832"/>
                </a:cxn>
                <a:cxn ang="0">
                  <a:pos x="48" y="1581"/>
                </a:cxn>
                <a:cxn ang="0">
                  <a:pos x="12" y="1330"/>
                </a:cxn>
                <a:cxn ang="0">
                  <a:pos x="0" y="1130"/>
                </a:cxn>
                <a:cxn ang="0">
                  <a:pos x="12" y="929"/>
                </a:cxn>
                <a:cxn ang="0">
                  <a:pos x="48" y="690"/>
                </a:cxn>
                <a:cxn ang="0">
                  <a:pos x="130" y="439"/>
                </a:cxn>
                <a:cxn ang="0">
                  <a:pos x="213" y="289"/>
                </a:cxn>
                <a:cxn ang="0">
                  <a:pos x="296" y="163"/>
                </a:cxn>
                <a:cxn ang="0">
                  <a:pos x="438" y="12"/>
                </a:cxn>
                <a:cxn ang="0">
                  <a:pos x="473" y="0"/>
                </a:cxn>
              </a:cxnLst>
              <a:rect l="0" t="0" r="r" b="b"/>
              <a:pathLst>
                <a:path w="497" h="2259">
                  <a:moveTo>
                    <a:pt x="473" y="0"/>
                  </a:moveTo>
                  <a:lnTo>
                    <a:pt x="497" y="25"/>
                  </a:lnTo>
                  <a:lnTo>
                    <a:pt x="497" y="37"/>
                  </a:lnTo>
                  <a:lnTo>
                    <a:pt x="485" y="50"/>
                  </a:lnTo>
                  <a:lnTo>
                    <a:pt x="461" y="63"/>
                  </a:lnTo>
                  <a:lnTo>
                    <a:pt x="331" y="238"/>
                  </a:lnTo>
                  <a:lnTo>
                    <a:pt x="225" y="439"/>
                  </a:lnTo>
                  <a:lnTo>
                    <a:pt x="166" y="665"/>
                  </a:lnTo>
                  <a:lnTo>
                    <a:pt x="130" y="891"/>
                  </a:lnTo>
                  <a:lnTo>
                    <a:pt x="119" y="1130"/>
                  </a:lnTo>
                  <a:lnTo>
                    <a:pt x="130" y="1343"/>
                  </a:lnTo>
                  <a:lnTo>
                    <a:pt x="154" y="1569"/>
                  </a:lnTo>
                  <a:lnTo>
                    <a:pt x="213" y="1782"/>
                  </a:lnTo>
                  <a:lnTo>
                    <a:pt x="308" y="1996"/>
                  </a:lnTo>
                  <a:lnTo>
                    <a:pt x="450" y="2184"/>
                  </a:lnTo>
                  <a:lnTo>
                    <a:pt x="485" y="2221"/>
                  </a:lnTo>
                  <a:lnTo>
                    <a:pt x="485" y="2234"/>
                  </a:lnTo>
                  <a:lnTo>
                    <a:pt x="497" y="2234"/>
                  </a:lnTo>
                  <a:lnTo>
                    <a:pt x="473" y="2259"/>
                  </a:lnTo>
                  <a:lnTo>
                    <a:pt x="438" y="2247"/>
                  </a:lnTo>
                  <a:lnTo>
                    <a:pt x="379" y="2184"/>
                  </a:lnTo>
                  <a:lnTo>
                    <a:pt x="308" y="2096"/>
                  </a:lnTo>
                  <a:lnTo>
                    <a:pt x="225" y="1983"/>
                  </a:lnTo>
                  <a:lnTo>
                    <a:pt x="142" y="1832"/>
                  </a:lnTo>
                  <a:lnTo>
                    <a:pt x="48" y="1581"/>
                  </a:lnTo>
                  <a:lnTo>
                    <a:pt x="12" y="1330"/>
                  </a:lnTo>
                  <a:lnTo>
                    <a:pt x="0" y="1130"/>
                  </a:lnTo>
                  <a:lnTo>
                    <a:pt x="12" y="929"/>
                  </a:lnTo>
                  <a:lnTo>
                    <a:pt x="48" y="690"/>
                  </a:lnTo>
                  <a:lnTo>
                    <a:pt x="130" y="439"/>
                  </a:lnTo>
                  <a:lnTo>
                    <a:pt x="213" y="289"/>
                  </a:lnTo>
                  <a:lnTo>
                    <a:pt x="296" y="163"/>
                  </a:lnTo>
                  <a:lnTo>
                    <a:pt x="438" y="12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3" name="Freeform 67"/>
            <p:cNvSpPr>
              <a:spLocks/>
            </p:cNvSpPr>
            <p:nvPr/>
          </p:nvSpPr>
          <p:spPr bwMode="auto">
            <a:xfrm>
              <a:off x="13966" y="2481"/>
              <a:ext cx="1112" cy="1494"/>
            </a:xfrm>
            <a:custGeom>
              <a:avLst/>
              <a:gdLst/>
              <a:ahLst/>
              <a:cxnLst>
                <a:cxn ang="0">
                  <a:pos x="414" y="0"/>
                </a:cxn>
                <a:cxn ang="0">
                  <a:pos x="521" y="25"/>
                </a:cxn>
                <a:cxn ang="0">
                  <a:pos x="592" y="75"/>
                </a:cxn>
                <a:cxn ang="0">
                  <a:pos x="651" y="151"/>
                </a:cxn>
                <a:cxn ang="0">
                  <a:pos x="698" y="251"/>
                </a:cxn>
                <a:cxn ang="0">
                  <a:pos x="745" y="414"/>
                </a:cxn>
                <a:cxn ang="0">
                  <a:pos x="769" y="540"/>
                </a:cxn>
                <a:cxn ang="0">
                  <a:pos x="781" y="640"/>
                </a:cxn>
                <a:cxn ang="0">
                  <a:pos x="781" y="716"/>
                </a:cxn>
                <a:cxn ang="0">
                  <a:pos x="923" y="364"/>
                </a:cxn>
                <a:cxn ang="0">
                  <a:pos x="1065" y="38"/>
                </a:cxn>
                <a:cxn ang="0">
                  <a:pos x="1065" y="25"/>
                </a:cxn>
                <a:cxn ang="0">
                  <a:pos x="1100" y="25"/>
                </a:cxn>
                <a:cxn ang="0">
                  <a:pos x="1112" y="38"/>
                </a:cxn>
                <a:cxn ang="0">
                  <a:pos x="1112" y="63"/>
                </a:cxn>
                <a:cxn ang="0">
                  <a:pos x="1076" y="138"/>
                </a:cxn>
                <a:cxn ang="0">
                  <a:pos x="1005" y="301"/>
                </a:cxn>
                <a:cxn ang="0">
                  <a:pos x="923" y="490"/>
                </a:cxn>
                <a:cxn ang="0">
                  <a:pos x="840" y="690"/>
                </a:cxn>
                <a:cxn ang="0">
                  <a:pos x="781" y="879"/>
                </a:cxn>
                <a:cxn ang="0">
                  <a:pos x="781" y="904"/>
                </a:cxn>
                <a:cxn ang="0">
                  <a:pos x="769" y="942"/>
                </a:cxn>
                <a:cxn ang="0">
                  <a:pos x="769" y="967"/>
                </a:cxn>
                <a:cxn ang="0">
                  <a:pos x="757" y="1055"/>
                </a:cxn>
                <a:cxn ang="0">
                  <a:pos x="722" y="1180"/>
                </a:cxn>
                <a:cxn ang="0">
                  <a:pos x="686" y="1356"/>
                </a:cxn>
                <a:cxn ang="0">
                  <a:pos x="663" y="1419"/>
                </a:cxn>
                <a:cxn ang="0">
                  <a:pos x="651" y="1456"/>
                </a:cxn>
                <a:cxn ang="0">
                  <a:pos x="615" y="1494"/>
                </a:cxn>
                <a:cxn ang="0">
                  <a:pos x="603" y="1494"/>
                </a:cxn>
                <a:cxn ang="0">
                  <a:pos x="592" y="1481"/>
                </a:cxn>
                <a:cxn ang="0">
                  <a:pos x="592" y="1456"/>
                </a:cxn>
                <a:cxn ang="0">
                  <a:pos x="603" y="1381"/>
                </a:cxn>
                <a:cxn ang="0">
                  <a:pos x="627" y="1255"/>
                </a:cxn>
                <a:cxn ang="0">
                  <a:pos x="663" y="1105"/>
                </a:cxn>
                <a:cxn ang="0">
                  <a:pos x="698" y="967"/>
                </a:cxn>
                <a:cxn ang="0">
                  <a:pos x="710" y="916"/>
                </a:cxn>
                <a:cxn ang="0">
                  <a:pos x="722" y="854"/>
                </a:cxn>
                <a:cxn ang="0">
                  <a:pos x="722" y="653"/>
                </a:cxn>
                <a:cxn ang="0">
                  <a:pos x="710" y="540"/>
                </a:cxn>
                <a:cxn ang="0">
                  <a:pos x="686" y="440"/>
                </a:cxn>
                <a:cxn ang="0">
                  <a:pos x="651" y="327"/>
                </a:cxn>
                <a:cxn ang="0">
                  <a:pos x="592" y="239"/>
                </a:cxn>
                <a:cxn ang="0">
                  <a:pos x="497" y="188"/>
                </a:cxn>
                <a:cxn ang="0">
                  <a:pos x="379" y="163"/>
                </a:cxn>
                <a:cxn ang="0">
                  <a:pos x="355" y="163"/>
                </a:cxn>
                <a:cxn ang="0">
                  <a:pos x="296" y="176"/>
                </a:cxn>
                <a:cxn ang="0">
                  <a:pos x="225" y="201"/>
                </a:cxn>
                <a:cxn ang="0">
                  <a:pos x="154" y="239"/>
                </a:cxn>
                <a:cxn ang="0">
                  <a:pos x="83" y="314"/>
                </a:cxn>
                <a:cxn ang="0">
                  <a:pos x="36" y="427"/>
                </a:cxn>
                <a:cxn ang="0">
                  <a:pos x="60" y="427"/>
                </a:cxn>
                <a:cxn ang="0">
                  <a:pos x="48" y="440"/>
                </a:cxn>
                <a:cxn ang="0">
                  <a:pos x="12" y="440"/>
                </a:cxn>
                <a:cxn ang="0">
                  <a:pos x="0" y="427"/>
                </a:cxn>
                <a:cxn ang="0">
                  <a:pos x="0" y="414"/>
                </a:cxn>
                <a:cxn ang="0">
                  <a:pos x="12" y="352"/>
                </a:cxn>
                <a:cxn ang="0">
                  <a:pos x="48" y="276"/>
                </a:cxn>
                <a:cxn ang="0">
                  <a:pos x="107" y="176"/>
                </a:cxn>
                <a:cxn ang="0">
                  <a:pos x="190" y="88"/>
                </a:cxn>
                <a:cxn ang="0">
                  <a:pos x="284" y="25"/>
                </a:cxn>
                <a:cxn ang="0">
                  <a:pos x="414" y="0"/>
                </a:cxn>
              </a:cxnLst>
              <a:rect l="0" t="0" r="r" b="b"/>
              <a:pathLst>
                <a:path w="1112" h="1494">
                  <a:moveTo>
                    <a:pt x="414" y="0"/>
                  </a:moveTo>
                  <a:lnTo>
                    <a:pt x="521" y="25"/>
                  </a:lnTo>
                  <a:lnTo>
                    <a:pt x="592" y="75"/>
                  </a:lnTo>
                  <a:lnTo>
                    <a:pt x="651" y="151"/>
                  </a:lnTo>
                  <a:lnTo>
                    <a:pt x="698" y="251"/>
                  </a:lnTo>
                  <a:lnTo>
                    <a:pt x="745" y="414"/>
                  </a:lnTo>
                  <a:lnTo>
                    <a:pt x="769" y="540"/>
                  </a:lnTo>
                  <a:lnTo>
                    <a:pt x="781" y="640"/>
                  </a:lnTo>
                  <a:lnTo>
                    <a:pt x="781" y="716"/>
                  </a:lnTo>
                  <a:lnTo>
                    <a:pt x="923" y="364"/>
                  </a:lnTo>
                  <a:lnTo>
                    <a:pt x="1065" y="38"/>
                  </a:lnTo>
                  <a:lnTo>
                    <a:pt x="1065" y="25"/>
                  </a:lnTo>
                  <a:lnTo>
                    <a:pt x="1100" y="25"/>
                  </a:lnTo>
                  <a:lnTo>
                    <a:pt x="1112" y="38"/>
                  </a:lnTo>
                  <a:lnTo>
                    <a:pt x="1112" y="63"/>
                  </a:lnTo>
                  <a:lnTo>
                    <a:pt x="1076" y="138"/>
                  </a:lnTo>
                  <a:lnTo>
                    <a:pt x="1005" y="301"/>
                  </a:lnTo>
                  <a:lnTo>
                    <a:pt x="923" y="490"/>
                  </a:lnTo>
                  <a:lnTo>
                    <a:pt x="840" y="690"/>
                  </a:lnTo>
                  <a:lnTo>
                    <a:pt x="781" y="879"/>
                  </a:lnTo>
                  <a:lnTo>
                    <a:pt x="781" y="904"/>
                  </a:lnTo>
                  <a:lnTo>
                    <a:pt x="769" y="942"/>
                  </a:lnTo>
                  <a:lnTo>
                    <a:pt x="769" y="967"/>
                  </a:lnTo>
                  <a:lnTo>
                    <a:pt x="757" y="1055"/>
                  </a:lnTo>
                  <a:lnTo>
                    <a:pt x="722" y="1180"/>
                  </a:lnTo>
                  <a:lnTo>
                    <a:pt x="686" y="1356"/>
                  </a:lnTo>
                  <a:lnTo>
                    <a:pt x="663" y="1419"/>
                  </a:lnTo>
                  <a:lnTo>
                    <a:pt x="651" y="1456"/>
                  </a:lnTo>
                  <a:lnTo>
                    <a:pt x="615" y="1494"/>
                  </a:lnTo>
                  <a:lnTo>
                    <a:pt x="603" y="1494"/>
                  </a:lnTo>
                  <a:lnTo>
                    <a:pt x="592" y="1481"/>
                  </a:lnTo>
                  <a:lnTo>
                    <a:pt x="592" y="1456"/>
                  </a:lnTo>
                  <a:lnTo>
                    <a:pt x="603" y="1381"/>
                  </a:lnTo>
                  <a:lnTo>
                    <a:pt x="627" y="1255"/>
                  </a:lnTo>
                  <a:lnTo>
                    <a:pt x="663" y="1105"/>
                  </a:lnTo>
                  <a:lnTo>
                    <a:pt x="698" y="967"/>
                  </a:lnTo>
                  <a:lnTo>
                    <a:pt x="710" y="916"/>
                  </a:lnTo>
                  <a:lnTo>
                    <a:pt x="722" y="854"/>
                  </a:lnTo>
                  <a:lnTo>
                    <a:pt x="722" y="653"/>
                  </a:lnTo>
                  <a:lnTo>
                    <a:pt x="710" y="540"/>
                  </a:lnTo>
                  <a:lnTo>
                    <a:pt x="686" y="440"/>
                  </a:lnTo>
                  <a:lnTo>
                    <a:pt x="651" y="327"/>
                  </a:lnTo>
                  <a:lnTo>
                    <a:pt x="592" y="239"/>
                  </a:lnTo>
                  <a:lnTo>
                    <a:pt x="497" y="188"/>
                  </a:lnTo>
                  <a:lnTo>
                    <a:pt x="379" y="163"/>
                  </a:lnTo>
                  <a:lnTo>
                    <a:pt x="355" y="163"/>
                  </a:lnTo>
                  <a:lnTo>
                    <a:pt x="296" y="176"/>
                  </a:lnTo>
                  <a:lnTo>
                    <a:pt x="225" y="201"/>
                  </a:lnTo>
                  <a:lnTo>
                    <a:pt x="154" y="239"/>
                  </a:lnTo>
                  <a:lnTo>
                    <a:pt x="83" y="314"/>
                  </a:lnTo>
                  <a:lnTo>
                    <a:pt x="36" y="427"/>
                  </a:lnTo>
                  <a:lnTo>
                    <a:pt x="60" y="427"/>
                  </a:lnTo>
                  <a:lnTo>
                    <a:pt x="48" y="440"/>
                  </a:lnTo>
                  <a:lnTo>
                    <a:pt x="12" y="440"/>
                  </a:lnTo>
                  <a:lnTo>
                    <a:pt x="0" y="427"/>
                  </a:lnTo>
                  <a:lnTo>
                    <a:pt x="0" y="414"/>
                  </a:lnTo>
                  <a:lnTo>
                    <a:pt x="12" y="352"/>
                  </a:lnTo>
                  <a:lnTo>
                    <a:pt x="48" y="276"/>
                  </a:lnTo>
                  <a:lnTo>
                    <a:pt x="107" y="176"/>
                  </a:lnTo>
                  <a:lnTo>
                    <a:pt x="190" y="88"/>
                  </a:lnTo>
                  <a:lnTo>
                    <a:pt x="284" y="25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4" name="Freeform 68"/>
            <p:cNvSpPr>
              <a:spLocks noEditPoints="1"/>
            </p:cNvSpPr>
            <p:nvPr/>
          </p:nvSpPr>
          <p:spPr bwMode="auto">
            <a:xfrm>
              <a:off x="15066" y="2745"/>
              <a:ext cx="473" cy="1079"/>
            </a:xfrm>
            <a:custGeom>
              <a:avLst/>
              <a:gdLst/>
              <a:ahLst/>
              <a:cxnLst>
                <a:cxn ang="0">
                  <a:pos x="272" y="376"/>
                </a:cxn>
                <a:cxn ang="0">
                  <a:pos x="343" y="426"/>
                </a:cxn>
                <a:cxn ang="0">
                  <a:pos x="367" y="514"/>
                </a:cxn>
                <a:cxn ang="0">
                  <a:pos x="355" y="552"/>
                </a:cxn>
                <a:cxn ang="0">
                  <a:pos x="296" y="715"/>
                </a:cxn>
                <a:cxn ang="0">
                  <a:pos x="248" y="841"/>
                </a:cxn>
                <a:cxn ang="0">
                  <a:pos x="213" y="941"/>
                </a:cxn>
                <a:cxn ang="0">
                  <a:pos x="225" y="1042"/>
                </a:cxn>
                <a:cxn ang="0">
                  <a:pos x="307" y="1016"/>
                </a:cxn>
                <a:cxn ang="0">
                  <a:pos x="414" y="841"/>
                </a:cxn>
                <a:cxn ang="0">
                  <a:pos x="461" y="816"/>
                </a:cxn>
                <a:cxn ang="0">
                  <a:pos x="473" y="841"/>
                </a:cxn>
                <a:cxn ang="0">
                  <a:pos x="438" y="929"/>
                </a:cxn>
                <a:cxn ang="0">
                  <a:pos x="343" y="1054"/>
                </a:cxn>
                <a:cxn ang="0">
                  <a:pos x="213" y="1067"/>
                </a:cxn>
                <a:cxn ang="0">
                  <a:pos x="142" y="1016"/>
                </a:cxn>
                <a:cxn ang="0">
                  <a:pos x="118" y="903"/>
                </a:cxn>
                <a:cxn ang="0">
                  <a:pos x="106" y="878"/>
                </a:cxn>
                <a:cxn ang="0">
                  <a:pos x="225" y="577"/>
                </a:cxn>
                <a:cxn ang="0">
                  <a:pos x="237" y="514"/>
                </a:cxn>
                <a:cxn ang="0">
                  <a:pos x="248" y="439"/>
                </a:cxn>
                <a:cxn ang="0">
                  <a:pos x="225" y="401"/>
                </a:cxn>
                <a:cxn ang="0">
                  <a:pos x="154" y="426"/>
                </a:cxn>
                <a:cxn ang="0">
                  <a:pos x="47" y="602"/>
                </a:cxn>
                <a:cxn ang="0">
                  <a:pos x="36" y="627"/>
                </a:cxn>
                <a:cxn ang="0">
                  <a:pos x="0" y="615"/>
                </a:cxn>
                <a:cxn ang="0">
                  <a:pos x="12" y="565"/>
                </a:cxn>
                <a:cxn ang="0">
                  <a:pos x="83" y="439"/>
                </a:cxn>
                <a:cxn ang="0">
                  <a:pos x="225" y="364"/>
                </a:cxn>
                <a:cxn ang="0">
                  <a:pos x="402" y="0"/>
                </a:cxn>
                <a:cxn ang="0">
                  <a:pos x="438" y="50"/>
                </a:cxn>
                <a:cxn ang="0">
                  <a:pos x="426" y="88"/>
                </a:cxn>
                <a:cxn ang="0">
                  <a:pos x="390" y="138"/>
                </a:cxn>
                <a:cxn ang="0">
                  <a:pos x="307" y="125"/>
                </a:cxn>
                <a:cxn ang="0">
                  <a:pos x="296" y="88"/>
                </a:cxn>
                <a:cxn ang="0">
                  <a:pos x="319" y="25"/>
                </a:cxn>
                <a:cxn ang="0">
                  <a:pos x="378" y="0"/>
                </a:cxn>
              </a:cxnLst>
              <a:rect l="0" t="0" r="r" b="b"/>
              <a:pathLst>
                <a:path w="473" h="1079">
                  <a:moveTo>
                    <a:pt x="225" y="364"/>
                  </a:moveTo>
                  <a:lnTo>
                    <a:pt x="272" y="376"/>
                  </a:lnTo>
                  <a:lnTo>
                    <a:pt x="307" y="389"/>
                  </a:lnTo>
                  <a:lnTo>
                    <a:pt x="343" y="426"/>
                  </a:lnTo>
                  <a:lnTo>
                    <a:pt x="367" y="502"/>
                  </a:lnTo>
                  <a:lnTo>
                    <a:pt x="367" y="514"/>
                  </a:lnTo>
                  <a:lnTo>
                    <a:pt x="355" y="539"/>
                  </a:lnTo>
                  <a:lnTo>
                    <a:pt x="355" y="552"/>
                  </a:lnTo>
                  <a:lnTo>
                    <a:pt x="343" y="590"/>
                  </a:lnTo>
                  <a:lnTo>
                    <a:pt x="296" y="715"/>
                  </a:lnTo>
                  <a:lnTo>
                    <a:pt x="272" y="791"/>
                  </a:lnTo>
                  <a:lnTo>
                    <a:pt x="248" y="841"/>
                  </a:lnTo>
                  <a:lnTo>
                    <a:pt x="225" y="916"/>
                  </a:lnTo>
                  <a:lnTo>
                    <a:pt x="213" y="941"/>
                  </a:lnTo>
                  <a:lnTo>
                    <a:pt x="213" y="1029"/>
                  </a:lnTo>
                  <a:lnTo>
                    <a:pt x="225" y="1042"/>
                  </a:lnTo>
                  <a:lnTo>
                    <a:pt x="248" y="1042"/>
                  </a:lnTo>
                  <a:lnTo>
                    <a:pt x="307" y="1016"/>
                  </a:lnTo>
                  <a:lnTo>
                    <a:pt x="367" y="954"/>
                  </a:lnTo>
                  <a:lnTo>
                    <a:pt x="414" y="841"/>
                  </a:lnTo>
                  <a:lnTo>
                    <a:pt x="438" y="816"/>
                  </a:lnTo>
                  <a:lnTo>
                    <a:pt x="461" y="816"/>
                  </a:lnTo>
                  <a:lnTo>
                    <a:pt x="473" y="828"/>
                  </a:lnTo>
                  <a:lnTo>
                    <a:pt x="473" y="841"/>
                  </a:lnTo>
                  <a:lnTo>
                    <a:pt x="461" y="866"/>
                  </a:lnTo>
                  <a:lnTo>
                    <a:pt x="438" y="929"/>
                  </a:lnTo>
                  <a:lnTo>
                    <a:pt x="402" y="1004"/>
                  </a:lnTo>
                  <a:lnTo>
                    <a:pt x="343" y="1054"/>
                  </a:lnTo>
                  <a:lnTo>
                    <a:pt x="260" y="1079"/>
                  </a:lnTo>
                  <a:lnTo>
                    <a:pt x="213" y="1067"/>
                  </a:lnTo>
                  <a:lnTo>
                    <a:pt x="177" y="1054"/>
                  </a:lnTo>
                  <a:lnTo>
                    <a:pt x="142" y="1016"/>
                  </a:lnTo>
                  <a:lnTo>
                    <a:pt x="118" y="941"/>
                  </a:lnTo>
                  <a:lnTo>
                    <a:pt x="118" y="903"/>
                  </a:lnTo>
                  <a:lnTo>
                    <a:pt x="130" y="878"/>
                  </a:lnTo>
                  <a:lnTo>
                    <a:pt x="106" y="878"/>
                  </a:lnTo>
                  <a:lnTo>
                    <a:pt x="201" y="627"/>
                  </a:lnTo>
                  <a:lnTo>
                    <a:pt x="225" y="577"/>
                  </a:lnTo>
                  <a:lnTo>
                    <a:pt x="237" y="539"/>
                  </a:lnTo>
                  <a:lnTo>
                    <a:pt x="237" y="514"/>
                  </a:lnTo>
                  <a:lnTo>
                    <a:pt x="248" y="489"/>
                  </a:lnTo>
                  <a:lnTo>
                    <a:pt x="248" y="439"/>
                  </a:lnTo>
                  <a:lnTo>
                    <a:pt x="237" y="414"/>
                  </a:lnTo>
                  <a:lnTo>
                    <a:pt x="225" y="401"/>
                  </a:lnTo>
                  <a:lnTo>
                    <a:pt x="213" y="401"/>
                  </a:lnTo>
                  <a:lnTo>
                    <a:pt x="154" y="426"/>
                  </a:lnTo>
                  <a:lnTo>
                    <a:pt x="95" y="489"/>
                  </a:lnTo>
                  <a:lnTo>
                    <a:pt x="47" y="602"/>
                  </a:lnTo>
                  <a:lnTo>
                    <a:pt x="47" y="615"/>
                  </a:lnTo>
                  <a:lnTo>
                    <a:pt x="36" y="627"/>
                  </a:lnTo>
                  <a:lnTo>
                    <a:pt x="12" y="627"/>
                  </a:lnTo>
                  <a:lnTo>
                    <a:pt x="0" y="615"/>
                  </a:lnTo>
                  <a:lnTo>
                    <a:pt x="0" y="602"/>
                  </a:lnTo>
                  <a:lnTo>
                    <a:pt x="12" y="565"/>
                  </a:lnTo>
                  <a:lnTo>
                    <a:pt x="36" y="502"/>
                  </a:lnTo>
                  <a:lnTo>
                    <a:pt x="83" y="439"/>
                  </a:lnTo>
                  <a:lnTo>
                    <a:pt x="142" y="389"/>
                  </a:lnTo>
                  <a:lnTo>
                    <a:pt x="225" y="364"/>
                  </a:lnTo>
                  <a:close/>
                  <a:moveTo>
                    <a:pt x="378" y="0"/>
                  </a:moveTo>
                  <a:lnTo>
                    <a:pt x="402" y="0"/>
                  </a:lnTo>
                  <a:lnTo>
                    <a:pt x="426" y="25"/>
                  </a:lnTo>
                  <a:lnTo>
                    <a:pt x="438" y="50"/>
                  </a:lnTo>
                  <a:lnTo>
                    <a:pt x="438" y="63"/>
                  </a:lnTo>
                  <a:lnTo>
                    <a:pt x="426" y="88"/>
                  </a:lnTo>
                  <a:lnTo>
                    <a:pt x="414" y="125"/>
                  </a:lnTo>
                  <a:lnTo>
                    <a:pt x="390" y="138"/>
                  </a:lnTo>
                  <a:lnTo>
                    <a:pt x="355" y="150"/>
                  </a:lnTo>
                  <a:lnTo>
                    <a:pt x="307" y="125"/>
                  </a:lnTo>
                  <a:lnTo>
                    <a:pt x="296" y="113"/>
                  </a:lnTo>
                  <a:lnTo>
                    <a:pt x="296" y="88"/>
                  </a:lnTo>
                  <a:lnTo>
                    <a:pt x="307" y="50"/>
                  </a:lnTo>
                  <a:lnTo>
                    <a:pt x="319" y="25"/>
                  </a:lnTo>
                  <a:lnTo>
                    <a:pt x="355" y="1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5" name="Freeform 69"/>
            <p:cNvSpPr>
              <a:spLocks noEditPoints="1"/>
            </p:cNvSpPr>
            <p:nvPr/>
          </p:nvSpPr>
          <p:spPr bwMode="auto">
            <a:xfrm>
              <a:off x="15610" y="2745"/>
              <a:ext cx="662" cy="1380"/>
            </a:xfrm>
            <a:custGeom>
              <a:avLst/>
              <a:gdLst/>
              <a:ahLst/>
              <a:cxnLst>
                <a:cxn ang="0">
                  <a:pos x="508" y="351"/>
                </a:cxn>
                <a:cxn ang="0">
                  <a:pos x="579" y="401"/>
                </a:cxn>
                <a:cxn ang="0">
                  <a:pos x="615" y="489"/>
                </a:cxn>
                <a:cxn ang="0">
                  <a:pos x="603" y="539"/>
                </a:cxn>
                <a:cxn ang="0">
                  <a:pos x="461" y="1129"/>
                </a:cxn>
                <a:cxn ang="0">
                  <a:pos x="319" y="1330"/>
                </a:cxn>
                <a:cxn ang="0">
                  <a:pos x="154" y="1380"/>
                </a:cxn>
                <a:cxn ang="0">
                  <a:pos x="59" y="1368"/>
                </a:cxn>
                <a:cxn ang="0">
                  <a:pos x="12" y="1318"/>
                </a:cxn>
                <a:cxn ang="0">
                  <a:pos x="12" y="1242"/>
                </a:cxn>
                <a:cxn ang="0">
                  <a:pos x="47" y="1205"/>
                </a:cxn>
                <a:cxn ang="0">
                  <a:pos x="106" y="1192"/>
                </a:cxn>
                <a:cxn ang="0">
                  <a:pos x="142" y="1230"/>
                </a:cxn>
                <a:cxn ang="0">
                  <a:pos x="118" y="1318"/>
                </a:cxn>
                <a:cxn ang="0">
                  <a:pos x="118" y="1343"/>
                </a:cxn>
                <a:cxn ang="0">
                  <a:pos x="236" y="1318"/>
                </a:cxn>
                <a:cxn ang="0">
                  <a:pos x="343" y="1142"/>
                </a:cxn>
                <a:cxn ang="0">
                  <a:pos x="497" y="514"/>
                </a:cxn>
                <a:cxn ang="0">
                  <a:pos x="485" y="414"/>
                </a:cxn>
                <a:cxn ang="0">
                  <a:pos x="449" y="389"/>
                </a:cxn>
                <a:cxn ang="0">
                  <a:pos x="296" y="489"/>
                </a:cxn>
                <a:cxn ang="0">
                  <a:pos x="225" y="602"/>
                </a:cxn>
                <a:cxn ang="0">
                  <a:pos x="189" y="590"/>
                </a:cxn>
                <a:cxn ang="0">
                  <a:pos x="201" y="552"/>
                </a:cxn>
                <a:cxn ang="0">
                  <a:pos x="284" y="414"/>
                </a:cxn>
                <a:cxn ang="0">
                  <a:pos x="449" y="339"/>
                </a:cxn>
                <a:cxn ang="0">
                  <a:pos x="627" y="0"/>
                </a:cxn>
                <a:cxn ang="0">
                  <a:pos x="662" y="63"/>
                </a:cxn>
                <a:cxn ang="0">
                  <a:pos x="638" y="125"/>
                </a:cxn>
                <a:cxn ang="0">
                  <a:pos x="579" y="150"/>
                </a:cxn>
                <a:cxn ang="0">
                  <a:pos x="532" y="125"/>
                </a:cxn>
                <a:cxn ang="0">
                  <a:pos x="520" y="88"/>
                </a:cxn>
                <a:cxn ang="0">
                  <a:pos x="544" y="25"/>
                </a:cxn>
                <a:cxn ang="0">
                  <a:pos x="603" y="0"/>
                </a:cxn>
              </a:cxnLst>
              <a:rect l="0" t="0" r="r" b="b"/>
              <a:pathLst>
                <a:path w="662" h="1380">
                  <a:moveTo>
                    <a:pt x="449" y="339"/>
                  </a:moveTo>
                  <a:lnTo>
                    <a:pt x="508" y="351"/>
                  </a:lnTo>
                  <a:lnTo>
                    <a:pt x="544" y="364"/>
                  </a:lnTo>
                  <a:lnTo>
                    <a:pt x="579" y="401"/>
                  </a:lnTo>
                  <a:lnTo>
                    <a:pt x="603" y="439"/>
                  </a:lnTo>
                  <a:lnTo>
                    <a:pt x="615" y="489"/>
                  </a:lnTo>
                  <a:lnTo>
                    <a:pt x="615" y="514"/>
                  </a:lnTo>
                  <a:lnTo>
                    <a:pt x="603" y="539"/>
                  </a:lnTo>
                  <a:lnTo>
                    <a:pt x="603" y="552"/>
                  </a:lnTo>
                  <a:lnTo>
                    <a:pt x="461" y="1129"/>
                  </a:lnTo>
                  <a:lnTo>
                    <a:pt x="402" y="1242"/>
                  </a:lnTo>
                  <a:lnTo>
                    <a:pt x="319" y="1330"/>
                  </a:lnTo>
                  <a:lnTo>
                    <a:pt x="236" y="1368"/>
                  </a:lnTo>
                  <a:lnTo>
                    <a:pt x="154" y="1380"/>
                  </a:lnTo>
                  <a:lnTo>
                    <a:pt x="106" y="1380"/>
                  </a:lnTo>
                  <a:lnTo>
                    <a:pt x="59" y="1368"/>
                  </a:lnTo>
                  <a:lnTo>
                    <a:pt x="24" y="1343"/>
                  </a:lnTo>
                  <a:lnTo>
                    <a:pt x="12" y="1318"/>
                  </a:lnTo>
                  <a:lnTo>
                    <a:pt x="0" y="1280"/>
                  </a:lnTo>
                  <a:lnTo>
                    <a:pt x="12" y="1242"/>
                  </a:lnTo>
                  <a:lnTo>
                    <a:pt x="24" y="1217"/>
                  </a:lnTo>
                  <a:lnTo>
                    <a:pt x="47" y="1205"/>
                  </a:lnTo>
                  <a:lnTo>
                    <a:pt x="83" y="1192"/>
                  </a:lnTo>
                  <a:lnTo>
                    <a:pt x="106" y="1192"/>
                  </a:lnTo>
                  <a:lnTo>
                    <a:pt x="130" y="1205"/>
                  </a:lnTo>
                  <a:lnTo>
                    <a:pt x="142" y="1230"/>
                  </a:lnTo>
                  <a:lnTo>
                    <a:pt x="142" y="1267"/>
                  </a:lnTo>
                  <a:lnTo>
                    <a:pt x="118" y="1318"/>
                  </a:lnTo>
                  <a:lnTo>
                    <a:pt x="95" y="1330"/>
                  </a:lnTo>
                  <a:lnTo>
                    <a:pt x="118" y="1343"/>
                  </a:lnTo>
                  <a:lnTo>
                    <a:pt x="154" y="1343"/>
                  </a:lnTo>
                  <a:lnTo>
                    <a:pt x="236" y="1318"/>
                  </a:lnTo>
                  <a:lnTo>
                    <a:pt x="307" y="1242"/>
                  </a:lnTo>
                  <a:lnTo>
                    <a:pt x="343" y="1142"/>
                  </a:lnTo>
                  <a:lnTo>
                    <a:pt x="355" y="1129"/>
                  </a:lnTo>
                  <a:lnTo>
                    <a:pt x="497" y="514"/>
                  </a:lnTo>
                  <a:lnTo>
                    <a:pt x="497" y="426"/>
                  </a:lnTo>
                  <a:lnTo>
                    <a:pt x="485" y="414"/>
                  </a:lnTo>
                  <a:lnTo>
                    <a:pt x="473" y="389"/>
                  </a:lnTo>
                  <a:lnTo>
                    <a:pt x="449" y="389"/>
                  </a:lnTo>
                  <a:lnTo>
                    <a:pt x="366" y="414"/>
                  </a:lnTo>
                  <a:lnTo>
                    <a:pt x="296" y="489"/>
                  </a:lnTo>
                  <a:lnTo>
                    <a:pt x="248" y="577"/>
                  </a:lnTo>
                  <a:lnTo>
                    <a:pt x="225" y="602"/>
                  </a:lnTo>
                  <a:lnTo>
                    <a:pt x="201" y="602"/>
                  </a:lnTo>
                  <a:lnTo>
                    <a:pt x="189" y="590"/>
                  </a:lnTo>
                  <a:lnTo>
                    <a:pt x="189" y="577"/>
                  </a:lnTo>
                  <a:lnTo>
                    <a:pt x="201" y="552"/>
                  </a:lnTo>
                  <a:lnTo>
                    <a:pt x="236" y="489"/>
                  </a:lnTo>
                  <a:lnTo>
                    <a:pt x="284" y="414"/>
                  </a:lnTo>
                  <a:lnTo>
                    <a:pt x="355" y="351"/>
                  </a:lnTo>
                  <a:lnTo>
                    <a:pt x="449" y="339"/>
                  </a:lnTo>
                  <a:close/>
                  <a:moveTo>
                    <a:pt x="603" y="0"/>
                  </a:moveTo>
                  <a:lnTo>
                    <a:pt x="627" y="0"/>
                  </a:lnTo>
                  <a:lnTo>
                    <a:pt x="662" y="37"/>
                  </a:lnTo>
                  <a:lnTo>
                    <a:pt x="662" y="63"/>
                  </a:lnTo>
                  <a:lnTo>
                    <a:pt x="650" y="100"/>
                  </a:lnTo>
                  <a:lnTo>
                    <a:pt x="638" y="125"/>
                  </a:lnTo>
                  <a:lnTo>
                    <a:pt x="603" y="138"/>
                  </a:lnTo>
                  <a:lnTo>
                    <a:pt x="579" y="150"/>
                  </a:lnTo>
                  <a:lnTo>
                    <a:pt x="556" y="150"/>
                  </a:lnTo>
                  <a:lnTo>
                    <a:pt x="532" y="125"/>
                  </a:lnTo>
                  <a:lnTo>
                    <a:pt x="520" y="100"/>
                  </a:lnTo>
                  <a:lnTo>
                    <a:pt x="520" y="88"/>
                  </a:lnTo>
                  <a:lnTo>
                    <a:pt x="532" y="50"/>
                  </a:lnTo>
                  <a:lnTo>
                    <a:pt x="544" y="25"/>
                  </a:lnTo>
                  <a:lnTo>
                    <a:pt x="567" y="12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6" name="Freeform 70"/>
            <p:cNvSpPr>
              <a:spLocks/>
            </p:cNvSpPr>
            <p:nvPr/>
          </p:nvSpPr>
          <p:spPr bwMode="auto">
            <a:xfrm>
              <a:off x="16615" y="1791"/>
              <a:ext cx="508" cy="225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1" y="12"/>
                </a:cxn>
                <a:cxn ang="0">
                  <a:pos x="130" y="75"/>
                </a:cxn>
                <a:cxn ang="0">
                  <a:pos x="201" y="163"/>
                </a:cxn>
                <a:cxn ang="0">
                  <a:pos x="284" y="276"/>
                </a:cxn>
                <a:cxn ang="0">
                  <a:pos x="366" y="427"/>
                </a:cxn>
                <a:cxn ang="0">
                  <a:pos x="461" y="678"/>
                </a:cxn>
                <a:cxn ang="0">
                  <a:pos x="496" y="929"/>
                </a:cxn>
                <a:cxn ang="0">
                  <a:pos x="508" y="1130"/>
                </a:cxn>
                <a:cxn ang="0">
                  <a:pos x="496" y="1130"/>
                </a:cxn>
                <a:cxn ang="0">
                  <a:pos x="485" y="1330"/>
                </a:cxn>
                <a:cxn ang="0">
                  <a:pos x="449" y="1569"/>
                </a:cxn>
                <a:cxn ang="0">
                  <a:pos x="366" y="1820"/>
                </a:cxn>
                <a:cxn ang="0">
                  <a:pos x="284" y="1970"/>
                </a:cxn>
                <a:cxn ang="0">
                  <a:pos x="201" y="2096"/>
                </a:cxn>
                <a:cxn ang="0">
                  <a:pos x="59" y="2247"/>
                </a:cxn>
                <a:cxn ang="0">
                  <a:pos x="24" y="2259"/>
                </a:cxn>
                <a:cxn ang="0">
                  <a:pos x="0" y="2234"/>
                </a:cxn>
                <a:cxn ang="0">
                  <a:pos x="0" y="2221"/>
                </a:cxn>
                <a:cxn ang="0">
                  <a:pos x="12" y="2209"/>
                </a:cxn>
                <a:cxn ang="0">
                  <a:pos x="35" y="2196"/>
                </a:cxn>
                <a:cxn ang="0">
                  <a:pos x="165" y="2021"/>
                </a:cxn>
                <a:cxn ang="0">
                  <a:pos x="272" y="1820"/>
                </a:cxn>
                <a:cxn ang="0">
                  <a:pos x="331" y="1594"/>
                </a:cxn>
                <a:cxn ang="0">
                  <a:pos x="366" y="1368"/>
                </a:cxn>
                <a:cxn ang="0">
                  <a:pos x="378" y="1130"/>
                </a:cxn>
                <a:cxn ang="0">
                  <a:pos x="355" y="791"/>
                </a:cxn>
                <a:cxn ang="0">
                  <a:pos x="295" y="502"/>
                </a:cxn>
                <a:cxn ang="0">
                  <a:pos x="189" y="263"/>
                </a:cxn>
                <a:cxn ang="0">
                  <a:pos x="47" y="75"/>
                </a:cxn>
                <a:cxn ang="0">
                  <a:pos x="12" y="37"/>
                </a:cxn>
                <a:cxn ang="0">
                  <a:pos x="12" y="25"/>
                </a:cxn>
                <a:cxn ang="0">
                  <a:pos x="35" y="0"/>
                </a:cxn>
              </a:cxnLst>
              <a:rect l="0" t="0" r="r" b="b"/>
              <a:pathLst>
                <a:path w="508" h="2259">
                  <a:moveTo>
                    <a:pt x="35" y="0"/>
                  </a:moveTo>
                  <a:lnTo>
                    <a:pt x="71" y="12"/>
                  </a:lnTo>
                  <a:lnTo>
                    <a:pt x="130" y="75"/>
                  </a:lnTo>
                  <a:lnTo>
                    <a:pt x="201" y="163"/>
                  </a:lnTo>
                  <a:lnTo>
                    <a:pt x="284" y="276"/>
                  </a:lnTo>
                  <a:lnTo>
                    <a:pt x="366" y="427"/>
                  </a:lnTo>
                  <a:lnTo>
                    <a:pt x="461" y="678"/>
                  </a:lnTo>
                  <a:lnTo>
                    <a:pt x="496" y="929"/>
                  </a:lnTo>
                  <a:lnTo>
                    <a:pt x="508" y="1130"/>
                  </a:lnTo>
                  <a:lnTo>
                    <a:pt x="496" y="1130"/>
                  </a:lnTo>
                  <a:lnTo>
                    <a:pt x="485" y="1330"/>
                  </a:lnTo>
                  <a:lnTo>
                    <a:pt x="449" y="1569"/>
                  </a:lnTo>
                  <a:lnTo>
                    <a:pt x="366" y="1820"/>
                  </a:lnTo>
                  <a:lnTo>
                    <a:pt x="284" y="1970"/>
                  </a:lnTo>
                  <a:lnTo>
                    <a:pt x="201" y="2096"/>
                  </a:lnTo>
                  <a:lnTo>
                    <a:pt x="59" y="2247"/>
                  </a:lnTo>
                  <a:lnTo>
                    <a:pt x="24" y="2259"/>
                  </a:lnTo>
                  <a:lnTo>
                    <a:pt x="0" y="2234"/>
                  </a:lnTo>
                  <a:lnTo>
                    <a:pt x="0" y="2221"/>
                  </a:lnTo>
                  <a:lnTo>
                    <a:pt x="12" y="2209"/>
                  </a:lnTo>
                  <a:lnTo>
                    <a:pt x="35" y="2196"/>
                  </a:lnTo>
                  <a:lnTo>
                    <a:pt x="165" y="2021"/>
                  </a:lnTo>
                  <a:lnTo>
                    <a:pt x="272" y="1820"/>
                  </a:lnTo>
                  <a:lnTo>
                    <a:pt x="331" y="1594"/>
                  </a:lnTo>
                  <a:lnTo>
                    <a:pt x="366" y="1368"/>
                  </a:lnTo>
                  <a:lnTo>
                    <a:pt x="378" y="1130"/>
                  </a:lnTo>
                  <a:lnTo>
                    <a:pt x="355" y="791"/>
                  </a:lnTo>
                  <a:lnTo>
                    <a:pt x="295" y="502"/>
                  </a:lnTo>
                  <a:lnTo>
                    <a:pt x="189" y="263"/>
                  </a:lnTo>
                  <a:lnTo>
                    <a:pt x="47" y="75"/>
                  </a:lnTo>
                  <a:lnTo>
                    <a:pt x="12" y="37"/>
                  </a:lnTo>
                  <a:lnTo>
                    <a:pt x="12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Freeform 71"/>
            <p:cNvSpPr>
              <a:spLocks/>
            </p:cNvSpPr>
            <p:nvPr/>
          </p:nvSpPr>
          <p:spPr bwMode="auto">
            <a:xfrm>
              <a:off x="17372" y="1954"/>
              <a:ext cx="1749" cy="1544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62" y="13"/>
                </a:cxn>
                <a:cxn ang="0">
                  <a:pos x="957" y="0"/>
                </a:cxn>
                <a:cxn ang="0">
                  <a:pos x="969" y="50"/>
                </a:cxn>
                <a:cxn ang="0">
                  <a:pos x="886" y="63"/>
                </a:cxn>
                <a:cxn ang="0">
                  <a:pos x="827" y="88"/>
                </a:cxn>
                <a:cxn ang="0">
                  <a:pos x="804" y="138"/>
                </a:cxn>
                <a:cxn ang="0">
                  <a:pos x="993" y="602"/>
                </a:cxn>
                <a:cxn ang="0">
                  <a:pos x="993" y="602"/>
                </a:cxn>
                <a:cxn ang="0">
                  <a:pos x="1336" y="201"/>
                </a:cxn>
                <a:cxn ang="0">
                  <a:pos x="1359" y="163"/>
                </a:cxn>
                <a:cxn ang="0">
                  <a:pos x="1324" y="75"/>
                </a:cxn>
                <a:cxn ang="0">
                  <a:pos x="1277" y="63"/>
                </a:cxn>
                <a:cxn ang="0">
                  <a:pos x="1253" y="13"/>
                </a:cxn>
                <a:cxn ang="0">
                  <a:pos x="1407" y="0"/>
                </a:cxn>
                <a:cxn ang="0">
                  <a:pos x="1619" y="0"/>
                </a:cxn>
                <a:cxn ang="0">
                  <a:pos x="1749" y="13"/>
                </a:cxn>
                <a:cxn ang="0">
                  <a:pos x="1738" y="63"/>
                </a:cxn>
                <a:cxn ang="0">
                  <a:pos x="1584" y="75"/>
                </a:cxn>
                <a:cxn ang="0">
                  <a:pos x="1430" y="176"/>
                </a:cxn>
                <a:cxn ang="0">
                  <a:pos x="993" y="665"/>
                </a:cxn>
                <a:cxn ang="0">
                  <a:pos x="1158" y="1067"/>
                </a:cxn>
                <a:cxn ang="0">
                  <a:pos x="1277" y="1368"/>
                </a:cxn>
                <a:cxn ang="0">
                  <a:pos x="1300" y="1431"/>
                </a:cxn>
                <a:cxn ang="0">
                  <a:pos x="1359" y="1469"/>
                </a:cxn>
                <a:cxn ang="0">
                  <a:pos x="1489" y="1481"/>
                </a:cxn>
                <a:cxn ang="0">
                  <a:pos x="1478" y="1531"/>
                </a:cxn>
                <a:cxn ang="0">
                  <a:pos x="1300" y="1519"/>
                </a:cxn>
                <a:cxn ang="0">
                  <a:pos x="1028" y="1531"/>
                </a:cxn>
                <a:cxn ang="0">
                  <a:pos x="910" y="1519"/>
                </a:cxn>
                <a:cxn ang="0">
                  <a:pos x="922" y="1481"/>
                </a:cxn>
                <a:cxn ang="0">
                  <a:pos x="1005" y="1469"/>
                </a:cxn>
                <a:cxn ang="0">
                  <a:pos x="1052" y="1431"/>
                </a:cxn>
                <a:cxn ang="0">
                  <a:pos x="1076" y="1381"/>
                </a:cxn>
                <a:cxn ang="0">
                  <a:pos x="851" y="828"/>
                </a:cxn>
                <a:cxn ang="0">
                  <a:pos x="449" y="1305"/>
                </a:cxn>
                <a:cxn ang="0">
                  <a:pos x="413" y="1356"/>
                </a:cxn>
                <a:cxn ang="0">
                  <a:pos x="390" y="1431"/>
                </a:cxn>
                <a:cxn ang="0">
                  <a:pos x="425" y="1456"/>
                </a:cxn>
                <a:cxn ang="0">
                  <a:pos x="484" y="1469"/>
                </a:cxn>
                <a:cxn ang="0">
                  <a:pos x="496" y="1519"/>
                </a:cxn>
                <a:cxn ang="0">
                  <a:pos x="342" y="1544"/>
                </a:cxn>
                <a:cxn ang="0">
                  <a:pos x="130" y="1544"/>
                </a:cxn>
                <a:cxn ang="0">
                  <a:pos x="0" y="1531"/>
                </a:cxn>
                <a:cxn ang="0">
                  <a:pos x="23" y="1469"/>
                </a:cxn>
                <a:cxn ang="0">
                  <a:pos x="153" y="1443"/>
                </a:cxn>
                <a:cxn ang="0">
                  <a:pos x="366" y="1305"/>
                </a:cxn>
                <a:cxn ang="0">
                  <a:pos x="839" y="766"/>
                </a:cxn>
                <a:cxn ang="0">
                  <a:pos x="591" y="113"/>
                </a:cxn>
                <a:cxn ang="0">
                  <a:pos x="520" y="63"/>
                </a:cxn>
                <a:cxn ang="0">
                  <a:pos x="390" y="50"/>
                </a:cxn>
                <a:cxn ang="0">
                  <a:pos x="402" y="0"/>
                </a:cxn>
              </a:cxnLst>
              <a:rect l="0" t="0" r="r" b="b"/>
              <a:pathLst>
                <a:path w="1749" h="1544">
                  <a:moveTo>
                    <a:pt x="402" y="0"/>
                  </a:moveTo>
                  <a:lnTo>
                    <a:pt x="496" y="0"/>
                  </a:lnTo>
                  <a:lnTo>
                    <a:pt x="579" y="13"/>
                  </a:lnTo>
                  <a:lnTo>
                    <a:pt x="662" y="13"/>
                  </a:lnTo>
                  <a:lnTo>
                    <a:pt x="804" y="0"/>
                  </a:lnTo>
                  <a:lnTo>
                    <a:pt x="957" y="0"/>
                  </a:lnTo>
                  <a:lnTo>
                    <a:pt x="969" y="13"/>
                  </a:lnTo>
                  <a:lnTo>
                    <a:pt x="969" y="50"/>
                  </a:lnTo>
                  <a:lnTo>
                    <a:pt x="957" y="63"/>
                  </a:lnTo>
                  <a:lnTo>
                    <a:pt x="886" y="63"/>
                  </a:lnTo>
                  <a:lnTo>
                    <a:pt x="863" y="75"/>
                  </a:lnTo>
                  <a:lnTo>
                    <a:pt x="827" y="88"/>
                  </a:lnTo>
                  <a:lnTo>
                    <a:pt x="804" y="113"/>
                  </a:lnTo>
                  <a:lnTo>
                    <a:pt x="804" y="138"/>
                  </a:lnTo>
                  <a:lnTo>
                    <a:pt x="815" y="151"/>
                  </a:lnTo>
                  <a:lnTo>
                    <a:pt x="993" y="602"/>
                  </a:lnTo>
                  <a:lnTo>
                    <a:pt x="981" y="615"/>
                  </a:lnTo>
                  <a:lnTo>
                    <a:pt x="993" y="602"/>
                  </a:lnTo>
                  <a:lnTo>
                    <a:pt x="1324" y="226"/>
                  </a:lnTo>
                  <a:lnTo>
                    <a:pt x="1336" y="201"/>
                  </a:lnTo>
                  <a:lnTo>
                    <a:pt x="1347" y="188"/>
                  </a:lnTo>
                  <a:lnTo>
                    <a:pt x="1359" y="163"/>
                  </a:lnTo>
                  <a:lnTo>
                    <a:pt x="1359" y="113"/>
                  </a:lnTo>
                  <a:lnTo>
                    <a:pt x="1324" y="75"/>
                  </a:lnTo>
                  <a:lnTo>
                    <a:pt x="1300" y="63"/>
                  </a:lnTo>
                  <a:lnTo>
                    <a:pt x="1277" y="63"/>
                  </a:lnTo>
                  <a:lnTo>
                    <a:pt x="1253" y="38"/>
                  </a:lnTo>
                  <a:lnTo>
                    <a:pt x="1253" y="13"/>
                  </a:lnTo>
                  <a:lnTo>
                    <a:pt x="1265" y="0"/>
                  </a:lnTo>
                  <a:lnTo>
                    <a:pt x="1407" y="0"/>
                  </a:lnTo>
                  <a:lnTo>
                    <a:pt x="1525" y="13"/>
                  </a:lnTo>
                  <a:lnTo>
                    <a:pt x="1619" y="0"/>
                  </a:lnTo>
                  <a:lnTo>
                    <a:pt x="1738" y="0"/>
                  </a:lnTo>
                  <a:lnTo>
                    <a:pt x="1749" y="13"/>
                  </a:lnTo>
                  <a:lnTo>
                    <a:pt x="1749" y="50"/>
                  </a:lnTo>
                  <a:lnTo>
                    <a:pt x="1738" y="63"/>
                  </a:lnTo>
                  <a:lnTo>
                    <a:pt x="1702" y="63"/>
                  </a:lnTo>
                  <a:lnTo>
                    <a:pt x="1584" y="75"/>
                  </a:lnTo>
                  <a:lnTo>
                    <a:pt x="1501" y="126"/>
                  </a:lnTo>
                  <a:lnTo>
                    <a:pt x="1430" y="176"/>
                  </a:lnTo>
                  <a:lnTo>
                    <a:pt x="1182" y="439"/>
                  </a:lnTo>
                  <a:lnTo>
                    <a:pt x="993" y="665"/>
                  </a:lnTo>
                  <a:lnTo>
                    <a:pt x="1040" y="766"/>
                  </a:lnTo>
                  <a:lnTo>
                    <a:pt x="1158" y="1067"/>
                  </a:lnTo>
                  <a:lnTo>
                    <a:pt x="1217" y="1230"/>
                  </a:lnTo>
                  <a:lnTo>
                    <a:pt x="1277" y="1368"/>
                  </a:lnTo>
                  <a:lnTo>
                    <a:pt x="1288" y="1406"/>
                  </a:lnTo>
                  <a:lnTo>
                    <a:pt x="1300" y="1431"/>
                  </a:lnTo>
                  <a:lnTo>
                    <a:pt x="1312" y="1443"/>
                  </a:lnTo>
                  <a:lnTo>
                    <a:pt x="1359" y="1469"/>
                  </a:lnTo>
                  <a:lnTo>
                    <a:pt x="1478" y="1469"/>
                  </a:lnTo>
                  <a:lnTo>
                    <a:pt x="1489" y="1481"/>
                  </a:lnTo>
                  <a:lnTo>
                    <a:pt x="1489" y="1519"/>
                  </a:lnTo>
                  <a:lnTo>
                    <a:pt x="1478" y="1531"/>
                  </a:lnTo>
                  <a:lnTo>
                    <a:pt x="1383" y="1531"/>
                  </a:lnTo>
                  <a:lnTo>
                    <a:pt x="1300" y="1519"/>
                  </a:lnTo>
                  <a:lnTo>
                    <a:pt x="1135" y="1519"/>
                  </a:lnTo>
                  <a:lnTo>
                    <a:pt x="1028" y="1531"/>
                  </a:lnTo>
                  <a:lnTo>
                    <a:pt x="922" y="1531"/>
                  </a:lnTo>
                  <a:lnTo>
                    <a:pt x="910" y="1519"/>
                  </a:lnTo>
                  <a:lnTo>
                    <a:pt x="910" y="1494"/>
                  </a:lnTo>
                  <a:lnTo>
                    <a:pt x="922" y="1481"/>
                  </a:lnTo>
                  <a:lnTo>
                    <a:pt x="945" y="1469"/>
                  </a:lnTo>
                  <a:lnTo>
                    <a:pt x="1005" y="1469"/>
                  </a:lnTo>
                  <a:lnTo>
                    <a:pt x="1040" y="1456"/>
                  </a:lnTo>
                  <a:lnTo>
                    <a:pt x="1052" y="1431"/>
                  </a:lnTo>
                  <a:lnTo>
                    <a:pt x="1076" y="1418"/>
                  </a:lnTo>
                  <a:lnTo>
                    <a:pt x="1076" y="1381"/>
                  </a:lnTo>
                  <a:lnTo>
                    <a:pt x="1064" y="1368"/>
                  </a:lnTo>
                  <a:lnTo>
                    <a:pt x="851" y="828"/>
                  </a:lnTo>
                  <a:lnTo>
                    <a:pt x="662" y="1054"/>
                  </a:lnTo>
                  <a:lnTo>
                    <a:pt x="449" y="1305"/>
                  </a:lnTo>
                  <a:lnTo>
                    <a:pt x="425" y="1330"/>
                  </a:lnTo>
                  <a:lnTo>
                    <a:pt x="413" y="1356"/>
                  </a:lnTo>
                  <a:lnTo>
                    <a:pt x="390" y="1381"/>
                  </a:lnTo>
                  <a:lnTo>
                    <a:pt x="390" y="1431"/>
                  </a:lnTo>
                  <a:lnTo>
                    <a:pt x="413" y="1443"/>
                  </a:lnTo>
                  <a:lnTo>
                    <a:pt x="425" y="1456"/>
                  </a:lnTo>
                  <a:lnTo>
                    <a:pt x="449" y="1469"/>
                  </a:lnTo>
                  <a:lnTo>
                    <a:pt x="484" y="1469"/>
                  </a:lnTo>
                  <a:lnTo>
                    <a:pt x="496" y="1481"/>
                  </a:lnTo>
                  <a:lnTo>
                    <a:pt x="496" y="1519"/>
                  </a:lnTo>
                  <a:lnTo>
                    <a:pt x="473" y="1544"/>
                  </a:lnTo>
                  <a:lnTo>
                    <a:pt x="342" y="1544"/>
                  </a:lnTo>
                  <a:lnTo>
                    <a:pt x="224" y="1531"/>
                  </a:lnTo>
                  <a:lnTo>
                    <a:pt x="130" y="1544"/>
                  </a:lnTo>
                  <a:lnTo>
                    <a:pt x="11" y="1544"/>
                  </a:lnTo>
                  <a:lnTo>
                    <a:pt x="0" y="1531"/>
                  </a:lnTo>
                  <a:lnTo>
                    <a:pt x="0" y="1494"/>
                  </a:lnTo>
                  <a:lnTo>
                    <a:pt x="23" y="1469"/>
                  </a:lnTo>
                  <a:lnTo>
                    <a:pt x="47" y="1469"/>
                  </a:lnTo>
                  <a:lnTo>
                    <a:pt x="153" y="1443"/>
                  </a:lnTo>
                  <a:lnTo>
                    <a:pt x="260" y="1393"/>
                  </a:lnTo>
                  <a:lnTo>
                    <a:pt x="366" y="1305"/>
                  </a:lnTo>
                  <a:lnTo>
                    <a:pt x="390" y="1280"/>
                  </a:lnTo>
                  <a:lnTo>
                    <a:pt x="839" y="766"/>
                  </a:lnTo>
                  <a:lnTo>
                    <a:pt x="591" y="138"/>
                  </a:lnTo>
                  <a:lnTo>
                    <a:pt x="591" y="113"/>
                  </a:lnTo>
                  <a:lnTo>
                    <a:pt x="567" y="88"/>
                  </a:lnTo>
                  <a:lnTo>
                    <a:pt x="520" y="63"/>
                  </a:lnTo>
                  <a:lnTo>
                    <a:pt x="402" y="63"/>
                  </a:lnTo>
                  <a:lnTo>
                    <a:pt x="390" y="50"/>
                  </a:lnTo>
                  <a:lnTo>
                    <a:pt x="390" y="1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8" name="Freeform 72"/>
            <p:cNvSpPr>
              <a:spLocks/>
            </p:cNvSpPr>
            <p:nvPr/>
          </p:nvSpPr>
          <p:spPr bwMode="auto">
            <a:xfrm>
              <a:off x="19157" y="3096"/>
              <a:ext cx="851" cy="1042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51" y="0"/>
                </a:cxn>
                <a:cxn ang="0">
                  <a:pos x="851" y="25"/>
                </a:cxn>
                <a:cxn ang="0">
                  <a:pos x="839" y="25"/>
                </a:cxn>
                <a:cxn ang="0">
                  <a:pos x="839" y="38"/>
                </a:cxn>
                <a:cxn ang="0">
                  <a:pos x="792" y="151"/>
                </a:cxn>
                <a:cxn ang="0">
                  <a:pos x="745" y="239"/>
                </a:cxn>
                <a:cxn ang="0">
                  <a:pos x="721" y="301"/>
                </a:cxn>
                <a:cxn ang="0">
                  <a:pos x="698" y="377"/>
                </a:cxn>
                <a:cxn ang="0">
                  <a:pos x="650" y="477"/>
                </a:cxn>
                <a:cxn ang="0">
                  <a:pos x="615" y="578"/>
                </a:cxn>
                <a:cxn ang="0">
                  <a:pos x="603" y="653"/>
                </a:cxn>
                <a:cxn ang="0">
                  <a:pos x="579" y="778"/>
                </a:cxn>
                <a:cxn ang="0">
                  <a:pos x="567" y="879"/>
                </a:cxn>
                <a:cxn ang="0">
                  <a:pos x="532" y="992"/>
                </a:cxn>
                <a:cxn ang="0">
                  <a:pos x="508" y="1042"/>
                </a:cxn>
                <a:cxn ang="0">
                  <a:pos x="497" y="1042"/>
                </a:cxn>
                <a:cxn ang="0">
                  <a:pos x="473" y="1017"/>
                </a:cxn>
                <a:cxn ang="0">
                  <a:pos x="473" y="1004"/>
                </a:cxn>
                <a:cxn ang="0">
                  <a:pos x="485" y="954"/>
                </a:cxn>
                <a:cxn ang="0">
                  <a:pos x="497" y="866"/>
                </a:cxn>
                <a:cxn ang="0">
                  <a:pos x="532" y="766"/>
                </a:cxn>
                <a:cxn ang="0">
                  <a:pos x="556" y="665"/>
                </a:cxn>
                <a:cxn ang="0">
                  <a:pos x="567" y="653"/>
                </a:cxn>
                <a:cxn ang="0">
                  <a:pos x="567" y="465"/>
                </a:cxn>
                <a:cxn ang="0">
                  <a:pos x="556" y="377"/>
                </a:cxn>
                <a:cxn ang="0">
                  <a:pos x="520" y="289"/>
                </a:cxn>
                <a:cxn ang="0">
                  <a:pos x="473" y="214"/>
                </a:cxn>
                <a:cxn ang="0">
                  <a:pos x="402" y="163"/>
                </a:cxn>
                <a:cxn ang="0">
                  <a:pos x="296" y="138"/>
                </a:cxn>
                <a:cxn ang="0">
                  <a:pos x="189" y="163"/>
                </a:cxn>
                <a:cxn ang="0">
                  <a:pos x="106" y="214"/>
                </a:cxn>
                <a:cxn ang="0">
                  <a:pos x="47" y="289"/>
                </a:cxn>
                <a:cxn ang="0">
                  <a:pos x="47" y="301"/>
                </a:cxn>
                <a:cxn ang="0">
                  <a:pos x="35" y="314"/>
                </a:cxn>
                <a:cxn ang="0">
                  <a:pos x="0" y="314"/>
                </a:cxn>
                <a:cxn ang="0">
                  <a:pos x="0" y="301"/>
                </a:cxn>
                <a:cxn ang="0">
                  <a:pos x="35" y="188"/>
                </a:cxn>
                <a:cxn ang="0">
                  <a:pos x="106" y="101"/>
                </a:cxn>
                <a:cxn ang="0">
                  <a:pos x="201" y="38"/>
                </a:cxn>
                <a:cxn ang="0">
                  <a:pos x="319" y="13"/>
                </a:cxn>
                <a:cxn ang="0">
                  <a:pos x="414" y="38"/>
                </a:cxn>
                <a:cxn ang="0">
                  <a:pos x="485" y="88"/>
                </a:cxn>
                <a:cxn ang="0">
                  <a:pos x="544" y="176"/>
                </a:cxn>
                <a:cxn ang="0">
                  <a:pos x="579" y="264"/>
                </a:cxn>
                <a:cxn ang="0">
                  <a:pos x="603" y="352"/>
                </a:cxn>
                <a:cxn ang="0">
                  <a:pos x="615" y="440"/>
                </a:cxn>
                <a:cxn ang="0">
                  <a:pos x="603" y="477"/>
                </a:cxn>
                <a:cxn ang="0">
                  <a:pos x="627" y="490"/>
                </a:cxn>
                <a:cxn ang="0">
                  <a:pos x="615" y="440"/>
                </a:cxn>
                <a:cxn ang="0">
                  <a:pos x="650" y="352"/>
                </a:cxn>
                <a:cxn ang="0">
                  <a:pos x="698" y="239"/>
                </a:cxn>
                <a:cxn ang="0">
                  <a:pos x="745" y="138"/>
                </a:cxn>
                <a:cxn ang="0">
                  <a:pos x="780" y="50"/>
                </a:cxn>
                <a:cxn ang="0">
                  <a:pos x="804" y="13"/>
                </a:cxn>
                <a:cxn ang="0">
                  <a:pos x="816" y="0"/>
                </a:cxn>
              </a:cxnLst>
              <a:rect l="0" t="0" r="r" b="b"/>
              <a:pathLst>
                <a:path w="851" h="1042">
                  <a:moveTo>
                    <a:pt x="816" y="0"/>
                  </a:moveTo>
                  <a:lnTo>
                    <a:pt x="851" y="0"/>
                  </a:lnTo>
                  <a:lnTo>
                    <a:pt x="851" y="25"/>
                  </a:lnTo>
                  <a:lnTo>
                    <a:pt x="839" y="25"/>
                  </a:lnTo>
                  <a:lnTo>
                    <a:pt x="839" y="38"/>
                  </a:lnTo>
                  <a:lnTo>
                    <a:pt x="792" y="151"/>
                  </a:lnTo>
                  <a:lnTo>
                    <a:pt x="745" y="239"/>
                  </a:lnTo>
                  <a:lnTo>
                    <a:pt x="721" y="301"/>
                  </a:lnTo>
                  <a:lnTo>
                    <a:pt x="698" y="377"/>
                  </a:lnTo>
                  <a:lnTo>
                    <a:pt x="650" y="477"/>
                  </a:lnTo>
                  <a:lnTo>
                    <a:pt x="615" y="578"/>
                  </a:lnTo>
                  <a:lnTo>
                    <a:pt x="603" y="653"/>
                  </a:lnTo>
                  <a:lnTo>
                    <a:pt x="579" y="778"/>
                  </a:lnTo>
                  <a:lnTo>
                    <a:pt x="567" y="879"/>
                  </a:lnTo>
                  <a:lnTo>
                    <a:pt x="532" y="992"/>
                  </a:lnTo>
                  <a:lnTo>
                    <a:pt x="508" y="1042"/>
                  </a:lnTo>
                  <a:lnTo>
                    <a:pt x="497" y="1042"/>
                  </a:lnTo>
                  <a:lnTo>
                    <a:pt x="473" y="1017"/>
                  </a:lnTo>
                  <a:lnTo>
                    <a:pt x="473" y="1004"/>
                  </a:lnTo>
                  <a:lnTo>
                    <a:pt x="485" y="954"/>
                  </a:lnTo>
                  <a:lnTo>
                    <a:pt x="497" y="866"/>
                  </a:lnTo>
                  <a:lnTo>
                    <a:pt x="532" y="766"/>
                  </a:lnTo>
                  <a:lnTo>
                    <a:pt x="556" y="665"/>
                  </a:lnTo>
                  <a:lnTo>
                    <a:pt x="567" y="653"/>
                  </a:lnTo>
                  <a:lnTo>
                    <a:pt x="567" y="465"/>
                  </a:lnTo>
                  <a:lnTo>
                    <a:pt x="556" y="377"/>
                  </a:lnTo>
                  <a:lnTo>
                    <a:pt x="520" y="289"/>
                  </a:lnTo>
                  <a:lnTo>
                    <a:pt x="473" y="214"/>
                  </a:lnTo>
                  <a:lnTo>
                    <a:pt x="402" y="163"/>
                  </a:lnTo>
                  <a:lnTo>
                    <a:pt x="296" y="138"/>
                  </a:lnTo>
                  <a:lnTo>
                    <a:pt x="189" y="163"/>
                  </a:lnTo>
                  <a:lnTo>
                    <a:pt x="106" y="214"/>
                  </a:lnTo>
                  <a:lnTo>
                    <a:pt x="47" y="289"/>
                  </a:lnTo>
                  <a:lnTo>
                    <a:pt x="47" y="301"/>
                  </a:lnTo>
                  <a:lnTo>
                    <a:pt x="35" y="314"/>
                  </a:lnTo>
                  <a:lnTo>
                    <a:pt x="0" y="314"/>
                  </a:lnTo>
                  <a:lnTo>
                    <a:pt x="0" y="301"/>
                  </a:lnTo>
                  <a:lnTo>
                    <a:pt x="35" y="188"/>
                  </a:lnTo>
                  <a:lnTo>
                    <a:pt x="106" y="101"/>
                  </a:lnTo>
                  <a:lnTo>
                    <a:pt x="201" y="38"/>
                  </a:lnTo>
                  <a:lnTo>
                    <a:pt x="319" y="13"/>
                  </a:lnTo>
                  <a:lnTo>
                    <a:pt x="414" y="38"/>
                  </a:lnTo>
                  <a:lnTo>
                    <a:pt x="485" y="88"/>
                  </a:lnTo>
                  <a:lnTo>
                    <a:pt x="544" y="176"/>
                  </a:lnTo>
                  <a:lnTo>
                    <a:pt x="579" y="264"/>
                  </a:lnTo>
                  <a:lnTo>
                    <a:pt x="603" y="352"/>
                  </a:lnTo>
                  <a:lnTo>
                    <a:pt x="615" y="440"/>
                  </a:lnTo>
                  <a:lnTo>
                    <a:pt x="603" y="477"/>
                  </a:lnTo>
                  <a:lnTo>
                    <a:pt x="627" y="490"/>
                  </a:lnTo>
                  <a:lnTo>
                    <a:pt x="615" y="440"/>
                  </a:lnTo>
                  <a:lnTo>
                    <a:pt x="650" y="352"/>
                  </a:lnTo>
                  <a:lnTo>
                    <a:pt x="698" y="239"/>
                  </a:lnTo>
                  <a:lnTo>
                    <a:pt x="745" y="138"/>
                  </a:lnTo>
                  <a:lnTo>
                    <a:pt x="780" y="50"/>
                  </a:lnTo>
                  <a:lnTo>
                    <a:pt x="804" y="1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9" name="Freeform 73"/>
            <p:cNvSpPr>
              <a:spLocks noEditPoints="1"/>
            </p:cNvSpPr>
            <p:nvPr/>
          </p:nvSpPr>
          <p:spPr bwMode="auto">
            <a:xfrm>
              <a:off x="20103" y="3284"/>
              <a:ext cx="378" cy="754"/>
            </a:xfrm>
            <a:custGeom>
              <a:avLst/>
              <a:gdLst/>
              <a:ahLst/>
              <a:cxnLst>
                <a:cxn ang="0">
                  <a:pos x="378" y="578"/>
                </a:cxn>
                <a:cxn ang="0">
                  <a:pos x="366" y="578"/>
                </a:cxn>
                <a:cxn ang="0">
                  <a:pos x="201" y="252"/>
                </a:cxn>
                <a:cxn ang="0">
                  <a:pos x="260" y="289"/>
                </a:cxn>
                <a:cxn ang="0">
                  <a:pos x="284" y="390"/>
                </a:cxn>
                <a:cxn ang="0">
                  <a:pos x="236" y="503"/>
                </a:cxn>
                <a:cxn ang="0">
                  <a:pos x="213" y="565"/>
                </a:cxn>
                <a:cxn ang="0">
                  <a:pos x="201" y="603"/>
                </a:cxn>
                <a:cxn ang="0">
                  <a:pos x="189" y="653"/>
                </a:cxn>
                <a:cxn ang="0">
                  <a:pos x="177" y="716"/>
                </a:cxn>
                <a:cxn ang="0">
                  <a:pos x="213" y="728"/>
                </a:cxn>
                <a:cxn ang="0">
                  <a:pos x="284" y="691"/>
                </a:cxn>
                <a:cxn ang="0">
                  <a:pos x="331" y="603"/>
                </a:cxn>
                <a:cxn ang="0">
                  <a:pos x="343" y="578"/>
                </a:cxn>
                <a:cxn ang="0">
                  <a:pos x="366" y="603"/>
                </a:cxn>
                <a:cxn ang="0">
                  <a:pos x="331" y="666"/>
                </a:cxn>
                <a:cxn ang="0">
                  <a:pos x="284" y="728"/>
                </a:cxn>
                <a:cxn ang="0">
                  <a:pos x="201" y="754"/>
                </a:cxn>
                <a:cxn ang="0">
                  <a:pos x="130" y="741"/>
                </a:cxn>
                <a:cxn ang="0">
                  <a:pos x="94" y="691"/>
                </a:cxn>
                <a:cxn ang="0">
                  <a:pos x="83" y="616"/>
                </a:cxn>
                <a:cxn ang="0">
                  <a:pos x="106" y="578"/>
                </a:cxn>
                <a:cxn ang="0">
                  <a:pos x="118" y="540"/>
                </a:cxn>
                <a:cxn ang="0">
                  <a:pos x="142" y="477"/>
                </a:cxn>
                <a:cxn ang="0">
                  <a:pos x="165" y="415"/>
                </a:cxn>
                <a:cxn ang="0">
                  <a:pos x="201" y="352"/>
                </a:cxn>
                <a:cxn ang="0">
                  <a:pos x="189" y="289"/>
                </a:cxn>
                <a:cxn ang="0">
                  <a:pos x="130" y="302"/>
                </a:cxn>
                <a:cxn ang="0">
                  <a:pos x="71" y="364"/>
                </a:cxn>
                <a:cxn ang="0">
                  <a:pos x="23" y="440"/>
                </a:cxn>
                <a:cxn ang="0">
                  <a:pos x="0" y="402"/>
                </a:cxn>
                <a:cxn ang="0">
                  <a:pos x="35" y="339"/>
                </a:cxn>
                <a:cxn ang="0">
                  <a:pos x="83" y="277"/>
                </a:cxn>
                <a:cxn ang="0">
                  <a:pos x="165" y="252"/>
                </a:cxn>
                <a:cxn ang="0">
                  <a:pos x="295" y="13"/>
                </a:cxn>
                <a:cxn ang="0">
                  <a:pos x="319" y="51"/>
                </a:cxn>
                <a:cxn ang="0">
                  <a:pos x="284" y="113"/>
                </a:cxn>
                <a:cxn ang="0">
                  <a:pos x="224" y="101"/>
                </a:cxn>
                <a:cxn ang="0">
                  <a:pos x="213" y="38"/>
                </a:cxn>
                <a:cxn ang="0">
                  <a:pos x="248" y="13"/>
                </a:cxn>
              </a:cxnLst>
              <a:rect l="0" t="0" r="r" b="b"/>
              <a:pathLst>
                <a:path w="378" h="754">
                  <a:moveTo>
                    <a:pt x="366" y="578"/>
                  </a:moveTo>
                  <a:lnTo>
                    <a:pt x="378" y="578"/>
                  </a:lnTo>
                  <a:lnTo>
                    <a:pt x="378" y="590"/>
                  </a:lnTo>
                  <a:lnTo>
                    <a:pt x="366" y="578"/>
                  </a:lnTo>
                  <a:close/>
                  <a:moveTo>
                    <a:pt x="165" y="252"/>
                  </a:moveTo>
                  <a:lnTo>
                    <a:pt x="201" y="252"/>
                  </a:lnTo>
                  <a:lnTo>
                    <a:pt x="236" y="277"/>
                  </a:lnTo>
                  <a:lnTo>
                    <a:pt x="260" y="289"/>
                  </a:lnTo>
                  <a:lnTo>
                    <a:pt x="284" y="327"/>
                  </a:lnTo>
                  <a:lnTo>
                    <a:pt x="284" y="390"/>
                  </a:lnTo>
                  <a:lnTo>
                    <a:pt x="248" y="465"/>
                  </a:lnTo>
                  <a:lnTo>
                    <a:pt x="236" y="503"/>
                  </a:lnTo>
                  <a:lnTo>
                    <a:pt x="213" y="553"/>
                  </a:lnTo>
                  <a:lnTo>
                    <a:pt x="213" y="565"/>
                  </a:lnTo>
                  <a:lnTo>
                    <a:pt x="201" y="578"/>
                  </a:lnTo>
                  <a:lnTo>
                    <a:pt x="201" y="603"/>
                  </a:lnTo>
                  <a:lnTo>
                    <a:pt x="189" y="628"/>
                  </a:lnTo>
                  <a:lnTo>
                    <a:pt x="189" y="653"/>
                  </a:lnTo>
                  <a:lnTo>
                    <a:pt x="177" y="666"/>
                  </a:lnTo>
                  <a:lnTo>
                    <a:pt x="177" y="716"/>
                  </a:lnTo>
                  <a:lnTo>
                    <a:pt x="189" y="728"/>
                  </a:lnTo>
                  <a:lnTo>
                    <a:pt x="213" y="728"/>
                  </a:lnTo>
                  <a:lnTo>
                    <a:pt x="248" y="716"/>
                  </a:lnTo>
                  <a:lnTo>
                    <a:pt x="284" y="691"/>
                  </a:lnTo>
                  <a:lnTo>
                    <a:pt x="307" y="653"/>
                  </a:lnTo>
                  <a:lnTo>
                    <a:pt x="331" y="603"/>
                  </a:lnTo>
                  <a:lnTo>
                    <a:pt x="343" y="590"/>
                  </a:lnTo>
                  <a:lnTo>
                    <a:pt x="343" y="578"/>
                  </a:lnTo>
                  <a:lnTo>
                    <a:pt x="366" y="578"/>
                  </a:lnTo>
                  <a:lnTo>
                    <a:pt x="366" y="603"/>
                  </a:lnTo>
                  <a:lnTo>
                    <a:pt x="355" y="628"/>
                  </a:lnTo>
                  <a:lnTo>
                    <a:pt x="331" y="666"/>
                  </a:lnTo>
                  <a:lnTo>
                    <a:pt x="307" y="691"/>
                  </a:lnTo>
                  <a:lnTo>
                    <a:pt x="284" y="728"/>
                  </a:lnTo>
                  <a:lnTo>
                    <a:pt x="248" y="741"/>
                  </a:lnTo>
                  <a:lnTo>
                    <a:pt x="201" y="754"/>
                  </a:lnTo>
                  <a:lnTo>
                    <a:pt x="165" y="754"/>
                  </a:lnTo>
                  <a:lnTo>
                    <a:pt x="130" y="741"/>
                  </a:lnTo>
                  <a:lnTo>
                    <a:pt x="106" y="716"/>
                  </a:lnTo>
                  <a:lnTo>
                    <a:pt x="94" y="691"/>
                  </a:lnTo>
                  <a:lnTo>
                    <a:pt x="83" y="653"/>
                  </a:lnTo>
                  <a:lnTo>
                    <a:pt x="83" y="616"/>
                  </a:lnTo>
                  <a:lnTo>
                    <a:pt x="94" y="603"/>
                  </a:lnTo>
                  <a:lnTo>
                    <a:pt x="106" y="578"/>
                  </a:lnTo>
                  <a:lnTo>
                    <a:pt x="106" y="553"/>
                  </a:lnTo>
                  <a:lnTo>
                    <a:pt x="118" y="540"/>
                  </a:lnTo>
                  <a:lnTo>
                    <a:pt x="130" y="515"/>
                  </a:lnTo>
                  <a:lnTo>
                    <a:pt x="142" y="477"/>
                  </a:lnTo>
                  <a:lnTo>
                    <a:pt x="154" y="452"/>
                  </a:lnTo>
                  <a:lnTo>
                    <a:pt x="165" y="415"/>
                  </a:lnTo>
                  <a:lnTo>
                    <a:pt x="189" y="364"/>
                  </a:lnTo>
                  <a:lnTo>
                    <a:pt x="201" y="352"/>
                  </a:lnTo>
                  <a:lnTo>
                    <a:pt x="201" y="302"/>
                  </a:lnTo>
                  <a:lnTo>
                    <a:pt x="189" y="289"/>
                  </a:lnTo>
                  <a:lnTo>
                    <a:pt x="165" y="289"/>
                  </a:lnTo>
                  <a:lnTo>
                    <a:pt x="130" y="302"/>
                  </a:lnTo>
                  <a:lnTo>
                    <a:pt x="94" y="327"/>
                  </a:lnTo>
                  <a:lnTo>
                    <a:pt x="71" y="364"/>
                  </a:lnTo>
                  <a:lnTo>
                    <a:pt x="47" y="415"/>
                  </a:lnTo>
                  <a:lnTo>
                    <a:pt x="23" y="440"/>
                  </a:lnTo>
                  <a:lnTo>
                    <a:pt x="0" y="440"/>
                  </a:lnTo>
                  <a:lnTo>
                    <a:pt x="0" y="402"/>
                  </a:lnTo>
                  <a:lnTo>
                    <a:pt x="12" y="377"/>
                  </a:lnTo>
                  <a:lnTo>
                    <a:pt x="35" y="339"/>
                  </a:lnTo>
                  <a:lnTo>
                    <a:pt x="59" y="314"/>
                  </a:lnTo>
                  <a:lnTo>
                    <a:pt x="83" y="277"/>
                  </a:lnTo>
                  <a:lnTo>
                    <a:pt x="118" y="264"/>
                  </a:lnTo>
                  <a:lnTo>
                    <a:pt x="165" y="252"/>
                  </a:lnTo>
                  <a:close/>
                  <a:moveTo>
                    <a:pt x="272" y="0"/>
                  </a:moveTo>
                  <a:lnTo>
                    <a:pt x="295" y="13"/>
                  </a:lnTo>
                  <a:lnTo>
                    <a:pt x="307" y="26"/>
                  </a:lnTo>
                  <a:lnTo>
                    <a:pt x="319" y="51"/>
                  </a:lnTo>
                  <a:lnTo>
                    <a:pt x="319" y="76"/>
                  </a:lnTo>
                  <a:lnTo>
                    <a:pt x="284" y="113"/>
                  </a:lnTo>
                  <a:lnTo>
                    <a:pt x="248" y="113"/>
                  </a:lnTo>
                  <a:lnTo>
                    <a:pt x="224" y="101"/>
                  </a:lnTo>
                  <a:lnTo>
                    <a:pt x="213" y="88"/>
                  </a:lnTo>
                  <a:lnTo>
                    <a:pt x="213" y="38"/>
                  </a:lnTo>
                  <a:lnTo>
                    <a:pt x="236" y="26"/>
                  </a:lnTo>
                  <a:lnTo>
                    <a:pt x="248" y="13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0" name="Freeform 74"/>
            <p:cNvSpPr>
              <a:spLocks noEditPoints="1"/>
            </p:cNvSpPr>
            <p:nvPr/>
          </p:nvSpPr>
          <p:spPr bwMode="auto">
            <a:xfrm>
              <a:off x="20623" y="3284"/>
              <a:ext cx="497" cy="967"/>
            </a:xfrm>
            <a:custGeom>
              <a:avLst/>
              <a:gdLst/>
              <a:ahLst/>
              <a:cxnLst>
                <a:cxn ang="0">
                  <a:pos x="331" y="239"/>
                </a:cxn>
                <a:cxn ang="0">
                  <a:pos x="366" y="239"/>
                </a:cxn>
                <a:cxn ang="0">
                  <a:pos x="437" y="289"/>
                </a:cxn>
                <a:cxn ang="0">
                  <a:pos x="449" y="314"/>
                </a:cxn>
                <a:cxn ang="0">
                  <a:pos x="461" y="352"/>
                </a:cxn>
                <a:cxn ang="0">
                  <a:pos x="461" y="377"/>
                </a:cxn>
                <a:cxn ang="0">
                  <a:pos x="449" y="390"/>
                </a:cxn>
                <a:cxn ang="0">
                  <a:pos x="355" y="791"/>
                </a:cxn>
                <a:cxn ang="0">
                  <a:pos x="319" y="879"/>
                </a:cxn>
                <a:cxn ang="0">
                  <a:pos x="260" y="929"/>
                </a:cxn>
                <a:cxn ang="0">
                  <a:pos x="177" y="954"/>
                </a:cxn>
                <a:cxn ang="0">
                  <a:pos x="118" y="967"/>
                </a:cxn>
                <a:cxn ang="0">
                  <a:pos x="83" y="967"/>
                </a:cxn>
                <a:cxn ang="0">
                  <a:pos x="47" y="954"/>
                </a:cxn>
                <a:cxn ang="0">
                  <a:pos x="24" y="942"/>
                </a:cxn>
                <a:cxn ang="0">
                  <a:pos x="0" y="917"/>
                </a:cxn>
                <a:cxn ang="0">
                  <a:pos x="0" y="867"/>
                </a:cxn>
                <a:cxn ang="0">
                  <a:pos x="12" y="841"/>
                </a:cxn>
                <a:cxn ang="0">
                  <a:pos x="59" y="816"/>
                </a:cxn>
                <a:cxn ang="0">
                  <a:pos x="83" y="816"/>
                </a:cxn>
                <a:cxn ang="0">
                  <a:pos x="106" y="841"/>
                </a:cxn>
                <a:cxn ang="0">
                  <a:pos x="106" y="867"/>
                </a:cxn>
                <a:cxn ang="0">
                  <a:pos x="95" y="892"/>
                </a:cxn>
                <a:cxn ang="0">
                  <a:pos x="71" y="917"/>
                </a:cxn>
                <a:cxn ang="0">
                  <a:pos x="71" y="929"/>
                </a:cxn>
                <a:cxn ang="0">
                  <a:pos x="142" y="929"/>
                </a:cxn>
                <a:cxn ang="0">
                  <a:pos x="189" y="904"/>
                </a:cxn>
                <a:cxn ang="0">
                  <a:pos x="213" y="879"/>
                </a:cxn>
                <a:cxn ang="0">
                  <a:pos x="236" y="841"/>
                </a:cxn>
                <a:cxn ang="0">
                  <a:pos x="260" y="791"/>
                </a:cxn>
                <a:cxn ang="0">
                  <a:pos x="284" y="779"/>
                </a:cxn>
                <a:cxn ang="0">
                  <a:pos x="378" y="364"/>
                </a:cxn>
                <a:cxn ang="0">
                  <a:pos x="378" y="314"/>
                </a:cxn>
                <a:cxn ang="0">
                  <a:pos x="355" y="289"/>
                </a:cxn>
                <a:cxn ang="0">
                  <a:pos x="331" y="277"/>
                </a:cxn>
                <a:cxn ang="0">
                  <a:pos x="307" y="277"/>
                </a:cxn>
                <a:cxn ang="0">
                  <a:pos x="260" y="302"/>
                </a:cxn>
                <a:cxn ang="0">
                  <a:pos x="225" y="327"/>
                </a:cxn>
                <a:cxn ang="0">
                  <a:pos x="201" y="364"/>
                </a:cxn>
                <a:cxn ang="0">
                  <a:pos x="177" y="415"/>
                </a:cxn>
                <a:cxn ang="0">
                  <a:pos x="166" y="427"/>
                </a:cxn>
                <a:cxn ang="0">
                  <a:pos x="130" y="427"/>
                </a:cxn>
                <a:cxn ang="0">
                  <a:pos x="130" y="415"/>
                </a:cxn>
                <a:cxn ang="0">
                  <a:pos x="142" y="377"/>
                </a:cxn>
                <a:cxn ang="0">
                  <a:pos x="177" y="314"/>
                </a:cxn>
                <a:cxn ang="0">
                  <a:pos x="248" y="264"/>
                </a:cxn>
                <a:cxn ang="0">
                  <a:pos x="331" y="239"/>
                </a:cxn>
                <a:cxn ang="0">
                  <a:pos x="437" y="0"/>
                </a:cxn>
                <a:cxn ang="0">
                  <a:pos x="461" y="0"/>
                </a:cxn>
                <a:cxn ang="0">
                  <a:pos x="473" y="13"/>
                </a:cxn>
                <a:cxn ang="0">
                  <a:pos x="485" y="38"/>
                </a:cxn>
                <a:cxn ang="0">
                  <a:pos x="485" y="51"/>
                </a:cxn>
                <a:cxn ang="0">
                  <a:pos x="497" y="51"/>
                </a:cxn>
                <a:cxn ang="0">
                  <a:pos x="485" y="76"/>
                </a:cxn>
                <a:cxn ang="0">
                  <a:pos x="449" y="113"/>
                </a:cxn>
                <a:cxn ang="0">
                  <a:pos x="426" y="113"/>
                </a:cxn>
                <a:cxn ang="0">
                  <a:pos x="402" y="101"/>
                </a:cxn>
                <a:cxn ang="0">
                  <a:pos x="390" y="88"/>
                </a:cxn>
                <a:cxn ang="0">
                  <a:pos x="378" y="63"/>
                </a:cxn>
                <a:cxn ang="0">
                  <a:pos x="378" y="38"/>
                </a:cxn>
                <a:cxn ang="0">
                  <a:pos x="390" y="26"/>
                </a:cxn>
                <a:cxn ang="0">
                  <a:pos x="437" y="0"/>
                </a:cxn>
              </a:cxnLst>
              <a:rect l="0" t="0" r="r" b="b"/>
              <a:pathLst>
                <a:path w="497" h="967">
                  <a:moveTo>
                    <a:pt x="331" y="239"/>
                  </a:moveTo>
                  <a:lnTo>
                    <a:pt x="366" y="239"/>
                  </a:lnTo>
                  <a:lnTo>
                    <a:pt x="437" y="289"/>
                  </a:lnTo>
                  <a:lnTo>
                    <a:pt x="449" y="314"/>
                  </a:lnTo>
                  <a:lnTo>
                    <a:pt x="461" y="352"/>
                  </a:lnTo>
                  <a:lnTo>
                    <a:pt x="461" y="377"/>
                  </a:lnTo>
                  <a:lnTo>
                    <a:pt x="449" y="390"/>
                  </a:lnTo>
                  <a:lnTo>
                    <a:pt x="355" y="791"/>
                  </a:lnTo>
                  <a:lnTo>
                    <a:pt x="319" y="879"/>
                  </a:lnTo>
                  <a:lnTo>
                    <a:pt x="260" y="929"/>
                  </a:lnTo>
                  <a:lnTo>
                    <a:pt x="177" y="954"/>
                  </a:lnTo>
                  <a:lnTo>
                    <a:pt x="118" y="967"/>
                  </a:lnTo>
                  <a:lnTo>
                    <a:pt x="83" y="967"/>
                  </a:lnTo>
                  <a:lnTo>
                    <a:pt x="47" y="954"/>
                  </a:lnTo>
                  <a:lnTo>
                    <a:pt x="24" y="942"/>
                  </a:lnTo>
                  <a:lnTo>
                    <a:pt x="0" y="917"/>
                  </a:lnTo>
                  <a:lnTo>
                    <a:pt x="0" y="867"/>
                  </a:lnTo>
                  <a:lnTo>
                    <a:pt x="12" y="841"/>
                  </a:lnTo>
                  <a:lnTo>
                    <a:pt x="59" y="816"/>
                  </a:lnTo>
                  <a:lnTo>
                    <a:pt x="83" y="816"/>
                  </a:lnTo>
                  <a:lnTo>
                    <a:pt x="106" y="841"/>
                  </a:lnTo>
                  <a:lnTo>
                    <a:pt x="106" y="867"/>
                  </a:lnTo>
                  <a:lnTo>
                    <a:pt x="95" y="892"/>
                  </a:lnTo>
                  <a:lnTo>
                    <a:pt x="71" y="917"/>
                  </a:lnTo>
                  <a:lnTo>
                    <a:pt x="71" y="929"/>
                  </a:lnTo>
                  <a:lnTo>
                    <a:pt x="142" y="929"/>
                  </a:lnTo>
                  <a:lnTo>
                    <a:pt x="189" y="904"/>
                  </a:lnTo>
                  <a:lnTo>
                    <a:pt x="213" y="879"/>
                  </a:lnTo>
                  <a:lnTo>
                    <a:pt x="236" y="841"/>
                  </a:lnTo>
                  <a:lnTo>
                    <a:pt x="260" y="791"/>
                  </a:lnTo>
                  <a:lnTo>
                    <a:pt x="284" y="779"/>
                  </a:lnTo>
                  <a:lnTo>
                    <a:pt x="378" y="364"/>
                  </a:lnTo>
                  <a:lnTo>
                    <a:pt x="378" y="314"/>
                  </a:lnTo>
                  <a:lnTo>
                    <a:pt x="355" y="289"/>
                  </a:lnTo>
                  <a:lnTo>
                    <a:pt x="331" y="277"/>
                  </a:lnTo>
                  <a:lnTo>
                    <a:pt x="307" y="277"/>
                  </a:lnTo>
                  <a:lnTo>
                    <a:pt x="260" y="302"/>
                  </a:lnTo>
                  <a:lnTo>
                    <a:pt x="225" y="327"/>
                  </a:lnTo>
                  <a:lnTo>
                    <a:pt x="201" y="364"/>
                  </a:lnTo>
                  <a:lnTo>
                    <a:pt x="177" y="415"/>
                  </a:lnTo>
                  <a:lnTo>
                    <a:pt x="166" y="427"/>
                  </a:lnTo>
                  <a:lnTo>
                    <a:pt x="130" y="427"/>
                  </a:lnTo>
                  <a:lnTo>
                    <a:pt x="130" y="415"/>
                  </a:lnTo>
                  <a:lnTo>
                    <a:pt x="142" y="377"/>
                  </a:lnTo>
                  <a:lnTo>
                    <a:pt x="177" y="314"/>
                  </a:lnTo>
                  <a:lnTo>
                    <a:pt x="248" y="264"/>
                  </a:lnTo>
                  <a:lnTo>
                    <a:pt x="331" y="239"/>
                  </a:lnTo>
                  <a:close/>
                  <a:moveTo>
                    <a:pt x="437" y="0"/>
                  </a:moveTo>
                  <a:lnTo>
                    <a:pt x="461" y="0"/>
                  </a:lnTo>
                  <a:lnTo>
                    <a:pt x="473" y="13"/>
                  </a:lnTo>
                  <a:lnTo>
                    <a:pt x="485" y="38"/>
                  </a:lnTo>
                  <a:lnTo>
                    <a:pt x="485" y="51"/>
                  </a:lnTo>
                  <a:lnTo>
                    <a:pt x="497" y="51"/>
                  </a:lnTo>
                  <a:lnTo>
                    <a:pt x="485" y="76"/>
                  </a:lnTo>
                  <a:lnTo>
                    <a:pt x="449" y="113"/>
                  </a:lnTo>
                  <a:lnTo>
                    <a:pt x="426" y="113"/>
                  </a:lnTo>
                  <a:lnTo>
                    <a:pt x="402" y="101"/>
                  </a:lnTo>
                  <a:lnTo>
                    <a:pt x="390" y="88"/>
                  </a:lnTo>
                  <a:lnTo>
                    <a:pt x="378" y="63"/>
                  </a:lnTo>
                  <a:lnTo>
                    <a:pt x="378" y="38"/>
                  </a:lnTo>
                  <a:lnTo>
                    <a:pt x="390" y="26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1" name="Freeform 75"/>
            <p:cNvSpPr>
              <a:spLocks/>
            </p:cNvSpPr>
            <p:nvPr/>
          </p:nvSpPr>
          <p:spPr bwMode="auto">
            <a:xfrm>
              <a:off x="21616" y="1791"/>
              <a:ext cx="509" cy="225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1" y="12"/>
                </a:cxn>
                <a:cxn ang="0">
                  <a:pos x="130" y="75"/>
                </a:cxn>
                <a:cxn ang="0">
                  <a:pos x="201" y="163"/>
                </a:cxn>
                <a:cxn ang="0">
                  <a:pos x="284" y="276"/>
                </a:cxn>
                <a:cxn ang="0">
                  <a:pos x="367" y="427"/>
                </a:cxn>
                <a:cxn ang="0">
                  <a:pos x="461" y="678"/>
                </a:cxn>
                <a:cxn ang="0">
                  <a:pos x="497" y="929"/>
                </a:cxn>
                <a:cxn ang="0">
                  <a:pos x="509" y="1130"/>
                </a:cxn>
                <a:cxn ang="0">
                  <a:pos x="497" y="1130"/>
                </a:cxn>
                <a:cxn ang="0">
                  <a:pos x="485" y="1330"/>
                </a:cxn>
                <a:cxn ang="0">
                  <a:pos x="449" y="1569"/>
                </a:cxn>
                <a:cxn ang="0">
                  <a:pos x="367" y="1820"/>
                </a:cxn>
                <a:cxn ang="0">
                  <a:pos x="284" y="1970"/>
                </a:cxn>
                <a:cxn ang="0">
                  <a:pos x="201" y="2096"/>
                </a:cxn>
                <a:cxn ang="0">
                  <a:pos x="59" y="2247"/>
                </a:cxn>
                <a:cxn ang="0">
                  <a:pos x="24" y="2259"/>
                </a:cxn>
                <a:cxn ang="0">
                  <a:pos x="0" y="2234"/>
                </a:cxn>
                <a:cxn ang="0">
                  <a:pos x="0" y="2221"/>
                </a:cxn>
                <a:cxn ang="0">
                  <a:pos x="12" y="2209"/>
                </a:cxn>
                <a:cxn ang="0">
                  <a:pos x="36" y="2196"/>
                </a:cxn>
                <a:cxn ang="0">
                  <a:pos x="166" y="2021"/>
                </a:cxn>
                <a:cxn ang="0">
                  <a:pos x="272" y="1820"/>
                </a:cxn>
                <a:cxn ang="0">
                  <a:pos x="331" y="1594"/>
                </a:cxn>
                <a:cxn ang="0">
                  <a:pos x="367" y="1368"/>
                </a:cxn>
                <a:cxn ang="0">
                  <a:pos x="378" y="1130"/>
                </a:cxn>
                <a:cxn ang="0">
                  <a:pos x="355" y="791"/>
                </a:cxn>
                <a:cxn ang="0">
                  <a:pos x="296" y="502"/>
                </a:cxn>
                <a:cxn ang="0">
                  <a:pos x="189" y="263"/>
                </a:cxn>
                <a:cxn ang="0">
                  <a:pos x="47" y="75"/>
                </a:cxn>
                <a:cxn ang="0">
                  <a:pos x="12" y="37"/>
                </a:cxn>
                <a:cxn ang="0">
                  <a:pos x="12" y="25"/>
                </a:cxn>
                <a:cxn ang="0">
                  <a:pos x="36" y="0"/>
                </a:cxn>
              </a:cxnLst>
              <a:rect l="0" t="0" r="r" b="b"/>
              <a:pathLst>
                <a:path w="509" h="2259">
                  <a:moveTo>
                    <a:pt x="36" y="0"/>
                  </a:moveTo>
                  <a:lnTo>
                    <a:pt x="71" y="12"/>
                  </a:lnTo>
                  <a:lnTo>
                    <a:pt x="130" y="75"/>
                  </a:lnTo>
                  <a:lnTo>
                    <a:pt x="201" y="163"/>
                  </a:lnTo>
                  <a:lnTo>
                    <a:pt x="284" y="276"/>
                  </a:lnTo>
                  <a:lnTo>
                    <a:pt x="367" y="427"/>
                  </a:lnTo>
                  <a:lnTo>
                    <a:pt x="461" y="678"/>
                  </a:lnTo>
                  <a:lnTo>
                    <a:pt x="497" y="929"/>
                  </a:lnTo>
                  <a:lnTo>
                    <a:pt x="509" y="1130"/>
                  </a:lnTo>
                  <a:lnTo>
                    <a:pt x="497" y="1130"/>
                  </a:lnTo>
                  <a:lnTo>
                    <a:pt x="485" y="1330"/>
                  </a:lnTo>
                  <a:lnTo>
                    <a:pt x="449" y="1569"/>
                  </a:lnTo>
                  <a:lnTo>
                    <a:pt x="367" y="1820"/>
                  </a:lnTo>
                  <a:lnTo>
                    <a:pt x="284" y="1970"/>
                  </a:lnTo>
                  <a:lnTo>
                    <a:pt x="201" y="2096"/>
                  </a:lnTo>
                  <a:lnTo>
                    <a:pt x="59" y="2247"/>
                  </a:lnTo>
                  <a:lnTo>
                    <a:pt x="24" y="2259"/>
                  </a:lnTo>
                  <a:lnTo>
                    <a:pt x="0" y="2234"/>
                  </a:lnTo>
                  <a:lnTo>
                    <a:pt x="0" y="2221"/>
                  </a:lnTo>
                  <a:lnTo>
                    <a:pt x="12" y="2209"/>
                  </a:lnTo>
                  <a:lnTo>
                    <a:pt x="36" y="2196"/>
                  </a:lnTo>
                  <a:lnTo>
                    <a:pt x="166" y="2021"/>
                  </a:lnTo>
                  <a:lnTo>
                    <a:pt x="272" y="1820"/>
                  </a:lnTo>
                  <a:lnTo>
                    <a:pt x="331" y="1594"/>
                  </a:lnTo>
                  <a:lnTo>
                    <a:pt x="367" y="1368"/>
                  </a:lnTo>
                  <a:lnTo>
                    <a:pt x="378" y="1130"/>
                  </a:lnTo>
                  <a:lnTo>
                    <a:pt x="355" y="791"/>
                  </a:lnTo>
                  <a:lnTo>
                    <a:pt x="296" y="502"/>
                  </a:lnTo>
                  <a:lnTo>
                    <a:pt x="189" y="263"/>
                  </a:lnTo>
                  <a:lnTo>
                    <a:pt x="47" y="75"/>
                  </a:lnTo>
                  <a:lnTo>
                    <a:pt x="12" y="37"/>
                  </a:lnTo>
                  <a:lnTo>
                    <a:pt x="12" y="2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2" name="Freeform 76"/>
            <p:cNvSpPr>
              <a:spLocks/>
            </p:cNvSpPr>
            <p:nvPr/>
          </p:nvSpPr>
          <p:spPr bwMode="auto">
            <a:xfrm>
              <a:off x="22373" y="1954"/>
              <a:ext cx="1750" cy="1544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62" y="13"/>
                </a:cxn>
                <a:cxn ang="0">
                  <a:pos x="958" y="0"/>
                </a:cxn>
                <a:cxn ang="0">
                  <a:pos x="969" y="50"/>
                </a:cxn>
                <a:cxn ang="0">
                  <a:pos x="887" y="63"/>
                </a:cxn>
                <a:cxn ang="0">
                  <a:pos x="804" y="113"/>
                </a:cxn>
                <a:cxn ang="0">
                  <a:pos x="816" y="151"/>
                </a:cxn>
                <a:cxn ang="0">
                  <a:pos x="981" y="615"/>
                </a:cxn>
                <a:cxn ang="0">
                  <a:pos x="1324" y="226"/>
                </a:cxn>
                <a:cxn ang="0">
                  <a:pos x="1348" y="188"/>
                </a:cxn>
                <a:cxn ang="0">
                  <a:pos x="1360" y="113"/>
                </a:cxn>
                <a:cxn ang="0">
                  <a:pos x="1300" y="63"/>
                </a:cxn>
                <a:cxn ang="0">
                  <a:pos x="1253" y="38"/>
                </a:cxn>
                <a:cxn ang="0">
                  <a:pos x="1265" y="0"/>
                </a:cxn>
                <a:cxn ang="0">
                  <a:pos x="1525" y="13"/>
                </a:cxn>
                <a:cxn ang="0">
                  <a:pos x="1738" y="0"/>
                </a:cxn>
                <a:cxn ang="0">
                  <a:pos x="1750" y="50"/>
                </a:cxn>
                <a:cxn ang="0">
                  <a:pos x="1702" y="63"/>
                </a:cxn>
                <a:cxn ang="0">
                  <a:pos x="1501" y="126"/>
                </a:cxn>
                <a:cxn ang="0">
                  <a:pos x="1182" y="439"/>
                </a:cxn>
                <a:cxn ang="0">
                  <a:pos x="1040" y="766"/>
                </a:cxn>
                <a:cxn ang="0">
                  <a:pos x="1218" y="1230"/>
                </a:cxn>
                <a:cxn ang="0">
                  <a:pos x="1289" y="1406"/>
                </a:cxn>
                <a:cxn ang="0">
                  <a:pos x="1312" y="1443"/>
                </a:cxn>
                <a:cxn ang="0">
                  <a:pos x="1478" y="1469"/>
                </a:cxn>
                <a:cxn ang="0">
                  <a:pos x="1490" y="1519"/>
                </a:cxn>
                <a:cxn ang="0">
                  <a:pos x="1383" y="1531"/>
                </a:cxn>
                <a:cxn ang="0">
                  <a:pos x="1135" y="1519"/>
                </a:cxn>
                <a:cxn ang="0">
                  <a:pos x="922" y="1531"/>
                </a:cxn>
                <a:cxn ang="0">
                  <a:pos x="910" y="1494"/>
                </a:cxn>
                <a:cxn ang="0">
                  <a:pos x="946" y="1469"/>
                </a:cxn>
                <a:cxn ang="0">
                  <a:pos x="1040" y="1456"/>
                </a:cxn>
                <a:cxn ang="0">
                  <a:pos x="1076" y="1418"/>
                </a:cxn>
                <a:cxn ang="0">
                  <a:pos x="1064" y="1368"/>
                </a:cxn>
                <a:cxn ang="0">
                  <a:pos x="662" y="1054"/>
                </a:cxn>
                <a:cxn ang="0">
                  <a:pos x="425" y="1330"/>
                </a:cxn>
                <a:cxn ang="0">
                  <a:pos x="390" y="1431"/>
                </a:cxn>
                <a:cxn ang="0">
                  <a:pos x="425" y="1456"/>
                </a:cxn>
                <a:cxn ang="0">
                  <a:pos x="485" y="1469"/>
                </a:cxn>
                <a:cxn ang="0">
                  <a:pos x="496" y="1519"/>
                </a:cxn>
                <a:cxn ang="0">
                  <a:pos x="343" y="1544"/>
                </a:cxn>
                <a:cxn ang="0">
                  <a:pos x="130" y="1544"/>
                </a:cxn>
                <a:cxn ang="0">
                  <a:pos x="0" y="1531"/>
                </a:cxn>
                <a:cxn ang="0">
                  <a:pos x="23" y="1469"/>
                </a:cxn>
                <a:cxn ang="0">
                  <a:pos x="154" y="1443"/>
                </a:cxn>
                <a:cxn ang="0">
                  <a:pos x="366" y="1305"/>
                </a:cxn>
                <a:cxn ang="0">
                  <a:pos x="839" y="766"/>
                </a:cxn>
                <a:cxn ang="0">
                  <a:pos x="591" y="113"/>
                </a:cxn>
                <a:cxn ang="0">
                  <a:pos x="520" y="63"/>
                </a:cxn>
                <a:cxn ang="0">
                  <a:pos x="390" y="50"/>
                </a:cxn>
                <a:cxn ang="0">
                  <a:pos x="402" y="0"/>
                </a:cxn>
              </a:cxnLst>
              <a:rect l="0" t="0" r="r" b="b"/>
              <a:pathLst>
                <a:path w="1750" h="1544">
                  <a:moveTo>
                    <a:pt x="402" y="0"/>
                  </a:moveTo>
                  <a:lnTo>
                    <a:pt x="496" y="0"/>
                  </a:lnTo>
                  <a:lnTo>
                    <a:pt x="579" y="13"/>
                  </a:lnTo>
                  <a:lnTo>
                    <a:pt x="662" y="13"/>
                  </a:lnTo>
                  <a:lnTo>
                    <a:pt x="804" y="0"/>
                  </a:lnTo>
                  <a:lnTo>
                    <a:pt x="958" y="0"/>
                  </a:lnTo>
                  <a:lnTo>
                    <a:pt x="969" y="13"/>
                  </a:lnTo>
                  <a:lnTo>
                    <a:pt x="969" y="50"/>
                  </a:lnTo>
                  <a:lnTo>
                    <a:pt x="958" y="63"/>
                  </a:lnTo>
                  <a:lnTo>
                    <a:pt x="887" y="63"/>
                  </a:lnTo>
                  <a:lnTo>
                    <a:pt x="816" y="100"/>
                  </a:lnTo>
                  <a:lnTo>
                    <a:pt x="804" y="113"/>
                  </a:lnTo>
                  <a:lnTo>
                    <a:pt x="804" y="138"/>
                  </a:lnTo>
                  <a:lnTo>
                    <a:pt x="816" y="151"/>
                  </a:lnTo>
                  <a:lnTo>
                    <a:pt x="993" y="602"/>
                  </a:lnTo>
                  <a:lnTo>
                    <a:pt x="981" y="615"/>
                  </a:lnTo>
                  <a:lnTo>
                    <a:pt x="993" y="602"/>
                  </a:lnTo>
                  <a:lnTo>
                    <a:pt x="1324" y="226"/>
                  </a:lnTo>
                  <a:lnTo>
                    <a:pt x="1336" y="201"/>
                  </a:lnTo>
                  <a:lnTo>
                    <a:pt x="1348" y="188"/>
                  </a:lnTo>
                  <a:lnTo>
                    <a:pt x="1360" y="163"/>
                  </a:lnTo>
                  <a:lnTo>
                    <a:pt x="1360" y="113"/>
                  </a:lnTo>
                  <a:lnTo>
                    <a:pt x="1324" y="75"/>
                  </a:lnTo>
                  <a:lnTo>
                    <a:pt x="1300" y="63"/>
                  </a:lnTo>
                  <a:lnTo>
                    <a:pt x="1277" y="63"/>
                  </a:lnTo>
                  <a:lnTo>
                    <a:pt x="1253" y="38"/>
                  </a:lnTo>
                  <a:lnTo>
                    <a:pt x="1253" y="13"/>
                  </a:lnTo>
                  <a:lnTo>
                    <a:pt x="1265" y="0"/>
                  </a:lnTo>
                  <a:lnTo>
                    <a:pt x="1407" y="0"/>
                  </a:lnTo>
                  <a:lnTo>
                    <a:pt x="1525" y="13"/>
                  </a:lnTo>
                  <a:lnTo>
                    <a:pt x="1620" y="0"/>
                  </a:lnTo>
                  <a:lnTo>
                    <a:pt x="1738" y="0"/>
                  </a:lnTo>
                  <a:lnTo>
                    <a:pt x="1750" y="13"/>
                  </a:lnTo>
                  <a:lnTo>
                    <a:pt x="1750" y="50"/>
                  </a:lnTo>
                  <a:lnTo>
                    <a:pt x="1738" y="63"/>
                  </a:lnTo>
                  <a:lnTo>
                    <a:pt x="1702" y="63"/>
                  </a:lnTo>
                  <a:lnTo>
                    <a:pt x="1584" y="75"/>
                  </a:lnTo>
                  <a:lnTo>
                    <a:pt x="1501" y="126"/>
                  </a:lnTo>
                  <a:lnTo>
                    <a:pt x="1430" y="176"/>
                  </a:lnTo>
                  <a:lnTo>
                    <a:pt x="1182" y="439"/>
                  </a:lnTo>
                  <a:lnTo>
                    <a:pt x="993" y="665"/>
                  </a:lnTo>
                  <a:lnTo>
                    <a:pt x="1040" y="766"/>
                  </a:lnTo>
                  <a:lnTo>
                    <a:pt x="1159" y="1067"/>
                  </a:lnTo>
                  <a:lnTo>
                    <a:pt x="1218" y="1230"/>
                  </a:lnTo>
                  <a:lnTo>
                    <a:pt x="1277" y="1368"/>
                  </a:lnTo>
                  <a:lnTo>
                    <a:pt x="1289" y="1406"/>
                  </a:lnTo>
                  <a:lnTo>
                    <a:pt x="1300" y="1431"/>
                  </a:lnTo>
                  <a:lnTo>
                    <a:pt x="1312" y="1443"/>
                  </a:lnTo>
                  <a:lnTo>
                    <a:pt x="1360" y="1469"/>
                  </a:lnTo>
                  <a:lnTo>
                    <a:pt x="1478" y="1469"/>
                  </a:lnTo>
                  <a:lnTo>
                    <a:pt x="1490" y="1481"/>
                  </a:lnTo>
                  <a:lnTo>
                    <a:pt x="1490" y="1519"/>
                  </a:lnTo>
                  <a:lnTo>
                    <a:pt x="1478" y="1531"/>
                  </a:lnTo>
                  <a:lnTo>
                    <a:pt x="1383" y="1531"/>
                  </a:lnTo>
                  <a:lnTo>
                    <a:pt x="1300" y="1519"/>
                  </a:lnTo>
                  <a:lnTo>
                    <a:pt x="1135" y="1519"/>
                  </a:lnTo>
                  <a:lnTo>
                    <a:pt x="1028" y="1531"/>
                  </a:lnTo>
                  <a:lnTo>
                    <a:pt x="922" y="1531"/>
                  </a:lnTo>
                  <a:lnTo>
                    <a:pt x="910" y="1519"/>
                  </a:lnTo>
                  <a:lnTo>
                    <a:pt x="910" y="1494"/>
                  </a:lnTo>
                  <a:lnTo>
                    <a:pt x="922" y="1481"/>
                  </a:lnTo>
                  <a:lnTo>
                    <a:pt x="946" y="1469"/>
                  </a:lnTo>
                  <a:lnTo>
                    <a:pt x="1005" y="1469"/>
                  </a:lnTo>
                  <a:lnTo>
                    <a:pt x="1040" y="1456"/>
                  </a:lnTo>
                  <a:lnTo>
                    <a:pt x="1052" y="1431"/>
                  </a:lnTo>
                  <a:lnTo>
                    <a:pt x="1076" y="1418"/>
                  </a:lnTo>
                  <a:lnTo>
                    <a:pt x="1076" y="1381"/>
                  </a:lnTo>
                  <a:lnTo>
                    <a:pt x="1064" y="1368"/>
                  </a:lnTo>
                  <a:lnTo>
                    <a:pt x="851" y="828"/>
                  </a:lnTo>
                  <a:lnTo>
                    <a:pt x="662" y="1054"/>
                  </a:lnTo>
                  <a:lnTo>
                    <a:pt x="449" y="1305"/>
                  </a:lnTo>
                  <a:lnTo>
                    <a:pt x="425" y="1330"/>
                  </a:lnTo>
                  <a:lnTo>
                    <a:pt x="390" y="1406"/>
                  </a:lnTo>
                  <a:lnTo>
                    <a:pt x="390" y="1431"/>
                  </a:lnTo>
                  <a:lnTo>
                    <a:pt x="414" y="1443"/>
                  </a:lnTo>
                  <a:lnTo>
                    <a:pt x="425" y="1456"/>
                  </a:lnTo>
                  <a:lnTo>
                    <a:pt x="449" y="1469"/>
                  </a:lnTo>
                  <a:lnTo>
                    <a:pt x="485" y="1469"/>
                  </a:lnTo>
                  <a:lnTo>
                    <a:pt x="496" y="1481"/>
                  </a:lnTo>
                  <a:lnTo>
                    <a:pt x="496" y="1519"/>
                  </a:lnTo>
                  <a:lnTo>
                    <a:pt x="473" y="1544"/>
                  </a:lnTo>
                  <a:lnTo>
                    <a:pt x="343" y="1544"/>
                  </a:lnTo>
                  <a:lnTo>
                    <a:pt x="224" y="1531"/>
                  </a:lnTo>
                  <a:lnTo>
                    <a:pt x="130" y="1544"/>
                  </a:lnTo>
                  <a:lnTo>
                    <a:pt x="12" y="1544"/>
                  </a:lnTo>
                  <a:lnTo>
                    <a:pt x="0" y="1531"/>
                  </a:lnTo>
                  <a:lnTo>
                    <a:pt x="0" y="1494"/>
                  </a:lnTo>
                  <a:lnTo>
                    <a:pt x="23" y="1469"/>
                  </a:lnTo>
                  <a:lnTo>
                    <a:pt x="47" y="1469"/>
                  </a:lnTo>
                  <a:lnTo>
                    <a:pt x="154" y="1443"/>
                  </a:lnTo>
                  <a:lnTo>
                    <a:pt x="260" y="1393"/>
                  </a:lnTo>
                  <a:lnTo>
                    <a:pt x="366" y="1305"/>
                  </a:lnTo>
                  <a:lnTo>
                    <a:pt x="390" y="1280"/>
                  </a:lnTo>
                  <a:lnTo>
                    <a:pt x="839" y="766"/>
                  </a:lnTo>
                  <a:lnTo>
                    <a:pt x="591" y="138"/>
                  </a:lnTo>
                  <a:lnTo>
                    <a:pt x="591" y="113"/>
                  </a:lnTo>
                  <a:lnTo>
                    <a:pt x="567" y="88"/>
                  </a:lnTo>
                  <a:lnTo>
                    <a:pt x="520" y="63"/>
                  </a:lnTo>
                  <a:lnTo>
                    <a:pt x="402" y="63"/>
                  </a:lnTo>
                  <a:lnTo>
                    <a:pt x="390" y="50"/>
                  </a:lnTo>
                  <a:lnTo>
                    <a:pt x="390" y="1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3" name="Freeform 77"/>
            <p:cNvSpPr>
              <a:spLocks noEditPoints="1"/>
            </p:cNvSpPr>
            <p:nvPr/>
          </p:nvSpPr>
          <p:spPr bwMode="auto">
            <a:xfrm>
              <a:off x="24194" y="3109"/>
              <a:ext cx="768" cy="715"/>
            </a:xfrm>
            <a:custGeom>
              <a:avLst/>
              <a:gdLst/>
              <a:ahLst/>
              <a:cxnLst>
                <a:cxn ang="0">
                  <a:pos x="331" y="62"/>
                </a:cxn>
                <a:cxn ang="0">
                  <a:pos x="201" y="201"/>
                </a:cxn>
                <a:cxn ang="0">
                  <a:pos x="130" y="414"/>
                </a:cxn>
                <a:cxn ang="0">
                  <a:pos x="118" y="577"/>
                </a:cxn>
                <a:cxn ang="0">
                  <a:pos x="153" y="640"/>
                </a:cxn>
                <a:cxn ang="0">
                  <a:pos x="201" y="678"/>
                </a:cxn>
                <a:cxn ang="0">
                  <a:pos x="307" y="665"/>
                </a:cxn>
                <a:cxn ang="0">
                  <a:pos x="354" y="627"/>
                </a:cxn>
                <a:cxn ang="0">
                  <a:pos x="449" y="502"/>
                </a:cxn>
                <a:cxn ang="0">
                  <a:pos x="520" y="213"/>
                </a:cxn>
                <a:cxn ang="0">
                  <a:pos x="496" y="113"/>
                </a:cxn>
                <a:cxn ang="0">
                  <a:pos x="425" y="50"/>
                </a:cxn>
                <a:cxn ang="0">
                  <a:pos x="390" y="0"/>
                </a:cxn>
                <a:cxn ang="0">
                  <a:pos x="520" y="50"/>
                </a:cxn>
                <a:cxn ang="0">
                  <a:pos x="555" y="88"/>
                </a:cxn>
                <a:cxn ang="0">
                  <a:pos x="603" y="25"/>
                </a:cxn>
                <a:cxn ang="0">
                  <a:pos x="662" y="37"/>
                </a:cxn>
                <a:cxn ang="0">
                  <a:pos x="674" y="113"/>
                </a:cxn>
                <a:cxn ang="0">
                  <a:pos x="662" y="175"/>
                </a:cxn>
                <a:cxn ang="0">
                  <a:pos x="614" y="326"/>
                </a:cxn>
                <a:cxn ang="0">
                  <a:pos x="603" y="389"/>
                </a:cxn>
                <a:cxn ang="0">
                  <a:pos x="567" y="527"/>
                </a:cxn>
                <a:cxn ang="0">
                  <a:pos x="555" y="615"/>
                </a:cxn>
                <a:cxn ang="0">
                  <a:pos x="579" y="652"/>
                </a:cxn>
                <a:cxn ang="0">
                  <a:pos x="650" y="640"/>
                </a:cxn>
                <a:cxn ang="0">
                  <a:pos x="709" y="489"/>
                </a:cxn>
                <a:cxn ang="0">
                  <a:pos x="721" y="452"/>
                </a:cxn>
                <a:cxn ang="0">
                  <a:pos x="756" y="439"/>
                </a:cxn>
                <a:cxn ang="0">
                  <a:pos x="768" y="477"/>
                </a:cxn>
                <a:cxn ang="0">
                  <a:pos x="756" y="552"/>
                </a:cxn>
                <a:cxn ang="0">
                  <a:pos x="697" y="665"/>
                </a:cxn>
                <a:cxn ang="0">
                  <a:pos x="603" y="715"/>
                </a:cxn>
                <a:cxn ang="0">
                  <a:pos x="508" y="690"/>
                </a:cxn>
                <a:cxn ang="0">
                  <a:pos x="449" y="602"/>
                </a:cxn>
                <a:cxn ang="0">
                  <a:pos x="236" y="715"/>
                </a:cxn>
                <a:cxn ang="0">
                  <a:pos x="71" y="640"/>
                </a:cxn>
                <a:cxn ang="0">
                  <a:pos x="0" y="452"/>
                </a:cxn>
                <a:cxn ang="0">
                  <a:pos x="130" y="138"/>
                </a:cxn>
                <a:cxn ang="0">
                  <a:pos x="390" y="0"/>
                </a:cxn>
              </a:cxnLst>
              <a:rect l="0" t="0" r="r" b="b"/>
              <a:pathLst>
                <a:path w="768" h="715">
                  <a:moveTo>
                    <a:pt x="390" y="50"/>
                  </a:moveTo>
                  <a:lnTo>
                    <a:pt x="331" y="62"/>
                  </a:lnTo>
                  <a:lnTo>
                    <a:pt x="272" y="100"/>
                  </a:lnTo>
                  <a:lnTo>
                    <a:pt x="201" y="201"/>
                  </a:lnTo>
                  <a:lnTo>
                    <a:pt x="165" y="288"/>
                  </a:lnTo>
                  <a:lnTo>
                    <a:pt x="130" y="414"/>
                  </a:lnTo>
                  <a:lnTo>
                    <a:pt x="118" y="527"/>
                  </a:lnTo>
                  <a:lnTo>
                    <a:pt x="118" y="577"/>
                  </a:lnTo>
                  <a:lnTo>
                    <a:pt x="130" y="615"/>
                  </a:lnTo>
                  <a:lnTo>
                    <a:pt x="153" y="640"/>
                  </a:lnTo>
                  <a:lnTo>
                    <a:pt x="165" y="665"/>
                  </a:lnTo>
                  <a:lnTo>
                    <a:pt x="201" y="678"/>
                  </a:lnTo>
                  <a:lnTo>
                    <a:pt x="260" y="678"/>
                  </a:lnTo>
                  <a:lnTo>
                    <a:pt x="307" y="665"/>
                  </a:lnTo>
                  <a:lnTo>
                    <a:pt x="331" y="640"/>
                  </a:lnTo>
                  <a:lnTo>
                    <a:pt x="354" y="627"/>
                  </a:lnTo>
                  <a:lnTo>
                    <a:pt x="402" y="577"/>
                  </a:lnTo>
                  <a:lnTo>
                    <a:pt x="449" y="502"/>
                  </a:lnTo>
                  <a:lnTo>
                    <a:pt x="449" y="514"/>
                  </a:lnTo>
                  <a:lnTo>
                    <a:pt x="520" y="213"/>
                  </a:lnTo>
                  <a:lnTo>
                    <a:pt x="520" y="163"/>
                  </a:lnTo>
                  <a:lnTo>
                    <a:pt x="496" y="113"/>
                  </a:lnTo>
                  <a:lnTo>
                    <a:pt x="461" y="75"/>
                  </a:lnTo>
                  <a:lnTo>
                    <a:pt x="425" y="50"/>
                  </a:lnTo>
                  <a:lnTo>
                    <a:pt x="390" y="50"/>
                  </a:lnTo>
                  <a:close/>
                  <a:moveTo>
                    <a:pt x="390" y="0"/>
                  </a:moveTo>
                  <a:lnTo>
                    <a:pt x="484" y="25"/>
                  </a:lnTo>
                  <a:lnTo>
                    <a:pt x="520" y="50"/>
                  </a:lnTo>
                  <a:lnTo>
                    <a:pt x="544" y="88"/>
                  </a:lnTo>
                  <a:lnTo>
                    <a:pt x="555" y="88"/>
                  </a:lnTo>
                  <a:lnTo>
                    <a:pt x="567" y="62"/>
                  </a:lnTo>
                  <a:lnTo>
                    <a:pt x="603" y="25"/>
                  </a:lnTo>
                  <a:lnTo>
                    <a:pt x="638" y="25"/>
                  </a:lnTo>
                  <a:lnTo>
                    <a:pt x="662" y="37"/>
                  </a:lnTo>
                  <a:lnTo>
                    <a:pt x="674" y="50"/>
                  </a:lnTo>
                  <a:lnTo>
                    <a:pt x="674" y="113"/>
                  </a:lnTo>
                  <a:lnTo>
                    <a:pt x="662" y="138"/>
                  </a:lnTo>
                  <a:lnTo>
                    <a:pt x="662" y="175"/>
                  </a:lnTo>
                  <a:lnTo>
                    <a:pt x="650" y="201"/>
                  </a:lnTo>
                  <a:lnTo>
                    <a:pt x="614" y="326"/>
                  </a:lnTo>
                  <a:lnTo>
                    <a:pt x="603" y="351"/>
                  </a:lnTo>
                  <a:lnTo>
                    <a:pt x="603" y="389"/>
                  </a:lnTo>
                  <a:lnTo>
                    <a:pt x="567" y="502"/>
                  </a:lnTo>
                  <a:lnTo>
                    <a:pt x="567" y="527"/>
                  </a:lnTo>
                  <a:lnTo>
                    <a:pt x="555" y="565"/>
                  </a:lnTo>
                  <a:lnTo>
                    <a:pt x="555" y="615"/>
                  </a:lnTo>
                  <a:lnTo>
                    <a:pt x="567" y="640"/>
                  </a:lnTo>
                  <a:lnTo>
                    <a:pt x="579" y="652"/>
                  </a:lnTo>
                  <a:lnTo>
                    <a:pt x="603" y="665"/>
                  </a:lnTo>
                  <a:lnTo>
                    <a:pt x="650" y="640"/>
                  </a:lnTo>
                  <a:lnTo>
                    <a:pt x="674" y="602"/>
                  </a:lnTo>
                  <a:lnTo>
                    <a:pt x="709" y="489"/>
                  </a:lnTo>
                  <a:lnTo>
                    <a:pt x="721" y="464"/>
                  </a:lnTo>
                  <a:lnTo>
                    <a:pt x="721" y="452"/>
                  </a:lnTo>
                  <a:lnTo>
                    <a:pt x="733" y="439"/>
                  </a:lnTo>
                  <a:lnTo>
                    <a:pt x="756" y="439"/>
                  </a:lnTo>
                  <a:lnTo>
                    <a:pt x="768" y="452"/>
                  </a:lnTo>
                  <a:lnTo>
                    <a:pt x="768" y="477"/>
                  </a:lnTo>
                  <a:lnTo>
                    <a:pt x="756" y="514"/>
                  </a:lnTo>
                  <a:lnTo>
                    <a:pt x="756" y="552"/>
                  </a:lnTo>
                  <a:lnTo>
                    <a:pt x="745" y="590"/>
                  </a:lnTo>
                  <a:lnTo>
                    <a:pt x="697" y="665"/>
                  </a:lnTo>
                  <a:lnTo>
                    <a:pt x="674" y="690"/>
                  </a:lnTo>
                  <a:lnTo>
                    <a:pt x="603" y="715"/>
                  </a:lnTo>
                  <a:lnTo>
                    <a:pt x="555" y="715"/>
                  </a:lnTo>
                  <a:lnTo>
                    <a:pt x="508" y="690"/>
                  </a:lnTo>
                  <a:lnTo>
                    <a:pt x="461" y="640"/>
                  </a:lnTo>
                  <a:lnTo>
                    <a:pt x="449" y="602"/>
                  </a:lnTo>
                  <a:lnTo>
                    <a:pt x="354" y="678"/>
                  </a:lnTo>
                  <a:lnTo>
                    <a:pt x="236" y="715"/>
                  </a:lnTo>
                  <a:lnTo>
                    <a:pt x="142" y="690"/>
                  </a:lnTo>
                  <a:lnTo>
                    <a:pt x="71" y="640"/>
                  </a:lnTo>
                  <a:lnTo>
                    <a:pt x="11" y="552"/>
                  </a:lnTo>
                  <a:lnTo>
                    <a:pt x="0" y="452"/>
                  </a:lnTo>
                  <a:lnTo>
                    <a:pt x="35" y="288"/>
                  </a:lnTo>
                  <a:lnTo>
                    <a:pt x="130" y="138"/>
                  </a:lnTo>
                  <a:lnTo>
                    <a:pt x="248" y="37"/>
                  </a:lnTo>
                  <a:lnTo>
                    <a:pt x="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4" name="Freeform 78"/>
            <p:cNvSpPr>
              <a:spLocks/>
            </p:cNvSpPr>
            <p:nvPr/>
          </p:nvSpPr>
          <p:spPr bwMode="auto">
            <a:xfrm>
              <a:off x="25352" y="1791"/>
              <a:ext cx="497" cy="2259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97" y="25"/>
                </a:cxn>
                <a:cxn ang="0">
                  <a:pos x="497" y="37"/>
                </a:cxn>
                <a:cxn ang="0">
                  <a:pos x="485" y="50"/>
                </a:cxn>
                <a:cxn ang="0">
                  <a:pos x="461" y="63"/>
                </a:cxn>
                <a:cxn ang="0">
                  <a:pos x="331" y="238"/>
                </a:cxn>
                <a:cxn ang="0">
                  <a:pos x="225" y="439"/>
                </a:cxn>
                <a:cxn ang="0">
                  <a:pos x="166" y="665"/>
                </a:cxn>
                <a:cxn ang="0">
                  <a:pos x="130" y="891"/>
                </a:cxn>
                <a:cxn ang="0">
                  <a:pos x="119" y="1130"/>
                </a:cxn>
                <a:cxn ang="0">
                  <a:pos x="130" y="1343"/>
                </a:cxn>
                <a:cxn ang="0">
                  <a:pos x="154" y="1569"/>
                </a:cxn>
                <a:cxn ang="0">
                  <a:pos x="213" y="1782"/>
                </a:cxn>
                <a:cxn ang="0">
                  <a:pos x="308" y="1996"/>
                </a:cxn>
                <a:cxn ang="0">
                  <a:pos x="450" y="2184"/>
                </a:cxn>
                <a:cxn ang="0">
                  <a:pos x="485" y="2221"/>
                </a:cxn>
                <a:cxn ang="0">
                  <a:pos x="485" y="2234"/>
                </a:cxn>
                <a:cxn ang="0">
                  <a:pos x="497" y="2234"/>
                </a:cxn>
                <a:cxn ang="0">
                  <a:pos x="473" y="2259"/>
                </a:cxn>
                <a:cxn ang="0">
                  <a:pos x="438" y="2247"/>
                </a:cxn>
                <a:cxn ang="0">
                  <a:pos x="379" y="2184"/>
                </a:cxn>
                <a:cxn ang="0">
                  <a:pos x="308" y="2096"/>
                </a:cxn>
                <a:cxn ang="0">
                  <a:pos x="225" y="1983"/>
                </a:cxn>
                <a:cxn ang="0">
                  <a:pos x="142" y="1832"/>
                </a:cxn>
                <a:cxn ang="0">
                  <a:pos x="48" y="1581"/>
                </a:cxn>
                <a:cxn ang="0">
                  <a:pos x="12" y="1330"/>
                </a:cxn>
                <a:cxn ang="0">
                  <a:pos x="0" y="1130"/>
                </a:cxn>
                <a:cxn ang="0">
                  <a:pos x="12" y="929"/>
                </a:cxn>
                <a:cxn ang="0">
                  <a:pos x="48" y="690"/>
                </a:cxn>
                <a:cxn ang="0">
                  <a:pos x="130" y="439"/>
                </a:cxn>
                <a:cxn ang="0">
                  <a:pos x="213" y="289"/>
                </a:cxn>
                <a:cxn ang="0">
                  <a:pos x="296" y="163"/>
                </a:cxn>
                <a:cxn ang="0">
                  <a:pos x="438" y="12"/>
                </a:cxn>
                <a:cxn ang="0">
                  <a:pos x="473" y="0"/>
                </a:cxn>
              </a:cxnLst>
              <a:rect l="0" t="0" r="r" b="b"/>
              <a:pathLst>
                <a:path w="497" h="2259">
                  <a:moveTo>
                    <a:pt x="473" y="0"/>
                  </a:moveTo>
                  <a:lnTo>
                    <a:pt x="497" y="25"/>
                  </a:lnTo>
                  <a:lnTo>
                    <a:pt x="497" y="37"/>
                  </a:lnTo>
                  <a:lnTo>
                    <a:pt x="485" y="50"/>
                  </a:lnTo>
                  <a:lnTo>
                    <a:pt x="461" y="63"/>
                  </a:lnTo>
                  <a:lnTo>
                    <a:pt x="331" y="238"/>
                  </a:lnTo>
                  <a:lnTo>
                    <a:pt x="225" y="439"/>
                  </a:lnTo>
                  <a:lnTo>
                    <a:pt x="166" y="665"/>
                  </a:lnTo>
                  <a:lnTo>
                    <a:pt x="130" y="891"/>
                  </a:lnTo>
                  <a:lnTo>
                    <a:pt x="119" y="1130"/>
                  </a:lnTo>
                  <a:lnTo>
                    <a:pt x="130" y="1343"/>
                  </a:lnTo>
                  <a:lnTo>
                    <a:pt x="154" y="1569"/>
                  </a:lnTo>
                  <a:lnTo>
                    <a:pt x="213" y="1782"/>
                  </a:lnTo>
                  <a:lnTo>
                    <a:pt x="308" y="1996"/>
                  </a:lnTo>
                  <a:lnTo>
                    <a:pt x="450" y="2184"/>
                  </a:lnTo>
                  <a:lnTo>
                    <a:pt x="485" y="2221"/>
                  </a:lnTo>
                  <a:lnTo>
                    <a:pt x="485" y="2234"/>
                  </a:lnTo>
                  <a:lnTo>
                    <a:pt x="497" y="2234"/>
                  </a:lnTo>
                  <a:lnTo>
                    <a:pt x="473" y="2259"/>
                  </a:lnTo>
                  <a:lnTo>
                    <a:pt x="438" y="2247"/>
                  </a:lnTo>
                  <a:lnTo>
                    <a:pt x="379" y="2184"/>
                  </a:lnTo>
                  <a:lnTo>
                    <a:pt x="308" y="2096"/>
                  </a:lnTo>
                  <a:lnTo>
                    <a:pt x="225" y="1983"/>
                  </a:lnTo>
                  <a:lnTo>
                    <a:pt x="142" y="1832"/>
                  </a:lnTo>
                  <a:lnTo>
                    <a:pt x="48" y="1581"/>
                  </a:lnTo>
                  <a:lnTo>
                    <a:pt x="12" y="1330"/>
                  </a:lnTo>
                  <a:lnTo>
                    <a:pt x="0" y="1130"/>
                  </a:lnTo>
                  <a:lnTo>
                    <a:pt x="12" y="929"/>
                  </a:lnTo>
                  <a:lnTo>
                    <a:pt x="48" y="690"/>
                  </a:lnTo>
                  <a:lnTo>
                    <a:pt x="130" y="439"/>
                  </a:lnTo>
                  <a:lnTo>
                    <a:pt x="213" y="289"/>
                  </a:lnTo>
                  <a:lnTo>
                    <a:pt x="296" y="163"/>
                  </a:lnTo>
                  <a:lnTo>
                    <a:pt x="438" y="12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5" name="Freeform 79"/>
            <p:cNvSpPr>
              <a:spLocks/>
            </p:cNvSpPr>
            <p:nvPr/>
          </p:nvSpPr>
          <p:spPr bwMode="auto">
            <a:xfrm>
              <a:off x="26144" y="1979"/>
              <a:ext cx="698" cy="1506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14" y="0"/>
                </a:cxn>
                <a:cxn ang="0">
                  <a:pos x="438" y="13"/>
                </a:cxn>
                <a:cxn ang="0">
                  <a:pos x="438" y="63"/>
                </a:cxn>
                <a:cxn ang="0">
                  <a:pos x="426" y="50"/>
                </a:cxn>
                <a:cxn ang="0">
                  <a:pos x="426" y="1368"/>
                </a:cxn>
                <a:cxn ang="0">
                  <a:pos x="462" y="1406"/>
                </a:cxn>
                <a:cxn ang="0">
                  <a:pos x="521" y="1431"/>
                </a:cxn>
                <a:cxn ang="0">
                  <a:pos x="698" y="1431"/>
                </a:cxn>
                <a:cxn ang="0">
                  <a:pos x="698" y="1506"/>
                </a:cxn>
                <a:cxn ang="0">
                  <a:pos x="592" y="1494"/>
                </a:cxn>
                <a:cxn ang="0">
                  <a:pos x="119" y="1494"/>
                </a:cxn>
                <a:cxn ang="0">
                  <a:pos x="12" y="1506"/>
                </a:cxn>
                <a:cxn ang="0">
                  <a:pos x="12" y="1431"/>
                </a:cxn>
                <a:cxn ang="0">
                  <a:pos x="190" y="1431"/>
                </a:cxn>
                <a:cxn ang="0">
                  <a:pos x="261" y="1406"/>
                </a:cxn>
                <a:cxn ang="0">
                  <a:pos x="284" y="1368"/>
                </a:cxn>
                <a:cxn ang="0">
                  <a:pos x="284" y="151"/>
                </a:cxn>
                <a:cxn ang="0">
                  <a:pos x="166" y="201"/>
                </a:cxn>
                <a:cxn ang="0">
                  <a:pos x="60" y="213"/>
                </a:cxn>
                <a:cxn ang="0">
                  <a:pos x="0" y="213"/>
                </a:cxn>
                <a:cxn ang="0">
                  <a:pos x="0" y="138"/>
                </a:cxn>
                <a:cxn ang="0">
                  <a:pos x="71" y="138"/>
                </a:cxn>
                <a:cxn ang="0">
                  <a:pos x="178" y="126"/>
                </a:cxn>
                <a:cxn ang="0">
                  <a:pos x="284" y="75"/>
                </a:cxn>
                <a:cxn ang="0">
                  <a:pos x="391" y="0"/>
                </a:cxn>
              </a:cxnLst>
              <a:rect l="0" t="0" r="r" b="b"/>
              <a:pathLst>
                <a:path w="698" h="1506">
                  <a:moveTo>
                    <a:pt x="391" y="0"/>
                  </a:moveTo>
                  <a:lnTo>
                    <a:pt x="414" y="0"/>
                  </a:lnTo>
                  <a:lnTo>
                    <a:pt x="438" y="13"/>
                  </a:lnTo>
                  <a:lnTo>
                    <a:pt x="438" y="63"/>
                  </a:lnTo>
                  <a:lnTo>
                    <a:pt x="426" y="50"/>
                  </a:lnTo>
                  <a:lnTo>
                    <a:pt x="426" y="1368"/>
                  </a:lnTo>
                  <a:lnTo>
                    <a:pt x="462" y="1406"/>
                  </a:lnTo>
                  <a:lnTo>
                    <a:pt x="521" y="1431"/>
                  </a:lnTo>
                  <a:lnTo>
                    <a:pt x="698" y="1431"/>
                  </a:lnTo>
                  <a:lnTo>
                    <a:pt x="698" y="1506"/>
                  </a:lnTo>
                  <a:lnTo>
                    <a:pt x="592" y="1494"/>
                  </a:lnTo>
                  <a:lnTo>
                    <a:pt x="119" y="1494"/>
                  </a:lnTo>
                  <a:lnTo>
                    <a:pt x="12" y="1506"/>
                  </a:lnTo>
                  <a:lnTo>
                    <a:pt x="12" y="1431"/>
                  </a:lnTo>
                  <a:lnTo>
                    <a:pt x="190" y="1431"/>
                  </a:lnTo>
                  <a:lnTo>
                    <a:pt x="261" y="1406"/>
                  </a:lnTo>
                  <a:lnTo>
                    <a:pt x="284" y="1368"/>
                  </a:lnTo>
                  <a:lnTo>
                    <a:pt x="284" y="151"/>
                  </a:lnTo>
                  <a:lnTo>
                    <a:pt x="166" y="201"/>
                  </a:lnTo>
                  <a:lnTo>
                    <a:pt x="60" y="213"/>
                  </a:lnTo>
                  <a:lnTo>
                    <a:pt x="0" y="213"/>
                  </a:lnTo>
                  <a:lnTo>
                    <a:pt x="0" y="138"/>
                  </a:lnTo>
                  <a:lnTo>
                    <a:pt x="71" y="138"/>
                  </a:lnTo>
                  <a:lnTo>
                    <a:pt x="178" y="126"/>
                  </a:lnTo>
                  <a:lnTo>
                    <a:pt x="284" y="75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6" name="Freeform 80"/>
            <p:cNvSpPr>
              <a:spLocks/>
            </p:cNvSpPr>
            <p:nvPr/>
          </p:nvSpPr>
          <p:spPr bwMode="auto">
            <a:xfrm>
              <a:off x="27622" y="2167"/>
              <a:ext cx="1407" cy="1507"/>
            </a:xfrm>
            <a:custGeom>
              <a:avLst/>
              <a:gdLst/>
              <a:ahLst/>
              <a:cxnLst>
                <a:cxn ang="0">
                  <a:pos x="686" y="0"/>
                </a:cxn>
                <a:cxn ang="0">
                  <a:pos x="722" y="0"/>
                </a:cxn>
                <a:cxn ang="0">
                  <a:pos x="733" y="13"/>
                </a:cxn>
                <a:cxn ang="0">
                  <a:pos x="745" y="38"/>
                </a:cxn>
                <a:cxn ang="0">
                  <a:pos x="745" y="703"/>
                </a:cxn>
                <a:cxn ang="0">
                  <a:pos x="1372" y="703"/>
                </a:cxn>
                <a:cxn ang="0">
                  <a:pos x="1396" y="716"/>
                </a:cxn>
                <a:cxn ang="0">
                  <a:pos x="1407" y="728"/>
                </a:cxn>
                <a:cxn ang="0">
                  <a:pos x="1407" y="779"/>
                </a:cxn>
                <a:cxn ang="0">
                  <a:pos x="1396" y="791"/>
                </a:cxn>
                <a:cxn ang="0">
                  <a:pos x="1372" y="804"/>
                </a:cxn>
                <a:cxn ang="0">
                  <a:pos x="745" y="804"/>
                </a:cxn>
                <a:cxn ang="0">
                  <a:pos x="745" y="1469"/>
                </a:cxn>
                <a:cxn ang="0">
                  <a:pos x="733" y="1494"/>
                </a:cxn>
                <a:cxn ang="0">
                  <a:pos x="722" y="1507"/>
                </a:cxn>
                <a:cxn ang="0">
                  <a:pos x="686" y="1507"/>
                </a:cxn>
                <a:cxn ang="0">
                  <a:pos x="674" y="1494"/>
                </a:cxn>
                <a:cxn ang="0">
                  <a:pos x="663" y="1469"/>
                </a:cxn>
                <a:cxn ang="0">
                  <a:pos x="663" y="804"/>
                </a:cxn>
                <a:cxn ang="0">
                  <a:pos x="36" y="804"/>
                </a:cxn>
                <a:cxn ang="0">
                  <a:pos x="12" y="791"/>
                </a:cxn>
                <a:cxn ang="0">
                  <a:pos x="0" y="779"/>
                </a:cxn>
                <a:cxn ang="0">
                  <a:pos x="0" y="728"/>
                </a:cxn>
                <a:cxn ang="0">
                  <a:pos x="12" y="716"/>
                </a:cxn>
                <a:cxn ang="0">
                  <a:pos x="36" y="703"/>
                </a:cxn>
                <a:cxn ang="0">
                  <a:pos x="663" y="703"/>
                </a:cxn>
                <a:cxn ang="0">
                  <a:pos x="663" y="38"/>
                </a:cxn>
                <a:cxn ang="0">
                  <a:pos x="674" y="13"/>
                </a:cxn>
                <a:cxn ang="0">
                  <a:pos x="686" y="0"/>
                </a:cxn>
              </a:cxnLst>
              <a:rect l="0" t="0" r="r" b="b"/>
              <a:pathLst>
                <a:path w="1407" h="1507">
                  <a:moveTo>
                    <a:pt x="686" y="0"/>
                  </a:moveTo>
                  <a:lnTo>
                    <a:pt x="722" y="0"/>
                  </a:lnTo>
                  <a:lnTo>
                    <a:pt x="733" y="13"/>
                  </a:lnTo>
                  <a:lnTo>
                    <a:pt x="745" y="38"/>
                  </a:lnTo>
                  <a:lnTo>
                    <a:pt x="745" y="703"/>
                  </a:lnTo>
                  <a:lnTo>
                    <a:pt x="1372" y="703"/>
                  </a:lnTo>
                  <a:lnTo>
                    <a:pt x="1396" y="716"/>
                  </a:lnTo>
                  <a:lnTo>
                    <a:pt x="1407" y="728"/>
                  </a:lnTo>
                  <a:lnTo>
                    <a:pt x="1407" y="779"/>
                  </a:lnTo>
                  <a:lnTo>
                    <a:pt x="1396" y="791"/>
                  </a:lnTo>
                  <a:lnTo>
                    <a:pt x="1372" y="804"/>
                  </a:lnTo>
                  <a:lnTo>
                    <a:pt x="745" y="804"/>
                  </a:lnTo>
                  <a:lnTo>
                    <a:pt x="745" y="1469"/>
                  </a:lnTo>
                  <a:lnTo>
                    <a:pt x="733" y="1494"/>
                  </a:lnTo>
                  <a:lnTo>
                    <a:pt x="722" y="1507"/>
                  </a:lnTo>
                  <a:lnTo>
                    <a:pt x="686" y="1507"/>
                  </a:lnTo>
                  <a:lnTo>
                    <a:pt x="674" y="1494"/>
                  </a:lnTo>
                  <a:lnTo>
                    <a:pt x="663" y="1469"/>
                  </a:lnTo>
                  <a:lnTo>
                    <a:pt x="663" y="804"/>
                  </a:lnTo>
                  <a:lnTo>
                    <a:pt x="36" y="804"/>
                  </a:lnTo>
                  <a:lnTo>
                    <a:pt x="12" y="791"/>
                  </a:lnTo>
                  <a:lnTo>
                    <a:pt x="0" y="779"/>
                  </a:lnTo>
                  <a:lnTo>
                    <a:pt x="0" y="728"/>
                  </a:lnTo>
                  <a:lnTo>
                    <a:pt x="12" y="716"/>
                  </a:lnTo>
                  <a:lnTo>
                    <a:pt x="36" y="703"/>
                  </a:lnTo>
                  <a:lnTo>
                    <a:pt x="663" y="703"/>
                  </a:lnTo>
                  <a:lnTo>
                    <a:pt x="663" y="38"/>
                  </a:lnTo>
                  <a:lnTo>
                    <a:pt x="674" y="13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7" name="Freeform 81"/>
            <p:cNvSpPr>
              <a:spLocks/>
            </p:cNvSpPr>
            <p:nvPr/>
          </p:nvSpPr>
          <p:spPr bwMode="auto">
            <a:xfrm>
              <a:off x="29703" y="2481"/>
              <a:ext cx="1147" cy="1494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461" y="38"/>
                </a:cxn>
                <a:cxn ang="0">
                  <a:pos x="450" y="113"/>
                </a:cxn>
                <a:cxn ang="0">
                  <a:pos x="438" y="176"/>
                </a:cxn>
                <a:cxn ang="0">
                  <a:pos x="426" y="188"/>
                </a:cxn>
                <a:cxn ang="0">
                  <a:pos x="308" y="665"/>
                </a:cxn>
                <a:cxn ang="0">
                  <a:pos x="320" y="866"/>
                </a:cxn>
                <a:cxn ang="0">
                  <a:pos x="461" y="954"/>
                </a:cxn>
                <a:cxn ang="0">
                  <a:pos x="627" y="879"/>
                </a:cxn>
                <a:cxn ang="0">
                  <a:pos x="722" y="766"/>
                </a:cxn>
                <a:cxn ang="0">
                  <a:pos x="745" y="703"/>
                </a:cxn>
                <a:cxn ang="0">
                  <a:pos x="793" y="515"/>
                </a:cxn>
                <a:cxn ang="0">
                  <a:pos x="911" y="50"/>
                </a:cxn>
                <a:cxn ang="0">
                  <a:pos x="946" y="25"/>
                </a:cxn>
                <a:cxn ang="0">
                  <a:pos x="1005" y="13"/>
                </a:cxn>
                <a:cxn ang="0">
                  <a:pos x="1041" y="88"/>
                </a:cxn>
                <a:cxn ang="0">
                  <a:pos x="1017" y="151"/>
                </a:cxn>
                <a:cxn ang="0">
                  <a:pos x="1005" y="226"/>
                </a:cxn>
                <a:cxn ang="0">
                  <a:pos x="994" y="301"/>
                </a:cxn>
                <a:cxn ang="0">
                  <a:pos x="911" y="628"/>
                </a:cxn>
                <a:cxn ang="0">
                  <a:pos x="875" y="803"/>
                </a:cxn>
                <a:cxn ang="0">
                  <a:pos x="863" y="904"/>
                </a:cxn>
                <a:cxn ang="0">
                  <a:pos x="875" y="954"/>
                </a:cxn>
                <a:cxn ang="0">
                  <a:pos x="923" y="967"/>
                </a:cxn>
                <a:cxn ang="0">
                  <a:pos x="1029" y="891"/>
                </a:cxn>
                <a:cxn ang="0">
                  <a:pos x="1088" y="690"/>
                </a:cxn>
                <a:cxn ang="0">
                  <a:pos x="1100" y="665"/>
                </a:cxn>
                <a:cxn ang="0">
                  <a:pos x="1135" y="653"/>
                </a:cxn>
                <a:cxn ang="0">
                  <a:pos x="1147" y="703"/>
                </a:cxn>
                <a:cxn ang="0">
                  <a:pos x="1088" y="904"/>
                </a:cxn>
                <a:cxn ang="0">
                  <a:pos x="970" y="1029"/>
                </a:cxn>
                <a:cxn ang="0">
                  <a:pos x="852" y="1004"/>
                </a:cxn>
                <a:cxn ang="0">
                  <a:pos x="745" y="866"/>
                </a:cxn>
                <a:cxn ang="0">
                  <a:pos x="639" y="967"/>
                </a:cxn>
                <a:cxn ang="0">
                  <a:pos x="461" y="1029"/>
                </a:cxn>
                <a:cxn ang="0">
                  <a:pos x="320" y="1004"/>
                </a:cxn>
                <a:cxn ang="0">
                  <a:pos x="201" y="1142"/>
                </a:cxn>
                <a:cxn ang="0">
                  <a:pos x="154" y="1356"/>
                </a:cxn>
                <a:cxn ang="0">
                  <a:pos x="130" y="1444"/>
                </a:cxn>
                <a:cxn ang="0">
                  <a:pos x="95" y="1494"/>
                </a:cxn>
                <a:cxn ang="0">
                  <a:pos x="12" y="1481"/>
                </a:cxn>
                <a:cxn ang="0">
                  <a:pos x="0" y="1419"/>
                </a:cxn>
                <a:cxn ang="0">
                  <a:pos x="320" y="88"/>
                </a:cxn>
                <a:cxn ang="0">
                  <a:pos x="343" y="25"/>
                </a:cxn>
                <a:cxn ang="0">
                  <a:pos x="379" y="0"/>
                </a:cxn>
              </a:cxnLst>
              <a:rect l="0" t="0" r="r" b="b"/>
              <a:pathLst>
                <a:path w="1147" h="1494">
                  <a:moveTo>
                    <a:pt x="379" y="0"/>
                  </a:moveTo>
                  <a:lnTo>
                    <a:pt x="426" y="0"/>
                  </a:lnTo>
                  <a:lnTo>
                    <a:pt x="450" y="13"/>
                  </a:lnTo>
                  <a:lnTo>
                    <a:pt x="461" y="38"/>
                  </a:lnTo>
                  <a:lnTo>
                    <a:pt x="461" y="75"/>
                  </a:lnTo>
                  <a:lnTo>
                    <a:pt x="450" y="113"/>
                  </a:lnTo>
                  <a:lnTo>
                    <a:pt x="438" y="138"/>
                  </a:lnTo>
                  <a:lnTo>
                    <a:pt x="438" y="176"/>
                  </a:lnTo>
                  <a:lnTo>
                    <a:pt x="426" y="214"/>
                  </a:lnTo>
                  <a:lnTo>
                    <a:pt x="426" y="188"/>
                  </a:lnTo>
                  <a:lnTo>
                    <a:pt x="331" y="565"/>
                  </a:lnTo>
                  <a:lnTo>
                    <a:pt x="308" y="665"/>
                  </a:lnTo>
                  <a:lnTo>
                    <a:pt x="296" y="753"/>
                  </a:lnTo>
                  <a:lnTo>
                    <a:pt x="320" y="866"/>
                  </a:lnTo>
                  <a:lnTo>
                    <a:pt x="367" y="929"/>
                  </a:lnTo>
                  <a:lnTo>
                    <a:pt x="461" y="954"/>
                  </a:lnTo>
                  <a:lnTo>
                    <a:pt x="556" y="929"/>
                  </a:lnTo>
                  <a:lnTo>
                    <a:pt x="627" y="879"/>
                  </a:lnTo>
                  <a:lnTo>
                    <a:pt x="686" y="816"/>
                  </a:lnTo>
                  <a:lnTo>
                    <a:pt x="722" y="766"/>
                  </a:lnTo>
                  <a:lnTo>
                    <a:pt x="733" y="741"/>
                  </a:lnTo>
                  <a:lnTo>
                    <a:pt x="745" y="703"/>
                  </a:lnTo>
                  <a:lnTo>
                    <a:pt x="769" y="615"/>
                  </a:lnTo>
                  <a:lnTo>
                    <a:pt x="793" y="515"/>
                  </a:lnTo>
                  <a:lnTo>
                    <a:pt x="899" y="88"/>
                  </a:lnTo>
                  <a:lnTo>
                    <a:pt x="911" y="50"/>
                  </a:lnTo>
                  <a:lnTo>
                    <a:pt x="923" y="38"/>
                  </a:lnTo>
                  <a:lnTo>
                    <a:pt x="946" y="25"/>
                  </a:lnTo>
                  <a:lnTo>
                    <a:pt x="958" y="13"/>
                  </a:lnTo>
                  <a:lnTo>
                    <a:pt x="1005" y="13"/>
                  </a:lnTo>
                  <a:lnTo>
                    <a:pt x="1041" y="50"/>
                  </a:lnTo>
                  <a:lnTo>
                    <a:pt x="1041" y="88"/>
                  </a:lnTo>
                  <a:lnTo>
                    <a:pt x="1029" y="126"/>
                  </a:lnTo>
                  <a:lnTo>
                    <a:pt x="1017" y="151"/>
                  </a:lnTo>
                  <a:lnTo>
                    <a:pt x="1017" y="188"/>
                  </a:lnTo>
                  <a:lnTo>
                    <a:pt x="1005" y="226"/>
                  </a:lnTo>
                  <a:lnTo>
                    <a:pt x="994" y="251"/>
                  </a:lnTo>
                  <a:lnTo>
                    <a:pt x="994" y="301"/>
                  </a:lnTo>
                  <a:lnTo>
                    <a:pt x="970" y="377"/>
                  </a:lnTo>
                  <a:lnTo>
                    <a:pt x="911" y="628"/>
                  </a:lnTo>
                  <a:lnTo>
                    <a:pt x="887" y="716"/>
                  </a:lnTo>
                  <a:lnTo>
                    <a:pt x="875" y="803"/>
                  </a:lnTo>
                  <a:lnTo>
                    <a:pt x="863" y="866"/>
                  </a:lnTo>
                  <a:lnTo>
                    <a:pt x="863" y="904"/>
                  </a:lnTo>
                  <a:lnTo>
                    <a:pt x="875" y="929"/>
                  </a:lnTo>
                  <a:lnTo>
                    <a:pt x="875" y="954"/>
                  </a:lnTo>
                  <a:lnTo>
                    <a:pt x="899" y="967"/>
                  </a:lnTo>
                  <a:lnTo>
                    <a:pt x="923" y="967"/>
                  </a:lnTo>
                  <a:lnTo>
                    <a:pt x="982" y="942"/>
                  </a:lnTo>
                  <a:lnTo>
                    <a:pt x="1029" y="891"/>
                  </a:lnTo>
                  <a:lnTo>
                    <a:pt x="1064" y="803"/>
                  </a:lnTo>
                  <a:lnTo>
                    <a:pt x="1088" y="690"/>
                  </a:lnTo>
                  <a:lnTo>
                    <a:pt x="1100" y="678"/>
                  </a:lnTo>
                  <a:lnTo>
                    <a:pt x="1100" y="665"/>
                  </a:lnTo>
                  <a:lnTo>
                    <a:pt x="1112" y="653"/>
                  </a:lnTo>
                  <a:lnTo>
                    <a:pt x="1135" y="653"/>
                  </a:lnTo>
                  <a:lnTo>
                    <a:pt x="1147" y="665"/>
                  </a:lnTo>
                  <a:lnTo>
                    <a:pt x="1147" y="703"/>
                  </a:lnTo>
                  <a:lnTo>
                    <a:pt x="1135" y="753"/>
                  </a:lnTo>
                  <a:lnTo>
                    <a:pt x="1088" y="904"/>
                  </a:lnTo>
                  <a:lnTo>
                    <a:pt x="1041" y="979"/>
                  </a:lnTo>
                  <a:lnTo>
                    <a:pt x="970" y="1029"/>
                  </a:lnTo>
                  <a:lnTo>
                    <a:pt x="934" y="1029"/>
                  </a:lnTo>
                  <a:lnTo>
                    <a:pt x="852" y="1004"/>
                  </a:lnTo>
                  <a:lnTo>
                    <a:pt x="781" y="954"/>
                  </a:lnTo>
                  <a:lnTo>
                    <a:pt x="745" y="866"/>
                  </a:lnTo>
                  <a:lnTo>
                    <a:pt x="698" y="916"/>
                  </a:lnTo>
                  <a:lnTo>
                    <a:pt x="639" y="967"/>
                  </a:lnTo>
                  <a:lnTo>
                    <a:pt x="568" y="1017"/>
                  </a:lnTo>
                  <a:lnTo>
                    <a:pt x="461" y="1029"/>
                  </a:lnTo>
                  <a:lnTo>
                    <a:pt x="402" y="1029"/>
                  </a:lnTo>
                  <a:lnTo>
                    <a:pt x="320" y="1004"/>
                  </a:lnTo>
                  <a:lnTo>
                    <a:pt x="249" y="954"/>
                  </a:lnTo>
                  <a:lnTo>
                    <a:pt x="201" y="1142"/>
                  </a:lnTo>
                  <a:lnTo>
                    <a:pt x="178" y="1268"/>
                  </a:lnTo>
                  <a:lnTo>
                    <a:pt x="154" y="1356"/>
                  </a:lnTo>
                  <a:lnTo>
                    <a:pt x="142" y="1419"/>
                  </a:lnTo>
                  <a:lnTo>
                    <a:pt x="130" y="1444"/>
                  </a:lnTo>
                  <a:lnTo>
                    <a:pt x="130" y="1456"/>
                  </a:lnTo>
                  <a:lnTo>
                    <a:pt x="95" y="1494"/>
                  </a:lnTo>
                  <a:lnTo>
                    <a:pt x="36" y="1494"/>
                  </a:lnTo>
                  <a:lnTo>
                    <a:pt x="12" y="1481"/>
                  </a:lnTo>
                  <a:lnTo>
                    <a:pt x="0" y="1456"/>
                  </a:lnTo>
                  <a:lnTo>
                    <a:pt x="0" y="1419"/>
                  </a:lnTo>
                  <a:lnTo>
                    <a:pt x="12" y="1393"/>
                  </a:lnTo>
                  <a:lnTo>
                    <a:pt x="320" y="88"/>
                  </a:lnTo>
                  <a:lnTo>
                    <a:pt x="331" y="50"/>
                  </a:lnTo>
                  <a:lnTo>
                    <a:pt x="343" y="25"/>
                  </a:lnTo>
                  <a:lnTo>
                    <a:pt x="367" y="1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8" name="Freeform 82"/>
            <p:cNvSpPr>
              <a:spLocks/>
            </p:cNvSpPr>
            <p:nvPr/>
          </p:nvSpPr>
          <p:spPr bwMode="auto">
            <a:xfrm>
              <a:off x="31134" y="1791"/>
              <a:ext cx="497" cy="2259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97" y="25"/>
                </a:cxn>
                <a:cxn ang="0">
                  <a:pos x="497" y="37"/>
                </a:cxn>
                <a:cxn ang="0">
                  <a:pos x="485" y="50"/>
                </a:cxn>
                <a:cxn ang="0">
                  <a:pos x="461" y="63"/>
                </a:cxn>
                <a:cxn ang="0">
                  <a:pos x="331" y="238"/>
                </a:cxn>
                <a:cxn ang="0">
                  <a:pos x="225" y="439"/>
                </a:cxn>
                <a:cxn ang="0">
                  <a:pos x="165" y="665"/>
                </a:cxn>
                <a:cxn ang="0">
                  <a:pos x="130" y="891"/>
                </a:cxn>
                <a:cxn ang="0">
                  <a:pos x="118" y="1130"/>
                </a:cxn>
                <a:cxn ang="0">
                  <a:pos x="130" y="1343"/>
                </a:cxn>
                <a:cxn ang="0">
                  <a:pos x="154" y="1569"/>
                </a:cxn>
                <a:cxn ang="0">
                  <a:pos x="213" y="1782"/>
                </a:cxn>
                <a:cxn ang="0">
                  <a:pos x="307" y="1996"/>
                </a:cxn>
                <a:cxn ang="0">
                  <a:pos x="449" y="2184"/>
                </a:cxn>
                <a:cxn ang="0">
                  <a:pos x="485" y="2221"/>
                </a:cxn>
                <a:cxn ang="0">
                  <a:pos x="485" y="2234"/>
                </a:cxn>
                <a:cxn ang="0">
                  <a:pos x="497" y="2234"/>
                </a:cxn>
                <a:cxn ang="0">
                  <a:pos x="473" y="2259"/>
                </a:cxn>
                <a:cxn ang="0">
                  <a:pos x="437" y="2247"/>
                </a:cxn>
                <a:cxn ang="0">
                  <a:pos x="378" y="2184"/>
                </a:cxn>
                <a:cxn ang="0">
                  <a:pos x="307" y="2096"/>
                </a:cxn>
                <a:cxn ang="0">
                  <a:pos x="225" y="1983"/>
                </a:cxn>
                <a:cxn ang="0">
                  <a:pos x="142" y="1832"/>
                </a:cxn>
                <a:cxn ang="0">
                  <a:pos x="47" y="1581"/>
                </a:cxn>
                <a:cxn ang="0">
                  <a:pos x="12" y="1330"/>
                </a:cxn>
                <a:cxn ang="0">
                  <a:pos x="0" y="1130"/>
                </a:cxn>
                <a:cxn ang="0">
                  <a:pos x="12" y="929"/>
                </a:cxn>
                <a:cxn ang="0">
                  <a:pos x="47" y="690"/>
                </a:cxn>
                <a:cxn ang="0">
                  <a:pos x="130" y="439"/>
                </a:cxn>
                <a:cxn ang="0">
                  <a:pos x="213" y="289"/>
                </a:cxn>
                <a:cxn ang="0">
                  <a:pos x="296" y="163"/>
                </a:cxn>
                <a:cxn ang="0">
                  <a:pos x="437" y="12"/>
                </a:cxn>
                <a:cxn ang="0">
                  <a:pos x="473" y="0"/>
                </a:cxn>
              </a:cxnLst>
              <a:rect l="0" t="0" r="r" b="b"/>
              <a:pathLst>
                <a:path w="497" h="2259">
                  <a:moveTo>
                    <a:pt x="473" y="0"/>
                  </a:moveTo>
                  <a:lnTo>
                    <a:pt x="497" y="25"/>
                  </a:lnTo>
                  <a:lnTo>
                    <a:pt x="497" y="37"/>
                  </a:lnTo>
                  <a:lnTo>
                    <a:pt x="485" y="50"/>
                  </a:lnTo>
                  <a:lnTo>
                    <a:pt x="461" y="63"/>
                  </a:lnTo>
                  <a:lnTo>
                    <a:pt x="331" y="238"/>
                  </a:lnTo>
                  <a:lnTo>
                    <a:pt x="225" y="439"/>
                  </a:lnTo>
                  <a:lnTo>
                    <a:pt x="165" y="665"/>
                  </a:lnTo>
                  <a:lnTo>
                    <a:pt x="130" y="891"/>
                  </a:lnTo>
                  <a:lnTo>
                    <a:pt x="118" y="1130"/>
                  </a:lnTo>
                  <a:lnTo>
                    <a:pt x="130" y="1343"/>
                  </a:lnTo>
                  <a:lnTo>
                    <a:pt x="154" y="1569"/>
                  </a:lnTo>
                  <a:lnTo>
                    <a:pt x="213" y="1782"/>
                  </a:lnTo>
                  <a:lnTo>
                    <a:pt x="307" y="1996"/>
                  </a:lnTo>
                  <a:lnTo>
                    <a:pt x="449" y="2184"/>
                  </a:lnTo>
                  <a:lnTo>
                    <a:pt x="485" y="2221"/>
                  </a:lnTo>
                  <a:lnTo>
                    <a:pt x="485" y="2234"/>
                  </a:lnTo>
                  <a:lnTo>
                    <a:pt x="497" y="2234"/>
                  </a:lnTo>
                  <a:lnTo>
                    <a:pt x="473" y="2259"/>
                  </a:lnTo>
                  <a:lnTo>
                    <a:pt x="437" y="2247"/>
                  </a:lnTo>
                  <a:lnTo>
                    <a:pt x="378" y="2184"/>
                  </a:lnTo>
                  <a:lnTo>
                    <a:pt x="307" y="2096"/>
                  </a:lnTo>
                  <a:lnTo>
                    <a:pt x="225" y="1983"/>
                  </a:lnTo>
                  <a:lnTo>
                    <a:pt x="142" y="1832"/>
                  </a:lnTo>
                  <a:lnTo>
                    <a:pt x="47" y="1581"/>
                  </a:lnTo>
                  <a:lnTo>
                    <a:pt x="12" y="1330"/>
                  </a:lnTo>
                  <a:lnTo>
                    <a:pt x="0" y="1130"/>
                  </a:lnTo>
                  <a:lnTo>
                    <a:pt x="12" y="929"/>
                  </a:lnTo>
                  <a:lnTo>
                    <a:pt x="47" y="690"/>
                  </a:lnTo>
                  <a:lnTo>
                    <a:pt x="130" y="439"/>
                  </a:lnTo>
                  <a:lnTo>
                    <a:pt x="213" y="289"/>
                  </a:lnTo>
                  <a:lnTo>
                    <a:pt x="296" y="163"/>
                  </a:lnTo>
                  <a:lnTo>
                    <a:pt x="437" y="12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9" name="Freeform 83"/>
            <p:cNvSpPr>
              <a:spLocks/>
            </p:cNvSpPr>
            <p:nvPr/>
          </p:nvSpPr>
          <p:spPr bwMode="auto">
            <a:xfrm>
              <a:off x="31796" y="2481"/>
              <a:ext cx="1111" cy="1494"/>
            </a:xfrm>
            <a:custGeom>
              <a:avLst/>
              <a:gdLst/>
              <a:ahLst/>
              <a:cxnLst>
                <a:cxn ang="0">
                  <a:pos x="414" y="0"/>
                </a:cxn>
                <a:cxn ang="0">
                  <a:pos x="520" y="25"/>
                </a:cxn>
                <a:cxn ang="0">
                  <a:pos x="591" y="75"/>
                </a:cxn>
                <a:cxn ang="0">
                  <a:pos x="650" y="151"/>
                </a:cxn>
                <a:cxn ang="0">
                  <a:pos x="698" y="251"/>
                </a:cxn>
                <a:cxn ang="0">
                  <a:pos x="745" y="414"/>
                </a:cxn>
                <a:cxn ang="0">
                  <a:pos x="769" y="540"/>
                </a:cxn>
                <a:cxn ang="0">
                  <a:pos x="780" y="640"/>
                </a:cxn>
                <a:cxn ang="0">
                  <a:pos x="780" y="716"/>
                </a:cxn>
                <a:cxn ang="0">
                  <a:pos x="922" y="364"/>
                </a:cxn>
                <a:cxn ang="0">
                  <a:pos x="1064" y="38"/>
                </a:cxn>
                <a:cxn ang="0">
                  <a:pos x="1064" y="25"/>
                </a:cxn>
                <a:cxn ang="0">
                  <a:pos x="1100" y="25"/>
                </a:cxn>
                <a:cxn ang="0">
                  <a:pos x="1111" y="38"/>
                </a:cxn>
                <a:cxn ang="0">
                  <a:pos x="1111" y="63"/>
                </a:cxn>
                <a:cxn ang="0">
                  <a:pos x="1076" y="138"/>
                </a:cxn>
                <a:cxn ang="0">
                  <a:pos x="1005" y="301"/>
                </a:cxn>
                <a:cxn ang="0">
                  <a:pos x="922" y="490"/>
                </a:cxn>
                <a:cxn ang="0">
                  <a:pos x="840" y="690"/>
                </a:cxn>
                <a:cxn ang="0">
                  <a:pos x="780" y="879"/>
                </a:cxn>
                <a:cxn ang="0">
                  <a:pos x="780" y="904"/>
                </a:cxn>
                <a:cxn ang="0">
                  <a:pos x="769" y="942"/>
                </a:cxn>
                <a:cxn ang="0">
                  <a:pos x="769" y="967"/>
                </a:cxn>
                <a:cxn ang="0">
                  <a:pos x="757" y="1055"/>
                </a:cxn>
                <a:cxn ang="0">
                  <a:pos x="721" y="1180"/>
                </a:cxn>
                <a:cxn ang="0">
                  <a:pos x="686" y="1356"/>
                </a:cxn>
                <a:cxn ang="0">
                  <a:pos x="674" y="1419"/>
                </a:cxn>
                <a:cxn ang="0">
                  <a:pos x="650" y="1456"/>
                </a:cxn>
                <a:cxn ang="0">
                  <a:pos x="639" y="1481"/>
                </a:cxn>
                <a:cxn ang="0">
                  <a:pos x="615" y="1494"/>
                </a:cxn>
                <a:cxn ang="0">
                  <a:pos x="603" y="1494"/>
                </a:cxn>
                <a:cxn ang="0">
                  <a:pos x="591" y="1481"/>
                </a:cxn>
                <a:cxn ang="0">
                  <a:pos x="591" y="1456"/>
                </a:cxn>
                <a:cxn ang="0">
                  <a:pos x="603" y="1381"/>
                </a:cxn>
                <a:cxn ang="0">
                  <a:pos x="627" y="1255"/>
                </a:cxn>
                <a:cxn ang="0">
                  <a:pos x="662" y="1105"/>
                </a:cxn>
                <a:cxn ang="0">
                  <a:pos x="698" y="967"/>
                </a:cxn>
                <a:cxn ang="0">
                  <a:pos x="709" y="916"/>
                </a:cxn>
                <a:cxn ang="0">
                  <a:pos x="721" y="854"/>
                </a:cxn>
                <a:cxn ang="0">
                  <a:pos x="721" y="653"/>
                </a:cxn>
                <a:cxn ang="0">
                  <a:pos x="709" y="540"/>
                </a:cxn>
                <a:cxn ang="0">
                  <a:pos x="686" y="440"/>
                </a:cxn>
                <a:cxn ang="0">
                  <a:pos x="650" y="327"/>
                </a:cxn>
                <a:cxn ang="0">
                  <a:pos x="591" y="239"/>
                </a:cxn>
                <a:cxn ang="0">
                  <a:pos x="497" y="188"/>
                </a:cxn>
                <a:cxn ang="0">
                  <a:pos x="378" y="163"/>
                </a:cxn>
                <a:cxn ang="0">
                  <a:pos x="355" y="163"/>
                </a:cxn>
                <a:cxn ang="0">
                  <a:pos x="296" y="176"/>
                </a:cxn>
                <a:cxn ang="0">
                  <a:pos x="225" y="201"/>
                </a:cxn>
                <a:cxn ang="0">
                  <a:pos x="154" y="239"/>
                </a:cxn>
                <a:cxn ang="0">
                  <a:pos x="83" y="314"/>
                </a:cxn>
                <a:cxn ang="0">
                  <a:pos x="36" y="427"/>
                </a:cxn>
                <a:cxn ang="0">
                  <a:pos x="59" y="427"/>
                </a:cxn>
                <a:cxn ang="0">
                  <a:pos x="47" y="440"/>
                </a:cxn>
                <a:cxn ang="0">
                  <a:pos x="12" y="440"/>
                </a:cxn>
                <a:cxn ang="0">
                  <a:pos x="0" y="427"/>
                </a:cxn>
                <a:cxn ang="0">
                  <a:pos x="0" y="414"/>
                </a:cxn>
                <a:cxn ang="0">
                  <a:pos x="12" y="352"/>
                </a:cxn>
                <a:cxn ang="0">
                  <a:pos x="47" y="276"/>
                </a:cxn>
                <a:cxn ang="0">
                  <a:pos x="106" y="176"/>
                </a:cxn>
                <a:cxn ang="0">
                  <a:pos x="189" y="88"/>
                </a:cxn>
                <a:cxn ang="0">
                  <a:pos x="284" y="25"/>
                </a:cxn>
                <a:cxn ang="0">
                  <a:pos x="414" y="0"/>
                </a:cxn>
              </a:cxnLst>
              <a:rect l="0" t="0" r="r" b="b"/>
              <a:pathLst>
                <a:path w="1111" h="1494">
                  <a:moveTo>
                    <a:pt x="414" y="0"/>
                  </a:moveTo>
                  <a:lnTo>
                    <a:pt x="520" y="25"/>
                  </a:lnTo>
                  <a:lnTo>
                    <a:pt x="591" y="75"/>
                  </a:lnTo>
                  <a:lnTo>
                    <a:pt x="650" y="151"/>
                  </a:lnTo>
                  <a:lnTo>
                    <a:pt x="698" y="251"/>
                  </a:lnTo>
                  <a:lnTo>
                    <a:pt x="745" y="414"/>
                  </a:lnTo>
                  <a:lnTo>
                    <a:pt x="769" y="540"/>
                  </a:lnTo>
                  <a:lnTo>
                    <a:pt x="780" y="640"/>
                  </a:lnTo>
                  <a:lnTo>
                    <a:pt x="780" y="716"/>
                  </a:lnTo>
                  <a:lnTo>
                    <a:pt x="922" y="364"/>
                  </a:lnTo>
                  <a:lnTo>
                    <a:pt x="1064" y="38"/>
                  </a:lnTo>
                  <a:lnTo>
                    <a:pt x="1064" y="25"/>
                  </a:lnTo>
                  <a:lnTo>
                    <a:pt x="1100" y="25"/>
                  </a:lnTo>
                  <a:lnTo>
                    <a:pt x="1111" y="38"/>
                  </a:lnTo>
                  <a:lnTo>
                    <a:pt x="1111" y="63"/>
                  </a:lnTo>
                  <a:lnTo>
                    <a:pt x="1076" y="138"/>
                  </a:lnTo>
                  <a:lnTo>
                    <a:pt x="1005" y="301"/>
                  </a:lnTo>
                  <a:lnTo>
                    <a:pt x="922" y="490"/>
                  </a:lnTo>
                  <a:lnTo>
                    <a:pt x="840" y="690"/>
                  </a:lnTo>
                  <a:lnTo>
                    <a:pt x="780" y="879"/>
                  </a:lnTo>
                  <a:lnTo>
                    <a:pt x="780" y="904"/>
                  </a:lnTo>
                  <a:lnTo>
                    <a:pt x="769" y="942"/>
                  </a:lnTo>
                  <a:lnTo>
                    <a:pt x="769" y="967"/>
                  </a:lnTo>
                  <a:lnTo>
                    <a:pt x="757" y="1055"/>
                  </a:lnTo>
                  <a:lnTo>
                    <a:pt x="721" y="1180"/>
                  </a:lnTo>
                  <a:lnTo>
                    <a:pt x="686" y="1356"/>
                  </a:lnTo>
                  <a:lnTo>
                    <a:pt x="674" y="1419"/>
                  </a:lnTo>
                  <a:lnTo>
                    <a:pt x="650" y="1456"/>
                  </a:lnTo>
                  <a:lnTo>
                    <a:pt x="639" y="1481"/>
                  </a:lnTo>
                  <a:lnTo>
                    <a:pt x="615" y="1494"/>
                  </a:lnTo>
                  <a:lnTo>
                    <a:pt x="603" y="1494"/>
                  </a:lnTo>
                  <a:lnTo>
                    <a:pt x="591" y="1481"/>
                  </a:lnTo>
                  <a:lnTo>
                    <a:pt x="591" y="1456"/>
                  </a:lnTo>
                  <a:lnTo>
                    <a:pt x="603" y="1381"/>
                  </a:lnTo>
                  <a:lnTo>
                    <a:pt x="627" y="1255"/>
                  </a:lnTo>
                  <a:lnTo>
                    <a:pt x="662" y="1105"/>
                  </a:lnTo>
                  <a:lnTo>
                    <a:pt x="698" y="967"/>
                  </a:lnTo>
                  <a:lnTo>
                    <a:pt x="709" y="916"/>
                  </a:lnTo>
                  <a:lnTo>
                    <a:pt x="721" y="854"/>
                  </a:lnTo>
                  <a:lnTo>
                    <a:pt x="721" y="653"/>
                  </a:lnTo>
                  <a:lnTo>
                    <a:pt x="709" y="540"/>
                  </a:lnTo>
                  <a:lnTo>
                    <a:pt x="686" y="440"/>
                  </a:lnTo>
                  <a:lnTo>
                    <a:pt x="650" y="327"/>
                  </a:lnTo>
                  <a:lnTo>
                    <a:pt x="591" y="239"/>
                  </a:lnTo>
                  <a:lnTo>
                    <a:pt x="497" y="188"/>
                  </a:lnTo>
                  <a:lnTo>
                    <a:pt x="378" y="163"/>
                  </a:lnTo>
                  <a:lnTo>
                    <a:pt x="355" y="163"/>
                  </a:lnTo>
                  <a:lnTo>
                    <a:pt x="296" y="176"/>
                  </a:lnTo>
                  <a:lnTo>
                    <a:pt x="225" y="201"/>
                  </a:lnTo>
                  <a:lnTo>
                    <a:pt x="154" y="239"/>
                  </a:lnTo>
                  <a:lnTo>
                    <a:pt x="83" y="314"/>
                  </a:lnTo>
                  <a:lnTo>
                    <a:pt x="36" y="427"/>
                  </a:lnTo>
                  <a:lnTo>
                    <a:pt x="59" y="427"/>
                  </a:lnTo>
                  <a:lnTo>
                    <a:pt x="47" y="440"/>
                  </a:lnTo>
                  <a:lnTo>
                    <a:pt x="12" y="440"/>
                  </a:lnTo>
                  <a:lnTo>
                    <a:pt x="0" y="427"/>
                  </a:lnTo>
                  <a:lnTo>
                    <a:pt x="0" y="414"/>
                  </a:lnTo>
                  <a:lnTo>
                    <a:pt x="12" y="352"/>
                  </a:lnTo>
                  <a:lnTo>
                    <a:pt x="47" y="276"/>
                  </a:lnTo>
                  <a:lnTo>
                    <a:pt x="106" y="176"/>
                  </a:lnTo>
                  <a:lnTo>
                    <a:pt x="189" y="88"/>
                  </a:lnTo>
                  <a:lnTo>
                    <a:pt x="284" y="25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0" name="Freeform 84"/>
            <p:cNvSpPr>
              <a:spLocks noEditPoints="1"/>
            </p:cNvSpPr>
            <p:nvPr/>
          </p:nvSpPr>
          <p:spPr bwMode="auto">
            <a:xfrm>
              <a:off x="32896" y="2745"/>
              <a:ext cx="473" cy="1079"/>
            </a:xfrm>
            <a:custGeom>
              <a:avLst/>
              <a:gdLst/>
              <a:ahLst/>
              <a:cxnLst>
                <a:cxn ang="0">
                  <a:pos x="272" y="376"/>
                </a:cxn>
                <a:cxn ang="0">
                  <a:pos x="343" y="426"/>
                </a:cxn>
                <a:cxn ang="0">
                  <a:pos x="366" y="514"/>
                </a:cxn>
                <a:cxn ang="0">
                  <a:pos x="354" y="552"/>
                </a:cxn>
                <a:cxn ang="0">
                  <a:pos x="295" y="715"/>
                </a:cxn>
                <a:cxn ang="0">
                  <a:pos x="248" y="841"/>
                </a:cxn>
                <a:cxn ang="0">
                  <a:pos x="212" y="941"/>
                </a:cxn>
                <a:cxn ang="0">
                  <a:pos x="224" y="1042"/>
                </a:cxn>
                <a:cxn ang="0">
                  <a:pos x="319" y="1016"/>
                </a:cxn>
                <a:cxn ang="0">
                  <a:pos x="413" y="841"/>
                </a:cxn>
                <a:cxn ang="0">
                  <a:pos x="461" y="816"/>
                </a:cxn>
                <a:cxn ang="0">
                  <a:pos x="473" y="841"/>
                </a:cxn>
                <a:cxn ang="0">
                  <a:pos x="437" y="929"/>
                </a:cxn>
                <a:cxn ang="0">
                  <a:pos x="343" y="1054"/>
                </a:cxn>
                <a:cxn ang="0">
                  <a:pos x="212" y="1067"/>
                </a:cxn>
                <a:cxn ang="0">
                  <a:pos x="142" y="1016"/>
                </a:cxn>
                <a:cxn ang="0">
                  <a:pos x="118" y="903"/>
                </a:cxn>
                <a:cxn ang="0">
                  <a:pos x="106" y="878"/>
                </a:cxn>
                <a:cxn ang="0">
                  <a:pos x="224" y="577"/>
                </a:cxn>
                <a:cxn ang="0">
                  <a:pos x="236" y="514"/>
                </a:cxn>
                <a:cxn ang="0">
                  <a:pos x="248" y="439"/>
                </a:cxn>
                <a:cxn ang="0">
                  <a:pos x="224" y="401"/>
                </a:cxn>
                <a:cxn ang="0">
                  <a:pos x="153" y="426"/>
                </a:cxn>
                <a:cxn ang="0">
                  <a:pos x="47" y="602"/>
                </a:cxn>
                <a:cxn ang="0">
                  <a:pos x="35" y="627"/>
                </a:cxn>
                <a:cxn ang="0">
                  <a:pos x="0" y="615"/>
                </a:cxn>
                <a:cxn ang="0">
                  <a:pos x="11" y="565"/>
                </a:cxn>
                <a:cxn ang="0">
                  <a:pos x="82" y="439"/>
                </a:cxn>
                <a:cxn ang="0">
                  <a:pos x="224" y="364"/>
                </a:cxn>
                <a:cxn ang="0">
                  <a:pos x="402" y="0"/>
                </a:cxn>
                <a:cxn ang="0">
                  <a:pos x="437" y="50"/>
                </a:cxn>
                <a:cxn ang="0">
                  <a:pos x="425" y="88"/>
                </a:cxn>
                <a:cxn ang="0">
                  <a:pos x="390" y="138"/>
                </a:cxn>
                <a:cxn ang="0">
                  <a:pos x="307" y="125"/>
                </a:cxn>
                <a:cxn ang="0">
                  <a:pos x="295" y="88"/>
                </a:cxn>
                <a:cxn ang="0">
                  <a:pos x="319" y="25"/>
                </a:cxn>
                <a:cxn ang="0">
                  <a:pos x="378" y="0"/>
                </a:cxn>
              </a:cxnLst>
              <a:rect l="0" t="0" r="r" b="b"/>
              <a:pathLst>
                <a:path w="473" h="1079">
                  <a:moveTo>
                    <a:pt x="224" y="364"/>
                  </a:moveTo>
                  <a:lnTo>
                    <a:pt x="272" y="376"/>
                  </a:lnTo>
                  <a:lnTo>
                    <a:pt x="307" y="389"/>
                  </a:lnTo>
                  <a:lnTo>
                    <a:pt x="343" y="426"/>
                  </a:lnTo>
                  <a:lnTo>
                    <a:pt x="366" y="502"/>
                  </a:lnTo>
                  <a:lnTo>
                    <a:pt x="366" y="514"/>
                  </a:lnTo>
                  <a:lnTo>
                    <a:pt x="354" y="539"/>
                  </a:lnTo>
                  <a:lnTo>
                    <a:pt x="354" y="552"/>
                  </a:lnTo>
                  <a:lnTo>
                    <a:pt x="343" y="590"/>
                  </a:lnTo>
                  <a:lnTo>
                    <a:pt x="295" y="715"/>
                  </a:lnTo>
                  <a:lnTo>
                    <a:pt x="272" y="791"/>
                  </a:lnTo>
                  <a:lnTo>
                    <a:pt x="248" y="841"/>
                  </a:lnTo>
                  <a:lnTo>
                    <a:pt x="224" y="916"/>
                  </a:lnTo>
                  <a:lnTo>
                    <a:pt x="212" y="941"/>
                  </a:lnTo>
                  <a:lnTo>
                    <a:pt x="212" y="1029"/>
                  </a:lnTo>
                  <a:lnTo>
                    <a:pt x="224" y="1042"/>
                  </a:lnTo>
                  <a:lnTo>
                    <a:pt x="248" y="1042"/>
                  </a:lnTo>
                  <a:lnTo>
                    <a:pt x="319" y="1016"/>
                  </a:lnTo>
                  <a:lnTo>
                    <a:pt x="366" y="954"/>
                  </a:lnTo>
                  <a:lnTo>
                    <a:pt x="413" y="841"/>
                  </a:lnTo>
                  <a:lnTo>
                    <a:pt x="437" y="816"/>
                  </a:lnTo>
                  <a:lnTo>
                    <a:pt x="461" y="816"/>
                  </a:lnTo>
                  <a:lnTo>
                    <a:pt x="473" y="828"/>
                  </a:lnTo>
                  <a:lnTo>
                    <a:pt x="473" y="841"/>
                  </a:lnTo>
                  <a:lnTo>
                    <a:pt x="461" y="866"/>
                  </a:lnTo>
                  <a:lnTo>
                    <a:pt x="437" y="929"/>
                  </a:lnTo>
                  <a:lnTo>
                    <a:pt x="402" y="1004"/>
                  </a:lnTo>
                  <a:lnTo>
                    <a:pt x="343" y="1054"/>
                  </a:lnTo>
                  <a:lnTo>
                    <a:pt x="260" y="1079"/>
                  </a:lnTo>
                  <a:lnTo>
                    <a:pt x="212" y="1067"/>
                  </a:lnTo>
                  <a:lnTo>
                    <a:pt x="177" y="1054"/>
                  </a:lnTo>
                  <a:lnTo>
                    <a:pt x="142" y="1016"/>
                  </a:lnTo>
                  <a:lnTo>
                    <a:pt x="118" y="941"/>
                  </a:lnTo>
                  <a:lnTo>
                    <a:pt x="118" y="903"/>
                  </a:lnTo>
                  <a:lnTo>
                    <a:pt x="130" y="878"/>
                  </a:lnTo>
                  <a:lnTo>
                    <a:pt x="106" y="878"/>
                  </a:lnTo>
                  <a:lnTo>
                    <a:pt x="201" y="627"/>
                  </a:lnTo>
                  <a:lnTo>
                    <a:pt x="224" y="577"/>
                  </a:lnTo>
                  <a:lnTo>
                    <a:pt x="236" y="539"/>
                  </a:lnTo>
                  <a:lnTo>
                    <a:pt x="236" y="514"/>
                  </a:lnTo>
                  <a:lnTo>
                    <a:pt x="248" y="489"/>
                  </a:lnTo>
                  <a:lnTo>
                    <a:pt x="248" y="439"/>
                  </a:lnTo>
                  <a:lnTo>
                    <a:pt x="236" y="414"/>
                  </a:lnTo>
                  <a:lnTo>
                    <a:pt x="224" y="401"/>
                  </a:lnTo>
                  <a:lnTo>
                    <a:pt x="212" y="401"/>
                  </a:lnTo>
                  <a:lnTo>
                    <a:pt x="153" y="426"/>
                  </a:lnTo>
                  <a:lnTo>
                    <a:pt x="94" y="489"/>
                  </a:lnTo>
                  <a:lnTo>
                    <a:pt x="47" y="602"/>
                  </a:lnTo>
                  <a:lnTo>
                    <a:pt x="47" y="615"/>
                  </a:lnTo>
                  <a:lnTo>
                    <a:pt x="35" y="627"/>
                  </a:lnTo>
                  <a:lnTo>
                    <a:pt x="11" y="627"/>
                  </a:lnTo>
                  <a:lnTo>
                    <a:pt x="0" y="615"/>
                  </a:lnTo>
                  <a:lnTo>
                    <a:pt x="0" y="602"/>
                  </a:lnTo>
                  <a:lnTo>
                    <a:pt x="11" y="565"/>
                  </a:lnTo>
                  <a:lnTo>
                    <a:pt x="35" y="502"/>
                  </a:lnTo>
                  <a:lnTo>
                    <a:pt x="82" y="439"/>
                  </a:lnTo>
                  <a:lnTo>
                    <a:pt x="142" y="389"/>
                  </a:lnTo>
                  <a:lnTo>
                    <a:pt x="224" y="364"/>
                  </a:lnTo>
                  <a:close/>
                  <a:moveTo>
                    <a:pt x="378" y="0"/>
                  </a:moveTo>
                  <a:lnTo>
                    <a:pt x="402" y="0"/>
                  </a:lnTo>
                  <a:lnTo>
                    <a:pt x="425" y="25"/>
                  </a:lnTo>
                  <a:lnTo>
                    <a:pt x="437" y="50"/>
                  </a:lnTo>
                  <a:lnTo>
                    <a:pt x="437" y="63"/>
                  </a:lnTo>
                  <a:lnTo>
                    <a:pt x="425" y="88"/>
                  </a:lnTo>
                  <a:lnTo>
                    <a:pt x="413" y="125"/>
                  </a:lnTo>
                  <a:lnTo>
                    <a:pt x="390" y="138"/>
                  </a:lnTo>
                  <a:lnTo>
                    <a:pt x="354" y="150"/>
                  </a:lnTo>
                  <a:lnTo>
                    <a:pt x="307" y="125"/>
                  </a:lnTo>
                  <a:lnTo>
                    <a:pt x="295" y="113"/>
                  </a:lnTo>
                  <a:lnTo>
                    <a:pt x="295" y="88"/>
                  </a:lnTo>
                  <a:lnTo>
                    <a:pt x="307" y="50"/>
                  </a:lnTo>
                  <a:lnTo>
                    <a:pt x="319" y="25"/>
                  </a:lnTo>
                  <a:lnTo>
                    <a:pt x="354" y="1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1" name="Freeform 85"/>
            <p:cNvSpPr>
              <a:spLocks noEditPoints="1"/>
            </p:cNvSpPr>
            <p:nvPr/>
          </p:nvSpPr>
          <p:spPr bwMode="auto">
            <a:xfrm>
              <a:off x="33440" y="2745"/>
              <a:ext cx="662" cy="1380"/>
            </a:xfrm>
            <a:custGeom>
              <a:avLst/>
              <a:gdLst/>
              <a:ahLst/>
              <a:cxnLst>
                <a:cxn ang="0">
                  <a:pos x="508" y="351"/>
                </a:cxn>
                <a:cxn ang="0">
                  <a:pos x="579" y="401"/>
                </a:cxn>
                <a:cxn ang="0">
                  <a:pos x="614" y="489"/>
                </a:cxn>
                <a:cxn ang="0">
                  <a:pos x="603" y="539"/>
                </a:cxn>
                <a:cxn ang="0">
                  <a:pos x="461" y="1129"/>
                </a:cxn>
                <a:cxn ang="0">
                  <a:pos x="331" y="1330"/>
                </a:cxn>
                <a:cxn ang="0">
                  <a:pos x="153" y="1380"/>
                </a:cxn>
                <a:cxn ang="0">
                  <a:pos x="59" y="1368"/>
                </a:cxn>
                <a:cxn ang="0">
                  <a:pos x="11" y="1318"/>
                </a:cxn>
                <a:cxn ang="0">
                  <a:pos x="11" y="1242"/>
                </a:cxn>
                <a:cxn ang="0">
                  <a:pos x="47" y="1205"/>
                </a:cxn>
                <a:cxn ang="0">
                  <a:pos x="106" y="1192"/>
                </a:cxn>
                <a:cxn ang="0">
                  <a:pos x="141" y="1230"/>
                </a:cxn>
                <a:cxn ang="0">
                  <a:pos x="118" y="1318"/>
                </a:cxn>
                <a:cxn ang="0">
                  <a:pos x="118" y="1343"/>
                </a:cxn>
                <a:cxn ang="0">
                  <a:pos x="236" y="1318"/>
                </a:cxn>
                <a:cxn ang="0">
                  <a:pos x="342" y="1142"/>
                </a:cxn>
                <a:cxn ang="0">
                  <a:pos x="496" y="514"/>
                </a:cxn>
                <a:cxn ang="0">
                  <a:pos x="484" y="414"/>
                </a:cxn>
                <a:cxn ang="0">
                  <a:pos x="449" y="389"/>
                </a:cxn>
                <a:cxn ang="0">
                  <a:pos x="295" y="489"/>
                </a:cxn>
                <a:cxn ang="0">
                  <a:pos x="224" y="602"/>
                </a:cxn>
                <a:cxn ang="0">
                  <a:pos x="189" y="590"/>
                </a:cxn>
                <a:cxn ang="0">
                  <a:pos x="201" y="552"/>
                </a:cxn>
                <a:cxn ang="0">
                  <a:pos x="283" y="414"/>
                </a:cxn>
                <a:cxn ang="0">
                  <a:pos x="449" y="339"/>
                </a:cxn>
                <a:cxn ang="0">
                  <a:pos x="626" y="0"/>
                </a:cxn>
                <a:cxn ang="0">
                  <a:pos x="662" y="63"/>
                </a:cxn>
                <a:cxn ang="0">
                  <a:pos x="638" y="125"/>
                </a:cxn>
                <a:cxn ang="0">
                  <a:pos x="579" y="150"/>
                </a:cxn>
                <a:cxn ang="0">
                  <a:pos x="532" y="125"/>
                </a:cxn>
                <a:cxn ang="0">
                  <a:pos x="520" y="88"/>
                </a:cxn>
                <a:cxn ang="0">
                  <a:pos x="543" y="25"/>
                </a:cxn>
                <a:cxn ang="0">
                  <a:pos x="603" y="0"/>
                </a:cxn>
              </a:cxnLst>
              <a:rect l="0" t="0" r="r" b="b"/>
              <a:pathLst>
                <a:path w="662" h="1380">
                  <a:moveTo>
                    <a:pt x="449" y="339"/>
                  </a:moveTo>
                  <a:lnTo>
                    <a:pt x="508" y="351"/>
                  </a:lnTo>
                  <a:lnTo>
                    <a:pt x="543" y="364"/>
                  </a:lnTo>
                  <a:lnTo>
                    <a:pt x="579" y="401"/>
                  </a:lnTo>
                  <a:lnTo>
                    <a:pt x="603" y="439"/>
                  </a:lnTo>
                  <a:lnTo>
                    <a:pt x="614" y="489"/>
                  </a:lnTo>
                  <a:lnTo>
                    <a:pt x="614" y="514"/>
                  </a:lnTo>
                  <a:lnTo>
                    <a:pt x="603" y="539"/>
                  </a:lnTo>
                  <a:lnTo>
                    <a:pt x="603" y="552"/>
                  </a:lnTo>
                  <a:lnTo>
                    <a:pt x="461" y="1129"/>
                  </a:lnTo>
                  <a:lnTo>
                    <a:pt x="402" y="1242"/>
                  </a:lnTo>
                  <a:lnTo>
                    <a:pt x="331" y="1330"/>
                  </a:lnTo>
                  <a:lnTo>
                    <a:pt x="236" y="1368"/>
                  </a:lnTo>
                  <a:lnTo>
                    <a:pt x="153" y="1380"/>
                  </a:lnTo>
                  <a:lnTo>
                    <a:pt x="106" y="1380"/>
                  </a:lnTo>
                  <a:lnTo>
                    <a:pt x="59" y="1368"/>
                  </a:lnTo>
                  <a:lnTo>
                    <a:pt x="23" y="1343"/>
                  </a:lnTo>
                  <a:lnTo>
                    <a:pt x="11" y="1318"/>
                  </a:lnTo>
                  <a:lnTo>
                    <a:pt x="0" y="1280"/>
                  </a:lnTo>
                  <a:lnTo>
                    <a:pt x="11" y="1242"/>
                  </a:lnTo>
                  <a:lnTo>
                    <a:pt x="23" y="1217"/>
                  </a:lnTo>
                  <a:lnTo>
                    <a:pt x="47" y="1205"/>
                  </a:lnTo>
                  <a:lnTo>
                    <a:pt x="82" y="1192"/>
                  </a:lnTo>
                  <a:lnTo>
                    <a:pt x="106" y="1192"/>
                  </a:lnTo>
                  <a:lnTo>
                    <a:pt x="130" y="1205"/>
                  </a:lnTo>
                  <a:lnTo>
                    <a:pt x="141" y="1230"/>
                  </a:lnTo>
                  <a:lnTo>
                    <a:pt x="141" y="1267"/>
                  </a:lnTo>
                  <a:lnTo>
                    <a:pt x="118" y="1318"/>
                  </a:lnTo>
                  <a:lnTo>
                    <a:pt x="94" y="1330"/>
                  </a:lnTo>
                  <a:lnTo>
                    <a:pt x="118" y="1343"/>
                  </a:lnTo>
                  <a:lnTo>
                    <a:pt x="153" y="1343"/>
                  </a:lnTo>
                  <a:lnTo>
                    <a:pt x="236" y="1318"/>
                  </a:lnTo>
                  <a:lnTo>
                    <a:pt x="307" y="1242"/>
                  </a:lnTo>
                  <a:lnTo>
                    <a:pt x="342" y="1142"/>
                  </a:lnTo>
                  <a:lnTo>
                    <a:pt x="354" y="1129"/>
                  </a:lnTo>
                  <a:lnTo>
                    <a:pt x="496" y="514"/>
                  </a:lnTo>
                  <a:lnTo>
                    <a:pt x="496" y="426"/>
                  </a:lnTo>
                  <a:lnTo>
                    <a:pt x="484" y="414"/>
                  </a:lnTo>
                  <a:lnTo>
                    <a:pt x="472" y="389"/>
                  </a:lnTo>
                  <a:lnTo>
                    <a:pt x="449" y="389"/>
                  </a:lnTo>
                  <a:lnTo>
                    <a:pt x="366" y="414"/>
                  </a:lnTo>
                  <a:lnTo>
                    <a:pt x="295" y="489"/>
                  </a:lnTo>
                  <a:lnTo>
                    <a:pt x="248" y="577"/>
                  </a:lnTo>
                  <a:lnTo>
                    <a:pt x="224" y="602"/>
                  </a:lnTo>
                  <a:lnTo>
                    <a:pt x="201" y="602"/>
                  </a:lnTo>
                  <a:lnTo>
                    <a:pt x="189" y="590"/>
                  </a:lnTo>
                  <a:lnTo>
                    <a:pt x="189" y="577"/>
                  </a:lnTo>
                  <a:lnTo>
                    <a:pt x="201" y="552"/>
                  </a:lnTo>
                  <a:lnTo>
                    <a:pt x="236" y="489"/>
                  </a:lnTo>
                  <a:lnTo>
                    <a:pt x="283" y="414"/>
                  </a:lnTo>
                  <a:lnTo>
                    <a:pt x="354" y="351"/>
                  </a:lnTo>
                  <a:lnTo>
                    <a:pt x="449" y="339"/>
                  </a:lnTo>
                  <a:close/>
                  <a:moveTo>
                    <a:pt x="603" y="0"/>
                  </a:moveTo>
                  <a:lnTo>
                    <a:pt x="626" y="0"/>
                  </a:lnTo>
                  <a:lnTo>
                    <a:pt x="662" y="37"/>
                  </a:lnTo>
                  <a:lnTo>
                    <a:pt x="662" y="63"/>
                  </a:lnTo>
                  <a:lnTo>
                    <a:pt x="650" y="100"/>
                  </a:lnTo>
                  <a:lnTo>
                    <a:pt x="638" y="125"/>
                  </a:lnTo>
                  <a:lnTo>
                    <a:pt x="603" y="138"/>
                  </a:lnTo>
                  <a:lnTo>
                    <a:pt x="579" y="150"/>
                  </a:lnTo>
                  <a:lnTo>
                    <a:pt x="555" y="150"/>
                  </a:lnTo>
                  <a:lnTo>
                    <a:pt x="532" y="125"/>
                  </a:lnTo>
                  <a:lnTo>
                    <a:pt x="520" y="100"/>
                  </a:lnTo>
                  <a:lnTo>
                    <a:pt x="520" y="88"/>
                  </a:lnTo>
                  <a:lnTo>
                    <a:pt x="532" y="50"/>
                  </a:lnTo>
                  <a:lnTo>
                    <a:pt x="543" y="25"/>
                  </a:lnTo>
                  <a:lnTo>
                    <a:pt x="567" y="12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2" name="Freeform 86"/>
            <p:cNvSpPr>
              <a:spLocks/>
            </p:cNvSpPr>
            <p:nvPr/>
          </p:nvSpPr>
          <p:spPr bwMode="auto">
            <a:xfrm>
              <a:off x="34468" y="1791"/>
              <a:ext cx="509" cy="225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1" y="12"/>
                </a:cxn>
                <a:cxn ang="0">
                  <a:pos x="130" y="75"/>
                </a:cxn>
                <a:cxn ang="0">
                  <a:pos x="201" y="163"/>
                </a:cxn>
                <a:cxn ang="0">
                  <a:pos x="284" y="276"/>
                </a:cxn>
                <a:cxn ang="0">
                  <a:pos x="367" y="427"/>
                </a:cxn>
                <a:cxn ang="0">
                  <a:pos x="461" y="678"/>
                </a:cxn>
                <a:cxn ang="0">
                  <a:pos x="497" y="929"/>
                </a:cxn>
                <a:cxn ang="0">
                  <a:pos x="509" y="1130"/>
                </a:cxn>
                <a:cxn ang="0">
                  <a:pos x="497" y="1130"/>
                </a:cxn>
                <a:cxn ang="0">
                  <a:pos x="485" y="1330"/>
                </a:cxn>
                <a:cxn ang="0">
                  <a:pos x="449" y="1569"/>
                </a:cxn>
                <a:cxn ang="0">
                  <a:pos x="367" y="1820"/>
                </a:cxn>
                <a:cxn ang="0">
                  <a:pos x="284" y="1970"/>
                </a:cxn>
                <a:cxn ang="0">
                  <a:pos x="201" y="2096"/>
                </a:cxn>
                <a:cxn ang="0">
                  <a:pos x="59" y="2247"/>
                </a:cxn>
                <a:cxn ang="0">
                  <a:pos x="24" y="2259"/>
                </a:cxn>
                <a:cxn ang="0">
                  <a:pos x="0" y="2234"/>
                </a:cxn>
                <a:cxn ang="0">
                  <a:pos x="0" y="2221"/>
                </a:cxn>
                <a:cxn ang="0">
                  <a:pos x="12" y="2209"/>
                </a:cxn>
                <a:cxn ang="0">
                  <a:pos x="36" y="2196"/>
                </a:cxn>
                <a:cxn ang="0">
                  <a:pos x="166" y="2021"/>
                </a:cxn>
                <a:cxn ang="0">
                  <a:pos x="272" y="1820"/>
                </a:cxn>
                <a:cxn ang="0">
                  <a:pos x="331" y="1594"/>
                </a:cxn>
                <a:cxn ang="0">
                  <a:pos x="367" y="1368"/>
                </a:cxn>
                <a:cxn ang="0">
                  <a:pos x="379" y="1130"/>
                </a:cxn>
                <a:cxn ang="0">
                  <a:pos x="355" y="791"/>
                </a:cxn>
                <a:cxn ang="0">
                  <a:pos x="296" y="502"/>
                </a:cxn>
                <a:cxn ang="0">
                  <a:pos x="189" y="263"/>
                </a:cxn>
                <a:cxn ang="0">
                  <a:pos x="47" y="75"/>
                </a:cxn>
                <a:cxn ang="0">
                  <a:pos x="12" y="37"/>
                </a:cxn>
                <a:cxn ang="0">
                  <a:pos x="12" y="25"/>
                </a:cxn>
                <a:cxn ang="0">
                  <a:pos x="36" y="0"/>
                </a:cxn>
              </a:cxnLst>
              <a:rect l="0" t="0" r="r" b="b"/>
              <a:pathLst>
                <a:path w="509" h="2259">
                  <a:moveTo>
                    <a:pt x="36" y="0"/>
                  </a:moveTo>
                  <a:lnTo>
                    <a:pt x="71" y="12"/>
                  </a:lnTo>
                  <a:lnTo>
                    <a:pt x="130" y="75"/>
                  </a:lnTo>
                  <a:lnTo>
                    <a:pt x="201" y="163"/>
                  </a:lnTo>
                  <a:lnTo>
                    <a:pt x="284" y="276"/>
                  </a:lnTo>
                  <a:lnTo>
                    <a:pt x="367" y="427"/>
                  </a:lnTo>
                  <a:lnTo>
                    <a:pt x="461" y="678"/>
                  </a:lnTo>
                  <a:lnTo>
                    <a:pt x="497" y="929"/>
                  </a:lnTo>
                  <a:lnTo>
                    <a:pt x="509" y="1130"/>
                  </a:lnTo>
                  <a:lnTo>
                    <a:pt x="497" y="1130"/>
                  </a:lnTo>
                  <a:lnTo>
                    <a:pt x="485" y="1330"/>
                  </a:lnTo>
                  <a:lnTo>
                    <a:pt x="449" y="1569"/>
                  </a:lnTo>
                  <a:lnTo>
                    <a:pt x="367" y="1820"/>
                  </a:lnTo>
                  <a:lnTo>
                    <a:pt x="284" y="1970"/>
                  </a:lnTo>
                  <a:lnTo>
                    <a:pt x="201" y="2096"/>
                  </a:lnTo>
                  <a:lnTo>
                    <a:pt x="59" y="2247"/>
                  </a:lnTo>
                  <a:lnTo>
                    <a:pt x="24" y="2259"/>
                  </a:lnTo>
                  <a:lnTo>
                    <a:pt x="0" y="2234"/>
                  </a:lnTo>
                  <a:lnTo>
                    <a:pt x="0" y="2221"/>
                  </a:lnTo>
                  <a:lnTo>
                    <a:pt x="12" y="2209"/>
                  </a:lnTo>
                  <a:lnTo>
                    <a:pt x="36" y="2196"/>
                  </a:lnTo>
                  <a:lnTo>
                    <a:pt x="166" y="2021"/>
                  </a:lnTo>
                  <a:lnTo>
                    <a:pt x="272" y="1820"/>
                  </a:lnTo>
                  <a:lnTo>
                    <a:pt x="331" y="1594"/>
                  </a:lnTo>
                  <a:lnTo>
                    <a:pt x="367" y="1368"/>
                  </a:lnTo>
                  <a:lnTo>
                    <a:pt x="379" y="1130"/>
                  </a:lnTo>
                  <a:lnTo>
                    <a:pt x="355" y="791"/>
                  </a:lnTo>
                  <a:lnTo>
                    <a:pt x="296" y="502"/>
                  </a:lnTo>
                  <a:lnTo>
                    <a:pt x="189" y="263"/>
                  </a:lnTo>
                  <a:lnTo>
                    <a:pt x="47" y="75"/>
                  </a:lnTo>
                  <a:lnTo>
                    <a:pt x="12" y="37"/>
                  </a:lnTo>
                  <a:lnTo>
                    <a:pt x="12" y="2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3" name="Freeform 87"/>
            <p:cNvSpPr>
              <a:spLocks/>
            </p:cNvSpPr>
            <p:nvPr/>
          </p:nvSpPr>
          <p:spPr bwMode="auto">
            <a:xfrm>
              <a:off x="35237" y="1954"/>
              <a:ext cx="1750" cy="1544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62" y="13"/>
                </a:cxn>
                <a:cxn ang="0">
                  <a:pos x="957" y="0"/>
                </a:cxn>
                <a:cxn ang="0">
                  <a:pos x="969" y="50"/>
                </a:cxn>
                <a:cxn ang="0">
                  <a:pos x="886" y="63"/>
                </a:cxn>
                <a:cxn ang="0">
                  <a:pos x="804" y="113"/>
                </a:cxn>
                <a:cxn ang="0">
                  <a:pos x="815" y="151"/>
                </a:cxn>
                <a:cxn ang="0">
                  <a:pos x="981" y="615"/>
                </a:cxn>
                <a:cxn ang="0">
                  <a:pos x="1324" y="226"/>
                </a:cxn>
                <a:cxn ang="0">
                  <a:pos x="1348" y="188"/>
                </a:cxn>
                <a:cxn ang="0">
                  <a:pos x="1359" y="113"/>
                </a:cxn>
                <a:cxn ang="0">
                  <a:pos x="1300" y="63"/>
                </a:cxn>
                <a:cxn ang="0">
                  <a:pos x="1253" y="38"/>
                </a:cxn>
                <a:cxn ang="0">
                  <a:pos x="1265" y="0"/>
                </a:cxn>
                <a:cxn ang="0">
                  <a:pos x="1525" y="13"/>
                </a:cxn>
                <a:cxn ang="0">
                  <a:pos x="1738" y="0"/>
                </a:cxn>
                <a:cxn ang="0">
                  <a:pos x="1750" y="50"/>
                </a:cxn>
                <a:cxn ang="0">
                  <a:pos x="1702" y="63"/>
                </a:cxn>
                <a:cxn ang="0">
                  <a:pos x="1501" y="126"/>
                </a:cxn>
                <a:cxn ang="0">
                  <a:pos x="1182" y="439"/>
                </a:cxn>
                <a:cxn ang="0">
                  <a:pos x="1040" y="766"/>
                </a:cxn>
                <a:cxn ang="0">
                  <a:pos x="1217" y="1230"/>
                </a:cxn>
                <a:cxn ang="0">
                  <a:pos x="1288" y="1406"/>
                </a:cxn>
                <a:cxn ang="0">
                  <a:pos x="1312" y="1443"/>
                </a:cxn>
                <a:cxn ang="0">
                  <a:pos x="1478" y="1469"/>
                </a:cxn>
                <a:cxn ang="0">
                  <a:pos x="1489" y="1519"/>
                </a:cxn>
                <a:cxn ang="0">
                  <a:pos x="1383" y="1531"/>
                </a:cxn>
                <a:cxn ang="0">
                  <a:pos x="1135" y="1519"/>
                </a:cxn>
                <a:cxn ang="0">
                  <a:pos x="922" y="1531"/>
                </a:cxn>
                <a:cxn ang="0">
                  <a:pos x="910" y="1494"/>
                </a:cxn>
                <a:cxn ang="0">
                  <a:pos x="946" y="1469"/>
                </a:cxn>
                <a:cxn ang="0">
                  <a:pos x="1040" y="1456"/>
                </a:cxn>
                <a:cxn ang="0">
                  <a:pos x="1076" y="1418"/>
                </a:cxn>
                <a:cxn ang="0">
                  <a:pos x="1064" y="1368"/>
                </a:cxn>
                <a:cxn ang="0">
                  <a:pos x="662" y="1054"/>
                </a:cxn>
                <a:cxn ang="0">
                  <a:pos x="425" y="1330"/>
                </a:cxn>
                <a:cxn ang="0">
                  <a:pos x="390" y="1431"/>
                </a:cxn>
                <a:cxn ang="0">
                  <a:pos x="425" y="1456"/>
                </a:cxn>
                <a:cxn ang="0">
                  <a:pos x="484" y="1469"/>
                </a:cxn>
                <a:cxn ang="0">
                  <a:pos x="496" y="1519"/>
                </a:cxn>
                <a:cxn ang="0">
                  <a:pos x="343" y="1544"/>
                </a:cxn>
                <a:cxn ang="0">
                  <a:pos x="130" y="1544"/>
                </a:cxn>
                <a:cxn ang="0">
                  <a:pos x="0" y="1531"/>
                </a:cxn>
                <a:cxn ang="0">
                  <a:pos x="23" y="1469"/>
                </a:cxn>
                <a:cxn ang="0">
                  <a:pos x="153" y="1443"/>
                </a:cxn>
                <a:cxn ang="0">
                  <a:pos x="366" y="1305"/>
                </a:cxn>
                <a:cxn ang="0">
                  <a:pos x="839" y="766"/>
                </a:cxn>
                <a:cxn ang="0">
                  <a:pos x="591" y="113"/>
                </a:cxn>
                <a:cxn ang="0">
                  <a:pos x="520" y="63"/>
                </a:cxn>
                <a:cxn ang="0">
                  <a:pos x="390" y="50"/>
                </a:cxn>
                <a:cxn ang="0">
                  <a:pos x="402" y="0"/>
                </a:cxn>
              </a:cxnLst>
              <a:rect l="0" t="0" r="r" b="b"/>
              <a:pathLst>
                <a:path w="1750" h="1544">
                  <a:moveTo>
                    <a:pt x="402" y="0"/>
                  </a:moveTo>
                  <a:lnTo>
                    <a:pt x="496" y="0"/>
                  </a:lnTo>
                  <a:lnTo>
                    <a:pt x="579" y="13"/>
                  </a:lnTo>
                  <a:lnTo>
                    <a:pt x="662" y="13"/>
                  </a:lnTo>
                  <a:lnTo>
                    <a:pt x="804" y="0"/>
                  </a:lnTo>
                  <a:lnTo>
                    <a:pt x="957" y="0"/>
                  </a:lnTo>
                  <a:lnTo>
                    <a:pt x="969" y="13"/>
                  </a:lnTo>
                  <a:lnTo>
                    <a:pt x="969" y="50"/>
                  </a:lnTo>
                  <a:lnTo>
                    <a:pt x="957" y="63"/>
                  </a:lnTo>
                  <a:lnTo>
                    <a:pt x="886" y="63"/>
                  </a:lnTo>
                  <a:lnTo>
                    <a:pt x="815" y="100"/>
                  </a:lnTo>
                  <a:lnTo>
                    <a:pt x="804" y="113"/>
                  </a:lnTo>
                  <a:lnTo>
                    <a:pt x="804" y="138"/>
                  </a:lnTo>
                  <a:lnTo>
                    <a:pt x="815" y="151"/>
                  </a:lnTo>
                  <a:lnTo>
                    <a:pt x="993" y="602"/>
                  </a:lnTo>
                  <a:lnTo>
                    <a:pt x="981" y="615"/>
                  </a:lnTo>
                  <a:lnTo>
                    <a:pt x="993" y="602"/>
                  </a:lnTo>
                  <a:lnTo>
                    <a:pt x="1324" y="226"/>
                  </a:lnTo>
                  <a:lnTo>
                    <a:pt x="1336" y="201"/>
                  </a:lnTo>
                  <a:lnTo>
                    <a:pt x="1348" y="188"/>
                  </a:lnTo>
                  <a:lnTo>
                    <a:pt x="1359" y="163"/>
                  </a:lnTo>
                  <a:lnTo>
                    <a:pt x="1359" y="113"/>
                  </a:lnTo>
                  <a:lnTo>
                    <a:pt x="1324" y="75"/>
                  </a:lnTo>
                  <a:lnTo>
                    <a:pt x="1300" y="63"/>
                  </a:lnTo>
                  <a:lnTo>
                    <a:pt x="1277" y="63"/>
                  </a:lnTo>
                  <a:lnTo>
                    <a:pt x="1253" y="38"/>
                  </a:lnTo>
                  <a:lnTo>
                    <a:pt x="1253" y="13"/>
                  </a:lnTo>
                  <a:lnTo>
                    <a:pt x="1265" y="0"/>
                  </a:lnTo>
                  <a:lnTo>
                    <a:pt x="1407" y="0"/>
                  </a:lnTo>
                  <a:lnTo>
                    <a:pt x="1525" y="13"/>
                  </a:lnTo>
                  <a:lnTo>
                    <a:pt x="1619" y="0"/>
                  </a:lnTo>
                  <a:lnTo>
                    <a:pt x="1738" y="0"/>
                  </a:lnTo>
                  <a:lnTo>
                    <a:pt x="1750" y="13"/>
                  </a:lnTo>
                  <a:lnTo>
                    <a:pt x="1750" y="50"/>
                  </a:lnTo>
                  <a:lnTo>
                    <a:pt x="1738" y="63"/>
                  </a:lnTo>
                  <a:lnTo>
                    <a:pt x="1702" y="63"/>
                  </a:lnTo>
                  <a:lnTo>
                    <a:pt x="1584" y="75"/>
                  </a:lnTo>
                  <a:lnTo>
                    <a:pt x="1501" y="126"/>
                  </a:lnTo>
                  <a:lnTo>
                    <a:pt x="1430" y="176"/>
                  </a:lnTo>
                  <a:lnTo>
                    <a:pt x="1182" y="439"/>
                  </a:lnTo>
                  <a:lnTo>
                    <a:pt x="993" y="665"/>
                  </a:lnTo>
                  <a:lnTo>
                    <a:pt x="1040" y="766"/>
                  </a:lnTo>
                  <a:lnTo>
                    <a:pt x="1158" y="1067"/>
                  </a:lnTo>
                  <a:lnTo>
                    <a:pt x="1217" y="1230"/>
                  </a:lnTo>
                  <a:lnTo>
                    <a:pt x="1277" y="1368"/>
                  </a:lnTo>
                  <a:lnTo>
                    <a:pt x="1288" y="1406"/>
                  </a:lnTo>
                  <a:lnTo>
                    <a:pt x="1300" y="1431"/>
                  </a:lnTo>
                  <a:lnTo>
                    <a:pt x="1312" y="1443"/>
                  </a:lnTo>
                  <a:lnTo>
                    <a:pt x="1359" y="1469"/>
                  </a:lnTo>
                  <a:lnTo>
                    <a:pt x="1478" y="1469"/>
                  </a:lnTo>
                  <a:lnTo>
                    <a:pt x="1489" y="1481"/>
                  </a:lnTo>
                  <a:lnTo>
                    <a:pt x="1489" y="1519"/>
                  </a:lnTo>
                  <a:lnTo>
                    <a:pt x="1478" y="1531"/>
                  </a:lnTo>
                  <a:lnTo>
                    <a:pt x="1383" y="1531"/>
                  </a:lnTo>
                  <a:lnTo>
                    <a:pt x="1300" y="1519"/>
                  </a:lnTo>
                  <a:lnTo>
                    <a:pt x="1135" y="1519"/>
                  </a:lnTo>
                  <a:lnTo>
                    <a:pt x="1028" y="1531"/>
                  </a:lnTo>
                  <a:lnTo>
                    <a:pt x="922" y="1531"/>
                  </a:lnTo>
                  <a:lnTo>
                    <a:pt x="910" y="1519"/>
                  </a:lnTo>
                  <a:lnTo>
                    <a:pt x="910" y="1494"/>
                  </a:lnTo>
                  <a:lnTo>
                    <a:pt x="922" y="1481"/>
                  </a:lnTo>
                  <a:lnTo>
                    <a:pt x="946" y="1469"/>
                  </a:lnTo>
                  <a:lnTo>
                    <a:pt x="1005" y="1469"/>
                  </a:lnTo>
                  <a:lnTo>
                    <a:pt x="1040" y="1456"/>
                  </a:lnTo>
                  <a:lnTo>
                    <a:pt x="1052" y="1431"/>
                  </a:lnTo>
                  <a:lnTo>
                    <a:pt x="1076" y="1418"/>
                  </a:lnTo>
                  <a:lnTo>
                    <a:pt x="1076" y="1381"/>
                  </a:lnTo>
                  <a:lnTo>
                    <a:pt x="1064" y="1368"/>
                  </a:lnTo>
                  <a:lnTo>
                    <a:pt x="851" y="828"/>
                  </a:lnTo>
                  <a:lnTo>
                    <a:pt x="662" y="1054"/>
                  </a:lnTo>
                  <a:lnTo>
                    <a:pt x="449" y="1305"/>
                  </a:lnTo>
                  <a:lnTo>
                    <a:pt x="425" y="1330"/>
                  </a:lnTo>
                  <a:lnTo>
                    <a:pt x="390" y="1406"/>
                  </a:lnTo>
                  <a:lnTo>
                    <a:pt x="390" y="1431"/>
                  </a:lnTo>
                  <a:lnTo>
                    <a:pt x="414" y="1443"/>
                  </a:lnTo>
                  <a:lnTo>
                    <a:pt x="425" y="1456"/>
                  </a:lnTo>
                  <a:lnTo>
                    <a:pt x="449" y="1469"/>
                  </a:lnTo>
                  <a:lnTo>
                    <a:pt x="484" y="1469"/>
                  </a:lnTo>
                  <a:lnTo>
                    <a:pt x="496" y="1481"/>
                  </a:lnTo>
                  <a:lnTo>
                    <a:pt x="496" y="1519"/>
                  </a:lnTo>
                  <a:lnTo>
                    <a:pt x="473" y="1544"/>
                  </a:lnTo>
                  <a:lnTo>
                    <a:pt x="343" y="1544"/>
                  </a:lnTo>
                  <a:lnTo>
                    <a:pt x="224" y="1531"/>
                  </a:lnTo>
                  <a:lnTo>
                    <a:pt x="130" y="1544"/>
                  </a:lnTo>
                  <a:lnTo>
                    <a:pt x="12" y="1544"/>
                  </a:lnTo>
                  <a:lnTo>
                    <a:pt x="0" y="1531"/>
                  </a:lnTo>
                  <a:lnTo>
                    <a:pt x="0" y="1494"/>
                  </a:lnTo>
                  <a:lnTo>
                    <a:pt x="23" y="1469"/>
                  </a:lnTo>
                  <a:lnTo>
                    <a:pt x="47" y="1469"/>
                  </a:lnTo>
                  <a:lnTo>
                    <a:pt x="153" y="1443"/>
                  </a:lnTo>
                  <a:lnTo>
                    <a:pt x="260" y="1393"/>
                  </a:lnTo>
                  <a:lnTo>
                    <a:pt x="366" y="1305"/>
                  </a:lnTo>
                  <a:lnTo>
                    <a:pt x="390" y="1280"/>
                  </a:lnTo>
                  <a:lnTo>
                    <a:pt x="839" y="766"/>
                  </a:lnTo>
                  <a:lnTo>
                    <a:pt x="591" y="138"/>
                  </a:lnTo>
                  <a:lnTo>
                    <a:pt x="591" y="113"/>
                  </a:lnTo>
                  <a:lnTo>
                    <a:pt x="567" y="88"/>
                  </a:lnTo>
                  <a:lnTo>
                    <a:pt x="520" y="63"/>
                  </a:lnTo>
                  <a:lnTo>
                    <a:pt x="402" y="63"/>
                  </a:lnTo>
                  <a:lnTo>
                    <a:pt x="390" y="50"/>
                  </a:lnTo>
                  <a:lnTo>
                    <a:pt x="390" y="1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4" name="Freeform 88"/>
            <p:cNvSpPr>
              <a:spLocks/>
            </p:cNvSpPr>
            <p:nvPr/>
          </p:nvSpPr>
          <p:spPr bwMode="auto">
            <a:xfrm>
              <a:off x="37010" y="3096"/>
              <a:ext cx="851" cy="1042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51" y="0"/>
                </a:cxn>
                <a:cxn ang="0">
                  <a:pos x="851" y="25"/>
                </a:cxn>
                <a:cxn ang="0">
                  <a:pos x="840" y="25"/>
                </a:cxn>
                <a:cxn ang="0">
                  <a:pos x="840" y="38"/>
                </a:cxn>
                <a:cxn ang="0">
                  <a:pos x="792" y="151"/>
                </a:cxn>
                <a:cxn ang="0">
                  <a:pos x="745" y="239"/>
                </a:cxn>
                <a:cxn ang="0">
                  <a:pos x="721" y="301"/>
                </a:cxn>
                <a:cxn ang="0">
                  <a:pos x="698" y="377"/>
                </a:cxn>
                <a:cxn ang="0">
                  <a:pos x="650" y="477"/>
                </a:cxn>
                <a:cxn ang="0">
                  <a:pos x="615" y="578"/>
                </a:cxn>
                <a:cxn ang="0">
                  <a:pos x="603" y="653"/>
                </a:cxn>
                <a:cxn ang="0">
                  <a:pos x="580" y="778"/>
                </a:cxn>
                <a:cxn ang="0">
                  <a:pos x="568" y="879"/>
                </a:cxn>
                <a:cxn ang="0">
                  <a:pos x="532" y="992"/>
                </a:cxn>
                <a:cxn ang="0">
                  <a:pos x="509" y="1042"/>
                </a:cxn>
                <a:cxn ang="0">
                  <a:pos x="497" y="1042"/>
                </a:cxn>
                <a:cxn ang="0">
                  <a:pos x="473" y="1017"/>
                </a:cxn>
                <a:cxn ang="0">
                  <a:pos x="473" y="1004"/>
                </a:cxn>
                <a:cxn ang="0">
                  <a:pos x="485" y="954"/>
                </a:cxn>
                <a:cxn ang="0">
                  <a:pos x="497" y="866"/>
                </a:cxn>
                <a:cxn ang="0">
                  <a:pos x="532" y="766"/>
                </a:cxn>
                <a:cxn ang="0">
                  <a:pos x="556" y="665"/>
                </a:cxn>
                <a:cxn ang="0">
                  <a:pos x="568" y="653"/>
                </a:cxn>
                <a:cxn ang="0">
                  <a:pos x="568" y="465"/>
                </a:cxn>
                <a:cxn ang="0">
                  <a:pos x="556" y="377"/>
                </a:cxn>
                <a:cxn ang="0">
                  <a:pos x="520" y="289"/>
                </a:cxn>
                <a:cxn ang="0">
                  <a:pos x="473" y="214"/>
                </a:cxn>
                <a:cxn ang="0">
                  <a:pos x="402" y="163"/>
                </a:cxn>
                <a:cxn ang="0">
                  <a:pos x="296" y="138"/>
                </a:cxn>
                <a:cxn ang="0">
                  <a:pos x="189" y="163"/>
                </a:cxn>
                <a:cxn ang="0">
                  <a:pos x="107" y="214"/>
                </a:cxn>
                <a:cxn ang="0">
                  <a:pos x="47" y="289"/>
                </a:cxn>
                <a:cxn ang="0">
                  <a:pos x="47" y="301"/>
                </a:cxn>
                <a:cxn ang="0">
                  <a:pos x="36" y="314"/>
                </a:cxn>
                <a:cxn ang="0">
                  <a:pos x="0" y="314"/>
                </a:cxn>
                <a:cxn ang="0">
                  <a:pos x="0" y="301"/>
                </a:cxn>
                <a:cxn ang="0">
                  <a:pos x="36" y="188"/>
                </a:cxn>
                <a:cxn ang="0">
                  <a:pos x="107" y="101"/>
                </a:cxn>
                <a:cxn ang="0">
                  <a:pos x="201" y="38"/>
                </a:cxn>
                <a:cxn ang="0">
                  <a:pos x="319" y="13"/>
                </a:cxn>
                <a:cxn ang="0">
                  <a:pos x="414" y="38"/>
                </a:cxn>
                <a:cxn ang="0">
                  <a:pos x="485" y="88"/>
                </a:cxn>
                <a:cxn ang="0">
                  <a:pos x="544" y="176"/>
                </a:cxn>
                <a:cxn ang="0">
                  <a:pos x="580" y="264"/>
                </a:cxn>
                <a:cxn ang="0">
                  <a:pos x="603" y="352"/>
                </a:cxn>
                <a:cxn ang="0">
                  <a:pos x="615" y="440"/>
                </a:cxn>
                <a:cxn ang="0">
                  <a:pos x="603" y="477"/>
                </a:cxn>
                <a:cxn ang="0">
                  <a:pos x="627" y="490"/>
                </a:cxn>
                <a:cxn ang="0">
                  <a:pos x="615" y="440"/>
                </a:cxn>
                <a:cxn ang="0">
                  <a:pos x="650" y="352"/>
                </a:cxn>
                <a:cxn ang="0">
                  <a:pos x="698" y="239"/>
                </a:cxn>
                <a:cxn ang="0">
                  <a:pos x="745" y="138"/>
                </a:cxn>
                <a:cxn ang="0">
                  <a:pos x="781" y="50"/>
                </a:cxn>
                <a:cxn ang="0">
                  <a:pos x="804" y="13"/>
                </a:cxn>
                <a:cxn ang="0">
                  <a:pos x="816" y="0"/>
                </a:cxn>
              </a:cxnLst>
              <a:rect l="0" t="0" r="r" b="b"/>
              <a:pathLst>
                <a:path w="851" h="1042">
                  <a:moveTo>
                    <a:pt x="816" y="0"/>
                  </a:moveTo>
                  <a:lnTo>
                    <a:pt x="851" y="0"/>
                  </a:lnTo>
                  <a:lnTo>
                    <a:pt x="851" y="25"/>
                  </a:lnTo>
                  <a:lnTo>
                    <a:pt x="840" y="25"/>
                  </a:lnTo>
                  <a:lnTo>
                    <a:pt x="840" y="38"/>
                  </a:lnTo>
                  <a:lnTo>
                    <a:pt x="792" y="151"/>
                  </a:lnTo>
                  <a:lnTo>
                    <a:pt x="745" y="239"/>
                  </a:lnTo>
                  <a:lnTo>
                    <a:pt x="721" y="301"/>
                  </a:lnTo>
                  <a:lnTo>
                    <a:pt x="698" y="377"/>
                  </a:lnTo>
                  <a:lnTo>
                    <a:pt x="650" y="477"/>
                  </a:lnTo>
                  <a:lnTo>
                    <a:pt x="615" y="578"/>
                  </a:lnTo>
                  <a:lnTo>
                    <a:pt x="603" y="653"/>
                  </a:lnTo>
                  <a:lnTo>
                    <a:pt x="580" y="778"/>
                  </a:lnTo>
                  <a:lnTo>
                    <a:pt x="568" y="879"/>
                  </a:lnTo>
                  <a:lnTo>
                    <a:pt x="532" y="992"/>
                  </a:lnTo>
                  <a:lnTo>
                    <a:pt x="509" y="1042"/>
                  </a:lnTo>
                  <a:lnTo>
                    <a:pt x="497" y="1042"/>
                  </a:lnTo>
                  <a:lnTo>
                    <a:pt x="473" y="1017"/>
                  </a:lnTo>
                  <a:lnTo>
                    <a:pt x="473" y="1004"/>
                  </a:lnTo>
                  <a:lnTo>
                    <a:pt x="485" y="954"/>
                  </a:lnTo>
                  <a:lnTo>
                    <a:pt x="497" y="866"/>
                  </a:lnTo>
                  <a:lnTo>
                    <a:pt x="532" y="766"/>
                  </a:lnTo>
                  <a:lnTo>
                    <a:pt x="556" y="665"/>
                  </a:lnTo>
                  <a:lnTo>
                    <a:pt x="568" y="653"/>
                  </a:lnTo>
                  <a:lnTo>
                    <a:pt x="568" y="465"/>
                  </a:lnTo>
                  <a:lnTo>
                    <a:pt x="556" y="377"/>
                  </a:lnTo>
                  <a:lnTo>
                    <a:pt x="520" y="289"/>
                  </a:lnTo>
                  <a:lnTo>
                    <a:pt x="473" y="214"/>
                  </a:lnTo>
                  <a:lnTo>
                    <a:pt x="402" y="163"/>
                  </a:lnTo>
                  <a:lnTo>
                    <a:pt x="296" y="138"/>
                  </a:lnTo>
                  <a:lnTo>
                    <a:pt x="189" y="163"/>
                  </a:lnTo>
                  <a:lnTo>
                    <a:pt x="107" y="214"/>
                  </a:lnTo>
                  <a:lnTo>
                    <a:pt x="47" y="289"/>
                  </a:lnTo>
                  <a:lnTo>
                    <a:pt x="47" y="301"/>
                  </a:lnTo>
                  <a:lnTo>
                    <a:pt x="36" y="314"/>
                  </a:lnTo>
                  <a:lnTo>
                    <a:pt x="0" y="314"/>
                  </a:lnTo>
                  <a:lnTo>
                    <a:pt x="0" y="301"/>
                  </a:lnTo>
                  <a:lnTo>
                    <a:pt x="36" y="188"/>
                  </a:lnTo>
                  <a:lnTo>
                    <a:pt x="107" y="101"/>
                  </a:lnTo>
                  <a:lnTo>
                    <a:pt x="201" y="38"/>
                  </a:lnTo>
                  <a:lnTo>
                    <a:pt x="319" y="13"/>
                  </a:lnTo>
                  <a:lnTo>
                    <a:pt x="414" y="38"/>
                  </a:lnTo>
                  <a:lnTo>
                    <a:pt x="485" y="88"/>
                  </a:lnTo>
                  <a:lnTo>
                    <a:pt x="544" y="176"/>
                  </a:lnTo>
                  <a:lnTo>
                    <a:pt x="580" y="264"/>
                  </a:lnTo>
                  <a:lnTo>
                    <a:pt x="603" y="352"/>
                  </a:lnTo>
                  <a:lnTo>
                    <a:pt x="615" y="440"/>
                  </a:lnTo>
                  <a:lnTo>
                    <a:pt x="603" y="477"/>
                  </a:lnTo>
                  <a:lnTo>
                    <a:pt x="627" y="490"/>
                  </a:lnTo>
                  <a:lnTo>
                    <a:pt x="615" y="440"/>
                  </a:lnTo>
                  <a:lnTo>
                    <a:pt x="650" y="352"/>
                  </a:lnTo>
                  <a:lnTo>
                    <a:pt x="698" y="239"/>
                  </a:lnTo>
                  <a:lnTo>
                    <a:pt x="745" y="138"/>
                  </a:lnTo>
                  <a:lnTo>
                    <a:pt x="781" y="50"/>
                  </a:lnTo>
                  <a:lnTo>
                    <a:pt x="804" y="1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5" name="Freeform 89"/>
            <p:cNvSpPr>
              <a:spLocks noEditPoints="1"/>
            </p:cNvSpPr>
            <p:nvPr/>
          </p:nvSpPr>
          <p:spPr bwMode="auto">
            <a:xfrm>
              <a:off x="37956" y="3284"/>
              <a:ext cx="378" cy="754"/>
            </a:xfrm>
            <a:custGeom>
              <a:avLst/>
              <a:gdLst/>
              <a:ahLst/>
              <a:cxnLst>
                <a:cxn ang="0">
                  <a:pos x="378" y="578"/>
                </a:cxn>
                <a:cxn ang="0">
                  <a:pos x="367" y="578"/>
                </a:cxn>
                <a:cxn ang="0">
                  <a:pos x="201" y="252"/>
                </a:cxn>
                <a:cxn ang="0">
                  <a:pos x="260" y="289"/>
                </a:cxn>
                <a:cxn ang="0">
                  <a:pos x="284" y="390"/>
                </a:cxn>
                <a:cxn ang="0">
                  <a:pos x="237" y="503"/>
                </a:cxn>
                <a:cxn ang="0">
                  <a:pos x="213" y="565"/>
                </a:cxn>
                <a:cxn ang="0">
                  <a:pos x="201" y="603"/>
                </a:cxn>
                <a:cxn ang="0">
                  <a:pos x="189" y="653"/>
                </a:cxn>
                <a:cxn ang="0">
                  <a:pos x="177" y="716"/>
                </a:cxn>
                <a:cxn ang="0">
                  <a:pos x="213" y="728"/>
                </a:cxn>
                <a:cxn ang="0">
                  <a:pos x="284" y="691"/>
                </a:cxn>
                <a:cxn ang="0">
                  <a:pos x="331" y="603"/>
                </a:cxn>
                <a:cxn ang="0">
                  <a:pos x="343" y="578"/>
                </a:cxn>
                <a:cxn ang="0">
                  <a:pos x="367" y="603"/>
                </a:cxn>
                <a:cxn ang="0">
                  <a:pos x="331" y="666"/>
                </a:cxn>
                <a:cxn ang="0">
                  <a:pos x="284" y="728"/>
                </a:cxn>
                <a:cxn ang="0">
                  <a:pos x="201" y="754"/>
                </a:cxn>
                <a:cxn ang="0">
                  <a:pos x="130" y="741"/>
                </a:cxn>
                <a:cxn ang="0">
                  <a:pos x="95" y="691"/>
                </a:cxn>
                <a:cxn ang="0">
                  <a:pos x="83" y="616"/>
                </a:cxn>
                <a:cxn ang="0">
                  <a:pos x="106" y="578"/>
                </a:cxn>
                <a:cxn ang="0">
                  <a:pos x="118" y="540"/>
                </a:cxn>
                <a:cxn ang="0">
                  <a:pos x="142" y="477"/>
                </a:cxn>
                <a:cxn ang="0">
                  <a:pos x="166" y="415"/>
                </a:cxn>
                <a:cxn ang="0">
                  <a:pos x="201" y="352"/>
                </a:cxn>
                <a:cxn ang="0">
                  <a:pos x="189" y="289"/>
                </a:cxn>
                <a:cxn ang="0">
                  <a:pos x="130" y="302"/>
                </a:cxn>
                <a:cxn ang="0">
                  <a:pos x="71" y="364"/>
                </a:cxn>
                <a:cxn ang="0">
                  <a:pos x="24" y="440"/>
                </a:cxn>
                <a:cxn ang="0">
                  <a:pos x="0" y="402"/>
                </a:cxn>
                <a:cxn ang="0">
                  <a:pos x="36" y="339"/>
                </a:cxn>
                <a:cxn ang="0">
                  <a:pos x="83" y="277"/>
                </a:cxn>
                <a:cxn ang="0">
                  <a:pos x="166" y="252"/>
                </a:cxn>
                <a:cxn ang="0">
                  <a:pos x="296" y="13"/>
                </a:cxn>
                <a:cxn ang="0">
                  <a:pos x="319" y="51"/>
                </a:cxn>
                <a:cxn ang="0">
                  <a:pos x="284" y="113"/>
                </a:cxn>
                <a:cxn ang="0">
                  <a:pos x="225" y="101"/>
                </a:cxn>
                <a:cxn ang="0">
                  <a:pos x="213" y="63"/>
                </a:cxn>
                <a:cxn ang="0">
                  <a:pos x="248" y="13"/>
                </a:cxn>
              </a:cxnLst>
              <a:rect l="0" t="0" r="r" b="b"/>
              <a:pathLst>
                <a:path w="378" h="754">
                  <a:moveTo>
                    <a:pt x="367" y="578"/>
                  </a:moveTo>
                  <a:lnTo>
                    <a:pt x="378" y="578"/>
                  </a:lnTo>
                  <a:lnTo>
                    <a:pt x="378" y="590"/>
                  </a:lnTo>
                  <a:lnTo>
                    <a:pt x="367" y="578"/>
                  </a:lnTo>
                  <a:close/>
                  <a:moveTo>
                    <a:pt x="166" y="252"/>
                  </a:moveTo>
                  <a:lnTo>
                    <a:pt x="201" y="252"/>
                  </a:lnTo>
                  <a:lnTo>
                    <a:pt x="237" y="277"/>
                  </a:lnTo>
                  <a:lnTo>
                    <a:pt x="260" y="289"/>
                  </a:lnTo>
                  <a:lnTo>
                    <a:pt x="284" y="327"/>
                  </a:lnTo>
                  <a:lnTo>
                    <a:pt x="284" y="390"/>
                  </a:lnTo>
                  <a:lnTo>
                    <a:pt x="248" y="465"/>
                  </a:lnTo>
                  <a:lnTo>
                    <a:pt x="237" y="503"/>
                  </a:lnTo>
                  <a:lnTo>
                    <a:pt x="213" y="553"/>
                  </a:lnTo>
                  <a:lnTo>
                    <a:pt x="213" y="565"/>
                  </a:lnTo>
                  <a:lnTo>
                    <a:pt x="201" y="578"/>
                  </a:lnTo>
                  <a:lnTo>
                    <a:pt x="201" y="603"/>
                  </a:lnTo>
                  <a:lnTo>
                    <a:pt x="189" y="628"/>
                  </a:lnTo>
                  <a:lnTo>
                    <a:pt x="189" y="653"/>
                  </a:lnTo>
                  <a:lnTo>
                    <a:pt x="177" y="666"/>
                  </a:lnTo>
                  <a:lnTo>
                    <a:pt x="177" y="716"/>
                  </a:lnTo>
                  <a:lnTo>
                    <a:pt x="189" y="728"/>
                  </a:lnTo>
                  <a:lnTo>
                    <a:pt x="213" y="728"/>
                  </a:lnTo>
                  <a:lnTo>
                    <a:pt x="248" y="716"/>
                  </a:lnTo>
                  <a:lnTo>
                    <a:pt x="284" y="691"/>
                  </a:lnTo>
                  <a:lnTo>
                    <a:pt x="307" y="653"/>
                  </a:lnTo>
                  <a:lnTo>
                    <a:pt x="331" y="603"/>
                  </a:lnTo>
                  <a:lnTo>
                    <a:pt x="343" y="590"/>
                  </a:lnTo>
                  <a:lnTo>
                    <a:pt x="343" y="578"/>
                  </a:lnTo>
                  <a:lnTo>
                    <a:pt x="367" y="578"/>
                  </a:lnTo>
                  <a:lnTo>
                    <a:pt x="367" y="603"/>
                  </a:lnTo>
                  <a:lnTo>
                    <a:pt x="355" y="628"/>
                  </a:lnTo>
                  <a:lnTo>
                    <a:pt x="331" y="666"/>
                  </a:lnTo>
                  <a:lnTo>
                    <a:pt x="307" y="691"/>
                  </a:lnTo>
                  <a:lnTo>
                    <a:pt x="284" y="728"/>
                  </a:lnTo>
                  <a:lnTo>
                    <a:pt x="248" y="741"/>
                  </a:lnTo>
                  <a:lnTo>
                    <a:pt x="201" y="754"/>
                  </a:lnTo>
                  <a:lnTo>
                    <a:pt x="166" y="754"/>
                  </a:lnTo>
                  <a:lnTo>
                    <a:pt x="130" y="741"/>
                  </a:lnTo>
                  <a:lnTo>
                    <a:pt x="106" y="716"/>
                  </a:lnTo>
                  <a:lnTo>
                    <a:pt x="95" y="691"/>
                  </a:lnTo>
                  <a:lnTo>
                    <a:pt x="83" y="653"/>
                  </a:lnTo>
                  <a:lnTo>
                    <a:pt x="83" y="616"/>
                  </a:lnTo>
                  <a:lnTo>
                    <a:pt x="95" y="603"/>
                  </a:lnTo>
                  <a:lnTo>
                    <a:pt x="106" y="578"/>
                  </a:lnTo>
                  <a:lnTo>
                    <a:pt x="106" y="553"/>
                  </a:lnTo>
                  <a:lnTo>
                    <a:pt x="118" y="540"/>
                  </a:lnTo>
                  <a:lnTo>
                    <a:pt x="130" y="515"/>
                  </a:lnTo>
                  <a:lnTo>
                    <a:pt x="142" y="477"/>
                  </a:lnTo>
                  <a:lnTo>
                    <a:pt x="154" y="452"/>
                  </a:lnTo>
                  <a:lnTo>
                    <a:pt x="166" y="415"/>
                  </a:lnTo>
                  <a:lnTo>
                    <a:pt x="189" y="364"/>
                  </a:lnTo>
                  <a:lnTo>
                    <a:pt x="201" y="352"/>
                  </a:lnTo>
                  <a:lnTo>
                    <a:pt x="201" y="302"/>
                  </a:lnTo>
                  <a:lnTo>
                    <a:pt x="189" y="289"/>
                  </a:lnTo>
                  <a:lnTo>
                    <a:pt x="166" y="289"/>
                  </a:lnTo>
                  <a:lnTo>
                    <a:pt x="130" y="302"/>
                  </a:lnTo>
                  <a:lnTo>
                    <a:pt x="95" y="327"/>
                  </a:lnTo>
                  <a:lnTo>
                    <a:pt x="71" y="364"/>
                  </a:lnTo>
                  <a:lnTo>
                    <a:pt x="47" y="415"/>
                  </a:lnTo>
                  <a:lnTo>
                    <a:pt x="24" y="440"/>
                  </a:lnTo>
                  <a:lnTo>
                    <a:pt x="0" y="440"/>
                  </a:lnTo>
                  <a:lnTo>
                    <a:pt x="0" y="402"/>
                  </a:lnTo>
                  <a:lnTo>
                    <a:pt x="12" y="377"/>
                  </a:lnTo>
                  <a:lnTo>
                    <a:pt x="36" y="339"/>
                  </a:lnTo>
                  <a:lnTo>
                    <a:pt x="59" y="314"/>
                  </a:lnTo>
                  <a:lnTo>
                    <a:pt x="83" y="277"/>
                  </a:lnTo>
                  <a:lnTo>
                    <a:pt x="118" y="264"/>
                  </a:lnTo>
                  <a:lnTo>
                    <a:pt x="166" y="252"/>
                  </a:lnTo>
                  <a:close/>
                  <a:moveTo>
                    <a:pt x="272" y="0"/>
                  </a:moveTo>
                  <a:lnTo>
                    <a:pt x="296" y="13"/>
                  </a:lnTo>
                  <a:lnTo>
                    <a:pt x="307" y="26"/>
                  </a:lnTo>
                  <a:lnTo>
                    <a:pt x="319" y="51"/>
                  </a:lnTo>
                  <a:lnTo>
                    <a:pt x="319" y="76"/>
                  </a:lnTo>
                  <a:lnTo>
                    <a:pt x="284" y="113"/>
                  </a:lnTo>
                  <a:lnTo>
                    <a:pt x="248" y="113"/>
                  </a:lnTo>
                  <a:lnTo>
                    <a:pt x="225" y="101"/>
                  </a:lnTo>
                  <a:lnTo>
                    <a:pt x="213" y="88"/>
                  </a:lnTo>
                  <a:lnTo>
                    <a:pt x="213" y="63"/>
                  </a:lnTo>
                  <a:lnTo>
                    <a:pt x="225" y="38"/>
                  </a:lnTo>
                  <a:lnTo>
                    <a:pt x="248" y="13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6" name="Freeform 90"/>
            <p:cNvSpPr>
              <a:spLocks noEditPoints="1"/>
            </p:cNvSpPr>
            <p:nvPr/>
          </p:nvSpPr>
          <p:spPr bwMode="auto">
            <a:xfrm>
              <a:off x="38476" y="3284"/>
              <a:ext cx="497" cy="967"/>
            </a:xfrm>
            <a:custGeom>
              <a:avLst/>
              <a:gdLst/>
              <a:ahLst/>
              <a:cxnLst>
                <a:cxn ang="0">
                  <a:pos x="331" y="239"/>
                </a:cxn>
                <a:cxn ang="0">
                  <a:pos x="367" y="239"/>
                </a:cxn>
                <a:cxn ang="0">
                  <a:pos x="438" y="289"/>
                </a:cxn>
                <a:cxn ang="0">
                  <a:pos x="450" y="314"/>
                </a:cxn>
                <a:cxn ang="0">
                  <a:pos x="461" y="352"/>
                </a:cxn>
                <a:cxn ang="0">
                  <a:pos x="461" y="377"/>
                </a:cxn>
                <a:cxn ang="0">
                  <a:pos x="450" y="390"/>
                </a:cxn>
                <a:cxn ang="0">
                  <a:pos x="355" y="791"/>
                </a:cxn>
                <a:cxn ang="0">
                  <a:pos x="320" y="879"/>
                </a:cxn>
                <a:cxn ang="0">
                  <a:pos x="260" y="929"/>
                </a:cxn>
                <a:cxn ang="0">
                  <a:pos x="178" y="954"/>
                </a:cxn>
                <a:cxn ang="0">
                  <a:pos x="119" y="967"/>
                </a:cxn>
                <a:cxn ang="0">
                  <a:pos x="83" y="967"/>
                </a:cxn>
                <a:cxn ang="0">
                  <a:pos x="48" y="954"/>
                </a:cxn>
                <a:cxn ang="0">
                  <a:pos x="24" y="942"/>
                </a:cxn>
                <a:cxn ang="0">
                  <a:pos x="0" y="917"/>
                </a:cxn>
                <a:cxn ang="0">
                  <a:pos x="0" y="867"/>
                </a:cxn>
                <a:cxn ang="0">
                  <a:pos x="12" y="841"/>
                </a:cxn>
                <a:cxn ang="0">
                  <a:pos x="59" y="816"/>
                </a:cxn>
                <a:cxn ang="0">
                  <a:pos x="83" y="816"/>
                </a:cxn>
                <a:cxn ang="0">
                  <a:pos x="107" y="841"/>
                </a:cxn>
                <a:cxn ang="0">
                  <a:pos x="107" y="867"/>
                </a:cxn>
                <a:cxn ang="0">
                  <a:pos x="95" y="892"/>
                </a:cxn>
                <a:cxn ang="0">
                  <a:pos x="71" y="917"/>
                </a:cxn>
                <a:cxn ang="0">
                  <a:pos x="71" y="929"/>
                </a:cxn>
                <a:cxn ang="0">
                  <a:pos x="142" y="929"/>
                </a:cxn>
                <a:cxn ang="0">
                  <a:pos x="189" y="904"/>
                </a:cxn>
                <a:cxn ang="0">
                  <a:pos x="213" y="879"/>
                </a:cxn>
                <a:cxn ang="0">
                  <a:pos x="237" y="841"/>
                </a:cxn>
                <a:cxn ang="0">
                  <a:pos x="260" y="791"/>
                </a:cxn>
                <a:cxn ang="0">
                  <a:pos x="284" y="779"/>
                </a:cxn>
                <a:cxn ang="0">
                  <a:pos x="379" y="364"/>
                </a:cxn>
                <a:cxn ang="0">
                  <a:pos x="379" y="314"/>
                </a:cxn>
                <a:cxn ang="0">
                  <a:pos x="355" y="289"/>
                </a:cxn>
                <a:cxn ang="0">
                  <a:pos x="331" y="277"/>
                </a:cxn>
                <a:cxn ang="0">
                  <a:pos x="308" y="277"/>
                </a:cxn>
                <a:cxn ang="0">
                  <a:pos x="260" y="302"/>
                </a:cxn>
                <a:cxn ang="0">
                  <a:pos x="225" y="327"/>
                </a:cxn>
                <a:cxn ang="0">
                  <a:pos x="201" y="364"/>
                </a:cxn>
                <a:cxn ang="0">
                  <a:pos x="178" y="415"/>
                </a:cxn>
                <a:cxn ang="0">
                  <a:pos x="166" y="427"/>
                </a:cxn>
                <a:cxn ang="0">
                  <a:pos x="130" y="427"/>
                </a:cxn>
                <a:cxn ang="0">
                  <a:pos x="130" y="415"/>
                </a:cxn>
                <a:cxn ang="0">
                  <a:pos x="142" y="377"/>
                </a:cxn>
                <a:cxn ang="0">
                  <a:pos x="178" y="314"/>
                </a:cxn>
                <a:cxn ang="0">
                  <a:pos x="249" y="264"/>
                </a:cxn>
                <a:cxn ang="0">
                  <a:pos x="331" y="239"/>
                </a:cxn>
                <a:cxn ang="0">
                  <a:pos x="438" y="0"/>
                </a:cxn>
                <a:cxn ang="0">
                  <a:pos x="461" y="0"/>
                </a:cxn>
                <a:cxn ang="0">
                  <a:pos x="473" y="13"/>
                </a:cxn>
                <a:cxn ang="0">
                  <a:pos x="485" y="38"/>
                </a:cxn>
                <a:cxn ang="0">
                  <a:pos x="485" y="51"/>
                </a:cxn>
                <a:cxn ang="0">
                  <a:pos x="497" y="51"/>
                </a:cxn>
                <a:cxn ang="0">
                  <a:pos x="485" y="76"/>
                </a:cxn>
                <a:cxn ang="0">
                  <a:pos x="450" y="113"/>
                </a:cxn>
                <a:cxn ang="0">
                  <a:pos x="426" y="113"/>
                </a:cxn>
                <a:cxn ang="0">
                  <a:pos x="402" y="101"/>
                </a:cxn>
                <a:cxn ang="0">
                  <a:pos x="390" y="88"/>
                </a:cxn>
                <a:cxn ang="0">
                  <a:pos x="379" y="63"/>
                </a:cxn>
                <a:cxn ang="0">
                  <a:pos x="379" y="38"/>
                </a:cxn>
                <a:cxn ang="0">
                  <a:pos x="390" y="26"/>
                </a:cxn>
                <a:cxn ang="0">
                  <a:pos x="438" y="0"/>
                </a:cxn>
              </a:cxnLst>
              <a:rect l="0" t="0" r="r" b="b"/>
              <a:pathLst>
                <a:path w="497" h="967">
                  <a:moveTo>
                    <a:pt x="331" y="239"/>
                  </a:moveTo>
                  <a:lnTo>
                    <a:pt x="367" y="239"/>
                  </a:lnTo>
                  <a:lnTo>
                    <a:pt x="438" y="289"/>
                  </a:lnTo>
                  <a:lnTo>
                    <a:pt x="450" y="314"/>
                  </a:lnTo>
                  <a:lnTo>
                    <a:pt x="461" y="352"/>
                  </a:lnTo>
                  <a:lnTo>
                    <a:pt x="461" y="377"/>
                  </a:lnTo>
                  <a:lnTo>
                    <a:pt x="450" y="390"/>
                  </a:lnTo>
                  <a:lnTo>
                    <a:pt x="355" y="791"/>
                  </a:lnTo>
                  <a:lnTo>
                    <a:pt x="320" y="879"/>
                  </a:lnTo>
                  <a:lnTo>
                    <a:pt x="260" y="929"/>
                  </a:lnTo>
                  <a:lnTo>
                    <a:pt x="178" y="954"/>
                  </a:lnTo>
                  <a:lnTo>
                    <a:pt x="119" y="967"/>
                  </a:lnTo>
                  <a:lnTo>
                    <a:pt x="83" y="967"/>
                  </a:lnTo>
                  <a:lnTo>
                    <a:pt x="48" y="954"/>
                  </a:lnTo>
                  <a:lnTo>
                    <a:pt x="24" y="942"/>
                  </a:lnTo>
                  <a:lnTo>
                    <a:pt x="0" y="917"/>
                  </a:lnTo>
                  <a:lnTo>
                    <a:pt x="0" y="867"/>
                  </a:lnTo>
                  <a:lnTo>
                    <a:pt x="12" y="841"/>
                  </a:lnTo>
                  <a:lnTo>
                    <a:pt x="59" y="816"/>
                  </a:lnTo>
                  <a:lnTo>
                    <a:pt x="83" y="816"/>
                  </a:lnTo>
                  <a:lnTo>
                    <a:pt x="107" y="841"/>
                  </a:lnTo>
                  <a:lnTo>
                    <a:pt x="107" y="867"/>
                  </a:lnTo>
                  <a:lnTo>
                    <a:pt x="95" y="892"/>
                  </a:lnTo>
                  <a:lnTo>
                    <a:pt x="71" y="917"/>
                  </a:lnTo>
                  <a:lnTo>
                    <a:pt x="71" y="929"/>
                  </a:lnTo>
                  <a:lnTo>
                    <a:pt x="142" y="929"/>
                  </a:lnTo>
                  <a:lnTo>
                    <a:pt x="189" y="904"/>
                  </a:lnTo>
                  <a:lnTo>
                    <a:pt x="213" y="879"/>
                  </a:lnTo>
                  <a:lnTo>
                    <a:pt x="237" y="841"/>
                  </a:lnTo>
                  <a:lnTo>
                    <a:pt x="260" y="791"/>
                  </a:lnTo>
                  <a:lnTo>
                    <a:pt x="284" y="779"/>
                  </a:lnTo>
                  <a:lnTo>
                    <a:pt x="379" y="364"/>
                  </a:lnTo>
                  <a:lnTo>
                    <a:pt x="379" y="314"/>
                  </a:lnTo>
                  <a:lnTo>
                    <a:pt x="355" y="289"/>
                  </a:lnTo>
                  <a:lnTo>
                    <a:pt x="331" y="277"/>
                  </a:lnTo>
                  <a:lnTo>
                    <a:pt x="308" y="277"/>
                  </a:lnTo>
                  <a:lnTo>
                    <a:pt x="260" y="302"/>
                  </a:lnTo>
                  <a:lnTo>
                    <a:pt x="225" y="327"/>
                  </a:lnTo>
                  <a:lnTo>
                    <a:pt x="201" y="364"/>
                  </a:lnTo>
                  <a:lnTo>
                    <a:pt x="178" y="415"/>
                  </a:lnTo>
                  <a:lnTo>
                    <a:pt x="166" y="427"/>
                  </a:lnTo>
                  <a:lnTo>
                    <a:pt x="130" y="427"/>
                  </a:lnTo>
                  <a:lnTo>
                    <a:pt x="130" y="415"/>
                  </a:lnTo>
                  <a:lnTo>
                    <a:pt x="142" y="377"/>
                  </a:lnTo>
                  <a:lnTo>
                    <a:pt x="178" y="314"/>
                  </a:lnTo>
                  <a:lnTo>
                    <a:pt x="249" y="264"/>
                  </a:lnTo>
                  <a:lnTo>
                    <a:pt x="331" y="239"/>
                  </a:lnTo>
                  <a:close/>
                  <a:moveTo>
                    <a:pt x="438" y="0"/>
                  </a:moveTo>
                  <a:lnTo>
                    <a:pt x="461" y="0"/>
                  </a:lnTo>
                  <a:lnTo>
                    <a:pt x="473" y="13"/>
                  </a:lnTo>
                  <a:lnTo>
                    <a:pt x="485" y="38"/>
                  </a:lnTo>
                  <a:lnTo>
                    <a:pt x="485" y="51"/>
                  </a:lnTo>
                  <a:lnTo>
                    <a:pt x="497" y="51"/>
                  </a:lnTo>
                  <a:lnTo>
                    <a:pt x="485" y="76"/>
                  </a:lnTo>
                  <a:lnTo>
                    <a:pt x="450" y="113"/>
                  </a:lnTo>
                  <a:lnTo>
                    <a:pt x="426" y="113"/>
                  </a:lnTo>
                  <a:lnTo>
                    <a:pt x="402" y="101"/>
                  </a:lnTo>
                  <a:lnTo>
                    <a:pt x="390" y="88"/>
                  </a:lnTo>
                  <a:lnTo>
                    <a:pt x="379" y="63"/>
                  </a:lnTo>
                  <a:lnTo>
                    <a:pt x="379" y="38"/>
                  </a:lnTo>
                  <a:lnTo>
                    <a:pt x="390" y="26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7" name="Freeform 91"/>
            <p:cNvSpPr>
              <a:spLocks/>
            </p:cNvSpPr>
            <p:nvPr/>
          </p:nvSpPr>
          <p:spPr bwMode="auto">
            <a:xfrm>
              <a:off x="39434" y="1791"/>
              <a:ext cx="508" cy="225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1" y="12"/>
                </a:cxn>
                <a:cxn ang="0">
                  <a:pos x="130" y="75"/>
                </a:cxn>
                <a:cxn ang="0">
                  <a:pos x="201" y="163"/>
                </a:cxn>
                <a:cxn ang="0">
                  <a:pos x="284" y="276"/>
                </a:cxn>
                <a:cxn ang="0">
                  <a:pos x="367" y="427"/>
                </a:cxn>
                <a:cxn ang="0">
                  <a:pos x="461" y="678"/>
                </a:cxn>
                <a:cxn ang="0">
                  <a:pos x="497" y="929"/>
                </a:cxn>
                <a:cxn ang="0">
                  <a:pos x="508" y="1130"/>
                </a:cxn>
                <a:cxn ang="0">
                  <a:pos x="497" y="1130"/>
                </a:cxn>
                <a:cxn ang="0">
                  <a:pos x="485" y="1330"/>
                </a:cxn>
                <a:cxn ang="0">
                  <a:pos x="449" y="1569"/>
                </a:cxn>
                <a:cxn ang="0">
                  <a:pos x="367" y="1820"/>
                </a:cxn>
                <a:cxn ang="0">
                  <a:pos x="284" y="1970"/>
                </a:cxn>
                <a:cxn ang="0">
                  <a:pos x="201" y="2096"/>
                </a:cxn>
                <a:cxn ang="0">
                  <a:pos x="59" y="2247"/>
                </a:cxn>
                <a:cxn ang="0">
                  <a:pos x="24" y="2259"/>
                </a:cxn>
                <a:cxn ang="0">
                  <a:pos x="0" y="2234"/>
                </a:cxn>
                <a:cxn ang="0">
                  <a:pos x="0" y="2221"/>
                </a:cxn>
                <a:cxn ang="0">
                  <a:pos x="12" y="2209"/>
                </a:cxn>
                <a:cxn ang="0">
                  <a:pos x="35" y="2196"/>
                </a:cxn>
                <a:cxn ang="0">
                  <a:pos x="166" y="2021"/>
                </a:cxn>
                <a:cxn ang="0">
                  <a:pos x="272" y="1820"/>
                </a:cxn>
                <a:cxn ang="0">
                  <a:pos x="331" y="1594"/>
                </a:cxn>
                <a:cxn ang="0">
                  <a:pos x="367" y="1368"/>
                </a:cxn>
                <a:cxn ang="0">
                  <a:pos x="378" y="1130"/>
                </a:cxn>
                <a:cxn ang="0">
                  <a:pos x="355" y="791"/>
                </a:cxn>
                <a:cxn ang="0">
                  <a:pos x="296" y="502"/>
                </a:cxn>
                <a:cxn ang="0">
                  <a:pos x="189" y="263"/>
                </a:cxn>
                <a:cxn ang="0">
                  <a:pos x="47" y="75"/>
                </a:cxn>
                <a:cxn ang="0">
                  <a:pos x="12" y="37"/>
                </a:cxn>
                <a:cxn ang="0">
                  <a:pos x="12" y="25"/>
                </a:cxn>
                <a:cxn ang="0">
                  <a:pos x="35" y="0"/>
                </a:cxn>
              </a:cxnLst>
              <a:rect l="0" t="0" r="r" b="b"/>
              <a:pathLst>
                <a:path w="508" h="2259">
                  <a:moveTo>
                    <a:pt x="35" y="0"/>
                  </a:moveTo>
                  <a:lnTo>
                    <a:pt x="71" y="12"/>
                  </a:lnTo>
                  <a:lnTo>
                    <a:pt x="130" y="75"/>
                  </a:lnTo>
                  <a:lnTo>
                    <a:pt x="201" y="163"/>
                  </a:lnTo>
                  <a:lnTo>
                    <a:pt x="284" y="276"/>
                  </a:lnTo>
                  <a:lnTo>
                    <a:pt x="367" y="427"/>
                  </a:lnTo>
                  <a:lnTo>
                    <a:pt x="461" y="678"/>
                  </a:lnTo>
                  <a:lnTo>
                    <a:pt x="497" y="929"/>
                  </a:lnTo>
                  <a:lnTo>
                    <a:pt x="508" y="1130"/>
                  </a:lnTo>
                  <a:lnTo>
                    <a:pt x="497" y="1130"/>
                  </a:lnTo>
                  <a:lnTo>
                    <a:pt x="485" y="1330"/>
                  </a:lnTo>
                  <a:lnTo>
                    <a:pt x="449" y="1569"/>
                  </a:lnTo>
                  <a:lnTo>
                    <a:pt x="367" y="1820"/>
                  </a:lnTo>
                  <a:lnTo>
                    <a:pt x="284" y="1970"/>
                  </a:lnTo>
                  <a:lnTo>
                    <a:pt x="201" y="2096"/>
                  </a:lnTo>
                  <a:lnTo>
                    <a:pt x="59" y="2247"/>
                  </a:lnTo>
                  <a:lnTo>
                    <a:pt x="24" y="2259"/>
                  </a:lnTo>
                  <a:lnTo>
                    <a:pt x="0" y="2234"/>
                  </a:lnTo>
                  <a:lnTo>
                    <a:pt x="0" y="2221"/>
                  </a:lnTo>
                  <a:lnTo>
                    <a:pt x="12" y="2209"/>
                  </a:lnTo>
                  <a:lnTo>
                    <a:pt x="35" y="2196"/>
                  </a:lnTo>
                  <a:lnTo>
                    <a:pt x="166" y="2021"/>
                  </a:lnTo>
                  <a:lnTo>
                    <a:pt x="272" y="1820"/>
                  </a:lnTo>
                  <a:lnTo>
                    <a:pt x="331" y="1594"/>
                  </a:lnTo>
                  <a:lnTo>
                    <a:pt x="367" y="1368"/>
                  </a:lnTo>
                  <a:lnTo>
                    <a:pt x="378" y="1130"/>
                  </a:lnTo>
                  <a:lnTo>
                    <a:pt x="355" y="791"/>
                  </a:lnTo>
                  <a:lnTo>
                    <a:pt x="296" y="502"/>
                  </a:lnTo>
                  <a:lnTo>
                    <a:pt x="189" y="263"/>
                  </a:lnTo>
                  <a:lnTo>
                    <a:pt x="47" y="75"/>
                  </a:lnTo>
                  <a:lnTo>
                    <a:pt x="12" y="37"/>
                  </a:lnTo>
                  <a:lnTo>
                    <a:pt x="12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85800" y="4191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KS-like: </a:t>
            </a:r>
            <a:endParaRPr lang="en-US" sz="3200" dirty="0">
              <a:solidFill>
                <a:srgbClr val="009900"/>
              </a:solidFill>
            </a:endParaRPr>
          </a:p>
        </p:txBody>
      </p:sp>
      <p:grpSp>
        <p:nvGrpSpPr>
          <p:cNvPr id="19550" name="Group 9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276600" y="4267200"/>
            <a:ext cx="680014" cy="609600"/>
            <a:chOff x="2287" y="2861"/>
            <a:chExt cx="2791" cy="2502"/>
          </a:xfrm>
          <a:solidFill>
            <a:srgbClr val="009900"/>
          </a:solidFill>
        </p:grpSpPr>
        <p:sp>
          <p:nvSpPr>
            <p:cNvPr id="19552" name="Freeform 96"/>
            <p:cNvSpPr>
              <a:spLocks noEditPoints="1"/>
            </p:cNvSpPr>
            <p:nvPr/>
          </p:nvSpPr>
          <p:spPr bwMode="auto">
            <a:xfrm>
              <a:off x="2287" y="2861"/>
              <a:ext cx="1603" cy="1640"/>
            </a:xfrm>
            <a:custGeom>
              <a:avLst/>
              <a:gdLst/>
              <a:ahLst/>
              <a:cxnLst>
                <a:cxn ang="0">
                  <a:pos x="1559" y="31"/>
                </a:cxn>
                <a:cxn ang="0">
                  <a:pos x="1603" y="135"/>
                </a:cxn>
                <a:cxn ang="0">
                  <a:pos x="1566" y="223"/>
                </a:cxn>
                <a:cxn ang="0">
                  <a:pos x="1506" y="251"/>
                </a:cxn>
                <a:cxn ang="0">
                  <a:pos x="1469" y="248"/>
                </a:cxn>
                <a:cxn ang="0">
                  <a:pos x="1465" y="206"/>
                </a:cxn>
                <a:cxn ang="0">
                  <a:pos x="1437" y="115"/>
                </a:cxn>
                <a:cxn ang="0">
                  <a:pos x="1346" y="103"/>
                </a:cxn>
                <a:cxn ang="0">
                  <a:pos x="1198" y="162"/>
                </a:cxn>
                <a:cxn ang="0">
                  <a:pos x="1009" y="267"/>
                </a:cxn>
                <a:cxn ang="0">
                  <a:pos x="789" y="418"/>
                </a:cxn>
                <a:cxn ang="0">
                  <a:pos x="666" y="533"/>
                </a:cxn>
                <a:cxn ang="0">
                  <a:pos x="623" y="601"/>
                </a:cxn>
                <a:cxn ang="0">
                  <a:pos x="625" y="687"/>
                </a:cxn>
                <a:cxn ang="0">
                  <a:pos x="681" y="883"/>
                </a:cxn>
                <a:cxn ang="0">
                  <a:pos x="806" y="1164"/>
                </a:cxn>
                <a:cxn ang="0">
                  <a:pos x="940" y="1378"/>
                </a:cxn>
                <a:cxn ang="0">
                  <a:pos x="1080" y="1518"/>
                </a:cxn>
                <a:cxn ang="0">
                  <a:pos x="1180" y="1543"/>
                </a:cxn>
                <a:cxn ang="0">
                  <a:pos x="1271" y="1526"/>
                </a:cxn>
                <a:cxn ang="0">
                  <a:pos x="1383" y="1466"/>
                </a:cxn>
                <a:cxn ang="0">
                  <a:pos x="1454" y="1352"/>
                </a:cxn>
                <a:cxn ang="0">
                  <a:pos x="1509" y="1297"/>
                </a:cxn>
                <a:cxn ang="0">
                  <a:pos x="1571" y="1285"/>
                </a:cxn>
                <a:cxn ang="0">
                  <a:pos x="1587" y="1302"/>
                </a:cxn>
                <a:cxn ang="0">
                  <a:pos x="1572" y="1357"/>
                </a:cxn>
                <a:cxn ang="0">
                  <a:pos x="1459" y="1501"/>
                </a:cxn>
                <a:cxn ang="0">
                  <a:pos x="1231" y="1617"/>
                </a:cxn>
                <a:cxn ang="0">
                  <a:pos x="1023" y="1634"/>
                </a:cxn>
                <a:cxn ang="0">
                  <a:pos x="906" y="1561"/>
                </a:cxn>
                <a:cxn ang="0">
                  <a:pos x="778" y="1410"/>
                </a:cxn>
                <a:cxn ang="0">
                  <a:pos x="653" y="1193"/>
                </a:cxn>
                <a:cxn ang="0">
                  <a:pos x="547" y="957"/>
                </a:cxn>
                <a:cxn ang="0">
                  <a:pos x="487" y="752"/>
                </a:cxn>
                <a:cxn ang="0">
                  <a:pos x="507" y="601"/>
                </a:cxn>
                <a:cxn ang="0">
                  <a:pos x="630" y="457"/>
                </a:cxn>
                <a:cxn ang="0">
                  <a:pos x="776" y="339"/>
                </a:cxn>
                <a:cxn ang="0">
                  <a:pos x="928" y="236"/>
                </a:cxn>
                <a:cxn ang="0">
                  <a:pos x="1135" y="117"/>
                </a:cxn>
                <a:cxn ang="0">
                  <a:pos x="1340" y="27"/>
                </a:cxn>
                <a:cxn ang="0">
                  <a:pos x="551" y="0"/>
                </a:cxn>
                <a:cxn ang="0">
                  <a:pos x="576" y="24"/>
                </a:cxn>
                <a:cxn ang="0">
                  <a:pos x="570" y="115"/>
                </a:cxn>
                <a:cxn ang="0">
                  <a:pos x="551" y="289"/>
                </a:cxn>
                <a:cxn ang="0">
                  <a:pos x="488" y="609"/>
                </a:cxn>
                <a:cxn ang="0">
                  <a:pos x="403" y="924"/>
                </a:cxn>
                <a:cxn ang="0">
                  <a:pos x="314" y="1204"/>
                </a:cxn>
                <a:cxn ang="0">
                  <a:pos x="236" y="1420"/>
                </a:cxn>
                <a:cxn ang="0">
                  <a:pos x="190" y="1540"/>
                </a:cxn>
                <a:cxn ang="0">
                  <a:pos x="127" y="1599"/>
                </a:cxn>
                <a:cxn ang="0">
                  <a:pos x="22" y="1639"/>
                </a:cxn>
                <a:cxn ang="0">
                  <a:pos x="0" y="1624"/>
                </a:cxn>
                <a:cxn ang="0">
                  <a:pos x="37" y="1520"/>
                </a:cxn>
                <a:cxn ang="0">
                  <a:pos x="181" y="1109"/>
                </a:cxn>
                <a:cxn ang="0">
                  <a:pos x="311" y="630"/>
                </a:cxn>
                <a:cxn ang="0">
                  <a:pos x="380" y="149"/>
                </a:cxn>
                <a:cxn ang="0">
                  <a:pos x="299" y="190"/>
                </a:cxn>
                <a:cxn ang="0">
                  <a:pos x="257" y="206"/>
                </a:cxn>
                <a:cxn ang="0">
                  <a:pos x="220" y="199"/>
                </a:cxn>
                <a:cxn ang="0">
                  <a:pos x="263" y="134"/>
                </a:cxn>
                <a:cxn ang="0">
                  <a:pos x="411" y="57"/>
                </a:cxn>
                <a:cxn ang="0">
                  <a:pos x="539" y="1"/>
                </a:cxn>
              </a:cxnLst>
              <a:rect l="0" t="0" r="r" b="b"/>
              <a:pathLst>
                <a:path w="1603" h="1640">
                  <a:moveTo>
                    <a:pt x="1471" y="0"/>
                  </a:moveTo>
                  <a:lnTo>
                    <a:pt x="1497" y="2"/>
                  </a:lnTo>
                  <a:lnTo>
                    <a:pt x="1520" y="8"/>
                  </a:lnTo>
                  <a:lnTo>
                    <a:pt x="1541" y="18"/>
                  </a:lnTo>
                  <a:lnTo>
                    <a:pt x="1559" y="31"/>
                  </a:lnTo>
                  <a:lnTo>
                    <a:pt x="1574" y="47"/>
                  </a:lnTo>
                  <a:lnTo>
                    <a:pt x="1586" y="66"/>
                  </a:lnTo>
                  <a:lnTo>
                    <a:pt x="1596" y="87"/>
                  </a:lnTo>
                  <a:lnTo>
                    <a:pt x="1601" y="110"/>
                  </a:lnTo>
                  <a:lnTo>
                    <a:pt x="1603" y="135"/>
                  </a:lnTo>
                  <a:lnTo>
                    <a:pt x="1601" y="159"/>
                  </a:lnTo>
                  <a:lnTo>
                    <a:pt x="1596" y="180"/>
                  </a:lnTo>
                  <a:lnTo>
                    <a:pt x="1588" y="197"/>
                  </a:lnTo>
                  <a:lnTo>
                    <a:pt x="1577" y="210"/>
                  </a:lnTo>
                  <a:lnTo>
                    <a:pt x="1566" y="223"/>
                  </a:lnTo>
                  <a:lnTo>
                    <a:pt x="1553" y="232"/>
                  </a:lnTo>
                  <a:lnTo>
                    <a:pt x="1541" y="239"/>
                  </a:lnTo>
                  <a:lnTo>
                    <a:pt x="1528" y="244"/>
                  </a:lnTo>
                  <a:lnTo>
                    <a:pt x="1515" y="248"/>
                  </a:lnTo>
                  <a:lnTo>
                    <a:pt x="1506" y="251"/>
                  </a:lnTo>
                  <a:lnTo>
                    <a:pt x="1497" y="252"/>
                  </a:lnTo>
                  <a:lnTo>
                    <a:pt x="1491" y="253"/>
                  </a:lnTo>
                  <a:lnTo>
                    <a:pt x="1488" y="253"/>
                  </a:lnTo>
                  <a:lnTo>
                    <a:pt x="1477" y="252"/>
                  </a:lnTo>
                  <a:lnTo>
                    <a:pt x="1469" y="248"/>
                  </a:lnTo>
                  <a:lnTo>
                    <a:pt x="1464" y="243"/>
                  </a:lnTo>
                  <a:lnTo>
                    <a:pt x="1461" y="235"/>
                  </a:lnTo>
                  <a:lnTo>
                    <a:pt x="1460" y="228"/>
                  </a:lnTo>
                  <a:lnTo>
                    <a:pt x="1462" y="217"/>
                  </a:lnTo>
                  <a:lnTo>
                    <a:pt x="1465" y="206"/>
                  </a:lnTo>
                  <a:lnTo>
                    <a:pt x="1467" y="192"/>
                  </a:lnTo>
                  <a:lnTo>
                    <a:pt x="1465" y="168"/>
                  </a:lnTo>
                  <a:lnTo>
                    <a:pt x="1459" y="147"/>
                  </a:lnTo>
                  <a:lnTo>
                    <a:pt x="1449" y="130"/>
                  </a:lnTo>
                  <a:lnTo>
                    <a:pt x="1437" y="115"/>
                  </a:lnTo>
                  <a:lnTo>
                    <a:pt x="1421" y="105"/>
                  </a:lnTo>
                  <a:lnTo>
                    <a:pt x="1404" y="99"/>
                  </a:lnTo>
                  <a:lnTo>
                    <a:pt x="1384" y="97"/>
                  </a:lnTo>
                  <a:lnTo>
                    <a:pt x="1367" y="99"/>
                  </a:lnTo>
                  <a:lnTo>
                    <a:pt x="1346" y="103"/>
                  </a:lnTo>
                  <a:lnTo>
                    <a:pt x="1321" y="110"/>
                  </a:lnTo>
                  <a:lnTo>
                    <a:pt x="1294" y="120"/>
                  </a:lnTo>
                  <a:lnTo>
                    <a:pt x="1264" y="132"/>
                  </a:lnTo>
                  <a:lnTo>
                    <a:pt x="1232" y="147"/>
                  </a:lnTo>
                  <a:lnTo>
                    <a:pt x="1198" y="162"/>
                  </a:lnTo>
                  <a:lnTo>
                    <a:pt x="1162" y="181"/>
                  </a:lnTo>
                  <a:lnTo>
                    <a:pt x="1124" y="201"/>
                  </a:lnTo>
                  <a:lnTo>
                    <a:pt x="1086" y="222"/>
                  </a:lnTo>
                  <a:lnTo>
                    <a:pt x="1048" y="244"/>
                  </a:lnTo>
                  <a:lnTo>
                    <a:pt x="1009" y="267"/>
                  </a:lnTo>
                  <a:lnTo>
                    <a:pt x="970" y="291"/>
                  </a:lnTo>
                  <a:lnTo>
                    <a:pt x="894" y="341"/>
                  </a:lnTo>
                  <a:lnTo>
                    <a:pt x="858" y="366"/>
                  </a:lnTo>
                  <a:lnTo>
                    <a:pt x="823" y="392"/>
                  </a:lnTo>
                  <a:lnTo>
                    <a:pt x="789" y="418"/>
                  </a:lnTo>
                  <a:lnTo>
                    <a:pt x="759" y="443"/>
                  </a:lnTo>
                  <a:lnTo>
                    <a:pt x="730" y="467"/>
                  </a:lnTo>
                  <a:lnTo>
                    <a:pt x="705" y="491"/>
                  </a:lnTo>
                  <a:lnTo>
                    <a:pt x="684" y="514"/>
                  </a:lnTo>
                  <a:lnTo>
                    <a:pt x="666" y="533"/>
                  </a:lnTo>
                  <a:lnTo>
                    <a:pt x="652" y="550"/>
                  </a:lnTo>
                  <a:lnTo>
                    <a:pt x="641" y="565"/>
                  </a:lnTo>
                  <a:lnTo>
                    <a:pt x="633" y="578"/>
                  </a:lnTo>
                  <a:lnTo>
                    <a:pt x="627" y="590"/>
                  </a:lnTo>
                  <a:lnTo>
                    <a:pt x="623" y="601"/>
                  </a:lnTo>
                  <a:lnTo>
                    <a:pt x="620" y="612"/>
                  </a:lnTo>
                  <a:lnTo>
                    <a:pt x="620" y="622"/>
                  </a:lnTo>
                  <a:lnTo>
                    <a:pt x="620" y="632"/>
                  </a:lnTo>
                  <a:lnTo>
                    <a:pt x="620" y="657"/>
                  </a:lnTo>
                  <a:lnTo>
                    <a:pt x="625" y="687"/>
                  </a:lnTo>
                  <a:lnTo>
                    <a:pt x="631" y="721"/>
                  </a:lnTo>
                  <a:lnTo>
                    <a:pt x="641" y="758"/>
                  </a:lnTo>
                  <a:lnTo>
                    <a:pt x="652" y="797"/>
                  </a:lnTo>
                  <a:lnTo>
                    <a:pt x="665" y="838"/>
                  </a:lnTo>
                  <a:lnTo>
                    <a:pt x="681" y="883"/>
                  </a:lnTo>
                  <a:lnTo>
                    <a:pt x="698" y="928"/>
                  </a:lnTo>
                  <a:lnTo>
                    <a:pt x="717" y="974"/>
                  </a:lnTo>
                  <a:lnTo>
                    <a:pt x="737" y="1021"/>
                  </a:lnTo>
                  <a:lnTo>
                    <a:pt x="759" y="1070"/>
                  </a:lnTo>
                  <a:lnTo>
                    <a:pt x="806" y="1164"/>
                  </a:lnTo>
                  <a:lnTo>
                    <a:pt x="831" y="1210"/>
                  </a:lnTo>
                  <a:lnTo>
                    <a:pt x="857" y="1255"/>
                  </a:lnTo>
                  <a:lnTo>
                    <a:pt x="884" y="1299"/>
                  </a:lnTo>
                  <a:lnTo>
                    <a:pt x="912" y="1339"/>
                  </a:lnTo>
                  <a:lnTo>
                    <a:pt x="940" y="1378"/>
                  </a:lnTo>
                  <a:lnTo>
                    <a:pt x="967" y="1413"/>
                  </a:lnTo>
                  <a:lnTo>
                    <a:pt x="995" y="1446"/>
                  </a:lnTo>
                  <a:lnTo>
                    <a:pt x="1023" y="1474"/>
                  </a:lnTo>
                  <a:lnTo>
                    <a:pt x="1051" y="1498"/>
                  </a:lnTo>
                  <a:lnTo>
                    <a:pt x="1080" y="1518"/>
                  </a:lnTo>
                  <a:lnTo>
                    <a:pt x="1107" y="1532"/>
                  </a:lnTo>
                  <a:lnTo>
                    <a:pt x="1133" y="1541"/>
                  </a:lnTo>
                  <a:lnTo>
                    <a:pt x="1159" y="1544"/>
                  </a:lnTo>
                  <a:lnTo>
                    <a:pt x="1169" y="1544"/>
                  </a:lnTo>
                  <a:lnTo>
                    <a:pt x="1180" y="1543"/>
                  </a:lnTo>
                  <a:lnTo>
                    <a:pt x="1193" y="1542"/>
                  </a:lnTo>
                  <a:lnTo>
                    <a:pt x="1210" y="1540"/>
                  </a:lnTo>
                  <a:lnTo>
                    <a:pt x="1228" y="1537"/>
                  </a:lnTo>
                  <a:lnTo>
                    <a:pt x="1248" y="1532"/>
                  </a:lnTo>
                  <a:lnTo>
                    <a:pt x="1271" y="1526"/>
                  </a:lnTo>
                  <a:lnTo>
                    <a:pt x="1293" y="1518"/>
                  </a:lnTo>
                  <a:lnTo>
                    <a:pt x="1316" y="1509"/>
                  </a:lnTo>
                  <a:lnTo>
                    <a:pt x="1340" y="1497"/>
                  </a:lnTo>
                  <a:lnTo>
                    <a:pt x="1362" y="1483"/>
                  </a:lnTo>
                  <a:lnTo>
                    <a:pt x="1383" y="1466"/>
                  </a:lnTo>
                  <a:lnTo>
                    <a:pt x="1403" y="1447"/>
                  </a:lnTo>
                  <a:lnTo>
                    <a:pt x="1420" y="1425"/>
                  </a:lnTo>
                  <a:lnTo>
                    <a:pt x="1436" y="1399"/>
                  </a:lnTo>
                  <a:lnTo>
                    <a:pt x="1448" y="1370"/>
                  </a:lnTo>
                  <a:lnTo>
                    <a:pt x="1454" y="1352"/>
                  </a:lnTo>
                  <a:lnTo>
                    <a:pt x="1461" y="1338"/>
                  </a:lnTo>
                  <a:lnTo>
                    <a:pt x="1468" y="1328"/>
                  </a:lnTo>
                  <a:lnTo>
                    <a:pt x="1477" y="1319"/>
                  </a:lnTo>
                  <a:lnTo>
                    <a:pt x="1491" y="1309"/>
                  </a:lnTo>
                  <a:lnTo>
                    <a:pt x="1509" y="1297"/>
                  </a:lnTo>
                  <a:lnTo>
                    <a:pt x="1526" y="1290"/>
                  </a:lnTo>
                  <a:lnTo>
                    <a:pt x="1540" y="1286"/>
                  </a:lnTo>
                  <a:lnTo>
                    <a:pt x="1551" y="1284"/>
                  </a:lnTo>
                  <a:lnTo>
                    <a:pt x="1559" y="1284"/>
                  </a:lnTo>
                  <a:lnTo>
                    <a:pt x="1571" y="1285"/>
                  </a:lnTo>
                  <a:lnTo>
                    <a:pt x="1578" y="1289"/>
                  </a:lnTo>
                  <a:lnTo>
                    <a:pt x="1583" y="1293"/>
                  </a:lnTo>
                  <a:lnTo>
                    <a:pt x="1586" y="1297"/>
                  </a:lnTo>
                  <a:lnTo>
                    <a:pt x="1587" y="1301"/>
                  </a:lnTo>
                  <a:lnTo>
                    <a:pt x="1587" y="1302"/>
                  </a:lnTo>
                  <a:lnTo>
                    <a:pt x="1589" y="1303"/>
                  </a:lnTo>
                  <a:lnTo>
                    <a:pt x="1588" y="1308"/>
                  </a:lnTo>
                  <a:lnTo>
                    <a:pt x="1585" y="1320"/>
                  </a:lnTo>
                  <a:lnTo>
                    <a:pt x="1580" y="1336"/>
                  </a:lnTo>
                  <a:lnTo>
                    <a:pt x="1572" y="1357"/>
                  </a:lnTo>
                  <a:lnTo>
                    <a:pt x="1560" y="1381"/>
                  </a:lnTo>
                  <a:lnTo>
                    <a:pt x="1542" y="1408"/>
                  </a:lnTo>
                  <a:lnTo>
                    <a:pt x="1521" y="1437"/>
                  </a:lnTo>
                  <a:lnTo>
                    <a:pt x="1493" y="1470"/>
                  </a:lnTo>
                  <a:lnTo>
                    <a:pt x="1459" y="1501"/>
                  </a:lnTo>
                  <a:lnTo>
                    <a:pt x="1420" y="1530"/>
                  </a:lnTo>
                  <a:lnTo>
                    <a:pt x="1378" y="1556"/>
                  </a:lnTo>
                  <a:lnTo>
                    <a:pt x="1331" y="1580"/>
                  </a:lnTo>
                  <a:lnTo>
                    <a:pt x="1281" y="1600"/>
                  </a:lnTo>
                  <a:lnTo>
                    <a:pt x="1231" y="1617"/>
                  </a:lnTo>
                  <a:lnTo>
                    <a:pt x="1178" y="1629"/>
                  </a:lnTo>
                  <a:lnTo>
                    <a:pt x="1124" y="1637"/>
                  </a:lnTo>
                  <a:lnTo>
                    <a:pt x="1071" y="1640"/>
                  </a:lnTo>
                  <a:lnTo>
                    <a:pt x="1047" y="1639"/>
                  </a:lnTo>
                  <a:lnTo>
                    <a:pt x="1023" y="1634"/>
                  </a:lnTo>
                  <a:lnTo>
                    <a:pt x="1001" y="1627"/>
                  </a:lnTo>
                  <a:lnTo>
                    <a:pt x="979" y="1616"/>
                  </a:lnTo>
                  <a:lnTo>
                    <a:pt x="955" y="1601"/>
                  </a:lnTo>
                  <a:lnTo>
                    <a:pt x="931" y="1583"/>
                  </a:lnTo>
                  <a:lnTo>
                    <a:pt x="906" y="1561"/>
                  </a:lnTo>
                  <a:lnTo>
                    <a:pt x="878" y="1534"/>
                  </a:lnTo>
                  <a:lnTo>
                    <a:pt x="853" y="1508"/>
                  </a:lnTo>
                  <a:lnTo>
                    <a:pt x="829" y="1479"/>
                  </a:lnTo>
                  <a:lnTo>
                    <a:pt x="804" y="1445"/>
                  </a:lnTo>
                  <a:lnTo>
                    <a:pt x="778" y="1410"/>
                  </a:lnTo>
                  <a:lnTo>
                    <a:pt x="752" y="1370"/>
                  </a:lnTo>
                  <a:lnTo>
                    <a:pt x="727" y="1329"/>
                  </a:lnTo>
                  <a:lnTo>
                    <a:pt x="701" y="1284"/>
                  </a:lnTo>
                  <a:lnTo>
                    <a:pt x="677" y="1239"/>
                  </a:lnTo>
                  <a:lnTo>
                    <a:pt x="653" y="1193"/>
                  </a:lnTo>
                  <a:lnTo>
                    <a:pt x="628" y="1146"/>
                  </a:lnTo>
                  <a:lnTo>
                    <a:pt x="606" y="1098"/>
                  </a:lnTo>
                  <a:lnTo>
                    <a:pt x="585" y="1050"/>
                  </a:lnTo>
                  <a:lnTo>
                    <a:pt x="565" y="1003"/>
                  </a:lnTo>
                  <a:lnTo>
                    <a:pt x="547" y="957"/>
                  </a:lnTo>
                  <a:lnTo>
                    <a:pt x="530" y="912"/>
                  </a:lnTo>
                  <a:lnTo>
                    <a:pt x="516" y="868"/>
                  </a:lnTo>
                  <a:lnTo>
                    <a:pt x="504" y="827"/>
                  </a:lnTo>
                  <a:lnTo>
                    <a:pt x="494" y="787"/>
                  </a:lnTo>
                  <a:lnTo>
                    <a:pt x="487" y="752"/>
                  </a:lnTo>
                  <a:lnTo>
                    <a:pt x="483" y="718"/>
                  </a:lnTo>
                  <a:lnTo>
                    <a:pt x="481" y="689"/>
                  </a:lnTo>
                  <a:lnTo>
                    <a:pt x="484" y="660"/>
                  </a:lnTo>
                  <a:lnTo>
                    <a:pt x="493" y="631"/>
                  </a:lnTo>
                  <a:lnTo>
                    <a:pt x="507" y="601"/>
                  </a:lnTo>
                  <a:lnTo>
                    <a:pt x="525" y="573"/>
                  </a:lnTo>
                  <a:lnTo>
                    <a:pt x="548" y="543"/>
                  </a:lnTo>
                  <a:lnTo>
                    <a:pt x="574" y="514"/>
                  </a:lnTo>
                  <a:lnTo>
                    <a:pt x="601" y="485"/>
                  </a:lnTo>
                  <a:lnTo>
                    <a:pt x="630" y="457"/>
                  </a:lnTo>
                  <a:lnTo>
                    <a:pt x="660" y="431"/>
                  </a:lnTo>
                  <a:lnTo>
                    <a:pt x="691" y="405"/>
                  </a:lnTo>
                  <a:lnTo>
                    <a:pt x="720" y="382"/>
                  </a:lnTo>
                  <a:lnTo>
                    <a:pt x="750" y="360"/>
                  </a:lnTo>
                  <a:lnTo>
                    <a:pt x="776" y="339"/>
                  </a:lnTo>
                  <a:lnTo>
                    <a:pt x="800" y="321"/>
                  </a:lnTo>
                  <a:lnTo>
                    <a:pt x="820" y="306"/>
                  </a:lnTo>
                  <a:lnTo>
                    <a:pt x="854" y="284"/>
                  </a:lnTo>
                  <a:lnTo>
                    <a:pt x="890" y="260"/>
                  </a:lnTo>
                  <a:lnTo>
                    <a:pt x="928" y="236"/>
                  </a:lnTo>
                  <a:lnTo>
                    <a:pt x="967" y="211"/>
                  </a:lnTo>
                  <a:lnTo>
                    <a:pt x="1008" y="187"/>
                  </a:lnTo>
                  <a:lnTo>
                    <a:pt x="1050" y="163"/>
                  </a:lnTo>
                  <a:lnTo>
                    <a:pt x="1092" y="140"/>
                  </a:lnTo>
                  <a:lnTo>
                    <a:pt x="1135" y="117"/>
                  </a:lnTo>
                  <a:lnTo>
                    <a:pt x="1178" y="96"/>
                  </a:lnTo>
                  <a:lnTo>
                    <a:pt x="1219" y="76"/>
                  </a:lnTo>
                  <a:lnTo>
                    <a:pt x="1261" y="57"/>
                  </a:lnTo>
                  <a:lnTo>
                    <a:pt x="1301" y="42"/>
                  </a:lnTo>
                  <a:lnTo>
                    <a:pt x="1340" y="27"/>
                  </a:lnTo>
                  <a:lnTo>
                    <a:pt x="1377" y="16"/>
                  </a:lnTo>
                  <a:lnTo>
                    <a:pt x="1410" y="7"/>
                  </a:lnTo>
                  <a:lnTo>
                    <a:pt x="1442" y="2"/>
                  </a:lnTo>
                  <a:lnTo>
                    <a:pt x="1471" y="0"/>
                  </a:lnTo>
                  <a:close/>
                  <a:moveTo>
                    <a:pt x="551" y="0"/>
                  </a:moveTo>
                  <a:lnTo>
                    <a:pt x="561" y="1"/>
                  </a:lnTo>
                  <a:lnTo>
                    <a:pt x="568" y="3"/>
                  </a:lnTo>
                  <a:lnTo>
                    <a:pt x="573" y="8"/>
                  </a:lnTo>
                  <a:lnTo>
                    <a:pt x="575" y="15"/>
                  </a:lnTo>
                  <a:lnTo>
                    <a:pt x="576" y="24"/>
                  </a:lnTo>
                  <a:lnTo>
                    <a:pt x="576" y="43"/>
                  </a:lnTo>
                  <a:lnTo>
                    <a:pt x="575" y="54"/>
                  </a:lnTo>
                  <a:lnTo>
                    <a:pt x="574" y="71"/>
                  </a:lnTo>
                  <a:lnTo>
                    <a:pt x="572" y="91"/>
                  </a:lnTo>
                  <a:lnTo>
                    <a:pt x="570" y="115"/>
                  </a:lnTo>
                  <a:lnTo>
                    <a:pt x="568" y="141"/>
                  </a:lnTo>
                  <a:lnTo>
                    <a:pt x="565" y="169"/>
                  </a:lnTo>
                  <a:lnTo>
                    <a:pt x="562" y="198"/>
                  </a:lnTo>
                  <a:lnTo>
                    <a:pt x="558" y="228"/>
                  </a:lnTo>
                  <a:lnTo>
                    <a:pt x="551" y="289"/>
                  </a:lnTo>
                  <a:lnTo>
                    <a:pt x="541" y="352"/>
                  </a:lnTo>
                  <a:lnTo>
                    <a:pt x="529" y="416"/>
                  </a:lnTo>
                  <a:lnTo>
                    <a:pt x="517" y="480"/>
                  </a:lnTo>
                  <a:lnTo>
                    <a:pt x="503" y="545"/>
                  </a:lnTo>
                  <a:lnTo>
                    <a:pt x="488" y="609"/>
                  </a:lnTo>
                  <a:lnTo>
                    <a:pt x="473" y="674"/>
                  </a:lnTo>
                  <a:lnTo>
                    <a:pt x="456" y="737"/>
                  </a:lnTo>
                  <a:lnTo>
                    <a:pt x="439" y="801"/>
                  </a:lnTo>
                  <a:lnTo>
                    <a:pt x="422" y="863"/>
                  </a:lnTo>
                  <a:lnTo>
                    <a:pt x="403" y="924"/>
                  </a:lnTo>
                  <a:lnTo>
                    <a:pt x="386" y="984"/>
                  </a:lnTo>
                  <a:lnTo>
                    <a:pt x="367" y="1043"/>
                  </a:lnTo>
                  <a:lnTo>
                    <a:pt x="349" y="1098"/>
                  </a:lnTo>
                  <a:lnTo>
                    <a:pt x="331" y="1152"/>
                  </a:lnTo>
                  <a:lnTo>
                    <a:pt x="314" y="1204"/>
                  </a:lnTo>
                  <a:lnTo>
                    <a:pt x="296" y="1253"/>
                  </a:lnTo>
                  <a:lnTo>
                    <a:pt x="280" y="1300"/>
                  </a:lnTo>
                  <a:lnTo>
                    <a:pt x="264" y="1343"/>
                  </a:lnTo>
                  <a:lnTo>
                    <a:pt x="250" y="1383"/>
                  </a:lnTo>
                  <a:lnTo>
                    <a:pt x="236" y="1420"/>
                  </a:lnTo>
                  <a:lnTo>
                    <a:pt x="224" y="1452"/>
                  </a:lnTo>
                  <a:lnTo>
                    <a:pt x="213" y="1481"/>
                  </a:lnTo>
                  <a:lnTo>
                    <a:pt x="203" y="1505"/>
                  </a:lnTo>
                  <a:lnTo>
                    <a:pt x="195" y="1525"/>
                  </a:lnTo>
                  <a:lnTo>
                    <a:pt x="190" y="1540"/>
                  </a:lnTo>
                  <a:lnTo>
                    <a:pt x="185" y="1549"/>
                  </a:lnTo>
                  <a:lnTo>
                    <a:pt x="183" y="1554"/>
                  </a:lnTo>
                  <a:lnTo>
                    <a:pt x="167" y="1569"/>
                  </a:lnTo>
                  <a:lnTo>
                    <a:pt x="149" y="1585"/>
                  </a:lnTo>
                  <a:lnTo>
                    <a:pt x="127" y="1599"/>
                  </a:lnTo>
                  <a:lnTo>
                    <a:pt x="105" y="1613"/>
                  </a:lnTo>
                  <a:lnTo>
                    <a:pt x="82" y="1623"/>
                  </a:lnTo>
                  <a:lnTo>
                    <a:pt x="59" y="1631"/>
                  </a:lnTo>
                  <a:lnTo>
                    <a:pt x="39" y="1637"/>
                  </a:lnTo>
                  <a:lnTo>
                    <a:pt x="22" y="1639"/>
                  </a:lnTo>
                  <a:lnTo>
                    <a:pt x="18" y="1639"/>
                  </a:lnTo>
                  <a:lnTo>
                    <a:pt x="13" y="1638"/>
                  </a:lnTo>
                  <a:lnTo>
                    <a:pt x="7" y="1636"/>
                  </a:lnTo>
                  <a:lnTo>
                    <a:pt x="2" y="1631"/>
                  </a:lnTo>
                  <a:lnTo>
                    <a:pt x="0" y="1624"/>
                  </a:lnTo>
                  <a:lnTo>
                    <a:pt x="0" y="1619"/>
                  </a:lnTo>
                  <a:lnTo>
                    <a:pt x="1" y="1616"/>
                  </a:lnTo>
                  <a:lnTo>
                    <a:pt x="6" y="1601"/>
                  </a:lnTo>
                  <a:lnTo>
                    <a:pt x="11" y="1589"/>
                  </a:lnTo>
                  <a:lnTo>
                    <a:pt x="37" y="1520"/>
                  </a:lnTo>
                  <a:lnTo>
                    <a:pt x="65" y="1446"/>
                  </a:lnTo>
                  <a:lnTo>
                    <a:pt x="93" y="1368"/>
                  </a:lnTo>
                  <a:lnTo>
                    <a:pt x="123" y="1285"/>
                  </a:lnTo>
                  <a:lnTo>
                    <a:pt x="152" y="1199"/>
                  </a:lnTo>
                  <a:lnTo>
                    <a:pt x="181" y="1109"/>
                  </a:lnTo>
                  <a:lnTo>
                    <a:pt x="210" y="1017"/>
                  </a:lnTo>
                  <a:lnTo>
                    <a:pt x="237" y="922"/>
                  </a:lnTo>
                  <a:lnTo>
                    <a:pt x="263" y="826"/>
                  </a:lnTo>
                  <a:lnTo>
                    <a:pt x="289" y="729"/>
                  </a:lnTo>
                  <a:lnTo>
                    <a:pt x="311" y="630"/>
                  </a:lnTo>
                  <a:lnTo>
                    <a:pt x="330" y="532"/>
                  </a:lnTo>
                  <a:lnTo>
                    <a:pt x="348" y="435"/>
                  </a:lnTo>
                  <a:lnTo>
                    <a:pt x="362" y="338"/>
                  </a:lnTo>
                  <a:lnTo>
                    <a:pt x="373" y="242"/>
                  </a:lnTo>
                  <a:lnTo>
                    <a:pt x="380" y="149"/>
                  </a:lnTo>
                  <a:lnTo>
                    <a:pt x="379" y="150"/>
                  </a:lnTo>
                  <a:lnTo>
                    <a:pt x="354" y="163"/>
                  </a:lnTo>
                  <a:lnTo>
                    <a:pt x="332" y="174"/>
                  </a:lnTo>
                  <a:lnTo>
                    <a:pt x="314" y="182"/>
                  </a:lnTo>
                  <a:lnTo>
                    <a:pt x="299" y="190"/>
                  </a:lnTo>
                  <a:lnTo>
                    <a:pt x="288" y="195"/>
                  </a:lnTo>
                  <a:lnTo>
                    <a:pt x="277" y="200"/>
                  </a:lnTo>
                  <a:lnTo>
                    <a:pt x="269" y="203"/>
                  </a:lnTo>
                  <a:lnTo>
                    <a:pt x="263" y="205"/>
                  </a:lnTo>
                  <a:lnTo>
                    <a:pt x="257" y="206"/>
                  </a:lnTo>
                  <a:lnTo>
                    <a:pt x="253" y="207"/>
                  </a:lnTo>
                  <a:lnTo>
                    <a:pt x="237" y="207"/>
                  </a:lnTo>
                  <a:lnTo>
                    <a:pt x="230" y="206"/>
                  </a:lnTo>
                  <a:lnTo>
                    <a:pt x="224" y="204"/>
                  </a:lnTo>
                  <a:lnTo>
                    <a:pt x="220" y="199"/>
                  </a:lnTo>
                  <a:lnTo>
                    <a:pt x="218" y="192"/>
                  </a:lnTo>
                  <a:lnTo>
                    <a:pt x="221" y="178"/>
                  </a:lnTo>
                  <a:lnTo>
                    <a:pt x="229" y="163"/>
                  </a:lnTo>
                  <a:lnTo>
                    <a:pt x="244" y="149"/>
                  </a:lnTo>
                  <a:lnTo>
                    <a:pt x="263" y="134"/>
                  </a:lnTo>
                  <a:lnTo>
                    <a:pt x="287" y="120"/>
                  </a:lnTo>
                  <a:lnTo>
                    <a:pt x="314" y="104"/>
                  </a:lnTo>
                  <a:lnTo>
                    <a:pt x="344" y="89"/>
                  </a:lnTo>
                  <a:lnTo>
                    <a:pt x="376" y="74"/>
                  </a:lnTo>
                  <a:lnTo>
                    <a:pt x="411" y="57"/>
                  </a:lnTo>
                  <a:lnTo>
                    <a:pt x="428" y="48"/>
                  </a:lnTo>
                  <a:lnTo>
                    <a:pt x="467" y="28"/>
                  </a:lnTo>
                  <a:lnTo>
                    <a:pt x="488" y="20"/>
                  </a:lnTo>
                  <a:lnTo>
                    <a:pt x="507" y="12"/>
                  </a:lnTo>
                  <a:lnTo>
                    <a:pt x="539" y="1"/>
                  </a:lnTo>
                  <a:lnTo>
                    <a:pt x="5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4030" y="2930"/>
              <a:ext cx="1048" cy="716"/>
            </a:xfrm>
            <a:custGeom>
              <a:avLst/>
              <a:gdLst/>
              <a:ahLst/>
              <a:cxnLst>
                <a:cxn ang="0">
                  <a:pos x="993" y="7"/>
                </a:cxn>
                <a:cxn ang="0">
                  <a:pos x="1028" y="38"/>
                </a:cxn>
                <a:cxn ang="0">
                  <a:pos x="1045" y="83"/>
                </a:cxn>
                <a:cxn ang="0">
                  <a:pos x="1047" y="133"/>
                </a:cxn>
                <a:cxn ang="0">
                  <a:pos x="1038" y="209"/>
                </a:cxn>
                <a:cxn ang="0">
                  <a:pos x="1018" y="305"/>
                </a:cxn>
                <a:cxn ang="0">
                  <a:pos x="985" y="411"/>
                </a:cxn>
                <a:cxn ang="0">
                  <a:pos x="937" y="515"/>
                </a:cxn>
                <a:cxn ang="0">
                  <a:pos x="875" y="609"/>
                </a:cxn>
                <a:cxn ang="0">
                  <a:pos x="796" y="678"/>
                </a:cxn>
                <a:cxn ang="0">
                  <a:pos x="701" y="714"/>
                </a:cxn>
                <a:cxn ang="0">
                  <a:pos x="601" y="708"/>
                </a:cxn>
                <a:cxn ang="0">
                  <a:pos x="524" y="664"/>
                </a:cxn>
                <a:cxn ang="0">
                  <a:pos x="472" y="591"/>
                </a:cxn>
                <a:cxn ang="0">
                  <a:pos x="412" y="622"/>
                </a:cxn>
                <a:cxn ang="0">
                  <a:pos x="315" y="690"/>
                </a:cxn>
                <a:cxn ang="0">
                  <a:pos x="200" y="716"/>
                </a:cxn>
                <a:cxn ang="0">
                  <a:pos x="113" y="698"/>
                </a:cxn>
                <a:cxn ang="0">
                  <a:pos x="53" y="649"/>
                </a:cxn>
                <a:cxn ang="0">
                  <a:pos x="17" y="578"/>
                </a:cxn>
                <a:cxn ang="0">
                  <a:pos x="1" y="494"/>
                </a:cxn>
                <a:cxn ang="0">
                  <a:pos x="8" y="375"/>
                </a:cxn>
                <a:cxn ang="0">
                  <a:pos x="43" y="239"/>
                </a:cxn>
                <a:cxn ang="0">
                  <a:pos x="96" y="116"/>
                </a:cxn>
                <a:cxn ang="0">
                  <a:pos x="157" y="28"/>
                </a:cxn>
                <a:cxn ang="0">
                  <a:pos x="196" y="3"/>
                </a:cxn>
                <a:cxn ang="0">
                  <a:pos x="223" y="19"/>
                </a:cxn>
                <a:cxn ang="0">
                  <a:pos x="227" y="48"/>
                </a:cxn>
                <a:cxn ang="0">
                  <a:pos x="203" y="82"/>
                </a:cxn>
                <a:cxn ang="0">
                  <a:pos x="161" y="139"/>
                </a:cxn>
                <a:cxn ang="0">
                  <a:pos x="116" y="214"/>
                </a:cxn>
                <a:cxn ang="0">
                  <a:pos x="80" y="304"/>
                </a:cxn>
                <a:cxn ang="0">
                  <a:pos x="64" y="404"/>
                </a:cxn>
                <a:cxn ang="0">
                  <a:pos x="85" y="500"/>
                </a:cxn>
                <a:cxn ang="0">
                  <a:pos x="138" y="567"/>
                </a:cxn>
                <a:cxn ang="0">
                  <a:pos x="215" y="592"/>
                </a:cxn>
                <a:cxn ang="0">
                  <a:pos x="312" y="571"/>
                </a:cxn>
                <a:cxn ang="0">
                  <a:pos x="390" y="520"/>
                </a:cxn>
                <a:cxn ang="0">
                  <a:pos x="447" y="461"/>
                </a:cxn>
                <a:cxn ang="0">
                  <a:pos x="452" y="370"/>
                </a:cxn>
                <a:cxn ang="0">
                  <a:pos x="464" y="305"/>
                </a:cxn>
                <a:cxn ang="0">
                  <a:pos x="490" y="254"/>
                </a:cxn>
                <a:cxn ang="0">
                  <a:pos x="532" y="234"/>
                </a:cxn>
                <a:cxn ang="0">
                  <a:pos x="564" y="247"/>
                </a:cxn>
                <a:cxn ang="0">
                  <a:pos x="575" y="280"/>
                </a:cxn>
                <a:cxn ang="0">
                  <a:pos x="566" y="333"/>
                </a:cxn>
                <a:cxn ang="0">
                  <a:pos x="546" y="399"/>
                </a:cxn>
                <a:cxn ang="0">
                  <a:pos x="524" y="455"/>
                </a:cxn>
                <a:cxn ang="0">
                  <a:pos x="541" y="517"/>
                </a:cxn>
                <a:cxn ang="0">
                  <a:pos x="600" y="572"/>
                </a:cxn>
                <a:cxn ang="0">
                  <a:pos x="679" y="592"/>
                </a:cxn>
                <a:cxn ang="0">
                  <a:pos x="773" y="570"/>
                </a:cxn>
                <a:cxn ang="0">
                  <a:pos x="850" y="514"/>
                </a:cxn>
                <a:cxn ang="0">
                  <a:pos x="908" y="437"/>
                </a:cxn>
                <a:cxn ang="0">
                  <a:pos x="946" y="354"/>
                </a:cxn>
                <a:cxn ang="0">
                  <a:pos x="964" y="280"/>
                </a:cxn>
                <a:cxn ang="0">
                  <a:pos x="959" y="215"/>
                </a:cxn>
                <a:cxn ang="0">
                  <a:pos x="936" y="167"/>
                </a:cxn>
                <a:cxn ang="0">
                  <a:pos x="896" y="126"/>
                </a:cxn>
                <a:cxn ang="0">
                  <a:pos x="878" y="96"/>
                </a:cxn>
                <a:cxn ang="0">
                  <a:pos x="886" y="51"/>
                </a:cxn>
                <a:cxn ang="0">
                  <a:pos x="926" y="9"/>
                </a:cxn>
              </a:cxnLst>
              <a:rect l="0" t="0" r="r" b="b"/>
              <a:pathLst>
                <a:path w="1048" h="716">
                  <a:moveTo>
                    <a:pt x="958" y="0"/>
                  </a:moveTo>
                  <a:lnTo>
                    <a:pt x="978" y="2"/>
                  </a:lnTo>
                  <a:lnTo>
                    <a:pt x="993" y="7"/>
                  </a:lnTo>
                  <a:lnTo>
                    <a:pt x="1008" y="15"/>
                  </a:lnTo>
                  <a:lnTo>
                    <a:pt x="1019" y="26"/>
                  </a:lnTo>
                  <a:lnTo>
                    <a:pt x="1028" y="38"/>
                  </a:lnTo>
                  <a:lnTo>
                    <a:pt x="1036" y="52"/>
                  </a:lnTo>
                  <a:lnTo>
                    <a:pt x="1041" y="67"/>
                  </a:lnTo>
                  <a:lnTo>
                    <a:pt x="1045" y="83"/>
                  </a:lnTo>
                  <a:lnTo>
                    <a:pt x="1047" y="98"/>
                  </a:lnTo>
                  <a:lnTo>
                    <a:pt x="1048" y="113"/>
                  </a:lnTo>
                  <a:lnTo>
                    <a:pt x="1047" y="133"/>
                  </a:lnTo>
                  <a:lnTo>
                    <a:pt x="1046" y="155"/>
                  </a:lnTo>
                  <a:lnTo>
                    <a:pt x="1043" y="180"/>
                  </a:lnTo>
                  <a:lnTo>
                    <a:pt x="1038" y="209"/>
                  </a:lnTo>
                  <a:lnTo>
                    <a:pt x="1033" y="239"/>
                  </a:lnTo>
                  <a:lnTo>
                    <a:pt x="1025" y="271"/>
                  </a:lnTo>
                  <a:lnTo>
                    <a:pt x="1018" y="305"/>
                  </a:lnTo>
                  <a:lnTo>
                    <a:pt x="1008" y="340"/>
                  </a:lnTo>
                  <a:lnTo>
                    <a:pt x="997" y="375"/>
                  </a:lnTo>
                  <a:lnTo>
                    <a:pt x="985" y="411"/>
                  </a:lnTo>
                  <a:lnTo>
                    <a:pt x="970" y="447"/>
                  </a:lnTo>
                  <a:lnTo>
                    <a:pt x="954" y="481"/>
                  </a:lnTo>
                  <a:lnTo>
                    <a:pt x="937" y="515"/>
                  </a:lnTo>
                  <a:lnTo>
                    <a:pt x="918" y="548"/>
                  </a:lnTo>
                  <a:lnTo>
                    <a:pt x="897" y="580"/>
                  </a:lnTo>
                  <a:lnTo>
                    <a:pt x="875" y="609"/>
                  </a:lnTo>
                  <a:lnTo>
                    <a:pt x="851" y="635"/>
                  </a:lnTo>
                  <a:lnTo>
                    <a:pt x="824" y="658"/>
                  </a:lnTo>
                  <a:lnTo>
                    <a:pt x="796" y="678"/>
                  </a:lnTo>
                  <a:lnTo>
                    <a:pt x="766" y="694"/>
                  </a:lnTo>
                  <a:lnTo>
                    <a:pt x="735" y="706"/>
                  </a:lnTo>
                  <a:lnTo>
                    <a:pt x="701" y="714"/>
                  </a:lnTo>
                  <a:lnTo>
                    <a:pt x="665" y="716"/>
                  </a:lnTo>
                  <a:lnTo>
                    <a:pt x="632" y="715"/>
                  </a:lnTo>
                  <a:lnTo>
                    <a:pt x="601" y="708"/>
                  </a:lnTo>
                  <a:lnTo>
                    <a:pt x="572" y="697"/>
                  </a:lnTo>
                  <a:lnTo>
                    <a:pt x="547" y="683"/>
                  </a:lnTo>
                  <a:lnTo>
                    <a:pt x="524" y="664"/>
                  </a:lnTo>
                  <a:lnTo>
                    <a:pt x="504" y="643"/>
                  </a:lnTo>
                  <a:lnTo>
                    <a:pt x="487" y="618"/>
                  </a:lnTo>
                  <a:lnTo>
                    <a:pt x="472" y="591"/>
                  </a:lnTo>
                  <a:lnTo>
                    <a:pt x="461" y="560"/>
                  </a:lnTo>
                  <a:lnTo>
                    <a:pt x="438" y="592"/>
                  </a:lnTo>
                  <a:lnTo>
                    <a:pt x="412" y="622"/>
                  </a:lnTo>
                  <a:lnTo>
                    <a:pt x="382" y="649"/>
                  </a:lnTo>
                  <a:lnTo>
                    <a:pt x="350" y="671"/>
                  </a:lnTo>
                  <a:lnTo>
                    <a:pt x="315" y="690"/>
                  </a:lnTo>
                  <a:lnTo>
                    <a:pt x="279" y="705"/>
                  </a:lnTo>
                  <a:lnTo>
                    <a:pt x="240" y="714"/>
                  </a:lnTo>
                  <a:lnTo>
                    <a:pt x="200" y="716"/>
                  </a:lnTo>
                  <a:lnTo>
                    <a:pt x="168" y="715"/>
                  </a:lnTo>
                  <a:lnTo>
                    <a:pt x="139" y="708"/>
                  </a:lnTo>
                  <a:lnTo>
                    <a:pt x="113" y="698"/>
                  </a:lnTo>
                  <a:lnTo>
                    <a:pt x="91" y="685"/>
                  </a:lnTo>
                  <a:lnTo>
                    <a:pt x="70" y="668"/>
                  </a:lnTo>
                  <a:lnTo>
                    <a:pt x="53" y="649"/>
                  </a:lnTo>
                  <a:lnTo>
                    <a:pt x="38" y="627"/>
                  </a:lnTo>
                  <a:lnTo>
                    <a:pt x="27" y="604"/>
                  </a:lnTo>
                  <a:lnTo>
                    <a:pt x="17" y="578"/>
                  </a:lnTo>
                  <a:lnTo>
                    <a:pt x="9" y="551"/>
                  </a:lnTo>
                  <a:lnTo>
                    <a:pt x="4" y="523"/>
                  </a:lnTo>
                  <a:lnTo>
                    <a:pt x="1" y="494"/>
                  </a:lnTo>
                  <a:lnTo>
                    <a:pt x="0" y="464"/>
                  </a:lnTo>
                  <a:lnTo>
                    <a:pt x="2" y="421"/>
                  </a:lnTo>
                  <a:lnTo>
                    <a:pt x="8" y="375"/>
                  </a:lnTo>
                  <a:lnTo>
                    <a:pt x="17" y="329"/>
                  </a:lnTo>
                  <a:lnTo>
                    <a:pt x="29" y="283"/>
                  </a:lnTo>
                  <a:lnTo>
                    <a:pt x="43" y="239"/>
                  </a:lnTo>
                  <a:lnTo>
                    <a:pt x="59" y="195"/>
                  </a:lnTo>
                  <a:lnTo>
                    <a:pt x="77" y="154"/>
                  </a:lnTo>
                  <a:lnTo>
                    <a:pt x="96" y="116"/>
                  </a:lnTo>
                  <a:lnTo>
                    <a:pt x="128" y="68"/>
                  </a:lnTo>
                  <a:lnTo>
                    <a:pt x="143" y="46"/>
                  </a:lnTo>
                  <a:lnTo>
                    <a:pt x="157" y="28"/>
                  </a:lnTo>
                  <a:lnTo>
                    <a:pt x="175" y="9"/>
                  </a:lnTo>
                  <a:lnTo>
                    <a:pt x="185" y="5"/>
                  </a:lnTo>
                  <a:lnTo>
                    <a:pt x="196" y="3"/>
                  </a:lnTo>
                  <a:lnTo>
                    <a:pt x="206" y="5"/>
                  </a:lnTo>
                  <a:lnTo>
                    <a:pt x="215" y="10"/>
                  </a:lnTo>
                  <a:lnTo>
                    <a:pt x="223" y="19"/>
                  </a:lnTo>
                  <a:lnTo>
                    <a:pt x="227" y="30"/>
                  </a:lnTo>
                  <a:lnTo>
                    <a:pt x="228" y="42"/>
                  </a:lnTo>
                  <a:lnTo>
                    <a:pt x="227" y="48"/>
                  </a:lnTo>
                  <a:lnTo>
                    <a:pt x="222" y="57"/>
                  </a:lnTo>
                  <a:lnTo>
                    <a:pt x="213" y="67"/>
                  </a:lnTo>
                  <a:lnTo>
                    <a:pt x="203" y="82"/>
                  </a:lnTo>
                  <a:lnTo>
                    <a:pt x="191" y="98"/>
                  </a:lnTo>
                  <a:lnTo>
                    <a:pt x="177" y="117"/>
                  </a:lnTo>
                  <a:lnTo>
                    <a:pt x="161" y="139"/>
                  </a:lnTo>
                  <a:lnTo>
                    <a:pt x="147" y="162"/>
                  </a:lnTo>
                  <a:lnTo>
                    <a:pt x="131" y="187"/>
                  </a:lnTo>
                  <a:lnTo>
                    <a:pt x="116" y="214"/>
                  </a:lnTo>
                  <a:lnTo>
                    <a:pt x="102" y="243"/>
                  </a:lnTo>
                  <a:lnTo>
                    <a:pt x="90" y="272"/>
                  </a:lnTo>
                  <a:lnTo>
                    <a:pt x="80" y="304"/>
                  </a:lnTo>
                  <a:lnTo>
                    <a:pt x="71" y="337"/>
                  </a:lnTo>
                  <a:lnTo>
                    <a:pt x="66" y="370"/>
                  </a:lnTo>
                  <a:lnTo>
                    <a:pt x="64" y="404"/>
                  </a:lnTo>
                  <a:lnTo>
                    <a:pt x="66" y="439"/>
                  </a:lnTo>
                  <a:lnTo>
                    <a:pt x="73" y="471"/>
                  </a:lnTo>
                  <a:lnTo>
                    <a:pt x="85" y="500"/>
                  </a:lnTo>
                  <a:lnTo>
                    <a:pt x="99" y="527"/>
                  </a:lnTo>
                  <a:lnTo>
                    <a:pt x="117" y="549"/>
                  </a:lnTo>
                  <a:lnTo>
                    <a:pt x="138" y="567"/>
                  </a:lnTo>
                  <a:lnTo>
                    <a:pt x="161" y="581"/>
                  </a:lnTo>
                  <a:lnTo>
                    <a:pt x="188" y="589"/>
                  </a:lnTo>
                  <a:lnTo>
                    <a:pt x="215" y="592"/>
                  </a:lnTo>
                  <a:lnTo>
                    <a:pt x="250" y="589"/>
                  </a:lnTo>
                  <a:lnTo>
                    <a:pt x="282" y="583"/>
                  </a:lnTo>
                  <a:lnTo>
                    <a:pt x="312" y="571"/>
                  </a:lnTo>
                  <a:lnTo>
                    <a:pt x="340" y="557"/>
                  </a:lnTo>
                  <a:lnTo>
                    <a:pt x="366" y="539"/>
                  </a:lnTo>
                  <a:lnTo>
                    <a:pt x="390" y="520"/>
                  </a:lnTo>
                  <a:lnTo>
                    <a:pt x="411" y="501"/>
                  </a:lnTo>
                  <a:lnTo>
                    <a:pt x="430" y="480"/>
                  </a:lnTo>
                  <a:lnTo>
                    <a:pt x="447" y="461"/>
                  </a:lnTo>
                  <a:lnTo>
                    <a:pt x="447" y="430"/>
                  </a:lnTo>
                  <a:lnTo>
                    <a:pt x="448" y="412"/>
                  </a:lnTo>
                  <a:lnTo>
                    <a:pt x="452" y="370"/>
                  </a:lnTo>
                  <a:lnTo>
                    <a:pt x="455" y="348"/>
                  </a:lnTo>
                  <a:lnTo>
                    <a:pt x="458" y="326"/>
                  </a:lnTo>
                  <a:lnTo>
                    <a:pt x="464" y="305"/>
                  </a:lnTo>
                  <a:lnTo>
                    <a:pt x="471" y="286"/>
                  </a:lnTo>
                  <a:lnTo>
                    <a:pt x="479" y="269"/>
                  </a:lnTo>
                  <a:lnTo>
                    <a:pt x="490" y="254"/>
                  </a:lnTo>
                  <a:lnTo>
                    <a:pt x="501" y="244"/>
                  </a:lnTo>
                  <a:lnTo>
                    <a:pt x="516" y="237"/>
                  </a:lnTo>
                  <a:lnTo>
                    <a:pt x="532" y="234"/>
                  </a:lnTo>
                  <a:lnTo>
                    <a:pt x="545" y="236"/>
                  </a:lnTo>
                  <a:lnTo>
                    <a:pt x="556" y="241"/>
                  </a:lnTo>
                  <a:lnTo>
                    <a:pt x="564" y="247"/>
                  </a:lnTo>
                  <a:lnTo>
                    <a:pt x="570" y="257"/>
                  </a:lnTo>
                  <a:lnTo>
                    <a:pt x="574" y="268"/>
                  </a:lnTo>
                  <a:lnTo>
                    <a:pt x="575" y="280"/>
                  </a:lnTo>
                  <a:lnTo>
                    <a:pt x="574" y="295"/>
                  </a:lnTo>
                  <a:lnTo>
                    <a:pt x="571" y="313"/>
                  </a:lnTo>
                  <a:lnTo>
                    <a:pt x="566" y="333"/>
                  </a:lnTo>
                  <a:lnTo>
                    <a:pt x="560" y="354"/>
                  </a:lnTo>
                  <a:lnTo>
                    <a:pt x="554" y="376"/>
                  </a:lnTo>
                  <a:lnTo>
                    <a:pt x="546" y="399"/>
                  </a:lnTo>
                  <a:lnTo>
                    <a:pt x="538" y="420"/>
                  </a:lnTo>
                  <a:lnTo>
                    <a:pt x="530" y="439"/>
                  </a:lnTo>
                  <a:lnTo>
                    <a:pt x="524" y="455"/>
                  </a:lnTo>
                  <a:lnTo>
                    <a:pt x="518" y="468"/>
                  </a:lnTo>
                  <a:lnTo>
                    <a:pt x="527" y="494"/>
                  </a:lnTo>
                  <a:lnTo>
                    <a:pt x="541" y="517"/>
                  </a:lnTo>
                  <a:lnTo>
                    <a:pt x="558" y="538"/>
                  </a:lnTo>
                  <a:lnTo>
                    <a:pt x="578" y="557"/>
                  </a:lnTo>
                  <a:lnTo>
                    <a:pt x="600" y="572"/>
                  </a:lnTo>
                  <a:lnTo>
                    <a:pt x="624" y="583"/>
                  </a:lnTo>
                  <a:lnTo>
                    <a:pt x="651" y="589"/>
                  </a:lnTo>
                  <a:lnTo>
                    <a:pt x="679" y="592"/>
                  </a:lnTo>
                  <a:lnTo>
                    <a:pt x="712" y="589"/>
                  </a:lnTo>
                  <a:lnTo>
                    <a:pt x="744" y="583"/>
                  </a:lnTo>
                  <a:lnTo>
                    <a:pt x="773" y="570"/>
                  </a:lnTo>
                  <a:lnTo>
                    <a:pt x="800" y="555"/>
                  </a:lnTo>
                  <a:lnTo>
                    <a:pt x="826" y="535"/>
                  </a:lnTo>
                  <a:lnTo>
                    <a:pt x="850" y="514"/>
                  </a:lnTo>
                  <a:lnTo>
                    <a:pt x="871" y="490"/>
                  </a:lnTo>
                  <a:lnTo>
                    <a:pt x="890" y="464"/>
                  </a:lnTo>
                  <a:lnTo>
                    <a:pt x="908" y="437"/>
                  </a:lnTo>
                  <a:lnTo>
                    <a:pt x="922" y="409"/>
                  </a:lnTo>
                  <a:lnTo>
                    <a:pt x="935" y="382"/>
                  </a:lnTo>
                  <a:lnTo>
                    <a:pt x="946" y="354"/>
                  </a:lnTo>
                  <a:lnTo>
                    <a:pt x="954" y="328"/>
                  </a:lnTo>
                  <a:lnTo>
                    <a:pt x="960" y="303"/>
                  </a:lnTo>
                  <a:lnTo>
                    <a:pt x="964" y="280"/>
                  </a:lnTo>
                  <a:lnTo>
                    <a:pt x="965" y="259"/>
                  </a:lnTo>
                  <a:lnTo>
                    <a:pt x="963" y="235"/>
                  </a:lnTo>
                  <a:lnTo>
                    <a:pt x="959" y="215"/>
                  </a:lnTo>
                  <a:lnTo>
                    <a:pt x="953" y="196"/>
                  </a:lnTo>
                  <a:lnTo>
                    <a:pt x="945" y="181"/>
                  </a:lnTo>
                  <a:lnTo>
                    <a:pt x="936" y="167"/>
                  </a:lnTo>
                  <a:lnTo>
                    <a:pt x="925" y="156"/>
                  </a:lnTo>
                  <a:lnTo>
                    <a:pt x="916" y="145"/>
                  </a:lnTo>
                  <a:lnTo>
                    <a:pt x="896" y="126"/>
                  </a:lnTo>
                  <a:lnTo>
                    <a:pt x="887" y="116"/>
                  </a:lnTo>
                  <a:lnTo>
                    <a:pt x="882" y="107"/>
                  </a:lnTo>
                  <a:lnTo>
                    <a:pt x="878" y="96"/>
                  </a:lnTo>
                  <a:lnTo>
                    <a:pt x="876" y="85"/>
                  </a:lnTo>
                  <a:lnTo>
                    <a:pt x="879" y="68"/>
                  </a:lnTo>
                  <a:lnTo>
                    <a:pt x="886" y="51"/>
                  </a:lnTo>
                  <a:lnTo>
                    <a:pt x="897" y="35"/>
                  </a:lnTo>
                  <a:lnTo>
                    <a:pt x="911" y="21"/>
                  </a:lnTo>
                  <a:lnTo>
                    <a:pt x="926" y="9"/>
                  </a:lnTo>
                  <a:lnTo>
                    <a:pt x="943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4003" y="4320"/>
              <a:ext cx="928" cy="1043"/>
            </a:xfrm>
            <a:custGeom>
              <a:avLst/>
              <a:gdLst/>
              <a:ahLst/>
              <a:cxnLst>
                <a:cxn ang="0">
                  <a:pos x="406" y="8"/>
                </a:cxn>
                <a:cxn ang="0">
                  <a:pos x="488" y="52"/>
                </a:cxn>
                <a:cxn ang="0">
                  <a:pos x="551" y="120"/>
                </a:cxn>
                <a:cxn ang="0">
                  <a:pos x="598" y="205"/>
                </a:cxn>
                <a:cxn ang="0">
                  <a:pos x="630" y="293"/>
                </a:cxn>
                <a:cxn ang="0">
                  <a:pos x="650" y="378"/>
                </a:cxn>
                <a:cxn ang="0">
                  <a:pos x="661" y="447"/>
                </a:cxn>
                <a:cxn ang="0">
                  <a:pos x="663" y="478"/>
                </a:cxn>
                <a:cxn ang="0">
                  <a:pos x="678" y="442"/>
                </a:cxn>
                <a:cxn ang="0">
                  <a:pos x="743" y="292"/>
                </a:cxn>
                <a:cxn ang="0">
                  <a:pos x="808" y="159"/>
                </a:cxn>
                <a:cxn ang="0">
                  <a:pos x="848" y="80"/>
                </a:cxn>
                <a:cxn ang="0">
                  <a:pos x="873" y="29"/>
                </a:cxn>
                <a:cxn ang="0">
                  <a:pos x="892" y="15"/>
                </a:cxn>
                <a:cxn ang="0">
                  <a:pos x="917" y="16"/>
                </a:cxn>
                <a:cxn ang="0">
                  <a:pos x="928" y="31"/>
                </a:cxn>
                <a:cxn ang="0">
                  <a:pos x="898" y="96"/>
                </a:cxn>
                <a:cxn ang="0">
                  <a:pos x="843" y="204"/>
                </a:cxn>
                <a:cxn ang="0">
                  <a:pos x="806" y="281"/>
                </a:cxn>
                <a:cxn ang="0">
                  <a:pos x="782" y="337"/>
                </a:cxn>
                <a:cxn ang="0">
                  <a:pos x="749" y="410"/>
                </a:cxn>
                <a:cxn ang="0">
                  <a:pos x="714" y="499"/>
                </a:cxn>
                <a:cxn ang="0">
                  <a:pos x="682" y="585"/>
                </a:cxn>
                <a:cxn ang="0">
                  <a:pos x="662" y="652"/>
                </a:cxn>
                <a:cxn ang="0">
                  <a:pos x="647" y="751"/>
                </a:cxn>
                <a:cxn ang="0">
                  <a:pos x="620" y="869"/>
                </a:cxn>
                <a:cxn ang="0">
                  <a:pos x="596" y="961"/>
                </a:cxn>
                <a:cxn ang="0">
                  <a:pos x="574" y="1019"/>
                </a:cxn>
                <a:cxn ang="0">
                  <a:pos x="555" y="1040"/>
                </a:cxn>
                <a:cxn ang="0">
                  <a:pos x="543" y="1043"/>
                </a:cxn>
                <a:cxn ang="0">
                  <a:pos x="520" y="1029"/>
                </a:cxn>
                <a:cxn ang="0">
                  <a:pos x="515" y="1003"/>
                </a:cxn>
                <a:cxn ang="0">
                  <a:pos x="523" y="947"/>
                </a:cxn>
                <a:cxn ang="0">
                  <a:pos x="544" y="859"/>
                </a:cxn>
                <a:cxn ang="0">
                  <a:pos x="582" y="724"/>
                </a:cxn>
                <a:cxn ang="0">
                  <a:pos x="602" y="653"/>
                </a:cxn>
                <a:cxn ang="0">
                  <a:pos x="608" y="625"/>
                </a:cxn>
                <a:cxn ang="0">
                  <a:pos x="611" y="573"/>
                </a:cxn>
                <a:cxn ang="0">
                  <a:pos x="608" y="467"/>
                </a:cxn>
                <a:cxn ang="0">
                  <a:pos x="590" y="355"/>
                </a:cxn>
                <a:cxn ang="0">
                  <a:pos x="562" y="275"/>
                </a:cxn>
                <a:cxn ang="0">
                  <a:pos x="516" y="206"/>
                </a:cxn>
                <a:cxn ang="0">
                  <a:pos x="449" y="155"/>
                </a:cxn>
                <a:cxn ang="0">
                  <a:pos x="355" y="129"/>
                </a:cxn>
                <a:cxn ang="0">
                  <a:pos x="253" y="134"/>
                </a:cxn>
                <a:cxn ang="0">
                  <a:pos x="160" y="167"/>
                </a:cxn>
                <a:cxn ang="0">
                  <a:pos x="88" y="225"/>
                </a:cxn>
                <a:cxn ang="0">
                  <a:pos x="53" y="289"/>
                </a:cxn>
                <a:cxn ang="0">
                  <a:pos x="37" y="303"/>
                </a:cxn>
                <a:cxn ang="0">
                  <a:pos x="12" y="302"/>
                </a:cxn>
                <a:cxn ang="0">
                  <a:pos x="0" y="287"/>
                </a:cxn>
                <a:cxn ang="0">
                  <a:pos x="14" y="239"/>
                </a:cxn>
                <a:cxn ang="0">
                  <a:pos x="50" y="170"/>
                </a:cxn>
                <a:cxn ang="0">
                  <a:pos x="118" y="92"/>
                </a:cxn>
                <a:cxn ang="0">
                  <a:pos x="194" y="38"/>
                </a:cxn>
                <a:cxn ang="0">
                  <a:pos x="300" y="3"/>
                </a:cxn>
              </a:cxnLst>
              <a:rect l="0" t="0" r="r" b="b"/>
              <a:pathLst>
                <a:path w="928" h="1043">
                  <a:moveTo>
                    <a:pt x="339" y="0"/>
                  </a:moveTo>
                  <a:lnTo>
                    <a:pt x="374" y="2"/>
                  </a:lnTo>
                  <a:lnTo>
                    <a:pt x="406" y="8"/>
                  </a:lnTo>
                  <a:lnTo>
                    <a:pt x="436" y="20"/>
                  </a:lnTo>
                  <a:lnTo>
                    <a:pt x="463" y="34"/>
                  </a:lnTo>
                  <a:lnTo>
                    <a:pt x="488" y="52"/>
                  </a:lnTo>
                  <a:lnTo>
                    <a:pt x="512" y="72"/>
                  </a:lnTo>
                  <a:lnTo>
                    <a:pt x="532" y="95"/>
                  </a:lnTo>
                  <a:lnTo>
                    <a:pt x="551" y="120"/>
                  </a:lnTo>
                  <a:lnTo>
                    <a:pt x="569" y="147"/>
                  </a:lnTo>
                  <a:lnTo>
                    <a:pt x="584" y="175"/>
                  </a:lnTo>
                  <a:lnTo>
                    <a:pt x="598" y="205"/>
                  </a:lnTo>
                  <a:lnTo>
                    <a:pt x="610" y="234"/>
                  </a:lnTo>
                  <a:lnTo>
                    <a:pt x="620" y="264"/>
                  </a:lnTo>
                  <a:lnTo>
                    <a:pt x="630" y="293"/>
                  </a:lnTo>
                  <a:lnTo>
                    <a:pt x="638" y="322"/>
                  </a:lnTo>
                  <a:lnTo>
                    <a:pt x="645" y="351"/>
                  </a:lnTo>
                  <a:lnTo>
                    <a:pt x="650" y="378"/>
                  </a:lnTo>
                  <a:lnTo>
                    <a:pt x="654" y="403"/>
                  </a:lnTo>
                  <a:lnTo>
                    <a:pt x="658" y="426"/>
                  </a:lnTo>
                  <a:lnTo>
                    <a:pt x="661" y="447"/>
                  </a:lnTo>
                  <a:lnTo>
                    <a:pt x="663" y="464"/>
                  </a:lnTo>
                  <a:lnTo>
                    <a:pt x="664" y="476"/>
                  </a:lnTo>
                  <a:lnTo>
                    <a:pt x="663" y="478"/>
                  </a:lnTo>
                  <a:lnTo>
                    <a:pt x="664" y="478"/>
                  </a:lnTo>
                  <a:lnTo>
                    <a:pt x="664" y="476"/>
                  </a:lnTo>
                  <a:lnTo>
                    <a:pt x="678" y="442"/>
                  </a:lnTo>
                  <a:lnTo>
                    <a:pt x="709" y="367"/>
                  </a:lnTo>
                  <a:lnTo>
                    <a:pt x="725" y="329"/>
                  </a:lnTo>
                  <a:lnTo>
                    <a:pt x="743" y="292"/>
                  </a:lnTo>
                  <a:lnTo>
                    <a:pt x="759" y="257"/>
                  </a:lnTo>
                  <a:lnTo>
                    <a:pt x="776" y="222"/>
                  </a:lnTo>
                  <a:lnTo>
                    <a:pt x="808" y="159"/>
                  </a:lnTo>
                  <a:lnTo>
                    <a:pt x="821" y="130"/>
                  </a:lnTo>
                  <a:lnTo>
                    <a:pt x="835" y="104"/>
                  </a:lnTo>
                  <a:lnTo>
                    <a:pt x="848" y="80"/>
                  </a:lnTo>
                  <a:lnTo>
                    <a:pt x="858" y="59"/>
                  </a:lnTo>
                  <a:lnTo>
                    <a:pt x="866" y="43"/>
                  </a:lnTo>
                  <a:lnTo>
                    <a:pt x="873" y="29"/>
                  </a:lnTo>
                  <a:lnTo>
                    <a:pt x="878" y="21"/>
                  </a:lnTo>
                  <a:lnTo>
                    <a:pt x="884" y="17"/>
                  </a:lnTo>
                  <a:lnTo>
                    <a:pt x="892" y="15"/>
                  </a:lnTo>
                  <a:lnTo>
                    <a:pt x="898" y="14"/>
                  </a:lnTo>
                  <a:lnTo>
                    <a:pt x="906" y="14"/>
                  </a:lnTo>
                  <a:lnTo>
                    <a:pt x="917" y="16"/>
                  </a:lnTo>
                  <a:lnTo>
                    <a:pt x="922" y="19"/>
                  </a:lnTo>
                  <a:lnTo>
                    <a:pt x="926" y="24"/>
                  </a:lnTo>
                  <a:lnTo>
                    <a:pt x="928" y="31"/>
                  </a:lnTo>
                  <a:lnTo>
                    <a:pt x="926" y="42"/>
                  </a:lnTo>
                  <a:lnTo>
                    <a:pt x="921" y="53"/>
                  </a:lnTo>
                  <a:lnTo>
                    <a:pt x="898" y="96"/>
                  </a:lnTo>
                  <a:lnTo>
                    <a:pt x="877" y="136"/>
                  </a:lnTo>
                  <a:lnTo>
                    <a:pt x="858" y="172"/>
                  </a:lnTo>
                  <a:lnTo>
                    <a:pt x="843" y="204"/>
                  </a:lnTo>
                  <a:lnTo>
                    <a:pt x="828" y="233"/>
                  </a:lnTo>
                  <a:lnTo>
                    <a:pt x="816" y="258"/>
                  </a:lnTo>
                  <a:lnTo>
                    <a:pt x="806" y="281"/>
                  </a:lnTo>
                  <a:lnTo>
                    <a:pt x="797" y="301"/>
                  </a:lnTo>
                  <a:lnTo>
                    <a:pt x="789" y="318"/>
                  </a:lnTo>
                  <a:lnTo>
                    <a:pt x="782" y="337"/>
                  </a:lnTo>
                  <a:lnTo>
                    <a:pt x="772" y="358"/>
                  </a:lnTo>
                  <a:lnTo>
                    <a:pt x="761" y="383"/>
                  </a:lnTo>
                  <a:lnTo>
                    <a:pt x="749" y="410"/>
                  </a:lnTo>
                  <a:lnTo>
                    <a:pt x="738" y="439"/>
                  </a:lnTo>
                  <a:lnTo>
                    <a:pt x="726" y="469"/>
                  </a:lnTo>
                  <a:lnTo>
                    <a:pt x="714" y="499"/>
                  </a:lnTo>
                  <a:lnTo>
                    <a:pt x="702" y="528"/>
                  </a:lnTo>
                  <a:lnTo>
                    <a:pt x="691" y="558"/>
                  </a:lnTo>
                  <a:lnTo>
                    <a:pt x="682" y="585"/>
                  </a:lnTo>
                  <a:lnTo>
                    <a:pt x="674" y="610"/>
                  </a:lnTo>
                  <a:lnTo>
                    <a:pt x="667" y="632"/>
                  </a:lnTo>
                  <a:lnTo>
                    <a:pt x="662" y="652"/>
                  </a:lnTo>
                  <a:lnTo>
                    <a:pt x="660" y="666"/>
                  </a:lnTo>
                  <a:lnTo>
                    <a:pt x="654" y="709"/>
                  </a:lnTo>
                  <a:lnTo>
                    <a:pt x="647" y="751"/>
                  </a:lnTo>
                  <a:lnTo>
                    <a:pt x="639" y="792"/>
                  </a:lnTo>
                  <a:lnTo>
                    <a:pt x="630" y="833"/>
                  </a:lnTo>
                  <a:lnTo>
                    <a:pt x="620" y="869"/>
                  </a:lnTo>
                  <a:lnTo>
                    <a:pt x="612" y="904"/>
                  </a:lnTo>
                  <a:lnTo>
                    <a:pt x="603" y="935"/>
                  </a:lnTo>
                  <a:lnTo>
                    <a:pt x="596" y="961"/>
                  </a:lnTo>
                  <a:lnTo>
                    <a:pt x="588" y="985"/>
                  </a:lnTo>
                  <a:lnTo>
                    <a:pt x="581" y="1004"/>
                  </a:lnTo>
                  <a:lnTo>
                    <a:pt x="574" y="1019"/>
                  </a:lnTo>
                  <a:lnTo>
                    <a:pt x="567" y="1028"/>
                  </a:lnTo>
                  <a:lnTo>
                    <a:pt x="561" y="1036"/>
                  </a:lnTo>
                  <a:lnTo>
                    <a:pt x="555" y="1040"/>
                  </a:lnTo>
                  <a:lnTo>
                    <a:pt x="551" y="1042"/>
                  </a:lnTo>
                  <a:lnTo>
                    <a:pt x="547" y="1043"/>
                  </a:lnTo>
                  <a:lnTo>
                    <a:pt x="543" y="1043"/>
                  </a:lnTo>
                  <a:lnTo>
                    <a:pt x="533" y="1041"/>
                  </a:lnTo>
                  <a:lnTo>
                    <a:pt x="526" y="1036"/>
                  </a:lnTo>
                  <a:lnTo>
                    <a:pt x="520" y="1029"/>
                  </a:lnTo>
                  <a:lnTo>
                    <a:pt x="518" y="1022"/>
                  </a:lnTo>
                  <a:lnTo>
                    <a:pt x="516" y="1012"/>
                  </a:lnTo>
                  <a:lnTo>
                    <a:pt x="515" y="1003"/>
                  </a:lnTo>
                  <a:lnTo>
                    <a:pt x="516" y="989"/>
                  </a:lnTo>
                  <a:lnTo>
                    <a:pt x="518" y="970"/>
                  </a:lnTo>
                  <a:lnTo>
                    <a:pt x="523" y="947"/>
                  </a:lnTo>
                  <a:lnTo>
                    <a:pt x="529" y="920"/>
                  </a:lnTo>
                  <a:lnTo>
                    <a:pt x="536" y="891"/>
                  </a:lnTo>
                  <a:lnTo>
                    <a:pt x="544" y="859"/>
                  </a:lnTo>
                  <a:lnTo>
                    <a:pt x="552" y="826"/>
                  </a:lnTo>
                  <a:lnTo>
                    <a:pt x="562" y="791"/>
                  </a:lnTo>
                  <a:lnTo>
                    <a:pt x="582" y="724"/>
                  </a:lnTo>
                  <a:lnTo>
                    <a:pt x="590" y="690"/>
                  </a:lnTo>
                  <a:lnTo>
                    <a:pt x="600" y="659"/>
                  </a:lnTo>
                  <a:lnTo>
                    <a:pt x="602" y="653"/>
                  </a:lnTo>
                  <a:lnTo>
                    <a:pt x="605" y="645"/>
                  </a:lnTo>
                  <a:lnTo>
                    <a:pt x="607" y="636"/>
                  </a:lnTo>
                  <a:lnTo>
                    <a:pt x="608" y="625"/>
                  </a:lnTo>
                  <a:lnTo>
                    <a:pt x="609" y="611"/>
                  </a:lnTo>
                  <a:lnTo>
                    <a:pt x="610" y="594"/>
                  </a:lnTo>
                  <a:lnTo>
                    <a:pt x="611" y="573"/>
                  </a:lnTo>
                  <a:lnTo>
                    <a:pt x="611" y="521"/>
                  </a:lnTo>
                  <a:lnTo>
                    <a:pt x="610" y="495"/>
                  </a:lnTo>
                  <a:lnTo>
                    <a:pt x="608" y="467"/>
                  </a:lnTo>
                  <a:lnTo>
                    <a:pt x="602" y="411"/>
                  </a:lnTo>
                  <a:lnTo>
                    <a:pt x="597" y="383"/>
                  </a:lnTo>
                  <a:lnTo>
                    <a:pt x="590" y="355"/>
                  </a:lnTo>
                  <a:lnTo>
                    <a:pt x="583" y="327"/>
                  </a:lnTo>
                  <a:lnTo>
                    <a:pt x="573" y="301"/>
                  </a:lnTo>
                  <a:lnTo>
                    <a:pt x="562" y="275"/>
                  </a:lnTo>
                  <a:lnTo>
                    <a:pt x="549" y="250"/>
                  </a:lnTo>
                  <a:lnTo>
                    <a:pt x="534" y="227"/>
                  </a:lnTo>
                  <a:lnTo>
                    <a:pt x="516" y="206"/>
                  </a:lnTo>
                  <a:lnTo>
                    <a:pt x="496" y="186"/>
                  </a:lnTo>
                  <a:lnTo>
                    <a:pt x="474" y="169"/>
                  </a:lnTo>
                  <a:lnTo>
                    <a:pt x="449" y="155"/>
                  </a:lnTo>
                  <a:lnTo>
                    <a:pt x="420" y="143"/>
                  </a:lnTo>
                  <a:lnTo>
                    <a:pt x="389" y="134"/>
                  </a:lnTo>
                  <a:lnTo>
                    <a:pt x="355" y="129"/>
                  </a:lnTo>
                  <a:lnTo>
                    <a:pt x="318" y="127"/>
                  </a:lnTo>
                  <a:lnTo>
                    <a:pt x="285" y="129"/>
                  </a:lnTo>
                  <a:lnTo>
                    <a:pt x="253" y="134"/>
                  </a:lnTo>
                  <a:lnTo>
                    <a:pt x="221" y="141"/>
                  </a:lnTo>
                  <a:lnTo>
                    <a:pt x="189" y="153"/>
                  </a:lnTo>
                  <a:lnTo>
                    <a:pt x="160" y="167"/>
                  </a:lnTo>
                  <a:lnTo>
                    <a:pt x="133" y="184"/>
                  </a:lnTo>
                  <a:lnTo>
                    <a:pt x="108" y="203"/>
                  </a:lnTo>
                  <a:lnTo>
                    <a:pt x="88" y="225"/>
                  </a:lnTo>
                  <a:lnTo>
                    <a:pt x="70" y="249"/>
                  </a:lnTo>
                  <a:lnTo>
                    <a:pt x="56" y="276"/>
                  </a:lnTo>
                  <a:lnTo>
                    <a:pt x="53" y="289"/>
                  </a:lnTo>
                  <a:lnTo>
                    <a:pt x="49" y="296"/>
                  </a:lnTo>
                  <a:lnTo>
                    <a:pt x="44" y="301"/>
                  </a:lnTo>
                  <a:lnTo>
                    <a:pt x="37" y="303"/>
                  </a:lnTo>
                  <a:lnTo>
                    <a:pt x="28" y="304"/>
                  </a:lnTo>
                  <a:lnTo>
                    <a:pt x="23" y="304"/>
                  </a:lnTo>
                  <a:lnTo>
                    <a:pt x="12" y="302"/>
                  </a:lnTo>
                  <a:lnTo>
                    <a:pt x="6" y="299"/>
                  </a:lnTo>
                  <a:lnTo>
                    <a:pt x="2" y="294"/>
                  </a:lnTo>
                  <a:lnTo>
                    <a:pt x="0" y="287"/>
                  </a:lnTo>
                  <a:lnTo>
                    <a:pt x="3" y="272"/>
                  </a:lnTo>
                  <a:lnTo>
                    <a:pt x="7" y="258"/>
                  </a:lnTo>
                  <a:lnTo>
                    <a:pt x="14" y="239"/>
                  </a:lnTo>
                  <a:lnTo>
                    <a:pt x="23" y="218"/>
                  </a:lnTo>
                  <a:lnTo>
                    <a:pt x="35" y="195"/>
                  </a:lnTo>
                  <a:lnTo>
                    <a:pt x="50" y="170"/>
                  </a:lnTo>
                  <a:lnTo>
                    <a:pt x="68" y="144"/>
                  </a:lnTo>
                  <a:lnTo>
                    <a:pt x="91" y="118"/>
                  </a:lnTo>
                  <a:lnTo>
                    <a:pt x="118" y="92"/>
                  </a:lnTo>
                  <a:lnTo>
                    <a:pt x="139" y="74"/>
                  </a:lnTo>
                  <a:lnTo>
                    <a:pt x="165" y="55"/>
                  </a:lnTo>
                  <a:lnTo>
                    <a:pt x="194" y="38"/>
                  </a:lnTo>
                  <a:lnTo>
                    <a:pt x="227" y="23"/>
                  </a:lnTo>
                  <a:lnTo>
                    <a:pt x="262" y="10"/>
                  </a:lnTo>
                  <a:lnTo>
                    <a:pt x="300" y="3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40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19400" y="2438400"/>
            <a:ext cx="1157162" cy="609600"/>
            <a:chOff x="2395" y="1754"/>
            <a:chExt cx="4831" cy="2545"/>
          </a:xfrm>
          <a:solidFill>
            <a:srgbClr val="FF0000"/>
          </a:solidFill>
        </p:grpSpPr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2395" y="1754"/>
              <a:ext cx="1385" cy="1599"/>
            </a:xfrm>
            <a:custGeom>
              <a:avLst/>
              <a:gdLst/>
              <a:ahLst/>
              <a:cxnLst>
                <a:cxn ang="0">
                  <a:pos x="1120" y="6"/>
                </a:cxn>
                <a:cxn ang="0">
                  <a:pos x="1287" y="56"/>
                </a:cxn>
                <a:cxn ang="0">
                  <a:pos x="1355" y="105"/>
                </a:cxn>
                <a:cxn ang="0">
                  <a:pos x="1385" y="210"/>
                </a:cxn>
                <a:cxn ang="0">
                  <a:pos x="1364" y="314"/>
                </a:cxn>
                <a:cxn ang="0">
                  <a:pos x="1304" y="371"/>
                </a:cxn>
                <a:cxn ang="0">
                  <a:pos x="1203" y="408"/>
                </a:cxn>
                <a:cxn ang="0">
                  <a:pos x="1183" y="399"/>
                </a:cxn>
                <a:cxn ang="0">
                  <a:pos x="1193" y="339"/>
                </a:cxn>
                <a:cxn ang="0">
                  <a:pos x="1187" y="245"/>
                </a:cxn>
                <a:cxn ang="0">
                  <a:pos x="1130" y="178"/>
                </a:cxn>
                <a:cxn ang="0">
                  <a:pos x="1004" y="132"/>
                </a:cxn>
                <a:cxn ang="0">
                  <a:pos x="867" y="119"/>
                </a:cxn>
                <a:cxn ang="0">
                  <a:pos x="752" y="138"/>
                </a:cxn>
                <a:cxn ang="0">
                  <a:pos x="634" y="207"/>
                </a:cxn>
                <a:cxn ang="0">
                  <a:pos x="578" y="326"/>
                </a:cxn>
                <a:cxn ang="0">
                  <a:pos x="587" y="455"/>
                </a:cxn>
                <a:cxn ang="0">
                  <a:pos x="694" y="583"/>
                </a:cxn>
                <a:cxn ang="0">
                  <a:pos x="873" y="679"/>
                </a:cxn>
                <a:cxn ang="0">
                  <a:pos x="1041" y="766"/>
                </a:cxn>
                <a:cxn ang="0">
                  <a:pos x="1176" y="885"/>
                </a:cxn>
                <a:cxn ang="0">
                  <a:pos x="1232" y="1052"/>
                </a:cxn>
                <a:cxn ang="0">
                  <a:pos x="1161" y="1264"/>
                </a:cxn>
                <a:cxn ang="0">
                  <a:pos x="977" y="1437"/>
                </a:cxn>
                <a:cxn ang="0">
                  <a:pos x="727" y="1556"/>
                </a:cxn>
                <a:cxn ang="0">
                  <a:pos x="452" y="1599"/>
                </a:cxn>
                <a:cxn ang="0">
                  <a:pos x="214" y="1551"/>
                </a:cxn>
                <a:cxn ang="0">
                  <a:pos x="57" y="1432"/>
                </a:cxn>
                <a:cxn ang="0">
                  <a:pos x="0" y="1277"/>
                </a:cxn>
                <a:cxn ang="0">
                  <a:pos x="51" y="1110"/>
                </a:cxn>
                <a:cxn ang="0">
                  <a:pos x="166" y="1007"/>
                </a:cxn>
                <a:cxn ang="0">
                  <a:pos x="276" y="964"/>
                </a:cxn>
                <a:cxn ang="0">
                  <a:pos x="318" y="970"/>
                </a:cxn>
                <a:cxn ang="0">
                  <a:pos x="289" y="1024"/>
                </a:cxn>
                <a:cxn ang="0">
                  <a:pos x="217" y="1069"/>
                </a:cxn>
                <a:cxn ang="0">
                  <a:pos x="191" y="1185"/>
                </a:cxn>
                <a:cxn ang="0">
                  <a:pos x="269" y="1353"/>
                </a:cxn>
                <a:cxn ang="0">
                  <a:pos x="469" y="1463"/>
                </a:cxn>
                <a:cxn ang="0">
                  <a:pos x="721" y="1471"/>
                </a:cxn>
                <a:cxn ang="0">
                  <a:pos x="901" y="1406"/>
                </a:cxn>
                <a:cxn ang="0">
                  <a:pos x="1004" y="1299"/>
                </a:cxn>
                <a:cxn ang="0">
                  <a:pos x="1043" y="1177"/>
                </a:cxn>
                <a:cxn ang="0">
                  <a:pos x="1010" y="1024"/>
                </a:cxn>
                <a:cxn ang="0">
                  <a:pos x="887" y="899"/>
                </a:cxn>
                <a:cxn ang="0">
                  <a:pos x="685" y="790"/>
                </a:cxn>
                <a:cxn ang="0">
                  <a:pos x="559" y="729"/>
                </a:cxn>
                <a:cxn ang="0">
                  <a:pos x="438" y="626"/>
                </a:cxn>
                <a:cxn ang="0">
                  <a:pos x="385" y="472"/>
                </a:cxn>
                <a:cxn ang="0">
                  <a:pos x="461" y="268"/>
                </a:cxn>
                <a:cxn ang="0">
                  <a:pos x="654" y="105"/>
                </a:cxn>
                <a:cxn ang="0">
                  <a:pos x="903" y="13"/>
                </a:cxn>
              </a:cxnLst>
              <a:rect l="0" t="0" r="r" b="b"/>
              <a:pathLst>
                <a:path w="1385" h="1599">
                  <a:moveTo>
                    <a:pt x="1030" y="0"/>
                  </a:moveTo>
                  <a:lnTo>
                    <a:pt x="1052" y="0"/>
                  </a:lnTo>
                  <a:lnTo>
                    <a:pt x="1081" y="2"/>
                  </a:lnTo>
                  <a:lnTo>
                    <a:pt x="1120" y="6"/>
                  </a:lnTo>
                  <a:lnTo>
                    <a:pt x="1165" y="14"/>
                  </a:lnTo>
                  <a:lnTo>
                    <a:pt x="1215" y="28"/>
                  </a:lnTo>
                  <a:lnTo>
                    <a:pt x="1266" y="48"/>
                  </a:lnTo>
                  <a:lnTo>
                    <a:pt x="1287" y="56"/>
                  </a:lnTo>
                  <a:lnTo>
                    <a:pt x="1305" y="65"/>
                  </a:lnTo>
                  <a:lnTo>
                    <a:pt x="1324" y="76"/>
                  </a:lnTo>
                  <a:lnTo>
                    <a:pt x="1340" y="90"/>
                  </a:lnTo>
                  <a:lnTo>
                    <a:pt x="1355" y="105"/>
                  </a:lnTo>
                  <a:lnTo>
                    <a:pt x="1368" y="125"/>
                  </a:lnTo>
                  <a:lnTo>
                    <a:pt x="1377" y="149"/>
                  </a:lnTo>
                  <a:lnTo>
                    <a:pt x="1383" y="176"/>
                  </a:lnTo>
                  <a:lnTo>
                    <a:pt x="1385" y="210"/>
                  </a:lnTo>
                  <a:lnTo>
                    <a:pt x="1383" y="245"/>
                  </a:lnTo>
                  <a:lnTo>
                    <a:pt x="1378" y="272"/>
                  </a:lnTo>
                  <a:lnTo>
                    <a:pt x="1372" y="296"/>
                  </a:lnTo>
                  <a:lnTo>
                    <a:pt x="1364" y="314"/>
                  </a:lnTo>
                  <a:lnTo>
                    <a:pt x="1355" y="328"/>
                  </a:lnTo>
                  <a:lnTo>
                    <a:pt x="1344" y="340"/>
                  </a:lnTo>
                  <a:lnTo>
                    <a:pt x="1332" y="350"/>
                  </a:lnTo>
                  <a:lnTo>
                    <a:pt x="1304" y="371"/>
                  </a:lnTo>
                  <a:lnTo>
                    <a:pt x="1274" y="387"/>
                  </a:lnTo>
                  <a:lnTo>
                    <a:pt x="1248" y="399"/>
                  </a:lnTo>
                  <a:lnTo>
                    <a:pt x="1223" y="405"/>
                  </a:lnTo>
                  <a:lnTo>
                    <a:pt x="1203" y="408"/>
                  </a:lnTo>
                  <a:lnTo>
                    <a:pt x="1193" y="408"/>
                  </a:lnTo>
                  <a:lnTo>
                    <a:pt x="1187" y="405"/>
                  </a:lnTo>
                  <a:lnTo>
                    <a:pt x="1184" y="402"/>
                  </a:lnTo>
                  <a:lnTo>
                    <a:pt x="1183" y="399"/>
                  </a:lnTo>
                  <a:lnTo>
                    <a:pt x="1183" y="382"/>
                  </a:lnTo>
                  <a:lnTo>
                    <a:pt x="1186" y="370"/>
                  </a:lnTo>
                  <a:lnTo>
                    <a:pt x="1190" y="353"/>
                  </a:lnTo>
                  <a:lnTo>
                    <a:pt x="1193" y="339"/>
                  </a:lnTo>
                  <a:lnTo>
                    <a:pt x="1197" y="323"/>
                  </a:lnTo>
                  <a:lnTo>
                    <a:pt x="1197" y="303"/>
                  </a:lnTo>
                  <a:lnTo>
                    <a:pt x="1193" y="271"/>
                  </a:lnTo>
                  <a:lnTo>
                    <a:pt x="1187" y="245"/>
                  </a:lnTo>
                  <a:lnTo>
                    <a:pt x="1176" y="223"/>
                  </a:lnTo>
                  <a:lnTo>
                    <a:pt x="1162" y="204"/>
                  </a:lnTo>
                  <a:lnTo>
                    <a:pt x="1145" y="190"/>
                  </a:lnTo>
                  <a:lnTo>
                    <a:pt x="1130" y="178"/>
                  </a:lnTo>
                  <a:lnTo>
                    <a:pt x="1113" y="169"/>
                  </a:lnTo>
                  <a:lnTo>
                    <a:pt x="1095" y="161"/>
                  </a:lnTo>
                  <a:lnTo>
                    <a:pt x="1049" y="144"/>
                  </a:lnTo>
                  <a:lnTo>
                    <a:pt x="1004" y="132"/>
                  </a:lnTo>
                  <a:lnTo>
                    <a:pt x="963" y="124"/>
                  </a:lnTo>
                  <a:lnTo>
                    <a:pt x="928" y="121"/>
                  </a:lnTo>
                  <a:lnTo>
                    <a:pt x="900" y="119"/>
                  </a:lnTo>
                  <a:lnTo>
                    <a:pt x="867" y="119"/>
                  </a:lnTo>
                  <a:lnTo>
                    <a:pt x="844" y="121"/>
                  </a:lnTo>
                  <a:lnTo>
                    <a:pt x="816" y="124"/>
                  </a:lnTo>
                  <a:lnTo>
                    <a:pt x="785" y="129"/>
                  </a:lnTo>
                  <a:lnTo>
                    <a:pt x="752" y="138"/>
                  </a:lnTo>
                  <a:lnTo>
                    <a:pt x="719" y="149"/>
                  </a:lnTo>
                  <a:lnTo>
                    <a:pt x="688" y="163"/>
                  </a:lnTo>
                  <a:lnTo>
                    <a:pt x="660" y="181"/>
                  </a:lnTo>
                  <a:lnTo>
                    <a:pt x="634" y="207"/>
                  </a:lnTo>
                  <a:lnTo>
                    <a:pt x="612" y="237"/>
                  </a:lnTo>
                  <a:lnTo>
                    <a:pt x="596" y="268"/>
                  </a:lnTo>
                  <a:lnTo>
                    <a:pt x="586" y="297"/>
                  </a:lnTo>
                  <a:lnTo>
                    <a:pt x="578" y="326"/>
                  </a:lnTo>
                  <a:lnTo>
                    <a:pt x="575" y="353"/>
                  </a:lnTo>
                  <a:lnTo>
                    <a:pt x="573" y="376"/>
                  </a:lnTo>
                  <a:lnTo>
                    <a:pt x="576" y="416"/>
                  </a:lnTo>
                  <a:lnTo>
                    <a:pt x="587" y="455"/>
                  </a:lnTo>
                  <a:lnTo>
                    <a:pt x="606" y="490"/>
                  </a:lnTo>
                  <a:lnTo>
                    <a:pt x="629" y="523"/>
                  </a:lnTo>
                  <a:lnTo>
                    <a:pt x="659" y="554"/>
                  </a:lnTo>
                  <a:lnTo>
                    <a:pt x="694" y="583"/>
                  </a:lnTo>
                  <a:lnTo>
                    <a:pt x="735" y="611"/>
                  </a:lnTo>
                  <a:lnTo>
                    <a:pt x="781" y="637"/>
                  </a:lnTo>
                  <a:lnTo>
                    <a:pt x="831" y="660"/>
                  </a:lnTo>
                  <a:lnTo>
                    <a:pt x="873" y="679"/>
                  </a:lnTo>
                  <a:lnTo>
                    <a:pt x="915" y="699"/>
                  </a:lnTo>
                  <a:lnTo>
                    <a:pt x="959" y="719"/>
                  </a:lnTo>
                  <a:lnTo>
                    <a:pt x="1001" y="742"/>
                  </a:lnTo>
                  <a:lnTo>
                    <a:pt x="1041" y="766"/>
                  </a:lnTo>
                  <a:lnTo>
                    <a:pt x="1080" y="792"/>
                  </a:lnTo>
                  <a:lnTo>
                    <a:pt x="1116" y="821"/>
                  </a:lnTo>
                  <a:lnTo>
                    <a:pt x="1148" y="852"/>
                  </a:lnTo>
                  <a:lnTo>
                    <a:pt x="1176" y="885"/>
                  </a:lnTo>
                  <a:lnTo>
                    <a:pt x="1200" y="922"/>
                  </a:lnTo>
                  <a:lnTo>
                    <a:pt x="1217" y="962"/>
                  </a:lnTo>
                  <a:lnTo>
                    <a:pt x="1229" y="1005"/>
                  </a:lnTo>
                  <a:lnTo>
                    <a:pt x="1232" y="1052"/>
                  </a:lnTo>
                  <a:lnTo>
                    <a:pt x="1228" y="1107"/>
                  </a:lnTo>
                  <a:lnTo>
                    <a:pt x="1214" y="1162"/>
                  </a:lnTo>
                  <a:lnTo>
                    <a:pt x="1192" y="1213"/>
                  </a:lnTo>
                  <a:lnTo>
                    <a:pt x="1161" y="1264"/>
                  </a:lnTo>
                  <a:lnTo>
                    <a:pt x="1123" y="1311"/>
                  </a:lnTo>
                  <a:lnTo>
                    <a:pt x="1081" y="1356"/>
                  </a:lnTo>
                  <a:lnTo>
                    <a:pt x="1032" y="1398"/>
                  </a:lnTo>
                  <a:lnTo>
                    <a:pt x="977" y="1437"/>
                  </a:lnTo>
                  <a:lnTo>
                    <a:pt x="920" y="1472"/>
                  </a:lnTo>
                  <a:lnTo>
                    <a:pt x="858" y="1505"/>
                  </a:lnTo>
                  <a:lnTo>
                    <a:pt x="794" y="1533"/>
                  </a:lnTo>
                  <a:lnTo>
                    <a:pt x="727" y="1556"/>
                  </a:lnTo>
                  <a:lnTo>
                    <a:pt x="659" y="1574"/>
                  </a:lnTo>
                  <a:lnTo>
                    <a:pt x="589" y="1588"/>
                  </a:lnTo>
                  <a:lnTo>
                    <a:pt x="520" y="1596"/>
                  </a:lnTo>
                  <a:lnTo>
                    <a:pt x="452" y="1599"/>
                  </a:lnTo>
                  <a:lnTo>
                    <a:pt x="387" y="1596"/>
                  </a:lnTo>
                  <a:lnTo>
                    <a:pt x="324" y="1587"/>
                  </a:lnTo>
                  <a:lnTo>
                    <a:pt x="267" y="1571"/>
                  </a:lnTo>
                  <a:lnTo>
                    <a:pt x="214" y="1551"/>
                  </a:lnTo>
                  <a:lnTo>
                    <a:pt x="167" y="1526"/>
                  </a:lnTo>
                  <a:lnTo>
                    <a:pt x="124" y="1499"/>
                  </a:lnTo>
                  <a:lnTo>
                    <a:pt x="88" y="1466"/>
                  </a:lnTo>
                  <a:lnTo>
                    <a:pt x="57" y="1432"/>
                  </a:lnTo>
                  <a:lnTo>
                    <a:pt x="32" y="1395"/>
                  </a:lnTo>
                  <a:lnTo>
                    <a:pt x="14" y="1356"/>
                  </a:lnTo>
                  <a:lnTo>
                    <a:pt x="3" y="1318"/>
                  </a:lnTo>
                  <a:lnTo>
                    <a:pt x="0" y="1277"/>
                  </a:lnTo>
                  <a:lnTo>
                    <a:pt x="3" y="1230"/>
                  </a:lnTo>
                  <a:lnTo>
                    <a:pt x="14" y="1185"/>
                  </a:lnTo>
                  <a:lnTo>
                    <a:pt x="31" y="1146"/>
                  </a:lnTo>
                  <a:lnTo>
                    <a:pt x="51" y="1110"/>
                  </a:lnTo>
                  <a:lnTo>
                    <a:pt x="77" y="1078"/>
                  </a:lnTo>
                  <a:lnTo>
                    <a:pt x="105" y="1050"/>
                  </a:lnTo>
                  <a:lnTo>
                    <a:pt x="135" y="1027"/>
                  </a:lnTo>
                  <a:lnTo>
                    <a:pt x="166" y="1007"/>
                  </a:lnTo>
                  <a:lnTo>
                    <a:pt x="195" y="990"/>
                  </a:lnTo>
                  <a:lnTo>
                    <a:pt x="225" y="977"/>
                  </a:lnTo>
                  <a:lnTo>
                    <a:pt x="253" y="970"/>
                  </a:lnTo>
                  <a:lnTo>
                    <a:pt x="276" y="964"/>
                  </a:lnTo>
                  <a:lnTo>
                    <a:pt x="296" y="962"/>
                  </a:lnTo>
                  <a:lnTo>
                    <a:pt x="304" y="962"/>
                  </a:lnTo>
                  <a:lnTo>
                    <a:pt x="314" y="964"/>
                  </a:lnTo>
                  <a:lnTo>
                    <a:pt x="318" y="970"/>
                  </a:lnTo>
                  <a:lnTo>
                    <a:pt x="321" y="979"/>
                  </a:lnTo>
                  <a:lnTo>
                    <a:pt x="317" y="993"/>
                  </a:lnTo>
                  <a:lnTo>
                    <a:pt x="306" y="1008"/>
                  </a:lnTo>
                  <a:lnTo>
                    <a:pt x="289" y="1024"/>
                  </a:lnTo>
                  <a:lnTo>
                    <a:pt x="270" y="1039"/>
                  </a:lnTo>
                  <a:lnTo>
                    <a:pt x="250" y="1052"/>
                  </a:lnTo>
                  <a:lnTo>
                    <a:pt x="231" y="1063"/>
                  </a:lnTo>
                  <a:lnTo>
                    <a:pt x="217" y="1069"/>
                  </a:lnTo>
                  <a:lnTo>
                    <a:pt x="216" y="1070"/>
                  </a:lnTo>
                  <a:lnTo>
                    <a:pt x="203" y="1106"/>
                  </a:lnTo>
                  <a:lnTo>
                    <a:pt x="194" y="1145"/>
                  </a:lnTo>
                  <a:lnTo>
                    <a:pt x="191" y="1185"/>
                  </a:lnTo>
                  <a:lnTo>
                    <a:pt x="195" y="1230"/>
                  </a:lnTo>
                  <a:lnTo>
                    <a:pt x="211" y="1273"/>
                  </a:lnTo>
                  <a:lnTo>
                    <a:pt x="236" y="1315"/>
                  </a:lnTo>
                  <a:lnTo>
                    <a:pt x="269" y="1353"/>
                  </a:lnTo>
                  <a:lnTo>
                    <a:pt x="309" y="1389"/>
                  </a:lnTo>
                  <a:lnTo>
                    <a:pt x="357" y="1420"/>
                  </a:lnTo>
                  <a:lnTo>
                    <a:pt x="410" y="1444"/>
                  </a:lnTo>
                  <a:lnTo>
                    <a:pt x="469" y="1463"/>
                  </a:lnTo>
                  <a:lnTo>
                    <a:pt x="531" y="1475"/>
                  </a:lnTo>
                  <a:lnTo>
                    <a:pt x="598" y="1480"/>
                  </a:lnTo>
                  <a:lnTo>
                    <a:pt x="663" y="1477"/>
                  </a:lnTo>
                  <a:lnTo>
                    <a:pt x="721" y="1471"/>
                  </a:lnTo>
                  <a:lnTo>
                    <a:pt x="775" y="1460"/>
                  </a:lnTo>
                  <a:lnTo>
                    <a:pt x="822" y="1444"/>
                  </a:lnTo>
                  <a:lnTo>
                    <a:pt x="864" y="1427"/>
                  </a:lnTo>
                  <a:lnTo>
                    <a:pt x="901" y="1406"/>
                  </a:lnTo>
                  <a:lnTo>
                    <a:pt x="934" y="1383"/>
                  </a:lnTo>
                  <a:lnTo>
                    <a:pt x="962" y="1356"/>
                  </a:lnTo>
                  <a:lnTo>
                    <a:pt x="985" y="1328"/>
                  </a:lnTo>
                  <a:lnTo>
                    <a:pt x="1004" y="1299"/>
                  </a:lnTo>
                  <a:lnTo>
                    <a:pt x="1019" y="1270"/>
                  </a:lnTo>
                  <a:lnTo>
                    <a:pt x="1030" y="1239"/>
                  </a:lnTo>
                  <a:lnTo>
                    <a:pt x="1038" y="1208"/>
                  </a:lnTo>
                  <a:lnTo>
                    <a:pt x="1043" y="1177"/>
                  </a:lnTo>
                  <a:lnTo>
                    <a:pt x="1044" y="1148"/>
                  </a:lnTo>
                  <a:lnTo>
                    <a:pt x="1040" y="1103"/>
                  </a:lnTo>
                  <a:lnTo>
                    <a:pt x="1029" y="1063"/>
                  </a:lnTo>
                  <a:lnTo>
                    <a:pt x="1010" y="1024"/>
                  </a:lnTo>
                  <a:lnTo>
                    <a:pt x="987" y="988"/>
                  </a:lnTo>
                  <a:lnTo>
                    <a:pt x="957" y="956"/>
                  </a:lnTo>
                  <a:lnTo>
                    <a:pt x="923" y="926"/>
                  </a:lnTo>
                  <a:lnTo>
                    <a:pt x="887" y="899"/>
                  </a:lnTo>
                  <a:lnTo>
                    <a:pt x="848" y="872"/>
                  </a:lnTo>
                  <a:lnTo>
                    <a:pt x="808" y="849"/>
                  </a:lnTo>
                  <a:lnTo>
                    <a:pt x="766" y="827"/>
                  </a:lnTo>
                  <a:lnTo>
                    <a:pt x="685" y="790"/>
                  </a:lnTo>
                  <a:lnTo>
                    <a:pt x="656" y="778"/>
                  </a:lnTo>
                  <a:lnTo>
                    <a:pt x="624" y="764"/>
                  </a:lnTo>
                  <a:lnTo>
                    <a:pt x="592" y="747"/>
                  </a:lnTo>
                  <a:lnTo>
                    <a:pt x="559" y="729"/>
                  </a:lnTo>
                  <a:lnTo>
                    <a:pt x="527" y="707"/>
                  </a:lnTo>
                  <a:lnTo>
                    <a:pt x="494" y="684"/>
                  </a:lnTo>
                  <a:lnTo>
                    <a:pt x="464" y="656"/>
                  </a:lnTo>
                  <a:lnTo>
                    <a:pt x="438" y="626"/>
                  </a:lnTo>
                  <a:lnTo>
                    <a:pt x="416" y="592"/>
                  </a:lnTo>
                  <a:lnTo>
                    <a:pt x="399" y="557"/>
                  </a:lnTo>
                  <a:lnTo>
                    <a:pt x="388" y="515"/>
                  </a:lnTo>
                  <a:lnTo>
                    <a:pt x="385" y="472"/>
                  </a:lnTo>
                  <a:lnTo>
                    <a:pt x="390" y="418"/>
                  </a:lnTo>
                  <a:lnTo>
                    <a:pt x="405" y="365"/>
                  </a:lnTo>
                  <a:lnTo>
                    <a:pt x="430" y="316"/>
                  </a:lnTo>
                  <a:lnTo>
                    <a:pt x="461" y="268"/>
                  </a:lnTo>
                  <a:lnTo>
                    <a:pt x="502" y="221"/>
                  </a:lnTo>
                  <a:lnTo>
                    <a:pt x="547" y="180"/>
                  </a:lnTo>
                  <a:lnTo>
                    <a:pt x="598" y="141"/>
                  </a:lnTo>
                  <a:lnTo>
                    <a:pt x="654" y="105"/>
                  </a:lnTo>
                  <a:lnTo>
                    <a:pt x="713" y="76"/>
                  </a:lnTo>
                  <a:lnTo>
                    <a:pt x="775" y="50"/>
                  </a:lnTo>
                  <a:lnTo>
                    <a:pt x="837" y="28"/>
                  </a:lnTo>
                  <a:lnTo>
                    <a:pt x="903" y="13"/>
                  </a:lnTo>
                  <a:lnTo>
                    <a:pt x="966" y="3"/>
                  </a:lnTo>
                  <a:lnTo>
                    <a:pt x="10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3937" y="1819"/>
              <a:ext cx="934" cy="1019"/>
            </a:xfrm>
            <a:custGeom>
              <a:avLst/>
              <a:gdLst/>
              <a:ahLst/>
              <a:cxnLst>
                <a:cxn ang="0">
                  <a:pos x="338" y="14"/>
                </a:cxn>
                <a:cxn ang="0">
                  <a:pos x="351" y="56"/>
                </a:cxn>
                <a:cxn ang="0">
                  <a:pos x="332" y="128"/>
                </a:cxn>
                <a:cxn ang="0">
                  <a:pos x="300" y="261"/>
                </a:cxn>
                <a:cxn ang="0">
                  <a:pos x="284" y="320"/>
                </a:cxn>
                <a:cxn ang="0">
                  <a:pos x="258" y="433"/>
                </a:cxn>
                <a:cxn ang="0">
                  <a:pos x="247" y="487"/>
                </a:cxn>
                <a:cxn ang="0">
                  <a:pos x="248" y="557"/>
                </a:cxn>
                <a:cxn ang="0">
                  <a:pos x="265" y="608"/>
                </a:cxn>
                <a:cxn ang="0">
                  <a:pos x="315" y="650"/>
                </a:cxn>
                <a:cxn ang="0">
                  <a:pos x="412" y="656"/>
                </a:cxn>
                <a:cxn ang="0">
                  <a:pos x="509" y="609"/>
                </a:cxn>
                <a:cxn ang="0">
                  <a:pos x="583" y="531"/>
                </a:cxn>
                <a:cxn ang="0">
                  <a:pos x="598" y="501"/>
                </a:cxn>
                <a:cxn ang="0">
                  <a:pos x="656" y="271"/>
                </a:cxn>
                <a:cxn ang="0">
                  <a:pos x="699" y="101"/>
                </a:cxn>
                <a:cxn ang="0">
                  <a:pos x="715" y="53"/>
                </a:cxn>
                <a:cxn ang="0">
                  <a:pos x="752" y="19"/>
                </a:cxn>
                <a:cxn ang="0">
                  <a:pos x="792" y="16"/>
                </a:cxn>
                <a:cxn ang="0">
                  <a:pos x="827" y="45"/>
                </a:cxn>
                <a:cxn ang="0">
                  <a:pos x="827" y="84"/>
                </a:cxn>
                <a:cxn ang="0">
                  <a:pos x="806" y="161"/>
                </a:cxn>
                <a:cxn ang="0">
                  <a:pos x="761" y="343"/>
                </a:cxn>
                <a:cxn ang="0">
                  <a:pos x="732" y="458"/>
                </a:cxn>
                <a:cxn ang="0">
                  <a:pos x="713" y="538"/>
                </a:cxn>
                <a:cxn ang="0">
                  <a:pos x="708" y="603"/>
                </a:cxn>
                <a:cxn ang="0">
                  <a:pos x="727" y="648"/>
                </a:cxn>
                <a:cxn ang="0">
                  <a:pos x="783" y="654"/>
                </a:cxn>
                <a:cxn ang="0">
                  <a:pos x="836" y="603"/>
                </a:cxn>
                <a:cxn ang="0">
                  <a:pos x="867" y="520"/>
                </a:cxn>
                <a:cxn ang="0">
                  <a:pos x="886" y="458"/>
                </a:cxn>
                <a:cxn ang="0">
                  <a:pos x="909" y="444"/>
                </a:cxn>
                <a:cxn ang="0">
                  <a:pos x="926" y="449"/>
                </a:cxn>
                <a:cxn ang="0">
                  <a:pos x="932" y="469"/>
                </a:cxn>
                <a:cxn ang="0">
                  <a:pos x="920" y="520"/>
                </a:cxn>
                <a:cxn ang="0">
                  <a:pos x="890" y="595"/>
                </a:cxn>
                <a:cxn ang="0">
                  <a:pos x="841" y="670"/>
                </a:cxn>
                <a:cxn ang="0">
                  <a:pos x="757" y="701"/>
                </a:cxn>
                <a:cxn ang="0">
                  <a:pos x="716" y="696"/>
                </a:cxn>
                <a:cxn ang="0">
                  <a:pos x="657" y="674"/>
                </a:cxn>
                <a:cxn ang="0">
                  <a:pos x="604" y="619"/>
                </a:cxn>
                <a:cxn ang="0">
                  <a:pos x="581" y="602"/>
                </a:cxn>
                <a:cxn ang="0">
                  <a:pos x="530" y="647"/>
                </a:cxn>
                <a:cxn ang="0">
                  <a:pos x="443" y="690"/>
                </a:cxn>
                <a:cxn ang="0">
                  <a:pos x="332" y="699"/>
                </a:cxn>
                <a:cxn ang="0">
                  <a:pos x="230" y="673"/>
                </a:cxn>
                <a:cxn ang="0">
                  <a:pos x="175" y="755"/>
                </a:cxn>
                <a:cxn ang="0">
                  <a:pos x="146" y="872"/>
                </a:cxn>
                <a:cxn ang="0">
                  <a:pos x="127" y="937"/>
                </a:cxn>
                <a:cxn ang="0">
                  <a:pos x="119" y="968"/>
                </a:cxn>
                <a:cxn ang="0">
                  <a:pos x="91" y="1008"/>
                </a:cxn>
                <a:cxn ang="0">
                  <a:pos x="37" y="1018"/>
                </a:cxn>
                <a:cxn ang="0">
                  <a:pos x="3" y="990"/>
                </a:cxn>
                <a:cxn ang="0">
                  <a:pos x="1" y="953"/>
                </a:cxn>
                <a:cxn ang="0">
                  <a:pos x="223" y="73"/>
                </a:cxn>
                <a:cxn ang="0">
                  <a:pos x="236" y="36"/>
                </a:cxn>
                <a:cxn ang="0">
                  <a:pos x="276" y="3"/>
                </a:cxn>
              </a:cxnLst>
              <a:rect l="0" t="0" r="r" b="b"/>
              <a:pathLst>
                <a:path w="934" h="1019">
                  <a:moveTo>
                    <a:pt x="300" y="0"/>
                  </a:moveTo>
                  <a:lnTo>
                    <a:pt x="321" y="3"/>
                  </a:lnTo>
                  <a:lnTo>
                    <a:pt x="338" y="14"/>
                  </a:lnTo>
                  <a:lnTo>
                    <a:pt x="349" y="30"/>
                  </a:lnTo>
                  <a:lnTo>
                    <a:pt x="352" y="48"/>
                  </a:lnTo>
                  <a:lnTo>
                    <a:pt x="351" y="56"/>
                  </a:lnTo>
                  <a:lnTo>
                    <a:pt x="348" y="70"/>
                  </a:lnTo>
                  <a:lnTo>
                    <a:pt x="342" y="88"/>
                  </a:lnTo>
                  <a:lnTo>
                    <a:pt x="332" y="128"/>
                  </a:lnTo>
                  <a:lnTo>
                    <a:pt x="328" y="145"/>
                  </a:lnTo>
                  <a:lnTo>
                    <a:pt x="307" y="235"/>
                  </a:lnTo>
                  <a:lnTo>
                    <a:pt x="300" y="261"/>
                  </a:lnTo>
                  <a:lnTo>
                    <a:pt x="293" y="282"/>
                  </a:lnTo>
                  <a:lnTo>
                    <a:pt x="289" y="300"/>
                  </a:lnTo>
                  <a:lnTo>
                    <a:pt x="284" y="320"/>
                  </a:lnTo>
                  <a:lnTo>
                    <a:pt x="273" y="374"/>
                  </a:lnTo>
                  <a:lnTo>
                    <a:pt x="265" y="407"/>
                  </a:lnTo>
                  <a:lnTo>
                    <a:pt x="258" y="433"/>
                  </a:lnTo>
                  <a:lnTo>
                    <a:pt x="253" y="453"/>
                  </a:lnTo>
                  <a:lnTo>
                    <a:pt x="250" y="472"/>
                  </a:lnTo>
                  <a:lnTo>
                    <a:pt x="247" y="487"/>
                  </a:lnTo>
                  <a:lnTo>
                    <a:pt x="245" y="503"/>
                  </a:lnTo>
                  <a:lnTo>
                    <a:pt x="245" y="541"/>
                  </a:lnTo>
                  <a:lnTo>
                    <a:pt x="248" y="557"/>
                  </a:lnTo>
                  <a:lnTo>
                    <a:pt x="251" y="574"/>
                  </a:lnTo>
                  <a:lnTo>
                    <a:pt x="258" y="591"/>
                  </a:lnTo>
                  <a:lnTo>
                    <a:pt x="265" y="608"/>
                  </a:lnTo>
                  <a:lnTo>
                    <a:pt x="278" y="623"/>
                  </a:lnTo>
                  <a:lnTo>
                    <a:pt x="295" y="637"/>
                  </a:lnTo>
                  <a:lnTo>
                    <a:pt x="315" y="650"/>
                  </a:lnTo>
                  <a:lnTo>
                    <a:pt x="342" y="656"/>
                  </a:lnTo>
                  <a:lnTo>
                    <a:pt x="374" y="659"/>
                  </a:lnTo>
                  <a:lnTo>
                    <a:pt x="412" y="656"/>
                  </a:lnTo>
                  <a:lnTo>
                    <a:pt x="447" y="645"/>
                  </a:lnTo>
                  <a:lnTo>
                    <a:pt x="478" y="630"/>
                  </a:lnTo>
                  <a:lnTo>
                    <a:pt x="509" y="609"/>
                  </a:lnTo>
                  <a:lnTo>
                    <a:pt x="536" y="585"/>
                  </a:lnTo>
                  <a:lnTo>
                    <a:pt x="561" y="558"/>
                  </a:lnTo>
                  <a:lnTo>
                    <a:pt x="583" y="531"/>
                  </a:lnTo>
                  <a:lnTo>
                    <a:pt x="589" y="520"/>
                  </a:lnTo>
                  <a:lnTo>
                    <a:pt x="595" y="512"/>
                  </a:lnTo>
                  <a:lnTo>
                    <a:pt x="598" y="501"/>
                  </a:lnTo>
                  <a:lnTo>
                    <a:pt x="603" y="489"/>
                  </a:lnTo>
                  <a:lnTo>
                    <a:pt x="607" y="469"/>
                  </a:lnTo>
                  <a:lnTo>
                    <a:pt x="656" y="271"/>
                  </a:lnTo>
                  <a:lnTo>
                    <a:pt x="687" y="142"/>
                  </a:lnTo>
                  <a:lnTo>
                    <a:pt x="693" y="122"/>
                  </a:lnTo>
                  <a:lnTo>
                    <a:pt x="699" y="101"/>
                  </a:lnTo>
                  <a:lnTo>
                    <a:pt x="705" y="81"/>
                  </a:lnTo>
                  <a:lnTo>
                    <a:pt x="710" y="64"/>
                  </a:lnTo>
                  <a:lnTo>
                    <a:pt x="715" y="53"/>
                  </a:lnTo>
                  <a:lnTo>
                    <a:pt x="726" y="36"/>
                  </a:lnTo>
                  <a:lnTo>
                    <a:pt x="740" y="25"/>
                  </a:lnTo>
                  <a:lnTo>
                    <a:pt x="752" y="19"/>
                  </a:lnTo>
                  <a:lnTo>
                    <a:pt x="766" y="16"/>
                  </a:lnTo>
                  <a:lnTo>
                    <a:pt x="777" y="14"/>
                  </a:lnTo>
                  <a:lnTo>
                    <a:pt x="792" y="16"/>
                  </a:lnTo>
                  <a:lnTo>
                    <a:pt x="808" y="22"/>
                  </a:lnTo>
                  <a:lnTo>
                    <a:pt x="819" y="31"/>
                  </a:lnTo>
                  <a:lnTo>
                    <a:pt x="827" y="45"/>
                  </a:lnTo>
                  <a:lnTo>
                    <a:pt x="830" y="62"/>
                  </a:lnTo>
                  <a:lnTo>
                    <a:pt x="828" y="70"/>
                  </a:lnTo>
                  <a:lnTo>
                    <a:pt x="827" y="84"/>
                  </a:lnTo>
                  <a:lnTo>
                    <a:pt x="822" y="101"/>
                  </a:lnTo>
                  <a:lnTo>
                    <a:pt x="813" y="141"/>
                  </a:lnTo>
                  <a:lnTo>
                    <a:pt x="806" y="161"/>
                  </a:lnTo>
                  <a:lnTo>
                    <a:pt x="802" y="180"/>
                  </a:lnTo>
                  <a:lnTo>
                    <a:pt x="766" y="319"/>
                  </a:lnTo>
                  <a:lnTo>
                    <a:pt x="761" y="343"/>
                  </a:lnTo>
                  <a:lnTo>
                    <a:pt x="755" y="371"/>
                  </a:lnTo>
                  <a:lnTo>
                    <a:pt x="740" y="430"/>
                  </a:lnTo>
                  <a:lnTo>
                    <a:pt x="732" y="458"/>
                  </a:lnTo>
                  <a:lnTo>
                    <a:pt x="726" y="484"/>
                  </a:lnTo>
                  <a:lnTo>
                    <a:pt x="718" y="512"/>
                  </a:lnTo>
                  <a:lnTo>
                    <a:pt x="713" y="538"/>
                  </a:lnTo>
                  <a:lnTo>
                    <a:pt x="708" y="563"/>
                  </a:lnTo>
                  <a:lnTo>
                    <a:pt x="707" y="583"/>
                  </a:lnTo>
                  <a:lnTo>
                    <a:pt x="708" y="603"/>
                  </a:lnTo>
                  <a:lnTo>
                    <a:pt x="712" y="622"/>
                  </a:lnTo>
                  <a:lnTo>
                    <a:pt x="718" y="637"/>
                  </a:lnTo>
                  <a:lnTo>
                    <a:pt x="727" y="648"/>
                  </a:lnTo>
                  <a:lnTo>
                    <a:pt x="741" y="656"/>
                  </a:lnTo>
                  <a:lnTo>
                    <a:pt x="760" y="659"/>
                  </a:lnTo>
                  <a:lnTo>
                    <a:pt x="783" y="654"/>
                  </a:lnTo>
                  <a:lnTo>
                    <a:pt x="803" y="643"/>
                  </a:lnTo>
                  <a:lnTo>
                    <a:pt x="820" y="625"/>
                  </a:lnTo>
                  <a:lnTo>
                    <a:pt x="836" y="603"/>
                  </a:lnTo>
                  <a:lnTo>
                    <a:pt x="848" y="577"/>
                  </a:lnTo>
                  <a:lnTo>
                    <a:pt x="859" y="549"/>
                  </a:lnTo>
                  <a:lnTo>
                    <a:pt x="867" y="520"/>
                  </a:lnTo>
                  <a:lnTo>
                    <a:pt x="875" y="492"/>
                  </a:lnTo>
                  <a:lnTo>
                    <a:pt x="879" y="472"/>
                  </a:lnTo>
                  <a:lnTo>
                    <a:pt x="886" y="458"/>
                  </a:lnTo>
                  <a:lnTo>
                    <a:pt x="890" y="449"/>
                  </a:lnTo>
                  <a:lnTo>
                    <a:pt x="898" y="445"/>
                  </a:lnTo>
                  <a:lnTo>
                    <a:pt x="909" y="444"/>
                  </a:lnTo>
                  <a:lnTo>
                    <a:pt x="914" y="444"/>
                  </a:lnTo>
                  <a:lnTo>
                    <a:pt x="920" y="445"/>
                  </a:lnTo>
                  <a:lnTo>
                    <a:pt x="926" y="449"/>
                  </a:lnTo>
                  <a:lnTo>
                    <a:pt x="932" y="455"/>
                  </a:lnTo>
                  <a:lnTo>
                    <a:pt x="934" y="464"/>
                  </a:lnTo>
                  <a:lnTo>
                    <a:pt x="932" y="469"/>
                  </a:lnTo>
                  <a:lnTo>
                    <a:pt x="931" y="481"/>
                  </a:lnTo>
                  <a:lnTo>
                    <a:pt x="926" y="498"/>
                  </a:lnTo>
                  <a:lnTo>
                    <a:pt x="920" y="520"/>
                  </a:lnTo>
                  <a:lnTo>
                    <a:pt x="910" y="544"/>
                  </a:lnTo>
                  <a:lnTo>
                    <a:pt x="901" y="571"/>
                  </a:lnTo>
                  <a:lnTo>
                    <a:pt x="890" y="595"/>
                  </a:lnTo>
                  <a:lnTo>
                    <a:pt x="878" y="620"/>
                  </a:lnTo>
                  <a:lnTo>
                    <a:pt x="861" y="648"/>
                  </a:lnTo>
                  <a:lnTo>
                    <a:pt x="841" y="670"/>
                  </a:lnTo>
                  <a:lnTo>
                    <a:pt x="816" y="687"/>
                  </a:lnTo>
                  <a:lnTo>
                    <a:pt x="788" y="698"/>
                  </a:lnTo>
                  <a:lnTo>
                    <a:pt x="757" y="701"/>
                  </a:lnTo>
                  <a:lnTo>
                    <a:pt x="747" y="701"/>
                  </a:lnTo>
                  <a:lnTo>
                    <a:pt x="733" y="699"/>
                  </a:lnTo>
                  <a:lnTo>
                    <a:pt x="716" y="696"/>
                  </a:lnTo>
                  <a:lnTo>
                    <a:pt x="698" y="693"/>
                  </a:lnTo>
                  <a:lnTo>
                    <a:pt x="677" y="685"/>
                  </a:lnTo>
                  <a:lnTo>
                    <a:pt x="657" y="674"/>
                  </a:lnTo>
                  <a:lnTo>
                    <a:pt x="639" y="660"/>
                  </a:lnTo>
                  <a:lnTo>
                    <a:pt x="620" y="642"/>
                  </a:lnTo>
                  <a:lnTo>
                    <a:pt x="604" y="619"/>
                  </a:lnTo>
                  <a:lnTo>
                    <a:pt x="593" y="589"/>
                  </a:lnTo>
                  <a:lnTo>
                    <a:pt x="590" y="594"/>
                  </a:lnTo>
                  <a:lnTo>
                    <a:pt x="581" y="602"/>
                  </a:lnTo>
                  <a:lnTo>
                    <a:pt x="569" y="614"/>
                  </a:lnTo>
                  <a:lnTo>
                    <a:pt x="551" y="630"/>
                  </a:lnTo>
                  <a:lnTo>
                    <a:pt x="530" y="647"/>
                  </a:lnTo>
                  <a:lnTo>
                    <a:pt x="505" y="662"/>
                  </a:lnTo>
                  <a:lnTo>
                    <a:pt x="475" y="677"/>
                  </a:lnTo>
                  <a:lnTo>
                    <a:pt x="443" y="690"/>
                  </a:lnTo>
                  <a:lnTo>
                    <a:pt x="405" y="698"/>
                  </a:lnTo>
                  <a:lnTo>
                    <a:pt x="366" y="701"/>
                  </a:lnTo>
                  <a:lnTo>
                    <a:pt x="332" y="699"/>
                  </a:lnTo>
                  <a:lnTo>
                    <a:pt x="297" y="694"/>
                  </a:lnTo>
                  <a:lnTo>
                    <a:pt x="262" y="687"/>
                  </a:lnTo>
                  <a:lnTo>
                    <a:pt x="230" y="673"/>
                  </a:lnTo>
                  <a:lnTo>
                    <a:pt x="199" y="656"/>
                  </a:lnTo>
                  <a:lnTo>
                    <a:pt x="186" y="707"/>
                  </a:lnTo>
                  <a:lnTo>
                    <a:pt x="175" y="755"/>
                  </a:lnTo>
                  <a:lnTo>
                    <a:pt x="164" y="798"/>
                  </a:lnTo>
                  <a:lnTo>
                    <a:pt x="154" y="838"/>
                  </a:lnTo>
                  <a:lnTo>
                    <a:pt x="146" y="872"/>
                  </a:lnTo>
                  <a:lnTo>
                    <a:pt x="138" y="900"/>
                  </a:lnTo>
                  <a:lnTo>
                    <a:pt x="132" y="923"/>
                  </a:lnTo>
                  <a:lnTo>
                    <a:pt x="127" y="937"/>
                  </a:lnTo>
                  <a:lnTo>
                    <a:pt x="126" y="943"/>
                  </a:lnTo>
                  <a:lnTo>
                    <a:pt x="124" y="954"/>
                  </a:lnTo>
                  <a:lnTo>
                    <a:pt x="119" y="968"/>
                  </a:lnTo>
                  <a:lnTo>
                    <a:pt x="113" y="984"/>
                  </a:lnTo>
                  <a:lnTo>
                    <a:pt x="104" y="996"/>
                  </a:lnTo>
                  <a:lnTo>
                    <a:pt x="91" y="1008"/>
                  </a:lnTo>
                  <a:lnTo>
                    <a:pt x="74" y="1016"/>
                  </a:lnTo>
                  <a:lnTo>
                    <a:pt x="52" y="1019"/>
                  </a:lnTo>
                  <a:lnTo>
                    <a:pt x="37" y="1018"/>
                  </a:lnTo>
                  <a:lnTo>
                    <a:pt x="23" y="1013"/>
                  </a:lnTo>
                  <a:lnTo>
                    <a:pt x="11" y="1004"/>
                  </a:lnTo>
                  <a:lnTo>
                    <a:pt x="3" y="990"/>
                  </a:lnTo>
                  <a:lnTo>
                    <a:pt x="0" y="971"/>
                  </a:lnTo>
                  <a:lnTo>
                    <a:pt x="0" y="962"/>
                  </a:lnTo>
                  <a:lnTo>
                    <a:pt x="1" y="953"/>
                  </a:lnTo>
                  <a:lnTo>
                    <a:pt x="3" y="937"/>
                  </a:lnTo>
                  <a:lnTo>
                    <a:pt x="4" y="936"/>
                  </a:lnTo>
                  <a:lnTo>
                    <a:pt x="223" y="73"/>
                  </a:lnTo>
                  <a:lnTo>
                    <a:pt x="225" y="62"/>
                  </a:lnTo>
                  <a:lnTo>
                    <a:pt x="230" y="50"/>
                  </a:lnTo>
                  <a:lnTo>
                    <a:pt x="236" y="36"/>
                  </a:lnTo>
                  <a:lnTo>
                    <a:pt x="245" y="22"/>
                  </a:lnTo>
                  <a:lnTo>
                    <a:pt x="259" y="11"/>
                  </a:lnTo>
                  <a:lnTo>
                    <a:pt x="276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3749" y="3177"/>
              <a:ext cx="907" cy="1019"/>
            </a:xfrm>
            <a:custGeom>
              <a:avLst/>
              <a:gdLst/>
              <a:ahLst/>
              <a:cxnLst>
                <a:cxn ang="0">
                  <a:pos x="413" y="14"/>
                </a:cxn>
                <a:cxn ang="0">
                  <a:pos x="509" y="82"/>
                </a:cxn>
                <a:cxn ang="0">
                  <a:pos x="575" y="182"/>
                </a:cxn>
                <a:cxn ang="0">
                  <a:pos x="617" y="295"/>
                </a:cxn>
                <a:cxn ang="0">
                  <a:pos x="640" y="397"/>
                </a:cxn>
                <a:cxn ang="0">
                  <a:pos x="648" y="468"/>
                </a:cxn>
                <a:cxn ang="0">
                  <a:pos x="688" y="369"/>
                </a:cxn>
                <a:cxn ang="0">
                  <a:pos x="752" y="229"/>
                </a:cxn>
                <a:cxn ang="0">
                  <a:pos x="858" y="20"/>
                </a:cxn>
                <a:cxn ang="0">
                  <a:pos x="887" y="14"/>
                </a:cxn>
                <a:cxn ang="0">
                  <a:pos x="907" y="31"/>
                </a:cxn>
                <a:cxn ang="0">
                  <a:pos x="903" y="46"/>
                </a:cxn>
                <a:cxn ang="0">
                  <a:pos x="845" y="153"/>
                </a:cxn>
                <a:cxn ang="0">
                  <a:pos x="792" y="261"/>
                </a:cxn>
                <a:cxn ang="0">
                  <a:pos x="749" y="362"/>
                </a:cxn>
                <a:cxn ang="0">
                  <a:pos x="705" y="468"/>
                </a:cxn>
                <a:cxn ang="0">
                  <a:pos x="663" y="577"/>
                </a:cxn>
                <a:cxn ang="0">
                  <a:pos x="645" y="651"/>
                </a:cxn>
                <a:cxn ang="0">
                  <a:pos x="615" y="813"/>
                </a:cxn>
                <a:cxn ang="0">
                  <a:pos x="582" y="938"/>
                </a:cxn>
                <a:cxn ang="0">
                  <a:pos x="554" y="1003"/>
                </a:cxn>
                <a:cxn ang="0">
                  <a:pos x="534" y="1019"/>
                </a:cxn>
                <a:cxn ang="0">
                  <a:pos x="511" y="1010"/>
                </a:cxn>
                <a:cxn ang="0">
                  <a:pos x="503" y="963"/>
                </a:cxn>
                <a:cxn ang="0">
                  <a:pos x="522" y="877"/>
                </a:cxn>
                <a:cxn ang="0">
                  <a:pos x="553" y="761"/>
                </a:cxn>
                <a:cxn ang="0">
                  <a:pos x="586" y="645"/>
                </a:cxn>
                <a:cxn ang="0">
                  <a:pos x="593" y="611"/>
                </a:cxn>
                <a:cxn ang="0">
                  <a:pos x="596" y="502"/>
                </a:cxn>
                <a:cxn ang="0">
                  <a:pos x="587" y="402"/>
                </a:cxn>
                <a:cxn ang="0">
                  <a:pos x="562" y="300"/>
                </a:cxn>
                <a:cxn ang="0">
                  <a:pos x="513" y="210"/>
                </a:cxn>
                <a:cxn ang="0">
                  <a:pos x="432" y="148"/>
                </a:cxn>
                <a:cxn ang="0">
                  <a:pos x="310" y="124"/>
                </a:cxn>
                <a:cxn ang="0">
                  <a:pos x="192" y="145"/>
                </a:cxn>
                <a:cxn ang="0">
                  <a:pos x="94" y="209"/>
                </a:cxn>
                <a:cxn ang="0">
                  <a:pos x="51" y="284"/>
                </a:cxn>
                <a:cxn ang="0">
                  <a:pos x="28" y="297"/>
                </a:cxn>
                <a:cxn ang="0">
                  <a:pos x="7" y="294"/>
                </a:cxn>
                <a:cxn ang="0">
                  <a:pos x="1" y="274"/>
                </a:cxn>
                <a:cxn ang="0">
                  <a:pos x="21" y="213"/>
                </a:cxn>
                <a:cxn ang="0">
                  <a:pos x="82" y="122"/>
                </a:cxn>
                <a:cxn ang="0">
                  <a:pos x="171" y="48"/>
                </a:cxn>
                <a:cxn ang="0">
                  <a:pos x="287" y="3"/>
                </a:cxn>
              </a:cxnLst>
              <a:rect l="0" t="0" r="r" b="b"/>
              <a:pathLst>
                <a:path w="907" h="1019">
                  <a:moveTo>
                    <a:pt x="331" y="0"/>
                  </a:moveTo>
                  <a:lnTo>
                    <a:pt x="374" y="3"/>
                  </a:lnTo>
                  <a:lnTo>
                    <a:pt x="413" y="14"/>
                  </a:lnTo>
                  <a:lnTo>
                    <a:pt x="449" y="32"/>
                  </a:lnTo>
                  <a:lnTo>
                    <a:pt x="481" y="54"/>
                  </a:lnTo>
                  <a:lnTo>
                    <a:pt x="509" y="82"/>
                  </a:lnTo>
                  <a:lnTo>
                    <a:pt x="534" y="113"/>
                  </a:lnTo>
                  <a:lnTo>
                    <a:pt x="556" y="145"/>
                  </a:lnTo>
                  <a:lnTo>
                    <a:pt x="575" y="182"/>
                  </a:lnTo>
                  <a:lnTo>
                    <a:pt x="592" y="219"/>
                  </a:lnTo>
                  <a:lnTo>
                    <a:pt x="606" y="256"/>
                  </a:lnTo>
                  <a:lnTo>
                    <a:pt x="617" y="295"/>
                  </a:lnTo>
                  <a:lnTo>
                    <a:pt x="626" y="331"/>
                  </a:lnTo>
                  <a:lnTo>
                    <a:pt x="634" y="366"/>
                  </a:lnTo>
                  <a:lnTo>
                    <a:pt x="640" y="397"/>
                  </a:lnTo>
                  <a:lnTo>
                    <a:pt x="643" y="425"/>
                  </a:lnTo>
                  <a:lnTo>
                    <a:pt x="646" y="450"/>
                  </a:lnTo>
                  <a:lnTo>
                    <a:pt x="648" y="468"/>
                  </a:lnTo>
                  <a:lnTo>
                    <a:pt x="648" y="467"/>
                  </a:lnTo>
                  <a:lnTo>
                    <a:pt x="666" y="419"/>
                  </a:lnTo>
                  <a:lnTo>
                    <a:pt x="688" y="369"/>
                  </a:lnTo>
                  <a:lnTo>
                    <a:pt x="708" y="321"/>
                  </a:lnTo>
                  <a:lnTo>
                    <a:pt x="730" y="274"/>
                  </a:lnTo>
                  <a:lnTo>
                    <a:pt x="752" y="229"/>
                  </a:lnTo>
                  <a:lnTo>
                    <a:pt x="841" y="52"/>
                  </a:lnTo>
                  <a:lnTo>
                    <a:pt x="851" y="32"/>
                  </a:lnTo>
                  <a:lnTo>
                    <a:pt x="858" y="20"/>
                  </a:lnTo>
                  <a:lnTo>
                    <a:pt x="867" y="15"/>
                  </a:lnTo>
                  <a:lnTo>
                    <a:pt x="876" y="14"/>
                  </a:lnTo>
                  <a:lnTo>
                    <a:pt x="887" y="14"/>
                  </a:lnTo>
                  <a:lnTo>
                    <a:pt x="900" y="17"/>
                  </a:lnTo>
                  <a:lnTo>
                    <a:pt x="906" y="23"/>
                  </a:lnTo>
                  <a:lnTo>
                    <a:pt x="907" y="31"/>
                  </a:lnTo>
                  <a:lnTo>
                    <a:pt x="906" y="35"/>
                  </a:lnTo>
                  <a:lnTo>
                    <a:pt x="904" y="42"/>
                  </a:lnTo>
                  <a:lnTo>
                    <a:pt x="903" y="46"/>
                  </a:lnTo>
                  <a:lnTo>
                    <a:pt x="900" y="51"/>
                  </a:lnTo>
                  <a:lnTo>
                    <a:pt x="870" y="105"/>
                  </a:lnTo>
                  <a:lnTo>
                    <a:pt x="845" y="153"/>
                  </a:lnTo>
                  <a:lnTo>
                    <a:pt x="825" y="195"/>
                  </a:lnTo>
                  <a:lnTo>
                    <a:pt x="806" y="230"/>
                  </a:lnTo>
                  <a:lnTo>
                    <a:pt x="792" y="261"/>
                  </a:lnTo>
                  <a:lnTo>
                    <a:pt x="780" y="287"/>
                  </a:lnTo>
                  <a:lnTo>
                    <a:pt x="761" y="334"/>
                  </a:lnTo>
                  <a:lnTo>
                    <a:pt x="749" y="362"/>
                  </a:lnTo>
                  <a:lnTo>
                    <a:pt x="735" y="396"/>
                  </a:lnTo>
                  <a:lnTo>
                    <a:pt x="719" y="431"/>
                  </a:lnTo>
                  <a:lnTo>
                    <a:pt x="705" y="468"/>
                  </a:lnTo>
                  <a:lnTo>
                    <a:pt x="690" y="505"/>
                  </a:lnTo>
                  <a:lnTo>
                    <a:pt x="676" y="543"/>
                  </a:lnTo>
                  <a:lnTo>
                    <a:pt x="663" y="577"/>
                  </a:lnTo>
                  <a:lnTo>
                    <a:pt x="654" y="606"/>
                  </a:lnTo>
                  <a:lnTo>
                    <a:pt x="648" y="632"/>
                  </a:lnTo>
                  <a:lnTo>
                    <a:pt x="645" y="651"/>
                  </a:lnTo>
                  <a:lnTo>
                    <a:pt x="637" y="706"/>
                  </a:lnTo>
                  <a:lnTo>
                    <a:pt x="626" y="761"/>
                  </a:lnTo>
                  <a:lnTo>
                    <a:pt x="615" y="813"/>
                  </a:lnTo>
                  <a:lnTo>
                    <a:pt x="603" y="861"/>
                  </a:lnTo>
                  <a:lnTo>
                    <a:pt x="592" y="903"/>
                  </a:lnTo>
                  <a:lnTo>
                    <a:pt x="582" y="938"/>
                  </a:lnTo>
                  <a:lnTo>
                    <a:pt x="572" y="968"/>
                  </a:lnTo>
                  <a:lnTo>
                    <a:pt x="562" y="989"/>
                  </a:lnTo>
                  <a:lnTo>
                    <a:pt x="554" y="1003"/>
                  </a:lnTo>
                  <a:lnTo>
                    <a:pt x="547" y="1013"/>
                  </a:lnTo>
                  <a:lnTo>
                    <a:pt x="540" y="1017"/>
                  </a:lnTo>
                  <a:lnTo>
                    <a:pt x="534" y="1019"/>
                  </a:lnTo>
                  <a:lnTo>
                    <a:pt x="530" y="1019"/>
                  </a:lnTo>
                  <a:lnTo>
                    <a:pt x="519" y="1016"/>
                  </a:lnTo>
                  <a:lnTo>
                    <a:pt x="511" y="1010"/>
                  </a:lnTo>
                  <a:lnTo>
                    <a:pt x="505" y="1002"/>
                  </a:lnTo>
                  <a:lnTo>
                    <a:pt x="502" y="980"/>
                  </a:lnTo>
                  <a:lnTo>
                    <a:pt x="503" y="963"/>
                  </a:lnTo>
                  <a:lnTo>
                    <a:pt x="508" y="940"/>
                  </a:lnTo>
                  <a:lnTo>
                    <a:pt x="514" y="911"/>
                  </a:lnTo>
                  <a:lnTo>
                    <a:pt x="522" y="877"/>
                  </a:lnTo>
                  <a:lnTo>
                    <a:pt x="531" y="839"/>
                  </a:lnTo>
                  <a:lnTo>
                    <a:pt x="540" y="801"/>
                  </a:lnTo>
                  <a:lnTo>
                    <a:pt x="553" y="761"/>
                  </a:lnTo>
                  <a:lnTo>
                    <a:pt x="564" y="720"/>
                  </a:lnTo>
                  <a:lnTo>
                    <a:pt x="575" y="682"/>
                  </a:lnTo>
                  <a:lnTo>
                    <a:pt x="586" y="645"/>
                  </a:lnTo>
                  <a:lnTo>
                    <a:pt x="589" y="635"/>
                  </a:lnTo>
                  <a:lnTo>
                    <a:pt x="592" y="625"/>
                  </a:lnTo>
                  <a:lnTo>
                    <a:pt x="593" y="611"/>
                  </a:lnTo>
                  <a:lnTo>
                    <a:pt x="595" y="592"/>
                  </a:lnTo>
                  <a:lnTo>
                    <a:pt x="596" y="567"/>
                  </a:lnTo>
                  <a:lnTo>
                    <a:pt x="596" y="502"/>
                  </a:lnTo>
                  <a:lnTo>
                    <a:pt x="595" y="470"/>
                  </a:lnTo>
                  <a:lnTo>
                    <a:pt x="592" y="436"/>
                  </a:lnTo>
                  <a:lnTo>
                    <a:pt x="587" y="402"/>
                  </a:lnTo>
                  <a:lnTo>
                    <a:pt x="581" y="366"/>
                  </a:lnTo>
                  <a:lnTo>
                    <a:pt x="573" y="332"/>
                  </a:lnTo>
                  <a:lnTo>
                    <a:pt x="562" y="300"/>
                  </a:lnTo>
                  <a:lnTo>
                    <a:pt x="548" y="269"/>
                  </a:lnTo>
                  <a:lnTo>
                    <a:pt x="533" y="238"/>
                  </a:lnTo>
                  <a:lnTo>
                    <a:pt x="513" y="210"/>
                  </a:lnTo>
                  <a:lnTo>
                    <a:pt x="489" y="187"/>
                  </a:lnTo>
                  <a:lnTo>
                    <a:pt x="463" y="165"/>
                  </a:lnTo>
                  <a:lnTo>
                    <a:pt x="432" y="148"/>
                  </a:lnTo>
                  <a:lnTo>
                    <a:pt x="396" y="134"/>
                  </a:lnTo>
                  <a:lnTo>
                    <a:pt x="356" y="127"/>
                  </a:lnTo>
                  <a:lnTo>
                    <a:pt x="310" y="124"/>
                  </a:lnTo>
                  <a:lnTo>
                    <a:pt x="270" y="127"/>
                  </a:lnTo>
                  <a:lnTo>
                    <a:pt x="231" y="134"/>
                  </a:lnTo>
                  <a:lnTo>
                    <a:pt x="192" y="145"/>
                  </a:lnTo>
                  <a:lnTo>
                    <a:pt x="157" y="162"/>
                  </a:lnTo>
                  <a:lnTo>
                    <a:pt x="124" y="184"/>
                  </a:lnTo>
                  <a:lnTo>
                    <a:pt x="94" y="209"/>
                  </a:lnTo>
                  <a:lnTo>
                    <a:pt x="73" y="236"/>
                  </a:lnTo>
                  <a:lnTo>
                    <a:pt x="55" y="269"/>
                  </a:lnTo>
                  <a:lnTo>
                    <a:pt x="51" y="284"/>
                  </a:lnTo>
                  <a:lnTo>
                    <a:pt x="45" y="292"/>
                  </a:lnTo>
                  <a:lnTo>
                    <a:pt x="38" y="295"/>
                  </a:lnTo>
                  <a:lnTo>
                    <a:pt x="28" y="297"/>
                  </a:lnTo>
                  <a:lnTo>
                    <a:pt x="21" y="297"/>
                  </a:lnTo>
                  <a:lnTo>
                    <a:pt x="15" y="295"/>
                  </a:lnTo>
                  <a:lnTo>
                    <a:pt x="7" y="294"/>
                  </a:lnTo>
                  <a:lnTo>
                    <a:pt x="1" y="287"/>
                  </a:lnTo>
                  <a:lnTo>
                    <a:pt x="0" y="280"/>
                  </a:lnTo>
                  <a:lnTo>
                    <a:pt x="1" y="274"/>
                  </a:lnTo>
                  <a:lnTo>
                    <a:pt x="4" y="260"/>
                  </a:lnTo>
                  <a:lnTo>
                    <a:pt x="10" y="239"/>
                  </a:lnTo>
                  <a:lnTo>
                    <a:pt x="21" y="213"/>
                  </a:lnTo>
                  <a:lnTo>
                    <a:pt x="37" y="185"/>
                  </a:lnTo>
                  <a:lnTo>
                    <a:pt x="57" y="153"/>
                  </a:lnTo>
                  <a:lnTo>
                    <a:pt x="82" y="122"/>
                  </a:lnTo>
                  <a:lnTo>
                    <a:pt x="115" y="89"/>
                  </a:lnTo>
                  <a:lnTo>
                    <a:pt x="139" y="68"/>
                  </a:lnTo>
                  <a:lnTo>
                    <a:pt x="171" y="48"/>
                  </a:lnTo>
                  <a:lnTo>
                    <a:pt x="206" y="29"/>
                  </a:lnTo>
                  <a:lnTo>
                    <a:pt x="245" y="14"/>
                  </a:lnTo>
                  <a:lnTo>
                    <a:pt x="287" y="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" name="Freeform 9"/>
            <p:cNvSpPr>
              <a:spLocks noEditPoints="1"/>
            </p:cNvSpPr>
            <p:nvPr/>
          </p:nvSpPr>
          <p:spPr bwMode="auto">
            <a:xfrm>
              <a:off x="4736" y="3353"/>
              <a:ext cx="382" cy="733"/>
            </a:xfrm>
            <a:custGeom>
              <a:avLst/>
              <a:gdLst/>
              <a:ahLst/>
              <a:cxnLst>
                <a:cxn ang="0">
                  <a:pos x="382" y="566"/>
                </a:cxn>
                <a:cxn ang="0">
                  <a:pos x="236" y="257"/>
                </a:cxn>
                <a:cxn ang="0">
                  <a:pos x="287" y="314"/>
                </a:cxn>
                <a:cxn ang="0">
                  <a:pos x="284" y="376"/>
                </a:cxn>
                <a:cxn ang="0">
                  <a:pos x="261" y="432"/>
                </a:cxn>
                <a:cxn ang="0">
                  <a:pos x="216" y="543"/>
                </a:cxn>
                <a:cxn ang="0">
                  <a:pos x="191" y="602"/>
                </a:cxn>
                <a:cxn ang="0">
                  <a:pos x="178" y="642"/>
                </a:cxn>
                <a:cxn ang="0">
                  <a:pos x="181" y="682"/>
                </a:cxn>
                <a:cxn ang="0">
                  <a:pos x="211" y="699"/>
                </a:cxn>
                <a:cxn ang="0">
                  <a:pos x="284" y="660"/>
                </a:cxn>
                <a:cxn ang="0">
                  <a:pos x="332" y="578"/>
                </a:cxn>
                <a:cxn ang="0">
                  <a:pos x="348" y="555"/>
                </a:cxn>
                <a:cxn ang="0">
                  <a:pos x="373" y="555"/>
                </a:cxn>
                <a:cxn ang="0">
                  <a:pos x="380" y="577"/>
                </a:cxn>
                <a:cxn ang="0">
                  <a:pos x="352" y="637"/>
                </a:cxn>
                <a:cxn ang="0">
                  <a:pos x="293" y="702"/>
                </a:cxn>
                <a:cxn ang="0">
                  <a:pos x="205" y="733"/>
                </a:cxn>
                <a:cxn ang="0">
                  <a:pos x="122" y="707"/>
                </a:cxn>
                <a:cxn ang="0">
                  <a:pos x="87" y="639"/>
                </a:cxn>
                <a:cxn ang="0">
                  <a:pos x="107" y="574"/>
                </a:cxn>
                <a:cxn ang="0">
                  <a:pos x="125" y="532"/>
                </a:cxn>
                <a:cxn ang="0">
                  <a:pos x="149" y="476"/>
                </a:cxn>
                <a:cxn ang="0">
                  <a:pos x="178" y="405"/>
                </a:cxn>
                <a:cxn ang="0">
                  <a:pos x="195" y="359"/>
                </a:cxn>
                <a:cxn ang="0">
                  <a:pos x="202" y="320"/>
                </a:cxn>
                <a:cxn ang="0">
                  <a:pos x="185" y="282"/>
                </a:cxn>
                <a:cxn ang="0">
                  <a:pos x="121" y="294"/>
                </a:cxn>
                <a:cxn ang="0">
                  <a:pos x="59" y="368"/>
                </a:cxn>
                <a:cxn ang="0">
                  <a:pos x="37" y="424"/>
                </a:cxn>
                <a:cxn ang="0">
                  <a:pos x="14" y="428"/>
                </a:cxn>
                <a:cxn ang="0">
                  <a:pos x="0" y="416"/>
                </a:cxn>
                <a:cxn ang="0">
                  <a:pos x="7" y="384"/>
                </a:cxn>
                <a:cxn ang="0">
                  <a:pos x="43" y="317"/>
                </a:cxn>
                <a:cxn ang="0">
                  <a:pos x="111" y="260"/>
                </a:cxn>
                <a:cxn ang="0">
                  <a:pos x="281" y="0"/>
                </a:cxn>
                <a:cxn ang="0">
                  <a:pos x="326" y="29"/>
                </a:cxn>
                <a:cxn ang="0">
                  <a:pos x="324" y="68"/>
                </a:cxn>
                <a:cxn ang="0">
                  <a:pos x="282" y="108"/>
                </a:cxn>
                <a:cxn ang="0">
                  <a:pos x="236" y="105"/>
                </a:cxn>
                <a:cxn ang="0">
                  <a:pos x="214" y="67"/>
                </a:cxn>
                <a:cxn ang="0">
                  <a:pos x="245" y="14"/>
                </a:cxn>
              </a:cxnLst>
              <a:rect l="0" t="0" r="r" b="b"/>
              <a:pathLst>
                <a:path w="382" h="733">
                  <a:moveTo>
                    <a:pt x="382" y="566"/>
                  </a:moveTo>
                  <a:lnTo>
                    <a:pt x="382" y="568"/>
                  </a:lnTo>
                  <a:lnTo>
                    <a:pt x="382" y="566"/>
                  </a:lnTo>
                  <a:close/>
                  <a:moveTo>
                    <a:pt x="174" y="244"/>
                  </a:moveTo>
                  <a:lnTo>
                    <a:pt x="206" y="248"/>
                  </a:lnTo>
                  <a:lnTo>
                    <a:pt x="236" y="257"/>
                  </a:lnTo>
                  <a:lnTo>
                    <a:pt x="259" y="272"/>
                  </a:lnTo>
                  <a:lnTo>
                    <a:pt x="276" y="291"/>
                  </a:lnTo>
                  <a:lnTo>
                    <a:pt x="287" y="314"/>
                  </a:lnTo>
                  <a:lnTo>
                    <a:pt x="292" y="339"/>
                  </a:lnTo>
                  <a:lnTo>
                    <a:pt x="290" y="359"/>
                  </a:lnTo>
                  <a:lnTo>
                    <a:pt x="284" y="376"/>
                  </a:lnTo>
                  <a:lnTo>
                    <a:pt x="278" y="394"/>
                  </a:lnTo>
                  <a:lnTo>
                    <a:pt x="270" y="411"/>
                  </a:lnTo>
                  <a:lnTo>
                    <a:pt x="261" y="432"/>
                  </a:lnTo>
                  <a:lnTo>
                    <a:pt x="233" y="501"/>
                  </a:lnTo>
                  <a:lnTo>
                    <a:pt x="225" y="520"/>
                  </a:lnTo>
                  <a:lnTo>
                    <a:pt x="216" y="543"/>
                  </a:lnTo>
                  <a:lnTo>
                    <a:pt x="208" y="560"/>
                  </a:lnTo>
                  <a:lnTo>
                    <a:pt x="200" y="580"/>
                  </a:lnTo>
                  <a:lnTo>
                    <a:pt x="191" y="602"/>
                  </a:lnTo>
                  <a:lnTo>
                    <a:pt x="185" y="616"/>
                  </a:lnTo>
                  <a:lnTo>
                    <a:pt x="181" y="628"/>
                  </a:lnTo>
                  <a:lnTo>
                    <a:pt x="178" y="642"/>
                  </a:lnTo>
                  <a:lnTo>
                    <a:pt x="177" y="657"/>
                  </a:lnTo>
                  <a:lnTo>
                    <a:pt x="178" y="671"/>
                  </a:lnTo>
                  <a:lnTo>
                    <a:pt x="181" y="682"/>
                  </a:lnTo>
                  <a:lnTo>
                    <a:pt x="186" y="691"/>
                  </a:lnTo>
                  <a:lnTo>
                    <a:pt x="197" y="698"/>
                  </a:lnTo>
                  <a:lnTo>
                    <a:pt x="211" y="699"/>
                  </a:lnTo>
                  <a:lnTo>
                    <a:pt x="236" y="694"/>
                  </a:lnTo>
                  <a:lnTo>
                    <a:pt x="261" y="680"/>
                  </a:lnTo>
                  <a:lnTo>
                    <a:pt x="284" y="660"/>
                  </a:lnTo>
                  <a:lnTo>
                    <a:pt x="303" y="636"/>
                  </a:lnTo>
                  <a:lnTo>
                    <a:pt x="320" y="608"/>
                  </a:lnTo>
                  <a:lnTo>
                    <a:pt x="332" y="578"/>
                  </a:lnTo>
                  <a:lnTo>
                    <a:pt x="337" y="566"/>
                  </a:lnTo>
                  <a:lnTo>
                    <a:pt x="342" y="558"/>
                  </a:lnTo>
                  <a:lnTo>
                    <a:pt x="348" y="555"/>
                  </a:lnTo>
                  <a:lnTo>
                    <a:pt x="357" y="554"/>
                  </a:lnTo>
                  <a:lnTo>
                    <a:pt x="365" y="554"/>
                  </a:lnTo>
                  <a:lnTo>
                    <a:pt x="373" y="555"/>
                  </a:lnTo>
                  <a:lnTo>
                    <a:pt x="379" y="560"/>
                  </a:lnTo>
                  <a:lnTo>
                    <a:pt x="382" y="568"/>
                  </a:lnTo>
                  <a:lnTo>
                    <a:pt x="380" y="577"/>
                  </a:lnTo>
                  <a:lnTo>
                    <a:pt x="374" y="594"/>
                  </a:lnTo>
                  <a:lnTo>
                    <a:pt x="365" y="614"/>
                  </a:lnTo>
                  <a:lnTo>
                    <a:pt x="352" y="637"/>
                  </a:lnTo>
                  <a:lnTo>
                    <a:pt x="337" y="660"/>
                  </a:lnTo>
                  <a:lnTo>
                    <a:pt x="317" y="682"/>
                  </a:lnTo>
                  <a:lnTo>
                    <a:pt x="293" y="702"/>
                  </a:lnTo>
                  <a:lnTo>
                    <a:pt x="267" y="718"/>
                  </a:lnTo>
                  <a:lnTo>
                    <a:pt x="237" y="728"/>
                  </a:lnTo>
                  <a:lnTo>
                    <a:pt x="205" y="733"/>
                  </a:lnTo>
                  <a:lnTo>
                    <a:pt x="174" y="730"/>
                  </a:lnTo>
                  <a:lnTo>
                    <a:pt x="147" y="721"/>
                  </a:lnTo>
                  <a:lnTo>
                    <a:pt x="122" y="707"/>
                  </a:lnTo>
                  <a:lnTo>
                    <a:pt x="104" y="688"/>
                  </a:lnTo>
                  <a:lnTo>
                    <a:pt x="91" y="665"/>
                  </a:lnTo>
                  <a:lnTo>
                    <a:pt x="87" y="639"/>
                  </a:lnTo>
                  <a:lnTo>
                    <a:pt x="91" y="614"/>
                  </a:lnTo>
                  <a:lnTo>
                    <a:pt x="101" y="591"/>
                  </a:lnTo>
                  <a:lnTo>
                    <a:pt x="107" y="574"/>
                  </a:lnTo>
                  <a:lnTo>
                    <a:pt x="111" y="563"/>
                  </a:lnTo>
                  <a:lnTo>
                    <a:pt x="118" y="548"/>
                  </a:lnTo>
                  <a:lnTo>
                    <a:pt x="125" y="532"/>
                  </a:lnTo>
                  <a:lnTo>
                    <a:pt x="132" y="518"/>
                  </a:lnTo>
                  <a:lnTo>
                    <a:pt x="139" y="498"/>
                  </a:lnTo>
                  <a:lnTo>
                    <a:pt x="149" y="476"/>
                  </a:lnTo>
                  <a:lnTo>
                    <a:pt x="158" y="453"/>
                  </a:lnTo>
                  <a:lnTo>
                    <a:pt x="169" y="428"/>
                  </a:lnTo>
                  <a:lnTo>
                    <a:pt x="178" y="405"/>
                  </a:lnTo>
                  <a:lnTo>
                    <a:pt x="186" y="385"/>
                  </a:lnTo>
                  <a:lnTo>
                    <a:pt x="192" y="370"/>
                  </a:lnTo>
                  <a:lnTo>
                    <a:pt x="195" y="359"/>
                  </a:lnTo>
                  <a:lnTo>
                    <a:pt x="200" y="342"/>
                  </a:lnTo>
                  <a:lnTo>
                    <a:pt x="202" y="328"/>
                  </a:lnTo>
                  <a:lnTo>
                    <a:pt x="202" y="320"/>
                  </a:lnTo>
                  <a:lnTo>
                    <a:pt x="200" y="302"/>
                  </a:lnTo>
                  <a:lnTo>
                    <a:pt x="194" y="289"/>
                  </a:lnTo>
                  <a:lnTo>
                    <a:pt x="185" y="282"/>
                  </a:lnTo>
                  <a:lnTo>
                    <a:pt x="171" y="278"/>
                  </a:lnTo>
                  <a:lnTo>
                    <a:pt x="146" y="283"/>
                  </a:lnTo>
                  <a:lnTo>
                    <a:pt x="121" y="294"/>
                  </a:lnTo>
                  <a:lnTo>
                    <a:pt x="99" y="312"/>
                  </a:lnTo>
                  <a:lnTo>
                    <a:pt x="77" y="337"/>
                  </a:lnTo>
                  <a:lnTo>
                    <a:pt x="59" y="368"/>
                  </a:lnTo>
                  <a:lnTo>
                    <a:pt x="45" y="404"/>
                  </a:lnTo>
                  <a:lnTo>
                    <a:pt x="42" y="416"/>
                  </a:lnTo>
                  <a:lnTo>
                    <a:pt x="37" y="424"/>
                  </a:lnTo>
                  <a:lnTo>
                    <a:pt x="31" y="427"/>
                  </a:lnTo>
                  <a:lnTo>
                    <a:pt x="20" y="428"/>
                  </a:lnTo>
                  <a:lnTo>
                    <a:pt x="14" y="428"/>
                  </a:lnTo>
                  <a:lnTo>
                    <a:pt x="4" y="424"/>
                  </a:lnTo>
                  <a:lnTo>
                    <a:pt x="1" y="421"/>
                  </a:lnTo>
                  <a:lnTo>
                    <a:pt x="0" y="416"/>
                  </a:lnTo>
                  <a:lnTo>
                    <a:pt x="0" y="411"/>
                  </a:lnTo>
                  <a:lnTo>
                    <a:pt x="1" y="401"/>
                  </a:lnTo>
                  <a:lnTo>
                    <a:pt x="7" y="384"/>
                  </a:lnTo>
                  <a:lnTo>
                    <a:pt x="15" y="363"/>
                  </a:lnTo>
                  <a:lnTo>
                    <a:pt x="28" y="340"/>
                  </a:lnTo>
                  <a:lnTo>
                    <a:pt x="43" y="317"/>
                  </a:lnTo>
                  <a:lnTo>
                    <a:pt x="63" y="295"/>
                  </a:lnTo>
                  <a:lnTo>
                    <a:pt x="85" y="275"/>
                  </a:lnTo>
                  <a:lnTo>
                    <a:pt x="111" y="260"/>
                  </a:lnTo>
                  <a:lnTo>
                    <a:pt x="141" y="249"/>
                  </a:lnTo>
                  <a:lnTo>
                    <a:pt x="174" y="244"/>
                  </a:lnTo>
                  <a:close/>
                  <a:moveTo>
                    <a:pt x="281" y="0"/>
                  </a:moveTo>
                  <a:lnTo>
                    <a:pt x="300" y="3"/>
                  </a:lnTo>
                  <a:lnTo>
                    <a:pt x="315" y="14"/>
                  </a:lnTo>
                  <a:lnTo>
                    <a:pt x="326" y="29"/>
                  </a:lnTo>
                  <a:lnTo>
                    <a:pt x="329" y="48"/>
                  </a:lnTo>
                  <a:lnTo>
                    <a:pt x="328" y="50"/>
                  </a:lnTo>
                  <a:lnTo>
                    <a:pt x="324" y="68"/>
                  </a:lnTo>
                  <a:lnTo>
                    <a:pt x="315" y="85"/>
                  </a:lnTo>
                  <a:lnTo>
                    <a:pt x="300" y="99"/>
                  </a:lnTo>
                  <a:lnTo>
                    <a:pt x="282" y="108"/>
                  </a:lnTo>
                  <a:lnTo>
                    <a:pt x="262" y="111"/>
                  </a:lnTo>
                  <a:lnTo>
                    <a:pt x="248" y="110"/>
                  </a:lnTo>
                  <a:lnTo>
                    <a:pt x="236" y="105"/>
                  </a:lnTo>
                  <a:lnTo>
                    <a:pt x="225" y="96"/>
                  </a:lnTo>
                  <a:lnTo>
                    <a:pt x="217" y="84"/>
                  </a:lnTo>
                  <a:lnTo>
                    <a:pt x="214" y="67"/>
                  </a:lnTo>
                  <a:lnTo>
                    <a:pt x="219" y="46"/>
                  </a:lnTo>
                  <a:lnTo>
                    <a:pt x="230" y="28"/>
                  </a:lnTo>
                  <a:lnTo>
                    <a:pt x="245" y="14"/>
                  </a:lnTo>
                  <a:lnTo>
                    <a:pt x="264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" name="Freeform 10"/>
            <p:cNvSpPr>
              <a:spLocks noEditPoints="1"/>
            </p:cNvSpPr>
            <p:nvPr/>
          </p:nvSpPr>
          <p:spPr bwMode="auto">
            <a:xfrm>
              <a:off x="5261" y="3353"/>
              <a:ext cx="518" cy="946"/>
            </a:xfrm>
            <a:custGeom>
              <a:avLst/>
              <a:gdLst/>
              <a:ahLst/>
              <a:cxnLst>
                <a:cxn ang="0">
                  <a:pos x="371" y="251"/>
                </a:cxn>
                <a:cxn ang="0">
                  <a:pos x="426" y="269"/>
                </a:cxn>
                <a:cxn ang="0">
                  <a:pos x="462" y="303"/>
                </a:cxn>
                <a:cxn ang="0">
                  <a:pos x="476" y="351"/>
                </a:cxn>
                <a:cxn ang="0">
                  <a:pos x="469" y="385"/>
                </a:cxn>
                <a:cxn ang="0">
                  <a:pos x="358" y="810"/>
                </a:cxn>
                <a:cxn ang="0">
                  <a:pos x="316" y="871"/>
                </a:cxn>
                <a:cxn ang="0">
                  <a:pos x="261" y="911"/>
                </a:cxn>
                <a:cxn ang="0">
                  <a:pos x="201" y="934"/>
                </a:cxn>
                <a:cxn ang="0">
                  <a:pos x="145" y="945"/>
                </a:cxn>
                <a:cxn ang="0">
                  <a:pos x="87" y="945"/>
                </a:cxn>
                <a:cxn ang="0">
                  <a:pos x="33" y="926"/>
                </a:cxn>
                <a:cxn ang="0">
                  <a:pos x="5" y="895"/>
                </a:cxn>
                <a:cxn ang="0">
                  <a:pos x="3" y="852"/>
                </a:cxn>
                <a:cxn ang="0">
                  <a:pos x="26" y="818"/>
                </a:cxn>
                <a:cxn ang="0">
                  <a:pos x="67" y="804"/>
                </a:cxn>
                <a:cxn ang="0">
                  <a:pos x="98" y="813"/>
                </a:cxn>
                <a:cxn ang="0">
                  <a:pos x="113" y="835"/>
                </a:cxn>
                <a:cxn ang="0">
                  <a:pos x="113" y="857"/>
                </a:cxn>
                <a:cxn ang="0">
                  <a:pos x="106" y="882"/>
                </a:cxn>
                <a:cxn ang="0">
                  <a:pos x="81" y="905"/>
                </a:cxn>
                <a:cxn ang="0">
                  <a:pos x="106" y="909"/>
                </a:cxn>
                <a:cxn ang="0">
                  <a:pos x="151" y="908"/>
                </a:cxn>
                <a:cxn ang="0">
                  <a:pos x="207" y="883"/>
                </a:cxn>
                <a:cxn ang="0">
                  <a:pos x="252" y="835"/>
                </a:cxn>
                <a:cxn ang="0">
                  <a:pos x="280" y="772"/>
                </a:cxn>
                <a:cxn ang="0">
                  <a:pos x="376" y="370"/>
                </a:cxn>
                <a:cxn ang="0">
                  <a:pos x="379" y="333"/>
                </a:cxn>
                <a:cxn ang="0">
                  <a:pos x="375" y="311"/>
                </a:cxn>
                <a:cxn ang="0">
                  <a:pos x="362" y="292"/>
                </a:cxn>
                <a:cxn ang="0">
                  <a:pos x="334" y="283"/>
                </a:cxn>
                <a:cxn ang="0">
                  <a:pos x="300" y="289"/>
                </a:cxn>
                <a:cxn ang="0">
                  <a:pos x="258" y="309"/>
                </a:cxn>
                <a:cxn ang="0">
                  <a:pos x="213" y="350"/>
                </a:cxn>
                <a:cxn ang="0">
                  <a:pos x="171" y="415"/>
                </a:cxn>
                <a:cxn ang="0">
                  <a:pos x="163" y="427"/>
                </a:cxn>
                <a:cxn ang="0">
                  <a:pos x="146" y="432"/>
                </a:cxn>
                <a:cxn ang="0">
                  <a:pos x="131" y="427"/>
                </a:cxn>
                <a:cxn ang="0">
                  <a:pos x="126" y="419"/>
                </a:cxn>
                <a:cxn ang="0">
                  <a:pos x="129" y="405"/>
                </a:cxn>
                <a:cxn ang="0">
                  <a:pos x="148" y="368"/>
                </a:cxn>
                <a:cxn ang="0">
                  <a:pos x="183" y="323"/>
                </a:cxn>
                <a:cxn ang="0">
                  <a:pos x="235" y="280"/>
                </a:cxn>
                <a:cxn ang="0">
                  <a:pos x="302" y="252"/>
                </a:cxn>
                <a:cxn ang="0">
                  <a:pos x="469" y="0"/>
                </a:cxn>
                <a:cxn ang="0">
                  <a:pos x="501" y="9"/>
                </a:cxn>
                <a:cxn ang="0">
                  <a:pos x="516" y="33"/>
                </a:cxn>
                <a:cxn ang="0">
                  <a:pos x="518" y="50"/>
                </a:cxn>
                <a:cxn ang="0">
                  <a:pos x="504" y="82"/>
                </a:cxn>
                <a:cxn ang="0">
                  <a:pos x="469" y="107"/>
                </a:cxn>
                <a:cxn ang="0">
                  <a:pos x="431" y="108"/>
                </a:cxn>
                <a:cxn ang="0">
                  <a:pos x="406" y="85"/>
                </a:cxn>
                <a:cxn ang="0">
                  <a:pos x="406" y="46"/>
                </a:cxn>
                <a:cxn ang="0">
                  <a:pos x="431" y="14"/>
                </a:cxn>
                <a:cxn ang="0">
                  <a:pos x="469" y="0"/>
                </a:cxn>
              </a:cxnLst>
              <a:rect l="0" t="0" r="r" b="b"/>
              <a:pathLst>
                <a:path w="518" h="946">
                  <a:moveTo>
                    <a:pt x="339" y="248"/>
                  </a:moveTo>
                  <a:lnTo>
                    <a:pt x="371" y="251"/>
                  </a:lnTo>
                  <a:lnTo>
                    <a:pt x="399" y="257"/>
                  </a:lnTo>
                  <a:lnTo>
                    <a:pt x="426" y="269"/>
                  </a:lnTo>
                  <a:lnTo>
                    <a:pt x="446" y="285"/>
                  </a:lnTo>
                  <a:lnTo>
                    <a:pt x="462" y="303"/>
                  </a:lnTo>
                  <a:lnTo>
                    <a:pt x="473" y="326"/>
                  </a:lnTo>
                  <a:lnTo>
                    <a:pt x="476" y="351"/>
                  </a:lnTo>
                  <a:lnTo>
                    <a:pt x="474" y="370"/>
                  </a:lnTo>
                  <a:lnTo>
                    <a:pt x="469" y="385"/>
                  </a:lnTo>
                  <a:lnTo>
                    <a:pt x="371" y="773"/>
                  </a:lnTo>
                  <a:lnTo>
                    <a:pt x="358" y="810"/>
                  </a:lnTo>
                  <a:lnTo>
                    <a:pt x="339" y="843"/>
                  </a:lnTo>
                  <a:lnTo>
                    <a:pt x="316" y="871"/>
                  </a:lnTo>
                  <a:lnTo>
                    <a:pt x="289" y="892"/>
                  </a:lnTo>
                  <a:lnTo>
                    <a:pt x="261" y="911"/>
                  </a:lnTo>
                  <a:lnTo>
                    <a:pt x="232" y="925"/>
                  </a:lnTo>
                  <a:lnTo>
                    <a:pt x="201" y="934"/>
                  </a:lnTo>
                  <a:lnTo>
                    <a:pt x="173" y="942"/>
                  </a:lnTo>
                  <a:lnTo>
                    <a:pt x="145" y="945"/>
                  </a:lnTo>
                  <a:lnTo>
                    <a:pt x="121" y="946"/>
                  </a:lnTo>
                  <a:lnTo>
                    <a:pt x="87" y="945"/>
                  </a:lnTo>
                  <a:lnTo>
                    <a:pt x="57" y="937"/>
                  </a:lnTo>
                  <a:lnTo>
                    <a:pt x="33" y="926"/>
                  </a:lnTo>
                  <a:lnTo>
                    <a:pt x="16" y="912"/>
                  </a:lnTo>
                  <a:lnTo>
                    <a:pt x="5" y="895"/>
                  </a:lnTo>
                  <a:lnTo>
                    <a:pt x="0" y="874"/>
                  </a:lnTo>
                  <a:lnTo>
                    <a:pt x="3" y="852"/>
                  </a:lnTo>
                  <a:lnTo>
                    <a:pt x="12" y="832"/>
                  </a:lnTo>
                  <a:lnTo>
                    <a:pt x="26" y="818"/>
                  </a:lnTo>
                  <a:lnTo>
                    <a:pt x="45" y="807"/>
                  </a:lnTo>
                  <a:lnTo>
                    <a:pt x="67" y="804"/>
                  </a:lnTo>
                  <a:lnTo>
                    <a:pt x="85" y="807"/>
                  </a:lnTo>
                  <a:lnTo>
                    <a:pt x="98" y="813"/>
                  </a:lnTo>
                  <a:lnTo>
                    <a:pt x="107" y="824"/>
                  </a:lnTo>
                  <a:lnTo>
                    <a:pt x="113" y="835"/>
                  </a:lnTo>
                  <a:lnTo>
                    <a:pt x="115" y="846"/>
                  </a:lnTo>
                  <a:lnTo>
                    <a:pt x="113" y="857"/>
                  </a:lnTo>
                  <a:lnTo>
                    <a:pt x="110" y="869"/>
                  </a:lnTo>
                  <a:lnTo>
                    <a:pt x="106" y="882"/>
                  </a:lnTo>
                  <a:lnTo>
                    <a:pt x="95" y="894"/>
                  </a:lnTo>
                  <a:lnTo>
                    <a:pt x="81" y="905"/>
                  </a:lnTo>
                  <a:lnTo>
                    <a:pt x="92" y="908"/>
                  </a:lnTo>
                  <a:lnTo>
                    <a:pt x="106" y="909"/>
                  </a:lnTo>
                  <a:lnTo>
                    <a:pt x="123" y="911"/>
                  </a:lnTo>
                  <a:lnTo>
                    <a:pt x="151" y="908"/>
                  </a:lnTo>
                  <a:lnTo>
                    <a:pt x="180" y="899"/>
                  </a:lnTo>
                  <a:lnTo>
                    <a:pt x="207" y="883"/>
                  </a:lnTo>
                  <a:lnTo>
                    <a:pt x="230" y="861"/>
                  </a:lnTo>
                  <a:lnTo>
                    <a:pt x="252" y="835"/>
                  </a:lnTo>
                  <a:lnTo>
                    <a:pt x="269" y="806"/>
                  </a:lnTo>
                  <a:lnTo>
                    <a:pt x="280" y="772"/>
                  </a:lnTo>
                  <a:lnTo>
                    <a:pt x="275" y="775"/>
                  </a:lnTo>
                  <a:lnTo>
                    <a:pt x="376" y="370"/>
                  </a:lnTo>
                  <a:lnTo>
                    <a:pt x="379" y="359"/>
                  </a:lnTo>
                  <a:lnTo>
                    <a:pt x="379" y="333"/>
                  </a:lnTo>
                  <a:lnTo>
                    <a:pt x="378" y="323"/>
                  </a:lnTo>
                  <a:lnTo>
                    <a:pt x="375" y="311"/>
                  </a:lnTo>
                  <a:lnTo>
                    <a:pt x="370" y="300"/>
                  </a:lnTo>
                  <a:lnTo>
                    <a:pt x="362" y="292"/>
                  </a:lnTo>
                  <a:lnTo>
                    <a:pt x="350" y="286"/>
                  </a:lnTo>
                  <a:lnTo>
                    <a:pt x="334" y="283"/>
                  </a:lnTo>
                  <a:lnTo>
                    <a:pt x="319" y="285"/>
                  </a:lnTo>
                  <a:lnTo>
                    <a:pt x="300" y="289"/>
                  </a:lnTo>
                  <a:lnTo>
                    <a:pt x="280" y="297"/>
                  </a:lnTo>
                  <a:lnTo>
                    <a:pt x="258" y="309"/>
                  </a:lnTo>
                  <a:lnTo>
                    <a:pt x="236" y="326"/>
                  </a:lnTo>
                  <a:lnTo>
                    <a:pt x="213" y="350"/>
                  </a:lnTo>
                  <a:lnTo>
                    <a:pt x="191" y="379"/>
                  </a:lnTo>
                  <a:lnTo>
                    <a:pt x="171" y="415"/>
                  </a:lnTo>
                  <a:lnTo>
                    <a:pt x="168" y="422"/>
                  </a:lnTo>
                  <a:lnTo>
                    <a:pt x="163" y="427"/>
                  </a:lnTo>
                  <a:lnTo>
                    <a:pt x="157" y="430"/>
                  </a:lnTo>
                  <a:lnTo>
                    <a:pt x="146" y="432"/>
                  </a:lnTo>
                  <a:lnTo>
                    <a:pt x="140" y="432"/>
                  </a:lnTo>
                  <a:lnTo>
                    <a:pt x="131" y="427"/>
                  </a:lnTo>
                  <a:lnTo>
                    <a:pt x="127" y="424"/>
                  </a:lnTo>
                  <a:lnTo>
                    <a:pt x="126" y="419"/>
                  </a:lnTo>
                  <a:lnTo>
                    <a:pt x="126" y="415"/>
                  </a:lnTo>
                  <a:lnTo>
                    <a:pt x="129" y="405"/>
                  </a:lnTo>
                  <a:lnTo>
                    <a:pt x="135" y="388"/>
                  </a:lnTo>
                  <a:lnTo>
                    <a:pt x="148" y="368"/>
                  </a:lnTo>
                  <a:lnTo>
                    <a:pt x="163" y="346"/>
                  </a:lnTo>
                  <a:lnTo>
                    <a:pt x="183" y="323"/>
                  </a:lnTo>
                  <a:lnTo>
                    <a:pt x="207" y="300"/>
                  </a:lnTo>
                  <a:lnTo>
                    <a:pt x="235" y="280"/>
                  </a:lnTo>
                  <a:lnTo>
                    <a:pt x="266" y="263"/>
                  </a:lnTo>
                  <a:lnTo>
                    <a:pt x="302" y="252"/>
                  </a:lnTo>
                  <a:lnTo>
                    <a:pt x="339" y="248"/>
                  </a:lnTo>
                  <a:close/>
                  <a:moveTo>
                    <a:pt x="469" y="0"/>
                  </a:moveTo>
                  <a:lnTo>
                    <a:pt x="487" y="2"/>
                  </a:lnTo>
                  <a:lnTo>
                    <a:pt x="501" y="9"/>
                  </a:lnTo>
                  <a:lnTo>
                    <a:pt x="510" y="19"/>
                  </a:lnTo>
                  <a:lnTo>
                    <a:pt x="516" y="33"/>
                  </a:lnTo>
                  <a:lnTo>
                    <a:pt x="518" y="48"/>
                  </a:lnTo>
                  <a:lnTo>
                    <a:pt x="518" y="50"/>
                  </a:lnTo>
                  <a:lnTo>
                    <a:pt x="515" y="67"/>
                  </a:lnTo>
                  <a:lnTo>
                    <a:pt x="504" y="82"/>
                  </a:lnTo>
                  <a:lnTo>
                    <a:pt x="490" y="98"/>
                  </a:lnTo>
                  <a:lnTo>
                    <a:pt x="469" y="107"/>
                  </a:lnTo>
                  <a:lnTo>
                    <a:pt x="448" y="111"/>
                  </a:lnTo>
                  <a:lnTo>
                    <a:pt x="431" y="108"/>
                  </a:lnTo>
                  <a:lnTo>
                    <a:pt x="417" y="99"/>
                  </a:lnTo>
                  <a:lnTo>
                    <a:pt x="406" y="85"/>
                  </a:lnTo>
                  <a:lnTo>
                    <a:pt x="403" y="67"/>
                  </a:lnTo>
                  <a:lnTo>
                    <a:pt x="406" y="46"/>
                  </a:lnTo>
                  <a:lnTo>
                    <a:pt x="417" y="29"/>
                  </a:lnTo>
                  <a:lnTo>
                    <a:pt x="431" y="14"/>
                  </a:lnTo>
                  <a:lnTo>
                    <a:pt x="449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" name="Freeform 11"/>
            <p:cNvSpPr>
              <a:spLocks noEditPoints="1"/>
            </p:cNvSpPr>
            <p:nvPr/>
          </p:nvSpPr>
          <p:spPr bwMode="auto">
            <a:xfrm>
              <a:off x="6993" y="2356"/>
              <a:ext cx="233" cy="949"/>
            </a:xfrm>
            <a:custGeom>
              <a:avLst/>
              <a:gdLst/>
              <a:ahLst/>
              <a:cxnLst>
                <a:cxn ang="0">
                  <a:pos x="118" y="717"/>
                </a:cxn>
                <a:cxn ang="0">
                  <a:pos x="147" y="722"/>
                </a:cxn>
                <a:cxn ang="0">
                  <a:pos x="175" y="733"/>
                </a:cxn>
                <a:cxn ang="0">
                  <a:pos x="199" y="751"/>
                </a:cxn>
                <a:cxn ang="0">
                  <a:pos x="217" y="774"/>
                </a:cxn>
                <a:cxn ang="0">
                  <a:pos x="228" y="802"/>
                </a:cxn>
                <a:cxn ang="0">
                  <a:pos x="233" y="832"/>
                </a:cxn>
                <a:cxn ang="0">
                  <a:pos x="228" y="863"/>
                </a:cxn>
                <a:cxn ang="0">
                  <a:pos x="217" y="890"/>
                </a:cxn>
                <a:cxn ang="0">
                  <a:pos x="199" y="915"/>
                </a:cxn>
                <a:cxn ang="0">
                  <a:pos x="175" y="934"/>
                </a:cxn>
                <a:cxn ang="0">
                  <a:pos x="147" y="945"/>
                </a:cxn>
                <a:cxn ang="0">
                  <a:pos x="118" y="949"/>
                </a:cxn>
                <a:cxn ang="0">
                  <a:pos x="87" y="945"/>
                </a:cxn>
                <a:cxn ang="0">
                  <a:pos x="59" y="934"/>
                </a:cxn>
                <a:cxn ang="0">
                  <a:pos x="34" y="915"/>
                </a:cxn>
                <a:cxn ang="0">
                  <a:pos x="15" y="892"/>
                </a:cxn>
                <a:cxn ang="0">
                  <a:pos x="4" y="864"/>
                </a:cxn>
                <a:cxn ang="0">
                  <a:pos x="0" y="832"/>
                </a:cxn>
                <a:cxn ang="0">
                  <a:pos x="4" y="802"/>
                </a:cxn>
                <a:cxn ang="0">
                  <a:pos x="15" y="774"/>
                </a:cxn>
                <a:cxn ang="0">
                  <a:pos x="34" y="751"/>
                </a:cxn>
                <a:cxn ang="0">
                  <a:pos x="57" y="733"/>
                </a:cxn>
                <a:cxn ang="0">
                  <a:pos x="85" y="722"/>
                </a:cxn>
                <a:cxn ang="0">
                  <a:pos x="118" y="717"/>
                </a:cxn>
                <a:cxn ang="0">
                  <a:pos x="118" y="0"/>
                </a:cxn>
                <a:cxn ang="0">
                  <a:pos x="147" y="4"/>
                </a:cxn>
                <a:cxn ang="0">
                  <a:pos x="175" y="15"/>
                </a:cxn>
                <a:cxn ang="0">
                  <a:pos x="199" y="34"/>
                </a:cxn>
                <a:cxn ang="0">
                  <a:pos x="217" y="57"/>
                </a:cxn>
                <a:cxn ang="0">
                  <a:pos x="228" y="85"/>
                </a:cxn>
                <a:cxn ang="0">
                  <a:pos x="233" y="117"/>
                </a:cxn>
                <a:cxn ang="0">
                  <a:pos x="228" y="147"/>
                </a:cxn>
                <a:cxn ang="0">
                  <a:pos x="217" y="174"/>
                </a:cxn>
                <a:cxn ang="0">
                  <a:pos x="199" y="198"/>
                </a:cxn>
                <a:cxn ang="0">
                  <a:pos x="175" y="216"/>
                </a:cxn>
                <a:cxn ang="0">
                  <a:pos x="147" y="227"/>
                </a:cxn>
                <a:cxn ang="0">
                  <a:pos x="118" y="232"/>
                </a:cxn>
                <a:cxn ang="0">
                  <a:pos x="87" y="227"/>
                </a:cxn>
                <a:cxn ang="0">
                  <a:pos x="59" y="216"/>
                </a:cxn>
                <a:cxn ang="0">
                  <a:pos x="34" y="198"/>
                </a:cxn>
                <a:cxn ang="0">
                  <a:pos x="15" y="174"/>
                </a:cxn>
                <a:cxn ang="0">
                  <a:pos x="4" y="147"/>
                </a:cxn>
                <a:cxn ang="0">
                  <a:pos x="0" y="117"/>
                </a:cxn>
                <a:cxn ang="0">
                  <a:pos x="4" y="86"/>
                </a:cxn>
                <a:cxn ang="0">
                  <a:pos x="15" y="58"/>
                </a:cxn>
                <a:cxn ang="0">
                  <a:pos x="34" y="34"/>
                </a:cxn>
                <a:cxn ang="0">
                  <a:pos x="57" y="15"/>
                </a:cxn>
                <a:cxn ang="0">
                  <a:pos x="85" y="4"/>
                </a:cxn>
                <a:cxn ang="0">
                  <a:pos x="118" y="0"/>
                </a:cxn>
              </a:cxnLst>
              <a:rect l="0" t="0" r="r" b="b"/>
              <a:pathLst>
                <a:path w="233" h="949">
                  <a:moveTo>
                    <a:pt x="118" y="717"/>
                  </a:moveTo>
                  <a:lnTo>
                    <a:pt x="147" y="722"/>
                  </a:lnTo>
                  <a:lnTo>
                    <a:pt x="175" y="733"/>
                  </a:lnTo>
                  <a:lnTo>
                    <a:pt x="199" y="751"/>
                  </a:lnTo>
                  <a:lnTo>
                    <a:pt x="217" y="774"/>
                  </a:lnTo>
                  <a:lnTo>
                    <a:pt x="228" y="802"/>
                  </a:lnTo>
                  <a:lnTo>
                    <a:pt x="233" y="832"/>
                  </a:lnTo>
                  <a:lnTo>
                    <a:pt x="228" y="863"/>
                  </a:lnTo>
                  <a:lnTo>
                    <a:pt x="217" y="890"/>
                  </a:lnTo>
                  <a:lnTo>
                    <a:pt x="199" y="915"/>
                  </a:lnTo>
                  <a:lnTo>
                    <a:pt x="175" y="934"/>
                  </a:lnTo>
                  <a:lnTo>
                    <a:pt x="147" y="945"/>
                  </a:lnTo>
                  <a:lnTo>
                    <a:pt x="118" y="949"/>
                  </a:lnTo>
                  <a:lnTo>
                    <a:pt x="87" y="945"/>
                  </a:lnTo>
                  <a:lnTo>
                    <a:pt x="59" y="934"/>
                  </a:lnTo>
                  <a:lnTo>
                    <a:pt x="34" y="915"/>
                  </a:lnTo>
                  <a:lnTo>
                    <a:pt x="15" y="892"/>
                  </a:lnTo>
                  <a:lnTo>
                    <a:pt x="4" y="864"/>
                  </a:lnTo>
                  <a:lnTo>
                    <a:pt x="0" y="832"/>
                  </a:lnTo>
                  <a:lnTo>
                    <a:pt x="4" y="802"/>
                  </a:lnTo>
                  <a:lnTo>
                    <a:pt x="15" y="774"/>
                  </a:lnTo>
                  <a:lnTo>
                    <a:pt x="34" y="751"/>
                  </a:lnTo>
                  <a:lnTo>
                    <a:pt x="57" y="733"/>
                  </a:lnTo>
                  <a:lnTo>
                    <a:pt x="85" y="722"/>
                  </a:lnTo>
                  <a:lnTo>
                    <a:pt x="118" y="717"/>
                  </a:lnTo>
                  <a:close/>
                  <a:moveTo>
                    <a:pt x="118" y="0"/>
                  </a:moveTo>
                  <a:lnTo>
                    <a:pt x="147" y="4"/>
                  </a:lnTo>
                  <a:lnTo>
                    <a:pt x="175" y="15"/>
                  </a:lnTo>
                  <a:lnTo>
                    <a:pt x="199" y="34"/>
                  </a:lnTo>
                  <a:lnTo>
                    <a:pt x="217" y="57"/>
                  </a:lnTo>
                  <a:lnTo>
                    <a:pt x="228" y="85"/>
                  </a:lnTo>
                  <a:lnTo>
                    <a:pt x="233" y="117"/>
                  </a:lnTo>
                  <a:lnTo>
                    <a:pt x="228" y="147"/>
                  </a:lnTo>
                  <a:lnTo>
                    <a:pt x="217" y="174"/>
                  </a:lnTo>
                  <a:lnTo>
                    <a:pt x="199" y="198"/>
                  </a:lnTo>
                  <a:lnTo>
                    <a:pt x="175" y="216"/>
                  </a:lnTo>
                  <a:lnTo>
                    <a:pt x="147" y="227"/>
                  </a:lnTo>
                  <a:lnTo>
                    <a:pt x="118" y="232"/>
                  </a:lnTo>
                  <a:lnTo>
                    <a:pt x="87" y="227"/>
                  </a:lnTo>
                  <a:lnTo>
                    <a:pt x="59" y="216"/>
                  </a:lnTo>
                  <a:lnTo>
                    <a:pt x="34" y="198"/>
                  </a:lnTo>
                  <a:lnTo>
                    <a:pt x="15" y="174"/>
                  </a:lnTo>
                  <a:lnTo>
                    <a:pt x="4" y="147"/>
                  </a:lnTo>
                  <a:lnTo>
                    <a:pt x="0" y="117"/>
                  </a:lnTo>
                  <a:lnTo>
                    <a:pt x="4" y="86"/>
                  </a:lnTo>
                  <a:lnTo>
                    <a:pt x="15" y="58"/>
                  </a:lnTo>
                  <a:lnTo>
                    <a:pt x="34" y="34"/>
                  </a:lnTo>
                  <a:lnTo>
                    <a:pt x="57" y="15"/>
                  </a:lnTo>
                  <a:lnTo>
                    <a:pt x="85" y="4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371600" y="5334000"/>
            <a:ext cx="6176682" cy="691151"/>
            <a:chOff x="1065" y="3552"/>
            <a:chExt cx="23334" cy="2611"/>
          </a:xfrm>
          <a:solidFill>
            <a:srgbClr val="009900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065" y="4011"/>
              <a:ext cx="1760" cy="1508"/>
            </a:xfrm>
            <a:custGeom>
              <a:avLst/>
              <a:gdLst/>
              <a:ahLst/>
              <a:cxnLst>
                <a:cxn ang="0">
                  <a:pos x="1293" y="0"/>
                </a:cxn>
                <a:cxn ang="0">
                  <a:pos x="1631" y="0"/>
                </a:cxn>
                <a:cxn ang="0">
                  <a:pos x="1760" y="15"/>
                </a:cxn>
                <a:cxn ang="0">
                  <a:pos x="1739" y="66"/>
                </a:cxn>
                <a:cxn ang="0">
                  <a:pos x="1624" y="74"/>
                </a:cxn>
                <a:cxn ang="0">
                  <a:pos x="1487" y="140"/>
                </a:cxn>
                <a:cxn ang="0">
                  <a:pos x="1401" y="214"/>
                </a:cxn>
                <a:cxn ang="0">
                  <a:pos x="1286" y="347"/>
                </a:cxn>
                <a:cxn ang="0">
                  <a:pos x="1142" y="510"/>
                </a:cxn>
                <a:cxn ang="0">
                  <a:pos x="1028" y="739"/>
                </a:cxn>
                <a:cxn ang="0">
                  <a:pos x="1178" y="1094"/>
                </a:cxn>
                <a:cxn ang="0">
                  <a:pos x="1279" y="1338"/>
                </a:cxn>
                <a:cxn ang="0">
                  <a:pos x="1322" y="1420"/>
                </a:cxn>
                <a:cxn ang="0">
                  <a:pos x="1480" y="1434"/>
                </a:cxn>
                <a:cxn ang="0">
                  <a:pos x="1502" y="1449"/>
                </a:cxn>
                <a:cxn ang="0">
                  <a:pos x="1487" y="1501"/>
                </a:cxn>
                <a:cxn ang="0">
                  <a:pos x="1336" y="1508"/>
                </a:cxn>
                <a:cxn ang="0">
                  <a:pos x="1164" y="1501"/>
                </a:cxn>
                <a:cxn ang="0">
                  <a:pos x="934" y="1508"/>
                </a:cxn>
                <a:cxn ang="0">
                  <a:pos x="920" y="1457"/>
                </a:cxn>
                <a:cxn ang="0">
                  <a:pos x="941" y="1442"/>
                </a:cxn>
                <a:cxn ang="0">
                  <a:pos x="963" y="1434"/>
                </a:cxn>
                <a:cxn ang="0">
                  <a:pos x="1071" y="1397"/>
                </a:cxn>
                <a:cxn ang="0">
                  <a:pos x="1085" y="1360"/>
                </a:cxn>
                <a:cxn ang="0">
                  <a:pos x="862" y="821"/>
                </a:cxn>
                <a:cxn ang="0">
                  <a:pos x="453" y="1272"/>
                </a:cxn>
                <a:cxn ang="0">
                  <a:pos x="417" y="1323"/>
                </a:cxn>
                <a:cxn ang="0">
                  <a:pos x="395" y="1375"/>
                </a:cxn>
                <a:cxn ang="0">
                  <a:pos x="431" y="1434"/>
                </a:cxn>
                <a:cxn ang="0">
                  <a:pos x="460" y="1442"/>
                </a:cxn>
                <a:cxn ang="0">
                  <a:pos x="510" y="1457"/>
                </a:cxn>
                <a:cxn ang="0">
                  <a:pos x="489" y="1508"/>
                </a:cxn>
                <a:cxn ang="0">
                  <a:pos x="230" y="1501"/>
                </a:cxn>
                <a:cxn ang="0">
                  <a:pos x="15" y="1508"/>
                </a:cxn>
                <a:cxn ang="0">
                  <a:pos x="0" y="1464"/>
                </a:cxn>
                <a:cxn ang="0">
                  <a:pos x="50" y="1442"/>
                </a:cxn>
                <a:cxn ang="0">
                  <a:pos x="259" y="1375"/>
                </a:cxn>
                <a:cxn ang="0">
                  <a:pos x="395" y="1264"/>
                </a:cxn>
                <a:cxn ang="0">
                  <a:pos x="596" y="148"/>
                </a:cxn>
                <a:cxn ang="0">
                  <a:pos x="561" y="89"/>
                </a:cxn>
                <a:cxn ang="0">
                  <a:pos x="438" y="74"/>
                </a:cxn>
                <a:cxn ang="0">
                  <a:pos x="395" y="66"/>
                </a:cxn>
                <a:cxn ang="0">
                  <a:pos x="388" y="29"/>
                </a:cxn>
                <a:cxn ang="0">
                  <a:pos x="546" y="7"/>
                </a:cxn>
                <a:cxn ang="0">
                  <a:pos x="668" y="15"/>
                </a:cxn>
                <a:cxn ang="0">
                  <a:pos x="956" y="7"/>
                </a:cxn>
                <a:cxn ang="0">
                  <a:pos x="970" y="52"/>
                </a:cxn>
                <a:cxn ang="0">
                  <a:pos x="927" y="74"/>
                </a:cxn>
                <a:cxn ang="0">
                  <a:pos x="826" y="103"/>
                </a:cxn>
                <a:cxn ang="0">
                  <a:pos x="798" y="140"/>
                </a:cxn>
                <a:cxn ang="0">
                  <a:pos x="805" y="170"/>
                </a:cxn>
                <a:cxn ang="0">
                  <a:pos x="984" y="614"/>
                </a:cxn>
                <a:cxn ang="0">
                  <a:pos x="1322" y="214"/>
                </a:cxn>
                <a:cxn ang="0">
                  <a:pos x="1351" y="177"/>
                </a:cxn>
                <a:cxn ang="0">
                  <a:pos x="1365" y="111"/>
                </a:cxn>
                <a:cxn ang="0">
                  <a:pos x="1315" y="74"/>
                </a:cxn>
                <a:cxn ang="0">
                  <a:pos x="1265" y="66"/>
                </a:cxn>
                <a:cxn ang="0">
                  <a:pos x="1250" y="22"/>
                </a:cxn>
                <a:cxn ang="0">
                  <a:pos x="1279" y="0"/>
                </a:cxn>
              </a:cxnLst>
              <a:rect l="0" t="0" r="r" b="b"/>
              <a:pathLst>
                <a:path w="1760" h="1508">
                  <a:moveTo>
                    <a:pt x="1279" y="0"/>
                  </a:moveTo>
                  <a:lnTo>
                    <a:pt x="1293" y="0"/>
                  </a:lnTo>
                  <a:lnTo>
                    <a:pt x="1530" y="7"/>
                  </a:lnTo>
                  <a:lnTo>
                    <a:pt x="1631" y="0"/>
                  </a:lnTo>
                  <a:lnTo>
                    <a:pt x="1746" y="0"/>
                  </a:lnTo>
                  <a:lnTo>
                    <a:pt x="1760" y="15"/>
                  </a:lnTo>
                  <a:lnTo>
                    <a:pt x="1760" y="44"/>
                  </a:lnTo>
                  <a:lnTo>
                    <a:pt x="1739" y="66"/>
                  </a:lnTo>
                  <a:lnTo>
                    <a:pt x="1710" y="66"/>
                  </a:lnTo>
                  <a:lnTo>
                    <a:pt x="1624" y="74"/>
                  </a:lnTo>
                  <a:lnTo>
                    <a:pt x="1545" y="103"/>
                  </a:lnTo>
                  <a:lnTo>
                    <a:pt x="1487" y="140"/>
                  </a:lnTo>
                  <a:lnTo>
                    <a:pt x="1437" y="177"/>
                  </a:lnTo>
                  <a:lnTo>
                    <a:pt x="1401" y="214"/>
                  </a:lnTo>
                  <a:lnTo>
                    <a:pt x="1351" y="273"/>
                  </a:lnTo>
                  <a:lnTo>
                    <a:pt x="1286" y="347"/>
                  </a:lnTo>
                  <a:lnTo>
                    <a:pt x="1214" y="421"/>
                  </a:lnTo>
                  <a:lnTo>
                    <a:pt x="1142" y="510"/>
                  </a:lnTo>
                  <a:lnTo>
                    <a:pt x="999" y="658"/>
                  </a:lnTo>
                  <a:lnTo>
                    <a:pt x="1028" y="739"/>
                  </a:lnTo>
                  <a:lnTo>
                    <a:pt x="1078" y="843"/>
                  </a:lnTo>
                  <a:lnTo>
                    <a:pt x="1178" y="1094"/>
                  </a:lnTo>
                  <a:lnTo>
                    <a:pt x="1229" y="1227"/>
                  </a:lnTo>
                  <a:lnTo>
                    <a:pt x="1279" y="1338"/>
                  </a:lnTo>
                  <a:lnTo>
                    <a:pt x="1301" y="1390"/>
                  </a:lnTo>
                  <a:lnTo>
                    <a:pt x="1322" y="1420"/>
                  </a:lnTo>
                  <a:lnTo>
                    <a:pt x="1372" y="1434"/>
                  </a:lnTo>
                  <a:lnTo>
                    <a:pt x="1480" y="1434"/>
                  </a:lnTo>
                  <a:lnTo>
                    <a:pt x="1494" y="1442"/>
                  </a:lnTo>
                  <a:lnTo>
                    <a:pt x="1502" y="1449"/>
                  </a:lnTo>
                  <a:lnTo>
                    <a:pt x="1502" y="1486"/>
                  </a:lnTo>
                  <a:lnTo>
                    <a:pt x="1487" y="1501"/>
                  </a:lnTo>
                  <a:lnTo>
                    <a:pt x="1473" y="1508"/>
                  </a:lnTo>
                  <a:lnTo>
                    <a:pt x="1336" y="1508"/>
                  </a:lnTo>
                  <a:lnTo>
                    <a:pt x="1272" y="1501"/>
                  </a:lnTo>
                  <a:lnTo>
                    <a:pt x="1164" y="1501"/>
                  </a:lnTo>
                  <a:lnTo>
                    <a:pt x="1085" y="1508"/>
                  </a:lnTo>
                  <a:lnTo>
                    <a:pt x="934" y="1508"/>
                  </a:lnTo>
                  <a:lnTo>
                    <a:pt x="920" y="1494"/>
                  </a:lnTo>
                  <a:lnTo>
                    <a:pt x="920" y="1457"/>
                  </a:lnTo>
                  <a:lnTo>
                    <a:pt x="927" y="1449"/>
                  </a:lnTo>
                  <a:lnTo>
                    <a:pt x="941" y="1442"/>
                  </a:lnTo>
                  <a:lnTo>
                    <a:pt x="948" y="1434"/>
                  </a:lnTo>
                  <a:lnTo>
                    <a:pt x="963" y="1434"/>
                  </a:lnTo>
                  <a:lnTo>
                    <a:pt x="1028" y="1420"/>
                  </a:lnTo>
                  <a:lnTo>
                    <a:pt x="1071" y="1397"/>
                  </a:lnTo>
                  <a:lnTo>
                    <a:pt x="1085" y="1375"/>
                  </a:lnTo>
                  <a:lnTo>
                    <a:pt x="1085" y="1360"/>
                  </a:lnTo>
                  <a:lnTo>
                    <a:pt x="1078" y="1346"/>
                  </a:lnTo>
                  <a:lnTo>
                    <a:pt x="862" y="821"/>
                  </a:lnTo>
                  <a:lnTo>
                    <a:pt x="668" y="1035"/>
                  </a:lnTo>
                  <a:lnTo>
                    <a:pt x="453" y="1272"/>
                  </a:lnTo>
                  <a:lnTo>
                    <a:pt x="431" y="1294"/>
                  </a:lnTo>
                  <a:lnTo>
                    <a:pt x="417" y="1323"/>
                  </a:lnTo>
                  <a:lnTo>
                    <a:pt x="403" y="1346"/>
                  </a:lnTo>
                  <a:lnTo>
                    <a:pt x="395" y="1375"/>
                  </a:lnTo>
                  <a:lnTo>
                    <a:pt x="395" y="1397"/>
                  </a:lnTo>
                  <a:lnTo>
                    <a:pt x="431" y="1434"/>
                  </a:lnTo>
                  <a:lnTo>
                    <a:pt x="446" y="1434"/>
                  </a:lnTo>
                  <a:lnTo>
                    <a:pt x="460" y="1442"/>
                  </a:lnTo>
                  <a:lnTo>
                    <a:pt x="496" y="1442"/>
                  </a:lnTo>
                  <a:lnTo>
                    <a:pt x="510" y="1457"/>
                  </a:lnTo>
                  <a:lnTo>
                    <a:pt x="510" y="1486"/>
                  </a:lnTo>
                  <a:lnTo>
                    <a:pt x="489" y="1508"/>
                  </a:lnTo>
                  <a:lnTo>
                    <a:pt x="352" y="1508"/>
                  </a:lnTo>
                  <a:lnTo>
                    <a:pt x="230" y="1501"/>
                  </a:lnTo>
                  <a:lnTo>
                    <a:pt x="130" y="1508"/>
                  </a:lnTo>
                  <a:lnTo>
                    <a:pt x="15" y="1508"/>
                  </a:lnTo>
                  <a:lnTo>
                    <a:pt x="0" y="1494"/>
                  </a:lnTo>
                  <a:lnTo>
                    <a:pt x="0" y="1464"/>
                  </a:lnTo>
                  <a:lnTo>
                    <a:pt x="22" y="1442"/>
                  </a:lnTo>
                  <a:lnTo>
                    <a:pt x="50" y="1442"/>
                  </a:lnTo>
                  <a:lnTo>
                    <a:pt x="158" y="1420"/>
                  </a:lnTo>
                  <a:lnTo>
                    <a:pt x="259" y="1375"/>
                  </a:lnTo>
                  <a:lnTo>
                    <a:pt x="367" y="1286"/>
                  </a:lnTo>
                  <a:lnTo>
                    <a:pt x="395" y="1264"/>
                  </a:lnTo>
                  <a:lnTo>
                    <a:pt x="848" y="761"/>
                  </a:lnTo>
                  <a:lnTo>
                    <a:pt x="596" y="148"/>
                  </a:lnTo>
                  <a:lnTo>
                    <a:pt x="582" y="111"/>
                  </a:lnTo>
                  <a:lnTo>
                    <a:pt x="561" y="89"/>
                  </a:lnTo>
                  <a:lnTo>
                    <a:pt x="517" y="81"/>
                  </a:lnTo>
                  <a:lnTo>
                    <a:pt x="438" y="74"/>
                  </a:lnTo>
                  <a:lnTo>
                    <a:pt x="410" y="74"/>
                  </a:lnTo>
                  <a:lnTo>
                    <a:pt x="395" y="66"/>
                  </a:lnTo>
                  <a:lnTo>
                    <a:pt x="388" y="59"/>
                  </a:lnTo>
                  <a:lnTo>
                    <a:pt x="388" y="29"/>
                  </a:lnTo>
                  <a:lnTo>
                    <a:pt x="410" y="7"/>
                  </a:lnTo>
                  <a:lnTo>
                    <a:pt x="546" y="7"/>
                  </a:lnTo>
                  <a:lnTo>
                    <a:pt x="618" y="15"/>
                  </a:lnTo>
                  <a:lnTo>
                    <a:pt x="668" y="15"/>
                  </a:lnTo>
                  <a:lnTo>
                    <a:pt x="805" y="7"/>
                  </a:lnTo>
                  <a:lnTo>
                    <a:pt x="956" y="7"/>
                  </a:lnTo>
                  <a:lnTo>
                    <a:pt x="970" y="22"/>
                  </a:lnTo>
                  <a:lnTo>
                    <a:pt x="970" y="52"/>
                  </a:lnTo>
                  <a:lnTo>
                    <a:pt x="948" y="74"/>
                  </a:lnTo>
                  <a:lnTo>
                    <a:pt x="927" y="74"/>
                  </a:lnTo>
                  <a:lnTo>
                    <a:pt x="869" y="89"/>
                  </a:lnTo>
                  <a:lnTo>
                    <a:pt x="826" y="103"/>
                  </a:lnTo>
                  <a:lnTo>
                    <a:pt x="805" y="126"/>
                  </a:lnTo>
                  <a:lnTo>
                    <a:pt x="798" y="140"/>
                  </a:lnTo>
                  <a:lnTo>
                    <a:pt x="798" y="155"/>
                  </a:lnTo>
                  <a:lnTo>
                    <a:pt x="805" y="170"/>
                  </a:lnTo>
                  <a:lnTo>
                    <a:pt x="977" y="599"/>
                  </a:lnTo>
                  <a:lnTo>
                    <a:pt x="984" y="614"/>
                  </a:lnTo>
                  <a:lnTo>
                    <a:pt x="977" y="599"/>
                  </a:lnTo>
                  <a:lnTo>
                    <a:pt x="1322" y="214"/>
                  </a:lnTo>
                  <a:lnTo>
                    <a:pt x="1336" y="199"/>
                  </a:lnTo>
                  <a:lnTo>
                    <a:pt x="1351" y="177"/>
                  </a:lnTo>
                  <a:lnTo>
                    <a:pt x="1365" y="133"/>
                  </a:lnTo>
                  <a:lnTo>
                    <a:pt x="1365" y="111"/>
                  </a:lnTo>
                  <a:lnTo>
                    <a:pt x="1329" y="74"/>
                  </a:lnTo>
                  <a:lnTo>
                    <a:pt x="1315" y="74"/>
                  </a:lnTo>
                  <a:lnTo>
                    <a:pt x="1301" y="66"/>
                  </a:lnTo>
                  <a:lnTo>
                    <a:pt x="1265" y="66"/>
                  </a:lnTo>
                  <a:lnTo>
                    <a:pt x="1250" y="52"/>
                  </a:lnTo>
                  <a:lnTo>
                    <a:pt x="1250" y="22"/>
                  </a:lnTo>
                  <a:lnTo>
                    <a:pt x="1265" y="7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883" y="5157"/>
              <a:ext cx="776" cy="702"/>
            </a:xfrm>
            <a:custGeom>
              <a:avLst/>
              <a:gdLst/>
              <a:ahLst/>
              <a:cxnLst>
                <a:cxn ang="0">
                  <a:pos x="366" y="44"/>
                </a:cxn>
                <a:cxn ang="0">
                  <a:pos x="266" y="111"/>
                </a:cxn>
                <a:cxn ang="0">
                  <a:pos x="179" y="251"/>
                </a:cxn>
                <a:cxn ang="0">
                  <a:pos x="129" y="503"/>
                </a:cxn>
                <a:cxn ang="0">
                  <a:pos x="158" y="621"/>
                </a:cxn>
                <a:cxn ang="0">
                  <a:pos x="237" y="658"/>
                </a:cxn>
                <a:cxn ang="0">
                  <a:pos x="345" y="621"/>
                </a:cxn>
                <a:cxn ang="0">
                  <a:pos x="395" y="584"/>
                </a:cxn>
                <a:cxn ang="0">
                  <a:pos x="445" y="518"/>
                </a:cxn>
                <a:cxn ang="0">
                  <a:pos x="467" y="481"/>
                </a:cxn>
                <a:cxn ang="0">
                  <a:pos x="539" y="170"/>
                </a:cxn>
                <a:cxn ang="0">
                  <a:pos x="524" y="118"/>
                </a:cxn>
                <a:cxn ang="0">
                  <a:pos x="460" y="52"/>
                </a:cxn>
                <a:cxn ang="0">
                  <a:pos x="395" y="0"/>
                </a:cxn>
                <a:cxn ang="0">
                  <a:pos x="517" y="44"/>
                </a:cxn>
                <a:cxn ang="0">
                  <a:pos x="553" y="96"/>
                </a:cxn>
                <a:cxn ang="0">
                  <a:pos x="625" y="37"/>
                </a:cxn>
                <a:cxn ang="0">
                  <a:pos x="654" y="44"/>
                </a:cxn>
                <a:cxn ang="0">
                  <a:pos x="675" y="89"/>
                </a:cxn>
                <a:cxn ang="0">
                  <a:pos x="646" y="207"/>
                </a:cxn>
                <a:cxn ang="0">
                  <a:pos x="596" y="392"/>
                </a:cxn>
                <a:cxn ang="0">
                  <a:pos x="567" y="532"/>
                </a:cxn>
                <a:cxn ang="0">
                  <a:pos x="560" y="614"/>
                </a:cxn>
                <a:cxn ang="0">
                  <a:pos x="574" y="651"/>
                </a:cxn>
                <a:cxn ang="0">
                  <a:pos x="610" y="665"/>
                </a:cxn>
                <a:cxn ang="0">
                  <a:pos x="682" y="606"/>
                </a:cxn>
                <a:cxn ang="0">
                  <a:pos x="718" y="495"/>
                </a:cxn>
                <a:cxn ang="0">
                  <a:pos x="733" y="458"/>
                </a:cxn>
                <a:cxn ang="0">
                  <a:pos x="761" y="444"/>
                </a:cxn>
                <a:cxn ang="0">
                  <a:pos x="776" y="466"/>
                </a:cxn>
                <a:cxn ang="0">
                  <a:pos x="761" y="525"/>
                </a:cxn>
                <a:cxn ang="0">
                  <a:pos x="725" y="621"/>
                </a:cxn>
                <a:cxn ang="0">
                  <a:pos x="603" y="702"/>
                </a:cxn>
                <a:cxn ang="0">
                  <a:pos x="517" y="680"/>
                </a:cxn>
                <a:cxn ang="0">
                  <a:pos x="445" y="592"/>
                </a:cxn>
                <a:cxn ang="0">
                  <a:pos x="309" y="688"/>
                </a:cxn>
                <a:cxn ang="0">
                  <a:pos x="136" y="680"/>
                </a:cxn>
                <a:cxn ang="0">
                  <a:pos x="14" y="547"/>
                </a:cxn>
                <a:cxn ang="0">
                  <a:pos x="21" y="311"/>
                </a:cxn>
                <a:cxn ang="0">
                  <a:pos x="172" y="89"/>
                </a:cxn>
                <a:cxn ang="0">
                  <a:pos x="395" y="0"/>
                </a:cxn>
              </a:cxnLst>
              <a:rect l="0" t="0" r="r" b="b"/>
              <a:pathLst>
                <a:path w="776" h="702">
                  <a:moveTo>
                    <a:pt x="402" y="37"/>
                  </a:moveTo>
                  <a:lnTo>
                    <a:pt x="366" y="44"/>
                  </a:lnTo>
                  <a:lnTo>
                    <a:pt x="316" y="67"/>
                  </a:lnTo>
                  <a:lnTo>
                    <a:pt x="266" y="111"/>
                  </a:lnTo>
                  <a:lnTo>
                    <a:pt x="208" y="185"/>
                  </a:lnTo>
                  <a:lnTo>
                    <a:pt x="179" y="251"/>
                  </a:lnTo>
                  <a:lnTo>
                    <a:pt x="136" y="429"/>
                  </a:lnTo>
                  <a:lnTo>
                    <a:pt x="129" y="503"/>
                  </a:lnTo>
                  <a:lnTo>
                    <a:pt x="136" y="577"/>
                  </a:lnTo>
                  <a:lnTo>
                    <a:pt x="158" y="621"/>
                  </a:lnTo>
                  <a:lnTo>
                    <a:pt x="194" y="651"/>
                  </a:lnTo>
                  <a:lnTo>
                    <a:pt x="237" y="658"/>
                  </a:lnTo>
                  <a:lnTo>
                    <a:pt x="294" y="643"/>
                  </a:lnTo>
                  <a:lnTo>
                    <a:pt x="345" y="621"/>
                  </a:lnTo>
                  <a:lnTo>
                    <a:pt x="373" y="599"/>
                  </a:lnTo>
                  <a:lnTo>
                    <a:pt x="395" y="584"/>
                  </a:lnTo>
                  <a:lnTo>
                    <a:pt x="416" y="562"/>
                  </a:lnTo>
                  <a:lnTo>
                    <a:pt x="445" y="518"/>
                  </a:lnTo>
                  <a:lnTo>
                    <a:pt x="452" y="495"/>
                  </a:lnTo>
                  <a:lnTo>
                    <a:pt x="467" y="481"/>
                  </a:lnTo>
                  <a:lnTo>
                    <a:pt x="539" y="192"/>
                  </a:lnTo>
                  <a:lnTo>
                    <a:pt x="539" y="170"/>
                  </a:lnTo>
                  <a:lnTo>
                    <a:pt x="531" y="148"/>
                  </a:lnTo>
                  <a:lnTo>
                    <a:pt x="524" y="118"/>
                  </a:lnTo>
                  <a:lnTo>
                    <a:pt x="495" y="81"/>
                  </a:lnTo>
                  <a:lnTo>
                    <a:pt x="460" y="52"/>
                  </a:lnTo>
                  <a:lnTo>
                    <a:pt x="402" y="37"/>
                  </a:lnTo>
                  <a:close/>
                  <a:moveTo>
                    <a:pt x="395" y="0"/>
                  </a:moveTo>
                  <a:lnTo>
                    <a:pt x="460" y="15"/>
                  </a:lnTo>
                  <a:lnTo>
                    <a:pt x="517" y="44"/>
                  </a:lnTo>
                  <a:lnTo>
                    <a:pt x="553" y="89"/>
                  </a:lnTo>
                  <a:lnTo>
                    <a:pt x="553" y="96"/>
                  </a:lnTo>
                  <a:lnTo>
                    <a:pt x="582" y="52"/>
                  </a:lnTo>
                  <a:lnTo>
                    <a:pt x="625" y="37"/>
                  </a:lnTo>
                  <a:lnTo>
                    <a:pt x="639" y="37"/>
                  </a:lnTo>
                  <a:lnTo>
                    <a:pt x="654" y="44"/>
                  </a:lnTo>
                  <a:lnTo>
                    <a:pt x="675" y="67"/>
                  </a:lnTo>
                  <a:lnTo>
                    <a:pt x="675" y="89"/>
                  </a:lnTo>
                  <a:lnTo>
                    <a:pt x="654" y="155"/>
                  </a:lnTo>
                  <a:lnTo>
                    <a:pt x="646" y="207"/>
                  </a:lnTo>
                  <a:lnTo>
                    <a:pt x="618" y="325"/>
                  </a:lnTo>
                  <a:lnTo>
                    <a:pt x="596" y="392"/>
                  </a:lnTo>
                  <a:lnTo>
                    <a:pt x="582" y="466"/>
                  </a:lnTo>
                  <a:lnTo>
                    <a:pt x="567" y="532"/>
                  </a:lnTo>
                  <a:lnTo>
                    <a:pt x="560" y="592"/>
                  </a:lnTo>
                  <a:lnTo>
                    <a:pt x="560" y="614"/>
                  </a:lnTo>
                  <a:lnTo>
                    <a:pt x="567" y="636"/>
                  </a:lnTo>
                  <a:lnTo>
                    <a:pt x="574" y="651"/>
                  </a:lnTo>
                  <a:lnTo>
                    <a:pt x="589" y="658"/>
                  </a:lnTo>
                  <a:lnTo>
                    <a:pt x="610" y="665"/>
                  </a:lnTo>
                  <a:lnTo>
                    <a:pt x="646" y="651"/>
                  </a:lnTo>
                  <a:lnTo>
                    <a:pt x="682" y="606"/>
                  </a:lnTo>
                  <a:lnTo>
                    <a:pt x="704" y="555"/>
                  </a:lnTo>
                  <a:lnTo>
                    <a:pt x="718" y="495"/>
                  </a:lnTo>
                  <a:lnTo>
                    <a:pt x="725" y="473"/>
                  </a:lnTo>
                  <a:lnTo>
                    <a:pt x="733" y="458"/>
                  </a:lnTo>
                  <a:lnTo>
                    <a:pt x="747" y="444"/>
                  </a:lnTo>
                  <a:lnTo>
                    <a:pt x="761" y="444"/>
                  </a:lnTo>
                  <a:lnTo>
                    <a:pt x="776" y="458"/>
                  </a:lnTo>
                  <a:lnTo>
                    <a:pt x="776" y="466"/>
                  </a:lnTo>
                  <a:lnTo>
                    <a:pt x="768" y="481"/>
                  </a:lnTo>
                  <a:lnTo>
                    <a:pt x="761" y="525"/>
                  </a:lnTo>
                  <a:lnTo>
                    <a:pt x="747" y="569"/>
                  </a:lnTo>
                  <a:lnTo>
                    <a:pt x="725" y="621"/>
                  </a:lnTo>
                  <a:lnTo>
                    <a:pt x="675" y="680"/>
                  </a:lnTo>
                  <a:lnTo>
                    <a:pt x="603" y="702"/>
                  </a:lnTo>
                  <a:lnTo>
                    <a:pt x="567" y="695"/>
                  </a:lnTo>
                  <a:lnTo>
                    <a:pt x="517" y="680"/>
                  </a:lnTo>
                  <a:lnTo>
                    <a:pt x="474" y="651"/>
                  </a:lnTo>
                  <a:lnTo>
                    <a:pt x="445" y="592"/>
                  </a:lnTo>
                  <a:lnTo>
                    <a:pt x="381" y="651"/>
                  </a:lnTo>
                  <a:lnTo>
                    <a:pt x="309" y="688"/>
                  </a:lnTo>
                  <a:lnTo>
                    <a:pt x="230" y="702"/>
                  </a:lnTo>
                  <a:lnTo>
                    <a:pt x="136" y="680"/>
                  </a:lnTo>
                  <a:lnTo>
                    <a:pt x="64" y="629"/>
                  </a:lnTo>
                  <a:lnTo>
                    <a:pt x="14" y="547"/>
                  </a:lnTo>
                  <a:lnTo>
                    <a:pt x="0" y="444"/>
                  </a:lnTo>
                  <a:lnTo>
                    <a:pt x="21" y="311"/>
                  </a:lnTo>
                  <a:lnTo>
                    <a:pt x="86" y="192"/>
                  </a:lnTo>
                  <a:lnTo>
                    <a:pt x="172" y="89"/>
                  </a:lnTo>
                  <a:lnTo>
                    <a:pt x="280" y="22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542" y="4395"/>
              <a:ext cx="1897" cy="1154"/>
            </a:xfrm>
            <a:custGeom>
              <a:avLst/>
              <a:gdLst/>
              <a:ahLst/>
              <a:cxnLst>
                <a:cxn ang="0">
                  <a:pos x="1387" y="0"/>
                </a:cxn>
                <a:cxn ang="0">
                  <a:pos x="1423" y="0"/>
                </a:cxn>
                <a:cxn ang="0">
                  <a:pos x="1437" y="8"/>
                </a:cxn>
                <a:cxn ang="0">
                  <a:pos x="1444" y="15"/>
                </a:cxn>
                <a:cxn ang="0">
                  <a:pos x="1444" y="23"/>
                </a:cxn>
                <a:cxn ang="0">
                  <a:pos x="1451" y="37"/>
                </a:cxn>
                <a:cxn ang="0">
                  <a:pos x="1495" y="178"/>
                </a:cxn>
                <a:cxn ang="0">
                  <a:pos x="1552" y="289"/>
                </a:cxn>
                <a:cxn ang="0">
                  <a:pos x="1624" y="385"/>
                </a:cxn>
                <a:cxn ang="0">
                  <a:pos x="1696" y="451"/>
                </a:cxn>
                <a:cxn ang="0">
                  <a:pos x="1768" y="503"/>
                </a:cxn>
                <a:cxn ang="0">
                  <a:pos x="1832" y="533"/>
                </a:cxn>
                <a:cxn ang="0">
                  <a:pos x="1882" y="555"/>
                </a:cxn>
                <a:cxn ang="0">
                  <a:pos x="1890" y="555"/>
                </a:cxn>
                <a:cxn ang="0">
                  <a:pos x="1897" y="562"/>
                </a:cxn>
                <a:cxn ang="0">
                  <a:pos x="1897" y="592"/>
                </a:cxn>
                <a:cxn ang="0">
                  <a:pos x="1890" y="599"/>
                </a:cxn>
                <a:cxn ang="0">
                  <a:pos x="1882" y="599"/>
                </a:cxn>
                <a:cxn ang="0">
                  <a:pos x="1868" y="607"/>
                </a:cxn>
                <a:cxn ang="0">
                  <a:pos x="1739" y="681"/>
                </a:cxn>
                <a:cxn ang="0">
                  <a:pos x="1631" y="769"/>
                </a:cxn>
                <a:cxn ang="0">
                  <a:pos x="1552" y="873"/>
                </a:cxn>
                <a:cxn ang="0">
                  <a:pos x="1487" y="984"/>
                </a:cxn>
                <a:cxn ang="0">
                  <a:pos x="1451" y="1110"/>
                </a:cxn>
                <a:cxn ang="0">
                  <a:pos x="1444" y="1132"/>
                </a:cxn>
                <a:cxn ang="0">
                  <a:pos x="1437" y="1146"/>
                </a:cxn>
                <a:cxn ang="0">
                  <a:pos x="1430" y="1154"/>
                </a:cxn>
                <a:cxn ang="0">
                  <a:pos x="1380" y="1154"/>
                </a:cxn>
                <a:cxn ang="0">
                  <a:pos x="1372" y="1146"/>
                </a:cxn>
                <a:cxn ang="0">
                  <a:pos x="1358" y="1139"/>
                </a:cxn>
                <a:cxn ang="0">
                  <a:pos x="1358" y="1124"/>
                </a:cxn>
                <a:cxn ang="0">
                  <a:pos x="1365" y="1102"/>
                </a:cxn>
                <a:cxn ang="0">
                  <a:pos x="1380" y="1036"/>
                </a:cxn>
                <a:cxn ang="0">
                  <a:pos x="1416" y="947"/>
                </a:cxn>
                <a:cxn ang="0">
                  <a:pos x="1473" y="836"/>
                </a:cxn>
                <a:cxn ang="0">
                  <a:pos x="1495" y="799"/>
                </a:cxn>
                <a:cxn ang="0">
                  <a:pos x="1538" y="755"/>
                </a:cxn>
                <a:cxn ang="0">
                  <a:pos x="1588" y="688"/>
                </a:cxn>
                <a:cxn ang="0">
                  <a:pos x="1667" y="621"/>
                </a:cxn>
                <a:cxn ang="0">
                  <a:pos x="36" y="621"/>
                </a:cxn>
                <a:cxn ang="0">
                  <a:pos x="22" y="614"/>
                </a:cxn>
                <a:cxn ang="0">
                  <a:pos x="15" y="607"/>
                </a:cxn>
                <a:cxn ang="0">
                  <a:pos x="0" y="599"/>
                </a:cxn>
                <a:cxn ang="0">
                  <a:pos x="0" y="555"/>
                </a:cxn>
                <a:cxn ang="0">
                  <a:pos x="15" y="548"/>
                </a:cxn>
                <a:cxn ang="0">
                  <a:pos x="22" y="540"/>
                </a:cxn>
                <a:cxn ang="0">
                  <a:pos x="36" y="533"/>
                </a:cxn>
                <a:cxn ang="0">
                  <a:pos x="1674" y="533"/>
                </a:cxn>
                <a:cxn ang="0">
                  <a:pos x="1552" y="422"/>
                </a:cxn>
                <a:cxn ang="0">
                  <a:pos x="1473" y="318"/>
                </a:cxn>
                <a:cxn ang="0">
                  <a:pos x="1430" y="230"/>
                </a:cxn>
                <a:cxn ang="0">
                  <a:pos x="1401" y="156"/>
                </a:cxn>
                <a:cxn ang="0">
                  <a:pos x="1365" y="45"/>
                </a:cxn>
                <a:cxn ang="0">
                  <a:pos x="1365" y="15"/>
                </a:cxn>
                <a:cxn ang="0">
                  <a:pos x="1380" y="8"/>
                </a:cxn>
                <a:cxn ang="0">
                  <a:pos x="1387" y="0"/>
                </a:cxn>
              </a:cxnLst>
              <a:rect l="0" t="0" r="r" b="b"/>
              <a:pathLst>
                <a:path w="1897" h="1154">
                  <a:moveTo>
                    <a:pt x="1387" y="0"/>
                  </a:moveTo>
                  <a:lnTo>
                    <a:pt x="1423" y="0"/>
                  </a:lnTo>
                  <a:lnTo>
                    <a:pt x="1437" y="8"/>
                  </a:lnTo>
                  <a:lnTo>
                    <a:pt x="1444" y="15"/>
                  </a:lnTo>
                  <a:lnTo>
                    <a:pt x="1444" y="23"/>
                  </a:lnTo>
                  <a:lnTo>
                    <a:pt x="1451" y="37"/>
                  </a:lnTo>
                  <a:lnTo>
                    <a:pt x="1495" y="178"/>
                  </a:lnTo>
                  <a:lnTo>
                    <a:pt x="1552" y="289"/>
                  </a:lnTo>
                  <a:lnTo>
                    <a:pt x="1624" y="385"/>
                  </a:lnTo>
                  <a:lnTo>
                    <a:pt x="1696" y="451"/>
                  </a:lnTo>
                  <a:lnTo>
                    <a:pt x="1768" y="503"/>
                  </a:lnTo>
                  <a:lnTo>
                    <a:pt x="1832" y="533"/>
                  </a:lnTo>
                  <a:lnTo>
                    <a:pt x="1882" y="555"/>
                  </a:lnTo>
                  <a:lnTo>
                    <a:pt x="1890" y="555"/>
                  </a:lnTo>
                  <a:lnTo>
                    <a:pt x="1897" y="562"/>
                  </a:lnTo>
                  <a:lnTo>
                    <a:pt x="1897" y="592"/>
                  </a:lnTo>
                  <a:lnTo>
                    <a:pt x="1890" y="599"/>
                  </a:lnTo>
                  <a:lnTo>
                    <a:pt x="1882" y="599"/>
                  </a:lnTo>
                  <a:lnTo>
                    <a:pt x="1868" y="607"/>
                  </a:lnTo>
                  <a:lnTo>
                    <a:pt x="1739" y="681"/>
                  </a:lnTo>
                  <a:lnTo>
                    <a:pt x="1631" y="769"/>
                  </a:lnTo>
                  <a:lnTo>
                    <a:pt x="1552" y="873"/>
                  </a:lnTo>
                  <a:lnTo>
                    <a:pt x="1487" y="984"/>
                  </a:lnTo>
                  <a:lnTo>
                    <a:pt x="1451" y="1110"/>
                  </a:lnTo>
                  <a:lnTo>
                    <a:pt x="1444" y="1132"/>
                  </a:lnTo>
                  <a:lnTo>
                    <a:pt x="1437" y="1146"/>
                  </a:lnTo>
                  <a:lnTo>
                    <a:pt x="1430" y="1154"/>
                  </a:lnTo>
                  <a:lnTo>
                    <a:pt x="1380" y="1154"/>
                  </a:lnTo>
                  <a:lnTo>
                    <a:pt x="1372" y="1146"/>
                  </a:lnTo>
                  <a:lnTo>
                    <a:pt x="1358" y="1139"/>
                  </a:lnTo>
                  <a:lnTo>
                    <a:pt x="1358" y="1124"/>
                  </a:lnTo>
                  <a:lnTo>
                    <a:pt x="1365" y="1102"/>
                  </a:lnTo>
                  <a:lnTo>
                    <a:pt x="1380" y="1036"/>
                  </a:lnTo>
                  <a:lnTo>
                    <a:pt x="1416" y="947"/>
                  </a:lnTo>
                  <a:lnTo>
                    <a:pt x="1473" y="836"/>
                  </a:lnTo>
                  <a:lnTo>
                    <a:pt x="1495" y="799"/>
                  </a:lnTo>
                  <a:lnTo>
                    <a:pt x="1538" y="755"/>
                  </a:lnTo>
                  <a:lnTo>
                    <a:pt x="1588" y="688"/>
                  </a:lnTo>
                  <a:lnTo>
                    <a:pt x="1667" y="621"/>
                  </a:lnTo>
                  <a:lnTo>
                    <a:pt x="36" y="621"/>
                  </a:lnTo>
                  <a:lnTo>
                    <a:pt x="22" y="614"/>
                  </a:lnTo>
                  <a:lnTo>
                    <a:pt x="15" y="607"/>
                  </a:lnTo>
                  <a:lnTo>
                    <a:pt x="0" y="599"/>
                  </a:lnTo>
                  <a:lnTo>
                    <a:pt x="0" y="555"/>
                  </a:lnTo>
                  <a:lnTo>
                    <a:pt x="15" y="548"/>
                  </a:lnTo>
                  <a:lnTo>
                    <a:pt x="22" y="540"/>
                  </a:lnTo>
                  <a:lnTo>
                    <a:pt x="36" y="533"/>
                  </a:lnTo>
                  <a:lnTo>
                    <a:pt x="1674" y="533"/>
                  </a:lnTo>
                  <a:lnTo>
                    <a:pt x="1552" y="422"/>
                  </a:lnTo>
                  <a:lnTo>
                    <a:pt x="1473" y="318"/>
                  </a:lnTo>
                  <a:lnTo>
                    <a:pt x="1430" y="230"/>
                  </a:lnTo>
                  <a:lnTo>
                    <a:pt x="1401" y="156"/>
                  </a:lnTo>
                  <a:lnTo>
                    <a:pt x="1365" y="45"/>
                  </a:lnTo>
                  <a:lnTo>
                    <a:pt x="1365" y="15"/>
                  </a:lnTo>
                  <a:lnTo>
                    <a:pt x="1380" y="8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380" y="3870"/>
              <a:ext cx="496" cy="2204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8" y="0"/>
                </a:cxn>
                <a:cxn ang="0">
                  <a:pos x="496" y="8"/>
                </a:cxn>
                <a:cxn ang="0">
                  <a:pos x="496" y="30"/>
                </a:cxn>
                <a:cxn ang="0">
                  <a:pos x="467" y="59"/>
                </a:cxn>
                <a:cxn ang="0">
                  <a:pos x="352" y="207"/>
                </a:cxn>
                <a:cxn ang="0">
                  <a:pos x="259" y="363"/>
                </a:cxn>
                <a:cxn ang="0">
                  <a:pos x="194" y="540"/>
                </a:cxn>
                <a:cxn ang="0">
                  <a:pos x="151" y="725"/>
                </a:cxn>
                <a:cxn ang="0">
                  <a:pos x="129" y="910"/>
                </a:cxn>
                <a:cxn ang="0">
                  <a:pos x="122" y="1102"/>
                </a:cxn>
                <a:cxn ang="0">
                  <a:pos x="129" y="1280"/>
                </a:cxn>
                <a:cxn ang="0">
                  <a:pos x="151" y="1457"/>
                </a:cxn>
                <a:cxn ang="0">
                  <a:pos x="187" y="1642"/>
                </a:cxn>
                <a:cxn ang="0">
                  <a:pos x="251" y="1819"/>
                </a:cxn>
                <a:cxn ang="0">
                  <a:pos x="338" y="1989"/>
                </a:cxn>
                <a:cxn ang="0">
                  <a:pos x="460" y="2137"/>
                </a:cxn>
                <a:cxn ang="0">
                  <a:pos x="488" y="2167"/>
                </a:cxn>
                <a:cxn ang="0">
                  <a:pos x="488" y="2174"/>
                </a:cxn>
                <a:cxn ang="0">
                  <a:pos x="496" y="2182"/>
                </a:cxn>
                <a:cxn ang="0">
                  <a:pos x="496" y="2197"/>
                </a:cxn>
                <a:cxn ang="0">
                  <a:pos x="488" y="2204"/>
                </a:cxn>
                <a:cxn ang="0">
                  <a:pos x="474" y="2204"/>
                </a:cxn>
                <a:cxn ang="0">
                  <a:pos x="409" y="2160"/>
                </a:cxn>
                <a:cxn ang="0">
                  <a:pos x="352" y="2100"/>
                </a:cxn>
                <a:cxn ang="0">
                  <a:pos x="280" y="2019"/>
                </a:cxn>
                <a:cxn ang="0">
                  <a:pos x="215" y="1916"/>
                </a:cxn>
                <a:cxn ang="0">
                  <a:pos x="144" y="1790"/>
                </a:cxn>
                <a:cxn ang="0">
                  <a:pos x="72" y="1605"/>
                </a:cxn>
                <a:cxn ang="0">
                  <a:pos x="29" y="1420"/>
                </a:cxn>
                <a:cxn ang="0">
                  <a:pos x="7" y="1250"/>
                </a:cxn>
                <a:cxn ang="0">
                  <a:pos x="0" y="1102"/>
                </a:cxn>
                <a:cxn ang="0">
                  <a:pos x="7" y="954"/>
                </a:cxn>
                <a:cxn ang="0">
                  <a:pos x="29" y="784"/>
                </a:cxn>
                <a:cxn ang="0">
                  <a:pos x="72" y="614"/>
                </a:cxn>
                <a:cxn ang="0">
                  <a:pos x="136" y="429"/>
                </a:cxn>
                <a:cxn ang="0">
                  <a:pos x="201" y="303"/>
                </a:cxn>
                <a:cxn ang="0">
                  <a:pos x="273" y="193"/>
                </a:cxn>
                <a:cxn ang="0">
                  <a:pos x="345" y="111"/>
                </a:cxn>
                <a:cxn ang="0">
                  <a:pos x="402" y="52"/>
                </a:cxn>
                <a:cxn ang="0">
                  <a:pos x="453" y="15"/>
                </a:cxn>
                <a:cxn ang="0">
                  <a:pos x="474" y="0"/>
                </a:cxn>
              </a:cxnLst>
              <a:rect l="0" t="0" r="r" b="b"/>
              <a:pathLst>
                <a:path w="496" h="2204">
                  <a:moveTo>
                    <a:pt x="474" y="0"/>
                  </a:moveTo>
                  <a:lnTo>
                    <a:pt x="488" y="0"/>
                  </a:lnTo>
                  <a:lnTo>
                    <a:pt x="496" y="8"/>
                  </a:lnTo>
                  <a:lnTo>
                    <a:pt x="496" y="30"/>
                  </a:lnTo>
                  <a:lnTo>
                    <a:pt x="467" y="59"/>
                  </a:lnTo>
                  <a:lnTo>
                    <a:pt x="352" y="207"/>
                  </a:lnTo>
                  <a:lnTo>
                    <a:pt x="259" y="363"/>
                  </a:lnTo>
                  <a:lnTo>
                    <a:pt x="194" y="540"/>
                  </a:lnTo>
                  <a:lnTo>
                    <a:pt x="151" y="725"/>
                  </a:lnTo>
                  <a:lnTo>
                    <a:pt x="129" y="910"/>
                  </a:lnTo>
                  <a:lnTo>
                    <a:pt x="122" y="1102"/>
                  </a:lnTo>
                  <a:lnTo>
                    <a:pt x="129" y="1280"/>
                  </a:lnTo>
                  <a:lnTo>
                    <a:pt x="151" y="1457"/>
                  </a:lnTo>
                  <a:lnTo>
                    <a:pt x="187" y="1642"/>
                  </a:lnTo>
                  <a:lnTo>
                    <a:pt x="251" y="1819"/>
                  </a:lnTo>
                  <a:lnTo>
                    <a:pt x="338" y="1989"/>
                  </a:lnTo>
                  <a:lnTo>
                    <a:pt x="460" y="2137"/>
                  </a:lnTo>
                  <a:lnTo>
                    <a:pt x="488" y="2167"/>
                  </a:lnTo>
                  <a:lnTo>
                    <a:pt x="488" y="2174"/>
                  </a:lnTo>
                  <a:lnTo>
                    <a:pt x="496" y="2182"/>
                  </a:lnTo>
                  <a:lnTo>
                    <a:pt x="496" y="2197"/>
                  </a:lnTo>
                  <a:lnTo>
                    <a:pt x="488" y="2204"/>
                  </a:lnTo>
                  <a:lnTo>
                    <a:pt x="474" y="2204"/>
                  </a:lnTo>
                  <a:lnTo>
                    <a:pt x="409" y="2160"/>
                  </a:lnTo>
                  <a:lnTo>
                    <a:pt x="352" y="2100"/>
                  </a:lnTo>
                  <a:lnTo>
                    <a:pt x="280" y="2019"/>
                  </a:lnTo>
                  <a:lnTo>
                    <a:pt x="215" y="1916"/>
                  </a:lnTo>
                  <a:lnTo>
                    <a:pt x="144" y="1790"/>
                  </a:lnTo>
                  <a:lnTo>
                    <a:pt x="72" y="1605"/>
                  </a:lnTo>
                  <a:lnTo>
                    <a:pt x="29" y="1420"/>
                  </a:lnTo>
                  <a:lnTo>
                    <a:pt x="7" y="1250"/>
                  </a:lnTo>
                  <a:lnTo>
                    <a:pt x="0" y="1102"/>
                  </a:lnTo>
                  <a:lnTo>
                    <a:pt x="7" y="954"/>
                  </a:lnTo>
                  <a:lnTo>
                    <a:pt x="29" y="784"/>
                  </a:lnTo>
                  <a:lnTo>
                    <a:pt x="72" y="614"/>
                  </a:lnTo>
                  <a:lnTo>
                    <a:pt x="136" y="429"/>
                  </a:lnTo>
                  <a:lnTo>
                    <a:pt x="201" y="303"/>
                  </a:lnTo>
                  <a:lnTo>
                    <a:pt x="273" y="193"/>
                  </a:lnTo>
                  <a:lnTo>
                    <a:pt x="345" y="111"/>
                  </a:lnTo>
                  <a:lnTo>
                    <a:pt x="402" y="52"/>
                  </a:lnTo>
                  <a:lnTo>
                    <a:pt x="453" y="15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185" y="4055"/>
              <a:ext cx="704" cy="1464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409" y="0"/>
                </a:cxn>
                <a:cxn ang="0">
                  <a:pos x="438" y="15"/>
                </a:cxn>
                <a:cxn ang="0">
                  <a:pos x="438" y="59"/>
                </a:cxn>
                <a:cxn ang="0">
                  <a:pos x="431" y="59"/>
                </a:cxn>
                <a:cxn ang="0">
                  <a:pos x="431" y="1339"/>
                </a:cxn>
                <a:cxn ang="0">
                  <a:pos x="445" y="1368"/>
                </a:cxn>
                <a:cxn ang="0">
                  <a:pos x="474" y="1383"/>
                </a:cxn>
                <a:cxn ang="0">
                  <a:pos x="538" y="1398"/>
                </a:cxn>
                <a:cxn ang="0">
                  <a:pos x="704" y="1398"/>
                </a:cxn>
                <a:cxn ang="0">
                  <a:pos x="704" y="1464"/>
                </a:cxn>
                <a:cxn ang="0">
                  <a:pos x="632" y="1457"/>
                </a:cxn>
                <a:cxn ang="0">
                  <a:pos x="86" y="1457"/>
                </a:cxn>
                <a:cxn ang="0">
                  <a:pos x="7" y="1464"/>
                </a:cxn>
                <a:cxn ang="0">
                  <a:pos x="7" y="1398"/>
                </a:cxn>
                <a:cxn ang="0">
                  <a:pos x="172" y="1398"/>
                </a:cxn>
                <a:cxn ang="0">
                  <a:pos x="237" y="1383"/>
                </a:cxn>
                <a:cxn ang="0">
                  <a:pos x="265" y="1368"/>
                </a:cxn>
                <a:cxn ang="0">
                  <a:pos x="280" y="1339"/>
                </a:cxn>
                <a:cxn ang="0">
                  <a:pos x="280" y="148"/>
                </a:cxn>
                <a:cxn ang="0">
                  <a:pos x="165" y="192"/>
                </a:cxn>
                <a:cxn ang="0">
                  <a:pos x="64" y="207"/>
                </a:cxn>
                <a:cxn ang="0">
                  <a:pos x="0" y="207"/>
                </a:cxn>
                <a:cxn ang="0">
                  <a:pos x="0" y="141"/>
                </a:cxn>
                <a:cxn ang="0">
                  <a:pos x="50" y="141"/>
                </a:cxn>
                <a:cxn ang="0">
                  <a:pos x="122" y="133"/>
                </a:cxn>
                <a:cxn ang="0">
                  <a:pos x="208" y="111"/>
                </a:cxn>
                <a:cxn ang="0">
                  <a:pos x="301" y="67"/>
                </a:cxn>
                <a:cxn ang="0">
                  <a:pos x="388" y="0"/>
                </a:cxn>
              </a:cxnLst>
              <a:rect l="0" t="0" r="r" b="b"/>
              <a:pathLst>
                <a:path w="704" h="1464">
                  <a:moveTo>
                    <a:pt x="388" y="0"/>
                  </a:moveTo>
                  <a:lnTo>
                    <a:pt x="409" y="0"/>
                  </a:lnTo>
                  <a:lnTo>
                    <a:pt x="438" y="15"/>
                  </a:lnTo>
                  <a:lnTo>
                    <a:pt x="438" y="59"/>
                  </a:lnTo>
                  <a:lnTo>
                    <a:pt x="431" y="59"/>
                  </a:lnTo>
                  <a:lnTo>
                    <a:pt x="431" y="1339"/>
                  </a:lnTo>
                  <a:lnTo>
                    <a:pt x="445" y="1368"/>
                  </a:lnTo>
                  <a:lnTo>
                    <a:pt x="474" y="1383"/>
                  </a:lnTo>
                  <a:lnTo>
                    <a:pt x="538" y="1398"/>
                  </a:lnTo>
                  <a:lnTo>
                    <a:pt x="704" y="1398"/>
                  </a:lnTo>
                  <a:lnTo>
                    <a:pt x="704" y="1464"/>
                  </a:lnTo>
                  <a:lnTo>
                    <a:pt x="632" y="1457"/>
                  </a:lnTo>
                  <a:lnTo>
                    <a:pt x="86" y="1457"/>
                  </a:lnTo>
                  <a:lnTo>
                    <a:pt x="7" y="1464"/>
                  </a:lnTo>
                  <a:lnTo>
                    <a:pt x="7" y="1398"/>
                  </a:lnTo>
                  <a:lnTo>
                    <a:pt x="172" y="1398"/>
                  </a:lnTo>
                  <a:lnTo>
                    <a:pt x="237" y="1383"/>
                  </a:lnTo>
                  <a:lnTo>
                    <a:pt x="265" y="1368"/>
                  </a:lnTo>
                  <a:lnTo>
                    <a:pt x="280" y="1339"/>
                  </a:lnTo>
                  <a:lnTo>
                    <a:pt x="280" y="148"/>
                  </a:lnTo>
                  <a:lnTo>
                    <a:pt x="165" y="192"/>
                  </a:lnTo>
                  <a:lnTo>
                    <a:pt x="64" y="207"/>
                  </a:lnTo>
                  <a:lnTo>
                    <a:pt x="0" y="207"/>
                  </a:lnTo>
                  <a:lnTo>
                    <a:pt x="0" y="141"/>
                  </a:lnTo>
                  <a:lnTo>
                    <a:pt x="50" y="141"/>
                  </a:lnTo>
                  <a:lnTo>
                    <a:pt x="122" y="133"/>
                  </a:lnTo>
                  <a:lnTo>
                    <a:pt x="208" y="111"/>
                  </a:lnTo>
                  <a:lnTo>
                    <a:pt x="301" y="67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9751" y="4928"/>
              <a:ext cx="1307" cy="8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78" y="0"/>
                </a:cxn>
                <a:cxn ang="0">
                  <a:pos x="1286" y="7"/>
                </a:cxn>
                <a:cxn ang="0">
                  <a:pos x="1300" y="15"/>
                </a:cxn>
                <a:cxn ang="0">
                  <a:pos x="1307" y="29"/>
                </a:cxn>
                <a:cxn ang="0">
                  <a:pos x="1307" y="66"/>
                </a:cxn>
                <a:cxn ang="0">
                  <a:pos x="1300" y="74"/>
                </a:cxn>
                <a:cxn ang="0">
                  <a:pos x="1271" y="88"/>
                </a:cxn>
                <a:cxn ang="0">
                  <a:pos x="36" y="88"/>
                </a:cxn>
                <a:cxn ang="0">
                  <a:pos x="7" y="74"/>
                </a:cxn>
                <a:cxn ang="0">
                  <a:pos x="0" y="66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36" y="0"/>
                </a:cxn>
              </a:cxnLst>
              <a:rect l="0" t="0" r="r" b="b"/>
              <a:pathLst>
                <a:path w="1307" h="88">
                  <a:moveTo>
                    <a:pt x="36" y="0"/>
                  </a:moveTo>
                  <a:lnTo>
                    <a:pt x="1278" y="0"/>
                  </a:lnTo>
                  <a:lnTo>
                    <a:pt x="1286" y="7"/>
                  </a:lnTo>
                  <a:lnTo>
                    <a:pt x="1300" y="15"/>
                  </a:lnTo>
                  <a:lnTo>
                    <a:pt x="1307" y="29"/>
                  </a:lnTo>
                  <a:lnTo>
                    <a:pt x="1307" y="66"/>
                  </a:lnTo>
                  <a:lnTo>
                    <a:pt x="1300" y="74"/>
                  </a:lnTo>
                  <a:lnTo>
                    <a:pt x="1271" y="88"/>
                  </a:lnTo>
                  <a:lnTo>
                    <a:pt x="36" y="88"/>
                  </a:lnTo>
                  <a:lnTo>
                    <a:pt x="7" y="74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769" y="4011"/>
              <a:ext cx="1768" cy="1508"/>
            </a:xfrm>
            <a:custGeom>
              <a:avLst/>
              <a:gdLst/>
              <a:ahLst/>
              <a:cxnLst>
                <a:cxn ang="0">
                  <a:pos x="1416" y="0"/>
                </a:cxn>
                <a:cxn ang="0">
                  <a:pos x="1638" y="0"/>
                </a:cxn>
                <a:cxn ang="0">
                  <a:pos x="1768" y="15"/>
                </a:cxn>
                <a:cxn ang="0">
                  <a:pos x="1746" y="66"/>
                </a:cxn>
                <a:cxn ang="0">
                  <a:pos x="1631" y="74"/>
                </a:cxn>
                <a:cxn ang="0">
                  <a:pos x="1495" y="140"/>
                </a:cxn>
                <a:cxn ang="0">
                  <a:pos x="1408" y="214"/>
                </a:cxn>
                <a:cxn ang="0">
                  <a:pos x="1293" y="347"/>
                </a:cxn>
                <a:cxn ang="0">
                  <a:pos x="1150" y="510"/>
                </a:cxn>
                <a:cxn ang="0">
                  <a:pos x="1035" y="739"/>
                </a:cxn>
                <a:cxn ang="0">
                  <a:pos x="1186" y="1094"/>
                </a:cxn>
                <a:cxn ang="0">
                  <a:pos x="1286" y="1338"/>
                </a:cxn>
                <a:cxn ang="0">
                  <a:pos x="1337" y="1420"/>
                </a:cxn>
                <a:cxn ang="0">
                  <a:pos x="1487" y="1434"/>
                </a:cxn>
                <a:cxn ang="0">
                  <a:pos x="1509" y="1449"/>
                </a:cxn>
                <a:cxn ang="0">
                  <a:pos x="1495" y="1501"/>
                </a:cxn>
                <a:cxn ang="0">
                  <a:pos x="1351" y="1508"/>
                </a:cxn>
                <a:cxn ang="0">
                  <a:pos x="1164" y="1501"/>
                </a:cxn>
                <a:cxn ang="0">
                  <a:pos x="934" y="1508"/>
                </a:cxn>
                <a:cxn ang="0">
                  <a:pos x="920" y="1457"/>
                </a:cxn>
                <a:cxn ang="0">
                  <a:pos x="942" y="1442"/>
                </a:cxn>
                <a:cxn ang="0">
                  <a:pos x="963" y="1434"/>
                </a:cxn>
                <a:cxn ang="0">
                  <a:pos x="1071" y="1397"/>
                </a:cxn>
                <a:cxn ang="0">
                  <a:pos x="1085" y="1360"/>
                </a:cxn>
                <a:cxn ang="0">
                  <a:pos x="862" y="821"/>
                </a:cxn>
                <a:cxn ang="0">
                  <a:pos x="453" y="1272"/>
                </a:cxn>
                <a:cxn ang="0">
                  <a:pos x="417" y="1323"/>
                </a:cxn>
                <a:cxn ang="0">
                  <a:pos x="396" y="1375"/>
                </a:cxn>
                <a:cxn ang="0">
                  <a:pos x="431" y="1434"/>
                </a:cxn>
                <a:cxn ang="0">
                  <a:pos x="460" y="1442"/>
                </a:cxn>
                <a:cxn ang="0">
                  <a:pos x="510" y="1457"/>
                </a:cxn>
                <a:cxn ang="0">
                  <a:pos x="489" y="1508"/>
                </a:cxn>
                <a:cxn ang="0">
                  <a:pos x="230" y="1501"/>
                </a:cxn>
                <a:cxn ang="0">
                  <a:pos x="15" y="1508"/>
                </a:cxn>
                <a:cxn ang="0">
                  <a:pos x="0" y="1464"/>
                </a:cxn>
                <a:cxn ang="0">
                  <a:pos x="51" y="1442"/>
                </a:cxn>
                <a:cxn ang="0">
                  <a:pos x="259" y="1375"/>
                </a:cxn>
                <a:cxn ang="0">
                  <a:pos x="396" y="1264"/>
                </a:cxn>
                <a:cxn ang="0">
                  <a:pos x="597" y="148"/>
                </a:cxn>
                <a:cxn ang="0">
                  <a:pos x="561" y="89"/>
                </a:cxn>
                <a:cxn ang="0">
                  <a:pos x="439" y="74"/>
                </a:cxn>
                <a:cxn ang="0">
                  <a:pos x="396" y="66"/>
                </a:cxn>
                <a:cxn ang="0">
                  <a:pos x="388" y="29"/>
                </a:cxn>
                <a:cxn ang="0">
                  <a:pos x="503" y="7"/>
                </a:cxn>
                <a:cxn ang="0">
                  <a:pos x="669" y="15"/>
                </a:cxn>
                <a:cxn ang="0">
                  <a:pos x="949" y="7"/>
                </a:cxn>
                <a:cxn ang="0">
                  <a:pos x="970" y="22"/>
                </a:cxn>
                <a:cxn ang="0">
                  <a:pos x="956" y="66"/>
                </a:cxn>
                <a:cxn ang="0">
                  <a:pos x="927" y="74"/>
                </a:cxn>
                <a:cxn ang="0">
                  <a:pos x="827" y="103"/>
                </a:cxn>
                <a:cxn ang="0">
                  <a:pos x="798" y="140"/>
                </a:cxn>
                <a:cxn ang="0">
                  <a:pos x="805" y="170"/>
                </a:cxn>
                <a:cxn ang="0">
                  <a:pos x="985" y="599"/>
                </a:cxn>
                <a:cxn ang="0">
                  <a:pos x="1344" y="199"/>
                </a:cxn>
                <a:cxn ang="0">
                  <a:pos x="1372" y="133"/>
                </a:cxn>
                <a:cxn ang="0">
                  <a:pos x="1337" y="74"/>
                </a:cxn>
                <a:cxn ang="0">
                  <a:pos x="1308" y="66"/>
                </a:cxn>
                <a:cxn ang="0">
                  <a:pos x="1258" y="52"/>
                </a:cxn>
                <a:cxn ang="0">
                  <a:pos x="1272" y="7"/>
                </a:cxn>
              </a:cxnLst>
              <a:rect l="0" t="0" r="r" b="b"/>
              <a:pathLst>
                <a:path w="1768" h="1508">
                  <a:moveTo>
                    <a:pt x="1286" y="0"/>
                  </a:moveTo>
                  <a:lnTo>
                    <a:pt x="1416" y="0"/>
                  </a:lnTo>
                  <a:lnTo>
                    <a:pt x="1538" y="7"/>
                  </a:lnTo>
                  <a:lnTo>
                    <a:pt x="1638" y="0"/>
                  </a:lnTo>
                  <a:lnTo>
                    <a:pt x="1753" y="0"/>
                  </a:lnTo>
                  <a:lnTo>
                    <a:pt x="1768" y="15"/>
                  </a:lnTo>
                  <a:lnTo>
                    <a:pt x="1768" y="44"/>
                  </a:lnTo>
                  <a:lnTo>
                    <a:pt x="1746" y="66"/>
                  </a:lnTo>
                  <a:lnTo>
                    <a:pt x="1717" y="66"/>
                  </a:lnTo>
                  <a:lnTo>
                    <a:pt x="1631" y="74"/>
                  </a:lnTo>
                  <a:lnTo>
                    <a:pt x="1552" y="103"/>
                  </a:lnTo>
                  <a:lnTo>
                    <a:pt x="1495" y="140"/>
                  </a:lnTo>
                  <a:lnTo>
                    <a:pt x="1444" y="177"/>
                  </a:lnTo>
                  <a:lnTo>
                    <a:pt x="1408" y="214"/>
                  </a:lnTo>
                  <a:lnTo>
                    <a:pt x="1358" y="273"/>
                  </a:lnTo>
                  <a:lnTo>
                    <a:pt x="1293" y="347"/>
                  </a:lnTo>
                  <a:lnTo>
                    <a:pt x="1222" y="421"/>
                  </a:lnTo>
                  <a:lnTo>
                    <a:pt x="1150" y="510"/>
                  </a:lnTo>
                  <a:lnTo>
                    <a:pt x="1006" y="658"/>
                  </a:lnTo>
                  <a:lnTo>
                    <a:pt x="1035" y="739"/>
                  </a:lnTo>
                  <a:lnTo>
                    <a:pt x="1085" y="843"/>
                  </a:lnTo>
                  <a:lnTo>
                    <a:pt x="1186" y="1094"/>
                  </a:lnTo>
                  <a:lnTo>
                    <a:pt x="1236" y="1227"/>
                  </a:lnTo>
                  <a:lnTo>
                    <a:pt x="1286" y="1338"/>
                  </a:lnTo>
                  <a:lnTo>
                    <a:pt x="1308" y="1390"/>
                  </a:lnTo>
                  <a:lnTo>
                    <a:pt x="1337" y="1420"/>
                  </a:lnTo>
                  <a:lnTo>
                    <a:pt x="1380" y="1434"/>
                  </a:lnTo>
                  <a:lnTo>
                    <a:pt x="1487" y="1434"/>
                  </a:lnTo>
                  <a:lnTo>
                    <a:pt x="1502" y="1442"/>
                  </a:lnTo>
                  <a:lnTo>
                    <a:pt x="1509" y="1449"/>
                  </a:lnTo>
                  <a:lnTo>
                    <a:pt x="1509" y="1486"/>
                  </a:lnTo>
                  <a:lnTo>
                    <a:pt x="1495" y="1501"/>
                  </a:lnTo>
                  <a:lnTo>
                    <a:pt x="1480" y="1508"/>
                  </a:lnTo>
                  <a:lnTo>
                    <a:pt x="1351" y="1508"/>
                  </a:lnTo>
                  <a:lnTo>
                    <a:pt x="1286" y="1501"/>
                  </a:lnTo>
                  <a:lnTo>
                    <a:pt x="1164" y="1501"/>
                  </a:lnTo>
                  <a:lnTo>
                    <a:pt x="1092" y="1508"/>
                  </a:lnTo>
                  <a:lnTo>
                    <a:pt x="934" y="1508"/>
                  </a:lnTo>
                  <a:lnTo>
                    <a:pt x="920" y="1494"/>
                  </a:lnTo>
                  <a:lnTo>
                    <a:pt x="920" y="1457"/>
                  </a:lnTo>
                  <a:lnTo>
                    <a:pt x="927" y="1449"/>
                  </a:lnTo>
                  <a:lnTo>
                    <a:pt x="942" y="1442"/>
                  </a:lnTo>
                  <a:lnTo>
                    <a:pt x="949" y="1434"/>
                  </a:lnTo>
                  <a:lnTo>
                    <a:pt x="963" y="1434"/>
                  </a:lnTo>
                  <a:lnTo>
                    <a:pt x="1028" y="1420"/>
                  </a:lnTo>
                  <a:lnTo>
                    <a:pt x="1071" y="1397"/>
                  </a:lnTo>
                  <a:lnTo>
                    <a:pt x="1085" y="1375"/>
                  </a:lnTo>
                  <a:lnTo>
                    <a:pt x="1085" y="1360"/>
                  </a:lnTo>
                  <a:lnTo>
                    <a:pt x="1078" y="1346"/>
                  </a:lnTo>
                  <a:lnTo>
                    <a:pt x="862" y="821"/>
                  </a:lnTo>
                  <a:lnTo>
                    <a:pt x="669" y="1035"/>
                  </a:lnTo>
                  <a:lnTo>
                    <a:pt x="453" y="1272"/>
                  </a:lnTo>
                  <a:lnTo>
                    <a:pt x="431" y="1294"/>
                  </a:lnTo>
                  <a:lnTo>
                    <a:pt x="417" y="1323"/>
                  </a:lnTo>
                  <a:lnTo>
                    <a:pt x="403" y="1346"/>
                  </a:lnTo>
                  <a:lnTo>
                    <a:pt x="396" y="1375"/>
                  </a:lnTo>
                  <a:lnTo>
                    <a:pt x="396" y="1397"/>
                  </a:lnTo>
                  <a:lnTo>
                    <a:pt x="431" y="1434"/>
                  </a:lnTo>
                  <a:lnTo>
                    <a:pt x="446" y="1434"/>
                  </a:lnTo>
                  <a:lnTo>
                    <a:pt x="460" y="1442"/>
                  </a:lnTo>
                  <a:lnTo>
                    <a:pt x="496" y="1442"/>
                  </a:lnTo>
                  <a:lnTo>
                    <a:pt x="510" y="1457"/>
                  </a:lnTo>
                  <a:lnTo>
                    <a:pt x="510" y="1486"/>
                  </a:lnTo>
                  <a:lnTo>
                    <a:pt x="489" y="1508"/>
                  </a:lnTo>
                  <a:lnTo>
                    <a:pt x="352" y="1508"/>
                  </a:lnTo>
                  <a:lnTo>
                    <a:pt x="230" y="1501"/>
                  </a:lnTo>
                  <a:lnTo>
                    <a:pt x="130" y="1508"/>
                  </a:lnTo>
                  <a:lnTo>
                    <a:pt x="15" y="1508"/>
                  </a:lnTo>
                  <a:lnTo>
                    <a:pt x="0" y="1494"/>
                  </a:lnTo>
                  <a:lnTo>
                    <a:pt x="0" y="1464"/>
                  </a:lnTo>
                  <a:lnTo>
                    <a:pt x="22" y="1442"/>
                  </a:lnTo>
                  <a:lnTo>
                    <a:pt x="51" y="1442"/>
                  </a:lnTo>
                  <a:lnTo>
                    <a:pt x="158" y="1420"/>
                  </a:lnTo>
                  <a:lnTo>
                    <a:pt x="259" y="1375"/>
                  </a:lnTo>
                  <a:lnTo>
                    <a:pt x="367" y="1286"/>
                  </a:lnTo>
                  <a:lnTo>
                    <a:pt x="396" y="1264"/>
                  </a:lnTo>
                  <a:lnTo>
                    <a:pt x="848" y="761"/>
                  </a:lnTo>
                  <a:lnTo>
                    <a:pt x="597" y="148"/>
                  </a:lnTo>
                  <a:lnTo>
                    <a:pt x="582" y="111"/>
                  </a:lnTo>
                  <a:lnTo>
                    <a:pt x="561" y="89"/>
                  </a:lnTo>
                  <a:lnTo>
                    <a:pt x="518" y="81"/>
                  </a:lnTo>
                  <a:lnTo>
                    <a:pt x="439" y="74"/>
                  </a:lnTo>
                  <a:lnTo>
                    <a:pt x="410" y="74"/>
                  </a:lnTo>
                  <a:lnTo>
                    <a:pt x="396" y="66"/>
                  </a:lnTo>
                  <a:lnTo>
                    <a:pt x="388" y="59"/>
                  </a:lnTo>
                  <a:lnTo>
                    <a:pt x="388" y="29"/>
                  </a:lnTo>
                  <a:lnTo>
                    <a:pt x="410" y="7"/>
                  </a:lnTo>
                  <a:lnTo>
                    <a:pt x="503" y="7"/>
                  </a:lnTo>
                  <a:lnTo>
                    <a:pt x="589" y="15"/>
                  </a:lnTo>
                  <a:lnTo>
                    <a:pt x="669" y="15"/>
                  </a:lnTo>
                  <a:lnTo>
                    <a:pt x="805" y="7"/>
                  </a:lnTo>
                  <a:lnTo>
                    <a:pt x="949" y="7"/>
                  </a:lnTo>
                  <a:lnTo>
                    <a:pt x="963" y="15"/>
                  </a:lnTo>
                  <a:lnTo>
                    <a:pt x="970" y="22"/>
                  </a:lnTo>
                  <a:lnTo>
                    <a:pt x="970" y="52"/>
                  </a:lnTo>
                  <a:lnTo>
                    <a:pt x="956" y="66"/>
                  </a:lnTo>
                  <a:lnTo>
                    <a:pt x="942" y="74"/>
                  </a:lnTo>
                  <a:lnTo>
                    <a:pt x="927" y="74"/>
                  </a:lnTo>
                  <a:lnTo>
                    <a:pt x="870" y="89"/>
                  </a:lnTo>
                  <a:lnTo>
                    <a:pt x="827" y="103"/>
                  </a:lnTo>
                  <a:lnTo>
                    <a:pt x="805" y="126"/>
                  </a:lnTo>
                  <a:lnTo>
                    <a:pt x="798" y="140"/>
                  </a:lnTo>
                  <a:lnTo>
                    <a:pt x="798" y="155"/>
                  </a:lnTo>
                  <a:lnTo>
                    <a:pt x="805" y="170"/>
                  </a:lnTo>
                  <a:lnTo>
                    <a:pt x="985" y="614"/>
                  </a:lnTo>
                  <a:lnTo>
                    <a:pt x="985" y="599"/>
                  </a:lnTo>
                  <a:lnTo>
                    <a:pt x="1329" y="214"/>
                  </a:lnTo>
                  <a:lnTo>
                    <a:pt x="1344" y="199"/>
                  </a:lnTo>
                  <a:lnTo>
                    <a:pt x="1358" y="177"/>
                  </a:lnTo>
                  <a:lnTo>
                    <a:pt x="1372" y="133"/>
                  </a:lnTo>
                  <a:lnTo>
                    <a:pt x="1372" y="111"/>
                  </a:lnTo>
                  <a:lnTo>
                    <a:pt x="1337" y="74"/>
                  </a:lnTo>
                  <a:lnTo>
                    <a:pt x="1322" y="74"/>
                  </a:lnTo>
                  <a:lnTo>
                    <a:pt x="1308" y="66"/>
                  </a:lnTo>
                  <a:lnTo>
                    <a:pt x="1272" y="66"/>
                  </a:lnTo>
                  <a:lnTo>
                    <a:pt x="1258" y="52"/>
                  </a:lnTo>
                  <a:lnTo>
                    <a:pt x="1258" y="22"/>
                  </a:lnTo>
                  <a:lnTo>
                    <a:pt x="1272" y="7"/>
                  </a:lnTo>
                  <a:lnTo>
                    <a:pt x="1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551" y="5157"/>
              <a:ext cx="876" cy="1006"/>
            </a:xfrm>
            <a:custGeom>
              <a:avLst/>
              <a:gdLst/>
              <a:ahLst/>
              <a:cxnLst>
                <a:cxn ang="0">
                  <a:pos x="402" y="15"/>
                </a:cxn>
                <a:cxn ang="0">
                  <a:pos x="524" y="126"/>
                </a:cxn>
                <a:cxn ang="0">
                  <a:pos x="589" y="281"/>
                </a:cxn>
                <a:cxn ang="0">
                  <a:pos x="618" y="421"/>
                </a:cxn>
                <a:cxn ang="0">
                  <a:pos x="632" y="451"/>
                </a:cxn>
                <a:cxn ang="0">
                  <a:pos x="711" y="259"/>
                </a:cxn>
                <a:cxn ang="0">
                  <a:pos x="790" y="96"/>
                </a:cxn>
                <a:cxn ang="0">
                  <a:pos x="841" y="0"/>
                </a:cxn>
                <a:cxn ang="0">
                  <a:pos x="876" y="7"/>
                </a:cxn>
                <a:cxn ang="0">
                  <a:pos x="869" y="37"/>
                </a:cxn>
                <a:cxn ang="0">
                  <a:pos x="769" y="251"/>
                </a:cxn>
                <a:cxn ang="0">
                  <a:pos x="726" y="355"/>
                </a:cxn>
                <a:cxn ang="0">
                  <a:pos x="661" y="510"/>
                </a:cxn>
                <a:cxn ang="0">
                  <a:pos x="625" y="636"/>
                </a:cxn>
                <a:cxn ang="0">
                  <a:pos x="589" y="850"/>
                </a:cxn>
                <a:cxn ang="0">
                  <a:pos x="560" y="961"/>
                </a:cxn>
                <a:cxn ang="0">
                  <a:pos x="539" y="998"/>
                </a:cxn>
                <a:cxn ang="0">
                  <a:pos x="503" y="1006"/>
                </a:cxn>
                <a:cxn ang="0">
                  <a:pos x="488" y="983"/>
                </a:cxn>
                <a:cxn ang="0">
                  <a:pos x="496" y="932"/>
                </a:cxn>
                <a:cxn ang="0">
                  <a:pos x="524" y="791"/>
                </a:cxn>
                <a:cxn ang="0">
                  <a:pos x="568" y="636"/>
                </a:cxn>
                <a:cxn ang="0">
                  <a:pos x="575" y="614"/>
                </a:cxn>
                <a:cxn ang="0">
                  <a:pos x="546" y="303"/>
                </a:cxn>
                <a:cxn ang="0">
                  <a:pos x="460" y="170"/>
                </a:cxn>
                <a:cxn ang="0">
                  <a:pos x="302" y="118"/>
                </a:cxn>
                <a:cxn ang="0">
                  <a:pos x="158" y="163"/>
                </a:cxn>
                <a:cxn ang="0">
                  <a:pos x="57" y="266"/>
                </a:cxn>
                <a:cxn ang="0">
                  <a:pos x="14" y="296"/>
                </a:cxn>
                <a:cxn ang="0">
                  <a:pos x="0" y="281"/>
                </a:cxn>
                <a:cxn ang="0">
                  <a:pos x="50" y="155"/>
                </a:cxn>
                <a:cxn ang="0">
                  <a:pos x="165" y="52"/>
                </a:cxn>
                <a:cxn ang="0">
                  <a:pos x="316" y="0"/>
                </a:cxn>
              </a:cxnLst>
              <a:rect l="0" t="0" r="r" b="b"/>
              <a:pathLst>
                <a:path w="876" h="1006">
                  <a:moveTo>
                    <a:pt x="316" y="0"/>
                  </a:moveTo>
                  <a:lnTo>
                    <a:pt x="402" y="15"/>
                  </a:lnTo>
                  <a:lnTo>
                    <a:pt x="467" y="59"/>
                  </a:lnTo>
                  <a:lnTo>
                    <a:pt x="524" y="126"/>
                  </a:lnTo>
                  <a:lnTo>
                    <a:pt x="560" y="200"/>
                  </a:lnTo>
                  <a:lnTo>
                    <a:pt x="589" y="281"/>
                  </a:lnTo>
                  <a:lnTo>
                    <a:pt x="611" y="355"/>
                  </a:lnTo>
                  <a:lnTo>
                    <a:pt x="618" y="421"/>
                  </a:lnTo>
                  <a:lnTo>
                    <a:pt x="625" y="466"/>
                  </a:lnTo>
                  <a:lnTo>
                    <a:pt x="632" y="451"/>
                  </a:lnTo>
                  <a:lnTo>
                    <a:pt x="668" y="355"/>
                  </a:lnTo>
                  <a:lnTo>
                    <a:pt x="711" y="259"/>
                  </a:lnTo>
                  <a:lnTo>
                    <a:pt x="754" y="177"/>
                  </a:lnTo>
                  <a:lnTo>
                    <a:pt x="790" y="96"/>
                  </a:lnTo>
                  <a:lnTo>
                    <a:pt x="833" y="7"/>
                  </a:lnTo>
                  <a:lnTo>
                    <a:pt x="841" y="0"/>
                  </a:lnTo>
                  <a:lnTo>
                    <a:pt x="869" y="0"/>
                  </a:lnTo>
                  <a:lnTo>
                    <a:pt x="876" y="7"/>
                  </a:lnTo>
                  <a:lnTo>
                    <a:pt x="876" y="30"/>
                  </a:lnTo>
                  <a:lnTo>
                    <a:pt x="869" y="37"/>
                  </a:lnTo>
                  <a:lnTo>
                    <a:pt x="790" y="200"/>
                  </a:lnTo>
                  <a:lnTo>
                    <a:pt x="769" y="251"/>
                  </a:lnTo>
                  <a:lnTo>
                    <a:pt x="747" y="296"/>
                  </a:lnTo>
                  <a:lnTo>
                    <a:pt x="726" y="355"/>
                  </a:lnTo>
                  <a:lnTo>
                    <a:pt x="690" y="429"/>
                  </a:lnTo>
                  <a:lnTo>
                    <a:pt x="661" y="510"/>
                  </a:lnTo>
                  <a:lnTo>
                    <a:pt x="632" y="584"/>
                  </a:lnTo>
                  <a:lnTo>
                    <a:pt x="625" y="636"/>
                  </a:lnTo>
                  <a:lnTo>
                    <a:pt x="611" y="747"/>
                  </a:lnTo>
                  <a:lnTo>
                    <a:pt x="589" y="850"/>
                  </a:lnTo>
                  <a:lnTo>
                    <a:pt x="568" y="924"/>
                  </a:lnTo>
                  <a:lnTo>
                    <a:pt x="560" y="961"/>
                  </a:lnTo>
                  <a:lnTo>
                    <a:pt x="546" y="983"/>
                  </a:lnTo>
                  <a:lnTo>
                    <a:pt x="539" y="998"/>
                  </a:lnTo>
                  <a:lnTo>
                    <a:pt x="532" y="1006"/>
                  </a:lnTo>
                  <a:lnTo>
                    <a:pt x="503" y="1006"/>
                  </a:lnTo>
                  <a:lnTo>
                    <a:pt x="496" y="991"/>
                  </a:lnTo>
                  <a:lnTo>
                    <a:pt x="488" y="983"/>
                  </a:lnTo>
                  <a:lnTo>
                    <a:pt x="488" y="969"/>
                  </a:lnTo>
                  <a:lnTo>
                    <a:pt x="496" y="932"/>
                  </a:lnTo>
                  <a:lnTo>
                    <a:pt x="503" y="865"/>
                  </a:lnTo>
                  <a:lnTo>
                    <a:pt x="524" y="791"/>
                  </a:lnTo>
                  <a:lnTo>
                    <a:pt x="546" y="710"/>
                  </a:lnTo>
                  <a:lnTo>
                    <a:pt x="568" y="636"/>
                  </a:lnTo>
                  <a:lnTo>
                    <a:pt x="568" y="629"/>
                  </a:lnTo>
                  <a:lnTo>
                    <a:pt x="575" y="614"/>
                  </a:lnTo>
                  <a:lnTo>
                    <a:pt x="575" y="451"/>
                  </a:lnTo>
                  <a:lnTo>
                    <a:pt x="546" y="303"/>
                  </a:lnTo>
                  <a:lnTo>
                    <a:pt x="510" y="229"/>
                  </a:lnTo>
                  <a:lnTo>
                    <a:pt x="460" y="170"/>
                  </a:lnTo>
                  <a:lnTo>
                    <a:pt x="395" y="133"/>
                  </a:lnTo>
                  <a:lnTo>
                    <a:pt x="302" y="118"/>
                  </a:lnTo>
                  <a:lnTo>
                    <a:pt x="223" y="126"/>
                  </a:lnTo>
                  <a:lnTo>
                    <a:pt x="158" y="163"/>
                  </a:lnTo>
                  <a:lnTo>
                    <a:pt x="93" y="207"/>
                  </a:lnTo>
                  <a:lnTo>
                    <a:pt x="57" y="266"/>
                  </a:lnTo>
                  <a:lnTo>
                    <a:pt x="43" y="296"/>
                  </a:lnTo>
                  <a:lnTo>
                    <a:pt x="14" y="296"/>
                  </a:lnTo>
                  <a:lnTo>
                    <a:pt x="0" y="288"/>
                  </a:lnTo>
                  <a:lnTo>
                    <a:pt x="0" y="281"/>
                  </a:lnTo>
                  <a:lnTo>
                    <a:pt x="22" y="214"/>
                  </a:lnTo>
                  <a:lnTo>
                    <a:pt x="50" y="155"/>
                  </a:lnTo>
                  <a:lnTo>
                    <a:pt x="108" y="89"/>
                  </a:lnTo>
                  <a:lnTo>
                    <a:pt x="165" y="52"/>
                  </a:lnTo>
                  <a:lnTo>
                    <a:pt x="230" y="15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4715" y="3870"/>
              <a:ext cx="495" cy="220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86" y="45"/>
                </a:cxn>
                <a:cxn ang="0">
                  <a:pos x="143" y="104"/>
                </a:cxn>
                <a:cxn ang="0">
                  <a:pos x="215" y="185"/>
                </a:cxn>
                <a:cxn ang="0">
                  <a:pos x="280" y="289"/>
                </a:cxn>
                <a:cxn ang="0">
                  <a:pos x="352" y="414"/>
                </a:cxn>
                <a:cxn ang="0">
                  <a:pos x="424" y="599"/>
                </a:cxn>
                <a:cxn ang="0">
                  <a:pos x="467" y="784"/>
                </a:cxn>
                <a:cxn ang="0">
                  <a:pos x="488" y="954"/>
                </a:cxn>
                <a:cxn ang="0">
                  <a:pos x="495" y="1102"/>
                </a:cxn>
                <a:cxn ang="0">
                  <a:pos x="488" y="1250"/>
                </a:cxn>
                <a:cxn ang="0">
                  <a:pos x="467" y="1420"/>
                </a:cxn>
                <a:cxn ang="0">
                  <a:pos x="424" y="1590"/>
                </a:cxn>
                <a:cxn ang="0">
                  <a:pos x="359" y="1775"/>
                </a:cxn>
                <a:cxn ang="0">
                  <a:pos x="294" y="1901"/>
                </a:cxn>
                <a:cxn ang="0">
                  <a:pos x="222" y="2012"/>
                </a:cxn>
                <a:cxn ang="0">
                  <a:pos x="151" y="2093"/>
                </a:cxn>
                <a:cxn ang="0">
                  <a:pos x="93" y="2152"/>
                </a:cxn>
                <a:cxn ang="0">
                  <a:pos x="43" y="2189"/>
                </a:cxn>
                <a:cxn ang="0">
                  <a:pos x="21" y="2204"/>
                </a:cxn>
                <a:cxn ang="0">
                  <a:pos x="14" y="2204"/>
                </a:cxn>
                <a:cxn ang="0">
                  <a:pos x="0" y="2189"/>
                </a:cxn>
                <a:cxn ang="0">
                  <a:pos x="0" y="2174"/>
                </a:cxn>
                <a:cxn ang="0">
                  <a:pos x="29" y="2145"/>
                </a:cxn>
                <a:cxn ang="0">
                  <a:pos x="143" y="1997"/>
                </a:cxn>
                <a:cxn ang="0">
                  <a:pos x="237" y="1834"/>
                </a:cxn>
                <a:cxn ang="0">
                  <a:pos x="302" y="1664"/>
                </a:cxn>
                <a:cxn ang="0">
                  <a:pos x="345" y="1479"/>
                </a:cxn>
                <a:cxn ang="0">
                  <a:pos x="366" y="1294"/>
                </a:cxn>
                <a:cxn ang="0">
                  <a:pos x="373" y="1102"/>
                </a:cxn>
                <a:cxn ang="0">
                  <a:pos x="359" y="843"/>
                </a:cxn>
                <a:cxn ang="0">
                  <a:pos x="316" y="607"/>
                </a:cxn>
                <a:cxn ang="0">
                  <a:pos x="251" y="400"/>
                </a:cxn>
                <a:cxn ang="0">
                  <a:pos x="158" y="222"/>
                </a:cxn>
                <a:cxn ang="0">
                  <a:pos x="43" y="74"/>
                </a:cxn>
                <a:cxn ang="0">
                  <a:pos x="14" y="45"/>
                </a:cxn>
                <a:cxn ang="0">
                  <a:pos x="7" y="30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204">
                  <a:moveTo>
                    <a:pt x="7" y="0"/>
                  </a:moveTo>
                  <a:lnTo>
                    <a:pt x="21" y="0"/>
                  </a:lnTo>
                  <a:lnTo>
                    <a:pt x="86" y="45"/>
                  </a:lnTo>
                  <a:lnTo>
                    <a:pt x="143" y="104"/>
                  </a:lnTo>
                  <a:lnTo>
                    <a:pt x="215" y="185"/>
                  </a:lnTo>
                  <a:lnTo>
                    <a:pt x="280" y="289"/>
                  </a:lnTo>
                  <a:lnTo>
                    <a:pt x="352" y="414"/>
                  </a:lnTo>
                  <a:lnTo>
                    <a:pt x="424" y="599"/>
                  </a:lnTo>
                  <a:lnTo>
                    <a:pt x="467" y="784"/>
                  </a:lnTo>
                  <a:lnTo>
                    <a:pt x="488" y="954"/>
                  </a:lnTo>
                  <a:lnTo>
                    <a:pt x="495" y="1102"/>
                  </a:lnTo>
                  <a:lnTo>
                    <a:pt x="488" y="1250"/>
                  </a:lnTo>
                  <a:lnTo>
                    <a:pt x="467" y="1420"/>
                  </a:lnTo>
                  <a:lnTo>
                    <a:pt x="424" y="1590"/>
                  </a:lnTo>
                  <a:lnTo>
                    <a:pt x="359" y="1775"/>
                  </a:lnTo>
                  <a:lnTo>
                    <a:pt x="294" y="1901"/>
                  </a:lnTo>
                  <a:lnTo>
                    <a:pt x="222" y="2012"/>
                  </a:lnTo>
                  <a:lnTo>
                    <a:pt x="151" y="2093"/>
                  </a:lnTo>
                  <a:lnTo>
                    <a:pt x="93" y="2152"/>
                  </a:lnTo>
                  <a:lnTo>
                    <a:pt x="43" y="2189"/>
                  </a:lnTo>
                  <a:lnTo>
                    <a:pt x="21" y="2204"/>
                  </a:lnTo>
                  <a:lnTo>
                    <a:pt x="14" y="2204"/>
                  </a:lnTo>
                  <a:lnTo>
                    <a:pt x="0" y="2189"/>
                  </a:lnTo>
                  <a:lnTo>
                    <a:pt x="0" y="2174"/>
                  </a:lnTo>
                  <a:lnTo>
                    <a:pt x="29" y="2145"/>
                  </a:lnTo>
                  <a:lnTo>
                    <a:pt x="143" y="1997"/>
                  </a:lnTo>
                  <a:lnTo>
                    <a:pt x="237" y="1834"/>
                  </a:lnTo>
                  <a:lnTo>
                    <a:pt x="302" y="1664"/>
                  </a:lnTo>
                  <a:lnTo>
                    <a:pt x="345" y="1479"/>
                  </a:lnTo>
                  <a:lnTo>
                    <a:pt x="366" y="1294"/>
                  </a:lnTo>
                  <a:lnTo>
                    <a:pt x="373" y="1102"/>
                  </a:lnTo>
                  <a:lnTo>
                    <a:pt x="359" y="843"/>
                  </a:lnTo>
                  <a:lnTo>
                    <a:pt x="316" y="607"/>
                  </a:lnTo>
                  <a:lnTo>
                    <a:pt x="251" y="400"/>
                  </a:lnTo>
                  <a:lnTo>
                    <a:pt x="158" y="222"/>
                  </a:lnTo>
                  <a:lnTo>
                    <a:pt x="43" y="74"/>
                  </a:lnTo>
                  <a:lnTo>
                    <a:pt x="14" y="45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5584" y="4292"/>
              <a:ext cx="1020" cy="8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984" y="0"/>
                </a:cxn>
                <a:cxn ang="0">
                  <a:pos x="1013" y="15"/>
                </a:cxn>
                <a:cxn ang="0">
                  <a:pos x="1020" y="22"/>
                </a:cxn>
                <a:cxn ang="0">
                  <a:pos x="1020" y="59"/>
                </a:cxn>
                <a:cxn ang="0">
                  <a:pos x="1013" y="74"/>
                </a:cxn>
                <a:cxn ang="0">
                  <a:pos x="999" y="74"/>
                </a:cxn>
                <a:cxn ang="0">
                  <a:pos x="984" y="81"/>
                </a:cxn>
                <a:cxn ang="0">
                  <a:pos x="963" y="81"/>
                </a:cxn>
                <a:cxn ang="0">
                  <a:pos x="963" y="74"/>
                </a:cxn>
                <a:cxn ang="0">
                  <a:pos x="36" y="74"/>
                </a:cxn>
                <a:cxn ang="0">
                  <a:pos x="22" y="66"/>
                </a:cxn>
                <a:cxn ang="0">
                  <a:pos x="7" y="66"/>
                </a:cxn>
                <a:cxn ang="0">
                  <a:pos x="0" y="52"/>
                </a:cxn>
                <a:cxn ang="0">
                  <a:pos x="0" y="22"/>
                </a:cxn>
                <a:cxn ang="0">
                  <a:pos x="7" y="7"/>
                </a:cxn>
                <a:cxn ang="0">
                  <a:pos x="22" y="7"/>
                </a:cxn>
                <a:cxn ang="0">
                  <a:pos x="29" y="0"/>
                </a:cxn>
              </a:cxnLst>
              <a:rect l="0" t="0" r="r" b="b"/>
              <a:pathLst>
                <a:path w="1020" h="81">
                  <a:moveTo>
                    <a:pt x="29" y="0"/>
                  </a:moveTo>
                  <a:lnTo>
                    <a:pt x="984" y="0"/>
                  </a:lnTo>
                  <a:lnTo>
                    <a:pt x="1013" y="15"/>
                  </a:lnTo>
                  <a:lnTo>
                    <a:pt x="1020" y="22"/>
                  </a:lnTo>
                  <a:lnTo>
                    <a:pt x="1020" y="59"/>
                  </a:lnTo>
                  <a:lnTo>
                    <a:pt x="1013" y="74"/>
                  </a:lnTo>
                  <a:lnTo>
                    <a:pt x="999" y="74"/>
                  </a:lnTo>
                  <a:lnTo>
                    <a:pt x="984" y="81"/>
                  </a:lnTo>
                  <a:lnTo>
                    <a:pt x="963" y="81"/>
                  </a:lnTo>
                  <a:lnTo>
                    <a:pt x="963" y="74"/>
                  </a:lnTo>
                  <a:lnTo>
                    <a:pt x="36" y="74"/>
                  </a:lnTo>
                  <a:lnTo>
                    <a:pt x="22" y="66"/>
                  </a:lnTo>
                  <a:lnTo>
                    <a:pt x="7" y="66"/>
                  </a:lnTo>
                  <a:lnTo>
                    <a:pt x="0" y="52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6820" y="4040"/>
              <a:ext cx="984" cy="696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15" y="23"/>
                </a:cxn>
                <a:cxn ang="0">
                  <a:pos x="201" y="60"/>
                </a:cxn>
                <a:cxn ang="0">
                  <a:pos x="136" y="156"/>
                </a:cxn>
                <a:cxn ang="0">
                  <a:pos x="72" y="304"/>
                </a:cxn>
                <a:cxn ang="0">
                  <a:pos x="72" y="466"/>
                </a:cxn>
                <a:cxn ang="0">
                  <a:pos x="143" y="562"/>
                </a:cxn>
                <a:cxn ang="0">
                  <a:pos x="273" y="562"/>
                </a:cxn>
                <a:cxn ang="0">
                  <a:pos x="380" y="496"/>
                </a:cxn>
                <a:cxn ang="0">
                  <a:pos x="416" y="407"/>
                </a:cxn>
                <a:cxn ang="0">
                  <a:pos x="459" y="244"/>
                </a:cxn>
                <a:cxn ang="0">
                  <a:pos x="517" y="237"/>
                </a:cxn>
                <a:cxn ang="0">
                  <a:pos x="539" y="259"/>
                </a:cxn>
                <a:cxn ang="0">
                  <a:pos x="531" y="318"/>
                </a:cxn>
                <a:cxn ang="0">
                  <a:pos x="495" y="422"/>
                </a:cxn>
                <a:cxn ang="0">
                  <a:pos x="517" y="518"/>
                </a:cxn>
                <a:cxn ang="0">
                  <a:pos x="632" y="577"/>
                </a:cxn>
                <a:cxn ang="0">
                  <a:pos x="776" y="518"/>
                </a:cxn>
                <a:cxn ang="0">
                  <a:pos x="869" y="385"/>
                </a:cxn>
                <a:cxn ang="0">
                  <a:pos x="898" y="252"/>
                </a:cxn>
                <a:cxn ang="0">
                  <a:pos x="869" y="156"/>
                </a:cxn>
                <a:cxn ang="0">
                  <a:pos x="819" y="111"/>
                </a:cxn>
                <a:cxn ang="0">
                  <a:pos x="826" y="37"/>
                </a:cxn>
                <a:cxn ang="0">
                  <a:pos x="891" y="0"/>
                </a:cxn>
                <a:cxn ang="0">
                  <a:pos x="955" y="30"/>
                </a:cxn>
                <a:cxn ang="0">
                  <a:pos x="977" y="89"/>
                </a:cxn>
                <a:cxn ang="0">
                  <a:pos x="984" y="104"/>
                </a:cxn>
                <a:cxn ang="0">
                  <a:pos x="970" y="230"/>
                </a:cxn>
                <a:cxn ang="0">
                  <a:pos x="919" y="407"/>
                </a:cxn>
                <a:cxn ang="0">
                  <a:pos x="833" y="570"/>
                </a:cxn>
                <a:cxn ang="0">
                  <a:pos x="704" y="681"/>
                </a:cxn>
                <a:cxn ang="0">
                  <a:pos x="553" y="688"/>
                </a:cxn>
                <a:cxn ang="0">
                  <a:pos x="459" y="607"/>
                </a:cxn>
                <a:cxn ang="0">
                  <a:pos x="366" y="622"/>
                </a:cxn>
                <a:cxn ang="0">
                  <a:pos x="186" y="696"/>
                </a:cxn>
                <a:cxn ang="0">
                  <a:pos x="64" y="644"/>
                </a:cxn>
                <a:cxn ang="0">
                  <a:pos x="7" y="525"/>
                </a:cxn>
                <a:cxn ang="0">
                  <a:pos x="14" y="333"/>
                </a:cxn>
                <a:cxn ang="0">
                  <a:pos x="93" y="111"/>
                </a:cxn>
                <a:cxn ang="0">
                  <a:pos x="136" y="45"/>
                </a:cxn>
                <a:cxn ang="0">
                  <a:pos x="172" y="0"/>
                </a:cxn>
              </a:cxnLst>
              <a:rect l="0" t="0" r="r" b="b"/>
              <a:pathLst>
                <a:path w="984" h="696">
                  <a:moveTo>
                    <a:pt x="172" y="0"/>
                  </a:moveTo>
                  <a:lnTo>
                    <a:pt x="194" y="0"/>
                  </a:lnTo>
                  <a:lnTo>
                    <a:pt x="208" y="8"/>
                  </a:lnTo>
                  <a:lnTo>
                    <a:pt x="215" y="23"/>
                  </a:lnTo>
                  <a:lnTo>
                    <a:pt x="215" y="37"/>
                  </a:lnTo>
                  <a:lnTo>
                    <a:pt x="201" y="60"/>
                  </a:lnTo>
                  <a:lnTo>
                    <a:pt x="172" y="97"/>
                  </a:lnTo>
                  <a:lnTo>
                    <a:pt x="136" y="156"/>
                  </a:lnTo>
                  <a:lnTo>
                    <a:pt x="100" y="230"/>
                  </a:lnTo>
                  <a:lnTo>
                    <a:pt x="72" y="304"/>
                  </a:lnTo>
                  <a:lnTo>
                    <a:pt x="57" y="392"/>
                  </a:lnTo>
                  <a:lnTo>
                    <a:pt x="72" y="466"/>
                  </a:lnTo>
                  <a:lnTo>
                    <a:pt x="100" y="525"/>
                  </a:lnTo>
                  <a:lnTo>
                    <a:pt x="143" y="562"/>
                  </a:lnTo>
                  <a:lnTo>
                    <a:pt x="201" y="577"/>
                  </a:lnTo>
                  <a:lnTo>
                    <a:pt x="273" y="562"/>
                  </a:lnTo>
                  <a:lnTo>
                    <a:pt x="330" y="533"/>
                  </a:lnTo>
                  <a:lnTo>
                    <a:pt x="380" y="496"/>
                  </a:lnTo>
                  <a:lnTo>
                    <a:pt x="416" y="451"/>
                  </a:lnTo>
                  <a:lnTo>
                    <a:pt x="416" y="407"/>
                  </a:lnTo>
                  <a:lnTo>
                    <a:pt x="431" y="289"/>
                  </a:lnTo>
                  <a:lnTo>
                    <a:pt x="459" y="244"/>
                  </a:lnTo>
                  <a:lnTo>
                    <a:pt x="495" y="230"/>
                  </a:lnTo>
                  <a:lnTo>
                    <a:pt x="517" y="237"/>
                  </a:lnTo>
                  <a:lnTo>
                    <a:pt x="531" y="244"/>
                  </a:lnTo>
                  <a:lnTo>
                    <a:pt x="539" y="259"/>
                  </a:lnTo>
                  <a:lnTo>
                    <a:pt x="539" y="274"/>
                  </a:lnTo>
                  <a:lnTo>
                    <a:pt x="531" y="318"/>
                  </a:lnTo>
                  <a:lnTo>
                    <a:pt x="517" y="370"/>
                  </a:lnTo>
                  <a:lnTo>
                    <a:pt x="495" y="422"/>
                  </a:lnTo>
                  <a:lnTo>
                    <a:pt x="481" y="459"/>
                  </a:lnTo>
                  <a:lnTo>
                    <a:pt x="517" y="518"/>
                  </a:lnTo>
                  <a:lnTo>
                    <a:pt x="567" y="562"/>
                  </a:lnTo>
                  <a:lnTo>
                    <a:pt x="632" y="577"/>
                  </a:lnTo>
                  <a:lnTo>
                    <a:pt x="711" y="562"/>
                  </a:lnTo>
                  <a:lnTo>
                    <a:pt x="776" y="518"/>
                  </a:lnTo>
                  <a:lnTo>
                    <a:pt x="826" y="451"/>
                  </a:lnTo>
                  <a:lnTo>
                    <a:pt x="869" y="385"/>
                  </a:lnTo>
                  <a:lnTo>
                    <a:pt x="891" y="311"/>
                  </a:lnTo>
                  <a:lnTo>
                    <a:pt x="898" y="252"/>
                  </a:lnTo>
                  <a:lnTo>
                    <a:pt x="891" y="200"/>
                  </a:lnTo>
                  <a:lnTo>
                    <a:pt x="869" y="156"/>
                  </a:lnTo>
                  <a:lnTo>
                    <a:pt x="840" y="133"/>
                  </a:lnTo>
                  <a:lnTo>
                    <a:pt x="819" y="111"/>
                  </a:lnTo>
                  <a:lnTo>
                    <a:pt x="811" y="82"/>
                  </a:lnTo>
                  <a:lnTo>
                    <a:pt x="826" y="37"/>
                  </a:lnTo>
                  <a:lnTo>
                    <a:pt x="847" y="15"/>
                  </a:lnTo>
                  <a:lnTo>
                    <a:pt x="891" y="0"/>
                  </a:lnTo>
                  <a:lnTo>
                    <a:pt x="912" y="0"/>
                  </a:lnTo>
                  <a:lnTo>
                    <a:pt x="955" y="30"/>
                  </a:lnTo>
                  <a:lnTo>
                    <a:pt x="962" y="45"/>
                  </a:lnTo>
                  <a:lnTo>
                    <a:pt x="977" y="89"/>
                  </a:lnTo>
                  <a:lnTo>
                    <a:pt x="977" y="111"/>
                  </a:lnTo>
                  <a:lnTo>
                    <a:pt x="984" y="104"/>
                  </a:lnTo>
                  <a:lnTo>
                    <a:pt x="984" y="156"/>
                  </a:lnTo>
                  <a:lnTo>
                    <a:pt x="970" y="230"/>
                  </a:lnTo>
                  <a:lnTo>
                    <a:pt x="948" y="318"/>
                  </a:lnTo>
                  <a:lnTo>
                    <a:pt x="919" y="407"/>
                  </a:lnTo>
                  <a:lnTo>
                    <a:pt x="883" y="496"/>
                  </a:lnTo>
                  <a:lnTo>
                    <a:pt x="833" y="570"/>
                  </a:lnTo>
                  <a:lnTo>
                    <a:pt x="776" y="636"/>
                  </a:lnTo>
                  <a:lnTo>
                    <a:pt x="704" y="681"/>
                  </a:lnTo>
                  <a:lnTo>
                    <a:pt x="625" y="696"/>
                  </a:lnTo>
                  <a:lnTo>
                    <a:pt x="553" y="688"/>
                  </a:lnTo>
                  <a:lnTo>
                    <a:pt x="503" y="651"/>
                  </a:lnTo>
                  <a:lnTo>
                    <a:pt x="459" y="607"/>
                  </a:lnTo>
                  <a:lnTo>
                    <a:pt x="431" y="540"/>
                  </a:lnTo>
                  <a:lnTo>
                    <a:pt x="366" y="622"/>
                  </a:lnTo>
                  <a:lnTo>
                    <a:pt x="280" y="673"/>
                  </a:lnTo>
                  <a:lnTo>
                    <a:pt x="186" y="696"/>
                  </a:lnTo>
                  <a:lnTo>
                    <a:pt x="115" y="681"/>
                  </a:lnTo>
                  <a:lnTo>
                    <a:pt x="64" y="644"/>
                  </a:lnTo>
                  <a:lnTo>
                    <a:pt x="28" y="592"/>
                  </a:lnTo>
                  <a:lnTo>
                    <a:pt x="7" y="525"/>
                  </a:lnTo>
                  <a:lnTo>
                    <a:pt x="0" y="451"/>
                  </a:lnTo>
                  <a:lnTo>
                    <a:pt x="14" y="333"/>
                  </a:lnTo>
                  <a:lnTo>
                    <a:pt x="50" y="215"/>
                  </a:lnTo>
                  <a:lnTo>
                    <a:pt x="93" y="111"/>
                  </a:lnTo>
                  <a:lnTo>
                    <a:pt x="115" y="74"/>
                  </a:lnTo>
                  <a:lnTo>
                    <a:pt x="136" y="45"/>
                  </a:lnTo>
                  <a:lnTo>
                    <a:pt x="151" y="23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8070" y="3560"/>
              <a:ext cx="395" cy="1553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366" y="7"/>
                </a:cxn>
                <a:cxn ang="0">
                  <a:pos x="388" y="7"/>
                </a:cxn>
                <a:cxn ang="0">
                  <a:pos x="395" y="15"/>
                </a:cxn>
                <a:cxn ang="0">
                  <a:pos x="395" y="37"/>
                </a:cxn>
                <a:cxn ang="0">
                  <a:pos x="388" y="37"/>
                </a:cxn>
                <a:cxn ang="0">
                  <a:pos x="330" y="96"/>
                </a:cxn>
                <a:cxn ang="0">
                  <a:pos x="280" y="162"/>
                </a:cxn>
                <a:cxn ang="0">
                  <a:pos x="230" y="251"/>
                </a:cxn>
                <a:cxn ang="0">
                  <a:pos x="179" y="347"/>
                </a:cxn>
                <a:cxn ang="0">
                  <a:pos x="143" y="473"/>
                </a:cxn>
                <a:cxn ang="0">
                  <a:pos x="115" y="613"/>
                </a:cxn>
                <a:cxn ang="0">
                  <a:pos x="107" y="784"/>
                </a:cxn>
                <a:cxn ang="0">
                  <a:pos x="115" y="946"/>
                </a:cxn>
                <a:cxn ang="0">
                  <a:pos x="143" y="1109"/>
                </a:cxn>
                <a:cxn ang="0">
                  <a:pos x="201" y="1257"/>
                </a:cxn>
                <a:cxn ang="0">
                  <a:pos x="273" y="1397"/>
                </a:cxn>
                <a:cxn ang="0">
                  <a:pos x="380" y="1516"/>
                </a:cxn>
                <a:cxn ang="0">
                  <a:pos x="395" y="1530"/>
                </a:cxn>
                <a:cxn ang="0">
                  <a:pos x="395" y="1545"/>
                </a:cxn>
                <a:cxn ang="0">
                  <a:pos x="388" y="1553"/>
                </a:cxn>
                <a:cxn ang="0">
                  <a:pos x="366" y="1553"/>
                </a:cxn>
                <a:cxn ang="0">
                  <a:pos x="251" y="1456"/>
                </a:cxn>
                <a:cxn ang="0">
                  <a:pos x="165" y="1346"/>
                </a:cxn>
                <a:cxn ang="0">
                  <a:pos x="93" y="1227"/>
                </a:cxn>
                <a:cxn ang="0">
                  <a:pos x="50" y="1109"/>
                </a:cxn>
                <a:cxn ang="0">
                  <a:pos x="21" y="991"/>
                </a:cxn>
                <a:cxn ang="0">
                  <a:pos x="7" y="880"/>
                </a:cxn>
                <a:cxn ang="0">
                  <a:pos x="0" y="776"/>
                </a:cxn>
                <a:cxn ang="0">
                  <a:pos x="7" y="650"/>
                </a:cxn>
                <a:cxn ang="0">
                  <a:pos x="28" y="517"/>
                </a:cxn>
                <a:cxn ang="0">
                  <a:pos x="79" y="377"/>
                </a:cxn>
                <a:cxn ang="0">
                  <a:pos x="143" y="244"/>
                </a:cxn>
                <a:cxn ang="0">
                  <a:pos x="237" y="111"/>
                </a:cxn>
                <a:cxn ang="0">
                  <a:pos x="366" y="0"/>
                </a:cxn>
              </a:cxnLst>
              <a:rect l="0" t="0" r="r" b="b"/>
              <a:pathLst>
                <a:path w="395" h="1553">
                  <a:moveTo>
                    <a:pt x="366" y="0"/>
                  </a:moveTo>
                  <a:lnTo>
                    <a:pt x="366" y="7"/>
                  </a:lnTo>
                  <a:lnTo>
                    <a:pt x="388" y="7"/>
                  </a:lnTo>
                  <a:lnTo>
                    <a:pt x="395" y="15"/>
                  </a:lnTo>
                  <a:lnTo>
                    <a:pt x="395" y="37"/>
                  </a:lnTo>
                  <a:lnTo>
                    <a:pt x="388" y="37"/>
                  </a:lnTo>
                  <a:lnTo>
                    <a:pt x="330" y="96"/>
                  </a:lnTo>
                  <a:lnTo>
                    <a:pt x="280" y="162"/>
                  </a:lnTo>
                  <a:lnTo>
                    <a:pt x="230" y="251"/>
                  </a:lnTo>
                  <a:lnTo>
                    <a:pt x="179" y="347"/>
                  </a:lnTo>
                  <a:lnTo>
                    <a:pt x="143" y="473"/>
                  </a:lnTo>
                  <a:lnTo>
                    <a:pt x="115" y="613"/>
                  </a:lnTo>
                  <a:lnTo>
                    <a:pt x="107" y="784"/>
                  </a:lnTo>
                  <a:lnTo>
                    <a:pt x="115" y="946"/>
                  </a:lnTo>
                  <a:lnTo>
                    <a:pt x="143" y="1109"/>
                  </a:lnTo>
                  <a:lnTo>
                    <a:pt x="201" y="1257"/>
                  </a:lnTo>
                  <a:lnTo>
                    <a:pt x="273" y="1397"/>
                  </a:lnTo>
                  <a:lnTo>
                    <a:pt x="380" y="1516"/>
                  </a:lnTo>
                  <a:lnTo>
                    <a:pt x="395" y="1530"/>
                  </a:lnTo>
                  <a:lnTo>
                    <a:pt x="395" y="1545"/>
                  </a:lnTo>
                  <a:lnTo>
                    <a:pt x="388" y="1553"/>
                  </a:lnTo>
                  <a:lnTo>
                    <a:pt x="366" y="1553"/>
                  </a:lnTo>
                  <a:lnTo>
                    <a:pt x="251" y="1456"/>
                  </a:lnTo>
                  <a:lnTo>
                    <a:pt x="165" y="1346"/>
                  </a:lnTo>
                  <a:lnTo>
                    <a:pt x="93" y="1227"/>
                  </a:lnTo>
                  <a:lnTo>
                    <a:pt x="50" y="1109"/>
                  </a:lnTo>
                  <a:lnTo>
                    <a:pt x="21" y="991"/>
                  </a:lnTo>
                  <a:lnTo>
                    <a:pt x="7" y="880"/>
                  </a:lnTo>
                  <a:lnTo>
                    <a:pt x="0" y="776"/>
                  </a:lnTo>
                  <a:lnTo>
                    <a:pt x="7" y="650"/>
                  </a:lnTo>
                  <a:lnTo>
                    <a:pt x="28" y="517"/>
                  </a:lnTo>
                  <a:lnTo>
                    <a:pt x="79" y="377"/>
                  </a:lnTo>
                  <a:lnTo>
                    <a:pt x="143" y="244"/>
                  </a:lnTo>
                  <a:lnTo>
                    <a:pt x="237" y="111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8623" y="4040"/>
              <a:ext cx="876" cy="1006"/>
            </a:xfrm>
            <a:custGeom>
              <a:avLst/>
              <a:gdLst/>
              <a:ahLst/>
              <a:cxnLst>
                <a:cxn ang="0">
                  <a:pos x="402" y="15"/>
                </a:cxn>
                <a:cxn ang="0">
                  <a:pos x="524" y="126"/>
                </a:cxn>
                <a:cxn ang="0">
                  <a:pos x="589" y="281"/>
                </a:cxn>
                <a:cxn ang="0">
                  <a:pos x="618" y="422"/>
                </a:cxn>
                <a:cxn ang="0">
                  <a:pos x="632" y="451"/>
                </a:cxn>
                <a:cxn ang="0">
                  <a:pos x="711" y="259"/>
                </a:cxn>
                <a:cxn ang="0">
                  <a:pos x="840" y="0"/>
                </a:cxn>
                <a:cxn ang="0">
                  <a:pos x="876" y="8"/>
                </a:cxn>
                <a:cxn ang="0">
                  <a:pos x="790" y="200"/>
                </a:cxn>
                <a:cxn ang="0">
                  <a:pos x="725" y="341"/>
                </a:cxn>
                <a:cxn ang="0">
                  <a:pos x="675" y="474"/>
                </a:cxn>
                <a:cxn ang="0">
                  <a:pos x="632" y="599"/>
                </a:cxn>
                <a:cxn ang="0">
                  <a:pos x="611" y="747"/>
                </a:cxn>
                <a:cxn ang="0">
                  <a:pos x="567" y="925"/>
                </a:cxn>
                <a:cxn ang="0">
                  <a:pos x="546" y="984"/>
                </a:cxn>
                <a:cxn ang="0">
                  <a:pos x="532" y="1006"/>
                </a:cxn>
                <a:cxn ang="0">
                  <a:pos x="496" y="991"/>
                </a:cxn>
                <a:cxn ang="0">
                  <a:pos x="488" y="969"/>
                </a:cxn>
                <a:cxn ang="0">
                  <a:pos x="503" y="866"/>
                </a:cxn>
                <a:cxn ang="0">
                  <a:pos x="546" y="710"/>
                </a:cxn>
                <a:cxn ang="0">
                  <a:pos x="567" y="629"/>
                </a:cxn>
                <a:cxn ang="0">
                  <a:pos x="575" y="451"/>
                </a:cxn>
                <a:cxn ang="0">
                  <a:pos x="510" y="230"/>
                </a:cxn>
                <a:cxn ang="0">
                  <a:pos x="395" y="133"/>
                </a:cxn>
                <a:cxn ang="0">
                  <a:pos x="223" y="126"/>
                </a:cxn>
                <a:cxn ang="0">
                  <a:pos x="93" y="207"/>
                </a:cxn>
                <a:cxn ang="0">
                  <a:pos x="50" y="281"/>
                </a:cxn>
                <a:cxn ang="0">
                  <a:pos x="14" y="296"/>
                </a:cxn>
                <a:cxn ang="0">
                  <a:pos x="0" y="281"/>
                </a:cxn>
                <a:cxn ang="0">
                  <a:pos x="50" y="156"/>
                </a:cxn>
                <a:cxn ang="0">
                  <a:pos x="165" y="52"/>
                </a:cxn>
                <a:cxn ang="0">
                  <a:pos x="316" y="0"/>
                </a:cxn>
              </a:cxnLst>
              <a:rect l="0" t="0" r="r" b="b"/>
              <a:pathLst>
                <a:path w="876" h="1006">
                  <a:moveTo>
                    <a:pt x="316" y="0"/>
                  </a:moveTo>
                  <a:lnTo>
                    <a:pt x="402" y="15"/>
                  </a:lnTo>
                  <a:lnTo>
                    <a:pt x="467" y="60"/>
                  </a:lnTo>
                  <a:lnTo>
                    <a:pt x="524" y="126"/>
                  </a:lnTo>
                  <a:lnTo>
                    <a:pt x="560" y="200"/>
                  </a:lnTo>
                  <a:lnTo>
                    <a:pt x="589" y="281"/>
                  </a:lnTo>
                  <a:lnTo>
                    <a:pt x="611" y="355"/>
                  </a:lnTo>
                  <a:lnTo>
                    <a:pt x="618" y="422"/>
                  </a:lnTo>
                  <a:lnTo>
                    <a:pt x="625" y="466"/>
                  </a:lnTo>
                  <a:lnTo>
                    <a:pt x="632" y="451"/>
                  </a:lnTo>
                  <a:lnTo>
                    <a:pt x="668" y="355"/>
                  </a:lnTo>
                  <a:lnTo>
                    <a:pt x="711" y="259"/>
                  </a:lnTo>
                  <a:lnTo>
                    <a:pt x="833" y="8"/>
                  </a:lnTo>
                  <a:lnTo>
                    <a:pt x="840" y="0"/>
                  </a:lnTo>
                  <a:lnTo>
                    <a:pt x="869" y="0"/>
                  </a:lnTo>
                  <a:lnTo>
                    <a:pt x="876" y="8"/>
                  </a:lnTo>
                  <a:lnTo>
                    <a:pt x="876" y="23"/>
                  </a:lnTo>
                  <a:lnTo>
                    <a:pt x="790" y="200"/>
                  </a:lnTo>
                  <a:lnTo>
                    <a:pt x="769" y="252"/>
                  </a:lnTo>
                  <a:lnTo>
                    <a:pt x="725" y="341"/>
                  </a:lnTo>
                  <a:lnTo>
                    <a:pt x="704" y="407"/>
                  </a:lnTo>
                  <a:lnTo>
                    <a:pt x="675" y="474"/>
                  </a:lnTo>
                  <a:lnTo>
                    <a:pt x="654" y="540"/>
                  </a:lnTo>
                  <a:lnTo>
                    <a:pt x="632" y="599"/>
                  </a:lnTo>
                  <a:lnTo>
                    <a:pt x="625" y="636"/>
                  </a:lnTo>
                  <a:lnTo>
                    <a:pt x="611" y="747"/>
                  </a:lnTo>
                  <a:lnTo>
                    <a:pt x="589" y="851"/>
                  </a:lnTo>
                  <a:lnTo>
                    <a:pt x="567" y="925"/>
                  </a:lnTo>
                  <a:lnTo>
                    <a:pt x="560" y="962"/>
                  </a:lnTo>
                  <a:lnTo>
                    <a:pt x="546" y="984"/>
                  </a:lnTo>
                  <a:lnTo>
                    <a:pt x="539" y="999"/>
                  </a:lnTo>
                  <a:lnTo>
                    <a:pt x="532" y="1006"/>
                  </a:lnTo>
                  <a:lnTo>
                    <a:pt x="503" y="1006"/>
                  </a:lnTo>
                  <a:lnTo>
                    <a:pt x="496" y="991"/>
                  </a:lnTo>
                  <a:lnTo>
                    <a:pt x="488" y="984"/>
                  </a:lnTo>
                  <a:lnTo>
                    <a:pt x="488" y="969"/>
                  </a:lnTo>
                  <a:lnTo>
                    <a:pt x="496" y="932"/>
                  </a:lnTo>
                  <a:lnTo>
                    <a:pt x="503" y="866"/>
                  </a:lnTo>
                  <a:lnTo>
                    <a:pt x="524" y="792"/>
                  </a:lnTo>
                  <a:lnTo>
                    <a:pt x="546" y="710"/>
                  </a:lnTo>
                  <a:lnTo>
                    <a:pt x="567" y="636"/>
                  </a:lnTo>
                  <a:lnTo>
                    <a:pt x="567" y="629"/>
                  </a:lnTo>
                  <a:lnTo>
                    <a:pt x="575" y="614"/>
                  </a:lnTo>
                  <a:lnTo>
                    <a:pt x="575" y="451"/>
                  </a:lnTo>
                  <a:lnTo>
                    <a:pt x="546" y="304"/>
                  </a:lnTo>
                  <a:lnTo>
                    <a:pt x="510" y="230"/>
                  </a:lnTo>
                  <a:lnTo>
                    <a:pt x="460" y="170"/>
                  </a:lnTo>
                  <a:lnTo>
                    <a:pt x="395" y="133"/>
                  </a:lnTo>
                  <a:lnTo>
                    <a:pt x="302" y="119"/>
                  </a:lnTo>
                  <a:lnTo>
                    <a:pt x="223" y="126"/>
                  </a:lnTo>
                  <a:lnTo>
                    <a:pt x="158" y="156"/>
                  </a:lnTo>
                  <a:lnTo>
                    <a:pt x="93" y="207"/>
                  </a:lnTo>
                  <a:lnTo>
                    <a:pt x="57" y="267"/>
                  </a:lnTo>
                  <a:lnTo>
                    <a:pt x="50" y="281"/>
                  </a:lnTo>
                  <a:lnTo>
                    <a:pt x="36" y="296"/>
                  </a:lnTo>
                  <a:lnTo>
                    <a:pt x="14" y="296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21" y="215"/>
                  </a:lnTo>
                  <a:lnTo>
                    <a:pt x="50" y="156"/>
                  </a:lnTo>
                  <a:lnTo>
                    <a:pt x="108" y="89"/>
                  </a:lnTo>
                  <a:lnTo>
                    <a:pt x="165" y="52"/>
                  </a:lnTo>
                  <a:lnTo>
                    <a:pt x="230" y="15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9736" y="4055"/>
              <a:ext cx="180" cy="976"/>
            </a:xfrm>
            <a:custGeom>
              <a:avLst/>
              <a:gdLst/>
              <a:ahLst/>
              <a:cxnLst>
                <a:cxn ang="0">
                  <a:pos x="87" y="488"/>
                </a:cxn>
                <a:cxn ang="0">
                  <a:pos x="130" y="503"/>
                </a:cxn>
                <a:cxn ang="0">
                  <a:pos x="158" y="533"/>
                </a:cxn>
                <a:cxn ang="0">
                  <a:pos x="173" y="577"/>
                </a:cxn>
                <a:cxn ang="0">
                  <a:pos x="180" y="621"/>
                </a:cxn>
                <a:cxn ang="0">
                  <a:pos x="180" y="658"/>
                </a:cxn>
                <a:cxn ang="0">
                  <a:pos x="166" y="762"/>
                </a:cxn>
                <a:cxn ang="0">
                  <a:pos x="137" y="851"/>
                </a:cxn>
                <a:cxn ang="0">
                  <a:pos x="101" y="917"/>
                </a:cxn>
                <a:cxn ang="0">
                  <a:pos x="65" y="961"/>
                </a:cxn>
                <a:cxn ang="0">
                  <a:pos x="44" y="976"/>
                </a:cxn>
                <a:cxn ang="0">
                  <a:pos x="36" y="976"/>
                </a:cxn>
                <a:cxn ang="0">
                  <a:pos x="22" y="961"/>
                </a:cxn>
                <a:cxn ang="0">
                  <a:pos x="22" y="947"/>
                </a:cxn>
                <a:cxn ang="0">
                  <a:pos x="29" y="932"/>
                </a:cxn>
                <a:cxn ang="0">
                  <a:pos x="87" y="851"/>
                </a:cxn>
                <a:cxn ang="0">
                  <a:pos x="123" y="762"/>
                </a:cxn>
                <a:cxn ang="0">
                  <a:pos x="137" y="658"/>
                </a:cxn>
                <a:cxn ang="0">
                  <a:pos x="137" y="651"/>
                </a:cxn>
                <a:cxn ang="0">
                  <a:pos x="130" y="658"/>
                </a:cxn>
                <a:cxn ang="0">
                  <a:pos x="123" y="658"/>
                </a:cxn>
                <a:cxn ang="0">
                  <a:pos x="108" y="666"/>
                </a:cxn>
                <a:cxn ang="0">
                  <a:pos x="58" y="666"/>
                </a:cxn>
                <a:cxn ang="0">
                  <a:pos x="36" y="651"/>
                </a:cxn>
                <a:cxn ang="0">
                  <a:pos x="8" y="621"/>
                </a:cxn>
                <a:cxn ang="0">
                  <a:pos x="0" y="599"/>
                </a:cxn>
                <a:cxn ang="0">
                  <a:pos x="0" y="555"/>
                </a:cxn>
                <a:cxn ang="0">
                  <a:pos x="8" y="540"/>
                </a:cxn>
                <a:cxn ang="0">
                  <a:pos x="22" y="518"/>
                </a:cxn>
                <a:cxn ang="0">
                  <a:pos x="36" y="503"/>
                </a:cxn>
                <a:cxn ang="0">
                  <a:pos x="58" y="496"/>
                </a:cxn>
                <a:cxn ang="0">
                  <a:pos x="87" y="488"/>
                </a:cxn>
                <a:cxn ang="0">
                  <a:pos x="87" y="0"/>
                </a:cxn>
                <a:cxn ang="0">
                  <a:pos x="115" y="8"/>
                </a:cxn>
                <a:cxn ang="0">
                  <a:pos x="137" y="15"/>
                </a:cxn>
                <a:cxn ang="0">
                  <a:pos x="158" y="37"/>
                </a:cxn>
                <a:cxn ang="0">
                  <a:pos x="166" y="59"/>
                </a:cxn>
                <a:cxn ang="0">
                  <a:pos x="173" y="89"/>
                </a:cxn>
                <a:cxn ang="0">
                  <a:pos x="166" y="118"/>
                </a:cxn>
                <a:cxn ang="0">
                  <a:pos x="158" y="141"/>
                </a:cxn>
                <a:cxn ang="0">
                  <a:pos x="137" y="163"/>
                </a:cxn>
                <a:cxn ang="0">
                  <a:pos x="115" y="170"/>
                </a:cxn>
                <a:cxn ang="0">
                  <a:pos x="87" y="178"/>
                </a:cxn>
                <a:cxn ang="0">
                  <a:pos x="58" y="170"/>
                </a:cxn>
                <a:cxn ang="0">
                  <a:pos x="36" y="163"/>
                </a:cxn>
                <a:cxn ang="0">
                  <a:pos x="15" y="141"/>
                </a:cxn>
                <a:cxn ang="0">
                  <a:pos x="8" y="118"/>
                </a:cxn>
                <a:cxn ang="0">
                  <a:pos x="0" y="89"/>
                </a:cxn>
                <a:cxn ang="0">
                  <a:pos x="8" y="59"/>
                </a:cxn>
                <a:cxn ang="0">
                  <a:pos x="15" y="37"/>
                </a:cxn>
                <a:cxn ang="0">
                  <a:pos x="36" y="15"/>
                </a:cxn>
                <a:cxn ang="0">
                  <a:pos x="58" y="8"/>
                </a:cxn>
                <a:cxn ang="0">
                  <a:pos x="87" y="0"/>
                </a:cxn>
              </a:cxnLst>
              <a:rect l="0" t="0" r="r" b="b"/>
              <a:pathLst>
                <a:path w="180" h="976">
                  <a:moveTo>
                    <a:pt x="87" y="488"/>
                  </a:moveTo>
                  <a:lnTo>
                    <a:pt x="130" y="503"/>
                  </a:lnTo>
                  <a:lnTo>
                    <a:pt x="158" y="533"/>
                  </a:lnTo>
                  <a:lnTo>
                    <a:pt x="173" y="577"/>
                  </a:lnTo>
                  <a:lnTo>
                    <a:pt x="180" y="621"/>
                  </a:lnTo>
                  <a:lnTo>
                    <a:pt x="180" y="658"/>
                  </a:lnTo>
                  <a:lnTo>
                    <a:pt x="166" y="762"/>
                  </a:lnTo>
                  <a:lnTo>
                    <a:pt x="137" y="851"/>
                  </a:lnTo>
                  <a:lnTo>
                    <a:pt x="101" y="917"/>
                  </a:lnTo>
                  <a:lnTo>
                    <a:pt x="65" y="961"/>
                  </a:lnTo>
                  <a:lnTo>
                    <a:pt x="44" y="976"/>
                  </a:lnTo>
                  <a:lnTo>
                    <a:pt x="36" y="976"/>
                  </a:lnTo>
                  <a:lnTo>
                    <a:pt x="22" y="961"/>
                  </a:lnTo>
                  <a:lnTo>
                    <a:pt x="22" y="947"/>
                  </a:lnTo>
                  <a:lnTo>
                    <a:pt x="29" y="932"/>
                  </a:lnTo>
                  <a:lnTo>
                    <a:pt x="87" y="851"/>
                  </a:lnTo>
                  <a:lnTo>
                    <a:pt x="123" y="762"/>
                  </a:lnTo>
                  <a:lnTo>
                    <a:pt x="137" y="658"/>
                  </a:lnTo>
                  <a:lnTo>
                    <a:pt x="137" y="651"/>
                  </a:lnTo>
                  <a:lnTo>
                    <a:pt x="130" y="658"/>
                  </a:lnTo>
                  <a:lnTo>
                    <a:pt x="123" y="658"/>
                  </a:lnTo>
                  <a:lnTo>
                    <a:pt x="108" y="666"/>
                  </a:lnTo>
                  <a:lnTo>
                    <a:pt x="58" y="666"/>
                  </a:lnTo>
                  <a:lnTo>
                    <a:pt x="36" y="651"/>
                  </a:lnTo>
                  <a:lnTo>
                    <a:pt x="8" y="621"/>
                  </a:lnTo>
                  <a:lnTo>
                    <a:pt x="0" y="599"/>
                  </a:lnTo>
                  <a:lnTo>
                    <a:pt x="0" y="555"/>
                  </a:lnTo>
                  <a:lnTo>
                    <a:pt x="8" y="540"/>
                  </a:lnTo>
                  <a:lnTo>
                    <a:pt x="22" y="518"/>
                  </a:lnTo>
                  <a:lnTo>
                    <a:pt x="36" y="503"/>
                  </a:lnTo>
                  <a:lnTo>
                    <a:pt x="58" y="496"/>
                  </a:lnTo>
                  <a:lnTo>
                    <a:pt x="87" y="488"/>
                  </a:lnTo>
                  <a:close/>
                  <a:moveTo>
                    <a:pt x="87" y="0"/>
                  </a:moveTo>
                  <a:lnTo>
                    <a:pt x="115" y="8"/>
                  </a:lnTo>
                  <a:lnTo>
                    <a:pt x="137" y="15"/>
                  </a:lnTo>
                  <a:lnTo>
                    <a:pt x="158" y="37"/>
                  </a:lnTo>
                  <a:lnTo>
                    <a:pt x="166" y="59"/>
                  </a:lnTo>
                  <a:lnTo>
                    <a:pt x="173" y="89"/>
                  </a:lnTo>
                  <a:lnTo>
                    <a:pt x="166" y="118"/>
                  </a:lnTo>
                  <a:lnTo>
                    <a:pt x="158" y="141"/>
                  </a:lnTo>
                  <a:lnTo>
                    <a:pt x="137" y="163"/>
                  </a:lnTo>
                  <a:lnTo>
                    <a:pt x="115" y="170"/>
                  </a:lnTo>
                  <a:lnTo>
                    <a:pt x="87" y="178"/>
                  </a:lnTo>
                  <a:lnTo>
                    <a:pt x="58" y="170"/>
                  </a:lnTo>
                  <a:lnTo>
                    <a:pt x="36" y="163"/>
                  </a:lnTo>
                  <a:lnTo>
                    <a:pt x="15" y="141"/>
                  </a:lnTo>
                  <a:lnTo>
                    <a:pt x="8" y="118"/>
                  </a:lnTo>
                  <a:lnTo>
                    <a:pt x="0" y="89"/>
                  </a:lnTo>
                  <a:lnTo>
                    <a:pt x="8" y="59"/>
                  </a:lnTo>
                  <a:lnTo>
                    <a:pt x="15" y="37"/>
                  </a:lnTo>
                  <a:lnTo>
                    <a:pt x="36" y="15"/>
                  </a:lnTo>
                  <a:lnTo>
                    <a:pt x="58" y="8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20153" y="4040"/>
              <a:ext cx="776" cy="703"/>
            </a:xfrm>
            <a:custGeom>
              <a:avLst/>
              <a:gdLst/>
              <a:ahLst/>
              <a:cxnLst>
                <a:cxn ang="0">
                  <a:pos x="374" y="45"/>
                </a:cxn>
                <a:cxn ang="0">
                  <a:pos x="273" y="111"/>
                </a:cxn>
                <a:cxn ang="0">
                  <a:pos x="187" y="252"/>
                </a:cxn>
                <a:cxn ang="0">
                  <a:pos x="137" y="503"/>
                </a:cxn>
                <a:cxn ang="0">
                  <a:pos x="173" y="622"/>
                </a:cxn>
                <a:cxn ang="0">
                  <a:pos x="244" y="659"/>
                </a:cxn>
                <a:cxn ang="0">
                  <a:pos x="352" y="622"/>
                </a:cxn>
                <a:cxn ang="0">
                  <a:pos x="402" y="585"/>
                </a:cxn>
                <a:cxn ang="0">
                  <a:pos x="453" y="518"/>
                </a:cxn>
                <a:cxn ang="0">
                  <a:pos x="474" y="481"/>
                </a:cxn>
                <a:cxn ang="0">
                  <a:pos x="546" y="170"/>
                </a:cxn>
                <a:cxn ang="0">
                  <a:pos x="532" y="119"/>
                </a:cxn>
                <a:cxn ang="0">
                  <a:pos x="467" y="52"/>
                </a:cxn>
                <a:cxn ang="0">
                  <a:pos x="395" y="0"/>
                </a:cxn>
                <a:cxn ang="0">
                  <a:pos x="517" y="45"/>
                </a:cxn>
                <a:cxn ang="0">
                  <a:pos x="582" y="45"/>
                </a:cxn>
                <a:cxn ang="0">
                  <a:pos x="639" y="30"/>
                </a:cxn>
                <a:cxn ang="0">
                  <a:pos x="675" y="60"/>
                </a:cxn>
                <a:cxn ang="0">
                  <a:pos x="654" y="148"/>
                </a:cxn>
                <a:cxn ang="0">
                  <a:pos x="618" y="318"/>
                </a:cxn>
                <a:cxn ang="0">
                  <a:pos x="582" y="459"/>
                </a:cxn>
                <a:cxn ang="0">
                  <a:pos x="560" y="585"/>
                </a:cxn>
                <a:cxn ang="0">
                  <a:pos x="568" y="629"/>
                </a:cxn>
                <a:cxn ang="0">
                  <a:pos x="589" y="651"/>
                </a:cxn>
                <a:cxn ang="0">
                  <a:pos x="647" y="644"/>
                </a:cxn>
                <a:cxn ang="0">
                  <a:pos x="704" y="555"/>
                </a:cxn>
                <a:cxn ang="0">
                  <a:pos x="726" y="474"/>
                </a:cxn>
                <a:cxn ang="0">
                  <a:pos x="747" y="444"/>
                </a:cxn>
                <a:cxn ang="0">
                  <a:pos x="776" y="459"/>
                </a:cxn>
                <a:cxn ang="0">
                  <a:pos x="769" y="481"/>
                </a:cxn>
                <a:cxn ang="0">
                  <a:pos x="747" y="570"/>
                </a:cxn>
                <a:cxn ang="0">
                  <a:pos x="697" y="666"/>
                </a:cxn>
                <a:cxn ang="0">
                  <a:pos x="604" y="703"/>
                </a:cxn>
                <a:cxn ang="0">
                  <a:pos x="517" y="681"/>
                </a:cxn>
                <a:cxn ang="0">
                  <a:pos x="445" y="592"/>
                </a:cxn>
                <a:cxn ang="0">
                  <a:pos x="309" y="688"/>
                </a:cxn>
                <a:cxn ang="0">
                  <a:pos x="137" y="681"/>
                </a:cxn>
                <a:cxn ang="0">
                  <a:pos x="14" y="548"/>
                </a:cxn>
                <a:cxn ang="0">
                  <a:pos x="22" y="311"/>
                </a:cxn>
                <a:cxn ang="0">
                  <a:pos x="173" y="89"/>
                </a:cxn>
                <a:cxn ang="0">
                  <a:pos x="395" y="0"/>
                </a:cxn>
              </a:cxnLst>
              <a:rect l="0" t="0" r="r" b="b"/>
              <a:pathLst>
                <a:path w="776" h="703">
                  <a:moveTo>
                    <a:pt x="410" y="37"/>
                  </a:moveTo>
                  <a:lnTo>
                    <a:pt x="374" y="45"/>
                  </a:lnTo>
                  <a:lnTo>
                    <a:pt x="323" y="67"/>
                  </a:lnTo>
                  <a:lnTo>
                    <a:pt x="273" y="111"/>
                  </a:lnTo>
                  <a:lnTo>
                    <a:pt x="216" y="185"/>
                  </a:lnTo>
                  <a:lnTo>
                    <a:pt x="187" y="252"/>
                  </a:lnTo>
                  <a:lnTo>
                    <a:pt x="144" y="429"/>
                  </a:lnTo>
                  <a:lnTo>
                    <a:pt x="137" y="503"/>
                  </a:lnTo>
                  <a:lnTo>
                    <a:pt x="144" y="577"/>
                  </a:lnTo>
                  <a:lnTo>
                    <a:pt x="173" y="622"/>
                  </a:lnTo>
                  <a:lnTo>
                    <a:pt x="201" y="651"/>
                  </a:lnTo>
                  <a:lnTo>
                    <a:pt x="244" y="659"/>
                  </a:lnTo>
                  <a:lnTo>
                    <a:pt x="302" y="644"/>
                  </a:lnTo>
                  <a:lnTo>
                    <a:pt x="352" y="622"/>
                  </a:lnTo>
                  <a:lnTo>
                    <a:pt x="381" y="599"/>
                  </a:lnTo>
                  <a:lnTo>
                    <a:pt x="402" y="585"/>
                  </a:lnTo>
                  <a:lnTo>
                    <a:pt x="424" y="562"/>
                  </a:lnTo>
                  <a:lnTo>
                    <a:pt x="453" y="518"/>
                  </a:lnTo>
                  <a:lnTo>
                    <a:pt x="460" y="496"/>
                  </a:lnTo>
                  <a:lnTo>
                    <a:pt x="474" y="481"/>
                  </a:lnTo>
                  <a:lnTo>
                    <a:pt x="546" y="193"/>
                  </a:lnTo>
                  <a:lnTo>
                    <a:pt x="546" y="170"/>
                  </a:lnTo>
                  <a:lnTo>
                    <a:pt x="539" y="148"/>
                  </a:lnTo>
                  <a:lnTo>
                    <a:pt x="532" y="119"/>
                  </a:lnTo>
                  <a:lnTo>
                    <a:pt x="503" y="82"/>
                  </a:lnTo>
                  <a:lnTo>
                    <a:pt x="467" y="52"/>
                  </a:lnTo>
                  <a:lnTo>
                    <a:pt x="410" y="37"/>
                  </a:lnTo>
                  <a:close/>
                  <a:moveTo>
                    <a:pt x="395" y="0"/>
                  </a:moveTo>
                  <a:lnTo>
                    <a:pt x="460" y="15"/>
                  </a:lnTo>
                  <a:lnTo>
                    <a:pt x="517" y="45"/>
                  </a:lnTo>
                  <a:lnTo>
                    <a:pt x="553" y="89"/>
                  </a:lnTo>
                  <a:lnTo>
                    <a:pt x="582" y="45"/>
                  </a:lnTo>
                  <a:lnTo>
                    <a:pt x="625" y="30"/>
                  </a:lnTo>
                  <a:lnTo>
                    <a:pt x="639" y="30"/>
                  </a:lnTo>
                  <a:lnTo>
                    <a:pt x="654" y="37"/>
                  </a:lnTo>
                  <a:lnTo>
                    <a:pt x="675" y="60"/>
                  </a:lnTo>
                  <a:lnTo>
                    <a:pt x="675" y="82"/>
                  </a:lnTo>
                  <a:lnTo>
                    <a:pt x="654" y="148"/>
                  </a:lnTo>
                  <a:lnTo>
                    <a:pt x="647" y="200"/>
                  </a:lnTo>
                  <a:lnTo>
                    <a:pt x="618" y="318"/>
                  </a:lnTo>
                  <a:lnTo>
                    <a:pt x="604" y="385"/>
                  </a:lnTo>
                  <a:lnTo>
                    <a:pt x="582" y="459"/>
                  </a:lnTo>
                  <a:lnTo>
                    <a:pt x="568" y="525"/>
                  </a:lnTo>
                  <a:lnTo>
                    <a:pt x="560" y="585"/>
                  </a:lnTo>
                  <a:lnTo>
                    <a:pt x="560" y="607"/>
                  </a:lnTo>
                  <a:lnTo>
                    <a:pt x="568" y="629"/>
                  </a:lnTo>
                  <a:lnTo>
                    <a:pt x="575" y="644"/>
                  </a:lnTo>
                  <a:lnTo>
                    <a:pt x="589" y="651"/>
                  </a:lnTo>
                  <a:lnTo>
                    <a:pt x="611" y="659"/>
                  </a:lnTo>
                  <a:lnTo>
                    <a:pt x="647" y="644"/>
                  </a:lnTo>
                  <a:lnTo>
                    <a:pt x="683" y="607"/>
                  </a:lnTo>
                  <a:lnTo>
                    <a:pt x="704" y="555"/>
                  </a:lnTo>
                  <a:lnTo>
                    <a:pt x="718" y="496"/>
                  </a:lnTo>
                  <a:lnTo>
                    <a:pt x="726" y="474"/>
                  </a:lnTo>
                  <a:lnTo>
                    <a:pt x="733" y="459"/>
                  </a:lnTo>
                  <a:lnTo>
                    <a:pt x="747" y="444"/>
                  </a:lnTo>
                  <a:lnTo>
                    <a:pt x="762" y="444"/>
                  </a:lnTo>
                  <a:lnTo>
                    <a:pt x="776" y="459"/>
                  </a:lnTo>
                  <a:lnTo>
                    <a:pt x="776" y="466"/>
                  </a:lnTo>
                  <a:lnTo>
                    <a:pt x="769" y="481"/>
                  </a:lnTo>
                  <a:lnTo>
                    <a:pt x="762" y="518"/>
                  </a:lnTo>
                  <a:lnTo>
                    <a:pt x="747" y="570"/>
                  </a:lnTo>
                  <a:lnTo>
                    <a:pt x="726" y="622"/>
                  </a:lnTo>
                  <a:lnTo>
                    <a:pt x="697" y="666"/>
                  </a:lnTo>
                  <a:lnTo>
                    <a:pt x="654" y="696"/>
                  </a:lnTo>
                  <a:lnTo>
                    <a:pt x="604" y="703"/>
                  </a:lnTo>
                  <a:lnTo>
                    <a:pt x="568" y="696"/>
                  </a:lnTo>
                  <a:lnTo>
                    <a:pt x="517" y="681"/>
                  </a:lnTo>
                  <a:lnTo>
                    <a:pt x="474" y="651"/>
                  </a:lnTo>
                  <a:lnTo>
                    <a:pt x="445" y="592"/>
                  </a:lnTo>
                  <a:lnTo>
                    <a:pt x="381" y="651"/>
                  </a:lnTo>
                  <a:lnTo>
                    <a:pt x="309" y="688"/>
                  </a:lnTo>
                  <a:lnTo>
                    <a:pt x="230" y="703"/>
                  </a:lnTo>
                  <a:lnTo>
                    <a:pt x="137" y="681"/>
                  </a:lnTo>
                  <a:lnTo>
                    <a:pt x="65" y="629"/>
                  </a:lnTo>
                  <a:lnTo>
                    <a:pt x="14" y="548"/>
                  </a:lnTo>
                  <a:lnTo>
                    <a:pt x="0" y="444"/>
                  </a:lnTo>
                  <a:lnTo>
                    <a:pt x="22" y="311"/>
                  </a:lnTo>
                  <a:lnTo>
                    <a:pt x="86" y="193"/>
                  </a:lnTo>
                  <a:lnTo>
                    <a:pt x="173" y="89"/>
                  </a:lnTo>
                  <a:lnTo>
                    <a:pt x="280" y="2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1101" y="3552"/>
              <a:ext cx="396" cy="155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44" y="96"/>
                </a:cxn>
                <a:cxn ang="0">
                  <a:pos x="230" y="207"/>
                </a:cxn>
                <a:cxn ang="0">
                  <a:pos x="302" y="326"/>
                </a:cxn>
                <a:cxn ang="0">
                  <a:pos x="345" y="444"/>
                </a:cxn>
                <a:cxn ang="0">
                  <a:pos x="374" y="562"/>
                </a:cxn>
                <a:cxn ang="0">
                  <a:pos x="388" y="673"/>
                </a:cxn>
                <a:cxn ang="0">
                  <a:pos x="396" y="777"/>
                </a:cxn>
                <a:cxn ang="0">
                  <a:pos x="381" y="954"/>
                </a:cxn>
                <a:cxn ang="0">
                  <a:pos x="345" y="1117"/>
                </a:cxn>
                <a:cxn ang="0">
                  <a:pos x="288" y="1257"/>
                </a:cxn>
                <a:cxn ang="0">
                  <a:pos x="223" y="1361"/>
                </a:cxn>
                <a:cxn ang="0">
                  <a:pos x="158" y="1442"/>
                </a:cxn>
                <a:cxn ang="0">
                  <a:pos x="94" y="1501"/>
                </a:cxn>
                <a:cxn ang="0">
                  <a:pos x="43" y="1538"/>
                </a:cxn>
                <a:cxn ang="0">
                  <a:pos x="22" y="1553"/>
                </a:cxn>
                <a:cxn ang="0">
                  <a:pos x="8" y="1553"/>
                </a:cxn>
                <a:cxn ang="0">
                  <a:pos x="0" y="1546"/>
                </a:cxn>
                <a:cxn ang="0">
                  <a:pos x="0" y="1531"/>
                </a:cxn>
                <a:cxn ang="0">
                  <a:pos x="29" y="1501"/>
                </a:cxn>
                <a:cxn ang="0">
                  <a:pos x="123" y="1398"/>
                </a:cxn>
                <a:cxn ang="0">
                  <a:pos x="194" y="1272"/>
                </a:cxn>
                <a:cxn ang="0">
                  <a:pos x="252" y="1124"/>
                </a:cxn>
                <a:cxn ang="0">
                  <a:pos x="281" y="962"/>
                </a:cxn>
                <a:cxn ang="0">
                  <a:pos x="295" y="777"/>
                </a:cxn>
                <a:cxn ang="0">
                  <a:pos x="281" y="592"/>
                </a:cxn>
                <a:cxn ang="0">
                  <a:pos x="252" y="437"/>
                </a:cxn>
                <a:cxn ang="0">
                  <a:pos x="209" y="304"/>
                </a:cxn>
                <a:cxn ang="0">
                  <a:pos x="151" y="200"/>
                </a:cxn>
                <a:cxn ang="0">
                  <a:pos x="87" y="111"/>
                </a:cxn>
                <a:cxn ang="0">
                  <a:pos x="8" y="30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36" y="8"/>
                </a:cxn>
                <a:cxn ang="0">
                  <a:pos x="29" y="0"/>
                </a:cxn>
              </a:cxnLst>
              <a:rect l="0" t="0" r="r" b="b"/>
              <a:pathLst>
                <a:path w="396" h="1553">
                  <a:moveTo>
                    <a:pt x="29" y="0"/>
                  </a:moveTo>
                  <a:lnTo>
                    <a:pt x="144" y="96"/>
                  </a:lnTo>
                  <a:lnTo>
                    <a:pt x="230" y="207"/>
                  </a:lnTo>
                  <a:lnTo>
                    <a:pt x="302" y="326"/>
                  </a:lnTo>
                  <a:lnTo>
                    <a:pt x="345" y="444"/>
                  </a:lnTo>
                  <a:lnTo>
                    <a:pt x="374" y="562"/>
                  </a:lnTo>
                  <a:lnTo>
                    <a:pt x="388" y="673"/>
                  </a:lnTo>
                  <a:lnTo>
                    <a:pt x="396" y="777"/>
                  </a:lnTo>
                  <a:lnTo>
                    <a:pt x="381" y="954"/>
                  </a:lnTo>
                  <a:lnTo>
                    <a:pt x="345" y="1117"/>
                  </a:lnTo>
                  <a:lnTo>
                    <a:pt x="288" y="1257"/>
                  </a:lnTo>
                  <a:lnTo>
                    <a:pt x="223" y="1361"/>
                  </a:lnTo>
                  <a:lnTo>
                    <a:pt x="158" y="1442"/>
                  </a:lnTo>
                  <a:lnTo>
                    <a:pt x="94" y="1501"/>
                  </a:lnTo>
                  <a:lnTo>
                    <a:pt x="43" y="1538"/>
                  </a:lnTo>
                  <a:lnTo>
                    <a:pt x="22" y="1553"/>
                  </a:lnTo>
                  <a:lnTo>
                    <a:pt x="8" y="1553"/>
                  </a:lnTo>
                  <a:lnTo>
                    <a:pt x="0" y="1546"/>
                  </a:lnTo>
                  <a:lnTo>
                    <a:pt x="0" y="1531"/>
                  </a:lnTo>
                  <a:lnTo>
                    <a:pt x="29" y="1501"/>
                  </a:lnTo>
                  <a:lnTo>
                    <a:pt x="123" y="1398"/>
                  </a:lnTo>
                  <a:lnTo>
                    <a:pt x="194" y="1272"/>
                  </a:lnTo>
                  <a:lnTo>
                    <a:pt x="252" y="1124"/>
                  </a:lnTo>
                  <a:lnTo>
                    <a:pt x="281" y="962"/>
                  </a:lnTo>
                  <a:lnTo>
                    <a:pt x="295" y="777"/>
                  </a:lnTo>
                  <a:lnTo>
                    <a:pt x="281" y="592"/>
                  </a:lnTo>
                  <a:lnTo>
                    <a:pt x="252" y="437"/>
                  </a:lnTo>
                  <a:lnTo>
                    <a:pt x="209" y="304"/>
                  </a:lnTo>
                  <a:lnTo>
                    <a:pt x="151" y="200"/>
                  </a:lnTo>
                  <a:lnTo>
                    <a:pt x="87" y="111"/>
                  </a:lnTo>
                  <a:lnTo>
                    <a:pt x="8" y="30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36" y="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1820" y="4011"/>
              <a:ext cx="1767" cy="1508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1638" y="0"/>
                </a:cxn>
                <a:cxn ang="0">
                  <a:pos x="1767" y="15"/>
                </a:cxn>
                <a:cxn ang="0">
                  <a:pos x="1746" y="66"/>
                </a:cxn>
                <a:cxn ang="0">
                  <a:pos x="1631" y="74"/>
                </a:cxn>
                <a:cxn ang="0">
                  <a:pos x="1494" y="140"/>
                </a:cxn>
                <a:cxn ang="0">
                  <a:pos x="1408" y="214"/>
                </a:cxn>
                <a:cxn ang="0">
                  <a:pos x="1293" y="347"/>
                </a:cxn>
                <a:cxn ang="0">
                  <a:pos x="1149" y="510"/>
                </a:cxn>
                <a:cxn ang="0">
                  <a:pos x="1034" y="739"/>
                </a:cxn>
                <a:cxn ang="0">
                  <a:pos x="1185" y="1094"/>
                </a:cxn>
                <a:cxn ang="0">
                  <a:pos x="1286" y="1338"/>
                </a:cxn>
                <a:cxn ang="0">
                  <a:pos x="1336" y="1420"/>
                </a:cxn>
                <a:cxn ang="0">
                  <a:pos x="1487" y="1434"/>
                </a:cxn>
                <a:cxn ang="0">
                  <a:pos x="1508" y="1449"/>
                </a:cxn>
                <a:cxn ang="0">
                  <a:pos x="1494" y="1501"/>
                </a:cxn>
                <a:cxn ang="0">
                  <a:pos x="1350" y="1508"/>
                </a:cxn>
                <a:cxn ang="0">
                  <a:pos x="1164" y="1501"/>
                </a:cxn>
                <a:cxn ang="0">
                  <a:pos x="934" y="1508"/>
                </a:cxn>
                <a:cxn ang="0">
                  <a:pos x="919" y="1457"/>
                </a:cxn>
                <a:cxn ang="0">
                  <a:pos x="941" y="1442"/>
                </a:cxn>
                <a:cxn ang="0">
                  <a:pos x="962" y="1434"/>
                </a:cxn>
                <a:cxn ang="0">
                  <a:pos x="1070" y="1397"/>
                </a:cxn>
                <a:cxn ang="0">
                  <a:pos x="1085" y="1360"/>
                </a:cxn>
                <a:cxn ang="0">
                  <a:pos x="862" y="821"/>
                </a:cxn>
                <a:cxn ang="0">
                  <a:pos x="452" y="1272"/>
                </a:cxn>
                <a:cxn ang="0">
                  <a:pos x="416" y="1323"/>
                </a:cxn>
                <a:cxn ang="0">
                  <a:pos x="395" y="1375"/>
                </a:cxn>
                <a:cxn ang="0">
                  <a:pos x="431" y="1434"/>
                </a:cxn>
                <a:cxn ang="0">
                  <a:pos x="460" y="1442"/>
                </a:cxn>
                <a:cxn ang="0">
                  <a:pos x="510" y="1457"/>
                </a:cxn>
                <a:cxn ang="0">
                  <a:pos x="488" y="1508"/>
                </a:cxn>
                <a:cxn ang="0">
                  <a:pos x="230" y="1501"/>
                </a:cxn>
                <a:cxn ang="0">
                  <a:pos x="14" y="1508"/>
                </a:cxn>
                <a:cxn ang="0">
                  <a:pos x="0" y="1464"/>
                </a:cxn>
                <a:cxn ang="0">
                  <a:pos x="50" y="1442"/>
                </a:cxn>
                <a:cxn ang="0">
                  <a:pos x="258" y="1375"/>
                </a:cxn>
                <a:cxn ang="0">
                  <a:pos x="395" y="1264"/>
                </a:cxn>
                <a:cxn ang="0">
                  <a:pos x="596" y="148"/>
                </a:cxn>
                <a:cxn ang="0">
                  <a:pos x="560" y="89"/>
                </a:cxn>
                <a:cxn ang="0">
                  <a:pos x="438" y="74"/>
                </a:cxn>
                <a:cxn ang="0">
                  <a:pos x="395" y="66"/>
                </a:cxn>
                <a:cxn ang="0">
                  <a:pos x="388" y="29"/>
                </a:cxn>
                <a:cxn ang="0">
                  <a:pos x="503" y="7"/>
                </a:cxn>
                <a:cxn ang="0">
                  <a:pos x="668" y="15"/>
                </a:cxn>
                <a:cxn ang="0">
                  <a:pos x="948" y="7"/>
                </a:cxn>
                <a:cxn ang="0">
                  <a:pos x="962" y="52"/>
                </a:cxn>
                <a:cxn ang="0">
                  <a:pos x="919" y="74"/>
                </a:cxn>
                <a:cxn ang="0">
                  <a:pos x="819" y="103"/>
                </a:cxn>
                <a:cxn ang="0">
                  <a:pos x="790" y="140"/>
                </a:cxn>
                <a:cxn ang="0">
                  <a:pos x="797" y="170"/>
                </a:cxn>
                <a:cxn ang="0">
                  <a:pos x="984" y="599"/>
                </a:cxn>
                <a:cxn ang="0">
                  <a:pos x="1343" y="199"/>
                </a:cxn>
                <a:cxn ang="0">
                  <a:pos x="1372" y="133"/>
                </a:cxn>
                <a:cxn ang="0">
                  <a:pos x="1336" y="74"/>
                </a:cxn>
                <a:cxn ang="0">
                  <a:pos x="1307" y="66"/>
                </a:cxn>
                <a:cxn ang="0">
                  <a:pos x="1257" y="52"/>
                </a:cxn>
                <a:cxn ang="0">
                  <a:pos x="1271" y="7"/>
                </a:cxn>
              </a:cxnLst>
              <a:rect l="0" t="0" r="r" b="b"/>
              <a:pathLst>
                <a:path w="1767" h="1508">
                  <a:moveTo>
                    <a:pt x="1286" y="0"/>
                  </a:moveTo>
                  <a:lnTo>
                    <a:pt x="1300" y="0"/>
                  </a:lnTo>
                  <a:lnTo>
                    <a:pt x="1537" y="7"/>
                  </a:lnTo>
                  <a:lnTo>
                    <a:pt x="1638" y="0"/>
                  </a:lnTo>
                  <a:lnTo>
                    <a:pt x="1753" y="0"/>
                  </a:lnTo>
                  <a:lnTo>
                    <a:pt x="1767" y="15"/>
                  </a:lnTo>
                  <a:lnTo>
                    <a:pt x="1767" y="44"/>
                  </a:lnTo>
                  <a:lnTo>
                    <a:pt x="1746" y="66"/>
                  </a:lnTo>
                  <a:lnTo>
                    <a:pt x="1717" y="66"/>
                  </a:lnTo>
                  <a:lnTo>
                    <a:pt x="1631" y="74"/>
                  </a:lnTo>
                  <a:lnTo>
                    <a:pt x="1552" y="103"/>
                  </a:lnTo>
                  <a:lnTo>
                    <a:pt x="1494" y="140"/>
                  </a:lnTo>
                  <a:lnTo>
                    <a:pt x="1444" y="177"/>
                  </a:lnTo>
                  <a:lnTo>
                    <a:pt x="1408" y="214"/>
                  </a:lnTo>
                  <a:lnTo>
                    <a:pt x="1358" y="273"/>
                  </a:lnTo>
                  <a:lnTo>
                    <a:pt x="1293" y="347"/>
                  </a:lnTo>
                  <a:lnTo>
                    <a:pt x="1221" y="421"/>
                  </a:lnTo>
                  <a:lnTo>
                    <a:pt x="1149" y="510"/>
                  </a:lnTo>
                  <a:lnTo>
                    <a:pt x="1006" y="658"/>
                  </a:lnTo>
                  <a:lnTo>
                    <a:pt x="1034" y="739"/>
                  </a:lnTo>
                  <a:lnTo>
                    <a:pt x="1085" y="843"/>
                  </a:lnTo>
                  <a:lnTo>
                    <a:pt x="1185" y="1094"/>
                  </a:lnTo>
                  <a:lnTo>
                    <a:pt x="1235" y="1227"/>
                  </a:lnTo>
                  <a:lnTo>
                    <a:pt x="1286" y="1338"/>
                  </a:lnTo>
                  <a:lnTo>
                    <a:pt x="1307" y="1390"/>
                  </a:lnTo>
                  <a:lnTo>
                    <a:pt x="1336" y="1420"/>
                  </a:lnTo>
                  <a:lnTo>
                    <a:pt x="1379" y="1434"/>
                  </a:lnTo>
                  <a:lnTo>
                    <a:pt x="1487" y="1434"/>
                  </a:lnTo>
                  <a:lnTo>
                    <a:pt x="1501" y="1442"/>
                  </a:lnTo>
                  <a:lnTo>
                    <a:pt x="1508" y="1449"/>
                  </a:lnTo>
                  <a:lnTo>
                    <a:pt x="1508" y="1486"/>
                  </a:lnTo>
                  <a:lnTo>
                    <a:pt x="1494" y="1501"/>
                  </a:lnTo>
                  <a:lnTo>
                    <a:pt x="1480" y="1508"/>
                  </a:lnTo>
                  <a:lnTo>
                    <a:pt x="1350" y="1508"/>
                  </a:lnTo>
                  <a:lnTo>
                    <a:pt x="1279" y="1501"/>
                  </a:lnTo>
                  <a:lnTo>
                    <a:pt x="1164" y="1501"/>
                  </a:lnTo>
                  <a:lnTo>
                    <a:pt x="1092" y="1508"/>
                  </a:lnTo>
                  <a:lnTo>
                    <a:pt x="934" y="1508"/>
                  </a:lnTo>
                  <a:lnTo>
                    <a:pt x="919" y="1494"/>
                  </a:lnTo>
                  <a:lnTo>
                    <a:pt x="919" y="1457"/>
                  </a:lnTo>
                  <a:lnTo>
                    <a:pt x="927" y="1449"/>
                  </a:lnTo>
                  <a:lnTo>
                    <a:pt x="941" y="1442"/>
                  </a:lnTo>
                  <a:lnTo>
                    <a:pt x="948" y="1434"/>
                  </a:lnTo>
                  <a:lnTo>
                    <a:pt x="962" y="1434"/>
                  </a:lnTo>
                  <a:lnTo>
                    <a:pt x="1027" y="1420"/>
                  </a:lnTo>
                  <a:lnTo>
                    <a:pt x="1070" y="1397"/>
                  </a:lnTo>
                  <a:lnTo>
                    <a:pt x="1085" y="1375"/>
                  </a:lnTo>
                  <a:lnTo>
                    <a:pt x="1085" y="1360"/>
                  </a:lnTo>
                  <a:lnTo>
                    <a:pt x="1077" y="1346"/>
                  </a:lnTo>
                  <a:lnTo>
                    <a:pt x="862" y="821"/>
                  </a:lnTo>
                  <a:lnTo>
                    <a:pt x="668" y="1035"/>
                  </a:lnTo>
                  <a:lnTo>
                    <a:pt x="452" y="1272"/>
                  </a:lnTo>
                  <a:lnTo>
                    <a:pt x="431" y="1294"/>
                  </a:lnTo>
                  <a:lnTo>
                    <a:pt x="416" y="1323"/>
                  </a:lnTo>
                  <a:lnTo>
                    <a:pt x="402" y="1346"/>
                  </a:lnTo>
                  <a:lnTo>
                    <a:pt x="395" y="1375"/>
                  </a:lnTo>
                  <a:lnTo>
                    <a:pt x="395" y="1397"/>
                  </a:lnTo>
                  <a:lnTo>
                    <a:pt x="431" y="1434"/>
                  </a:lnTo>
                  <a:lnTo>
                    <a:pt x="445" y="1434"/>
                  </a:lnTo>
                  <a:lnTo>
                    <a:pt x="460" y="1442"/>
                  </a:lnTo>
                  <a:lnTo>
                    <a:pt x="495" y="1442"/>
                  </a:lnTo>
                  <a:lnTo>
                    <a:pt x="510" y="1457"/>
                  </a:lnTo>
                  <a:lnTo>
                    <a:pt x="510" y="1486"/>
                  </a:lnTo>
                  <a:lnTo>
                    <a:pt x="488" y="1508"/>
                  </a:lnTo>
                  <a:lnTo>
                    <a:pt x="352" y="1508"/>
                  </a:lnTo>
                  <a:lnTo>
                    <a:pt x="230" y="1501"/>
                  </a:lnTo>
                  <a:lnTo>
                    <a:pt x="129" y="1508"/>
                  </a:lnTo>
                  <a:lnTo>
                    <a:pt x="14" y="1508"/>
                  </a:lnTo>
                  <a:lnTo>
                    <a:pt x="0" y="1494"/>
                  </a:lnTo>
                  <a:lnTo>
                    <a:pt x="0" y="1464"/>
                  </a:lnTo>
                  <a:lnTo>
                    <a:pt x="21" y="1442"/>
                  </a:lnTo>
                  <a:lnTo>
                    <a:pt x="50" y="1442"/>
                  </a:lnTo>
                  <a:lnTo>
                    <a:pt x="158" y="1420"/>
                  </a:lnTo>
                  <a:lnTo>
                    <a:pt x="258" y="1375"/>
                  </a:lnTo>
                  <a:lnTo>
                    <a:pt x="366" y="1286"/>
                  </a:lnTo>
                  <a:lnTo>
                    <a:pt x="395" y="1264"/>
                  </a:lnTo>
                  <a:lnTo>
                    <a:pt x="847" y="761"/>
                  </a:lnTo>
                  <a:lnTo>
                    <a:pt x="596" y="148"/>
                  </a:lnTo>
                  <a:lnTo>
                    <a:pt x="582" y="111"/>
                  </a:lnTo>
                  <a:lnTo>
                    <a:pt x="560" y="89"/>
                  </a:lnTo>
                  <a:lnTo>
                    <a:pt x="517" y="81"/>
                  </a:lnTo>
                  <a:lnTo>
                    <a:pt x="438" y="74"/>
                  </a:lnTo>
                  <a:lnTo>
                    <a:pt x="409" y="74"/>
                  </a:lnTo>
                  <a:lnTo>
                    <a:pt x="395" y="66"/>
                  </a:lnTo>
                  <a:lnTo>
                    <a:pt x="388" y="59"/>
                  </a:lnTo>
                  <a:lnTo>
                    <a:pt x="388" y="29"/>
                  </a:lnTo>
                  <a:lnTo>
                    <a:pt x="409" y="7"/>
                  </a:lnTo>
                  <a:lnTo>
                    <a:pt x="503" y="7"/>
                  </a:lnTo>
                  <a:lnTo>
                    <a:pt x="589" y="15"/>
                  </a:lnTo>
                  <a:lnTo>
                    <a:pt x="668" y="15"/>
                  </a:lnTo>
                  <a:lnTo>
                    <a:pt x="804" y="7"/>
                  </a:lnTo>
                  <a:lnTo>
                    <a:pt x="948" y="7"/>
                  </a:lnTo>
                  <a:lnTo>
                    <a:pt x="962" y="22"/>
                  </a:lnTo>
                  <a:lnTo>
                    <a:pt x="962" y="52"/>
                  </a:lnTo>
                  <a:lnTo>
                    <a:pt x="941" y="74"/>
                  </a:lnTo>
                  <a:lnTo>
                    <a:pt x="919" y="74"/>
                  </a:lnTo>
                  <a:lnTo>
                    <a:pt x="862" y="89"/>
                  </a:lnTo>
                  <a:lnTo>
                    <a:pt x="819" y="103"/>
                  </a:lnTo>
                  <a:lnTo>
                    <a:pt x="797" y="126"/>
                  </a:lnTo>
                  <a:lnTo>
                    <a:pt x="790" y="140"/>
                  </a:lnTo>
                  <a:lnTo>
                    <a:pt x="790" y="155"/>
                  </a:lnTo>
                  <a:lnTo>
                    <a:pt x="797" y="170"/>
                  </a:lnTo>
                  <a:lnTo>
                    <a:pt x="977" y="614"/>
                  </a:lnTo>
                  <a:lnTo>
                    <a:pt x="984" y="599"/>
                  </a:lnTo>
                  <a:lnTo>
                    <a:pt x="1329" y="214"/>
                  </a:lnTo>
                  <a:lnTo>
                    <a:pt x="1343" y="199"/>
                  </a:lnTo>
                  <a:lnTo>
                    <a:pt x="1358" y="177"/>
                  </a:lnTo>
                  <a:lnTo>
                    <a:pt x="1372" y="133"/>
                  </a:lnTo>
                  <a:lnTo>
                    <a:pt x="1372" y="111"/>
                  </a:lnTo>
                  <a:lnTo>
                    <a:pt x="1336" y="74"/>
                  </a:lnTo>
                  <a:lnTo>
                    <a:pt x="1322" y="74"/>
                  </a:lnTo>
                  <a:lnTo>
                    <a:pt x="1307" y="66"/>
                  </a:lnTo>
                  <a:lnTo>
                    <a:pt x="1271" y="66"/>
                  </a:lnTo>
                  <a:lnTo>
                    <a:pt x="1257" y="52"/>
                  </a:lnTo>
                  <a:lnTo>
                    <a:pt x="1257" y="22"/>
                  </a:lnTo>
                  <a:lnTo>
                    <a:pt x="1271" y="7"/>
                  </a:lnTo>
                  <a:lnTo>
                    <a:pt x="1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23623" y="5157"/>
              <a:ext cx="776" cy="702"/>
            </a:xfrm>
            <a:custGeom>
              <a:avLst/>
              <a:gdLst/>
              <a:ahLst/>
              <a:cxnLst>
                <a:cxn ang="0">
                  <a:pos x="366" y="44"/>
                </a:cxn>
                <a:cxn ang="0">
                  <a:pos x="266" y="111"/>
                </a:cxn>
                <a:cxn ang="0">
                  <a:pos x="180" y="251"/>
                </a:cxn>
                <a:cxn ang="0">
                  <a:pos x="129" y="503"/>
                </a:cxn>
                <a:cxn ang="0">
                  <a:pos x="165" y="621"/>
                </a:cxn>
                <a:cxn ang="0">
                  <a:pos x="237" y="658"/>
                </a:cxn>
                <a:cxn ang="0">
                  <a:pos x="345" y="621"/>
                </a:cxn>
                <a:cxn ang="0">
                  <a:pos x="395" y="584"/>
                </a:cxn>
                <a:cxn ang="0">
                  <a:pos x="445" y="518"/>
                </a:cxn>
                <a:cxn ang="0">
                  <a:pos x="467" y="481"/>
                </a:cxn>
                <a:cxn ang="0">
                  <a:pos x="539" y="170"/>
                </a:cxn>
                <a:cxn ang="0">
                  <a:pos x="524" y="118"/>
                </a:cxn>
                <a:cxn ang="0">
                  <a:pos x="460" y="52"/>
                </a:cxn>
                <a:cxn ang="0">
                  <a:pos x="395" y="0"/>
                </a:cxn>
                <a:cxn ang="0">
                  <a:pos x="517" y="44"/>
                </a:cxn>
                <a:cxn ang="0">
                  <a:pos x="553" y="96"/>
                </a:cxn>
                <a:cxn ang="0">
                  <a:pos x="625" y="37"/>
                </a:cxn>
                <a:cxn ang="0">
                  <a:pos x="654" y="44"/>
                </a:cxn>
                <a:cxn ang="0">
                  <a:pos x="675" y="89"/>
                </a:cxn>
                <a:cxn ang="0">
                  <a:pos x="647" y="207"/>
                </a:cxn>
                <a:cxn ang="0">
                  <a:pos x="603" y="392"/>
                </a:cxn>
                <a:cxn ang="0">
                  <a:pos x="568" y="532"/>
                </a:cxn>
                <a:cxn ang="0">
                  <a:pos x="560" y="614"/>
                </a:cxn>
                <a:cxn ang="0">
                  <a:pos x="575" y="651"/>
                </a:cxn>
                <a:cxn ang="0">
                  <a:pos x="611" y="665"/>
                </a:cxn>
                <a:cxn ang="0">
                  <a:pos x="682" y="606"/>
                </a:cxn>
                <a:cxn ang="0">
                  <a:pos x="718" y="495"/>
                </a:cxn>
                <a:cxn ang="0">
                  <a:pos x="733" y="458"/>
                </a:cxn>
                <a:cxn ang="0">
                  <a:pos x="761" y="444"/>
                </a:cxn>
                <a:cxn ang="0">
                  <a:pos x="776" y="466"/>
                </a:cxn>
                <a:cxn ang="0">
                  <a:pos x="761" y="525"/>
                </a:cxn>
                <a:cxn ang="0">
                  <a:pos x="726" y="621"/>
                </a:cxn>
                <a:cxn ang="0">
                  <a:pos x="654" y="695"/>
                </a:cxn>
                <a:cxn ang="0">
                  <a:pos x="568" y="695"/>
                </a:cxn>
                <a:cxn ang="0">
                  <a:pos x="474" y="651"/>
                </a:cxn>
                <a:cxn ang="0">
                  <a:pos x="381" y="651"/>
                </a:cxn>
                <a:cxn ang="0">
                  <a:pos x="230" y="702"/>
                </a:cxn>
                <a:cxn ang="0">
                  <a:pos x="65" y="629"/>
                </a:cxn>
                <a:cxn ang="0">
                  <a:pos x="0" y="444"/>
                </a:cxn>
                <a:cxn ang="0">
                  <a:pos x="86" y="192"/>
                </a:cxn>
                <a:cxn ang="0">
                  <a:pos x="280" y="22"/>
                </a:cxn>
              </a:cxnLst>
              <a:rect l="0" t="0" r="r" b="b"/>
              <a:pathLst>
                <a:path w="776" h="702">
                  <a:moveTo>
                    <a:pt x="402" y="37"/>
                  </a:moveTo>
                  <a:lnTo>
                    <a:pt x="366" y="44"/>
                  </a:lnTo>
                  <a:lnTo>
                    <a:pt x="316" y="67"/>
                  </a:lnTo>
                  <a:lnTo>
                    <a:pt x="266" y="111"/>
                  </a:lnTo>
                  <a:lnTo>
                    <a:pt x="208" y="185"/>
                  </a:lnTo>
                  <a:lnTo>
                    <a:pt x="180" y="251"/>
                  </a:lnTo>
                  <a:lnTo>
                    <a:pt x="136" y="429"/>
                  </a:lnTo>
                  <a:lnTo>
                    <a:pt x="129" y="503"/>
                  </a:lnTo>
                  <a:lnTo>
                    <a:pt x="136" y="577"/>
                  </a:lnTo>
                  <a:lnTo>
                    <a:pt x="165" y="621"/>
                  </a:lnTo>
                  <a:lnTo>
                    <a:pt x="194" y="651"/>
                  </a:lnTo>
                  <a:lnTo>
                    <a:pt x="237" y="658"/>
                  </a:lnTo>
                  <a:lnTo>
                    <a:pt x="295" y="643"/>
                  </a:lnTo>
                  <a:lnTo>
                    <a:pt x="345" y="621"/>
                  </a:lnTo>
                  <a:lnTo>
                    <a:pt x="374" y="599"/>
                  </a:lnTo>
                  <a:lnTo>
                    <a:pt x="395" y="584"/>
                  </a:lnTo>
                  <a:lnTo>
                    <a:pt x="417" y="562"/>
                  </a:lnTo>
                  <a:lnTo>
                    <a:pt x="445" y="518"/>
                  </a:lnTo>
                  <a:lnTo>
                    <a:pt x="453" y="495"/>
                  </a:lnTo>
                  <a:lnTo>
                    <a:pt x="467" y="481"/>
                  </a:lnTo>
                  <a:lnTo>
                    <a:pt x="539" y="192"/>
                  </a:lnTo>
                  <a:lnTo>
                    <a:pt x="539" y="170"/>
                  </a:lnTo>
                  <a:lnTo>
                    <a:pt x="532" y="148"/>
                  </a:lnTo>
                  <a:lnTo>
                    <a:pt x="524" y="118"/>
                  </a:lnTo>
                  <a:lnTo>
                    <a:pt x="496" y="81"/>
                  </a:lnTo>
                  <a:lnTo>
                    <a:pt x="460" y="52"/>
                  </a:lnTo>
                  <a:lnTo>
                    <a:pt x="402" y="37"/>
                  </a:lnTo>
                  <a:close/>
                  <a:moveTo>
                    <a:pt x="395" y="0"/>
                  </a:moveTo>
                  <a:lnTo>
                    <a:pt x="460" y="15"/>
                  </a:lnTo>
                  <a:lnTo>
                    <a:pt x="517" y="44"/>
                  </a:lnTo>
                  <a:lnTo>
                    <a:pt x="553" y="89"/>
                  </a:lnTo>
                  <a:lnTo>
                    <a:pt x="553" y="96"/>
                  </a:lnTo>
                  <a:lnTo>
                    <a:pt x="582" y="52"/>
                  </a:lnTo>
                  <a:lnTo>
                    <a:pt x="625" y="37"/>
                  </a:lnTo>
                  <a:lnTo>
                    <a:pt x="639" y="37"/>
                  </a:lnTo>
                  <a:lnTo>
                    <a:pt x="654" y="44"/>
                  </a:lnTo>
                  <a:lnTo>
                    <a:pt x="675" y="67"/>
                  </a:lnTo>
                  <a:lnTo>
                    <a:pt x="675" y="89"/>
                  </a:lnTo>
                  <a:lnTo>
                    <a:pt x="654" y="155"/>
                  </a:lnTo>
                  <a:lnTo>
                    <a:pt x="647" y="207"/>
                  </a:lnTo>
                  <a:lnTo>
                    <a:pt x="618" y="325"/>
                  </a:lnTo>
                  <a:lnTo>
                    <a:pt x="603" y="392"/>
                  </a:lnTo>
                  <a:lnTo>
                    <a:pt x="582" y="466"/>
                  </a:lnTo>
                  <a:lnTo>
                    <a:pt x="568" y="532"/>
                  </a:lnTo>
                  <a:lnTo>
                    <a:pt x="560" y="592"/>
                  </a:lnTo>
                  <a:lnTo>
                    <a:pt x="560" y="614"/>
                  </a:lnTo>
                  <a:lnTo>
                    <a:pt x="568" y="636"/>
                  </a:lnTo>
                  <a:lnTo>
                    <a:pt x="575" y="651"/>
                  </a:lnTo>
                  <a:lnTo>
                    <a:pt x="589" y="658"/>
                  </a:lnTo>
                  <a:lnTo>
                    <a:pt x="611" y="665"/>
                  </a:lnTo>
                  <a:lnTo>
                    <a:pt x="647" y="651"/>
                  </a:lnTo>
                  <a:lnTo>
                    <a:pt x="682" y="606"/>
                  </a:lnTo>
                  <a:lnTo>
                    <a:pt x="704" y="555"/>
                  </a:lnTo>
                  <a:lnTo>
                    <a:pt x="718" y="495"/>
                  </a:lnTo>
                  <a:lnTo>
                    <a:pt x="726" y="473"/>
                  </a:lnTo>
                  <a:lnTo>
                    <a:pt x="733" y="458"/>
                  </a:lnTo>
                  <a:lnTo>
                    <a:pt x="747" y="444"/>
                  </a:lnTo>
                  <a:lnTo>
                    <a:pt x="761" y="444"/>
                  </a:lnTo>
                  <a:lnTo>
                    <a:pt x="776" y="458"/>
                  </a:lnTo>
                  <a:lnTo>
                    <a:pt x="776" y="466"/>
                  </a:lnTo>
                  <a:lnTo>
                    <a:pt x="769" y="481"/>
                  </a:lnTo>
                  <a:lnTo>
                    <a:pt x="761" y="525"/>
                  </a:lnTo>
                  <a:lnTo>
                    <a:pt x="747" y="569"/>
                  </a:lnTo>
                  <a:lnTo>
                    <a:pt x="726" y="621"/>
                  </a:lnTo>
                  <a:lnTo>
                    <a:pt x="697" y="665"/>
                  </a:lnTo>
                  <a:lnTo>
                    <a:pt x="654" y="695"/>
                  </a:lnTo>
                  <a:lnTo>
                    <a:pt x="603" y="702"/>
                  </a:lnTo>
                  <a:lnTo>
                    <a:pt x="568" y="695"/>
                  </a:lnTo>
                  <a:lnTo>
                    <a:pt x="517" y="680"/>
                  </a:lnTo>
                  <a:lnTo>
                    <a:pt x="474" y="651"/>
                  </a:lnTo>
                  <a:lnTo>
                    <a:pt x="445" y="592"/>
                  </a:lnTo>
                  <a:lnTo>
                    <a:pt x="381" y="651"/>
                  </a:lnTo>
                  <a:lnTo>
                    <a:pt x="309" y="688"/>
                  </a:lnTo>
                  <a:lnTo>
                    <a:pt x="230" y="702"/>
                  </a:lnTo>
                  <a:lnTo>
                    <a:pt x="136" y="680"/>
                  </a:lnTo>
                  <a:lnTo>
                    <a:pt x="65" y="629"/>
                  </a:lnTo>
                  <a:lnTo>
                    <a:pt x="14" y="547"/>
                  </a:lnTo>
                  <a:lnTo>
                    <a:pt x="0" y="444"/>
                  </a:lnTo>
                  <a:lnTo>
                    <a:pt x="22" y="311"/>
                  </a:lnTo>
                  <a:lnTo>
                    <a:pt x="86" y="192"/>
                  </a:lnTo>
                  <a:lnTo>
                    <a:pt x="172" y="89"/>
                  </a:lnTo>
                  <a:lnTo>
                    <a:pt x="280" y="22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2d-4d WCF: Statement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Fix a convex sector: </a:t>
            </a:r>
            <a:endParaRPr lang="en-US" sz="2800" dirty="0">
              <a:solidFill>
                <a:srgbClr val="66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48200" y="2590800"/>
            <a:ext cx="38862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029994" y="2666206"/>
            <a:ext cx="27432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362700" y="1104900"/>
            <a:ext cx="1524000" cy="1447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00800" y="2590800"/>
            <a:ext cx="2209800" cy="1600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9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3124200"/>
            <a:ext cx="4495800" cy="645146"/>
            <a:chOff x="409" y="1937"/>
            <a:chExt cx="18453" cy="2648"/>
          </a:xfrm>
          <a:solidFill>
            <a:srgbClr val="FF0066"/>
          </a:solidFill>
        </p:grpSpPr>
        <p:sp>
          <p:nvSpPr>
            <p:cNvPr id="20491" name="Freeform 11"/>
            <p:cNvSpPr>
              <a:spLocks noEditPoints="1"/>
            </p:cNvSpPr>
            <p:nvPr/>
          </p:nvSpPr>
          <p:spPr bwMode="auto">
            <a:xfrm>
              <a:off x="409" y="2014"/>
              <a:ext cx="1453" cy="1582"/>
            </a:xfrm>
            <a:custGeom>
              <a:avLst/>
              <a:gdLst/>
              <a:ahLst/>
              <a:cxnLst>
                <a:cxn ang="0">
                  <a:pos x="566" y="996"/>
                </a:cxn>
                <a:cxn ang="0">
                  <a:pos x="990" y="273"/>
                </a:cxn>
                <a:cxn ang="0">
                  <a:pos x="1110" y="0"/>
                </a:cxn>
                <a:cxn ang="0">
                  <a:pos x="1127" y="12"/>
                </a:cxn>
                <a:cxn ang="0">
                  <a:pos x="1133" y="54"/>
                </a:cxn>
                <a:cxn ang="0">
                  <a:pos x="1270" y="1469"/>
                </a:cxn>
                <a:cxn ang="0">
                  <a:pos x="1298" y="1505"/>
                </a:cxn>
                <a:cxn ang="0">
                  <a:pos x="1430" y="1511"/>
                </a:cxn>
                <a:cxn ang="0">
                  <a:pos x="1453" y="1552"/>
                </a:cxn>
                <a:cxn ang="0">
                  <a:pos x="1436" y="1576"/>
                </a:cxn>
                <a:cxn ang="0">
                  <a:pos x="1298" y="1582"/>
                </a:cxn>
                <a:cxn ang="0">
                  <a:pos x="1178" y="1576"/>
                </a:cxn>
                <a:cxn ang="0">
                  <a:pos x="892" y="1582"/>
                </a:cxn>
                <a:cxn ang="0">
                  <a:pos x="881" y="1541"/>
                </a:cxn>
                <a:cxn ang="0">
                  <a:pos x="898" y="1517"/>
                </a:cxn>
                <a:cxn ang="0">
                  <a:pos x="967" y="1511"/>
                </a:cxn>
                <a:cxn ang="0">
                  <a:pos x="1047" y="1493"/>
                </a:cxn>
                <a:cxn ang="0">
                  <a:pos x="1087" y="1440"/>
                </a:cxn>
                <a:cxn ang="0">
                  <a:pos x="1081" y="1369"/>
                </a:cxn>
                <a:cxn ang="0">
                  <a:pos x="1064" y="1161"/>
                </a:cxn>
                <a:cxn ang="0">
                  <a:pos x="1053" y="1073"/>
                </a:cxn>
                <a:cxn ang="0">
                  <a:pos x="355" y="1357"/>
                </a:cxn>
                <a:cxn ang="0">
                  <a:pos x="326" y="1410"/>
                </a:cxn>
                <a:cxn ang="0">
                  <a:pos x="338" y="1469"/>
                </a:cxn>
                <a:cxn ang="0">
                  <a:pos x="389" y="1505"/>
                </a:cxn>
                <a:cxn ang="0">
                  <a:pos x="441" y="1511"/>
                </a:cxn>
                <a:cxn ang="0">
                  <a:pos x="458" y="1523"/>
                </a:cxn>
                <a:cxn ang="0">
                  <a:pos x="464" y="1558"/>
                </a:cxn>
                <a:cxn ang="0">
                  <a:pos x="452" y="1576"/>
                </a:cxn>
                <a:cxn ang="0">
                  <a:pos x="435" y="1582"/>
                </a:cxn>
                <a:cxn ang="0">
                  <a:pos x="212" y="1576"/>
                </a:cxn>
                <a:cxn ang="0">
                  <a:pos x="18" y="1582"/>
                </a:cxn>
                <a:cxn ang="0">
                  <a:pos x="0" y="1564"/>
                </a:cxn>
                <a:cxn ang="0">
                  <a:pos x="6" y="1529"/>
                </a:cxn>
                <a:cxn ang="0">
                  <a:pos x="35" y="1511"/>
                </a:cxn>
                <a:cxn ang="0">
                  <a:pos x="115" y="1499"/>
                </a:cxn>
                <a:cxn ang="0">
                  <a:pos x="246" y="1416"/>
                </a:cxn>
                <a:cxn ang="0">
                  <a:pos x="298" y="1321"/>
                </a:cxn>
                <a:cxn ang="0">
                  <a:pos x="1053" y="12"/>
                </a:cxn>
              </a:cxnLst>
              <a:rect l="0" t="0" r="r" b="b"/>
              <a:pathLst>
                <a:path w="1453" h="1582">
                  <a:moveTo>
                    <a:pt x="990" y="273"/>
                  </a:moveTo>
                  <a:lnTo>
                    <a:pt x="566" y="996"/>
                  </a:lnTo>
                  <a:lnTo>
                    <a:pt x="1058" y="996"/>
                  </a:lnTo>
                  <a:lnTo>
                    <a:pt x="990" y="273"/>
                  </a:lnTo>
                  <a:close/>
                  <a:moveTo>
                    <a:pt x="1075" y="0"/>
                  </a:moveTo>
                  <a:lnTo>
                    <a:pt x="1110" y="0"/>
                  </a:lnTo>
                  <a:lnTo>
                    <a:pt x="1121" y="6"/>
                  </a:lnTo>
                  <a:lnTo>
                    <a:pt x="1127" y="12"/>
                  </a:lnTo>
                  <a:lnTo>
                    <a:pt x="1127" y="30"/>
                  </a:lnTo>
                  <a:lnTo>
                    <a:pt x="1133" y="54"/>
                  </a:lnTo>
                  <a:lnTo>
                    <a:pt x="1264" y="1434"/>
                  </a:lnTo>
                  <a:lnTo>
                    <a:pt x="1270" y="1469"/>
                  </a:lnTo>
                  <a:lnTo>
                    <a:pt x="1276" y="1487"/>
                  </a:lnTo>
                  <a:lnTo>
                    <a:pt x="1298" y="1505"/>
                  </a:lnTo>
                  <a:lnTo>
                    <a:pt x="1338" y="1511"/>
                  </a:lnTo>
                  <a:lnTo>
                    <a:pt x="1430" y="1511"/>
                  </a:lnTo>
                  <a:lnTo>
                    <a:pt x="1453" y="1523"/>
                  </a:lnTo>
                  <a:lnTo>
                    <a:pt x="1453" y="1552"/>
                  </a:lnTo>
                  <a:lnTo>
                    <a:pt x="1441" y="1576"/>
                  </a:lnTo>
                  <a:lnTo>
                    <a:pt x="1436" y="1576"/>
                  </a:lnTo>
                  <a:lnTo>
                    <a:pt x="1430" y="1582"/>
                  </a:lnTo>
                  <a:lnTo>
                    <a:pt x="1298" y="1582"/>
                  </a:lnTo>
                  <a:lnTo>
                    <a:pt x="1230" y="1576"/>
                  </a:lnTo>
                  <a:lnTo>
                    <a:pt x="1178" y="1576"/>
                  </a:lnTo>
                  <a:lnTo>
                    <a:pt x="1041" y="1582"/>
                  </a:lnTo>
                  <a:lnTo>
                    <a:pt x="892" y="1582"/>
                  </a:lnTo>
                  <a:lnTo>
                    <a:pt x="881" y="1570"/>
                  </a:lnTo>
                  <a:lnTo>
                    <a:pt x="881" y="1541"/>
                  </a:lnTo>
                  <a:lnTo>
                    <a:pt x="892" y="1517"/>
                  </a:lnTo>
                  <a:lnTo>
                    <a:pt x="898" y="1517"/>
                  </a:lnTo>
                  <a:lnTo>
                    <a:pt x="910" y="1511"/>
                  </a:lnTo>
                  <a:lnTo>
                    <a:pt x="967" y="1511"/>
                  </a:lnTo>
                  <a:lnTo>
                    <a:pt x="1007" y="1505"/>
                  </a:lnTo>
                  <a:lnTo>
                    <a:pt x="1047" y="1493"/>
                  </a:lnTo>
                  <a:lnTo>
                    <a:pt x="1075" y="1469"/>
                  </a:lnTo>
                  <a:lnTo>
                    <a:pt x="1087" y="1440"/>
                  </a:lnTo>
                  <a:lnTo>
                    <a:pt x="1087" y="1416"/>
                  </a:lnTo>
                  <a:lnTo>
                    <a:pt x="1081" y="1369"/>
                  </a:lnTo>
                  <a:lnTo>
                    <a:pt x="1075" y="1304"/>
                  </a:lnTo>
                  <a:lnTo>
                    <a:pt x="1064" y="1161"/>
                  </a:lnTo>
                  <a:lnTo>
                    <a:pt x="1058" y="1108"/>
                  </a:lnTo>
                  <a:lnTo>
                    <a:pt x="1053" y="1073"/>
                  </a:lnTo>
                  <a:lnTo>
                    <a:pt x="515" y="1073"/>
                  </a:lnTo>
                  <a:lnTo>
                    <a:pt x="355" y="1357"/>
                  </a:lnTo>
                  <a:lnTo>
                    <a:pt x="332" y="1392"/>
                  </a:lnTo>
                  <a:lnTo>
                    <a:pt x="326" y="1410"/>
                  </a:lnTo>
                  <a:lnTo>
                    <a:pt x="326" y="1434"/>
                  </a:lnTo>
                  <a:lnTo>
                    <a:pt x="338" y="1469"/>
                  </a:lnTo>
                  <a:lnTo>
                    <a:pt x="361" y="1493"/>
                  </a:lnTo>
                  <a:lnTo>
                    <a:pt x="389" y="1505"/>
                  </a:lnTo>
                  <a:lnTo>
                    <a:pt x="429" y="1511"/>
                  </a:lnTo>
                  <a:lnTo>
                    <a:pt x="441" y="1511"/>
                  </a:lnTo>
                  <a:lnTo>
                    <a:pt x="446" y="1517"/>
                  </a:lnTo>
                  <a:lnTo>
                    <a:pt x="458" y="1523"/>
                  </a:lnTo>
                  <a:lnTo>
                    <a:pt x="464" y="1529"/>
                  </a:lnTo>
                  <a:lnTo>
                    <a:pt x="464" y="1558"/>
                  </a:lnTo>
                  <a:lnTo>
                    <a:pt x="458" y="1564"/>
                  </a:lnTo>
                  <a:lnTo>
                    <a:pt x="452" y="1576"/>
                  </a:lnTo>
                  <a:lnTo>
                    <a:pt x="446" y="1576"/>
                  </a:lnTo>
                  <a:lnTo>
                    <a:pt x="435" y="1582"/>
                  </a:lnTo>
                  <a:lnTo>
                    <a:pt x="321" y="1582"/>
                  </a:lnTo>
                  <a:lnTo>
                    <a:pt x="212" y="1576"/>
                  </a:lnTo>
                  <a:lnTo>
                    <a:pt x="120" y="1582"/>
                  </a:lnTo>
                  <a:lnTo>
                    <a:pt x="18" y="1582"/>
                  </a:lnTo>
                  <a:lnTo>
                    <a:pt x="6" y="1576"/>
                  </a:lnTo>
                  <a:lnTo>
                    <a:pt x="0" y="1564"/>
                  </a:lnTo>
                  <a:lnTo>
                    <a:pt x="0" y="1541"/>
                  </a:lnTo>
                  <a:lnTo>
                    <a:pt x="6" y="1529"/>
                  </a:lnTo>
                  <a:lnTo>
                    <a:pt x="12" y="1523"/>
                  </a:lnTo>
                  <a:lnTo>
                    <a:pt x="35" y="1511"/>
                  </a:lnTo>
                  <a:lnTo>
                    <a:pt x="46" y="1511"/>
                  </a:lnTo>
                  <a:lnTo>
                    <a:pt x="115" y="1499"/>
                  </a:lnTo>
                  <a:lnTo>
                    <a:pt x="183" y="1475"/>
                  </a:lnTo>
                  <a:lnTo>
                    <a:pt x="246" y="1416"/>
                  </a:lnTo>
                  <a:lnTo>
                    <a:pt x="309" y="1327"/>
                  </a:lnTo>
                  <a:lnTo>
                    <a:pt x="298" y="1321"/>
                  </a:lnTo>
                  <a:lnTo>
                    <a:pt x="1041" y="36"/>
                  </a:lnTo>
                  <a:lnTo>
                    <a:pt x="1053" y="12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2148" y="1937"/>
              <a:ext cx="497" cy="2210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4" y="0"/>
                </a:cxn>
                <a:cxn ang="0">
                  <a:pos x="486" y="6"/>
                </a:cxn>
                <a:cxn ang="0">
                  <a:pos x="491" y="12"/>
                </a:cxn>
                <a:cxn ang="0">
                  <a:pos x="491" y="30"/>
                </a:cxn>
                <a:cxn ang="0">
                  <a:pos x="463" y="59"/>
                </a:cxn>
                <a:cxn ang="0">
                  <a:pos x="360" y="184"/>
                </a:cxn>
                <a:cxn ang="0">
                  <a:pos x="280" y="320"/>
                </a:cxn>
                <a:cxn ang="0">
                  <a:pos x="217" y="468"/>
                </a:cxn>
                <a:cxn ang="0">
                  <a:pos x="171" y="616"/>
                </a:cxn>
                <a:cxn ang="0">
                  <a:pos x="143" y="776"/>
                </a:cxn>
                <a:cxn ang="0">
                  <a:pos x="126" y="936"/>
                </a:cxn>
                <a:cxn ang="0">
                  <a:pos x="120" y="1102"/>
                </a:cxn>
                <a:cxn ang="0">
                  <a:pos x="126" y="1250"/>
                </a:cxn>
                <a:cxn ang="0">
                  <a:pos x="137" y="1404"/>
                </a:cxn>
                <a:cxn ang="0">
                  <a:pos x="166" y="1564"/>
                </a:cxn>
                <a:cxn ang="0">
                  <a:pos x="211" y="1718"/>
                </a:cxn>
                <a:cxn ang="0">
                  <a:pos x="274" y="1872"/>
                </a:cxn>
                <a:cxn ang="0">
                  <a:pos x="354" y="2009"/>
                </a:cxn>
                <a:cxn ang="0">
                  <a:pos x="457" y="2139"/>
                </a:cxn>
                <a:cxn ang="0">
                  <a:pos x="474" y="2157"/>
                </a:cxn>
                <a:cxn ang="0">
                  <a:pos x="480" y="2168"/>
                </a:cxn>
                <a:cxn ang="0">
                  <a:pos x="491" y="2180"/>
                </a:cxn>
                <a:cxn ang="0">
                  <a:pos x="491" y="2186"/>
                </a:cxn>
                <a:cxn ang="0">
                  <a:pos x="497" y="2186"/>
                </a:cxn>
                <a:cxn ang="0">
                  <a:pos x="497" y="2198"/>
                </a:cxn>
                <a:cxn ang="0">
                  <a:pos x="491" y="2204"/>
                </a:cxn>
                <a:cxn ang="0">
                  <a:pos x="480" y="2210"/>
                </a:cxn>
                <a:cxn ang="0">
                  <a:pos x="474" y="2210"/>
                </a:cxn>
                <a:cxn ang="0">
                  <a:pos x="457" y="2204"/>
                </a:cxn>
                <a:cxn ang="0">
                  <a:pos x="423" y="2174"/>
                </a:cxn>
                <a:cxn ang="0">
                  <a:pos x="371" y="2133"/>
                </a:cxn>
                <a:cxn ang="0">
                  <a:pos x="320" y="2074"/>
                </a:cxn>
                <a:cxn ang="0">
                  <a:pos x="257" y="1997"/>
                </a:cxn>
                <a:cxn ang="0">
                  <a:pos x="200" y="1902"/>
                </a:cxn>
                <a:cxn ang="0">
                  <a:pos x="143" y="1795"/>
                </a:cxn>
                <a:cxn ang="0">
                  <a:pos x="68" y="1606"/>
                </a:cxn>
                <a:cxn ang="0">
                  <a:pos x="28" y="1422"/>
                </a:cxn>
                <a:cxn ang="0">
                  <a:pos x="5" y="1250"/>
                </a:cxn>
                <a:cxn ang="0">
                  <a:pos x="0" y="1108"/>
                </a:cxn>
                <a:cxn ang="0">
                  <a:pos x="5" y="960"/>
                </a:cxn>
                <a:cxn ang="0">
                  <a:pos x="23" y="794"/>
                </a:cxn>
                <a:cxn ang="0">
                  <a:pos x="63" y="616"/>
                </a:cxn>
                <a:cxn ang="0">
                  <a:pos x="131" y="433"/>
                </a:cxn>
                <a:cxn ang="0">
                  <a:pos x="188" y="320"/>
                </a:cxn>
                <a:cxn ang="0">
                  <a:pos x="251" y="225"/>
                </a:cxn>
                <a:cxn ang="0">
                  <a:pos x="308" y="142"/>
                </a:cxn>
                <a:cxn ang="0">
                  <a:pos x="411" y="36"/>
                </a:cxn>
                <a:cxn ang="0">
                  <a:pos x="451" y="12"/>
                </a:cxn>
                <a:cxn ang="0">
                  <a:pos x="469" y="0"/>
                </a:cxn>
              </a:cxnLst>
              <a:rect l="0" t="0" r="r" b="b"/>
              <a:pathLst>
                <a:path w="497" h="2210">
                  <a:moveTo>
                    <a:pt x="469" y="0"/>
                  </a:moveTo>
                  <a:lnTo>
                    <a:pt x="474" y="0"/>
                  </a:lnTo>
                  <a:lnTo>
                    <a:pt x="486" y="6"/>
                  </a:lnTo>
                  <a:lnTo>
                    <a:pt x="491" y="12"/>
                  </a:lnTo>
                  <a:lnTo>
                    <a:pt x="491" y="30"/>
                  </a:lnTo>
                  <a:lnTo>
                    <a:pt x="463" y="59"/>
                  </a:lnTo>
                  <a:lnTo>
                    <a:pt x="360" y="184"/>
                  </a:lnTo>
                  <a:lnTo>
                    <a:pt x="280" y="320"/>
                  </a:lnTo>
                  <a:lnTo>
                    <a:pt x="217" y="468"/>
                  </a:lnTo>
                  <a:lnTo>
                    <a:pt x="171" y="616"/>
                  </a:lnTo>
                  <a:lnTo>
                    <a:pt x="143" y="776"/>
                  </a:lnTo>
                  <a:lnTo>
                    <a:pt x="126" y="936"/>
                  </a:lnTo>
                  <a:lnTo>
                    <a:pt x="120" y="1102"/>
                  </a:lnTo>
                  <a:lnTo>
                    <a:pt x="126" y="1250"/>
                  </a:lnTo>
                  <a:lnTo>
                    <a:pt x="137" y="1404"/>
                  </a:lnTo>
                  <a:lnTo>
                    <a:pt x="166" y="1564"/>
                  </a:lnTo>
                  <a:lnTo>
                    <a:pt x="211" y="1718"/>
                  </a:lnTo>
                  <a:lnTo>
                    <a:pt x="274" y="1872"/>
                  </a:lnTo>
                  <a:lnTo>
                    <a:pt x="354" y="2009"/>
                  </a:lnTo>
                  <a:lnTo>
                    <a:pt x="457" y="2139"/>
                  </a:lnTo>
                  <a:lnTo>
                    <a:pt x="474" y="2157"/>
                  </a:lnTo>
                  <a:lnTo>
                    <a:pt x="480" y="2168"/>
                  </a:lnTo>
                  <a:lnTo>
                    <a:pt x="491" y="2180"/>
                  </a:lnTo>
                  <a:lnTo>
                    <a:pt x="491" y="2186"/>
                  </a:lnTo>
                  <a:lnTo>
                    <a:pt x="497" y="2186"/>
                  </a:lnTo>
                  <a:lnTo>
                    <a:pt x="497" y="2198"/>
                  </a:lnTo>
                  <a:lnTo>
                    <a:pt x="491" y="2204"/>
                  </a:lnTo>
                  <a:lnTo>
                    <a:pt x="480" y="2210"/>
                  </a:lnTo>
                  <a:lnTo>
                    <a:pt x="474" y="2210"/>
                  </a:lnTo>
                  <a:lnTo>
                    <a:pt x="457" y="2204"/>
                  </a:lnTo>
                  <a:lnTo>
                    <a:pt x="423" y="2174"/>
                  </a:lnTo>
                  <a:lnTo>
                    <a:pt x="371" y="2133"/>
                  </a:lnTo>
                  <a:lnTo>
                    <a:pt x="320" y="2074"/>
                  </a:lnTo>
                  <a:lnTo>
                    <a:pt x="257" y="1997"/>
                  </a:lnTo>
                  <a:lnTo>
                    <a:pt x="200" y="1902"/>
                  </a:lnTo>
                  <a:lnTo>
                    <a:pt x="143" y="1795"/>
                  </a:lnTo>
                  <a:lnTo>
                    <a:pt x="68" y="1606"/>
                  </a:lnTo>
                  <a:lnTo>
                    <a:pt x="28" y="1422"/>
                  </a:lnTo>
                  <a:lnTo>
                    <a:pt x="5" y="1250"/>
                  </a:lnTo>
                  <a:lnTo>
                    <a:pt x="0" y="1108"/>
                  </a:lnTo>
                  <a:lnTo>
                    <a:pt x="5" y="960"/>
                  </a:lnTo>
                  <a:lnTo>
                    <a:pt x="23" y="794"/>
                  </a:lnTo>
                  <a:lnTo>
                    <a:pt x="63" y="616"/>
                  </a:lnTo>
                  <a:lnTo>
                    <a:pt x="131" y="433"/>
                  </a:lnTo>
                  <a:lnTo>
                    <a:pt x="188" y="320"/>
                  </a:lnTo>
                  <a:lnTo>
                    <a:pt x="251" y="225"/>
                  </a:lnTo>
                  <a:lnTo>
                    <a:pt x="308" y="142"/>
                  </a:lnTo>
                  <a:lnTo>
                    <a:pt x="411" y="36"/>
                  </a:lnTo>
                  <a:lnTo>
                    <a:pt x="451" y="12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Freeform 13"/>
            <p:cNvSpPr>
              <a:spLocks noEditPoints="1"/>
            </p:cNvSpPr>
            <p:nvPr/>
          </p:nvSpPr>
          <p:spPr bwMode="auto">
            <a:xfrm>
              <a:off x="2880" y="2376"/>
              <a:ext cx="1298" cy="1315"/>
            </a:xfrm>
            <a:custGeom>
              <a:avLst/>
              <a:gdLst/>
              <a:ahLst/>
              <a:cxnLst>
                <a:cxn ang="0">
                  <a:pos x="920" y="260"/>
                </a:cxn>
                <a:cxn ang="0">
                  <a:pos x="131" y="663"/>
                </a:cxn>
                <a:cxn ang="0">
                  <a:pos x="920" y="1066"/>
                </a:cxn>
                <a:cxn ang="0">
                  <a:pos x="966" y="930"/>
                </a:cxn>
                <a:cxn ang="0">
                  <a:pos x="995" y="799"/>
                </a:cxn>
                <a:cxn ang="0">
                  <a:pos x="1000" y="663"/>
                </a:cxn>
                <a:cxn ang="0">
                  <a:pos x="995" y="539"/>
                </a:cxn>
                <a:cxn ang="0">
                  <a:pos x="972" y="402"/>
                </a:cxn>
                <a:cxn ang="0">
                  <a:pos x="920" y="260"/>
                </a:cxn>
                <a:cxn ang="0">
                  <a:pos x="1241" y="0"/>
                </a:cxn>
                <a:cxn ang="0">
                  <a:pos x="1258" y="0"/>
                </a:cxn>
                <a:cxn ang="0">
                  <a:pos x="1275" y="6"/>
                </a:cxn>
                <a:cxn ang="0">
                  <a:pos x="1286" y="11"/>
                </a:cxn>
                <a:cxn ang="0">
                  <a:pos x="1292" y="23"/>
                </a:cxn>
                <a:cxn ang="0">
                  <a:pos x="1298" y="41"/>
                </a:cxn>
                <a:cxn ang="0">
                  <a:pos x="1298" y="59"/>
                </a:cxn>
                <a:cxn ang="0">
                  <a:pos x="1292" y="71"/>
                </a:cxn>
                <a:cxn ang="0">
                  <a:pos x="1281" y="77"/>
                </a:cxn>
                <a:cxn ang="0">
                  <a:pos x="1269" y="88"/>
                </a:cxn>
                <a:cxn ang="0">
                  <a:pos x="1252" y="94"/>
                </a:cxn>
                <a:cxn ang="0">
                  <a:pos x="1258" y="83"/>
                </a:cxn>
                <a:cxn ang="0">
                  <a:pos x="1006" y="213"/>
                </a:cxn>
                <a:cxn ang="0">
                  <a:pos x="1058" y="355"/>
                </a:cxn>
                <a:cxn ang="0">
                  <a:pos x="1086" y="497"/>
                </a:cxn>
                <a:cxn ang="0">
                  <a:pos x="1098" y="651"/>
                </a:cxn>
                <a:cxn ang="0">
                  <a:pos x="1086" y="799"/>
                </a:cxn>
                <a:cxn ang="0">
                  <a:pos x="1058" y="947"/>
                </a:cxn>
                <a:cxn ang="0">
                  <a:pos x="1006" y="1090"/>
                </a:cxn>
                <a:cxn ang="0">
                  <a:pos x="1252" y="1220"/>
                </a:cxn>
                <a:cxn ang="0">
                  <a:pos x="1269" y="1232"/>
                </a:cxn>
                <a:cxn ang="0">
                  <a:pos x="1281" y="1238"/>
                </a:cxn>
                <a:cxn ang="0">
                  <a:pos x="1298" y="1256"/>
                </a:cxn>
                <a:cxn ang="0">
                  <a:pos x="1298" y="1273"/>
                </a:cxn>
                <a:cxn ang="0">
                  <a:pos x="1292" y="1291"/>
                </a:cxn>
                <a:cxn ang="0">
                  <a:pos x="1286" y="1303"/>
                </a:cxn>
                <a:cxn ang="0">
                  <a:pos x="1275" y="1309"/>
                </a:cxn>
                <a:cxn ang="0">
                  <a:pos x="1258" y="1315"/>
                </a:cxn>
                <a:cxn ang="0">
                  <a:pos x="1241" y="1315"/>
                </a:cxn>
                <a:cxn ang="0">
                  <a:pos x="1235" y="1309"/>
                </a:cxn>
                <a:cxn ang="0">
                  <a:pos x="1218" y="1303"/>
                </a:cxn>
                <a:cxn ang="0">
                  <a:pos x="40" y="705"/>
                </a:cxn>
                <a:cxn ang="0">
                  <a:pos x="17" y="693"/>
                </a:cxn>
                <a:cxn ang="0">
                  <a:pos x="0" y="675"/>
                </a:cxn>
                <a:cxn ang="0">
                  <a:pos x="0" y="639"/>
                </a:cxn>
                <a:cxn ang="0">
                  <a:pos x="17" y="622"/>
                </a:cxn>
                <a:cxn ang="0">
                  <a:pos x="40" y="610"/>
                </a:cxn>
                <a:cxn ang="0">
                  <a:pos x="1218" y="11"/>
                </a:cxn>
                <a:cxn ang="0">
                  <a:pos x="1235" y="6"/>
                </a:cxn>
                <a:cxn ang="0">
                  <a:pos x="1241" y="0"/>
                </a:cxn>
              </a:cxnLst>
              <a:rect l="0" t="0" r="r" b="b"/>
              <a:pathLst>
                <a:path w="1298" h="1315">
                  <a:moveTo>
                    <a:pt x="920" y="260"/>
                  </a:moveTo>
                  <a:lnTo>
                    <a:pt x="131" y="663"/>
                  </a:lnTo>
                  <a:lnTo>
                    <a:pt x="920" y="1066"/>
                  </a:lnTo>
                  <a:lnTo>
                    <a:pt x="966" y="930"/>
                  </a:lnTo>
                  <a:lnTo>
                    <a:pt x="995" y="799"/>
                  </a:lnTo>
                  <a:lnTo>
                    <a:pt x="1000" y="663"/>
                  </a:lnTo>
                  <a:lnTo>
                    <a:pt x="995" y="539"/>
                  </a:lnTo>
                  <a:lnTo>
                    <a:pt x="972" y="402"/>
                  </a:lnTo>
                  <a:lnTo>
                    <a:pt x="920" y="260"/>
                  </a:lnTo>
                  <a:close/>
                  <a:moveTo>
                    <a:pt x="1241" y="0"/>
                  </a:moveTo>
                  <a:lnTo>
                    <a:pt x="1258" y="0"/>
                  </a:lnTo>
                  <a:lnTo>
                    <a:pt x="1275" y="6"/>
                  </a:lnTo>
                  <a:lnTo>
                    <a:pt x="1286" y="11"/>
                  </a:lnTo>
                  <a:lnTo>
                    <a:pt x="1292" y="23"/>
                  </a:lnTo>
                  <a:lnTo>
                    <a:pt x="1298" y="41"/>
                  </a:lnTo>
                  <a:lnTo>
                    <a:pt x="1298" y="59"/>
                  </a:lnTo>
                  <a:lnTo>
                    <a:pt x="1292" y="71"/>
                  </a:lnTo>
                  <a:lnTo>
                    <a:pt x="1281" y="77"/>
                  </a:lnTo>
                  <a:lnTo>
                    <a:pt x="1269" y="88"/>
                  </a:lnTo>
                  <a:lnTo>
                    <a:pt x="1252" y="94"/>
                  </a:lnTo>
                  <a:lnTo>
                    <a:pt x="1258" y="83"/>
                  </a:lnTo>
                  <a:lnTo>
                    <a:pt x="1006" y="213"/>
                  </a:lnTo>
                  <a:lnTo>
                    <a:pt x="1058" y="355"/>
                  </a:lnTo>
                  <a:lnTo>
                    <a:pt x="1086" y="497"/>
                  </a:lnTo>
                  <a:lnTo>
                    <a:pt x="1098" y="651"/>
                  </a:lnTo>
                  <a:lnTo>
                    <a:pt x="1086" y="799"/>
                  </a:lnTo>
                  <a:lnTo>
                    <a:pt x="1058" y="947"/>
                  </a:lnTo>
                  <a:lnTo>
                    <a:pt x="1006" y="1090"/>
                  </a:lnTo>
                  <a:lnTo>
                    <a:pt x="1252" y="1220"/>
                  </a:lnTo>
                  <a:lnTo>
                    <a:pt x="1269" y="1232"/>
                  </a:lnTo>
                  <a:lnTo>
                    <a:pt x="1281" y="1238"/>
                  </a:lnTo>
                  <a:lnTo>
                    <a:pt x="1298" y="1256"/>
                  </a:lnTo>
                  <a:lnTo>
                    <a:pt x="1298" y="1273"/>
                  </a:lnTo>
                  <a:lnTo>
                    <a:pt x="1292" y="1291"/>
                  </a:lnTo>
                  <a:lnTo>
                    <a:pt x="1286" y="1303"/>
                  </a:lnTo>
                  <a:lnTo>
                    <a:pt x="1275" y="1309"/>
                  </a:lnTo>
                  <a:lnTo>
                    <a:pt x="1258" y="1315"/>
                  </a:lnTo>
                  <a:lnTo>
                    <a:pt x="1241" y="1315"/>
                  </a:lnTo>
                  <a:lnTo>
                    <a:pt x="1235" y="1309"/>
                  </a:lnTo>
                  <a:lnTo>
                    <a:pt x="1218" y="1303"/>
                  </a:lnTo>
                  <a:lnTo>
                    <a:pt x="40" y="705"/>
                  </a:lnTo>
                  <a:lnTo>
                    <a:pt x="17" y="693"/>
                  </a:lnTo>
                  <a:lnTo>
                    <a:pt x="0" y="675"/>
                  </a:lnTo>
                  <a:lnTo>
                    <a:pt x="0" y="639"/>
                  </a:lnTo>
                  <a:lnTo>
                    <a:pt x="17" y="622"/>
                  </a:lnTo>
                  <a:lnTo>
                    <a:pt x="40" y="610"/>
                  </a:lnTo>
                  <a:lnTo>
                    <a:pt x="1218" y="11"/>
                  </a:lnTo>
                  <a:lnTo>
                    <a:pt x="1235" y="6"/>
                  </a:lnTo>
                  <a:lnTo>
                    <a:pt x="1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4418" y="1937"/>
              <a:ext cx="497" cy="220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0" y="6"/>
                </a:cxn>
                <a:cxn ang="0">
                  <a:pos x="74" y="36"/>
                </a:cxn>
                <a:cxn ang="0">
                  <a:pos x="126" y="77"/>
                </a:cxn>
                <a:cxn ang="0">
                  <a:pos x="177" y="136"/>
                </a:cxn>
                <a:cxn ang="0">
                  <a:pos x="240" y="214"/>
                </a:cxn>
                <a:cxn ang="0">
                  <a:pos x="297" y="308"/>
                </a:cxn>
                <a:cxn ang="0">
                  <a:pos x="354" y="415"/>
                </a:cxn>
                <a:cxn ang="0">
                  <a:pos x="429" y="605"/>
                </a:cxn>
                <a:cxn ang="0">
                  <a:pos x="469" y="788"/>
                </a:cxn>
                <a:cxn ang="0">
                  <a:pos x="492" y="960"/>
                </a:cxn>
                <a:cxn ang="0">
                  <a:pos x="497" y="1102"/>
                </a:cxn>
                <a:cxn ang="0">
                  <a:pos x="492" y="1096"/>
                </a:cxn>
                <a:cxn ang="0">
                  <a:pos x="486" y="1244"/>
                </a:cxn>
                <a:cxn ang="0">
                  <a:pos x="469" y="1410"/>
                </a:cxn>
                <a:cxn ang="0">
                  <a:pos x="429" y="1588"/>
                </a:cxn>
                <a:cxn ang="0">
                  <a:pos x="360" y="1772"/>
                </a:cxn>
                <a:cxn ang="0">
                  <a:pos x="303" y="1884"/>
                </a:cxn>
                <a:cxn ang="0">
                  <a:pos x="240" y="1979"/>
                </a:cxn>
                <a:cxn ang="0">
                  <a:pos x="183" y="2062"/>
                </a:cxn>
                <a:cxn ang="0">
                  <a:pos x="80" y="2168"/>
                </a:cxn>
                <a:cxn ang="0">
                  <a:pos x="40" y="2192"/>
                </a:cxn>
                <a:cxn ang="0">
                  <a:pos x="23" y="2204"/>
                </a:cxn>
                <a:cxn ang="0">
                  <a:pos x="11" y="2198"/>
                </a:cxn>
                <a:cxn ang="0">
                  <a:pos x="6" y="2192"/>
                </a:cxn>
                <a:cxn ang="0">
                  <a:pos x="0" y="2180"/>
                </a:cxn>
                <a:cxn ang="0">
                  <a:pos x="0" y="2174"/>
                </a:cxn>
                <a:cxn ang="0">
                  <a:pos x="28" y="2145"/>
                </a:cxn>
                <a:cxn ang="0">
                  <a:pos x="131" y="2020"/>
                </a:cxn>
                <a:cxn ang="0">
                  <a:pos x="211" y="1884"/>
                </a:cxn>
                <a:cxn ang="0">
                  <a:pos x="274" y="1736"/>
                </a:cxn>
                <a:cxn ang="0">
                  <a:pos x="320" y="1582"/>
                </a:cxn>
                <a:cxn ang="0">
                  <a:pos x="349" y="1428"/>
                </a:cxn>
                <a:cxn ang="0">
                  <a:pos x="366" y="1262"/>
                </a:cxn>
                <a:cxn ang="0">
                  <a:pos x="372" y="1102"/>
                </a:cxn>
                <a:cxn ang="0">
                  <a:pos x="360" y="883"/>
                </a:cxn>
                <a:cxn ang="0">
                  <a:pos x="332" y="676"/>
                </a:cxn>
                <a:cxn ang="0">
                  <a:pos x="286" y="498"/>
                </a:cxn>
                <a:cxn ang="0">
                  <a:pos x="217" y="332"/>
                </a:cxn>
                <a:cxn ang="0">
                  <a:pos x="137" y="190"/>
                </a:cxn>
                <a:cxn ang="0">
                  <a:pos x="40" y="71"/>
                </a:cxn>
                <a:cxn ang="0">
                  <a:pos x="23" y="59"/>
                </a:cxn>
                <a:cxn ang="0">
                  <a:pos x="17" y="48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23" y="0"/>
                </a:cxn>
              </a:cxnLst>
              <a:rect l="0" t="0" r="r" b="b"/>
              <a:pathLst>
                <a:path w="497" h="2204">
                  <a:moveTo>
                    <a:pt x="23" y="0"/>
                  </a:moveTo>
                  <a:lnTo>
                    <a:pt x="40" y="6"/>
                  </a:lnTo>
                  <a:lnTo>
                    <a:pt x="74" y="36"/>
                  </a:lnTo>
                  <a:lnTo>
                    <a:pt x="126" y="77"/>
                  </a:lnTo>
                  <a:lnTo>
                    <a:pt x="177" y="136"/>
                  </a:lnTo>
                  <a:lnTo>
                    <a:pt x="240" y="214"/>
                  </a:lnTo>
                  <a:lnTo>
                    <a:pt x="297" y="308"/>
                  </a:lnTo>
                  <a:lnTo>
                    <a:pt x="354" y="415"/>
                  </a:lnTo>
                  <a:lnTo>
                    <a:pt x="429" y="605"/>
                  </a:lnTo>
                  <a:lnTo>
                    <a:pt x="469" y="788"/>
                  </a:lnTo>
                  <a:lnTo>
                    <a:pt x="492" y="960"/>
                  </a:lnTo>
                  <a:lnTo>
                    <a:pt x="497" y="1102"/>
                  </a:lnTo>
                  <a:lnTo>
                    <a:pt x="492" y="1096"/>
                  </a:lnTo>
                  <a:lnTo>
                    <a:pt x="486" y="1244"/>
                  </a:lnTo>
                  <a:lnTo>
                    <a:pt x="469" y="1410"/>
                  </a:lnTo>
                  <a:lnTo>
                    <a:pt x="429" y="1588"/>
                  </a:lnTo>
                  <a:lnTo>
                    <a:pt x="360" y="1772"/>
                  </a:lnTo>
                  <a:lnTo>
                    <a:pt x="303" y="1884"/>
                  </a:lnTo>
                  <a:lnTo>
                    <a:pt x="240" y="1979"/>
                  </a:lnTo>
                  <a:lnTo>
                    <a:pt x="183" y="2062"/>
                  </a:lnTo>
                  <a:lnTo>
                    <a:pt x="80" y="2168"/>
                  </a:lnTo>
                  <a:lnTo>
                    <a:pt x="40" y="2192"/>
                  </a:lnTo>
                  <a:lnTo>
                    <a:pt x="23" y="2204"/>
                  </a:lnTo>
                  <a:lnTo>
                    <a:pt x="11" y="2198"/>
                  </a:lnTo>
                  <a:lnTo>
                    <a:pt x="6" y="2192"/>
                  </a:lnTo>
                  <a:lnTo>
                    <a:pt x="0" y="2180"/>
                  </a:lnTo>
                  <a:lnTo>
                    <a:pt x="0" y="2174"/>
                  </a:lnTo>
                  <a:lnTo>
                    <a:pt x="28" y="2145"/>
                  </a:lnTo>
                  <a:lnTo>
                    <a:pt x="131" y="2020"/>
                  </a:lnTo>
                  <a:lnTo>
                    <a:pt x="211" y="1884"/>
                  </a:lnTo>
                  <a:lnTo>
                    <a:pt x="274" y="1736"/>
                  </a:lnTo>
                  <a:lnTo>
                    <a:pt x="320" y="1582"/>
                  </a:lnTo>
                  <a:lnTo>
                    <a:pt x="349" y="1428"/>
                  </a:lnTo>
                  <a:lnTo>
                    <a:pt x="366" y="1262"/>
                  </a:lnTo>
                  <a:lnTo>
                    <a:pt x="372" y="1102"/>
                  </a:lnTo>
                  <a:lnTo>
                    <a:pt x="360" y="883"/>
                  </a:lnTo>
                  <a:lnTo>
                    <a:pt x="332" y="676"/>
                  </a:lnTo>
                  <a:lnTo>
                    <a:pt x="286" y="498"/>
                  </a:lnTo>
                  <a:lnTo>
                    <a:pt x="217" y="332"/>
                  </a:lnTo>
                  <a:lnTo>
                    <a:pt x="137" y="190"/>
                  </a:lnTo>
                  <a:lnTo>
                    <a:pt x="40" y="71"/>
                  </a:lnTo>
                  <a:lnTo>
                    <a:pt x="23" y="59"/>
                  </a:lnTo>
                  <a:lnTo>
                    <a:pt x="17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Freeform 15"/>
            <p:cNvSpPr>
              <a:spLocks noEditPoints="1"/>
            </p:cNvSpPr>
            <p:nvPr/>
          </p:nvSpPr>
          <p:spPr bwMode="auto">
            <a:xfrm>
              <a:off x="5859" y="2778"/>
              <a:ext cx="1418" cy="522"/>
            </a:xfrm>
            <a:custGeom>
              <a:avLst/>
              <a:gdLst/>
              <a:ahLst/>
              <a:cxnLst>
                <a:cxn ang="0">
                  <a:pos x="40" y="433"/>
                </a:cxn>
                <a:cxn ang="0">
                  <a:pos x="1372" y="433"/>
                </a:cxn>
                <a:cxn ang="0">
                  <a:pos x="1389" y="439"/>
                </a:cxn>
                <a:cxn ang="0">
                  <a:pos x="1401" y="439"/>
                </a:cxn>
                <a:cxn ang="0">
                  <a:pos x="1407" y="451"/>
                </a:cxn>
                <a:cxn ang="0">
                  <a:pos x="1418" y="463"/>
                </a:cxn>
                <a:cxn ang="0">
                  <a:pos x="1418" y="498"/>
                </a:cxn>
                <a:cxn ang="0">
                  <a:pos x="1407" y="504"/>
                </a:cxn>
                <a:cxn ang="0">
                  <a:pos x="1401" y="516"/>
                </a:cxn>
                <a:cxn ang="0">
                  <a:pos x="1389" y="516"/>
                </a:cxn>
                <a:cxn ang="0">
                  <a:pos x="1378" y="522"/>
                </a:cxn>
                <a:cxn ang="0">
                  <a:pos x="40" y="522"/>
                </a:cxn>
                <a:cxn ang="0">
                  <a:pos x="28" y="516"/>
                </a:cxn>
                <a:cxn ang="0">
                  <a:pos x="17" y="516"/>
                </a:cxn>
                <a:cxn ang="0">
                  <a:pos x="11" y="504"/>
                </a:cxn>
                <a:cxn ang="0">
                  <a:pos x="0" y="498"/>
                </a:cxn>
                <a:cxn ang="0">
                  <a:pos x="0" y="463"/>
                </a:cxn>
                <a:cxn ang="0">
                  <a:pos x="11" y="451"/>
                </a:cxn>
                <a:cxn ang="0">
                  <a:pos x="17" y="439"/>
                </a:cxn>
                <a:cxn ang="0">
                  <a:pos x="28" y="439"/>
                </a:cxn>
                <a:cxn ang="0">
                  <a:pos x="40" y="433"/>
                </a:cxn>
                <a:cxn ang="0">
                  <a:pos x="46" y="0"/>
                </a:cxn>
                <a:cxn ang="0">
                  <a:pos x="1378" y="0"/>
                </a:cxn>
                <a:cxn ang="0">
                  <a:pos x="1389" y="6"/>
                </a:cxn>
                <a:cxn ang="0">
                  <a:pos x="1401" y="6"/>
                </a:cxn>
                <a:cxn ang="0">
                  <a:pos x="1407" y="18"/>
                </a:cxn>
                <a:cxn ang="0">
                  <a:pos x="1418" y="24"/>
                </a:cxn>
                <a:cxn ang="0">
                  <a:pos x="1418" y="60"/>
                </a:cxn>
                <a:cxn ang="0">
                  <a:pos x="1407" y="72"/>
                </a:cxn>
                <a:cxn ang="0">
                  <a:pos x="1401" y="83"/>
                </a:cxn>
                <a:cxn ang="0">
                  <a:pos x="1389" y="83"/>
                </a:cxn>
                <a:cxn ang="0">
                  <a:pos x="1372" y="89"/>
                </a:cxn>
                <a:cxn ang="0">
                  <a:pos x="46" y="89"/>
                </a:cxn>
                <a:cxn ang="0">
                  <a:pos x="34" y="83"/>
                </a:cxn>
                <a:cxn ang="0">
                  <a:pos x="23" y="83"/>
                </a:cxn>
                <a:cxn ang="0">
                  <a:pos x="17" y="72"/>
                </a:cxn>
                <a:cxn ang="0">
                  <a:pos x="6" y="60"/>
                </a:cxn>
                <a:cxn ang="0">
                  <a:pos x="6" y="24"/>
                </a:cxn>
                <a:cxn ang="0">
                  <a:pos x="17" y="18"/>
                </a:cxn>
                <a:cxn ang="0">
                  <a:pos x="23" y="6"/>
                </a:cxn>
                <a:cxn ang="0">
                  <a:pos x="34" y="6"/>
                </a:cxn>
                <a:cxn ang="0">
                  <a:pos x="46" y="0"/>
                </a:cxn>
              </a:cxnLst>
              <a:rect l="0" t="0" r="r" b="b"/>
              <a:pathLst>
                <a:path w="1418" h="522">
                  <a:moveTo>
                    <a:pt x="40" y="433"/>
                  </a:moveTo>
                  <a:lnTo>
                    <a:pt x="1372" y="433"/>
                  </a:lnTo>
                  <a:lnTo>
                    <a:pt x="1389" y="439"/>
                  </a:lnTo>
                  <a:lnTo>
                    <a:pt x="1401" y="439"/>
                  </a:lnTo>
                  <a:lnTo>
                    <a:pt x="1407" y="451"/>
                  </a:lnTo>
                  <a:lnTo>
                    <a:pt x="1418" y="463"/>
                  </a:lnTo>
                  <a:lnTo>
                    <a:pt x="1418" y="498"/>
                  </a:lnTo>
                  <a:lnTo>
                    <a:pt x="1407" y="504"/>
                  </a:lnTo>
                  <a:lnTo>
                    <a:pt x="1401" y="516"/>
                  </a:lnTo>
                  <a:lnTo>
                    <a:pt x="1389" y="516"/>
                  </a:lnTo>
                  <a:lnTo>
                    <a:pt x="1378" y="522"/>
                  </a:lnTo>
                  <a:lnTo>
                    <a:pt x="40" y="522"/>
                  </a:lnTo>
                  <a:lnTo>
                    <a:pt x="28" y="516"/>
                  </a:lnTo>
                  <a:lnTo>
                    <a:pt x="17" y="516"/>
                  </a:lnTo>
                  <a:lnTo>
                    <a:pt x="11" y="504"/>
                  </a:lnTo>
                  <a:lnTo>
                    <a:pt x="0" y="498"/>
                  </a:lnTo>
                  <a:lnTo>
                    <a:pt x="0" y="463"/>
                  </a:lnTo>
                  <a:lnTo>
                    <a:pt x="11" y="451"/>
                  </a:lnTo>
                  <a:lnTo>
                    <a:pt x="17" y="439"/>
                  </a:lnTo>
                  <a:lnTo>
                    <a:pt x="28" y="439"/>
                  </a:lnTo>
                  <a:lnTo>
                    <a:pt x="40" y="433"/>
                  </a:lnTo>
                  <a:close/>
                  <a:moveTo>
                    <a:pt x="46" y="0"/>
                  </a:moveTo>
                  <a:lnTo>
                    <a:pt x="1378" y="0"/>
                  </a:lnTo>
                  <a:lnTo>
                    <a:pt x="1389" y="6"/>
                  </a:lnTo>
                  <a:lnTo>
                    <a:pt x="1401" y="6"/>
                  </a:lnTo>
                  <a:lnTo>
                    <a:pt x="1407" y="18"/>
                  </a:lnTo>
                  <a:lnTo>
                    <a:pt x="1418" y="24"/>
                  </a:lnTo>
                  <a:lnTo>
                    <a:pt x="1418" y="60"/>
                  </a:lnTo>
                  <a:lnTo>
                    <a:pt x="1407" y="72"/>
                  </a:lnTo>
                  <a:lnTo>
                    <a:pt x="1401" y="83"/>
                  </a:lnTo>
                  <a:lnTo>
                    <a:pt x="1389" y="83"/>
                  </a:lnTo>
                  <a:lnTo>
                    <a:pt x="1372" y="89"/>
                  </a:lnTo>
                  <a:lnTo>
                    <a:pt x="46" y="89"/>
                  </a:lnTo>
                  <a:lnTo>
                    <a:pt x="34" y="83"/>
                  </a:lnTo>
                  <a:lnTo>
                    <a:pt x="23" y="83"/>
                  </a:lnTo>
                  <a:lnTo>
                    <a:pt x="17" y="72"/>
                  </a:lnTo>
                  <a:lnTo>
                    <a:pt x="6" y="60"/>
                  </a:lnTo>
                  <a:lnTo>
                    <a:pt x="6" y="24"/>
                  </a:lnTo>
                  <a:lnTo>
                    <a:pt x="17" y="18"/>
                  </a:lnTo>
                  <a:lnTo>
                    <a:pt x="23" y="6"/>
                  </a:lnTo>
                  <a:lnTo>
                    <a:pt x="34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Freeform 16"/>
            <p:cNvSpPr>
              <a:spLocks noEditPoints="1"/>
            </p:cNvSpPr>
            <p:nvPr/>
          </p:nvSpPr>
          <p:spPr bwMode="auto">
            <a:xfrm>
              <a:off x="7597" y="2642"/>
              <a:ext cx="223" cy="948"/>
            </a:xfrm>
            <a:custGeom>
              <a:avLst/>
              <a:gdLst/>
              <a:ahLst/>
              <a:cxnLst>
                <a:cxn ang="0">
                  <a:pos x="115" y="717"/>
                </a:cxn>
                <a:cxn ang="0">
                  <a:pos x="155" y="723"/>
                </a:cxn>
                <a:cxn ang="0">
                  <a:pos x="189" y="747"/>
                </a:cxn>
                <a:cxn ang="0">
                  <a:pos x="212" y="782"/>
                </a:cxn>
                <a:cxn ang="0">
                  <a:pos x="223" y="830"/>
                </a:cxn>
                <a:cxn ang="0">
                  <a:pos x="218" y="877"/>
                </a:cxn>
                <a:cxn ang="0">
                  <a:pos x="195" y="913"/>
                </a:cxn>
                <a:cxn ang="0">
                  <a:pos x="160" y="936"/>
                </a:cxn>
                <a:cxn ang="0">
                  <a:pos x="115" y="948"/>
                </a:cxn>
                <a:cxn ang="0">
                  <a:pos x="57" y="930"/>
                </a:cxn>
                <a:cxn ang="0">
                  <a:pos x="17" y="889"/>
                </a:cxn>
                <a:cxn ang="0">
                  <a:pos x="0" y="830"/>
                </a:cxn>
                <a:cxn ang="0">
                  <a:pos x="17" y="776"/>
                </a:cxn>
                <a:cxn ang="0">
                  <a:pos x="57" y="735"/>
                </a:cxn>
                <a:cxn ang="0">
                  <a:pos x="115" y="717"/>
                </a:cxn>
                <a:cxn ang="0">
                  <a:pos x="115" y="0"/>
                </a:cxn>
                <a:cxn ang="0">
                  <a:pos x="166" y="18"/>
                </a:cxn>
                <a:cxn ang="0">
                  <a:pos x="206" y="59"/>
                </a:cxn>
                <a:cxn ang="0">
                  <a:pos x="223" y="119"/>
                </a:cxn>
                <a:cxn ang="0">
                  <a:pos x="218" y="160"/>
                </a:cxn>
                <a:cxn ang="0">
                  <a:pos x="195" y="196"/>
                </a:cxn>
                <a:cxn ang="0">
                  <a:pos x="160" y="219"/>
                </a:cxn>
                <a:cxn ang="0">
                  <a:pos x="115" y="231"/>
                </a:cxn>
                <a:cxn ang="0">
                  <a:pos x="69" y="225"/>
                </a:cxn>
                <a:cxn ang="0">
                  <a:pos x="35" y="202"/>
                </a:cxn>
                <a:cxn ang="0">
                  <a:pos x="12" y="166"/>
                </a:cxn>
                <a:cxn ang="0">
                  <a:pos x="0" y="119"/>
                </a:cxn>
                <a:cxn ang="0">
                  <a:pos x="17" y="59"/>
                </a:cxn>
                <a:cxn ang="0">
                  <a:pos x="57" y="18"/>
                </a:cxn>
                <a:cxn ang="0">
                  <a:pos x="115" y="0"/>
                </a:cxn>
              </a:cxnLst>
              <a:rect l="0" t="0" r="r" b="b"/>
              <a:pathLst>
                <a:path w="223" h="948">
                  <a:moveTo>
                    <a:pt x="115" y="717"/>
                  </a:moveTo>
                  <a:lnTo>
                    <a:pt x="155" y="723"/>
                  </a:lnTo>
                  <a:lnTo>
                    <a:pt x="189" y="747"/>
                  </a:lnTo>
                  <a:lnTo>
                    <a:pt x="212" y="782"/>
                  </a:lnTo>
                  <a:lnTo>
                    <a:pt x="223" y="830"/>
                  </a:lnTo>
                  <a:lnTo>
                    <a:pt x="218" y="877"/>
                  </a:lnTo>
                  <a:lnTo>
                    <a:pt x="195" y="913"/>
                  </a:lnTo>
                  <a:lnTo>
                    <a:pt x="160" y="936"/>
                  </a:lnTo>
                  <a:lnTo>
                    <a:pt x="115" y="948"/>
                  </a:lnTo>
                  <a:lnTo>
                    <a:pt x="57" y="930"/>
                  </a:lnTo>
                  <a:lnTo>
                    <a:pt x="17" y="889"/>
                  </a:lnTo>
                  <a:lnTo>
                    <a:pt x="0" y="830"/>
                  </a:lnTo>
                  <a:lnTo>
                    <a:pt x="17" y="776"/>
                  </a:lnTo>
                  <a:lnTo>
                    <a:pt x="57" y="735"/>
                  </a:lnTo>
                  <a:lnTo>
                    <a:pt x="115" y="717"/>
                  </a:lnTo>
                  <a:close/>
                  <a:moveTo>
                    <a:pt x="115" y="0"/>
                  </a:moveTo>
                  <a:lnTo>
                    <a:pt x="166" y="18"/>
                  </a:lnTo>
                  <a:lnTo>
                    <a:pt x="206" y="59"/>
                  </a:lnTo>
                  <a:lnTo>
                    <a:pt x="223" y="119"/>
                  </a:lnTo>
                  <a:lnTo>
                    <a:pt x="218" y="160"/>
                  </a:lnTo>
                  <a:lnTo>
                    <a:pt x="195" y="196"/>
                  </a:lnTo>
                  <a:lnTo>
                    <a:pt x="160" y="219"/>
                  </a:lnTo>
                  <a:lnTo>
                    <a:pt x="115" y="231"/>
                  </a:lnTo>
                  <a:lnTo>
                    <a:pt x="69" y="225"/>
                  </a:lnTo>
                  <a:lnTo>
                    <a:pt x="35" y="202"/>
                  </a:lnTo>
                  <a:lnTo>
                    <a:pt x="12" y="166"/>
                  </a:lnTo>
                  <a:lnTo>
                    <a:pt x="0" y="119"/>
                  </a:lnTo>
                  <a:lnTo>
                    <a:pt x="17" y="59"/>
                  </a:lnTo>
                  <a:lnTo>
                    <a:pt x="57" y="18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8718" y="1937"/>
              <a:ext cx="1773" cy="2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3" y="0"/>
                </a:cxn>
                <a:cxn ang="0">
                  <a:pos x="1773" y="89"/>
                </a:cxn>
                <a:cxn ang="0">
                  <a:pos x="1693" y="95"/>
                </a:cxn>
                <a:cxn ang="0">
                  <a:pos x="1630" y="113"/>
                </a:cxn>
                <a:cxn ang="0">
                  <a:pos x="1590" y="136"/>
                </a:cxn>
                <a:cxn ang="0">
                  <a:pos x="1567" y="172"/>
                </a:cxn>
                <a:cxn ang="0">
                  <a:pos x="1555" y="202"/>
                </a:cxn>
                <a:cxn ang="0">
                  <a:pos x="1550" y="237"/>
                </a:cxn>
                <a:cxn ang="0">
                  <a:pos x="1550" y="1979"/>
                </a:cxn>
                <a:cxn ang="0">
                  <a:pos x="1555" y="2014"/>
                </a:cxn>
                <a:cxn ang="0">
                  <a:pos x="1567" y="2044"/>
                </a:cxn>
                <a:cxn ang="0">
                  <a:pos x="1590" y="2074"/>
                </a:cxn>
                <a:cxn ang="0">
                  <a:pos x="1630" y="2097"/>
                </a:cxn>
                <a:cxn ang="0">
                  <a:pos x="1693" y="2115"/>
                </a:cxn>
                <a:cxn ang="0">
                  <a:pos x="1773" y="2121"/>
                </a:cxn>
                <a:cxn ang="0">
                  <a:pos x="1773" y="2210"/>
                </a:cxn>
                <a:cxn ang="0">
                  <a:pos x="1126" y="2210"/>
                </a:cxn>
                <a:cxn ang="0">
                  <a:pos x="1126" y="2121"/>
                </a:cxn>
                <a:cxn ang="0">
                  <a:pos x="1206" y="2115"/>
                </a:cxn>
                <a:cxn ang="0">
                  <a:pos x="1264" y="2097"/>
                </a:cxn>
                <a:cxn ang="0">
                  <a:pos x="1304" y="2074"/>
                </a:cxn>
                <a:cxn ang="0">
                  <a:pos x="1327" y="2044"/>
                </a:cxn>
                <a:cxn ang="0">
                  <a:pos x="1338" y="2014"/>
                </a:cxn>
                <a:cxn ang="0">
                  <a:pos x="1344" y="1979"/>
                </a:cxn>
                <a:cxn ang="0">
                  <a:pos x="1344" y="95"/>
                </a:cxn>
                <a:cxn ang="0">
                  <a:pos x="423" y="95"/>
                </a:cxn>
                <a:cxn ang="0">
                  <a:pos x="423" y="1979"/>
                </a:cxn>
                <a:cxn ang="0">
                  <a:pos x="429" y="2014"/>
                </a:cxn>
                <a:cxn ang="0">
                  <a:pos x="440" y="2044"/>
                </a:cxn>
                <a:cxn ang="0">
                  <a:pos x="463" y="2074"/>
                </a:cxn>
                <a:cxn ang="0">
                  <a:pos x="503" y="2097"/>
                </a:cxn>
                <a:cxn ang="0">
                  <a:pos x="566" y="2115"/>
                </a:cxn>
                <a:cxn ang="0">
                  <a:pos x="646" y="2121"/>
                </a:cxn>
                <a:cxn ang="0">
                  <a:pos x="646" y="2210"/>
                </a:cxn>
                <a:cxn ang="0">
                  <a:pos x="0" y="2210"/>
                </a:cxn>
                <a:cxn ang="0">
                  <a:pos x="0" y="2121"/>
                </a:cxn>
                <a:cxn ang="0">
                  <a:pos x="80" y="2115"/>
                </a:cxn>
                <a:cxn ang="0">
                  <a:pos x="137" y="2097"/>
                </a:cxn>
                <a:cxn ang="0">
                  <a:pos x="177" y="2074"/>
                </a:cxn>
                <a:cxn ang="0">
                  <a:pos x="200" y="2044"/>
                </a:cxn>
                <a:cxn ang="0">
                  <a:pos x="212" y="2014"/>
                </a:cxn>
                <a:cxn ang="0">
                  <a:pos x="217" y="1979"/>
                </a:cxn>
                <a:cxn ang="0">
                  <a:pos x="217" y="237"/>
                </a:cxn>
                <a:cxn ang="0">
                  <a:pos x="212" y="202"/>
                </a:cxn>
                <a:cxn ang="0">
                  <a:pos x="200" y="172"/>
                </a:cxn>
                <a:cxn ang="0">
                  <a:pos x="177" y="136"/>
                </a:cxn>
                <a:cxn ang="0">
                  <a:pos x="137" y="113"/>
                </a:cxn>
                <a:cxn ang="0">
                  <a:pos x="80" y="95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1773" h="2210">
                  <a:moveTo>
                    <a:pt x="0" y="0"/>
                  </a:moveTo>
                  <a:lnTo>
                    <a:pt x="1773" y="0"/>
                  </a:lnTo>
                  <a:lnTo>
                    <a:pt x="1773" y="89"/>
                  </a:lnTo>
                  <a:lnTo>
                    <a:pt x="1693" y="95"/>
                  </a:lnTo>
                  <a:lnTo>
                    <a:pt x="1630" y="113"/>
                  </a:lnTo>
                  <a:lnTo>
                    <a:pt x="1590" y="136"/>
                  </a:lnTo>
                  <a:lnTo>
                    <a:pt x="1567" y="172"/>
                  </a:lnTo>
                  <a:lnTo>
                    <a:pt x="1555" y="202"/>
                  </a:lnTo>
                  <a:lnTo>
                    <a:pt x="1550" y="237"/>
                  </a:lnTo>
                  <a:lnTo>
                    <a:pt x="1550" y="1979"/>
                  </a:lnTo>
                  <a:lnTo>
                    <a:pt x="1555" y="2014"/>
                  </a:lnTo>
                  <a:lnTo>
                    <a:pt x="1567" y="2044"/>
                  </a:lnTo>
                  <a:lnTo>
                    <a:pt x="1590" y="2074"/>
                  </a:lnTo>
                  <a:lnTo>
                    <a:pt x="1630" y="2097"/>
                  </a:lnTo>
                  <a:lnTo>
                    <a:pt x="1693" y="2115"/>
                  </a:lnTo>
                  <a:lnTo>
                    <a:pt x="1773" y="2121"/>
                  </a:lnTo>
                  <a:lnTo>
                    <a:pt x="1773" y="2210"/>
                  </a:lnTo>
                  <a:lnTo>
                    <a:pt x="1126" y="2210"/>
                  </a:lnTo>
                  <a:lnTo>
                    <a:pt x="1126" y="2121"/>
                  </a:lnTo>
                  <a:lnTo>
                    <a:pt x="1206" y="2115"/>
                  </a:lnTo>
                  <a:lnTo>
                    <a:pt x="1264" y="2097"/>
                  </a:lnTo>
                  <a:lnTo>
                    <a:pt x="1304" y="2074"/>
                  </a:lnTo>
                  <a:lnTo>
                    <a:pt x="1327" y="2044"/>
                  </a:lnTo>
                  <a:lnTo>
                    <a:pt x="1338" y="2014"/>
                  </a:lnTo>
                  <a:lnTo>
                    <a:pt x="1344" y="1979"/>
                  </a:lnTo>
                  <a:lnTo>
                    <a:pt x="1344" y="95"/>
                  </a:lnTo>
                  <a:lnTo>
                    <a:pt x="423" y="95"/>
                  </a:lnTo>
                  <a:lnTo>
                    <a:pt x="423" y="1979"/>
                  </a:lnTo>
                  <a:lnTo>
                    <a:pt x="429" y="2014"/>
                  </a:lnTo>
                  <a:lnTo>
                    <a:pt x="440" y="2044"/>
                  </a:lnTo>
                  <a:lnTo>
                    <a:pt x="463" y="2074"/>
                  </a:lnTo>
                  <a:lnTo>
                    <a:pt x="503" y="2097"/>
                  </a:lnTo>
                  <a:lnTo>
                    <a:pt x="566" y="2115"/>
                  </a:lnTo>
                  <a:lnTo>
                    <a:pt x="646" y="2121"/>
                  </a:lnTo>
                  <a:lnTo>
                    <a:pt x="646" y="2210"/>
                  </a:lnTo>
                  <a:lnTo>
                    <a:pt x="0" y="2210"/>
                  </a:lnTo>
                  <a:lnTo>
                    <a:pt x="0" y="2121"/>
                  </a:lnTo>
                  <a:lnTo>
                    <a:pt x="80" y="2115"/>
                  </a:lnTo>
                  <a:lnTo>
                    <a:pt x="137" y="2097"/>
                  </a:lnTo>
                  <a:lnTo>
                    <a:pt x="177" y="2074"/>
                  </a:lnTo>
                  <a:lnTo>
                    <a:pt x="200" y="2044"/>
                  </a:lnTo>
                  <a:lnTo>
                    <a:pt x="212" y="2014"/>
                  </a:lnTo>
                  <a:lnTo>
                    <a:pt x="217" y="1979"/>
                  </a:lnTo>
                  <a:lnTo>
                    <a:pt x="217" y="237"/>
                  </a:lnTo>
                  <a:lnTo>
                    <a:pt x="212" y="202"/>
                  </a:lnTo>
                  <a:lnTo>
                    <a:pt x="200" y="172"/>
                  </a:lnTo>
                  <a:lnTo>
                    <a:pt x="177" y="136"/>
                  </a:lnTo>
                  <a:lnTo>
                    <a:pt x="137" y="113"/>
                  </a:lnTo>
                  <a:lnTo>
                    <a:pt x="80" y="95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Freeform 18"/>
            <p:cNvSpPr>
              <a:spLocks/>
            </p:cNvSpPr>
            <p:nvPr/>
          </p:nvSpPr>
          <p:spPr bwMode="auto">
            <a:xfrm>
              <a:off x="11074" y="2038"/>
              <a:ext cx="1275" cy="1611"/>
            </a:xfrm>
            <a:custGeom>
              <a:avLst/>
              <a:gdLst/>
              <a:ahLst/>
              <a:cxnLst>
                <a:cxn ang="0">
                  <a:pos x="898" y="12"/>
                </a:cxn>
                <a:cxn ang="0">
                  <a:pos x="1052" y="89"/>
                </a:cxn>
                <a:cxn ang="0">
                  <a:pos x="1206" y="30"/>
                </a:cxn>
                <a:cxn ang="0">
                  <a:pos x="1235" y="6"/>
                </a:cxn>
                <a:cxn ang="0">
                  <a:pos x="1258" y="0"/>
                </a:cxn>
                <a:cxn ang="0">
                  <a:pos x="1269" y="18"/>
                </a:cxn>
                <a:cxn ang="0">
                  <a:pos x="1155" y="504"/>
                </a:cxn>
                <a:cxn ang="0">
                  <a:pos x="1149" y="539"/>
                </a:cxn>
                <a:cxn ang="0">
                  <a:pos x="1115" y="551"/>
                </a:cxn>
                <a:cxn ang="0">
                  <a:pos x="1098" y="539"/>
                </a:cxn>
                <a:cxn ang="0">
                  <a:pos x="1103" y="509"/>
                </a:cxn>
                <a:cxn ang="0">
                  <a:pos x="1109" y="409"/>
                </a:cxn>
                <a:cxn ang="0">
                  <a:pos x="1081" y="237"/>
                </a:cxn>
                <a:cxn ang="0">
                  <a:pos x="995" y="130"/>
                </a:cxn>
                <a:cxn ang="0">
                  <a:pos x="875" y="77"/>
                </a:cxn>
                <a:cxn ang="0">
                  <a:pos x="703" y="89"/>
                </a:cxn>
                <a:cxn ang="0">
                  <a:pos x="537" y="190"/>
                </a:cxn>
                <a:cxn ang="0">
                  <a:pos x="440" y="349"/>
                </a:cxn>
                <a:cxn ang="0">
                  <a:pos x="434" y="504"/>
                </a:cxn>
                <a:cxn ang="0">
                  <a:pos x="486" y="592"/>
                </a:cxn>
                <a:cxn ang="0">
                  <a:pos x="555" y="640"/>
                </a:cxn>
                <a:cxn ang="0">
                  <a:pos x="617" y="652"/>
                </a:cxn>
                <a:cxn ang="0">
                  <a:pos x="840" y="717"/>
                </a:cxn>
                <a:cxn ang="0">
                  <a:pos x="915" y="752"/>
                </a:cxn>
                <a:cxn ang="0">
                  <a:pos x="989" y="812"/>
                </a:cxn>
                <a:cxn ang="0">
                  <a:pos x="1041" y="900"/>
                </a:cxn>
                <a:cxn ang="0">
                  <a:pos x="1069" y="1049"/>
                </a:cxn>
                <a:cxn ang="0">
                  <a:pos x="1012" y="1280"/>
                </a:cxn>
                <a:cxn ang="0">
                  <a:pos x="863" y="1475"/>
                </a:cxn>
                <a:cxn ang="0">
                  <a:pos x="646" y="1594"/>
                </a:cxn>
                <a:cxn ang="0">
                  <a:pos x="452" y="1605"/>
                </a:cxn>
                <a:cxn ang="0">
                  <a:pos x="297" y="1564"/>
                </a:cxn>
                <a:cxn ang="0">
                  <a:pos x="166" y="1451"/>
                </a:cxn>
                <a:cxn ang="0">
                  <a:pos x="34" y="1605"/>
                </a:cxn>
                <a:cxn ang="0">
                  <a:pos x="17" y="1611"/>
                </a:cxn>
                <a:cxn ang="0">
                  <a:pos x="0" y="1599"/>
                </a:cxn>
                <a:cxn ang="0">
                  <a:pos x="6" y="1576"/>
                </a:cxn>
                <a:cxn ang="0">
                  <a:pos x="28" y="1457"/>
                </a:cxn>
                <a:cxn ang="0">
                  <a:pos x="68" y="1291"/>
                </a:cxn>
                <a:cxn ang="0">
                  <a:pos x="108" y="1143"/>
                </a:cxn>
                <a:cxn ang="0">
                  <a:pos x="137" y="1066"/>
                </a:cxn>
                <a:cxn ang="0">
                  <a:pos x="171" y="1078"/>
                </a:cxn>
                <a:cxn ang="0">
                  <a:pos x="166" y="1102"/>
                </a:cxn>
                <a:cxn ang="0">
                  <a:pos x="160" y="1167"/>
                </a:cxn>
                <a:cxn ang="0">
                  <a:pos x="166" y="1315"/>
                </a:cxn>
                <a:cxn ang="0">
                  <a:pos x="240" y="1440"/>
                </a:cxn>
                <a:cxn ang="0">
                  <a:pos x="354" y="1511"/>
                </a:cxn>
                <a:cxn ang="0">
                  <a:pos x="474" y="1540"/>
                </a:cxn>
                <a:cxn ang="0">
                  <a:pos x="635" y="1522"/>
                </a:cxn>
                <a:cxn ang="0">
                  <a:pos x="800" y="1410"/>
                </a:cxn>
                <a:cxn ang="0">
                  <a:pos x="903" y="1232"/>
                </a:cxn>
                <a:cxn ang="0">
                  <a:pos x="903" y="1054"/>
                </a:cxn>
                <a:cxn ang="0">
                  <a:pos x="846" y="960"/>
                </a:cxn>
                <a:cxn ang="0">
                  <a:pos x="760" y="912"/>
                </a:cxn>
                <a:cxn ang="0">
                  <a:pos x="492" y="835"/>
                </a:cxn>
                <a:cxn ang="0">
                  <a:pos x="366" y="758"/>
                </a:cxn>
                <a:cxn ang="0">
                  <a:pos x="280" y="616"/>
                </a:cxn>
                <a:cxn ang="0">
                  <a:pos x="286" y="409"/>
                </a:cxn>
                <a:cxn ang="0">
                  <a:pos x="394" y="201"/>
                </a:cxn>
                <a:cxn ang="0">
                  <a:pos x="577" y="59"/>
                </a:cxn>
                <a:cxn ang="0">
                  <a:pos x="800" y="0"/>
                </a:cxn>
              </a:cxnLst>
              <a:rect l="0" t="0" r="r" b="b"/>
              <a:pathLst>
                <a:path w="1275" h="1611">
                  <a:moveTo>
                    <a:pt x="800" y="0"/>
                  </a:moveTo>
                  <a:lnTo>
                    <a:pt x="898" y="12"/>
                  </a:lnTo>
                  <a:lnTo>
                    <a:pt x="983" y="41"/>
                  </a:lnTo>
                  <a:lnTo>
                    <a:pt x="1052" y="89"/>
                  </a:lnTo>
                  <a:lnTo>
                    <a:pt x="1103" y="160"/>
                  </a:lnTo>
                  <a:lnTo>
                    <a:pt x="1206" y="30"/>
                  </a:lnTo>
                  <a:lnTo>
                    <a:pt x="1229" y="6"/>
                  </a:lnTo>
                  <a:lnTo>
                    <a:pt x="1235" y="6"/>
                  </a:lnTo>
                  <a:lnTo>
                    <a:pt x="1235" y="0"/>
                  </a:lnTo>
                  <a:lnTo>
                    <a:pt x="1258" y="0"/>
                  </a:lnTo>
                  <a:lnTo>
                    <a:pt x="1269" y="12"/>
                  </a:lnTo>
                  <a:lnTo>
                    <a:pt x="1269" y="18"/>
                  </a:lnTo>
                  <a:lnTo>
                    <a:pt x="1275" y="24"/>
                  </a:lnTo>
                  <a:lnTo>
                    <a:pt x="1155" y="504"/>
                  </a:lnTo>
                  <a:lnTo>
                    <a:pt x="1149" y="527"/>
                  </a:lnTo>
                  <a:lnTo>
                    <a:pt x="1149" y="539"/>
                  </a:lnTo>
                  <a:lnTo>
                    <a:pt x="1138" y="551"/>
                  </a:lnTo>
                  <a:lnTo>
                    <a:pt x="1115" y="551"/>
                  </a:lnTo>
                  <a:lnTo>
                    <a:pt x="1103" y="545"/>
                  </a:lnTo>
                  <a:lnTo>
                    <a:pt x="1098" y="539"/>
                  </a:lnTo>
                  <a:lnTo>
                    <a:pt x="1098" y="533"/>
                  </a:lnTo>
                  <a:lnTo>
                    <a:pt x="1103" y="509"/>
                  </a:lnTo>
                  <a:lnTo>
                    <a:pt x="1103" y="468"/>
                  </a:lnTo>
                  <a:lnTo>
                    <a:pt x="1109" y="409"/>
                  </a:lnTo>
                  <a:lnTo>
                    <a:pt x="1103" y="314"/>
                  </a:lnTo>
                  <a:lnTo>
                    <a:pt x="1081" y="237"/>
                  </a:lnTo>
                  <a:lnTo>
                    <a:pt x="1046" y="172"/>
                  </a:lnTo>
                  <a:lnTo>
                    <a:pt x="995" y="130"/>
                  </a:lnTo>
                  <a:lnTo>
                    <a:pt x="938" y="95"/>
                  </a:lnTo>
                  <a:lnTo>
                    <a:pt x="875" y="77"/>
                  </a:lnTo>
                  <a:lnTo>
                    <a:pt x="800" y="71"/>
                  </a:lnTo>
                  <a:lnTo>
                    <a:pt x="703" y="89"/>
                  </a:lnTo>
                  <a:lnTo>
                    <a:pt x="612" y="124"/>
                  </a:lnTo>
                  <a:lnTo>
                    <a:pt x="537" y="190"/>
                  </a:lnTo>
                  <a:lnTo>
                    <a:pt x="480" y="267"/>
                  </a:lnTo>
                  <a:lnTo>
                    <a:pt x="440" y="349"/>
                  </a:lnTo>
                  <a:lnTo>
                    <a:pt x="429" y="438"/>
                  </a:lnTo>
                  <a:lnTo>
                    <a:pt x="434" y="504"/>
                  </a:lnTo>
                  <a:lnTo>
                    <a:pt x="457" y="551"/>
                  </a:lnTo>
                  <a:lnTo>
                    <a:pt x="486" y="592"/>
                  </a:lnTo>
                  <a:lnTo>
                    <a:pt x="520" y="622"/>
                  </a:lnTo>
                  <a:lnTo>
                    <a:pt x="555" y="640"/>
                  </a:lnTo>
                  <a:lnTo>
                    <a:pt x="577" y="646"/>
                  </a:lnTo>
                  <a:lnTo>
                    <a:pt x="617" y="652"/>
                  </a:lnTo>
                  <a:lnTo>
                    <a:pt x="778" y="699"/>
                  </a:lnTo>
                  <a:lnTo>
                    <a:pt x="840" y="717"/>
                  </a:lnTo>
                  <a:lnTo>
                    <a:pt x="886" y="735"/>
                  </a:lnTo>
                  <a:lnTo>
                    <a:pt x="915" y="752"/>
                  </a:lnTo>
                  <a:lnTo>
                    <a:pt x="943" y="764"/>
                  </a:lnTo>
                  <a:lnTo>
                    <a:pt x="989" y="812"/>
                  </a:lnTo>
                  <a:lnTo>
                    <a:pt x="1012" y="847"/>
                  </a:lnTo>
                  <a:lnTo>
                    <a:pt x="1041" y="900"/>
                  </a:lnTo>
                  <a:lnTo>
                    <a:pt x="1063" y="966"/>
                  </a:lnTo>
                  <a:lnTo>
                    <a:pt x="1069" y="1049"/>
                  </a:lnTo>
                  <a:lnTo>
                    <a:pt x="1052" y="1161"/>
                  </a:lnTo>
                  <a:lnTo>
                    <a:pt x="1012" y="1280"/>
                  </a:lnTo>
                  <a:lnTo>
                    <a:pt x="949" y="1380"/>
                  </a:lnTo>
                  <a:lnTo>
                    <a:pt x="863" y="1475"/>
                  </a:lnTo>
                  <a:lnTo>
                    <a:pt x="760" y="1546"/>
                  </a:lnTo>
                  <a:lnTo>
                    <a:pt x="646" y="1594"/>
                  </a:lnTo>
                  <a:lnTo>
                    <a:pt x="526" y="1611"/>
                  </a:lnTo>
                  <a:lnTo>
                    <a:pt x="452" y="1605"/>
                  </a:lnTo>
                  <a:lnTo>
                    <a:pt x="372" y="1594"/>
                  </a:lnTo>
                  <a:lnTo>
                    <a:pt x="297" y="1564"/>
                  </a:lnTo>
                  <a:lnTo>
                    <a:pt x="229" y="1517"/>
                  </a:lnTo>
                  <a:lnTo>
                    <a:pt x="166" y="1451"/>
                  </a:lnTo>
                  <a:lnTo>
                    <a:pt x="63" y="1576"/>
                  </a:lnTo>
                  <a:lnTo>
                    <a:pt x="34" y="1605"/>
                  </a:lnTo>
                  <a:lnTo>
                    <a:pt x="34" y="1611"/>
                  </a:lnTo>
                  <a:lnTo>
                    <a:pt x="17" y="1611"/>
                  </a:lnTo>
                  <a:lnTo>
                    <a:pt x="6" y="1605"/>
                  </a:lnTo>
                  <a:lnTo>
                    <a:pt x="0" y="1599"/>
                  </a:lnTo>
                  <a:lnTo>
                    <a:pt x="0" y="1594"/>
                  </a:lnTo>
                  <a:lnTo>
                    <a:pt x="6" y="1576"/>
                  </a:lnTo>
                  <a:lnTo>
                    <a:pt x="17" y="1528"/>
                  </a:lnTo>
                  <a:lnTo>
                    <a:pt x="28" y="1457"/>
                  </a:lnTo>
                  <a:lnTo>
                    <a:pt x="51" y="1380"/>
                  </a:lnTo>
                  <a:lnTo>
                    <a:pt x="68" y="1291"/>
                  </a:lnTo>
                  <a:lnTo>
                    <a:pt x="91" y="1209"/>
                  </a:lnTo>
                  <a:lnTo>
                    <a:pt x="108" y="1143"/>
                  </a:lnTo>
                  <a:lnTo>
                    <a:pt x="126" y="1072"/>
                  </a:lnTo>
                  <a:lnTo>
                    <a:pt x="137" y="1066"/>
                  </a:lnTo>
                  <a:lnTo>
                    <a:pt x="160" y="1066"/>
                  </a:lnTo>
                  <a:lnTo>
                    <a:pt x="171" y="1078"/>
                  </a:lnTo>
                  <a:lnTo>
                    <a:pt x="171" y="1096"/>
                  </a:lnTo>
                  <a:lnTo>
                    <a:pt x="166" y="1102"/>
                  </a:lnTo>
                  <a:lnTo>
                    <a:pt x="160" y="1126"/>
                  </a:lnTo>
                  <a:lnTo>
                    <a:pt x="160" y="1167"/>
                  </a:lnTo>
                  <a:lnTo>
                    <a:pt x="154" y="1220"/>
                  </a:lnTo>
                  <a:lnTo>
                    <a:pt x="166" y="1315"/>
                  </a:lnTo>
                  <a:lnTo>
                    <a:pt x="194" y="1386"/>
                  </a:lnTo>
                  <a:lnTo>
                    <a:pt x="240" y="1440"/>
                  </a:lnTo>
                  <a:lnTo>
                    <a:pt x="291" y="1481"/>
                  </a:lnTo>
                  <a:lnTo>
                    <a:pt x="354" y="1511"/>
                  </a:lnTo>
                  <a:lnTo>
                    <a:pt x="417" y="1528"/>
                  </a:lnTo>
                  <a:lnTo>
                    <a:pt x="474" y="1540"/>
                  </a:lnTo>
                  <a:lnTo>
                    <a:pt x="532" y="1540"/>
                  </a:lnTo>
                  <a:lnTo>
                    <a:pt x="635" y="1522"/>
                  </a:lnTo>
                  <a:lnTo>
                    <a:pt x="726" y="1481"/>
                  </a:lnTo>
                  <a:lnTo>
                    <a:pt x="800" y="1410"/>
                  </a:lnTo>
                  <a:lnTo>
                    <a:pt x="863" y="1327"/>
                  </a:lnTo>
                  <a:lnTo>
                    <a:pt x="903" y="1232"/>
                  </a:lnTo>
                  <a:lnTo>
                    <a:pt x="915" y="1132"/>
                  </a:lnTo>
                  <a:lnTo>
                    <a:pt x="903" y="1054"/>
                  </a:lnTo>
                  <a:lnTo>
                    <a:pt x="880" y="995"/>
                  </a:lnTo>
                  <a:lnTo>
                    <a:pt x="846" y="960"/>
                  </a:lnTo>
                  <a:lnTo>
                    <a:pt x="806" y="930"/>
                  </a:lnTo>
                  <a:lnTo>
                    <a:pt x="760" y="912"/>
                  </a:lnTo>
                  <a:lnTo>
                    <a:pt x="720" y="900"/>
                  </a:lnTo>
                  <a:lnTo>
                    <a:pt x="492" y="835"/>
                  </a:lnTo>
                  <a:lnTo>
                    <a:pt x="429" y="806"/>
                  </a:lnTo>
                  <a:lnTo>
                    <a:pt x="366" y="758"/>
                  </a:lnTo>
                  <a:lnTo>
                    <a:pt x="314" y="699"/>
                  </a:lnTo>
                  <a:lnTo>
                    <a:pt x="280" y="616"/>
                  </a:lnTo>
                  <a:lnTo>
                    <a:pt x="269" y="521"/>
                  </a:lnTo>
                  <a:lnTo>
                    <a:pt x="286" y="409"/>
                  </a:lnTo>
                  <a:lnTo>
                    <a:pt x="326" y="302"/>
                  </a:lnTo>
                  <a:lnTo>
                    <a:pt x="394" y="201"/>
                  </a:lnTo>
                  <a:lnTo>
                    <a:pt x="480" y="118"/>
                  </a:lnTo>
                  <a:lnTo>
                    <a:pt x="577" y="59"/>
                  </a:lnTo>
                  <a:lnTo>
                    <a:pt x="686" y="18"/>
                  </a:lnTo>
                  <a:lnTo>
                    <a:pt x="8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12481" y="2115"/>
              <a:ext cx="897" cy="1007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337" y="18"/>
                </a:cxn>
                <a:cxn ang="0">
                  <a:pos x="343" y="59"/>
                </a:cxn>
                <a:cxn ang="0">
                  <a:pos x="325" y="118"/>
                </a:cxn>
                <a:cxn ang="0">
                  <a:pos x="297" y="231"/>
                </a:cxn>
                <a:cxn ang="0">
                  <a:pos x="280" y="296"/>
                </a:cxn>
                <a:cxn ang="0">
                  <a:pos x="263" y="367"/>
                </a:cxn>
                <a:cxn ang="0">
                  <a:pos x="240" y="456"/>
                </a:cxn>
                <a:cxn ang="0">
                  <a:pos x="234" y="533"/>
                </a:cxn>
                <a:cxn ang="0">
                  <a:pos x="251" y="592"/>
                </a:cxn>
                <a:cxn ang="0">
                  <a:pos x="308" y="646"/>
                </a:cxn>
                <a:cxn ang="0">
                  <a:pos x="423" y="640"/>
                </a:cxn>
                <a:cxn ang="0">
                  <a:pos x="520" y="569"/>
                </a:cxn>
                <a:cxn ang="0">
                  <a:pos x="571" y="498"/>
                </a:cxn>
                <a:cxn ang="0">
                  <a:pos x="577" y="474"/>
                </a:cxn>
                <a:cxn ang="0">
                  <a:pos x="629" y="261"/>
                </a:cxn>
                <a:cxn ang="0">
                  <a:pos x="663" y="113"/>
                </a:cxn>
                <a:cxn ang="0">
                  <a:pos x="680" y="53"/>
                </a:cxn>
                <a:cxn ang="0">
                  <a:pos x="697" y="24"/>
                </a:cxn>
                <a:cxn ang="0">
                  <a:pos x="726" y="12"/>
                </a:cxn>
                <a:cxn ang="0">
                  <a:pos x="766" y="6"/>
                </a:cxn>
                <a:cxn ang="0">
                  <a:pos x="800" y="36"/>
                </a:cxn>
                <a:cxn ang="0">
                  <a:pos x="789" y="101"/>
                </a:cxn>
                <a:cxn ang="0">
                  <a:pos x="771" y="172"/>
                </a:cxn>
                <a:cxn ang="0">
                  <a:pos x="726" y="349"/>
                </a:cxn>
                <a:cxn ang="0">
                  <a:pos x="691" y="486"/>
                </a:cxn>
                <a:cxn ang="0">
                  <a:pos x="680" y="569"/>
                </a:cxn>
                <a:cxn ang="0">
                  <a:pos x="691" y="622"/>
                </a:cxn>
                <a:cxn ang="0">
                  <a:pos x="731" y="646"/>
                </a:cxn>
                <a:cxn ang="0">
                  <a:pos x="794" y="610"/>
                </a:cxn>
                <a:cxn ang="0">
                  <a:pos x="846" y="456"/>
                </a:cxn>
                <a:cxn ang="0">
                  <a:pos x="863" y="432"/>
                </a:cxn>
                <a:cxn ang="0">
                  <a:pos x="892" y="438"/>
                </a:cxn>
                <a:cxn ang="0">
                  <a:pos x="897" y="456"/>
                </a:cxn>
                <a:cxn ang="0">
                  <a:pos x="886" y="509"/>
                </a:cxn>
                <a:cxn ang="0">
                  <a:pos x="846" y="610"/>
                </a:cxn>
                <a:cxn ang="0">
                  <a:pos x="771" y="675"/>
                </a:cxn>
                <a:cxn ang="0">
                  <a:pos x="703" y="687"/>
                </a:cxn>
                <a:cxn ang="0">
                  <a:pos x="629" y="658"/>
                </a:cxn>
                <a:cxn ang="0">
                  <a:pos x="566" y="575"/>
                </a:cxn>
                <a:cxn ang="0">
                  <a:pos x="480" y="652"/>
                </a:cxn>
                <a:cxn ang="0">
                  <a:pos x="348" y="687"/>
                </a:cxn>
                <a:cxn ang="0">
                  <a:pos x="240" y="669"/>
                </a:cxn>
                <a:cxn ang="0">
                  <a:pos x="171" y="729"/>
                </a:cxn>
                <a:cxn ang="0">
                  <a:pos x="137" y="871"/>
                </a:cxn>
                <a:cxn ang="0">
                  <a:pos x="120" y="930"/>
                </a:cxn>
                <a:cxn ang="0">
                  <a:pos x="114" y="954"/>
                </a:cxn>
                <a:cxn ang="0">
                  <a:pos x="102" y="983"/>
                </a:cxn>
                <a:cxn ang="0">
                  <a:pos x="51" y="1007"/>
                </a:cxn>
                <a:cxn ang="0">
                  <a:pos x="5" y="989"/>
                </a:cxn>
                <a:cxn ang="0">
                  <a:pos x="0" y="936"/>
                </a:cxn>
                <a:cxn ang="0">
                  <a:pos x="5" y="936"/>
                </a:cxn>
                <a:cxn ang="0">
                  <a:pos x="217" y="65"/>
                </a:cxn>
                <a:cxn ang="0">
                  <a:pos x="257" y="6"/>
                </a:cxn>
              </a:cxnLst>
              <a:rect l="0" t="0" r="r" b="b"/>
              <a:pathLst>
                <a:path w="897" h="1007">
                  <a:moveTo>
                    <a:pt x="274" y="0"/>
                  </a:moveTo>
                  <a:lnTo>
                    <a:pt x="308" y="0"/>
                  </a:lnTo>
                  <a:lnTo>
                    <a:pt x="325" y="6"/>
                  </a:lnTo>
                  <a:lnTo>
                    <a:pt x="337" y="18"/>
                  </a:lnTo>
                  <a:lnTo>
                    <a:pt x="343" y="30"/>
                  </a:lnTo>
                  <a:lnTo>
                    <a:pt x="343" y="59"/>
                  </a:lnTo>
                  <a:lnTo>
                    <a:pt x="331" y="83"/>
                  </a:lnTo>
                  <a:lnTo>
                    <a:pt x="325" y="118"/>
                  </a:lnTo>
                  <a:lnTo>
                    <a:pt x="320" y="142"/>
                  </a:lnTo>
                  <a:lnTo>
                    <a:pt x="297" y="231"/>
                  </a:lnTo>
                  <a:lnTo>
                    <a:pt x="285" y="267"/>
                  </a:lnTo>
                  <a:lnTo>
                    <a:pt x="280" y="296"/>
                  </a:lnTo>
                  <a:lnTo>
                    <a:pt x="268" y="326"/>
                  </a:lnTo>
                  <a:lnTo>
                    <a:pt x="263" y="367"/>
                  </a:lnTo>
                  <a:lnTo>
                    <a:pt x="251" y="421"/>
                  </a:lnTo>
                  <a:lnTo>
                    <a:pt x="240" y="456"/>
                  </a:lnTo>
                  <a:lnTo>
                    <a:pt x="234" y="486"/>
                  </a:lnTo>
                  <a:lnTo>
                    <a:pt x="234" y="533"/>
                  </a:lnTo>
                  <a:lnTo>
                    <a:pt x="240" y="563"/>
                  </a:lnTo>
                  <a:lnTo>
                    <a:pt x="251" y="592"/>
                  </a:lnTo>
                  <a:lnTo>
                    <a:pt x="274" y="622"/>
                  </a:lnTo>
                  <a:lnTo>
                    <a:pt x="308" y="646"/>
                  </a:lnTo>
                  <a:lnTo>
                    <a:pt x="360" y="652"/>
                  </a:lnTo>
                  <a:lnTo>
                    <a:pt x="423" y="640"/>
                  </a:lnTo>
                  <a:lnTo>
                    <a:pt x="474" y="610"/>
                  </a:lnTo>
                  <a:lnTo>
                    <a:pt x="520" y="569"/>
                  </a:lnTo>
                  <a:lnTo>
                    <a:pt x="560" y="521"/>
                  </a:lnTo>
                  <a:lnTo>
                    <a:pt x="571" y="498"/>
                  </a:lnTo>
                  <a:lnTo>
                    <a:pt x="571" y="486"/>
                  </a:lnTo>
                  <a:lnTo>
                    <a:pt x="577" y="474"/>
                  </a:lnTo>
                  <a:lnTo>
                    <a:pt x="583" y="456"/>
                  </a:lnTo>
                  <a:lnTo>
                    <a:pt x="629" y="261"/>
                  </a:lnTo>
                  <a:lnTo>
                    <a:pt x="657" y="130"/>
                  </a:lnTo>
                  <a:lnTo>
                    <a:pt x="663" y="113"/>
                  </a:lnTo>
                  <a:lnTo>
                    <a:pt x="669" y="89"/>
                  </a:lnTo>
                  <a:lnTo>
                    <a:pt x="680" y="53"/>
                  </a:lnTo>
                  <a:lnTo>
                    <a:pt x="686" y="41"/>
                  </a:lnTo>
                  <a:lnTo>
                    <a:pt x="697" y="24"/>
                  </a:lnTo>
                  <a:lnTo>
                    <a:pt x="709" y="18"/>
                  </a:lnTo>
                  <a:lnTo>
                    <a:pt x="726" y="12"/>
                  </a:lnTo>
                  <a:lnTo>
                    <a:pt x="737" y="6"/>
                  </a:lnTo>
                  <a:lnTo>
                    <a:pt x="766" y="6"/>
                  </a:lnTo>
                  <a:lnTo>
                    <a:pt x="777" y="12"/>
                  </a:lnTo>
                  <a:lnTo>
                    <a:pt x="800" y="36"/>
                  </a:lnTo>
                  <a:lnTo>
                    <a:pt x="800" y="71"/>
                  </a:lnTo>
                  <a:lnTo>
                    <a:pt x="789" y="101"/>
                  </a:lnTo>
                  <a:lnTo>
                    <a:pt x="783" y="142"/>
                  </a:lnTo>
                  <a:lnTo>
                    <a:pt x="771" y="172"/>
                  </a:lnTo>
                  <a:lnTo>
                    <a:pt x="737" y="308"/>
                  </a:lnTo>
                  <a:lnTo>
                    <a:pt x="726" y="349"/>
                  </a:lnTo>
                  <a:lnTo>
                    <a:pt x="703" y="444"/>
                  </a:lnTo>
                  <a:lnTo>
                    <a:pt x="691" y="486"/>
                  </a:lnTo>
                  <a:lnTo>
                    <a:pt x="686" y="533"/>
                  </a:lnTo>
                  <a:lnTo>
                    <a:pt x="680" y="569"/>
                  </a:lnTo>
                  <a:lnTo>
                    <a:pt x="680" y="586"/>
                  </a:lnTo>
                  <a:lnTo>
                    <a:pt x="691" y="622"/>
                  </a:lnTo>
                  <a:lnTo>
                    <a:pt x="714" y="646"/>
                  </a:lnTo>
                  <a:lnTo>
                    <a:pt x="731" y="646"/>
                  </a:lnTo>
                  <a:lnTo>
                    <a:pt x="766" y="634"/>
                  </a:lnTo>
                  <a:lnTo>
                    <a:pt x="794" y="610"/>
                  </a:lnTo>
                  <a:lnTo>
                    <a:pt x="829" y="527"/>
                  </a:lnTo>
                  <a:lnTo>
                    <a:pt x="846" y="456"/>
                  </a:lnTo>
                  <a:lnTo>
                    <a:pt x="852" y="444"/>
                  </a:lnTo>
                  <a:lnTo>
                    <a:pt x="863" y="432"/>
                  </a:lnTo>
                  <a:lnTo>
                    <a:pt x="880" y="432"/>
                  </a:lnTo>
                  <a:lnTo>
                    <a:pt x="892" y="438"/>
                  </a:lnTo>
                  <a:lnTo>
                    <a:pt x="897" y="444"/>
                  </a:lnTo>
                  <a:lnTo>
                    <a:pt x="897" y="456"/>
                  </a:lnTo>
                  <a:lnTo>
                    <a:pt x="892" y="474"/>
                  </a:lnTo>
                  <a:lnTo>
                    <a:pt x="886" y="509"/>
                  </a:lnTo>
                  <a:lnTo>
                    <a:pt x="869" y="557"/>
                  </a:lnTo>
                  <a:lnTo>
                    <a:pt x="846" y="610"/>
                  </a:lnTo>
                  <a:lnTo>
                    <a:pt x="812" y="652"/>
                  </a:lnTo>
                  <a:lnTo>
                    <a:pt x="771" y="675"/>
                  </a:lnTo>
                  <a:lnTo>
                    <a:pt x="726" y="687"/>
                  </a:lnTo>
                  <a:lnTo>
                    <a:pt x="703" y="687"/>
                  </a:lnTo>
                  <a:lnTo>
                    <a:pt x="663" y="675"/>
                  </a:lnTo>
                  <a:lnTo>
                    <a:pt x="629" y="658"/>
                  </a:lnTo>
                  <a:lnTo>
                    <a:pt x="589" y="628"/>
                  </a:lnTo>
                  <a:lnTo>
                    <a:pt x="566" y="575"/>
                  </a:lnTo>
                  <a:lnTo>
                    <a:pt x="526" y="616"/>
                  </a:lnTo>
                  <a:lnTo>
                    <a:pt x="480" y="652"/>
                  </a:lnTo>
                  <a:lnTo>
                    <a:pt x="423" y="675"/>
                  </a:lnTo>
                  <a:lnTo>
                    <a:pt x="348" y="687"/>
                  </a:lnTo>
                  <a:lnTo>
                    <a:pt x="297" y="681"/>
                  </a:lnTo>
                  <a:lnTo>
                    <a:pt x="240" y="669"/>
                  </a:lnTo>
                  <a:lnTo>
                    <a:pt x="188" y="640"/>
                  </a:lnTo>
                  <a:lnTo>
                    <a:pt x="171" y="729"/>
                  </a:lnTo>
                  <a:lnTo>
                    <a:pt x="148" y="812"/>
                  </a:lnTo>
                  <a:lnTo>
                    <a:pt x="137" y="871"/>
                  </a:lnTo>
                  <a:lnTo>
                    <a:pt x="125" y="912"/>
                  </a:lnTo>
                  <a:lnTo>
                    <a:pt x="120" y="930"/>
                  </a:lnTo>
                  <a:lnTo>
                    <a:pt x="120" y="942"/>
                  </a:lnTo>
                  <a:lnTo>
                    <a:pt x="114" y="954"/>
                  </a:lnTo>
                  <a:lnTo>
                    <a:pt x="108" y="972"/>
                  </a:lnTo>
                  <a:lnTo>
                    <a:pt x="102" y="983"/>
                  </a:lnTo>
                  <a:lnTo>
                    <a:pt x="85" y="995"/>
                  </a:lnTo>
                  <a:lnTo>
                    <a:pt x="51" y="1007"/>
                  </a:lnTo>
                  <a:lnTo>
                    <a:pt x="40" y="1007"/>
                  </a:lnTo>
                  <a:lnTo>
                    <a:pt x="5" y="989"/>
                  </a:lnTo>
                  <a:lnTo>
                    <a:pt x="0" y="977"/>
                  </a:lnTo>
                  <a:lnTo>
                    <a:pt x="0" y="936"/>
                  </a:lnTo>
                  <a:lnTo>
                    <a:pt x="5" y="924"/>
                  </a:lnTo>
                  <a:lnTo>
                    <a:pt x="5" y="936"/>
                  </a:lnTo>
                  <a:lnTo>
                    <a:pt x="217" y="71"/>
                  </a:lnTo>
                  <a:lnTo>
                    <a:pt x="217" y="65"/>
                  </a:lnTo>
                  <a:lnTo>
                    <a:pt x="234" y="30"/>
                  </a:lnTo>
                  <a:lnTo>
                    <a:pt x="257" y="6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12332" y="3466"/>
              <a:ext cx="880" cy="1013"/>
            </a:xfrm>
            <a:custGeom>
              <a:avLst/>
              <a:gdLst/>
              <a:ahLst/>
              <a:cxnLst>
                <a:cxn ang="0">
                  <a:pos x="389" y="12"/>
                </a:cxn>
                <a:cxn ang="0">
                  <a:pos x="503" y="100"/>
                </a:cxn>
                <a:cxn ang="0">
                  <a:pos x="572" y="237"/>
                </a:cxn>
                <a:cxn ang="0">
                  <a:pos x="606" y="373"/>
                </a:cxn>
                <a:cxn ang="0">
                  <a:pos x="617" y="468"/>
                </a:cxn>
                <a:cxn ang="0">
                  <a:pos x="738" y="213"/>
                </a:cxn>
                <a:cxn ang="0">
                  <a:pos x="840" y="6"/>
                </a:cxn>
                <a:cxn ang="0">
                  <a:pos x="880" y="17"/>
                </a:cxn>
                <a:cxn ang="0">
                  <a:pos x="875" y="47"/>
                </a:cxn>
                <a:cxn ang="0">
                  <a:pos x="795" y="213"/>
                </a:cxn>
                <a:cxn ang="0">
                  <a:pos x="749" y="308"/>
                </a:cxn>
                <a:cxn ang="0">
                  <a:pos x="709" y="414"/>
                </a:cxn>
                <a:cxn ang="0">
                  <a:pos x="657" y="551"/>
                </a:cxn>
                <a:cxn ang="0">
                  <a:pos x="629" y="645"/>
                </a:cxn>
                <a:cxn ang="0">
                  <a:pos x="589" y="859"/>
                </a:cxn>
                <a:cxn ang="0">
                  <a:pos x="555" y="965"/>
                </a:cxn>
                <a:cxn ang="0">
                  <a:pos x="537" y="1001"/>
                </a:cxn>
                <a:cxn ang="0">
                  <a:pos x="503" y="1013"/>
                </a:cxn>
                <a:cxn ang="0">
                  <a:pos x="492" y="995"/>
                </a:cxn>
                <a:cxn ang="0">
                  <a:pos x="486" y="977"/>
                </a:cxn>
                <a:cxn ang="0">
                  <a:pos x="503" y="871"/>
                </a:cxn>
                <a:cxn ang="0">
                  <a:pos x="566" y="639"/>
                </a:cxn>
                <a:cxn ang="0">
                  <a:pos x="577" y="586"/>
                </a:cxn>
                <a:cxn ang="0">
                  <a:pos x="572" y="397"/>
                </a:cxn>
                <a:cxn ang="0">
                  <a:pos x="532" y="260"/>
                </a:cxn>
                <a:cxn ang="0">
                  <a:pos x="452" y="160"/>
                </a:cxn>
                <a:cxn ang="0">
                  <a:pos x="303" y="118"/>
                </a:cxn>
                <a:cxn ang="0">
                  <a:pos x="154" y="160"/>
                </a:cxn>
                <a:cxn ang="0">
                  <a:pos x="57" y="266"/>
                </a:cxn>
                <a:cxn ang="0">
                  <a:pos x="40" y="296"/>
                </a:cxn>
                <a:cxn ang="0">
                  <a:pos x="6" y="290"/>
                </a:cxn>
                <a:cxn ang="0">
                  <a:pos x="0" y="278"/>
                </a:cxn>
                <a:cxn ang="0">
                  <a:pos x="23" y="213"/>
                </a:cxn>
                <a:cxn ang="0">
                  <a:pos x="109" y="89"/>
                </a:cxn>
                <a:cxn ang="0">
                  <a:pos x="234" y="12"/>
                </a:cxn>
              </a:cxnLst>
              <a:rect l="0" t="0" r="r" b="b"/>
              <a:pathLst>
                <a:path w="880" h="1013">
                  <a:moveTo>
                    <a:pt x="314" y="0"/>
                  </a:moveTo>
                  <a:lnTo>
                    <a:pt x="389" y="12"/>
                  </a:lnTo>
                  <a:lnTo>
                    <a:pt x="452" y="47"/>
                  </a:lnTo>
                  <a:lnTo>
                    <a:pt x="503" y="100"/>
                  </a:lnTo>
                  <a:lnTo>
                    <a:pt x="537" y="166"/>
                  </a:lnTo>
                  <a:lnTo>
                    <a:pt x="572" y="237"/>
                  </a:lnTo>
                  <a:lnTo>
                    <a:pt x="589" y="308"/>
                  </a:lnTo>
                  <a:lnTo>
                    <a:pt x="606" y="373"/>
                  </a:lnTo>
                  <a:lnTo>
                    <a:pt x="612" y="426"/>
                  </a:lnTo>
                  <a:lnTo>
                    <a:pt x="617" y="468"/>
                  </a:lnTo>
                  <a:lnTo>
                    <a:pt x="635" y="462"/>
                  </a:lnTo>
                  <a:lnTo>
                    <a:pt x="738" y="213"/>
                  </a:lnTo>
                  <a:lnTo>
                    <a:pt x="835" y="12"/>
                  </a:lnTo>
                  <a:lnTo>
                    <a:pt x="840" y="6"/>
                  </a:lnTo>
                  <a:lnTo>
                    <a:pt x="869" y="6"/>
                  </a:lnTo>
                  <a:lnTo>
                    <a:pt x="880" y="17"/>
                  </a:lnTo>
                  <a:lnTo>
                    <a:pt x="880" y="35"/>
                  </a:lnTo>
                  <a:lnTo>
                    <a:pt x="875" y="47"/>
                  </a:lnTo>
                  <a:lnTo>
                    <a:pt x="829" y="136"/>
                  </a:lnTo>
                  <a:lnTo>
                    <a:pt x="795" y="213"/>
                  </a:lnTo>
                  <a:lnTo>
                    <a:pt x="766" y="266"/>
                  </a:lnTo>
                  <a:lnTo>
                    <a:pt x="749" y="308"/>
                  </a:lnTo>
                  <a:lnTo>
                    <a:pt x="732" y="355"/>
                  </a:lnTo>
                  <a:lnTo>
                    <a:pt x="709" y="414"/>
                  </a:lnTo>
                  <a:lnTo>
                    <a:pt x="680" y="485"/>
                  </a:lnTo>
                  <a:lnTo>
                    <a:pt x="657" y="551"/>
                  </a:lnTo>
                  <a:lnTo>
                    <a:pt x="640" y="604"/>
                  </a:lnTo>
                  <a:lnTo>
                    <a:pt x="629" y="645"/>
                  </a:lnTo>
                  <a:lnTo>
                    <a:pt x="606" y="758"/>
                  </a:lnTo>
                  <a:lnTo>
                    <a:pt x="589" y="859"/>
                  </a:lnTo>
                  <a:lnTo>
                    <a:pt x="566" y="936"/>
                  </a:lnTo>
                  <a:lnTo>
                    <a:pt x="555" y="965"/>
                  </a:lnTo>
                  <a:lnTo>
                    <a:pt x="549" y="983"/>
                  </a:lnTo>
                  <a:lnTo>
                    <a:pt x="537" y="1001"/>
                  </a:lnTo>
                  <a:lnTo>
                    <a:pt x="526" y="1013"/>
                  </a:lnTo>
                  <a:lnTo>
                    <a:pt x="503" y="1013"/>
                  </a:lnTo>
                  <a:lnTo>
                    <a:pt x="497" y="1007"/>
                  </a:lnTo>
                  <a:lnTo>
                    <a:pt x="492" y="995"/>
                  </a:lnTo>
                  <a:lnTo>
                    <a:pt x="486" y="989"/>
                  </a:lnTo>
                  <a:lnTo>
                    <a:pt x="486" y="977"/>
                  </a:lnTo>
                  <a:lnTo>
                    <a:pt x="492" y="936"/>
                  </a:lnTo>
                  <a:lnTo>
                    <a:pt x="503" y="871"/>
                  </a:lnTo>
                  <a:lnTo>
                    <a:pt x="520" y="794"/>
                  </a:lnTo>
                  <a:lnTo>
                    <a:pt x="566" y="639"/>
                  </a:lnTo>
                  <a:lnTo>
                    <a:pt x="572" y="622"/>
                  </a:lnTo>
                  <a:lnTo>
                    <a:pt x="577" y="586"/>
                  </a:lnTo>
                  <a:lnTo>
                    <a:pt x="577" y="462"/>
                  </a:lnTo>
                  <a:lnTo>
                    <a:pt x="572" y="397"/>
                  </a:lnTo>
                  <a:lnTo>
                    <a:pt x="555" y="326"/>
                  </a:lnTo>
                  <a:lnTo>
                    <a:pt x="532" y="260"/>
                  </a:lnTo>
                  <a:lnTo>
                    <a:pt x="497" y="207"/>
                  </a:lnTo>
                  <a:lnTo>
                    <a:pt x="452" y="160"/>
                  </a:lnTo>
                  <a:lnTo>
                    <a:pt x="383" y="130"/>
                  </a:lnTo>
                  <a:lnTo>
                    <a:pt x="303" y="118"/>
                  </a:lnTo>
                  <a:lnTo>
                    <a:pt x="229" y="130"/>
                  </a:lnTo>
                  <a:lnTo>
                    <a:pt x="154" y="160"/>
                  </a:lnTo>
                  <a:lnTo>
                    <a:pt x="97" y="207"/>
                  </a:lnTo>
                  <a:lnTo>
                    <a:pt x="57" y="266"/>
                  </a:lnTo>
                  <a:lnTo>
                    <a:pt x="46" y="290"/>
                  </a:lnTo>
                  <a:lnTo>
                    <a:pt x="40" y="296"/>
                  </a:lnTo>
                  <a:lnTo>
                    <a:pt x="17" y="296"/>
                  </a:lnTo>
                  <a:lnTo>
                    <a:pt x="6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6" y="260"/>
                  </a:lnTo>
                  <a:lnTo>
                    <a:pt x="23" y="213"/>
                  </a:lnTo>
                  <a:lnTo>
                    <a:pt x="51" y="154"/>
                  </a:lnTo>
                  <a:lnTo>
                    <a:pt x="109" y="89"/>
                  </a:lnTo>
                  <a:lnTo>
                    <a:pt x="160" y="47"/>
                  </a:lnTo>
                  <a:lnTo>
                    <a:pt x="234" y="1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Freeform 21"/>
            <p:cNvSpPr>
              <a:spLocks noEditPoints="1"/>
            </p:cNvSpPr>
            <p:nvPr/>
          </p:nvSpPr>
          <p:spPr bwMode="auto">
            <a:xfrm>
              <a:off x="13270" y="3637"/>
              <a:ext cx="371" cy="741"/>
            </a:xfrm>
            <a:custGeom>
              <a:avLst/>
              <a:gdLst/>
              <a:ahLst/>
              <a:cxnLst>
                <a:cxn ang="0">
                  <a:pos x="228" y="267"/>
                </a:cxn>
                <a:cxn ang="0">
                  <a:pos x="280" y="350"/>
                </a:cxn>
                <a:cxn ang="0">
                  <a:pos x="268" y="403"/>
                </a:cxn>
                <a:cxn ang="0">
                  <a:pos x="234" y="486"/>
                </a:cxn>
                <a:cxn ang="0">
                  <a:pos x="200" y="563"/>
                </a:cxn>
                <a:cxn ang="0">
                  <a:pos x="188" y="593"/>
                </a:cxn>
                <a:cxn ang="0">
                  <a:pos x="177" y="623"/>
                </a:cxn>
                <a:cxn ang="0">
                  <a:pos x="171" y="646"/>
                </a:cxn>
                <a:cxn ang="0">
                  <a:pos x="183" y="700"/>
                </a:cxn>
                <a:cxn ang="0">
                  <a:pos x="206" y="705"/>
                </a:cxn>
                <a:cxn ang="0">
                  <a:pos x="274" y="664"/>
                </a:cxn>
                <a:cxn ang="0">
                  <a:pos x="331" y="569"/>
                </a:cxn>
                <a:cxn ang="0">
                  <a:pos x="337" y="557"/>
                </a:cxn>
                <a:cxn ang="0">
                  <a:pos x="371" y="563"/>
                </a:cxn>
                <a:cxn ang="0">
                  <a:pos x="366" y="575"/>
                </a:cxn>
                <a:cxn ang="0">
                  <a:pos x="337" y="646"/>
                </a:cxn>
                <a:cxn ang="0">
                  <a:pos x="251" y="729"/>
                </a:cxn>
                <a:cxn ang="0">
                  <a:pos x="137" y="729"/>
                </a:cxn>
                <a:cxn ang="0">
                  <a:pos x="80" y="646"/>
                </a:cxn>
                <a:cxn ang="0">
                  <a:pos x="97" y="581"/>
                </a:cxn>
                <a:cxn ang="0">
                  <a:pos x="103" y="563"/>
                </a:cxn>
                <a:cxn ang="0">
                  <a:pos x="125" y="510"/>
                </a:cxn>
                <a:cxn ang="0">
                  <a:pos x="177" y="391"/>
                </a:cxn>
                <a:cxn ang="0">
                  <a:pos x="188" y="356"/>
                </a:cxn>
                <a:cxn ang="0">
                  <a:pos x="183" y="303"/>
                </a:cxn>
                <a:cxn ang="0">
                  <a:pos x="160" y="291"/>
                </a:cxn>
                <a:cxn ang="0">
                  <a:pos x="68" y="350"/>
                </a:cxn>
                <a:cxn ang="0">
                  <a:pos x="40" y="427"/>
                </a:cxn>
                <a:cxn ang="0">
                  <a:pos x="11" y="439"/>
                </a:cxn>
                <a:cxn ang="0">
                  <a:pos x="0" y="421"/>
                </a:cxn>
                <a:cxn ang="0">
                  <a:pos x="28" y="350"/>
                </a:cxn>
                <a:cxn ang="0">
                  <a:pos x="108" y="267"/>
                </a:cxn>
                <a:cxn ang="0">
                  <a:pos x="280" y="0"/>
                </a:cxn>
                <a:cxn ang="0">
                  <a:pos x="308" y="6"/>
                </a:cxn>
                <a:cxn ang="0">
                  <a:pos x="326" y="30"/>
                </a:cxn>
                <a:cxn ang="0">
                  <a:pos x="314" y="83"/>
                </a:cxn>
                <a:cxn ang="0">
                  <a:pos x="263" y="113"/>
                </a:cxn>
                <a:cxn ang="0">
                  <a:pos x="234" y="107"/>
                </a:cxn>
                <a:cxn ang="0">
                  <a:pos x="217" y="83"/>
                </a:cxn>
                <a:cxn ang="0">
                  <a:pos x="228" y="30"/>
                </a:cxn>
                <a:cxn ang="0">
                  <a:pos x="280" y="0"/>
                </a:cxn>
              </a:cxnLst>
              <a:rect l="0" t="0" r="r" b="b"/>
              <a:pathLst>
                <a:path w="371" h="741">
                  <a:moveTo>
                    <a:pt x="165" y="255"/>
                  </a:moveTo>
                  <a:lnTo>
                    <a:pt x="228" y="267"/>
                  </a:lnTo>
                  <a:lnTo>
                    <a:pt x="263" y="303"/>
                  </a:lnTo>
                  <a:lnTo>
                    <a:pt x="280" y="350"/>
                  </a:lnTo>
                  <a:lnTo>
                    <a:pt x="280" y="368"/>
                  </a:lnTo>
                  <a:lnTo>
                    <a:pt x="268" y="403"/>
                  </a:lnTo>
                  <a:lnTo>
                    <a:pt x="251" y="439"/>
                  </a:lnTo>
                  <a:lnTo>
                    <a:pt x="234" y="486"/>
                  </a:lnTo>
                  <a:lnTo>
                    <a:pt x="217" y="528"/>
                  </a:lnTo>
                  <a:lnTo>
                    <a:pt x="200" y="563"/>
                  </a:lnTo>
                  <a:lnTo>
                    <a:pt x="194" y="581"/>
                  </a:lnTo>
                  <a:lnTo>
                    <a:pt x="188" y="593"/>
                  </a:lnTo>
                  <a:lnTo>
                    <a:pt x="183" y="611"/>
                  </a:lnTo>
                  <a:lnTo>
                    <a:pt x="177" y="623"/>
                  </a:lnTo>
                  <a:lnTo>
                    <a:pt x="177" y="634"/>
                  </a:lnTo>
                  <a:lnTo>
                    <a:pt x="171" y="646"/>
                  </a:lnTo>
                  <a:lnTo>
                    <a:pt x="171" y="676"/>
                  </a:lnTo>
                  <a:lnTo>
                    <a:pt x="183" y="700"/>
                  </a:lnTo>
                  <a:lnTo>
                    <a:pt x="188" y="705"/>
                  </a:lnTo>
                  <a:lnTo>
                    <a:pt x="206" y="705"/>
                  </a:lnTo>
                  <a:lnTo>
                    <a:pt x="246" y="694"/>
                  </a:lnTo>
                  <a:lnTo>
                    <a:pt x="274" y="664"/>
                  </a:lnTo>
                  <a:lnTo>
                    <a:pt x="303" y="628"/>
                  </a:lnTo>
                  <a:lnTo>
                    <a:pt x="331" y="569"/>
                  </a:lnTo>
                  <a:lnTo>
                    <a:pt x="331" y="563"/>
                  </a:lnTo>
                  <a:lnTo>
                    <a:pt x="337" y="557"/>
                  </a:lnTo>
                  <a:lnTo>
                    <a:pt x="360" y="557"/>
                  </a:lnTo>
                  <a:lnTo>
                    <a:pt x="371" y="563"/>
                  </a:lnTo>
                  <a:lnTo>
                    <a:pt x="371" y="569"/>
                  </a:lnTo>
                  <a:lnTo>
                    <a:pt x="366" y="575"/>
                  </a:lnTo>
                  <a:lnTo>
                    <a:pt x="360" y="605"/>
                  </a:lnTo>
                  <a:lnTo>
                    <a:pt x="337" y="646"/>
                  </a:lnTo>
                  <a:lnTo>
                    <a:pt x="303" y="694"/>
                  </a:lnTo>
                  <a:lnTo>
                    <a:pt x="251" y="729"/>
                  </a:lnTo>
                  <a:lnTo>
                    <a:pt x="194" y="741"/>
                  </a:lnTo>
                  <a:lnTo>
                    <a:pt x="137" y="729"/>
                  </a:lnTo>
                  <a:lnTo>
                    <a:pt x="97" y="694"/>
                  </a:lnTo>
                  <a:lnTo>
                    <a:pt x="80" y="646"/>
                  </a:lnTo>
                  <a:lnTo>
                    <a:pt x="91" y="599"/>
                  </a:lnTo>
                  <a:lnTo>
                    <a:pt x="97" y="581"/>
                  </a:lnTo>
                  <a:lnTo>
                    <a:pt x="103" y="569"/>
                  </a:lnTo>
                  <a:lnTo>
                    <a:pt x="103" y="563"/>
                  </a:lnTo>
                  <a:lnTo>
                    <a:pt x="114" y="540"/>
                  </a:lnTo>
                  <a:lnTo>
                    <a:pt x="125" y="510"/>
                  </a:lnTo>
                  <a:lnTo>
                    <a:pt x="160" y="427"/>
                  </a:lnTo>
                  <a:lnTo>
                    <a:pt x="177" y="391"/>
                  </a:lnTo>
                  <a:lnTo>
                    <a:pt x="183" y="368"/>
                  </a:lnTo>
                  <a:lnTo>
                    <a:pt x="188" y="356"/>
                  </a:lnTo>
                  <a:lnTo>
                    <a:pt x="188" y="314"/>
                  </a:lnTo>
                  <a:lnTo>
                    <a:pt x="183" y="303"/>
                  </a:lnTo>
                  <a:lnTo>
                    <a:pt x="171" y="291"/>
                  </a:lnTo>
                  <a:lnTo>
                    <a:pt x="160" y="291"/>
                  </a:lnTo>
                  <a:lnTo>
                    <a:pt x="114" y="309"/>
                  </a:lnTo>
                  <a:lnTo>
                    <a:pt x="68" y="350"/>
                  </a:lnTo>
                  <a:lnTo>
                    <a:pt x="40" y="415"/>
                  </a:lnTo>
                  <a:lnTo>
                    <a:pt x="40" y="427"/>
                  </a:lnTo>
                  <a:lnTo>
                    <a:pt x="28" y="439"/>
                  </a:lnTo>
                  <a:lnTo>
                    <a:pt x="11" y="439"/>
                  </a:lnTo>
                  <a:lnTo>
                    <a:pt x="0" y="427"/>
                  </a:lnTo>
                  <a:lnTo>
                    <a:pt x="0" y="421"/>
                  </a:lnTo>
                  <a:lnTo>
                    <a:pt x="5" y="391"/>
                  </a:lnTo>
                  <a:lnTo>
                    <a:pt x="28" y="350"/>
                  </a:lnTo>
                  <a:lnTo>
                    <a:pt x="63" y="303"/>
                  </a:lnTo>
                  <a:lnTo>
                    <a:pt x="108" y="267"/>
                  </a:lnTo>
                  <a:lnTo>
                    <a:pt x="165" y="255"/>
                  </a:lnTo>
                  <a:close/>
                  <a:moveTo>
                    <a:pt x="280" y="0"/>
                  </a:moveTo>
                  <a:lnTo>
                    <a:pt x="291" y="0"/>
                  </a:lnTo>
                  <a:lnTo>
                    <a:pt x="308" y="6"/>
                  </a:lnTo>
                  <a:lnTo>
                    <a:pt x="314" y="18"/>
                  </a:lnTo>
                  <a:lnTo>
                    <a:pt x="326" y="30"/>
                  </a:lnTo>
                  <a:lnTo>
                    <a:pt x="326" y="48"/>
                  </a:lnTo>
                  <a:lnTo>
                    <a:pt x="314" y="83"/>
                  </a:lnTo>
                  <a:lnTo>
                    <a:pt x="297" y="101"/>
                  </a:lnTo>
                  <a:lnTo>
                    <a:pt x="263" y="113"/>
                  </a:lnTo>
                  <a:lnTo>
                    <a:pt x="251" y="113"/>
                  </a:lnTo>
                  <a:lnTo>
                    <a:pt x="234" y="107"/>
                  </a:lnTo>
                  <a:lnTo>
                    <a:pt x="228" y="95"/>
                  </a:lnTo>
                  <a:lnTo>
                    <a:pt x="217" y="83"/>
                  </a:lnTo>
                  <a:lnTo>
                    <a:pt x="217" y="66"/>
                  </a:lnTo>
                  <a:lnTo>
                    <a:pt x="228" y="30"/>
                  </a:lnTo>
                  <a:lnTo>
                    <a:pt x="246" y="1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Freeform 22"/>
            <p:cNvSpPr>
              <a:spLocks noEditPoints="1"/>
            </p:cNvSpPr>
            <p:nvPr/>
          </p:nvSpPr>
          <p:spPr bwMode="auto">
            <a:xfrm>
              <a:off x="13790" y="3637"/>
              <a:ext cx="498" cy="948"/>
            </a:xfrm>
            <a:custGeom>
              <a:avLst/>
              <a:gdLst/>
              <a:ahLst/>
              <a:cxnLst>
                <a:cxn ang="0">
                  <a:pos x="377" y="249"/>
                </a:cxn>
                <a:cxn ang="0">
                  <a:pos x="446" y="309"/>
                </a:cxn>
                <a:cxn ang="0">
                  <a:pos x="457" y="368"/>
                </a:cxn>
                <a:cxn ang="0">
                  <a:pos x="360" y="777"/>
                </a:cxn>
                <a:cxn ang="0">
                  <a:pos x="297" y="883"/>
                </a:cxn>
                <a:cxn ang="0">
                  <a:pos x="206" y="937"/>
                </a:cxn>
                <a:cxn ang="0">
                  <a:pos x="120" y="948"/>
                </a:cxn>
                <a:cxn ang="0">
                  <a:pos x="34" y="931"/>
                </a:cxn>
                <a:cxn ang="0">
                  <a:pos x="0" y="877"/>
                </a:cxn>
                <a:cxn ang="0">
                  <a:pos x="11" y="836"/>
                </a:cxn>
                <a:cxn ang="0">
                  <a:pos x="63" y="806"/>
                </a:cxn>
                <a:cxn ang="0">
                  <a:pos x="92" y="818"/>
                </a:cxn>
                <a:cxn ang="0">
                  <a:pos x="109" y="836"/>
                </a:cxn>
                <a:cxn ang="0">
                  <a:pos x="92" y="895"/>
                </a:cxn>
                <a:cxn ang="0">
                  <a:pos x="80" y="907"/>
                </a:cxn>
                <a:cxn ang="0">
                  <a:pos x="114" y="913"/>
                </a:cxn>
                <a:cxn ang="0">
                  <a:pos x="206" y="877"/>
                </a:cxn>
                <a:cxn ang="0">
                  <a:pos x="263" y="777"/>
                </a:cxn>
                <a:cxn ang="0">
                  <a:pos x="366" y="368"/>
                </a:cxn>
                <a:cxn ang="0">
                  <a:pos x="372" y="320"/>
                </a:cxn>
                <a:cxn ang="0">
                  <a:pos x="343" y="279"/>
                </a:cxn>
                <a:cxn ang="0">
                  <a:pos x="292" y="285"/>
                </a:cxn>
                <a:cxn ang="0">
                  <a:pos x="206" y="344"/>
                </a:cxn>
                <a:cxn ang="0">
                  <a:pos x="160" y="415"/>
                </a:cxn>
                <a:cxn ang="0">
                  <a:pos x="154" y="427"/>
                </a:cxn>
                <a:cxn ang="0">
                  <a:pos x="120" y="415"/>
                </a:cxn>
                <a:cxn ang="0">
                  <a:pos x="126" y="391"/>
                </a:cxn>
                <a:cxn ang="0">
                  <a:pos x="177" y="320"/>
                </a:cxn>
                <a:cxn ang="0">
                  <a:pos x="269" y="255"/>
                </a:cxn>
                <a:cxn ang="0">
                  <a:pos x="446" y="0"/>
                </a:cxn>
                <a:cxn ang="0">
                  <a:pos x="492" y="48"/>
                </a:cxn>
                <a:cxn ang="0">
                  <a:pos x="486" y="83"/>
                </a:cxn>
                <a:cxn ang="0">
                  <a:pos x="452" y="107"/>
                </a:cxn>
                <a:cxn ang="0">
                  <a:pos x="395" y="101"/>
                </a:cxn>
                <a:cxn ang="0">
                  <a:pos x="395" y="30"/>
                </a:cxn>
                <a:cxn ang="0">
                  <a:pos x="446" y="0"/>
                </a:cxn>
              </a:cxnLst>
              <a:rect l="0" t="0" r="r" b="b"/>
              <a:pathLst>
                <a:path w="498" h="948">
                  <a:moveTo>
                    <a:pt x="326" y="243"/>
                  </a:moveTo>
                  <a:lnTo>
                    <a:pt x="377" y="249"/>
                  </a:lnTo>
                  <a:lnTo>
                    <a:pt x="417" y="273"/>
                  </a:lnTo>
                  <a:lnTo>
                    <a:pt x="446" y="309"/>
                  </a:lnTo>
                  <a:lnTo>
                    <a:pt x="457" y="350"/>
                  </a:lnTo>
                  <a:lnTo>
                    <a:pt x="457" y="368"/>
                  </a:lnTo>
                  <a:lnTo>
                    <a:pt x="452" y="386"/>
                  </a:lnTo>
                  <a:lnTo>
                    <a:pt x="360" y="777"/>
                  </a:lnTo>
                  <a:lnTo>
                    <a:pt x="337" y="836"/>
                  </a:lnTo>
                  <a:lnTo>
                    <a:pt x="297" y="883"/>
                  </a:lnTo>
                  <a:lnTo>
                    <a:pt x="252" y="913"/>
                  </a:lnTo>
                  <a:lnTo>
                    <a:pt x="206" y="937"/>
                  </a:lnTo>
                  <a:lnTo>
                    <a:pt x="160" y="942"/>
                  </a:lnTo>
                  <a:lnTo>
                    <a:pt x="120" y="948"/>
                  </a:lnTo>
                  <a:lnTo>
                    <a:pt x="69" y="942"/>
                  </a:lnTo>
                  <a:lnTo>
                    <a:pt x="34" y="931"/>
                  </a:lnTo>
                  <a:lnTo>
                    <a:pt x="6" y="907"/>
                  </a:lnTo>
                  <a:lnTo>
                    <a:pt x="0" y="877"/>
                  </a:lnTo>
                  <a:lnTo>
                    <a:pt x="6" y="854"/>
                  </a:lnTo>
                  <a:lnTo>
                    <a:pt x="11" y="836"/>
                  </a:lnTo>
                  <a:lnTo>
                    <a:pt x="29" y="818"/>
                  </a:lnTo>
                  <a:lnTo>
                    <a:pt x="63" y="806"/>
                  </a:lnTo>
                  <a:lnTo>
                    <a:pt x="80" y="806"/>
                  </a:lnTo>
                  <a:lnTo>
                    <a:pt x="92" y="818"/>
                  </a:lnTo>
                  <a:lnTo>
                    <a:pt x="103" y="824"/>
                  </a:lnTo>
                  <a:lnTo>
                    <a:pt x="109" y="836"/>
                  </a:lnTo>
                  <a:lnTo>
                    <a:pt x="109" y="860"/>
                  </a:lnTo>
                  <a:lnTo>
                    <a:pt x="92" y="895"/>
                  </a:lnTo>
                  <a:lnTo>
                    <a:pt x="74" y="907"/>
                  </a:lnTo>
                  <a:lnTo>
                    <a:pt x="80" y="907"/>
                  </a:lnTo>
                  <a:lnTo>
                    <a:pt x="92" y="913"/>
                  </a:lnTo>
                  <a:lnTo>
                    <a:pt x="114" y="913"/>
                  </a:lnTo>
                  <a:lnTo>
                    <a:pt x="160" y="901"/>
                  </a:lnTo>
                  <a:lnTo>
                    <a:pt x="206" y="877"/>
                  </a:lnTo>
                  <a:lnTo>
                    <a:pt x="240" y="836"/>
                  </a:lnTo>
                  <a:lnTo>
                    <a:pt x="263" y="777"/>
                  </a:lnTo>
                  <a:lnTo>
                    <a:pt x="269" y="777"/>
                  </a:lnTo>
                  <a:lnTo>
                    <a:pt x="366" y="368"/>
                  </a:lnTo>
                  <a:lnTo>
                    <a:pt x="372" y="362"/>
                  </a:lnTo>
                  <a:lnTo>
                    <a:pt x="372" y="320"/>
                  </a:lnTo>
                  <a:lnTo>
                    <a:pt x="355" y="285"/>
                  </a:lnTo>
                  <a:lnTo>
                    <a:pt x="343" y="279"/>
                  </a:lnTo>
                  <a:lnTo>
                    <a:pt x="326" y="279"/>
                  </a:lnTo>
                  <a:lnTo>
                    <a:pt x="292" y="285"/>
                  </a:lnTo>
                  <a:lnTo>
                    <a:pt x="252" y="303"/>
                  </a:lnTo>
                  <a:lnTo>
                    <a:pt x="206" y="344"/>
                  </a:lnTo>
                  <a:lnTo>
                    <a:pt x="166" y="409"/>
                  </a:lnTo>
                  <a:lnTo>
                    <a:pt x="160" y="415"/>
                  </a:lnTo>
                  <a:lnTo>
                    <a:pt x="160" y="421"/>
                  </a:lnTo>
                  <a:lnTo>
                    <a:pt x="154" y="427"/>
                  </a:lnTo>
                  <a:lnTo>
                    <a:pt x="132" y="427"/>
                  </a:lnTo>
                  <a:lnTo>
                    <a:pt x="120" y="415"/>
                  </a:lnTo>
                  <a:lnTo>
                    <a:pt x="120" y="409"/>
                  </a:lnTo>
                  <a:lnTo>
                    <a:pt x="126" y="391"/>
                  </a:lnTo>
                  <a:lnTo>
                    <a:pt x="143" y="356"/>
                  </a:lnTo>
                  <a:lnTo>
                    <a:pt x="177" y="320"/>
                  </a:lnTo>
                  <a:lnTo>
                    <a:pt x="217" y="285"/>
                  </a:lnTo>
                  <a:lnTo>
                    <a:pt x="269" y="255"/>
                  </a:lnTo>
                  <a:lnTo>
                    <a:pt x="326" y="243"/>
                  </a:lnTo>
                  <a:close/>
                  <a:moveTo>
                    <a:pt x="446" y="0"/>
                  </a:moveTo>
                  <a:lnTo>
                    <a:pt x="480" y="12"/>
                  </a:lnTo>
                  <a:lnTo>
                    <a:pt x="492" y="48"/>
                  </a:lnTo>
                  <a:lnTo>
                    <a:pt x="498" y="48"/>
                  </a:lnTo>
                  <a:lnTo>
                    <a:pt x="486" y="83"/>
                  </a:lnTo>
                  <a:lnTo>
                    <a:pt x="469" y="101"/>
                  </a:lnTo>
                  <a:lnTo>
                    <a:pt x="452" y="107"/>
                  </a:lnTo>
                  <a:lnTo>
                    <a:pt x="429" y="113"/>
                  </a:lnTo>
                  <a:lnTo>
                    <a:pt x="395" y="101"/>
                  </a:lnTo>
                  <a:lnTo>
                    <a:pt x="383" y="66"/>
                  </a:lnTo>
                  <a:lnTo>
                    <a:pt x="395" y="30"/>
                  </a:lnTo>
                  <a:lnTo>
                    <a:pt x="412" y="1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14722" y="2085"/>
              <a:ext cx="1818" cy="1517"/>
            </a:xfrm>
            <a:custGeom>
              <a:avLst/>
              <a:gdLst/>
              <a:ahLst/>
              <a:cxnLst>
                <a:cxn ang="0">
                  <a:pos x="612" y="6"/>
                </a:cxn>
                <a:cxn ang="0">
                  <a:pos x="961" y="0"/>
                </a:cxn>
                <a:cxn ang="0">
                  <a:pos x="966" y="54"/>
                </a:cxn>
                <a:cxn ang="0">
                  <a:pos x="824" y="71"/>
                </a:cxn>
                <a:cxn ang="0">
                  <a:pos x="732" y="131"/>
                </a:cxn>
                <a:cxn ang="0">
                  <a:pos x="1384" y="220"/>
                </a:cxn>
                <a:cxn ang="0">
                  <a:pos x="1458" y="119"/>
                </a:cxn>
                <a:cxn ang="0">
                  <a:pos x="1435" y="83"/>
                </a:cxn>
                <a:cxn ang="0">
                  <a:pos x="1384" y="71"/>
                </a:cxn>
                <a:cxn ang="0">
                  <a:pos x="1367" y="30"/>
                </a:cxn>
                <a:cxn ang="0">
                  <a:pos x="1384" y="12"/>
                </a:cxn>
                <a:cxn ang="0">
                  <a:pos x="1647" y="12"/>
                </a:cxn>
                <a:cxn ang="0">
                  <a:pos x="1813" y="12"/>
                </a:cxn>
                <a:cxn ang="0">
                  <a:pos x="1813" y="60"/>
                </a:cxn>
                <a:cxn ang="0">
                  <a:pos x="1784" y="71"/>
                </a:cxn>
                <a:cxn ang="0">
                  <a:pos x="1664" y="101"/>
                </a:cxn>
                <a:cxn ang="0">
                  <a:pos x="1435" y="243"/>
                </a:cxn>
                <a:cxn ang="0">
                  <a:pos x="1029" y="557"/>
                </a:cxn>
                <a:cxn ang="0">
                  <a:pos x="995" y="593"/>
                </a:cxn>
                <a:cxn ang="0">
                  <a:pos x="1007" y="616"/>
                </a:cxn>
                <a:cxn ang="0">
                  <a:pos x="1332" y="1398"/>
                </a:cxn>
                <a:cxn ang="0">
                  <a:pos x="1453" y="1446"/>
                </a:cxn>
                <a:cxn ang="0">
                  <a:pos x="1498" y="1458"/>
                </a:cxn>
                <a:cxn ang="0">
                  <a:pos x="1481" y="1511"/>
                </a:cxn>
                <a:cxn ang="0">
                  <a:pos x="1298" y="1511"/>
                </a:cxn>
                <a:cxn ang="0">
                  <a:pos x="984" y="1517"/>
                </a:cxn>
                <a:cxn ang="0">
                  <a:pos x="966" y="1475"/>
                </a:cxn>
                <a:cxn ang="0">
                  <a:pos x="995" y="1446"/>
                </a:cxn>
                <a:cxn ang="0">
                  <a:pos x="1109" y="1410"/>
                </a:cxn>
                <a:cxn ang="0">
                  <a:pos x="1115" y="1357"/>
                </a:cxn>
                <a:cxn ang="0">
                  <a:pos x="1092" y="1304"/>
                </a:cxn>
                <a:cxn ang="0">
                  <a:pos x="440" y="1315"/>
                </a:cxn>
                <a:cxn ang="0">
                  <a:pos x="418" y="1410"/>
                </a:cxn>
                <a:cxn ang="0">
                  <a:pos x="503" y="1446"/>
                </a:cxn>
                <a:cxn ang="0">
                  <a:pos x="618" y="1458"/>
                </a:cxn>
                <a:cxn ang="0">
                  <a:pos x="601" y="1511"/>
                </a:cxn>
                <a:cxn ang="0">
                  <a:pos x="435" y="1511"/>
                </a:cxn>
                <a:cxn ang="0">
                  <a:pos x="246" y="1505"/>
                </a:cxn>
                <a:cxn ang="0">
                  <a:pos x="17" y="1505"/>
                </a:cxn>
                <a:cxn ang="0">
                  <a:pos x="0" y="1464"/>
                </a:cxn>
                <a:cxn ang="0">
                  <a:pos x="23" y="1446"/>
                </a:cxn>
                <a:cxn ang="0">
                  <a:pos x="195" y="1428"/>
                </a:cxn>
                <a:cxn ang="0">
                  <a:pos x="543" y="148"/>
                </a:cxn>
                <a:cxn ang="0">
                  <a:pos x="555" y="113"/>
                </a:cxn>
                <a:cxn ang="0">
                  <a:pos x="532" y="77"/>
                </a:cxn>
                <a:cxn ang="0">
                  <a:pos x="377" y="66"/>
                </a:cxn>
                <a:cxn ang="0">
                  <a:pos x="360" y="18"/>
                </a:cxn>
                <a:cxn ang="0">
                  <a:pos x="383" y="0"/>
                </a:cxn>
              </a:cxnLst>
              <a:rect l="0" t="0" r="r" b="b"/>
              <a:pathLst>
                <a:path w="1818" h="1517">
                  <a:moveTo>
                    <a:pt x="383" y="0"/>
                  </a:moveTo>
                  <a:lnTo>
                    <a:pt x="538" y="0"/>
                  </a:lnTo>
                  <a:lnTo>
                    <a:pt x="612" y="6"/>
                  </a:lnTo>
                  <a:lnTo>
                    <a:pt x="732" y="6"/>
                  </a:lnTo>
                  <a:lnTo>
                    <a:pt x="812" y="0"/>
                  </a:lnTo>
                  <a:lnTo>
                    <a:pt x="961" y="0"/>
                  </a:lnTo>
                  <a:lnTo>
                    <a:pt x="972" y="12"/>
                  </a:lnTo>
                  <a:lnTo>
                    <a:pt x="972" y="42"/>
                  </a:lnTo>
                  <a:lnTo>
                    <a:pt x="966" y="54"/>
                  </a:lnTo>
                  <a:lnTo>
                    <a:pt x="944" y="66"/>
                  </a:lnTo>
                  <a:lnTo>
                    <a:pt x="904" y="66"/>
                  </a:lnTo>
                  <a:lnTo>
                    <a:pt x="824" y="71"/>
                  </a:lnTo>
                  <a:lnTo>
                    <a:pt x="778" y="83"/>
                  </a:lnTo>
                  <a:lnTo>
                    <a:pt x="749" y="101"/>
                  </a:lnTo>
                  <a:lnTo>
                    <a:pt x="732" y="131"/>
                  </a:lnTo>
                  <a:lnTo>
                    <a:pt x="721" y="172"/>
                  </a:lnTo>
                  <a:lnTo>
                    <a:pt x="549" y="883"/>
                  </a:lnTo>
                  <a:lnTo>
                    <a:pt x="1384" y="220"/>
                  </a:lnTo>
                  <a:lnTo>
                    <a:pt x="1424" y="178"/>
                  </a:lnTo>
                  <a:lnTo>
                    <a:pt x="1447" y="148"/>
                  </a:lnTo>
                  <a:lnTo>
                    <a:pt x="1458" y="119"/>
                  </a:lnTo>
                  <a:lnTo>
                    <a:pt x="1458" y="101"/>
                  </a:lnTo>
                  <a:lnTo>
                    <a:pt x="1447" y="89"/>
                  </a:lnTo>
                  <a:lnTo>
                    <a:pt x="1435" y="83"/>
                  </a:lnTo>
                  <a:lnTo>
                    <a:pt x="1418" y="77"/>
                  </a:lnTo>
                  <a:lnTo>
                    <a:pt x="1395" y="71"/>
                  </a:lnTo>
                  <a:lnTo>
                    <a:pt x="1384" y="71"/>
                  </a:lnTo>
                  <a:lnTo>
                    <a:pt x="1372" y="66"/>
                  </a:lnTo>
                  <a:lnTo>
                    <a:pt x="1367" y="60"/>
                  </a:lnTo>
                  <a:lnTo>
                    <a:pt x="1367" y="30"/>
                  </a:lnTo>
                  <a:lnTo>
                    <a:pt x="1372" y="24"/>
                  </a:lnTo>
                  <a:lnTo>
                    <a:pt x="1378" y="12"/>
                  </a:lnTo>
                  <a:lnTo>
                    <a:pt x="1384" y="12"/>
                  </a:lnTo>
                  <a:lnTo>
                    <a:pt x="1395" y="6"/>
                  </a:lnTo>
                  <a:lnTo>
                    <a:pt x="1407" y="6"/>
                  </a:lnTo>
                  <a:lnTo>
                    <a:pt x="1647" y="12"/>
                  </a:lnTo>
                  <a:lnTo>
                    <a:pt x="1721" y="6"/>
                  </a:lnTo>
                  <a:lnTo>
                    <a:pt x="1807" y="6"/>
                  </a:lnTo>
                  <a:lnTo>
                    <a:pt x="1813" y="12"/>
                  </a:lnTo>
                  <a:lnTo>
                    <a:pt x="1818" y="24"/>
                  </a:lnTo>
                  <a:lnTo>
                    <a:pt x="1818" y="48"/>
                  </a:lnTo>
                  <a:lnTo>
                    <a:pt x="1813" y="60"/>
                  </a:lnTo>
                  <a:lnTo>
                    <a:pt x="1801" y="66"/>
                  </a:lnTo>
                  <a:lnTo>
                    <a:pt x="1796" y="71"/>
                  </a:lnTo>
                  <a:lnTo>
                    <a:pt x="1784" y="71"/>
                  </a:lnTo>
                  <a:lnTo>
                    <a:pt x="1750" y="77"/>
                  </a:lnTo>
                  <a:lnTo>
                    <a:pt x="1710" y="83"/>
                  </a:lnTo>
                  <a:lnTo>
                    <a:pt x="1664" y="101"/>
                  </a:lnTo>
                  <a:lnTo>
                    <a:pt x="1601" y="131"/>
                  </a:lnTo>
                  <a:lnTo>
                    <a:pt x="1527" y="178"/>
                  </a:lnTo>
                  <a:lnTo>
                    <a:pt x="1435" y="243"/>
                  </a:lnTo>
                  <a:lnTo>
                    <a:pt x="1058" y="539"/>
                  </a:lnTo>
                  <a:lnTo>
                    <a:pt x="1041" y="551"/>
                  </a:lnTo>
                  <a:lnTo>
                    <a:pt x="1029" y="557"/>
                  </a:lnTo>
                  <a:lnTo>
                    <a:pt x="1007" y="581"/>
                  </a:lnTo>
                  <a:lnTo>
                    <a:pt x="995" y="587"/>
                  </a:lnTo>
                  <a:lnTo>
                    <a:pt x="995" y="593"/>
                  </a:lnTo>
                  <a:lnTo>
                    <a:pt x="1001" y="599"/>
                  </a:lnTo>
                  <a:lnTo>
                    <a:pt x="1001" y="611"/>
                  </a:lnTo>
                  <a:lnTo>
                    <a:pt x="1007" y="616"/>
                  </a:lnTo>
                  <a:lnTo>
                    <a:pt x="1007" y="628"/>
                  </a:lnTo>
                  <a:lnTo>
                    <a:pt x="1310" y="1351"/>
                  </a:lnTo>
                  <a:lnTo>
                    <a:pt x="1332" y="1398"/>
                  </a:lnTo>
                  <a:lnTo>
                    <a:pt x="1361" y="1428"/>
                  </a:lnTo>
                  <a:lnTo>
                    <a:pt x="1395" y="1440"/>
                  </a:lnTo>
                  <a:lnTo>
                    <a:pt x="1453" y="1446"/>
                  </a:lnTo>
                  <a:lnTo>
                    <a:pt x="1481" y="1446"/>
                  </a:lnTo>
                  <a:lnTo>
                    <a:pt x="1487" y="1452"/>
                  </a:lnTo>
                  <a:lnTo>
                    <a:pt x="1498" y="1458"/>
                  </a:lnTo>
                  <a:lnTo>
                    <a:pt x="1498" y="1487"/>
                  </a:lnTo>
                  <a:lnTo>
                    <a:pt x="1487" y="1511"/>
                  </a:lnTo>
                  <a:lnTo>
                    <a:pt x="1481" y="1511"/>
                  </a:lnTo>
                  <a:lnTo>
                    <a:pt x="1475" y="1517"/>
                  </a:lnTo>
                  <a:lnTo>
                    <a:pt x="1361" y="1517"/>
                  </a:lnTo>
                  <a:lnTo>
                    <a:pt x="1298" y="1511"/>
                  </a:lnTo>
                  <a:lnTo>
                    <a:pt x="1252" y="1511"/>
                  </a:lnTo>
                  <a:lnTo>
                    <a:pt x="995" y="1517"/>
                  </a:lnTo>
                  <a:lnTo>
                    <a:pt x="984" y="1517"/>
                  </a:lnTo>
                  <a:lnTo>
                    <a:pt x="972" y="1511"/>
                  </a:lnTo>
                  <a:lnTo>
                    <a:pt x="966" y="1505"/>
                  </a:lnTo>
                  <a:lnTo>
                    <a:pt x="966" y="1475"/>
                  </a:lnTo>
                  <a:lnTo>
                    <a:pt x="978" y="1452"/>
                  </a:lnTo>
                  <a:lnTo>
                    <a:pt x="984" y="1452"/>
                  </a:lnTo>
                  <a:lnTo>
                    <a:pt x="995" y="1446"/>
                  </a:lnTo>
                  <a:lnTo>
                    <a:pt x="1029" y="1446"/>
                  </a:lnTo>
                  <a:lnTo>
                    <a:pt x="1087" y="1434"/>
                  </a:lnTo>
                  <a:lnTo>
                    <a:pt x="1109" y="1410"/>
                  </a:lnTo>
                  <a:lnTo>
                    <a:pt x="1121" y="1381"/>
                  </a:lnTo>
                  <a:lnTo>
                    <a:pt x="1121" y="1363"/>
                  </a:lnTo>
                  <a:lnTo>
                    <a:pt x="1115" y="1357"/>
                  </a:lnTo>
                  <a:lnTo>
                    <a:pt x="1109" y="1345"/>
                  </a:lnTo>
                  <a:lnTo>
                    <a:pt x="1104" y="1327"/>
                  </a:lnTo>
                  <a:lnTo>
                    <a:pt x="1092" y="1304"/>
                  </a:lnTo>
                  <a:lnTo>
                    <a:pt x="846" y="711"/>
                  </a:lnTo>
                  <a:lnTo>
                    <a:pt x="526" y="966"/>
                  </a:lnTo>
                  <a:lnTo>
                    <a:pt x="440" y="1315"/>
                  </a:lnTo>
                  <a:lnTo>
                    <a:pt x="429" y="1351"/>
                  </a:lnTo>
                  <a:lnTo>
                    <a:pt x="423" y="1387"/>
                  </a:lnTo>
                  <a:lnTo>
                    <a:pt x="418" y="1410"/>
                  </a:lnTo>
                  <a:lnTo>
                    <a:pt x="429" y="1428"/>
                  </a:lnTo>
                  <a:lnTo>
                    <a:pt x="458" y="1440"/>
                  </a:lnTo>
                  <a:lnTo>
                    <a:pt x="503" y="1446"/>
                  </a:lnTo>
                  <a:lnTo>
                    <a:pt x="601" y="1446"/>
                  </a:lnTo>
                  <a:lnTo>
                    <a:pt x="606" y="1452"/>
                  </a:lnTo>
                  <a:lnTo>
                    <a:pt x="618" y="1458"/>
                  </a:lnTo>
                  <a:lnTo>
                    <a:pt x="618" y="1487"/>
                  </a:lnTo>
                  <a:lnTo>
                    <a:pt x="606" y="1511"/>
                  </a:lnTo>
                  <a:lnTo>
                    <a:pt x="601" y="1511"/>
                  </a:lnTo>
                  <a:lnTo>
                    <a:pt x="589" y="1517"/>
                  </a:lnTo>
                  <a:lnTo>
                    <a:pt x="503" y="1517"/>
                  </a:lnTo>
                  <a:lnTo>
                    <a:pt x="435" y="1511"/>
                  </a:lnTo>
                  <a:lnTo>
                    <a:pt x="372" y="1511"/>
                  </a:lnTo>
                  <a:lnTo>
                    <a:pt x="303" y="1505"/>
                  </a:lnTo>
                  <a:lnTo>
                    <a:pt x="246" y="1505"/>
                  </a:lnTo>
                  <a:lnTo>
                    <a:pt x="172" y="1511"/>
                  </a:lnTo>
                  <a:lnTo>
                    <a:pt x="23" y="1511"/>
                  </a:lnTo>
                  <a:lnTo>
                    <a:pt x="17" y="1505"/>
                  </a:lnTo>
                  <a:lnTo>
                    <a:pt x="6" y="1505"/>
                  </a:lnTo>
                  <a:lnTo>
                    <a:pt x="0" y="1493"/>
                  </a:lnTo>
                  <a:lnTo>
                    <a:pt x="0" y="1464"/>
                  </a:lnTo>
                  <a:lnTo>
                    <a:pt x="6" y="1458"/>
                  </a:lnTo>
                  <a:lnTo>
                    <a:pt x="12" y="1446"/>
                  </a:lnTo>
                  <a:lnTo>
                    <a:pt x="23" y="1446"/>
                  </a:lnTo>
                  <a:lnTo>
                    <a:pt x="34" y="1440"/>
                  </a:lnTo>
                  <a:lnTo>
                    <a:pt x="143" y="1440"/>
                  </a:lnTo>
                  <a:lnTo>
                    <a:pt x="195" y="1428"/>
                  </a:lnTo>
                  <a:lnTo>
                    <a:pt x="229" y="1410"/>
                  </a:lnTo>
                  <a:lnTo>
                    <a:pt x="246" y="1381"/>
                  </a:lnTo>
                  <a:lnTo>
                    <a:pt x="543" y="148"/>
                  </a:lnTo>
                  <a:lnTo>
                    <a:pt x="549" y="131"/>
                  </a:lnTo>
                  <a:lnTo>
                    <a:pt x="549" y="119"/>
                  </a:lnTo>
                  <a:lnTo>
                    <a:pt x="555" y="113"/>
                  </a:lnTo>
                  <a:lnTo>
                    <a:pt x="555" y="95"/>
                  </a:lnTo>
                  <a:lnTo>
                    <a:pt x="543" y="83"/>
                  </a:lnTo>
                  <a:lnTo>
                    <a:pt x="532" y="77"/>
                  </a:lnTo>
                  <a:lnTo>
                    <a:pt x="509" y="71"/>
                  </a:lnTo>
                  <a:lnTo>
                    <a:pt x="463" y="66"/>
                  </a:lnTo>
                  <a:lnTo>
                    <a:pt x="377" y="66"/>
                  </a:lnTo>
                  <a:lnTo>
                    <a:pt x="355" y="54"/>
                  </a:lnTo>
                  <a:lnTo>
                    <a:pt x="355" y="24"/>
                  </a:lnTo>
                  <a:lnTo>
                    <a:pt x="360" y="18"/>
                  </a:lnTo>
                  <a:lnTo>
                    <a:pt x="366" y="6"/>
                  </a:lnTo>
                  <a:lnTo>
                    <a:pt x="377" y="6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16672" y="2103"/>
              <a:ext cx="984" cy="705"/>
            </a:xfrm>
            <a:custGeom>
              <a:avLst/>
              <a:gdLst/>
              <a:ahLst/>
              <a:cxnLst>
                <a:cxn ang="0">
                  <a:pos x="938" y="12"/>
                </a:cxn>
                <a:cxn ang="0">
                  <a:pos x="978" y="77"/>
                </a:cxn>
                <a:cxn ang="0">
                  <a:pos x="978" y="166"/>
                </a:cxn>
                <a:cxn ang="0">
                  <a:pos x="949" y="326"/>
                </a:cxn>
                <a:cxn ang="0">
                  <a:pos x="881" y="504"/>
                </a:cxn>
                <a:cxn ang="0">
                  <a:pos x="778" y="646"/>
                </a:cxn>
                <a:cxn ang="0">
                  <a:pos x="623" y="705"/>
                </a:cxn>
                <a:cxn ang="0">
                  <a:pos x="503" y="664"/>
                </a:cxn>
                <a:cxn ang="0">
                  <a:pos x="435" y="551"/>
                </a:cxn>
                <a:cxn ang="0">
                  <a:pos x="332" y="664"/>
                </a:cxn>
                <a:cxn ang="0">
                  <a:pos x="189" y="705"/>
                </a:cxn>
                <a:cxn ang="0">
                  <a:pos x="80" y="670"/>
                </a:cxn>
                <a:cxn ang="0">
                  <a:pos x="17" y="575"/>
                </a:cxn>
                <a:cxn ang="0">
                  <a:pos x="0" y="456"/>
                </a:cxn>
                <a:cxn ang="0">
                  <a:pos x="29" y="284"/>
                </a:cxn>
                <a:cxn ang="0">
                  <a:pos x="92" y="119"/>
                </a:cxn>
                <a:cxn ang="0">
                  <a:pos x="132" y="53"/>
                </a:cxn>
                <a:cxn ang="0">
                  <a:pos x="172" y="6"/>
                </a:cxn>
                <a:cxn ang="0">
                  <a:pos x="206" y="12"/>
                </a:cxn>
                <a:cxn ang="0">
                  <a:pos x="212" y="42"/>
                </a:cxn>
                <a:cxn ang="0">
                  <a:pos x="183" y="89"/>
                </a:cxn>
                <a:cxn ang="0">
                  <a:pos x="120" y="190"/>
                </a:cxn>
                <a:cxn ang="0">
                  <a:pos x="63" y="320"/>
                </a:cxn>
                <a:cxn ang="0">
                  <a:pos x="69" y="468"/>
                </a:cxn>
                <a:cxn ang="0">
                  <a:pos x="143" y="569"/>
                </a:cxn>
                <a:cxn ang="0">
                  <a:pos x="269" y="569"/>
                </a:cxn>
                <a:cxn ang="0">
                  <a:pos x="377" y="492"/>
                </a:cxn>
                <a:cxn ang="0">
                  <a:pos x="417" y="415"/>
                </a:cxn>
                <a:cxn ang="0">
                  <a:pos x="429" y="314"/>
                </a:cxn>
                <a:cxn ang="0">
                  <a:pos x="463" y="237"/>
                </a:cxn>
                <a:cxn ang="0">
                  <a:pos x="515" y="225"/>
                </a:cxn>
                <a:cxn ang="0">
                  <a:pos x="538" y="261"/>
                </a:cxn>
                <a:cxn ang="0">
                  <a:pos x="532" y="314"/>
                </a:cxn>
                <a:cxn ang="0">
                  <a:pos x="503" y="421"/>
                </a:cxn>
                <a:cxn ang="0">
                  <a:pos x="515" y="521"/>
                </a:cxn>
                <a:cxn ang="0">
                  <a:pos x="635" y="581"/>
                </a:cxn>
                <a:cxn ang="0">
                  <a:pos x="761" y="533"/>
                </a:cxn>
                <a:cxn ang="0">
                  <a:pos x="852" y="427"/>
                </a:cxn>
                <a:cxn ang="0">
                  <a:pos x="898" y="302"/>
                </a:cxn>
                <a:cxn ang="0">
                  <a:pos x="892" y="202"/>
                </a:cxn>
                <a:cxn ang="0">
                  <a:pos x="846" y="136"/>
                </a:cxn>
                <a:cxn ang="0">
                  <a:pos x="818" y="83"/>
                </a:cxn>
                <a:cxn ang="0">
                  <a:pos x="863" y="12"/>
                </a:cxn>
              </a:cxnLst>
              <a:rect l="0" t="0" r="r" b="b"/>
              <a:pathLst>
                <a:path w="984" h="705">
                  <a:moveTo>
                    <a:pt x="898" y="0"/>
                  </a:moveTo>
                  <a:lnTo>
                    <a:pt x="938" y="12"/>
                  </a:lnTo>
                  <a:lnTo>
                    <a:pt x="966" y="36"/>
                  </a:lnTo>
                  <a:lnTo>
                    <a:pt x="978" y="77"/>
                  </a:lnTo>
                  <a:lnTo>
                    <a:pt x="984" y="113"/>
                  </a:lnTo>
                  <a:lnTo>
                    <a:pt x="978" y="166"/>
                  </a:lnTo>
                  <a:lnTo>
                    <a:pt x="966" y="237"/>
                  </a:lnTo>
                  <a:lnTo>
                    <a:pt x="949" y="326"/>
                  </a:lnTo>
                  <a:lnTo>
                    <a:pt x="921" y="415"/>
                  </a:lnTo>
                  <a:lnTo>
                    <a:pt x="881" y="504"/>
                  </a:lnTo>
                  <a:lnTo>
                    <a:pt x="835" y="581"/>
                  </a:lnTo>
                  <a:lnTo>
                    <a:pt x="778" y="646"/>
                  </a:lnTo>
                  <a:lnTo>
                    <a:pt x="703" y="687"/>
                  </a:lnTo>
                  <a:lnTo>
                    <a:pt x="623" y="705"/>
                  </a:lnTo>
                  <a:lnTo>
                    <a:pt x="555" y="693"/>
                  </a:lnTo>
                  <a:lnTo>
                    <a:pt x="503" y="664"/>
                  </a:lnTo>
                  <a:lnTo>
                    <a:pt x="463" y="616"/>
                  </a:lnTo>
                  <a:lnTo>
                    <a:pt x="435" y="551"/>
                  </a:lnTo>
                  <a:lnTo>
                    <a:pt x="389" y="610"/>
                  </a:lnTo>
                  <a:lnTo>
                    <a:pt x="332" y="664"/>
                  </a:lnTo>
                  <a:lnTo>
                    <a:pt x="263" y="693"/>
                  </a:lnTo>
                  <a:lnTo>
                    <a:pt x="189" y="705"/>
                  </a:lnTo>
                  <a:lnTo>
                    <a:pt x="126" y="693"/>
                  </a:lnTo>
                  <a:lnTo>
                    <a:pt x="80" y="670"/>
                  </a:lnTo>
                  <a:lnTo>
                    <a:pt x="46" y="628"/>
                  </a:lnTo>
                  <a:lnTo>
                    <a:pt x="17" y="575"/>
                  </a:lnTo>
                  <a:lnTo>
                    <a:pt x="6" y="516"/>
                  </a:lnTo>
                  <a:lnTo>
                    <a:pt x="0" y="456"/>
                  </a:lnTo>
                  <a:lnTo>
                    <a:pt x="6" y="373"/>
                  </a:lnTo>
                  <a:lnTo>
                    <a:pt x="29" y="284"/>
                  </a:lnTo>
                  <a:lnTo>
                    <a:pt x="57" y="196"/>
                  </a:lnTo>
                  <a:lnTo>
                    <a:pt x="92" y="119"/>
                  </a:lnTo>
                  <a:lnTo>
                    <a:pt x="114" y="83"/>
                  </a:lnTo>
                  <a:lnTo>
                    <a:pt x="132" y="53"/>
                  </a:lnTo>
                  <a:lnTo>
                    <a:pt x="149" y="30"/>
                  </a:lnTo>
                  <a:lnTo>
                    <a:pt x="172" y="6"/>
                  </a:lnTo>
                  <a:lnTo>
                    <a:pt x="194" y="6"/>
                  </a:lnTo>
                  <a:lnTo>
                    <a:pt x="206" y="12"/>
                  </a:lnTo>
                  <a:lnTo>
                    <a:pt x="212" y="24"/>
                  </a:lnTo>
                  <a:lnTo>
                    <a:pt x="212" y="42"/>
                  </a:lnTo>
                  <a:lnTo>
                    <a:pt x="206" y="59"/>
                  </a:lnTo>
                  <a:lnTo>
                    <a:pt x="183" y="89"/>
                  </a:lnTo>
                  <a:lnTo>
                    <a:pt x="149" y="136"/>
                  </a:lnTo>
                  <a:lnTo>
                    <a:pt x="120" y="190"/>
                  </a:lnTo>
                  <a:lnTo>
                    <a:pt x="86" y="255"/>
                  </a:lnTo>
                  <a:lnTo>
                    <a:pt x="63" y="320"/>
                  </a:lnTo>
                  <a:lnTo>
                    <a:pt x="57" y="397"/>
                  </a:lnTo>
                  <a:lnTo>
                    <a:pt x="69" y="468"/>
                  </a:lnTo>
                  <a:lnTo>
                    <a:pt x="97" y="527"/>
                  </a:lnTo>
                  <a:lnTo>
                    <a:pt x="143" y="569"/>
                  </a:lnTo>
                  <a:lnTo>
                    <a:pt x="200" y="581"/>
                  </a:lnTo>
                  <a:lnTo>
                    <a:pt x="269" y="569"/>
                  </a:lnTo>
                  <a:lnTo>
                    <a:pt x="326" y="533"/>
                  </a:lnTo>
                  <a:lnTo>
                    <a:pt x="377" y="492"/>
                  </a:lnTo>
                  <a:lnTo>
                    <a:pt x="417" y="450"/>
                  </a:lnTo>
                  <a:lnTo>
                    <a:pt x="417" y="415"/>
                  </a:lnTo>
                  <a:lnTo>
                    <a:pt x="423" y="367"/>
                  </a:lnTo>
                  <a:lnTo>
                    <a:pt x="429" y="314"/>
                  </a:lnTo>
                  <a:lnTo>
                    <a:pt x="446" y="273"/>
                  </a:lnTo>
                  <a:lnTo>
                    <a:pt x="463" y="237"/>
                  </a:lnTo>
                  <a:lnTo>
                    <a:pt x="498" y="225"/>
                  </a:lnTo>
                  <a:lnTo>
                    <a:pt x="515" y="225"/>
                  </a:lnTo>
                  <a:lnTo>
                    <a:pt x="532" y="243"/>
                  </a:lnTo>
                  <a:lnTo>
                    <a:pt x="538" y="261"/>
                  </a:lnTo>
                  <a:lnTo>
                    <a:pt x="538" y="273"/>
                  </a:lnTo>
                  <a:lnTo>
                    <a:pt x="532" y="314"/>
                  </a:lnTo>
                  <a:lnTo>
                    <a:pt x="520" y="367"/>
                  </a:lnTo>
                  <a:lnTo>
                    <a:pt x="503" y="421"/>
                  </a:lnTo>
                  <a:lnTo>
                    <a:pt x="486" y="456"/>
                  </a:lnTo>
                  <a:lnTo>
                    <a:pt x="515" y="521"/>
                  </a:lnTo>
                  <a:lnTo>
                    <a:pt x="572" y="563"/>
                  </a:lnTo>
                  <a:lnTo>
                    <a:pt x="635" y="581"/>
                  </a:lnTo>
                  <a:lnTo>
                    <a:pt x="703" y="569"/>
                  </a:lnTo>
                  <a:lnTo>
                    <a:pt x="761" y="533"/>
                  </a:lnTo>
                  <a:lnTo>
                    <a:pt x="812" y="486"/>
                  </a:lnTo>
                  <a:lnTo>
                    <a:pt x="852" y="427"/>
                  </a:lnTo>
                  <a:lnTo>
                    <a:pt x="881" y="361"/>
                  </a:lnTo>
                  <a:lnTo>
                    <a:pt x="898" y="302"/>
                  </a:lnTo>
                  <a:lnTo>
                    <a:pt x="903" y="255"/>
                  </a:lnTo>
                  <a:lnTo>
                    <a:pt x="892" y="202"/>
                  </a:lnTo>
                  <a:lnTo>
                    <a:pt x="875" y="166"/>
                  </a:lnTo>
                  <a:lnTo>
                    <a:pt x="846" y="136"/>
                  </a:lnTo>
                  <a:lnTo>
                    <a:pt x="829" y="113"/>
                  </a:lnTo>
                  <a:lnTo>
                    <a:pt x="818" y="83"/>
                  </a:lnTo>
                  <a:lnTo>
                    <a:pt x="829" y="48"/>
                  </a:lnTo>
                  <a:lnTo>
                    <a:pt x="863" y="12"/>
                  </a:lnTo>
                  <a:lnTo>
                    <a:pt x="8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16529" y="3466"/>
              <a:ext cx="881" cy="1013"/>
            </a:xfrm>
            <a:custGeom>
              <a:avLst/>
              <a:gdLst/>
              <a:ahLst/>
              <a:cxnLst>
                <a:cxn ang="0">
                  <a:pos x="389" y="12"/>
                </a:cxn>
                <a:cxn ang="0">
                  <a:pos x="503" y="100"/>
                </a:cxn>
                <a:cxn ang="0">
                  <a:pos x="572" y="237"/>
                </a:cxn>
                <a:cxn ang="0">
                  <a:pos x="606" y="373"/>
                </a:cxn>
                <a:cxn ang="0">
                  <a:pos x="618" y="468"/>
                </a:cxn>
                <a:cxn ang="0">
                  <a:pos x="738" y="213"/>
                </a:cxn>
                <a:cxn ang="0">
                  <a:pos x="841" y="6"/>
                </a:cxn>
                <a:cxn ang="0">
                  <a:pos x="875" y="12"/>
                </a:cxn>
                <a:cxn ang="0">
                  <a:pos x="881" y="35"/>
                </a:cxn>
                <a:cxn ang="0">
                  <a:pos x="829" y="136"/>
                </a:cxn>
                <a:cxn ang="0">
                  <a:pos x="766" y="266"/>
                </a:cxn>
                <a:cxn ang="0">
                  <a:pos x="732" y="355"/>
                </a:cxn>
                <a:cxn ang="0">
                  <a:pos x="681" y="485"/>
                </a:cxn>
                <a:cxn ang="0">
                  <a:pos x="641" y="604"/>
                </a:cxn>
                <a:cxn ang="0">
                  <a:pos x="606" y="758"/>
                </a:cxn>
                <a:cxn ang="0">
                  <a:pos x="566" y="936"/>
                </a:cxn>
                <a:cxn ang="0">
                  <a:pos x="549" y="983"/>
                </a:cxn>
                <a:cxn ang="0">
                  <a:pos x="526" y="1013"/>
                </a:cxn>
                <a:cxn ang="0">
                  <a:pos x="498" y="1007"/>
                </a:cxn>
                <a:cxn ang="0">
                  <a:pos x="486" y="989"/>
                </a:cxn>
                <a:cxn ang="0">
                  <a:pos x="492" y="936"/>
                </a:cxn>
                <a:cxn ang="0">
                  <a:pos x="520" y="794"/>
                </a:cxn>
                <a:cxn ang="0">
                  <a:pos x="572" y="622"/>
                </a:cxn>
                <a:cxn ang="0">
                  <a:pos x="578" y="462"/>
                </a:cxn>
                <a:cxn ang="0">
                  <a:pos x="555" y="326"/>
                </a:cxn>
                <a:cxn ang="0">
                  <a:pos x="498" y="207"/>
                </a:cxn>
                <a:cxn ang="0">
                  <a:pos x="383" y="130"/>
                </a:cxn>
                <a:cxn ang="0">
                  <a:pos x="229" y="130"/>
                </a:cxn>
                <a:cxn ang="0">
                  <a:pos x="97" y="207"/>
                </a:cxn>
                <a:cxn ang="0">
                  <a:pos x="46" y="290"/>
                </a:cxn>
                <a:cxn ang="0">
                  <a:pos x="17" y="296"/>
                </a:cxn>
                <a:cxn ang="0">
                  <a:pos x="0" y="284"/>
                </a:cxn>
                <a:cxn ang="0">
                  <a:pos x="6" y="260"/>
                </a:cxn>
                <a:cxn ang="0">
                  <a:pos x="52" y="154"/>
                </a:cxn>
                <a:cxn ang="0">
                  <a:pos x="160" y="47"/>
                </a:cxn>
                <a:cxn ang="0">
                  <a:pos x="315" y="0"/>
                </a:cxn>
              </a:cxnLst>
              <a:rect l="0" t="0" r="r" b="b"/>
              <a:pathLst>
                <a:path w="881" h="1013">
                  <a:moveTo>
                    <a:pt x="315" y="0"/>
                  </a:moveTo>
                  <a:lnTo>
                    <a:pt x="389" y="12"/>
                  </a:lnTo>
                  <a:lnTo>
                    <a:pt x="452" y="47"/>
                  </a:lnTo>
                  <a:lnTo>
                    <a:pt x="503" y="100"/>
                  </a:lnTo>
                  <a:lnTo>
                    <a:pt x="538" y="166"/>
                  </a:lnTo>
                  <a:lnTo>
                    <a:pt x="572" y="237"/>
                  </a:lnTo>
                  <a:lnTo>
                    <a:pt x="589" y="308"/>
                  </a:lnTo>
                  <a:lnTo>
                    <a:pt x="606" y="373"/>
                  </a:lnTo>
                  <a:lnTo>
                    <a:pt x="612" y="426"/>
                  </a:lnTo>
                  <a:lnTo>
                    <a:pt x="618" y="468"/>
                  </a:lnTo>
                  <a:lnTo>
                    <a:pt x="635" y="462"/>
                  </a:lnTo>
                  <a:lnTo>
                    <a:pt x="738" y="213"/>
                  </a:lnTo>
                  <a:lnTo>
                    <a:pt x="835" y="12"/>
                  </a:lnTo>
                  <a:lnTo>
                    <a:pt x="841" y="6"/>
                  </a:lnTo>
                  <a:lnTo>
                    <a:pt x="864" y="6"/>
                  </a:lnTo>
                  <a:lnTo>
                    <a:pt x="875" y="12"/>
                  </a:lnTo>
                  <a:lnTo>
                    <a:pt x="881" y="17"/>
                  </a:lnTo>
                  <a:lnTo>
                    <a:pt x="881" y="35"/>
                  </a:lnTo>
                  <a:lnTo>
                    <a:pt x="875" y="47"/>
                  </a:lnTo>
                  <a:lnTo>
                    <a:pt x="829" y="136"/>
                  </a:lnTo>
                  <a:lnTo>
                    <a:pt x="795" y="213"/>
                  </a:lnTo>
                  <a:lnTo>
                    <a:pt x="766" y="266"/>
                  </a:lnTo>
                  <a:lnTo>
                    <a:pt x="749" y="308"/>
                  </a:lnTo>
                  <a:lnTo>
                    <a:pt x="732" y="355"/>
                  </a:lnTo>
                  <a:lnTo>
                    <a:pt x="709" y="414"/>
                  </a:lnTo>
                  <a:lnTo>
                    <a:pt x="681" y="485"/>
                  </a:lnTo>
                  <a:lnTo>
                    <a:pt x="658" y="551"/>
                  </a:lnTo>
                  <a:lnTo>
                    <a:pt x="641" y="604"/>
                  </a:lnTo>
                  <a:lnTo>
                    <a:pt x="629" y="645"/>
                  </a:lnTo>
                  <a:lnTo>
                    <a:pt x="606" y="758"/>
                  </a:lnTo>
                  <a:lnTo>
                    <a:pt x="589" y="859"/>
                  </a:lnTo>
                  <a:lnTo>
                    <a:pt x="566" y="936"/>
                  </a:lnTo>
                  <a:lnTo>
                    <a:pt x="555" y="965"/>
                  </a:lnTo>
                  <a:lnTo>
                    <a:pt x="549" y="983"/>
                  </a:lnTo>
                  <a:lnTo>
                    <a:pt x="538" y="1001"/>
                  </a:lnTo>
                  <a:lnTo>
                    <a:pt x="526" y="1013"/>
                  </a:lnTo>
                  <a:lnTo>
                    <a:pt x="503" y="1013"/>
                  </a:lnTo>
                  <a:lnTo>
                    <a:pt x="498" y="1007"/>
                  </a:lnTo>
                  <a:lnTo>
                    <a:pt x="492" y="995"/>
                  </a:lnTo>
                  <a:lnTo>
                    <a:pt x="486" y="989"/>
                  </a:lnTo>
                  <a:lnTo>
                    <a:pt x="486" y="977"/>
                  </a:lnTo>
                  <a:lnTo>
                    <a:pt x="492" y="936"/>
                  </a:lnTo>
                  <a:lnTo>
                    <a:pt x="503" y="871"/>
                  </a:lnTo>
                  <a:lnTo>
                    <a:pt x="520" y="794"/>
                  </a:lnTo>
                  <a:lnTo>
                    <a:pt x="566" y="639"/>
                  </a:lnTo>
                  <a:lnTo>
                    <a:pt x="572" y="622"/>
                  </a:lnTo>
                  <a:lnTo>
                    <a:pt x="578" y="586"/>
                  </a:lnTo>
                  <a:lnTo>
                    <a:pt x="578" y="462"/>
                  </a:lnTo>
                  <a:lnTo>
                    <a:pt x="572" y="397"/>
                  </a:lnTo>
                  <a:lnTo>
                    <a:pt x="555" y="326"/>
                  </a:lnTo>
                  <a:lnTo>
                    <a:pt x="532" y="260"/>
                  </a:lnTo>
                  <a:lnTo>
                    <a:pt x="498" y="207"/>
                  </a:lnTo>
                  <a:lnTo>
                    <a:pt x="452" y="160"/>
                  </a:lnTo>
                  <a:lnTo>
                    <a:pt x="383" y="130"/>
                  </a:lnTo>
                  <a:lnTo>
                    <a:pt x="303" y="118"/>
                  </a:lnTo>
                  <a:lnTo>
                    <a:pt x="229" y="130"/>
                  </a:lnTo>
                  <a:lnTo>
                    <a:pt x="154" y="160"/>
                  </a:lnTo>
                  <a:lnTo>
                    <a:pt x="97" y="207"/>
                  </a:lnTo>
                  <a:lnTo>
                    <a:pt x="57" y="266"/>
                  </a:lnTo>
                  <a:lnTo>
                    <a:pt x="46" y="290"/>
                  </a:lnTo>
                  <a:lnTo>
                    <a:pt x="40" y="296"/>
                  </a:lnTo>
                  <a:lnTo>
                    <a:pt x="17" y="296"/>
                  </a:lnTo>
                  <a:lnTo>
                    <a:pt x="6" y="290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6" y="260"/>
                  </a:lnTo>
                  <a:lnTo>
                    <a:pt x="23" y="213"/>
                  </a:lnTo>
                  <a:lnTo>
                    <a:pt x="52" y="154"/>
                  </a:lnTo>
                  <a:lnTo>
                    <a:pt x="109" y="89"/>
                  </a:lnTo>
                  <a:lnTo>
                    <a:pt x="160" y="47"/>
                  </a:lnTo>
                  <a:lnTo>
                    <a:pt x="235" y="12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18639" y="2642"/>
              <a:ext cx="223" cy="948"/>
            </a:xfrm>
            <a:custGeom>
              <a:avLst/>
              <a:gdLst/>
              <a:ahLst/>
              <a:cxnLst>
                <a:cxn ang="0">
                  <a:pos x="114" y="717"/>
                </a:cxn>
                <a:cxn ang="0">
                  <a:pos x="154" y="723"/>
                </a:cxn>
                <a:cxn ang="0">
                  <a:pos x="189" y="747"/>
                </a:cxn>
                <a:cxn ang="0">
                  <a:pos x="212" y="782"/>
                </a:cxn>
                <a:cxn ang="0">
                  <a:pos x="223" y="830"/>
                </a:cxn>
                <a:cxn ang="0">
                  <a:pos x="217" y="877"/>
                </a:cxn>
                <a:cxn ang="0">
                  <a:pos x="195" y="913"/>
                </a:cxn>
                <a:cxn ang="0">
                  <a:pos x="160" y="936"/>
                </a:cxn>
                <a:cxn ang="0">
                  <a:pos x="114" y="948"/>
                </a:cxn>
                <a:cxn ang="0">
                  <a:pos x="57" y="930"/>
                </a:cxn>
                <a:cxn ang="0">
                  <a:pos x="17" y="889"/>
                </a:cxn>
                <a:cxn ang="0">
                  <a:pos x="0" y="830"/>
                </a:cxn>
                <a:cxn ang="0">
                  <a:pos x="17" y="776"/>
                </a:cxn>
                <a:cxn ang="0">
                  <a:pos x="57" y="735"/>
                </a:cxn>
                <a:cxn ang="0">
                  <a:pos x="114" y="717"/>
                </a:cxn>
                <a:cxn ang="0">
                  <a:pos x="114" y="0"/>
                </a:cxn>
                <a:cxn ang="0">
                  <a:pos x="166" y="18"/>
                </a:cxn>
                <a:cxn ang="0">
                  <a:pos x="206" y="59"/>
                </a:cxn>
                <a:cxn ang="0">
                  <a:pos x="223" y="119"/>
                </a:cxn>
                <a:cxn ang="0">
                  <a:pos x="217" y="160"/>
                </a:cxn>
                <a:cxn ang="0">
                  <a:pos x="195" y="196"/>
                </a:cxn>
                <a:cxn ang="0">
                  <a:pos x="160" y="219"/>
                </a:cxn>
                <a:cxn ang="0">
                  <a:pos x="114" y="231"/>
                </a:cxn>
                <a:cxn ang="0">
                  <a:pos x="69" y="225"/>
                </a:cxn>
                <a:cxn ang="0">
                  <a:pos x="34" y="202"/>
                </a:cxn>
                <a:cxn ang="0">
                  <a:pos x="12" y="166"/>
                </a:cxn>
                <a:cxn ang="0">
                  <a:pos x="0" y="119"/>
                </a:cxn>
                <a:cxn ang="0">
                  <a:pos x="17" y="59"/>
                </a:cxn>
                <a:cxn ang="0">
                  <a:pos x="57" y="18"/>
                </a:cxn>
                <a:cxn ang="0">
                  <a:pos x="114" y="0"/>
                </a:cxn>
              </a:cxnLst>
              <a:rect l="0" t="0" r="r" b="b"/>
              <a:pathLst>
                <a:path w="223" h="948">
                  <a:moveTo>
                    <a:pt x="114" y="717"/>
                  </a:moveTo>
                  <a:lnTo>
                    <a:pt x="154" y="723"/>
                  </a:lnTo>
                  <a:lnTo>
                    <a:pt x="189" y="747"/>
                  </a:lnTo>
                  <a:lnTo>
                    <a:pt x="212" y="782"/>
                  </a:lnTo>
                  <a:lnTo>
                    <a:pt x="223" y="830"/>
                  </a:lnTo>
                  <a:lnTo>
                    <a:pt x="217" y="877"/>
                  </a:lnTo>
                  <a:lnTo>
                    <a:pt x="195" y="913"/>
                  </a:lnTo>
                  <a:lnTo>
                    <a:pt x="160" y="936"/>
                  </a:lnTo>
                  <a:lnTo>
                    <a:pt x="114" y="948"/>
                  </a:lnTo>
                  <a:lnTo>
                    <a:pt x="57" y="930"/>
                  </a:lnTo>
                  <a:lnTo>
                    <a:pt x="17" y="889"/>
                  </a:lnTo>
                  <a:lnTo>
                    <a:pt x="0" y="830"/>
                  </a:lnTo>
                  <a:lnTo>
                    <a:pt x="17" y="776"/>
                  </a:lnTo>
                  <a:lnTo>
                    <a:pt x="57" y="735"/>
                  </a:lnTo>
                  <a:lnTo>
                    <a:pt x="114" y="717"/>
                  </a:lnTo>
                  <a:close/>
                  <a:moveTo>
                    <a:pt x="114" y="0"/>
                  </a:moveTo>
                  <a:lnTo>
                    <a:pt x="166" y="18"/>
                  </a:lnTo>
                  <a:lnTo>
                    <a:pt x="206" y="59"/>
                  </a:lnTo>
                  <a:lnTo>
                    <a:pt x="223" y="119"/>
                  </a:lnTo>
                  <a:lnTo>
                    <a:pt x="217" y="160"/>
                  </a:lnTo>
                  <a:lnTo>
                    <a:pt x="195" y="196"/>
                  </a:lnTo>
                  <a:lnTo>
                    <a:pt x="160" y="219"/>
                  </a:lnTo>
                  <a:lnTo>
                    <a:pt x="114" y="231"/>
                  </a:lnTo>
                  <a:lnTo>
                    <a:pt x="69" y="225"/>
                  </a:lnTo>
                  <a:lnTo>
                    <a:pt x="34" y="202"/>
                  </a:lnTo>
                  <a:lnTo>
                    <a:pt x="12" y="166"/>
                  </a:lnTo>
                  <a:lnTo>
                    <a:pt x="0" y="119"/>
                  </a:lnTo>
                  <a:lnTo>
                    <a:pt x="17" y="59"/>
                  </a:lnTo>
                  <a:lnTo>
                    <a:pt x="57" y="18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11" name="Freeform 3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3581400" y="1828800"/>
            <a:ext cx="515558" cy="508124"/>
          </a:xfrm>
          <a:custGeom>
            <a:avLst/>
            <a:gdLst/>
            <a:ahLst/>
            <a:cxnLst>
              <a:cxn ang="0">
                <a:pos x="147" y="684"/>
              </a:cxn>
              <a:cxn ang="0">
                <a:pos x="1010" y="1047"/>
              </a:cxn>
              <a:cxn ang="0">
                <a:pos x="1043" y="943"/>
              </a:cxn>
              <a:cxn ang="0">
                <a:pos x="1064" y="840"/>
              </a:cxn>
              <a:cxn ang="0">
                <a:pos x="1075" y="736"/>
              </a:cxn>
              <a:cxn ang="0">
                <a:pos x="1075" y="645"/>
              </a:cxn>
              <a:cxn ang="0">
                <a:pos x="1069" y="566"/>
              </a:cxn>
              <a:cxn ang="0">
                <a:pos x="1057" y="484"/>
              </a:cxn>
              <a:cxn ang="0">
                <a:pos x="1036" y="400"/>
              </a:cxn>
              <a:cxn ang="0">
                <a:pos x="1007" y="313"/>
              </a:cxn>
              <a:cxn ang="0">
                <a:pos x="1340" y="0"/>
              </a:cxn>
              <a:cxn ang="0">
                <a:pos x="1355" y="1"/>
              </a:cxn>
              <a:cxn ang="0">
                <a:pos x="1372" y="9"/>
              </a:cxn>
              <a:cxn ang="0">
                <a:pos x="1383" y="23"/>
              </a:cxn>
              <a:cxn ang="0">
                <a:pos x="1387" y="43"/>
              </a:cxn>
              <a:cxn ang="0">
                <a:pos x="1384" y="61"/>
              </a:cxn>
              <a:cxn ang="0">
                <a:pos x="1375" y="75"/>
              </a:cxn>
              <a:cxn ang="0">
                <a:pos x="1360" y="86"/>
              </a:cxn>
              <a:cxn ang="0">
                <a:pos x="1341" y="97"/>
              </a:cxn>
              <a:cxn ang="0">
                <a:pos x="1072" y="229"/>
              </a:cxn>
              <a:cxn ang="0">
                <a:pos x="1111" y="326"/>
              </a:cxn>
              <a:cxn ang="0">
                <a:pos x="1139" y="426"/>
              </a:cxn>
              <a:cxn ang="0">
                <a:pos x="1158" y="528"/>
              </a:cxn>
              <a:cxn ang="0">
                <a:pos x="1168" y="631"/>
              </a:cxn>
              <a:cxn ang="0">
                <a:pos x="1168" y="736"/>
              </a:cxn>
              <a:cxn ang="0">
                <a:pos x="1158" y="840"/>
              </a:cxn>
              <a:cxn ang="0">
                <a:pos x="1139" y="942"/>
              </a:cxn>
              <a:cxn ang="0">
                <a:pos x="1110" y="1041"/>
              </a:cxn>
              <a:cxn ang="0">
                <a:pos x="1072" y="1138"/>
              </a:cxn>
              <a:cxn ang="0">
                <a:pos x="1350" y="1277"/>
              </a:cxn>
              <a:cxn ang="0">
                <a:pos x="1369" y="1288"/>
              </a:cxn>
              <a:cxn ang="0">
                <a:pos x="1381" y="1299"/>
              </a:cxn>
              <a:cxn ang="0">
                <a:pos x="1387" y="1314"/>
              </a:cxn>
              <a:cxn ang="0">
                <a:pos x="1386" y="1334"/>
              </a:cxn>
              <a:cxn ang="0">
                <a:pos x="1378" y="1352"/>
              </a:cxn>
              <a:cxn ang="0">
                <a:pos x="1364" y="1363"/>
              </a:cxn>
              <a:cxn ang="0">
                <a:pos x="1345" y="1367"/>
              </a:cxn>
              <a:cxn ang="0">
                <a:pos x="1337" y="1367"/>
              </a:cxn>
              <a:cxn ang="0">
                <a:pos x="1330" y="1365"/>
              </a:cxn>
              <a:cxn ang="0">
                <a:pos x="1319" y="1361"/>
              </a:cxn>
              <a:cxn ang="0">
                <a:pos x="1301" y="1353"/>
              </a:cxn>
              <a:cxn ang="0">
                <a:pos x="34" y="729"/>
              </a:cxn>
              <a:cxn ang="0">
                <a:pos x="19" y="719"/>
              </a:cxn>
              <a:cxn ang="0">
                <a:pos x="7" y="709"/>
              </a:cxn>
              <a:cxn ang="0">
                <a:pos x="1" y="693"/>
              </a:cxn>
              <a:cxn ang="0">
                <a:pos x="1" y="674"/>
              </a:cxn>
              <a:cxn ang="0">
                <a:pos x="7" y="658"/>
              </a:cxn>
              <a:cxn ang="0">
                <a:pos x="19" y="647"/>
              </a:cxn>
              <a:cxn ang="0">
                <a:pos x="34" y="638"/>
              </a:cxn>
              <a:cxn ang="0">
                <a:pos x="1301" y="14"/>
              </a:cxn>
              <a:cxn ang="0">
                <a:pos x="1319" y="7"/>
              </a:cxn>
              <a:cxn ang="0">
                <a:pos x="1331" y="3"/>
              </a:cxn>
              <a:cxn ang="0">
                <a:pos x="1337" y="1"/>
              </a:cxn>
            </a:cxnLst>
            <a:rect l="0" t="0" r="r" b="b"/>
            <a:pathLst>
              <a:path w="1387" h="1367">
                <a:moveTo>
                  <a:pt x="989" y="269"/>
                </a:moveTo>
                <a:lnTo>
                  <a:pt x="147" y="684"/>
                </a:lnTo>
                <a:lnTo>
                  <a:pt x="989" y="1099"/>
                </a:lnTo>
                <a:lnTo>
                  <a:pt x="1010" y="1047"/>
                </a:lnTo>
                <a:lnTo>
                  <a:pt x="1028" y="995"/>
                </a:lnTo>
                <a:lnTo>
                  <a:pt x="1043" y="943"/>
                </a:lnTo>
                <a:lnTo>
                  <a:pt x="1055" y="892"/>
                </a:lnTo>
                <a:lnTo>
                  <a:pt x="1064" y="840"/>
                </a:lnTo>
                <a:lnTo>
                  <a:pt x="1071" y="788"/>
                </a:lnTo>
                <a:lnTo>
                  <a:pt x="1075" y="736"/>
                </a:lnTo>
                <a:lnTo>
                  <a:pt x="1076" y="684"/>
                </a:lnTo>
                <a:lnTo>
                  <a:pt x="1075" y="645"/>
                </a:lnTo>
                <a:lnTo>
                  <a:pt x="1073" y="606"/>
                </a:lnTo>
                <a:lnTo>
                  <a:pt x="1069" y="566"/>
                </a:lnTo>
                <a:lnTo>
                  <a:pt x="1064" y="525"/>
                </a:lnTo>
                <a:lnTo>
                  <a:pt x="1057" y="484"/>
                </a:lnTo>
                <a:lnTo>
                  <a:pt x="1047" y="443"/>
                </a:lnTo>
                <a:lnTo>
                  <a:pt x="1036" y="400"/>
                </a:lnTo>
                <a:lnTo>
                  <a:pt x="1023" y="357"/>
                </a:lnTo>
                <a:lnTo>
                  <a:pt x="1007" y="313"/>
                </a:lnTo>
                <a:lnTo>
                  <a:pt x="989" y="269"/>
                </a:lnTo>
                <a:close/>
                <a:moveTo>
                  <a:pt x="1340" y="0"/>
                </a:moveTo>
                <a:lnTo>
                  <a:pt x="1345" y="0"/>
                </a:lnTo>
                <a:lnTo>
                  <a:pt x="1355" y="1"/>
                </a:lnTo>
                <a:lnTo>
                  <a:pt x="1364" y="4"/>
                </a:lnTo>
                <a:lnTo>
                  <a:pt x="1372" y="9"/>
                </a:lnTo>
                <a:lnTo>
                  <a:pt x="1378" y="16"/>
                </a:lnTo>
                <a:lnTo>
                  <a:pt x="1383" y="23"/>
                </a:lnTo>
                <a:lnTo>
                  <a:pt x="1386" y="33"/>
                </a:lnTo>
                <a:lnTo>
                  <a:pt x="1387" y="43"/>
                </a:lnTo>
                <a:lnTo>
                  <a:pt x="1386" y="53"/>
                </a:lnTo>
                <a:lnTo>
                  <a:pt x="1384" y="61"/>
                </a:lnTo>
                <a:lnTo>
                  <a:pt x="1380" y="69"/>
                </a:lnTo>
                <a:lnTo>
                  <a:pt x="1375" y="75"/>
                </a:lnTo>
                <a:lnTo>
                  <a:pt x="1368" y="81"/>
                </a:lnTo>
                <a:lnTo>
                  <a:pt x="1360" y="86"/>
                </a:lnTo>
                <a:lnTo>
                  <a:pt x="1351" y="91"/>
                </a:lnTo>
                <a:lnTo>
                  <a:pt x="1341" y="97"/>
                </a:lnTo>
                <a:lnTo>
                  <a:pt x="1341" y="97"/>
                </a:lnTo>
                <a:lnTo>
                  <a:pt x="1072" y="229"/>
                </a:lnTo>
                <a:lnTo>
                  <a:pt x="1093" y="278"/>
                </a:lnTo>
                <a:lnTo>
                  <a:pt x="1111" y="326"/>
                </a:lnTo>
                <a:lnTo>
                  <a:pt x="1126" y="376"/>
                </a:lnTo>
                <a:lnTo>
                  <a:pt x="1139" y="426"/>
                </a:lnTo>
                <a:lnTo>
                  <a:pt x="1150" y="477"/>
                </a:lnTo>
                <a:lnTo>
                  <a:pt x="1158" y="528"/>
                </a:lnTo>
                <a:lnTo>
                  <a:pt x="1164" y="579"/>
                </a:lnTo>
                <a:lnTo>
                  <a:pt x="1168" y="631"/>
                </a:lnTo>
                <a:lnTo>
                  <a:pt x="1169" y="684"/>
                </a:lnTo>
                <a:lnTo>
                  <a:pt x="1168" y="736"/>
                </a:lnTo>
                <a:lnTo>
                  <a:pt x="1164" y="788"/>
                </a:lnTo>
                <a:lnTo>
                  <a:pt x="1158" y="840"/>
                </a:lnTo>
                <a:lnTo>
                  <a:pt x="1149" y="891"/>
                </a:lnTo>
                <a:lnTo>
                  <a:pt x="1139" y="942"/>
                </a:lnTo>
                <a:lnTo>
                  <a:pt x="1126" y="992"/>
                </a:lnTo>
                <a:lnTo>
                  <a:pt x="1110" y="1041"/>
                </a:lnTo>
                <a:lnTo>
                  <a:pt x="1093" y="1090"/>
                </a:lnTo>
                <a:lnTo>
                  <a:pt x="1072" y="1138"/>
                </a:lnTo>
                <a:lnTo>
                  <a:pt x="1337" y="1271"/>
                </a:lnTo>
                <a:lnTo>
                  <a:pt x="1350" y="1277"/>
                </a:lnTo>
                <a:lnTo>
                  <a:pt x="1360" y="1282"/>
                </a:lnTo>
                <a:lnTo>
                  <a:pt x="1369" y="1288"/>
                </a:lnTo>
                <a:lnTo>
                  <a:pt x="1376" y="1293"/>
                </a:lnTo>
                <a:lnTo>
                  <a:pt x="1381" y="1299"/>
                </a:lnTo>
                <a:lnTo>
                  <a:pt x="1385" y="1306"/>
                </a:lnTo>
                <a:lnTo>
                  <a:pt x="1387" y="1314"/>
                </a:lnTo>
                <a:lnTo>
                  <a:pt x="1387" y="1324"/>
                </a:lnTo>
                <a:lnTo>
                  <a:pt x="1386" y="1334"/>
                </a:lnTo>
                <a:lnTo>
                  <a:pt x="1383" y="1343"/>
                </a:lnTo>
                <a:lnTo>
                  <a:pt x="1378" y="1352"/>
                </a:lnTo>
                <a:lnTo>
                  <a:pt x="1372" y="1358"/>
                </a:lnTo>
                <a:lnTo>
                  <a:pt x="1364" y="1363"/>
                </a:lnTo>
                <a:lnTo>
                  <a:pt x="1355" y="1366"/>
                </a:lnTo>
                <a:lnTo>
                  <a:pt x="1345" y="1367"/>
                </a:lnTo>
                <a:lnTo>
                  <a:pt x="1340" y="1367"/>
                </a:lnTo>
                <a:lnTo>
                  <a:pt x="1337" y="1367"/>
                </a:lnTo>
                <a:lnTo>
                  <a:pt x="1334" y="1366"/>
                </a:lnTo>
                <a:lnTo>
                  <a:pt x="1330" y="1365"/>
                </a:lnTo>
                <a:lnTo>
                  <a:pt x="1325" y="1363"/>
                </a:lnTo>
                <a:lnTo>
                  <a:pt x="1319" y="1361"/>
                </a:lnTo>
                <a:lnTo>
                  <a:pt x="1311" y="1357"/>
                </a:lnTo>
                <a:lnTo>
                  <a:pt x="1301" y="1353"/>
                </a:lnTo>
                <a:lnTo>
                  <a:pt x="43" y="734"/>
                </a:lnTo>
                <a:lnTo>
                  <a:pt x="34" y="729"/>
                </a:lnTo>
                <a:lnTo>
                  <a:pt x="26" y="724"/>
                </a:lnTo>
                <a:lnTo>
                  <a:pt x="19" y="719"/>
                </a:lnTo>
                <a:lnTo>
                  <a:pt x="12" y="714"/>
                </a:lnTo>
                <a:lnTo>
                  <a:pt x="7" y="709"/>
                </a:lnTo>
                <a:lnTo>
                  <a:pt x="3" y="702"/>
                </a:lnTo>
                <a:lnTo>
                  <a:pt x="1" y="693"/>
                </a:lnTo>
                <a:lnTo>
                  <a:pt x="0" y="684"/>
                </a:lnTo>
                <a:lnTo>
                  <a:pt x="1" y="674"/>
                </a:lnTo>
                <a:lnTo>
                  <a:pt x="3" y="665"/>
                </a:lnTo>
                <a:lnTo>
                  <a:pt x="7" y="658"/>
                </a:lnTo>
                <a:lnTo>
                  <a:pt x="12" y="652"/>
                </a:lnTo>
                <a:lnTo>
                  <a:pt x="19" y="647"/>
                </a:lnTo>
                <a:lnTo>
                  <a:pt x="26" y="642"/>
                </a:lnTo>
                <a:lnTo>
                  <a:pt x="34" y="638"/>
                </a:lnTo>
                <a:lnTo>
                  <a:pt x="43" y="634"/>
                </a:lnTo>
                <a:lnTo>
                  <a:pt x="1301" y="14"/>
                </a:lnTo>
                <a:lnTo>
                  <a:pt x="1311" y="10"/>
                </a:lnTo>
                <a:lnTo>
                  <a:pt x="1319" y="7"/>
                </a:lnTo>
                <a:lnTo>
                  <a:pt x="1326" y="4"/>
                </a:lnTo>
                <a:lnTo>
                  <a:pt x="1331" y="3"/>
                </a:lnTo>
                <a:lnTo>
                  <a:pt x="1334" y="2"/>
                </a:lnTo>
                <a:lnTo>
                  <a:pt x="1337" y="1"/>
                </a:lnTo>
                <a:lnTo>
                  <a:pt x="1340" y="0"/>
                </a:lnTo>
                <a:close/>
              </a:path>
            </a:pathLst>
          </a:custGeom>
          <a:solidFill>
            <a:srgbClr val="6600FF"/>
          </a:solidFill>
          <a:ln w="0">
            <a:solidFill>
              <a:srgbClr val="66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3400" y="41910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</a:rPr>
              <a:t>The product is over the BPS rays in the sector, ordered by the phase of Z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47800" y="5715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   is constant as a function of Z, so long as no BPS line enters or leaves the sector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7000" y="518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WCF: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1536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5867400"/>
            <a:ext cx="1143000" cy="564791"/>
            <a:chOff x="3779" y="3191"/>
            <a:chExt cx="4685" cy="2315"/>
          </a:xfrm>
          <a:solidFill>
            <a:srgbClr val="009900"/>
          </a:solidFill>
        </p:grpSpPr>
        <p:sp>
          <p:nvSpPr>
            <p:cNvPr id="15366" name="Freeform 6"/>
            <p:cNvSpPr>
              <a:spLocks noEditPoints="1"/>
            </p:cNvSpPr>
            <p:nvPr/>
          </p:nvSpPr>
          <p:spPr bwMode="auto">
            <a:xfrm>
              <a:off x="3779" y="3271"/>
              <a:ext cx="1522" cy="1657"/>
            </a:xfrm>
            <a:custGeom>
              <a:avLst/>
              <a:gdLst/>
              <a:ahLst/>
              <a:cxnLst>
                <a:cxn ang="0">
                  <a:pos x="1094" y="1049"/>
                </a:cxn>
                <a:cxn ang="0">
                  <a:pos x="1166" y="2"/>
                </a:cxn>
                <a:cxn ang="0">
                  <a:pos x="1188" y="31"/>
                </a:cxn>
                <a:cxn ang="0">
                  <a:pos x="1329" y="1521"/>
                </a:cxn>
                <a:cxn ang="0">
                  <a:pos x="1345" y="1563"/>
                </a:cxn>
                <a:cxn ang="0">
                  <a:pos x="1397" y="1581"/>
                </a:cxn>
                <a:cxn ang="0">
                  <a:pos x="1502" y="1586"/>
                </a:cxn>
                <a:cxn ang="0">
                  <a:pos x="1522" y="1610"/>
                </a:cxn>
                <a:cxn ang="0">
                  <a:pos x="1506" y="1651"/>
                </a:cxn>
                <a:cxn ang="0">
                  <a:pos x="1455" y="1657"/>
                </a:cxn>
                <a:cxn ang="0">
                  <a:pos x="1337" y="1653"/>
                </a:cxn>
                <a:cxn ang="0">
                  <a:pos x="1233" y="1649"/>
                </a:cxn>
                <a:cxn ang="0">
                  <a:pos x="954" y="1657"/>
                </a:cxn>
                <a:cxn ang="0">
                  <a:pos x="937" y="1654"/>
                </a:cxn>
                <a:cxn ang="0">
                  <a:pos x="923" y="1631"/>
                </a:cxn>
                <a:cxn ang="0">
                  <a:pos x="939" y="1591"/>
                </a:cxn>
                <a:cxn ang="0">
                  <a:pos x="992" y="1584"/>
                </a:cxn>
                <a:cxn ang="0">
                  <a:pos x="1052" y="1578"/>
                </a:cxn>
                <a:cxn ang="0">
                  <a:pos x="1110" y="1555"/>
                </a:cxn>
                <a:cxn ang="0">
                  <a:pos x="1136" y="1508"/>
                </a:cxn>
                <a:cxn ang="0">
                  <a:pos x="1132" y="1453"/>
                </a:cxn>
                <a:cxn ang="0">
                  <a:pos x="1122" y="1344"/>
                </a:cxn>
                <a:cxn ang="0">
                  <a:pos x="1111" y="1226"/>
                </a:cxn>
                <a:cxn ang="0">
                  <a:pos x="1104" y="1136"/>
                </a:cxn>
                <a:cxn ang="0">
                  <a:pos x="376" y="1420"/>
                </a:cxn>
                <a:cxn ang="0">
                  <a:pos x="345" y="1505"/>
                </a:cxn>
                <a:cxn ang="0">
                  <a:pos x="370" y="1560"/>
                </a:cxn>
                <a:cxn ang="0">
                  <a:pos x="427" y="1583"/>
                </a:cxn>
                <a:cxn ang="0">
                  <a:pos x="468" y="1588"/>
                </a:cxn>
                <a:cxn ang="0">
                  <a:pos x="483" y="1614"/>
                </a:cxn>
                <a:cxn ang="0">
                  <a:pos x="468" y="1653"/>
                </a:cxn>
                <a:cxn ang="0">
                  <a:pos x="441" y="1657"/>
                </a:cxn>
                <a:cxn ang="0">
                  <a:pos x="275" y="1651"/>
                </a:cxn>
                <a:cxn ang="0">
                  <a:pos x="92" y="1656"/>
                </a:cxn>
                <a:cxn ang="0">
                  <a:pos x="8" y="1649"/>
                </a:cxn>
                <a:cxn ang="0">
                  <a:pos x="2" y="1614"/>
                </a:cxn>
                <a:cxn ang="0">
                  <a:pos x="23" y="1588"/>
                </a:cxn>
                <a:cxn ang="0">
                  <a:pos x="84" y="1579"/>
                </a:cxn>
                <a:cxn ang="0">
                  <a:pos x="188" y="1542"/>
                </a:cxn>
                <a:cxn ang="0">
                  <a:pos x="288" y="1443"/>
                </a:cxn>
                <a:cxn ang="0">
                  <a:pos x="1091" y="41"/>
                </a:cxn>
                <a:cxn ang="0">
                  <a:pos x="1115" y="7"/>
                </a:cxn>
              </a:cxnLst>
              <a:rect l="0" t="0" r="r" b="b"/>
              <a:pathLst>
                <a:path w="1522" h="1657">
                  <a:moveTo>
                    <a:pt x="1024" y="289"/>
                  </a:moveTo>
                  <a:lnTo>
                    <a:pt x="584" y="1049"/>
                  </a:lnTo>
                  <a:lnTo>
                    <a:pt x="1094" y="1049"/>
                  </a:lnTo>
                  <a:lnTo>
                    <a:pt x="1024" y="289"/>
                  </a:lnTo>
                  <a:close/>
                  <a:moveTo>
                    <a:pt x="1147" y="0"/>
                  </a:moveTo>
                  <a:lnTo>
                    <a:pt x="1166" y="2"/>
                  </a:lnTo>
                  <a:lnTo>
                    <a:pt x="1178" y="7"/>
                  </a:lnTo>
                  <a:lnTo>
                    <a:pt x="1185" y="16"/>
                  </a:lnTo>
                  <a:lnTo>
                    <a:pt x="1188" y="31"/>
                  </a:lnTo>
                  <a:lnTo>
                    <a:pt x="1189" y="55"/>
                  </a:lnTo>
                  <a:lnTo>
                    <a:pt x="1326" y="1500"/>
                  </a:lnTo>
                  <a:lnTo>
                    <a:pt x="1329" y="1521"/>
                  </a:lnTo>
                  <a:lnTo>
                    <a:pt x="1332" y="1539"/>
                  </a:lnTo>
                  <a:lnTo>
                    <a:pt x="1337" y="1554"/>
                  </a:lnTo>
                  <a:lnTo>
                    <a:pt x="1345" y="1563"/>
                  </a:lnTo>
                  <a:lnTo>
                    <a:pt x="1355" y="1571"/>
                  </a:lnTo>
                  <a:lnTo>
                    <a:pt x="1374" y="1578"/>
                  </a:lnTo>
                  <a:lnTo>
                    <a:pt x="1397" y="1581"/>
                  </a:lnTo>
                  <a:lnTo>
                    <a:pt x="1429" y="1584"/>
                  </a:lnTo>
                  <a:lnTo>
                    <a:pt x="1488" y="1584"/>
                  </a:lnTo>
                  <a:lnTo>
                    <a:pt x="1502" y="1586"/>
                  </a:lnTo>
                  <a:lnTo>
                    <a:pt x="1513" y="1589"/>
                  </a:lnTo>
                  <a:lnTo>
                    <a:pt x="1519" y="1597"/>
                  </a:lnTo>
                  <a:lnTo>
                    <a:pt x="1522" y="1610"/>
                  </a:lnTo>
                  <a:lnTo>
                    <a:pt x="1520" y="1630"/>
                  </a:lnTo>
                  <a:lnTo>
                    <a:pt x="1514" y="1643"/>
                  </a:lnTo>
                  <a:lnTo>
                    <a:pt x="1506" y="1651"/>
                  </a:lnTo>
                  <a:lnTo>
                    <a:pt x="1499" y="1656"/>
                  </a:lnTo>
                  <a:lnTo>
                    <a:pt x="1489" y="1657"/>
                  </a:lnTo>
                  <a:lnTo>
                    <a:pt x="1455" y="1657"/>
                  </a:lnTo>
                  <a:lnTo>
                    <a:pt x="1419" y="1656"/>
                  </a:lnTo>
                  <a:lnTo>
                    <a:pt x="1379" y="1654"/>
                  </a:lnTo>
                  <a:lnTo>
                    <a:pt x="1337" y="1653"/>
                  </a:lnTo>
                  <a:lnTo>
                    <a:pt x="1298" y="1651"/>
                  </a:lnTo>
                  <a:lnTo>
                    <a:pt x="1261" y="1649"/>
                  </a:lnTo>
                  <a:lnTo>
                    <a:pt x="1233" y="1649"/>
                  </a:lnTo>
                  <a:lnTo>
                    <a:pt x="1141" y="1651"/>
                  </a:lnTo>
                  <a:lnTo>
                    <a:pt x="1046" y="1656"/>
                  </a:lnTo>
                  <a:lnTo>
                    <a:pt x="954" y="1657"/>
                  </a:lnTo>
                  <a:lnTo>
                    <a:pt x="951" y="1657"/>
                  </a:lnTo>
                  <a:lnTo>
                    <a:pt x="945" y="1656"/>
                  </a:lnTo>
                  <a:lnTo>
                    <a:pt x="937" y="1654"/>
                  </a:lnTo>
                  <a:lnTo>
                    <a:pt x="931" y="1649"/>
                  </a:lnTo>
                  <a:lnTo>
                    <a:pt x="925" y="1643"/>
                  </a:lnTo>
                  <a:lnTo>
                    <a:pt x="923" y="1631"/>
                  </a:lnTo>
                  <a:lnTo>
                    <a:pt x="925" y="1612"/>
                  </a:lnTo>
                  <a:lnTo>
                    <a:pt x="931" y="1599"/>
                  </a:lnTo>
                  <a:lnTo>
                    <a:pt x="939" y="1591"/>
                  </a:lnTo>
                  <a:lnTo>
                    <a:pt x="950" y="1586"/>
                  </a:lnTo>
                  <a:lnTo>
                    <a:pt x="962" y="1584"/>
                  </a:lnTo>
                  <a:lnTo>
                    <a:pt x="992" y="1584"/>
                  </a:lnTo>
                  <a:lnTo>
                    <a:pt x="1010" y="1583"/>
                  </a:lnTo>
                  <a:lnTo>
                    <a:pt x="1031" y="1581"/>
                  </a:lnTo>
                  <a:lnTo>
                    <a:pt x="1052" y="1578"/>
                  </a:lnTo>
                  <a:lnTo>
                    <a:pt x="1073" y="1573"/>
                  </a:lnTo>
                  <a:lnTo>
                    <a:pt x="1093" y="1565"/>
                  </a:lnTo>
                  <a:lnTo>
                    <a:pt x="1110" y="1555"/>
                  </a:lnTo>
                  <a:lnTo>
                    <a:pt x="1124" y="1542"/>
                  </a:lnTo>
                  <a:lnTo>
                    <a:pt x="1133" y="1528"/>
                  </a:lnTo>
                  <a:lnTo>
                    <a:pt x="1136" y="1508"/>
                  </a:lnTo>
                  <a:lnTo>
                    <a:pt x="1136" y="1498"/>
                  </a:lnTo>
                  <a:lnTo>
                    <a:pt x="1135" y="1479"/>
                  </a:lnTo>
                  <a:lnTo>
                    <a:pt x="1132" y="1453"/>
                  </a:lnTo>
                  <a:lnTo>
                    <a:pt x="1129" y="1420"/>
                  </a:lnTo>
                  <a:lnTo>
                    <a:pt x="1125" y="1383"/>
                  </a:lnTo>
                  <a:lnTo>
                    <a:pt x="1122" y="1344"/>
                  </a:lnTo>
                  <a:lnTo>
                    <a:pt x="1119" y="1304"/>
                  </a:lnTo>
                  <a:lnTo>
                    <a:pt x="1115" y="1263"/>
                  </a:lnTo>
                  <a:lnTo>
                    <a:pt x="1111" y="1226"/>
                  </a:lnTo>
                  <a:lnTo>
                    <a:pt x="1108" y="1190"/>
                  </a:lnTo>
                  <a:lnTo>
                    <a:pt x="1105" y="1161"/>
                  </a:lnTo>
                  <a:lnTo>
                    <a:pt x="1104" y="1136"/>
                  </a:lnTo>
                  <a:lnTo>
                    <a:pt x="1102" y="1122"/>
                  </a:lnTo>
                  <a:lnTo>
                    <a:pt x="544" y="1122"/>
                  </a:lnTo>
                  <a:lnTo>
                    <a:pt x="376" y="1420"/>
                  </a:lnTo>
                  <a:lnTo>
                    <a:pt x="361" y="1448"/>
                  </a:lnTo>
                  <a:lnTo>
                    <a:pt x="350" y="1477"/>
                  </a:lnTo>
                  <a:lnTo>
                    <a:pt x="345" y="1505"/>
                  </a:lnTo>
                  <a:lnTo>
                    <a:pt x="348" y="1528"/>
                  </a:lnTo>
                  <a:lnTo>
                    <a:pt x="356" y="1545"/>
                  </a:lnTo>
                  <a:lnTo>
                    <a:pt x="370" y="1560"/>
                  </a:lnTo>
                  <a:lnTo>
                    <a:pt x="386" y="1570"/>
                  </a:lnTo>
                  <a:lnTo>
                    <a:pt x="406" y="1578"/>
                  </a:lnTo>
                  <a:lnTo>
                    <a:pt x="427" y="1583"/>
                  </a:lnTo>
                  <a:lnTo>
                    <a:pt x="449" y="1584"/>
                  </a:lnTo>
                  <a:lnTo>
                    <a:pt x="459" y="1584"/>
                  </a:lnTo>
                  <a:lnTo>
                    <a:pt x="468" y="1588"/>
                  </a:lnTo>
                  <a:lnTo>
                    <a:pt x="476" y="1592"/>
                  </a:lnTo>
                  <a:lnTo>
                    <a:pt x="482" y="1601"/>
                  </a:lnTo>
                  <a:lnTo>
                    <a:pt x="483" y="1614"/>
                  </a:lnTo>
                  <a:lnTo>
                    <a:pt x="482" y="1631"/>
                  </a:lnTo>
                  <a:lnTo>
                    <a:pt x="476" y="1644"/>
                  </a:lnTo>
                  <a:lnTo>
                    <a:pt x="468" y="1653"/>
                  </a:lnTo>
                  <a:lnTo>
                    <a:pt x="459" y="1656"/>
                  </a:lnTo>
                  <a:lnTo>
                    <a:pt x="449" y="1657"/>
                  </a:lnTo>
                  <a:lnTo>
                    <a:pt x="441" y="1657"/>
                  </a:lnTo>
                  <a:lnTo>
                    <a:pt x="389" y="1656"/>
                  </a:lnTo>
                  <a:lnTo>
                    <a:pt x="333" y="1654"/>
                  </a:lnTo>
                  <a:lnTo>
                    <a:pt x="275" y="1651"/>
                  </a:lnTo>
                  <a:lnTo>
                    <a:pt x="219" y="1649"/>
                  </a:lnTo>
                  <a:lnTo>
                    <a:pt x="155" y="1651"/>
                  </a:lnTo>
                  <a:lnTo>
                    <a:pt x="92" y="1656"/>
                  </a:lnTo>
                  <a:lnTo>
                    <a:pt x="31" y="1657"/>
                  </a:lnTo>
                  <a:lnTo>
                    <a:pt x="17" y="1656"/>
                  </a:lnTo>
                  <a:lnTo>
                    <a:pt x="8" y="1649"/>
                  </a:lnTo>
                  <a:lnTo>
                    <a:pt x="2" y="1641"/>
                  </a:lnTo>
                  <a:lnTo>
                    <a:pt x="0" y="1631"/>
                  </a:lnTo>
                  <a:lnTo>
                    <a:pt x="2" y="1614"/>
                  </a:lnTo>
                  <a:lnTo>
                    <a:pt x="6" y="1601"/>
                  </a:lnTo>
                  <a:lnTo>
                    <a:pt x="14" y="1592"/>
                  </a:lnTo>
                  <a:lnTo>
                    <a:pt x="23" y="1588"/>
                  </a:lnTo>
                  <a:lnTo>
                    <a:pt x="34" y="1586"/>
                  </a:lnTo>
                  <a:lnTo>
                    <a:pt x="48" y="1584"/>
                  </a:lnTo>
                  <a:lnTo>
                    <a:pt x="84" y="1579"/>
                  </a:lnTo>
                  <a:lnTo>
                    <a:pt x="120" y="1573"/>
                  </a:lnTo>
                  <a:lnTo>
                    <a:pt x="154" y="1560"/>
                  </a:lnTo>
                  <a:lnTo>
                    <a:pt x="188" y="1542"/>
                  </a:lnTo>
                  <a:lnTo>
                    <a:pt x="222" y="1518"/>
                  </a:lnTo>
                  <a:lnTo>
                    <a:pt x="255" y="1485"/>
                  </a:lnTo>
                  <a:lnTo>
                    <a:pt x="288" y="1443"/>
                  </a:lnTo>
                  <a:lnTo>
                    <a:pt x="320" y="1391"/>
                  </a:lnTo>
                  <a:lnTo>
                    <a:pt x="317" y="1391"/>
                  </a:lnTo>
                  <a:lnTo>
                    <a:pt x="1091" y="41"/>
                  </a:lnTo>
                  <a:lnTo>
                    <a:pt x="1097" y="26"/>
                  </a:lnTo>
                  <a:lnTo>
                    <a:pt x="1105" y="15"/>
                  </a:lnTo>
                  <a:lnTo>
                    <a:pt x="1115" y="7"/>
                  </a:lnTo>
                  <a:lnTo>
                    <a:pt x="1129" y="2"/>
                  </a:lnTo>
                  <a:lnTo>
                    <a:pt x="1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5581" y="3191"/>
              <a:ext cx="516" cy="2315"/>
            </a:xfrm>
            <a:custGeom>
              <a:avLst/>
              <a:gdLst/>
              <a:ahLst/>
              <a:cxnLst>
                <a:cxn ang="0">
                  <a:pos x="500" y="2"/>
                </a:cxn>
                <a:cxn ang="0">
                  <a:pos x="514" y="15"/>
                </a:cxn>
                <a:cxn ang="0">
                  <a:pos x="516" y="30"/>
                </a:cxn>
                <a:cxn ang="0">
                  <a:pos x="510" y="39"/>
                </a:cxn>
                <a:cxn ang="0">
                  <a:pos x="485" y="62"/>
                </a:cxn>
                <a:cxn ang="0">
                  <a:pos x="363" y="216"/>
                </a:cxn>
                <a:cxn ang="0">
                  <a:pos x="272" y="387"/>
                </a:cxn>
                <a:cxn ang="0">
                  <a:pos x="205" y="569"/>
                </a:cxn>
                <a:cxn ang="0">
                  <a:pos x="160" y="759"/>
                </a:cxn>
                <a:cxn ang="0">
                  <a:pos x="136" y="957"/>
                </a:cxn>
                <a:cxn ang="0">
                  <a:pos x="129" y="1158"/>
                </a:cxn>
                <a:cxn ang="0">
                  <a:pos x="135" y="1325"/>
                </a:cxn>
                <a:cxn ang="0">
                  <a:pos x="152" y="1500"/>
                </a:cxn>
                <a:cxn ang="0">
                  <a:pos x="188" y="1677"/>
                </a:cxn>
                <a:cxn ang="0">
                  <a:pos x="241" y="1851"/>
                </a:cxn>
                <a:cxn ang="0">
                  <a:pos x="315" y="2018"/>
                </a:cxn>
                <a:cxn ang="0">
                  <a:pos x="416" y="2172"/>
                </a:cxn>
                <a:cxn ang="0">
                  <a:pos x="494" y="2258"/>
                </a:cxn>
                <a:cxn ang="0">
                  <a:pos x="511" y="2278"/>
                </a:cxn>
                <a:cxn ang="0">
                  <a:pos x="516" y="2289"/>
                </a:cxn>
                <a:cxn ang="0">
                  <a:pos x="514" y="2304"/>
                </a:cxn>
                <a:cxn ang="0">
                  <a:pos x="500" y="2314"/>
                </a:cxn>
                <a:cxn ang="0">
                  <a:pos x="483" y="2312"/>
                </a:cxn>
                <a:cxn ang="0">
                  <a:pos x="452" y="2291"/>
                </a:cxn>
                <a:cxn ang="0">
                  <a:pos x="404" y="2250"/>
                </a:cxn>
                <a:cxn ang="0">
                  <a:pos x="345" y="2187"/>
                </a:cxn>
                <a:cxn ang="0">
                  <a:pos x="278" y="2104"/>
                </a:cxn>
                <a:cxn ang="0">
                  <a:pos x="209" y="2002"/>
                </a:cxn>
                <a:cxn ang="0">
                  <a:pos x="146" y="1879"/>
                </a:cxn>
                <a:cxn ang="0">
                  <a:pos x="71" y="1682"/>
                </a:cxn>
                <a:cxn ang="0">
                  <a:pos x="28" y="1489"/>
                </a:cxn>
                <a:cxn ang="0">
                  <a:pos x="6" y="1310"/>
                </a:cxn>
                <a:cxn ang="0">
                  <a:pos x="0" y="1158"/>
                </a:cxn>
                <a:cxn ang="0">
                  <a:pos x="7" y="978"/>
                </a:cxn>
                <a:cxn ang="0">
                  <a:pos x="37" y="776"/>
                </a:cxn>
                <a:cxn ang="0">
                  <a:pos x="96" y="561"/>
                </a:cxn>
                <a:cxn ang="0">
                  <a:pos x="171" y="387"/>
                </a:cxn>
                <a:cxn ang="0">
                  <a:pos x="239" y="270"/>
                </a:cxn>
                <a:cxn ang="0">
                  <a:pos x="307" y="174"/>
                </a:cxn>
                <a:cxn ang="0">
                  <a:pos x="373" y="98"/>
                </a:cxn>
                <a:cxn ang="0">
                  <a:pos x="429" y="44"/>
                </a:cxn>
                <a:cxn ang="0">
                  <a:pos x="469" y="12"/>
                </a:cxn>
                <a:cxn ang="0">
                  <a:pos x="491" y="0"/>
                </a:cxn>
              </a:cxnLst>
              <a:rect l="0" t="0" r="r" b="b"/>
              <a:pathLst>
                <a:path w="516" h="2315">
                  <a:moveTo>
                    <a:pt x="491" y="0"/>
                  </a:moveTo>
                  <a:lnTo>
                    <a:pt x="500" y="2"/>
                  </a:lnTo>
                  <a:lnTo>
                    <a:pt x="508" y="7"/>
                  </a:lnTo>
                  <a:lnTo>
                    <a:pt x="514" y="15"/>
                  </a:lnTo>
                  <a:lnTo>
                    <a:pt x="516" y="26"/>
                  </a:lnTo>
                  <a:lnTo>
                    <a:pt x="516" y="30"/>
                  </a:lnTo>
                  <a:lnTo>
                    <a:pt x="514" y="33"/>
                  </a:lnTo>
                  <a:lnTo>
                    <a:pt x="510" y="39"/>
                  </a:lnTo>
                  <a:lnTo>
                    <a:pt x="500" y="49"/>
                  </a:lnTo>
                  <a:lnTo>
                    <a:pt x="485" y="62"/>
                  </a:lnTo>
                  <a:lnTo>
                    <a:pt x="421" y="137"/>
                  </a:lnTo>
                  <a:lnTo>
                    <a:pt x="363" y="216"/>
                  </a:lnTo>
                  <a:lnTo>
                    <a:pt x="314" y="299"/>
                  </a:lnTo>
                  <a:lnTo>
                    <a:pt x="272" y="387"/>
                  </a:lnTo>
                  <a:lnTo>
                    <a:pt x="234" y="476"/>
                  </a:lnTo>
                  <a:lnTo>
                    <a:pt x="205" y="569"/>
                  </a:lnTo>
                  <a:lnTo>
                    <a:pt x="180" y="663"/>
                  </a:lnTo>
                  <a:lnTo>
                    <a:pt x="160" y="759"/>
                  </a:lnTo>
                  <a:lnTo>
                    <a:pt x="146" y="858"/>
                  </a:lnTo>
                  <a:lnTo>
                    <a:pt x="136" y="957"/>
                  </a:lnTo>
                  <a:lnTo>
                    <a:pt x="130" y="1057"/>
                  </a:lnTo>
                  <a:lnTo>
                    <a:pt x="129" y="1158"/>
                  </a:lnTo>
                  <a:lnTo>
                    <a:pt x="130" y="1241"/>
                  </a:lnTo>
                  <a:lnTo>
                    <a:pt x="135" y="1325"/>
                  </a:lnTo>
                  <a:lnTo>
                    <a:pt x="141" y="1413"/>
                  </a:lnTo>
                  <a:lnTo>
                    <a:pt x="152" y="1500"/>
                  </a:lnTo>
                  <a:lnTo>
                    <a:pt x="168" y="1590"/>
                  </a:lnTo>
                  <a:lnTo>
                    <a:pt x="188" y="1677"/>
                  </a:lnTo>
                  <a:lnTo>
                    <a:pt x="211" y="1765"/>
                  </a:lnTo>
                  <a:lnTo>
                    <a:pt x="241" y="1851"/>
                  </a:lnTo>
                  <a:lnTo>
                    <a:pt x="275" y="1935"/>
                  </a:lnTo>
                  <a:lnTo>
                    <a:pt x="315" y="2018"/>
                  </a:lnTo>
                  <a:lnTo>
                    <a:pt x="363" y="2096"/>
                  </a:lnTo>
                  <a:lnTo>
                    <a:pt x="416" y="2172"/>
                  </a:lnTo>
                  <a:lnTo>
                    <a:pt x="477" y="2242"/>
                  </a:lnTo>
                  <a:lnTo>
                    <a:pt x="494" y="2258"/>
                  </a:lnTo>
                  <a:lnTo>
                    <a:pt x="505" y="2270"/>
                  </a:lnTo>
                  <a:lnTo>
                    <a:pt x="511" y="2278"/>
                  </a:lnTo>
                  <a:lnTo>
                    <a:pt x="514" y="2284"/>
                  </a:lnTo>
                  <a:lnTo>
                    <a:pt x="516" y="2289"/>
                  </a:lnTo>
                  <a:lnTo>
                    <a:pt x="516" y="2294"/>
                  </a:lnTo>
                  <a:lnTo>
                    <a:pt x="514" y="2304"/>
                  </a:lnTo>
                  <a:lnTo>
                    <a:pt x="508" y="2310"/>
                  </a:lnTo>
                  <a:lnTo>
                    <a:pt x="500" y="2314"/>
                  </a:lnTo>
                  <a:lnTo>
                    <a:pt x="491" y="2315"/>
                  </a:lnTo>
                  <a:lnTo>
                    <a:pt x="483" y="2312"/>
                  </a:lnTo>
                  <a:lnTo>
                    <a:pt x="469" y="2304"/>
                  </a:lnTo>
                  <a:lnTo>
                    <a:pt x="452" y="2291"/>
                  </a:lnTo>
                  <a:lnTo>
                    <a:pt x="429" y="2273"/>
                  </a:lnTo>
                  <a:lnTo>
                    <a:pt x="404" y="2250"/>
                  </a:lnTo>
                  <a:lnTo>
                    <a:pt x="374" y="2221"/>
                  </a:lnTo>
                  <a:lnTo>
                    <a:pt x="345" y="2187"/>
                  </a:lnTo>
                  <a:lnTo>
                    <a:pt x="312" y="2148"/>
                  </a:lnTo>
                  <a:lnTo>
                    <a:pt x="278" y="2104"/>
                  </a:lnTo>
                  <a:lnTo>
                    <a:pt x="244" y="2056"/>
                  </a:lnTo>
                  <a:lnTo>
                    <a:pt x="209" y="2002"/>
                  </a:lnTo>
                  <a:lnTo>
                    <a:pt x="177" y="1942"/>
                  </a:lnTo>
                  <a:lnTo>
                    <a:pt x="146" y="1879"/>
                  </a:lnTo>
                  <a:lnTo>
                    <a:pt x="105" y="1781"/>
                  </a:lnTo>
                  <a:lnTo>
                    <a:pt x="71" y="1682"/>
                  </a:lnTo>
                  <a:lnTo>
                    <a:pt x="46" y="1585"/>
                  </a:lnTo>
                  <a:lnTo>
                    <a:pt x="28" y="1489"/>
                  </a:lnTo>
                  <a:lnTo>
                    <a:pt x="14" y="1398"/>
                  </a:lnTo>
                  <a:lnTo>
                    <a:pt x="6" y="1310"/>
                  </a:lnTo>
                  <a:lnTo>
                    <a:pt x="1" y="1231"/>
                  </a:lnTo>
                  <a:lnTo>
                    <a:pt x="0" y="1158"/>
                  </a:lnTo>
                  <a:lnTo>
                    <a:pt x="1" y="1072"/>
                  </a:lnTo>
                  <a:lnTo>
                    <a:pt x="7" y="978"/>
                  </a:lnTo>
                  <a:lnTo>
                    <a:pt x="20" y="879"/>
                  </a:lnTo>
                  <a:lnTo>
                    <a:pt x="37" y="776"/>
                  </a:lnTo>
                  <a:lnTo>
                    <a:pt x="63" y="669"/>
                  </a:lnTo>
                  <a:lnTo>
                    <a:pt x="96" y="561"/>
                  </a:lnTo>
                  <a:lnTo>
                    <a:pt x="140" y="452"/>
                  </a:lnTo>
                  <a:lnTo>
                    <a:pt x="171" y="387"/>
                  </a:lnTo>
                  <a:lnTo>
                    <a:pt x="205" y="325"/>
                  </a:lnTo>
                  <a:lnTo>
                    <a:pt x="239" y="270"/>
                  </a:lnTo>
                  <a:lnTo>
                    <a:pt x="273" y="220"/>
                  </a:lnTo>
                  <a:lnTo>
                    <a:pt x="307" y="174"/>
                  </a:lnTo>
                  <a:lnTo>
                    <a:pt x="342" y="134"/>
                  </a:lnTo>
                  <a:lnTo>
                    <a:pt x="373" y="98"/>
                  </a:lnTo>
                  <a:lnTo>
                    <a:pt x="402" y="69"/>
                  </a:lnTo>
                  <a:lnTo>
                    <a:pt x="429" y="44"/>
                  </a:lnTo>
                  <a:lnTo>
                    <a:pt x="452" y="25"/>
                  </a:lnTo>
                  <a:lnTo>
                    <a:pt x="469" y="12"/>
                  </a:lnTo>
                  <a:lnTo>
                    <a:pt x="483" y="4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 noEditPoints="1"/>
            </p:cNvSpPr>
            <p:nvPr/>
          </p:nvSpPr>
          <p:spPr bwMode="auto">
            <a:xfrm>
              <a:off x="6342" y="3653"/>
              <a:ext cx="1350" cy="1389"/>
            </a:xfrm>
            <a:custGeom>
              <a:avLst/>
              <a:gdLst/>
              <a:ahLst/>
              <a:cxnLst>
                <a:cxn ang="0">
                  <a:pos x="143" y="696"/>
                </a:cxn>
                <a:cxn ang="0">
                  <a:pos x="994" y="1034"/>
                </a:cxn>
                <a:cxn ang="0">
                  <a:pos x="1034" y="865"/>
                </a:cxn>
                <a:cxn ang="0">
                  <a:pos x="1046" y="696"/>
                </a:cxn>
                <a:cxn ang="0">
                  <a:pos x="1039" y="561"/>
                </a:cxn>
                <a:cxn ang="0">
                  <a:pos x="1012" y="422"/>
                </a:cxn>
                <a:cxn ang="0">
                  <a:pos x="962" y="274"/>
                </a:cxn>
                <a:cxn ang="0">
                  <a:pos x="1308" y="0"/>
                </a:cxn>
                <a:cxn ang="0">
                  <a:pos x="1339" y="11"/>
                </a:cxn>
                <a:cxn ang="0">
                  <a:pos x="1350" y="43"/>
                </a:cxn>
                <a:cxn ang="0">
                  <a:pos x="1342" y="71"/>
                </a:cxn>
                <a:cxn ang="0">
                  <a:pos x="1320" y="90"/>
                </a:cxn>
                <a:cxn ang="0">
                  <a:pos x="1304" y="95"/>
                </a:cxn>
                <a:cxn ang="0">
                  <a:pos x="1078" y="319"/>
                </a:cxn>
                <a:cxn ang="0">
                  <a:pos x="1123" y="503"/>
                </a:cxn>
                <a:cxn ang="0">
                  <a:pos x="1138" y="693"/>
                </a:cxn>
                <a:cxn ang="0">
                  <a:pos x="1123" y="883"/>
                </a:cxn>
                <a:cxn ang="0">
                  <a:pos x="1078" y="1066"/>
                </a:cxn>
                <a:cxn ang="0">
                  <a:pos x="1320" y="1300"/>
                </a:cxn>
                <a:cxn ang="0">
                  <a:pos x="1342" y="1319"/>
                </a:cxn>
                <a:cxn ang="0">
                  <a:pos x="1350" y="1345"/>
                </a:cxn>
                <a:cxn ang="0">
                  <a:pos x="1339" y="1378"/>
                </a:cxn>
                <a:cxn ang="0">
                  <a:pos x="1308" y="1389"/>
                </a:cxn>
                <a:cxn ang="0">
                  <a:pos x="1300" y="1387"/>
                </a:cxn>
                <a:cxn ang="0">
                  <a:pos x="1281" y="1381"/>
                </a:cxn>
                <a:cxn ang="0">
                  <a:pos x="42" y="745"/>
                </a:cxn>
                <a:cxn ang="0">
                  <a:pos x="17" y="730"/>
                </a:cxn>
                <a:cxn ang="0">
                  <a:pos x="2" y="709"/>
                </a:cxn>
                <a:cxn ang="0">
                  <a:pos x="2" y="680"/>
                </a:cxn>
                <a:cxn ang="0">
                  <a:pos x="17" y="659"/>
                </a:cxn>
                <a:cxn ang="0">
                  <a:pos x="42" y="644"/>
                </a:cxn>
                <a:cxn ang="0">
                  <a:pos x="1281" y="8"/>
                </a:cxn>
                <a:cxn ang="0">
                  <a:pos x="1300" y="1"/>
                </a:cxn>
              </a:cxnLst>
              <a:rect l="0" t="0" r="r" b="b"/>
              <a:pathLst>
                <a:path w="1350" h="1389">
                  <a:moveTo>
                    <a:pt x="962" y="274"/>
                  </a:moveTo>
                  <a:lnTo>
                    <a:pt x="143" y="696"/>
                  </a:lnTo>
                  <a:lnTo>
                    <a:pt x="962" y="1118"/>
                  </a:lnTo>
                  <a:lnTo>
                    <a:pt x="994" y="1034"/>
                  </a:lnTo>
                  <a:lnTo>
                    <a:pt x="1017" y="949"/>
                  </a:lnTo>
                  <a:lnTo>
                    <a:pt x="1034" y="865"/>
                  </a:lnTo>
                  <a:lnTo>
                    <a:pt x="1043" y="780"/>
                  </a:lnTo>
                  <a:lnTo>
                    <a:pt x="1046" y="696"/>
                  </a:lnTo>
                  <a:lnTo>
                    <a:pt x="1045" y="629"/>
                  </a:lnTo>
                  <a:lnTo>
                    <a:pt x="1039" y="561"/>
                  </a:lnTo>
                  <a:lnTo>
                    <a:pt x="1028" y="493"/>
                  </a:lnTo>
                  <a:lnTo>
                    <a:pt x="1012" y="422"/>
                  </a:lnTo>
                  <a:lnTo>
                    <a:pt x="990" y="349"/>
                  </a:lnTo>
                  <a:lnTo>
                    <a:pt x="962" y="274"/>
                  </a:lnTo>
                  <a:close/>
                  <a:moveTo>
                    <a:pt x="1304" y="0"/>
                  </a:moveTo>
                  <a:lnTo>
                    <a:pt x="1308" y="0"/>
                  </a:lnTo>
                  <a:lnTo>
                    <a:pt x="1325" y="3"/>
                  </a:lnTo>
                  <a:lnTo>
                    <a:pt x="1339" y="11"/>
                  </a:lnTo>
                  <a:lnTo>
                    <a:pt x="1346" y="25"/>
                  </a:lnTo>
                  <a:lnTo>
                    <a:pt x="1350" y="43"/>
                  </a:lnTo>
                  <a:lnTo>
                    <a:pt x="1348" y="60"/>
                  </a:lnTo>
                  <a:lnTo>
                    <a:pt x="1342" y="71"/>
                  </a:lnTo>
                  <a:lnTo>
                    <a:pt x="1332" y="81"/>
                  </a:lnTo>
                  <a:lnTo>
                    <a:pt x="1320" y="90"/>
                  </a:lnTo>
                  <a:lnTo>
                    <a:pt x="1304" y="99"/>
                  </a:lnTo>
                  <a:lnTo>
                    <a:pt x="1304" y="95"/>
                  </a:lnTo>
                  <a:lnTo>
                    <a:pt x="1043" y="230"/>
                  </a:lnTo>
                  <a:lnTo>
                    <a:pt x="1078" y="319"/>
                  </a:lnTo>
                  <a:lnTo>
                    <a:pt x="1104" y="410"/>
                  </a:lnTo>
                  <a:lnTo>
                    <a:pt x="1123" y="503"/>
                  </a:lnTo>
                  <a:lnTo>
                    <a:pt x="1135" y="597"/>
                  </a:lnTo>
                  <a:lnTo>
                    <a:pt x="1138" y="693"/>
                  </a:lnTo>
                  <a:lnTo>
                    <a:pt x="1133" y="788"/>
                  </a:lnTo>
                  <a:lnTo>
                    <a:pt x="1123" y="883"/>
                  </a:lnTo>
                  <a:lnTo>
                    <a:pt x="1104" y="975"/>
                  </a:lnTo>
                  <a:lnTo>
                    <a:pt x="1078" y="1066"/>
                  </a:lnTo>
                  <a:lnTo>
                    <a:pt x="1043" y="1155"/>
                  </a:lnTo>
                  <a:lnTo>
                    <a:pt x="1320" y="1300"/>
                  </a:lnTo>
                  <a:lnTo>
                    <a:pt x="1332" y="1309"/>
                  </a:lnTo>
                  <a:lnTo>
                    <a:pt x="1342" y="1319"/>
                  </a:lnTo>
                  <a:lnTo>
                    <a:pt x="1348" y="1331"/>
                  </a:lnTo>
                  <a:lnTo>
                    <a:pt x="1350" y="1345"/>
                  </a:lnTo>
                  <a:lnTo>
                    <a:pt x="1346" y="1363"/>
                  </a:lnTo>
                  <a:lnTo>
                    <a:pt x="1339" y="1378"/>
                  </a:lnTo>
                  <a:lnTo>
                    <a:pt x="1325" y="1386"/>
                  </a:lnTo>
                  <a:lnTo>
                    <a:pt x="1308" y="1389"/>
                  </a:lnTo>
                  <a:lnTo>
                    <a:pt x="1304" y="1389"/>
                  </a:lnTo>
                  <a:lnTo>
                    <a:pt x="1300" y="1387"/>
                  </a:lnTo>
                  <a:lnTo>
                    <a:pt x="1292" y="1386"/>
                  </a:lnTo>
                  <a:lnTo>
                    <a:pt x="1281" y="1381"/>
                  </a:lnTo>
                  <a:lnTo>
                    <a:pt x="1266" y="1374"/>
                  </a:lnTo>
                  <a:lnTo>
                    <a:pt x="42" y="745"/>
                  </a:lnTo>
                  <a:lnTo>
                    <a:pt x="28" y="737"/>
                  </a:lnTo>
                  <a:lnTo>
                    <a:pt x="17" y="730"/>
                  </a:lnTo>
                  <a:lnTo>
                    <a:pt x="8" y="720"/>
                  </a:lnTo>
                  <a:lnTo>
                    <a:pt x="2" y="709"/>
                  </a:lnTo>
                  <a:lnTo>
                    <a:pt x="0" y="694"/>
                  </a:lnTo>
                  <a:lnTo>
                    <a:pt x="2" y="680"/>
                  </a:lnTo>
                  <a:lnTo>
                    <a:pt x="8" y="667"/>
                  </a:lnTo>
                  <a:lnTo>
                    <a:pt x="17" y="659"/>
                  </a:lnTo>
                  <a:lnTo>
                    <a:pt x="28" y="650"/>
                  </a:lnTo>
                  <a:lnTo>
                    <a:pt x="42" y="644"/>
                  </a:lnTo>
                  <a:lnTo>
                    <a:pt x="1266" y="14"/>
                  </a:lnTo>
                  <a:lnTo>
                    <a:pt x="1281" y="8"/>
                  </a:lnTo>
                  <a:lnTo>
                    <a:pt x="1292" y="3"/>
                  </a:lnTo>
                  <a:lnTo>
                    <a:pt x="1300" y="1"/>
                  </a:lnTo>
                  <a:lnTo>
                    <a:pt x="1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7948" y="3191"/>
              <a:ext cx="516" cy="231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64" y="25"/>
                </a:cxn>
                <a:cxn ang="0">
                  <a:pos x="112" y="67"/>
                </a:cxn>
                <a:cxn ang="0">
                  <a:pos x="171" y="130"/>
                </a:cxn>
                <a:cxn ang="0">
                  <a:pos x="238" y="213"/>
                </a:cxn>
                <a:cxn ang="0">
                  <a:pos x="306" y="315"/>
                </a:cxn>
                <a:cxn ang="0">
                  <a:pos x="370" y="437"/>
                </a:cxn>
                <a:cxn ang="0">
                  <a:pos x="445" y="635"/>
                </a:cxn>
                <a:cxn ang="0">
                  <a:pos x="488" y="828"/>
                </a:cxn>
                <a:cxn ang="0">
                  <a:pos x="510" y="1005"/>
                </a:cxn>
                <a:cxn ang="0">
                  <a:pos x="516" y="1158"/>
                </a:cxn>
                <a:cxn ang="0">
                  <a:pos x="508" y="1338"/>
                </a:cxn>
                <a:cxn ang="0">
                  <a:pos x="479" y="1539"/>
                </a:cxn>
                <a:cxn ang="0">
                  <a:pos x="420" y="1755"/>
                </a:cxn>
                <a:cxn ang="0">
                  <a:pos x="345" y="1929"/>
                </a:cxn>
                <a:cxn ang="0">
                  <a:pos x="277" y="2046"/>
                </a:cxn>
                <a:cxn ang="0">
                  <a:pos x="208" y="2142"/>
                </a:cxn>
                <a:cxn ang="0">
                  <a:pos x="143" y="2218"/>
                </a:cxn>
                <a:cxn ang="0">
                  <a:pos x="87" y="2271"/>
                </a:cxn>
                <a:cxn ang="0">
                  <a:pos x="47" y="2304"/>
                </a:cxn>
                <a:cxn ang="0">
                  <a:pos x="25" y="2315"/>
                </a:cxn>
                <a:cxn ang="0">
                  <a:pos x="3" y="2304"/>
                </a:cxn>
                <a:cxn ang="0">
                  <a:pos x="0" y="2289"/>
                </a:cxn>
                <a:cxn ang="0">
                  <a:pos x="6" y="2276"/>
                </a:cxn>
                <a:cxn ang="0">
                  <a:pos x="31" y="2254"/>
                </a:cxn>
                <a:cxn ang="0">
                  <a:pos x="145" y="2111"/>
                </a:cxn>
                <a:cxn ang="0">
                  <a:pos x="233" y="1955"/>
                </a:cxn>
                <a:cxn ang="0">
                  <a:pos x="299" y="1788"/>
                </a:cxn>
                <a:cxn ang="0">
                  <a:pos x="345" y="1612"/>
                </a:cxn>
                <a:cxn ang="0">
                  <a:pos x="373" y="1432"/>
                </a:cxn>
                <a:cxn ang="0">
                  <a:pos x="386" y="1249"/>
                </a:cxn>
                <a:cxn ang="0">
                  <a:pos x="384" y="1028"/>
                </a:cxn>
                <a:cxn ang="0">
                  <a:pos x="359" y="788"/>
                </a:cxn>
                <a:cxn ang="0">
                  <a:pos x="312" y="572"/>
                </a:cxn>
                <a:cxn ang="0">
                  <a:pos x="243" y="380"/>
                </a:cxn>
                <a:cxn ang="0">
                  <a:pos x="152" y="215"/>
                </a:cxn>
                <a:cxn ang="0">
                  <a:pos x="42" y="77"/>
                </a:cxn>
                <a:cxn ang="0">
                  <a:pos x="12" y="48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12" y="4"/>
                </a:cxn>
              </a:cxnLst>
              <a:rect l="0" t="0" r="r" b="b"/>
              <a:pathLst>
                <a:path w="516" h="2315">
                  <a:moveTo>
                    <a:pt x="25" y="0"/>
                  </a:moveTo>
                  <a:lnTo>
                    <a:pt x="33" y="4"/>
                  </a:lnTo>
                  <a:lnTo>
                    <a:pt x="47" y="12"/>
                  </a:lnTo>
                  <a:lnTo>
                    <a:pt x="64" y="25"/>
                  </a:lnTo>
                  <a:lnTo>
                    <a:pt x="87" y="43"/>
                  </a:lnTo>
                  <a:lnTo>
                    <a:pt x="112" y="67"/>
                  </a:lnTo>
                  <a:lnTo>
                    <a:pt x="141" y="96"/>
                  </a:lnTo>
                  <a:lnTo>
                    <a:pt x="171" y="130"/>
                  </a:lnTo>
                  <a:lnTo>
                    <a:pt x="204" y="169"/>
                  </a:lnTo>
                  <a:lnTo>
                    <a:pt x="238" y="213"/>
                  </a:lnTo>
                  <a:lnTo>
                    <a:pt x="272" y="262"/>
                  </a:lnTo>
                  <a:lnTo>
                    <a:pt x="306" y="315"/>
                  </a:lnTo>
                  <a:lnTo>
                    <a:pt x="339" y="374"/>
                  </a:lnTo>
                  <a:lnTo>
                    <a:pt x="370" y="437"/>
                  </a:lnTo>
                  <a:lnTo>
                    <a:pt x="410" y="536"/>
                  </a:lnTo>
                  <a:lnTo>
                    <a:pt x="445" y="635"/>
                  </a:lnTo>
                  <a:lnTo>
                    <a:pt x="469" y="733"/>
                  </a:lnTo>
                  <a:lnTo>
                    <a:pt x="488" y="828"/>
                  </a:lnTo>
                  <a:lnTo>
                    <a:pt x="502" y="919"/>
                  </a:lnTo>
                  <a:lnTo>
                    <a:pt x="510" y="1005"/>
                  </a:lnTo>
                  <a:lnTo>
                    <a:pt x="515" y="1085"/>
                  </a:lnTo>
                  <a:lnTo>
                    <a:pt x="516" y="1158"/>
                  </a:lnTo>
                  <a:lnTo>
                    <a:pt x="515" y="1244"/>
                  </a:lnTo>
                  <a:lnTo>
                    <a:pt x="508" y="1338"/>
                  </a:lnTo>
                  <a:lnTo>
                    <a:pt x="496" y="1437"/>
                  </a:lnTo>
                  <a:lnTo>
                    <a:pt x="479" y="1539"/>
                  </a:lnTo>
                  <a:lnTo>
                    <a:pt x="452" y="1646"/>
                  </a:lnTo>
                  <a:lnTo>
                    <a:pt x="420" y="1755"/>
                  </a:lnTo>
                  <a:lnTo>
                    <a:pt x="376" y="1864"/>
                  </a:lnTo>
                  <a:lnTo>
                    <a:pt x="345" y="1929"/>
                  </a:lnTo>
                  <a:lnTo>
                    <a:pt x="311" y="1991"/>
                  </a:lnTo>
                  <a:lnTo>
                    <a:pt x="277" y="2046"/>
                  </a:lnTo>
                  <a:lnTo>
                    <a:pt x="243" y="2096"/>
                  </a:lnTo>
                  <a:lnTo>
                    <a:pt x="208" y="2142"/>
                  </a:lnTo>
                  <a:lnTo>
                    <a:pt x="174" y="2182"/>
                  </a:lnTo>
                  <a:lnTo>
                    <a:pt x="143" y="2218"/>
                  </a:lnTo>
                  <a:lnTo>
                    <a:pt x="114" y="2247"/>
                  </a:lnTo>
                  <a:lnTo>
                    <a:pt x="87" y="2271"/>
                  </a:lnTo>
                  <a:lnTo>
                    <a:pt x="64" y="2291"/>
                  </a:lnTo>
                  <a:lnTo>
                    <a:pt x="47" y="2304"/>
                  </a:lnTo>
                  <a:lnTo>
                    <a:pt x="33" y="2312"/>
                  </a:lnTo>
                  <a:lnTo>
                    <a:pt x="25" y="2315"/>
                  </a:lnTo>
                  <a:lnTo>
                    <a:pt x="12" y="2312"/>
                  </a:lnTo>
                  <a:lnTo>
                    <a:pt x="3" y="2304"/>
                  </a:lnTo>
                  <a:lnTo>
                    <a:pt x="0" y="2294"/>
                  </a:lnTo>
                  <a:lnTo>
                    <a:pt x="0" y="2289"/>
                  </a:lnTo>
                  <a:lnTo>
                    <a:pt x="2" y="2284"/>
                  </a:lnTo>
                  <a:lnTo>
                    <a:pt x="6" y="2276"/>
                  </a:lnTo>
                  <a:lnTo>
                    <a:pt x="16" y="2267"/>
                  </a:lnTo>
                  <a:lnTo>
                    <a:pt x="31" y="2254"/>
                  </a:lnTo>
                  <a:lnTo>
                    <a:pt x="92" y="2184"/>
                  </a:lnTo>
                  <a:lnTo>
                    <a:pt x="145" y="2111"/>
                  </a:lnTo>
                  <a:lnTo>
                    <a:pt x="191" y="2034"/>
                  </a:lnTo>
                  <a:lnTo>
                    <a:pt x="233" y="1955"/>
                  </a:lnTo>
                  <a:lnTo>
                    <a:pt x="269" y="1872"/>
                  </a:lnTo>
                  <a:lnTo>
                    <a:pt x="299" y="1788"/>
                  </a:lnTo>
                  <a:lnTo>
                    <a:pt x="325" y="1702"/>
                  </a:lnTo>
                  <a:lnTo>
                    <a:pt x="345" y="1612"/>
                  </a:lnTo>
                  <a:lnTo>
                    <a:pt x="361" y="1523"/>
                  </a:lnTo>
                  <a:lnTo>
                    <a:pt x="373" y="1432"/>
                  </a:lnTo>
                  <a:lnTo>
                    <a:pt x="381" y="1341"/>
                  </a:lnTo>
                  <a:lnTo>
                    <a:pt x="386" y="1249"/>
                  </a:lnTo>
                  <a:lnTo>
                    <a:pt x="387" y="1158"/>
                  </a:lnTo>
                  <a:lnTo>
                    <a:pt x="384" y="1028"/>
                  </a:lnTo>
                  <a:lnTo>
                    <a:pt x="375" y="906"/>
                  </a:lnTo>
                  <a:lnTo>
                    <a:pt x="359" y="788"/>
                  </a:lnTo>
                  <a:lnTo>
                    <a:pt x="339" y="677"/>
                  </a:lnTo>
                  <a:lnTo>
                    <a:pt x="312" y="572"/>
                  </a:lnTo>
                  <a:lnTo>
                    <a:pt x="280" y="473"/>
                  </a:lnTo>
                  <a:lnTo>
                    <a:pt x="243" y="380"/>
                  </a:lnTo>
                  <a:lnTo>
                    <a:pt x="201" y="294"/>
                  </a:lnTo>
                  <a:lnTo>
                    <a:pt x="152" y="215"/>
                  </a:lnTo>
                  <a:lnTo>
                    <a:pt x="100" y="143"/>
                  </a:lnTo>
                  <a:lnTo>
                    <a:pt x="42" y="77"/>
                  </a:lnTo>
                  <a:lnTo>
                    <a:pt x="25" y="61"/>
                  </a:lnTo>
                  <a:lnTo>
                    <a:pt x="12" y="48"/>
                  </a:lnTo>
                  <a:lnTo>
                    <a:pt x="5" y="38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``types’’ of 2d-4d WCF-A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76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A.  Two 2d – central charges sweep past each other: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3276600"/>
            <a:ext cx="1752600" cy="1828800"/>
            <a:chOff x="1524000" y="3048000"/>
            <a:chExt cx="1752600" cy="18288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24000" y="3048000"/>
              <a:ext cx="1143000" cy="9906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524000" y="3962400"/>
              <a:ext cx="1600200" cy="76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24000" y="4038600"/>
              <a:ext cx="1752600" cy="838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72200" y="3200400"/>
            <a:ext cx="1752600" cy="1828800"/>
            <a:chOff x="1524000" y="3048000"/>
            <a:chExt cx="1752600" cy="182880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1524000" y="3048000"/>
              <a:ext cx="1143000" cy="9906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524000" y="3962400"/>
              <a:ext cx="1600200" cy="76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524000" y="4038600"/>
              <a:ext cx="1752600" cy="838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05000" y="2819400"/>
            <a:ext cx="1295400" cy="548115"/>
            <a:chOff x="1016" y="3337"/>
            <a:chExt cx="5691" cy="2408"/>
          </a:xfrm>
        </p:grpSpPr>
        <p:sp>
          <p:nvSpPr>
            <p:cNvPr id="22534" name="Freeform 6"/>
            <p:cNvSpPr>
              <a:spLocks/>
            </p:cNvSpPr>
            <p:nvPr/>
          </p:nvSpPr>
          <p:spPr bwMode="auto">
            <a:xfrm>
              <a:off x="1016" y="3491"/>
              <a:ext cx="1452" cy="1584"/>
            </a:xfrm>
            <a:custGeom>
              <a:avLst/>
              <a:gdLst/>
              <a:ahLst/>
              <a:cxnLst>
                <a:cxn ang="0">
                  <a:pos x="1423" y="0"/>
                </a:cxn>
                <a:cxn ang="0">
                  <a:pos x="1450" y="8"/>
                </a:cxn>
                <a:cxn ang="0">
                  <a:pos x="1450" y="39"/>
                </a:cxn>
                <a:cxn ang="0">
                  <a:pos x="1445" y="58"/>
                </a:cxn>
                <a:cxn ang="0">
                  <a:pos x="597" y="1506"/>
                </a:cxn>
                <a:cxn ang="0">
                  <a:pos x="741" y="1496"/>
                </a:cxn>
                <a:cxn ang="0">
                  <a:pos x="858" y="1465"/>
                </a:cxn>
                <a:cxn ang="0">
                  <a:pos x="949" y="1416"/>
                </a:cxn>
                <a:cxn ang="0">
                  <a:pos x="1021" y="1347"/>
                </a:cxn>
                <a:cxn ang="0">
                  <a:pos x="1080" y="1259"/>
                </a:cxn>
                <a:cxn ang="0">
                  <a:pos x="1127" y="1150"/>
                </a:cxn>
                <a:cxn ang="0">
                  <a:pos x="1170" y="1024"/>
                </a:cxn>
                <a:cxn ang="0">
                  <a:pos x="1186" y="982"/>
                </a:cxn>
                <a:cxn ang="0">
                  <a:pos x="1199" y="967"/>
                </a:cxn>
                <a:cxn ang="0">
                  <a:pos x="1215" y="965"/>
                </a:cxn>
                <a:cxn ang="0">
                  <a:pos x="1227" y="971"/>
                </a:cxn>
                <a:cxn ang="0">
                  <a:pos x="1233" y="980"/>
                </a:cxn>
                <a:cxn ang="0">
                  <a:pos x="1235" y="990"/>
                </a:cxn>
                <a:cxn ang="0">
                  <a:pos x="1227" y="1026"/>
                </a:cxn>
                <a:cxn ang="0">
                  <a:pos x="1066" y="1557"/>
                </a:cxn>
                <a:cxn ang="0">
                  <a:pos x="1048" y="1580"/>
                </a:cxn>
                <a:cxn ang="0">
                  <a:pos x="28" y="1584"/>
                </a:cxn>
                <a:cxn ang="0">
                  <a:pos x="3" y="1574"/>
                </a:cxn>
                <a:cxn ang="0">
                  <a:pos x="2" y="1553"/>
                </a:cxn>
                <a:cxn ang="0">
                  <a:pos x="5" y="1528"/>
                </a:cxn>
                <a:cxn ang="0">
                  <a:pos x="1227" y="71"/>
                </a:cxn>
                <a:cxn ang="0">
                  <a:pos x="798" y="73"/>
                </a:cxn>
                <a:cxn ang="0">
                  <a:pos x="671" y="96"/>
                </a:cxn>
                <a:cxn ang="0">
                  <a:pos x="569" y="138"/>
                </a:cxn>
                <a:cxn ang="0">
                  <a:pos x="488" y="199"/>
                </a:cxn>
                <a:cxn ang="0">
                  <a:pos x="427" y="279"/>
                </a:cxn>
                <a:cxn ang="0">
                  <a:pos x="377" y="380"/>
                </a:cxn>
                <a:cxn ang="0">
                  <a:pos x="335" y="497"/>
                </a:cxn>
                <a:cxn ang="0">
                  <a:pos x="330" y="507"/>
                </a:cxn>
                <a:cxn ang="0">
                  <a:pos x="325" y="516"/>
                </a:cxn>
                <a:cxn ang="0">
                  <a:pos x="314" y="522"/>
                </a:cxn>
                <a:cxn ang="0">
                  <a:pos x="296" y="520"/>
                </a:cxn>
                <a:cxn ang="0">
                  <a:pos x="287" y="512"/>
                </a:cxn>
                <a:cxn ang="0">
                  <a:pos x="283" y="507"/>
                </a:cxn>
                <a:cxn ang="0">
                  <a:pos x="282" y="497"/>
                </a:cxn>
                <a:cxn ang="0">
                  <a:pos x="285" y="478"/>
                </a:cxn>
                <a:cxn ang="0">
                  <a:pos x="409" y="44"/>
                </a:cxn>
                <a:cxn ang="0">
                  <a:pos x="422" y="10"/>
                </a:cxn>
                <a:cxn ang="0">
                  <a:pos x="450" y="0"/>
                </a:cxn>
              </a:cxnLst>
              <a:rect l="0" t="0" r="r" b="b"/>
              <a:pathLst>
                <a:path w="1452" h="1584">
                  <a:moveTo>
                    <a:pt x="450" y="0"/>
                  </a:moveTo>
                  <a:lnTo>
                    <a:pt x="1423" y="0"/>
                  </a:lnTo>
                  <a:lnTo>
                    <a:pt x="1441" y="2"/>
                  </a:lnTo>
                  <a:lnTo>
                    <a:pt x="1450" y="8"/>
                  </a:lnTo>
                  <a:lnTo>
                    <a:pt x="1452" y="19"/>
                  </a:lnTo>
                  <a:lnTo>
                    <a:pt x="1450" y="39"/>
                  </a:lnTo>
                  <a:lnTo>
                    <a:pt x="1445" y="56"/>
                  </a:lnTo>
                  <a:lnTo>
                    <a:pt x="1445" y="58"/>
                  </a:lnTo>
                  <a:lnTo>
                    <a:pt x="228" y="1506"/>
                  </a:lnTo>
                  <a:lnTo>
                    <a:pt x="597" y="1506"/>
                  </a:lnTo>
                  <a:lnTo>
                    <a:pt x="673" y="1504"/>
                  </a:lnTo>
                  <a:lnTo>
                    <a:pt x="741" y="1496"/>
                  </a:lnTo>
                  <a:lnTo>
                    <a:pt x="802" y="1483"/>
                  </a:lnTo>
                  <a:lnTo>
                    <a:pt x="858" y="1465"/>
                  </a:lnTo>
                  <a:lnTo>
                    <a:pt x="906" y="1442"/>
                  </a:lnTo>
                  <a:lnTo>
                    <a:pt x="949" y="1416"/>
                  </a:lnTo>
                  <a:lnTo>
                    <a:pt x="987" y="1383"/>
                  </a:lnTo>
                  <a:lnTo>
                    <a:pt x="1021" y="1347"/>
                  </a:lnTo>
                  <a:lnTo>
                    <a:pt x="1052" y="1305"/>
                  </a:lnTo>
                  <a:lnTo>
                    <a:pt x="1080" y="1259"/>
                  </a:lnTo>
                  <a:lnTo>
                    <a:pt x="1104" y="1208"/>
                  </a:lnTo>
                  <a:lnTo>
                    <a:pt x="1127" y="1150"/>
                  </a:lnTo>
                  <a:lnTo>
                    <a:pt x="1148" y="1089"/>
                  </a:lnTo>
                  <a:lnTo>
                    <a:pt x="1170" y="1024"/>
                  </a:lnTo>
                  <a:lnTo>
                    <a:pt x="1179" y="999"/>
                  </a:lnTo>
                  <a:lnTo>
                    <a:pt x="1186" y="982"/>
                  </a:lnTo>
                  <a:lnTo>
                    <a:pt x="1192" y="973"/>
                  </a:lnTo>
                  <a:lnTo>
                    <a:pt x="1199" y="967"/>
                  </a:lnTo>
                  <a:lnTo>
                    <a:pt x="1208" y="965"/>
                  </a:lnTo>
                  <a:lnTo>
                    <a:pt x="1215" y="965"/>
                  </a:lnTo>
                  <a:lnTo>
                    <a:pt x="1222" y="969"/>
                  </a:lnTo>
                  <a:lnTo>
                    <a:pt x="1227" y="971"/>
                  </a:lnTo>
                  <a:lnTo>
                    <a:pt x="1231" y="975"/>
                  </a:lnTo>
                  <a:lnTo>
                    <a:pt x="1233" y="980"/>
                  </a:lnTo>
                  <a:lnTo>
                    <a:pt x="1235" y="984"/>
                  </a:lnTo>
                  <a:lnTo>
                    <a:pt x="1235" y="990"/>
                  </a:lnTo>
                  <a:lnTo>
                    <a:pt x="1231" y="1007"/>
                  </a:lnTo>
                  <a:lnTo>
                    <a:pt x="1227" y="1026"/>
                  </a:lnTo>
                  <a:lnTo>
                    <a:pt x="1073" y="1536"/>
                  </a:lnTo>
                  <a:lnTo>
                    <a:pt x="1066" y="1557"/>
                  </a:lnTo>
                  <a:lnTo>
                    <a:pt x="1059" y="1572"/>
                  </a:lnTo>
                  <a:lnTo>
                    <a:pt x="1048" y="1580"/>
                  </a:lnTo>
                  <a:lnTo>
                    <a:pt x="1030" y="1584"/>
                  </a:lnTo>
                  <a:lnTo>
                    <a:pt x="28" y="1584"/>
                  </a:lnTo>
                  <a:lnTo>
                    <a:pt x="12" y="1582"/>
                  </a:lnTo>
                  <a:lnTo>
                    <a:pt x="3" y="1574"/>
                  </a:lnTo>
                  <a:lnTo>
                    <a:pt x="0" y="1563"/>
                  </a:lnTo>
                  <a:lnTo>
                    <a:pt x="2" y="1553"/>
                  </a:lnTo>
                  <a:lnTo>
                    <a:pt x="3" y="1540"/>
                  </a:lnTo>
                  <a:lnTo>
                    <a:pt x="5" y="1528"/>
                  </a:lnTo>
                  <a:lnTo>
                    <a:pt x="7" y="1523"/>
                  </a:lnTo>
                  <a:lnTo>
                    <a:pt x="1227" y="71"/>
                  </a:lnTo>
                  <a:lnTo>
                    <a:pt x="874" y="71"/>
                  </a:lnTo>
                  <a:lnTo>
                    <a:pt x="798" y="73"/>
                  </a:lnTo>
                  <a:lnTo>
                    <a:pt x="732" y="82"/>
                  </a:lnTo>
                  <a:lnTo>
                    <a:pt x="671" y="96"/>
                  </a:lnTo>
                  <a:lnTo>
                    <a:pt x="617" y="113"/>
                  </a:lnTo>
                  <a:lnTo>
                    <a:pt x="569" y="138"/>
                  </a:lnTo>
                  <a:lnTo>
                    <a:pt x="526" y="165"/>
                  </a:lnTo>
                  <a:lnTo>
                    <a:pt x="488" y="199"/>
                  </a:lnTo>
                  <a:lnTo>
                    <a:pt x="456" y="237"/>
                  </a:lnTo>
                  <a:lnTo>
                    <a:pt x="427" y="279"/>
                  </a:lnTo>
                  <a:lnTo>
                    <a:pt x="400" y="327"/>
                  </a:lnTo>
                  <a:lnTo>
                    <a:pt x="377" y="380"/>
                  </a:lnTo>
                  <a:lnTo>
                    <a:pt x="355" y="436"/>
                  </a:lnTo>
                  <a:lnTo>
                    <a:pt x="335" y="497"/>
                  </a:lnTo>
                  <a:lnTo>
                    <a:pt x="334" y="499"/>
                  </a:lnTo>
                  <a:lnTo>
                    <a:pt x="330" y="507"/>
                  </a:lnTo>
                  <a:lnTo>
                    <a:pt x="326" y="512"/>
                  </a:lnTo>
                  <a:lnTo>
                    <a:pt x="325" y="516"/>
                  </a:lnTo>
                  <a:lnTo>
                    <a:pt x="319" y="518"/>
                  </a:lnTo>
                  <a:lnTo>
                    <a:pt x="314" y="522"/>
                  </a:lnTo>
                  <a:lnTo>
                    <a:pt x="301" y="522"/>
                  </a:lnTo>
                  <a:lnTo>
                    <a:pt x="296" y="520"/>
                  </a:lnTo>
                  <a:lnTo>
                    <a:pt x="290" y="516"/>
                  </a:lnTo>
                  <a:lnTo>
                    <a:pt x="287" y="512"/>
                  </a:lnTo>
                  <a:lnTo>
                    <a:pt x="285" y="508"/>
                  </a:lnTo>
                  <a:lnTo>
                    <a:pt x="283" y="507"/>
                  </a:lnTo>
                  <a:lnTo>
                    <a:pt x="282" y="503"/>
                  </a:lnTo>
                  <a:lnTo>
                    <a:pt x="282" y="497"/>
                  </a:lnTo>
                  <a:lnTo>
                    <a:pt x="283" y="489"/>
                  </a:lnTo>
                  <a:lnTo>
                    <a:pt x="285" y="478"/>
                  </a:lnTo>
                  <a:lnTo>
                    <a:pt x="289" y="465"/>
                  </a:lnTo>
                  <a:lnTo>
                    <a:pt x="409" y="44"/>
                  </a:lnTo>
                  <a:lnTo>
                    <a:pt x="416" y="23"/>
                  </a:lnTo>
                  <a:lnTo>
                    <a:pt x="422" y="10"/>
                  </a:lnTo>
                  <a:lnTo>
                    <a:pt x="432" y="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2766" y="3337"/>
              <a:ext cx="506" cy="231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497" y="3"/>
                </a:cxn>
                <a:cxn ang="0">
                  <a:pos x="506" y="17"/>
                </a:cxn>
                <a:cxn ang="0">
                  <a:pos x="504" y="32"/>
                </a:cxn>
                <a:cxn ang="0">
                  <a:pos x="475" y="61"/>
                </a:cxn>
                <a:cxn ang="0">
                  <a:pos x="348" y="231"/>
                </a:cxn>
                <a:cxn ang="0">
                  <a:pos x="253" y="418"/>
                </a:cxn>
                <a:cxn ang="0">
                  <a:pos x="186" y="619"/>
                </a:cxn>
                <a:cxn ang="0">
                  <a:pos x="145" y="831"/>
                </a:cxn>
                <a:cxn ang="0">
                  <a:pos x="127" y="1048"/>
                </a:cxn>
                <a:cxn ang="0">
                  <a:pos x="127" y="1249"/>
                </a:cxn>
                <a:cxn ang="0">
                  <a:pos x="140" y="1436"/>
                </a:cxn>
                <a:cxn ang="0">
                  <a:pos x="170" y="1629"/>
                </a:cxn>
                <a:cxn ang="0">
                  <a:pos x="222" y="1818"/>
                </a:cxn>
                <a:cxn ang="0">
                  <a:pos x="299" y="2001"/>
                </a:cxn>
                <a:cxn ang="0">
                  <a:pos x="404" y="2170"/>
                </a:cxn>
                <a:cxn ang="0">
                  <a:pos x="484" y="2261"/>
                </a:cxn>
                <a:cxn ang="0">
                  <a:pos x="500" y="2282"/>
                </a:cxn>
                <a:cxn ang="0">
                  <a:pos x="506" y="2294"/>
                </a:cxn>
                <a:cxn ang="0">
                  <a:pos x="504" y="2305"/>
                </a:cxn>
                <a:cxn ang="0">
                  <a:pos x="497" y="2315"/>
                </a:cxn>
                <a:cxn ang="0">
                  <a:pos x="483" y="2319"/>
                </a:cxn>
                <a:cxn ang="0">
                  <a:pos x="459" y="2307"/>
                </a:cxn>
                <a:cxn ang="0">
                  <a:pos x="414" y="2269"/>
                </a:cxn>
                <a:cxn ang="0">
                  <a:pos x="355" y="2208"/>
                </a:cxn>
                <a:cxn ang="0">
                  <a:pos x="285" y="2122"/>
                </a:cxn>
                <a:cxn ang="0">
                  <a:pos x="213" y="2013"/>
                </a:cxn>
                <a:cxn ang="0">
                  <a:pos x="143" y="1881"/>
                </a:cxn>
                <a:cxn ang="0">
                  <a:pos x="70" y="1684"/>
                </a:cxn>
                <a:cxn ang="0">
                  <a:pos x="27" y="1491"/>
                </a:cxn>
                <a:cxn ang="0">
                  <a:pos x="5" y="1314"/>
                </a:cxn>
                <a:cxn ang="0">
                  <a:pos x="0" y="1159"/>
                </a:cxn>
                <a:cxn ang="0">
                  <a:pos x="7" y="980"/>
                </a:cxn>
                <a:cxn ang="0">
                  <a:pos x="36" y="777"/>
                </a:cxn>
                <a:cxn ang="0">
                  <a:pos x="95" y="561"/>
                </a:cxn>
                <a:cxn ang="0">
                  <a:pos x="170" y="382"/>
                </a:cxn>
                <a:cxn ang="0">
                  <a:pos x="242" y="258"/>
                </a:cxn>
                <a:cxn ang="0">
                  <a:pos x="316" y="156"/>
                </a:cxn>
                <a:cxn ang="0">
                  <a:pos x="384" y="80"/>
                </a:cxn>
                <a:cxn ang="0">
                  <a:pos x="438" y="28"/>
                </a:cxn>
                <a:cxn ang="0">
                  <a:pos x="474" y="3"/>
                </a:cxn>
              </a:cxnLst>
              <a:rect l="0" t="0" r="r" b="b"/>
              <a:pathLst>
                <a:path w="506" h="2319">
                  <a:moveTo>
                    <a:pt x="483" y="0"/>
                  </a:moveTo>
                  <a:lnTo>
                    <a:pt x="488" y="0"/>
                  </a:lnTo>
                  <a:lnTo>
                    <a:pt x="493" y="2"/>
                  </a:lnTo>
                  <a:lnTo>
                    <a:pt x="497" y="3"/>
                  </a:lnTo>
                  <a:lnTo>
                    <a:pt x="504" y="11"/>
                  </a:lnTo>
                  <a:lnTo>
                    <a:pt x="506" y="17"/>
                  </a:lnTo>
                  <a:lnTo>
                    <a:pt x="506" y="26"/>
                  </a:lnTo>
                  <a:lnTo>
                    <a:pt x="504" y="32"/>
                  </a:lnTo>
                  <a:lnTo>
                    <a:pt x="490" y="47"/>
                  </a:lnTo>
                  <a:lnTo>
                    <a:pt x="475" y="61"/>
                  </a:lnTo>
                  <a:lnTo>
                    <a:pt x="407" y="143"/>
                  </a:lnTo>
                  <a:lnTo>
                    <a:pt x="348" y="231"/>
                  </a:lnTo>
                  <a:lnTo>
                    <a:pt x="296" y="322"/>
                  </a:lnTo>
                  <a:lnTo>
                    <a:pt x="253" y="418"/>
                  </a:lnTo>
                  <a:lnTo>
                    <a:pt x="215" y="517"/>
                  </a:lnTo>
                  <a:lnTo>
                    <a:pt x="186" y="619"/>
                  </a:lnTo>
                  <a:lnTo>
                    <a:pt x="163" y="724"/>
                  </a:lnTo>
                  <a:lnTo>
                    <a:pt x="145" y="831"/>
                  </a:lnTo>
                  <a:lnTo>
                    <a:pt x="134" y="939"/>
                  </a:lnTo>
                  <a:lnTo>
                    <a:pt x="127" y="1048"/>
                  </a:lnTo>
                  <a:lnTo>
                    <a:pt x="125" y="1159"/>
                  </a:lnTo>
                  <a:lnTo>
                    <a:pt x="127" y="1249"/>
                  </a:lnTo>
                  <a:lnTo>
                    <a:pt x="133" y="1342"/>
                  </a:lnTo>
                  <a:lnTo>
                    <a:pt x="140" y="1436"/>
                  </a:lnTo>
                  <a:lnTo>
                    <a:pt x="154" y="1532"/>
                  </a:lnTo>
                  <a:lnTo>
                    <a:pt x="170" y="1629"/>
                  </a:lnTo>
                  <a:lnTo>
                    <a:pt x="194" y="1724"/>
                  </a:lnTo>
                  <a:lnTo>
                    <a:pt x="222" y="1818"/>
                  </a:lnTo>
                  <a:lnTo>
                    <a:pt x="256" y="1912"/>
                  </a:lnTo>
                  <a:lnTo>
                    <a:pt x="299" y="2001"/>
                  </a:lnTo>
                  <a:lnTo>
                    <a:pt x="348" y="2087"/>
                  </a:lnTo>
                  <a:lnTo>
                    <a:pt x="404" y="2170"/>
                  </a:lnTo>
                  <a:lnTo>
                    <a:pt x="468" y="2246"/>
                  </a:lnTo>
                  <a:lnTo>
                    <a:pt x="484" y="2261"/>
                  </a:lnTo>
                  <a:lnTo>
                    <a:pt x="495" y="2275"/>
                  </a:lnTo>
                  <a:lnTo>
                    <a:pt x="500" y="2282"/>
                  </a:lnTo>
                  <a:lnTo>
                    <a:pt x="504" y="2288"/>
                  </a:lnTo>
                  <a:lnTo>
                    <a:pt x="506" y="2294"/>
                  </a:lnTo>
                  <a:lnTo>
                    <a:pt x="506" y="2298"/>
                  </a:lnTo>
                  <a:lnTo>
                    <a:pt x="504" y="2305"/>
                  </a:lnTo>
                  <a:lnTo>
                    <a:pt x="502" y="2311"/>
                  </a:lnTo>
                  <a:lnTo>
                    <a:pt x="497" y="2315"/>
                  </a:lnTo>
                  <a:lnTo>
                    <a:pt x="490" y="2319"/>
                  </a:lnTo>
                  <a:lnTo>
                    <a:pt x="483" y="2319"/>
                  </a:lnTo>
                  <a:lnTo>
                    <a:pt x="474" y="2315"/>
                  </a:lnTo>
                  <a:lnTo>
                    <a:pt x="459" y="2307"/>
                  </a:lnTo>
                  <a:lnTo>
                    <a:pt x="439" y="2290"/>
                  </a:lnTo>
                  <a:lnTo>
                    <a:pt x="414" y="2269"/>
                  </a:lnTo>
                  <a:lnTo>
                    <a:pt x="386" y="2242"/>
                  </a:lnTo>
                  <a:lnTo>
                    <a:pt x="355" y="2208"/>
                  </a:lnTo>
                  <a:lnTo>
                    <a:pt x="321" y="2168"/>
                  </a:lnTo>
                  <a:lnTo>
                    <a:pt x="285" y="2122"/>
                  </a:lnTo>
                  <a:lnTo>
                    <a:pt x="249" y="2070"/>
                  </a:lnTo>
                  <a:lnTo>
                    <a:pt x="213" y="2013"/>
                  </a:lnTo>
                  <a:lnTo>
                    <a:pt x="177" y="1950"/>
                  </a:lnTo>
                  <a:lnTo>
                    <a:pt x="143" y="1881"/>
                  </a:lnTo>
                  <a:lnTo>
                    <a:pt x="102" y="1784"/>
                  </a:lnTo>
                  <a:lnTo>
                    <a:pt x="70" y="1684"/>
                  </a:lnTo>
                  <a:lnTo>
                    <a:pt x="45" y="1587"/>
                  </a:lnTo>
                  <a:lnTo>
                    <a:pt x="27" y="1491"/>
                  </a:lnTo>
                  <a:lnTo>
                    <a:pt x="14" y="1400"/>
                  </a:lnTo>
                  <a:lnTo>
                    <a:pt x="5" y="1314"/>
                  </a:lnTo>
                  <a:lnTo>
                    <a:pt x="2" y="1232"/>
                  </a:lnTo>
                  <a:lnTo>
                    <a:pt x="0" y="1159"/>
                  </a:lnTo>
                  <a:lnTo>
                    <a:pt x="2" y="1073"/>
                  </a:lnTo>
                  <a:lnTo>
                    <a:pt x="7" y="980"/>
                  </a:lnTo>
                  <a:lnTo>
                    <a:pt x="19" y="880"/>
                  </a:lnTo>
                  <a:lnTo>
                    <a:pt x="36" y="777"/>
                  </a:lnTo>
                  <a:lnTo>
                    <a:pt x="61" y="670"/>
                  </a:lnTo>
                  <a:lnTo>
                    <a:pt x="95" y="561"/>
                  </a:lnTo>
                  <a:lnTo>
                    <a:pt x="136" y="452"/>
                  </a:lnTo>
                  <a:lnTo>
                    <a:pt x="170" y="382"/>
                  </a:lnTo>
                  <a:lnTo>
                    <a:pt x="206" y="317"/>
                  </a:lnTo>
                  <a:lnTo>
                    <a:pt x="242" y="258"/>
                  </a:lnTo>
                  <a:lnTo>
                    <a:pt x="280" y="204"/>
                  </a:lnTo>
                  <a:lnTo>
                    <a:pt x="316" y="156"/>
                  </a:lnTo>
                  <a:lnTo>
                    <a:pt x="352" y="114"/>
                  </a:lnTo>
                  <a:lnTo>
                    <a:pt x="384" y="80"/>
                  </a:lnTo>
                  <a:lnTo>
                    <a:pt x="413" y="51"/>
                  </a:lnTo>
                  <a:lnTo>
                    <a:pt x="438" y="28"/>
                  </a:lnTo>
                  <a:lnTo>
                    <a:pt x="459" y="13"/>
                  </a:lnTo>
                  <a:lnTo>
                    <a:pt x="474" y="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>
              <a:off x="3432" y="4053"/>
              <a:ext cx="1146" cy="1522"/>
            </a:xfrm>
            <a:custGeom>
              <a:avLst/>
              <a:gdLst/>
              <a:ahLst/>
              <a:cxnLst>
                <a:cxn ang="0">
                  <a:pos x="520" y="15"/>
                </a:cxn>
                <a:cxn ang="0">
                  <a:pos x="624" y="90"/>
                </a:cxn>
                <a:cxn ang="0">
                  <a:pos x="698" y="210"/>
                </a:cxn>
                <a:cxn ang="0">
                  <a:pos x="766" y="414"/>
                </a:cxn>
                <a:cxn ang="0">
                  <a:pos x="800" y="607"/>
                </a:cxn>
                <a:cxn ang="0">
                  <a:pos x="805" y="730"/>
                </a:cxn>
                <a:cxn ang="0">
                  <a:pos x="1012" y="208"/>
                </a:cxn>
                <a:cxn ang="0">
                  <a:pos x="1102" y="29"/>
                </a:cxn>
                <a:cxn ang="0">
                  <a:pos x="1129" y="25"/>
                </a:cxn>
                <a:cxn ang="0">
                  <a:pos x="1143" y="34"/>
                </a:cxn>
                <a:cxn ang="0">
                  <a:pos x="1145" y="55"/>
                </a:cxn>
                <a:cxn ang="0">
                  <a:pos x="1123" y="103"/>
                </a:cxn>
                <a:cxn ang="0">
                  <a:pos x="1076" y="197"/>
                </a:cxn>
                <a:cxn ang="0">
                  <a:pos x="981" y="416"/>
                </a:cxn>
                <a:cxn ang="0">
                  <a:pos x="884" y="663"/>
                </a:cxn>
                <a:cxn ang="0">
                  <a:pos x="807" y="892"/>
                </a:cxn>
                <a:cxn ang="0">
                  <a:pos x="784" y="1018"/>
                </a:cxn>
                <a:cxn ang="0">
                  <a:pos x="757" y="1167"/>
                </a:cxn>
                <a:cxn ang="0">
                  <a:pos x="707" y="1385"/>
                </a:cxn>
                <a:cxn ang="0">
                  <a:pos x="667" y="1499"/>
                </a:cxn>
                <a:cxn ang="0">
                  <a:pos x="628" y="1518"/>
                </a:cxn>
                <a:cxn ang="0">
                  <a:pos x="612" y="1478"/>
                </a:cxn>
                <a:cxn ang="0">
                  <a:pos x="624" y="1389"/>
                </a:cxn>
                <a:cxn ang="0">
                  <a:pos x="656" y="1245"/>
                </a:cxn>
                <a:cxn ang="0">
                  <a:pos x="698" y="1081"/>
                </a:cxn>
                <a:cxn ang="0">
                  <a:pos x="730" y="963"/>
                </a:cxn>
                <a:cxn ang="0">
                  <a:pos x="744" y="888"/>
                </a:cxn>
                <a:cxn ang="0">
                  <a:pos x="752" y="718"/>
                </a:cxn>
                <a:cxn ang="0">
                  <a:pos x="743" y="596"/>
                </a:cxn>
                <a:cxn ang="0">
                  <a:pos x="718" y="458"/>
                </a:cxn>
                <a:cxn ang="0">
                  <a:pos x="667" y="329"/>
                </a:cxn>
                <a:cxn ang="0">
                  <a:pos x="579" y="225"/>
                </a:cxn>
                <a:cxn ang="0">
                  <a:pos x="450" y="170"/>
                </a:cxn>
                <a:cxn ang="0">
                  <a:pos x="369" y="168"/>
                </a:cxn>
                <a:cxn ang="0">
                  <a:pos x="294" y="181"/>
                </a:cxn>
                <a:cxn ang="0">
                  <a:pos x="193" y="229"/>
                </a:cxn>
                <a:cxn ang="0">
                  <a:pos x="97" y="329"/>
                </a:cxn>
                <a:cxn ang="0">
                  <a:pos x="52" y="437"/>
                </a:cxn>
                <a:cxn ang="0">
                  <a:pos x="18" y="447"/>
                </a:cxn>
                <a:cxn ang="0">
                  <a:pos x="0" y="424"/>
                </a:cxn>
                <a:cxn ang="0">
                  <a:pos x="21" y="346"/>
                </a:cxn>
                <a:cxn ang="0">
                  <a:pos x="82" y="227"/>
                </a:cxn>
                <a:cxn ang="0">
                  <a:pos x="183" y="107"/>
                </a:cxn>
                <a:cxn ang="0">
                  <a:pos x="319" y="19"/>
                </a:cxn>
              </a:cxnLst>
              <a:rect l="0" t="0" r="r" b="b"/>
              <a:pathLst>
                <a:path w="1146" h="1522">
                  <a:moveTo>
                    <a:pt x="429" y="0"/>
                  </a:moveTo>
                  <a:lnTo>
                    <a:pt x="477" y="4"/>
                  </a:lnTo>
                  <a:lnTo>
                    <a:pt x="520" y="15"/>
                  </a:lnTo>
                  <a:lnTo>
                    <a:pt x="558" y="34"/>
                  </a:lnTo>
                  <a:lnTo>
                    <a:pt x="594" y="59"/>
                  </a:lnTo>
                  <a:lnTo>
                    <a:pt x="624" y="90"/>
                  </a:lnTo>
                  <a:lnTo>
                    <a:pt x="651" y="126"/>
                  </a:lnTo>
                  <a:lnTo>
                    <a:pt x="676" y="166"/>
                  </a:lnTo>
                  <a:lnTo>
                    <a:pt x="698" y="210"/>
                  </a:lnTo>
                  <a:lnTo>
                    <a:pt x="716" y="256"/>
                  </a:lnTo>
                  <a:lnTo>
                    <a:pt x="744" y="338"/>
                  </a:lnTo>
                  <a:lnTo>
                    <a:pt x="766" y="414"/>
                  </a:lnTo>
                  <a:lnTo>
                    <a:pt x="782" y="485"/>
                  </a:lnTo>
                  <a:lnTo>
                    <a:pt x="793" y="550"/>
                  </a:lnTo>
                  <a:lnTo>
                    <a:pt x="800" y="607"/>
                  </a:lnTo>
                  <a:lnTo>
                    <a:pt x="804" y="657"/>
                  </a:lnTo>
                  <a:lnTo>
                    <a:pt x="805" y="697"/>
                  </a:lnTo>
                  <a:lnTo>
                    <a:pt x="805" y="730"/>
                  </a:lnTo>
                  <a:lnTo>
                    <a:pt x="872" y="554"/>
                  </a:lnTo>
                  <a:lnTo>
                    <a:pt x="940" y="378"/>
                  </a:lnTo>
                  <a:lnTo>
                    <a:pt x="1012" y="208"/>
                  </a:lnTo>
                  <a:lnTo>
                    <a:pt x="1093" y="40"/>
                  </a:lnTo>
                  <a:lnTo>
                    <a:pt x="1096" y="34"/>
                  </a:lnTo>
                  <a:lnTo>
                    <a:pt x="1102" y="29"/>
                  </a:lnTo>
                  <a:lnTo>
                    <a:pt x="1107" y="27"/>
                  </a:lnTo>
                  <a:lnTo>
                    <a:pt x="1111" y="25"/>
                  </a:lnTo>
                  <a:lnTo>
                    <a:pt x="1129" y="25"/>
                  </a:lnTo>
                  <a:lnTo>
                    <a:pt x="1136" y="29"/>
                  </a:lnTo>
                  <a:lnTo>
                    <a:pt x="1141" y="31"/>
                  </a:lnTo>
                  <a:lnTo>
                    <a:pt x="1143" y="34"/>
                  </a:lnTo>
                  <a:lnTo>
                    <a:pt x="1146" y="40"/>
                  </a:lnTo>
                  <a:lnTo>
                    <a:pt x="1146" y="46"/>
                  </a:lnTo>
                  <a:lnTo>
                    <a:pt x="1145" y="55"/>
                  </a:lnTo>
                  <a:lnTo>
                    <a:pt x="1139" y="69"/>
                  </a:lnTo>
                  <a:lnTo>
                    <a:pt x="1132" y="86"/>
                  </a:lnTo>
                  <a:lnTo>
                    <a:pt x="1123" y="103"/>
                  </a:lnTo>
                  <a:lnTo>
                    <a:pt x="1112" y="122"/>
                  </a:lnTo>
                  <a:lnTo>
                    <a:pt x="1105" y="137"/>
                  </a:lnTo>
                  <a:lnTo>
                    <a:pt x="1076" y="197"/>
                  </a:lnTo>
                  <a:lnTo>
                    <a:pt x="1046" y="264"/>
                  </a:lnTo>
                  <a:lnTo>
                    <a:pt x="1014" y="338"/>
                  </a:lnTo>
                  <a:lnTo>
                    <a:pt x="981" y="416"/>
                  </a:lnTo>
                  <a:lnTo>
                    <a:pt x="949" y="497"/>
                  </a:lnTo>
                  <a:lnTo>
                    <a:pt x="915" y="579"/>
                  </a:lnTo>
                  <a:lnTo>
                    <a:pt x="884" y="663"/>
                  </a:lnTo>
                  <a:lnTo>
                    <a:pt x="856" y="743"/>
                  </a:lnTo>
                  <a:lnTo>
                    <a:pt x="831" y="819"/>
                  </a:lnTo>
                  <a:lnTo>
                    <a:pt x="807" y="892"/>
                  </a:lnTo>
                  <a:lnTo>
                    <a:pt x="796" y="940"/>
                  </a:lnTo>
                  <a:lnTo>
                    <a:pt x="789" y="984"/>
                  </a:lnTo>
                  <a:lnTo>
                    <a:pt x="784" y="1018"/>
                  </a:lnTo>
                  <a:lnTo>
                    <a:pt x="777" y="1060"/>
                  </a:lnTo>
                  <a:lnTo>
                    <a:pt x="770" y="1110"/>
                  </a:lnTo>
                  <a:lnTo>
                    <a:pt x="757" y="1167"/>
                  </a:lnTo>
                  <a:lnTo>
                    <a:pt x="744" y="1232"/>
                  </a:lnTo>
                  <a:lnTo>
                    <a:pt x="726" y="1305"/>
                  </a:lnTo>
                  <a:lnTo>
                    <a:pt x="707" y="1385"/>
                  </a:lnTo>
                  <a:lnTo>
                    <a:pt x="692" y="1433"/>
                  </a:lnTo>
                  <a:lnTo>
                    <a:pt x="680" y="1471"/>
                  </a:lnTo>
                  <a:lnTo>
                    <a:pt x="667" y="1499"/>
                  </a:lnTo>
                  <a:lnTo>
                    <a:pt x="653" y="1517"/>
                  </a:lnTo>
                  <a:lnTo>
                    <a:pt x="639" y="1522"/>
                  </a:lnTo>
                  <a:lnTo>
                    <a:pt x="628" y="1518"/>
                  </a:lnTo>
                  <a:lnTo>
                    <a:pt x="619" y="1509"/>
                  </a:lnTo>
                  <a:lnTo>
                    <a:pt x="613" y="1496"/>
                  </a:lnTo>
                  <a:lnTo>
                    <a:pt x="612" y="1478"/>
                  </a:lnTo>
                  <a:lnTo>
                    <a:pt x="613" y="1457"/>
                  </a:lnTo>
                  <a:lnTo>
                    <a:pt x="617" y="1427"/>
                  </a:lnTo>
                  <a:lnTo>
                    <a:pt x="624" y="1389"/>
                  </a:lnTo>
                  <a:lnTo>
                    <a:pt x="633" y="1345"/>
                  </a:lnTo>
                  <a:lnTo>
                    <a:pt x="644" y="1297"/>
                  </a:lnTo>
                  <a:lnTo>
                    <a:pt x="656" y="1245"/>
                  </a:lnTo>
                  <a:lnTo>
                    <a:pt x="669" y="1190"/>
                  </a:lnTo>
                  <a:lnTo>
                    <a:pt x="683" y="1136"/>
                  </a:lnTo>
                  <a:lnTo>
                    <a:pt x="698" y="1081"/>
                  </a:lnTo>
                  <a:lnTo>
                    <a:pt x="710" y="1029"/>
                  </a:lnTo>
                  <a:lnTo>
                    <a:pt x="725" y="982"/>
                  </a:lnTo>
                  <a:lnTo>
                    <a:pt x="730" y="963"/>
                  </a:lnTo>
                  <a:lnTo>
                    <a:pt x="735" y="942"/>
                  </a:lnTo>
                  <a:lnTo>
                    <a:pt x="741" y="917"/>
                  </a:lnTo>
                  <a:lnTo>
                    <a:pt x="744" y="888"/>
                  </a:lnTo>
                  <a:lnTo>
                    <a:pt x="748" y="852"/>
                  </a:lnTo>
                  <a:lnTo>
                    <a:pt x="752" y="808"/>
                  </a:lnTo>
                  <a:lnTo>
                    <a:pt x="752" y="718"/>
                  </a:lnTo>
                  <a:lnTo>
                    <a:pt x="750" y="680"/>
                  </a:lnTo>
                  <a:lnTo>
                    <a:pt x="748" y="640"/>
                  </a:lnTo>
                  <a:lnTo>
                    <a:pt x="743" y="596"/>
                  </a:lnTo>
                  <a:lnTo>
                    <a:pt x="737" y="550"/>
                  </a:lnTo>
                  <a:lnTo>
                    <a:pt x="728" y="504"/>
                  </a:lnTo>
                  <a:lnTo>
                    <a:pt x="718" y="458"/>
                  </a:lnTo>
                  <a:lnTo>
                    <a:pt x="705" y="413"/>
                  </a:lnTo>
                  <a:lnTo>
                    <a:pt x="687" y="371"/>
                  </a:lnTo>
                  <a:lnTo>
                    <a:pt x="667" y="329"/>
                  </a:lnTo>
                  <a:lnTo>
                    <a:pt x="642" y="290"/>
                  </a:lnTo>
                  <a:lnTo>
                    <a:pt x="613" y="256"/>
                  </a:lnTo>
                  <a:lnTo>
                    <a:pt x="579" y="225"/>
                  </a:lnTo>
                  <a:lnTo>
                    <a:pt x="542" y="201"/>
                  </a:lnTo>
                  <a:lnTo>
                    <a:pt x="499" y="181"/>
                  </a:lnTo>
                  <a:lnTo>
                    <a:pt x="450" y="170"/>
                  </a:lnTo>
                  <a:lnTo>
                    <a:pt x="394" y="166"/>
                  </a:lnTo>
                  <a:lnTo>
                    <a:pt x="386" y="166"/>
                  </a:lnTo>
                  <a:lnTo>
                    <a:pt x="369" y="168"/>
                  </a:lnTo>
                  <a:lnTo>
                    <a:pt x="348" y="170"/>
                  </a:lnTo>
                  <a:lnTo>
                    <a:pt x="323" y="174"/>
                  </a:lnTo>
                  <a:lnTo>
                    <a:pt x="294" y="181"/>
                  </a:lnTo>
                  <a:lnTo>
                    <a:pt x="262" y="193"/>
                  </a:lnTo>
                  <a:lnTo>
                    <a:pt x="228" y="208"/>
                  </a:lnTo>
                  <a:lnTo>
                    <a:pt x="193" y="229"/>
                  </a:lnTo>
                  <a:lnTo>
                    <a:pt x="159" y="256"/>
                  </a:lnTo>
                  <a:lnTo>
                    <a:pt x="127" y="288"/>
                  </a:lnTo>
                  <a:lnTo>
                    <a:pt x="97" y="329"/>
                  </a:lnTo>
                  <a:lnTo>
                    <a:pt x="70" y="378"/>
                  </a:lnTo>
                  <a:lnTo>
                    <a:pt x="48" y="435"/>
                  </a:lnTo>
                  <a:lnTo>
                    <a:pt x="52" y="437"/>
                  </a:lnTo>
                  <a:lnTo>
                    <a:pt x="44" y="449"/>
                  </a:lnTo>
                  <a:lnTo>
                    <a:pt x="30" y="449"/>
                  </a:lnTo>
                  <a:lnTo>
                    <a:pt x="18" y="447"/>
                  </a:lnTo>
                  <a:lnTo>
                    <a:pt x="9" y="443"/>
                  </a:lnTo>
                  <a:lnTo>
                    <a:pt x="1" y="435"/>
                  </a:lnTo>
                  <a:lnTo>
                    <a:pt x="0" y="424"/>
                  </a:lnTo>
                  <a:lnTo>
                    <a:pt x="1" y="405"/>
                  </a:lnTo>
                  <a:lnTo>
                    <a:pt x="9" y="378"/>
                  </a:lnTo>
                  <a:lnTo>
                    <a:pt x="21" y="346"/>
                  </a:lnTo>
                  <a:lnTo>
                    <a:pt x="37" y="309"/>
                  </a:lnTo>
                  <a:lnTo>
                    <a:pt x="57" y="269"/>
                  </a:lnTo>
                  <a:lnTo>
                    <a:pt x="82" y="227"/>
                  </a:lnTo>
                  <a:lnTo>
                    <a:pt x="111" y="185"/>
                  </a:lnTo>
                  <a:lnTo>
                    <a:pt x="145" y="145"/>
                  </a:lnTo>
                  <a:lnTo>
                    <a:pt x="183" y="107"/>
                  </a:lnTo>
                  <a:lnTo>
                    <a:pt x="224" y="73"/>
                  </a:lnTo>
                  <a:lnTo>
                    <a:pt x="269" y="42"/>
                  </a:lnTo>
                  <a:lnTo>
                    <a:pt x="319" y="19"/>
                  </a:lnTo>
                  <a:lnTo>
                    <a:pt x="371" y="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7" name="Freeform 9"/>
            <p:cNvSpPr>
              <a:spLocks noEditPoints="1"/>
            </p:cNvSpPr>
            <p:nvPr/>
          </p:nvSpPr>
          <p:spPr bwMode="auto">
            <a:xfrm>
              <a:off x="4595" y="4324"/>
              <a:ext cx="468" cy="1102"/>
            </a:xfrm>
            <a:custGeom>
              <a:avLst/>
              <a:gdLst/>
              <a:ahLst/>
              <a:cxnLst>
                <a:cxn ang="0">
                  <a:pos x="299" y="382"/>
                </a:cxn>
                <a:cxn ang="0">
                  <a:pos x="364" y="466"/>
                </a:cxn>
                <a:cxn ang="0">
                  <a:pos x="362" y="554"/>
                </a:cxn>
                <a:cxn ang="0">
                  <a:pos x="342" y="609"/>
                </a:cxn>
                <a:cxn ang="0">
                  <a:pos x="312" y="697"/>
                </a:cxn>
                <a:cxn ang="0">
                  <a:pos x="287" y="762"/>
                </a:cxn>
                <a:cxn ang="0">
                  <a:pos x="215" y="965"/>
                </a:cxn>
                <a:cxn ang="0">
                  <a:pos x="215" y="1037"/>
                </a:cxn>
                <a:cxn ang="0">
                  <a:pos x="249" y="1058"/>
                </a:cxn>
                <a:cxn ang="0">
                  <a:pos x="330" y="1020"/>
                </a:cxn>
                <a:cxn ang="0">
                  <a:pos x="398" y="911"/>
                </a:cxn>
                <a:cxn ang="0">
                  <a:pos x="423" y="841"/>
                </a:cxn>
                <a:cxn ang="0">
                  <a:pos x="452" y="833"/>
                </a:cxn>
                <a:cxn ang="0">
                  <a:pos x="468" y="848"/>
                </a:cxn>
                <a:cxn ang="0">
                  <a:pos x="463" y="881"/>
                </a:cxn>
                <a:cxn ang="0">
                  <a:pos x="430" y="957"/>
                </a:cxn>
                <a:cxn ang="0">
                  <a:pos x="371" y="1043"/>
                </a:cxn>
                <a:cxn ang="0">
                  <a:pos x="283" y="1098"/>
                </a:cxn>
                <a:cxn ang="0">
                  <a:pos x="168" y="1083"/>
                </a:cxn>
                <a:cxn ang="0">
                  <a:pos x="104" y="999"/>
                </a:cxn>
                <a:cxn ang="0">
                  <a:pos x="113" y="894"/>
                </a:cxn>
                <a:cxn ang="0">
                  <a:pos x="224" y="592"/>
                </a:cxn>
                <a:cxn ang="0">
                  <a:pos x="251" y="514"/>
                </a:cxn>
                <a:cxn ang="0">
                  <a:pos x="256" y="466"/>
                </a:cxn>
                <a:cxn ang="0">
                  <a:pos x="242" y="415"/>
                </a:cxn>
                <a:cxn ang="0">
                  <a:pos x="193" y="411"/>
                </a:cxn>
                <a:cxn ang="0">
                  <a:pos x="116" y="470"/>
                </a:cxn>
                <a:cxn ang="0">
                  <a:pos x="53" y="608"/>
                </a:cxn>
                <a:cxn ang="0">
                  <a:pos x="48" y="625"/>
                </a:cxn>
                <a:cxn ang="0">
                  <a:pos x="16" y="632"/>
                </a:cxn>
                <a:cxn ang="0">
                  <a:pos x="0" y="617"/>
                </a:cxn>
                <a:cxn ang="0">
                  <a:pos x="5" y="585"/>
                </a:cxn>
                <a:cxn ang="0">
                  <a:pos x="37" y="508"/>
                </a:cxn>
                <a:cxn ang="0">
                  <a:pos x="98" y="422"/>
                </a:cxn>
                <a:cxn ang="0">
                  <a:pos x="188" y="367"/>
                </a:cxn>
                <a:cxn ang="0">
                  <a:pos x="429" y="63"/>
                </a:cxn>
                <a:cxn ang="0">
                  <a:pos x="387" y="4"/>
                </a:cxn>
                <a:cxn ang="0">
                  <a:pos x="423" y="36"/>
                </a:cxn>
                <a:cxn ang="0">
                  <a:pos x="423" y="88"/>
                </a:cxn>
                <a:cxn ang="0">
                  <a:pos x="369" y="147"/>
                </a:cxn>
                <a:cxn ang="0">
                  <a:pos x="303" y="138"/>
                </a:cxn>
                <a:cxn ang="0">
                  <a:pos x="281" y="88"/>
                </a:cxn>
                <a:cxn ang="0">
                  <a:pos x="319" y="17"/>
                </a:cxn>
              </a:cxnLst>
              <a:rect l="0" t="0" r="r" b="b"/>
              <a:pathLst>
                <a:path w="468" h="1102">
                  <a:moveTo>
                    <a:pt x="226" y="363"/>
                  </a:moveTo>
                  <a:lnTo>
                    <a:pt x="265" y="369"/>
                  </a:lnTo>
                  <a:lnTo>
                    <a:pt x="299" y="382"/>
                  </a:lnTo>
                  <a:lnTo>
                    <a:pt x="328" y="405"/>
                  </a:lnTo>
                  <a:lnTo>
                    <a:pt x="350" y="432"/>
                  </a:lnTo>
                  <a:lnTo>
                    <a:pt x="364" y="466"/>
                  </a:lnTo>
                  <a:lnTo>
                    <a:pt x="369" y="503"/>
                  </a:lnTo>
                  <a:lnTo>
                    <a:pt x="368" y="529"/>
                  </a:lnTo>
                  <a:lnTo>
                    <a:pt x="362" y="554"/>
                  </a:lnTo>
                  <a:lnTo>
                    <a:pt x="359" y="566"/>
                  </a:lnTo>
                  <a:lnTo>
                    <a:pt x="351" y="585"/>
                  </a:lnTo>
                  <a:lnTo>
                    <a:pt x="342" y="609"/>
                  </a:lnTo>
                  <a:lnTo>
                    <a:pt x="332" y="638"/>
                  </a:lnTo>
                  <a:lnTo>
                    <a:pt x="321" y="669"/>
                  </a:lnTo>
                  <a:lnTo>
                    <a:pt x="312" y="697"/>
                  </a:lnTo>
                  <a:lnTo>
                    <a:pt x="301" y="724"/>
                  </a:lnTo>
                  <a:lnTo>
                    <a:pt x="292" y="747"/>
                  </a:lnTo>
                  <a:lnTo>
                    <a:pt x="287" y="762"/>
                  </a:lnTo>
                  <a:lnTo>
                    <a:pt x="235" y="894"/>
                  </a:lnTo>
                  <a:lnTo>
                    <a:pt x="224" y="928"/>
                  </a:lnTo>
                  <a:lnTo>
                    <a:pt x="215" y="965"/>
                  </a:lnTo>
                  <a:lnTo>
                    <a:pt x="211" y="999"/>
                  </a:lnTo>
                  <a:lnTo>
                    <a:pt x="213" y="1020"/>
                  </a:lnTo>
                  <a:lnTo>
                    <a:pt x="215" y="1037"/>
                  </a:lnTo>
                  <a:lnTo>
                    <a:pt x="222" y="1049"/>
                  </a:lnTo>
                  <a:lnTo>
                    <a:pt x="233" y="1056"/>
                  </a:lnTo>
                  <a:lnTo>
                    <a:pt x="249" y="1058"/>
                  </a:lnTo>
                  <a:lnTo>
                    <a:pt x="276" y="1055"/>
                  </a:lnTo>
                  <a:lnTo>
                    <a:pt x="303" y="1041"/>
                  </a:lnTo>
                  <a:lnTo>
                    <a:pt x="330" y="1020"/>
                  </a:lnTo>
                  <a:lnTo>
                    <a:pt x="355" y="992"/>
                  </a:lnTo>
                  <a:lnTo>
                    <a:pt x="378" y="955"/>
                  </a:lnTo>
                  <a:lnTo>
                    <a:pt x="398" y="911"/>
                  </a:lnTo>
                  <a:lnTo>
                    <a:pt x="414" y="858"/>
                  </a:lnTo>
                  <a:lnTo>
                    <a:pt x="420" y="848"/>
                  </a:lnTo>
                  <a:lnTo>
                    <a:pt x="423" y="841"/>
                  </a:lnTo>
                  <a:lnTo>
                    <a:pt x="430" y="835"/>
                  </a:lnTo>
                  <a:lnTo>
                    <a:pt x="445" y="833"/>
                  </a:lnTo>
                  <a:lnTo>
                    <a:pt x="452" y="833"/>
                  </a:lnTo>
                  <a:lnTo>
                    <a:pt x="463" y="839"/>
                  </a:lnTo>
                  <a:lnTo>
                    <a:pt x="466" y="843"/>
                  </a:lnTo>
                  <a:lnTo>
                    <a:pt x="468" y="848"/>
                  </a:lnTo>
                  <a:lnTo>
                    <a:pt x="468" y="854"/>
                  </a:lnTo>
                  <a:lnTo>
                    <a:pt x="466" y="864"/>
                  </a:lnTo>
                  <a:lnTo>
                    <a:pt x="463" y="881"/>
                  </a:lnTo>
                  <a:lnTo>
                    <a:pt x="456" y="902"/>
                  </a:lnTo>
                  <a:lnTo>
                    <a:pt x="445" y="928"/>
                  </a:lnTo>
                  <a:lnTo>
                    <a:pt x="430" y="957"/>
                  </a:lnTo>
                  <a:lnTo>
                    <a:pt x="414" y="988"/>
                  </a:lnTo>
                  <a:lnTo>
                    <a:pt x="395" y="1016"/>
                  </a:lnTo>
                  <a:lnTo>
                    <a:pt x="371" y="1043"/>
                  </a:lnTo>
                  <a:lnTo>
                    <a:pt x="346" y="1066"/>
                  </a:lnTo>
                  <a:lnTo>
                    <a:pt x="316" y="1085"/>
                  </a:lnTo>
                  <a:lnTo>
                    <a:pt x="283" y="1098"/>
                  </a:lnTo>
                  <a:lnTo>
                    <a:pt x="246" y="1102"/>
                  </a:lnTo>
                  <a:lnTo>
                    <a:pt x="204" y="1097"/>
                  </a:lnTo>
                  <a:lnTo>
                    <a:pt x="168" y="1083"/>
                  </a:lnTo>
                  <a:lnTo>
                    <a:pt x="140" y="1062"/>
                  </a:lnTo>
                  <a:lnTo>
                    <a:pt x="118" y="1034"/>
                  </a:lnTo>
                  <a:lnTo>
                    <a:pt x="104" y="999"/>
                  </a:lnTo>
                  <a:lnTo>
                    <a:pt x="98" y="963"/>
                  </a:lnTo>
                  <a:lnTo>
                    <a:pt x="104" y="927"/>
                  </a:lnTo>
                  <a:lnTo>
                    <a:pt x="113" y="894"/>
                  </a:lnTo>
                  <a:lnTo>
                    <a:pt x="111" y="892"/>
                  </a:lnTo>
                  <a:lnTo>
                    <a:pt x="208" y="630"/>
                  </a:lnTo>
                  <a:lnTo>
                    <a:pt x="224" y="592"/>
                  </a:lnTo>
                  <a:lnTo>
                    <a:pt x="235" y="560"/>
                  </a:lnTo>
                  <a:lnTo>
                    <a:pt x="244" y="535"/>
                  </a:lnTo>
                  <a:lnTo>
                    <a:pt x="251" y="514"/>
                  </a:lnTo>
                  <a:lnTo>
                    <a:pt x="255" y="497"/>
                  </a:lnTo>
                  <a:lnTo>
                    <a:pt x="256" y="482"/>
                  </a:lnTo>
                  <a:lnTo>
                    <a:pt x="256" y="466"/>
                  </a:lnTo>
                  <a:lnTo>
                    <a:pt x="255" y="443"/>
                  </a:lnTo>
                  <a:lnTo>
                    <a:pt x="249" y="426"/>
                  </a:lnTo>
                  <a:lnTo>
                    <a:pt x="242" y="415"/>
                  </a:lnTo>
                  <a:lnTo>
                    <a:pt x="231" y="409"/>
                  </a:lnTo>
                  <a:lnTo>
                    <a:pt x="219" y="407"/>
                  </a:lnTo>
                  <a:lnTo>
                    <a:pt x="193" y="411"/>
                  </a:lnTo>
                  <a:lnTo>
                    <a:pt x="167" y="422"/>
                  </a:lnTo>
                  <a:lnTo>
                    <a:pt x="141" y="441"/>
                  </a:lnTo>
                  <a:lnTo>
                    <a:pt x="116" y="470"/>
                  </a:lnTo>
                  <a:lnTo>
                    <a:pt x="95" y="506"/>
                  </a:lnTo>
                  <a:lnTo>
                    <a:pt x="73" y="552"/>
                  </a:lnTo>
                  <a:lnTo>
                    <a:pt x="53" y="608"/>
                  </a:lnTo>
                  <a:lnTo>
                    <a:pt x="52" y="615"/>
                  </a:lnTo>
                  <a:lnTo>
                    <a:pt x="50" y="621"/>
                  </a:lnTo>
                  <a:lnTo>
                    <a:pt x="48" y="625"/>
                  </a:lnTo>
                  <a:lnTo>
                    <a:pt x="45" y="629"/>
                  </a:lnTo>
                  <a:lnTo>
                    <a:pt x="34" y="632"/>
                  </a:lnTo>
                  <a:lnTo>
                    <a:pt x="16" y="632"/>
                  </a:lnTo>
                  <a:lnTo>
                    <a:pt x="5" y="627"/>
                  </a:lnTo>
                  <a:lnTo>
                    <a:pt x="1" y="623"/>
                  </a:lnTo>
                  <a:lnTo>
                    <a:pt x="0" y="617"/>
                  </a:lnTo>
                  <a:lnTo>
                    <a:pt x="0" y="611"/>
                  </a:lnTo>
                  <a:lnTo>
                    <a:pt x="1" y="602"/>
                  </a:lnTo>
                  <a:lnTo>
                    <a:pt x="5" y="585"/>
                  </a:lnTo>
                  <a:lnTo>
                    <a:pt x="14" y="562"/>
                  </a:lnTo>
                  <a:lnTo>
                    <a:pt x="25" y="537"/>
                  </a:lnTo>
                  <a:lnTo>
                    <a:pt x="37" y="508"/>
                  </a:lnTo>
                  <a:lnTo>
                    <a:pt x="55" y="478"/>
                  </a:lnTo>
                  <a:lnTo>
                    <a:pt x="75" y="449"/>
                  </a:lnTo>
                  <a:lnTo>
                    <a:pt x="98" y="422"/>
                  </a:lnTo>
                  <a:lnTo>
                    <a:pt x="125" y="397"/>
                  </a:lnTo>
                  <a:lnTo>
                    <a:pt x="156" y="380"/>
                  </a:lnTo>
                  <a:lnTo>
                    <a:pt x="188" y="367"/>
                  </a:lnTo>
                  <a:lnTo>
                    <a:pt x="226" y="363"/>
                  </a:lnTo>
                  <a:close/>
                  <a:moveTo>
                    <a:pt x="429" y="61"/>
                  </a:moveTo>
                  <a:lnTo>
                    <a:pt x="429" y="63"/>
                  </a:lnTo>
                  <a:lnTo>
                    <a:pt x="429" y="61"/>
                  </a:lnTo>
                  <a:close/>
                  <a:moveTo>
                    <a:pt x="368" y="0"/>
                  </a:moveTo>
                  <a:lnTo>
                    <a:pt x="387" y="4"/>
                  </a:lnTo>
                  <a:lnTo>
                    <a:pt x="402" y="12"/>
                  </a:lnTo>
                  <a:lnTo>
                    <a:pt x="414" y="23"/>
                  </a:lnTo>
                  <a:lnTo>
                    <a:pt x="423" y="36"/>
                  </a:lnTo>
                  <a:lnTo>
                    <a:pt x="427" y="50"/>
                  </a:lnTo>
                  <a:lnTo>
                    <a:pt x="429" y="61"/>
                  </a:lnTo>
                  <a:lnTo>
                    <a:pt x="423" y="88"/>
                  </a:lnTo>
                  <a:lnTo>
                    <a:pt x="411" y="113"/>
                  </a:lnTo>
                  <a:lnTo>
                    <a:pt x="393" y="134"/>
                  </a:lnTo>
                  <a:lnTo>
                    <a:pt x="369" y="147"/>
                  </a:lnTo>
                  <a:lnTo>
                    <a:pt x="342" y="153"/>
                  </a:lnTo>
                  <a:lnTo>
                    <a:pt x="321" y="149"/>
                  </a:lnTo>
                  <a:lnTo>
                    <a:pt x="303" y="138"/>
                  </a:lnTo>
                  <a:lnTo>
                    <a:pt x="290" y="122"/>
                  </a:lnTo>
                  <a:lnTo>
                    <a:pt x="283" y="105"/>
                  </a:lnTo>
                  <a:lnTo>
                    <a:pt x="281" y="88"/>
                  </a:lnTo>
                  <a:lnTo>
                    <a:pt x="287" y="61"/>
                  </a:lnTo>
                  <a:lnTo>
                    <a:pt x="299" y="36"/>
                  </a:lnTo>
                  <a:lnTo>
                    <a:pt x="319" y="17"/>
                  </a:lnTo>
                  <a:lnTo>
                    <a:pt x="342" y="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8" name="Freeform 10"/>
            <p:cNvSpPr>
              <a:spLocks noEditPoints="1"/>
            </p:cNvSpPr>
            <p:nvPr/>
          </p:nvSpPr>
          <p:spPr bwMode="auto">
            <a:xfrm>
              <a:off x="5126" y="4324"/>
              <a:ext cx="680" cy="1421"/>
            </a:xfrm>
            <a:custGeom>
              <a:avLst/>
              <a:gdLst/>
              <a:ahLst/>
              <a:cxnLst>
                <a:cxn ang="0">
                  <a:pos x="494" y="367"/>
                </a:cxn>
                <a:cxn ang="0">
                  <a:pos x="560" y="394"/>
                </a:cxn>
                <a:cxn ang="0">
                  <a:pos x="605" y="445"/>
                </a:cxn>
                <a:cxn ang="0">
                  <a:pos x="621" y="516"/>
                </a:cxn>
                <a:cxn ang="0">
                  <a:pos x="617" y="558"/>
                </a:cxn>
                <a:cxn ang="0">
                  <a:pos x="474" y="1162"/>
                </a:cxn>
                <a:cxn ang="0">
                  <a:pos x="436" y="1257"/>
                </a:cxn>
                <a:cxn ang="0">
                  <a:pos x="380" y="1328"/>
                </a:cxn>
                <a:cxn ang="0">
                  <a:pos x="314" y="1377"/>
                </a:cxn>
                <a:cxn ang="0">
                  <a:pos x="246" y="1406"/>
                </a:cxn>
                <a:cxn ang="0">
                  <a:pos x="181" y="1419"/>
                </a:cxn>
                <a:cxn ang="0">
                  <a:pos x="111" y="1417"/>
                </a:cxn>
                <a:cxn ang="0">
                  <a:pos x="43" y="1393"/>
                </a:cxn>
                <a:cxn ang="0">
                  <a:pos x="5" y="1347"/>
                </a:cxn>
                <a:cxn ang="0">
                  <a:pos x="5" y="1286"/>
                </a:cxn>
                <a:cxn ang="0">
                  <a:pos x="38" y="1240"/>
                </a:cxn>
                <a:cxn ang="0">
                  <a:pos x="90" y="1221"/>
                </a:cxn>
                <a:cxn ang="0">
                  <a:pos x="124" y="1232"/>
                </a:cxn>
                <a:cxn ang="0">
                  <a:pos x="145" y="1263"/>
                </a:cxn>
                <a:cxn ang="0">
                  <a:pos x="147" y="1299"/>
                </a:cxn>
                <a:cxn ang="0">
                  <a:pos x="133" y="1333"/>
                </a:cxn>
                <a:cxn ang="0">
                  <a:pos x="97" y="1364"/>
                </a:cxn>
                <a:cxn ang="0">
                  <a:pos x="152" y="1375"/>
                </a:cxn>
                <a:cxn ang="0">
                  <a:pos x="228" y="1354"/>
                </a:cxn>
                <a:cxn ang="0">
                  <a:pos x="292" y="1297"/>
                </a:cxn>
                <a:cxn ang="0">
                  <a:pos x="337" y="1215"/>
                </a:cxn>
                <a:cxn ang="0">
                  <a:pos x="350" y="1167"/>
                </a:cxn>
                <a:cxn ang="0">
                  <a:pos x="502" y="525"/>
                </a:cxn>
                <a:cxn ang="0">
                  <a:pos x="504" y="487"/>
                </a:cxn>
                <a:cxn ang="0">
                  <a:pos x="497" y="438"/>
                </a:cxn>
                <a:cxn ang="0">
                  <a:pos x="472" y="411"/>
                </a:cxn>
                <a:cxn ang="0">
                  <a:pos x="413" y="413"/>
                </a:cxn>
                <a:cxn ang="0">
                  <a:pos x="343" y="455"/>
                </a:cxn>
                <a:cxn ang="0">
                  <a:pos x="284" y="524"/>
                </a:cxn>
                <a:cxn ang="0">
                  <a:pos x="242" y="604"/>
                </a:cxn>
                <a:cxn ang="0">
                  <a:pos x="230" y="627"/>
                </a:cxn>
                <a:cxn ang="0">
                  <a:pos x="212" y="632"/>
                </a:cxn>
                <a:cxn ang="0">
                  <a:pos x="190" y="627"/>
                </a:cxn>
                <a:cxn ang="0">
                  <a:pos x="185" y="617"/>
                </a:cxn>
                <a:cxn ang="0">
                  <a:pos x="187" y="602"/>
                </a:cxn>
                <a:cxn ang="0">
                  <a:pos x="203" y="564"/>
                </a:cxn>
                <a:cxn ang="0">
                  <a:pos x="235" y="508"/>
                </a:cxn>
                <a:cxn ang="0">
                  <a:pos x="282" y="449"/>
                </a:cxn>
                <a:cxn ang="0">
                  <a:pos x="341" y="399"/>
                </a:cxn>
                <a:cxn ang="0">
                  <a:pos x="415" y="367"/>
                </a:cxn>
                <a:cxn ang="0">
                  <a:pos x="680" y="61"/>
                </a:cxn>
                <a:cxn ang="0">
                  <a:pos x="680" y="61"/>
                </a:cxn>
                <a:cxn ang="0">
                  <a:pos x="641" y="4"/>
                </a:cxn>
                <a:cxn ang="0">
                  <a:pos x="671" y="29"/>
                </a:cxn>
                <a:cxn ang="0">
                  <a:pos x="680" y="61"/>
                </a:cxn>
                <a:cxn ang="0">
                  <a:pos x="662" y="115"/>
                </a:cxn>
                <a:cxn ang="0">
                  <a:pos x="619" y="147"/>
                </a:cxn>
                <a:cxn ang="0">
                  <a:pos x="571" y="149"/>
                </a:cxn>
                <a:cxn ang="0">
                  <a:pos x="542" y="122"/>
                </a:cxn>
                <a:cxn ang="0">
                  <a:pos x="533" y="88"/>
                </a:cxn>
                <a:cxn ang="0">
                  <a:pos x="551" y="38"/>
                </a:cxn>
                <a:cxn ang="0">
                  <a:pos x="592" y="6"/>
                </a:cxn>
              </a:cxnLst>
              <a:rect l="0" t="0" r="r" b="b"/>
              <a:pathLst>
                <a:path w="680" h="1421">
                  <a:moveTo>
                    <a:pt x="456" y="363"/>
                  </a:moveTo>
                  <a:lnTo>
                    <a:pt x="494" y="367"/>
                  </a:lnTo>
                  <a:lnTo>
                    <a:pt x="529" y="376"/>
                  </a:lnTo>
                  <a:lnTo>
                    <a:pt x="560" y="394"/>
                  </a:lnTo>
                  <a:lnTo>
                    <a:pt x="585" y="417"/>
                  </a:lnTo>
                  <a:lnTo>
                    <a:pt x="605" y="445"/>
                  </a:lnTo>
                  <a:lnTo>
                    <a:pt x="617" y="478"/>
                  </a:lnTo>
                  <a:lnTo>
                    <a:pt x="621" y="516"/>
                  </a:lnTo>
                  <a:lnTo>
                    <a:pt x="619" y="539"/>
                  </a:lnTo>
                  <a:lnTo>
                    <a:pt x="617" y="558"/>
                  </a:lnTo>
                  <a:lnTo>
                    <a:pt x="614" y="575"/>
                  </a:lnTo>
                  <a:lnTo>
                    <a:pt x="474" y="1162"/>
                  </a:lnTo>
                  <a:lnTo>
                    <a:pt x="458" y="1213"/>
                  </a:lnTo>
                  <a:lnTo>
                    <a:pt x="436" y="1257"/>
                  </a:lnTo>
                  <a:lnTo>
                    <a:pt x="409" y="1295"/>
                  </a:lnTo>
                  <a:lnTo>
                    <a:pt x="380" y="1328"/>
                  </a:lnTo>
                  <a:lnTo>
                    <a:pt x="348" y="1354"/>
                  </a:lnTo>
                  <a:lnTo>
                    <a:pt x="314" y="1377"/>
                  </a:lnTo>
                  <a:lnTo>
                    <a:pt x="280" y="1395"/>
                  </a:lnTo>
                  <a:lnTo>
                    <a:pt x="246" y="1406"/>
                  </a:lnTo>
                  <a:lnTo>
                    <a:pt x="212" y="1416"/>
                  </a:lnTo>
                  <a:lnTo>
                    <a:pt x="181" y="1419"/>
                  </a:lnTo>
                  <a:lnTo>
                    <a:pt x="154" y="1421"/>
                  </a:lnTo>
                  <a:lnTo>
                    <a:pt x="111" y="1417"/>
                  </a:lnTo>
                  <a:lnTo>
                    <a:pt x="74" y="1408"/>
                  </a:lnTo>
                  <a:lnTo>
                    <a:pt x="43" y="1393"/>
                  </a:lnTo>
                  <a:lnTo>
                    <a:pt x="20" y="1372"/>
                  </a:lnTo>
                  <a:lnTo>
                    <a:pt x="5" y="1347"/>
                  </a:lnTo>
                  <a:lnTo>
                    <a:pt x="0" y="1316"/>
                  </a:lnTo>
                  <a:lnTo>
                    <a:pt x="5" y="1286"/>
                  </a:lnTo>
                  <a:lnTo>
                    <a:pt x="18" y="1261"/>
                  </a:lnTo>
                  <a:lnTo>
                    <a:pt x="38" y="1240"/>
                  </a:lnTo>
                  <a:lnTo>
                    <a:pt x="61" y="1226"/>
                  </a:lnTo>
                  <a:lnTo>
                    <a:pt x="90" y="1221"/>
                  </a:lnTo>
                  <a:lnTo>
                    <a:pt x="108" y="1223"/>
                  </a:lnTo>
                  <a:lnTo>
                    <a:pt x="124" y="1232"/>
                  </a:lnTo>
                  <a:lnTo>
                    <a:pt x="138" y="1244"/>
                  </a:lnTo>
                  <a:lnTo>
                    <a:pt x="145" y="1263"/>
                  </a:lnTo>
                  <a:lnTo>
                    <a:pt x="149" y="1284"/>
                  </a:lnTo>
                  <a:lnTo>
                    <a:pt x="147" y="1299"/>
                  </a:lnTo>
                  <a:lnTo>
                    <a:pt x="142" y="1316"/>
                  </a:lnTo>
                  <a:lnTo>
                    <a:pt x="133" y="1333"/>
                  </a:lnTo>
                  <a:lnTo>
                    <a:pt x="118" y="1351"/>
                  </a:lnTo>
                  <a:lnTo>
                    <a:pt x="97" y="1364"/>
                  </a:lnTo>
                  <a:lnTo>
                    <a:pt x="124" y="1374"/>
                  </a:lnTo>
                  <a:lnTo>
                    <a:pt x="152" y="1375"/>
                  </a:lnTo>
                  <a:lnTo>
                    <a:pt x="192" y="1370"/>
                  </a:lnTo>
                  <a:lnTo>
                    <a:pt x="228" y="1354"/>
                  </a:lnTo>
                  <a:lnTo>
                    <a:pt x="262" y="1330"/>
                  </a:lnTo>
                  <a:lnTo>
                    <a:pt x="292" y="1297"/>
                  </a:lnTo>
                  <a:lnTo>
                    <a:pt x="318" y="1257"/>
                  </a:lnTo>
                  <a:lnTo>
                    <a:pt x="337" y="1215"/>
                  </a:lnTo>
                  <a:lnTo>
                    <a:pt x="352" y="1167"/>
                  </a:lnTo>
                  <a:lnTo>
                    <a:pt x="350" y="1167"/>
                  </a:lnTo>
                  <a:lnTo>
                    <a:pt x="501" y="539"/>
                  </a:lnTo>
                  <a:lnTo>
                    <a:pt x="502" y="525"/>
                  </a:lnTo>
                  <a:lnTo>
                    <a:pt x="502" y="506"/>
                  </a:lnTo>
                  <a:lnTo>
                    <a:pt x="504" y="487"/>
                  </a:lnTo>
                  <a:lnTo>
                    <a:pt x="502" y="459"/>
                  </a:lnTo>
                  <a:lnTo>
                    <a:pt x="497" y="438"/>
                  </a:lnTo>
                  <a:lnTo>
                    <a:pt x="486" y="420"/>
                  </a:lnTo>
                  <a:lnTo>
                    <a:pt x="472" y="411"/>
                  </a:lnTo>
                  <a:lnTo>
                    <a:pt x="452" y="407"/>
                  </a:lnTo>
                  <a:lnTo>
                    <a:pt x="413" y="413"/>
                  </a:lnTo>
                  <a:lnTo>
                    <a:pt x="377" y="430"/>
                  </a:lnTo>
                  <a:lnTo>
                    <a:pt x="343" y="455"/>
                  </a:lnTo>
                  <a:lnTo>
                    <a:pt x="310" y="485"/>
                  </a:lnTo>
                  <a:lnTo>
                    <a:pt x="284" y="524"/>
                  </a:lnTo>
                  <a:lnTo>
                    <a:pt x="260" y="564"/>
                  </a:lnTo>
                  <a:lnTo>
                    <a:pt x="242" y="604"/>
                  </a:lnTo>
                  <a:lnTo>
                    <a:pt x="235" y="619"/>
                  </a:lnTo>
                  <a:lnTo>
                    <a:pt x="230" y="627"/>
                  </a:lnTo>
                  <a:lnTo>
                    <a:pt x="222" y="630"/>
                  </a:lnTo>
                  <a:lnTo>
                    <a:pt x="212" y="632"/>
                  </a:lnTo>
                  <a:lnTo>
                    <a:pt x="201" y="632"/>
                  </a:lnTo>
                  <a:lnTo>
                    <a:pt x="190" y="627"/>
                  </a:lnTo>
                  <a:lnTo>
                    <a:pt x="187" y="623"/>
                  </a:lnTo>
                  <a:lnTo>
                    <a:pt x="185" y="617"/>
                  </a:lnTo>
                  <a:lnTo>
                    <a:pt x="185" y="611"/>
                  </a:lnTo>
                  <a:lnTo>
                    <a:pt x="187" y="602"/>
                  </a:lnTo>
                  <a:lnTo>
                    <a:pt x="194" y="585"/>
                  </a:lnTo>
                  <a:lnTo>
                    <a:pt x="203" y="564"/>
                  </a:lnTo>
                  <a:lnTo>
                    <a:pt x="217" y="537"/>
                  </a:lnTo>
                  <a:lnTo>
                    <a:pt x="235" y="508"/>
                  </a:lnTo>
                  <a:lnTo>
                    <a:pt x="257" y="480"/>
                  </a:lnTo>
                  <a:lnTo>
                    <a:pt x="282" y="449"/>
                  </a:lnTo>
                  <a:lnTo>
                    <a:pt x="310" y="422"/>
                  </a:lnTo>
                  <a:lnTo>
                    <a:pt x="341" y="399"/>
                  </a:lnTo>
                  <a:lnTo>
                    <a:pt x="377" y="380"/>
                  </a:lnTo>
                  <a:lnTo>
                    <a:pt x="415" y="367"/>
                  </a:lnTo>
                  <a:lnTo>
                    <a:pt x="456" y="363"/>
                  </a:lnTo>
                  <a:close/>
                  <a:moveTo>
                    <a:pt x="680" y="61"/>
                  </a:moveTo>
                  <a:lnTo>
                    <a:pt x="680" y="63"/>
                  </a:lnTo>
                  <a:lnTo>
                    <a:pt x="680" y="61"/>
                  </a:lnTo>
                  <a:close/>
                  <a:moveTo>
                    <a:pt x="619" y="0"/>
                  </a:moveTo>
                  <a:lnTo>
                    <a:pt x="641" y="4"/>
                  </a:lnTo>
                  <a:lnTo>
                    <a:pt x="659" y="14"/>
                  </a:lnTo>
                  <a:lnTo>
                    <a:pt x="671" y="29"/>
                  </a:lnTo>
                  <a:lnTo>
                    <a:pt x="678" y="46"/>
                  </a:lnTo>
                  <a:lnTo>
                    <a:pt x="680" y="61"/>
                  </a:lnTo>
                  <a:lnTo>
                    <a:pt x="675" y="90"/>
                  </a:lnTo>
                  <a:lnTo>
                    <a:pt x="662" y="115"/>
                  </a:lnTo>
                  <a:lnTo>
                    <a:pt x="642" y="134"/>
                  </a:lnTo>
                  <a:lnTo>
                    <a:pt x="619" y="147"/>
                  </a:lnTo>
                  <a:lnTo>
                    <a:pt x="594" y="153"/>
                  </a:lnTo>
                  <a:lnTo>
                    <a:pt x="571" y="149"/>
                  </a:lnTo>
                  <a:lnTo>
                    <a:pt x="555" y="138"/>
                  </a:lnTo>
                  <a:lnTo>
                    <a:pt x="542" y="122"/>
                  </a:lnTo>
                  <a:lnTo>
                    <a:pt x="535" y="105"/>
                  </a:lnTo>
                  <a:lnTo>
                    <a:pt x="533" y="88"/>
                  </a:lnTo>
                  <a:lnTo>
                    <a:pt x="538" y="61"/>
                  </a:lnTo>
                  <a:lnTo>
                    <a:pt x="551" y="38"/>
                  </a:lnTo>
                  <a:lnTo>
                    <a:pt x="569" y="19"/>
                  </a:lnTo>
                  <a:lnTo>
                    <a:pt x="592" y="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9" name="Freeform 11"/>
            <p:cNvSpPr>
              <a:spLocks noEditPoints="1"/>
            </p:cNvSpPr>
            <p:nvPr/>
          </p:nvSpPr>
          <p:spPr bwMode="auto">
            <a:xfrm>
              <a:off x="6201" y="3337"/>
              <a:ext cx="506" cy="2319"/>
            </a:xfrm>
            <a:custGeom>
              <a:avLst/>
              <a:gdLst/>
              <a:ahLst/>
              <a:cxnLst>
                <a:cxn ang="0">
                  <a:pos x="506" y="1159"/>
                </a:cxn>
                <a:cxn ang="0">
                  <a:pos x="16" y="0"/>
                </a:cxn>
                <a:cxn ang="0">
                  <a:pos x="32" y="3"/>
                </a:cxn>
                <a:cxn ang="0">
                  <a:pos x="66" y="28"/>
                </a:cxn>
                <a:cxn ang="0">
                  <a:pos x="120" y="78"/>
                </a:cxn>
                <a:cxn ang="0">
                  <a:pos x="185" y="151"/>
                </a:cxn>
                <a:cxn ang="0">
                  <a:pos x="257" y="248"/>
                </a:cxn>
                <a:cxn ang="0">
                  <a:pos x="329" y="368"/>
                </a:cxn>
                <a:cxn ang="0">
                  <a:pos x="409" y="550"/>
                </a:cxn>
                <a:cxn ang="0">
                  <a:pos x="470" y="773"/>
                </a:cxn>
                <a:cxn ang="0">
                  <a:pos x="499" y="981"/>
                </a:cxn>
                <a:cxn ang="0">
                  <a:pos x="506" y="1159"/>
                </a:cxn>
                <a:cxn ang="0">
                  <a:pos x="499" y="1339"/>
                </a:cxn>
                <a:cxn ang="0">
                  <a:pos x="470" y="1541"/>
                </a:cxn>
                <a:cxn ang="0">
                  <a:pos x="411" y="1757"/>
                </a:cxn>
                <a:cxn ang="0">
                  <a:pos x="336" y="1936"/>
                </a:cxn>
                <a:cxn ang="0">
                  <a:pos x="264" y="2061"/>
                </a:cxn>
                <a:cxn ang="0">
                  <a:pos x="190" y="2162"/>
                </a:cxn>
                <a:cxn ang="0">
                  <a:pos x="122" y="2238"/>
                </a:cxn>
                <a:cxn ang="0">
                  <a:pos x="68" y="2290"/>
                </a:cxn>
                <a:cxn ang="0">
                  <a:pos x="32" y="2315"/>
                </a:cxn>
                <a:cxn ang="0">
                  <a:pos x="9" y="2315"/>
                </a:cxn>
                <a:cxn ang="0">
                  <a:pos x="0" y="2298"/>
                </a:cxn>
                <a:cxn ang="0">
                  <a:pos x="2" y="2288"/>
                </a:cxn>
                <a:cxn ang="0">
                  <a:pos x="16" y="2271"/>
                </a:cxn>
                <a:cxn ang="0">
                  <a:pos x="95" y="2183"/>
                </a:cxn>
                <a:cxn ang="0">
                  <a:pos x="199" y="2019"/>
                </a:cxn>
                <a:cxn ang="0">
                  <a:pos x="278" y="1841"/>
                </a:cxn>
                <a:cxn ang="0">
                  <a:pos x="332" y="1652"/>
                </a:cxn>
                <a:cxn ang="0">
                  <a:pos x="364" y="1457"/>
                </a:cxn>
                <a:cxn ang="0">
                  <a:pos x="379" y="1258"/>
                </a:cxn>
                <a:cxn ang="0">
                  <a:pos x="377" y="1018"/>
                </a:cxn>
                <a:cxn ang="0">
                  <a:pos x="348" y="754"/>
                </a:cxn>
                <a:cxn ang="0">
                  <a:pos x="293" y="521"/>
                </a:cxn>
                <a:cxn ang="0">
                  <a:pos x="210" y="319"/>
                </a:cxn>
                <a:cxn ang="0">
                  <a:pos x="102" y="149"/>
                </a:cxn>
                <a:cxn ang="0">
                  <a:pos x="23" y="59"/>
                </a:cxn>
                <a:cxn ang="0">
                  <a:pos x="5" y="36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16" y="0"/>
                </a:cxn>
              </a:cxnLst>
              <a:rect l="0" t="0" r="r" b="b"/>
              <a:pathLst>
                <a:path w="506" h="2319">
                  <a:moveTo>
                    <a:pt x="506" y="1157"/>
                  </a:moveTo>
                  <a:lnTo>
                    <a:pt x="506" y="1159"/>
                  </a:lnTo>
                  <a:lnTo>
                    <a:pt x="506" y="1157"/>
                  </a:lnTo>
                  <a:close/>
                  <a:moveTo>
                    <a:pt x="16" y="0"/>
                  </a:moveTo>
                  <a:lnTo>
                    <a:pt x="23" y="0"/>
                  </a:lnTo>
                  <a:lnTo>
                    <a:pt x="32" y="3"/>
                  </a:lnTo>
                  <a:lnTo>
                    <a:pt x="47" y="13"/>
                  </a:lnTo>
                  <a:lnTo>
                    <a:pt x="66" y="28"/>
                  </a:lnTo>
                  <a:lnTo>
                    <a:pt x="92" y="49"/>
                  </a:lnTo>
                  <a:lnTo>
                    <a:pt x="120" y="78"/>
                  </a:lnTo>
                  <a:lnTo>
                    <a:pt x="151" y="112"/>
                  </a:lnTo>
                  <a:lnTo>
                    <a:pt x="185" y="151"/>
                  </a:lnTo>
                  <a:lnTo>
                    <a:pt x="221" y="196"/>
                  </a:lnTo>
                  <a:lnTo>
                    <a:pt x="257" y="248"/>
                  </a:lnTo>
                  <a:lnTo>
                    <a:pt x="293" y="305"/>
                  </a:lnTo>
                  <a:lnTo>
                    <a:pt x="329" y="368"/>
                  </a:lnTo>
                  <a:lnTo>
                    <a:pt x="363" y="437"/>
                  </a:lnTo>
                  <a:lnTo>
                    <a:pt x="409" y="550"/>
                  </a:lnTo>
                  <a:lnTo>
                    <a:pt x="443" y="662"/>
                  </a:lnTo>
                  <a:lnTo>
                    <a:pt x="470" y="773"/>
                  </a:lnTo>
                  <a:lnTo>
                    <a:pt x="488" y="880"/>
                  </a:lnTo>
                  <a:lnTo>
                    <a:pt x="499" y="981"/>
                  </a:lnTo>
                  <a:lnTo>
                    <a:pt x="504" y="1075"/>
                  </a:lnTo>
                  <a:lnTo>
                    <a:pt x="506" y="1159"/>
                  </a:lnTo>
                  <a:lnTo>
                    <a:pt x="504" y="1245"/>
                  </a:lnTo>
                  <a:lnTo>
                    <a:pt x="499" y="1339"/>
                  </a:lnTo>
                  <a:lnTo>
                    <a:pt x="486" y="1438"/>
                  </a:lnTo>
                  <a:lnTo>
                    <a:pt x="470" y="1541"/>
                  </a:lnTo>
                  <a:lnTo>
                    <a:pt x="445" y="1648"/>
                  </a:lnTo>
                  <a:lnTo>
                    <a:pt x="411" y="1757"/>
                  </a:lnTo>
                  <a:lnTo>
                    <a:pt x="370" y="1866"/>
                  </a:lnTo>
                  <a:lnTo>
                    <a:pt x="336" y="1936"/>
                  </a:lnTo>
                  <a:lnTo>
                    <a:pt x="300" y="2001"/>
                  </a:lnTo>
                  <a:lnTo>
                    <a:pt x="264" y="2061"/>
                  </a:lnTo>
                  <a:lnTo>
                    <a:pt x="226" y="2114"/>
                  </a:lnTo>
                  <a:lnTo>
                    <a:pt x="190" y="2162"/>
                  </a:lnTo>
                  <a:lnTo>
                    <a:pt x="154" y="2204"/>
                  </a:lnTo>
                  <a:lnTo>
                    <a:pt x="122" y="2238"/>
                  </a:lnTo>
                  <a:lnTo>
                    <a:pt x="93" y="2267"/>
                  </a:lnTo>
                  <a:lnTo>
                    <a:pt x="68" y="2290"/>
                  </a:lnTo>
                  <a:lnTo>
                    <a:pt x="47" y="2305"/>
                  </a:lnTo>
                  <a:lnTo>
                    <a:pt x="32" y="2315"/>
                  </a:lnTo>
                  <a:lnTo>
                    <a:pt x="23" y="2319"/>
                  </a:lnTo>
                  <a:lnTo>
                    <a:pt x="9" y="2315"/>
                  </a:lnTo>
                  <a:lnTo>
                    <a:pt x="2" y="2303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2" y="2288"/>
                  </a:lnTo>
                  <a:lnTo>
                    <a:pt x="7" y="2280"/>
                  </a:lnTo>
                  <a:lnTo>
                    <a:pt x="16" y="2271"/>
                  </a:lnTo>
                  <a:lnTo>
                    <a:pt x="31" y="2257"/>
                  </a:lnTo>
                  <a:lnTo>
                    <a:pt x="95" y="2183"/>
                  </a:lnTo>
                  <a:lnTo>
                    <a:pt x="151" y="2103"/>
                  </a:lnTo>
                  <a:lnTo>
                    <a:pt x="199" y="2019"/>
                  </a:lnTo>
                  <a:lnTo>
                    <a:pt x="242" y="1931"/>
                  </a:lnTo>
                  <a:lnTo>
                    <a:pt x="278" y="1841"/>
                  </a:lnTo>
                  <a:lnTo>
                    <a:pt x="307" y="1747"/>
                  </a:lnTo>
                  <a:lnTo>
                    <a:pt x="332" y="1652"/>
                  </a:lnTo>
                  <a:lnTo>
                    <a:pt x="350" y="1556"/>
                  </a:lnTo>
                  <a:lnTo>
                    <a:pt x="364" y="1457"/>
                  </a:lnTo>
                  <a:lnTo>
                    <a:pt x="373" y="1358"/>
                  </a:lnTo>
                  <a:lnTo>
                    <a:pt x="379" y="1258"/>
                  </a:lnTo>
                  <a:lnTo>
                    <a:pt x="381" y="1159"/>
                  </a:lnTo>
                  <a:lnTo>
                    <a:pt x="377" y="1018"/>
                  </a:lnTo>
                  <a:lnTo>
                    <a:pt x="366" y="882"/>
                  </a:lnTo>
                  <a:lnTo>
                    <a:pt x="348" y="754"/>
                  </a:lnTo>
                  <a:lnTo>
                    <a:pt x="323" y="634"/>
                  </a:lnTo>
                  <a:lnTo>
                    <a:pt x="293" y="521"/>
                  </a:lnTo>
                  <a:lnTo>
                    <a:pt x="253" y="416"/>
                  </a:lnTo>
                  <a:lnTo>
                    <a:pt x="210" y="319"/>
                  </a:lnTo>
                  <a:lnTo>
                    <a:pt x="160" y="231"/>
                  </a:lnTo>
                  <a:lnTo>
                    <a:pt x="102" y="149"/>
                  </a:lnTo>
                  <a:lnTo>
                    <a:pt x="41" y="76"/>
                  </a:lnTo>
                  <a:lnTo>
                    <a:pt x="23" y="59"/>
                  </a:lnTo>
                  <a:lnTo>
                    <a:pt x="13" y="45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063466" y="5029200"/>
            <a:ext cx="1080534" cy="457200"/>
            <a:chOff x="1016" y="3337"/>
            <a:chExt cx="5691" cy="2408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016" y="3491"/>
              <a:ext cx="1452" cy="1584"/>
            </a:xfrm>
            <a:custGeom>
              <a:avLst/>
              <a:gdLst/>
              <a:ahLst/>
              <a:cxnLst>
                <a:cxn ang="0">
                  <a:pos x="1423" y="0"/>
                </a:cxn>
                <a:cxn ang="0">
                  <a:pos x="1450" y="8"/>
                </a:cxn>
                <a:cxn ang="0">
                  <a:pos x="1450" y="39"/>
                </a:cxn>
                <a:cxn ang="0">
                  <a:pos x="1445" y="58"/>
                </a:cxn>
                <a:cxn ang="0">
                  <a:pos x="597" y="1506"/>
                </a:cxn>
                <a:cxn ang="0">
                  <a:pos x="741" y="1496"/>
                </a:cxn>
                <a:cxn ang="0">
                  <a:pos x="858" y="1465"/>
                </a:cxn>
                <a:cxn ang="0">
                  <a:pos x="949" y="1416"/>
                </a:cxn>
                <a:cxn ang="0">
                  <a:pos x="1021" y="1347"/>
                </a:cxn>
                <a:cxn ang="0">
                  <a:pos x="1080" y="1259"/>
                </a:cxn>
                <a:cxn ang="0">
                  <a:pos x="1127" y="1150"/>
                </a:cxn>
                <a:cxn ang="0">
                  <a:pos x="1170" y="1024"/>
                </a:cxn>
                <a:cxn ang="0">
                  <a:pos x="1186" y="982"/>
                </a:cxn>
                <a:cxn ang="0">
                  <a:pos x="1199" y="967"/>
                </a:cxn>
                <a:cxn ang="0">
                  <a:pos x="1215" y="965"/>
                </a:cxn>
                <a:cxn ang="0">
                  <a:pos x="1227" y="971"/>
                </a:cxn>
                <a:cxn ang="0">
                  <a:pos x="1233" y="980"/>
                </a:cxn>
                <a:cxn ang="0">
                  <a:pos x="1235" y="990"/>
                </a:cxn>
                <a:cxn ang="0">
                  <a:pos x="1227" y="1026"/>
                </a:cxn>
                <a:cxn ang="0">
                  <a:pos x="1066" y="1557"/>
                </a:cxn>
                <a:cxn ang="0">
                  <a:pos x="1048" y="1580"/>
                </a:cxn>
                <a:cxn ang="0">
                  <a:pos x="28" y="1584"/>
                </a:cxn>
                <a:cxn ang="0">
                  <a:pos x="3" y="1574"/>
                </a:cxn>
                <a:cxn ang="0">
                  <a:pos x="2" y="1553"/>
                </a:cxn>
                <a:cxn ang="0">
                  <a:pos x="5" y="1528"/>
                </a:cxn>
                <a:cxn ang="0">
                  <a:pos x="1227" y="71"/>
                </a:cxn>
                <a:cxn ang="0">
                  <a:pos x="798" y="73"/>
                </a:cxn>
                <a:cxn ang="0">
                  <a:pos x="671" y="96"/>
                </a:cxn>
                <a:cxn ang="0">
                  <a:pos x="569" y="138"/>
                </a:cxn>
                <a:cxn ang="0">
                  <a:pos x="488" y="199"/>
                </a:cxn>
                <a:cxn ang="0">
                  <a:pos x="427" y="279"/>
                </a:cxn>
                <a:cxn ang="0">
                  <a:pos x="377" y="380"/>
                </a:cxn>
                <a:cxn ang="0">
                  <a:pos x="335" y="497"/>
                </a:cxn>
                <a:cxn ang="0">
                  <a:pos x="330" y="507"/>
                </a:cxn>
                <a:cxn ang="0">
                  <a:pos x="325" y="516"/>
                </a:cxn>
                <a:cxn ang="0">
                  <a:pos x="314" y="522"/>
                </a:cxn>
                <a:cxn ang="0">
                  <a:pos x="296" y="520"/>
                </a:cxn>
                <a:cxn ang="0">
                  <a:pos x="287" y="512"/>
                </a:cxn>
                <a:cxn ang="0">
                  <a:pos x="283" y="507"/>
                </a:cxn>
                <a:cxn ang="0">
                  <a:pos x="282" y="497"/>
                </a:cxn>
                <a:cxn ang="0">
                  <a:pos x="285" y="478"/>
                </a:cxn>
                <a:cxn ang="0">
                  <a:pos x="409" y="44"/>
                </a:cxn>
                <a:cxn ang="0">
                  <a:pos x="422" y="10"/>
                </a:cxn>
                <a:cxn ang="0">
                  <a:pos x="450" y="0"/>
                </a:cxn>
              </a:cxnLst>
              <a:rect l="0" t="0" r="r" b="b"/>
              <a:pathLst>
                <a:path w="1452" h="1584">
                  <a:moveTo>
                    <a:pt x="450" y="0"/>
                  </a:moveTo>
                  <a:lnTo>
                    <a:pt x="1423" y="0"/>
                  </a:lnTo>
                  <a:lnTo>
                    <a:pt x="1441" y="2"/>
                  </a:lnTo>
                  <a:lnTo>
                    <a:pt x="1450" y="8"/>
                  </a:lnTo>
                  <a:lnTo>
                    <a:pt x="1452" y="19"/>
                  </a:lnTo>
                  <a:lnTo>
                    <a:pt x="1450" y="39"/>
                  </a:lnTo>
                  <a:lnTo>
                    <a:pt x="1445" y="56"/>
                  </a:lnTo>
                  <a:lnTo>
                    <a:pt x="1445" y="58"/>
                  </a:lnTo>
                  <a:lnTo>
                    <a:pt x="228" y="1506"/>
                  </a:lnTo>
                  <a:lnTo>
                    <a:pt x="597" y="1506"/>
                  </a:lnTo>
                  <a:lnTo>
                    <a:pt x="673" y="1504"/>
                  </a:lnTo>
                  <a:lnTo>
                    <a:pt x="741" y="1496"/>
                  </a:lnTo>
                  <a:lnTo>
                    <a:pt x="802" y="1483"/>
                  </a:lnTo>
                  <a:lnTo>
                    <a:pt x="858" y="1465"/>
                  </a:lnTo>
                  <a:lnTo>
                    <a:pt x="906" y="1442"/>
                  </a:lnTo>
                  <a:lnTo>
                    <a:pt x="949" y="1416"/>
                  </a:lnTo>
                  <a:lnTo>
                    <a:pt x="987" y="1383"/>
                  </a:lnTo>
                  <a:lnTo>
                    <a:pt x="1021" y="1347"/>
                  </a:lnTo>
                  <a:lnTo>
                    <a:pt x="1052" y="1305"/>
                  </a:lnTo>
                  <a:lnTo>
                    <a:pt x="1080" y="1259"/>
                  </a:lnTo>
                  <a:lnTo>
                    <a:pt x="1104" y="1208"/>
                  </a:lnTo>
                  <a:lnTo>
                    <a:pt x="1127" y="1150"/>
                  </a:lnTo>
                  <a:lnTo>
                    <a:pt x="1148" y="1089"/>
                  </a:lnTo>
                  <a:lnTo>
                    <a:pt x="1170" y="1024"/>
                  </a:lnTo>
                  <a:lnTo>
                    <a:pt x="1179" y="999"/>
                  </a:lnTo>
                  <a:lnTo>
                    <a:pt x="1186" y="982"/>
                  </a:lnTo>
                  <a:lnTo>
                    <a:pt x="1192" y="973"/>
                  </a:lnTo>
                  <a:lnTo>
                    <a:pt x="1199" y="967"/>
                  </a:lnTo>
                  <a:lnTo>
                    <a:pt x="1208" y="965"/>
                  </a:lnTo>
                  <a:lnTo>
                    <a:pt x="1215" y="965"/>
                  </a:lnTo>
                  <a:lnTo>
                    <a:pt x="1222" y="969"/>
                  </a:lnTo>
                  <a:lnTo>
                    <a:pt x="1227" y="971"/>
                  </a:lnTo>
                  <a:lnTo>
                    <a:pt x="1231" y="975"/>
                  </a:lnTo>
                  <a:lnTo>
                    <a:pt x="1233" y="980"/>
                  </a:lnTo>
                  <a:lnTo>
                    <a:pt x="1235" y="984"/>
                  </a:lnTo>
                  <a:lnTo>
                    <a:pt x="1235" y="990"/>
                  </a:lnTo>
                  <a:lnTo>
                    <a:pt x="1231" y="1007"/>
                  </a:lnTo>
                  <a:lnTo>
                    <a:pt x="1227" y="1026"/>
                  </a:lnTo>
                  <a:lnTo>
                    <a:pt x="1073" y="1536"/>
                  </a:lnTo>
                  <a:lnTo>
                    <a:pt x="1066" y="1557"/>
                  </a:lnTo>
                  <a:lnTo>
                    <a:pt x="1059" y="1572"/>
                  </a:lnTo>
                  <a:lnTo>
                    <a:pt x="1048" y="1580"/>
                  </a:lnTo>
                  <a:lnTo>
                    <a:pt x="1030" y="1584"/>
                  </a:lnTo>
                  <a:lnTo>
                    <a:pt x="28" y="1584"/>
                  </a:lnTo>
                  <a:lnTo>
                    <a:pt x="12" y="1582"/>
                  </a:lnTo>
                  <a:lnTo>
                    <a:pt x="3" y="1574"/>
                  </a:lnTo>
                  <a:lnTo>
                    <a:pt x="0" y="1563"/>
                  </a:lnTo>
                  <a:lnTo>
                    <a:pt x="2" y="1553"/>
                  </a:lnTo>
                  <a:lnTo>
                    <a:pt x="3" y="1540"/>
                  </a:lnTo>
                  <a:lnTo>
                    <a:pt x="5" y="1528"/>
                  </a:lnTo>
                  <a:lnTo>
                    <a:pt x="7" y="1523"/>
                  </a:lnTo>
                  <a:lnTo>
                    <a:pt x="1227" y="71"/>
                  </a:lnTo>
                  <a:lnTo>
                    <a:pt x="874" y="71"/>
                  </a:lnTo>
                  <a:lnTo>
                    <a:pt x="798" y="73"/>
                  </a:lnTo>
                  <a:lnTo>
                    <a:pt x="732" y="82"/>
                  </a:lnTo>
                  <a:lnTo>
                    <a:pt x="671" y="96"/>
                  </a:lnTo>
                  <a:lnTo>
                    <a:pt x="617" y="113"/>
                  </a:lnTo>
                  <a:lnTo>
                    <a:pt x="569" y="138"/>
                  </a:lnTo>
                  <a:lnTo>
                    <a:pt x="526" y="165"/>
                  </a:lnTo>
                  <a:lnTo>
                    <a:pt x="488" y="199"/>
                  </a:lnTo>
                  <a:lnTo>
                    <a:pt x="456" y="237"/>
                  </a:lnTo>
                  <a:lnTo>
                    <a:pt x="427" y="279"/>
                  </a:lnTo>
                  <a:lnTo>
                    <a:pt x="400" y="327"/>
                  </a:lnTo>
                  <a:lnTo>
                    <a:pt x="377" y="380"/>
                  </a:lnTo>
                  <a:lnTo>
                    <a:pt x="355" y="436"/>
                  </a:lnTo>
                  <a:lnTo>
                    <a:pt x="335" y="497"/>
                  </a:lnTo>
                  <a:lnTo>
                    <a:pt x="334" y="499"/>
                  </a:lnTo>
                  <a:lnTo>
                    <a:pt x="330" y="507"/>
                  </a:lnTo>
                  <a:lnTo>
                    <a:pt x="326" y="512"/>
                  </a:lnTo>
                  <a:lnTo>
                    <a:pt x="325" y="516"/>
                  </a:lnTo>
                  <a:lnTo>
                    <a:pt x="319" y="518"/>
                  </a:lnTo>
                  <a:lnTo>
                    <a:pt x="314" y="522"/>
                  </a:lnTo>
                  <a:lnTo>
                    <a:pt x="301" y="522"/>
                  </a:lnTo>
                  <a:lnTo>
                    <a:pt x="296" y="520"/>
                  </a:lnTo>
                  <a:lnTo>
                    <a:pt x="290" y="516"/>
                  </a:lnTo>
                  <a:lnTo>
                    <a:pt x="287" y="512"/>
                  </a:lnTo>
                  <a:lnTo>
                    <a:pt x="285" y="508"/>
                  </a:lnTo>
                  <a:lnTo>
                    <a:pt x="283" y="507"/>
                  </a:lnTo>
                  <a:lnTo>
                    <a:pt x="282" y="503"/>
                  </a:lnTo>
                  <a:lnTo>
                    <a:pt x="282" y="497"/>
                  </a:lnTo>
                  <a:lnTo>
                    <a:pt x="283" y="489"/>
                  </a:lnTo>
                  <a:lnTo>
                    <a:pt x="285" y="478"/>
                  </a:lnTo>
                  <a:lnTo>
                    <a:pt x="289" y="465"/>
                  </a:lnTo>
                  <a:lnTo>
                    <a:pt x="409" y="44"/>
                  </a:lnTo>
                  <a:lnTo>
                    <a:pt x="416" y="23"/>
                  </a:lnTo>
                  <a:lnTo>
                    <a:pt x="422" y="10"/>
                  </a:lnTo>
                  <a:lnTo>
                    <a:pt x="432" y="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766" y="3337"/>
              <a:ext cx="506" cy="231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497" y="3"/>
                </a:cxn>
                <a:cxn ang="0">
                  <a:pos x="506" y="17"/>
                </a:cxn>
                <a:cxn ang="0">
                  <a:pos x="504" y="32"/>
                </a:cxn>
                <a:cxn ang="0">
                  <a:pos x="475" y="61"/>
                </a:cxn>
                <a:cxn ang="0">
                  <a:pos x="348" y="231"/>
                </a:cxn>
                <a:cxn ang="0">
                  <a:pos x="253" y="418"/>
                </a:cxn>
                <a:cxn ang="0">
                  <a:pos x="186" y="619"/>
                </a:cxn>
                <a:cxn ang="0">
                  <a:pos x="145" y="831"/>
                </a:cxn>
                <a:cxn ang="0">
                  <a:pos x="127" y="1048"/>
                </a:cxn>
                <a:cxn ang="0">
                  <a:pos x="127" y="1249"/>
                </a:cxn>
                <a:cxn ang="0">
                  <a:pos x="140" y="1436"/>
                </a:cxn>
                <a:cxn ang="0">
                  <a:pos x="170" y="1629"/>
                </a:cxn>
                <a:cxn ang="0">
                  <a:pos x="222" y="1818"/>
                </a:cxn>
                <a:cxn ang="0">
                  <a:pos x="299" y="2001"/>
                </a:cxn>
                <a:cxn ang="0">
                  <a:pos x="404" y="2170"/>
                </a:cxn>
                <a:cxn ang="0">
                  <a:pos x="484" y="2261"/>
                </a:cxn>
                <a:cxn ang="0">
                  <a:pos x="500" y="2282"/>
                </a:cxn>
                <a:cxn ang="0">
                  <a:pos x="506" y="2294"/>
                </a:cxn>
                <a:cxn ang="0">
                  <a:pos x="504" y="2305"/>
                </a:cxn>
                <a:cxn ang="0">
                  <a:pos x="497" y="2315"/>
                </a:cxn>
                <a:cxn ang="0">
                  <a:pos x="483" y="2319"/>
                </a:cxn>
                <a:cxn ang="0">
                  <a:pos x="459" y="2307"/>
                </a:cxn>
                <a:cxn ang="0">
                  <a:pos x="414" y="2269"/>
                </a:cxn>
                <a:cxn ang="0">
                  <a:pos x="355" y="2208"/>
                </a:cxn>
                <a:cxn ang="0">
                  <a:pos x="285" y="2122"/>
                </a:cxn>
                <a:cxn ang="0">
                  <a:pos x="213" y="2013"/>
                </a:cxn>
                <a:cxn ang="0">
                  <a:pos x="143" y="1881"/>
                </a:cxn>
                <a:cxn ang="0">
                  <a:pos x="70" y="1684"/>
                </a:cxn>
                <a:cxn ang="0">
                  <a:pos x="27" y="1491"/>
                </a:cxn>
                <a:cxn ang="0">
                  <a:pos x="5" y="1314"/>
                </a:cxn>
                <a:cxn ang="0">
                  <a:pos x="0" y="1159"/>
                </a:cxn>
                <a:cxn ang="0">
                  <a:pos x="7" y="980"/>
                </a:cxn>
                <a:cxn ang="0">
                  <a:pos x="36" y="777"/>
                </a:cxn>
                <a:cxn ang="0">
                  <a:pos x="95" y="561"/>
                </a:cxn>
                <a:cxn ang="0">
                  <a:pos x="170" y="382"/>
                </a:cxn>
                <a:cxn ang="0">
                  <a:pos x="242" y="258"/>
                </a:cxn>
                <a:cxn ang="0">
                  <a:pos x="316" y="156"/>
                </a:cxn>
                <a:cxn ang="0">
                  <a:pos x="384" y="80"/>
                </a:cxn>
                <a:cxn ang="0">
                  <a:pos x="438" y="28"/>
                </a:cxn>
                <a:cxn ang="0">
                  <a:pos x="474" y="3"/>
                </a:cxn>
              </a:cxnLst>
              <a:rect l="0" t="0" r="r" b="b"/>
              <a:pathLst>
                <a:path w="506" h="2319">
                  <a:moveTo>
                    <a:pt x="483" y="0"/>
                  </a:moveTo>
                  <a:lnTo>
                    <a:pt x="488" y="0"/>
                  </a:lnTo>
                  <a:lnTo>
                    <a:pt x="493" y="2"/>
                  </a:lnTo>
                  <a:lnTo>
                    <a:pt x="497" y="3"/>
                  </a:lnTo>
                  <a:lnTo>
                    <a:pt x="504" y="11"/>
                  </a:lnTo>
                  <a:lnTo>
                    <a:pt x="506" y="17"/>
                  </a:lnTo>
                  <a:lnTo>
                    <a:pt x="506" y="26"/>
                  </a:lnTo>
                  <a:lnTo>
                    <a:pt x="504" y="32"/>
                  </a:lnTo>
                  <a:lnTo>
                    <a:pt x="490" y="47"/>
                  </a:lnTo>
                  <a:lnTo>
                    <a:pt x="475" y="61"/>
                  </a:lnTo>
                  <a:lnTo>
                    <a:pt x="407" y="143"/>
                  </a:lnTo>
                  <a:lnTo>
                    <a:pt x="348" y="231"/>
                  </a:lnTo>
                  <a:lnTo>
                    <a:pt x="296" y="322"/>
                  </a:lnTo>
                  <a:lnTo>
                    <a:pt x="253" y="418"/>
                  </a:lnTo>
                  <a:lnTo>
                    <a:pt x="215" y="517"/>
                  </a:lnTo>
                  <a:lnTo>
                    <a:pt x="186" y="619"/>
                  </a:lnTo>
                  <a:lnTo>
                    <a:pt x="163" y="724"/>
                  </a:lnTo>
                  <a:lnTo>
                    <a:pt x="145" y="831"/>
                  </a:lnTo>
                  <a:lnTo>
                    <a:pt x="134" y="939"/>
                  </a:lnTo>
                  <a:lnTo>
                    <a:pt x="127" y="1048"/>
                  </a:lnTo>
                  <a:lnTo>
                    <a:pt x="125" y="1159"/>
                  </a:lnTo>
                  <a:lnTo>
                    <a:pt x="127" y="1249"/>
                  </a:lnTo>
                  <a:lnTo>
                    <a:pt x="133" y="1342"/>
                  </a:lnTo>
                  <a:lnTo>
                    <a:pt x="140" y="1436"/>
                  </a:lnTo>
                  <a:lnTo>
                    <a:pt x="154" y="1532"/>
                  </a:lnTo>
                  <a:lnTo>
                    <a:pt x="170" y="1629"/>
                  </a:lnTo>
                  <a:lnTo>
                    <a:pt x="194" y="1724"/>
                  </a:lnTo>
                  <a:lnTo>
                    <a:pt x="222" y="1818"/>
                  </a:lnTo>
                  <a:lnTo>
                    <a:pt x="256" y="1912"/>
                  </a:lnTo>
                  <a:lnTo>
                    <a:pt x="299" y="2001"/>
                  </a:lnTo>
                  <a:lnTo>
                    <a:pt x="348" y="2087"/>
                  </a:lnTo>
                  <a:lnTo>
                    <a:pt x="404" y="2170"/>
                  </a:lnTo>
                  <a:lnTo>
                    <a:pt x="468" y="2246"/>
                  </a:lnTo>
                  <a:lnTo>
                    <a:pt x="484" y="2261"/>
                  </a:lnTo>
                  <a:lnTo>
                    <a:pt x="495" y="2275"/>
                  </a:lnTo>
                  <a:lnTo>
                    <a:pt x="500" y="2282"/>
                  </a:lnTo>
                  <a:lnTo>
                    <a:pt x="504" y="2288"/>
                  </a:lnTo>
                  <a:lnTo>
                    <a:pt x="506" y="2294"/>
                  </a:lnTo>
                  <a:lnTo>
                    <a:pt x="506" y="2298"/>
                  </a:lnTo>
                  <a:lnTo>
                    <a:pt x="504" y="2305"/>
                  </a:lnTo>
                  <a:lnTo>
                    <a:pt x="502" y="2311"/>
                  </a:lnTo>
                  <a:lnTo>
                    <a:pt x="497" y="2315"/>
                  </a:lnTo>
                  <a:lnTo>
                    <a:pt x="490" y="2319"/>
                  </a:lnTo>
                  <a:lnTo>
                    <a:pt x="483" y="2319"/>
                  </a:lnTo>
                  <a:lnTo>
                    <a:pt x="474" y="2315"/>
                  </a:lnTo>
                  <a:lnTo>
                    <a:pt x="459" y="2307"/>
                  </a:lnTo>
                  <a:lnTo>
                    <a:pt x="439" y="2290"/>
                  </a:lnTo>
                  <a:lnTo>
                    <a:pt x="414" y="2269"/>
                  </a:lnTo>
                  <a:lnTo>
                    <a:pt x="386" y="2242"/>
                  </a:lnTo>
                  <a:lnTo>
                    <a:pt x="355" y="2208"/>
                  </a:lnTo>
                  <a:lnTo>
                    <a:pt x="321" y="2168"/>
                  </a:lnTo>
                  <a:lnTo>
                    <a:pt x="285" y="2122"/>
                  </a:lnTo>
                  <a:lnTo>
                    <a:pt x="249" y="2070"/>
                  </a:lnTo>
                  <a:lnTo>
                    <a:pt x="213" y="2013"/>
                  </a:lnTo>
                  <a:lnTo>
                    <a:pt x="177" y="1950"/>
                  </a:lnTo>
                  <a:lnTo>
                    <a:pt x="143" y="1881"/>
                  </a:lnTo>
                  <a:lnTo>
                    <a:pt x="102" y="1784"/>
                  </a:lnTo>
                  <a:lnTo>
                    <a:pt x="70" y="1684"/>
                  </a:lnTo>
                  <a:lnTo>
                    <a:pt x="45" y="1587"/>
                  </a:lnTo>
                  <a:lnTo>
                    <a:pt x="27" y="1491"/>
                  </a:lnTo>
                  <a:lnTo>
                    <a:pt x="14" y="1400"/>
                  </a:lnTo>
                  <a:lnTo>
                    <a:pt x="5" y="1314"/>
                  </a:lnTo>
                  <a:lnTo>
                    <a:pt x="2" y="1232"/>
                  </a:lnTo>
                  <a:lnTo>
                    <a:pt x="0" y="1159"/>
                  </a:lnTo>
                  <a:lnTo>
                    <a:pt x="2" y="1073"/>
                  </a:lnTo>
                  <a:lnTo>
                    <a:pt x="7" y="980"/>
                  </a:lnTo>
                  <a:lnTo>
                    <a:pt x="19" y="880"/>
                  </a:lnTo>
                  <a:lnTo>
                    <a:pt x="36" y="777"/>
                  </a:lnTo>
                  <a:lnTo>
                    <a:pt x="61" y="670"/>
                  </a:lnTo>
                  <a:lnTo>
                    <a:pt x="95" y="561"/>
                  </a:lnTo>
                  <a:lnTo>
                    <a:pt x="136" y="452"/>
                  </a:lnTo>
                  <a:lnTo>
                    <a:pt x="170" y="382"/>
                  </a:lnTo>
                  <a:lnTo>
                    <a:pt x="206" y="317"/>
                  </a:lnTo>
                  <a:lnTo>
                    <a:pt x="242" y="258"/>
                  </a:lnTo>
                  <a:lnTo>
                    <a:pt x="280" y="204"/>
                  </a:lnTo>
                  <a:lnTo>
                    <a:pt x="316" y="156"/>
                  </a:lnTo>
                  <a:lnTo>
                    <a:pt x="352" y="114"/>
                  </a:lnTo>
                  <a:lnTo>
                    <a:pt x="384" y="80"/>
                  </a:lnTo>
                  <a:lnTo>
                    <a:pt x="413" y="51"/>
                  </a:lnTo>
                  <a:lnTo>
                    <a:pt x="438" y="28"/>
                  </a:lnTo>
                  <a:lnTo>
                    <a:pt x="459" y="13"/>
                  </a:lnTo>
                  <a:lnTo>
                    <a:pt x="474" y="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432" y="4053"/>
              <a:ext cx="1146" cy="1522"/>
            </a:xfrm>
            <a:custGeom>
              <a:avLst/>
              <a:gdLst/>
              <a:ahLst/>
              <a:cxnLst>
                <a:cxn ang="0">
                  <a:pos x="520" y="15"/>
                </a:cxn>
                <a:cxn ang="0">
                  <a:pos x="624" y="90"/>
                </a:cxn>
                <a:cxn ang="0">
                  <a:pos x="698" y="210"/>
                </a:cxn>
                <a:cxn ang="0">
                  <a:pos x="766" y="414"/>
                </a:cxn>
                <a:cxn ang="0">
                  <a:pos x="800" y="607"/>
                </a:cxn>
                <a:cxn ang="0">
                  <a:pos x="805" y="730"/>
                </a:cxn>
                <a:cxn ang="0">
                  <a:pos x="1012" y="208"/>
                </a:cxn>
                <a:cxn ang="0">
                  <a:pos x="1102" y="29"/>
                </a:cxn>
                <a:cxn ang="0">
                  <a:pos x="1129" y="25"/>
                </a:cxn>
                <a:cxn ang="0">
                  <a:pos x="1143" y="34"/>
                </a:cxn>
                <a:cxn ang="0">
                  <a:pos x="1145" y="55"/>
                </a:cxn>
                <a:cxn ang="0">
                  <a:pos x="1123" y="103"/>
                </a:cxn>
                <a:cxn ang="0">
                  <a:pos x="1076" y="197"/>
                </a:cxn>
                <a:cxn ang="0">
                  <a:pos x="981" y="416"/>
                </a:cxn>
                <a:cxn ang="0">
                  <a:pos x="884" y="663"/>
                </a:cxn>
                <a:cxn ang="0">
                  <a:pos x="807" y="892"/>
                </a:cxn>
                <a:cxn ang="0">
                  <a:pos x="784" y="1018"/>
                </a:cxn>
                <a:cxn ang="0">
                  <a:pos x="757" y="1167"/>
                </a:cxn>
                <a:cxn ang="0">
                  <a:pos x="707" y="1385"/>
                </a:cxn>
                <a:cxn ang="0">
                  <a:pos x="667" y="1499"/>
                </a:cxn>
                <a:cxn ang="0">
                  <a:pos x="628" y="1518"/>
                </a:cxn>
                <a:cxn ang="0">
                  <a:pos x="612" y="1478"/>
                </a:cxn>
                <a:cxn ang="0">
                  <a:pos x="624" y="1389"/>
                </a:cxn>
                <a:cxn ang="0">
                  <a:pos x="656" y="1245"/>
                </a:cxn>
                <a:cxn ang="0">
                  <a:pos x="698" y="1081"/>
                </a:cxn>
                <a:cxn ang="0">
                  <a:pos x="730" y="963"/>
                </a:cxn>
                <a:cxn ang="0">
                  <a:pos x="744" y="888"/>
                </a:cxn>
                <a:cxn ang="0">
                  <a:pos x="752" y="718"/>
                </a:cxn>
                <a:cxn ang="0">
                  <a:pos x="743" y="596"/>
                </a:cxn>
                <a:cxn ang="0">
                  <a:pos x="718" y="458"/>
                </a:cxn>
                <a:cxn ang="0">
                  <a:pos x="667" y="329"/>
                </a:cxn>
                <a:cxn ang="0">
                  <a:pos x="579" y="225"/>
                </a:cxn>
                <a:cxn ang="0">
                  <a:pos x="450" y="170"/>
                </a:cxn>
                <a:cxn ang="0">
                  <a:pos x="369" y="168"/>
                </a:cxn>
                <a:cxn ang="0">
                  <a:pos x="294" y="181"/>
                </a:cxn>
                <a:cxn ang="0">
                  <a:pos x="193" y="229"/>
                </a:cxn>
                <a:cxn ang="0">
                  <a:pos x="97" y="329"/>
                </a:cxn>
                <a:cxn ang="0">
                  <a:pos x="52" y="437"/>
                </a:cxn>
                <a:cxn ang="0">
                  <a:pos x="18" y="447"/>
                </a:cxn>
                <a:cxn ang="0">
                  <a:pos x="0" y="424"/>
                </a:cxn>
                <a:cxn ang="0">
                  <a:pos x="21" y="346"/>
                </a:cxn>
                <a:cxn ang="0">
                  <a:pos x="82" y="227"/>
                </a:cxn>
                <a:cxn ang="0">
                  <a:pos x="183" y="107"/>
                </a:cxn>
                <a:cxn ang="0">
                  <a:pos x="319" y="19"/>
                </a:cxn>
              </a:cxnLst>
              <a:rect l="0" t="0" r="r" b="b"/>
              <a:pathLst>
                <a:path w="1146" h="1522">
                  <a:moveTo>
                    <a:pt x="429" y="0"/>
                  </a:moveTo>
                  <a:lnTo>
                    <a:pt x="477" y="4"/>
                  </a:lnTo>
                  <a:lnTo>
                    <a:pt x="520" y="15"/>
                  </a:lnTo>
                  <a:lnTo>
                    <a:pt x="558" y="34"/>
                  </a:lnTo>
                  <a:lnTo>
                    <a:pt x="594" y="59"/>
                  </a:lnTo>
                  <a:lnTo>
                    <a:pt x="624" y="90"/>
                  </a:lnTo>
                  <a:lnTo>
                    <a:pt x="651" y="126"/>
                  </a:lnTo>
                  <a:lnTo>
                    <a:pt x="676" y="166"/>
                  </a:lnTo>
                  <a:lnTo>
                    <a:pt x="698" y="210"/>
                  </a:lnTo>
                  <a:lnTo>
                    <a:pt x="716" y="256"/>
                  </a:lnTo>
                  <a:lnTo>
                    <a:pt x="744" y="338"/>
                  </a:lnTo>
                  <a:lnTo>
                    <a:pt x="766" y="414"/>
                  </a:lnTo>
                  <a:lnTo>
                    <a:pt x="782" y="485"/>
                  </a:lnTo>
                  <a:lnTo>
                    <a:pt x="793" y="550"/>
                  </a:lnTo>
                  <a:lnTo>
                    <a:pt x="800" y="607"/>
                  </a:lnTo>
                  <a:lnTo>
                    <a:pt x="804" y="657"/>
                  </a:lnTo>
                  <a:lnTo>
                    <a:pt x="805" y="697"/>
                  </a:lnTo>
                  <a:lnTo>
                    <a:pt x="805" y="730"/>
                  </a:lnTo>
                  <a:lnTo>
                    <a:pt x="872" y="554"/>
                  </a:lnTo>
                  <a:lnTo>
                    <a:pt x="940" y="378"/>
                  </a:lnTo>
                  <a:lnTo>
                    <a:pt x="1012" y="208"/>
                  </a:lnTo>
                  <a:lnTo>
                    <a:pt x="1093" y="40"/>
                  </a:lnTo>
                  <a:lnTo>
                    <a:pt x="1096" y="34"/>
                  </a:lnTo>
                  <a:lnTo>
                    <a:pt x="1102" y="29"/>
                  </a:lnTo>
                  <a:lnTo>
                    <a:pt x="1107" y="27"/>
                  </a:lnTo>
                  <a:lnTo>
                    <a:pt x="1111" y="25"/>
                  </a:lnTo>
                  <a:lnTo>
                    <a:pt x="1129" y="25"/>
                  </a:lnTo>
                  <a:lnTo>
                    <a:pt x="1136" y="29"/>
                  </a:lnTo>
                  <a:lnTo>
                    <a:pt x="1141" y="31"/>
                  </a:lnTo>
                  <a:lnTo>
                    <a:pt x="1143" y="34"/>
                  </a:lnTo>
                  <a:lnTo>
                    <a:pt x="1146" y="40"/>
                  </a:lnTo>
                  <a:lnTo>
                    <a:pt x="1146" y="46"/>
                  </a:lnTo>
                  <a:lnTo>
                    <a:pt x="1145" y="55"/>
                  </a:lnTo>
                  <a:lnTo>
                    <a:pt x="1139" y="69"/>
                  </a:lnTo>
                  <a:lnTo>
                    <a:pt x="1132" y="86"/>
                  </a:lnTo>
                  <a:lnTo>
                    <a:pt x="1123" y="103"/>
                  </a:lnTo>
                  <a:lnTo>
                    <a:pt x="1112" y="122"/>
                  </a:lnTo>
                  <a:lnTo>
                    <a:pt x="1105" y="137"/>
                  </a:lnTo>
                  <a:lnTo>
                    <a:pt x="1076" y="197"/>
                  </a:lnTo>
                  <a:lnTo>
                    <a:pt x="1046" y="264"/>
                  </a:lnTo>
                  <a:lnTo>
                    <a:pt x="1014" y="338"/>
                  </a:lnTo>
                  <a:lnTo>
                    <a:pt x="981" y="416"/>
                  </a:lnTo>
                  <a:lnTo>
                    <a:pt x="949" y="497"/>
                  </a:lnTo>
                  <a:lnTo>
                    <a:pt x="915" y="579"/>
                  </a:lnTo>
                  <a:lnTo>
                    <a:pt x="884" y="663"/>
                  </a:lnTo>
                  <a:lnTo>
                    <a:pt x="856" y="743"/>
                  </a:lnTo>
                  <a:lnTo>
                    <a:pt x="831" y="819"/>
                  </a:lnTo>
                  <a:lnTo>
                    <a:pt x="807" y="892"/>
                  </a:lnTo>
                  <a:lnTo>
                    <a:pt x="796" y="940"/>
                  </a:lnTo>
                  <a:lnTo>
                    <a:pt x="789" y="984"/>
                  </a:lnTo>
                  <a:lnTo>
                    <a:pt x="784" y="1018"/>
                  </a:lnTo>
                  <a:lnTo>
                    <a:pt x="777" y="1060"/>
                  </a:lnTo>
                  <a:lnTo>
                    <a:pt x="770" y="1110"/>
                  </a:lnTo>
                  <a:lnTo>
                    <a:pt x="757" y="1167"/>
                  </a:lnTo>
                  <a:lnTo>
                    <a:pt x="744" y="1232"/>
                  </a:lnTo>
                  <a:lnTo>
                    <a:pt x="726" y="1305"/>
                  </a:lnTo>
                  <a:lnTo>
                    <a:pt x="707" y="1385"/>
                  </a:lnTo>
                  <a:lnTo>
                    <a:pt x="692" y="1433"/>
                  </a:lnTo>
                  <a:lnTo>
                    <a:pt x="680" y="1471"/>
                  </a:lnTo>
                  <a:lnTo>
                    <a:pt x="667" y="1499"/>
                  </a:lnTo>
                  <a:lnTo>
                    <a:pt x="653" y="1517"/>
                  </a:lnTo>
                  <a:lnTo>
                    <a:pt x="639" y="1522"/>
                  </a:lnTo>
                  <a:lnTo>
                    <a:pt x="628" y="1518"/>
                  </a:lnTo>
                  <a:lnTo>
                    <a:pt x="619" y="1509"/>
                  </a:lnTo>
                  <a:lnTo>
                    <a:pt x="613" y="1496"/>
                  </a:lnTo>
                  <a:lnTo>
                    <a:pt x="612" y="1478"/>
                  </a:lnTo>
                  <a:lnTo>
                    <a:pt x="613" y="1457"/>
                  </a:lnTo>
                  <a:lnTo>
                    <a:pt x="617" y="1427"/>
                  </a:lnTo>
                  <a:lnTo>
                    <a:pt x="624" y="1389"/>
                  </a:lnTo>
                  <a:lnTo>
                    <a:pt x="633" y="1345"/>
                  </a:lnTo>
                  <a:lnTo>
                    <a:pt x="644" y="1297"/>
                  </a:lnTo>
                  <a:lnTo>
                    <a:pt x="656" y="1245"/>
                  </a:lnTo>
                  <a:lnTo>
                    <a:pt x="669" y="1190"/>
                  </a:lnTo>
                  <a:lnTo>
                    <a:pt x="683" y="1136"/>
                  </a:lnTo>
                  <a:lnTo>
                    <a:pt x="698" y="1081"/>
                  </a:lnTo>
                  <a:lnTo>
                    <a:pt x="710" y="1029"/>
                  </a:lnTo>
                  <a:lnTo>
                    <a:pt x="725" y="982"/>
                  </a:lnTo>
                  <a:lnTo>
                    <a:pt x="730" y="963"/>
                  </a:lnTo>
                  <a:lnTo>
                    <a:pt x="735" y="942"/>
                  </a:lnTo>
                  <a:lnTo>
                    <a:pt x="741" y="917"/>
                  </a:lnTo>
                  <a:lnTo>
                    <a:pt x="744" y="888"/>
                  </a:lnTo>
                  <a:lnTo>
                    <a:pt x="748" y="852"/>
                  </a:lnTo>
                  <a:lnTo>
                    <a:pt x="752" y="808"/>
                  </a:lnTo>
                  <a:lnTo>
                    <a:pt x="752" y="718"/>
                  </a:lnTo>
                  <a:lnTo>
                    <a:pt x="750" y="680"/>
                  </a:lnTo>
                  <a:lnTo>
                    <a:pt x="748" y="640"/>
                  </a:lnTo>
                  <a:lnTo>
                    <a:pt x="743" y="596"/>
                  </a:lnTo>
                  <a:lnTo>
                    <a:pt x="737" y="550"/>
                  </a:lnTo>
                  <a:lnTo>
                    <a:pt x="728" y="504"/>
                  </a:lnTo>
                  <a:lnTo>
                    <a:pt x="718" y="458"/>
                  </a:lnTo>
                  <a:lnTo>
                    <a:pt x="705" y="413"/>
                  </a:lnTo>
                  <a:lnTo>
                    <a:pt x="687" y="371"/>
                  </a:lnTo>
                  <a:lnTo>
                    <a:pt x="667" y="329"/>
                  </a:lnTo>
                  <a:lnTo>
                    <a:pt x="642" y="290"/>
                  </a:lnTo>
                  <a:lnTo>
                    <a:pt x="613" y="256"/>
                  </a:lnTo>
                  <a:lnTo>
                    <a:pt x="579" y="225"/>
                  </a:lnTo>
                  <a:lnTo>
                    <a:pt x="542" y="201"/>
                  </a:lnTo>
                  <a:lnTo>
                    <a:pt x="499" y="181"/>
                  </a:lnTo>
                  <a:lnTo>
                    <a:pt x="450" y="170"/>
                  </a:lnTo>
                  <a:lnTo>
                    <a:pt x="394" y="166"/>
                  </a:lnTo>
                  <a:lnTo>
                    <a:pt x="386" y="166"/>
                  </a:lnTo>
                  <a:lnTo>
                    <a:pt x="369" y="168"/>
                  </a:lnTo>
                  <a:lnTo>
                    <a:pt x="348" y="170"/>
                  </a:lnTo>
                  <a:lnTo>
                    <a:pt x="323" y="174"/>
                  </a:lnTo>
                  <a:lnTo>
                    <a:pt x="294" y="181"/>
                  </a:lnTo>
                  <a:lnTo>
                    <a:pt x="262" y="193"/>
                  </a:lnTo>
                  <a:lnTo>
                    <a:pt x="228" y="208"/>
                  </a:lnTo>
                  <a:lnTo>
                    <a:pt x="193" y="229"/>
                  </a:lnTo>
                  <a:lnTo>
                    <a:pt x="159" y="256"/>
                  </a:lnTo>
                  <a:lnTo>
                    <a:pt x="127" y="288"/>
                  </a:lnTo>
                  <a:lnTo>
                    <a:pt x="97" y="329"/>
                  </a:lnTo>
                  <a:lnTo>
                    <a:pt x="70" y="378"/>
                  </a:lnTo>
                  <a:lnTo>
                    <a:pt x="48" y="435"/>
                  </a:lnTo>
                  <a:lnTo>
                    <a:pt x="52" y="437"/>
                  </a:lnTo>
                  <a:lnTo>
                    <a:pt x="44" y="449"/>
                  </a:lnTo>
                  <a:lnTo>
                    <a:pt x="30" y="449"/>
                  </a:lnTo>
                  <a:lnTo>
                    <a:pt x="18" y="447"/>
                  </a:lnTo>
                  <a:lnTo>
                    <a:pt x="9" y="443"/>
                  </a:lnTo>
                  <a:lnTo>
                    <a:pt x="1" y="435"/>
                  </a:lnTo>
                  <a:lnTo>
                    <a:pt x="0" y="424"/>
                  </a:lnTo>
                  <a:lnTo>
                    <a:pt x="1" y="405"/>
                  </a:lnTo>
                  <a:lnTo>
                    <a:pt x="9" y="378"/>
                  </a:lnTo>
                  <a:lnTo>
                    <a:pt x="21" y="346"/>
                  </a:lnTo>
                  <a:lnTo>
                    <a:pt x="37" y="309"/>
                  </a:lnTo>
                  <a:lnTo>
                    <a:pt x="57" y="269"/>
                  </a:lnTo>
                  <a:lnTo>
                    <a:pt x="82" y="227"/>
                  </a:lnTo>
                  <a:lnTo>
                    <a:pt x="111" y="185"/>
                  </a:lnTo>
                  <a:lnTo>
                    <a:pt x="145" y="145"/>
                  </a:lnTo>
                  <a:lnTo>
                    <a:pt x="183" y="107"/>
                  </a:lnTo>
                  <a:lnTo>
                    <a:pt x="224" y="73"/>
                  </a:lnTo>
                  <a:lnTo>
                    <a:pt x="269" y="42"/>
                  </a:lnTo>
                  <a:lnTo>
                    <a:pt x="319" y="19"/>
                  </a:lnTo>
                  <a:lnTo>
                    <a:pt x="371" y="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4595" y="4324"/>
              <a:ext cx="468" cy="1102"/>
            </a:xfrm>
            <a:custGeom>
              <a:avLst/>
              <a:gdLst/>
              <a:ahLst/>
              <a:cxnLst>
                <a:cxn ang="0">
                  <a:pos x="299" y="382"/>
                </a:cxn>
                <a:cxn ang="0">
                  <a:pos x="364" y="466"/>
                </a:cxn>
                <a:cxn ang="0">
                  <a:pos x="362" y="554"/>
                </a:cxn>
                <a:cxn ang="0">
                  <a:pos x="342" y="609"/>
                </a:cxn>
                <a:cxn ang="0">
                  <a:pos x="312" y="697"/>
                </a:cxn>
                <a:cxn ang="0">
                  <a:pos x="287" y="762"/>
                </a:cxn>
                <a:cxn ang="0">
                  <a:pos x="215" y="965"/>
                </a:cxn>
                <a:cxn ang="0">
                  <a:pos x="215" y="1037"/>
                </a:cxn>
                <a:cxn ang="0">
                  <a:pos x="249" y="1058"/>
                </a:cxn>
                <a:cxn ang="0">
                  <a:pos x="330" y="1020"/>
                </a:cxn>
                <a:cxn ang="0">
                  <a:pos x="398" y="911"/>
                </a:cxn>
                <a:cxn ang="0">
                  <a:pos x="423" y="841"/>
                </a:cxn>
                <a:cxn ang="0">
                  <a:pos x="452" y="833"/>
                </a:cxn>
                <a:cxn ang="0">
                  <a:pos x="468" y="848"/>
                </a:cxn>
                <a:cxn ang="0">
                  <a:pos x="463" y="881"/>
                </a:cxn>
                <a:cxn ang="0">
                  <a:pos x="430" y="957"/>
                </a:cxn>
                <a:cxn ang="0">
                  <a:pos x="371" y="1043"/>
                </a:cxn>
                <a:cxn ang="0">
                  <a:pos x="283" y="1098"/>
                </a:cxn>
                <a:cxn ang="0">
                  <a:pos x="168" y="1083"/>
                </a:cxn>
                <a:cxn ang="0">
                  <a:pos x="104" y="999"/>
                </a:cxn>
                <a:cxn ang="0">
                  <a:pos x="113" y="894"/>
                </a:cxn>
                <a:cxn ang="0">
                  <a:pos x="224" y="592"/>
                </a:cxn>
                <a:cxn ang="0">
                  <a:pos x="251" y="514"/>
                </a:cxn>
                <a:cxn ang="0">
                  <a:pos x="256" y="466"/>
                </a:cxn>
                <a:cxn ang="0">
                  <a:pos x="242" y="415"/>
                </a:cxn>
                <a:cxn ang="0">
                  <a:pos x="193" y="411"/>
                </a:cxn>
                <a:cxn ang="0">
                  <a:pos x="116" y="470"/>
                </a:cxn>
                <a:cxn ang="0">
                  <a:pos x="53" y="608"/>
                </a:cxn>
                <a:cxn ang="0">
                  <a:pos x="48" y="625"/>
                </a:cxn>
                <a:cxn ang="0">
                  <a:pos x="16" y="632"/>
                </a:cxn>
                <a:cxn ang="0">
                  <a:pos x="0" y="617"/>
                </a:cxn>
                <a:cxn ang="0">
                  <a:pos x="5" y="585"/>
                </a:cxn>
                <a:cxn ang="0">
                  <a:pos x="37" y="508"/>
                </a:cxn>
                <a:cxn ang="0">
                  <a:pos x="98" y="422"/>
                </a:cxn>
                <a:cxn ang="0">
                  <a:pos x="188" y="367"/>
                </a:cxn>
                <a:cxn ang="0">
                  <a:pos x="429" y="63"/>
                </a:cxn>
                <a:cxn ang="0">
                  <a:pos x="387" y="4"/>
                </a:cxn>
                <a:cxn ang="0">
                  <a:pos x="423" y="36"/>
                </a:cxn>
                <a:cxn ang="0">
                  <a:pos x="423" y="88"/>
                </a:cxn>
                <a:cxn ang="0">
                  <a:pos x="369" y="147"/>
                </a:cxn>
                <a:cxn ang="0">
                  <a:pos x="303" y="138"/>
                </a:cxn>
                <a:cxn ang="0">
                  <a:pos x="281" y="88"/>
                </a:cxn>
                <a:cxn ang="0">
                  <a:pos x="319" y="17"/>
                </a:cxn>
              </a:cxnLst>
              <a:rect l="0" t="0" r="r" b="b"/>
              <a:pathLst>
                <a:path w="468" h="1102">
                  <a:moveTo>
                    <a:pt x="226" y="363"/>
                  </a:moveTo>
                  <a:lnTo>
                    <a:pt x="265" y="369"/>
                  </a:lnTo>
                  <a:lnTo>
                    <a:pt x="299" y="382"/>
                  </a:lnTo>
                  <a:lnTo>
                    <a:pt x="328" y="405"/>
                  </a:lnTo>
                  <a:lnTo>
                    <a:pt x="350" y="432"/>
                  </a:lnTo>
                  <a:lnTo>
                    <a:pt x="364" y="466"/>
                  </a:lnTo>
                  <a:lnTo>
                    <a:pt x="369" y="503"/>
                  </a:lnTo>
                  <a:lnTo>
                    <a:pt x="368" y="529"/>
                  </a:lnTo>
                  <a:lnTo>
                    <a:pt x="362" y="554"/>
                  </a:lnTo>
                  <a:lnTo>
                    <a:pt x="359" y="566"/>
                  </a:lnTo>
                  <a:lnTo>
                    <a:pt x="351" y="585"/>
                  </a:lnTo>
                  <a:lnTo>
                    <a:pt x="342" y="609"/>
                  </a:lnTo>
                  <a:lnTo>
                    <a:pt x="332" y="638"/>
                  </a:lnTo>
                  <a:lnTo>
                    <a:pt x="321" y="669"/>
                  </a:lnTo>
                  <a:lnTo>
                    <a:pt x="312" y="697"/>
                  </a:lnTo>
                  <a:lnTo>
                    <a:pt x="301" y="724"/>
                  </a:lnTo>
                  <a:lnTo>
                    <a:pt x="292" y="747"/>
                  </a:lnTo>
                  <a:lnTo>
                    <a:pt x="287" y="762"/>
                  </a:lnTo>
                  <a:lnTo>
                    <a:pt x="235" y="894"/>
                  </a:lnTo>
                  <a:lnTo>
                    <a:pt x="224" y="928"/>
                  </a:lnTo>
                  <a:lnTo>
                    <a:pt x="215" y="965"/>
                  </a:lnTo>
                  <a:lnTo>
                    <a:pt x="211" y="999"/>
                  </a:lnTo>
                  <a:lnTo>
                    <a:pt x="213" y="1020"/>
                  </a:lnTo>
                  <a:lnTo>
                    <a:pt x="215" y="1037"/>
                  </a:lnTo>
                  <a:lnTo>
                    <a:pt x="222" y="1049"/>
                  </a:lnTo>
                  <a:lnTo>
                    <a:pt x="233" y="1056"/>
                  </a:lnTo>
                  <a:lnTo>
                    <a:pt x="249" y="1058"/>
                  </a:lnTo>
                  <a:lnTo>
                    <a:pt x="276" y="1055"/>
                  </a:lnTo>
                  <a:lnTo>
                    <a:pt x="303" y="1041"/>
                  </a:lnTo>
                  <a:lnTo>
                    <a:pt x="330" y="1020"/>
                  </a:lnTo>
                  <a:lnTo>
                    <a:pt x="355" y="992"/>
                  </a:lnTo>
                  <a:lnTo>
                    <a:pt x="378" y="955"/>
                  </a:lnTo>
                  <a:lnTo>
                    <a:pt x="398" y="911"/>
                  </a:lnTo>
                  <a:lnTo>
                    <a:pt x="414" y="858"/>
                  </a:lnTo>
                  <a:lnTo>
                    <a:pt x="420" y="848"/>
                  </a:lnTo>
                  <a:lnTo>
                    <a:pt x="423" y="841"/>
                  </a:lnTo>
                  <a:lnTo>
                    <a:pt x="430" y="835"/>
                  </a:lnTo>
                  <a:lnTo>
                    <a:pt x="445" y="833"/>
                  </a:lnTo>
                  <a:lnTo>
                    <a:pt x="452" y="833"/>
                  </a:lnTo>
                  <a:lnTo>
                    <a:pt x="463" y="839"/>
                  </a:lnTo>
                  <a:lnTo>
                    <a:pt x="466" y="843"/>
                  </a:lnTo>
                  <a:lnTo>
                    <a:pt x="468" y="848"/>
                  </a:lnTo>
                  <a:lnTo>
                    <a:pt x="468" y="854"/>
                  </a:lnTo>
                  <a:lnTo>
                    <a:pt x="466" y="864"/>
                  </a:lnTo>
                  <a:lnTo>
                    <a:pt x="463" y="881"/>
                  </a:lnTo>
                  <a:lnTo>
                    <a:pt x="456" y="902"/>
                  </a:lnTo>
                  <a:lnTo>
                    <a:pt x="445" y="928"/>
                  </a:lnTo>
                  <a:lnTo>
                    <a:pt x="430" y="957"/>
                  </a:lnTo>
                  <a:lnTo>
                    <a:pt x="414" y="988"/>
                  </a:lnTo>
                  <a:lnTo>
                    <a:pt x="395" y="1016"/>
                  </a:lnTo>
                  <a:lnTo>
                    <a:pt x="371" y="1043"/>
                  </a:lnTo>
                  <a:lnTo>
                    <a:pt x="346" y="1066"/>
                  </a:lnTo>
                  <a:lnTo>
                    <a:pt x="316" y="1085"/>
                  </a:lnTo>
                  <a:lnTo>
                    <a:pt x="283" y="1098"/>
                  </a:lnTo>
                  <a:lnTo>
                    <a:pt x="246" y="1102"/>
                  </a:lnTo>
                  <a:lnTo>
                    <a:pt x="204" y="1097"/>
                  </a:lnTo>
                  <a:lnTo>
                    <a:pt x="168" y="1083"/>
                  </a:lnTo>
                  <a:lnTo>
                    <a:pt x="140" y="1062"/>
                  </a:lnTo>
                  <a:lnTo>
                    <a:pt x="118" y="1034"/>
                  </a:lnTo>
                  <a:lnTo>
                    <a:pt x="104" y="999"/>
                  </a:lnTo>
                  <a:lnTo>
                    <a:pt x="98" y="963"/>
                  </a:lnTo>
                  <a:lnTo>
                    <a:pt x="104" y="927"/>
                  </a:lnTo>
                  <a:lnTo>
                    <a:pt x="113" y="894"/>
                  </a:lnTo>
                  <a:lnTo>
                    <a:pt x="111" y="892"/>
                  </a:lnTo>
                  <a:lnTo>
                    <a:pt x="208" y="630"/>
                  </a:lnTo>
                  <a:lnTo>
                    <a:pt x="224" y="592"/>
                  </a:lnTo>
                  <a:lnTo>
                    <a:pt x="235" y="560"/>
                  </a:lnTo>
                  <a:lnTo>
                    <a:pt x="244" y="535"/>
                  </a:lnTo>
                  <a:lnTo>
                    <a:pt x="251" y="514"/>
                  </a:lnTo>
                  <a:lnTo>
                    <a:pt x="255" y="497"/>
                  </a:lnTo>
                  <a:lnTo>
                    <a:pt x="256" y="482"/>
                  </a:lnTo>
                  <a:lnTo>
                    <a:pt x="256" y="466"/>
                  </a:lnTo>
                  <a:lnTo>
                    <a:pt x="255" y="443"/>
                  </a:lnTo>
                  <a:lnTo>
                    <a:pt x="249" y="426"/>
                  </a:lnTo>
                  <a:lnTo>
                    <a:pt x="242" y="415"/>
                  </a:lnTo>
                  <a:lnTo>
                    <a:pt x="231" y="409"/>
                  </a:lnTo>
                  <a:lnTo>
                    <a:pt x="219" y="407"/>
                  </a:lnTo>
                  <a:lnTo>
                    <a:pt x="193" y="411"/>
                  </a:lnTo>
                  <a:lnTo>
                    <a:pt x="167" y="422"/>
                  </a:lnTo>
                  <a:lnTo>
                    <a:pt x="141" y="441"/>
                  </a:lnTo>
                  <a:lnTo>
                    <a:pt x="116" y="470"/>
                  </a:lnTo>
                  <a:lnTo>
                    <a:pt x="95" y="506"/>
                  </a:lnTo>
                  <a:lnTo>
                    <a:pt x="73" y="552"/>
                  </a:lnTo>
                  <a:lnTo>
                    <a:pt x="53" y="608"/>
                  </a:lnTo>
                  <a:lnTo>
                    <a:pt x="52" y="615"/>
                  </a:lnTo>
                  <a:lnTo>
                    <a:pt x="50" y="621"/>
                  </a:lnTo>
                  <a:lnTo>
                    <a:pt x="48" y="625"/>
                  </a:lnTo>
                  <a:lnTo>
                    <a:pt x="45" y="629"/>
                  </a:lnTo>
                  <a:lnTo>
                    <a:pt x="34" y="632"/>
                  </a:lnTo>
                  <a:lnTo>
                    <a:pt x="16" y="632"/>
                  </a:lnTo>
                  <a:lnTo>
                    <a:pt x="5" y="627"/>
                  </a:lnTo>
                  <a:lnTo>
                    <a:pt x="1" y="623"/>
                  </a:lnTo>
                  <a:lnTo>
                    <a:pt x="0" y="617"/>
                  </a:lnTo>
                  <a:lnTo>
                    <a:pt x="0" y="611"/>
                  </a:lnTo>
                  <a:lnTo>
                    <a:pt x="1" y="602"/>
                  </a:lnTo>
                  <a:lnTo>
                    <a:pt x="5" y="585"/>
                  </a:lnTo>
                  <a:lnTo>
                    <a:pt x="14" y="562"/>
                  </a:lnTo>
                  <a:lnTo>
                    <a:pt x="25" y="537"/>
                  </a:lnTo>
                  <a:lnTo>
                    <a:pt x="37" y="508"/>
                  </a:lnTo>
                  <a:lnTo>
                    <a:pt x="55" y="478"/>
                  </a:lnTo>
                  <a:lnTo>
                    <a:pt x="75" y="449"/>
                  </a:lnTo>
                  <a:lnTo>
                    <a:pt x="98" y="422"/>
                  </a:lnTo>
                  <a:lnTo>
                    <a:pt x="125" y="397"/>
                  </a:lnTo>
                  <a:lnTo>
                    <a:pt x="156" y="380"/>
                  </a:lnTo>
                  <a:lnTo>
                    <a:pt x="188" y="367"/>
                  </a:lnTo>
                  <a:lnTo>
                    <a:pt x="226" y="363"/>
                  </a:lnTo>
                  <a:close/>
                  <a:moveTo>
                    <a:pt x="429" y="61"/>
                  </a:moveTo>
                  <a:lnTo>
                    <a:pt x="429" y="63"/>
                  </a:lnTo>
                  <a:lnTo>
                    <a:pt x="429" y="61"/>
                  </a:lnTo>
                  <a:close/>
                  <a:moveTo>
                    <a:pt x="368" y="0"/>
                  </a:moveTo>
                  <a:lnTo>
                    <a:pt x="387" y="4"/>
                  </a:lnTo>
                  <a:lnTo>
                    <a:pt x="402" y="12"/>
                  </a:lnTo>
                  <a:lnTo>
                    <a:pt x="414" y="23"/>
                  </a:lnTo>
                  <a:lnTo>
                    <a:pt x="423" y="36"/>
                  </a:lnTo>
                  <a:lnTo>
                    <a:pt x="427" y="50"/>
                  </a:lnTo>
                  <a:lnTo>
                    <a:pt x="429" y="61"/>
                  </a:lnTo>
                  <a:lnTo>
                    <a:pt x="423" y="88"/>
                  </a:lnTo>
                  <a:lnTo>
                    <a:pt x="411" y="113"/>
                  </a:lnTo>
                  <a:lnTo>
                    <a:pt x="393" y="134"/>
                  </a:lnTo>
                  <a:lnTo>
                    <a:pt x="369" y="147"/>
                  </a:lnTo>
                  <a:lnTo>
                    <a:pt x="342" y="153"/>
                  </a:lnTo>
                  <a:lnTo>
                    <a:pt x="321" y="149"/>
                  </a:lnTo>
                  <a:lnTo>
                    <a:pt x="303" y="138"/>
                  </a:lnTo>
                  <a:lnTo>
                    <a:pt x="290" y="122"/>
                  </a:lnTo>
                  <a:lnTo>
                    <a:pt x="283" y="105"/>
                  </a:lnTo>
                  <a:lnTo>
                    <a:pt x="281" y="88"/>
                  </a:lnTo>
                  <a:lnTo>
                    <a:pt x="287" y="61"/>
                  </a:lnTo>
                  <a:lnTo>
                    <a:pt x="299" y="36"/>
                  </a:lnTo>
                  <a:lnTo>
                    <a:pt x="319" y="17"/>
                  </a:lnTo>
                  <a:lnTo>
                    <a:pt x="342" y="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 noEditPoints="1"/>
            </p:cNvSpPr>
            <p:nvPr/>
          </p:nvSpPr>
          <p:spPr bwMode="auto">
            <a:xfrm>
              <a:off x="5126" y="4324"/>
              <a:ext cx="680" cy="1421"/>
            </a:xfrm>
            <a:custGeom>
              <a:avLst/>
              <a:gdLst/>
              <a:ahLst/>
              <a:cxnLst>
                <a:cxn ang="0">
                  <a:pos x="494" y="367"/>
                </a:cxn>
                <a:cxn ang="0">
                  <a:pos x="560" y="394"/>
                </a:cxn>
                <a:cxn ang="0">
                  <a:pos x="605" y="445"/>
                </a:cxn>
                <a:cxn ang="0">
                  <a:pos x="621" y="516"/>
                </a:cxn>
                <a:cxn ang="0">
                  <a:pos x="617" y="558"/>
                </a:cxn>
                <a:cxn ang="0">
                  <a:pos x="474" y="1162"/>
                </a:cxn>
                <a:cxn ang="0">
                  <a:pos x="436" y="1257"/>
                </a:cxn>
                <a:cxn ang="0">
                  <a:pos x="380" y="1328"/>
                </a:cxn>
                <a:cxn ang="0">
                  <a:pos x="314" y="1377"/>
                </a:cxn>
                <a:cxn ang="0">
                  <a:pos x="246" y="1406"/>
                </a:cxn>
                <a:cxn ang="0">
                  <a:pos x="181" y="1419"/>
                </a:cxn>
                <a:cxn ang="0">
                  <a:pos x="111" y="1417"/>
                </a:cxn>
                <a:cxn ang="0">
                  <a:pos x="43" y="1393"/>
                </a:cxn>
                <a:cxn ang="0">
                  <a:pos x="5" y="1347"/>
                </a:cxn>
                <a:cxn ang="0">
                  <a:pos x="5" y="1286"/>
                </a:cxn>
                <a:cxn ang="0">
                  <a:pos x="38" y="1240"/>
                </a:cxn>
                <a:cxn ang="0">
                  <a:pos x="90" y="1221"/>
                </a:cxn>
                <a:cxn ang="0">
                  <a:pos x="124" y="1232"/>
                </a:cxn>
                <a:cxn ang="0">
                  <a:pos x="145" y="1263"/>
                </a:cxn>
                <a:cxn ang="0">
                  <a:pos x="147" y="1299"/>
                </a:cxn>
                <a:cxn ang="0">
                  <a:pos x="133" y="1333"/>
                </a:cxn>
                <a:cxn ang="0">
                  <a:pos x="97" y="1364"/>
                </a:cxn>
                <a:cxn ang="0">
                  <a:pos x="152" y="1375"/>
                </a:cxn>
                <a:cxn ang="0">
                  <a:pos x="228" y="1354"/>
                </a:cxn>
                <a:cxn ang="0">
                  <a:pos x="292" y="1297"/>
                </a:cxn>
                <a:cxn ang="0">
                  <a:pos x="337" y="1215"/>
                </a:cxn>
                <a:cxn ang="0">
                  <a:pos x="350" y="1167"/>
                </a:cxn>
                <a:cxn ang="0">
                  <a:pos x="502" y="525"/>
                </a:cxn>
                <a:cxn ang="0">
                  <a:pos x="504" y="487"/>
                </a:cxn>
                <a:cxn ang="0">
                  <a:pos x="497" y="438"/>
                </a:cxn>
                <a:cxn ang="0">
                  <a:pos x="472" y="411"/>
                </a:cxn>
                <a:cxn ang="0">
                  <a:pos x="413" y="413"/>
                </a:cxn>
                <a:cxn ang="0">
                  <a:pos x="343" y="455"/>
                </a:cxn>
                <a:cxn ang="0">
                  <a:pos x="284" y="524"/>
                </a:cxn>
                <a:cxn ang="0">
                  <a:pos x="242" y="604"/>
                </a:cxn>
                <a:cxn ang="0">
                  <a:pos x="230" y="627"/>
                </a:cxn>
                <a:cxn ang="0">
                  <a:pos x="212" y="632"/>
                </a:cxn>
                <a:cxn ang="0">
                  <a:pos x="190" y="627"/>
                </a:cxn>
                <a:cxn ang="0">
                  <a:pos x="185" y="617"/>
                </a:cxn>
                <a:cxn ang="0">
                  <a:pos x="187" y="602"/>
                </a:cxn>
                <a:cxn ang="0">
                  <a:pos x="203" y="564"/>
                </a:cxn>
                <a:cxn ang="0">
                  <a:pos x="235" y="508"/>
                </a:cxn>
                <a:cxn ang="0">
                  <a:pos x="282" y="449"/>
                </a:cxn>
                <a:cxn ang="0">
                  <a:pos x="341" y="399"/>
                </a:cxn>
                <a:cxn ang="0">
                  <a:pos x="415" y="367"/>
                </a:cxn>
                <a:cxn ang="0">
                  <a:pos x="680" y="61"/>
                </a:cxn>
                <a:cxn ang="0">
                  <a:pos x="680" y="61"/>
                </a:cxn>
                <a:cxn ang="0">
                  <a:pos x="641" y="4"/>
                </a:cxn>
                <a:cxn ang="0">
                  <a:pos x="671" y="29"/>
                </a:cxn>
                <a:cxn ang="0">
                  <a:pos x="680" y="61"/>
                </a:cxn>
                <a:cxn ang="0">
                  <a:pos x="662" y="115"/>
                </a:cxn>
                <a:cxn ang="0">
                  <a:pos x="619" y="147"/>
                </a:cxn>
                <a:cxn ang="0">
                  <a:pos x="571" y="149"/>
                </a:cxn>
                <a:cxn ang="0">
                  <a:pos x="542" y="122"/>
                </a:cxn>
                <a:cxn ang="0">
                  <a:pos x="533" y="88"/>
                </a:cxn>
                <a:cxn ang="0">
                  <a:pos x="551" y="38"/>
                </a:cxn>
                <a:cxn ang="0">
                  <a:pos x="592" y="6"/>
                </a:cxn>
              </a:cxnLst>
              <a:rect l="0" t="0" r="r" b="b"/>
              <a:pathLst>
                <a:path w="680" h="1421">
                  <a:moveTo>
                    <a:pt x="456" y="363"/>
                  </a:moveTo>
                  <a:lnTo>
                    <a:pt x="494" y="367"/>
                  </a:lnTo>
                  <a:lnTo>
                    <a:pt x="529" y="376"/>
                  </a:lnTo>
                  <a:lnTo>
                    <a:pt x="560" y="394"/>
                  </a:lnTo>
                  <a:lnTo>
                    <a:pt x="585" y="417"/>
                  </a:lnTo>
                  <a:lnTo>
                    <a:pt x="605" y="445"/>
                  </a:lnTo>
                  <a:lnTo>
                    <a:pt x="617" y="478"/>
                  </a:lnTo>
                  <a:lnTo>
                    <a:pt x="621" y="516"/>
                  </a:lnTo>
                  <a:lnTo>
                    <a:pt x="619" y="539"/>
                  </a:lnTo>
                  <a:lnTo>
                    <a:pt x="617" y="558"/>
                  </a:lnTo>
                  <a:lnTo>
                    <a:pt x="614" y="575"/>
                  </a:lnTo>
                  <a:lnTo>
                    <a:pt x="474" y="1162"/>
                  </a:lnTo>
                  <a:lnTo>
                    <a:pt x="458" y="1213"/>
                  </a:lnTo>
                  <a:lnTo>
                    <a:pt x="436" y="1257"/>
                  </a:lnTo>
                  <a:lnTo>
                    <a:pt x="409" y="1295"/>
                  </a:lnTo>
                  <a:lnTo>
                    <a:pt x="380" y="1328"/>
                  </a:lnTo>
                  <a:lnTo>
                    <a:pt x="348" y="1354"/>
                  </a:lnTo>
                  <a:lnTo>
                    <a:pt x="314" y="1377"/>
                  </a:lnTo>
                  <a:lnTo>
                    <a:pt x="280" y="1395"/>
                  </a:lnTo>
                  <a:lnTo>
                    <a:pt x="246" y="1406"/>
                  </a:lnTo>
                  <a:lnTo>
                    <a:pt x="212" y="1416"/>
                  </a:lnTo>
                  <a:lnTo>
                    <a:pt x="181" y="1419"/>
                  </a:lnTo>
                  <a:lnTo>
                    <a:pt x="154" y="1421"/>
                  </a:lnTo>
                  <a:lnTo>
                    <a:pt x="111" y="1417"/>
                  </a:lnTo>
                  <a:lnTo>
                    <a:pt x="74" y="1408"/>
                  </a:lnTo>
                  <a:lnTo>
                    <a:pt x="43" y="1393"/>
                  </a:lnTo>
                  <a:lnTo>
                    <a:pt x="20" y="1372"/>
                  </a:lnTo>
                  <a:lnTo>
                    <a:pt x="5" y="1347"/>
                  </a:lnTo>
                  <a:lnTo>
                    <a:pt x="0" y="1316"/>
                  </a:lnTo>
                  <a:lnTo>
                    <a:pt x="5" y="1286"/>
                  </a:lnTo>
                  <a:lnTo>
                    <a:pt x="18" y="1261"/>
                  </a:lnTo>
                  <a:lnTo>
                    <a:pt x="38" y="1240"/>
                  </a:lnTo>
                  <a:lnTo>
                    <a:pt x="61" y="1226"/>
                  </a:lnTo>
                  <a:lnTo>
                    <a:pt x="90" y="1221"/>
                  </a:lnTo>
                  <a:lnTo>
                    <a:pt x="108" y="1223"/>
                  </a:lnTo>
                  <a:lnTo>
                    <a:pt x="124" y="1232"/>
                  </a:lnTo>
                  <a:lnTo>
                    <a:pt x="138" y="1244"/>
                  </a:lnTo>
                  <a:lnTo>
                    <a:pt x="145" y="1263"/>
                  </a:lnTo>
                  <a:lnTo>
                    <a:pt x="149" y="1284"/>
                  </a:lnTo>
                  <a:lnTo>
                    <a:pt x="147" y="1299"/>
                  </a:lnTo>
                  <a:lnTo>
                    <a:pt x="142" y="1316"/>
                  </a:lnTo>
                  <a:lnTo>
                    <a:pt x="133" y="1333"/>
                  </a:lnTo>
                  <a:lnTo>
                    <a:pt x="118" y="1351"/>
                  </a:lnTo>
                  <a:lnTo>
                    <a:pt x="97" y="1364"/>
                  </a:lnTo>
                  <a:lnTo>
                    <a:pt x="124" y="1374"/>
                  </a:lnTo>
                  <a:lnTo>
                    <a:pt x="152" y="1375"/>
                  </a:lnTo>
                  <a:lnTo>
                    <a:pt x="192" y="1370"/>
                  </a:lnTo>
                  <a:lnTo>
                    <a:pt x="228" y="1354"/>
                  </a:lnTo>
                  <a:lnTo>
                    <a:pt x="262" y="1330"/>
                  </a:lnTo>
                  <a:lnTo>
                    <a:pt x="292" y="1297"/>
                  </a:lnTo>
                  <a:lnTo>
                    <a:pt x="318" y="1257"/>
                  </a:lnTo>
                  <a:lnTo>
                    <a:pt x="337" y="1215"/>
                  </a:lnTo>
                  <a:lnTo>
                    <a:pt x="352" y="1167"/>
                  </a:lnTo>
                  <a:lnTo>
                    <a:pt x="350" y="1167"/>
                  </a:lnTo>
                  <a:lnTo>
                    <a:pt x="501" y="539"/>
                  </a:lnTo>
                  <a:lnTo>
                    <a:pt x="502" y="525"/>
                  </a:lnTo>
                  <a:lnTo>
                    <a:pt x="502" y="506"/>
                  </a:lnTo>
                  <a:lnTo>
                    <a:pt x="504" y="487"/>
                  </a:lnTo>
                  <a:lnTo>
                    <a:pt x="502" y="459"/>
                  </a:lnTo>
                  <a:lnTo>
                    <a:pt x="497" y="438"/>
                  </a:lnTo>
                  <a:lnTo>
                    <a:pt x="486" y="420"/>
                  </a:lnTo>
                  <a:lnTo>
                    <a:pt x="472" y="411"/>
                  </a:lnTo>
                  <a:lnTo>
                    <a:pt x="452" y="407"/>
                  </a:lnTo>
                  <a:lnTo>
                    <a:pt x="413" y="413"/>
                  </a:lnTo>
                  <a:lnTo>
                    <a:pt x="377" y="430"/>
                  </a:lnTo>
                  <a:lnTo>
                    <a:pt x="343" y="455"/>
                  </a:lnTo>
                  <a:lnTo>
                    <a:pt x="310" y="485"/>
                  </a:lnTo>
                  <a:lnTo>
                    <a:pt x="284" y="524"/>
                  </a:lnTo>
                  <a:lnTo>
                    <a:pt x="260" y="564"/>
                  </a:lnTo>
                  <a:lnTo>
                    <a:pt x="242" y="604"/>
                  </a:lnTo>
                  <a:lnTo>
                    <a:pt x="235" y="619"/>
                  </a:lnTo>
                  <a:lnTo>
                    <a:pt x="230" y="627"/>
                  </a:lnTo>
                  <a:lnTo>
                    <a:pt x="222" y="630"/>
                  </a:lnTo>
                  <a:lnTo>
                    <a:pt x="212" y="632"/>
                  </a:lnTo>
                  <a:lnTo>
                    <a:pt x="201" y="632"/>
                  </a:lnTo>
                  <a:lnTo>
                    <a:pt x="190" y="627"/>
                  </a:lnTo>
                  <a:lnTo>
                    <a:pt x="187" y="623"/>
                  </a:lnTo>
                  <a:lnTo>
                    <a:pt x="185" y="617"/>
                  </a:lnTo>
                  <a:lnTo>
                    <a:pt x="185" y="611"/>
                  </a:lnTo>
                  <a:lnTo>
                    <a:pt x="187" y="602"/>
                  </a:lnTo>
                  <a:lnTo>
                    <a:pt x="194" y="585"/>
                  </a:lnTo>
                  <a:lnTo>
                    <a:pt x="203" y="564"/>
                  </a:lnTo>
                  <a:lnTo>
                    <a:pt x="217" y="537"/>
                  </a:lnTo>
                  <a:lnTo>
                    <a:pt x="235" y="508"/>
                  </a:lnTo>
                  <a:lnTo>
                    <a:pt x="257" y="480"/>
                  </a:lnTo>
                  <a:lnTo>
                    <a:pt x="282" y="449"/>
                  </a:lnTo>
                  <a:lnTo>
                    <a:pt x="310" y="422"/>
                  </a:lnTo>
                  <a:lnTo>
                    <a:pt x="341" y="399"/>
                  </a:lnTo>
                  <a:lnTo>
                    <a:pt x="377" y="380"/>
                  </a:lnTo>
                  <a:lnTo>
                    <a:pt x="415" y="367"/>
                  </a:lnTo>
                  <a:lnTo>
                    <a:pt x="456" y="363"/>
                  </a:lnTo>
                  <a:close/>
                  <a:moveTo>
                    <a:pt x="680" y="61"/>
                  </a:moveTo>
                  <a:lnTo>
                    <a:pt x="680" y="63"/>
                  </a:lnTo>
                  <a:lnTo>
                    <a:pt x="680" y="61"/>
                  </a:lnTo>
                  <a:close/>
                  <a:moveTo>
                    <a:pt x="619" y="0"/>
                  </a:moveTo>
                  <a:lnTo>
                    <a:pt x="641" y="4"/>
                  </a:lnTo>
                  <a:lnTo>
                    <a:pt x="659" y="14"/>
                  </a:lnTo>
                  <a:lnTo>
                    <a:pt x="671" y="29"/>
                  </a:lnTo>
                  <a:lnTo>
                    <a:pt x="678" y="46"/>
                  </a:lnTo>
                  <a:lnTo>
                    <a:pt x="680" y="61"/>
                  </a:lnTo>
                  <a:lnTo>
                    <a:pt x="675" y="90"/>
                  </a:lnTo>
                  <a:lnTo>
                    <a:pt x="662" y="115"/>
                  </a:lnTo>
                  <a:lnTo>
                    <a:pt x="642" y="134"/>
                  </a:lnTo>
                  <a:lnTo>
                    <a:pt x="619" y="147"/>
                  </a:lnTo>
                  <a:lnTo>
                    <a:pt x="594" y="153"/>
                  </a:lnTo>
                  <a:lnTo>
                    <a:pt x="571" y="149"/>
                  </a:lnTo>
                  <a:lnTo>
                    <a:pt x="555" y="138"/>
                  </a:lnTo>
                  <a:lnTo>
                    <a:pt x="542" y="122"/>
                  </a:lnTo>
                  <a:lnTo>
                    <a:pt x="535" y="105"/>
                  </a:lnTo>
                  <a:lnTo>
                    <a:pt x="533" y="88"/>
                  </a:lnTo>
                  <a:lnTo>
                    <a:pt x="538" y="61"/>
                  </a:lnTo>
                  <a:lnTo>
                    <a:pt x="551" y="38"/>
                  </a:lnTo>
                  <a:lnTo>
                    <a:pt x="569" y="19"/>
                  </a:lnTo>
                  <a:lnTo>
                    <a:pt x="592" y="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6201" y="3337"/>
              <a:ext cx="506" cy="2319"/>
            </a:xfrm>
            <a:custGeom>
              <a:avLst/>
              <a:gdLst/>
              <a:ahLst/>
              <a:cxnLst>
                <a:cxn ang="0">
                  <a:pos x="506" y="1159"/>
                </a:cxn>
                <a:cxn ang="0">
                  <a:pos x="16" y="0"/>
                </a:cxn>
                <a:cxn ang="0">
                  <a:pos x="32" y="3"/>
                </a:cxn>
                <a:cxn ang="0">
                  <a:pos x="66" y="28"/>
                </a:cxn>
                <a:cxn ang="0">
                  <a:pos x="120" y="78"/>
                </a:cxn>
                <a:cxn ang="0">
                  <a:pos x="185" y="151"/>
                </a:cxn>
                <a:cxn ang="0">
                  <a:pos x="257" y="248"/>
                </a:cxn>
                <a:cxn ang="0">
                  <a:pos x="329" y="368"/>
                </a:cxn>
                <a:cxn ang="0">
                  <a:pos x="409" y="550"/>
                </a:cxn>
                <a:cxn ang="0">
                  <a:pos x="470" y="773"/>
                </a:cxn>
                <a:cxn ang="0">
                  <a:pos x="499" y="981"/>
                </a:cxn>
                <a:cxn ang="0">
                  <a:pos x="506" y="1159"/>
                </a:cxn>
                <a:cxn ang="0">
                  <a:pos x="499" y="1339"/>
                </a:cxn>
                <a:cxn ang="0">
                  <a:pos x="470" y="1541"/>
                </a:cxn>
                <a:cxn ang="0">
                  <a:pos x="411" y="1757"/>
                </a:cxn>
                <a:cxn ang="0">
                  <a:pos x="336" y="1936"/>
                </a:cxn>
                <a:cxn ang="0">
                  <a:pos x="264" y="2061"/>
                </a:cxn>
                <a:cxn ang="0">
                  <a:pos x="190" y="2162"/>
                </a:cxn>
                <a:cxn ang="0">
                  <a:pos x="122" y="2238"/>
                </a:cxn>
                <a:cxn ang="0">
                  <a:pos x="68" y="2290"/>
                </a:cxn>
                <a:cxn ang="0">
                  <a:pos x="32" y="2315"/>
                </a:cxn>
                <a:cxn ang="0">
                  <a:pos x="9" y="2315"/>
                </a:cxn>
                <a:cxn ang="0">
                  <a:pos x="0" y="2298"/>
                </a:cxn>
                <a:cxn ang="0">
                  <a:pos x="2" y="2288"/>
                </a:cxn>
                <a:cxn ang="0">
                  <a:pos x="16" y="2271"/>
                </a:cxn>
                <a:cxn ang="0">
                  <a:pos x="95" y="2183"/>
                </a:cxn>
                <a:cxn ang="0">
                  <a:pos x="199" y="2019"/>
                </a:cxn>
                <a:cxn ang="0">
                  <a:pos x="278" y="1841"/>
                </a:cxn>
                <a:cxn ang="0">
                  <a:pos x="332" y="1652"/>
                </a:cxn>
                <a:cxn ang="0">
                  <a:pos x="364" y="1457"/>
                </a:cxn>
                <a:cxn ang="0">
                  <a:pos x="379" y="1258"/>
                </a:cxn>
                <a:cxn ang="0">
                  <a:pos x="377" y="1018"/>
                </a:cxn>
                <a:cxn ang="0">
                  <a:pos x="348" y="754"/>
                </a:cxn>
                <a:cxn ang="0">
                  <a:pos x="293" y="521"/>
                </a:cxn>
                <a:cxn ang="0">
                  <a:pos x="210" y="319"/>
                </a:cxn>
                <a:cxn ang="0">
                  <a:pos x="102" y="149"/>
                </a:cxn>
                <a:cxn ang="0">
                  <a:pos x="23" y="59"/>
                </a:cxn>
                <a:cxn ang="0">
                  <a:pos x="5" y="36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16" y="0"/>
                </a:cxn>
              </a:cxnLst>
              <a:rect l="0" t="0" r="r" b="b"/>
              <a:pathLst>
                <a:path w="506" h="2319">
                  <a:moveTo>
                    <a:pt x="506" y="1157"/>
                  </a:moveTo>
                  <a:lnTo>
                    <a:pt x="506" y="1159"/>
                  </a:lnTo>
                  <a:lnTo>
                    <a:pt x="506" y="1157"/>
                  </a:lnTo>
                  <a:close/>
                  <a:moveTo>
                    <a:pt x="16" y="0"/>
                  </a:moveTo>
                  <a:lnTo>
                    <a:pt x="23" y="0"/>
                  </a:lnTo>
                  <a:lnTo>
                    <a:pt x="32" y="3"/>
                  </a:lnTo>
                  <a:lnTo>
                    <a:pt x="47" y="13"/>
                  </a:lnTo>
                  <a:lnTo>
                    <a:pt x="66" y="28"/>
                  </a:lnTo>
                  <a:lnTo>
                    <a:pt x="92" y="49"/>
                  </a:lnTo>
                  <a:lnTo>
                    <a:pt x="120" y="78"/>
                  </a:lnTo>
                  <a:lnTo>
                    <a:pt x="151" y="112"/>
                  </a:lnTo>
                  <a:lnTo>
                    <a:pt x="185" y="151"/>
                  </a:lnTo>
                  <a:lnTo>
                    <a:pt x="221" y="196"/>
                  </a:lnTo>
                  <a:lnTo>
                    <a:pt x="257" y="248"/>
                  </a:lnTo>
                  <a:lnTo>
                    <a:pt x="293" y="305"/>
                  </a:lnTo>
                  <a:lnTo>
                    <a:pt x="329" y="368"/>
                  </a:lnTo>
                  <a:lnTo>
                    <a:pt x="363" y="437"/>
                  </a:lnTo>
                  <a:lnTo>
                    <a:pt x="409" y="550"/>
                  </a:lnTo>
                  <a:lnTo>
                    <a:pt x="443" y="662"/>
                  </a:lnTo>
                  <a:lnTo>
                    <a:pt x="470" y="773"/>
                  </a:lnTo>
                  <a:lnTo>
                    <a:pt x="488" y="880"/>
                  </a:lnTo>
                  <a:lnTo>
                    <a:pt x="499" y="981"/>
                  </a:lnTo>
                  <a:lnTo>
                    <a:pt x="504" y="1075"/>
                  </a:lnTo>
                  <a:lnTo>
                    <a:pt x="506" y="1159"/>
                  </a:lnTo>
                  <a:lnTo>
                    <a:pt x="504" y="1245"/>
                  </a:lnTo>
                  <a:lnTo>
                    <a:pt x="499" y="1339"/>
                  </a:lnTo>
                  <a:lnTo>
                    <a:pt x="486" y="1438"/>
                  </a:lnTo>
                  <a:lnTo>
                    <a:pt x="470" y="1541"/>
                  </a:lnTo>
                  <a:lnTo>
                    <a:pt x="445" y="1648"/>
                  </a:lnTo>
                  <a:lnTo>
                    <a:pt x="411" y="1757"/>
                  </a:lnTo>
                  <a:lnTo>
                    <a:pt x="370" y="1866"/>
                  </a:lnTo>
                  <a:lnTo>
                    <a:pt x="336" y="1936"/>
                  </a:lnTo>
                  <a:lnTo>
                    <a:pt x="300" y="2001"/>
                  </a:lnTo>
                  <a:lnTo>
                    <a:pt x="264" y="2061"/>
                  </a:lnTo>
                  <a:lnTo>
                    <a:pt x="226" y="2114"/>
                  </a:lnTo>
                  <a:lnTo>
                    <a:pt x="190" y="2162"/>
                  </a:lnTo>
                  <a:lnTo>
                    <a:pt x="154" y="2204"/>
                  </a:lnTo>
                  <a:lnTo>
                    <a:pt x="122" y="2238"/>
                  </a:lnTo>
                  <a:lnTo>
                    <a:pt x="93" y="2267"/>
                  </a:lnTo>
                  <a:lnTo>
                    <a:pt x="68" y="2290"/>
                  </a:lnTo>
                  <a:lnTo>
                    <a:pt x="47" y="2305"/>
                  </a:lnTo>
                  <a:lnTo>
                    <a:pt x="32" y="2315"/>
                  </a:lnTo>
                  <a:lnTo>
                    <a:pt x="23" y="2319"/>
                  </a:lnTo>
                  <a:lnTo>
                    <a:pt x="9" y="2315"/>
                  </a:lnTo>
                  <a:lnTo>
                    <a:pt x="2" y="2303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2" y="2288"/>
                  </a:lnTo>
                  <a:lnTo>
                    <a:pt x="7" y="2280"/>
                  </a:lnTo>
                  <a:lnTo>
                    <a:pt x="16" y="2271"/>
                  </a:lnTo>
                  <a:lnTo>
                    <a:pt x="31" y="2257"/>
                  </a:lnTo>
                  <a:lnTo>
                    <a:pt x="95" y="2183"/>
                  </a:lnTo>
                  <a:lnTo>
                    <a:pt x="151" y="2103"/>
                  </a:lnTo>
                  <a:lnTo>
                    <a:pt x="199" y="2019"/>
                  </a:lnTo>
                  <a:lnTo>
                    <a:pt x="242" y="1931"/>
                  </a:lnTo>
                  <a:lnTo>
                    <a:pt x="278" y="1841"/>
                  </a:lnTo>
                  <a:lnTo>
                    <a:pt x="307" y="1747"/>
                  </a:lnTo>
                  <a:lnTo>
                    <a:pt x="332" y="1652"/>
                  </a:lnTo>
                  <a:lnTo>
                    <a:pt x="350" y="1556"/>
                  </a:lnTo>
                  <a:lnTo>
                    <a:pt x="364" y="1457"/>
                  </a:lnTo>
                  <a:lnTo>
                    <a:pt x="373" y="1358"/>
                  </a:lnTo>
                  <a:lnTo>
                    <a:pt x="379" y="1258"/>
                  </a:lnTo>
                  <a:lnTo>
                    <a:pt x="381" y="1159"/>
                  </a:lnTo>
                  <a:lnTo>
                    <a:pt x="377" y="1018"/>
                  </a:lnTo>
                  <a:lnTo>
                    <a:pt x="366" y="882"/>
                  </a:lnTo>
                  <a:lnTo>
                    <a:pt x="348" y="754"/>
                  </a:lnTo>
                  <a:lnTo>
                    <a:pt x="323" y="634"/>
                  </a:lnTo>
                  <a:lnTo>
                    <a:pt x="293" y="521"/>
                  </a:lnTo>
                  <a:lnTo>
                    <a:pt x="253" y="416"/>
                  </a:lnTo>
                  <a:lnTo>
                    <a:pt x="210" y="319"/>
                  </a:lnTo>
                  <a:lnTo>
                    <a:pt x="160" y="231"/>
                  </a:lnTo>
                  <a:lnTo>
                    <a:pt x="102" y="149"/>
                  </a:lnTo>
                  <a:lnTo>
                    <a:pt x="41" y="76"/>
                  </a:lnTo>
                  <a:lnTo>
                    <a:pt x="23" y="59"/>
                  </a:lnTo>
                  <a:lnTo>
                    <a:pt x="13" y="45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42" name="Group 1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743200" y="4953000"/>
            <a:ext cx="1358797" cy="548115"/>
            <a:chOff x="921" y="3095"/>
            <a:chExt cx="5972" cy="2409"/>
          </a:xfrm>
        </p:grpSpPr>
        <p:sp>
          <p:nvSpPr>
            <p:cNvPr id="22544" name="Freeform 16"/>
            <p:cNvSpPr>
              <a:spLocks/>
            </p:cNvSpPr>
            <p:nvPr/>
          </p:nvSpPr>
          <p:spPr bwMode="auto">
            <a:xfrm>
              <a:off x="921" y="3254"/>
              <a:ext cx="1435" cy="1585"/>
            </a:xfrm>
            <a:custGeom>
              <a:avLst/>
              <a:gdLst/>
              <a:ahLst/>
              <a:cxnLst>
                <a:cxn ang="0">
                  <a:pos x="1407" y="0"/>
                </a:cxn>
                <a:cxn ang="0">
                  <a:pos x="1433" y="8"/>
                </a:cxn>
                <a:cxn ang="0">
                  <a:pos x="1433" y="35"/>
                </a:cxn>
                <a:cxn ang="0">
                  <a:pos x="1431" y="55"/>
                </a:cxn>
                <a:cxn ang="0">
                  <a:pos x="592" y="1503"/>
                </a:cxn>
                <a:cxn ang="0">
                  <a:pos x="734" y="1493"/>
                </a:cxn>
                <a:cxn ang="0">
                  <a:pos x="848" y="1464"/>
                </a:cxn>
                <a:cxn ang="0">
                  <a:pos x="939" y="1414"/>
                </a:cxn>
                <a:cxn ang="0">
                  <a:pos x="1011" y="1345"/>
                </a:cxn>
                <a:cxn ang="0">
                  <a:pos x="1068" y="1256"/>
                </a:cxn>
                <a:cxn ang="0">
                  <a:pos x="1116" y="1149"/>
                </a:cxn>
                <a:cxn ang="0">
                  <a:pos x="1165" y="998"/>
                </a:cxn>
                <a:cxn ang="0">
                  <a:pos x="1178" y="972"/>
                </a:cxn>
                <a:cxn ang="0">
                  <a:pos x="1195" y="965"/>
                </a:cxn>
                <a:cxn ang="0">
                  <a:pos x="1210" y="969"/>
                </a:cxn>
                <a:cxn ang="0">
                  <a:pos x="1219" y="974"/>
                </a:cxn>
                <a:cxn ang="0">
                  <a:pos x="1223" y="984"/>
                </a:cxn>
                <a:cxn ang="0">
                  <a:pos x="1221" y="1002"/>
                </a:cxn>
                <a:cxn ang="0">
                  <a:pos x="1215" y="1026"/>
                </a:cxn>
                <a:cxn ang="0">
                  <a:pos x="1055" y="1559"/>
                </a:cxn>
                <a:cxn ang="0">
                  <a:pos x="1036" y="1581"/>
                </a:cxn>
                <a:cxn ang="0">
                  <a:pos x="28" y="1585"/>
                </a:cxn>
                <a:cxn ang="0">
                  <a:pos x="2" y="1575"/>
                </a:cxn>
                <a:cxn ang="0">
                  <a:pos x="2" y="1555"/>
                </a:cxn>
                <a:cxn ang="0">
                  <a:pos x="6" y="1529"/>
                </a:cxn>
                <a:cxn ang="0">
                  <a:pos x="1217" y="71"/>
                </a:cxn>
                <a:cxn ang="0">
                  <a:pos x="793" y="73"/>
                </a:cxn>
                <a:cxn ang="0">
                  <a:pos x="666" y="95"/>
                </a:cxn>
                <a:cxn ang="0">
                  <a:pos x="564" y="137"/>
                </a:cxn>
                <a:cxn ang="0">
                  <a:pos x="485" y="198"/>
                </a:cxn>
                <a:cxn ang="0">
                  <a:pos x="424" y="279"/>
                </a:cxn>
                <a:cxn ang="0">
                  <a:pos x="374" y="380"/>
                </a:cxn>
                <a:cxn ang="0">
                  <a:pos x="334" y="497"/>
                </a:cxn>
                <a:cxn ang="0">
                  <a:pos x="327" y="511"/>
                </a:cxn>
                <a:cxn ang="0">
                  <a:pos x="314" y="521"/>
                </a:cxn>
                <a:cxn ang="0">
                  <a:pos x="299" y="523"/>
                </a:cxn>
                <a:cxn ang="0">
                  <a:pos x="288" y="517"/>
                </a:cxn>
                <a:cxn ang="0">
                  <a:pos x="282" y="509"/>
                </a:cxn>
                <a:cxn ang="0">
                  <a:pos x="279" y="503"/>
                </a:cxn>
                <a:cxn ang="0">
                  <a:pos x="280" y="489"/>
                </a:cxn>
                <a:cxn ang="0">
                  <a:pos x="286" y="463"/>
                </a:cxn>
                <a:cxn ang="0">
                  <a:pos x="411" y="22"/>
                </a:cxn>
                <a:cxn ang="0">
                  <a:pos x="430" y="2"/>
                </a:cxn>
              </a:cxnLst>
              <a:rect l="0" t="0" r="r" b="b"/>
              <a:pathLst>
                <a:path w="1435" h="1585">
                  <a:moveTo>
                    <a:pt x="446" y="0"/>
                  </a:moveTo>
                  <a:lnTo>
                    <a:pt x="1407" y="0"/>
                  </a:lnTo>
                  <a:lnTo>
                    <a:pt x="1424" y="2"/>
                  </a:lnTo>
                  <a:lnTo>
                    <a:pt x="1433" y="8"/>
                  </a:lnTo>
                  <a:lnTo>
                    <a:pt x="1435" y="18"/>
                  </a:lnTo>
                  <a:lnTo>
                    <a:pt x="1433" y="35"/>
                  </a:lnTo>
                  <a:lnTo>
                    <a:pt x="1427" y="53"/>
                  </a:lnTo>
                  <a:lnTo>
                    <a:pt x="1431" y="55"/>
                  </a:lnTo>
                  <a:lnTo>
                    <a:pt x="225" y="1503"/>
                  </a:lnTo>
                  <a:lnTo>
                    <a:pt x="592" y="1503"/>
                  </a:lnTo>
                  <a:lnTo>
                    <a:pt x="668" y="1501"/>
                  </a:lnTo>
                  <a:lnTo>
                    <a:pt x="734" y="1493"/>
                  </a:lnTo>
                  <a:lnTo>
                    <a:pt x="795" y="1482"/>
                  </a:lnTo>
                  <a:lnTo>
                    <a:pt x="848" y="1464"/>
                  </a:lnTo>
                  <a:lnTo>
                    <a:pt x="896" y="1442"/>
                  </a:lnTo>
                  <a:lnTo>
                    <a:pt x="939" y="1414"/>
                  </a:lnTo>
                  <a:lnTo>
                    <a:pt x="977" y="1382"/>
                  </a:lnTo>
                  <a:lnTo>
                    <a:pt x="1011" y="1345"/>
                  </a:lnTo>
                  <a:lnTo>
                    <a:pt x="1042" y="1303"/>
                  </a:lnTo>
                  <a:lnTo>
                    <a:pt x="1068" y="1256"/>
                  </a:lnTo>
                  <a:lnTo>
                    <a:pt x="1094" y="1204"/>
                  </a:lnTo>
                  <a:lnTo>
                    <a:pt x="1116" y="1149"/>
                  </a:lnTo>
                  <a:lnTo>
                    <a:pt x="1138" y="1087"/>
                  </a:lnTo>
                  <a:lnTo>
                    <a:pt x="1165" y="998"/>
                  </a:lnTo>
                  <a:lnTo>
                    <a:pt x="1173" y="982"/>
                  </a:lnTo>
                  <a:lnTo>
                    <a:pt x="1178" y="972"/>
                  </a:lnTo>
                  <a:lnTo>
                    <a:pt x="1186" y="967"/>
                  </a:lnTo>
                  <a:lnTo>
                    <a:pt x="1195" y="965"/>
                  </a:lnTo>
                  <a:lnTo>
                    <a:pt x="1202" y="965"/>
                  </a:lnTo>
                  <a:lnTo>
                    <a:pt x="1210" y="969"/>
                  </a:lnTo>
                  <a:lnTo>
                    <a:pt x="1215" y="970"/>
                  </a:lnTo>
                  <a:lnTo>
                    <a:pt x="1219" y="974"/>
                  </a:lnTo>
                  <a:lnTo>
                    <a:pt x="1221" y="980"/>
                  </a:lnTo>
                  <a:lnTo>
                    <a:pt x="1223" y="984"/>
                  </a:lnTo>
                  <a:lnTo>
                    <a:pt x="1223" y="990"/>
                  </a:lnTo>
                  <a:lnTo>
                    <a:pt x="1221" y="1002"/>
                  </a:lnTo>
                  <a:lnTo>
                    <a:pt x="1217" y="1014"/>
                  </a:lnTo>
                  <a:lnTo>
                    <a:pt x="1215" y="1026"/>
                  </a:lnTo>
                  <a:lnTo>
                    <a:pt x="1062" y="1537"/>
                  </a:lnTo>
                  <a:lnTo>
                    <a:pt x="1055" y="1559"/>
                  </a:lnTo>
                  <a:lnTo>
                    <a:pt x="1047" y="1573"/>
                  </a:lnTo>
                  <a:lnTo>
                    <a:pt x="1036" y="1581"/>
                  </a:lnTo>
                  <a:lnTo>
                    <a:pt x="1020" y="1585"/>
                  </a:lnTo>
                  <a:lnTo>
                    <a:pt x="28" y="1585"/>
                  </a:lnTo>
                  <a:lnTo>
                    <a:pt x="11" y="1583"/>
                  </a:lnTo>
                  <a:lnTo>
                    <a:pt x="2" y="1575"/>
                  </a:lnTo>
                  <a:lnTo>
                    <a:pt x="0" y="1563"/>
                  </a:lnTo>
                  <a:lnTo>
                    <a:pt x="2" y="1555"/>
                  </a:lnTo>
                  <a:lnTo>
                    <a:pt x="4" y="1541"/>
                  </a:lnTo>
                  <a:lnTo>
                    <a:pt x="6" y="1529"/>
                  </a:lnTo>
                  <a:lnTo>
                    <a:pt x="8" y="1523"/>
                  </a:lnTo>
                  <a:lnTo>
                    <a:pt x="1217" y="71"/>
                  </a:lnTo>
                  <a:lnTo>
                    <a:pt x="867" y="71"/>
                  </a:lnTo>
                  <a:lnTo>
                    <a:pt x="793" y="73"/>
                  </a:lnTo>
                  <a:lnTo>
                    <a:pt x="725" y="81"/>
                  </a:lnTo>
                  <a:lnTo>
                    <a:pt x="666" y="95"/>
                  </a:lnTo>
                  <a:lnTo>
                    <a:pt x="612" y="113"/>
                  </a:lnTo>
                  <a:lnTo>
                    <a:pt x="564" y="137"/>
                  </a:lnTo>
                  <a:lnTo>
                    <a:pt x="522" y="166"/>
                  </a:lnTo>
                  <a:lnTo>
                    <a:pt x="485" y="198"/>
                  </a:lnTo>
                  <a:lnTo>
                    <a:pt x="452" y="238"/>
                  </a:lnTo>
                  <a:lnTo>
                    <a:pt x="424" y="279"/>
                  </a:lnTo>
                  <a:lnTo>
                    <a:pt x="397" y="327"/>
                  </a:lnTo>
                  <a:lnTo>
                    <a:pt x="374" y="380"/>
                  </a:lnTo>
                  <a:lnTo>
                    <a:pt x="354" y="436"/>
                  </a:lnTo>
                  <a:lnTo>
                    <a:pt x="334" y="497"/>
                  </a:lnTo>
                  <a:lnTo>
                    <a:pt x="330" y="505"/>
                  </a:lnTo>
                  <a:lnTo>
                    <a:pt x="327" y="511"/>
                  </a:lnTo>
                  <a:lnTo>
                    <a:pt x="319" y="519"/>
                  </a:lnTo>
                  <a:lnTo>
                    <a:pt x="314" y="521"/>
                  </a:lnTo>
                  <a:lnTo>
                    <a:pt x="306" y="523"/>
                  </a:lnTo>
                  <a:lnTo>
                    <a:pt x="299" y="523"/>
                  </a:lnTo>
                  <a:lnTo>
                    <a:pt x="293" y="521"/>
                  </a:lnTo>
                  <a:lnTo>
                    <a:pt x="288" y="517"/>
                  </a:lnTo>
                  <a:lnTo>
                    <a:pt x="284" y="513"/>
                  </a:lnTo>
                  <a:lnTo>
                    <a:pt x="282" y="509"/>
                  </a:lnTo>
                  <a:lnTo>
                    <a:pt x="280" y="507"/>
                  </a:lnTo>
                  <a:lnTo>
                    <a:pt x="279" y="503"/>
                  </a:lnTo>
                  <a:lnTo>
                    <a:pt x="279" y="497"/>
                  </a:lnTo>
                  <a:lnTo>
                    <a:pt x="280" y="489"/>
                  </a:lnTo>
                  <a:lnTo>
                    <a:pt x="282" y="477"/>
                  </a:lnTo>
                  <a:lnTo>
                    <a:pt x="286" y="463"/>
                  </a:lnTo>
                  <a:lnTo>
                    <a:pt x="404" y="43"/>
                  </a:lnTo>
                  <a:lnTo>
                    <a:pt x="411" y="22"/>
                  </a:lnTo>
                  <a:lnTo>
                    <a:pt x="419" y="10"/>
                  </a:lnTo>
                  <a:lnTo>
                    <a:pt x="430" y="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auto">
            <a:xfrm>
              <a:off x="2651" y="3095"/>
              <a:ext cx="503" cy="2320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6" y="6"/>
                </a:cxn>
                <a:cxn ang="0">
                  <a:pos x="503" y="28"/>
                </a:cxn>
                <a:cxn ang="0">
                  <a:pos x="496" y="40"/>
                </a:cxn>
                <a:cxn ang="0">
                  <a:pos x="472" y="62"/>
                </a:cxn>
                <a:cxn ang="0">
                  <a:pos x="344" y="230"/>
                </a:cxn>
                <a:cxn ang="0">
                  <a:pos x="250" y="418"/>
                </a:cxn>
                <a:cxn ang="0">
                  <a:pos x="186" y="620"/>
                </a:cxn>
                <a:cxn ang="0">
                  <a:pos x="145" y="830"/>
                </a:cxn>
                <a:cxn ang="0">
                  <a:pos x="127" y="1048"/>
                </a:cxn>
                <a:cxn ang="0">
                  <a:pos x="127" y="1250"/>
                </a:cxn>
                <a:cxn ang="0">
                  <a:pos x="140" y="1436"/>
                </a:cxn>
                <a:cxn ang="0">
                  <a:pos x="171" y="1629"/>
                </a:cxn>
                <a:cxn ang="0">
                  <a:pos x="221" y="1819"/>
                </a:cxn>
                <a:cxn ang="0">
                  <a:pos x="296" y="2003"/>
                </a:cxn>
                <a:cxn ang="0">
                  <a:pos x="400" y="2169"/>
                </a:cxn>
                <a:cxn ang="0">
                  <a:pos x="490" y="2274"/>
                </a:cxn>
                <a:cxn ang="0">
                  <a:pos x="499" y="2290"/>
                </a:cxn>
                <a:cxn ang="0">
                  <a:pos x="501" y="2304"/>
                </a:cxn>
                <a:cxn ang="0">
                  <a:pos x="494" y="2314"/>
                </a:cxn>
                <a:cxn ang="0">
                  <a:pos x="483" y="2320"/>
                </a:cxn>
                <a:cxn ang="0">
                  <a:pos x="468" y="2316"/>
                </a:cxn>
                <a:cxn ang="0">
                  <a:pos x="435" y="2292"/>
                </a:cxn>
                <a:cxn ang="0">
                  <a:pos x="381" y="2243"/>
                </a:cxn>
                <a:cxn ang="0">
                  <a:pos x="317" y="2169"/>
                </a:cxn>
                <a:cxn ang="0">
                  <a:pos x="245" y="2072"/>
                </a:cxn>
                <a:cxn ang="0">
                  <a:pos x="175" y="1952"/>
                </a:cxn>
                <a:cxn ang="0">
                  <a:pos x="97" y="1769"/>
                </a:cxn>
                <a:cxn ang="0">
                  <a:pos x="37" y="1545"/>
                </a:cxn>
                <a:cxn ang="0">
                  <a:pos x="7" y="1337"/>
                </a:cxn>
                <a:cxn ang="0">
                  <a:pos x="0" y="1159"/>
                </a:cxn>
                <a:cxn ang="0">
                  <a:pos x="7" y="979"/>
                </a:cxn>
                <a:cxn ang="0">
                  <a:pos x="37" y="777"/>
                </a:cxn>
                <a:cxn ang="0">
                  <a:pos x="94" y="561"/>
                </a:cxn>
                <a:cxn ang="0">
                  <a:pos x="169" y="381"/>
                </a:cxn>
                <a:cxn ang="0">
                  <a:pos x="241" y="258"/>
                </a:cxn>
                <a:cxn ang="0">
                  <a:pos x="313" y="157"/>
                </a:cxn>
                <a:cxn ang="0">
                  <a:pos x="381" y="80"/>
                </a:cxn>
                <a:cxn ang="0">
                  <a:pos x="435" y="30"/>
                </a:cxn>
                <a:cxn ang="0">
                  <a:pos x="470" y="4"/>
                </a:cxn>
              </a:cxnLst>
              <a:rect l="0" t="0" r="r" b="b"/>
              <a:pathLst>
                <a:path w="503" h="2320">
                  <a:moveTo>
                    <a:pt x="479" y="0"/>
                  </a:moveTo>
                  <a:lnTo>
                    <a:pt x="485" y="0"/>
                  </a:lnTo>
                  <a:lnTo>
                    <a:pt x="490" y="2"/>
                  </a:lnTo>
                  <a:lnTo>
                    <a:pt x="496" y="6"/>
                  </a:lnTo>
                  <a:lnTo>
                    <a:pt x="503" y="18"/>
                  </a:lnTo>
                  <a:lnTo>
                    <a:pt x="503" y="28"/>
                  </a:lnTo>
                  <a:lnTo>
                    <a:pt x="501" y="32"/>
                  </a:lnTo>
                  <a:lnTo>
                    <a:pt x="496" y="40"/>
                  </a:lnTo>
                  <a:lnTo>
                    <a:pt x="486" y="48"/>
                  </a:lnTo>
                  <a:lnTo>
                    <a:pt x="472" y="62"/>
                  </a:lnTo>
                  <a:lnTo>
                    <a:pt x="403" y="143"/>
                  </a:lnTo>
                  <a:lnTo>
                    <a:pt x="344" y="230"/>
                  </a:lnTo>
                  <a:lnTo>
                    <a:pt x="293" y="323"/>
                  </a:lnTo>
                  <a:lnTo>
                    <a:pt x="250" y="418"/>
                  </a:lnTo>
                  <a:lnTo>
                    <a:pt x="214" y="517"/>
                  </a:lnTo>
                  <a:lnTo>
                    <a:pt x="186" y="620"/>
                  </a:lnTo>
                  <a:lnTo>
                    <a:pt x="162" y="723"/>
                  </a:lnTo>
                  <a:lnTo>
                    <a:pt x="145" y="830"/>
                  </a:lnTo>
                  <a:lnTo>
                    <a:pt x="134" y="939"/>
                  </a:lnTo>
                  <a:lnTo>
                    <a:pt x="127" y="1048"/>
                  </a:lnTo>
                  <a:lnTo>
                    <a:pt x="125" y="1159"/>
                  </a:lnTo>
                  <a:lnTo>
                    <a:pt x="127" y="1250"/>
                  </a:lnTo>
                  <a:lnTo>
                    <a:pt x="131" y="1341"/>
                  </a:lnTo>
                  <a:lnTo>
                    <a:pt x="140" y="1436"/>
                  </a:lnTo>
                  <a:lnTo>
                    <a:pt x="153" y="1534"/>
                  </a:lnTo>
                  <a:lnTo>
                    <a:pt x="171" y="1629"/>
                  </a:lnTo>
                  <a:lnTo>
                    <a:pt x="193" y="1726"/>
                  </a:lnTo>
                  <a:lnTo>
                    <a:pt x="221" y="1819"/>
                  </a:lnTo>
                  <a:lnTo>
                    <a:pt x="256" y="1912"/>
                  </a:lnTo>
                  <a:lnTo>
                    <a:pt x="296" y="2003"/>
                  </a:lnTo>
                  <a:lnTo>
                    <a:pt x="344" y="2088"/>
                  </a:lnTo>
                  <a:lnTo>
                    <a:pt x="400" y="2169"/>
                  </a:lnTo>
                  <a:lnTo>
                    <a:pt x="464" y="2247"/>
                  </a:lnTo>
                  <a:lnTo>
                    <a:pt x="490" y="2274"/>
                  </a:lnTo>
                  <a:lnTo>
                    <a:pt x="496" y="2284"/>
                  </a:lnTo>
                  <a:lnTo>
                    <a:pt x="499" y="2290"/>
                  </a:lnTo>
                  <a:lnTo>
                    <a:pt x="501" y="2294"/>
                  </a:lnTo>
                  <a:lnTo>
                    <a:pt x="501" y="2304"/>
                  </a:lnTo>
                  <a:lnTo>
                    <a:pt x="497" y="2310"/>
                  </a:lnTo>
                  <a:lnTo>
                    <a:pt x="494" y="2314"/>
                  </a:lnTo>
                  <a:lnTo>
                    <a:pt x="488" y="2318"/>
                  </a:lnTo>
                  <a:lnTo>
                    <a:pt x="483" y="2320"/>
                  </a:lnTo>
                  <a:lnTo>
                    <a:pt x="477" y="2320"/>
                  </a:lnTo>
                  <a:lnTo>
                    <a:pt x="468" y="2316"/>
                  </a:lnTo>
                  <a:lnTo>
                    <a:pt x="455" y="2308"/>
                  </a:lnTo>
                  <a:lnTo>
                    <a:pt x="435" y="2292"/>
                  </a:lnTo>
                  <a:lnTo>
                    <a:pt x="409" y="2270"/>
                  </a:lnTo>
                  <a:lnTo>
                    <a:pt x="381" y="2243"/>
                  </a:lnTo>
                  <a:lnTo>
                    <a:pt x="350" y="2209"/>
                  </a:lnTo>
                  <a:lnTo>
                    <a:pt x="317" y="2169"/>
                  </a:lnTo>
                  <a:lnTo>
                    <a:pt x="282" y="2124"/>
                  </a:lnTo>
                  <a:lnTo>
                    <a:pt x="245" y="2072"/>
                  </a:lnTo>
                  <a:lnTo>
                    <a:pt x="210" y="2015"/>
                  </a:lnTo>
                  <a:lnTo>
                    <a:pt x="175" y="1952"/>
                  </a:lnTo>
                  <a:lnTo>
                    <a:pt x="142" y="1882"/>
                  </a:lnTo>
                  <a:lnTo>
                    <a:pt x="97" y="1769"/>
                  </a:lnTo>
                  <a:lnTo>
                    <a:pt x="62" y="1656"/>
                  </a:lnTo>
                  <a:lnTo>
                    <a:pt x="37" y="1545"/>
                  </a:lnTo>
                  <a:lnTo>
                    <a:pt x="18" y="1438"/>
                  </a:lnTo>
                  <a:lnTo>
                    <a:pt x="7" y="1337"/>
                  </a:lnTo>
                  <a:lnTo>
                    <a:pt x="1" y="1242"/>
                  </a:lnTo>
                  <a:lnTo>
                    <a:pt x="0" y="1159"/>
                  </a:lnTo>
                  <a:lnTo>
                    <a:pt x="1" y="1072"/>
                  </a:lnTo>
                  <a:lnTo>
                    <a:pt x="7" y="979"/>
                  </a:lnTo>
                  <a:lnTo>
                    <a:pt x="20" y="880"/>
                  </a:lnTo>
                  <a:lnTo>
                    <a:pt x="37" y="777"/>
                  </a:lnTo>
                  <a:lnTo>
                    <a:pt x="62" y="670"/>
                  </a:lnTo>
                  <a:lnTo>
                    <a:pt x="94" y="561"/>
                  </a:lnTo>
                  <a:lnTo>
                    <a:pt x="136" y="452"/>
                  </a:lnTo>
                  <a:lnTo>
                    <a:pt x="169" y="381"/>
                  </a:lnTo>
                  <a:lnTo>
                    <a:pt x="204" y="315"/>
                  </a:lnTo>
                  <a:lnTo>
                    <a:pt x="241" y="258"/>
                  </a:lnTo>
                  <a:lnTo>
                    <a:pt x="278" y="204"/>
                  </a:lnTo>
                  <a:lnTo>
                    <a:pt x="313" y="157"/>
                  </a:lnTo>
                  <a:lnTo>
                    <a:pt x="348" y="115"/>
                  </a:lnTo>
                  <a:lnTo>
                    <a:pt x="381" y="80"/>
                  </a:lnTo>
                  <a:lnTo>
                    <a:pt x="409" y="52"/>
                  </a:lnTo>
                  <a:lnTo>
                    <a:pt x="435" y="30"/>
                  </a:lnTo>
                  <a:lnTo>
                    <a:pt x="455" y="14"/>
                  </a:lnTo>
                  <a:lnTo>
                    <a:pt x="470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auto">
            <a:xfrm>
              <a:off x="3303" y="3808"/>
              <a:ext cx="1140" cy="1526"/>
            </a:xfrm>
            <a:custGeom>
              <a:avLst/>
              <a:gdLst/>
              <a:ahLst/>
              <a:cxnLst>
                <a:cxn ang="0">
                  <a:pos x="515" y="16"/>
                </a:cxn>
                <a:cxn ang="0">
                  <a:pos x="620" y="92"/>
                </a:cxn>
                <a:cxn ang="0">
                  <a:pos x="692" y="210"/>
                </a:cxn>
                <a:cxn ang="0">
                  <a:pos x="760" y="415"/>
                </a:cxn>
                <a:cxn ang="0">
                  <a:pos x="793" y="607"/>
                </a:cxn>
                <a:cxn ang="0">
                  <a:pos x="799" y="729"/>
                </a:cxn>
                <a:cxn ang="0">
                  <a:pos x="1005" y="208"/>
                </a:cxn>
                <a:cxn ang="0">
                  <a:pos x="1094" y="30"/>
                </a:cxn>
                <a:cxn ang="0">
                  <a:pos x="1121" y="26"/>
                </a:cxn>
                <a:cxn ang="0">
                  <a:pos x="1136" y="36"/>
                </a:cxn>
                <a:cxn ang="0">
                  <a:pos x="1138" y="56"/>
                </a:cxn>
                <a:cxn ang="0">
                  <a:pos x="1106" y="123"/>
                </a:cxn>
                <a:cxn ang="0">
                  <a:pos x="977" y="416"/>
                </a:cxn>
                <a:cxn ang="0">
                  <a:pos x="882" y="664"/>
                </a:cxn>
                <a:cxn ang="0">
                  <a:pos x="804" y="894"/>
                </a:cxn>
                <a:cxn ang="0">
                  <a:pos x="782" y="1021"/>
                </a:cxn>
                <a:cxn ang="0">
                  <a:pos x="756" y="1169"/>
                </a:cxn>
                <a:cxn ang="0">
                  <a:pos x="706" y="1387"/>
                </a:cxn>
                <a:cxn ang="0">
                  <a:pos x="668" y="1502"/>
                </a:cxn>
                <a:cxn ang="0">
                  <a:pos x="627" y="1522"/>
                </a:cxn>
                <a:cxn ang="0">
                  <a:pos x="611" y="1482"/>
                </a:cxn>
                <a:cxn ang="0">
                  <a:pos x="623" y="1395"/>
                </a:cxn>
                <a:cxn ang="0">
                  <a:pos x="655" y="1250"/>
                </a:cxn>
                <a:cxn ang="0">
                  <a:pos x="695" y="1086"/>
                </a:cxn>
                <a:cxn ang="0">
                  <a:pos x="729" y="967"/>
                </a:cxn>
                <a:cxn ang="0">
                  <a:pos x="745" y="892"/>
                </a:cxn>
                <a:cxn ang="0">
                  <a:pos x="751" y="723"/>
                </a:cxn>
                <a:cxn ang="0">
                  <a:pos x="729" y="510"/>
                </a:cxn>
                <a:cxn ang="0">
                  <a:pos x="688" y="375"/>
                </a:cxn>
                <a:cxn ang="0">
                  <a:pos x="614" y="260"/>
                </a:cxn>
                <a:cxn ang="0">
                  <a:pos x="500" y="187"/>
                </a:cxn>
                <a:cxn ang="0">
                  <a:pos x="373" y="171"/>
                </a:cxn>
                <a:cxn ang="0">
                  <a:pos x="297" y="187"/>
                </a:cxn>
                <a:cxn ang="0">
                  <a:pos x="198" y="234"/>
                </a:cxn>
                <a:cxn ang="0">
                  <a:pos x="102" y="333"/>
                </a:cxn>
                <a:cxn ang="0">
                  <a:pos x="52" y="438"/>
                </a:cxn>
                <a:cxn ang="0">
                  <a:pos x="19" y="448"/>
                </a:cxn>
                <a:cxn ang="0">
                  <a:pos x="0" y="424"/>
                </a:cxn>
                <a:cxn ang="0">
                  <a:pos x="21" y="347"/>
                </a:cxn>
                <a:cxn ang="0">
                  <a:pos x="81" y="228"/>
                </a:cxn>
                <a:cxn ang="0">
                  <a:pos x="181" y="107"/>
                </a:cxn>
                <a:cxn ang="0">
                  <a:pos x="316" y="20"/>
                </a:cxn>
              </a:cxnLst>
              <a:rect l="0" t="0" r="r" b="b"/>
              <a:pathLst>
                <a:path w="1140" h="1526">
                  <a:moveTo>
                    <a:pt x="424" y="0"/>
                  </a:moveTo>
                  <a:lnTo>
                    <a:pt x="472" y="4"/>
                  </a:lnTo>
                  <a:lnTo>
                    <a:pt x="515" y="16"/>
                  </a:lnTo>
                  <a:lnTo>
                    <a:pt x="553" y="34"/>
                  </a:lnTo>
                  <a:lnTo>
                    <a:pt x="588" y="60"/>
                  </a:lnTo>
                  <a:lnTo>
                    <a:pt x="620" y="92"/>
                  </a:lnTo>
                  <a:lnTo>
                    <a:pt x="646" y="127"/>
                  </a:lnTo>
                  <a:lnTo>
                    <a:pt x="670" y="167"/>
                  </a:lnTo>
                  <a:lnTo>
                    <a:pt x="692" y="210"/>
                  </a:lnTo>
                  <a:lnTo>
                    <a:pt x="710" y="256"/>
                  </a:lnTo>
                  <a:lnTo>
                    <a:pt x="738" y="337"/>
                  </a:lnTo>
                  <a:lnTo>
                    <a:pt x="760" y="415"/>
                  </a:lnTo>
                  <a:lnTo>
                    <a:pt x="775" y="486"/>
                  </a:lnTo>
                  <a:lnTo>
                    <a:pt x="786" y="549"/>
                  </a:lnTo>
                  <a:lnTo>
                    <a:pt x="793" y="607"/>
                  </a:lnTo>
                  <a:lnTo>
                    <a:pt x="797" y="656"/>
                  </a:lnTo>
                  <a:lnTo>
                    <a:pt x="799" y="698"/>
                  </a:lnTo>
                  <a:lnTo>
                    <a:pt x="799" y="729"/>
                  </a:lnTo>
                  <a:lnTo>
                    <a:pt x="865" y="553"/>
                  </a:lnTo>
                  <a:lnTo>
                    <a:pt x="933" y="379"/>
                  </a:lnTo>
                  <a:lnTo>
                    <a:pt x="1005" y="208"/>
                  </a:lnTo>
                  <a:lnTo>
                    <a:pt x="1084" y="40"/>
                  </a:lnTo>
                  <a:lnTo>
                    <a:pt x="1088" y="34"/>
                  </a:lnTo>
                  <a:lnTo>
                    <a:pt x="1094" y="30"/>
                  </a:lnTo>
                  <a:lnTo>
                    <a:pt x="1099" y="28"/>
                  </a:lnTo>
                  <a:lnTo>
                    <a:pt x="1103" y="26"/>
                  </a:lnTo>
                  <a:lnTo>
                    <a:pt x="1121" y="26"/>
                  </a:lnTo>
                  <a:lnTo>
                    <a:pt x="1129" y="30"/>
                  </a:lnTo>
                  <a:lnTo>
                    <a:pt x="1134" y="32"/>
                  </a:lnTo>
                  <a:lnTo>
                    <a:pt x="1136" y="36"/>
                  </a:lnTo>
                  <a:lnTo>
                    <a:pt x="1140" y="42"/>
                  </a:lnTo>
                  <a:lnTo>
                    <a:pt x="1140" y="48"/>
                  </a:lnTo>
                  <a:lnTo>
                    <a:pt x="1138" y="56"/>
                  </a:lnTo>
                  <a:lnTo>
                    <a:pt x="1132" y="70"/>
                  </a:lnTo>
                  <a:lnTo>
                    <a:pt x="1116" y="105"/>
                  </a:lnTo>
                  <a:lnTo>
                    <a:pt x="1106" y="123"/>
                  </a:lnTo>
                  <a:lnTo>
                    <a:pt x="1040" y="266"/>
                  </a:lnTo>
                  <a:lnTo>
                    <a:pt x="1009" y="339"/>
                  </a:lnTo>
                  <a:lnTo>
                    <a:pt x="977" y="416"/>
                  </a:lnTo>
                  <a:lnTo>
                    <a:pt x="944" y="498"/>
                  </a:lnTo>
                  <a:lnTo>
                    <a:pt x="911" y="581"/>
                  </a:lnTo>
                  <a:lnTo>
                    <a:pt x="882" y="664"/>
                  </a:lnTo>
                  <a:lnTo>
                    <a:pt x="852" y="745"/>
                  </a:lnTo>
                  <a:lnTo>
                    <a:pt x="826" y="823"/>
                  </a:lnTo>
                  <a:lnTo>
                    <a:pt x="804" y="894"/>
                  </a:lnTo>
                  <a:lnTo>
                    <a:pt x="795" y="941"/>
                  </a:lnTo>
                  <a:lnTo>
                    <a:pt x="788" y="985"/>
                  </a:lnTo>
                  <a:lnTo>
                    <a:pt x="782" y="1021"/>
                  </a:lnTo>
                  <a:lnTo>
                    <a:pt x="776" y="1062"/>
                  </a:lnTo>
                  <a:lnTo>
                    <a:pt x="767" y="1112"/>
                  </a:lnTo>
                  <a:lnTo>
                    <a:pt x="756" y="1169"/>
                  </a:lnTo>
                  <a:lnTo>
                    <a:pt x="743" y="1235"/>
                  </a:lnTo>
                  <a:lnTo>
                    <a:pt x="727" y="1308"/>
                  </a:lnTo>
                  <a:lnTo>
                    <a:pt x="706" y="1387"/>
                  </a:lnTo>
                  <a:lnTo>
                    <a:pt x="693" y="1435"/>
                  </a:lnTo>
                  <a:lnTo>
                    <a:pt x="681" y="1474"/>
                  </a:lnTo>
                  <a:lnTo>
                    <a:pt x="668" y="1502"/>
                  </a:lnTo>
                  <a:lnTo>
                    <a:pt x="653" y="1520"/>
                  </a:lnTo>
                  <a:lnTo>
                    <a:pt x="638" y="1526"/>
                  </a:lnTo>
                  <a:lnTo>
                    <a:pt x="627" y="1522"/>
                  </a:lnTo>
                  <a:lnTo>
                    <a:pt x="618" y="1514"/>
                  </a:lnTo>
                  <a:lnTo>
                    <a:pt x="612" y="1500"/>
                  </a:lnTo>
                  <a:lnTo>
                    <a:pt x="611" y="1482"/>
                  </a:lnTo>
                  <a:lnTo>
                    <a:pt x="612" y="1462"/>
                  </a:lnTo>
                  <a:lnTo>
                    <a:pt x="616" y="1433"/>
                  </a:lnTo>
                  <a:lnTo>
                    <a:pt x="623" y="1395"/>
                  </a:lnTo>
                  <a:lnTo>
                    <a:pt x="633" y="1351"/>
                  </a:lnTo>
                  <a:lnTo>
                    <a:pt x="644" y="1302"/>
                  </a:lnTo>
                  <a:lnTo>
                    <a:pt x="655" y="1250"/>
                  </a:lnTo>
                  <a:lnTo>
                    <a:pt x="668" y="1195"/>
                  </a:lnTo>
                  <a:lnTo>
                    <a:pt x="682" y="1141"/>
                  </a:lnTo>
                  <a:lnTo>
                    <a:pt x="695" y="1086"/>
                  </a:lnTo>
                  <a:lnTo>
                    <a:pt x="710" y="1034"/>
                  </a:lnTo>
                  <a:lnTo>
                    <a:pt x="723" y="987"/>
                  </a:lnTo>
                  <a:lnTo>
                    <a:pt x="729" y="967"/>
                  </a:lnTo>
                  <a:lnTo>
                    <a:pt x="734" y="945"/>
                  </a:lnTo>
                  <a:lnTo>
                    <a:pt x="740" y="922"/>
                  </a:lnTo>
                  <a:lnTo>
                    <a:pt x="745" y="892"/>
                  </a:lnTo>
                  <a:lnTo>
                    <a:pt x="747" y="856"/>
                  </a:lnTo>
                  <a:lnTo>
                    <a:pt x="751" y="813"/>
                  </a:lnTo>
                  <a:lnTo>
                    <a:pt x="751" y="723"/>
                  </a:lnTo>
                  <a:lnTo>
                    <a:pt x="747" y="644"/>
                  </a:lnTo>
                  <a:lnTo>
                    <a:pt x="743" y="601"/>
                  </a:lnTo>
                  <a:lnTo>
                    <a:pt x="729" y="510"/>
                  </a:lnTo>
                  <a:lnTo>
                    <a:pt x="717" y="462"/>
                  </a:lnTo>
                  <a:lnTo>
                    <a:pt x="705" y="418"/>
                  </a:lnTo>
                  <a:lnTo>
                    <a:pt x="688" y="375"/>
                  </a:lnTo>
                  <a:lnTo>
                    <a:pt x="668" y="333"/>
                  </a:lnTo>
                  <a:lnTo>
                    <a:pt x="642" y="294"/>
                  </a:lnTo>
                  <a:lnTo>
                    <a:pt x="614" y="260"/>
                  </a:lnTo>
                  <a:lnTo>
                    <a:pt x="581" y="230"/>
                  </a:lnTo>
                  <a:lnTo>
                    <a:pt x="542" y="205"/>
                  </a:lnTo>
                  <a:lnTo>
                    <a:pt x="500" y="187"/>
                  </a:lnTo>
                  <a:lnTo>
                    <a:pt x="452" y="175"/>
                  </a:lnTo>
                  <a:lnTo>
                    <a:pt x="397" y="171"/>
                  </a:lnTo>
                  <a:lnTo>
                    <a:pt x="373" y="171"/>
                  </a:lnTo>
                  <a:lnTo>
                    <a:pt x="351" y="175"/>
                  </a:lnTo>
                  <a:lnTo>
                    <a:pt x="325" y="179"/>
                  </a:lnTo>
                  <a:lnTo>
                    <a:pt x="297" y="187"/>
                  </a:lnTo>
                  <a:lnTo>
                    <a:pt x="264" y="197"/>
                  </a:lnTo>
                  <a:lnTo>
                    <a:pt x="231" y="212"/>
                  </a:lnTo>
                  <a:lnTo>
                    <a:pt x="198" y="234"/>
                  </a:lnTo>
                  <a:lnTo>
                    <a:pt x="164" y="260"/>
                  </a:lnTo>
                  <a:lnTo>
                    <a:pt x="131" y="294"/>
                  </a:lnTo>
                  <a:lnTo>
                    <a:pt x="102" y="333"/>
                  </a:lnTo>
                  <a:lnTo>
                    <a:pt x="76" y="383"/>
                  </a:lnTo>
                  <a:lnTo>
                    <a:pt x="54" y="440"/>
                  </a:lnTo>
                  <a:lnTo>
                    <a:pt x="52" y="438"/>
                  </a:lnTo>
                  <a:lnTo>
                    <a:pt x="45" y="450"/>
                  </a:lnTo>
                  <a:lnTo>
                    <a:pt x="32" y="450"/>
                  </a:lnTo>
                  <a:lnTo>
                    <a:pt x="19" y="448"/>
                  </a:lnTo>
                  <a:lnTo>
                    <a:pt x="10" y="444"/>
                  </a:lnTo>
                  <a:lnTo>
                    <a:pt x="2" y="436"/>
                  </a:lnTo>
                  <a:lnTo>
                    <a:pt x="0" y="424"/>
                  </a:lnTo>
                  <a:lnTo>
                    <a:pt x="2" y="405"/>
                  </a:lnTo>
                  <a:lnTo>
                    <a:pt x="10" y="379"/>
                  </a:lnTo>
                  <a:lnTo>
                    <a:pt x="21" y="347"/>
                  </a:lnTo>
                  <a:lnTo>
                    <a:pt x="37" y="310"/>
                  </a:lnTo>
                  <a:lnTo>
                    <a:pt x="57" y="270"/>
                  </a:lnTo>
                  <a:lnTo>
                    <a:pt x="81" y="228"/>
                  </a:lnTo>
                  <a:lnTo>
                    <a:pt x="111" y="187"/>
                  </a:lnTo>
                  <a:lnTo>
                    <a:pt x="144" y="145"/>
                  </a:lnTo>
                  <a:lnTo>
                    <a:pt x="181" y="107"/>
                  </a:lnTo>
                  <a:lnTo>
                    <a:pt x="222" y="72"/>
                  </a:lnTo>
                  <a:lnTo>
                    <a:pt x="268" y="42"/>
                  </a:lnTo>
                  <a:lnTo>
                    <a:pt x="316" y="20"/>
                  </a:lnTo>
                  <a:lnTo>
                    <a:pt x="367" y="6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Freeform 19"/>
            <p:cNvSpPr>
              <a:spLocks noEditPoints="1"/>
            </p:cNvSpPr>
            <p:nvPr/>
          </p:nvSpPr>
          <p:spPr bwMode="auto">
            <a:xfrm>
              <a:off x="4393" y="4086"/>
              <a:ext cx="669" cy="1418"/>
            </a:xfrm>
            <a:custGeom>
              <a:avLst/>
              <a:gdLst/>
              <a:ahLst/>
              <a:cxnLst>
                <a:cxn ang="0">
                  <a:pos x="488" y="366"/>
                </a:cxn>
                <a:cxn ang="0">
                  <a:pos x="553" y="394"/>
                </a:cxn>
                <a:cxn ang="0">
                  <a:pos x="597" y="445"/>
                </a:cxn>
                <a:cxn ang="0">
                  <a:pos x="614" y="515"/>
                </a:cxn>
                <a:cxn ang="0">
                  <a:pos x="610" y="554"/>
                </a:cxn>
                <a:cxn ang="0">
                  <a:pos x="468" y="1159"/>
                </a:cxn>
                <a:cxn ang="0">
                  <a:pos x="431" y="1256"/>
                </a:cxn>
                <a:cxn ang="0">
                  <a:pos x="376" y="1325"/>
                </a:cxn>
                <a:cxn ang="0">
                  <a:pos x="311" y="1375"/>
                </a:cxn>
                <a:cxn ang="0">
                  <a:pos x="243" y="1404"/>
                </a:cxn>
                <a:cxn ang="0">
                  <a:pos x="181" y="1416"/>
                </a:cxn>
                <a:cxn ang="0">
                  <a:pos x="109" y="1414"/>
                </a:cxn>
                <a:cxn ang="0">
                  <a:pos x="42" y="1390"/>
                </a:cxn>
                <a:cxn ang="0">
                  <a:pos x="5" y="1343"/>
                </a:cxn>
                <a:cxn ang="0">
                  <a:pos x="4" y="1283"/>
                </a:cxn>
                <a:cxn ang="0">
                  <a:pos x="37" y="1236"/>
                </a:cxn>
                <a:cxn ang="0">
                  <a:pos x="88" y="1218"/>
                </a:cxn>
                <a:cxn ang="0">
                  <a:pos x="122" y="1228"/>
                </a:cxn>
                <a:cxn ang="0">
                  <a:pos x="142" y="1258"/>
                </a:cxn>
                <a:cxn ang="0">
                  <a:pos x="144" y="1295"/>
                </a:cxn>
                <a:cxn ang="0">
                  <a:pos x="129" y="1331"/>
                </a:cxn>
                <a:cxn ang="0">
                  <a:pos x="94" y="1361"/>
                </a:cxn>
                <a:cxn ang="0">
                  <a:pos x="147" y="1373"/>
                </a:cxn>
                <a:cxn ang="0">
                  <a:pos x="223" y="1351"/>
                </a:cxn>
                <a:cxn ang="0">
                  <a:pos x="286" y="1293"/>
                </a:cxn>
                <a:cxn ang="0">
                  <a:pos x="332" y="1212"/>
                </a:cxn>
                <a:cxn ang="0">
                  <a:pos x="348" y="1167"/>
                </a:cxn>
                <a:cxn ang="0">
                  <a:pos x="500" y="525"/>
                </a:cxn>
                <a:cxn ang="0">
                  <a:pos x="501" y="487"/>
                </a:cxn>
                <a:cxn ang="0">
                  <a:pos x="494" y="436"/>
                </a:cxn>
                <a:cxn ang="0">
                  <a:pos x="470" y="410"/>
                </a:cxn>
                <a:cxn ang="0">
                  <a:pos x="411" y="412"/>
                </a:cxn>
                <a:cxn ang="0">
                  <a:pos x="343" y="453"/>
                </a:cxn>
                <a:cxn ang="0">
                  <a:pos x="284" y="521"/>
                </a:cxn>
                <a:cxn ang="0">
                  <a:pos x="243" y="602"/>
                </a:cxn>
                <a:cxn ang="0">
                  <a:pos x="230" y="626"/>
                </a:cxn>
                <a:cxn ang="0">
                  <a:pos x="212" y="632"/>
                </a:cxn>
                <a:cxn ang="0">
                  <a:pos x="190" y="626"/>
                </a:cxn>
                <a:cxn ang="0">
                  <a:pos x="184" y="616"/>
                </a:cxn>
                <a:cxn ang="0">
                  <a:pos x="186" y="600"/>
                </a:cxn>
                <a:cxn ang="0">
                  <a:pos x="206" y="554"/>
                </a:cxn>
                <a:cxn ang="0">
                  <a:pos x="243" y="495"/>
                </a:cxn>
                <a:cxn ang="0">
                  <a:pos x="297" y="432"/>
                </a:cxn>
                <a:cxn ang="0">
                  <a:pos x="367" y="382"/>
                </a:cxn>
                <a:cxn ang="0">
                  <a:pos x="452" y="362"/>
                </a:cxn>
                <a:cxn ang="0">
                  <a:pos x="630" y="4"/>
                </a:cxn>
                <a:cxn ang="0">
                  <a:pos x="660" y="28"/>
                </a:cxn>
                <a:cxn ang="0">
                  <a:pos x="669" y="61"/>
                </a:cxn>
                <a:cxn ang="0">
                  <a:pos x="651" y="115"/>
                </a:cxn>
                <a:cxn ang="0">
                  <a:pos x="608" y="148"/>
                </a:cxn>
                <a:cxn ang="0">
                  <a:pos x="560" y="148"/>
                </a:cxn>
                <a:cxn ang="0">
                  <a:pos x="533" y="123"/>
                </a:cxn>
                <a:cxn ang="0">
                  <a:pos x="524" y="87"/>
                </a:cxn>
                <a:cxn ang="0">
                  <a:pos x="540" y="37"/>
                </a:cxn>
                <a:cxn ang="0">
                  <a:pos x="583" y="4"/>
                </a:cxn>
              </a:cxnLst>
              <a:rect l="0" t="0" r="r" b="b"/>
              <a:pathLst>
                <a:path w="669" h="1418">
                  <a:moveTo>
                    <a:pt x="452" y="362"/>
                  </a:moveTo>
                  <a:lnTo>
                    <a:pt x="488" y="366"/>
                  </a:lnTo>
                  <a:lnTo>
                    <a:pt x="524" y="376"/>
                  </a:lnTo>
                  <a:lnTo>
                    <a:pt x="553" y="394"/>
                  </a:lnTo>
                  <a:lnTo>
                    <a:pt x="579" y="416"/>
                  </a:lnTo>
                  <a:lnTo>
                    <a:pt x="597" y="445"/>
                  </a:lnTo>
                  <a:lnTo>
                    <a:pt x="610" y="477"/>
                  </a:lnTo>
                  <a:lnTo>
                    <a:pt x="614" y="515"/>
                  </a:lnTo>
                  <a:lnTo>
                    <a:pt x="612" y="537"/>
                  </a:lnTo>
                  <a:lnTo>
                    <a:pt x="610" y="554"/>
                  </a:lnTo>
                  <a:lnTo>
                    <a:pt x="606" y="572"/>
                  </a:lnTo>
                  <a:lnTo>
                    <a:pt x="468" y="1159"/>
                  </a:lnTo>
                  <a:lnTo>
                    <a:pt x="453" y="1210"/>
                  </a:lnTo>
                  <a:lnTo>
                    <a:pt x="431" y="1256"/>
                  </a:lnTo>
                  <a:lnTo>
                    <a:pt x="406" y="1293"/>
                  </a:lnTo>
                  <a:lnTo>
                    <a:pt x="376" y="1325"/>
                  </a:lnTo>
                  <a:lnTo>
                    <a:pt x="345" y="1353"/>
                  </a:lnTo>
                  <a:lnTo>
                    <a:pt x="311" y="1375"/>
                  </a:lnTo>
                  <a:lnTo>
                    <a:pt x="276" y="1390"/>
                  </a:lnTo>
                  <a:lnTo>
                    <a:pt x="243" y="1404"/>
                  </a:lnTo>
                  <a:lnTo>
                    <a:pt x="210" y="1412"/>
                  </a:lnTo>
                  <a:lnTo>
                    <a:pt x="181" y="1416"/>
                  </a:lnTo>
                  <a:lnTo>
                    <a:pt x="153" y="1418"/>
                  </a:lnTo>
                  <a:lnTo>
                    <a:pt x="109" y="1414"/>
                  </a:lnTo>
                  <a:lnTo>
                    <a:pt x="72" y="1406"/>
                  </a:lnTo>
                  <a:lnTo>
                    <a:pt x="42" y="1390"/>
                  </a:lnTo>
                  <a:lnTo>
                    <a:pt x="18" y="1369"/>
                  </a:lnTo>
                  <a:lnTo>
                    <a:pt x="5" y="1343"/>
                  </a:lnTo>
                  <a:lnTo>
                    <a:pt x="0" y="1313"/>
                  </a:lnTo>
                  <a:lnTo>
                    <a:pt x="4" y="1283"/>
                  </a:lnTo>
                  <a:lnTo>
                    <a:pt x="16" y="1258"/>
                  </a:lnTo>
                  <a:lnTo>
                    <a:pt x="37" y="1236"/>
                  </a:lnTo>
                  <a:lnTo>
                    <a:pt x="61" y="1222"/>
                  </a:lnTo>
                  <a:lnTo>
                    <a:pt x="88" y="1218"/>
                  </a:lnTo>
                  <a:lnTo>
                    <a:pt x="105" y="1220"/>
                  </a:lnTo>
                  <a:lnTo>
                    <a:pt x="122" y="1228"/>
                  </a:lnTo>
                  <a:lnTo>
                    <a:pt x="134" y="1240"/>
                  </a:lnTo>
                  <a:lnTo>
                    <a:pt x="142" y="1258"/>
                  </a:lnTo>
                  <a:lnTo>
                    <a:pt x="146" y="1279"/>
                  </a:lnTo>
                  <a:lnTo>
                    <a:pt x="144" y="1295"/>
                  </a:lnTo>
                  <a:lnTo>
                    <a:pt x="138" y="1313"/>
                  </a:lnTo>
                  <a:lnTo>
                    <a:pt x="129" y="1331"/>
                  </a:lnTo>
                  <a:lnTo>
                    <a:pt x="114" y="1347"/>
                  </a:lnTo>
                  <a:lnTo>
                    <a:pt x="94" y="1361"/>
                  </a:lnTo>
                  <a:lnTo>
                    <a:pt x="120" y="1371"/>
                  </a:lnTo>
                  <a:lnTo>
                    <a:pt x="147" y="1373"/>
                  </a:lnTo>
                  <a:lnTo>
                    <a:pt x="186" y="1367"/>
                  </a:lnTo>
                  <a:lnTo>
                    <a:pt x="223" y="1351"/>
                  </a:lnTo>
                  <a:lnTo>
                    <a:pt x="256" y="1327"/>
                  </a:lnTo>
                  <a:lnTo>
                    <a:pt x="286" y="1293"/>
                  </a:lnTo>
                  <a:lnTo>
                    <a:pt x="311" y="1256"/>
                  </a:lnTo>
                  <a:lnTo>
                    <a:pt x="332" y="1212"/>
                  </a:lnTo>
                  <a:lnTo>
                    <a:pt x="345" y="1165"/>
                  </a:lnTo>
                  <a:lnTo>
                    <a:pt x="348" y="1167"/>
                  </a:lnTo>
                  <a:lnTo>
                    <a:pt x="498" y="539"/>
                  </a:lnTo>
                  <a:lnTo>
                    <a:pt x="500" y="525"/>
                  </a:lnTo>
                  <a:lnTo>
                    <a:pt x="500" y="505"/>
                  </a:lnTo>
                  <a:lnTo>
                    <a:pt x="501" y="487"/>
                  </a:lnTo>
                  <a:lnTo>
                    <a:pt x="500" y="459"/>
                  </a:lnTo>
                  <a:lnTo>
                    <a:pt x="494" y="436"/>
                  </a:lnTo>
                  <a:lnTo>
                    <a:pt x="483" y="420"/>
                  </a:lnTo>
                  <a:lnTo>
                    <a:pt x="470" y="410"/>
                  </a:lnTo>
                  <a:lnTo>
                    <a:pt x="450" y="406"/>
                  </a:lnTo>
                  <a:lnTo>
                    <a:pt x="411" y="412"/>
                  </a:lnTo>
                  <a:lnTo>
                    <a:pt x="376" y="428"/>
                  </a:lnTo>
                  <a:lnTo>
                    <a:pt x="343" y="453"/>
                  </a:lnTo>
                  <a:lnTo>
                    <a:pt x="311" y="485"/>
                  </a:lnTo>
                  <a:lnTo>
                    <a:pt x="284" y="521"/>
                  </a:lnTo>
                  <a:lnTo>
                    <a:pt x="262" y="560"/>
                  </a:lnTo>
                  <a:lnTo>
                    <a:pt x="243" y="602"/>
                  </a:lnTo>
                  <a:lnTo>
                    <a:pt x="236" y="618"/>
                  </a:lnTo>
                  <a:lnTo>
                    <a:pt x="230" y="626"/>
                  </a:lnTo>
                  <a:lnTo>
                    <a:pt x="223" y="630"/>
                  </a:lnTo>
                  <a:lnTo>
                    <a:pt x="212" y="632"/>
                  </a:lnTo>
                  <a:lnTo>
                    <a:pt x="201" y="632"/>
                  </a:lnTo>
                  <a:lnTo>
                    <a:pt x="190" y="626"/>
                  </a:lnTo>
                  <a:lnTo>
                    <a:pt x="186" y="622"/>
                  </a:lnTo>
                  <a:lnTo>
                    <a:pt x="184" y="616"/>
                  </a:lnTo>
                  <a:lnTo>
                    <a:pt x="184" y="610"/>
                  </a:lnTo>
                  <a:lnTo>
                    <a:pt x="186" y="600"/>
                  </a:lnTo>
                  <a:lnTo>
                    <a:pt x="193" y="580"/>
                  </a:lnTo>
                  <a:lnTo>
                    <a:pt x="206" y="554"/>
                  </a:lnTo>
                  <a:lnTo>
                    <a:pt x="221" y="527"/>
                  </a:lnTo>
                  <a:lnTo>
                    <a:pt x="243" y="495"/>
                  </a:lnTo>
                  <a:lnTo>
                    <a:pt x="267" y="461"/>
                  </a:lnTo>
                  <a:lnTo>
                    <a:pt x="297" y="432"/>
                  </a:lnTo>
                  <a:lnTo>
                    <a:pt x="330" y="404"/>
                  </a:lnTo>
                  <a:lnTo>
                    <a:pt x="367" y="382"/>
                  </a:lnTo>
                  <a:lnTo>
                    <a:pt x="407" y="368"/>
                  </a:lnTo>
                  <a:lnTo>
                    <a:pt x="452" y="362"/>
                  </a:lnTo>
                  <a:close/>
                  <a:moveTo>
                    <a:pt x="608" y="0"/>
                  </a:moveTo>
                  <a:lnTo>
                    <a:pt x="630" y="4"/>
                  </a:lnTo>
                  <a:lnTo>
                    <a:pt x="647" y="14"/>
                  </a:lnTo>
                  <a:lnTo>
                    <a:pt x="660" y="28"/>
                  </a:lnTo>
                  <a:lnTo>
                    <a:pt x="667" y="43"/>
                  </a:lnTo>
                  <a:lnTo>
                    <a:pt x="669" y="61"/>
                  </a:lnTo>
                  <a:lnTo>
                    <a:pt x="664" y="89"/>
                  </a:lnTo>
                  <a:lnTo>
                    <a:pt x="651" y="115"/>
                  </a:lnTo>
                  <a:lnTo>
                    <a:pt x="632" y="135"/>
                  </a:lnTo>
                  <a:lnTo>
                    <a:pt x="608" y="148"/>
                  </a:lnTo>
                  <a:lnTo>
                    <a:pt x="584" y="152"/>
                  </a:lnTo>
                  <a:lnTo>
                    <a:pt x="560" y="148"/>
                  </a:lnTo>
                  <a:lnTo>
                    <a:pt x="544" y="138"/>
                  </a:lnTo>
                  <a:lnTo>
                    <a:pt x="533" y="123"/>
                  </a:lnTo>
                  <a:lnTo>
                    <a:pt x="525" y="105"/>
                  </a:lnTo>
                  <a:lnTo>
                    <a:pt x="524" y="87"/>
                  </a:lnTo>
                  <a:lnTo>
                    <a:pt x="527" y="61"/>
                  </a:lnTo>
                  <a:lnTo>
                    <a:pt x="540" y="37"/>
                  </a:lnTo>
                  <a:lnTo>
                    <a:pt x="559" y="18"/>
                  </a:lnTo>
                  <a:lnTo>
                    <a:pt x="583" y="4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auto">
            <a:xfrm>
              <a:off x="5287" y="4032"/>
              <a:ext cx="756" cy="1151"/>
            </a:xfrm>
            <a:custGeom>
              <a:avLst/>
              <a:gdLst/>
              <a:ahLst/>
              <a:cxnLst>
                <a:cxn ang="0">
                  <a:pos x="361" y="2"/>
                </a:cxn>
                <a:cxn ang="0">
                  <a:pos x="373" y="26"/>
                </a:cxn>
                <a:cxn ang="0">
                  <a:pos x="365" y="44"/>
                </a:cxn>
                <a:cxn ang="0">
                  <a:pos x="258" y="678"/>
                </a:cxn>
                <a:cxn ang="0">
                  <a:pos x="393" y="557"/>
                </a:cxn>
                <a:cxn ang="0">
                  <a:pos x="513" y="456"/>
                </a:cxn>
                <a:cxn ang="0">
                  <a:pos x="638" y="414"/>
                </a:cxn>
                <a:cxn ang="0">
                  <a:pos x="719" y="442"/>
                </a:cxn>
                <a:cxn ang="0">
                  <a:pos x="754" y="503"/>
                </a:cxn>
                <a:cxn ang="0">
                  <a:pos x="741" y="585"/>
                </a:cxn>
                <a:cxn ang="0">
                  <a:pos x="688" y="630"/>
                </a:cxn>
                <a:cxn ang="0">
                  <a:pos x="623" y="616"/>
                </a:cxn>
                <a:cxn ang="0">
                  <a:pos x="607" y="559"/>
                </a:cxn>
                <a:cxn ang="0">
                  <a:pos x="627" y="513"/>
                </a:cxn>
                <a:cxn ang="0">
                  <a:pos x="684" y="480"/>
                </a:cxn>
                <a:cxn ang="0">
                  <a:pos x="633" y="458"/>
                </a:cxn>
                <a:cxn ang="0">
                  <a:pos x="511" y="505"/>
                </a:cxn>
                <a:cxn ang="0">
                  <a:pos x="395" y="614"/>
                </a:cxn>
                <a:cxn ang="0">
                  <a:pos x="323" y="680"/>
                </a:cxn>
                <a:cxn ang="0">
                  <a:pos x="284" y="725"/>
                </a:cxn>
                <a:cxn ang="0">
                  <a:pos x="358" y="737"/>
                </a:cxn>
                <a:cxn ang="0">
                  <a:pos x="439" y="769"/>
                </a:cxn>
                <a:cxn ang="0">
                  <a:pos x="500" y="832"/>
                </a:cxn>
                <a:cxn ang="0">
                  <a:pos x="509" y="927"/>
                </a:cxn>
                <a:cxn ang="0">
                  <a:pos x="500" y="969"/>
                </a:cxn>
                <a:cxn ang="0">
                  <a:pos x="494" y="1024"/>
                </a:cxn>
                <a:cxn ang="0">
                  <a:pos x="505" y="1082"/>
                </a:cxn>
                <a:cxn ang="0">
                  <a:pos x="548" y="1108"/>
                </a:cxn>
                <a:cxn ang="0">
                  <a:pos x="620" y="1066"/>
                </a:cxn>
                <a:cxn ang="0">
                  <a:pos x="666" y="979"/>
                </a:cxn>
                <a:cxn ang="0">
                  <a:pos x="690" y="902"/>
                </a:cxn>
                <a:cxn ang="0">
                  <a:pos x="715" y="882"/>
                </a:cxn>
                <a:cxn ang="0">
                  <a:pos x="738" y="892"/>
                </a:cxn>
                <a:cxn ang="0">
                  <a:pos x="738" y="908"/>
                </a:cxn>
                <a:cxn ang="0">
                  <a:pos x="721" y="967"/>
                </a:cxn>
                <a:cxn ang="0">
                  <a:pos x="680" y="1058"/>
                </a:cxn>
                <a:cxn ang="0">
                  <a:pos x="610" y="1133"/>
                </a:cxn>
                <a:cxn ang="0">
                  <a:pos x="518" y="1149"/>
                </a:cxn>
                <a:cxn ang="0">
                  <a:pos x="437" y="1112"/>
                </a:cxn>
                <a:cxn ang="0">
                  <a:pos x="387" y="1024"/>
                </a:cxn>
                <a:cxn ang="0">
                  <a:pos x="385" y="961"/>
                </a:cxn>
                <a:cxn ang="0">
                  <a:pos x="395" y="913"/>
                </a:cxn>
                <a:cxn ang="0">
                  <a:pos x="380" y="846"/>
                </a:cxn>
                <a:cxn ang="0">
                  <a:pos x="308" y="791"/>
                </a:cxn>
                <a:cxn ang="0">
                  <a:pos x="197" y="765"/>
                </a:cxn>
                <a:cxn ang="0">
                  <a:pos x="184" y="824"/>
                </a:cxn>
                <a:cxn ang="0">
                  <a:pos x="161" y="931"/>
                </a:cxn>
                <a:cxn ang="0">
                  <a:pos x="137" y="1036"/>
                </a:cxn>
                <a:cxn ang="0">
                  <a:pos x="116" y="1106"/>
                </a:cxn>
                <a:cxn ang="0">
                  <a:pos x="74" y="1147"/>
                </a:cxn>
                <a:cxn ang="0">
                  <a:pos x="19" y="1141"/>
                </a:cxn>
                <a:cxn ang="0">
                  <a:pos x="0" y="1100"/>
                </a:cxn>
                <a:cxn ang="0">
                  <a:pos x="4" y="1082"/>
                </a:cxn>
                <a:cxn ang="0">
                  <a:pos x="227" y="123"/>
                </a:cxn>
                <a:cxn ang="0">
                  <a:pos x="229" y="95"/>
                </a:cxn>
                <a:cxn ang="0">
                  <a:pos x="207" y="80"/>
                </a:cxn>
                <a:cxn ang="0">
                  <a:pos x="125" y="72"/>
                </a:cxn>
                <a:cxn ang="0">
                  <a:pos x="118" y="36"/>
                </a:cxn>
                <a:cxn ang="0">
                  <a:pos x="142" y="16"/>
                </a:cxn>
                <a:cxn ang="0">
                  <a:pos x="201" y="10"/>
                </a:cxn>
                <a:cxn ang="0">
                  <a:pos x="302" y="2"/>
                </a:cxn>
              </a:cxnLst>
              <a:rect l="0" t="0" r="r" b="b"/>
              <a:pathLst>
                <a:path w="756" h="1151">
                  <a:moveTo>
                    <a:pt x="330" y="0"/>
                  </a:moveTo>
                  <a:lnTo>
                    <a:pt x="356" y="0"/>
                  </a:lnTo>
                  <a:lnTo>
                    <a:pt x="361" y="2"/>
                  </a:lnTo>
                  <a:lnTo>
                    <a:pt x="369" y="10"/>
                  </a:lnTo>
                  <a:lnTo>
                    <a:pt x="373" y="18"/>
                  </a:lnTo>
                  <a:lnTo>
                    <a:pt x="373" y="26"/>
                  </a:lnTo>
                  <a:lnTo>
                    <a:pt x="369" y="34"/>
                  </a:lnTo>
                  <a:lnTo>
                    <a:pt x="367" y="40"/>
                  </a:lnTo>
                  <a:lnTo>
                    <a:pt x="365" y="44"/>
                  </a:lnTo>
                  <a:lnTo>
                    <a:pt x="365" y="46"/>
                  </a:lnTo>
                  <a:lnTo>
                    <a:pt x="212" y="704"/>
                  </a:lnTo>
                  <a:lnTo>
                    <a:pt x="258" y="678"/>
                  </a:lnTo>
                  <a:lnTo>
                    <a:pt x="302" y="644"/>
                  </a:lnTo>
                  <a:lnTo>
                    <a:pt x="347" y="602"/>
                  </a:lnTo>
                  <a:lnTo>
                    <a:pt x="393" y="557"/>
                  </a:lnTo>
                  <a:lnTo>
                    <a:pt x="432" y="519"/>
                  </a:lnTo>
                  <a:lnTo>
                    <a:pt x="472" y="486"/>
                  </a:lnTo>
                  <a:lnTo>
                    <a:pt x="513" y="456"/>
                  </a:lnTo>
                  <a:lnTo>
                    <a:pt x="553" y="434"/>
                  </a:lnTo>
                  <a:lnTo>
                    <a:pt x="594" y="420"/>
                  </a:lnTo>
                  <a:lnTo>
                    <a:pt x="638" y="414"/>
                  </a:lnTo>
                  <a:lnTo>
                    <a:pt x="669" y="418"/>
                  </a:lnTo>
                  <a:lnTo>
                    <a:pt x="697" y="426"/>
                  </a:lnTo>
                  <a:lnTo>
                    <a:pt x="719" y="442"/>
                  </a:lnTo>
                  <a:lnTo>
                    <a:pt x="736" y="460"/>
                  </a:lnTo>
                  <a:lnTo>
                    <a:pt x="747" y="480"/>
                  </a:lnTo>
                  <a:lnTo>
                    <a:pt x="754" y="503"/>
                  </a:lnTo>
                  <a:lnTo>
                    <a:pt x="756" y="527"/>
                  </a:lnTo>
                  <a:lnTo>
                    <a:pt x="752" y="559"/>
                  </a:lnTo>
                  <a:lnTo>
                    <a:pt x="741" y="585"/>
                  </a:lnTo>
                  <a:lnTo>
                    <a:pt x="727" y="606"/>
                  </a:lnTo>
                  <a:lnTo>
                    <a:pt x="708" y="620"/>
                  </a:lnTo>
                  <a:lnTo>
                    <a:pt x="688" y="630"/>
                  </a:lnTo>
                  <a:lnTo>
                    <a:pt x="668" y="632"/>
                  </a:lnTo>
                  <a:lnTo>
                    <a:pt x="642" y="628"/>
                  </a:lnTo>
                  <a:lnTo>
                    <a:pt x="623" y="616"/>
                  </a:lnTo>
                  <a:lnTo>
                    <a:pt x="610" y="597"/>
                  </a:lnTo>
                  <a:lnTo>
                    <a:pt x="607" y="571"/>
                  </a:lnTo>
                  <a:lnTo>
                    <a:pt x="607" y="559"/>
                  </a:lnTo>
                  <a:lnTo>
                    <a:pt x="610" y="543"/>
                  </a:lnTo>
                  <a:lnTo>
                    <a:pt x="618" y="527"/>
                  </a:lnTo>
                  <a:lnTo>
                    <a:pt x="627" y="513"/>
                  </a:lnTo>
                  <a:lnTo>
                    <a:pt x="640" y="497"/>
                  </a:lnTo>
                  <a:lnTo>
                    <a:pt x="660" y="488"/>
                  </a:lnTo>
                  <a:lnTo>
                    <a:pt x="684" y="480"/>
                  </a:lnTo>
                  <a:lnTo>
                    <a:pt x="671" y="468"/>
                  </a:lnTo>
                  <a:lnTo>
                    <a:pt x="653" y="460"/>
                  </a:lnTo>
                  <a:lnTo>
                    <a:pt x="633" y="458"/>
                  </a:lnTo>
                  <a:lnTo>
                    <a:pt x="590" y="464"/>
                  </a:lnTo>
                  <a:lnTo>
                    <a:pt x="550" y="480"/>
                  </a:lnTo>
                  <a:lnTo>
                    <a:pt x="511" y="505"/>
                  </a:lnTo>
                  <a:lnTo>
                    <a:pt x="472" y="537"/>
                  </a:lnTo>
                  <a:lnTo>
                    <a:pt x="433" y="575"/>
                  </a:lnTo>
                  <a:lnTo>
                    <a:pt x="395" y="614"/>
                  </a:lnTo>
                  <a:lnTo>
                    <a:pt x="374" y="632"/>
                  </a:lnTo>
                  <a:lnTo>
                    <a:pt x="350" y="656"/>
                  </a:lnTo>
                  <a:lnTo>
                    <a:pt x="323" y="680"/>
                  </a:lnTo>
                  <a:lnTo>
                    <a:pt x="293" y="704"/>
                  </a:lnTo>
                  <a:lnTo>
                    <a:pt x="266" y="723"/>
                  </a:lnTo>
                  <a:lnTo>
                    <a:pt x="284" y="725"/>
                  </a:lnTo>
                  <a:lnTo>
                    <a:pt x="306" y="727"/>
                  </a:lnTo>
                  <a:lnTo>
                    <a:pt x="332" y="731"/>
                  </a:lnTo>
                  <a:lnTo>
                    <a:pt x="358" y="737"/>
                  </a:lnTo>
                  <a:lnTo>
                    <a:pt x="385" y="745"/>
                  </a:lnTo>
                  <a:lnTo>
                    <a:pt x="413" y="757"/>
                  </a:lnTo>
                  <a:lnTo>
                    <a:pt x="439" y="769"/>
                  </a:lnTo>
                  <a:lnTo>
                    <a:pt x="463" y="787"/>
                  </a:lnTo>
                  <a:lnTo>
                    <a:pt x="483" y="807"/>
                  </a:lnTo>
                  <a:lnTo>
                    <a:pt x="500" y="832"/>
                  </a:lnTo>
                  <a:lnTo>
                    <a:pt x="509" y="862"/>
                  </a:lnTo>
                  <a:lnTo>
                    <a:pt x="513" y="896"/>
                  </a:lnTo>
                  <a:lnTo>
                    <a:pt x="509" y="927"/>
                  </a:lnTo>
                  <a:lnTo>
                    <a:pt x="507" y="939"/>
                  </a:lnTo>
                  <a:lnTo>
                    <a:pt x="505" y="947"/>
                  </a:lnTo>
                  <a:lnTo>
                    <a:pt x="500" y="969"/>
                  </a:lnTo>
                  <a:lnTo>
                    <a:pt x="496" y="985"/>
                  </a:lnTo>
                  <a:lnTo>
                    <a:pt x="494" y="997"/>
                  </a:lnTo>
                  <a:lnTo>
                    <a:pt x="494" y="1024"/>
                  </a:lnTo>
                  <a:lnTo>
                    <a:pt x="496" y="1046"/>
                  </a:lnTo>
                  <a:lnTo>
                    <a:pt x="500" y="1066"/>
                  </a:lnTo>
                  <a:lnTo>
                    <a:pt x="505" y="1082"/>
                  </a:lnTo>
                  <a:lnTo>
                    <a:pt x="516" y="1096"/>
                  </a:lnTo>
                  <a:lnTo>
                    <a:pt x="529" y="1104"/>
                  </a:lnTo>
                  <a:lnTo>
                    <a:pt x="548" y="1108"/>
                  </a:lnTo>
                  <a:lnTo>
                    <a:pt x="575" y="1102"/>
                  </a:lnTo>
                  <a:lnTo>
                    <a:pt x="597" y="1088"/>
                  </a:lnTo>
                  <a:lnTo>
                    <a:pt x="620" y="1066"/>
                  </a:lnTo>
                  <a:lnTo>
                    <a:pt x="636" y="1040"/>
                  </a:lnTo>
                  <a:lnTo>
                    <a:pt x="653" y="1011"/>
                  </a:lnTo>
                  <a:lnTo>
                    <a:pt x="666" y="979"/>
                  </a:lnTo>
                  <a:lnTo>
                    <a:pt x="675" y="949"/>
                  </a:lnTo>
                  <a:lnTo>
                    <a:pt x="684" y="921"/>
                  </a:lnTo>
                  <a:lnTo>
                    <a:pt x="690" y="902"/>
                  </a:lnTo>
                  <a:lnTo>
                    <a:pt x="693" y="890"/>
                  </a:lnTo>
                  <a:lnTo>
                    <a:pt x="701" y="884"/>
                  </a:lnTo>
                  <a:lnTo>
                    <a:pt x="715" y="882"/>
                  </a:lnTo>
                  <a:lnTo>
                    <a:pt x="723" y="882"/>
                  </a:lnTo>
                  <a:lnTo>
                    <a:pt x="734" y="888"/>
                  </a:lnTo>
                  <a:lnTo>
                    <a:pt x="738" y="892"/>
                  </a:lnTo>
                  <a:lnTo>
                    <a:pt x="739" y="898"/>
                  </a:lnTo>
                  <a:lnTo>
                    <a:pt x="739" y="904"/>
                  </a:lnTo>
                  <a:lnTo>
                    <a:pt x="738" y="908"/>
                  </a:lnTo>
                  <a:lnTo>
                    <a:pt x="736" y="921"/>
                  </a:lnTo>
                  <a:lnTo>
                    <a:pt x="730" y="943"/>
                  </a:lnTo>
                  <a:lnTo>
                    <a:pt x="721" y="967"/>
                  </a:lnTo>
                  <a:lnTo>
                    <a:pt x="712" y="997"/>
                  </a:lnTo>
                  <a:lnTo>
                    <a:pt x="697" y="1028"/>
                  </a:lnTo>
                  <a:lnTo>
                    <a:pt x="680" y="1058"/>
                  </a:lnTo>
                  <a:lnTo>
                    <a:pt x="660" y="1088"/>
                  </a:lnTo>
                  <a:lnTo>
                    <a:pt x="638" y="1112"/>
                  </a:lnTo>
                  <a:lnTo>
                    <a:pt x="610" y="1133"/>
                  </a:lnTo>
                  <a:lnTo>
                    <a:pt x="581" y="1147"/>
                  </a:lnTo>
                  <a:lnTo>
                    <a:pt x="546" y="1151"/>
                  </a:lnTo>
                  <a:lnTo>
                    <a:pt x="518" y="1149"/>
                  </a:lnTo>
                  <a:lnTo>
                    <a:pt x="489" y="1141"/>
                  </a:lnTo>
                  <a:lnTo>
                    <a:pt x="463" y="1129"/>
                  </a:lnTo>
                  <a:lnTo>
                    <a:pt x="437" y="1112"/>
                  </a:lnTo>
                  <a:lnTo>
                    <a:pt x="415" y="1088"/>
                  </a:lnTo>
                  <a:lnTo>
                    <a:pt x="398" y="1058"/>
                  </a:lnTo>
                  <a:lnTo>
                    <a:pt x="387" y="1024"/>
                  </a:lnTo>
                  <a:lnTo>
                    <a:pt x="384" y="983"/>
                  </a:lnTo>
                  <a:lnTo>
                    <a:pt x="384" y="971"/>
                  </a:lnTo>
                  <a:lnTo>
                    <a:pt x="385" y="961"/>
                  </a:lnTo>
                  <a:lnTo>
                    <a:pt x="387" y="947"/>
                  </a:lnTo>
                  <a:lnTo>
                    <a:pt x="391" y="931"/>
                  </a:lnTo>
                  <a:lnTo>
                    <a:pt x="395" y="913"/>
                  </a:lnTo>
                  <a:lnTo>
                    <a:pt x="395" y="900"/>
                  </a:lnTo>
                  <a:lnTo>
                    <a:pt x="391" y="870"/>
                  </a:lnTo>
                  <a:lnTo>
                    <a:pt x="380" y="846"/>
                  </a:lnTo>
                  <a:lnTo>
                    <a:pt x="361" y="824"/>
                  </a:lnTo>
                  <a:lnTo>
                    <a:pt x="338" y="807"/>
                  </a:lnTo>
                  <a:lnTo>
                    <a:pt x="308" y="791"/>
                  </a:lnTo>
                  <a:lnTo>
                    <a:pt x="275" y="779"/>
                  </a:lnTo>
                  <a:lnTo>
                    <a:pt x="238" y="771"/>
                  </a:lnTo>
                  <a:lnTo>
                    <a:pt x="197" y="765"/>
                  </a:lnTo>
                  <a:lnTo>
                    <a:pt x="196" y="777"/>
                  </a:lnTo>
                  <a:lnTo>
                    <a:pt x="190" y="797"/>
                  </a:lnTo>
                  <a:lnTo>
                    <a:pt x="184" y="824"/>
                  </a:lnTo>
                  <a:lnTo>
                    <a:pt x="177" y="858"/>
                  </a:lnTo>
                  <a:lnTo>
                    <a:pt x="168" y="894"/>
                  </a:lnTo>
                  <a:lnTo>
                    <a:pt x="161" y="931"/>
                  </a:lnTo>
                  <a:lnTo>
                    <a:pt x="151" y="969"/>
                  </a:lnTo>
                  <a:lnTo>
                    <a:pt x="144" y="1005"/>
                  </a:lnTo>
                  <a:lnTo>
                    <a:pt x="137" y="1036"/>
                  </a:lnTo>
                  <a:lnTo>
                    <a:pt x="129" y="1062"/>
                  </a:lnTo>
                  <a:lnTo>
                    <a:pt x="124" y="1086"/>
                  </a:lnTo>
                  <a:lnTo>
                    <a:pt x="116" y="1106"/>
                  </a:lnTo>
                  <a:lnTo>
                    <a:pt x="105" y="1123"/>
                  </a:lnTo>
                  <a:lnTo>
                    <a:pt x="92" y="1139"/>
                  </a:lnTo>
                  <a:lnTo>
                    <a:pt x="74" y="1147"/>
                  </a:lnTo>
                  <a:lnTo>
                    <a:pt x="52" y="1151"/>
                  </a:lnTo>
                  <a:lnTo>
                    <a:pt x="33" y="1149"/>
                  </a:lnTo>
                  <a:lnTo>
                    <a:pt x="19" y="1141"/>
                  </a:lnTo>
                  <a:lnTo>
                    <a:pt x="7" y="1129"/>
                  </a:lnTo>
                  <a:lnTo>
                    <a:pt x="2" y="1116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2" y="1092"/>
                  </a:lnTo>
                  <a:lnTo>
                    <a:pt x="4" y="1082"/>
                  </a:lnTo>
                  <a:lnTo>
                    <a:pt x="7" y="1064"/>
                  </a:lnTo>
                  <a:lnTo>
                    <a:pt x="225" y="137"/>
                  </a:lnTo>
                  <a:lnTo>
                    <a:pt x="227" y="123"/>
                  </a:lnTo>
                  <a:lnTo>
                    <a:pt x="227" y="111"/>
                  </a:lnTo>
                  <a:lnTo>
                    <a:pt x="229" y="101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0" y="84"/>
                  </a:lnTo>
                  <a:lnTo>
                    <a:pt x="207" y="80"/>
                  </a:lnTo>
                  <a:lnTo>
                    <a:pt x="186" y="76"/>
                  </a:lnTo>
                  <a:lnTo>
                    <a:pt x="144" y="76"/>
                  </a:lnTo>
                  <a:lnTo>
                    <a:pt x="125" y="72"/>
                  </a:lnTo>
                  <a:lnTo>
                    <a:pt x="118" y="64"/>
                  </a:lnTo>
                  <a:lnTo>
                    <a:pt x="116" y="54"/>
                  </a:lnTo>
                  <a:lnTo>
                    <a:pt x="118" y="36"/>
                  </a:lnTo>
                  <a:lnTo>
                    <a:pt x="125" y="26"/>
                  </a:lnTo>
                  <a:lnTo>
                    <a:pt x="133" y="20"/>
                  </a:lnTo>
                  <a:lnTo>
                    <a:pt x="142" y="16"/>
                  </a:lnTo>
                  <a:lnTo>
                    <a:pt x="151" y="14"/>
                  </a:lnTo>
                  <a:lnTo>
                    <a:pt x="172" y="12"/>
                  </a:lnTo>
                  <a:lnTo>
                    <a:pt x="201" y="10"/>
                  </a:lnTo>
                  <a:lnTo>
                    <a:pt x="234" y="8"/>
                  </a:lnTo>
                  <a:lnTo>
                    <a:pt x="269" y="4"/>
                  </a:lnTo>
                  <a:lnTo>
                    <a:pt x="302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auto">
            <a:xfrm>
              <a:off x="6390" y="3095"/>
              <a:ext cx="503" cy="23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8" y="12"/>
                </a:cxn>
                <a:cxn ang="0">
                  <a:pos x="94" y="50"/>
                </a:cxn>
                <a:cxn ang="0">
                  <a:pos x="153" y="111"/>
                </a:cxn>
                <a:cxn ang="0">
                  <a:pos x="221" y="198"/>
                </a:cxn>
                <a:cxn ang="0">
                  <a:pos x="293" y="307"/>
                </a:cxn>
                <a:cxn ang="0">
                  <a:pos x="361" y="438"/>
                </a:cxn>
                <a:cxn ang="0">
                  <a:pos x="440" y="664"/>
                </a:cxn>
                <a:cxn ang="0">
                  <a:pos x="485" y="884"/>
                </a:cxn>
                <a:cxn ang="0">
                  <a:pos x="501" y="1078"/>
                </a:cxn>
                <a:cxn ang="0">
                  <a:pos x="501" y="1248"/>
                </a:cxn>
                <a:cxn ang="0">
                  <a:pos x="483" y="1440"/>
                </a:cxn>
                <a:cxn ang="0">
                  <a:pos x="440" y="1650"/>
                </a:cxn>
                <a:cxn ang="0">
                  <a:pos x="367" y="1868"/>
                </a:cxn>
                <a:cxn ang="0">
                  <a:pos x="298" y="2005"/>
                </a:cxn>
                <a:cxn ang="0">
                  <a:pos x="225" y="2116"/>
                </a:cxn>
                <a:cxn ang="0">
                  <a:pos x="155" y="2205"/>
                </a:cxn>
                <a:cxn ang="0">
                  <a:pos x="94" y="2268"/>
                </a:cxn>
                <a:cxn ang="0">
                  <a:pos x="48" y="2306"/>
                </a:cxn>
                <a:cxn ang="0">
                  <a:pos x="24" y="2320"/>
                </a:cxn>
                <a:cxn ang="0">
                  <a:pos x="2" y="2304"/>
                </a:cxn>
                <a:cxn ang="0">
                  <a:pos x="0" y="2294"/>
                </a:cxn>
                <a:cxn ang="0">
                  <a:pos x="16" y="2272"/>
                </a:cxn>
                <a:cxn ang="0">
                  <a:pos x="94" y="2183"/>
                </a:cxn>
                <a:cxn ang="0">
                  <a:pos x="199" y="2021"/>
                </a:cxn>
                <a:cxn ang="0">
                  <a:pos x="276" y="1843"/>
                </a:cxn>
                <a:cxn ang="0">
                  <a:pos x="330" y="1654"/>
                </a:cxn>
                <a:cxn ang="0">
                  <a:pos x="361" y="1460"/>
                </a:cxn>
                <a:cxn ang="0">
                  <a:pos x="376" y="1260"/>
                </a:cxn>
                <a:cxn ang="0">
                  <a:pos x="374" y="1019"/>
                </a:cxn>
                <a:cxn ang="0">
                  <a:pos x="346" y="757"/>
                </a:cxn>
                <a:cxn ang="0">
                  <a:pos x="291" y="523"/>
                </a:cxn>
                <a:cxn ang="0">
                  <a:pos x="208" y="321"/>
                </a:cxn>
                <a:cxn ang="0">
                  <a:pos x="103" y="151"/>
                </a:cxn>
                <a:cxn ang="0">
                  <a:pos x="14" y="48"/>
                </a:cxn>
                <a:cxn ang="0">
                  <a:pos x="3" y="32"/>
                </a:cxn>
                <a:cxn ang="0">
                  <a:pos x="2" y="18"/>
                </a:cxn>
                <a:cxn ang="0">
                  <a:pos x="14" y="4"/>
                </a:cxn>
              </a:cxnLst>
              <a:rect l="0" t="0" r="r" b="b"/>
              <a:pathLst>
                <a:path w="503" h="2320">
                  <a:moveTo>
                    <a:pt x="20" y="0"/>
                  </a:moveTo>
                  <a:lnTo>
                    <a:pt x="25" y="0"/>
                  </a:lnTo>
                  <a:lnTo>
                    <a:pt x="35" y="4"/>
                  </a:lnTo>
                  <a:lnTo>
                    <a:pt x="48" y="12"/>
                  </a:lnTo>
                  <a:lnTo>
                    <a:pt x="68" y="28"/>
                  </a:lnTo>
                  <a:lnTo>
                    <a:pt x="94" y="50"/>
                  </a:lnTo>
                  <a:lnTo>
                    <a:pt x="121" y="78"/>
                  </a:lnTo>
                  <a:lnTo>
                    <a:pt x="153" y="111"/>
                  </a:lnTo>
                  <a:lnTo>
                    <a:pt x="186" y="153"/>
                  </a:lnTo>
                  <a:lnTo>
                    <a:pt x="221" y="198"/>
                  </a:lnTo>
                  <a:lnTo>
                    <a:pt x="258" y="250"/>
                  </a:lnTo>
                  <a:lnTo>
                    <a:pt x="293" y="307"/>
                  </a:lnTo>
                  <a:lnTo>
                    <a:pt x="328" y="369"/>
                  </a:lnTo>
                  <a:lnTo>
                    <a:pt x="361" y="438"/>
                  </a:lnTo>
                  <a:lnTo>
                    <a:pt x="405" y="551"/>
                  </a:lnTo>
                  <a:lnTo>
                    <a:pt x="440" y="664"/>
                  </a:lnTo>
                  <a:lnTo>
                    <a:pt x="466" y="777"/>
                  </a:lnTo>
                  <a:lnTo>
                    <a:pt x="485" y="884"/>
                  </a:lnTo>
                  <a:lnTo>
                    <a:pt x="496" y="985"/>
                  </a:lnTo>
                  <a:lnTo>
                    <a:pt x="501" y="1078"/>
                  </a:lnTo>
                  <a:lnTo>
                    <a:pt x="503" y="1161"/>
                  </a:lnTo>
                  <a:lnTo>
                    <a:pt x="501" y="1248"/>
                  </a:lnTo>
                  <a:lnTo>
                    <a:pt x="496" y="1341"/>
                  </a:lnTo>
                  <a:lnTo>
                    <a:pt x="483" y="1440"/>
                  </a:lnTo>
                  <a:lnTo>
                    <a:pt x="466" y="1543"/>
                  </a:lnTo>
                  <a:lnTo>
                    <a:pt x="440" y="1650"/>
                  </a:lnTo>
                  <a:lnTo>
                    <a:pt x="409" y="1759"/>
                  </a:lnTo>
                  <a:lnTo>
                    <a:pt x="367" y="1868"/>
                  </a:lnTo>
                  <a:lnTo>
                    <a:pt x="333" y="1940"/>
                  </a:lnTo>
                  <a:lnTo>
                    <a:pt x="298" y="2005"/>
                  </a:lnTo>
                  <a:lnTo>
                    <a:pt x="261" y="2062"/>
                  </a:lnTo>
                  <a:lnTo>
                    <a:pt x="225" y="2116"/>
                  </a:lnTo>
                  <a:lnTo>
                    <a:pt x="190" y="2163"/>
                  </a:lnTo>
                  <a:lnTo>
                    <a:pt x="155" y="2205"/>
                  </a:lnTo>
                  <a:lnTo>
                    <a:pt x="121" y="2241"/>
                  </a:lnTo>
                  <a:lnTo>
                    <a:pt x="94" y="2268"/>
                  </a:lnTo>
                  <a:lnTo>
                    <a:pt x="68" y="2290"/>
                  </a:lnTo>
                  <a:lnTo>
                    <a:pt x="48" y="2306"/>
                  </a:lnTo>
                  <a:lnTo>
                    <a:pt x="33" y="2316"/>
                  </a:lnTo>
                  <a:lnTo>
                    <a:pt x="24" y="2320"/>
                  </a:lnTo>
                  <a:lnTo>
                    <a:pt x="9" y="2316"/>
                  </a:lnTo>
                  <a:lnTo>
                    <a:pt x="2" y="2304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2" y="2288"/>
                  </a:lnTo>
                  <a:lnTo>
                    <a:pt x="16" y="2272"/>
                  </a:lnTo>
                  <a:lnTo>
                    <a:pt x="31" y="2259"/>
                  </a:lnTo>
                  <a:lnTo>
                    <a:pt x="94" y="2183"/>
                  </a:lnTo>
                  <a:lnTo>
                    <a:pt x="151" y="2104"/>
                  </a:lnTo>
                  <a:lnTo>
                    <a:pt x="199" y="2021"/>
                  </a:lnTo>
                  <a:lnTo>
                    <a:pt x="241" y="1934"/>
                  </a:lnTo>
                  <a:lnTo>
                    <a:pt x="276" y="1843"/>
                  </a:lnTo>
                  <a:lnTo>
                    <a:pt x="306" y="1749"/>
                  </a:lnTo>
                  <a:lnTo>
                    <a:pt x="330" y="1654"/>
                  </a:lnTo>
                  <a:lnTo>
                    <a:pt x="348" y="1557"/>
                  </a:lnTo>
                  <a:lnTo>
                    <a:pt x="361" y="1460"/>
                  </a:lnTo>
                  <a:lnTo>
                    <a:pt x="370" y="1361"/>
                  </a:lnTo>
                  <a:lnTo>
                    <a:pt x="376" y="1260"/>
                  </a:lnTo>
                  <a:lnTo>
                    <a:pt x="378" y="1161"/>
                  </a:lnTo>
                  <a:lnTo>
                    <a:pt x="374" y="1019"/>
                  </a:lnTo>
                  <a:lnTo>
                    <a:pt x="363" y="884"/>
                  </a:lnTo>
                  <a:lnTo>
                    <a:pt x="346" y="757"/>
                  </a:lnTo>
                  <a:lnTo>
                    <a:pt x="320" y="636"/>
                  </a:lnTo>
                  <a:lnTo>
                    <a:pt x="291" y="523"/>
                  </a:lnTo>
                  <a:lnTo>
                    <a:pt x="252" y="418"/>
                  </a:lnTo>
                  <a:lnTo>
                    <a:pt x="208" y="321"/>
                  </a:lnTo>
                  <a:lnTo>
                    <a:pt x="158" y="232"/>
                  </a:lnTo>
                  <a:lnTo>
                    <a:pt x="103" y="151"/>
                  </a:lnTo>
                  <a:lnTo>
                    <a:pt x="42" y="78"/>
                  </a:lnTo>
                  <a:lnTo>
                    <a:pt x="14" y="48"/>
                  </a:lnTo>
                  <a:lnTo>
                    <a:pt x="7" y="38"/>
                  </a:lnTo>
                  <a:lnTo>
                    <a:pt x="3" y="32"/>
                  </a:lnTo>
                  <a:lnTo>
                    <a:pt x="2" y="28"/>
                  </a:lnTo>
                  <a:lnTo>
                    <a:pt x="2" y="18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1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315200" y="2667000"/>
            <a:ext cx="1358797" cy="548115"/>
            <a:chOff x="921" y="3095"/>
            <a:chExt cx="5972" cy="2409"/>
          </a:xfrm>
        </p:grpSpPr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921" y="3254"/>
              <a:ext cx="1435" cy="1585"/>
            </a:xfrm>
            <a:custGeom>
              <a:avLst/>
              <a:gdLst/>
              <a:ahLst/>
              <a:cxnLst>
                <a:cxn ang="0">
                  <a:pos x="1407" y="0"/>
                </a:cxn>
                <a:cxn ang="0">
                  <a:pos x="1433" y="8"/>
                </a:cxn>
                <a:cxn ang="0">
                  <a:pos x="1433" y="35"/>
                </a:cxn>
                <a:cxn ang="0">
                  <a:pos x="1431" y="55"/>
                </a:cxn>
                <a:cxn ang="0">
                  <a:pos x="592" y="1503"/>
                </a:cxn>
                <a:cxn ang="0">
                  <a:pos x="734" y="1493"/>
                </a:cxn>
                <a:cxn ang="0">
                  <a:pos x="848" y="1464"/>
                </a:cxn>
                <a:cxn ang="0">
                  <a:pos x="939" y="1414"/>
                </a:cxn>
                <a:cxn ang="0">
                  <a:pos x="1011" y="1345"/>
                </a:cxn>
                <a:cxn ang="0">
                  <a:pos x="1068" y="1256"/>
                </a:cxn>
                <a:cxn ang="0">
                  <a:pos x="1116" y="1149"/>
                </a:cxn>
                <a:cxn ang="0">
                  <a:pos x="1165" y="998"/>
                </a:cxn>
                <a:cxn ang="0">
                  <a:pos x="1178" y="972"/>
                </a:cxn>
                <a:cxn ang="0">
                  <a:pos x="1195" y="965"/>
                </a:cxn>
                <a:cxn ang="0">
                  <a:pos x="1210" y="969"/>
                </a:cxn>
                <a:cxn ang="0">
                  <a:pos x="1219" y="974"/>
                </a:cxn>
                <a:cxn ang="0">
                  <a:pos x="1223" y="984"/>
                </a:cxn>
                <a:cxn ang="0">
                  <a:pos x="1221" y="1002"/>
                </a:cxn>
                <a:cxn ang="0">
                  <a:pos x="1215" y="1026"/>
                </a:cxn>
                <a:cxn ang="0">
                  <a:pos x="1055" y="1559"/>
                </a:cxn>
                <a:cxn ang="0">
                  <a:pos x="1036" y="1581"/>
                </a:cxn>
                <a:cxn ang="0">
                  <a:pos x="28" y="1585"/>
                </a:cxn>
                <a:cxn ang="0">
                  <a:pos x="2" y="1575"/>
                </a:cxn>
                <a:cxn ang="0">
                  <a:pos x="2" y="1555"/>
                </a:cxn>
                <a:cxn ang="0">
                  <a:pos x="6" y="1529"/>
                </a:cxn>
                <a:cxn ang="0">
                  <a:pos x="1217" y="71"/>
                </a:cxn>
                <a:cxn ang="0">
                  <a:pos x="793" y="73"/>
                </a:cxn>
                <a:cxn ang="0">
                  <a:pos x="666" y="95"/>
                </a:cxn>
                <a:cxn ang="0">
                  <a:pos x="564" y="137"/>
                </a:cxn>
                <a:cxn ang="0">
                  <a:pos x="485" y="198"/>
                </a:cxn>
                <a:cxn ang="0">
                  <a:pos x="424" y="279"/>
                </a:cxn>
                <a:cxn ang="0">
                  <a:pos x="374" y="380"/>
                </a:cxn>
                <a:cxn ang="0">
                  <a:pos x="334" y="497"/>
                </a:cxn>
                <a:cxn ang="0">
                  <a:pos x="327" y="511"/>
                </a:cxn>
                <a:cxn ang="0">
                  <a:pos x="314" y="521"/>
                </a:cxn>
                <a:cxn ang="0">
                  <a:pos x="299" y="523"/>
                </a:cxn>
                <a:cxn ang="0">
                  <a:pos x="288" y="517"/>
                </a:cxn>
                <a:cxn ang="0">
                  <a:pos x="282" y="509"/>
                </a:cxn>
                <a:cxn ang="0">
                  <a:pos x="279" y="503"/>
                </a:cxn>
                <a:cxn ang="0">
                  <a:pos x="280" y="489"/>
                </a:cxn>
                <a:cxn ang="0">
                  <a:pos x="286" y="463"/>
                </a:cxn>
                <a:cxn ang="0">
                  <a:pos x="411" y="22"/>
                </a:cxn>
                <a:cxn ang="0">
                  <a:pos x="430" y="2"/>
                </a:cxn>
              </a:cxnLst>
              <a:rect l="0" t="0" r="r" b="b"/>
              <a:pathLst>
                <a:path w="1435" h="1585">
                  <a:moveTo>
                    <a:pt x="446" y="0"/>
                  </a:moveTo>
                  <a:lnTo>
                    <a:pt x="1407" y="0"/>
                  </a:lnTo>
                  <a:lnTo>
                    <a:pt x="1424" y="2"/>
                  </a:lnTo>
                  <a:lnTo>
                    <a:pt x="1433" y="8"/>
                  </a:lnTo>
                  <a:lnTo>
                    <a:pt x="1435" y="18"/>
                  </a:lnTo>
                  <a:lnTo>
                    <a:pt x="1433" y="35"/>
                  </a:lnTo>
                  <a:lnTo>
                    <a:pt x="1427" y="53"/>
                  </a:lnTo>
                  <a:lnTo>
                    <a:pt x="1431" y="55"/>
                  </a:lnTo>
                  <a:lnTo>
                    <a:pt x="225" y="1503"/>
                  </a:lnTo>
                  <a:lnTo>
                    <a:pt x="592" y="1503"/>
                  </a:lnTo>
                  <a:lnTo>
                    <a:pt x="668" y="1501"/>
                  </a:lnTo>
                  <a:lnTo>
                    <a:pt x="734" y="1493"/>
                  </a:lnTo>
                  <a:lnTo>
                    <a:pt x="795" y="1482"/>
                  </a:lnTo>
                  <a:lnTo>
                    <a:pt x="848" y="1464"/>
                  </a:lnTo>
                  <a:lnTo>
                    <a:pt x="896" y="1442"/>
                  </a:lnTo>
                  <a:lnTo>
                    <a:pt x="939" y="1414"/>
                  </a:lnTo>
                  <a:lnTo>
                    <a:pt x="977" y="1382"/>
                  </a:lnTo>
                  <a:lnTo>
                    <a:pt x="1011" y="1345"/>
                  </a:lnTo>
                  <a:lnTo>
                    <a:pt x="1042" y="1303"/>
                  </a:lnTo>
                  <a:lnTo>
                    <a:pt x="1068" y="1256"/>
                  </a:lnTo>
                  <a:lnTo>
                    <a:pt x="1094" y="1204"/>
                  </a:lnTo>
                  <a:lnTo>
                    <a:pt x="1116" y="1149"/>
                  </a:lnTo>
                  <a:lnTo>
                    <a:pt x="1138" y="1087"/>
                  </a:lnTo>
                  <a:lnTo>
                    <a:pt x="1165" y="998"/>
                  </a:lnTo>
                  <a:lnTo>
                    <a:pt x="1173" y="982"/>
                  </a:lnTo>
                  <a:lnTo>
                    <a:pt x="1178" y="972"/>
                  </a:lnTo>
                  <a:lnTo>
                    <a:pt x="1186" y="967"/>
                  </a:lnTo>
                  <a:lnTo>
                    <a:pt x="1195" y="965"/>
                  </a:lnTo>
                  <a:lnTo>
                    <a:pt x="1202" y="965"/>
                  </a:lnTo>
                  <a:lnTo>
                    <a:pt x="1210" y="969"/>
                  </a:lnTo>
                  <a:lnTo>
                    <a:pt x="1215" y="970"/>
                  </a:lnTo>
                  <a:lnTo>
                    <a:pt x="1219" y="974"/>
                  </a:lnTo>
                  <a:lnTo>
                    <a:pt x="1221" y="980"/>
                  </a:lnTo>
                  <a:lnTo>
                    <a:pt x="1223" y="984"/>
                  </a:lnTo>
                  <a:lnTo>
                    <a:pt x="1223" y="990"/>
                  </a:lnTo>
                  <a:lnTo>
                    <a:pt x="1221" y="1002"/>
                  </a:lnTo>
                  <a:lnTo>
                    <a:pt x="1217" y="1014"/>
                  </a:lnTo>
                  <a:lnTo>
                    <a:pt x="1215" y="1026"/>
                  </a:lnTo>
                  <a:lnTo>
                    <a:pt x="1062" y="1537"/>
                  </a:lnTo>
                  <a:lnTo>
                    <a:pt x="1055" y="1559"/>
                  </a:lnTo>
                  <a:lnTo>
                    <a:pt x="1047" y="1573"/>
                  </a:lnTo>
                  <a:lnTo>
                    <a:pt x="1036" y="1581"/>
                  </a:lnTo>
                  <a:lnTo>
                    <a:pt x="1020" y="1585"/>
                  </a:lnTo>
                  <a:lnTo>
                    <a:pt x="28" y="1585"/>
                  </a:lnTo>
                  <a:lnTo>
                    <a:pt x="11" y="1583"/>
                  </a:lnTo>
                  <a:lnTo>
                    <a:pt x="2" y="1575"/>
                  </a:lnTo>
                  <a:lnTo>
                    <a:pt x="0" y="1563"/>
                  </a:lnTo>
                  <a:lnTo>
                    <a:pt x="2" y="1555"/>
                  </a:lnTo>
                  <a:lnTo>
                    <a:pt x="4" y="1541"/>
                  </a:lnTo>
                  <a:lnTo>
                    <a:pt x="6" y="1529"/>
                  </a:lnTo>
                  <a:lnTo>
                    <a:pt x="8" y="1523"/>
                  </a:lnTo>
                  <a:lnTo>
                    <a:pt x="1217" y="71"/>
                  </a:lnTo>
                  <a:lnTo>
                    <a:pt x="867" y="71"/>
                  </a:lnTo>
                  <a:lnTo>
                    <a:pt x="793" y="73"/>
                  </a:lnTo>
                  <a:lnTo>
                    <a:pt x="725" y="81"/>
                  </a:lnTo>
                  <a:lnTo>
                    <a:pt x="666" y="95"/>
                  </a:lnTo>
                  <a:lnTo>
                    <a:pt x="612" y="113"/>
                  </a:lnTo>
                  <a:lnTo>
                    <a:pt x="564" y="137"/>
                  </a:lnTo>
                  <a:lnTo>
                    <a:pt x="522" y="166"/>
                  </a:lnTo>
                  <a:lnTo>
                    <a:pt x="485" y="198"/>
                  </a:lnTo>
                  <a:lnTo>
                    <a:pt x="452" y="238"/>
                  </a:lnTo>
                  <a:lnTo>
                    <a:pt x="424" y="279"/>
                  </a:lnTo>
                  <a:lnTo>
                    <a:pt x="397" y="327"/>
                  </a:lnTo>
                  <a:lnTo>
                    <a:pt x="374" y="380"/>
                  </a:lnTo>
                  <a:lnTo>
                    <a:pt x="354" y="436"/>
                  </a:lnTo>
                  <a:lnTo>
                    <a:pt x="334" y="497"/>
                  </a:lnTo>
                  <a:lnTo>
                    <a:pt x="330" y="505"/>
                  </a:lnTo>
                  <a:lnTo>
                    <a:pt x="327" y="511"/>
                  </a:lnTo>
                  <a:lnTo>
                    <a:pt x="319" y="519"/>
                  </a:lnTo>
                  <a:lnTo>
                    <a:pt x="314" y="521"/>
                  </a:lnTo>
                  <a:lnTo>
                    <a:pt x="306" y="523"/>
                  </a:lnTo>
                  <a:lnTo>
                    <a:pt x="299" y="523"/>
                  </a:lnTo>
                  <a:lnTo>
                    <a:pt x="293" y="521"/>
                  </a:lnTo>
                  <a:lnTo>
                    <a:pt x="288" y="517"/>
                  </a:lnTo>
                  <a:lnTo>
                    <a:pt x="284" y="513"/>
                  </a:lnTo>
                  <a:lnTo>
                    <a:pt x="282" y="509"/>
                  </a:lnTo>
                  <a:lnTo>
                    <a:pt x="280" y="507"/>
                  </a:lnTo>
                  <a:lnTo>
                    <a:pt x="279" y="503"/>
                  </a:lnTo>
                  <a:lnTo>
                    <a:pt x="279" y="497"/>
                  </a:lnTo>
                  <a:lnTo>
                    <a:pt x="280" y="489"/>
                  </a:lnTo>
                  <a:lnTo>
                    <a:pt x="282" y="477"/>
                  </a:lnTo>
                  <a:lnTo>
                    <a:pt x="286" y="463"/>
                  </a:lnTo>
                  <a:lnTo>
                    <a:pt x="404" y="43"/>
                  </a:lnTo>
                  <a:lnTo>
                    <a:pt x="411" y="22"/>
                  </a:lnTo>
                  <a:lnTo>
                    <a:pt x="419" y="10"/>
                  </a:lnTo>
                  <a:lnTo>
                    <a:pt x="430" y="2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2651" y="3095"/>
              <a:ext cx="503" cy="2320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6" y="6"/>
                </a:cxn>
                <a:cxn ang="0">
                  <a:pos x="503" y="28"/>
                </a:cxn>
                <a:cxn ang="0">
                  <a:pos x="496" y="40"/>
                </a:cxn>
                <a:cxn ang="0">
                  <a:pos x="472" y="62"/>
                </a:cxn>
                <a:cxn ang="0">
                  <a:pos x="344" y="230"/>
                </a:cxn>
                <a:cxn ang="0">
                  <a:pos x="250" y="418"/>
                </a:cxn>
                <a:cxn ang="0">
                  <a:pos x="186" y="620"/>
                </a:cxn>
                <a:cxn ang="0">
                  <a:pos x="145" y="830"/>
                </a:cxn>
                <a:cxn ang="0">
                  <a:pos x="127" y="1048"/>
                </a:cxn>
                <a:cxn ang="0">
                  <a:pos x="127" y="1250"/>
                </a:cxn>
                <a:cxn ang="0">
                  <a:pos x="140" y="1436"/>
                </a:cxn>
                <a:cxn ang="0">
                  <a:pos x="171" y="1629"/>
                </a:cxn>
                <a:cxn ang="0">
                  <a:pos x="221" y="1819"/>
                </a:cxn>
                <a:cxn ang="0">
                  <a:pos x="296" y="2003"/>
                </a:cxn>
                <a:cxn ang="0">
                  <a:pos x="400" y="2169"/>
                </a:cxn>
                <a:cxn ang="0">
                  <a:pos x="490" y="2274"/>
                </a:cxn>
                <a:cxn ang="0">
                  <a:pos x="499" y="2290"/>
                </a:cxn>
                <a:cxn ang="0">
                  <a:pos x="501" y="2304"/>
                </a:cxn>
                <a:cxn ang="0">
                  <a:pos x="494" y="2314"/>
                </a:cxn>
                <a:cxn ang="0">
                  <a:pos x="483" y="2320"/>
                </a:cxn>
                <a:cxn ang="0">
                  <a:pos x="468" y="2316"/>
                </a:cxn>
                <a:cxn ang="0">
                  <a:pos x="435" y="2292"/>
                </a:cxn>
                <a:cxn ang="0">
                  <a:pos x="381" y="2243"/>
                </a:cxn>
                <a:cxn ang="0">
                  <a:pos x="317" y="2169"/>
                </a:cxn>
                <a:cxn ang="0">
                  <a:pos x="245" y="2072"/>
                </a:cxn>
                <a:cxn ang="0">
                  <a:pos x="175" y="1952"/>
                </a:cxn>
                <a:cxn ang="0">
                  <a:pos x="97" y="1769"/>
                </a:cxn>
                <a:cxn ang="0">
                  <a:pos x="37" y="1545"/>
                </a:cxn>
                <a:cxn ang="0">
                  <a:pos x="7" y="1337"/>
                </a:cxn>
                <a:cxn ang="0">
                  <a:pos x="0" y="1159"/>
                </a:cxn>
                <a:cxn ang="0">
                  <a:pos x="7" y="979"/>
                </a:cxn>
                <a:cxn ang="0">
                  <a:pos x="37" y="777"/>
                </a:cxn>
                <a:cxn ang="0">
                  <a:pos x="94" y="561"/>
                </a:cxn>
                <a:cxn ang="0">
                  <a:pos x="169" y="381"/>
                </a:cxn>
                <a:cxn ang="0">
                  <a:pos x="241" y="258"/>
                </a:cxn>
                <a:cxn ang="0">
                  <a:pos x="313" y="157"/>
                </a:cxn>
                <a:cxn ang="0">
                  <a:pos x="381" y="80"/>
                </a:cxn>
                <a:cxn ang="0">
                  <a:pos x="435" y="30"/>
                </a:cxn>
                <a:cxn ang="0">
                  <a:pos x="470" y="4"/>
                </a:cxn>
              </a:cxnLst>
              <a:rect l="0" t="0" r="r" b="b"/>
              <a:pathLst>
                <a:path w="503" h="2320">
                  <a:moveTo>
                    <a:pt x="479" y="0"/>
                  </a:moveTo>
                  <a:lnTo>
                    <a:pt x="485" y="0"/>
                  </a:lnTo>
                  <a:lnTo>
                    <a:pt x="490" y="2"/>
                  </a:lnTo>
                  <a:lnTo>
                    <a:pt x="496" y="6"/>
                  </a:lnTo>
                  <a:lnTo>
                    <a:pt x="503" y="18"/>
                  </a:lnTo>
                  <a:lnTo>
                    <a:pt x="503" y="28"/>
                  </a:lnTo>
                  <a:lnTo>
                    <a:pt x="501" y="32"/>
                  </a:lnTo>
                  <a:lnTo>
                    <a:pt x="496" y="40"/>
                  </a:lnTo>
                  <a:lnTo>
                    <a:pt x="486" y="48"/>
                  </a:lnTo>
                  <a:lnTo>
                    <a:pt x="472" y="62"/>
                  </a:lnTo>
                  <a:lnTo>
                    <a:pt x="403" y="143"/>
                  </a:lnTo>
                  <a:lnTo>
                    <a:pt x="344" y="230"/>
                  </a:lnTo>
                  <a:lnTo>
                    <a:pt x="293" y="323"/>
                  </a:lnTo>
                  <a:lnTo>
                    <a:pt x="250" y="418"/>
                  </a:lnTo>
                  <a:lnTo>
                    <a:pt x="214" y="517"/>
                  </a:lnTo>
                  <a:lnTo>
                    <a:pt x="186" y="620"/>
                  </a:lnTo>
                  <a:lnTo>
                    <a:pt x="162" y="723"/>
                  </a:lnTo>
                  <a:lnTo>
                    <a:pt x="145" y="830"/>
                  </a:lnTo>
                  <a:lnTo>
                    <a:pt x="134" y="939"/>
                  </a:lnTo>
                  <a:lnTo>
                    <a:pt x="127" y="1048"/>
                  </a:lnTo>
                  <a:lnTo>
                    <a:pt x="125" y="1159"/>
                  </a:lnTo>
                  <a:lnTo>
                    <a:pt x="127" y="1250"/>
                  </a:lnTo>
                  <a:lnTo>
                    <a:pt x="131" y="1341"/>
                  </a:lnTo>
                  <a:lnTo>
                    <a:pt x="140" y="1436"/>
                  </a:lnTo>
                  <a:lnTo>
                    <a:pt x="153" y="1534"/>
                  </a:lnTo>
                  <a:lnTo>
                    <a:pt x="171" y="1629"/>
                  </a:lnTo>
                  <a:lnTo>
                    <a:pt x="193" y="1726"/>
                  </a:lnTo>
                  <a:lnTo>
                    <a:pt x="221" y="1819"/>
                  </a:lnTo>
                  <a:lnTo>
                    <a:pt x="256" y="1912"/>
                  </a:lnTo>
                  <a:lnTo>
                    <a:pt x="296" y="2003"/>
                  </a:lnTo>
                  <a:lnTo>
                    <a:pt x="344" y="2088"/>
                  </a:lnTo>
                  <a:lnTo>
                    <a:pt x="400" y="2169"/>
                  </a:lnTo>
                  <a:lnTo>
                    <a:pt x="464" y="2247"/>
                  </a:lnTo>
                  <a:lnTo>
                    <a:pt x="490" y="2274"/>
                  </a:lnTo>
                  <a:lnTo>
                    <a:pt x="496" y="2284"/>
                  </a:lnTo>
                  <a:lnTo>
                    <a:pt x="499" y="2290"/>
                  </a:lnTo>
                  <a:lnTo>
                    <a:pt x="501" y="2294"/>
                  </a:lnTo>
                  <a:lnTo>
                    <a:pt x="501" y="2304"/>
                  </a:lnTo>
                  <a:lnTo>
                    <a:pt x="497" y="2310"/>
                  </a:lnTo>
                  <a:lnTo>
                    <a:pt x="494" y="2314"/>
                  </a:lnTo>
                  <a:lnTo>
                    <a:pt x="488" y="2318"/>
                  </a:lnTo>
                  <a:lnTo>
                    <a:pt x="483" y="2320"/>
                  </a:lnTo>
                  <a:lnTo>
                    <a:pt x="477" y="2320"/>
                  </a:lnTo>
                  <a:lnTo>
                    <a:pt x="468" y="2316"/>
                  </a:lnTo>
                  <a:lnTo>
                    <a:pt x="455" y="2308"/>
                  </a:lnTo>
                  <a:lnTo>
                    <a:pt x="435" y="2292"/>
                  </a:lnTo>
                  <a:lnTo>
                    <a:pt x="409" y="2270"/>
                  </a:lnTo>
                  <a:lnTo>
                    <a:pt x="381" y="2243"/>
                  </a:lnTo>
                  <a:lnTo>
                    <a:pt x="350" y="2209"/>
                  </a:lnTo>
                  <a:lnTo>
                    <a:pt x="317" y="2169"/>
                  </a:lnTo>
                  <a:lnTo>
                    <a:pt x="282" y="2124"/>
                  </a:lnTo>
                  <a:lnTo>
                    <a:pt x="245" y="2072"/>
                  </a:lnTo>
                  <a:lnTo>
                    <a:pt x="210" y="2015"/>
                  </a:lnTo>
                  <a:lnTo>
                    <a:pt x="175" y="1952"/>
                  </a:lnTo>
                  <a:lnTo>
                    <a:pt x="142" y="1882"/>
                  </a:lnTo>
                  <a:lnTo>
                    <a:pt x="97" y="1769"/>
                  </a:lnTo>
                  <a:lnTo>
                    <a:pt x="62" y="1656"/>
                  </a:lnTo>
                  <a:lnTo>
                    <a:pt x="37" y="1545"/>
                  </a:lnTo>
                  <a:lnTo>
                    <a:pt x="18" y="1438"/>
                  </a:lnTo>
                  <a:lnTo>
                    <a:pt x="7" y="1337"/>
                  </a:lnTo>
                  <a:lnTo>
                    <a:pt x="1" y="1242"/>
                  </a:lnTo>
                  <a:lnTo>
                    <a:pt x="0" y="1159"/>
                  </a:lnTo>
                  <a:lnTo>
                    <a:pt x="1" y="1072"/>
                  </a:lnTo>
                  <a:lnTo>
                    <a:pt x="7" y="979"/>
                  </a:lnTo>
                  <a:lnTo>
                    <a:pt x="20" y="880"/>
                  </a:lnTo>
                  <a:lnTo>
                    <a:pt x="37" y="777"/>
                  </a:lnTo>
                  <a:lnTo>
                    <a:pt x="62" y="670"/>
                  </a:lnTo>
                  <a:lnTo>
                    <a:pt x="94" y="561"/>
                  </a:lnTo>
                  <a:lnTo>
                    <a:pt x="136" y="452"/>
                  </a:lnTo>
                  <a:lnTo>
                    <a:pt x="169" y="381"/>
                  </a:lnTo>
                  <a:lnTo>
                    <a:pt x="204" y="315"/>
                  </a:lnTo>
                  <a:lnTo>
                    <a:pt x="241" y="258"/>
                  </a:lnTo>
                  <a:lnTo>
                    <a:pt x="278" y="204"/>
                  </a:lnTo>
                  <a:lnTo>
                    <a:pt x="313" y="157"/>
                  </a:lnTo>
                  <a:lnTo>
                    <a:pt x="348" y="115"/>
                  </a:lnTo>
                  <a:lnTo>
                    <a:pt x="381" y="80"/>
                  </a:lnTo>
                  <a:lnTo>
                    <a:pt x="409" y="52"/>
                  </a:lnTo>
                  <a:lnTo>
                    <a:pt x="435" y="30"/>
                  </a:lnTo>
                  <a:lnTo>
                    <a:pt x="455" y="14"/>
                  </a:lnTo>
                  <a:lnTo>
                    <a:pt x="470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3303" y="3808"/>
              <a:ext cx="1140" cy="1526"/>
            </a:xfrm>
            <a:custGeom>
              <a:avLst/>
              <a:gdLst/>
              <a:ahLst/>
              <a:cxnLst>
                <a:cxn ang="0">
                  <a:pos x="515" y="16"/>
                </a:cxn>
                <a:cxn ang="0">
                  <a:pos x="620" y="92"/>
                </a:cxn>
                <a:cxn ang="0">
                  <a:pos x="692" y="210"/>
                </a:cxn>
                <a:cxn ang="0">
                  <a:pos x="760" y="415"/>
                </a:cxn>
                <a:cxn ang="0">
                  <a:pos x="793" y="607"/>
                </a:cxn>
                <a:cxn ang="0">
                  <a:pos x="799" y="729"/>
                </a:cxn>
                <a:cxn ang="0">
                  <a:pos x="1005" y="208"/>
                </a:cxn>
                <a:cxn ang="0">
                  <a:pos x="1094" y="30"/>
                </a:cxn>
                <a:cxn ang="0">
                  <a:pos x="1121" y="26"/>
                </a:cxn>
                <a:cxn ang="0">
                  <a:pos x="1136" y="36"/>
                </a:cxn>
                <a:cxn ang="0">
                  <a:pos x="1138" y="56"/>
                </a:cxn>
                <a:cxn ang="0">
                  <a:pos x="1106" y="123"/>
                </a:cxn>
                <a:cxn ang="0">
                  <a:pos x="977" y="416"/>
                </a:cxn>
                <a:cxn ang="0">
                  <a:pos x="882" y="664"/>
                </a:cxn>
                <a:cxn ang="0">
                  <a:pos x="804" y="894"/>
                </a:cxn>
                <a:cxn ang="0">
                  <a:pos x="782" y="1021"/>
                </a:cxn>
                <a:cxn ang="0">
                  <a:pos x="756" y="1169"/>
                </a:cxn>
                <a:cxn ang="0">
                  <a:pos x="706" y="1387"/>
                </a:cxn>
                <a:cxn ang="0">
                  <a:pos x="668" y="1502"/>
                </a:cxn>
                <a:cxn ang="0">
                  <a:pos x="627" y="1522"/>
                </a:cxn>
                <a:cxn ang="0">
                  <a:pos x="611" y="1482"/>
                </a:cxn>
                <a:cxn ang="0">
                  <a:pos x="623" y="1395"/>
                </a:cxn>
                <a:cxn ang="0">
                  <a:pos x="655" y="1250"/>
                </a:cxn>
                <a:cxn ang="0">
                  <a:pos x="695" y="1086"/>
                </a:cxn>
                <a:cxn ang="0">
                  <a:pos x="729" y="967"/>
                </a:cxn>
                <a:cxn ang="0">
                  <a:pos x="745" y="892"/>
                </a:cxn>
                <a:cxn ang="0">
                  <a:pos x="751" y="723"/>
                </a:cxn>
                <a:cxn ang="0">
                  <a:pos x="729" y="510"/>
                </a:cxn>
                <a:cxn ang="0">
                  <a:pos x="688" y="375"/>
                </a:cxn>
                <a:cxn ang="0">
                  <a:pos x="614" y="260"/>
                </a:cxn>
                <a:cxn ang="0">
                  <a:pos x="500" y="187"/>
                </a:cxn>
                <a:cxn ang="0">
                  <a:pos x="373" y="171"/>
                </a:cxn>
                <a:cxn ang="0">
                  <a:pos x="297" y="187"/>
                </a:cxn>
                <a:cxn ang="0">
                  <a:pos x="198" y="234"/>
                </a:cxn>
                <a:cxn ang="0">
                  <a:pos x="102" y="333"/>
                </a:cxn>
                <a:cxn ang="0">
                  <a:pos x="52" y="438"/>
                </a:cxn>
                <a:cxn ang="0">
                  <a:pos x="19" y="448"/>
                </a:cxn>
                <a:cxn ang="0">
                  <a:pos x="0" y="424"/>
                </a:cxn>
                <a:cxn ang="0">
                  <a:pos x="21" y="347"/>
                </a:cxn>
                <a:cxn ang="0">
                  <a:pos x="81" y="228"/>
                </a:cxn>
                <a:cxn ang="0">
                  <a:pos x="181" y="107"/>
                </a:cxn>
                <a:cxn ang="0">
                  <a:pos x="316" y="20"/>
                </a:cxn>
              </a:cxnLst>
              <a:rect l="0" t="0" r="r" b="b"/>
              <a:pathLst>
                <a:path w="1140" h="1526">
                  <a:moveTo>
                    <a:pt x="424" y="0"/>
                  </a:moveTo>
                  <a:lnTo>
                    <a:pt x="472" y="4"/>
                  </a:lnTo>
                  <a:lnTo>
                    <a:pt x="515" y="16"/>
                  </a:lnTo>
                  <a:lnTo>
                    <a:pt x="553" y="34"/>
                  </a:lnTo>
                  <a:lnTo>
                    <a:pt x="588" y="60"/>
                  </a:lnTo>
                  <a:lnTo>
                    <a:pt x="620" y="92"/>
                  </a:lnTo>
                  <a:lnTo>
                    <a:pt x="646" y="127"/>
                  </a:lnTo>
                  <a:lnTo>
                    <a:pt x="670" y="167"/>
                  </a:lnTo>
                  <a:lnTo>
                    <a:pt x="692" y="210"/>
                  </a:lnTo>
                  <a:lnTo>
                    <a:pt x="710" y="256"/>
                  </a:lnTo>
                  <a:lnTo>
                    <a:pt x="738" y="337"/>
                  </a:lnTo>
                  <a:lnTo>
                    <a:pt x="760" y="415"/>
                  </a:lnTo>
                  <a:lnTo>
                    <a:pt x="775" y="486"/>
                  </a:lnTo>
                  <a:lnTo>
                    <a:pt x="786" y="549"/>
                  </a:lnTo>
                  <a:lnTo>
                    <a:pt x="793" y="607"/>
                  </a:lnTo>
                  <a:lnTo>
                    <a:pt x="797" y="656"/>
                  </a:lnTo>
                  <a:lnTo>
                    <a:pt x="799" y="698"/>
                  </a:lnTo>
                  <a:lnTo>
                    <a:pt x="799" y="729"/>
                  </a:lnTo>
                  <a:lnTo>
                    <a:pt x="865" y="553"/>
                  </a:lnTo>
                  <a:lnTo>
                    <a:pt x="933" y="379"/>
                  </a:lnTo>
                  <a:lnTo>
                    <a:pt x="1005" y="208"/>
                  </a:lnTo>
                  <a:lnTo>
                    <a:pt x="1084" y="40"/>
                  </a:lnTo>
                  <a:lnTo>
                    <a:pt x="1088" y="34"/>
                  </a:lnTo>
                  <a:lnTo>
                    <a:pt x="1094" y="30"/>
                  </a:lnTo>
                  <a:lnTo>
                    <a:pt x="1099" y="28"/>
                  </a:lnTo>
                  <a:lnTo>
                    <a:pt x="1103" y="26"/>
                  </a:lnTo>
                  <a:lnTo>
                    <a:pt x="1121" y="26"/>
                  </a:lnTo>
                  <a:lnTo>
                    <a:pt x="1129" y="30"/>
                  </a:lnTo>
                  <a:lnTo>
                    <a:pt x="1134" y="32"/>
                  </a:lnTo>
                  <a:lnTo>
                    <a:pt x="1136" y="36"/>
                  </a:lnTo>
                  <a:lnTo>
                    <a:pt x="1140" y="42"/>
                  </a:lnTo>
                  <a:lnTo>
                    <a:pt x="1140" y="48"/>
                  </a:lnTo>
                  <a:lnTo>
                    <a:pt x="1138" y="56"/>
                  </a:lnTo>
                  <a:lnTo>
                    <a:pt x="1132" y="70"/>
                  </a:lnTo>
                  <a:lnTo>
                    <a:pt x="1116" y="105"/>
                  </a:lnTo>
                  <a:lnTo>
                    <a:pt x="1106" y="123"/>
                  </a:lnTo>
                  <a:lnTo>
                    <a:pt x="1040" y="266"/>
                  </a:lnTo>
                  <a:lnTo>
                    <a:pt x="1009" y="339"/>
                  </a:lnTo>
                  <a:lnTo>
                    <a:pt x="977" y="416"/>
                  </a:lnTo>
                  <a:lnTo>
                    <a:pt x="944" y="498"/>
                  </a:lnTo>
                  <a:lnTo>
                    <a:pt x="911" y="581"/>
                  </a:lnTo>
                  <a:lnTo>
                    <a:pt x="882" y="664"/>
                  </a:lnTo>
                  <a:lnTo>
                    <a:pt x="852" y="745"/>
                  </a:lnTo>
                  <a:lnTo>
                    <a:pt x="826" y="823"/>
                  </a:lnTo>
                  <a:lnTo>
                    <a:pt x="804" y="894"/>
                  </a:lnTo>
                  <a:lnTo>
                    <a:pt x="795" y="941"/>
                  </a:lnTo>
                  <a:lnTo>
                    <a:pt x="788" y="985"/>
                  </a:lnTo>
                  <a:lnTo>
                    <a:pt x="782" y="1021"/>
                  </a:lnTo>
                  <a:lnTo>
                    <a:pt x="776" y="1062"/>
                  </a:lnTo>
                  <a:lnTo>
                    <a:pt x="767" y="1112"/>
                  </a:lnTo>
                  <a:lnTo>
                    <a:pt x="756" y="1169"/>
                  </a:lnTo>
                  <a:lnTo>
                    <a:pt x="743" y="1235"/>
                  </a:lnTo>
                  <a:lnTo>
                    <a:pt x="727" y="1308"/>
                  </a:lnTo>
                  <a:lnTo>
                    <a:pt x="706" y="1387"/>
                  </a:lnTo>
                  <a:lnTo>
                    <a:pt x="693" y="1435"/>
                  </a:lnTo>
                  <a:lnTo>
                    <a:pt x="681" y="1474"/>
                  </a:lnTo>
                  <a:lnTo>
                    <a:pt x="668" y="1502"/>
                  </a:lnTo>
                  <a:lnTo>
                    <a:pt x="653" y="1520"/>
                  </a:lnTo>
                  <a:lnTo>
                    <a:pt x="638" y="1526"/>
                  </a:lnTo>
                  <a:lnTo>
                    <a:pt x="627" y="1522"/>
                  </a:lnTo>
                  <a:lnTo>
                    <a:pt x="618" y="1514"/>
                  </a:lnTo>
                  <a:lnTo>
                    <a:pt x="612" y="1500"/>
                  </a:lnTo>
                  <a:lnTo>
                    <a:pt x="611" y="1482"/>
                  </a:lnTo>
                  <a:lnTo>
                    <a:pt x="612" y="1462"/>
                  </a:lnTo>
                  <a:lnTo>
                    <a:pt x="616" y="1433"/>
                  </a:lnTo>
                  <a:lnTo>
                    <a:pt x="623" y="1395"/>
                  </a:lnTo>
                  <a:lnTo>
                    <a:pt x="633" y="1351"/>
                  </a:lnTo>
                  <a:lnTo>
                    <a:pt x="644" y="1302"/>
                  </a:lnTo>
                  <a:lnTo>
                    <a:pt x="655" y="1250"/>
                  </a:lnTo>
                  <a:lnTo>
                    <a:pt x="668" y="1195"/>
                  </a:lnTo>
                  <a:lnTo>
                    <a:pt x="682" y="1141"/>
                  </a:lnTo>
                  <a:lnTo>
                    <a:pt x="695" y="1086"/>
                  </a:lnTo>
                  <a:lnTo>
                    <a:pt x="710" y="1034"/>
                  </a:lnTo>
                  <a:lnTo>
                    <a:pt x="723" y="987"/>
                  </a:lnTo>
                  <a:lnTo>
                    <a:pt x="729" y="967"/>
                  </a:lnTo>
                  <a:lnTo>
                    <a:pt x="734" y="945"/>
                  </a:lnTo>
                  <a:lnTo>
                    <a:pt x="740" y="922"/>
                  </a:lnTo>
                  <a:lnTo>
                    <a:pt x="745" y="892"/>
                  </a:lnTo>
                  <a:lnTo>
                    <a:pt x="747" y="856"/>
                  </a:lnTo>
                  <a:lnTo>
                    <a:pt x="751" y="813"/>
                  </a:lnTo>
                  <a:lnTo>
                    <a:pt x="751" y="723"/>
                  </a:lnTo>
                  <a:lnTo>
                    <a:pt x="747" y="644"/>
                  </a:lnTo>
                  <a:lnTo>
                    <a:pt x="743" y="601"/>
                  </a:lnTo>
                  <a:lnTo>
                    <a:pt x="729" y="510"/>
                  </a:lnTo>
                  <a:lnTo>
                    <a:pt x="717" y="462"/>
                  </a:lnTo>
                  <a:lnTo>
                    <a:pt x="705" y="418"/>
                  </a:lnTo>
                  <a:lnTo>
                    <a:pt x="688" y="375"/>
                  </a:lnTo>
                  <a:lnTo>
                    <a:pt x="668" y="333"/>
                  </a:lnTo>
                  <a:lnTo>
                    <a:pt x="642" y="294"/>
                  </a:lnTo>
                  <a:lnTo>
                    <a:pt x="614" y="260"/>
                  </a:lnTo>
                  <a:lnTo>
                    <a:pt x="581" y="230"/>
                  </a:lnTo>
                  <a:lnTo>
                    <a:pt x="542" y="205"/>
                  </a:lnTo>
                  <a:lnTo>
                    <a:pt x="500" y="187"/>
                  </a:lnTo>
                  <a:lnTo>
                    <a:pt x="452" y="175"/>
                  </a:lnTo>
                  <a:lnTo>
                    <a:pt x="397" y="171"/>
                  </a:lnTo>
                  <a:lnTo>
                    <a:pt x="373" y="171"/>
                  </a:lnTo>
                  <a:lnTo>
                    <a:pt x="351" y="175"/>
                  </a:lnTo>
                  <a:lnTo>
                    <a:pt x="325" y="179"/>
                  </a:lnTo>
                  <a:lnTo>
                    <a:pt x="297" y="187"/>
                  </a:lnTo>
                  <a:lnTo>
                    <a:pt x="264" y="197"/>
                  </a:lnTo>
                  <a:lnTo>
                    <a:pt x="231" y="212"/>
                  </a:lnTo>
                  <a:lnTo>
                    <a:pt x="198" y="234"/>
                  </a:lnTo>
                  <a:lnTo>
                    <a:pt x="164" y="260"/>
                  </a:lnTo>
                  <a:lnTo>
                    <a:pt x="131" y="294"/>
                  </a:lnTo>
                  <a:lnTo>
                    <a:pt x="102" y="333"/>
                  </a:lnTo>
                  <a:lnTo>
                    <a:pt x="76" y="383"/>
                  </a:lnTo>
                  <a:lnTo>
                    <a:pt x="54" y="440"/>
                  </a:lnTo>
                  <a:lnTo>
                    <a:pt x="52" y="438"/>
                  </a:lnTo>
                  <a:lnTo>
                    <a:pt x="45" y="450"/>
                  </a:lnTo>
                  <a:lnTo>
                    <a:pt x="32" y="450"/>
                  </a:lnTo>
                  <a:lnTo>
                    <a:pt x="19" y="448"/>
                  </a:lnTo>
                  <a:lnTo>
                    <a:pt x="10" y="444"/>
                  </a:lnTo>
                  <a:lnTo>
                    <a:pt x="2" y="436"/>
                  </a:lnTo>
                  <a:lnTo>
                    <a:pt x="0" y="424"/>
                  </a:lnTo>
                  <a:lnTo>
                    <a:pt x="2" y="405"/>
                  </a:lnTo>
                  <a:lnTo>
                    <a:pt x="10" y="379"/>
                  </a:lnTo>
                  <a:lnTo>
                    <a:pt x="21" y="347"/>
                  </a:lnTo>
                  <a:lnTo>
                    <a:pt x="37" y="310"/>
                  </a:lnTo>
                  <a:lnTo>
                    <a:pt x="57" y="270"/>
                  </a:lnTo>
                  <a:lnTo>
                    <a:pt x="81" y="228"/>
                  </a:lnTo>
                  <a:lnTo>
                    <a:pt x="111" y="187"/>
                  </a:lnTo>
                  <a:lnTo>
                    <a:pt x="144" y="145"/>
                  </a:lnTo>
                  <a:lnTo>
                    <a:pt x="181" y="107"/>
                  </a:lnTo>
                  <a:lnTo>
                    <a:pt x="222" y="72"/>
                  </a:lnTo>
                  <a:lnTo>
                    <a:pt x="268" y="42"/>
                  </a:lnTo>
                  <a:lnTo>
                    <a:pt x="316" y="20"/>
                  </a:lnTo>
                  <a:lnTo>
                    <a:pt x="367" y="6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4393" y="4086"/>
              <a:ext cx="669" cy="1418"/>
            </a:xfrm>
            <a:custGeom>
              <a:avLst/>
              <a:gdLst/>
              <a:ahLst/>
              <a:cxnLst>
                <a:cxn ang="0">
                  <a:pos x="488" y="366"/>
                </a:cxn>
                <a:cxn ang="0">
                  <a:pos x="553" y="394"/>
                </a:cxn>
                <a:cxn ang="0">
                  <a:pos x="597" y="445"/>
                </a:cxn>
                <a:cxn ang="0">
                  <a:pos x="614" y="515"/>
                </a:cxn>
                <a:cxn ang="0">
                  <a:pos x="610" y="554"/>
                </a:cxn>
                <a:cxn ang="0">
                  <a:pos x="468" y="1159"/>
                </a:cxn>
                <a:cxn ang="0">
                  <a:pos x="431" y="1256"/>
                </a:cxn>
                <a:cxn ang="0">
                  <a:pos x="376" y="1325"/>
                </a:cxn>
                <a:cxn ang="0">
                  <a:pos x="311" y="1375"/>
                </a:cxn>
                <a:cxn ang="0">
                  <a:pos x="243" y="1404"/>
                </a:cxn>
                <a:cxn ang="0">
                  <a:pos x="181" y="1416"/>
                </a:cxn>
                <a:cxn ang="0">
                  <a:pos x="109" y="1414"/>
                </a:cxn>
                <a:cxn ang="0">
                  <a:pos x="42" y="1390"/>
                </a:cxn>
                <a:cxn ang="0">
                  <a:pos x="5" y="1343"/>
                </a:cxn>
                <a:cxn ang="0">
                  <a:pos x="4" y="1283"/>
                </a:cxn>
                <a:cxn ang="0">
                  <a:pos x="37" y="1236"/>
                </a:cxn>
                <a:cxn ang="0">
                  <a:pos x="88" y="1218"/>
                </a:cxn>
                <a:cxn ang="0">
                  <a:pos x="122" y="1228"/>
                </a:cxn>
                <a:cxn ang="0">
                  <a:pos x="142" y="1258"/>
                </a:cxn>
                <a:cxn ang="0">
                  <a:pos x="144" y="1295"/>
                </a:cxn>
                <a:cxn ang="0">
                  <a:pos x="129" y="1331"/>
                </a:cxn>
                <a:cxn ang="0">
                  <a:pos x="94" y="1361"/>
                </a:cxn>
                <a:cxn ang="0">
                  <a:pos x="147" y="1373"/>
                </a:cxn>
                <a:cxn ang="0">
                  <a:pos x="223" y="1351"/>
                </a:cxn>
                <a:cxn ang="0">
                  <a:pos x="286" y="1293"/>
                </a:cxn>
                <a:cxn ang="0">
                  <a:pos x="332" y="1212"/>
                </a:cxn>
                <a:cxn ang="0">
                  <a:pos x="348" y="1167"/>
                </a:cxn>
                <a:cxn ang="0">
                  <a:pos x="500" y="525"/>
                </a:cxn>
                <a:cxn ang="0">
                  <a:pos x="501" y="487"/>
                </a:cxn>
                <a:cxn ang="0">
                  <a:pos x="494" y="436"/>
                </a:cxn>
                <a:cxn ang="0">
                  <a:pos x="470" y="410"/>
                </a:cxn>
                <a:cxn ang="0">
                  <a:pos x="411" y="412"/>
                </a:cxn>
                <a:cxn ang="0">
                  <a:pos x="343" y="453"/>
                </a:cxn>
                <a:cxn ang="0">
                  <a:pos x="284" y="521"/>
                </a:cxn>
                <a:cxn ang="0">
                  <a:pos x="243" y="602"/>
                </a:cxn>
                <a:cxn ang="0">
                  <a:pos x="230" y="626"/>
                </a:cxn>
                <a:cxn ang="0">
                  <a:pos x="212" y="632"/>
                </a:cxn>
                <a:cxn ang="0">
                  <a:pos x="190" y="626"/>
                </a:cxn>
                <a:cxn ang="0">
                  <a:pos x="184" y="616"/>
                </a:cxn>
                <a:cxn ang="0">
                  <a:pos x="186" y="600"/>
                </a:cxn>
                <a:cxn ang="0">
                  <a:pos x="206" y="554"/>
                </a:cxn>
                <a:cxn ang="0">
                  <a:pos x="243" y="495"/>
                </a:cxn>
                <a:cxn ang="0">
                  <a:pos x="297" y="432"/>
                </a:cxn>
                <a:cxn ang="0">
                  <a:pos x="367" y="382"/>
                </a:cxn>
                <a:cxn ang="0">
                  <a:pos x="452" y="362"/>
                </a:cxn>
                <a:cxn ang="0">
                  <a:pos x="630" y="4"/>
                </a:cxn>
                <a:cxn ang="0">
                  <a:pos x="660" y="28"/>
                </a:cxn>
                <a:cxn ang="0">
                  <a:pos x="669" y="61"/>
                </a:cxn>
                <a:cxn ang="0">
                  <a:pos x="651" y="115"/>
                </a:cxn>
                <a:cxn ang="0">
                  <a:pos x="608" y="148"/>
                </a:cxn>
                <a:cxn ang="0">
                  <a:pos x="560" y="148"/>
                </a:cxn>
                <a:cxn ang="0">
                  <a:pos x="533" y="123"/>
                </a:cxn>
                <a:cxn ang="0">
                  <a:pos x="524" y="87"/>
                </a:cxn>
                <a:cxn ang="0">
                  <a:pos x="540" y="37"/>
                </a:cxn>
                <a:cxn ang="0">
                  <a:pos x="583" y="4"/>
                </a:cxn>
              </a:cxnLst>
              <a:rect l="0" t="0" r="r" b="b"/>
              <a:pathLst>
                <a:path w="669" h="1418">
                  <a:moveTo>
                    <a:pt x="452" y="362"/>
                  </a:moveTo>
                  <a:lnTo>
                    <a:pt x="488" y="366"/>
                  </a:lnTo>
                  <a:lnTo>
                    <a:pt x="524" y="376"/>
                  </a:lnTo>
                  <a:lnTo>
                    <a:pt x="553" y="394"/>
                  </a:lnTo>
                  <a:lnTo>
                    <a:pt x="579" y="416"/>
                  </a:lnTo>
                  <a:lnTo>
                    <a:pt x="597" y="445"/>
                  </a:lnTo>
                  <a:lnTo>
                    <a:pt x="610" y="477"/>
                  </a:lnTo>
                  <a:lnTo>
                    <a:pt x="614" y="515"/>
                  </a:lnTo>
                  <a:lnTo>
                    <a:pt x="612" y="537"/>
                  </a:lnTo>
                  <a:lnTo>
                    <a:pt x="610" y="554"/>
                  </a:lnTo>
                  <a:lnTo>
                    <a:pt x="606" y="572"/>
                  </a:lnTo>
                  <a:lnTo>
                    <a:pt x="468" y="1159"/>
                  </a:lnTo>
                  <a:lnTo>
                    <a:pt x="453" y="1210"/>
                  </a:lnTo>
                  <a:lnTo>
                    <a:pt x="431" y="1256"/>
                  </a:lnTo>
                  <a:lnTo>
                    <a:pt x="406" y="1293"/>
                  </a:lnTo>
                  <a:lnTo>
                    <a:pt x="376" y="1325"/>
                  </a:lnTo>
                  <a:lnTo>
                    <a:pt x="345" y="1353"/>
                  </a:lnTo>
                  <a:lnTo>
                    <a:pt x="311" y="1375"/>
                  </a:lnTo>
                  <a:lnTo>
                    <a:pt x="276" y="1390"/>
                  </a:lnTo>
                  <a:lnTo>
                    <a:pt x="243" y="1404"/>
                  </a:lnTo>
                  <a:lnTo>
                    <a:pt x="210" y="1412"/>
                  </a:lnTo>
                  <a:lnTo>
                    <a:pt x="181" y="1416"/>
                  </a:lnTo>
                  <a:lnTo>
                    <a:pt x="153" y="1418"/>
                  </a:lnTo>
                  <a:lnTo>
                    <a:pt x="109" y="1414"/>
                  </a:lnTo>
                  <a:lnTo>
                    <a:pt x="72" y="1406"/>
                  </a:lnTo>
                  <a:lnTo>
                    <a:pt x="42" y="1390"/>
                  </a:lnTo>
                  <a:lnTo>
                    <a:pt x="18" y="1369"/>
                  </a:lnTo>
                  <a:lnTo>
                    <a:pt x="5" y="1343"/>
                  </a:lnTo>
                  <a:lnTo>
                    <a:pt x="0" y="1313"/>
                  </a:lnTo>
                  <a:lnTo>
                    <a:pt x="4" y="1283"/>
                  </a:lnTo>
                  <a:lnTo>
                    <a:pt x="16" y="1258"/>
                  </a:lnTo>
                  <a:lnTo>
                    <a:pt x="37" y="1236"/>
                  </a:lnTo>
                  <a:lnTo>
                    <a:pt x="61" y="1222"/>
                  </a:lnTo>
                  <a:lnTo>
                    <a:pt x="88" y="1218"/>
                  </a:lnTo>
                  <a:lnTo>
                    <a:pt x="105" y="1220"/>
                  </a:lnTo>
                  <a:lnTo>
                    <a:pt x="122" y="1228"/>
                  </a:lnTo>
                  <a:lnTo>
                    <a:pt x="134" y="1240"/>
                  </a:lnTo>
                  <a:lnTo>
                    <a:pt x="142" y="1258"/>
                  </a:lnTo>
                  <a:lnTo>
                    <a:pt x="146" y="1279"/>
                  </a:lnTo>
                  <a:lnTo>
                    <a:pt x="144" y="1295"/>
                  </a:lnTo>
                  <a:lnTo>
                    <a:pt x="138" y="1313"/>
                  </a:lnTo>
                  <a:lnTo>
                    <a:pt x="129" y="1331"/>
                  </a:lnTo>
                  <a:lnTo>
                    <a:pt x="114" y="1347"/>
                  </a:lnTo>
                  <a:lnTo>
                    <a:pt x="94" y="1361"/>
                  </a:lnTo>
                  <a:lnTo>
                    <a:pt x="120" y="1371"/>
                  </a:lnTo>
                  <a:lnTo>
                    <a:pt x="147" y="1373"/>
                  </a:lnTo>
                  <a:lnTo>
                    <a:pt x="186" y="1367"/>
                  </a:lnTo>
                  <a:lnTo>
                    <a:pt x="223" y="1351"/>
                  </a:lnTo>
                  <a:lnTo>
                    <a:pt x="256" y="1327"/>
                  </a:lnTo>
                  <a:lnTo>
                    <a:pt x="286" y="1293"/>
                  </a:lnTo>
                  <a:lnTo>
                    <a:pt x="311" y="1256"/>
                  </a:lnTo>
                  <a:lnTo>
                    <a:pt x="332" y="1212"/>
                  </a:lnTo>
                  <a:lnTo>
                    <a:pt x="345" y="1165"/>
                  </a:lnTo>
                  <a:lnTo>
                    <a:pt x="348" y="1167"/>
                  </a:lnTo>
                  <a:lnTo>
                    <a:pt x="498" y="539"/>
                  </a:lnTo>
                  <a:lnTo>
                    <a:pt x="500" y="525"/>
                  </a:lnTo>
                  <a:lnTo>
                    <a:pt x="500" y="505"/>
                  </a:lnTo>
                  <a:lnTo>
                    <a:pt x="501" y="487"/>
                  </a:lnTo>
                  <a:lnTo>
                    <a:pt x="500" y="459"/>
                  </a:lnTo>
                  <a:lnTo>
                    <a:pt x="494" y="436"/>
                  </a:lnTo>
                  <a:lnTo>
                    <a:pt x="483" y="420"/>
                  </a:lnTo>
                  <a:lnTo>
                    <a:pt x="470" y="410"/>
                  </a:lnTo>
                  <a:lnTo>
                    <a:pt x="450" y="406"/>
                  </a:lnTo>
                  <a:lnTo>
                    <a:pt x="411" y="412"/>
                  </a:lnTo>
                  <a:lnTo>
                    <a:pt x="376" y="428"/>
                  </a:lnTo>
                  <a:lnTo>
                    <a:pt x="343" y="453"/>
                  </a:lnTo>
                  <a:lnTo>
                    <a:pt x="311" y="485"/>
                  </a:lnTo>
                  <a:lnTo>
                    <a:pt x="284" y="521"/>
                  </a:lnTo>
                  <a:lnTo>
                    <a:pt x="262" y="560"/>
                  </a:lnTo>
                  <a:lnTo>
                    <a:pt x="243" y="602"/>
                  </a:lnTo>
                  <a:lnTo>
                    <a:pt x="236" y="618"/>
                  </a:lnTo>
                  <a:lnTo>
                    <a:pt x="230" y="626"/>
                  </a:lnTo>
                  <a:lnTo>
                    <a:pt x="223" y="630"/>
                  </a:lnTo>
                  <a:lnTo>
                    <a:pt x="212" y="632"/>
                  </a:lnTo>
                  <a:lnTo>
                    <a:pt x="201" y="632"/>
                  </a:lnTo>
                  <a:lnTo>
                    <a:pt x="190" y="626"/>
                  </a:lnTo>
                  <a:lnTo>
                    <a:pt x="186" y="622"/>
                  </a:lnTo>
                  <a:lnTo>
                    <a:pt x="184" y="616"/>
                  </a:lnTo>
                  <a:lnTo>
                    <a:pt x="184" y="610"/>
                  </a:lnTo>
                  <a:lnTo>
                    <a:pt x="186" y="600"/>
                  </a:lnTo>
                  <a:lnTo>
                    <a:pt x="193" y="580"/>
                  </a:lnTo>
                  <a:lnTo>
                    <a:pt x="206" y="554"/>
                  </a:lnTo>
                  <a:lnTo>
                    <a:pt x="221" y="527"/>
                  </a:lnTo>
                  <a:lnTo>
                    <a:pt x="243" y="495"/>
                  </a:lnTo>
                  <a:lnTo>
                    <a:pt x="267" y="461"/>
                  </a:lnTo>
                  <a:lnTo>
                    <a:pt x="297" y="432"/>
                  </a:lnTo>
                  <a:lnTo>
                    <a:pt x="330" y="404"/>
                  </a:lnTo>
                  <a:lnTo>
                    <a:pt x="367" y="382"/>
                  </a:lnTo>
                  <a:lnTo>
                    <a:pt x="407" y="368"/>
                  </a:lnTo>
                  <a:lnTo>
                    <a:pt x="452" y="362"/>
                  </a:lnTo>
                  <a:close/>
                  <a:moveTo>
                    <a:pt x="608" y="0"/>
                  </a:moveTo>
                  <a:lnTo>
                    <a:pt x="630" y="4"/>
                  </a:lnTo>
                  <a:lnTo>
                    <a:pt x="647" y="14"/>
                  </a:lnTo>
                  <a:lnTo>
                    <a:pt x="660" y="28"/>
                  </a:lnTo>
                  <a:lnTo>
                    <a:pt x="667" y="43"/>
                  </a:lnTo>
                  <a:lnTo>
                    <a:pt x="669" y="61"/>
                  </a:lnTo>
                  <a:lnTo>
                    <a:pt x="664" y="89"/>
                  </a:lnTo>
                  <a:lnTo>
                    <a:pt x="651" y="115"/>
                  </a:lnTo>
                  <a:lnTo>
                    <a:pt x="632" y="135"/>
                  </a:lnTo>
                  <a:lnTo>
                    <a:pt x="608" y="148"/>
                  </a:lnTo>
                  <a:lnTo>
                    <a:pt x="584" y="152"/>
                  </a:lnTo>
                  <a:lnTo>
                    <a:pt x="560" y="148"/>
                  </a:lnTo>
                  <a:lnTo>
                    <a:pt x="544" y="138"/>
                  </a:lnTo>
                  <a:lnTo>
                    <a:pt x="533" y="123"/>
                  </a:lnTo>
                  <a:lnTo>
                    <a:pt x="525" y="105"/>
                  </a:lnTo>
                  <a:lnTo>
                    <a:pt x="524" y="87"/>
                  </a:lnTo>
                  <a:lnTo>
                    <a:pt x="527" y="61"/>
                  </a:lnTo>
                  <a:lnTo>
                    <a:pt x="540" y="37"/>
                  </a:lnTo>
                  <a:lnTo>
                    <a:pt x="559" y="18"/>
                  </a:lnTo>
                  <a:lnTo>
                    <a:pt x="583" y="4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5287" y="4032"/>
              <a:ext cx="756" cy="1151"/>
            </a:xfrm>
            <a:custGeom>
              <a:avLst/>
              <a:gdLst/>
              <a:ahLst/>
              <a:cxnLst>
                <a:cxn ang="0">
                  <a:pos x="361" y="2"/>
                </a:cxn>
                <a:cxn ang="0">
                  <a:pos x="373" y="26"/>
                </a:cxn>
                <a:cxn ang="0">
                  <a:pos x="365" y="44"/>
                </a:cxn>
                <a:cxn ang="0">
                  <a:pos x="258" y="678"/>
                </a:cxn>
                <a:cxn ang="0">
                  <a:pos x="393" y="557"/>
                </a:cxn>
                <a:cxn ang="0">
                  <a:pos x="513" y="456"/>
                </a:cxn>
                <a:cxn ang="0">
                  <a:pos x="638" y="414"/>
                </a:cxn>
                <a:cxn ang="0">
                  <a:pos x="719" y="442"/>
                </a:cxn>
                <a:cxn ang="0">
                  <a:pos x="754" y="503"/>
                </a:cxn>
                <a:cxn ang="0">
                  <a:pos x="741" y="585"/>
                </a:cxn>
                <a:cxn ang="0">
                  <a:pos x="688" y="630"/>
                </a:cxn>
                <a:cxn ang="0">
                  <a:pos x="623" y="616"/>
                </a:cxn>
                <a:cxn ang="0">
                  <a:pos x="607" y="559"/>
                </a:cxn>
                <a:cxn ang="0">
                  <a:pos x="627" y="513"/>
                </a:cxn>
                <a:cxn ang="0">
                  <a:pos x="684" y="480"/>
                </a:cxn>
                <a:cxn ang="0">
                  <a:pos x="633" y="458"/>
                </a:cxn>
                <a:cxn ang="0">
                  <a:pos x="511" y="505"/>
                </a:cxn>
                <a:cxn ang="0">
                  <a:pos x="395" y="614"/>
                </a:cxn>
                <a:cxn ang="0">
                  <a:pos x="323" y="680"/>
                </a:cxn>
                <a:cxn ang="0">
                  <a:pos x="284" y="725"/>
                </a:cxn>
                <a:cxn ang="0">
                  <a:pos x="358" y="737"/>
                </a:cxn>
                <a:cxn ang="0">
                  <a:pos x="439" y="769"/>
                </a:cxn>
                <a:cxn ang="0">
                  <a:pos x="500" y="832"/>
                </a:cxn>
                <a:cxn ang="0">
                  <a:pos x="509" y="927"/>
                </a:cxn>
                <a:cxn ang="0">
                  <a:pos x="500" y="969"/>
                </a:cxn>
                <a:cxn ang="0">
                  <a:pos x="494" y="1024"/>
                </a:cxn>
                <a:cxn ang="0">
                  <a:pos x="505" y="1082"/>
                </a:cxn>
                <a:cxn ang="0">
                  <a:pos x="548" y="1108"/>
                </a:cxn>
                <a:cxn ang="0">
                  <a:pos x="620" y="1066"/>
                </a:cxn>
                <a:cxn ang="0">
                  <a:pos x="666" y="979"/>
                </a:cxn>
                <a:cxn ang="0">
                  <a:pos x="690" y="902"/>
                </a:cxn>
                <a:cxn ang="0">
                  <a:pos x="715" y="882"/>
                </a:cxn>
                <a:cxn ang="0">
                  <a:pos x="738" y="892"/>
                </a:cxn>
                <a:cxn ang="0">
                  <a:pos x="738" y="908"/>
                </a:cxn>
                <a:cxn ang="0">
                  <a:pos x="721" y="967"/>
                </a:cxn>
                <a:cxn ang="0">
                  <a:pos x="680" y="1058"/>
                </a:cxn>
                <a:cxn ang="0">
                  <a:pos x="610" y="1133"/>
                </a:cxn>
                <a:cxn ang="0">
                  <a:pos x="518" y="1149"/>
                </a:cxn>
                <a:cxn ang="0">
                  <a:pos x="437" y="1112"/>
                </a:cxn>
                <a:cxn ang="0">
                  <a:pos x="387" y="1024"/>
                </a:cxn>
                <a:cxn ang="0">
                  <a:pos x="385" y="961"/>
                </a:cxn>
                <a:cxn ang="0">
                  <a:pos x="395" y="913"/>
                </a:cxn>
                <a:cxn ang="0">
                  <a:pos x="380" y="846"/>
                </a:cxn>
                <a:cxn ang="0">
                  <a:pos x="308" y="791"/>
                </a:cxn>
                <a:cxn ang="0">
                  <a:pos x="197" y="765"/>
                </a:cxn>
                <a:cxn ang="0">
                  <a:pos x="184" y="824"/>
                </a:cxn>
                <a:cxn ang="0">
                  <a:pos x="161" y="931"/>
                </a:cxn>
                <a:cxn ang="0">
                  <a:pos x="137" y="1036"/>
                </a:cxn>
                <a:cxn ang="0">
                  <a:pos x="116" y="1106"/>
                </a:cxn>
                <a:cxn ang="0">
                  <a:pos x="74" y="1147"/>
                </a:cxn>
                <a:cxn ang="0">
                  <a:pos x="19" y="1141"/>
                </a:cxn>
                <a:cxn ang="0">
                  <a:pos x="0" y="1100"/>
                </a:cxn>
                <a:cxn ang="0">
                  <a:pos x="4" y="1082"/>
                </a:cxn>
                <a:cxn ang="0">
                  <a:pos x="227" y="123"/>
                </a:cxn>
                <a:cxn ang="0">
                  <a:pos x="229" y="95"/>
                </a:cxn>
                <a:cxn ang="0">
                  <a:pos x="207" y="80"/>
                </a:cxn>
                <a:cxn ang="0">
                  <a:pos x="125" y="72"/>
                </a:cxn>
                <a:cxn ang="0">
                  <a:pos x="118" y="36"/>
                </a:cxn>
                <a:cxn ang="0">
                  <a:pos x="142" y="16"/>
                </a:cxn>
                <a:cxn ang="0">
                  <a:pos x="201" y="10"/>
                </a:cxn>
                <a:cxn ang="0">
                  <a:pos x="302" y="2"/>
                </a:cxn>
              </a:cxnLst>
              <a:rect l="0" t="0" r="r" b="b"/>
              <a:pathLst>
                <a:path w="756" h="1151">
                  <a:moveTo>
                    <a:pt x="330" y="0"/>
                  </a:moveTo>
                  <a:lnTo>
                    <a:pt x="356" y="0"/>
                  </a:lnTo>
                  <a:lnTo>
                    <a:pt x="361" y="2"/>
                  </a:lnTo>
                  <a:lnTo>
                    <a:pt x="369" y="10"/>
                  </a:lnTo>
                  <a:lnTo>
                    <a:pt x="373" y="18"/>
                  </a:lnTo>
                  <a:lnTo>
                    <a:pt x="373" y="26"/>
                  </a:lnTo>
                  <a:lnTo>
                    <a:pt x="369" y="34"/>
                  </a:lnTo>
                  <a:lnTo>
                    <a:pt x="367" y="40"/>
                  </a:lnTo>
                  <a:lnTo>
                    <a:pt x="365" y="44"/>
                  </a:lnTo>
                  <a:lnTo>
                    <a:pt x="365" y="46"/>
                  </a:lnTo>
                  <a:lnTo>
                    <a:pt x="212" y="704"/>
                  </a:lnTo>
                  <a:lnTo>
                    <a:pt x="258" y="678"/>
                  </a:lnTo>
                  <a:lnTo>
                    <a:pt x="302" y="644"/>
                  </a:lnTo>
                  <a:lnTo>
                    <a:pt x="347" y="602"/>
                  </a:lnTo>
                  <a:lnTo>
                    <a:pt x="393" y="557"/>
                  </a:lnTo>
                  <a:lnTo>
                    <a:pt x="432" y="519"/>
                  </a:lnTo>
                  <a:lnTo>
                    <a:pt x="472" y="486"/>
                  </a:lnTo>
                  <a:lnTo>
                    <a:pt x="513" y="456"/>
                  </a:lnTo>
                  <a:lnTo>
                    <a:pt x="553" y="434"/>
                  </a:lnTo>
                  <a:lnTo>
                    <a:pt x="594" y="420"/>
                  </a:lnTo>
                  <a:lnTo>
                    <a:pt x="638" y="414"/>
                  </a:lnTo>
                  <a:lnTo>
                    <a:pt x="669" y="418"/>
                  </a:lnTo>
                  <a:lnTo>
                    <a:pt x="697" y="426"/>
                  </a:lnTo>
                  <a:lnTo>
                    <a:pt x="719" y="442"/>
                  </a:lnTo>
                  <a:lnTo>
                    <a:pt x="736" y="460"/>
                  </a:lnTo>
                  <a:lnTo>
                    <a:pt x="747" y="480"/>
                  </a:lnTo>
                  <a:lnTo>
                    <a:pt x="754" y="503"/>
                  </a:lnTo>
                  <a:lnTo>
                    <a:pt x="756" y="527"/>
                  </a:lnTo>
                  <a:lnTo>
                    <a:pt x="752" y="559"/>
                  </a:lnTo>
                  <a:lnTo>
                    <a:pt x="741" y="585"/>
                  </a:lnTo>
                  <a:lnTo>
                    <a:pt x="727" y="606"/>
                  </a:lnTo>
                  <a:lnTo>
                    <a:pt x="708" y="620"/>
                  </a:lnTo>
                  <a:lnTo>
                    <a:pt x="688" y="630"/>
                  </a:lnTo>
                  <a:lnTo>
                    <a:pt x="668" y="632"/>
                  </a:lnTo>
                  <a:lnTo>
                    <a:pt x="642" y="628"/>
                  </a:lnTo>
                  <a:lnTo>
                    <a:pt x="623" y="616"/>
                  </a:lnTo>
                  <a:lnTo>
                    <a:pt x="610" y="597"/>
                  </a:lnTo>
                  <a:lnTo>
                    <a:pt x="607" y="571"/>
                  </a:lnTo>
                  <a:lnTo>
                    <a:pt x="607" y="559"/>
                  </a:lnTo>
                  <a:lnTo>
                    <a:pt x="610" y="543"/>
                  </a:lnTo>
                  <a:lnTo>
                    <a:pt x="618" y="527"/>
                  </a:lnTo>
                  <a:lnTo>
                    <a:pt x="627" y="513"/>
                  </a:lnTo>
                  <a:lnTo>
                    <a:pt x="640" y="497"/>
                  </a:lnTo>
                  <a:lnTo>
                    <a:pt x="660" y="488"/>
                  </a:lnTo>
                  <a:lnTo>
                    <a:pt x="684" y="480"/>
                  </a:lnTo>
                  <a:lnTo>
                    <a:pt x="671" y="468"/>
                  </a:lnTo>
                  <a:lnTo>
                    <a:pt x="653" y="460"/>
                  </a:lnTo>
                  <a:lnTo>
                    <a:pt x="633" y="458"/>
                  </a:lnTo>
                  <a:lnTo>
                    <a:pt x="590" y="464"/>
                  </a:lnTo>
                  <a:lnTo>
                    <a:pt x="550" y="480"/>
                  </a:lnTo>
                  <a:lnTo>
                    <a:pt x="511" y="505"/>
                  </a:lnTo>
                  <a:lnTo>
                    <a:pt x="472" y="537"/>
                  </a:lnTo>
                  <a:lnTo>
                    <a:pt x="433" y="575"/>
                  </a:lnTo>
                  <a:lnTo>
                    <a:pt x="395" y="614"/>
                  </a:lnTo>
                  <a:lnTo>
                    <a:pt x="374" y="632"/>
                  </a:lnTo>
                  <a:lnTo>
                    <a:pt x="350" y="656"/>
                  </a:lnTo>
                  <a:lnTo>
                    <a:pt x="323" y="680"/>
                  </a:lnTo>
                  <a:lnTo>
                    <a:pt x="293" y="704"/>
                  </a:lnTo>
                  <a:lnTo>
                    <a:pt x="266" y="723"/>
                  </a:lnTo>
                  <a:lnTo>
                    <a:pt x="284" y="725"/>
                  </a:lnTo>
                  <a:lnTo>
                    <a:pt x="306" y="727"/>
                  </a:lnTo>
                  <a:lnTo>
                    <a:pt x="332" y="731"/>
                  </a:lnTo>
                  <a:lnTo>
                    <a:pt x="358" y="737"/>
                  </a:lnTo>
                  <a:lnTo>
                    <a:pt x="385" y="745"/>
                  </a:lnTo>
                  <a:lnTo>
                    <a:pt x="413" y="757"/>
                  </a:lnTo>
                  <a:lnTo>
                    <a:pt x="439" y="769"/>
                  </a:lnTo>
                  <a:lnTo>
                    <a:pt x="463" y="787"/>
                  </a:lnTo>
                  <a:lnTo>
                    <a:pt x="483" y="807"/>
                  </a:lnTo>
                  <a:lnTo>
                    <a:pt x="500" y="832"/>
                  </a:lnTo>
                  <a:lnTo>
                    <a:pt x="509" y="862"/>
                  </a:lnTo>
                  <a:lnTo>
                    <a:pt x="513" y="896"/>
                  </a:lnTo>
                  <a:lnTo>
                    <a:pt x="509" y="927"/>
                  </a:lnTo>
                  <a:lnTo>
                    <a:pt x="507" y="939"/>
                  </a:lnTo>
                  <a:lnTo>
                    <a:pt x="505" y="947"/>
                  </a:lnTo>
                  <a:lnTo>
                    <a:pt x="500" y="969"/>
                  </a:lnTo>
                  <a:lnTo>
                    <a:pt x="496" y="985"/>
                  </a:lnTo>
                  <a:lnTo>
                    <a:pt x="494" y="997"/>
                  </a:lnTo>
                  <a:lnTo>
                    <a:pt x="494" y="1024"/>
                  </a:lnTo>
                  <a:lnTo>
                    <a:pt x="496" y="1046"/>
                  </a:lnTo>
                  <a:lnTo>
                    <a:pt x="500" y="1066"/>
                  </a:lnTo>
                  <a:lnTo>
                    <a:pt x="505" y="1082"/>
                  </a:lnTo>
                  <a:lnTo>
                    <a:pt x="516" y="1096"/>
                  </a:lnTo>
                  <a:lnTo>
                    <a:pt x="529" y="1104"/>
                  </a:lnTo>
                  <a:lnTo>
                    <a:pt x="548" y="1108"/>
                  </a:lnTo>
                  <a:lnTo>
                    <a:pt x="575" y="1102"/>
                  </a:lnTo>
                  <a:lnTo>
                    <a:pt x="597" y="1088"/>
                  </a:lnTo>
                  <a:lnTo>
                    <a:pt x="620" y="1066"/>
                  </a:lnTo>
                  <a:lnTo>
                    <a:pt x="636" y="1040"/>
                  </a:lnTo>
                  <a:lnTo>
                    <a:pt x="653" y="1011"/>
                  </a:lnTo>
                  <a:lnTo>
                    <a:pt x="666" y="979"/>
                  </a:lnTo>
                  <a:lnTo>
                    <a:pt x="675" y="949"/>
                  </a:lnTo>
                  <a:lnTo>
                    <a:pt x="684" y="921"/>
                  </a:lnTo>
                  <a:lnTo>
                    <a:pt x="690" y="902"/>
                  </a:lnTo>
                  <a:lnTo>
                    <a:pt x="693" y="890"/>
                  </a:lnTo>
                  <a:lnTo>
                    <a:pt x="701" y="884"/>
                  </a:lnTo>
                  <a:lnTo>
                    <a:pt x="715" y="882"/>
                  </a:lnTo>
                  <a:lnTo>
                    <a:pt x="723" y="882"/>
                  </a:lnTo>
                  <a:lnTo>
                    <a:pt x="734" y="888"/>
                  </a:lnTo>
                  <a:lnTo>
                    <a:pt x="738" y="892"/>
                  </a:lnTo>
                  <a:lnTo>
                    <a:pt x="739" y="898"/>
                  </a:lnTo>
                  <a:lnTo>
                    <a:pt x="739" y="904"/>
                  </a:lnTo>
                  <a:lnTo>
                    <a:pt x="738" y="908"/>
                  </a:lnTo>
                  <a:lnTo>
                    <a:pt x="736" y="921"/>
                  </a:lnTo>
                  <a:lnTo>
                    <a:pt x="730" y="943"/>
                  </a:lnTo>
                  <a:lnTo>
                    <a:pt x="721" y="967"/>
                  </a:lnTo>
                  <a:lnTo>
                    <a:pt x="712" y="997"/>
                  </a:lnTo>
                  <a:lnTo>
                    <a:pt x="697" y="1028"/>
                  </a:lnTo>
                  <a:lnTo>
                    <a:pt x="680" y="1058"/>
                  </a:lnTo>
                  <a:lnTo>
                    <a:pt x="660" y="1088"/>
                  </a:lnTo>
                  <a:lnTo>
                    <a:pt x="638" y="1112"/>
                  </a:lnTo>
                  <a:lnTo>
                    <a:pt x="610" y="1133"/>
                  </a:lnTo>
                  <a:lnTo>
                    <a:pt x="581" y="1147"/>
                  </a:lnTo>
                  <a:lnTo>
                    <a:pt x="546" y="1151"/>
                  </a:lnTo>
                  <a:lnTo>
                    <a:pt x="518" y="1149"/>
                  </a:lnTo>
                  <a:lnTo>
                    <a:pt x="489" y="1141"/>
                  </a:lnTo>
                  <a:lnTo>
                    <a:pt x="463" y="1129"/>
                  </a:lnTo>
                  <a:lnTo>
                    <a:pt x="437" y="1112"/>
                  </a:lnTo>
                  <a:lnTo>
                    <a:pt x="415" y="1088"/>
                  </a:lnTo>
                  <a:lnTo>
                    <a:pt x="398" y="1058"/>
                  </a:lnTo>
                  <a:lnTo>
                    <a:pt x="387" y="1024"/>
                  </a:lnTo>
                  <a:lnTo>
                    <a:pt x="384" y="983"/>
                  </a:lnTo>
                  <a:lnTo>
                    <a:pt x="384" y="971"/>
                  </a:lnTo>
                  <a:lnTo>
                    <a:pt x="385" y="961"/>
                  </a:lnTo>
                  <a:lnTo>
                    <a:pt x="387" y="947"/>
                  </a:lnTo>
                  <a:lnTo>
                    <a:pt x="391" y="931"/>
                  </a:lnTo>
                  <a:lnTo>
                    <a:pt x="395" y="913"/>
                  </a:lnTo>
                  <a:lnTo>
                    <a:pt x="395" y="900"/>
                  </a:lnTo>
                  <a:lnTo>
                    <a:pt x="391" y="870"/>
                  </a:lnTo>
                  <a:lnTo>
                    <a:pt x="380" y="846"/>
                  </a:lnTo>
                  <a:lnTo>
                    <a:pt x="361" y="824"/>
                  </a:lnTo>
                  <a:lnTo>
                    <a:pt x="338" y="807"/>
                  </a:lnTo>
                  <a:lnTo>
                    <a:pt x="308" y="791"/>
                  </a:lnTo>
                  <a:lnTo>
                    <a:pt x="275" y="779"/>
                  </a:lnTo>
                  <a:lnTo>
                    <a:pt x="238" y="771"/>
                  </a:lnTo>
                  <a:lnTo>
                    <a:pt x="197" y="765"/>
                  </a:lnTo>
                  <a:lnTo>
                    <a:pt x="196" y="777"/>
                  </a:lnTo>
                  <a:lnTo>
                    <a:pt x="190" y="797"/>
                  </a:lnTo>
                  <a:lnTo>
                    <a:pt x="184" y="824"/>
                  </a:lnTo>
                  <a:lnTo>
                    <a:pt x="177" y="858"/>
                  </a:lnTo>
                  <a:lnTo>
                    <a:pt x="168" y="894"/>
                  </a:lnTo>
                  <a:lnTo>
                    <a:pt x="161" y="931"/>
                  </a:lnTo>
                  <a:lnTo>
                    <a:pt x="151" y="969"/>
                  </a:lnTo>
                  <a:lnTo>
                    <a:pt x="144" y="1005"/>
                  </a:lnTo>
                  <a:lnTo>
                    <a:pt x="137" y="1036"/>
                  </a:lnTo>
                  <a:lnTo>
                    <a:pt x="129" y="1062"/>
                  </a:lnTo>
                  <a:lnTo>
                    <a:pt x="124" y="1086"/>
                  </a:lnTo>
                  <a:lnTo>
                    <a:pt x="116" y="1106"/>
                  </a:lnTo>
                  <a:lnTo>
                    <a:pt x="105" y="1123"/>
                  </a:lnTo>
                  <a:lnTo>
                    <a:pt x="92" y="1139"/>
                  </a:lnTo>
                  <a:lnTo>
                    <a:pt x="74" y="1147"/>
                  </a:lnTo>
                  <a:lnTo>
                    <a:pt x="52" y="1151"/>
                  </a:lnTo>
                  <a:lnTo>
                    <a:pt x="33" y="1149"/>
                  </a:lnTo>
                  <a:lnTo>
                    <a:pt x="19" y="1141"/>
                  </a:lnTo>
                  <a:lnTo>
                    <a:pt x="7" y="1129"/>
                  </a:lnTo>
                  <a:lnTo>
                    <a:pt x="2" y="1116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2" y="1092"/>
                  </a:lnTo>
                  <a:lnTo>
                    <a:pt x="4" y="1082"/>
                  </a:lnTo>
                  <a:lnTo>
                    <a:pt x="7" y="1064"/>
                  </a:lnTo>
                  <a:lnTo>
                    <a:pt x="225" y="137"/>
                  </a:lnTo>
                  <a:lnTo>
                    <a:pt x="227" y="123"/>
                  </a:lnTo>
                  <a:lnTo>
                    <a:pt x="227" y="111"/>
                  </a:lnTo>
                  <a:lnTo>
                    <a:pt x="229" y="101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0" y="84"/>
                  </a:lnTo>
                  <a:lnTo>
                    <a:pt x="207" y="80"/>
                  </a:lnTo>
                  <a:lnTo>
                    <a:pt x="186" y="76"/>
                  </a:lnTo>
                  <a:lnTo>
                    <a:pt x="144" y="76"/>
                  </a:lnTo>
                  <a:lnTo>
                    <a:pt x="125" y="72"/>
                  </a:lnTo>
                  <a:lnTo>
                    <a:pt x="118" y="64"/>
                  </a:lnTo>
                  <a:lnTo>
                    <a:pt x="116" y="54"/>
                  </a:lnTo>
                  <a:lnTo>
                    <a:pt x="118" y="36"/>
                  </a:lnTo>
                  <a:lnTo>
                    <a:pt x="125" y="26"/>
                  </a:lnTo>
                  <a:lnTo>
                    <a:pt x="133" y="20"/>
                  </a:lnTo>
                  <a:lnTo>
                    <a:pt x="142" y="16"/>
                  </a:lnTo>
                  <a:lnTo>
                    <a:pt x="151" y="14"/>
                  </a:lnTo>
                  <a:lnTo>
                    <a:pt x="172" y="12"/>
                  </a:lnTo>
                  <a:lnTo>
                    <a:pt x="201" y="10"/>
                  </a:lnTo>
                  <a:lnTo>
                    <a:pt x="234" y="8"/>
                  </a:lnTo>
                  <a:lnTo>
                    <a:pt x="269" y="4"/>
                  </a:lnTo>
                  <a:lnTo>
                    <a:pt x="302" y="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6390" y="3095"/>
              <a:ext cx="503" cy="23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8" y="12"/>
                </a:cxn>
                <a:cxn ang="0">
                  <a:pos x="94" y="50"/>
                </a:cxn>
                <a:cxn ang="0">
                  <a:pos x="153" y="111"/>
                </a:cxn>
                <a:cxn ang="0">
                  <a:pos x="221" y="198"/>
                </a:cxn>
                <a:cxn ang="0">
                  <a:pos x="293" y="307"/>
                </a:cxn>
                <a:cxn ang="0">
                  <a:pos x="361" y="438"/>
                </a:cxn>
                <a:cxn ang="0">
                  <a:pos x="440" y="664"/>
                </a:cxn>
                <a:cxn ang="0">
                  <a:pos x="485" y="884"/>
                </a:cxn>
                <a:cxn ang="0">
                  <a:pos x="501" y="1078"/>
                </a:cxn>
                <a:cxn ang="0">
                  <a:pos x="501" y="1248"/>
                </a:cxn>
                <a:cxn ang="0">
                  <a:pos x="483" y="1440"/>
                </a:cxn>
                <a:cxn ang="0">
                  <a:pos x="440" y="1650"/>
                </a:cxn>
                <a:cxn ang="0">
                  <a:pos x="367" y="1868"/>
                </a:cxn>
                <a:cxn ang="0">
                  <a:pos x="298" y="2005"/>
                </a:cxn>
                <a:cxn ang="0">
                  <a:pos x="225" y="2116"/>
                </a:cxn>
                <a:cxn ang="0">
                  <a:pos x="155" y="2205"/>
                </a:cxn>
                <a:cxn ang="0">
                  <a:pos x="94" y="2268"/>
                </a:cxn>
                <a:cxn ang="0">
                  <a:pos x="48" y="2306"/>
                </a:cxn>
                <a:cxn ang="0">
                  <a:pos x="24" y="2320"/>
                </a:cxn>
                <a:cxn ang="0">
                  <a:pos x="2" y="2304"/>
                </a:cxn>
                <a:cxn ang="0">
                  <a:pos x="0" y="2294"/>
                </a:cxn>
                <a:cxn ang="0">
                  <a:pos x="16" y="2272"/>
                </a:cxn>
                <a:cxn ang="0">
                  <a:pos x="94" y="2183"/>
                </a:cxn>
                <a:cxn ang="0">
                  <a:pos x="199" y="2021"/>
                </a:cxn>
                <a:cxn ang="0">
                  <a:pos x="276" y="1843"/>
                </a:cxn>
                <a:cxn ang="0">
                  <a:pos x="330" y="1654"/>
                </a:cxn>
                <a:cxn ang="0">
                  <a:pos x="361" y="1460"/>
                </a:cxn>
                <a:cxn ang="0">
                  <a:pos x="376" y="1260"/>
                </a:cxn>
                <a:cxn ang="0">
                  <a:pos x="374" y="1019"/>
                </a:cxn>
                <a:cxn ang="0">
                  <a:pos x="346" y="757"/>
                </a:cxn>
                <a:cxn ang="0">
                  <a:pos x="291" y="523"/>
                </a:cxn>
                <a:cxn ang="0">
                  <a:pos x="208" y="321"/>
                </a:cxn>
                <a:cxn ang="0">
                  <a:pos x="103" y="151"/>
                </a:cxn>
                <a:cxn ang="0">
                  <a:pos x="14" y="48"/>
                </a:cxn>
                <a:cxn ang="0">
                  <a:pos x="3" y="32"/>
                </a:cxn>
                <a:cxn ang="0">
                  <a:pos x="2" y="18"/>
                </a:cxn>
                <a:cxn ang="0">
                  <a:pos x="14" y="4"/>
                </a:cxn>
              </a:cxnLst>
              <a:rect l="0" t="0" r="r" b="b"/>
              <a:pathLst>
                <a:path w="503" h="2320">
                  <a:moveTo>
                    <a:pt x="20" y="0"/>
                  </a:moveTo>
                  <a:lnTo>
                    <a:pt x="25" y="0"/>
                  </a:lnTo>
                  <a:lnTo>
                    <a:pt x="35" y="4"/>
                  </a:lnTo>
                  <a:lnTo>
                    <a:pt x="48" y="12"/>
                  </a:lnTo>
                  <a:lnTo>
                    <a:pt x="68" y="28"/>
                  </a:lnTo>
                  <a:lnTo>
                    <a:pt x="94" y="50"/>
                  </a:lnTo>
                  <a:lnTo>
                    <a:pt x="121" y="78"/>
                  </a:lnTo>
                  <a:lnTo>
                    <a:pt x="153" y="111"/>
                  </a:lnTo>
                  <a:lnTo>
                    <a:pt x="186" y="153"/>
                  </a:lnTo>
                  <a:lnTo>
                    <a:pt x="221" y="198"/>
                  </a:lnTo>
                  <a:lnTo>
                    <a:pt x="258" y="250"/>
                  </a:lnTo>
                  <a:lnTo>
                    <a:pt x="293" y="307"/>
                  </a:lnTo>
                  <a:lnTo>
                    <a:pt x="328" y="369"/>
                  </a:lnTo>
                  <a:lnTo>
                    <a:pt x="361" y="438"/>
                  </a:lnTo>
                  <a:lnTo>
                    <a:pt x="405" y="551"/>
                  </a:lnTo>
                  <a:lnTo>
                    <a:pt x="440" y="664"/>
                  </a:lnTo>
                  <a:lnTo>
                    <a:pt x="466" y="777"/>
                  </a:lnTo>
                  <a:lnTo>
                    <a:pt x="485" y="884"/>
                  </a:lnTo>
                  <a:lnTo>
                    <a:pt x="496" y="985"/>
                  </a:lnTo>
                  <a:lnTo>
                    <a:pt x="501" y="1078"/>
                  </a:lnTo>
                  <a:lnTo>
                    <a:pt x="503" y="1161"/>
                  </a:lnTo>
                  <a:lnTo>
                    <a:pt x="501" y="1248"/>
                  </a:lnTo>
                  <a:lnTo>
                    <a:pt x="496" y="1341"/>
                  </a:lnTo>
                  <a:lnTo>
                    <a:pt x="483" y="1440"/>
                  </a:lnTo>
                  <a:lnTo>
                    <a:pt x="466" y="1543"/>
                  </a:lnTo>
                  <a:lnTo>
                    <a:pt x="440" y="1650"/>
                  </a:lnTo>
                  <a:lnTo>
                    <a:pt x="409" y="1759"/>
                  </a:lnTo>
                  <a:lnTo>
                    <a:pt x="367" y="1868"/>
                  </a:lnTo>
                  <a:lnTo>
                    <a:pt x="333" y="1940"/>
                  </a:lnTo>
                  <a:lnTo>
                    <a:pt x="298" y="2005"/>
                  </a:lnTo>
                  <a:lnTo>
                    <a:pt x="261" y="2062"/>
                  </a:lnTo>
                  <a:lnTo>
                    <a:pt x="225" y="2116"/>
                  </a:lnTo>
                  <a:lnTo>
                    <a:pt x="190" y="2163"/>
                  </a:lnTo>
                  <a:lnTo>
                    <a:pt x="155" y="2205"/>
                  </a:lnTo>
                  <a:lnTo>
                    <a:pt x="121" y="2241"/>
                  </a:lnTo>
                  <a:lnTo>
                    <a:pt x="94" y="2268"/>
                  </a:lnTo>
                  <a:lnTo>
                    <a:pt x="68" y="2290"/>
                  </a:lnTo>
                  <a:lnTo>
                    <a:pt x="48" y="2306"/>
                  </a:lnTo>
                  <a:lnTo>
                    <a:pt x="33" y="2316"/>
                  </a:lnTo>
                  <a:lnTo>
                    <a:pt x="24" y="2320"/>
                  </a:lnTo>
                  <a:lnTo>
                    <a:pt x="9" y="2316"/>
                  </a:lnTo>
                  <a:lnTo>
                    <a:pt x="2" y="2304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2" y="2288"/>
                  </a:lnTo>
                  <a:lnTo>
                    <a:pt x="16" y="2272"/>
                  </a:lnTo>
                  <a:lnTo>
                    <a:pt x="31" y="2259"/>
                  </a:lnTo>
                  <a:lnTo>
                    <a:pt x="94" y="2183"/>
                  </a:lnTo>
                  <a:lnTo>
                    <a:pt x="151" y="2104"/>
                  </a:lnTo>
                  <a:lnTo>
                    <a:pt x="199" y="2021"/>
                  </a:lnTo>
                  <a:lnTo>
                    <a:pt x="241" y="1934"/>
                  </a:lnTo>
                  <a:lnTo>
                    <a:pt x="276" y="1843"/>
                  </a:lnTo>
                  <a:lnTo>
                    <a:pt x="306" y="1749"/>
                  </a:lnTo>
                  <a:lnTo>
                    <a:pt x="330" y="1654"/>
                  </a:lnTo>
                  <a:lnTo>
                    <a:pt x="348" y="1557"/>
                  </a:lnTo>
                  <a:lnTo>
                    <a:pt x="361" y="1460"/>
                  </a:lnTo>
                  <a:lnTo>
                    <a:pt x="370" y="1361"/>
                  </a:lnTo>
                  <a:lnTo>
                    <a:pt x="376" y="1260"/>
                  </a:lnTo>
                  <a:lnTo>
                    <a:pt x="378" y="1161"/>
                  </a:lnTo>
                  <a:lnTo>
                    <a:pt x="374" y="1019"/>
                  </a:lnTo>
                  <a:lnTo>
                    <a:pt x="363" y="884"/>
                  </a:lnTo>
                  <a:lnTo>
                    <a:pt x="346" y="757"/>
                  </a:lnTo>
                  <a:lnTo>
                    <a:pt x="320" y="636"/>
                  </a:lnTo>
                  <a:lnTo>
                    <a:pt x="291" y="523"/>
                  </a:lnTo>
                  <a:lnTo>
                    <a:pt x="252" y="418"/>
                  </a:lnTo>
                  <a:lnTo>
                    <a:pt x="208" y="321"/>
                  </a:lnTo>
                  <a:lnTo>
                    <a:pt x="158" y="232"/>
                  </a:lnTo>
                  <a:lnTo>
                    <a:pt x="103" y="151"/>
                  </a:lnTo>
                  <a:lnTo>
                    <a:pt x="42" y="78"/>
                  </a:lnTo>
                  <a:lnTo>
                    <a:pt x="14" y="48"/>
                  </a:lnTo>
                  <a:lnTo>
                    <a:pt x="7" y="38"/>
                  </a:lnTo>
                  <a:lnTo>
                    <a:pt x="3" y="32"/>
                  </a:lnTo>
                  <a:lnTo>
                    <a:pt x="2" y="28"/>
                  </a:lnTo>
                  <a:lnTo>
                    <a:pt x="2" y="18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52" name="Group 2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590800" y="3962400"/>
            <a:ext cx="1376078" cy="548115"/>
            <a:chOff x="2024" y="2425"/>
            <a:chExt cx="5822" cy="2319"/>
          </a:xfrm>
        </p:grpSpPr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2024" y="2579"/>
              <a:ext cx="1452" cy="1584"/>
            </a:xfrm>
            <a:custGeom>
              <a:avLst/>
              <a:gdLst/>
              <a:ahLst/>
              <a:cxnLst>
                <a:cxn ang="0">
                  <a:pos x="1423" y="0"/>
                </a:cxn>
                <a:cxn ang="0">
                  <a:pos x="1450" y="8"/>
                </a:cxn>
                <a:cxn ang="0">
                  <a:pos x="1450" y="39"/>
                </a:cxn>
                <a:cxn ang="0">
                  <a:pos x="1445" y="58"/>
                </a:cxn>
                <a:cxn ang="0">
                  <a:pos x="597" y="1506"/>
                </a:cxn>
                <a:cxn ang="0">
                  <a:pos x="741" y="1496"/>
                </a:cxn>
                <a:cxn ang="0">
                  <a:pos x="858" y="1465"/>
                </a:cxn>
                <a:cxn ang="0">
                  <a:pos x="949" y="1416"/>
                </a:cxn>
                <a:cxn ang="0">
                  <a:pos x="1021" y="1347"/>
                </a:cxn>
                <a:cxn ang="0">
                  <a:pos x="1080" y="1259"/>
                </a:cxn>
                <a:cxn ang="0">
                  <a:pos x="1127" y="1150"/>
                </a:cxn>
                <a:cxn ang="0">
                  <a:pos x="1170" y="1024"/>
                </a:cxn>
                <a:cxn ang="0">
                  <a:pos x="1186" y="982"/>
                </a:cxn>
                <a:cxn ang="0">
                  <a:pos x="1199" y="967"/>
                </a:cxn>
                <a:cxn ang="0">
                  <a:pos x="1215" y="965"/>
                </a:cxn>
                <a:cxn ang="0">
                  <a:pos x="1227" y="971"/>
                </a:cxn>
                <a:cxn ang="0">
                  <a:pos x="1233" y="980"/>
                </a:cxn>
                <a:cxn ang="0">
                  <a:pos x="1235" y="990"/>
                </a:cxn>
                <a:cxn ang="0">
                  <a:pos x="1227" y="1026"/>
                </a:cxn>
                <a:cxn ang="0">
                  <a:pos x="1066" y="1557"/>
                </a:cxn>
                <a:cxn ang="0">
                  <a:pos x="1048" y="1580"/>
                </a:cxn>
                <a:cxn ang="0">
                  <a:pos x="28" y="1584"/>
                </a:cxn>
                <a:cxn ang="0">
                  <a:pos x="3" y="1574"/>
                </a:cxn>
                <a:cxn ang="0">
                  <a:pos x="2" y="1553"/>
                </a:cxn>
                <a:cxn ang="0">
                  <a:pos x="5" y="1528"/>
                </a:cxn>
                <a:cxn ang="0">
                  <a:pos x="1227" y="71"/>
                </a:cxn>
                <a:cxn ang="0">
                  <a:pos x="798" y="73"/>
                </a:cxn>
                <a:cxn ang="0">
                  <a:pos x="671" y="96"/>
                </a:cxn>
                <a:cxn ang="0">
                  <a:pos x="569" y="138"/>
                </a:cxn>
                <a:cxn ang="0">
                  <a:pos x="488" y="199"/>
                </a:cxn>
                <a:cxn ang="0">
                  <a:pos x="427" y="279"/>
                </a:cxn>
                <a:cxn ang="0">
                  <a:pos x="377" y="380"/>
                </a:cxn>
                <a:cxn ang="0">
                  <a:pos x="335" y="497"/>
                </a:cxn>
                <a:cxn ang="0">
                  <a:pos x="330" y="507"/>
                </a:cxn>
                <a:cxn ang="0">
                  <a:pos x="325" y="516"/>
                </a:cxn>
                <a:cxn ang="0">
                  <a:pos x="314" y="522"/>
                </a:cxn>
                <a:cxn ang="0">
                  <a:pos x="296" y="520"/>
                </a:cxn>
                <a:cxn ang="0">
                  <a:pos x="287" y="512"/>
                </a:cxn>
                <a:cxn ang="0">
                  <a:pos x="283" y="507"/>
                </a:cxn>
                <a:cxn ang="0">
                  <a:pos x="282" y="497"/>
                </a:cxn>
                <a:cxn ang="0">
                  <a:pos x="285" y="478"/>
                </a:cxn>
                <a:cxn ang="0">
                  <a:pos x="409" y="44"/>
                </a:cxn>
                <a:cxn ang="0">
                  <a:pos x="422" y="10"/>
                </a:cxn>
                <a:cxn ang="0">
                  <a:pos x="450" y="0"/>
                </a:cxn>
              </a:cxnLst>
              <a:rect l="0" t="0" r="r" b="b"/>
              <a:pathLst>
                <a:path w="1452" h="1584">
                  <a:moveTo>
                    <a:pt x="450" y="0"/>
                  </a:moveTo>
                  <a:lnTo>
                    <a:pt x="1423" y="0"/>
                  </a:lnTo>
                  <a:lnTo>
                    <a:pt x="1441" y="2"/>
                  </a:lnTo>
                  <a:lnTo>
                    <a:pt x="1450" y="8"/>
                  </a:lnTo>
                  <a:lnTo>
                    <a:pt x="1452" y="19"/>
                  </a:lnTo>
                  <a:lnTo>
                    <a:pt x="1450" y="39"/>
                  </a:lnTo>
                  <a:lnTo>
                    <a:pt x="1445" y="56"/>
                  </a:lnTo>
                  <a:lnTo>
                    <a:pt x="1445" y="58"/>
                  </a:lnTo>
                  <a:lnTo>
                    <a:pt x="228" y="1506"/>
                  </a:lnTo>
                  <a:lnTo>
                    <a:pt x="597" y="1506"/>
                  </a:lnTo>
                  <a:lnTo>
                    <a:pt x="673" y="1504"/>
                  </a:lnTo>
                  <a:lnTo>
                    <a:pt x="741" y="1496"/>
                  </a:lnTo>
                  <a:lnTo>
                    <a:pt x="802" y="1483"/>
                  </a:lnTo>
                  <a:lnTo>
                    <a:pt x="858" y="1465"/>
                  </a:lnTo>
                  <a:lnTo>
                    <a:pt x="906" y="1442"/>
                  </a:lnTo>
                  <a:lnTo>
                    <a:pt x="949" y="1416"/>
                  </a:lnTo>
                  <a:lnTo>
                    <a:pt x="987" y="1383"/>
                  </a:lnTo>
                  <a:lnTo>
                    <a:pt x="1021" y="1347"/>
                  </a:lnTo>
                  <a:lnTo>
                    <a:pt x="1052" y="1305"/>
                  </a:lnTo>
                  <a:lnTo>
                    <a:pt x="1080" y="1259"/>
                  </a:lnTo>
                  <a:lnTo>
                    <a:pt x="1104" y="1208"/>
                  </a:lnTo>
                  <a:lnTo>
                    <a:pt x="1127" y="1150"/>
                  </a:lnTo>
                  <a:lnTo>
                    <a:pt x="1148" y="1089"/>
                  </a:lnTo>
                  <a:lnTo>
                    <a:pt x="1170" y="1024"/>
                  </a:lnTo>
                  <a:lnTo>
                    <a:pt x="1179" y="999"/>
                  </a:lnTo>
                  <a:lnTo>
                    <a:pt x="1186" y="982"/>
                  </a:lnTo>
                  <a:lnTo>
                    <a:pt x="1192" y="973"/>
                  </a:lnTo>
                  <a:lnTo>
                    <a:pt x="1199" y="967"/>
                  </a:lnTo>
                  <a:lnTo>
                    <a:pt x="1208" y="965"/>
                  </a:lnTo>
                  <a:lnTo>
                    <a:pt x="1215" y="965"/>
                  </a:lnTo>
                  <a:lnTo>
                    <a:pt x="1222" y="969"/>
                  </a:lnTo>
                  <a:lnTo>
                    <a:pt x="1227" y="971"/>
                  </a:lnTo>
                  <a:lnTo>
                    <a:pt x="1231" y="975"/>
                  </a:lnTo>
                  <a:lnTo>
                    <a:pt x="1233" y="980"/>
                  </a:lnTo>
                  <a:lnTo>
                    <a:pt x="1235" y="984"/>
                  </a:lnTo>
                  <a:lnTo>
                    <a:pt x="1235" y="990"/>
                  </a:lnTo>
                  <a:lnTo>
                    <a:pt x="1231" y="1007"/>
                  </a:lnTo>
                  <a:lnTo>
                    <a:pt x="1227" y="1026"/>
                  </a:lnTo>
                  <a:lnTo>
                    <a:pt x="1073" y="1536"/>
                  </a:lnTo>
                  <a:lnTo>
                    <a:pt x="1066" y="1557"/>
                  </a:lnTo>
                  <a:lnTo>
                    <a:pt x="1059" y="1572"/>
                  </a:lnTo>
                  <a:lnTo>
                    <a:pt x="1048" y="1580"/>
                  </a:lnTo>
                  <a:lnTo>
                    <a:pt x="1030" y="1584"/>
                  </a:lnTo>
                  <a:lnTo>
                    <a:pt x="28" y="1584"/>
                  </a:lnTo>
                  <a:lnTo>
                    <a:pt x="12" y="1582"/>
                  </a:lnTo>
                  <a:lnTo>
                    <a:pt x="3" y="1574"/>
                  </a:lnTo>
                  <a:lnTo>
                    <a:pt x="0" y="1563"/>
                  </a:lnTo>
                  <a:lnTo>
                    <a:pt x="2" y="1553"/>
                  </a:lnTo>
                  <a:lnTo>
                    <a:pt x="3" y="1540"/>
                  </a:lnTo>
                  <a:lnTo>
                    <a:pt x="5" y="1528"/>
                  </a:lnTo>
                  <a:lnTo>
                    <a:pt x="7" y="1523"/>
                  </a:lnTo>
                  <a:lnTo>
                    <a:pt x="1227" y="71"/>
                  </a:lnTo>
                  <a:lnTo>
                    <a:pt x="874" y="71"/>
                  </a:lnTo>
                  <a:lnTo>
                    <a:pt x="798" y="73"/>
                  </a:lnTo>
                  <a:lnTo>
                    <a:pt x="732" y="82"/>
                  </a:lnTo>
                  <a:lnTo>
                    <a:pt x="671" y="96"/>
                  </a:lnTo>
                  <a:lnTo>
                    <a:pt x="617" y="113"/>
                  </a:lnTo>
                  <a:lnTo>
                    <a:pt x="569" y="138"/>
                  </a:lnTo>
                  <a:lnTo>
                    <a:pt x="526" y="165"/>
                  </a:lnTo>
                  <a:lnTo>
                    <a:pt x="488" y="199"/>
                  </a:lnTo>
                  <a:lnTo>
                    <a:pt x="456" y="237"/>
                  </a:lnTo>
                  <a:lnTo>
                    <a:pt x="427" y="279"/>
                  </a:lnTo>
                  <a:lnTo>
                    <a:pt x="400" y="327"/>
                  </a:lnTo>
                  <a:lnTo>
                    <a:pt x="377" y="380"/>
                  </a:lnTo>
                  <a:lnTo>
                    <a:pt x="355" y="436"/>
                  </a:lnTo>
                  <a:lnTo>
                    <a:pt x="335" y="497"/>
                  </a:lnTo>
                  <a:lnTo>
                    <a:pt x="334" y="499"/>
                  </a:lnTo>
                  <a:lnTo>
                    <a:pt x="330" y="507"/>
                  </a:lnTo>
                  <a:lnTo>
                    <a:pt x="326" y="512"/>
                  </a:lnTo>
                  <a:lnTo>
                    <a:pt x="325" y="516"/>
                  </a:lnTo>
                  <a:lnTo>
                    <a:pt x="319" y="518"/>
                  </a:lnTo>
                  <a:lnTo>
                    <a:pt x="314" y="522"/>
                  </a:lnTo>
                  <a:lnTo>
                    <a:pt x="301" y="522"/>
                  </a:lnTo>
                  <a:lnTo>
                    <a:pt x="296" y="520"/>
                  </a:lnTo>
                  <a:lnTo>
                    <a:pt x="290" y="516"/>
                  </a:lnTo>
                  <a:lnTo>
                    <a:pt x="287" y="512"/>
                  </a:lnTo>
                  <a:lnTo>
                    <a:pt x="285" y="508"/>
                  </a:lnTo>
                  <a:lnTo>
                    <a:pt x="283" y="507"/>
                  </a:lnTo>
                  <a:lnTo>
                    <a:pt x="282" y="503"/>
                  </a:lnTo>
                  <a:lnTo>
                    <a:pt x="282" y="497"/>
                  </a:lnTo>
                  <a:lnTo>
                    <a:pt x="283" y="489"/>
                  </a:lnTo>
                  <a:lnTo>
                    <a:pt x="285" y="478"/>
                  </a:lnTo>
                  <a:lnTo>
                    <a:pt x="289" y="465"/>
                  </a:lnTo>
                  <a:lnTo>
                    <a:pt x="409" y="44"/>
                  </a:lnTo>
                  <a:lnTo>
                    <a:pt x="416" y="23"/>
                  </a:lnTo>
                  <a:lnTo>
                    <a:pt x="422" y="10"/>
                  </a:lnTo>
                  <a:lnTo>
                    <a:pt x="432" y="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auto">
            <a:xfrm>
              <a:off x="3774" y="2425"/>
              <a:ext cx="506" cy="231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497" y="3"/>
                </a:cxn>
                <a:cxn ang="0">
                  <a:pos x="506" y="17"/>
                </a:cxn>
                <a:cxn ang="0">
                  <a:pos x="504" y="32"/>
                </a:cxn>
                <a:cxn ang="0">
                  <a:pos x="475" y="61"/>
                </a:cxn>
                <a:cxn ang="0">
                  <a:pos x="348" y="231"/>
                </a:cxn>
                <a:cxn ang="0">
                  <a:pos x="253" y="418"/>
                </a:cxn>
                <a:cxn ang="0">
                  <a:pos x="186" y="619"/>
                </a:cxn>
                <a:cxn ang="0">
                  <a:pos x="145" y="831"/>
                </a:cxn>
                <a:cxn ang="0">
                  <a:pos x="127" y="1048"/>
                </a:cxn>
                <a:cxn ang="0">
                  <a:pos x="127" y="1249"/>
                </a:cxn>
                <a:cxn ang="0">
                  <a:pos x="140" y="1436"/>
                </a:cxn>
                <a:cxn ang="0">
                  <a:pos x="170" y="1629"/>
                </a:cxn>
                <a:cxn ang="0">
                  <a:pos x="222" y="1818"/>
                </a:cxn>
                <a:cxn ang="0">
                  <a:pos x="299" y="2001"/>
                </a:cxn>
                <a:cxn ang="0">
                  <a:pos x="404" y="2170"/>
                </a:cxn>
                <a:cxn ang="0">
                  <a:pos x="484" y="2261"/>
                </a:cxn>
                <a:cxn ang="0">
                  <a:pos x="500" y="2282"/>
                </a:cxn>
                <a:cxn ang="0">
                  <a:pos x="506" y="2294"/>
                </a:cxn>
                <a:cxn ang="0">
                  <a:pos x="504" y="2305"/>
                </a:cxn>
                <a:cxn ang="0">
                  <a:pos x="497" y="2315"/>
                </a:cxn>
                <a:cxn ang="0">
                  <a:pos x="483" y="2319"/>
                </a:cxn>
                <a:cxn ang="0">
                  <a:pos x="459" y="2307"/>
                </a:cxn>
                <a:cxn ang="0">
                  <a:pos x="414" y="2269"/>
                </a:cxn>
                <a:cxn ang="0">
                  <a:pos x="355" y="2208"/>
                </a:cxn>
                <a:cxn ang="0">
                  <a:pos x="285" y="2122"/>
                </a:cxn>
                <a:cxn ang="0">
                  <a:pos x="213" y="2013"/>
                </a:cxn>
                <a:cxn ang="0">
                  <a:pos x="143" y="1881"/>
                </a:cxn>
                <a:cxn ang="0">
                  <a:pos x="70" y="1684"/>
                </a:cxn>
                <a:cxn ang="0">
                  <a:pos x="27" y="1491"/>
                </a:cxn>
                <a:cxn ang="0">
                  <a:pos x="5" y="1314"/>
                </a:cxn>
                <a:cxn ang="0">
                  <a:pos x="0" y="1159"/>
                </a:cxn>
                <a:cxn ang="0">
                  <a:pos x="7" y="980"/>
                </a:cxn>
                <a:cxn ang="0">
                  <a:pos x="36" y="777"/>
                </a:cxn>
                <a:cxn ang="0">
                  <a:pos x="95" y="561"/>
                </a:cxn>
                <a:cxn ang="0">
                  <a:pos x="170" y="382"/>
                </a:cxn>
                <a:cxn ang="0">
                  <a:pos x="242" y="258"/>
                </a:cxn>
                <a:cxn ang="0">
                  <a:pos x="316" y="156"/>
                </a:cxn>
                <a:cxn ang="0">
                  <a:pos x="384" y="80"/>
                </a:cxn>
                <a:cxn ang="0">
                  <a:pos x="438" y="28"/>
                </a:cxn>
                <a:cxn ang="0">
                  <a:pos x="474" y="3"/>
                </a:cxn>
              </a:cxnLst>
              <a:rect l="0" t="0" r="r" b="b"/>
              <a:pathLst>
                <a:path w="506" h="2319">
                  <a:moveTo>
                    <a:pt x="483" y="0"/>
                  </a:moveTo>
                  <a:lnTo>
                    <a:pt x="488" y="0"/>
                  </a:lnTo>
                  <a:lnTo>
                    <a:pt x="493" y="2"/>
                  </a:lnTo>
                  <a:lnTo>
                    <a:pt x="497" y="3"/>
                  </a:lnTo>
                  <a:lnTo>
                    <a:pt x="504" y="11"/>
                  </a:lnTo>
                  <a:lnTo>
                    <a:pt x="506" y="17"/>
                  </a:lnTo>
                  <a:lnTo>
                    <a:pt x="506" y="26"/>
                  </a:lnTo>
                  <a:lnTo>
                    <a:pt x="504" y="32"/>
                  </a:lnTo>
                  <a:lnTo>
                    <a:pt x="490" y="47"/>
                  </a:lnTo>
                  <a:lnTo>
                    <a:pt x="475" y="61"/>
                  </a:lnTo>
                  <a:lnTo>
                    <a:pt x="407" y="143"/>
                  </a:lnTo>
                  <a:lnTo>
                    <a:pt x="348" y="231"/>
                  </a:lnTo>
                  <a:lnTo>
                    <a:pt x="296" y="322"/>
                  </a:lnTo>
                  <a:lnTo>
                    <a:pt x="253" y="418"/>
                  </a:lnTo>
                  <a:lnTo>
                    <a:pt x="215" y="517"/>
                  </a:lnTo>
                  <a:lnTo>
                    <a:pt x="186" y="619"/>
                  </a:lnTo>
                  <a:lnTo>
                    <a:pt x="163" y="724"/>
                  </a:lnTo>
                  <a:lnTo>
                    <a:pt x="145" y="831"/>
                  </a:lnTo>
                  <a:lnTo>
                    <a:pt x="134" y="939"/>
                  </a:lnTo>
                  <a:lnTo>
                    <a:pt x="127" y="1048"/>
                  </a:lnTo>
                  <a:lnTo>
                    <a:pt x="125" y="1159"/>
                  </a:lnTo>
                  <a:lnTo>
                    <a:pt x="127" y="1249"/>
                  </a:lnTo>
                  <a:lnTo>
                    <a:pt x="133" y="1342"/>
                  </a:lnTo>
                  <a:lnTo>
                    <a:pt x="140" y="1436"/>
                  </a:lnTo>
                  <a:lnTo>
                    <a:pt x="154" y="1532"/>
                  </a:lnTo>
                  <a:lnTo>
                    <a:pt x="170" y="1629"/>
                  </a:lnTo>
                  <a:lnTo>
                    <a:pt x="194" y="1724"/>
                  </a:lnTo>
                  <a:lnTo>
                    <a:pt x="222" y="1818"/>
                  </a:lnTo>
                  <a:lnTo>
                    <a:pt x="256" y="1912"/>
                  </a:lnTo>
                  <a:lnTo>
                    <a:pt x="299" y="2001"/>
                  </a:lnTo>
                  <a:lnTo>
                    <a:pt x="348" y="2087"/>
                  </a:lnTo>
                  <a:lnTo>
                    <a:pt x="404" y="2170"/>
                  </a:lnTo>
                  <a:lnTo>
                    <a:pt x="468" y="2246"/>
                  </a:lnTo>
                  <a:lnTo>
                    <a:pt x="484" y="2261"/>
                  </a:lnTo>
                  <a:lnTo>
                    <a:pt x="495" y="2275"/>
                  </a:lnTo>
                  <a:lnTo>
                    <a:pt x="500" y="2282"/>
                  </a:lnTo>
                  <a:lnTo>
                    <a:pt x="504" y="2288"/>
                  </a:lnTo>
                  <a:lnTo>
                    <a:pt x="506" y="2294"/>
                  </a:lnTo>
                  <a:lnTo>
                    <a:pt x="506" y="2298"/>
                  </a:lnTo>
                  <a:lnTo>
                    <a:pt x="504" y="2305"/>
                  </a:lnTo>
                  <a:lnTo>
                    <a:pt x="502" y="2311"/>
                  </a:lnTo>
                  <a:lnTo>
                    <a:pt x="497" y="2315"/>
                  </a:lnTo>
                  <a:lnTo>
                    <a:pt x="490" y="2319"/>
                  </a:lnTo>
                  <a:lnTo>
                    <a:pt x="483" y="2319"/>
                  </a:lnTo>
                  <a:lnTo>
                    <a:pt x="474" y="2315"/>
                  </a:lnTo>
                  <a:lnTo>
                    <a:pt x="459" y="2307"/>
                  </a:lnTo>
                  <a:lnTo>
                    <a:pt x="439" y="2290"/>
                  </a:lnTo>
                  <a:lnTo>
                    <a:pt x="414" y="2269"/>
                  </a:lnTo>
                  <a:lnTo>
                    <a:pt x="386" y="2242"/>
                  </a:lnTo>
                  <a:lnTo>
                    <a:pt x="355" y="2208"/>
                  </a:lnTo>
                  <a:lnTo>
                    <a:pt x="321" y="2168"/>
                  </a:lnTo>
                  <a:lnTo>
                    <a:pt x="285" y="2122"/>
                  </a:lnTo>
                  <a:lnTo>
                    <a:pt x="249" y="2070"/>
                  </a:lnTo>
                  <a:lnTo>
                    <a:pt x="213" y="2013"/>
                  </a:lnTo>
                  <a:lnTo>
                    <a:pt x="177" y="1950"/>
                  </a:lnTo>
                  <a:lnTo>
                    <a:pt x="143" y="1881"/>
                  </a:lnTo>
                  <a:lnTo>
                    <a:pt x="102" y="1784"/>
                  </a:lnTo>
                  <a:lnTo>
                    <a:pt x="70" y="1684"/>
                  </a:lnTo>
                  <a:lnTo>
                    <a:pt x="45" y="1587"/>
                  </a:lnTo>
                  <a:lnTo>
                    <a:pt x="27" y="1491"/>
                  </a:lnTo>
                  <a:lnTo>
                    <a:pt x="14" y="1400"/>
                  </a:lnTo>
                  <a:lnTo>
                    <a:pt x="5" y="1314"/>
                  </a:lnTo>
                  <a:lnTo>
                    <a:pt x="2" y="1232"/>
                  </a:lnTo>
                  <a:lnTo>
                    <a:pt x="0" y="1159"/>
                  </a:lnTo>
                  <a:lnTo>
                    <a:pt x="2" y="1073"/>
                  </a:lnTo>
                  <a:lnTo>
                    <a:pt x="7" y="980"/>
                  </a:lnTo>
                  <a:lnTo>
                    <a:pt x="19" y="880"/>
                  </a:lnTo>
                  <a:lnTo>
                    <a:pt x="36" y="777"/>
                  </a:lnTo>
                  <a:lnTo>
                    <a:pt x="61" y="670"/>
                  </a:lnTo>
                  <a:lnTo>
                    <a:pt x="95" y="561"/>
                  </a:lnTo>
                  <a:lnTo>
                    <a:pt x="136" y="452"/>
                  </a:lnTo>
                  <a:lnTo>
                    <a:pt x="170" y="382"/>
                  </a:lnTo>
                  <a:lnTo>
                    <a:pt x="206" y="317"/>
                  </a:lnTo>
                  <a:lnTo>
                    <a:pt x="242" y="258"/>
                  </a:lnTo>
                  <a:lnTo>
                    <a:pt x="280" y="204"/>
                  </a:lnTo>
                  <a:lnTo>
                    <a:pt x="316" y="156"/>
                  </a:lnTo>
                  <a:lnTo>
                    <a:pt x="352" y="114"/>
                  </a:lnTo>
                  <a:lnTo>
                    <a:pt x="384" y="80"/>
                  </a:lnTo>
                  <a:lnTo>
                    <a:pt x="413" y="51"/>
                  </a:lnTo>
                  <a:lnTo>
                    <a:pt x="438" y="28"/>
                  </a:lnTo>
                  <a:lnTo>
                    <a:pt x="459" y="13"/>
                  </a:lnTo>
                  <a:lnTo>
                    <a:pt x="474" y="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auto">
            <a:xfrm>
              <a:off x="4440" y="3141"/>
              <a:ext cx="1146" cy="1522"/>
            </a:xfrm>
            <a:custGeom>
              <a:avLst/>
              <a:gdLst/>
              <a:ahLst/>
              <a:cxnLst>
                <a:cxn ang="0">
                  <a:pos x="520" y="15"/>
                </a:cxn>
                <a:cxn ang="0">
                  <a:pos x="624" y="90"/>
                </a:cxn>
                <a:cxn ang="0">
                  <a:pos x="698" y="210"/>
                </a:cxn>
                <a:cxn ang="0">
                  <a:pos x="766" y="414"/>
                </a:cxn>
                <a:cxn ang="0">
                  <a:pos x="800" y="607"/>
                </a:cxn>
                <a:cxn ang="0">
                  <a:pos x="805" y="730"/>
                </a:cxn>
                <a:cxn ang="0">
                  <a:pos x="1012" y="208"/>
                </a:cxn>
                <a:cxn ang="0">
                  <a:pos x="1102" y="29"/>
                </a:cxn>
                <a:cxn ang="0">
                  <a:pos x="1129" y="25"/>
                </a:cxn>
                <a:cxn ang="0">
                  <a:pos x="1143" y="34"/>
                </a:cxn>
                <a:cxn ang="0">
                  <a:pos x="1145" y="55"/>
                </a:cxn>
                <a:cxn ang="0">
                  <a:pos x="1123" y="103"/>
                </a:cxn>
                <a:cxn ang="0">
                  <a:pos x="1076" y="197"/>
                </a:cxn>
                <a:cxn ang="0">
                  <a:pos x="981" y="416"/>
                </a:cxn>
                <a:cxn ang="0">
                  <a:pos x="884" y="663"/>
                </a:cxn>
                <a:cxn ang="0">
                  <a:pos x="807" y="892"/>
                </a:cxn>
                <a:cxn ang="0">
                  <a:pos x="784" y="1018"/>
                </a:cxn>
                <a:cxn ang="0">
                  <a:pos x="757" y="1167"/>
                </a:cxn>
                <a:cxn ang="0">
                  <a:pos x="707" y="1385"/>
                </a:cxn>
                <a:cxn ang="0">
                  <a:pos x="667" y="1499"/>
                </a:cxn>
                <a:cxn ang="0">
                  <a:pos x="628" y="1518"/>
                </a:cxn>
                <a:cxn ang="0">
                  <a:pos x="612" y="1478"/>
                </a:cxn>
                <a:cxn ang="0">
                  <a:pos x="624" y="1389"/>
                </a:cxn>
                <a:cxn ang="0">
                  <a:pos x="656" y="1245"/>
                </a:cxn>
                <a:cxn ang="0">
                  <a:pos x="698" y="1081"/>
                </a:cxn>
                <a:cxn ang="0">
                  <a:pos x="730" y="963"/>
                </a:cxn>
                <a:cxn ang="0">
                  <a:pos x="744" y="888"/>
                </a:cxn>
                <a:cxn ang="0">
                  <a:pos x="752" y="718"/>
                </a:cxn>
                <a:cxn ang="0">
                  <a:pos x="743" y="596"/>
                </a:cxn>
                <a:cxn ang="0">
                  <a:pos x="718" y="458"/>
                </a:cxn>
                <a:cxn ang="0">
                  <a:pos x="667" y="329"/>
                </a:cxn>
                <a:cxn ang="0">
                  <a:pos x="579" y="225"/>
                </a:cxn>
                <a:cxn ang="0">
                  <a:pos x="450" y="170"/>
                </a:cxn>
                <a:cxn ang="0">
                  <a:pos x="369" y="168"/>
                </a:cxn>
                <a:cxn ang="0">
                  <a:pos x="294" y="181"/>
                </a:cxn>
                <a:cxn ang="0">
                  <a:pos x="193" y="229"/>
                </a:cxn>
                <a:cxn ang="0">
                  <a:pos x="97" y="329"/>
                </a:cxn>
                <a:cxn ang="0">
                  <a:pos x="52" y="437"/>
                </a:cxn>
                <a:cxn ang="0">
                  <a:pos x="18" y="447"/>
                </a:cxn>
                <a:cxn ang="0">
                  <a:pos x="0" y="424"/>
                </a:cxn>
                <a:cxn ang="0">
                  <a:pos x="21" y="346"/>
                </a:cxn>
                <a:cxn ang="0">
                  <a:pos x="82" y="227"/>
                </a:cxn>
                <a:cxn ang="0">
                  <a:pos x="183" y="107"/>
                </a:cxn>
                <a:cxn ang="0">
                  <a:pos x="319" y="19"/>
                </a:cxn>
              </a:cxnLst>
              <a:rect l="0" t="0" r="r" b="b"/>
              <a:pathLst>
                <a:path w="1146" h="1522">
                  <a:moveTo>
                    <a:pt x="429" y="0"/>
                  </a:moveTo>
                  <a:lnTo>
                    <a:pt x="477" y="4"/>
                  </a:lnTo>
                  <a:lnTo>
                    <a:pt x="520" y="15"/>
                  </a:lnTo>
                  <a:lnTo>
                    <a:pt x="558" y="34"/>
                  </a:lnTo>
                  <a:lnTo>
                    <a:pt x="594" y="59"/>
                  </a:lnTo>
                  <a:lnTo>
                    <a:pt x="624" y="90"/>
                  </a:lnTo>
                  <a:lnTo>
                    <a:pt x="651" y="126"/>
                  </a:lnTo>
                  <a:lnTo>
                    <a:pt x="676" y="166"/>
                  </a:lnTo>
                  <a:lnTo>
                    <a:pt x="698" y="210"/>
                  </a:lnTo>
                  <a:lnTo>
                    <a:pt x="716" y="256"/>
                  </a:lnTo>
                  <a:lnTo>
                    <a:pt x="744" y="338"/>
                  </a:lnTo>
                  <a:lnTo>
                    <a:pt x="766" y="414"/>
                  </a:lnTo>
                  <a:lnTo>
                    <a:pt x="782" y="485"/>
                  </a:lnTo>
                  <a:lnTo>
                    <a:pt x="793" y="550"/>
                  </a:lnTo>
                  <a:lnTo>
                    <a:pt x="800" y="607"/>
                  </a:lnTo>
                  <a:lnTo>
                    <a:pt x="804" y="657"/>
                  </a:lnTo>
                  <a:lnTo>
                    <a:pt x="805" y="697"/>
                  </a:lnTo>
                  <a:lnTo>
                    <a:pt x="805" y="730"/>
                  </a:lnTo>
                  <a:lnTo>
                    <a:pt x="872" y="554"/>
                  </a:lnTo>
                  <a:lnTo>
                    <a:pt x="940" y="378"/>
                  </a:lnTo>
                  <a:lnTo>
                    <a:pt x="1012" y="208"/>
                  </a:lnTo>
                  <a:lnTo>
                    <a:pt x="1093" y="40"/>
                  </a:lnTo>
                  <a:lnTo>
                    <a:pt x="1096" y="34"/>
                  </a:lnTo>
                  <a:lnTo>
                    <a:pt x="1102" y="29"/>
                  </a:lnTo>
                  <a:lnTo>
                    <a:pt x="1107" y="27"/>
                  </a:lnTo>
                  <a:lnTo>
                    <a:pt x="1111" y="25"/>
                  </a:lnTo>
                  <a:lnTo>
                    <a:pt x="1129" y="25"/>
                  </a:lnTo>
                  <a:lnTo>
                    <a:pt x="1136" y="29"/>
                  </a:lnTo>
                  <a:lnTo>
                    <a:pt x="1141" y="31"/>
                  </a:lnTo>
                  <a:lnTo>
                    <a:pt x="1143" y="34"/>
                  </a:lnTo>
                  <a:lnTo>
                    <a:pt x="1146" y="40"/>
                  </a:lnTo>
                  <a:lnTo>
                    <a:pt x="1146" y="46"/>
                  </a:lnTo>
                  <a:lnTo>
                    <a:pt x="1145" y="55"/>
                  </a:lnTo>
                  <a:lnTo>
                    <a:pt x="1139" y="69"/>
                  </a:lnTo>
                  <a:lnTo>
                    <a:pt x="1132" y="86"/>
                  </a:lnTo>
                  <a:lnTo>
                    <a:pt x="1123" y="103"/>
                  </a:lnTo>
                  <a:lnTo>
                    <a:pt x="1112" y="122"/>
                  </a:lnTo>
                  <a:lnTo>
                    <a:pt x="1105" y="137"/>
                  </a:lnTo>
                  <a:lnTo>
                    <a:pt x="1076" y="197"/>
                  </a:lnTo>
                  <a:lnTo>
                    <a:pt x="1046" y="264"/>
                  </a:lnTo>
                  <a:lnTo>
                    <a:pt x="1014" y="338"/>
                  </a:lnTo>
                  <a:lnTo>
                    <a:pt x="981" y="416"/>
                  </a:lnTo>
                  <a:lnTo>
                    <a:pt x="949" y="497"/>
                  </a:lnTo>
                  <a:lnTo>
                    <a:pt x="915" y="579"/>
                  </a:lnTo>
                  <a:lnTo>
                    <a:pt x="884" y="663"/>
                  </a:lnTo>
                  <a:lnTo>
                    <a:pt x="856" y="743"/>
                  </a:lnTo>
                  <a:lnTo>
                    <a:pt x="831" y="819"/>
                  </a:lnTo>
                  <a:lnTo>
                    <a:pt x="807" y="892"/>
                  </a:lnTo>
                  <a:lnTo>
                    <a:pt x="796" y="940"/>
                  </a:lnTo>
                  <a:lnTo>
                    <a:pt x="789" y="984"/>
                  </a:lnTo>
                  <a:lnTo>
                    <a:pt x="784" y="1018"/>
                  </a:lnTo>
                  <a:lnTo>
                    <a:pt x="777" y="1060"/>
                  </a:lnTo>
                  <a:lnTo>
                    <a:pt x="770" y="1110"/>
                  </a:lnTo>
                  <a:lnTo>
                    <a:pt x="757" y="1167"/>
                  </a:lnTo>
                  <a:lnTo>
                    <a:pt x="744" y="1232"/>
                  </a:lnTo>
                  <a:lnTo>
                    <a:pt x="726" y="1305"/>
                  </a:lnTo>
                  <a:lnTo>
                    <a:pt x="707" y="1385"/>
                  </a:lnTo>
                  <a:lnTo>
                    <a:pt x="692" y="1433"/>
                  </a:lnTo>
                  <a:lnTo>
                    <a:pt x="680" y="1471"/>
                  </a:lnTo>
                  <a:lnTo>
                    <a:pt x="667" y="1499"/>
                  </a:lnTo>
                  <a:lnTo>
                    <a:pt x="653" y="1517"/>
                  </a:lnTo>
                  <a:lnTo>
                    <a:pt x="639" y="1522"/>
                  </a:lnTo>
                  <a:lnTo>
                    <a:pt x="628" y="1518"/>
                  </a:lnTo>
                  <a:lnTo>
                    <a:pt x="619" y="1509"/>
                  </a:lnTo>
                  <a:lnTo>
                    <a:pt x="613" y="1496"/>
                  </a:lnTo>
                  <a:lnTo>
                    <a:pt x="612" y="1478"/>
                  </a:lnTo>
                  <a:lnTo>
                    <a:pt x="613" y="1457"/>
                  </a:lnTo>
                  <a:lnTo>
                    <a:pt x="617" y="1427"/>
                  </a:lnTo>
                  <a:lnTo>
                    <a:pt x="624" y="1389"/>
                  </a:lnTo>
                  <a:lnTo>
                    <a:pt x="633" y="1345"/>
                  </a:lnTo>
                  <a:lnTo>
                    <a:pt x="644" y="1297"/>
                  </a:lnTo>
                  <a:lnTo>
                    <a:pt x="656" y="1245"/>
                  </a:lnTo>
                  <a:lnTo>
                    <a:pt x="669" y="1190"/>
                  </a:lnTo>
                  <a:lnTo>
                    <a:pt x="683" y="1136"/>
                  </a:lnTo>
                  <a:lnTo>
                    <a:pt x="698" y="1081"/>
                  </a:lnTo>
                  <a:lnTo>
                    <a:pt x="710" y="1029"/>
                  </a:lnTo>
                  <a:lnTo>
                    <a:pt x="725" y="982"/>
                  </a:lnTo>
                  <a:lnTo>
                    <a:pt x="730" y="963"/>
                  </a:lnTo>
                  <a:lnTo>
                    <a:pt x="735" y="942"/>
                  </a:lnTo>
                  <a:lnTo>
                    <a:pt x="741" y="917"/>
                  </a:lnTo>
                  <a:lnTo>
                    <a:pt x="744" y="888"/>
                  </a:lnTo>
                  <a:lnTo>
                    <a:pt x="748" y="852"/>
                  </a:lnTo>
                  <a:lnTo>
                    <a:pt x="752" y="808"/>
                  </a:lnTo>
                  <a:lnTo>
                    <a:pt x="752" y="718"/>
                  </a:lnTo>
                  <a:lnTo>
                    <a:pt x="750" y="680"/>
                  </a:lnTo>
                  <a:lnTo>
                    <a:pt x="748" y="640"/>
                  </a:lnTo>
                  <a:lnTo>
                    <a:pt x="743" y="596"/>
                  </a:lnTo>
                  <a:lnTo>
                    <a:pt x="737" y="550"/>
                  </a:lnTo>
                  <a:lnTo>
                    <a:pt x="728" y="504"/>
                  </a:lnTo>
                  <a:lnTo>
                    <a:pt x="718" y="458"/>
                  </a:lnTo>
                  <a:lnTo>
                    <a:pt x="705" y="413"/>
                  </a:lnTo>
                  <a:lnTo>
                    <a:pt x="687" y="371"/>
                  </a:lnTo>
                  <a:lnTo>
                    <a:pt x="667" y="329"/>
                  </a:lnTo>
                  <a:lnTo>
                    <a:pt x="642" y="290"/>
                  </a:lnTo>
                  <a:lnTo>
                    <a:pt x="613" y="256"/>
                  </a:lnTo>
                  <a:lnTo>
                    <a:pt x="579" y="225"/>
                  </a:lnTo>
                  <a:lnTo>
                    <a:pt x="542" y="201"/>
                  </a:lnTo>
                  <a:lnTo>
                    <a:pt x="499" y="181"/>
                  </a:lnTo>
                  <a:lnTo>
                    <a:pt x="450" y="170"/>
                  </a:lnTo>
                  <a:lnTo>
                    <a:pt x="394" y="166"/>
                  </a:lnTo>
                  <a:lnTo>
                    <a:pt x="386" y="166"/>
                  </a:lnTo>
                  <a:lnTo>
                    <a:pt x="369" y="168"/>
                  </a:lnTo>
                  <a:lnTo>
                    <a:pt x="348" y="170"/>
                  </a:lnTo>
                  <a:lnTo>
                    <a:pt x="323" y="174"/>
                  </a:lnTo>
                  <a:lnTo>
                    <a:pt x="294" y="181"/>
                  </a:lnTo>
                  <a:lnTo>
                    <a:pt x="262" y="193"/>
                  </a:lnTo>
                  <a:lnTo>
                    <a:pt x="228" y="208"/>
                  </a:lnTo>
                  <a:lnTo>
                    <a:pt x="193" y="229"/>
                  </a:lnTo>
                  <a:lnTo>
                    <a:pt x="159" y="256"/>
                  </a:lnTo>
                  <a:lnTo>
                    <a:pt x="127" y="288"/>
                  </a:lnTo>
                  <a:lnTo>
                    <a:pt x="97" y="329"/>
                  </a:lnTo>
                  <a:lnTo>
                    <a:pt x="70" y="378"/>
                  </a:lnTo>
                  <a:lnTo>
                    <a:pt x="48" y="435"/>
                  </a:lnTo>
                  <a:lnTo>
                    <a:pt x="52" y="437"/>
                  </a:lnTo>
                  <a:lnTo>
                    <a:pt x="44" y="449"/>
                  </a:lnTo>
                  <a:lnTo>
                    <a:pt x="30" y="449"/>
                  </a:lnTo>
                  <a:lnTo>
                    <a:pt x="18" y="447"/>
                  </a:lnTo>
                  <a:lnTo>
                    <a:pt x="9" y="443"/>
                  </a:lnTo>
                  <a:lnTo>
                    <a:pt x="1" y="435"/>
                  </a:lnTo>
                  <a:lnTo>
                    <a:pt x="0" y="424"/>
                  </a:lnTo>
                  <a:lnTo>
                    <a:pt x="1" y="405"/>
                  </a:lnTo>
                  <a:lnTo>
                    <a:pt x="9" y="378"/>
                  </a:lnTo>
                  <a:lnTo>
                    <a:pt x="21" y="346"/>
                  </a:lnTo>
                  <a:lnTo>
                    <a:pt x="37" y="309"/>
                  </a:lnTo>
                  <a:lnTo>
                    <a:pt x="57" y="269"/>
                  </a:lnTo>
                  <a:lnTo>
                    <a:pt x="82" y="227"/>
                  </a:lnTo>
                  <a:lnTo>
                    <a:pt x="111" y="185"/>
                  </a:lnTo>
                  <a:lnTo>
                    <a:pt x="145" y="145"/>
                  </a:lnTo>
                  <a:lnTo>
                    <a:pt x="183" y="107"/>
                  </a:lnTo>
                  <a:lnTo>
                    <a:pt x="224" y="73"/>
                  </a:lnTo>
                  <a:lnTo>
                    <a:pt x="269" y="42"/>
                  </a:lnTo>
                  <a:lnTo>
                    <a:pt x="319" y="19"/>
                  </a:lnTo>
                  <a:lnTo>
                    <a:pt x="371" y="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7" name="Freeform 29"/>
            <p:cNvSpPr>
              <a:spLocks noEditPoints="1"/>
            </p:cNvSpPr>
            <p:nvPr/>
          </p:nvSpPr>
          <p:spPr bwMode="auto">
            <a:xfrm>
              <a:off x="5603" y="3412"/>
              <a:ext cx="468" cy="1102"/>
            </a:xfrm>
            <a:custGeom>
              <a:avLst/>
              <a:gdLst/>
              <a:ahLst/>
              <a:cxnLst>
                <a:cxn ang="0">
                  <a:pos x="299" y="382"/>
                </a:cxn>
                <a:cxn ang="0">
                  <a:pos x="364" y="466"/>
                </a:cxn>
                <a:cxn ang="0">
                  <a:pos x="362" y="554"/>
                </a:cxn>
                <a:cxn ang="0">
                  <a:pos x="342" y="609"/>
                </a:cxn>
                <a:cxn ang="0">
                  <a:pos x="312" y="697"/>
                </a:cxn>
                <a:cxn ang="0">
                  <a:pos x="287" y="762"/>
                </a:cxn>
                <a:cxn ang="0">
                  <a:pos x="215" y="965"/>
                </a:cxn>
                <a:cxn ang="0">
                  <a:pos x="215" y="1037"/>
                </a:cxn>
                <a:cxn ang="0">
                  <a:pos x="249" y="1058"/>
                </a:cxn>
                <a:cxn ang="0">
                  <a:pos x="330" y="1020"/>
                </a:cxn>
                <a:cxn ang="0">
                  <a:pos x="398" y="911"/>
                </a:cxn>
                <a:cxn ang="0">
                  <a:pos x="423" y="841"/>
                </a:cxn>
                <a:cxn ang="0">
                  <a:pos x="452" y="833"/>
                </a:cxn>
                <a:cxn ang="0">
                  <a:pos x="468" y="848"/>
                </a:cxn>
                <a:cxn ang="0">
                  <a:pos x="463" y="881"/>
                </a:cxn>
                <a:cxn ang="0">
                  <a:pos x="430" y="957"/>
                </a:cxn>
                <a:cxn ang="0">
                  <a:pos x="371" y="1043"/>
                </a:cxn>
                <a:cxn ang="0">
                  <a:pos x="283" y="1098"/>
                </a:cxn>
                <a:cxn ang="0">
                  <a:pos x="168" y="1083"/>
                </a:cxn>
                <a:cxn ang="0">
                  <a:pos x="104" y="999"/>
                </a:cxn>
                <a:cxn ang="0">
                  <a:pos x="113" y="894"/>
                </a:cxn>
                <a:cxn ang="0">
                  <a:pos x="224" y="592"/>
                </a:cxn>
                <a:cxn ang="0">
                  <a:pos x="251" y="514"/>
                </a:cxn>
                <a:cxn ang="0">
                  <a:pos x="256" y="466"/>
                </a:cxn>
                <a:cxn ang="0">
                  <a:pos x="242" y="415"/>
                </a:cxn>
                <a:cxn ang="0">
                  <a:pos x="193" y="411"/>
                </a:cxn>
                <a:cxn ang="0">
                  <a:pos x="116" y="470"/>
                </a:cxn>
                <a:cxn ang="0">
                  <a:pos x="53" y="608"/>
                </a:cxn>
                <a:cxn ang="0">
                  <a:pos x="48" y="625"/>
                </a:cxn>
                <a:cxn ang="0">
                  <a:pos x="16" y="632"/>
                </a:cxn>
                <a:cxn ang="0">
                  <a:pos x="0" y="617"/>
                </a:cxn>
                <a:cxn ang="0">
                  <a:pos x="5" y="585"/>
                </a:cxn>
                <a:cxn ang="0">
                  <a:pos x="37" y="508"/>
                </a:cxn>
                <a:cxn ang="0">
                  <a:pos x="98" y="422"/>
                </a:cxn>
                <a:cxn ang="0">
                  <a:pos x="188" y="367"/>
                </a:cxn>
                <a:cxn ang="0">
                  <a:pos x="429" y="63"/>
                </a:cxn>
                <a:cxn ang="0">
                  <a:pos x="387" y="4"/>
                </a:cxn>
                <a:cxn ang="0">
                  <a:pos x="423" y="36"/>
                </a:cxn>
                <a:cxn ang="0">
                  <a:pos x="423" y="88"/>
                </a:cxn>
                <a:cxn ang="0">
                  <a:pos x="369" y="147"/>
                </a:cxn>
                <a:cxn ang="0">
                  <a:pos x="303" y="138"/>
                </a:cxn>
                <a:cxn ang="0">
                  <a:pos x="281" y="88"/>
                </a:cxn>
                <a:cxn ang="0">
                  <a:pos x="319" y="17"/>
                </a:cxn>
              </a:cxnLst>
              <a:rect l="0" t="0" r="r" b="b"/>
              <a:pathLst>
                <a:path w="468" h="1102">
                  <a:moveTo>
                    <a:pt x="226" y="363"/>
                  </a:moveTo>
                  <a:lnTo>
                    <a:pt x="265" y="369"/>
                  </a:lnTo>
                  <a:lnTo>
                    <a:pt x="299" y="382"/>
                  </a:lnTo>
                  <a:lnTo>
                    <a:pt x="328" y="405"/>
                  </a:lnTo>
                  <a:lnTo>
                    <a:pt x="350" y="432"/>
                  </a:lnTo>
                  <a:lnTo>
                    <a:pt x="364" y="466"/>
                  </a:lnTo>
                  <a:lnTo>
                    <a:pt x="369" y="503"/>
                  </a:lnTo>
                  <a:lnTo>
                    <a:pt x="368" y="529"/>
                  </a:lnTo>
                  <a:lnTo>
                    <a:pt x="362" y="554"/>
                  </a:lnTo>
                  <a:lnTo>
                    <a:pt x="359" y="566"/>
                  </a:lnTo>
                  <a:lnTo>
                    <a:pt x="351" y="585"/>
                  </a:lnTo>
                  <a:lnTo>
                    <a:pt x="342" y="609"/>
                  </a:lnTo>
                  <a:lnTo>
                    <a:pt x="332" y="638"/>
                  </a:lnTo>
                  <a:lnTo>
                    <a:pt x="321" y="669"/>
                  </a:lnTo>
                  <a:lnTo>
                    <a:pt x="312" y="697"/>
                  </a:lnTo>
                  <a:lnTo>
                    <a:pt x="301" y="724"/>
                  </a:lnTo>
                  <a:lnTo>
                    <a:pt x="292" y="747"/>
                  </a:lnTo>
                  <a:lnTo>
                    <a:pt x="287" y="762"/>
                  </a:lnTo>
                  <a:lnTo>
                    <a:pt x="235" y="894"/>
                  </a:lnTo>
                  <a:lnTo>
                    <a:pt x="224" y="928"/>
                  </a:lnTo>
                  <a:lnTo>
                    <a:pt x="215" y="965"/>
                  </a:lnTo>
                  <a:lnTo>
                    <a:pt x="211" y="999"/>
                  </a:lnTo>
                  <a:lnTo>
                    <a:pt x="213" y="1020"/>
                  </a:lnTo>
                  <a:lnTo>
                    <a:pt x="215" y="1037"/>
                  </a:lnTo>
                  <a:lnTo>
                    <a:pt x="222" y="1049"/>
                  </a:lnTo>
                  <a:lnTo>
                    <a:pt x="233" y="1056"/>
                  </a:lnTo>
                  <a:lnTo>
                    <a:pt x="249" y="1058"/>
                  </a:lnTo>
                  <a:lnTo>
                    <a:pt x="276" y="1055"/>
                  </a:lnTo>
                  <a:lnTo>
                    <a:pt x="303" y="1041"/>
                  </a:lnTo>
                  <a:lnTo>
                    <a:pt x="330" y="1020"/>
                  </a:lnTo>
                  <a:lnTo>
                    <a:pt x="355" y="992"/>
                  </a:lnTo>
                  <a:lnTo>
                    <a:pt x="378" y="955"/>
                  </a:lnTo>
                  <a:lnTo>
                    <a:pt x="398" y="911"/>
                  </a:lnTo>
                  <a:lnTo>
                    <a:pt x="414" y="858"/>
                  </a:lnTo>
                  <a:lnTo>
                    <a:pt x="420" y="848"/>
                  </a:lnTo>
                  <a:lnTo>
                    <a:pt x="423" y="841"/>
                  </a:lnTo>
                  <a:lnTo>
                    <a:pt x="430" y="835"/>
                  </a:lnTo>
                  <a:lnTo>
                    <a:pt x="445" y="833"/>
                  </a:lnTo>
                  <a:lnTo>
                    <a:pt x="452" y="833"/>
                  </a:lnTo>
                  <a:lnTo>
                    <a:pt x="463" y="839"/>
                  </a:lnTo>
                  <a:lnTo>
                    <a:pt x="466" y="843"/>
                  </a:lnTo>
                  <a:lnTo>
                    <a:pt x="468" y="848"/>
                  </a:lnTo>
                  <a:lnTo>
                    <a:pt x="468" y="854"/>
                  </a:lnTo>
                  <a:lnTo>
                    <a:pt x="466" y="864"/>
                  </a:lnTo>
                  <a:lnTo>
                    <a:pt x="463" y="881"/>
                  </a:lnTo>
                  <a:lnTo>
                    <a:pt x="456" y="902"/>
                  </a:lnTo>
                  <a:lnTo>
                    <a:pt x="445" y="928"/>
                  </a:lnTo>
                  <a:lnTo>
                    <a:pt x="430" y="957"/>
                  </a:lnTo>
                  <a:lnTo>
                    <a:pt x="414" y="988"/>
                  </a:lnTo>
                  <a:lnTo>
                    <a:pt x="395" y="1016"/>
                  </a:lnTo>
                  <a:lnTo>
                    <a:pt x="371" y="1043"/>
                  </a:lnTo>
                  <a:lnTo>
                    <a:pt x="346" y="1066"/>
                  </a:lnTo>
                  <a:lnTo>
                    <a:pt x="316" y="1085"/>
                  </a:lnTo>
                  <a:lnTo>
                    <a:pt x="283" y="1098"/>
                  </a:lnTo>
                  <a:lnTo>
                    <a:pt x="246" y="1102"/>
                  </a:lnTo>
                  <a:lnTo>
                    <a:pt x="204" y="1097"/>
                  </a:lnTo>
                  <a:lnTo>
                    <a:pt x="168" y="1083"/>
                  </a:lnTo>
                  <a:lnTo>
                    <a:pt x="140" y="1062"/>
                  </a:lnTo>
                  <a:lnTo>
                    <a:pt x="118" y="1034"/>
                  </a:lnTo>
                  <a:lnTo>
                    <a:pt x="104" y="999"/>
                  </a:lnTo>
                  <a:lnTo>
                    <a:pt x="98" y="963"/>
                  </a:lnTo>
                  <a:lnTo>
                    <a:pt x="104" y="927"/>
                  </a:lnTo>
                  <a:lnTo>
                    <a:pt x="113" y="894"/>
                  </a:lnTo>
                  <a:lnTo>
                    <a:pt x="111" y="892"/>
                  </a:lnTo>
                  <a:lnTo>
                    <a:pt x="208" y="630"/>
                  </a:lnTo>
                  <a:lnTo>
                    <a:pt x="224" y="592"/>
                  </a:lnTo>
                  <a:lnTo>
                    <a:pt x="235" y="560"/>
                  </a:lnTo>
                  <a:lnTo>
                    <a:pt x="244" y="535"/>
                  </a:lnTo>
                  <a:lnTo>
                    <a:pt x="251" y="514"/>
                  </a:lnTo>
                  <a:lnTo>
                    <a:pt x="255" y="497"/>
                  </a:lnTo>
                  <a:lnTo>
                    <a:pt x="256" y="482"/>
                  </a:lnTo>
                  <a:lnTo>
                    <a:pt x="256" y="466"/>
                  </a:lnTo>
                  <a:lnTo>
                    <a:pt x="255" y="443"/>
                  </a:lnTo>
                  <a:lnTo>
                    <a:pt x="249" y="426"/>
                  </a:lnTo>
                  <a:lnTo>
                    <a:pt x="242" y="415"/>
                  </a:lnTo>
                  <a:lnTo>
                    <a:pt x="231" y="409"/>
                  </a:lnTo>
                  <a:lnTo>
                    <a:pt x="219" y="407"/>
                  </a:lnTo>
                  <a:lnTo>
                    <a:pt x="193" y="411"/>
                  </a:lnTo>
                  <a:lnTo>
                    <a:pt x="167" y="422"/>
                  </a:lnTo>
                  <a:lnTo>
                    <a:pt x="141" y="441"/>
                  </a:lnTo>
                  <a:lnTo>
                    <a:pt x="116" y="470"/>
                  </a:lnTo>
                  <a:lnTo>
                    <a:pt x="95" y="506"/>
                  </a:lnTo>
                  <a:lnTo>
                    <a:pt x="73" y="552"/>
                  </a:lnTo>
                  <a:lnTo>
                    <a:pt x="53" y="608"/>
                  </a:lnTo>
                  <a:lnTo>
                    <a:pt x="52" y="615"/>
                  </a:lnTo>
                  <a:lnTo>
                    <a:pt x="50" y="621"/>
                  </a:lnTo>
                  <a:lnTo>
                    <a:pt x="48" y="625"/>
                  </a:lnTo>
                  <a:lnTo>
                    <a:pt x="45" y="629"/>
                  </a:lnTo>
                  <a:lnTo>
                    <a:pt x="34" y="632"/>
                  </a:lnTo>
                  <a:lnTo>
                    <a:pt x="16" y="632"/>
                  </a:lnTo>
                  <a:lnTo>
                    <a:pt x="5" y="627"/>
                  </a:lnTo>
                  <a:lnTo>
                    <a:pt x="1" y="623"/>
                  </a:lnTo>
                  <a:lnTo>
                    <a:pt x="0" y="617"/>
                  </a:lnTo>
                  <a:lnTo>
                    <a:pt x="0" y="611"/>
                  </a:lnTo>
                  <a:lnTo>
                    <a:pt x="1" y="602"/>
                  </a:lnTo>
                  <a:lnTo>
                    <a:pt x="5" y="585"/>
                  </a:lnTo>
                  <a:lnTo>
                    <a:pt x="14" y="562"/>
                  </a:lnTo>
                  <a:lnTo>
                    <a:pt x="25" y="537"/>
                  </a:lnTo>
                  <a:lnTo>
                    <a:pt x="37" y="508"/>
                  </a:lnTo>
                  <a:lnTo>
                    <a:pt x="55" y="478"/>
                  </a:lnTo>
                  <a:lnTo>
                    <a:pt x="75" y="449"/>
                  </a:lnTo>
                  <a:lnTo>
                    <a:pt x="98" y="422"/>
                  </a:lnTo>
                  <a:lnTo>
                    <a:pt x="125" y="397"/>
                  </a:lnTo>
                  <a:lnTo>
                    <a:pt x="156" y="380"/>
                  </a:lnTo>
                  <a:lnTo>
                    <a:pt x="188" y="367"/>
                  </a:lnTo>
                  <a:lnTo>
                    <a:pt x="226" y="363"/>
                  </a:lnTo>
                  <a:close/>
                  <a:moveTo>
                    <a:pt x="429" y="61"/>
                  </a:moveTo>
                  <a:lnTo>
                    <a:pt x="429" y="63"/>
                  </a:lnTo>
                  <a:lnTo>
                    <a:pt x="429" y="61"/>
                  </a:lnTo>
                  <a:close/>
                  <a:moveTo>
                    <a:pt x="368" y="0"/>
                  </a:moveTo>
                  <a:lnTo>
                    <a:pt x="387" y="4"/>
                  </a:lnTo>
                  <a:lnTo>
                    <a:pt x="402" y="12"/>
                  </a:lnTo>
                  <a:lnTo>
                    <a:pt x="414" y="23"/>
                  </a:lnTo>
                  <a:lnTo>
                    <a:pt x="423" y="36"/>
                  </a:lnTo>
                  <a:lnTo>
                    <a:pt x="427" y="50"/>
                  </a:lnTo>
                  <a:lnTo>
                    <a:pt x="429" y="61"/>
                  </a:lnTo>
                  <a:lnTo>
                    <a:pt x="423" y="88"/>
                  </a:lnTo>
                  <a:lnTo>
                    <a:pt x="411" y="113"/>
                  </a:lnTo>
                  <a:lnTo>
                    <a:pt x="393" y="134"/>
                  </a:lnTo>
                  <a:lnTo>
                    <a:pt x="369" y="147"/>
                  </a:lnTo>
                  <a:lnTo>
                    <a:pt x="342" y="153"/>
                  </a:lnTo>
                  <a:lnTo>
                    <a:pt x="321" y="149"/>
                  </a:lnTo>
                  <a:lnTo>
                    <a:pt x="303" y="138"/>
                  </a:lnTo>
                  <a:lnTo>
                    <a:pt x="290" y="122"/>
                  </a:lnTo>
                  <a:lnTo>
                    <a:pt x="283" y="105"/>
                  </a:lnTo>
                  <a:lnTo>
                    <a:pt x="281" y="88"/>
                  </a:lnTo>
                  <a:lnTo>
                    <a:pt x="287" y="61"/>
                  </a:lnTo>
                  <a:lnTo>
                    <a:pt x="299" y="36"/>
                  </a:lnTo>
                  <a:lnTo>
                    <a:pt x="319" y="17"/>
                  </a:lnTo>
                  <a:lnTo>
                    <a:pt x="342" y="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8" name="Freeform 30"/>
            <p:cNvSpPr>
              <a:spLocks/>
            </p:cNvSpPr>
            <p:nvPr/>
          </p:nvSpPr>
          <p:spPr bwMode="auto">
            <a:xfrm>
              <a:off x="6252" y="3363"/>
              <a:ext cx="767" cy="1153"/>
            </a:xfrm>
            <a:custGeom>
              <a:avLst/>
              <a:gdLst/>
              <a:ahLst/>
              <a:cxnLst>
                <a:cxn ang="0">
                  <a:pos x="363" y="1"/>
                </a:cxn>
                <a:cxn ang="0">
                  <a:pos x="374" y="24"/>
                </a:cxn>
                <a:cxn ang="0">
                  <a:pos x="367" y="42"/>
                </a:cxn>
                <a:cxn ang="0">
                  <a:pos x="218" y="706"/>
                </a:cxn>
                <a:cxn ang="0">
                  <a:pos x="352" y="607"/>
                </a:cxn>
                <a:cxn ang="0">
                  <a:pos x="478" y="488"/>
                </a:cxn>
                <a:cxn ang="0">
                  <a:pos x="602" y="424"/>
                </a:cxn>
                <a:cxn ang="0">
                  <a:pos x="706" y="431"/>
                </a:cxn>
                <a:cxn ang="0">
                  <a:pos x="758" y="485"/>
                </a:cxn>
                <a:cxn ang="0">
                  <a:pos x="763" y="563"/>
                </a:cxn>
                <a:cxn ang="0">
                  <a:pos x="718" y="624"/>
                </a:cxn>
                <a:cxn ang="0">
                  <a:pos x="656" y="632"/>
                </a:cxn>
                <a:cxn ang="0">
                  <a:pos x="620" y="594"/>
                </a:cxn>
                <a:cxn ang="0">
                  <a:pos x="620" y="544"/>
                </a:cxn>
                <a:cxn ang="0">
                  <a:pos x="652" y="500"/>
                </a:cxn>
                <a:cxn ang="0">
                  <a:pos x="681" y="469"/>
                </a:cxn>
                <a:cxn ang="0">
                  <a:pos x="600" y="466"/>
                </a:cxn>
                <a:cxn ang="0">
                  <a:pos x="481" y="540"/>
                </a:cxn>
                <a:cxn ang="0">
                  <a:pos x="383" y="634"/>
                </a:cxn>
                <a:cxn ang="0">
                  <a:pos x="271" y="725"/>
                </a:cxn>
                <a:cxn ang="0">
                  <a:pos x="338" y="733"/>
                </a:cxn>
                <a:cxn ang="0">
                  <a:pos x="420" y="758"/>
                </a:cxn>
                <a:cxn ang="0">
                  <a:pos x="490" y="809"/>
                </a:cxn>
                <a:cxn ang="0">
                  <a:pos x="521" y="897"/>
                </a:cxn>
                <a:cxn ang="0">
                  <a:pos x="516" y="941"/>
                </a:cxn>
                <a:cxn ang="0">
                  <a:pos x="503" y="1025"/>
                </a:cxn>
                <a:cxn ang="0">
                  <a:pos x="516" y="1084"/>
                </a:cxn>
                <a:cxn ang="0">
                  <a:pos x="559" y="1109"/>
                </a:cxn>
                <a:cxn ang="0">
                  <a:pos x="630" y="1069"/>
                </a:cxn>
                <a:cxn ang="0">
                  <a:pos x="675" y="981"/>
                </a:cxn>
                <a:cxn ang="0">
                  <a:pos x="700" y="905"/>
                </a:cxn>
                <a:cxn ang="0">
                  <a:pos x="726" y="884"/>
                </a:cxn>
                <a:cxn ang="0">
                  <a:pos x="747" y="893"/>
                </a:cxn>
                <a:cxn ang="0">
                  <a:pos x="747" y="911"/>
                </a:cxn>
                <a:cxn ang="0">
                  <a:pos x="731" y="970"/>
                </a:cxn>
                <a:cxn ang="0">
                  <a:pos x="690" y="1060"/>
                </a:cxn>
                <a:cxn ang="0">
                  <a:pos x="620" y="1134"/>
                </a:cxn>
                <a:cxn ang="0">
                  <a:pos x="524" y="1151"/>
                </a:cxn>
                <a:cxn ang="0">
                  <a:pos x="442" y="1113"/>
                </a:cxn>
                <a:cxn ang="0">
                  <a:pos x="392" y="1025"/>
                </a:cxn>
                <a:cxn ang="0">
                  <a:pos x="390" y="962"/>
                </a:cxn>
                <a:cxn ang="0">
                  <a:pos x="399" y="914"/>
                </a:cxn>
                <a:cxn ang="0">
                  <a:pos x="383" y="846"/>
                </a:cxn>
                <a:cxn ang="0">
                  <a:pos x="311" y="792"/>
                </a:cxn>
                <a:cxn ang="0">
                  <a:pos x="200" y="765"/>
                </a:cxn>
                <a:cxn ang="0">
                  <a:pos x="185" y="825"/>
                </a:cxn>
                <a:cxn ang="0">
                  <a:pos x="160" y="932"/>
                </a:cxn>
                <a:cxn ang="0">
                  <a:pos x="137" y="1037"/>
                </a:cxn>
                <a:cxn ang="0">
                  <a:pos x="124" y="1086"/>
                </a:cxn>
                <a:cxn ang="0">
                  <a:pos x="92" y="1140"/>
                </a:cxn>
                <a:cxn ang="0">
                  <a:pos x="34" y="1147"/>
                </a:cxn>
                <a:cxn ang="0">
                  <a:pos x="2" y="1115"/>
                </a:cxn>
                <a:cxn ang="0">
                  <a:pos x="2" y="1090"/>
                </a:cxn>
                <a:cxn ang="0">
                  <a:pos x="227" y="137"/>
                </a:cxn>
                <a:cxn ang="0">
                  <a:pos x="230" y="101"/>
                </a:cxn>
                <a:cxn ang="0">
                  <a:pos x="221" y="84"/>
                </a:cxn>
                <a:cxn ang="0">
                  <a:pos x="146" y="76"/>
                </a:cxn>
                <a:cxn ang="0">
                  <a:pos x="119" y="64"/>
                </a:cxn>
                <a:cxn ang="0">
                  <a:pos x="124" y="26"/>
                </a:cxn>
                <a:cxn ang="0">
                  <a:pos x="151" y="15"/>
                </a:cxn>
                <a:cxn ang="0">
                  <a:pos x="236" y="7"/>
                </a:cxn>
                <a:cxn ang="0">
                  <a:pos x="332" y="0"/>
                </a:cxn>
              </a:cxnLst>
              <a:rect l="0" t="0" r="r" b="b"/>
              <a:pathLst>
                <a:path w="767" h="1153">
                  <a:moveTo>
                    <a:pt x="332" y="0"/>
                  </a:moveTo>
                  <a:lnTo>
                    <a:pt x="358" y="0"/>
                  </a:lnTo>
                  <a:lnTo>
                    <a:pt x="363" y="1"/>
                  </a:lnTo>
                  <a:lnTo>
                    <a:pt x="370" y="9"/>
                  </a:lnTo>
                  <a:lnTo>
                    <a:pt x="374" y="17"/>
                  </a:lnTo>
                  <a:lnTo>
                    <a:pt x="374" y="24"/>
                  </a:lnTo>
                  <a:lnTo>
                    <a:pt x="370" y="32"/>
                  </a:lnTo>
                  <a:lnTo>
                    <a:pt x="368" y="38"/>
                  </a:lnTo>
                  <a:lnTo>
                    <a:pt x="367" y="42"/>
                  </a:lnTo>
                  <a:lnTo>
                    <a:pt x="367" y="45"/>
                  </a:lnTo>
                  <a:lnTo>
                    <a:pt x="372" y="49"/>
                  </a:lnTo>
                  <a:lnTo>
                    <a:pt x="218" y="706"/>
                  </a:lnTo>
                  <a:lnTo>
                    <a:pt x="264" y="681"/>
                  </a:lnTo>
                  <a:lnTo>
                    <a:pt x="309" y="647"/>
                  </a:lnTo>
                  <a:lnTo>
                    <a:pt x="352" y="607"/>
                  </a:lnTo>
                  <a:lnTo>
                    <a:pt x="399" y="561"/>
                  </a:lnTo>
                  <a:lnTo>
                    <a:pt x="438" y="523"/>
                  </a:lnTo>
                  <a:lnTo>
                    <a:pt x="478" y="488"/>
                  </a:lnTo>
                  <a:lnTo>
                    <a:pt x="519" y="460"/>
                  </a:lnTo>
                  <a:lnTo>
                    <a:pt x="560" y="437"/>
                  </a:lnTo>
                  <a:lnTo>
                    <a:pt x="602" y="424"/>
                  </a:lnTo>
                  <a:lnTo>
                    <a:pt x="647" y="418"/>
                  </a:lnTo>
                  <a:lnTo>
                    <a:pt x="679" y="422"/>
                  </a:lnTo>
                  <a:lnTo>
                    <a:pt x="706" y="431"/>
                  </a:lnTo>
                  <a:lnTo>
                    <a:pt x="729" y="445"/>
                  </a:lnTo>
                  <a:lnTo>
                    <a:pt x="745" y="464"/>
                  </a:lnTo>
                  <a:lnTo>
                    <a:pt x="758" y="485"/>
                  </a:lnTo>
                  <a:lnTo>
                    <a:pt x="765" y="508"/>
                  </a:lnTo>
                  <a:lnTo>
                    <a:pt x="767" y="531"/>
                  </a:lnTo>
                  <a:lnTo>
                    <a:pt x="763" y="563"/>
                  </a:lnTo>
                  <a:lnTo>
                    <a:pt x="752" y="588"/>
                  </a:lnTo>
                  <a:lnTo>
                    <a:pt x="738" y="609"/>
                  </a:lnTo>
                  <a:lnTo>
                    <a:pt x="718" y="624"/>
                  </a:lnTo>
                  <a:lnTo>
                    <a:pt x="699" y="632"/>
                  </a:lnTo>
                  <a:lnTo>
                    <a:pt x="677" y="636"/>
                  </a:lnTo>
                  <a:lnTo>
                    <a:pt x="656" y="632"/>
                  </a:lnTo>
                  <a:lnTo>
                    <a:pt x="639" y="624"/>
                  </a:lnTo>
                  <a:lnTo>
                    <a:pt x="627" y="611"/>
                  </a:lnTo>
                  <a:lnTo>
                    <a:pt x="620" y="594"/>
                  </a:lnTo>
                  <a:lnTo>
                    <a:pt x="616" y="573"/>
                  </a:lnTo>
                  <a:lnTo>
                    <a:pt x="618" y="559"/>
                  </a:lnTo>
                  <a:lnTo>
                    <a:pt x="620" y="544"/>
                  </a:lnTo>
                  <a:lnTo>
                    <a:pt x="627" y="529"/>
                  </a:lnTo>
                  <a:lnTo>
                    <a:pt x="638" y="513"/>
                  </a:lnTo>
                  <a:lnTo>
                    <a:pt x="652" y="500"/>
                  </a:lnTo>
                  <a:lnTo>
                    <a:pt x="670" y="488"/>
                  </a:lnTo>
                  <a:lnTo>
                    <a:pt x="695" y="481"/>
                  </a:lnTo>
                  <a:lnTo>
                    <a:pt x="681" y="469"/>
                  </a:lnTo>
                  <a:lnTo>
                    <a:pt x="663" y="462"/>
                  </a:lnTo>
                  <a:lnTo>
                    <a:pt x="643" y="460"/>
                  </a:lnTo>
                  <a:lnTo>
                    <a:pt x="600" y="466"/>
                  </a:lnTo>
                  <a:lnTo>
                    <a:pt x="560" y="483"/>
                  </a:lnTo>
                  <a:lnTo>
                    <a:pt x="521" y="508"/>
                  </a:lnTo>
                  <a:lnTo>
                    <a:pt x="481" y="540"/>
                  </a:lnTo>
                  <a:lnTo>
                    <a:pt x="442" y="576"/>
                  </a:lnTo>
                  <a:lnTo>
                    <a:pt x="402" y="616"/>
                  </a:lnTo>
                  <a:lnTo>
                    <a:pt x="383" y="634"/>
                  </a:lnTo>
                  <a:lnTo>
                    <a:pt x="358" y="657"/>
                  </a:lnTo>
                  <a:lnTo>
                    <a:pt x="300" y="706"/>
                  </a:lnTo>
                  <a:lnTo>
                    <a:pt x="271" y="725"/>
                  </a:lnTo>
                  <a:lnTo>
                    <a:pt x="289" y="727"/>
                  </a:lnTo>
                  <a:lnTo>
                    <a:pt x="313" y="729"/>
                  </a:lnTo>
                  <a:lnTo>
                    <a:pt x="338" y="733"/>
                  </a:lnTo>
                  <a:lnTo>
                    <a:pt x="365" y="739"/>
                  </a:lnTo>
                  <a:lnTo>
                    <a:pt x="393" y="748"/>
                  </a:lnTo>
                  <a:lnTo>
                    <a:pt x="420" y="758"/>
                  </a:lnTo>
                  <a:lnTo>
                    <a:pt x="447" y="771"/>
                  </a:lnTo>
                  <a:lnTo>
                    <a:pt x="471" y="788"/>
                  </a:lnTo>
                  <a:lnTo>
                    <a:pt x="490" y="809"/>
                  </a:lnTo>
                  <a:lnTo>
                    <a:pt x="507" y="834"/>
                  </a:lnTo>
                  <a:lnTo>
                    <a:pt x="517" y="863"/>
                  </a:lnTo>
                  <a:lnTo>
                    <a:pt x="521" y="897"/>
                  </a:lnTo>
                  <a:lnTo>
                    <a:pt x="519" y="913"/>
                  </a:lnTo>
                  <a:lnTo>
                    <a:pt x="517" y="930"/>
                  </a:lnTo>
                  <a:lnTo>
                    <a:pt x="516" y="941"/>
                  </a:lnTo>
                  <a:lnTo>
                    <a:pt x="505" y="987"/>
                  </a:lnTo>
                  <a:lnTo>
                    <a:pt x="503" y="998"/>
                  </a:lnTo>
                  <a:lnTo>
                    <a:pt x="503" y="1025"/>
                  </a:lnTo>
                  <a:lnTo>
                    <a:pt x="505" y="1046"/>
                  </a:lnTo>
                  <a:lnTo>
                    <a:pt x="508" y="1067"/>
                  </a:lnTo>
                  <a:lnTo>
                    <a:pt x="516" y="1084"/>
                  </a:lnTo>
                  <a:lnTo>
                    <a:pt x="526" y="1098"/>
                  </a:lnTo>
                  <a:lnTo>
                    <a:pt x="541" y="1105"/>
                  </a:lnTo>
                  <a:lnTo>
                    <a:pt x="559" y="1109"/>
                  </a:lnTo>
                  <a:lnTo>
                    <a:pt x="586" y="1104"/>
                  </a:lnTo>
                  <a:lnTo>
                    <a:pt x="609" y="1090"/>
                  </a:lnTo>
                  <a:lnTo>
                    <a:pt x="630" y="1069"/>
                  </a:lnTo>
                  <a:lnTo>
                    <a:pt x="648" y="1042"/>
                  </a:lnTo>
                  <a:lnTo>
                    <a:pt x="663" y="1014"/>
                  </a:lnTo>
                  <a:lnTo>
                    <a:pt x="675" y="981"/>
                  </a:lnTo>
                  <a:lnTo>
                    <a:pt x="686" y="953"/>
                  </a:lnTo>
                  <a:lnTo>
                    <a:pt x="695" y="924"/>
                  </a:lnTo>
                  <a:lnTo>
                    <a:pt x="700" y="905"/>
                  </a:lnTo>
                  <a:lnTo>
                    <a:pt x="704" y="892"/>
                  </a:lnTo>
                  <a:lnTo>
                    <a:pt x="711" y="886"/>
                  </a:lnTo>
                  <a:lnTo>
                    <a:pt x="726" y="884"/>
                  </a:lnTo>
                  <a:lnTo>
                    <a:pt x="733" y="884"/>
                  </a:lnTo>
                  <a:lnTo>
                    <a:pt x="743" y="890"/>
                  </a:lnTo>
                  <a:lnTo>
                    <a:pt x="747" y="893"/>
                  </a:lnTo>
                  <a:lnTo>
                    <a:pt x="749" y="899"/>
                  </a:lnTo>
                  <a:lnTo>
                    <a:pt x="749" y="905"/>
                  </a:lnTo>
                  <a:lnTo>
                    <a:pt x="747" y="911"/>
                  </a:lnTo>
                  <a:lnTo>
                    <a:pt x="745" y="924"/>
                  </a:lnTo>
                  <a:lnTo>
                    <a:pt x="740" y="943"/>
                  </a:lnTo>
                  <a:lnTo>
                    <a:pt x="731" y="970"/>
                  </a:lnTo>
                  <a:lnTo>
                    <a:pt x="720" y="998"/>
                  </a:lnTo>
                  <a:lnTo>
                    <a:pt x="706" y="1029"/>
                  </a:lnTo>
                  <a:lnTo>
                    <a:pt x="690" y="1060"/>
                  </a:lnTo>
                  <a:lnTo>
                    <a:pt x="670" y="1088"/>
                  </a:lnTo>
                  <a:lnTo>
                    <a:pt x="647" y="1115"/>
                  </a:lnTo>
                  <a:lnTo>
                    <a:pt x="620" y="1134"/>
                  </a:lnTo>
                  <a:lnTo>
                    <a:pt x="587" y="1147"/>
                  </a:lnTo>
                  <a:lnTo>
                    <a:pt x="553" y="1153"/>
                  </a:lnTo>
                  <a:lnTo>
                    <a:pt x="524" y="1151"/>
                  </a:lnTo>
                  <a:lnTo>
                    <a:pt x="496" y="1144"/>
                  </a:lnTo>
                  <a:lnTo>
                    <a:pt x="467" y="1130"/>
                  </a:lnTo>
                  <a:lnTo>
                    <a:pt x="442" y="1113"/>
                  </a:lnTo>
                  <a:lnTo>
                    <a:pt x="420" y="1090"/>
                  </a:lnTo>
                  <a:lnTo>
                    <a:pt x="402" y="1060"/>
                  </a:lnTo>
                  <a:lnTo>
                    <a:pt x="392" y="1025"/>
                  </a:lnTo>
                  <a:lnTo>
                    <a:pt x="388" y="985"/>
                  </a:lnTo>
                  <a:lnTo>
                    <a:pt x="388" y="972"/>
                  </a:lnTo>
                  <a:lnTo>
                    <a:pt x="390" y="962"/>
                  </a:lnTo>
                  <a:lnTo>
                    <a:pt x="392" y="949"/>
                  </a:lnTo>
                  <a:lnTo>
                    <a:pt x="395" y="934"/>
                  </a:lnTo>
                  <a:lnTo>
                    <a:pt x="399" y="914"/>
                  </a:lnTo>
                  <a:lnTo>
                    <a:pt x="399" y="901"/>
                  </a:lnTo>
                  <a:lnTo>
                    <a:pt x="395" y="872"/>
                  </a:lnTo>
                  <a:lnTo>
                    <a:pt x="383" y="846"/>
                  </a:lnTo>
                  <a:lnTo>
                    <a:pt x="365" y="825"/>
                  </a:lnTo>
                  <a:lnTo>
                    <a:pt x="340" y="806"/>
                  </a:lnTo>
                  <a:lnTo>
                    <a:pt x="311" y="792"/>
                  </a:lnTo>
                  <a:lnTo>
                    <a:pt x="277" y="779"/>
                  </a:lnTo>
                  <a:lnTo>
                    <a:pt x="239" y="771"/>
                  </a:lnTo>
                  <a:lnTo>
                    <a:pt x="200" y="765"/>
                  </a:lnTo>
                  <a:lnTo>
                    <a:pt x="196" y="777"/>
                  </a:lnTo>
                  <a:lnTo>
                    <a:pt x="192" y="798"/>
                  </a:lnTo>
                  <a:lnTo>
                    <a:pt x="185" y="825"/>
                  </a:lnTo>
                  <a:lnTo>
                    <a:pt x="178" y="857"/>
                  </a:lnTo>
                  <a:lnTo>
                    <a:pt x="169" y="895"/>
                  </a:lnTo>
                  <a:lnTo>
                    <a:pt x="160" y="932"/>
                  </a:lnTo>
                  <a:lnTo>
                    <a:pt x="151" y="970"/>
                  </a:lnTo>
                  <a:lnTo>
                    <a:pt x="144" y="1006"/>
                  </a:lnTo>
                  <a:lnTo>
                    <a:pt x="137" y="1037"/>
                  </a:lnTo>
                  <a:lnTo>
                    <a:pt x="131" y="1062"/>
                  </a:lnTo>
                  <a:lnTo>
                    <a:pt x="126" y="1079"/>
                  </a:lnTo>
                  <a:lnTo>
                    <a:pt x="124" y="1086"/>
                  </a:lnTo>
                  <a:lnTo>
                    <a:pt x="117" y="1107"/>
                  </a:lnTo>
                  <a:lnTo>
                    <a:pt x="106" y="1125"/>
                  </a:lnTo>
                  <a:lnTo>
                    <a:pt x="92" y="1140"/>
                  </a:lnTo>
                  <a:lnTo>
                    <a:pt x="74" y="1147"/>
                  </a:lnTo>
                  <a:lnTo>
                    <a:pt x="52" y="1151"/>
                  </a:lnTo>
                  <a:lnTo>
                    <a:pt x="34" y="1147"/>
                  </a:lnTo>
                  <a:lnTo>
                    <a:pt x="20" y="1140"/>
                  </a:lnTo>
                  <a:lnTo>
                    <a:pt x="9" y="1128"/>
                  </a:lnTo>
                  <a:lnTo>
                    <a:pt x="2" y="1115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2" y="1090"/>
                  </a:lnTo>
                  <a:lnTo>
                    <a:pt x="4" y="1081"/>
                  </a:lnTo>
                  <a:lnTo>
                    <a:pt x="8" y="1063"/>
                  </a:lnTo>
                  <a:lnTo>
                    <a:pt x="227" y="137"/>
                  </a:lnTo>
                  <a:lnTo>
                    <a:pt x="228" y="122"/>
                  </a:lnTo>
                  <a:lnTo>
                    <a:pt x="228" y="112"/>
                  </a:lnTo>
                  <a:lnTo>
                    <a:pt x="230" y="101"/>
                  </a:lnTo>
                  <a:lnTo>
                    <a:pt x="230" y="95"/>
                  </a:lnTo>
                  <a:lnTo>
                    <a:pt x="228" y="89"/>
                  </a:lnTo>
                  <a:lnTo>
                    <a:pt x="221" y="84"/>
                  </a:lnTo>
                  <a:lnTo>
                    <a:pt x="209" y="80"/>
                  </a:lnTo>
                  <a:lnTo>
                    <a:pt x="189" y="76"/>
                  </a:lnTo>
                  <a:lnTo>
                    <a:pt x="146" y="76"/>
                  </a:lnTo>
                  <a:lnTo>
                    <a:pt x="135" y="74"/>
                  </a:lnTo>
                  <a:lnTo>
                    <a:pt x="126" y="72"/>
                  </a:lnTo>
                  <a:lnTo>
                    <a:pt x="119" y="64"/>
                  </a:lnTo>
                  <a:lnTo>
                    <a:pt x="117" y="55"/>
                  </a:lnTo>
                  <a:lnTo>
                    <a:pt x="119" y="38"/>
                  </a:lnTo>
                  <a:lnTo>
                    <a:pt x="124" y="26"/>
                  </a:lnTo>
                  <a:lnTo>
                    <a:pt x="133" y="21"/>
                  </a:lnTo>
                  <a:lnTo>
                    <a:pt x="142" y="17"/>
                  </a:lnTo>
                  <a:lnTo>
                    <a:pt x="151" y="15"/>
                  </a:lnTo>
                  <a:lnTo>
                    <a:pt x="173" y="13"/>
                  </a:lnTo>
                  <a:lnTo>
                    <a:pt x="201" y="11"/>
                  </a:lnTo>
                  <a:lnTo>
                    <a:pt x="236" y="7"/>
                  </a:lnTo>
                  <a:lnTo>
                    <a:pt x="271" y="5"/>
                  </a:lnTo>
                  <a:lnTo>
                    <a:pt x="304" y="1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9" name="Freeform 31"/>
            <p:cNvSpPr>
              <a:spLocks noEditPoints="1"/>
            </p:cNvSpPr>
            <p:nvPr/>
          </p:nvSpPr>
          <p:spPr bwMode="auto">
            <a:xfrm>
              <a:off x="7340" y="2425"/>
              <a:ext cx="506" cy="2319"/>
            </a:xfrm>
            <a:custGeom>
              <a:avLst/>
              <a:gdLst/>
              <a:ahLst/>
              <a:cxnLst>
                <a:cxn ang="0">
                  <a:pos x="506" y="1159"/>
                </a:cxn>
                <a:cxn ang="0">
                  <a:pos x="16" y="0"/>
                </a:cxn>
                <a:cxn ang="0">
                  <a:pos x="32" y="3"/>
                </a:cxn>
                <a:cxn ang="0">
                  <a:pos x="67" y="28"/>
                </a:cxn>
                <a:cxn ang="0">
                  <a:pos x="120" y="78"/>
                </a:cxn>
                <a:cxn ang="0">
                  <a:pos x="185" y="151"/>
                </a:cxn>
                <a:cxn ang="0">
                  <a:pos x="257" y="248"/>
                </a:cxn>
                <a:cxn ang="0">
                  <a:pos x="329" y="368"/>
                </a:cxn>
                <a:cxn ang="0">
                  <a:pos x="409" y="550"/>
                </a:cxn>
                <a:cxn ang="0">
                  <a:pos x="470" y="773"/>
                </a:cxn>
                <a:cxn ang="0">
                  <a:pos x="499" y="981"/>
                </a:cxn>
                <a:cxn ang="0">
                  <a:pos x="506" y="1159"/>
                </a:cxn>
                <a:cxn ang="0">
                  <a:pos x="499" y="1339"/>
                </a:cxn>
                <a:cxn ang="0">
                  <a:pos x="470" y="1541"/>
                </a:cxn>
                <a:cxn ang="0">
                  <a:pos x="411" y="1757"/>
                </a:cxn>
                <a:cxn ang="0">
                  <a:pos x="336" y="1936"/>
                </a:cxn>
                <a:cxn ang="0">
                  <a:pos x="264" y="2061"/>
                </a:cxn>
                <a:cxn ang="0">
                  <a:pos x="190" y="2162"/>
                </a:cxn>
                <a:cxn ang="0">
                  <a:pos x="122" y="2238"/>
                </a:cxn>
                <a:cxn ang="0">
                  <a:pos x="68" y="2290"/>
                </a:cxn>
                <a:cxn ang="0">
                  <a:pos x="32" y="2315"/>
                </a:cxn>
                <a:cxn ang="0">
                  <a:pos x="9" y="2315"/>
                </a:cxn>
                <a:cxn ang="0">
                  <a:pos x="0" y="2298"/>
                </a:cxn>
                <a:cxn ang="0">
                  <a:pos x="2" y="2288"/>
                </a:cxn>
                <a:cxn ang="0">
                  <a:pos x="16" y="2271"/>
                </a:cxn>
                <a:cxn ang="0">
                  <a:pos x="95" y="2183"/>
                </a:cxn>
                <a:cxn ang="0">
                  <a:pos x="199" y="2019"/>
                </a:cxn>
                <a:cxn ang="0">
                  <a:pos x="278" y="1841"/>
                </a:cxn>
                <a:cxn ang="0">
                  <a:pos x="332" y="1652"/>
                </a:cxn>
                <a:cxn ang="0">
                  <a:pos x="364" y="1457"/>
                </a:cxn>
                <a:cxn ang="0">
                  <a:pos x="379" y="1258"/>
                </a:cxn>
                <a:cxn ang="0">
                  <a:pos x="377" y="1018"/>
                </a:cxn>
                <a:cxn ang="0">
                  <a:pos x="348" y="754"/>
                </a:cxn>
                <a:cxn ang="0">
                  <a:pos x="293" y="521"/>
                </a:cxn>
                <a:cxn ang="0">
                  <a:pos x="210" y="319"/>
                </a:cxn>
                <a:cxn ang="0">
                  <a:pos x="102" y="149"/>
                </a:cxn>
                <a:cxn ang="0">
                  <a:pos x="23" y="59"/>
                </a:cxn>
                <a:cxn ang="0">
                  <a:pos x="5" y="36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16" y="0"/>
                </a:cxn>
              </a:cxnLst>
              <a:rect l="0" t="0" r="r" b="b"/>
              <a:pathLst>
                <a:path w="506" h="2319">
                  <a:moveTo>
                    <a:pt x="506" y="1157"/>
                  </a:moveTo>
                  <a:lnTo>
                    <a:pt x="506" y="1159"/>
                  </a:lnTo>
                  <a:lnTo>
                    <a:pt x="506" y="1157"/>
                  </a:lnTo>
                  <a:close/>
                  <a:moveTo>
                    <a:pt x="16" y="0"/>
                  </a:moveTo>
                  <a:lnTo>
                    <a:pt x="23" y="0"/>
                  </a:lnTo>
                  <a:lnTo>
                    <a:pt x="32" y="3"/>
                  </a:lnTo>
                  <a:lnTo>
                    <a:pt x="47" y="13"/>
                  </a:lnTo>
                  <a:lnTo>
                    <a:pt x="67" y="28"/>
                  </a:lnTo>
                  <a:lnTo>
                    <a:pt x="92" y="49"/>
                  </a:lnTo>
                  <a:lnTo>
                    <a:pt x="120" y="78"/>
                  </a:lnTo>
                  <a:lnTo>
                    <a:pt x="151" y="112"/>
                  </a:lnTo>
                  <a:lnTo>
                    <a:pt x="185" y="151"/>
                  </a:lnTo>
                  <a:lnTo>
                    <a:pt x="221" y="196"/>
                  </a:lnTo>
                  <a:lnTo>
                    <a:pt x="257" y="248"/>
                  </a:lnTo>
                  <a:lnTo>
                    <a:pt x="293" y="305"/>
                  </a:lnTo>
                  <a:lnTo>
                    <a:pt x="329" y="368"/>
                  </a:lnTo>
                  <a:lnTo>
                    <a:pt x="363" y="437"/>
                  </a:lnTo>
                  <a:lnTo>
                    <a:pt x="409" y="550"/>
                  </a:lnTo>
                  <a:lnTo>
                    <a:pt x="443" y="662"/>
                  </a:lnTo>
                  <a:lnTo>
                    <a:pt x="470" y="773"/>
                  </a:lnTo>
                  <a:lnTo>
                    <a:pt x="488" y="880"/>
                  </a:lnTo>
                  <a:lnTo>
                    <a:pt x="499" y="981"/>
                  </a:lnTo>
                  <a:lnTo>
                    <a:pt x="504" y="1075"/>
                  </a:lnTo>
                  <a:lnTo>
                    <a:pt x="506" y="1159"/>
                  </a:lnTo>
                  <a:lnTo>
                    <a:pt x="504" y="1245"/>
                  </a:lnTo>
                  <a:lnTo>
                    <a:pt x="499" y="1339"/>
                  </a:lnTo>
                  <a:lnTo>
                    <a:pt x="487" y="1438"/>
                  </a:lnTo>
                  <a:lnTo>
                    <a:pt x="470" y="1541"/>
                  </a:lnTo>
                  <a:lnTo>
                    <a:pt x="445" y="1648"/>
                  </a:lnTo>
                  <a:lnTo>
                    <a:pt x="411" y="1757"/>
                  </a:lnTo>
                  <a:lnTo>
                    <a:pt x="370" y="1866"/>
                  </a:lnTo>
                  <a:lnTo>
                    <a:pt x="336" y="1936"/>
                  </a:lnTo>
                  <a:lnTo>
                    <a:pt x="300" y="2001"/>
                  </a:lnTo>
                  <a:lnTo>
                    <a:pt x="264" y="2061"/>
                  </a:lnTo>
                  <a:lnTo>
                    <a:pt x="226" y="2114"/>
                  </a:lnTo>
                  <a:lnTo>
                    <a:pt x="190" y="2162"/>
                  </a:lnTo>
                  <a:lnTo>
                    <a:pt x="154" y="2204"/>
                  </a:lnTo>
                  <a:lnTo>
                    <a:pt x="122" y="2238"/>
                  </a:lnTo>
                  <a:lnTo>
                    <a:pt x="93" y="2267"/>
                  </a:lnTo>
                  <a:lnTo>
                    <a:pt x="68" y="2290"/>
                  </a:lnTo>
                  <a:lnTo>
                    <a:pt x="47" y="2305"/>
                  </a:lnTo>
                  <a:lnTo>
                    <a:pt x="32" y="2315"/>
                  </a:lnTo>
                  <a:lnTo>
                    <a:pt x="23" y="2319"/>
                  </a:lnTo>
                  <a:lnTo>
                    <a:pt x="9" y="2315"/>
                  </a:lnTo>
                  <a:lnTo>
                    <a:pt x="2" y="2303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2" y="2288"/>
                  </a:lnTo>
                  <a:lnTo>
                    <a:pt x="7" y="2280"/>
                  </a:lnTo>
                  <a:lnTo>
                    <a:pt x="16" y="2271"/>
                  </a:lnTo>
                  <a:lnTo>
                    <a:pt x="31" y="2257"/>
                  </a:lnTo>
                  <a:lnTo>
                    <a:pt x="95" y="2183"/>
                  </a:lnTo>
                  <a:lnTo>
                    <a:pt x="151" y="2103"/>
                  </a:lnTo>
                  <a:lnTo>
                    <a:pt x="199" y="2019"/>
                  </a:lnTo>
                  <a:lnTo>
                    <a:pt x="242" y="1931"/>
                  </a:lnTo>
                  <a:lnTo>
                    <a:pt x="278" y="1841"/>
                  </a:lnTo>
                  <a:lnTo>
                    <a:pt x="307" y="1747"/>
                  </a:lnTo>
                  <a:lnTo>
                    <a:pt x="332" y="1652"/>
                  </a:lnTo>
                  <a:lnTo>
                    <a:pt x="350" y="1556"/>
                  </a:lnTo>
                  <a:lnTo>
                    <a:pt x="364" y="1457"/>
                  </a:lnTo>
                  <a:lnTo>
                    <a:pt x="373" y="1358"/>
                  </a:lnTo>
                  <a:lnTo>
                    <a:pt x="379" y="1258"/>
                  </a:lnTo>
                  <a:lnTo>
                    <a:pt x="381" y="1159"/>
                  </a:lnTo>
                  <a:lnTo>
                    <a:pt x="377" y="1018"/>
                  </a:lnTo>
                  <a:lnTo>
                    <a:pt x="366" y="882"/>
                  </a:lnTo>
                  <a:lnTo>
                    <a:pt x="348" y="754"/>
                  </a:lnTo>
                  <a:lnTo>
                    <a:pt x="323" y="634"/>
                  </a:lnTo>
                  <a:lnTo>
                    <a:pt x="293" y="521"/>
                  </a:lnTo>
                  <a:lnTo>
                    <a:pt x="253" y="416"/>
                  </a:lnTo>
                  <a:lnTo>
                    <a:pt x="210" y="319"/>
                  </a:lnTo>
                  <a:lnTo>
                    <a:pt x="160" y="231"/>
                  </a:lnTo>
                  <a:lnTo>
                    <a:pt x="102" y="149"/>
                  </a:lnTo>
                  <a:lnTo>
                    <a:pt x="41" y="76"/>
                  </a:lnTo>
                  <a:lnTo>
                    <a:pt x="23" y="59"/>
                  </a:lnTo>
                  <a:lnTo>
                    <a:pt x="13" y="45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2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767922" y="3810000"/>
            <a:ext cx="1376078" cy="548115"/>
            <a:chOff x="2024" y="2425"/>
            <a:chExt cx="5822" cy="2319"/>
          </a:xfrm>
        </p:grpSpPr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2024" y="2579"/>
              <a:ext cx="1452" cy="1584"/>
            </a:xfrm>
            <a:custGeom>
              <a:avLst/>
              <a:gdLst/>
              <a:ahLst/>
              <a:cxnLst>
                <a:cxn ang="0">
                  <a:pos x="1423" y="0"/>
                </a:cxn>
                <a:cxn ang="0">
                  <a:pos x="1450" y="8"/>
                </a:cxn>
                <a:cxn ang="0">
                  <a:pos x="1450" y="39"/>
                </a:cxn>
                <a:cxn ang="0">
                  <a:pos x="1445" y="58"/>
                </a:cxn>
                <a:cxn ang="0">
                  <a:pos x="597" y="1506"/>
                </a:cxn>
                <a:cxn ang="0">
                  <a:pos x="741" y="1496"/>
                </a:cxn>
                <a:cxn ang="0">
                  <a:pos x="858" y="1465"/>
                </a:cxn>
                <a:cxn ang="0">
                  <a:pos x="949" y="1416"/>
                </a:cxn>
                <a:cxn ang="0">
                  <a:pos x="1021" y="1347"/>
                </a:cxn>
                <a:cxn ang="0">
                  <a:pos x="1080" y="1259"/>
                </a:cxn>
                <a:cxn ang="0">
                  <a:pos x="1127" y="1150"/>
                </a:cxn>
                <a:cxn ang="0">
                  <a:pos x="1170" y="1024"/>
                </a:cxn>
                <a:cxn ang="0">
                  <a:pos x="1186" y="982"/>
                </a:cxn>
                <a:cxn ang="0">
                  <a:pos x="1199" y="967"/>
                </a:cxn>
                <a:cxn ang="0">
                  <a:pos x="1215" y="965"/>
                </a:cxn>
                <a:cxn ang="0">
                  <a:pos x="1227" y="971"/>
                </a:cxn>
                <a:cxn ang="0">
                  <a:pos x="1233" y="980"/>
                </a:cxn>
                <a:cxn ang="0">
                  <a:pos x="1235" y="990"/>
                </a:cxn>
                <a:cxn ang="0">
                  <a:pos x="1227" y="1026"/>
                </a:cxn>
                <a:cxn ang="0">
                  <a:pos x="1066" y="1557"/>
                </a:cxn>
                <a:cxn ang="0">
                  <a:pos x="1048" y="1580"/>
                </a:cxn>
                <a:cxn ang="0">
                  <a:pos x="28" y="1584"/>
                </a:cxn>
                <a:cxn ang="0">
                  <a:pos x="3" y="1574"/>
                </a:cxn>
                <a:cxn ang="0">
                  <a:pos x="2" y="1553"/>
                </a:cxn>
                <a:cxn ang="0">
                  <a:pos x="5" y="1528"/>
                </a:cxn>
                <a:cxn ang="0">
                  <a:pos x="1227" y="71"/>
                </a:cxn>
                <a:cxn ang="0">
                  <a:pos x="798" y="73"/>
                </a:cxn>
                <a:cxn ang="0">
                  <a:pos x="671" y="96"/>
                </a:cxn>
                <a:cxn ang="0">
                  <a:pos x="569" y="138"/>
                </a:cxn>
                <a:cxn ang="0">
                  <a:pos x="488" y="199"/>
                </a:cxn>
                <a:cxn ang="0">
                  <a:pos x="427" y="279"/>
                </a:cxn>
                <a:cxn ang="0">
                  <a:pos x="377" y="380"/>
                </a:cxn>
                <a:cxn ang="0">
                  <a:pos x="335" y="497"/>
                </a:cxn>
                <a:cxn ang="0">
                  <a:pos x="330" y="507"/>
                </a:cxn>
                <a:cxn ang="0">
                  <a:pos x="325" y="516"/>
                </a:cxn>
                <a:cxn ang="0">
                  <a:pos x="314" y="522"/>
                </a:cxn>
                <a:cxn ang="0">
                  <a:pos x="296" y="520"/>
                </a:cxn>
                <a:cxn ang="0">
                  <a:pos x="287" y="512"/>
                </a:cxn>
                <a:cxn ang="0">
                  <a:pos x="283" y="507"/>
                </a:cxn>
                <a:cxn ang="0">
                  <a:pos x="282" y="497"/>
                </a:cxn>
                <a:cxn ang="0">
                  <a:pos x="285" y="478"/>
                </a:cxn>
                <a:cxn ang="0">
                  <a:pos x="409" y="44"/>
                </a:cxn>
                <a:cxn ang="0">
                  <a:pos x="422" y="10"/>
                </a:cxn>
                <a:cxn ang="0">
                  <a:pos x="450" y="0"/>
                </a:cxn>
              </a:cxnLst>
              <a:rect l="0" t="0" r="r" b="b"/>
              <a:pathLst>
                <a:path w="1452" h="1584">
                  <a:moveTo>
                    <a:pt x="450" y="0"/>
                  </a:moveTo>
                  <a:lnTo>
                    <a:pt x="1423" y="0"/>
                  </a:lnTo>
                  <a:lnTo>
                    <a:pt x="1441" y="2"/>
                  </a:lnTo>
                  <a:lnTo>
                    <a:pt x="1450" y="8"/>
                  </a:lnTo>
                  <a:lnTo>
                    <a:pt x="1452" y="19"/>
                  </a:lnTo>
                  <a:lnTo>
                    <a:pt x="1450" y="39"/>
                  </a:lnTo>
                  <a:lnTo>
                    <a:pt x="1445" y="56"/>
                  </a:lnTo>
                  <a:lnTo>
                    <a:pt x="1445" y="58"/>
                  </a:lnTo>
                  <a:lnTo>
                    <a:pt x="228" y="1506"/>
                  </a:lnTo>
                  <a:lnTo>
                    <a:pt x="597" y="1506"/>
                  </a:lnTo>
                  <a:lnTo>
                    <a:pt x="673" y="1504"/>
                  </a:lnTo>
                  <a:lnTo>
                    <a:pt x="741" y="1496"/>
                  </a:lnTo>
                  <a:lnTo>
                    <a:pt x="802" y="1483"/>
                  </a:lnTo>
                  <a:lnTo>
                    <a:pt x="858" y="1465"/>
                  </a:lnTo>
                  <a:lnTo>
                    <a:pt x="906" y="1442"/>
                  </a:lnTo>
                  <a:lnTo>
                    <a:pt x="949" y="1416"/>
                  </a:lnTo>
                  <a:lnTo>
                    <a:pt x="987" y="1383"/>
                  </a:lnTo>
                  <a:lnTo>
                    <a:pt x="1021" y="1347"/>
                  </a:lnTo>
                  <a:lnTo>
                    <a:pt x="1052" y="1305"/>
                  </a:lnTo>
                  <a:lnTo>
                    <a:pt x="1080" y="1259"/>
                  </a:lnTo>
                  <a:lnTo>
                    <a:pt x="1104" y="1208"/>
                  </a:lnTo>
                  <a:lnTo>
                    <a:pt x="1127" y="1150"/>
                  </a:lnTo>
                  <a:lnTo>
                    <a:pt x="1148" y="1089"/>
                  </a:lnTo>
                  <a:lnTo>
                    <a:pt x="1170" y="1024"/>
                  </a:lnTo>
                  <a:lnTo>
                    <a:pt x="1179" y="999"/>
                  </a:lnTo>
                  <a:lnTo>
                    <a:pt x="1186" y="982"/>
                  </a:lnTo>
                  <a:lnTo>
                    <a:pt x="1192" y="973"/>
                  </a:lnTo>
                  <a:lnTo>
                    <a:pt x="1199" y="967"/>
                  </a:lnTo>
                  <a:lnTo>
                    <a:pt x="1208" y="965"/>
                  </a:lnTo>
                  <a:lnTo>
                    <a:pt x="1215" y="965"/>
                  </a:lnTo>
                  <a:lnTo>
                    <a:pt x="1222" y="969"/>
                  </a:lnTo>
                  <a:lnTo>
                    <a:pt x="1227" y="971"/>
                  </a:lnTo>
                  <a:lnTo>
                    <a:pt x="1231" y="975"/>
                  </a:lnTo>
                  <a:lnTo>
                    <a:pt x="1233" y="980"/>
                  </a:lnTo>
                  <a:lnTo>
                    <a:pt x="1235" y="984"/>
                  </a:lnTo>
                  <a:lnTo>
                    <a:pt x="1235" y="990"/>
                  </a:lnTo>
                  <a:lnTo>
                    <a:pt x="1231" y="1007"/>
                  </a:lnTo>
                  <a:lnTo>
                    <a:pt x="1227" y="1026"/>
                  </a:lnTo>
                  <a:lnTo>
                    <a:pt x="1073" y="1536"/>
                  </a:lnTo>
                  <a:lnTo>
                    <a:pt x="1066" y="1557"/>
                  </a:lnTo>
                  <a:lnTo>
                    <a:pt x="1059" y="1572"/>
                  </a:lnTo>
                  <a:lnTo>
                    <a:pt x="1048" y="1580"/>
                  </a:lnTo>
                  <a:lnTo>
                    <a:pt x="1030" y="1584"/>
                  </a:lnTo>
                  <a:lnTo>
                    <a:pt x="28" y="1584"/>
                  </a:lnTo>
                  <a:lnTo>
                    <a:pt x="12" y="1582"/>
                  </a:lnTo>
                  <a:lnTo>
                    <a:pt x="3" y="1574"/>
                  </a:lnTo>
                  <a:lnTo>
                    <a:pt x="0" y="1563"/>
                  </a:lnTo>
                  <a:lnTo>
                    <a:pt x="2" y="1553"/>
                  </a:lnTo>
                  <a:lnTo>
                    <a:pt x="3" y="1540"/>
                  </a:lnTo>
                  <a:lnTo>
                    <a:pt x="5" y="1528"/>
                  </a:lnTo>
                  <a:lnTo>
                    <a:pt x="7" y="1523"/>
                  </a:lnTo>
                  <a:lnTo>
                    <a:pt x="1227" y="71"/>
                  </a:lnTo>
                  <a:lnTo>
                    <a:pt x="874" y="71"/>
                  </a:lnTo>
                  <a:lnTo>
                    <a:pt x="798" y="73"/>
                  </a:lnTo>
                  <a:lnTo>
                    <a:pt x="732" y="82"/>
                  </a:lnTo>
                  <a:lnTo>
                    <a:pt x="671" y="96"/>
                  </a:lnTo>
                  <a:lnTo>
                    <a:pt x="617" y="113"/>
                  </a:lnTo>
                  <a:lnTo>
                    <a:pt x="569" y="138"/>
                  </a:lnTo>
                  <a:lnTo>
                    <a:pt x="526" y="165"/>
                  </a:lnTo>
                  <a:lnTo>
                    <a:pt x="488" y="199"/>
                  </a:lnTo>
                  <a:lnTo>
                    <a:pt x="456" y="237"/>
                  </a:lnTo>
                  <a:lnTo>
                    <a:pt x="427" y="279"/>
                  </a:lnTo>
                  <a:lnTo>
                    <a:pt x="400" y="327"/>
                  </a:lnTo>
                  <a:lnTo>
                    <a:pt x="377" y="380"/>
                  </a:lnTo>
                  <a:lnTo>
                    <a:pt x="355" y="436"/>
                  </a:lnTo>
                  <a:lnTo>
                    <a:pt x="335" y="497"/>
                  </a:lnTo>
                  <a:lnTo>
                    <a:pt x="334" y="499"/>
                  </a:lnTo>
                  <a:lnTo>
                    <a:pt x="330" y="507"/>
                  </a:lnTo>
                  <a:lnTo>
                    <a:pt x="326" y="512"/>
                  </a:lnTo>
                  <a:lnTo>
                    <a:pt x="325" y="516"/>
                  </a:lnTo>
                  <a:lnTo>
                    <a:pt x="319" y="518"/>
                  </a:lnTo>
                  <a:lnTo>
                    <a:pt x="314" y="522"/>
                  </a:lnTo>
                  <a:lnTo>
                    <a:pt x="301" y="522"/>
                  </a:lnTo>
                  <a:lnTo>
                    <a:pt x="296" y="520"/>
                  </a:lnTo>
                  <a:lnTo>
                    <a:pt x="290" y="516"/>
                  </a:lnTo>
                  <a:lnTo>
                    <a:pt x="287" y="512"/>
                  </a:lnTo>
                  <a:lnTo>
                    <a:pt x="285" y="508"/>
                  </a:lnTo>
                  <a:lnTo>
                    <a:pt x="283" y="507"/>
                  </a:lnTo>
                  <a:lnTo>
                    <a:pt x="282" y="503"/>
                  </a:lnTo>
                  <a:lnTo>
                    <a:pt x="282" y="497"/>
                  </a:lnTo>
                  <a:lnTo>
                    <a:pt x="283" y="489"/>
                  </a:lnTo>
                  <a:lnTo>
                    <a:pt x="285" y="478"/>
                  </a:lnTo>
                  <a:lnTo>
                    <a:pt x="289" y="465"/>
                  </a:lnTo>
                  <a:lnTo>
                    <a:pt x="409" y="44"/>
                  </a:lnTo>
                  <a:lnTo>
                    <a:pt x="416" y="23"/>
                  </a:lnTo>
                  <a:lnTo>
                    <a:pt x="422" y="10"/>
                  </a:lnTo>
                  <a:lnTo>
                    <a:pt x="432" y="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3774" y="2425"/>
              <a:ext cx="506" cy="231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497" y="3"/>
                </a:cxn>
                <a:cxn ang="0">
                  <a:pos x="506" y="17"/>
                </a:cxn>
                <a:cxn ang="0">
                  <a:pos x="504" y="32"/>
                </a:cxn>
                <a:cxn ang="0">
                  <a:pos x="475" y="61"/>
                </a:cxn>
                <a:cxn ang="0">
                  <a:pos x="348" y="231"/>
                </a:cxn>
                <a:cxn ang="0">
                  <a:pos x="253" y="418"/>
                </a:cxn>
                <a:cxn ang="0">
                  <a:pos x="186" y="619"/>
                </a:cxn>
                <a:cxn ang="0">
                  <a:pos x="145" y="831"/>
                </a:cxn>
                <a:cxn ang="0">
                  <a:pos x="127" y="1048"/>
                </a:cxn>
                <a:cxn ang="0">
                  <a:pos x="127" y="1249"/>
                </a:cxn>
                <a:cxn ang="0">
                  <a:pos x="140" y="1436"/>
                </a:cxn>
                <a:cxn ang="0">
                  <a:pos x="170" y="1629"/>
                </a:cxn>
                <a:cxn ang="0">
                  <a:pos x="222" y="1818"/>
                </a:cxn>
                <a:cxn ang="0">
                  <a:pos x="299" y="2001"/>
                </a:cxn>
                <a:cxn ang="0">
                  <a:pos x="404" y="2170"/>
                </a:cxn>
                <a:cxn ang="0">
                  <a:pos x="484" y="2261"/>
                </a:cxn>
                <a:cxn ang="0">
                  <a:pos x="500" y="2282"/>
                </a:cxn>
                <a:cxn ang="0">
                  <a:pos x="506" y="2294"/>
                </a:cxn>
                <a:cxn ang="0">
                  <a:pos x="504" y="2305"/>
                </a:cxn>
                <a:cxn ang="0">
                  <a:pos x="497" y="2315"/>
                </a:cxn>
                <a:cxn ang="0">
                  <a:pos x="483" y="2319"/>
                </a:cxn>
                <a:cxn ang="0">
                  <a:pos x="459" y="2307"/>
                </a:cxn>
                <a:cxn ang="0">
                  <a:pos x="414" y="2269"/>
                </a:cxn>
                <a:cxn ang="0">
                  <a:pos x="355" y="2208"/>
                </a:cxn>
                <a:cxn ang="0">
                  <a:pos x="285" y="2122"/>
                </a:cxn>
                <a:cxn ang="0">
                  <a:pos x="213" y="2013"/>
                </a:cxn>
                <a:cxn ang="0">
                  <a:pos x="143" y="1881"/>
                </a:cxn>
                <a:cxn ang="0">
                  <a:pos x="70" y="1684"/>
                </a:cxn>
                <a:cxn ang="0">
                  <a:pos x="27" y="1491"/>
                </a:cxn>
                <a:cxn ang="0">
                  <a:pos x="5" y="1314"/>
                </a:cxn>
                <a:cxn ang="0">
                  <a:pos x="0" y="1159"/>
                </a:cxn>
                <a:cxn ang="0">
                  <a:pos x="7" y="980"/>
                </a:cxn>
                <a:cxn ang="0">
                  <a:pos x="36" y="777"/>
                </a:cxn>
                <a:cxn ang="0">
                  <a:pos x="95" y="561"/>
                </a:cxn>
                <a:cxn ang="0">
                  <a:pos x="170" y="382"/>
                </a:cxn>
                <a:cxn ang="0">
                  <a:pos x="242" y="258"/>
                </a:cxn>
                <a:cxn ang="0">
                  <a:pos x="316" y="156"/>
                </a:cxn>
                <a:cxn ang="0">
                  <a:pos x="384" y="80"/>
                </a:cxn>
                <a:cxn ang="0">
                  <a:pos x="438" y="28"/>
                </a:cxn>
                <a:cxn ang="0">
                  <a:pos x="474" y="3"/>
                </a:cxn>
              </a:cxnLst>
              <a:rect l="0" t="0" r="r" b="b"/>
              <a:pathLst>
                <a:path w="506" h="2319">
                  <a:moveTo>
                    <a:pt x="483" y="0"/>
                  </a:moveTo>
                  <a:lnTo>
                    <a:pt x="488" y="0"/>
                  </a:lnTo>
                  <a:lnTo>
                    <a:pt x="493" y="2"/>
                  </a:lnTo>
                  <a:lnTo>
                    <a:pt x="497" y="3"/>
                  </a:lnTo>
                  <a:lnTo>
                    <a:pt x="504" y="11"/>
                  </a:lnTo>
                  <a:lnTo>
                    <a:pt x="506" y="17"/>
                  </a:lnTo>
                  <a:lnTo>
                    <a:pt x="506" y="26"/>
                  </a:lnTo>
                  <a:lnTo>
                    <a:pt x="504" y="32"/>
                  </a:lnTo>
                  <a:lnTo>
                    <a:pt x="490" y="47"/>
                  </a:lnTo>
                  <a:lnTo>
                    <a:pt x="475" y="61"/>
                  </a:lnTo>
                  <a:lnTo>
                    <a:pt x="407" y="143"/>
                  </a:lnTo>
                  <a:lnTo>
                    <a:pt x="348" y="231"/>
                  </a:lnTo>
                  <a:lnTo>
                    <a:pt x="296" y="322"/>
                  </a:lnTo>
                  <a:lnTo>
                    <a:pt x="253" y="418"/>
                  </a:lnTo>
                  <a:lnTo>
                    <a:pt x="215" y="517"/>
                  </a:lnTo>
                  <a:lnTo>
                    <a:pt x="186" y="619"/>
                  </a:lnTo>
                  <a:lnTo>
                    <a:pt x="163" y="724"/>
                  </a:lnTo>
                  <a:lnTo>
                    <a:pt x="145" y="831"/>
                  </a:lnTo>
                  <a:lnTo>
                    <a:pt x="134" y="939"/>
                  </a:lnTo>
                  <a:lnTo>
                    <a:pt x="127" y="1048"/>
                  </a:lnTo>
                  <a:lnTo>
                    <a:pt x="125" y="1159"/>
                  </a:lnTo>
                  <a:lnTo>
                    <a:pt x="127" y="1249"/>
                  </a:lnTo>
                  <a:lnTo>
                    <a:pt x="133" y="1342"/>
                  </a:lnTo>
                  <a:lnTo>
                    <a:pt x="140" y="1436"/>
                  </a:lnTo>
                  <a:lnTo>
                    <a:pt x="154" y="1532"/>
                  </a:lnTo>
                  <a:lnTo>
                    <a:pt x="170" y="1629"/>
                  </a:lnTo>
                  <a:lnTo>
                    <a:pt x="194" y="1724"/>
                  </a:lnTo>
                  <a:lnTo>
                    <a:pt x="222" y="1818"/>
                  </a:lnTo>
                  <a:lnTo>
                    <a:pt x="256" y="1912"/>
                  </a:lnTo>
                  <a:lnTo>
                    <a:pt x="299" y="2001"/>
                  </a:lnTo>
                  <a:lnTo>
                    <a:pt x="348" y="2087"/>
                  </a:lnTo>
                  <a:lnTo>
                    <a:pt x="404" y="2170"/>
                  </a:lnTo>
                  <a:lnTo>
                    <a:pt x="468" y="2246"/>
                  </a:lnTo>
                  <a:lnTo>
                    <a:pt x="484" y="2261"/>
                  </a:lnTo>
                  <a:lnTo>
                    <a:pt x="495" y="2275"/>
                  </a:lnTo>
                  <a:lnTo>
                    <a:pt x="500" y="2282"/>
                  </a:lnTo>
                  <a:lnTo>
                    <a:pt x="504" y="2288"/>
                  </a:lnTo>
                  <a:lnTo>
                    <a:pt x="506" y="2294"/>
                  </a:lnTo>
                  <a:lnTo>
                    <a:pt x="506" y="2298"/>
                  </a:lnTo>
                  <a:lnTo>
                    <a:pt x="504" y="2305"/>
                  </a:lnTo>
                  <a:lnTo>
                    <a:pt x="502" y="2311"/>
                  </a:lnTo>
                  <a:lnTo>
                    <a:pt x="497" y="2315"/>
                  </a:lnTo>
                  <a:lnTo>
                    <a:pt x="490" y="2319"/>
                  </a:lnTo>
                  <a:lnTo>
                    <a:pt x="483" y="2319"/>
                  </a:lnTo>
                  <a:lnTo>
                    <a:pt x="474" y="2315"/>
                  </a:lnTo>
                  <a:lnTo>
                    <a:pt x="459" y="2307"/>
                  </a:lnTo>
                  <a:lnTo>
                    <a:pt x="439" y="2290"/>
                  </a:lnTo>
                  <a:lnTo>
                    <a:pt x="414" y="2269"/>
                  </a:lnTo>
                  <a:lnTo>
                    <a:pt x="386" y="2242"/>
                  </a:lnTo>
                  <a:lnTo>
                    <a:pt x="355" y="2208"/>
                  </a:lnTo>
                  <a:lnTo>
                    <a:pt x="321" y="2168"/>
                  </a:lnTo>
                  <a:lnTo>
                    <a:pt x="285" y="2122"/>
                  </a:lnTo>
                  <a:lnTo>
                    <a:pt x="249" y="2070"/>
                  </a:lnTo>
                  <a:lnTo>
                    <a:pt x="213" y="2013"/>
                  </a:lnTo>
                  <a:lnTo>
                    <a:pt x="177" y="1950"/>
                  </a:lnTo>
                  <a:lnTo>
                    <a:pt x="143" y="1881"/>
                  </a:lnTo>
                  <a:lnTo>
                    <a:pt x="102" y="1784"/>
                  </a:lnTo>
                  <a:lnTo>
                    <a:pt x="70" y="1684"/>
                  </a:lnTo>
                  <a:lnTo>
                    <a:pt x="45" y="1587"/>
                  </a:lnTo>
                  <a:lnTo>
                    <a:pt x="27" y="1491"/>
                  </a:lnTo>
                  <a:lnTo>
                    <a:pt x="14" y="1400"/>
                  </a:lnTo>
                  <a:lnTo>
                    <a:pt x="5" y="1314"/>
                  </a:lnTo>
                  <a:lnTo>
                    <a:pt x="2" y="1232"/>
                  </a:lnTo>
                  <a:lnTo>
                    <a:pt x="0" y="1159"/>
                  </a:lnTo>
                  <a:lnTo>
                    <a:pt x="2" y="1073"/>
                  </a:lnTo>
                  <a:lnTo>
                    <a:pt x="7" y="980"/>
                  </a:lnTo>
                  <a:lnTo>
                    <a:pt x="19" y="880"/>
                  </a:lnTo>
                  <a:lnTo>
                    <a:pt x="36" y="777"/>
                  </a:lnTo>
                  <a:lnTo>
                    <a:pt x="61" y="670"/>
                  </a:lnTo>
                  <a:lnTo>
                    <a:pt x="95" y="561"/>
                  </a:lnTo>
                  <a:lnTo>
                    <a:pt x="136" y="452"/>
                  </a:lnTo>
                  <a:lnTo>
                    <a:pt x="170" y="382"/>
                  </a:lnTo>
                  <a:lnTo>
                    <a:pt x="206" y="317"/>
                  </a:lnTo>
                  <a:lnTo>
                    <a:pt x="242" y="258"/>
                  </a:lnTo>
                  <a:lnTo>
                    <a:pt x="280" y="204"/>
                  </a:lnTo>
                  <a:lnTo>
                    <a:pt x="316" y="156"/>
                  </a:lnTo>
                  <a:lnTo>
                    <a:pt x="352" y="114"/>
                  </a:lnTo>
                  <a:lnTo>
                    <a:pt x="384" y="80"/>
                  </a:lnTo>
                  <a:lnTo>
                    <a:pt x="413" y="51"/>
                  </a:lnTo>
                  <a:lnTo>
                    <a:pt x="438" y="28"/>
                  </a:lnTo>
                  <a:lnTo>
                    <a:pt x="459" y="13"/>
                  </a:lnTo>
                  <a:lnTo>
                    <a:pt x="474" y="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4440" y="3141"/>
              <a:ext cx="1146" cy="1522"/>
            </a:xfrm>
            <a:custGeom>
              <a:avLst/>
              <a:gdLst/>
              <a:ahLst/>
              <a:cxnLst>
                <a:cxn ang="0">
                  <a:pos x="520" y="15"/>
                </a:cxn>
                <a:cxn ang="0">
                  <a:pos x="624" y="90"/>
                </a:cxn>
                <a:cxn ang="0">
                  <a:pos x="698" y="210"/>
                </a:cxn>
                <a:cxn ang="0">
                  <a:pos x="766" y="414"/>
                </a:cxn>
                <a:cxn ang="0">
                  <a:pos x="800" y="607"/>
                </a:cxn>
                <a:cxn ang="0">
                  <a:pos x="805" y="730"/>
                </a:cxn>
                <a:cxn ang="0">
                  <a:pos x="1012" y="208"/>
                </a:cxn>
                <a:cxn ang="0">
                  <a:pos x="1102" y="29"/>
                </a:cxn>
                <a:cxn ang="0">
                  <a:pos x="1129" y="25"/>
                </a:cxn>
                <a:cxn ang="0">
                  <a:pos x="1143" y="34"/>
                </a:cxn>
                <a:cxn ang="0">
                  <a:pos x="1145" y="55"/>
                </a:cxn>
                <a:cxn ang="0">
                  <a:pos x="1123" y="103"/>
                </a:cxn>
                <a:cxn ang="0">
                  <a:pos x="1076" y="197"/>
                </a:cxn>
                <a:cxn ang="0">
                  <a:pos x="981" y="416"/>
                </a:cxn>
                <a:cxn ang="0">
                  <a:pos x="884" y="663"/>
                </a:cxn>
                <a:cxn ang="0">
                  <a:pos x="807" y="892"/>
                </a:cxn>
                <a:cxn ang="0">
                  <a:pos x="784" y="1018"/>
                </a:cxn>
                <a:cxn ang="0">
                  <a:pos x="757" y="1167"/>
                </a:cxn>
                <a:cxn ang="0">
                  <a:pos x="707" y="1385"/>
                </a:cxn>
                <a:cxn ang="0">
                  <a:pos x="667" y="1499"/>
                </a:cxn>
                <a:cxn ang="0">
                  <a:pos x="628" y="1518"/>
                </a:cxn>
                <a:cxn ang="0">
                  <a:pos x="612" y="1478"/>
                </a:cxn>
                <a:cxn ang="0">
                  <a:pos x="624" y="1389"/>
                </a:cxn>
                <a:cxn ang="0">
                  <a:pos x="656" y="1245"/>
                </a:cxn>
                <a:cxn ang="0">
                  <a:pos x="698" y="1081"/>
                </a:cxn>
                <a:cxn ang="0">
                  <a:pos x="730" y="963"/>
                </a:cxn>
                <a:cxn ang="0">
                  <a:pos x="744" y="888"/>
                </a:cxn>
                <a:cxn ang="0">
                  <a:pos x="752" y="718"/>
                </a:cxn>
                <a:cxn ang="0">
                  <a:pos x="743" y="596"/>
                </a:cxn>
                <a:cxn ang="0">
                  <a:pos x="718" y="458"/>
                </a:cxn>
                <a:cxn ang="0">
                  <a:pos x="667" y="329"/>
                </a:cxn>
                <a:cxn ang="0">
                  <a:pos x="579" y="225"/>
                </a:cxn>
                <a:cxn ang="0">
                  <a:pos x="450" y="170"/>
                </a:cxn>
                <a:cxn ang="0">
                  <a:pos x="369" y="168"/>
                </a:cxn>
                <a:cxn ang="0">
                  <a:pos x="294" y="181"/>
                </a:cxn>
                <a:cxn ang="0">
                  <a:pos x="193" y="229"/>
                </a:cxn>
                <a:cxn ang="0">
                  <a:pos x="97" y="329"/>
                </a:cxn>
                <a:cxn ang="0">
                  <a:pos x="52" y="437"/>
                </a:cxn>
                <a:cxn ang="0">
                  <a:pos x="18" y="447"/>
                </a:cxn>
                <a:cxn ang="0">
                  <a:pos x="0" y="424"/>
                </a:cxn>
                <a:cxn ang="0">
                  <a:pos x="21" y="346"/>
                </a:cxn>
                <a:cxn ang="0">
                  <a:pos x="82" y="227"/>
                </a:cxn>
                <a:cxn ang="0">
                  <a:pos x="183" y="107"/>
                </a:cxn>
                <a:cxn ang="0">
                  <a:pos x="319" y="19"/>
                </a:cxn>
              </a:cxnLst>
              <a:rect l="0" t="0" r="r" b="b"/>
              <a:pathLst>
                <a:path w="1146" h="1522">
                  <a:moveTo>
                    <a:pt x="429" y="0"/>
                  </a:moveTo>
                  <a:lnTo>
                    <a:pt x="477" y="4"/>
                  </a:lnTo>
                  <a:lnTo>
                    <a:pt x="520" y="15"/>
                  </a:lnTo>
                  <a:lnTo>
                    <a:pt x="558" y="34"/>
                  </a:lnTo>
                  <a:lnTo>
                    <a:pt x="594" y="59"/>
                  </a:lnTo>
                  <a:lnTo>
                    <a:pt x="624" y="90"/>
                  </a:lnTo>
                  <a:lnTo>
                    <a:pt x="651" y="126"/>
                  </a:lnTo>
                  <a:lnTo>
                    <a:pt x="676" y="166"/>
                  </a:lnTo>
                  <a:lnTo>
                    <a:pt x="698" y="210"/>
                  </a:lnTo>
                  <a:lnTo>
                    <a:pt x="716" y="256"/>
                  </a:lnTo>
                  <a:lnTo>
                    <a:pt x="744" y="338"/>
                  </a:lnTo>
                  <a:lnTo>
                    <a:pt x="766" y="414"/>
                  </a:lnTo>
                  <a:lnTo>
                    <a:pt x="782" y="485"/>
                  </a:lnTo>
                  <a:lnTo>
                    <a:pt x="793" y="550"/>
                  </a:lnTo>
                  <a:lnTo>
                    <a:pt x="800" y="607"/>
                  </a:lnTo>
                  <a:lnTo>
                    <a:pt x="804" y="657"/>
                  </a:lnTo>
                  <a:lnTo>
                    <a:pt x="805" y="697"/>
                  </a:lnTo>
                  <a:lnTo>
                    <a:pt x="805" y="730"/>
                  </a:lnTo>
                  <a:lnTo>
                    <a:pt x="872" y="554"/>
                  </a:lnTo>
                  <a:lnTo>
                    <a:pt x="940" y="378"/>
                  </a:lnTo>
                  <a:lnTo>
                    <a:pt x="1012" y="208"/>
                  </a:lnTo>
                  <a:lnTo>
                    <a:pt x="1093" y="40"/>
                  </a:lnTo>
                  <a:lnTo>
                    <a:pt x="1096" y="34"/>
                  </a:lnTo>
                  <a:lnTo>
                    <a:pt x="1102" y="29"/>
                  </a:lnTo>
                  <a:lnTo>
                    <a:pt x="1107" y="27"/>
                  </a:lnTo>
                  <a:lnTo>
                    <a:pt x="1111" y="25"/>
                  </a:lnTo>
                  <a:lnTo>
                    <a:pt x="1129" y="25"/>
                  </a:lnTo>
                  <a:lnTo>
                    <a:pt x="1136" y="29"/>
                  </a:lnTo>
                  <a:lnTo>
                    <a:pt x="1141" y="31"/>
                  </a:lnTo>
                  <a:lnTo>
                    <a:pt x="1143" y="34"/>
                  </a:lnTo>
                  <a:lnTo>
                    <a:pt x="1146" y="40"/>
                  </a:lnTo>
                  <a:lnTo>
                    <a:pt x="1146" y="46"/>
                  </a:lnTo>
                  <a:lnTo>
                    <a:pt x="1145" y="55"/>
                  </a:lnTo>
                  <a:lnTo>
                    <a:pt x="1139" y="69"/>
                  </a:lnTo>
                  <a:lnTo>
                    <a:pt x="1132" y="86"/>
                  </a:lnTo>
                  <a:lnTo>
                    <a:pt x="1123" y="103"/>
                  </a:lnTo>
                  <a:lnTo>
                    <a:pt x="1112" y="122"/>
                  </a:lnTo>
                  <a:lnTo>
                    <a:pt x="1105" y="137"/>
                  </a:lnTo>
                  <a:lnTo>
                    <a:pt x="1076" y="197"/>
                  </a:lnTo>
                  <a:lnTo>
                    <a:pt x="1046" y="264"/>
                  </a:lnTo>
                  <a:lnTo>
                    <a:pt x="1014" y="338"/>
                  </a:lnTo>
                  <a:lnTo>
                    <a:pt x="981" y="416"/>
                  </a:lnTo>
                  <a:lnTo>
                    <a:pt x="949" y="497"/>
                  </a:lnTo>
                  <a:lnTo>
                    <a:pt x="915" y="579"/>
                  </a:lnTo>
                  <a:lnTo>
                    <a:pt x="884" y="663"/>
                  </a:lnTo>
                  <a:lnTo>
                    <a:pt x="856" y="743"/>
                  </a:lnTo>
                  <a:lnTo>
                    <a:pt x="831" y="819"/>
                  </a:lnTo>
                  <a:lnTo>
                    <a:pt x="807" y="892"/>
                  </a:lnTo>
                  <a:lnTo>
                    <a:pt x="796" y="940"/>
                  </a:lnTo>
                  <a:lnTo>
                    <a:pt x="789" y="984"/>
                  </a:lnTo>
                  <a:lnTo>
                    <a:pt x="784" y="1018"/>
                  </a:lnTo>
                  <a:lnTo>
                    <a:pt x="777" y="1060"/>
                  </a:lnTo>
                  <a:lnTo>
                    <a:pt x="770" y="1110"/>
                  </a:lnTo>
                  <a:lnTo>
                    <a:pt x="757" y="1167"/>
                  </a:lnTo>
                  <a:lnTo>
                    <a:pt x="744" y="1232"/>
                  </a:lnTo>
                  <a:lnTo>
                    <a:pt x="726" y="1305"/>
                  </a:lnTo>
                  <a:lnTo>
                    <a:pt x="707" y="1385"/>
                  </a:lnTo>
                  <a:lnTo>
                    <a:pt x="692" y="1433"/>
                  </a:lnTo>
                  <a:lnTo>
                    <a:pt x="680" y="1471"/>
                  </a:lnTo>
                  <a:lnTo>
                    <a:pt x="667" y="1499"/>
                  </a:lnTo>
                  <a:lnTo>
                    <a:pt x="653" y="1517"/>
                  </a:lnTo>
                  <a:lnTo>
                    <a:pt x="639" y="1522"/>
                  </a:lnTo>
                  <a:lnTo>
                    <a:pt x="628" y="1518"/>
                  </a:lnTo>
                  <a:lnTo>
                    <a:pt x="619" y="1509"/>
                  </a:lnTo>
                  <a:lnTo>
                    <a:pt x="613" y="1496"/>
                  </a:lnTo>
                  <a:lnTo>
                    <a:pt x="612" y="1478"/>
                  </a:lnTo>
                  <a:lnTo>
                    <a:pt x="613" y="1457"/>
                  </a:lnTo>
                  <a:lnTo>
                    <a:pt x="617" y="1427"/>
                  </a:lnTo>
                  <a:lnTo>
                    <a:pt x="624" y="1389"/>
                  </a:lnTo>
                  <a:lnTo>
                    <a:pt x="633" y="1345"/>
                  </a:lnTo>
                  <a:lnTo>
                    <a:pt x="644" y="1297"/>
                  </a:lnTo>
                  <a:lnTo>
                    <a:pt x="656" y="1245"/>
                  </a:lnTo>
                  <a:lnTo>
                    <a:pt x="669" y="1190"/>
                  </a:lnTo>
                  <a:lnTo>
                    <a:pt x="683" y="1136"/>
                  </a:lnTo>
                  <a:lnTo>
                    <a:pt x="698" y="1081"/>
                  </a:lnTo>
                  <a:lnTo>
                    <a:pt x="710" y="1029"/>
                  </a:lnTo>
                  <a:lnTo>
                    <a:pt x="725" y="982"/>
                  </a:lnTo>
                  <a:lnTo>
                    <a:pt x="730" y="963"/>
                  </a:lnTo>
                  <a:lnTo>
                    <a:pt x="735" y="942"/>
                  </a:lnTo>
                  <a:lnTo>
                    <a:pt x="741" y="917"/>
                  </a:lnTo>
                  <a:lnTo>
                    <a:pt x="744" y="888"/>
                  </a:lnTo>
                  <a:lnTo>
                    <a:pt x="748" y="852"/>
                  </a:lnTo>
                  <a:lnTo>
                    <a:pt x="752" y="808"/>
                  </a:lnTo>
                  <a:lnTo>
                    <a:pt x="752" y="718"/>
                  </a:lnTo>
                  <a:lnTo>
                    <a:pt x="750" y="680"/>
                  </a:lnTo>
                  <a:lnTo>
                    <a:pt x="748" y="640"/>
                  </a:lnTo>
                  <a:lnTo>
                    <a:pt x="743" y="596"/>
                  </a:lnTo>
                  <a:lnTo>
                    <a:pt x="737" y="550"/>
                  </a:lnTo>
                  <a:lnTo>
                    <a:pt x="728" y="504"/>
                  </a:lnTo>
                  <a:lnTo>
                    <a:pt x="718" y="458"/>
                  </a:lnTo>
                  <a:lnTo>
                    <a:pt x="705" y="413"/>
                  </a:lnTo>
                  <a:lnTo>
                    <a:pt x="687" y="371"/>
                  </a:lnTo>
                  <a:lnTo>
                    <a:pt x="667" y="329"/>
                  </a:lnTo>
                  <a:lnTo>
                    <a:pt x="642" y="290"/>
                  </a:lnTo>
                  <a:lnTo>
                    <a:pt x="613" y="256"/>
                  </a:lnTo>
                  <a:lnTo>
                    <a:pt x="579" y="225"/>
                  </a:lnTo>
                  <a:lnTo>
                    <a:pt x="542" y="201"/>
                  </a:lnTo>
                  <a:lnTo>
                    <a:pt x="499" y="181"/>
                  </a:lnTo>
                  <a:lnTo>
                    <a:pt x="450" y="170"/>
                  </a:lnTo>
                  <a:lnTo>
                    <a:pt x="394" y="166"/>
                  </a:lnTo>
                  <a:lnTo>
                    <a:pt x="386" y="166"/>
                  </a:lnTo>
                  <a:lnTo>
                    <a:pt x="369" y="168"/>
                  </a:lnTo>
                  <a:lnTo>
                    <a:pt x="348" y="170"/>
                  </a:lnTo>
                  <a:lnTo>
                    <a:pt x="323" y="174"/>
                  </a:lnTo>
                  <a:lnTo>
                    <a:pt x="294" y="181"/>
                  </a:lnTo>
                  <a:lnTo>
                    <a:pt x="262" y="193"/>
                  </a:lnTo>
                  <a:lnTo>
                    <a:pt x="228" y="208"/>
                  </a:lnTo>
                  <a:lnTo>
                    <a:pt x="193" y="229"/>
                  </a:lnTo>
                  <a:lnTo>
                    <a:pt x="159" y="256"/>
                  </a:lnTo>
                  <a:lnTo>
                    <a:pt x="127" y="288"/>
                  </a:lnTo>
                  <a:lnTo>
                    <a:pt x="97" y="329"/>
                  </a:lnTo>
                  <a:lnTo>
                    <a:pt x="70" y="378"/>
                  </a:lnTo>
                  <a:lnTo>
                    <a:pt x="48" y="435"/>
                  </a:lnTo>
                  <a:lnTo>
                    <a:pt x="52" y="437"/>
                  </a:lnTo>
                  <a:lnTo>
                    <a:pt x="44" y="449"/>
                  </a:lnTo>
                  <a:lnTo>
                    <a:pt x="30" y="449"/>
                  </a:lnTo>
                  <a:lnTo>
                    <a:pt x="18" y="447"/>
                  </a:lnTo>
                  <a:lnTo>
                    <a:pt x="9" y="443"/>
                  </a:lnTo>
                  <a:lnTo>
                    <a:pt x="1" y="435"/>
                  </a:lnTo>
                  <a:lnTo>
                    <a:pt x="0" y="424"/>
                  </a:lnTo>
                  <a:lnTo>
                    <a:pt x="1" y="405"/>
                  </a:lnTo>
                  <a:lnTo>
                    <a:pt x="9" y="378"/>
                  </a:lnTo>
                  <a:lnTo>
                    <a:pt x="21" y="346"/>
                  </a:lnTo>
                  <a:lnTo>
                    <a:pt x="37" y="309"/>
                  </a:lnTo>
                  <a:lnTo>
                    <a:pt x="57" y="269"/>
                  </a:lnTo>
                  <a:lnTo>
                    <a:pt x="82" y="227"/>
                  </a:lnTo>
                  <a:lnTo>
                    <a:pt x="111" y="185"/>
                  </a:lnTo>
                  <a:lnTo>
                    <a:pt x="145" y="145"/>
                  </a:lnTo>
                  <a:lnTo>
                    <a:pt x="183" y="107"/>
                  </a:lnTo>
                  <a:lnTo>
                    <a:pt x="224" y="73"/>
                  </a:lnTo>
                  <a:lnTo>
                    <a:pt x="269" y="42"/>
                  </a:lnTo>
                  <a:lnTo>
                    <a:pt x="319" y="19"/>
                  </a:lnTo>
                  <a:lnTo>
                    <a:pt x="371" y="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9"/>
            <p:cNvSpPr>
              <a:spLocks noEditPoints="1"/>
            </p:cNvSpPr>
            <p:nvPr/>
          </p:nvSpPr>
          <p:spPr bwMode="auto">
            <a:xfrm>
              <a:off x="5603" y="3412"/>
              <a:ext cx="468" cy="1102"/>
            </a:xfrm>
            <a:custGeom>
              <a:avLst/>
              <a:gdLst/>
              <a:ahLst/>
              <a:cxnLst>
                <a:cxn ang="0">
                  <a:pos x="299" y="382"/>
                </a:cxn>
                <a:cxn ang="0">
                  <a:pos x="364" y="466"/>
                </a:cxn>
                <a:cxn ang="0">
                  <a:pos x="362" y="554"/>
                </a:cxn>
                <a:cxn ang="0">
                  <a:pos x="342" y="609"/>
                </a:cxn>
                <a:cxn ang="0">
                  <a:pos x="312" y="697"/>
                </a:cxn>
                <a:cxn ang="0">
                  <a:pos x="287" y="762"/>
                </a:cxn>
                <a:cxn ang="0">
                  <a:pos x="215" y="965"/>
                </a:cxn>
                <a:cxn ang="0">
                  <a:pos x="215" y="1037"/>
                </a:cxn>
                <a:cxn ang="0">
                  <a:pos x="249" y="1058"/>
                </a:cxn>
                <a:cxn ang="0">
                  <a:pos x="330" y="1020"/>
                </a:cxn>
                <a:cxn ang="0">
                  <a:pos x="398" y="911"/>
                </a:cxn>
                <a:cxn ang="0">
                  <a:pos x="423" y="841"/>
                </a:cxn>
                <a:cxn ang="0">
                  <a:pos x="452" y="833"/>
                </a:cxn>
                <a:cxn ang="0">
                  <a:pos x="468" y="848"/>
                </a:cxn>
                <a:cxn ang="0">
                  <a:pos x="463" y="881"/>
                </a:cxn>
                <a:cxn ang="0">
                  <a:pos x="430" y="957"/>
                </a:cxn>
                <a:cxn ang="0">
                  <a:pos x="371" y="1043"/>
                </a:cxn>
                <a:cxn ang="0">
                  <a:pos x="283" y="1098"/>
                </a:cxn>
                <a:cxn ang="0">
                  <a:pos x="168" y="1083"/>
                </a:cxn>
                <a:cxn ang="0">
                  <a:pos x="104" y="999"/>
                </a:cxn>
                <a:cxn ang="0">
                  <a:pos x="113" y="894"/>
                </a:cxn>
                <a:cxn ang="0">
                  <a:pos x="224" y="592"/>
                </a:cxn>
                <a:cxn ang="0">
                  <a:pos x="251" y="514"/>
                </a:cxn>
                <a:cxn ang="0">
                  <a:pos x="256" y="466"/>
                </a:cxn>
                <a:cxn ang="0">
                  <a:pos x="242" y="415"/>
                </a:cxn>
                <a:cxn ang="0">
                  <a:pos x="193" y="411"/>
                </a:cxn>
                <a:cxn ang="0">
                  <a:pos x="116" y="470"/>
                </a:cxn>
                <a:cxn ang="0">
                  <a:pos x="53" y="608"/>
                </a:cxn>
                <a:cxn ang="0">
                  <a:pos x="48" y="625"/>
                </a:cxn>
                <a:cxn ang="0">
                  <a:pos x="16" y="632"/>
                </a:cxn>
                <a:cxn ang="0">
                  <a:pos x="0" y="617"/>
                </a:cxn>
                <a:cxn ang="0">
                  <a:pos x="5" y="585"/>
                </a:cxn>
                <a:cxn ang="0">
                  <a:pos x="37" y="508"/>
                </a:cxn>
                <a:cxn ang="0">
                  <a:pos x="98" y="422"/>
                </a:cxn>
                <a:cxn ang="0">
                  <a:pos x="188" y="367"/>
                </a:cxn>
                <a:cxn ang="0">
                  <a:pos x="429" y="63"/>
                </a:cxn>
                <a:cxn ang="0">
                  <a:pos x="387" y="4"/>
                </a:cxn>
                <a:cxn ang="0">
                  <a:pos x="423" y="36"/>
                </a:cxn>
                <a:cxn ang="0">
                  <a:pos x="423" y="88"/>
                </a:cxn>
                <a:cxn ang="0">
                  <a:pos x="369" y="147"/>
                </a:cxn>
                <a:cxn ang="0">
                  <a:pos x="303" y="138"/>
                </a:cxn>
                <a:cxn ang="0">
                  <a:pos x="281" y="88"/>
                </a:cxn>
                <a:cxn ang="0">
                  <a:pos x="319" y="17"/>
                </a:cxn>
              </a:cxnLst>
              <a:rect l="0" t="0" r="r" b="b"/>
              <a:pathLst>
                <a:path w="468" h="1102">
                  <a:moveTo>
                    <a:pt x="226" y="363"/>
                  </a:moveTo>
                  <a:lnTo>
                    <a:pt x="265" y="369"/>
                  </a:lnTo>
                  <a:lnTo>
                    <a:pt x="299" y="382"/>
                  </a:lnTo>
                  <a:lnTo>
                    <a:pt x="328" y="405"/>
                  </a:lnTo>
                  <a:lnTo>
                    <a:pt x="350" y="432"/>
                  </a:lnTo>
                  <a:lnTo>
                    <a:pt x="364" y="466"/>
                  </a:lnTo>
                  <a:lnTo>
                    <a:pt x="369" y="503"/>
                  </a:lnTo>
                  <a:lnTo>
                    <a:pt x="368" y="529"/>
                  </a:lnTo>
                  <a:lnTo>
                    <a:pt x="362" y="554"/>
                  </a:lnTo>
                  <a:lnTo>
                    <a:pt x="359" y="566"/>
                  </a:lnTo>
                  <a:lnTo>
                    <a:pt x="351" y="585"/>
                  </a:lnTo>
                  <a:lnTo>
                    <a:pt x="342" y="609"/>
                  </a:lnTo>
                  <a:lnTo>
                    <a:pt x="332" y="638"/>
                  </a:lnTo>
                  <a:lnTo>
                    <a:pt x="321" y="669"/>
                  </a:lnTo>
                  <a:lnTo>
                    <a:pt x="312" y="697"/>
                  </a:lnTo>
                  <a:lnTo>
                    <a:pt x="301" y="724"/>
                  </a:lnTo>
                  <a:lnTo>
                    <a:pt x="292" y="747"/>
                  </a:lnTo>
                  <a:lnTo>
                    <a:pt x="287" y="762"/>
                  </a:lnTo>
                  <a:lnTo>
                    <a:pt x="235" y="894"/>
                  </a:lnTo>
                  <a:lnTo>
                    <a:pt x="224" y="928"/>
                  </a:lnTo>
                  <a:lnTo>
                    <a:pt x="215" y="965"/>
                  </a:lnTo>
                  <a:lnTo>
                    <a:pt x="211" y="999"/>
                  </a:lnTo>
                  <a:lnTo>
                    <a:pt x="213" y="1020"/>
                  </a:lnTo>
                  <a:lnTo>
                    <a:pt x="215" y="1037"/>
                  </a:lnTo>
                  <a:lnTo>
                    <a:pt x="222" y="1049"/>
                  </a:lnTo>
                  <a:lnTo>
                    <a:pt x="233" y="1056"/>
                  </a:lnTo>
                  <a:lnTo>
                    <a:pt x="249" y="1058"/>
                  </a:lnTo>
                  <a:lnTo>
                    <a:pt x="276" y="1055"/>
                  </a:lnTo>
                  <a:lnTo>
                    <a:pt x="303" y="1041"/>
                  </a:lnTo>
                  <a:lnTo>
                    <a:pt x="330" y="1020"/>
                  </a:lnTo>
                  <a:lnTo>
                    <a:pt x="355" y="992"/>
                  </a:lnTo>
                  <a:lnTo>
                    <a:pt x="378" y="955"/>
                  </a:lnTo>
                  <a:lnTo>
                    <a:pt x="398" y="911"/>
                  </a:lnTo>
                  <a:lnTo>
                    <a:pt x="414" y="858"/>
                  </a:lnTo>
                  <a:lnTo>
                    <a:pt x="420" y="848"/>
                  </a:lnTo>
                  <a:lnTo>
                    <a:pt x="423" y="841"/>
                  </a:lnTo>
                  <a:lnTo>
                    <a:pt x="430" y="835"/>
                  </a:lnTo>
                  <a:lnTo>
                    <a:pt x="445" y="833"/>
                  </a:lnTo>
                  <a:lnTo>
                    <a:pt x="452" y="833"/>
                  </a:lnTo>
                  <a:lnTo>
                    <a:pt x="463" y="839"/>
                  </a:lnTo>
                  <a:lnTo>
                    <a:pt x="466" y="843"/>
                  </a:lnTo>
                  <a:lnTo>
                    <a:pt x="468" y="848"/>
                  </a:lnTo>
                  <a:lnTo>
                    <a:pt x="468" y="854"/>
                  </a:lnTo>
                  <a:lnTo>
                    <a:pt x="466" y="864"/>
                  </a:lnTo>
                  <a:lnTo>
                    <a:pt x="463" y="881"/>
                  </a:lnTo>
                  <a:lnTo>
                    <a:pt x="456" y="902"/>
                  </a:lnTo>
                  <a:lnTo>
                    <a:pt x="445" y="928"/>
                  </a:lnTo>
                  <a:lnTo>
                    <a:pt x="430" y="957"/>
                  </a:lnTo>
                  <a:lnTo>
                    <a:pt x="414" y="988"/>
                  </a:lnTo>
                  <a:lnTo>
                    <a:pt x="395" y="1016"/>
                  </a:lnTo>
                  <a:lnTo>
                    <a:pt x="371" y="1043"/>
                  </a:lnTo>
                  <a:lnTo>
                    <a:pt x="346" y="1066"/>
                  </a:lnTo>
                  <a:lnTo>
                    <a:pt x="316" y="1085"/>
                  </a:lnTo>
                  <a:lnTo>
                    <a:pt x="283" y="1098"/>
                  </a:lnTo>
                  <a:lnTo>
                    <a:pt x="246" y="1102"/>
                  </a:lnTo>
                  <a:lnTo>
                    <a:pt x="204" y="1097"/>
                  </a:lnTo>
                  <a:lnTo>
                    <a:pt x="168" y="1083"/>
                  </a:lnTo>
                  <a:lnTo>
                    <a:pt x="140" y="1062"/>
                  </a:lnTo>
                  <a:lnTo>
                    <a:pt x="118" y="1034"/>
                  </a:lnTo>
                  <a:lnTo>
                    <a:pt x="104" y="999"/>
                  </a:lnTo>
                  <a:lnTo>
                    <a:pt x="98" y="963"/>
                  </a:lnTo>
                  <a:lnTo>
                    <a:pt x="104" y="927"/>
                  </a:lnTo>
                  <a:lnTo>
                    <a:pt x="113" y="894"/>
                  </a:lnTo>
                  <a:lnTo>
                    <a:pt x="111" y="892"/>
                  </a:lnTo>
                  <a:lnTo>
                    <a:pt x="208" y="630"/>
                  </a:lnTo>
                  <a:lnTo>
                    <a:pt x="224" y="592"/>
                  </a:lnTo>
                  <a:lnTo>
                    <a:pt x="235" y="560"/>
                  </a:lnTo>
                  <a:lnTo>
                    <a:pt x="244" y="535"/>
                  </a:lnTo>
                  <a:lnTo>
                    <a:pt x="251" y="514"/>
                  </a:lnTo>
                  <a:lnTo>
                    <a:pt x="255" y="497"/>
                  </a:lnTo>
                  <a:lnTo>
                    <a:pt x="256" y="482"/>
                  </a:lnTo>
                  <a:lnTo>
                    <a:pt x="256" y="466"/>
                  </a:lnTo>
                  <a:lnTo>
                    <a:pt x="255" y="443"/>
                  </a:lnTo>
                  <a:lnTo>
                    <a:pt x="249" y="426"/>
                  </a:lnTo>
                  <a:lnTo>
                    <a:pt x="242" y="415"/>
                  </a:lnTo>
                  <a:lnTo>
                    <a:pt x="231" y="409"/>
                  </a:lnTo>
                  <a:lnTo>
                    <a:pt x="219" y="407"/>
                  </a:lnTo>
                  <a:lnTo>
                    <a:pt x="193" y="411"/>
                  </a:lnTo>
                  <a:lnTo>
                    <a:pt x="167" y="422"/>
                  </a:lnTo>
                  <a:lnTo>
                    <a:pt x="141" y="441"/>
                  </a:lnTo>
                  <a:lnTo>
                    <a:pt x="116" y="470"/>
                  </a:lnTo>
                  <a:lnTo>
                    <a:pt x="95" y="506"/>
                  </a:lnTo>
                  <a:lnTo>
                    <a:pt x="73" y="552"/>
                  </a:lnTo>
                  <a:lnTo>
                    <a:pt x="53" y="608"/>
                  </a:lnTo>
                  <a:lnTo>
                    <a:pt x="52" y="615"/>
                  </a:lnTo>
                  <a:lnTo>
                    <a:pt x="50" y="621"/>
                  </a:lnTo>
                  <a:lnTo>
                    <a:pt x="48" y="625"/>
                  </a:lnTo>
                  <a:lnTo>
                    <a:pt x="45" y="629"/>
                  </a:lnTo>
                  <a:lnTo>
                    <a:pt x="34" y="632"/>
                  </a:lnTo>
                  <a:lnTo>
                    <a:pt x="16" y="632"/>
                  </a:lnTo>
                  <a:lnTo>
                    <a:pt x="5" y="627"/>
                  </a:lnTo>
                  <a:lnTo>
                    <a:pt x="1" y="623"/>
                  </a:lnTo>
                  <a:lnTo>
                    <a:pt x="0" y="617"/>
                  </a:lnTo>
                  <a:lnTo>
                    <a:pt x="0" y="611"/>
                  </a:lnTo>
                  <a:lnTo>
                    <a:pt x="1" y="602"/>
                  </a:lnTo>
                  <a:lnTo>
                    <a:pt x="5" y="585"/>
                  </a:lnTo>
                  <a:lnTo>
                    <a:pt x="14" y="562"/>
                  </a:lnTo>
                  <a:lnTo>
                    <a:pt x="25" y="537"/>
                  </a:lnTo>
                  <a:lnTo>
                    <a:pt x="37" y="508"/>
                  </a:lnTo>
                  <a:lnTo>
                    <a:pt x="55" y="478"/>
                  </a:lnTo>
                  <a:lnTo>
                    <a:pt x="75" y="449"/>
                  </a:lnTo>
                  <a:lnTo>
                    <a:pt x="98" y="422"/>
                  </a:lnTo>
                  <a:lnTo>
                    <a:pt x="125" y="397"/>
                  </a:lnTo>
                  <a:lnTo>
                    <a:pt x="156" y="380"/>
                  </a:lnTo>
                  <a:lnTo>
                    <a:pt x="188" y="367"/>
                  </a:lnTo>
                  <a:lnTo>
                    <a:pt x="226" y="363"/>
                  </a:lnTo>
                  <a:close/>
                  <a:moveTo>
                    <a:pt x="429" y="61"/>
                  </a:moveTo>
                  <a:lnTo>
                    <a:pt x="429" y="63"/>
                  </a:lnTo>
                  <a:lnTo>
                    <a:pt x="429" y="61"/>
                  </a:lnTo>
                  <a:close/>
                  <a:moveTo>
                    <a:pt x="368" y="0"/>
                  </a:moveTo>
                  <a:lnTo>
                    <a:pt x="387" y="4"/>
                  </a:lnTo>
                  <a:lnTo>
                    <a:pt x="402" y="12"/>
                  </a:lnTo>
                  <a:lnTo>
                    <a:pt x="414" y="23"/>
                  </a:lnTo>
                  <a:lnTo>
                    <a:pt x="423" y="36"/>
                  </a:lnTo>
                  <a:lnTo>
                    <a:pt x="427" y="50"/>
                  </a:lnTo>
                  <a:lnTo>
                    <a:pt x="429" y="61"/>
                  </a:lnTo>
                  <a:lnTo>
                    <a:pt x="423" y="88"/>
                  </a:lnTo>
                  <a:lnTo>
                    <a:pt x="411" y="113"/>
                  </a:lnTo>
                  <a:lnTo>
                    <a:pt x="393" y="134"/>
                  </a:lnTo>
                  <a:lnTo>
                    <a:pt x="369" y="147"/>
                  </a:lnTo>
                  <a:lnTo>
                    <a:pt x="342" y="153"/>
                  </a:lnTo>
                  <a:lnTo>
                    <a:pt x="321" y="149"/>
                  </a:lnTo>
                  <a:lnTo>
                    <a:pt x="303" y="138"/>
                  </a:lnTo>
                  <a:lnTo>
                    <a:pt x="290" y="122"/>
                  </a:lnTo>
                  <a:lnTo>
                    <a:pt x="283" y="105"/>
                  </a:lnTo>
                  <a:lnTo>
                    <a:pt x="281" y="88"/>
                  </a:lnTo>
                  <a:lnTo>
                    <a:pt x="287" y="61"/>
                  </a:lnTo>
                  <a:lnTo>
                    <a:pt x="299" y="36"/>
                  </a:lnTo>
                  <a:lnTo>
                    <a:pt x="319" y="17"/>
                  </a:lnTo>
                  <a:lnTo>
                    <a:pt x="342" y="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6252" y="3363"/>
              <a:ext cx="767" cy="1153"/>
            </a:xfrm>
            <a:custGeom>
              <a:avLst/>
              <a:gdLst/>
              <a:ahLst/>
              <a:cxnLst>
                <a:cxn ang="0">
                  <a:pos x="363" y="1"/>
                </a:cxn>
                <a:cxn ang="0">
                  <a:pos x="374" y="24"/>
                </a:cxn>
                <a:cxn ang="0">
                  <a:pos x="367" y="42"/>
                </a:cxn>
                <a:cxn ang="0">
                  <a:pos x="218" y="706"/>
                </a:cxn>
                <a:cxn ang="0">
                  <a:pos x="352" y="607"/>
                </a:cxn>
                <a:cxn ang="0">
                  <a:pos x="478" y="488"/>
                </a:cxn>
                <a:cxn ang="0">
                  <a:pos x="602" y="424"/>
                </a:cxn>
                <a:cxn ang="0">
                  <a:pos x="706" y="431"/>
                </a:cxn>
                <a:cxn ang="0">
                  <a:pos x="758" y="485"/>
                </a:cxn>
                <a:cxn ang="0">
                  <a:pos x="763" y="563"/>
                </a:cxn>
                <a:cxn ang="0">
                  <a:pos x="718" y="624"/>
                </a:cxn>
                <a:cxn ang="0">
                  <a:pos x="656" y="632"/>
                </a:cxn>
                <a:cxn ang="0">
                  <a:pos x="620" y="594"/>
                </a:cxn>
                <a:cxn ang="0">
                  <a:pos x="620" y="544"/>
                </a:cxn>
                <a:cxn ang="0">
                  <a:pos x="652" y="500"/>
                </a:cxn>
                <a:cxn ang="0">
                  <a:pos x="681" y="469"/>
                </a:cxn>
                <a:cxn ang="0">
                  <a:pos x="600" y="466"/>
                </a:cxn>
                <a:cxn ang="0">
                  <a:pos x="481" y="540"/>
                </a:cxn>
                <a:cxn ang="0">
                  <a:pos x="383" y="634"/>
                </a:cxn>
                <a:cxn ang="0">
                  <a:pos x="271" y="725"/>
                </a:cxn>
                <a:cxn ang="0">
                  <a:pos x="338" y="733"/>
                </a:cxn>
                <a:cxn ang="0">
                  <a:pos x="420" y="758"/>
                </a:cxn>
                <a:cxn ang="0">
                  <a:pos x="490" y="809"/>
                </a:cxn>
                <a:cxn ang="0">
                  <a:pos x="521" y="897"/>
                </a:cxn>
                <a:cxn ang="0">
                  <a:pos x="516" y="941"/>
                </a:cxn>
                <a:cxn ang="0">
                  <a:pos x="503" y="1025"/>
                </a:cxn>
                <a:cxn ang="0">
                  <a:pos x="516" y="1084"/>
                </a:cxn>
                <a:cxn ang="0">
                  <a:pos x="559" y="1109"/>
                </a:cxn>
                <a:cxn ang="0">
                  <a:pos x="630" y="1069"/>
                </a:cxn>
                <a:cxn ang="0">
                  <a:pos x="675" y="981"/>
                </a:cxn>
                <a:cxn ang="0">
                  <a:pos x="700" y="905"/>
                </a:cxn>
                <a:cxn ang="0">
                  <a:pos x="726" y="884"/>
                </a:cxn>
                <a:cxn ang="0">
                  <a:pos x="747" y="893"/>
                </a:cxn>
                <a:cxn ang="0">
                  <a:pos x="747" y="911"/>
                </a:cxn>
                <a:cxn ang="0">
                  <a:pos x="731" y="970"/>
                </a:cxn>
                <a:cxn ang="0">
                  <a:pos x="690" y="1060"/>
                </a:cxn>
                <a:cxn ang="0">
                  <a:pos x="620" y="1134"/>
                </a:cxn>
                <a:cxn ang="0">
                  <a:pos x="524" y="1151"/>
                </a:cxn>
                <a:cxn ang="0">
                  <a:pos x="442" y="1113"/>
                </a:cxn>
                <a:cxn ang="0">
                  <a:pos x="392" y="1025"/>
                </a:cxn>
                <a:cxn ang="0">
                  <a:pos x="390" y="962"/>
                </a:cxn>
                <a:cxn ang="0">
                  <a:pos x="399" y="914"/>
                </a:cxn>
                <a:cxn ang="0">
                  <a:pos x="383" y="846"/>
                </a:cxn>
                <a:cxn ang="0">
                  <a:pos x="311" y="792"/>
                </a:cxn>
                <a:cxn ang="0">
                  <a:pos x="200" y="765"/>
                </a:cxn>
                <a:cxn ang="0">
                  <a:pos x="185" y="825"/>
                </a:cxn>
                <a:cxn ang="0">
                  <a:pos x="160" y="932"/>
                </a:cxn>
                <a:cxn ang="0">
                  <a:pos x="137" y="1037"/>
                </a:cxn>
                <a:cxn ang="0">
                  <a:pos x="124" y="1086"/>
                </a:cxn>
                <a:cxn ang="0">
                  <a:pos x="92" y="1140"/>
                </a:cxn>
                <a:cxn ang="0">
                  <a:pos x="34" y="1147"/>
                </a:cxn>
                <a:cxn ang="0">
                  <a:pos x="2" y="1115"/>
                </a:cxn>
                <a:cxn ang="0">
                  <a:pos x="2" y="1090"/>
                </a:cxn>
                <a:cxn ang="0">
                  <a:pos x="227" y="137"/>
                </a:cxn>
                <a:cxn ang="0">
                  <a:pos x="230" y="101"/>
                </a:cxn>
                <a:cxn ang="0">
                  <a:pos x="221" y="84"/>
                </a:cxn>
                <a:cxn ang="0">
                  <a:pos x="146" y="76"/>
                </a:cxn>
                <a:cxn ang="0">
                  <a:pos x="119" y="64"/>
                </a:cxn>
                <a:cxn ang="0">
                  <a:pos x="124" y="26"/>
                </a:cxn>
                <a:cxn ang="0">
                  <a:pos x="151" y="15"/>
                </a:cxn>
                <a:cxn ang="0">
                  <a:pos x="236" y="7"/>
                </a:cxn>
                <a:cxn ang="0">
                  <a:pos x="332" y="0"/>
                </a:cxn>
              </a:cxnLst>
              <a:rect l="0" t="0" r="r" b="b"/>
              <a:pathLst>
                <a:path w="767" h="1153">
                  <a:moveTo>
                    <a:pt x="332" y="0"/>
                  </a:moveTo>
                  <a:lnTo>
                    <a:pt x="358" y="0"/>
                  </a:lnTo>
                  <a:lnTo>
                    <a:pt x="363" y="1"/>
                  </a:lnTo>
                  <a:lnTo>
                    <a:pt x="370" y="9"/>
                  </a:lnTo>
                  <a:lnTo>
                    <a:pt x="374" y="17"/>
                  </a:lnTo>
                  <a:lnTo>
                    <a:pt x="374" y="24"/>
                  </a:lnTo>
                  <a:lnTo>
                    <a:pt x="370" y="32"/>
                  </a:lnTo>
                  <a:lnTo>
                    <a:pt x="368" y="38"/>
                  </a:lnTo>
                  <a:lnTo>
                    <a:pt x="367" y="42"/>
                  </a:lnTo>
                  <a:lnTo>
                    <a:pt x="367" y="45"/>
                  </a:lnTo>
                  <a:lnTo>
                    <a:pt x="372" y="49"/>
                  </a:lnTo>
                  <a:lnTo>
                    <a:pt x="218" y="706"/>
                  </a:lnTo>
                  <a:lnTo>
                    <a:pt x="264" y="681"/>
                  </a:lnTo>
                  <a:lnTo>
                    <a:pt x="309" y="647"/>
                  </a:lnTo>
                  <a:lnTo>
                    <a:pt x="352" y="607"/>
                  </a:lnTo>
                  <a:lnTo>
                    <a:pt x="399" y="561"/>
                  </a:lnTo>
                  <a:lnTo>
                    <a:pt x="438" y="523"/>
                  </a:lnTo>
                  <a:lnTo>
                    <a:pt x="478" y="488"/>
                  </a:lnTo>
                  <a:lnTo>
                    <a:pt x="519" y="460"/>
                  </a:lnTo>
                  <a:lnTo>
                    <a:pt x="560" y="437"/>
                  </a:lnTo>
                  <a:lnTo>
                    <a:pt x="602" y="424"/>
                  </a:lnTo>
                  <a:lnTo>
                    <a:pt x="647" y="418"/>
                  </a:lnTo>
                  <a:lnTo>
                    <a:pt x="679" y="422"/>
                  </a:lnTo>
                  <a:lnTo>
                    <a:pt x="706" y="431"/>
                  </a:lnTo>
                  <a:lnTo>
                    <a:pt x="729" y="445"/>
                  </a:lnTo>
                  <a:lnTo>
                    <a:pt x="745" y="464"/>
                  </a:lnTo>
                  <a:lnTo>
                    <a:pt x="758" y="485"/>
                  </a:lnTo>
                  <a:lnTo>
                    <a:pt x="765" y="508"/>
                  </a:lnTo>
                  <a:lnTo>
                    <a:pt x="767" y="531"/>
                  </a:lnTo>
                  <a:lnTo>
                    <a:pt x="763" y="563"/>
                  </a:lnTo>
                  <a:lnTo>
                    <a:pt x="752" y="588"/>
                  </a:lnTo>
                  <a:lnTo>
                    <a:pt x="738" y="609"/>
                  </a:lnTo>
                  <a:lnTo>
                    <a:pt x="718" y="624"/>
                  </a:lnTo>
                  <a:lnTo>
                    <a:pt x="699" y="632"/>
                  </a:lnTo>
                  <a:lnTo>
                    <a:pt x="677" y="636"/>
                  </a:lnTo>
                  <a:lnTo>
                    <a:pt x="656" y="632"/>
                  </a:lnTo>
                  <a:lnTo>
                    <a:pt x="639" y="624"/>
                  </a:lnTo>
                  <a:lnTo>
                    <a:pt x="627" y="611"/>
                  </a:lnTo>
                  <a:lnTo>
                    <a:pt x="620" y="594"/>
                  </a:lnTo>
                  <a:lnTo>
                    <a:pt x="616" y="573"/>
                  </a:lnTo>
                  <a:lnTo>
                    <a:pt x="618" y="559"/>
                  </a:lnTo>
                  <a:lnTo>
                    <a:pt x="620" y="544"/>
                  </a:lnTo>
                  <a:lnTo>
                    <a:pt x="627" y="529"/>
                  </a:lnTo>
                  <a:lnTo>
                    <a:pt x="638" y="513"/>
                  </a:lnTo>
                  <a:lnTo>
                    <a:pt x="652" y="500"/>
                  </a:lnTo>
                  <a:lnTo>
                    <a:pt x="670" y="488"/>
                  </a:lnTo>
                  <a:lnTo>
                    <a:pt x="695" y="481"/>
                  </a:lnTo>
                  <a:lnTo>
                    <a:pt x="681" y="469"/>
                  </a:lnTo>
                  <a:lnTo>
                    <a:pt x="663" y="462"/>
                  </a:lnTo>
                  <a:lnTo>
                    <a:pt x="643" y="460"/>
                  </a:lnTo>
                  <a:lnTo>
                    <a:pt x="600" y="466"/>
                  </a:lnTo>
                  <a:lnTo>
                    <a:pt x="560" y="483"/>
                  </a:lnTo>
                  <a:lnTo>
                    <a:pt x="521" y="508"/>
                  </a:lnTo>
                  <a:lnTo>
                    <a:pt x="481" y="540"/>
                  </a:lnTo>
                  <a:lnTo>
                    <a:pt x="442" y="576"/>
                  </a:lnTo>
                  <a:lnTo>
                    <a:pt x="402" y="616"/>
                  </a:lnTo>
                  <a:lnTo>
                    <a:pt x="383" y="634"/>
                  </a:lnTo>
                  <a:lnTo>
                    <a:pt x="358" y="657"/>
                  </a:lnTo>
                  <a:lnTo>
                    <a:pt x="300" y="706"/>
                  </a:lnTo>
                  <a:lnTo>
                    <a:pt x="271" y="725"/>
                  </a:lnTo>
                  <a:lnTo>
                    <a:pt x="289" y="727"/>
                  </a:lnTo>
                  <a:lnTo>
                    <a:pt x="313" y="729"/>
                  </a:lnTo>
                  <a:lnTo>
                    <a:pt x="338" y="733"/>
                  </a:lnTo>
                  <a:lnTo>
                    <a:pt x="365" y="739"/>
                  </a:lnTo>
                  <a:lnTo>
                    <a:pt x="393" y="748"/>
                  </a:lnTo>
                  <a:lnTo>
                    <a:pt x="420" y="758"/>
                  </a:lnTo>
                  <a:lnTo>
                    <a:pt x="447" y="771"/>
                  </a:lnTo>
                  <a:lnTo>
                    <a:pt x="471" y="788"/>
                  </a:lnTo>
                  <a:lnTo>
                    <a:pt x="490" y="809"/>
                  </a:lnTo>
                  <a:lnTo>
                    <a:pt x="507" y="834"/>
                  </a:lnTo>
                  <a:lnTo>
                    <a:pt x="517" y="863"/>
                  </a:lnTo>
                  <a:lnTo>
                    <a:pt x="521" y="897"/>
                  </a:lnTo>
                  <a:lnTo>
                    <a:pt x="519" y="913"/>
                  </a:lnTo>
                  <a:lnTo>
                    <a:pt x="517" y="930"/>
                  </a:lnTo>
                  <a:lnTo>
                    <a:pt x="516" y="941"/>
                  </a:lnTo>
                  <a:lnTo>
                    <a:pt x="505" y="987"/>
                  </a:lnTo>
                  <a:lnTo>
                    <a:pt x="503" y="998"/>
                  </a:lnTo>
                  <a:lnTo>
                    <a:pt x="503" y="1025"/>
                  </a:lnTo>
                  <a:lnTo>
                    <a:pt x="505" y="1046"/>
                  </a:lnTo>
                  <a:lnTo>
                    <a:pt x="508" y="1067"/>
                  </a:lnTo>
                  <a:lnTo>
                    <a:pt x="516" y="1084"/>
                  </a:lnTo>
                  <a:lnTo>
                    <a:pt x="526" y="1098"/>
                  </a:lnTo>
                  <a:lnTo>
                    <a:pt x="541" y="1105"/>
                  </a:lnTo>
                  <a:lnTo>
                    <a:pt x="559" y="1109"/>
                  </a:lnTo>
                  <a:lnTo>
                    <a:pt x="586" y="1104"/>
                  </a:lnTo>
                  <a:lnTo>
                    <a:pt x="609" y="1090"/>
                  </a:lnTo>
                  <a:lnTo>
                    <a:pt x="630" y="1069"/>
                  </a:lnTo>
                  <a:lnTo>
                    <a:pt x="648" y="1042"/>
                  </a:lnTo>
                  <a:lnTo>
                    <a:pt x="663" y="1014"/>
                  </a:lnTo>
                  <a:lnTo>
                    <a:pt x="675" y="981"/>
                  </a:lnTo>
                  <a:lnTo>
                    <a:pt x="686" y="953"/>
                  </a:lnTo>
                  <a:lnTo>
                    <a:pt x="695" y="924"/>
                  </a:lnTo>
                  <a:lnTo>
                    <a:pt x="700" y="905"/>
                  </a:lnTo>
                  <a:lnTo>
                    <a:pt x="704" y="892"/>
                  </a:lnTo>
                  <a:lnTo>
                    <a:pt x="711" y="886"/>
                  </a:lnTo>
                  <a:lnTo>
                    <a:pt x="726" y="884"/>
                  </a:lnTo>
                  <a:lnTo>
                    <a:pt x="733" y="884"/>
                  </a:lnTo>
                  <a:lnTo>
                    <a:pt x="743" y="890"/>
                  </a:lnTo>
                  <a:lnTo>
                    <a:pt x="747" y="893"/>
                  </a:lnTo>
                  <a:lnTo>
                    <a:pt x="749" y="899"/>
                  </a:lnTo>
                  <a:lnTo>
                    <a:pt x="749" y="905"/>
                  </a:lnTo>
                  <a:lnTo>
                    <a:pt x="747" y="911"/>
                  </a:lnTo>
                  <a:lnTo>
                    <a:pt x="745" y="924"/>
                  </a:lnTo>
                  <a:lnTo>
                    <a:pt x="740" y="943"/>
                  </a:lnTo>
                  <a:lnTo>
                    <a:pt x="731" y="970"/>
                  </a:lnTo>
                  <a:lnTo>
                    <a:pt x="720" y="998"/>
                  </a:lnTo>
                  <a:lnTo>
                    <a:pt x="706" y="1029"/>
                  </a:lnTo>
                  <a:lnTo>
                    <a:pt x="690" y="1060"/>
                  </a:lnTo>
                  <a:lnTo>
                    <a:pt x="670" y="1088"/>
                  </a:lnTo>
                  <a:lnTo>
                    <a:pt x="647" y="1115"/>
                  </a:lnTo>
                  <a:lnTo>
                    <a:pt x="620" y="1134"/>
                  </a:lnTo>
                  <a:lnTo>
                    <a:pt x="587" y="1147"/>
                  </a:lnTo>
                  <a:lnTo>
                    <a:pt x="553" y="1153"/>
                  </a:lnTo>
                  <a:lnTo>
                    <a:pt x="524" y="1151"/>
                  </a:lnTo>
                  <a:lnTo>
                    <a:pt x="496" y="1144"/>
                  </a:lnTo>
                  <a:lnTo>
                    <a:pt x="467" y="1130"/>
                  </a:lnTo>
                  <a:lnTo>
                    <a:pt x="442" y="1113"/>
                  </a:lnTo>
                  <a:lnTo>
                    <a:pt x="420" y="1090"/>
                  </a:lnTo>
                  <a:lnTo>
                    <a:pt x="402" y="1060"/>
                  </a:lnTo>
                  <a:lnTo>
                    <a:pt x="392" y="1025"/>
                  </a:lnTo>
                  <a:lnTo>
                    <a:pt x="388" y="985"/>
                  </a:lnTo>
                  <a:lnTo>
                    <a:pt x="388" y="972"/>
                  </a:lnTo>
                  <a:lnTo>
                    <a:pt x="390" y="962"/>
                  </a:lnTo>
                  <a:lnTo>
                    <a:pt x="392" y="949"/>
                  </a:lnTo>
                  <a:lnTo>
                    <a:pt x="395" y="934"/>
                  </a:lnTo>
                  <a:lnTo>
                    <a:pt x="399" y="914"/>
                  </a:lnTo>
                  <a:lnTo>
                    <a:pt x="399" y="901"/>
                  </a:lnTo>
                  <a:lnTo>
                    <a:pt x="395" y="872"/>
                  </a:lnTo>
                  <a:lnTo>
                    <a:pt x="383" y="846"/>
                  </a:lnTo>
                  <a:lnTo>
                    <a:pt x="365" y="825"/>
                  </a:lnTo>
                  <a:lnTo>
                    <a:pt x="340" y="806"/>
                  </a:lnTo>
                  <a:lnTo>
                    <a:pt x="311" y="792"/>
                  </a:lnTo>
                  <a:lnTo>
                    <a:pt x="277" y="779"/>
                  </a:lnTo>
                  <a:lnTo>
                    <a:pt x="239" y="771"/>
                  </a:lnTo>
                  <a:lnTo>
                    <a:pt x="200" y="765"/>
                  </a:lnTo>
                  <a:lnTo>
                    <a:pt x="196" y="777"/>
                  </a:lnTo>
                  <a:lnTo>
                    <a:pt x="192" y="798"/>
                  </a:lnTo>
                  <a:lnTo>
                    <a:pt x="185" y="825"/>
                  </a:lnTo>
                  <a:lnTo>
                    <a:pt x="178" y="857"/>
                  </a:lnTo>
                  <a:lnTo>
                    <a:pt x="169" y="895"/>
                  </a:lnTo>
                  <a:lnTo>
                    <a:pt x="160" y="932"/>
                  </a:lnTo>
                  <a:lnTo>
                    <a:pt x="151" y="970"/>
                  </a:lnTo>
                  <a:lnTo>
                    <a:pt x="144" y="1006"/>
                  </a:lnTo>
                  <a:lnTo>
                    <a:pt x="137" y="1037"/>
                  </a:lnTo>
                  <a:lnTo>
                    <a:pt x="131" y="1062"/>
                  </a:lnTo>
                  <a:lnTo>
                    <a:pt x="126" y="1079"/>
                  </a:lnTo>
                  <a:lnTo>
                    <a:pt x="124" y="1086"/>
                  </a:lnTo>
                  <a:lnTo>
                    <a:pt x="117" y="1107"/>
                  </a:lnTo>
                  <a:lnTo>
                    <a:pt x="106" y="1125"/>
                  </a:lnTo>
                  <a:lnTo>
                    <a:pt x="92" y="1140"/>
                  </a:lnTo>
                  <a:lnTo>
                    <a:pt x="74" y="1147"/>
                  </a:lnTo>
                  <a:lnTo>
                    <a:pt x="52" y="1151"/>
                  </a:lnTo>
                  <a:lnTo>
                    <a:pt x="34" y="1147"/>
                  </a:lnTo>
                  <a:lnTo>
                    <a:pt x="20" y="1140"/>
                  </a:lnTo>
                  <a:lnTo>
                    <a:pt x="9" y="1128"/>
                  </a:lnTo>
                  <a:lnTo>
                    <a:pt x="2" y="1115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2" y="1090"/>
                  </a:lnTo>
                  <a:lnTo>
                    <a:pt x="4" y="1081"/>
                  </a:lnTo>
                  <a:lnTo>
                    <a:pt x="8" y="1063"/>
                  </a:lnTo>
                  <a:lnTo>
                    <a:pt x="227" y="137"/>
                  </a:lnTo>
                  <a:lnTo>
                    <a:pt x="228" y="122"/>
                  </a:lnTo>
                  <a:lnTo>
                    <a:pt x="228" y="112"/>
                  </a:lnTo>
                  <a:lnTo>
                    <a:pt x="230" y="101"/>
                  </a:lnTo>
                  <a:lnTo>
                    <a:pt x="230" y="95"/>
                  </a:lnTo>
                  <a:lnTo>
                    <a:pt x="228" y="89"/>
                  </a:lnTo>
                  <a:lnTo>
                    <a:pt x="221" y="84"/>
                  </a:lnTo>
                  <a:lnTo>
                    <a:pt x="209" y="80"/>
                  </a:lnTo>
                  <a:lnTo>
                    <a:pt x="189" y="76"/>
                  </a:lnTo>
                  <a:lnTo>
                    <a:pt x="146" y="76"/>
                  </a:lnTo>
                  <a:lnTo>
                    <a:pt x="135" y="74"/>
                  </a:lnTo>
                  <a:lnTo>
                    <a:pt x="126" y="72"/>
                  </a:lnTo>
                  <a:lnTo>
                    <a:pt x="119" y="64"/>
                  </a:lnTo>
                  <a:lnTo>
                    <a:pt x="117" y="55"/>
                  </a:lnTo>
                  <a:lnTo>
                    <a:pt x="119" y="38"/>
                  </a:lnTo>
                  <a:lnTo>
                    <a:pt x="124" y="26"/>
                  </a:lnTo>
                  <a:lnTo>
                    <a:pt x="133" y="21"/>
                  </a:lnTo>
                  <a:lnTo>
                    <a:pt x="142" y="17"/>
                  </a:lnTo>
                  <a:lnTo>
                    <a:pt x="151" y="15"/>
                  </a:lnTo>
                  <a:lnTo>
                    <a:pt x="173" y="13"/>
                  </a:lnTo>
                  <a:lnTo>
                    <a:pt x="201" y="11"/>
                  </a:lnTo>
                  <a:lnTo>
                    <a:pt x="236" y="7"/>
                  </a:lnTo>
                  <a:lnTo>
                    <a:pt x="271" y="5"/>
                  </a:lnTo>
                  <a:lnTo>
                    <a:pt x="304" y="1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1"/>
            <p:cNvSpPr>
              <a:spLocks noEditPoints="1"/>
            </p:cNvSpPr>
            <p:nvPr/>
          </p:nvSpPr>
          <p:spPr bwMode="auto">
            <a:xfrm>
              <a:off x="7340" y="2425"/>
              <a:ext cx="506" cy="2319"/>
            </a:xfrm>
            <a:custGeom>
              <a:avLst/>
              <a:gdLst/>
              <a:ahLst/>
              <a:cxnLst>
                <a:cxn ang="0">
                  <a:pos x="506" y="1159"/>
                </a:cxn>
                <a:cxn ang="0">
                  <a:pos x="16" y="0"/>
                </a:cxn>
                <a:cxn ang="0">
                  <a:pos x="32" y="3"/>
                </a:cxn>
                <a:cxn ang="0">
                  <a:pos x="67" y="28"/>
                </a:cxn>
                <a:cxn ang="0">
                  <a:pos x="120" y="78"/>
                </a:cxn>
                <a:cxn ang="0">
                  <a:pos x="185" y="151"/>
                </a:cxn>
                <a:cxn ang="0">
                  <a:pos x="257" y="248"/>
                </a:cxn>
                <a:cxn ang="0">
                  <a:pos x="329" y="368"/>
                </a:cxn>
                <a:cxn ang="0">
                  <a:pos x="409" y="550"/>
                </a:cxn>
                <a:cxn ang="0">
                  <a:pos x="470" y="773"/>
                </a:cxn>
                <a:cxn ang="0">
                  <a:pos x="499" y="981"/>
                </a:cxn>
                <a:cxn ang="0">
                  <a:pos x="506" y="1159"/>
                </a:cxn>
                <a:cxn ang="0">
                  <a:pos x="499" y="1339"/>
                </a:cxn>
                <a:cxn ang="0">
                  <a:pos x="470" y="1541"/>
                </a:cxn>
                <a:cxn ang="0">
                  <a:pos x="411" y="1757"/>
                </a:cxn>
                <a:cxn ang="0">
                  <a:pos x="336" y="1936"/>
                </a:cxn>
                <a:cxn ang="0">
                  <a:pos x="264" y="2061"/>
                </a:cxn>
                <a:cxn ang="0">
                  <a:pos x="190" y="2162"/>
                </a:cxn>
                <a:cxn ang="0">
                  <a:pos x="122" y="2238"/>
                </a:cxn>
                <a:cxn ang="0">
                  <a:pos x="68" y="2290"/>
                </a:cxn>
                <a:cxn ang="0">
                  <a:pos x="32" y="2315"/>
                </a:cxn>
                <a:cxn ang="0">
                  <a:pos x="9" y="2315"/>
                </a:cxn>
                <a:cxn ang="0">
                  <a:pos x="0" y="2298"/>
                </a:cxn>
                <a:cxn ang="0">
                  <a:pos x="2" y="2288"/>
                </a:cxn>
                <a:cxn ang="0">
                  <a:pos x="16" y="2271"/>
                </a:cxn>
                <a:cxn ang="0">
                  <a:pos x="95" y="2183"/>
                </a:cxn>
                <a:cxn ang="0">
                  <a:pos x="199" y="2019"/>
                </a:cxn>
                <a:cxn ang="0">
                  <a:pos x="278" y="1841"/>
                </a:cxn>
                <a:cxn ang="0">
                  <a:pos x="332" y="1652"/>
                </a:cxn>
                <a:cxn ang="0">
                  <a:pos x="364" y="1457"/>
                </a:cxn>
                <a:cxn ang="0">
                  <a:pos x="379" y="1258"/>
                </a:cxn>
                <a:cxn ang="0">
                  <a:pos x="377" y="1018"/>
                </a:cxn>
                <a:cxn ang="0">
                  <a:pos x="348" y="754"/>
                </a:cxn>
                <a:cxn ang="0">
                  <a:pos x="293" y="521"/>
                </a:cxn>
                <a:cxn ang="0">
                  <a:pos x="210" y="319"/>
                </a:cxn>
                <a:cxn ang="0">
                  <a:pos x="102" y="149"/>
                </a:cxn>
                <a:cxn ang="0">
                  <a:pos x="23" y="59"/>
                </a:cxn>
                <a:cxn ang="0">
                  <a:pos x="5" y="36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16" y="0"/>
                </a:cxn>
              </a:cxnLst>
              <a:rect l="0" t="0" r="r" b="b"/>
              <a:pathLst>
                <a:path w="506" h="2319">
                  <a:moveTo>
                    <a:pt x="506" y="1157"/>
                  </a:moveTo>
                  <a:lnTo>
                    <a:pt x="506" y="1159"/>
                  </a:lnTo>
                  <a:lnTo>
                    <a:pt x="506" y="1157"/>
                  </a:lnTo>
                  <a:close/>
                  <a:moveTo>
                    <a:pt x="16" y="0"/>
                  </a:moveTo>
                  <a:lnTo>
                    <a:pt x="23" y="0"/>
                  </a:lnTo>
                  <a:lnTo>
                    <a:pt x="32" y="3"/>
                  </a:lnTo>
                  <a:lnTo>
                    <a:pt x="47" y="13"/>
                  </a:lnTo>
                  <a:lnTo>
                    <a:pt x="67" y="28"/>
                  </a:lnTo>
                  <a:lnTo>
                    <a:pt x="92" y="49"/>
                  </a:lnTo>
                  <a:lnTo>
                    <a:pt x="120" y="78"/>
                  </a:lnTo>
                  <a:lnTo>
                    <a:pt x="151" y="112"/>
                  </a:lnTo>
                  <a:lnTo>
                    <a:pt x="185" y="151"/>
                  </a:lnTo>
                  <a:lnTo>
                    <a:pt x="221" y="196"/>
                  </a:lnTo>
                  <a:lnTo>
                    <a:pt x="257" y="248"/>
                  </a:lnTo>
                  <a:lnTo>
                    <a:pt x="293" y="305"/>
                  </a:lnTo>
                  <a:lnTo>
                    <a:pt x="329" y="368"/>
                  </a:lnTo>
                  <a:lnTo>
                    <a:pt x="363" y="437"/>
                  </a:lnTo>
                  <a:lnTo>
                    <a:pt x="409" y="550"/>
                  </a:lnTo>
                  <a:lnTo>
                    <a:pt x="443" y="662"/>
                  </a:lnTo>
                  <a:lnTo>
                    <a:pt x="470" y="773"/>
                  </a:lnTo>
                  <a:lnTo>
                    <a:pt x="488" y="880"/>
                  </a:lnTo>
                  <a:lnTo>
                    <a:pt x="499" y="981"/>
                  </a:lnTo>
                  <a:lnTo>
                    <a:pt x="504" y="1075"/>
                  </a:lnTo>
                  <a:lnTo>
                    <a:pt x="506" y="1159"/>
                  </a:lnTo>
                  <a:lnTo>
                    <a:pt x="504" y="1245"/>
                  </a:lnTo>
                  <a:lnTo>
                    <a:pt x="499" y="1339"/>
                  </a:lnTo>
                  <a:lnTo>
                    <a:pt x="487" y="1438"/>
                  </a:lnTo>
                  <a:lnTo>
                    <a:pt x="470" y="1541"/>
                  </a:lnTo>
                  <a:lnTo>
                    <a:pt x="445" y="1648"/>
                  </a:lnTo>
                  <a:lnTo>
                    <a:pt x="411" y="1757"/>
                  </a:lnTo>
                  <a:lnTo>
                    <a:pt x="370" y="1866"/>
                  </a:lnTo>
                  <a:lnTo>
                    <a:pt x="336" y="1936"/>
                  </a:lnTo>
                  <a:lnTo>
                    <a:pt x="300" y="2001"/>
                  </a:lnTo>
                  <a:lnTo>
                    <a:pt x="264" y="2061"/>
                  </a:lnTo>
                  <a:lnTo>
                    <a:pt x="226" y="2114"/>
                  </a:lnTo>
                  <a:lnTo>
                    <a:pt x="190" y="2162"/>
                  </a:lnTo>
                  <a:lnTo>
                    <a:pt x="154" y="2204"/>
                  </a:lnTo>
                  <a:lnTo>
                    <a:pt x="122" y="2238"/>
                  </a:lnTo>
                  <a:lnTo>
                    <a:pt x="93" y="2267"/>
                  </a:lnTo>
                  <a:lnTo>
                    <a:pt x="68" y="2290"/>
                  </a:lnTo>
                  <a:lnTo>
                    <a:pt x="47" y="2305"/>
                  </a:lnTo>
                  <a:lnTo>
                    <a:pt x="32" y="2315"/>
                  </a:lnTo>
                  <a:lnTo>
                    <a:pt x="23" y="2319"/>
                  </a:lnTo>
                  <a:lnTo>
                    <a:pt x="9" y="2315"/>
                  </a:lnTo>
                  <a:lnTo>
                    <a:pt x="2" y="2303"/>
                  </a:lnTo>
                  <a:lnTo>
                    <a:pt x="0" y="2298"/>
                  </a:lnTo>
                  <a:lnTo>
                    <a:pt x="0" y="2294"/>
                  </a:lnTo>
                  <a:lnTo>
                    <a:pt x="2" y="2288"/>
                  </a:lnTo>
                  <a:lnTo>
                    <a:pt x="7" y="2280"/>
                  </a:lnTo>
                  <a:lnTo>
                    <a:pt x="16" y="2271"/>
                  </a:lnTo>
                  <a:lnTo>
                    <a:pt x="31" y="2257"/>
                  </a:lnTo>
                  <a:lnTo>
                    <a:pt x="95" y="2183"/>
                  </a:lnTo>
                  <a:lnTo>
                    <a:pt x="151" y="2103"/>
                  </a:lnTo>
                  <a:lnTo>
                    <a:pt x="199" y="2019"/>
                  </a:lnTo>
                  <a:lnTo>
                    <a:pt x="242" y="1931"/>
                  </a:lnTo>
                  <a:lnTo>
                    <a:pt x="278" y="1841"/>
                  </a:lnTo>
                  <a:lnTo>
                    <a:pt x="307" y="1747"/>
                  </a:lnTo>
                  <a:lnTo>
                    <a:pt x="332" y="1652"/>
                  </a:lnTo>
                  <a:lnTo>
                    <a:pt x="350" y="1556"/>
                  </a:lnTo>
                  <a:lnTo>
                    <a:pt x="364" y="1457"/>
                  </a:lnTo>
                  <a:lnTo>
                    <a:pt x="373" y="1358"/>
                  </a:lnTo>
                  <a:lnTo>
                    <a:pt x="379" y="1258"/>
                  </a:lnTo>
                  <a:lnTo>
                    <a:pt x="381" y="1159"/>
                  </a:lnTo>
                  <a:lnTo>
                    <a:pt x="377" y="1018"/>
                  </a:lnTo>
                  <a:lnTo>
                    <a:pt x="366" y="882"/>
                  </a:lnTo>
                  <a:lnTo>
                    <a:pt x="348" y="754"/>
                  </a:lnTo>
                  <a:lnTo>
                    <a:pt x="323" y="634"/>
                  </a:lnTo>
                  <a:lnTo>
                    <a:pt x="293" y="521"/>
                  </a:lnTo>
                  <a:lnTo>
                    <a:pt x="253" y="416"/>
                  </a:lnTo>
                  <a:lnTo>
                    <a:pt x="210" y="319"/>
                  </a:lnTo>
                  <a:lnTo>
                    <a:pt x="160" y="231"/>
                  </a:lnTo>
                  <a:lnTo>
                    <a:pt x="102" y="149"/>
                  </a:lnTo>
                  <a:lnTo>
                    <a:pt x="41" y="76"/>
                  </a:lnTo>
                  <a:lnTo>
                    <a:pt x="23" y="59"/>
                  </a:lnTo>
                  <a:lnTo>
                    <a:pt x="13" y="45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" name="Right Arrow 83"/>
          <p:cNvSpPr/>
          <p:nvPr/>
        </p:nvSpPr>
        <p:spPr>
          <a:xfrm>
            <a:off x="4419600" y="4038600"/>
            <a:ext cx="9906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2" name="Group 3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81000" y="5791200"/>
            <a:ext cx="6096000" cy="792541"/>
            <a:chOff x="945" y="3644"/>
            <a:chExt cx="24052" cy="3127"/>
          </a:xfrm>
          <a:solidFill>
            <a:srgbClr val="FF0000"/>
          </a:solidFill>
        </p:grpSpPr>
        <p:sp>
          <p:nvSpPr>
            <p:cNvPr id="22564" name="Freeform 36"/>
            <p:cNvSpPr>
              <a:spLocks/>
            </p:cNvSpPr>
            <p:nvPr/>
          </p:nvSpPr>
          <p:spPr bwMode="auto">
            <a:xfrm>
              <a:off x="945" y="4182"/>
              <a:ext cx="1341" cy="1613"/>
            </a:xfrm>
            <a:custGeom>
              <a:avLst/>
              <a:gdLst/>
              <a:ahLst/>
              <a:cxnLst>
                <a:cxn ang="0">
                  <a:pos x="1046" y="0"/>
                </a:cxn>
                <a:cxn ang="0">
                  <a:pos x="1223" y="46"/>
                </a:cxn>
                <a:cxn ang="0">
                  <a:pos x="1304" y="92"/>
                </a:cxn>
                <a:cxn ang="0">
                  <a:pos x="1341" y="207"/>
                </a:cxn>
                <a:cxn ang="0">
                  <a:pos x="1319" y="315"/>
                </a:cxn>
                <a:cxn ang="0">
                  <a:pos x="1245" y="376"/>
                </a:cxn>
                <a:cxn ang="0">
                  <a:pos x="1164" y="407"/>
                </a:cxn>
                <a:cxn ang="0">
                  <a:pos x="1142" y="399"/>
                </a:cxn>
                <a:cxn ang="0">
                  <a:pos x="1149" y="346"/>
                </a:cxn>
                <a:cxn ang="0">
                  <a:pos x="1142" y="238"/>
                </a:cxn>
                <a:cxn ang="0">
                  <a:pos x="1083" y="169"/>
                </a:cxn>
                <a:cxn ang="0">
                  <a:pos x="965" y="123"/>
                </a:cxn>
                <a:cxn ang="0">
                  <a:pos x="810" y="115"/>
                </a:cxn>
                <a:cxn ang="0">
                  <a:pos x="693" y="146"/>
                </a:cxn>
                <a:cxn ang="0">
                  <a:pos x="582" y="246"/>
                </a:cxn>
                <a:cxn ang="0">
                  <a:pos x="553" y="376"/>
                </a:cxn>
                <a:cxn ang="0">
                  <a:pos x="619" y="538"/>
                </a:cxn>
                <a:cxn ang="0">
                  <a:pos x="980" y="753"/>
                </a:cxn>
                <a:cxn ang="0">
                  <a:pos x="1127" y="883"/>
                </a:cxn>
                <a:cxn ang="0">
                  <a:pos x="1186" y="1060"/>
                </a:cxn>
                <a:cxn ang="0">
                  <a:pos x="1098" y="1298"/>
                </a:cxn>
                <a:cxn ang="0">
                  <a:pos x="877" y="1490"/>
                </a:cxn>
                <a:cxn ang="0">
                  <a:pos x="582" y="1598"/>
                </a:cxn>
                <a:cxn ang="0">
                  <a:pos x="287" y="1598"/>
                </a:cxn>
                <a:cxn ang="0">
                  <a:pos x="81" y="1475"/>
                </a:cxn>
                <a:cxn ang="0">
                  <a:pos x="0" y="1290"/>
                </a:cxn>
                <a:cxn ang="0">
                  <a:pos x="59" y="1106"/>
                </a:cxn>
                <a:cxn ang="0">
                  <a:pos x="177" y="999"/>
                </a:cxn>
                <a:cxn ang="0">
                  <a:pos x="287" y="968"/>
                </a:cxn>
                <a:cxn ang="0">
                  <a:pos x="309" y="975"/>
                </a:cxn>
                <a:cxn ang="0">
                  <a:pos x="295" y="1014"/>
                </a:cxn>
                <a:cxn ang="0">
                  <a:pos x="258" y="1045"/>
                </a:cxn>
                <a:cxn ang="0">
                  <a:pos x="221" y="1068"/>
                </a:cxn>
                <a:cxn ang="0">
                  <a:pos x="214" y="1083"/>
                </a:cxn>
                <a:cxn ang="0">
                  <a:pos x="192" y="1198"/>
                </a:cxn>
                <a:cxn ang="0">
                  <a:pos x="265" y="1367"/>
                </a:cxn>
                <a:cxn ang="0">
                  <a:pos x="457" y="1482"/>
                </a:cxn>
                <a:cxn ang="0">
                  <a:pos x="707" y="1490"/>
                </a:cxn>
                <a:cxn ang="0">
                  <a:pos x="884" y="1413"/>
                </a:cxn>
                <a:cxn ang="0">
                  <a:pos x="980" y="1290"/>
                </a:cxn>
                <a:cxn ang="0">
                  <a:pos x="1009" y="1160"/>
                </a:cxn>
                <a:cxn ang="0">
                  <a:pos x="951" y="999"/>
                </a:cxn>
                <a:cxn ang="0">
                  <a:pos x="825" y="883"/>
                </a:cxn>
                <a:cxn ang="0">
                  <a:pos x="663" y="799"/>
                </a:cxn>
                <a:cxn ang="0">
                  <a:pos x="479" y="691"/>
                </a:cxn>
                <a:cxn ang="0">
                  <a:pos x="390" y="561"/>
                </a:cxn>
                <a:cxn ang="0">
                  <a:pos x="398" y="369"/>
                </a:cxn>
                <a:cxn ang="0">
                  <a:pos x="530" y="184"/>
                </a:cxn>
                <a:cxn ang="0">
                  <a:pos x="752" y="54"/>
                </a:cxn>
                <a:cxn ang="0">
                  <a:pos x="995" y="0"/>
                </a:cxn>
              </a:cxnLst>
              <a:rect l="0" t="0" r="r" b="b"/>
              <a:pathLst>
                <a:path w="1341" h="1613">
                  <a:moveTo>
                    <a:pt x="995" y="0"/>
                  </a:moveTo>
                  <a:lnTo>
                    <a:pt x="1046" y="0"/>
                  </a:lnTo>
                  <a:lnTo>
                    <a:pt x="1127" y="15"/>
                  </a:lnTo>
                  <a:lnTo>
                    <a:pt x="1223" y="46"/>
                  </a:lnTo>
                  <a:lnTo>
                    <a:pt x="1267" y="69"/>
                  </a:lnTo>
                  <a:lnTo>
                    <a:pt x="1304" y="92"/>
                  </a:lnTo>
                  <a:lnTo>
                    <a:pt x="1334" y="138"/>
                  </a:lnTo>
                  <a:lnTo>
                    <a:pt x="1341" y="207"/>
                  </a:lnTo>
                  <a:lnTo>
                    <a:pt x="1334" y="276"/>
                  </a:lnTo>
                  <a:lnTo>
                    <a:pt x="1319" y="315"/>
                  </a:lnTo>
                  <a:lnTo>
                    <a:pt x="1289" y="346"/>
                  </a:lnTo>
                  <a:lnTo>
                    <a:pt x="1245" y="376"/>
                  </a:lnTo>
                  <a:lnTo>
                    <a:pt x="1201" y="399"/>
                  </a:lnTo>
                  <a:lnTo>
                    <a:pt x="1164" y="407"/>
                  </a:lnTo>
                  <a:lnTo>
                    <a:pt x="1149" y="407"/>
                  </a:lnTo>
                  <a:lnTo>
                    <a:pt x="1142" y="399"/>
                  </a:lnTo>
                  <a:lnTo>
                    <a:pt x="1142" y="369"/>
                  </a:lnTo>
                  <a:lnTo>
                    <a:pt x="1149" y="346"/>
                  </a:lnTo>
                  <a:lnTo>
                    <a:pt x="1149" y="300"/>
                  </a:lnTo>
                  <a:lnTo>
                    <a:pt x="1142" y="238"/>
                  </a:lnTo>
                  <a:lnTo>
                    <a:pt x="1113" y="200"/>
                  </a:lnTo>
                  <a:lnTo>
                    <a:pt x="1083" y="169"/>
                  </a:lnTo>
                  <a:lnTo>
                    <a:pt x="1054" y="154"/>
                  </a:lnTo>
                  <a:lnTo>
                    <a:pt x="965" y="123"/>
                  </a:lnTo>
                  <a:lnTo>
                    <a:pt x="892" y="115"/>
                  </a:lnTo>
                  <a:lnTo>
                    <a:pt x="810" y="115"/>
                  </a:lnTo>
                  <a:lnTo>
                    <a:pt x="752" y="123"/>
                  </a:lnTo>
                  <a:lnTo>
                    <a:pt x="693" y="146"/>
                  </a:lnTo>
                  <a:lnTo>
                    <a:pt x="634" y="177"/>
                  </a:lnTo>
                  <a:lnTo>
                    <a:pt x="582" y="246"/>
                  </a:lnTo>
                  <a:lnTo>
                    <a:pt x="560" y="315"/>
                  </a:lnTo>
                  <a:lnTo>
                    <a:pt x="553" y="376"/>
                  </a:lnTo>
                  <a:lnTo>
                    <a:pt x="567" y="461"/>
                  </a:lnTo>
                  <a:lnTo>
                    <a:pt x="619" y="538"/>
                  </a:lnTo>
                  <a:lnTo>
                    <a:pt x="700" y="607"/>
                  </a:lnTo>
                  <a:lnTo>
                    <a:pt x="980" y="753"/>
                  </a:lnTo>
                  <a:lnTo>
                    <a:pt x="1061" y="814"/>
                  </a:lnTo>
                  <a:lnTo>
                    <a:pt x="1127" y="883"/>
                  </a:lnTo>
                  <a:lnTo>
                    <a:pt x="1172" y="960"/>
                  </a:lnTo>
                  <a:lnTo>
                    <a:pt x="1186" y="1060"/>
                  </a:lnTo>
                  <a:lnTo>
                    <a:pt x="1164" y="1183"/>
                  </a:lnTo>
                  <a:lnTo>
                    <a:pt x="1098" y="1298"/>
                  </a:lnTo>
                  <a:lnTo>
                    <a:pt x="1002" y="1406"/>
                  </a:lnTo>
                  <a:lnTo>
                    <a:pt x="877" y="1490"/>
                  </a:lnTo>
                  <a:lnTo>
                    <a:pt x="737" y="1559"/>
                  </a:lnTo>
                  <a:lnTo>
                    <a:pt x="582" y="1598"/>
                  </a:lnTo>
                  <a:lnTo>
                    <a:pt x="435" y="1613"/>
                  </a:lnTo>
                  <a:lnTo>
                    <a:pt x="287" y="1598"/>
                  </a:lnTo>
                  <a:lnTo>
                    <a:pt x="169" y="1544"/>
                  </a:lnTo>
                  <a:lnTo>
                    <a:pt x="81" y="1475"/>
                  </a:lnTo>
                  <a:lnTo>
                    <a:pt x="22" y="1383"/>
                  </a:lnTo>
                  <a:lnTo>
                    <a:pt x="0" y="1290"/>
                  </a:lnTo>
                  <a:lnTo>
                    <a:pt x="15" y="1191"/>
                  </a:lnTo>
                  <a:lnTo>
                    <a:pt x="59" y="1106"/>
                  </a:lnTo>
                  <a:lnTo>
                    <a:pt x="118" y="1045"/>
                  </a:lnTo>
                  <a:lnTo>
                    <a:pt x="177" y="999"/>
                  </a:lnTo>
                  <a:lnTo>
                    <a:pt x="243" y="975"/>
                  </a:lnTo>
                  <a:lnTo>
                    <a:pt x="287" y="968"/>
                  </a:lnTo>
                  <a:lnTo>
                    <a:pt x="302" y="968"/>
                  </a:lnTo>
                  <a:lnTo>
                    <a:pt x="309" y="975"/>
                  </a:lnTo>
                  <a:lnTo>
                    <a:pt x="309" y="983"/>
                  </a:lnTo>
                  <a:lnTo>
                    <a:pt x="295" y="1014"/>
                  </a:lnTo>
                  <a:lnTo>
                    <a:pt x="280" y="1029"/>
                  </a:lnTo>
                  <a:lnTo>
                    <a:pt x="258" y="1045"/>
                  </a:lnTo>
                  <a:lnTo>
                    <a:pt x="243" y="1060"/>
                  </a:lnTo>
                  <a:lnTo>
                    <a:pt x="221" y="1068"/>
                  </a:lnTo>
                  <a:lnTo>
                    <a:pt x="206" y="1075"/>
                  </a:lnTo>
                  <a:lnTo>
                    <a:pt x="214" y="1083"/>
                  </a:lnTo>
                  <a:lnTo>
                    <a:pt x="199" y="1144"/>
                  </a:lnTo>
                  <a:lnTo>
                    <a:pt x="192" y="1198"/>
                  </a:lnTo>
                  <a:lnTo>
                    <a:pt x="214" y="1290"/>
                  </a:lnTo>
                  <a:lnTo>
                    <a:pt x="265" y="1367"/>
                  </a:lnTo>
                  <a:lnTo>
                    <a:pt x="346" y="1436"/>
                  </a:lnTo>
                  <a:lnTo>
                    <a:pt x="457" y="1482"/>
                  </a:lnTo>
                  <a:lnTo>
                    <a:pt x="582" y="1498"/>
                  </a:lnTo>
                  <a:lnTo>
                    <a:pt x="707" y="1490"/>
                  </a:lnTo>
                  <a:lnTo>
                    <a:pt x="810" y="1459"/>
                  </a:lnTo>
                  <a:lnTo>
                    <a:pt x="884" y="1413"/>
                  </a:lnTo>
                  <a:lnTo>
                    <a:pt x="943" y="1360"/>
                  </a:lnTo>
                  <a:lnTo>
                    <a:pt x="980" y="1290"/>
                  </a:lnTo>
                  <a:lnTo>
                    <a:pt x="1002" y="1229"/>
                  </a:lnTo>
                  <a:lnTo>
                    <a:pt x="1009" y="1160"/>
                  </a:lnTo>
                  <a:lnTo>
                    <a:pt x="995" y="1075"/>
                  </a:lnTo>
                  <a:lnTo>
                    <a:pt x="951" y="999"/>
                  </a:lnTo>
                  <a:lnTo>
                    <a:pt x="892" y="937"/>
                  </a:lnTo>
                  <a:lnTo>
                    <a:pt x="825" y="883"/>
                  </a:lnTo>
                  <a:lnTo>
                    <a:pt x="744" y="837"/>
                  </a:lnTo>
                  <a:lnTo>
                    <a:pt x="663" y="799"/>
                  </a:lnTo>
                  <a:lnTo>
                    <a:pt x="545" y="737"/>
                  </a:lnTo>
                  <a:lnTo>
                    <a:pt x="479" y="691"/>
                  </a:lnTo>
                  <a:lnTo>
                    <a:pt x="427" y="630"/>
                  </a:lnTo>
                  <a:lnTo>
                    <a:pt x="390" y="561"/>
                  </a:lnTo>
                  <a:lnTo>
                    <a:pt x="376" y="476"/>
                  </a:lnTo>
                  <a:lnTo>
                    <a:pt x="398" y="369"/>
                  </a:lnTo>
                  <a:lnTo>
                    <a:pt x="449" y="269"/>
                  </a:lnTo>
                  <a:lnTo>
                    <a:pt x="530" y="184"/>
                  </a:lnTo>
                  <a:lnTo>
                    <a:pt x="634" y="107"/>
                  </a:lnTo>
                  <a:lnTo>
                    <a:pt x="752" y="54"/>
                  </a:lnTo>
                  <a:lnTo>
                    <a:pt x="869" y="15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auto">
            <a:xfrm>
              <a:off x="2433" y="4243"/>
              <a:ext cx="907" cy="1030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54" y="23"/>
                </a:cxn>
                <a:cxn ang="0">
                  <a:pos x="362" y="54"/>
                </a:cxn>
                <a:cxn ang="0">
                  <a:pos x="354" y="85"/>
                </a:cxn>
                <a:cxn ang="0">
                  <a:pos x="347" y="131"/>
                </a:cxn>
                <a:cxn ang="0">
                  <a:pos x="317" y="239"/>
                </a:cxn>
                <a:cxn ang="0">
                  <a:pos x="295" y="323"/>
                </a:cxn>
                <a:cxn ang="0">
                  <a:pos x="266" y="446"/>
                </a:cxn>
                <a:cxn ang="0">
                  <a:pos x="251" y="546"/>
                </a:cxn>
                <a:cxn ang="0">
                  <a:pos x="280" y="623"/>
                </a:cxn>
                <a:cxn ang="0">
                  <a:pos x="376" y="661"/>
                </a:cxn>
                <a:cxn ang="0">
                  <a:pos x="524" y="592"/>
                </a:cxn>
                <a:cxn ang="0">
                  <a:pos x="583" y="515"/>
                </a:cxn>
                <a:cxn ang="0">
                  <a:pos x="590" y="484"/>
                </a:cxn>
                <a:cxn ang="0">
                  <a:pos x="642" y="269"/>
                </a:cxn>
                <a:cxn ang="0">
                  <a:pos x="686" y="93"/>
                </a:cxn>
                <a:cxn ang="0">
                  <a:pos x="693" y="54"/>
                </a:cxn>
                <a:cxn ang="0">
                  <a:pos x="745" y="8"/>
                </a:cxn>
                <a:cxn ang="0">
                  <a:pos x="796" y="16"/>
                </a:cxn>
                <a:cxn ang="0">
                  <a:pos x="811" y="54"/>
                </a:cxn>
                <a:cxn ang="0">
                  <a:pos x="789" y="131"/>
                </a:cxn>
                <a:cxn ang="0">
                  <a:pos x="745" y="315"/>
                </a:cxn>
                <a:cxn ang="0">
                  <a:pos x="723" y="408"/>
                </a:cxn>
                <a:cxn ang="0">
                  <a:pos x="693" y="515"/>
                </a:cxn>
                <a:cxn ang="0">
                  <a:pos x="686" y="600"/>
                </a:cxn>
                <a:cxn ang="0">
                  <a:pos x="700" y="638"/>
                </a:cxn>
                <a:cxn ang="0">
                  <a:pos x="737" y="653"/>
                </a:cxn>
                <a:cxn ang="0">
                  <a:pos x="811" y="600"/>
                </a:cxn>
                <a:cxn ang="0">
                  <a:pos x="848" y="484"/>
                </a:cxn>
                <a:cxn ang="0">
                  <a:pos x="877" y="438"/>
                </a:cxn>
                <a:cxn ang="0">
                  <a:pos x="907" y="454"/>
                </a:cxn>
                <a:cxn ang="0">
                  <a:pos x="892" y="523"/>
                </a:cxn>
                <a:cxn ang="0">
                  <a:pos x="855" y="623"/>
                </a:cxn>
                <a:cxn ang="0">
                  <a:pos x="782" y="699"/>
                </a:cxn>
                <a:cxn ang="0">
                  <a:pos x="715" y="707"/>
                </a:cxn>
                <a:cxn ang="0">
                  <a:pos x="642" y="676"/>
                </a:cxn>
                <a:cxn ang="0">
                  <a:pos x="583" y="592"/>
                </a:cxn>
                <a:cxn ang="0">
                  <a:pos x="494" y="669"/>
                </a:cxn>
                <a:cxn ang="0">
                  <a:pos x="362" y="707"/>
                </a:cxn>
                <a:cxn ang="0">
                  <a:pos x="251" y="692"/>
                </a:cxn>
                <a:cxn ang="0">
                  <a:pos x="170" y="776"/>
                </a:cxn>
                <a:cxn ang="0">
                  <a:pos x="133" y="930"/>
                </a:cxn>
                <a:cxn ang="0">
                  <a:pos x="118" y="961"/>
                </a:cxn>
                <a:cxn ang="0">
                  <a:pos x="104" y="1007"/>
                </a:cxn>
                <a:cxn ang="0">
                  <a:pos x="74" y="1030"/>
                </a:cxn>
                <a:cxn ang="0">
                  <a:pos x="23" y="1022"/>
                </a:cxn>
                <a:cxn ang="0">
                  <a:pos x="0" y="1007"/>
                </a:cxn>
                <a:cxn ang="0">
                  <a:pos x="23" y="953"/>
                </a:cxn>
                <a:cxn ang="0">
                  <a:pos x="236" y="70"/>
                </a:cxn>
                <a:cxn ang="0">
                  <a:pos x="244" y="39"/>
                </a:cxn>
                <a:cxn ang="0">
                  <a:pos x="288" y="0"/>
                </a:cxn>
              </a:cxnLst>
              <a:rect l="0" t="0" r="r" b="b"/>
              <a:pathLst>
                <a:path w="907" h="1030">
                  <a:moveTo>
                    <a:pt x="288" y="0"/>
                  </a:moveTo>
                  <a:lnTo>
                    <a:pt x="332" y="0"/>
                  </a:lnTo>
                  <a:lnTo>
                    <a:pt x="347" y="8"/>
                  </a:lnTo>
                  <a:lnTo>
                    <a:pt x="354" y="23"/>
                  </a:lnTo>
                  <a:lnTo>
                    <a:pt x="362" y="46"/>
                  </a:lnTo>
                  <a:lnTo>
                    <a:pt x="362" y="54"/>
                  </a:lnTo>
                  <a:lnTo>
                    <a:pt x="354" y="70"/>
                  </a:lnTo>
                  <a:lnTo>
                    <a:pt x="354" y="85"/>
                  </a:lnTo>
                  <a:lnTo>
                    <a:pt x="347" y="108"/>
                  </a:lnTo>
                  <a:lnTo>
                    <a:pt x="347" y="131"/>
                  </a:lnTo>
                  <a:lnTo>
                    <a:pt x="339" y="146"/>
                  </a:lnTo>
                  <a:lnTo>
                    <a:pt x="317" y="239"/>
                  </a:lnTo>
                  <a:lnTo>
                    <a:pt x="303" y="285"/>
                  </a:lnTo>
                  <a:lnTo>
                    <a:pt x="295" y="323"/>
                  </a:lnTo>
                  <a:lnTo>
                    <a:pt x="280" y="377"/>
                  </a:lnTo>
                  <a:lnTo>
                    <a:pt x="266" y="446"/>
                  </a:lnTo>
                  <a:lnTo>
                    <a:pt x="251" y="484"/>
                  </a:lnTo>
                  <a:lnTo>
                    <a:pt x="251" y="546"/>
                  </a:lnTo>
                  <a:lnTo>
                    <a:pt x="258" y="584"/>
                  </a:lnTo>
                  <a:lnTo>
                    <a:pt x="280" y="623"/>
                  </a:lnTo>
                  <a:lnTo>
                    <a:pt x="317" y="646"/>
                  </a:lnTo>
                  <a:lnTo>
                    <a:pt x="376" y="661"/>
                  </a:lnTo>
                  <a:lnTo>
                    <a:pt x="457" y="646"/>
                  </a:lnTo>
                  <a:lnTo>
                    <a:pt x="524" y="592"/>
                  </a:lnTo>
                  <a:lnTo>
                    <a:pt x="575" y="530"/>
                  </a:lnTo>
                  <a:lnTo>
                    <a:pt x="583" y="515"/>
                  </a:lnTo>
                  <a:lnTo>
                    <a:pt x="590" y="507"/>
                  </a:lnTo>
                  <a:lnTo>
                    <a:pt x="590" y="484"/>
                  </a:lnTo>
                  <a:lnTo>
                    <a:pt x="597" y="469"/>
                  </a:lnTo>
                  <a:lnTo>
                    <a:pt x="642" y="269"/>
                  </a:lnTo>
                  <a:lnTo>
                    <a:pt x="671" y="139"/>
                  </a:lnTo>
                  <a:lnTo>
                    <a:pt x="686" y="93"/>
                  </a:lnTo>
                  <a:lnTo>
                    <a:pt x="693" y="77"/>
                  </a:lnTo>
                  <a:lnTo>
                    <a:pt x="693" y="54"/>
                  </a:lnTo>
                  <a:lnTo>
                    <a:pt x="730" y="16"/>
                  </a:lnTo>
                  <a:lnTo>
                    <a:pt x="745" y="8"/>
                  </a:lnTo>
                  <a:lnTo>
                    <a:pt x="782" y="8"/>
                  </a:lnTo>
                  <a:lnTo>
                    <a:pt x="796" y="16"/>
                  </a:lnTo>
                  <a:lnTo>
                    <a:pt x="804" y="31"/>
                  </a:lnTo>
                  <a:lnTo>
                    <a:pt x="811" y="54"/>
                  </a:lnTo>
                  <a:lnTo>
                    <a:pt x="804" y="85"/>
                  </a:lnTo>
                  <a:lnTo>
                    <a:pt x="789" y="131"/>
                  </a:lnTo>
                  <a:lnTo>
                    <a:pt x="782" y="177"/>
                  </a:lnTo>
                  <a:lnTo>
                    <a:pt x="745" y="315"/>
                  </a:lnTo>
                  <a:lnTo>
                    <a:pt x="730" y="354"/>
                  </a:lnTo>
                  <a:lnTo>
                    <a:pt x="723" y="408"/>
                  </a:lnTo>
                  <a:lnTo>
                    <a:pt x="708" y="454"/>
                  </a:lnTo>
                  <a:lnTo>
                    <a:pt x="693" y="515"/>
                  </a:lnTo>
                  <a:lnTo>
                    <a:pt x="686" y="577"/>
                  </a:lnTo>
                  <a:lnTo>
                    <a:pt x="686" y="600"/>
                  </a:lnTo>
                  <a:lnTo>
                    <a:pt x="693" y="623"/>
                  </a:lnTo>
                  <a:lnTo>
                    <a:pt x="700" y="638"/>
                  </a:lnTo>
                  <a:lnTo>
                    <a:pt x="715" y="646"/>
                  </a:lnTo>
                  <a:lnTo>
                    <a:pt x="737" y="653"/>
                  </a:lnTo>
                  <a:lnTo>
                    <a:pt x="782" y="638"/>
                  </a:lnTo>
                  <a:lnTo>
                    <a:pt x="811" y="600"/>
                  </a:lnTo>
                  <a:lnTo>
                    <a:pt x="833" y="546"/>
                  </a:lnTo>
                  <a:lnTo>
                    <a:pt x="848" y="484"/>
                  </a:lnTo>
                  <a:lnTo>
                    <a:pt x="855" y="461"/>
                  </a:lnTo>
                  <a:lnTo>
                    <a:pt x="877" y="438"/>
                  </a:lnTo>
                  <a:lnTo>
                    <a:pt x="892" y="438"/>
                  </a:lnTo>
                  <a:lnTo>
                    <a:pt x="907" y="454"/>
                  </a:lnTo>
                  <a:lnTo>
                    <a:pt x="907" y="484"/>
                  </a:lnTo>
                  <a:lnTo>
                    <a:pt x="892" y="523"/>
                  </a:lnTo>
                  <a:lnTo>
                    <a:pt x="877" y="569"/>
                  </a:lnTo>
                  <a:lnTo>
                    <a:pt x="855" y="623"/>
                  </a:lnTo>
                  <a:lnTo>
                    <a:pt x="826" y="669"/>
                  </a:lnTo>
                  <a:lnTo>
                    <a:pt x="782" y="699"/>
                  </a:lnTo>
                  <a:lnTo>
                    <a:pt x="737" y="707"/>
                  </a:lnTo>
                  <a:lnTo>
                    <a:pt x="715" y="707"/>
                  </a:lnTo>
                  <a:lnTo>
                    <a:pt x="678" y="699"/>
                  </a:lnTo>
                  <a:lnTo>
                    <a:pt x="642" y="676"/>
                  </a:lnTo>
                  <a:lnTo>
                    <a:pt x="605" y="646"/>
                  </a:lnTo>
                  <a:lnTo>
                    <a:pt x="583" y="592"/>
                  </a:lnTo>
                  <a:lnTo>
                    <a:pt x="538" y="638"/>
                  </a:lnTo>
                  <a:lnTo>
                    <a:pt x="494" y="669"/>
                  </a:lnTo>
                  <a:lnTo>
                    <a:pt x="435" y="699"/>
                  </a:lnTo>
                  <a:lnTo>
                    <a:pt x="362" y="707"/>
                  </a:lnTo>
                  <a:lnTo>
                    <a:pt x="310" y="707"/>
                  </a:lnTo>
                  <a:lnTo>
                    <a:pt x="251" y="692"/>
                  </a:lnTo>
                  <a:lnTo>
                    <a:pt x="199" y="661"/>
                  </a:lnTo>
                  <a:lnTo>
                    <a:pt x="170" y="776"/>
                  </a:lnTo>
                  <a:lnTo>
                    <a:pt x="148" y="861"/>
                  </a:lnTo>
                  <a:lnTo>
                    <a:pt x="133" y="930"/>
                  </a:lnTo>
                  <a:lnTo>
                    <a:pt x="126" y="953"/>
                  </a:lnTo>
                  <a:lnTo>
                    <a:pt x="118" y="961"/>
                  </a:lnTo>
                  <a:lnTo>
                    <a:pt x="118" y="976"/>
                  </a:lnTo>
                  <a:lnTo>
                    <a:pt x="104" y="1007"/>
                  </a:lnTo>
                  <a:lnTo>
                    <a:pt x="89" y="1022"/>
                  </a:lnTo>
                  <a:lnTo>
                    <a:pt x="74" y="1030"/>
                  </a:lnTo>
                  <a:lnTo>
                    <a:pt x="37" y="1030"/>
                  </a:lnTo>
                  <a:lnTo>
                    <a:pt x="23" y="1022"/>
                  </a:lnTo>
                  <a:lnTo>
                    <a:pt x="15" y="1014"/>
                  </a:lnTo>
                  <a:lnTo>
                    <a:pt x="0" y="1007"/>
                  </a:lnTo>
                  <a:lnTo>
                    <a:pt x="0" y="945"/>
                  </a:lnTo>
                  <a:lnTo>
                    <a:pt x="23" y="953"/>
                  </a:lnTo>
                  <a:lnTo>
                    <a:pt x="236" y="77"/>
                  </a:lnTo>
                  <a:lnTo>
                    <a:pt x="236" y="70"/>
                  </a:lnTo>
                  <a:lnTo>
                    <a:pt x="244" y="54"/>
                  </a:lnTo>
                  <a:lnTo>
                    <a:pt x="244" y="39"/>
                  </a:lnTo>
                  <a:lnTo>
                    <a:pt x="273" y="8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auto">
            <a:xfrm>
              <a:off x="2249" y="5611"/>
              <a:ext cx="877" cy="1029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23" y="123"/>
                </a:cxn>
                <a:cxn ang="0">
                  <a:pos x="590" y="284"/>
                </a:cxn>
                <a:cxn ang="0">
                  <a:pos x="619" y="430"/>
                </a:cxn>
                <a:cxn ang="0">
                  <a:pos x="634" y="476"/>
                </a:cxn>
                <a:cxn ang="0">
                  <a:pos x="715" y="284"/>
                </a:cxn>
                <a:cxn ang="0">
                  <a:pos x="833" y="23"/>
                </a:cxn>
                <a:cxn ang="0">
                  <a:pos x="862" y="15"/>
                </a:cxn>
                <a:cxn ang="0">
                  <a:pos x="877" y="30"/>
                </a:cxn>
                <a:cxn ang="0">
                  <a:pos x="870" y="53"/>
                </a:cxn>
                <a:cxn ang="0">
                  <a:pos x="767" y="276"/>
                </a:cxn>
                <a:cxn ang="0">
                  <a:pos x="722" y="376"/>
                </a:cxn>
                <a:cxn ang="0">
                  <a:pos x="656" y="537"/>
                </a:cxn>
                <a:cxn ang="0">
                  <a:pos x="627" y="660"/>
                </a:cxn>
                <a:cxn ang="0">
                  <a:pos x="590" y="875"/>
                </a:cxn>
                <a:cxn ang="0">
                  <a:pos x="560" y="983"/>
                </a:cxn>
                <a:cxn ang="0">
                  <a:pos x="538" y="1021"/>
                </a:cxn>
                <a:cxn ang="0">
                  <a:pos x="501" y="1029"/>
                </a:cxn>
                <a:cxn ang="0">
                  <a:pos x="487" y="1006"/>
                </a:cxn>
                <a:cxn ang="0">
                  <a:pos x="494" y="952"/>
                </a:cxn>
                <a:cxn ang="0">
                  <a:pos x="523" y="814"/>
                </a:cxn>
                <a:cxn ang="0">
                  <a:pos x="568" y="653"/>
                </a:cxn>
                <a:cxn ang="0">
                  <a:pos x="575" y="622"/>
                </a:cxn>
                <a:cxn ang="0">
                  <a:pos x="546" y="307"/>
                </a:cxn>
                <a:cxn ang="0">
                  <a:pos x="464" y="176"/>
                </a:cxn>
                <a:cxn ang="0">
                  <a:pos x="302" y="123"/>
                </a:cxn>
                <a:cxn ang="0">
                  <a:pos x="155" y="161"/>
                </a:cxn>
                <a:cxn ang="0">
                  <a:pos x="59" y="268"/>
                </a:cxn>
                <a:cxn ang="0">
                  <a:pos x="15" y="299"/>
                </a:cxn>
                <a:cxn ang="0">
                  <a:pos x="0" y="284"/>
                </a:cxn>
                <a:cxn ang="0">
                  <a:pos x="59" y="153"/>
                </a:cxn>
                <a:cxn ang="0">
                  <a:pos x="162" y="46"/>
                </a:cxn>
                <a:cxn ang="0">
                  <a:pos x="317" y="0"/>
                </a:cxn>
              </a:cxnLst>
              <a:rect l="0" t="0" r="r" b="b"/>
              <a:pathLst>
                <a:path w="877" h="1029">
                  <a:moveTo>
                    <a:pt x="317" y="0"/>
                  </a:moveTo>
                  <a:lnTo>
                    <a:pt x="406" y="15"/>
                  </a:lnTo>
                  <a:lnTo>
                    <a:pt x="472" y="61"/>
                  </a:lnTo>
                  <a:lnTo>
                    <a:pt x="523" y="123"/>
                  </a:lnTo>
                  <a:lnTo>
                    <a:pt x="560" y="207"/>
                  </a:lnTo>
                  <a:lnTo>
                    <a:pt x="590" y="284"/>
                  </a:lnTo>
                  <a:lnTo>
                    <a:pt x="612" y="361"/>
                  </a:lnTo>
                  <a:lnTo>
                    <a:pt x="619" y="430"/>
                  </a:lnTo>
                  <a:lnTo>
                    <a:pt x="627" y="476"/>
                  </a:lnTo>
                  <a:lnTo>
                    <a:pt x="634" y="476"/>
                  </a:lnTo>
                  <a:lnTo>
                    <a:pt x="671" y="376"/>
                  </a:lnTo>
                  <a:lnTo>
                    <a:pt x="715" y="284"/>
                  </a:lnTo>
                  <a:lnTo>
                    <a:pt x="752" y="192"/>
                  </a:lnTo>
                  <a:lnTo>
                    <a:pt x="833" y="23"/>
                  </a:lnTo>
                  <a:lnTo>
                    <a:pt x="840" y="15"/>
                  </a:lnTo>
                  <a:lnTo>
                    <a:pt x="862" y="15"/>
                  </a:lnTo>
                  <a:lnTo>
                    <a:pt x="877" y="23"/>
                  </a:lnTo>
                  <a:lnTo>
                    <a:pt x="877" y="30"/>
                  </a:lnTo>
                  <a:lnTo>
                    <a:pt x="870" y="46"/>
                  </a:lnTo>
                  <a:lnTo>
                    <a:pt x="870" y="53"/>
                  </a:lnTo>
                  <a:lnTo>
                    <a:pt x="789" y="222"/>
                  </a:lnTo>
                  <a:lnTo>
                    <a:pt x="767" y="276"/>
                  </a:lnTo>
                  <a:lnTo>
                    <a:pt x="744" y="315"/>
                  </a:lnTo>
                  <a:lnTo>
                    <a:pt x="722" y="376"/>
                  </a:lnTo>
                  <a:lnTo>
                    <a:pt x="693" y="453"/>
                  </a:lnTo>
                  <a:lnTo>
                    <a:pt x="656" y="537"/>
                  </a:lnTo>
                  <a:lnTo>
                    <a:pt x="634" y="614"/>
                  </a:lnTo>
                  <a:lnTo>
                    <a:pt x="627" y="660"/>
                  </a:lnTo>
                  <a:lnTo>
                    <a:pt x="604" y="775"/>
                  </a:lnTo>
                  <a:lnTo>
                    <a:pt x="590" y="875"/>
                  </a:lnTo>
                  <a:lnTo>
                    <a:pt x="568" y="952"/>
                  </a:lnTo>
                  <a:lnTo>
                    <a:pt x="560" y="983"/>
                  </a:lnTo>
                  <a:lnTo>
                    <a:pt x="546" y="1006"/>
                  </a:lnTo>
                  <a:lnTo>
                    <a:pt x="538" y="1021"/>
                  </a:lnTo>
                  <a:lnTo>
                    <a:pt x="531" y="1029"/>
                  </a:lnTo>
                  <a:lnTo>
                    <a:pt x="501" y="1029"/>
                  </a:lnTo>
                  <a:lnTo>
                    <a:pt x="494" y="1014"/>
                  </a:lnTo>
                  <a:lnTo>
                    <a:pt x="487" y="1006"/>
                  </a:lnTo>
                  <a:lnTo>
                    <a:pt x="487" y="991"/>
                  </a:lnTo>
                  <a:lnTo>
                    <a:pt x="494" y="952"/>
                  </a:lnTo>
                  <a:lnTo>
                    <a:pt x="501" y="891"/>
                  </a:lnTo>
                  <a:lnTo>
                    <a:pt x="523" y="814"/>
                  </a:lnTo>
                  <a:lnTo>
                    <a:pt x="546" y="729"/>
                  </a:lnTo>
                  <a:lnTo>
                    <a:pt x="568" y="653"/>
                  </a:lnTo>
                  <a:lnTo>
                    <a:pt x="568" y="637"/>
                  </a:lnTo>
                  <a:lnTo>
                    <a:pt x="575" y="622"/>
                  </a:lnTo>
                  <a:lnTo>
                    <a:pt x="575" y="461"/>
                  </a:lnTo>
                  <a:lnTo>
                    <a:pt x="546" y="307"/>
                  </a:lnTo>
                  <a:lnTo>
                    <a:pt x="509" y="238"/>
                  </a:lnTo>
                  <a:lnTo>
                    <a:pt x="464" y="176"/>
                  </a:lnTo>
                  <a:lnTo>
                    <a:pt x="391" y="138"/>
                  </a:lnTo>
                  <a:lnTo>
                    <a:pt x="302" y="123"/>
                  </a:lnTo>
                  <a:lnTo>
                    <a:pt x="229" y="130"/>
                  </a:lnTo>
                  <a:lnTo>
                    <a:pt x="155" y="161"/>
                  </a:lnTo>
                  <a:lnTo>
                    <a:pt x="96" y="207"/>
                  </a:lnTo>
                  <a:lnTo>
                    <a:pt x="59" y="268"/>
                  </a:lnTo>
                  <a:lnTo>
                    <a:pt x="44" y="299"/>
                  </a:lnTo>
                  <a:lnTo>
                    <a:pt x="15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22" y="215"/>
                  </a:lnTo>
                  <a:lnTo>
                    <a:pt x="59" y="153"/>
                  </a:lnTo>
                  <a:lnTo>
                    <a:pt x="111" y="92"/>
                  </a:lnTo>
                  <a:lnTo>
                    <a:pt x="162" y="46"/>
                  </a:lnTo>
                  <a:lnTo>
                    <a:pt x="236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7" name="Freeform 39"/>
            <p:cNvSpPr>
              <a:spLocks noEditPoints="1"/>
            </p:cNvSpPr>
            <p:nvPr/>
          </p:nvSpPr>
          <p:spPr bwMode="auto">
            <a:xfrm>
              <a:off x="3192" y="5795"/>
              <a:ext cx="376" cy="737"/>
            </a:xfrm>
            <a:custGeom>
              <a:avLst/>
              <a:gdLst/>
              <a:ahLst/>
              <a:cxnLst>
                <a:cxn ang="0">
                  <a:pos x="236" y="261"/>
                </a:cxn>
                <a:cxn ang="0">
                  <a:pos x="288" y="338"/>
                </a:cxn>
                <a:cxn ang="0">
                  <a:pos x="273" y="392"/>
                </a:cxn>
                <a:cxn ang="0">
                  <a:pos x="236" y="484"/>
                </a:cxn>
                <a:cxn ang="0">
                  <a:pos x="214" y="545"/>
                </a:cxn>
                <a:cxn ang="0">
                  <a:pos x="192" y="607"/>
                </a:cxn>
                <a:cxn ang="0">
                  <a:pos x="177" y="676"/>
                </a:cxn>
                <a:cxn ang="0">
                  <a:pos x="199" y="699"/>
                </a:cxn>
                <a:cxn ang="0">
                  <a:pos x="266" y="684"/>
                </a:cxn>
                <a:cxn ang="0">
                  <a:pos x="339" y="561"/>
                </a:cxn>
                <a:cxn ang="0">
                  <a:pos x="369" y="553"/>
                </a:cxn>
                <a:cxn ang="0">
                  <a:pos x="376" y="568"/>
                </a:cxn>
                <a:cxn ang="0">
                  <a:pos x="362" y="599"/>
                </a:cxn>
                <a:cxn ang="0">
                  <a:pos x="310" y="684"/>
                </a:cxn>
                <a:cxn ang="0">
                  <a:pos x="199" y="737"/>
                </a:cxn>
                <a:cxn ang="0">
                  <a:pos x="96" y="691"/>
                </a:cxn>
                <a:cxn ang="0">
                  <a:pos x="96" y="599"/>
                </a:cxn>
                <a:cxn ang="0">
                  <a:pos x="111" y="553"/>
                </a:cxn>
                <a:cxn ang="0">
                  <a:pos x="133" y="499"/>
                </a:cxn>
                <a:cxn ang="0">
                  <a:pos x="170" y="392"/>
                </a:cxn>
                <a:cxn ang="0">
                  <a:pos x="192" y="307"/>
                </a:cxn>
                <a:cxn ang="0">
                  <a:pos x="177" y="284"/>
                </a:cxn>
                <a:cxn ang="0">
                  <a:pos x="118" y="300"/>
                </a:cxn>
                <a:cxn ang="0">
                  <a:pos x="45" y="407"/>
                </a:cxn>
                <a:cxn ang="0">
                  <a:pos x="37" y="430"/>
                </a:cxn>
                <a:cxn ang="0">
                  <a:pos x="0" y="422"/>
                </a:cxn>
                <a:cxn ang="0">
                  <a:pos x="8" y="384"/>
                </a:cxn>
                <a:cxn ang="0">
                  <a:pos x="59" y="300"/>
                </a:cxn>
                <a:cxn ang="0">
                  <a:pos x="170" y="246"/>
                </a:cxn>
                <a:cxn ang="0">
                  <a:pos x="295" y="0"/>
                </a:cxn>
                <a:cxn ang="0">
                  <a:pos x="325" y="46"/>
                </a:cxn>
                <a:cxn ang="0">
                  <a:pos x="317" y="77"/>
                </a:cxn>
                <a:cxn ang="0">
                  <a:pos x="288" y="108"/>
                </a:cxn>
                <a:cxn ang="0">
                  <a:pos x="244" y="115"/>
                </a:cxn>
                <a:cxn ang="0">
                  <a:pos x="222" y="92"/>
                </a:cxn>
                <a:cxn ang="0">
                  <a:pos x="222" y="46"/>
                </a:cxn>
                <a:cxn ang="0">
                  <a:pos x="244" y="15"/>
                </a:cxn>
              </a:cxnLst>
              <a:rect l="0" t="0" r="r" b="b"/>
              <a:pathLst>
                <a:path w="376" h="737">
                  <a:moveTo>
                    <a:pt x="170" y="246"/>
                  </a:moveTo>
                  <a:lnTo>
                    <a:pt x="236" y="261"/>
                  </a:lnTo>
                  <a:lnTo>
                    <a:pt x="273" y="292"/>
                  </a:lnTo>
                  <a:lnTo>
                    <a:pt x="288" y="338"/>
                  </a:lnTo>
                  <a:lnTo>
                    <a:pt x="280" y="361"/>
                  </a:lnTo>
                  <a:lnTo>
                    <a:pt x="273" y="392"/>
                  </a:lnTo>
                  <a:lnTo>
                    <a:pt x="258" y="430"/>
                  </a:lnTo>
                  <a:lnTo>
                    <a:pt x="236" y="484"/>
                  </a:lnTo>
                  <a:lnTo>
                    <a:pt x="222" y="522"/>
                  </a:lnTo>
                  <a:lnTo>
                    <a:pt x="214" y="545"/>
                  </a:lnTo>
                  <a:lnTo>
                    <a:pt x="199" y="576"/>
                  </a:lnTo>
                  <a:lnTo>
                    <a:pt x="192" y="607"/>
                  </a:lnTo>
                  <a:lnTo>
                    <a:pt x="177" y="638"/>
                  </a:lnTo>
                  <a:lnTo>
                    <a:pt x="177" y="676"/>
                  </a:lnTo>
                  <a:lnTo>
                    <a:pt x="185" y="691"/>
                  </a:lnTo>
                  <a:lnTo>
                    <a:pt x="199" y="699"/>
                  </a:lnTo>
                  <a:lnTo>
                    <a:pt x="214" y="699"/>
                  </a:lnTo>
                  <a:lnTo>
                    <a:pt x="266" y="684"/>
                  </a:lnTo>
                  <a:lnTo>
                    <a:pt x="303" y="638"/>
                  </a:lnTo>
                  <a:lnTo>
                    <a:pt x="339" y="561"/>
                  </a:lnTo>
                  <a:lnTo>
                    <a:pt x="339" y="553"/>
                  </a:lnTo>
                  <a:lnTo>
                    <a:pt x="369" y="553"/>
                  </a:lnTo>
                  <a:lnTo>
                    <a:pt x="376" y="561"/>
                  </a:lnTo>
                  <a:lnTo>
                    <a:pt x="376" y="568"/>
                  </a:lnTo>
                  <a:lnTo>
                    <a:pt x="369" y="568"/>
                  </a:lnTo>
                  <a:lnTo>
                    <a:pt x="362" y="599"/>
                  </a:lnTo>
                  <a:lnTo>
                    <a:pt x="339" y="638"/>
                  </a:lnTo>
                  <a:lnTo>
                    <a:pt x="310" y="684"/>
                  </a:lnTo>
                  <a:lnTo>
                    <a:pt x="258" y="722"/>
                  </a:lnTo>
                  <a:lnTo>
                    <a:pt x="199" y="737"/>
                  </a:lnTo>
                  <a:lnTo>
                    <a:pt x="140" y="722"/>
                  </a:lnTo>
                  <a:lnTo>
                    <a:pt x="96" y="691"/>
                  </a:lnTo>
                  <a:lnTo>
                    <a:pt x="81" y="645"/>
                  </a:lnTo>
                  <a:lnTo>
                    <a:pt x="96" y="599"/>
                  </a:lnTo>
                  <a:lnTo>
                    <a:pt x="111" y="568"/>
                  </a:lnTo>
                  <a:lnTo>
                    <a:pt x="111" y="553"/>
                  </a:lnTo>
                  <a:lnTo>
                    <a:pt x="118" y="538"/>
                  </a:lnTo>
                  <a:lnTo>
                    <a:pt x="133" y="499"/>
                  </a:lnTo>
                  <a:lnTo>
                    <a:pt x="155" y="446"/>
                  </a:lnTo>
                  <a:lnTo>
                    <a:pt x="170" y="392"/>
                  </a:lnTo>
                  <a:lnTo>
                    <a:pt x="192" y="346"/>
                  </a:lnTo>
                  <a:lnTo>
                    <a:pt x="192" y="307"/>
                  </a:lnTo>
                  <a:lnTo>
                    <a:pt x="185" y="292"/>
                  </a:lnTo>
                  <a:lnTo>
                    <a:pt x="177" y="284"/>
                  </a:lnTo>
                  <a:lnTo>
                    <a:pt x="163" y="284"/>
                  </a:lnTo>
                  <a:lnTo>
                    <a:pt x="118" y="300"/>
                  </a:lnTo>
                  <a:lnTo>
                    <a:pt x="74" y="338"/>
                  </a:lnTo>
                  <a:lnTo>
                    <a:pt x="45" y="407"/>
                  </a:lnTo>
                  <a:lnTo>
                    <a:pt x="45" y="422"/>
                  </a:lnTo>
                  <a:lnTo>
                    <a:pt x="37" y="430"/>
                  </a:lnTo>
                  <a:lnTo>
                    <a:pt x="8" y="430"/>
                  </a:lnTo>
                  <a:lnTo>
                    <a:pt x="0" y="422"/>
                  </a:lnTo>
                  <a:lnTo>
                    <a:pt x="0" y="415"/>
                  </a:lnTo>
                  <a:lnTo>
                    <a:pt x="8" y="384"/>
                  </a:lnTo>
                  <a:lnTo>
                    <a:pt x="30" y="346"/>
                  </a:lnTo>
                  <a:lnTo>
                    <a:pt x="59" y="300"/>
                  </a:lnTo>
                  <a:lnTo>
                    <a:pt x="111" y="261"/>
                  </a:lnTo>
                  <a:lnTo>
                    <a:pt x="170" y="246"/>
                  </a:lnTo>
                  <a:close/>
                  <a:moveTo>
                    <a:pt x="266" y="0"/>
                  </a:moveTo>
                  <a:lnTo>
                    <a:pt x="295" y="0"/>
                  </a:lnTo>
                  <a:lnTo>
                    <a:pt x="317" y="23"/>
                  </a:lnTo>
                  <a:lnTo>
                    <a:pt x="325" y="46"/>
                  </a:lnTo>
                  <a:lnTo>
                    <a:pt x="325" y="54"/>
                  </a:lnTo>
                  <a:lnTo>
                    <a:pt x="317" y="77"/>
                  </a:lnTo>
                  <a:lnTo>
                    <a:pt x="303" y="100"/>
                  </a:lnTo>
                  <a:lnTo>
                    <a:pt x="288" y="108"/>
                  </a:lnTo>
                  <a:lnTo>
                    <a:pt x="258" y="115"/>
                  </a:lnTo>
                  <a:lnTo>
                    <a:pt x="244" y="115"/>
                  </a:lnTo>
                  <a:lnTo>
                    <a:pt x="229" y="108"/>
                  </a:lnTo>
                  <a:lnTo>
                    <a:pt x="222" y="92"/>
                  </a:lnTo>
                  <a:lnTo>
                    <a:pt x="214" y="69"/>
                  </a:lnTo>
                  <a:lnTo>
                    <a:pt x="222" y="46"/>
                  </a:lnTo>
                  <a:lnTo>
                    <a:pt x="229" y="31"/>
                  </a:lnTo>
                  <a:lnTo>
                    <a:pt x="244" y="1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8" name="Freeform 40"/>
            <p:cNvSpPr>
              <a:spLocks noEditPoints="1"/>
            </p:cNvSpPr>
            <p:nvPr/>
          </p:nvSpPr>
          <p:spPr bwMode="auto">
            <a:xfrm>
              <a:off x="3716" y="5795"/>
              <a:ext cx="493" cy="952"/>
            </a:xfrm>
            <a:custGeom>
              <a:avLst/>
              <a:gdLst/>
              <a:ahLst/>
              <a:cxnLst>
                <a:cxn ang="0">
                  <a:pos x="398" y="253"/>
                </a:cxn>
                <a:cxn ang="0">
                  <a:pos x="464" y="346"/>
                </a:cxn>
                <a:cxn ang="0">
                  <a:pos x="457" y="376"/>
                </a:cxn>
                <a:cxn ang="0">
                  <a:pos x="361" y="776"/>
                </a:cxn>
                <a:cxn ang="0">
                  <a:pos x="280" y="899"/>
                </a:cxn>
                <a:cxn ang="0">
                  <a:pos x="169" y="945"/>
                </a:cxn>
                <a:cxn ang="0">
                  <a:pos x="51" y="945"/>
                </a:cxn>
                <a:cxn ang="0">
                  <a:pos x="0" y="876"/>
                </a:cxn>
                <a:cxn ang="0">
                  <a:pos x="36" y="814"/>
                </a:cxn>
                <a:cxn ang="0">
                  <a:pos x="88" y="814"/>
                </a:cxn>
                <a:cxn ang="0">
                  <a:pos x="110" y="830"/>
                </a:cxn>
                <a:cxn ang="0">
                  <a:pos x="103" y="876"/>
                </a:cxn>
                <a:cxn ang="0">
                  <a:pos x="81" y="914"/>
                </a:cxn>
                <a:cxn ang="0">
                  <a:pos x="176" y="899"/>
                </a:cxn>
                <a:cxn ang="0">
                  <a:pos x="265" y="776"/>
                </a:cxn>
                <a:cxn ang="0">
                  <a:pos x="368" y="369"/>
                </a:cxn>
                <a:cxn ang="0">
                  <a:pos x="353" y="284"/>
                </a:cxn>
                <a:cxn ang="0">
                  <a:pos x="324" y="277"/>
                </a:cxn>
                <a:cxn ang="0">
                  <a:pos x="250" y="300"/>
                </a:cxn>
                <a:cxn ang="0">
                  <a:pos x="169" y="407"/>
                </a:cxn>
                <a:cxn ang="0">
                  <a:pos x="162" y="422"/>
                </a:cxn>
                <a:cxn ang="0">
                  <a:pos x="125" y="415"/>
                </a:cxn>
                <a:cxn ang="0">
                  <a:pos x="132" y="384"/>
                </a:cxn>
                <a:cxn ang="0">
                  <a:pos x="206" y="292"/>
                </a:cxn>
                <a:cxn ang="0">
                  <a:pos x="331" y="238"/>
                </a:cxn>
                <a:cxn ang="0">
                  <a:pos x="471" y="0"/>
                </a:cxn>
                <a:cxn ang="0">
                  <a:pos x="493" y="23"/>
                </a:cxn>
                <a:cxn ang="0">
                  <a:pos x="464" y="100"/>
                </a:cxn>
                <a:cxn ang="0">
                  <a:pos x="427" y="115"/>
                </a:cxn>
                <a:cxn ang="0">
                  <a:pos x="398" y="108"/>
                </a:cxn>
                <a:cxn ang="0">
                  <a:pos x="383" y="69"/>
                </a:cxn>
                <a:cxn ang="0">
                  <a:pos x="398" y="31"/>
                </a:cxn>
                <a:cxn ang="0">
                  <a:pos x="427" y="8"/>
                </a:cxn>
              </a:cxnLst>
              <a:rect l="0" t="0" r="r" b="b"/>
              <a:pathLst>
                <a:path w="493" h="952">
                  <a:moveTo>
                    <a:pt x="331" y="238"/>
                  </a:moveTo>
                  <a:lnTo>
                    <a:pt x="398" y="253"/>
                  </a:lnTo>
                  <a:lnTo>
                    <a:pt x="449" y="292"/>
                  </a:lnTo>
                  <a:lnTo>
                    <a:pt x="464" y="346"/>
                  </a:lnTo>
                  <a:lnTo>
                    <a:pt x="464" y="361"/>
                  </a:lnTo>
                  <a:lnTo>
                    <a:pt x="457" y="376"/>
                  </a:lnTo>
                  <a:lnTo>
                    <a:pt x="457" y="384"/>
                  </a:lnTo>
                  <a:lnTo>
                    <a:pt x="361" y="776"/>
                  </a:lnTo>
                  <a:lnTo>
                    <a:pt x="331" y="845"/>
                  </a:lnTo>
                  <a:lnTo>
                    <a:pt x="280" y="899"/>
                  </a:lnTo>
                  <a:lnTo>
                    <a:pt x="221" y="929"/>
                  </a:lnTo>
                  <a:lnTo>
                    <a:pt x="169" y="945"/>
                  </a:lnTo>
                  <a:lnTo>
                    <a:pt x="118" y="952"/>
                  </a:lnTo>
                  <a:lnTo>
                    <a:pt x="51" y="945"/>
                  </a:lnTo>
                  <a:lnTo>
                    <a:pt x="14" y="914"/>
                  </a:lnTo>
                  <a:lnTo>
                    <a:pt x="0" y="876"/>
                  </a:lnTo>
                  <a:lnTo>
                    <a:pt x="7" y="845"/>
                  </a:lnTo>
                  <a:lnTo>
                    <a:pt x="36" y="814"/>
                  </a:lnTo>
                  <a:lnTo>
                    <a:pt x="66" y="807"/>
                  </a:lnTo>
                  <a:lnTo>
                    <a:pt x="88" y="814"/>
                  </a:lnTo>
                  <a:lnTo>
                    <a:pt x="95" y="822"/>
                  </a:lnTo>
                  <a:lnTo>
                    <a:pt x="110" y="830"/>
                  </a:lnTo>
                  <a:lnTo>
                    <a:pt x="110" y="860"/>
                  </a:lnTo>
                  <a:lnTo>
                    <a:pt x="103" y="876"/>
                  </a:lnTo>
                  <a:lnTo>
                    <a:pt x="73" y="906"/>
                  </a:lnTo>
                  <a:lnTo>
                    <a:pt x="81" y="914"/>
                  </a:lnTo>
                  <a:lnTo>
                    <a:pt x="110" y="914"/>
                  </a:lnTo>
                  <a:lnTo>
                    <a:pt x="176" y="899"/>
                  </a:lnTo>
                  <a:lnTo>
                    <a:pt x="228" y="853"/>
                  </a:lnTo>
                  <a:lnTo>
                    <a:pt x="265" y="776"/>
                  </a:lnTo>
                  <a:lnTo>
                    <a:pt x="272" y="776"/>
                  </a:lnTo>
                  <a:lnTo>
                    <a:pt x="368" y="369"/>
                  </a:lnTo>
                  <a:lnTo>
                    <a:pt x="368" y="315"/>
                  </a:lnTo>
                  <a:lnTo>
                    <a:pt x="353" y="284"/>
                  </a:lnTo>
                  <a:lnTo>
                    <a:pt x="339" y="277"/>
                  </a:lnTo>
                  <a:lnTo>
                    <a:pt x="324" y="277"/>
                  </a:lnTo>
                  <a:lnTo>
                    <a:pt x="294" y="284"/>
                  </a:lnTo>
                  <a:lnTo>
                    <a:pt x="250" y="300"/>
                  </a:lnTo>
                  <a:lnTo>
                    <a:pt x="213" y="338"/>
                  </a:lnTo>
                  <a:lnTo>
                    <a:pt x="169" y="407"/>
                  </a:lnTo>
                  <a:lnTo>
                    <a:pt x="169" y="415"/>
                  </a:lnTo>
                  <a:lnTo>
                    <a:pt x="162" y="422"/>
                  </a:lnTo>
                  <a:lnTo>
                    <a:pt x="132" y="422"/>
                  </a:lnTo>
                  <a:lnTo>
                    <a:pt x="125" y="415"/>
                  </a:lnTo>
                  <a:lnTo>
                    <a:pt x="125" y="407"/>
                  </a:lnTo>
                  <a:lnTo>
                    <a:pt x="132" y="384"/>
                  </a:lnTo>
                  <a:lnTo>
                    <a:pt x="162" y="338"/>
                  </a:lnTo>
                  <a:lnTo>
                    <a:pt x="206" y="292"/>
                  </a:lnTo>
                  <a:lnTo>
                    <a:pt x="265" y="253"/>
                  </a:lnTo>
                  <a:lnTo>
                    <a:pt x="331" y="238"/>
                  </a:lnTo>
                  <a:close/>
                  <a:moveTo>
                    <a:pt x="449" y="0"/>
                  </a:moveTo>
                  <a:lnTo>
                    <a:pt x="471" y="0"/>
                  </a:lnTo>
                  <a:lnTo>
                    <a:pt x="479" y="15"/>
                  </a:lnTo>
                  <a:lnTo>
                    <a:pt x="493" y="23"/>
                  </a:lnTo>
                  <a:lnTo>
                    <a:pt x="493" y="69"/>
                  </a:lnTo>
                  <a:lnTo>
                    <a:pt x="464" y="100"/>
                  </a:lnTo>
                  <a:lnTo>
                    <a:pt x="449" y="108"/>
                  </a:lnTo>
                  <a:lnTo>
                    <a:pt x="427" y="115"/>
                  </a:lnTo>
                  <a:lnTo>
                    <a:pt x="412" y="115"/>
                  </a:lnTo>
                  <a:lnTo>
                    <a:pt x="398" y="108"/>
                  </a:lnTo>
                  <a:lnTo>
                    <a:pt x="390" y="92"/>
                  </a:lnTo>
                  <a:lnTo>
                    <a:pt x="383" y="69"/>
                  </a:lnTo>
                  <a:lnTo>
                    <a:pt x="383" y="54"/>
                  </a:lnTo>
                  <a:lnTo>
                    <a:pt x="398" y="31"/>
                  </a:lnTo>
                  <a:lnTo>
                    <a:pt x="412" y="15"/>
                  </a:lnTo>
                  <a:lnTo>
                    <a:pt x="427" y="8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auto">
            <a:xfrm>
              <a:off x="4637" y="4182"/>
              <a:ext cx="1341" cy="1613"/>
            </a:xfrm>
            <a:custGeom>
              <a:avLst/>
              <a:gdLst/>
              <a:ahLst/>
              <a:cxnLst>
                <a:cxn ang="0">
                  <a:pos x="1046" y="0"/>
                </a:cxn>
                <a:cxn ang="0">
                  <a:pos x="1223" y="46"/>
                </a:cxn>
                <a:cxn ang="0">
                  <a:pos x="1304" y="92"/>
                </a:cxn>
                <a:cxn ang="0">
                  <a:pos x="1341" y="207"/>
                </a:cxn>
                <a:cxn ang="0">
                  <a:pos x="1319" y="315"/>
                </a:cxn>
                <a:cxn ang="0">
                  <a:pos x="1245" y="376"/>
                </a:cxn>
                <a:cxn ang="0">
                  <a:pos x="1164" y="407"/>
                </a:cxn>
                <a:cxn ang="0">
                  <a:pos x="1142" y="399"/>
                </a:cxn>
                <a:cxn ang="0">
                  <a:pos x="1149" y="346"/>
                </a:cxn>
                <a:cxn ang="0">
                  <a:pos x="1142" y="238"/>
                </a:cxn>
                <a:cxn ang="0">
                  <a:pos x="1083" y="169"/>
                </a:cxn>
                <a:cxn ang="0">
                  <a:pos x="965" y="123"/>
                </a:cxn>
                <a:cxn ang="0">
                  <a:pos x="810" y="115"/>
                </a:cxn>
                <a:cxn ang="0">
                  <a:pos x="692" y="146"/>
                </a:cxn>
                <a:cxn ang="0">
                  <a:pos x="582" y="246"/>
                </a:cxn>
                <a:cxn ang="0">
                  <a:pos x="552" y="376"/>
                </a:cxn>
                <a:cxn ang="0">
                  <a:pos x="619" y="538"/>
                </a:cxn>
                <a:cxn ang="0">
                  <a:pos x="980" y="753"/>
                </a:cxn>
                <a:cxn ang="0">
                  <a:pos x="1127" y="883"/>
                </a:cxn>
                <a:cxn ang="0">
                  <a:pos x="1186" y="1060"/>
                </a:cxn>
                <a:cxn ang="0">
                  <a:pos x="1098" y="1298"/>
                </a:cxn>
                <a:cxn ang="0">
                  <a:pos x="877" y="1490"/>
                </a:cxn>
                <a:cxn ang="0">
                  <a:pos x="582" y="1598"/>
                </a:cxn>
                <a:cxn ang="0">
                  <a:pos x="287" y="1598"/>
                </a:cxn>
                <a:cxn ang="0">
                  <a:pos x="81" y="1475"/>
                </a:cxn>
                <a:cxn ang="0">
                  <a:pos x="0" y="1290"/>
                </a:cxn>
                <a:cxn ang="0">
                  <a:pos x="59" y="1106"/>
                </a:cxn>
                <a:cxn ang="0">
                  <a:pos x="177" y="999"/>
                </a:cxn>
                <a:cxn ang="0">
                  <a:pos x="287" y="968"/>
                </a:cxn>
                <a:cxn ang="0">
                  <a:pos x="309" y="975"/>
                </a:cxn>
                <a:cxn ang="0">
                  <a:pos x="295" y="1014"/>
                </a:cxn>
                <a:cxn ang="0">
                  <a:pos x="258" y="1045"/>
                </a:cxn>
                <a:cxn ang="0">
                  <a:pos x="221" y="1068"/>
                </a:cxn>
                <a:cxn ang="0">
                  <a:pos x="213" y="1083"/>
                </a:cxn>
                <a:cxn ang="0">
                  <a:pos x="191" y="1198"/>
                </a:cxn>
                <a:cxn ang="0">
                  <a:pos x="265" y="1367"/>
                </a:cxn>
                <a:cxn ang="0">
                  <a:pos x="457" y="1482"/>
                </a:cxn>
                <a:cxn ang="0">
                  <a:pos x="707" y="1490"/>
                </a:cxn>
                <a:cxn ang="0">
                  <a:pos x="884" y="1413"/>
                </a:cxn>
                <a:cxn ang="0">
                  <a:pos x="980" y="1290"/>
                </a:cxn>
                <a:cxn ang="0">
                  <a:pos x="1009" y="1160"/>
                </a:cxn>
                <a:cxn ang="0">
                  <a:pos x="950" y="999"/>
                </a:cxn>
                <a:cxn ang="0">
                  <a:pos x="825" y="883"/>
                </a:cxn>
                <a:cxn ang="0">
                  <a:pos x="663" y="799"/>
                </a:cxn>
                <a:cxn ang="0">
                  <a:pos x="479" y="691"/>
                </a:cxn>
                <a:cxn ang="0">
                  <a:pos x="390" y="561"/>
                </a:cxn>
                <a:cxn ang="0">
                  <a:pos x="398" y="369"/>
                </a:cxn>
                <a:cxn ang="0">
                  <a:pos x="530" y="184"/>
                </a:cxn>
                <a:cxn ang="0">
                  <a:pos x="751" y="54"/>
                </a:cxn>
                <a:cxn ang="0">
                  <a:pos x="995" y="0"/>
                </a:cxn>
              </a:cxnLst>
              <a:rect l="0" t="0" r="r" b="b"/>
              <a:pathLst>
                <a:path w="1341" h="1613">
                  <a:moveTo>
                    <a:pt x="995" y="0"/>
                  </a:moveTo>
                  <a:lnTo>
                    <a:pt x="1046" y="0"/>
                  </a:lnTo>
                  <a:lnTo>
                    <a:pt x="1127" y="15"/>
                  </a:lnTo>
                  <a:lnTo>
                    <a:pt x="1223" y="46"/>
                  </a:lnTo>
                  <a:lnTo>
                    <a:pt x="1267" y="69"/>
                  </a:lnTo>
                  <a:lnTo>
                    <a:pt x="1304" y="92"/>
                  </a:lnTo>
                  <a:lnTo>
                    <a:pt x="1334" y="138"/>
                  </a:lnTo>
                  <a:lnTo>
                    <a:pt x="1341" y="207"/>
                  </a:lnTo>
                  <a:lnTo>
                    <a:pt x="1334" y="276"/>
                  </a:lnTo>
                  <a:lnTo>
                    <a:pt x="1319" y="315"/>
                  </a:lnTo>
                  <a:lnTo>
                    <a:pt x="1289" y="346"/>
                  </a:lnTo>
                  <a:lnTo>
                    <a:pt x="1245" y="376"/>
                  </a:lnTo>
                  <a:lnTo>
                    <a:pt x="1201" y="399"/>
                  </a:lnTo>
                  <a:lnTo>
                    <a:pt x="1164" y="407"/>
                  </a:lnTo>
                  <a:lnTo>
                    <a:pt x="1149" y="407"/>
                  </a:lnTo>
                  <a:lnTo>
                    <a:pt x="1142" y="399"/>
                  </a:lnTo>
                  <a:lnTo>
                    <a:pt x="1142" y="369"/>
                  </a:lnTo>
                  <a:lnTo>
                    <a:pt x="1149" y="346"/>
                  </a:lnTo>
                  <a:lnTo>
                    <a:pt x="1149" y="300"/>
                  </a:lnTo>
                  <a:lnTo>
                    <a:pt x="1142" y="238"/>
                  </a:lnTo>
                  <a:lnTo>
                    <a:pt x="1112" y="200"/>
                  </a:lnTo>
                  <a:lnTo>
                    <a:pt x="1083" y="169"/>
                  </a:lnTo>
                  <a:lnTo>
                    <a:pt x="1054" y="154"/>
                  </a:lnTo>
                  <a:lnTo>
                    <a:pt x="965" y="123"/>
                  </a:lnTo>
                  <a:lnTo>
                    <a:pt x="891" y="115"/>
                  </a:lnTo>
                  <a:lnTo>
                    <a:pt x="810" y="115"/>
                  </a:lnTo>
                  <a:lnTo>
                    <a:pt x="751" y="123"/>
                  </a:lnTo>
                  <a:lnTo>
                    <a:pt x="692" y="146"/>
                  </a:lnTo>
                  <a:lnTo>
                    <a:pt x="633" y="177"/>
                  </a:lnTo>
                  <a:lnTo>
                    <a:pt x="582" y="246"/>
                  </a:lnTo>
                  <a:lnTo>
                    <a:pt x="560" y="315"/>
                  </a:lnTo>
                  <a:lnTo>
                    <a:pt x="552" y="376"/>
                  </a:lnTo>
                  <a:lnTo>
                    <a:pt x="567" y="461"/>
                  </a:lnTo>
                  <a:lnTo>
                    <a:pt x="619" y="538"/>
                  </a:lnTo>
                  <a:lnTo>
                    <a:pt x="700" y="607"/>
                  </a:lnTo>
                  <a:lnTo>
                    <a:pt x="980" y="753"/>
                  </a:lnTo>
                  <a:lnTo>
                    <a:pt x="1061" y="814"/>
                  </a:lnTo>
                  <a:lnTo>
                    <a:pt x="1127" y="883"/>
                  </a:lnTo>
                  <a:lnTo>
                    <a:pt x="1171" y="960"/>
                  </a:lnTo>
                  <a:lnTo>
                    <a:pt x="1186" y="1060"/>
                  </a:lnTo>
                  <a:lnTo>
                    <a:pt x="1164" y="1183"/>
                  </a:lnTo>
                  <a:lnTo>
                    <a:pt x="1098" y="1298"/>
                  </a:lnTo>
                  <a:lnTo>
                    <a:pt x="1002" y="1406"/>
                  </a:lnTo>
                  <a:lnTo>
                    <a:pt x="877" y="1490"/>
                  </a:lnTo>
                  <a:lnTo>
                    <a:pt x="737" y="1559"/>
                  </a:lnTo>
                  <a:lnTo>
                    <a:pt x="582" y="1598"/>
                  </a:lnTo>
                  <a:lnTo>
                    <a:pt x="435" y="1613"/>
                  </a:lnTo>
                  <a:lnTo>
                    <a:pt x="287" y="1598"/>
                  </a:lnTo>
                  <a:lnTo>
                    <a:pt x="169" y="1544"/>
                  </a:lnTo>
                  <a:lnTo>
                    <a:pt x="81" y="1475"/>
                  </a:lnTo>
                  <a:lnTo>
                    <a:pt x="22" y="1383"/>
                  </a:lnTo>
                  <a:lnTo>
                    <a:pt x="0" y="1290"/>
                  </a:lnTo>
                  <a:lnTo>
                    <a:pt x="14" y="1191"/>
                  </a:lnTo>
                  <a:lnTo>
                    <a:pt x="59" y="1106"/>
                  </a:lnTo>
                  <a:lnTo>
                    <a:pt x="118" y="1045"/>
                  </a:lnTo>
                  <a:lnTo>
                    <a:pt x="177" y="999"/>
                  </a:lnTo>
                  <a:lnTo>
                    <a:pt x="243" y="975"/>
                  </a:lnTo>
                  <a:lnTo>
                    <a:pt x="287" y="968"/>
                  </a:lnTo>
                  <a:lnTo>
                    <a:pt x="302" y="968"/>
                  </a:lnTo>
                  <a:lnTo>
                    <a:pt x="309" y="975"/>
                  </a:lnTo>
                  <a:lnTo>
                    <a:pt x="309" y="983"/>
                  </a:lnTo>
                  <a:lnTo>
                    <a:pt x="295" y="1014"/>
                  </a:lnTo>
                  <a:lnTo>
                    <a:pt x="280" y="1029"/>
                  </a:lnTo>
                  <a:lnTo>
                    <a:pt x="258" y="1045"/>
                  </a:lnTo>
                  <a:lnTo>
                    <a:pt x="243" y="1060"/>
                  </a:lnTo>
                  <a:lnTo>
                    <a:pt x="221" y="1068"/>
                  </a:lnTo>
                  <a:lnTo>
                    <a:pt x="206" y="1075"/>
                  </a:lnTo>
                  <a:lnTo>
                    <a:pt x="213" y="1083"/>
                  </a:lnTo>
                  <a:lnTo>
                    <a:pt x="199" y="1144"/>
                  </a:lnTo>
                  <a:lnTo>
                    <a:pt x="191" y="1198"/>
                  </a:lnTo>
                  <a:lnTo>
                    <a:pt x="213" y="1290"/>
                  </a:lnTo>
                  <a:lnTo>
                    <a:pt x="265" y="1367"/>
                  </a:lnTo>
                  <a:lnTo>
                    <a:pt x="346" y="1436"/>
                  </a:lnTo>
                  <a:lnTo>
                    <a:pt x="457" y="1482"/>
                  </a:lnTo>
                  <a:lnTo>
                    <a:pt x="582" y="1498"/>
                  </a:lnTo>
                  <a:lnTo>
                    <a:pt x="707" y="1490"/>
                  </a:lnTo>
                  <a:lnTo>
                    <a:pt x="810" y="1459"/>
                  </a:lnTo>
                  <a:lnTo>
                    <a:pt x="884" y="1413"/>
                  </a:lnTo>
                  <a:lnTo>
                    <a:pt x="943" y="1360"/>
                  </a:lnTo>
                  <a:lnTo>
                    <a:pt x="980" y="1290"/>
                  </a:lnTo>
                  <a:lnTo>
                    <a:pt x="1002" y="1229"/>
                  </a:lnTo>
                  <a:lnTo>
                    <a:pt x="1009" y="1160"/>
                  </a:lnTo>
                  <a:lnTo>
                    <a:pt x="995" y="1075"/>
                  </a:lnTo>
                  <a:lnTo>
                    <a:pt x="950" y="999"/>
                  </a:lnTo>
                  <a:lnTo>
                    <a:pt x="891" y="937"/>
                  </a:lnTo>
                  <a:lnTo>
                    <a:pt x="825" y="883"/>
                  </a:lnTo>
                  <a:lnTo>
                    <a:pt x="744" y="837"/>
                  </a:lnTo>
                  <a:lnTo>
                    <a:pt x="663" y="799"/>
                  </a:lnTo>
                  <a:lnTo>
                    <a:pt x="545" y="737"/>
                  </a:lnTo>
                  <a:lnTo>
                    <a:pt x="479" y="691"/>
                  </a:lnTo>
                  <a:lnTo>
                    <a:pt x="427" y="630"/>
                  </a:lnTo>
                  <a:lnTo>
                    <a:pt x="390" y="561"/>
                  </a:lnTo>
                  <a:lnTo>
                    <a:pt x="376" y="476"/>
                  </a:lnTo>
                  <a:lnTo>
                    <a:pt x="398" y="369"/>
                  </a:lnTo>
                  <a:lnTo>
                    <a:pt x="449" y="269"/>
                  </a:lnTo>
                  <a:lnTo>
                    <a:pt x="530" y="184"/>
                  </a:lnTo>
                  <a:lnTo>
                    <a:pt x="633" y="107"/>
                  </a:lnTo>
                  <a:lnTo>
                    <a:pt x="751" y="54"/>
                  </a:lnTo>
                  <a:lnTo>
                    <a:pt x="869" y="15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auto">
            <a:xfrm>
              <a:off x="6125" y="4243"/>
              <a:ext cx="907" cy="1030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54" y="23"/>
                </a:cxn>
                <a:cxn ang="0">
                  <a:pos x="361" y="54"/>
                </a:cxn>
                <a:cxn ang="0">
                  <a:pos x="354" y="85"/>
                </a:cxn>
                <a:cxn ang="0">
                  <a:pos x="347" y="131"/>
                </a:cxn>
                <a:cxn ang="0">
                  <a:pos x="317" y="239"/>
                </a:cxn>
                <a:cxn ang="0">
                  <a:pos x="295" y="323"/>
                </a:cxn>
                <a:cxn ang="0">
                  <a:pos x="266" y="446"/>
                </a:cxn>
                <a:cxn ang="0">
                  <a:pos x="251" y="546"/>
                </a:cxn>
                <a:cxn ang="0">
                  <a:pos x="280" y="623"/>
                </a:cxn>
                <a:cxn ang="0">
                  <a:pos x="376" y="661"/>
                </a:cxn>
                <a:cxn ang="0">
                  <a:pos x="523" y="592"/>
                </a:cxn>
                <a:cxn ang="0">
                  <a:pos x="582" y="515"/>
                </a:cxn>
                <a:cxn ang="0">
                  <a:pos x="590" y="484"/>
                </a:cxn>
                <a:cxn ang="0">
                  <a:pos x="641" y="269"/>
                </a:cxn>
                <a:cxn ang="0">
                  <a:pos x="686" y="93"/>
                </a:cxn>
                <a:cxn ang="0">
                  <a:pos x="693" y="54"/>
                </a:cxn>
                <a:cxn ang="0">
                  <a:pos x="745" y="8"/>
                </a:cxn>
                <a:cxn ang="0">
                  <a:pos x="796" y="16"/>
                </a:cxn>
                <a:cxn ang="0">
                  <a:pos x="811" y="54"/>
                </a:cxn>
                <a:cxn ang="0">
                  <a:pos x="789" y="131"/>
                </a:cxn>
                <a:cxn ang="0">
                  <a:pos x="745" y="315"/>
                </a:cxn>
                <a:cxn ang="0">
                  <a:pos x="722" y="408"/>
                </a:cxn>
                <a:cxn ang="0">
                  <a:pos x="693" y="515"/>
                </a:cxn>
                <a:cxn ang="0">
                  <a:pos x="686" y="600"/>
                </a:cxn>
                <a:cxn ang="0">
                  <a:pos x="700" y="638"/>
                </a:cxn>
                <a:cxn ang="0">
                  <a:pos x="737" y="653"/>
                </a:cxn>
                <a:cxn ang="0">
                  <a:pos x="811" y="600"/>
                </a:cxn>
                <a:cxn ang="0">
                  <a:pos x="848" y="484"/>
                </a:cxn>
                <a:cxn ang="0">
                  <a:pos x="877" y="438"/>
                </a:cxn>
                <a:cxn ang="0">
                  <a:pos x="907" y="454"/>
                </a:cxn>
                <a:cxn ang="0">
                  <a:pos x="892" y="523"/>
                </a:cxn>
                <a:cxn ang="0">
                  <a:pos x="855" y="623"/>
                </a:cxn>
                <a:cxn ang="0">
                  <a:pos x="781" y="699"/>
                </a:cxn>
                <a:cxn ang="0">
                  <a:pos x="715" y="707"/>
                </a:cxn>
                <a:cxn ang="0">
                  <a:pos x="641" y="676"/>
                </a:cxn>
                <a:cxn ang="0">
                  <a:pos x="582" y="592"/>
                </a:cxn>
                <a:cxn ang="0">
                  <a:pos x="494" y="669"/>
                </a:cxn>
                <a:cxn ang="0">
                  <a:pos x="361" y="707"/>
                </a:cxn>
                <a:cxn ang="0">
                  <a:pos x="251" y="692"/>
                </a:cxn>
                <a:cxn ang="0">
                  <a:pos x="170" y="776"/>
                </a:cxn>
                <a:cxn ang="0">
                  <a:pos x="133" y="930"/>
                </a:cxn>
                <a:cxn ang="0">
                  <a:pos x="118" y="961"/>
                </a:cxn>
                <a:cxn ang="0">
                  <a:pos x="103" y="1007"/>
                </a:cxn>
                <a:cxn ang="0">
                  <a:pos x="74" y="1030"/>
                </a:cxn>
                <a:cxn ang="0">
                  <a:pos x="22" y="1022"/>
                </a:cxn>
                <a:cxn ang="0">
                  <a:pos x="0" y="1007"/>
                </a:cxn>
                <a:cxn ang="0">
                  <a:pos x="22" y="953"/>
                </a:cxn>
                <a:cxn ang="0">
                  <a:pos x="236" y="70"/>
                </a:cxn>
                <a:cxn ang="0">
                  <a:pos x="243" y="39"/>
                </a:cxn>
                <a:cxn ang="0">
                  <a:pos x="288" y="0"/>
                </a:cxn>
              </a:cxnLst>
              <a:rect l="0" t="0" r="r" b="b"/>
              <a:pathLst>
                <a:path w="907" h="1030">
                  <a:moveTo>
                    <a:pt x="288" y="0"/>
                  </a:moveTo>
                  <a:lnTo>
                    <a:pt x="332" y="0"/>
                  </a:lnTo>
                  <a:lnTo>
                    <a:pt x="347" y="8"/>
                  </a:lnTo>
                  <a:lnTo>
                    <a:pt x="354" y="23"/>
                  </a:lnTo>
                  <a:lnTo>
                    <a:pt x="361" y="46"/>
                  </a:lnTo>
                  <a:lnTo>
                    <a:pt x="361" y="54"/>
                  </a:lnTo>
                  <a:lnTo>
                    <a:pt x="354" y="70"/>
                  </a:lnTo>
                  <a:lnTo>
                    <a:pt x="354" y="85"/>
                  </a:lnTo>
                  <a:lnTo>
                    <a:pt x="347" y="108"/>
                  </a:lnTo>
                  <a:lnTo>
                    <a:pt x="347" y="131"/>
                  </a:lnTo>
                  <a:lnTo>
                    <a:pt x="339" y="146"/>
                  </a:lnTo>
                  <a:lnTo>
                    <a:pt x="317" y="239"/>
                  </a:lnTo>
                  <a:lnTo>
                    <a:pt x="302" y="285"/>
                  </a:lnTo>
                  <a:lnTo>
                    <a:pt x="295" y="323"/>
                  </a:lnTo>
                  <a:lnTo>
                    <a:pt x="280" y="377"/>
                  </a:lnTo>
                  <a:lnTo>
                    <a:pt x="266" y="446"/>
                  </a:lnTo>
                  <a:lnTo>
                    <a:pt x="251" y="484"/>
                  </a:lnTo>
                  <a:lnTo>
                    <a:pt x="251" y="546"/>
                  </a:lnTo>
                  <a:lnTo>
                    <a:pt x="258" y="584"/>
                  </a:lnTo>
                  <a:lnTo>
                    <a:pt x="280" y="623"/>
                  </a:lnTo>
                  <a:lnTo>
                    <a:pt x="317" y="646"/>
                  </a:lnTo>
                  <a:lnTo>
                    <a:pt x="376" y="661"/>
                  </a:lnTo>
                  <a:lnTo>
                    <a:pt x="457" y="646"/>
                  </a:lnTo>
                  <a:lnTo>
                    <a:pt x="523" y="592"/>
                  </a:lnTo>
                  <a:lnTo>
                    <a:pt x="575" y="530"/>
                  </a:lnTo>
                  <a:lnTo>
                    <a:pt x="582" y="515"/>
                  </a:lnTo>
                  <a:lnTo>
                    <a:pt x="590" y="507"/>
                  </a:lnTo>
                  <a:lnTo>
                    <a:pt x="590" y="484"/>
                  </a:lnTo>
                  <a:lnTo>
                    <a:pt x="597" y="469"/>
                  </a:lnTo>
                  <a:lnTo>
                    <a:pt x="641" y="269"/>
                  </a:lnTo>
                  <a:lnTo>
                    <a:pt x="671" y="139"/>
                  </a:lnTo>
                  <a:lnTo>
                    <a:pt x="686" y="93"/>
                  </a:lnTo>
                  <a:lnTo>
                    <a:pt x="693" y="77"/>
                  </a:lnTo>
                  <a:lnTo>
                    <a:pt x="693" y="54"/>
                  </a:lnTo>
                  <a:lnTo>
                    <a:pt x="730" y="16"/>
                  </a:lnTo>
                  <a:lnTo>
                    <a:pt x="745" y="8"/>
                  </a:lnTo>
                  <a:lnTo>
                    <a:pt x="781" y="8"/>
                  </a:lnTo>
                  <a:lnTo>
                    <a:pt x="796" y="16"/>
                  </a:lnTo>
                  <a:lnTo>
                    <a:pt x="803" y="31"/>
                  </a:lnTo>
                  <a:lnTo>
                    <a:pt x="811" y="54"/>
                  </a:lnTo>
                  <a:lnTo>
                    <a:pt x="803" y="85"/>
                  </a:lnTo>
                  <a:lnTo>
                    <a:pt x="789" y="131"/>
                  </a:lnTo>
                  <a:lnTo>
                    <a:pt x="781" y="177"/>
                  </a:lnTo>
                  <a:lnTo>
                    <a:pt x="745" y="315"/>
                  </a:lnTo>
                  <a:lnTo>
                    <a:pt x="730" y="354"/>
                  </a:lnTo>
                  <a:lnTo>
                    <a:pt x="722" y="408"/>
                  </a:lnTo>
                  <a:lnTo>
                    <a:pt x="708" y="454"/>
                  </a:lnTo>
                  <a:lnTo>
                    <a:pt x="693" y="515"/>
                  </a:lnTo>
                  <a:lnTo>
                    <a:pt x="686" y="577"/>
                  </a:lnTo>
                  <a:lnTo>
                    <a:pt x="686" y="600"/>
                  </a:lnTo>
                  <a:lnTo>
                    <a:pt x="693" y="623"/>
                  </a:lnTo>
                  <a:lnTo>
                    <a:pt x="700" y="638"/>
                  </a:lnTo>
                  <a:lnTo>
                    <a:pt x="715" y="646"/>
                  </a:lnTo>
                  <a:lnTo>
                    <a:pt x="737" y="653"/>
                  </a:lnTo>
                  <a:lnTo>
                    <a:pt x="781" y="638"/>
                  </a:lnTo>
                  <a:lnTo>
                    <a:pt x="811" y="600"/>
                  </a:lnTo>
                  <a:lnTo>
                    <a:pt x="833" y="546"/>
                  </a:lnTo>
                  <a:lnTo>
                    <a:pt x="848" y="484"/>
                  </a:lnTo>
                  <a:lnTo>
                    <a:pt x="855" y="461"/>
                  </a:lnTo>
                  <a:lnTo>
                    <a:pt x="877" y="438"/>
                  </a:lnTo>
                  <a:lnTo>
                    <a:pt x="892" y="438"/>
                  </a:lnTo>
                  <a:lnTo>
                    <a:pt x="907" y="454"/>
                  </a:lnTo>
                  <a:lnTo>
                    <a:pt x="907" y="484"/>
                  </a:lnTo>
                  <a:lnTo>
                    <a:pt x="892" y="523"/>
                  </a:lnTo>
                  <a:lnTo>
                    <a:pt x="877" y="569"/>
                  </a:lnTo>
                  <a:lnTo>
                    <a:pt x="855" y="623"/>
                  </a:lnTo>
                  <a:lnTo>
                    <a:pt x="826" y="669"/>
                  </a:lnTo>
                  <a:lnTo>
                    <a:pt x="781" y="699"/>
                  </a:lnTo>
                  <a:lnTo>
                    <a:pt x="737" y="707"/>
                  </a:lnTo>
                  <a:lnTo>
                    <a:pt x="715" y="707"/>
                  </a:lnTo>
                  <a:lnTo>
                    <a:pt x="678" y="699"/>
                  </a:lnTo>
                  <a:lnTo>
                    <a:pt x="641" y="676"/>
                  </a:lnTo>
                  <a:lnTo>
                    <a:pt x="605" y="646"/>
                  </a:lnTo>
                  <a:lnTo>
                    <a:pt x="582" y="592"/>
                  </a:lnTo>
                  <a:lnTo>
                    <a:pt x="538" y="638"/>
                  </a:lnTo>
                  <a:lnTo>
                    <a:pt x="494" y="669"/>
                  </a:lnTo>
                  <a:lnTo>
                    <a:pt x="435" y="699"/>
                  </a:lnTo>
                  <a:lnTo>
                    <a:pt x="361" y="707"/>
                  </a:lnTo>
                  <a:lnTo>
                    <a:pt x="310" y="707"/>
                  </a:lnTo>
                  <a:lnTo>
                    <a:pt x="251" y="692"/>
                  </a:lnTo>
                  <a:lnTo>
                    <a:pt x="199" y="661"/>
                  </a:lnTo>
                  <a:lnTo>
                    <a:pt x="170" y="776"/>
                  </a:lnTo>
                  <a:lnTo>
                    <a:pt x="148" y="861"/>
                  </a:lnTo>
                  <a:lnTo>
                    <a:pt x="133" y="930"/>
                  </a:lnTo>
                  <a:lnTo>
                    <a:pt x="126" y="953"/>
                  </a:lnTo>
                  <a:lnTo>
                    <a:pt x="118" y="961"/>
                  </a:lnTo>
                  <a:lnTo>
                    <a:pt x="118" y="976"/>
                  </a:lnTo>
                  <a:lnTo>
                    <a:pt x="103" y="1007"/>
                  </a:lnTo>
                  <a:lnTo>
                    <a:pt x="89" y="1022"/>
                  </a:lnTo>
                  <a:lnTo>
                    <a:pt x="74" y="1030"/>
                  </a:lnTo>
                  <a:lnTo>
                    <a:pt x="37" y="1030"/>
                  </a:lnTo>
                  <a:lnTo>
                    <a:pt x="22" y="1022"/>
                  </a:lnTo>
                  <a:lnTo>
                    <a:pt x="15" y="1014"/>
                  </a:lnTo>
                  <a:lnTo>
                    <a:pt x="0" y="1007"/>
                  </a:lnTo>
                  <a:lnTo>
                    <a:pt x="0" y="945"/>
                  </a:lnTo>
                  <a:lnTo>
                    <a:pt x="22" y="953"/>
                  </a:lnTo>
                  <a:lnTo>
                    <a:pt x="236" y="77"/>
                  </a:lnTo>
                  <a:lnTo>
                    <a:pt x="236" y="70"/>
                  </a:lnTo>
                  <a:lnTo>
                    <a:pt x="243" y="54"/>
                  </a:lnTo>
                  <a:lnTo>
                    <a:pt x="243" y="39"/>
                  </a:lnTo>
                  <a:lnTo>
                    <a:pt x="273" y="8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auto">
            <a:xfrm>
              <a:off x="5948" y="5611"/>
              <a:ext cx="877" cy="1029"/>
            </a:xfrm>
            <a:custGeom>
              <a:avLst/>
              <a:gdLst/>
              <a:ahLst/>
              <a:cxnLst>
                <a:cxn ang="0">
                  <a:pos x="398" y="15"/>
                </a:cxn>
                <a:cxn ang="0">
                  <a:pos x="516" y="123"/>
                </a:cxn>
                <a:cxn ang="0">
                  <a:pos x="583" y="284"/>
                </a:cxn>
                <a:cxn ang="0">
                  <a:pos x="612" y="430"/>
                </a:cxn>
                <a:cxn ang="0">
                  <a:pos x="634" y="476"/>
                </a:cxn>
                <a:cxn ang="0">
                  <a:pos x="715" y="284"/>
                </a:cxn>
                <a:cxn ang="0">
                  <a:pos x="833" y="23"/>
                </a:cxn>
                <a:cxn ang="0">
                  <a:pos x="863" y="15"/>
                </a:cxn>
                <a:cxn ang="0">
                  <a:pos x="877" y="30"/>
                </a:cxn>
                <a:cxn ang="0">
                  <a:pos x="870" y="53"/>
                </a:cxn>
                <a:cxn ang="0">
                  <a:pos x="767" y="276"/>
                </a:cxn>
                <a:cxn ang="0">
                  <a:pos x="723" y="376"/>
                </a:cxn>
                <a:cxn ang="0">
                  <a:pos x="656" y="537"/>
                </a:cxn>
                <a:cxn ang="0">
                  <a:pos x="627" y="660"/>
                </a:cxn>
                <a:cxn ang="0">
                  <a:pos x="590" y="875"/>
                </a:cxn>
                <a:cxn ang="0">
                  <a:pos x="560" y="983"/>
                </a:cxn>
                <a:cxn ang="0">
                  <a:pos x="538" y="1021"/>
                </a:cxn>
                <a:cxn ang="0">
                  <a:pos x="502" y="1029"/>
                </a:cxn>
                <a:cxn ang="0">
                  <a:pos x="487" y="1006"/>
                </a:cxn>
                <a:cxn ang="0">
                  <a:pos x="494" y="952"/>
                </a:cxn>
                <a:cxn ang="0">
                  <a:pos x="524" y="814"/>
                </a:cxn>
                <a:cxn ang="0">
                  <a:pos x="568" y="653"/>
                </a:cxn>
                <a:cxn ang="0">
                  <a:pos x="575" y="622"/>
                </a:cxn>
                <a:cxn ang="0">
                  <a:pos x="546" y="307"/>
                </a:cxn>
                <a:cxn ang="0">
                  <a:pos x="465" y="176"/>
                </a:cxn>
                <a:cxn ang="0">
                  <a:pos x="303" y="123"/>
                </a:cxn>
                <a:cxn ang="0">
                  <a:pos x="155" y="161"/>
                </a:cxn>
                <a:cxn ang="0">
                  <a:pos x="59" y="268"/>
                </a:cxn>
                <a:cxn ang="0">
                  <a:pos x="15" y="299"/>
                </a:cxn>
                <a:cxn ang="0">
                  <a:pos x="0" y="284"/>
                </a:cxn>
                <a:cxn ang="0">
                  <a:pos x="59" y="153"/>
                </a:cxn>
                <a:cxn ang="0">
                  <a:pos x="163" y="46"/>
                </a:cxn>
                <a:cxn ang="0">
                  <a:pos x="317" y="0"/>
                </a:cxn>
              </a:cxnLst>
              <a:rect l="0" t="0" r="r" b="b"/>
              <a:pathLst>
                <a:path w="877" h="1029">
                  <a:moveTo>
                    <a:pt x="317" y="0"/>
                  </a:moveTo>
                  <a:lnTo>
                    <a:pt x="398" y="15"/>
                  </a:lnTo>
                  <a:lnTo>
                    <a:pt x="465" y="61"/>
                  </a:lnTo>
                  <a:lnTo>
                    <a:pt x="516" y="123"/>
                  </a:lnTo>
                  <a:lnTo>
                    <a:pt x="553" y="207"/>
                  </a:lnTo>
                  <a:lnTo>
                    <a:pt x="583" y="284"/>
                  </a:lnTo>
                  <a:lnTo>
                    <a:pt x="605" y="361"/>
                  </a:lnTo>
                  <a:lnTo>
                    <a:pt x="612" y="430"/>
                  </a:lnTo>
                  <a:lnTo>
                    <a:pt x="619" y="476"/>
                  </a:lnTo>
                  <a:lnTo>
                    <a:pt x="634" y="476"/>
                  </a:lnTo>
                  <a:lnTo>
                    <a:pt x="671" y="376"/>
                  </a:lnTo>
                  <a:lnTo>
                    <a:pt x="715" y="284"/>
                  </a:lnTo>
                  <a:lnTo>
                    <a:pt x="752" y="192"/>
                  </a:lnTo>
                  <a:lnTo>
                    <a:pt x="833" y="23"/>
                  </a:lnTo>
                  <a:lnTo>
                    <a:pt x="840" y="15"/>
                  </a:lnTo>
                  <a:lnTo>
                    <a:pt x="863" y="15"/>
                  </a:lnTo>
                  <a:lnTo>
                    <a:pt x="877" y="23"/>
                  </a:lnTo>
                  <a:lnTo>
                    <a:pt x="877" y="30"/>
                  </a:lnTo>
                  <a:lnTo>
                    <a:pt x="870" y="46"/>
                  </a:lnTo>
                  <a:lnTo>
                    <a:pt x="870" y="53"/>
                  </a:lnTo>
                  <a:lnTo>
                    <a:pt x="789" y="222"/>
                  </a:lnTo>
                  <a:lnTo>
                    <a:pt x="767" y="276"/>
                  </a:lnTo>
                  <a:lnTo>
                    <a:pt x="745" y="315"/>
                  </a:lnTo>
                  <a:lnTo>
                    <a:pt x="723" y="376"/>
                  </a:lnTo>
                  <a:lnTo>
                    <a:pt x="693" y="453"/>
                  </a:lnTo>
                  <a:lnTo>
                    <a:pt x="656" y="537"/>
                  </a:lnTo>
                  <a:lnTo>
                    <a:pt x="634" y="614"/>
                  </a:lnTo>
                  <a:lnTo>
                    <a:pt x="627" y="660"/>
                  </a:lnTo>
                  <a:lnTo>
                    <a:pt x="605" y="775"/>
                  </a:lnTo>
                  <a:lnTo>
                    <a:pt x="590" y="875"/>
                  </a:lnTo>
                  <a:lnTo>
                    <a:pt x="568" y="952"/>
                  </a:lnTo>
                  <a:lnTo>
                    <a:pt x="560" y="983"/>
                  </a:lnTo>
                  <a:lnTo>
                    <a:pt x="546" y="1006"/>
                  </a:lnTo>
                  <a:lnTo>
                    <a:pt x="538" y="1021"/>
                  </a:lnTo>
                  <a:lnTo>
                    <a:pt x="531" y="1029"/>
                  </a:lnTo>
                  <a:lnTo>
                    <a:pt x="502" y="1029"/>
                  </a:lnTo>
                  <a:lnTo>
                    <a:pt x="494" y="1014"/>
                  </a:lnTo>
                  <a:lnTo>
                    <a:pt x="487" y="1006"/>
                  </a:lnTo>
                  <a:lnTo>
                    <a:pt x="487" y="991"/>
                  </a:lnTo>
                  <a:lnTo>
                    <a:pt x="494" y="952"/>
                  </a:lnTo>
                  <a:lnTo>
                    <a:pt x="502" y="891"/>
                  </a:lnTo>
                  <a:lnTo>
                    <a:pt x="524" y="814"/>
                  </a:lnTo>
                  <a:lnTo>
                    <a:pt x="546" y="729"/>
                  </a:lnTo>
                  <a:lnTo>
                    <a:pt x="568" y="653"/>
                  </a:lnTo>
                  <a:lnTo>
                    <a:pt x="568" y="637"/>
                  </a:lnTo>
                  <a:lnTo>
                    <a:pt x="575" y="622"/>
                  </a:lnTo>
                  <a:lnTo>
                    <a:pt x="575" y="461"/>
                  </a:lnTo>
                  <a:lnTo>
                    <a:pt x="546" y="307"/>
                  </a:lnTo>
                  <a:lnTo>
                    <a:pt x="509" y="238"/>
                  </a:lnTo>
                  <a:lnTo>
                    <a:pt x="465" y="176"/>
                  </a:lnTo>
                  <a:lnTo>
                    <a:pt x="391" y="138"/>
                  </a:lnTo>
                  <a:lnTo>
                    <a:pt x="303" y="123"/>
                  </a:lnTo>
                  <a:lnTo>
                    <a:pt x="229" y="130"/>
                  </a:lnTo>
                  <a:lnTo>
                    <a:pt x="155" y="161"/>
                  </a:lnTo>
                  <a:lnTo>
                    <a:pt x="96" y="207"/>
                  </a:lnTo>
                  <a:lnTo>
                    <a:pt x="59" y="268"/>
                  </a:lnTo>
                  <a:lnTo>
                    <a:pt x="45" y="299"/>
                  </a:lnTo>
                  <a:lnTo>
                    <a:pt x="15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23" y="215"/>
                  </a:lnTo>
                  <a:lnTo>
                    <a:pt x="59" y="153"/>
                  </a:lnTo>
                  <a:lnTo>
                    <a:pt x="111" y="92"/>
                  </a:lnTo>
                  <a:lnTo>
                    <a:pt x="163" y="46"/>
                  </a:lnTo>
                  <a:lnTo>
                    <a:pt x="236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2" name="Freeform 44"/>
            <p:cNvSpPr>
              <a:spLocks noEditPoints="1"/>
            </p:cNvSpPr>
            <p:nvPr/>
          </p:nvSpPr>
          <p:spPr bwMode="auto">
            <a:xfrm>
              <a:off x="6884" y="5818"/>
              <a:ext cx="376" cy="745"/>
            </a:xfrm>
            <a:custGeom>
              <a:avLst/>
              <a:gdLst/>
              <a:ahLst/>
              <a:cxnLst>
                <a:cxn ang="0">
                  <a:pos x="236" y="269"/>
                </a:cxn>
                <a:cxn ang="0">
                  <a:pos x="288" y="346"/>
                </a:cxn>
                <a:cxn ang="0">
                  <a:pos x="273" y="399"/>
                </a:cxn>
                <a:cxn ang="0">
                  <a:pos x="236" y="492"/>
                </a:cxn>
                <a:cxn ang="0">
                  <a:pos x="214" y="553"/>
                </a:cxn>
                <a:cxn ang="0">
                  <a:pos x="192" y="615"/>
                </a:cxn>
                <a:cxn ang="0">
                  <a:pos x="177" y="684"/>
                </a:cxn>
                <a:cxn ang="0">
                  <a:pos x="199" y="707"/>
                </a:cxn>
                <a:cxn ang="0">
                  <a:pos x="266" y="691"/>
                </a:cxn>
                <a:cxn ang="0">
                  <a:pos x="339" y="568"/>
                </a:cxn>
                <a:cxn ang="0">
                  <a:pos x="369" y="561"/>
                </a:cxn>
                <a:cxn ang="0">
                  <a:pos x="376" y="576"/>
                </a:cxn>
                <a:cxn ang="0">
                  <a:pos x="361" y="607"/>
                </a:cxn>
                <a:cxn ang="0">
                  <a:pos x="310" y="691"/>
                </a:cxn>
                <a:cxn ang="0">
                  <a:pos x="199" y="745"/>
                </a:cxn>
                <a:cxn ang="0">
                  <a:pos x="96" y="699"/>
                </a:cxn>
                <a:cxn ang="0">
                  <a:pos x="96" y="607"/>
                </a:cxn>
                <a:cxn ang="0">
                  <a:pos x="111" y="561"/>
                </a:cxn>
                <a:cxn ang="0">
                  <a:pos x="133" y="507"/>
                </a:cxn>
                <a:cxn ang="0">
                  <a:pos x="170" y="399"/>
                </a:cxn>
                <a:cxn ang="0">
                  <a:pos x="192" y="315"/>
                </a:cxn>
                <a:cxn ang="0">
                  <a:pos x="177" y="292"/>
                </a:cxn>
                <a:cxn ang="0">
                  <a:pos x="118" y="307"/>
                </a:cxn>
                <a:cxn ang="0">
                  <a:pos x="44" y="415"/>
                </a:cxn>
                <a:cxn ang="0">
                  <a:pos x="37" y="438"/>
                </a:cxn>
                <a:cxn ang="0">
                  <a:pos x="0" y="430"/>
                </a:cxn>
                <a:cxn ang="0">
                  <a:pos x="8" y="392"/>
                </a:cxn>
                <a:cxn ang="0">
                  <a:pos x="59" y="307"/>
                </a:cxn>
                <a:cxn ang="0">
                  <a:pos x="170" y="254"/>
                </a:cxn>
                <a:cxn ang="0">
                  <a:pos x="295" y="0"/>
                </a:cxn>
                <a:cxn ang="0">
                  <a:pos x="325" y="46"/>
                </a:cxn>
                <a:cxn ang="0">
                  <a:pos x="317" y="77"/>
                </a:cxn>
                <a:cxn ang="0">
                  <a:pos x="288" y="108"/>
                </a:cxn>
                <a:cxn ang="0">
                  <a:pos x="243" y="115"/>
                </a:cxn>
                <a:cxn ang="0">
                  <a:pos x="221" y="92"/>
                </a:cxn>
                <a:cxn ang="0">
                  <a:pos x="221" y="46"/>
                </a:cxn>
                <a:cxn ang="0">
                  <a:pos x="243" y="15"/>
                </a:cxn>
              </a:cxnLst>
              <a:rect l="0" t="0" r="r" b="b"/>
              <a:pathLst>
                <a:path w="376" h="745">
                  <a:moveTo>
                    <a:pt x="170" y="254"/>
                  </a:moveTo>
                  <a:lnTo>
                    <a:pt x="236" y="269"/>
                  </a:lnTo>
                  <a:lnTo>
                    <a:pt x="273" y="300"/>
                  </a:lnTo>
                  <a:lnTo>
                    <a:pt x="288" y="346"/>
                  </a:lnTo>
                  <a:lnTo>
                    <a:pt x="280" y="369"/>
                  </a:lnTo>
                  <a:lnTo>
                    <a:pt x="273" y="399"/>
                  </a:lnTo>
                  <a:lnTo>
                    <a:pt x="258" y="438"/>
                  </a:lnTo>
                  <a:lnTo>
                    <a:pt x="236" y="492"/>
                  </a:lnTo>
                  <a:lnTo>
                    <a:pt x="221" y="530"/>
                  </a:lnTo>
                  <a:lnTo>
                    <a:pt x="214" y="553"/>
                  </a:lnTo>
                  <a:lnTo>
                    <a:pt x="199" y="584"/>
                  </a:lnTo>
                  <a:lnTo>
                    <a:pt x="192" y="615"/>
                  </a:lnTo>
                  <a:lnTo>
                    <a:pt x="177" y="645"/>
                  </a:lnTo>
                  <a:lnTo>
                    <a:pt x="177" y="684"/>
                  </a:lnTo>
                  <a:lnTo>
                    <a:pt x="185" y="699"/>
                  </a:lnTo>
                  <a:lnTo>
                    <a:pt x="199" y="707"/>
                  </a:lnTo>
                  <a:lnTo>
                    <a:pt x="214" y="707"/>
                  </a:lnTo>
                  <a:lnTo>
                    <a:pt x="266" y="691"/>
                  </a:lnTo>
                  <a:lnTo>
                    <a:pt x="302" y="645"/>
                  </a:lnTo>
                  <a:lnTo>
                    <a:pt x="339" y="568"/>
                  </a:lnTo>
                  <a:lnTo>
                    <a:pt x="339" y="561"/>
                  </a:lnTo>
                  <a:lnTo>
                    <a:pt x="369" y="561"/>
                  </a:lnTo>
                  <a:lnTo>
                    <a:pt x="376" y="568"/>
                  </a:lnTo>
                  <a:lnTo>
                    <a:pt x="376" y="576"/>
                  </a:lnTo>
                  <a:lnTo>
                    <a:pt x="369" y="576"/>
                  </a:lnTo>
                  <a:lnTo>
                    <a:pt x="361" y="607"/>
                  </a:lnTo>
                  <a:lnTo>
                    <a:pt x="339" y="645"/>
                  </a:lnTo>
                  <a:lnTo>
                    <a:pt x="310" y="691"/>
                  </a:lnTo>
                  <a:lnTo>
                    <a:pt x="258" y="730"/>
                  </a:lnTo>
                  <a:lnTo>
                    <a:pt x="199" y="745"/>
                  </a:lnTo>
                  <a:lnTo>
                    <a:pt x="140" y="730"/>
                  </a:lnTo>
                  <a:lnTo>
                    <a:pt x="96" y="699"/>
                  </a:lnTo>
                  <a:lnTo>
                    <a:pt x="81" y="653"/>
                  </a:lnTo>
                  <a:lnTo>
                    <a:pt x="96" y="607"/>
                  </a:lnTo>
                  <a:lnTo>
                    <a:pt x="111" y="576"/>
                  </a:lnTo>
                  <a:lnTo>
                    <a:pt x="111" y="561"/>
                  </a:lnTo>
                  <a:lnTo>
                    <a:pt x="118" y="545"/>
                  </a:lnTo>
                  <a:lnTo>
                    <a:pt x="133" y="507"/>
                  </a:lnTo>
                  <a:lnTo>
                    <a:pt x="155" y="453"/>
                  </a:lnTo>
                  <a:lnTo>
                    <a:pt x="170" y="399"/>
                  </a:lnTo>
                  <a:lnTo>
                    <a:pt x="192" y="353"/>
                  </a:lnTo>
                  <a:lnTo>
                    <a:pt x="192" y="315"/>
                  </a:lnTo>
                  <a:lnTo>
                    <a:pt x="185" y="300"/>
                  </a:lnTo>
                  <a:lnTo>
                    <a:pt x="177" y="292"/>
                  </a:lnTo>
                  <a:lnTo>
                    <a:pt x="162" y="292"/>
                  </a:lnTo>
                  <a:lnTo>
                    <a:pt x="118" y="307"/>
                  </a:lnTo>
                  <a:lnTo>
                    <a:pt x="74" y="346"/>
                  </a:lnTo>
                  <a:lnTo>
                    <a:pt x="44" y="415"/>
                  </a:lnTo>
                  <a:lnTo>
                    <a:pt x="44" y="430"/>
                  </a:lnTo>
                  <a:lnTo>
                    <a:pt x="37" y="438"/>
                  </a:lnTo>
                  <a:lnTo>
                    <a:pt x="8" y="438"/>
                  </a:lnTo>
                  <a:lnTo>
                    <a:pt x="0" y="430"/>
                  </a:lnTo>
                  <a:lnTo>
                    <a:pt x="0" y="423"/>
                  </a:lnTo>
                  <a:lnTo>
                    <a:pt x="8" y="392"/>
                  </a:lnTo>
                  <a:lnTo>
                    <a:pt x="30" y="353"/>
                  </a:lnTo>
                  <a:lnTo>
                    <a:pt x="59" y="307"/>
                  </a:lnTo>
                  <a:lnTo>
                    <a:pt x="111" y="269"/>
                  </a:lnTo>
                  <a:lnTo>
                    <a:pt x="170" y="254"/>
                  </a:lnTo>
                  <a:close/>
                  <a:moveTo>
                    <a:pt x="266" y="0"/>
                  </a:moveTo>
                  <a:lnTo>
                    <a:pt x="295" y="0"/>
                  </a:lnTo>
                  <a:lnTo>
                    <a:pt x="317" y="23"/>
                  </a:lnTo>
                  <a:lnTo>
                    <a:pt x="325" y="46"/>
                  </a:lnTo>
                  <a:lnTo>
                    <a:pt x="325" y="54"/>
                  </a:lnTo>
                  <a:lnTo>
                    <a:pt x="317" y="77"/>
                  </a:lnTo>
                  <a:lnTo>
                    <a:pt x="302" y="100"/>
                  </a:lnTo>
                  <a:lnTo>
                    <a:pt x="288" y="108"/>
                  </a:lnTo>
                  <a:lnTo>
                    <a:pt x="258" y="115"/>
                  </a:lnTo>
                  <a:lnTo>
                    <a:pt x="243" y="115"/>
                  </a:lnTo>
                  <a:lnTo>
                    <a:pt x="229" y="108"/>
                  </a:lnTo>
                  <a:lnTo>
                    <a:pt x="221" y="92"/>
                  </a:lnTo>
                  <a:lnTo>
                    <a:pt x="214" y="69"/>
                  </a:lnTo>
                  <a:lnTo>
                    <a:pt x="221" y="46"/>
                  </a:lnTo>
                  <a:lnTo>
                    <a:pt x="229" y="31"/>
                  </a:lnTo>
                  <a:lnTo>
                    <a:pt x="243" y="1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3" name="Freeform 45"/>
            <p:cNvSpPr>
              <a:spLocks/>
            </p:cNvSpPr>
            <p:nvPr/>
          </p:nvSpPr>
          <p:spPr bwMode="auto">
            <a:xfrm>
              <a:off x="7474" y="5795"/>
              <a:ext cx="258" cy="76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36" y="0"/>
                </a:cxn>
                <a:cxn ang="0">
                  <a:pos x="243" y="8"/>
                </a:cxn>
                <a:cxn ang="0">
                  <a:pos x="243" y="31"/>
                </a:cxn>
                <a:cxn ang="0">
                  <a:pos x="236" y="38"/>
                </a:cxn>
                <a:cxn ang="0">
                  <a:pos x="236" y="23"/>
                </a:cxn>
                <a:cxn ang="0">
                  <a:pos x="88" y="622"/>
                </a:cxn>
                <a:cxn ang="0">
                  <a:pos x="88" y="684"/>
                </a:cxn>
                <a:cxn ang="0">
                  <a:pos x="103" y="714"/>
                </a:cxn>
                <a:cxn ang="0">
                  <a:pos x="110" y="722"/>
                </a:cxn>
                <a:cxn ang="0">
                  <a:pos x="125" y="722"/>
                </a:cxn>
                <a:cxn ang="0">
                  <a:pos x="162" y="707"/>
                </a:cxn>
                <a:cxn ang="0">
                  <a:pos x="191" y="668"/>
                </a:cxn>
                <a:cxn ang="0">
                  <a:pos x="206" y="599"/>
                </a:cxn>
                <a:cxn ang="0">
                  <a:pos x="213" y="584"/>
                </a:cxn>
                <a:cxn ang="0">
                  <a:pos x="213" y="576"/>
                </a:cxn>
                <a:cxn ang="0">
                  <a:pos x="250" y="576"/>
                </a:cxn>
                <a:cxn ang="0">
                  <a:pos x="258" y="584"/>
                </a:cxn>
                <a:cxn ang="0">
                  <a:pos x="258" y="615"/>
                </a:cxn>
                <a:cxn ang="0">
                  <a:pos x="243" y="661"/>
                </a:cxn>
                <a:cxn ang="0">
                  <a:pos x="199" y="730"/>
                </a:cxn>
                <a:cxn ang="0">
                  <a:pos x="155" y="760"/>
                </a:cxn>
                <a:cxn ang="0">
                  <a:pos x="125" y="760"/>
                </a:cxn>
                <a:cxn ang="0">
                  <a:pos x="81" y="753"/>
                </a:cxn>
                <a:cxn ang="0">
                  <a:pos x="37" y="730"/>
                </a:cxn>
                <a:cxn ang="0">
                  <a:pos x="15" y="699"/>
                </a:cxn>
                <a:cxn ang="0">
                  <a:pos x="0" y="653"/>
                </a:cxn>
                <a:cxn ang="0">
                  <a:pos x="0" y="638"/>
                </a:cxn>
                <a:cxn ang="0">
                  <a:pos x="7" y="630"/>
                </a:cxn>
                <a:cxn ang="0">
                  <a:pos x="7" y="615"/>
                </a:cxn>
                <a:cxn ang="0">
                  <a:pos x="132" y="92"/>
                </a:cxn>
                <a:cxn ang="0">
                  <a:pos x="132" y="61"/>
                </a:cxn>
                <a:cxn ang="0">
                  <a:pos x="125" y="54"/>
                </a:cxn>
                <a:cxn ang="0">
                  <a:pos x="51" y="54"/>
                </a:cxn>
                <a:cxn ang="0">
                  <a:pos x="44" y="46"/>
                </a:cxn>
                <a:cxn ang="0">
                  <a:pos x="44" y="23"/>
                </a:cxn>
                <a:cxn ang="0">
                  <a:pos x="51" y="15"/>
                </a:cxn>
                <a:cxn ang="0">
                  <a:pos x="51" y="8"/>
                </a:cxn>
                <a:cxn ang="0">
                  <a:pos x="73" y="8"/>
                </a:cxn>
                <a:cxn ang="0">
                  <a:pos x="206" y="0"/>
                </a:cxn>
              </a:cxnLst>
              <a:rect l="0" t="0" r="r" b="b"/>
              <a:pathLst>
                <a:path w="258" h="760">
                  <a:moveTo>
                    <a:pt x="206" y="0"/>
                  </a:moveTo>
                  <a:lnTo>
                    <a:pt x="236" y="0"/>
                  </a:lnTo>
                  <a:lnTo>
                    <a:pt x="243" y="8"/>
                  </a:lnTo>
                  <a:lnTo>
                    <a:pt x="243" y="31"/>
                  </a:lnTo>
                  <a:lnTo>
                    <a:pt x="236" y="38"/>
                  </a:lnTo>
                  <a:lnTo>
                    <a:pt x="236" y="23"/>
                  </a:lnTo>
                  <a:lnTo>
                    <a:pt x="88" y="622"/>
                  </a:lnTo>
                  <a:lnTo>
                    <a:pt x="88" y="684"/>
                  </a:lnTo>
                  <a:lnTo>
                    <a:pt x="103" y="714"/>
                  </a:lnTo>
                  <a:lnTo>
                    <a:pt x="110" y="722"/>
                  </a:lnTo>
                  <a:lnTo>
                    <a:pt x="125" y="722"/>
                  </a:lnTo>
                  <a:lnTo>
                    <a:pt x="162" y="707"/>
                  </a:lnTo>
                  <a:lnTo>
                    <a:pt x="191" y="668"/>
                  </a:lnTo>
                  <a:lnTo>
                    <a:pt x="206" y="599"/>
                  </a:lnTo>
                  <a:lnTo>
                    <a:pt x="213" y="584"/>
                  </a:lnTo>
                  <a:lnTo>
                    <a:pt x="213" y="576"/>
                  </a:lnTo>
                  <a:lnTo>
                    <a:pt x="250" y="576"/>
                  </a:lnTo>
                  <a:lnTo>
                    <a:pt x="258" y="584"/>
                  </a:lnTo>
                  <a:lnTo>
                    <a:pt x="258" y="615"/>
                  </a:lnTo>
                  <a:lnTo>
                    <a:pt x="243" y="661"/>
                  </a:lnTo>
                  <a:lnTo>
                    <a:pt x="199" y="730"/>
                  </a:lnTo>
                  <a:lnTo>
                    <a:pt x="155" y="760"/>
                  </a:lnTo>
                  <a:lnTo>
                    <a:pt x="125" y="760"/>
                  </a:lnTo>
                  <a:lnTo>
                    <a:pt x="81" y="753"/>
                  </a:lnTo>
                  <a:lnTo>
                    <a:pt x="37" y="730"/>
                  </a:lnTo>
                  <a:lnTo>
                    <a:pt x="15" y="699"/>
                  </a:lnTo>
                  <a:lnTo>
                    <a:pt x="0" y="653"/>
                  </a:lnTo>
                  <a:lnTo>
                    <a:pt x="0" y="638"/>
                  </a:lnTo>
                  <a:lnTo>
                    <a:pt x="7" y="630"/>
                  </a:lnTo>
                  <a:lnTo>
                    <a:pt x="7" y="615"/>
                  </a:lnTo>
                  <a:lnTo>
                    <a:pt x="132" y="92"/>
                  </a:lnTo>
                  <a:lnTo>
                    <a:pt x="132" y="61"/>
                  </a:lnTo>
                  <a:lnTo>
                    <a:pt x="125" y="54"/>
                  </a:lnTo>
                  <a:lnTo>
                    <a:pt x="51" y="54"/>
                  </a:lnTo>
                  <a:lnTo>
                    <a:pt x="44" y="46"/>
                  </a:lnTo>
                  <a:lnTo>
                    <a:pt x="44" y="23"/>
                  </a:lnTo>
                  <a:lnTo>
                    <a:pt x="51" y="15"/>
                  </a:lnTo>
                  <a:lnTo>
                    <a:pt x="51" y="8"/>
                  </a:lnTo>
                  <a:lnTo>
                    <a:pt x="73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4" name="Freeform 46"/>
            <p:cNvSpPr>
              <a:spLocks/>
            </p:cNvSpPr>
            <p:nvPr/>
          </p:nvSpPr>
          <p:spPr bwMode="auto">
            <a:xfrm>
              <a:off x="8122" y="4182"/>
              <a:ext cx="1341" cy="1613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224" y="46"/>
                </a:cxn>
                <a:cxn ang="0">
                  <a:pos x="1305" y="92"/>
                </a:cxn>
                <a:cxn ang="0">
                  <a:pos x="1341" y="207"/>
                </a:cxn>
                <a:cxn ang="0">
                  <a:pos x="1319" y="315"/>
                </a:cxn>
                <a:cxn ang="0">
                  <a:pos x="1246" y="376"/>
                </a:cxn>
                <a:cxn ang="0">
                  <a:pos x="1165" y="407"/>
                </a:cxn>
                <a:cxn ang="0">
                  <a:pos x="1142" y="399"/>
                </a:cxn>
                <a:cxn ang="0">
                  <a:pos x="1150" y="346"/>
                </a:cxn>
                <a:cxn ang="0">
                  <a:pos x="1142" y="238"/>
                </a:cxn>
                <a:cxn ang="0">
                  <a:pos x="1083" y="169"/>
                </a:cxn>
                <a:cxn ang="0">
                  <a:pos x="966" y="123"/>
                </a:cxn>
                <a:cxn ang="0">
                  <a:pos x="811" y="115"/>
                </a:cxn>
                <a:cxn ang="0">
                  <a:pos x="693" y="146"/>
                </a:cxn>
                <a:cxn ang="0">
                  <a:pos x="582" y="246"/>
                </a:cxn>
                <a:cxn ang="0">
                  <a:pos x="553" y="376"/>
                </a:cxn>
                <a:cxn ang="0">
                  <a:pos x="619" y="538"/>
                </a:cxn>
                <a:cxn ang="0">
                  <a:pos x="980" y="753"/>
                </a:cxn>
                <a:cxn ang="0">
                  <a:pos x="1128" y="883"/>
                </a:cxn>
                <a:cxn ang="0">
                  <a:pos x="1187" y="1060"/>
                </a:cxn>
                <a:cxn ang="0">
                  <a:pos x="1098" y="1298"/>
                </a:cxn>
                <a:cxn ang="0">
                  <a:pos x="877" y="1490"/>
                </a:cxn>
                <a:cxn ang="0">
                  <a:pos x="582" y="1598"/>
                </a:cxn>
                <a:cxn ang="0">
                  <a:pos x="288" y="1598"/>
                </a:cxn>
                <a:cxn ang="0">
                  <a:pos x="81" y="1475"/>
                </a:cxn>
                <a:cxn ang="0">
                  <a:pos x="0" y="1290"/>
                </a:cxn>
                <a:cxn ang="0">
                  <a:pos x="59" y="1106"/>
                </a:cxn>
                <a:cxn ang="0">
                  <a:pos x="177" y="999"/>
                </a:cxn>
                <a:cxn ang="0">
                  <a:pos x="288" y="968"/>
                </a:cxn>
                <a:cxn ang="0">
                  <a:pos x="310" y="975"/>
                </a:cxn>
                <a:cxn ang="0">
                  <a:pos x="295" y="1014"/>
                </a:cxn>
                <a:cxn ang="0">
                  <a:pos x="258" y="1045"/>
                </a:cxn>
                <a:cxn ang="0">
                  <a:pos x="221" y="1068"/>
                </a:cxn>
                <a:cxn ang="0">
                  <a:pos x="214" y="1083"/>
                </a:cxn>
                <a:cxn ang="0">
                  <a:pos x="192" y="1198"/>
                </a:cxn>
                <a:cxn ang="0">
                  <a:pos x="266" y="1367"/>
                </a:cxn>
                <a:cxn ang="0">
                  <a:pos x="457" y="1482"/>
                </a:cxn>
                <a:cxn ang="0">
                  <a:pos x="708" y="1490"/>
                </a:cxn>
                <a:cxn ang="0">
                  <a:pos x="885" y="1413"/>
                </a:cxn>
                <a:cxn ang="0">
                  <a:pos x="980" y="1290"/>
                </a:cxn>
                <a:cxn ang="0">
                  <a:pos x="1010" y="1160"/>
                </a:cxn>
                <a:cxn ang="0">
                  <a:pos x="951" y="999"/>
                </a:cxn>
                <a:cxn ang="0">
                  <a:pos x="826" y="883"/>
                </a:cxn>
                <a:cxn ang="0">
                  <a:pos x="663" y="799"/>
                </a:cxn>
                <a:cxn ang="0">
                  <a:pos x="479" y="691"/>
                </a:cxn>
                <a:cxn ang="0">
                  <a:pos x="391" y="561"/>
                </a:cxn>
                <a:cxn ang="0">
                  <a:pos x="398" y="369"/>
                </a:cxn>
                <a:cxn ang="0">
                  <a:pos x="531" y="184"/>
                </a:cxn>
                <a:cxn ang="0">
                  <a:pos x="752" y="54"/>
                </a:cxn>
                <a:cxn ang="0">
                  <a:pos x="995" y="0"/>
                </a:cxn>
              </a:cxnLst>
              <a:rect l="0" t="0" r="r" b="b"/>
              <a:pathLst>
                <a:path w="1341" h="1613">
                  <a:moveTo>
                    <a:pt x="995" y="0"/>
                  </a:moveTo>
                  <a:lnTo>
                    <a:pt x="1047" y="0"/>
                  </a:lnTo>
                  <a:lnTo>
                    <a:pt x="1128" y="15"/>
                  </a:lnTo>
                  <a:lnTo>
                    <a:pt x="1224" y="46"/>
                  </a:lnTo>
                  <a:lnTo>
                    <a:pt x="1268" y="69"/>
                  </a:lnTo>
                  <a:lnTo>
                    <a:pt x="1305" y="92"/>
                  </a:lnTo>
                  <a:lnTo>
                    <a:pt x="1334" y="138"/>
                  </a:lnTo>
                  <a:lnTo>
                    <a:pt x="1341" y="207"/>
                  </a:lnTo>
                  <a:lnTo>
                    <a:pt x="1334" y="276"/>
                  </a:lnTo>
                  <a:lnTo>
                    <a:pt x="1319" y="315"/>
                  </a:lnTo>
                  <a:lnTo>
                    <a:pt x="1290" y="346"/>
                  </a:lnTo>
                  <a:lnTo>
                    <a:pt x="1246" y="376"/>
                  </a:lnTo>
                  <a:lnTo>
                    <a:pt x="1201" y="399"/>
                  </a:lnTo>
                  <a:lnTo>
                    <a:pt x="1165" y="407"/>
                  </a:lnTo>
                  <a:lnTo>
                    <a:pt x="1150" y="407"/>
                  </a:lnTo>
                  <a:lnTo>
                    <a:pt x="1142" y="399"/>
                  </a:lnTo>
                  <a:lnTo>
                    <a:pt x="1142" y="369"/>
                  </a:lnTo>
                  <a:lnTo>
                    <a:pt x="1150" y="346"/>
                  </a:lnTo>
                  <a:lnTo>
                    <a:pt x="1150" y="300"/>
                  </a:lnTo>
                  <a:lnTo>
                    <a:pt x="1142" y="238"/>
                  </a:lnTo>
                  <a:lnTo>
                    <a:pt x="1113" y="200"/>
                  </a:lnTo>
                  <a:lnTo>
                    <a:pt x="1083" y="169"/>
                  </a:lnTo>
                  <a:lnTo>
                    <a:pt x="1054" y="154"/>
                  </a:lnTo>
                  <a:lnTo>
                    <a:pt x="966" y="123"/>
                  </a:lnTo>
                  <a:lnTo>
                    <a:pt x="892" y="115"/>
                  </a:lnTo>
                  <a:lnTo>
                    <a:pt x="811" y="115"/>
                  </a:lnTo>
                  <a:lnTo>
                    <a:pt x="752" y="123"/>
                  </a:lnTo>
                  <a:lnTo>
                    <a:pt x="693" y="146"/>
                  </a:lnTo>
                  <a:lnTo>
                    <a:pt x="634" y="177"/>
                  </a:lnTo>
                  <a:lnTo>
                    <a:pt x="582" y="246"/>
                  </a:lnTo>
                  <a:lnTo>
                    <a:pt x="560" y="315"/>
                  </a:lnTo>
                  <a:lnTo>
                    <a:pt x="553" y="376"/>
                  </a:lnTo>
                  <a:lnTo>
                    <a:pt x="568" y="461"/>
                  </a:lnTo>
                  <a:lnTo>
                    <a:pt x="619" y="538"/>
                  </a:lnTo>
                  <a:lnTo>
                    <a:pt x="700" y="607"/>
                  </a:lnTo>
                  <a:lnTo>
                    <a:pt x="980" y="753"/>
                  </a:lnTo>
                  <a:lnTo>
                    <a:pt x="1061" y="814"/>
                  </a:lnTo>
                  <a:lnTo>
                    <a:pt x="1128" y="883"/>
                  </a:lnTo>
                  <a:lnTo>
                    <a:pt x="1172" y="960"/>
                  </a:lnTo>
                  <a:lnTo>
                    <a:pt x="1187" y="1060"/>
                  </a:lnTo>
                  <a:lnTo>
                    <a:pt x="1165" y="1183"/>
                  </a:lnTo>
                  <a:lnTo>
                    <a:pt x="1098" y="1298"/>
                  </a:lnTo>
                  <a:lnTo>
                    <a:pt x="1002" y="1406"/>
                  </a:lnTo>
                  <a:lnTo>
                    <a:pt x="877" y="1490"/>
                  </a:lnTo>
                  <a:lnTo>
                    <a:pt x="737" y="1559"/>
                  </a:lnTo>
                  <a:lnTo>
                    <a:pt x="582" y="1598"/>
                  </a:lnTo>
                  <a:lnTo>
                    <a:pt x="435" y="1613"/>
                  </a:lnTo>
                  <a:lnTo>
                    <a:pt x="288" y="1598"/>
                  </a:lnTo>
                  <a:lnTo>
                    <a:pt x="170" y="1544"/>
                  </a:lnTo>
                  <a:lnTo>
                    <a:pt x="81" y="1475"/>
                  </a:lnTo>
                  <a:lnTo>
                    <a:pt x="22" y="1383"/>
                  </a:lnTo>
                  <a:lnTo>
                    <a:pt x="0" y="1290"/>
                  </a:lnTo>
                  <a:lnTo>
                    <a:pt x="15" y="1191"/>
                  </a:lnTo>
                  <a:lnTo>
                    <a:pt x="59" y="1106"/>
                  </a:lnTo>
                  <a:lnTo>
                    <a:pt x="118" y="1045"/>
                  </a:lnTo>
                  <a:lnTo>
                    <a:pt x="177" y="999"/>
                  </a:lnTo>
                  <a:lnTo>
                    <a:pt x="243" y="975"/>
                  </a:lnTo>
                  <a:lnTo>
                    <a:pt x="288" y="968"/>
                  </a:lnTo>
                  <a:lnTo>
                    <a:pt x="302" y="968"/>
                  </a:lnTo>
                  <a:lnTo>
                    <a:pt x="310" y="975"/>
                  </a:lnTo>
                  <a:lnTo>
                    <a:pt x="310" y="983"/>
                  </a:lnTo>
                  <a:lnTo>
                    <a:pt x="295" y="1014"/>
                  </a:lnTo>
                  <a:lnTo>
                    <a:pt x="280" y="1029"/>
                  </a:lnTo>
                  <a:lnTo>
                    <a:pt x="258" y="1045"/>
                  </a:lnTo>
                  <a:lnTo>
                    <a:pt x="243" y="1060"/>
                  </a:lnTo>
                  <a:lnTo>
                    <a:pt x="221" y="1068"/>
                  </a:lnTo>
                  <a:lnTo>
                    <a:pt x="207" y="1075"/>
                  </a:lnTo>
                  <a:lnTo>
                    <a:pt x="214" y="1083"/>
                  </a:lnTo>
                  <a:lnTo>
                    <a:pt x="199" y="1144"/>
                  </a:lnTo>
                  <a:lnTo>
                    <a:pt x="192" y="1198"/>
                  </a:lnTo>
                  <a:lnTo>
                    <a:pt x="214" y="1290"/>
                  </a:lnTo>
                  <a:lnTo>
                    <a:pt x="266" y="1367"/>
                  </a:lnTo>
                  <a:lnTo>
                    <a:pt x="347" y="1436"/>
                  </a:lnTo>
                  <a:lnTo>
                    <a:pt x="457" y="1482"/>
                  </a:lnTo>
                  <a:lnTo>
                    <a:pt x="582" y="1498"/>
                  </a:lnTo>
                  <a:lnTo>
                    <a:pt x="708" y="1490"/>
                  </a:lnTo>
                  <a:lnTo>
                    <a:pt x="811" y="1459"/>
                  </a:lnTo>
                  <a:lnTo>
                    <a:pt x="885" y="1413"/>
                  </a:lnTo>
                  <a:lnTo>
                    <a:pt x="943" y="1360"/>
                  </a:lnTo>
                  <a:lnTo>
                    <a:pt x="980" y="1290"/>
                  </a:lnTo>
                  <a:lnTo>
                    <a:pt x="1002" y="1229"/>
                  </a:lnTo>
                  <a:lnTo>
                    <a:pt x="1010" y="1160"/>
                  </a:lnTo>
                  <a:lnTo>
                    <a:pt x="995" y="1075"/>
                  </a:lnTo>
                  <a:lnTo>
                    <a:pt x="951" y="999"/>
                  </a:lnTo>
                  <a:lnTo>
                    <a:pt x="892" y="937"/>
                  </a:lnTo>
                  <a:lnTo>
                    <a:pt x="826" y="883"/>
                  </a:lnTo>
                  <a:lnTo>
                    <a:pt x="745" y="837"/>
                  </a:lnTo>
                  <a:lnTo>
                    <a:pt x="663" y="799"/>
                  </a:lnTo>
                  <a:lnTo>
                    <a:pt x="546" y="737"/>
                  </a:lnTo>
                  <a:lnTo>
                    <a:pt x="479" y="691"/>
                  </a:lnTo>
                  <a:lnTo>
                    <a:pt x="428" y="630"/>
                  </a:lnTo>
                  <a:lnTo>
                    <a:pt x="391" y="561"/>
                  </a:lnTo>
                  <a:lnTo>
                    <a:pt x="376" y="476"/>
                  </a:lnTo>
                  <a:lnTo>
                    <a:pt x="398" y="369"/>
                  </a:lnTo>
                  <a:lnTo>
                    <a:pt x="450" y="269"/>
                  </a:lnTo>
                  <a:lnTo>
                    <a:pt x="531" y="184"/>
                  </a:lnTo>
                  <a:lnTo>
                    <a:pt x="634" y="107"/>
                  </a:lnTo>
                  <a:lnTo>
                    <a:pt x="752" y="54"/>
                  </a:lnTo>
                  <a:lnTo>
                    <a:pt x="870" y="15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5" name="Freeform 47"/>
            <p:cNvSpPr>
              <a:spLocks/>
            </p:cNvSpPr>
            <p:nvPr/>
          </p:nvSpPr>
          <p:spPr bwMode="auto">
            <a:xfrm>
              <a:off x="9611" y="4243"/>
              <a:ext cx="906" cy="103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53" y="23"/>
                </a:cxn>
                <a:cxn ang="0">
                  <a:pos x="361" y="54"/>
                </a:cxn>
                <a:cxn ang="0">
                  <a:pos x="353" y="85"/>
                </a:cxn>
                <a:cxn ang="0">
                  <a:pos x="346" y="131"/>
                </a:cxn>
                <a:cxn ang="0">
                  <a:pos x="317" y="239"/>
                </a:cxn>
                <a:cxn ang="0">
                  <a:pos x="295" y="323"/>
                </a:cxn>
                <a:cxn ang="0">
                  <a:pos x="265" y="446"/>
                </a:cxn>
                <a:cxn ang="0">
                  <a:pos x="250" y="546"/>
                </a:cxn>
                <a:cxn ang="0">
                  <a:pos x="280" y="623"/>
                </a:cxn>
                <a:cxn ang="0">
                  <a:pos x="376" y="661"/>
                </a:cxn>
                <a:cxn ang="0">
                  <a:pos x="523" y="592"/>
                </a:cxn>
                <a:cxn ang="0">
                  <a:pos x="582" y="515"/>
                </a:cxn>
                <a:cxn ang="0">
                  <a:pos x="589" y="484"/>
                </a:cxn>
                <a:cxn ang="0">
                  <a:pos x="641" y="269"/>
                </a:cxn>
                <a:cxn ang="0">
                  <a:pos x="685" y="93"/>
                </a:cxn>
                <a:cxn ang="0">
                  <a:pos x="692" y="54"/>
                </a:cxn>
                <a:cxn ang="0">
                  <a:pos x="744" y="8"/>
                </a:cxn>
                <a:cxn ang="0">
                  <a:pos x="796" y="16"/>
                </a:cxn>
                <a:cxn ang="0">
                  <a:pos x="810" y="54"/>
                </a:cxn>
                <a:cxn ang="0">
                  <a:pos x="788" y="131"/>
                </a:cxn>
                <a:cxn ang="0">
                  <a:pos x="744" y="315"/>
                </a:cxn>
                <a:cxn ang="0">
                  <a:pos x="722" y="408"/>
                </a:cxn>
                <a:cxn ang="0">
                  <a:pos x="692" y="515"/>
                </a:cxn>
                <a:cxn ang="0">
                  <a:pos x="685" y="600"/>
                </a:cxn>
                <a:cxn ang="0">
                  <a:pos x="700" y="638"/>
                </a:cxn>
                <a:cxn ang="0">
                  <a:pos x="737" y="653"/>
                </a:cxn>
                <a:cxn ang="0">
                  <a:pos x="810" y="600"/>
                </a:cxn>
                <a:cxn ang="0">
                  <a:pos x="847" y="484"/>
                </a:cxn>
                <a:cxn ang="0">
                  <a:pos x="877" y="438"/>
                </a:cxn>
                <a:cxn ang="0">
                  <a:pos x="906" y="454"/>
                </a:cxn>
                <a:cxn ang="0">
                  <a:pos x="891" y="523"/>
                </a:cxn>
                <a:cxn ang="0">
                  <a:pos x="855" y="623"/>
                </a:cxn>
                <a:cxn ang="0">
                  <a:pos x="781" y="699"/>
                </a:cxn>
                <a:cxn ang="0">
                  <a:pos x="715" y="707"/>
                </a:cxn>
                <a:cxn ang="0">
                  <a:pos x="641" y="676"/>
                </a:cxn>
                <a:cxn ang="0">
                  <a:pos x="582" y="592"/>
                </a:cxn>
                <a:cxn ang="0">
                  <a:pos x="494" y="669"/>
                </a:cxn>
                <a:cxn ang="0">
                  <a:pos x="361" y="707"/>
                </a:cxn>
                <a:cxn ang="0">
                  <a:pos x="250" y="692"/>
                </a:cxn>
                <a:cxn ang="0">
                  <a:pos x="169" y="776"/>
                </a:cxn>
                <a:cxn ang="0">
                  <a:pos x="132" y="930"/>
                </a:cxn>
                <a:cxn ang="0">
                  <a:pos x="118" y="961"/>
                </a:cxn>
                <a:cxn ang="0">
                  <a:pos x="103" y="1007"/>
                </a:cxn>
                <a:cxn ang="0">
                  <a:pos x="73" y="1030"/>
                </a:cxn>
                <a:cxn ang="0">
                  <a:pos x="22" y="1022"/>
                </a:cxn>
                <a:cxn ang="0">
                  <a:pos x="0" y="1007"/>
                </a:cxn>
                <a:cxn ang="0">
                  <a:pos x="22" y="953"/>
                </a:cxn>
                <a:cxn ang="0">
                  <a:pos x="236" y="70"/>
                </a:cxn>
                <a:cxn ang="0">
                  <a:pos x="243" y="39"/>
                </a:cxn>
                <a:cxn ang="0">
                  <a:pos x="287" y="0"/>
                </a:cxn>
              </a:cxnLst>
              <a:rect l="0" t="0" r="r" b="b"/>
              <a:pathLst>
                <a:path w="906" h="1030">
                  <a:moveTo>
                    <a:pt x="287" y="0"/>
                  </a:moveTo>
                  <a:lnTo>
                    <a:pt x="331" y="0"/>
                  </a:lnTo>
                  <a:lnTo>
                    <a:pt x="346" y="8"/>
                  </a:lnTo>
                  <a:lnTo>
                    <a:pt x="353" y="23"/>
                  </a:lnTo>
                  <a:lnTo>
                    <a:pt x="361" y="46"/>
                  </a:lnTo>
                  <a:lnTo>
                    <a:pt x="361" y="54"/>
                  </a:lnTo>
                  <a:lnTo>
                    <a:pt x="353" y="70"/>
                  </a:lnTo>
                  <a:lnTo>
                    <a:pt x="353" y="85"/>
                  </a:lnTo>
                  <a:lnTo>
                    <a:pt x="346" y="108"/>
                  </a:lnTo>
                  <a:lnTo>
                    <a:pt x="346" y="131"/>
                  </a:lnTo>
                  <a:lnTo>
                    <a:pt x="339" y="146"/>
                  </a:lnTo>
                  <a:lnTo>
                    <a:pt x="317" y="239"/>
                  </a:lnTo>
                  <a:lnTo>
                    <a:pt x="302" y="285"/>
                  </a:lnTo>
                  <a:lnTo>
                    <a:pt x="295" y="323"/>
                  </a:lnTo>
                  <a:lnTo>
                    <a:pt x="280" y="377"/>
                  </a:lnTo>
                  <a:lnTo>
                    <a:pt x="265" y="446"/>
                  </a:lnTo>
                  <a:lnTo>
                    <a:pt x="250" y="484"/>
                  </a:lnTo>
                  <a:lnTo>
                    <a:pt x="250" y="546"/>
                  </a:lnTo>
                  <a:lnTo>
                    <a:pt x="258" y="584"/>
                  </a:lnTo>
                  <a:lnTo>
                    <a:pt x="280" y="623"/>
                  </a:lnTo>
                  <a:lnTo>
                    <a:pt x="317" y="646"/>
                  </a:lnTo>
                  <a:lnTo>
                    <a:pt x="376" y="661"/>
                  </a:lnTo>
                  <a:lnTo>
                    <a:pt x="457" y="646"/>
                  </a:lnTo>
                  <a:lnTo>
                    <a:pt x="523" y="592"/>
                  </a:lnTo>
                  <a:lnTo>
                    <a:pt x="575" y="530"/>
                  </a:lnTo>
                  <a:lnTo>
                    <a:pt x="582" y="515"/>
                  </a:lnTo>
                  <a:lnTo>
                    <a:pt x="589" y="507"/>
                  </a:lnTo>
                  <a:lnTo>
                    <a:pt x="589" y="484"/>
                  </a:lnTo>
                  <a:lnTo>
                    <a:pt x="597" y="469"/>
                  </a:lnTo>
                  <a:lnTo>
                    <a:pt x="641" y="269"/>
                  </a:lnTo>
                  <a:lnTo>
                    <a:pt x="670" y="139"/>
                  </a:lnTo>
                  <a:lnTo>
                    <a:pt x="685" y="93"/>
                  </a:lnTo>
                  <a:lnTo>
                    <a:pt x="692" y="77"/>
                  </a:lnTo>
                  <a:lnTo>
                    <a:pt x="692" y="54"/>
                  </a:lnTo>
                  <a:lnTo>
                    <a:pt x="729" y="16"/>
                  </a:lnTo>
                  <a:lnTo>
                    <a:pt x="744" y="8"/>
                  </a:lnTo>
                  <a:lnTo>
                    <a:pt x="781" y="8"/>
                  </a:lnTo>
                  <a:lnTo>
                    <a:pt x="796" y="16"/>
                  </a:lnTo>
                  <a:lnTo>
                    <a:pt x="803" y="31"/>
                  </a:lnTo>
                  <a:lnTo>
                    <a:pt x="810" y="54"/>
                  </a:lnTo>
                  <a:lnTo>
                    <a:pt x="803" y="85"/>
                  </a:lnTo>
                  <a:lnTo>
                    <a:pt x="788" y="131"/>
                  </a:lnTo>
                  <a:lnTo>
                    <a:pt x="781" y="177"/>
                  </a:lnTo>
                  <a:lnTo>
                    <a:pt x="744" y="315"/>
                  </a:lnTo>
                  <a:lnTo>
                    <a:pt x="729" y="354"/>
                  </a:lnTo>
                  <a:lnTo>
                    <a:pt x="722" y="408"/>
                  </a:lnTo>
                  <a:lnTo>
                    <a:pt x="707" y="454"/>
                  </a:lnTo>
                  <a:lnTo>
                    <a:pt x="692" y="515"/>
                  </a:lnTo>
                  <a:lnTo>
                    <a:pt x="685" y="577"/>
                  </a:lnTo>
                  <a:lnTo>
                    <a:pt x="685" y="600"/>
                  </a:lnTo>
                  <a:lnTo>
                    <a:pt x="692" y="623"/>
                  </a:lnTo>
                  <a:lnTo>
                    <a:pt x="700" y="638"/>
                  </a:lnTo>
                  <a:lnTo>
                    <a:pt x="715" y="646"/>
                  </a:lnTo>
                  <a:lnTo>
                    <a:pt x="737" y="653"/>
                  </a:lnTo>
                  <a:lnTo>
                    <a:pt x="781" y="638"/>
                  </a:lnTo>
                  <a:lnTo>
                    <a:pt x="810" y="600"/>
                  </a:lnTo>
                  <a:lnTo>
                    <a:pt x="832" y="546"/>
                  </a:lnTo>
                  <a:lnTo>
                    <a:pt x="847" y="484"/>
                  </a:lnTo>
                  <a:lnTo>
                    <a:pt x="855" y="461"/>
                  </a:lnTo>
                  <a:lnTo>
                    <a:pt x="877" y="438"/>
                  </a:lnTo>
                  <a:lnTo>
                    <a:pt x="891" y="438"/>
                  </a:lnTo>
                  <a:lnTo>
                    <a:pt x="906" y="454"/>
                  </a:lnTo>
                  <a:lnTo>
                    <a:pt x="906" y="484"/>
                  </a:lnTo>
                  <a:lnTo>
                    <a:pt x="891" y="523"/>
                  </a:lnTo>
                  <a:lnTo>
                    <a:pt x="877" y="569"/>
                  </a:lnTo>
                  <a:lnTo>
                    <a:pt x="855" y="623"/>
                  </a:lnTo>
                  <a:lnTo>
                    <a:pt x="825" y="669"/>
                  </a:lnTo>
                  <a:lnTo>
                    <a:pt x="781" y="699"/>
                  </a:lnTo>
                  <a:lnTo>
                    <a:pt x="737" y="707"/>
                  </a:lnTo>
                  <a:lnTo>
                    <a:pt x="715" y="707"/>
                  </a:lnTo>
                  <a:lnTo>
                    <a:pt x="678" y="699"/>
                  </a:lnTo>
                  <a:lnTo>
                    <a:pt x="641" y="676"/>
                  </a:lnTo>
                  <a:lnTo>
                    <a:pt x="604" y="646"/>
                  </a:lnTo>
                  <a:lnTo>
                    <a:pt x="582" y="592"/>
                  </a:lnTo>
                  <a:lnTo>
                    <a:pt x="538" y="638"/>
                  </a:lnTo>
                  <a:lnTo>
                    <a:pt x="494" y="669"/>
                  </a:lnTo>
                  <a:lnTo>
                    <a:pt x="435" y="699"/>
                  </a:lnTo>
                  <a:lnTo>
                    <a:pt x="361" y="707"/>
                  </a:lnTo>
                  <a:lnTo>
                    <a:pt x="309" y="707"/>
                  </a:lnTo>
                  <a:lnTo>
                    <a:pt x="250" y="692"/>
                  </a:lnTo>
                  <a:lnTo>
                    <a:pt x="199" y="661"/>
                  </a:lnTo>
                  <a:lnTo>
                    <a:pt x="169" y="776"/>
                  </a:lnTo>
                  <a:lnTo>
                    <a:pt x="147" y="861"/>
                  </a:lnTo>
                  <a:lnTo>
                    <a:pt x="132" y="930"/>
                  </a:lnTo>
                  <a:lnTo>
                    <a:pt x="125" y="953"/>
                  </a:lnTo>
                  <a:lnTo>
                    <a:pt x="118" y="961"/>
                  </a:lnTo>
                  <a:lnTo>
                    <a:pt x="118" y="976"/>
                  </a:lnTo>
                  <a:lnTo>
                    <a:pt x="103" y="1007"/>
                  </a:lnTo>
                  <a:lnTo>
                    <a:pt x="88" y="1022"/>
                  </a:lnTo>
                  <a:lnTo>
                    <a:pt x="73" y="1030"/>
                  </a:lnTo>
                  <a:lnTo>
                    <a:pt x="37" y="1030"/>
                  </a:lnTo>
                  <a:lnTo>
                    <a:pt x="22" y="1022"/>
                  </a:lnTo>
                  <a:lnTo>
                    <a:pt x="15" y="1014"/>
                  </a:lnTo>
                  <a:lnTo>
                    <a:pt x="0" y="1007"/>
                  </a:lnTo>
                  <a:lnTo>
                    <a:pt x="0" y="945"/>
                  </a:lnTo>
                  <a:lnTo>
                    <a:pt x="22" y="953"/>
                  </a:lnTo>
                  <a:lnTo>
                    <a:pt x="236" y="77"/>
                  </a:lnTo>
                  <a:lnTo>
                    <a:pt x="236" y="70"/>
                  </a:lnTo>
                  <a:lnTo>
                    <a:pt x="243" y="54"/>
                  </a:lnTo>
                  <a:lnTo>
                    <a:pt x="243" y="39"/>
                  </a:lnTo>
                  <a:lnTo>
                    <a:pt x="272" y="8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6" name="Freeform 48"/>
            <p:cNvSpPr>
              <a:spLocks/>
            </p:cNvSpPr>
            <p:nvPr/>
          </p:nvSpPr>
          <p:spPr bwMode="auto">
            <a:xfrm>
              <a:off x="9427" y="5611"/>
              <a:ext cx="876" cy="1029"/>
            </a:xfrm>
            <a:custGeom>
              <a:avLst/>
              <a:gdLst/>
              <a:ahLst/>
              <a:cxnLst>
                <a:cxn ang="0">
                  <a:pos x="405" y="15"/>
                </a:cxn>
                <a:cxn ang="0">
                  <a:pos x="523" y="123"/>
                </a:cxn>
                <a:cxn ang="0">
                  <a:pos x="589" y="284"/>
                </a:cxn>
                <a:cxn ang="0">
                  <a:pos x="619" y="430"/>
                </a:cxn>
                <a:cxn ang="0">
                  <a:pos x="633" y="476"/>
                </a:cxn>
                <a:cxn ang="0">
                  <a:pos x="714" y="284"/>
                </a:cxn>
                <a:cxn ang="0">
                  <a:pos x="832" y="23"/>
                </a:cxn>
                <a:cxn ang="0">
                  <a:pos x="862" y="15"/>
                </a:cxn>
                <a:cxn ang="0">
                  <a:pos x="876" y="30"/>
                </a:cxn>
                <a:cxn ang="0">
                  <a:pos x="869" y="53"/>
                </a:cxn>
                <a:cxn ang="0">
                  <a:pos x="766" y="276"/>
                </a:cxn>
                <a:cxn ang="0">
                  <a:pos x="722" y="376"/>
                </a:cxn>
                <a:cxn ang="0">
                  <a:pos x="655" y="537"/>
                </a:cxn>
                <a:cxn ang="0">
                  <a:pos x="626" y="660"/>
                </a:cxn>
                <a:cxn ang="0">
                  <a:pos x="589" y="875"/>
                </a:cxn>
                <a:cxn ang="0">
                  <a:pos x="560" y="983"/>
                </a:cxn>
                <a:cxn ang="0">
                  <a:pos x="537" y="1021"/>
                </a:cxn>
                <a:cxn ang="0">
                  <a:pos x="501" y="1029"/>
                </a:cxn>
                <a:cxn ang="0">
                  <a:pos x="486" y="1006"/>
                </a:cxn>
                <a:cxn ang="0">
                  <a:pos x="493" y="952"/>
                </a:cxn>
                <a:cxn ang="0">
                  <a:pos x="523" y="814"/>
                </a:cxn>
                <a:cxn ang="0">
                  <a:pos x="567" y="653"/>
                </a:cxn>
                <a:cxn ang="0">
                  <a:pos x="574" y="622"/>
                </a:cxn>
                <a:cxn ang="0">
                  <a:pos x="545" y="307"/>
                </a:cxn>
                <a:cxn ang="0">
                  <a:pos x="464" y="176"/>
                </a:cxn>
                <a:cxn ang="0">
                  <a:pos x="302" y="123"/>
                </a:cxn>
                <a:cxn ang="0">
                  <a:pos x="154" y="161"/>
                </a:cxn>
                <a:cxn ang="0">
                  <a:pos x="59" y="268"/>
                </a:cxn>
                <a:cxn ang="0">
                  <a:pos x="14" y="299"/>
                </a:cxn>
                <a:cxn ang="0">
                  <a:pos x="0" y="284"/>
                </a:cxn>
                <a:cxn ang="0">
                  <a:pos x="59" y="153"/>
                </a:cxn>
                <a:cxn ang="0">
                  <a:pos x="162" y="46"/>
                </a:cxn>
                <a:cxn ang="0">
                  <a:pos x="316" y="0"/>
                </a:cxn>
              </a:cxnLst>
              <a:rect l="0" t="0" r="r" b="b"/>
              <a:pathLst>
                <a:path w="876" h="1029">
                  <a:moveTo>
                    <a:pt x="316" y="0"/>
                  </a:moveTo>
                  <a:lnTo>
                    <a:pt x="405" y="15"/>
                  </a:lnTo>
                  <a:lnTo>
                    <a:pt x="471" y="61"/>
                  </a:lnTo>
                  <a:lnTo>
                    <a:pt x="523" y="123"/>
                  </a:lnTo>
                  <a:lnTo>
                    <a:pt x="560" y="207"/>
                  </a:lnTo>
                  <a:lnTo>
                    <a:pt x="589" y="284"/>
                  </a:lnTo>
                  <a:lnTo>
                    <a:pt x="611" y="361"/>
                  </a:lnTo>
                  <a:lnTo>
                    <a:pt x="619" y="430"/>
                  </a:lnTo>
                  <a:lnTo>
                    <a:pt x="626" y="476"/>
                  </a:lnTo>
                  <a:lnTo>
                    <a:pt x="633" y="476"/>
                  </a:lnTo>
                  <a:lnTo>
                    <a:pt x="670" y="376"/>
                  </a:lnTo>
                  <a:lnTo>
                    <a:pt x="714" y="284"/>
                  </a:lnTo>
                  <a:lnTo>
                    <a:pt x="751" y="192"/>
                  </a:lnTo>
                  <a:lnTo>
                    <a:pt x="832" y="23"/>
                  </a:lnTo>
                  <a:lnTo>
                    <a:pt x="840" y="15"/>
                  </a:lnTo>
                  <a:lnTo>
                    <a:pt x="862" y="15"/>
                  </a:lnTo>
                  <a:lnTo>
                    <a:pt x="876" y="23"/>
                  </a:lnTo>
                  <a:lnTo>
                    <a:pt x="876" y="30"/>
                  </a:lnTo>
                  <a:lnTo>
                    <a:pt x="869" y="46"/>
                  </a:lnTo>
                  <a:lnTo>
                    <a:pt x="869" y="53"/>
                  </a:lnTo>
                  <a:lnTo>
                    <a:pt x="788" y="222"/>
                  </a:lnTo>
                  <a:lnTo>
                    <a:pt x="766" y="276"/>
                  </a:lnTo>
                  <a:lnTo>
                    <a:pt x="744" y="315"/>
                  </a:lnTo>
                  <a:lnTo>
                    <a:pt x="722" y="376"/>
                  </a:lnTo>
                  <a:lnTo>
                    <a:pt x="692" y="453"/>
                  </a:lnTo>
                  <a:lnTo>
                    <a:pt x="655" y="537"/>
                  </a:lnTo>
                  <a:lnTo>
                    <a:pt x="633" y="614"/>
                  </a:lnTo>
                  <a:lnTo>
                    <a:pt x="626" y="660"/>
                  </a:lnTo>
                  <a:lnTo>
                    <a:pt x="604" y="775"/>
                  </a:lnTo>
                  <a:lnTo>
                    <a:pt x="589" y="875"/>
                  </a:lnTo>
                  <a:lnTo>
                    <a:pt x="567" y="952"/>
                  </a:lnTo>
                  <a:lnTo>
                    <a:pt x="560" y="983"/>
                  </a:lnTo>
                  <a:lnTo>
                    <a:pt x="545" y="1006"/>
                  </a:lnTo>
                  <a:lnTo>
                    <a:pt x="537" y="1021"/>
                  </a:lnTo>
                  <a:lnTo>
                    <a:pt x="530" y="1029"/>
                  </a:lnTo>
                  <a:lnTo>
                    <a:pt x="501" y="1029"/>
                  </a:lnTo>
                  <a:lnTo>
                    <a:pt x="493" y="1014"/>
                  </a:lnTo>
                  <a:lnTo>
                    <a:pt x="486" y="1006"/>
                  </a:lnTo>
                  <a:lnTo>
                    <a:pt x="486" y="991"/>
                  </a:lnTo>
                  <a:lnTo>
                    <a:pt x="493" y="952"/>
                  </a:lnTo>
                  <a:lnTo>
                    <a:pt x="501" y="891"/>
                  </a:lnTo>
                  <a:lnTo>
                    <a:pt x="523" y="814"/>
                  </a:lnTo>
                  <a:lnTo>
                    <a:pt x="545" y="729"/>
                  </a:lnTo>
                  <a:lnTo>
                    <a:pt x="567" y="653"/>
                  </a:lnTo>
                  <a:lnTo>
                    <a:pt x="567" y="637"/>
                  </a:lnTo>
                  <a:lnTo>
                    <a:pt x="574" y="622"/>
                  </a:lnTo>
                  <a:lnTo>
                    <a:pt x="574" y="461"/>
                  </a:lnTo>
                  <a:lnTo>
                    <a:pt x="545" y="307"/>
                  </a:lnTo>
                  <a:lnTo>
                    <a:pt x="508" y="238"/>
                  </a:lnTo>
                  <a:lnTo>
                    <a:pt x="464" y="176"/>
                  </a:lnTo>
                  <a:lnTo>
                    <a:pt x="390" y="138"/>
                  </a:lnTo>
                  <a:lnTo>
                    <a:pt x="302" y="123"/>
                  </a:lnTo>
                  <a:lnTo>
                    <a:pt x="228" y="130"/>
                  </a:lnTo>
                  <a:lnTo>
                    <a:pt x="154" y="161"/>
                  </a:lnTo>
                  <a:lnTo>
                    <a:pt x="95" y="207"/>
                  </a:lnTo>
                  <a:lnTo>
                    <a:pt x="59" y="268"/>
                  </a:lnTo>
                  <a:lnTo>
                    <a:pt x="44" y="299"/>
                  </a:lnTo>
                  <a:lnTo>
                    <a:pt x="14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22" y="215"/>
                  </a:lnTo>
                  <a:lnTo>
                    <a:pt x="59" y="153"/>
                  </a:lnTo>
                  <a:lnTo>
                    <a:pt x="110" y="92"/>
                  </a:lnTo>
                  <a:lnTo>
                    <a:pt x="162" y="46"/>
                  </a:lnTo>
                  <a:lnTo>
                    <a:pt x="235" y="15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7" name="Freeform 49"/>
            <p:cNvSpPr>
              <a:spLocks noEditPoints="1"/>
            </p:cNvSpPr>
            <p:nvPr/>
          </p:nvSpPr>
          <p:spPr bwMode="auto">
            <a:xfrm>
              <a:off x="10326" y="5818"/>
              <a:ext cx="493" cy="953"/>
            </a:xfrm>
            <a:custGeom>
              <a:avLst/>
              <a:gdLst/>
              <a:ahLst/>
              <a:cxnLst>
                <a:cxn ang="0">
                  <a:pos x="397" y="254"/>
                </a:cxn>
                <a:cxn ang="0">
                  <a:pos x="464" y="346"/>
                </a:cxn>
                <a:cxn ang="0">
                  <a:pos x="456" y="376"/>
                </a:cxn>
                <a:cxn ang="0">
                  <a:pos x="361" y="776"/>
                </a:cxn>
                <a:cxn ang="0">
                  <a:pos x="280" y="899"/>
                </a:cxn>
                <a:cxn ang="0">
                  <a:pos x="169" y="945"/>
                </a:cxn>
                <a:cxn ang="0">
                  <a:pos x="51" y="945"/>
                </a:cxn>
                <a:cxn ang="0">
                  <a:pos x="0" y="876"/>
                </a:cxn>
                <a:cxn ang="0">
                  <a:pos x="36" y="814"/>
                </a:cxn>
                <a:cxn ang="0">
                  <a:pos x="88" y="814"/>
                </a:cxn>
                <a:cxn ang="0">
                  <a:pos x="110" y="830"/>
                </a:cxn>
                <a:cxn ang="0">
                  <a:pos x="103" y="876"/>
                </a:cxn>
                <a:cxn ang="0">
                  <a:pos x="81" y="914"/>
                </a:cxn>
                <a:cxn ang="0">
                  <a:pos x="176" y="899"/>
                </a:cxn>
                <a:cxn ang="0">
                  <a:pos x="265" y="776"/>
                </a:cxn>
                <a:cxn ang="0">
                  <a:pos x="368" y="369"/>
                </a:cxn>
                <a:cxn ang="0">
                  <a:pos x="353" y="284"/>
                </a:cxn>
                <a:cxn ang="0">
                  <a:pos x="324" y="277"/>
                </a:cxn>
                <a:cxn ang="0">
                  <a:pos x="250" y="300"/>
                </a:cxn>
                <a:cxn ang="0">
                  <a:pos x="169" y="407"/>
                </a:cxn>
                <a:cxn ang="0">
                  <a:pos x="162" y="423"/>
                </a:cxn>
                <a:cxn ang="0">
                  <a:pos x="125" y="415"/>
                </a:cxn>
                <a:cxn ang="0">
                  <a:pos x="132" y="384"/>
                </a:cxn>
                <a:cxn ang="0">
                  <a:pos x="206" y="292"/>
                </a:cxn>
                <a:cxn ang="0">
                  <a:pos x="331" y="238"/>
                </a:cxn>
                <a:cxn ang="0">
                  <a:pos x="471" y="0"/>
                </a:cxn>
                <a:cxn ang="0">
                  <a:pos x="493" y="23"/>
                </a:cxn>
                <a:cxn ang="0">
                  <a:pos x="464" y="100"/>
                </a:cxn>
                <a:cxn ang="0">
                  <a:pos x="427" y="115"/>
                </a:cxn>
                <a:cxn ang="0">
                  <a:pos x="397" y="108"/>
                </a:cxn>
                <a:cxn ang="0">
                  <a:pos x="383" y="69"/>
                </a:cxn>
                <a:cxn ang="0">
                  <a:pos x="397" y="31"/>
                </a:cxn>
                <a:cxn ang="0">
                  <a:pos x="427" y="8"/>
                </a:cxn>
              </a:cxnLst>
              <a:rect l="0" t="0" r="r" b="b"/>
              <a:pathLst>
                <a:path w="493" h="953">
                  <a:moveTo>
                    <a:pt x="331" y="238"/>
                  </a:moveTo>
                  <a:lnTo>
                    <a:pt x="397" y="254"/>
                  </a:lnTo>
                  <a:lnTo>
                    <a:pt x="449" y="292"/>
                  </a:lnTo>
                  <a:lnTo>
                    <a:pt x="464" y="346"/>
                  </a:lnTo>
                  <a:lnTo>
                    <a:pt x="464" y="361"/>
                  </a:lnTo>
                  <a:lnTo>
                    <a:pt x="456" y="376"/>
                  </a:lnTo>
                  <a:lnTo>
                    <a:pt x="456" y="384"/>
                  </a:lnTo>
                  <a:lnTo>
                    <a:pt x="361" y="776"/>
                  </a:lnTo>
                  <a:lnTo>
                    <a:pt x="331" y="845"/>
                  </a:lnTo>
                  <a:lnTo>
                    <a:pt x="280" y="899"/>
                  </a:lnTo>
                  <a:lnTo>
                    <a:pt x="221" y="929"/>
                  </a:lnTo>
                  <a:lnTo>
                    <a:pt x="169" y="945"/>
                  </a:lnTo>
                  <a:lnTo>
                    <a:pt x="117" y="953"/>
                  </a:lnTo>
                  <a:lnTo>
                    <a:pt x="51" y="945"/>
                  </a:lnTo>
                  <a:lnTo>
                    <a:pt x="14" y="914"/>
                  </a:lnTo>
                  <a:lnTo>
                    <a:pt x="0" y="876"/>
                  </a:lnTo>
                  <a:lnTo>
                    <a:pt x="7" y="845"/>
                  </a:lnTo>
                  <a:lnTo>
                    <a:pt x="36" y="814"/>
                  </a:lnTo>
                  <a:lnTo>
                    <a:pt x="66" y="807"/>
                  </a:lnTo>
                  <a:lnTo>
                    <a:pt x="88" y="814"/>
                  </a:lnTo>
                  <a:lnTo>
                    <a:pt x="95" y="822"/>
                  </a:lnTo>
                  <a:lnTo>
                    <a:pt x="110" y="830"/>
                  </a:lnTo>
                  <a:lnTo>
                    <a:pt x="110" y="860"/>
                  </a:lnTo>
                  <a:lnTo>
                    <a:pt x="103" y="876"/>
                  </a:lnTo>
                  <a:lnTo>
                    <a:pt x="73" y="906"/>
                  </a:lnTo>
                  <a:lnTo>
                    <a:pt x="81" y="914"/>
                  </a:lnTo>
                  <a:lnTo>
                    <a:pt x="110" y="914"/>
                  </a:lnTo>
                  <a:lnTo>
                    <a:pt x="176" y="899"/>
                  </a:lnTo>
                  <a:lnTo>
                    <a:pt x="228" y="853"/>
                  </a:lnTo>
                  <a:lnTo>
                    <a:pt x="265" y="776"/>
                  </a:lnTo>
                  <a:lnTo>
                    <a:pt x="272" y="776"/>
                  </a:lnTo>
                  <a:lnTo>
                    <a:pt x="368" y="369"/>
                  </a:lnTo>
                  <a:lnTo>
                    <a:pt x="368" y="315"/>
                  </a:lnTo>
                  <a:lnTo>
                    <a:pt x="353" y="284"/>
                  </a:lnTo>
                  <a:lnTo>
                    <a:pt x="339" y="277"/>
                  </a:lnTo>
                  <a:lnTo>
                    <a:pt x="324" y="277"/>
                  </a:lnTo>
                  <a:lnTo>
                    <a:pt x="294" y="284"/>
                  </a:lnTo>
                  <a:lnTo>
                    <a:pt x="250" y="300"/>
                  </a:lnTo>
                  <a:lnTo>
                    <a:pt x="213" y="338"/>
                  </a:lnTo>
                  <a:lnTo>
                    <a:pt x="169" y="407"/>
                  </a:lnTo>
                  <a:lnTo>
                    <a:pt x="169" y="415"/>
                  </a:lnTo>
                  <a:lnTo>
                    <a:pt x="162" y="423"/>
                  </a:lnTo>
                  <a:lnTo>
                    <a:pt x="132" y="423"/>
                  </a:lnTo>
                  <a:lnTo>
                    <a:pt x="125" y="415"/>
                  </a:lnTo>
                  <a:lnTo>
                    <a:pt x="125" y="407"/>
                  </a:lnTo>
                  <a:lnTo>
                    <a:pt x="132" y="384"/>
                  </a:lnTo>
                  <a:lnTo>
                    <a:pt x="162" y="338"/>
                  </a:lnTo>
                  <a:lnTo>
                    <a:pt x="206" y="292"/>
                  </a:lnTo>
                  <a:lnTo>
                    <a:pt x="265" y="254"/>
                  </a:lnTo>
                  <a:lnTo>
                    <a:pt x="331" y="238"/>
                  </a:lnTo>
                  <a:close/>
                  <a:moveTo>
                    <a:pt x="449" y="0"/>
                  </a:moveTo>
                  <a:lnTo>
                    <a:pt x="471" y="0"/>
                  </a:lnTo>
                  <a:lnTo>
                    <a:pt x="479" y="15"/>
                  </a:lnTo>
                  <a:lnTo>
                    <a:pt x="493" y="23"/>
                  </a:lnTo>
                  <a:lnTo>
                    <a:pt x="493" y="69"/>
                  </a:lnTo>
                  <a:lnTo>
                    <a:pt x="464" y="100"/>
                  </a:lnTo>
                  <a:lnTo>
                    <a:pt x="449" y="108"/>
                  </a:lnTo>
                  <a:lnTo>
                    <a:pt x="427" y="115"/>
                  </a:lnTo>
                  <a:lnTo>
                    <a:pt x="412" y="115"/>
                  </a:lnTo>
                  <a:lnTo>
                    <a:pt x="397" y="108"/>
                  </a:lnTo>
                  <a:lnTo>
                    <a:pt x="390" y="92"/>
                  </a:lnTo>
                  <a:lnTo>
                    <a:pt x="383" y="69"/>
                  </a:lnTo>
                  <a:lnTo>
                    <a:pt x="383" y="54"/>
                  </a:lnTo>
                  <a:lnTo>
                    <a:pt x="397" y="31"/>
                  </a:lnTo>
                  <a:lnTo>
                    <a:pt x="412" y="15"/>
                  </a:lnTo>
                  <a:lnTo>
                    <a:pt x="427" y="8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8" name="Freeform 50"/>
            <p:cNvSpPr>
              <a:spLocks/>
            </p:cNvSpPr>
            <p:nvPr/>
          </p:nvSpPr>
          <p:spPr bwMode="auto">
            <a:xfrm>
              <a:off x="11070" y="5795"/>
              <a:ext cx="258" cy="76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36" y="0"/>
                </a:cxn>
                <a:cxn ang="0">
                  <a:pos x="243" y="8"/>
                </a:cxn>
                <a:cxn ang="0">
                  <a:pos x="243" y="31"/>
                </a:cxn>
                <a:cxn ang="0">
                  <a:pos x="236" y="38"/>
                </a:cxn>
                <a:cxn ang="0">
                  <a:pos x="236" y="23"/>
                </a:cxn>
                <a:cxn ang="0">
                  <a:pos x="88" y="622"/>
                </a:cxn>
                <a:cxn ang="0">
                  <a:pos x="88" y="684"/>
                </a:cxn>
                <a:cxn ang="0">
                  <a:pos x="103" y="714"/>
                </a:cxn>
                <a:cxn ang="0">
                  <a:pos x="110" y="722"/>
                </a:cxn>
                <a:cxn ang="0">
                  <a:pos x="125" y="722"/>
                </a:cxn>
                <a:cxn ang="0">
                  <a:pos x="162" y="707"/>
                </a:cxn>
                <a:cxn ang="0">
                  <a:pos x="191" y="668"/>
                </a:cxn>
                <a:cxn ang="0">
                  <a:pos x="206" y="599"/>
                </a:cxn>
                <a:cxn ang="0">
                  <a:pos x="214" y="584"/>
                </a:cxn>
                <a:cxn ang="0">
                  <a:pos x="214" y="576"/>
                </a:cxn>
                <a:cxn ang="0">
                  <a:pos x="250" y="576"/>
                </a:cxn>
                <a:cxn ang="0">
                  <a:pos x="258" y="584"/>
                </a:cxn>
                <a:cxn ang="0">
                  <a:pos x="258" y="615"/>
                </a:cxn>
                <a:cxn ang="0">
                  <a:pos x="243" y="661"/>
                </a:cxn>
                <a:cxn ang="0">
                  <a:pos x="199" y="730"/>
                </a:cxn>
                <a:cxn ang="0">
                  <a:pos x="155" y="760"/>
                </a:cxn>
                <a:cxn ang="0">
                  <a:pos x="125" y="760"/>
                </a:cxn>
                <a:cxn ang="0">
                  <a:pos x="81" y="753"/>
                </a:cxn>
                <a:cxn ang="0">
                  <a:pos x="37" y="730"/>
                </a:cxn>
                <a:cxn ang="0">
                  <a:pos x="15" y="699"/>
                </a:cxn>
                <a:cxn ang="0">
                  <a:pos x="0" y="653"/>
                </a:cxn>
                <a:cxn ang="0">
                  <a:pos x="0" y="638"/>
                </a:cxn>
                <a:cxn ang="0">
                  <a:pos x="7" y="630"/>
                </a:cxn>
                <a:cxn ang="0">
                  <a:pos x="7" y="615"/>
                </a:cxn>
                <a:cxn ang="0">
                  <a:pos x="132" y="92"/>
                </a:cxn>
                <a:cxn ang="0">
                  <a:pos x="132" y="61"/>
                </a:cxn>
                <a:cxn ang="0">
                  <a:pos x="125" y="54"/>
                </a:cxn>
                <a:cxn ang="0">
                  <a:pos x="51" y="54"/>
                </a:cxn>
                <a:cxn ang="0">
                  <a:pos x="44" y="46"/>
                </a:cxn>
                <a:cxn ang="0">
                  <a:pos x="44" y="23"/>
                </a:cxn>
                <a:cxn ang="0">
                  <a:pos x="51" y="15"/>
                </a:cxn>
                <a:cxn ang="0">
                  <a:pos x="51" y="8"/>
                </a:cxn>
                <a:cxn ang="0">
                  <a:pos x="74" y="8"/>
                </a:cxn>
                <a:cxn ang="0">
                  <a:pos x="206" y="0"/>
                </a:cxn>
              </a:cxnLst>
              <a:rect l="0" t="0" r="r" b="b"/>
              <a:pathLst>
                <a:path w="258" h="760">
                  <a:moveTo>
                    <a:pt x="206" y="0"/>
                  </a:moveTo>
                  <a:lnTo>
                    <a:pt x="236" y="0"/>
                  </a:lnTo>
                  <a:lnTo>
                    <a:pt x="243" y="8"/>
                  </a:lnTo>
                  <a:lnTo>
                    <a:pt x="243" y="31"/>
                  </a:lnTo>
                  <a:lnTo>
                    <a:pt x="236" y="38"/>
                  </a:lnTo>
                  <a:lnTo>
                    <a:pt x="236" y="23"/>
                  </a:lnTo>
                  <a:lnTo>
                    <a:pt x="88" y="622"/>
                  </a:lnTo>
                  <a:lnTo>
                    <a:pt x="88" y="684"/>
                  </a:lnTo>
                  <a:lnTo>
                    <a:pt x="103" y="714"/>
                  </a:lnTo>
                  <a:lnTo>
                    <a:pt x="110" y="722"/>
                  </a:lnTo>
                  <a:lnTo>
                    <a:pt x="125" y="722"/>
                  </a:lnTo>
                  <a:lnTo>
                    <a:pt x="162" y="707"/>
                  </a:lnTo>
                  <a:lnTo>
                    <a:pt x="191" y="668"/>
                  </a:lnTo>
                  <a:lnTo>
                    <a:pt x="206" y="599"/>
                  </a:lnTo>
                  <a:lnTo>
                    <a:pt x="214" y="584"/>
                  </a:lnTo>
                  <a:lnTo>
                    <a:pt x="214" y="576"/>
                  </a:lnTo>
                  <a:lnTo>
                    <a:pt x="250" y="576"/>
                  </a:lnTo>
                  <a:lnTo>
                    <a:pt x="258" y="584"/>
                  </a:lnTo>
                  <a:lnTo>
                    <a:pt x="258" y="615"/>
                  </a:lnTo>
                  <a:lnTo>
                    <a:pt x="243" y="661"/>
                  </a:lnTo>
                  <a:lnTo>
                    <a:pt x="199" y="730"/>
                  </a:lnTo>
                  <a:lnTo>
                    <a:pt x="155" y="760"/>
                  </a:lnTo>
                  <a:lnTo>
                    <a:pt x="125" y="760"/>
                  </a:lnTo>
                  <a:lnTo>
                    <a:pt x="81" y="753"/>
                  </a:lnTo>
                  <a:lnTo>
                    <a:pt x="37" y="730"/>
                  </a:lnTo>
                  <a:lnTo>
                    <a:pt x="15" y="699"/>
                  </a:lnTo>
                  <a:lnTo>
                    <a:pt x="0" y="653"/>
                  </a:lnTo>
                  <a:lnTo>
                    <a:pt x="0" y="638"/>
                  </a:lnTo>
                  <a:lnTo>
                    <a:pt x="7" y="630"/>
                  </a:lnTo>
                  <a:lnTo>
                    <a:pt x="7" y="615"/>
                  </a:lnTo>
                  <a:lnTo>
                    <a:pt x="132" y="92"/>
                  </a:lnTo>
                  <a:lnTo>
                    <a:pt x="132" y="61"/>
                  </a:lnTo>
                  <a:lnTo>
                    <a:pt x="125" y="54"/>
                  </a:lnTo>
                  <a:lnTo>
                    <a:pt x="51" y="54"/>
                  </a:lnTo>
                  <a:lnTo>
                    <a:pt x="44" y="46"/>
                  </a:lnTo>
                  <a:lnTo>
                    <a:pt x="44" y="23"/>
                  </a:lnTo>
                  <a:lnTo>
                    <a:pt x="51" y="15"/>
                  </a:lnTo>
                  <a:lnTo>
                    <a:pt x="51" y="8"/>
                  </a:lnTo>
                  <a:lnTo>
                    <a:pt x="74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9" name="Freeform 51"/>
            <p:cNvSpPr>
              <a:spLocks noEditPoints="1"/>
            </p:cNvSpPr>
            <p:nvPr/>
          </p:nvSpPr>
          <p:spPr bwMode="auto">
            <a:xfrm>
              <a:off x="12433" y="4927"/>
              <a:ext cx="1437" cy="515"/>
            </a:xfrm>
            <a:custGeom>
              <a:avLst/>
              <a:gdLst/>
              <a:ahLst/>
              <a:cxnLst>
                <a:cxn ang="0">
                  <a:pos x="44" y="430"/>
                </a:cxn>
                <a:cxn ang="0">
                  <a:pos x="1400" y="430"/>
                </a:cxn>
                <a:cxn ang="0">
                  <a:pos x="1430" y="446"/>
                </a:cxn>
                <a:cxn ang="0">
                  <a:pos x="1437" y="453"/>
                </a:cxn>
                <a:cxn ang="0">
                  <a:pos x="1437" y="492"/>
                </a:cxn>
                <a:cxn ang="0">
                  <a:pos x="1422" y="507"/>
                </a:cxn>
                <a:cxn ang="0">
                  <a:pos x="1415" y="507"/>
                </a:cxn>
                <a:cxn ang="0">
                  <a:pos x="1393" y="515"/>
                </a:cxn>
                <a:cxn ang="0">
                  <a:pos x="52" y="515"/>
                </a:cxn>
                <a:cxn ang="0">
                  <a:pos x="37" y="507"/>
                </a:cxn>
                <a:cxn ang="0">
                  <a:pos x="22" y="507"/>
                </a:cxn>
                <a:cxn ang="0">
                  <a:pos x="15" y="492"/>
                </a:cxn>
                <a:cxn ang="0">
                  <a:pos x="15" y="461"/>
                </a:cxn>
                <a:cxn ang="0">
                  <a:pos x="22" y="446"/>
                </a:cxn>
                <a:cxn ang="0">
                  <a:pos x="37" y="438"/>
                </a:cxn>
                <a:cxn ang="0">
                  <a:pos x="44" y="430"/>
                </a:cxn>
                <a:cxn ang="0">
                  <a:pos x="44" y="0"/>
                </a:cxn>
                <a:cxn ang="0">
                  <a:pos x="1393" y="0"/>
                </a:cxn>
                <a:cxn ang="0">
                  <a:pos x="1407" y="8"/>
                </a:cxn>
                <a:cxn ang="0">
                  <a:pos x="1422" y="8"/>
                </a:cxn>
                <a:cxn ang="0">
                  <a:pos x="1430" y="23"/>
                </a:cxn>
                <a:cxn ang="0">
                  <a:pos x="1430" y="62"/>
                </a:cxn>
                <a:cxn ang="0">
                  <a:pos x="1422" y="69"/>
                </a:cxn>
                <a:cxn ang="0">
                  <a:pos x="1393" y="85"/>
                </a:cxn>
                <a:cxn ang="0">
                  <a:pos x="37" y="85"/>
                </a:cxn>
                <a:cxn ang="0">
                  <a:pos x="7" y="69"/>
                </a:cxn>
                <a:cxn ang="0">
                  <a:pos x="0" y="62"/>
                </a:cxn>
                <a:cxn ang="0">
                  <a:pos x="0" y="23"/>
                </a:cxn>
                <a:cxn ang="0">
                  <a:pos x="15" y="8"/>
                </a:cxn>
                <a:cxn ang="0">
                  <a:pos x="22" y="8"/>
                </a:cxn>
                <a:cxn ang="0">
                  <a:pos x="44" y="0"/>
                </a:cxn>
              </a:cxnLst>
              <a:rect l="0" t="0" r="r" b="b"/>
              <a:pathLst>
                <a:path w="1437" h="515">
                  <a:moveTo>
                    <a:pt x="44" y="430"/>
                  </a:moveTo>
                  <a:lnTo>
                    <a:pt x="1400" y="430"/>
                  </a:lnTo>
                  <a:lnTo>
                    <a:pt x="1430" y="446"/>
                  </a:lnTo>
                  <a:lnTo>
                    <a:pt x="1437" y="453"/>
                  </a:lnTo>
                  <a:lnTo>
                    <a:pt x="1437" y="492"/>
                  </a:lnTo>
                  <a:lnTo>
                    <a:pt x="1422" y="507"/>
                  </a:lnTo>
                  <a:lnTo>
                    <a:pt x="1415" y="507"/>
                  </a:lnTo>
                  <a:lnTo>
                    <a:pt x="1393" y="515"/>
                  </a:lnTo>
                  <a:lnTo>
                    <a:pt x="52" y="515"/>
                  </a:lnTo>
                  <a:lnTo>
                    <a:pt x="37" y="507"/>
                  </a:lnTo>
                  <a:lnTo>
                    <a:pt x="22" y="507"/>
                  </a:lnTo>
                  <a:lnTo>
                    <a:pt x="15" y="492"/>
                  </a:lnTo>
                  <a:lnTo>
                    <a:pt x="15" y="461"/>
                  </a:lnTo>
                  <a:lnTo>
                    <a:pt x="22" y="446"/>
                  </a:lnTo>
                  <a:lnTo>
                    <a:pt x="37" y="438"/>
                  </a:lnTo>
                  <a:lnTo>
                    <a:pt x="44" y="430"/>
                  </a:lnTo>
                  <a:close/>
                  <a:moveTo>
                    <a:pt x="44" y="0"/>
                  </a:moveTo>
                  <a:lnTo>
                    <a:pt x="1393" y="0"/>
                  </a:lnTo>
                  <a:lnTo>
                    <a:pt x="1407" y="8"/>
                  </a:lnTo>
                  <a:lnTo>
                    <a:pt x="1422" y="8"/>
                  </a:lnTo>
                  <a:lnTo>
                    <a:pt x="1430" y="23"/>
                  </a:lnTo>
                  <a:lnTo>
                    <a:pt x="1430" y="62"/>
                  </a:lnTo>
                  <a:lnTo>
                    <a:pt x="1422" y="69"/>
                  </a:lnTo>
                  <a:lnTo>
                    <a:pt x="1393" y="85"/>
                  </a:lnTo>
                  <a:lnTo>
                    <a:pt x="37" y="85"/>
                  </a:lnTo>
                  <a:lnTo>
                    <a:pt x="7" y="69"/>
                  </a:lnTo>
                  <a:lnTo>
                    <a:pt x="0" y="62"/>
                  </a:lnTo>
                  <a:lnTo>
                    <a:pt x="0" y="23"/>
                  </a:lnTo>
                  <a:lnTo>
                    <a:pt x="15" y="8"/>
                  </a:lnTo>
                  <a:lnTo>
                    <a:pt x="22" y="8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0" name="Freeform 52"/>
            <p:cNvSpPr>
              <a:spLocks/>
            </p:cNvSpPr>
            <p:nvPr/>
          </p:nvSpPr>
          <p:spPr bwMode="auto">
            <a:xfrm>
              <a:off x="14607" y="4182"/>
              <a:ext cx="1341" cy="1613"/>
            </a:xfrm>
            <a:custGeom>
              <a:avLst/>
              <a:gdLst/>
              <a:ahLst/>
              <a:cxnLst>
                <a:cxn ang="0">
                  <a:pos x="1046" y="0"/>
                </a:cxn>
                <a:cxn ang="0">
                  <a:pos x="1223" y="46"/>
                </a:cxn>
                <a:cxn ang="0">
                  <a:pos x="1304" y="92"/>
                </a:cxn>
                <a:cxn ang="0">
                  <a:pos x="1341" y="207"/>
                </a:cxn>
                <a:cxn ang="0">
                  <a:pos x="1319" y="315"/>
                </a:cxn>
                <a:cxn ang="0">
                  <a:pos x="1245" y="376"/>
                </a:cxn>
                <a:cxn ang="0">
                  <a:pos x="1164" y="407"/>
                </a:cxn>
                <a:cxn ang="0">
                  <a:pos x="1142" y="399"/>
                </a:cxn>
                <a:cxn ang="0">
                  <a:pos x="1149" y="346"/>
                </a:cxn>
                <a:cxn ang="0">
                  <a:pos x="1142" y="238"/>
                </a:cxn>
                <a:cxn ang="0">
                  <a:pos x="1083" y="169"/>
                </a:cxn>
                <a:cxn ang="0">
                  <a:pos x="965" y="123"/>
                </a:cxn>
                <a:cxn ang="0">
                  <a:pos x="810" y="115"/>
                </a:cxn>
                <a:cxn ang="0">
                  <a:pos x="693" y="146"/>
                </a:cxn>
                <a:cxn ang="0">
                  <a:pos x="582" y="246"/>
                </a:cxn>
                <a:cxn ang="0">
                  <a:pos x="553" y="376"/>
                </a:cxn>
                <a:cxn ang="0">
                  <a:pos x="619" y="538"/>
                </a:cxn>
                <a:cxn ang="0">
                  <a:pos x="980" y="753"/>
                </a:cxn>
                <a:cxn ang="0">
                  <a:pos x="1127" y="883"/>
                </a:cxn>
                <a:cxn ang="0">
                  <a:pos x="1186" y="1060"/>
                </a:cxn>
                <a:cxn ang="0">
                  <a:pos x="1098" y="1298"/>
                </a:cxn>
                <a:cxn ang="0">
                  <a:pos x="877" y="1490"/>
                </a:cxn>
                <a:cxn ang="0">
                  <a:pos x="582" y="1598"/>
                </a:cxn>
                <a:cxn ang="0">
                  <a:pos x="287" y="1598"/>
                </a:cxn>
                <a:cxn ang="0">
                  <a:pos x="81" y="1475"/>
                </a:cxn>
                <a:cxn ang="0">
                  <a:pos x="0" y="1290"/>
                </a:cxn>
                <a:cxn ang="0">
                  <a:pos x="59" y="1106"/>
                </a:cxn>
                <a:cxn ang="0">
                  <a:pos x="177" y="999"/>
                </a:cxn>
                <a:cxn ang="0">
                  <a:pos x="287" y="968"/>
                </a:cxn>
                <a:cxn ang="0">
                  <a:pos x="309" y="975"/>
                </a:cxn>
                <a:cxn ang="0">
                  <a:pos x="295" y="1014"/>
                </a:cxn>
                <a:cxn ang="0">
                  <a:pos x="258" y="1045"/>
                </a:cxn>
                <a:cxn ang="0">
                  <a:pos x="221" y="1068"/>
                </a:cxn>
                <a:cxn ang="0">
                  <a:pos x="214" y="1083"/>
                </a:cxn>
                <a:cxn ang="0">
                  <a:pos x="191" y="1198"/>
                </a:cxn>
                <a:cxn ang="0">
                  <a:pos x="265" y="1367"/>
                </a:cxn>
                <a:cxn ang="0">
                  <a:pos x="457" y="1482"/>
                </a:cxn>
                <a:cxn ang="0">
                  <a:pos x="707" y="1490"/>
                </a:cxn>
                <a:cxn ang="0">
                  <a:pos x="884" y="1413"/>
                </a:cxn>
                <a:cxn ang="0">
                  <a:pos x="980" y="1290"/>
                </a:cxn>
                <a:cxn ang="0">
                  <a:pos x="1009" y="1160"/>
                </a:cxn>
                <a:cxn ang="0">
                  <a:pos x="950" y="999"/>
                </a:cxn>
                <a:cxn ang="0">
                  <a:pos x="825" y="883"/>
                </a:cxn>
                <a:cxn ang="0">
                  <a:pos x="663" y="799"/>
                </a:cxn>
                <a:cxn ang="0">
                  <a:pos x="479" y="691"/>
                </a:cxn>
                <a:cxn ang="0">
                  <a:pos x="390" y="561"/>
                </a:cxn>
                <a:cxn ang="0">
                  <a:pos x="398" y="369"/>
                </a:cxn>
                <a:cxn ang="0">
                  <a:pos x="530" y="184"/>
                </a:cxn>
                <a:cxn ang="0">
                  <a:pos x="751" y="54"/>
                </a:cxn>
                <a:cxn ang="0">
                  <a:pos x="995" y="0"/>
                </a:cxn>
              </a:cxnLst>
              <a:rect l="0" t="0" r="r" b="b"/>
              <a:pathLst>
                <a:path w="1341" h="1613">
                  <a:moveTo>
                    <a:pt x="995" y="0"/>
                  </a:moveTo>
                  <a:lnTo>
                    <a:pt x="1046" y="0"/>
                  </a:lnTo>
                  <a:lnTo>
                    <a:pt x="1127" y="15"/>
                  </a:lnTo>
                  <a:lnTo>
                    <a:pt x="1223" y="46"/>
                  </a:lnTo>
                  <a:lnTo>
                    <a:pt x="1267" y="69"/>
                  </a:lnTo>
                  <a:lnTo>
                    <a:pt x="1304" y="92"/>
                  </a:lnTo>
                  <a:lnTo>
                    <a:pt x="1334" y="138"/>
                  </a:lnTo>
                  <a:lnTo>
                    <a:pt x="1341" y="207"/>
                  </a:lnTo>
                  <a:lnTo>
                    <a:pt x="1334" y="276"/>
                  </a:lnTo>
                  <a:lnTo>
                    <a:pt x="1319" y="315"/>
                  </a:lnTo>
                  <a:lnTo>
                    <a:pt x="1289" y="346"/>
                  </a:lnTo>
                  <a:lnTo>
                    <a:pt x="1245" y="376"/>
                  </a:lnTo>
                  <a:lnTo>
                    <a:pt x="1201" y="399"/>
                  </a:lnTo>
                  <a:lnTo>
                    <a:pt x="1164" y="407"/>
                  </a:lnTo>
                  <a:lnTo>
                    <a:pt x="1149" y="407"/>
                  </a:lnTo>
                  <a:lnTo>
                    <a:pt x="1142" y="399"/>
                  </a:lnTo>
                  <a:lnTo>
                    <a:pt x="1142" y="369"/>
                  </a:lnTo>
                  <a:lnTo>
                    <a:pt x="1149" y="346"/>
                  </a:lnTo>
                  <a:lnTo>
                    <a:pt x="1149" y="300"/>
                  </a:lnTo>
                  <a:lnTo>
                    <a:pt x="1142" y="238"/>
                  </a:lnTo>
                  <a:lnTo>
                    <a:pt x="1113" y="200"/>
                  </a:lnTo>
                  <a:lnTo>
                    <a:pt x="1083" y="169"/>
                  </a:lnTo>
                  <a:lnTo>
                    <a:pt x="1054" y="154"/>
                  </a:lnTo>
                  <a:lnTo>
                    <a:pt x="965" y="123"/>
                  </a:lnTo>
                  <a:lnTo>
                    <a:pt x="892" y="115"/>
                  </a:lnTo>
                  <a:lnTo>
                    <a:pt x="810" y="115"/>
                  </a:lnTo>
                  <a:lnTo>
                    <a:pt x="751" y="123"/>
                  </a:lnTo>
                  <a:lnTo>
                    <a:pt x="693" y="146"/>
                  </a:lnTo>
                  <a:lnTo>
                    <a:pt x="634" y="177"/>
                  </a:lnTo>
                  <a:lnTo>
                    <a:pt x="582" y="246"/>
                  </a:lnTo>
                  <a:lnTo>
                    <a:pt x="560" y="315"/>
                  </a:lnTo>
                  <a:lnTo>
                    <a:pt x="553" y="376"/>
                  </a:lnTo>
                  <a:lnTo>
                    <a:pt x="567" y="461"/>
                  </a:lnTo>
                  <a:lnTo>
                    <a:pt x="619" y="538"/>
                  </a:lnTo>
                  <a:lnTo>
                    <a:pt x="700" y="607"/>
                  </a:lnTo>
                  <a:lnTo>
                    <a:pt x="980" y="753"/>
                  </a:lnTo>
                  <a:lnTo>
                    <a:pt x="1061" y="814"/>
                  </a:lnTo>
                  <a:lnTo>
                    <a:pt x="1127" y="883"/>
                  </a:lnTo>
                  <a:lnTo>
                    <a:pt x="1172" y="960"/>
                  </a:lnTo>
                  <a:lnTo>
                    <a:pt x="1186" y="1060"/>
                  </a:lnTo>
                  <a:lnTo>
                    <a:pt x="1164" y="1183"/>
                  </a:lnTo>
                  <a:lnTo>
                    <a:pt x="1098" y="1298"/>
                  </a:lnTo>
                  <a:lnTo>
                    <a:pt x="1002" y="1406"/>
                  </a:lnTo>
                  <a:lnTo>
                    <a:pt x="877" y="1490"/>
                  </a:lnTo>
                  <a:lnTo>
                    <a:pt x="737" y="1559"/>
                  </a:lnTo>
                  <a:lnTo>
                    <a:pt x="582" y="1598"/>
                  </a:lnTo>
                  <a:lnTo>
                    <a:pt x="435" y="1613"/>
                  </a:lnTo>
                  <a:lnTo>
                    <a:pt x="287" y="1598"/>
                  </a:lnTo>
                  <a:lnTo>
                    <a:pt x="169" y="1544"/>
                  </a:lnTo>
                  <a:lnTo>
                    <a:pt x="81" y="1475"/>
                  </a:lnTo>
                  <a:lnTo>
                    <a:pt x="22" y="1383"/>
                  </a:lnTo>
                  <a:lnTo>
                    <a:pt x="0" y="1290"/>
                  </a:lnTo>
                  <a:lnTo>
                    <a:pt x="15" y="1191"/>
                  </a:lnTo>
                  <a:lnTo>
                    <a:pt x="59" y="1106"/>
                  </a:lnTo>
                  <a:lnTo>
                    <a:pt x="118" y="1045"/>
                  </a:lnTo>
                  <a:lnTo>
                    <a:pt x="177" y="999"/>
                  </a:lnTo>
                  <a:lnTo>
                    <a:pt x="243" y="975"/>
                  </a:lnTo>
                  <a:lnTo>
                    <a:pt x="287" y="968"/>
                  </a:lnTo>
                  <a:lnTo>
                    <a:pt x="302" y="968"/>
                  </a:lnTo>
                  <a:lnTo>
                    <a:pt x="309" y="975"/>
                  </a:lnTo>
                  <a:lnTo>
                    <a:pt x="309" y="983"/>
                  </a:lnTo>
                  <a:lnTo>
                    <a:pt x="295" y="1014"/>
                  </a:lnTo>
                  <a:lnTo>
                    <a:pt x="280" y="1029"/>
                  </a:lnTo>
                  <a:lnTo>
                    <a:pt x="258" y="1045"/>
                  </a:lnTo>
                  <a:lnTo>
                    <a:pt x="243" y="1060"/>
                  </a:lnTo>
                  <a:lnTo>
                    <a:pt x="221" y="1068"/>
                  </a:lnTo>
                  <a:lnTo>
                    <a:pt x="206" y="1075"/>
                  </a:lnTo>
                  <a:lnTo>
                    <a:pt x="214" y="1083"/>
                  </a:lnTo>
                  <a:lnTo>
                    <a:pt x="199" y="1144"/>
                  </a:lnTo>
                  <a:lnTo>
                    <a:pt x="191" y="1198"/>
                  </a:lnTo>
                  <a:lnTo>
                    <a:pt x="214" y="1290"/>
                  </a:lnTo>
                  <a:lnTo>
                    <a:pt x="265" y="1367"/>
                  </a:lnTo>
                  <a:lnTo>
                    <a:pt x="346" y="1436"/>
                  </a:lnTo>
                  <a:lnTo>
                    <a:pt x="457" y="1482"/>
                  </a:lnTo>
                  <a:lnTo>
                    <a:pt x="582" y="1498"/>
                  </a:lnTo>
                  <a:lnTo>
                    <a:pt x="707" y="1490"/>
                  </a:lnTo>
                  <a:lnTo>
                    <a:pt x="810" y="1459"/>
                  </a:lnTo>
                  <a:lnTo>
                    <a:pt x="884" y="1413"/>
                  </a:lnTo>
                  <a:lnTo>
                    <a:pt x="943" y="1360"/>
                  </a:lnTo>
                  <a:lnTo>
                    <a:pt x="980" y="1290"/>
                  </a:lnTo>
                  <a:lnTo>
                    <a:pt x="1002" y="1229"/>
                  </a:lnTo>
                  <a:lnTo>
                    <a:pt x="1009" y="1160"/>
                  </a:lnTo>
                  <a:lnTo>
                    <a:pt x="995" y="1075"/>
                  </a:lnTo>
                  <a:lnTo>
                    <a:pt x="950" y="999"/>
                  </a:lnTo>
                  <a:lnTo>
                    <a:pt x="892" y="937"/>
                  </a:lnTo>
                  <a:lnTo>
                    <a:pt x="825" y="883"/>
                  </a:lnTo>
                  <a:lnTo>
                    <a:pt x="744" y="837"/>
                  </a:lnTo>
                  <a:lnTo>
                    <a:pt x="663" y="799"/>
                  </a:lnTo>
                  <a:lnTo>
                    <a:pt x="545" y="737"/>
                  </a:lnTo>
                  <a:lnTo>
                    <a:pt x="479" y="691"/>
                  </a:lnTo>
                  <a:lnTo>
                    <a:pt x="427" y="630"/>
                  </a:lnTo>
                  <a:lnTo>
                    <a:pt x="390" y="561"/>
                  </a:lnTo>
                  <a:lnTo>
                    <a:pt x="376" y="476"/>
                  </a:lnTo>
                  <a:lnTo>
                    <a:pt x="398" y="369"/>
                  </a:lnTo>
                  <a:lnTo>
                    <a:pt x="449" y="269"/>
                  </a:lnTo>
                  <a:lnTo>
                    <a:pt x="530" y="184"/>
                  </a:lnTo>
                  <a:lnTo>
                    <a:pt x="634" y="107"/>
                  </a:lnTo>
                  <a:lnTo>
                    <a:pt x="751" y="54"/>
                  </a:lnTo>
                  <a:lnTo>
                    <a:pt x="869" y="15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1" name="Freeform 53"/>
            <p:cNvSpPr>
              <a:spLocks/>
            </p:cNvSpPr>
            <p:nvPr/>
          </p:nvSpPr>
          <p:spPr bwMode="auto">
            <a:xfrm>
              <a:off x="16095" y="4243"/>
              <a:ext cx="907" cy="1030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54" y="23"/>
                </a:cxn>
                <a:cxn ang="0">
                  <a:pos x="361" y="54"/>
                </a:cxn>
                <a:cxn ang="0">
                  <a:pos x="354" y="85"/>
                </a:cxn>
                <a:cxn ang="0">
                  <a:pos x="347" y="131"/>
                </a:cxn>
                <a:cxn ang="0">
                  <a:pos x="317" y="239"/>
                </a:cxn>
                <a:cxn ang="0">
                  <a:pos x="295" y="323"/>
                </a:cxn>
                <a:cxn ang="0">
                  <a:pos x="266" y="446"/>
                </a:cxn>
                <a:cxn ang="0">
                  <a:pos x="251" y="546"/>
                </a:cxn>
                <a:cxn ang="0">
                  <a:pos x="280" y="623"/>
                </a:cxn>
                <a:cxn ang="0">
                  <a:pos x="376" y="661"/>
                </a:cxn>
                <a:cxn ang="0">
                  <a:pos x="524" y="592"/>
                </a:cxn>
                <a:cxn ang="0">
                  <a:pos x="583" y="515"/>
                </a:cxn>
                <a:cxn ang="0">
                  <a:pos x="590" y="484"/>
                </a:cxn>
                <a:cxn ang="0">
                  <a:pos x="641" y="269"/>
                </a:cxn>
                <a:cxn ang="0">
                  <a:pos x="686" y="93"/>
                </a:cxn>
                <a:cxn ang="0">
                  <a:pos x="693" y="54"/>
                </a:cxn>
                <a:cxn ang="0">
                  <a:pos x="745" y="8"/>
                </a:cxn>
                <a:cxn ang="0">
                  <a:pos x="796" y="16"/>
                </a:cxn>
                <a:cxn ang="0">
                  <a:pos x="811" y="54"/>
                </a:cxn>
                <a:cxn ang="0">
                  <a:pos x="789" y="131"/>
                </a:cxn>
                <a:cxn ang="0">
                  <a:pos x="745" y="315"/>
                </a:cxn>
                <a:cxn ang="0">
                  <a:pos x="723" y="408"/>
                </a:cxn>
                <a:cxn ang="0">
                  <a:pos x="693" y="515"/>
                </a:cxn>
                <a:cxn ang="0">
                  <a:pos x="686" y="600"/>
                </a:cxn>
                <a:cxn ang="0">
                  <a:pos x="700" y="638"/>
                </a:cxn>
                <a:cxn ang="0">
                  <a:pos x="737" y="653"/>
                </a:cxn>
                <a:cxn ang="0">
                  <a:pos x="811" y="600"/>
                </a:cxn>
                <a:cxn ang="0">
                  <a:pos x="848" y="484"/>
                </a:cxn>
                <a:cxn ang="0">
                  <a:pos x="877" y="438"/>
                </a:cxn>
                <a:cxn ang="0">
                  <a:pos x="907" y="454"/>
                </a:cxn>
                <a:cxn ang="0">
                  <a:pos x="892" y="523"/>
                </a:cxn>
                <a:cxn ang="0">
                  <a:pos x="855" y="623"/>
                </a:cxn>
                <a:cxn ang="0">
                  <a:pos x="781" y="699"/>
                </a:cxn>
                <a:cxn ang="0">
                  <a:pos x="715" y="707"/>
                </a:cxn>
                <a:cxn ang="0">
                  <a:pos x="641" y="676"/>
                </a:cxn>
                <a:cxn ang="0">
                  <a:pos x="583" y="592"/>
                </a:cxn>
                <a:cxn ang="0">
                  <a:pos x="494" y="669"/>
                </a:cxn>
                <a:cxn ang="0">
                  <a:pos x="361" y="707"/>
                </a:cxn>
                <a:cxn ang="0">
                  <a:pos x="251" y="692"/>
                </a:cxn>
                <a:cxn ang="0">
                  <a:pos x="170" y="776"/>
                </a:cxn>
                <a:cxn ang="0">
                  <a:pos x="133" y="930"/>
                </a:cxn>
                <a:cxn ang="0">
                  <a:pos x="118" y="961"/>
                </a:cxn>
                <a:cxn ang="0">
                  <a:pos x="104" y="1007"/>
                </a:cxn>
                <a:cxn ang="0">
                  <a:pos x="74" y="1030"/>
                </a:cxn>
                <a:cxn ang="0">
                  <a:pos x="22" y="1022"/>
                </a:cxn>
                <a:cxn ang="0">
                  <a:pos x="0" y="1007"/>
                </a:cxn>
                <a:cxn ang="0">
                  <a:pos x="22" y="953"/>
                </a:cxn>
                <a:cxn ang="0">
                  <a:pos x="236" y="70"/>
                </a:cxn>
                <a:cxn ang="0">
                  <a:pos x="244" y="39"/>
                </a:cxn>
                <a:cxn ang="0">
                  <a:pos x="288" y="0"/>
                </a:cxn>
              </a:cxnLst>
              <a:rect l="0" t="0" r="r" b="b"/>
              <a:pathLst>
                <a:path w="907" h="1030">
                  <a:moveTo>
                    <a:pt x="288" y="0"/>
                  </a:moveTo>
                  <a:lnTo>
                    <a:pt x="332" y="0"/>
                  </a:lnTo>
                  <a:lnTo>
                    <a:pt x="347" y="8"/>
                  </a:lnTo>
                  <a:lnTo>
                    <a:pt x="354" y="23"/>
                  </a:lnTo>
                  <a:lnTo>
                    <a:pt x="361" y="46"/>
                  </a:lnTo>
                  <a:lnTo>
                    <a:pt x="361" y="54"/>
                  </a:lnTo>
                  <a:lnTo>
                    <a:pt x="354" y="70"/>
                  </a:lnTo>
                  <a:lnTo>
                    <a:pt x="354" y="85"/>
                  </a:lnTo>
                  <a:lnTo>
                    <a:pt x="347" y="108"/>
                  </a:lnTo>
                  <a:lnTo>
                    <a:pt x="347" y="131"/>
                  </a:lnTo>
                  <a:lnTo>
                    <a:pt x="339" y="146"/>
                  </a:lnTo>
                  <a:lnTo>
                    <a:pt x="317" y="239"/>
                  </a:lnTo>
                  <a:lnTo>
                    <a:pt x="303" y="285"/>
                  </a:lnTo>
                  <a:lnTo>
                    <a:pt x="295" y="323"/>
                  </a:lnTo>
                  <a:lnTo>
                    <a:pt x="280" y="377"/>
                  </a:lnTo>
                  <a:lnTo>
                    <a:pt x="266" y="446"/>
                  </a:lnTo>
                  <a:lnTo>
                    <a:pt x="251" y="484"/>
                  </a:lnTo>
                  <a:lnTo>
                    <a:pt x="251" y="546"/>
                  </a:lnTo>
                  <a:lnTo>
                    <a:pt x="258" y="584"/>
                  </a:lnTo>
                  <a:lnTo>
                    <a:pt x="280" y="623"/>
                  </a:lnTo>
                  <a:lnTo>
                    <a:pt x="317" y="646"/>
                  </a:lnTo>
                  <a:lnTo>
                    <a:pt x="376" y="661"/>
                  </a:lnTo>
                  <a:lnTo>
                    <a:pt x="457" y="646"/>
                  </a:lnTo>
                  <a:lnTo>
                    <a:pt x="524" y="592"/>
                  </a:lnTo>
                  <a:lnTo>
                    <a:pt x="575" y="530"/>
                  </a:lnTo>
                  <a:lnTo>
                    <a:pt x="583" y="515"/>
                  </a:lnTo>
                  <a:lnTo>
                    <a:pt x="590" y="507"/>
                  </a:lnTo>
                  <a:lnTo>
                    <a:pt x="590" y="484"/>
                  </a:lnTo>
                  <a:lnTo>
                    <a:pt x="597" y="469"/>
                  </a:lnTo>
                  <a:lnTo>
                    <a:pt x="641" y="269"/>
                  </a:lnTo>
                  <a:lnTo>
                    <a:pt x="671" y="139"/>
                  </a:lnTo>
                  <a:lnTo>
                    <a:pt x="686" y="93"/>
                  </a:lnTo>
                  <a:lnTo>
                    <a:pt x="693" y="77"/>
                  </a:lnTo>
                  <a:lnTo>
                    <a:pt x="693" y="54"/>
                  </a:lnTo>
                  <a:lnTo>
                    <a:pt x="730" y="16"/>
                  </a:lnTo>
                  <a:lnTo>
                    <a:pt x="745" y="8"/>
                  </a:lnTo>
                  <a:lnTo>
                    <a:pt x="781" y="8"/>
                  </a:lnTo>
                  <a:lnTo>
                    <a:pt x="796" y="16"/>
                  </a:lnTo>
                  <a:lnTo>
                    <a:pt x="804" y="31"/>
                  </a:lnTo>
                  <a:lnTo>
                    <a:pt x="811" y="54"/>
                  </a:lnTo>
                  <a:lnTo>
                    <a:pt x="804" y="85"/>
                  </a:lnTo>
                  <a:lnTo>
                    <a:pt x="789" y="131"/>
                  </a:lnTo>
                  <a:lnTo>
                    <a:pt x="781" y="177"/>
                  </a:lnTo>
                  <a:lnTo>
                    <a:pt x="745" y="315"/>
                  </a:lnTo>
                  <a:lnTo>
                    <a:pt x="730" y="354"/>
                  </a:lnTo>
                  <a:lnTo>
                    <a:pt x="723" y="408"/>
                  </a:lnTo>
                  <a:lnTo>
                    <a:pt x="708" y="454"/>
                  </a:lnTo>
                  <a:lnTo>
                    <a:pt x="693" y="515"/>
                  </a:lnTo>
                  <a:lnTo>
                    <a:pt x="686" y="577"/>
                  </a:lnTo>
                  <a:lnTo>
                    <a:pt x="686" y="600"/>
                  </a:lnTo>
                  <a:lnTo>
                    <a:pt x="693" y="623"/>
                  </a:lnTo>
                  <a:lnTo>
                    <a:pt x="700" y="638"/>
                  </a:lnTo>
                  <a:lnTo>
                    <a:pt x="715" y="646"/>
                  </a:lnTo>
                  <a:lnTo>
                    <a:pt x="737" y="653"/>
                  </a:lnTo>
                  <a:lnTo>
                    <a:pt x="781" y="638"/>
                  </a:lnTo>
                  <a:lnTo>
                    <a:pt x="811" y="600"/>
                  </a:lnTo>
                  <a:lnTo>
                    <a:pt x="833" y="546"/>
                  </a:lnTo>
                  <a:lnTo>
                    <a:pt x="848" y="484"/>
                  </a:lnTo>
                  <a:lnTo>
                    <a:pt x="855" y="461"/>
                  </a:lnTo>
                  <a:lnTo>
                    <a:pt x="877" y="438"/>
                  </a:lnTo>
                  <a:lnTo>
                    <a:pt x="892" y="438"/>
                  </a:lnTo>
                  <a:lnTo>
                    <a:pt x="907" y="454"/>
                  </a:lnTo>
                  <a:lnTo>
                    <a:pt x="907" y="484"/>
                  </a:lnTo>
                  <a:lnTo>
                    <a:pt x="892" y="523"/>
                  </a:lnTo>
                  <a:lnTo>
                    <a:pt x="877" y="569"/>
                  </a:lnTo>
                  <a:lnTo>
                    <a:pt x="855" y="623"/>
                  </a:lnTo>
                  <a:lnTo>
                    <a:pt x="826" y="669"/>
                  </a:lnTo>
                  <a:lnTo>
                    <a:pt x="781" y="699"/>
                  </a:lnTo>
                  <a:lnTo>
                    <a:pt x="737" y="707"/>
                  </a:lnTo>
                  <a:lnTo>
                    <a:pt x="715" y="707"/>
                  </a:lnTo>
                  <a:lnTo>
                    <a:pt x="678" y="699"/>
                  </a:lnTo>
                  <a:lnTo>
                    <a:pt x="641" y="676"/>
                  </a:lnTo>
                  <a:lnTo>
                    <a:pt x="605" y="646"/>
                  </a:lnTo>
                  <a:lnTo>
                    <a:pt x="583" y="592"/>
                  </a:lnTo>
                  <a:lnTo>
                    <a:pt x="538" y="638"/>
                  </a:lnTo>
                  <a:lnTo>
                    <a:pt x="494" y="669"/>
                  </a:lnTo>
                  <a:lnTo>
                    <a:pt x="435" y="699"/>
                  </a:lnTo>
                  <a:lnTo>
                    <a:pt x="361" y="707"/>
                  </a:lnTo>
                  <a:lnTo>
                    <a:pt x="310" y="707"/>
                  </a:lnTo>
                  <a:lnTo>
                    <a:pt x="251" y="692"/>
                  </a:lnTo>
                  <a:lnTo>
                    <a:pt x="199" y="661"/>
                  </a:lnTo>
                  <a:lnTo>
                    <a:pt x="170" y="776"/>
                  </a:lnTo>
                  <a:lnTo>
                    <a:pt x="148" y="861"/>
                  </a:lnTo>
                  <a:lnTo>
                    <a:pt x="133" y="930"/>
                  </a:lnTo>
                  <a:lnTo>
                    <a:pt x="126" y="953"/>
                  </a:lnTo>
                  <a:lnTo>
                    <a:pt x="118" y="961"/>
                  </a:lnTo>
                  <a:lnTo>
                    <a:pt x="118" y="976"/>
                  </a:lnTo>
                  <a:lnTo>
                    <a:pt x="104" y="1007"/>
                  </a:lnTo>
                  <a:lnTo>
                    <a:pt x="89" y="1022"/>
                  </a:lnTo>
                  <a:lnTo>
                    <a:pt x="74" y="1030"/>
                  </a:lnTo>
                  <a:lnTo>
                    <a:pt x="37" y="1030"/>
                  </a:lnTo>
                  <a:lnTo>
                    <a:pt x="22" y="1022"/>
                  </a:lnTo>
                  <a:lnTo>
                    <a:pt x="15" y="1014"/>
                  </a:lnTo>
                  <a:lnTo>
                    <a:pt x="0" y="1007"/>
                  </a:lnTo>
                  <a:lnTo>
                    <a:pt x="0" y="945"/>
                  </a:lnTo>
                  <a:lnTo>
                    <a:pt x="22" y="953"/>
                  </a:lnTo>
                  <a:lnTo>
                    <a:pt x="236" y="77"/>
                  </a:lnTo>
                  <a:lnTo>
                    <a:pt x="236" y="70"/>
                  </a:lnTo>
                  <a:lnTo>
                    <a:pt x="244" y="54"/>
                  </a:lnTo>
                  <a:lnTo>
                    <a:pt x="244" y="39"/>
                  </a:lnTo>
                  <a:lnTo>
                    <a:pt x="273" y="8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2" name="Freeform 54"/>
            <p:cNvSpPr>
              <a:spLocks/>
            </p:cNvSpPr>
            <p:nvPr/>
          </p:nvSpPr>
          <p:spPr bwMode="auto">
            <a:xfrm>
              <a:off x="17149" y="3644"/>
              <a:ext cx="288" cy="569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36" y="0"/>
                </a:cxn>
                <a:cxn ang="0">
                  <a:pos x="258" y="16"/>
                </a:cxn>
                <a:cxn ang="0">
                  <a:pos x="273" y="31"/>
                </a:cxn>
                <a:cxn ang="0">
                  <a:pos x="280" y="46"/>
                </a:cxn>
                <a:cxn ang="0">
                  <a:pos x="288" y="69"/>
                </a:cxn>
                <a:cxn ang="0">
                  <a:pos x="288" y="92"/>
                </a:cxn>
                <a:cxn ang="0">
                  <a:pos x="280" y="100"/>
                </a:cxn>
                <a:cxn ang="0">
                  <a:pos x="59" y="553"/>
                </a:cxn>
                <a:cxn ang="0">
                  <a:pos x="52" y="561"/>
                </a:cxn>
                <a:cxn ang="0">
                  <a:pos x="52" y="569"/>
                </a:cxn>
                <a:cxn ang="0">
                  <a:pos x="37" y="569"/>
                </a:cxn>
                <a:cxn ang="0">
                  <a:pos x="30" y="561"/>
                </a:cxn>
                <a:cxn ang="0">
                  <a:pos x="15" y="553"/>
                </a:cxn>
                <a:cxn ang="0">
                  <a:pos x="0" y="538"/>
                </a:cxn>
                <a:cxn ang="0">
                  <a:pos x="0" y="523"/>
                </a:cxn>
                <a:cxn ang="0">
                  <a:pos x="162" y="46"/>
                </a:cxn>
                <a:cxn ang="0">
                  <a:pos x="162" y="39"/>
                </a:cxn>
                <a:cxn ang="0">
                  <a:pos x="177" y="23"/>
                </a:cxn>
                <a:cxn ang="0">
                  <a:pos x="184" y="8"/>
                </a:cxn>
                <a:cxn ang="0">
                  <a:pos x="199" y="0"/>
                </a:cxn>
              </a:cxnLst>
              <a:rect l="0" t="0" r="r" b="b"/>
              <a:pathLst>
                <a:path w="288" h="569">
                  <a:moveTo>
                    <a:pt x="199" y="0"/>
                  </a:moveTo>
                  <a:lnTo>
                    <a:pt x="236" y="0"/>
                  </a:lnTo>
                  <a:lnTo>
                    <a:pt x="258" y="16"/>
                  </a:lnTo>
                  <a:lnTo>
                    <a:pt x="273" y="31"/>
                  </a:lnTo>
                  <a:lnTo>
                    <a:pt x="280" y="46"/>
                  </a:lnTo>
                  <a:lnTo>
                    <a:pt x="288" y="69"/>
                  </a:lnTo>
                  <a:lnTo>
                    <a:pt x="288" y="92"/>
                  </a:lnTo>
                  <a:lnTo>
                    <a:pt x="280" y="100"/>
                  </a:lnTo>
                  <a:lnTo>
                    <a:pt x="59" y="553"/>
                  </a:lnTo>
                  <a:lnTo>
                    <a:pt x="52" y="561"/>
                  </a:lnTo>
                  <a:lnTo>
                    <a:pt x="52" y="569"/>
                  </a:lnTo>
                  <a:lnTo>
                    <a:pt x="37" y="569"/>
                  </a:lnTo>
                  <a:lnTo>
                    <a:pt x="30" y="561"/>
                  </a:lnTo>
                  <a:lnTo>
                    <a:pt x="15" y="553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162" y="46"/>
                  </a:lnTo>
                  <a:lnTo>
                    <a:pt x="162" y="39"/>
                  </a:lnTo>
                  <a:lnTo>
                    <a:pt x="177" y="23"/>
                  </a:lnTo>
                  <a:lnTo>
                    <a:pt x="184" y="8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3" name="Freeform 55"/>
            <p:cNvSpPr>
              <a:spLocks/>
            </p:cNvSpPr>
            <p:nvPr/>
          </p:nvSpPr>
          <p:spPr bwMode="auto">
            <a:xfrm>
              <a:off x="15911" y="5611"/>
              <a:ext cx="877" cy="1029"/>
            </a:xfrm>
            <a:custGeom>
              <a:avLst/>
              <a:gdLst/>
              <a:ahLst/>
              <a:cxnLst>
                <a:cxn ang="0">
                  <a:pos x="405" y="15"/>
                </a:cxn>
                <a:cxn ang="0">
                  <a:pos x="523" y="123"/>
                </a:cxn>
                <a:cxn ang="0">
                  <a:pos x="590" y="284"/>
                </a:cxn>
                <a:cxn ang="0">
                  <a:pos x="619" y="430"/>
                </a:cxn>
                <a:cxn ang="0">
                  <a:pos x="634" y="476"/>
                </a:cxn>
                <a:cxn ang="0">
                  <a:pos x="715" y="284"/>
                </a:cxn>
                <a:cxn ang="0">
                  <a:pos x="833" y="23"/>
                </a:cxn>
                <a:cxn ang="0">
                  <a:pos x="870" y="15"/>
                </a:cxn>
                <a:cxn ang="0">
                  <a:pos x="877" y="46"/>
                </a:cxn>
                <a:cxn ang="0">
                  <a:pos x="789" y="222"/>
                </a:cxn>
                <a:cxn ang="0">
                  <a:pos x="744" y="315"/>
                </a:cxn>
                <a:cxn ang="0">
                  <a:pos x="693" y="453"/>
                </a:cxn>
                <a:cxn ang="0">
                  <a:pos x="634" y="614"/>
                </a:cxn>
                <a:cxn ang="0">
                  <a:pos x="604" y="775"/>
                </a:cxn>
                <a:cxn ang="0">
                  <a:pos x="568" y="952"/>
                </a:cxn>
                <a:cxn ang="0">
                  <a:pos x="545" y="1006"/>
                </a:cxn>
                <a:cxn ang="0">
                  <a:pos x="531" y="1029"/>
                </a:cxn>
                <a:cxn ang="0">
                  <a:pos x="494" y="1014"/>
                </a:cxn>
                <a:cxn ang="0">
                  <a:pos x="487" y="991"/>
                </a:cxn>
                <a:cxn ang="0">
                  <a:pos x="501" y="891"/>
                </a:cxn>
                <a:cxn ang="0">
                  <a:pos x="545" y="729"/>
                </a:cxn>
                <a:cxn ang="0">
                  <a:pos x="568" y="637"/>
                </a:cxn>
                <a:cxn ang="0">
                  <a:pos x="575" y="461"/>
                </a:cxn>
                <a:cxn ang="0">
                  <a:pos x="509" y="238"/>
                </a:cxn>
                <a:cxn ang="0">
                  <a:pos x="391" y="138"/>
                </a:cxn>
                <a:cxn ang="0">
                  <a:pos x="229" y="130"/>
                </a:cxn>
                <a:cxn ang="0">
                  <a:pos x="96" y="207"/>
                </a:cxn>
                <a:cxn ang="0">
                  <a:pos x="44" y="299"/>
                </a:cxn>
                <a:cxn ang="0">
                  <a:pos x="0" y="292"/>
                </a:cxn>
                <a:cxn ang="0">
                  <a:pos x="22" y="215"/>
                </a:cxn>
                <a:cxn ang="0">
                  <a:pos x="111" y="92"/>
                </a:cxn>
                <a:cxn ang="0">
                  <a:pos x="236" y="15"/>
                </a:cxn>
              </a:cxnLst>
              <a:rect l="0" t="0" r="r" b="b"/>
              <a:pathLst>
                <a:path w="877" h="1029">
                  <a:moveTo>
                    <a:pt x="317" y="0"/>
                  </a:moveTo>
                  <a:lnTo>
                    <a:pt x="405" y="15"/>
                  </a:lnTo>
                  <a:lnTo>
                    <a:pt x="472" y="61"/>
                  </a:lnTo>
                  <a:lnTo>
                    <a:pt x="523" y="123"/>
                  </a:lnTo>
                  <a:lnTo>
                    <a:pt x="560" y="207"/>
                  </a:lnTo>
                  <a:lnTo>
                    <a:pt x="590" y="284"/>
                  </a:lnTo>
                  <a:lnTo>
                    <a:pt x="612" y="361"/>
                  </a:lnTo>
                  <a:lnTo>
                    <a:pt x="619" y="430"/>
                  </a:lnTo>
                  <a:lnTo>
                    <a:pt x="627" y="476"/>
                  </a:lnTo>
                  <a:lnTo>
                    <a:pt x="634" y="476"/>
                  </a:lnTo>
                  <a:lnTo>
                    <a:pt x="671" y="376"/>
                  </a:lnTo>
                  <a:lnTo>
                    <a:pt x="715" y="284"/>
                  </a:lnTo>
                  <a:lnTo>
                    <a:pt x="752" y="192"/>
                  </a:lnTo>
                  <a:lnTo>
                    <a:pt x="833" y="23"/>
                  </a:lnTo>
                  <a:lnTo>
                    <a:pt x="840" y="15"/>
                  </a:lnTo>
                  <a:lnTo>
                    <a:pt x="870" y="15"/>
                  </a:lnTo>
                  <a:lnTo>
                    <a:pt x="877" y="23"/>
                  </a:lnTo>
                  <a:lnTo>
                    <a:pt x="877" y="46"/>
                  </a:lnTo>
                  <a:lnTo>
                    <a:pt x="870" y="53"/>
                  </a:lnTo>
                  <a:lnTo>
                    <a:pt x="789" y="222"/>
                  </a:lnTo>
                  <a:lnTo>
                    <a:pt x="767" y="276"/>
                  </a:lnTo>
                  <a:lnTo>
                    <a:pt x="744" y="315"/>
                  </a:lnTo>
                  <a:lnTo>
                    <a:pt x="722" y="376"/>
                  </a:lnTo>
                  <a:lnTo>
                    <a:pt x="693" y="453"/>
                  </a:lnTo>
                  <a:lnTo>
                    <a:pt x="656" y="537"/>
                  </a:lnTo>
                  <a:lnTo>
                    <a:pt x="634" y="614"/>
                  </a:lnTo>
                  <a:lnTo>
                    <a:pt x="627" y="660"/>
                  </a:lnTo>
                  <a:lnTo>
                    <a:pt x="604" y="775"/>
                  </a:lnTo>
                  <a:lnTo>
                    <a:pt x="590" y="875"/>
                  </a:lnTo>
                  <a:lnTo>
                    <a:pt x="568" y="952"/>
                  </a:lnTo>
                  <a:lnTo>
                    <a:pt x="560" y="983"/>
                  </a:lnTo>
                  <a:lnTo>
                    <a:pt x="545" y="1006"/>
                  </a:lnTo>
                  <a:lnTo>
                    <a:pt x="538" y="1021"/>
                  </a:lnTo>
                  <a:lnTo>
                    <a:pt x="531" y="1029"/>
                  </a:lnTo>
                  <a:lnTo>
                    <a:pt x="501" y="1029"/>
                  </a:lnTo>
                  <a:lnTo>
                    <a:pt x="494" y="1014"/>
                  </a:lnTo>
                  <a:lnTo>
                    <a:pt x="487" y="1006"/>
                  </a:lnTo>
                  <a:lnTo>
                    <a:pt x="487" y="991"/>
                  </a:lnTo>
                  <a:lnTo>
                    <a:pt x="494" y="952"/>
                  </a:lnTo>
                  <a:lnTo>
                    <a:pt x="501" y="891"/>
                  </a:lnTo>
                  <a:lnTo>
                    <a:pt x="523" y="814"/>
                  </a:lnTo>
                  <a:lnTo>
                    <a:pt x="545" y="729"/>
                  </a:lnTo>
                  <a:lnTo>
                    <a:pt x="568" y="653"/>
                  </a:lnTo>
                  <a:lnTo>
                    <a:pt x="568" y="637"/>
                  </a:lnTo>
                  <a:lnTo>
                    <a:pt x="575" y="622"/>
                  </a:lnTo>
                  <a:lnTo>
                    <a:pt x="575" y="461"/>
                  </a:lnTo>
                  <a:lnTo>
                    <a:pt x="545" y="307"/>
                  </a:lnTo>
                  <a:lnTo>
                    <a:pt x="509" y="238"/>
                  </a:lnTo>
                  <a:lnTo>
                    <a:pt x="464" y="176"/>
                  </a:lnTo>
                  <a:lnTo>
                    <a:pt x="391" y="138"/>
                  </a:lnTo>
                  <a:lnTo>
                    <a:pt x="302" y="123"/>
                  </a:lnTo>
                  <a:lnTo>
                    <a:pt x="229" y="130"/>
                  </a:lnTo>
                  <a:lnTo>
                    <a:pt x="162" y="161"/>
                  </a:lnTo>
                  <a:lnTo>
                    <a:pt x="96" y="207"/>
                  </a:lnTo>
                  <a:lnTo>
                    <a:pt x="59" y="268"/>
                  </a:lnTo>
                  <a:lnTo>
                    <a:pt x="44" y="299"/>
                  </a:lnTo>
                  <a:lnTo>
                    <a:pt x="15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22" y="215"/>
                  </a:lnTo>
                  <a:lnTo>
                    <a:pt x="59" y="153"/>
                  </a:lnTo>
                  <a:lnTo>
                    <a:pt x="111" y="92"/>
                  </a:lnTo>
                  <a:lnTo>
                    <a:pt x="162" y="46"/>
                  </a:lnTo>
                  <a:lnTo>
                    <a:pt x="236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4" name="Freeform 56"/>
            <p:cNvSpPr>
              <a:spLocks noEditPoints="1"/>
            </p:cNvSpPr>
            <p:nvPr/>
          </p:nvSpPr>
          <p:spPr bwMode="auto">
            <a:xfrm>
              <a:off x="16810" y="5818"/>
              <a:ext cx="494" cy="953"/>
            </a:xfrm>
            <a:custGeom>
              <a:avLst/>
              <a:gdLst/>
              <a:ahLst/>
              <a:cxnLst>
                <a:cxn ang="0">
                  <a:pos x="398" y="254"/>
                </a:cxn>
                <a:cxn ang="0">
                  <a:pos x="464" y="346"/>
                </a:cxn>
                <a:cxn ang="0">
                  <a:pos x="457" y="376"/>
                </a:cxn>
                <a:cxn ang="0">
                  <a:pos x="361" y="776"/>
                </a:cxn>
                <a:cxn ang="0">
                  <a:pos x="280" y="899"/>
                </a:cxn>
                <a:cxn ang="0">
                  <a:pos x="170" y="945"/>
                </a:cxn>
                <a:cxn ang="0">
                  <a:pos x="52" y="945"/>
                </a:cxn>
                <a:cxn ang="0">
                  <a:pos x="0" y="876"/>
                </a:cxn>
                <a:cxn ang="0">
                  <a:pos x="37" y="814"/>
                </a:cxn>
                <a:cxn ang="0">
                  <a:pos x="89" y="814"/>
                </a:cxn>
                <a:cxn ang="0">
                  <a:pos x="111" y="830"/>
                </a:cxn>
                <a:cxn ang="0">
                  <a:pos x="103" y="876"/>
                </a:cxn>
                <a:cxn ang="0">
                  <a:pos x="81" y="914"/>
                </a:cxn>
                <a:cxn ang="0">
                  <a:pos x="177" y="899"/>
                </a:cxn>
                <a:cxn ang="0">
                  <a:pos x="265" y="776"/>
                </a:cxn>
                <a:cxn ang="0">
                  <a:pos x="369" y="369"/>
                </a:cxn>
                <a:cxn ang="0">
                  <a:pos x="354" y="284"/>
                </a:cxn>
                <a:cxn ang="0">
                  <a:pos x="324" y="277"/>
                </a:cxn>
                <a:cxn ang="0">
                  <a:pos x="251" y="300"/>
                </a:cxn>
                <a:cxn ang="0">
                  <a:pos x="170" y="407"/>
                </a:cxn>
                <a:cxn ang="0">
                  <a:pos x="162" y="423"/>
                </a:cxn>
                <a:cxn ang="0">
                  <a:pos x="125" y="415"/>
                </a:cxn>
                <a:cxn ang="0">
                  <a:pos x="133" y="384"/>
                </a:cxn>
                <a:cxn ang="0">
                  <a:pos x="207" y="292"/>
                </a:cxn>
                <a:cxn ang="0">
                  <a:pos x="332" y="238"/>
                </a:cxn>
                <a:cxn ang="0">
                  <a:pos x="472" y="0"/>
                </a:cxn>
                <a:cxn ang="0">
                  <a:pos x="494" y="69"/>
                </a:cxn>
                <a:cxn ang="0">
                  <a:pos x="450" y="108"/>
                </a:cxn>
                <a:cxn ang="0">
                  <a:pos x="413" y="115"/>
                </a:cxn>
                <a:cxn ang="0">
                  <a:pos x="391" y="92"/>
                </a:cxn>
                <a:cxn ang="0">
                  <a:pos x="383" y="54"/>
                </a:cxn>
                <a:cxn ang="0">
                  <a:pos x="413" y="15"/>
                </a:cxn>
                <a:cxn ang="0">
                  <a:pos x="450" y="0"/>
                </a:cxn>
              </a:cxnLst>
              <a:rect l="0" t="0" r="r" b="b"/>
              <a:pathLst>
                <a:path w="494" h="953">
                  <a:moveTo>
                    <a:pt x="332" y="238"/>
                  </a:moveTo>
                  <a:lnTo>
                    <a:pt x="398" y="254"/>
                  </a:lnTo>
                  <a:lnTo>
                    <a:pt x="450" y="292"/>
                  </a:lnTo>
                  <a:lnTo>
                    <a:pt x="464" y="346"/>
                  </a:lnTo>
                  <a:lnTo>
                    <a:pt x="464" y="361"/>
                  </a:lnTo>
                  <a:lnTo>
                    <a:pt x="457" y="376"/>
                  </a:lnTo>
                  <a:lnTo>
                    <a:pt x="457" y="384"/>
                  </a:lnTo>
                  <a:lnTo>
                    <a:pt x="361" y="776"/>
                  </a:lnTo>
                  <a:lnTo>
                    <a:pt x="332" y="845"/>
                  </a:lnTo>
                  <a:lnTo>
                    <a:pt x="280" y="899"/>
                  </a:lnTo>
                  <a:lnTo>
                    <a:pt x="221" y="929"/>
                  </a:lnTo>
                  <a:lnTo>
                    <a:pt x="170" y="945"/>
                  </a:lnTo>
                  <a:lnTo>
                    <a:pt x="118" y="953"/>
                  </a:lnTo>
                  <a:lnTo>
                    <a:pt x="52" y="945"/>
                  </a:lnTo>
                  <a:lnTo>
                    <a:pt x="15" y="914"/>
                  </a:lnTo>
                  <a:lnTo>
                    <a:pt x="0" y="876"/>
                  </a:lnTo>
                  <a:lnTo>
                    <a:pt x="8" y="845"/>
                  </a:lnTo>
                  <a:lnTo>
                    <a:pt x="37" y="814"/>
                  </a:lnTo>
                  <a:lnTo>
                    <a:pt x="66" y="807"/>
                  </a:lnTo>
                  <a:lnTo>
                    <a:pt x="89" y="814"/>
                  </a:lnTo>
                  <a:lnTo>
                    <a:pt x="103" y="822"/>
                  </a:lnTo>
                  <a:lnTo>
                    <a:pt x="111" y="830"/>
                  </a:lnTo>
                  <a:lnTo>
                    <a:pt x="111" y="860"/>
                  </a:lnTo>
                  <a:lnTo>
                    <a:pt x="103" y="876"/>
                  </a:lnTo>
                  <a:lnTo>
                    <a:pt x="74" y="906"/>
                  </a:lnTo>
                  <a:lnTo>
                    <a:pt x="81" y="914"/>
                  </a:lnTo>
                  <a:lnTo>
                    <a:pt x="111" y="914"/>
                  </a:lnTo>
                  <a:lnTo>
                    <a:pt x="177" y="899"/>
                  </a:lnTo>
                  <a:lnTo>
                    <a:pt x="229" y="853"/>
                  </a:lnTo>
                  <a:lnTo>
                    <a:pt x="265" y="776"/>
                  </a:lnTo>
                  <a:lnTo>
                    <a:pt x="273" y="776"/>
                  </a:lnTo>
                  <a:lnTo>
                    <a:pt x="369" y="369"/>
                  </a:lnTo>
                  <a:lnTo>
                    <a:pt x="369" y="315"/>
                  </a:lnTo>
                  <a:lnTo>
                    <a:pt x="354" y="284"/>
                  </a:lnTo>
                  <a:lnTo>
                    <a:pt x="339" y="277"/>
                  </a:lnTo>
                  <a:lnTo>
                    <a:pt x="324" y="277"/>
                  </a:lnTo>
                  <a:lnTo>
                    <a:pt x="295" y="284"/>
                  </a:lnTo>
                  <a:lnTo>
                    <a:pt x="251" y="300"/>
                  </a:lnTo>
                  <a:lnTo>
                    <a:pt x="214" y="338"/>
                  </a:lnTo>
                  <a:lnTo>
                    <a:pt x="170" y="407"/>
                  </a:lnTo>
                  <a:lnTo>
                    <a:pt x="170" y="415"/>
                  </a:lnTo>
                  <a:lnTo>
                    <a:pt x="162" y="423"/>
                  </a:lnTo>
                  <a:lnTo>
                    <a:pt x="133" y="423"/>
                  </a:lnTo>
                  <a:lnTo>
                    <a:pt x="125" y="415"/>
                  </a:lnTo>
                  <a:lnTo>
                    <a:pt x="125" y="407"/>
                  </a:lnTo>
                  <a:lnTo>
                    <a:pt x="133" y="384"/>
                  </a:lnTo>
                  <a:lnTo>
                    <a:pt x="162" y="338"/>
                  </a:lnTo>
                  <a:lnTo>
                    <a:pt x="207" y="292"/>
                  </a:lnTo>
                  <a:lnTo>
                    <a:pt x="265" y="254"/>
                  </a:lnTo>
                  <a:lnTo>
                    <a:pt x="332" y="238"/>
                  </a:lnTo>
                  <a:close/>
                  <a:moveTo>
                    <a:pt x="450" y="0"/>
                  </a:moveTo>
                  <a:lnTo>
                    <a:pt x="472" y="0"/>
                  </a:lnTo>
                  <a:lnTo>
                    <a:pt x="494" y="23"/>
                  </a:lnTo>
                  <a:lnTo>
                    <a:pt x="494" y="69"/>
                  </a:lnTo>
                  <a:lnTo>
                    <a:pt x="464" y="100"/>
                  </a:lnTo>
                  <a:lnTo>
                    <a:pt x="450" y="108"/>
                  </a:lnTo>
                  <a:lnTo>
                    <a:pt x="428" y="115"/>
                  </a:lnTo>
                  <a:lnTo>
                    <a:pt x="413" y="115"/>
                  </a:lnTo>
                  <a:lnTo>
                    <a:pt x="398" y="108"/>
                  </a:lnTo>
                  <a:lnTo>
                    <a:pt x="391" y="92"/>
                  </a:lnTo>
                  <a:lnTo>
                    <a:pt x="383" y="69"/>
                  </a:lnTo>
                  <a:lnTo>
                    <a:pt x="383" y="54"/>
                  </a:lnTo>
                  <a:lnTo>
                    <a:pt x="398" y="31"/>
                  </a:lnTo>
                  <a:lnTo>
                    <a:pt x="413" y="15"/>
                  </a:lnTo>
                  <a:lnTo>
                    <a:pt x="428" y="8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5" name="Freeform 57"/>
            <p:cNvSpPr>
              <a:spLocks/>
            </p:cNvSpPr>
            <p:nvPr/>
          </p:nvSpPr>
          <p:spPr bwMode="auto">
            <a:xfrm>
              <a:off x="17547" y="5795"/>
              <a:ext cx="258" cy="76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36" y="0"/>
                </a:cxn>
                <a:cxn ang="0">
                  <a:pos x="243" y="8"/>
                </a:cxn>
                <a:cxn ang="0">
                  <a:pos x="243" y="31"/>
                </a:cxn>
                <a:cxn ang="0">
                  <a:pos x="236" y="38"/>
                </a:cxn>
                <a:cxn ang="0">
                  <a:pos x="236" y="23"/>
                </a:cxn>
                <a:cxn ang="0">
                  <a:pos x="88" y="622"/>
                </a:cxn>
                <a:cxn ang="0">
                  <a:pos x="88" y="684"/>
                </a:cxn>
                <a:cxn ang="0">
                  <a:pos x="103" y="714"/>
                </a:cxn>
                <a:cxn ang="0">
                  <a:pos x="111" y="722"/>
                </a:cxn>
                <a:cxn ang="0">
                  <a:pos x="125" y="722"/>
                </a:cxn>
                <a:cxn ang="0">
                  <a:pos x="162" y="707"/>
                </a:cxn>
                <a:cxn ang="0">
                  <a:pos x="192" y="668"/>
                </a:cxn>
                <a:cxn ang="0">
                  <a:pos x="206" y="599"/>
                </a:cxn>
                <a:cxn ang="0">
                  <a:pos x="214" y="584"/>
                </a:cxn>
                <a:cxn ang="0">
                  <a:pos x="214" y="576"/>
                </a:cxn>
                <a:cxn ang="0">
                  <a:pos x="251" y="576"/>
                </a:cxn>
                <a:cxn ang="0">
                  <a:pos x="258" y="584"/>
                </a:cxn>
                <a:cxn ang="0">
                  <a:pos x="258" y="615"/>
                </a:cxn>
                <a:cxn ang="0">
                  <a:pos x="243" y="661"/>
                </a:cxn>
                <a:cxn ang="0">
                  <a:pos x="199" y="730"/>
                </a:cxn>
                <a:cxn ang="0">
                  <a:pos x="155" y="760"/>
                </a:cxn>
                <a:cxn ang="0">
                  <a:pos x="125" y="760"/>
                </a:cxn>
                <a:cxn ang="0">
                  <a:pos x="81" y="753"/>
                </a:cxn>
                <a:cxn ang="0">
                  <a:pos x="44" y="730"/>
                </a:cxn>
                <a:cxn ang="0">
                  <a:pos x="15" y="699"/>
                </a:cxn>
                <a:cxn ang="0">
                  <a:pos x="0" y="653"/>
                </a:cxn>
                <a:cxn ang="0">
                  <a:pos x="0" y="638"/>
                </a:cxn>
                <a:cxn ang="0">
                  <a:pos x="7" y="630"/>
                </a:cxn>
                <a:cxn ang="0">
                  <a:pos x="7" y="615"/>
                </a:cxn>
                <a:cxn ang="0">
                  <a:pos x="133" y="92"/>
                </a:cxn>
                <a:cxn ang="0">
                  <a:pos x="133" y="61"/>
                </a:cxn>
                <a:cxn ang="0">
                  <a:pos x="125" y="54"/>
                </a:cxn>
                <a:cxn ang="0">
                  <a:pos x="52" y="54"/>
                </a:cxn>
                <a:cxn ang="0">
                  <a:pos x="44" y="46"/>
                </a:cxn>
                <a:cxn ang="0">
                  <a:pos x="44" y="31"/>
                </a:cxn>
                <a:cxn ang="0">
                  <a:pos x="52" y="23"/>
                </a:cxn>
                <a:cxn ang="0">
                  <a:pos x="52" y="8"/>
                </a:cxn>
                <a:cxn ang="0">
                  <a:pos x="74" y="8"/>
                </a:cxn>
                <a:cxn ang="0">
                  <a:pos x="206" y="0"/>
                </a:cxn>
              </a:cxnLst>
              <a:rect l="0" t="0" r="r" b="b"/>
              <a:pathLst>
                <a:path w="258" h="760">
                  <a:moveTo>
                    <a:pt x="206" y="0"/>
                  </a:moveTo>
                  <a:lnTo>
                    <a:pt x="236" y="0"/>
                  </a:lnTo>
                  <a:lnTo>
                    <a:pt x="243" y="8"/>
                  </a:lnTo>
                  <a:lnTo>
                    <a:pt x="243" y="31"/>
                  </a:lnTo>
                  <a:lnTo>
                    <a:pt x="236" y="38"/>
                  </a:lnTo>
                  <a:lnTo>
                    <a:pt x="236" y="23"/>
                  </a:lnTo>
                  <a:lnTo>
                    <a:pt x="88" y="622"/>
                  </a:lnTo>
                  <a:lnTo>
                    <a:pt x="88" y="684"/>
                  </a:lnTo>
                  <a:lnTo>
                    <a:pt x="103" y="714"/>
                  </a:lnTo>
                  <a:lnTo>
                    <a:pt x="111" y="722"/>
                  </a:lnTo>
                  <a:lnTo>
                    <a:pt x="125" y="722"/>
                  </a:lnTo>
                  <a:lnTo>
                    <a:pt x="162" y="707"/>
                  </a:lnTo>
                  <a:lnTo>
                    <a:pt x="192" y="668"/>
                  </a:lnTo>
                  <a:lnTo>
                    <a:pt x="206" y="599"/>
                  </a:lnTo>
                  <a:lnTo>
                    <a:pt x="214" y="584"/>
                  </a:lnTo>
                  <a:lnTo>
                    <a:pt x="214" y="576"/>
                  </a:lnTo>
                  <a:lnTo>
                    <a:pt x="251" y="576"/>
                  </a:lnTo>
                  <a:lnTo>
                    <a:pt x="258" y="584"/>
                  </a:lnTo>
                  <a:lnTo>
                    <a:pt x="258" y="615"/>
                  </a:lnTo>
                  <a:lnTo>
                    <a:pt x="243" y="661"/>
                  </a:lnTo>
                  <a:lnTo>
                    <a:pt x="199" y="730"/>
                  </a:lnTo>
                  <a:lnTo>
                    <a:pt x="155" y="760"/>
                  </a:lnTo>
                  <a:lnTo>
                    <a:pt x="125" y="760"/>
                  </a:lnTo>
                  <a:lnTo>
                    <a:pt x="81" y="753"/>
                  </a:lnTo>
                  <a:lnTo>
                    <a:pt x="44" y="730"/>
                  </a:lnTo>
                  <a:lnTo>
                    <a:pt x="15" y="699"/>
                  </a:lnTo>
                  <a:lnTo>
                    <a:pt x="0" y="653"/>
                  </a:lnTo>
                  <a:lnTo>
                    <a:pt x="0" y="638"/>
                  </a:lnTo>
                  <a:lnTo>
                    <a:pt x="7" y="630"/>
                  </a:lnTo>
                  <a:lnTo>
                    <a:pt x="7" y="615"/>
                  </a:lnTo>
                  <a:lnTo>
                    <a:pt x="133" y="92"/>
                  </a:lnTo>
                  <a:lnTo>
                    <a:pt x="133" y="61"/>
                  </a:lnTo>
                  <a:lnTo>
                    <a:pt x="125" y="54"/>
                  </a:lnTo>
                  <a:lnTo>
                    <a:pt x="52" y="54"/>
                  </a:lnTo>
                  <a:lnTo>
                    <a:pt x="44" y="46"/>
                  </a:lnTo>
                  <a:lnTo>
                    <a:pt x="44" y="31"/>
                  </a:lnTo>
                  <a:lnTo>
                    <a:pt x="52" y="23"/>
                  </a:lnTo>
                  <a:lnTo>
                    <a:pt x="52" y="8"/>
                  </a:lnTo>
                  <a:lnTo>
                    <a:pt x="74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6" name="Freeform 58"/>
            <p:cNvSpPr>
              <a:spLocks/>
            </p:cNvSpPr>
            <p:nvPr/>
          </p:nvSpPr>
          <p:spPr bwMode="auto">
            <a:xfrm>
              <a:off x="18225" y="4182"/>
              <a:ext cx="1341" cy="1613"/>
            </a:xfrm>
            <a:custGeom>
              <a:avLst/>
              <a:gdLst/>
              <a:ahLst/>
              <a:cxnLst>
                <a:cxn ang="0">
                  <a:pos x="1046" y="0"/>
                </a:cxn>
                <a:cxn ang="0">
                  <a:pos x="1223" y="46"/>
                </a:cxn>
                <a:cxn ang="0">
                  <a:pos x="1304" y="92"/>
                </a:cxn>
                <a:cxn ang="0">
                  <a:pos x="1341" y="207"/>
                </a:cxn>
                <a:cxn ang="0">
                  <a:pos x="1319" y="315"/>
                </a:cxn>
                <a:cxn ang="0">
                  <a:pos x="1245" y="376"/>
                </a:cxn>
                <a:cxn ang="0">
                  <a:pos x="1164" y="407"/>
                </a:cxn>
                <a:cxn ang="0">
                  <a:pos x="1142" y="399"/>
                </a:cxn>
                <a:cxn ang="0">
                  <a:pos x="1150" y="346"/>
                </a:cxn>
                <a:cxn ang="0">
                  <a:pos x="1142" y="238"/>
                </a:cxn>
                <a:cxn ang="0">
                  <a:pos x="1083" y="169"/>
                </a:cxn>
                <a:cxn ang="0">
                  <a:pos x="965" y="123"/>
                </a:cxn>
                <a:cxn ang="0">
                  <a:pos x="811" y="115"/>
                </a:cxn>
                <a:cxn ang="0">
                  <a:pos x="693" y="146"/>
                </a:cxn>
                <a:cxn ang="0">
                  <a:pos x="582" y="246"/>
                </a:cxn>
                <a:cxn ang="0">
                  <a:pos x="553" y="376"/>
                </a:cxn>
                <a:cxn ang="0">
                  <a:pos x="619" y="538"/>
                </a:cxn>
                <a:cxn ang="0">
                  <a:pos x="980" y="753"/>
                </a:cxn>
                <a:cxn ang="0">
                  <a:pos x="1127" y="883"/>
                </a:cxn>
                <a:cxn ang="0">
                  <a:pos x="1186" y="1060"/>
                </a:cxn>
                <a:cxn ang="0">
                  <a:pos x="1098" y="1298"/>
                </a:cxn>
                <a:cxn ang="0">
                  <a:pos x="877" y="1490"/>
                </a:cxn>
                <a:cxn ang="0">
                  <a:pos x="582" y="1598"/>
                </a:cxn>
                <a:cxn ang="0">
                  <a:pos x="287" y="1598"/>
                </a:cxn>
                <a:cxn ang="0">
                  <a:pos x="81" y="1475"/>
                </a:cxn>
                <a:cxn ang="0">
                  <a:pos x="0" y="1290"/>
                </a:cxn>
                <a:cxn ang="0">
                  <a:pos x="59" y="1106"/>
                </a:cxn>
                <a:cxn ang="0">
                  <a:pos x="177" y="999"/>
                </a:cxn>
                <a:cxn ang="0">
                  <a:pos x="287" y="968"/>
                </a:cxn>
                <a:cxn ang="0">
                  <a:pos x="310" y="975"/>
                </a:cxn>
                <a:cxn ang="0">
                  <a:pos x="295" y="1014"/>
                </a:cxn>
                <a:cxn ang="0">
                  <a:pos x="258" y="1045"/>
                </a:cxn>
                <a:cxn ang="0">
                  <a:pos x="221" y="1068"/>
                </a:cxn>
                <a:cxn ang="0">
                  <a:pos x="214" y="1083"/>
                </a:cxn>
                <a:cxn ang="0">
                  <a:pos x="192" y="1198"/>
                </a:cxn>
                <a:cxn ang="0">
                  <a:pos x="265" y="1367"/>
                </a:cxn>
                <a:cxn ang="0">
                  <a:pos x="457" y="1482"/>
                </a:cxn>
                <a:cxn ang="0">
                  <a:pos x="707" y="1490"/>
                </a:cxn>
                <a:cxn ang="0">
                  <a:pos x="884" y="1413"/>
                </a:cxn>
                <a:cxn ang="0">
                  <a:pos x="980" y="1290"/>
                </a:cxn>
                <a:cxn ang="0">
                  <a:pos x="1010" y="1160"/>
                </a:cxn>
                <a:cxn ang="0">
                  <a:pos x="951" y="999"/>
                </a:cxn>
                <a:cxn ang="0">
                  <a:pos x="825" y="883"/>
                </a:cxn>
                <a:cxn ang="0">
                  <a:pos x="663" y="799"/>
                </a:cxn>
                <a:cxn ang="0">
                  <a:pos x="479" y="691"/>
                </a:cxn>
                <a:cxn ang="0">
                  <a:pos x="391" y="561"/>
                </a:cxn>
                <a:cxn ang="0">
                  <a:pos x="398" y="369"/>
                </a:cxn>
                <a:cxn ang="0">
                  <a:pos x="531" y="184"/>
                </a:cxn>
                <a:cxn ang="0">
                  <a:pos x="752" y="54"/>
                </a:cxn>
                <a:cxn ang="0">
                  <a:pos x="995" y="0"/>
                </a:cxn>
              </a:cxnLst>
              <a:rect l="0" t="0" r="r" b="b"/>
              <a:pathLst>
                <a:path w="1341" h="1613">
                  <a:moveTo>
                    <a:pt x="995" y="0"/>
                  </a:moveTo>
                  <a:lnTo>
                    <a:pt x="1046" y="0"/>
                  </a:lnTo>
                  <a:lnTo>
                    <a:pt x="1127" y="15"/>
                  </a:lnTo>
                  <a:lnTo>
                    <a:pt x="1223" y="46"/>
                  </a:lnTo>
                  <a:lnTo>
                    <a:pt x="1267" y="69"/>
                  </a:lnTo>
                  <a:lnTo>
                    <a:pt x="1304" y="92"/>
                  </a:lnTo>
                  <a:lnTo>
                    <a:pt x="1334" y="138"/>
                  </a:lnTo>
                  <a:lnTo>
                    <a:pt x="1341" y="207"/>
                  </a:lnTo>
                  <a:lnTo>
                    <a:pt x="1334" y="276"/>
                  </a:lnTo>
                  <a:lnTo>
                    <a:pt x="1319" y="315"/>
                  </a:lnTo>
                  <a:lnTo>
                    <a:pt x="1290" y="346"/>
                  </a:lnTo>
                  <a:lnTo>
                    <a:pt x="1245" y="376"/>
                  </a:lnTo>
                  <a:lnTo>
                    <a:pt x="1201" y="399"/>
                  </a:lnTo>
                  <a:lnTo>
                    <a:pt x="1164" y="407"/>
                  </a:lnTo>
                  <a:lnTo>
                    <a:pt x="1150" y="407"/>
                  </a:lnTo>
                  <a:lnTo>
                    <a:pt x="1142" y="399"/>
                  </a:lnTo>
                  <a:lnTo>
                    <a:pt x="1142" y="369"/>
                  </a:lnTo>
                  <a:lnTo>
                    <a:pt x="1150" y="346"/>
                  </a:lnTo>
                  <a:lnTo>
                    <a:pt x="1150" y="300"/>
                  </a:lnTo>
                  <a:lnTo>
                    <a:pt x="1142" y="238"/>
                  </a:lnTo>
                  <a:lnTo>
                    <a:pt x="1113" y="200"/>
                  </a:lnTo>
                  <a:lnTo>
                    <a:pt x="1083" y="169"/>
                  </a:lnTo>
                  <a:lnTo>
                    <a:pt x="1054" y="154"/>
                  </a:lnTo>
                  <a:lnTo>
                    <a:pt x="965" y="123"/>
                  </a:lnTo>
                  <a:lnTo>
                    <a:pt x="892" y="115"/>
                  </a:lnTo>
                  <a:lnTo>
                    <a:pt x="811" y="115"/>
                  </a:lnTo>
                  <a:lnTo>
                    <a:pt x="752" y="123"/>
                  </a:lnTo>
                  <a:lnTo>
                    <a:pt x="693" y="146"/>
                  </a:lnTo>
                  <a:lnTo>
                    <a:pt x="634" y="177"/>
                  </a:lnTo>
                  <a:lnTo>
                    <a:pt x="582" y="246"/>
                  </a:lnTo>
                  <a:lnTo>
                    <a:pt x="560" y="315"/>
                  </a:lnTo>
                  <a:lnTo>
                    <a:pt x="553" y="376"/>
                  </a:lnTo>
                  <a:lnTo>
                    <a:pt x="567" y="461"/>
                  </a:lnTo>
                  <a:lnTo>
                    <a:pt x="619" y="538"/>
                  </a:lnTo>
                  <a:lnTo>
                    <a:pt x="700" y="607"/>
                  </a:lnTo>
                  <a:lnTo>
                    <a:pt x="980" y="753"/>
                  </a:lnTo>
                  <a:lnTo>
                    <a:pt x="1061" y="814"/>
                  </a:lnTo>
                  <a:lnTo>
                    <a:pt x="1127" y="883"/>
                  </a:lnTo>
                  <a:lnTo>
                    <a:pt x="1172" y="960"/>
                  </a:lnTo>
                  <a:lnTo>
                    <a:pt x="1186" y="1060"/>
                  </a:lnTo>
                  <a:lnTo>
                    <a:pt x="1164" y="1183"/>
                  </a:lnTo>
                  <a:lnTo>
                    <a:pt x="1098" y="1298"/>
                  </a:lnTo>
                  <a:lnTo>
                    <a:pt x="1002" y="1406"/>
                  </a:lnTo>
                  <a:lnTo>
                    <a:pt x="877" y="1490"/>
                  </a:lnTo>
                  <a:lnTo>
                    <a:pt x="737" y="1559"/>
                  </a:lnTo>
                  <a:lnTo>
                    <a:pt x="582" y="1598"/>
                  </a:lnTo>
                  <a:lnTo>
                    <a:pt x="435" y="1613"/>
                  </a:lnTo>
                  <a:lnTo>
                    <a:pt x="287" y="1598"/>
                  </a:lnTo>
                  <a:lnTo>
                    <a:pt x="169" y="1544"/>
                  </a:lnTo>
                  <a:lnTo>
                    <a:pt x="81" y="1475"/>
                  </a:lnTo>
                  <a:lnTo>
                    <a:pt x="22" y="1383"/>
                  </a:lnTo>
                  <a:lnTo>
                    <a:pt x="0" y="1290"/>
                  </a:lnTo>
                  <a:lnTo>
                    <a:pt x="15" y="1191"/>
                  </a:lnTo>
                  <a:lnTo>
                    <a:pt x="59" y="1106"/>
                  </a:lnTo>
                  <a:lnTo>
                    <a:pt x="118" y="1045"/>
                  </a:lnTo>
                  <a:lnTo>
                    <a:pt x="177" y="999"/>
                  </a:lnTo>
                  <a:lnTo>
                    <a:pt x="243" y="975"/>
                  </a:lnTo>
                  <a:lnTo>
                    <a:pt x="287" y="968"/>
                  </a:lnTo>
                  <a:lnTo>
                    <a:pt x="302" y="968"/>
                  </a:lnTo>
                  <a:lnTo>
                    <a:pt x="310" y="975"/>
                  </a:lnTo>
                  <a:lnTo>
                    <a:pt x="310" y="983"/>
                  </a:lnTo>
                  <a:lnTo>
                    <a:pt x="295" y="1014"/>
                  </a:lnTo>
                  <a:lnTo>
                    <a:pt x="280" y="1029"/>
                  </a:lnTo>
                  <a:lnTo>
                    <a:pt x="258" y="1045"/>
                  </a:lnTo>
                  <a:lnTo>
                    <a:pt x="243" y="1060"/>
                  </a:lnTo>
                  <a:lnTo>
                    <a:pt x="221" y="1068"/>
                  </a:lnTo>
                  <a:lnTo>
                    <a:pt x="206" y="1075"/>
                  </a:lnTo>
                  <a:lnTo>
                    <a:pt x="214" y="1083"/>
                  </a:lnTo>
                  <a:lnTo>
                    <a:pt x="199" y="1144"/>
                  </a:lnTo>
                  <a:lnTo>
                    <a:pt x="192" y="1198"/>
                  </a:lnTo>
                  <a:lnTo>
                    <a:pt x="214" y="1290"/>
                  </a:lnTo>
                  <a:lnTo>
                    <a:pt x="265" y="1367"/>
                  </a:lnTo>
                  <a:lnTo>
                    <a:pt x="346" y="1436"/>
                  </a:lnTo>
                  <a:lnTo>
                    <a:pt x="457" y="1482"/>
                  </a:lnTo>
                  <a:lnTo>
                    <a:pt x="582" y="1498"/>
                  </a:lnTo>
                  <a:lnTo>
                    <a:pt x="707" y="1490"/>
                  </a:lnTo>
                  <a:lnTo>
                    <a:pt x="811" y="1459"/>
                  </a:lnTo>
                  <a:lnTo>
                    <a:pt x="884" y="1413"/>
                  </a:lnTo>
                  <a:lnTo>
                    <a:pt x="943" y="1360"/>
                  </a:lnTo>
                  <a:lnTo>
                    <a:pt x="980" y="1290"/>
                  </a:lnTo>
                  <a:lnTo>
                    <a:pt x="1002" y="1229"/>
                  </a:lnTo>
                  <a:lnTo>
                    <a:pt x="1010" y="1160"/>
                  </a:lnTo>
                  <a:lnTo>
                    <a:pt x="995" y="1075"/>
                  </a:lnTo>
                  <a:lnTo>
                    <a:pt x="951" y="999"/>
                  </a:lnTo>
                  <a:lnTo>
                    <a:pt x="892" y="937"/>
                  </a:lnTo>
                  <a:lnTo>
                    <a:pt x="825" y="883"/>
                  </a:lnTo>
                  <a:lnTo>
                    <a:pt x="744" y="837"/>
                  </a:lnTo>
                  <a:lnTo>
                    <a:pt x="663" y="799"/>
                  </a:lnTo>
                  <a:lnTo>
                    <a:pt x="545" y="737"/>
                  </a:lnTo>
                  <a:lnTo>
                    <a:pt x="479" y="691"/>
                  </a:lnTo>
                  <a:lnTo>
                    <a:pt x="427" y="630"/>
                  </a:lnTo>
                  <a:lnTo>
                    <a:pt x="391" y="561"/>
                  </a:lnTo>
                  <a:lnTo>
                    <a:pt x="376" y="476"/>
                  </a:lnTo>
                  <a:lnTo>
                    <a:pt x="398" y="369"/>
                  </a:lnTo>
                  <a:lnTo>
                    <a:pt x="450" y="269"/>
                  </a:lnTo>
                  <a:lnTo>
                    <a:pt x="531" y="184"/>
                  </a:lnTo>
                  <a:lnTo>
                    <a:pt x="634" y="107"/>
                  </a:lnTo>
                  <a:lnTo>
                    <a:pt x="752" y="54"/>
                  </a:lnTo>
                  <a:lnTo>
                    <a:pt x="870" y="15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7" name="Freeform 59"/>
            <p:cNvSpPr>
              <a:spLocks/>
            </p:cNvSpPr>
            <p:nvPr/>
          </p:nvSpPr>
          <p:spPr bwMode="auto">
            <a:xfrm>
              <a:off x="19714" y="4243"/>
              <a:ext cx="906" cy="103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53" y="23"/>
                </a:cxn>
                <a:cxn ang="0">
                  <a:pos x="361" y="54"/>
                </a:cxn>
                <a:cxn ang="0">
                  <a:pos x="353" y="85"/>
                </a:cxn>
                <a:cxn ang="0">
                  <a:pos x="346" y="131"/>
                </a:cxn>
                <a:cxn ang="0">
                  <a:pos x="316" y="239"/>
                </a:cxn>
                <a:cxn ang="0">
                  <a:pos x="294" y="323"/>
                </a:cxn>
                <a:cxn ang="0">
                  <a:pos x="265" y="446"/>
                </a:cxn>
                <a:cxn ang="0">
                  <a:pos x="250" y="546"/>
                </a:cxn>
                <a:cxn ang="0">
                  <a:pos x="280" y="623"/>
                </a:cxn>
                <a:cxn ang="0">
                  <a:pos x="375" y="661"/>
                </a:cxn>
                <a:cxn ang="0">
                  <a:pos x="523" y="592"/>
                </a:cxn>
                <a:cxn ang="0">
                  <a:pos x="582" y="515"/>
                </a:cxn>
                <a:cxn ang="0">
                  <a:pos x="589" y="484"/>
                </a:cxn>
                <a:cxn ang="0">
                  <a:pos x="641" y="269"/>
                </a:cxn>
                <a:cxn ang="0">
                  <a:pos x="685" y="93"/>
                </a:cxn>
                <a:cxn ang="0">
                  <a:pos x="692" y="54"/>
                </a:cxn>
                <a:cxn ang="0">
                  <a:pos x="744" y="8"/>
                </a:cxn>
                <a:cxn ang="0">
                  <a:pos x="795" y="16"/>
                </a:cxn>
                <a:cxn ang="0">
                  <a:pos x="810" y="54"/>
                </a:cxn>
                <a:cxn ang="0">
                  <a:pos x="788" y="131"/>
                </a:cxn>
                <a:cxn ang="0">
                  <a:pos x="744" y="315"/>
                </a:cxn>
                <a:cxn ang="0">
                  <a:pos x="722" y="408"/>
                </a:cxn>
                <a:cxn ang="0">
                  <a:pos x="692" y="515"/>
                </a:cxn>
                <a:cxn ang="0">
                  <a:pos x="685" y="600"/>
                </a:cxn>
                <a:cxn ang="0">
                  <a:pos x="700" y="638"/>
                </a:cxn>
                <a:cxn ang="0">
                  <a:pos x="736" y="653"/>
                </a:cxn>
                <a:cxn ang="0">
                  <a:pos x="810" y="600"/>
                </a:cxn>
                <a:cxn ang="0">
                  <a:pos x="847" y="484"/>
                </a:cxn>
                <a:cxn ang="0">
                  <a:pos x="876" y="438"/>
                </a:cxn>
                <a:cxn ang="0">
                  <a:pos x="906" y="454"/>
                </a:cxn>
                <a:cxn ang="0">
                  <a:pos x="891" y="523"/>
                </a:cxn>
                <a:cxn ang="0">
                  <a:pos x="854" y="623"/>
                </a:cxn>
                <a:cxn ang="0">
                  <a:pos x="781" y="699"/>
                </a:cxn>
                <a:cxn ang="0">
                  <a:pos x="714" y="707"/>
                </a:cxn>
                <a:cxn ang="0">
                  <a:pos x="641" y="676"/>
                </a:cxn>
                <a:cxn ang="0">
                  <a:pos x="582" y="592"/>
                </a:cxn>
                <a:cxn ang="0">
                  <a:pos x="493" y="669"/>
                </a:cxn>
                <a:cxn ang="0">
                  <a:pos x="361" y="707"/>
                </a:cxn>
                <a:cxn ang="0">
                  <a:pos x="250" y="692"/>
                </a:cxn>
                <a:cxn ang="0">
                  <a:pos x="169" y="776"/>
                </a:cxn>
                <a:cxn ang="0">
                  <a:pos x="132" y="930"/>
                </a:cxn>
                <a:cxn ang="0">
                  <a:pos x="117" y="961"/>
                </a:cxn>
                <a:cxn ang="0">
                  <a:pos x="103" y="1007"/>
                </a:cxn>
                <a:cxn ang="0">
                  <a:pos x="73" y="1030"/>
                </a:cxn>
                <a:cxn ang="0">
                  <a:pos x="22" y="1022"/>
                </a:cxn>
                <a:cxn ang="0">
                  <a:pos x="0" y="1007"/>
                </a:cxn>
                <a:cxn ang="0">
                  <a:pos x="22" y="953"/>
                </a:cxn>
                <a:cxn ang="0">
                  <a:pos x="235" y="70"/>
                </a:cxn>
                <a:cxn ang="0">
                  <a:pos x="243" y="39"/>
                </a:cxn>
                <a:cxn ang="0">
                  <a:pos x="287" y="0"/>
                </a:cxn>
              </a:cxnLst>
              <a:rect l="0" t="0" r="r" b="b"/>
              <a:pathLst>
                <a:path w="906" h="1030">
                  <a:moveTo>
                    <a:pt x="287" y="0"/>
                  </a:moveTo>
                  <a:lnTo>
                    <a:pt x="331" y="0"/>
                  </a:lnTo>
                  <a:lnTo>
                    <a:pt x="346" y="8"/>
                  </a:lnTo>
                  <a:lnTo>
                    <a:pt x="353" y="23"/>
                  </a:lnTo>
                  <a:lnTo>
                    <a:pt x="361" y="46"/>
                  </a:lnTo>
                  <a:lnTo>
                    <a:pt x="361" y="54"/>
                  </a:lnTo>
                  <a:lnTo>
                    <a:pt x="353" y="70"/>
                  </a:lnTo>
                  <a:lnTo>
                    <a:pt x="353" y="85"/>
                  </a:lnTo>
                  <a:lnTo>
                    <a:pt x="346" y="108"/>
                  </a:lnTo>
                  <a:lnTo>
                    <a:pt x="346" y="131"/>
                  </a:lnTo>
                  <a:lnTo>
                    <a:pt x="339" y="146"/>
                  </a:lnTo>
                  <a:lnTo>
                    <a:pt x="316" y="239"/>
                  </a:lnTo>
                  <a:lnTo>
                    <a:pt x="302" y="285"/>
                  </a:lnTo>
                  <a:lnTo>
                    <a:pt x="294" y="323"/>
                  </a:lnTo>
                  <a:lnTo>
                    <a:pt x="280" y="377"/>
                  </a:lnTo>
                  <a:lnTo>
                    <a:pt x="265" y="446"/>
                  </a:lnTo>
                  <a:lnTo>
                    <a:pt x="250" y="484"/>
                  </a:lnTo>
                  <a:lnTo>
                    <a:pt x="250" y="546"/>
                  </a:lnTo>
                  <a:lnTo>
                    <a:pt x="257" y="584"/>
                  </a:lnTo>
                  <a:lnTo>
                    <a:pt x="280" y="623"/>
                  </a:lnTo>
                  <a:lnTo>
                    <a:pt x="316" y="646"/>
                  </a:lnTo>
                  <a:lnTo>
                    <a:pt x="375" y="661"/>
                  </a:lnTo>
                  <a:lnTo>
                    <a:pt x="456" y="646"/>
                  </a:lnTo>
                  <a:lnTo>
                    <a:pt x="523" y="592"/>
                  </a:lnTo>
                  <a:lnTo>
                    <a:pt x="574" y="530"/>
                  </a:lnTo>
                  <a:lnTo>
                    <a:pt x="582" y="515"/>
                  </a:lnTo>
                  <a:lnTo>
                    <a:pt x="589" y="507"/>
                  </a:lnTo>
                  <a:lnTo>
                    <a:pt x="589" y="484"/>
                  </a:lnTo>
                  <a:lnTo>
                    <a:pt x="596" y="469"/>
                  </a:lnTo>
                  <a:lnTo>
                    <a:pt x="641" y="269"/>
                  </a:lnTo>
                  <a:lnTo>
                    <a:pt x="670" y="139"/>
                  </a:lnTo>
                  <a:lnTo>
                    <a:pt x="685" y="93"/>
                  </a:lnTo>
                  <a:lnTo>
                    <a:pt x="692" y="77"/>
                  </a:lnTo>
                  <a:lnTo>
                    <a:pt x="692" y="54"/>
                  </a:lnTo>
                  <a:lnTo>
                    <a:pt x="729" y="16"/>
                  </a:lnTo>
                  <a:lnTo>
                    <a:pt x="744" y="8"/>
                  </a:lnTo>
                  <a:lnTo>
                    <a:pt x="781" y="8"/>
                  </a:lnTo>
                  <a:lnTo>
                    <a:pt x="795" y="16"/>
                  </a:lnTo>
                  <a:lnTo>
                    <a:pt x="803" y="31"/>
                  </a:lnTo>
                  <a:lnTo>
                    <a:pt x="810" y="54"/>
                  </a:lnTo>
                  <a:lnTo>
                    <a:pt x="803" y="85"/>
                  </a:lnTo>
                  <a:lnTo>
                    <a:pt x="788" y="131"/>
                  </a:lnTo>
                  <a:lnTo>
                    <a:pt x="781" y="177"/>
                  </a:lnTo>
                  <a:lnTo>
                    <a:pt x="744" y="315"/>
                  </a:lnTo>
                  <a:lnTo>
                    <a:pt x="729" y="354"/>
                  </a:lnTo>
                  <a:lnTo>
                    <a:pt x="722" y="408"/>
                  </a:lnTo>
                  <a:lnTo>
                    <a:pt x="707" y="454"/>
                  </a:lnTo>
                  <a:lnTo>
                    <a:pt x="692" y="515"/>
                  </a:lnTo>
                  <a:lnTo>
                    <a:pt x="685" y="577"/>
                  </a:lnTo>
                  <a:lnTo>
                    <a:pt x="685" y="600"/>
                  </a:lnTo>
                  <a:lnTo>
                    <a:pt x="692" y="623"/>
                  </a:lnTo>
                  <a:lnTo>
                    <a:pt x="700" y="638"/>
                  </a:lnTo>
                  <a:lnTo>
                    <a:pt x="714" y="646"/>
                  </a:lnTo>
                  <a:lnTo>
                    <a:pt x="736" y="653"/>
                  </a:lnTo>
                  <a:lnTo>
                    <a:pt x="781" y="638"/>
                  </a:lnTo>
                  <a:lnTo>
                    <a:pt x="810" y="600"/>
                  </a:lnTo>
                  <a:lnTo>
                    <a:pt x="832" y="546"/>
                  </a:lnTo>
                  <a:lnTo>
                    <a:pt x="847" y="484"/>
                  </a:lnTo>
                  <a:lnTo>
                    <a:pt x="854" y="461"/>
                  </a:lnTo>
                  <a:lnTo>
                    <a:pt x="876" y="438"/>
                  </a:lnTo>
                  <a:lnTo>
                    <a:pt x="891" y="438"/>
                  </a:lnTo>
                  <a:lnTo>
                    <a:pt x="906" y="454"/>
                  </a:lnTo>
                  <a:lnTo>
                    <a:pt x="906" y="484"/>
                  </a:lnTo>
                  <a:lnTo>
                    <a:pt x="891" y="523"/>
                  </a:lnTo>
                  <a:lnTo>
                    <a:pt x="876" y="569"/>
                  </a:lnTo>
                  <a:lnTo>
                    <a:pt x="854" y="623"/>
                  </a:lnTo>
                  <a:lnTo>
                    <a:pt x="825" y="669"/>
                  </a:lnTo>
                  <a:lnTo>
                    <a:pt x="781" y="699"/>
                  </a:lnTo>
                  <a:lnTo>
                    <a:pt x="736" y="707"/>
                  </a:lnTo>
                  <a:lnTo>
                    <a:pt x="714" y="707"/>
                  </a:lnTo>
                  <a:lnTo>
                    <a:pt x="677" y="699"/>
                  </a:lnTo>
                  <a:lnTo>
                    <a:pt x="641" y="676"/>
                  </a:lnTo>
                  <a:lnTo>
                    <a:pt x="604" y="646"/>
                  </a:lnTo>
                  <a:lnTo>
                    <a:pt x="582" y="592"/>
                  </a:lnTo>
                  <a:lnTo>
                    <a:pt x="537" y="638"/>
                  </a:lnTo>
                  <a:lnTo>
                    <a:pt x="493" y="669"/>
                  </a:lnTo>
                  <a:lnTo>
                    <a:pt x="434" y="699"/>
                  </a:lnTo>
                  <a:lnTo>
                    <a:pt x="361" y="707"/>
                  </a:lnTo>
                  <a:lnTo>
                    <a:pt x="309" y="707"/>
                  </a:lnTo>
                  <a:lnTo>
                    <a:pt x="250" y="692"/>
                  </a:lnTo>
                  <a:lnTo>
                    <a:pt x="198" y="661"/>
                  </a:lnTo>
                  <a:lnTo>
                    <a:pt x="169" y="776"/>
                  </a:lnTo>
                  <a:lnTo>
                    <a:pt x="147" y="861"/>
                  </a:lnTo>
                  <a:lnTo>
                    <a:pt x="132" y="930"/>
                  </a:lnTo>
                  <a:lnTo>
                    <a:pt x="125" y="953"/>
                  </a:lnTo>
                  <a:lnTo>
                    <a:pt x="117" y="961"/>
                  </a:lnTo>
                  <a:lnTo>
                    <a:pt x="117" y="976"/>
                  </a:lnTo>
                  <a:lnTo>
                    <a:pt x="103" y="1007"/>
                  </a:lnTo>
                  <a:lnTo>
                    <a:pt x="88" y="1022"/>
                  </a:lnTo>
                  <a:lnTo>
                    <a:pt x="73" y="1030"/>
                  </a:lnTo>
                  <a:lnTo>
                    <a:pt x="36" y="1030"/>
                  </a:lnTo>
                  <a:lnTo>
                    <a:pt x="22" y="1022"/>
                  </a:lnTo>
                  <a:lnTo>
                    <a:pt x="14" y="1014"/>
                  </a:lnTo>
                  <a:lnTo>
                    <a:pt x="0" y="1007"/>
                  </a:lnTo>
                  <a:lnTo>
                    <a:pt x="0" y="945"/>
                  </a:lnTo>
                  <a:lnTo>
                    <a:pt x="22" y="953"/>
                  </a:lnTo>
                  <a:lnTo>
                    <a:pt x="235" y="77"/>
                  </a:lnTo>
                  <a:lnTo>
                    <a:pt x="235" y="70"/>
                  </a:lnTo>
                  <a:lnTo>
                    <a:pt x="243" y="54"/>
                  </a:lnTo>
                  <a:lnTo>
                    <a:pt x="243" y="39"/>
                  </a:lnTo>
                  <a:lnTo>
                    <a:pt x="272" y="8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8" name="Freeform 60"/>
            <p:cNvSpPr>
              <a:spLocks/>
            </p:cNvSpPr>
            <p:nvPr/>
          </p:nvSpPr>
          <p:spPr bwMode="auto">
            <a:xfrm>
              <a:off x="20760" y="3644"/>
              <a:ext cx="287" cy="569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36" y="0"/>
                </a:cxn>
                <a:cxn ang="0">
                  <a:pos x="258" y="16"/>
                </a:cxn>
                <a:cxn ang="0">
                  <a:pos x="273" y="31"/>
                </a:cxn>
                <a:cxn ang="0">
                  <a:pos x="280" y="46"/>
                </a:cxn>
                <a:cxn ang="0">
                  <a:pos x="287" y="69"/>
                </a:cxn>
                <a:cxn ang="0">
                  <a:pos x="287" y="92"/>
                </a:cxn>
                <a:cxn ang="0">
                  <a:pos x="280" y="100"/>
                </a:cxn>
                <a:cxn ang="0">
                  <a:pos x="59" y="553"/>
                </a:cxn>
                <a:cxn ang="0">
                  <a:pos x="52" y="561"/>
                </a:cxn>
                <a:cxn ang="0">
                  <a:pos x="52" y="569"/>
                </a:cxn>
                <a:cxn ang="0">
                  <a:pos x="37" y="569"/>
                </a:cxn>
                <a:cxn ang="0">
                  <a:pos x="29" y="561"/>
                </a:cxn>
                <a:cxn ang="0">
                  <a:pos x="15" y="553"/>
                </a:cxn>
                <a:cxn ang="0">
                  <a:pos x="0" y="538"/>
                </a:cxn>
                <a:cxn ang="0">
                  <a:pos x="0" y="523"/>
                </a:cxn>
                <a:cxn ang="0">
                  <a:pos x="162" y="46"/>
                </a:cxn>
                <a:cxn ang="0">
                  <a:pos x="162" y="39"/>
                </a:cxn>
                <a:cxn ang="0">
                  <a:pos x="177" y="23"/>
                </a:cxn>
                <a:cxn ang="0">
                  <a:pos x="184" y="8"/>
                </a:cxn>
                <a:cxn ang="0">
                  <a:pos x="199" y="0"/>
                </a:cxn>
              </a:cxnLst>
              <a:rect l="0" t="0" r="r" b="b"/>
              <a:pathLst>
                <a:path w="287" h="569">
                  <a:moveTo>
                    <a:pt x="199" y="0"/>
                  </a:moveTo>
                  <a:lnTo>
                    <a:pt x="236" y="0"/>
                  </a:lnTo>
                  <a:lnTo>
                    <a:pt x="258" y="16"/>
                  </a:lnTo>
                  <a:lnTo>
                    <a:pt x="273" y="31"/>
                  </a:lnTo>
                  <a:lnTo>
                    <a:pt x="280" y="46"/>
                  </a:lnTo>
                  <a:lnTo>
                    <a:pt x="287" y="69"/>
                  </a:lnTo>
                  <a:lnTo>
                    <a:pt x="287" y="92"/>
                  </a:lnTo>
                  <a:lnTo>
                    <a:pt x="280" y="100"/>
                  </a:lnTo>
                  <a:lnTo>
                    <a:pt x="59" y="553"/>
                  </a:lnTo>
                  <a:lnTo>
                    <a:pt x="52" y="561"/>
                  </a:lnTo>
                  <a:lnTo>
                    <a:pt x="52" y="569"/>
                  </a:lnTo>
                  <a:lnTo>
                    <a:pt x="37" y="569"/>
                  </a:lnTo>
                  <a:lnTo>
                    <a:pt x="29" y="561"/>
                  </a:lnTo>
                  <a:lnTo>
                    <a:pt x="15" y="553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162" y="46"/>
                  </a:lnTo>
                  <a:lnTo>
                    <a:pt x="162" y="39"/>
                  </a:lnTo>
                  <a:lnTo>
                    <a:pt x="177" y="23"/>
                  </a:lnTo>
                  <a:lnTo>
                    <a:pt x="184" y="8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9" name="Freeform 61"/>
            <p:cNvSpPr>
              <a:spLocks/>
            </p:cNvSpPr>
            <p:nvPr/>
          </p:nvSpPr>
          <p:spPr bwMode="auto">
            <a:xfrm>
              <a:off x="19522" y="5611"/>
              <a:ext cx="877" cy="1029"/>
            </a:xfrm>
            <a:custGeom>
              <a:avLst/>
              <a:gdLst/>
              <a:ahLst/>
              <a:cxnLst>
                <a:cxn ang="0">
                  <a:pos x="405" y="15"/>
                </a:cxn>
                <a:cxn ang="0">
                  <a:pos x="523" y="123"/>
                </a:cxn>
                <a:cxn ang="0">
                  <a:pos x="589" y="284"/>
                </a:cxn>
                <a:cxn ang="0">
                  <a:pos x="619" y="430"/>
                </a:cxn>
                <a:cxn ang="0">
                  <a:pos x="634" y="476"/>
                </a:cxn>
                <a:cxn ang="0">
                  <a:pos x="715" y="284"/>
                </a:cxn>
                <a:cxn ang="0">
                  <a:pos x="833" y="23"/>
                </a:cxn>
                <a:cxn ang="0">
                  <a:pos x="869" y="15"/>
                </a:cxn>
                <a:cxn ang="0">
                  <a:pos x="877" y="46"/>
                </a:cxn>
                <a:cxn ang="0">
                  <a:pos x="788" y="222"/>
                </a:cxn>
                <a:cxn ang="0">
                  <a:pos x="744" y="315"/>
                </a:cxn>
                <a:cxn ang="0">
                  <a:pos x="693" y="453"/>
                </a:cxn>
                <a:cxn ang="0">
                  <a:pos x="634" y="614"/>
                </a:cxn>
                <a:cxn ang="0">
                  <a:pos x="604" y="775"/>
                </a:cxn>
                <a:cxn ang="0">
                  <a:pos x="567" y="952"/>
                </a:cxn>
                <a:cxn ang="0">
                  <a:pos x="545" y="1006"/>
                </a:cxn>
                <a:cxn ang="0">
                  <a:pos x="531" y="1029"/>
                </a:cxn>
                <a:cxn ang="0">
                  <a:pos x="494" y="1014"/>
                </a:cxn>
                <a:cxn ang="0">
                  <a:pos x="486" y="991"/>
                </a:cxn>
                <a:cxn ang="0">
                  <a:pos x="501" y="891"/>
                </a:cxn>
                <a:cxn ang="0">
                  <a:pos x="545" y="729"/>
                </a:cxn>
                <a:cxn ang="0">
                  <a:pos x="567" y="637"/>
                </a:cxn>
                <a:cxn ang="0">
                  <a:pos x="575" y="461"/>
                </a:cxn>
                <a:cxn ang="0">
                  <a:pos x="508" y="238"/>
                </a:cxn>
                <a:cxn ang="0">
                  <a:pos x="390" y="138"/>
                </a:cxn>
                <a:cxn ang="0">
                  <a:pos x="228" y="130"/>
                </a:cxn>
                <a:cxn ang="0">
                  <a:pos x="96" y="207"/>
                </a:cxn>
                <a:cxn ang="0">
                  <a:pos x="44" y="299"/>
                </a:cxn>
                <a:cxn ang="0">
                  <a:pos x="0" y="292"/>
                </a:cxn>
                <a:cxn ang="0">
                  <a:pos x="22" y="215"/>
                </a:cxn>
                <a:cxn ang="0">
                  <a:pos x="110" y="92"/>
                </a:cxn>
                <a:cxn ang="0">
                  <a:pos x="236" y="15"/>
                </a:cxn>
              </a:cxnLst>
              <a:rect l="0" t="0" r="r" b="b"/>
              <a:pathLst>
                <a:path w="877" h="1029">
                  <a:moveTo>
                    <a:pt x="317" y="0"/>
                  </a:moveTo>
                  <a:lnTo>
                    <a:pt x="405" y="15"/>
                  </a:lnTo>
                  <a:lnTo>
                    <a:pt x="472" y="61"/>
                  </a:lnTo>
                  <a:lnTo>
                    <a:pt x="523" y="123"/>
                  </a:lnTo>
                  <a:lnTo>
                    <a:pt x="560" y="207"/>
                  </a:lnTo>
                  <a:lnTo>
                    <a:pt x="589" y="284"/>
                  </a:lnTo>
                  <a:lnTo>
                    <a:pt x="612" y="361"/>
                  </a:lnTo>
                  <a:lnTo>
                    <a:pt x="619" y="430"/>
                  </a:lnTo>
                  <a:lnTo>
                    <a:pt x="626" y="476"/>
                  </a:lnTo>
                  <a:lnTo>
                    <a:pt x="634" y="476"/>
                  </a:lnTo>
                  <a:lnTo>
                    <a:pt x="671" y="376"/>
                  </a:lnTo>
                  <a:lnTo>
                    <a:pt x="715" y="284"/>
                  </a:lnTo>
                  <a:lnTo>
                    <a:pt x="752" y="192"/>
                  </a:lnTo>
                  <a:lnTo>
                    <a:pt x="833" y="23"/>
                  </a:lnTo>
                  <a:lnTo>
                    <a:pt x="840" y="15"/>
                  </a:lnTo>
                  <a:lnTo>
                    <a:pt x="869" y="15"/>
                  </a:lnTo>
                  <a:lnTo>
                    <a:pt x="877" y="23"/>
                  </a:lnTo>
                  <a:lnTo>
                    <a:pt x="877" y="46"/>
                  </a:lnTo>
                  <a:lnTo>
                    <a:pt x="869" y="53"/>
                  </a:lnTo>
                  <a:lnTo>
                    <a:pt x="788" y="222"/>
                  </a:lnTo>
                  <a:lnTo>
                    <a:pt x="766" y="276"/>
                  </a:lnTo>
                  <a:lnTo>
                    <a:pt x="744" y="315"/>
                  </a:lnTo>
                  <a:lnTo>
                    <a:pt x="722" y="376"/>
                  </a:lnTo>
                  <a:lnTo>
                    <a:pt x="693" y="453"/>
                  </a:lnTo>
                  <a:lnTo>
                    <a:pt x="656" y="537"/>
                  </a:lnTo>
                  <a:lnTo>
                    <a:pt x="634" y="614"/>
                  </a:lnTo>
                  <a:lnTo>
                    <a:pt x="626" y="660"/>
                  </a:lnTo>
                  <a:lnTo>
                    <a:pt x="604" y="775"/>
                  </a:lnTo>
                  <a:lnTo>
                    <a:pt x="589" y="875"/>
                  </a:lnTo>
                  <a:lnTo>
                    <a:pt x="567" y="952"/>
                  </a:lnTo>
                  <a:lnTo>
                    <a:pt x="560" y="983"/>
                  </a:lnTo>
                  <a:lnTo>
                    <a:pt x="545" y="1006"/>
                  </a:lnTo>
                  <a:lnTo>
                    <a:pt x="538" y="1021"/>
                  </a:lnTo>
                  <a:lnTo>
                    <a:pt x="531" y="1029"/>
                  </a:lnTo>
                  <a:lnTo>
                    <a:pt x="501" y="1029"/>
                  </a:lnTo>
                  <a:lnTo>
                    <a:pt x="494" y="1014"/>
                  </a:lnTo>
                  <a:lnTo>
                    <a:pt x="486" y="1006"/>
                  </a:lnTo>
                  <a:lnTo>
                    <a:pt x="486" y="991"/>
                  </a:lnTo>
                  <a:lnTo>
                    <a:pt x="494" y="952"/>
                  </a:lnTo>
                  <a:lnTo>
                    <a:pt x="501" y="891"/>
                  </a:lnTo>
                  <a:lnTo>
                    <a:pt x="523" y="814"/>
                  </a:lnTo>
                  <a:lnTo>
                    <a:pt x="545" y="729"/>
                  </a:lnTo>
                  <a:lnTo>
                    <a:pt x="567" y="653"/>
                  </a:lnTo>
                  <a:lnTo>
                    <a:pt x="567" y="637"/>
                  </a:lnTo>
                  <a:lnTo>
                    <a:pt x="575" y="622"/>
                  </a:lnTo>
                  <a:lnTo>
                    <a:pt x="575" y="461"/>
                  </a:lnTo>
                  <a:lnTo>
                    <a:pt x="545" y="307"/>
                  </a:lnTo>
                  <a:lnTo>
                    <a:pt x="508" y="238"/>
                  </a:lnTo>
                  <a:lnTo>
                    <a:pt x="464" y="176"/>
                  </a:lnTo>
                  <a:lnTo>
                    <a:pt x="390" y="138"/>
                  </a:lnTo>
                  <a:lnTo>
                    <a:pt x="302" y="123"/>
                  </a:lnTo>
                  <a:lnTo>
                    <a:pt x="228" y="130"/>
                  </a:lnTo>
                  <a:lnTo>
                    <a:pt x="162" y="161"/>
                  </a:lnTo>
                  <a:lnTo>
                    <a:pt x="96" y="207"/>
                  </a:lnTo>
                  <a:lnTo>
                    <a:pt x="59" y="268"/>
                  </a:lnTo>
                  <a:lnTo>
                    <a:pt x="44" y="299"/>
                  </a:lnTo>
                  <a:lnTo>
                    <a:pt x="15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22" y="215"/>
                  </a:lnTo>
                  <a:lnTo>
                    <a:pt x="59" y="153"/>
                  </a:lnTo>
                  <a:lnTo>
                    <a:pt x="110" y="92"/>
                  </a:lnTo>
                  <a:lnTo>
                    <a:pt x="162" y="46"/>
                  </a:lnTo>
                  <a:lnTo>
                    <a:pt x="236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0" name="Freeform 62"/>
            <p:cNvSpPr>
              <a:spLocks noEditPoints="1"/>
            </p:cNvSpPr>
            <p:nvPr/>
          </p:nvSpPr>
          <p:spPr bwMode="auto">
            <a:xfrm>
              <a:off x="20473" y="5818"/>
              <a:ext cx="375" cy="745"/>
            </a:xfrm>
            <a:custGeom>
              <a:avLst/>
              <a:gdLst/>
              <a:ahLst/>
              <a:cxnLst>
                <a:cxn ang="0">
                  <a:pos x="235" y="269"/>
                </a:cxn>
                <a:cxn ang="0">
                  <a:pos x="287" y="346"/>
                </a:cxn>
                <a:cxn ang="0">
                  <a:pos x="272" y="399"/>
                </a:cxn>
                <a:cxn ang="0">
                  <a:pos x="235" y="492"/>
                </a:cxn>
                <a:cxn ang="0">
                  <a:pos x="213" y="553"/>
                </a:cxn>
                <a:cxn ang="0">
                  <a:pos x="176" y="645"/>
                </a:cxn>
                <a:cxn ang="0">
                  <a:pos x="184" y="699"/>
                </a:cxn>
                <a:cxn ang="0">
                  <a:pos x="213" y="707"/>
                </a:cxn>
                <a:cxn ang="0">
                  <a:pos x="302" y="645"/>
                </a:cxn>
                <a:cxn ang="0">
                  <a:pos x="339" y="561"/>
                </a:cxn>
                <a:cxn ang="0">
                  <a:pos x="375" y="568"/>
                </a:cxn>
                <a:cxn ang="0">
                  <a:pos x="368" y="576"/>
                </a:cxn>
                <a:cxn ang="0">
                  <a:pos x="339" y="645"/>
                </a:cxn>
                <a:cxn ang="0">
                  <a:pos x="257" y="730"/>
                </a:cxn>
                <a:cxn ang="0">
                  <a:pos x="140" y="730"/>
                </a:cxn>
                <a:cxn ang="0">
                  <a:pos x="81" y="653"/>
                </a:cxn>
                <a:cxn ang="0">
                  <a:pos x="110" y="576"/>
                </a:cxn>
                <a:cxn ang="0">
                  <a:pos x="117" y="545"/>
                </a:cxn>
                <a:cxn ang="0">
                  <a:pos x="154" y="453"/>
                </a:cxn>
                <a:cxn ang="0">
                  <a:pos x="191" y="353"/>
                </a:cxn>
                <a:cxn ang="0">
                  <a:pos x="184" y="300"/>
                </a:cxn>
                <a:cxn ang="0">
                  <a:pos x="162" y="292"/>
                </a:cxn>
                <a:cxn ang="0">
                  <a:pos x="73" y="346"/>
                </a:cxn>
                <a:cxn ang="0">
                  <a:pos x="44" y="430"/>
                </a:cxn>
                <a:cxn ang="0">
                  <a:pos x="7" y="438"/>
                </a:cxn>
                <a:cxn ang="0">
                  <a:pos x="0" y="423"/>
                </a:cxn>
                <a:cxn ang="0">
                  <a:pos x="29" y="353"/>
                </a:cxn>
                <a:cxn ang="0">
                  <a:pos x="110" y="269"/>
                </a:cxn>
                <a:cxn ang="0">
                  <a:pos x="265" y="0"/>
                </a:cxn>
                <a:cxn ang="0">
                  <a:pos x="316" y="23"/>
                </a:cxn>
                <a:cxn ang="0">
                  <a:pos x="324" y="54"/>
                </a:cxn>
                <a:cxn ang="0">
                  <a:pos x="302" y="100"/>
                </a:cxn>
                <a:cxn ang="0">
                  <a:pos x="257" y="115"/>
                </a:cxn>
                <a:cxn ang="0">
                  <a:pos x="228" y="108"/>
                </a:cxn>
                <a:cxn ang="0">
                  <a:pos x="213" y="69"/>
                </a:cxn>
                <a:cxn ang="0">
                  <a:pos x="228" y="31"/>
                </a:cxn>
                <a:cxn ang="0">
                  <a:pos x="265" y="0"/>
                </a:cxn>
              </a:cxnLst>
              <a:rect l="0" t="0" r="r" b="b"/>
              <a:pathLst>
                <a:path w="375" h="745">
                  <a:moveTo>
                    <a:pt x="169" y="254"/>
                  </a:moveTo>
                  <a:lnTo>
                    <a:pt x="235" y="269"/>
                  </a:lnTo>
                  <a:lnTo>
                    <a:pt x="272" y="300"/>
                  </a:lnTo>
                  <a:lnTo>
                    <a:pt x="287" y="346"/>
                  </a:lnTo>
                  <a:lnTo>
                    <a:pt x="280" y="369"/>
                  </a:lnTo>
                  <a:lnTo>
                    <a:pt x="272" y="399"/>
                  </a:lnTo>
                  <a:lnTo>
                    <a:pt x="257" y="438"/>
                  </a:lnTo>
                  <a:lnTo>
                    <a:pt x="235" y="492"/>
                  </a:lnTo>
                  <a:lnTo>
                    <a:pt x="221" y="530"/>
                  </a:lnTo>
                  <a:lnTo>
                    <a:pt x="213" y="553"/>
                  </a:lnTo>
                  <a:lnTo>
                    <a:pt x="206" y="584"/>
                  </a:lnTo>
                  <a:lnTo>
                    <a:pt x="176" y="645"/>
                  </a:lnTo>
                  <a:lnTo>
                    <a:pt x="176" y="684"/>
                  </a:lnTo>
                  <a:lnTo>
                    <a:pt x="184" y="699"/>
                  </a:lnTo>
                  <a:lnTo>
                    <a:pt x="198" y="707"/>
                  </a:lnTo>
                  <a:lnTo>
                    <a:pt x="213" y="707"/>
                  </a:lnTo>
                  <a:lnTo>
                    <a:pt x="265" y="691"/>
                  </a:lnTo>
                  <a:lnTo>
                    <a:pt x="302" y="645"/>
                  </a:lnTo>
                  <a:lnTo>
                    <a:pt x="339" y="568"/>
                  </a:lnTo>
                  <a:lnTo>
                    <a:pt x="339" y="561"/>
                  </a:lnTo>
                  <a:lnTo>
                    <a:pt x="368" y="561"/>
                  </a:lnTo>
                  <a:lnTo>
                    <a:pt x="375" y="568"/>
                  </a:lnTo>
                  <a:lnTo>
                    <a:pt x="375" y="576"/>
                  </a:lnTo>
                  <a:lnTo>
                    <a:pt x="368" y="576"/>
                  </a:lnTo>
                  <a:lnTo>
                    <a:pt x="361" y="607"/>
                  </a:lnTo>
                  <a:lnTo>
                    <a:pt x="339" y="645"/>
                  </a:lnTo>
                  <a:lnTo>
                    <a:pt x="309" y="691"/>
                  </a:lnTo>
                  <a:lnTo>
                    <a:pt x="257" y="730"/>
                  </a:lnTo>
                  <a:lnTo>
                    <a:pt x="198" y="745"/>
                  </a:lnTo>
                  <a:lnTo>
                    <a:pt x="140" y="730"/>
                  </a:lnTo>
                  <a:lnTo>
                    <a:pt x="95" y="699"/>
                  </a:lnTo>
                  <a:lnTo>
                    <a:pt x="81" y="653"/>
                  </a:lnTo>
                  <a:lnTo>
                    <a:pt x="95" y="607"/>
                  </a:lnTo>
                  <a:lnTo>
                    <a:pt x="110" y="576"/>
                  </a:lnTo>
                  <a:lnTo>
                    <a:pt x="110" y="561"/>
                  </a:lnTo>
                  <a:lnTo>
                    <a:pt x="117" y="545"/>
                  </a:lnTo>
                  <a:lnTo>
                    <a:pt x="132" y="507"/>
                  </a:lnTo>
                  <a:lnTo>
                    <a:pt x="154" y="453"/>
                  </a:lnTo>
                  <a:lnTo>
                    <a:pt x="169" y="399"/>
                  </a:lnTo>
                  <a:lnTo>
                    <a:pt x="191" y="353"/>
                  </a:lnTo>
                  <a:lnTo>
                    <a:pt x="191" y="315"/>
                  </a:lnTo>
                  <a:lnTo>
                    <a:pt x="184" y="300"/>
                  </a:lnTo>
                  <a:lnTo>
                    <a:pt x="176" y="292"/>
                  </a:lnTo>
                  <a:lnTo>
                    <a:pt x="162" y="292"/>
                  </a:lnTo>
                  <a:lnTo>
                    <a:pt x="117" y="307"/>
                  </a:lnTo>
                  <a:lnTo>
                    <a:pt x="73" y="346"/>
                  </a:lnTo>
                  <a:lnTo>
                    <a:pt x="44" y="415"/>
                  </a:lnTo>
                  <a:lnTo>
                    <a:pt x="44" y="430"/>
                  </a:lnTo>
                  <a:lnTo>
                    <a:pt x="36" y="438"/>
                  </a:lnTo>
                  <a:lnTo>
                    <a:pt x="7" y="438"/>
                  </a:lnTo>
                  <a:lnTo>
                    <a:pt x="0" y="430"/>
                  </a:lnTo>
                  <a:lnTo>
                    <a:pt x="0" y="423"/>
                  </a:lnTo>
                  <a:lnTo>
                    <a:pt x="7" y="392"/>
                  </a:lnTo>
                  <a:lnTo>
                    <a:pt x="29" y="353"/>
                  </a:lnTo>
                  <a:lnTo>
                    <a:pt x="58" y="307"/>
                  </a:lnTo>
                  <a:lnTo>
                    <a:pt x="110" y="269"/>
                  </a:lnTo>
                  <a:lnTo>
                    <a:pt x="169" y="254"/>
                  </a:lnTo>
                  <a:close/>
                  <a:moveTo>
                    <a:pt x="265" y="0"/>
                  </a:moveTo>
                  <a:lnTo>
                    <a:pt x="294" y="0"/>
                  </a:lnTo>
                  <a:lnTo>
                    <a:pt x="316" y="23"/>
                  </a:lnTo>
                  <a:lnTo>
                    <a:pt x="324" y="46"/>
                  </a:lnTo>
                  <a:lnTo>
                    <a:pt x="324" y="54"/>
                  </a:lnTo>
                  <a:lnTo>
                    <a:pt x="316" y="77"/>
                  </a:lnTo>
                  <a:lnTo>
                    <a:pt x="302" y="100"/>
                  </a:lnTo>
                  <a:lnTo>
                    <a:pt x="287" y="108"/>
                  </a:lnTo>
                  <a:lnTo>
                    <a:pt x="257" y="115"/>
                  </a:lnTo>
                  <a:lnTo>
                    <a:pt x="243" y="115"/>
                  </a:lnTo>
                  <a:lnTo>
                    <a:pt x="228" y="108"/>
                  </a:lnTo>
                  <a:lnTo>
                    <a:pt x="221" y="92"/>
                  </a:lnTo>
                  <a:lnTo>
                    <a:pt x="213" y="69"/>
                  </a:lnTo>
                  <a:lnTo>
                    <a:pt x="221" y="46"/>
                  </a:lnTo>
                  <a:lnTo>
                    <a:pt x="228" y="31"/>
                  </a:lnTo>
                  <a:lnTo>
                    <a:pt x="243" y="15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1" name="Freeform 63"/>
            <p:cNvSpPr>
              <a:spLocks/>
            </p:cNvSpPr>
            <p:nvPr/>
          </p:nvSpPr>
          <p:spPr bwMode="auto">
            <a:xfrm>
              <a:off x="21062" y="5795"/>
              <a:ext cx="258" cy="76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36" y="0"/>
                </a:cxn>
                <a:cxn ang="0">
                  <a:pos x="243" y="8"/>
                </a:cxn>
                <a:cxn ang="0">
                  <a:pos x="243" y="31"/>
                </a:cxn>
                <a:cxn ang="0">
                  <a:pos x="236" y="38"/>
                </a:cxn>
                <a:cxn ang="0">
                  <a:pos x="236" y="23"/>
                </a:cxn>
                <a:cxn ang="0">
                  <a:pos x="88" y="622"/>
                </a:cxn>
                <a:cxn ang="0">
                  <a:pos x="88" y="684"/>
                </a:cxn>
                <a:cxn ang="0">
                  <a:pos x="103" y="714"/>
                </a:cxn>
                <a:cxn ang="0">
                  <a:pos x="111" y="722"/>
                </a:cxn>
                <a:cxn ang="0">
                  <a:pos x="125" y="722"/>
                </a:cxn>
                <a:cxn ang="0">
                  <a:pos x="162" y="707"/>
                </a:cxn>
                <a:cxn ang="0">
                  <a:pos x="192" y="668"/>
                </a:cxn>
                <a:cxn ang="0">
                  <a:pos x="206" y="599"/>
                </a:cxn>
                <a:cxn ang="0">
                  <a:pos x="214" y="584"/>
                </a:cxn>
                <a:cxn ang="0">
                  <a:pos x="214" y="576"/>
                </a:cxn>
                <a:cxn ang="0">
                  <a:pos x="251" y="576"/>
                </a:cxn>
                <a:cxn ang="0">
                  <a:pos x="258" y="584"/>
                </a:cxn>
                <a:cxn ang="0">
                  <a:pos x="258" y="615"/>
                </a:cxn>
                <a:cxn ang="0">
                  <a:pos x="243" y="661"/>
                </a:cxn>
                <a:cxn ang="0">
                  <a:pos x="199" y="730"/>
                </a:cxn>
                <a:cxn ang="0">
                  <a:pos x="155" y="760"/>
                </a:cxn>
                <a:cxn ang="0">
                  <a:pos x="125" y="760"/>
                </a:cxn>
                <a:cxn ang="0">
                  <a:pos x="81" y="753"/>
                </a:cxn>
                <a:cxn ang="0">
                  <a:pos x="44" y="730"/>
                </a:cxn>
                <a:cxn ang="0">
                  <a:pos x="15" y="699"/>
                </a:cxn>
                <a:cxn ang="0">
                  <a:pos x="0" y="653"/>
                </a:cxn>
                <a:cxn ang="0">
                  <a:pos x="0" y="638"/>
                </a:cxn>
                <a:cxn ang="0">
                  <a:pos x="7" y="630"/>
                </a:cxn>
                <a:cxn ang="0">
                  <a:pos x="7" y="615"/>
                </a:cxn>
                <a:cxn ang="0">
                  <a:pos x="133" y="92"/>
                </a:cxn>
                <a:cxn ang="0">
                  <a:pos x="133" y="61"/>
                </a:cxn>
                <a:cxn ang="0">
                  <a:pos x="125" y="54"/>
                </a:cxn>
                <a:cxn ang="0">
                  <a:pos x="52" y="54"/>
                </a:cxn>
                <a:cxn ang="0">
                  <a:pos x="44" y="46"/>
                </a:cxn>
                <a:cxn ang="0">
                  <a:pos x="44" y="31"/>
                </a:cxn>
                <a:cxn ang="0">
                  <a:pos x="52" y="23"/>
                </a:cxn>
                <a:cxn ang="0">
                  <a:pos x="52" y="8"/>
                </a:cxn>
                <a:cxn ang="0">
                  <a:pos x="74" y="8"/>
                </a:cxn>
                <a:cxn ang="0">
                  <a:pos x="206" y="0"/>
                </a:cxn>
              </a:cxnLst>
              <a:rect l="0" t="0" r="r" b="b"/>
              <a:pathLst>
                <a:path w="258" h="760">
                  <a:moveTo>
                    <a:pt x="206" y="0"/>
                  </a:moveTo>
                  <a:lnTo>
                    <a:pt x="236" y="0"/>
                  </a:lnTo>
                  <a:lnTo>
                    <a:pt x="243" y="8"/>
                  </a:lnTo>
                  <a:lnTo>
                    <a:pt x="243" y="31"/>
                  </a:lnTo>
                  <a:lnTo>
                    <a:pt x="236" y="38"/>
                  </a:lnTo>
                  <a:lnTo>
                    <a:pt x="236" y="23"/>
                  </a:lnTo>
                  <a:lnTo>
                    <a:pt x="88" y="622"/>
                  </a:lnTo>
                  <a:lnTo>
                    <a:pt x="88" y="684"/>
                  </a:lnTo>
                  <a:lnTo>
                    <a:pt x="103" y="714"/>
                  </a:lnTo>
                  <a:lnTo>
                    <a:pt x="111" y="722"/>
                  </a:lnTo>
                  <a:lnTo>
                    <a:pt x="125" y="722"/>
                  </a:lnTo>
                  <a:lnTo>
                    <a:pt x="162" y="707"/>
                  </a:lnTo>
                  <a:lnTo>
                    <a:pt x="192" y="668"/>
                  </a:lnTo>
                  <a:lnTo>
                    <a:pt x="206" y="599"/>
                  </a:lnTo>
                  <a:lnTo>
                    <a:pt x="214" y="584"/>
                  </a:lnTo>
                  <a:lnTo>
                    <a:pt x="214" y="576"/>
                  </a:lnTo>
                  <a:lnTo>
                    <a:pt x="251" y="576"/>
                  </a:lnTo>
                  <a:lnTo>
                    <a:pt x="258" y="584"/>
                  </a:lnTo>
                  <a:lnTo>
                    <a:pt x="258" y="615"/>
                  </a:lnTo>
                  <a:lnTo>
                    <a:pt x="243" y="661"/>
                  </a:lnTo>
                  <a:lnTo>
                    <a:pt x="199" y="730"/>
                  </a:lnTo>
                  <a:lnTo>
                    <a:pt x="155" y="760"/>
                  </a:lnTo>
                  <a:lnTo>
                    <a:pt x="125" y="760"/>
                  </a:lnTo>
                  <a:lnTo>
                    <a:pt x="81" y="753"/>
                  </a:lnTo>
                  <a:lnTo>
                    <a:pt x="44" y="730"/>
                  </a:lnTo>
                  <a:lnTo>
                    <a:pt x="15" y="699"/>
                  </a:lnTo>
                  <a:lnTo>
                    <a:pt x="0" y="653"/>
                  </a:lnTo>
                  <a:lnTo>
                    <a:pt x="0" y="638"/>
                  </a:lnTo>
                  <a:lnTo>
                    <a:pt x="7" y="630"/>
                  </a:lnTo>
                  <a:lnTo>
                    <a:pt x="7" y="615"/>
                  </a:lnTo>
                  <a:lnTo>
                    <a:pt x="133" y="92"/>
                  </a:lnTo>
                  <a:lnTo>
                    <a:pt x="133" y="61"/>
                  </a:lnTo>
                  <a:lnTo>
                    <a:pt x="125" y="54"/>
                  </a:lnTo>
                  <a:lnTo>
                    <a:pt x="52" y="54"/>
                  </a:lnTo>
                  <a:lnTo>
                    <a:pt x="44" y="46"/>
                  </a:lnTo>
                  <a:lnTo>
                    <a:pt x="44" y="31"/>
                  </a:lnTo>
                  <a:lnTo>
                    <a:pt x="52" y="23"/>
                  </a:lnTo>
                  <a:lnTo>
                    <a:pt x="52" y="8"/>
                  </a:lnTo>
                  <a:lnTo>
                    <a:pt x="74" y="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2" name="Freeform 64"/>
            <p:cNvSpPr>
              <a:spLocks/>
            </p:cNvSpPr>
            <p:nvPr/>
          </p:nvSpPr>
          <p:spPr bwMode="auto">
            <a:xfrm>
              <a:off x="21733" y="4182"/>
              <a:ext cx="1341" cy="1613"/>
            </a:xfrm>
            <a:custGeom>
              <a:avLst/>
              <a:gdLst/>
              <a:ahLst/>
              <a:cxnLst>
                <a:cxn ang="0">
                  <a:pos x="1046" y="0"/>
                </a:cxn>
                <a:cxn ang="0">
                  <a:pos x="1223" y="46"/>
                </a:cxn>
                <a:cxn ang="0">
                  <a:pos x="1304" y="92"/>
                </a:cxn>
                <a:cxn ang="0">
                  <a:pos x="1341" y="207"/>
                </a:cxn>
                <a:cxn ang="0">
                  <a:pos x="1319" y="315"/>
                </a:cxn>
                <a:cxn ang="0">
                  <a:pos x="1245" y="376"/>
                </a:cxn>
                <a:cxn ang="0">
                  <a:pos x="1164" y="407"/>
                </a:cxn>
                <a:cxn ang="0">
                  <a:pos x="1142" y="399"/>
                </a:cxn>
                <a:cxn ang="0">
                  <a:pos x="1149" y="346"/>
                </a:cxn>
                <a:cxn ang="0">
                  <a:pos x="1142" y="238"/>
                </a:cxn>
                <a:cxn ang="0">
                  <a:pos x="1083" y="169"/>
                </a:cxn>
                <a:cxn ang="0">
                  <a:pos x="965" y="123"/>
                </a:cxn>
                <a:cxn ang="0">
                  <a:pos x="810" y="115"/>
                </a:cxn>
                <a:cxn ang="0">
                  <a:pos x="692" y="146"/>
                </a:cxn>
                <a:cxn ang="0">
                  <a:pos x="582" y="246"/>
                </a:cxn>
                <a:cxn ang="0">
                  <a:pos x="552" y="376"/>
                </a:cxn>
                <a:cxn ang="0">
                  <a:pos x="619" y="538"/>
                </a:cxn>
                <a:cxn ang="0">
                  <a:pos x="980" y="753"/>
                </a:cxn>
                <a:cxn ang="0">
                  <a:pos x="1127" y="883"/>
                </a:cxn>
                <a:cxn ang="0">
                  <a:pos x="1186" y="1060"/>
                </a:cxn>
                <a:cxn ang="0">
                  <a:pos x="1098" y="1298"/>
                </a:cxn>
                <a:cxn ang="0">
                  <a:pos x="877" y="1490"/>
                </a:cxn>
                <a:cxn ang="0">
                  <a:pos x="582" y="1598"/>
                </a:cxn>
                <a:cxn ang="0">
                  <a:pos x="287" y="1598"/>
                </a:cxn>
                <a:cxn ang="0">
                  <a:pos x="81" y="1475"/>
                </a:cxn>
                <a:cxn ang="0">
                  <a:pos x="0" y="1290"/>
                </a:cxn>
                <a:cxn ang="0">
                  <a:pos x="59" y="1106"/>
                </a:cxn>
                <a:cxn ang="0">
                  <a:pos x="176" y="999"/>
                </a:cxn>
                <a:cxn ang="0">
                  <a:pos x="287" y="968"/>
                </a:cxn>
                <a:cxn ang="0">
                  <a:pos x="309" y="975"/>
                </a:cxn>
                <a:cxn ang="0">
                  <a:pos x="294" y="1014"/>
                </a:cxn>
                <a:cxn ang="0">
                  <a:pos x="258" y="1045"/>
                </a:cxn>
                <a:cxn ang="0">
                  <a:pos x="221" y="1068"/>
                </a:cxn>
                <a:cxn ang="0">
                  <a:pos x="213" y="1083"/>
                </a:cxn>
                <a:cxn ang="0">
                  <a:pos x="191" y="1198"/>
                </a:cxn>
                <a:cxn ang="0">
                  <a:pos x="265" y="1367"/>
                </a:cxn>
                <a:cxn ang="0">
                  <a:pos x="456" y="1482"/>
                </a:cxn>
                <a:cxn ang="0">
                  <a:pos x="707" y="1490"/>
                </a:cxn>
                <a:cxn ang="0">
                  <a:pos x="884" y="1413"/>
                </a:cxn>
                <a:cxn ang="0">
                  <a:pos x="980" y="1290"/>
                </a:cxn>
                <a:cxn ang="0">
                  <a:pos x="1009" y="1160"/>
                </a:cxn>
                <a:cxn ang="0">
                  <a:pos x="950" y="999"/>
                </a:cxn>
                <a:cxn ang="0">
                  <a:pos x="825" y="883"/>
                </a:cxn>
                <a:cxn ang="0">
                  <a:pos x="663" y="799"/>
                </a:cxn>
                <a:cxn ang="0">
                  <a:pos x="479" y="691"/>
                </a:cxn>
                <a:cxn ang="0">
                  <a:pos x="390" y="561"/>
                </a:cxn>
                <a:cxn ang="0">
                  <a:pos x="398" y="369"/>
                </a:cxn>
                <a:cxn ang="0">
                  <a:pos x="530" y="184"/>
                </a:cxn>
                <a:cxn ang="0">
                  <a:pos x="751" y="54"/>
                </a:cxn>
                <a:cxn ang="0">
                  <a:pos x="994" y="0"/>
                </a:cxn>
              </a:cxnLst>
              <a:rect l="0" t="0" r="r" b="b"/>
              <a:pathLst>
                <a:path w="1341" h="1613">
                  <a:moveTo>
                    <a:pt x="994" y="0"/>
                  </a:moveTo>
                  <a:lnTo>
                    <a:pt x="1046" y="0"/>
                  </a:lnTo>
                  <a:lnTo>
                    <a:pt x="1127" y="15"/>
                  </a:lnTo>
                  <a:lnTo>
                    <a:pt x="1223" y="46"/>
                  </a:lnTo>
                  <a:lnTo>
                    <a:pt x="1267" y="69"/>
                  </a:lnTo>
                  <a:lnTo>
                    <a:pt x="1304" y="92"/>
                  </a:lnTo>
                  <a:lnTo>
                    <a:pt x="1333" y="138"/>
                  </a:lnTo>
                  <a:lnTo>
                    <a:pt x="1341" y="207"/>
                  </a:lnTo>
                  <a:lnTo>
                    <a:pt x="1333" y="276"/>
                  </a:lnTo>
                  <a:lnTo>
                    <a:pt x="1319" y="315"/>
                  </a:lnTo>
                  <a:lnTo>
                    <a:pt x="1289" y="346"/>
                  </a:lnTo>
                  <a:lnTo>
                    <a:pt x="1245" y="376"/>
                  </a:lnTo>
                  <a:lnTo>
                    <a:pt x="1201" y="399"/>
                  </a:lnTo>
                  <a:lnTo>
                    <a:pt x="1164" y="407"/>
                  </a:lnTo>
                  <a:lnTo>
                    <a:pt x="1149" y="407"/>
                  </a:lnTo>
                  <a:lnTo>
                    <a:pt x="1142" y="399"/>
                  </a:lnTo>
                  <a:lnTo>
                    <a:pt x="1142" y="369"/>
                  </a:lnTo>
                  <a:lnTo>
                    <a:pt x="1149" y="346"/>
                  </a:lnTo>
                  <a:lnTo>
                    <a:pt x="1149" y="300"/>
                  </a:lnTo>
                  <a:lnTo>
                    <a:pt x="1142" y="238"/>
                  </a:lnTo>
                  <a:lnTo>
                    <a:pt x="1112" y="200"/>
                  </a:lnTo>
                  <a:lnTo>
                    <a:pt x="1083" y="169"/>
                  </a:lnTo>
                  <a:lnTo>
                    <a:pt x="1053" y="154"/>
                  </a:lnTo>
                  <a:lnTo>
                    <a:pt x="965" y="123"/>
                  </a:lnTo>
                  <a:lnTo>
                    <a:pt x="891" y="115"/>
                  </a:lnTo>
                  <a:lnTo>
                    <a:pt x="810" y="115"/>
                  </a:lnTo>
                  <a:lnTo>
                    <a:pt x="751" y="123"/>
                  </a:lnTo>
                  <a:lnTo>
                    <a:pt x="692" y="146"/>
                  </a:lnTo>
                  <a:lnTo>
                    <a:pt x="633" y="177"/>
                  </a:lnTo>
                  <a:lnTo>
                    <a:pt x="582" y="246"/>
                  </a:lnTo>
                  <a:lnTo>
                    <a:pt x="560" y="315"/>
                  </a:lnTo>
                  <a:lnTo>
                    <a:pt x="552" y="376"/>
                  </a:lnTo>
                  <a:lnTo>
                    <a:pt x="567" y="461"/>
                  </a:lnTo>
                  <a:lnTo>
                    <a:pt x="619" y="538"/>
                  </a:lnTo>
                  <a:lnTo>
                    <a:pt x="700" y="607"/>
                  </a:lnTo>
                  <a:lnTo>
                    <a:pt x="980" y="753"/>
                  </a:lnTo>
                  <a:lnTo>
                    <a:pt x="1061" y="814"/>
                  </a:lnTo>
                  <a:lnTo>
                    <a:pt x="1127" y="883"/>
                  </a:lnTo>
                  <a:lnTo>
                    <a:pt x="1171" y="960"/>
                  </a:lnTo>
                  <a:lnTo>
                    <a:pt x="1186" y="1060"/>
                  </a:lnTo>
                  <a:lnTo>
                    <a:pt x="1164" y="1183"/>
                  </a:lnTo>
                  <a:lnTo>
                    <a:pt x="1098" y="1298"/>
                  </a:lnTo>
                  <a:lnTo>
                    <a:pt x="1002" y="1406"/>
                  </a:lnTo>
                  <a:lnTo>
                    <a:pt x="877" y="1490"/>
                  </a:lnTo>
                  <a:lnTo>
                    <a:pt x="737" y="1559"/>
                  </a:lnTo>
                  <a:lnTo>
                    <a:pt x="582" y="1598"/>
                  </a:lnTo>
                  <a:lnTo>
                    <a:pt x="434" y="1613"/>
                  </a:lnTo>
                  <a:lnTo>
                    <a:pt x="287" y="1598"/>
                  </a:lnTo>
                  <a:lnTo>
                    <a:pt x="169" y="1544"/>
                  </a:lnTo>
                  <a:lnTo>
                    <a:pt x="81" y="1475"/>
                  </a:lnTo>
                  <a:lnTo>
                    <a:pt x="22" y="1383"/>
                  </a:lnTo>
                  <a:lnTo>
                    <a:pt x="0" y="1290"/>
                  </a:lnTo>
                  <a:lnTo>
                    <a:pt x="14" y="1191"/>
                  </a:lnTo>
                  <a:lnTo>
                    <a:pt x="59" y="1106"/>
                  </a:lnTo>
                  <a:lnTo>
                    <a:pt x="118" y="1045"/>
                  </a:lnTo>
                  <a:lnTo>
                    <a:pt x="176" y="999"/>
                  </a:lnTo>
                  <a:lnTo>
                    <a:pt x="243" y="975"/>
                  </a:lnTo>
                  <a:lnTo>
                    <a:pt x="287" y="968"/>
                  </a:lnTo>
                  <a:lnTo>
                    <a:pt x="302" y="968"/>
                  </a:lnTo>
                  <a:lnTo>
                    <a:pt x="309" y="975"/>
                  </a:lnTo>
                  <a:lnTo>
                    <a:pt x="309" y="983"/>
                  </a:lnTo>
                  <a:lnTo>
                    <a:pt x="294" y="1014"/>
                  </a:lnTo>
                  <a:lnTo>
                    <a:pt x="280" y="1029"/>
                  </a:lnTo>
                  <a:lnTo>
                    <a:pt x="258" y="1045"/>
                  </a:lnTo>
                  <a:lnTo>
                    <a:pt x="243" y="1060"/>
                  </a:lnTo>
                  <a:lnTo>
                    <a:pt x="221" y="1068"/>
                  </a:lnTo>
                  <a:lnTo>
                    <a:pt x="206" y="1075"/>
                  </a:lnTo>
                  <a:lnTo>
                    <a:pt x="213" y="1083"/>
                  </a:lnTo>
                  <a:lnTo>
                    <a:pt x="199" y="1144"/>
                  </a:lnTo>
                  <a:lnTo>
                    <a:pt x="191" y="1198"/>
                  </a:lnTo>
                  <a:lnTo>
                    <a:pt x="213" y="1290"/>
                  </a:lnTo>
                  <a:lnTo>
                    <a:pt x="265" y="1367"/>
                  </a:lnTo>
                  <a:lnTo>
                    <a:pt x="346" y="1436"/>
                  </a:lnTo>
                  <a:lnTo>
                    <a:pt x="456" y="1482"/>
                  </a:lnTo>
                  <a:lnTo>
                    <a:pt x="582" y="1498"/>
                  </a:lnTo>
                  <a:lnTo>
                    <a:pt x="707" y="1490"/>
                  </a:lnTo>
                  <a:lnTo>
                    <a:pt x="810" y="1459"/>
                  </a:lnTo>
                  <a:lnTo>
                    <a:pt x="884" y="1413"/>
                  </a:lnTo>
                  <a:lnTo>
                    <a:pt x="943" y="1360"/>
                  </a:lnTo>
                  <a:lnTo>
                    <a:pt x="980" y="1290"/>
                  </a:lnTo>
                  <a:lnTo>
                    <a:pt x="1002" y="1229"/>
                  </a:lnTo>
                  <a:lnTo>
                    <a:pt x="1009" y="1160"/>
                  </a:lnTo>
                  <a:lnTo>
                    <a:pt x="994" y="1075"/>
                  </a:lnTo>
                  <a:lnTo>
                    <a:pt x="950" y="999"/>
                  </a:lnTo>
                  <a:lnTo>
                    <a:pt x="891" y="937"/>
                  </a:lnTo>
                  <a:lnTo>
                    <a:pt x="825" y="883"/>
                  </a:lnTo>
                  <a:lnTo>
                    <a:pt x="744" y="837"/>
                  </a:lnTo>
                  <a:lnTo>
                    <a:pt x="663" y="799"/>
                  </a:lnTo>
                  <a:lnTo>
                    <a:pt x="545" y="737"/>
                  </a:lnTo>
                  <a:lnTo>
                    <a:pt x="479" y="691"/>
                  </a:lnTo>
                  <a:lnTo>
                    <a:pt x="427" y="630"/>
                  </a:lnTo>
                  <a:lnTo>
                    <a:pt x="390" y="561"/>
                  </a:lnTo>
                  <a:lnTo>
                    <a:pt x="375" y="476"/>
                  </a:lnTo>
                  <a:lnTo>
                    <a:pt x="398" y="369"/>
                  </a:lnTo>
                  <a:lnTo>
                    <a:pt x="449" y="269"/>
                  </a:lnTo>
                  <a:lnTo>
                    <a:pt x="530" y="184"/>
                  </a:lnTo>
                  <a:lnTo>
                    <a:pt x="633" y="107"/>
                  </a:lnTo>
                  <a:lnTo>
                    <a:pt x="751" y="54"/>
                  </a:lnTo>
                  <a:lnTo>
                    <a:pt x="869" y="15"/>
                  </a:lnTo>
                  <a:lnTo>
                    <a:pt x="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3" name="Freeform 65"/>
            <p:cNvSpPr>
              <a:spLocks/>
            </p:cNvSpPr>
            <p:nvPr/>
          </p:nvSpPr>
          <p:spPr bwMode="auto">
            <a:xfrm>
              <a:off x="23221" y="4243"/>
              <a:ext cx="907" cy="1030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54" y="23"/>
                </a:cxn>
                <a:cxn ang="0">
                  <a:pos x="361" y="54"/>
                </a:cxn>
                <a:cxn ang="0">
                  <a:pos x="354" y="85"/>
                </a:cxn>
                <a:cxn ang="0">
                  <a:pos x="346" y="131"/>
                </a:cxn>
                <a:cxn ang="0">
                  <a:pos x="317" y="239"/>
                </a:cxn>
                <a:cxn ang="0">
                  <a:pos x="295" y="323"/>
                </a:cxn>
                <a:cxn ang="0">
                  <a:pos x="265" y="446"/>
                </a:cxn>
                <a:cxn ang="0">
                  <a:pos x="251" y="546"/>
                </a:cxn>
                <a:cxn ang="0">
                  <a:pos x="280" y="623"/>
                </a:cxn>
                <a:cxn ang="0">
                  <a:pos x="376" y="661"/>
                </a:cxn>
                <a:cxn ang="0">
                  <a:pos x="523" y="592"/>
                </a:cxn>
                <a:cxn ang="0">
                  <a:pos x="582" y="515"/>
                </a:cxn>
                <a:cxn ang="0">
                  <a:pos x="590" y="484"/>
                </a:cxn>
                <a:cxn ang="0">
                  <a:pos x="641" y="269"/>
                </a:cxn>
                <a:cxn ang="0">
                  <a:pos x="685" y="93"/>
                </a:cxn>
                <a:cxn ang="0">
                  <a:pos x="693" y="54"/>
                </a:cxn>
                <a:cxn ang="0">
                  <a:pos x="744" y="8"/>
                </a:cxn>
                <a:cxn ang="0">
                  <a:pos x="796" y="16"/>
                </a:cxn>
                <a:cxn ang="0">
                  <a:pos x="811" y="54"/>
                </a:cxn>
                <a:cxn ang="0">
                  <a:pos x="789" y="131"/>
                </a:cxn>
                <a:cxn ang="0">
                  <a:pos x="744" y="315"/>
                </a:cxn>
                <a:cxn ang="0">
                  <a:pos x="722" y="408"/>
                </a:cxn>
                <a:cxn ang="0">
                  <a:pos x="693" y="515"/>
                </a:cxn>
                <a:cxn ang="0">
                  <a:pos x="685" y="600"/>
                </a:cxn>
                <a:cxn ang="0">
                  <a:pos x="700" y="638"/>
                </a:cxn>
                <a:cxn ang="0">
                  <a:pos x="737" y="653"/>
                </a:cxn>
                <a:cxn ang="0">
                  <a:pos x="811" y="600"/>
                </a:cxn>
                <a:cxn ang="0">
                  <a:pos x="848" y="484"/>
                </a:cxn>
                <a:cxn ang="0">
                  <a:pos x="877" y="438"/>
                </a:cxn>
                <a:cxn ang="0">
                  <a:pos x="907" y="454"/>
                </a:cxn>
                <a:cxn ang="0">
                  <a:pos x="892" y="523"/>
                </a:cxn>
                <a:cxn ang="0">
                  <a:pos x="855" y="623"/>
                </a:cxn>
                <a:cxn ang="0">
                  <a:pos x="781" y="699"/>
                </a:cxn>
                <a:cxn ang="0">
                  <a:pos x="715" y="707"/>
                </a:cxn>
                <a:cxn ang="0">
                  <a:pos x="641" y="676"/>
                </a:cxn>
                <a:cxn ang="0">
                  <a:pos x="582" y="592"/>
                </a:cxn>
                <a:cxn ang="0">
                  <a:pos x="494" y="669"/>
                </a:cxn>
                <a:cxn ang="0">
                  <a:pos x="361" y="707"/>
                </a:cxn>
                <a:cxn ang="0">
                  <a:pos x="251" y="692"/>
                </a:cxn>
                <a:cxn ang="0">
                  <a:pos x="170" y="776"/>
                </a:cxn>
                <a:cxn ang="0">
                  <a:pos x="133" y="930"/>
                </a:cxn>
                <a:cxn ang="0">
                  <a:pos x="118" y="961"/>
                </a:cxn>
                <a:cxn ang="0">
                  <a:pos x="103" y="1007"/>
                </a:cxn>
                <a:cxn ang="0">
                  <a:pos x="74" y="1030"/>
                </a:cxn>
                <a:cxn ang="0">
                  <a:pos x="22" y="1022"/>
                </a:cxn>
                <a:cxn ang="0">
                  <a:pos x="0" y="1007"/>
                </a:cxn>
                <a:cxn ang="0">
                  <a:pos x="22" y="953"/>
                </a:cxn>
                <a:cxn ang="0">
                  <a:pos x="236" y="70"/>
                </a:cxn>
                <a:cxn ang="0">
                  <a:pos x="243" y="39"/>
                </a:cxn>
                <a:cxn ang="0">
                  <a:pos x="288" y="0"/>
                </a:cxn>
              </a:cxnLst>
              <a:rect l="0" t="0" r="r" b="b"/>
              <a:pathLst>
                <a:path w="907" h="1030">
                  <a:moveTo>
                    <a:pt x="288" y="0"/>
                  </a:moveTo>
                  <a:lnTo>
                    <a:pt x="332" y="0"/>
                  </a:lnTo>
                  <a:lnTo>
                    <a:pt x="346" y="8"/>
                  </a:lnTo>
                  <a:lnTo>
                    <a:pt x="354" y="23"/>
                  </a:lnTo>
                  <a:lnTo>
                    <a:pt x="361" y="46"/>
                  </a:lnTo>
                  <a:lnTo>
                    <a:pt x="361" y="54"/>
                  </a:lnTo>
                  <a:lnTo>
                    <a:pt x="354" y="70"/>
                  </a:lnTo>
                  <a:lnTo>
                    <a:pt x="354" y="85"/>
                  </a:lnTo>
                  <a:lnTo>
                    <a:pt x="346" y="108"/>
                  </a:lnTo>
                  <a:lnTo>
                    <a:pt x="346" y="131"/>
                  </a:lnTo>
                  <a:lnTo>
                    <a:pt x="339" y="146"/>
                  </a:lnTo>
                  <a:lnTo>
                    <a:pt x="317" y="239"/>
                  </a:lnTo>
                  <a:lnTo>
                    <a:pt x="302" y="285"/>
                  </a:lnTo>
                  <a:lnTo>
                    <a:pt x="295" y="323"/>
                  </a:lnTo>
                  <a:lnTo>
                    <a:pt x="280" y="377"/>
                  </a:lnTo>
                  <a:lnTo>
                    <a:pt x="265" y="446"/>
                  </a:lnTo>
                  <a:lnTo>
                    <a:pt x="251" y="484"/>
                  </a:lnTo>
                  <a:lnTo>
                    <a:pt x="251" y="546"/>
                  </a:lnTo>
                  <a:lnTo>
                    <a:pt x="258" y="584"/>
                  </a:lnTo>
                  <a:lnTo>
                    <a:pt x="280" y="623"/>
                  </a:lnTo>
                  <a:lnTo>
                    <a:pt x="317" y="646"/>
                  </a:lnTo>
                  <a:lnTo>
                    <a:pt x="376" y="661"/>
                  </a:lnTo>
                  <a:lnTo>
                    <a:pt x="457" y="646"/>
                  </a:lnTo>
                  <a:lnTo>
                    <a:pt x="523" y="592"/>
                  </a:lnTo>
                  <a:lnTo>
                    <a:pt x="575" y="530"/>
                  </a:lnTo>
                  <a:lnTo>
                    <a:pt x="582" y="515"/>
                  </a:lnTo>
                  <a:lnTo>
                    <a:pt x="590" y="507"/>
                  </a:lnTo>
                  <a:lnTo>
                    <a:pt x="590" y="484"/>
                  </a:lnTo>
                  <a:lnTo>
                    <a:pt x="597" y="469"/>
                  </a:lnTo>
                  <a:lnTo>
                    <a:pt x="641" y="269"/>
                  </a:lnTo>
                  <a:lnTo>
                    <a:pt x="671" y="139"/>
                  </a:lnTo>
                  <a:lnTo>
                    <a:pt x="685" y="93"/>
                  </a:lnTo>
                  <a:lnTo>
                    <a:pt x="693" y="77"/>
                  </a:lnTo>
                  <a:lnTo>
                    <a:pt x="693" y="54"/>
                  </a:lnTo>
                  <a:lnTo>
                    <a:pt x="730" y="16"/>
                  </a:lnTo>
                  <a:lnTo>
                    <a:pt x="744" y="8"/>
                  </a:lnTo>
                  <a:lnTo>
                    <a:pt x="781" y="8"/>
                  </a:lnTo>
                  <a:lnTo>
                    <a:pt x="796" y="16"/>
                  </a:lnTo>
                  <a:lnTo>
                    <a:pt x="803" y="31"/>
                  </a:lnTo>
                  <a:lnTo>
                    <a:pt x="811" y="54"/>
                  </a:lnTo>
                  <a:lnTo>
                    <a:pt x="803" y="85"/>
                  </a:lnTo>
                  <a:lnTo>
                    <a:pt x="789" y="131"/>
                  </a:lnTo>
                  <a:lnTo>
                    <a:pt x="781" y="177"/>
                  </a:lnTo>
                  <a:lnTo>
                    <a:pt x="744" y="315"/>
                  </a:lnTo>
                  <a:lnTo>
                    <a:pt x="730" y="354"/>
                  </a:lnTo>
                  <a:lnTo>
                    <a:pt x="722" y="408"/>
                  </a:lnTo>
                  <a:lnTo>
                    <a:pt x="708" y="454"/>
                  </a:lnTo>
                  <a:lnTo>
                    <a:pt x="693" y="515"/>
                  </a:lnTo>
                  <a:lnTo>
                    <a:pt x="685" y="577"/>
                  </a:lnTo>
                  <a:lnTo>
                    <a:pt x="685" y="600"/>
                  </a:lnTo>
                  <a:lnTo>
                    <a:pt x="693" y="623"/>
                  </a:lnTo>
                  <a:lnTo>
                    <a:pt x="700" y="638"/>
                  </a:lnTo>
                  <a:lnTo>
                    <a:pt x="715" y="646"/>
                  </a:lnTo>
                  <a:lnTo>
                    <a:pt x="737" y="653"/>
                  </a:lnTo>
                  <a:lnTo>
                    <a:pt x="781" y="638"/>
                  </a:lnTo>
                  <a:lnTo>
                    <a:pt x="811" y="600"/>
                  </a:lnTo>
                  <a:lnTo>
                    <a:pt x="833" y="546"/>
                  </a:lnTo>
                  <a:lnTo>
                    <a:pt x="848" y="484"/>
                  </a:lnTo>
                  <a:lnTo>
                    <a:pt x="855" y="461"/>
                  </a:lnTo>
                  <a:lnTo>
                    <a:pt x="877" y="438"/>
                  </a:lnTo>
                  <a:lnTo>
                    <a:pt x="892" y="438"/>
                  </a:lnTo>
                  <a:lnTo>
                    <a:pt x="907" y="454"/>
                  </a:lnTo>
                  <a:lnTo>
                    <a:pt x="907" y="484"/>
                  </a:lnTo>
                  <a:lnTo>
                    <a:pt x="892" y="523"/>
                  </a:lnTo>
                  <a:lnTo>
                    <a:pt x="877" y="569"/>
                  </a:lnTo>
                  <a:lnTo>
                    <a:pt x="855" y="623"/>
                  </a:lnTo>
                  <a:lnTo>
                    <a:pt x="825" y="669"/>
                  </a:lnTo>
                  <a:lnTo>
                    <a:pt x="781" y="699"/>
                  </a:lnTo>
                  <a:lnTo>
                    <a:pt x="737" y="707"/>
                  </a:lnTo>
                  <a:lnTo>
                    <a:pt x="715" y="707"/>
                  </a:lnTo>
                  <a:lnTo>
                    <a:pt x="678" y="699"/>
                  </a:lnTo>
                  <a:lnTo>
                    <a:pt x="641" y="676"/>
                  </a:lnTo>
                  <a:lnTo>
                    <a:pt x="604" y="646"/>
                  </a:lnTo>
                  <a:lnTo>
                    <a:pt x="582" y="592"/>
                  </a:lnTo>
                  <a:lnTo>
                    <a:pt x="538" y="638"/>
                  </a:lnTo>
                  <a:lnTo>
                    <a:pt x="494" y="669"/>
                  </a:lnTo>
                  <a:lnTo>
                    <a:pt x="435" y="699"/>
                  </a:lnTo>
                  <a:lnTo>
                    <a:pt x="361" y="707"/>
                  </a:lnTo>
                  <a:lnTo>
                    <a:pt x="310" y="707"/>
                  </a:lnTo>
                  <a:lnTo>
                    <a:pt x="251" y="692"/>
                  </a:lnTo>
                  <a:lnTo>
                    <a:pt x="199" y="661"/>
                  </a:lnTo>
                  <a:lnTo>
                    <a:pt x="170" y="776"/>
                  </a:lnTo>
                  <a:lnTo>
                    <a:pt x="148" y="861"/>
                  </a:lnTo>
                  <a:lnTo>
                    <a:pt x="133" y="930"/>
                  </a:lnTo>
                  <a:lnTo>
                    <a:pt x="125" y="953"/>
                  </a:lnTo>
                  <a:lnTo>
                    <a:pt x="118" y="961"/>
                  </a:lnTo>
                  <a:lnTo>
                    <a:pt x="118" y="976"/>
                  </a:lnTo>
                  <a:lnTo>
                    <a:pt x="103" y="1007"/>
                  </a:lnTo>
                  <a:lnTo>
                    <a:pt x="89" y="1022"/>
                  </a:lnTo>
                  <a:lnTo>
                    <a:pt x="74" y="1030"/>
                  </a:lnTo>
                  <a:lnTo>
                    <a:pt x="37" y="1030"/>
                  </a:lnTo>
                  <a:lnTo>
                    <a:pt x="22" y="1022"/>
                  </a:lnTo>
                  <a:lnTo>
                    <a:pt x="15" y="1014"/>
                  </a:lnTo>
                  <a:lnTo>
                    <a:pt x="0" y="1007"/>
                  </a:lnTo>
                  <a:lnTo>
                    <a:pt x="0" y="945"/>
                  </a:lnTo>
                  <a:lnTo>
                    <a:pt x="22" y="953"/>
                  </a:lnTo>
                  <a:lnTo>
                    <a:pt x="236" y="77"/>
                  </a:lnTo>
                  <a:lnTo>
                    <a:pt x="236" y="70"/>
                  </a:lnTo>
                  <a:lnTo>
                    <a:pt x="243" y="54"/>
                  </a:lnTo>
                  <a:lnTo>
                    <a:pt x="243" y="39"/>
                  </a:lnTo>
                  <a:lnTo>
                    <a:pt x="273" y="8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4" name="Freeform 66"/>
            <p:cNvSpPr>
              <a:spLocks/>
            </p:cNvSpPr>
            <p:nvPr/>
          </p:nvSpPr>
          <p:spPr bwMode="auto">
            <a:xfrm>
              <a:off x="24275" y="3644"/>
              <a:ext cx="287" cy="569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36" y="0"/>
                </a:cxn>
                <a:cxn ang="0">
                  <a:pos x="258" y="16"/>
                </a:cxn>
                <a:cxn ang="0">
                  <a:pos x="273" y="31"/>
                </a:cxn>
                <a:cxn ang="0">
                  <a:pos x="280" y="46"/>
                </a:cxn>
                <a:cxn ang="0">
                  <a:pos x="287" y="69"/>
                </a:cxn>
                <a:cxn ang="0">
                  <a:pos x="287" y="92"/>
                </a:cxn>
                <a:cxn ang="0">
                  <a:pos x="280" y="100"/>
                </a:cxn>
                <a:cxn ang="0">
                  <a:pos x="59" y="553"/>
                </a:cxn>
                <a:cxn ang="0">
                  <a:pos x="51" y="561"/>
                </a:cxn>
                <a:cxn ang="0">
                  <a:pos x="51" y="569"/>
                </a:cxn>
                <a:cxn ang="0">
                  <a:pos x="37" y="569"/>
                </a:cxn>
                <a:cxn ang="0">
                  <a:pos x="29" y="561"/>
                </a:cxn>
                <a:cxn ang="0">
                  <a:pos x="15" y="553"/>
                </a:cxn>
                <a:cxn ang="0">
                  <a:pos x="0" y="538"/>
                </a:cxn>
                <a:cxn ang="0">
                  <a:pos x="0" y="523"/>
                </a:cxn>
                <a:cxn ang="0">
                  <a:pos x="162" y="46"/>
                </a:cxn>
                <a:cxn ang="0">
                  <a:pos x="162" y="39"/>
                </a:cxn>
                <a:cxn ang="0">
                  <a:pos x="177" y="23"/>
                </a:cxn>
                <a:cxn ang="0">
                  <a:pos x="184" y="8"/>
                </a:cxn>
                <a:cxn ang="0">
                  <a:pos x="199" y="0"/>
                </a:cxn>
              </a:cxnLst>
              <a:rect l="0" t="0" r="r" b="b"/>
              <a:pathLst>
                <a:path w="287" h="569">
                  <a:moveTo>
                    <a:pt x="199" y="0"/>
                  </a:moveTo>
                  <a:lnTo>
                    <a:pt x="236" y="0"/>
                  </a:lnTo>
                  <a:lnTo>
                    <a:pt x="258" y="16"/>
                  </a:lnTo>
                  <a:lnTo>
                    <a:pt x="273" y="31"/>
                  </a:lnTo>
                  <a:lnTo>
                    <a:pt x="280" y="46"/>
                  </a:lnTo>
                  <a:lnTo>
                    <a:pt x="287" y="69"/>
                  </a:lnTo>
                  <a:lnTo>
                    <a:pt x="287" y="92"/>
                  </a:lnTo>
                  <a:lnTo>
                    <a:pt x="280" y="100"/>
                  </a:lnTo>
                  <a:lnTo>
                    <a:pt x="59" y="553"/>
                  </a:lnTo>
                  <a:lnTo>
                    <a:pt x="51" y="561"/>
                  </a:lnTo>
                  <a:lnTo>
                    <a:pt x="51" y="569"/>
                  </a:lnTo>
                  <a:lnTo>
                    <a:pt x="37" y="569"/>
                  </a:lnTo>
                  <a:lnTo>
                    <a:pt x="29" y="561"/>
                  </a:lnTo>
                  <a:lnTo>
                    <a:pt x="15" y="553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162" y="46"/>
                  </a:lnTo>
                  <a:lnTo>
                    <a:pt x="162" y="39"/>
                  </a:lnTo>
                  <a:lnTo>
                    <a:pt x="177" y="23"/>
                  </a:lnTo>
                  <a:lnTo>
                    <a:pt x="184" y="8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5" name="Freeform 67"/>
            <p:cNvSpPr>
              <a:spLocks/>
            </p:cNvSpPr>
            <p:nvPr/>
          </p:nvSpPr>
          <p:spPr bwMode="auto">
            <a:xfrm>
              <a:off x="23037" y="5611"/>
              <a:ext cx="877" cy="1029"/>
            </a:xfrm>
            <a:custGeom>
              <a:avLst/>
              <a:gdLst/>
              <a:ahLst/>
              <a:cxnLst>
                <a:cxn ang="0">
                  <a:pos x="405" y="15"/>
                </a:cxn>
                <a:cxn ang="0">
                  <a:pos x="523" y="123"/>
                </a:cxn>
                <a:cxn ang="0">
                  <a:pos x="589" y="284"/>
                </a:cxn>
                <a:cxn ang="0">
                  <a:pos x="619" y="430"/>
                </a:cxn>
                <a:cxn ang="0">
                  <a:pos x="634" y="476"/>
                </a:cxn>
                <a:cxn ang="0">
                  <a:pos x="715" y="284"/>
                </a:cxn>
                <a:cxn ang="0">
                  <a:pos x="833" y="23"/>
                </a:cxn>
                <a:cxn ang="0">
                  <a:pos x="869" y="15"/>
                </a:cxn>
                <a:cxn ang="0">
                  <a:pos x="877" y="46"/>
                </a:cxn>
                <a:cxn ang="0">
                  <a:pos x="788" y="222"/>
                </a:cxn>
                <a:cxn ang="0">
                  <a:pos x="744" y="315"/>
                </a:cxn>
                <a:cxn ang="0">
                  <a:pos x="693" y="453"/>
                </a:cxn>
                <a:cxn ang="0">
                  <a:pos x="634" y="614"/>
                </a:cxn>
                <a:cxn ang="0">
                  <a:pos x="604" y="775"/>
                </a:cxn>
                <a:cxn ang="0">
                  <a:pos x="567" y="952"/>
                </a:cxn>
                <a:cxn ang="0">
                  <a:pos x="545" y="1006"/>
                </a:cxn>
                <a:cxn ang="0">
                  <a:pos x="530" y="1029"/>
                </a:cxn>
                <a:cxn ang="0">
                  <a:pos x="494" y="1014"/>
                </a:cxn>
                <a:cxn ang="0">
                  <a:pos x="486" y="991"/>
                </a:cxn>
                <a:cxn ang="0">
                  <a:pos x="501" y="891"/>
                </a:cxn>
                <a:cxn ang="0">
                  <a:pos x="545" y="729"/>
                </a:cxn>
                <a:cxn ang="0">
                  <a:pos x="567" y="637"/>
                </a:cxn>
                <a:cxn ang="0">
                  <a:pos x="575" y="461"/>
                </a:cxn>
                <a:cxn ang="0">
                  <a:pos x="508" y="238"/>
                </a:cxn>
                <a:cxn ang="0">
                  <a:pos x="390" y="138"/>
                </a:cxn>
                <a:cxn ang="0">
                  <a:pos x="228" y="130"/>
                </a:cxn>
                <a:cxn ang="0">
                  <a:pos x="96" y="207"/>
                </a:cxn>
                <a:cxn ang="0">
                  <a:pos x="44" y="299"/>
                </a:cxn>
                <a:cxn ang="0">
                  <a:pos x="0" y="292"/>
                </a:cxn>
                <a:cxn ang="0">
                  <a:pos x="22" y="215"/>
                </a:cxn>
                <a:cxn ang="0">
                  <a:pos x="110" y="92"/>
                </a:cxn>
                <a:cxn ang="0">
                  <a:pos x="236" y="15"/>
                </a:cxn>
              </a:cxnLst>
              <a:rect l="0" t="0" r="r" b="b"/>
              <a:pathLst>
                <a:path w="877" h="1029">
                  <a:moveTo>
                    <a:pt x="317" y="0"/>
                  </a:moveTo>
                  <a:lnTo>
                    <a:pt x="405" y="15"/>
                  </a:lnTo>
                  <a:lnTo>
                    <a:pt x="472" y="61"/>
                  </a:lnTo>
                  <a:lnTo>
                    <a:pt x="523" y="123"/>
                  </a:lnTo>
                  <a:lnTo>
                    <a:pt x="560" y="207"/>
                  </a:lnTo>
                  <a:lnTo>
                    <a:pt x="589" y="284"/>
                  </a:lnTo>
                  <a:lnTo>
                    <a:pt x="612" y="361"/>
                  </a:lnTo>
                  <a:lnTo>
                    <a:pt x="619" y="430"/>
                  </a:lnTo>
                  <a:lnTo>
                    <a:pt x="626" y="476"/>
                  </a:lnTo>
                  <a:lnTo>
                    <a:pt x="634" y="476"/>
                  </a:lnTo>
                  <a:lnTo>
                    <a:pt x="670" y="376"/>
                  </a:lnTo>
                  <a:lnTo>
                    <a:pt x="715" y="284"/>
                  </a:lnTo>
                  <a:lnTo>
                    <a:pt x="752" y="192"/>
                  </a:lnTo>
                  <a:lnTo>
                    <a:pt x="833" y="23"/>
                  </a:lnTo>
                  <a:lnTo>
                    <a:pt x="840" y="15"/>
                  </a:lnTo>
                  <a:lnTo>
                    <a:pt x="869" y="15"/>
                  </a:lnTo>
                  <a:lnTo>
                    <a:pt x="877" y="23"/>
                  </a:lnTo>
                  <a:lnTo>
                    <a:pt x="877" y="46"/>
                  </a:lnTo>
                  <a:lnTo>
                    <a:pt x="869" y="53"/>
                  </a:lnTo>
                  <a:lnTo>
                    <a:pt x="788" y="222"/>
                  </a:lnTo>
                  <a:lnTo>
                    <a:pt x="766" y="276"/>
                  </a:lnTo>
                  <a:lnTo>
                    <a:pt x="744" y="315"/>
                  </a:lnTo>
                  <a:lnTo>
                    <a:pt x="722" y="376"/>
                  </a:lnTo>
                  <a:lnTo>
                    <a:pt x="693" y="453"/>
                  </a:lnTo>
                  <a:lnTo>
                    <a:pt x="656" y="537"/>
                  </a:lnTo>
                  <a:lnTo>
                    <a:pt x="634" y="614"/>
                  </a:lnTo>
                  <a:lnTo>
                    <a:pt x="626" y="660"/>
                  </a:lnTo>
                  <a:lnTo>
                    <a:pt x="604" y="775"/>
                  </a:lnTo>
                  <a:lnTo>
                    <a:pt x="589" y="875"/>
                  </a:lnTo>
                  <a:lnTo>
                    <a:pt x="567" y="952"/>
                  </a:lnTo>
                  <a:lnTo>
                    <a:pt x="560" y="983"/>
                  </a:lnTo>
                  <a:lnTo>
                    <a:pt x="545" y="1006"/>
                  </a:lnTo>
                  <a:lnTo>
                    <a:pt x="538" y="1021"/>
                  </a:lnTo>
                  <a:lnTo>
                    <a:pt x="530" y="1029"/>
                  </a:lnTo>
                  <a:lnTo>
                    <a:pt x="501" y="1029"/>
                  </a:lnTo>
                  <a:lnTo>
                    <a:pt x="494" y="1014"/>
                  </a:lnTo>
                  <a:lnTo>
                    <a:pt x="486" y="1006"/>
                  </a:lnTo>
                  <a:lnTo>
                    <a:pt x="486" y="991"/>
                  </a:lnTo>
                  <a:lnTo>
                    <a:pt x="494" y="952"/>
                  </a:lnTo>
                  <a:lnTo>
                    <a:pt x="501" y="891"/>
                  </a:lnTo>
                  <a:lnTo>
                    <a:pt x="523" y="814"/>
                  </a:lnTo>
                  <a:lnTo>
                    <a:pt x="545" y="729"/>
                  </a:lnTo>
                  <a:lnTo>
                    <a:pt x="567" y="653"/>
                  </a:lnTo>
                  <a:lnTo>
                    <a:pt x="567" y="637"/>
                  </a:lnTo>
                  <a:lnTo>
                    <a:pt x="575" y="622"/>
                  </a:lnTo>
                  <a:lnTo>
                    <a:pt x="575" y="461"/>
                  </a:lnTo>
                  <a:lnTo>
                    <a:pt x="545" y="307"/>
                  </a:lnTo>
                  <a:lnTo>
                    <a:pt x="508" y="238"/>
                  </a:lnTo>
                  <a:lnTo>
                    <a:pt x="464" y="176"/>
                  </a:lnTo>
                  <a:lnTo>
                    <a:pt x="390" y="138"/>
                  </a:lnTo>
                  <a:lnTo>
                    <a:pt x="302" y="123"/>
                  </a:lnTo>
                  <a:lnTo>
                    <a:pt x="228" y="130"/>
                  </a:lnTo>
                  <a:lnTo>
                    <a:pt x="162" y="161"/>
                  </a:lnTo>
                  <a:lnTo>
                    <a:pt x="96" y="207"/>
                  </a:lnTo>
                  <a:lnTo>
                    <a:pt x="59" y="268"/>
                  </a:lnTo>
                  <a:lnTo>
                    <a:pt x="44" y="299"/>
                  </a:lnTo>
                  <a:lnTo>
                    <a:pt x="15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22" y="215"/>
                  </a:lnTo>
                  <a:lnTo>
                    <a:pt x="59" y="153"/>
                  </a:lnTo>
                  <a:lnTo>
                    <a:pt x="110" y="92"/>
                  </a:lnTo>
                  <a:lnTo>
                    <a:pt x="162" y="46"/>
                  </a:lnTo>
                  <a:lnTo>
                    <a:pt x="236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6" name="Freeform 68"/>
            <p:cNvSpPr>
              <a:spLocks noEditPoints="1"/>
            </p:cNvSpPr>
            <p:nvPr/>
          </p:nvSpPr>
          <p:spPr bwMode="auto">
            <a:xfrm>
              <a:off x="23980" y="5795"/>
              <a:ext cx="376" cy="737"/>
            </a:xfrm>
            <a:custGeom>
              <a:avLst/>
              <a:gdLst/>
              <a:ahLst/>
              <a:cxnLst>
                <a:cxn ang="0">
                  <a:pos x="236" y="261"/>
                </a:cxn>
                <a:cxn ang="0">
                  <a:pos x="288" y="338"/>
                </a:cxn>
                <a:cxn ang="0">
                  <a:pos x="273" y="392"/>
                </a:cxn>
                <a:cxn ang="0">
                  <a:pos x="236" y="484"/>
                </a:cxn>
                <a:cxn ang="0">
                  <a:pos x="214" y="545"/>
                </a:cxn>
                <a:cxn ang="0">
                  <a:pos x="177" y="638"/>
                </a:cxn>
                <a:cxn ang="0">
                  <a:pos x="184" y="691"/>
                </a:cxn>
                <a:cxn ang="0">
                  <a:pos x="214" y="699"/>
                </a:cxn>
                <a:cxn ang="0">
                  <a:pos x="302" y="638"/>
                </a:cxn>
                <a:cxn ang="0">
                  <a:pos x="339" y="553"/>
                </a:cxn>
                <a:cxn ang="0">
                  <a:pos x="376" y="561"/>
                </a:cxn>
                <a:cxn ang="0">
                  <a:pos x="369" y="568"/>
                </a:cxn>
                <a:cxn ang="0">
                  <a:pos x="339" y="638"/>
                </a:cxn>
                <a:cxn ang="0">
                  <a:pos x="258" y="722"/>
                </a:cxn>
                <a:cxn ang="0">
                  <a:pos x="140" y="722"/>
                </a:cxn>
                <a:cxn ang="0">
                  <a:pos x="81" y="645"/>
                </a:cxn>
                <a:cxn ang="0">
                  <a:pos x="111" y="568"/>
                </a:cxn>
                <a:cxn ang="0">
                  <a:pos x="118" y="538"/>
                </a:cxn>
                <a:cxn ang="0">
                  <a:pos x="155" y="446"/>
                </a:cxn>
                <a:cxn ang="0">
                  <a:pos x="192" y="346"/>
                </a:cxn>
                <a:cxn ang="0">
                  <a:pos x="184" y="292"/>
                </a:cxn>
                <a:cxn ang="0">
                  <a:pos x="162" y="284"/>
                </a:cxn>
                <a:cxn ang="0">
                  <a:pos x="74" y="338"/>
                </a:cxn>
                <a:cxn ang="0">
                  <a:pos x="44" y="422"/>
                </a:cxn>
                <a:cxn ang="0">
                  <a:pos x="8" y="430"/>
                </a:cxn>
                <a:cxn ang="0">
                  <a:pos x="0" y="415"/>
                </a:cxn>
                <a:cxn ang="0">
                  <a:pos x="30" y="346"/>
                </a:cxn>
                <a:cxn ang="0">
                  <a:pos x="111" y="261"/>
                </a:cxn>
                <a:cxn ang="0">
                  <a:pos x="265" y="0"/>
                </a:cxn>
                <a:cxn ang="0">
                  <a:pos x="317" y="23"/>
                </a:cxn>
                <a:cxn ang="0">
                  <a:pos x="324" y="54"/>
                </a:cxn>
                <a:cxn ang="0">
                  <a:pos x="302" y="100"/>
                </a:cxn>
                <a:cxn ang="0">
                  <a:pos x="258" y="115"/>
                </a:cxn>
                <a:cxn ang="0">
                  <a:pos x="229" y="108"/>
                </a:cxn>
                <a:cxn ang="0">
                  <a:pos x="214" y="69"/>
                </a:cxn>
                <a:cxn ang="0">
                  <a:pos x="229" y="31"/>
                </a:cxn>
                <a:cxn ang="0">
                  <a:pos x="265" y="0"/>
                </a:cxn>
              </a:cxnLst>
              <a:rect l="0" t="0" r="r" b="b"/>
              <a:pathLst>
                <a:path w="376" h="737">
                  <a:moveTo>
                    <a:pt x="170" y="246"/>
                  </a:moveTo>
                  <a:lnTo>
                    <a:pt x="236" y="261"/>
                  </a:lnTo>
                  <a:lnTo>
                    <a:pt x="273" y="292"/>
                  </a:lnTo>
                  <a:lnTo>
                    <a:pt x="288" y="338"/>
                  </a:lnTo>
                  <a:lnTo>
                    <a:pt x="280" y="361"/>
                  </a:lnTo>
                  <a:lnTo>
                    <a:pt x="273" y="392"/>
                  </a:lnTo>
                  <a:lnTo>
                    <a:pt x="258" y="430"/>
                  </a:lnTo>
                  <a:lnTo>
                    <a:pt x="236" y="484"/>
                  </a:lnTo>
                  <a:lnTo>
                    <a:pt x="221" y="522"/>
                  </a:lnTo>
                  <a:lnTo>
                    <a:pt x="214" y="545"/>
                  </a:lnTo>
                  <a:lnTo>
                    <a:pt x="206" y="576"/>
                  </a:lnTo>
                  <a:lnTo>
                    <a:pt x="177" y="638"/>
                  </a:lnTo>
                  <a:lnTo>
                    <a:pt x="177" y="676"/>
                  </a:lnTo>
                  <a:lnTo>
                    <a:pt x="184" y="691"/>
                  </a:lnTo>
                  <a:lnTo>
                    <a:pt x="199" y="699"/>
                  </a:lnTo>
                  <a:lnTo>
                    <a:pt x="214" y="699"/>
                  </a:lnTo>
                  <a:lnTo>
                    <a:pt x="265" y="684"/>
                  </a:lnTo>
                  <a:lnTo>
                    <a:pt x="302" y="638"/>
                  </a:lnTo>
                  <a:lnTo>
                    <a:pt x="339" y="561"/>
                  </a:lnTo>
                  <a:lnTo>
                    <a:pt x="339" y="553"/>
                  </a:lnTo>
                  <a:lnTo>
                    <a:pt x="369" y="553"/>
                  </a:lnTo>
                  <a:lnTo>
                    <a:pt x="376" y="561"/>
                  </a:lnTo>
                  <a:lnTo>
                    <a:pt x="376" y="568"/>
                  </a:lnTo>
                  <a:lnTo>
                    <a:pt x="369" y="568"/>
                  </a:lnTo>
                  <a:lnTo>
                    <a:pt x="361" y="599"/>
                  </a:lnTo>
                  <a:lnTo>
                    <a:pt x="339" y="638"/>
                  </a:lnTo>
                  <a:lnTo>
                    <a:pt x="310" y="684"/>
                  </a:lnTo>
                  <a:lnTo>
                    <a:pt x="258" y="722"/>
                  </a:lnTo>
                  <a:lnTo>
                    <a:pt x="199" y="737"/>
                  </a:lnTo>
                  <a:lnTo>
                    <a:pt x="140" y="722"/>
                  </a:lnTo>
                  <a:lnTo>
                    <a:pt x="96" y="691"/>
                  </a:lnTo>
                  <a:lnTo>
                    <a:pt x="81" y="645"/>
                  </a:lnTo>
                  <a:lnTo>
                    <a:pt x="96" y="599"/>
                  </a:lnTo>
                  <a:lnTo>
                    <a:pt x="111" y="568"/>
                  </a:lnTo>
                  <a:lnTo>
                    <a:pt x="111" y="553"/>
                  </a:lnTo>
                  <a:lnTo>
                    <a:pt x="118" y="538"/>
                  </a:lnTo>
                  <a:lnTo>
                    <a:pt x="133" y="499"/>
                  </a:lnTo>
                  <a:lnTo>
                    <a:pt x="155" y="446"/>
                  </a:lnTo>
                  <a:lnTo>
                    <a:pt x="170" y="392"/>
                  </a:lnTo>
                  <a:lnTo>
                    <a:pt x="192" y="346"/>
                  </a:lnTo>
                  <a:lnTo>
                    <a:pt x="192" y="307"/>
                  </a:lnTo>
                  <a:lnTo>
                    <a:pt x="184" y="292"/>
                  </a:lnTo>
                  <a:lnTo>
                    <a:pt x="177" y="284"/>
                  </a:lnTo>
                  <a:lnTo>
                    <a:pt x="162" y="284"/>
                  </a:lnTo>
                  <a:lnTo>
                    <a:pt x="118" y="300"/>
                  </a:lnTo>
                  <a:lnTo>
                    <a:pt x="74" y="338"/>
                  </a:lnTo>
                  <a:lnTo>
                    <a:pt x="44" y="407"/>
                  </a:lnTo>
                  <a:lnTo>
                    <a:pt x="44" y="422"/>
                  </a:lnTo>
                  <a:lnTo>
                    <a:pt x="37" y="430"/>
                  </a:lnTo>
                  <a:lnTo>
                    <a:pt x="8" y="430"/>
                  </a:lnTo>
                  <a:lnTo>
                    <a:pt x="0" y="422"/>
                  </a:lnTo>
                  <a:lnTo>
                    <a:pt x="0" y="415"/>
                  </a:lnTo>
                  <a:lnTo>
                    <a:pt x="8" y="384"/>
                  </a:lnTo>
                  <a:lnTo>
                    <a:pt x="30" y="346"/>
                  </a:lnTo>
                  <a:lnTo>
                    <a:pt x="59" y="300"/>
                  </a:lnTo>
                  <a:lnTo>
                    <a:pt x="111" y="261"/>
                  </a:lnTo>
                  <a:lnTo>
                    <a:pt x="170" y="246"/>
                  </a:lnTo>
                  <a:close/>
                  <a:moveTo>
                    <a:pt x="265" y="0"/>
                  </a:moveTo>
                  <a:lnTo>
                    <a:pt x="295" y="0"/>
                  </a:lnTo>
                  <a:lnTo>
                    <a:pt x="317" y="23"/>
                  </a:lnTo>
                  <a:lnTo>
                    <a:pt x="324" y="46"/>
                  </a:lnTo>
                  <a:lnTo>
                    <a:pt x="324" y="54"/>
                  </a:lnTo>
                  <a:lnTo>
                    <a:pt x="317" y="77"/>
                  </a:lnTo>
                  <a:lnTo>
                    <a:pt x="302" y="100"/>
                  </a:lnTo>
                  <a:lnTo>
                    <a:pt x="288" y="108"/>
                  </a:lnTo>
                  <a:lnTo>
                    <a:pt x="258" y="115"/>
                  </a:lnTo>
                  <a:lnTo>
                    <a:pt x="243" y="115"/>
                  </a:lnTo>
                  <a:lnTo>
                    <a:pt x="229" y="108"/>
                  </a:lnTo>
                  <a:lnTo>
                    <a:pt x="221" y="92"/>
                  </a:lnTo>
                  <a:lnTo>
                    <a:pt x="214" y="69"/>
                  </a:lnTo>
                  <a:lnTo>
                    <a:pt x="221" y="46"/>
                  </a:lnTo>
                  <a:lnTo>
                    <a:pt x="229" y="31"/>
                  </a:lnTo>
                  <a:lnTo>
                    <a:pt x="243" y="15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7" name="Freeform 69"/>
            <p:cNvSpPr>
              <a:spLocks noEditPoints="1"/>
            </p:cNvSpPr>
            <p:nvPr/>
          </p:nvSpPr>
          <p:spPr bwMode="auto">
            <a:xfrm>
              <a:off x="24503" y="5795"/>
              <a:ext cx="494" cy="952"/>
            </a:xfrm>
            <a:custGeom>
              <a:avLst/>
              <a:gdLst/>
              <a:ahLst/>
              <a:cxnLst>
                <a:cxn ang="0">
                  <a:pos x="398" y="253"/>
                </a:cxn>
                <a:cxn ang="0">
                  <a:pos x="465" y="346"/>
                </a:cxn>
                <a:cxn ang="0">
                  <a:pos x="457" y="376"/>
                </a:cxn>
                <a:cxn ang="0">
                  <a:pos x="361" y="776"/>
                </a:cxn>
                <a:cxn ang="0">
                  <a:pos x="280" y="899"/>
                </a:cxn>
                <a:cxn ang="0">
                  <a:pos x="170" y="945"/>
                </a:cxn>
                <a:cxn ang="0">
                  <a:pos x="52" y="945"/>
                </a:cxn>
                <a:cxn ang="0">
                  <a:pos x="0" y="876"/>
                </a:cxn>
                <a:cxn ang="0">
                  <a:pos x="37" y="814"/>
                </a:cxn>
                <a:cxn ang="0">
                  <a:pos x="89" y="814"/>
                </a:cxn>
                <a:cxn ang="0">
                  <a:pos x="111" y="830"/>
                </a:cxn>
                <a:cxn ang="0">
                  <a:pos x="104" y="876"/>
                </a:cxn>
                <a:cxn ang="0">
                  <a:pos x="81" y="914"/>
                </a:cxn>
                <a:cxn ang="0">
                  <a:pos x="177" y="899"/>
                </a:cxn>
                <a:cxn ang="0">
                  <a:pos x="266" y="776"/>
                </a:cxn>
                <a:cxn ang="0">
                  <a:pos x="369" y="369"/>
                </a:cxn>
                <a:cxn ang="0">
                  <a:pos x="354" y="284"/>
                </a:cxn>
                <a:cxn ang="0">
                  <a:pos x="325" y="277"/>
                </a:cxn>
                <a:cxn ang="0">
                  <a:pos x="251" y="300"/>
                </a:cxn>
                <a:cxn ang="0">
                  <a:pos x="170" y="407"/>
                </a:cxn>
                <a:cxn ang="0">
                  <a:pos x="162" y="422"/>
                </a:cxn>
                <a:cxn ang="0">
                  <a:pos x="126" y="415"/>
                </a:cxn>
                <a:cxn ang="0">
                  <a:pos x="133" y="384"/>
                </a:cxn>
                <a:cxn ang="0">
                  <a:pos x="207" y="292"/>
                </a:cxn>
                <a:cxn ang="0">
                  <a:pos x="332" y="238"/>
                </a:cxn>
                <a:cxn ang="0">
                  <a:pos x="472" y="0"/>
                </a:cxn>
                <a:cxn ang="0">
                  <a:pos x="494" y="69"/>
                </a:cxn>
                <a:cxn ang="0">
                  <a:pos x="450" y="108"/>
                </a:cxn>
                <a:cxn ang="0">
                  <a:pos x="413" y="115"/>
                </a:cxn>
                <a:cxn ang="0">
                  <a:pos x="391" y="92"/>
                </a:cxn>
                <a:cxn ang="0">
                  <a:pos x="384" y="54"/>
                </a:cxn>
                <a:cxn ang="0">
                  <a:pos x="413" y="15"/>
                </a:cxn>
                <a:cxn ang="0">
                  <a:pos x="450" y="0"/>
                </a:cxn>
              </a:cxnLst>
              <a:rect l="0" t="0" r="r" b="b"/>
              <a:pathLst>
                <a:path w="494" h="952">
                  <a:moveTo>
                    <a:pt x="332" y="238"/>
                  </a:moveTo>
                  <a:lnTo>
                    <a:pt x="398" y="253"/>
                  </a:lnTo>
                  <a:lnTo>
                    <a:pt x="450" y="292"/>
                  </a:lnTo>
                  <a:lnTo>
                    <a:pt x="465" y="346"/>
                  </a:lnTo>
                  <a:lnTo>
                    <a:pt x="465" y="361"/>
                  </a:lnTo>
                  <a:lnTo>
                    <a:pt x="457" y="376"/>
                  </a:lnTo>
                  <a:lnTo>
                    <a:pt x="457" y="384"/>
                  </a:lnTo>
                  <a:lnTo>
                    <a:pt x="361" y="776"/>
                  </a:lnTo>
                  <a:lnTo>
                    <a:pt x="332" y="845"/>
                  </a:lnTo>
                  <a:lnTo>
                    <a:pt x="280" y="899"/>
                  </a:lnTo>
                  <a:lnTo>
                    <a:pt x="221" y="929"/>
                  </a:lnTo>
                  <a:lnTo>
                    <a:pt x="170" y="945"/>
                  </a:lnTo>
                  <a:lnTo>
                    <a:pt x="118" y="952"/>
                  </a:lnTo>
                  <a:lnTo>
                    <a:pt x="52" y="945"/>
                  </a:lnTo>
                  <a:lnTo>
                    <a:pt x="15" y="914"/>
                  </a:lnTo>
                  <a:lnTo>
                    <a:pt x="0" y="876"/>
                  </a:lnTo>
                  <a:lnTo>
                    <a:pt x="8" y="845"/>
                  </a:lnTo>
                  <a:lnTo>
                    <a:pt x="37" y="814"/>
                  </a:lnTo>
                  <a:lnTo>
                    <a:pt x="67" y="807"/>
                  </a:lnTo>
                  <a:lnTo>
                    <a:pt x="89" y="814"/>
                  </a:lnTo>
                  <a:lnTo>
                    <a:pt x="104" y="822"/>
                  </a:lnTo>
                  <a:lnTo>
                    <a:pt x="111" y="830"/>
                  </a:lnTo>
                  <a:lnTo>
                    <a:pt x="111" y="860"/>
                  </a:lnTo>
                  <a:lnTo>
                    <a:pt x="104" y="876"/>
                  </a:lnTo>
                  <a:lnTo>
                    <a:pt x="74" y="906"/>
                  </a:lnTo>
                  <a:lnTo>
                    <a:pt x="81" y="914"/>
                  </a:lnTo>
                  <a:lnTo>
                    <a:pt x="111" y="914"/>
                  </a:lnTo>
                  <a:lnTo>
                    <a:pt x="177" y="899"/>
                  </a:lnTo>
                  <a:lnTo>
                    <a:pt x="229" y="853"/>
                  </a:lnTo>
                  <a:lnTo>
                    <a:pt x="266" y="776"/>
                  </a:lnTo>
                  <a:lnTo>
                    <a:pt x="273" y="776"/>
                  </a:lnTo>
                  <a:lnTo>
                    <a:pt x="369" y="369"/>
                  </a:lnTo>
                  <a:lnTo>
                    <a:pt x="369" y="315"/>
                  </a:lnTo>
                  <a:lnTo>
                    <a:pt x="354" y="284"/>
                  </a:lnTo>
                  <a:lnTo>
                    <a:pt x="339" y="277"/>
                  </a:lnTo>
                  <a:lnTo>
                    <a:pt x="325" y="277"/>
                  </a:lnTo>
                  <a:lnTo>
                    <a:pt x="295" y="284"/>
                  </a:lnTo>
                  <a:lnTo>
                    <a:pt x="251" y="300"/>
                  </a:lnTo>
                  <a:lnTo>
                    <a:pt x="214" y="338"/>
                  </a:lnTo>
                  <a:lnTo>
                    <a:pt x="170" y="407"/>
                  </a:lnTo>
                  <a:lnTo>
                    <a:pt x="170" y="415"/>
                  </a:lnTo>
                  <a:lnTo>
                    <a:pt x="162" y="422"/>
                  </a:lnTo>
                  <a:lnTo>
                    <a:pt x="133" y="422"/>
                  </a:lnTo>
                  <a:lnTo>
                    <a:pt x="126" y="415"/>
                  </a:lnTo>
                  <a:lnTo>
                    <a:pt x="126" y="407"/>
                  </a:lnTo>
                  <a:lnTo>
                    <a:pt x="133" y="384"/>
                  </a:lnTo>
                  <a:lnTo>
                    <a:pt x="162" y="338"/>
                  </a:lnTo>
                  <a:lnTo>
                    <a:pt x="207" y="292"/>
                  </a:lnTo>
                  <a:lnTo>
                    <a:pt x="266" y="253"/>
                  </a:lnTo>
                  <a:lnTo>
                    <a:pt x="332" y="238"/>
                  </a:lnTo>
                  <a:close/>
                  <a:moveTo>
                    <a:pt x="450" y="0"/>
                  </a:moveTo>
                  <a:lnTo>
                    <a:pt x="472" y="0"/>
                  </a:lnTo>
                  <a:lnTo>
                    <a:pt x="494" y="23"/>
                  </a:lnTo>
                  <a:lnTo>
                    <a:pt x="494" y="69"/>
                  </a:lnTo>
                  <a:lnTo>
                    <a:pt x="465" y="100"/>
                  </a:lnTo>
                  <a:lnTo>
                    <a:pt x="450" y="108"/>
                  </a:lnTo>
                  <a:lnTo>
                    <a:pt x="428" y="115"/>
                  </a:lnTo>
                  <a:lnTo>
                    <a:pt x="413" y="115"/>
                  </a:lnTo>
                  <a:lnTo>
                    <a:pt x="398" y="108"/>
                  </a:lnTo>
                  <a:lnTo>
                    <a:pt x="391" y="92"/>
                  </a:lnTo>
                  <a:lnTo>
                    <a:pt x="384" y="69"/>
                  </a:lnTo>
                  <a:lnTo>
                    <a:pt x="384" y="54"/>
                  </a:lnTo>
                  <a:lnTo>
                    <a:pt x="398" y="31"/>
                  </a:lnTo>
                  <a:lnTo>
                    <a:pt x="413" y="15"/>
                  </a:lnTo>
                  <a:lnTo>
                    <a:pt x="428" y="8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9342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Cecotti-Vafa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``types’’ of 2d-4d WCF -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B.  Two 4d – central charges sweep past each other: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2590800"/>
            <a:ext cx="1752600" cy="1828800"/>
            <a:chOff x="1143000" y="2514600"/>
            <a:chExt cx="1752600" cy="182880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143000" y="2514600"/>
              <a:ext cx="1143000" cy="9906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143000" y="3429000"/>
              <a:ext cx="1600200" cy="76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143000" y="3505200"/>
              <a:ext cx="1752600" cy="838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flipH="1">
              <a:off x="2209800" y="38100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2362200" y="37338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2438400" y="35814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2362200" y="32004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2209800" y="30480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2057400" y="28956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0" y="2514600"/>
            <a:ext cx="1752600" cy="1828800"/>
            <a:chOff x="1143000" y="2514600"/>
            <a:chExt cx="1752600" cy="182880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143000" y="2514600"/>
              <a:ext cx="1143000" cy="9906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143000" y="3429000"/>
              <a:ext cx="1600200" cy="76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143000" y="3505200"/>
              <a:ext cx="1752600" cy="8382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 flipH="1">
              <a:off x="2209800" y="38100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2362200" y="37338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2438400" y="35814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2362200" y="32004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2209800" y="30480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2057400" y="2895600"/>
              <a:ext cx="7620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64" name="Group 1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2286000"/>
            <a:ext cx="990599" cy="465492"/>
            <a:chOff x="1018" y="1550"/>
            <a:chExt cx="5201" cy="2444"/>
          </a:xfrm>
        </p:grpSpPr>
        <p:sp>
          <p:nvSpPr>
            <p:cNvPr id="23566" name="Freeform 14"/>
            <p:cNvSpPr>
              <a:spLocks/>
            </p:cNvSpPr>
            <p:nvPr/>
          </p:nvSpPr>
          <p:spPr bwMode="auto">
            <a:xfrm>
              <a:off x="1018" y="1889"/>
              <a:ext cx="1436" cy="1539"/>
            </a:xfrm>
            <a:custGeom>
              <a:avLst/>
              <a:gdLst/>
              <a:ahLst/>
              <a:cxnLst>
                <a:cxn ang="0">
                  <a:pos x="1410" y="0"/>
                </a:cxn>
                <a:cxn ang="0">
                  <a:pos x="1435" y="7"/>
                </a:cxn>
                <a:cxn ang="0">
                  <a:pos x="1435" y="38"/>
                </a:cxn>
                <a:cxn ang="0">
                  <a:pos x="1430" y="50"/>
                </a:cxn>
                <a:cxn ang="0">
                  <a:pos x="590" y="1458"/>
                </a:cxn>
                <a:cxn ang="0">
                  <a:pos x="734" y="1448"/>
                </a:cxn>
                <a:cxn ang="0">
                  <a:pos x="848" y="1420"/>
                </a:cxn>
                <a:cxn ang="0">
                  <a:pos x="938" y="1372"/>
                </a:cxn>
                <a:cxn ang="0">
                  <a:pos x="1011" y="1305"/>
                </a:cxn>
                <a:cxn ang="0">
                  <a:pos x="1069" y="1219"/>
                </a:cxn>
                <a:cxn ang="0">
                  <a:pos x="1115" y="1114"/>
                </a:cxn>
                <a:cxn ang="0">
                  <a:pos x="1158" y="990"/>
                </a:cxn>
                <a:cxn ang="0">
                  <a:pos x="1172" y="951"/>
                </a:cxn>
                <a:cxn ang="0">
                  <a:pos x="1186" y="935"/>
                </a:cxn>
                <a:cxn ang="0">
                  <a:pos x="1209" y="937"/>
                </a:cxn>
                <a:cxn ang="0">
                  <a:pos x="1222" y="951"/>
                </a:cxn>
                <a:cxn ang="0">
                  <a:pos x="1222" y="971"/>
                </a:cxn>
                <a:cxn ang="0">
                  <a:pos x="1217" y="995"/>
                </a:cxn>
                <a:cxn ang="0">
                  <a:pos x="1057" y="1513"/>
                </a:cxn>
                <a:cxn ang="0">
                  <a:pos x="1039" y="1535"/>
                </a:cxn>
                <a:cxn ang="0">
                  <a:pos x="28" y="1539"/>
                </a:cxn>
                <a:cxn ang="0">
                  <a:pos x="3" y="1530"/>
                </a:cxn>
                <a:cxn ang="0">
                  <a:pos x="0" y="1511"/>
                </a:cxn>
                <a:cxn ang="0">
                  <a:pos x="5" y="1491"/>
                </a:cxn>
                <a:cxn ang="0">
                  <a:pos x="6" y="1479"/>
                </a:cxn>
                <a:cxn ang="0">
                  <a:pos x="866" y="67"/>
                </a:cxn>
                <a:cxn ang="0">
                  <a:pos x="724" y="77"/>
                </a:cxn>
                <a:cxn ang="0">
                  <a:pos x="610" y="108"/>
                </a:cxn>
                <a:cxn ang="0">
                  <a:pos x="521" y="158"/>
                </a:cxn>
                <a:cxn ang="0">
                  <a:pos x="450" y="229"/>
                </a:cxn>
                <a:cxn ang="0">
                  <a:pos x="396" y="316"/>
                </a:cxn>
                <a:cxn ang="0">
                  <a:pos x="351" y="421"/>
                </a:cxn>
                <a:cxn ang="0">
                  <a:pos x="326" y="488"/>
                </a:cxn>
                <a:cxn ang="0">
                  <a:pos x="313" y="504"/>
                </a:cxn>
                <a:cxn ang="0">
                  <a:pos x="290" y="504"/>
                </a:cxn>
                <a:cxn ang="0">
                  <a:pos x="279" y="490"/>
                </a:cxn>
                <a:cxn ang="0">
                  <a:pos x="277" y="481"/>
                </a:cxn>
                <a:cxn ang="0">
                  <a:pos x="280" y="462"/>
                </a:cxn>
                <a:cxn ang="0">
                  <a:pos x="402" y="43"/>
                </a:cxn>
                <a:cxn ang="0">
                  <a:pos x="415" y="9"/>
                </a:cxn>
                <a:cxn ang="0">
                  <a:pos x="443" y="0"/>
                </a:cxn>
              </a:cxnLst>
              <a:rect l="0" t="0" r="r" b="b"/>
              <a:pathLst>
                <a:path w="1436" h="1539">
                  <a:moveTo>
                    <a:pt x="443" y="0"/>
                  </a:moveTo>
                  <a:lnTo>
                    <a:pt x="1410" y="0"/>
                  </a:lnTo>
                  <a:lnTo>
                    <a:pt x="1426" y="2"/>
                  </a:lnTo>
                  <a:lnTo>
                    <a:pt x="1435" y="7"/>
                  </a:lnTo>
                  <a:lnTo>
                    <a:pt x="1436" y="17"/>
                  </a:lnTo>
                  <a:lnTo>
                    <a:pt x="1435" y="38"/>
                  </a:lnTo>
                  <a:lnTo>
                    <a:pt x="1430" y="53"/>
                  </a:lnTo>
                  <a:lnTo>
                    <a:pt x="1430" y="50"/>
                  </a:lnTo>
                  <a:lnTo>
                    <a:pt x="222" y="1458"/>
                  </a:lnTo>
                  <a:lnTo>
                    <a:pt x="590" y="1458"/>
                  </a:lnTo>
                  <a:lnTo>
                    <a:pt x="666" y="1456"/>
                  </a:lnTo>
                  <a:lnTo>
                    <a:pt x="734" y="1448"/>
                  </a:lnTo>
                  <a:lnTo>
                    <a:pt x="793" y="1436"/>
                  </a:lnTo>
                  <a:lnTo>
                    <a:pt x="848" y="1420"/>
                  </a:lnTo>
                  <a:lnTo>
                    <a:pt x="895" y="1398"/>
                  </a:lnTo>
                  <a:lnTo>
                    <a:pt x="938" y="1372"/>
                  </a:lnTo>
                  <a:lnTo>
                    <a:pt x="976" y="1341"/>
                  </a:lnTo>
                  <a:lnTo>
                    <a:pt x="1011" y="1305"/>
                  </a:lnTo>
                  <a:lnTo>
                    <a:pt x="1040" y="1264"/>
                  </a:lnTo>
                  <a:lnTo>
                    <a:pt x="1069" y="1219"/>
                  </a:lnTo>
                  <a:lnTo>
                    <a:pt x="1093" y="1169"/>
                  </a:lnTo>
                  <a:lnTo>
                    <a:pt x="1115" y="1114"/>
                  </a:lnTo>
                  <a:lnTo>
                    <a:pt x="1136" y="1054"/>
                  </a:lnTo>
                  <a:lnTo>
                    <a:pt x="1158" y="990"/>
                  </a:lnTo>
                  <a:lnTo>
                    <a:pt x="1166" y="966"/>
                  </a:lnTo>
                  <a:lnTo>
                    <a:pt x="1172" y="951"/>
                  </a:lnTo>
                  <a:lnTo>
                    <a:pt x="1179" y="940"/>
                  </a:lnTo>
                  <a:lnTo>
                    <a:pt x="1186" y="935"/>
                  </a:lnTo>
                  <a:lnTo>
                    <a:pt x="1196" y="934"/>
                  </a:lnTo>
                  <a:lnTo>
                    <a:pt x="1209" y="937"/>
                  </a:lnTo>
                  <a:lnTo>
                    <a:pt x="1217" y="942"/>
                  </a:lnTo>
                  <a:lnTo>
                    <a:pt x="1222" y="951"/>
                  </a:lnTo>
                  <a:lnTo>
                    <a:pt x="1224" y="959"/>
                  </a:lnTo>
                  <a:lnTo>
                    <a:pt x="1222" y="971"/>
                  </a:lnTo>
                  <a:lnTo>
                    <a:pt x="1219" y="983"/>
                  </a:lnTo>
                  <a:lnTo>
                    <a:pt x="1217" y="995"/>
                  </a:lnTo>
                  <a:lnTo>
                    <a:pt x="1064" y="1492"/>
                  </a:lnTo>
                  <a:lnTo>
                    <a:pt x="1057" y="1513"/>
                  </a:lnTo>
                  <a:lnTo>
                    <a:pt x="1049" y="1527"/>
                  </a:lnTo>
                  <a:lnTo>
                    <a:pt x="1039" y="1535"/>
                  </a:lnTo>
                  <a:lnTo>
                    <a:pt x="1021" y="1539"/>
                  </a:lnTo>
                  <a:lnTo>
                    <a:pt x="28" y="1539"/>
                  </a:lnTo>
                  <a:lnTo>
                    <a:pt x="11" y="1537"/>
                  </a:lnTo>
                  <a:lnTo>
                    <a:pt x="3" y="1530"/>
                  </a:lnTo>
                  <a:lnTo>
                    <a:pt x="0" y="1518"/>
                  </a:lnTo>
                  <a:lnTo>
                    <a:pt x="0" y="1511"/>
                  </a:lnTo>
                  <a:lnTo>
                    <a:pt x="1" y="1501"/>
                  </a:lnTo>
                  <a:lnTo>
                    <a:pt x="5" y="1491"/>
                  </a:lnTo>
                  <a:lnTo>
                    <a:pt x="6" y="1482"/>
                  </a:lnTo>
                  <a:lnTo>
                    <a:pt x="6" y="1479"/>
                  </a:lnTo>
                  <a:lnTo>
                    <a:pt x="1217" y="67"/>
                  </a:lnTo>
                  <a:lnTo>
                    <a:pt x="866" y="67"/>
                  </a:lnTo>
                  <a:lnTo>
                    <a:pt x="791" y="70"/>
                  </a:lnTo>
                  <a:lnTo>
                    <a:pt x="724" y="77"/>
                  </a:lnTo>
                  <a:lnTo>
                    <a:pt x="664" y="91"/>
                  </a:lnTo>
                  <a:lnTo>
                    <a:pt x="610" y="108"/>
                  </a:lnTo>
                  <a:lnTo>
                    <a:pt x="562" y="131"/>
                  </a:lnTo>
                  <a:lnTo>
                    <a:pt x="521" y="158"/>
                  </a:lnTo>
                  <a:lnTo>
                    <a:pt x="483" y="191"/>
                  </a:lnTo>
                  <a:lnTo>
                    <a:pt x="450" y="229"/>
                  </a:lnTo>
                  <a:lnTo>
                    <a:pt x="420" y="270"/>
                  </a:lnTo>
                  <a:lnTo>
                    <a:pt x="396" y="316"/>
                  </a:lnTo>
                  <a:lnTo>
                    <a:pt x="371" y="366"/>
                  </a:lnTo>
                  <a:lnTo>
                    <a:pt x="351" y="421"/>
                  </a:lnTo>
                  <a:lnTo>
                    <a:pt x="331" y="481"/>
                  </a:lnTo>
                  <a:lnTo>
                    <a:pt x="326" y="488"/>
                  </a:lnTo>
                  <a:lnTo>
                    <a:pt x="321" y="497"/>
                  </a:lnTo>
                  <a:lnTo>
                    <a:pt x="313" y="504"/>
                  </a:lnTo>
                  <a:lnTo>
                    <a:pt x="303" y="507"/>
                  </a:lnTo>
                  <a:lnTo>
                    <a:pt x="290" y="504"/>
                  </a:lnTo>
                  <a:lnTo>
                    <a:pt x="282" y="499"/>
                  </a:lnTo>
                  <a:lnTo>
                    <a:pt x="279" y="490"/>
                  </a:lnTo>
                  <a:lnTo>
                    <a:pt x="277" y="485"/>
                  </a:lnTo>
                  <a:lnTo>
                    <a:pt x="277" y="481"/>
                  </a:lnTo>
                  <a:lnTo>
                    <a:pt x="279" y="475"/>
                  </a:lnTo>
                  <a:lnTo>
                    <a:pt x="280" y="462"/>
                  </a:lnTo>
                  <a:lnTo>
                    <a:pt x="283" y="450"/>
                  </a:lnTo>
                  <a:lnTo>
                    <a:pt x="402" y="43"/>
                  </a:lnTo>
                  <a:lnTo>
                    <a:pt x="409" y="22"/>
                  </a:lnTo>
                  <a:lnTo>
                    <a:pt x="415" y="9"/>
                  </a:lnTo>
                  <a:lnTo>
                    <a:pt x="427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auto">
            <a:xfrm>
              <a:off x="2749" y="1736"/>
              <a:ext cx="505" cy="225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9" y="7"/>
                </a:cxn>
                <a:cxn ang="0">
                  <a:pos x="504" y="17"/>
                </a:cxn>
                <a:cxn ang="0">
                  <a:pos x="502" y="33"/>
                </a:cxn>
                <a:cxn ang="0">
                  <a:pos x="489" y="48"/>
                </a:cxn>
                <a:cxn ang="0">
                  <a:pos x="411" y="134"/>
                </a:cxn>
                <a:cxn ang="0">
                  <a:pos x="307" y="290"/>
                </a:cxn>
                <a:cxn ang="0">
                  <a:pos x="231" y="462"/>
                </a:cxn>
                <a:cxn ang="0">
                  <a:pos x="177" y="645"/>
                </a:cxn>
                <a:cxn ang="0">
                  <a:pos x="144" y="836"/>
                </a:cxn>
                <a:cxn ang="0">
                  <a:pos x="129" y="1030"/>
                </a:cxn>
                <a:cxn ang="0">
                  <a:pos x="129" y="1209"/>
                </a:cxn>
                <a:cxn ang="0">
                  <a:pos x="141" y="1377"/>
                </a:cxn>
                <a:cxn ang="0">
                  <a:pos x="165" y="1549"/>
                </a:cxn>
                <a:cxn ang="0">
                  <a:pos x="208" y="1721"/>
                </a:cxn>
                <a:cxn ang="0">
                  <a:pos x="269" y="1888"/>
                </a:cxn>
                <a:cxn ang="0">
                  <a:pos x="355" y="2044"/>
                </a:cxn>
                <a:cxn ang="0">
                  <a:pos x="467" y="2185"/>
                </a:cxn>
                <a:cxn ang="0">
                  <a:pos x="494" y="2213"/>
                </a:cxn>
                <a:cxn ang="0">
                  <a:pos x="504" y="2227"/>
                </a:cxn>
                <a:cxn ang="0">
                  <a:pos x="505" y="2235"/>
                </a:cxn>
                <a:cxn ang="0">
                  <a:pos x="504" y="2240"/>
                </a:cxn>
                <a:cxn ang="0">
                  <a:pos x="497" y="2249"/>
                </a:cxn>
                <a:cxn ang="0">
                  <a:pos x="487" y="2254"/>
                </a:cxn>
                <a:cxn ang="0">
                  <a:pos x="472" y="2251"/>
                </a:cxn>
                <a:cxn ang="0">
                  <a:pos x="438" y="2227"/>
                </a:cxn>
                <a:cxn ang="0">
                  <a:pos x="385" y="2180"/>
                </a:cxn>
                <a:cxn ang="0">
                  <a:pos x="319" y="2108"/>
                </a:cxn>
                <a:cxn ang="0">
                  <a:pos x="248" y="2013"/>
                </a:cxn>
                <a:cxn ang="0">
                  <a:pos x="177" y="1896"/>
                </a:cxn>
                <a:cxn ang="0">
                  <a:pos x="103" y="1735"/>
                </a:cxn>
                <a:cxn ang="0">
                  <a:pos x="45" y="1544"/>
                </a:cxn>
                <a:cxn ang="0">
                  <a:pos x="14" y="1362"/>
                </a:cxn>
                <a:cxn ang="0">
                  <a:pos x="2" y="1198"/>
                </a:cxn>
                <a:cxn ang="0">
                  <a:pos x="2" y="1044"/>
                </a:cxn>
                <a:cxn ang="0">
                  <a:pos x="20" y="856"/>
                </a:cxn>
                <a:cxn ang="0">
                  <a:pos x="63" y="652"/>
                </a:cxn>
                <a:cxn ang="0">
                  <a:pos x="137" y="440"/>
                </a:cxn>
                <a:cxn ang="0">
                  <a:pos x="200" y="318"/>
                </a:cxn>
                <a:cxn ang="0">
                  <a:pos x="268" y="213"/>
                </a:cxn>
                <a:cxn ang="0">
                  <a:pos x="334" y="131"/>
                </a:cxn>
                <a:cxn ang="0">
                  <a:pos x="393" y="67"/>
                </a:cxn>
                <a:cxn ang="0">
                  <a:pos x="442" y="24"/>
                </a:cxn>
                <a:cxn ang="0">
                  <a:pos x="472" y="3"/>
                </a:cxn>
              </a:cxnLst>
              <a:rect l="0" t="0" r="r" b="b"/>
              <a:pathLst>
                <a:path w="505" h="2254">
                  <a:moveTo>
                    <a:pt x="480" y="0"/>
                  </a:moveTo>
                  <a:lnTo>
                    <a:pt x="485" y="0"/>
                  </a:lnTo>
                  <a:lnTo>
                    <a:pt x="495" y="3"/>
                  </a:lnTo>
                  <a:lnTo>
                    <a:pt x="499" y="7"/>
                  </a:lnTo>
                  <a:lnTo>
                    <a:pt x="502" y="12"/>
                  </a:lnTo>
                  <a:lnTo>
                    <a:pt x="504" y="17"/>
                  </a:lnTo>
                  <a:lnTo>
                    <a:pt x="504" y="27"/>
                  </a:lnTo>
                  <a:lnTo>
                    <a:pt x="502" y="33"/>
                  </a:lnTo>
                  <a:lnTo>
                    <a:pt x="497" y="38"/>
                  </a:lnTo>
                  <a:lnTo>
                    <a:pt x="489" y="48"/>
                  </a:lnTo>
                  <a:lnTo>
                    <a:pt x="474" y="60"/>
                  </a:lnTo>
                  <a:lnTo>
                    <a:pt x="411" y="134"/>
                  </a:lnTo>
                  <a:lnTo>
                    <a:pt x="357" y="210"/>
                  </a:lnTo>
                  <a:lnTo>
                    <a:pt x="307" y="290"/>
                  </a:lnTo>
                  <a:lnTo>
                    <a:pt x="266" y="375"/>
                  </a:lnTo>
                  <a:lnTo>
                    <a:pt x="231" y="462"/>
                  </a:lnTo>
                  <a:lnTo>
                    <a:pt x="202" y="552"/>
                  </a:lnTo>
                  <a:lnTo>
                    <a:pt x="177" y="645"/>
                  </a:lnTo>
                  <a:lnTo>
                    <a:pt x="159" y="739"/>
                  </a:lnTo>
                  <a:lnTo>
                    <a:pt x="144" y="836"/>
                  </a:lnTo>
                  <a:lnTo>
                    <a:pt x="134" y="932"/>
                  </a:lnTo>
                  <a:lnTo>
                    <a:pt x="129" y="1030"/>
                  </a:lnTo>
                  <a:lnTo>
                    <a:pt x="127" y="1128"/>
                  </a:lnTo>
                  <a:lnTo>
                    <a:pt x="129" y="1209"/>
                  </a:lnTo>
                  <a:lnTo>
                    <a:pt x="132" y="1291"/>
                  </a:lnTo>
                  <a:lnTo>
                    <a:pt x="141" y="1377"/>
                  </a:lnTo>
                  <a:lnTo>
                    <a:pt x="151" y="1461"/>
                  </a:lnTo>
                  <a:lnTo>
                    <a:pt x="165" y="1549"/>
                  </a:lnTo>
                  <a:lnTo>
                    <a:pt x="184" y="1635"/>
                  </a:lnTo>
                  <a:lnTo>
                    <a:pt x="208" y="1721"/>
                  </a:lnTo>
                  <a:lnTo>
                    <a:pt x="236" y="1805"/>
                  </a:lnTo>
                  <a:lnTo>
                    <a:pt x="269" y="1888"/>
                  </a:lnTo>
                  <a:lnTo>
                    <a:pt x="311" y="1967"/>
                  </a:lnTo>
                  <a:lnTo>
                    <a:pt x="355" y="2044"/>
                  </a:lnTo>
                  <a:lnTo>
                    <a:pt x="408" y="2117"/>
                  </a:lnTo>
                  <a:lnTo>
                    <a:pt x="467" y="2185"/>
                  </a:lnTo>
                  <a:lnTo>
                    <a:pt x="484" y="2201"/>
                  </a:lnTo>
                  <a:lnTo>
                    <a:pt x="494" y="2213"/>
                  </a:lnTo>
                  <a:lnTo>
                    <a:pt x="500" y="2221"/>
                  </a:lnTo>
                  <a:lnTo>
                    <a:pt x="504" y="2227"/>
                  </a:lnTo>
                  <a:lnTo>
                    <a:pt x="505" y="2232"/>
                  </a:lnTo>
                  <a:lnTo>
                    <a:pt x="505" y="2235"/>
                  </a:lnTo>
                  <a:lnTo>
                    <a:pt x="504" y="2234"/>
                  </a:lnTo>
                  <a:lnTo>
                    <a:pt x="504" y="2240"/>
                  </a:lnTo>
                  <a:lnTo>
                    <a:pt x="500" y="2246"/>
                  </a:lnTo>
                  <a:lnTo>
                    <a:pt x="497" y="2249"/>
                  </a:lnTo>
                  <a:lnTo>
                    <a:pt x="492" y="2252"/>
                  </a:lnTo>
                  <a:lnTo>
                    <a:pt x="487" y="2254"/>
                  </a:lnTo>
                  <a:lnTo>
                    <a:pt x="480" y="2254"/>
                  </a:lnTo>
                  <a:lnTo>
                    <a:pt x="472" y="2251"/>
                  </a:lnTo>
                  <a:lnTo>
                    <a:pt x="457" y="2242"/>
                  </a:lnTo>
                  <a:lnTo>
                    <a:pt x="438" y="2227"/>
                  </a:lnTo>
                  <a:lnTo>
                    <a:pt x="413" y="2206"/>
                  </a:lnTo>
                  <a:lnTo>
                    <a:pt x="385" y="2180"/>
                  </a:lnTo>
                  <a:lnTo>
                    <a:pt x="353" y="2148"/>
                  </a:lnTo>
                  <a:lnTo>
                    <a:pt x="319" y="2108"/>
                  </a:lnTo>
                  <a:lnTo>
                    <a:pt x="284" y="2063"/>
                  </a:lnTo>
                  <a:lnTo>
                    <a:pt x="248" y="2013"/>
                  </a:lnTo>
                  <a:lnTo>
                    <a:pt x="212" y="1958"/>
                  </a:lnTo>
                  <a:lnTo>
                    <a:pt x="177" y="1896"/>
                  </a:lnTo>
                  <a:lnTo>
                    <a:pt x="144" y="1829"/>
                  </a:lnTo>
                  <a:lnTo>
                    <a:pt x="103" y="1735"/>
                  </a:lnTo>
                  <a:lnTo>
                    <a:pt x="71" y="1639"/>
                  </a:lnTo>
                  <a:lnTo>
                    <a:pt x="45" y="1544"/>
                  </a:lnTo>
                  <a:lnTo>
                    <a:pt x="27" y="1451"/>
                  </a:lnTo>
                  <a:lnTo>
                    <a:pt x="14" y="1362"/>
                  </a:lnTo>
                  <a:lnTo>
                    <a:pt x="5" y="1277"/>
                  </a:lnTo>
                  <a:lnTo>
                    <a:pt x="2" y="1198"/>
                  </a:lnTo>
                  <a:lnTo>
                    <a:pt x="0" y="1128"/>
                  </a:lnTo>
                  <a:lnTo>
                    <a:pt x="2" y="1044"/>
                  </a:lnTo>
                  <a:lnTo>
                    <a:pt x="9" y="953"/>
                  </a:lnTo>
                  <a:lnTo>
                    <a:pt x="20" y="856"/>
                  </a:lnTo>
                  <a:lnTo>
                    <a:pt x="38" y="756"/>
                  </a:lnTo>
                  <a:lnTo>
                    <a:pt x="63" y="652"/>
                  </a:lnTo>
                  <a:lnTo>
                    <a:pt x="96" y="547"/>
                  </a:lnTo>
                  <a:lnTo>
                    <a:pt x="137" y="440"/>
                  </a:lnTo>
                  <a:lnTo>
                    <a:pt x="169" y="376"/>
                  </a:lnTo>
                  <a:lnTo>
                    <a:pt x="200" y="318"/>
                  </a:lnTo>
                  <a:lnTo>
                    <a:pt x="235" y="263"/>
                  </a:lnTo>
                  <a:lnTo>
                    <a:pt x="268" y="213"/>
                  </a:lnTo>
                  <a:lnTo>
                    <a:pt x="301" y="170"/>
                  </a:lnTo>
                  <a:lnTo>
                    <a:pt x="334" y="131"/>
                  </a:lnTo>
                  <a:lnTo>
                    <a:pt x="365" y="96"/>
                  </a:lnTo>
                  <a:lnTo>
                    <a:pt x="393" y="67"/>
                  </a:lnTo>
                  <a:lnTo>
                    <a:pt x="419" y="43"/>
                  </a:lnTo>
                  <a:lnTo>
                    <a:pt x="442" y="24"/>
                  </a:lnTo>
                  <a:lnTo>
                    <a:pt x="459" y="10"/>
                  </a:lnTo>
                  <a:lnTo>
                    <a:pt x="472" y="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3409" y="2432"/>
              <a:ext cx="1140" cy="1483"/>
            </a:xfrm>
            <a:custGeom>
              <a:avLst/>
              <a:gdLst/>
              <a:ahLst/>
              <a:cxnLst>
                <a:cxn ang="0">
                  <a:pos x="516" y="16"/>
                </a:cxn>
                <a:cxn ang="0">
                  <a:pos x="620" y="88"/>
                </a:cxn>
                <a:cxn ang="0">
                  <a:pos x="693" y="203"/>
                </a:cxn>
                <a:cxn ang="0">
                  <a:pos x="760" y="403"/>
                </a:cxn>
                <a:cxn ang="0">
                  <a:pos x="795" y="590"/>
                </a:cxn>
                <a:cxn ang="0">
                  <a:pos x="800" y="709"/>
                </a:cxn>
                <a:cxn ang="0">
                  <a:pos x="1006" y="201"/>
                </a:cxn>
                <a:cxn ang="0">
                  <a:pos x="1105" y="24"/>
                </a:cxn>
                <a:cxn ang="0">
                  <a:pos x="1131" y="30"/>
                </a:cxn>
                <a:cxn ang="0">
                  <a:pos x="1138" y="54"/>
                </a:cxn>
                <a:cxn ang="0">
                  <a:pos x="1115" y="102"/>
                </a:cxn>
                <a:cxn ang="0">
                  <a:pos x="1070" y="191"/>
                </a:cxn>
                <a:cxn ang="0">
                  <a:pos x="976" y="404"/>
                </a:cxn>
                <a:cxn ang="0">
                  <a:pos x="881" y="645"/>
                </a:cxn>
                <a:cxn ang="0">
                  <a:pos x="803" y="869"/>
                </a:cxn>
                <a:cxn ang="0">
                  <a:pos x="782" y="992"/>
                </a:cxn>
                <a:cxn ang="0">
                  <a:pos x="754" y="1137"/>
                </a:cxn>
                <a:cxn ang="0">
                  <a:pos x="704" y="1348"/>
                </a:cxn>
                <a:cxn ang="0">
                  <a:pos x="671" y="1446"/>
                </a:cxn>
                <a:cxn ang="0">
                  <a:pos x="637" y="1483"/>
                </a:cxn>
                <a:cxn ang="0">
                  <a:pos x="610" y="1457"/>
                </a:cxn>
                <a:cxn ang="0">
                  <a:pos x="615" y="1390"/>
                </a:cxn>
                <a:cxn ang="0">
                  <a:pos x="642" y="1262"/>
                </a:cxn>
                <a:cxn ang="0">
                  <a:pos x="693" y="1054"/>
                </a:cxn>
                <a:cxn ang="0">
                  <a:pos x="731" y="922"/>
                </a:cxn>
                <a:cxn ang="0">
                  <a:pos x="742" y="853"/>
                </a:cxn>
                <a:cxn ang="0">
                  <a:pos x="747" y="702"/>
                </a:cxn>
                <a:cxn ang="0">
                  <a:pos x="736" y="549"/>
                </a:cxn>
                <a:cxn ang="0">
                  <a:pos x="708" y="422"/>
                </a:cxn>
                <a:cxn ang="0">
                  <a:pos x="655" y="305"/>
                </a:cxn>
                <a:cxn ang="0">
                  <a:pos x="571" y="214"/>
                </a:cxn>
                <a:cxn ang="0">
                  <a:pos x="445" y="165"/>
                </a:cxn>
                <a:cxn ang="0">
                  <a:pos x="355" y="165"/>
                </a:cxn>
                <a:cxn ang="0">
                  <a:pos x="277" y="183"/>
                </a:cxn>
                <a:cxn ang="0">
                  <a:pos x="183" y="232"/>
                </a:cxn>
                <a:cxn ang="0">
                  <a:pos x="96" y="327"/>
                </a:cxn>
                <a:cxn ang="0">
                  <a:pos x="45" y="435"/>
                </a:cxn>
                <a:cxn ang="0">
                  <a:pos x="8" y="430"/>
                </a:cxn>
                <a:cxn ang="0">
                  <a:pos x="2" y="394"/>
                </a:cxn>
                <a:cxn ang="0">
                  <a:pos x="32" y="310"/>
                </a:cxn>
                <a:cxn ang="0">
                  <a:pos x="97" y="200"/>
                </a:cxn>
                <a:cxn ang="0">
                  <a:pos x="195" y="91"/>
                </a:cxn>
                <a:cxn ang="0">
                  <a:pos x="323" y="17"/>
                </a:cxn>
              </a:cxnLst>
              <a:rect l="0" t="0" r="r" b="b"/>
              <a:pathLst>
                <a:path w="1140" h="1483">
                  <a:moveTo>
                    <a:pt x="426" y="0"/>
                  </a:moveTo>
                  <a:lnTo>
                    <a:pt x="473" y="4"/>
                  </a:lnTo>
                  <a:lnTo>
                    <a:pt x="516" y="16"/>
                  </a:lnTo>
                  <a:lnTo>
                    <a:pt x="554" y="33"/>
                  </a:lnTo>
                  <a:lnTo>
                    <a:pt x="589" y="57"/>
                  </a:lnTo>
                  <a:lnTo>
                    <a:pt x="620" y="88"/>
                  </a:lnTo>
                  <a:lnTo>
                    <a:pt x="647" y="122"/>
                  </a:lnTo>
                  <a:lnTo>
                    <a:pt x="671" y="160"/>
                  </a:lnTo>
                  <a:lnTo>
                    <a:pt x="693" y="203"/>
                  </a:lnTo>
                  <a:lnTo>
                    <a:pt x="711" y="248"/>
                  </a:lnTo>
                  <a:lnTo>
                    <a:pt x="739" y="329"/>
                  </a:lnTo>
                  <a:lnTo>
                    <a:pt x="760" y="403"/>
                  </a:lnTo>
                  <a:lnTo>
                    <a:pt x="777" y="471"/>
                  </a:lnTo>
                  <a:lnTo>
                    <a:pt x="788" y="535"/>
                  </a:lnTo>
                  <a:lnTo>
                    <a:pt x="795" y="590"/>
                  </a:lnTo>
                  <a:lnTo>
                    <a:pt x="798" y="638"/>
                  </a:lnTo>
                  <a:lnTo>
                    <a:pt x="800" y="678"/>
                  </a:lnTo>
                  <a:lnTo>
                    <a:pt x="800" y="709"/>
                  </a:lnTo>
                  <a:lnTo>
                    <a:pt x="866" y="537"/>
                  </a:lnTo>
                  <a:lnTo>
                    <a:pt x="934" y="368"/>
                  </a:lnTo>
                  <a:lnTo>
                    <a:pt x="1006" y="201"/>
                  </a:lnTo>
                  <a:lnTo>
                    <a:pt x="1085" y="38"/>
                  </a:lnTo>
                  <a:lnTo>
                    <a:pt x="1095" y="28"/>
                  </a:lnTo>
                  <a:lnTo>
                    <a:pt x="1105" y="24"/>
                  </a:lnTo>
                  <a:lnTo>
                    <a:pt x="1117" y="24"/>
                  </a:lnTo>
                  <a:lnTo>
                    <a:pt x="1123" y="26"/>
                  </a:lnTo>
                  <a:lnTo>
                    <a:pt x="1131" y="30"/>
                  </a:lnTo>
                  <a:lnTo>
                    <a:pt x="1138" y="35"/>
                  </a:lnTo>
                  <a:lnTo>
                    <a:pt x="1140" y="45"/>
                  </a:lnTo>
                  <a:lnTo>
                    <a:pt x="1138" y="54"/>
                  </a:lnTo>
                  <a:lnTo>
                    <a:pt x="1131" y="67"/>
                  </a:lnTo>
                  <a:lnTo>
                    <a:pt x="1125" y="83"/>
                  </a:lnTo>
                  <a:lnTo>
                    <a:pt x="1115" y="102"/>
                  </a:lnTo>
                  <a:lnTo>
                    <a:pt x="1107" y="119"/>
                  </a:lnTo>
                  <a:lnTo>
                    <a:pt x="1099" y="134"/>
                  </a:lnTo>
                  <a:lnTo>
                    <a:pt x="1070" y="191"/>
                  </a:lnTo>
                  <a:lnTo>
                    <a:pt x="1041" y="257"/>
                  </a:lnTo>
                  <a:lnTo>
                    <a:pt x="1009" y="329"/>
                  </a:lnTo>
                  <a:lnTo>
                    <a:pt x="976" y="404"/>
                  </a:lnTo>
                  <a:lnTo>
                    <a:pt x="943" y="483"/>
                  </a:lnTo>
                  <a:lnTo>
                    <a:pt x="911" y="564"/>
                  </a:lnTo>
                  <a:lnTo>
                    <a:pt x="881" y="645"/>
                  </a:lnTo>
                  <a:lnTo>
                    <a:pt x="851" y="724"/>
                  </a:lnTo>
                  <a:lnTo>
                    <a:pt x="826" y="798"/>
                  </a:lnTo>
                  <a:lnTo>
                    <a:pt x="803" y="869"/>
                  </a:lnTo>
                  <a:lnTo>
                    <a:pt x="793" y="915"/>
                  </a:lnTo>
                  <a:lnTo>
                    <a:pt x="787" y="958"/>
                  </a:lnTo>
                  <a:lnTo>
                    <a:pt x="782" y="992"/>
                  </a:lnTo>
                  <a:lnTo>
                    <a:pt x="774" y="1034"/>
                  </a:lnTo>
                  <a:lnTo>
                    <a:pt x="765" y="1082"/>
                  </a:lnTo>
                  <a:lnTo>
                    <a:pt x="754" y="1137"/>
                  </a:lnTo>
                  <a:lnTo>
                    <a:pt x="741" y="1200"/>
                  </a:lnTo>
                  <a:lnTo>
                    <a:pt x="724" y="1271"/>
                  </a:lnTo>
                  <a:lnTo>
                    <a:pt x="704" y="1348"/>
                  </a:lnTo>
                  <a:lnTo>
                    <a:pt x="693" y="1388"/>
                  </a:lnTo>
                  <a:lnTo>
                    <a:pt x="683" y="1421"/>
                  </a:lnTo>
                  <a:lnTo>
                    <a:pt x="671" y="1446"/>
                  </a:lnTo>
                  <a:lnTo>
                    <a:pt x="661" y="1467"/>
                  </a:lnTo>
                  <a:lnTo>
                    <a:pt x="650" y="1479"/>
                  </a:lnTo>
                  <a:lnTo>
                    <a:pt x="637" y="1483"/>
                  </a:lnTo>
                  <a:lnTo>
                    <a:pt x="625" y="1479"/>
                  </a:lnTo>
                  <a:lnTo>
                    <a:pt x="615" y="1470"/>
                  </a:lnTo>
                  <a:lnTo>
                    <a:pt x="610" y="1457"/>
                  </a:lnTo>
                  <a:lnTo>
                    <a:pt x="609" y="1440"/>
                  </a:lnTo>
                  <a:lnTo>
                    <a:pt x="610" y="1419"/>
                  </a:lnTo>
                  <a:lnTo>
                    <a:pt x="615" y="1390"/>
                  </a:lnTo>
                  <a:lnTo>
                    <a:pt x="622" y="1354"/>
                  </a:lnTo>
                  <a:lnTo>
                    <a:pt x="630" y="1311"/>
                  </a:lnTo>
                  <a:lnTo>
                    <a:pt x="642" y="1262"/>
                  </a:lnTo>
                  <a:lnTo>
                    <a:pt x="653" y="1213"/>
                  </a:lnTo>
                  <a:lnTo>
                    <a:pt x="680" y="1106"/>
                  </a:lnTo>
                  <a:lnTo>
                    <a:pt x="693" y="1054"/>
                  </a:lnTo>
                  <a:lnTo>
                    <a:pt x="708" y="1003"/>
                  </a:lnTo>
                  <a:lnTo>
                    <a:pt x="721" y="956"/>
                  </a:lnTo>
                  <a:lnTo>
                    <a:pt x="731" y="922"/>
                  </a:lnTo>
                  <a:lnTo>
                    <a:pt x="736" y="901"/>
                  </a:lnTo>
                  <a:lnTo>
                    <a:pt x="739" y="879"/>
                  </a:lnTo>
                  <a:lnTo>
                    <a:pt x="742" y="853"/>
                  </a:lnTo>
                  <a:lnTo>
                    <a:pt x="746" y="820"/>
                  </a:lnTo>
                  <a:lnTo>
                    <a:pt x="747" y="781"/>
                  </a:lnTo>
                  <a:lnTo>
                    <a:pt x="747" y="702"/>
                  </a:lnTo>
                  <a:lnTo>
                    <a:pt x="744" y="630"/>
                  </a:lnTo>
                  <a:lnTo>
                    <a:pt x="741" y="590"/>
                  </a:lnTo>
                  <a:lnTo>
                    <a:pt x="736" y="549"/>
                  </a:lnTo>
                  <a:lnTo>
                    <a:pt x="729" y="506"/>
                  </a:lnTo>
                  <a:lnTo>
                    <a:pt x="719" y="465"/>
                  </a:lnTo>
                  <a:lnTo>
                    <a:pt x="708" y="422"/>
                  </a:lnTo>
                  <a:lnTo>
                    <a:pt x="693" y="380"/>
                  </a:lnTo>
                  <a:lnTo>
                    <a:pt x="676" y="342"/>
                  </a:lnTo>
                  <a:lnTo>
                    <a:pt x="655" y="305"/>
                  </a:lnTo>
                  <a:lnTo>
                    <a:pt x="630" y="270"/>
                  </a:lnTo>
                  <a:lnTo>
                    <a:pt x="602" y="239"/>
                  </a:lnTo>
                  <a:lnTo>
                    <a:pt x="571" y="214"/>
                  </a:lnTo>
                  <a:lnTo>
                    <a:pt x="534" y="191"/>
                  </a:lnTo>
                  <a:lnTo>
                    <a:pt x="492" y="176"/>
                  </a:lnTo>
                  <a:lnTo>
                    <a:pt x="445" y="165"/>
                  </a:lnTo>
                  <a:lnTo>
                    <a:pt x="394" y="162"/>
                  </a:lnTo>
                  <a:lnTo>
                    <a:pt x="373" y="162"/>
                  </a:lnTo>
                  <a:lnTo>
                    <a:pt x="355" y="165"/>
                  </a:lnTo>
                  <a:lnTo>
                    <a:pt x="332" y="169"/>
                  </a:lnTo>
                  <a:lnTo>
                    <a:pt x="305" y="174"/>
                  </a:lnTo>
                  <a:lnTo>
                    <a:pt x="277" y="183"/>
                  </a:lnTo>
                  <a:lnTo>
                    <a:pt x="246" y="195"/>
                  </a:lnTo>
                  <a:lnTo>
                    <a:pt x="215" y="212"/>
                  </a:lnTo>
                  <a:lnTo>
                    <a:pt x="183" y="232"/>
                  </a:lnTo>
                  <a:lnTo>
                    <a:pt x="154" y="258"/>
                  </a:lnTo>
                  <a:lnTo>
                    <a:pt x="124" y="289"/>
                  </a:lnTo>
                  <a:lnTo>
                    <a:pt x="96" y="327"/>
                  </a:lnTo>
                  <a:lnTo>
                    <a:pt x="71" y="373"/>
                  </a:lnTo>
                  <a:lnTo>
                    <a:pt x="51" y="425"/>
                  </a:lnTo>
                  <a:lnTo>
                    <a:pt x="45" y="435"/>
                  </a:lnTo>
                  <a:lnTo>
                    <a:pt x="30" y="435"/>
                  </a:lnTo>
                  <a:lnTo>
                    <a:pt x="18" y="434"/>
                  </a:lnTo>
                  <a:lnTo>
                    <a:pt x="8" y="430"/>
                  </a:lnTo>
                  <a:lnTo>
                    <a:pt x="2" y="423"/>
                  </a:lnTo>
                  <a:lnTo>
                    <a:pt x="0" y="411"/>
                  </a:lnTo>
                  <a:lnTo>
                    <a:pt x="2" y="394"/>
                  </a:lnTo>
                  <a:lnTo>
                    <a:pt x="8" y="372"/>
                  </a:lnTo>
                  <a:lnTo>
                    <a:pt x="18" y="342"/>
                  </a:lnTo>
                  <a:lnTo>
                    <a:pt x="32" y="310"/>
                  </a:lnTo>
                  <a:lnTo>
                    <a:pt x="50" y="275"/>
                  </a:lnTo>
                  <a:lnTo>
                    <a:pt x="71" y="238"/>
                  </a:lnTo>
                  <a:lnTo>
                    <a:pt x="97" y="200"/>
                  </a:lnTo>
                  <a:lnTo>
                    <a:pt x="126" y="162"/>
                  </a:lnTo>
                  <a:lnTo>
                    <a:pt x="159" y="126"/>
                  </a:lnTo>
                  <a:lnTo>
                    <a:pt x="195" y="91"/>
                  </a:lnTo>
                  <a:lnTo>
                    <a:pt x="234" y="62"/>
                  </a:lnTo>
                  <a:lnTo>
                    <a:pt x="277" y="36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4791" y="1550"/>
              <a:ext cx="558" cy="1059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22" y="0"/>
                </a:cxn>
                <a:cxn ang="0">
                  <a:pos x="337" y="4"/>
                </a:cxn>
                <a:cxn ang="0">
                  <a:pos x="345" y="12"/>
                </a:cxn>
                <a:cxn ang="0">
                  <a:pos x="348" y="26"/>
                </a:cxn>
                <a:cxn ang="0">
                  <a:pos x="348" y="47"/>
                </a:cxn>
                <a:cxn ang="0">
                  <a:pos x="347" y="45"/>
                </a:cxn>
                <a:cxn ang="0">
                  <a:pos x="347" y="946"/>
                </a:cxn>
                <a:cxn ang="0">
                  <a:pos x="348" y="960"/>
                </a:cxn>
                <a:cxn ang="0">
                  <a:pos x="351" y="972"/>
                </a:cxn>
                <a:cxn ang="0">
                  <a:pos x="360" y="982"/>
                </a:cxn>
                <a:cxn ang="0">
                  <a:pos x="373" y="989"/>
                </a:cxn>
                <a:cxn ang="0">
                  <a:pos x="393" y="996"/>
                </a:cxn>
                <a:cxn ang="0">
                  <a:pos x="419" y="999"/>
                </a:cxn>
                <a:cxn ang="0">
                  <a:pos x="454" y="1003"/>
                </a:cxn>
                <a:cxn ang="0">
                  <a:pos x="558" y="1003"/>
                </a:cxn>
                <a:cxn ang="0">
                  <a:pos x="558" y="1059"/>
                </a:cxn>
                <a:cxn ang="0">
                  <a:pos x="541" y="1059"/>
                </a:cxn>
                <a:cxn ang="0">
                  <a:pos x="515" y="1058"/>
                </a:cxn>
                <a:cxn ang="0">
                  <a:pos x="482" y="1058"/>
                </a:cxn>
                <a:cxn ang="0">
                  <a:pos x="445" y="1056"/>
                </a:cxn>
                <a:cxn ang="0">
                  <a:pos x="406" y="1056"/>
                </a:cxn>
                <a:cxn ang="0">
                  <a:pos x="368" y="1054"/>
                </a:cxn>
                <a:cxn ang="0">
                  <a:pos x="332" y="1054"/>
                </a:cxn>
                <a:cxn ang="0">
                  <a:pos x="304" y="1053"/>
                </a:cxn>
                <a:cxn ang="0">
                  <a:pos x="259" y="1053"/>
                </a:cxn>
                <a:cxn ang="0">
                  <a:pos x="229" y="1054"/>
                </a:cxn>
                <a:cxn ang="0">
                  <a:pos x="193" y="1054"/>
                </a:cxn>
                <a:cxn ang="0">
                  <a:pos x="155" y="1056"/>
                </a:cxn>
                <a:cxn ang="0">
                  <a:pos x="117" y="1056"/>
                </a:cxn>
                <a:cxn ang="0">
                  <a:pos x="81" y="1058"/>
                </a:cxn>
                <a:cxn ang="0">
                  <a:pos x="50" y="1058"/>
                </a:cxn>
                <a:cxn ang="0">
                  <a:pos x="25" y="1059"/>
                </a:cxn>
                <a:cxn ang="0">
                  <a:pos x="10" y="1059"/>
                </a:cxn>
                <a:cxn ang="0">
                  <a:pos x="10" y="1003"/>
                </a:cxn>
                <a:cxn ang="0">
                  <a:pos x="114" y="1003"/>
                </a:cxn>
                <a:cxn ang="0">
                  <a:pos x="149" y="999"/>
                </a:cxn>
                <a:cxn ang="0">
                  <a:pos x="175" y="996"/>
                </a:cxn>
                <a:cxn ang="0">
                  <a:pos x="195" y="989"/>
                </a:cxn>
                <a:cxn ang="0">
                  <a:pos x="208" y="982"/>
                </a:cxn>
                <a:cxn ang="0">
                  <a:pos x="216" y="972"/>
                </a:cxn>
                <a:cxn ang="0">
                  <a:pos x="220" y="960"/>
                </a:cxn>
                <a:cxn ang="0">
                  <a:pos x="221" y="946"/>
                </a:cxn>
                <a:cxn ang="0">
                  <a:pos x="221" y="117"/>
                </a:cxn>
                <a:cxn ang="0">
                  <a:pos x="180" y="136"/>
                </a:cxn>
                <a:cxn ang="0">
                  <a:pos x="137" y="148"/>
                </a:cxn>
                <a:cxn ang="0">
                  <a:pos x="94" y="155"/>
                </a:cxn>
                <a:cxn ang="0">
                  <a:pos x="56" y="158"/>
                </a:cxn>
                <a:cxn ang="0">
                  <a:pos x="25" y="160"/>
                </a:cxn>
                <a:cxn ang="0">
                  <a:pos x="0" y="160"/>
                </a:cxn>
                <a:cxn ang="0">
                  <a:pos x="0" y="103"/>
                </a:cxn>
                <a:cxn ang="0">
                  <a:pos x="25" y="103"/>
                </a:cxn>
                <a:cxn ang="0">
                  <a:pos x="53" y="102"/>
                </a:cxn>
                <a:cxn ang="0">
                  <a:pos x="86" y="100"/>
                </a:cxn>
                <a:cxn ang="0">
                  <a:pos x="121" y="95"/>
                </a:cxn>
                <a:cxn ang="0">
                  <a:pos x="157" y="86"/>
                </a:cxn>
                <a:cxn ang="0">
                  <a:pos x="195" y="72"/>
                </a:cxn>
                <a:cxn ang="0">
                  <a:pos x="231" y="55"/>
                </a:cxn>
                <a:cxn ang="0">
                  <a:pos x="267" y="31"/>
                </a:cxn>
                <a:cxn ang="0">
                  <a:pos x="300" y="0"/>
                </a:cxn>
              </a:cxnLst>
              <a:rect l="0" t="0" r="r" b="b"/>
              <a:pathLst>
                <a:path w="558" h="1059">
                  <a:moveTo>
                    <a:pt x="300" y="0"/>
                  </a:moveTo>
                  <a:lnTo>
                    <a:pt x="322" y="0"/>
                  </a:lnTo>
                  <a:lnTo>
                    <a:pt x="337" y="4"/>
                  </a:lnTo>
                  <a:lnTo>
                    <a:pt x="345" y="12"/>
                  </a:lnTo>
                  <a:lnTo>
                    <a:pt x="348" y="26"/>
                  </a:lnTo>
                  <a:lnTo>
                    <a:pt x="348" y="47"/>
                  </a:lnTo>
                  <a:lnTo>
                    <a:pt x="347" y="45"/>
                  </a:lnTo>
                  <a:lnTo>
                    <a:pt x="347" y="946"/>
                  </a:lnTo>
                  <a:lnTo>
                    <a:pt x="348" y="960"/>
                  </a:lnTo>
                  <a:lnTo>
                    <a:pt x="351" y="972"/>
                  </a:lnTo>
                  <a:lnTo>
                    <a:pt x="360" y="982"/>
                  </a:lnTo>
                  <a:lnTo>
                    <a:pt x="373" y="989"/>
                  </a:lnTo>
                  <a:lnTo>
                    <a:pt x="393" y="996"/>
                  </a:lnTo>
                  <a:lnTo>
                    <a:pt x="419" y="999"/>
                  </a:lnTo>
                  <a:lnTo>
                    <a:pt x="454" y="1003"/>
                  </a:lnTo>
                  <a:lnTo>
                    <a:pt x="558" y="1003"/>
                  </a:lnTo>
                  <a:lnTo>
                    <a:pt x="558" y="1059"/>
                  </a:lnTo>
                  <a:lnTo>
                    <a:pt x="541" y="1059"/>
                  </a:lnTo>
                  <a:lnTo>
                    <a:pt x="515" y="1058"/>
                  </a:lnTo>
                  <a:lnTo>
                    <a:pt x="482" y="1058"/>
                  </a:lnTo>
                  <a:lnTo>
                    <a:pt x="445" y="1056"/>
                  </a:lnTo>
                  <a:lnTo>
                    <a:pt x="406" y="1056"/>
                  </a:lnTo>
                  <a:lnTo>
                    <a:pt x="368" y="1054"/>
                  </a:lnTo>
                  <a:lnTo>
                    <a:pt x="332" y="1054"/>
                  </a:lnTo>
                  <a:lnTo>
                    <a:pt x="304" y="1053"/>
                  </a:lnTo>
                  <a:lnTo>
                    <a:pt x="259" y="1053"/>
                  </a:lnTo>
                  <a:lnTo>
                    <a:pt x="229" y="1054"/>
                  </a:lnTo>
                  <a:lnTo>
                    <a:pt x="193" y="1054"/>
                  </a:lnTo>
                  <a:lnTo>
                    <a:pt x="155" y="1056"/>
                  </a:lnTo>
                  <a:lnTo>
                    <a:pt x="117" y="1056"/>
                  </a:lnTo>
                  <a:lnTo>
                    <a:pt x="81" y="1058"/>
                  </a:lnTo>
                  <a:lnTo>
                    <a:pt x="50" y="1058"/>
                  </a:lnTo>
                  <a:lnTo>
                    <a:pt x="25" y="1059"/>
                  </a:lnTo>
                  <a:lnTo>
                    <a:pt x="10" y="1059"/>
                  </a:lnTo>
                  <a:lnTo>
                    <a:pt x="10" y="1003"/>
                  </a:lnTo>
                  <a:lnTo>
                    <a:pt x="114" y="1003"/>
                  </a:lnTo>
                  <a:lnTo>
                    <a:pt x="149" y="999"/>
                  </a:lnTo>
                  <a:lnTo>
                    <a:pt x="175" y="996"/>
                  </a:lnTo>
                  <a:lnTo>
                    <a:pt x="195" y="989"/>
                  </a:lnTo>
                  <a:lnTo>
                    <a:pt x="208" y="982"/>
                  </a:lnTo>
                  <a:lnTo>
                    <a:pt x="216" y="972"/>
                  </a:lnTo>
                  <a:lnTo>
                    <a:pt x="220" y="960"/>
                  </a:lnTo>
                  <a:lnTo>
                    <a:pt x="221" y="946"/>
                  </a:lnTo>
                  <a:lnTo>
                    <a:pt x="221" y="117"/>
                  </a:lnTo>
                  <a:lnTo>
                    <a:pt x="180" y="136"/>
                  </a:lnTo>
                  <a:lnTo>
                    <a:pt x="137" y="148"/>
                  </a:lnTo>
                  <a:lnTo>
                    <a:pt x="94" y="155"/>
                  </a:lnTo>
                  <a:lnTo>
                    <a:pt x="56" y="158"/>
                  </a:lnTo>
                  <a:lnTo>
                    <a:pt x="25" y="160"/>
                  </a:lnTo>
                  <a:lnTo>
                    <a:pt x="0" y="160"/>
                  </a:lnTo>
                  <a:lnTo>
                    <a:pt x="0" y="103"/>
                  </a:lnTo>
                  <a:lnTo>
                    <a:pt x="25" y="103"/>
                  </a:lnTo>
                  <a:lnTo>
                    <a:pt x="53" y="102"/>
                  </a:lnTo>
                  <a:lnTo>
                    <a:pt x="86" y="100"/>
                  </a:lnTo>
                  <a:lnTo>
                    <a:pt x="121" y="95"/>
                  </a:lnTo>
                  <a:lnTo>
                    <a:pt x="157" y="86"/>
                  </a:lnTo>
                  <a:lnTo>
                    <a:pt x="195" y="72"/>
                  </a:lnTo>
                  <a:lnTo>
                    <a:pt x="231" y="55"/>
                  </a:lnTo>
                  <a:lnTo>
                    <a:pt x="267" y="3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5716" y="1739"/>
              <a:ext cx="503" cy="225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6" y="28"/>
                </a:cxn>
                <a:cxn ang="0">
                  <a:pos x="119" y="76"/>
                </a:cxn>
                <a:cxn ang="0">
                  <a:pos x="185" y="148"/>
                </a:cxn>
                <a:cxn ang="0">
                  <a:pos x="256" y="241"/>
                </a:cxn>
                <a:cxn ang="0">
                  <a:pos x="327" y="358"/>
                </a:cxn>
                <a:cxn ang="0">
                  <a:pos x="401" y="521"/>
                </a:cxn>
                <a:cxn ang="0">
                  <a:pos x="459" y="712"/>
                </a:cxn>
                <a:cxn ang="0">
                  <a:pos x="490" y="894"/>
                </a:cxn>
                <a:cxn ang="0">
                  <a:pos x="502" y="1056"/>
                </a:cxn>
                <a:cxn ang="0">
                  <a:pos x="502" y="1211"/>
                </a:cxn>
                <a:cxn ang="0">
                  <a:pos x="485" y="1398"/>
                </a:cxn>
                <a:cxn ang="0">
                  <a:pos x="442" y="1603"/>
                </a:cxn>
                <a:cxn ang="0">
                  <a:pos x="368" y="1814"/>
                </a:cxn>
                <a:cxn ang="0">
                  <a:pos x="306" y="1936"/>
                </a:cxn>
                <a:cxn ang="0">
                  <a:pos x="238" y="2041"/>
                </a:cxn>
                <a:cxn ang="0">
                  <a:pos x="172" y="2124"/>
                </a:cxn>
                <a:cxn ang="0">
                  <a:pos x="113" y="2188"/>
                </a:cxn>
                <a:cxn ang="0">
                  <a:pos x="63" y="2231"/>
                </a:cxn>
                <a:cxn ang="0">
                  <a:pos x="33" y="2251"/>
                </a:cxn>
                <a:cxn ang="0">
                  <a:pos x="17" y="2253"/>
                </a:cxn>
                <a:cxn ang="0">
                  <a:pos x="7" y="2246"/>
                </a:cxn>
                <a:cxn ang="0">
                  <a:pos x="2" y="2234"/>
                </a:cxn>
                <a:cxn ang="0">
                  <a:pos x="4" y="2224"/>
                </a:cxn>
                <a:cxn ang="0">
                  <a:pos x="17" y="2208"/>
                </a:cxn>
                <a:cxn ang="0">
                  <a:pos x="94" y="2120"/>
                </a:cxn>
                <a:cxn ang="0">
                  <a:pos x="200" y="1962"/>
                </a:cxn>
                <a:cxn ang="0">
                  <a:pos x="276" y="1790"/>
                </a:cxn>
                <a:cxn ang="0">
                  <a:pos x="330" y="1606"/>
                </a:cxn>
                <a:cxn ang="0">
                  <a:pos x="362" y="1417"/>
                </a:cxn>
                <a:cxn ang="0">
                  <a:pos x="376" y="1223"/>
                </a:cxn>
                <a:cxn ang="0">
                  <a:pos x="375" y="1001"/>
                </a:cxn>
                <a:cxn ang="0">
                  <a:pos x="352" y="767"/>
                </a:cxn>
                <a:cxn ang="0">
                  <a:pos x="306" y="556"/>
                </a:cxn>
                <a:cxn ang="0">
                  <a:pos x="238" y="370"/>
                </a:cxn>
                <a:cxn ang="0">
                  <a:pos x="149" y="210"/>
                </a:cxn>
                <a:cxn ang="0">
                  <a:pos x="42" y="74"/>
                </a:cxn>
                <a:cxn ang="0">
                  <a:pos x="12" y="45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10" y="5"/>
                </a:cxn>
                <a:cxn ang="0">
                  <a:pos x="23" y="0"/>
                </a:cxn>
              </a:cxnLst>
              <a:rect l="0" t="0" r="r" b="b"/>
              <a:pathLst>
                <a:path w="503" h="2255">
                  <a:moveTo>
                    <a:pt x="23" y="0"/>
                  </a:moveTo>
                  <a:lnTo>
                    <a:pt x="32" y="4"/>
                  </a:lnTo>
                  <a:lnTo>
                    <a:pt x="47" y="12"/>
                  </a:lnTo>
                  <a:lnTo>
                    <a:pt x="66" y="28"/>
                  </a:lnTo>
                  <a:lnTo>
                    <a:pt x="91" y="48"/>
                  </a:lnTo>
                  <a:lnTo>
                    <a:pt x="119" y="76"/>
                  </a:lnTo>
                  <a:lnTo>
                    <a:pt x="150" y="109"/>
                  </a:lnTo>
                  <a:lnTo>
                    <a:pt x="185" y="148"/>
                  </a:lnTo>
                  <a:lnTo>
                    <a:pt x="220" y="191"/>
                  </a:lnTo>
                  <a:lnTo>
                    <a:pt x="256" y="241"/>
                  </a:lnTo>
                  <a:lnTo>
                    <a:pt x="292" y="298"/>
                  </a:lnTo>
                  <a:lnTo>
                    <a:pt x="327" y="358"/>
                  </a:lnTo>
                  <a:lnTo>
                    <a:pt x="360" y="425"/>
                  </a:lnTo>
                  <a:lnTo>
                    <a:pt x="401" y="521"/>
                  </a:lnTo>
                  <a:lnTo>
                    <a:pt x="432" y="618"/>
                  </a:lnTo>
                  <a:lnTo>
                    <a:pt x="459" y="712"/>
                  </a:lnTo>
                  <a:lnTo>
                    <a:pt x="477" y="805"/>
                  </a:lnTo>
                  <a:lnTo>
                    <a:pt x="490" y="894"/>
                  </a:lnTo>
                  <a:lnTo>
                    <a:pt x="498" y="979"/>
                  </a:lnTo>
                  <a:lnTo>
                    <a:pt x="502" y="1056"/>
                  </a:lnTo>
                  <a:lnTo>
                    <a:pt x="503" y="1127"/>
                  </a:lnTo>
                  <a:lnTo>
                    <a:pt x="502" y="1211"/>
                  </a:lnTo>
                  <a:lnTo>
                    <a:pt x="495" y="1302"/>
                  </a:lnTo>
                  <a:lnTo>
                    <a:pt x="485" y="1398"/>
                  </a:lnTo>
                  <a:lnTo>
                    <a:pt x="467" y="1498"/>
                  </a:lnTo>
                  <a:lnTo>
                    <a:pt x="442" y="1603"/>
                  </a:lnTo>
                  <a:lnTo>
                    <a:pt x="409" y="1708"/>
                  </a:lnTo>
                  <a:lnTo>
                    <a:pt x="368" y="1814"/>
                  </a:lnTo>
                  <a:lnTo>
                    <a:pt x="337" y="1878"/>
                  </a:lnTo>
                  <a:lnTo>
                    <a:pt x="306" y="1936"/>
                  </a:lnTo>
                  <a:lnTo>
                    <a:pt x="271" y="1992"/>
                  </a:lnTo>
                  <a:lnTo>
                    <a:pt x="238" y="2041"/>
                  </a:lnTo>
                  <a:lnTo>
                    <a:pt x="205" y="2084"/>
                  </a:lnTo>
                  <a:lnTo>
                    <a:pt x="172" y="2124"/>
                  </a:lnTo>
                  <a:lnTo>
                    <a:pt x="141" y="2158"/>
                  </a:lnTo>
                  <a:lnTo>
                    <a:pt x="113" y="2188"/>
                  </a:lnTo>
                  <a:lnTo>
                    <a:pt x="86" y="2212"/>
                  </a:lnTo>
                  <a:lnTo>
                    <a:pt x="63" y="2231"/>
                  </a:lnTo>
                  <a:lnTo>
                    <a:pt x="47" y="2244"/>
                  </a:lnTo>
                  <a:lnTo>
                    <a:pt x="33" y="2251"/>
                  </a:lnTo>
                  <a:lnTo>
                    <a:pt x="25" y="2255"/>
                  </a:lnTo>
                  <a:lnTo>
                    <a:pt x="17" y="2253"/>
                  </a:lnTo>
                  <a:lnTo>
                    <a:pt x="12" y="2251"/>
                  </a:lnTo>
                  <a:lnTo>
                    <a:pt x="7" y="2246"/>
                  </a:lnTo>
                  <a:lnTo>
                    <a:pt x="4" y="2241"/>
                  </a:lnTo>
                  <a:lnTo>
                    <a:pt x="2" y="2234"/>
                  </a:lnTo>
                  <a:lnTo>
                    <a:pt x="2" y="2231"/>
                  </a:lnTo>
                  <a:lnTo>
                    <a:pt x="4" y="2224"/>
                  </a:lnTo>
                  <a:lnTo>
                    <a:pt x="9" y="2217"/>
                  </a:lnTo>
                  <a:lnTo>
                    <a:pt x="17" y="2208"/>
                  </a:lnTo>
                  <a:lnTo>
                    <a:pt x="32" y="2194"/>
                  </a:lnTo>
                  <a:lnTo>
                    <a:pt x="94" y="2120"/>
                  </a:lnTo>
                  <a:lnTo>
                    <a:pt x="150" y="2043"/>
                  </a:lnTo>
                  <a:lnTo>
                    <a:pt x="200" y="1962"/>
                  </a:lnTo>
                  <a:lnTo>
                    <a:pt x="241" y="1878"/>
                  </a:lnTo>
                  <a:lnTo>
                    <a:pt x="276" y="1790"/>
                  </a:lnTo>
                  <a:lnTo>
                    <a:pt x="306" y="1699"/>
                  </a:lnTo>
                  <a:lnTo>
                    <a:pt x="330" y="1606"/>
                  </a:lnTo>
                  <a:lnTo>
                    <a:pt x="348" y="1512"/>
                  </a:lnTo>
                  <a:lnTo>
                    <a:pt x="362" y="1417"/>
                  </a:lnTo>
                  <a:lnTo>
                    <a:pt x="371" y="1321"/>
                  </a:lnTo>
                  <a:lnTo>
                    <a:pt x="376" y="1223"/>
                  </a:lnTo>
                  <a:lnTo>
                    <a:pt x="378" y="1127"/>
                  </a:lnTo>
                  <a:lnTo>
                    <a:pt x="375" y="1001"/>
                  </a:lnTo>
                  <a:lnTo>
                    <a:pt x="367" y="881"/>
                  </a:lnTo>
                  <a:lnTo>
                    <a:pt x="352" y="767"/>
                  </a:lnTo>
                  <a:lnTo>
                    <a:pt x="332" y="659"/>
                  </a:lnTo>
                  <a:lnTo>
                    <a:pt x="306" y="556"/>
                  </a:lnTo>
                  <a:lnTo>
                    <a:pt x="274" y="459"/>
                  </a:lnTo>
                  <a:lnTo>
                    <a:pt x="238" y="370"/>
                  </a:lnTo>
                  <a:lnTo>
                    <a:pt x="197" y="287"/>
                  </a:lnTo>
                  <a:lnTo>
                    <a:pt x="149" y="210"/>
                  </a:lnTo>
                  <a:lnTo>
                    <a:pt x="98" y="138"/>
                  </a:lnTo>
                  <a:lnTo>
                    <a:pt x="42" y="74"/>
                  </a:lnTo>
                  <a:lnTo>
                    <a:pt x="23" y="57"/>
                  </a:lnTo>
                  <a:lnTo>
                    <a:pt x="12" y="45"/>
                  </a:lnTo>
                  <a:lnTo>
                    <a:pt x="5" y="3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73" name="Group 2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09800" y="4114801"/>
            <a:ext cx="972951" cy="457199"/>
            <a:chOff x="1450" y="2702"/>
            <a:chExt cx="5201" cy="2444"/>
          </a:xfrm>
        </p:grpSpPr>
        <p:sp>
          <p:nvSpPr>
            <p:cNvPr id="23575" name="Freeform 23"/>
            <p:cNvSpPr>
              <a:spLocks/>
            </p:cNvSpPr>
            <p:nvPr/>
          </p:nvSpPr>
          <p:spPr bwMode="auto">
            <a:xfrm>
              <a:off x="1450" y="3041"/>
              <a:ext cx="1436" cy="1539"/>
            </a:xfrm>
            <a:custGeom>
              <a:avLst/>
              <a:gdLst/>
              <a:ahLst/>
              <a:cxnLst>
                <a:cxn ang="0">
                  <a:pos x="1410" y="0"/>
                </a:cxn>
                <a:cxn ang="0">
                  <a:pos x="1435" y="7"/>
                </a:cxn>
                <a:cxn ang="0">
                  <a:pos x="1435" y="38"/>
                </a:cxn>
                <a:cxn ang="0">
                  <a:pos x="1430" y="50"/>
                </a:cxn>
                <a:cxn ang="0">
                  <a:pos x="590" y="1458"/>
                </a:cxn>
                <a:cxn ang="0">
                  <a:pos x="734" y="1448"/>
                </a:cxn>
                <a:cxn ang="0">
                  <a:pos x="848" y="1420"/>
                </a:cxn>
                <a:cxn ang="0">
                  <a:pos x="938" y="1372"/>
                </a:cxn>
                <a:cxn ang="0">
                  <a:pos x="1011" y="1305"/>
                </a:cxn>
                <a:cxn ang="0">
                  <a:pos x="1069" y="1219"/>
                </a:cxn>
                <a:cxn ang="0">
                  <a:pos x="1115" y="1114"/>
                </a:cxn>
                <a:cxn ang="0">
                  <a:pos x="1158" y="990"/>
                </a:cxn>
                <a:cxn ang="0">
                  <a:pos x="1172" y="951"/>
                </a:cxn>
                <a:cxn ang="0">
                  <a:pos x="1186" y="935"/>
                </a:cxn>
                <a:cxn ang="0">
                  <a:pos x="1209" y="937"/>
                </a:cxn>
                <a:cxn ang="0">
                  <a:pos x="1222" y="951"/>
                </a:cxn>
                <a:cxn ang="0">
                  <a:pos x="1222" y="971"/>
                </a:cxn>
                <a:cxn ang="0">
                  <a:pos x="1217" y="995"/>
                </a:cxn>
                <a:cxn ang="0">
                  <a:pos x="1057" y="1513"/>
                </a:cxn>
                <a:cxn ang="0">
                  <a:pos x="1039" y="1535"/>
                </a:cxn>
                <a:cxn ang="0">
                  <a:pos x="28" y="1539"/>
                </a:cxn>
                <a:cxn ang="0">
                  <a:pos x="3" y="1530"/>
                </a:cxn>
                <a:cxn ang="0">
                  <a:pos x="0" y="1511"/>
                </a:cxn>
                <a:cxn ang="0">
                  <a:pos x="5" y="1491"/>
                </a:cxn>
                <a:cxn ang="0">
                  <a:pos x="6" y="1479"/>
                </a:cxn>
                <a:cxn ang="0">
                  <a:pos x="866" y="67"/>
                </a:cxn>
                <a:cxn ang="0">
                  <a:pos x="724" y="77"/>
                </a:cxn>
                <a:cxn ang="0">
                  <a:pos x="610" y="108"/>
                </a:cxn>
                <a:cxn ang="0">
                  <a:pos x="521" y="158"/>
                </a:cxn>
                <a:cxn ang="0">
                  <a:pos x="450" y="229"/>
                </a:cxn>
                <a:cxn ang="0">
                  <a:pos x="396" y="316"/>
                </a:cxn>
                <a:cxn ang="0">
                  <a:pos x="351" y="421"/>
                </a:cxn>
                <a:cxn ang="0">
                  <a:pos x="326" y="488"/>
                </a:cxn>
                <a:cxn ang="0">
                  <a:pos x="313" y="504"/>
                </a:cxn>
                <a:cxn ang="0">
                  <a:pos x="290" y="504"/>
                </a:cxn>
                <a:cxn ang="0">
                  <a:pos x="279" y="490"/>
                </a:cxn>
                <a:cxn ang="0">
                  <a:pos x="277" y="481"/>
                </a:cxn>
                <a:cxn ang="0">
                  <a:pos x="280" y="462"/>
                </a:cxn>
                <a:cxn ang="0">
                  <a:pos x="402" y="43"/>
                </a:cxn>
                <a:cxn ang="0">
                  <a:pos x="415" y="9"/>
                </a:cxn>
                <a:cxn ang="0">
                  <a:pos x="443" y="0"/>
                </a:cxn>
              </a:cxnLst>
              <a:rect l="0" t="0" r="r" b="b"/>
              <a:pathLst>
                <a:path w="1436" h="1539">
                  <a:moveTo>
                    <a:pt x="443" y="0"/>
                  </a:moveTo>
                  <a:lnTo>
                    <a:pt x="1410" y="0"/>
                  </a:lnTo>
                  <a:lnTo>
                    <a:pt x="1426" y="2"/>
                  </a:lnTo>
                  <a:lnTo>
                    <a:pt x="1435" y="7"/>
                  </a:lnTo>
                  <a:lnTo>
                    <a:pt x="1436" y="17"/>
                  </a:lnTo>
                  <a:lnTo>
                    <a:pt x="1435" y="38"/>
                  </a:lnTo>
                  <a:lnTo>
                    <a:pt x="1430" y="53"/>
                  </a:lnTo>
                  <a:lnTo>
                    <a:pt x="1430" y="50"/>
                  </a:lnTo>
                  <a:lnTo>
                    <a:pt x="222" y="1458"/>
                  </a:lnTo>
                  <a:lnTo>
                    <a:pt x="590" y="1458"/>
                  </a:lnTo>
                  <a:lnTo>
                    <a:pt x="666" y="1456"/>
                  </a:lnTo>
                  <a:lnTo>
                    <a:pt x="734" y="1448"/>
                  </a:lnTo>
                  <a:lnTo>
                    <a:pt x="793" y="1436"/>
                  </a:lnTo>
                  <a:lnTo>
                    <a:pt x="848" y="1420"/>
                  </a:lnTo>
                  <a:lnTo>
                    <a:pt x="895" y="1398"/>
                  </a:lnTo>
                  <a:lnTo>
                    <a:pt x="938" y="1372"/>
                  </a:lnTo>
                  <a:lnTo>
                    <a:pt x="976" y="1341"/>
                  </a:lnTo>
                  <a:lnTo>
                    <a:pt x="1011" y="1305"/>
                  </a:lnTo>
                  <a:lnTo>
                    <a:pt x="1040" y="1264"/>
                  </a:lnTo>
                  <a:lnTo>
                    <a:pt x="1069" y="1219"/>
                  </a:lnTo>
                  <a:lnTo>
                    <a:pt x="1093" y="1169"/>
                  </a:lnTo>
                  <a:lnTo>
                    <a:pt x="1115" y="1114"/>
                  </a:lnTo>
                  <a:lnTo>
                    <a:pt x="1136" y="1054"/>
                  </a:lnTo>
                  <a:lnTo>
                    <a:pt x="1158" y="990"/>
                  </a:lnTo>
                  <a:lnTo>
                    <a:pt x="1166" y="966"/>
                  </a:lnTo>
                  <a:lnTo>
                    <a:pt x="1172" y="951"/>
                  </a:lnTo>
                  <a:lnTo>
                    <a:pt x="1179" y="940"/>
                  </a:lnTo>
                  <a:lnTo>
                    <a:pt x="1186" y="935"/>
                  </a:lnTo>
                  <a:lnTo>
                    <a:pt x="1196" y="934"/>
                  </a:lnTo>
                  <a:lnTo>
                    <a:pt x="1209" y="937"/>
                  </a:lnTo>
                  <a:lnTo>
                    <a:pt x="1217" y="942"/>
                  </a:lnTo>
                  <a:lnTo>
                    <a:pt x="1222" y="951"/>
                  </a:lnTo>
                  <a:lnTo>
                    <a:pt x="1224" y="959"/>
                  </a:lnTo>
                  <a:lnTo>
                    <a:pt x="1222" y="971"/>
                  </a:lnTo>
                  <a:lnTo>
                    <a:pt x="1219" y="983"/>
                  </a:lnTo>
                  <a:lnTo>
                    <a:pt x="1217" y="995"/>
                  </a:lnTo>
                  <a:lnTo>
                    <a:pt x="1064" y="1492"/>
                  </a:lnTo>
                  <a:lnTo>
                    <a:pt x="1057" y="1513"/>
                  </a:lnTo>
                  <a:lnTo>
                    <a:pt x="1049" y="1527"/>
                  </a:lnTo>
                  <a:lnTo>
                    <a:pt x="1039" y="1535"/>
                  </a:lnTo>
                  <a:lnTo>
                    <a:pt x="1021" y="1539"/>
                  </a:lnTo>
                  <a:lnTo>
                    <a:pt x="28" y="1539"/>
                  </a:lnTo>
                  <a:lnTo>
                    <a:pt x="11" y="1537"/>
                  </a:lnTo>
                  <a:lnTo>
                    <a:pt x="3" y="1530"/>
                  </a:lnTo>
                  <a:lnTo>
                    <a:pt x="0" y="1518"/>
                  </a:lnTo>
                  <a:lnTo>
                    <a:pt x="0" y="1511"/>
                  </a:lnTo>
                  <a:lnTo>
                    <a:pt x="1" y="1501"/>
                  </a:lnTo>
                  <a:lnTo>
                    <a:pt x="5" y="1491"/>
                  </a:lnTo>
                  <a:lnTo>
                    <a:pt x="6" y="1482"/>
                  </a:lnTo>
                  <a:lnTo>
                    <a:pt x="6" y="1479"/>
                  </a:lnTo>
                  <a:lnTo>
                    <a:pt x="1217" y="67"/>
                  </a:lnTo>
                  <a:lnTo>
                    <a:pt x="866" y="67"/>
                  </a:lnTo>
                  <a:lnTo>
                    <a:pt x="791" y="70"/>
                  </a:lnTo>
                  <a:lnTo>
                    <a:pt x="724" y="77"/>
                  </a:lnTo>
                  <a:lnTo>
                    <a:pt x="664" y="91"/>
                  </a:lnTo>
                  <a:lnTo>
                    <a:pt x="610" y="108"/>
                  </a:lnTo>
                  <a:lnTo>
                    <a:pt x="562" y="131"/>
                  </a:lnTo>
                  <a:lnTo>
                    <a:pt x="521" y="158"/>
                  </a:lnTo>
                  <a:lnTo>
                    <a:pt x="483" y="191"/>
                  </a:lnTo>
                  <a:lnTo>
                    <a:pt x="450" y="229"/>
                  </a:lnTo>
                  <a:lnTo>
                    <a:pt x="420" y="270"/>
                  </a:lnTo>
                  <a:lnTo>
                    <a:pt x="396" y="316"/>
                  </a:lnTo>
                  <a:lnTo>
                    <a:pt x="371" y="366"/>
                  </a:lnTo>
                  <a:lnTo>
                    <a:pt x="351" y="421"/>
                  </a:lnTo>
                  <a:lnTo>
                    <a:pt x="331" y="481"/>
                  </a:lnTo>
                  <a:lnTo>
                    <a:pt x="326" y="488"/>
                  </a:lnTo>
                  <a:lnTo>
                    <a:pt x="321" y="497"/>
                  </a:lnTo>
                  <a:lnTo>
                    <a:pt x="313" y="504"/>
                  </a:lnTo>
                  <a:lnTo>
                    <a:pt x="303" y="507"/>
                  </a:lnTo>
                  <a:lnTo>
                    <a:pt x="290" y="504"/>
                  </a:lnTo>
                  <a:lnTo>
                    <a:pt x="282" y="499"/>
                  </a:lnTo>
                  <a:lnTo>
                    <a:pt x="279" y="490"/>
                  </a:lnTo>
                  <a:lnTo>
                    <a:pt x="277" y="485"/>
                  </a:lnTo>
                  <a:lnTo>
                    <a:pt x="277" y="481"/>
                  </a:lnTo>
                  <a:lnTo>
                    <a:pt x="279" y="475"/>
                  </a:lnTo>
                  <a:lnTo>
                    <a:pt x="280" y="462"/>
                  </a:lnTo>
                  <a:lnTo>
                    <a:pt x="283" y="450"/>
                  </a:lnTo>
                  <a:lnTo>
                    <a:pt x="402" y="43"/>
                  </a:lnTo>
                  <a:lnTo>
                    <a:pt x="409" y="22"/>
                  </a:lnTo>
                  <a:lnTo>
                    <a:pt x="415" y="9"/>
                  </a:lnTo>
                  <a:lnTo>
                    <a:pt x="427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auto">
            <a:xfrm>
              <a:off x="3181" y="2888"/>
              <a:ext cx="505" cy="225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9" y="7"/>
                </a:cxn>
                <a:cxn ang="0">
                  <a:pos x="504" y="17"/>
                </a:cxn>
                <a:cxn ang="0">
                  <a:pos x="502" y="33"/>
                </a:cxn>
                <a:cxn ang="0">
                  <a:pos x="489" y="48"/>
                </a:cxn>
                <a:cxn ang="0">
                  <a:pos x="411" y="134"/>
                </a:cxn>
                <a:cxn ang="0">
                  <a:pos x="307" y="290"/>
                </a:cxn>
                <a:cxn ang="0">
                  <a:pos x="231" y="462"/>
                </a:cxn>
                <a:cxn ang="0">
                  <a:pos x="177" y="645"/>
                </a:cxn>
                <a:cxn ang="0">
                  <a:pos x="144" y="836"/>
                </a:cxn>
                <a:cxn ang="0">
                  <a:pos x="129" y="1030"/>
                </a:cxn>
                <a:cxn ang="0">
                  <a:pos x="129" y="1209"/>
                </a:cxn>
                <a:cxn ang="0">
                  <a:pos x="141" y="1377"/>
                </a:cxn>
                <a:cxn ang="0">
                  <a:pos x="165" y="1549"/>
                </a:cxn>
                <a:cxn ang="0">
                  <a:pos x="208" y="1721"/>
                </a:cxn>
                <a:cxn ang="0">
                  <a:pos x="269" y="1888"/>
                </a:cxn>
                <a:cxn ang="0">
                  <a:pos x="355" y="2044"/>
                </a:cxn>
                <a:cxn ang="0">
                  <a:pos x="467" y="2185"/>
                </a:cxn>
                <a:cxn ang="0">
                  <a:pos x="494" y="2213"/>
                </a:cxn>
                <a:cxn ang="0">
                  <a:pos x="504" y="2227"/>
                </a:cxn>
                <a:cxn ang="0">
                  <a:pos x="505" y="2235"/>
                </a:cxn>
                <a:cxn ang="0">
                  <a:pos x="504" y="2240"/>
                </a:cxn>
                <a:cxn ang="0">
                  <a:pos x="497" y="2249"/>
                </a:cxn>
                <a:cxn ang="0">
                  <a:pos x="487" y="2254"/>
                </a:cxn>
                <a:cxn ang="0">
                  <a:pos x="472" y="2251"/>
                </a:cxn>
                <a:cxn ang="0">
                  <a:pos x="438" y="2227"/>
                </a:cxn>
                <a:cxn ang="0">
                  <a:pos x="385" y="2180"/>
                </a:cxn>
                <a:cxn ang="0">
                  <a:pos x="319" y="2108"/>
                </a:cxn>
                <a:cxn ang="0">
                  <a:pos x="248" y="2013"/>
                </a:cxn>
                <a:cxn ang="0">
                  <a:pos x="177" y="1896"/>
                </a:cxn>
                <a:cxn ang="0">
                  <a:pos x="103" y="1735"/>
                </a:cxn>
                <a:cxn ang="0">
                  <a:pos x="45" y="1544"/>
                </a:cxn>
                <a:cxn ang="0">
                  <a:pos x="14" y="1362"/>
                </a:cxn>
                <a:cxn ang="0">
                  <a:pos x="2" y="1198"/>
                </a:cxn>
                <a:cxn ang="0">
                  <a:pos x="2" y="1044"/>
                </a:cxn>
                <a:cxn ang="0">
                  <a:pos x="20" y="856"/>
                </a:cxn>
                <a:cxn ang="0">
                  <a:pos x="63" y="652"/>
                </a:cxn>
                <a:cxn ang="0">
                  <a:pos x="137" y="440"/>
                </a:cxn>
                <a:cxn ang="0">
                  <a:pos x="200" y="318"/>
                </a:cxn>
                <a:cxn ang="0">
                  <a:pos x="268" y="213"/>
                </a:cxn>
                <a:cxn ang="0">
                  <a:pos x="334" y="131"/>
                </a:cxn>
                <a:cxn ang="0">
                  <a:pos x="393" y="67"/>
                </a:cxn>
                <a:cxn ang="0">
                  <a:pos x="442" y="24"/>
                </a:cxn>
                <a:cxn ang="0">
                  <a:pos x="472" y="3"/>
                </a:cxn>
              </a:cxnLst>
              <a:rect l="0" t="0" r="r" b="b"/>
              <a:pathLst>
                <a:path w="505" h="2254">
                  <a:moveTo>
                    <a:pt x="480" y="0"/>
                  </a:moveTo>
                  <a:lnTo>
                    <a:pt x="485" y="0"/>
                  </a:lnTo>
                  <a:lnTo>
                    <a:pt x="495" y="3"/>
                  </a:lnTo>
                  <a:lnTo>
                    <a:pt x="499" y="7"/>
                  </a:lnTo>
                  <a:lnTo>
                    <a:pt x="502" y="12"/>
                  </a:lnTo>
                  <a:lnTo>
                    <a:pt x="504" y="17"/>
                  </a:lnTo>
                  <a:lnTo>
                    <a:pt x="504" y="27"/>
                  </a:lnTo>
                  <a:lnTo>
                    <a:pt x="502" y="33"/>
                  </a:lnTo>
                  <a:lnTo>
                    <a:pt x="497" y="38"/>
                  </a:lnTo>
                  <a:lnTo>
                    <a:pt x="489" y="48"/>
                  </a:lnTo>
                  <a:lnTo>
                    <a:pt x="474" y="60"/>
                  </a:lnTo>
                  <a:lnTo>
                    <a:pt x="411" y="134"/>
                  </a:lnTo>
                  <a:lnTo>
                    <a:pt x="357" y="210"/>
                  </a:lnTo>
                  <a:lnTo>
                    <a:pt x="307" y="290"/>
                  </a:lnTo>
                  <a:lnTo>
                    <a:pt x="266" y="375"/>
                  </a:lnTo>
                  <a:lnTo>
                    <a:pt x="231" y="462"/>
                  </a:lnTo>
                  <a:lnTo>
                    <a:pt x="202" y="552"/>
                  </a:lnTo>
                  <a:lnTo>
                    <a:pt x="177" y="645"/>
                  </a:lnTo>
                  <a:lnTo>
                    <a:pt x="159" y="739"/>
                  </a:lnTo>
                  <a:lnTo>
                    <a:pt x="144" y="836"/>
                  </a:lnTo>
                  <a:lnTo>
                    <a:pt x="134" y="932"/>
                  </a:lnTo>
                  <a:lnTo>
                    <a:pt x="129" y="1030"/>
                  </a:lnTo>
                  <a:lnTo>
                    <a:pt x="127" y="1128"/>
                  </a:lnTo>
                  <a:lnTo>
                    <a:pt x="129" y="1209"/>
                  </a:lnTo>
                  <a:lnTo>
                    <a:pt x="132" y="1291"/>
                  </a:lnTo>
                  <a:lnTo>
                    <a:pt x="141" y="1377"/>
                  </a:lnTo>
                  <a:lnTo>
                    <a:pt x="151" y="1461"/>
                  </a:lnTo>
                  <a:lnTo>
                    <a:pt x="165" y="1549"/>
                  </a:lnTo>
                  <a:lnTo>
                    <a:pt x="184" y="1635"/>
                  </a:lnTo>
                  <a:lnTo>
                    <a:pt x="208" y="1721"/>
                  </a:lnTo>
                  <a:lnTo>
                    <a:pt x="236" y="1805"/>
                  </a:lnTo>
                  <a:lnTo>
                    <a:pt x="269" y="1888"/>
                  </a:lnTo>
                  <a:lnTo>
                    <a:pt x="311" y="1967"/>
                  </a:lnTo>
                  <a:lnTo>
                    <a:pt x="355" y="2044"/>
                  </a:lnTo>
                  <a:lnTo>
                    <a:pt x="408" y="2117"/>
                  </a:lnTo>
                  <a:lnTo>
                    <a:pt x="467" y="2185"/>
                  </a:lnTo>
                  <a:lnTo>
                    <a:pt x="484" y="2201"/>
                  </a:lnTo>
                  <a:lnTo>
                    <a:pt x="494" y="2213"/>
                  </a:lnTo>
                  <a:lnTo>
                    <a:pt x="500" y="2221"/>
                  </a:lnTo>
                  <a:lnTo>
                    <a:pt x="504" y="2227"/>
                  </a:lnTo>
                  <a:lnTo>
                    <a:pt x="505" y="2232"/>
                  </a:lnTo>
                  <a:lnTo>
                    <a:pt x="505" y="2235"/>
                  </a:lnTo>
                  <a:lnTo>
                    <a:pt x="504" y="2234"/>
                  </a:lnTo>
                  <a:lnTo>
                    <a:pt x="504" y="2240"/>
                  </a:lnTo>
                  <a:lnTo>
                    <a:pt x="500" y="2246"/>
                  </a:lnTo>
                  <a:lnTo>
                    <a:pt x="497" y="2249"/>
                  </a:lnTo>
                  <a:lnTo>
                    <a:pt x="492" y="2252"/>
                  </a:lnTo>
                  <a:lnTo>
                    <a:pt x="487" y="2254"/>
                  </a:lnTo>
                  <a:lnTo>
                    <a:pt x="480" y="2254"/>
                  </a:lnTo>
                  <a:lnTo>
                    <a:pt x="472" y="2251"/>
                  </a:lnTo>
                  <a:lnTo>
                    <a:pt x="457" y="2242"/>
                  </a:lnTo>
                  <a:lnTo>
                    <a:pt x="438" y="2227"/>
                  </a:lnTo>
                  <a:lnTo>
                    <a:pt x="413" y="2206"/>
                  </a:lnTo>
                  <a:lnTo>
                    <a:pt x="385" y="2180"/>
                  </a:lnTo>
                  <a:lnTo>
                    <a:pt x="353" y="2148"/>
                  </a:lnTo>
                  <a:lnTo>
                    <a:pt x="319" y="2108"/>
                  </a:lnTo>
                  <a:lnTo>
                    <a:pt x="284" y="2063"/>
                  </a:lnTo>
                  <a:lnTo>
                    <a:pt x="248" y="2013"/>
                  </a:lnTo>
                  <a:lnTo>
                    <a:pt x="212" y="1958"/>
                  </a:lnTo>
                  <a:lnTo>
                    <a:pt x="177" y="1896"/>
                  </a:lnTo>
                  <a:lnTo>
                    <a:pt x="144" y="1829"/>
                  </a:lnTo>
                  <a:lnTo>
                    <a:pt x="103" y="1735"/>
                  </a:lnTo>
                  <a:lnTo>
                    <a:pt x="71" y="1639"/>
                  </a:lnTo>
                  <a:lnTo>
                    <a:pt x="45" y="1544"/>
                  </a:lnTo>
                  <a:lnTo>
                    <a:pt x="27" y="1451"/>
                  </a:lnTo>
                  <a:lnTo>
                    <a:pt x="14" y="1362"/>
                  </a:lnTo>
                  <a:lnTo>
                    <a:pt x="5" y="1277"/>
                  </a:lnTo>
                  <a:lnTo>
                    <a:pt x="2" y="1198"/>
                  </a:lnTo>
                  <a:lnTo>
                    <a:pt x="0" y="1128"/>
                  </a:lnTo>
                  <a:lnTo>
                    <a:pt x="2" y="1044"/>
                  </a:lnTo>
                  <a:lnTo>
                    <a:pt x="9" y="953"/>
                  </a:lnTo>
                  <a:lnTo>
                    <a:pt x="20" y="856"/>
                  </a:lnTo>
                  <a:lnTo>
                    <a:pt x="38" y="756"/>
                  </a:lnTo>
                  <a:lnTo>
                    <a:pt x="63" y="652"/>
                  </a:lnTo>
                  <a:lnTo>
                    <a:pt x="96" y="547"/>
                  </a:lnTo>
                  <a:lnTo>
                    <a:pt x="137" y="440"/>
                  </a:lnTo>
                  <a:lnTo>
                    <a:pt x="169" y="376"/>
                  </a:lnTo>
                  <a:lnTo>
                    <a:pt x="200" y="318"/>
                  </a:lnTo>
                  <a:lnTo>
                    <a:pt x="235" y="263"/>
                  </a:lnTo>
                  <a:lnTo>
                    <a:pt x="268" y="213"/>
                  </a:lnTo>
                  <a:lnTo>
                    <a:pt x="301" y="170"/>
                  </a:lnTo>
                  <a:lnTo>
                    <a:pt x="334" y="131"/>
                  </a:lnTo>
                  <a:lnTo>
                    <a:pt x="365" y="96"/>
                  </a:lnTo>
                  <a:lnTo>
                    <a:pt x="393" y="67"/>
                  </a:lnTo>
                  <a:lnTo>
                    <a:pt x="419" y="43"/>
                  </a:lnTo>
                  <a:lnTo>
                    <a:pt x="442" y="24"/>
                  </a:lnTo>
                  <a:lnTo>
                    <a:pt x="459" y="10"/>
                  </a:lnTo>
                  <a:lnTo>
                    <a:pt x="472" y="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auto">
            <a:xfrm>
              <a:off x="3841" y="3584"/>
              <a:ext cx="1140" cy="1483"/>
            </a:xfrm>
            <a:custGeom>
              <a:avLst/>
              <a:gdLst/>
              <a:ahLst/>
              <a:cxnLst>
                <a:cxn ang="0">
                  <a:pos x="516" y="16"/>
                </a:cxn>
                <a:cxn ang="0">
                  <a:pos x="620" y="88"/>
                </a:cxn>
                <a:cxn ang="0">
                  <a:pos x="693" y="203"/>
                </a:cxn>
                <a:cxn ang="0">
                  <a:pos x="760" y="403"/>
                </a:cxn>
                <a:cxn ang="0">
                  <a:pos x="795" y="590"/>
                </a:cxn>
                <a:cxn ang="0">
                  <a:pos x="800" y="709"/>
                </a:cxn>
                <a:cxn ang="0">
                  <a:pos x="1006" y="201"/>
                </a:cxn>
                <a:cxn ang="0">
                  <a:pos x="1105" y="24"/>
                </a:cxn>
                <a:cxn ang="0">
                  <a:pos x="1131" y="30"/>
                </a:cxn>
                <a:cxn ang="0">
                  <a:pos x="1138" y="54"/>
                </a:cxn>
                <a:cxn ang="0">
                  <a:pos x="1115" y="102"/>
                </a:cxn>
                <a:cxn ang="0">
                  <a:pos x="1070" y="191"/>
                </a:cxn>
                <a:cxn ang="0">
                  <a:pos x="976" y="404"/>
                </a:cxn>
                <a:cxn ang="0">
                  <a:pos x="881" y="645"/>
                </a:cxn>
                <a:cxn ang="0">
                  <a:pos x="803" y="869"/>
                </a:cxn>
                <a:cxn ang="0">
                  <a:pos x="782" y="992"/>
                </a:cxn>
                <a:cxn ang="0">
                  <a:pos x="754" y="1137"/>
                </a:cxn>
                <a:cxn ang="0">
                  <a:pos x="704" y="1348"/>
                </a:cxn>
                <a:cxn ang="0">
                  <a:pos x="671" y="1446"/>
                </a:cxn>
                <a:cxn ang="0">
                  <a:pos x="637" y="1483"/>
                </a:cxn>
                <a:cxn ang="0">
                  <a:pos x="610" y="1457"/>
                </a:cxn>
                <a:cxn ang="0">
                  <a:pos x="615" y="1390"/>
                </a:cxn>
                <a:cxn ang="0">
                  <a:pos x="642" y="1262"/>
                </a:cxn>
                <a:cxn ang="0">
                  <a:pos x="693" y="1054"/>
                </a:cxn>
                <a:cxn ang="0">
                  <a:pos x="731" y="922"/>
                </a:cxn>
                <a:cxn ang="0">
                  <a:pos x="742" y="853"/>
                </a:cxn>
                <a:cxn ang="0">
                  <a:pos x="747" y="702"/>
                </a:cxn>
                <a:cxn ang="0">
                  <a:pos x="736" y="549"/>
                </a:cxn>
                <a:cxn ang="0">
                  <a:pos x="708" y="422"/>
                </a:cxn>
                <a:cxn ang="0">
                  <a:pos x="655" y="305"/>
                </a:cxn>
                <a:cxn ang="0">
                  <a:pos x="571" y="214"/>
                </a:cxn>
                <a:cxn ang="0">
                  <a:pos x="445" y="165"/>
                </a:cxn>
                <a:cxn ang="0">
                  <a:pos x="355" y="165"/>
                </a:cxn>
                <a:cxn ang="0">
                  <a:pos x="277" y="183"/>
                </a:cxn>
                <a:cxn ang="0">
                  <a:pos x="183" y="232"/>
                </a:cxn>
                <a:cxn ang="0">
                  <a:pos x="96" y="327"/>
                </a:cxn>
                <a:cxn ang="0">
                  <a:pos x="45" y="435"/>
                </a:cxn>
                <a:cxn ang="0">
                  <a:pos x="8" y="430"/>
                </a:cxn>
                <a:cxn ang="0">
                  <a:pos x="2" y="394"/>
                </a:cxn>
                <a:cxn ang="0">
                  <a:pos x="32" y="310"/>
                </a:cxn>
                <a:cxn ang="0">
                  <a:pos x="97" y="200"/>
                </a:cxn>
                <a:cxn ang="0">
                  <a:pos x="195" y="91"/>
                </a:cxn>
                <a:cxn ang="0">
                  <a:pos x="323" y="17"/>
                </a:cxn>
              </a:cxnLst>
              <a:rect l="0" t="0" r="r" b="b"/>
              <a:pathLst>
                <a:path w="1140" h="1483">
                  <a:moveTo>
                    <a:pt x="426" y="0"/>
                  </a:moveTo>
                  <a:lnTo>
                    <a:pt x="473" y="4"/>
                  </a:lnTo>
                  <a:lnTo>
                    <a:pt x="516" y="16"/>
                  </a:lnTo>
                  <a:lnTo>
                    <a:pt x="554" y="33"/>
                  </a:lnTo>
                  <a:lnTo>
                    <a:pt x="589" y="57"/>
                  </a:lnTo>
                  <a:lnTo>
                    <a:pt x="620" y="88"/>
                  </a:lnTo>
                  <a:lnTo>
                    <a:pt x="647" y="122"/>
                  </a:lnTo>
                  <a:lnTo>
                    <a:pt x="671" y="160"/>
                  </a:lnTo>
                  <a:lnTo>
                    <a:pt x="693" y="203"/>
                  </a:lnTo>
                  <a:lnTo>
                    <a:pt x="711" y="248"/>
                  </a:lnTo>
                  <a:lnTo>
                    <a:pt x="739" y="329"/>
                  </a:lnTo>
                  <a:lnTo>
                    <a:pt x="760" y="403"/>
                  </a:lnTo>
                  <a:lnTo>
                    <a:pt x="777" y="471"/>
                  </a:lnTo>
                  <a:lnTo>
                    <a:pt x="788" y="535"/>
                  </a:lnTo>
                  <a:lnTo>
                    <a:pt x="795" y="590"/>
                  </a:lnTo>
                  <a:lnTo>
                    <a:pt x="798" y="638"/>
                  </a:lnTo>
                  <a:lnTo>
                    <a:pt x="800" y="678"/>
                  </a:lnTo>
                  <a:lnTo>
                    <a:pt x="800" y="709"/>
                  </a:lnTo>
                  <a:lnTo>
                    <a:pt x="866" y="537"/>
                  </a:lnTo>
                  <a:lnTo>
                    <a:pt x="934" y="368"/>
                  </a:lnTo>
                  <a:lnTo>
                    <a:pt x="1006" y="201"/>
                  </a:lnTo>
                  <a:lnTo>
                    <a:pt x="1085" y="38"/>
                  </a:lnTo>
                  <a:lnTo>
                    <a:pt x="1095" y="28"/>
                  </a:lnTo>
                  <a:lnTo>
                    <a:pt x="1105" y="24"/>
                  </a:lnTo>
                  <a:lnTo>
                    <a:pt x="1117" y="24"/>
                  </a:lnTo>
                  <a:lnTo>
                    <a:pt x="1123" y="26"/>
                  </a:lnTo>
                  <a:lnTo>
                    <a:pt x="1131" y="30"/>
                  </a:lnTo>
                  <a:lnTo>
                    <a:pt x="1138" y="35"/>
                  </a:lnTo>
                  <a:lnTo>
                    <a:pt x="1140" y="45"/>
                  </a:lnTo>
                  <a:lnTo>
                    <a:pt x="1138" y="54"/>
                  </a:lnTo>
                  <a:lnTo>
                    <a:pt x="1131" y="67"/>
                  </a:lnTo>
                  <a:lnTo>
                    <a:pt x="1125" y="83"/>
                  </a:lnTo>
                  <a:lnTo>
                    <a:pt x="1115" y="102"/>
                  </a:lnTo>
                  <a:lnTo>
                    <a:pt x="1107" y="119"/>
                  </a:lnTo>
                  <a:lnTo>
                    <a:pt x="1099" y="134"/>
                  </a:lnTo>
                  <a:lnTo>
                    <a:pt x="1070" y="191"/>
                  </a:lnTo>
                  <a:lnTo>
                    <a:pt x="1041" y="257"/>
                  </a:lnTo>
                  <a:lnTo>
                    <a:pt x="1009" y="329"/>
                  </a:lnTo>
                  <a:lnTo>
                    <a:pt x="976" y="404"/>
                  </a:lnTo>
                  <a:lnTo>
                    <a:pt x="943" y="483"/>
                  </a:lnTo>
                  <a:lnTo>
                    <a:pt x="911" y="564"/>
                  </a:lnTo>
                  <a:lnTo>
                    <a:pt x="881" y="645"/>
                  </a:lnTo>
                  <a:lnTo>
                    <a:pt x="851" y="724"/>
                  </a:lnTo>
                  <a:lnTo>
                    <a:pt x="826" y="798"/>
                  </a:lnTo>
                  <a:lnTo>
                    <a:pt x="803" y="869"/>
                  </a:lnTo>
                  <a:lnTo>
                    <a:pt x="793" y="915"/>
                  </a:lnTo>
                  <a:lnTo>
                    <a:pt x="787" y="958"/>
                  </a:lnTo>
                  <a:lnTo>
                    <a:pt x="782" y="992"/>
                  </a:lnTo>
                  <a:lnTo>
                    <a:pt x="774" y="1034"/>
                  </a:lnTo>
                  <a:lnTo>
                    <a:pt x="765" y="1082"/>
                  </a:lnTo>
                  <a:lnTo>
                    <a:pt x="754" y="1137"/>
                  </a:lnTo>
                  <a:lnTo>
                    <a:pt x="741" y="1200"/>
                  </a:lnTo>
                  <a:lnTo>
                    <a:pt x="724" y="1271"/>
                  </a:lnTo>
                  <a:lnTo>
                    <a:pt x="704" y="1348"/>
                  </a:lnTo>
                  <a:lnTo>
                    <a:pt x="693" y="1388"/>
                  </a:lnTo>
                  <a:lnTo>
                    <a:pt x="683" y="1421"/>
                  </a:lnTo>
                  <a:lnTo>
                    <a:pt x="671" y="1446"/>
                  </a:lnTo>
                  <a:lnTo>
                    <a:pt x="661" y="1467"/>
                  </a:lnTo>
                  <a:lnTo>
                    <a:pt x="650" y="1479"/>
                  </a:lnTo>
                  <a:lnTo>
                    <a:pt x="637" y="1483"/>
                  </a:lnTo>
                  <a:lnTo>
                    <a:pt x="625" y="1479"/>
                  </a:lnTo>
                  <a:lnTo>
                    <a:pt x="615" y="1470"/>
                  </a:lnTo>
                  <a:lnTo>
                    <a:pt x="610" y="1457"/>
                  </a:lnTo>
                  <a:lnTo>
                    <a:pt x="609" y="1440"/>
                  </a:lnTo>
                  <a:lnTo>
                    <a:pt x="610" y="1419"/>
                  </a:lnTo>
                  <a:lnTo>
                    <a:pt x="615" y="1390"/>
                  </a:lnTo>
                  <a:lnTo>
                    <a:pt x="622" y="1354"/>
                  </a:lnTo>
                  <a:lnTo>
                    <a:pt x="630" y="1311"/>
                  </a:lnTo>
                  <a:lnTo>
                    <a:pt x="642" y="1262"/>
                  </a:lnTo>
                  <a:lnTo>
                    <a:pt x="653" y="1213"/>
                  </a:lnTo>
                  <a:lnTo>
                    <a:pt x="680" y="1106"/>
                  </a:lnTo>
                  <a:lnTo>
                    <a:pt x="693" y="1054"/>
                  </a:lnTo>
                  <a:lnTo>
                    <a:pt x="708" y="1003"/>
                  </a:lnTo>
                  <a:lnTo>
                    <a:pt x="721" y="956"/>
                  </a:lnTo>
                  <a:lnTo>
                    <a:pt x="731" y="922"/>
                  </a:lnTo>
                  <a:lnTo>
                    <a:pt x="736" y="901"/>
                  </a:lnTo>
                  <a:lnTo>
                    <a:pt x="739" y="879"/>
                  </a:lnTo>
                  <a:lnTo>
                    <a:pt x="742" y="853"/>
                  </a:lnTo>
                  <a:lnTo>
                    <a:pt x="746" y="820"/>
                  </a:lnTo>
                  <a:lnTo>
                    <a:pt x="747" y="781"/>
                  </a:lnTo>
                  <a:lnTo>
                    <a:pt x="747" y="702"/>
                  </a:lnTo>
                  <a:lnTo>
                    <a:pt x="744" y="630"/>
                  </a:lnTo>
                  <a:lnTo>
                    <a:pt x="741" y="590"/>
                  </a:lnTo>
                  <a:lnTo>
                    <a:pt x="736" y="549"/>
                  </a:lnTo>
                  <a:lnTo>
                    <a:pt x="729" y="506"/>
                  </a:lnTo>
                  <a:lnTo>
                    <a:pt x="719" y="465"/>
                  </a:lnTo>
                  <a:lnTo>
                    <a:pt x="708" y="422"/>
                  </a:lnTo>
                  <a:lnTo>
                    <a:pt x="693" y="380"/>
                  </a:lnTo>
                  <a:lnTo>
                    <a:pt x="676" y="342"/>
                  </a:lnTo>
                  <a:lnTo>
                    <a:pt x="655" y="305"/>
                  </a:lnTo>
                  <a:lnTo>
                    <a:pt x="630" y="270"/>
                  </a:lnTo>
                  <a:lnTo>
                    <a:pt x="602" y="239"/>
                  </a:lnTo>
                  <a:lnTo>
                    <a:pt x="571" y="214"/>
                  </a:lnTo>
                  <a:lnTo>
                    <a:pt x="534" y="191"/>
                  </a:lnTo>
                  <a:lnTo>
                    <a:pt x="492" y="176"/>
                  </a:lnTo>
                  <a:lnTo>
                    <a:pt x="445" y="165"/>
                  </a:lnTo>
                  <a:lnTo>
                    <a:pt x="394" y="162"/>
                  </a:lnTo>
                  <a:lnTo>
                    <a:pt x="373" y="162"/>
                  </a:lnTo>
                  <a:lnTo>
                    <a:pt x="355" y="165"/>
                  </a:lnTo>
                  <a:lnTo>
                    <a:pt x="332" y="169"/>
                  </a:lnTo>
                  <a:lnTo>
                    <a:pt x="305" y="174"/>
                  </a:lnTo>
                  <a:lnTo>
                    <a:pt x="277" y="183"/>
                  </a:lnTo>
                  <a:lnTo>
                    <a:pt x="246" y="195"/>
                  </a:lnTo>
                  <a:lnTo>
                    <a:pt x="215" y="212"/>
                  </a:lnTo>
                  <a:lnTo>
                    <a:pt x="183" y="232"/>
                  </a:lnTo>
                  <a:lnTo>
                    <a:pt x="154" y="258"/>
                  </a:lnTo>
                  <a:lnTo>
                    <a:pt x="124" y="289"/>
                  </a:lnTo>
                  <a:lnTo>
                    <a:pt x="96" y="327"/>
                  </a:lnTo>
                  <a:lnTo>
                    <a:pt x="71" y="373"/>
                  </a:lnTo>
                  <a:lnTo>
                    <a:pt x="51" y="425"/>
                  </a:lnTo>
                  <a:lnTo>
                    <a:pt x="45" y="435"/>
                  </a:lnTo>
                  <a:lnTo>
                    <a:pt x="30" y="435"/>
                  </a:lnTo>
                  <a:lnTo>
                    <a:pt x="18" y="434"/>
                  </a:lnTo>
                  <a:lnTo>
                    <a:pt x="8" y="430"/>
                  </a:lnTo>
                  <a:lnTo>
                    <a:pt x="2" y="423"/>
                  </a:lnTo>
                  <a:lnTo>
                    <a:pt x="0" y="411"/>
                  </a:lnTo>
                  <a:lnTo>
                    <a:pt x="2" y="394"/>
                  </a:lnTo>
                  <a:lnTo>
                    <a:pt x="8" y="372"/>
                  </a:lnTo>
                  <a:lnTo>
                    <a:pt x="18" y="342"/>
                  </a:lnTo>
                  <a:lnTo>
                    <a:pt x="32" y="310"/>
                  </a:lnTo>
                  <a:lnTo>
                    <a:pt x="50" y="275"/>
                  </a:lnTo>
                  <a:lnTo>
                    <a:pt x="71" y="238"/>
                  </a:lnTo>
                  <a:lnTo>
                    <a:pt x="97" y="200"/>
                  </a:lnTo>
                  <a:lnTo>
                    <a:pt x="126" y="162"/>
                  </a:lnTo>
                  <a:lnTo>
                    <a:pt x="159" y="126"/>
                  </a:lnTo>
                  <a:lnTo>
                    <a:pt x="195" y="91"/>
                  </a:lnTo>
                  <a:lnTo>
                    <a:pt x="234" y="62"/>
                  </a:lnTo>
                  <a:lnTo>
                    <a:pt x="277" y="36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auto">
            <a:xfrm>
              <a:off x="5151" y="2702"/>
              <a:ext cx="682" cy="1061"/>
            </a:xfrm>
            <a:custGeom>
              <a:avLst/>
              <a:gdLst/>
              <a:ahLst/>
              <a:cxnLst>
                <a:cxn ang="0">
                  <a:pos x="374" y="4"/>
                </a:cxn>
                <a:cxn ang="0">
                  <a:pos x="473" y="26"/>
                </a:cxn>
                <a:cxn ang="0">
                  <a:pos x="557" y="71"/>
                </a:cxn>
                <a:cxn ang="0">
                  <a:pos x="623" y="134"/>
                </a:cxn>
                <a:cxn ang="0">
                  <a:pos x="668" y="217"/>
                </a:cxn>
                <a:cxn ang="0">
                  <a:pos x="682" y="313"/>
                </a:cxn>
                <a:cxn ang="0">
                  <a:pos x="668" y="408"/>
                </a:cxn>
                <a:cxn ang="0">
                  <a:pos x="628" y="489"/>
                </a:cxn>
                <a:cxn ang="0">
                  <a:pos x="569" y="561"/>
                </a:cxn>
                <a:cxn ang="0">
                  <a:pos x="461" y="657"/>
                </a:cxn>
                <a:cxn ang="0">
                  <a:pos x="409" y="700"/>
                </a:cxn>
                <a:cxn ang="0">
                  <a:pos x="333" y="764"/>
                </a:cxn>
                <a:cxn ang="0">
                  <a:pos x="273" y="817"/>
                </a:cxn>
                <a:cxn ang="0">
                  <a:pos x="199" y="886"/>
                </a:cxn>
                <a:cxn ang="0">
                  <a:pos x="491" y="927"/>
                </a:cxn>
                <a:cxn ang="0">
                  <a:pos x="541" y="925"/>
                </a:cxn>
                <a:cxn ang="0">
                  <a:pos x="580" y="920"/>
                </a:cxn>
                <a:cxn ang="0">
                  <a:pos x="598" y="903"/>
                </a:cxn>
                <a:cxn ang="0">
                  <a:pos x="615" y="851"/>
                </a:cxn>
                <a:cxn ang="0">
                  <a:pos x="625" y="793"/>
                </a:cxn>
                <a:cxn ang="0">
                  <a:pos x="681" y="771"/>
                </a:cxn>
                <a:cxn ang="0">
                  <a:pos x="0" y="1061"/>
                </a:cxn>
                <a:cxn ang="0">
                  <a:pos x="1" y="1023"/>
                </a:cxn>
                <a:cxn ang="0">
                  <a:pos x="8" y="1006"/>
                </a:cxn>
                <a:cxn ang="0">
                  <a:pos x="384" y="617"/>
                </a:cxn>
                <a:cxn ang="0">
                  <a:pos x="428" y="566"/>
                </a:cxn>
                <a:cxn ang="0">
                  <a:pos x="476" y="495"/>
                </a:cxn>
                <a:cxn ang="0">
                  <a:pos x="514" y="411"/>
                </a:cxn>
                <a:cxn ang="0">
                  <a:pos x="531" y="313"/>
                </a:cxn>
                <a:cxn ang="0">
                  <a:pos x="521" y="237"/>
                </a:cxn>
                <a:cxn ang="0">
                  <a:pos x="493" y="167"/>
                </a:cxn>
                <a:cxn ang="0">
                  <a:pos x="445" y="110"/>
                </a:cxn>
                <a:cxn ang="0">
                  <a:pos x="379" y="71"/>
                </a:cxn>
                <a:cxn ang="0">
                  <a:pos x="296" y="57"/>
                </a:cxn>
                <a:cxn ang="0">
                  <a:pos x="239" y="64"/>
                </a:cxn>
                <a:cxn ang="0">
                  <a:pos x="178" y="90"/>
                </a:cxn>
                <a:cxn ang="0">
                  <a:pos x="120" y="136"/>
                </a:cxn>
                <a:cxn ang="0">
                  <a:pos x="75" y="206"/>
                </a:cxn>
                <a:cxn ang="0">
                  <a:pos x="123" y="215"/>
                </a:cxn>
                <a:cxn ang="0">
                  <a:pos x="150" y="239"/>
                </a:cxn>
                <a:cxn ang="0">
                  <a:pos x="165" y="280"/>
                </a:cxn>
                <a:cxn ang="0">
                  <a:pos x="161" y="318"/>
                </a:cxn>
                <a:cxn ang="0">
                  <a:pos x="138" y="356"/>
                </a:cxn>
                <a:cxn ang="0">
                  <a:pos x="104" y="375"/>
                </a:cxn>
                <a:cxn ang="0">
                  <a:pos x="75" y="377"/>
                </a:cxn>
                <a:cxn ang="0">
                  <a:pos x="51" y="370"/>
                </a:cxn>
                <a:cxn ang="0">
                  <a:pos x="23" y="351"/>
                </a:cxn>
                <a:cxn ang="0">
                  <a:pos x="5" y="315"/>
                </a:cxn>
                <a:cxn ang="0">
                  <a:pos x="5" y="243"/>
                </a:cxn>
                <a:cxn ang="0">
                  <a:pos x="34" y="160"/>
                </a:cxn>
                <a:cxn ang="0">
                  <a:pos x="90" y="88"/>
                </a:cxn>
                <a:cxn ang="0">
                  <a:pos x="168" y="35"/>
                </a:cxn>
                <a:cxn ang="0">
                  <a:pos x="265" y="4"/>
                </a:cxn>
              </a:cxnLst>
              <a:rect l="0" t="0" r="r" b="b"/>
              <a:pathLst>
                <a:path w="682" h="1061">
                  <a:moveTo>
                    <a:pt x="321" y="0"/>
                  </a:moveTo>
                  <a:lnTo>
                    <a:pt x="374" y="4"/>
                  </a:lnTo>
                  <a:lnTo>
                    <a:pt x="425" y="12"/>
                  </a:lnTo>
                  <a:lnTo>
                    <a:pt x="473" y="26"/>
                  </a:lnTo>
                  <a:lnTo>
                    <a:pt x="517" y="47"/>
                  </a:lnTo>
                  <a:lnTo>
                    <a:pt x="557" y="71"/>
                  </a:lnTo>
                  <a:lnTo>
                    <a:pt x="593" y="100"/>
                  </a:lnTo>
                  <a:lnTo>
                    <a:pt x="623" y="134"/>
                  </a:lnTo>
                  <a:lnTo>
                    <a:pt x="648" y="174"/>
                  </a:lnTo>
                  <a:lnTo>
                    <a:pt x="668" y="217"/>
                  </a:lnTo>
                  <a:lnTo>
                    <a:pt x="679" y="263"/>
                  </a:lnTo>
                  <a:lnTo>
                    <a:pt x="682" y="313"/>
                  </a:lnTo>
                  <a:lnTo>
                    <a:pt x="679" y="363"/>
                  </a:lnTo>
                  <a:lnTo>
                    <a:pt x="668" y="408"/>
                  </a:lnTo>
                  <a:lnTo>
                    <a:pt x="649" y="449"/>
                  </a:lnTo>
                  <a:lnTo>
                    <a:pt x="628" y="489"/>
                  </a:lnTo>
                  <a:lnTo>
                    <a:pt x="600" y="526"/>
                  </a:lnTo>
                  <a:lnTo>
                    <a:pt x="569" y="561"/>
                  </a:lnTo>
                  <a:lnTo>
                    <a:pt x="499" y="626"/>
                  </a:lnTo>
                  <a:lnTo>
                    <a:pt x="461" y="657"/>
                  </a:lnTo>
                  <a:lnTo>
                    <a:pt x="435" y="679"/>
                  </a:lnTo>
                  <a:lnTo>
                    <a:pt x="409" y="700"/>
                  </a:lnTo>
                  <a:lnTo>
                    <a:pt x="359" y="741"/>
                  </a:lnTo>
                  <a:lnTo>
                    <a:pt x="333" y="764"/>
                  </a:lnTo>
                  <a:lnTo>
                    <a:pt x="305" y="789"/>
                  </a:lnTo>
                  <a:lnTo>
                    <a:pt x="273" y="817"/>
                  </a:lnTo>
                  <a:lnTo>
                    <a:pt x="239" y="848"/>
                  </a:lnTo>
                  <a:lnTo>
                    <a:pt x="199" y="886"/>
                  </a:lnTo>
                  <a:lnTo>
                    <a:pt x="155" y="927"/>
                  </a:lnTo>
                  <a:lnTo>
                    <a:pt x="491" y="927"/>
                  </a:lnTo>
                  <a:lnTo>
                    <a:pt x="516" y="925"/>
                  </a:lnTo>
                  <a:lnTo>
                    <a:pt x="541" y="925"/>
                  </a:lnTo>
                  <a:lnTo>
                    <a:pt x="564" y="922"/>
                  </a:lnTo>
                  <a:lnTo>
                    <a:pt x="580" y="920"/>
                  </a:lnTo>
                  <a:lnTo>
                    <a:pt x="590" y="917"/>
                  </a:lnTo>
                  <a:lnTo>
                    <a:pt x="598" y="903"/>
                  </a:lnTo>
                  <a:lnTo>
                    <a:pt x="607" y="881"/>
                  </a:lnTo>
                  <a:lnTo>
                    <a:pt x="615" y="851"/>
                  </a:lnTo>
                  <a:lnTo>
                    <a:pt x="621" y="820"/>
                  </a:lnTo>
                  <a:lnTo>
                    <a:pt x="625" y="793"/>
                  </a:lnTo>
                  <a:lnTo>
                    <a:pt x="628" y="771"/>
                  </a:lnTo>
                  <a:lnTo>
                    <a:pt x="681" y="771"/>
                  </a:lnTo>
                  <a:lnTo>
                    <a:pt x="633" y="1061"/>
                  </a:lnTo>
                  <a:lnTo>
                    <a:pt x="0" y="1061"/>
                  </a:lnTo>
                  <a:lnTo>
                    <a:pt x="0" y="1039"/>
                  </a:lnTo>
                  <a:lnTo>
                    <a:pt x="1" y="1023"/>
                  </a:lnTo>
                  <a:lnTo>
                    <a:pt x="3" y="1015"/>
                  </a:lnTo>
                  <a:lnTo>
                    <a:pt x="8" y="1006"/>
                  </a:lnTo>
                  <a:lnTo>
                    <a:pt x="16" y="998"/>
                  </a:lnTo>
                  <a:lnTo>
                    <a:pt x="384" y="617"/>
                  </a:lnTo>
                  <a:lnTo>
                    <a:pt x="405" y="593"/>
                  </a:lnTo>
                  <a:lnTo>
                    <a:pt x="428" y="566"/>
                  </a:lnTo>
                  <a:lnTo>
                    <a:pt x="453" y="533"/>
                  </a:lnTo>
                  <a:lnTo>
                    <a:pt x="476" y="495"/>
                  </a:lnTo>
                  <a:lnTo>
                    <a:pt x="498" y="456"/>
                  </a:lnTo>
                  <a:lnTo>
                    <a:pt x="514" y="411"/>
                  </a:lnTo>
                  <a:lnTo>
                    <a:pt x="526" y="365"/>
                  </a:lnTo>
                  <a:lnTo>
                    <a:pt x="531" y="313"/>
                  </a:lnTo>
                  <a:lnTo>
                    <a:pt x="529" y="275"/>
                  </a:lnTo>
                  <a:lnTo>
                    <a:pt x="521" y="237"/>
                  </a:lnTo>
                  <a:lnTo>
                    <a:pt x="509" y="201"/>
                  </a:lnTo>
                  <a:lnTo>
                    <a:pt x="493" y="167"/>
                  </a:lnTo>
                  <a:lnTo>
                    <a:pt x="471" y="136"/>
                  </a:lnTo>
                  <a:lnTo>
                    <a:pt x="445" y="110"/>
                  </a:lnTo>
                  <a:lnTo>
                    <a:pt x="415" y="88"/>
                  </a:lnTo>
                  <a:lnTo>
                    <a:pt x="379" y="71"/>
                  </a:lnTo>
                  <a:lnTo>
                    <a:pt x="341" y="60"/>
                  </a:lnTo>
                  <a:lnTo>
                    <a:pt x="296" y="57"/>
                  </a:lnTo>
                  <a:lnTo>
                    <a:pt x="268" y="59"/>
                  </a:lnTo>
                  <a:lnTo>
                    <a:pt x="239" y="64"/>
                  </a:lnTo>
                  <a:lnTo>
                    <a:pt x="207" y="74"/>
                  </a:lnTo>
                  <a:lnTo>
                    <a:pt x="178" y="90"/>
                  </a:lnTo>
                  <a:lnTo>
                    <a:pt x="148" y="108"/>
                  </a:lnTo>
                  <a:lnTo>
                    <a:pt x="120" y="136"/>
                  </a:lnTo>
                  <a:lnTo>
                    <a:pt x="95" y="167"/>
                  </a:lnTo>
                  <a:lnTo>
                    <a:pt x="75" y="206"/>
                  </a:lnTo>
                  <a:lnTo>
                    <a:pt x="102" y="208"/>
                  </a:lnTo>
                  <a:lnTo>
                    <a:pt x="123" y="215"/>
                  </a:lnTo>
                  <a:lnTo>
                    <a:pt x="138" y="225"/>
                  </a:lnTo>
                  <a:lnTo>
                    <a:pt x="150" y="239"/>
                  </a:lnTo>
                  <a:lnTo>
                    <a:pt x="158" y="253"/>
                  </a:lnTo>
                  <a:lnTo>
                    <a:pt x="165" y="280"/>
                  </a:lnTo>
                  <a:lnTo>
                    <a:pt x="165" y="292"/>
                  </a:lnTo>
                  <a:lnTo>
                    <a:pt x="161" y="318"/>
                  </a:lnTo>
                  <a:lnTo>
                    <a:pt x="151" y="339"/>
                  </a:lnTo>
                  <a:lnTo>
                    <a:pt x="138" y="356"/>
                  </a:lnTo>
                  <a:lnTo>
                    <a:pt x="122" y="368"/>
                  </a:lnTo>
                  <a:lnTo>
                    <a:pt x="104" y="375"/>
                  </a:lnTo>
                  <a:lnTo>
                    <a:pt x="84" y="377"/>
                  </a:lnTo>
                  <a:lnTo>
                    <a:pt x="75" y="377"/>
                  </a:lnTo>
                  <a:lnTo>
                    <a:pt x="64" y="373"/>
                  </a:lnTo>
                  <a:lnTo>
                    <a:pt x="51" y="370"/>
                  </a:lnTo>
                  <a:lnTo>
                    <a:pt x="38" y="363"/>
                  </a:lnTo>
                  <a:lnTo>
                    <a:pt x="23" y="351"/>
                  </a:lnTo>
                  <a:lnTo>
                    <a:pt x="13" y="335"/>
                  </a:lnTo>
                  <a:lnTo>
                    <a:pt x="5" y="315"/>
                  </a:lnTo>
                  <a:lnTo>
                    <a:pt x="1" y="287"/>
                  </a:lnTo>
                  <a:lnTo>
                    <a:pt x="5" y="243"/>
                  </a:lnTo>
                  <a:lnTo>
                    <a:pt x="16" y="201"/>
                  </a:lnTo>
                  <a:lnTo>
                    <a:pt x="34" y="160"/>
                  </a:lnTo>
                  <a:lnTo>
                    <a:pt x="59" y="122"/>
                  </a:lnTo>
                  <a:lnTo>
                    <a:pt x="90" y="88"/>
                  </a:lnTo>
                  <a:lnTo>
                    <a:pt x="127" y="59"/>
                  </a:lnTo>
                  <a:lnTo>
                    <a:pt x="168" y="35"/>
                  </a:lnTo>
                  <a:lnTo>
                    <a:pt x="214" y="16"/>
                  </a:lnTo>
                  <a:lnTo>
                    <a:pt x="265" y="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auto">
            <a:xfrm>
              <a:off x="6148" y="2891"/>
              <a:ext cx="503" cy="225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6" y="28"/>
                </a:cxn>
                <a:cxn ang="0">
                  <a:pos x="119" y="76"/>
                </a:cxn>
                <a:cxn ang="0">
                  <a:pos x="185" y="148"/>
                </a:cxn>
                <a:cxn ang="0">
                  <a:pos x="256" y="241"/>
                </a:cxn>
                <a:cxn ang="0">
                  <a:pos x="327" y="358"/>
                </a:cxn>
                <a:cxn ang="0">
                  <a:pos x="401" y="521"/>
                </a:cxn>
                <a:cxn ang="0">
                  <a:pos x="459" y="712"/>
                </a:cxn>
                <a:cxn ang="0">
                  <a:pos x="490" y="894"/>
                </a:cxn>
                <a:cxn ang="0">
                  <a:pos x="502" y="1056"/>
                </a:cxn>
                <a:cxn ang="0">
                  <a:pos x="502" y="1211"/>
                </a:cxn>
                <a:cxn ang="0">
                  <a:pos x="485" y="1398"/>
                </a:cxn>
                <a:cxn ang="0">
                  <a:pos x="442" y="1603"/>
                </a:cxn>
                <a:cxn ang="0">
                  <a:pos x="368" y="1814"/>
                </a:cxn>
                <a:cxn ang="0">
                  <a:pos x="306" y="1936"/>
                </a:cxn>
                <a:cxn ang="0">
                  <a:pos x="238" y="2041"/>
                </a:cxn>
                <a:cxn ang="0">
                  <a:pos x="172" y="2124"/>
                </a:cxn>
                <a:cxn ang="0">
                  <a:pos x="113" y="2188"/>
                </a:cxn>
                <a:cxn ang="0">
                  <a:pos x="63" y="2231"/>
                </a:cxn>
                <a:cxn ang="0">
                  <a:pos x="33" y="2251"/>
                </a:cxn>
                <a:cxn ang="0">
                  <a:pos x="17" y="2253"/>
                </a:cxn>
                <a:cxn ang="0">
                  <a:pos x="7" y="2246"/>
                </a:cxn>
                <a:cxn ang="0">
                  <a:pos x="2" y="2234"/>
                </a:cxn>
                <a:cxn ang="0">
                  <a:pos x="4" y="2224"/>
                </a:cxn>
                <a:cxn ang="0">
                  <a:pos x="17" y="2208"/>
                </a:cxn>
                <a:cxn ang="0">
                  <a:pos x="94" y="2120"/>
                </a:cxn>
                <a:cxn ang="0">
                  <a:pos x="200" y="1962"/>
                </a:cxn>
                <a:cxn ang="0">
                  <a:pos x="276" y="1790"/>
                </a:cxn>
                <a:cxn ang="0">
                  <a:pos x="330" y="1606"/>
                </a:cxn>
                <a:cxn ang="0">
                  <a:pos x="362" y="1417"/>
                </a:cxn>
                <a:cxn ang="0">
                  <a:pos x="376" y="1223"/>
                </a:cxn>
                <a:cxn ang="0">
                  <a:pos x="375" y="1001"/>
                </a:cxn>
                <a:cxn ang="0">
                  <a:pos x="352" y="767"/>
                </a:cxn>
                <a:cxn ang="0">
                  <a:pos x="306" y="556"/>
                </a:cxn>
                <a:cxn ang="0">
                  <a:pos x="238" y="370"/>
                </a:cxn>
                <a:cxn ang="0">
                  <a:pos x="149" y="210"/>
                </a:cxn>
                <a:cxn ang="0">
                  <a:pos x="42" y="74"/>
                </a:cxn>
                <a:cxn ang="0">
                  <a:pos x="12" y="45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10" y="5"/>
                </a:cxn>
                <a:cxn ang="0">
                  <a:pos x="23" y="0"/>
                </a:cxn>
              </a:cxnLst>
              <a:rect l="0" t="0" r="r" b="b"/>
              <a:pathLst>
                <a:path w="503" h="2255">
                  <a:moveTo>
                    <a:pt x="23" y="0"/>
                  </a:moveTo>
                  <a:lnTo>
                    <a:pt x="32" y="4"/>
                  </a:lnTo>
                  <a:lnTo>
                    <a:pt x="47" y="12"/>
                  </a:lnTo>
                  <a:lnTo>
                    <a:pt x="66" y="28"/>
                  </a:lnTo>
                  <a:lnTo>
                    <a:pt x="91" y="48"/>
                  </a:lnTo>
                  <a:lnTo>
                    <a:pt x="119" y="76"/>
                  </a:lnTo>
                  <a:lnTo>
                    <a:pt x="150" y="109"/>
                  </a:lnTo>
                  <a:lnTo>
                    <a:pt x="185" y="148"/>
                  </a:lnTo>
                  <a:lnTo>
                    <a:pt x="220" y="191"/>
                  </a:lnTo>
                  <a:lnTo>
                    <a:pt x="256" y="241"/>
                  </a:lnTo>
                  <a:lnTo>
                    <a:pt x="292" y="298"/>
                  </a:lnTo>
                  <a:lnTo>
                    <a:pt x="327" y="358"/>
                  </a:lnTo>
                  <a:lnTo>
                    <a:pt x="360" y="425"/>
                  </a:lnTo>
                  <a:lnTo>
                    <a:pt x="401" y="521"/>
                  </a:lnTo>
                  <a:lnTo>
                    <a:pt x="432" y="618"/>
                  </a:lnTo>
                  <a:lnTo>
                    <a:pt x="459" y="712"/>
                  </a:lnTo>
                  <a:lnTo>
                    <a:pt x="477" y="805"/>
                  </a:lnTo>
                  <a:lnTo>
                    <a:pt x="490" y="894"/>
                  </a:lnTo>
                  <a:lnTo>
                    <a:pt x="498" y="979"/>
                  </a:lnTo>
                  <a:lnTo>
                    <a:pt x="502" y="1056"/>
                  </a:lnTo>
                  <a:lnTo>
                    <a:pt x="503" y="1127"/>
                  </a:lnTo>
                  <a:lnTo>
                    <a:pt x="502" y="1211"/>
                  </a:lnTo>
                  <a:lnTo>
                    <a:pt x="495" y="1302"/>
                  </a:lnTo>
                  <a:lnTo>
                    <a:pt x="485" y="1398"/>
                  </a:lnTo>
                  <a:lnTo>
                    <a:pt x="467" y="1498"/>
                  </a:lnTo>
                  <a:lnTo>
                    <a:pt x="442" y="1603"/>
                  </a:lnTo>
                  <a:lnTo>
                    <a:pt x="409" y="1708"/>
                  </a:lnTo>
                  <a:lnTo>
                    <a:pt x="368" y="1814"/>
                  </a:lnTo>
                  <a:lnTo>
                    <a:pt x="337" y="1878"/>
                  </a:lnTo>
                  <a:lnTo>
                    <a:pt x="306" y="1936"/>
                  </a:lnTo>
                  <a:lnTo>
                    <a:pt x="271" y="1992"/>
                  </a:lnTo>
                  <a:lnTo>
                    <a:pt x="238" y="2041"/>
                  </a:lnTo>
                  <a:lnTo>
                    <a:pt x="205" y="2084"/>
                  </a:lnTo>
                  <a:lnTo>
                    <a:pt x="172" y="2124"/>
                  </a:lnTo>
                  <a:lnTo>
                    <a:pt x="141" y="2158"/>
                  </a:lnTo>
                  <a:lnTo>
                    <a:pt x="113" y="2188"/>
                  </a:lnTo>
                  <a:lnTo>
                    <a:pt x="86" y="2212"/>
                  </a:lnTo>
                  <a:lnTo>
                    <a:pt x="63" y="2231"/>
                  </a:lnTo>
                  <a:lnTo>
                    <a:pt x="47" y="2244"/>
                  </a:lnTo>
                  <a:lnTo>
                    <a:pt x="33" y="2251"/>
                  </a:lnTo>
                  <a:lnTo>
                    <a:pt x="25" y="2255"/>
                  </a:lnTo>
                  <a:lnTo>
                    <a:pt x="17" y="2253"/>
                  </a:lnTo>
                  <a:lnTo>
                    <a:pt x="12" y="2251"/>
                  </a:lnTo>
                  <a:lnTo>
                    <a:pt x="7" y="2246"/>
                  </a:lnTo>
                  <a:lnTo>
                    <a:pt x="4" y="2241"/>
                  </a:lnTo>
                  <a:lnTo>
                    <a:pt x="2" y="2234"/>
                  </a:lnTo>
                  <a:lnTo>
                    <a:pt x="2" y="2231"/>
                  </a:lnTo>
                  <a:lnTo>
                    <a:pt x="4" y="2224"/>
                  </a:lnTo>
                  <a:lnTo>
                    <a:pt x="9" y="2217"/>
                  </a:lnTo>
                  <a:lnTo>
                    <a:pt x="17" y="2208"/>
                  </a:lnTo>
                  <a:lnTo>
                    <a:pt x="32" y="2194"/>
                  </a:lnTo>
                  <a:lnTo>
                    <a:pt x="94" y="2120"/>
                  </a:lnTo>
                  <a:lnTo>
                    <a:pt x="150" y="2043"/>
                  </a:lnTo>
                  <a:lnTo>
                    <a:pt x="200" y="1962"/>
                  </a:lnTo>
                  <a:lnTo>
                    <a:pt x="241" y="1878"/>
                  </a:lnTo>
                  <a:lnTo>
                    <a:pt x="276" y="1790"/>
                  </a:lnTo>
                  <a:lnTo>
                    <a:pt x="306" y="1699"/>
                  </a:lnTo>
                  <a:lnTo>
                    <a:pt x="330" y="1606"/>
                  </a:lnTo>
                  <a:lnTo>
                    <a:pt x="348" y="1512"/>
                  </a:lnTo>
                  <a:lnTo>
                    <a:pt x="362" y="1417"/>
                  </a:lnTo>
                  <a:lnTo>
                    <a:pt x="371" y="1321"/>
                  </a:lnTo>
                  <a:lnTo>
                    <a:pt x="376" y="1223"/>
                  </a:lnTo>
                  <a:lnTo>
                    <a:pt x="378" y="1127"/>
                  </a:lnTo>
                  <a:lnTo>
                    <a:pt x="375" y="1001"/>
                  </a:lnTo>
                  <a:lnTo>
                    <a:pt x="367" y="881"/>
                  </a:lnTo>
                  <a:lnTo>
                    <a:pt x="352" y="767"/>
                  </a:lnTo>
                  <a:lnTo>
                    <a:pt x="332" y="659"/>
                  </a:lnTo>
                  <a:lnTo>
                    <a:pt x="306" y="556"/>
                  </a:lnTo>
                  <a:lnTo>
                    <a:pt x="274" y="459"/>
                  </a:lnTo>
                  <a:lnTo>
                    <a:pt x="238" y="370"/>
                  </a:lnTo>
                  <a:lnTo>
                    <a:pt x="197" y="287"/>
                  </a:lnTo>
                  <a:lnTo>
                    <a:pt x="149" y="210"/>
                  </a:lnTo>
                  <a:lnTo>
                    <a:pt x="98" y="138"/>
                  </a:lnTo>
                  <a:lnTo>
                    <a:pt x="42" y="74"/>
                  </a:lnTo>
                  <a:lnTo>
                    <a:pt x="23" y="57"/>
                  </a:lnTo>
                  <a:lnTo>
                    <a:pt x="12" y="45"/>
                  </a:lnTo>
                  <a:lnTo>
                    <a:pt x="5" y="3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82" name="Group 3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057401" y="3276601"/>
            <a:ext cx="1676399" cy="310454"/>
            <a:chOff x="1357" y="2171"/>
            <a:chExt cx="13208" cy="2446"/>
          </a:xfrm>
        </p:grpSpPr>
        <p:sp>
          <p:nvSpPr>
            <p:cNvPr id="23584" name="Freeform 32"/>
            <p:cNvSpPr>
              <a:spLocks/>
            </p:cNvSpPr>
            <p:nvPr/>
          </p:nvSpPr>
          <p:spPr bwMode="auto">
            <a:xfrm>
              <a:off x="1357" y="2517"/>
              <a:ext cx="1429" cy="1541"/>
            </a:xfrm>
            <a:custGeom>
              <a:avLst/>
              <a:gdLst/>
              <a:ahLst/>
              <a:cxnLst>
                <a:cxn ang="0">
                  <a:pos x="1413" y="0"/>
                </a:cxn>
                <a:cxn ang="0">
                  <a:pos x="1429" y="30"/>
                </a:cxn>
                <a:cxn ang="0">
                  <a:pos x="1421" y="51"/>
                </a:cxn>
                <a:cxn ang="0">
                  <a:pos x="220" y="1464"/>
                </a:cxn>
                <a:cxn ang="0">
                  <a:pos x="700" y="1460"/>
                </a:cxn>
                <a:cxn ang="0">
                  <a:pos x="875" y="1408"/>
                </a:cxn>
                <a:cxn ang="0">
                  <a:pos x="1002" y="1319"/>
                </a:cxn>
                <a:cxn ang="0">
                  <a:pos x="1087" y="1178"/>
                </a:cxn>
                <a:cxn ang="0">
                  <a:pos x="1152" y="994"/>
                </a:cxn>
                <a:cxn ang="0">
                  <a:pos x="1165" y="960"/>
                </a:cxn>
                <a:cxn ang="0">
                  <a:pos x="1181" y="939"/>
                </a:cxn>
                <a:cxn ang="0">
                  <a:pos x="1209" y="943"/>
                </a:cxn>
                <a:cxn ang="0">
                  <a:pos x="1217" y="956"/>
                </a:cxn>
                <a:cxn ang="0">
                  <a:pos x="1209" y="990"/>
                </a:cxn>
                <a:cxn ang="0">
                  <a:pos x="1059" y="1494"/>
                </a:cxn>
                <a:cxn ang="0">
                  <a:pos x="1034" y="1532"/>
                </a:cxn>
                <a:cxn ang="0">
                  <a:pos x="16" y="1541"/>
                </a:cxn>
                <a:cxn ang="0">
                  <a:pos x="0" y="1528"/>
                </a:cxn>
                <a:cxn ang="0">
                  <a:pos x="4" y="1507"/>
                </a:cxn>
                <a:cxn ang="0">
                  <a:pos x="8" y="1485"/>
                </a:cxn>
                <a:cxn ang="0">
                  <a:pos x="1213" y="68"/>
                </a:cxn>
                <a:cxn ang="0">
                  <a:pos x="757" y="72"/>
                </a:cxn>
                <a:cxn ang="0">
                  <a:pos x="590" y="115"/>
                </a:cxn>
                <a:cxn ang="0">
                  <a:pos x="472" y="200"/>
                </a:cxn>
                <a:cxn ang="0">
                  <a:pos x="391" y="324"/>
                </a:cxn>
                <a:cxn ang="0">
                  <a:pos x="330" y="482"/>
                </a:cxn>
                <a:cxn ang="0">
                  <a:pos x="322" y="495"/>
                </a:cxn>
                <a:cxn ang="0">
                  <a:pos x="289" y="508"/>
                </a:cxn>
                <a:cxn ang="0">
                  <a:pos x="277" y="499"/>
                </a:cxn>
                <a:cxn ang="0">
                  <a:pos x="273" y="486"/>
                </a:cxn>
                <a:cxn ang="0">
                  <a:pos x="277" y="474"/>
                </a:cxn>
                <a:cxn ang="0">
                  <a:pos x="281" y="452"/>
                </a:cxn>
                <a:cxn ang="0">
                  <a:pos x="411" y="17"/>
                </a:cxn>
                <a:cxn ang="0">
                  <a:pos x="436" y="0"/>
                </a:cxn>
              </a:cxnLst>
              <a:rect l="0" t="0" r="r" b="b"/>
              <a:pathLst>
                <a:path w="1429" h="1541">
                  <a:moveTo>
                    <a:pt x="436" y="0"/>
                  </a:moveTo>
                  <a:lnTo>
                    <a:pt x="1413" y="0"/>
                  </a:lnTo>
                  <a:lnTo>
                    <a:pt x="1429" y="8"/>
                  </a:lnTo>
                  <a:lnTo>
                    <a:pt x="1429" y="30"/>
                  </a:lnTo>
                  <a:lnTo>
                    <a:pt x="1425" y="38"/>
                  </a:lnTo>
                  <a:lnTo>
                    <a:pt x="1421" y="51"/>
                  </a:lnTo>
                  <a:lnTo>
                    <a:pt x="1421" y="55"/>
                  </a:lnTo>
                  <a:lnTo>
                    <a:pt x="220" y="1464"/>
                  </a:lnTo>
                  <a:lnTo>
                    <a:pt x="586" y="1464"/>
                  </a:lnTo>
                  <a:lnTo>
                    <a:pt x="700" y="1460"/>
                  </a:lnTo>
                  <a:lnTo>
                    <a:pt x="798" y="1438"/>
                  </a:lnTo>
                  <a:lnTo>
                    <a:pt x="875" y="1408"/>
                  </a:lnTo>
                  <a:lnTo>
                    <a:pt x="945" y="1370"/>
                  </a:lnTo>
                  <a:lnTo>
                    <a:pt x="1002" y="1319"/>
                  </a:lnTo>
                  <a:lnTo>
                    <a:pt x="1046" y="1255"/>
                  </a:lnTo>
                  <a:lnTo>
                    <a:pt x="1087" y="1178"/>
                  </a:lnTo>
                  <a:lnTo>
                    <a:pt x="1120" y="1093"/>
                  </a:lnTo>
                  <a:lnTo>
                    <a:pt x="1152" y="994"/>
                  </a:lnTo>
                  <a:lnTo>
                    <a:pt x="1160" y="977"/>
                  </a:lnTo>
                  <a:lnTo>
                    <a:pt x="1165" y="960"/>
                  </a:lnTo>
                  <a:lnTo>
                    <a:pt x="1173" y="943"/>
                  </a:lnTo>
                  <a:lnTo>
                    <a:pt x="1181" y="939"/>
                  </a:lnTo>
                  <a:lnTo>
                    <a:pt x="1201" y="939"/>
                  </a:lnTo>
                  <a:lnTo>
                    <a:pt x="1209" y="943"/>
                  </a:lnTo>
                  <a:lnTo>
                    <a:pt x="1213" y="952"/>
                  </a:lnTo>
                  <a:lnTo>
                    <a:pt x="1217" y="956"/>
                  </a:lnTo>
                  <a:lnTo>
                    <a:pt x="1217" y="973"/>
                  </a:lnTo>
                  <a:lnTo>
                    <a:pt x="1209" y="990"/>
                  </a:lnTo>
                  <a:lnTo>
                    <a:pt x="1209" y="999"/>
                  </a:lnTo>
                  <a:lnTo>
                    <a:pt x="1059" y="1494"/>
                  </a:lnTo>
                  <a:lnTo>
                    <a:pt x="1046" y="1519"/>
                  </a:lnTo>
                  <a:lnTo>
                    <a:pt x="1034" y="1532"/>
                  </a:lnTo>
                  <a:lnTo>
                    <a:pt x="1018" y="1541"/>
                  </a:lnTo>
                  <a:lnTo>
                    <a:pt x="16" y="1541"/>
                  </a:lnTo>
                  <a:lnTo>
                    <a:pt x="8" y="1537"/>
                  </a:lnTo>
                  <a:lnTo>
                    <a:pt x="0" y="1528"/>
                  </a:lnTo>
                  <a:lnTo>
                    <a:pt x="0" y="1515"/>
                  </a:lnTo>
                  <a:lnTo>
                    <a:pt x="4" y="1507"/>
                  </a:lnTo>
                  <a:lnTo>
                    <a:pt x="4" y="1490"/>
                  </a:lnTo>
                  <a:lnTo>
                    <a:pt x="8" y="1485"/>
                  </a:lnTo>
                  <a:lnTo>
                    <a:pt x="8" y="1481"/>
                  </a:lnTo>
                  <a:lnTo>
                    <a:pt x="1213" y="68"/>
                  </a:lnTo>
                  <a:lnTo>
                    <a:pt x="863" y="68"/>
                  </a:lnTo>
                  <a:lnTo>
                    <a:pt x="757" y="72"/>
                  </a:lnTo>
                  <a:lnTo>
                    <a:pt x="668" y="89"/>
                  </a:lnTo>
                  <a:lnTo>
                    <a:pt x="590" y="115"/>
                  </a:lnTo>
                  <a:lnTo>
                    <a:pt x="525" y="153"/>
                  </a:lnTo>
                  <a:lnTo>
                    <a:pt x="472" y="200"/>
                  </a:lnTo>
                  <a:lnTo>
                    <a:pt x="428" y="256"/>
                  </a:lnTo>
                  <a:lnTo>
                    <a:pt x="391" y="324"/>
                  </a:lnTo>
                  <a:lnTo>
                    <a:pt x="358" y="397"/>
                  </a:lnTo>
                  <a:lnTo>
                    <a:pt x="330" y="482"/>
                  </a:lnTo>
                  <a:lnTo>
                    <a:pt x="326" y="486"/>
                  </a:lnTo>
                  <a:lnTo>
                    <a:pt x="322" y="495"/>
                  </a:lnTo>
                  <a:lnTo>
                    <a:pt x="310" y="508"/>
                  </a:lnTo>
                  <a:lnTo>
                    <a:pt x="289" y="508"/>
                  </a:lnTo>
                  <a:lnTo>
                    <a:pt x="285" y="503"/>
                  </a:lnTo>
                  <a:lnTo>
                    <a:pt x="277" y="499"/>
                  </a:lnTo>
                  <a:lnTo>
                    <a:pt x="277" y="491"/>
                  </a:lnTo>
                  <a:lnTo>
                    <a:pt x="273" y="486"/>
                  </a:lnTo>
                  <a:lnTo>
                    <a:pt x="273" y="478"/>
                  </a:lnTo>
                  <a:lnTo>
                    <a:pt x="277" y="474"/>
                  </a:lnTo>
                  <a:lnTo>
                    <a:pt x="277" y="461"/>
                  </a:lnTo>
                  <a:lnTo>
                    <a:pt x="281" y="452"/>
                  </a:lnTo>
                  <a:lnTo>
                    <a:pt x="399" y="42"/>
                  </a:lnTo>
                  <a:lnTo>
                    <a:pt x="411" y="17"/>
                  </a:lnTo>
                  <a:lnTo>
                    <a:pt x="419" y="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5" name="Freeform 33"/>
            <p:cNvSpPr>
              <a:spLocks/>
            </p:cNvSpPr>
            <p:nvPr/>
          </p:nvSpPr>
          <p:spPr bwMode="auto">
            <a:xfrm>
              <a:off x="3079" y="2359"/>
              <a:ext cx="501" cy="2258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5" y="0"/>
                </a:cxn>
                <a:cxn ang="0">
                  <a:pos x="493" y="4"/>
                </a:cxn>
                <a:cxn ang="0">
                  <a:pos x="497" y="12"/>
                </a:cxn>
                <a:cxn ang="0">
                  <a:pos x="501" y="25"/>
                </a:cxn>
                <a:cxn ang="0">
                  <a:pos x="501" y="30"/>
                </a:cxn>
                <a:cxn ang="0">
                  <a:pos x="497" y="34"/>
                </a:cxn>
                <a:cxn ang="0">
                  <a:pos x="497" y="38"/>
                </a:cxn>
                <a:cxn ang="0">
                  <a:pos x="489" y="42"/>
                </a:cxn>
                <a:cxn ang="0">
                  <a:pos x="485" y="51"/>
                </a:cxn>
                <a:cxn ang="0">
                  <a:pos x="473" y="59"/>
                </a:cxn>
                <a:cxn ang="0">
                  <a:pos x="383" y="170"/>
                </a:cxn>
                <a:cxn ang="0">
                  <a:pos x="306" y="290"/>
                </a:cxn>
                <a:cxn ang="0">
                  <a:pos x="249" y="418"/>
                </a:cxn>
                <a:cxn ang="0">
                  <a:pos x="200" y="550"/>
                </a:cxn>
                <a:cxn ang="0">
                  <a:pos x="167" y="691"/>
                </a:cxn>
                <a:cxn ang="0">
                  <a:pos x="143" y="832"/>
                </a:cxn>
                <a:cxn ang="0">
                  <a:pos x="131" y="982"/>
                </a:cxn>
                <a:cxn ang="0">
                  <a:pos x="127" y="1127"/>
                </a:cxn>
                <a:cxn ang="0">
                  <a:pos x="131" y="1259"/>
                </a:cxn>
                <a:cxn ang="0">
                  <a:pos x="143" y="1400"/>
                </a:cxn>
                <a:cxn ang="0">
                  <a:pos x="163" y="1537"/>
                </a:cxn>
                <a:cxn ang="0">
                  <a:pos x="192" y="1677"/>
                </a:cxn>
                <a:cxn ang="0">
                  <a:pos x="236" y="1814"/>
                </a:cxn>
                <a:cxn ang="0">
                  <a:pos x="298" y="1946"/>
                </a:cxn>
                <a:cxn ang="0">
                  <a:pos x="371" y="2070"/>
                </a:cxn>
                <a:cxn ang="0">
                  <a:pos x="464" y="2185"/>
                </a:cxn>
                <a:cxn ang="0">
                  <a:pos x="493" y="2215"/>
                </a:cxn>
                <a:cxn ang="0">
                  <a:pos x="497" y="2224"/>
                </a:cxn>
                <a:cxn ang="0">
                  <a:pos x="501" y="2228"/>
                </a:cxn>
                <a:cxn ang="0">
                  <a:pos x="501" y="2237"/>
                </a:cxn>
                <a:cxn ang="0">
                  <a:pos x="493" y="2254"/>
                </a:cxn>
                <a:cxn ang="0">
                  <a:pos x="485" y="2258"/>
                </a:cxn>
                <a:cxn ang="0">
                  <a:pos x="477" y="2258"/>
                </a:cxn>
                <a:cxn ang="0">
                  <a:pos x="460" y="2250"/>
                </a:cxn>
                <a:cxn ang="0">
                  <a:pos x="436" y="2232"/>
                </a:cxn>
                <a:cxn ang="0">
                  <a:pos x="395" y="2198"/>
                </a:cxn>
                <a:cxn ang="0">
                  <a:pos x="350" y="2151"/>
                </a:cxn>
                <a:cxn ang="0">
                  <a:pos x="302" y="2092"/>
                </a:cxn>
                <a:cxn ang="0">
                  <a:pos x="249" y="2015"/>
                </a:cxn>
                <a:cxn ang="0">
                  <a:pos x="196" y="1929"/>
                </a:cxn>
                <a:cxn ang="0">
                  <a:pos x="143" y="1831"/>
                </a:cxn>
                <a:cxn ang="0">
                  <a:pos x="82" y="1677"/>
                </a:cxn>
                <a:cxn ang="0">
                  <a:pos x="41" y="1528"/>
                </a:cxn>
                <a:cxn ang="0">
                  <a:pos x="17" y="1379"/>
                </a:cxn>
                <a:cxn ang="0">
                  <a:pos x="4" y="1246"/>
                </a:cxn>
                <a:cxn ang="0">
                  <a:pos x="0" y="1127"/>
                </a:cxn>
                <a:cxn ang="0">
                  <a:pos x="4" y="1007"/>
                </a:cxn>
                <a:cxn ang="0">
                  <a:pos x="17" y="875"/>
                </a:cxn>
                <a:cxn ang="0">
                  <a:pos x="41" y="734"/>
                </a:cxn>
                <a:cxn ang="0">
                  <a:pos x="78" y="589"/>
                </a:cxn>
                <a:cxn ang="0">
                  <a:pos x="135" y="439"/>
                </a:cxn>
                <a:cxn ang="0">
                  <a:pos x="188" y="337"/>
                </a:cxn>
                <a:cxn ang="0">
                  <a:pos x="241" y="252"/>
                </a:cxn>
                <a:cxn ang="0">
                  <a:pos x="293" y="175"/>
                </a:cxn>
                <a:cxn ang="0">
                  <a:pos x="346" y="111"/>
                </a:cxn>
                <a:cxn ang="0">
                  <a:pos x="395" y="64"/>
                </a:cxn>
                <a:cxn ang="0">
                  <a:pos x="432" y="30"/>
                </a:cxn>
                <a:cxn ang="0">
                  <a:pos x="460" y="8"/>
                </a:cxn>
                <a:cxn ang="0">
                  <a:pos x="477" y="0"/>
                </a:cxn>
              </a:cxnLst>
              <a:rect l="0" t="0" r="r" b="b"/>
              <a:pathLst>
                <a:path w="501" h="2258">
                  <a:moveTo>
                    <a:pt x="477" y="0"/>
                  </a:moveTo>
                  <a:lnTo>
                    <a:pt x="485" y="0"/>
                  </a:lnTo>
                  <a:lnTo>
                    <a:pt x="493" y="4"/>
                  </a:lnTo>
                  <a:lnTo>
                    <a:pt x="497" y="12"/>
                  </a:lnTo>
                  <a:lnTo>
                    <a:pt x="501" y="25"/>
                  </a:lnTo>
                  <a:lnTo>
                    <a:pt x="501" y="30"/>
                  </a:lnTo>
                  <a:lnTo>
                    <a:pt x="497" y="34"/>
                  </a:lnTo>
                  <a:lnTo>
                    <a:pt x="497" y="38"/>
                  </a:lnTo>
                  <a:lnTo>
                    <a:pt x="489" y="42"/>
                  </a:lnTo>
                  <a:lnTo>
                    <a:pt x="485" y="51"/>
                  </a:lnTo>
                  <a:lnTo>
                    <a:pt x="473" y="59"/>
                  </a:lnTo>
                  <a:lnTo>
                    <a:pt x="383" y="170"/>
                  </a:lnTo>
                  <a:lnTo>
                    <a:pt x="306" y="290"/>
                  </a:lnTo>
                  <a:lnTo>
                    <a:pt x="249" y="418"/>
                  </a:lnTo>
                  <a:lnTo>
                    <a:pt x="200" y="550"/>
                  </a:lnTo>
                  <a:lnTo>
                    <a:pt x="167" y="691"/>
                  </a:lnTo>
                  <a:lnTo>
                    <a:pt x="143" y="832"/>
                  </a:lnTo>
                  <a:lnTo>
                    <a:pt x="131" y="982"/>
                  </a:lnTo>
                  <a:lnTo>
                    <a:pt x="127" y="1127"/>
                  </a:lnTo>
                  <a:lnTo>
                    <a:pt x="131" y="1259"/>
                  </a:lnTo>
                  <a:lnTo>
                    <a:pt x="143" y="1400"/>
                  </a:lnTo>
                  <a:lnTo>
                    <a:pt x="163" y="1537"/>
                  </a:lnTo>
                  <a:lnTo>
                    <a:pt x="192" y="1677"/>
                  </a:lnTo>
                  <a:lnTo>
                    <a:pt x="236" y="1814"/>
                  </a:lnTo>
                  <a:lnTo>
                    <a:pt x="298" y="1946"/>
                  </a:lnTo>
                  <a:lnTo>
                    <a:pt x="371" y="2070"/>
                  </a:lnTo>
                  <a:lnTo>
                    <a:pt x="464" y="2185"/>
                  </a:lnTo>
                  <a:lnTo>
                    <a:pt x="493" y="2215"/>
                  </a:lnTo>
                  <a:lnTo>
                    <a:pt x="497" y="2224"/>
                  </a:lnTo>
                  <a:lnTo>
                    <a:pt x="501" y="2228"/>
                  </a:lnTo>
                  <a:lnTo>
                    <a:pt x="501" y="2237"/>
                  </a:lnTo>
                  <a:lnTo>
                    <a:pt x="493" y="2254"/>
                  </a:lnTo>
                  <a:lnTo>
                    <a:pt x="485" y="2258"/>
                  </a:lnTo>
                  <a:lnTo>
                    <a:pt x="477" y="2258"/>
                  </a:lnTo>
                  <a:lnTo>
                    <a:pt x="460" y="2250"/>
                  </a:lnTo>
                  <a:lnTo>
                    <a:pt x="436" y="2232"/>
                  </a:lnTo>
                  <a:lnTo>
                    <a:pt x="395" y="2198"/>
                  </a:lnTo>
                  <a:lnTo>
                    <a:pt x="350" y="2151"/>
                  </a:lnTo>
                  <a:lnTo>
                    <a:pt x="302" y="2092"/>
                  </a:lnTo>
                  <a:lnTo>
                    <a:pt x="249" y="2015"/>
                  </a:lnTo>
                  <a:lnTo>
                    <a:pt x="196" y="1929"/>
                  </a:lnTo>
                  <a:lnTo>
                    <a:pt x="143" y="1831"/>
                  </a:lnTo>
                  <a:lnTo>
                    <a:pt x="82" y="1677"/>
                  </a:lnTo>
                  <a:lnTo>
                    <a:pt x="41" y="1528"/>
                  </a:lnTo>
                  <a:lnTo>
                    <a:pt x="17" y="1379"/>
                  </a:lnTo>
                  <a:lnTo>
                    <a:pt x="4" y="1246"/>
                  </a:lnTo>
                  <a:lnTo>
                    <a:pt x="0" y="1127"/>
                  </a:lnTo>
                  <a:lnTo>
                    <a:pt x="4" y="1007"/>
                  </a:lnTo>
                  <a:lnTo>
                    <a:pt x="17" y="875"/>
                  </a:lnTo>
                  <a:lnTo>
                    <a:pt x="41" y="734"/>
                  </a:lnTo>
                  <a:lnTo>
                    <a:pt x="78" y="589"/>
                  </a:lnTo>
                  <a:lnTo>
                    <a:pt x="135" y="439"/>
                  </a:lnTo>
                  <a:lnTo>
                    <a:pt x="188" y="337"/>
                  </a:lnTo>
                  <a:lnTo>
                    <a:pt x="241" y="252"/>
                  </a:lnTo>
                  <a:lnTo>
                    <a:pt x="293" y="175"/>
                  </a:lnTo>
                  <a:lnTo>
                    <a:pt x="346" y="111"/>
                  </a:lnTo>
                  <a:lnTo>
                    <a:pt x="395" y="64"/>
                  </a:lnTo>
                  <a:lnTo>
                    <a:pt x="432" y="30"/>
                  </a:lnTo>
                  <a:lnTo>
                    <a:pt x="460" y="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6" name="Freeform 34"/>
            <p:cNvSpPr>
              <a:spLocks/>
            </p:cNvSpPr>
            <p:nvPr/>
          </p:nvSpPr>
          <p:spPr bwMode="auto">
            <a:xfrm>
              <a:off x="3755" y="3059"/>
              <a:ext cx="1173" cy="1016"/>
            </a:xfrm>
            <a:custGeom>
              <a:avLst/>
              <a:gdLst/>
              <a:ahLst/>
              <a:cxnLst>
                <a:cxn ang="0">
                  <a:pos x="338" y="34"/>
                </a:cxn>
                <a:cxn ang="0">
                  <a:pos x="428" y="196"/>
                </a:cxn>
                <a:cxn ang="0">
                  <a:pos x="513" y="98"/>
                </a:cxn>
                <a:cxn ang="0">
                  <a:pos x="684" y="8"/>
                </a:cxn>
                <a:cxn ang="0">
                  <a:pos x="896" y="30"/>
                </a:cxn>
                <a:cxn ang="0">
                  <a:pos x="1002" y="171"/>
                </a:cxn>
                <a:cxn ang="0">
                  <a:pos x="990" y="375"/>
                </a:cxn>
                <a:cxn ang="0">
                  <a:pos x="924" y="610"/>
                </a:cxn>
                <a:cxn ang="0">
                  <a:pos x="851" y="815"/>
                </a:cxn>
                <a:cxn ang="0">
                  <a:pos x="851" y="952"/>
                </a:cxn>
                <a:cxn ang="0">
                  <a:pos x="945" y="960"/>
                </a:cxn>
                <a:cxn ang="0">
                  <a:pos x="1063" y="828"/>
                </a:cxn>
                <a:cxn ang="0">
                  <a:pos x="1128" y="653"/>
                </a:cxn>
                <a:cxn ang="0">
                  <a:pos x="1161" y="653"/>
                </a:cxn>
                <a:cxn ang="0">
                  <a:pos x="1173" y="670"/>
                </a:cxn>
                <a:cxn ang="0">
                  <a:pos x="1091" y="879"/>
                </a:cxn>
                <a:cxn ang="0">
                  <a:pos x="953" y="1003"/>
                </a:cxn>
                <a:cxn ang="0">
                  <a:pos x="782" y="982"/>
                </a:cxn>
                <a:cxn ang="0">
                  <a:pos x="713" y="832"/>
                </a:cxn>
                <a:cxn ang="0">
                  <a:pos x="733" y="730"/>
                </a:cxn>
                <a:cxn ang="0">
                  <a:pos x="806" y="525"/>
                </a:cxn>
                <a:cxn ang="0">
                  <a:pos x="872" y="269"/>
                </a:cxn>
                <a:cxn ang="0">
                  <a:pos x="867" y="128"/>
                </a:cxn>
                <a:cxn ang="0">
                  <a:pos x="798" y="51"/>
                </a:cxn>
                <a:cxn ang="0">
                  <a:pos x="623" y="77"/>
                </a:cxn>
                <a:cxn ang="0">
                  <a:pos x="481" y="200"/>
                </a:cxn>
                <a:cxn ang="0">
                  <a:pos x="407" y="320"/>
                </a:cxn>
                <a:cxn ang="0">
                  <a:pos x="387" y="401"/>
                </a:cxn>
                <a:cxn ang="0">
                  <a:pos x="342" y="585"/>
                </a:cxn>
                <a:cxn ang="0">
                  <a:pos x="273" y="866"/>
                </a:cxn>
                <a:cxn ang="0">
                  <a:pos x="253" y="952"/>
                </a:cxn>
                <a:cxn ang="0">
                  <a:pos x="196" y="1012"/>
                </a:cxn>
                <a:cxn ang="0">
                  <a:pos x="131" y="999"/>
                </a:cxn>
                <a:cxn ang="0">
                  <a:pos x="110" y="943"/>
                </a:cxn>
                <a:cxn ang="0">
                  <a:pos x="131" y="858"/>
                </a:cxn>
                <a:cxn ang="0">
                  <a:pos x="269" y="286"/>
                </a:cxn>
                <a:cxn ang="0">
                  <a:pos x="289" y="183"/>
                </a:cxn>
                <a:cxn ang="0">
                  <a:pos x="273" y="77"/>
                </a:cxn>
                <a:cxn ang="0">
                  <a:pos x="183" y="60"/>
                </a:cxn>
                <a:cxn ang="0">
                  <a:pos x="106" y="179"/>
                </a:cxn>
                <a:cxn ang="0">
                  <a:pos x="57" y="354"/>
                </a:cxn>
                <a:cxn ang="0">
                  <a:pos x="41" y="371"/>
                </a:cxn>
                <a:cxn ang="0">
                  <a:pos x="8" y="363"/>
                </a:cxn>
                <a:cxn ang="0">
                  <a:pos x="4" y="333"/>
                </a:cxn>
                <a:cxn ang="0">
                  <a:pos x="53" y="171"/>
                </a:cxn>
                <a:cxn ang="0">
                  <a:pos x="98" y="77"/>
                </a:cxn>
                <a:cxn ang="0">
                  <a:pos x="183" y="8"/>
                </a:cxn>
              </a:cxnLst>
              <a:rect l="0" t="0" r="r" b="b"/>
              <a:pathLst>
                <a:path w="1173" h="1016">
                  <a:moveTo>
                    <a:pt x="228" y="0"/>
                  </a:moveTo>
                  <a:lnTo>
                    <a:pt x="285" y="8"/>
                  </a:lnTo>
                  <a:lnTo>
                    <a:pt x="338" y="34"/>
                  </a:lnTo>
                  <a:lnTo>
                    <a:pt x="383" y="72"/>
                  </a:lnTo>
                  <a:lnTo>
                    <a:pt x="411" y="128"/>
                  </a:lnTo>
                  <a:lnTo>
                    <a:pt x="428" y="196"/>
                  </a:lnTo>
                  <a:lnTo>
                    <a:pt x="448" y="171"/>
                  </a:lnTo>
                  <a:lnTo>
                    <a:pt x="477" y="136"/>
                  </a:lnTo>
                  <a:lnTo>
                    <a:pt x="513" y="98"/>
                  </a:lnTo>
                  <a:lnTo>
                    <a:pt x="562" y="60"/>
                  </a:lnTo>
                  <a:lnTo>
                    <a:pt x="619" y="30"/>
                  </a:lnTo>
                  <a:lnTo>
                    <a:pt x="684" y="8"/>
                  </a:lnTo>
                  <a:lnTo>
                    <a:pt x="762" y="0"/>
                  </a:lnTo>
                  <a:lnTo>
                    <a:pt x="835" y="8"/>
                  </a:lnTo>
                  <a:lnTo>
                    <a:pt x="896" y="30"/>
                  </a:lnTo>
                  <a:lnTo>
                    <a:pt x="945" y="64"/>
                  </a:lnTo>
                  <a:lnTo>
                    <a:pt x="981" y="111"/>
                  </a:lnTo>
                  <a:lnTo>
                    <a:pt x="1002" y="171"/>
                  </a:lnTo>
                  <a:lnTo>
                    <a:pt x="1010" y="243"/>
                  </a:lnTo>
                  <a:lnTo>
                    <a:pt x="1006" y="303"/>
                  </a:lnTo>
                  <a:lnTo>
                    <a:pt x="990" y="375"/>
                  </a:lnTo>
                  <a:lnTo>
                    <a:pt x="973" y="452"/>
                  </a:lnTo>
                  <a:lnTo>
                    <a:pt x="949" y="533"/>
                  </a:lnTo>
                  <a:lnTo>
                    <a:pt x="924" y="610"/>
                  </a:lnTo>
                  <a:lnTo>
                    <a:pt x="900" y="679"/>
                  </a:lnTo>
                  <a:lnTo>
                    <a:pt x="880" y="738"/>
                  </a:lnTo>
                  <a:lnTo>
                    <a:pt x="851" y="815"/>
                  </a:lnTo>
                  <a:lnTo>
                    <a:pt x="839" y="896"/>
                  </a:lnTo>
                  <a:lnTo>
                    <a:pt x="843" y="930"/>
                  </a:lnTo>
                  <a:lnTo>
                    <a:pt x="851" y="952"/>
                  </a:lnTo>
                  <a:lnTo>
                    <a:pt x="872" y="965"/>
                  </a:lnTo>
                  <a:lnTo>
                    <a:pt x="892" y="969"/>
                  </a:lnTo>
                  <a:lnTo>
                    <a:pt x="945" y="960"/>
                  </a:lnTo>
                  <a:lnTo>
                    <a:pt x="990" y="930"/>
                  </a:lnTo>
                  <a:lnTo>
                    <a:pt x="1026" y="888"/>
                  </a:lnTo>
                  <a:lnTo>
                    <a:pt x="1063" y="828"/>
                  </a:lnTo>
                  <a:lnTo>
                    <a:pt x="1087" y="760"/>
                  </a:lnTo>
                  <a:lnTo>
                    <a:pt x="1112" y="687"/>
                  </a:lnTo>
                  <a:lnTo>
                    <a:pt x="1128" y="653"/>
                  </a:lnTo>
                  <a:lnTo>
                    <a:pt x="1136" y="649"/>
                  </a:lnTo>
                  <a:lnTo>
                    <a:pt x="1157" y="649"/>
                  </a:lnTo>
                  <a:lnTo>
                    <a:pt x="1161" y="653"/>
                  </a:lnTo>
                  <a:lnTo>
                    <a:pt x="1169" y="653"/>
                  </a:lnTo>
                  <a:lnTo>
                    <a:pt x="1173" y="662"/>
                  </a:lnTo>
                  <a:lnTo>
                    <a:pt x="1173" y="670"/>
                  </a:lnTo>
                  <a:lnTo>
                    <a:pt x="1161" y="721"/>
                  </a:lnTo>
                  <a:lnTo>
                    <a:pt x="1144" y="768"/>
                  </a:lnTo>
                  <a:lnTo>
                    <a:pt x="1091" y="879"/>
                  </a:lnTo>
                  <a:lnTo>
                    <a:pt x="1051" y="930"/>
                  </a:lnTo>
                  <a:lnTo>
                    <a:pt x="1006" y="973"/>
                  </a:lnTo>
                  <a:lnTo>
                    <a:pt x="953" y="1003"/>
                  </a:lnTo>
                  <a:lnTo>
                    <a:pt x="888" y="1016"/>
                  </a:lnTo>
                  <a:lnTo>
                    <a:pt x="831" y="1007"/>
                  </a:lnTo>
                  <a:lnTo>
                    <a:pt x="782" y="982"/>
                  </a:lnTo>
                  <a:lnTo>
                    <a:pt x="745" y="943"/>
                  </a:lnTo>
                  <a:lnTo>
                    <a:pt x="721" y="892"/>
                  </a:lnTo>
                  <a:lnTo>
                    <a:pt x="713" y="832"/>
                  </a:lnTo>
                  <a:lnTo>
                    <a:pt x="713" y="807"/>
                  </a:lnTo>
                  <a:lnTo>
                    <a:pt x="721" y="773"/>
                  </a:lnTo>
                  <a:lnTo>
                    <a:pt x="733" y="730"/>
                  </a:lnTo>
                  <a:lnTo>
                    <a:pt x="753" y="679"/>
                  </a:lnTo>
                  <a:lnTo>
                    <a:pt x="778" y="606"/>
                  </a:lnTo>
                  <a:lnTo>
                    <a:pt x="806" y="525"/>
                  </a:lnTo>
                  <a:lnTo>
                    <a:pt x="831" y="435"/>
                  </a:lnTo>
                  <a:lnTo>
                    <a:pt x="855" y="350"/>
                  </a:lnTo>
                  <a:lnTo>
                    <a:pt x="872" y="269"/>
                  </a:lnTo>
                  <a:lnTo>
                    <a:pt x="876" y="200"/>
                  </a:lnTo>
                  <a:lnTo>
                    <a:pt x="876" y="162"/>
                  </a:lnTo>
                  <a:lnTo>
                    <a:pt x="867" y="128"/>
                  </a:lnTo>
                  <a:lnTo>
                    <a:pt x="851" y="94"/>
                  </a:lnTo>
                  <a:lnTo>
                    <a:pt x="831" y="68"/>
                  </a:lnTo>
                  <a:lnTo>
                    <a:pt x="798" y="51"/>
                  </a:lnTo>
                  <a:lnTo>
                    <a:pt x="758" y="43"/>
                  </a:lnTo>
                  <a:lnTo>
                    <a:pt x="684" y="51"/>
                  </a:lnTo>
                  <a:lnTo>
                    <a:pt x="623" y="77"/>
                  </a:lnTo>
                  <a:lnTo>
                    <a:pt x="566" y="111"/>
                  </a:lnTo>
                  <a:lnTo>
                    <a:pt x="517" y="154"/>
                  </a:lnTo>
                  <a:lnTo>
                    <a:pt x="481" y="200"/>
                  </a:lnTo>
                  <a:lnTo>
                    <a:pt x="448" y="247"/>
                  </a:lnTo>
                  <a:lnTo>
                    <a:pt x="424" y="286"/>
                  </a:lnTo>
                  <a:lnTo>
                    <a:pt x="407" y="320"/>
                  </a:lnTo>
                  <a:lnTo>
                    <a:pt x="403" y="337"/>
                  </a:lnTo>
                  <a:lnTo>
                    <a:pt x="399" y="363"/>
                  </a:lnTo>
                  <a:lnTo>
                    <a:pt x="387" y="401"/>
                  </a:lnTo>
                  <a:lnTo>
                    <a:pt x="379" y="431"/>
                  </a:lnTo>
                  <a:lnTo>
                    <a:pt x="363" y="508"/>
                  </a:lnTo>
                  <a:lnTo>
                    <a:pt x="342" y="585"/>
                  </a:lnTo>
                  <a:lnTo>
                    <a:pt x="293" y="785"/>
                  </a:lnTo>
                  <a:lnTo>
                    <a:pt x="285" y="824"/>
                  </a:lnTo>
                  <a:lnTo>
                    <a:pt x="273" y="866"/>
                  </a:lnTo>
                  <a:lnTo>
                    <a:pt x="265" y="909"/>
                  </a:lnTo>
                  <a:lnTo>
                    <a:pt x="257" y="939"/>
                  </a:lnTo>
                  <a:lnTo>
                    <a:pt x="253" y="952"/>
                  </a:lnTo>
                  <a:lnTo>
                    <a:pt x="240" y="982"/>
                  </a:lnTo>
                  <a:lnTo>
                    <a:pt x="220" y="1003"/>
                  </a:lnTo>
                  <a:lnTo>
                    <a:pt x="196" y="1012"/>
                  </a:lnTo>
                  <a:lnTo>
                    <a:pt x="175" y="1016"/>
                  </a:lnTo>
                  <a:lnTo>
                    <a:pt x="151" y="1012"/>
                  </a:lnTo>
                  <a:lnTo>
                    <a:pt x="131" y="999"/>
                  </a:lnTo>
                  <a:lnTo>
                    <a:pt x="114" y="982"/>
                  </a:lnTo>
                  <a:lnTo>
                    <a:pt x="110" y="956"/>
                  </a:lnTo>
                  <a:lnTo>
                    <a:pt x="110" y="943"/>
                  </a:lnTo>
                  <a:lnTo>
                    <a:pt x="118" y="918"/>
                  </a:lnTo>
                  <a:lnTo>
                    <a:pt x="122" y="888"/>
                  </a:lnTo>
                  <a:lnTo>
                    <a:pt x="131" y="858"/>
                  </a:lnTo>
                  <a:lnTo>
                    <a:pt x="131" y="862"/>
                  </a:lnTo>
                  <a:lnTo>
                    <a:pt x="257" y="346"/>
                  </a:lnTo>
                  <a:lnTo>
                    <a:pt x="269" y="286"/>
                  </a:lnTo>
                  <a:lnTo>
                    <a:pt x="277" y="243"/>
                  </a:lnTo>
                  <a:lnTo>
                    <a:pt x="285" y="209"/>
                  </a:lnTo>
                  <a:lnTo>
                    <a:pt x="289" y="183"/>
                  </a:lnTo>
                  <a:lnTo>
                    <a:pt x="289" y="154"/>
                  </a:lnTo>
                  <a:lnTo>
                    <a:pt x="285" y="107"/>
                  </a:lnTo>
                  <a:lnTo>
                    <a:pt x="273" y="77"/>
                  </a:lnTo>
                  <a:lnTo>
                    <a:pt x="249" y="55"/>
                  </a:lnTo>
                  <a:lnTo>
                    <a:pt x="220" y="51"/>
                  </a:lnTo>
                  <a:lnTo>
                    <a:pt x="183" y="60"/>
                  </a:lnTo>
                  <a:lnTo>
                    <a:pt x="155" y="85"/>
                  </a:lnTo>
                  <a:lnTo>
                    <a:pt x="126" y="124"/>
                  </a:lnTo>
                  <a:lnTo>
                    <a:pt x="106" y="179"/>
                  </a:lnTo>
                  <a:lnTo>
                    <a:pt x="86" y="243"/>
                  </a:lnTo>
                  <a:lnTo>
                    <a:pt x="65" y="320"/>
                  </a:lnTo>
                  <a:lnTo>
                    <a:pt x="57" y="354"/>
                  </a:lnTo>
                  <a:lnTo>
                    <a:pt x="53" y="363"/>
                  </a:lnTo>
                  <a:lnTo>
                    <a:pt x="49" y="367"/>
                  </a:lnTo>
                  <a:lnTo>
                    <a:pt x="41" y="371"/>
                  </a:lnTo>
                  <a:lnTo>
                    <a:pt x="21" y="371"/>
                  </a:lnTo>
                  <a:lnTo>
                    <a:pt x="12" y="367"/>
                  </a:lnTo>
                  <a:lnTo>
                    <a:pt x="8" y="363"/>
                  </a:lnTo>
                  <a:lnTo>
                    <a:pt x="0" y="358"/>
                  </a:lnTo>
                  <a:lnTo>
                    <a:pt x="0" y="350"/>
                  </a:lnTo>
                  <a:lnTo>
                    <a:pt x="4" y="333"/>
                  </a:lnTo>
                  <a:lnTo>
                    <a:pt x="8" y="303"/>
                  </a:lnTo>
                  <a:lnTo>
                    <a:pt x="21" y="265"/>
                  </a:lnTo>
                  <a:lnTo>
                    <a:pt x="53" y="171"/>
                  </a:lnTo>
                  <a:lnTo>
                    <a:pt x="69" y="128"/>
                  </a:lnTo>
                  <a:lnTo>
                    <a:pt x="82" y="107"/>
                  </a:lnTo>
                  <a:lnTo>
                    <a:pt x="98" y="77"/>
                  </a:lnTo>
                  <a:lnTo>
                    <a:pt x="118" y="51"/>
                  </a:lnTo>
                  <a:lnTo>
                    <a:pt x="147" y="25"/>
                  </a:lnTo>
                  <a:lnTo>
                    <a:pt x="183" y="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7" name="Freeform 35"/>
            <p:cNvSpPr>
              <a:spLocks/>
            </p:cNvSpPr>
            <p:nvPr/>
          </p:nvSpPr>
          <p:spPr bwMode="auto">
            <a:xfrm>
              <a:off x="5026" y="3050"/>
              <a:ext cx="1140" cy="1486"/>
            </a:xfrm>
            <a:custGeom>
              <a:avLst/>
              <a:gdLst/>
              <a:ahLst/>
              <a:cxnLst>
                <a:cxn ang="0">
                  <a:pos x="492" y="9"/>
                </a:cxn>
                <a:cxn ang="0">
                  <a:pos x="602" y="73"/>
                </a:cxn>
                <a:cxn ang="0">
                  <a:pos x="679" y="184"/>
                </a:cxn>
                <a:cxn ang="0">
                  <a:pos x="749" y="372"/>
                </a:cxn>
                <a:cxn ang="0">
                  <a:pos x="789" y="577"/>
                </a:cxn>
                <a:cxn ang="0">
                  <a:pos x="798" y="709"/>
                </a:cxn>
                <a:cxn ang="0">
                  <a:pos x="981" y="256"/>
                </a:cxn>
                <a:cxn ang="0">
                  <a:pos x="1095" y="26"/>
                </a:cxn>
                <a:cxn ang="0">
                  <a:pos x="1127" y="30"/>
                </a:cxn>
                <a:cxn ang="0">
                  <a:pos x="1140" y="39"/>
                </a:cxn>
                <a:cxn ang="0">
                  <a:pos x="1135" y="64"/>
                </a:cxn>
                <a:cxn ang="0">
                  <a:pos x="1058" y="222"/>
                </a:cxn>
                <a:cxn ang="0">
                  <a:pos x="969" y="431"/>
                </a:cxn>
                <a:cxn ang="0">
                  <a:pos x="879" y="658"/>
                </a:cxn>
                <a:cxn ang="0">
                  <a:pos x="806" y="871"/>
                </a:cxn>
                <a:cxn ang="0">
                  <a:pos x="789" y="961"/>
                </a:cxn>
                <a:cxn ang="0">
                  <a:pos x="773" y="1072"/>
                </a:cxn>
                <a:cxn ang="0">
                  <a:pos x="736" y="1243"/>
                </a:cxn>
                <a:cxn ang="0">
                  <a:pos x="692" y="1405"/>
                </a:cxn>
                <a:cxn ang="0">
                  <a:pos x="659" y="1477"/>
                </a:cxn>
                <a:cxn ang="0">
                  <a:pos x="627" y="1482"/>
                </a:cxn>
                <a:cxn ang="0">
                  <a:pos x="614" y="1460"/>
                </a:cxn>
                <a:cxn ang="0">
                  <a:pos x="614" y="1409"/>
                </a:cxn>
                <a:cxn ang="0">
                  <a:pos x="639" y="1281"/>
                </a:cxn>
                <a:cxn ang="0">
                  <a:pos x="675" y="1119"/>
                </a:cxn>
                <a:cxn ang="0">
                  <a:pos x="720" y="961"/>
                </a:cxn>
                <a:cxn ang="0">
                  <a:pos x="736" y="905"/>
                </a:cxn>
                <a:cxn ang="0">
                  <a:pos x="749" y="811"/>
                </a:cxn>
                <a:cxn ang="0">
                  <a:pos x="741" y="572"/>
                </a:cxn>
                <a:cxn ang="0">
                  <a:pos x="716" y="449"/>
                </a:cxn>
                <a:cxn ang="0">
                  <a:pos x="667" y="329"/>
                </a:cxn>
                <a:cxn ang="0">
                  <a:pos x="590" y="231"/>
                </a:cxn>
                <a:cxn ang="0">
                  <a:pos x="472" y="175"/>
                </a:cxn>
                <a:cxn ang="0">
                  <a:pos x="382" y="167"/>
                </a:cxn>
                <a:cxn ang="0">
                  <a:pos x="317" y="175"/>
                </a:cxn>
                <a:cxn ang="0">
                  <a:pos x="228" y="214"/>
                </a:cxn>
                <a:cxn ang="0">
                  <a:pos x="130" y="291"/>
                </a:cxn>
                <a:cxn ang="0">
                  <a:pos x="57" y="431"/>
                </a:cxn>
                <a:cxn ang="0">
                  <a:pos x="44" y="436"/>
                </a:cxn>
                <a:cxn ang="0">
                  <a:pos x="12" y="431"/>
                </a:cxn>
                <a:cxn ang="0">
                  <a:pos x="0" y="423"/>
                </a:cxn>
                <a:cxn ang="0">
                  <a:pos x="4" y="384"/>
                </a:cxn>
                <a:cxn ang="0">
                  <a:pos x="40" y="295"/>
                </a:cxn>
                <a:cxn ang="0">
                  <a:pos x="109" y="180"/>
                </a:cxn>
                <a:cxn ang="0">
                  <a:pos x="211" y="77"/>
                </a:cxn>
                <a:cxn ang="0">
                  <a:pos x="346" y="9"/>
                </a:cxn>
              </a:cxnLst>
              <a:rect l="0" t="0" r="r" b="b"/>
              <a:pathLst>
                <a:path w="1140" h="1486">
                  <a:moveTo>
                    <a:pt x="423" y="0"/>
                  </a:moveTo>
                  <a:lnTo>
                    <a:pt x="492" y="9"/>
                  </a:lnTo>
                  <a:lnTo>
                    <a:pt x="553" y="34"/>
                  </a:lnTo>
                  <a:lnTo>
                    <a:pt x="602" y="73"/>
                  </a:lnTo>
                  <a:lnTo>
                    <a:pt x="643" y="124"/>
                  </a:lnTo>
                  <a:lnTo>
                    <a:pt x="679" y="184"/>
                  </a:lnTo>
                  <a:lnTo>
                    <a:pt x="708" y="248"/>
                  </a:lnTo>
                  <a:lnTo>
                    <a:pt x="749" y="372"/>
                  </a:lnTo>
                  <a:lnTo>
                    <a:pt x="777" y="483"/>
                  </a:lnTo>
                  <a:lnTo>
                    <a:pt x="789" y="577"/>
                  </a:lnTo>
                  <a:lnTo>
                    <a:pt x="798" y="653"/>
                  </a:lnTo>
                  <a:lnTo>
                    <a:pt x="798" y="709"/>
                  </a:lnTo>
                  <a:lnTo>
                    <a:pt x="887" y="483"/>
                  </a:lnTo>
                  <a:lnTo>
                    <a:pt x="981" y="256"/>
                  </a:lnTo>
                  <a:lnTo>
                    <a:pt x="1083" y="39"/>
                  </a:lnTo>
                  <a:lnTo>
                    <a:pt x="1095" y="26"/>
                  </a:lnTo>
                  <a:lnTo>
                    <a:pt x="1119" y="26"/>
                  </a:lnTo>
                  <a:lnTo>
                    <a:pt x="1127" y="30"/>
                  </a:lnTo>
                  <a:lnTo>
                    <a:pt x="1131" y="30"/>
                  </a:lnTo>
                  <a:lnTo>
                    <a:pt x="1140" y="39"/>
                  </a:lnTo>
                  <a:lnTo>
                    <a:pt x="1140" y="47"/>
                  </a:lnTo>
                  <a:lnTo>
                    <a:pt x="1135" y="64"/>
                  </a:lnTo>
                  <a:lnTo>
                    <a:pt x="1123" y="86"/>
                  </a:lnTo>
                  <a:lnTo>
                    <a:pt x="1058" y="222"/>
                  </a:lnTo>
                  <a:lnTo>
                    <a:pt x="1017" y="320"/>
                  </a:lnTo>
                  <a:lnTo>
                    <a:pt x="969" y="431"/>
                  </a:lnTo>
                  <a:lnTo>
                    <a:pt x="924" y="542"/>
                  </a:lnTo>
                  <a:lnTo>
                    <a:pt x="879" y="658"/>
                  </a:lnTo>
                  <a:lnTo>
                    <a:pt x="838" y="769"/>
                  </a:lnTo>
                  <a:lnTo>
                    <a:pt x="806" y="871"/>
                  </a:lnTo>
                  <a:lnTo>
                    <a:pt x="798" y="918"/>
                  </a:lnTo>
                  <a:lnTo>
                    <a:pt x="789" y="961"/>
                  </a:lnTo>
                  <a:lnTo>
                    <a:pt x="781" y="1008"/>
                  </a:lnTo>
                  <a:lnTo>
                    <a:pt x="773" y="1072"/>
                  </a:lnTo>
                  <a:lnTo>
                    <a:pt x="757" y="1149"/>
                  </a:lnTo>
                  <a:lnTo>
                    <a:pt x="736" y="1243"/>
                  </a:lnTo>
                  <a:lnTo>
                    <a:pt x="708" y="1349"/>
                  </a:lnTo>
                  <a:lnTo>
                    <a:pt x="692" y="1405"/>
                  </a:lnTo>
                  <a:lnTo>
                    <a:pt x="675" y="1452"/>
                  </a:lnTo>
                  <a:lnTo>
                    <a:pt x="659" y="1477"/>
                  </a:lnTo>
                  <a:lnTo>
                    <a:pt x="639" y="1486"/>
                  </a:lnTo>
                  <a:lnTo>
                    <a:pt x="627" y="1482"/>
                  </a:lnTo>
                  <a:lnTo>
                    <a:pt x="618" y="1473"/>
                  </a:lnTo>
                  <a:lnTo>
                    <a:pt x="614" y="1460"/>
                  </a:lnTo>
                  <a:lnTo>
                    <a:pt x="610" y="1443"/>
                  </a:lnTo>
                  <a:lnTo>
                    <a:pt x="614" y="1409"/>
                  </a:lnTo>
                  <a:lnTo>
                    <a:pt x="622" y="1354"/>
                  </a:lnTo>
                  <a:lnTo>
                    <a:pt x="639" y="1281"/>
                  </a:lnTo>
                  <a:lnTo>
                    <a:pt x="655" y="1200"/>
                  </a:lnTo>
                  <a:lnTo>
                    <a:pt x="675" y="1119"/>
                  </a:lnTo>
                  <a:lnTo>
                    <a:pt x="700" y="1038"/>
                  </a:lnTo>
                  <a:lnTo>
                    <a:pt x="720" y="961"/>
                  </a:lnTo>
                  <a:lnTo>
                    <a:pt x="728" y="935"/>
                  </a:lnTo>
                  <a:lnTo>
                    <a:pt x="736" y="905"/>
                  </a:lnTo>
                  <a:lnTo>
                    <a:pt x="745" y="863"/>
                  </a:lnTo>
                  <a:lnTo>
                    <a:pt x="749" y="811"/>
                  </a:lnTo>
                  <a:lnTo>
                    <a:pt x="749" y="692"/>
                  </a:lnTo>
                  <a:lnTo>
                    <a:pt x="741" y="572"/>
                  </a:lnTo>
                  <a:lnTo>
                    <a:pt x="728" y="513"/>
                  </a:lnTo>
                  <a:lnTo>
                    <a:pt x="716" y="449"/>
                  </a:lnTo>
                  <a:lnTo>
                    <a:pt x="696" y="384"/>
                  </a:lnTo>
                  <a:lnTo>
                    <a:pt x="667" y="329"/>
                  </a:lnTo>
                  <a:lnTo>
                    <a:pt x="635" y="274"/>
                  </a:lnTo>
                  <a:lnTo>
                    <a:pt x="590" y="231"/>
                  </a:lnTo>
                  <a:lnTo>
                    <a:pt x="537" y="197"/>
                  </a:lnTo>
                  <a:lnTo>
                    <a:pt x="472" y="175"/>
                  </a:lnTo>
                  <a:lnTo>
                    <a:pt x="399" y="167"/>
                  </a:lnTo>
                  <a:lnTo>
                    <a:pt x="382" y="167"/>
                  </a:lnTo>
                  <a:lnTo>
                    <a:pt x="354" y="171"/>
                  </a:lnTo>
                  <a:lnTo>
                    <a:pt x="317" y="175"/>
                  </a:lnTo>
                  <a:lnTo>
                    <a:pt x="272" y="188"/>
                  </a:lnTo>
                  <a:lnTo>
                    <a:pt x="228" y="214"/>
                  </a:lnTo>
                  <a:lnTo>
                    <a:pt x="179" y="244"/>
                  </a:lnTo>
                  <a:lnTo>
                    <a:pt x="130" y="291"/>
                  </a:lnTo>
                  <a:lnTo>
                    <a:pt x="89" y="355"/>
                  </a:lnTo>
                  <a:lnTo>
                    <a:pt x="57" y="431"/>
                  </a:lnTo>
                  <a:lnTo>
                    <a:pt x="52" y="423"/>
                  </a:lnTo>
                  <a:lnTo>
                    <a:pt x="44" y="436"/>
                  </a:lnTo>
                  <a:lnTo>
                    <a:pt x="20" y="436"/>
                  </a:lnTo>
                  <a:lnTo>
                    <a:pt x="12" y="431"/>
                  </a:lnTo>
                  <a:lnTo>
                    <a:pt x="8" y="427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4" y="384"/>
                  </a:lnTo>
                  <a:lnTo>
                    <a:pt x="16" y="342"/>
                  </a:lnTo>
                  <a:lnTo>
                    <a:pt x="40" y="295"/>
                  </a:lnTo>
                  <a:lnTo>
                    <a:pt x="69" y="239"/>
                  </a:lnTo>
                  <a:lnTo>
                    <a:pt x="109" y="180"/>
                  </a:lnTo>
                  <a:lnTo>
                    <a:pt x="154" y="124"/>
                  </a:lnTo>
                  <a:lnTo>
                    <a:pt x="211" y="77"/>
                  </a:lnTo>
                  <a:lnTo>
                    <a:pt x="272" y="39"/>
                  </a:lnTo>
                  <a:lnTo>
                    <a:pt x="346" y="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8" name="Freeform 36"/>
            <p:cNvSpPr>
              <a:spLocks/>
            </p:cNvSpPr>
            <p:nvPr/>
          </p:nvSpPr>
          <p:spPr bwMode="auto">
            <a:xfrm>
              <a:off x="6410" y="2171"/>
              <a:ext cx="558" cy="1054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17" y="0"/>
                </a:cxn>
                <a:cxn ang="0">
                  <a:pos x="330" y="4"/>
                </a:cxn>
                <a:cxn ang="0">
                  <a:pos x="338" y="8"/>
                </a:cxn>
                <a:cxn ang="0">
                  <a:pos x="342" y="17"/>
                </a:cxn>
                <a:cxn ang="0">
                  <a:pos x="346" y="30"/>
                </a:cxn>
                <a:cxn ang="0">
                  <a:pos x="346" y="47"/>
                </a:cxn>
                <a:cxn ang="0">
                  <a:pos x="350" y="43"/>
                </a:cxn>
                <a:cxn ang="0">
                  <a:pos x="350" y="948"/>
                </a:cxn>
                <a:cxn ang="0">
                  <a:pos x="354" y="969"/>
                </a:cxn>
                <a:cxn ang="0">
                  <a:pos x="370" y="982"/>
                </a:cxn>
                <a:cxn ang="0">
                  <a:pos x="395" y="990"/>
                </a:cxn>
                <a:cxn ang="0">
                  <a:pos x="435" y="999"/>
                </a:cxn>
                <a:cxn ang="0">
                  <a:pos x="558" y="999"/>
                </a:cxn>
                <a:cxn ang="0">
                  <a:pos x="558" y="1054"/>
                </a:cxn>
                <a:cxn ang="0">
                  <a:pos x="529" y="1054"/>
                </a:cxn>
                <a:cxn ang="0">
                  <a:pos x="484" y="1050"/>
                </a:cxn>
                <a:cxn ang="0">
                  <a:pos x="370" y="1050"/>
                </a:cxn>
                <a:cxn ang="0">
                  <a:pos x="321" y="1046"/>
                </a:cxn>
                <a:cxn ang="0">
                  <a:pos x="248" y="1046"/>
                </a:cxn>
                <a:cxn ang="0">
                  <a:pos x="195" y="1050"/>
                </a:cxn>
                <a:cxn ang="0">
                  <a:pos x="81" y="1050"/>
                </a:cxn>
                <a:cxn ang="0">
                  <a:pos x="36" y="1054"/>
                </a:cxn>
                <a:cxn ang="0">
                  <a:pos x="12" y="1054"/>
                </a:cxn>
                <a:cxn ang="0">
                  <a:pos x="12" y="999"/>
                </a:cxn>
                <a:cxn ang="0">
                  <a:pos x="134" y="999"/>
                </a:cxn>
                <a:cxn ang="0">
                  <a:pos x="175" y="990"/>
                </a:cxn>
                <a:cxn ang="0">
                  <a:pos x="199" y="982"/>
                </a:cxn>
                <a:cxn ang="0">
                  <a:pos x="216" y="969"/>
                </a:cxn>
                <a:cxn ang="0">
                  <a:pos x="220" y="948"/>
                </a:cxn>
                <a:cxn ang="0">
                  <a:pos x="220" y="115"/>
                </a:cxn>
                <a:cxn ang="0">
                  <a:pos x="155" y="141"/>
                </a:cxn>
                <a:cxn ang="0">
                  <a:pos x="93" y="154"/>
                </a:cxn>
                <a:cxn ang="0">
                  <a:pos x="36" y="158"/>
                </a:cxn>
                <a:cxn ang="0">
                  <a:pos x="0" y="158"/>
                </a:cxn>
                <a:cxn ang="0">
                  <a:pos x="0" y="102"/>
                </a:cxn>
                <a:cxn ang="0">
                  <a:pos x="36" y="102"/>
                </a:cxn>
                <a:cxn ang="0">
                  <a:pos x="85" y="98"/>
                </a:cxn>
                <a:cxn ang="0">
                  <a:pos x="138" y="89"/>
                </a:cxn>
                <a:cxn ang="0">
                  <a:pos x="191" y="72"/>
                </a:cxn>
                <a:cxn ang="0">
                  <a:pos x="248" y="43"/>
                </a:cxn>
                <a:cxn ang="0">
                  <a:pos x="297" y="0"/>
                </a:cxn>
              </a:cxnLst>
              <a:rect l="0" t="0" r="r" b="b"/>
              <a:pathLst>
                <a:path w="558" h="1054">
                  <a:moveTo>
                    <a:pt x="297" y="0"/>
                  </a:moveTo>
                  <a:lnTo>
                    <a:pt x="317" y="0"/>
                  </a:lnTo>
                  <a:lnTo>
                    <a:pt x="330" y="4"/>
                  </a:lnTo>
                  <a:lnTo>
                    <a:pt x="338" y="8"/>
                  </a:lnTo>
                  <a:lnTo>
                    <a:pt x="342" y="17"/>
                  </a:lnTo>
                  <a:lnTo>
                    <a:pt x="346" y="30"/>
                  </a:lnTo>
                  <a:lnTo>
                    <a:pt x="346" y="47"/>
                  </a:lnTo>
                  <a:lnTo>
                    <a:pt x="350" y="43"/>
                  </a:lnTo>
                  <a:lnTo>
                    <a:pt x="350" y="948"/>
                  </a:lnTo>
                  <a:lnTo>
                    <a:pt x="354" y="969"/>
                  </a:lnTo>
                  <a:lnTo>
                    <a:pt x="370" y="982"/>
                  </a:lnTo>
                  <a:lnTo>
                    <a:pt x="395" y="990"/>
                  </a:lnTo>
                  <a:lnTo>
                    <a:pt x="435" y="999"/>
                  </a:lnTo>
                  <a:lnTo>
                    <a:pt x="558" y="999"/>
                  </a:lnTo>
                  <a:lnTo>
                    <a:pt x="558" y="1054"/>
                  </a:lnTo>
                  <a:lnTo>
                    <a:pt x="529" y="1054"/>
                  </a:lnTo>
                  <a:lnTo>
                    <a:pt x="484" y="1050"/>
                  </a:lnTo>
                  <a:lnTo>
                    <a:pt x="370" y="1050"/>
                  </a:lnTo>
                  <a:lnTo>
                    <a:pt x="321" y="1046"/>
                  </a:lnTo>
                  <a:lnTo>
                    <a:pt x="248" y="1046"/>
                  </a:lnTo>
                  <a:lnTo>
                    <a:pt x="195" y="1050"/>
                  </a:lnTo>
                  <a:lnTo>
                    <a:pt x="81" y="1050"/>
                  </a:lnTo>
                  <a:lnTo>
                    <a:pt x="36" y="1054"/>
                  </a:lnTo>
                  <a:lnTo>
                    <a:pt x="12" y="1054"/>
                  </a:lnTo>
                  <a:lnTo>
                    <a:pt x="12" y="999"/>
                  </a:lnTo>
                  <a:lnTo>
                    <a:pt x="134" y="999"/>
                  </a:lnTo>
                  <a:lnTo>
                    <a:pt x="175" y="990"/>
                  </a:lnTo>
                  <a:lnTo>
                    <a:pt x="199" y="982"/>
                  </a:lnTo>
                  <a:lnTo>
                    <a:pt x="216" y="969"/>
                  </a:lnTo>
                  <a:lnTo>
                    <a:pt x="220" y="948"/>
                  </a:lnTo>
                  <a:lnTo>
                    <a:pt x="220" y="115"/>
                  </a:lnTo>
                  <a:lnTo>
                    <a:pt x="155" y="141"/>
                  </a:lnTo>
                  <a:lnTo>
                    <a:pt x="93" y="154"/>
                  </a:lnTo>
                  <a:lnTo>
                    <a:pt x="36" y="158"/>
                  </a:lnTo>
                  <a:lnTo>
                    <a:pt x="0" y="158"/>
                  </a:lnTo>
                  <a:lnTo>
                    <a:pt x="0" y="102"/>
                  </a:lnTo>
                  <a:lnTo>
                    <a:pt x="36" y="102"/>
                  </a:lnTo>
                  <a:lnTo>
                    <a:pt x="85" y="98"/>
                  </a:lnTo>
                  <a:lnTo>
                    <a:pt x="138" y="89"/>
                  </a:lnTo>
                  <a:lnTo>
                    <a:pt x="191" y="72"/>
                  </a:lnTo>
                  <a:lnTo>
                    <a:pt x="248" y="4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9" name="Freeform 37"/>
            <p:cNvSpPr>
              <a:spLocks/>
            </p:cNvSpPr>
            <p:nvPr/>
          </p:nvSpPr>
          <p:spPr bwMode="auto">
            <a:xfrm>
              <a:off x="7798" y="2739"/>
              <a:ext cx="1429" cy="1502"/>
            </a:xfrm>
            <a:custGeom>
              <a:avLst/>
              <a:gdLst/>
              <a:ahLst/>
              <a:cxnLst>
                <a:cxn ang="0">
                  <a:pos x="717" y="0"/>
                </a:cxn>
                <a:cxn ang="0">
                  <a:pos x="741" y="8"/>
                </a:cxn>
                <a:cxn ang="0">
                  <a:pos x="753" y="21"/>
                </a:cxn>
                <a:cxn ang="0">
                  <a:pos x="757" y="47"/>
                </a:cxn>
                <a:cxn ang="0">
                  <a:pos x="757" y="704"/>
                </a:cxn>
                <a:cxn ang="0">
                  <a:pos x="1384" y="704"/>
                </a:cxn>
                <a:cxn ang="0">
                  <a:pos x="1405" y="708"/>
                </a:cxn>
                <a:cxn ang="0">
                  <a:pos x="1421" y="725"/>
                </a:cxn>
                <a:cxn ang="0">
                  <a:pos x="1429" y="751"/>
                </a:cxn>
                <a:cxn ang="0">
                  <a:pos x="1421" y="777"/>
                </a:cxn>
                <a:cxn ang="0">
                  <a:pos x="1409" y="794"/>
                </a:cxn>
                <a:cxn ang="0">
                  <a:pos x="1384" y="798"/>
                </a:cxn>
                <a:cxn ang="0">
                  <a:pos x="757" y="798"/>
                </a:cxn>
                <a:cxn ang="0">
                  <a:pos x="757" y="1455"/>
                </a:cxn>
                <a:cxn ang="0">
                  <a:pos x="753" y="1477"/>
                </a:cxn>
                <a:cxn ang="0">
                  <a:pos x="741" y="1494"/>
                </a:cxn>
                <a:cxn ang="0">
                  <a:pos x="717" y="1502"/>
                </a:cxn>
                <a:cxn ang="0">
                  <a:pos x="692" y="1494"/>
                </a:cxn>
                <a:cxn ang="0">
                  <a:pos x="676" y="1477"/>
                </a:cxn>
                <a:cxn ang="0">
                  <a:pos x="672" y="1455"/>
                </a:cxn>
                <a:cxn ang="0">
                  <a:pos x="672" y="798"/>
                </a:cxn>
                <a:cxn ang="0">
                  <a:pos x="45" y="798"/>
                </a:cxn>
                <a:cxn ang="0">
                  <a:pos x="25" y="794"/>
                </a:cxn>
                <a:cxn ang="0">
                  <a:pos x="8" y="777"/>
                </a:cxn>
                <a:cxn ang="0">
                  <a:pos x="0" y="751"/>
                </a:cxn>
                <a:cxn ang="0">
                  <a:pos x="8" y="725"/>
                </a:cxn>
                <a:cxn ang="0">
                  <a:pos x="21" y="708"/>
                </a:cxn>
                <a:cxn ang="0">
                  <a:pos x="45" y="704"/>
                </a:cxn>
                <a:cxn ang="0">
                  <a:pos x="672" y="704"/>
                </a:cxn>
                <a:cxn ang="0">
                  <a:pos x="672" y="47"/>
                </a:cxn>
                <a:cxn ang="0">
                  <a:pos x="676" y="25"/>
                </a:cxn>
                <a:cxn ang="0">
                  <a:pos x="692" y="8"/>
                </a:cxn>
                <a:cxn ang="0">
                  <a:pos x="717" y="0"/>
                </a:cxn>
              </a:cxnLst>
              <a:rect l="0" t="0" r="r" b="b"/>
              <a:pathLst>
                <a:path w="1429" h="1502">
                  <a:moveTo>
                    <a:pt x="717" y="0"/>
                  </a:moveTo>
                  <a:lnTo>
                    <a:pt x="741" y="8"/>
                  </a:lnTo>
                  <a:lnTo>
                    <a:pt x="753" y="21"/>
                  </a:lnTo>
                  <a:lnTo>
                    <a:pt x="757" y="47"/>
                  </a:lnTo>
                  <a:lnTo>
                    <a:pt x="757" y="704"/>
                  </a:lnTo>
                  <a:lnTo>
                    <a:pt x="1384" y="704"/>
                  </a:lnTo>
                  <a:lnTo>
                    <a:pt x="1405" y="708"/>
                  </a:lnTo>
                  <a:lnTo>
                    <a:pt x="1421" y="725"/>
                  </a:lnTo>
                  <a:lnTo>
                    <a:pt x="1429" y="751"/>
                  </a:lnTo>
                  <a:lnTo>
                    <a:pt x="1421" y="777"/>
                  </a:lnTo>
                  <a:lnTo>
                    <a:pt x="1409" y="794"/>
                  </a:lnTo>
                  <a:lnTo>
                    <a:pt x="1384" y="798"/>
                  </a:lnTo>
                  <a:lnTo>
                    <a:pt x="757" y="798"/>
                  </a:lnTo>
                  <a:lnTo>
                    <a:pt x="757" y="1455"/>
                  </a:lnTo>
                  <a:lnTo>
                    <a:pt x="753" y="1477"/>
                  </a:lnTo>
                  <a:lnTo>
                    <a:pt x="741" y="1494"/>
                  </a:lnTo>
                  <a:lnTo>
                    <a:pt x="717" y="1502"/>
                  </a:lnTo>
                  <a:lnTo>
                    <a:pt x="692" y="1494"/>
                  </a:lnTo>
                  <a:lnTo>
                    <a:pt x="676" y="1477"/>
                  </a:lnTo>
                  <a:lnTo>
                    <a:pt x="672" y="1455"/>
                  </a:lnTo>
                  <a:lnTo>
                    <a:pt x="672" y="798"/>
                  </a:lnTo>
                  <a:lnTo>
                    <a:pt x="45" y="798"/>
                  </a:lnTo>
                  <a:lnTo>
                    <a:pt x="25" y="794"/>
                  </a:lnTo>
                  <a:lnTo>
                    <a:pt x="8" y="777"/>
                  </a:lnTo>
                  <a:lnTo>
                    <a:pt x="0" y="751"/>
                  </a:lnTo>
                  <a:lnTo>
                    <a:pt x="8" y="725"/>
                  </a:lnTo>
                  <a:lnTo>
                    <a:pt x="21" y="708"/>
                  </a:lnTo>
                  <a:lnTo>
                    <a:pt x="45" y="704"/>
                  </a:lnTo>
                  <a:lnTo>
                    <a:pt x="672" y="704"/>
                  </a:lnTo>
                  <a:lnTo>
                    <a:pt x="672" y="47"/>
                  </a:lnTo>
                  <a:lnTo>
                    <a:pt x="676" y="25"/>
                  </a:lnTo>
                  <a:lnTo>
                    <a:pt x="692" y="8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0" name="Freeform 38"/>
            <p:cNvSpPr>
              <a:spLocks/>
            </p:cNvSpPr>
            <p:nvPr/>
          </p:nvSpPr>
          <p:spPr bwMode="auto">
            <a:xfrm>
              <a:off x="9891" y="3063"/>
              <a:ext cx="1771" cy="1016"/>
            </a:xfrm>
            <a:custGeom>
              <a:avLst/>
              <a:gdLst/>
              <a:ahLst/>
              <a:cxnLst>
                <a:cxn ang="0">
                  <a:pos x="1539" y="68"/>
                </a:cxn>
                <a:cxn ang="0">
                  <a:pos x="1600" y="303"/>
                </a:cxn>
                <a:cxn ang="0">
                  <a:pos x="1494" y="683"/>
                </a:cxn>
                <a:cxn ang="0">
                  <a:pos x="1441" y="939"/>
                </a:cxn>
                <a:cxn ang="0">
                  <a:pos x="1580" y="935"/>
                </a:cxn>
                <a:cxn ang="0">
                  <a:pos x="1694" y="739"/>
                </a:cxn>
                <a:cxn ang="0">
                  <a:pos x="1755" y="649"/>
                </a:cxn>
                <a:cxn ang="0">
                  <a:pos x="1771" y="670"/>
                </a:cxn>
                <a:cxn ang="0">
                  <a:pos x="1653" y="931"/>
                </a:cxn>
                <a:cxn ang="0">
                  <a:pos x="1433" y="1008"/>
                </a:cxn>
                <a:cxn ang="0">
                  <a:pos x="1311" y="833"/>
                </a:cxn>
                <a:cxn ang="0">
                  <a:pos x="1364" y="649"/>
                </a:cxn>
                <a:cxn ang="0">
                  <a:pos x="1470" y="265"/>
                </a:cxn>
                <a:cxn ang="0">
                  <a:pos x="1429" y="64"/>
                </a:cxn>
                <a:cxn ang="0">
                  <a:pos x="1221" y="77"/>
                </a:cxn>
                <a:cxn ang="0">
                  <a:pos x="1050" y="252"/>
                </a:cxn>
                <a:cxn ang="0">
                  <a:pos x="993" y="389"/>
                </a:cxn>
                <a:cxn ang="0">
                  <a:pos x="904" y="760"/>
                </a:cxn>
                <a:cxn ang="0">
                  <a:pos x="855" y="965"/>
                </a:cxn>
                <a:cxn ang="0">
                  <a:pos x="757" y="1012"/>
                </a:cxn>
                <a:cxn ang="0">
                  <a:pos x="721" y="935"/>
                </a:cxn>
                <a:cxn ang="0">
                  <a:pos x="790" y="649"/>
                </a:cxn>
                <a:cxn ang="0">
                  <a:pos x="883" y="196"/>
                </a:cxn>
                <a:cxn ang="0">
                  <a:pos x="839" y="64"/>
                </a:cxn>
                <a:cxn ang="0">
                  <a:pos x="627" y="73"/>
                </a:cxn>
                <a:cxn ang="0">
                  <a:pos x="452" y="243"/>
                </a:cxn>
                <a:cxn ang="0">
                  <a:pos x="391" y="397"/>
                </a:cxn>
                <a:cxn ang="0">
                  <a:pos x="297" y="781"/>
                </a:cxn>
                <a:cxn ang="0">
                  <a:pos x="260" y="935"/>
                </a:cxn>
                <a:cxn ang="0">
                  <a:pos x="199" y="1008"/>
                </a:cxn>
                <a:cxn ang="0">
                  <a:pos x="114" y="952"/>
                </a:cxn>
                <a:cxn ang="0">
                  <a:pos x="134" y="854"/>
                </a:cxn>
                <a:cxn ang="0">
                  <a:pos x="277" y="248"/>
                </a:cxn>
                <a:cxn ang="0">
                  <a:pos x="285" y="115"/>
                </a:cxn>
                <a:cxn ang="0">
                  <a:pos x="220" y="56"/>
                </a:cxn>
                <a:cxn ang="0">
                  <a:pos x="106" y="184"/>
                </a:cxn>
                <a:cxn ang="0">
                  <a:pos x="53" y="367"/>
                </a:cxn>
                <a:cxn ang="0">
                  <a:pos x="12" y="371"/>
                </a:cxn>
                <a:cxn ang="0">
                  <a:pos x="4" y="342"/>
                </a:cxn>
                <a:cxn ang="0">
                  <a:pos x="69" y="132"/>
                </a:cxn>
                <a:cxn ang="0">
                  <a:pos x="146" y="30"/>
                </a:cxn>
                <a:cxn ang="0">
                  <a:pos x="322" y="26"/>
                </a:cxn>
                <a:cxn ang="0">
                  <a:pos x="427" y="201"/>
                </a:cxn>
                <a:cxn ang="0">
                  <a:pos x="562" y="64"/>
                </a:cxn>
                <a:cxn ang="0">
                  <a:pos x="802" y="4"/>
                </a:cxn>
                <a:cxn ang="0">
                  <a:pos x="969" y="107"/>
                </a:cxn>
                <a:cxn ang="0">
                  <a:pos x="1046" y="162"/>
                </a:cxn>
                <a:cxn ang="0">
                  <a:pos x="1278" y="9"/>
                </a:cxn>
              </a:cxnLst>
              <a:rect l="0" t="0" r="r" b="b"/>
              <a:pathLst>
                <a:path w="1771" h="1016">
                  <a:moveTo>
                    <a:pt x="1356" y="0"/>
                  </a:moveTo>
                  <a:lnTo>
                    <a:pt x="1429" y="9"/>
                  </a:lnTo>
                  <a:lnTo>
                    <a:pt x="1490" y="30"/>
                  </a:lnTo>
                  <a:lnTo>
                    <a:pt x="1539" y="68"/>
                  </a:lnTo>
                  <a:lnTo>
                    <a:pt x="1576" y="115"/>
                  </a:lnTo>
                  <a:lnTo>
                    <a:pt x="1596" y="175"/>
                  </a:lnTo>
                  <a:lnTo>
                    <a:pt x="1604" y="243"/>
                  </a:lnTo>
                  <a:lnTo>
                    <a:pt x="1600" y="303"/>
                  </a:lnTo>
                  <a:lnTo>
                    <a:pt x="1584" y="376"/>
                  </a:lnTo>
                  <a:lnTo>
                    <a:pt x="1567" y="457"/>
                  </a:lnTo>
                  <a:lnTo>
                    <a:pt x="1519" y="611"/>
                  </a:lnTo>
                  <a:lnTo>
                    <a:pt x="1494" y="683"/>
                  </a:lnTo>
                  <a:lnTo>
                    <a:pt x="1474" y="739"/>
                  </a:lnTo>
                  <a:lnTo>
                    <a:pt x="1449" y="815"/>
                  </a:lnTo>
                  <a:lnTo>
                    <a:pt x="1437" y="897"/>
                  </a:lnTo>
                  <a:lnTo>
                    <a:pt x="1441" y="939"/>
                  </a:lnTo>
                  <a:lnTo>
                    <a:pt x="1462" y="961"/>
                  </a:lnTo>
                  <a:lnTo>
                    <a:pt x="1490" y="969"/>
                  </a:lnTo>
                  <a:lnTo>
                    <a:pt x="1539" y="961"/>
                  </a:lnTo>
                  <a:lnTo>
                    <a:pt x="1580" y="935"/>
                  </a:lnTo>
                  <a:lnTo>
                    <a:pt x="1616" y="897"/>
                  </a:lnTo>
                  <a:lnTo>
                    <a:pt x="1649" y="850"/>
                  </a:lnTo>
                  <a:lnTo>
                    <a:pt x="1673" y="794"/>
                  </a:lnTo>
                  <a:lnTo>
                    <a:pt x="1694" y="739"/>
                  </a:lnTo>
                  <a:lnTo>
                    <a:pt x="1710" y="687"/>
                  </a:lnTo>
                  <a:lnTo>
                    <a:pt x="1726" y="653"/>
                  </a:lnTo>
                  <a:lnTo>
                    <a:pt x="1734" y="649"/>
                  </a:lnTo>
                  <a:lnTo>
                    <a:pt x="1755" y="649"/>
                  </a:lnTo>
                  <a:lnTo>
                    <a:pt x="1759" y="653"/>
                  </a:lnTo>
                  <a:lnTo>
                    <a:pt x="1767" y="653"/>
                  </a:lnTo>
                  <a:lnTo>
                    <a:pt x="1771" y="662"/>
                  </a:lnTo>
                  <a:lnTo>
                    <a:pt x="1771" y="670"/>
                  </a:lnTo>
                  <a:lnTo>
                    <a:pt x="1759" y="722"/>
                  </a:lnTo>
                  <a:lnTo>
                    <a:pt x="1742" y="769"/>
                  </a:lnTo>
                  <a:lnTo>
                    <a:pt x="1690" y="880"/>
                  </a:lnTo>
                  <a:lnTo>
                    <a:pt x="1653" y="931"/>
                  </a:lnTo>
                  <a:lnTo>
                    <a:pt x="1604" y="973"/>
                  </a:lnTo>
                  <a:lnTo>
                    <a:pt x="1551" y="1003"/>
                  </a:lnTo>
                  <a:lnTo>
                    <a:pt x="1490" y="1016"/>
                  </a:lnTo>
                  <a:lnTo>
                    <a:pt x="1433" y="1008"/>
                  </a:lnTo>
                  <a:lnTo>
                    <a:pt x="1384" y="982"/>
                  </a:lnTo>
                  <a:lnTo>
                    <a:pt x="1343" y="944"/>
                  </a:lnTo>
                  <a:lnTo>
                    <a:pt x="1319" y="892"/>
                  </a:lnTo>
                  <a:lnTo>
                    <a:pt x="1311" y="833"/>
                  </a:lnTo>
                  <a:lnTo>
                    <a:pt x="1315" y="790"/>
                  </a:lnTo>
                  <a:lnTo>
                    <a:pt x="1327" y="751"/>
                  </a:lnTo>
                  <a:lnTo>
                    <a:pt x="1343" y="709"/>
                  </a:lnTo>
                  <a:lnTo>
                    <a:pt x="1364" y="649"/>
                  </a:lnTo>
                  <a:lnTo>
                    <a:pt x="1388" y="581"/>
                  </a:lnTo>
                  <a:lnTo>
                    <a:pt x="1437" y="418"/>
                  </a:lnTo>
                  <a:lnTo>
                    <a:pt x="1453" y="337"/>
                  </a:lnTo>
                  <a:lnTo>
                    <a:pt x="1470" y="265"/>
                  </a:lnTo>
                  <a:lnTo>
                    <a:pt x="1474" y="201"/>
                  </a:lnTo>
                  <a:lnTo>
                    <a:pt x="1466" y="124"/>
                  </a:lnTo>
                  <a:lnTo>
                    <a:pt x="1449" y="90"/>
                  </a:lnTo>
                  <a:lnTo>
                    <a:pt x="1429" y="64"/>
                  </a:lnTo>
                  <a:lnTo>
                    <a:pt x="1400" y="47"/>
                  </a:lnTo>
                  <a:lnTo>
                    <a:pt x="1360" y="43"/>
                  </a:lnTo>
                  <a:lnTo>
                    <a:pt x="1286" y="51"/>
                  </a:lnTo>
                  <a:lnTo>
                    <a:pt x="1221" y="77"/>
                  </a:lnTo>
                  <a:lnTo>
                    <a:pt x="1164" y="115"/>
                  </a:lnTo>
                  <a:lnTo>
                    <a:pt x="1120" y="158"/>
                  </a:lnTo>
                  <a:lnTo>
                    <a:pt x="1079" y="205"/>
                  </a:lnTo>
                  <a:lnTo>
                    <a:pt x="1050" y="252"/>
                  </a:lnTo>
                  <a:lnTo>
                    <a:pt x="1026" y="295"/>
                  </a:lnTo>
                  <a:lnTo>
                    <a:pt x="1014" y="325"/>
                  </a:lnTo>
                  <a:lnTo>
                    <a:pt x="1006" y="346"/>
                  </a:lnTo>
                  <a:lnTo>
                    <a:pt x="993" y="389"/>
                  </a:lnTo>
                  <a:lnTo>
                    <a:pt x="981" y="448"/>
                  </a:lnTo>
                  <a:lnTo>
                    <a:pt x="965" y="521"/>
                  </a:lnTo>
                  <a:lnTo>
                    <a:pt x="924" y="683"/>
                  </a:lnTo>
                  <a:lnTo>
                    <a:pt x="904" y="760"/>
                  </a:lnTo>
                  <a:lnTo>
                    <a:pt x="887" y="833"/>
                  </a:lnTo>
                  <a:lnTo>
                    <a:pt x="875" y="888"/>
                  </a:lnTo>
                  <a:lnTo>
                    <a:pt x="867" y="931"/>
                  </a:lnTo>
                  <a:lnTo>
                    <a:pt x="855" y="965"/>
                  </a:lnTo>
                  <a:lnTo>
                    <a:pt x="839" y="991"/>
                  </a:lnTo>
                  <a:lnTo>
                    <a:pt x="818" y="1012"/>
                  </a:lnTo>
                  <a:lnTo>
                    <a:pt x="782" y="1016"/>
                  </a:lnTo>
                  <a:lnTo>
                    <a:pt x="757" y="1012"/>
                  </a:lnTo>
                  <a:lnTo>
                    <a:pt x="737" y="999"/>
                  </a:lnTo>
                  <a:lnTo>
                    <a:pt x="721" y="982"/>
                  </a:lnTo>
                  <a:lnTo>
                    <a:pt x="716" y="956"/>
                  </a:lnTo>
                  <a:lnTo>
                    <a:pt x="721" y="935"/>
                  </a:lnTo>
                  <a:lnTo>
                    <a:pt x="729" y="901"/>
                  </a:lnTo>
                  <a:lnTo>
                    <a:pt x="737" y="858"/>
                  </a:lnTo>
                  <a:lnTo>
                    <a:pt x="749" y="820"/>
                  </a:lnTo>
                  <a:lnTo>
                    <a:pt x="790" y="649"/>
                  </a:lnTo>
                  <a:lnTo>
                    <a:pt x="851" y="384"/>
                  </a:lnTo>
                  <a:lnTo>
                    <a:pt x="867" y="316"/>
                  </a:lnTo>
                  <a:lnTo>
                    <a:pt x="879" y="256"/>
                  </a:lnTo>
                  <a:lnTo>
                    <a:pt x="883" y="196"/>
                  </a:lnTo>
                  <a:lnTo>
                    <a:pt x="883" y="158"/>
                  </a:lnTo>
                  <a:lnTo>
                    <a:pt x="875" y="124"/>
                  </a:lnTo>
                  <a:lnTo>
                    <a:pt x="863" y="90"/>
                  </a:lnTo>
                  <a:lnTo>
                    <a:pt x="839" y="64"/>
                  </a:lnTo>
                  <a:lnTo>
                    <a:pt x="806" y="47"/>
                  </a:lnTo>
                  <a:lnTo>
                    <a:pt x="765" y="39"/>
                  </a:lnTo>
                  <a:lnTo>
                    <a:pt x="692" y="47"/>
                  </a:lnTo>
                  <a:lnTo>
                    <a:pt x="627" y="73"/>
                  </a:lnTo>
                  <a:lnTo>
                    <a:pt x="574" y="107"/>
                  </a:lnTo>
                  <a:lnTo>
                    <a:pt x="525" y="150"/>
                  </a:lnTo>
                  <a:lnTo>
                    <a:pt x="484" y="196"/>
                  </a:lnTo>
                  <a:lnTo>
                    <a:pt x="452" y="243"/>
                  </a:lnTo>
                  <a:lnTo>
                    <a:pt x="431" y="282"/>
                  </a:lnTo>
                  <a:lnTo>
                    <a:pt x="415" y="316"/>
                  </a:lnTo>
                  <a:lnTo>
                    <a:pt x="411" y="333"/>
                  </a:lnTo>
                  <a:lnTo>
                    <a:pt x="391" y="397"/>
                  </a:lnTo>
                  <a:lnTo>
                    <a:pt x="383" y="427"/>
                  </a:lnTo>
                  <a:lnTo>
                    <a:pt x="366" y="504"/>
                  </a:lnTo>
                  <a:lnTo>
                    <a:pt x="346" y="581"/>
                  </a:lnTo>
                  <a:lnTo>
                    <a:pt x="297" y="781"/>
                  </a:lnTo>
                  <a:lnTo>
                    <a:pt x="289" y="820"/>
                  </a:lnTo>
                  <a:lnTo>
                    <a:pt x="281" y="862"/>
                  </a:lnTo>
                  <a:lnTo>
                    <a:pt x="269" y="905"/>
                  </a:lnTo>
                  <a:lnTo>
                    <a:pt x="260" y="935"/>
                  </a:lnTo>
                  <a:lnTo>
                    <a:pt x="256" y="948"/>
                  </a:lnTo>
                  <a:lnTo>
                    <a:pt x="244" y="978"/>
                  </a:lnTo>
                  <a:lnTo>
                    <a:pt x="224" y="999"/>
                  </a:lnTo>
                  <a:lnTo>
                    <a:pt x="199" y="1008"/>
                  </a:lnTo>
                  <a:lnTo>
                    <a:pt x="179" y="1012"/>
                  </a:lnTo>
                  <a:lnTo>
                    <a:pt x="146" y="1003"/>
                  </a:lnTo>
                  <a:lnTo>
                    <a:pt x="122" y="986"/>
                  </a:lnTo>
                  <a:lnTo>
                    <a:pt x="114" y="952"/>
                  </a:lnTo>
                  <a:lnTo>
                    <a:pt x="118" y="939"/>
                  </a:lnTo>
                  <a:lnTo>
                    <a:pt x="122" y="914"/>
                  </a:lnTo>
                  <a:lnTo>
                    <a:pt x="126" y="884"/>
                  </a:lnTo>
                  <a:lnTo>
                    <a:pt x="134" y="854"/>
                  </a:lnTo>
                  <a:lnTo>
                    <a:pt x="130" y="867"/>
                  </a:lnTo>
                  <a:lnTo>
                    <a:pt x="256" y="350"/>
                  </a:lnTo>
                  <a:lnTo>
                    <a:pt x="269" y="290"/>
                  </a:lnTo>
                  <a:lnTo>
                    <a:pt x="277" y="248"/>
                  </a:lnTo>
                  <a:lnTo>
                    <a:pt x="285" y="214"/>
                  </a:lnTo>
                  <a:lnTo>
                    <a:pt x="289" y="188"/>
                  </a:lnTo>
                  <a:lnTo>
                    <a:pt x="289" y="158"/>
                  </a:lnTo>
                  <a:lnTo>
                    <a:pt x="285" y="115"/>
                  </a:lnTo>
                  <a:lnTo>
                    <a:pt x="277" y="85"/>
                  </a:lnTo>
                  <a:lnTo>
                    <a:pt x="260" y="68"/>
                  </a:lnTo>
                  <a:lnTo>
                    <a:pt x="240" y="60"/>
                  </a:lnTo>
                  <a:lnTo>
                    <a:pt x="220" y="56"/>
                  </a:lnTo>
                  <a:lnTo>
                    <a:pt x="183" y="64"/>
                  </a:lnTo>
                  <a:lnTo>
                    <a:pt x="155" y="90"/>
                  </a:lnTo>
                  <a:lnTo>
                    <a:pt x="126" y="128"/>
                  </a:lnTo>
                  <a:lnTo>
                    <a:pt x="106" y="184"/>
                  </a:lnTo>
                  <a:lnTo>
                    <a:pt x="85" y="248"/>
                  </a:lnTo>
                  <a:lnTo>
                    <a:pt x="65" y="325"/>
                  </a:lnTo>
                  <a:lnTo>
                    <a:pt x="57" y="359"/>
                  </a:lnTo>
                  <a:lnTo>
                    <a:pt x="53" y="367"/>
                  </a:lnTo>
                  <a:lnTo>
                    <a:pt x="49" y="371"/>
                  </a:lnTo>
                  <a:lnTo>
                    <a:pt x="41" y="376"/>
                  </a:lnTo>
                  <a:lnTo>
                    <a:pt x="20" y="376"/>
                  </a:lnTo>
                  <a:lnTo>
                    <a:pt x="12" y="371"/>
                  </a:lnTo>
                  <a:lnTo>
                    <a:pt x="8" y="371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4" y="342"/>
                  </a:lnTo>
                  <a:lnTo>
                    <a:pt x="8" y="312"/>
                  </a:lnTo>
                  <a:lnTo>
                    <a:pt x="20" y="269"/>
                  </a:lnTo>
                  <a:lnTo>
                    <a:pt x="53" y="175"/>
                  </a:lnTo>
                  <a:lnTo>
                    <a:pt x="69" y="132"/>
                  </a:lnTo>
                  <a:lnTo>
                    <a:pt x="81" y="111"/>
                  </a:lnTo>
                  <a:lnTo>
                    <a:pt x="98" y="81"/>
                  </a:lnTo>
                  <a:lnTo>
                    <a:pt x="118" y="56"/>
                  </a:lnTo>
                  <a:lnTo>
                    <a:pt x="146" y="30"/>
                  </a:lnTo>
                  <a:lnTo>
                    <a:pt x="183" y="13"/>
                  </a:lnTo>
                  <a:lnTo>
                    <a:pt x="228" y="4"/>
                  </a:lnTo>
                  <a:lnTo>
                    <a:pt x="277" y="9"/>
                  </a:lnTo>
                  <a:lnTo>
                    <a:pt x="322" y="26"/>
                  </a:lnTo>
                  <a:lnTo>
                    <a:pt x="362" y="56"/>
                  </a:lnTo>
                  <a:lnTo>
                    <a:pt x="395" y="94"/>
                  </a:lnTo>
                  <a:lnTo>
                    <a:pt x="415" y="141"/>
                  </a:lnTo>
                  <a:lnTo>
                    <a:pt x="427" y="201"/>
                  </a:lnTo>
                  <a:lnTo>
                    <a:pt x="448" y="175"/>
                  </a:lnTo>
                  <a:lnTo>
                    <a:pt x="476" y="141"/>
                  </a:lnTo>
                  <a:lnTo>
                    <a:pt x="513" y="103"/>
                  </a:lnTo>
                  <a:lnTo>
                    <a:pt x="562" y="64"/>
                  </a:lnTo>
                  <a:lnTo>
                    <a:pt x="619" y="34"/>
                  </a:lnTo>
                  <a:lnTo>
                    <a:pt x="684" y="13"/>
                  </a:lnTo>
                  <a:lnTo>
                    <a:pt x="761" y="4"/>
                  </a:lnTo>
                  <a:lnTo>
                    <a:pt x="802" y="4"/>
                  </a:lnTo>
                  <a:lnTo>
                    <a:pt x="851" y="13"/>
                  </a:lnTo>
                  <a:lnTo>
                    <a:pt x="896" y="34"/>
                  </a:lnTo>
                  <a:lnTo>
                    <a:pt x="936" y="64"/>
                  </a:lnTo>
                  <a:lnTo>
                    <a:pt x="969" y="107"/>
                  </a:lnTo>
                  <a:lnTo>
                    <a:pt x="989" y="150"/>
                  </a:lnTo>
                  <a:lnTo>
                    <a:pt x="1001" y="192"/>
                  </a:lnTo>
                  <a:lnTo>
                    <a:pt x="1006" y="222"/>
                  </a:lnTo>
                  <a:lnTo>
                    <a:pt x="1046" y="162"/>
                  </a:lnTo>
                  <a:lnTo>
                    <a:pt x="1095" y="111"/>
                  </a:lnTo>
                  <a:lnTo>
                    <a:pt x="1148" y="64"/>
                  </a:lnTo>
                  <a:lnTo>
                    <a:pt x="1209" y="30"/>
                  </a:lnTo>
                  <a:lnTo>
                    <a:pt x="1278" y="9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1" name="Freeform 39"/>
            <p:cNvSpPr>
              <a:spLocks/>
            </p:cNvSpPr>
            <p:nvPr/>
          </p:nvSpPr>
          <p:spPr bwMode="auto">
            <a:xfrm>
              <a:off x="11764" y="3050"/>
              <a:ext cx="1140" cy="1486"/>
            </a:xfrm>
            <a:custGeom>
              <a:avLst/>
              <a:gdLst/>
              <a:ahLst/>
              <a:cxnLst>
                <a:cxn ang="0">
                  <a:pos x="492" y="9"/>
                </a:cxn>
                <a:cxn ang="0">
                  <a:pos x="602" y="73"/>
                </a:cxn>
                <a:cxn ang="0">
                  <a:pos x="680" y="184"/>
                </a:cxn>
                <a:cxn ang="0">
                  <a:pos x="749" y="372"/>
                </a:cxn>
                <a:cxn ang="0">
                  <a:pos x="790" y="577"/>
                </a:cxn>
                <a:cxn ang="0">
                  <a:pos x="798" y="709"/>
                </a:cxn>
                <a:cxn ang="0">
                  <a:pos x="981" y="256"/>
                </a:cxn>
                <a:cxn ang="0">
                  <a:pos x="1091" y="30"/>
                </a:cxn>
                <a:cxn ang="0">
                  <a:pos x="1119" y="26"/>
                </a:cxn>
                <a:cxn ang="0">
                  <a:pos x="1132" y="30"/>
                </a:cxn>
                <a:cxn ang="0">
                  <a:pos x="1140" y="47"/>
                </a:cxn>
                <a:cxn ang="0">
                  <a:pos x="1124" y="86"/>
                </a:cxn>
                <a:cxn ang="0">
                  <a:pos x="1018" y="320"/>
                </a:cxn>
                <a:cxn ang="0">
                  <a:pos x="924" y="542"/>
                </a:cxn>
                <a:cxn ang="0">
                  <a:pos x="839" y="769"/>
                </a:cxn>
                <a:cxn ang="0">
                  <a:pos x="798" y="918"/>
                </a:cxn>
                <a:cxn ang="0">
                  <a:pos x="782" y="1008"/>
                </a:cxn>
                <a:cxn ang="0">
                  <a:pos x="753" y="1149"/>
                </a:cxn>
                <a:cxn ang="0">
                  <a:pos x="708" y="1349"/>
                </a:cxn>
                <a:cxn ang="0">
                  <a:pos x="676" y="1452"/>
                </a:cxn>
                <a:cxn ang="0">
                  <a:pos x="639" y="1486"/>
                </a:cxn>
                <a:cxn ang="0">
                  <a:pos x="619" y="1473"/>
                </a:cxn>
                <a:cxn ang="0">
                  <a:pos x="611" y="1443"/>
                </a:cxn>
                <a:cxn ang="0">
                  <a:pos x="623" y="1354"/>
                </a:cxn>
                <a:cxn ang="0">
                  <a:pos x="655" y="1200"/>
                </a:cxn>
                <a:cxn ang="0">
                  <a:pos x="700" y="1038"/>
                </a:cxn>
                <a:cxn ang="0">
                  <a:pos x="729" y="935"/>
                </a:cxn>
                <a:cxn ang="0">
                  <a:pos x="745" y="863"/>
                </a:cxn>
                <a:cxn ang="0">
                  <a:pos x="749" y="692"/>
                </a:cxn>
                <a:cxn ang="0">
                  <a:pos x="729" y="513"/>
                </a:cxn>
                <a:cxn ang="0">
                  <a:pos x="696" y="384"/>
                </a:cxn>
                <a:cxn ang="0">
                  <a:pos x="635" y="274"/>
                </a:cxn>
                <a:cxn ang="0">
                  <a:pos x="537" y="197"/>
                </a:cxn>
                <a:cxn ang="0">
                  <a:pos x="399" y="167"/>
                </a:cxn>
                <a:cxn ang="0">
                  <a:pos x="354" y="171"/>
                </a:cxn>
                <a:cxn ang="0">
                  <a:pos x="273" y="188"/>
                </a:cxn>
                <a:cxn ang="0">
                  <a:pos x="179" y="244"/>
                </a:cxn>
                <a:cxn ang="0">
                  <a:pos x="89" y="355"/>
                </a:cxn>
                <a:cxn ang="0">
                  <a:pos x="53" y="423"/>
                </a:cxn>
                <a:cxn ang="0">
                  <a:pos x="20" y="436"/>
                </a:cxn>
                <a:cxn ang="0">
                  <a:pos x="8" y="427"/>
                </a:cxn>
                <a:cxn ang="0">
                  <a:pos x="0" y="410"/>
                </a:cxn>
                <a:cxn ang="0">
                  <a:pos x="16" y="342"/>
                </a:cxn>
                <a:cxn ang="0">
                  <a:pos x="69" y="239"/>
                </a:cxn>
                <a:cxn ang="0">
                  <a:pos x="155" y="124"/>
                </a:cxn>
                <a:cxn ang="0">
                  <a:pos x="273" y="39"/>
                </a:cxn>
                <a:cxn ang="0">
                  <a:pos x="423" y="0"/>
                </a:cxn>
              </a:cxnLst>
              <a:rect l="0" t="0" r="r" b="b"/>
              <a:pathLst>
                <a:path w="1140" h="1486">
                  <a:moveTo>
                    <a:pt x="423" y="0"/>
                  </a:moveTo>
                  <a:lnTo>
                    <a:pt x="492" y="9"/>
                  </a:lnTo>
                  <a:lnTo>
                    <a:pt x="554" y="34"/>
                  </a:lnTo>
                  <a:lnTo>
                    <a:pt x="602" y="73"/>
                  </a:lnTo>
                  <a:lnTo>
                    <a:pt x="643" y="124"/>
                  </a:lnTo>
                  <a:lnTo>
                    <a:pt x="680" y="184"/>
                  </a:lnTo>
                  <a:lnTo>
                    <a:pt x="708" y="248"/>
                  </a:lnTo>
                  <a:lnTo>
                    <a:pt x="749" y="372"/>
                  </a:lnTo>
                  <a:lnTo>
                    <a:pt x="777" y="483"/>
                  </a:lnTo>
                  <a:lnTo>
                    <a:pt x="790" y="577"/>
                  </a:lnTo>
                  <a:lnTo>
                    <a:pt x="798" y="653"/>
                  </a:lnTo>
                  <a:lnTo>
                    <a:pt x="798" y="709"/>
                  </a:lnTo>
                  <a:lnTo>
                    <a:pt x="887" y="483"/>
                  </a:lnTo>
                  <a:lnTo>
                    <a:pt x="981" y="256"/>
                  </a:lnTo>
                  <a:lnTo>
                    <a:pt x="1083" y="39"/>
                  </a:lnTo>
                  <a:lnTo>
                    <a:pt x="1091" y="30"/>
                  </a:lnTo>
                  <a:lnTo>
                    <a:pt x="1099" y="26"/>
                  </a:lnTo>
                  <a:lnTo>
                    <a:pt x="1119" y="26"/>
                  </a:lnTo>
                  <a:lnTo>
                    <a:pt x="1128" y="30"/>
                  </a:lnTo>
                  <a:lnTo>
                    <a:pt x="1132" y="30"/>
                  </a:lnTo>
                  <a:lnTo>
                    <a:pt x="1140" y="39"/>
                  </a:lnTo>
                  <a:lnTo>
                    <a:pt x="1140" y="47"/>
                  </a:lnTo>
                  <a:lnTo>
                    <a:pt x="1136" y="64"/>
                  </a:lnTo>
                  <a:lnTo>
                    <a:pt x="1124" y="86"/>
                  </a:lnTo>
                  <a:lnTo>
                    <a:pt x="1058" y="222"/>
                  </a:lnTo>
                  <a:lnTo>
                    <a:pt x="1018" y="320"/>
                  </a:lnTo>
                  <a:lnTo>
                    <a:pt x="969" y="431"/>
                  </a:lnTo>
                  <a:lnTo>
                    <a:pt x="924" y="542"/>
                  </a:lnTo>
                  <a:lnTo>
                    <a:pt x="879" y="658"/>
                  </a:lnTo>
                  <a:lnTo>
                    <a:pt x="839" y="769"/>
                  </a:lnTo>
                  <a:lnTo>
                    <a:pt x="806" y="871"/>
                  </a:lnTo>
                  <a:lnTo>
                    <a:pt x="798" y="918"/>
                  </a:lnTo>
                  <a:lnTo>
                    <a:pt x="790" y="961"/>
                  </a:lnTo>
                  <a:lnTo>
                    <a:pt x="782" y="1008"/>
                  </a:lnTo>
                  <a:lnTo>
                    <a:pt x="769" y="1072"/>
                  </a:lnTo>
                  <a:lnTo>
                    <a:pt x="753" y="1149"/>
                  </a:lnTo>
                  <a:lnTo>
                    <a:pt x="733" y="1243"/>
                  </a:lnTo>
                  <a:lnTo>
                    <a:pt x="708" y="1349"/>
                  </a:lnTo>
                  <a:lnTo>
                    <a:pt x="692" y="1405"/>
                  </a:lnTo>
                  <a:lnTo>
                    <a:pt x="676" y="1452"/>
                  </a:lnTo>
                  <a:lnTo>
                    <a:pt x="659" y="1477"/>
                  </a:lnTo>
                  <a:lnTo>
                    <a:pt x="639" y="1486"/>
                  </a:lnTo>
                  <a:lnTo>
                    <a:pt x="627" y="1482"/>
                  </a:lnTo>
                  <a:lnTo>
                    <a:pt x="619" y="1473"/>
                  </a:lnTo>
                  <a:lnTo>
                    <a:pt x="615" y="1460"/>
                  </a:lnTo>
                  <a:lnTo>
                    <a:pt x="611" y="1443"/>
                  </a:lnTo>
                  <a:lnTo>
                    <a:pt x="615" y="1409"/>
                  </a:lnTo>
                  <a:lnTo>
                    <a:pt x="623" y="1354"/>
                  </a:lnTo>
                  <a:lnTo>
                    <a:pt x="639" y="1281"/>
                  </a:lnTo>
                  <a:lnTo>
                    <a:pt x="655" y="1200"/>
                  </a:lnTo>
                  <a:lnTo>
                    <a:pt x="676" y="1119"/>
                  </a:lnTo>
                  <a:lnTo>
                    <a:pt x="700" y="1038"/>
                  </a:lnTo>
                  <a:lnTo>
                    <a:pt x="720" y="961"/>
                  </a:lnTo>
                  <a:lnTo>
                    <a:pt x="729" y="935"/>
                  </a:lnTo>
                  <a:lnTo>
                    <a:pt x="737" y="905"/>
                  </a:lnTo>
                  <a:lnTo>
                    <a:pt x="745" y="863"/>
                  </a:lnTo>
                  <a:lnTo>
                    <a:pt x="749" y="811"/>
                  </a:lnTo>
                  <a:lnTo>
                    <a:pt x="749" y="692"/>
                  </a:lnTo>
                  <a:lnTo>
                    <a:pt x="741" y="572"/>
                  </a:lnTo>
                  <a:lnTo>
                    <a:pt x="729" y="513"/>
                  </a:lnTo>
                  <a:lnTo>
                    <a:pt x="716" y="449"/>
                  </a:lnTo>
                  <a:lnTo>
                    <a:pt x="696" y="384"/>
                  </a:lnTo>
                  <a:lnTo>
                    <a:pt x="668" y="329"/>
                  </a:lnTo>
                  <a:lnTo>
                    <a:pt x="635" y="274"/>
                  </a:lnTo>
                  <a:lnTo>
                    <a:pt x="590" y="231"/>
                  </a:lnTo>
                  <a:lnTo>
                    <a:pt x="537" y="197"/>
                  </a:lnTo>
                  <a:lnTo>
                    <a:pt x="472" y="175"/>
                  </a:lnTo>
                  <a:lnTo>
                    <a:pt x="399" y="167"/>
                  </a:lnTo>
                  <a:lnTo>
                    <a:pt x="383" y="167"/>
                  </a:lnTo>
                  <a:lnTo>
                    <a:pt x="354" y="171"/>
                  </a:lnTo>
                  <a:lnTo>
                    <a:pt x="317" y="175"/>
                  </a:lnTo>
                  <a:lnTo>
                    <a:pt x="273" y="188"/>
                  </a:lnTo>
                  <a:lnTo>
                    <a:pt x="228" y="214"/>
                  </a:lnTo>
                  <a:lnTo>
                    <a:pt x="179" y="244"/>
                  </a:lnTo>
                  <a:lnTo>
                    <a:pt x="130" y="291"/>
                  </a:lnTo>
                  <a:lnTo>
                    <a:pt x="89" y="355"/>
                  </a:lnTo>
                  <a:lnTo>
                    <a:pt x="57" y="431"/>
                  </a:lnTo>
                  <a:lnTo>
                    <a:pt x="53" y="423"/>
                  </a:lnTo>
                  <a:lnTo>
                    <a:pt x="45" y="436"/>
                  </a:lnTo>
                  <a:lnTo>
                    <a:pt x="20" y="436"/>
                  </a:lnTo>
                  <a:lnTo>
                    <a:pt x="12" y="431"/>
                  </a:lnTo>
                  <a:lnTo>
                    <a:pt x="8" y="427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4" y="384"/>
                  </a:lnTo>
                  <a:lnTo>
                    <a:pt x="16" y="342"/>
                  </a:lnTo>
                  <a:lnTo>
                    <a:pt x="40" y="295"/>
                  </a:lnTo>
                  <a:lnTo>
                    <a:pt x="69" y="239"/>
                  </a:lnTo>
                  <a:lnTo>
                    <a:pt x="110" y="180"/>
                  </a:lnTo>
                  <a:lnTo>
                    <a:pt x="155" y="124"/>
                  </a:lnTo>
                  <a:lnTo>
                    <a:pt x="212" y="77"/>
                  </a:lnTo>
                  <a:lnTo>
                    <a:pt x="273" y="39"/>
                  </a:lnTo>
                  <a:lnTo>
                    <a:pt x="346" y="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2" name="Freeform 40"/>
            <p:cNvSpPr>
              <a:spLocks/>
            </p:cNvSpPr>
            <p:nvPr/>
          </p:nvSpPr>
          <p:spPr bwMode="auto">
            <a:xfrm>
              <a:off x="13079" y="2171"/>
              <a:ext cx="680" cy="1063"/>
            </a:xfrm>
            <a:custGeom>
              <a:avLst/>
              <a:gdLst/>
              <a:ahLst/>
              <a:cxnLst>
                <a:cxn ang="0">
                  <a:pos x="403" y="8"/>
                </a:cxn>
                <a:cxn ang="0">
                  <a:pos x="545" y="64"/>
                </a:cxn>
                <a:cxn ang="0">
                  <a:pos x="643" y="166"/>
                </a:cxn>
                <a:cxn ang="0">
                  <a:pos x="680" y="311"/>
                </a:cxn>
                <a:cxn ang="0">
                  <a:pos x="647" y="448"/>
                </a:cxn>
                <a:cxn ang="0">
                  <a:pos x="566" y="559"/>
                </a:cxn>
                <a:cxn ang="0">
                  <a:pos x="460" y="657"/>
                </a:cxn>
                <a:cxn ang="0">
                  <a:pos x="313" y="781"/>
                </a:cxn>
                <a:cxn ang="0">
                  <a:pos x="216" y="866"/>
                </a:cxn>
                <a:cxn ang="0">
                  <a:pos x="533" y="926"/>
                </a:cxn>
                <a:cxn ang="0">
                  <a:pos x="586" y="918"/>
                </a:cxn>
                <a:cxn ang="0">
                  <a:pos x="611" y="854"/>
                </a:cxn>
                <a:cxn ang="0">
                  <a:pos x="623" y="773"/>
                </a:cxn>
                <a:cxn ang="0">
                  <a:pos x="631" y="1063"/>
                </a:cxn>
                <a:cxn ang="0">
                  <a:pos x="0" y="1029"/>
                </a:cxn>
                <a:cxn ang="0">
                  <a:pos x="4" y="1012"/>
                </a:cxn>
                <a:cxn ang="0">
                  <a:pos x="383" y="619"/>
                </a:cxn>
                <a:cxn ang="0">
                  <a:pos x="456" y="525"/>
                </a:cxn>
                <a:cxn ang="0">
                  <a:pos x="521" y="388"/>
                </a:cxn>
                <a:cxn ang="0">
                  <a:pos x="521" y="247"/>
                </a:cxn>
                <a:cxn ang="0">
                  <a:pos x="468" y="136"/>
                </a:cxn>
                <a:cxn ang="0">
                  <a:pos x="366" y="64"/>
                </a:cxn>
                <a:cxn ang="0">
                  <a:pos x="252" y="60"/>
                </a:cxn>
                <a:cxn ang="0">
                  <a:pos x="155" y="102"/>
                </a:cxn>
                <a:cxn ang="0">
                  <a:pos x="77" y="205"/>
                </a:cxn>
                <a:cxn ang="0">
                  <a:pos x="142" y="226"/>
                </a:cxn>
                <a:cxn ang="0">
                  <a:pos x="167" y="269"/>
                </a:cxn>
                <a:cxn ang="0">
                  <a:pos x="159" y="329"/>
                </a:cxn>
                <a:cxn ang="0">
                  <a:pos x="114" y="371"/>
                </a:cxn>
                <a:cxn ang="0">
                  <a:pos x="73" y="376"/>
                </a:cxn>
                <a:cxn ang="0">
                  <a:pos x="41" y="363"/>
                </a:cxn>
                <a:cxn ang="0">
                  <a:pos x="8" y="320"/>
                </a:cxn>
                <a:cxn ang="0">
                  <a:pos x="12" y="222"/>
                </a:cxn>
                <a:cxn ang="0">
                  <a:pos x="69" y="111"/>
                </a:cxn>
                <a:cxn ang="0">
                  <a:pos x="175" y="30"/>
                </a:cxn>
                <a:cxn ang="0">
                  <a:pos x="322" y="0"/>
                </a:cxn>
              </a:cxnLst>
              <a:rect l="0" t="0" r="r" b="b"/>
              <a:pathLst>
                <a:path w="680" h="1063">
                  <a:moveTo>
                    <a:pt x="322" y="0"/>
                  </a:moveTo>
                  <a:lnTo>
                    <a:pt x="403" y="8"/>
                  </a:lnTo>
                  <a:lnTo>
                    <a:pt x="476" y="30"/>
                  </a:lnTo>
                  <a:lnTo>
                    <a:pt x="545" y="64"/>
                  </a:lnTo>
                  <a:lnTo>
                    <a:pt x="598" y="107"/>
                  </a:lnTo>
                  <a:lnTo>
                    <a:pt x="643" y="166"/>
                  </a:lnTo>
                  <a:lnTo>
                    <a:pt x="672" y="235"/>
                  </a:lnTo>
                  <a:lnTo>
                    <a:pt x="680" y="311"/>
                  </a:lnTo>
                  <a:lnTo>
                    <a:pt x="672" y="384"/>
                  </a:lnTo>
                  <a:lnTo>
                    <a:pt x="647" y="448"/>
                  </a:lnTo>
                  <a:lnTo>
                    <a:pt x="611" y="508"/>
                  </a:lnTo>
                  <a:lnTo>
                    <a:pt x="566" y="559"/>
                  </a:lnTo>
                  <a:lnTo>
                    <a:pt x="513" y="610"/>
                  </a:lnTo>
                  <a:lnTo>
                    <a:pt x="460" y="657"/>
                  </a:lnTo>
                  <a:lnTo>
                    <a:pt x="350" y="747"/>
                  </a:lnTo>
                  <a:lnTo>
                    <a:pt x="313" y="781"/>
                  </a:lnTo>
                  <a:lnTo>
                    <a:pt x="269" y="820"/>
                  </a:lnTo>
                  <a:lnTo>
                    <a:pt x="216" y="866"/>
                  </a:lnTo>
                  <a:lnTo>
                    <a:pt x="155" y="926"/>
                  </a:lnTo>
                  <a:lnTo>
                    <a:pt x="533" y="926"/>
                  </a:lnTo>
                  <a:lnTo>
                    <a:pt x="566" y="922"/>
                  </a:lnTo>
                  <a:lnTo>
                    <a:pt x="586" y="918"/>
                  </a:lnTo>
                  <a:lnTo>
                    <a:pt x="598" y="896"/>
                  </a:lnTo>
                  <a:lnTo>
                    <a:pt x="611" y="854"/>
                  </a:lnTo>
                  <a:lnTo>
                    <a:pt x="619" y="807"/>
                  </a:lnTo>
                  <a:lnTo>
                    <a:pt x="623" y="773"/>
                  </a:lnTo>
                  <a:lnTo>
                    <a:pt x="680" y="773"/>
                  </a:lnTo>
                  <a:lnTo>
                    <a:pt x="631" y="1063"/>
                  </a:lnTo>
                  <a:lnTo>
                    <a:pt x="0" y="1063"/>
                  </a:lnTo>
                  <a:lnTo>
                    <a:pt x="0" y="1029"/>
                  </a:lnTo>
                  <a:lnTo>
                    <a:pt x="4" y="1020"/>
                  </a:lnTo>
                  <a:lnTo>
                    <a:pt x="4" y="1012"/>
                  </a:lnTo>
                  <a:lnTo>
                    <a:pt x="16" y="999"/>
                  </a:lnTo>
                  <a:lnTo>
                    <a:pt x="383" y="619"/>
                  </a:lnTo>
                  <a:lnTo>
                    <a:pt x="419" y="576"/>
                  </a:lnTo>
                  <a:lnTo>
                    <a:pt x="456" y="525"/>
                  </a:lnTo>
                  <a:lnTo>
                    <a:pt x="493" y="461"/>
                  </a:lnTo>
                  <a:lnTo>
                    <a:pt x="521" y="388"/>
                  </a:lnTo>
                  <a:lnTo>
                    <a:pt x="529" y="311"/>
                  </a:lnTo>
                  <a:lnTo>
                    <a:pt x="521" y="247"/>
                  </a:lnTo>
                  <a:lnTo>
                    <a:pt x="501" y="188"/>
                  </a:lnTo>
                  <a:lnTo>
                    <a:pt x="468" y="136"/>
                  </a:lnTo>
                  <a:lnTo>
                    <a:pt x="423" y="94"/>
                  </a:lnTo>
                  <a:lnTo>
                    <a:pt x="366" y="64"/>
                  </a:lnTo>
                  <a:lnTo>
                    <a:pt x="297" y="55"/>
                  </a:lnTo>
                  <a:lnTo>
                    <a:pt x="252" y="60"/>
                  </a:lnTo>
                  <a:lnTo>
                    <a:pt x="203" y="77"/>
                  </a:lnTo>
                  <a:lnTo>
                    <a:pt x="155" y="102"/>
                  </a:lnTo>
                  <a:lnTo>
                    <a:pt x="114" y="145"/>
                  </a:lnTo>
                  <a:lnTo>
                    <a:pt x="77" y="205"/>
                  </a:lnTo>
                  <a:lnTo>
                    <a:pt x="118" y="209"/>
                  </a:lnTo>
                  <a:lnTo>
                    <a:pt x="142" y="226"/>
                  </a:lnTo>
                  <a:lnTo>
                    <a:pt x="159" y="247"/>
                  </a:lnTo>
                  <a:lnTo>
                    <a:pt x="167" y="269"/>
                  </a:lnTo>
                  <a:lnTo>
                    <a:pt x="167" y="290"/>
                  </a:lnTo>
                  <a:lnTo>
                    <a:pt x="159" y="329"/>
                  </a:lnTo>
                  <a:lnTo>
                    <a:pt x="138" y="354"/>
                  </a:lnTo>
                  <a:lnTo>
                    <a:pt x="114" y="371"/>
                  </a:lnTo>
                  <a:lnTo>
                    <a:pt x="85" y="376"/>
                  </a:lnTo>
                  <a:lnTo>
                    <a:pt x="73" y="376"/>
                  </a:lnTo>
                  <a:lnTo>
                    <a:pt x="57" y="371"/>
                  </a:lnTo>
                  <a:lnTo>
                    <a:pt x="41" y="363"/>
                  </a:lnTo>
                  <a:lnTo>
                    <a:pt x="24" y="346"/>
                  </a:lnTo>
                  <a:lnTo>
                    <a:pt x="8" y="320"/>
                  </a:lnTo>
                  <a:lnTo>
                    <a:pt x="4" y="286"/>
                  </a:lnTo>
                  <a:lnTo>
                    <a:pt x="12" y="222"/>
                  </a:lnTo>
                  <a:lnTo>
                    <a:pt x="32" y="162"/>
                  </a:lnTo>
                  <a:lnTo>
                    <a:pt x="69" y="111"/>
                  </a:lnTo>
                  <a:lnTo>
                    <a:pt x="118" y="64"/>
                  </a:lnTo>
                  <a:lnTo>
                    <a:pt x="175" y="30"/>
                  </a:lnTo>
                  <a:lnTo>
                    <a:pt x="244" y="8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Freeform 41"/>
            <p:cNvSpPr>
              <a:spLocks/>
            </p:cNvSpPr>
            <p:nvPr/>
          </p:nvSpPr>
          <p:spPr bwMode="auto">
            <a:xfrm>
              <a:off x="14060" y="2359"/>
              <a:ext cx="505" cy="225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9" y="0"/>
                </a:cxn>
                <a:cxn ang="0">
                  <a:pos x="45" y="8"/>
                </a:cxn>
                <a:cxn ang="0">
                  <a:pos x="69" y="25"/>
                </a:cxn>
                <a:cxn ang="0">
                  <a:pos x="110" y="64"/>
                </a:cxn>
                <a:cxn ang="0">
                  <a:pos x="155" y="111"/>
                </a:cxn>
                <a:cxn ang="0">
                  <a:pos x="204" y="170"/>
                </a:cxn>
                <a:cxn ang="0">
                  <a:pos x="257" y="243"/>
                </a:cxn>
                <a:cxn ang="0">
                  <a:pos x="310" y="328"/>
                </a:cxn>
                <a:cxn ang="0">
                  <a:pos x="362" y="427"/>
                </a:cxn>
                <a:cxn ang="0">
                  <a:pos x="424" y="580"/>
                </a:cxn>
                <a:cxn ang="0">
                  <a:pos x="464" y="734"/>
                </a:cxn>
                <a:cxn ang="0">
                  <a:pos x="489" y="879"/>
                </a:cxn>
                <a:cxn ang="0">
                  <a:pos x="501" y="1011"/>
                </a:cxn>
                <a:cxn ang="0">
                  <a:pos x="505" y="1131"/>
                </a:cxn>
                <a:cxn ang="0">
                  <a:pos x="501" y="1131"/>
                </a:cxn>
                <a:cxn ang="0">
                  <a:pos x="497" y="1251"/>
                </a:cxn>
                <a:cxn ang="0">
                  <a:pos x="485" y="1383"/>
                </a:cxn>
                <a:cxn ang="0">
                  <a:pos x="460" y="1524"/>
                </a:cxn>
                <a:cxn ang="0">
                  <a:pos x="424" y="1669"/>
                </a:cxn>
                <a:cxn ang="0">
                  <a:pos x="367" y="1818"/>
                </a:cxn>
                <a:cxn ang="0">
                  <a:pos x="314" y="1921"/>
                </a:cxn>
                <a:cxn ang="0">
                  <a:pos x="261" y="2006"/>
                </a:cxn>
                <a:cxn ang="0">
                  <a:pos x="208" y="2083"/>
                </a:cxn>
                <a:cxn ang="0">
                  <a:pos x="155" y="2147"/>
                </a:cxn>
                <a:cxn ang="0">
                  <a:pos x="106" y="2194"/>
                </a:cxn>
                <a:cxn ang="0">
                  <a:pos x="69" y="2228"/>
                </a:cxn>
                <a:cxn ang="0">
                  <a:pos x="41" y="2250"/>
                </a:cxn>
                <a:cxn ang="0">
                  <a:pos x="25" y="2258"/>
                </a:cxn>
                <a:cxn ang="0">
                  <a:pos x="16" y="2258"/>
                </a:cxn>
                <a:cxn ang="0">
                  <a:pos x="8" y="2254"/>
                </a:cxn>
                <a:cxn ang="0">
                  <a:pos x="0" y="2237"/>
                </a:cxn>
                <a:cxn ang="0">
                  <a:pos x="0" y="2232"/>
                </a:cxn>
                <a:cxn ang="0">
                  <a:pos x="4" y="2228"/>
                </a:cxn>
                <a:cxn ang="0">
                  <a:pos x="4" y="2224"/>
                </a:cxn>
                <a:cxn ang="0">
                  <a:pos x="20" y="2207"/>
                </a:cxn>
                <a:cxn ang="0">
                  <a:pos x="33" y="2198"/>
                </a:cxn>
                <a:cxn ang="0">
                  <a:pos x="126" y="2087"/>
                </a:cxn>
                <a:cxn ang="0">
                  <a:pos x="200" y="1968"/>
                </a:cxn>
                <a:cxn ang="0">
                  <a:pos x="261" y="1840"/>
                </a:cxn>
                <a:cxn ang="0">
                  <a:pos x="305" y="1703"/>
                </a:cxn>
                <a:cxn ang="0">
                  <a:pos x="342" y="1566"/>
                </a:cxn>
                <a:cxn ang="0">
                  <a:pos x="362" y="1421"/>
                </a:cxn>
                <a:cxn ang="0">
                  <a:pos x="375" y="1276"/>
                </a:cxn>
                <a:cxn ang="0">
                  <a:pos x="379" y="1131"/>
                </a:cxn>
                <a:cxn ang="0">
                  <a:pos x="371" y="935"/>
                </a:cxn>
                <a:cxn ang="0">
                  <a:pos x="350" y="755"/>
                </a:cxn>
                <a:cxn ang="0">
                  <a:pos x="314" y="589"/>
                </a:cxn>
                <a:cxn ang="0">
                  <a:pos x="265" y="435"/>
                </a:cxn>
                <a:cxn ang="0">
                  <a:pos x="204" y="299"/>
                </a:cxn>
                <a:cxn ang="0">
                  <a:pos x="130" y="179"/>
                </a:cxn>
                <a:cxn ang="0">
                  <a:pos x="45" y="77"/>
                </a:cxn>
                <a:cxn ang="0">
                  <a:pos x="20" y="51"/>
                </a:cxn>
                <a:cxn ang="0">
                  <a:pos x="12" y="47"/>
                </a:cxn>
                <a:cxn ang="0">
                  <a:pos x="8" y="38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4" y="25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20" y="0"/>
                </a:cxn>
              </a:cxnLst>
              <a:rect l="0" t="0" r="r" b="b"/>
              <a:pathLst>
                <a:path w="505" h="2258">
                  <a:moveTo>
                    <a:pt x="20" y="0"/>
                  </a:moveTo>
                  <a:lnTo>
                    <a:pt x="29" y="0"/>
                  </a:lnTo>
                  <a:lnTo>
                    <a:pt x="45" y="8"/>
                  </a:lnTo>
                  <a:lnTo>
                    <a:pt x="69" y="25"/>
                  </a:lnTo>
                  <a:lnTo>
                    <a:pt x="110" y="64"/>
                  </a:lnTo>
                  <a:lnTo>
                    <a:pt x="155" y="111"/>
                  </a:lnTo>
                  <a:lnTo>
                    <a:pt x="204" y="170"/>
                  </a:lnTo>
                  <a:lnTo>
                    <a:pt x="257" y="243"/>
                  </a:lnTo>
                  <a:lnTo>
                    <a:pt x="310" y="328"/>
                  </a:lnTo>
                  <a:lnTo>
                    <a:pt x="362" y="427"/>
                  </a:lnTo>
                  <a:lnTo>
                    <a:pt x="424" y="580"/>
                  </a:lnTo>
                  <a:lnTo>
                    <a:pt x="464" y="734"/>
                  </a:lnTo>
                  <a:lnTo>
                    <a:pt x="489" y="879"/>
                  </a:lnTo>
                  <a:lnTo>
                    <a:pt x="501" y="1011"/>
                  </a:lnTo>
                  <a:lnTo>
                    <a:pt x="505" y="1131"/>
                  </a:lnTo>
                  <a:lnTo>
                    <a:pt x="501" y="1131"/>
                  </a:lnTo>
                  <a:lnTo>
                    <a:pt x="497" y="1251"/>
                  </a:lnTo>
                  <a:lnTo>
                    <a:pt x="485" y="1383"/>
                  </a:lnTo>
                  <a:lnTo>
                    <a:pt x="460" y="1524"/>
                  </a:lnTo>
                  <a:lnTo>
                    <a:pt x="424" y="1669"/>
                  </a:lnTo>
                  <a:lnTo>
                    <a:pt x="367" y="1818"/>
                  </a:lnTo>
                  <a:lnTo>
                    <a:pt x="314" y="1921"/>
                  </a:lnTo>
                  <a:lnTo>
                    <a:pt x="261" y="2006"/>
                  </a:lnTo>
                  <a:lnTo>
                    <a:pt x="208" y="2083"/>
                  </a:lnTo>
                  <a:lnTo>
                    <a:pt x="155" y="2147"/>
                  </a:lnTo>
                  <a:lnTo>
                    <a:pt x="106" y="2194"/>
                  </a:lnTo>
                  <a:lnTo>
                    <a:pt x="69" y="2228"/>
                  </a:lnTo>
                  <a:lnTo>
                    <a:pt x="41" y="2250"/>
                  </a:lnTo>
                  <a:lnTo>
                    <a:pt x="25" y="2258"/>
                  </a:lnTo>
                  <a:lnTo>
                    <a:pt x="16" y="2258"/>
                  </a:lnTo>
                  <a:lnTo>
                    <a:pt x="8" y="2254"/>
                  </a:lnTo>
                  <a:lnTo>
                    <a:pt x="0" y="2237"/>
                  </a:lnTo>
                  <a:lnTo>
                    <a:pt x="0" y="2232"/>
                  </a:lnTo>
                  <a:lnTo>
                    <a:pt x="4" y="2228"/>
                  </a:lnTo>
                  <a:lnTo>
                    <a:pt x="4" y="2224"/>
                  </a:lnTo>
                  <a:lnTo>
                    <a:pt x="20" y="2207"/>
                  </a:lnTo>
                  <a:lnTo>
                    <a:pt x="33" y="2198"/>
                  </a:lnTo>
                  <a:lnTo>
                    <a:pt x="126" y="2087"/>
                  </a:lnTo>
                  <a:lnTo>
                    <a:pt x="200" y="1968"/>
                  </a:lnTo>
                  <a:lnTo>
                    <a:pt x="261" y="1840"/>
                  </a:lnTo>
                  <a:lnTo>
                    <a:pt x="305" y="1703"/>
                  </a:lnTo>
                  <a:lnTo>
                    <a:pt x="342" y="1566"/>
                  </a:lnTo>
                  <a:lnTo>
                    <a:pt x="362" y="1421"/>
                  </a:lnTo>
                  <a:lnTo>
                    <a:pt x="375" y="1276"/>
                  </a:lnTo>
                  <a:lnTo>
                    <a:pt x="379" y="1131"/>
                  </a:lnTo>
                  <a:lnTo>
                    <a:pt x="371" y="935"/>
                  </a:lnTo>
                  <a:lnTo>
                    <a:pt x="350" y="755"/>
                  </a:lnTo>
                  <a:lnTo>
                    <a:pt x="314" y="589"/>
                  </a:lnTo>
                  <a:lnTo>
                    <a:pt x="265" y="435"/>
                  </a:lnTo>
                  <a:lnTo>
                    <a:pt x="204" y="299"/>
                  </a:lnTo>
                  <a:lnTo>
                    <a:pt x="130" y="179"/>
                  </a:lnTo>
                  <a:lnTo>
                    <a:pt x="45" y="77"/>
                  </a:lnTo>
                  <a:lnTo>
                    <a:pt x="20" y="51"/>
                  </a:lnTo>
                  <a:lnTo>
                    <a:pt x="12" y="47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1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620000" y="4419600"/>
            <a:ext cx="990599" cy="465492"/>
            <a:chOff x="1018" y="1550"/>
            <a:chExt cx="5201" cy="2444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1018" y="1889"/>
              <a:ext cx="1436" cy="1539"/>
            </a:xfrm>
            <a:custGeom>
              <a:avLst/>
              <a:gdLst/>
              <a:ahLst/>
              <a:cxnLst>
                <a:cxn ang="0">
                  <a:pos x="1410" y="0"/>
                </a:cxn>
                <a:cxn ang="0">
                  <a:pos x="1435" y="7"/>
                </a:cxn>
                <a:cxn ang="0">
                  <a:pos x="1435" y="38"/>
                </a:cxn>
                <a:cxn ang="0">
                  <a:pos x="1430" y="50"/>
                </a:cxn>
                <a:cxn ang="0">
                  <a:pos x="590" y="1458"/>
                </a:cxn>
                <a:cxn ang="0">
                  <a:pos x="734" y="1448"/>
                </a:cxn>
                <a:cxn ang="0">
                  <a:pos x="848" y="1420"/>
                </a:cxn>
                <a:cxn ang="0">
                  <a:pos x="938" y="1372"/>
                </a:cxn>
                <a:cxn ang="0">
                  <a:pos x="1011" y="1305"/>
                </a:cxn>
                <a:cxn ang="0">
                  <a:pos x="1069" y="1219"/>
                </a:cxn>
                <a:cxn ang="0">
                  <a:pos x="1115" y="1114"/>
                </a:cxn>
                <a:cxn ang="0">
                  <a:pos x="1158" y="990"/>
                </a:cxn>
                <a:cxn ang="0">
                  <a:pos x="1172" y="951"/>
                </a:cxn>
                <a:cxn ang="0">
                  <a:pos x="1186" y="935"/>
                </a:cxn>
                <a:cxn ang="0">
                  <a:pos x="1209" y="937"/>
                </a:cxn>
                <a:cxn ang="0">
                  <a:pos x="1222" y="951"/>
                </a:cxn>
                <a:cxn ang="0">
                  <a:pos x="1222" y="971"/>
                </a:cxn>
                <a:cxn ang="0">
                  <a:pos x="1217" y="995"/>
                </a:cxn>
                <a:cxn ang="0">
                  <a:pos x="1057" y="1513"/>
                </a:cxn>
                <a:cxn ang="0">
                  <a:pos x="1039" y="1535"/>
                </a:cxn>
                <a:cxn ang="0">
                  <a:pos x="28" y="1539"/>
                </a:cxn>
                <a:cxn ang="0">
                  <a:pos x="3" y="1530"/>
                </a:cxn>
                <a:cxn ang="0">
                  <a:pos x="0" y="1511"/>
                </a:cxn>
                <a:cxn ang="0">
                  <a:pos x="5" y="1491"/>
                </a:cxn>
                <a:cxn ang="0">
                  <a:pos x="6" y="1479"/>
                </a:cxn>
                <a:cxn ang="0">
                  <a:pos x="866" y="67"/>
                </a:cxn>
                <a:cxn ang="0">
                  <a:pos x="724" y="77"/>
                </a:cxn>
                <a:cxn ang="0">
                  <a:pos x="610" y="108"/>
                </a:cxn>
                <a:cxn ang="0">
                  <a:pos x="521" y="158"/>
                </a:cxn>
                <a:cxn ang="0">
                  <a:pos x="450" y="229"/>
                </a:cxn>
                <a:cxn ang="0">
                  <a:pos x="396" y="316"/>
                </a:cxn>
                <a:cxn ang="0">
                  <a:pos x="351" y="421"/>
                </a:cxn>
                <a:cxn ang="0">
                  <a:pos x="326" y="488"/>
                </a:cxn>
                <a:cxn ang="0">
                  <a:pos x="313" y="504"/>
                </a:cxn>
                <a:cxn ang="0">
                  <a:pos x="290" y="504"/>
                </a:cxn>
                <a:cxn ang="0">
                  <a:pos x="279" y="490"/>
                </a:cxn>
                <a:cxn ang="0">
                  <a:pos x="277" y="481"/>
                </a:cxn>
                <a:cxn ang="0">
                  <a:pos x="280" y="462"/>
                </a:cxn>
                <a:cxn ang="0">
                  <a:pos x="402" y="43"/>
                </a:cxn>
                <a:cxn ang="0">
                  <a:pos x="415" y="9"/>
                </a:cxn>
                <a:cxn ang="0">
                  <a:pos x="443" y="0"/>
                </a:cxn>
              </a:cxnLst>
              <a:rect l="0" t="0" r="r" b="b"/>
              <a:pathLst>
                <a:path w="1436" h="1539">
                  <a:moveTo>
                    <a:pt x="443" y="0"/>
                  </a:moveTo>
                  <a:lnTo>
                    <a:pt x="1410" y="0"/>
                  </a:lnTo>
                  <a:lnTo>
                    <a:pt x="1426" y="2"/>
                  </a:lnTo>
                  <a:lnTo>
                    <a:pt x="1435" y="7"/>
                  </a:lnTo>
                  <a:lnTo>
                    <a:pt x="1436" y="17"/>
                  </a:lnTo>
                  <a:lnTo>
                    <a:pt x="1435" y="38"/>
                  </a:lnTo>
                  <a:lnTo>
                    <a:pt x="1430" y="53"/>
                  </a:lnTo>
                  <a:lnTo>
                    <a:pt x="1430" y="50"/>
                  </a:lnTo>
                  <a:lnTo>
                    <a:pt x="222" y="1458"/>
                  </a:lnTo>
                  <a:lnTo>
                    <a:pt x="590" y="1458"/>
                  </a:lnTo>
                  <a:lnTo>
                    <a:pt x="666" y="1456"/>
                  </a:lnTo>
                  <a:lnTo>
                    <a:pt x="734" y="1448"/>
                  </a:lnTo>
                  <a:lnTo>
                    <a:pt x="793" y="1436"/>
                  </a:lnTo>
                  <a:lnTo>
                    <a:pt x="848" y="1420"/>
                  </a:lnTo>
                  <a:lnTo>
                    <a:pt x="895" y="1398"/>
                  </a:lnTo>
                  <a:lnTo>
                    <a:pt x="938" y="1372"/>
                  </a:lnTo>
                  <a:lnTo>
                    <a:pt x="976" y="1341"/>
                  </a:lnTo>
                  <a:lnTo>
                    <a:pt x="1011" y="1305"/>
                  </a:lnTo>
                  <a:lnTo>
                    <a:pt x="1040" y="1264"/>
                  </a:lnTo>
                  <a:lnTo>
                    <a:pt x="1069" y="1219"/>
                  </a:lnTo>
                  <a:lnTo>
                    <a:pt x="1093" y="1169"/>
                  </a:lnTo>
                  <a:lnTo>
                    <a:pt x="1115" y="1114"/>
                  </a:lnTo>
                  <a:lnTo>
                    <a:pt x="1136" y="1054"/>
                  </a:lnTo>
                  <a:lnTo>
                    <a:pt x="1158" y="990"/>
                  </a:lnTo>
                  <a:lnTo>
                    <a:pt x="1166" y="966"/>
                  </a:lnTo>
                  <a:lnTo>
                    <a:pt x="1172" y="951"/>
                  </a:lnTo>
                  <a:lnTo>
                    <a:pt x="1179" y="940"/>
                  </a:lnTo>
                  <a:lnTo>
                    <a:pt x="1186" y="935"/>
                  </a:lnTo>
                  <a:lnTo>
                    <a:pt x="1196" y="934"/>
                  </a:lnTo>
                  <a:lnTo>
                    <a:pt x="1209" y="937"/>
                  </a:lnTo>
                  <a:lnTo>
                    <a:pt x="1217" y="942"/>
                  </a:lnTo>
                  <a:lnTo>
                    <a:pt x="1222" y="951"/>
                  </a:lnTo>
                  <a:lnTo>
                    <a:pt x="1224" y="959"/>
                  </a:lnTo>
                  <a:lnTo>
                    <a:pt x="1222" y="971"/>
                  </a:lnTo>
                  <a:lnTo>
                    <a:pt x="1219" y="983"/>
                  </a:lnTo>
                  <a:lnTo>
                    <a:pt x="1217" y="995"/>
                  </a:lnTo>
                  <a:lnTo>
                    <a:pt x="1064" y="1492"/>
                  </a:lnTo>
                  <a:lnTo>
                    <a:pt x="1057" y="1513"/>
                  </a:lnTo>
                  <a:lnTo>
                    <a:pt x="1049" y="1527"/>
                  </a:lnTo>
                  <a:lnTo>
                    <a:pt x="1039" y="1535"/>
                  </a:lnTo>
                  <a:lnTo>
                    <a:pt x="1021" y="1539"/>
                  </a:lnTo>
                  <a:lnTo>
                    <a:pt x="28" y="1539"/>
                  </a:lnTo>
                  <a:lnTo>
                    <a:pt x="11" y="1537"/>
                  </a:lnTo>
                  <a:lnTo>
                    <a:pt x="3" y="1530"/>
                  </a:lnTo>
                  <a:lnTo>
                    <a:pt x="0" y="1518"/>
                  </a:lnTo>
                  <a:lnTo>
                    <a:pt x="0" y="1511"/>
                  </a:lnTo>
                  <a:lnTo>
                    <a:pt x="1" y="1501"/>
                  </a:lnTo>
                  <a:lnTo>
                    <a:pt x="5" y="1491"/>
                  </a:lnTo>
                  <a:lnTo>
                    <a:pt x="6" y="1482"/>
                  </a:lnTo>
                  <a:lnTo>
                    <a:pt x="6" y="1479"/>
                  </a:lnTo>
                  <a:lnTo>
                    <a:pt x="1217" y="67"/>
                  </a:lnTo>
                  <a:lnTo>
                    <a:pt x="866" y="67"/>
                  </a:lnTo>
                  <a:lnTo>
                    <a:pt x="791" y="70"/>
                  </a:lnTo>
                  <a:lnTo>
                    <a:pt x="724" y="77"/>
                  </a:lnTo>
                  <a:lnTo>
                    <a:pt x="664" y="91"/>
                  </a:lnTo>
                  <a:lnTo>
                    <a:pt x="610" y="108"/>
                  </a:lnTo>
                  <a:lnTo>
                    <a:pt x="562" y="131"/>
                  </a:lnTo>
                  <a:lnTo>
                    <a:pt x="521" y="158"/>
                  </a:lnTo>
                  <a:lnTo>
                    <a:pt x="483" y="191"/>
                  </a:lnTo>
                  <a:lnTo>
                    <a:pt x="450" y="229"/>
                  </a:lnTo>
                  <a:lnTo>
                    <a:pt x="420" y="270"/>
                  </a:lnTo>
                  <a:lnTo>
                    <a:pt x="396" y="316"/>
                  </a:lnTo>
                  <a:lnTo>
                    <a:pt x="371" y="366"/>
                  </a:lnTo>
                  <a:lnTo>
                    <a:pt x="351" y="421"/>
                  </a:lnTo>
                  <a:lnTo>
                    <a:pt x="331" y="481"/>
                  </a:lnTo>
                  <a:lnTo>
                    <a:pt x="326" y="488"/>
                  </a:lnTo>
                  <a:lnTo>
                    <a:pt x="321" y="497"/>
                  </a:lnTo>
                  <a:lnTo>
                    <a:pt x="313" y="504"/>
                  </a:lnTo>
                  <a:lnTo>
                    <a:pt x="303" y="507"/>
                  </a:lnTo>
                  <a:lnTo>
                    <a:pt x="290" y="504"/>
                  </a:lnTo>
                  <a:lnTo>
                    <a:pt x="282" y="499"/>
                  </a:lnTo>
                  <a:lnTo>
                    <a:pt x="279" y="490"/>
                  </a:lnTo>
                  <a:lnTo>
                    <a:pt x="277" y="485"/>
                  </a:lnTo>
                  <a:lnTo>
                    <a:pt x="277" y="481"/>
                  </a:lnTo>
                  <a:lnTo>
                    <a:pt x="279" y="475"/>
                  </a:lnTo>
                  <a:lnTo>
                    <a:pt x="280" y="462"/>
                  </a:lnTo>
                  <a:lnTo>
                    <a:pt x="283" y="450"/>
                  </a:lnTo>
                  <a:lnTo>
                    <a:pt x="402" y="43"/>
                  </a:lnTo>
                  <a:lnTo>
                    <a:pt x="409" y="22"/>
                  </a:lnTo>
                  <a:lnTo>
                    <a:pt x="415" y="9"/>
                  </a:lnTo>
                  <a:lnTo>
                    <a:pt x="427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2749" y="1736"/>
              <a:ext cx="505" cy="225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9" y="7"/>
                </a:cxn>
                <a:cxn ang="0">
                  <a:pos x="504" y="17"/>
                </a:cxn>
                <a:cxn ang="0">
                  <a:pos x="502" y="33"/>
                </a:cxn>
                <a:cxn ang="0">
                  <a:pos x="489" y="48"/>
                </a:cxn>
                <a:cxn ang="0">
                  <a:pos x="411" y="134"/>
                </a:cxn>
                <a:cxn ang="0">
                  <a:pos x="307" y="290"/>
                </a:cxn>
                <a:cxn ang="0">
                  <a:pos x="231" y="462"/>
                </a:cxn>
                <a:cxn ang="0">
                  <a:pos x="177" y="645"/>
                </a:cxn>
                <a:cxn ang="0">
                  <a:pos x="144" y="836"/>
                </a:cxn>
                <a:cxn ang="0">
                  <a:pos x="129" y="1030"/>
                </a:cxn>
                <a:cxn ang="0">
                  <a:pos x="129" y="1209"/>
                </a:cxn>
                <a:cxn ang="0">
                  <a:pos x="141" y="1377"/>
                </a:cxn>
                <a:cxn ang="0">
                  <a:pos x="165" y="1549"/>
                </a:cxn>
                <a:cxn ang="0">
                  <a:pos x="208" y="1721"/>
                </a:cxn>
                <a:cxn ang="0">
                  <a:pos x="269" y="1888"/>
                </a:cxn>
                <a:cxn ang="0">
                  <a:pos x="355" y="2044"/>
                </a:cxn>
                <a:cxn ang="0">
                  <a:pos x="467" y="2185"/>
                </a:cxn>
                <a:cxn ang="0">
                  <a:pos x="494" y="2213"/>
                </a:cxn>
                <a:cxn ang="0">
                  <a:pos x="504" y="2227"/>
                </a:cxn>
                <a:cxn ang="0">
                  <a:pos x="505" y="2235"/>
                </a:cxn>
                <a:cxn ang="0">
                  <a:pos x="504" y="2240"/>
                </a:cxn>
                <a:cxn ang="0">
                  <a:pos x="497" y="2249"/>
                </a:cxn>
                <a:cxn ang="0">
                  <a:pos x="487" y="2254"/>
                </a:cxn>
                <a:cxn ang="0">
                  <a:pos x="472" y="2251"/>
                </a:cxn>
                <a:cxn ang="0">
                  <a:pos x="438" y="2227"/>
                </a:cxn>
                <a:cxn ang="0">
                  <a:pos x="385" y="2180"/>
                </a:cxn>
                <a:cxn ang="0">
                  <a:pos x="319" y="2108"/>
                </a:cxn>
                <a:cxn ang="0">
                  <a:pos x="248" y="2013"/>
                </a:cxn>
                <a:cxn ang="0">
                  <a:pos x="177" y="1896"/>
                </a:cxn>
                <a:cxn ang="0">
                  <a:pos x="103" y="1735"/>
                </a:cxn>
                <a:cxn ang="0">
                  <a:pos x="45" y="1544"/>
                </a:cxn>
                <a:cxn ang="0">
                  <a:pos x="14" y="1362"/>
                </a:cxn>
                <a:cxn ang="0">
                  <a:pos x="2" y="1198"/>
                </a:cxn>
                <a:cxn ang="0">
                  <a:pos x="2" y="1044"/>
                </a:cxn>
                <a:cxn ang="0">
                  <a:pos x="20" y="856"/>
                </a:cxn>
                <a:cxn ang="0">
                  <a:pos x="63" y="652"/>
                </a:cxn>
                <a:cxn ang="0">
                  <a:pos x="137" y="440"/>
                </a:cxn>
                <a:cxn ang="0">
                  <a:pos x="200" y="318"/>
                </a:cxn>
                <a:cxn ang="0">
                  <a:pos x="268" y="213"/>
                </a:cxn>
                <a:cxn ang="0">
                  <a:pos x="334" y="131"/>
                </a:cxn>
                <a:cxn ang="0">
                  <a:pos x="393" y="67"/>
                </a:cxn>
                <a:cxn ang="0">
                  <a:pos x="442" y="24"/>
                </a:cxn>
                <a:cxn ang="0">
                  <a:pos x="472" y="3"/>
                </a:cxn>
              </a:cxnLst>
              <a:rect l="0" t="0" r="r" b="b"/>
              <a:pathLst>
                <a:path w="505" h="2254">
                  <a:moveTo>
                    <a:pt x="480" y="0"/>
                  </a:moveTo>
                  <a:lnTo>
                    <a:pt x="485" y="0"/>
                  </a:lnTo>
                  <a:lnTo>
                    <a:pt x="495" y="3"/>
                  </a:lnTo>
                  <a:lnTo>
                    <a:pt x="499" y="7"/>
                  </a:lnTo>
                  <a:lnTo>
                    <a:pt x="502" y="12"/>
                  </a:lnTo>
                  <a:lnTo>
                    <a:pt x="504" y="17"/>
                  </a:lnTo>
                  <a:lnTo>
                    <a:pt x="504" y="27"/>
                  </a:lnTo>
                  <a:lnTo>
                    <a:pt x="502" y="33"/>
                  </a:lnTo>
                  <a:lnTo>
                    <a:pt x="497" y="38"/>
                  </a:lnTo>
                  <a:lnTo>
                    <a:pt x="489" y="48"/>
                  </a:lnTo>
                  <a:lnTo>
                    <a:pt x="474" y="60"/>
                  </a:lnTo>
                  <a:lnTo>
                    <a:pt x="411" y="134"/>
                  </a:lnTo>
                  <a:lnTo>
                    <a:pt x="357" y="210"/>
                  </a:lnTo>
                  <a:lnTo>
                    <a:pt x="307" y="290"/>
                  </a:lnTo>
                  <a:lnTo>
                    <a:pt x="266" y="375"/>
                  </a:lnTo>
                  <a:lnTo>
                    <a:pt x="231" y="462"/>
                  </a:lnTo>
                  <a:lnTo>
                    <a:pt x="202" y="552"/>
                  </a:lnTo>
                  <a:lnTo>
                    <a:pt x="177" y="645"/>
                  </a:lnTo>
                  <a:lnTo>
                    <a:pt x="159" y="739"/>
                  </a:lnTo>
                  <a:lnTo>
                    <a:pt x="144" y="836"/>
                  </a:lnTo>
                  <a:lnTo>
                    <a:pt x="134" y="932"/>
                  </a:lnTo>
                  <a:lnTo>
                    <a:pt x="129" y="1030"/>
                  </a:lnTo>
                  <a:lnTo>
                    <a:pt x="127" y="1128"/>
                  </a:lnTo>
                  <a:lnTo>
                    <a:pt x="129" y="1209"/>
                  </a:lnTo>
                  <a:lnTo>
                    <a:pt x="132" y="1291"/>
                  </a:lnTo>
                  <a:lnTo>
                    <a:pt x="141" y="1377"/>
                  </a:lnTo>
                  <a:lnTo>
                    <a:pt x="151" y="1461"/>
                  </a:lnTo>
                  <a:lnTo>
                    <a:pt x="165" y="1549"/>
                  </a:lnTo>
                  <a:lnTo>
                    <a:pt x="184" y="1635"/>
                  </a:lnTo>
                  <a:lnTo>
                    <a:pt x="208" y="1721"/>
                  </a:lnTo>
                  <a:lnTo>
                    <a:pt x="236" y="1805"/>
                  </a:lnTo>
                  <a:lnTo>
                    <a:pt x="269" y="1888"/>
                  </a:lnTo>
                  <a:lnTo>
                    <a:pt x="311" y="1967"/>
                  </a:lnTo>
                  <a:lnTo>
                    <a:pt x="355" y="2044"/>
                  </a:lnTo>
                  <a:lnTo>
                    <a:pt x="408" y="2117"/>
                  </a:lnTo>
                  <a:lnTo>
                    <a:pt x="467" y="2185"/>
                  </a:lnTo>
                  <a:lnTo>
                    <a:pt x="484" y="2201"/>
                  </a:lnTo>
                  <a:lnTo>
                    <a:pt x="494" y="2213"/>
                  </a:lnTo>
                  <a:lnTo>
                    <a:pt x="500" y="2221"/>
                  </a:lnTo>
                  <a:lnTo>
                    <a:pt x="504" y="2227"/>
                  </a:lnTo>
                  <a:lnTo>
                    <a:pt x="505" y="2232"/>
                  </a:lnTo>
                  <a:lnTo>
                    <a:pt x="505" y="2235"/>
                  </a:lnTo>
                  <a:lnTo>
                    <a:pt x="504" y="2234"/>
                  </a:lnTo>
                  <a:lnTo>
                    <a:pt x="504" y="2240"/>
                  </a:lnTo>
                  <a:lnTo>
                    <a:pt x="500" y="2246"/>
                  </a:lnTo>
                  <a:lnTo>
                    <a:pt x="497" y="2249"/>
                  </a:lnTo>
                  <a:lnTo>
                    <a:pt x="492" y="2252"/>
                  </a:lnTo>
                  <a:lnTo>
                    <a:pt x="487" y="2254"/>
                  </a:lnTo>
                  <a:lnTo>
                    <a:pt x="480" y="2254"/>
                  </a:lnTo>
                  <a:lnTo>
                    <a:pt x="472" y="2251"/>
                  </a:lnTo>
                  <a:lnTo>
                    <a:pt x="457" y="2242"/>
                  </a:lnTo>
                  <a:lnTo>
                    <a:pt x="438" y="2227"/>
                  </a:lnTo>
                  <a:lnTo>
                    <a:pt x="413" y="2206"/>
                  </a:lnTo>
                  <a:lnTo>
                    <a:pt x="385" y="2180"/>
                  </a:lnTo>
                  <a:lnTo>
                    <a:pt x="353" y="2148"/>
                  </a:lnTo>
                  <a:lnTo>
                    <a:pt x="319" y="2108"/>
                  </a:lnTo>
                  <a:lnTo>
                    <a:pt x="284" y="2063"/>
                  </a:lnTo>
                  <a:lnTo>
                    <a:pt x="248" y="2013"/>
                  </a:lnTo>
                  <a:lnTo>
                    <a:pt x="212" y="1958"/>
                  </a:lnTo>
                  <a:lnTo>
                    <a:pt x="177" y="1896"/>
                  </a:lnTo>
                  <a:lnTo>
                    <a:pt x="144" y="1829"/>
                  </a:lnTo>
                  <a:lnTo>
                    <a:pt x="103" y="1735"/>
                  </a:lnTo>
                  <a:lnTo>
                    <a:pt x="71" y="1639"/>
                  </a:lnTo>
                  <a:lnTo>
                    <a:pt x="45" y="1544"/>
                  </a:lnTo>
                  <a:lnTo>
                    <a:pt x="27" y="1451"/>
                  </a:lnTo>
                  <a:lnTo>
                    <a:pt x="14" y="1362"/>
                  </a:lnTo>
                  <a:lnTo>
                    <a:pt x="5" y="1277"/>
                  </a:lnTo>
                  <a:lnTo>
                    <a:pt x="2" y="1198"/>
                  </a:lnTo>
                  <a:lnTo>
                    <a:pt x="0" y="1128"/>
                  </a:lnTo>
                  <a:lnTo>
                    <a:pt x="2" y="1044"/>
                  </a:lnTo>
                  <a:lnTo>
                    <a:pt x="9" y="953"/>
                  </a:lnTo>
                  <a:lnTo>
                    <a:pt x="20" y="856"/>
                  </a:lnTo>
                  <a:lnTo>
                    <a:pt x="38" y="756"/>
                  </a:lnTo>
                  <a:lnTo>
                    <a:pt x="63" y="652"/>
                  </a:lnTo>
                  <a:lnTo>
                    <a:pt x="96" y="547"/>
                  </a:lnTo>
                  <a:lnTo>
                    <a:pt x="137" y="440"/>
                  </a:lnTo>
                  <a:lnTo>
                    <a:pt x="169" y="376"/>
                  </a:lnTo>
                  <a:lnTo>
                    <a:pt x="200" y="318"/>
                  </a:lnTo>
                  <a:lnTo>
                    <a:pt x="235" y="263"/>
                  </a:lnTo>
                  <a:lnTo>
                    <a:pt x="268" y="213"/>
                  </a:lnTo>
                  <a:lnTo>
                    <a:pt x="301" y="170"/>
                  </a:lnTo>
                  <a:lnTo>
                    <a:pt x="334" y="131"/>
                  </a:lnTo>
                  <a:lnTo>
                    <a:pt x="365" y="96"/>
                  </a:lnTo>
                  <a:lnTo>
                    <a:pt x="393" y="67"/>
                  </a:lnTo>
                  <a:lnTo>
                    <a:pt x="419" y="43"/>
                  </a:lnTo>
                  <a:lnTo>
                    <a:pt x="442" y="24"/>
                  </a:lnTo>
                  <a:lnTo>
                    <a:pt x="459" y="10"/>
                  </a:lnTo>
                  <a:lnTo>
                    <a:pt x="472" y="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3409" y="2432"/>
              <a:ext cx="1140" cy="1483"/>
            </a:xfrm>
            <a:custGeom>
              <a:avLst/>
              <a:gdLst/>
              <a:ahLst/>
              <a:cxnLst>
                <a:cxn ang="0">
                  <a:pos x="516" y="16"/>
                </a:cxn>
                <a:cxn ang="0">
                  <a:pos x="620" y="88"/>
                </a:cxn>
                <a:cxn ang="0">
                  <a:pos x="693" y="203"/>
                </a:cxn>
                <a:cxn ang="0">
                  <a:pos x="760" y="403"/>
                </a:cxn>
                <a:cxn ang="0">
                  <a:pos x="795" y="590"/>
                </a:cxn>
                <a:cxn ang="0">
                  <a:pos x="800" y="709"/>
                </a:cxn>
                <a:cxn ang="0">
                  <a:pos x="1006" y="201"/>
                </a:cxn>
                <a:cxn ang="0">
                  <a:pos x="1105" y="24"/>
                </a:cxn>
                <a:cxn ang="0">
                  <a:pos x="1131" y="30"/>
                </a:cxn>
                <a:cxn ang="0">
                  <a:pos x="1138" y="54"/>
                </a:cxn>
                <a:cxn ang="0">
                  <a:pos x="1115" y="102"/>
                </a:cxn>
                <a:cxn ang="0">
                  <a:pos x="1070" y="191"/>
                </a:cxn>
                <a:cxn ang="0">
                  <a:pos x="976" y="404"/>
                </a:cxn>
                <a:cxn ang="0">
                  <a:pos x="881" y="645"/>
                </a:cxn>
                <a:cxn ang="0">
                  <a:pos x="803" y="869"/>
                </a:cxn>
                <a:cxn ang="0">
                  <a:pos x="782" y="992"/>
                </a:cxn>
                <a:cxn ang="0">
                  <a:pos x="754" y="1137"/>
                </a:cxn>
                <a:cxn ang="0">
                  <a:pos x="704" y="1348"/>
                </a:cxn>
                <a:cxn ang="0">
                  <a:pos x="671" y="1446"/>
                </a:cxn>
                <a:cxn ang="0">
                  <a:pos x="637" y="1483"/>
                </a:cxn>
                <a:cxn ang="0">
                  <a:pos x="610" y="1457"/>
                </a:cxn>
                <a:cxn ang="0">
                  <a:pos x="615" y="1390"/>
                </a:cxn>
                <a:cxn ang="0">
                  <a:pos x="642" y="1262"/>
                </a:cxn>
                <a:cxn ang="0">
                  <a:pos x="693" y="1054"/>
                </a:cxn>
                <a:cxn ang="0">
                  <a:pos x="731" y="922"/>
                </a:cxn>
                <a:cxn ang="0">
                  <a:pos x="742" y="853"/>
                </a:cxn>
                <a:cxn ang="0">
                  <a:pos x="747" y="702"/>
                </a:cxn>
                <a:cxn ang="0">
                  <a:pos x="736" y="549"/>
                </a:cxn>
                <a:cxn ang="0">
                  <a:pos x="708" y="422"/>
                </a:cxn>
                <a:cxn ang="0">
                  <a:pos x="655" y="305"/>
                </a:cxn>
                <a:cxn ang="0">
                  <a:pos x="571" y="214"/>
                </a:cxn>
                <a:cxn ang="0">
                  <a:pos x="445" y="165"/>
                </a:cxn>
                <a:cxn ang="0">
                  <a:pos x="355" y="165"/>
                </a:cxn>
                <a:cxn ang="0">
                  <a:pos x="277" y="183"/>
                </a:cxn>
                <a:cxn ang="0">
                  <a:pos x="183" y="232"/>
                </a:cxn>
                <a:cxn ang="0">
                  <a:pos x="96" y="327"/>
                </a:cxn>
                <a:cxn ang="0">
                  <a:pos x="45" y="435"/>
                </a:cxn>
                <a:cxn ang="0">
                  <a:pos x="8" y="430"/>
                </a:cxn>
                <a:cxn ang="0">
                  <a:pos x="2" y="394"/>
                </a:cxn>
                <a:cxn ang="0">
                  <a:pos x="32" y="310"/>
                </a:cxn>
                <a:cxn ang="0">
                  <a:pos x="97" y="200"/>
                </a:cxn>
                <a:cxn ang="0">
                  <a:pos x="195" y="91"/>
                </a:cxn>
                <a:cxn ang="0">
                  <a:pos x="323" y="17"/>
                </a:cxn>
              </a:cxnLst>
              <a:rect l="0" t="0" r="r" b="b"/>
              <a:pathLst>
                <a:path w="1140" h="1483">
                  <a:moveTo>
                    <a:pt x="426" y="0"/>
                  </a:moveTo>
                  <a:lnTo>
                    <a:pt x="473" y="4"/>
                  </a:lnTo>
                  <a:lnTo>
                    <a:pt x="516" y="16"/>
                  </a:lnTo>
                  <a:lnTo>
                    <a:pt x="554" y="33"/>
                  </a:lnTo>
                  <a:lnTo>
                    <a:pt x="589" y="57"/>
                  </a:lnTo>
                  <a:lnTo>
                    <a:pt x="620" y="88"/>
                  </a:lnTo>
                  <a:lnTo>
                    <a:pt x="647" y="122"/>
                  </a:lnTo>
                  <a:lnTo>
                    <a:pt x="671" y="160"/>
                  </a:lnTo>
                  <a:lnTo>
                    <a:pt x="693" y="203"/>
                  </a:lnTo>
                  <a:lnTo>
                    <a:pt x="711" y="248"/>
                  </a:lnTo>
                  <a:lnTo>
                    <a:pt x="739" y="329"/>
                  </a:lnTo>
                  <a:lnTo>
                    <a:pt x="760" y="403"/>
                  </a:lnTo>
                  <a:lnTo>
                    <a:pt x="777" y="471"/>
                  </a:lnTo>
                  <a:lnTo>
                    <a:pt x="788" y="535"/>
                  </a:lnTo>
                  <a:lnTo>
                    <a:pt x="795" y="590"/>
                  </a:lnTo>
                  <a:lnTo>
                    <a:pt x="798" y="638"/>
                  </a:lnTo>
                  <a:lnTo>
                    <a:pt x="800" y="678"/>
                  </a:lnTo>
                  <a:lnTo>
                    <a:pt x="800" y="709"/>
                  </a:lnTo>
                  <a:lnTo>
                    <a:pt x="866" y="537"/>
                  </a:lnTo>
                  <a:lnTo>
                    <a:pt x="934" y="368"/>
                  </a:lnTo>
                  <a:lnTo>
                    <a:pt x="1006" y="201"/>
                  </a:lnTo>
                  <a:lnTo>
                    <a:pt x="1085" y="38"/>
                  </a:lnTo>
                  <a:lnTo>
                    <a:pt x="1095" y="28"/>
                  </a:lnTo>
                  <a:lnTo>
                    <a:pt x="1105" y="24"/>
                  </a:lnTo>
                  <a:lnTo>
                    <a:pt x="1117" y="24"/>
                  </a:lnTo>
                  <a:lnTo>
                    <a:pt x="1123" y="26"/>
                  </a:lnTo>
                  <a:lnTo>
                    <a:pt x="1131" y="30"/>
                  </a:lnTo>
                  <a:lnTo>
                    <a:pt x="1138" y="35"/>
                  </a:lnTo>
                  <a:lnTo>
                    <a:pt x="1140" y="45"/>
                  </a:lnTo>
                  <a:lnTo>
                    <a:pt x="1138" y="54"/>
                  </a:lnTo>
                  <a:lnTo>
                    <a:pt x="1131" y="67"/>
                  </a:lnTo>
                  <a:lnTo>
                    <a:pt x="1125" y="83"/>
                  </a:lnTo>
                  <a:lnTo>
                    <a:pt x="1115" y="102"/>
                  </a:lnTo>
                  <a:lnTo>
                    <a:pt x="1107" y="119"/>
                  </a:lnTo>
                  <a:lnTo>
                    <a:pt x="1099" y="134"/>
                  </a:lnTo>
                  <a:lnTo>
                    <a:pt x="1070" y="191"/>
                  </a:lnTo>
                  <a:lnTo>
                    <a:pt x="1041" y="257"/>
                  </a:lnTo>
                  <a:lnTo>
                    <a:pt x="1009" y="329"/>
                  </a:lnTo>
                  <a:lnTo>
                    <a:pt x="976" y="404"/>
                  </a:lnTo>
                  <a:lnTo>
                    <a:pt x="943" y="483"/>
                  </a:lnTo>
                  <a:lnTo>
                    <a:pt x="911" y="564"/>
                  </a:lnTo>
                  <a:lnTo>
                    <a:pt x="881" y="645"/>
                  </a:lnTo>
                  <a:lnTo>
                    <a:pt x="851" y="724"/>
                  </a:lnTo>
                  <a:lnTo>
                    <a:pt x="826" y="798"/>
                  </a:lnTo>
                  <a:lnTo>
                    <a:pt x="803" y="869"/>
                  </a:lnTo>
                  <a:lnTo>
                    <a:pt x="793" y="915"/>
                  </a:lnTo>
                  <a:lnTo>
                    <a:pt x="787" y="958"/>
                  </a:lnTo>
                  <a:lnTo>
                    <a:pt x="782" y="992"/>
                  </a:lnTo>
                  <a:lnTo>
                    <a:pt x="774" y="1034"/>
                  </a:lnTo>
                  <a:lnTo>
                    <a:pt x="765" y="1082"/>
                  </a:lnTo>
                  <a:lnTo>
                    <a:pt x="754" y="1137"/>
                  </a:lnTo>
                  <a:lnTo>
                    <a:pt x="741" y="1200"/>
                  </a:lnTo>
                  <a:lnTo>
                    <a:pt x="724" y="1271"/>
                  </a:lnTo>
                  <a:lnTo>
                    <a:pt x="704" y="1348"/>
                  </a:lnTo>
                  <a:lnTo>
                    <a:pt x="693" y="1388"/>
                  </a:lnTo>
                  <a:lnTo>
                    <a:pt x="683" y="1421"/>
                  </a:lnTo>
                  <a:lnTo>
                    <a:pt x="671" y="1446"/>
                  </a:lnTo>
                  <a:lnTo>
                    <a:pt x="661" y="1467"/>
                  </a:lnTo>
                  <a:lnTo>
                    <a:pt x="650" y="1479"/>
                  </a:lnTo>
                  <a:lnTo>
                    <a:pt x="637" y="1483"/>
                  </a:lnTo>
                  <a:lnTo>
                    <a:pt x="625" y="1479"/>
                  </a:lnTo>
                  <a:lnTo>
                    <a:pt x="615" y="1470"/>
                  </a:lnTo>
                  <a:lnTo>
                    <a:pt x="610" y="1457"/>
                  </a:lnTo>
                  <a:lnTo>
                    <a:pt x="609" y="1440"/>
                  </a:lnTo>
                  <a:lnTo>
                    <a:pt x="610" y="1419"/>
                  </a:lnTo>
                  <a:lnTo>
                    <a:pt x="615" y="1390"/>
                  </a:lnTo>
                  <a:lnTo>
                    <a:pt x="622" y="1354"/>
                  </a:lnTo>
                  <a:lnTo>
                    <a:pt x="630" y="1311"/>
                  </a:lnTo>
                  <a:lnTo>
                    <a:pt x="642" y="1262"/>
                  </a:lnTo>
                  <a:lnTo>
                    <a:pt x="653" y="1213"/>
                  </a:lnTo>
                  <a:lnTo>
                    <a:pt x="680" y="1106"/>
                  </a:lnTo>
                  <a:lnTo>
                    <a:pt x="693" y="1054"/>
                  </a:lnTo>
                  <a:lnTo>
                    <a:pt x="708" y="1003"/>
                  </a:lnTo>
                  <a:lnTo>
                    <a:pt x="721" y="956"/>
                  </a:lnTo>
                  <a:lnTo>
                    <a:pt x="731" y="922"/>
                  </a:lnTo>
                  <a:lnTo>
                    <a:pt x="736" y="901"/>
                  </a:lnTo>
                  <a:lnTo>
                    <a:pt x="739" y="879"/>
                  </a:lnTo>
                  <a:lnTo>
                    <a:pt x="742" y="853"/>
                  </a:lnTo>
                  <a:lnTo>
                    <a:pt x="746" y="820"/>
                  </a:lnTo>
                  <a:lnTo>
                    <a:pt x="747" y="781"/>
                  </a:lnTo>
                  <a:lnTo>
                    <a:pt x="747" y="702"/>
                  </a:lnTo>
                  <a:lnTo>
                    <a:pt x="744" y="630"/>
                  </a:lnTo>
                  <a:lnTo>
                    <a:pt x="741" y="590"/>
                  </a:lnTo>
                  <a:lnTo>
                    <a:pt x="736" y="549"/>
                  </a:lnTo>
                  <a:lnTo>
                    <a:pt x="729" y="506"/>
                  </a:lnTo>
                  <a:lnTo>
                    <a:pt x="719" y="465"/>
                  </a:lnTo>
                  <a:lnTo>
                    <a:pt x="708" y="422"/>
                  </a:lnTo>
                  <a:lnTo>
                    <a:pt x="693" y="380"/>
                  </a:lnTo>
                  <a:lnTo>
                    <a:pt x="676" y="342"/>
                  </a:lnTo>
                  <a:lnTo>
                    <a:pt x="655" y="305"/>
                  </a:lnTo>
                  <a:lnTo>
                    <a:pt x="630" y="270"/>
                  </a:lnTo>
                  <a:lnTo>
                    <a:pt x="602" y="239"/>
                  </a:lnTo>
                  <a:lnTo>
                    <a:pt x="571" y="214"/>
                  </a:lnTo>
                  <a:lnTo>
                    <a:pt x="534" y="191"/>
                  </a:lnTo>
                  <a:lnTo>
                    <a:pt x="492" y="176"/>
                  </a:lnTo>
                  <a:lnTo>
                    <a:pt x="445" y="165"/>
                  </a:lnTo>
                  <a:lnTo>
                    <a:pt x="394" y="162"/>
                  </a:lnTo>
                  <a:lnTo>
                    <a:pt x="373" y="162"/>
                  </a:lnTo>
                  <a:lnTo>
                    <a:pt x="355" y="165"/>
                  </a:lnTo>
                  <a:lnTo>
                    <a:pt x="332" y="169"/>
                  </a:lnTo>
                  <a:lnTo>
                    <a:pt x="305" y="174"/>
                  </a:lnTo>
                  <a:lnTo>
                    <a:pt x="277" y="183"/>
                  </a:lnTo>
                  <a:lnTo>
                    <a:pt x="246" y="195"/>
                  </a:lnTo>
                  <a:lnTo>
                    <a:pt x="215" y="212"/>
                  </a:lnTo>
                  <a:lnTo>
                    <a:pt x="183" y="232"/>
                  </a:lnTo>
                  <a:lnTo>
                    <a:pt x="154" y="258"/>
                  </a:lnTo>
                  <a:lnTo>
                    <a:pt x="124" y="289"/>
                  </a:lnTo>
                  <a:lnTo>
                    <a:pt x="96" y="327"/>
                  </a:lnTo>
                  <a:lnTo>
                    <a:pt x="71" y="373"/>
                  </a:lnTo>
                  <a:lnTo>
                    <a:pt x="51" y="425"/>
                  </a:lnTo>
                  <a:lnTo>
                    <a:pt x="45" y="435"/>
                  </a:lnTo>
                  <a:lnTo>
                    <a:pt x="30" y="435"/>
                  </a:lnTo>
                  <a:lnTo>
                    <a:pt x="18" y="434"/>
                  </a:lnTo>
                  <a:lnTo>
                    <a:pt x="8" y="430"/>
                  </a:lnTo>
                  <a:lnTo>
                    <a:pt x="2" y="423"/>
                  </a:lnTo>
                  <a:lnTo>
                    <a:pt x="0" y="411"/>
                  </a:lnTo>
                  <a:lnTo>
                    <a:pt x="2" y="394"/>
                  </a:lnTo>
                  <a:lnTo>
                    <a:pt x="8" y="372"/>
                  </a:lnTo>
                  <a:lnTo>
                    <a:pt x="18" y="342"/>
                  </a:lnTo>
                  <a:lnTo>
                    <a:pt x="32" y="310"/>
                  </a:lnTo>
                  <a:lnTo>
                    <a:pt x="50" y="275"/>
                  </a:lnTo>
                  <a:lnTo>
                    <a:pt x="71" y="238"/>
                  </a:lnTo>
                  <a:lnTo>
                    <a:pt x="97" y="200"/>
                  </a:lnTo>
                  <a:lnTo>
                    <a:pt x="126" y="162"/>
                  </a:lnTo>
                  <a:lnTo>
                    <a:pt x="159" y="126"/>
                  </a:lnTo>
                  <a:lnTo>
                    <a:pt x="195" y="91"/>
                  </a:lnTo>
                  <a:lnTo>
                    <a:pt x="234" y="62"/>
                  </a:lnTo>
                  <a:lnTo>
                    <a:pt x="277" y="36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791" y="1550"/>
              <a:ext cx="558" cy="1059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22" y="0"/>
                </a:cxn>
                <a:cxn ang="0">
                  <a:pos x="337" y="4"/>
                </a:cxn>
                <a:cxn ang="0">
                  <a:pos x="345" y="12"/>
                </a:cxn>
                <a:cxn ang="0">
                  <a:pos x="348" y="26"/>
                </a:cxn>
                <a:cxn ang="0">
                  <a:pos x="348" y="47"/>
                </a:cxn>
                <a:cxn ang="0">
                  <a:pos x="347" y="45"/>
                </a:cxn>
                <a:cxn ang="0">
                  <a:pos x="347" y="946"/>
                </a:cxn>
                <a:cxn ang="0">
                  <a:pos x="348" y="960"/>
                </a:cxn>
                <a:cxn ang="0">
                  <a:pos x="351" y="972"/>
                </a:cxn>
                <a:cxn ang="0">
                  <a:pos x="360" y="982"/>
                </a:cxn>
                <a:cxn ang="0">
                  <a:pos x="373" y="989"/>
                </a:cxn>
                <a:cxn ang="0">
                  <a:pos x="393" y="996"/>
                </a:cxn>
                <a:cxn ang="0">
                  <a:pos x="419" y="999"/>
                </a:cxn>
                <a:cxn ang="0">
                  <a:pos x="454" y="1003"/>
                </a:cxn>
                <a:cxn ang="0">
                  <a:pos x="558" y="1003"/>
                </a:cxn>
                <a:cxn ang="0">
                  <a:pos x="558" y="1059"/>
                </a:cxn>
                <a:cxn ang="0">
                  <a:pos x="541" y="1059"/>
                </a:cxn>
                <a:cxn ang="0">
                  <a:pos x="515" y="1058"/>
                </a:cxn>
                <a:cxn ang="0">
                  <a:pos x="482" y="1058"/>
                </a:cxn>
                <a:cxn ang="0">
                  <a:pos x="445" y="1056"/>
                </a:cxn>
                <a:cxn ang="0">
                  <a:pos x="406" y="1056"/>
                </a:cxn>
                <a:cxn ang="0">
                  <a:pos x="368" y="1054"/>
                </a:cxn>
                <a:cxn ang="0">
                  <a:pos x="332" y="1054"/>
                </a:cxn>
                <a:cxn ang="0">
                  <a:pos x="304" y="1053"/>
                </a:cxn>
                <a:cxn ang="0">
                  <a:pos x="259" y="1053"/>
                </a:cxn>
                <a:cxn ang="0">
                  <a:pos x="229" y="1054"/>
                </a:cxn>
                <a:cxn ang="0">
                  <a:pos x="193" y="1054"/>
                </a:cxn>
                <a:cxn ang="0">
                  <a:pos x="155" y="1056"/>
                </a:cxn>
                <a:cxn ang="0">
                  <a:pos x="117" y="1056"/>
                </a:cxn>
                <a:cxn ang="0">
                  <a:pos x="81" y="1058"/>
                </a:cxn>
                <a:cxn ang="0">
                  <a:pos x="50" y="1058"/>
                </a:cxn>
                <a:cxn ang="0">
                  <a:pos x="25" y="1059"/>
                </a:cxn>
                <a:cxn ang="0">
                  <a:pos x="10" y="1059"/>
                </a:cxn>
                <a:cxn ang="0">
                  <a:pos x="10" y="1003"/>
                </a:cxn>
                <a:cxn ang="0">
                  <a:pos x="114" y="1003"/>
                </a:cxn>
                <a:cxn ang="0">
                  <a:pos x="149" y="999"/>
                </a:cxn>
                <a:cxn ang="0">
                  <a:pos x="175" y="996"/>
                </a:cxn>
                <a:cxn ang="0">
                  <a:pos x="195" y="989"/>
                </a:cxn>
                <a:cxn ang="0">
                  <a:pos x="208" y="982"/>
                </a:cxn>
                <a:cxn ang="0">
                  <a:pos x="216" y="972"/>
                </a:cxn>
                <a:cxn ang="0">
                  <a:pos x="220" y="960"/>
                </a:cxn>
                <a:cxn ang="0">
                  <a:pos x="221" y="946"/>
                </a:cxn>
                <a:cxn ang="0">
                  <a:pos x="221" y="117"/>
                </a:cxn>
                <a:cxn ang="0">
                  <a:pos x="180" y="136"/>
                </a:cxn>
                <a:cxn ang="0">
                  <a:pos x="137" y="148"/>
                </a:cxn>
                <a:cxn ang="0">
                  <a:pos x="94" y="155"/>
                </a:cxn>
                <a:cxn ang="0">
                  <a:pos x="56" y="158"/>
                </a:cxn>
                <a:cxn ang="0">
                  <a:pos x="25" y="160"/>
                </a:cxn>
                <a:cxn ang="0">
                  <a:pos x="0" y="160"/>
                </a:cxn>
                <a:cxn ang="0">
                  <a:pos x="0" y="103"/>
                </a:cxn>
                <a:cxn ang="0">
                  <a:pos x="25" y="103"/>
                </a:cxn>
                <a:cxn ang="0">
                  <a:pos x="53" y="102"/>
                </a:cxn>
                <a:cxn ang="0">
                  <a:pos x="86" y="100"/>
                </a:cxn>
                <a:cxn ang="0">
                  <a:pos x="121" y="95"/>
                </a:cxn>
                <a:cxn ang="0">
                  <a:pos x="157" y="86"/>
                </a:cxn>
                <a:cxn ang="0">
                  <a:pos x="195" y="72"/>
                </a:cxn>
                <a:cxn ang="0">
                  <a:pos x="231" y="55"/>
                </a:cxn>
                <a:cxn ang="0">
                  <a:pos x="267" y="31"/>
                </a:cxn>
                <a:cxn ang="0">
                  <a:pos x="300" y="0"/>
                </a:cxn>
              </a:cxnLst>
              <a:rect l="0" t="0" r="r" b="b"/>
              <a:pathLst>
                <a:path w="558" h="1059">
                  <a:moveTo>
                    <a:pt x="300" y="0"/>
                  </a:moveTo>
                  <a:lnTo>
                    <a:pt x="322" y="0"/>
                  </a:lnTo>
                  <a:lnTo>
                    <a:pt x="337" y="4"/>
                  </a:lnTo>
                  <a:lnTo>
                    <a:pt x="345" y="12"/>
                  </a:lnTo>
                  <a:lnTo>
                    <a:pt x="348" y="26"/>
                  </a:lnTo>
                  <a:lnTo>
                    <a:pt x="348" y="47"/>
                  </a:lnTo>
                  <a:lnTo>
                    <a:pt x="347" y="45"/>
                  </a:lnTo>
                  <a:lnTo>
                    <a:pt x="347" y="946"/>
                  </a:lnTo>
                  <a:lnTo>
                    <a:pt x="348" y="960"/>
                  </a:lnTo>
                  <a:lnTo>
                    <a:pt x="351" y="972"/>
                  </a:lnTo>
                  <a:lnTo>
                    <a:pt x="360" y="982"/>
                  </a:lnTo>
                  <a:lnTo>
                    <a:pt x="373" y="989"/>
                  </a:lnTo>
                  <a:lnTo>
                    <a:pt x="393" y="996"/>
                  </a:lnTo>
                  <a:lnTo>
                    <a:pt x="419" y="999"/>
                  </a:lnTo>
                  <a:lnTo>
                    <a:pt x="454" y="1003"/>
                  </a:lnTo>
                  <a:lnTo>
                    <a:pt x="558" y="1003"/>
                  </a:lnTo>
                  <a:lnTo>
                    <a:pt x="558" y="1059"/>
                  </a:lnTo>
                  <a:lnTo>
                    <a:pt x="541" y="1059"/>
                  </a:lnTo>
                  <a:lnTo>
                    <a:pt x="515" y="1058"/>
                  </a:lnTo>
                  <a:lnTo>
                    <a:pt x="482" y="1058"/>
                  </a:lnTo>
                  <a:lnTo>
                    <a:pt x="445" y="1056"/>
                  </a:lnTo>
                  <a:lnTo>
                    <a:pt x="406" y="1056"/>
                  </a:lnTo>
                  <a:lnTo>
                    <a:pt x="368" y="1054"/>
                  </a:lnTo>
                  <a:lnTo>
                    <a:pt x="332" y="1054"/>
                  </a:lnTo>
                  <a:lnTo>
                    <a:pt x="304" y="1053"/>
                  </a:lnTo>
                  <a:lnTo>
                    <a:pt x="259" y="1053"/>
                  </a:lnTo>
                  <a:lnTo>
                    <a:pt x="229" y="1054"/>
                  </a:lnTo>
                  <a:lnTo>
                    <a:pt x="193" y="1054"/>
                  </a:lnTo>
                  <a:lnTo>
                    <a:pt x="155" y="1056"/>
                  </a:lnTo>
                  <a:lnTo>
                    <a:pt x="117" y="1056"/>
                  </a:lnTo>
                  <a:lnTo>
                    <a:pt x="81" y="1058"/>
                  </a:lnTo>
                  <a:lnTo>
                    <a:pt x="50" y="1058"/>
                  </a:lnTo>
                  <a:lnTo>
                    <a:pt x="25" y="1059"/>
                  </a:lnTo>
                  <a:lnTo>
                    <a:pt x="10" y="1059"/>
                  </a:lnTo>
                  <a:lnTo>
                    <a:pt x="10" y="1003"/>
                  </a:lnTo>
                  <a:lnTo>
                    <a:pt x="114" y="1003"/>
                  </a:lnTo>
                  <a:lnTo>
                    <a:pt x="149" y="999"/>
                  </a:lnTo>
                  <a:lnTo>
                    <a:pt x="175" y="996"/>
                  </a:lnTo>
                  <a:lnTo>
                    <a:pt x="195" y="989"/>
                  </a:lnTo>
                  <a:lnTo>
                    <a:pt x="208" y="982"/>
                  </a:lnTo>
                  <a:lnTo>
                    <a:pt x="216" y="972"/>
                  </a:lnTo>
                  <a:lnTo>
                    <a:pt x="220" y="960"/>
                  </a:lnTo>
                  <a:lnTo>
                    <a:pt x="221" y="946"/>
                  </a:lnTo>
                  <a:lnTo>
                    <a:pt x="221" y="117"/>
                  </a:lnTo>
                  <a:lnTo>
                    <a:pt x="180" y="136"/>
                  </a:lnTo>
                  <a:lnTo>
                    <a:pt x="137" y="148"/>
                  </a:lnTo>
                  <a:lnTo>
                    <a:pt x="94" y="155"/>
                  </a:lnTo>
                  <a:lnTo>
                    <a:pt x="56" y="158"/>
                  </a:lnTo>
                  <a:lnTo>
                    <a:pt x="25" y="160"/>
                  </a:lnTo>
                  <a:lnTo>
                    <a:pt x="0" y="160"/>
                  </a:lnTo>
                  <a:lnTo>
                    <a:pt x="0" y="103"/>
                  </a:lnTo>
                  <a:lnTo>
                    <a:pt x="25" y="103"/>
                  </a:lnTo>
                  <a:lnTo>
                    <a:pt x="53" y="102"/>
                  </a:lnTo>
                  <a:lnTo>
                    <a:pt x="86" y="100"/>
                  </a:lnTo>
                  <a:lnTo>
                    <a:pt x="121" y="95"/>
                  </a:lnTo>
                  <a:lnTo>
                    <a:pt x="157" y="86"/>
                  </a:lnTo>
                  <a:lnTo>
                    <a:pt x="195" y="72"/>
                  </a:lnTo>
                  <a:lnTo>
                    <a:pt x="231" y="55"/>
                  </a:lnTo>
                  <a:lnTo>
                    <a:pt x="267" y="3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5716" y="1739"/>
              <a:ext cx="503" cy="225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6" y="28"/>
                </a:cxn>
                <a:cxn ang="0">
                  <a:pos x="119" y="76"/>
                </a:cxn>
                <a:cxn ang="0">
                  <a:pos x="185" y="148"/>
                </a:cxn>
                <a:cxn ang="0">
                  <a:pos x="256" y="241"/>
                </a:cxn>
                <a:cxn ang="0">
                  <a:pos x="327" y="358"/>
                </a:cxn>
                <a:cxn ang="0">
                  <a:pos x="401" y="521"/>
                </a:cxn>
                <a:cxn ang="0">
                  <a:pos x="459" y="712"/>
                </a:cxn>
                <a:cxn ang="0">
                  <a:pos x="490" y="894"/>
                </a:cxn>
                <a:cxn ang="0">
                  <a:pos x="502" y="1056"/>
                </a:cxn>
                <a:cxn ang="0">
                  <a:pos x="502" y="1211"/>
                </a:cxn>
                <a:cxn ang="0">
                  <a:pos x="485" y="1398"/>
                </a:cxn>
                <a:cxn ang="0">
                  <a:pos x="442" y="1603"/>
                </a:cxn>
                <a:cxn ang="0">
                  <a:pos x="368" y="1814"/>
                </a:cxn>
                <a:cxn ang="0">
                  <a:pos x="306" y="1936"/>
                </a:cxn>
                <a:cxn ang="0">
                  <a:pos x="238" y="2041"/>
                </a:cxn>
                <a:cxn ang="0">
                  <a:pos x="172" y="2124"/>
                </a:cxn>
                <a:cxn ang="0">
                  <a:pos x="113" y="2188"/>
                </a:cxn>
                <a:cxn ang="0">
                  <a:pos x="63" y="2231"/>
                </a:cxn>
                <a:cxn ang="0">
                  <a:pos x="33" y="2251"/>
                </a:cxn>
                <a:cxn ang="0">
                  <a:pos x="17" y="2253"/>
                </a:cxn>
                <a:cxn ang="0">
                  <a:pos x="7" y="2246"/>
                </a:cxn>
                <a:cxn ang="0">
                  <a:pos x="2" y="2234"/>
                </a:cxn>
                <a:cxn ang="0">
                  <a:pos x="4" y="2224"/>
                </a:cxn>
                <a:cxn ang="0">
                  <a:pos x="17" y="2208"/>
                </a:cxn>
                <a:cxn ang="0">
                  <a:pos x="94" y="2120"/>
                </a:cxn>
                <a:cxn ang="0">
                  <a:pos x="200" y="1962"/>
                </a:cxn>
                <a:cxn ang="0">
                  <a:pos x="276" y="1790"/>
                </a:cxn>
                <a:cxn ang="0">
                  <a:pos x="330" y="1606"/>
                </a:cxn>
                <a:cxn ang="0">
                  <a:pos x="362" y="1417"/>
                </a:cxn>
                <a:cxn ang="0">
                  <a:pos x="376" y="1223"/>
                </a:cxn>
                <a:cxn ang="0">
                  <a:pos x="375" y="1001"/>
                </a:cxn>
                <a:cxn ang="0">
                  <a:pos x="352" y="767"/>
                </a:cxn>
                <a:cxn ang="0">
                  <a:pos x="306" y="556"/>
                </a:cxn>
                <a:cxn ang="0">
                  <a:pos x="238" y="370"/>
                </a:cxn>
                <a:cxn ang="0">
                  <a:pos x="149" y="210"/>
                </a:cxn>
                <a:cxn ang="0">
                  <a:pos x="42" y="74"/>
                </a:cxn>
                <a:cxn ang="0">
                  <a:pos x="12" y="45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10" y="5"/>
                </a:cxn>
                <a:cxn ang="0">
                  <a:pos x="23" y="0"/>
                </a:cxn>
              </a:cxnLst>
              <a:rect l="0" t="0" r="r" b="b"/>
              <a:pathLst>
                <a:path w="503" h="2255">
                  <a:moveTo>
                    <a:pt x="23" y="0"/>
                  </a:moveTo>
                  <a:lnTo>
                    <a:pt x="32" y="4"/>
                  </a:lnTo>
                  <a:lnTo>
                    <a:pt x="47" y="12"/>
                  </a:lnTo>
                  <a:lnTo>
                    <a:pt x="66" y="28"/>
                  </a:lnTo>
                  <a:lnTo>
                    <a:pt x="91" y="48"/>
                  </a:lnTo>
                  <a:lnTo>
                    <a:pt x="119" y="76"/>
                  </a:lnTo>
                  <a:lnTo>
                    <a:pt x="150" y="109"/>
                  </a:lnTo>
                  <a:lnTo>
                    <a:pt x="185" y="148"/>
                  </a:lnTo>
                  <a:lnTo>
                    <a:pt x="220" y="191"/>
                  </a:lnTo>
                  <a:lnTo>
                    <a:pt x="256" y="241"/>
                  </a:lnTo>
                  <a:lnTo>
                    <a:pt x="292" y="298"/>
                  </a:lnTo>
                  <a:lnTo>
                    <a:pt x="327" y="358"/>
                  </a:lnTo>
                  <a:lnTo>
                    <a:pt x="360" y="425"/>
                  </a:lnTo>
                  <a:lnTo>
                    <a:pt x="401" y="521"/>
                  </a:lnTo>
                  <a:lnTo>
                    <a:pt x="432" y="618"/>
                  </a:lnTo>
                  <a:lnTo>
                    <a:pt x="459" y="712"/>
                  </a:lnTo>
                  <a:lnTo>
                    <a:pt x="477" y="805"/>
                  </a:lnTo>
                  <a:lnTo>
                    <a:pt x="490" y="894"/>
                  </a:lnTo>
                  <a:lnTo>
                    <a:pt x="498" y="979"/>
                  </a:lnTo>
                  <a:lnTo>
                    <a:pt x="502" y="1056"/>
                  </a:lnTo>
                  <a:lnTo>
                    <a:pt x="503" y="1127"/>
                  </a:lnTo>
                  <a:lnTo>
                    <a:pt x="502" y="1211"/>
                  </a:lnTo>
                  <a:lnTo>
                    <a:pt x="495" y="1302"/>
                  </a:lnTo>
                  <a:lnTo>
                    <a:pt x="485" y="1398"/>
                  </a:lnTo>
                  <a:lnTo>
                    <a:pt x="467" y="1498"/>
                  </a:lnTo>
                  <a:lnTo>
                    <a:pt x="442" y="1603"/>
                  </a:lnTo>
                  <a:lnTo>
                    <a:pt x="409" y="1708"/>
                  </a:lnTo>
                  <a:lnTo>
                    <a:pt x="368" y="1814"/>
                  </a:lnTo>
                  <a:lnTo>
                    <a:pt x="337" y="1878"/>
                  </a:lnTo>
                  <a:lnTo>
                    <a:pt x="306" y="1936"/>
                  </a:lnTo>
                  <a:lnTo>
                    <a:pt x="271" y="1992"/>
                  </a:lnTo>
                  <a:lnTo>
                    <a:pt x="238" y="2041"/>
                  </a:lnTo>
                  <a:lnTo>
                    <a:pt x="205" y="2084"/>
                  </a:lnTo>
                  <a:lnTo>
                    <a:pt x="172" y="2124"/>
                  </a:lnTo>
                  <a:lnTo>
                    <a:pt x="141" y="2158"/>
                  </a:lnTo>
                  <a:lnTo>
                    <a:pt x="113" y="2188"/>
                  </a:lnTo>
                  <a:lnTo>
                    <a:pt x="86" y="2212"/>
                  </a:lnTo>
                  <a:lnTo>
                    <a:pt x="63" y="2231"/>
                  </a:lnTo>
                  <a:lnTo>
                    <a:pt x="47" y="2244"/>
                  </a:lnTo>
                  <a:lnTo>
                    <a:pt x="33" y="2251"/>
                  </a:lnTo>
                  <a:lnTo>
                    <a:pt x="25" y="2255"/>
                  </a:lnTo>
                  <a:lnTo>
                    <a:pt x="17" y="2253"/>
                  </a:lnTo>
                  <a:lnTo>
                    <a:pt x="12" y="2251"/>
                  </a:lnTo>
                  <a:lnTo>
                    <a:pt x="7" y="2246"/>
                  </a:lnTo>
                  <a:lnTo>
                    <a:pt x="4" y="2241"/>
                  </a:lnTo>
                  <a:lnTo>
                    <a:pt x="2" y="2234"/>
                  </a:lnTo>
                  <a:lnTo>
                    <a:pt x="2" y="2231"/>
                  </a:lnTo>
                  <a:lnTo>
                    <a:pt x="4" y="2224"/>
                  </a:lnTo>
                  <a:lnTo>
                    <a:pt x="9" y="2217"/>
                  </a:lnTo>
                  <a:lnTo>
                    <a:pt x="17" y="2208"/>
                  </a:lnTo>
                  <a:lnTo>
                    <a:pt x="32" y="2194"/>
                  </a:lnTo>
                  <a:lnTo>
                    <a:pt x="94" y="2120"/>
                  </a:lnTo>
                  <a:lnTo>
                    <a:pt x="150" y="2043"/>
                  </a:lnTo>
                  <a:lnTo>
                    <a:pt x="200" y="1962"/>
                  </a:lnTo>
                  <a:lnTo>
                    <a:pt x="241" y="1878"/>
                  </a:lnTo>
                  <a:lnTo>
                    <a:pt x="276" y="1790"/>
                  </a:lnTo>
                  <a:lnTo>
                    <a:pt x="306" y="1699"/>
                  </a:lnTo>
                  <a:lnTo>
                    <a:pt x="330" y="1606"/>
                  </a:lnTo>
                  <a:lnTo>
                    <a:pt x="348" y="1512"/>
                  </a:lnTo>
                  <a:lnTo>
                    <a:pt x="362" y="1417"/>
                  </a:lnTo>
                  <a:lnTo>
                    <a:pt x="371" y="1321"/>
                  </a:lnTo>
                  <a:lnTo>
                    <a:pt x="376" y="1223"/>
                  </a:lnTo>
                  <a:lnTo>
                    <a:pt x="378" y="1127"/>
                  </a:lnTo>
                  <a:lnTo>
                    <a:pt x="375" y="1001"/>
                  </a:lnTo>
                  <a:lnTo>
                    <a:pt x="367" y="881"/>
                  </a:lnTo>
                  <a:lnTo>
                    <a:pt x="352" y="767"/>
                  </a:lnTo>
                  <a:lnTo>
                    <a:pt x="332" y="659"/>
                  </a:lnTo>
                  <a:lnTo>
                    <a:pt x="306" y="556"/>
                  </a:lnTo>
                  <a:lnTo>
                    <a:pt x="274" y="459"/>
                  </a:lnTo>
                  <a:lnTo>
                    <a:pt x="238" y="370"/>
                  </a:lnTo>
                  <a:lnTo>
                    <a:pt x="197" y="287"/>
                  </a:lnTo>
                  <a:lnTo>
                    <a:pt x="149" y="210"/>
                  </a:lnTo>
                  <a:lnTo>
                    <a:pt x="98" y="138"/>
                  </a:lnTo>
                  <a:lnTo>
                    <a:pt x="42" y="74"/>
                  </a:lnTo>
                  <a:lnTo>
                    <a:pt x="23" y="57"/>
                  </a:lnTo>
                  <a:lnTo>
                    <a:pt x="12" y="45"/>
                  </a:lnTo>
                  <a:lnTo>
                    <a:pt x="5" y="3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3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620001" y="3124200"/>
            <a:ext cx="1523999" cy="282231"/>
            <a:chOff x="1357" y="2171"/>
            <a:chExt cx="13208" cy="2446"/>
          </a:xfrm>
        </p:grpSpPr>
        <p:sp>
          <p:nvSpPr>
            <p:cNvPr id="108" name="Freeform 32"/>
            <p:cNvSpPr>
              <a:spLocks/>
            </p:cNvSpPr>
            <p:nvPr/>
          </p:nvSpPr>
          <p:spPr bwMode="auto">
            <a:xfrm>
              <a:off x="1357" y="2517"/>
              <a:ext cx="1429" cy="1541"/>
            </a:xfrm>
            <a:custGeom>
              <a:avLst/>
              <a:gdLst/>
              <a:ahLst/>
              <a:cxnLst>
                <a:cxn ang="0">
                  <a:pos x="1413" y="0"/>
                </a:cxn>
                <a:cxn ang="0">
                  <a:pos x="1429" y="30"/>
                </a:cxn>
                <a:cxn ang="0">
                  <a:pos x="1421" y="51"/>
                </a:cxn>
                <a:cxn ang="0">
                  <a:pos x="220" y="1464"/>
                </a:cxn>
                <a:cxn ang="0">
                  <a:pos x="700" y="1460"/>
                </a:cxn>
                <a:cxn ang="0">
                  <a:pos x="875" y="1408"/>
                </a:cxn>
                <a:cxn ang="0">
                  <a:pos x="1002" y="1319"/>
                </a:cxn>
                <a:cxn ang="0">
                  <a:pos x="1087" y="1178"/>
                </a:cxn>
                <a:cxn ang="0">
                  <a:pos x="1152" y="994"/>
                </a:cxn>
                <a:cxn ang="0">
                  <a:pos x="1165" y="960"/>
                </a:cxn>
                <a:cxn ang="0">
                  <a:pos x="1181" y="939"/>
                </a:cxn>
                <a:cxn ang="0">
                  <a:pos x="1209" y="943"/>
                </a:cxn>
                <a:cxn ang="0">
                  <a:pos x="1217" y="956"/>
                </a:cxn>
                <a:cxn ang="0">
                  <a:pos x="1209" y="990"/>
                </a:cxn>
                <a:cxn ang="0">
                  <a:pos x="1059" y="1494"/>
                </a:cxn>
                <a:cxn ang="0">
                  <a:pos x="1034" y="1532"/>
                </a:cxn>
                <a:cxn ang="0">
                  <a:pos x="16" y="1541"/>
                </a:cxn>
                <a:cxn ang="0">
                  <a:pos x="0" y="1528"/>
                </a:cxn>
                <a:cxn ang="0">
                  <a:pos x="4" y="1507"/>
                </a:cxn>
                <a:cxn ang="0">
                  <a:pos x="8" y="1485"/>
                </a:cxn>
                <a:cxn ang="0">
                  <a:pos x="1213" y="68"/>
                </a:cxn>
                <a:cxn ang="0">
                  <a:pos x="757" y="72"/>
                </a:cxn>
                <a:cxn ang="0">
                  <a:pos x="590" y="115"/>
                </a:cxn>
                <a:cxn ang="0">
                  <a:pos x="472" y="200"/>
                </a:cxn>
                <a:cxn ang="0">
                  <a:pos x="391" y="324"/>
                </a:cxn>
                <a:cxn ang="0">
                  <a:pos x="330" y="482"/>
                </a:cxn>
                <a:cxn ang="0">
                  <a:pos x="322" y="495"/>
                </a:cxn>
                <a:cxn ang="0">
                  <a:pos x="289" y="508"/>
                </a:cxn>
                <a:cxn ang="0">
                  <a:pos x="277" y="499"/>
                </a:cxn>
                <a:cxn ang="0">
                  <a:pos x="273" y="486"/>
                </a:cxn>
                <a:cxn ang="0">
                  <a:pos x="277" y="474"/>
                </a:cxn>
                <a:cxn ang="0">
                  <a:pos x="281" y="452"/>
                </a:cxn>
                <a:cxn ang="0">
                  <a:pos x="411" y="17"/>
                </a:cxn>
                <a:cxn ang="0">
                  <a:pos x="436" y="0"/>
                </a:cxn>
              </a:cxnLst>
              <a:rect l="0" t="0" r="r" b="b"/>
              <a:pathLst>
                <a:path w="1429" h="1541">
                  <a:moveTo>
                    <a:pt x="436" y="0"/>
                  </a:moveTo>
                  <a:lnTo>
                    <a:pt x="1413" y="0"/>
                  </a:lnTo>
                  <a:lnTo>
                    <a:pt x="1429" y="8"/>
                  </a:lnTo>
                  <a:lnTo>
                    <a:pt x="1429" y="30"/>
                  </a:lnTo>
                  <a:lnTo>
                    <a:pt x="1425" y="38"/>
                  </a:lnTo>
                  <a:lnTo>
                    <a:pt x="1421" y="51"/>
                  </a:lnTo>
                  <a:lnTo>
                    <a:pt x="1421" y="55"/>
                  </a:lnTo>
                  <a:lnTo>
                    <a:pt x="220" y="1464"/>
                  </a:lnTo>
                  <a:lnTo>
                    <a:pt x="586" y="1464"/>
                  </a:lnTo>
                  <a:lnTo>
                    <a:pt x="700" y="1460"/>
                  </a:lnTo>
                  <a:lnTo>
                    <a:pt x="798" y="1438"/>
                  </a:lnTo>
                  <a:lnTo>
                    <a:pt x="875" y="1408"/>
                  </a:lnTo>
                  <a:lnTo>
                    <a:pt x="945" y="1370"/>
                  </a:lnTo>
                  <a:lnTo>
                    <a:pt x="1002" y="1319"/>
                  </a:lnTo>
                  <a:lnTo>
                    <a:pt x="1046" y="1255"/>
                  </a:lnTo>
                  <a:lnTo>
                    <a:pt x="1087" y="1178"/>
                  </a:lnTo>
                  <a:lnTo>
                    <a:pt x="1120" y="1093"/>
                  </a:lnTo>
                  <a:lnTo>
                    <a:pt x="1152" y="994"/>
                  </a:lnTo>
                  <a:lnTo>
                    <a:pt x="1160" y="977"/>
                  </a:lnTo>
                  <a:lnTo>
                    <a:pt x="1165" y="960"/>
                  </a:lnTo>
                  <a:lnTo>
                    <a:pt x="1173" y="943"/>
                  </a:lnTo>
                  <a:lnTo>
                    <a:pt x="1181" y="939"/>
                  </a:lnTo>
                  <a:lnTo>
                    <a:pt x="1201" y="939"/>
                  </a:lnTo>
                  <a:lnTo>
                    <a:pt x="1209" y="943"/>
                  </a:lnTo>
                  <a:lnTo>
                    <a:pt x="1213" y="952"/>
                  </a:lnTo>
                  <a:lnTo>
                    <a:pt x="1217" y="956"/>
                  </a:lnTo>
                  <a:lnTo>
                    <a:pt x="1217" y="973"/>
                  </a:lnTo>
                  <a:lnTo>
                    <a:pt x="1209" y="990"/>
                  </a:lnTo>
                  <a:lnTo>
                    <a:pt x="1209" y="999"/>
                  </a:lnTo>
                  <a:lnTo>
                    <a:pt x="1059" y="1494"/>
                  </a:lnTo>
                  <a:lnTo>
                    <a:pt x="1046" y="1519"/>
                  </a:lnTo>
                  <a:lnTo>
                    <a:pt x="1034" y="1532"/>
                  </a:lnTo>
                  <a:lnTo>
                    <a:pt x="1018" y="1541"/>
                  </a:lnTo>
                  <a:lnTo>
                    <a:pt x="16" y="1541"/>
                  </a:lnTo>
                  <a:lnTo>
                    <a:pt x="8" y="1537"/>
                  </a:lnTo>
                  <a:lnTo>
                    <a:pt x="0" y="1528"/>
                  </a:lnTo>
                  <a:lnTo>
                    <a:pt x="0" y="1515"/>
                  </a:lnTo>
                  <a:lnTo>
                    <a:pt x="4" y="1507"/>
                  </a:lnTo>
                  <a:lnTo>
                    <a:pt x="4" y="1490"/>
                  </a:lnTo>
                  <a:lnTo>
                    <a:pt x="8" y="1485"/>
                  </a:lnTo>
                  <a:lnTo>
                    <a:pt x="8" y="1481"/>
                  </a:lnTo>
                  <a:lnTo>
                    <a:pt x="1213" y="68"/>
                  </a:lnTo>
                  <a:lnTo>
                    <a:pt x="863" y="68"/>
                  </a:lnTo>
                  <a:lnTo>
                    <a:pt x="757" y="72"/>
                  </a:lnTo>
                  <a:lnTo>
                    <a:pt x="668" y="89"/>
                  </a:lnTo>
                  <a:lnTo>
                    <a:pt x="590" y="115"/>
                  </a:lnTo>
                  <a:lnTo>
                    <a:pt x="525" y="153"/>
                  </a:lnTo>
                  <a:lnTo>
                    <a:pt x="472" y="200"/>
                  </a:lnTo>
                  <a:lnTo>
                    <a:pt x="428" y="256"/>
                  </a:lnTo>
                  <a:lnTo>
                    <a:pt x="391" y="324"/>
                  </a:lnTo>
                  <a:lnTo>
                    <a:pt x="358" y="397"/>
                  </a:lnTo>
                  <a:lnTo>
                    <a:pt x="330" y="482"/>
                  </a:lnTo>
                  <a:lnTo>
                    <a:pt x="326" y="486"/>
                  </a:lnTo>
                  <a:lnTo>
                    <a:pt x="322" y="495"/>
                  </a:lnTo>
                  <a:lnTo>
                    <a:pt x="310" y="508"/>
                  </a:lnTo>
                  <a:lnTo>
                    <a:pt x="289" y="508"/>
                  </a:lnTo>
                  <a:lnTo>
                    <a:pt x="285" y="503"/>
                  </a:lnTo>
                  <a:lnTo>
                    <a:pt x="277" y="499"/>
                  </a:lnTo>
                  <a:lnTo>
                    <a:pt x="277" y="491"/>
                  </a:lnTo>
                  <a:lnTo>
                    <a:pt x="273" y="486"/>
                  </a:lnTo>
                  <a:lnTo>
                    <a:pt x="273" y="478"/>
                  </a:lnTo>
                  <a:lnTo>
                    <a:pt x="277" y="474"/>
                  </a:lnTo>
                  <a:lnTo>
                    <a:pt x="277" y="461"/>
                  </a:lnTo>
                  <a:lnTo>
                    <a:pt x="281" y="452"/>
                  </a:lnTo>
                  <a:lnTo>
                    <a:pt x="399" y="42"/>
                  </a:lnTo>
                  <a:lnTo>
                    <a:pt x="411" y="17"/>
                  </a:lnTo>
                  <a:lnTo>
                    <a:pt x="419" y="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>
              <a:off x="3079" y="2359"/>
              <a:ext cx="501" cy="2258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5" y="0"/>
                </a:cxn>
                <a:cxn ang="0">
                  <a:pos x="493" y="4"/>
                </a:cxn>
                <a:cxn ang="0">
                  <a:pos x="497" y="12"/>
                </a:cxn>
                <a:cxn ang="0">
                  <a:pos x="501" y="25"/>
                </a:cxn>
                <a:cxn ang="0">
                  <a:pos x="501" y="30"/>
                </a:cxn>
                <a:cxn ang="0">
                  <a:pos x="497" y="34"/>
                </a:cxn>
                <a:cxn ang="0">
                  <a:pos x="497" y="38"/>
                </a:cxn>
                <a:cxn ang="0">
                  <a:pos x="489" y="42"/>
                </a:cxn>
                <a:cxn ang="0">
                  <a:pos x="485" y="51"/>
                </a:cxn>
                <a:cxn ang="0">
                  <a:pos x="473" y="59"/>
                </a:cxn>
                <a:cxn ang="0">
                  <a:pos x="383" y="170"/>
                </a:cxn>
                <a:cxn ang="0">
                  <a:pos x="306" y="290"/>
                </a:cxn>
                <a:cxn ang="0">
                  <a:pos x="249" y="418"/>
                </a:cxn>
                <a:cxn ang="0">
                  <a:pos x="200" y="550"/>
                </a:cxn>
                <a:cxn ang="0">
                  <a:pos x="167" y="691"/>
                </a:cxn>
                <a:cxn ang="0">
                  <a:pos x="143" y="832"/>
                </a:cxn>
                <a:cxn ang="0">
                  <a:pos x="131" y="982"/>
                </a:cxn>
                <a:cxn ang="0">
                  <a:pos x="127" y="1127"/>
                </a:cxn>
                <a:cxn ang="0">
                  <a:pos x="131" y="1259"/>
                </a:cxn>
                <a:cxn ang="0">
                  <a:pos x="143" y="1400"/>
                </a:cxn>
                <a:cxn ang="0">
                  <a:pos x="163" y="1537"/>
                </a:cxn>
                <a:cxn ang="0">
                  <a:pos x="192" y="1677"/>
                </a:cxn>
                <a:cxn ang="0">
                  <a:pos x="236" y="1814"/>
                </a:cxn>
                <a:cxn ang="0">
                  <a:pos x="298" y="1946"/>
                </a:cxn>
                <a:cxn ang="0">
                  <a:pos x="371" y="2070"/>
                </a:cxn>
                <a:cxn ang="0">
                  <a:pos x="464" y="2185"/>
                </a:cxn>
                <a:cxn ang="0">
                  <a:pos x="493" y="2215"/>
                </a:cxn>
                <a:cxn ang="0">
                  <a:pos x="497" y="2224"/>
                </a:cxn>
                <a:cxn ang="0">
                  <a:pos x="501" y="2228"/>
                </a:cxn>
                <a:cxn ang="0">
                  <a:pos x="501" y="2237"/>
                </a:cxn>
                <a:cxn ang="0">
                  <a:pos x="493" y="2254"/>
                </a:cxn>
                <a:cxn ang="0">
                  <a:pos x="485" y="2258"/>
                </a:cxn>
                <a:cxn ang="0">
                  <a:pos x="477" y="2258"/>
                </a:cxn>
                <a:cxn ang="0">
                  <a:pos x="460" y="2250"/>
                </a:cxn>
                <a:cxn ang="0">
                  <a:pos x="436" y="2232"/>
                </a:cxn>
                <a:cxn ang="0">
                  <a:pos x="395" y="2198"/>
                </a:cxn>
                <a:cxn ang="0">
                  <a:pos x="350" y="2151"/>
                </a:cxn>
                <a:cxn ang="0">
                  <a:pos x="302" y="2092"/>
                </a:cxn>
                <a:cxn ang="0">
                  <a:pos x="249" y="2015"/>
                </a:cxn>
                <a:cxn ang="0">
                  <a:pos x="196" y="1929"/>
                </a:cxn>
                <a:cxn ang="0">
                  <a:pos x="143" y="1831"/>
                </a:cxn>
                <a:cxn ang="0">
                  <a:pos x="82" y="1677"/>
                </a:cxn>
                <a:cxn ang="0">
                  <a:pos x="41" y="1528"/>
                </a:cxn>
                <a:cxn ang="0">
                  <a:pos x="17" y="1379"/>
                </a:cxn>
                <a:cxn ang="0">
                  <a:pos x="4" y="1246"/>
                </a:cxn>
                <a:cxn ang="0">
                  <a:pos x="0" y="1127"/>
                </a:cxn>
                <a:cxn ang="0">
                  <a:pos x="4" y="1007"/>
                </a:cxn>
                <a:cxn ang="0">
                  <a:pos x="17" y="875"/>
                </a:cxn>
                <a:cxn ang="0">
                  <a:pos x="41" y="734"/>
                </a:cxn>
                <a:cxn ang="0">
                  <a:pos x="78" y="589"/>
                </a:cxn>
                <a:cxn ang="0">
                  <a:pos x="135" y="439"/>
                </a:cxn>
                <a:cxn ang="0">
                  <a:pos x="188" y="337"/>
                </a:cxn>
                <a:cxn ang="0">
                  <a:pos x="241" y="252"/>
                </a:cxn>
                <a:cxn ang="0">
                  <a:pos x="293" y="175"/>
                </a:cxn>
                <a:cxn ang="0">
                  <a:pos x="346" y="111"/>
                </a:cxn>
                <a:cxn ang="0">
                  <a:pos x="395" y="64"/>
                </a:cxn>
                <a:cxn ang="0">
                  <a:pos x="432" y="30"/>
                </a:cxn>
                <a:cxn ang="0">
                  <a:pos x="460" y="8"/>
                </a:cxn>
                <a:cxn ang="0">
                  <a:pos x="477" y="0"/>
                </a:cxn>
              </a:cxnLst>
              <a:rect l="0" t="0" r="r" b="b"/>
              <a:pathLst>
                <a:path w="501" h="2258">
                  <a:moveTo>
                    <a:pt x="477" y="0"/>
                  </a:moveTo>
                  <a:lnTo>
                    <a:pt x="485" y="0"/>
                  </a:lnTo>
                  <a:lnTo>
                    <a:pt x="493" y="4"/>
                  </a:lnTo>
                  <a:lnTo>
                    <a:pt x="497" y="12"/>
                  </a:lnTo>
                  <a:lnTo>
                    <a:pt x="501" y="25"/>
                  </a:lnTo>
                  <a:lnTo>
                    <a:pt x="501" y="30"/>
                  </a:lnTo>
                  <a:lnTo>
                    <a:pt x="497" y="34"/>
                  </a:lnTo>
                  <a:lnTo>
                    <a:pt x="497" y="38"/>
                  </a:lnTo>
                  <a:lnTo>
                    <a:pt x="489" y="42"/>
                  </a:lnTo>
                  <a:lnTo>
                    <a:pt x="485" y="51"/>
                  </a:lnTo>
                  <a:lnTo>
                    <a:pt x="473" y="59"/>
                  </a:lnTo>
                  <a:lnTo>
                    <a:pt x="383" y="170"/>
                  </a:lnTo>
                  <a:lnTo>
                    <a:pt x="306" y="290"/>
                  </a:lnTo>
                  <a:lnTo>
                    <a:pt x="249" y="418"/>
                  </a:lnTo>
                  <a:lnTo>
                    <a:pt x="200" y="550"/>
                  </a:lnTo>
                  <a:lnTo>
                    <a:pt x="167" y="691"/>
                  </a:lnTo>
                  <a:lnTo>
                    <a:pt x="143" y="832"/>
                  </a:lnTo>
                  <a:lnTo>
                    <a:pt x="131" y="982"/>
                  </a:lnTo>
                  <a:lnTo>
                    <a:pt x="127" y="1127"/>
                  </a:lnTo>
                  <a:lnTo>
                    <a:pt x="131" y="1259"/>
                  </a:lnTo>
                  <a:lnTo>
                    <a:pt x="143" y="1400"/>
                  </a:lnTo>
                  <a:lnTo>
                    <a:pt x="163" y="1537"/>
                  </a:lnTo>
                  <a:lnTo>
                    <a:pt x="192" y="1677"/>
                  </a:lnTo>
                  <a:lnTo>
                    <a:pt x="236" y="1814"/>
                  </a:lnTo>
                  <a:lnTo>
                    <a:pt x="298" y="1946"/>
                  </a:lnTo>
                  <a:lnTo>
                    <a:pt x="371" y="2070"/>
                  </a:lnTo>
                  <a:lnTo>
                    <a:pt x="464" y="2185"/>
                  </a:lnTo>
                  <a:lnTo>
                    <a:pt x="493" y="2215"/>
                  </a:lnTo>
                  <a:lnTo>
                    <a:pt x="497" y="2224"/>
                  </a:lnTo>
                  <a:lnTo>
                    <a:pt x="501" y="2228"/>
                  </a:lnTo>
                  <a:lnTo>
                    <a:pt x="501" y="2237"/>
                  </a:lnTo>
                  <a:lnTo>
                    <a:pt x="493" y="2254"/>
                  </a:lnTo>
                  <a:lnTo>
                    <a:pt x="485" y="2258"/>
                  </a:lnTo>
                  <a:lnTo>
                    <a:pt x="477" y="2258"/>
                  </a:lnTo>
                  <a:lnTo>
                    <a:pt x="460" y="2250"/>
                  </a:lnTo>
                  <a:lnTo>
                    <a:pt x="436" y="2232"/>
                  </a:lnTo>
                  <a:lnTo>
                    <a:pt x="395" y="2198"/>
                  </a:lnTo>
                  <a:lnTo>
                    <a:pt x="350" y="2151"/>
                  </a:lnTo>
                  <a:lnTo>
                    <a:pt x="302" y="2092"/>
                  </a:lnTo>
                  <a:lnTo>
                    <a:pt x="249" y="2015"/>
                  </a:lnTo>
                  <a:lnTo>
                    <a:pt x="196" y="1929"/>
                  </a:lnTo>
                  <a:lnTo>
                    <a:pt x="143" y="1831"/>
                  </a:lnTo>
                  <a:lnTo>
                    <a:pt x="82" y="1677"/>
                  </a:lnTo>
                  <a:lnTo>
                    <a:pt x="41" y="1528"/>
                  </a:lnTo>
                  <a:lnTo>
                    <a:pt x="17" y="1379"/>
                  </a:lnTo>
                  <a:lnTo>
                    <a:pt x="4" y="1246"/>
                  </a:lnTo>
                  <a:lnTo>
                    <a:pt x="0" y="1127"/>
                  </a:lnTo>
                  <a:lnTo>
                    <a:pt x="4" y="1007"/>
                  </a:lnTo>
                  <a:lnTo>
                    <a:pt x="17" y="875"/>
                  </a:lnTo>
                  <a:lnTo>
                    <a:pt x="41" y="734"/>
                  </a:lnTo>
                  <a:lnTo>
                    <a:pt x="78" y="589"/>
                  </a:lnTo>
                  <a:lnTo>
                    <a:pt x="135" y="439"/>
                  </a:lnTo>
                  <a:lnTo>
                    <a:pt x="188" y="337"/>
                  </a:lnTo>
                  <a:lnTo>
                    <a:pt x="241" y="252"/>
                  </a:lnTo>
                  <a:lnTo>
                    <a:pt x="293" y="175"/>
                  </a:lnTo>
                  <a:lnTo>
                    <a:pt x="346" y="111"/>
                  </a:lnTo>
                  <a:lnTo>
                    <a:pt x="395" y="64"/>
                  </a:lnTo>
                  <a:lnTo>
                    <a:pt x="432" y="30"/>
                  </a:lnTo>
                  <a:lnTo>
                    <a:pt x="460" y="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4"/>
            <p:cNvSpPr>
              <a:spLocks/>
            </p:cNvSpPr>
            <p:nvPr/>
          </p:nvSpPr>
          <p:spPr bwMode="auto">
            <a:xfrm>
              <a:off x="3755" y="3059"/>
              <a:ext cx="1173" cy="1016"/>
            </a:xfrm>
            <a:custGeom>
              <a:avLst/>
              <a:gdLst/>
              <a:ahLst/>
              <a:cxnLst>
                <a:cxn ang="0">
                  <a:pos x="338" y="34"/>
                </a:cxn>
                <a:cxn ang="0">
                  <a:pos x="428" y="196"/>
                </a:cxn>
                <a:cxn ang="0">
                  <a:pos x="513" y="98"/>
                </a:cxn>
                <a:cxn ang="0">
                  <a:pos x="684" y="8"/>
                </a:cxn>
                <a:cxn ang="0">
                  <a:pos x="896" y="30"/>
                </a:cxn>
                <a:cxn ang="0">
                  <a:pos x="1002" y="171"/>
                </a:cxn>
                <a:cxn ang="0">
                  <a:pos x="990" y="375"/>
                </a:cxn>
                <a:cxn ang="0">
                  <a:pos x="924" y="610"/>
                </a:cxn>
                <a:cxn ang="0">
                  <a:pos x="851" y="815"/>
                </a:cxn>
                <a:cxn ang="0">
                  <a:pos x="851" y="952"/>
                </a:cxn>
                <a:cxn ang="0">
                  <a:pos x="945" y="960"/>
                </a:cxn>
                <a:cxn ang="0">
                  <a:pos x="1063" y="828"/>
                </a:cxn>
                <a:cxn ang="0">
                  <a:pos x="1128" y="653"/>
                </a:cxn>
                <a:cxn ang="0">
                  <a:pos x="1161" y="653"/>
                </a:cxn>
                <a:cxn ang="0">
                  <a:pos x="1173" y="670"/>
                </a:cxn>
                <a:cxn ang="0">
                  <a:pos x="1091" y="879"/>
                </a:cxn>
                <a:cxn ang="0">
                  <a:pos x="953" y="1003"/>
                </a:cxn>
                <a:cxn ang="0">
                  <a:pos x="782" y="982"/>
                </a:cxn>
                <a:cxn ang="0">
                  <a:pos x="713" y="832"/>
                </a:cxn>
                <a:cxn ang="0">
                  <a:pos x="733" y="730"/>
                </a:cxn>
                <a:cxn ang="0">
                  <a:pos x="806" y="525"/>
                </a:cxn>
                <a:cxn ang="0">
                  <a:pos x="872" y="269"/>
                </a:cxn>
                <a:cxn ang="0">
                  <a:pos x="867" y="128"/>
                </a:cxn>
                <a:cxn ang="0">
                  <a:pos x="798" y="51"/>
                </a:cxn>
                <a:cxn ang="0">
                  <a:pos x="623" y="77"/>
                </a:cxn>
                <a:cxn ang="0">
                  <a:pos x="481" y="200"/>
                </a:cxn>
                <a:cxn ang="0">
                  <a:pos x="407" y="320"/>
                </a:cxn>
                <a:cxn ang="0">
                  <a:pos x="387" y="401"/>
                </a:cxn>
                <a:cxn ang="0">
                  <a:pos x="342" y="585"/>
                </a:cxn>
                <a:cxn ang="0">
                  <a:pos x="273" y="866"/>
                </a:cxn>
                <a:cxn ang="0">
                  <a:pos x="253" y="952"/>
                </a:cxn>
                <a:cxn ang="0">
                  <a:pos x="196" y="1012"/>
                </a:cxn>
                <a:cxn ang="0">
                  <a:pos x="131" y="999"/>
                </a:cxn>
                <a:cxn ang="0">
                  <a:pos x="110" y="943"/>
                </a:cxn>
                <a:cxn ang="0">
                  <a:pos x="131" y="858"/>
                </a:cxn>
                <a:cxn ang="0">
                  <a:pos x="269" y="286"/>
                </a:cxn>
                <a:cxn ang="0">
                  <a:pos x="289" y="183"/>
                </a:cxn>
                <a:cxn ang="0">
                  <a:pos x="273" y="77"/>
                </a:cxn>
                <a:cxn ang="0">
                  <a:pos x="183" y="60"/>
                </a:cxn>
                <a:cxn ang="0">
                  <a:pos x="106" y="179"/>
                </a:cxn>
                <a:cxn ang="0">
                  <a:pos x="57" y="354"/>
                </a:cxn>
                <a:cxn ang="0">
                  <a:pos x="41" y="371"/>
                </a:cxn>
                <a:cxn ang="0">
                  <a:pos x="8" y="363"/>
                </a:cxn>
                <a:cxn ang="0">
                  <a:pos x="4" y="333"/>
                </a:cxn>
                <a:cxn ang="0">
                  <a:pos x="53" y="171"/>
                </a:cxn>
                <a:cxn ang="0">
                  <a:pos x="98" y="77"/>
                </a:cxn>
                <a:cxn ang="0">
                  <a:pos x="183" y="8"/>
                </a:cxn>
              </a:cxnLst>
              <a:rect l="0" t="0" r="r" b="b"/>
              <a:pathLst>
                <a:path w="1173" h="1016">
                  <a:moveTo>
                    <a:pt x="228" y="0"/>
                  </a:moveTo>
                  <a:lnTo>
                    <a:pt x="285" y="8"/>
                  </a:lnTo>
                  <a:lnTo>
                    <a:pt x="338" y="34"/>
                  </a:lnTo>
                  <a:lnTo>
                    <a:pt x="383" y="72"/>
                  </a:lnTo>
                  <a:lnTo>
                    <a:pt x="411" y="128"/>
                  </a:lnTo>
                  <a:lnTo>
                    <a:pt x="428" y="196"/>
                  </a:lnTo>
                  <a:lnTo>
                    <a:pt x="448" y="171"/>
                  </a:lnTo>
                  <a:lnTo>
                    <a:pt x="477" y="136"/>
                  </a:lnTo>
                  <a:lnTo>
                    <a:pt x="513" y="98"/>
                  </a:lnTo>
                  <a:lnTo>
                    <a:pt x="562" y="60"/>
                  </a:lnTo>
                  <a:lnTo>
                    <a:pt x="619" y="30"/>
                  </a:lnTo>
                  <a:lnTo>
                    <a:pt x="684" y="8"/>
                  </a:lnTo>
                  <a:lnTo>
                    <a:pt x="762" y="0"/>
                  </a:lnTo>
                  <a:lnTo>
                    <a:pt x="835" y="8"/>
                  </a:lnTo>
                  <a:lnTo>
                    <a:pt x="896" y="30"/>
                  </a:lnTo>
                  <a:lnTo>
                    <a:pt x="945" y="64"/>
                  </a:lnTo>
                  <a:lnTo>
                    <a:pt x="981" y="111"/>
                  </a:lnTo>
                  <a:lnTo>
                    <a:pt x="1002" y="171"/>
                  </a:lnTo>
                  <a:lnTo>
                    <a:pt x="1010" y="243"/>
                  </a:lnTo>
                  <a:lnTo>
                    <a:pt x="1006" y="303"/>
                  </a:lnTo>
                  <a:lnTo>
                    <a:pt x="990" y="375"/>
                  </a:lnTo>
                  <a:lnTo>
                    <a:pt x="973" y="452"/>
                  </a:lnTo>
                  <a:lnTo>
                    <a:pt x="949" y="533"/>
                  </a:lnTo>
                  <a:lnTo>
                    <a:pt x="924" y="610"/>
                  </a:lnTo>
                  <a:lnTo>
                    <a:pt x="900" y="679"/>
                  </a:lnTo>
                  <a:lnTo>
                    <a:pt x="880" y="738"/>
                  </a:lnTo>
                  <a:lnTo>
                    <a:pt x="851" y="815"/>
                  </a:lnTo>
                  <a:lnTo>
                    <a:pt x="839" y="896"/>
                  </a:lnTo>
                  <a:lnTo>
                    <a:pt x="843" y="930"/>
                  </a:lnTo>
                  <a:lnTo>
                    <a:pt x="851" y="952"/>
                  </a:lnTo>
                  <a:lnTo>
                    <a:pt x="872" y="965"/>
                  </a:lnTo>
                  <a:lnTo>
                    <a:pt x="892" y="969"/>
                  </a:lnTo>
                  <a:lnTo>
                    <a:pt x="945" y="960"/>
                  </a:lnTo>
                  <a:lnTo>
                    <a:pt x="990" y="930"/>
                  </a:lnTo>
                  <a:lnTo>
                    <a:pt x="1026" y="888"/>
                  </a:lnTo>
                  <a:lnTo>
                    <a:pt x="1063" y="828"/>
                  </a:lnTo>
                  <a:lnTo>
                    <a:pt x="1087" y="760"/>
                  </a:lnTo>
                  <a:lnTo>
                    <a:pt x="1112" y="687"/>
                  </a:lnTo>
                  <a:lnTo>
                    <a:pt x="1128" y="653"/>
                  </a:lnTo>
                  <a:lnTo>
                    <a:pt x="1136" y="649"/>
                  </a:lnTo>
                  <a:lnTo>
                    <a:pt x="1157" y="649"/>
                  </a:lnTo>
                  <a:lnTo>
                    <a:pt x="1161" y="653"/>
                  </a:lnTo>
                  <a:lnTo>
                    <a:pt x="1169" y="653"/>
                  </a:lnTo>
                  <a:lnTo>
                    <a:pt x="1173" y="662"/>
                  </a:lnTo>
                  <a:lnTo>
                    <a:pt x="1173" y="670"/>
                  </a:lnTo>
                  <a:lnTo>
                    <a:pt x="1161" y="721"/>
                  </a:lnTo>
                  <a:lnTo>
                    <a:pt x="1144" y="768"/>
                  </a:lnTo>
                  <a:lnTo>
                    <a:pt x="1091" y="879"/>
                  </a:lnTo>
                  <a:lnTo>
                    <a:pt x="1051" y="930"/>
                  </a:lnTo>
                  <a:lnTo>
                    <a:pt x="1006" y="973"/>
                  </a:lnTo>
                  <a:lnTo>
                    <a:pt x="953" y="1003"/>
                  </a:lnTo>
                  <a:lnTo>
                    <a:pt x="888" y="1016"/>
                  </a:lnTo>
                  <a:lnTo>
                    <a:pt x="831" y="1007"/>
                  </a:lnTo>
                  <a:lnTo>
                    <a:pt x="782" y="982"/>
                  </a:lnTo>
                  <a:lnTo>
                    <a:pt x="745" y="943"/>
                  </a:lnTo>
                  <a:lnTo>
                    <a:pt x="721" y="892"/>
                  </a:lnTo>
                  <a:lnTo>
                    <a:pt x="713" y="832"/>
                  </a:lnTo>
                  <a:lnTo>
                    <a:pt x="713" y="807"/>
                  </a:lnTo>
                  <a:lnTo>
                    <a:pt x="721" y="773"/>
                  </a:lnTo>
                  <a:lnTo>
                    <a:pt x="733" y="730"/>
                  </a:lnTo>
                  <a:lnTo>
                    <a:pt x="753" y="679"/>
                  </a:lnTo>
                  <a:lnTo>
                    <a:pt x="778" y="606"/>
                  </a:lnTo>
                  <a:lnTo>
                    <a:pt x="806" y="525"/>
                  </a:lnTo>
                  <a:lnTo>
                    <a:pt x="831" y="435"/>
                  </a:lnTo>
                  <a:lnTo>
                    <a:pt x="855" y="350"/>
                  </a:lnTo>
                  <a:lnTo>
                    <a:pt x="872" y="269"/>
                  </a:lnTo>
                  <a:lnTo>
                    <a:pt x="876" y="200"/>
                  </a:lnTo>
                  <a:lnTo>
                    <a:pt x="876" y="162"/>
                  </a:lnTo>
                  <a:lnTo>
                    <a:pt x="867" y="128"/>
                  </a:lnTo>
                  <a:lnTo>
                    <a:pt x="851" y="94"/>
                  </a:lnTo>
                  <a:lnTo>
                    <a:pt x="831" y="68"/>
                  </a:lnTo>
                  <a:lnTo>
                    <a:pt x="798" y="51"/>
                  </a:lnTo>
                  <a:lnTo>
                    <a:pt x="758" y="43"/>
                  </a:lnTo>
                  <a:lnTo>
                    <a:pt x="684" y="51"/>
                  </a:lnTo>
                  <a:lnTo>
                    <a:pt x="623" y="77"/>
                  </a:lnTo>
                  <a:lnTo>
                    <a:pt x="566" y="111"/>
                  </a:lnTo>
                  <a:lnTo>
                    <a:pt x="517" y="154"/>
                  </a:lnTo>
                  <a:lnTo>
                    <a:pt x="481" y="200"/>
                  </a:lnTo>
                  <a:lnTo>
                    <a:pt x="448" y="247"/>
                  </a:lnTo>
                  <a:lnTo>
                    <a:pt x="424" y="286"/>
                  </a:lnTo>
                  <a:lnTo>
                    <a:pt x="407" y="320"/>
                  </a:lnTo>
                  <a:lnTo>
                    <a:pt x="403" y="337"/>
                  </a:lnTo>
                  <a:lnTo>
                    <a:pt x="399" y="363"/>
                  </a:lnTo>
                  <a:lnTo>
                    <a:pt x="387" y="401"/>
                  </a:lnTo>
                  <a:lnTo>
                    <a:pt x="379" y="431"/>
                  </a:lnTo>
                  <a:lnTo>
                    <a:pt x="363" y="508"/>
                  </a:lnTo>
                  <a:lnTo>
                    <a:pt x="342" y="585"/>
                  </a:lnTo>
                  <a:lnTo>
                    <a:pt x="293" y="785"/>
                  </a:lnTo>
                  <a:lnTo>
                    <a:pt x="285" y="824"/>
                  </a:lnTo>
                  <a:lnTo>
                    <a:pt x="273" y="866"/>
                  </a:lnTo>
                  <a:lnTo>
                    <a:pt x="265" y="909"/>
                  </a:lnTo>
                  <a:lnTo>
                    <a:pt x="257" y="939"/>
                  </a:lnTo>
                  <a:lnTo>
                    <a:pt x="253" y="952"/>
                  </a:lnTo>
                  <a:lnTo>
                    <a:pt x="240" y="982"/>
                  </a:lnTo>
                  <a:lnTo>
                    <a:pt x="220" y="1003"/>
                  </a:lnTo>
                  <a:lnTo>
                    <a:pt x="196" y="1012"/>
                  </a:lnTo>
                  <a:lnTo>
                    <a:pt x="175" y="1016"/>
                  </a:lnTo>
                  <a:lnTo>
                    <a:pt x="151" y="1012"/>
                  </a:lnTo>
                  <a:lnTo>
                    <a:pt x="131" y="999"/>
                  </a:lnTo>
                  <a:lnTo>
                    <a:pt x="114" y="982"/>
                  </a:lnTo>
                  <a:lnTo>
                    <a:pt x="110" y="956"/>
                  </a:lnTo>
                  <a:lnTo>
                    <a:pt x="110" y="943"/>
                  </a:lnTo>
                  <a:lnTo>
                    <a:pt x="118" y="918"/>
                  </a:lnTo>
                  <a:lnTo>
                    <a:pt x="122" y="888"/>
                  </a:lnTo>
                  <a:lnTo>
                    <a:pt x="131" y="858"/>
                  </a:lnTo>
                  <a:lnTo>
                    <a:pt x="131" y="862"/>
                  </a:lnTo>
                  <a:lnTo>
                    <a:pt x="257" y="346"/>
                  </a:lnTo>
                  <a:lnTo>
                    <a:pt x="269" y="286"/>
                  </a:lnTo>
                  <a:lnTo>
                    <a:pt x="277" y="243"/>
                  </a:lnTo>
                  <a:lnTo>
                    <a:pt x="285" y="209"/>
                  </a:lnTo>
                  <a:lnTo>
                    <a:pt x="289" y="183"/>
                  </a:lnTo>
                  <a:lnTo>
                    <a:pt x="289" y="154"/>
                  </a:lnTo>
                  <a:lnTo>
                    <a:pt x="285" y="107"/>
                  </a:lnTo>
                  <a:lnTo>
                    <a:pt x="273" y="77"/>
                  </a:lnTo>
                  <a:lnTo>
                    <a:pt x="249" y="55"/>
                  </a:lnTo>
                  <a:lnTo>
                    <a:pt x="220" y="51"/>
                  </a:lnTo>
                  <a:lnTo>
                    <a:pt x="183" y="60"/>
                  </a:lnTo>
                  <a:lnTo>
                    <a:pt x="155" y="85"/>
                  </a:lnTo>
                  <a:lnTo>
                    <a:pt x="126" y="124"/>
                  </a:lnTo>
                  <a:lnTo>
                    <a:pt x="106" y="179"/>
                  </a:lnTo>
                  <a:lnTo>
                    <a:pt x="86" y="243"/>
                  </a:lnTo>
                  <a:lnTo>
                    <a:pt x="65" y="320"/>
                  </a:lnTo>
                  <a:lnTo>
                    <a:pt x="57" y="354"/>
                  </a:lnTo>
                  <a:lnTo>
                    <a:pt x="53" y="363"/>
                  </a:lnTo>
                  <a:lnTo>
                    <a:pt x="49" y="367"/>
                  </a:lnTo>
                  <a:lnTo>
                    <a:pt x="41" y="371"/>
                  </a:lnTo>
                  <a:lnTo>
                    <a:pt x="21" y="371"/>
                  </a:lnTo>
                  <a:lnTo>
                    <a:pt x="12" y="367"/>
                  </a:lnTo>
                  <a:lnTo>
                    <a:pt x="8" y="363"/>
                  </a:lnTo>
                  <a:lnTo>
                    <a:pt x="0" y="358"/>
                  </a:lnTo>
                  <a:lnTo>
                    <a:pt x="0" y="350"/>
                  </a:lnTo>
                  <a:lnTo>
                    <a:pt x="4" y="333"/>
                  </a:lnTo>
                  <a:lnTo>
                    <a:pt x="8" y="303"/>
                  </a:lnTo>
                  <a:lnTo>
                    <a:pt x="21" y="265"/>
                  </a:lnTo>
                  <a:lnTo>
                    <a:pt x="53" y="171"/>
                  </a:lnTo>
                  <a:lnTo>
                    <a:pt x="69" y="128"/>
                  </a:lnTo>
                  <a:lnTo>
                    <a:pt x="82" y="107"/>
                  </a:lnTo>
                  <a:lnTo>
                    <a:pt x="98" y="77"/>
                  </a:lnTo>
                  <a:lnTo>
                    <a:pt x="118" y="51"/>
                  </a:lnTo>
                  <a:lnTo>
                    <a:pt x="147" y="25"/>
                  </a:lnTo>
                  <a:lnTo>
                    <a:pt x="183" y="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5026" y="3050"/>
              <a:ext cx="1140" cy="1486"/>
            </a:xfrm>
            <a:custGeom>
              <a:avLst/>
              <a:gdLst/>
              <a:ahLst/>
              <a:cxnLst>
                <a:cxn ang="0">
                  <a:pos x="492" y="9"/>
                </a:cxn>
                <a:cxn ang="0">
                  <a:pos x="602" y="73"/>
                </a:cxn>
                <a:cxn ang="0">
                  <a:pos x="679" y="184"/>
                </a:cxn>
                <a:cxn ang="0">
                  <a:pos x="749" y="372"/>
                </a:cxn>
                <a:cxn ang="0">
                  <a:pos x="789" y="577"/>
                </a:cxn>
                <a:cxn ang="0">
                  <a:pos x="798" y="709"/>
                </a:cxn>
                <a:cxn ang="0">
                  <a:pos x="981" y="256"/>
                </a:cxn>
                <a:cxn ang="0">
                  <a:pos x="1095" y="26"/>
                </a:cxn>
                <a:cxn ang="0">
                  <a:pos x="1127" y="30"/>
                </a:cxn>
                <a:cxn ang="0">
                  <a:pos x="1140" y="39"/>
                </a:cxn>
                <a:cxn ang="0">
                  <a:pos x="1135" y="64"/>
                </a:cxn>
                <a:cxn ang="0">
                  <a:pos x="1058" y="222"/>
                </a:cxn>
                <a:cxn ang="0">
                  <a:pos x="969" y="431"/>
                </a:cxn>
                <a:cxn ang="0">
                  <a:pos x="879" y="658"/>
                </a:cxn>
                <a:cxn ang="0">
                  <a:pos x="806" y="871"/>
                </a:cxn>
                <a:cxn ang="0">
                  <a:pos x="789" y="961"/>
                </a:cxn>
                <a:cxn ang="0">
                  <a:pos x="773" y="1072"/>
                </a:cxn>
                <a:cxn ang="0">
                  <a:pos x="736" y="1243"/>
                </a:cxn>
                <a:cxn ang="0">
                  <a:pos x="692" y="1405"/>
                </a:cxn>
                <a:cxn ang="0">
                  <a:pos x="659" y="1477"/>
                </a:cxn>
                <a:cxn ang="0">
                  <a:pos x="627" y="1482"/>
                </a:cxn>
                <a:cxn ang="0">
                  <a:pos x="614" y="1460"/>
                </a:cxn>
                <a:cxn ang="0">
                  <a:pos x="614" y="1409"/>
                </a:cxn>
                <a:cxn ang="0">
                  <a:pos x="639" y="1281"/>
                </a:cxn>
                <a:cxn ang="0">
                  <a:pos x="675" y="1119"/>
                </a:cxn>
                <a:cxn ang="0">
                  <a:pos x="720" y="961"/>
                </a:cxn>
                <a:cxn ang="0">
                  <a:pos x="736" y="905"/>
                </a:cxn>
                <a:cxn ang="0">
                  <a:pos x="749" y="811"/>
                </a:cxn>
                <a:cxn ang="0">
                  <a:pos x="741" y="572"/>
                </a:cxn>
                <a:cxn ang="0">
                  <a:pos x="716" y="449"/>
                </a:cxn>
                <a:cxn ang="0">
                  <a:pos x="667" y="329"/>
                </a:cxn>
                <a:cxn ang="0">
                  <a:pos x="590" y="231"/>
                </a:cxn>
                <a:cxn ang="0">
                  <a:pos x="472" y="175"/>
                </a:cxn>
                <a:cxn ang="0">
                  <a:pos x="382" y="167"/>
                </a:cxn>
                <a:cxn ang="0">
                  <a:pos x="317" y="175"/>
                </a:cxn>
                <a:cxn ang="0">
                  <a:pos x="228" y="214"/>
                </a:cxn>
                <a:cxn ang="0">
                  <a:pos x="130" y="291"/>
                </a:cxn>
                <a:cxn ang="0">
                  <a:pos x="57" y="431"/>
                </a:cxn>
                <a:cxn ang="0">
                  <a:pos x="44" y="436"/>
                </a:cxn>
                <a:cxn ang="0">
                  <a:pos x="12" y="431"/>
                </a:cxn>
                <a:cxn ang="0">
                  <a:pos x="0" y="423"/>
                </a:cxn>
                <a:cxn ang="0">
                  <a:pos x="4" y="384"/>
                </a:cxn>
                <a:cxn ang="0">
                  <a:pos x="40" y="295"/>
                </a:cxn>
                <a:cxn ang="0">
                  <a:pos x="109" y="180"/>
                </a:cxn>
                <a:cxn ang="0">
                  <a:pos x="211" y="77"/>
                </a:cxn>
                <a:cxn ang="0">
                  <a:pos x="346" y="9"/>
                </a:cxn>
              </a:cxnLst>
              <a:rect l="0" t="0" r="r" b="b"/>
              <a:pathLst>
                <a:path w="1140" h="1486">
                  <a:moveTo>
                    <a:pt x="423" y="0"/>
                  </a:moveTo>
                  <a:lnTo>
                    <a:pt x="492" y="9"/>
                  </a:lnTo>
                  <a:lnTo>
                    <a:pt x="553" y="34"/>
                  </a:lnTo>
                  <a:lnTo>
                    <a:pt x="602" y="73"/>
                  </a:lnTo>
                  <a:lnTo>
                    <a:pt x="643" y="124"/>
                  </a:lnTo>
                  <a:lnTo>
                    <a:pt x="679" y="184"/>
                  </a:lnTo>
                  <a:lnTo>
                    <a:pt x="708" y="248"/>
                  </a:lnTo>
                  <a:lnTo>
                    <a:pt x="749" y="372"/>
                  </a:lnTo>
                  <a:lnTo>
                    <a:pt x="777" y="483"/>
                  </a:lnTo>
                  <a:lnTo>
                    <a:pt x="789" y="577"/>
                  </a:lnTo>
                  <a:lnTo>
                    <a:pt x="798" y="653"/>
                  </a:lnTo>
                  <a:lnTo>
                    <a:pt x="798" y="709"/>
                  </a:lnTo>
                  <a:lnTo>
                    <a:pt x="887" y="483"/>
                  </a:lnTo>
                  <a:lnTo>
                    <a:pt x="981" y="256"/>
                  </a:lnTo>
                  <a:lnTo>
                    <a:pt x="1083" y="39"/>
                  </a:lnTo>
                  <a:lnTo>
                    <a:pt x="1095" y="26"/>
                  </a:lnTo>
                  <a:lnTo>
                    <a:pt x="1119" y="26"/>
                  </a:lnTo>
                  <a:lnTo>
                    <a:pt x="1127" y="30"/>
                  </a:lnTo>
                  <a:lnTo>
                    <a:pt x="1131" y="30"/>
                  </a:lnTo>
                  <a:lnTo>
                    <a:pt x="1140" y="39"/>
                  </a:lnTo>
                  <a:lnTo>
                    <a:pt x="1140" y="47"/>
                  </a:lnTo>
                  <a:lnTo>
                    <a:pt x="1135" y="64"/>
                  </a:lnTo>
                  <a:lnTo>
                    <a:pt x="1123" y="86"/>
                  </a:lnTo>
                  <a:lnTo>
                    <a:pt x="1058" y="222"/>
                  </a:lnTo>
                  <a:lnTo>
                    <a:pt x="1017" y="320"/>
                  </a:lnTo>
                  <a:lnTo>
                    <a:pt x="969" y="431"/>
                  </a:lnTo>
                  <a:lnTo>
                    <a:pt x="924" y="542"/>
                  </a:lnTo>
                  <a:lnTo>
                    <a:pt x="879" y="658"/>
                  </a:lnTo>
                  <a:lnTo>
                    <a:pt x="838" y="769"/>
                  </a:lnTo>
                  <a:lnTo>
                    <a:pt x="806" y="871"/>
                  </a:lnTo>
                  <a:lnTo>
                    <a:pt x="798" y="918"/>
                  </a:lnTo>
                  <a:lnTo>
                    <a:pt x="789" y="961"/>
                  </a:lnTo>
                  <a:lnTo>
                    <a:pt x="781" y="1008"/>
                  </a:lnTo>
                  <a:lnTo>
                    <a:pt x="773" y="1072"/>
                  </a:lnTo>
                  <a:lnTo>
                    <a:pt x="757" y="1149"/>
                  </a:lnTo>
                  <a:lnTo>
                    <a:pt x="736" y="1243"/>
                  </a:lnTo>
                  <a:lnTo>
                    <a:pt x="708" y="1349"/>
                  </a:lnTo>
                  <a:lnTo>
                    <a:pt x="692" y="1405"/>
                  </a:lnTo>
                  <a:lnTo>
                    <a:pt x="675" y="1452"/>
                  </a:lnTo>
                  <a:lnTo>
                    <a:pt x="659" y="1477"/>
                  </a:lnTo>
                  <a:lnTo>
                    <a:pt x="639" y="1486"/>
                  </a:lnTo>
                  <a:lnTo>
                    <a:pt x="627" y="1482"/>
                  </a:lnTo>
                  <a:lnTo>
                    <a:pt x="618" y="1473"/>
                  </a:lnTo>
                  <a:lnTo>
                    <a:pt x="614" y="1460"/>
                  </a:lnTo>
                  <a:lnTo>
                    <a:pt x="610" y="1443"/>
                  </a:lnTo>
                  <a:lnTo>
                    <a:pt x="614" y="1409"/>
                  </a:lnTo>
                  <a:lnTo>
                    <a:pt x="622" y="1354"/>
                  </a:lnTo>
                  <a:lnTo>
                    <a:pt x="639" y="1281"/>
                  </a:lnTo>
                  <a:lnTo>
                    <a:pt x="655" y="1200"/>
                  </a:lnTo>
                  <a:lnTo>
                    <a:pt x="675" y="1119"/>
                  </a:lnTo>
                  <a:lnTo>
                    <a:pt x="700" y="1038"/>
                  </a:lnTo>
                  <a:lnTo>
                    <a:pt x="720" y="961"/>
                  </a:lnTo>
                  <a:lnTo>
                    <a:pt x="728" y="935"/>
                  </a:lnTo>
                  <a:lnTo>
                    <a:pt x="736" y="905"/>
                  </a:lnTo>
                  <a:lnTo>
                    <a:pt x="745" y="863"/>
                  </a:lnTo>
                  <a:lnTo>
                    <a:pt x="749" y="811"/>
                  </a:lnTo>
                  <a:lnTo>
                    <a:pt x="749" y="692"/>
                  </a:lnTo>
                  <a:lnTo>
                    <a:pt x="741" y="572"/>
                  </a:lnTo>
                  <a:lnTo>
                    <a:pt x="728" y="513"/>
                  </a:lnTo>
                  <a:lnTo>
                    <a:pt x="716" y="449"/>
                  </a:lnTo>
                  <a:lnTo>
                    <a:pt x="696" y="384"/>
                  </a:lnTo>
                  <a:lnTo>
                    <a:pt x="667" y="329"/>
                  </a:lnTo>
                  <a:lnTo>
                    <a:pt x="635" y="274"/>
                  </a:lnTo>
                  <a:lnTo>
                    <a:pt x="590" y="231"/>
                  </a:lnTo>
                  <a:lnTo>
                    <a:pt x="537" y="197"/>
                  </a:lnTo>
                  <a:lnTo>
                    <a:pt x="472" y="175"/>
                  </a:lnTo>
                  <a:lnTo>
                    <a:pt x="399" y="167"/>
                  </a:lnTo>
                  <a:lnTo>
                    <a:pt x="382" y="167"/>
                  </a:lnTo>
                  <a:lnTo>
                    <a:pt x="354" y="171"/>
                  </a:lnTo>
                  <a:lnTo>
                    <a:pt x="317" y="175"/>
                  </a:lnTo>
                  <a:lnTo>
                    <a:pt x="272" y="188"/>
                  </a:lnTo>
                  <a:lnTo>
                    <a:pt x="228" y="214"/>
                  </a:lnTo>
                  <a:lnTo>
                    <a:pt x="179" y="244"/>
                  </a:lnTo>
                  <a:lnTo>
                    <a:pt x="130" y="291"/>
                  </a:lnTo>
                  <a:lnTo>
                    <a:pt x="89" y="355"/>
                  </a:lnTo>
                  <a:lnTo>
                    <a:pt x="57" y="431"/>
                  </a:lnTo>
                  <a:lnTo>
                    <a:pt x="52" y="423"/>
                  </a:lnTo>
                  <a:lnTo>
                    <a:pt x="44" y="436"/>
                  </a:lnTo>
                  <a:lnTo>
                    <a:pt x="20" y="436"/>
                  </a:lnTo>
                  <a:lnTo>
                    <a:pt x="12" y="431"/>
                  </a:lnTo>
                  <a:lnTo>
                    <a:pt x="8" y="427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4" y="384"/>
                  </a:lnTo>
                  <a:lnTo>
                    <a:pt x="16" y="342"/>
                  </a:lnTo>
                  <a:lnTo>
                    <a:pt x="40" y="295"/>
                  </a:lnTo>
                  <a:lnTo>
                    <a:pt x="69" y="239"/>
                  </a:lnTo>
                  <a:lnTo>
                    <a:pt x="109" y="180"/>
                  </a:lnTo>
                  <a:lnTo>
                    <a:pt x="154" y="124"/>
                  </a:lnTo>
                  <a:lnTo>
                    <a:pt x="211" y="77"/>
                  </a:lnTo>
                  <a:lnTo>
                    <a:pt x="272" y="39"/>
                  </a:lnTo>
                  <a:lnTo>
                    <a:pt x="346" y="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6"/>
            <p:cNvSpPr>
              <a:spLocks/>
            </p:cNvSpPr>
            <p:nvPr/>
          </p:nvSpPr>
          <p:spPr bwMode="auto">
            <a:xfrm>
              <a:off x="6410" y="2171"/>
              <a:ext cx="558" cy="1054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17" y="0"/>
                </a:cxn>
                <a:cxn ang="0">
                  <a:pos x="330" y="4"/>
                </a:cxn>
                <a:cxn ang="0">
                  <a:pos x="338" y="8"/>
                </a:cxn>
                <a:cxn ang="0">
                  <a:pos x="342" y="17"/>
                </a:cxn>
                <a:cxn ang="0">
                  <a:pos x="346" y="30"/>
                </a:cxn>
                <a:cxn ang="0">
                  <a:pos x="346" y="47"/>
                </a:cxn>
                <a:cxn ang="0">
                  <a:pos x="350" y="43"/>
                </a:cxn>
                <a:cxn ang="0">
                  <a:pos x="350" y="948"/>
                </a:cxn>
                <a:cxn ang="0">
                  <a:pos x="354" y="969"/>
                </a:cxn>
                <a:cxn ang="0">
                  <a:pos x="370" y="982"/>
                </a:cxn>
                <a:cxn ang="0">
                  <a:pos x="395" y="990"/>
                </a:cxn>
                <a:cxn ang="0">
                  <a:pos x="435" y="999"/>
                </a:cxn>
                <a:cxn ang="0">
                  <a:pos x="558" y="999"/>
                </a:cxn>
                <a:cxn ang="0">
                  <a:pos x="558" y="1054"/>
                </a:cxn>
                <a:cxn ang="0">
                  <a:pos x="529" y="1054"/>
                </a:cxn>
                <a:cxn ang="0">
                  <a:pos x="484" y="1050"/>
                </a:cxn>
                <a:cxn ang="0">
                  <a:pos x="370" y="1050"/>
                </a:cxn>
                <a:cxn ang="0">
                  <a:pos x="321" y="1046"/>
                </a:cxn>
                <a:cxn ang="0">
                  <a:pos x="248" y="1046"/>
                </a:cxn>
                <a:cxn ang="0">
                  <a:pos x="195" y="1050"/>
                </a:cxn>
                <a:cxn ang="0">
                  <a:pos x="81" y="1050"/>
                </a:cxn>
                <a:cxn ang="0">
                  <a:pos x="36" y="1054"/>
                </a:cxn>
                <a:cxn ang="0">
                  <a:pos x="12" y="1054"/>
                </a:cxn>
                <a:cxn ang="0">
                  <a:pos x="12" y="999"/>
                </a:cxn>
                <a:cxn ang="0">
                  <a:pos x="134" y="999"/>
                </a:cxn>
                <a:cxn ang="0">
                  <a:pos x="175" y="990"/>
                </a:cxn>
                <a:cxn ang="0">
                  <a:pos x="199" y="982"/>
                </a:cxn>
                <a:cxn ang="0">
                  <a:pos x="216" y="969"/>
                </a:cxn>
                <a:cxn ang="0">
                  <a:pos x="220" y="948"/>
                </a:cxn>
                <a:cxn ang="0">
                  <a:pos x="220" y="115"/>
                </a:cxn>
                <a:cxn ang="0">
                  <a:pos x="155" y="141"/>
                </a:cxn>
                <a:cxn ang="0">
                  <a:pos x="93" y="154"/>
                </a:cxn>
                <a:cxn ang="0">
                  <a:pos x="36" y="158"/>
                </a:cxn>
                <a:cxn ang="0">
                  <a:pos x="0" y="158"/>
                </a:cxn>
                <a:cxn ang="0">
                  <a:pos x="0" y="102"/>
                </a:cxn>
                <a:cxn ang="0">
                  <a:pos x="36" y="102"/>
                </a:cxn>
                <a:cxn ang="0">
                  <a:pos x="85" y="98"/>
                </a:cxn>
                <a:cxn ang="0">
                  <a:pos x="138" y="89"/>
                </a:cxn>
                <a:cxn ang="0">
                  <a:pos x="191" y="72"/>
                </a:cxn>
                <a:cxn ang="0">
                  <a:pos x="248" y="43"/>
                </a:cxn>
                <a:cxn ang="0">
                  <a:pos x="297" y="0"/>
                </a:cxn>
              </a:cxnLst>
              <a:rect l="0" t="0" r="r" b="b"/>
              <a:pathLst>
                <a:path w="558" h="1054">
                  <a:moveTo>
                    <a:pt x="297" y="0"/>
                  </a:moveTo>
                  <a:lnTo>
                    <a:pt x="317" y="0"/>
                  </a:lnTo>
                  <a:lnTo>
                    <a:pt x="330" y="4"/>
                  </a:lnTo>
                  <a:lnTo>
                    <a:pt x="338" y="8"/>
                  </a:lnTo>
                  <a:lnTo>
                    <a:pt x="342" y="17"/>
                  </a:lnTo>
                  <a:lnTo>
                    <a:pt x="346" y="30"/>
                  </a:lnTo>
                  <a:lnTo>
                    <a:pt x="346" y="47"/>
                  </a:lnTo>
                  <a:lnTo>
                    <a:pt x="350" y="43"/>
                  </a:lnTo>
                  <a:lnTo>
                    <a:pt x="350" y="948"/>
                  </a:lnTo>
                  <a:lnTo>
                    <a:pt x="354" y="969"/>
                  </a:lnTo>
                  <a:lnTo>
                    <a:pt x="370" y="982"/>
                  </a:lnTo>
                  <a:lnTo>
                    <a:pt x="395" y="990"/>
                  </a:lnTo>
                  <a:lnTo>
                    <a:pt x="435" y="999"/>
                  </a:lnTo>
                  <a:lnTo>
                    <a:pt x="558" y="999"/>
                  </a:lnTo>
                  <a:lnTo>
                    <a:pt x="558" y="1054"/>
                  </a:lnTo>
                  <a:lnTo>
                    <a:pt x="529" y="1054"/>
                  </a:lnTo>
                  <a:lnTo>
                    <a:pt x="484" y="1050"/>
                  </a:lnTo>
                  <a:lnTo>
                    <a:pt x="370" y="1050"/>
                  </a:lnTo>
                  <a:lnTo>
                    <a:pt x="321" y="1046"/>
                  </a:lnTo>
                  <a:lnTo>
                    <a:pt x="248" y="1046"/>
                  </a:lnTo>
                  <a:lnTo>
                    <a:pt x="195" y="1050"/>
                  </a:lnTo>
                  <a:lnTo>
                    <a:pt x="81" y="1050"/>
                  </a:lnTo>
                  <a:lnTo>
                    <a:pt x="36" y="1054"/>
                  </a:lnTo>
                  <a:lnTo>
                    <a:pt x="12" y="1054"/>
                  </a:lnTo>
                  <a:lnTo>
                    <a:pt x="12" y="999"/>
                  </a:lnTo>
                  <a:lnTo>
                    <a:pt x="134" y="999"/>
                  </a:lnTo>
                  <a:lnTo>
                    <a:pt x="175" y="990"/>
                  </a:lnTo>
                  <a:lnTo>
                    <a:pt x="199" y="982"/>
                  </a:lnTo>
                  <a:lnTo>
                    <a:pt x="216" y="969"/>
                  </a:lnTo>
                  <a:lnTo>
                    <a:pt x="220" y="948"/>
                  </a:lnTo>
                  <a:lnTo>
                    <a:pt x="220" y="115"/>
                  </a:lnTo>
                  <a:lnTo>
                    <a:pt x="155" y="141"/>
                  </a:lnTo>
                  <a:lnTo>
                    <a:pt x="93" y="154"/>
                  </a:lnTo>
                  <a:lnTo>
                    <a:pt x="36" y="158"/>
                  </a:lnTo>
                  <a:lnTo>
                    <a:pt x="0" y="158"/>
                  </a:lnTo>
                  <a:lnTo>
                    <a:pt x="0" y="102"/>
                  </a:lnTo>
                  <a:lnTo>
                    <a:pt x="36" y="102"/>
                  </a:lnTo>
                  <a:lnTo>
                    <a:pt x="85" y="98"/>
                  </a:lnTo>
                  <a:lnTo>
                    <a:pt x="138" y="89"/>
                  </a:lnTo>
                  <a:lnTo>
                    <a:pt x="191" y="72"/>
                  </a:lnTo>
                  <a:lnTo>
                    <a:pt x="248" y="4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7"/>
            <p:cNvSpPr>
              <a:spLocks/>
            </p:cNvSpPr>
            <p:nvPr/>
          </p:nvSpPr>
          <p:spPr bwMode="auto">
            <a:xfrm>
              <a:off x="7798" y="2739"/>
              <a:ext cx="1429" cy="1502"/>
            </a:xfrm>
            <a:custGeom>
              <a:avLst/>
              <a:gdLst/>
              <a:ahLst/>
              <a:cxnLst>
                <a:cxn ang="0">
                  <a:pos x="717" y="0"/>
                </a:cxn>
                <a:cxn ang="0">
                  <a:pos x="741" y="8"/>
                </a:cxn>
                <a:cxn ang="0">
                  <a:pos x="753" y="21"/>
                </a:cxn>
                <a:cxn ang="0">
                  <a:pos x="757" y="47"/>
                </a:cxn>
                <a:cxn ang="0">
                  <a:pos x="757" y="704"/>
                </a:cxn>
                <a:cxn ang="0">
                  <a:pos x="1384" y="704"/>
                </a:cxn>
                <a:cxn ang="0">
                  <a:pos x="1405" y="708"/>
                </a:cxn>
                <a:cxn ang="0">
                  <a:pos x="1421" y="725"/>
                </a:cxn>
                <a:cxn ang="0">
                  <a:pos x="1429" y="751"/>
                </a:cxn>
                <a:cxn ang="0">
                  <a:pos x="1421" y="777"/>
                </a:cxn>
                <a:cxn ang="0">
                  <a:pos x="1409" y="794"/>
                </a:cxn>
                <a:cxn ang="0">
                  <a:pos x="1384" y="798"/>
                </a:cxn>
                <a:cxn ang="0">
                  <a:pos x="757" y="798"/>
                </a:cxn>
                <a:cxn ang="0">
                  <a:pos x="757" y="1455"/>
                </a:cxn>
                <a:cxn ang="0">
                  <a:pos x="753" y="1477"/>
                </a:cxn>
                <a:cxn ang="0">
                  <a:pos x="741" y="1494"/>
                </a:cxn>
                <a:cxn ang="0">
                  <a:pos x="717" y="1502"/>
                </a:cxn>
                <a:cxn ang="0">
                  <a:pos x="692" y="1494"/>
                </a:cxn>
                <a:cxn ang="0">
                  <a:pos x="676" y="1477"/>
                </a:cxn>
                <a:cxn ang="0">
                  <a:pos x="672" y="1455"/>
                </a:cxn>
                <a:cxn ang="0">
                  <a:pos x="672" y="798"/>
                </a:cxn>
                <a:cxn ang="0">
                  <a:pos x="45" y="798"/>
                </a:cxn>
                <a:cxn ang="0">
                  <a:pos x="25" y="794"/>
                </a:cxn>
                <a:cxn ang="0">
                  <a:pos x="8" y="777"/>
                </a:cxn>
                <a:cxn ang="0">
                  <a:pos x="0" y="751"/>
                </a:cxn>
                <a:cxn ang="0">
                  <a:pos x="8" y="725"/>
                </a:cxn>
                <a:cxn ang="0">
                  <a:pos x="21" y="708"/>
                </a:cxn>
                <a:cxn ang="0">
                  <a:pos x="45" y="704"/>
                </a:cxn>
                <a:cxn ang="0">
                  <a:pos x="672" y="704"/>
                </a:cxn>
                <a:cxn ang="0">
                  <a:pos x="672" y="47"/>
                </a:cxn>
                <a:cxn ang="0">
                  <a:pos x="676" y="25"/>
                </a:cxn>
                <a:cxn ang="0">
                  <a:pos x="692" y="8"/>
                </a:cxn>
                <a:cxn ang="0">
                  <a:pos x="717" y="0"/>
                </a:cxn>
              </a:cxnLst>
              <a:rect l="0" t="0" r="r" b="b"/>
              <a:pathLst>
                <a:path w="1429" h="1502">
                  <a:moveTo>
                    <a:pt x="717" y="0"/>
                  </a:moveTo>
                  <a:lnTo>
                    <a:pt x="741" y="8"/>
                  </a:lnTo>
                  <a:lnTo>
                    <a:pt x="753" y="21"/>
                  </a:lnTo>
                  <a:lnTo>
                    <a:pt x="757" y="47"/>
                  </a:lnTo>
                  <a:lnTo>
                    <a:pt x="757" y="704"/>
                  </a:lnTo>
                  <a:lnTo>
                    <a:pt x="1384" y="704"/>
                  </a:lnTo>
                  <a:lnTo>
                    <a:pt x="1405" y="708"/>
                  </a:lnTo>
                  <a:lnTo>
                    <a:pt x="1421" y="725"/>
                  </a:lnTo>
                  <a:lnTo>
                    <a:pt x="1429" y="751"/>
                  </a:lnTo>
                  <a:lnTo>
                    <a:pt x="1421" y="777"/>
                  </a:lnTo>
                  <a:lnTo>
                    <a:pt x="1409" y="794"/>
                  </a:lnTo>
                  <a:lnTo>
                    <a:pt x="1384" y="798"/>
                  </a:lnTo>
                  <a:lnTo>
                    <a:pt x="757" y="798"/>
                  </a:lnTo>
                  <a:lnTo>
                    <a:pt x="757" y="1455"/>
                  </a:lnTo>
                  <a:lnTo>
                    <a:pt x="753" y="1477"/>
                  </a:lnTo>
                  <a:lnTo>
                    <a:pt x="741" y="1494"/>
                  </a:lnTo>
                  <a:lnTo>
                    <a:pt x="717" y="1502"/>
                  </a:lnTo>
                  <a:lnTo>
                    <a:pt x="692" y="1494"/>
                  </a:lnTo>
                  <a:lnTo>
                    <a:pt x="676" y="1477"/>
                  </a:lnTo>
                  <a:lnTo>
                    <a:pt x="672" y="1455"/>
                  </a:lnTo>
                  <a:lnTo>
                    <a:pt x="672" y="798"/>
                  </a:lnTo>
                  <a:lnTo>
                    <a:pt x="45" y="798"/>
                  </a:lnTo>
                  <a:lnTo>
                    <a:pt x="25" y="794"/>
                  </a:lnTo>
                  <a:lnTo>
                    <a:pt x="8" y="777"/>
                  </a:lnTo>
                  <a:lnTo>
                    <a:pt x="0" y="751"/>
                  </a:lnTo>
                  <a:lnTo>
                    <a:pt x="8" y="725"/>
                  </a:lnTo>
                  <a:lnTo>
                    <a:pt x="21" y="708"/>
                  </a:lnTo>
                  <a:lnTo>
                    <a:pt x="45" y="704"/>
                  </a:lnTo>
                  <a:lnTo>
                    <a:pt x="672" y="704"/>
                  </a:lnTo>
                  <a:lnTo>
                    <a:pt x="672" y="47"/>
                  </a:lnTo>
                  <a:lnTo>
                    <a:pt x="676" y="25"/>
                  </a:lnTo>
                  <a:lnTo>
                    <a:pt x="692" y="8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8"/>
            <p:cNvSpPr>
              <a:spLocks/>
            </p:cNvSpPr>
            <p:nvPr/>
          </p:nvSpPr>
          <p:spPr bwMode="auto">
            <a:xfrm>
              <a:off x="9891" y="3063"/>
              <a:ext cx="1771" cy="1016"/>
            </a:xfrm>
            <a:custGeom>
              <a:avLst/>
              <a:gdLst/>
              <a:ahLst/>
              <a:cxnLst>
                <a:cxn ang="0">
                  <a:pos x="1539" y="68"/>
                </a:cxn>
                <a:cxn ang="0">
                  <a:pos x="1600" y="303"/>
                </a:cxn>
                <a:cxn ang="0">
                  <a:pos x="1494" y="683"/>
                </a:cxn>
                <a:cxn ang="0">
                  <a:pos x="1441" y="939"/>
                </a:cxn>
                <a:cxn ang="0">
                  <a:pos x="1580" y="935"/>
                </a:cxn>
                <a:cxn ang="0">
                  <a:pos x="1694" y="739"/>
                </a:cxn>
                <a:cxn ang="0">
                  <a:pos x="1755" y="649"/>
                </a:cxn>
                <a:cxn ang="0">
                  <a:pos x="1771" y="670"/>
                </a:cxn>
                <a:cxn ang="0">
                  <a:pos x="1653" y="931"/>
                </a:cxn>
                <a:cxn ang="0">
                  <a:pos x="1433" y="1008"/>
                </a:cxn>
                <a:cxn ang="0">
                  <a:pos x="1311" y="833"/>
                </a:cxn>
                <a:cxn ang="0">
                  <a:pos x="1364" y="649"/>
                </a:cxn>
                <a:cxn ang="0">
                  <a:pos x="1470" y="265"/>
                </a:cxn>
                <a:cxn ang="0">
                  <a:pos x="1429" y="64"/>
                </a:cxn>
                <a:cxn ang="0">
                  <a:pos x="1221" y="77"/>
                </a:cxn>
                <a:cxn ang="0">
                  <a:pos x="1050" y="252"/>
                </a:cxn>
                <a:cxn ang="0">
                  <a:pos x="993" y="389"/>
                </a:cxn>
                <a:cxn ang="0">
                  <a:pos x="904" y="760"/>
                </a:cxn>
                <a:cxn ang="0">
                  <a:pos x="855" y="965"/>
                </a:cxn>
                <a:cxn ang="0">
                  <a:pos x="757" y="1012"/>
                </a:cxn>
                <a:cxn ang="0">
                  <a:pos x="721" y="935"/>
                </a:cxn>
                <a:cxn ang="0">
                  <a:pos x="790" y="649"/>
                </a:cxn>
                <a:cxn ang="0">
                  <a:pos x="883" y="196"/>
                </a:cxn>
                <a:cxn ang="0">
                  <a:pos x="839" y="64"/>
                </a:cxn>
                <a:cxn ang="0">
                  <a:pos x="627" y="73"/>
                </a:cxn>
                <a:cxn ang="0">
                  <a:pos x="452" y="243"/>
                </a:cxn>
                <a:cxn ang="0">
                  <a:pos x="391" y="397"/>
                </a:cxn>
                <a:cxn ang="0">
                  <a:pos x="297" y="781"/>
                </a:cxn>
                <a:cxn ang="0">
                  <a:pos x="260" y="935"/>
                </a:cxn>
                <a:cxn ang="0">
                  <a:pos x="199" y="1008"/>
                </a:cxn>
                <a:cxn ang="0">
                  <a:pos x="114" y="952"/>
                </a:cxn>
                <a:cxn ang="0">
                  <a:pos x="134" y="854"/>
                </a:cxn>
                <a:cxn ang="0">
                  <a:pos x="277" y="248"/>
                </a:cxn>
                <a:cxn ang="0">
                  <a:pos x="285" y="115"/>
                </a:cxn>
                <a:cxn ang="0">
                  <a:pos x="220" y="56"/>
                </a:cxn>
                <a:cxn ang="0">
                  <a:pos x="106" y="184"/>
                </a:cxn>
                <a:cxn ang="0">
                  <a:pos x="53" y="367"/>
                </a:cxn>
                <a:cxn ang="0">
                  <a:pos x="12" y="371"/>
                </a:cxn>
                <a:cxn ang="0">
                  <a:pos x="4" y="342"/>
                </a:cxn>
                <a:cxn ang="0">
                  <a:pos x="69" y="132"/>
                </a:cxn>
                <a:cxn ang="0">
                  <a:pos x="146" y="30"/>
                </a:cxn>
                <a:cxn ang="0">
                  <a:pos x="322" y="26"/>
                </a:cxn>
                <a:cxn ang="0">
                  <a:pos x="427" y="201"/>
                </a:cxn>
                <a:cxn ang="0">
                  <a:pos x="562" y="64"/>
                </a:cxn>
                <a:cxn ang="0">
                  <a:pos x="802" y="4"/>
                </a:cxn>
                <a:cxn ang="0">
                  <a:pos x="969" y="107"/>
                </a:cxn>
                <a:cxn ang="0">
                  <a:pos x="1046" y="162"/>
                </a:cxn>
                <a:cxn ang="0">
                  <a:pos x="1278" y="9"/>
                </a:cxn>
              </a:cxnLst>
              <a:rect l="0" t="0" r="r" b="b"/>
              <a:pathLst>
                <a:path w="1771" h="1016">
                  <a:moveTo>
                    <a:pt x="1356" y="0"/>
                  </a:moveTo>
                  <a:lnTo>
                    <a:pt x="1429" y="9"/>
                  </a:lnTo>
                  <a:lnTo>
                    <a:pt x="1490" y="30"/>
                  </a:lnTo>
                  <a:lnTo>
                    <a:pt x="1539" y="68"/>
                  </a:lnTo>
                  <a:lnTo>
                    <a:pt x="1576" y="115"/>
                  </a:lnTo>
                  <a:lnTo>
                    <a:pt x="1596" y="175"/>
                  </a:lnTo>
                  <a:lnTo>
                    <a:pt x="1604" y="243"/>
                  </a:lnTo>
                  <a:lnTo>
                    <a:pt x="1600" y="303"/>
                  </a:lnTo>
                  <a:lnTo>
                    <a:pt x="1584" y="376"/>
                  </a:lnTo>
                  <a:lnTo>
                    <a:pt x="1567" y="457"/>
                  </a:lnTo>
                  <a:lnTo>
                    <a:pt x="1519" y="611"/>
                  </a:lnTo>
                  <a:lnTo>
                    <a:pt x="1494" y="683"/>
                  </a:lnTo>
                  <a:lnTo>
                    <a:pt x="1474" y="739"/>
                  </a:lnTo>
                  <a:lnTo>
                    <a:pt x="1449" y="815"/>
                  </a:lnTo>
                  <a:lnTo>
                    <a:pt x="1437" y="897"/>
                  </a:lnTo>
                  <a:lnTo>
                    <a:pt x="1441" y="939"/>
                  </a:lnTo>
                  <a:lnTo>
                    <a:pt x="1462" y="961"/>
                  </a:lnTo>
                  <a:lnTo>
                    <a:pt x="1490" y="969"/>
                  </a:lnTo>
                  <a:lnTo>
                    <a:pt x="1539" y="961"/>
                  </a:lnTo>
                  <a:lnTo>
                    <a:pt x="1580" y="935"/>
                  </a:lnTo>
                  <a:lnTo>
                    <a:pt x="1616" y="897"/>
                  </a:lnTo>
                  <a:lnTo>
                    <a:pt x="1649" y="850"/>
                  </a:lnTo>
                  <a:lnTo>
                    <a:pt x="1673" y="794"/>
                  </a:lnTo>
                  <a:lnTo>
                    <a:pt x="1694" y="739"/>
                  </a:lnTo>
                  <a:lnTo>
                    <a:pt x="1710" y="687"/>
                  </a:lnTo>
                  <a:lnTo>
                    <a:pt x="1726" y="653"/>
                  </a:lnTo>
                  <a:lnTo>
                    <a:pt x="1734" y="649"/>
                  </a:lnTo>
                  <a:lnTo>
                    <a:pt x="1755" y="649"/>
                  </a:lnTo>
                  <a:lnTo>
                    <a:pt x="1759" y="653"/>
                  </a:lnTo>
                  <a:lnTo>
                    <a:pt x="1767" y="653"/>
                  </a:lnTo>
                  <a:lnTo>
                    <a:pt x="1771" y="662"/>
                  </a:lnTo>
                  <a:lnTo>
                    <a:pt x="1771" y="670"/>
                  </a:lnTo>
                  <a:lnTo>
                    <a:pt x="1759" y="722"/>
                  </a:lnTo>
                  <a:lnTo>
                    <a:pt x="1742" y="769"/>
                  </a:lnTo>
                  <a:lnTo>
                    <a:pt x="1690" y="880"/>
                  </a:lnTo>
                  <a:lnTo>
                    <a:pt x="1653" y="931"/>
                  </a:lnTo>
                  <a:lnTo>
                    <a:pt x="1604" y="973"/>
                  </a:lnTo>
                  <a:lnTo>
                    <a:pt x="1551" y="1003"/>
                  </a:lnTo>
                  <a:lnTo>
                    <a:pt x="1490" y="1016"/>
                  </a:lnTo>
                  <a:lnTo>
                    <a:pt x="1433" y="1008"/>
                  </a:lnTo>
                  <a:lnTo>
                    <a:pt x="1384" y="982"/>
                  </a:lnTo>
                  <a:lnTo>
                    <a:pt x="1343" y="944"/>
                  </a:lnTo>
                  <a:lnTo>
                    <a:pt x="1319" y="892"/>
                  </a:lnTo>
                  <a:lnTo>
                    <a:pt x="1311" y="833"/>
                  </a:lnTo>
                  <a:lnTo>
                    <a:pt x="1315" y="790"/>
                  </a:lnTo>
                  <a:lnTo>
                    <a:pt x="1327" y="751"/>
                  </a:lnTo>
                  <a:lnTo>
                    <a:pt x="1343" y="709"/>
                  </a:lnTo>
                  <a:lnTo>
                    <a:pt x="1364" y="649"/>
                  </a:lnTo>
                  <a:lnTo>
                    <a:pt x="1388" y="581"/>
                  </a:lnTo>
                  <a:lnTo>
                    <a:pt x="1437" y="418"/>
                  </a:lnTo>
                  <a:lnTo>
                    <a:pt x="1453" y="337"/>
                  </a:lnTo>
                  <a:lnTo>
                    <a:pt x="1470" y="265"/>
                  </a:lnTo>
                  <a:lnTo>
                    <a:pt x="1474" y="201"/>
                  </a:lnTo>
                  <a:lnTo>
                    <a:pt x="1466" y="124"/>
                  </a:lnTo>
                  <a:lnTo>
                    <a:pt x="1449" y="90"/>
                  </a:lnTo>
                  <a:lnTo>
                    <a:pt x="1429" y="64"/>
                  </a:lnTo>
                  <a:lnTo>
                    <a:pt x="1400" y="47"/>
                  </a:lnTo>
                  <a:lnTo>
                    <a:pt x="1360" y="43"/>
                  </a:lnTo>
                  <a:lnTo>
                    <a:pt x="1286" y="51"/>
                  </a:lnTo>
                  <a:lnTo>
                    <a:pt x="1221" y="77"/>
                  </a:lnTo>
                  <a:lnTo>
                    <a:pt x="1164" y="115"/>
                  </a:lnTo>
                  <a:lnTo>
                    <a:pt x="1120" y="158"/>
                  </a:lnTo>
                  <a:lnTo>
                    <a:pt x="1079" y="205"/>
                  </a:lnTo>
                  <a:lnTo>
                    <a:pt x="1050" y="252"/>
                  </a:lnTo>
                  <a:lnTo>
                    <a:pt x="1026" y="295"/>
                  </a:lnTo>
                  <a:lnTo>
                    <a:pt x="1014" y="325"/>
                  </a:lnTo>
                  <a:lnTo>
                    <a:pt x="1006" y="346"/>
                  </a:lnTo>
                  <a:lnTo>
                    <a:pt x="993" y="389"/>
                  </a:lnTo>
                  <a:lnTo>
                    <a:pt x="981" y="448"/>
                  </a:lnTo>
                  <a:lnTo>
                    <a:pt x="965" y="521"/>
                  </a:lnTo>
                  <a:lnTo>
                    <a:pt x="924" y="683"/>
                  </a:lnTo>
                  <a:lnTo>
                    <a:pt x="904" y="760"/>
                  </a:lnTo>
                  <a:lnTo>
                    <a:pt x="887" y="833"/>
                  </a:lnTo>
                  <a:lnTo>
                    <a:pt x="875" y="888"/>
                  </a:lnTo>
                  <a:lnTo>
                    <a:pt x="867" y="931"/>
                  </a:lnTo>
                  <a:lnTo>
                    <a:pt x="855" y="965"/>
                  </a:lnTo>
                  <a:lnTo>
                    <a:pt x="839" y="991"/>
                  </a:lnTo>
                  <a:lnTo>
                    <a:pt x="818" y="1012"/>
                  </a:lnTo>
                  <a:lnTo>
                    <a:pt x="782" y="1016"/>
                  </a:lnTo>
                  <a:lnTo>
                    <a:pt x="757" y="1012"/>
                  </a:lnTo>
                  <a:lnTo>
                    <a:pt x="737" y="999"/>
                  </a:lnTo>
                  <a:lnTo>
                    <a:pt x="721" y="982"/>
                  </a:lnTo>
                  <a:lnTo>
                    <a:pt x="716" y="956"/>
                  </a:lnTo>
                  <a:lnTo>
                    <a:pt x="721" y="935"/>
                  </a:lnTo>
                  <a:lnTo>
                    <a:pt x="729" y="901"/>
                  </a:lnTo>
                  <a:lnTo>
                    <a:pt x="737" y="858"/>
                  </a:lnTo>
                  <a:lnTo>
                    <a:pt x="749" y="820"/>
                  </a:lnTo>
                  <a:lnTo>
                    <a:pt x="790" y="649"/>
                  </a:lnTo>
                  <a:lnTo>
                    <a:pt x="851" y="384"/>
                  </a:lnTo>
                  <a:lnTo>
                    <a:pt x="867" y="316"/>
                  </a:lnTo>
                  <a:lnTo>
                    <a:pt x="879" y="256"/>
                  </a:lnTo>
                  <a:lnTo>
                    <a:pt x="883" y="196"/>
                  </a:lnTo>
                  <a:lnTo>
                    <a:pt x="883" y="158"/>
                  </a:lnTo>
                  <a:lnTo>
                    <a:pt x="875" y="124"/>
                  </a:lnTo>
                  <a:lnTo>
                    <a:pt x="863" y="90"/>
                  </a:lnTo>
                  <a:lnTo>
                    <a:pt x="839" y="64"/>
                  </a:lnTo>
                  <a:lnTo>
                    <a:pt x="806" y="47"/>
                  </a:lnTo>
                  <a:lnTo>
                    <a:pt x="765" y="39"/>
                  </a:lnTo>
                  <a:lnTo>
                    <a:pt x="692" y="47"/>
                  </a:lnTo>
                  <a:lnTo>
                    <a:pt x="627" y="73"/>
                  </a:lnTo>
                  <a:lnTo>
                    <a:pt x="574" y="107"/>
                  </a:lnTo>
                  <a:lnTo>
                    <a:pt x="525" y="150"/>
                  </a:lnTo>
                  <a:lnTo>
                    <a:pt x="484" y="196"/>
                  </a:lnTo>
                  <a:lnTo>
                    <a:pt x="452" y="243"/>
                  </a:lnTo>
                  <a:lnTo>
                    <a:pt x="431" y="282"/>
                  </a:lnTo>
                  <a:lnTo>
                    <a:pt x="415" y="316"/>
                  </a:lnTo>
                  <a:lnTo>
                    <a:pt x="411" y="333"/>
                  </a:lnTo>
                  <a:lnTo>
                    <a:pt x="391" y="397"/>
                  </a:lnTo>
                  <a:lnTo>
                    <a:pt x="383" y="427"/>
                  </a:lnTo>
                  <a:lnTo>
                    <a:pt x="366" y="504"/>
                  </a:lnTo>
                  <a:lnTo>
                    <a:pt x="346" y="581"/>
                  </a:lnTo>
                  <a:lnTo>
                    <a:pt x="297" y="781"/>
                  </a:lnTo>
                  <a:lnTo>
                    <a:pt x="289" y="820"/>
                  </a:lnTo>
                  <a:lnTo>
                    <a:pt x="281" y="862"/>
                  </a:lnTo>
                  <a:lnTo>
                    <a:pt x="269" y="905"/>
                  </a:lnTo>
                  <a:lnTo>
                    <a:pt x="260" y="935"/>
                  </a:lnTo>
                  <a:lnTo>
                    <a:pt x="256" y="948"/>
                  </a:lnTo>
                  <a:lnTo>
                    <a:pt x="244" y="978"/>
                  </a:lnTo>
                  <a:lnTo>
                    <a:pt x="224" y="999"/>
                  </a:lnTo>
                  <a:lnTo>
                    <a:pt x="199" y="1008"/>
                  </a:lnTo>
                  <a:lnTo>
                    <a:pt x="179" y="1012"/>
                  </a:lnTo>
                  <a:lnTo>
                    <a:pt x="146" y="1003"/>
                  </a:lnTo>
                  <a:lnTo>
                    <a:pt x="122" y="986"/>
                  </a:lnTo>
                  <a:lnTo>
                    <a:pt x="114" y="952"/>
                  </a:lnTo>
                  <a:lnTo>
                    <a:pt x="118" y="939"/>
                  </a:lnTo>
                  <a:lnTo>
                    <a:pt x="122" y="914"/>
                  </a:lnTo>
                  <a:lnTo>
                    <a:pt x="126" y="884"/>
                  </a:lnTo>
                  <a:lnTo>
                    <a:pt x="134" y="854"/>
                  </a:lnTo>
                  <a:lnTo>
                    <a:pt x="130" y="867"/>
                  </a:lnTo>
                  <a:lnTo>
                    <a:pt x="256" y="350"/>
                  </a:lnTo>
                  <a:lnTo>
                    <a:pt x="269" y="290"/>
                  </a:lnTo>
                  <a:lnTo>
                    <a:pt x="277" y="248"/>
                  </a:lnTo>
                  <a:lnTo>
                    <a:pt x="285" y="214"/>
                  </a:lnTo>
                  <a:lnTo>
                    <a:pt x="289" y="188"/>
                  </a:lnTo>
                  <a:lnTo>
                    <a:pt x="289" y="158"/>
                  </a:lnTo>
                  <a:lnTo>
                    <a:pt x="285" y="115"/>
                  </a:lnTo>
                  <a:lnTo>
                    <a:pt x="277" y="85"/>
                  </a:lnTo>
                  <a:lnTo>
                    <a:pt x="260" y="68"/>
                  </a:lnTo>
                  <a:lnTo>
                    <a:pt x="240" y="60"/>
                  </a:lnTo>
                  <a:lnTo>
                    <a:pt x="220" y="56"/>
                  </a:lnTo>
                  <a:lnTo>
                    <a:pt x="183" y="64"/>
                  </a:lnTo>
                  <a:lnTo>
                    <a:pt x="155" y="90"/>
                  </a:lnTo>
                  <a:lnTo>
                    <a:pt x="126" y="128"/>
                  </a:lnTo>
                  <a:lnTo>
                    <a:pt x="106" y="184"/>
                  </a:lnTo>
                  <a:lnTo>
                    <a:pt x="85" y="248"/>
                  </a:lnTo>
                  <a:lnTo>
                    <a:pt x="65" y="325"/>
                  </a:lnTo>
                  <a:lnTo>
                    <a:pt x="57" y="359"/>
                  </a:lnTo>
                  <a:lnTo>
                    <a:pt x="53" y="367"/>
                  </a:lnTo>
                  <a:lnTo>
                    <a:pt x="49" y="371"/>
                  </a:lnTo>
                  <a:lnTo>
                    <a:pt x="41" y="376"/>
                  </a:lnTo>
                  <a:lnTo>
                    <a:pt x="20" y="376"/>
                  </a:lnTo>
                  <a:lnTo>
                    <a:pt x="12" y="371"/>
                  </a:lnTo>
                  <a:lnTo>
                    <a:pt x="8" y="371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4" y="342"/>
                  </a:lnTo>
                  <a:lnTo>
                    <a:pt x="8" y="312"/>
                  </a:lnTo>
                  <a:lnTo>
                    <a:pt x="20" y="269"/>
                  </a:lnTo>
                  <a:lnTo>
                    <a:pt x="53" y="175"/>
                  </a:lnTo>
                  <a:lnTo>
                    <a:pt x="69" y="132"/>
                  </a:lnTo>
                  <a:lnTo>
                    <a:pt x="81" y="111"/>
                  </a:lnTo>
                  <a:lnTo>
                    <a:pt x="98" y="81"/>
                  </a:lnTo>
                  <a:lnTo>
                    <a:pt x="118" y="56"/>
                  </a:lnTo>
                  <a:lnTo>
                    <a:pt x="146" y="30"/>
                  </a:lnTo>
                  <a:lnTo>
                    <a:pt x="183" y="13"/>
                  </a:lnTo>
                  <a:lnTo>
                    <a:pt x="228" y="4"/>
                  </a:lnTo>
                  <a:lnTo>
                    <a:pt x="277" y="9"/>
                  </a:lnTo>
                  <a:lnTo>
                    <a:pt x="322" y="26"/>
                  </a:lnTo>
                  <a:lnTo>
                    <a:pt x="362" y="56"/>
                  </a:lnTo>
                  <a:lnTo>
                    <a:pt x="395" y="94"/>
                  </a:lnTo>
                  <a:lnTo>
                    <a:pt x="415" y="141"/>
                  </a:lnTo>
                  <a:lnTo>
                    <a:pt x="427" y="201"/>
                  </a:lnTo>
                  <a:lnTo>
                    <a:pt x="448" y="175"/>
                  </a:lnTo>
                  <a:lnTo>
                    <a:pt x="476" y="141"/>
                  </a:lnTo>
                  <a:lnTo>
                    <a:pt x="513" y="103"/>
                  </a:lnTo>
                  <a:lnTo>
                    <a:pt x="562" y="64"/>
                  </a:lnTo>
                  <a:lnTo>
                    <a:pt x="619" y="34"/>
                  </a:lnTo>
                  <a:lnTo>
                    <a:pt x="684" y="13"/>
                  </a:lnTo>
                  <a:lnTo>
                    <a:pt x="761" y="4"/>
                  </a:lnTo>
                  <a:lnTo>
                    <a:pt x="802" y="4"/>
                  </a:lnTo>
                  <a:lnTo>
                    <a:pt x="851" y="13"/>
                  </a:lnTo>
                  <a:lnTo>
                    <a:pt x="896" y="34"/>
                  </a:lnTo>
                  <a:lnTo>
                    <a:pt x="936" y="64"/>
                  </a:lnTo>
                  <a:lnTo>
                    <a:pt x="969" y="107"/>
                  </a:lnTo>
                  <a:lnTo>
                    <a:pt x="989" y="150"/>
                  </a:lnTo>
                  <a:lnTo>
                    <a:pt x="1001" y="192"/>
                  </a:lnTo>
                  <a:lnTo>
                    <a:pt x="1006" y="222"/>
                  </a:lnTo>
                  <a:lnTo>
                    <a:pt x="1046" y="162"/>
                  </a:lnTo>
                  <a:lnTo>
                    <a:pt x="1095" y="111"/>
                  </a:lnTo>
                  <a:lnTo>
                    <a:pt x="1148" y="64"/>
                  </a:lnTo>
                  <a:lnTo>
                    <a:pt x="1209" y="30"/>
                  </a:lnTo>
                  <a:lnTo>
                    <a:pt x="1278" y="9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9"/>
            <p:cNvSpPr>
              <a:spLocks/>
            </p:cNvSpPr>
            <p:nvPr/>
          </p:nvSpPr>
          <p:spPr bwMode="auto">
            <a:xfrm>
              <a:off x="11764" y="3050"/>
              <a:ext cx="1140" cy="1486"/>
            </a:xfrm>
            <a:custGeom>
              <a:avLst/>
              <a:gdLst/>
              <a:ahLst/>
              <a:cxnLst>
                <a:cxn ang="0">
                  <a:pos x="492" y="9"/>
                </a:cxn>
                <a:cxn ang="0">
                  <a:pos x="602" y="73"/>
                </a:cxn>
                <a:cxn ang="0">
                  <a:pos x="680" y="184"/>
                </a:cxn>
                <a:cxn ang="0">
                  <a:pos x="749" y="372"/>
                </a:cxn>
                <a:cxn ang="0">
                  <a:pos x="790" y="577"/>
                </a:cxn>
                <a:cxn ang="0">
                  <a:pos x="798" y="709"/>
                </a:cxn>
                <a:cxn ang="0">
                  <a:pos x="981" y="256"/>
                </a:cxn>
                <a:cxn ang="0">
                  <a:pos x="1091" y="30"/>
                </a:cxn>
                <a:cxn ang="0">
                  <a:pos x="1119" y="26"/>
                </a:cxn>
                <a:cxn ang="0">
                  <a:pos x="1132" y="30"/>
                </a:cxn>
                <a:cxn ang="0">
                  <a:pos x="1140" y="47"/>
                </a:cxn>
                <a:cxn ang="0">
                  <a:pos x="1124" y="86"/>
                </a:cxn>
                <a:cxn ang="0">
                  <a:pos x="1018" y="320"/>
                </a:cxn>
                <a:cxn ang="0">
                  <a:pos x="924" y="542"/>
                </a:cxn>
                <a:cxn ang="0">
                  <a:pos x="839" y="769"/>
                </a:cxn>
                <a:cxn ang="0">
                  <a:pos x="798" y="918"/>
                </a:cxn>
                <a:cxn ang="0">
                  <a:pos x="782" y="1008"/>
                </a:cxn>
                <a:cxn ang="0">
                  <a:pos x="753" y="1149"/>
                </a:cxn>
                <a:cxn ang="0">
                  <a:pos x="708" y="1349"/>
                </a:cxn>
                <a:cxn ang="0">
                  <a:pos x="676" y="1452"/>
                </a:cxn>
                <a:cxn ang="0">
                  <a:pos x="639" y="1486"/>
                </a:cxn>
                <a:cxn ang="0">
                  <a:pos x="619" y="1473"/>
                </a:cxn>
                <a:cxn ang="0">
                  <a:pos x="611" y="1443"/>
                </a:cxn>
                <a:cxn ang="0">
                  <a:pos x="623" y="1354"/>
                </a:cxn>
                <a:cxn ang="0">
                  <a:pos x="655" y="1200"/>
                </a:cxn>
                <a:cxn ang="0">
                  <a:pos x="700" y="1038"/>
                </a:cxn>
                <a:cxn ang="0">
                  <a:pos x="729" y="935"/>
                </a:cxn>
                <a:cxn ang="0">
                  <a:pos x="745" y="863"/>
                </a:cxn>
                <a:cxn ang="0">
                  <a:pos x="749" y="692"/>
                </a:cxn>
                <a:cxn ang="0">
                  <a:pos x="729" y="513"/>
                </a:cxn>
                <a:cxn ang="0">
                  <a:pos x="696" y="384"/>
                </a:cxn>
                <a:cxn ang="0">
                  <a:pos x="635" y="274"/>
                </a:cxn>
                <a:cxn ang="0">
                  <a:pos x="537" y="197"/>
                </a:cxn>
                <a:cxn ang="0">
                  <a:pos x="399" y="167"/>
                </a:cxn>
                <a:cxn ang="0">
                  <a:pos x="354" y="171"/>
                </a:cxn>
                <a:cxn ang="0">
                  <a:pos x="273" y="188"/>
                </a:cxn>
                <a:cxn ang="0">
                  <a:pos x="179" y="244"/>
                </a:cxn>
                <a:cxn ang="0">
                  <a:pos x="89" y="355"/>
                </a:cxn>
                <a:cxn ang="0">
                  <a:pos x="53" y="423"/>
                </a:cxn>
                <a:cxn ang="0">
                  <a:pos x="20" y="436"/>
                </a:cxn>
                <a:cxn ang="0">
                  <a:pos x="8" y="427"/>
                </a:cxn>
                <a:cxn ang="0">
                  <a:pos x="0" y="410"/>
                </a:cxn>
                <a:cxn ang="0">
                  <a:pos x="16" y="342"/>
                </a:cxn>
                <a:cxn ang="0">
                  <a:pos x="69" y="239"/>
                </a:cxn>
                <a:cxn ang="0">
                  <a:pos x="155" y="124"/>
                </a:cxn>
                <a:cxn ang="0">
                  <a:pos x="273" y="39"/>
                </a:cxn>
                <a:cxn ang="0">
                  <a:pos x="423" y="0"/>
                </a:cxn>
              </a:cxnLst>
              <a:rect l="0" t="0" r="r" b="b"/>
              <a:pathLst>
                <a:path w="1140" h="1486">
                  <a:moveTo>
                    <a:pt x="423" y="0"/>
                  </a:moveTo>
                  <a:lnTo>
                    <a:pt x="492" y="9"/>
                  </a:lnTo>
                  <a:lnTo>
                    <a:pt x="554" y="34"/>
                  </a:lnTo>
                  <a:lnTo>
                    <a:pt x="602" y="73"/>
                  </a:lnTo>
                  <a:lnTo>
                    <a:pt x="643" y="124"/>
                  </a:lnTo>
                  <a:lnTo>
                    <a:pt x="680" y="184"/>
                  </a:lnTo>
                  <a:lnTo>
                    <a:pt x="708" y="248"/>
                  </a:lnTo>
                  <a:lnTo>
                    <a:pt x="749" y="372"/>
                  </a:lnTo>
                  <a:lnTo>
                    <a:pt x="777" y="483"/>
                  </a:lnTo>
                  <a:lnTo>
                    <a:pt x="790" y="577"/>
                  </a:lnTo>
                  <a:lnTo>
                    <a:pt x="798" y="653"/>
                  </a:lnTo>
                  <a:lnTo>
                    <a:pt x="798" y="709"/>
                  </a:lnTo>
                  <a:lnTo>
                    <a:pt x="887" y="483"/>
                  </a:lnTo>
                  <a:lnTo>
                    <a:pt x="981" y="256"/>
                  </a:lnTo>
                  <a:lnTo>
                    <a:pt x="1083" y="39"/>
                  </a:lnTo>
                  <a:lnTo>
                    <a:pt x="1091" y="30"/>
                  </a:lnTo>
                  <a:lnTo>
                    <a:pt x="1099" y="26"/>
                  </a:lnTo>
                  <a:lnTo>
                    <a:pt x="1119" y="26"/>
                  </a:lnTo>
                  <a:lnTo>
                    <a:pt x="1128" y="30"/>
                  </a:lnTo>
                  <a:lnTo>
                    <a:pt x="1132" y="30"/>
                  </a:lnTo>
                  <a:lnTo>
                    <a:pt x="1140" y="39"/>
                  </a:lnTo>
                  <a:lnTo>
                    <a:pt x="1140" y="47"/>
                  </a:lnTo>
                  <a:lnTo>
                    <a:pt x="1136" y="64"/>
                  </a:lnTo>
                  <a:lnTo>
                    <a:pt x="1124" y="86"/>
                  </a:lnTo>
                  <a:lnTo>
                    <a:pt x="1058" y="222"/>
                  </a:lnTo>
                  <a:lnTo>
                    <a:pt x="1018" y="320"/>
                  </a:lnTo>
                  <a:lnTo>
                    <a:pt x="969" y="431"/>
                  </a:lnTo>
                  <a:lnTo>
                    <a:pt x="924" y="542"/>
                  </a:lnTo>
                  <a:lnTo>
                    <a:pt x="879" y="658"/>
                  </a:lnTo>
                  <a:lnTo>
                    <a:pt x="839" y="769"/>
                  </a:lnTo>
                  <a:lnTo>
                    <a:pt x="806" y="871"/>
                  </a:lnTo>
                  <a:lnTo>
                    <a:pt x="798" y="918"/>
                  </a:lnTo>
                  <a:lnTo>
                    <a:pt x="790" y="961"/>
                  </a:lnTo>
                  <a:lnTo>
                    <a:pt x="782" y="1008"/>
                  </a:lnTo>
                  <a:lnTo>
                    <a:pt x="769" y="1072"/>
                  </a:lnTo>
                  <a:lnTo>
                    <a:pt x="753" y="1149"/>
                  </a:lnTo>
                  <a:lnTo>
                    <a:pt x="733" y="1243"/>
                  </a:lnTo>
                  <a:lnTo>
                    <a:pt x="708" y="1349"/>
                  </a:lnTo>
                  <a:lnTo>
                    <a:pt x="692" y="1405"/>
                  </a:lnTo>
                  <a:lnTo>
                    <a:pt x="676" y="1452"/>
                  </a:lnTo>
                  <a:lnTo>
                    <a:pt x="659" y="1477"/>
                  </a:lnTo>
                  <a:lnTo>
                    <a:pt x="639" y="1486"/>
                  </a:lnTo>
                  <a:lnTo>
                    <a:pt x="627" y="1482"/>
                  </a:lnTo>
                  <a:lnTo>
                    <a:pt x="619" y="1473"/>
                  </a:lnTo>
                  <a:lnTo>
                    <a:pt x="615" y="1460"/>
                  </a:lnTo>
                  <a:lnTo>
                    <a:pt x="611" y="1443"/>
                  </a:lnTo>
                  <a:lnTo>
                    <a:pt x="615" y="1409"/>
                  </a:lnTo>
                  <a:lnTo>
                    <a:pt x="623" y="1354"/>
                  </a:lnTo>
                  <a:lnTo>
                    <a:pt x="639" y="1281"/>
                  </a:lnTo>
                  <a:lnTo>
                    <a:pt x="655" y="1200"/>
                  </a:lnTo>
                  <a:lnTo>
                    <a:pt x="676" y="1119"/>
                  </a:lnTo>
                  <a:lnTo>
                    <a:pt x="700" y="1038"/>
                  </a:lnTo>
                  <a:lnTo>
                    <a:pt x="720" y="961"/>
                  </a:lnTo>
                  <a:lnTo>
                    <a:pt x="729" y="935"/>
                  </a:lnTo>
                  <a:lnTo>
                    <a:pt x="737" y="905"/>
                  </a:lnTo>
                  <a:lnTo>
                    <a:pt x="745" y="863"/>
                  </a:lnTo>
                  <a:lnTo>
                    <a:pt x="749" y="811"/>
                  </a:lnTo>
                  <a:lnTo>
                    <a:pt x="749" y="692"/>
                  </a:lnTo>
                  <a:lnTo>
                    <a:pt x="741" y="572"/>
                  </a:lnTo>
                  <a:lnTo>
                    <a:pt x="729" y="513"/>
                  </a:lnTo>
                  <a:lnTo>
                    <a:pt x="716" y="449"/>
                  </a:lnTo>
                  <a:lnTo>
                    <a:pt x="696" y="384"/>
                  </a:lnTo>
                  <a:lnTo>
                    <a:pt x="668" y="329"/>
                  </a:lnTo>
                  <a:lnTo>
                    <a:pt x="635" y="274"/>
                  </a:lnTo>
                  <a:lnTo>
                    <a:pt x="590" y="231"/>
                  </a:lnTo>
                  <a:lnTo>
                    <a:pt x="537" y="197"/>
                  </a:lnTo>
                  <a:lnTo>
                    <a:pt x="472" y="175"/>
                  </a:lnTo>
                  <a:lnTo>
                    <a:pt x="399" y="167"/>
                  </a:lnTo>
                  <a:lnTo>
                    <a:pt x="383" y="167"/>
                  </a:lnTo>
                  <a:lnTo>
                    <a:pt x="354" y="171"/>
                  </a:lnTo>
                  <a:lnTo>
                    <a:pt x="317" y="175"/>
                  </a:lnTo>
                  <a:lnTo>
                    <a:pt x="273" y="188"/>
                  </a:lnTo>
                  <a:lnTo>
                    <a:pt x="228" y="214"/>
                  </a:lnTo>
                  <a:lnTo>
                    <a:pt x="179" y="244"/>
                  </a:lnTo>
                  <a:lnTo>
                    <a:pt x="130" y="291"/>
                  </a:lnTo>
                  <a:lnTo>
                    <a:pt x="89" y="355"/>
                  </a:lnTo>
                  <a:lnTo>
                    <a:pt x="57" y="431"/>
                  </a:lnTo>
                  <a:lnTo>
                    <a:pt x="53" y="423"/>
                  </a:lnTo>
                  <a:lnTo>
                    <a:pt x="45" y="436"/>
                  </a:lnTo>
                  <a:lnTo>
                    <a:pt x="20" y="436"/>
                  </a:lnTo>
                  <a:lnTo>
                    <a:pt x="12" y="431"/>
                  </a:lnTo>
                  <a:lnTo>
                    <a:pt x="8" y="427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4" y="384"/>
                  </a:lnTo>
                  <a:lnTo>
                    <a:pt x="16" y="342"/>
                  </a:lnTo>
                  <a:lnTo>
                    <a:pt x="40" y="295"/>
                  </a:lnTo>
                  <a:lnTo>
                    <a:pt x="69" y="239"/>
                  </a:lnTo>
                  <a:lnTo>
                    <a:pt x="110" y="180"/>
                  </a:lnTo>
                  <a:lnTo>
                    <a:pt x="155" y="124"/>
                  </a:lnTo>
                  <a:lnTo>
                    <a:pt x="212" y="77"/>
                  </a:lnTo>
                  <a:lnTo>
                    <a:pt x="273" y="39"/>
                  </a:lnTo>
                  <a:lnTo>
                    <a:pt x="346" y="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>
              <a:off x="13079" y="2171"/>
              <a:ext cx="680" cy="1063"/>
            </a:xfrm>
            <a:custGeom>
              <a:avLst/>
              <a:gdLst/>
              <a:ahLst/>
              <a:cxnLst>
                <a:cxn ang="0">
                  <a:pos x="403" y="8"/>
                </a:cxn>
                <a:cxn ang="0">
                  <a:pos x="545" y="64"/>
                </a:cxn>
                <a:cxn ang="0">
                  <a:pos x="643" y="166"/>
                </a:cxn>
                <a:cxn ang="0">
                  <a:pos x="680" y="311"/>
                </a:cxn>
                <a:cxn ang="0">
                  <a:pos x="647" y="448"/>
                </a:cxn>
                <a:cxn ang="0">
                  <a:pos x="566" y="559"/>
                </a:cxn>
                <a:cxn ang="0">
                  <a:pos x="460" y="657"/>
                </a:cxn>
                <a:cxn ang="0">
                  <a:pos x="313" y="781"/>
                </a:cxn>
                <a:cxn ang="0">
                  <a:pos x="216" y="866"/>
                </a:cxn>
                <a:cxn ang="0">
                  <a:pos x="533" y="926"/>
                </a:cxn>
                <a:cxn ang="0">
                  <a:pos x="586" y="918"/>
                </a:cxn>
                <a:cxn ang="0">
                  <a:pos x="611" y="854"/>
                </a:cxn>
                <a:cxn ang="0">
                  <a:pos x="623" y="773"/>
                </a:cxn>
                <a:cxn ang="0">
                  <a:pos x="631" y="1063"/>
                </a:cxn>
                <a:cxn ang="0">
                  <a:pos x="0" y="1029"/>
                </a:cxn>
                <a:cxn ang="0">
                  <a:pos x="4" y="1012"/>
                </a:cxn>
                <a:cxn ang="0">
                  <a:pos x="383" y="619"/>
                </a:cxn>
                <a:cxn ang="0">
                  <a:pos x="456" y="525"/>
                </a:cxn>
                <a:cxn ang="0">
                  <a:pos x="521" y="388"/>
                </a:cxn>
                <a:cxn ang="0">
                  <a:pos x="521" y="247"/>
                </a:cxn>
                <a:cxn ang="0">
                  <a:pos x="468" y="136"/>
                </a:cxn>
                <a:cxn ang="0">
                  <a:pos x="366" y="64"/>
                </a:cxn>
                <a:cxn ang="0">
                  <a:pos x="252" y="60"/>
                </a:cxn>
                <a:cxn ang="0">
                  <a:pos x="155" y="102"/>
                </a:cxn>
                <a:cxn ang="0">
                  <a:pos x="77" y="205"/>
                </a:cxn>
                <a:cxn ang="0">
                  <a:pos x="142" y="226"/>
                </a:cxn>
                <a:cxn ang="0">
                  <a:pos x="167" y="269"/>
                </a:cxn>
                <a:cxn ang="0">
                  <a:pos x="159" y="329"/>
                </a:cxn>
                <a:cxn ang="0">
                  <a:pos x="114" y="371"/>
                </a:cxn>
                <a:cxn ang="0">
                  <a:pos x="73" y="376"/>
                </a:cxn>
                <a:cxn ang="0">
                  <a:pos x="41" y="363"/>
                </a:cxn>
                <a:cxn ang="0">
                  <a:pos x="8" y="320"/>
                </a:cxn>
                <a:cxn ang="0">
                  <a:pos x="12" y="222"/>
                </a:cxn>
                <a:cxn ang="0">
                  <a:pos x="69" y="111"/>
                </a:cxn>
                <a:cxn ang="0">
                  <a:pos x="175" y="30"/>
                </a:cxn>
                <a:cxn ang="0">
                  <a:pos x="322" y="0"/>
                </a:cxn>
              </a:cxnLst>
              <a:rect l="0" t="0" r="r" b="b"/>
              <a:pathLst>
                <a:path w="680" h="1063">
                  <a:moveTo>
                    <a:pt x="322" y="0"/>
                  </a:moveTo>
                  <a:lnTo>
                    <a:pt x="403" y="8"/>
                  </a:lnTo>
                  <a:lnTo>
                    <a:pt x="476" y="30"/>
                  </a:lnTo>
                  <a:lnTo>
                    <a:pt x="545" y="64"/>
                  </a:lnTo>
                  <a:lnTo>
                    <a:pt x="598" y="107"/>
                  </a:lnTo>
                  <a:lnTo>
                    <a:pt x="643" y="166"/>
                  </a:lnTo>
                  <a:lnTo>
                    <a:pt x="672" y="235"/>
                  </a:lnTo>
                  <a:lnTo>
                    <a:pt x="680" y="311"/>
                  </a:lnTo>
                  <a:lnTo>
                    <a:pt x="672" y="384"/>
                  </a:lnTo>
                  <a:lnTo>
                    <a:pt x="647" y="448"/>
                  </a:lnTo>
                  <a:lnTo>
                    <a:pt x="611" y="508"/>
                  </a:lnTo>
                  <a:lnTo>
                    <a:pt x="566" y="559"/>
                  </a:lnTo>
                  <a:lnTo>
                    <a:pt x="513" y="610"/>
                  </a:lnTo>
                  <a:lnTo>
                    <a:pt x="460" y="657"/>
                  </a:lnTo>
                  <a:lnTo>
                    <a:pt x="350" y="747"/>
                  </a:lnTo>
                  <a:lnTo>
                    <a:pt x="313" y="781"/>
                  </a:lnTo>
                  <a:lnTo>
                    <a:pt x="269" y="820"/>
                  </a:lnTo>
                  <a:lnTo>
                    <a:pt x="216" y="866"/>
                  </a:lnTo>
                  <a:lnTo>
                    <a:pt x="155" y="926"/>
                  </a:lnTo>
                  <a:lnTo>
                    <a:pt x="533" y="926"/>
                  </a:lnTo>
                  <a:lnTo>
                    <a:pt x="566" y="922"/>
                  </a:lnTo>
                  <a:lnTo>
                    <a:pt x="586" y="918"/>
                  </a:lnTo>
                  <a:lnTo>
                    <a:pt x="598" y="896"/>
                  </a:lnTo>
                  <a:lnTo>
                    <a:pt x="611" y="854"/>
                  </a:lnTo>
                  <a:lnTo>
                    <a:pt x="619" y="807"/>
                  </a:lnTo>
                  <a:lnTo>
                    <a:pt x="623" y="773"/>
                  </a:lnTo>
                  <a:lnTo>
                    <a:pt x="680" y="773"/>
                  </a:lnTo>
                  <a:lnTo>
                    <a:pt x="631" y="1063"/>
                  </a:lnTo>
                  <a:lnTo>
                    <a:pt x="0" y="1063"/>
                  </a:lnTo>
                  <a:lnTo>
                    <a:pt x="0" y="1029"/>
                  </a:lnTo>
                  <a:lnTo>
                    <a:pt x="4" y="1020"/>
                  </a:lnTo>
                  <a:lnTo>
                    <a:pt x="4" y="1012"/>
                  </a:lnTo>
                  <a:lnTo>
                    <a:pt x="16" y="999"/>
                  </a:lnTo>
                  <a:lnTo>
                    <a:pt x="383" y="619"/>
                  </a:lnTo>
                  <a:lnTo>
                    <a:pt x="419" y="576"/>
                  </a:lnTo>
                  <a:lnTo>
                    <a:pt x="456" y="525"/>
                  </a:lnTo>
                  <a:lnTo>
                    <a:pt x="493" y="461"/>
                  </a:lnTo>
                  <a:lnTo>
                    <a:pt x="521" y="388"/>
                  </a:lnTo>
                  <a:lnTo>
                    <a:pt x="529" y="311"/>
                  </a:lnTo>
                  <a:lnTo>
                    <a:pt x="521" y="247"/>
                  </a:lnTo>
                  <a:lnTo>
                    <a:pt x="501" y="188"/>
                  </a:lnTo>
                  <a:lnTo>
                    <a:pt x="468" y="136"/>
                  </a:lnTo>
                  <a:lnTo>
                    <a:pt x="423" y="94"/>
                  </a:lnTo>
                  <a:lnTo>
                    <a:pt x="366" y="64"/>
                  </a:lnTo>
                  <a:lnTo>
                    <a:pt x="297" y="55"/>
                  </a:lnTo>
                  <a:lnTo>
                    <a:pt x="252" y="60"/>
                  </a:lnTo>
                  <a:lnTo>
                    <a:pt x="203" y="77"/>
                  </a:lnTo>
                  <a:lnTo>
                    <a:pt x="155" y="102"/>
                  </a:lnTo>
                  <a:lnTo>
                    <a:pt x="114" y="145"/>
                  </a:lnTo>
                  <a:lnTo>
                    <a:pt x="77" y="205"/>
                  </a:lnTo>
                  <a:lnTo>
                    <a:pt x="118" y="209"/>
                  </a:lnTo>
                  <a:lnTo>
                    <a:pt x="142" y="226"/>
                  </a:lnTo>
                  <a:lnTo>
                    <a:pt x="159" y="247"/>
                  </a:lnTo>
                  <a:lnTo>
                    <a:pt x="167" y="269"/>
                  </a:lnTo>
                  <a:lnTo>
                    <a:pt x="167" y="290"/>
                  </a:lnTo>
                  <a:lnTo>
                    <a:pt x="159" y="329"/>
                  </a:lnTo>
                  <a:lnTo>
                    <a:pt x="138" y="354"/>
                  </a:lnTo>
                  <a:lnTo>
                    <a:pt x="114" y="371"/>
                  </a:lnTo>
                  <a:lnTo>
                    <a:pt x="85" y="376"/>
                  </a:lnTo>
                  <a:lnTo>
                    <a:pt x="73" y="376"/>
                  </a:lnTo>
                  <a:lnTo>
                    <a:pt x="57" y="371"/>
                  </a:lnTo>
                  <a:lnTo>
                    <a:pt x="41" y="363"/>
                  </a:lnTo>
                  <a:lnTo>
                    <a:pt x="24" y="346"/>
                  </a:lnTo>
                  <a:lnTo>
                    <a:pt x="8" y="320"/>
                  </a:lnTo>
                  <a:lnTo>
                    <a:pt x="4" y="286"/>
                  </a:lnTo>
                  <a:lnTo>
                    <a:pt x="12" y="222"/>
                  </a:lnTo>
                  <a:lnTo>
                    <a:pt x="32" y="162"/>
                  </a:lnTo>
                  <a:lnTo>
                    <a:pt x="69" y="111"/>
                  </a:lnTo>
                  <a:lnTo>
                    <a:pt x="118" y="64"/>
                  </a:lnTo>
                  <a:lnTo>
                    <a:pt x="175" y="30"/>
                  </a:lnTo>
                  <a:lnTo>
                    <a:pt x="244" y="8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1"/>
            <p:cNvSpPr>
              <a:spLocks/>
            </p:cNvSpPr>
            <p:nvPr/>
          </p:nvSpPr>
          <p:spPr bwMode="auto">
            <a:xfrm>
              <a:off x="14060" y="2359"/>
              <a:ext cx="505" cy="225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9" y="0"/>
                </a:cxn>
                <a:cxn ang="0">
                  <a:pos x="45" y="8"/>
                </a:cxn>
                <a:cxn ang="0">
                  <a:pos x="69" y="25"/>
                </a:cxn>
                <a:cxn ang="0">
                  <a:pos x="110" y="64"/>
                </a:cxn>
                <a:cxn ang="0">
                  <a:pos x="155" y="111"/>
                </a:cxn>
                <a:cxn ang="0">
                  <a:pos x="204" y="170"/>
                </a:cxn>
                <a:cxn ang="0">
                  <a:pos x="257" y="243"/>
                </a:cxn>
                <a:cxn ang="0">
                  <a:pos x="310" y="328"/>
                </a:cxn>
                <a:cxn ang="0">
                  <a:pos x="362" y="427"/>
                </a:cxn>
                <a:cxn ang="0">
                  <a:pos x="424" y="580"/>
                </a:cxn>
                <a:cxn ang="0">
                  <a:pos x="464" y="734"/>
                </a:cxn>
                <a:cxn ang="0">
                  <a:pos x="489" y="879"/>
                </a:cxn>
                <a:cxn ang="0">
                  <a:pos x="501" y="1011"/>
                </a:cxn>
                <a:cxn ang="0">
                  <a:pos x="505" y="1131"/>
                </a:cxn>
                <a:cxn ang="0">
                  <a:pos x="501" y="1131"/>
                </a:cxn>
                <a:cxn ang="0">
                  <a:pos x="497" y="1251"/>
                </a:cxn>
                <a:cxn ang="0">
                  <a:pos x="485" y="1383"/>
                </a:cxn>
                <a:cxn ang="0">
                  <a:pos x="460" y="1524"/>
                </a:cxn>
                <a:cxn ang="0">
                  <a:pos x="424" y="1669"/>
                </a:cxn>
                <a:cxn ang="0">
                  <a:pos x="367" y="1818"/>
                </a:cxn>
                <a:cxn ang="0">
                  <a:pos x="314" y="1921"/>
                </a:cxn>
                <a:cxn ang="0">
                  <a:pos x="261" y="2006"/>
                </a:cxn>
                <a:cxn ang="0">
                  <a:pos x="208" y="2083"/>
                </a:cxn>
                <a:cxn ang="0">
                  <a:pos x="155" y="2147"/>
                </a:cxn>
                <a:cxn ang="0">
                  <a:pos x="106" y="2194"/>
                </a:cxn>
                <a:cxn ang="0">
                  <a:pos x="69" y="2228"/>
                </a:cxn>
                <a:cxn ang="0">
                  <a:pos x="41" y="2250"/>
                </a:cxn>
                <a:cxn ang="0">
                  <a:pos x="25" y="2258"/>
                </a:cxn>
                <a:cxn ang="0">
                  <a:pos x="16" y="2258"/>
                </a:cxn>
                <a:cxn ang="0">
                  <a:pos x="8" y="2254"/>
                </a:cxn>
                <a:cxn ang="0">
                  <a:pos x="0" y="2237"/>
                </a:cxn>
                <a:cxn ang="0">
                  <a:pos x="0" y="2232"/>
                </a:cxn>
                <a:cxn ang="0">
                  <a:pos x="4" y="2228"/>
                </a:cxn>
                <a:cxn ang="0">
                  <a:pos x="4" y="2224"/>
                </a:cxn>
                <a:cxn ang="0">
                  <a:pos x="20" y="2207"/>
                </a:cxn>
                <a:cxn ang="0">
                  <a:pos x="33" y="2198"/>
                </a:cxn>
                <a:cxn ang="0">
                  <a:pos x="126" y="2087"/>
                </a:cxn>
                <a:cxn ang="0">
                  <a:pos x="200" y="1968"/>
                </a:cxn>
                <a:cxn ang="0">
                  <a:pos x="261" y="1840"/>
                </a:cxn>
                <a:cxn ang="0">
                  <a:pos x="305" y="1703"/>
                </a:cxn>
                <a:cxn ang="0">
                  <a:pos x="342" y="1566"/>
                </a:cxn>
                <a:cxn ang="0">
                  <a:pos x="362" y="1421"/>
                </a:cxn>
                <a:cxn ang="0">
                  <a:pos x="375" y="1276"/>
                </a:cxn>
                <a:cxn ang="0">
                  <a:pos x="379" y="1131"/>
                </a:cxn>
                <a:cxn ang="0">
                  <a:pos x="371" y="935"/>
                </a:cxn>
                <a:cxn ang="0">
                  <a:pos x="350" y="755"/>
                </a:cxn>
                <a:cxn ang="0">
                  <a:pos x="314" y="589"/>
                </a:cxn>
                <a:cxn ang="0">
                  <a:pos x="265" y="435"/>
                </a:cxn>
                <a:cxn ang="0">
                  <a:pos x="204" y="299"/>
                </a:cxn>
                <a:cxn ang="0">
                  <a:pos x="130" y="179"/>
                </a:cxn>
                <a:cxn ang="0">
                  <a:pos x="45" y="77"/>
                </a:cxn>
                <a:cxn ang="0">
                  <a:pos x="20" y="51"/>
                </a:cxn>
                <a:cxn ang="0">
                  <a:pos x="12" y="47"/>
                </a:cxn>
                <a:cxn ang="0">
                  <a:pos x="8" y="38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4" y="25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20" y="0"/>
                </a:cxn>
              </a:cxnLst>
              <a:rect l="0" t="0" r="r" b="b"/>
              <a:pathLst>
                <a:path w="505" h="2258">
                  <a:moveTo>
                    <a:pt x="20" y="0"/>
                  </a:moveTo>
                  <a:lnTo>
                    <a:pt x="29" y="0"/>
                  </a:lnTo>
                  <a:lnTo>
                    <a:pt x="45" y="8"/>
                  </a:lnTo>
                  <a:lnTo>
                    <a:pt x="69" y="25"/>
                  </a:lnTo>
                  <a:lnTo>
                    <a:pt x="110" y="64"/>
                  </a:lnTo>
                  <a:lnTo>
                    <a:pt x="155" y="111"/>
                  </a:lnTo>
                  <a:lnTo>
                    <a:pt x="204" y="170"/>
                  </a:lnTo>
                  <a:lnTo>
                    <a:pt x="257" y="243"/>
                  </a:lnTo>
                  <a:lnTo>
                    <a:pt x="310" y="328"/>
                  </a:lnTo>
                  <a:lnTo>
                    <a:pt x="362" y="427"/>
                  </a:lnTo>
                  <a:lnTo>
                    <a:pt x="424" y="580"/>
                  </a:lnTo>
                  <a:lnTo>
                    <a:pt x="464" y="734"/>
                  </a:lnTo>
                  <a:lnTo>
                    <a:pt x="489" y="879"/>
                  </a:lnTo>
                  <a:lnTo>
                    <a:pt x="501" y="1011"/>
                  </a:lnTo>
                  <a:lnTo>
                    <a:pt x="505" y="1131"/>
                  </a:lnTo>
                  <a:lnTo>
                    <a:pt x="501" y="1131"/>
                  </a:lnTo>
                  <a:lnTo>
                    <a:pt x="497" y="1251"/>
                  </a:lnTo>
                  <a:lnTo>
                    <a:pt x="485" y="1383"/>
                  </a:lnTo>
                  <a:lnTo>
                    <a:pt x="460" y="1524"/>
                  </a:lnTo>
                  <a:lnTo>
                    <a:pt x="424" y="1669"/>
                  </a:lnTo>
                  <a:lnTo>
                    <a:pt x="367" y="1818"/>
                  </a:lnTo>
                  <a:lnTo>
                    <a:pt x="314" y="1921"/>
                  </a:lnTo>
                  <a:lnTo>
                    <a:pt x="261" y="2006"/>
                  </a:lnTo>
                  <a:lnTo>
                    <a:pt x="208" y="2083"/>
                  </a:lnTo>
                  <a:lnTo>
                    <a:pt x="155" y="2147"/>
                  </a:lnTo>
                  <a:lnTo>
                    <a:pt x="106" y="2194"/>
                  </a:lnTo>
                  <a:lnTo>
                    <a:pt x="69" y="2228"/>
                  </a:lnTo>
                  <a:lnTo>
                    <a:pt x="41" y="2250"/>
                  </a:lnTo>
                  <a:lnTo>
                    <a:pt x="25" y="2258"/>
                  </a:lnTo>
                  <a:lnTo>
                    <a:pt x="16" y="2258"/>
                  </a:lnTo>
                  <a:lnTo>
                    <a:pt x="8" y="2254"/>
                  </a:lnTo>
                  <a:lnTo>
                    <a:pt x="0" y="2237"/>
                  </a:lnTo>
                  <a:lnTo>
                    <a:pt x="0" y="2232"/>
                  </a:lnTo>
                  <a:lnTo>
                    <a:pt x="4" y="2228"/>
                  </a:lnTo>
                  <a:lnTo>
                    <a:pt x="4" y="2224"/>
                  </a:lnTo>
                  <a:lnTo>
                    <a:pt x="20" y="2207"/>
                  </a:lnTo>
                  <a:lnTo>
                    <a:pt x="33" y="2198"/>
                  </a:lnTo>
                  <a:lnTo>
                    <a:pt x="126" y="2087"/>
                  </a:lnTo>
                  <a:lnTo>
                    <a:pt x="200" y="1968"/>
                  </a:lnTo>
                  <a:lnTo>
                    <a:pt x="261" y="1840"/>
                  </a:lnTo>
                  <a:lnTo>
                    <a:pt x="305" y="1703"/>
                  </a:lnTo>
                  <a:lnTo>
                    <a:pt x="342" y="1566"/>
                  </a:lnTo>
                  <a:lnTo>
                    <a:pt x="362" y="1421"/>
                  </a:lnTo>
                  <a:lnTo>
                    <a:pt x="375" y="1276"/>
                  </a:lnTo>
                  <a:lnTo>
                    <a:pt x="379" y="1131"/>
                  </a:lnTo>
                  <a:lnTo>
                    <a:pt x="371" y="935"/>
                  </a:lnTo>
                  <a:lnTo>
                    <a:pt x="350" y="755"/>
                  </a:lnTo>
                  <a:lnTo>
                    <a:pt x="314" y="589"/>
                  </a:lnTo>
                  <a:lnTo>
                    <a:pt x="265" y="435"/>
                  </a:lnTo>
                  <a:lnTo>
                    <a:pt x="204" y="299"/>
                  </a:lnTo>
                  <a:lnTo>
                    <a:pt x="130" y="179"/>
                  </a:lnTo>
                  <a:lnTo>
                    <a:pt x="45" y="77"/>
                  </a:lnTo>
                  <a:lnTo>
                    <a:pt x="20" y="51"/>
                  </a:lnTo>
                  <a:lnTo>
                    <a:pt x="12" y="47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Right Arrow 117"/>
          <p:cNvSpPr/>
          <p:nvPr/>
        </p:nvSpPr>
        <p:spPr>
          <a:xfrm>
            <a:off x="4343400" y="3124200"/>
            <a:ext cx="1295400" cy="457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2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315200" y="2133600"/>
            <a:ext cx="972951" cy="457199"/>
            <a:chOff x="1450" y="2702"/>
            <a:chExt cx="5201" cy="2444"/>
          </a:xfrm>
        </p:grpSpPr>
        <p:sp>
          <p:nvSpPr>
            <p:cNvPr id="120" name="Freeform 23"/>
            <p:cNvSpPr>
              <a:spLocks/>
            </p:cNvSpPr>
            <p:nvPr/>
          </p:nvSpPr>
          <p:spPr bwMode="auto">
            <a:xfrm>
              <a:off x="1450" y="3041"/>
              <a:ext cx="1436" cy="1539"/>
            </a:xfrm>
            <a:custGeom>
              <a:avLst/>
              <a:gdLst/>
              <a:ahLst/>
              <a:cxnLst>
                <a:cxn ang="0">
                  <a:pos x="1410" y="0"/>
                </a:cxn>
                <a:cxn ang="0">
                  <a:pos x="1435" y="7"/>
                </a:cxn>
                <a:cxn ang="0">
                  <a:pos x="1435" y="38"/>
                </a:cxn>
                <a:cxn ang="0">
                  <a:pos x="1430" y="50"/>
                </a:cxn>
                <a:cxn ang="0">
                  <a:pos x="590" y="1458"/>
                </a:cxn>
                <a:cxn ang="0">
                  <a:pos x="734" y="1448"/>
                </a:cxn>
                <a:cxn ang="0">
                  <a:pos x="848" y="1420"/>
                </a:cxn>
                <a:cxn ang="0">
                  <a:pos x="938" y="1372"/>
                </a:cxn>
                <a:cxn ang="0">
                  <a:pos x="1011" y="1305"/>
                </a:cxn>
                <a:cxn ang="0">
                  <a:pos x="1069" y="1219"/>
                </a:cxn>
                <a:cxn ang="0">
                  <a:pos x="1115" y="1114"/>
                </a:cxn>
                <a:cxn ang="0">
                  <a:pos x="1158" y="990"/>
                </a:cxn>
                <a:cxn ang="0">
                  <a:pos x="1172" y="951"/>
                </a:cxn>
                <a:cxn ang="0">
                  <a:pos x="1186" y="935"/>
                </a:cxn>
                <a:cxn ang="0">
                  <a:pos x="1209" y="937"/>
                </a:cxn>
                <a:cxn ang="0">
                  <a:pos x="1222" y="951"/>
                </a:cxn>
                <a:cxn ang="0">
                  <a:pos x="1222" y="971"/>
                </a:cxn>
                <a:cxn ang="0">
                  <a:pos x="1217" y="995"/>
                </a:cxn>
                <a:cxn ang="0">
                  <a:pos x="1057" y="1513"/>
                </a:cxn>
                <a:cxn ang="0">
                  <a:pos x="1039" y="1535"/>
                </a:cxn>
                <a:cxn ang="0">
                  <a:pos x="28" y="1539"/>
                </a:cxn>
                <a:cxn ang="0">
                  <a:pos x="3" y="1530"/>
                </a:cxn>
                <a:cxn ang="0">
                  <a:pos x="0" y="1511"/>
                </a:cxn>
                <a:cxn ang="0">
                  <a:pos x="5" y="1491"/>
                </a:cxn>
                <a:cxn ang="0">
                  <a:pos x="6" y="1479"/>
                </a:cxn>
                <a:cxn ang="0">
                  <a:pos x="866" y="67"/>
                </a:cxn>
                <a:cxn ang="0">
                  <a:pos x="724" y="77"/>
                </a:cxn>
                <a:cxn ang="0">
                  <a:pos x="610" y="108"/>
                </a:cxn>
                <a:cxn ang="0">
                  <a:pos x="521" y="158"/>
                </a:cxn>
                <a:cxn ang="0">
                  <a:pos x="450" y="229"/>
                </a:cxn>
                <a:cxn ang="0">
                  <a:pos x="396" y="316"/>
                </a:cxn>
                <a:cxn ang="0">
                  <a:pos x="351" y="421"/>
                </a:cxn>
                <a:cxn ang="0">
                  <a:pos x="326" y="488"/>
                </a:cxn>
                <a:cxn ang="0">
                  <a:pos x="313" y="504"/>
                </a:cxn>
                <a:cxn ang="0">
                  <a:pos x="290" y="504"/>
                </a:cxn>
                <a:cxn ang="0">
                  <a:pos x="279" y="490"/>
                </a:cxn>
                <a:cxn ang="0">
                  <a:pos x="277" y="481"/>
                </a:cxn>
                <a:cxn ang="0">
                  <a:pos x="280" y="462"/>
                </a:cxn>
                <a:cxn ang="0">
                  <a:pos x="402" y="43"/>
                </a:cxn>
                <a:cxn ang="0">
                  <a:pos x="415" y="9"/>
                </a:cxn>
                <a:cxn ang="0">
                  <a:pos x="443" y="0"/>
                </a:cxn>
              </a:cxnLst>
              <a:rect l="0" t="0" r="r" b="b"/>
              <a:pathLst>
                <a:path w="1436" h="1539">
                  <a:moveTo>
                    <a:pt x="443" y="0"/>
                  </a:moveTo>
                  <a:lnTo>
                    <a:pt x="1410" y="0"/>
                  </a:lnTo>
                  <a:lnTo>
                    <a:pt x="1426" y="2"/>
                  </a:lnTo>
                  <a:lnTo>
                    <a:pt x="1435" y="7"/>
                  </a:lnTo>
                  <a:lnTo>
                    <a:pt x="1436" y="17"/>
                  </a:lnTo>
                  <a:lnTo>
                    <a:pt x="1435" y="38"/>
                  </a:lnTo>
                  <a:lnTo>
                    <a:pt x="1430" y="53"/>
                  </a:lnTo>
                  <a:lnTo>
                    <a:pt x="1430" y="50"/>
                  </a:lnTo>
                  <a:lnTo>
                    <a:pt x="222" y="1458"/>
                  </a:lnTo>
                  <a:lnTo>
                    <a:pt x="590" y="1458"/>
                  </a:lnTo>
                  <a:lnTo>
                    <a:pt x="666" y="1456"/>
                  </a:lnTo>
                  <a:lnTo>
                    <a:pt x="734" y="1448"/>
                  </a:lnTo>
                  <a:lnTo>
                    <a:pt x="793" y="1436"/>
                  </a:lnTo>
                  <a:lnTo>
                    <a:pt x="848" y="1420"/>
                  </a:lnTo>
                  <a:lnTo>
                    <a:pt x="895" y="1398"/>
                  </a:lnTo>
                  <a:lnTo>
                    <a:pt x="938" y="1372"/>
                  </a:lnTo>
                  <a:lnTo>
                    <a:pt x="976" y="1341"/>
                  </a:lnTo>
                  <a:lnTo>
                    <a:pt x="1011" y="1305"/>
                  </a:lnTo>
                  <a:lnTo>
                    <a:pt x="1040" y="1264"/>
                  </a:lnTo>
                  <a:lnTo>
                    <a:pt x="1069" y="1219"/>
                  </a:lnTo>
                  <a:lnTo>
                    <a:pt x="1093" y="1169"/>
                  </a:lnTo>
                  <a:lnTo>
                    <a:pt x="1115" y="1114"/>
                  </a:lnTo>
                  <a:lnTo>
                    <a:pt x="1136" y="1054"/>
                  </a:lnTo>
                  <a:lnTo>
                    <a:pt x="1158" y="990"/>
                  </a:lnTo>
                  <a:lnTo>
                    <a:pt x="1166" y="966"/>
                  </a:lnTo>
                  <a:lnTo>
                    <a:pt x="1172" y="951"/>
                  </a:lnTo>
                  <a:lnTo>
                    <a:pt x="1179" y="940"/>
                  </a:lnTo>
                  <a:lnTo>
                    <a:pt x="1186" y="935"/>
                  </a:lnTo>
                  <a:lnTo>
                    <a:pt x="1196" y="934"/>
                  </a:lnTo>
                  <a:lnTo>
                    <a:pt x="1209" y="937"/>
                  </a:lnTo>
                  <a:lnTo>
                    <a:pt x="1217" y="942"/>
                  </a:lnTo>
                  <a:lnTo>
                    <a:pt x="1222" y="951"/>
                  </a:lnTo>
                  <a:lnTo>
                    <a:pt x="1224" y="959"/>
                  </a:lnTo>
                  <a:lnTo>
                    <a:pt x="1222" y="971"/>
                  </a:lnTo>
                  <a:lnTo>
                    <a:pt x="1219" y="983"/>
                  </a:lnTo>
                  <a:lnTo>
                    <a:pt x="1217" y="995"/>
                  </a:lnTo>
                  <a:lnTo>
                    <a:pt x="1064" y="1492"/>
                  </a:lnTo>
                  <a:lnTo>
                    <a:pt x="1057" y="1513"/>
                  </a:lnTo>
                  <a:lnTo>
                    <a:pt x="1049" y="1527"/>
                  </a:lnTo>
                  <a:lnTo>
                    <a:pt x="1039" y="1535"/>
                  </a:lnTo>
                  <a:lnTo>
                    <a:pt x="1021" y="1539"/>
                  </a:lnTo>
                  <a:lnTo>
                    <a:pt x="28" y="1539"/>
                  </a:lnTo>
                  <a:lnTo>
                    <a:pt x="11" y="1537"/>
                  </a:lnTo>
                  <a:lnTo>
                    <a:pt x="3" y="1530"/>
                  </a:lnTo>
                  <a:lnTo>
                    <a:pt x="0" y="1518"/>
                  </a:lnTo>
                  <a:lnTo>
                    <a:pt x="0" y="1511"/>
                  </a:lnTo>
                  <a:lnTo>
                    <a:pt x="1" y="1501"/>
                  </a:lnTo>
                  <a:lnTo>
                    <a:pt x="5" y="1491"/>
                  </a:lnTo>
                  <a:lnTo>
                    <a:pt x="6" y="1482"/>
                  </a:lnTo>
                  <a:lnTo>
                    <a:pt x="6" y="1479"/>
                  </a:lnTo>
                  <a:lnTo>
                    <a:pt x="1217" y="67"/>
                  </a:lnTo>
                  <a:lnTo>
                    <a:pt x="866" y="67"/>
                  </a:lnTo>
                  <a:lnTo>
                    <a:pt x="791" y="70"/>
                  </a:lnTo>
                  <a:lnTo>
                    <a:pt x="724" y="77"/>
                  </a:lnTo>
                  <a:lnTo>
                    <a:pt x="664" y="91"/>
                  </a:lnTo>
                  <a:lnTo>
                    <a:pt x="610" y="108"/>
                  </a:lnTo>
                  <a:lnTo>
                    <a:pt x="562" y="131"/>
                  </a:lnTo>
                  <a:lnTo>
                    <a:pt x="521" y="158"/>
                  </a:lnTo>
                  <a:lnTo>
                    <a:pt x="483" y="191"/>
                  </a:lnTo>
                  <a:lnTo>
                    <a:pt x="450" y="229"/>
                  </a:lnTo>
                  <a:lnTo>
                    <a:pt x="420" y="270"/>
                  </a:lnTo>
                  <a:lnTo>
                    <a:pt x="396" y="316"/>
                  </a:lnTo>
                  <a:lnTo>
                    <a:pt x="371" y="366"/>
                  </a:lnTo>
                  <a:lnTo>
                    <a:pt x="351" y="421"/>
                  </a:lnTo>
                  <a:lnTo>
                    <a:pt x="331" y="481"/>
                  </a:lnTo>
                  <a:lnTo>
                    <a:pt x="326" y="488"/>
                  </a:lnTo>
                  <a:lnTo>
                    <a:pt x="321" y="497"/>
                  </a:lnTo>
                  <a:lnTo>
                    <a:pt x="313" y="504"/>
                  </a:lnTo>
                  <a:lnTo>
                    <a:pt x="303" y="507"/>
                  </a:lnTo>
                  <a:lnTo>
                    <a:pt x="290" y="504"/>
                  </a:lnTo>
                  <a:lnTo>
                    <a:pt x="282" y="499"/>
                  </a:lnTo>
                  <a:lnTo>
                    <a:pt x="279" y="490"/>
                  </a:lnTo>
                  <a:lnTo>
                    <a:pt x="277" y="485"/>
                  </a:lnTo>
                  <a:lnTo>
                    <a:pt x="277" y="481"/>
                  </a:lnTo>
                  <a:lnTo>
                    <a:pt x="279" y="475"/>
                  </a:lnTo>
                  <a:lnTo>
                    <a:pt x="280" y="462"/>
                  </a:lnTo>
                  <a:lnTo>
                    <a:pt x="283" y="450"/>
                  </a:lnTo>
                  <a:lnTo>
                    <a:pt x="402" y="43"/>
                  </a:lnTo>
                  <a:lnTo>
                    <a:pt x="409" y="22"/>
                  </a:lnTo>
                  <a:lnTo>
                    <a:pt x="415" y="9"/>
                  </a:lnTo>
                  <a:lnTo>
                    <a:pt x="427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/>
            <p:cNvSpPr>
              <a:spLocks/>
            </p:cNvSpPr>
            <p:nvPr/>
          </p:nvSpPr>
          <p:spPr bwMode="auto">
            <a:xfrm>
              <a:off x="3181" y="2888"/>
              <a:ext cx="505" cy="225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499" y="7"/>
                </a:cxn>
                <a:cxn ang="0">
                  <a:pos x="504" y="17"/>
                </a:cxn>
                <a:cxn ang="0">
                  <a:pos x="502" y="33"/>
                </a:cxn>
                <a:cxn ang="0">
                  <a:pos x="489" y="48"/>
                </a:cxn>
                <a:cxn ang="0">
                  <a:pos x="411" y="134"/>
                </a:cxn>
                <a:cxn ang="0">
                  <a:pos x="307" y="290"/>
                </a:cxn>
                <a:cxn ang="0">
                  <a:pos x="231" y="462"/>
                </a:cxn>
                <a:cxn ang="0">
                  <a:pos x="177" y="645"/>
                </a:cxn>
                <a:cxn ang="0">
                  <a:pos x="144" y="836"/>
                </a:cxn>
                <a:cxn ang="0">
                  <a:pos x="129" y="1030"/>
                </a:cxn>
                <a:cxn ang="0">
                  <a:pos x="129" y="1209"/>
                </a:cxn>
                <a:cxn ang="0">
                  <a:pos x="141" y="1377"/>
                </a:cxn>
                <a:cxn ang="0">
                  <a:pos x="165" y="1549"/>
                </a:cxn>
                <a:cxn ang="0">
                  <a:pos x="208" y="1721"/>
                </a:cxn>
                <a:cxn ang="0">
                  <a:pos x="269" y="1888"/>
                </a:cxn>
                <a:cxn ang="0">
                  <a:pos x="355" y="2044"/>
                </a:cxn>
                <a:cxn ang="0">
                  <a:pos x="467" y="2185"/>
                </a:cxn>
                <a:cxn ang="0">
                  <a:pos x="494" y="2213"/>
                </a:cxn>
                <a:cxn ang="0">
                  <a:pos x="504" y="2227"/>
                </a:cxn>
                <a:cxn ang="0">
                  <a:pos x="505" y="2235"/>
                </a:cxn>
                <a:cxn ang="0">
                  <a:pos x="504" y="2240"/>
                </a:cxn>
                <a:cxn ang="0">
                  <a:pos x="497" y="2249"/>
                </a:cxn>
                <a:cxn ang="0">
                  <a:pos x="487" y="2254"/>
                </a:cxn>
                <a:cxn ang="0">
                  <a:pos x="472" y="2251"/>
                </a:cxn>
                <a:cxn ang="0">
                  <a:pos x="438" y="2227"/>
                </a:cxn>
                <a:cxn ang="0">
                  <a:pos x="385" y="2180"/>
                </a:cxn>
                <a:cxn ang="0">
                  <a:pos x="319" y="2108"/>
                </a:cxn>
                <a:cxn ang="0">
                  <a:pos x="248" y="2013"/>
                </a:cxn>
                <a:cxn ang="0">
                  <a:pos x="177" y="1896"/>
                </a:cxn>
                <a:cxn ang="0">
                  <a:pos x="103" y="1735"/>
                </a:cxn>
                <a:cxn ang="0">
                  <a:pos x="45" y="1544"/>
                </a:cxn>
                <a:cxn ang="0">
                  <a:pos x="14" y="1362"/>
                </a:cxn>
                <a:cxn ang="0">
                  <a:pos x="2" y="1198"/>
                </a:cxn>
                <a:cxn ang="0">
                  <a:pos x="2" y="1044"/>
                </a:cxn>
                <a:cxn ang="0">
                  <a:pos x="20" y="856"/>
                </a:cxn>
                <a:cxn ang="0">
                  <a:pos x="63" y="652"/>
                </a:cxn>
                <a:cxn ang="0">
                  <a:pos x="137" y="440"/>
                </a:cxn>
                <a:cxn ang="0">
                  <a:pos x="200" y="318"/>
                </a:cxn>
                <a:cxn ang="0">
                  <a:pos x="268" y="213"/>
                </a:cxn>
                <a:cxn ang="0">
                  <a:pos x="334" y="131"/>
                </a:cxn>
                <a:cxn ang="0">
                  <a:pos x="393" y="67"/>
                </a:cxn>
                <a:cxn ang="0">
                  <a:pos x="442" y="24"/>
                </a:cxn>
                <a:cxn ang="0">
                  <a:pos x="472" y="3"/>
                </a:cxn>
              </a:cxnLst>
              <a:rect l="0" t="0" r="r" b="b"/>
              <a:pathLst>
                <a:path w="505" h="2254">
                  <a:moveTo>
                    <a:pt x="480" y="0"/>
                  </a:moveTo>
                  <a:lnTo>
                    <a:pt x="485" y="0"/>
                  </a:lnTo>
                  <a:lnTo>
                    <a:pt x="495" y="3"/>
                  </a:lnTo>
                  <a:lnTo>
                    <a:pt x="499" y="7"/>
                  </a:lnTo>
                  <a:lnTo>
                    <a:pt x="502" y="12"/>
                  </a:lnTo>
                  <a:lnTo>
                    <a:pt x="504" y="17"/>
                  </a:lnTo>
                  <a:lnTo>
                    <a:pt x="504" y="27"/>
                  </a:lnTo>
                  <a:lnTo>
                    <a:pt x="502" y="33"/>
                  </a:lnTo>
                  <a:lnTo>
                    <a:pt x="497" y="38"/>
                  </a:lnTo>
                  <a:lnTo>
                    <a:pt x="489" y="48"/>
                  </a:lnTo>
                  <a:lnTo>
                    <a:pt x="474" y="60"/>
                  </a:lnTo>
                  <a:lnTo>
                    <a:pt x="411" y="134"/>
                  </a:lnTo>
                  <a:lnTo>
                    <a:pt x="357" y="210"/>
                  </a:lnTo>
                  <a:lnTo>
                    <a:pt x="307" y="290"/>
                  </a:lnTo>
                  <a:lnTo>
                    <a:pt x="266" y="375"/>
                  </a:lnTo>
                  <a:lnTo>
                    <a:pt x="231" y="462"/>
                  </a:lnTo>
                  <a:lnTo>
                    <a:pt x="202" y="552"/>
                  </a:lnTo>
                  <a:lnTo>
                    <a:pt x="177" y="645"/>
                  </a:lnTo>
                  <a:lnTo>
                    <a:pt x="159" y="739"/>
                  </a:lnTo>
                  <a:lnTo>
                    <a:pt x="144" y="836"/>
                  </a:lnTo>
                  <a:lnTo>
                    <a:pt x="134" y="932"/>
                  </a:lnTo>
                  <a:lnTo>
                    <a:pt x="129" y="1030"/>
                  </a:lnTo>
                  <a:lnTo>
                    <a:pt x="127" y="1128"/>
                  </a:lnTo>
                  <a:lnTo>
                    <a:pt x="129" y="1209"/>
                  </a:lnTo>
                  <a:lnTo>
                    <a:pt x="132" y="1291"/>
                  </a:lnTo>
                  <a:lnTo>
                    <a:pt x="141" y="1377"/>
                  </a:lnTo>
                  <a:lnTo>
                    <a:pt x="151" y="1461"/>
                  </a:lnTo>
                  <a:lnTo>
                    <a:pt x="165" y="1549"/>
                  </a:lnTo>
                  <a:lnTo>
                    <a:pt x="184" y="1635"/>
                  </a:lnTo>
                  <a:lnTo>
                    <a:pt x="208" y="1721"/>
                  </a:lnTo>
                  <a:lnTo>
                    <a:pt x="236" y="1805"/>
                  </a:lnTo>
                  <a:lnTo>
                    <a:pt x="269" y="1888"/>
                  </a:lnTo>
                  <a:lnTo>
                    <a:pt x="311" y="1967"/>
                  </a:lnTo>
                  <a:lnTo>
                    <a:pt x="355" y="2044"/>
                  </a:lnTo>
                  <a:lnTo>
                    <a:pt x="408" y="2117"/>
                  </a:lnTo>
                  <a:lnTo>
                    <a:pt x="467" y="2185"/>
                  </a:lnTo>
                  <a:lnTo>
                    <a:pt x="484" y="2201"/>
                  </a:lnTo>
                  <a:lnTo>
                    <a:pt x="494" y="2213"/>
                  </a:lnTo>
                  <a:lnTo>
                    <a:pt x="500" y="2221"/>
                  </a:lnTo>
                  <a:lnTo>
                    <a:pt x="504" y="2227"/>
                  </a:lnTo>
                  <a:lnTo>
                    <a:pt x="505" y="2232"/>
                  </a:lnTo>
                  <a:lnTo>
                    <a:pt x="505" y="2235"/>
                  </a:lnTo>
                  <a:lnTo>
                    <a:pt x="504" y="2234"/>
                  </a:lnTo>
                  <a:lnTo>
                    <a:pt x="504" y="2240"/>
                  </a:lnTo>
                  <a:lnTo>
                    <a:pt x="500" y="2246"/>
                  </a:lnTo>
                  <a:lnTo>
                    <a:pt x="497" y="2249"/>
                  </a:lnTo>
                  <a:lnTo>
                    <a:pt x="492" y="2252"/>
                  </a:lnTo>
                  <a:lnTo>
                    <a:pt x="487" y="2254"/>
                  </a:lnTo>
                  <a:lnTo>
                    <a:pt x="480" y="2254"/>
                  </a:lnTo>
                  <a:lnTo>
                    <a:pt x="472" y="2251"/>
                  </a:lnTo>
                  <a:lnTo>
                    <a:pt x="457" y="2242"/>
                  </a:lnTo>
                  <a:lnTo>
                    <a:pt x="438" y="2227"/>
                  </a:lnTo>
                  <a:lnTo>
                    <a:pt x="413" y="2206"/>
                  </a:lnTo>
                  <a:lnTo>
                    <a:pt x="385" y="2180"/>
                  </a:lnTo>
                  <a:lnTo>
                    <a:pt x="353" y="2148"/>
                  </a:lnTo>
                  <a:lnTo>
                    <a:pt x="319" y="2108"/>
                  </a:lnTo>
                  <a:lnTo>
                    <a:pt x="284" y="2063"/>
                  </a:lnTo>
                  <a:lnTo>
                    <a:pt x="248" y="2013"/>
                  </a:lnTo>
                  <a:lnTo>
                    <a:pt x="212" y="1958"/>
                  </a:lnTo>
                  <a:lnTo>
                    <a:pt x="177" y="1896"/>
                  </a:lnTo>
                  <a:lnTo>
                    <a:pt x="144" y="1829"/>
                  </a:lnTo>
                  <a:lnTo>
                    <a:pt x="103" y="1735"/>
                  </a:lnTo>
                  <a:lnTo>
                    <a:pt x="71" y="1639"/>
                  </a:lnTo>
                  <a:lnTo>
                    <a:pt x="45" y="1544"/>
                  </a:lnTo>
                  <a:lnTo>
                    <a:pt x="27" y="1451"/>
                  </a:lnTo>
                  <a:lnTo>
                    <a:pt x="14" y="1362"/>
                  </a:lnTo>
                  <a:lnTo>
                    <a:pt x="5" y="1277"/>
                  </a:lnTo>
                  <a:lnTo>
                    <a:pt x="2" y="1198"/>
                  </a:lnTo>
                  <a:lnTo>
                    <a:pt x="0" y="1128"/>
                  </a:lnTo>
                  <a:lnTo>
                    <a:pt x="2" y="1044"/>
                  </a:lnTo>
                  <a:lnTo>
                    <a:pt x="9" y="953"/>
                  </a:lnTo>
                  <a:lnTo>
                    <a:pt x="20" y="856"/>
                  </a:lnTo>
                  <a:lnTo>
                    <a:pt x="38" y="756"/>
                  </a:lnTo>
                  <a:lnTo>
                    <a:pt x="63" y="652"/>
                  </a:lnTo>
                  <a:lnTo>
                    <a:pt x="96" y="547"/>
                  </a:lnTo>
                  <a:lnTo>
                    <a:pt x="137" y="440"/>
                  </a:lnTo>
                  <a:lnTo>
                    <a:pt x="169" y="376"/>
                  </a:lnTo>
                  <a:lnTo>
                    <a:pt x="200" y="318"/>
                  </a:lnTo>
                  <a:lnTo>
                    <a:pt x="235" y="263"/>
                  </a:lnTo>
                  <a:lnTo>
                    <a:pt x="268" y="213"/>
                  </a:lnTo>
                  <a:lnTo>
                    <a:pt x="301" y="170"/>
                  </a:lnTo>
                  <a:lnTo>
                    <a:pt x="334" y="131"/>
                  </a:lnTo>
                  <a:lnTo>
                    <a:pt x="365" y="96"/>
                  </a:lnTo>
                  <a:lnTo>
                    <a:pt x="393" y="67"/>
                  </a:lnTo>
                  <a:lnTo>
                    <a:pt x="419" y="43"/>
                  </a:lnTo>
                  <a:lnTo>
                    <a:pt x="442" y="24"/>
                  </a:lnTo>
                  <a:lnTo>
                    <a:pt x="459" y="10"/>
                  </a:lnTo>
                  <a:lnTo>
                    <a:pt x="472" y="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/>
            <p:cNvSpPr>
              <a:spLocks/>
            </p:cNvSpPr>
            <p:nvPr/>
          </p:nvSpPr>
          <p:spPr bwMode="auto">
            <a:xfrm>
              <a:off x="3841" y="3584"/>
              <a:ext cx="1140" cy="1483"/>
            </a:xfrm>
            <a:custGeom>
              <a:avLst/>
              <a:gdLst/>
              <a:ahLst/>
              <a:cxnLst>
                <a:cxn ang="0">
                  <a:pos x="516" y="16"/>
                </a:cxn>
                <a:cxn ang="0">
                  <a:pos x="620" y="88"/>
                </a:cxn>
                <a:cxn ang="0">
                  <a:pos x="693" y="203"/>
                </a:cxn>
                <a:cxn ang="0">
                  <a:pos x="760" y="403"/>
                </a:cxn>
                <a:cxn ang="0">
                  <a:pos x="795" y="590"/>
                </a:cxn>
                <a:cxn ang="0">
                  <a:pos x="800" y="709"/>
                </a:cxn>
                <a:cxn ang="0">
                  <a:pos x="1006" y="201"/>
                </a:cxn>
                <a:cxn ang="0">
                  <a:pos x="1105" y="24"/>
                </a:cxn>
                <a:cxn ang="0">
                  <a:pos x="1131" y="30"/>
                </a:cxn>
                <a:cxn ang="0">
                  <a:pos x="1138" y="54"/>
                </a:cxn>
                <a:cxn ang="0">
                  <a:pos x="1115" y="102"/>
                </a:cxn>
                <a:cxn ang="0">
                  <a:pos x="1070" y="191"/>
                </a:cxn>
                <a:cxn ang="0">
                  <a:pos x="976" y="404"/>
                </a:cxn>
                <a:cxn ang="0">
                  <a:pos x="881" y="645"/>
                </a:cxn>
                <a:cxn ang="0">
                  <a:pos x="803" y="869"/>
                </a:cxn>
                <a:cxn ang="0">
                  <a:pos x="782" y="992"/>
                </a:cxn>
                <a:cxn ang="0">
                  <a:pos x="754" y="1137"/>
                </a:cxn>
                <a:cxn ang="0">
                  <a:pos x="704" y="1348"/>
                </a:cxn>
                <a:cxn ang="0">
                  <a:pos x="671" y="1446"/>
                </a:cxn>
                <a:cxn ang="0">
                  <a:pos x="637" y="1483"/>
                </a:cxn>
                <a:cxn ang="0">
                  <a:pos x="610" y="1457"/>
                </a:cxn>
                <a:cxn ang="0">
                  <a:pos x="615" y="1390"/>
                </a:cxn>
                <a:cxn ang="0">
                  <a:pos x="642" y="1262"/>
                </a:cxn>
                <a:cxn ang="0">
                  <a:pos x="693" y="1054"/>
                </a:cxn>
                <a:cxn ang="0">
                  <a:pos x="731" y="922"/>
                </a:cxn>
                <a:cxn ang="0">
                  <a:pos x="742" y="853"/>
                </a:cxn>
                <a:cxn ang="0">
                  <a:pos x="747" y="702"/>
                </a:cxn>
                <a:cxn ang="0">
                  <a:pos x="736" y="549"/>
                </a:cxn>
                <a:cxn ang="0">
                  <a:pos x="708" y="422"/>
                </a:cxn>
                <a:cxn ang="0">
                  <a:pos x="655" y="305"/>
                </a:cxn>
                <a:cxn ang="0">
                  <a:pos x="571" y="214"/>
                </a:cxn>
                <a:cxn ang="0">
                  <a:pos x="445" y="165"/>
                </a:cxn>
                <a:cxn ang="0">
                  <a:pos x="355" y="165"/>
                </a:cxn>
                <a:cxn ang="0">
                  <a:pos x="277" y="183"/>
                </a:cxn>
                <a:cxn ang="0">
                  <a:pos x="183" y="232"/>
                </a:cxn>
                <a:cxn ang="0">
                  <a:pos x="96" y="327"/>
                </a:cxn>
                <a:cxn ang="0">
                  <a:pos x="45" y="435"/>
                </a:cxn>
                <a:cxn ang="0">
                  <a:pos x="8" y="430"/>
                </a:cxn>
                <a:cxn ang="0">
                  <a:pos x="2" y="394"/>
                </a:cxn>
                <a:cxn ang="0">
                  <a:pos x="32" y="310"/>
                </a:cxn>
                <a:cxn ang="0">
                  <a:pos x="97" y="200"/>
                </a:cxn>
                <a:cxn ang="0">
                  <a:pos x="195" y="91"/>
                </a:cxn>
                <a:cxn ang="0">
                  <a:pos x="323" y="17"/>
                </a:cxn>
              </a:cxnLst>
              <a:rect l="0" t="0" r="r" b="b"/>
              <a:pathLst>
                <a:path w="1140" h="1483">
                  <a:moveTo>
                    <a:pt x="426" y="0"/>
                  </a:moveTo>
                  <a:lnTo>
                    <a:pt x="473" y="4"/>
                  </a:lnTo>
                  <a:lnTo>
                    <a:pt x="516" y="16"/>
                  </a:lnTo>
                  <a:lnTo>
                    <a:pt x="554" y="33"/>
                  </a:lnTo>
                  <a:lnTo>
                    <a:pt x="589" y="57"/>
                  </a:lnTo>
                  <a:lnTo>
                    <a:pt x="620" y="88"/>
                  </a:lnTo>
                  <a:lnTo>
                    <a:pt x="647" y="122"/>
                  </a:lnTo>
                  <a:lnTo>
                    <a:pt x="671" y="160"/>
                  </a:lnTo>
                  <a:lnTo>
                    <a:pt x="693" y="203"/>
                  </a:lnTo>
                  <a:lnTo>
                    <a:pt x="711" y="248"/>
                  </a:lnTo>
                  <a:lnTo>
                    <a:pt x="739" y="329"/>
                  </a:lnTo>
                  <a:lnTo>
                    <a:pt x="760" y="403"/>
                  </a:lnTo>
                  <a:lnTo>
                    <a:pt x="777" y="471"/>
                  </a:lnTo>
                  <a:lnTo>
                    <a:pt x="788" y="535"/>
                  </a:lnTo>
                  <a:lnTo>
                    <a:pt x="795" y="590"/>
                  </a:lnTo>
                  <a:lnTo>
                    <a:pt x="798" y="638"/>
                  </a:lnTo>
                  <a:lnTo>
                    <a:pt x="800" y="678"/>
                  </a:lnTo>
                  <a:lnTo>
                    <a:pt x="800" y="709"/>
                  </a:lnTo>
                  <a:lnTo>
                    <a:pt x="866" y="537"/>
                  </a:lnTo>
                  <a:lnTo>
                    <a:pt x="934" y="368"/>
                  </a:lnTo>
                  <a:lnTo>
                    <a:pt x="1006" y="201"/>
                  </a:lnTo>
                  <a:lnTo>
                    <a:pt x="1085" y="38"/>
                  </a:lnTo>
                  <a:lnTo>
                    <a:pt x="1095" y="28"/>
                  </a:lnTo>
                  <a:lnTo>
                    <a:pt x="1105" y="24"/>
                  </a:lnTo>
                  <a:lnTo>
                    <a:pt x="1117" y="24"/>
                  </a:lnTo>
                  <a:lnTo>
                    <a:pt x="1123" y="26"/>
                  </a:lnTo>
                  <a:lnTo>
                    <a:pt x="1131" y="30"/>
                  </a:lnTo>
                  <a:lnTo>
                    <a:pt x="1138" y="35"/>
                  </a:lnTo>
                  <a:lnTo>
                    <a:pt x="1140" y="45"/>
                  </a:lnTo>
                  <a:lnTo>
                    <a:pt x="1138" y="54"/>
                  </a:lnTo>
                  <a:lnTo>
                    <a:pt x="1131" y="67"/>
                  </a:lnTo>
                  <a:lnTo>
                    <a:pt x="1125" y="83"/>
                  </a:lnTo>
                  <a:lnTo>
                    <a:pt x="1115" y="102"/>
                  </a:lnTo>
                  <a:lnTo>
                    <a:pt x="1107" y="119"/>
                  </a:lnTo>
                  <a:lnTo>
                    <a:pt x="1099" y="134"/>
                  </a:lnTo>
                  <a:lnTo>
                    <a:pt x="1070" y="191"/>
                  </a:lnTo>
                  <a:lnTo>
                    <a:pt x="1041" y="257"/>
                  </a:lnTo>
                  <a:lnTo>
                    <a:pt x="1009" y="329"/>
                  </a:lnTo>
                  <a:lnTo>
                    <a:pt x="976" y="404"/>
                  </a:lnTo>
                  <a:lnTo>
                    <a:pt x="943" y="483"/>
                  </a:lnTo>
                  <a:lnTo>
                    <a:pt x="911" y="564"/>
                  </a:lnTo>
                  <a:lnTo>
                    <a:pt x="881" y="645"/>
                  </a:lnTo>
                  <a:lnTo>
                    <a:pt x="851" y="724"/>
                  </a:lnTo>
                  <a:lnTo>
                    <a:pt x="826" y="798"/>
                  </a:lnTo>
                  <a:lnTo>
                    <a:pt x="803" y="869"/>
                  </a:lnTo>
                  <a:lnTo>
                    <a:pt x="793" y="915"/>
                  </a:lnTo>
                  <a:lnTo>
                    <a:pt x="787" y="958"/>
                  </a:lnTo>
                  <a:lnTo>
                    <a:pt x="782" y="992"/>
                  </a:lnTo>
                  <a:lnTo>
                    <a:pt x="774" y="1034"/>
                  </a:lnTo>
                  <a:lnTo>
                    <a:pt x="765" y="1082"/>
                  </a:lnTo>
                  <a:lnTo>
                    <a:pt x="754" y="1137"/>
                  </a:lnTo>
                  <a:lnTo>
                    <a:pt x="741" y="1200"/>
                  </a:lnTo>
                  <a:lnTo>
                    <a:pt x="724" y="1271"/>
                  </a:lnTo>
                  <a:lnTo>
                    <a:pt x="704" y="1348"/>
                  </a:lnTo>
                  <a:lnTo>
                    <a:pt x="693" y="1388"/>
                  </a:lnTo>
                  <a:lnTo>
                    <a:pt x="683" y="1421"/>
                  </a:lnTo>
                  <a:lnTo>
                    <a:pt x="671" y="1446"/>
                  </a:lnTo>
                  <a:lnTo>
                    <a:pt x="661" y="1467"/>
                  </a:lnTo>
                  <a:lnTo>
                    <a:pt x="650" y="1479"/>
                  </a:lnTo>
                  <a:lnTo>
                    <a:pt x="637" y="1483"/>
                  </a:lnTo>
                  <a:lnTo>
                    <a:pt x="625" y="1479"/>
                  </a:lnTo>
                  <a:lnTo>
                    <a:pt x="615" y="1470"/>
                  </a:lnTo>
                  <a:lnTo>
                    <a:pt x="610" y="1457"/>
                  </a:lnTo>
                  <a:lnTo>
                    <a:pt x="609" y="1440"/>
                  </a:lnTo>
                  <a:lnTo>
                    <a:pt x="610" y="1419"/>
                  </a:lnTo>
                  <a:lnTo>
                    <a:pt x="615" y="1390"/>
                  </a:lnTo>
                  <a:lnTo>
                    <a:pt x="622" y="1354"/>
                  </a:lnTo>
                  <a:lnTo>
                    <a:pt x="630" y="1311"/>
                  </a:lnTo>
                  <a:lnTo>
                    <a:pt x="642" y="1262"/>
                  </a:lnTo>
                  <a:lnTo>
                    <a:pt x="653" y="1213"/>
                  </a:lnTo>
                  <a:lnTo>
                    <a:pt x="680" y="1106"/>
                  </a:lnTo>
                  <a:lnTo>
                    <a:pt x="693" y="1054"/>
                  </a:lnTo>
                  <a:lnTo>
                    <a:pt x="708" y="1003"/>
                  </a:lnTo>
                  <a:lnTo>
                    <a:pt x="721" y="956"/>
                  </a:lnTo>
                  <a:lnTo>
                    <a:pt x="731" y="922"/>
                  </a:lnTo>
                  <a:lnTo>
                    <a:pt x="736" y="901"/>
                  </a:lnTo>
                  <a:lnTo>
                    <a:pt x="739" y="879"/>
                  </a:lnTo>
                  <a:lnTo>
                    <a:pt x="742" y="853"/>
                  </a:lnTo>
                  <a:lnTo>
                    <a:pt x="746" y="820"/>
                  </a:lnTo>
                  <a:lnTo>
                    <a:pt x="747" y="781"/>
                  </a:lnTo>
                  <a:lnTo>
                    <a:pt x="747" y="702"/>
                  </a:lnTo>
                  <a:lnTo>
                    <a:pt x="744" y="630"/>
                  </a:lnTo>
                  <a:lnTo>
                    <a:pt x="741" y="590"/>
                  </a:lnTo>
                  <a:lnTo>
                    <a:pt x="736" y="549"/>
                  </a:lnTo>
                  <a:lnTo>
                    <a:pt x="729" y="506"/>
                  </a:lnTo>
                  <a:lnTo>
                    <a:pt x="719" y="465"/>
                  </a:lnTo>
                  <a:lnTo>
                    <a:pt x="708" y="422"/>
                  </a:lnTo>
                  <a:lnTo>
                    <a:pt x="693" y="380"/>
                  </a:lnTo>
                  <a:lnTo>
                    <a:pt x="676" y="342"/>
                  </a:lnTo>
                  <a:lnTo>
                    <a:pt x="655" y="305"/>
                  </a:lnTo>
                  <a:lnTo>
                    <a:pt x="630" y="270"/>
                  </a:lnTo>
                  <a:lnTo>
                    <a:pt x="602" y="239"/>
                  </a:lnTo>
                  <a:lnTo>
                    <a:pt x="571" y="214"/>
                  </a:lnTo>
                  <a:lnTo>
                    <a:pt x="534" y="191"/>
                  </a:lnTo>
                  <a:lnTo>
                    <a:pt x="492" y="176"/>
                  </a:lnTo>
                  <a:lnTo>
                    <a:pt x="445" y="165"/>
                  </a:lnTo>
                  <a:lnTo>
                    <a:pt x="394" y="162"/>
                  </a:lnTo>
                  <a:lnTo>
                    <a:pt x="373" y="162"/>
                  </a:lnTo>
                  <a:lnTo>
                    <a:pt x="355" y="165"/>
                  </a:lnTo>
                  <a:lnTo>
                    <a:pt x="332" y="169"/>
                  </a:lnTo>
                  <a:lnTo>
                    <a:pt x="305" y="174"/>
                  </a:lnTo>
                  <a:lnTo>
                    <a:pt x="277" y="183"/>
                  </a:lnTo>
                  <a:lnTo>
                    <a:pt x="246" y="195"/>
                  </a:lnTo>
                  <a:lnTo>
                    <a:pt x="215" y="212"/>
                  </a:lnTo>
                  <a:lnTo>
                    <a:pt x="183" y="232"/>
                  </a:lnTo>
                  <a:lnTo>
                    <a:pt x="154" y="258"/>
                  </a:lnTo>
                  <a:lnTo>
                    <a:pt x="124" y="289"/>
                  </a:lnTo>
                  <a:lnTo>
                    <a:pt x="96" y="327"/>
                  </a:lnTo>
                  <a:lnTo>
                    <a:pt x="71" y="373"/>
                  </a:lnTo>
                  <a:lnTo>
                    <a:pt x="51" y="425"/>
                  </a:lnTo>
                  <a:lnTo>
                    <a:pt x="45" y="435"/>
                  </a:lnTo>
                  <a:lnTo>
                    <a:pt x="30" y="435"/>
                  </a:lnTo>
                  <a:lnTo>
                    <a:pt x="18" y="434"/>
                  </a:lnTo>
                  <a:lnTo>
                    <a:pt x="8" y="430"/>
                  </a:lnTo>
                  <a:lnTo>
                    <a:pt x="2" y="423"/>
                  </a:lnTo>
                  <a:lnTo>
                    <a:pt x="0" y="411"/>
                  </a:lnTo>
                  <a:lnTo>
                    <a:pt x="2" y="394"/>
                  </a:lnTo>
                  <a:lnTo>
                    <a:pt x="8" y="372"/>
                  </a:lnTo>
                  <a:lnTo>
                    <a:pt x="18" y="342"/>
                  </a:lnTo>
                  <a:lnTo>
                    <a:pt x="32" y="310"/>
                  </a:lnTo>
                  <a:lnTo>
                    <a:pt x="50" y="275"/>
                  </a:lnTo>
                  <a:lnTo>
                    <a:pt x="71" y="238"/>
                  </a:lnTo>
                  <a:lnTo>
                    <a:pt x="97" y="200"/>
                  </a:lnTo>
                  <a:lnTo>
                    <a:pt x="126" y="162"/>
                  </a:lnTo>
                  <a:lnTo>
                    <a:pt x="159" y="126"/>
                  </a:lnTo>
                  <a:lnTo>
                    <a:pt x="195" y="91"/>
                  </a:lnTo>
                  <a:lnTo>
                    <a:pt x="234" y="62"/>
                  </a:lnTo>
                  <a:lnTo>
                    <a:pt x="277" y="36"/>
                  </a:lnTo>
                  <a:lnTo>
                    <a:pt x="323" y="17"/>
                  </a:lnTo>
                  <a:lnTo>
                    <a:pt x="373" y="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6"/>
            <p:cNvSpPr>
              <a:spLocks/>
            </p:cNvSpPr>
            <p:nvPr/>
          </p:nvSpPr>
          <p:spPr bwMode="auto">
            <a:xfrm>
              <a:off x="5151" y="2702"/>
              <a:ext cx="682" cy="1061"/>
            </a:xfrm>
            <a:custGeom>
              <a:avLst/>
              <a:gdLst/>
              <a:ahLst/>
              <a:cxnLst>
                <a:cxn ang="0">
                  <a:pos x="374" y="4"/>
                </a:cxn>
                <a:cxn ang="0">
                  <a:pos x="473" y="26"/>
                </a:cxn>
                <a:cxn ang="0">
                  <a:pos x="557" y="71"/>
                </a:cxn>
                <a:cxn ang="0">
                  <a:pos x="623" y="134"/>
                </a:cxn>
                <a:cxn ang="0">
                  <a:pos x="668" y="217"/>
                </a:cxn>
                <a:cxn ang="0">
                  <a:pos x="682" y="313"/>
                </a:cxn>
                <a:cxn ang="0">
                  <a:pos x="668" y="408"/>
                </a:cxn>
                <a:cxn ang="0">
                  <a:pos x="628" y="489"/>
                </a:cxn>
                <a:cxn ang="0">
                  <a:pos x="569" y="561"/>
                </a:cxn>
                <a:cxn ang="0">
                  <a:pos x="461" y="657"/>
                </a:cxn>
                <a:cxn ang="0">
                  <a:pos x="409" y="700"/>
                </a:cxn>
                <a:cxn ang="0">
                  <a:pos x="333" y="764"/>
                </a:cxn>
                <a:cxn ang="0">
                  <a:pos x="273" y="817"/>
                </a:cxn>
                <a:cxn ang="0">
                  <a:pos x="199" y="886"/>
                </a:cxn>
                <a:cxn ang="0">
                  <a:pos x="491" y="927"/>
                </a:cxn>
                <a:cxn ang="0">
                  <a:pos x="541" y="925"/>
                </a:cxn>
                <a:cxn ang="0">
                  <a:pos x="580" y="920"/>
                </a:cxn>
                <a:cxn ang="0">
                  <a:pos x="598" y="903"/>
                </a:cxn>
                <a:cxn ang="0">
                  <a:pos x="615" y="851"/>
                </a:cxn>
                <a:cxn ang="0">
                  <a:pos x="625" y="793"/>
                </a:cxn>
                <a:cxn ang="0">
                  <a:pos x="681" y="771"/>
                </a:cxn>
                <a:cxn ang="0">
                  <a:pos x="0" y="1061"/>
                </a:cxn>
                <a:cxn ang="0">
                  <a:pos x="1" y="1023"/>
                </a:cxn>
                <a:cxn ang="0">
                  <a:pos x="8" y="1006"/>
                </a:cxn>
                <a:cxn ang="0">
                  <a:pos x="384" y="617"/>
                </a:cxn>
                <a:cxn ang="0">
                  <a:pos x="428" y="566"/>
                </a:cxn>
                <a:cxn ang="0">
                  <a:pos x="476" y="495"/>
                </a:cxn>
                <a:cxn ang="0">
                  <a:pos x="514" y="411"/>
                </a:cxn>
                <a:cxn ang="0">
                  <a:pos x="531" y="313"/>
                </a:cxn>
                <a:cxn ang="0">
                  <a:pos x="521" y="237"/>
                </a:cxn>
                <a:cxn ang="0">
                  <a:pos x="493" y="167"/>
                </a:cxn>
                <a:cxn ang="0">
                  <a:pos x="445" y="110"/>
                </a:cxn>
                <a:cxn ang="0">
                  <a:pos x="379" y="71"/>
                </a:cxn>
                <a:cxn ang="0">
                  <a:pos x="296" y="57"/>
                </a:cxn>
                <a:cxn ang="0">
                  <a:pos x="239" y="64"/>
                </a:cxn>
                <a:cxn ang="0">
                  <a:pos x="178" y="90"/>
                </a:cxn>
                <a:cxn ang="0">
                  <a:pos x="120" y="136"/>
                </a:cxn>
                <a:cxn ang="0">
                  <a:pos x="75" y="206"/>
                </a:cxn>
                <a:cxn ang="0">
                  <a:pos x="123" y="215"/>
                </a:cxn>
                <a:cxn ang="0">
                  <a:pos x="150" y="239"/>
                </a:cxn>
                <a:cxn ang="0">
                  <a:pos x="165" y="280"/>
                </a:cxn>
                <a:cxn ang="0">
                  <a:pos x="161" y="318"/>
                </a:cxn>
                <a:cxn ang="0">
                  <a:pos x="138" y="356"/>
                </a:cxn>
                <a:cxn ang="0">
                  <a:pos x="104" y="375"/>
                </a:cxn>
                <a:cxn ang="0">
                  <a:pos x="75" y="377"/>
                </a:cxn>
                <a:cxn ang="0">
                  <a:pos x="51" y="370"/>
                </a:cxn>
                <a:cxn ang="0">
                  <a:pos x="23" y="351"/>
                </a:cxn>
                <a:cxn ang="0">
                  <a:pos x="5" y="315"/>
                </a:cxn>
                <a:cxn ang="0">
                  <a:pos x="5" y="243"/>
                </a:cxn>
                <a:cxn ang="0">
                  <a:pos x="34" y="160"/>
                </a:cxn>
                <a:cxn ang="0">
                  <a:pos x="90" y="88"/>
                </a:cxn>
                <a:cxn ang="0">
                  <a:pos x="168" y="35"/>
                </a:cxn>
                <a:cxn ang="0">
                  <a:pos x="265" y="4"/>
                </a:cxn>
              </a:cxnLst>
              <a:rect l="0" t="0" r="r" b="b"/>
              <a:pathLst>
                <a:path w="682" h="1061">
                  <a:moveTo>
                    <a:pt x="321" y="0"/>
                  </a:moveTo>
                  <a:lnTo>
                    <a:pt x="374" y="4"/>
                  </a:lnTo>
                  <a:lnTo>
                    <a:pt x="425" y="12"/>
                  </a:lnTo>
                  <a:lnTo>
                    <a:pt x="473" y="26"/>
                  </a:lnTo>
                  <a:lnTo>
                    <a:pt x="517" y="47"/>
                  </a:lnTo>
                  <a:lnTo>
                    <a:pt x="557" y="71"/>
                  </a:lnTo>
                  <a:lnTo>
                    <a:pt x="593" y="100"/>
                  </a:lnTo>
                  <a:lnTo>
                    <a:pt x="623" y="134"/>
                  </a:lnTo>
                  <a:lnTo>
                    <a:pt x="648" y="174"/>
                  </a:lnTo>
                  <a:lnTo>
                    <a:pt x="668" y="217"/>
                  </a:lnTo>
                  <a:lnTo>
                    <a:pt x="679" y="263"/>
                  </a:lnTo>
                  <a:lnTo>
                    <a:pt x="682" y="313"/>
                  </a:lnTo>
                  <a:lnTo>
                    <a:pt x="679" y="363"/>
                  </a:lnTo>
                  <a:lnTo>
                    <a:pt x="668" y="408"/>
                  </a:lnTo>
                  <a:lnTo>
                    <a:pt x="649" y="449"/>
                  </a:lnTo>
                  <a:lnTo>
                    <a:pt x="628" y="489"/>
                  </a:lnTo>
                  <a:lnTo>
                    <a:pt x="600" y="526"/>
                  </a:lnTo>
                  <a:lnTo>
                    <a:pt x="569" y="561"/>
                  </a:lnTo>
                  <a:lnTo>
                    <a:pt x="499" y="626"/>
                  </a:lnTo>
                  <a:lnTo>
                    <a:pt x="461" y="657"/>
                  </a:lnTo>
                  <a:lnTo>
                    <a:pt x="435" y="679"/>
                  </a:lnTo>
                  <a:lnTo>
                    <a:pt x="409" y="700"/>
                  </a:lnTo>
                  <a:lnTo>
                    <a:pt x="359" y="741"/>
                  </a:lnTo>
                  <a:lnTo>
                    <a:pt x="333" y="764"/>
                  </a:lnTo>
                  <a:lnTo>
                    <a:pt x="305" y="789"/>
                  </a:lnTo>
                  <a:lnTo>
                    <a:pt x="273" y="817"/>
                  </a:lnTo>
                  <a:lnTo>
                    <a:pt x="239" y="848"/>
                  </a:lnTo>
                  <a:lnTo>
                    <a:pt x="199" y="886"/>
                  </a:lnTo>
                  <a:lnTo>
                    <a:pt x="155" y="927"/>
                  </a:lnTo>
                  <a:lnTo>
                    <a:pt x="491" y="927"/>
                  </a:lnTo>
                  <a:lnTo>
                    <a:pt x="516" y="925"/>
                  </a:lnTo>
                  <a:lnTo>
                    <a:pt x="541" y="925"/>
                  </a:lnTo>
                  <a:lnTo>
                    <a:pt x="564" y="922"/>
                  </a:lnTo>
                  <a:lnTo>
                    <a:pt x="580" y="920"/>
                  </a:lnTo>
                  <a:lnTo>
                    <a:pt x="590" y="917"/>
                  </a:lnTo>
                  <a:lnTo>
                    <a:pt x="598" y="903"/>
                  </a:lnTo>
                  <a:lnTo>
                    <a:pt x="607" y="881"/>
                  </a:lnTo>
                  <a:lnTo>
                    <a:pt x="615" y="851"/>
                  </a:lnTo>
                  <a:lnTo>
                    <a:pt x="621" y="820"/>
                  </a:lnTo>
                  <a:lnTo>
                    <a:pt x="625" y="793"/>
                  </a:lnTo>
                  <a:lnTo>
                    <a:pt x="628" y="771"/>
                  </a:lnTo>
                  <a:lnTo>
                    <a:pt x="681" y="771"/>
                  </a:lnTo>
                  <a:lnTo>
                    <a:pt x="633" y="1061"/>
                  </a:lnTo>
                  <a:lnTo>
                    <a:pt x="0" y="1061"/>
                  </a:lnTo>
                  <a:lnTo>
                    <a:pt x="0" y="1039"/>
                  </a:lnTo>
                  <a:lnTo>
                    <a:pt x="1" y="1023"/>
                  </a:lnTo>
                  <a:lnTo>
                    <a:pt x="3" y="1015"/>
                  </a:lnTo>
                  <a:lnTo>
                    <a:pt x="8" y="1006"/>
                  </a:lnTo>
                  <a:lnTo>
                    <a:pt x="16" y="998"/>
                  </a:lnTo>
                  <a:lnTo>
                    <a:pt x="384" y="617"/>
                  </a:lnTo>
                  <a:lnTo>
                    <a:pt x="405" y="593"/>
                  </a:lnTo>
                  <a:lnTo>
                    <a:pt x="428" y="566"/>
                  </a:lnTo>
                  <a:lnTo>
                    <a:pt x="453" y="533"/>
                  </a:lnTo>
                  <a:lnTo>
                    <a:pt x="476" y="495"/>
                  </a:lnTo>
                  <a:lnTo>
                    <a:pt x="498" y="456"/>
                  </a:lnTo>
                  <a:lnTo>
                    <a:pt x="514" y="411"/>
                  </a:lnTo>
                  <a:lnTo>
                    <a:pt x="526" y="365"/>
                  </a:lnTo>
                  <a:lnTo>
                    <a:pt x="531" y="313"/>
                  </a:lnTo>
                  <a:lnTo>
                    <a:pt x="529" y="275"/>
                  </a:lnTo>
                  <a:lnTo>
                    <a:pt x="521" y="237"/>
                  </a:lnTo>
                  <a:lnTo>
                    <a:pt x="509" y="201"/>
                  </a:lnTo>
                  <a:lnTo>
                    <a:pt x="493" y="167"/>
                  </a:lnTo>
                  <a:lnTo>
                    <a:pt x="471" y="136"/>
                  </a:lnTo>
                  <a:lnTo>
                    <a:pt x="445" y="110"/>
                  </a:lnTo>
                  <a:lnTo>
                    <a:pt x="415" y="88"/>
                  </a:lnTo>
                  <a:lnTo>
                    <a:pt x="379" y="71"/>
                  </a:lnTo>
                  <a:lnTo>
                    <a:pt x="341" y="60"/>
                  </a:lnTo>
                  <a:lnTo>
                    <a:pt x="296" y="57"/>
                  </a:lnTo>
                  <a:lnTo>
                    <a:pt x="268" y="59"/>
                  </a:lnTo>
                  <a:lnTo>
                    <a:pt x="239" y="64"/>
                  </a:lnTo>
                  <a:lnTo>
                    <a:pt x="207" y="74"/>
                  </a:lnTo>
                  <a:lnTo>
                    <a:pt x="178" y="90"/>
                  </a:lnTo>
                  <a:lnTo>
                    <a:pt x="148" y="108"/>
                  </a:lnTo>
                  <a:lnTo>
                    <a:pt x="120" y="136"/>
                  </a:lnTo>
                  <a:lnTo>
                    <a:pt x="95" y="167"/>
                  </a:lnTo>
                  <a:lnTo>
                    <a:pt x="75" y="206"/>
                  </a:lnTo>
                  <a:lnTo>
                    <a:pt x="102" y="208"/>
                  </a:lnTo>
                  <a:lnTo>
                    <a:pt x="123" y="215"/>
                  </a:lnTo>
                  <a:lnTo>
                    <a:pt x="138" y="225"/>
                  </a:lnTo>
                  <a:lnTo>
                    <a:pt x="150" y="239"/>
                  </a:lnTo>
                  <a:lnTo>
                    <a:pt x="158" y="253"/>
                  </a:lnTo>
                  <a:lnTo>
                    <a:pt x="165" y="280"/>
                  </a:lnTo>
                  <a:lnTo>
                    <a:pt x="165" y="292"/>
                  </a:lnTo>
                  <a:lnTo>
                    <a:pt x="161" y="318"/>
                  </a:lnTo>
                  <a:lnTo>
                    <a:pt x="151" y="339"/>
                  </a:lnTo>
                  <a:lnTo>
                    <a:pt x="138" y="356"/>
                  </a:lnTo>
                  <a:lnTo>
                    <a:pt x="122" y="368"/>
                  </a:lnTo>
                  <a:lnTo>
                    <a:pt x="104" y="375"/>
                  </a:lnTo>
                  <a:lnTo>
                    <a:pt x="84" y="377"/>
                  </a:lnTo>
                  <a:lnTo>
                    <a:pt x="75" y="377"/>
                  </a:lnTo>
                  <a:lnTo>
                    <a:pt x="64" y="373"/>
                  </a:lnTo>
                  <a:lnTo>
                    <a:pt x="51" y="370"/>
                  </a:lnTo>
                  <a:lnTo>
                    <a:pt x="38" y="363"/>
                  </a:lnTo>
                  <a:lnTo>
                    <a:pt x="23" y="351"/>
                  </a:lnTo>
                  <a:lnTo>
                    <a:pt x="13" y="335"/>
                  </a:lnTo>
                  <a:lnTo>
                    <a:pt x="5" y="315"/>
                  </a:lnTo>
                  <a:lnTo>
                    <a:pt x="1" y="287"/>
                  </a:lnTo>
                  <a:lnTo>
                    <a:pt x="5" y="243"/>
                  </a:lnTo>
                  <a:lnTo>
                    <a:pt x="16" y="201"/>
                  </a:lnTo>
                  <a:lnTo>
                    <a:pt x="34" y="160"/>
                  </a:lnTo>
                  <a:lnTo>
                    <a:pt x="59" y="122"/>
                  </a:lnTo>
                  <a:lnTo>
                    <a:pt x="90" y="88"/>
                  </a:lnTo>
                  <a:lnTo>
                    <a:pt x="127" y="59"/>
                  </a:lnTo>
                  <a:lnTo>
                    <a:pt x="168" y="35"/>
                  </a:lnTo>
                  <a:lnTo>
                    <a:pt x="214" y="16"/>
                  </a:lnTo>
                  <a:lnTo>
                    <a:pt x="265" y="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7"/>
            <p:cNvSpPr>
              <a:spLocks/>
            </p:cNvSpPr>
            <p:nvPr/>
          </p:nvSpPr>
          <p:spPr bwMode="auto">
            <a:xfrm>
              <a:off x="6148" y="2891"/>
              <a:ext cx="503" cy="225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6" y="28"/>
                </a:cxn>
                <a:cxn ang="0">
                  <a:pos x="119" y="76"/>
                </a:cxn>
                <a:cxn ang="0">
                  <a:pos x="185" y="148"/>
                </a:cxn>
                <a:cxn ang="0">
                  <a:pos x="256" y="241"/>
                </a:cxn>
                <a:cxn ang="0">
                  <a:pos x="327" y="358"/>
                </a:cxn>
                <a:cxn ang="0">
                  <a:pos x="401" y="521"/>
                </a:cxn>
                <a:cxn ang="0">
                  <a:pos x="459" y="712"/>
                </a:cxn>
                <a:cxn ang="0">
                  <a:pos x="490" y="894"/>
                </a:cxn>
                <a:cxn ang="0">
                  <a:pos x="502" y="1056"/>
                </a:cxn>
                <a:cxn ang="0">
                  <a:pos x="502" y="1211"/>
                </a:cxn>
                <a:cxn ang="0">
                  <a:pos x="485" y="1398"/>
                </a:cxn>
                <a:cxn ang="0">
                  <a:pos x="442" y="1603"/>
                </a:cxn>
                <a:cxn ang="0">
                  <a:pos x="368" y="1814"/>
                </a:cxn>
                <a:cxn ang="0">
                  <a:pos x="306" y="1936"/>
                </a:cxn>
                <a:cxn ang="0">
                  <a:pos x="238" y="2041"/>
                </a:cxn>
                <a:cxn ang="0">
                  <a:pos x="172" y="2124"/>
                </a:cxn>
                <a:cxn ang="0">
                  <a:pos x="113" y="2188"/>
                </a:cxn>
                <a:cxn ang="0">
                  <a:pos x="63" y="2231"/>
                </a:cxn>
                <a:cxn ang="0">
                  <a:pos x="33" y="2251"/>
                </a:cxn>
                <a:cxn ang="0">
                  <a:pos x="17" y="2253"/>
                </a:cxn>
                <a:cxn ang="0">
                  <a:pos x="7" y="2246"/>
                </a:cxn>
                <a:cxn ang="0">
                  <a:pos x="2" y="2234"/>
                </a:cxn>
                <a:cxn ang="0">
                  <a:pos x="4" y="2224"/>
                </a:cxn>
                <a:cxn ang="0">
                  <a:pos x="17" y="2208"/>
                </a:cxn>
                <a:cxn ang="0">
                  <a:pos x="94" y="2120"/>
                </a:cxn>
                <a:cxn ang="0">
                  <a:pos x="200" y="1962"/>
                </a:cxn>
                <a:cxn ang="0">
                  <a:pos x="276" y="1790"/>
                </a:cxn>
                <a:cxn ang="0">
                  <a:pos x="330" y="1606"/>
                </a:cxn>
                <a:cxn ang="0">
                  <a:pos x="362" y="1417"/>
                </a:cxn>
                <a:cxn ang="0">
                  <a:pos x="376" y="1223"/>
                </a:cxn>
                <a:cxn ang="0">
                  <a:pos x="375" y="1001"/>
                </a:cxn>
                <a:cxn ang="0">
                  <a:pos x="352" y="767"/>
                </a:cxn>
                <a:cxn ang="0">
                  <a:pos x="306" y="556"/>
                </a:cxn>
                <a:cxn ang="0">
                  <a:pos x="238" y="370"/>
                </a:cxn>
                <a:cxn ang="0">
                  <a:pos x="149" y="210"/>
                </a:cxn>
                <a:cxn ang="0">
                  <a:pos x="42" y="74"/>
                </a:cxn>
                <a:cxn ang="0">
                  <a:pos x="12" y="45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10" y="5"/>
                </a:cxn>
                <a:cxn ang="0">
                  <a:pos x="23" y="0"/>
                </a:cxn>
              </a:cxnLst>
              <a:rect l="0" t="0" r="r" b="b"/>
              <a:pathLst>
                <a:path w="503" h="2255">
                  <a:moveTo>
                    <a:pt x="23" y="0"/>
                  </a:moveTo>
                  <a:lnTo>
                    <a:pt x="32" y="4"/>
                  </a:lnTo>
                  <a:lnTo>
                    <a:pt x="47" y="12"/>
                  </a:lnTo>
                  <a:lnTo>
                    <a:pt x="66" y="28"/>
                  </a:lnTo>
                  <a:lnTo>
                    <a:pt x="91" y="48"/>
                  </a:lnTo>
                  <a:lnTo>
                    <a:pt x="119" y="76"/>
                  </a:lnTo>
                  <a:lnTo>
                    <a:pt x="150" y="109"/>
                  </a:lnTo>
                  <a:lnTo>
                    <a:pt x="185" y="148"/>
                  </a:lnTo>
                  <a:lnTo>
                    <a:pt x="220" y="191"/>
                  </a:lnTo>
                  <a:lnTo>
                    <a:pt x="256" y="241"/>
                  </a:lnTo>
                  <a:lnTo>
                    <a:pt x="292" y="298"/>
                  </a:lnTo>
                  <a:lnTo>
                    <a:pt x="327" y="358"/>
                  </a:lnTo>
                  <a:lnTo>
                    <a:pt x="360" y="425"/>
                  </a:lnTo>
                  <a:lnTo>
                    <a:pt x="401" y="521"/>
                  </a:lnTo>
                  <a:lnTo>
                    <a:pt x="432" y="618"/>
                  </a:lnTo>
                  <a:lnTo>
                    <a:pt x="459" y="712"/>
                  </a:lnTo>
                  <a:lnTo>
                    <a:pt x="477" y="805"/>
                  </a:lnTo>
                  <a:lnTo>
                    <a:pt x="490" y="894"/>
                  </a:lnTo>
                  <a:lnTo>
                    <a:pt x="498" y="979"/>
                  </a:lnTo>
                  <a:lnTo>
                    <a:pt x="502" y="1056"/>
                  </a:lnTo>
                  <a:lnTo>
                    <a:pt x="503" y="1127"/>
                  </a:lnTo>
                  <a:lnTo>
                    <a:pt x="502" y="1211"/>
                  </a:lnTo>
                  <a:lnTo>
                    <a:pt x="495" y="1302"/>
                  </a:lnTo>
                  <a:lnTo>
                    <a:pt x="485" y="1398"/>
                  </a:lnTo>
                  <a:lnTo>
                    <a:pt x="467" y="1498"/>
                  </a:lnTo>
                  <a:lnTo>
                    <a:pt x="442" y="1603"/>
                  </a:lnTo>
                  <a:lnTo>
                    <a:pt x="409" y="1708"/>
                  </a:lnTo>
                  <a:lnTo>
                    <a:pt x="368" y="1814"/>
                  </a:lnTo>
                  <a:lnTo>
                    <a:pt x="337" y="1878"/>
                  </a:lnTo>
                  <a:lnTo>
                    <a:pt x="306" y="1936"/>
                  </a:lnTo>
                  <a:lnTo>
                    <a:pt x="271" y="1992"/>
                  </a:lnTo>
                  <a:lnTo>
                    <a:pt x="238" y="2041"/>
                  </a:lnTo>
                  <a:lnTo>
                    <a:pt x="205" y="2084"/>
                  </a:lnTo>
                  <a:lnTo>
                    <a:pt x="172" y="2124"/>
                  </a:lnTo>
                  <a:lnTo>
                    <a:pt x="141" y="2158"/>
                  </a:lnTo>
                  <a:lnTo>
                    <a:pt x="113" y="2188"/>
                  </a:lnTo>
                  <a:lnTo>
                    <a:pt x="86" y="2212"/>
                  </a:lnTo>
                  <a:lnTo>
                    <a:pt x="63" y="2231"/>
                  </a:lnTo>
                  <a:lnTo>
                    <a:pt x="47" y="2244"/>
                  </a:lnTo>
                  <a:lnTo>
                    <a:pt x="33" y="2251"/>
                  </a:lnTo>
                  <a:lnTo>
                    <a:pt x="25" y="2255"/>
                  </a:lnTo>
                  <a:lnTo>
                    <a:pt x="17" y="2253"/>
                  </a:lnTo>
                  <a:lnTo>
                    <a:pt x="12" y="2251"/>
                  </a:lnTo>
                  <a:lnTo>
                    <a:pt x="7" y="2246"/>
                  </a:lnTo>
                  <a:lnTo>
                    <a:pt x="4" y="2241"/>
                  </a:lnTo>
                  <a:lnTo>
                    <a:pt x="2" y="2234"/>
                  </a:lnTo>
                  <a:lnTo>
                    <a:pt x="2" y="2231"/>
                  </a:lnTo>
                  <a:lnTo>
                    <a:pt x="4" y="2224"/>
                  </a:lnTo>
                  <a:lnTo>
                    <a:pt x="9" y="2217"/>
                  </a:lnTo>
                  <a:lnTo>
                    <a:pt x="17" y="2208"/>
                  </a:lnTo>
                  <a:lnTo>
                    <a:pt x="32" y="2194"/>
                  </a:lnTo>
                  <a:lnTo>
                    <a:pt x="94" y="2120"/>
                  </a:lnTo>
                  <a:lnTo>
                    <a:pt x="150" y="2043"/>
                  </a:lnTo>
                  <a:lnTo>
                    <a:pt x="200" y="1962"/>
                  </a:lnTo>
                  <a:lnTo>
                    <a:pt x="241" y="1878"/>
                  </a:lnTo>
                  <a:lnTo>
                    <a:pt x="276" y="1790"/>
                  </a:lnTo>
                  <a:lnTo>
                    <a:pt x="306" y="1699"/>
                  </a:lnTo>
                  <a:lnTo>
                    <a:pt x="330" y="1606"/>
                  </a:lnTo>
                  <a:lnTo>
                    <a:pt x="348" y="1512"/>
                  </a:lnTo>
                  <a:lnTo>
                    <a:pt x="362" y="1417"/>
                  </a:lnTo>
                  <a:lnTo>
                    <a:pt x="371" y="1321"/>
                  </a:lnTo>
                  <a:lnTo>
                    <a:pt x="376" y="1223"/>
                  </a:lnTo>
                  <a:lnTo>
                    <a:pt x="378" y="1127"/>
                  </a:lnTo>
                  <a:lnTo>
                    <a:pt x="375" y="1001"/>
                  </a:lnTo>
                  <a:lnTo>
                    <a:pt x="367" y="881"/>
                  </a:lnTo>
                  <a:lnTo>
                    <a:pt x="352" y="767"/>
                  </a:lnTo>
                  <a:lnTo>
                    <a:pt x="332" y="659"/>
                  </a:lnTo>
                  <a:lnTo>
                    <a:pt x="306" y="556"/>
                  </a:lnTo>
                  <a:lnTo>
                    <a:pt x="274" y="459"/>
                  </a:lnTo>
                  <a:lnTo>
                    <a:pt x="238" y="370"/>
                  </a:lnTo>
                  <a:lnTo>
                    <a:pt x="197" y="287"/>
                  </a:lnTo>
                  <a:lnTo>
                    <a:pt x="149" y="210"/>
                  </a:lnTo>
                  <a:lnTo>
                    <a:pt x="98" y="138"/>
                  </a:lnTo>
                  <a:lnTo>
                    <a:pt x="42" y="74"/>
                  </a:lnTo>
                  <a:lnTo>
                    <a:pt x="23" y="57"/>
                  </a:lnTo>
                  <a:lnTo>
                    <a:pt x="12" y="45"/>
                  </a:lnTo>
                  <a:lnTo>
                    <a:pt x="5" y="3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96" name="Group 4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066800" y="5562600"/>
            <a:ext cx="6951014" cy="687984"/>
            <a:chOff x="664" y="3069"/>
            <a:chExt cx="33008" cy="3267"/>
          </a:xfrm>
          <a:solidFill>
            <a:srgbClr val="FF0000"/>
          </a:solidFill>
        </p:grpSpPr>
        <p:sp>
          <p:nvSpPr>
            <p:cNvPr id="23598" name="Freeform 46"/>
            <p:cNvSpPr>
              <a:spLocks/>
            </p:cNvSpPr>
            <p:nvPr/>
          </p:nvSpPr>
          <p:spPr bwMode="auto">
            <a:xfrm>
              <a:off x="664" y="3484"/>
              <a:ext cx="1774" cy="2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4" y="0"/>
                </a:cxn>
                <a:cxn ang="0">
                  <a:pos x="1774" y="83"/>
                </a:cxn>
                <a:cxn ang="0">
                  <a:pos x="1663" y="94"/>
                </a:cxn>
                <a:cxn ang="0">
                  <a:pos x="1603" y="125"/>
                </a:cxn>
                <a:cxn ang="0">
                  <a:pos x="1563" y="166"/>
                </a:cxn>
                <a:cxn ang="0">
                  <a:pos x="1552" y="218"/>
                </a:cxn>
                <a:cxn ang="0">
                  <a:pos x="1552" y="1970"/>
                </a:cxn>
                <a:cxn ang="0">
                  <a:pos x="1563" y="2022"/>
                </a:cxn>
                <a:cxn ang="0">
                  <a:pos x="1603" y="2064"/>
                </a:cxn>
                <a:cxn ang="0">
                  <a:pos x="1663" y="2095"/>
                </a:cxn>
                <a:cxn ang="0">
                  <a:pos x="1774" y="2105"/>
                </a:cxn>
                <a:cxn ang="0">
                  <a:pos x="1774" y="2199"/>
                </a:cxn>
                <a:cxn ang="0">
                  <a:pos x="1129" y="2199"/>
                </a:cxn>
                <a:cxn ang="0">
                  <a:pos x="1129" y="2105"/>
                </a:cxn>
                <a:cxn ang="0">
                  <a:pos x="1240" y="2095"/>
                </a:cxn>
                <a:cxn ang="0">
                  <a:pos x="1300" y="2064"/>
                </a:cxn>
                <a:cxn ang="0">
                  <a:pos x="1341" y="2022"/>
                </a:cxn>
                <a:cxn ang="0">
                  <a:pos x="1351" y="1970"/>
                </a:cxn>
                <a:cxn ang="0">
                  <a:pos x="1351" y="83"/>
                </a:cxn>
                <a:cxn ang="0">
                  <a:pos x="434" y="83"/>
                </a:cxn>
                <a:cxn ang="0">
                  <a:pos x="434" y="1970"/>
                </a:cxn>
                <a:cxn ang="0">
                  <a:pos x="444" y="2022"/>
                </a:cxn>
                <a:cxn ang="0">
                  <a:pos x="484" y="2064"/>
                </a:cxn>
                <a:cxn ang="0">
                  <a:pos x="545" y="2095"/>
                </a:cxn>
                <a:cxn ang="0">
                  <a:pos x="655" y="2105"/>
                </a:cxn>
                <a:cxn ang="0">
                  <a:pos x="655" y="2199"/>
                </a:cxn>
                <a:cxn ang="0">
                  <a:pos x="0" y="2199"/>
                </a:cxn>
                <a:cxn ang="0">
                  <a:pos x="0" y="2105"/>
                </a:cxn>
                <a:cxn ang="0">
                  <a:pos x="111" y="2095"/>
                </a:cxn>
                <a:cxn ang="0">
                  <a:pos x="172" y="2064"/>
                </a:cxn>
                <a:cxn ang="0">
                  <a:pos x="212" y="2022"/>
                </a:cxn>
                <a:cxn ang="0">
                  <a:pos x="222" y="1970"/>
                </a:cxn>
                <a:cxn ang="0">
                  <a:pos x="222" y="218"/>
                </a:cxn>
                <a:cxn ang="0">
                  <a:pos x="212" y="166"/>
                </a:cxn>
                <a:cxn ang="0">
                  <a:pos x="172" y="125"/>
                </a:cxn>
                <a:cxn ang="0">
                  <a:pos x="111" y="94"/>
                </a:cxn>
                <a:cxn ang="0">
                  <a:pos x="0" y="83"/>
                </a:cxn>
                <a:cxn ang="0">
                  <a:pos x="0" y="0"/>
                </a:cxn>
              </a:cxnLst>
              <a:rect l="0" t="0" r="r" b="b"/>
              <a:pathLst>
                <a:path w="1774" h="2199">
                  <a:moveTo>
                    <a:pt x="0" y="0"/>
                  </a:moveTo>
                  <a:lnTo>
                    <a:pt x="1774" y="0"/>
                  </a:lnTo>
                  <a:lnTo>
                    <a:pt x="1774" y="83"/>
                  </a:lnTo>
                  <a:lnTo>
                    <a:pt x="1663" y="94"/>
                  </a:lnTo>
                  <a:lnTo>
                    <a:pt x="1603" y="125"/>
                  </a:lnTo>
                  <a:lnTo>
                    <a:pt x="1563" y="166"/>
                  </a:lnTo>
                  <a:lnTo>
                    <a:pt x="1552" y="218"/>
                  </a:lnTo>
                  <a:lnTo>
                    <a:pt x="1552" y="1970"/>
                  </a:lnTo>
                  <a:lnTo>
                    <a:pt x="1563" y="2022"/>
                  </a:lnTo>
                  <a:lnTo>
                    <a:pt x="1603" y="2064"/>
                  </a:lnTo>
                  <a:lnTo>
                    <a:pt x="1663" y="2095"/>
                  </a:lnTo>
                  <a:lnTo>
                    <a:pt x="1774" y="2105"/>
                  </a:lnTo>
                  <a:lnTo>
                    <a:pt x="1774" y="2199"/>
                  </a:lnTo>
                  <a:lnTo>
                    <a:pt x="1129" y="2199"/>
                  </a:lnTo>
                  <a:lnTo>
                    <a:pt x="1129" y="2105"/>
                  </a:lnTo>
                  <a:lnTo>
                    <a:pt x="1240" y="2095"/>
                  </a:lnTo>
                  <a:lnTo>
                    <a:pt x="1300" y="2064"/>
                  </a:lnTo>
                  <a:lnTo>
                    <a:pt x="1341" y="2022"/>
                  </a:lnTo>
                  <a:lnTo>
                    <a:pt x="1351" y="1970"/>
                  </a:lnTo>
                  <a:lnTo>
                    <a:pt x="1351" y="83"/>
                  </a:lnTo>
                  <a:lnTo>
                    <a:pt x="434" y="83"/>
                  </a:lnTo>
                  <a:lnTo>
                    <a:pt x="434" y="1970"/>
                  </a:lnTo>
                  <a:lnTo>
                    <a:pt x="444" y="2022"/>
                  </a:lnTo>
                  <a:lnTo>
                    <a:pt x="484" y="2064"/>
                  </a:lnTo>
                  <a:lnTo>
                    <a:pt x="545" y="2095"/>
                  </a:lnTo>
                  <a:lnTo>
                    <a:pt x="655" y="2105"/>
                  </a:lnTo>
                  <a:lnTo>
                    <a:pt x="655" y="2199"/>
                  </a:lnTo>
                  <a:lnTo>
                    <a:pt x="0" y="2199"/>
                  </a:lnTo>
                  <a:lnTo>
                    <a:pt x="0" y="2105"/>
                  </a:lnTo>
                  <a:lnTo>
                    <a:pt x="111" y="2095"/>
                  </a:lnTo>
                  <a:lnTo>
                    <a:pt x="172" y="2064"/>
                  </a:lnTo>
                  <a:lnTo>
                    <a:pt x="212" y="2022"/>
                  </a:lnTo>
                  <a:lnTo>
                    <a:pt x="222" y="1970"/>
                  </a:lnTo>
                  <a:lnTo>
                    <a:pt x="222" y="218"/>
                  </a:lnTo>
                  <a:lnTo>
                    <a:pt x="212" y="166"/>
                  </a:lnTo>
                  <a:lnTo>
                    <a:pt x="172" y="125"/>
                  </a:lnTo>
                  <a:lnTo>
                    <a:pt x="111" y="94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9" name="Freeform 47"/>
            <p:cNvSpPr>
              <a:spLocks/>
            </p:cNvSpPr>
            <p:nvPr/>
          </p:nvSpPr>
          <p:spPr bwMode="auto">
            <a:xfrm>
              <a:off x="3124" y="4729"/>
              <a:ext cx="735" cy="497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31" y="31"/>
                </a:cxn>
                <a:cxn ang="0">
                  <a:pos x="262" y="72"/>
                </a:cxn>
                <a:cxn ang="0">
                  <a:pos x="312" y="62"/>
                </a:cxn>
                <a:cxn ang="0">
                  <a:pos x="463" y="0"/>
                </a:cxn>
                <a:cxn ang="0">
                  <a:pos x="604" y="62"/>
                </a:cxn>
                <a:cxn ang="0">
                  <a:pos x="614" y="207"/>
                </a:cxn>
                <a:cxn ang="0">
                  <a:pos x="544" y="383"/>
                </a:cxn>
                <a:cxn ang="0">
                  <a:pos x="554" y="456"/>
                </a:cxn>
                <a:cxn ang="0">
                  <a:pos x="574" y="466"/>
                </a:cxn>
                <a:cxn ang="0">
                  <a:pos x="675" y="383"/>
                </a:cxn>
                <a:cxn ang="0">
                  <a:pos x="695" y="331"/>
                </a:cxn>
                <a:cxn ang="0">
                  <a:pos x="735" y="321"/>
                </a:cxn>
                <a:cxn ang="0">
                  <a:pos x="725" y="373"/>
                </a:cxn>
                <a:cxn ang="0">
                  <a:pos x="634" y="477"/>
                </a:cxn>
                <a:cxn ang="0">
                  <a:pos x="534" y="497"/>
                </a:cxn>
                <a:cxn ang="0">
                  <a:pos x="463" y="435"/>
                </a:cxn>
                <a:cxn ang="0">
                  <a:pos x="453" y="394"/>
                </a:cxn>
                <a:cxn ang="0">
                  <a:pos x="463" y="363"/>
                </a:cxn>
                <a:cxn ang="0">
                  <a:pos x="524" y="197"/>
                </a:cxn>
                <a:cxn ang="0">
                  <a:pos x="534" y="93"/>
                </a:cxn>
                <a:cxn ang="0">
                  <a:pos x="493" y="41"/>
                </a:cxn>
                <a:cxn ang="0">
                  <a:pos x="372" y="62"/>
                </a:cxn>
                <a:cxn ang="0">
                  <a:pos x="262" y="186"/>
                </a:cxn>
                <a:cxn ang="0">
                  <a:pos x="241" y="238"/>
                </a:cxn>
                <a:cxn ang="0">
                  <a:pos x="231" y="269"/>
                </a:cxn>
                <a:cxn ang="0">
                  <a:pos x="201" y="383"/>
                </a:cxn>
                <a:cxn ang="0">
                  <a:pos x="191" y="425"/>
                </a:cxn>
                <a:cxn ang="0">
                  <a:pos x="181" y="456"/>
                </a:cxn>
                <a:cxn ang="0">
                  <a:pos x="171" y="487"/>
                </a:cxn>
                <a:cxn ang="0">
                  <a:pos x="131" y="497"/>
                </a:cxn>
                <a:cxn ang="0">
                  <a:pos x="100" y="477"/>
                </a:cxn>
                <a:cxn ang="0">
                  <a:pos x="90" y="445"/>
                </a:cxn>
                <a:cxn ang="0">
                  <a:pos x="100" y="394"/>
                </a:cxn>
                <a:cxn ang="0">
                  <a:pos x="100" y="373"/>
                </a:cxn>
                <a:cxn ang="0">
                  <a:pos x="120" y="259"/>
                </a:cxn>
                <a:cxn ang="0">
                  <a:pos x="131" y="207"/>
                </a:cxn>
                <a:cxn ang="0">
                  <a:pos x="151" y="134"/>
                </a:cxn>
                <a:cxn ang="0">
                  <a:pos x="161" y="72"/>
                </a:cxn>
                <a:cxn ang="0">
                  <a:pos x="141" y="41"/>
                </a:cxn>
                <a:cxn ang="0">
                  <a:pos x="80" y="62"/>
                </a:cxn>
                <a:cxn ang="0">
                  <a:pos x="50" y="124"/>
                </a:cxn>
                <a:cxn ang="0">
                  <a:pos x="40" y="176"/>
                </a:cxn>
                <a:cxn ang="0">
                  <a:pos x="10" y="186"/>
                </a:cxn>
                <a:cxn ang="0">
                  <a:pos x="0" y="145"/>
                </a:cxn>
                <a:cxn ang="0">
                  <a:pos x="80" y="20"/>
                </a:cxn>
              </a:cxnLst>
              <a:rect l="0" t="0" r="r" b="b"/>
              <a:pathLst>
                <a:path w="735" h="497">
                  <a:moveTo>
                    <a:pt x="131" y="0"/>
                  </a:moveTo>
                  <a:lnTo>
                    <a:pt x="191" y="0"/>
                  </a:lnTo>
                  <a:lnTo>
                    <a:pt x="211" y="20"/>
                  </a:lnTo>
                  <a:lnTo>
                    <a:pt x="231" y="31"/>
                  </a:lnTo>
                  <a:lnTo>
                    <a:pt x="252" y="51"/>
                  </a:lnTo>
                  <a:lnTo>
                    <a:pt x="262" y="72"/>
                  </a:lnTo>
                  <a:lnTo>
                    <a:pt x="262" y="103"/>
                  </a:lnTo>
                  <a:lnTo>
                    <a:pt x="312" y="62"/>
                  </a:lnTo>
                  <a:lnTo>
                    <a:pt x="383" y="20"/>
                  </a:lnTo>
                  <a:lnTo>
                    <a:pt x="463" y="0"/>
                  </a:lnTo>
                  <a:lnTo>
                    <a:pt x="554" y="20"/>
                  </a:lnTo>
                  <a:lnTo>
                    <a:pt x="604" y="62"/>
                  </a:lnTo>
                  <a:lnTo>
                    <a:pt x="624" y="134"/>
                  </a:lnTo>
                  <a:lnTo>
                    <a:pt x="614" y="207"/>
                  </a:lnTo>
                  <a:lnTo>
                    <a:pt x="584" y="300"/>
                  </a:lnTo>
                  <a:lnTo>
                    <a:pt x="544" y="383"/>
                  </a:lnTo>
                  <a:lnTo>
                    <a:pt x="544" y="435"/>
                  </a:lnTo>
                  <a:lnTo>
                    <a:pt x="554" y="456"/>
                  </a:lnTo>
                  <a:lnTo>
                    <a:pt x="564" y="466"/>
                  </a:lnTo>
                  <a:lnTo>
                    <a:pt x="574" y="466"/>
                  </a:lnTo>
                  <a:lnTo>
                    <a:pt x="634" y="445"/>
                  </a:lnTo>
                  <a:lnTo>
                    <a:pt x="675" y="383"/>
                  </a:lnTo>
                  <a:lnTo>
                    <a:pt x="695" y="342"/>
                  </a:lnTo>
                  <a:lnTo>
                    <a:pt x="695" y="331"/>
                  </a:lnTo>
                  <a:lnTo>
                    <a:pt x="705" y="321"/>
                  </a:lnTo>
                  <a:lnTo>
                    <a:pt x="735" y="321"/>
                  </a:lnTo>
                  <a:lnTo>
                    <a:pt x="735" y="331"/>
                  </a:lnTo>
                  <a:lnTo>
                    <a:pt x="725" y="373"/>
                  </a:lnTo>
                  <a:lnTo>
                    <a:pt x="695" y="425"/>
                  </a:lnTo>
                  <a:lnTo>
                    <a:pt x="634" y="477"/>
                  </a:lnTo>
                  <a:lnTo>
                    <a:pt x="564" y="497"/>
                  </a:lnTo>
                  <a:lnTo>
                    <a:pt x="534" y="497"/>
                  </a:lnTo>
                  <a:lnTo>
                    <a:pt x="473" y="456"/>
                  </a:lnTo>
                  <a:lnTo>
                    <a:pt x="463" y="435"/>
                  </a:lnTo>
                  <a:lnTo>
                    <a:pt x="453" y="404"/>
                  </a:lnTo>
                  <a:lnTo>
                    <a:pt x="453" y="394"/>
                  </a:lnTo>
                  <a:lnTo>
                    <a:pt x="463" y="373"/>
                  </a:lnTo>
                  <a:lnTo>
                    <a:pt x="463" y="363"/>
                  </a:lnTo>
                  <a:lnTo>
                    <a:pt x="493" y="290"/>
                  </a:lnTo>
                  <a:lnTo>
                    <a:pt x="524" y="197"/>
                  </a:lnTo>
                  <a:lnTo>
                    <a:pt x="534" y="124"/>
                  </a:lnTo>
                  <a:lnTo>
                    <a:pt x="534" y="93"/>
                  </a:lnTo>
                  <a:lnTo>
                    <a:pt x="514" y="51"/>
                  </a:lnTo>
                  <a:lnTo>
                    <a:pt x="493" y="41"/>
                  </a:lnTo>
                  <a:lnTo>
                    <a:pt x="463" y="41"/>
                  </a:lnTo>
                  <a:lnTo>
                    <a:pt x="372" y="62"/>
                  </a:lnTo>
                  <a:lnTo>
                    <a:pt x="302" y="124"/>
                  </a:lnTo>
                  <a:lnTo>
                    <a:pt x="262" y="186"/>
                  </a:lnTo>
                  <a:lnTo>
                    <a:pt x="241" y="228"/>
                  </a:lnTo>
                  <a:lnTo>
                    <a:pt x="241" y="238"/>
                  </a:lnTo>
                  <a:lnTo>
                    <a:pt x="231" y="259"/>
                  </a:lnTo>
                  <a:lnTo>
                    <a:pt x="231" y="269"/>
                  </a:lnTo>
                  <a:lnTo>
                    <a:pt x="211" y="331"/>
                  </a:lnTo>
                  <a:lnTo>
                    <a:pt x="201" y="383"/>
                  </a:lnTo>
                  <a:lnTo>
                    <a:pt x="201" y="404"/>
                  </a:lnTo>
                  <a:lnTo>
                    <a:pt x="191" y="425"/>
                  </a:lnTo>
                  <a:lnTo>
                    <a:pt x="191" y="445"/>
                  </a:lnTo>
                  <a:lnTo>
                    <a:pt x="181" y="456"/>
                  </a:lnTo>
                  <a:lnTo>
                    <a:pt x="181" y="466"/>
                  </a:lnTo>
                  <a:lnTo>
                    <a:pt x="171" y="487"/>
                  </a:lnTo>
                  <a:lnTo>
                    <a:pt x="151" y="497"/>
                  </a:lnTo>
                  <a:lnTo>
                    <a:pt x="131" y="497"/>
                  </a:lnTo>
                  <a:lnTo>
                    <a:pt x="110" y="487"/>
                  </a:lnTo>
                  <a:lnTo>
                    <a:pt x="100" y="477"/>
                  </a:lnTo>
                  <a:lnTo>
                    <a:pt x="90" y="456"/>
                  </a:lnTo>
                  <a:lnTo>
                    <a:pt x="90" y="445"/>
                  </a:lnTo>
                  <a:lnTo>
                    <a:pt x="100" y="425"/>
                  </a:lnTo>
                  <a:lnTo>
                    <a:pt x="100" y="394"/>
                  </a:lnTo>
                  <a:lnTo>
                    <a:pt x="110" y="373"/>
                  </a:lnTo>
                  <a:lnTo>
                    <a:pt x="100" y="373"/>
                  </a:lnTo>
                  <a:lnTo>
                    <a:pt x="120" y="280"/>
                  </a:lnTo>
                  <a:lnTo>
                    <a:pt x="120" y="259"/>
                  </a:lnTo>
                  <a:lnTo>
                    <a:pt x="131" y="238"/>
                  </a:lnTo>
                  <a:lnTo>
                    <a:pt x="131" y="207"/>
                  </a:lnTo>
                  <a:lnTo>
                    <a:pt x="151" y="165"/>
                  </a:lnTo>
                  <a:lnTo>
                    <a:pt x="151" y="134"/>
                  </a:lnTo>
                  <a:lnTo>
                    <a:pt x="161" y="114"/>
                  </a:lnTo>
                  <a:lnTo>
                    <a:pt x="161" y="72"/>
                  </a:lnTo>
                  <a:lnTo>
                    <a:pt x="151" y="51"/>
                  </a:lnTo>
                  <a:lnTo>
                    <a:pt x="141" y="41"/>
                  </a:lnTo>
                  <a:lnTo>
                    <a:pt x="120" y="41"/>
                  </a:lnTo>
                  <a:lnTo>
                    <a:pt x="80" y="62"/>
                  </a:lnTo>
                  <a:lnTo>
                    <a:pt x="70" y="93"/>
                  </a:lnTo>
                  <a:lnTo>
                    <a:pt x="50" y="124"/>
                  </a:lnTo>
                  <a:lnTo>
                    <a:pt x="40" y="165"/>
                  </a:lnTo>
                  <a:lnTo>
                    <a:pt x="40" y="176"/>
                  </a:lnTo>
                  <a:lnTo>
                    <a:pt x="30" y="186"/>
                  </a:lnTo>
                  <a:lnTo>
                    <a:pt x="10" y="186"/>
                  </a:lnTo>
                  <a:lnTo>
                    <a:pt x="0" y="176"/>
                  </a:lnTo>
                  <a:lnTo>
                    <a:pt x="0" y="145"/>
                  </a:lnTo>
                  <a:lnTo>
                    <a:pt x="40" y="62"/>
                  </a:lnTo>
                  <a:lnTo>
                    <a:pt x="80" y="2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0" name="Rectangle 48"/>
            <p:cNvSpPr>
              <a:spLocks noChangeArrowheads="1"/>
            </p:cNvSpPr>
            <p:nvPr/>
          </p:nvSpPr>
          <p:spPr bwMode="auto">
            <a:xfrm>
              <a:off x="2771" y="5320"/>
              <a:ext cx="1310" cy="8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1" name="Freeform 49"/>
            <p:cNvSpPr>
              <a:spLocks/>
            </p:cNvSpPr>
            <p:nvPr/>
          </p:nvSpPr>
          <p:spPr bwMode="auto">
            <a:xfrm>
              <a:off x="2942" y="5838"/>
              <a:ext cx="1109" cy="498"/>
            </a:xfrm>
            <a:custGeom>
              <a:avLst/>
              <a:gdLst/>
              <a:ahLst/>
              <a:cxnLst>
                <a:cxn ang="0">
                  <a:pos x="182" y="11"/>
                </a:cxn>
                <a:cxn ang="0">
                  <a:pos x="242" y="52"/>
                </a:cxn>
                <a:cxn ang="0">
                  <a:pos x="313" y="62"/>
                </a:cxn>
                <a:cxn ang="0">
                  <a:pos x="504" y="0"/>
                </a:cxn>
                <a:cxn ang="0">
                  <a:pos x="625" y="114"/>
                </a:cxn>
                <a:cxn ang="0">
                  <a:pos x="837" y="0"/>
                </a:cxn>
                <a:cxn ang="0">
                  <a:pos x="998" y="125"/>
                </a:cxn>
                <a:cxn ang="0">
                  <a:pos x="917" y="373"/>
                </a:cxn>
                <a:cxn ang="0">
                  <a:pos x="937" y="456"/>
                </a:cxn>
                <a:cxn ang="0">
                  <a:pos x="1048" y="373"/>
                </a:cxn>
                <a:cxn ang="0">
                  <a:pos x="1079" y="311"/>
                </a:cxn>
                <a:cxn ang="0">
                  <a:pos x="1099" y="363"/>
                </a:cxn>
                <a:cxn ang="0">
                  <a:pos x="937" y="488"/>
                </a:cxn>
                <a:cxn ang="0">
                  <a:pos x="837" y="425"/>
                </a:cxn>
                <a:cxn ang="0">
                  <a:pos x="837" y="353"/>
                </a:cxn>
                <a:cxn ang="0">
                  <a:pos x="907" y="114"/>
                </a:cxn>
                <a:cxn ang="0">
                  <a:pos x="867" y="31"/>
                </a:cxn>
                <a:cxn ang="0">
                  <a:pos x="685" y="114"/>
                </a:cxn>
                <a:cxn ang="0">
                  <a:pos x="615" y="228"/>
                </a:cxn>
                <a:cxn ang="0">
                  <a:pos x="585" y="322"/>
                </a:cxn>
                <a:cxn ang="0">
                  <a:pos x="565" y="415"/>
                </a:cxn>
                <a:cxn ang="0">
                  <a:pos x="544" y="477"/>
                </a:cxn>
                <a:cxn ang="0">
                  <a:pos x="484" y="477"/>
                </a:cxn>
                <a:cxn ang="0">
                  <a:pos x="464" y="405"/>
                </a:cxn>
                <a:cxn ang="0">
                  <a:pos x="514" y="176"/>
                </a:cxn>
                <a:cxn ang="0">
                  <a:pos x="504" y="62"/>
                </a:cxn>
                <a:cxn ang="0">
                  <a:pos x="383" y="73"/>
                </a:cxn>
                <a:cxn ang="0">
                  <a:pos x="252" y="208"/>
                </a:cxn>
                <a:cxn ang="0">
                  <a:pos x="222" y="291"/>
                </a:cxn>
                <a:cxn ang="0">
                  <a:pos x="202" y="342"/>
                </a:cxn>
                <a:cxn ang="0">
                  <a:pos x="192" y="405"/>
                </a:cxn>
                <a:cxn ang="0">
                  <a:pos x="171" y="456"/>
                </a:cxn>
                <a:cxn ang="0">
                  <a:pos x="141" y="498"/>
                </a:cxn>
                <a:cxn ang="0">
                  <a:pos x="91" y="477"/>
                </a:cxn>
                <a:cxn ang="0">
                  <a:pos x="91" y="425"/>
                </a:cxn>
                <a:cxn ang="0">
                  <a:pos x="121" y="280"/>
                </a:cxn>
                <a:cxn ang="0">
                  <a:pos x="131" y="208"/>
                </a:cxn>
                <a:cxn ang="0">
                  <a:pos x="161" y="114"/>
                </a:cxn>
                <a:cxn ang="0">
                  <a:pos x="141" y="42"/>
                </a:cxn>
                <a:cxn ang="0">
                  <a:pos x="71" y="93"/>
                </a:cxn>
                <a:cxn ang="0">
                  <a:pos x="40" y="176"/>
                </a:cxn>
                <a:cxn ang="0">
                  <a:pos x="0" y="176"/>
                </a:cxn>
                <a:cxn ang="0">
                  <a:pos x="81" y="21"/>
                </a:cxn>
              </a:cxnLst>
              <a:rect l="0" t="0" r="r" b="b"/>
              <a:pathLst>
                <a:path w="1109" h="498">
                  <a:moveTo>
                    <a:pt x="131" y="0"/>
                  </a:moveTo>
                  <a:lnTo>
                    <a:pt x="161" y="0"/>
                  </a:lnTo>
                  <a:lnTo>
                    <a:pt x="182" y="11"/>
                  </a:lnTo>
                  <a:lnTo>
                    <a:pt x="212" y="21"/>
                  </a:lnTo>
                  <a:lnTo>
                    <a:pt x="232" y="31"/>
                  </a:lnTo>
                  <a:lnTo>
                    <a:pt x="242" y="52"/>
                  </a:lnTo>
                  <a:lnTo>
                    <a:pt x="262" y="73"/>
                  </a:lnTo>
                  <a:lnTo>
                    <a:pt x="262" y="104"/>
                  </a:lnTo>
                  <a:lnTo>
                    <a:pt x="313" y="62"/>
                  </a:lnTo>
                  <a:lnTo>
                    <a:pt x="373" y="21"/>
                  </a:lnTo>
                  <a:lnTo>
                    <a:pt x="464" y="0"/>
                  </a:lnTo>
                  <a:lnTo>
                    <a:pt x="504" y="0"/>
                  </a:lnTo>
                  <a:lnTo>
                    <a:pt x="554" y="11"/>
                  </a:lnTo>
                  <a:lnTo>
                    <a:pt x="605" y="52"/>
                  </a:lnTo>
                  <a:lnTo>
                    <a:pt x="625" y="114"/>
                  </a:lnTo>
                  <a:lnTo>
                    <a:pt x="675" y="62"/>
                  </a:lnTo>
                  <a:lnTo>
                    <a:pt x="746" y="21"/>
                  </a:lnTo>
                  <a:lnTo>
                    <a:pt x="837" y="0"/>
                  </a:lnTo>
                  <a:lnTo>
                    <a:pt x="927" y="11"/>
                  </a:lnTo>
                  <a:lnTo>
                    <a:pt x="978" y="52"/>
                  </a:lnTo>
                  <a:lnTo>
                    <a:pt x="998" y="125"/>
                  </a:lnTo>
                  <a:lnTo>
                    <a:pt x="988" y="197"/>
                  </a:lnTo>
                  <a:lnTo>
                    <a:pt x="958" y="291"/>
                  </a:lnTo>
                  <a:lnTo>
                    <a:pt x="917" y="373"/>
                  </a:lnTo>
                  <a:lnTo>
                    <a:pt x="917" y="425"/>
                  </a:lnTo>
                  <a:lnTo>
                    <a:pt x="927" y="446"/>
                  </a:lnTo>
                  <a:lnTo>
                    <a:pt x="937" y="456"/>
                  </a:lnTo>
                  <a:lnTo>
                    <a:pt x="948" y="456"/>
                  </a:lnTo>
                  <a:lnTo>
                    <a:pt x="1008" y="436"/>
                  </a:lnTo>
                  <a:lnTo>
                    <a:pt x="1048" y="373"/>
                  </a:lnTo>
                  <a:lnTo>
                    <a:pt x="1068" y="332"/>
                  </a:lnTo>
                  <a:lnTo>
                    <a:pt x="1068" y="322"/>
                  </a:lnTo>
                  <a:lnTo>
                    <a:pt x="1079" y="311"/>
                  </a:lnTo>
                  <a:lnTo>
                    <a:pt x="1109" y="311"/>
                  </a:lnTo>
                  <a:lnTo>
                    <a:pt x="1109" y="322"/>
                  </a:lnTo>
                  <a:lnTo>
                    <a:pt x="1099" y="363"/>
                  </a:lnTo>
                  <a:lnTo>
                    <a:pt x="1068" y="415"/>
                  </a:lnTo>
                  <a:lnTo>
                    <a:pt x="1008" y="467"/>
                  </a:lnTo>
                  <a:lnTo>
                    <a:pt x="937" y="488"/>
                  </a:lnTo>
                  <a:lnTo>
                    <a:pt x="907" y="488"/>
                  </a:lnTo>
                  <a:lnTo>
                    <a:pt x="847" y="446"/>
                  </a:lnTo>
                  <a:lnTo>
                    <a:pt x="837" y="425"/>
                  </a:lnTo>
                  <a:lnTo>
                    <a:pt x="827" y="394"/>
                  </a:lnTo>
                  <a:lnTo>
                    <a:pt x="827" y="363"/>
                  </a:lnTo>
                  <a:lnTo>
                    <a:pt x="837" y="353"/>
                  </a:lnTo>
                  <a:lnTo>
                    <a:pt x="867" y="280"/>
                  </a:lnTo>
                  <a:lnTo>
                    <a:pt x="897" y="187"/>
                  </a:lnTo>
                  <a:lnTo>
                    <a:pt x="907" y="114"/>
                  </a:lnTo>
                  <a:lnTo>
                    <a:pt x="907" y="83"/>
                  </a:lnTo>
                  <a:lnTo>
                    <a:pt x="887" y="42"/>
                  </a:lnTo>
                  <a:lnTo>
                    <a:pt x="867" y="31"/>
                  </a:lnTo>
                  <a:lnTo>
                    <a:pt x="837" y="31"/>
                  </a:lnTo>
                  <a:lnTo>
                    <a:pt x="746" y="52"/>
                  </a:lnTo>
                  <a:lnTo>
                    <a:pt x="685" y="114"/>
                  </a:lnTo>
                  <a:lnTo>
                    <a:pt x="635" y="176"/>
                  </a:lnTo>
                  <a:lnTo>
                    <a:pt x="615" y="218"/>
                  </a:lnTo>
                  <a:lnTo>
                    <a:pt x="615" y="228"/>
                  </a:lnTo>
                  <a:lnTo>
                    <a:pt x="605" y="249"/>
                  </a:lnTo>
                  <a:lnTo>
                    <a:pt x="605" y="259"/>
                  </a:lnTo>
                  <a:lnTo>
                    <a:pt x="585" y="322"/>
                  </a:lnTo>
                  <a:lnTo>
                    <a:pt x="575" y="373"/>
                  </a:lnTo>
                  <a:lnTo>
                    <a:pt x="565" y="394"/>
                  </a:lnTo>
                  <a:lnTo>
                    <a:pt x="565" y="415"/>
                  </a:lnTo>
                  <a:lnTo>
                    <a:pt x="554" y="436"/>
                  </a:lnTo>
                  <a:lnTo>
                    <a:pt x="554" y="456"/>
                  </a:lnTo>
                  <a:lnTo>
                    <a:pt x="544" y="477"/>
                  </a:lnTo>
                  <a:lnTo>
                    <a:pt x="524" y="488"/>
                  </a:lnTo>
                  <a:lnTo>
                    <a:pt x="504" y="488"/>
                  </a:lnTo>
                  <a:lnTo>
                    <a:pt x="484" y="477"/>
                  </a:lnTo>
                  <a:lnTo>
                    <a:pt x="474" y="467"/>
                  </a:lnTo>
                  <a:lnTo>
                    <a:pt x="464" y="446"/>
                  </a:lnTo>
                  <a:lnTo>
                    <a:pt x="464" y="405"/>
                  </a:lnTo>
                  <a:lnTo>
                    <a:pt x="504" y="239"/>
                  </a:lnTo>
                  <a:lnTo>
                    <a:pt x="514" y="208"/>
                  </a:lnTo>
                  <a:lnTo>
                    <a:pt x="514" y="176"/>
                  </a:lnTo>
                  <a:lnTo>
                    <a:pt x="524" y="156"/>
                  </a:lnTo>
                  <a:lnTo>
                    <a:pt x="524" y="104"/>
                  </a:lnTo>
                  <a:lnTo>
                    <a:pt x="504" y="62"/>
                  </a:lnTo>
                  <a:lnTo>
                    <a:pt x="484" y="52"/>
                  </a:lnTo>
                  <a:lnTo>
                    <a:pt x="413" y="52"/>
                  </a:lnTo>
                  <a:lnTo>
                    <a:pt x="383" y="73"/>
                  </a:lnTo>
                  <a:lnTo>
                    <a:pt x="353" y="83"/>
                  </a:lnTo>
                  <a:lnTo>
                    <a:pt x="262" y="176"/>
                  </a:lnTo>
                  <a:lnTo>
                    <a:pt x="252" y="208"/>
                  </a:lnTo>
                  <a:lnTo>
                    <a:pt x="242" y="218"/>
                  </a:lnTo>
                  <a:lnTo>
                    <a:pt x="222" y="259"/>
                  </a:lnTo>
                  <a:lnTo>
                    <a:pt x="222" y="291"/>
                  </a:lnTo>
                  <a:lnTo>
                    <a:pt x="212" y="311"/>
                  </a:lnTo>
                  <a:lnTo>
                    <a:pt x="212" y="322"/>
                  </a:lnTo>
                  <a:lnTo>
                    <a:pt x="202" y="342"/>
                  </a:lnTo>
                  <a:lnTo>
                    <a:pt x="202" y="363"/>
                  </a:lnTo>
                  <a:lnTo>
                    <a:pt x="192" y="384"/>
                  </a:lnTo>
                  <a:lnTo>
                    <a:pt x="192" y="405"/>
                  </a:lnTo>
                  <a:lnTo>
                    <a:pt x="182" y="425"/>
                  </a:lnTo>
                  <a:lnTo>
                    <a:pt x="182" y="446"/>
                  </a:lnTo>
                  <a:lnTo>
                    <a:pt x="171" y="456"/>
                  </a:lnTo>
                  <a:lnTo>
                    <a:pt x="171" y="467"/>
                  </a:lnTo>
                  <a:lnTo>
                    <a:pt x="161" y="488"/>
                  </a:lnTo>
                  <a:lnTo>
                    <a:pt x="141" y="498"/>
                  </a:lnTo>
                  <a:lnTo>
                    <a:pt x="121" y="498"/>
                  </a:lnTo>
                  <a:lnTo>
                    <a:pt x="101" y="488"/>
                  </a:lnTo>
                  <a:lnTo>
                    <a:pt x="91" y="477"/>
                  </a:lnTo>
                  <a:lnTo>
                    <a:pt x="81" y="456"/>
                  </a:lnTo>
                  <a:lnTo>
                    <a:pt x="81" y="446"/>
                  </a:lnTo>
                  <a:lnTo>
                    <a:pt x="91" y="425"/>
                  </a:lnTo>
                  <a:lnTo>
                    <a:pt x="91" y="394"/>
                  </a:lnTo>
                  <a:lnTo>
                    <a:pt x="101" y="373"/>
                  </a:lnTo>
                  <a:lnTo>
                    <a:pt x="121" y="280"/>
                  </a:lnTo>
                  <a:lnTo>
                    <a:pt x="121" y="259"/>
                  </a:lnTo>
                  <a:lnTo>
                    <a:pt x="131" y="239"/>
                  </a:lnTo>
                  <a:lnTo>
                    <a:pt x="131" y="208"/>
                  </a:lnTo>
                  <a:lnTo>
                    <a:pt x="151" y="166"/>
                  </a:lnTo>
                  <a:lnTo>
                    <a:pt x="151" y="135"/>
                  </a:lnTo>
                  <a:lnTo>
                    <a:pt x="161" y="114"/>
                  </a:lnTo>
                  <a:lnTo>
                    <a:pt x="161" y="73"/>
                  </a:lnTo>
                  <a:lnTo>
                    <a:pt x="151" y="52"/>
                  </a:lnTo>
                  <a:lnTo>
                    <a:pt x="141" y="42"/>
                  </a:lnTo>
                  <a:lnTo>
                    <a:pt x="121" y="42"/>
                  </a:lnTo>
                  <a:lnTo>
                    <a:pt x="81" y="62"/>
                  </a:lnTo>
                  <a:lnTo>
                    <a:pt x="71" y="93"/>
                  </a:lnTo>
                  <a:lnTo>
                    <a:pt x="51" y="125"/>
                  </a:lnTo>
                  <a:lnTo>
                    <a:pt x="40" y="166"/>
                  </a:lnTo>
                  <a:lnTo>
                    <a:pt x="40" y="176"/>
                  </a:lnTo>
                  <a:lnTo>
                    <a:pt x="30" y="187"/>
                  </a:lnTo>
                  <a:lnTo>
                    <a:pt x="10" y="187"/>
                  </a:lnTo>
                  <a:lnTo>
                    <a:pt x="0" y="176"/>
                  </a:lnTo>
                  <a:lnTo>
                    <a:pt x="0" y="145"/>
                  </a:lnTo>
                  <a:lnTo>
                    <a:pt x="40" y="62"/>
                  </a:lnTo>
                  <a:lnTo>
                    <a:pt x="81" y="2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2" name="Freeform 50"/>
            <p:cNvSpPr>
              <a:spLocks/>
            </p:cNvSpPr>
            <p:nvPr/>
          </p:nvSpPr>
          <p:spPr bwMode="auto">
            <a:xfrm>
              <a:off x="4545" y="4666"/>
              <a:ext cx="1481" cy="1431"/>
            </a:xfrm>
            <a:custGeom>
              <a:avLst/>
              <a:gdLst/>
              <a:ahLst/>
              <a:cxnLst>
                <a:cxn ang="0">
                  <a:pos x="937" y="0"/>
                </a:cxn>
                <a:cxn ang="0">
                  <a:pos x="957" y="0"/>
                </a:cxn>
                <a:cxn ang="0">
                  <a:pos x="967" y="11"/>
                </a:cxn>
                <a:cxn ang="0">
                  <a:pos x="1098" y="73"/>
                </a:cxn>
                <a:cxn ang="0">
                  <a:pos x="1239" y="104"/>
                </a:cxn>
                <a:cxn ang="0">
                  <a:pos x="1340" y="94"/>
                </a:cxn>
                <a:cxn ang="0">
                  <a:pos x="1441" y="52"/>
                </a:cxn>
                <a:cxn ang="0">
                  <a:pos x="1451" y="42"/>
                </a:cxn>
                <a:cxn ang="0">
                  <a:pos x="1461" y="42"/>
                </a:cxn>
                <a:cxn ang="0">
                  <a:pos x="1481" y="63"/>
                </a:cxn>
                <a:cxn ang="0">
                  <a:pos x="1481" y="83"/>
                </a:cxn>
                <a:cxn ang="0">
                  <a:pos x="1471" y="94"/>
                </a:cxn>
                <a:cxn ang="0">
                  <a:pos x="1441" y="146"/>
                </a:cxn>
                <a:cxn ang="0">
                  <a:pos x="1411" y="228"/>
                </a:cxn>
                <a:cxn ang="0">
                  <a:pos x="1401" y="353"/>
                </a:cxn>
                <a:cxn ang="0">
                  <a:pos x="1411" y="467"/>
                </a:cxn>
                <a:cxn ang="0">
                  <a:pos x="1461" y="591"/>
                </a:cxn>
                <a:cxn ang="0">
                  <a:pos x="1471" y="602"/>
                </a:cxn>
                <a:cxn ang="0">
                  <a:pos x="1471" y="623"/>
                </a:cxn>
                <a:cxn ang="0">
                  <a:pos x="1461" y="633"/>
                </a:cxn>
                <a:cxn ang="0">
                  <a:pos x="1441" y="643"/>
                </a:cxn>
                <a:cxn ang="0">
                  <a:pos x="1431" y="654"/>
                </a:cxn>
                <a:cxn ang="0">
                  <a:pos x="1411" y="654"/>
                </a:cxn>
                <a:cxn ang="0">
                  <a:pos x="1411" y="643"/>
                </a:cxn>
                <a:cxn ang="0">
                  <a:pos x="1401" y="633"/>
                </a:cxn>
                <a:cxn ang="0">
                  <a:pos x="1390" y="612"/>
                </a:cxn>
                <a:cxn ang="0">
                  <a:pos x="1340" y="488"/>
                </a:cxn>
                <a:cxn ang="0">
                  <a:pos x="1330" y="353"/>
                </a:cxn>
                <a:cxn ang="0">
                  <a:pos x="1330" y="270"/>
                </a:cxn>
                <a:cxn ang="0">
                  <a:pos x="1340" y="239"/>
                </a:cxn>
                <a:cxn ang="0">
                  <a:pos x="1350" y="228"/>
                </a:cxn>
                <a:cxn ang="0">
                  <a:pos x="1340" y="228"/>
                </a:cxn>
                <a:cxn ang="0">
                  <a:pos x="1340" y="239"/>
                </a:cxn>
                <a:cxn ang="0">
                  <a:pos x="70" y="1411"/>
                </a:cxn>
                <a:cxn ang="0">
                  <a:pos x="50" y="1421"/>
                </a:cxn>
                <a:cxn ang="0">
                  <a:pos x="40" y="1431"/>
                </a:cxn>
                <a:cxn ang="0">
                  <a:pos x="20" y="1421"/>
                </a:cxn>
                <a:cxn ang="0">
                  <a:pos x="10" y="1411"/>
                </a:cxn>
                <a:cxn ang="0">
                  <a:pos x="0" y="1390"/>
                </a:cxn>
                <a:cxn ang="0">
                  <a:pos x="0" y="1380"/>
                </a:cxn>
                <a:cxn ang="0">
                  <a:pos x="20" y="1359"/>
                </a:cxn>
                <a:cxn ang="0">
                  <a:pos x="1290" y="177"/>
                </a:cxn>
                <a:cxn ang="0">
                  <a:pos x="1199" y="177"/>
                </a:cxn>
                <a:cxn ang="0">
                  <a:pos x="1128" y="166"/>
                </a:cxn>
                <a:cxn ang="0">
                  <a:pos x="1038" y="135"/>
                </a:cxn>
                <a:cxn ang="0">
                  <a:pos x="1028" y="125"/>
                </a:cxn>
                <a:cxn ang="0">
                  <a:pos x="1007" y="114"/>
                </a:cxn>
                <a:cxn ang="0">
                  <a:pos x="977" y="104"/>
                </a:cxn>
                <a:cxn ang="0">
                  <a:pos x="947" y="83"/>
                </a:cxn>
                <a:cxn ang="0">
                  <a:pos x="907" y="42"/>
                </a:cxn>
                <a:cxn ang="0">
                  <a:pos x="907" y="32"/>
                </a:cxn>
                <a:cxn ang="0">
                  <a:pos x="927" y="21"/>
                </a:cxn>
                <a:cxn ang="0">
                  <a:pos x="937" y="0"/>
                </a:cxn>
              </a:cxnLst>
              <a:rect l="0" t="0" r="r" b="b"/>
              <a:pathLst>
                <a:path w="1481" h="1431">
                  <a:moveTo>
                    <a:pt x="937" y="0"/>
                  </a:moveTo>
                  <a:lnTo>
                    <a:pt x="957" y="0"/>
                  </a:lnTo>
                  <a:lnTo>
                    <a:pt x="967" y="11"/>
                  </a:lnTo>
                  <a:lnTo>
                    <a:pt x="1098" y="73"/>
                  </a:lnTo>
                  <a:lnTo>
                    <a:pt x="1239" y="104"/>
                  </a:lnTo>
                  <a:lnTo>
                    <a:pt x="1340" y="94"/>
                  </a:lnTo>
                  <a:lnTo>
                    <a:pt x="1441" y="52"/>
                  </a:lnTo>
                  <a:lnTo>
                    <a:pt x="1451" y="42"/>
                  </a:lnTo>
                  <a:lnTo>
                    <a:pt x="1461" y="42"/>
                  </a:lnTo>
                  <a:lnTo>
                    <a:pt x="1481" y="63"/>
                  </a:lnTo>
                  <a:lnTo>
                    <a:pt x="1481" y="83"/>
                  </a:lnTo>
                  <a:lnTo>
                    <a:pt x="1471" y="94"/>
                  </a:lnTo>
                  <a:lnTo>
                    <a:pt x="1441" y="146"/>
                  </a:lnTo>
                  <a:lnTo>
                    <a:pt x="1411" y="228"/>
                  </a:lnTo>
                  <a:lnTo>
                    <a:pt x="1401" y="353"/>
                  </a:lnTo>
                  <a:lnTo>
                    <a:pt x="1411" y="467"/>
                  </a:lnTo>
                  <a:lnTo>
                    <a:pt x="1461" y="591"/>
                  </a:lnTo>
                  <a:lnTo>
                    <a:pt x="1471" y="602"/>
                  </a:lnTo>
                  <a:lnTo>
                    <a:pt x="1471" y="623"/>
                  </a:lnTo>
                  <a:lnTo>
                    <a:pt x="1461" y="633"/>
                  </a:lnTo>
                  <a:lnTo>
                    <a:pt x="1441" y="643"/>
                  </a:lnTo>
                  <a:lnTo>
                    <a:pt x="1431" y="654"/>
                  </a:lnTo>
                  <a:lnTo>
                    <a:pt x="1411" y="654"/>
                  </a:lnTo>
                  <a:lnTo>
                    <a:pt x="1411" y="643"/>
                  </a:lnTo>
                  <a:lnTo>
                    <a:pt x="1401" y="633"/>
                  </a:lnTo>
                  <a:lnTo>
                    <a:pt x="1390" y="612"/>
                  </a:lnTo>
                  <a:lnTo>
                    <a:pt x="1340" y="488"/>
                  </a:lnTo>
                  <a:lnTo>
                    <a:pt x="1330" y="353"/>
                  </a:lnTo>
                  <a:lnTo>
                    <a:pt x="1330" y="270"/>
                  </a:lnTo>
                  <a:lnTo>
                    <a:pt x="1340" y="239"/>
                  </a:lnTo>
                  <a:lnTo>
                    <a:pt x="1350" y="228"/>
                  </a:lnTo>
                  <a:lnTo>
                    <a:pt x="1340" y="228"/>
                  </a:lnTo>
                  <a:lnTo>
                    <a:pt x="1340" y="239"/>
                  </a:lnTo>
                  <a:lnTo>
                    <a:pt x="70" y="1411"/>
                  </a:lnTo>
                  <a:lnTo>
                    <a:pt x="50" y="1421"/>
                  </a:lnTo>
                  <a:lnTo>
                    <a:pt x="40" y="1431"/>
                  </a:lnTo>
                  <a:lnTo>
                    <a:pt x="20" y="1421"/>
                  </a:lnTo>
                  <a:lnTo>
                    <a:pt x="10" y="1411"/>
                  </a:lnTo>
                  <a:lnTo>
                    <a:pt x="0" y="1390"/>
                  </a:lnTo>
                  <a:lnTo>
                    <a:pt x="0" y="1380"/>
                  </a:lnTo>
                  <a:lnTo>
                    <a:pt x="20" y="1359"/>
                  </a:lnTo>
                  <a:lnTo>
                    <a:pt x="1290" y="177"/>
                  </a:lnTo>
                  <a:lnTo>
                    <a:pt x="1199" y="177"/>
                  </a:lnTo>
                  <a:lnTo>
                    <a:pt x="1128" y="166"/>
                  </a:lnTo>
                  <a:lnTo>
                    <a:pt x="1038" y="135"/>
                  </a:lnTo>
                  <a:lnTo>
                    <a:pt x="1028" y="125"/>
                  </a:lnTo>
                  <a:lnTo>
                    <a:pt x="1007" y="114"/>
                  </a:lnTo>
                  <a:lnTo>
                    <a:pt x="977" y="104"/>
                  </a:lnTo>
                  <a:lnTo>
                    <a:pt x="947" y="83"/>
                  </a:lnTo>
                  <a:lnTo>
                    <a:pt x="907" y="42"/>
                  </a:lnTo>
                  <a:lnTo>
                    <a:pt x="907" y="32"/>
                  </a:lnTo>
                  <a:lnTo>
                    <a:pt x="927" y="21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3" name="Freeform 51"/>
            <p:cNvSpPr>
              <a:spLocks noEditPoints="1"/>
            </p:cNvSpPr>
            <p:nvPr/>
          </p:nvSpPr>
          <p:spPr bwMode="auto">
            <a:xfrm>
              <a:off x="6651" y="3567"/>
              <a:ext cx="1502" cy="1597"/>
            </a:xfrm>
            <a:custGeom>
              <a:avLst/>
              <a:gdLst/>
              <a:ahLst/>
              <a:cxnLst>
                <a:cxn ang="0">
                  <a:pos x="544" y="11"/>
                </a:cxn>
                <a:cxn ang="0">
                  <a:pos x="534" y="145"/>
                </a:cxn>
                <a:cxn ang="0">
                  <a:pos x="494" y="415"/>
                </a:cxn>
                <a:cxn ang="0">
                  <a:pos x="353" y="985"/>
                </a:cxn>
                <a:cxn ang="0">
                  <a:pos x="252" y="1296"/>
                </a:cxn>
                <a:cxn ang="0">
                  <a:pos x="181" y="1483"/>
                </a:cxn>
                <a:cxn ang="0">
                  <a:pos x="121" y="1566"/>
                </a:cxn>
                <a:cxn ang="0">
                  <a:pos x="50" y="1597"/>
                </a:cxn>
                <a:cxn ang="0">
                  <a:pos x="0" y="1576"/>
                </a:cxn>
                <a:cxn ang="0">
                  <a:pos x="91" y="1327"/>
                </a:cxn>
                <a:cxn ang="0">
                  <a:pos x="262" y="757"/>
                </a:cxn>
                <a:cxn ang="0">
                  <a:pos x="353" y="166"/>
                </a:cxn>
                <a:cxn ang="0">
                  <a:pos x="353" y="156"/>
                </a:cxn>
                <a:cxn ang="0">
                  <a:pos x="292" y="187"/>
                </a:cxn>
                <a:cxn ang="0">
                  <a:pos x="212" y="208"/>
                </a:cxn>
                <a:cxn ang="0">
                  <a:pos x="232" y="156"/>
                </a:cxn>
                <a:cxn ang="0">
                  <a:pos x="393" y="62"/>
                </a:cxn>
                <a:cxn ang="0">
                  <a:pos x="454" y="31"/>
                </a:cxn>
                <a:cxn ang="0">
                  <a:pos x="504" y="11"/>
                </a:cxn>
                <a:cxn ang="0">
                  <a:pos x="1421" y="11"/>
                </a:cxn>
                <a:cxn ang="0">
                  <a:pos x="1502" y="135"/>
                </a:cxn>
                <a:cxn ang="0">
                  <a:pos x="1482" y="197"/>
                </a:cxn>
                <a:cxn ang="0">
                  <a:pos x="1441" y="228"/>
                </a:cxn>
                <a:cxn ang="0">
                  <a:pos x="1411" y="249"/>
                </a:cxn>
                <a:cxn ang="0">
                  <a:pos x="1361" y="239"/>
                </a:cxn>
                <a:cxn ang="0">
                  <a:pos x="1371" y="197"/>
                </a:cxn>
                <a:cxn ang="0">
                  <a:pos x="1351" y="135"/>
                </a:cxn>
                <a:cxn ang="0">
                  <a:pos x="1310" y="104"/>
                </a:cxn>
                <a:cxn ang="0">
                  <a:pos x="1230" y="114"/>
                </a:cxn>
                <a:cxn ang="0">
                  <a:pos x="937" y="270"/>
                </a:cxn>
                <a:cxn ang="0">
                  <a:pos x="655" y="488"/>
                </a:cxn>
                <a:cxn ang="0">
                  <a:pos x="605" y="550"/>
                </a:cxn>
                <a:cxn ang="0">
                  <a:pos x="585" y="591"/>
                </a:cxn>
                <a:cxn ang="0">
                  <a:pos x="575" y="622"/>
                </a:cxn>
                <a:cxn ang="0">
                  <a:pos x="675" y="996"/>
                </a:cxn>
                <a:cxn ang="0">
                  <a:pos x="827" y="1286"/>
                </a:cxn>
                <a:cxn ang="0">
                  <a:pos x="998" y="1483"/>
                </a:cxn>
                <a:cxn ang="0">
                  <a:pos x="1099" y="1514"/>
                </a:cxn>
                <a:cxn ang="0">
                  <a:pos x="1230" y="1483"/>
                </a:cxn>
                <a:cxn ang="0">
                  <a:pos x="1351" y="1348"/>
                </a:cxn>
                <a:cxn ang="0">
                  <a:pos x="1391" y="1286"/>
                </a:cxn>
                <a:cxn ang="0">
                  <a:pos x="1472" y="1265"/>
                </a:cxn>
                <a:cxn ang="0">
                  <a:pos x="1472" y="1296"/>
                </a:cxn>
                <a:cxn ang="0">
                  <a:pos x="1421" y="1400"/>
                </a:cxn>
                <a:cxn ang="0">
                  <a:pos x="1169" y="1566"/>
                </a:cxn>
                <a:cxn ang="0">
                  <a:pos x="937" y="1587"/>
                </a:cxn>
                <a:cxn ang="0">
                  <a:pos x="816" y="1493"/>
                </a:cxn>
                <a:cxn ang="0">
                  <a:pos x="675" y="1296"/>
                </a:cxn>
                <a:cxn ang="0">
                  <a:pos x="544" y="1027"/>
                </a:cxn>
                <a:cxn ang="0">
                  <a:pos x="454" y="768"/>
                </a:cxn>
                <a:cxn ang="0">
                  <a:pos x="464" y="591"/>
                </a:cxn>
                <a:cxn ang="0">
                  <a:pos x="615" y="425"/>
                </a:cxn>
                <a:cxn ang="0">
                  <a:pos x="766" y="301"/>
                </a:cxn>
                <a:cxn ang="0">
                  <a:pos x="1149" y="73"/>
                </a:cxn>
                <a:cxn ang="0">
                  <a:pos x="1381" y="0"/>
                </a:cxn>
              </a:cxnLst>
              <a:rect l="0" t="0" r="r" b="b"/>
              <a:pathLst>
                <a:path w="1502" h="1597">
                  <a:moveTo>
                    <a:pt x="504" y="11"/>
                  </a:moveTo>
                  <a:lnTo>
                    <a:pt x="544" y="11"/>
                  </a:lnTo>
                  <a:lnTo>
                    <a:pt x="544" y="73"/>
                  </a:lnTo>
                  <a:lnTo>
                    <a:pt x="534" y="145"/>
                  </a:lnTo>
                  <a:lnTo>
                    <a:pt x="524" y="228"/>
                  </a:lnTo>
                  <a:lnTo>
                    <a:pt x="494" y="415"/>
                  </a:lnTo>
                  <a:lnTo>
                    <a:pt x="454" y="612"/>
                  </a:lnTo>
                  <a:lnTo>
                    <a:pt x="353" y="985"/>
                  </a:lnTo>
                  <a:lnTo>
                    <a:pt x="302" y="1151"/>
                  </a:lnTo>
                  <a:lnTo>
                    <a:pt x="252" y="1296"/>
                  </a:lnTo>
                  <a:lnTo>
                    <a:pt x="212" y="1410"/>
                  </a:lnTo>
                  <a:lnTo>
                    <a:pt x="181" y="1483"/>
                  </a:lnTo>
                  <a:lnTo>
                    <a:pt x="171" y="1514"/>
                  </a:lnTo>
                  <a:lnTo>
                    <a:pt x="121" y="1566"/>
                  </a:lnTo>
                  <a:lnTo>
                    <a:pt x="81" y="1576"/>
                  </a:lnTo>
                  <a:lnTo>
                    <a:pt x="50" y="1597"/>
                  </a:lnTo>
                  <a:lnTo>
                    <a:pt x="0" y="1597"/>
                  </a:lnTo>
                  <a:lnTo>
                    <a:pt x="0" y="1576"/>
                  </a:lnTo>
                  <a:lnTo>
                    <a:pt x="10" y="1556"/>
                  </a:lnTo>
                  <a:lnTo>
                    <a:pt x="91" y="1327"/>
                  </a:lnTo>
                  <a:lnTo>
                    <a:pt x="181" y="1048"/>
                  </a:lnTo>
                  <a:lnTo>
                    <a:pt x="262" y="757"/>
                  </a:lnTo>
                  <a:lnTo>
                    <a:pt x="323" y="456"/>
                  </a:lnTo>
                  <a:lnTo>
                    <a:pt x="353" y="166"/>
                  </a:lnTo>
                  <a:lnTo>
                    <a:pt x="363" y="156"/>
                  </a:lnTo>
                  <a:lnTo>
                    <a:pt x="353" y="156"/>
                  </a:lnTo>
                  <a:lnTo>
                    <a:pt x="353" y="166"/>
                  </a:lnTo>
                  <a:lnTo>
                    <a:pt x="292" y="187"/>
                  </a:lnTo>
                  <a:lnTo>
                    <a:pt x="252" y="208"/>
                  </a:lnTo>
                  <a:lnTo>
                    <a:pt x="212" y="208"/>
                  </a:lnTo>
                  <a:lnTo>
                    <a:pt x="212" y="197"/>
                  </a:lnTo>
                  <a:lnTo>
                    <a:pt x="232" y="156"/>
                  </a:lnTo>
                  <a:lnTo>
                    <a:pt x="302" y="114"/>
                  </a:lnTo>
                  <a:lnTo>
                    <a:pt x="393" y="62"/>
                  </a:lnTo>
                  <a:lnTo>
                    <a:pt x="423" y="52"/>
                  </a:lnTo>
                  <a:lnTo>
                    <a:pt x="454" y="31"/>
                  </a:lnTo>
                  <a:lnTo>
                    <a:pt x="484" y="21"/>
                  </a:lnTo>
                  <a:lnTo>
                    <a:pt x="504" y="11"/>
                  </a:lnTo>
                  <a:close/>
                  <a:moveTo>
                    <a:pt x="1381" y="0"/>
                  </a:moveTo>
                  <a:lnTo>
                    <a:pt x="1421" y="11"/>
                  </a:lnTo>
                  <a:lnTo>
                    <a:pt x="1482" y="52"/>
                  </a:lnTo>
                  <a:lnTo>
                    <a:pt x="1502" y="135"/>
                  </a:lnTo>
                  <a:lnTo>
                    <a:pt x="1502" y="166"/>
                  </a:lnTo>
                  <a:lnTo>
                    <a:pt x="1482" y="197"/>
                  </a:lnTo>
                  <a:lnTo>
                    <a:pt x="1472" y="218"/>
                  </a:lnTo>
                  <a:lnTo>
                    <a:pt x="1441" y="228"/>
                  </a:lnTo>
                  <a:lnTo>
                    <a:pt x="1421" y="239"/>
                  </a:lnTo>
                  <a:lnTo>
                    <a:pt x="1411" y="249"/>
                  </a:lnTo>
                  <a:lnTo>
                    <a:pt x="1371" y="249"/>
                  </a:lnTo>
                  <a:lnTo>
                    <a:pt x="1361" y="239"/>
                  </a:lnTo>
                  <a:lnTo>
                    <a:pt x="1361" y="208"/>
                  </a:lnTo>
                  <a:lnTo>
                    <a:pt x="1371" y="197"/>
                  </a:lnTo>
                  <a:lnTo>
                    <a:pt x="1371" y="166"/>
                  </a:lnTo>
                  <a:lnTo>
                    <a:pt x="1351" y="135"/>
                  </a:lnTo>
                  <a:lnTo>
                    <a:pt x="1341" y="114"/>
                  </a:lnTo>
                  <a:lnTo>
                    <a:pt x="1310" y="104"/>
                  </a:lnTo>
                  <a:lnTo>
                    <a:pt x="1290" y="104"/>
                  </a:lnTo>
                  <a:lnTo>
                    <a:pt x="1230" y="114"/>
                  </a:lnTo>
                  <a:lnTo>
                    <a:pt x="1048" y="208"/>
                  </a:lnTo>
                  <a:lnTo>
                    <a:pt x="937" y="270"/>
                  </a:lnTo>
                  <a:lnTo>
                    <a:pt x="736" y="415"/>
                  </a:lnTo>
                  <a:lnTo>
                    <a:pt x="655" y="488"/>
                  </a:lnTo>
                  <a:lnTo>
                    <a:pt x="625" y="519"/>
                  </a:lnTo>
                  <a:lnTo>
                    <a:pt x="605" y="550"/>
                  </a:lnTo>
                  <a:lnTo>
                    <a:pt x="585" y="571"/>
                  </a:lnTo>
                  <a:lnTo>
                    <a:pt x="585" y="591"/>
                  </a:lnTo>
                  <a:lnTo>
                    <a:pt x="575" y="602"/>
                  </a:lnTo>
                  <a:lnTo>
                    <a:pt x="575" y="622"/>
                  </a:lnTo>
                  <a:lnTo>
                    <a:pt x="585" y="716"/>
                  </a:lnTo>
                  <a:lnTo>
                    <a:pt x="675" y="996"/>
                  </a:lnTo>
                  <a:lnTo>
                    <a:pt x="746" y="1141"/>
                  </a:lnTo>
                  <a:lnTo>
                    <a:pt x="827" y="1286"/>
                  </a:lnTo>
                  <a:lnTo>
                    <a:pt x="907" y="1400"/>
                  </a:lnTo>
                  <a:lnTo>
                    <a:pt x="998" y="1483"/>
                  </a:lnTo>
                  <a:lnTo>
                    <a:pt x="1078" y="1514"/>
                  </a:lnTo>
                  <a:lnTo>
                    <a:pt x="1099" y="1514"/>
                  </a:lnTo>
                  <a:lnTo>
                    <a:pt x="1159" y="1504"/>
                  </a:lnTo>
                  <a:lnTo>
                    <a:pt x="1230" y="1483"/>
                  </a:lnTo>
                  <a:lnTo>
                    <a:pt x="1300" y="1431"/>
                  </a:lnTo>
                  <a:lnTo>
                    <a:pt x="1351" y="1348"/>
                  </a:lnTo>
                  <a:lnTo>
                    <a:pt x="1371" y="1307"/>
                  </a:lnTo>
                  <a:lnTo>
                    <a:pt x="1391" y="1286"/>
                  </a:lnTo>
                  <a:lnTo>
                    <a:pt x="1431" y="1265"/>
                  </a:lnTo>
                  <a:lnTo>
                    <a:pt x="1472" y="1265"/>
                  </a:lnTo>
                  <a:lnTo>
                    <a:pt x="1482" y="1276"/>
                  </a:lnTo>
                  <a:lnTo>
                    <a:pt x="1472" y="1296"/>
                  </a:lnTo>
                  <a:lnTo>
                    <a:pt x="1451" y="1359"/>
                  </a:lnTo>
                  <a:lnTo>
                    <a:pt x="1421" y="1400"/>
                  </a:lnTo>
                  <a:lnTo>
                    <a:pt x="1310" y="1493"/>
                  </a:lnTo>
                  <a:lnTo>
                    <a:pt x="1169" y="1566"/>
                  </a:lnTo>
                  <a:lnTo>
                    <a:pt x="998" y="1597"/>
                  </a:lnTo>
                  <a:lnTo>
                    <a:pt x="937" y="1587"/>
                  </a:lnTo>
                  <a:lnTo>
                    <a:pt x="877" y="1556"/>
                  </a:lnTo>
                  <a:lnTo>
                    <a:pt x="816" y="1493"/>
                  </a:lnTo>
                  <a:lnTo>
                    <a:pt x="746" y="1410"/>
                  </a:lnTo>
                  <a:lnTo>
                    <a:pt x="675" y="1296"/>
                  </a:lnTo>
                  <a:lnTo>
                    <a:pt x="605" y="1162"/>
                  </a:lnTo>
                  <a:lnTo>
                    <a:pt x="544" y="1027"/>
                  </a:lnTo>
                  <a:lnTo>
                    <a:pt x="494" y="892"/>
                  </a:lnTo>
                  <a:lnTo>
                    <a:pt x="454" y="768"/>
                  </a:lnTo>
                  <a:lnTo>
                    <a:pt x="444" y="674"/>
                  </a:lnTo>
                  <a:lnTo>
                    <a:pt x="464" y="591"/>
                  </a:lnTo>
                  <a:lnTo>
                    <a:pt x="534" y="508"/>
                  </a:lnTo>
                  <a:lnTo>
                    <a:pt x="615" y="425"/>
                  </a:lnTo>
                  <a:lnTo>
                    <a:pt x="695" y="353"/>
                  </a:lnTo>
                  <a:lnTo>
                    <a:pt x="766" y="301"/>
                  </a:lnTo>
                  <a:lnTo>
                    <a:pt x="887" y="218"/>
                  </a:lnTo>
                  <a:lnTo>
                    <a:pt x="1149" y="73"/>
                  </a:lnTo>
                  <a:lnTo>
                    <a:pt x="1280" y="21"/>
                  </a:lnTo>
                  <a:lnTo>
                    <a:pt x="1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4" name="Freeform 52"/>
            <p:cNvSpPr>
              <a:spLocks/>
            </p:cNvSpPr>
            <p:nvPr/>
          </p:nvSpPr>
          <p:spPr bwMode="auto">
            <a:xfrm>
              <a:off x="8254" y="3629"/>
              <a:ext cx="1007" cy="695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21" y="32"/>
                </a:cxn>
                <a:cxn ang="0">
                  <a:pos x="201" y="73"/>
                </a:cxn>
                <a:cxn ang="0">
                  <a:pos x="121" y="197"/>
                </a:cxn>
                <a:cxn ang="0">
                  <a:pos x="70" y="394"/>
                </a:cxn>
                <a:cxn ang="0">
                  <a:pos x="141" y="560"/>
                </a:cxn>
                <a:cxn ang="0">
                  <a:pos x="302" y="560"/>
                </a:cxn>
                <a:cxn ang="0">
                  <a:pos x="433" y="457"/>
                </a:cxn>
                <a:cxn ang="0">
                  <a:pos x="443" y="353"/>
                </a:cxn>
                <a:cxn ang="0">
                  <a:pos x="473" y="260"/>
                </a:cxn>
                <a:cxn ang="0">
                  <a:pos x="534" y="239"/>
                </a:cxn>
                <a:cxn ang="0">
                  <a:pos x="554" y="270"/>
                </a:cxn>
                <a:cxn ang="0">
                  <a:pos x="544" y="343"/>
                </a:cxn>
                <a:cxn ang="0">
                  <a:pos x="504" y="467"/>
                </a:cxn>
                <a:cxn ang="0">
                  <a:pos x="544" y="540"/>
                </a:cxn>
                <a:cxn ang="0">
                  <a:pos x="655" y="591"/>
                </a:cxn>
                <a:cxn ang="0">
                  <a:pos x="826" y="509"/>
                </a:cxn>
                <a:cxn ang="0">
                  <a:pos x="917" y="343"/>
                </a:cxn>
                <a:cxn ang="0">
                  <a:pos x="917" y="208"/>
                </a:cxn>
                <a:cxn ang="0">
                  <a:pos x="856" y="135"/>
                </a:cxn>
                <a:cxn ang="0">
                  <a:pos x="856" y="83"/>
                </a:cxn>
                <a:cxn ang="0">
                  <a:pos x="886" y="42"/>
                </a:cxn>
                <a:cxn ang="0">
                  <a:pos x="957" y="21"/>
                </a:cxn>
                <a:cxn ang="0">
                  <a:pos x="1007" y="104"/>
                </a:cxn>
                <a:cxn ang="0">
                  <a:pos x="987" y="104"/>
                </a:cxn>
                <a:cxn ang="0">
                  <a:pos x="957" y="280"/>
                </a:cxn>
                <a:cxn ang="0">
                  <a:pos x="876" y="509"/>
                </a:cxn>
                <a:cxn ang="0">
                  <a:pos x="725" y="674"/>
                </a:cxn>
                <a:cxn ang="0">
                  <a:pos x="534" y="674"/>
                </a:cxn>
                <a:cxn ang="0">
                  <a:pos x="433" y="540"/>
                </a:cxn>
                <a:cxn ang="0">
                  <a:pos x="292" y="674"/>
                </a:cxn>
                <a:cxn ang="0">
                  <a:pos x="100" y="674"/>
                </a:cxn>
                <a:cxn ang="0">
                  <a:pos x="10" y="540"/>
                </a:cxn>
                <a:cxn ang="0">
                  <a:pos x="10" y="332"/>
                </a:cxn>
                <a:cxn ang="0">
                  <a:pos x="90" y="104"/>
                </a:cxn>
                <a:cxn ang="0">
                  <a:pos x="161" y="11"/>
                </a:cxn>
                <a:cxn ang="0">
                  <a:pos x="181" y="0"/>
                </a:cxn>
              </a:cxnLst>
              <a:rect l="0" t="0" r="r" b="b"/>
              <a:pathLst>
                <a:path w="1007" h="695">
                  <a:moveTo>
                    <a:pt x="181" y="0"/>
                  </a:moveTo>
                  <a:lnTo>
                    <a:pt x="201" y="0"/>
                  </a:lnTo>
                  <a:lnTo>
                    <a:pt x="211" y="11"/>
                  </a:lnTo>
                  <a:lnTo>
                    <a:pt x="221" y="32"/>
                  </a:lnTo>
                  <a:lnTo>
                    <a:pt x="221" y="42"/>
                  </a:lnTo>
                  <a:lnTo>
                    <a:pt x="201" y="73"/>
                  </a:lnTo>
                  <a:lnTo>
                    <a:pt x="171" y="125"/>
                  </a:lnTo>
                  <a:lnTo>
                    <a:pt x="121" y="197"/>
                  </a:lnTo>
                  <a:lnTo>
                    <a:pt x="90" y="291"/>
                  </a:lnTo>
                  <a:lnTo>
                    <a:pt x="70" y="394"/>
                  </a:lnTo>
                  <a:lnTo>
                    <a:pt x="90" y="488"/>
                  </a:lnTo>
                  <a:lnTo>
                    <a:pt x="141" y="560"/>
                  </a:lnTo>
                  <a:lnTo>
                    <a:pt x="211" y="581"/>
                  </a:lnTo>
                  <a:lnTo>
                    <a:pt x="302" y="560"/>
                  </a:lnTo>
                  <a:lnTo>
                    <a:pt x="383" y="509"/>
                  </a:lnTo>
                  <a:lnTo>
                    <a:pt x="433" y="457"/>
                  </a:lnTo>
                  <a:lnTo>
                    <a:pt x="433" y="415"/>
                  </a:lnTo>
                  <a:lnTo>
                    <a:pt x="443" y="353"/>
                  </a:lnTo>
                  <a:lnTo>
                    <a:pt x="453" y="301"/>
                  </a:lnTo>
                  <a:lnTo>
                    <a:pt x="473" y="260"/>
                  </a:lnTo>
                  <a:lnTo>
                    <a:pt x="514" y="239"/>
                  </a:lnTo>
                  <a:lnTo>
                    <a:pt x="534" y="239"/>
                  </a:lnTo>
                  <a:lnTo>
                    <a:pt x="544" y="249"/>
                  </a:lnTo>
                  <a:lnTo>
                    <a:pt x="554" y="270"/>
                  </a:lnTo>
                  <a:lnTo>
                    <a:pt x="554" y="280"/>
                  </a:lnTo>
                  <a:lnTo>
                    <a:pt x="544" y="343"/>
                  </a:lnTo>
                  <a:lnTo>
                    <a:pt x="524" y="415"/>
                  </a:lnTo>
                  <a:lnTo>
                    <a:pt x="504" y="467"/>
                  </a:lnTo>
                  <a:lnTo>
                    <a:pt x="524" y="509"/>
                  </a:lnTo>
                  <a:lnTo>
                    <a:pt x="544" y="540"/>
                  </a:lnTo>
                  <a:lnTo>
                    <a:pt x="574" y="571"/>
                  </a:lnTo>
                  <a:lnTo>
                    <a:pt x="655" y="591"/>
                  </a:lnTo>
                  <a:lnTo>
                    <a:pt x="745" y="571"/>
                  </a:lnTo>
                  <a:lnTo>
                    <a:pt x="826" y="509"/>
                  </a:lnTo>
                  <a:lnTo>
                    <a:pt x="876" y="426"/>
                  </a:lnTo>
                  <a:lnTo>
                    <a:pt x="917" y="343"/>
                  </a:lnTo>
                  <a:lnTo>
                    <a:pt x="927" y="270"/>
                  </a:lnTo>
                  <a:lnTo>
                    <a:pt x="917" y="208"/>
                  </a:lnTo>
                  <a:lnTo>
                    <a:pt x="886" y="166"/>
                  </a:lnTo>
                  <a:lnTo>
                    <a:pt x="856" y="135"/>
                  </a:lnTo>
                  <a:lnTo>
                    <a:pt x="846" y="104"/>
                  </a:lnTo>
                  <a:lnTo>
                    <a:pt x="856" y="83"/>
                  </a:lnTo>
                  <a:lnTo>
                    <a:pt x="866" y="52"/>
                  </a:lnTo>
                  <a:lnTo>
                    <a:pt x="886" y="42"/>
                  </a:lnTo>
                  <a:lnTo>
                    <a:pt x="907" y="21"/>
                  </a:lnTo>
                  <a:lnTo>
                    <a:pt x="957" y="21"/>
                  </a:lnTo>
                  <a:lnTo>
                    <a:pt x="977" y="42"/>
                  </a:lnTo>
                  <a:lnTo>
                    <a:pt x="1007" y="104"/>
                  </a:lnTo>
                  <a:lnTo>
                    <a:pt x="1007" y="135"/>
                  </a:lnTo>
                  <a:lnTo>
                    <a:pt x="987" y="104"/>
                  </a:lnTo>
                  <a:lnTo>
                    <a:pt x="977" y="177"/>
                  </a:lnTo>
                  <a:lnTo>
                    <a:pt x="957" y="280"/>
                  </a:lnTo>
                  <a:lnTo>
                    <a:pt x="927" y="394"/>
                  </a:lnTo>
                  <a:lnTo>
                    <a:pt x="876" y="509"/>
                  </a:lnTo>
                  <a:lnTo>
                    <a:pt x="816" y="602"/>
                  </a:lnTo>
                  <a:lnTo>
                    <a:pt x="725" y="674"/>
                  </a:lnTo>
                  <a:lnTo>
                    <a:pt x="624" y="695"/>
                  </a:lnTo>
                  <a:lnTo>
                    <a:pt x="534" y="674"/>
                  </a:lnTo>
                  <a:lnTo>
                    <a:pt x="473" y="623"/>
                  </a:lnTo>
                  <a:lnTo>
                    <a:pt x="433" y="540"/>
                  </a:lnTo>
                  <a:lnTo>
                    <a:pt x="372" y="623"/>
                  </a:lnTo>
                  <a:lnTo>
                    <a:pt x="292" y="674"/>
                  </a:lnTo>
                  <a:lnTo>
                    <a:pt x="191" y="695"/>
                  </a:lnTo>
                  <a:lnTo>
                    <a:pt x="100" y="674"/>
                  </a:lnTo>
                  <a:lnTo>
                    <a:pt x="40" y="612"/>
                  </a:lnTo>
                  <a:lnTo>
                    <a:pt x="10" y="540"/>
                  </a:lnTo>
                  <a:lnTo>
                    <a:pt x="0" y="446"/>
                  </a:lnTo>
                  <a:lnTo>
                    <a:pt x="10" y="332"/>
                  </a:lnTo>
                  <a:lnTo>
                    <a:pt x="40" y="208"/>
                  </a:lnTo>
                  <a:lnTo>
                    <a:pt x="90" y="104"/>
                  </a:lnTo>
                  <a:lnTo>
                    <a:pt x="151" y="21"/>
                  </a:lnTo>
                  <a:lnTo>
                    <a:pt x="161" y="11"/>
                  </a:lnTo>
                  <a:lnTo>
                    <a:pt x="171" y="11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5" name="Freeform 53"/>
            <p:cNvSpPr>
              <a:spLocks/>
            </p:cNvSpPr>
            <p:nvPr/>
          </p:nvSpPr>
          <p:spPr bwMode="auto">
            <a:xfrm>
              <a:off x="8264" y="5164"/>
              <a:ext cx="937" cy="705"/>
            </a:xfrm>
            <a:custGeom>
              <a:avLst/>
              <a:gdLst/>
              <a:ahLst/>
              <a:cxnLst>
                <a:cxn ang="0">
                  <a:pos x="221" y="10"/>
                </a:cxn>
                <a:cxn ang="0">
                  <a:pos x="312" y="73"/>
                </a:cxn>
                <a:cxn ang="0">
                  <a:pos x="393" y="83"/>
                </a:cxn>
                <a:cxn ang="0">
                  <a:pos x="584" y="0"/>
                </a:cxn>
                <a:cxn ang="0">
                  <a:pos x="685" y="21"/>
                </a:cxn>
                <a:cxn ang="0">
                  <a:pos x="776" y="93"/>
                </a:cxn>
                <a:cxn ang="0">
                  <a:pos x="776" y="249"/>
                </a:cxn>
                <a:cxn ang="0">
                  <a:pos x="725" y="415"/>
                </a:cxn>
                <a:cxn ang="0">
                  <a:pos x="695" y="519"/>
                </a:cxn>
                <a:cxn ang="0">
                  <a:pos x="675" y="622"/>
                </a:cxn>
                <a:cxn ang="0">
                  <a:pos x="695" y="653"/>
                </a:cxn>
                <a:cxn ang="0">
                  <a:pos x="776" y="633"/>
                </a:cxn>
                <a:cxn ang="0">
                  <a:pos x="876" y="467"/>
                </a:cxn>
                <a:cxn ang="0">
                  <a:pos x="927" y="446"/>
                </a:cxn>
                <a:cxn ang="0">
                  <a:pos x="937" y="467"/>
                </a:cxn>
                <a:cxn ang="0">
                  <a:pos x="856" y="622"/>
                </a:cxn>
                <a:cxn ang="0">
                  <a:pos x="715" y="705"/>
                </a:cxn>
                <a:cxn ang="0">
                  <a:pos x="645" y="685"/>
                </a:cxn>
                <a:cxn ang="0">
                  <a:pos x="594" y="643"/>
                </a:cxn>
                <a:cxn ang="0">
                  <a:pos x="574" y="570"/>
                </a:cxn>
                <a:cxn ang="0">
                  <a:pos x="584" y="519"/>
                </a:cxn>
                <a:cxn ang="0">
                  <a:pos x="625" y="425"/>
                </a:cxn>
                <a:cxn ang="0">
                  <a:pos x="675" y="239"/>
                </a:cxn>
                <a:cxn ang="0">
                  <a:pos x="685" y="104"/>
                </a:cxn>
                <a:cxn ang="0">
                  <a:pos x="645" y="52"/>
                </a:cxn>
                <a:cxn ang="0">
                  <a:pos x="594" y="42"/>
                </a:cxn>
                <a:cxn ang="0">
                  <a:pos x="443" y="93"/>
                </a:cxn>
                <a:cxn ang="0">
                  <a:pos x="362" y="187"/>
                </a:cxn>
                <a:cxn ang="0">
                  <a:pos x="322" y="259"/>
                </a:cxn>
                <a:cxn ang="0">
                  <a:pos x="312" y="290"/>
                </a:cxn>
                <a:cxn ang="0">
                  <a:pos x="282" y="373"/>
                </a:cxn>
                <a:cxn ang="0">
                  <a:pos x="272" y="456"/>
                </a:cxn>
                <a:cxn ang="0">
                  <a:pos x="231" y="602"/>
                </a:cxn>
                <a:cxn ang="0">
                  <a:pos x="221" y="653"/>
                </a:cxn>
                <a:cxn ang="0">
                  <a:pos x="171" y="695"/>
                </a:cxn>
                <a:cxn ang="0">
                  <a:pos x="100" y="664"/>
                </a:cxn>
                <a:cxn ang="0">
                  <a:pos x="111" y="622"/>
                </a:cxn>
                <a:cxn ang="0">
                  <a:pos x="121" y="581"/>
                </a:cxn>
                <a:cxn ang="0">
                  <a:pos x="161" y="394"/>
                </a:cxn>
                <a:cxn ang="0">
                  <a:pos x="171" y="332"/>
                </a:cxn>
                <a:cxn ang="0">
                  <a:pos x="191" y="259"/>
                </a:cxn>
                <a:cxn ang="0">
                  <a:pos x="221" y="156"/>
                </a:cxn>
                <a:cxn ang="0">
                  <a:pos x="201" y="62"/>
                </a:cxn>
                <a:cxn ang="0">
                  <a:pos x="171" y="52"/>
                </a:cxn>
                <a:cxn ang="0">
                  <a:pos x="80" y="135"/>
                </a:cxn>
                <a:cxn ang="0">
                  <a:pos x="50" y="239"/>
                </a:cxn>
                <a:cxn ang="0">
                  <a:pos x="10" y="259"/>
                </a:cxn>
                <a:cxn ang="0">
                  <a:pos x="0" y="228"/>
                </a:cxn>
                <a:cxn ang="0">
                  <a:pos x="10" y="176"/>
                </a:cxn>
                <a:cxn ang="0">
                  <a:pos x="40" y="114"/>
                </a:cxn>
                <a:cxn ang="0">
                  <a:pos x="60" y="62"/>
                </a:cxn>
                <a:cxn ang="0">
                  <a:pos x="111" y="21"/>
                </a:cxn>
              </a:cxnLst>
              <a:rect l="0" t="0" r="r" b="b"/>
              <a:pathLst>
                <a:path w="937" h="705">
                  <a:moveTo>
                    <a:pt x="171" y="0"/>
                  </a:moveTo>
                  <a:lnTo>
                    <a:pt x="221" y="10"/>
                  </a:lnTo>
                  <a:lnTo>
                    <a:pt x="272" y="31"/>
                  </a:lnTo>
                  <a:lnTo>
                    <a:pt x="312" y="73"/>
                  </a:lnTo>
                  <a:lnTo>
                    <a:pt x="332" y="145"/>
                  </a:lnTo>
                  <a:lnTo>
                    <a:pt x="393" y="83"/>
                  </a:lnTo>
                  <a:lnTo>
                    <a:pt x="473" y="21"/>
                  </a:lnTo>
                  <a:lnTo>
                    <a:pt x="584" y="0"/>
                  </a:lnTo>
                  <a:lnTo>
                    <a:pt x="635" y="0"/>
                  </a:lnTo>
                  <a:lnTo>
                    <a:pt x="685" y="21"/>
                  </a:lnTo>
                  <a:lnTo>
                    <a:pt x="735" y="52"/>
                  </a:lnTo>
                  <a:lnTo>
                    <a:pt x="776" y="93"/>
                  </a:lnTo>
                  <a:lnTo>
                    <a:pt x="786" y="176"/>
                  </a:lnTo>
                  <a:lnTo>
                    <a:pt x="776" y="249"/>
                  </a:lnTo>
                  <a:lnTo>
                    <a:pt x="756" y="342"/>
                  </a:lnTo>
                  <a:lnTo>
                    <a:pt x="725" y="415"/>
                  </a:lnTo>
                  <a:lnTo>
                    <a:pt x="705" y="477"/>
                  </a:lnTo>
                  <a:lnTo>
                    <a:pt x="695" y="519"/>
                  </a:lnTo>
                  <a:lnTo>
                    <a:pt x="675" y="560"/>
                  </a:lnTo>
                  <a:lnTo>
                    <a:pt x="675" y="622"/>
                  </a:lnTo>
                  <a:lnTo>
                    <a:pt x="685" y="643"/>
                  </a:lnTo>
                  <a:lnTo>
                    <a:pt x="695" y="653"/>
                  </a:lnTo>
                  <a:lnTo>
                    <a:pt x="715" y="653"/>
                  </a:lnTo>
                  <a:lnTo>
                    <a:pt x="776" y="633"/>
                  </a:lnTo>
                  <a:lnTo>
                    <a:pt x="826" y="570"/>
                  </a:lnTo>
                  <a:lnTo>
                    <a:pt x="876" y="467"/>
                  </a:lnTo>
                  <a:lnTo>
                    <a:pt x="897" y="446"/>
                  </a:lnTo>
                  <a:lnTo>
                    <a:pt x="927" y="446"/>
                  </a:lnTo>
                  <a:lnTo>
                    <a:pt x="937" y="456"/>
                  </a:lnTo>
                  <a:lnTo>
                    <a:pt x="937" y="467"/>
                  </a:lnTo>
                  <a:lnTo>
                    <a:pt x="907" y="560"/>
                  </a:lnTo>
                  <a:lnTo>
                    <a:pt x="856" y="622"/>
                  </a:lnTo>
                  <a:lnTo>
                    <a:pt x="796" y="685"/>
                  </a:lnTo>
                  <a:lnTo>
                    <a:pt x="715" y="705"/>
                  </a:lnTo>
                  <a:lnTo>
                    <a:pt x="685" y="705"/>
                  </a:lnTo>
                  <a:lnTo>
                    <a:pt x="645" y="685"/>
                  </a:lnTo>
                  <a:lnTo>
                    <a:pt x="614" y="674"/>
                  </a:lnTo>
                  <a:lnTo>
                    <a:pt x="594" y="643"/>
                  </a:lnTo>
                  <a:lnTo>
                    <a:pt x="584" y="612"/>
                  </a:lnTo>
                  <a:lnTo>
                    <a:pt x="574" y="570"/>
                  </a:lnTo>
                  <a:lnTo>
                    <a:pt x="574" y="529"/>
                  </a:lnTo>
                  <a:lnTo>
                    <a:pt x="584" y="519"/>
                  </a:lnTo>
                  <a:lnTo>
                    <a:pt x="594" y="488"/>
                  </a:lnTo>
                  <a:lnTo>
                    <a:pt x="625" y="425"/>
                  </a:lnTo>
                  <a:lnTo>
                    <a:pt x="655" y="332"/>
                  </a:lnTo>
                  <a:lnTo>
                    <a:pt x="675" y="239"/>
                  </a:lnTo>
                  <a:lnTo>
                    <a:pt x="685" y="156"/>
                  </a:lnTo>
                  <a:lnTo>
                    <a:pt x="685" y="104"/>
                  </a:lnTo>
                  <a:lnTo>
                    <a:pt x="675" y="83"/>
                  </a:lnTo>
                  <a:lnTo>
                    <a:pt x="645" y="52"/>
                  </a:lnTo>
                  <a:lnTo>
                    <a:pt x="625" y="42"/>
                  </a:lnTo>
                  <a:lnTo>
                    <a:pt x="594" y="42"/>
                  </a:lnTo>
                  <a:lnTo>
                    <a:pt x="514" y="52"/>
                  </a:lnTo>
                  <a:lnTo>
                    <a:pt x="443" y="93"/>
                  </a:lnTo>
                  <a:lnTo>
                    <a:pt x="403" y="135"/>
                  </a:lnTo>
                  <a:lnTo>
                    <a:pt x="362" y="187"/>
                  </a:lnTo>
                  <a:lnTo>
                    <a:pt x="342" y="218"/>
                  </a:lnTo>
                  <a:lnTo>
                    <a:pt x="322" y="259"/>
                  </a:lnTo>
                  <a:lnTo>
                    <a:pt x="322" y="270"/>
                  </a:lnTo>
                  <a:lnTo>
                    <a:pt x="312" y="290"/>
                  </a:lnTo>
                  <a:lnTo>
                    <a:pt x="302" y="322"/>
                  </a:lnTo>
                  <a:lnTo>
                    <a:pt x="282" y="373"/>
                  </a:lnTo>
                  <a:lnTo>
                    <a:pt x="272" y="425"/>
                  </a:lnTo>
                  <a:lnTo>
                    <a:pt x="272" y="456"/>
                  </a:lnTo>
                  <a:lnTo>
                    <a:pt x="252" y="539"/>
                  </a:lnTo>
                  <a:lnTo>
                    <a:pt x="231" y="602"/>
                  </a:lnTo>
                  <a:lnTo>
                    <a:pt x="221" y="622"/>
                  </a:lnTo>
                  <a:lnTo>
                    <a:pt x="221" y="653"/>
                  </a:lnTo>
                  <a:lnTo>
                    <a:pt x="191" y="685"/>
                  </a:lnTo>
                  <a:lnTo>
                    <a:pt x="171" y="695"/>
                  </a:lnTo>
                  <a:lnTo>
                    <a:pt x="131" y="695"/>
                  </a:lnTo>
                  <a:lnTo>
                    <a:pt x="100" y="664"/>
                  </a:lnTo>
                  <a:lnTo>
                    <a:pt x="100" y="633"/>
                  </a:lnTo>
                  <a:lnTo>
                    <a:pt x="111" y="622"/>
                  </a:lnTo>
                  <a:lnTo>
                    <a:pt x="111" y="602"/>
                  </a:lnTo>
                  <a:lnTo>
                    <a:pt x="121" y="581"/>
                  </a:lnTo>
                  <a:lnTo>
                    <a:pt x="111" y="591"/>
                  </a:lnTo>
                  <a:lnTo>
                    <a:pt x="161" y="394"/>
                  </a:lnTo>
                  <a:lnTo>
                    <a:pt x="171" y="363"/>
                  </a:lnTo>
                  <a:lnTo>
                    <a:pt x="171" y="332"/>
                  </a:lnTo>
                  <a:lnTo>
                    <a:pt x="181" y="290"/>
                  </a:lnTo>
                  <a:lnTo>
                    <a:pt x="191" y="259"/>
                  </a:lnTo>
                  <a:lnTo>
                    <a:pt x="201" y="218"/>
                  </a:lnTo>
                  <a:lnTo>
                    <a:pt x="221" y="156"/>
                  </a:lnTo>
                  <a:lnTo>
                    <a:pt x="221" y="104"/>
                  </a:lnTo>
                  <a:lnTo>
                    <a:pt x="201" y="62"/>
                  </a:lnTo>
                  <a:lnTo>
                    <a:pt x="191" y="52"/>
                  </a:lnTo>
                  <a:lnTo>
                    <a:pt x="171" y="52"/>
                  </a:lnTo>
                  <a:lnTo>
                    <a:pt x="121" y="73"/>
                  </a:lnTo>
                  <a:lnTo>
                    <a:pt x="80" y="135"/>
                  </a:lnTo>
                  <a:lnTo>
                    <a:pt x="60" y="218"/>
                  </a:lnTo>
                  <a:lnTo>
                    <a:pt x="50" y="239"/>
                  </a:lnTo>
                  <a:lnTo>
                    <a:pt x="50" y="259"/>
                  </a:lnTo>
                  <a:lnTo>
                    <a:pt x="10" y="259"/>
                  </a:lnTo>
                  <a:lnTo>
                    <a:pt x="0" y="249"/>
                  </a:lnTo>
                  <a:lnTo>
                    <a:pt x="0" y="228"/>
                  </a:lnTo>
                  <a:lnTo>
                    <a:pt x="10" y="208"/>
                  </a:lnTo>
                  <a:lnTo>
                    <a:pt x="10" y="176"/>
                  </a:lnTo>
                  <a:lnTo>
                    <a:pt x="20" y="145"/>
                  </a:lnTo>
                  <a:lnTo>
                    <a:pt x="40" y="114"/>
                  </a:lnTo>
                  <a:lnTo>
                    <a:pt x="50" y="83"/>
                  </a:lnTo>
                  <a:lnTo>
                    <a:pt x="60" y="62"/>
                  </a:lnTo>
                  <a:lnTo>
                    <a:pt x="80" y="42"/>
                  </a:lnTo>
                  <a:lnTo>
                    <a:pt x="111" y="21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6" name="Freeform 54"/>
            <p:cNvSpPr>
              <a:spLocks/>
            </p:cNvSpPr>
            <p:nvPr/>
          </p:nvSpPr>
          <p:spPr bwMode="auto">
            <a:xfrm>
              <a:off x="9312" y="5164"/>
              <a:ext cx="877" cy="1016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413" y="21"/>
                </a:cxn>
                <a:cxn ang="0">
                  <a:pos x="484" y="73"/>
                </a:cxn>
                <a:cxn ang="0">
                  <a:pos x="544" y="156"/>
                </a:cxn>
                <a:cxn ang="0">
                  <a:pos x="574" y="249"/>
                </a:cxn>
                <a:cxn ang="0">
                  <a:pos x="605" y="332"/>
                </a:cxn>
                <a:cxn ang="0">
                  <a:pos x="615" y="415"/>
                </a:cxn>
                <a:cxn ang="0">
                  <a:pos x="625" y="467"/>
                </a:cxn>
                <a:cxn ang="0">
                  <a:pos x="635" y="456"/>
                </a:cxn>
                <a:cxn ang="0">
                  <a:pos x="685" y="342"/>
                </a:cxn>
                <a:cxn ang="0">
                  <a:pos x="725" y="228"/>
                </a:cxn>
                <a:cxn ang="0">
                  <a:pos x="776" y="125"/>
                </a:cxn>
                <a:cxn ang="0">
                  <a:pos x="816" y="52"/>
                </a:cxn>
                <a:cxn ang="0">
                  <a:pos x="836" y="10"/>
                </a:cxn>
                <a:cxn ang="0">
                  <a:pos x="836" y="0"/>
                </a:cxn>
                <a:cxn ang="0">
                  <a:pos x="867" y="0"/>
                </a:cxn>
                <a:cxn ang="0">
                  <a:pos x="877" y="10"/>
                </a:cxn>
                <a:cxn ang="0">
                  <a:pos x="877" y="31"/>
                </a:cxn>
                <a:cxn ang="0">
                  <a:pos x="867" y="31"/>
                </a:cxn>
                <a:cxn ang="0">
                  <a:pos x="867" y="42"/>
                </a:cxn>
                <a:cxn ang="0">
                  <a:pos x="806" y="156"/>
                </a:cxn>
                <a:cxn ang="0">
                  <a:pos x="766" y="239"/>
                </a:cxn>
                <a:cxn ang="0">
                  <a:pos x="725" y="363"/>
                </a:cxn>
                <a:cxn ang="0">
                  <a:pos x="685" y="436"/>
                </a:cxn>
                <a:cxn ang="0">
                  <a:pos x="655" y="519"/>
                </a:cxn>
                <a:cxn ang="0">
                  <a:pos x="635" y="591"/>
                </a:cxn>
                <a:cxn ang="0">
                  <a:pos x="625" y="643"/>
                </a:cxn>
                <a:cxn ang="0">
                  <a:pos x="605" y="757"/>
                </a:cxn>
                <a:cxn ang="0">
                  <a:pos x="584" y="861"/>
                </a:cxn>
                <a:cxn ang="0">
                  <a:pos x="564" y="933"/>
                </a:cxn>
                <a:cxn ang="0">
                  <a:pos x="554" y="975"/>
                </a:cxn>
                <a:cxn ang="0">
                  <a:pos x="544" y="996"/>
                </a:cxn>
                <a:cxn ang="0">
                  <a:pos x="524" y="1016"/>
                </a:cxn>
                <a:cxn ang="0">
                  <a:pos x="504" y="1016"/>
                </a:cxn>
                <a:cxn ang="0">
                  <a:pos x="494" y="1006"/>
                </a:cxn>
                <a:cxn ang="0">
                  <a:pos x="484" y="985"/>
                </a:cxn>
                <a:cxn ang="0">
                  <a:pos x="484" y="975"/>
                </a:cxn>
                <a:cxn ang="0">
                  <a:pos x="494" y="923"/>
                </a:cxn>
                <a:cxn ang="0">
                  <a:pos x="514" y="840"/>
                </a:cxn>
                <a:cxn ang="0">
                  <a:pos x="534" y="736"/>
                </a:cxn>
                <a:cxn ang="0">
                  <a:pos x="564" y="643"/>
                </a:cxn>
                <a:cxn ang="0">
                  <a:pos x="574" y="622"/>
                </a:cxn>
                <a:cxn ang="0">
                  <a:pos x="574" y="446"/>
                </a:cxn>
                <a:cxn ang="0">
                  <a:pos x="554" y="353"/>
                </a:cxn>
                <a:cxn ang="0">
                  <a:pos x="524" y="270"/>
                </a:cxn>
                <a:cxn ang="0">
                  <a:pos x="484" y="197"/>
                </a:cxn>
                <a:cxn ang="0">
                  <a:pos x="403" y="145"/>
                </a:cxn>
                <a:cxn ang="0">
                  <a:pos x="302" y="125"/>
                </a:cxn>
                <a:cxn ang="0">
                  <a:pos x="222" y="135"/>
                </a:cxn>
                <a:cxn ang="0">
                  <a:pos x="151" y="166"/>
                </a:cxn>
                <a:cxn ang="0">
                  <a:pos x="101" y="208"/>
                </a:cxn>
                <a:cxn ang="0">
                  <a:pos x="60" y="270"/>
                </a:cxn>
                <a:cxn ang="0">
                  <a:pos x="50" y="290"/>
                </a:cxn>
                <a:cxn ang="0">
                  <a:pos x="50" y="301"/>
                </a:cxn>
                <a:cxn ang="0">
                  <a:pos x="10" y="301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50" y="156"/>
                </a:cxn>
                <a:cxn ang="0">
                  <a:pos x="111" y="93"/>
                </a:cxn>
                <a:cxn ang="0">
                  <a:pos x="171" y="52"/>
                </a:cxn>
                <a:cxn ang="0">
                  <a:pos x="242" y="10"/>
                </a:cxn>
                <a:cxn ang="0">
                  <a:pos x="322" y="0"/>
                </a:cxn>
              </a:cxnLst>
              <a:rect l="0" t="0" r="r" b="b"/>
              <a:pathLst>
                <a:path w="877" h="1016">
                  <a:moveTo>
                    <a:pt x="322" y="0"/>
                  </a:moveTo>
                  <a:lnTo>
                    <a:pt x="413" y="21"/>
                  </a:lnTo>
                  <a:lnTo>
                    <a:pt x="484" y="73"/>
                  </a:lnTo>
                  <a:lnTo>
                    <a:pt x="544" y="156"/>
                  </a:lnTo>
                  <a:lnTo>
                    <a:pt x="574" y="249"/>
                  </a:lnTo>
                  <a:lnTo>
                    <a:pt x="605" y="332"/>
                  </a:lnTo>
                  <a:lnTo>
                    <a:pt x="615" y="415"/>
                  </a:lnTo>
                  <a:lnTo>
                    <a:pt x="625" y="467"/>
                  </a:lnTo>
                  <a:lnTo>
                    <a:pt x="635" y="456"/>
                  </a:lnTo>
                  <a:lnTo>
                    <a:pt x="685" y="342"/>
                  </a:lnTo>
                  <a:lnTo>
                    <a:pt x="725" y="228"/>
                  </a:lnTo>
                  <a:lnTo>
                    <a:pt x="776" y="125"/>
                  </a:lnTo>
                  <a:lnTo>
                    <a:pt x="816" y="52"/>
                  </a:lnTo>
                  <a:lnTo>
                    <a:pt x="836" y="10"/>
                  </a:lnTo>
                  <a:lnTo>
                    <a:pt x="836" y="0"/>
                  </a:lnTo>
                  <a:lnTo>
                    <a:pt x="867" y="0"/>
                  </a:lnTo>
                  <a:lnTo>
                    <a:pt x="877" y="10"/>
                  </a:lnTo>
                  <a:lnTo>
                    <a:pt x="877" y="31"/>
                  </a:lnTo>
                  <a:lnTo>
                    <a:pt x="867" y="31"/>
                  </a:lnTo>
                  <a:lnTo>
                    <a:pt x="867" y="42"/>
                  </a:lnTo>
                  <a:lnTo>
                    <a:pt x="806" y="156"/>
                  </a:lnTo>
                  <a:lnTo>
                    <a:pt x="766" y="239"/>
                  </a:lnTo>
                  <a:lnTo>
                    <a:pt x="725" y="363"/>
                  </a:lnTo>
                  <a:lnTo>
                    <a:pt x="685" y="436"/>
                  </a:lnTo>
                  <a:lnTo>
                    <a:pt x="655" y="519"/>
                  </a:lnTo>
                  <a:lnTo>
                    <a:pt x="635" y="591"/>
                  </a:lnTo>
                  <a:lnTo>
                    <a:pt x="625" y="643"/>
                  </a:lnTo>
                  <a:lnTo>
                    <a:pt x="605" y="757"/>
                  </a:lnTo>
                  <a:lnTo>
                    <a:pt x="584" y="861"/>
                  </a:lnTo>
                  <a:lnTo>
                    <a:pt x="564" y="933"/>
                  </a:lnTo>
                  <a:lnTo>
                    <a:pt x="554" y="975"/>
                  </a:lnTo>
                  <a:lnTo>
                    <a:pt x="544" y="996"/>
                  </a:lnTo>
                  <a:lnTo>
                    <a:pt x="524" y="1016"/>
                  </a:lnTo>
                  <a:lnTo>
                    <a:pt x="504" y="1016"/>
                  </a:lnTo>
                  <a:lnTo>
                    <a:pt x="494" y="1006"/>
                  </a:lnTo>
                  <a:lnTo>
                    <a:pt x="484" y="985"/>
                  </a:lnTo>
                  <a:lnTo>
                    <a:pt x="484" y="975"/>
                  </a:lnTo>
                  <a:lnTo>
                    <a:pt x="494" y="923"/>
                  </a:lnTo>
                  <a:lnTo>
                    <a:pt x="514" y="840"/>
                  </a:lnTo>
                  <a:lnTo>
                    <a:pt x="534" y="736"/>
                  </a:lnTo>
                  <a:lnTo>
                    <a:pt x="564" y="643"/>
                  </a:lnTo>
                  <a:lnTo>
                    <a:pt x="574" y="622"/>
                  </a:lnTo>
                  <a:lnTo>
                    <a:pt x="574" y="446"/>
                  </a:lnTo>
                  <a:lnTo>
                    <a:pt x="554" y="353"/>
                  </a:lnTo>
                  <a:lnTo>
                    <a:pt x="524" y="270"/>
                  </a:lnTo>
                  <a:lnTo>
                    <a:pt x="484" y="197"/>
                  </a:lnTo>
                  <a:lnTo>
                    <a:pt x="403" y="145"/>
                  </a:lnTo>
                  <a:lnTo>
                    <a:pt x="302" y="125"/>
                  </a:lnTo>
                  <a:lnTo>
                    <a:pt x="222" y="135"/>
                  </a:lnTo>
                  <a:lnTo>
                    <a:pt x="151" y="166"/>
                  </a:lnTo>
                  <a:lnTo>
                    <a:pt x="101" y="208"/>
                  </a:lnTo>
                  <a:lnTo>
                    <a:pt x="60" y="270"/>
                  </a:lnTo>
                  <a:lnTo>
                    <a:pt x="50" y="290"/>
                  </a:lnTo>
                  <a:lnTo>
                    <a:pt x="50" y="301"/>
                  </a:lnTo>
                  <a:lnTo>
                    <a:pt x="10" y="301"/>
                  </a:lnTo>
                  <a:lnTo>
                    <a:pt x="0" y="290"/>
                  </a:lnTo>
                  <a:lnTo>
                    <a:pt x="0" y="259"/>
                  </a:lnTo>
                  <a:lnTo>
                    <a:pt x="50" y="156"/>
                  </a:lnTo>
                  <a:lnTo>
                    <a:pt x="111" y="93"/>
                  </a:lnTo>
                  <a:lnTo>
                    <a:pt x="171" y="52"/>
                  </a:lnTo>
                  <a:lnTo>
                    <a:pt x="242" y="10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7" name="Freeform 55"/>
            <p:cNvSpPr>
              <a:spLocks/>
            </p:cNvSpPr>
            <p:nvPr/>
          </p:nvSpPr>
          <p:spPr bwMode="auto">
            <a:xfrm>
              <a:off x="10410" y="4677"/>
              <a:ext cx="434" cy="715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62" y="0"/>
                </a:cxn>
                <a:cxn ang="0">
                  <a:pos x="273" y="10"/>
                </a:cxn>
                <a:cxn ang="0">
                  <a:pos x="273" y="643"/>
                </a:cxn>
                <a:cxn ang="0">
                  <a:pos x="283" y="653"/>
                </a:cxn>
                <a:cxn ang="0">
                  <a:pos x="293" y="653"/>
                </a:cxn>
                <a:cxn ang="0">
                  <a:pos x="313" y="663"/>
                </a:cxn>
                <a:cxn ang="0">
                  <a:pos x="434" y="663"/>
                </a:cxn>
                <a:cxn ang="0">
                  <a:pos x="434" y="715"/>
                </a:cxn>
                <a:cxn ang="0">
                  <a:pos x="10" y="715"/>
                </a:cxn>
                <a:cxn ang="0">
                  <a:pos x="10" y="663"/>
                </a:cxn>
                <a:cxn ang="0">
                  <a:pos x="131" y="663"/>
                </a:cxn>
                <a:cxn ang="0">
                  <a:pos x="152" y="653"/>
                </a:cxn>
                <a:cxn ang="0">
                  <a:pos x="162" y="653"/>
                </a:cxn>
                <a:cxn ang="0">
                  <a:pos x="172" y="643"/>
                </a:cxn>
                <a:cxn ang="0">
                  <a:pos x="172" y="83"/>
                </a:cxn>
                <a:cxn ang="0">
                  <a:pos x="121" y="103"/>
                </a:cxn>
                <a:cxn ang="0">
                  <a:pos x="81" y="114"/>
                </a:cxn>
                <a:cxn ang="0">
                  <a:pos x="0" y="114"/>
                </a:cxn>
                <a:cxn ang="0">
                  <a:pos x="0" y="72"/>
                </a:cxn>
                <a:cxn ang="0">
                  <a:pos x="51" y="72"/>
                </a:cxn>
                <a:cxn ang="0">
                  <a:pos x="111" y="62"/>
                </a:cxn>
                <a:cxn ang="0">
                  <a:pos x="172" y="41"/>
                </a:cxn>
                <a:cxn ang="0">
                  <a:pos x="232" y="0"/>
                </a:cxn>
              </a:cxnLst>
              <a:rect l="0" t="0" r="r" b="b"/>
              <a:pathLst>
                <a:path w="434" h="715">
                  <a:moveTo>
                    <a:pt x="232" y="0"/>
                  </a:moveTo>
                  <a:lnTo>
                    <a:pt x="262" y="0"/>
                  </a:lnTo>
                  <a:lnTo>
                    <a:pt x="273" y="10"/>
                  </a:lnTo>
                  <a:lnTo>
                    <a:pt x="273" y="643"/>
                  </a:lnTo>
                  <a:lnTo>
                    <a:pt x="283" y="653"/>
                  </a:lnTo>
                  <a:lnTo>
                    <a:pt x="293" y="653"/>
                  </a:lnTo>
                  <a:lnTo>
                    <a:pt x="313" y="663"/>
                  </a:lnTo>
                  <a:lnTo>
                    <a:pt x="434" y="663"/>
                  </a:lnTo>
                  <a:lnTo>
                    <a:pt x="434" y="715"/>
                  </a:lnTo>
                  <a:lnTo>
                    <a:pt x="10" y="715"/>
                  </a:lnTo>
                  <a:lnTo>
                    <a:pt x="10" y="663"/>
                  </a:lnTo>
                  <a:lnTo>
                    <a:pt x="131" y="663"/>
                  </a:lnTo>
                  <a:lnTo>
                    <a:pt x="152" y="653"/>
                  </a:lnTo>
                  <a:lnTo>
                    <a:pt x="162" y="653"/>
                  </a:lnTo>
                  <a:lnTo>
                    <a:pt x="172" y="643"/>
                  </a:lnTo>
                  <a:lnTo>
                    <a:pt x="172" y="83"/>
                  </a:lnTo>
                  <a:lnTo>
                    <a:pt x="121" y="103"/>
                  </a:lnTo>
                  <a:lnTo>
                    <a:pt x="81" y="114"/>
                  </a:lnTo>
                  <a:lnTo>
                    <a:pt x="0" y="114"/>
                  </a:lnTo>
                  <a:lnTo>
                    <a:pt x="0" y="72"/>
                  </a:lnTo>
                  <a:lnTo>
                    <a:pt x="51" y="72"/>
                  </a:lnTo>
                  <a:lnTo>
                    <a:pt x="111" y="62"/>
                  </a:lnTo>
                  <a:lnTo>
                    <a:pt x="172" y="41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8" name="Freeform 56"/>
            <p:cNvSpPr>
              <a:spLocks/>
            </p:cNvSpPr>
            <p:nvPr/>
          </p:nvSpPr>
          <p:spPr bwMode="auto">
            <a:xfrm>
              <a:off x="11197" y="4884"/>
              <a:ext cx="1108" cy="1162"/>
            </a:xfrm>
            <a:custGeom>
              <a:avLst/>
              <a:gdLst/>
              <a:ahLst/>
              <a:cxnLst>
                <a:cxn ang="0">
                  <a:pos x="534" y="0"/>
                </a:cxn>
                <a:cxn ang="0">
                  <a:pos x="574" y="0"/>
                </a:cxn>
                <a:cxn ang="0">
                  <a:pos x="584" y="21"/>
                </a:cxn>
                <a:cxn ang="0">
                  <a:pos x="594" y="31"/>
                </a:cxn>
                <a:cxn ang="0">
                  <a:pos x="594" y="539"/>
                </a:cxn>
                <a:cxn ang="0">
                  <a:pos x="1088" y="539"/>
                </a:cxn>
                <a:cxn ang="0">
                  <a:pos x="1108" y="560"/>
                </a:cxn>
                <a:cxn ang="0">
                  <a:pos x="1108" y="591"/>
                </a:cxn>
                <a:cxn ang="0">
                  <a:pos x="1088" y="612"/>
                </a:cxn>
                <a:cxn ang="0">
                  <a:pos x="594" y="612"/>
                </a:cxn>
                <a:cxn ang="0">
                  <a:pos x="584" y="622"/>
                </a:cxn>
                <a:cxn ang="0">
                  <a:pos x="584" y="1130"/>
                </a:cxn>
                <a:cxn ang="0">
                  <a:pos x="574" y="1151"/>
                </a:cxn>
                <a:cxn ang="0">
                  <a:pos x="564" y="1162"/>
                </a:cxn>
                <a:cxn ang="0">
                  <a:pos x="534" y="1162"/>
                </a:cxn>
                <a:cxn ang="0">
                  <a:pos x="524" y="1141"/>
                </a:cxn>
                <a:cxn ang="0">
                  <a:pos x="514" y="1130"/>
                </a:cxn>
                <a:cxn ang="0">
                  <a:pos x="514" y="622"/>
                </a:cxn>
                <a:cxn ang="0">
                  <a:pos x="20" y="622"/>
                </a:cxn>
                <a:cxn ang="0">
                  <a:pos x="0" y="602"/>
                </a:cxn>
                <a:cxn ang="0">
                  <a:pos x="0" y="560"/>
                </a:cxn>
                <a:cxn ang="0">
                  <a:pos x="20" y="539"/>
                </a:cxn>
                <a:cxn ang="0">
                  <a:pos x="514" y="539"/>
                </a:cxn>
                <a:cxn ang="0">
                  <a:pos x="514" y="31"/>
                </a:cxn>
                <a:cxn ang="0">
                  <a:pos x="524" y="21"/>
                </a:cxn>
                <a:cxn ang="0">
                  <a:pos x="534" y="0"/>
                </a:cxn>
              </a:cxnLst>
              <a:rect l="0" t="0" r="r" b="b"/>
              <a:pathLst>
                <a:path w="1108" h="1162">
                  <a:moveTo>
                    <a:pt x="534" y="0"/>
                  </a:moveTo>
                  <a:lnTo>
                    <a:pt x="574" y="0"/>
                  </a:lnTo>
                  <a:lnTo>
                    <a:pt x="584" y="21"/>
                  </a:lnTo>
                  <a:lnTo>
                    <a:pt x="594" y="31"/>
                  </a:lnTo>
                  <a:lnTo>
                    <a:pt x="594" y="539"/>
                  </a:lnTo>
                  <a:lnTo>
                    <a:pt x="1088" y="539"/>
                  </a:lnTo>
                  <a:lnTo>
                    <a:pt x="1108" y="560"/>
                  </a:lnTo>
                  <a:lnTo>
                    <a:pt x="1108" y="591"/>
                  </a:lnTo>
                  <a:lnTo>
                    <a:pt x="1088" y="612"/>
                  </a:lnTo>
                  <a:lnTo>
                    <a:pt x="594" y="612"/>
                  </a:lnTo>
                  <a:lnTo>
                    <a:pt x="584" y="622"/>
                  </a:lnTo>
                  <a:lnTo>
                    <a:pt x="584" y="1130"/>
                  </a:lnTo>
                  <a:lnTo>
                    <a:pt x="574" y="1151"/>
                  </a:lnTo>
                  <a:lnTo>
                    <a:pt x="564" y="1162"/>
                  </a:lnTo>
                  <a:lnTo>
                    <a:pt x="534" y="1162"/>
                  </a:lnTo>
                  <a:lnTo>
                    <a:pt x="524" y="1141"/>
                  </a:lnTo>
                  <a:lnTo>
                    <a:pt x="514" y="1130"/>
                  </a:lnTo>
                  <a:lnTo>
                    <a:pt x="514" y="622"/>
                  </a:lnTo>
                  <a:lnTo>
                    <a:pt x="20" y="622"/>
                  </a:lnTo>
                  <a:lnTo>
                    <a:pt x="0" y="602"/>
                  </a:lnTo>
                  <a:lnTo>
                    <a:pt x="0" y="560"/>
                  </a:lnTo>
                  <a:lnTo>
                    <a:pt x="20" y="539"/>
                  </a:lnTo>
                  <a:lnTo>
                    <a:pt x="514" y="539"/>
                  </a:lnTo>
                  <a:lnTo>
                    <a:pt x="514" y="31"/>
                  </a:lnTo>
                  <a:lnTo>
                    <a:pt x="524" y="21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9" name="Freeform 57"/>
            <p:cNvSpPr>
              <a:spLocks/>
            </p:cNvSpPr>
            <p:nvPr/>
          </p:nvSpPr>
          <p:spPr bwMode="auto">
            <a:xfrm>
              <a:off x="12487" y="5164"/>
              <a:ext cx="1390" cy="705"/>
            </a:xfrm>
            <a:custGeom>
              <a:avLst/>
              <a:gdLst/>
              <a:ahLst/>
              <a:cxnLst>
                <a:cxn ang="0">
                  <a:pos x="272" y="31"/>
                </a:cxn>
                <a:cxn ang="0">
                  <a:pos x="393" y="83"/>
                </a:cxn>
                <a:cxn ang="0">
                  <a:pos x="645" y="10"/>
                </a:cxn>
                <a:cxn ang="0">
                  <a:pos x="786" y="156"/>
                </a:cxn>
                <a:cxn ang="0">
                  <a:pos x="967" y="21"/>
                </a:cxn>
                <a:cxn ang="0">
                  <a:pos x="1138" y="10"/>
                </a:cxn>
                <a:cxn ang="0">
                  <a:pos x="1249" y="135"/>
                </a:cxn>
                <a:cxn ang="0">
                  <a:pos x="1219" y="342"/>
                </a:cxn>
                <a:cxn ang="0">
                  <a:pos x="1159" y="519"/>
                </a:cxn>
                <a:cxn ang="0">
                  <a:pos x="1149" y="643"/>
                </a:cxn>
                <a:cxn ang="0">
                  <a:pos x="1239" y="633"/>
                </a:cxn>
                <a:cxn ang="0">
                  <a:pos x="1360" y="446"/>
                </a:cxn>
                <a:cxn ang="0">
                  <a:pos x="1390" y="467"/>
                </a:cxn>
                <a:cxn ang="0">
                  <a:pos x="1249" y="685"/>
                </a:cxn>
                <a:cxn ang="0">
                  <a:pos x="1098" y="685"/>
                </a:cxn>
                <a:cxn ang="0">
                  <a:pos x="1038" y="612"/>
                </a:cxn>
                <a:cxn ang="0">
                  <a:pos x="1038" y="519"/>
                </a:cxn>
                <a:cxn ang="0">
                  <a:pos x="1108" y="332"/>
                </a:cxn>
                <a:cxn ang="0">
                  <a:pos x="1138" y="114"/>
                </a:cxn>
                <a:cxn ang="0">
                  <a:pos x="1078" y="42"/>
                </a:cxn>
                <a:cxn ang="0">
                  <a:pos x="897" y="93"/>
                </a:cxn>
                <a:cxn ang="0">
                  <a:pos x="766" y="290"/>
                </a:cxn>
                <a:cxn ang="0">
                  <a:pos x="725" y="425"/>
                </a:cxn>
                <a:cxn ang="0">
                  <a:pos x="705" y="539"/>
                </a:cxn>
                <a:cxn ang="0">
                  <a:pos x="675" y="653"/>
                </a:cxn>
                <a:cxn ang="0">
                  <a:pos x="584" y="695"/>
                </a:cxn>
                <a:cxn ang="0">
                  <a:pos x="564" y="602"/>
                </a:cxn>
                <a:cxn ang="0">
                  <a:pos x="584" y="570"/>
                </a:cxn>
                <a:cxn ang="0">
                  <a:pos x="675" y="228"/>
                </a:cxn>
                <a:cxn ang="0">
                  <a:pos x="635" y="62"/>
                </a:cxn>
                <a:cxn ang="0">
                  <a:pos x="504" y="62"/>
                </a:cxn>
                <a:cxn ang="0">
                  <a:pos x="352" y="197"/>
                </a:cxn>
                <a:cxn ang="0">
                  <a:pos x="312" y="280"/>
                </a:cxn>
                <a:cxn ang="0">
                  <a:pos x="272" y="384"/>
                </a:cxn>
                <a:cxn ang="0">
                  <a:pos x="241" y="550"/>
                </a:cxn>
                <a:cxn ang="0">
                  <a:pos x="211" y="664"/>
                </a:cxn>
                <a:cxn ang="0">
                  <a:pos x="121" y="705"/>
                </a:cxn>
                <a:cxn ang="0">
                  <a:pos x="100" y="633"/>
                </a:cxn>
                <a:cxn ang="0">
                  <a:pos x="161" y="394"/>
                </a:cxn>
                <a:cxn ang="0">
                  <a:pos x="181" y="290"/>
                </a:cxn>
                <a:cxn ang="0">
                  <a:pos x="221" y="156"/>
                </a:cxn>
                <a:cxn ang="0">
                  <a:pos x="191" y="52"/>
                </a:cxn>
                <a:cxn ang="0">
                  <a:pos x="80" y="135"/>
                </a:cxn>
                <a:cxn ang="0">
                  <a:pos x="50" y="259"/>
                </a:cxn>
                <a:cxn ang="0">
                  <a:pos x="0" y="228"/>
                </a:cxn>
                <a:cxn ang="0">
                  <a:pos x="20" y="145"/>
                </a:cxn>
                <a:cxn ang="0">
                  <a:pos x="60" y="62"/>
                </a:cxn>
                <a:cxn ang="0">
                  <a:pos x="171" y="0"/>
                </a:cxn>
              </a:cxnLst>
              <a:rect l="0" t="0" r="r" b="b"/>
              <a:pathLst>
                <a:path w="1390" h="705">
                  <a:moveTo>
                    <a:pt x="171" y="0"/>
                  </a:moveTo>
                  <a:lnTo>
                    <a:pt x="221" y="10"/>
                  </a:lnTo>
                  <a:lnTo>
                    <a:pt x="272" y="31"/>
                  </a:lnTo>
                  <a:lnTo>
                    <a:pt x="312" y="73"/>
                  </a:lnTo>
                  <a:lnTo>
                    <a:pt x="332" y="145"/>
                  </a:lnTo>
                  <a:lnTo>
                    <a:pt x="393" y="83"/>
                  </a:lnTo>
                  <a:lnTo>
                    <a:pt x="473" y="21"/>
                  </a:lnTo>
                  <a:lnTo>
                    <a:pt x="584" y="0"/>
                  </a:lnTo>
                  <a:lnTo>
                    <a:pt x="645" y="10"/>
                  </a:lnTo>
                  <a:lnTo>
                    <a:pt x="715" y="31"/>
                  </a:lnTo>
                  <a:lnTo>
                    <a:pt x="766" y="73"/>
                  </a:lnTo>
                  <a:lnTo>
                    <a:pt x="786" y="156"/>
                  </a:lnTo>
                  <a:lnTo>
                    <a:pt x="826" y="104"/>
                  </a:lnTo>
                  <a:lnTo>
                    <a:pt x="887" y="52"/>
                  </a:lnTo>
                  <a:lnTo>
                    <a:pt x="967" y="21"/>
                  </a:lnTo>
                  <a:lnTo>
                    <a:pt x="1058" y="0"/>
                  </a:lnTo>
                  <a:lnTo>
                    <a:pt x="1108" y="0"/>
                  </a:lnTo>
                  <a:lnTo>
                    <a:pt x="1138" y="10"/>
                  </a:lnTo>
                  <a:lnTo>
                    <a:pt x="1199" y="42"/>
                  </a:lnTo>
                  <a:lnTo>
                    <a:pt x="1239" y="104"/>
                  </a:lnTo>
                  <a:lnTo>
                    <a:pt x="1249" y="135"/>
                  </a:lnTo>
                  <a:lnTo>
                    <a:pt x="1249" y="176"/>
                  </a:lnTo>
                  <a:lnTo>
                    <a:pt x="1239" y="249"/>
                  </a:lnTo>
                  <a:lnTo>
                    <a:pt x="1219" y="342"/>
                  </a:lnTo>
                  <a:lnTo>
                    <a:pt x="1189" y="415"/>
                  </a:lnTo>
                  <a:lnTo>
                    <a:pt x="1169" y="477"/>
                  </a:lnTo>
                  <a:lnTo>
                    <a:pt x="1159" y="519"/>
                  </a:lnTo>
                  <a:lnTo>
                    <a:pt x="1138" y="560"/>
                  </a:lnTo>
                  <a:lnTo>
                    <a:pt x="1138" y="622"/>
                  </a:lnTo>
                  <a:lnTo>
                    <a:pt x="1149" y="643"/>
                  </a:lnTo>
                  <a:lnTo>
                    <a:pt x="1159" y="653"/>
                  </a:lnTo>
                  <a:lnTo>
                    <a:pt x="1179" y="653"/>
                  </a:lnTo>
                  <a:lnTo>
                    <a:pt x="1239" y="633"/>
                  </a:lnTo>
                  <a:lnTo>
                    <a:pt x="1300" y="570"/>
                  </a:lnTo>
                  <a:lnTo>
                    <a:pt x="1340" y="467"/>
                  </a:lnTo>
                  <a:lnTo>
                    <a:pt x="1360" y="446"/>
                  </a:lnTo>
                  <a:lnTo>
                    <a:pt x="1380" y="446"/>
                  </a:lnTo>
                  <a:lnTo>
                    <a:pt x="1390" y="456"/>
                  </a:lnTo>
                  <a:lnTo>
                    <a:pt x="1390" y="467"/>
                  </a:lnTo>
                  <a:lnTo>
                    <a:pt x="1360" y="560"/>
                  </a:lnTo>
                  <a:lnTo>
                    <a:pt x="1310" y="622"/>
                  </a:lnTo>
                  <a:lnTo>
                    <a:pt x="1249" y="685"/>
                  </a:lnTo>
                  <a:lnTo>
                    <a:pt x="1169" y="705"/>
                  </a:lnTo>
                  <a:lnTo>
                    <a:pt x="1138" y="705"/>
                  </a:lnTo>
                  <a:lnTo>
                    <a:pt x="1098" y="685"/>
                  </a:lnTo>
                  <a:lnTo>
                    <a:pt x="1068" y="674"/>
                  </a:lnTo>
                  <a:lnTo>
                    <a:pt x="1048" y="643"/>
                  </a:lnTo>
                  <a:lnTo>
                    <a:pt x="1038" y="612"/>
                  </a:lnTo>
                  <a:lnTo>
                    <a:pt x="1028" y="570"/>
                  </a:lnTo>
                  <a:lnTo>
                    <a:pt x="1028" y="529"/>
                  </a:lnTo>
                  <a:lnTo>
                    <a:pt x="1038" y="519"/>
                  </a:lnTo>
                  <a:lnTo>
                    <a:pt x="1048" y="488"/>
                  </a:lnTo>
                  <a:lnTo>
                    <a:pt x="1078" y="425"/>
                  </a:lnTo>
                  <a:lnTo>
                    <a:pt x="1108" y="332"/>
                  </a:lnTo>
                  <a:lnTo>
                    <a:pt x="1128" y="239"/>
                  </a:lnTo>
                  <a:lnTo>
                    <a:pt x="1138" y="156"/>
                  </a:lnTo>
                  <a:lnTo>
                    <a:pt x="1138" y="114"/>
                  </a:lnTo>
                  <a:lnTo>
                    <a:pt x="1118" y="73"/>
                  </a:lnTo>
                  <a:lnTo>
                    <a:pt x="1098" y="52"/>
                  </a:lnTo>
                  <a:lnTo>
                    <a:pt x="1078" y="42"/>
                  </a:lnTo>
                  <a:lnTo>
                    <a:pt x="1048" y="42"/>
                  </a:lnTo>
                  <a:lnTo>
                    <a:pt x="967" y="62"/>
                  </a:lnTo>
                  <a:lnTo>
                    <a:pt x="897" y="93"/>
                  </a:lnTo>
                  <a:lnTo>
                    <a:pt x="846" y="156"/>
                  </a:lnTo>
                  <a:lnTo>
                    <a:pt x="806" y="208"/>
                  </a:lnTo>
                  <a:lnTo>
                    <a:pt x="766" y="290"/>
                  </a:lnTo>
                  <a:lnTo>
                    <a:pt x="756" y="322"/>
                  </a:lnTo>
                  <a:lnTo>
                    <a:pt x="735" y="373"/>
                  </a:lnTo>
                  <a:lnTo>
                    <a:pt x="725" y="425"/>
                  </a:lnTo>
                  <a:lnTo>
                    <a:pt x="715" y="456"/>
                  </a:lnTo>
                  <a:lnTo>
                    <a:pt x="705" y="498"/>
                  </a:lnTo>
                  <a:lnTo>
                    <a:pt x="705" y="539"/>
                  </a:lnTo>
                  <a:lnTo>
                    <a:pt x="685" y="602"/>
                  </a:lnTo>
                  <a:lnTo>
                    <a:pt x="675" y="622"/>
                  </a:lnTo>
                  <a:lnTo>
                    <a:pt x="675" y="653"/>
                  </a:lnTo>
                  <a:lnTo>
                    <a:pt x="645" y="685"/>
                  </a:lnTo>
                  <a:lnTo>
                    <a:pt x="624" y="695"/>
                  </a:lnTo>
                  <a:lnTo>
                    <a:pt x="584" y="695"/>
                  </a:lnTo>
                  <a:lnTo>
                    <a:pt x="554" y="664"/>
                  </a:lnTo>
                  <a:lnTo>
                    <a:pt x="554" y="633"/>
                  </a:lnTo>
                  <a:lnTo>
                    <a:pt x="564" y="602"/>
                  </a:lnTo>
                  <a:lnTo>
                    <a:pt x="564" y="581"/>
                  </a:lnTo>
                  <a:lnTo>
                    <a:pt x="574" y="550"/>
                  </a:lnTo>
                  <a:lnTo>
                    <a:pt x="584" y="570"/>
                  </a:lnTo>
                  <a:lnTo>
                    <a:pt x="645" y="311"/>
                  </a:lnTo>
                  <a:lnTo>
                    <a:pt x="655" y="270"/>
                  </a:lnTo>
                  <a:lnTo>
                    <a:pt x="675" y="228"/>
                  </a:lnTo>
                  <a:lnTo>
                    <a:pt x="675" y="114"/>
                  </a:lnTo>
                  <a:lnTo>
                    <a:pt x="665" y="93"/>
                  </a:lnTo>
                  <a:lnTo>
                    <a:pt x="635" y="62"/>
                  </a:lnTo>
                  <a:lnTo>
                    <a:pt x="614" y="52"/>
                  </a:lnTo>
                  <a:lnTo>
                    <a:pt x="584" y="52"/>
                  </a:lnTo>
                  <a:lnTo>
                    <a:pt x="504" y="62"/>
                  </a:lnTo>
                  <a:lnTo>
                    <a:pt x="433" y="104"/>
                  </a:lnTo>
                  <a:lnTo>
                    <a:pt x="393" y="145"/>
                  </a:lnTo>
                  <a:lnTo>
                    <a:pt x="352" y="197"/>
                  </a:lnTo>
                  <a:lnTo>
                    <a:pt x="332" y="228"/>
                  </a:lnTo>
                  <a:lnTo>
                    <a:pt x="312" y="270"/>
                  </a:lnTo>
                  <a:lnTo>
                    <a:pt x="312" y="280"/>
                  </a:lnTo>
                  <a:lnTo>
                    <a:pt x="302" y="301"/>
                  </a:lnTo>
                  <a:lnTo>
                    <a:pt x="292" y="332"/>
                  </a:lnTo>
                  <a:lnTo>
                    <a:pt x="272" y="384"/>
                  </a:lnTo>
                  <a:lnTo>
                    <a:pt x="262" y="436"/>
                  </a:lnTo>
                  <a:lnTo>
                    <a:pt x="262" y="467"/>
                  </a:lnTo>
                  <a:lnTo>
                    <a:pt x="241" y="550"/>
                  </a:lnTo>
                  <a:lnTo>
                    <a:pt x="221" y="612"/>
                  </a:lnTo>
                  <a:lnTo>
                    <a:pt x="211" y="633"/>
                  </a:lnTo>
                  <a:lnTo>
                    <a:pt x="211" y="664"/>
                  </a:lnTo>
                  <a:lnTo>
                    <a:pt x="181" y="695"/>
                  </a:lnTo>
                  <a:lnTo>
                    <a:pt x="161" y="705"/>
                  </a:lnTo>
                  <a:lnTo>
                    <a:pt x="121" y="705"/>
                  </a:lnTo>
                  <a:lnTo>
                    <a:pt x="90" y="674"/>
                  </a:lnTo>
                  <a:lnTo>
                    <a:pt x="90" y="643"/>
                  </a:lnTo>
                  <a:lnTo>
                    <a:pt x="100" y="633"/>
                  </a:lnTo>
                  <a:lnTo>
                    <a:pt x="100" y="612"/>
                  </a:lnTo>
                  <a:lnTo>
                    <a:pt x="110" y="591"/>
                  </a:lnTo>
                  <a:lnTo>
                    <a:pt x="161" y="394"/>
                  </a:lnTo>
                  <a:lnTo>
                    <a:pt x="171" y="363"/>
                  </a:lnTo>
                  <a:lnTo>
                    <a:pt x="171" y="332"/>
                  </a:lnTo>
                  <a:lnTo>
                    <a:pt x="181" y="290"/>
                  </a:lnTo>
                  <a:lnTo>
                    <a:pt x="191" y="259"/>
                  </a:lnTo>
                  <a:lnTo>
                    <a:pt x="201" y="218"/>
                  </a:lnTo>
                  <a:lnTo>
                    <a:pt x="221" y="156"/>
                  </a:lnTo>
                  <a:lnTo>
                    <a:pt x="221" y="104"/>
                  </a:lnTo>
                  <a:lnTo>
                    <a:pt x="201" y="62"/>
                  </a:lnTo>
                  <a:lnTo>
                    <a:pt x="191" y="52"/>
                  </a:lnTo>
                  <a:lnTo>
                    <a:pt x="171" y="52"/>
                  </a:lnTo>
                  <a:lnTo>
                    <a:pt x="121" y="73"/>
                  </a:lnTo>
                  <a:lnTo>
                    <a:pt x="80" y="135"/>
                  </a:lnTo>
                  <a:lnTo>
                    <a:pt x="60" y="218"/>
                  </a:lnTo>
                  <a:lnTo>
                    <a:pt x="50" y="239"/>
                  </a:lnTo>
                  <a:lnTo>
                    <a:pt x="50" y="259"/>
                  </a:lnTo>
                  <a:lnTo>
                    <a:pt x="10" y="259"/>
                  </a:lnTo>
                  <a:lnTo>
                    <a:pt x="0" y="249"/>
                  </a:lnTo>
                  <a:lnTo>
                    <a:pt x="0" y="228"/>
                  </a:lnTo>
                  <a:lnTo>
                    <a:pt x="10" y="208"/>
                  </a:lnTo>
                  <a:lnTo>
                    <a:pt x="10" y="176"/>
                  </a:lnTo>
                  <a:lnTo>
                    <a:pt x="20" y="145"/>
                  </a:lnTo>
                  <a:lnTo>
                    <a:pt x="40" y="114"/>
                  </a:lnTo>
                  <a:lnTo>
                    <a:pt x="50" y="83"/>
                  </a:lnTo>
                  <a:lnTo>
                    <a:pt x="60" y="62"/>
                  </a:lnTo>
                  <a:lnTo>
                    <a:pt x="80" y="42"/>
                  </a:lnTo>
                  <a:lnTo>
                    <a:pt x="110" y="21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0" name="Freeform 58"/>
            <p:cNvSpPr>
              <a:spLocks/>
            </p:cNvSpPr>
            <p:nvPr/>
          </p:nvSpPr>
          <p:spPr bwMode="auto">
            <a:xfrm>
              <a:off x="13968" y="5164"/>
              <a:ext cx="877" cy="1016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3" y="21"/>
                </a:cxn>
                <a:cxn ang="0">
                  <a:pos x="484" y="73"/>
                </a:cxn>
                <a:cxn ang="0">
                  <a:pos x="544" y="156"/>
                </a:cxn>
                <a:cxn ang="0">
                  <a:pos x="575" y="249"/>
                </a:cxn>
                <a:cxn ang="0">
                  <a:pos x="605" y="332"/>
                </a:cxn>
                <a:cxn ang="0">
                  <a:pos x="615" y="415"/>
                </a:cxn>
                <a:cxn ang="0">
                  <a:pos x="625" y="467"/>
                </a:cxn>
                <a:cxn ang="0">
                  <a:pos x="635" y="456"/>
                </a:cxn>
                <a:cxn ang="0">
                  <a:pos x="686" y="342"/>
                </a:cxn>
                <a:cxn ang="0">
                  <a:pos x="726" y="228"/>
                </a:cxn>
                <a:cxn ang="0">
                  <a:pos x="776" y="125"/>
                </a:cxn>
                <a:cxn ang="0">
                  <a:pos x="817" y="52"/>
                </a:cxn>
                <a:cxn ang="0">
                  <a:pos x="837" y="10"/>
                </a:cxn>
                <a:cxn ang="0">
                  <a:pos x="837" y="0"/>
                </a:cxn>
                <a:cxn ang="0">
                  <a:pos x="867" y="0"/>
                </a:cxn>
                <a:cxn ang="0">
                  <a:pos x="877" y="10"/>
                </a:cxn>
                <a:cxn ang="0">
                  <a:pos x="877" y="31"/>
                </a:cxn>
                <a:cxn ang="0">
                  <a:pos x="867" y="31"/>
                </a:cxn>
                <a:cxn ang="0">
                  <a:pos x="867" y="42"/>
                </a:cxn>
                <a:cxn ang="0">
                  <a:pos x="806" y="156"/>
                </a:cxn>
                <a:cxn ang="0">
                  <a:pos x="766" y="239"/>
                </a:cxn>
                <a:cxn ang="0">
                  <a:pos x="726" y="363"/>
                </a:cxn>
                <a:cxn ang="0">
                  <a:pos x="686" y="436"/>
                </a:cxn>
                <a:cxn ang="0">
                  <a:pos x="655" y="519"/>
                </a:cxn>
                <a:cxn ang="0">
                  <a:pos x="635" y="591"/>
                </a:cxn>
                <a:cxn ang="0">
                  <a:pos x="625" y="643"/>
                </a:cxn>
                <a:cxn ang="0">
                  <a:pos x="605" y="757"/>
                </a:cxn>
                <a:cxn ang="0">
                  <a:pos x="585" y="861"/>
                </a:cxn>
                <a:cxn ang="0">
                  <a:pos x="565" y="933"/>
                </a:cxn>
                <a:cxn ang="0">
                  <a:pos x="554" y="975"/>
                </a:cxn>
                <a:cxn ang="0">
                  <a:pos x="544" y="996"/>
                </a:cxn>
                <a:cxn ang="0">
                  <a:pos x="524" y="1016"/>
                </a:cxn>
                <a:cxn ang="0">
                  <a:pos x="504" y="1016"/>
                </a:cxn>
                <a:cxn ang="0">
                  <a:pos x="494" y="1006"/>
                </a:cxn>
                <a:cxn ang="0">
                  <a:pos x="484" y="985"/>
                </a:cxn>
                <a:cxn ang="0">
                  <a:pos x="484" y="975"/>
                </a:cxn>
                <a:cxn ang="0">
                  <a:pos x="494" y="923"/>
                </a:cxn>
                <a:cxn ang="0">
                  <a:pos x="514" y="840"/>
                </a:cxn>
                <a:cxn ang="0">
                  <a:pos x="534" y="736"/>
                </a:cxn>
                <a:cxn ang="0">
                  <a:pos x="565" y="643"/>
                </a:cxn>
                <a:cxn ang="0">
                  <a:pos x="575" y="622"/>
                </a:cxn>
                <a:cxn ang="0">
                  <a:pos x="575" y="446"/>
                </a:cxn>
                <a:cxn ang="0">
                  <a:pos x="554" y="353"/>
                </a:cxn>
                <a:cxn ang="0">
                  <a:pos x="524" y="270"/>
                </a:cxn>
                <a:cxn ang="0">
                  <a:pos x="484" y="197"/>
                </a:cxn>
                <a:cxn ang="0">
                  <a:pos x="403" y="145"/>
                </a:cxn>
                <a:cxn ang="0">
                  <a:pos x="303" y="125"/>
                </a:cxn>
                <a:cxn ang="0">
                  <a:pos x="222" y="135"/>
                </a:cxn>
                <a:cxn ang="0">
                  <a:pos x="151" y="166"/>
                </a:cxn>
                <a:cxn ang="0">
                  <a:pos x="101" y="208"/>
                </a:cxn>
                <a:cxn ang="0">
                  <a:pos x="61" y="270"/>
                </a:cxn>
                <a:cxn ang="0">
                  <a:pos x="51" y="290"/>
                </a:cxn>
                <a:cxn ang="0">
                  <a:pos x="51" y="301"/>
                </a:cxn>
                <a:cxn ang="0">
                  <a:pos x="10" y="301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51" y="156"/>
                </a:cxn>
                <a:cxn ang="0">
                  <a:pos x="111" y="93"/>
                </a:cxn>
                <a:cxn ang="0">
                  <a:pos x="172" y="52"/>
                </a:cxn>
                <a:cxn ang="0">
                  <a:pos x="242" y="10"/>
                </a:cxn>
                <a:cxn ang="0">
                  <a:pos x="323" y="0"/>
                </a:cxn>
              </a:cxnLst>
              <a:rect l="0" t="0" r="r" b="b"/>
              <a:pathLst>
                <a:path w="877" h="1016">
                  <a:moveTo>
                    <a:pt x="323" y="0"/>
                  </a:moveTo>
                  <a:lnTo>
                    <a:pt x="413" y="21"/>
                  </a:lnTo>
                  <a:lnTo>
                    <a:pt x="484" y="73"/>
                  </a:lnTo>
                  <a:lnTo>
                    <a:pt x="544" y="156"/>
                  </a:lnTo>
                  <a:lnTo>
                    <a:pt x="575" y="249"/>
                  </a:lnTo>
                  <a:lnTo>
                    <a:pt x="605" y="332"/>
                  </a:lnTo>
                  <a:lnTo>
                    <a:pt x="615" y="415"/>
                  </a:lnTo>
                  <a:lnTo>
                    <a:pt x="625" y="467"/>
                  </a:lnTo>
                  <a:lnTo>
                    <a:pt x="635" y="456"/>
                  </a:lnTo>
                  <a:lnTo>
                    <a:pt x="686" y="342"/>
                  </a:lnTo>
                  <a:lnTo>
                    <a:pt x="726" y="228"/>
                  </a:lnTo>
                  <a:lnTo>
                    <a:pt x="776" y="125"/>
                  </a:lnTo>
                  <a:lnTo>
                    <a:pt x="817" y="52"/>
                  </a:lnTo>
                  <a:lnTo>
                    <a:pt x="837" y="10"/>
                  </a:lnTo>
                  <a:lnTo>
                    <a:pt x="837" y="0"/>
                  </a:lnTo>
                  <a:lnTo>
                    <a:pt x="867" y="0"/>
                  </a:lnTo>
                  <a:lnTo>
                    <a:pt x="877" y="10"/>
                  </a:lnTo>
                  <a:lnTo>
                    <a:pt x="877" y="31"/>
                  </a:lnTo>
                  <a:lnTo>
                    <a:pt x="867" y="31"/>
                  </a:lnTo>
                  <a:lnTo>
                    <a:pt x="867" y="42"/>
                  </a:lnTo>
                  <a:lnTo>
                    <a:pt x="806" y="156"/>
                  </a:lnTo>
                  <a:lnTo>
                    <a:pt x="766" y="239"/>
                  </a:lnTo>
                  <a:lnTo>
                    <a:pt x="726" y="363"/>
                  </a:lnTo>
                  <a:lnTo>
                    <a:pt x="686" y="436"/>
                  </a:lnTo>
                  <a:lnTo>
                    <a:pt x="655" y="519"/>
                  </a:lnTo>
                  <a:lnTo>
                    <a:pt x="635" y="591"/>
                  </a:lnTo>
                  <a:lnTo>
                    <a:pt x="625" y="643"/>
                  </a:lnTo>
                  <a:lnTo>
                    <a:pt x="605" y="757"/>
                  </a:lnTo>
                  <a:lnTo>
                    <a:pt x="585" y="861"/>
                  </a:lnTo>
                  <a:lnTo>
                    <a:pt x="565" y="933"/>
                  </a:lnTo>
                  <a:lnTo>
                    <a:pt x="554" y="975"/>
                  </a:lnTo>
                  <a:lnTo>
                    <a:pt x="544" y="996"/>
                  </a:lnTo>
                  <a:lnTo>
                    <a:pt x="524" y="1016"/>
                  </a:lnTo>
                  <a:lnTo>
                    <a:pt x="504" y="1016"/>
                  </a:lnTo>
                  <a:lnTo>
                    <a:pt x="494" y="1006"/>
                  </a:lnTo>
                  <a:lnTo>
                    <a:pt x="484" y="985"/>
                  </a:lnTo>
                  <a:lnTo>
                    <a:pt x="484" y="975"/>
                  </a:lnTo>
                  <a:lnTo>
                    <a:pt x="494" y="923"/>
                  </a:lnTo>
                  <a:lnTo>
                    <a:pt x="514" y="840"/>
                  </a:lnTo>
                  <a:lnTo>
                    <a:pt x="534" y="736"/>
                  </a:lnTo>
                  <a:lnTo>
                    <a:pt x="565" y="643"/>
                  </a:lnTo>
                  <a:lnTo>
                    <a:pt x="575" y="622"/>
                  </a:lnTo>
                  <a:lnTo>
                    <a:pt x="575" y="446"/>
                  </a:lnTo>
                  <a:lnTo>
                    <a:pt x="554" y="353"/>
                  </a:lnTo>
                  <a:lnTo>
                    <a:pt x="524" y="270"/>
                  </a:lnTo>
                  <a:lnTo>
                    <a:pt x="484" y="197"/>
                  </a:lnTo>
                  <a:lnTo>
                    <a:pt x="403" y="145"/>
                  </a:lnTo>
                  <a:lnTo>
                    <a:pt x="303" y="125"/>
                  </a:lnTo>
                  <a:lnTo>
                    <a:pt x="222" y="135"/>
                  </a:lnTo>
                  <a:lnTo>
                    <a:pt x="151" y="166"/>
                  </a:lnTo>
                  <a:lnTo>
                    <a:pt x="101" y="208"/>
                  </a:lnTo>
                  <a:lnTo>
                    <a:pt x="61" y="270"/>
                  </a:lnTo>
                  <a:lnTo>
                    <a:pt x="51" y="290"/>
                  </a:lnTo>
                  <a:lnTo>
                    <a:pt x="51" y="301"/>
                  </a:lnTo>
                  <a:lnTo>
                    <a:pt x="10" y="301"/>
                  </a:lnTo>
                  <a:lnTo>
                    <a:pt x="0" y="290"/>
                  </a:lnTo>
                  <a:lnTo>
                    <a:pt x="0" y="259"/>
                  </a:lnTo>
                  <a:lnTo>
                    <a:pt x="51" y="156"/>
                  </a:lnTo>
                  <a:lnTo>
                    <a:pt x="111" y="93"/>
                  </a:lnTo>
                  <a:lnTo>
                    <a:pt x="172" y="52"/>
                  </a:lnTo>
                  <a:lnTo>
                    <a:pt x="242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1" name="Freeform 59"/>
            <p:cNvSpPr>
              <a:spLocks noEditPoints="1"/>
            </p:cNvSpPr>
            <p:nvPr/>
          </p:nvSpPr>
          <p:spPr bwMode="auto">
            <a:xfrm>
              <a:off x="15006" y="4666"/>
              <a:ext cx="534" cy="716"/>
            </a:xfrm>
            <a:custGeom>
              <a:avLst/>
              <a:gdLst/>
              <a:ahLst/>
              <a:cxnLst>
                <a:cxn ang="0">
                  <a:pos x="524" y="508"/>
                </a:cxn>
                <a:cxn ang="0">
                  <a:pos x="534" y="519"/>
                </a:cxn>
                <a:cxn ang="0">
                  <a:pos x="524" y="519"/>
                </a:cxn>
                <a:cxn ang="0">
                  <a:pos x="524" y="508"/>
                </a:cxn>
                <a:cxn ang="0">
                  <a:pos x="242" y="0"/>
                </a:cxn>
                <a:cxn ang="0">
                  <a:pos x="353" y="11"/>
                </a:cxn>
                <a:cxn ang="0">
                  <a:pos x="444" y="63"/>
                </a:cxn>
                <a:cxn ang="0">
                  <a:pos x="504" y="125"/>
                </a:cxn>
                <a:cxn ang="0">
                  <a:pos x="524" y="218"/>
                </a:cxn>
                <a:cxn ang="0">
                  <a:pos x="504" y="291"/>
                </a:cxn>
                <a:cxn ang="0">
                  <a:pos x="464" y="363"/>
                </a:cxn>
                <a:cxn ang="0">
                  <a:pos x="413" y="415"/>
                </a:cxn>
                <a:cxn ang="0">
                  <a:pos x="343" y="467"/>
                </a:cxn>
                <a:cxn ang="0">
                  <a:pos x="242" y="540"/>
                </a:cxn>
                <a:cxn ang="0">
                  <a:pos x="131" y="623"/>
                </a:cxn>
                <a:cxn ang="0">
                  <a:pos x="413" y="623"/>
                </a:cxn>
                <a:cxn ang="0">
                  <a:pos x="444" y="612"/>
                </a:cxn>
                <a:cxn ang="0">
                  <a:pos x="454" y="612"/>
                </a:cxn>
                <a:cxn ang="0">
                  <a:pos x="464" y="602"/>
                </a:cxn>
                <a:cxn ang="0">
                  <a:pos x="484" y="560"/>
                </a:cxn>
                <a:cxn ang="0">
                  <a:pos x="484" y="519"/>
                </a:cxn>
                <a:cxn ang="0">
                  <a:pos x="524" y="519"/>
                </a:cxn>
                <a:cxn ang="0">
                  <a:pos x="484" y="716"/>
                </a:cxn>
                <a:cxn ang="0">
                  <a:pos x="0" y="716"/>
                </a:cxn>
                <a:cxn ang="0">
                  <a:pos x="0" y="674"/>
                </a:cxn>
                <a:cxn ang="0">
                  <a:pos x="10" y="664"/>
                </a:cxn>
                <a:cxn ang="0">
                  <a:pos x="272" y="436"/>
                </a:cxn>
                <a:cxn ang="0">
                  <a:pos x="343" y="363"/>
                </a:cxn>
                <a:cxn ang="0">
                  <a:pos x="393" y="291"/>
                </a:cxn>
                <a:cxn ang="0">
                  <a:pos x="413" y="208"/>
                </a:cxn>
                <a:cxn ang="0">
                  <a:pos x="393" y="135"/>
                </a:cxn>
                <a:cxn ang="0">
                  <a:pos x="353" y="83"/>
                </a:cxn>
                <a:cxn ang="0">
                  <a:pos x="293" y="52"/>
                </a:cxn>
                <a:cxn ang="0">
                  <a:pos x="222" y="42"/>
                </a:cxn>
                <a:cxn ang="0">
                  <a:pos x="121" y="63"/>
                </a:cxn>
                <a:cxn ang="0">
                  <a:pos x="61" y="125"/>
                </a:cxn>
                <a:cxn ang="0">
                  <a:pos x="81" y="125"/>
                </a:cxn>
                <a:cxn ang="0">
                  <a:pos x="111" y="156"/>
                </a:cxn>
                <a:cxn ang="0">
                  <a:pos x="121" y="187"/>
                </a:cxn>
                <a:cxn ang="0">
                  <a:pos x="111" y="218"/>
                </a:cxn>
                <a:cxn ang="0">
                  <a:pos x="101" y="239"/>
                </a:cxn>
                <a:cxn ang="0">
                  <a:pos x="81" y="249"/>
                </a:cxn>
                <a:cxn ang="0">
                  <a:pos x="51" y="249"/>
                </a:cxn>
                <a:cxn ang="0">
                  <a:pos x="31" y="239"/>
                </a:cxn>
                <a:cxn ang="0">
                  <a:pos x="20" y="228"/>
                </a:cxn>
                <a:cxn ang="0">
                  <a:pos x="0" y="218"/>
                </a:cxn>
                <a:cxn ang="0">
                  <a:pos x="0" y="187"/>
                </a:cxn>
                <a:cxn ang="0">
                  <a:pos x="20" y="114"/>
                </a:cxn>
                <a:cxn ang="0">
                  <a:pos x="71" y="52"/>
                </a:cxn>
                <a:cxn ang="0">
                  <a:pos x="141" y="11"/>
                </a:cxn>
                <a:cxn ang="0">
                  <a:pos x="242" y="0"/>
                </a:cxn>
              </a:cxnLst>
              <a:rect l="0" t="0" r="r" b="b"/>
              <a:pathLst>
                <a:path w="534" h="716">
                  <a:moveTo>
                    <a:pt x="524" y="508"/>
                  </a:moveTo>
                  <a:lnTo>
                    <a:pt x="534" y="519"/>
                  </a:lnTo>
                  <a:lnTo>
                    <a:pt x="524" y="519"/>
                  </a:lnTo>
                  <a:lnTo>
                    <a:pt x="524" y="508"/>
                  </a:lnTo>
                  <a:close/>
                  <a:moveTo>
                    <a:pt x="242" y="0"/>
                  </a:moveTo>
                  <a:lnTo>
                    <a:pt x="353" y="11"/>
                  </a:lnTo>
                  <a:lnTo>
                    <a:pt x="444" y="63"/>
                  </a:lnTo>
                  <a:lnTo>
                    <a:pt x="504" y="125"/>
                  </a:lnTo>
                  <a:lnTo>
                    <a:pt x="524" y="218"/>
                  </a:lnTo>
                  <a:lnTo>
                    <a:pt x="504" y="291"/>
                  </a:lnTo>
                  <a:lnTo>
                    <a:pt x="464" y="363"/>
                  </a:lnTo>
                  <a:lnTo>
                    <a:pt x="413" y="415"/>
                  </a:lnTo>
                  <a:lnTo>
                    <a:pt x="343" y="467"/>
                  </a:lnTo>
                  <a:lnTo>
                    <a:pt x="242" y="540"/>
                  </a:lnTo>
                  <a:lnTo>
                    <a:pt x="131" y="623"/>
                  </a:lnTo>
                  <a:lnTo>
                    <a:pt x="413" y="623"/>
                  </a:lnTo>
                  <a:lnTo>
                    <a:pt x="444" y="612"/>
                  </a:lnTo>
                  <a:lnTo>
                    <a:pt x="454" y="612"/>
                  </a:lnTo>
                  <a:lnTo>
                    <a:pt x="464" y="602"/>
                  </a:lnTo>
                  <a:lnTo>
                    <a:pt x="484" y="560"/>
                  </a:lnTo>
                  <a:lnTo>
                    <a:pt x="484" y="519"/>
                  </a:lnTo>
                  <a:lnTo>
                    <a:pt x="524" y="519"/>
                  </a:lnTo>
                  <a:lnTo>
                    <a:pt x="484" y="716"/>
                  </a:lnTo>
                  <a:lnTo>
                    <a:pt x="0" y="716"/>
                  </a:lnTo>
                  <a:lnTo>
                    <a:pt x="0" y="674"/>
                  </a:lnTo>
                  <a:lnTo>
                    <a:pt x="10" y="664"/>
                  </a:lnTo>
                  <a:lnTo>
                    <a:pt x="272" y="436"/>
                  </a:lnTo>
                  <a:lnTo>
                    <a:pt x="343" y="363"/>
                  </a:lnTo>
                  <a:lnTo>
                    <a:pt x="393" y="291"/>
                  </a:lnTo>
                  <a:lnTo>
                    <a:pt x="413" y="208"/>
                  </a:lnTo>
                  <a:lnTo>
                    <a:pt x="393" y="135"/>
                  </a:lnTo>
                  <a:lnTo>
                    <a:pt x="353" y="83"/>
                  </a:lnTo>
                  <a:lnTo>
                    <a:pt x="293" y="52"/>
                  </a:lnTo>
                  <a:lnTo>
                    <a:pt x="222" y="42"/>
                  </a:lnTo>
                  <a:lnTo>
                    <a:pt x="121" y="63"/>
                  </a:lnTo>
                  <a:lnTo>
                    <a:pt x="61" y="125"/>
                  </a:lnTo>
                  <a:lnTo>
                    <a:pt x="81" y="125"/>
                  </a:lnTo>
                  <a:lnTo>
                    <a:pt x="111" y="156"/>
                  </a:lnTo>
                  <a:lnTo>
                    <a:pt x="121" y="187"/>
                  </a:lnTo>
                  <a:lnTo>
                    <a:pt x="111" y="218"/>
                  </a:lnTo>
                  <a:lnTo>
                    <a:pt x="101" y="239"/>
                  </a:lnTo>
                  <a:lnTo>
                    <a:pt x="81" y="249"/>
                  </a:lnTo>
                  <a:lnTo>
                    <a:pt x="51" y="249"/>
                  </a:lnTo>
                  <a:lnTo>
                    <a:pt x="31" y="239"/>
                  </a:lnTo>
                  <a:lnTo>
                    <a:pt x="20" y="228"/>
                  </a:lnTo>
                  <a:lnTo>
                    <a:pt x="0" y="218"/>
                  </a:lnTo>
                  <a:lnTo>
                    <a:pt x="0" y="187"/>
                  </a:lnTo>
                  <a:lnTo>
                    <a:pt x="20" y="114"/>
                  </a:lnTo>
                  <a:lnTo>
                    <a:pt x="71" y="52"/>
                  </a:lnTo>
                  <a:lnTo>
                    <a:pt x="141" y="11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2" name="Freeform 60"/>
            <p:cNvSpPr>
              <a:spLocks noEditPoints="1"/>
            </p:cNvSpPr>
            <p:nvPr/>
          </p:nvSpPr>
          <p:spPr bwMode="auto">
            <a:xfrm>
              <a:off x="16558" y="4324"/>
              <a:ext cx="1421" cy="508"/>
            </a:xfrm>
            <a:custGeom>
              <a:avLst/>
              <a:gdLst/>
              <a:ahLst/>
              <a:cxnLst>
                <a:cxn ang="0">
                  <a:pos x="41" y="425"/>
                </a:cxn>
                <a:cxn ang="0">
                  <a:pos x="1391" y="425"/>
                </a:cxn>
                <a:cxn ang="0">
                  <a:pos x="1401" y="436"/>
                </a:cxn>
                <a:cxn ang="0">
                  <a:pos x="1421" y="446"/>
                </a:cxn>
                <a:cxn ang="0">
                  <a:pos x="1421" y="488"/>
                </a:cxn>
                <a:cxn ang="0">
                  <a:pos x="1401" y="498"/>
                </a:cxn>
                <a:cxn ang="0">
                  <a:pos x="1391" y="508"/>
                </a:cxn>
                <a:cxn ang="0">
                  <a:pos x="41" y="508"/>
                </a:cxn>
                <a:cxn ang="0">
                  <a:pos x="31" y="498"/>
                </a:cxn>
                <a:cxn ang="0">
                  <a:pos x="10" y="488"/>
                </a:cxn>
                <a:cxn ang="0">
                  <a:pos x="10" y="446"/>
                </a:cxn>
                <a:cxn ang="0">
                  <a:pos x="31" y="436"/>
                </a:cxn>
                <a:cxn ang="0">
                  <a:pos x="41" y="425"/>
                </a:cxn>
                <a:cxn ang="0">
                  <a:pos x="31" y="0"/>
                </a:cxn>
                <a:cxn ang="0">
                  <a:pos x="1391" y="0"/>
                </a:cxn>
                <a:cxn ang="0">
                  <a:pos x="1401" y="11"/>
                </a:cxn>
                <a:cxn ang="0">
                  <a:pos x="1421" y="21"/>
                </a:cxn>
                <a:cxn ang="0">
                  <a:pos x="1421" y="62"/>
                </a:cxn>
                <a:cxn ang="0">
                  <a:pos x="1401" y="73"/>
                </a:cxn>
                <a:cxn ang="0">
                  <a:pos x="1391" y="83"/>
                </a:cxn>
                <a:cxn ang="0">
                  <a:pos x="31" y="83"/>
                </a:cxn>
                <a:cxn ang="0">
                  <a:pos x="21" y="73"/>
                </a:cxn>
                <a:cxn ang="0">
                  <a:pos x="0" y="62"/>
                </a:cxn>
                <a:cxn ang="0">
                  <a:pos x="0" y="21"/>
                </a:cxn>
                <a:cxn ang="0">
                  <a:pos x="21" y="11"/>
                </a:cxn>
                <a:cxn ang="0">
                  <a:pos x="31" y="0"/>
                </a:cxn>
              </a:cxnLst>
              <a:rect l="0" t="0" r="r" b="b"/>
              <a:pathLst>
                <a:path w="1421" h="508">
                  <a:moveTo>
                    <a:pt x="41" y="425"/>
                  </a:moveTo>
                  <a:lnTo>
                    <a:pt x="1391" y="425"/>
                  </a:lnTo>
                  <a:lnTo>
                    <a:pt x="1401" y="436"/>
                  </a:lnTo>
                  <a:lnTo>
                    <a:pt x="1421" y="446"/>
                  </a:lnTo>
                  <a:lnTo>
                    <a:pt x="1421" y="488"/>
                  </a:lnTo>
                  <a:lnTo>
                    <a:pt x="1401" y="498"/>
                  </a:lnTo>
                  <a:lnTo>
                    <a:pt x="1391" y="508"/>
                  </a:lnTo>
                  <a:lnTo>
                    <a:pt x="41" y="508"/>
                  </a:lnTo>
                  <a:lnTo>
                    <a:pt x="31" y="498"/>
                  </a:lnTo>
                  <a:lnTo>
                    <a:pt x="10" y="488"/>
                  </a:lnTo>
                  <a:lnTo>
                    <a:pt x="10" y="446"/>
                  </a:lnTo>
                  <a:lnTo>
                    <a:pt x="31" y="436"/>
                  </a:lnTo>
                  <a:lnTo>
                    <a:pt x="41" y="425"/>
                  </a:lnTo>
                  <a:close/>
                  <a:moveTo>
                    <a:pt x="31" y="0"/>
                  </a:moveTo>
                  <a:lnTo>
                    <a:pt x="1391" y="0"/>
                  </a:lnTo>
                  <a:lnTo>
                    <a:pt x="1401" y="11"/>
                  </a:lnTo>
                  <a:lnTo>
                    <a:pt x="1421" y="21"/>
                  </a:lnTo>
                  <a:lnTo>
                    <a:pt x="1421" y="62"/>
                  </a:lnTo>
                  <a:lnTo>
                    <a:pt x="1401" y="73"/>
                  </a:lnTo>
                  <a:lnTo>
                    <a:pt x="1391" y="83"/>
                  </a:lnTo>
                  <a:lnTo>
                    <a:pt x="31" y="83"/>
                  </a:lnTo>
                  <a:lnTo>
                    <a:pt x="21" y="73"/>
                  </a:lnTo>
                  <a:lnTo>
                    <a:pt x="0" y="62"/>
                  </a:lnTo>
                  <a:lnTo>
                    <a:pt x="0" y="21"/>
                  </a:lnTo>
                  <a:lnTo>
                    <a:pt x="21" y="1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3" name="Freeform 61"/>
            <p:cNvSpPr>
              <a:spLocks/>
            </p:cNvSpPr>
            <p:nvPr/>
          </p:nvSpPr>
          <p:spPr bwMode="auto">
            <a:xfrm>
              <a:off x="18796" y="3484"/>
              <a:ext cx="1774" cy="2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4" y="0"/>
                </a:cxn>
                <a:cxn ang="0">
                  <a:pos x="1774" y="83"/>
                </a:cxn>
                <a:cxn ang="0">
                  <a:pos x="1663" y="94"/>
                </a:cxn>
                <a:cxn ang="0">
                  <a:pos x="1602" y="125"/>
                </a:cxn>
                <a:cxn ang="0">
                  <a:pos x="1562" y="166"/>
                </a:cxn>
                <a:cxn ang="0">
                  <a:pos x="1552" y="218"/>
                </a:cxn>
                <a:cxn ang="0">
                  <a:pos x="1552" y="1970"/>
                </a:cxn>
                <a:cxn ang="0">
                  <a:pos x="1562" y="2022"/>
                </a:cxn>
                <a:cxn ang="0">
                  <a:pos x="1602" y="2064"/>
                </a:cxn>
                <a:cxn ang="0">
                  <a:pos x="1663" y="2095"/>
                </a:cxn>
                <a:cxn ang="0">
                  <a:pos x="1774" y="2105"/>
                </a:cxn>
                <a:cxn ang="0">
                  <a:pos x="1774" y="2199"/>
                </a:cxn>
                <a:cxn ang="0">
                  <a:pos x="1129" y="2199"/>
                </a:cxn>
                <a:cxn ang="0">
                  <a:pos x="1129" y="2105"/>
                </a:cxn>
                <a:cxn ang="0">
                  <a:pos x="1239" y="2095"/>
                </a:cxn>
                <a:cxn ang="0">
                  <a:pos x="1300" y="2064"/>
                </a:cxn>
                <a:cxn ang="0">
                  <a:pos x="1340" y="2022"/>
                </a:cxn>
                <a:cxn ang="0">
                  <a:pos x="1350" y="1970"/>
                </a:cxn>
                <a:cxn ang="0">
                  <a:pos x="1350" y="83"/>
                </a:cxn>
                <a:cxn ang="0">
                  <a:pos x="433" y="83"/>
                </a:cxn>
                <a:cxn ang="0">
                  <a:pos x="433" y="1970"/>
                </a:cxn>
                <a:cxn ang="0">
                  <a:pos x="443" y="2022"/>
                </a:cxn>
                <a:cxn ang="0">
                  <a:pos x="484" y="2064"/>
                </a:cxn>
                <a:cxn ang="0">
                  <a:pos x="544" y="2095"/>
                </a:cxn>
                <a:cxn ang="0">
                  <a:pos x="655" y="2105"/>
                </a:cxn>
                <a:cxn ang="0">
                  <a:pos x="655" y="2199"/>
                </a:cxn>
                <a:cxn ang="0">
                  <a:pos x="0" y="2199"/>
                </a:cxn>
                <a:cxn ang="0">
                  <a:pos x="0" y="2105"/>
                </a:cxn>
                <a:cxn ang="0">
                  <a:pos x="111" y="2095"/>
                </a:cxn>
                <a:cxn ang="0">
                  <a:pos x="171" y="2064"/>
                </a:cxn>
                <a:cxn ang="0">
                  <a:pos x="211" y="2022"/>
                </a:cxn>
                <a:cxn ang="0">
                  <a:pos x="222" y="1970"/>
                </a:cxn>
                <a:cxn ang="0">
                  <a:pos x="222" y="218"/>
                </a:cxn>
                <a:cxn ang="0">
                  <a:pos x="211" y="166"/>
                </a:cxn>
                <a:cxn ang="0">
                  <a:pos x="171" y="125"/>
                </a:cxn>
                <a:cxn ang="0">
                  <a:pos x="111" y="94"/>
                </a:cxn>
                <a:cxn ang="0">
                  <a:pos x="0" y="83"/>
                </a:cxn>
                <a:cxn ang="0">
                  <a:pos x="0" y="0"/>
                </a:cxn>
              </a:cxnLst>
              <a:rect l="0" t="0" r="r" b="b"/>
              <a:pathLst>
                <a:path w="1774" h="2199">
                  <a:moveTo>
                    <a:pt x="0" y="0"/>
                  </a:moveTo>
                  <a:lnTo>
                    <a:pt x="1774" y="0"/>
                  </a:lnTo>
                  <a:lnTo>
                    <a:pt x="1774" y="83"/>
                  </a:lnTo>
                  <a:lnTo>
                    <a:pt x="1663" y="94"/>
                  </a:lnTo>
                  <a:lnTo>
                    <a:pt x="1602" y="125"/>
                  </a:lnTo>
                  <a:lnTo>
                    <a:pt x="1562" y="166"/>
                  </a:lnTo>
                  <a:lnTo>
                    <a:pt x="1552" y="218"/>
                  </a:lnTo>
                  <a:lnTo>
                    <a:pt x="1552" y="1970"/>
                  </a:lnTo>
                  <a:lnTo>
                    <a:pt x="1562" y="2022"/>
                  </a:lnTo>
                  <a:lnTo>
                    <a:pt x="1602" y="2064"/>
                  </a:lnTo>
                  <a:lnTo>
                    <a:pt x="1663" y="2095"/>
                  </a:lnTo>
                  <a:lnTo>
                    <a:pt x="1774" y="2105"/>
                  </a:lnTo>
                  <a:lnTo>
                    <a:pt x="1774" y="2199"/>
                  </a:lnTo>
                  <a:lnTo>
                    <a:pt x="1129" y="2199"/>
                  </a:lnTo>
                  <a:lnTo>
                    <a:pt x="1129" y="2105"/>
                  </a:lnTo>
                  <a:lnTo>
                    <a:pt x="1239" y="2095"/>
                  </a:lnTo>
                  <a:lnTo>
                    <a:pt x="1300" y="2064"/>
                  </a:lnTo>
                  <a:lnTo>
                    <a:pt x="1340" y="2022"/>
                  </a:lnTo>
                  <a:lnTo>
                    <a:pt x="1350" y="1970"/>
                  </a:lnTo>
                  <a:lnTo>
                    <a:pt x="1350" y="83"/>
                  </a:lnTo>
                  <a:lnTo>
                    <a:pt x="433" y="83"/>
                  </a:lnTo>
                  <a:lnTo>
                    <a:pt x="433" y="1970"/>
                  </a:lnTo>
                  <a:lnTo>
                    <a:pt x="443" y="2022"/>
                  </a:lnTo>
                  <a:lnTo>
                    <a:pt x="484" y="2064"/>
                  </a:lnTo>
                  <a:lnTo>
                    <a:pt x="544" y="2095"/>
                  </a:lnTo>
                  <a:lnTo>
                    <a:pt x="655" y="2105"/>
                  </a:lnTo>
                  <a:lnTo>
                    <a:pt x="655" y="2199"/>
                  </a:lnTo>
                  <a:lnTo>
                    <a:pt x="0" y="2199"/>
                  </a:lnTo>
                  <a:lnTo>
                    <a:pt x="0" y="2105"/>
                  </a:lnTo>
                  <a:lnTo>
                    <a:pt x="111" y="2095"/>
                  </a:lnTo>
                  <a:lnTo>
                    <a:pt x="171" y="2064"/>
                  </a:lnTo>
                  <a:lnTo>
                    <a:pt x="211" y="2022"/>
                  </a:lnTo>
                  <a:lnTo>
                    <a:pt x="222" y="1970"/>
                  </a:lnTo>
                  <a:lnTo>
                    <a:pt x="222" y="218"/>
                  </a:lnTo>
                  <a:lnTo>
                    <a:pt x="211" y="166"/>
                  </a:lnTo>
                  <a:lnTo>
                    <a:pt x="171" y="125"/>
                  </a:lnTo>
                  <a:lnTo>
                    <a:pt x="111" y="94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4" name="Freeform 62"/>
            <p:cNvSpPr>
              <a:spLocks/>
            </p:cNvSpPr>
            <p:nvPr/>
          </p:nvSpPr>
          <p:spPr bwMode="auto">
            <a:xfrm>
              <a:off x="21245" y="4729"/>
              <a:ext cx="736" cy="497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232" y="31"/>
                </a:cxn>
                <a:cxn ang="0">
                  <a:pos x="262" y="72"/>
                </a:cxn>
                <a:cxn ang="0">
                  <a:pos x="312" y="62"/>
                </a:cxn>
                <a:cxn ang="0">
                  <a:pos x="464" y="0"/>
                </a:cxn>
                <a:cxn ang="0">
                  <a:pos x="605" y="62"/>
                </a:cxn>
                <a:cxn ang="0">
                  <a:pos x="615" y="207"/>
                </a:cxn>
                <a:cxn ang="0">
                  <a:pos x="544" y="383"/>
                </a:cxn>
                <a:cxn ang="0">
                  <a:pos x="554" y="456"/>
                </a:cxn>
                <a:cxn ang="0">
                  <a:pos x="574" y="466"/>
                </a:cxn>
                <a:cxn ang="0">
                  <a:pos x="675" y="383"/>
                </a:cxn>
                <a:cxn ang="0">
                  <a:pos x="695" y="331"/>
                </a:cxn>
                <a:cxn ang="0">
                  <a:pos x="736" y="321"/>
                </a:cxn>
                <a:cxn ang="0">
                  <a:pos x="726" y="373"/>
                </a:cxn>
                <a:cxn ang="0">
                  <a:pos x="635" y="477"/>
                </a:cxn>
                <a:cxn ang="0">
                  <a:pos x="534" y="497"/>
                </a:cxn>
                <a:cxn ang="0">
                  <a:pos x="464" y="435"/>
                </a:cxn>
                <a:cxn ang="0">
                  <a:pos x="453" y="394"/>
                </a:cxn>
                <a:cxn ang="0">
                  <a:pos x="464" y="363"/>
                </a:cxn>
                <a:cxn ang="0">
                  <a:pos x="524" y="197"/>
                </a:cxn>
                <a:cxn ang="0">
                  <a:pos x="534" y="93"/>
                </a:cxn>
                <a:cxn ang="0">
                  <a:pos x="494" y="41"/>
                </a:cxn>
                <a:cxn ang="0">
                  <a:pos x="373" y="62"/>
                </a:cxn>
                <a:cxn ang="0">
                  <a:pos x="262" y="186"/>
                </a:cxn>
                <a:cxn ang="0">
                  <a:pos x="242" y="259"/>
                </a:cxn>
                <a:cxn ang="0">
                  <a:pos x="212" y="331"/>
                </a:cxn>
                <a:cxn ang="0">
                  <a:pos x="201" y="404"/>
                </a:cxn>
                <a:cxn ang="0">
                  <a:pos x="191" y="445"/>
                </a:cxn>
                <a:cxn ang="0">
                  <a:pos x="181" y="466"/>
                </a:cxn>
                <a:cxn ang="0">
                  <a:pos x="151" y="497"/>
                </a:cxn>
                <a:cxn ang="0">
                  <a:pos x="111" y="487"/>
                </a:cxn>
                <a:cxn ang="0">
                  <a:pos x="91" y="456"/>
                </a:cxn>
                <a:cxn ang="0">
                  <a:pos x="101" y="425"/>
                </a:cxn>
                <a:cxn ang="0">
                  <a:pos x="111" y="373"/>
                </a:cxn>
                <a:cxn ang="0">
                  <a:pos x="121" y="280"/>
                </a:cxn>
                <a:cxn ang="0">
                  <a:pos x="131" y="238"/>
                </a:cxn>
                <a:cxn ang="0">
                  <a:pos x="151" y="165"/>
                </a:cxn>
                <a:cxn ang="0">
                  <a:pos x="161" y="114"/>
                </a:cxn>
                <a:cxn ang="0">
                  <a:pos x="151" y="51"/>
                </a:cxn>
                <a:cxn ang="0">
                  <a:pos x="121" y="41"/>
                </a:cxn>
                <a:cxn ang="0">
                  <a:pos x="70" y="93"/>
                </a:cxn>
                <a:cxn ang="0">
                  <a:pos x="40" y="165"/>
                </a:cxn>
                <a:cxn ang="0">
                  <a:pos x="30" y="186"/>
                </a:cxn>
                <a:cxn ang="0">
                  <a:pos x="0" y="176"/>
                </a:cxn>
                <a:cxn ang="0">
                  <a:pos x="40" y="62"/>
                </a:cxn>
                <a:cxn ang="0">
                  <a:pos x="131" y="0"/>
                </a:cxn>
              </a:cxnLst>
              <a:rect l="0" t="0" r="r" b="b"/>
              <a:pathLst>
                <a:path w="736" h="497">
                  <a:moveTo>
                    <a:pt x="131" y="0"/>
                  </a:moveTo>
                  <a:lnTo>
                    <a:pt x="191" y="0"/>
                  </a:lnTo>
                  <a:lnTo>
                    <a:pt x="212" y="20"/>
                  </a:lnTo>
                  <a:lnTo>
                    <a:pt x="232" y="31"/>
                  </a:lnTo>
                  <a:lnTo>
                    <a:pt x="252" y="51"/>
                  </a:lnTo>
                  <a:lnTo>
                    <a:pt x="262" y="72"/>
                  </a:lnTo>
                  <a:lnTo>
                    <a:pt x="262" y="103"/>
                  </a:lnTo>
                  <a:lnTo>
                    <a:pt x="312" y="62"/>
                  </a:lnTo>
                  <a:lnTo>
                    <a:pt x="383" y="20"/>
                  </a:lnTo>
                  <a:lnTo>
                    <a:pt x="464" y="0"/>
                  </a:lnTo>
                  <a:lnTo>
                    <a:pt x="554" y="20"/>
                  </a:lnTo>
                  <a:lnTo>
                    <a:pt x="605" y="62"/>
                  </a:lnTo>
                  <a:lnTo>
                    <a:pt x="625" y="134"/>
                  </a:lnTo>
                  <a:lnTo>
                    <a:pt x="615" y="207"/>
                  </a:lnTo>
                  <a:lnTo>
                    <a:pt x="584" y="300"/>
                  </a:lnTo>
                  <a:lnTo>
                    <a:pt x="544" y="383"/>
                  </a:lnTo>
                  <a:lnTo>
                    <a:pt x="544" y="435"/>
                  </a:lnTo>
                  <a:lnTo>
                    <a:pt x="554" y="456"/>
                  </a:lnTo>
                  <a:lnTo>
                    <a:pt x="564" y="466"/>
                  </a:lnTo>
                  <a:lnTo>
                    <a:pt x="574" y="466"/>
                  </a:lnTo>
                  <a:lnTo>
                    <a:pt x="635" y="445"/>
                  </a:lnTo>
                  <a:lnTo>
                    <a:pt x="675" y="383"/>
                  </a:lnTo>
                  <a:lnTo>
                    <a:pt x="695" y="342"/>
                  </a:lnTo>
                  <a:lnTo>
                    <a:pt x="695" y="331"/>
                  </a:lnTo>
                  <a:lnTo>
                    <a:pt x="705" y="321"/>
                  </a:lnTo>
                  <a:lnTo>
                    <a:pt x="736" y="321"/>
                  </a:lnTo>
                  <a:lnTo>
                    <a:pt x="736" y="331"/>
                  </a:lnTo>
                  <a:lnTo>
                    <a:pt x="726" y="373"/>
                  </a:lnTo>
                  <a:lnTo>
                    <a:pt x="695" y="425"/>
                  </a:lnTo>
                  <a:lnTo>
                    <a:pt x="635" y="477"/>
                  </a:lnTo>
                  <a:lnTo>
                    <a:pt x="564" y="497"/>
                  </a:lnTo>
                  <a:lnTo>
                    <a:pt x="534" y="497"/>
                  </a:lnTo>
                  <a:lnTo>
                    <a:pt x="474" y="456"/>
                  </a:lnTo>
                  <a:lnTo>
                    <a:pt x="464" y="435"/>
                  </a:lnTo>
                  <a:lnTo>
                    <a:pt x="453" y="404"/>
                  </a:lnTo>
                  <a:lnTo>
                    <a:pt x="453" y="394"/>
                  </a:lnTo>
                  <a:lnTo>
                    <a:pt x="464" y="373"/>
                  </a:lnTo>
                  <a:lnTo>
                    <a:pt x="464" y="363"/>
                  </a:lnTo>
                  <a:lnTo>
                    <a:pt x="494" y="290"/>
                  </a:lnTo>
                  <a:lnTo>
                    <a:pt x="524" y="197"/>
                  </a:lnTo>
                  <a:lnTo>
                    <a:pt x="534" y="124"/>
                  </a:lnTo>
                  <a:lnTo>
                    <a:pt x="534" y="93"/>
                  </a:lnTo>
                  <a:lnTo>
                    <a:pt x="514" y="51"/>
                  </a:lnTo>
                  <a:lnTo>
                    <a:pt x="494" y="41"/>
                  </a:lnTo>
                  <a:lnTo>
                    <a:pt x="464" y="41"/>
                  </a:lnTo>
                  <a:lnTo>
                    <a:pt x="373" y="62"/>
                  </a:lnTo>
                  <a:lnTo>
                    <a:pt x="312" y="124"/>
                  </a:lnTo>
                  <a:lnTo>
                    <a:pt x="262" y="186"/>
                  </a:lnTo>
                  <a:lnTo>
                    <a:pt x="242" y="228"/>
                  </a:lnTo>
                  <a:lnTo>
                    <a:pt x="242" y="259"/>
                  </a:lnTo>
                  <a:lnTo>
                    <a:pt x="232" y="269"/>
                  </a:lnTo>
                  <a:lnTo>
                    <a:pt x="212" y="331"/>
                  </a:lnTo>
                  <a:lnTo>
                    <a:pt x="201" y="383"/>
                  </a:lnTo>
                  <a:lnTo>
                    <a:pt x="201" y="404"/>
                  </a:lnTo>
                  <a:lnTo>
                    <a:pt x="191" y="425"/>
                  </a:lnTo>
                  <a:lnTo>
                    <a:pt x="191" y="445"/>
                  </a:lnTo>
                  <a:lnTo>
                    <a:pt x="181" y="456"/>
                  </a:lnTo>
                  <a:lnTo>
                    <a:pt x="181" y="466"/>
                  </a:lnTo>
                  <a:lnTo>
                    <a:pt x="171" y="487"/>
                  </a:lnTo>
                  <a:lnTo>
                    <a:pt x="151" y="497"/>
                  </a:lnTo>
                  <a:lnTo>
                    <a:pt x="131" y="497"/>
                  </a:lnTo>
                  <a:lnTo>
                    <a:pt x="111" y="487"/>
                  </a:lnTo>
                  <a:lnTo>
                    <a:pt x="101" y="477"/>
                  </a:lnTo>
                  <a:lnTo>
                    <a:pt x="91" y="456"/>
                  </a:lnTo>
                  <a:lnTo>
                    <a:pt x="91" y="445"/>
                  </a:lnTo>
                  <a:lnTo>
                    <a:pt x="101" y="425"/>
                  </a:lnTo>
                  <a:lnTo>
                    <a:pt x="101" y="394"/>
                  </a:lnTo>
                  <a:lnTo>
                    <a:pt x="111" y="373"/>
                  </a:lnTo>
                  <a:lnTo>
                    <a:pt x="101" y="373"/>
                  </a:lnTo>
                  <a:lnTo>
                    <a:pt x="121" y="280"/>
                  </a:lnTo>
                  <a:lnTo>
                    <a:pt x="121" y="259"/>
                  </a:lnTo>
                  <a:lnTo>
                    <a:pt x="131" y="238"/>
                  </a:lnTo>
                  <a:lnTo>
                    <a:pt x="131" y="207"/>
                  </a:lnTo>
                  <a:lnTo>
                    <a:pt x="151" y="165"/>
                  </a:lnTo>
                  <a:lnTo>
                    <a:pt x="151" y="134"/>
                  </a:lnTo>
                  <a:lnTo>
                    <a:pt x="161" y="114"/>
                  </a:lnTo>
                  <a:lnTo>
                    <a:pt x="161" y="72"/>
                  </a:lnTo>
                  <a:lnTo>
                    <a:pt x="151" y="51"/>
                  </a:lnTo>
                  <a:lnTo>
                    <a:pt x="141" y="41"/>
                  </a:lnTo>
                  <a:lnTo>
                    <a:pt x="121" y="41"/>
                  </a:lnTo>
                  <a:lnTo>
                    <a:pt x="81" y="62"/>
                  </a:lnTo>
                  <a:lnTo>
                    <a:pt x="70" y="93"/>
                  </a:lnTo>
                  <a:lnTo>
                    <a:pt x="50" y="124"/>
                  </a:lnTo>
                  <a:lnTo>
                    <a:pt x="40" y="165"/>
                  </a:lnTo>
                  <a:lnTo>
                    <a:pt x="40" y="176"/>
                  </a:lnTo>
                  <a:lnTo>
                    <a:pt x="30" y="186"/>
                  </a:lnTo>
                  <a:lnTo>
                    <a:pt x="10" y="186"/>
                  </a:lnTo>
                  <a:lnTo>
                    <a:pt x="0" y="176"/>
                  </a:lnTo>
                  <a:lnTo>
                    <a:pt x="0" y="145"/>
                  </a:lnTo>
                  <a:lnTo>
                    <a:pt x="40" y="62"/>
                  </a:lnTo>
                  <a:lnTo>
                    <a:pt x="81" y="2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5" name="Rectangle 63"/>
            <p:cNvSpPr>
              <a:spLocks noChangeArrowheads="1"/>
            </p:cNvSpPr>
            <p:nvPr/>
          </p:nvSpPr>
          <p:spPr bwMode="auto">
            <a:xfrm>
              <a:off x="21013" y="5320"/>
              <a:ext cx="1310" cy="8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6" name="Freeform 64"/>
            <p:cNvSpPr>
              <a:spLocks/>
            </p:cNvSpPr>
            <p:nvPr/>
          </p:nvSpPr>
          <p:spPr bwMode="auto">
            <a:xfrm>
              <a:off x="21063" y="5838"/>
              <a:ext cx="1109" cy="498"/>
            </a:xfrm>
            <a:custGeom>
              <a:avLst/>
              <a:gdLst/>
              <a:ahLst/>
              <a:cxnLst>
                <a:cxn ang="0">
                  <a:pos x="182" y="11"/>
                </a:cxn>
                <a:cxn ang="0">
                  <a:pos x="242" y="52"/>
                </a:cxn>
                <a:cxn ang="0">
                  <a:pos x="313" y="62"/>
                </a:cxn>
                <a:cxn ang="0">
                  <a:pos x="504" y="0"/>
                </a:cxn>
                <a:cxn ang="0">
                  <a:pos x="625" y="114"/>
                </a:cxn>
                <a:cxn ang="0">
                  <a:pos x="837" y="0"/>
                </a:cxn>
                <a:cxn ang="0">
                  <a:pos x="998" y="125"/>
                </a:cxn>
                <a:cxn ang="0">
                  <a:pos x="918" y="373"/>
                </a:cxn>
                <a:cxn ang="0">
                  <a:pos x="938" y="456"/>
                </a:cxn>
                <a:cxn ang="0">
                  <a:pos x="1049" y="373"/>
                </a:cxn>
                <a:cxn ang="0">
                  <a:pos x="1079" y="311"/>
                </a:cxn>
                <a:cxn ang="0">
                  <a:pos x="1099" y="363"/>
                </a:cxn>
                <a:cxn ang="0">
                  <a:pos x="938" y="488"/>
                </a:cxn>
                <a:cxn ang="0">
                  <a:pos x="837" y="425"/>
                </a:cxn>
                <a:cxn ang="0">
                  <a:pos x="837" y="353"/>
                </a:cxn>
                <a:cxn ang="0">
                  <a:pos x="908" y="114"/>
                </a:cxn>
                <a:cxn ang="0">
                  <a:pos x="867" y="31"/>
                </a:cxn>
                <a:cxn ang="0">
                  <a:pos x="686" y="114"/>
                </a:cxn>
                <a:cxn ang="0">
                  <a:pos x="615" y="249"/>
                </a:cxn>
                <a:cxn ang="0">
                  <a:pos x="575" y="373"/>
                </a:cxn>
                <a:cxn ang="0">
                  <a:pos x="555" y="436"/>
                </a:cxn>
                <a:cxn ang="0">
                  <a:pos x="525" y="488"/>
                </a:cxn>
                <a:cxn ang="0">
                  <a:pos x="474" y="467"/>
                </a:cxn>
                <a:cxn ang="0">
                  <a:pos x="504" y="239"/>
                </a:cxn>
                <a:cxn ang="0">
                  <a:pos x="525" y="156"/>
                </a:cxn>
                <a:cxn ang="0">
                  <a:pos x="484" y="52"/>
                </a:cxn>
                <a:cxn ang="0">
                  <a:pos x="353" y="83"/>
                </a:cxn>
                <a:cxn ang="0">
                  <a:pos x="242" y="218"/>
                </a:cxn>
                <a:cxn ang="0">
                  <a:pos x="212" y="311"/>
                </a:cxn>
                <a:cxn ang="0">
                  <a:pos x="202" y="363"/>
                </a:cxn>
                <a:cxn ang="0">
                  <a:pos x="182" y="425"/>
                </a:cxn>
                <a:cxn ang="0">
                  <a:pos x="172" y="467"/>
                </a:cxn>
                <a:cxn ang="0">
                  <a:pos x="121" y="498"/>
                </a:cxn>
                <a:cxn ang="0">
                  <a:pos x="81" y="456"/>
                </a:cxn>
                <a:cxn ang="0">
                  <a:pos x="91" y="394"/>
                </a:cxn>
                <a:cxn ang="0">
                  <a:pos x="121" y="259"/>
                </a:cxn>
                <a:cxn ang="0">
                  <a:pos x="152" y="166"/>
                </a:cxn>
                <a:cxn ang="0">
                  <a:pos x="162" y="73"/>
                </a:cxn>
                <a:cxn ang="0">
                  <a:pos x="121" y="42"/>
                </a:cxn>
                <a:cxn ang="0">
                  <a:pos x="51" y="125"/>
                </a:cxn>
                <a:cxn ang="0">
                  <a:pos x="31" y="187"/>
                </a:cxn>
                <a:cxn ang="0">
                  <a:pos x="0" y="145"/>
                </a:cxn>
                <a:cxn ang="0">
                  <a:pos x="132" y="0"/>
                </a:cxn>
              </a:cxnLst>
              <a:rect l="0" t="0" r="r" b="b"/>
              <a:pathLst>
                <a:path w="1109" h="498">
                  <a:moveTo>
                    <a:pt x="132" y="0"/>
                  </a:moveTo>
                  <a:lnTo>
                    <a:pt x="162" y="0"/>
                  </a:lnTo>
                  <a:lnTo>
                    <a:pt x="182" y="11"/>
                  </a:lnTo>
                  <a:lnTo>
                    <a:pt x="212" y="21"/>
                  </a:lnTo>
                  <a:lnTo>
                    <a:pt x="232" y="31"/>
                  </a:lnTo>
                  <a:lnTo>
                    <a:pt x="242" y="52"/>
                  </a:lnTo>
                  <a:lnTo>
                    <a:pt x="263" y="73"/>
                  </a:lnTo>
                  <a:lnTo>
                    <a:pt x="263" y="104"/>
                  </a:lnTo>
                  <a:lnTo>
                    <a:pt x="313" y="62"/>
                  </a:lnTo>
                  <a:lnTo>
                    <a:pt x="373" y="21"/>
                  </a:lnTo>
                  <a:lnTo>
                    <a:pt x="464" y="0"/>
                  </a:lnTo>
                  <a:lnTo>
                    <a:pt x="504" y="0"/>
                  </a:lnTo>
                  <a:lnTo>
                    <a:pt x="565" y="11"/>
                  </a:lnTo>
                  <a:lnTo>
                    <a:pt x="605" y="52"/>
                  </a:lnTo>
                  <a:lnTo>
                    <a:pt x="625" y="114"/>
                  </a:lnTo>
                  <a:lnTo>
                    <a:pt x="676" y="62"/>
                  </a:lnTo>
                  <a:lnTo>
                    <a:pt x="746" y="21"/>
                  </a:lnTo>
                  <a:lnTo>
                    <a:pt x="837" y="0"/>
                  </a:lnTo>
                  <a:lnTo>
                    <a:pt x="928" y="11"/>
                  </a:lnTo>
                  <a:lnTo>
                    <a:pt x="978" y="52"/>
                  </a:lnTo>
                  <a:lnTo>
                    <a:pt x="998" y="125"/>
                  </a:lnTo>
                  <a:lnTo>
                    <a:pt x="988" y="197"/>
                  </a:lnTo>
                  <a:lnTo>
                    <a:pt x="958" y="291"/>
                  </a:lnTo>
                  <a:lnTo>
                    <a:pt x="918" y="373"/>
                  </a:lnTo>
                  <a:lnTo>
                    <a:pt x="918" y="425"/>
                  </a:lnTo>
                  <a:lnTo>
                    <a:pt x="928" y="446"/>
                  </a:lnTo>
                  <a:lnTo>
                    <a:pt x="938" y="456"/>
                  </a:lnTo>
                  <a:lnTo>
                    <a:pt x="948" y="456"/>
                  </a:lnTo>
                  <a:lnTo>
                    <a:pt x="1008" y="436"/>
                  </a:lnTo>
                  <a:lnTo>
                    <a:pt x="1049" y="373"/>
                  </a:lnTo>
                  <a:lnTo>
                    <a:pt x="1069" y="332"/>
                  </a:lnTo>
                  <a:lnTo>
                    <a:pt x="1069" y="322"/>
                  </a:lnTo>
                  <a:lnTo>
                    <a:pt x="1079" y="311"/>
                  </a:lnTo>
                  <a:lnTo>
                    <a:pt x="1109" y="311"/>
                  </a:lnTo>
                  <a:lnTo>
                    <a:pt x="1109" y="322"/>
                  </a:lnTo>
                  <a:lnTo>
                    <a:pt x="1099" y="363"/>
                  </a:lnTo>
                  <a:lnTo>
                    <a:pt x="1069" y="415"/>
                  </a:lnTo>
                  <a:lnTo>
                    <a:pt x="1008" y="467"/>
                  </a:lnTo>
                  <a:lnTo>
                    <a:pt x="938" y="488"/>
                  </a:lnTo>
                  <a:lnTo>
                    <a:pt x="908" y="488"/>
                  </a:lnTo>
                  <a:lnTo>
                    <a:pt x="847" y="446"/>
                  </a:lnTo>
                  <a:lnTo>
                    <a:pt x="837" y="425"/>
                  </a:lnTo>
                  <a:lnTo>
                    <a:pt x="827" y="394"/>
                  </a:lnTo>
                  <a:lnTo>
                    <a:pt x="827" y="363"/>
                  </a:lnTo>
                  <a:lnTo>
                    <a:pt x="837" y="353"/>
                  </a:lnTo>
                  <a:lnTo>
                    <a:pt x="867" y="280"/>
                  </a:lnTo>
                  <a:lnTo>
                    <a:pt x="897" y="187"/>
                  </a:lnTo>
                  <a:lnTo>
                    <a:pt x="908" y="114"/>
                  </a:lnTo>
                  <a:lnTo>
                    <a:pt x="908" y="83"/>
                  </a:lnTo>
                  <a:lnTo>
                    <a:pt x="887" y="42"/>
                  </a:lnTo>
                  <a:lnTo>
                    <a:pt x="867" y="31"/>
                  </a:lnTo>
                  <a:lnTo>
                    <a:pt x="837" y="31"/>
                  </a:lnTo>
                  <a:lnTo>
                    <a:pt x="746" y="52"/>
                  </a:lnTo>
                  <a:lnTo>
                    <a:pt x="686" y="114"/>
                  </a:lnTo>
                  <a:lnTo>
                    <a:pt x="635" y="176"/>
                  </a:lnTo>
                  <a:lnTo>
                    <a:pt x="615" y="218"/>
                  </a:lnTo>
                  <a:lnTo>
                    <a:pt x="615" y="249"/>
                  </a:lnTo>
                  <a:lnTo>
                    <a:pt x="605" y="259"/>
                  </a:lnTo>
                  <a:lnTo>
                    <a:pt x="585" y="322"/>
                  </a:lnTo>
                  <a:lnTo>
                    <a:pt x="575" y="373"/>
                  </a:lnTo>
                  <a:lnTo>
                    <a:pt x="565" y="394"/>
                  </a:lnTo>
                  <a:lnTo>
                    <a:pt x="565" y="415"/>
                  </a:lnTo>
                  <a:lnTo>
                    <a:pt x="555" y="436"/>
                  </a:lnTo>
                  <a:lnTo>
                    <a:pt x="555" y="456"/>
                  </a:lnTo>
                  <a:lnTo>
                    <a:pt x="545" y="477"/>
                  </a:lnTo>
                  <a:lnTo>
                    <a:pt x="525" y="488"/>
                  </a:lnTo>
                  <a:lnTo>
                    <a:pt x="504" y="488"/>
                  </a:lnTo>
                  <a:lnTo>
                    <a:pt x="484" y="477"/>
                  </a:lnTo>
                  <a:lnTo>
                    <a:pt x="474" y="467"/>
                  </a:lnTo>
                  <a:lnTo>
                    <a:pt x="464" y="446"/>
                  </a:lnTo>
                  <a:lnTo>
                    <a:pt x="464" y="405"/>
                  </a:lnTo>
                  <a:lnTo>
                    <a:pt x="504" y="239"/>
                  </a:lnTo>
                  <a:lnTo>
                    <a:pt x="514" y="208"/>
                  </a:lnTo>
                  <a:lnTo>
                    <a:pt x="514" y="176"/>
                  </a:lnTo>
                  <a:lnTo>
                    <a:pt x="525" y="156"/>
                  </a:lnTo>
                  <a:lnTo>
                    <a:pt x="525" y="104"/>
                  </a:lnTo>
                  <a:lnTo>
                    <a:pt x="504" y="62"/>
                  </a:lnTo>
                  <a:lnTo>
                    <a:pt x="484" y="52"/>
                  </a:lnTo>
                  <a:lnTo>
                    <a:pt x="414" y="52"/>
                  </a:lnTo>
                  <a:lnTo>
                    <a:pt x="383" y="73"/>
                  </a:lnTo>
                  <a:lnTo>
                    <a:pt x="353" y="83"/>
                  </a:lnTo>
                  <a:lnTo>
                    <a:pt x="263" y="176"/>
                  </a:lnTo>
                  <a:lnTo>
                    <a:pt x="252" y="208"/>
                  </a:lnTo>
                  <a:lnTo>
                    <a:pt x="242" y="218"/>
                  </a:lnTo>
                  <a:lnTo>
                    <a:pt x="222" y="259"/>
                  </a:lnTo>
                  <a:lnTo>
                    <a:pt x="222" y="291"/>
                  </a:lnTo>
                  <a:lnTo>
                    <a:pt x="212" y="311"/>
                  </a:lnTo>
                  <a:lnTo>
                    <a:pt x="212" y="322"/>
                  </a:lnTo>
                  <a:lnTo>
                    <a:pt x="202" y="342"/>
                  </a:lnTo>
                  <a:lnTo>
                    <a:pt x="202" y="363"/>
                  </a:lnTo>
                  <a:lnTo>
                    <a:pt x="192" y="384"/>
                  </a:lnTo>
                  <a:lnTo>
                    <a:pt x="192" y="405"/>
                  </a:lnTo>
                  <a:lnTo>
                    <a:pt x="182" y="425"/>
                  </a:lnTo>
                  <a:lnTo>
                    <a:pt x="182" y="446"/>
                  </a:lnTo>
                  <a:lnTo>
                    <a:pt x="172" y="456"/>
                  </a:lnTo>
                  <a:lnTo>
                    <a:pt x="172" y="467"/>
                  </a:lnTo>
                  <a:lnTo>
                    <a:pt x="162" y="488"/>
                  </a:lnTo>
                  <a:lnTo>
                    <a:pt x="142" y="498"/>
                  </a:lnTo>
                  <a:lnTo>
                    <a:pt x="121" y="498"/>
                  </a:lnTo>
                  <a:lnTo>
                    <a:pt x="101" y="488"/>
                  </a:lnTo>
                  <a:lnTo>
                    <a:pt x="91" y="477"/>
                  </a:lnTo>
                  <a:lnTo>
                    <a:pt x="81" y="456"/>
                  </a:lnTo>
                  <a:lnTo>
                    <a:pt x="81" y="446"/>
                  </a:lnTo>
                  <a:lnTo>
                    <a:pt x="91" y="425"/>
                  </a:lnTo>
                  <a:lnTo>
                    <a:pt x="91" y="394"/>
                  </a:lnTo>
                  <a:lnTo>
                    <a:pt x="101" y="373"/>
                  </a:lnTo>
                  <a:lnTo>
                    <a:pt x="121" y="280"/>
                  </a:lnTo>
                  <a:lnTo>
                    <a:pt x="121" y="259"/>
                  </a:lnTo>
                  <a:lnTo>
                    <a:pt x="132" y="239"/>
                  </a:lnTo>
                  <a:lnTo>
                    <a:pt x="132" y="208"/>
                  </a:lnTo>
                  <a:lnTo>
                    <a:pt x="152" y="166"/>
                  </a:lnTo>
                  <a:lnTo>
                    <a:pt x="152" y="135"/>
                  </a:lnTo>
                  <a:lnTo>
                    <a:pt x="162" y="114"/>
                  </a:lnTo>
                  <a:lnTo>
                    <a:pt x="162" y="73"/>
                  </a:lnTo>
                  <a:lnTo>
                    <a:pt x="152" y="52"/>
                  </a:lnTo>
                  <a:lnTo>
                    <a:pt x="142" y="42"/>
                  </a:lnTo>
                  <a:lnTo>
                    <a:pt x="121" y="42"/>
                  </a:lnTo>
                  <a:lnTo>
                    <a:pt x="81" y="62"/>
                  </a:lnTo>
                  <a:lnTo>
                    <a:pt x="71" y="93"/>
                  </a:lnTo>
                  <a:lnTo>
                    <a:pt x="51" y="125"/>
                  </a:lnTo>
                  <a:lnTo>
                    <a:pt x="41" y="166"/>
                  </a:lnTo>
                  <a:lnTo>
                    <a:pt x="41" y="176"/>
                  </a:lnTo>
                  <a:lnTo>
                    <a:pt x="31" y="187"/>
                  </a:lnTo>
                  <a:lnTo>
                    <a:pt x="11" y="187"/>
                  </a:lnTo>
                  <a:lnTo>
                    <a:pt x="0" y="176"/>
                  </a:lnTo>
                  <a:lnTo>
                    <a:pt x="0" y="145"/>
                  </a:lnTo>
                  <a:lnTo>
                    <a:pt x="41" y="62"/>
                  </a:lnTo>
                  <a:lnTo>
                    <a:pt x="81" y="21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7" name="Freeform 65"/>
            <p:cNvSpPr>
              <a:spLocks/>
            </p:cNvSpPr>
            <p:nvPr/>
          </p:nvSpPr>
          <p:spPr bwMode="auto">
            <a:xfrm>
              <a:off x="22636" y="4718"/>
              <a:ext cx="1501" cy="142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0" y="0"/>
                </a:cxn>
                <a:cxn ang="0">
                  <a:pos x="70" y="21"/>
                </a:cxn>
                <a:cxn ang="0">
                  <a:pos x="1350" y="1203"/>
                </a:cxn>
                <a:cxn ang="0">
                  <a:pos x="1340" y="1162"/>
                </a:cxn>
                <a:cxn ang="0">
                  <a:pos x="1340" y="1079"/>
                </a:cxn>
                <a:cxn ang="0">
                  <a:pos x="1360" y="954"/>
                </a:cxn>
                <a:cxn ang="0">
                  <a:pos x="1401" y="830"/>
                </a:cxn>
                <a:cxn ang="0">
                  <a:pos x="1411" y="809"/>
                </a:cxn>
                <a:cxn ang="0">
                  <a:pos x="1431" y="788"/>
                </a:cxn>
                <a:cxn ang="0">
                  <a:pos x="1461" y="788"/>
                </a:cxn>
                <a:cxn ang="0">
                  <a:pos x="1491" y="819"/>
                </a:cxn>
                <a:cxn ang="0">
                  <a:pos x="1491" y="840"/>
                </a:cxn>
                <a:cxn ang="0">
                  <a:pos x="1481" y="851"/>
                </a:cxn>
                <a:cxn ang="0">
                  <a:pos x="1431" y="985"/>
                </a:cxn>
                <a:cxn ang="0">
                  <a:pos x="1421" y="1089"/>
                </a:cxn>
                <a:cxn ang="0">
                  <a:pos x="1431" y="1213"/>
                </a:cxn>
                <a:cxn ang="0">
                  <a:pos x="1461" y="1296"/>
                </a:cxn>
                <a:cxn ang="0">
                  <a:pos x="1491" y="1348"/>
                </a:cxn>
                <a:cxn ang="0">
                  <a:pos x="1501" y="1359"/>
                </a:cxn>
                <a:cxn ang="0">
                  <a:pos x="1501" y="1369"/>
                </a:cxn>
                <a:cxn ang="0">
                  <a:pos x="1481" y="1390"/>
                </a:cxn>
                <a:cxn ang="0">
                  <a:pos x="1471" y="1390"/>
                </a:cxn>
                <a:cxn ang="0">
                  <a:pos x="1471" y="1379"/>
                </a:cxn>
                <a:cxn ang="0">
                  <a:pos x="1461" y="1379"/>
                </a:cxn>
                <a:cxn ang="0">
                  <a:pos x="1360" y="1338"/>
                </a:cxn>
                <a:cxn ang="0">
                  <a:pos x="1260" y="1328"/>
                </a:cxn>
                <a:cxn ang="0">
                  <a:pos x="1169" y="1338"/>
                </a:cxn>
                <a:cxn ang="0">
                  <a:pos x="1078" y="1359"/>
                </a:cxn>
                <a:cxn ang="0">
                  <a:pos x="987" y="1411"/>
                </a:cxn>
                <a:cxn ang="0">
                  <a:pos x="977" y="1421"/>
                </a:cxn>
                <a:cxn ang="0">
                  <a:pos x="957" y="1421"/>
                </a:cxn>
                <a:cxn ang="0">
                  <a:pos x="947" y="1400"/>
                </a:cxn>
                <a:cxn ang="0">
                  <a:pos x="927" y="1390"/>
                </a:cxn>
                <a:cxn ang="0">
                  <a:pos x="927" y="1379"/>
                </a:cxn>
                <a:cxn ang="0">
                  <a:pos x="937" y="1369"/>
                </a:cxn>
                <a:cxn ang="0">
                  <a:pos x="947" y="1348"/>
                </a:cxn>
                <a:cxn ang="0">
                  <a:pos x="967" y="1338"/>
                </a:cxn>
                <a:cxn ang="0">
                  <a:pos x="998" y="1317"/>
                </a:cxn>
                <a:cxn ang="0">
                  <a:pos x="1058" y="1286"/>
                </a:cxn>
                <a:cxn ang="0">
                  <a:pos x="1179" y="1255"/>
                </a:cxn>
                <a:cxn ang="0">
                  <a:pos x="1270" y="1245"/>
                </a:cxn>
                <a:cxn ang="0">
                  <a:pos x="1280" y="1245"/>
                </a:cxn>
                <a:cxn ang="0">
                  <a:pos x="1290" y="1255"/>
                </a:cxn>
                <a:cxn ang="0">
                  <a:pos x="1320" y="1245"/>
                </a:cxn>
                <a:cxn ang="0">
                  <a:pos x="1280" y="1245"/>
                </a:cxn>
                <a:cxn ang="0">
                  <a:pos x="20" y="73"/>
                </a:cxn>
                <a:cxn ang="0">
                  <a:pos x="10" y="73"/>
                </a:cxn>
                <a:cxn ang="0">
                  <a:pos x="0" y="62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30" y="0"/>
                </a:cxn>
              </a:cxnLst>
              <a:rect l="0" t="0" r="r" b="b"/>
              <a:pathLst>
                <a:path w="1501" h="1421">
                  <a:moveTo>
                    <a:pt x="30" y="0"/>
                  </a:moveTo>
                  <a:lnTo>
                    <a:pt x="50" y="0"/>
                  </a:lnTo>
                  <a:lnTo>
                    <a:pt x="70" y="21"/>
                  </a:lnTo>
                  <a:lnTo>
                    <a:pt x="1350" y="1203"/>
                  </a:lnTo>
                  <a:lnTo>
                    <a:pt x="1340" y="1162"/>
                  </a:lnTo>
                  <a:lnTo>
                    <a:pt x="1340" y="1079"/>
                  </a:lnTo>
                  <a:lnTo>
                    <a:pt x="1360" y="954"/>
                  </a:lnTo>
                  <a:lnTo>
                    <a:pt x="1401" y="830"/>
                  </a:lnTo>
                  <a:lnTo>
                    <a:pt x="1411" y="809"/>
                  </a:lnTo>
                  <a:lnTo>
                    <a:pt x="1431" y="788"/>
                  </a:lnTo>
                  <a:lnTo>
                    <a:pt x="1461" y="788"/>
                  </a:lnTo>
                  <a:lnTo>
                    <a:pt x="1491" y="819"/>
                  </a:lnTo>
                  <a:lnTo>
                    <a:pt x="1491" y="840"/>
                  </a:lnTo>
                  <a:lnTo>
                    <a:pt x="1481" y="851"/>
                  </a:lnTo>
                  <a:lnTo>
                    <a:pt x="1431" y="985"/>
                  </a:lnTo>
                  <a:lnTo>
                    <a:pt x="1421" y="1089"/>
                  </a:lnTo>
                  <a:lnTo>
                    <a:pt x="1431" y="1213"/>
                  </a:lnTo>
                  <a:lnTo>
                    <a:pt x="1461" y="1296"/>
                  </a:lnTo>
                  <a:lnTo>
                    <a:pt x="1491" y="1348"/>
                  </a:lnTo>
                  <a:lnTo>
                    <a:pt x="1501" y="1359"/>
                  </a:lnTo>
                  <a:lnTo>
                    <a:pt x="1501" y="1369"/>
                  </a:lnTo>
                  <a:lnTo>
                    <a:pt x="1481" y="1390"/>
                  </a:lnTo>
                  <a:lnTo>
                    <a:pt x="1471" y="1390"/>
                  </a:lnTo>
                  <a:lnTo>
                    <a:pt x="1471" y="1379"/>
                  </a:lnTo>
                  <a:lnTo>
                    <a:pt x="1461" y="1379"/>
                  </a:lnTo>
                  <a:lnTo>
                    <a:pt x="1360" y="1338"/>
                  </a:lnTo>
                  <a:lnTo>
                    <a:pt x="1260" y="1328"/>
                  </a:lnTo>
                  <a:lnTo>
                    <a:pt x="1169" y="1338"/>
                  </a:lnTo>
                  <a:lnTo>
                    <a:pt x="1078" y="1359"/>
                  </a:lnTo>
                  <a:lnTo>
                    <a:pt x="987" y="1411"/>
                  </a:lnTo>
                  <a:lnTo>
                    <a:pt x="977" y="1421"/>
                  </a:lnTo>
                  <a:lnTo>
                    <a:pt x="957" y="1421"/>
                  </a:lnTo>
                  <a:lnTo>
                    <a:pt x="947" y="1400"/>
                  </a:lnTo>
                  <a:lnTo>
                    <a:pt x="927" y="1390"/>
                  </a:lnTo>
                  <a:lnTo>
                    <a:pt x="927" y="1379"/>
                  </a:lnTo>
                  <a:lnTo>
                    <a:pt x="937" y="1369"/>
                  </a:lnTo>
                  <a:lnTo>
                    <a:pt x="947" y="1348"/>
                  </a:lnTo>
                  <a:lnTo>
                    <a:pt x="967" y="1338"/>
                  </a:lnTo>
                  <a:lnTo>
                    <a:pt x="998" y="1317"/>
                  </a:lnTo>
                  <a:lnTo>
                    <a:pt x="1058" y="1286"/>
                  </a:lnTo>
                  <a:lnTo>
                    <a:pt x="1179" y="1255"/>
                  </a:lnTo>
                  <a:lnTo>
                    <a:pt x="1270" y="1245"/>
                  </a:lnTo>
                  <a:lnTo>
                    <a:pt x="1280" y="1245"/>
                  </a:lnTo>
                  <a:lnTo>
                    <a:pt x="1290" y="1255"/>
                  </a:lnTo>
                  <a:lnTo>
                    <a:pt x="1320" y="1245"/>
                  </a:lnTo>
                  <a:lnTo>
                    <a:pt x="1280" y="1245"/>
                  </a:lnTo>
                  <a:lnTo>
                    <a:pt x="20" y="73"/>
                  </a:lnTo>
                  <a:lnTo>
                    <a:pt x="10" y="73"/>
                  </a:lnTo>
                  <a:lnTo>
                    <a:pt x="0" y="62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8" name="Freeform 66"/>
            <p:cNvSpPr>
              <a:spLocks noEditPoints="1"/>
            </p:cNvSpPr>
            <p:nvPr/>
          </p:nvSpPr>
          <p:spPr bwMode="auto">
            <a:xfrm>
              <a:off x="24772" y="3567"/>
              <a:ext cx="1512" cy="1597"/>
            </a:xfrm>
            <a:custGeom>
              <a:avLst/>
              <a:gdLst/>
              <a:ahLst/>
              <a:cxnLst>
                <a:cxn ang="0">
                  <a:pos x="545" y="11"/>
                </a:cxn>
                <a:cxn ang="0">
                  <a:pos x="535" y="145"/>
                </a:cxn>
                <a:cxn ang="0">
                  <a:pos x="494" y="415"/>
                </a:cxn>
                <a:cxn ang="0">
                  <a:pos x="353" y="985"/>
                </a:cxn>
                <a:cxn ang="0">
                  <a:pos x="252" y="1296"/>
                </a:cxn>
                <a:cxn ang="0">
                  <a:pos x="182" y="1483"/>
                </a:cxn>
                <a:cxn ang="0">
                  <a:pos x="121" y="1566"/>
                </a:cxn>
                <a:cxn ang="0">
                  <a:pos x="51" y="1597"/>
                </a:cxn>
                <a:cxn ang="0">
                  <a:pos x="0" y="1576"/>
                </a:cxn>
                <a:cxn ang="0">
                  <a:pos x="91" y="1327"/>
                </a:cxn>
                <a:cxn ang="0">
                  <a:pos x="262" y="757"/>
                </a:cxn>
                <a:cxn ang="0">
                  <a:pos x="353" y="166"/>
                </a:cxn>
                <a:cxn ang="0">
                  <a:pos x="353" y="156"/>
                </a:cxn>
                <a:cxn ang="0">
                  <a:pos x="293" y="187"/>
                </a:cxn>
                <a:cxn ang="0">
                  <a:pos x="212" y="208"/>
                </a:cxn>
                <a:cxn ang="0">
                  <a:pos x="232" y="156"/>
                </a:cxn>
                <a:cxn ang="0">
                  <a:pos x="393" y="62"/>
                </a:cxn>
                <a:cxn ang="0">
                  <a:pos x="454" y="31"/>
                </a:cxn>
                <a:cxn ang="0">
                  <a:pos x="504" y="11"/>
                </a:cxn>
                <a:cxn ang="0">
                  <a:pos x="1432" y="11"/>
                </a:cxn>
                <a:cxn ang="0">
                  <a:pos x="1512" y="135"/>
                </a:cxn>
                <a:cxn ang="0">
                  <a:pos x="1492" y="197"/>
                </a:cxn>
                <a:cxn ang="0">
                  <a:pos x="1462" y="228"/>
                </a:cxn>
                <a:cxn ang="0">
                  <a:pos x="1422" y="249"/>
                </a:cxn>
                <a:cxn ang="0">
                  <a:pos x="1371" y="239"/>
                </a:cxn>
                <a:cxn ang="0">
                  <a:pos x="1381" y="208"/>
                </a:cxn>
                <a:cxn ang="0">
                  <a:pos x="1361" y="135"/>
                </a:cxn>
                <a:cxn ang="0">
                  <a:pos x="1321" y="104"/>
                </a:cxn>
                <a:cxn ang="0">
                  <a:pos x="1240" y="114"/>
                </a:cxn>
                <a:cxn ang="0">
                  <a:pos x="948" y="270"/>
                </a:cxn>
                <a:cxn ang="0">
                  <a:pos x="666" y="488"/>
                </a:cxn>
                <a:cxn ang="0">
                  <a:pos x="615" y="550"/>
                </a:cxn>
                <a:cxn ang="0">
                  <a:pos x="595" y="591"/>
                </a:cxn>
                <a:cxn ang="0">
                  <a:pos x="585" y="622"/>
                </a:cxn>
                <a:cxn ang="0">
                  <a:pos x="686" y="996"/>
                </a:cxn>
                <a:cxn ang="0">
                  <a:pos x="837" y="1286"/>
                </a:cxn>
                <a:cxn ang="0">
                  <a:pos x="1008" y="1483"/>
                </a:cxn>
                <a:cxn ang="0">
                  <a:pos x="1109" y="1514"/>
                </a:cxn>
                <a:cxn ang="0">
                  <a:pos x="1240" y="1483"/>
                </a:cxn>
                <a:cxn ang="0">
                  <a:pos x="1361" y="1348"/>
                </a:cxn>
                <a:cxn ang="0">
                  <a:pos x="1401" y="1286"/>
                </a:cxn>
                <a:cxn ang="0">
                  <a:pos x="1482" y="1265"/>
                </a:cxn>
                <a:cxn ang="0">
                  <a:pos x="1482" y="1296"/>
                </a:cxn>
                <a:cxn ang="0">
                  <a:pos x="1432" y="1400"/>
                </a:cxn>
                <a:cxn ang="0">
                  <a:pos x="1180" y="1566"/>
                </a:cxn>
                <a:cxn ang="0">
                  <a:pos x="948" y="1587"/>
                </a:cxn>
                <a:cxn ang="0">
                  <a:pos x="827" y="1493"/>
                </a:cxn>
                <a:cxn ang="0">
                  <a:pos x="686" y="1296"/>
                </a:cxn>
                <a:cxn ang="0">
                  <a:pos x="555" y="1027"/>
                </a:cxn>
                <a:cxn ang="0">
                  <a:pos x="464" y="768"/>
                </a:cxn>
                <a:cxn ang="0">
                  <a:pos x="474" y="591"/>
                </a:cxn>
                <a:cxn ang="0">
                  <a:pos x="625" y="425"/>
                </a:cxn>
                <a:cxn ang="0">
                  <a:pos x="776" y="301"/>
                </a:cxn>
                <a:cxn ang="0">
                  <a:pos x="1159" y="73"/>
                </a:cxn>
                <a:cxn ang="0">
                  <a:pos x="1391" y="0"/>
                </a:cxn>
              </a:cxnLst>
              <a:rect l="0" t="0" r="r" b="b"/>
              <a:pathLst>
                <a:path w="1512" h="1597">
                  <a:moveTo>
                    <a:pt x="504" y="11"/>
                  </a:moveTo>
                  <a:lnTo>
                    <a:pt x="545" y="11"/>
                  </a:lnTo>
                  <a:lnTo>
                    <a:pt x="545" y="73"/>
                  </a:lnTo>
                  <a:lnTo>
                    <a:pt x="535" y="145"/>
                  </a:lnTo>
                  <a:lnTo>
                    <a:pt x="525" y="228"/>
                  </a:lnTo>
                  <a:lnTo>
                    <a:pt x="494" y="415"/>
                  </a:lnTo>
                  <a:lnTo>
                    <a:pt x="454" y="612"/>
                  </a:lnTo>
                  <a:lnTo>
                    <a:pt x="353" y="985"/>
                  </a:lnTo>
                  <a:lnTo>
                    <a:pt x="303" y="1151"/>
                  </a:lnTo>
                  <a:lnTo>
                    <a:pt x="252" y="1296"/>
                  </a:lnTo>
                  <a:lnTo>
                    <a:pt x="212" y="1410"/>
                  </a:lnTo>
                  <a:lnTo>
                    <a:pt x="182" y="1483"/>
                  </a:lnTo>
                  <a:lnTo>
                    <a:pt x="172" y="1514"/>
                  </a:lnTo>
                  <a:lnTo>
                    <a:pt x="121" y="1566"/>
                  </a:lnTo>
                  <a:lnTo>
                    <a:pt x="81" y="1576"/>
                  </a:lnTo>
                  <a:lnTo>
                    <a:pt x="51" y="1597"/>
                  </a:lnTo>
                  <a:lnTo>
                    <a:pt x="0" y="1597"/>
                  </a:lnTo>
                  <a:lnTo>
                    <a:pt x="0" y="1576"/>
                  </a:lnTo>
                  <a:lnTo>
                    <a:pt x="11" y="1556"/>
                  </a:lnTo>
                  <a:lnTo>
                    <a:pt x="91" y="1327"/>
                  </a:lnTo>
                  <a:lnTo>
                    <a:pt x="182" y="1048"/>
                  </a:lnTo>
                  <a:lnTo>
                    <a:pt x="262" y="757"/>
                  </a:lnTo>
                  <a:lnTo>
                    <a:pt x="323" y="456"/>
                  </a:lnTo>
                  <a:lnTo>
                    <a:pt x="353" y="166"/>
                  </a:lnTo>
                  <a:lnTo>
                    <a:pt x="363" y="156"/>
                  </a:lnTo>
                  <a:lnTo>
                    <a:pt x="353" y="156"/>
                  </a:lnTo>
                  <a:lnTo>
                    <a:pt x="353" y="166"/>
                  </a:lnTo>
                  <a:lnTo>
                    <a:pt x="293" y="187"/>
                  </a:lnTo>
                  <a:lnTo>
                    <a:pt x="252" y="208"/>
                  </a:lnTo>
                  <a:lnTo>
                    <a:pt x="212" y="208"/>
                  </a:lnTo>
                  <a:lnTo>
                    <a:pt x="212" y="197"/>
                  </a:lnTo>
                  <a:lnTo>
                    <a:pt x="232" y="156"/>
                  </a:lnTo>
                  <a:lnTo>
                    <a:pt x="303" y="114"/>
                  </a:lnTo>
                  <a:lnTo>
                    <a:pt x="393" y="62"/>
                  </a:lnTo>
                  <a:lnTo>
                    <a:pt x="424" y="52"/>
                  </a:lnTo>
                  <a:lnTo>
                    <a:pt x="454" y="31"/>
                  </a:lnTo>
                  <a:lnTo>
                    <a:pt x="484" y="21"/>
                  </a:lnTo>
                  <a:lnTo>
                    <a:pt x="504" y="11"/>
                  </a:lnTo>
                  <a:close/>
                  <a:moveTo>
                    <a:pt x="1391" y="0"/>
                  </a:moveTo>
                  <a:lnTo>
                    <a:pt x="1432" y="11"/>
                  </a:lnTo>
                  <a:lnTo>
                    <a:pt x="1492" y="52"/>
                  </a:lnTo>
                  <a:lnTo>
                    <a:pt x="1512" y="135"/>
                  </a:lnTo>
                  <a:lnTo>
                    <a:pt x="1512" y="166"/>
                  </a:lnTo>
                  <a:lnTo>
                    <a:pt x="1492" y="197"/>
                  </a:lnTo>
                  <a:lnTo>
                    <a:pt x="1482" y="218"/>
                  </a:lnTo>
                  <a:lnTo>
                    <a:pt x="1462" y="228"/>
                  </a:lnTo>
                  <a:lnTo>
                    <a:pt x="1432" y="239"/>
                  </a:lnTo>
                  <a:lnTo>
                    <a:pt x="1422" y="249"/>
                  </a:lnTo>
                  <a:lnTo>
                    <a:pt x="1381" y="249"/>
                  </a:lnTo>
                  <a:lnTo>
                    <a:pt x="1371" y="239"/>
                  </a:lnTo>
                  <a:lnTo>
                    <a:pt x="1371" y="228"/>
                  </a:lnTo>
                  <a:lnTo>
                    <a:pt x="1381" y="208"/>
                  </a:lnTo>
                  <a:lnTo>
                    <a:pt x="1381" y="166"/>
                  </a:lnTo>
                  <a:lnTo>
                    <a:pt x="1361" y="135"/>
                  </a:lnTo>
                  <a:lnTo>
                    <a:pt x="1351" y="114"/>
                  </a:lnTo>
                  <a:lnTo>
                    <a:pt x="1321" y="104"/>
                  </a:lnTo>
                  <a:lnTo>
                    <a:pt x="1301" y="104"/>
                  </a:lnTo>
                  <a:lnTo>
                    <a:pt x="1240" y="114"/>
                  </a:lnTo>
                  <a:lnTo>
                    <a:pt x="1059" y="208"/>
                  </a:lnTo>
                  <a:lnTo>
                    <a:pt x="948" y="270"/>
                  </a:lnTo>
                  <a:lnTo>
                    <a:pt x="746" y="415"/>
                  </a:lnTo>
                  <a:lnTo>
                    <a:pt x="666" y="488"/>
                  </a:lnTo>
                  <a:lnTo>
                    <a:pt x="635" y="519"/>
                  </a:lnTo>
                  <a:lnTo>
                    <a:pt x="615" y="550"/>
                  </a:lnTo>
                  <a:lnTo>
                    <a:pt x="595" y="571"/>
                  </a:lnTo>
                  <a:lnTo>
                    <a:pt x="595" y="591"/>
                  </a:lnTo>
                  <a:lnTo>
                    <a:pt x="585" y="602"/>
                  </a:lnTo>
                  <a:lnTo>
                    <a:pt x="585" y="622"/>
                  </a:lnTo>
                  <a:lnTo>
                    <a:pt x="595" y="716"/>
                  </a:lnTo>
                  <a:lnTo>
                    <a:pt x="686" y="996"/>
                  </a:lnTo>
                  <a:lnTo>
                    <a:pt x="756" y="1141"/>
                  </a:lnTo>
                  <a:lnTo>
                    <a:pt x="837" y="1286"/>
                  </a:lnTo>
                  <a:lnTo>
                    <a:pt x="918" y="1400"/>
                  </a:lnTo>
                  <a:lnTo>
                    <a:pt x="1008" y="1483"/>
                  </a:lnTo>
                  <a:lnTo>
                    <a:pt x="1089" y="1514"/>
                  </a:lnTo>
                  <a:lnTo>
                    <a:pt x="1109" y="1514"/>
                  </a:lnTo>
                  <a:lnTo>
                    <a:pt x="1170" y="1504"/>
                  </a:lnTo>
                  <a:lnTo>
                    <a:pt x="1240" y="1483"/>
                  </a:lnTo>
                  <a:lnTo>
                    <a:pt x="1311" y="1431"/>
                  </a:lnTo>
                  <a:lnTo>
                    <a:pt x="1361" y="1348"/>
                  </a:lnTo>
                  <a:lnTo>
                    <a:pt x="1381" y="1307"/>
                  </a:lnTo>
                  <a:lnTo>
                    <a:pt x="1401" y="1286"/>
                  </a:lnTo>
                  <a:lnTo>
                    <a:pt x="1442" y="1265"/>
                  </a:lnTo>
                  <a:lnTo>
                    <a:pt x="1482" y="1265"/>
                  </a:lnTo>
                  <a:lnTo>
                    <a:pt x="1492" y="1276"/>
                  </a:lnTo>
                  <a:lnTo>
                    <a:pt x="1482" y="1296"/>
                  </a:lnTo>
                  <a:lnTo>
                    <a:pt x="1462" y="1359"/>
                  </a:lnTo>
                  <a:lnTo>
                    <a:pt x="1432" y="1400"/>
                  </a:lnTo>
                  <a:lnTo>
                    <a:pt x="1321" y="1493"/>
                  </a:lnTo>
                  <a:lnTo>
                    <a:pt x="1180" y="1566"/>
                  </a:lnTo>
                  <a:lnTo>
                    <a:pt x="1008" y="1597"/>
                  </a:lnTo>
                  <a:lnTo>
                    <a:pt x="948" y="1587"/>
                  </a:lnTo>
                  <a:lnTo>
                    <a:pt x="887" y="1556"/>
                  </a:lnTo>
                  <a:lnTo>
                    <a:pt x="827" y="1493"/>
                  </a:lnTo>
                  <a:lnTo>
                    <a:pt x="756" y="1410"/>
                  </a:lnTo>
                  <a:lnTo>
                    <a:pt x="686" y="1296"/>
                  </a:lnTo>
                  <a:lnTo>
                    <a:pt x="615" y="1162"/>
                  </a:lnTo>
                  <a:lnTo>
                    <a:pt x="555" y="1027"/>
                  </a:lnTo>
                  <a:lnTo>
                    <a:pt x="504" y="892"/>
                  </a:lnTo>
                  <a:lnTo>
                    <a:pt x="464" y="768"/>
                  </a:lnTo>
                  <a:lnTo>
                    <a:pt x="454" y="674"/>
                  </a:lnTo>
                  <a:lnTo>
                    <a:pt x="474" y="591"/>
                  </a:lnTo>
                  <a:lnTo>
                    <a:pt x="545" y="508"/>
                  </a:lnTo>
                  <a:lnTo>
                    <a:pt x="625" y="425"/>
                  </a:lnTo>
                  <a:lnTo>
                    <a:pt x="706" y="353"/>
                  </a:lnTo>
                  <a:lnTo>
                    <a:pt x="776" y="301"/>
                  </a:lnTo>
                  <a:lnTo>
                    <a:pt x="897" y="218"/>
                  </a:lnTo>
                  <a:lnTo>
                    <a:pt x="1159" y="73"/>
                  </a:lnTo>
                  <a:lnTo>
                    <a:pt x="1290" y="21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9" name="Freeform 67"/>
            <p:cNvSpPr>
              <a:spLocks/>
            </p:cNvSpPr>
            <p:nvPr/>
          </p:nvSpPr>
          <p:spPr bwMode="auto">
            <a:xfrm>
              <a:off x="26385" y="3629"/>
              <a:ext cx="1008" cy="695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22" y="32"/>
                </a:cxn>
                <a:cxn ang="0">
                  <a:pos x="202" y="73"/>
                </a:cxn>
                <a:cxn ang="0">
                  <a:pos x="121" y="197"/>
                </a:cxn>
                <a:cxn ang="0">
                  <a:pos x="71" y="394"/>
                </a:cxn>
                <a:cxn ang="0">
                  <a:pos x="141" y="560"/>
                </a:cxn>
                <a:cxn ang="0">
                  <a:pos x="302" y="560"/>
                </a:cxn>
                <a:cxn ang="0">
                  <a:pos x="433" y="457"/>
                </a:cxn>
                <a:cxn ang="0">
                  <a:pos x="443" y="353"/>
                </a:cxn>
                <a:cxn ang="0">
                  <a:pos x="474" y="260"/>
                </a:cxn>
                <a:cxn ang="0">
                  <a:pos x="534" y="239"/>
                </a:cxn>
                <a:cxn ang="0">
                  <a:pos x="554" y="270"/>
                </a:cxn>
                <a:cxn ang="0">
                  <a:pos x="544" y="343"/>
                </a:cxn>
                <a:cxn ang="0">
                  <a:pos x="504" y="467"/>
                </a:cxn>
                <a:cxn ang="0">
                  <a:pos x="544" y="540"/>
                </a:cxn>
                <a:cxn ang="0">
                  <a:pos x="655" y="591"/>
                </a:cxn>
                <a:cxn ang="0">
                  <a:pos x="826" y="509"/>
                </a:cxn>
                <a:cxn ang="0">
                  <a:pos x="917" y="343"/>
                </a:cxn>
                <a:cxn ang="0">
                  <a:pos x="917" y="208"/>
                </a:cxn>
                <a:cxn ang="0">
                  <a:pos x="857" y="135"/>
                </a:cxn>
                <a:cxn ang="0">
                  <a:pos x="857" y="83"/>
                </a:cxn>
                <a:cxn ang="0">
                  <a:pos x="887" y="42"/>
                </a:cxn>
                <a:cxn ang="0">
                  <a:pos x="957" y="21"/>
                </a:cxn>
                <a:cxn ang="0">
                  <a:pos x="1008" y="104"/>
                </a:cxn>
                <a:cxn ang="0">
                  <a:pos x="988" y="104"/>
                </a:cxn>
                <a:cxn ang="0">
                  <a:pos x="957" y="280"/>
                </a:cxn>
                <a:cxn ang="0">
                  <a:pos x="877" y="509"/>
                </a:cxn>
                <a:cxn ang="0">
                  <a:pos x="726" y="674"/>
                </a:cxn>
                <a:cxn ang="0">
                  <a:pos x="534" y="674"/>
                </a:cxn>
                <a:cxn ang="0">
                  <a:pos x="433" y="540"/>
                </a:cxn>
                <a:cxn ang="0">
                  <a:pos x="292" y="674"/>
                </a:cxn>
                <a:cxn ang="0">
                  <a:pos x="101" y="674"/>
                </a:cxn>
                <a:cxn ang="0">
                  <a:pos x="10" y="540"/>
                </a:cxn>
                <a:cxn ang="0">
                  <a:pos x="10" y="332"/>
                </a:cxn>
                <a:cxn ang="0">
                  <a:pos x="91" y="104"/>
                </a:cxn>
                <a:cxn ang="0">
                  <a:pos x="161" y="11"/>
                </a:cxn>
                <a:cxn ang="0">
                  <a:pos x="181" y="0"/>
                </a:cxn>
              </a:cxnLst>
              <a:rect l="0" t="0" r="r" b="b"/>
              <a:pathLst>
                <a:path w="1008" h="695">
                  <a:moveTo>
                    <a:pt x="181" y="0"/>
                  </a:moveTo>
                  <a:lnTo>
                    <a:pt x="202" y="0"/>
                  </a:lnTo>
                  <a:lnTo>
                    <a:pt x="212" y="11"/>
                  </a:lnTo>
                  <a:lnTo>
                    <a:pt x="222" y="32"/>
                  </a:lnTo>
                  <a:lnTo>
                    <a:pt x="222" y="42"/>
                  </a:lnTo>
                  <a:lnTo>
                    <a:pt x="202" y="73"/>
                  </a:lnTo>
                  <a:lnTo>
                    <a:pt x="171" y="125"/>
                  </a:lnTo>
                  <a:lnTo>
                    <a:pt x="121" y="197"/>
                  </a:lnTo>
                  <a:lnTo>
                    <a:pt x="91" y="291"/>
                  </a:lnTo>
                  <a:lnTo>
                    <a:pt x="71" y="394"/>
                  </a:lnTo>
                  <a:lnTo>
                    <a:pt x="91" y="488"/>
                  </a:lnTo>
                  <a:lnTo>
                    <a:pt x="141" y="560"/>
                  </a:lnTo>
                  <a:lnTo>
                    <a:pt x="212" y="581"/>
                  </a:lnTo>
                  <a:lnTo>
                    <a:pt x="302" y="560"/>
                  </a:lnTo>
                  <a:lnTo>
                    <a:pt x="383" y="509"/>
                  </a:lnTo>
                  <a:lnTo>
                    <a:pt x="433" y="457"/>
                  </a:lnTo>
                  <a:lnTo>
                    <a:pt x="433" y="415"/>
                  </a:lnTo>
                  <a:lnTo>
                    <a:pt x="443" y="353"/>
                  </a:lnTo>
                  <a:lnTo>
                    <a:pt x="454" y="301"/>
                  </a:lnTo>
                  <a:lnTo>
                    <a:pt x="474" y="260"/>
                  </a:lnTo>
                  <a:lnTo>
                    <a:pt x="514" y="239"/>
                  </a:lnTo>
                  <a:lnTo>
                    <a:pt x="534" y="239"/>
                  </a:lnTo>
                  <a:lnTo>
                    <a:pt x="544" y="249"/>
                  </a:lnTo>
                  <a:lnTo>
                    <a:pt x="554" y="270"/>
                  </a:lnTo>
                  <a:lnTo>
                    <a:pt x="554" y="280"/>
                  </a:lnTo>
                  <a:lnTo>
                    <a:pt x="544" y="343"/>
                  </a:lnTo>
                  <a:lnTo>
                    <a:pt x="524" y="415"/>
                  </a:lnTo>
                  <a:lnTo>
                    <a:pt x="504" y="467"/>
                  </a:lnTo>
                  <a:lnTo>
                    <a:pt x="524" y="509"/>
                  </a:lnTo>
                  <a:lnTo>
                    <a:pt x="544" y="540"/>
                  </a:lnTo>
                  <a:lnTo>
                    <a:pt x="574" y="571"/>
                  </a:lnTo>
                  <a:lnTo>
                    <a:pt x="655" y="591"/>
                  </a:lnTo>
                  <a:lnTo>
                    <a:pt x="746" y="571"/>
                  </a:lnTo>
                  <a:lnTo>
                    <a:pt x="826" y="509"/>
                  </a:lnTo>
                  <a:lnTo>
                    <a:pt x="877" y="426"/>
                  </a:lnTo>
                  <a:lnTo>
                    <a:pt x="917" y="343"/>
                  </a:lnTo>
                  <a:lnTo>
                    <a:pt x="927" y="270"/>
                  </a:lnTo>
                  <a:lnTo>
                    <a:pt x="917" y="208"/>
                  </a:lnTo>
                  <a:lnTo>
                    <a:pt x="887" y="166"/>
                  </a:lnTo>
                  <a:lnTo>
                    <a:pt x="857" y="135"/>
                  </a:lnTo>
                  <a:lnTo>
                    <a:pt x="847" y="104"/>
                  </a:lnTo>
                  <a:lnTo>
                    <a:pt x="857" y="83"/>
                  </a:lnTo>
                  <a:lnTo>
                    <a:pt x="867" y="52"/>
                  </a:lnTo>
                  <a:lnTo>
                    <a:pt x="887" y="42"/>
                  </a:lnTo>
                  <a:lnTo>
                    <a:pt x="907" y="21"/>
                  </a:lnTo>
                  <a:lnTo>
                    <a:pt x="957" y="21"/>
                  </a:lnTo>
                  <a:lnTo>
                    <a:pt x="978" y="42"/>
                  </a:lnTo>
                  <a:lnTo>
                    <a:pt x="1008" y="104"/>
                  </a:lnTo>
                  <a:lnTo>
                    <a:pt x="1008" y="135"/>
                  </a:lnTo>
                  <a:lnTo>
                    <a:pt x="988" y="104"/>
                  </a:lnTo>
                  <a:lnTo>
                    <a:pt x="978" y="177"/>
                  </a:lnTo>
                  <a:lnTo>
                    <a:pt x="957" y="280"/>
                  </a:lnTo>
                  <a:lnTo>
                    <a:pt x="927" y="394"/>
                  </a:lnTo>
                  <a:lnTo>
                    <a:pt x="877" y="509"/>
                  </a:lnTo>
                  <a:lnTo>
                    <a:pt x="816" y="602"/>
                  </a:lnTo>
                  <a:lnTo>
                    <a:pt x="726" y="674"/>
                  </a:lnTo>
                  <a:lnTo>
                    <a:pt x="625" y="695"/>
                  </a:lnTo>
                  <a:lnTo>
                    <a:pt x="534" y="674"/>
                  </a:lnTo>
                  <a:lnTo>
                    <a:pt x="474" y="623"/>
                  </a:lnTo>
                  <a:lnTo>
                    <a:pt x="433" y="540"/>
                  </a:lnTo>
                  <a:lnTo>
                    <a:pt x="373" y="623"/>
                  </a:lnTo>
                  <a:lnTo>
                    <a:pt x="292" y="674"/>
                  </a:lnTo>
                  <a:lnTo>
                    <a:pt x="192" y="695"/>
                  </a:lnTo>
                  <a:lnTo>
                    <a:pt x="101" y="674"/>
                  </a:lnTo>
                  <a:lnTo>
                    <a:pt x="40" y="612"/>
                  </a:lnTo>
                  <a:lnTo>
                    <a:pt x="10" y="540"/>
                  </a:lnTo>
                  <a:lnTo>
                    <a:pt x="0" y="446"/>
                  </a:lnTo>
                  <a:lnTo>
                    <a:pt x="10" y="332"/>
                  </a:lnTo>
                  <a:lnTo>
                    <a:pt x="40" y="208"/>
                  </a:lnTo>
                  <a:lnTo>
                    <a:pt x="91" y="104"/>
                  </a:lnTo>
                  <a:lnTo>
                    <a:pt x="151" y="21"/>
                  </a:lnTo>
                  <a:lnTo>
                    <a:pt x="161" y="11"/>
                  </a:lnTo>
                  <a:lnTo>
                    <a:pt x="171" y="11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0" name="Freeform 68"/>
            <p:cNvSpPr>
              <a:spLocks/>
            </p:cNvSpPr>
            <p:nvPr/>
          </p:nvSpPr>
          <p:spPr bwMode="auto">
            <a:xfrm>
              <a:off x="27594" y="3069"/>
              <a:ext cx="293" cy="571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42" y="0"/>
                </a:cxn>
                <a:cxn ang="0">
                  <a:pos x="262" y="11"/>
                </a:cxn>
                <a:cxn ang="0">
                  <a:pos x="273" y="32"/>
                </a:cxn>
                <a:cxn ang="0">
                  <a:pos x="283" y="63"/>
                </a:cxn>
                <a:cxn ang="0">
                  <a:pos x="283" y="83"/>
                </a:cxn>
                <a:cxn ang="0">
                  <a:pos x="273" y="94"/>
                </a:cxn>
                <a:cxn ang="0">
                  <a:pos x="293" y="104"/>
                </a:cxn>
                <a:cxn ang="0">
                  <a:pos x="71" y="550"/>
                </a:cxn>
                <a:cxn ang="0">
                  <a:pos x="61" y="560"/>
                </a:cxn>
                <a:cxn ang="0">
                  <a:pos x="61" y="571"/>
                </a:cxn>
                <a:cxn ang="0">
                  <a:pos x="41" y="571"/>
                </a:cxn>
                <a:cxn ang="0">
                  <a:pos x="21" y="560"/>
                </a:cxn>
                <a:cxn ang="0">
                  <a:pos x="0" y="540"/>
                </a:cxn>
                <a:cxn ang="0">
                  <a:pos x="0" y="519"/>
                </a:cxn>
                <a:cxn ang="0">
                  <a:pos x="162" y="52"/>
                </a:cxn>
                <a:cxn ang="0">
                  <a:pos x="162" y="32"/>
                </a:cxn>
                <a:cxn ang="0">
                  <a:pos x="182" y="21"/>
                </a:cxn>
                <a:cxn ang="0">
                  <a:pos x="192" y="0"/>
                </a:cxn>
              </a:cxnLst>
              <a:rect l="0" t="0" r="r" b="b"/>
              <a:pathLst>
                <a:path w="293" h="571">
                  <a:moveTo>
                    <a:pt x="192" y="0"/>
                  </a:moveTo>
                  <a:lnTo>
                    <a:pt x="242" y="0"/>
                  </a:lnTo>
                  <a:lnTo>
                    <a:pt x="262" y="11"/>
                  </a:lnTo>
                  <a:lnTo>
                    <a:pt x="273" y="32"/>
                  </a:lnTo>
                  <a:lnTo>
                    <a:pt x="283" y="63"/>
                  </a:lnTo>
                  <a:lnTo>
                    <a:pt x="283" y="83"/>
                  </a:lnTo>
                  <a:lnTo>
                    <a:pt x="273" y="94"/>
                  </a:lnTo>
                  <a:lnTo>
                    <a:pt x="293" y="104"/>
                  </a:lnTo>
                  <a:lnTo>
                    <a:pt x="71" y="550"/>
                  </a:lnTo>
                  <a:lnTo>
                    <a:pt x="61" y="560"/>
                  </a:lnTo>
                  <a:lnTo>
                    <a:pt x="61" y="571"/>
                  </a:lnTo>
                  <a:lnTo>
                    <a:pt x="41" y="571"/>
                  </a:lnTo>
                  <a:lnTo>
                    <a:pt x="21" y="560"/>
                  </a:lnTo>
                  <a:lnTo>
                    <a:pt x="0" y="540"/>
                  </a:lnTo>
                  <a:lnTo>
                    <a:pt x="0" y="519"/>
                  </a:lnTo>
                  <a:lnTo>
                    <a:pt x="162" y="52"/>
                  </a:lnTo>
                  <a:lnTo>
                    <a:pt x="162" y="32"/>
                  </a:lnTo>
                  <a:lnTo>
                    <a:pt x="182" y="21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1" name="Freeform 69"/>
            <p:cNvSpPr>
              <a:spLocks/>
            </p:cNvSpPr>
            <p:nvPr/>
          </p:nvSpPr>
          <p:spPr bwMode="auto">
            <a:xfrm>
              <a:off x="26395" y="5164"/>
              <a:ext cx="937" cy="705"/>
            </a:xfrm>
            <a:custGeom>
              <a:avLst/>
              <a:gdLst/>
              <a:ahLst/>
              <a:cxnLst>
                <a:cxn ang="0">
                  <a:pos x="222" y="10"/>
                </a:cxn>
                <a:cxn ang="0">
                  <a:pos x="313" y="73"/>
                </a:cxn>
                <a:cxn ang="0">
                  <a:pos x="393" y="83"/>
                </a:cxn>
                <a:cxn ang="0">
                  <a:pos x="585" y="0"/>
                </a:cxn>
                <a:cxn ang="0">
                  <a:pos x="685" y="21"/>
                </a:cxn>
                <a:cxn ang="0">
                  <a:pos x="776" y="93"/>
                </a:cxn>
                <a:cxn ang="0">
                  <a:pos x="776" y="249"/>
                </a:cxn>
                <a:cxn ang="0">
                  <a:pos x="726" y="415"/>
                </a:cxn>
                <a:cxn ang="0">
                  <a:pos x="696" y="519"/>
                </a:cxn>
                <a:cxn ang="0">
                  <a:pos x="675" y="622"/>
                </a:cxn>
                <a:cxn ang="0">
                  <a:pos x="696" y="653"/>
                </a:cxn>
                <a:cxn ang="0">
                  <a:pos x="776" y="633"/>
                </a:cxn>
                <a:cxn ang="0">
                  <a:pos x="877" y="467"/>
                </a:cxn>
                <a:cxn ang="0">
                  <a:pos x="927" y="446"/>
                </a:cxn>
                <a:cxn ang="0">
                  <a:pos x="937" y="467"/>
                </a:cxn>
                <a:cxn ang="0">
                  <a:pos x="857" y="622"/>
                </a:cxn>
                <a:cxn ang="0">
                  <a:pos x="716" y="705"/>
                </a:cxn>
                <a:cxn ang="0">
                  <a:pos x="645" y="685"/>
                </a:cxn>
                <a:cxn ang="0">
                  <a:pos x="595" y="643"/>
                </a:cxn>
                <a:cxn ang="0">
                  <a:pos x="575" y="570"/>
                </a:cxn>
                <a:cxn ang="0">
                  <a:pos x="585" y="519"/>
                </a:cxn>
                <a:cxn ang="0">
                  <a:pos x="625" y="425"/>
                </a:cxn>
                <a:cxn ang="0">
                  <a:pos x="675" y="239"/>
                </a:cxn>
                <a:cxn ang="0">
                  <a:pos x="685" y="104"/>
                </a:cxn>
                <a:cxn ang="0">
                  <a:pos x="645" y="52"/>
                </a:cxn>
                <a:cxn ang="0">
                  <a:pos x="595" y="42"/>
                </a:cxn>
                <a:cxn ang="0">
                  <a:pos x="454" y="93"/>
                </a:cxn>
                <a:cxn ang="0">
                  <a:pos x="363" y="187"/>
                </a:cxn>
                <a:cxn ang="0">
                  <a:pos x="323" y="259"/>
                </a:cxn>
                <a:cxn ang="0">
                  <a:pos x="313" y="290"/>
                </a:cxn>
                <a:cxn ang="0">
                  <a:pos x="292" y="373"/>
                </a:cxn>
                <a:cxn ang="0">
                  <a:pos x="272" y="456"/>
                </a:cxn>
                <a:cxn ang="0">
                  <a:pos x="232" y="602"/>
                </a:cxn>
                <a:cxn ang="0">
                  <a:pos x="222" y="653"/>
                </a:cxn>
                <a:cxn ang="0">
                  <a:pos x="171" y="695"/>
                </a:cxn>
                <a:cxn ang="0">
                  <a:pos x="121" y="685"/>
                </a:cxn>
                <a:cxn ang="0">
                  <a:pos x="101" y="633"/>
                </a:cxn>
                <a:cxn ang="0">
                  <a:pos x="111" y="602"/>
                </a:cxn>
                <a:cxn ang="0">
                  <a:pos x="111" y="591"/>
                </a:cxn>
                <a:cxn ang="0">
                  <a:pos x="182" y="332"/>
                </a:cxn>
                <a:cxn ang="0">
                  <a:pos x="192" y="259"/>
                </a:cxn>
                <a:cxn ang="0">
                  <a:pos x="222" y="156"/>
                </a:cxn>
                <a:cxn ang="0">
                  <a:pos x="202" y="62"/>
                </a:cxn>
                <a:cxn ang="0">
                  <a:pos x="171" y="52"/>
                </a:cxn>
                <a:cxn ang="0">
                  <a:pos x="81" y="135"/>
                </a:cxn>
                <a:cxn ang="0">
                  <a:pos x="50" y="239"/>
                </a:cxn>
                <a:cxn ang="0">
                  <a:pos x="10" y="259"/>
                </a:cxn>
                <a:cxn ang="0">
                  <a:pos x="0" y="228"/>
                </a:cxn>
                <a:cxn ang="0">
                  <a:pos x="10" y="176"/>
                </a:cxn>
                <a:cxn ang="0">
                  <a:pos x="40" y="114"/>
                </a:cxn>
                <a:cxn ang="0">
                  <a:pos x="61" y="62"/>
                </a:cxn>
                <a:cxn ang="0">
                  <a:pos x="111" y="21"/>
                </a:cxn>
              </a:cxnLst>
              <a:rect l="0" t="0" r="r" b="b"/>
              <a:pathLst>
                <a:path w="937" h="705">
                  <a:moveTo>
                    <a:pt x="171" y="0"/>
                  </a:moveTo>
                  <a:lnTo>
                    <a:pt x="222" y="10"/>
                  </a:lnTo>
                  <a:lnTo>
                    <a:pt x="272" y="31"/>
                  </a:lnTo>
                  <a:lnTo>
                    <a:pt x="313" y="73"/>
                  </a:lnTo>
                  <a:lnTo>
                    <a:pt x="333" y="145"/>
                  </a:lnTo>
                  <a:lnTo>
                    <a:pt x="393" y="83"/>
                  </a:lnTo>
                  <a:lnTo>
                    <a:pt x="474" y="21"/>
                  </a:lnTo>
                  <a:lnTo>
                    <a:pt x="585" y="0"/>
                  </a:lnTo>
                  <a:lnTo>
                    <a:pt x="635" y="0"/>
                  </a:lnTo>
                  <a:lnTo>
                    <a:pt x="685" y="21"/>
                  </a:lnTo>
                  <a:lnTo>
                    <a:pt x="736" y="52"/>
                  </a:lnTo>
                  <a:lnTo>
                    <a:pt x="776" y="93"/>
                  </a:lnTo>
                  <a:lnTo>
                    <a:pt x="786" y="176"/>
                  </a:lnTo>
                  <a:lnTo>
                    <a:pt x="776" y="249"/>
                  </a:lnTo>
                  <a:lnTo>
                    <a:pt x="756" y="342"/>
                  </a:lnTo>
                  <a:lnTo>
                    <a:pt x="726" y="415"/>
                  </a:lnTo>
                  <a:lnTo>
                    <a:pt x="706" y="477"/>
                  </a:lnTo>
                  <a:lnTo>
                    <a:pt x="696" y="519"/>
                  </a:lnTo>
                  <a:lnTo>
                    <a:pt x="675" y="560"/>
                  </a:lnTo>
                  <a:lnTo>
                    <a:pt x="675" y="622"/>
                  </a:lnTo>
                  <a:lnTo>
                    <a:pt x="685" y="643"/>
                  </a:lnTo>
                  <a:lnTo>
                    <a:pt x="696" y="653"/>
                  </a:lnTo>
                  <a:lnTo>
                    <a:pt x="716" y="653"/>
                  </a:lnTo>
                  <a:lnTo>
                    <a:pt x="776" y="633"/>
                  </a:lnTo>
                  <a:lnTo>
                    <a:pt x="827" y="570"/>
                  </a:lnTo>
                  <a:lnTo>
                    <a:pt x="877" y="467"/>
                  </a:lnTo>
                  <a:lnTo>
                    <a:pt x="897" y="446"/>
                  </a:lnTo>
                  <a:lnTo>
                    <a:pt x="927" y="446"/>
                  </a:lnTo>
                  <a:lnTo>
                    <a:pt x="937" y="456"/>
                  </a:lnTo>
                  <a:lnTo>
                    <a:pt x="937" y="467"/>
                  </a:lnTo>
                  <a:lnTo>
                    <a:pt x="907" y="560"/>
                  </a:lnTo>
                  <a:lnTo>
                    <a:pt x="857" y="622"/>
                  </a:lnTo>
                  <a:lnTo>
                    <a:pt x="796" y="685"/>
                  </a:lnTo>
                  <a:lnTo>
                    <a:pt x="716" y="705"/>
                  </a:lnTo>
                  <a:lnTo>
                    <a:pt x="685" y="705"/>
                  </a:lnTo>
                  <a:lnTo>
                    <a:pt x="645" y="685"/>
                  </a:lnTo>
                  <a:lnTo>
                    <a:pt x="615" y="674"/>
                  </a:lnTo>
                  <a:lnTo>
                    <a:pt x="595" y="643"/>
                  </a:lnTo>
                  <a:lnTo>
                    <a:pt x="585" y="612"/>
                  </a:lnTo>
                  <a:lnTo>
                    <a:pt x="575" y="570"/>
                  </a:lnTo>
                  <a:lnTo>
                    <a:pt x="575" y="529"/>
                  </a:lnTo>
                  <a:lnTo>
                    <a:pt x="585" y="519"/>
                  </a:lnTo>
                  <a:lnTo>
                    <a:pt x="595" y="488"/>
                  </a:lnTo>
                  <a:lnTo>
                    <a:pt x="625" y="425"/>
                  </a:lnTo>
                  <a:lnTo>
                    <a:pt x="655" y="332"/>
                  </a:lnTo>
                  <a:lnTo>
                    <a:pt x="675" y="239"/>
                  </a:lnTo>
                  <a:lnTo>
                    <a:pt x="685" y="156"/>
                  </a:lnTo>
                  <a:lnTo>
                    <a:pt x="685" y="104"/>
                  </a:lnTo>
                  <a:lnTo>
                    <a:pt x="675" y="83"/>
                  </a:lnTo>
                  <a:lnTo>
                    <a:pt x="645" y="52"/>
                  </a:lnTo>
                  <a:lnTo>
                    <a:pt x="625" y="42"/>
                  </a:lnTo>
                  <a:lnTo>
                    <a:pt x="595" y="42"/>
                  </a:lnTo>
                  <a:lnTo>
                    <a:pt x="514" y="52"/>
                  </a:lnTo>
                  <a:lnTo>
                    <a:pt x="454" y="93"/>
                  </a:lnTo>
                  <a:lnTo>
                    <a:pt x="403" y="135"/>
                  </a:lnTo>
                  <a:lnTo>
                    <a:pt x="363" y="187"/>
                  </a:lnTo>
                  <a:lnTo>
                    <a:pt x="343" y="218"/>
                  </a:lnTo>
                  <a:lnTo>
                    <a:pt x="323" y="259"/>
                  </a:lnTo>
                  <a:lnTo>
                    <a:pt x="323" y="270"/>
                  </a:lnTo>
                  <a:lnTo>
                    <a:pt x="313" y="290"/>
                  </a:lnTo>
                  <a:lnTo>
                    <a:pt x="302" y="322"/>
                  </a:lnTo>
                  <a:lnTo>
                    <a:pt x="292" y="373"/>
                  </a:lnTo>
                  <a:lnTo>
                    <a:pt x="272" y="425"/>
                  </a:lnTo>
                  <a:lnTo>
                    <a:pt x="272" y="456"/>
                  </a:lnTo>
                  <a:lnTo>
                    <a:pt x="252" y="539"/>
                  </a:lnTo>
                  <a:lnTo>
                    <a:pt x="232" y="602"/>
                  </a:lnTo>
                  <a:lnTo>
                    <a:pt x="232" y="622"/>
                  </a:lnTo>
                  <a:lnTo>
                    <a:pt x="222" y="653"/>
                  </a:lnTo>
                  <a:lnTo>
                    <a:pt x="192" y="685"/>
                  </a:lnTo>
                  <a:lnTo>
                    <a:pt x="171" y="695"/>
                  </a:lnTo>
                  <a:lnTo>
                    <a:pt x="131" y="695"/>
                  </a:lnTo>
                  <a:lnTo>
                    <a:pt x="121" y="685"/>
                  </a:lnTo>
                  <a:lnTo>
                    <a:pt x="101" y="643"/>
                  </a:lnTo>
                  <a:lnTo>
                    <a:pt x="101" y="633"/>
                  </a:lnTo>
                  <a:lnTo>
                    <a:pt x="111" y="622"/>
                  </a:lnTo>
                  <a:lnTo>
                    <a:pt x="111" y="602"/>
                  </a:lnTo>
                  <a:lnTo>
                    <a:pt x="121" y="581"/>
                  </a:lnTo>
                  <a:lnTo>
                    <a:pt x="111" y="591"/>
                  </a:lnTo>
                  <a:lnTo>
                    <a:pt x="161" y="394"/>
                  </a:lnTo>
                  <a:lnTo>
                    <a:pt x="182" y="332"/>
                  </a:lnTo>
                  <a:lnTo>
                    <a:pt x="182" y="290"/>
                  </a:lnTo>
                  <a:lnTo>
                    <a:pt x="192" y="259"/>
                  </a:lnTo>
                  <a:lnTo>
                    <a:pt x="202" y="218"/>
                  </a:lnTo>
                  <a:lnTo>
                    <a:pt x="222" y="156"/>
                  </a:lnTo>
                  <a:lnTo>
                    <a:pt x="222" y="104"/>
                  </a:lnTo>
                  <a:lnTo>
                    <a:pt x="202" y="62"/>
                  </a:lnTo>
                  <a:lnTo>
                    <a:pt x="192" y="52"/>
                  </a:lnTo>
                  <a:lnTo>
                    <a:pt x="171" y="52"/>
                  </a:lnTo>
                  <a:lnTo>
                    <a:pt x="121" y="73"/>
                  </a:lnTo>
                  <a:lnTo>
                    <a:pt x="81" y="135"/>
                  </a:lnTo>
                  <a:lnTo>
                    <a:pt x="61" y="218"/>
                  </a:lnTo>
                  <a:lnTo>
                    <a:pt x="50" y="239"/>
                  </a:lnTo>
                  <a:lnTo>
                    <a:pt x="50" y="259"/>
                  </a:lnTo>
                  <a:lnTo>
                    <a:pt x="10" y="259"/>
                  </a:lnTo>
                  <a:lnTo>
                    <a:pt x="0" y="249"/>
                  </a:lnTo>
                  <a:lnTo>
                    <a:pt x="0" y="228"/>
                  </a:lnTo>
                  <a:lnTo>
                    <a:pt x="10" y="208"/>
                  </a:lnTo>
                  <a:lnTo>
                    <a:pt x="10" y="176"/>
                  </a:lnTo>
                  <a:lnTo>
                    <a:pt x="20" y="145"/>
                  </a:lnTo>
                  <a:lnTo>
                    <a:pt x="40" y="114"/>
                  </a:lnTo>
                  <a:lnTo>
                    <a:pt x="50" y="83"/>
                  </a:lnTo>
                  <a:lnTo>
                    <a:pt x="61" y="62"/>
                  </a:lnTo>
                  <a:lnTo>
                    <a:pt x="81" y="42"/>
                  </a:lnTo>
                  <a:lnTo>
                    <a:pt x="111" y="21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2" name="Freeform 70"/>
            <p:cNvSpPr>
              <a:spLocks/>
            </p:cNvSpPr>
            <p:nvPr/>
          </p:nvSpPr>
          <p:spPr bwMode="auto">
            <a:xfrm>
              <a:off x="27433" y="5164"/>
              <a:ext cx="877" cy="1016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413" y="21"/>
                </a:cxn>
                <a:cxn ang="0">
                  <a:pos x="484" y="73"/>
                </a:cxn>
                <a:cxn ang="0">
                  <a:pos x="544" y="156"/>
                </a:cxn>
                <a:cxn ang="0">
                  <a:pos x="575" y="249"/>
                </a:cxn>
                <a:cxn ang="0">
                  <a:pos x="605" y="332"/>
                </a:cxn>
                <a:cxn ang="0">
                  <a:pos x="615" y="415"/>
                </a:cxn>
                <a:cxn ang="0">
                  <a:pos x="625" y="467"/>
                </a:cxn>
                <a:cxn ang="0">
                  <a:pos x="635" y="456"/>
                </a:cxn>
                <a:cxn ang="0">
                  <a:pos x="686" y="342"/>
                </a:cxn>
                <a:cxn ang="0">
                  <a:pos x="726" y="228"/>
                </a:cxn>
                <a:cxn ang="0">
                  <a:pos x="776" y="125"/>
                </a:cxn>
                <a:cxn ang="0">
                  <a:pos x="817" y="52"/>
                </a:cxn>
                <a:cxn ang="0">
                  <a:pos x="837" y="10"/>
                </a:cxn>
                <a:cxn ang="0">
                  <a:pos x="837" y="0"/>
                </a:cxn>
                <a:cxn ang="0">
                  <a:pos x="867" y="0"/>
                </a:cxn>
                <a:cxn ang="0">
                  <a:pos x="877" y="10"/>
                </a:cxn>
                <a:cxn ang="0">
                  <a:pos x="877" y="31"/>
                </a:cxn>
                <a:cxn ang="0">
                  <a:pos x="867" y="31"/>
                </a:cxn>
                <a:cxn ang="0">
                  <a:pos x="867" y="42"/>
                </a:cxn>
                <a:cxn ang="0">
                  <a:pos x="806" y="156"/>
                </a:cxn>
                <a:cxn ang="0">
                  <a:pos x="766" y="239"/>
                </a:cxn>
                <a:cxn ang="0">
                  <a:pos x="726" y="363"/>
                </a:cxn>
                <a:cxn ang="0">
                  <a:pos x="686" y="436"/>
                </a:cxn>
                <a:cxn ang="0">
                  <a:pos x="655" y="519"/>
                </a:cxn>
                <a:cxn ang="0">
                  <a:pos x="635" y="591"/>
                </a:cxn>
                <a:cxn ang="0">
                  <a:pos x="625" y="643"/>
                </a:cxn>
                <a:cxn ang="0">
                  <a:pos x="605" y="757"/>
                </a:cxn>
                <a:cxn ang="0">
                  <a:pos x="585" y="861"/>
                </a:cxn>
                <a:cxn ang="0">
                  <a:pos x="565" y="933"/>
                </a:cxn>
                <a:cxn ang="0">
                  <a:pos x="555" y="975"/>
                </a:cxn>
                <a:cxn ang="0">
                  <a:pos x="544" y="996"/>
                </a:cxn>
                <a:cxn ang="0">
                  <a:pos x="524" y="1016"/>
                </a:cxn>
                <a:cxn ang="0">
                  <a:pos x="504" y="1016"/>
                </a:cxn>
                <a:cxn ang="0">
                  <a:pos x="494" y="1006"/>
                </a:cxn>
                <a:cxn ang="0">
                  <a:pos x="484" y="985"/>
                </a:cxn>
                <a:cxn ang="0">
                  <a:pos x="484" y="975"/>
                </a:cxn>
                <a:cxn ang="0">
                  <a:pos x="494" y="923"/>
                </a:cxn>
                <a:cxn ang="0">
                  <a:pos x="514" y="840"/>
                </a:cxn>
                <a:cxn ang="0">
                  <a:pos x="534" y="736"/>
                </a:cxn>
                <a:cxn ang="0">
                  <a:pos x="565" y="643"/>
                </a:cxn>
                <a:cxn ang="0">
                  <a:pos x="575" y="622"/>
                </a:cxn>
                <a:cxn ang="0">
                  <a:pos x="575" y="446"/>
                </a:cxn>
                <a:cxn ang="0">
                  <a:pos x="555" y="353"/>
                </a:cxn>
                <a:cxn ang="0">
                  <a:pos x="534" y="270"/>
                </a:cxn>
                <a:cxn ang="0">
                  <a:pos x="484" y="197"/>
                </a:cxn>
                <a:cxn ang="0">
                  <a:pos x="403" y="145"/>
                </a:cxn>
                <a:cxn ang="0">
                  <a:pos x="303" y="125"/>
                </a:cxn>
                <a:cxn ang="0">
                  <a:pos x="222" y="135"/>
                </a:cxn>
                <a:cxn ang="0">
                  <a:pos x="151" y="166"/>
                </a:cxn>
                <a:cxn ang="0">
                  <a:pos x="101" y="208"/>
                </a:cxn>
                <a:cxn ang="0">
                  <a:pos x="61" y="270"/>
                </a:cxn>
                <a:cxn ang="0">
                  <a:pos x="51" y="290"/>
                </a:cxn>
                <a:cxn ang="0">
                  <a:pos x="51" y="301"/>
                </a:cxn>
                <a:cxn ang="0">
                  <a:pos x="10" y="301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51" y="156"/>
                </a:cxn>
                <a:cxn ang="0">
                  <a:pos x="111" y="93"/>
                </a:cxn>
                <a:cxn ang="0">
                  <a:pos x="172" y="52"/>
                </a:cxn>
                <a:cxn ang="0">
                  <a:pos x="242" y="10"/>
                </a:cxn>
                <a:cxn ang="0">
                  <a:pos x="323" y="0"/>
                </a:cxn>
              </a:cxnLst>
              <a:rect l="0" t="0" r="r" b="b"/>
              <a:pathLst>
                <a:path w="877" h="1016">
                  <a:moveTo>
                    <a:pt x="323" y="0"/>
                  </a:moveTo>
                  <a:lnTo>
                    <a:pt x="413" y="21"/>
                  </a:lnTo>
                  <a:lnTo>
                    <a:pt x="484" y="73"/>
                  </a:lnTo>
                  <a:lnTo>
                    <a:pt x="544" y="156"/>
                  </a:lnTo>
                  <a:lnTo>
                    <a:pt x="575" y="249"/>
                  </a:lnTo>
                  <a:lnTo>
                    <a:pt x="605" y="332"/>
                  </a:lnTo>
                  <a:lnTo>
                    <a:pt x="615" y="415"/>
                  </a:lnTo>
                  <a:lnTo>
                    <a:pt x="625" y="467"/>
                  </a:lnTo>
                  <a:lnTo>
                    <a:pt x="635" y="456"/>
                  </a:lnTo>
                  <a:lnTo>
                    <a:pt x="686" y="342"/>
                  </a:lnTo>
                  <a:lnTo>
                    <a:pt x="726" y="228"/>
                  </a:lnTo>
                  <a:lnTo>
                    <a:pt x="776" y="125"/>
                  </a:lnTo>
                  <a:lnTo>
                    <a:pt x="817" y="52"/>
                  </a:lnTo>
                  <a:lnTo>
                    <a:pt x="837" y="10"/>
                  </a:lnTo>
                  <a:lnTo>
                    <a:pt x="837" y="0"/>
                  </a:lnTo>
                  <a:lnTo>
                    <a:pt x="867" y="0"/>
                  </a:lnTo>
                  <a:lnTo>
                    <a:pt x="877" y="10"/>
                  </a:lnTo>
                  <a:lnTo>
                    <a:pt x="877" y="31"/>
                  </a:lnTo>
                  <a:lnTo>
                    <a:pt x="867" y="31"/>
                  </a:lnTo>
                  <a:lnTo>
                    <a:pt x="867" y="42"/>
                  </a:lnTo>
                  <a:lnTo>
                    <a:pt x="806" y="156"/>
                  </a:lnTo>
                  <a:lnTo>
                    <a:pt x="766" y="239"/>
                  </a:lnTo>
                  <a:lnTo>
                    <a:pt x="726" y="363"/>
                  </a:lnTo>
                  <a:lnTo>
                    <a:pt x="686" y="436"/>
                  </a:lnTo>
                  <a:lnTo>
                    <a:pt x="655" y="519"/>
                  </a:lnTo>
                  <a:lnTo>
                    <a:pt x="635" y="591"/>
                  </a:lnTo>
                  <a:lnTo>
                    <a:pt x="625" y="643"/>
                  </a:lnTo>
                  <a:lnTo>
                    <a:pt x="605" y="757"/>
                  </a:lnTo>
                  <a:lnTo>
                    <a:pt x="585" y="861"/>
                  </a:lnTo>
                  <a:lnTo>
                    <a:pt x="565" y="933"/>
                  </a:lnTo>
                  <a:lnTo>
                    <a:pt x="555" y="975"/>
                  </a:lnTo>
                  <a:lnTo>
                    <a:pt x="544" y="996"/>
                  </a:lnTo>
                  <a:lnTo>
                    <a:pt x="524" y="1016"/>
                  </a:lnTo>
                  <a:lnTo>
                    <a:pt x="504" y="1016"/>
                  </a:lnTo>
                  <a:lnTo>
                    <a:pt x="494" y="1006"/>
                  </a:lnTo>
                  <a:lnTo>
                    <a:pt x="484" y="985"/>
                  </a:lnTo>
                  <a:lnTo>
                    <a:pt x="484" y="975"/>
                  </a:lnTo>
                  <a:lnTo>
                    <a:pt x="494" y="923"/>
                  </a:lnTo>
                  <a:lnTo>
                    <a:pt x="514" y="840"/>
                  </a:lnTo>
                  <a:lnTo>
                    <a:pt x="534" y="736"/>
                  </a:lnTo>
                  <a:lnTo>
                    <a:pt x="565" y="643"/>
                  </a:lnTo>
                  <a:lnTo>
                    <a:pt x="575" y="622"/>
                  </a:lnTo>
                  <a:lnTo>
                    <a:pt x="575" y="446"/>
                  </a:lnTo>
                  <a:lnTo>
                    <a:pt x="555" y="353"/>
                  </a:lnTo>
                  <a:lnTo>
                    <a:pt x="534" y="270"/>
                  </a:lnTo>
                  <a:lnTo>
                    <a:pt x="484" y="197"/>
                  </a:lnTo>
                  <a:lnTo>
                    <a:pt x="403" y="145"/>
                  </a:lnTo>
                  <a:lnTo>
                    <a:pt x="303" y="125"/>
                  </a:lnTo>
                  <a:lnTo>
                    <a:pt x="222" y="135"/>
                  </a:lnTo>
                  <a:lnTo>
                    <a:pt x="151" y="166"/>
                  </a:lnTo>
                  <a:lnTo>
                    <a:pt x="101" y="208"/>
                  </a:lnTo>
                  <a:lnTo>
                    <a:pt x="61" y="270"/>
                  </a:lnTo>
                  <a:lnTo>
                    <a:pt x="51" y="290"/>
                  </a:lnTo>
                  <a:lnTo>
                    <a:pt x="51" y="301"/>
                  </a:lnTo>
                  <a:lnTo>
                    <a:pt x="10" y="301"/>
                  </a:lnTo>
                  <a:lnTo>
                    <a:pt x="0" y="290"/>
                  </a:lnTo>
                  <a:lnTo>
                    <a:pt x="0" y="259"/>
                  </a:lnTo>
                  <a:lnTo>
                    <a:pt x="51" y="156"/>
                  </a:lnTo>
                  <a:lnTo>
                    <a:pt x="111" y="93"/>
                  </a:lnTo>
                  <a:lnTo>
                    <a:pt x="172" y="52"/>
                  </a:lnTo>
                  <a:lnTo>
                    <a:pt x="242" y="1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3" name="Freeform 71"/>
            <p:cNvSpPr>
              <a:spLocks/>
            </p:cNvSpPr>
            <p:nvPr/>
          </p:nvSpPr>
          <p:spPr bwMode="auto">
            <a:xfrm>
              <a:off x="28542" y="4677"/>
              <a:ext cx="433" cy="715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72" y="0"/>
                </a:cxn>
                <a:cxn ang="0">
                  <a:pos x="272" y="643"/>
                </a:cxn>
                <a:cxn ang="0">
                  <a:pos x="282" y="653"/>
                </a:cxn>
                <a:cxn ang="0">
                  <a:pos x="292" y="653"/>
                </a:cxn>
                <a:cxn ang="0">
                  <a:pos x="312" y="663"/>
                </a:cxn>
                <a:cxn ang="0">
                  <a:pos x="433" y="663"/>
                </a:cxn>
                <a:cxn ang="0">
                  <a:pos x="433" y="715"/>
                </a:cxn>
                <a:cxn ang="0">
                  <a:pos x="10" y="715"/>
                </a:cxn>
                <a:cxn ang="0">
                  <a:pos x="10" y="663"/>
                </a:cxn>
                <a:cxn ang="0">
                  <a:pos x="131" y="663"/>
                </a:cxn>
                <a:cxn ang="0">
                  <a:pos x="151" y="653"/>
                </a:cxn>
                <a:cxn ang="0">
                  <a:pos x="161" y="653"/>
                </a:cxn>
                <a:cxn ang="0">
                  <a:pos x="171" y="643"/>
                </a:cxn>
                <a:cxn ang="0">
                  <a:pos x="171" y="83"/>
                </a:cxn>
                <a:cxn ang="0">
                  <a:pos x="121" y="103"/>
                </a:cxn>
                <a:cxn ang="0">
                  <a:pos x="80" y="114"/>
                </a:cxn>
                <a:cxn ang="0">
                  <a:pos x="0" y="114"/>
                </a:cxn>
                <a:cxn ang="0">
                  <a:pos x="0" y="72"/>
                </a:cxn>
                <a:cxn ang="0">
                  <a:pos x="50" y="72"/>
                </a:cxn>
                <a:cxn ang="0">
                  <a:pos x="111" y="62"/>
                </a:cxn>
                <a:cxn ang="0">
                  <a:pos x="171" y="41"/>
                </a:cxn>
                <a:cxn ang="0">
                  <a:pos x="232" y="0"/>
                </a:cxn>
              </a:cxnLst>
              <a:rect l="0" t="0" r="r" b="b"/>
              <a:pathLst>
                <a:path w="433" h="715">
                  <a:moveTo>
                    <a:pt x="232" y="0"/>
                  </a:moveTo>
                  <a:lnTo>
                    <a:pt x="272" y="0"/>
                  </a:lnTo>
                  <a:lnTo>
                    <a:pt x="272" y="643"/>
                  </a:lnTo>
                  <a:lnTo>
                    <a:pt x="282" y="653"/>
                  </a:lnTo>
                  <a:lnTo>
                    <a:pt x="292" y="653"/>
                  </a:lnTo>
                  <a:lnTo>
                    <a:pt x="312" y="663"/>
                  </a:lnTo>
                  <a:lnTo>
                    <a:pt x="433" y="663"/>
                  </a:lnTo>
                  <a:lnTo>
                    <a:pt x="433" y="715"/>
                  </a:lnTo>
                  <a:lnTo>
                    <a:pt x="10" y="715"/>
                  </a:lnTo>
                  <a:lnTo>
                    <a:pt x="10" y="663"/>
                  </a:lnTo>
                  <a:lnTo>
                    <a:pt x="131" y="663"/>
                  </a:lnTo>
                  <a:lnTo>
                    <a:pt x="151" y="653"/>
                  </a:lnTo>
                  <a:lnTo>
                    <a:pt x="161" y="653"/>
                  </a:lnTo>
                  <a:lnTo>
                    <a:pt x="171" y="643"/>
                  </a:lnTo>
                  <a:lnTo>
                    <a:pt x="171" y="83"/>
                  </a:lnTo>
                  <a:lnTo>
                    <a:pt x="121" y="103"/>
                  </a:lnTo>
                  <a:lnTo>
                    <a:pt x="80" y="114"/>
                  </a:lnTo>
                  <a:lnTo>
                    <a:pt x="0" y="114"/>
                  </a:lnTo>
                  <a:lnTo>
                    <a:pt x="0" y="72"/>
                  </a:lnTo>
                  <a:lnTo>
                    <a:pt x="50" y="72"/>
                  </a:lnTo>
                  <a:lnTo>
                    <a:pt x="111" y="62"/>
                  </a:lnTo>
                  <a:lnTo>
                    <a:pt x="171" y="41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4" name="Freeform 72"/>
            <p:cNvSpPr>
              <a:spLocks/>
            </p:cNvSpPr>
            <p:nvPr/>
          </p:nvSpPr>
          <p:spPr bwMode="auto">
            <a:xfrm>
              <a:off x="29318" y="4884"/>
              <a:ext cx="1109" cy="1162"/>
            </a:xfrm>
            <a:custGeom>
              <a:avLst/>
              <a:gdLst/>
              <a:ahLst/>
              <a:cxnLst>
                <a:cxn ang="0">
                  <a:pos x="534" y="0"/>
                </a:cxn>
                <a:cxn ang="0">
                  <a:pos x="574" y="0"/>
                </a:cxn>
                <a:cxn ang="0">
                  <a:pos x="584" y="21"/>
                </a:cxn>
                <a:cxn ang="0">
                  <a:pos x="595" y="31"/>
                </a:cxn>
                <a:cxn ang="0">
                  <a:pos x="595" y="539"/>
                </a:cxn>
                <a:cxn ang="0">
                  <a:pos x="1088" y="539"/>
                </a:cxn>
                <a:cxn ang="0">
                  <a:pos x="1109" y="560"/>
                </a:cxn>
                <a:cxn ang="0">
                  <a:pos x="1109" y="591"/>
                </a:cxn>
                <a:cxn ang="0">
                  <a:pos x="1088" y="612"/>
                </a:cxn>
                <a:cxn ang="0">
                  <a:pos x="595" y="612"/>
                </a:cxn>
                <a:cxn ang="0">
                  <a:pos x="584" y="622"/>
                </a:cxn>
                <a:cxn ang="0">
                  <a:pos x="584" y="1130"/>
                </a:cxn>
                <a:cxn ang="0">
                  <a:pos x="574" y="1151"/>
                </a:cxn>
                <a:cxn ang="0">
                  <a:pos x="564" y="1162"/>
                </a:cxn>
                <a:cxn ang="0">
                  <a:pos x="534" y="1162"/>
                </a:cxn>
                <a:cxn ang="0">
                  <a:pos x="524" y="1141"/>
                </a:cxn>
                <a:cxn ang="0">
                  <a:pos x="514" y="1130"/>
                </a:cxn>
                <a:cxn ang="0">
                  <a:pos x="514" y="622"/>
                </a:cxn>
                <a:cxn ang="0">
                  <a:pos x="20" y="622"/>
                </a:cxn>
                <a:cxn ang="0">
                  <a:pos x="0" y="602"/>
                </a:cxn>
                <a:cxn ang="0">
                  <a:pos x="0" y="560"/>
                </a:cxn>
                <a:cxn ang="0">
                  <a:pos x="20" y="539"/>
                </a:cxn>
                <a:cxn ang="0">
                  <a:pos x="514" y="539"/>
                </a:cxn>
                <a:cxn ang="0">
                  <a:pos x="514" y="31"/>
                </a:cxn>
                <a:cxn ang="0">
                  <a:pos x="524" y="21"/>
                </a:cxn>
                <a:cxn ang="0">
                  <a:pos x="534" y="0"/>
                </a:cxn>
              </a:cxnLst>
              <a:rect l="0" t="0" r="r" b="b"/>
              <a:pathLst>
                <a:path w="1109" h="1162">
                  <a:moveTo>
                    <a:pt x="534" y="0"/>
                  </a:moveTo>
                  <a:lnTo>
                    <a:pt x="574" y="0"/>
                  </a:lnTo>
                  <a:lnTo>
                    <a:pt x="584" y="21"/>
                  </a:lnTo>
                  <a:lnTo>
                    <a:pt x="595" y="31"/>
                  </a:lnTo>
                  <a:lnTo>
                    <a:pt x="595" y="539"/>
                  </a:lnTo>
                  <a:lnTo>
                    <a:pt x="1088" y="539"/>
                  </a:lnTo>
                  <a:lnTo>
                    <a:pt x="1109" y="560"/>
                  </a:lnTo>
                  <a:lnTo>
                    <a:pt x="1109" y="591"/>
                  </a:lnTo>
                  <a:lnTo>
                    <a:pt x="1088" y="612"/>
                  </a:lnTo>
                  <a:lnTo>
                    <a:pt x="595" y="612"/>
                  </a:lnTo>
                  <a:lnTo>
                    <a:pt x="584" y="622"/>
                  </a:lnTo>
                  <a:lnTo>
                    <a:pt x="584" y="1130"/>
                  </a:lnTo>
                  <a:lnTo>
                    <a:pt x="574" y="1151"/>
                  </a:lnTo>
                  <a:lnTo>
                    <a:pt x="564" y="1162"/>
                  </a:lnTo>
                  <a:lnTo>
                    <a:pt x="534" y="1162"/>
                  </a:lnTo>
                  <a:lnTo>
                    <a:pt x="524" y="1141"/>
                  </a:lnTo>
                  <a:lnTo>
                    <a:pt x="514" y="1130"/>
                  </a:lnTo>
                  <a:lnTo>
                    <a:pt x="514" y="622"/>
                  </a:lnTo>
                  <a:lnTo>
                    <a:pt x="20" y="622"/>
                  </a:lnTo>
                  <a:lnTo>
                    <a:pt x="0" y="602"/>
                  </a:lnTo>
                  <a:lnTo>
                    <a:pt x="0" y="560"/>
                  </a:lnTo>
                  <a:lnTo>
                    <a:pt x="20" y="539"/>
                  </a:lnTo>
                  <a:lnTo>
                    <a:pt x="514" y="539"/>
                  </a:lnTo>
                  <a:lnTo>
                    <a:pt x="514" y="31"/>
                  </a:lnTo>
                  <a:lnTo>
                    <a:pt x="524" y="21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5" name="Freeform 73"/>
            <p:cNvSpPr>
              <a:spLocks/>
            </p:cNvSpPr>
            <p:nvPr/>
          </p:nvSpPr>
          <p:spPr bwMode="auto">
            <a:xfrm>
              <a:off x="30608" y="5164"/>
              <a:ext cx="1391" cy="705"/>
            </a:xfrm>
            <a:custGeom>
              <a:avLst/>
              <a:gdLst/>
              <a:ahLst/>
              <a:cxnLst>
                <a:cxn ang="0">
                  <a:pos x="272" y="31"/>
                </a:cxn>
                <a:cxn ang="0">
                  <a:pos x="393" y="83"/>
                </a:cxn>
                <a:cxn ang="0">
                  <a:pos x="645" y="10"/>
                </a:cxn>
                <a:cxn ang="0">
                  <a:pos x="786" y="156"/>
                </a:cxn>
                <a:cxn ang="0">
                  <a:pos x="968" y="21"/>
                </a:cxn>
                <a:cxn ang="0">
                  <a:pos x="1149" y="10"/>
                </a:cxn>
                <a:cxn ang="0">
                  <a:pos x="1240" y="104"/>
                </a:cxn>
                <a:cxn ang="0">
                  <a:pos x="1240" y="249"/>
                </a:cxn>
                <a:cxn ang="0">
                  <a:pos x="1169" y="477"/>
                </a:cxn>
                <a:cxn ang="0">
                  <a:pos x="1139" y="622"/>
                </a:cxn>
                <a:cxn ang="0">
                  <a:pos x="1179" y="653"/>
                </a:cxn>
                <a:cxn ang="0">
                  <a:pos x="1340" y="467"/>
                </a:cxn>
                <a:cxn ang="0">
                  <a:pos x="1391" y="456"/>
                </a:cxn>
                <a:cxn ang="0">
                  <a:pos x="1310" y="622"/>
                </a:cxn>
                <a:cxn ang="0">
                  <a:pos x="1139" y="705"/>
                </a:cxn>
                <a:cxn ang="0">
                  <a:pos x="1048" y="643"/>
                </a:cxn>
                <a:cxn ang="0">
                  <a:pos x="1028" y="529"/>
                </a:cxn>
                <a:cxn ang="0">
                  <a:pos x="1078" y="425"/>
                </a:cxn>
                <a:cxn ang="0">
                  <a:pos x="1139" y="156"/>
                </a:cxn>
                <a:cxn ang="0">
                  <a:pos x="1099" y="52"/>
                </a:cxn>
                <a:cxn ang="0">
                  <a:pos x="968" y="62"/>
                </a:cxn>
                <a:cxn ang="0">
                  <a:pos x="806" y="208"/>
                </a:cxn>
                <a:cxn ang="0">
                  <a:pos x="746" y="373"/>
                </a:cxn>
                <a:cxn ang="0">
                  <a:pos x="716" y="498"/>
                </a:cxn>
                <a:cxn ang="0">
                  <a:pos x="685" y="622"/>
                </a:cxn>
                <a:cxn ang="0">
                  <a:pos x="625" y="695"/>
                </a:cxn>
                <a:cxn ang="0">
                  <a:pos x="554" y="643"/>
                </a:cxn>
                <a:cxn ang="0">
                  <a:pos x="564" y="581"/>
                </a:cxn>
                <a:cxn ang="0">
                  <a:pos x="645" y="311"/>
                </a:cxn>
                <a:cxn ang="0">
                  <a:pos x="675" y="114"/>
                </a:cxn>
                <a:cxn ang="0">
                  <a:pos x="615" y="52"/>
                </a:cxn>
                <a:cxn ang="0">
                  <a:pos x="443" y="104"/>
                </a:cxn>
                <a:cxn ang="0">
                  <a:pos x="333" y="228"/>
                </a:cxn>
                <a:cxn ang="0">
                  <a:pos x="302" y="301"/>
                </a:cxn>
                <a:cxn ang="0">
                  <a:pos x="262" y="436"/>
                </a:cxn>
                <a:cxn ang="0">
                  <a:pos x="222" y="612"/>
                </a:cxn>
                <a:cxn ang="0">
                  <a:pos x="181" y="695"/>
                </a:cxn>
                <a:cxn ang="0">
                  <a:pos x="111" y="695"/>
                </a:cxn>
                <a:cxn ang="0">
                  <a:pos x="101" y="633"/>
                </a:cxn>
                <a:cxn ang="0">
                  <a:pos x="161" y="394"/>
                </a:cxn>
                <a:cxn ang="0">
                  <a:pos x="191" y="259"/>
                </a:cxn>
                <a:cxn ang="0">
                  <a:pos x="222" y="104"/>
                </a:cxn>
                <a:cxn ang="0">
                  <a:pos x="171" y="52"/>
                </a:cxn>
                <a:cxn ang="0">
                  <a:pos x="60" y="218"/>
                </a:cxn>
                <a:cxn ang="0">
                  <a:pos x="10" y="259"/>
                </a:cxn>
                <a:cxn ang="0">
                  <a:pos x="10" y="208"/>
                </a:cxn>
                <a:cxn ang="0">
                  <a:pos x="40" y="114"/>
                </a:cxn>
                <a:cxn ang="0">
                  <a:pos x="81" y="42"/>
                </a:cxn>
              </a:cxnLst>
              <a:rect l="0" t="0" r="r" b="b"/>
              <a:pathLst>
                <a:path w="1391" h="705">
                  <a:moveTo>
                    <a:pt x="171" y="0"/>
                  </a:moveTo>
                  <a:lnTo>
                    <a:pt x="222" y="10"/>
                  </a:lnTo>
                  <a:lnTo>
                    <a:pt x="272" y="31"/>
                  </a:lnTo>
                  <a:lnTo>
                    <a:pt x="312" y="73"/>
                  </a:lnTo>
                  <a:lnTo>
                    <a:pt x="333" y="145"/>
                  </a:lnTo>
                  <a:lnTo>
                    <a:pt x="393" y="83"/>
                  </a:lnTo>
                  <a:lnTo>
                    <a:pt x="474" y="21"/>
                  </a:lnTo>
                  <a:lnTo>
                    <a:pt x="585" y="0"/>
                  </a:lnTo>
                  <a:lnTo>
                    <a:pt x="645" y="10"/>
                  </a:lnTo>
                  <a:lnTo>
                    <a:pt x="716" y="31"/>
                  </a:lnTo>
                  <a:lnTo>
                    <a:pt x="766" y="73"/>
                  </a:lnTo>
                  <a:lnTo>
                    <a:pt x="786" y="156"/>
                  </a:lnTo>
                  <a:lnTo>
                    <a:pt x="826" y="104"/>
                  </a:lnTo>
                  <a:lnTo>
                    <a:pt x="887" y="52"/>
                  </a:lnTo>
                  <a:lnTo>
                    <a:pt x="968" y="21"/>
                  </a:lnTo>
                  <a:lnTo>
                    <a:pt x="1058" y="0"/>
                  </a:lnTo>
                  <a:lnTo>
                    <a:pt x="1109" y="0"/>
                  </a:lnTo>
                  <a:lnTo>
                    <a:pt x="1149" y="10"/>
                  </a:lnTo>
                  <a:lnTo>
                    <a:pt x="1179" y="31"/>
                  </a:lnTo>
                  <a:lnTo>
                    <a:pt x="1199" y="42"/>
                  </a:lnTo>
                  <a:lnTo>
                    <a:pt x="1240" y="104"/>
                  </a:lnTo>
                  <a:lnTo>
                    <a:pt x="1250" y="135"/>
                  </a:lnTo>
                  <a:lnTo>
                    <a:pt x="1250" y="176"/>
                  </a:lnTo>
                  <a:lnTo>
                    <a:pt x="1240" y="249"/>
                  </a:lnTo>
                  <a:lnTo>
                    <a:pt x="1219" y="342"/>
                  </a:lnTo>
                  <a:lnTo>
                    <a:pt x="1189" y="415"/>
                  </a:lnTo>
                  <a:lnTo>
                    <a:pt x="1169" y="477"/>
                  </a:lnTo>
                  <a:lnTo>
                    <a:pt x="1159" y="519"/>
                  </a:lnTo>
                  <a:lnTo>
                    <a:pt x="1139" y="560"/>
                  </a:lnTo>
                  <a:lnTo>
                    <a:pt x="1139" y="622"/>
                  </a:lnTo>
                  <a:lnTo>
                    <a:pt x="1149" y="643"/>
                  </a:lnTo>
                  <a:lnTo>
                    <a:pt x="1159" y="653"/>
                  </a:lnTo>
                  <a:lnTo>
                    <a:pt x="1179" y="653"/>
                  </a:lnTo>
                  <a:lnTo>
                    <a:pt x="1240" y="633"/>
                  </a:lnTo>
                  <a:lnTo>
                    <a:pt x="1300" y="570"/>
                  </a:lnTo>
                  <a:lnTo>
                    <a:pt x="1340" y="467"/>
                  </a:lnTo>
                  <a:lnTo>
                    <a:pt x="1361" y="446"/>
                  </a:lnTo>
                  <a:lnTo>
                    <a:pt x="1381" y="446"/>
                  </a:lnTo>
                  <a:lnTo>
                    <a:pt x="1391" y="456"/>
                  </a:lnTo>
                  <a:lnTo>
                    <a:pt x="1391" y="467"/>
                  </a:lnTo>
                  <a:lnTo>
                    <a:pt x="1361" y="560"/>
                  </a:lnTo>
                  <a:lnTo>
                    <a:pt x="1310" y="622"/>
                  </a:lnTo>
                  <a:lnTo>
                    <a:pt x="1250" y="685"/>
                  </a:lnTo>
                  <a:lnTo>
                    <a:pt x="1169" y="705"/>
                  </a:lnTo>
                  <a:lnTo>
                    <a:pt x="1139" y="705"/>
                  </a:lnTo>
                  <a:lnTo>
                    <a:pt x="1099" y="685"/>
                  </a:lnTo>
                  <a:lnTo>
                    <a:pt x="1068" y="674"/>
                  </a:lnTo>
                  <a:lnTo>
                    <a:pt x="1048" y="643"/>
                  </a:lnTo>
                  <a:lnTo>
                    <a:pt x="1038" y="612"/>
                  </a:lnTo>
                  <a:lnTo>
                    <a:pt x="1028" y="570"/>
                  </a:lnTo>
                  <a:lnTo>
                    <a:pt x="1028" y="529"/>
                  </a:lnTo>
                  <a:lnTo>
                    <a:pt x="1038" y="519"/>
                  </a:lnTo>
                  <a:lnTo>
                    <a:pt x="1048" y="488"/>
                  </a:lnTo>
                  <a:lnTo>
                    <a:pt x="1078" y="425"/>
                  </a:lnTo>
                  <a:lnTo>
                    <a:pt x="1109" y="332"/>
                  </a:lnTo>
                  <a:lnTo>
                    <a:pt x="1129" y="239"/>
                  </a:lnTo>
                  <a:lnTo>
                    <a:pt x="1139" y="156"/>
                  </a:lnTo>
                  <a:lnTo>
                    <a:pt x="1139" y="114"/>
                  </a:lnTo>
                  <a:lnTo>
                    <a:pt x="1119" y="73"/>
                  </a:lnTo>
                  <a:lnTo>
                    <a:pt x="1099" y="52"/>
                  </a:lnTo>
                  <a:lnTo>
                    <a:pt x="1078" y="42"/>
                  </a:lnTo>
                  <a:lnTo>
                    <a:pt x="1048" y="42"/>
                  </a:lnTo>
                  <a:lnTo>
                    <a:pt x="968" y="62"/>
                  </a:lnTo>
                  <a:lnTo>
                    <a:pt x="897" y="93"/>
                  </a:lnTo>
                  <a:lnTo>
                    <a:pt x="847" y="156"/>
                  </a:lnTo>
                  <a:lnTo>
                    <a:pt x="806" y="208"/>
                  </a:lnTo>
                  <a:lnTo>
                    <a:pt x="766" y="290"/>
                  </a:lnTo>
                  <a:lnTo>
                    <a:pt x="756" y="322"/>
                  </a:lnTo>
                  <a:lnTo>
                    <a:pt x="746" y="373"/>
                  </a:lnTo>
                  <a:lnTo>
                    <a:pt x="726" y="425"/>
                  </a:lnTo>
                  <a:lnTo>
                    <a:pt x="716" y="456"/>
                  </a:lnTo>
                  <a:lnTo>
                    <a:pt x="716" y="498"/>
                  </a:lnTo>
                  <a:lnTo>
                    <a:pt x="705" y="539"/>
                  </a:lnTo>
                  <a:lnTo>
                    <a:pt x="685" y="602"/>
                  </a:lnTo>
                  <a:lnTo>
                    <a:pt x="685" y="622"/>
                  </a:lnTo>
                  <a:lnTo>
                    <a:pt x="675" y="653"/>
                  </a:lnTo>
                  <a:lnTo>
                    <a:pt x="645" y="685"/>
                  </a:lnTo>
                  <a:lnTo>
                    <a:pt x="625" y="695"/>
                  </a:lnTo>
                  <a:lnTo>
                    <a:pt x="585" y="695"/>
                  </a:lnTo>
                  <a:lnTo>
                    <a:pt x="574" y="685"/>
                  </a:lnTo>
                  <a:lnTo>
                    <a:pt x="554" y="643"/>
                  </a:lnTo>
                  <a:lnTo>
                    <a:pt x="554" y="633"/>
                  </a:lnTo>
                  <a:lnTo>
                    <a:pt x="564" y="602"/>
                  </a:lnTo>
                  <a:lnTo>
                    <a:pt x="564" y="581"/>
                  </a:lnTo>
                  <a:lnTo>
                    <a:pt x="574" y="550"/>
                  </a:lnTo>
                  <a:lnTo>
                    <a:pt x="585" y="570"/>
                  </a:lnTo>
                  <a:lnTo>
                    <a:pt x="645" y="311"/>
                  </a:lnTo>
                  <a:lnTo>
                    <a:pt x="655" y="270"/>
                  </a:lnTo>
                  <a:lnTo>
                    <a:pt x="675" y="228"/>
                  </a:lnTo>
                  <a:lnTo>
                    <a:pt x="675" y="114"/>
                  </a:lnTo>
                  <a:lnTo>
                    <a:pt x="665" y="93"/>
                  </a:lnTo>
                  <a:lnTo>
                    <a:pt x="635" y="62"/>
                  </a:lnTo>
                  <a:lnTo>
                    <a:pt x="615" y="52"/>
                  </a:lnTo>
                  <a:lnTo>
                    <a:pt x="585" y="52"/>
                  </a:lnTo>
                  <a:lnTo>
                    <a:pt x="504" y="62"/>
                  </a:lnTo>
                  <a:lnTo>
                    <a:pt x="443" y="104"/>
                  </a:lnTo>
                  <a:lnTo>
                    <a:pt x="393" y="145"/>
                  </a:lnTo>
                  <a:lnTo>
                    <a:pt x="353" y="197"/>
                  </a:lnTo>
                  <a:lnTo>
                    <a:pt x="333" y="228"/>
                  </a:lnTo>
                  <a:lnTo>
                    <a:pt x="312" y="270"/>
                  </a:lnTo>
                  <a:lnTo>
                    <a:pt x="312" y="280"/>
                  </a:lnTo>
                  <a:lnTo>
                    <a:pt x="302" y="301"/>
                  </a:lnTo>
                  <a:lnTo>
                    <a:pt x="292" y="332"/>
                  </a:lnTo>
                  <a:lnTo>
                    <a:pt x="282" y="384"/>
                  </a:lnTo>
                  <a:lnTo>
                    <a:pt x="262" y="436"/>
                  </a:lnTo>
                  <a:lnTo>
                    <a:pt x="262" y="467"/>
                  </a:lnTo>
                  <a:lnTo>
                    <a:pt x="242" y="550"/>
                  </a:lnTo>
                  <a:lnTo>
                    <a:pt x="222" y="612"/>
                  </a:lnTo>
                  <a:lnTo>
                    <a:pt x="222" y="633"/>
                  </a:lnTo>
                  <a:lnTo>
                    <a:pt x="212" y="664"/>
                  </a:lnTo>
                  <a:lnTo>
                    <a:pt x="181" y="695"/>
                  </a:lnTo>
                  <a:lnTo>
                    <a:pt x="161" y="705"/>
                  </a:lnTo>
                  <a:lnTo>
                    <a:pt x="121" y="705"/>
                  </a:lnTo>
                  <a:lnTo>
                    <a:pt x="111" y="695"/>
                  </a:lnTo>
                  <a:lnTo>
                    <a:pt x="91" y="653"/>
                  </a:lnTo>
                  <a:lnTo>
                    <a:pt x="91" y="643"/>
                  </a:lnTo>
                  <a:lnTo>
                    <a:pt x="101" y="633"/>
                  </a:lnTo>
                  <a:lnTo>
                    <a:pt x="101" y="612"/>
                  </a:lnTo>
                  <a:lnTo>
                    <a:pt x="111" y="591"/>
                  </a:lnTo>
                  <a:lnTo>
                    <a:pt x="161" y="394"/>
                  </a:lnTo>
                  <a:lnTo>
                    <a:pt x="181" y="332"/>
                  </a:lnTo>
                  <a:lnTo>
                    <a:pt x="181" y="290"/>
                  </a:lnTo>
                  <a:lnTo>
                    <a:pt x="191" y="259"/>
                  </a:lnTo>
                  <a:lnTo>
                    <a:pt x="202" y="218"/>
                  </a:lnTo>
                  <a:lnTo>
                    <a:pt x="222" y="156"/>
                  </a:lnTo>
                  <a:lnTo>
                    <a:pt x="222" y="104"/>
                  </a:lnTo>
                  <a:lnTo>
                    <a:pt x="202" y="62"/>
                  </a:lnTo>
                  <a:lnTo>
                    <a:pt x="191" y="52"/>
                  </a:lnTo>
                  <a:lnTo>
                    <a:pt x="171" y="52"/>
                  </a:lnTo>
                  <a:lnTo>
                    <a:pt x="121" y="73"/>
                  </a:lnTo>
                  <a:lnTo>
                    <a:pt x="81" y="135"/>
                  </a:lnTo>
                  <a:lnTo>
                    <a:pt x="60" y="218"/>
                  </a:lnTo>
                  <a:lnTo>
                    <a:pt x="50" y="239"/>
                  </a:lnTo>
                  <a:lnTo>
                    <a:pt x="50" y="259"/>
                  </a:lnTo>
                  <a:lnTo>
                    <a:pt x="10" y="259"/>
                  </a:lnTo>
                  <a:lnTo>
                    <a:pt x="0" y="249"/>
                  </a:lnTo>
                  <a:lnTo>
                    <a:pt x="0" y="228"/>
                  </a:lnTo>
                  <a:lnTo>
                    <a:pt x="10" y="208"/>
                  </a:lnTo>
                  <a:lnTo>
                    <a:pt x="10" y="176"/>
                  </a:lnTo>
                  <a:lnTo>
                    <a:pt x="20" y="145"/>
                  </a:lnTo>
                  <a:lnTo>
                    <a:pt x="40" y="114"/>
                  </a:lnTo>
                  <a:lnTo>
                    <a:pt x="50" y="83"/>
                  </a:lnTo>
                  <a:lnTo>
                    <a:pt x="60" y="62"/>
                  </a:lnTo>
                  <a:lnTo>
                    <a:pt x="81" y="42"/>
                  </a:lnTo>
                  <a:lnTo>
                    <a:pt x="111" y="21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6" name="Freeform 74"/>
            <p:cNvSpPr>
              <a:spLocks/>
            </p:cNvSpPr>
            <p:nvPr/>
          </p:nvSpPr>
          <p:spPr bwMode="auto">
            <a:xfrm>
              <a:off x="32090" y="5164"/>
              <a:ext cx="876" cy="1016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413" y="21"/>
                </a:cxn>
                <a:cxn ang="0">
                  <a:pos x="483" y="73"/>
                </a:cxn>
                <a:cxn ang="0">
                  <a:pos x="544" y="156"/>
                </a:cxn>
                <a:cxn ang="0">
                  <a:pos x="574" y="249"/>
                </a:cxn>
                <a:cxn ang="0">
                  <a:pos x="604" y="332"/>
                </a:cxn>
                <a:cxn ang="0">
                  <a:pos x="614" y="415"/>
                </a:cxn>
                <a:cxn ang="0">
                  <a:pos x="624" y="467"/>
                </a:cxn>
                <a:cxn ang="0">
                  <a:pos x="634" y="456"/>
                </a:cxn>
                <a:cxn ang="0">
                  <a:pos x="685" y="342"/>
                </a:cxn>
                <a:cxn ang="0">
                  <a:pos x="725" y="228"/>
                </a:cxn>
                <a:cxn ang="0">
                  <a:pos x="776" y="125"/>
                </a:cxn>
                <a:cxn ang="0">
                  <a:pos x="816" y="52"/>
                </a:cxn>
                <a:cxn ang="0">
                  <a:pos x="836" y="10"/>
                </a:cxn>
                <a:cxn ang="0">
                  <a:pos x="836" y="0"/>
                </a:cxn>
                <a:cxn ang="0">
                  <a:pos x="866" y="0"/>
                </a:cxn>
                <a:cxn ang="0">
                  <a:pos x="876" y="10"/>
                </a:cxn>
                <a:cxn ang="0">
                  <a:pos x="876" y="31"/>
                </a:cxn>
                <a:cxn ang="0">
                  <a:pos x="866" y="31"/>
                </a:cxn>
                <a:cxn ang="0">
                  <a:pos x="866" y="42"/>
                </a:cxn>
                <a:cxn ang="0">
                  <a:pos x="806" y="156"/>
                </a:cxn>
                <a:cxn ang="0">
                  <a:pos x="766" y="239"/>
                </a:cxn>
                <a:cxn ang="0">
                  <a:pos x="725" y="363"/>
                </a:cxn>
                <a:cxn ang="0">
                  <a:pos x="685" y="436"/>
                </a:cxn>
                <a:cxn ang="0">
                  <a:pos x="655" y="519"/>
                </a:cxn>
                <a:cxn ang="0">
                  <a:pos x="634" y="591"/>
                </a:cxn>
                <a:cxn ang="0">
                  <a:pos x="624" y="643"/>
                </a:cxn>
                <a:cxn ang="0">
                  <a:pos x="604" y="757"/>
                </a:cxn>
                <a:cxn ang="0">
                  <a:pos x="584" y="861"/>
                </a:cxn>
                <a:cxn ang="0">
                  <a:pos x="564" y="933"/>
                </a:cxn>
                <a:cxn ang="0">
                  <a:pos x="554" y="975"/>
                </a:cxn>
                <a:cxn ang="0">
                  <a:pos x="544" y="996"/>
                </a:cxn>
                <a:cxn ang="0">
                  <a:pos x="524" y="1016"/>
                </a:cxn>
                <a:cxn ang="0">
                  <a:pos x="503" y="1016"/>
                </a:cxn>
                <a:cxn ang="0">
                  <a:pos x="493" y="1006"/>
                </a:cxn>
                <a:cxn ang="0">
                  <a:pos x="483" y="985"/>
                </a:cxn>
                <a:cxn ang="0">
                  <a:pos x="483" y="975"/>
                </a:cxn>
                <a:cxn ang="0">
                  <a:pos x="493" y="923"/>
                </a:cxn>
                <a:cxn ang="0">
                  <a:pos x="514" y="840"/>
                </a:cxn>
                <a:cxn ang="0">
                  <a:pos x="534" y="736"/>
                </a:cxn>
                <a:cxn ang="0">
                  <a:pos x="564" y="643"/>
                </a:cxn>
                <a:cxn ang="0">
                  <a:pos x="574" y="622"/>
                </a:cxn>
                <a:cxn ang="0">
                  <a:pos x="574" y="446"/>
                </a:cxn>
                <a:cxn ang="0">
                  <a:pos x="554" y="353"/>
                </a:cxn>
                <a:cxn ang="0">
                  <a:pos x="534" y="270"/>
                </a:cxn>
                <a:cxn ang="0">
                  <a:pos x="483" y="197"/>
                </a:cxn>
                <a:cxn ang="0">
                  <a:pos x="403" y="145"/>
                </a:cxn>
                <a:cxn ang="0">
                  <a:pos x="302" y="125"/>
                </a:cxn>
                <a:cxn ang="0">
                  <a:pos x="221" y="135"/>
                </a:cxn>
                <a:cxn ang="0">
                  <a:pos x="151" y="166"/>
                </a:cxn>
                <a:cxn ang="0">
                  <a:pos x="100" y="208"/>
                </a:cxn>
                <a:cxn ang="0">
                  <a:pos x="60" y="270"/>
                </a:cxn>
                <a:cxn ang="0">
                  <a:pos x="50" y="290"/>
                </a:cxn>
                <a:cxn ang="0">
                  <a:pos x="50" y="301"/>
                </a:cxn>
                <a:cxn ang="0">
                  <a:pos x="10" y="301"/>
                </a:cxn>
                <a:cxn ang="0">
                  <a:pos x="0" y="290"/>
                </a:cxn>
                <a:cxn ang="0">
                  <a:pos x="0" y="259"/>
                </a:cxn>
                <a:cxn ang="0">
                  <a:pos x="50" y="156"/>
                </a:cxn>
                <a:cxn ang="0">
                  <a:pos x="110" y="93"/>
                </a:cxn>
                <a:cxn ang="0">
                  <a:pos x="171" y="52"/>
                </a:cxn>
                <a:cxn ang="0">
                  <a:pos x="241" y="10"/>
                </a:cxn>
                <a:cxn ang="0">
                  <a:pos x="322" y="0"/>
                </a:cxn>
              </a:cxnLst>
              <a:rect l="0" t="0" r="r" b="b"/>
              <a:pathLst>
                <a:path w="876" h="1016">
                  <a:moveTo>
                    <a:pt x="322" y="0"/>
                  </a:moveTo>
                  <a:lnTo>
                    <a:pt x="413" y="21"/>
                  </a:lnTo>
                  <a:lnTo>
                    <a:pt x="483" y="73"/>
                  </a:lnTo>
                  <a:lnTo>
                    <a:pt x="544" y="156"/>
                  </a:lnTo>
                  <a:lnTo>
                    <a:pt x="574" y="249"/>
                  </a:lnTo>
                  <a:lnTo>
                    <a:pt x="604" y="332"/>
                  </a:lnTo>
                  <a:lnTo>
                    <a:pt x="614" y="415"/>
                  </a:lnTo>
                  <a:lnTo>
                    <a:pt x="624" y="467"/>
                  </a:lnTo>
                  <a:lnTo>
                    <a:pt x="634" y="456"/>
                  </a:lnTo>
                  <a:lnTo>
                    <a:pt x="685" y="342"/>
                  </a:lnTo>
                  <a:lnTo>
                    <a:pt x="725" y="228"/>
                  </a:lnTo>
                  <a:lnTo>
                    <a:pt x="776" y="125"/>
                  </a:lnTo>
                  <a:lnTo>
                    <a:pt x="816" y="52"/>
                  </a:lnTo>
                  <a:lnTo>
                    <a:pt x="836" y="10"/>
                  </a:lnTo>
                  <a:lnTo>
                    <a:pt x="836" y="0"/>
                  </a:lnTo>
                  <a:lnTo>
                    <a:pt x="866" y="0"/>
                  </a:lnTo>
                  <a:lnTo>
                    <a:pt x="876" y="10"/>
                  </a:lnTo>
                  <a:lnTo>
                    <a:pt x="876" y="31"/>
                  </a:lnTo>
                  <a:lnTo>
                    <a:pt x="866" y="31"/>
                  </a:lnTo>
                  <a:lnTo>
                    <a:pt x="866" y="42"/>
                  </a:lnTo>
                  <a:lnTo>
                    <a:pt x="806" y="156"/>
                  </a:lnTo>
                  <a:lnTo>
                    <a:pt x="766" y="239"/>
                  </a:lnTo>
                  <a:lnTo>
                    <a:pt x="725" y="363"/>
                  </a:lnTo>
                  <a:lnTo>
                    <a:pt x="685" y="436"/>
                  </a:lnTo>
                  <a:lnTo>
                    <a:pt x="655" y="519"/>
                  </a:lnTo>
                  <a:lnTo>
                    <a:pt x="634" y="591"/>
                  </a:lnTo>
                  <a:lnTo>
                    <a:pt x="624" y="643"/>
                  </a:lnTo>
                  <a:lnTo>
                    <a:pt x="604" y="757"/>
                  </a:lnTo>
                  <a:lnTo>
                    <a:pt x="584" y="861"/>
                  </a:lnTo>
                  <a:lnTo>
                    <a:pt x="564" y="933"/>
                  </a:lnTo>
                  <a:lnTo>
                    <a:pt x="554" y="975"/>
                  </a:lnTo>
                  <a:lnTo>
                    <a:pt x="544" y="996"/>
                  </a:lnTo>
                  <a:lnTo>
                    <a:pt x="524" y="1016"/>
                  </a:lnTo>
                  <a:lnTo>
                    <a:pt x="503" y="1016"/>
                  </a:lnTo>
                  <a:lnTo>
                    <a:pt x="493" y="1006"/>
                  </a:lnTo>
                  <a:lnTo>
                    <a:pt x="483" y="985"/>
                  </a:lnTo>
                  <a:lnTo>
                    <a:pt x="483" y="975"/>
                  </a:lnTo>
                  <a:lnTo>
                    <a:pt x="493" y="923"/>
                  </a:lnTo>
                  <a:lnTo>
                    <a:pt x="514" y="840"/>
                  </a:lnTo>
                  <a:lnTo>
                    <a:pt x="534" y="736"/>
                  </a:lnTo>
                  <a:lnTo>
                    <a:pt x="564" y="643"/>
                  </a:lnTo>
                  <a:lnTo>
                    <a:pt x="574" y="622"/>
                  </a:lnTo>
                  <a:lnTo>
                    <a:pt x="574" y="446"/>
                  </a:lnTo>
                  <a:lnTo>
                    <a:pt x="554" y="353"/>
                  </a:lnTo>
                  <a:lnTo>
                    <a:pt x="534" y="270"/>
                  </a:lnTo>
                  <a:lnTo>
                    <a:pt x="483" y="197"/>
                  </a:lnTo>
                  <a:lnTo>
                    <a:pt x="403" y="145"/>
                  </a:lnTo>
                  <a:lnTo>
                    <a:pt x="302" y="125"/>
                  </a:lnTo>
                  <a:lnTo>
                    <a:pt x="221" y="135"/>
                  </a:lnTo>
                  <a:lnTo>
                    <a:pt x="151" y="166"/>
                  </a:lnTo>
                  <a:lnTo>
                    <a:pt x="100" y="208"/>
                  </a:lnTo>
                  <a:lnTo>
                    <a:pt x="60" y="270"/>
                  </a:lnTo>
                  <a:lnTo>
                    <a:pt x="50" y="290"/>
                  </a:lnTo>
                  <a:lnTo>
                    <a:pt x="50" y="301"/>
                  </a:lnTo>
                  <a:lnTo>
                    <a:pt x="10" y="301"/>
                  </a:lnTo>
                  <a:lnTo>
                    <a:pt x="0" y="290"/>
                  </a:lnTo>
                  <a:lnTo>
                    <a:pt x="0" y="259"/>
                  </a:lnTo>
                  <a:lnTo>
                    <a:pt x="50" y="156"/>
                  </a:lnTo>
                  <a:lnTo>
                    <a:pt x="110" y="93"/>
                  </a:lnTo>
                  <a:lnTo>
                    <a:pt x="171" y="52"/>
                  </a:lnTo>
                  <a:lnTo>
                    <a:pt x="241" y="10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7" name="Freeform 75"/>
            <p:cNvSpPr>
              <a:spLocks noEditPoints="1"/>
            </p:cNvSpPr>
            <p:nvPr/>
          </p:nvSpPr>
          <p:spPr bwMode="auto">
            <a:xfrm>
              <a:off x="33138" y="4666"/>
              <a:ext cx="534" cy="716"/>
            </a:xfrm>
            <a:custGeom>
              <a:avLst/>
              <a:gdLst/>
              <a:ahLst/>
              <a:cxnLst>
                <a:cxn ang="0">
                  <a:pos x="524" y="508"/>
                </a:cxn>
                <a:cxn ang="0">
                  <a:pos x="534" y="519"/>
                </a:cxn>
                <a:cxn ang="0">
                  <a:pos x="524" y="519"/>
                </a:cxn>
                <a:cxn ang="0">
                  <a:pos x="524" y="508"/>
                </a:cxn>
                <a:cxn ang="0">
                  <a:pos x="242" y="0"/>
                </a:cxn>
                <a:cxn ang="0">
                  <a:pos x="352" y="11"/>
                </a:cxn>
                <a:cxn ang="0">
                  <a:pos x="443" y="63"/>
                </a:cxn>
                <a:cxn ang="0">
                  <a:pos x="504" y="125"/>
                </a:cxn>
                <a:cxn ang="0">
                  <a:pos x="524" y="218"/>
                </a:cxn>
                <a:cxn ang="0">
                  <a:pos x="504" y="291"/>
                </a:cxn>
                <a:cxn ang="0">
                  <a:pos x="463" y="363"/>
                </a:cxn>
                <a:cxn ang="0">
                  <a:pos x="413" y="415"/>
                </a:cxn>
                <a:cxn ang="0">
                  <a:pos x="342" y="467"/>
                </a:cxn>
                <a:cxn ang="0">
                  <a:pos x="242" y="540"/>
                </a:cxn>
                <a:cxn ang="0">
                  <a:pos x="131" y="623"/>
                </a:cxn>
                <a:cxn ang="0">
                  <a:pos x="413" y="623"/>
                </a:cxn>
                <a:cxn ang="0">
                  <a:pos x="443" y="612"/>
                </a:cxn>
                <a:cxn ang="0">
                  <a:pos x="453" y="612"/>
                </a:cxn>
                <a:cxn ang="0">
                  <a:pos x="463" y="602"/>
                </a:cxn>
                <a:cxn ang="0">
                  <a:pos x="483" y="560"/>
                </a:cxn>
                <a:cxn ang="0">
                  <a:pos x="483" y="519"/>
                </a:cxn>
                <a:cxn ang="0">
                  <a:pos x="524" y="519"/>
                </a:cxn>
                <a:cxn ang="0">
                  <a:pos x="483" y="716"/>
                </a:cxn>
                <a:cxn ang="0">
                  <a:pos x="0" y="716"/>
                </a:cxn>
                <a:cxn ang="0">
                  <a:pos x="0" y="674"/>
                </a:cxn>
                <a:cxn ang="0">
                  <a:pos x="10" y="664"/>
                </a:cxn>
                <a:cxn ang="0">
                  <a:pos x="272" y="436"/>
                </a:cxn>
                <a:cxn ang="0">
                  <a:pos x="342" y="363"/>
                </a:cxn>
                <a:cxn ang="0">
                  <a:pos x="393" y="291"/>
                </a:cxn>
                <a:cxn ang="0">
                  <a:pos x="413" y="208"/>
                </a:cxn>
                <a:cxn ang="0">
                  <a:pos x="393" y="135"/>
                </a:cxn>
                <a:cxn ang="0">
                  <a:pos x="352" y="83"/>
                </a:cxn>
                <a:cxn ang="0">
                  <a:pos x="292" y="52"/>
                </a:cxn>
                <a:cxn ang="0">
                  <a:pos x="221" y="42"/>
                </a:cxn>
                <a:cxn ang="0">
                  <a:pos x="131" y="63"/>
                </a:cxn>
                <a:cxn ang="0">
                  <a:pos x="60" y="125"/>
                </a:cxn>
                <a:cxn ang="0">
                  <a:pos x="80" y="125"/>
                </a:cxn>
                <a:cxn ang="0">
                  <a:pos x="111" y="156"/>
                </a:cxn>
                <a:cxn ang="0">
                  <a:pos x="121" y="187"/>
                </a:cxn>
                <a:cxn ang="0">
                  <a:pos x="111" y="218"/>
                </a:cxn>
                <a:cxn ang="0">
                  <a:pos x="100" y="239"/>
                </a:cxn>
                <a:cxn ang="0">
                  <a:pos x="80" y="249"/>
                </a:cxn>
                <a:cxn ang="0">
                  <a:pos x="50" y="249"/>
                </a:cxn>
                <a:cxn ang="0">
                  <a:pos x="30" y="239"/>
                </a:cxn>
                <a:cxn ang="0">
                  <a:pos x="20" y="228"/>
                </a:cxn>
                <a:cxn ang="0">
                  <a:pos x="0" y="218"/>
                </a:cxn>
                <a:cxn ang="0">
                  <a:pos x="0" y="187"/>
                </a:cxn>
                <a:cxn ang="0">
                  <a:pos x="20" y="114"/>
                </a:cxn>
                <a:cxn ang="0">
                  <a:pos x="70" y="52"/>
                </a:cxn>
                <a:cxn ang="0">
                  <a:pos x="141" y="11"/>
                </a:cxn>
                <a:cxn ang="0">
                  <a:pos x="242" y="0"/>
                </a:cxn>
              </a:cxnLst>
              <a:rect l="0" t="0" r="r" b="b"/>
              <a:pathLst>
                <a:path w="534" h="716">
                  <a:moveTo>
                    <a:pt x="524" y="508"/>
                  </a:moveTo>
                  <a:lnTo>
                    <a:pt x="534" y="519"/>
                  </a:lnTo>
                  <a:lnTo>
                    <a:pt x="524" y="519"/>
                  </a:lnTo>
                  <a:lnTo>
                    <a:pt x="524" y="508"/>
                  </a:lnTo>
                  <a:close/>
                  <a:moveTo>
                    <a:pt x="242" y="0"/>
                  </a:moveTo>
                  <a:lnTo>
                    <a:pt x="352" y="11"/>
                  </a:lnTo>
                  <a:lnTo>
                    <a:pt x="443" y="63"/>
                  </a:lnTo>
                  <a:lnTo>
                    <a:pt x="504" y="125"/>
                  </a:lnTo>
                  <a:lnTo>
                    <a:pt x="524" y="218"/>
                  </a:lnTo>
                  <a:lnTo>
                    <a:pt x="504" y="291"/>
                  </a:lnTo>
                  <a:lnTo>
                    <a:pt x="463" y="363"/>
                  </a:lnTo>
                  <a:lnTo>
                    <a:pt x="413" y="415"/>
                  </a:lnTo>
                  <a:lnTo>
                    <a:pt x="342" y="467"/>
                  </a:lnTo>
                  <a:lnTo>
                    <a:pt x="242" y="540"/>
                  </a:lnTo>
                  <a:lnTo>
                    <a:pt x="131" y="623"/>
                  </a:lnTo>
                  <a:lnTo>
                    <a:pt x="413" y="623"/>
                  </a:lnTo>
                  <a:lnTo>
                    <a:pt x="443" y="612"/>
                  </a:lnTo>
                  <a:lnTo>
                    <a:pt x="453" y="612"/>
                  </a:lnTo>
                  <a:lnTo>
                    <a:pt x="463" y="602"/>
                  </a:lnTo>
                  <a:lnTo>
                    <a:pt x="483" y="560"/>
                  </a:lnTo>
                  <a:lnTo>
                    <a:pt x="483" y="519"/>
                  </a:lnTo>
                  <a:lnTo>
                    <a:pt x="524" y="519"/>
                  </a:lnTo>
                  <a:lnTo>
                    <a:pt x="483" y="716"/>
                  </a:lnTo>
                  <a:lnTo>
                    <a:pt x="0" y="716"/>
                  </a:lnTo>
                  <a:lnTo>
                    <a:pt x="0" y="674"/>
                  </a:lnTo>
                  <a:lnTo>
                    <a:pt x="10" y="664"/>
                  </a:lnTo>
                  <a:lnTo>
                    <a:pt x="272" y="436"/>
                  </a:lnTo>
                  <a:lnTo>
                    <a:pt x="342" y="363"/>
                  </a:lnTo>
                  <a:lnTo>
                    <a:pt x="393" y="291"/>
                  </a:lnTo>
                  <a:lnTo>
                    <a:pt x="413" y="208"/>
                  </a:lnTo>
                  <a:lnTo>
                    <a:pt x="393" y="135"/>
                  </a:lnTo>
                  <a:lnTo>
                    <a:pt x="352" y="83"/>
                  </a:lnTo>
                  <a:lnTo>
                    <a:pt x="292" y="52"/>
                  </a:lnTo>
                  <a:lnTo>
                    <a:pt x="221" y="42"/>
                  </a:lnTo>
                  <a:lnTo>
                    <a:pt x="131" y="63"/>
                  </a:lnTo>
                  <a:lnTo>
                    <a:pt x="60" y="125"/>
                  </a:lnTo>
                  <a:lnTo>
                    <a:pt x="80" y="125"/>
                  </a:lnTo>
                  <a:lnTo>
                    <a:pt x="111" y="156"/>
                  </a:lnTo>
                  <a:lnTo>
                    <a:pt x="121" y="187"/>
                  </a:lnTo>
                  <a:lnTo>
                    <a:pt x="111" y="218"/>
                  </a:lnTo>
                  <a:lnTo>
                    <a:pt x="100" y="239"/>
                  </a:lnTo>
                  <a:lnTo>
                    <a:pt x="80" y="249"/>
                  </a:lnTo>
                  <a:lnTo>
                    <a:pt x="50" y="249"/>
                  </a:lnTo>
                  <a:lnTo>
                    <a:pt x="30" y="239"/>
                  </a:lnTo>
                  <a:lnTo>
                    <a:pt x="20" y="228"/>
                  </a:lnTo>
                  <a:lnTo>
                    <a:pt x="0" y="218"/>
                  </a:lnTo>
                  <a:lnTo>
                    <a:pt x="0" y="187"/>
                  </a:lnTo>
                  <a:lnTo>
                    <a:pt x="20" y="114"/>
                  </a:lnTo>
                  <a:lnTo>
                    <a:pt x="70" y="52"/>
                  </a:lnTo>
                  <a:lnTo>
                    <a:pt x="141" y="11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``types’’ of 2d-4d WCF - 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1524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C.  A 2d and 4d central charge sweep past each other: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381000" y="2209800"/>
            <a:ext cx="8444245" cy="2667000"/>
            <a:chOff x="381000" y="2209800"/>
            <a:chExt cx="8444245" cy="2667000"/>
          </a:xfrm>
        </p:grpSpPr>
        <p:grpSp>
          <p:nvGrpSpPr>
            <p:cNvPr id="37" name="Group 36"/>
            <p:cNvGrpSpPr/>
            <p:nvPr/>
          </p:nvGrpSpPr>
          <p:grpSpPr>
            <a:xfrm>
              <a:off x="6096000" y="2590800"/>
              <a:ext cx="1752600" cy="1828800"/>
              <a:chOff x="381000" y="2590800"/>
              <a:chExt cx="1752600" cy="18288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381000" y="25908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V="1">
                <a:off x="381000" y="35052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381000" y="35814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flipH="1">
                <a:off x="1600200" y="3276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>
                <a:off x="1447800" y="31242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flipH="1">
                <a:off x="1295400" y="29718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600200" y="2286000"/>
              <a:ext cx="900445" cy="381000"/>
              <a:chOff x="1016" y="3337"/>
              <a:chExt cx="5691" cy="2408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016" y="3491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766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432" y="4053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4595" y="4324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5126" y="4324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6201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580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133600" y="4495800"/>
              <a:ext cx="715360" cy="381000"/>
              <a:chOff x="1500" y="2856"/>
              <a:chExt cx="4356" cy="2320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1500" y="301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3283" y="285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3960" y="356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auto">
              <a:xfrm>
                <a:off x="5338" y="285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81000" y="2590800"/>
              <a:ext cx="1752600" cy="1828800"/>
              <a:chOff x="381000" y="2590800"/>
              <a:chExt cx="1752600" cy="182880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381000" y="25908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81000" y="35052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381000" y="35814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 flipH="1">
                <a:off x="1447800" y="38862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1600200" y="3810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flipH="1">
                <a:off x="1676400" y="3657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88" name="Group 1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828800" y="3657600"/>
              <a:ext cx="1702969" cy="381000"/>
              <a:chOff x="1398" y="2136"/>
              <a:chExt cx="10781" cy="2412"/>
            </a:xfrm>
          </p:grpSpPr>
          <p:sp>
            <p:nvSpPr>
              <p:cNvPr id="24590" name="Freeform 14"/>
              <p:cNvSpPr>
                <a:spLocks/>
              </p:cNvSpPr>
              <p:nvPr/>
            </p:nvSpPr>
            <p:spPr bwMode="auto">
              <a:xfrm>
                <a:off x="1398" y="2292"/>
                <a:ext cx="1428" cy="1581"/>
              </a:xfrm>
              <a:custGeom>
                <a:avLst/>
                <a:gdLst/>
                <a:ahLst/>
                <a:cxnLst>
                  <a:cxn ang="0">
                    <a:pos x="1408" y="0"/>
                  </a:cxn>
                  <a:cxn ang="0">
                    <a:pos x="1428" y="18"/>
                  </a:cxn>
                  <a:cxn ang="0">
                    <a:pos x="1422" y="54"/>
                  </a:cxn>
                  <a:cxn ang="0">
                    <a:pos x="224" y="1498"/>
                  </a:cxn>
                  <a:cxn ang="0">
                    <a:pos x="692" y="1494"/>
                  </a:cxn>
                  <a:cxn ang="0">
                    <a:pos x="856" y="1455"/>
                  </a:cxn>
                  <a:cxn ang="0">
                    <a:pos x="973" y="1379"/>
                  </a:cxn>
                  <a:cxn ang="0">
                    <a:pos x="1060" y="1263"/>
                  </a:cxn>
                  <a:cxn ang="0">
                    <a:pos x="1124" y="1108"/>
                  </a:cxn>
                  <a:cxn ang="0">
                    <a:pos x="1164" y="989"/>
                  </a:cxn>
                  <a:cxn ang="0">
                    <a:pos x="1177" y="964"/>
                  </a:cxn>
                  <a:cxn ang="0">
                    <a:pos x="1201" y="960"/>
                  </a:cxn>
                  <a:cxn ang="0">
                    <a:pos x="1214" y="971"/>
                  </a:cxn>
                  <a:cxn ang="0">
                    <a:pos x="1218" y="992"/>
                  </a:cxn>
                  <a:cxn ang="0">
                    <a:pos x="1211" y="1021"/>
                  </a:cxn>
                  <a:cxn ang="0">
                    <a:pos x="1047" y="1559"/>
                  </a:cxn>
                  <a:cxn ang="0">
                    <a:pos x="1020" y="1581"/>
                  </a:cxn>
                  <a:cxn ang="0">
                    <a:pos x="3" y="1574"/>
                  </a:cxn>
                  <a:cxn ang="0">
                    <a:pos x="0" y="1552"/>
                  </a:cxn>
                  <a:cxn ang="0">
                    <a:pos x="3" y="1527"/>
                  </a:cxn>
                  <a:cxn ang="0">
                    <a:pos x="6" y="1520"/>
                  </a:cxn>
                  <a:cxn ang="0">
                    <a:pos x="863" y="68"/>
                  </a:cxn>
                  <a:cxn ang="0">
                    <a:pos x="686" y="86"/>
                  </a:cxn>
                  <a:cxn ang="0">
                    <a:pos x="552" y="140"/>
                  </a:cxn>
                  <a:cxn ang="0">
                    <a:pos x="455" y="227"/>
                  </a:cxn>
                  <a:cxn ang="0">
                    <a:pos x="384" y="346"/>
                  </a:cxn>
                  <a:cxn ang="0">
                    <a:pos x="331" y="494"/>
                  </a:cxn>
                  <a:cxn ang="0">
                    <a:pos x="321" y="512"/>
                  </a:cxn>
                  <a:cxn ang="0">
                    <a:pos x="304" y="519"/>
                  </a:cxn>
                  <a:cxn ang="0">
                    <a:pos x="287" y="516"/>
                  </a:cxn>
                  <a:cxn ang="0">
                    <a:pos x="281" y="505"/>
                  </a:cxn>
                  <a:cxn ang="0">
                    <a:pos x="277" y="491"/>
                  </a:cxn>
                  <a:cxn ang="0">
                    <a:pos x="281" y="473"/>
                  </a:cxn>
                  <a:cxn ang="0">
                    <a:pos x="401" y="43"/>
                  </a:cxn>
                  <a:cxn ang="0">
                    <a:pos x="418" y="3"/>
                  </a:cxn>
                </a:cxnLst>
                <a:rect l="0" t="0" r="r" b="b"/>
                <a:pathLst>
                  <a:path w="1428" h="1581">
                    <a:moveTo>
                      <a:pt x="438" y="0"/>
                    </a:moveTo>
                    <a:lnTo>
                      <a:pt x="1408" y="0"/>
                    </a:lnTo>
                    <a:lnTo>
                      <a:pt x="1425" y="3"/>
                    </a:lnTo>
                    <a:lnTo>
                      <a:pt x="1428" y="18"/>
                    </a:lnTo>
                    <a:lnTo>
                      <a:pt x="1428" y="32"/>
                    </a:lnTo>
                    <a:lnTo>
                      <a:pt x="1422" y="54"/>
                    </a:lnTo>
                    <a:lnTo>
                      <a:pt x="1425" y="50"/>
                    </a:lnTo>
                    <a:lnTo>
                      <a:pt x="224" y="1498"/>
                    </a:lnTo>
                    <a:lnTo>
                      <a:pt x="589" y="1498"/>
                    </a:lnTo>
                    <a:lnTo>
                      <a:pt x="692" y="1494"/>
                    </a:lnTo>
                    <a:lnTo>
                      <a:pt x="779" y="1480"/>
                    </a:lnTo>
                    <a:lnTo>
                      <a:pt x="856" y="1455"/>
                    </a:lnTo>
                    <a:lnTo>
                      <a:pt x="920" y="1422"/>
                    </a:lnTo>
                    <a:lnTo>
                      <a:pt x="973" y="1379"/>
                    </a:lnTo>
                    <a:lnTo>
                      <a:pt x="1020" y="1325"/>
                    </a:lnTo>
                    <a:lnTo>
                      <a:pt x="1060" y="1263"/>
                    </a:lnTo>
                    <a:lnTo>
                      <a:pt x="1094" y="1191"/>
                    </a:lnTo>
                    <a:lnTo>
                      <a:pt x="1124" y="1108"/>
                    </a:lnTo>
                    <a:lnTo>
                      <a:pt x="1154" y="1018"/>
                    </a:lnTo>
                    <a:lnTo>
                      <a:pt x="1164" y="989"/>
                    </a:lnTo>
                    <a:lnTo>
                      <a:pt x="1171" y="971"/>
                    </a:lnTo>
                    <a:lnTo>
                      <a:pt x="1177" y="964"/>
                    </a:lnTo>
                    <a:lnTo>
                      <a:pt x="1191" y="960"/>
                    </a:lnTo>
                    <a:lnTo>
                      <a:pt x="1201" y="960"/>
                    </a:lnTo>
                    <a:lnTo>
                      <a:pt x="1208" y="967"/>
                    </a:lnTo>
                    <a:lnTo>
                      <a:pt x="1214" y="971"/>
                    </a:lnTo>
                    <a:lnTo>
                      <a:pt x="1218" y="978"/>
                    </a:lnTo>
                    <a:lnTo>
                      <a:pt x="1218" y="992"/>
                    </a:lnTo>
                    <a:lnTo>
                      <a:pt x="1211" y="1014"/>
                    </a:lnTo>
                    <a:lnTo>
                      <a:pt x="1211" y="1021"/>
                    </a:lnTo>
                    <a:lnTo>
                      <a:pt x="1057" y="1534"/>
                    </a:lnTo>
                    <a:lnTo>
                      <a:pt x="1047" y="1559"/>
                    </a:lnTo>
                    <a:lnTo>
                      <a:pt x="1037" y="1574"/>
                    </a:lnTo>
                    <a:lnTo>
                      <a:pt x="1020" y="1581"/>
                    </a:lnTo>
                    <a:lnTo>
                      <a:pt x="23" y="1581"/>
                    </a:lnTo>
                    <a:lnTo>
                      <a:pt x="3" y="1574"/>
                    </a:lnTo>
                    <a:lnTo>
                      <a:pt x="0" y="1559"/>
                    </a:lnTo>
                    <a:lnTo>
                      <a:pt x="0" y="1552"/>
                    </a:lnTo>
                    <a:lnTo>
                      <a:pt x="3" y="1545"/>
                    </a:lnTo>
                    <a:lnTo>
                      <a:pt x="3" y="1527"/>
                    </a:lnTo>
                    <a:lnTo>
                      <a:pt x="6" y="1523"/>
                    </a:lnTo>
                    <a:lnTo>
                      <a:pt x="6" y="1520"/>
                    </a:lnTo>
                    <a:lnTo>
                      <a:pt x="1211" y="68"/>
                    </a:lnTo>
                    <a:lnTo>
                      <a:pt x="863" y="68"/>
                    </a:lnTo>
                    <a:lnTo>
                      <a:pt x="769" y="72"/>
                    </a:lnTo>
                    <a:lnTo>
                      <a:pt x="686" y="86"/>
                    </a:lnTo>
                    <a:lnTo>
                      <a:pt x="615" y="108"/>
                    </a:lnTo>
                    <a:lnTo>
                      <a:pt x="552" y="140"/>
                    </a:lnTo>
                    <a:lnTo>
                      <a:pt x="502" y="176"/>
                    </a:lnTo>
                    <a:lnTo>
                      <a:pt x="455" y="227"/>
                    </a:lnTo>
                    <a:lnTo>
                      <a:pt x="418" y="281"/>
                    </a:lnTo>
                    <a:lnTo>
                      <a:pt x="384" y="346"/>
                    </a:lnTo>
                    <a:lnTo>
                      <a:pt x="358" y="415"/>
                    </a:lnTo>
                    <a:lnTo>
                      <a:pt x="331" y="494"/>
                    </a:lnTo>
                    <a:lnTo>
                      <a:pt x="328" y="498"/>
                    </a:lnTo>
                    <a:lnTo>
                      <a:pt x="321" y="512"/>
                    </a:lnTo>
                    <a:lnTo>
                      <a:pt x="314" y="516"/>
                    </a:lnTo>
                    <a:lnTo>
                      <a:pt x="304" y="519"/>
                    </a:lnTo>
                    <a:lnTo>
                      <a:pt x="294" y="519"/>
                    </a:lnTo>
                    <a:lnTo>
                      <a:pt x="287" y="516"/>
                    </a:lnTo>
                    <a:lnTo>
                      <a:pt x="281" y="509"/>
                    </a:lnTo>
                    <a:lnTo>
                      <a:pt x="281" y="505"/>
                    </a:lnTo>
                    <a:lnTo>
                      <a:pt x="277" y="498"/>
                    </a:lnTo>
                    <a:lnTo>
                      <a:pt x="277" y="491"/>
                    </a:lnTo>
                    <a:lnTo>
                      <a:pt x="281" y="480"/>
                    </a:lnTo>
                    <a:lnTo>
                      <a:pt x="281" y="473"/>
                    </a:lnTo>
                    <a:lnTo>
                      <a:pt x="284" y="462"/>
                    </a:lnTo>
                    <a:lnTo>
                      <a:pt x="401" y="43"/>
                    </a:lnTo>
                    <a:lnTo>
                      <a:pt x="411" y="18"/>
                    </a:lnTo>
                    <a:lnTo>
                      <a:pt x="418" y="3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1" name="Freeform 15"/>
              <p:cNvSpPr>
                <a:spLocks/>
              </p:cNvSpPr>
              <p:nvPr/>
            </p:nvSpPr>
            <p:spPr bwMode="auto">
              <a:xfrm>
                <a:off x="3124" y="2136"/>
                <a:ext cx="499" cy="2318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82" y="0"/>
                  </a:cxn>
                  <a:cxn ang="0">
                    <a:pos x="495" y="7"/>
                  </a:cxn>
                  <a:cxn ang="0">
                    <a:pos x="499" y="15"/>
                  </a:cxn>
                  <a:cxn ang="0">
                    <a:pos x="499" y="29"/>
                  </a:cxn>
                  <a:cxn ang="0">
                    <a:pos x="492" y="36"/>
                  </a:cxn>
                  <a:cxn ang="0">
                    <a:pos x="489" y="44"/>
                  </a:cxn>
                  <a:cxn ang="0">
                    <a:pos x="479" y="51"/>
                  </a:cxn>
                  <a:cxn ang="0">
                    <a:pos x="469" y="62"/>
                  </a:cxn>
                  <a:cxn ang="0">
                    <a:pos x="378" y="177"/>
                  </a:cxn>
                  <a:cxn ang="0">
                    <a:pos x="305" y="300"/>
                  </a:cxn>
                  <a:cxn ang="0">
                    <a:pos x="244" y="430"/>
                  </a:cxn>
                  <a:cxn ang="0">
                    <a:pos x="198" y="567"/>
                  </a:cxn>
                  <a:cxn ang="0">
                    <a:pos x="164" y="712"/>
                  </a:cxn>
                  <a:cxn ang="0">
                    <a:pos x="141" y="860"/>
                  </a:cxn>
                  <a:cxn ang="0">
                    <a:pos x="127" y="1008"/>
                  </a:cxn>
                  <a:cxn ang="0">
                    <a:pos x="124" y="1159"/>
                  </a:cxn>
                  <a:cxn ang="0">
                    <a:pos x="127" y="1278"/>
                  </a:cxn>
                  <a:cxn ang="0">
                    <a:pos x="134" y="1405"/>
                  </a:cxn>
                  <a:cxn ang="0">
                    <a:pos x="151" y="1531"/>
                  </a:cxn>
                  <a:cxn ang="0">
                    <a:pos x="174" y="1661"/>
                  </a:cxn>
                  <a:cxn ang="0">
                    <a:pos x="211" y="1788"/>
                  </a:cxn>
                  <a:cxn ang="0">
                    <a:pos x="255" y="1910"/>
                  </a:cxn>
                  <a:cxn ang="0">
                    <a:pos x="311" y="2029"/>
                  </a:cxn>
                  <a:cxn ang="0">
                    <a:pos x="378" y="2141"/>
                  </a:cxn>
                  <a:cxn ang="0">
                    <a:pos x="462" y="2246"/>
                  </a:cxn>
                  <a:cxn ang="0">
                    <a:pos x="475" y="2257"/>
                  </a:cxn>
                  <a:cxn ang="0">
                    <a:pos x="482" y="2268"/>
                  </a:cxn>
                  <a:cxn ang="0">
                    <a:pos x="495" y="2282"/>
                  </a:cxn>
                  <a:cxn ang="0">
                    <a:pos x="495" y="2286"/>
                  </a:cxn>
                  <a:cxn ang="0">
                    <a:pos x="499" y="2289"/>
                  </a:cxn>
                  <a:cxn ang="0">
                    <a:pos x="499" y="2297"/>
                  </a:cxn>
                  <a:cxn ang="0">
                    <a:pos x="495" y="2308"/>
                  </a:cxn>
                  <a:cxn ang="0">
                    <a:pos x="492" y="2315"/>
                  </a:cxn>
                  <a:cxn ang="0">
                    <a:pos x="485" y="2318"/>
                  </a:cxn>
                  <a:cxn ang="0">
                    <a:pos x="475" y="2318"/>
                  </a:cxn>
                  <a:cxn ang="0">
                    <a:pos x="462" y="2311"/>
                  </a:cxn>
                  <a:cxn ang="0">
                    <a:pos x="439" y="2297"/>
                  </a:cxn>
                  <a:cxn ang="0">
                    <a:pos x="408" y="2268"/>
                  </a:cxn>
                  <a:cxn ang="0">
                    <a:pos x="368" y="2232"/>
                  </a:cxn>
                  <a:cxn ang="0">
                    <a:pos x="325" y="2181"/>
                  </a:cxn>
                  <a:cxn ang="0">
                    <a:pos x="278" y="2123"/>
                  </a:cxn>
                  <a:cxn ang="0">
                    <a:pos x="231" y="2055"/>
                  </a:cxn>
                  <a:cxn ang="0">
                    <a:pos x="184" y="1972"/>
                  </a:cxn>
                  <a:cxn ang="0">
                    <a:pos x="141" y="1881"/>
                  </a:cxn>
                  <a:cxn ang="0">
                    <a:pos x="81" y="1723"/>
                  </a:cxn>
                  <a:cxn ang="0">
                    <a:pos x="40" y="1567"/>
                  </a:cxn>
                  <a:cxn ang="0">
                    <a:pos x="17" y="1419"/>
                  </a:cxn>
                  <a:cxn ang="0">
                    <a:pos x="4" y="1278"/>
                  </a:cxn>
                  <a:cxn ang="0">
                    <a:pos x="0" y="1159"/>
                  </a:cxn>
                  <a:cxn ang="0">
                    <a:pos x="4" y="1037"/>
                  </a:cxn>
                  <a:cxn ang="0">
                    <a:pos x="17" y="903"/>
                  </a:cxn>
                  <a:cxn ang="0">
                    <a:pos x="40" y="755"/>
                  </a:cxn>
                  <a:cxn ang="0">
                    <a:pos x="81" y="607"/>
                  </a:cxn>
                  <a:cxn ang="0">
                    <a:pos x="134" y="452"/>
                  </a:cxn>
                  <a:cxn ang="0">
                    <a:pos x="178" y="358"/>
                  </a:cxn>
                  <a:cxn ang="0">
                    <a:pos x="228" y="275"/>
                  </a:cxn>
                  <a:cxn ang="0">
                    <a:pos x="275" y="202"/>
                  </a:cxn>
                  <a:cxn ang="0">
                    <a:pos x="321" y="141"/>
                  </a:cxn>
                  <a:cxn ang="0">
                    <a:pos x="405" y="51"/>
                  </a:cxn>
                  <a:cxn ang="0">
                    <a:pos x="439" y="22"/>
                  </a:cxn>
                  <a:cxn ang="0">
                    <a:pos x="462" y="7"/>
                  </a:cxn>
                  <a:cxn ang="0">
                    <a:pos x="475" y="0"/>
                  </a:cxn>
                </a:cxnLst>
                <a:rect l="0" t="0" r="r" b="b"/>
                <a:pathLst>
                  <a:path w="499" h="2318">
                    <a:moveTo>
                      <a:pt x="475" y="0"/>
                    </a:moveTo>
                    <a:lnTo>
                      <a:pt x="482" y="0"/>
                    </a:lnTo>
                    <a:lnTo>
                      <a:pt x="495" y="7"/>
                    </a:lnTo>
                    <a:lnTo>
                      <a:pt x="499" y="15"/>
                    </a:lnTo>
                    <a:lnTo>
                      <a:pt x="499" y="29"/>
                    </a:lnTo>
                    <a:lnTo>
                      <a:pt x="492" y="36"/>
                    </a:lnTo>
                    <a:lnTo>
                      <a:pt x="489" y="44"/>
                    </a:lnTo>
                    <a:lnTo>
                      <a:pt x="479" y="51"/>
                    </a:lnTo>
                    <a:lnTo>
                      <a:pt x="469" y="62"/>
                    </a:lnTo>
                    <a:lnTo>
                      <a:pt x="378" y="177"/>
                    </a:lnTo>
                    <a:lnTo>
                      <a:pt x="305" y="300"/>
                    </a:lnTo>
                    <a:lnTo>
                      <a:pt x="244" y="430"/>
                    </a:lnTo>
                    <a:lnTo>
                      <a:pt x="198" y="567"/>
                    </a:lnTo>
                    <a:lnTo>
                      <a:pt x="164" y="712"/>
                    </a:lnTo>
                    <a:lnTo>
                      <a:pt x="141" y="860"/>
                    </a:lnTo>
                    <a:lnTo>
                      <a:pt x="127" y="1008"/>
                    </a:lnTo>
                    <a:lnTo>
                      <a:pt x="124" y="1159"/>
                    </a:lnTo>
                    <a:lnTo>
                      <a:pt x="127" y="1278"/>
                    </a:lnTo>
                    <a:lnTo>
                      <a:pt x="134" y="1405"/>
                    </a:lnTo>
                    <a:lnTo>
                      <a:pt x="151" y="1531"/>
                    </a:lnTo>
                    <a:lnTo>
                      <a:pt x="174" y="1661"/>
                    </a:lnTo>
                    <a:lnTo>
                      <a:pt x="211" y="1788"/>
                    </a:lnTo>
                    <a:lnTo>
                      <a:pt x="255" y="1910"/>
                    </a:lnTo>
                    <a:lnTo>
                      <a:pt x="311" y="2029"/>
                    </a:lnTo>
                    <a:lnTo>
                      <a:pt x="378" y="2141"/>
                    </a:lnTo>
                    <a:lnTo>
                      <a:pt x="462" y="2246"/>
                    </a:lnTo>
                    <a:lnTo>
                      <a:pt x="475" y="2257"/>
                    </a:lnTo>
                    <a:lnTo>
                      <a:pt x="482" y="2268"/>
                    </a:lnTo>
                    <a:lnTo>
                      <a:pt x="495" y="2282"/>
                    </a:lnTo>
                    <a:lnTo>
                      <a:pt x="495" y="2286"/>
                    </a:lnTo>
                    <a:lnTo>
                      <a:pt x="499" y="2289"/>
                    </a:lnTo>
                    <a:lnTo>
                      <a:pt x="499" y="2297"/>
                    </a:lnTo>
                    <a:lnTo>
                      <a:pt x="495" y="2308"/>
                    </a:lnTo>
                    <a:lnTo>
                      <a:pt x="492" y="2315"/>
                    </a:lnTo>
                    <a:lnTo>
                      <a:pt x="485" y="2318"/>
                    </a:lnTo>
                    <a:lnTo>
                      <a:pt x="475" y="2318"/>
                    </a:lnTo>
                    <a:lnTo>
                      <a:pt x="462" y="2311"/>
                    </a:lnTo>
                    <a:lnTo>
                      <a:pt x="439" y="2297"/>
                    </a:lnTo>
                    <a:lnTo>
                      <a:pt x="408" y="2268"/>
                    </a:lnTo>
                    <a:lnTo>
                      <a:pt x="368" y="2232"/>
                    </a:lnTo>
                    <a:lnTo>
                      <a:pt x="325" y="2181"/>
                    </a:lnTo>
                    <a:lnTo>
                      <a:pt x="278" y="2123"/>
                    </a:lnTo>
                    <a:lnTo>
                      <a:pt x="231" y="2055"/>
                    </a:lnTo>
                    <a:lnTo>
                      <a:pt x="184" y="1972"/>
                    </a:lnTo>
                    <a:lnTo>
                      <a:pt x="141" y="1881"/>
                    </a:lnTo>
                    <a:lnTo>
                      <a:pt x="81" y="1723"/>
                    </a:lnTo>
                    <a:lnTo>
                      <a:pt x="40" y="1567"/>
                    </a:lnTo>
                    <a:lnTo>
                      <a:pt x="17" y="1419"/>
                    </a:lnTo>
                    <a:lnTo>
                      <a:pt x="4" y="1278"/>
                    </a:lnTo>
                    <a:lnTo>
                      <a:pt x="0" y="1159"/>
                    </a:lnTo>
                    <a:lnTo>
                      <a:pt x="4" y="1037"/>
                    </a:lnTo>
                    <a:lnTo>
                      <a:pt x="17" y="903"/>
                    </a:lnTo>
                    <a:lnTo>
                      <a:pt x="40" y="755"/>
                    </a:lnTo>
                    <a:lnTo>
                      <a:pt x="81" y="607"/>
                    </a:lnTo>
                    <a:lnTo>
                      <a:pt x="134" y="452"/>
                    </a:lnTo>
                    <a:lnTo>
                      <a:pt x="178" y="358"/>
                    </a:lnTo>
                    <a:lnTo>
                      <a:pt x="228" y="275"/>
                    </a:lnTo>
                    <a:lnTo>
                      <a:pt x="275" y="202"/>
                    </a:lnTo>
                    <a:lnTo>
                      <a:pt x="321" y="141"/>
                    </a:lnTo>
                    <a:lnTo>
                      <a:pt x="405" y="51"/>
                    </a:lnTo>
                    <a:lnTo>
                      <a:pt x="439" y="22"/>
                    </a:lnTo>
                    <a:lnTo>
                      <a:pt x="462" y="7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2" name="Freeform 16"/>
              <p:cNvSpPr>
                <a:spLocks/>
              </p:cNvSpPr>
              <p:nvPr/>
            </p:nvSpPr>
            <p:spPr bwMode="auto">
              <a:xfrm>
                <a:off x="3777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2" y="58"/>
                  </a:cxn>
                  <a:cxn ang="0">
                    <a:pos x="652" y="145"/>
                  </a:cxn>
                  <a:cxn ang="0">
                    <a:pos x="706" y="257"/>
                  </a:cxn>
                  <a:cxn ang="0">
                    <a:pos x="766" y="463"/>
                  </a:cxn>
                  <a:cxn ang="0">
                    <a:pos x="789" y="625"/>
                  </a:cxn>
                  <a:cxn ang="0">
                    <a:pos x="793" y="730"/>
                  </a:cxn>
                  <a:cxn ang="0">
                    <a:pos x="973" y="264"/>
                  </a:cxn>
                  <a:cxn ang="0">
                    <a:pos x="1094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7" y="62"/>
                  </a:cxn>
                  <a:cxn ang="0">
                    <a:pos x="1104" y="112"/>
                  </a:cxn>
                  <a:cxn ang="0">
                    <a:pos x="1050" y="224"/>
                  </a:cxn>
                  <a:cxn ang="0">
                    <a:pos x="960" y="437"/>
                  </a:cxn>
                  <a:cxn ang="0">
                    <a:pos x="870" y="672"/>
                  </a:cxn>
                  <a:cxn ang="0">
                    <a:pos x="796" y="892"/>
                  </a:cxn>
                  <a:cxn ang="0">
                    <a:pos x="773" y="1033"/>
                  </a:cxn>
                  <a:cxn ang="0">
                    <a:pos x="746" y="1177"/>
                  </a:cxn>
                  <a:cxn ang="0">
                    <a:pos x="699" y="1383"/>
                  </a:cxn>
                  <a:cxn ang="0">
                    <a:pos x="666" y="1484"/>
                  </a:cxn>
                  <a:cxn ang="0">
                    <a:pos x="632" y="1521"/>
                  </a:cxn>
                  <a:cxn ang="0">
                    <a:pos x="615" y="1513"/>
                  </a:cxn>
                  <a:cxn ang="0">
                    <a:pos x="605" y="1492"/>
                  </a:cxn>
                  <a:cxn ang="0">
                    <a:pos x="609" y="1445"/>
                  </a:cxn>
                  <a:cxn ang="0">
                    <a:pos x="629" y="1336"/>
                  </a:cxn>
                  <a:cxn ang="0">
                    <a:pos x="659" y="1196"/>
                  </a:cxn>
                  <a:cxn ang="0">
                    <a:pos x="699" y="1047"/>
                  </a:cxn>
                  <a:cxn ang="0">
                    <a:pos x="722" y="950"/>
                  </a:cxn>
                  <a:cxn ang="0">
                    <a:pos x="736" y="878"/>
                  </a:cxn>
                  <a:cxn ang="0">
                    <a:pos x="743" y="701"/>
                  </a:cxn>
                  <a:cxn ang="0">
                    <a:pos x="736" y="593"/>
                  </a:cxn>
                  <a:cxn ang="0">
                    <a:pos x="716" y="473"/>
                  </a:cxn>
                  <a:cxn ang="0">
                    <a:pos x="676" y="358"/>
                  </a:cxn>
                  <a:cxn ang="0">
                    <a:pos x="615" y="257"/>
                  </a:cxn>
                  <a:cxn ang="0">
                    <a:pos x="522" y="185"/>
                  </a:cxn>
                  <a:cxn ang="0">
                    <a:pos x="391" y="159"/>
                  </a:cxn>
                  <a:cxn ang="0">
                    <a:pos x="354" y="163"/>
                  </a:cxn>
                  <a:cxn ang="0">
                    <a:pos x="284" y="177"/>
                  </a:cxn>
                  <a:cxn ang="0">
                    <a:pos x="200" y="217"/>
                  </a:cxn>
                  <a:cxn ang="0">
                    <a:pos x="117" y="297"/>
                  </a:cxn>
                  <a:cxn ang="0">
                    <a:pos x="50" y="430"/>
                  </a:cxn>
                  <a:cxn ang="0">
                    <a:pos x="43" y="448"/>
                  </a:cxn>
                  <a:cxn ang="0">
                    <a:pos x="16" y="445"/>
                  </a:cxn>
                  <a:cxn ang="0">
                    <a:pos x="0" y="434"/>
                  </a:cxn>
                  <a:cxn ang="0">
                    <a:pos x="3" y="398"/>
                  </a:cxn>
                  <a:cxn ang="0">
                    <a:pos x="33" y="315"/>
                  </a:cxn>
                  <a:cxn ang="0">
                    <a:pos x="90" y="213"/>
                  </a:cxn>
                  <a:cxn ang="0">
                    <a:pos x="174" y="109"/>
                  </a:cxn>
                  <a:cxn ang="0">
                    <a:pos x="284" y="33"/>
                  </a:cxn>
                  <a:cxn ang="0">
                    <a:pos x="421" y="0"/>
                  </a:cxn>
                </a:cxnLst>
                <a:rect l="0" t="0" r="r" b="b"/>
                <a:pathLst>
                  <a:path w="1131" h="1521">
                    <a:moveTo>
                      <a:pt x="421" y="0"/>
                    </a:moveTo>
                    <a:lnTo>
                      <a:pt x="482" y="8"/>
                    </a:lnTo>
                    <a:lnTo>
                      <a:pt x="535" y="26"/>
                    </a:lnTo>
                    <a:lnTo>
                      <a:pt x="582" y="58"/>
                    </a:lnTo>
                    <a:lnTo>
                      <a:pt x="619" y="98"/>
                    </a:lnTo>
                    <a:lnTo>
                      <a:pt x="652" y="145"/>
                    </a:lnTo>
                    <a:lnTo>
                      <a:pt x="682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6" y="463"/>
                    </a:lnTo>
                    <a:lnTo>
                      <a:pt x="779" y="549"/>
                    </a:lnTo>
                    <a:lnTo>
                      <a:pt x="789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3" y="264"/>
                    </a:lnTo>
                    <a:lnTo>
                      <a:pt x="1080" y="33"/>
                    </a:lnTo>
                    <a:lnTo>
                      <a:pt x="1094" y="26"/>
                    </a:lnTo>
                    <a:lnTo>
                      <a:pt x="1117" y="26"/>
                    </a:lnTo>
                    <a:lnTo>
                      <a:pt x="1121" y="29"/>
                    </a:lnTo>
                    <a:lnTo>
                      <a:pt x="1127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7" y="62"/>
                    </a:lnTo>
                    <a:lnTo>
                      <a:pt x="1114" y="87"/>
                    </a:lnTo>
                    <a:lnTo>
                      <a:pt x="1104" y="112"/>
                    </a:lnTo>
                    <a:lnTo>
                      <a:pt x="1091" y="138"/>
                    </a:lnTo>
                    <a:lnTo>
                      <a:pt x="1050" y="224"/>
                    </a:lnTo>
                    <a:lnTo>
                      <a:pt x="1007" y="325"/>
                    </a:lnTo>
                    <a:lnTo>
                      <a:pt x="960" y="437"/>
                    </a:lnTo>
                    <a:lnTo>
                      <a:pt x="913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6" y="892"/>
                    </a:lnTo>
                    <a:lnTo>
                      <a:pt x="779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6" y="1177"/>
                    </a:lnTo>
                    <a:lnTo>
                      <a:pt x="726" y="1271"/>
                    </a:lnTo>
                    <a:lnTo>
                      <a:pt x="699" y="1383"/>
                    </a:lnTo>
                    <a:lnTo>
                      <a:pt x="682" y="1441"/>
                    </a:lnTo>
                    <a:lnTo>
                      <a:pt x="666" y="1484"/>
                    </a:lnTo>
                    <a:lnTo>
                      <a:pt x="652" y="1510"/>
                    </a:lnTo>
                    <a:lnTo>
                      <a:pt x="632" y="1521"/>
                    </a:lnTo>
                    <a:lnTo>
                      <a:pt x="622" y="1517"/>
                    </a:lnTo>
                    <a:lnTo>
                      <a:pt x="615" y="1513"/>
                    </a:lnTo>
                    <a:lnTo>
                      <a:pt x="609" y="1502"/>
                    </a:lnTo>
                    <a:lnTo>
                      <a:pt x="605" y="1492"/>
                    </a:lnTo>
                    <a:lnTo>
                      <a:pt x="605" y="1477"/>
                    </a:lnTo>
                    <a:lnTo>
                      <a:pt x="609" y="1445"/>
                    </a:lnTo>
                    <a:lnTo>
                      <a:pt x="615" y="1398"/>
                    </a:lnTo>
                    <a:lnTo>
                      <a:pt x="629" y="1336"/>
                    </a:lnTo>
                    <a:lnTo>
                      <a:pt x="642" y="1268"/>
                    </a:lnTo>
                    <a:lnTo>
                      <a:pt x="659" y="1196"/>
                    </a:lnTo>
                    <a:lnTo>
                      <a:pt x="679" y="1120"/>
                    </a:lnTo>
                    <a:lnTo>
                      <a:pt x="699" y="1047"/>
                    </a:lnTo>
                    <a:lnTo>
                      <a:pt x="716" y="979"/>
                    </a:lnTo>
                    <a:lnTo>
                      <a:pt x="722" y="950"/>
                    </a:lnTo>
                    <a:lnTo>
                      <a:pt x="732" y="917"/>
                    </a:lnTo>
                    <a:lnTo>
                      <a:pt x="736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39" y="650"/>
                    </a:lnTo>
                    <a:lnTo>
                      <a:pt x="736" y="593"/>
                    </a:lnTo>
                    <a:lnTo>
                      <a:pt x="726" y="535"/>
                    </a:lnTo>
                    <a:lnTo>
                      <a:pt x="716" y="473"/>
                    </a:lnTo>
                    <a:lnTo>
                      <a:pt x="699" y="412"/>
                    </a:lnTo>
                    <a:lnTo>
                      <a:pt x="676" y="358"/>
                    </a:lnTo>
                    <a:lnTo>
                      <a:pt x="649" y="304"/>
                    </a:lnTo>
                    <a:lnTo>
                      <a:pt x="615" y="257"/>
                    </a:lnTo>
                    <a:lnTo>
                      <a:pt x="572" y="217"/>
                    </a:lnTo>
                    <a:lnTo>
                      <a:pt x="522" y="185"/>
                    </a:lnTo>
                    <a:lnTo>
                      <a:pt x="461" y="167"/>
                    </a:lnTo>
                    <a:lnTo>
                      <a:pt x="391" y="159"/>
                    </a:lnTo>
                    <a:lnTo>
                      <a:pt x="378" y="159"/>
                    </a:lnTo>
                    <a:lnTo>
                      <a:pt x="354" y="163"/>
                    </a:lnTo>
                    <a:lnTo>
                      <a:pt x="324" y="167"/>
                    </a:lnTo>
                    <a:lnTo>
                      <a:pt x="284" y="177"/>
                    </a:lnTo>
                    <a:lnTo>
                      <a:pt x="244" y="192"/>
                    </a:lnTo>
                    <a:lnTo>
                      <a:pt x="200" y="217"/>
                    </a:lnTo>
                    <a:lnTo>
                      <a:pt x="157" y="253"/>
                    </a:lnTo>
                    <a:lnTo>
                      <a:pt x="117" y="297"/>
                    </a:lnTo>
                    <a:lnTo>
                      <a:pt x="80" y="358"/>
                    </a:lnTo>
                    <a:lnTo>
                      <a:pt x="50" y="430"/>
                    </a:lnTo>
                    <a:lnTo>
                      <a:pt x="50" y="437"/>
                    </a:lnTo>
                    <a:lnTo>
                      <a:pt x="43" y="448"/>
                    </a:lnTo>
                    <a:lnTo>
                      <a:pt x="23" y="448"/>
                    </a:lnTo>
                    <a:lnTo>
                      <a:pt x="16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3" y="398"/>
                    </a:lnTo>
                    <a:lnTo>
                      <a:pt x="13" y="361"/>
                    </a:lnTo>
                    <a:lnTo>
                      <a:pt x="33" y="315"/>
                    </a:lnTo>
                    <a:lnTo>
                      <a:pt x="57" y="264"/>
                    </a:lnTo>
                    <a:lnTo>
                      <a:pt x="90" y="213"/>
                    </a:lnTo>
                    <a:lnTo>
                      <a:pt x="130" y="159"/>
                    </a:lnTo>
                    <a:lnTo>
                      <a:pt x="174" y="109"/>
                    </a:lnTo>
                    <a:lnTo>
                      <a:pt x="227" y="65"/>
                    </a:lnTo>
                    <a:lnTo>
                      <a:pt x="284" y="33"/>
                    </a:lnTo>
                    <a:lnTo>
                      <a:pt x="351" y="8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3" name="Freeform 17"/>
              <p:cNvSpPr>
                <a:spLocks noEditPoints="1"/>
              </p:cNvSpPr>
              <p:nvPr/>
            </p:nvSpPr>
            <p:spPr bwMode="auto">
              <a:xfrm>
                <a:off x="4924" y="3122"/>
                <a:ext cx="466" cy="1101"/>
              </a:xfrm>
              <a:custGeom>
                <a:avLst/>
                <a:gdLst/>
                <a:ahLst/>
                <a:cxnLst>
                  <a:cxn ang="0">
                    <a:pos x="271" y="375"/>
                  </a:cxn>
                  <a:cxn ang="0">
                    <a:pos x="338" y="426"/>
                  </a:cxn>
                  <a:cxn ang="0">
                    <a:pos x="365" y="505"/>
                  </a:cxn>
                  <a:cxn ang="0">
                    <a:pos x="362" y="531"/>
                  </a:cxn>
                  <a:cxn ang="0">
                    <a:pos x="358" y="556"/>
                  </a:cxn>
                  <a:cxn ang="0">
                    <a:pos x="342" y="599"/>
                  </a:cxn>
                  <a:cxn ang="0">
                    <a:pos x="318" y="675"/>
                  </a:cxn>
                  <a:cxn ang="0">
                    <a:pos x="292" y="744"/>
                  </a:cxn>
                  <a:cxn ang="0">
                    <a:pos x="235" y="895"/>
                  </a:cxn>
                  <a:cxn ang="0">
                    <a:pos x="211" y="1000"/>
                  </a:cxn>
                  <a:cxn ang="0">
                    <a:pos x="218" y="1043"/>
                  </a:cxn>
                  <a:cxn ang="0">
                    <a:pos x="248" y="1058"/>
                  </a:cxn>
                  <a:cxn ang="0">
                    <a:pos x="325" y="1025"/>
                  </a:cxn>
                  <a:cxn ang="0">
                    <a:pos x="389" y="928"/>
                  </a:cxn>
                  <a:cxn ang="0">
                    <a:pos x="419" y="841"/>
                  </a:cxn>
                  <a:cxn ang="0">
                    <a:pos x="432" y="830"/>
                  </a:cxn>
                  <a:cxn ang="0">
                    <a:pos x="459" y="834"/>
                  </a:cxn>
                  <a:cxn ang="0">
                    <a:pos x="466" y="845"/>
                  </a:cxn>
                  <a:cxn ang="0">
                    <a:pos x="462" y="867"/>
                  </a:cxn>
                  <a:cxn ang="0">
                    <a:pos x="442" y="928"/>
                  </a:cxn>
                  <a:cxn ang="0">
                    <a:pos x="399" y="1004"/>
                  </a:cxn>
                  <a:cxn ang="0">
                    <a:pos x="335" y="1072"/>
                  </a:cxn>
                  <a:cxn ang="0">
                    <a:pos x="245" y="1101"/>
                  </a:cxn>
                  <a:cxn ang="0">
                    <a:pos x="158" y="1076"/>
                  </a:cxn>
                  <a:cxn ang="0">
                    <a:pos x="107" y="1007"/>
                  </a:cxn>
                  <a:cxn ang="0">
                    <a:pos x="104" y="928"/>
                  </a:cxn>
                  <a:cxn ang="0">
                    <a:pos x="208" y="632"/>
                  </a:cxn>
                  <a:cxn ang="0">
                    <a:pos x="241" y="542"/>
                  </a:cxn>
                  <a:cxn ang="0">
                    <a:pos x="255" y="491"/>
                  </a:cxn>
                  <a:cxn ang="0">
                    <a:pos x="251" y="440"/>
                  </a:cxn>
                  <a:cxn ang="0">
                    <a:pos x="235" y="415"/>
                  </a:cxn>
                  <a:cxn ang="0">
                    <a:pos x="181" y="419"/>
                  </a:cxn>
                  <a:cxn ang="0">
                    <a:pos x="111" y="480"/>
                  </a:cxn>
                  <a:cxn ang="0">
                    <a:pos x="54" y="614"/>
                  </a:cxn>
                  <a:cxn ang="0">
                    <a:pos x="47" y="632"/>
                  </a:cxn>
                  <a:cxn ang="0">
                    <a:pos x="37" y="639"/>
                  </a:cxn>
                  <a:cxn ang="0">
                    <a:pos x="10" y="635"/>
                  </a:cxn>
                  <a:cxn ang="0">
                    <a:pos x="0" y="625"/>
                  </a:cxn>
                  <a:cxn ang="0">
                    <a:pos x="4" y="599"/>
                  </a:cxn>
                  <a:cxn ang="0">
                    <a:pos x="31" y="527"/>
                  </a:cxn>
                  <a:cxn ang="0">
                    <a:pos x="87" y="440"/>
                  </a:cxn>
                  <a:cxn ang="0">
                    <a:pos x="171" y="379"/>
                  </a:cxn>
                  <a:cxn ang="0">
                    <a:pos x="365" y="0"/>
                  </a:cxn>
                  <a:cxn ang="0">
                    <a:pos x="412" y="22"/>
                  </a:cxn>
                  <a:cxn ang="0">
                    <a:pos x="425" y="61"/>
                  </a:cxn>
                  <a:cxn ang="0">
                    <a:pos x="399" y="123"/>
                  </a:cxn>
                  <a:cxn ang="0">
                    <a:pos x="342" y="152"/>
                  </a:cxn>
                  <a:cxn ang="0">
                    <a:pos x="295" y="130"/>
                  </a:cxn>
                  <a:cxn ang="0">
                    <a:pos x="281" y="87"/>
                  </a:cxn>
                  <a:cxn ang="0">
                    <a:pos x="308" y="25"/>
                  </a:cxn>
                  <a:cxn ang="0">
                    <a:pos x="365" y="0"/>
                  </a:cxn>
                </a:cxnLst>
                <a:rect l="0" t="0" r="r" b="b"/>
                <a:pathLst>
                  <a:path w="466" h="1101">
                    <a:moveTo>
                      <a:pt x="225" y="368"/>
                    </a:moveTo>
                    <a:lnTo>
                      <a:pt x="271" y="375"/>
                    </a:lnTo>
                    <a:lnTo>
                      <a:pt x="308" y="394"/>
                    </a:lnTo>
                    <a:lnTo>
                      <a:pt x="338" y="426"/>
                    </a:lnTo>
                    <a:lnTo>
                      <a:pt x="358" y="462"/>
                    </a:lnTo>
                    <a:lnTo>
                      <a:pt x="365" y="505"/>
                    </a:lnTo>
                    <a:lnTo>
                      <a:pt x="365" y="516"/>
                    </a:lnTo>
                    <a:lnTo>
                      <a:pt x="362" y="531"/>
                    </a:lnTo>
                    <a:lnTo>
                      <a:pt x="362" y="545"/>
                    </a:lnTo>
                    <a:lnTo>
                      <a:pt x="358" y="556"/>
                    </a:lnTo>
                    <a:lnTo>
                      <a:pt x="352" y="574"/>
                    </a:lnTo>
                    <a:lnTo>
                      <a:pt x="342" y="599"/>
                    </a:lnTo>
                    <a:lnTo>
                      <a:pt x="332" y="635"/>
                    </a:lnTo>
                    <a:lnTo>
                      <a:pt x="318" y="675"/>
                    </a:lnTo>
                    <a:lnTo>
                      <a:pt x="305" y="711"/>
                    </a:lnTo>
                    <a:lnTo>
                      <a:pt x="292" y="744"/>
                    </a:lnTo>
                    <a:lnTo>
                      <a:pt x="285" y="765"/>
                    </a:lnTo>
                    <a:lnTo>
                      <a:pt x="235" y="895"/>
                    </a:lnTo>
                    <a:lnTo>
                      <a:pt x="218" y="950"/>
                    </a:lnTo>
                    <a:lnTo>
                      <a:pt x="211" y="1000"/>
                    </a:lnTo>
                    <a:lnTo>
                      <a:pt x="211" y="1025"/>
                    </a:lnTo>
                    <a:lnTo>
                      <a:pt x="218" y="1043"/>
                    </a:lnTo>
                    <a:lnTo>
                      <a:pt x="228" y="1054"/>
                    </a:lnTo>
                    <a:lnTo>
                      <a:pt x="248" y="1058"/>
                    </a:lnTo>
                    <a:lnTo>
                      <a:pt x="285" y="1051"/>
                    </a:lnTo>
                    <a:lnTo>
                      <a:pt x="325" y="1025"/>
                    </a:lnTo>
                    <a:lnTo>
                      <a:pt x="358" y="982"/>
                    </a:lnTo>
                    <a:lnTo>
                      <a:pt x="389" y="928"/>
                    </a:lnTo>
                    <a:lnTo>
                      <a:pt x="412" y="856"/>
                    </a:lnTo>
                    <a:lnTo>
                      <a:pt x="419" y="841"/>
                    </a:lnTo>
                    <a:lnTo>
                      <a:pt x="425" y="834"/>
                    </a:lnTo>
                    <a:lnTo>
                      <a:pt x="432" y="830"/>
                    </a:lnTo>
                    <a:lnTo>
                      <a:pt x="452" y="830"/>
                    </a:lnTo>
                    <a:lnTo>
                      <a:pt x="459" y="834"/>
                    </a:lnTo>
                    <a:lnTo>
                      <a:pt x="462" y="838"/>
                    </a:lnTo>
                    <a:lnTo>
                      <a:pt x="466" y="845"/>
                    </a:lnTo>
                    <a:lnTo>
                      <a:pt x="466" y="852"/>
                    </a:lnTo>
                    <a:lnTo>
                      <a:pt x="462" y="867"/>
                    </a:lnTo>
                    <a:lnTo>
                      <a:pt x="455" y="892"/>
                    </a:lnTo>
                    <a:lnTo>
                      <a:pt x="442" y="928"/>
                    </a:lnTo>
                    <a:lnTo>
                      <a:pt x="425" y="964"/>
                    </a:lnTo>
                    <a:lnTo>
                      <a:pt x="399" y="1004"/>
                    </a:lnTo>
                    <a:lnTo>
                      <a:pt x="372" y="1040"/>
                    </a:lnTo>
                    <a:lnTo>
                      <a:pt x="335" y="1072"/>
                    </a:lnTo>
                    <a:lnTo>
                      <a:pt x="292" y="1094"/>
                    </a:lnTo>
                    <a:lnTo>
                      <a:pt x="245" y="1101"/>
                    </a:lnTo>
                    <a:lnTo>
                      <a:pt x="198" y="1094"/>
                    </a:lnTo>
                    <a:lnTo>
                      <a:pt x="158" y="1076"/>
                    </a:lnTo>
                    <a:lnTo>
                      <a:pt x="128" y="1043"/>
                    </a:lnTo>
                    <a:lnTo>
                      <a:pt x="107" y="1007"/>
                    </a:lnTo>
                    <a:lnTo>
                      <a:pt x="101" y="964"/>
                    </a:lnTo>
                    <a:lnTo>
                      <a:pt x="104" y="928"/>
                    </a:lnTo>
                    <a:lnTo>
                      <a:pt x="114" y="895"/>
                    </a:lnTo>
                    <a:lnTo>
                      <a:pt x="208" y="632"/>
                    </a:lnTo>
                    <a:lnTo>
                      <a:pt x="228" y="581"/>
                    </a:lnTo>
                    <a:lnTo>
                      <a:pt x="241" y="542"/>
                    </a:lnTo>
                    <a:lnTo>
                      <a:pt x="251" y="513"/>
                    </a:lnTo>
                    <a:lnTo>
                      <a:pt x="255" y="491"/>
                    </a:lnTo>
                    <a:lnTo>
                      <a:pt x="255" y="469"/>
                    </a:lnTo>
                    <a:lnTo>
                      <a:pt x="251" y="440"/>
                    </a:lnTo>
                    <a:lnTo>
                      <a:pt x="245" y="426"/>
                    </a:lnTo>
                    <a:lnTo>
                      <a:pt x="235" y="415"/>
                    </a:lnTo>
                    <a:lnTo>
                      <a:pt x="218" y="412"/>
                    </a:lnTo>
                    <a:lnTo>
                      <a:pt x="181" y="419"/>
                    </a:lnTo>
                    <a:lnTo>
                      <a:pt x="144" y="440"/>
                    </a:lnTo>
                    <a:lnTo>
                      <a:pt x="111" y="480"/>
                    </a:lnTo>
                    <a:lnTo>
                      <a:pt x="81" y="538"/>
                    </a:lnTo>
                    <a:lnTo>
                      <a:pt x="54" y="614"/>
                    </a:lnTo>
                    <a:lnTo>
                      <a:pt x="51" y="625"/>
                    </a:lnTo>
                    <a:lnTo>
                      <a:pt x="47" y="632"/>
                    </a:lnTo>
                    <a:lnTo>
                      <a:pt x="44" y="635"/>
                    </a:lnTo>
                    <a:lnTo>
                      <a:pt x="37" y="639"/>
                    </a:lnTo>
                    <a:lnTo>
                      <a:pt x="14" y="639"/>
                    </a:lnTo>
                    <a:lnTo>
                      <a:pt x="10" y="635"/>
                    </a:lnTo>
                    <a:lnTo>
                      <a:pt x="4" y="632"/>
                    </a:lnTo>
                    <a:lnTo>
                      <a:pt x="0" y="625"/>
                    </a:lnTo>
                    <a:lnTo>
                      <a:pt x="0" y="617"/>
                    </a:lnTo>
                    <a:lnTo>
                      <a:pt x="4" y="599"/>
                    </a:lnTo>
                    <a:lnTo>
                      <a:pt x="14" y="567"/>
                    </a:lnTo>
                    <a:lnTo>
                      <a:pt x="31" y="527"/>
                    </a:lnTo>
                    <a:lnTo>
                      <a:pt x="57" y="484"/>
                    </a:lnTo>
                    <a:lnTo>
                      <a:pt x="87" y="440"/>
                    </a:lnTo>
                    <a:lnTo>
                      <a:pt x="128" y="404"/>
                    </a:lnTo>
                    <a:lnTo>
                      <a:pt x="171" y="379"/>
                    </a:lnTo>
                    <a:lnTo>
                      <a:pt x="225" y="368"/>
                    </a:lnTo>
                    <a:close/>
                    <a:moveTo>
                      <a:pt x="365" y="0"/>
                    </a:moveTo>
                    <a:lnTo>
                      <a:pt x="392" y="7"/>
                    </a:lnTo>
                    <a:lnTo>
                      <a:pt x="412" y="22"/>
                    </a:lnTo>
                    <a:lnTo>
                      <a:pt x="422" y="40"/>
                    </a:lnTo>
                    <a:lnTo>
                      <a:pt x="425" y="61"/>
                    </a:lnTo>
                    <a:lnTo>
                      <a:pt x="419" y="94"/>
                    </a:lnTo>
                    <a:lnTo>
                      <a:pt x="399" y="123"/>
                    </a:lnTo>
                    <a:lnTo>
                      <a:pt x="372" y="144"/>
                    </a:lnTo>
                    <a:lnTo>
                      <a:pt x="342" y="152"/>
                    </a:lnTo>
                    <a:lnTo>
                      <a:pt x="315" y="144"/>
                    </a:lnTo>
                    <a:lnTo>
                      <a:pt x="295" y="130"/>
                    </a:lnTo>
                    <a:lnTo>
                      <a:pt x="285" y="108"/>
                    </a:lnTo>
                    <a:lnTo>
                      <a:pt x="281" y="87"/>
                    </a:lnTo>
                    <a:lnTo>
                      <a:pt x="288" y="54"/>
                    </a:lnTo>
                    <a:lnTo>
                      <a:pt x="308" y="25"/>
                    </a:lnTo>
                    <a:lnTo>
                      <a:pt x="335" y="7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4" name="Freeform 18"/>
              <p:cNvSpPr>
                <a:spLocks noEditPoints="1"/>
              </p:cNvSpPr>
              <p:nvPr/>
            </p:nvSpPr>
            <p:spPr bwMode="auto">
              <a:xfrm>
                <a:off x="5453" y="3122"/>
                <a:ext cx="669" cy="1426"/>
              </a:xfrm>
              <a:custGeom>
                <a:avLst/>
                <a:gdLst/>
                <a:ahLst/>
                <a:cxnLst>
                  <a:cxn ang="0">
                    <a:pos x="499" y="372"/>
                  </a:cxn>
                  <a:cxn ang="0">
                    <a:pos x="579" y="426"/>
                  </a:cxn>
                  <a:cxn ang="0">
                    <a:pos x="609" y="520"/>
                  </a:cxn>
                  <a:cxn ang="0">
                    <a:pos x="602" y="578"/>
                  </a:cxn>
                  <a:cxn ang="0">
                    <a:pos x="442" y="1235"/>
                  </a:cxn>
                  <a:cxn ang="0">
                    <a:pos x="368" y="1336"/>
                  </a:cxn>
                  <a:cxn ang="0">
                    <a:pos x="278" y="1397"/>
                  </a:cxn>
                  <a:cxn ang="0">
                    <a:pos x="187" y="1423"/>
                  </a:cxn>
                  <a:cxn ang="0">
                    <a:pos x="100" y="1423"/>
                  </a:cxn>
                  <a:cxn ang="0">
                    <a:pos x="27" y="1386"/>
                  </a:cxn>
                  <a:cxn ang="0">
                    <a:pos x="0" y="1322"/>
                  </a:cxn>
                  <a:cxn ang="0">
                    <a:pos x="27" y="1257"/>
                  </a:cxn>
                  <a:cxn ang="0">
                    <a:pos x="87" y="1228"/>
                  </a:cxn>
                  <a:cxn ang="0">
                    <a:pos x="127" y="1242"/>
                  </a:cxn>
                  <a:cxn ang="0">
                    <a:pos x="144" y="1289"/>
                  </a:cxn>
                  <a:cxn ang="0">
                    <a:pos x="134" y="1329"/>
                  </a:cxn>
                  <a:cxn ang="0">
                    <a:pos x="94" y="1368"/>
                  </a:cxn>
                  <a:cxn ang="0">
                    <a:pos x="147" y="1379"/>
                  </a:cxn>
                  <a:cxn ang="0">
                    <a:pos x="251" y="1340"/>
                  </a:cxn>
                  <a:cxn ang="0">
                    <a:pos x="325" y="1235"/>
                  </a:cxn>
                  <a:cxn ang="0">
                    <a:pos x="341" y="1166"/>
                  </a:cxn>
                  <a:cxn ang="0">
                    <a:pos x="489" y="516"/>
                  </a:cxn>
                  <a:cxn ang="0">
                    <a:pos x="492" y="487"/>
                  </a:cxn>
                  <a:cxn ang="0">
                    <a:pos x="482" y="430"/>
                  </a:cxn>
                  <a:cxn ang="0">
                    <a:pos x="442" y="408"/>
                  </a:cxn>
                  <a:cxn ang="0">
                    <a:pos x="355" y="437"/>
                  </a:cxn>
                  <a:cxn ang="0">
                    <a:pos x="285" y="513"/>
                  </a:cxn>
                  <a:cxn ang="0">
                    <a:pos x="234" y="607"/>
                  </a:cxn>
                  <a:cxn ang="0">
                    <a:pos x="218" y="632"/>
                  </a:cxn>
                  <a:cxn ang="0">
                    <a:pos x="191" y="635"/>
                  </a:cxn>
                  <a:cxn ang="0">
                    <a:pos x="181" y="628"/>
                  </a:cxn>
                  <a:cxn ang="0">
                    <a:pos x="177" y="614"/>
                  </a:cxn>
                  <a:cxn ang="0">
                    <a:pos x="191" y="574"/>
                  </a:cxn>
                  <a:cxn ang="0">
                    <a:pos x="234" y="502"/>
                  </a:cxn>
                  <a:cxn ang="0">
                    <a:pos x="301" y="426"/>
                  </a:cxn>
                  <a:cxn ang="0">
                    <a:pos x="392" y="372"/>
                  </a:cxn>
                  <a:cxn ang="0">
                    <a:pos x="609" y="0"/>
                  </a:cxn>
                  <a:cxn ang="0">
                    <a:pos x="653" y="18"/>
                  </a:cxn>
                  <a:cxn ang="0">
                    <a:pos x="669" y="61"/>
                  </a:cxn>
                  <a:cxn ang="0">
                    <a:pos x="643" y="123"/>
                  </a:cxn>
                  <a:cxn ang="0">
                    <a:pos x="586" y="152"/>
                  </a:cxn>
                  <a:cxn ang="0">
                    <a:pos x="539" y="130"/>
                  </a:cxn>
                  <a:cxn ang="0">
                    <a:pos x="525" y="87"/>
                  </a:cxn>
                  <a:cxn ang="0">
                    <a:pos x="552" y="25"/>
                  </a:cxn>
                  <a:cxn ang="0">
                    <a:pos x="609" y="0"/>
                  </a:cxn>
                </a:cxnLst>
                <a:rect l="0" t="0" r="r" b="b"/>
                <a:pathLst>
                  <a:path w="669" h="1426">
                    <a:moveTo>
                      <a:pt x="445" y="365"/>
                    </a:moveTo>
                    <a:lnTo>
                      <a:pt x="499" y="372"/>
                    </a:lnTo>
                    <a:lnTo>
                      <a:pt x="542" y="394"/>
                    </a:lnTo>
                    <a:lnTo>
                      <a:pt x="579" y="426"/>
                    </a:lnTo>
                    <a:lnTo>
                      <a:pt x="602" y="469"/>
                    </a:lnTo>
                    <a:lnTo>
                      <a:pt x="609" y="520"/>
                    </a:lnTo>
                    <a:lnTo>
                      <a:pt x="606" y="552"/>
                    </a:lnTo>
                    <a:lnTo>
                      <a:pt x="602" y="578"/>
                    </a:lnTo>
                    <a:lnTo>
                      <a:pt x="465" y="1166"/>
                    </a:lnTo>
                    <a:lnTo>
                      <a:pt x="442" y="1235"/>
                    </a:lnTo>
                    <a:lnTo>
                      <a:pt x="408" y="1293"/>
                    </a:lnTo>
                    <a:lnTo>
                      <a:pt x="368" y="1336"/>
                    </a:lnTo>
                    <a:lnTo>
                      <a:pt x="325" y="1372"/>
                    </a:lnTo>
                    <a:lnTo>
                      <a:pt x="278" y="1397"/>
                    </a:lnTo>
                    <a:lnTo>
                      <a:pt x="231" y="1415"/>
                    </a:lnTo>
                    <a:lnTo>
                      <a:pt x="187" y="1423"/>
                    </a:lnTo>
                    <a:lnTo>
                      <a:pt x="151" y="1426"/>
                    </a:lnTo>
                    <a:lnTo>
                      <a:pt x="100" y="1423"/>
                    </a:lnTo>
                    <a:lnTo>
                      <a:pt x="57" y="1408"/>
                    </a:lnTo>
                    <a:lnTo>
                      <a:pt x="27" y="1386"/>
                    </a:lnTo>
                    <a:lnTo>
                      <a:pt x="7" y="1358"/>
                    </a:lnTo>
                    <a:lnTo>
                      <a:pt x="0" y="1322"/>
                    </a:lnTo>
                    <a:lnTo>
                      <a:pt x="7" y="1285"/>
                    </a:lnTo>
                    <a:lnTo>
                      <a:pt x="27" y="1257"/>
                    </a:lnTo>
                    <a:lnTo>
                      <a:pt x="54" y="1235"/>
                    </a:lnTo>
                    <a:lnTo>
                      <a:pt x="87" y="1228"/>
                    </a:lnTo>
                    <a:lnTo>
                      <a:pt x="107" y="1231"/>
                    </a:lnTo>
                    <a:lnTo>
                      <a:pt x="127" y="1242"/>
                    </a:lnTo>
                    <a:lnTo>
                      <a:pt x="141" y="1264"/>
                    </a:lnTo>
                    <a:lnTo>
                      <a:pt x="144" y="1289"/>
                    </a:lnTo>
                    <a:lnTo>
                      <a:pt x="141" y="1307"/>
                    </a:lnTo>
                    <a:lnTo>
                      <a:pt x="134" y="1329"/>
                    </a:lnTo>
                    <a:lnTo>
                      <a:pt x="117" y="1350"/>
                    </a:lnTo>
                    <a:lnTo>
                      <a:pt x="94" y="1368"/>
                    </a:lnTo>
                    <a:lnTo>
                      <a:pt x="121" y="1376"/>
                    </a:lnTo>
                    <a:lnTo>
                      <a:pt x="147" y="1379"/>
                    </a:lnTo>
                    <a:lnTo>
                      <a:pt x="201" y="1368"/>
                    </a:lnTo>
                    <a:lnTo>
                      <a:pt x="251" y="1340"/>
                    </a:lnTo>
                    <a:lnTo>
                      <a:pt x="291" y="1293"/>
                    </a:lnTo>
                    <a:lnTo>
                      <a:pt x="325" y="1235"/>
                    </a:lnTo>
                    <a:lnTo>
                      <a:pt x="345" y="1170"/>
                    </a:lnTo>
                    <a:lnTo>
                      <a:pt x="341" y="1166"/>
                    </a:lnTo>
                    <a:lnTo>
                      <a:pt x="489" y="538"/>
                    </a:lnTo>
                    <a:lnTo>
                      <a:pt x="489" y="516"/>
                    </a:lnTo>
                    <a:lnTo>
                      <a:pt x="492" y="502"/>
                    </a:lnTo>
                    <a:lnTo>
                      <a:pt x="492" y="487"/>
                    </a:lnTo>
                    <a:lnTo>
                      <a:pt x="489" y="455"/>
                    </a:lnTo>
                    <a:lnTo>
                      <a:pt x="482" y="430"/>
                    </a:lnTo>
                    <a:lnTo>
                      <a:pt x="465" y="412"/>
                    </a:lnTo>
                    <a:lnTo>
                      <a:pt x="442" y="408"/>
                    </a:lnTo>
                    <a:lnTo>
                      <a:pt x="395" y="415"/>
                    </a:lnTo>
                    <a:lnTo>
                      <a:pt x="355" y="437"/>
                    </a:lnTo>
                    <a:lnTo>
                      <a:pt x="318" y="473"/>
                    </a:lnTo>
                    <a:lnTo>
                      <a:pt x="285" y="513"/>
                    </a:lnTo>
                    <a:lnTo>
                      <a:pt x="254" y="560"/>
                    </a:lnTo>
                    <a:lnTo>
                      <a:pt x="234" y="607"/>
                    </a:lnTo>
                    <a:lnTo>
                      <a:pt x="224" y="628"/>
                    </a:lnTo>
                    <a:lnTo>
                      <a:pt x="218" y="632"/>
                    </a:lnTo>
                    <a:lnTo>
                      <a:pt x="214" y="635"/>
                    </a:lnTo>
                    <a:lnTo>
                      <a:pt x="191" y="635"/>
                    </a:lnTo>
                    <a:lnTo>
                      <a:pt x="187" y="632"/>
                    </a:lnTo>
                    <a:lnTo>
                      <a:pt x="181" y="628"/>
                    </a:lnTo>
                    <a:lnTo>
                      <a:pt x="177" y="621"/>
                    </a:lnTo>
                    <a:lnTo>
                      <a:pt x="177" y="614"/>
                    </a:lnTo>
                    <a:lnTo>
                      <a:pt x="181" y="599"/>
                    </a:lnTo>
                    <a:lnTo>
                      <a:pt x="191" y="574"/>
                    </a:lnTo>
                    <a:lnTo>
                      <a:pt x="208" y="538"/>
                    </a:lnTo>
                    <a:lnTo>
                      <a:pt x="234" y="502"/>
                    </a:lnTo>
                    <a:lnTo>
                      <a:pt x="264" y="462"/>
                    </a:lnTo>
                    <a:lnTo>
                      <a:pt x="301" y="426"/>
                    </a:lnTo>
                    <a:lnTo>
                      <a:pt x="341" y="394"/>
                    </a:lnTo>
                    <a:lnTo>
                      <a:pt x="392" y="372"/>
                    </a:lnTo>
                    <a:lnTo>
                      <a:pt x="445" y="365"/>
                    </a:lnTo>
                    <a:close/>
                    <a:moveTo>
                      <a:pt x="609" y="0"/>
                    </a:moveTo>
                    <a:lnTo>
                      <a:pt x="636" y="7"/>
                    </a:lnTo>
                    <a:lnTo>
                      <a:pt x="653" y="18"/>
                    </a:lnTo>
                    <a:lnTo>
                      <a:pt x="666" y="40"/>
                    </a:lnTo>
                    <a:lnTo>
                      <a:pt x="669" y="61"/>
                    </a:lnTo>
                    <a:lnTo>
                      <a:pt x="663" y="94"/>
                    </a:lnTo>
                    <a:lnTo>
                      <a:pt x="643" y="123"/>
                    </a:lnTo>
                    <a:lnTo>
                      <a:pt x="616" y="144"/>
                    </a:lnTo>
                    <a:lnTo>
                      <a:pt x="586" y="152"/>
                    </a:lnTo>
                    <a:lnTo>
                      <a:pt x="559" y="144"/>
                    </a:lnTo>
                    <a:lnTo>
                      <a:pt x="539" y="130"/>
                    </a:lnTo>
                    <a:lnTo>
                      <a:pt x="529" y="108"/>
                    </a:lnTo>
                    <a:lnTo>
                      <a:pt x="525" y="87"/>
                    </a:lnTo>
                    <a:lnTo>
                      <a:pt x="532" y="54"/>
                    </a:lnTo>
                    <a:lnTo>
                      <a:pt x="552" y="25"/>
                    </a:lnTo>
                    <a:lnTo>
                      <a:pt x="579" y="7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5" name="Freeform 19"/>
              <p:cNvSpPr>
                <a:spLocks/>
              </p:cNvSpPr>
              <p:nvPr/>
            </p:nvSpPr>
            <p:spPr bwMode="auto">
              <a:xfrm>
                <a:off x="6982" y="2523"/>
                <a:ext cx="1429" cy="1545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36" y="3"/>
                  </a:cxn>
                  <a:cxn ang="0">
                    <a:pos x="746" y="18"/>
                  </a:cxn>
                  <a:cxn ang="0">
                    <a:pos x="753" y="36"/>
                  </a:cxn>
                  <a:cxn ang="0">
                    <a:pos x="756" y="54"/>
                  </a:cxn>
                  <a:cxn ang="0">
                    <a:pos x="756" y="725"/>
                  </a:cxn>
                  <a:cxn ang="0">
                    <a:pos x="1379" y="725"/>
                  </a:cxn>
                  <a:cxn ang="0">
                    <a:pos x="1396" y="729"/>
                  </a:cxn>
                  <a:cxn ang="0">
                    <a:pos x="1412" y="736"/>
                  </a:cxn>
                  <a:cxn ang="0">
                    <a:pos x="1426" y="751"/>
                  </a:cxn>
                  <a:cxn ang="0">
                    <a:pos x="1429" y="772"/>
                  </a:cxn>
                  <a:cxn ang="0">
                    <a:pos x="1426" y="794"/>
                  </a:cxn>
                  <a:cxn ang="0">
                    <a:pos x="1412" y="808"/>
                  </a:cxn>
                  <a:cxn ang="0">
                    <a:pos x="1396" y="816"/>
                  </a:cxn>
                  <a:cxn ang="0">
                    <a:pos x="1379" y="819"/>
                  </a:cxn>
                  <a:cxn ang="0">
                    <a:pos x="756" y="819"/>
                  </a:cxn>
                  <a:cxn ang="0">
                    <a:pos x="756" y="1491"/>
                  </a:cxn>
                  <a:cxn ang="0">
                    <a:pos x="753" y="1509"/>
                  </a:cxn>
                  <a:cxn ang="0">
                    <a:pos x="746" y="1527"/>
                  </a:cxn>
                  <a:cxn ang="0">
                    <a:pos x="736" y="1541"/>
                  </a:cxn>
                  <a:cxn ang="0">
                    <a:pos x="716" y="1545"/>
                  </a:cxn>
                  <a:cxn ang="0">
                    <a:pos x="696" y="1541"/>
                  </a:cxn>
                  <a:cxn ang="0">
                    <a:pos x="683" y="1527"/>
                  </a:cxn>
                  <a:cxn ang="0">
                    <a:pos x="676" y="1509"/>
                  </a:cxn>
                  <a:cxn ang="0">
                    <a:pos x="673" y="1491"/>
                  </a:cxn>
                  <a:cxn ang="0">
                    <a:pos x="673" y="819"/>
                  </a:cxn>
                  <a:cxn ang="0">
                    <a:pos x="50" y="819"/>
                  </a:cxn>
                  <a:cxn ang="0">
                    <a:pos x="34" y="816"/>
                  </a:cxn>
                  <a:cxn ang="0">
                    <a:pos x="17" y="808"/>
                  </a:cxn>
                  <a:cxn ang="0">
                    <a:pos x="4" y="794"/>
                  </a:cxn>
                  <a:cxn ang="0">
                    <a:pos x="0" y="772"/>
                  </a:cxn>
                  <a:cxn ang="0">
                    <a:pos x="4" y="751"/>
                  </a:cxn>
                  <a:cxn ang="0">
                    <a:pos x="17" y="736"/>
                  </a:cxn>
                  <a:cxn ang="0">
                    <a:pos x="34" y="729"/>
                  </a:cxn>
                  <a:cxn ang="0">
                    <a:pos x="50" y="725"/>
                  </a:cxn>
                  <a:cxn ang="0">
                    <a:pos x="673" y="725"/>
                  </a:cxn>
                  <a:cxn ang="0">
                    <a:pos x="673" y="54"/>
                  </a:cxn>
                  <a:cxn ang="0">
                    <a:pos x="676" y="36"/>
                  </a:cxn>
                  <a:cxn ang="0">
                    <a:pos x="683" y="18"/>
                  </a:cxn>
                  <a:cxn ang="0">
                    <a:pos x="696" y="3"/>
                  </a:cxn>
                  <a:cxn ang="0">
                    <a:pos x="716" y="0"/>
                  </a:cxn>
                </a:cxnLst>
                <a:rect l="0" t="0" r="r" b="b"/>
                <a:pathLst>
                  <a:path w="1429" h="1545">
                    <a:moveTo>
                      <a:pt x="716" y="0"/>
                    </a:moveTo>
                    <a:lnTo>
                      <a:pt x="736" y="3"/>
                    </a:lnTo>
                    <a:lnTo>
                      <a:pt x="746" y="18"/>
                    </a:lnTo>
                    <a:lnTo>
                      <a:pt x="753" y="36"/>
                    </a:lnTo>
                    <a:lnTo>
                      <a:pt x="756" y="54"/>
                    </a:lnTo>
                    <a:lnTo>
                      <a:pt x="756" y="725"/>
                    </a:lnTo>
                    <a:lnTo>
                      <a:pt x="1379" y="725"/>
                    </a:lnTo>
                    <a:lnTo>
                      <a:pt x="1396" y="729"/>
                    </a:lnTo>
                    <a:lnTo>
                      <a:pt x="1412" y="736"/>
                    </a:lnTo>
                    <a:lnTo>
                      <a:pt x="1426" y="751"/>
                    </a:lnTo>
                    <a:lnTo>
                      <a:pt x="1429" y="772"/>
                    </a:lnTo>
                    <a:lnTo>
                      <a:pt x="1426" y="794"/>
                    </a:lnTo>
                    <a:lnTo>
                      <a:pt x="1412" y="808"/>
                    </a:lnTo>
                    <a:lnTo>
                      <a:pt x="1396" y="816"/>
                    </a:lnTo>
                    <a:lnTo>
                      <a:pt x="1379" y="819"/>
                    </a:lnTo>
                    <a:lnTo>
                      <a:pt x="756" y="819"/>
                    </a:lnTo>
                    <a:lnTo>
                      <a:pt x="756" y="1491"/>
                    </a:lnTo>
                    <a:lnTo>
                      <a:pt x="753" y="1509"/>
                    </a:lnTo>
                    <a:lnTo>
                      <a:pt x="746" y="1527"/>
                    </a:lnTo>
                    <a:lnTo>
                      <a:pt x="736" y="1541"/>
                    </a:lnTo>
                    <a:lnTo>
                      <a:pt x="716" y="1545"/>
                    </a:lnTo>
                    <a:lnTo>
                      <a:pt x="696" y="1541"/>
                    </a:lnTo>
                    <a:lnTo>
                      <a:pt x="683" y="1527"/>
                    </a:lnTo>
                    <a:lnTo>
                      <a:pt x="676" y="1509"/>
                    </a:lnTo>
                    <a:lnTo>
                      <a:pt x="673" y="1491"/>
                    </a:lnTo>
                    <a:lnTo>
                      <a:pt x="673" y="819"/>
                    </a:lnTo>
                    <a:lnTo>
                      <a:pt x="50" y="819"/>
                    </a:lnTo>
                    <a:lnTo>
                      <a:pt x="34" y="816"/>
                    </a:lnTo>
                    <a:lnTo>
                      <a:pt x="17" y="808"/>
                    </a:lnTo>
                    <a:lnTo>
                      <a:pt x="4" y="794"/>
                    </a:lnTo>
                    <a:lnTo>
                      <a:pt x="0" y="772"/>
                    </a:lnTo>
                    <a:lnTo>
                      <a:pt x="4" y="751"/>
                    </a:lnTo>
                    <a:lnTo>
                      <a:pt x="17" y="736"/>
                    </a:lnTo>
                    <a:lnTo>
                      <a:pt x="34" y="729"/>
                    </a:lnTo>
                    <a:lnTo>
                      <a:pt x="50" y="725"/>
                    </a:lnTo>
                    <a:lnTo>
                      <a:pt x="673" y="725"/>
                    </a:lnTo>
                    <a:lnTo>
                      <a:pt x="673" y="54"/>
                    </a:lnTo>
                    <a:lnTo>
                      <a:pt x="676" y="36"/>
                    </a:lnTo>
                    <a:lnTo>
                      <a:pt x="683" y="18"/>
                    </a:lnTo>
                    <a:lnTo>
                      <a:pt x="696" y="3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6" name="Freeform 20"/>
              <p:cNvSpPr>
                <a:spLocks/>
              </p:cNvSpPr>
              <p:nvPr/>
            </p:nvSpPr>
            <p:spPr bwMode="auto">
              <a:xfrm>
                <a:off x="9070" y="2848"/>
                <a:ext cx="1175" cy="1050"/>
              </a:xfrm>
              <a:custGeom>
                <a:avLst/>
                <a:gdLst/>
                <a:ahLst/>
                <a:cxnLst>
                  <a:cxn ang="0">
                    <a:pos x="325" y="25"/>
                  </a:cxn>
                  <a:cxn ang="0">
                    <a:pos x="418" y="144"/>
                  </a:cxn>
                  <a:cxn ang="0">
                    <a:pos x="469" y="148"/>
                  </a:cxn>
                  <a:cxn ang="0">
                    <a:pos x="582" y="50"/>
                  </a:cxn>
                  <a:cxn ang="0">
                    <a:pos x="763" y="0"/>
                  </a:cxn>
                  <a:cxn ang="0">
                    <a:pos x="947" y="65"/>
                  </a:cxn>
                  <a:cxn ang="0">
                    <a:pos x="1011" y="249"/>
                  </a:cxn>
                  <a:cxn ang="0">
                    <a:pos x="974" y="469"/>
                  </a:cxn>
                  <a:cxn ang="0">
                    <a:pos x="884" y="761"/>
                  </a:cxn>
                  <a:cxn ang="0">
                    <a:pos x="843" y="924"/>
                  </a:cxn>
                  <a:cxn ang="0">
                    <a:pos x="870" y="996"/>
                  </a:cxn>
                  <a:cxn ang="0">
                    <a:pos x="977" y="971"/>
                  </a:cxn>
                  <a:cxn ang="0">
                    <a:pos x="1071" y="837"/>
                  </a:cxn>
                  <a:cxn ang="0">
                    <a:pos x="1121" y="696"/>
                  </a:cxn>
                  <a:cxn ang="0">
                    <a:pos x="1135" y="675"/>
                  </a:cxn>
                  <a:cxn ang="0">
                    <a:pos x="1165" y="675"/>
                  </a:cxn>
                  <a:cxn ang="0">
                    <a:pos x="1175" y="693"/>
                  </a:cxn>
                  <a:cxn ang="0">
                    <a:pos x="1135" y="826"/>
                  </a:cxn>
                  <a:cxn ang="0">
                    <a:pos x="1041" y="978"/>
                  </a:cxn>
                  <a:cxn ang="0">
                    <a:pos x="890" y="1050"/>
                  </a:cxn>
                  <a:cxn ang="0">
                    <a:pos x="746" y="974"/>
                  </a:cxn>
                  <a:cxn ang="0">
                    <a:pos x="713" y="830"/>
                  </a:cxn>
                  <a:cxn ang="0">
                    <a:pos x="750" y="707"/>
                  </a:cxn>
                  <a:cxn ang="0">
                    <a:pos x="817" y="494"/>
                  </a:cxn>
                  <a:cxn ang="0">
                    <a:pos x="870" y="270"/>
                  </a:cxn>
                  <a:cxn ang="0">
                    <a:pos x="863" y="137"/>
                  </a:cxn>
                  <a:cxn ang="0">
                    <a:pos x="800" y="57"/>
                  </a:cxn>
                  <a:cxn ang="0">
                    <a:pos x="633" y="79"/>
                  </a:cxn>
                  <a:cxn ang="0">
                    <a:pos x="499" y="187"/>
                  </a:cxn>
                  <a:cxn ang="0">
                    <a:pos x="422" y="307"/>
                  </a:cxn>
                  <a:cxn ang="0">
                    <a:pos x="395" y="379"/>
                  </a:cxn>
                  <a:cxn ang="0">
                    <a:pos x="362" y="527"/>
                  </a:cxn>
                  <a:cxn ang="0">
                    <a:pos x="288" y="844"/>
                  </a:cxn>
                  <a:cxn ang="0">
                    <a:pos x="265" y="953"/>
                  </a:cxn>
                  <a:cxn ang="0">
                    <a:pos x="221" y="1036"/>
                  </a:cxn>
                  <a:cxn ang="0">
                    <a:pos x="154" y="1047"/>
                  </a:cxn>
                  <a:cxn ang="0">
                    <a:pos x="114" y="989"/>
                  </a:cxn>
                  <a:cxn ang="0">
                    <a:pos x="127" y="917"/>
                  </a:cxn>
                  <a:cxn ang="0">
                    <a:pos x="251" y="353"/>
                  </a:cxn>
                  <a:cxn ang="0">
                    <a:pos x="281" y="213"/>
                  </a:cxn>
                  <a:cxn ang="0">
                    <a:pos x="281" y="108"/>
                  </a:cxn>
                  <a:cxn ang="0">
                    <a:pos x="218" y="50"/>
                  </a:cxn>
                  <a:cxn ang="0">
                    <a:pos x="127" y="126"/>
                  </a:cxn>
                  <a:cxn ang="0">
                    <a:pos x="64" y="328"/>
                  </a:cxn>
                  <a:cxn ang="0">
                    <a:pos x="50" y="368"/>
                  </a:cxn>
                  <a:cxn ang="0">
                    <a:pos x="10" y="375"/>
                  </a:cxn>
                  <a:cxn ang="0">
                    <a:pos x="0" y="357"/>
                  </a:cxn>
                  <a:cxn ang="0">
                    <a:pos x="20" y="270"/>
                  </a:cxn>
                  <a:cxn ang="0">
                    <a:pos x="67" y="130"/>
                  </a:cxn>
                  <a:cxn ang="0">
                    <a:pos x="121" y="50"/>
                  </a:cxn>
                  <a:cxn ang="0">
                    <a:pos x="228" y="0"/>
                  </a:cxn>
                </a:cxnLst>
                <a:rect l="0" t="0" r="r" b="b"/>
                <a:pathLst>
                  <a:path w="1175" h="1050">
                    <a:moveTo>
                      <a:pt x="228" y="0"/>
                    </a:moveTo>
                    <a:lnTo>
                      <a:pt x="278" y="7"/>
                    </a:lnTo>
                    <a:lnTo>
                      <a:pt x="325" y="25"/>
                    </a:lnTo>
                    <a:lnTo>
                      <a:pt x="365" y="54"/>
                    </a:lnTo>
                    <a:lnTo>
                      <a:pt x="395" y="93"/>
                    </a:lnTo>
                    <a:lnTo>
                      <a:pt x="418" y="144"/>
                    </a:lnTo>
                    <a:lnTo>
                      <a:pt x="428" y="202"/>
                    </a:lnTo>
                    <a:lnTo>
                      <a:pt x="445" y="177"/>
                    </a:lnTo>
                    <a:lnTo>
                      <a:pt x="469" y="148"/>
                    </a:lnTo>
                    <a:lnTo>
                      <a:pt x="499" y="115"/>
                    </a:lnTo>
                    <a:lnTo>
                      <a:pt x="536" y="79"/>
                    </a:lnTo>
                    <a:lnTo>
                      <a:pt x="582" y="50"/>
                    </a:lnTo>
                    <a:lnTo>
                      <a:pt x="633" y="25"/>
                    </a:lnTo>
                    <a:lnTo>
                      <a:pt x="696" y="7"/>
                    </a:lnTo>
                    <a:lnTo>
                      <a:pt x="763" y="0"/>
                    </a:lnTo>
                    <a:lnTo>
                      <a:pt x="837" y="7"/>
                    </a:lnTo>
                    <a:lnTo>
                      <a:pt x="897" y="28"/>
                    </a:lnTo>
                    <a:lnTo>
                      <a:pt x="947" y="65"/>
                    </a:lnTo>
                    <a:lnTo>
                      <a:pt x="981" y="115"/>
                    </a:lnTo>
                    <a:lnTo>
                      <a:pt x="1004" y="177"/>
                    </a:lnTo>
                    <a:lnTo>
                      <a:pt x="1011" y="249"/>
                    </a:lnTo>
                    <a:lnTo>
                      <a:pt x="1007" y="314"/>
                    </a:lnTo>
                    <a:lnTo>
                      <a:pt x="994" y="386"/>
                    </a:lnTo>
                    <a:lnTo>
                      <a:pt x="974" y="469"/>
                    </a:lnTo>
                    <a:lnTo>
                      <a:pt x="927" y="628"/>
                    </a:lnTo>
                    <a:lnTo>
                      <a:pt x="904" y="700"/>
                    </a:lnTo>
                    <a:lnTo>
                      <a:pt x="884" y="761"/>
                    </a:lnTo>
                    <a:lnTo>
                      <a:pt x="863" y="812"/>
                    </a:lnTo>
                    <a:lnTo>
                      <a:pt x="850" y="866"/>
                    </a:lnTo>
                    <a:lnTo>
                      <a:pt x="843" y="924"/>
                    </a:lnTo>
                    <a:lnTo>
                      <a:pt x="847" y="960"/>
                    </a:lnTo>
                    <a:lnTo>
                      <a:pt x="857" y="982"/>
                    </a:lnTo>
                    <a:lnTo>
                      <a:pt x="870" y="996"/>
                    </a:lnTo>
                    <a:lnTo>
                      <a:pt x="894" y="1000"/>
                    </a:lnTo>
                    <a:lnTo>
                      <a:pt x="937" y="992"/>
                    </a:lnTo>
                    <a:lnTo>
                      <a:pt x="977" y="971"/>
                    </a:lnTo>
                    <a:lnTo>
                      <a:pt x="1014" y="935"/>
                    </a:lnTo>
                    <a:lnTo>
                      <a:pt x="1044" y="891"/>
                    </a:lnTo>
                    <a:lnTo>
                      <a:pt x="1071" y="837"/>
                    </a:lnTo>
                    <a:lnTo>
                      <a:pt x="1094" y="776"/>
                    </a:lnTo>
                    <a:lnTo>
                      <a:pt x="1114" y="711"/>
                    </a:lnTo>
                    <a:lnTo>
                      <a:pt x="1121" y="696"/>
                    </a:lnTo>
                    <a:lnTo>
                      <a:pt x="1124" y="686"/>
                    </a:lnTo>
                    <a:lnTo>
                      <a:pt x="1128" y="678"/>
                    </a:lnTo>
                    <a:lnTo>
                      <a:pt x="1135" y="675"/>
                    </a:lnTo>
                    <a:lnTo>
                      <a:pt x="1138" y="671"/>
                    </a:lnTo>
                    <a:lnTo>
                      <a:pt x="1161" y="671"/>
                    </a:lnTo>
                    <a:lnTo>
                      <a:pt x="1165" y="675"/>
                    </a:lnTo>
                    <a:lnTo>
                      <a:pt x="1171" y="678"/>
                    </a:lnTo>
                    <a:lnTo>
                      <a:pt x="1175" y="686"/>
                    </a:lnTo>
                    <a:lnTo>
                      <a:pt x="1175" y="693"/>
                    </a:lnTo>
                    <a:lnTo>
                      <a:pt x="1165" y="736"/>
                    </a:lnTo>
                    <a:lnTo>
                      <a:pt x="1151" y="779"/>
                    </a:lnTo>
                    <a:lnTo>
                      <a:pt x="1135" y="826"/>
                    </a:lnTo>
                    <a:lnTo>
                      <a:pt x="1108" y="877"/>
                    </a:lnTo>
                    <a:lnTo>
                      <a:pt x="1078" y="931"/>
                    </a:lnTo>
                    <a:lnTo>
                      <a:pt x="1041" y="978"/>
                    </a:lnTo>
                    <a:lnTo>
                      <a:pt x="997" y="1014"/>
                    </a:lnTo>
                    <a:lnTo>
                      <a:pt x="947" y="1039"/>
                    </a:lnTo>
                    <a:lnTo>
                      <a:pt x="890" y="1050"/>
                    </a:lnTo>
                    <a:lnTo>
                      <a:pt x="833" y="1039"/>
                    </a:lnTo>
                    <a:lnTo>
                      <a:pt x="783" y="1014"/>
                    </a:lnTo>
                    <a:lnTo>
                      <a:pt x="746" y="974"/>
                    </a:lnTo>
                    <a:lnTo>
                      <a:pt x="723" y="920"/>
                    </a:lnTo>
                    <a:lnTo>
                      <a:pt x="713" y="859"/>
                    </a:lnTo>
                    <a:lnTo>
                      <a:pt x="713" y="830"/>
                    </a:lnTo>
                    <a:lnTo>
                      <a:pt x="720" y="798"/>
                    </a:lnTo>
                    <a:lnTo>
                      <a:pt x="733" y="754"/>
                    </a:lnTo>
                    <a:lnTo>
                      <a:pt x="750" y="707"/>
                    </a:lnTo>
                    <a:lnTo>
                      <a:pt x="770" y="646"/>
                    </a:lnTo>
                    <a:lnTo>
                      <a:pt x="793" y="574"/>
                    </a:lnTo>
                    <a:lnTo>
                      <a:pt x="817" y="494"/>
                    </a:lnTo>
                    <a:lnTo>
                      <a:pt x="840" y="418"/>
                    </a:lnTo>
                    <a:lnTo>
                      <a:pt x="857" y="339"/>
                    </a:lnTo>
                    <a:lnTo>
                      <a:pt x="870" y="270"/>
                    </a:lnTo>
                    <a:lnTo>
                      <a:pt x="874" y="209"/>
                    </a:lnTo>
                    <a:lnTo>
                      <a:pt x="870" y="173"/>
                    </a:lnTo>
                    <a:lnTo>
                      <a:pt x="863" y="137"/>
                    </a:lnTo>
                    <a:lnTo>
                      <a:pt x="850" y="101"/>
                    </a:lnTo>
                    <a:lnTo>
                      <a:pt x="830" y="75"/>
                    </a:lnTo>
                    <a:lnTo>
                      <a:pt x="800" y="57"/>
                    </a:lnTo>
                    <a:lnTo>
                      <a:pt x="756" y="50"/>
                    </a:lnTo>
                    <a:lnTo>
                      <a:pt x="693" y="57"/>
                    </a:lnTo>
                    <a:lnTo>
                      <a:pt x="633" y="79"/>
                    </a:lnTo>
                    <a:lnTo>
                      <a:pt x="582" y="108"/>
                    </a:lnTo>
                    <a:lnTo>
                      <a:pt x="536" y="144"/>
                    </a:lnTo>
                    <a:lnTo>
                      <a:pt x="499" y="187"/>
                    </a:lnTo>
                    <a:lnTo>
                      <a:pt x="465" y="231"/>
                    </a:lnTo>
                    <a:lnTo>
                      <a:pt x="442" y="270"/>
                    </a:lnTo>
                    <a:lnTo>
                      <a:pt x="422" y="307"/>
                    </a:lnTo>
                    <a:lnTo>
                      <a:pt x="408" y="335"/>
                    </a:lnTo>
                    <a:lnTo>
                      <a:pt x="405" y="350"/>
                    </a:lnTo>
                    <a:lnTo>
                      <a:pt x="395" y="379"/>
                    </a:lnTo>
                    <a:lnTo>
                      <a:pt x="388" y="415"/>
                    </a:lnTo>
                    <a:lnTo>
                      <a:pt x="378" y="447"/>
                    </a:lnTo>
                    <a:lnTo>
                      <a:pt x="362" y="527"/>
                    </a:lnTo>
                    <a:lnTo>
                      <a:pt x="341" y="603"/>
                    </a:lnTo>
                    <a:lnTo>
                      <a:pt x="295" y="812"/>
                    </a:lnTo>
                    <a:lnTo>
                      <a:pt x="288" y="844"/>
                    </a:lnTo>
                    <a:lnTo>
                      <a:pt x="281" y="884"/>
                    </a:lnTo>
                    <a:lnTo>
                      <a:pt x="271" y="920"/>
                    </a:lnTo>
                    <a:lnTo>
                      <a:pt x="265" y="953"/>
                    </a:lnTo>
                    <a:lnTo>
                      <a:pt x="254" y="985"/>
                    </a:lnTo>
                    <a:lnTo>
                      <a:pt x="241" y="1014"/>
                    </a:lnTo>
                    <a:lnTo>
                      <a:pt x="221" y="1036"/>
                    </a:lnTo>
                    <a:lnTo>
                      <a:pt x="198" y="1047"/>
                    </a:lnTo>
                    <a:lnTo>
                      <a:pt x="178" y="1050"/>
                    </a:lnTo>
                    <a:lnTo>
                      <a:pt x="154" y="1047"/>
                    </a:lnTo>
                    <a:lnTo>
                      <a:pt x="134" y="1036"/>
                    </a:lnTo>
                    <a:lnTo>
                      <a:pt x="121" y="1014"/>
                    </a:lnTo>
                    <a:lnTo>
                      <a:pt x="114" y="989"/>
                    </a:lnTo>
                    <a:lnTo>
                      <a:pt x="117" y="974"/>
                    </a:lnTo>
                    <a:lnTo>
                      <a:pt x="121" y="949"/>
                    </a:lnTo>
                    <a:lnTo>
                      <a:pt x="127" y="917"/>
                    </a:lnTo>
                    <a:lnTo>
                      <a:pt x="134" y="888"/>
                    </a:lnTo>
                    <a:lnTo>
                      <a:pt x="127" y="888"/>
                    </a:lnTo>
                    <a:lnTo>
                      <a:pt x="251" y="353"/>
                    </a:lnTo>
                    <a:lnTo>
                      <a:pt x="265" y="292"/>
                    </a:lnTo>
                    <a:lnTo>
                      <a:pt x="275" y="245"/>
                    </a:lnTo>
                    <a:lnTo>
                      <a:pt x="281" y="213"/>
                    </a:lnTo>
                    <a:lnTo>
                      <a:pt x="285" y="184"/>
                    </a:lnTo>
                    <a:lnTo>
                      <a:pt x="285" y="155"/>
                    </a:lnTo>
                    <a:lnTo>
                      <a:pt x="281" y="108"/>
                    </a:lnTo>
                    <a:lnTo>
                      <a:pt x="268" y="75"/>
                    </a:lnTo>
                    <a:lnTo>
                      <a:pt x="248" y="57"/>
                    </a:lnTo>
                    <a:lnTo>
                      <a:pt x="218" y="50"/>
                    </a:lnTo>
                    <a:lnTo>
                      <a:pt x="181" y="61"/>
                    </a:lnTo>
                    <a:lnTo>
                      <a:pt x="151" y="86"/>
                    </a:lnTo>
                    <a:lnTo>
                      <a:pt x="127" y="126"/>
                    </a:lnTo>
                    <a:lnTo>
                      <a:pt x="104" y="184"/>
                    </a:lnTo>
                    <a:lnTo>
                      <a:pt x="84" y="249"/>
                    </a:lnTo>
                    <a:lnTo>
                      <a:pt x="64" y="328"/>
                    </a:lnTo>
                    <a:lnTo>
                      <a:pt x="60" y="346"/>
                    </a:lnTo>
                    <a:lnTo>
                      <a:pt x="54" y="357"/>
                    </a:lnTo>
                    <a:lnTo>
                      <a:pt x="50" y="368"/>
                    </a:lnTo>
                    <a:lnTo>
                      <a:pt x="40" y="379"/>
                    </a:lnTo>
                    <a:lnTo>
                      <a:pt x="14" y="379"/>
                    </a:lnTo>
                    <a:lnTo>
                      <a:pt x="10" y="375"/>
                    </a:lnTo>
                    <a:lnTo>
                      <a:pt x="4" y="371"/>
                    </a:lnTo>
                    <a:lnTo>
                      <a:pt x="0" y="364"/>
                    </a:lnTo>
                    <a:lnTo>
                      <a:pt x="0" y="357"/>
                    </a:lnTo>
                    <a:lnTo>
                      <a:pt x="4" y="343"/>
                    </a:lnTo>
                    <a:lnTo>
                      <a:pt x="10" y="310"/>
                    </a:lnTo>
                    <a:lnTo>
                      <a:pt x="20" y="270"/>
                    </a:lnTo>
                    <a:lnTo>
                      <a:pt x="34" y="220"/>
                    </a:lnTo>
                    <a:lnTo>
                      <a:pt x="50" y="173"/>
                    </a:lnTo>
                    <a:lnTo>
                      <a:pt x="67" y="130"/>
                    </a:lnTo>
                    <a:lnTo>
                      <a:pt x="80" y="108"/>
                    </a:lnTo>
                    <a:lnTo>
                      <a:pt x="97" y="79"/>
                    </a:lnTo>
                    <a:lnTo>
                      <a:pt x="121" y="50"/>
                    </a:lnTo>
                    <a:lnTo>
                      <a:pt x="147" y="25"/>
                    </a:lnTo>
                    <a:lnTo>
                      <a:pt x="184" y="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7" name="Freeform 21"/>
              <p:cNvSpPr>
                <a:spLocks/>
              </p:cNvSpPr>
              <p:nvPr/>
            </p:nvSpPr>
            <p:spPr bwMode="auto">
              <a:xfrm>
                <a:off x="10348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3" y="58"/>
                  </a:cxn>
                  <a:cxn ang="0">
                    <a:pos x="653" y="145"/>
                  </a:cxn>
                  <a:cxn ang="0">
                    <a:pos x="706" y="257"/>
                  </a:cxn>
                  <a:cxn ang="0">
                    <a:pos x="767" y="463"/>
                  </a:cxn>
                  <a:cxn ang="0">
                    <a:pos x="790" y="625"/>
                  </a:cxn>
                  <a:cxn ang="0">
                    <a:pos x="793" y="730"/>
                  </a:cxn>
                  <a:cxn ang="0">
                    <a:pos x="974" y="264"/>
                  </a:cxn>
                  <a:cxn ang="0">
                    <a:pos x="1095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8" y="62"/>
                  </a:cxn>
                  <a:cxn ang="0">
                    <a:pos x="1091" y="138"/>
                  </a:cxn>
                  <a:cxn ang="0">
                    <a:pos x="1008" y="325"/>
                  </a:cxn>
                  <a:cxn ang="0">
                    <a:pos x="914" y="556"/>
                  </a:cxn>
                  <a:cxn ang="0">
                    <a:pos x="830" y="788"/>
                  </a:cxn>
                  <a:cxn ang="0">
                    <a:pos x="780" y="982"/>
                  </a:cxn>
                  <a:cxn ang="0">
                    <a:pos x="763" y="1098"/>
                  </a:cxn>
                  <a:cxn ang="0">
                    <a:pos x="727" y="1271"/>
                  </a:cxn>
                  <a:cxn ang="0">
                    <a:pos x="683" y="1441"/>
                  </a:cxn>
                  <a:cxn ang="0">
                    <a:pos x="653" y="1510"/>
                  </a:cxn>
                  <a:cxn ang="0">
                    <a:pos x="623" y="1517"/>
                  </a:cxn>
                  <a:cxn ang="0">
                    <a:pos x="609" y="1502"/>
                  </a:cxn>
                  <a:cxn ang="0">
                    <a:pos x="606" y="1477"/>
                  </a:cxn>
                  <a:cxn ang="0">
                    <a:pos x="616" y="1398"/>
                  </a:cxn>
                  <a:cxn ang="0">
                    <a:pos x="643" y="1268"/>
                  </a:cxn>
                  <a:cxn ang="0">
                    <a:pos x="680" y="1120"/>
                  </a:cxn>
                  <a:cxn ang="0">
                    <a:pos x="716" y="979"/>
                  </a:cxn>
                  <a:cxn ang="0">
                    <a:pos x="733" y="917"/>
                  </a:cxn>
                  <a:cxn ang="0">
                    <a:pos x="743" y="820"/>
                  </a:cxn>
                  <a:cxn ang="0">
                    <a:pos x="740" y="650"/>
                  </a:cxn>
                  <a:cxn ang="0">
                    <a:pos x="727" y="535"/>
                  </a:cxn>
                  <a:cxn ang="0">
                    <a:pos x="700" y="412"/>
                  </a:cxn>
                  <a:cxn ang="0">
                    <a:pos x="650" y="304"/>
                  </a:cxn>
                  <a:cxn ang="0">
                    <a:pos x="573" y="217"/>
                  </a:cxn>
                  <a:cxn ang="0">
                    <a:pos x="462" y="167"/>
                  </a:cxn>
                  <a:cxn ang="0">
                    <a:pos x="379" y="159"/>
                  </a:cxn>
                  <a:cxn ang="0">
                    <a:pos x="325" y="167"/>
                  </a:cxn>
                  <a:cxn ang="0">
                    <a:pos x="245" y="192"/>
                  </a:cxn>
                  <a:cxn ang="0">
                    <a:pos x="158" y="253"/>
                  </a:cxn>
                  <a:cxn ang="0">
                    <a:pos x="81" y="358"/>
                  </a:cxn>
                  <a:cxn ang="0">
                    <a:pos x="51" y="437"/>
                  </a:cxn>
                  <a:cxn ang="0">
                    <a:pos x="24" y="448"/>
                  </a:cxn>
                  <a:cxn ang="0">
                    <a:pos x="10" y="445"/>
                  </a:cxn>
                  <a:cxn ang="0">
                    <a:pos x="0" y="423"/>
                  </a:cxn>
                  <a:cxn ang="0">
                    <a:pos x="14" y="361"/>
                  </a:cxn>
                  <a:cxn ang="0">
                    <a:pos x="57" y="264"/>
                  </a:cxn>
                  <a:cxn ang="0">
                    <a:pos x="131" y="159"/>
                  </a:cxn>
                  <a:cxn ang="0">
                    <a:pos x="228" y="65"/>
                  </a:cxn>
                  <a:cxn ang="0">
                    <a:pos x="352" y="8"/>
                  </a:cxn>
                </a:cxnLst>
                <a:rect l="0" t="0" r="r" b="b"/>
                <a:pathLst>
                  <a:path w="1131" h="1521">
                    <a:moveTo>
                      <a:pt x="422" y="0"/>
                    </a:moveTo>
                    <a:lnTo>
                      <a:pt x="482" y="8"/>
                    </a:lnTo>
                    <a:lnTo>
                      <a:pt x="536" y="26"/>
                    </a:lnTo>
                    <a:lnTo>
                      <a:pt x="583" y="58"/>
                    </a:lnTo>
                    <a:lnTo>
                      <a:pt x="619" y="98"/>
                    </a:lnTo>
                    <a:lnTo>
                      <a:pt x="653" y="145"/>
                    </a:lnTo>
                    <a:lnTo>
                      <a:pt x="683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7" y="463"/>
                    </a:lnTo>
                    <a:lnTo>
                      <a:pt x="780" y="549"/>
                    </a:lnTo>
                    <a:lnTo>
                      <a:pt x="790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4" y="264"/>
                    </a:lnTo>
                    <a:lnTo>
                      <a:pt x="1081" y="33"/>
                    </a:lnTo>
                    <a:lnTo>
                      <a:pt x="1095" y="26"/>
                    </a:lnTo>
                    <a:lnTo>
                      <a:pt x="1118" y="26"/>
                    </a:lnTo>
                    <a:lnTo>
                      <a:pt x="1121" y="29"/>
                    </a:lnTo>
                    <a:lnTo>
                      <a:pt x="1128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8" y="62"/>
                    </a:lnTo>
                    <a:lnTo>
                      <a:pt x="1118" y="87"/>
                    </a:lnTo>
                    <a:lnTo>
                      <a:pt x="1091" y="138"/>
                    </a:lnTo>
                    <a:lnTo>
                      <a:pt x="1051" y="224"/>
                    </a:lnTo>
                    <a:lnTo>
                      <a:pt x="1008" y="325"/>
                    </a:lnTo>
                    <a:lnTo>
                      <a:pt x="961" y="437"/>
                    </a:lnTo>
                    <a:lnTo>
                      <a:pt x="914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7" y="892"/>
                    </a:lnTo>
                    <a:lnTo>
                      <a:pt x="780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7" y="1177"/>
                    </a:lnTo>
                    <a:lnTo>
                      <a:pt x="727" y="1271"/>
                    </a:lnTo>
                    <a:lnTo>
                      <a:pt x="700" y="1383"/>
                    </a:lnTo>
                    <a:lnTo>
                      <a:pt x="683" y="1441"/>
                    </a:lnTo>
                    <a:lnTo>
                      <a:pt x="666" y="1484"/>
                    </a:lnTo>
                    <a:lnTo>
                      <a:pt x="653" y="1510"/>
                    </a:lnTo>
                    <a:lnTo>
                      <a:pt x="633" y="1521"/>
                    </a:lnTo>
                    <a:lnTo>
                      <a:pt x="623" y="1517"/>
                    </a:lnTo>
                    <a:lnTo>
                      <a:pt x="616" y="1513"/>
                    </a:lnTo>
                    <a:lnTo>
                      <a:pt x="609" y="1502"/>
                    </a:lnTo>
                    <a:lnTo>
                      <a:pt x="606" y="1492"/>
                    </a:lnTo>
                    <a:lnTo>
                      <a:pt x="606" y="1477"/>
                    </a:lnTo>
                    <a:lnTo>
                      <a:pt x="609" y="1445"/>
                    </a:lnTo>
                    <a:lnTo>
                      <a:pt x="616" y="1398"/>
                    </a:lnTo>
                    <a:lnTo>
                      <a:pt x="629" y="1336"/>
                    </a:lnTo>
                    <a:lnTo>
                      <a:pt x="643" y="1268"/>
                    </a:lnTo>
                    <a:lnTo>
                      <a:pt x="660" y="1196"/>
                    </a:lnTo>
                    <a:lnTo>
                      <a:pt x="680" y="1120"/>
                    </a:lnTo>
                    <a:lnTo>
                      <a:pt x="700" y="1047"/>
                    </a:lnTo>
                    <a:lnTo>
                      <a:pt x="716" y="979"/>
                    </a:lnTo>
                    <a:lnTo>
                      <a:pt x="723" y="950"/>
                    </a:lnTo>
                    <a:lnTo>
                      <a:pt x="733" y="917"/>
                    </a:lnTo>
                    <a:lnTo>
                      <a:pt x="737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40" y="650"/>
                    </a:lnTo>
                    <a:lnTo>
                      <a:pt x="737" y="593"/>
                    </a:lnTo>
                    <a:lnTo>
                      <a:pt x="727" y="535"/>
                    </a:lnTo>
                    <a:lnTo>
                      <a:pt x="716" y="473"/>
                    </a:lnTo>
                    <a:lnTo>
                      <a:pt x="700" y="412"/>
                    </a:lnTo>
                    <a:lnTo>
                      <a:pt x="676" y="358"/>
                    </a:lnTo>
                    <a:lnTo>
                      <a:pt x="650" y="304"/>
                    </a:lnTo>
                    <a:lnTo>
                      <a:pt x="616" y="257"/>
                    </a:lnTo>
                    <a:lnTo>
                      <a:pt x="573" y="217"/>
                    </a:lnTo>
                    <a:lnTo>
                      <a:pt x="522" y="185"/>
                    </a:lnTo>
                    <a:lnTo>
                      <a:pt x="462" y="167"/>
                    </a:lnTo>
                    <a:lnTo>
                      <a:pt x="392" y="159"/>
                    </a:lnTo>
                    <a:lnTo>
                      <a:pt x="379" y="159"/>
                    </a:lnTo>
                    <a:lnTo>
                      <a:pt x="355" y="163"/>
                    </a:lnTo>
                    <a:lnTo>
                      <a:pt x="325" y="167"/>
                    </a:lnTo>
                    <a:lnTo>
                      <a:pt x="285" y="177"/>
                    </a:lnTo>
                    <a:lnTo>
                      <a:pt x="245" y="192"/>
                    </a:lnTo>
                    <a:lnTo>
                      <a:pt x="201" y="217"/>
                    </a:lnTo>
                    <a:lnTo>
                      <a:pt x="158" y="253"/>
                    </a:lnTo>
                    <a:lnTo>
                      <a:pt x="118" y="297"/>
                    </a:lnTo>
                    <a:lnTo>
                      <a:pt x="81" y="358"/>
                    </a:lnTo>
                    <a:lnTo>
                      <a:pt x="51" y="430"/>
                    </a:lnTo>
                    <a:lnTo>
                      <a:pt x="51" y="437"/>
                    </a:lnTo>
                    <a:lnTo>
                      <a:pt x="44" y="448"/>
                    </a:lnTo>
                    <a:lnTo>
                      <a:pt x="24" y="448"/>
                    </a:lnTo>
                    <a:lnTo>
                      <a:pt x="17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4" y="398"/>
                    </a:lnTo>
                    <a:lnTo>
                      <a:pt x="14" y="361"/>
                    </a:lnTo>
                    <a:lnTo>
                      <a:pt x="34" y="315"/>
                    </a:lnTo>
                    <a:lnTo>
                      <a:pt x="57" y="264"/>
                    </a:lnTo>
                    <a:lnTo>
                      <a:pt x="91" y="213"/>
                    </a:lnTo>
                    <a:lnTo>
                      <a:pt x="131" y="159"/>
                    </a:lnTo>
                    <a:lnTo>
                      <a:pt x="174" y="109"/>
                    </a:lnTo>
                    <a:lnTo>
                      <a:pt x="228" y="65"/>
                    </a:lnTo>
                    <a:lnTo>
                      <a:pt x="285" y="33"/>
                    </a:lnTo>
                    <a:lnTo>
                      <a:pt x="352" y="8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8" name="Freeform 22"/>
              <p:cNvSpPr>
                <a:spLocks/>
              </p:cNvSpPr>
              <p:nvPr/>
            </p:nvSpPr>
            <p:spPr bwMode="auto">
              <a:xfrm>
                <a:off x="11677" y="2136"/>
                <a:ext cx="502" cy="23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7" y="7"/>
                  </a:cxn>
                  <a:cxn ang="0">
                    <a:pos x="60" y="22"/>
                  </a:cxn>
                  <a:cxn ang="0">
                    <a:pos x="90" y="51"/>
                  </a:cxn>
                  <a:cxn ang="0">
                    <a:pos x="130" y="87"/>
                  </a:cxn>
                  <a:cxn ang="0">
                    <a:pos x="174" y="137"/>
                  </a:cxn>
                  <a:cxn ang="0">
                    <a:pos x="221" y="199"/>
                  </a:cxn>
                  <a:cxn ang="0">
                    <a:pos x="267" y="267"/>
                  </a:cxn>
                  <a:cxn ang="0">
                    <a:pos x="314" y="347"/>
                  </a:cxn>
                  <a:cxn ang="0">
                    <a:pos x="358" y="437"/>
                  </a:cxn>
                  <a:cxn ang="0">
                    <a:pos x="418" y="596"/>
                  </a:cxn>
                  <a:cxn ang="0">
                    <a:pos x="462" y="751"/>
                  </a:cxn>
                  <a:cxn ang="0">
                    <a:pos x="485" y="903"/>
                  </a:cxn>
                  <a:cxn ang="0">
                    <a:pos x="498" y="1040"/>
                  </a:cxn>
                  <a:cxn ang="0">
                    <a:pos x="502" y="1159"/>
                  </a:cxn>
                  <a:cxn ang="0">
                    <a:pos x="498" y="1159"/>
                  </a:cxn>
                  <a:cxn ang="0">
                    <a:pos x="495" y="1282"/>
                  </a:cxn>
                  <a:cxn ang="0">
                    <a:pos x="482" y="1416"/>
                  </a:cxn>
                  <a:cxn ang="0">
                    <a:pos x="458" y="1564"/>
                  </a:cxn>
                  <a:cxn ang="0">
                    <a:pos x="418" y="1712"/>
                  </a:cxn>
                  <a:cxn ang="0">
                    <a:pos x="365" y="1867"/>
                  </a:cxn>
                  <a:cxn ang="0">
                    <a:pos x="321" y="1961"/>
                  </a:cxn>
                  <a:cxn ang="0">
                    <a:pos x="271" y="2044"/>
                  </a:cxn>
                  <a:cxn ang="0">
                    <a:pos x="224" y="2116"/>
                  </a:cxn>
                  <a:cxn ang="0">
                    <a:pos x="177" y="2178"/>
                  </a:cxn>
                  <a:cxn ang="0">
                    <a:pos x="93" y="2268"/>
                  </a:cxn>
                  <a:cxn ang="0">
                    <a:pos x="60" y="2297"/>
                  </a:cxn>
                  <a:cxn ang="0">
                    <a:pos x="37" y="2311"/>
                  </a:cxn>
                  <a:cxn ang="0">
                    <a:pos x="23" y="2318"/>
                  </a:cxn>
                  <a:cxn ang="0">
                    <a:pos x="13" y="2315"/>
                  </a:cxn>
                  <a:cxn ang="0">
                    <a:pos x="6" y="2311"/>
                  </a:cxn>
                  <a:cxn ang="0">
                    <a:pos x="0" y="2297"/>
                  </a:cxn>
                  <a:cxn ang="0">
                    <a:pos x="0" y="2289"/>
                  </a:cxn>
                  <a:cxn ang="0">
                    <a:pos x="6" y="2282"/>
                  </a:cxn>
                  <a:cxn ang="0">
                    <a:pos x="10" y="2275"/>
                  </a:cxn>
                  <a:cxn ang="0">
                    <a:pos x="20" y="2268"/>
                  </a:cxn>
                  <a:cxn ang="0">
                    <a:pos x="30" y="2257"/>
                  </a:cxn>
                  <a:cxn ang="0">
                    <a:pos x="114" y="2156"/>
                  </a:cxn>
                  <a:cxn ang="0">
                    <a:pos x="180" y="2048"/>
                  </a:cxn>
                  <a:cxn ang="0">
                    <a:pos x="237" y="1932"/>
                  </a:cxn>
                  <a:cxn ang="0">
                    <a:pos x="284" y="1809"/>
                  </a:cxn>
                  <a:cxn ang="0">
                    <a:pos x="318" y="1683"/>
                  </a:cxn>
                  <a:cxn ang="0">
                    <a:pos x="344" y="1556"/>
                  </a:cxn>
                  <a:cxn ang="0">
                    <a:pos x="361" y="1423"/>
                  </a:cxn>
                  <a:cxn ang="0">
                    <a:pos x="371" y="1293"/>
                  </a:cxn>
                  <a:cxn ang="0">
                    <a:pos x="375" y="1159"/>
                  </a:cxn>
                  <a:cxn ang="0">
                    <a:pos x="368" y="982"/>
                  </a:cxn>
                  <a:cxn ang="0">
                    <a:pos x="351" y="820"/>
                  </a:cxn>
                  <a:cxn ang="0">
                    <a:pos x="324" y="665"/>
                  </a:cxn>
                  <a:cxn ang="0">
                    <a:pos x="288" y="524"/>
                  </a:cxn>
                  <a:cxn ang="0">
                    <a:pos x="241" y="394"/>
                  </a:cxn>
                  <a:cxn ang="0">
                    <a:pos x="184" y="275"/>
                  </a:cxn>
                  <a:cxn ang="0">
                    <a:pos x="117" y="170"/>
                  </a:cxn>
                  <a:cxn ang="0">
                    <a:pos x="40" y="76"/>
                  </a:cxn>
                  <a:cxn ang="0">
                    <a:pos x="10" y="44"/>
                  </a:cxn>
                  <a:cxn ang="0">
                    <a:pos x="6" y="36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3" y="15"/>
                  </a:cxn>
                  <a:cxn ang="0">
                    <a:pos x="6" y="7"/>
                  </a:cxn>
                  <a:cxn ang="0">
                    <a:pos x="13" y="4"/>
                  </a:cxn>
                  <a:cxn ang="0">
                    <a:pos x="23" y="0"/>
                  </a:cxn>
                </a:cxnLst>
                <a:rect l="0" t="0" r="r" b="b"/>
                <a:pathLst>
                  <a:path w="502" h="2318">
                    <a:moveTo>
                      <a:pt x="23" y="0"/>
                    </a:moveTo>
                    <a:lnTo>
                      <a:pt x="37" y="7"/>
                    </a:lnTo>
                    <a:lnTo>
                      <a:pt x="60" y="22"/>
                    </a:lnTo>
                    <a:lnTo>
                      <a:pt x="90" y="51"/>
                    </a:lnTo>
                    <a:lnTo>
                      <a:pt x="130" y="87"/>
                    </a:lnTo>
                    <a:lnTo>
                      <a:pt x="174" y="137"/>
                    </a:lnTo>
                    <a:lnTo>
                      <a:pt x="221" y="199"/>
                    </a:lnTo>
                    <a:lnTo>
                      <a:pt x="267" y="267"/>
                    </a:lnTo>
                    <a:lnTo>
                      <a:pt x="314" y="347"/>
                    </a:lnTo>
                    <a:lnTo>
                      <a:pt x="358" y="437"/>
                    </a:lnTo>
                    <a:lnTo>
                      <a:pt x="418" y="596"/>
                    </a:lnTo>
                    <a:lnTo>
                      <a:pt x="462" y="751"/>
                    </a:lnTo>
                    <a:lnTo>
                      <a:pt x="485" y="903"/>
                    </a:lnTo>
                    <a:lnTo>
                      <a:pt x="498" y="1040"/>
                    </a:lnTo>
                    <a:lnTo>
                      <a:pt x="502" y="1159"/>
                    </a:lnTo>
                    <a:lnTo>
                      <a:pt x="498" y="1159"/>
                    </a:lnTo>
                    <a:lnTo>
                      <a:pt x="495" y="1282"/>
                    </a:lnTo>
                    <a:lnTo>
                      <a:pt x="482" y="1416"/>
                    </a:lnTo>
                    <a:lnTo>
                      <a:pt x="458" y="1564"/>
                    </a:lnTo>
                    <a:lnTo>
                      <a:pt x="418" y="1712"/>
                    </a:lnTo>
                    <a:lnTo>
                      <a:pt x="365" y="1867"/>
                    </a:lnTo>
                    <a:lnTo>
                      <a:pt x="321" y="1961"/>
                    </a:lnTo>
                    <a:lnTo>
                      <a:pt x="271" y="2044"/>
                    </a:lnTo>
                    <a:lnTo>
                      <a:pt x="224" y="2116"/>
                    </a:lnTo>
                    <a:lnTo>
                      <a:pt x="177" y="2178"/>
                    </a:lnTo>
                    <a:lnTo>
                      <a:pt x="93" y="2268"/>
                    </a:lnTo>
                    <a:lnTo>
                      <a:pt x="60" y="2297"/>
                    </a:lnTo>
                    <a:lnTo>
                      <a:pt x="37" y="2311"/>
                    </a:lnTo>
                    <a:lnTo>
                      <a:pt x="23" y="2318"/>
                    </a:lnTo>
                    <a:lnTo>
                      <a:pt x="13" y="2315"/>
                    </a:lnTo>
                    <a:lnTo>
                      <a:pt x="6" y="2311"/>
                    </a:lnTo>
                    <a:lnTo>
                      <a:pt x="0" y="2297"/>
                    </a:lnTo>
                    <a:lnTo>
                      <a:pt x="0" y="2289"/>
                    </a:lnTo>
                    <a:lnTo>
                      <a:pt x="6" y="2282"/>
                    </a:lnTo>
                    <a:lnTo>
                      <a:pt x="10" y="2275"/>
                    </a:lnTo>
                    <a:lnTo>
                      <a:pt x="20" y="2268"/>
                    </a:lnTo>
                    <a:lnTo>
                      <a:pt x="30" y="2257"/>
                    </a:lnTo>
                    <a:lnTo>
                      <a:pt x="114" y="2156"/>
                    </a:lnTo>
                    <a:lnTo>
                      <a:pt x="180" y="2048"/>
                    </a:lnTo>
                    <a:lnTo>
                      <a:pt x="237" y="1932"/>
                    </a:lnTo>
                    <a:lnTo>
                      <a:pt x="284" y="1809"/>
                    </a:lnTo>
                    <a:lnTo>
                      <a:pt x="318" y="1683"/>
                    </a:lnTo>
                    <a:lnTo>
                      <a:pt x="344" y="1556"/>
                    </a:lnTo>
                    <a:lnTo>
                      <a:pt x="361" y="1423"/>
                    </a:lnTo>
                    <a:lnTo>
                      <a:pt x="371" y="1293"/>
                    </a:lnTo>
                    <a:lnTo>
                      <a:pt x="375" y="1159"/>
                    </a:lnTo>
                    <a:lnTo>
                      <a:pt x="368" y="982"/>
                    </a:lnTo>
                    <a:lnTo>
                      <a:pt x="351" y="820"/>
                    </a:lnTo>
                    <a:lnTo>
                      <a:pt x="324" y="665"/>
                    </a:lnTo>
                    <a:lnTo>
                      <a:pt x="288" y="524"/>
                    </a:lnTo>
                    <a:lnTo>
                      <a:pt x="241" y="394"/>
                    </a:lnTo>
                    <a:lnTo>
                      <a:pt x="184" y="275"/>
                    </a:lnTo>
                    <a:lnTo>
                      <a:pt x="117" y="170"/>
                    </a:lnTo>
                    <a:lnTo>
                      <a:pt x="40" y="76"/>
                    </a:lnTo>
                    <a:lnTo>
                      <a:pt x="10" y="44"/>
                    </a:lnTo>
                    <a:lnTo>
                      <a:pt x="6" y="36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1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315200" y="2895600"/>
              <a:ext cx="1362375" cy="304800"/>
              <a:chOff x="1398" y="2136"/>
              <a:chExt cx="10781" cy="2412"/>
            </a:xfrm>
          </p:grpSpPr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1398" y="2292"/>
                <a:ext cx="1428" cy="1581"/>
              </a:xfrm>
              <a:custGeom>
                <a:avLst/>
                <a:gdLst/>
                <a:ahLst/>
                <a:cxnLst>
                  <a:cxn ang="0">
                    <a:pos x="1408" y="0"/>
                  </a:cxn>
                  <a:cxn ang="0">
                    <a:pos x="1428" y="18"/>
                  </a:cxn>
                  <a:cxn ang="0">
                    <a:pos x="1422" y="54"/>
                  </a:cxn>
                  <a:cxn ang="0">
                    <a:pos x="224" y="1498"/>
                  </a:cxn>
                  <a:cxn ang="0">
                    <a:pos x="692" y="1494"/>
                  </a:cxn>
                  <a:cxn ang="0">
                    <a:pos x="856" y="1455"/>
                  </a:cxn>
                  <a:cxn ang="0">
                    <a:pos x="973" y="1379"/>
                  </a:cxn>
                  <a:cxn ang="0">
                    <a:pos x="1060" y="1263"/>
                  </a:cxn>
                  <a:cxn ang="0">
                    <a:pos x="1124" y="1108"/>
                  </a:cxn>
                  <a:cxn ang="0">
                    <a:pos x="1164" y="989"/>
                  </a:cxn>
                  <a:cxn ang="0">
                    <a:pos x="1177" y="964"/>
                  </a:cxn>
                  <a:cxn ang="0">
                    <a:pos x="1201" y="960"/>
                  </a:cxn>
                  <a:cxn ang="0">
                    <a:pos x="1214" y="971"/>
                  </a:cxn>
                  <a:cxn ang="0">
                    <a:pos x="1218" y="992"/>
                  </a:cxn>
                  <a:cxn ang="0">
                    <a:pos x="1211" y="1021"/>
                  </a:cxn>
                  <a:cxn ang="0">
                    <a:pos x="1047" y="1559"/>
                  </a:cxn>
                  <a:cxn ang="0">
                    <a:pos x="1020" y="1581"/>
                  </a:cxn>
                  <a:cxn ang="0">
                    <a:pos x="3" y="1574"/>
                  </a:cxn>
                  <a:cxn ang="0">
                    <a:pos x="0" y="1552"/>
                  </a:cxn>
                  <a:cxn ang="0">
                    <a:pos x="3" y="1527"/>
                  </a:cxn>
                  <a:cxn ang="0">
                    <a:pos x="6" y="1520"/>
                  </a:cxn>
                  <a:cxn ang="0">
                    <a:pos x="863" y="68"/>
                  </a:cxn>
                  <a:cxn ang="0">
                    <a:pos x="686" y="86"/>
                  </a:cxn>
                  <a:cxn ang="0">
                    <a:pos x="552" y="140"/>
                  </a:cxn>
                  <a:cxn ang="0">
                    <a:pos x="455" y="227"/>
                  </a:cxn>
                  <a:cxn ang="0">
                    <a:pos x="384" y="346"/>
                  </a:cxn>
                  <a:cxn ang="0">
                    <a:pos x="331" y="494"/>
                  </a:cxn>
                  <a:cxn ang="0">
                    <a:pos x="321" y="512"/>
                  </a:cxn>
                  <a:cxn ang="0">
                    <a:pos x="304" y="519"/>
                  </a:cxn>
                  <a:cxn ang="0">
                    <a:pos x="287" y="516"/>
                  </a:cxn>
                  <a:cxn ang="0">
                    <a:pos x="281" y="505"/>
                  </a:cxn>
                  <a:cxn ang="0">
                    <a:pos x="277" y="491"/>
                  </a:cxn>
                  <a:cxn ang="0">
                    <a:pos x="281" y="473"/>
                  </a:cxn>
                  <a:cxn ang="0">
                    <a:pos x="401" y="43"/>
                  </a:cxn>
                  <a:cxn ang="0">
                    <a:pos x="418" y="3"/>
                  </a:cxn>
                </a:cxnLst>
                <a:rect l="0" t="0" r="r" b="b"/>
                <a:pathLst>
                  <a:path w="1428" h="1581">
                    <a:moveTo>
                      <a:pt x="438" y="0"/>
                    </a:moveTo>
                    <a:lnTo>
                      <a:pt x="1408" y="0"/>
                    </a:lnTo>
                    <a:lnTo>
                      <a:pt x="1425" y="3"/>
                    </a:lnTo>
                    <a:lnTo>
                      <a:pt x="1428" y="18"/>
                    </a:lnTo>
                    <a:lnTo>
                      <a:pt x="1428" y="32"/>
                    </a:lnTo>
                    <a:lnTo>
                      <a:pt x="1422" y="54"/>
                    </a:lnTo>
                    <a:lnTo>
                      <a:pt x="1425" y="50"/>
                    </a:lnTo>
                    <a:lnTo>
                      <a:pt x="224" y="1498"/>
                    </a:lnTo>
                    <a:lnTo>
                      <a:pt x="589" y="1498"/>
                    </a:lnTo>
                    <a:lnTo>
                      <a:pt x="692" y="1494"/>
                    </a:lnTo>
                    <a:lnTo>
                      <a:pt x="779" y="1480"/>
                    </a:lnTo>
                    <a:lnTo>
                      <a:pt x="856" y="1455"/>
                    </a:lnTo>
                    <a:lnTo>
                      <a:pt x="920" y="1422"/>
                    </a:lnTo>
                    <a:lnTo>
                      <a:pt x="973" y="1379"/>
                    </a:lnTo>
                    <a:lnTo>
                      <a:pt x="1020" y="1325"/>
                    </a:lnTo>
                    <a:lnTo>
                      <a:pt x="1060" y="1263"/>
                    </a:lnTo>
                    <a:lnTo>
                      <a:pt x="1094" y="1191"/>
                    </a:lnTo>
                    <a:lnTo>
                      <a:pt x="1124" y="1108"/>
                    </a:lnTo>
                    <a:lnTo>
                      <a:pt x="1154" y="1018"/>
                    </a:lnTo>
                    <a:lnTo>
                      <a:pt x="1164" y="989"/>
                    </a:lnTo>
                    <a:lnTo>
                      <a:pt x="1171" y="971"/>
                    </a:lnTo>
                    <a:lnTo>
                      <a:pt x="1177" y="964"/>
                    </a:lnTo>
                    <a:lnTo>
                      <a:pt x="1191" y="960"/>
                    </a:lnTo>
                    <a:lnTo>
                      <a:pt x="1201" y="960"/>
                    </a:lnTo>
                    <a:lnTo>
                      <a:pt x="1208" y="967"/>
                    </a:lnTo>
                    <a:lnTo>
                      <a:pt x="1214" y="971"/>
                    </a:lnTo>
                    <a:lnTo>
                      <a:pt x="1218" y="978"/>
                    </a:lnTo>
                    <a:lnTo>
                      <a:pt x="1218" y="992"/>
                    </a:lnTo>
                    <a:lnTo>
                      <a:pt x="1211" y="1014"/>
                    </a:lnTo>
                    <a:lnTo>
                      <a:pt x="1211" y="1021"/>
                    </a:lnTo>
                    <a:lnTo>
                      <a:pt x="1057" y="1534"/>
                    </a:lnTo>
                    <a:lnTo>
                      <a:pt x="1047" y="1559"/>
                    </a:lnTo>
                    <a:lnTo>
                      <a:pt x="1037" y="1574"/>
                    </a:lnTo>
                    <a:lnTo>
                      <a:pt x="1020" y="1581"/>
                    </a:lnTo>
                    <a:lnTo>
                      <a:pt x="23" y="1581"/>
                    </a:lnTo>
                    <a:lnTo>
                      <a:pt x="3" y="1574"/>
                    </a:lnTo>
                    <a:lnTo>
                      <a:pt x="0" y="1559"/>
                    </a:lnTo>
                    <a:lnTo>
                      <a:pt x="0" y="1552"/>
                    </a:lnTo>
                    <a:lnTo>
                      <a:pt x="3" y="1545"/>
                    </a:lnTo>
                    <a:lnTo>
                      <a:pt x="3" y="1527"/>
                    </a:lnTo>
                    <a:lnTo>
                      <a:pt x="6" y="1523"/>
                    </a:lnTo>
                    <a:lnTo>
                      <a:pt x="6" y="1520"/>
                    </a:lnTo>
                    <a:lnTo>
                      <a:pt x="1211" y="68"/>
                    </a:lnTo>
                    <a:lnTo>
                      <a:pt x="863" y="68"/>
                    </a:lnTo>
                    <a:lnTo>
                      <a:pt x="769" y="72"/>
                    </a:lnTo>
                    <a:lnTo>
                      <a:pt x="686" y="86"/>
                    </a:lnTo>
                    <a:lnTo>
                      <a:pt x="615" y="108"/>
                    </a:lnTo>
                    <a:lnTo>
                      <a:pt x="552" y="140"/>
                    </a:lnTo>
                    <a:lnTo>
                      <a:pt x="502" y="176"/>
                    </a:lnTo>
                    <a:lnTo>
                      <a:pt x="455" y="227"/>
                    </a:lnTo>
                    <a:lnTo>
                      <a:pt x="418" y="281"/>
                    </a:lnTo>
                    <a:lnTo>
                      <a:pt x="384" y="346"/>
                    </a:lnTo>
                    <a:lnTo>
                      <a:pt x="358" y="415"/>
                    </a:lnTo>
                    <a:lnTo>
                      <a:pt x="331" y="494"/>
                    </a:lnTo>
                    <a:lnTo>
                      <a:pt x="328" y="498"/>
                    </a:lnTo>
                    <a:lnTo>
                      <a:pt x="321" y="512"/>
                    </a:lnTo>
                    <a:lnTo>
                      <a:pt x="314" y="516"/>
                    </a:lnTo>
                    <a:lnTo>
                      <a:pt x="304" y="519"/>
                    </a:lnTo>
                    <a:lnTo>
                      <a:pt x="294" y="519"/>
                    </a:lnTo>
                    <a:lnTo>
                      <a:pt x="287" y="516"/>
                    </a:lnTo>
                    <a:lnTo>
                      <a:pt x="281" y="509"/>
                    </a:lnTo>
                    <a:lnTo>
                      <a:pt x="281" y="505"/>
                    </a:lnTo>
                    <a:lnTo>
                      <a:pt x="277" y="498"/>
                    </a:lnTo>
                    <a:lnTo>
                      <a:pt x="277" y="491"/>
                    </a:lnTo>
                    <a:lnTo>
                      <a:pt x="281" y="480"/>
                    </a:lnTo>
                    <a:lnTo>
                      <a:pt x="281" y="473"/>
                    </a:lnTo>
                    <a:lnTo>
                      <a:pt x="284" y="462"/>
                    </a:lnTo>
                    <a:lnTo>
                      <a:pt x="401" y="43"/>
                    </a:lnTo>
                    <a:lnTo>
                      <a:pt x="411" y="18"/>
                    </a:lnTo>
                    <a:lnTo>
                      <a:pt x="418" y="3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3124" y="2136"/>
                <a:ext cx="499" cy="2318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82" y="0"/>
                  </a:cxn>
                  <a:cxn ang="0">
                    <a:pos x="495" y="7"/>
                  </a:cxn>
                  <a:cxn ang="0">
                    <a:pos x="499" y="15"/>
                  </a:cxn>
                  <a:cxn ang="0">
                    <a:pos x="499" y="29"/>
                  </a:cxn>
                  <a:cxn ang="0">
                    <a:pos x="492" y="36"/>
                  </a:cxn>
                  <a:cxn ang="0">
                    <a:pos x="489" y="44"/>
                  </a:cxn>
                  <a:cxn ang="0">
                    <a:pos x="479" y="51"/>
                  </a:cxn>
                  <a:cxn ang="0">
                    <a:pos x="469" y="62"/>
                  </a:cxn>
                  <a:cxn ang="0">
                    <a:pos x="378" y="177"/>
                  </a:cxn>
                  <a:cxn ang="0">
                    <a:pos x="305" y="300"/>
                  </a:cxn>
                  <a:cxn ang="0">
                    <a:pos x="244" y="430"/>
                  </a:cxn>
                  <a:cxn ang="0">
                    <a:pos x="198" y="567"/>
                  </a:cxn>
                  <a:cxn ang="0">
                    <a:pos x="164" y="712"/>
                  </a:cxn>
                  <a:cxn ang="0">
                    <a:pos x="141" y="860"/>
                  </a:cxn>
                  <a:cxn ang="0">
                    <a:pos x="127" y="1008"/>
                  </a:cxn>
                  <a:cxn ang="0">
                    <a:pos x="124" y="1159"/>
                  </a:cxn>
                  <a:cxn ang="0">
                    <a:pos x="127" y="1278"/>
                  </a:cxn>
                  <a:cxn ang="0">
                    <a:pos x="134" y="1405"/>
                  </a:cxn>
                  <a:cxn ang="0">
                    <a:pos x="151" y="1531"/>
                  </a:cxn>
                  <a:cxn ang="0">
                    <a:pos x="174" y="1661"/>
                  </a:cxn>
                  <a:cxn ang="0">
                    <a:pos x="211" y="1788"/>
                  </a:cxn>
                  <a:cxn ang="0">
                    <a:pos x="255" y="1910"/>
                  </a:cxn>
                  <a:cxn ang="0">
                    <a:pos x="311" y="2029"/>
                  </a:cxn>
                  <a:cxn ang="0">
                    <a:pos x="378" y="2141"/>
                  </a:cxn>
                  <a:cxn ang="0">
                    <a:pos x="462" y="2246"/>
                  </a:cxn>
                  <a:cxn ang="0">
                    <a:pos x="475" y="2257"/>
                  </a:cxn>
                  <a:cxn ang="0">
                    <a:pos x="482" y="2268"/>
                  </a:cxn>
                  <a:cxn ang="0">
                    <a:pos x="495" y="2282"/>
                  </a:cxn>
                  <a:cxn ang="0">
                    <a:pos x="495" y="2286"/>
                  </a:cxn>
                  <a:cxn ang="0">
                    <a:pos x="499" y="2289"/>
                  </a:cxn>
                  <a:cxn ang="0">
                    <a:pos x="499" y="2297"/>
                  </a:cxn>
                  <a:cxn ang="0">
                    <a:pos x="495" y="2308"/>
                  </a:cxn>
                  <a:cxn ang="0">
                    <a:pos x="492" y="2315"/>
                  </a:cxn>
                  <a:cxn ang="0">
                    <a:pos x="485" y="2318"/>
                  </a:cxn>
                  <a:cxn ang="0">
                    <a:pos x="475" y="2318"/>
                  </a:cxn>
                  <a:cxn ang="0">
                    <a:pos x="462" y="2311"/>
                  </a:cxn>
                  <a:cxn ang="0">
                    <a:pos x="439" y="2297"/>
                  </a:cxn>
                  <a:cxn ang="0">
                    <a:pos x="408" y="2268"/>
                  </a:cxn>
                  <a:cxn ang="0">
                    <a:pos x="368" y="2232"/>
                  </a:cxn>
                  <a:cxn ang="0">
                    <a:pos x="325" y="2181"/>
                  </a:cxn>
                  <a:cxn ang="0">
                    <a:pos x="278" y="2123"/>
                  </a:cxn>
                  <a:cxn ang="0">
                    <a:pos x="231" y="2055"/>
                  </a:cxn>
                  <a:cxn ang="0">
                    <a:pos x="184" y="1972"/>
                  </a:cxn>
                  <a:cxn ang="0">
                    <a:pos x="141" y="1881"/>
                  </a:cxn>
                  <a:cxn ang="0">
                    <a:pos x="81" y="1723"/>
                  </a:cxn>
                  <a:cxn ang="0">
                    <a:pos x="40" y="1567"/>
                  </a:cxn>
                  <a:cxn ang="0">
                    <a:pos x="17" y="1419"/>
                  </a:cxn>
                  <a:cxn ang="0">
                    <a:pos x="4" y="1278"/>
                  </a:cxn>
                  <a:cxn ang="0">
                    <a:pos x="0" y="1159"/>
                  </a:cxn>
                  <a:cxn ang="0">
                    <a:pos x="4" y="1037"/>
                  </a:cxn>
                  <a:cxn ang="0">
                    <a:pos x="17" y="903"/>
                  </a:cxn>
                  <a:cxn ang="0">
                    <a:pos x="40" y="755"/>
                  </a:cxn>
                  <a:cxn ang="0">
                    <a:pos x="81" y="607"/>
                  </a:cxn>
                  <a:cxn ang="0">
                    <a:pos x="134" y="452"/>
                  </a:cxn>
                  <a:cxn ang="0">
                    <a:pos x="178" y="358"/>
                  </a:cxn>
                  <a:cxn ang="0">
                    <a:pos x="228" y="275"/>
                  </a:cxn>
                  <a:cxn ang="0">
                    <a:pos x="275" y="202"/>
                  </a:cxn>
                  <a:cxn ang="0">
                    <a:pos x="321" y="141"/>
                  </a:cxn>
                  <a:cxn ang="0">
                    <a:pos x="405" y="51"/>
                  </a:cxn>
                  <a:cxn ang="0">
                    <a:pos x="439" y="22"/>
                  </a:cxn>
                  <a:cxn ang="0">
                    <a:pos x="462" y="7"/>
                  </a:cxn>
                  <a:cxn ang="0">
                    <a:pos x="475" y="0"/>
                  </a:cxn>
                </a:cxnLst>
                <a:rect l="0" t="0" r="r" b="b"/>
                <a:pathLst>
                  <a:path w="499" h="2318">
                    <a:moveTo>
                      <a:pt x="475" y="0"/>
                    </a:moveTo>
                    <a:lnTo>
                      <a:pt x="482" y="0"/>
                    </a:lnTo>
                    <a:lnTo>
                      <a:pt x="495" y="7"/>
                    </a:lnTo>
                    <a:lnTo>
                      <a:pt x="499" y="15"/>
                    </a:lnTo>
                    <a:lnTo>
                      <a:pt x="499" y="29"/>
                    </a:lnTo>
                    <a:lnTo>
                      <a:pt x="492" y="36"/>
                    </a:lnTo>
                    <a:lnTo>
                      <a:pt x="489" y="44"/>
                    </a:lnTo>
                    <a:lnTo>
                      <a:pt x="479" y="51"/>
                    </a:lnTo>
                    <a:lnTo>
                      <a:pt x="469" y="62"/>
                    </a:lnTo>
                    <a:lnTo>
                      <a:pt x="378" y="177"/>
                    </a:lnTo>
                    <a:lnTo>
                      <a:pt x="305" y="300"/>
                    </a:lnTo>
                    <a:lnTo>
                      <a:pt x="244" y="430"/>
                    </a:lnTo>
                    <a:lnTo>
                      <a:pt x="198" y="567"/>
                    </a:lnTo>
                    <a:lnTo>
                      <a:pt x="164" y="712"/>
                    </a:lnTo>
                    <a:lnTo>
                      <a:pt x="141" y="860"/>
                    </a:lnTo>
                    <a:lnTo>
                      <a:pt x="127" y="1008"/>
                    </a:lnTo>
                    <a:lnTo>
                      <a:pt x="124" y="1159"/>
                    </a:lnTo>
                    <a:lnTo>
                      <a:pt x="127" y="1278"/>
                    </a:lnTo>
                    <a:lnTo>
                      <a:pt x="134" y="1405"/>
                    </a:lnTo>
                    <a:lnTo>
                      <a:pt x="151" y="1531"/>
                    </a:lnTo>
                    <a:lnTo>
                      <a:pt x="174" y="1661"/>
                    </a:lnTo>
                    <a:lnTo>
                      <a:pt x="211" y="1788"/>
                    </a:lnTo>
                    <a:lnTo>
                      <a:pt x="255" y="1910"/>
                    </a:lnTo>
                    <a:lnTo>
                      <a:pt x="311" y="2029"/>
                    </a:lnTo>
                    <a:lnTo>
                      <a:pt x="378" y="2141"/>
                    </a:lnTo>
                    <a:lnTo>
                      <a:pt x="462" y="2246"/>
                    </a:lnTo>
                    <a:lnTo>
                      <a:pt x="475" y="2257"/>
                    </a:lnTo>
                    <a:lnTo>
                      <a:pt x="482" y="2268"/>
                    </a:lnTo>
                    <a:lnTo>
                      <a:pt x="495" y="2282"/>
                    </a:lnTo>
                    <a:lnTo>
                      <a:pt x="495" y="2286"/>
                    </a:lnTo>
                    <a:lnTo>
                      <a:pt x="499" y="2289"/>
                    </a:lnTo>
                    <a:lnTo>
                      <a:pt x="499" y="2297"/>
                    </a:lnTo>
                    <a:lnTo>
                      <a:pt x="495" y="2308"/>
                    </a:lnTo>
                    <a:lnTo>
                      <a:pt x="492" y="2315"/>
                    </a:lnTo>
                    <a:lnTo>
                      <a:pt x="485" y="2318"/>
                    </a:lnTo>
                    <a:lnTo>
                      <a:pt x="475" y="2318"/>
                    </a:lnTo>
                    <a:lnTo>
                      <a:pt x="462" y="2311"/>
                    </a:lnTo>
                    <a:lnTo>
                      <a:pt x="439" y="2297"/>
                    </a:lnTo>
                    <a:lnTo>
                      <a:pt x="408" y="2268"/>
                    </a:lnTo>
                    <a:lnTo>
                      <a:pt x="368" y="2232"/>
                    </a:lnTo>
                    <a:lnTo>
                      <a:pt x="325" y="2181"/>
                    </a:lnTo>
                    <a:lnTo>
                      <a:pt x="278" y="2123"/>
                    </a:lnTo>
                    <a:lnTo>
                      <a:pt x="231" y="2055"/>
                    </a:lnTo>
                    <a:lnTo>
                      <a:pt x="184" y="1972"/>
                    </a:lnTo>
                    <a:lnTo>
                      <a:pt x="141" y="1881"/>
                    </a:lnTo>
                    <a:lnTo>
                      <a:pt x="81" y="1723"/>
                    </a:lnTo>
                    <a:lnTo>
                      <a:pt x="40" y="1567"/>
                    </a:lnTo>
                    <a:lnTo>
                      <a:pt x="17" y="1419"/>
                    </a:lnTo>
                    <a:lnTo>
                      <a:pt x="4" y="1278"/>
                    </a:lnTo>
                    <a:lnTo>
                      <a:pt x="0" y="1159"/>
                    </a:lnTo>
                    <a:lnTo>
                      <a:pt x="4" y="1037"/>
                    </a:lnTo>
                    <a:lnTo>
                      <a:pt x="17" y="903"/>
                    </a:lnTo>
                    <a:lnTo>
                      <a:pt x="40" y="755"/>
                    </a:lnTo>
                    <a:lnTo>
                      <a:pt x="81" y="607"/>
                    </a:lnTo>
                    <a:lnTo>
                      <a:pt x="134" y="452"/>
                    </a:lnTo>
                    <a:lnTo>
                      <a:pt x="178" y="358"/>
                    </a:lnTo>
                    <a:lnTo>
                      <a:pt x="228" y="275"/>
                    </a:lnTo>
                    <a:lnTo>
                      <a:pt x="275" y="202"/>
                    </a:lnTo>
                    <a:lnTo>
                      <a:pt x="321" y="141"/>
                    </a:lnTo>
                    <a:lnTo>
                      <a:pt x="405" y="51"/>
                    </a:lnTo>
                    <a:lnTo>
                      <a:pt x="439" y="22"/>
                    </a:lnTo>
                    <a:lnTo>
                      <a:pt x="462" y="7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3777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2" y="58"/>
                  </a:cxn>
                  <a:cxn ang="0">
                    <a:pos x="652" y="145"/>
                  </a:cxn>
                  <a:cxn ang="0">
                    <a:pos x="706" y="257"/>
                  </a:cxn>
                  <a:cxn ang="0">
                    <a:pos x="766" y="463"/>
                  </a:cxn>
                  <a:cxn ang="0">
                    <a:pos x="789" y="625"/>
                  </a:cxn>
                  <a:cxn ang="0">
                    <a:pos x="793" y="730"/>
                  </a:cxn>
                  <a:cxn ang="0">
                    <a:pos x="973" y="264"/>
                  </a:cxn>
                  <a:cxn ang="0">
                    <a:pos x="1094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7" y="62"/>
                  </a:cxn>
                  <a:cxn ang="0">
                    <a:pos x="1104" y="112"/>
                  </a:cxn>
                  <a:cxn ang="0">
                    <a:pos x="1050" y="224"/>
                  </a:cxn>
                  <a:cxn ang="0">
                    <a:pos x="960" y="437"/>
                  </a:cxn>
                  <a:cxn ang="0">
                    <a:pos x="870" y="672"/>
                  </a:cxn>
                  <a:cxn ang="0">
                    <a:pos x="796" y="892"/>
                  </a:cxn>
                  <a:cxn ang="0">
                    <a:pos x="773" y="1033"/>
                  </a:cxn>
                  <a:cxn ang="0">
                    <a:pos x="746" y="1177"/>
                  </a:cxn>
                  <a:cxn ang="0">
                    <a:pos x="699" y="1383"/>
                  </a:cxn>
                  <a:cxn ang="0">
                    <a:pos x="666" y="1484"/>
                  </a:cxn>
                  <a:cxn ang="0">
                    <a:pos x="632" y="1521"/>
                  </a:cxn>
                  <a:cxn ang="0">
                    <a:pos x="615" y="1513"/>
                  </a:cxn>
                  <a:cxn ang="0">
                    <a:pos x="605" y="1492"/>
                  </a:cxn>
                  <a:cxn ang="0">
                    <a:pos x="609" y="1445"/>
                  </a:cxn>
                  <a:cxn ang="0">
                    <a:pos x="629" y="1336"/>
                  </a:cxn>
                  <a:cxn ang="0">
                    <a:pos x="659" y="1196"/>
                  </a:cxn>
                  <a:cxn ang="0">
                    <a:pos x="699" y="1047"/>
                  </a:cxn>
                  <a:cxn ang="0">
                    <a:pos x="722" y="950"/>
                  </a:cxn>
                  <a:cxn ang="0">
                    <a:pos x="736" y="878"/>
                  </a:cxn>
                  <a:cxn ang="0">
                    <a:pos x="743" y="701"/>
                  </a:cxn>
                  <a:cxn ang="0">
                    <a:pos x="736" y="593"/>
                  </a:cxn>
                  <a:cxn ang="0">
                    <a:pos x="716" y="473"/>
                  </a:cxn>
                  <a:cxn ang="0">
                    <a:pos x="676" y="358"/>
                  </a:cxn>
                  <a:cxn ang="0">
                    <a:pos x="615" y="257"/>
                  </a:cxn>
                  <a:cxn ang="0">
                    <a:pos x="522" y="185"/>
                  </a:cxn>
                  <a:cxn ang="0">
                    <a:pos x="391" y="159"/>
                  </a:cxn>
                  <a:cxn ang="0">
                    <a:pos x="354" y="163"/>
                  </a:cxn>
                  <a:cxn ang="0">
                    <a:pos x="284" y="177"/>
                  </a:cxn>
                  <a:cxn ang="0">
                    <a:pos x="200" y="217"/>
                  </a:cxn>
                  <a:cxn ang="0">
                    <a:pos x="117" y="297"/>
                  </a:cxn>
                  <a:cxn ang="0">
                    <a:pos x="50" y="430"/>
                  </a:cxn>
                  <a:cxn ang="0">
                    <a:pos x="43" y="448"/>
                  </a:cxn>
                  <a:cxn ang="0">
                    <a:pos x="16" y="445"/>
                  </a:cxn>
                  <a:cxn ang="0">
                    <a:pos x="0" y="434"/>
                  </a:cxn>
                  <a:cxn ang="0">
                    <a:pos x="3" y="398"/>
                  </a:cxn>
                  <a:cxn ang="0">
                    <a:pos x="33" y="315"/>
                  </a:cxn>
                  <a:cxn ang="0">
                    <a:pos x="90" y="213"/>
                  </a:cxn>
                  <a:cxn ang="0">
                    <a:pos x="174" y="109"/>
                  </a:cxn>
                  <a:cxn ang="0">
                    <a:pos x="284" y="33"/>
                  </a:cxn>
                  <a:cxn ang="0">
                    <a:pos x="421" y="0"/>
                  </a:cxn>
                </a:cxnLst>
                <a:rect l="0" t="0" r="r" b="b"/>
                <a:pathLst>
                  <a:path w="1131" h="1521">
                    <a:moveTo>
                      <a:pt x="421" y="0"/>
                    </a:moveTo>
                    <a:lnTo>
                      <a:pt x="482" y="8"/>
                    </a:lnTo>
                    <a:lnTo>
                      <a:pt x="535" y="26"/>
                    </a:lnTo>
                    <a:lnTo>
                      <a:pt x="582" y="58"/>
                    </a:lnTo>
                    <a:lnTo>
                      <a:pt x="619" y="98"/>
                    </a:lnTo>
                    <a:lnTo>
                      <a:pt x="652" y="145"/>
                    </a:lnTo>
                    <a:lnTo>
                      <a:pt x="682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6" y="463"/>
                    </a:lnTo>
                    <a:lnTo>
                      <a:pt x="779" y="549"/>
                    </a:lnTo>
                    <a:lnTo>
                      <a:pt x="789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3" y="264"/>
                    </a:lnTo>
                    <a:lnTo>
                      <a:pt x="1080" y="33"/>
                    </a:lnTo>
                    <a:lnTo>
                      <a:pt x="1094" y="26"/>
                    </a:lnTo>
                    <a:lnTo>
                      <a:pt x="1117" y="26"/>
                    </a:lnTo>
                    <a:lnTo>
                      <a:pt x="1121" y="29"/>
                    </a:lnTo>
                    <a:lnTo>
                      <a:pt x="1127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7" y="62"/>
                    </a:lnTo>
                    <a:lnTo>
                      <a:pt x="1114" y="87"/>
                    </a:lnTo>
                    <a:lnTo>
                      <a:pt x="1104" y="112"/>
                    </a:lnTo>
                    <a:lnTo>
                      <a:pt x="1091" y="138"/>
                    </a:lnTo>
                    <a:lnTo>
                      <a:pt x="1050" y="224"/>
                    </a:lnTo>
                    <a:lnTo>
                      <a:pt x="1007" y="325"/>
                    </a:lnTo>
                    <a:lnTo>
                      <a:pt x="960" y="437"/>
                    </a:lnTo>
                    <a:lnTo>
                      <a:pt x="913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6" y="892"/>
                    </a:lnTo>
                    <a:lnTo>
                      <a:pt x="779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6" y="1177"/>
                    </a:lnTo>
                    <a:lnTo>
                      <a:pt x="726" y="1271"/>
                    </a:lnTo>
                    <a:lnTo>
                      <a:pt x="699" y="1383"/>
                    </a:lnTo>
                    <a:lnTo>
                      <a:pt x="682" y="1441"/>
                    </a:lnTo>
                    <a:lnTo>
                      <a:pt x="666" y="1484"/>
                    </a:lnTo>
                    <a:lnTo>
                      <a:pt x="652" y="1510"/>
                    </a:lnTo>
                    <a:lnTo>
                      <a:pt x="632" y="1521"/>
                    </a:lnTo>
                    <a:lnTo>
                      <a:pt x="622" y="1517"/>
                    </a:lnTo>
                    <a:lnTo>
                      <a:pt x="615" y="1513"/>
                    </a:lnTo>
                    <a:lnTo>
                      <a:pt x="609" y="1502"/>
                    </a:lnTo>
                    <a:lnTo>
                      <a:pt x="605" y="1492"/>
                    </a:lnTo>
                    <a:lnTo>
                      <a:pt x="605" y="1477"/>
                    </a:lnTo>
                    <a:lnTo>
                      <a:pt x="609" y="1445"/>
                    </a:lnTo>
                    <a:lnTo>
                      <a:pt x="615" y="1398"/>
                    </a:lnTo>
                    <a:lnTo>
                      <a:pt x="629" y="1336"/>
                    </a:lnTo>
                    <a:lnTo>
                      <a:pt x="642" y="1268"/>
                    </a:lnTo>
                    <a:lnTo>
                      <a:pt x="659" y="1196"/>
                    </a:lnTo>
                    <a:lnTo>
                      <a:pt x="679" y="1120"/>
                    </a:lnTo>
                    <a:lnTo>
                      <a:pt x="699" y="1047"/>
                    </a:lnTo>
                    <a:lnTo>
                      <a:pt x="716" y="979"/>
                    </a:lnTo>
                    <a:lnTo>
                      <a:pt x="722" y="950"/>
                    </a:lnTo>
                    <a:lnTo>
                      <a:pt x="732" y="917"/>
                    </a:lnTo>
                    <a:lnTo>
                      <a:pt x="736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39" y="650"/>
                    </a:lnTo>
                    <a:lnTo>
                      <a:pt x="736" y="593"/>
                    </a:lnTo>
                    <a:lnTo>
                      <a:pt x="726" y="535"/>
                    </a:lnTo>
                    <a:lnTo>
                      <a:pt x="716" y="473"/>
                    </a:lnTo>
                    <a:lnTo>
                      <a:pt x="699" y="412"/>
                    </a:lnTo>
                    <a:lnTo>
                      <a:pt x="676" y="358"/>
                    </a:lnTo>
                    <a:lnTo>
                      <a:pt x="649" y="304"/>
                    </a:lnTo>
                    <a:lnTo>
                      <a:pt x="615" y="257"/>
                    </a:lnTo>
                    <a:lnTo>
                      <a:pt x="572" y="217"/>
                    </a:lnTo>
                    <a:lnTo>
                      <a:pt x="522" y="185"/>
                    </a:lnTo>
                    <a:lnTo>
                      <a:pt x="461" y="167"/>
                    </a:lnTo>
                    <a:lnTo>
                      <a:pt x="391" y="159"/>
                    </a:lnTo>
                    <a:lnTo>
                      <a:pt x="378" y="159"/>
                    </a:lnTo>
                    <a:lnTo>
                      <a:pt x="354" y="163"/>
                    </a:lnTo>
                    <a:lnTo>
                      <a:pt x="324" y="167"/>
                    </a:lnTo>
                    <a:lnTo>
                      <a:pt x="284" y="177"/>
                    </a:lnTo>
                    <a:lnTo>
                      <a:pt x="244" y="192"/>
                    </a:lnTo>
                    <a:lnTo>
                      <a:pt x="200" y="217"/>
                    </a:lnTo>
                    <a:lnTo>
                      <a:pt x="157" y="253"/>
                    </a:lnTo>
                    <a:lnTo>
                      <a:pt x="117" y="297"/>
                    </a:lnTo>
                    <a:lnTo>
                      <a:pt x="80" y="358"/>
                    </a:lnTo>
                    <a:lnTo>
                      <a:pt x="50" y="430"/>
                    </a:lnTo>
                    <a:lnTo>
                      <a:pt x="50" y="437"/>
                    </a:lnTo>
                    <a:lnTo>
                      <a:pt x="43" y="448"/>
                    </a:lnTo>
                    <a:lnTo>
                      <a:pt x="23" y="448"/>
                    </a:lnTo>
                    <a:lnTo>
                      <a:pt x="16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3" y="398"/>
                    </a:lnTo>
                    <a:lnTo>
                      <a:pt x="13" y="361"/>
                    </a:lnTo>
                    <a:lnTo>
                      <a:pt x="33" y="315"/>
                    </a:lnTo>
                    <a:lnTo>
                      <a:pt x="57" y="264"/>
                    </a:lnTo>
                    <a:lnTo>
                      <a:pt x="90" y="213"/>
                    </a:lnTo>
                    <a:lnTo>
                      <a:pt x="130" y="159"/>
                    </a:lnTo>
                    <a:lnTo>
                      <a:pt x="174" y="109"/>
                    </a:lnTo>
                    <a:lnTo>
                      <a:pt x="227" y="65"/>
                    </a:lnTo>
                    <a:lnTo>
                      <a:pt x="284" y="33"/>
                    </a:lnTo>
                    <a:lnTo>
                      <a:pt x="351" y="8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4924" y="3122"/>
                <a:ext cx="466" cy="1101"/>
              </a:xfrm>
              <a:custGeom>
                <a:avLst/>
                <a:gdLst/>
                <a:ahLst/>
                <a:cxnLst>
                  <a:cxn ang="0">
                    <a:pos x="271" y="375"/>
                  </a:cxn>
                  <a:cxn ang="0">
                    <a:pos x="338" y="426"/>
                  </a:cxn>
                  <a:cxn ang="0">
                    <a:pos x="365" y="505"/>
                  </a:cxn>
                  <a:cxn ang="0">
                    <a:pos x="362" y="531"/>
                  </a:cxn>
                  <a:cxn ang="0">
                    <a:pos x="358" y="556"/>
                  </a:cxn>
                  <a:cxn ang="0">
                    <a:pos x="342" y="599"/>
                  </a:cxn>
                  <a:cxn ang="0">
                    <a:pos x="318" y="675"/>
                  </a:cxn>
                  <a:cxn ang="0">
                    <a:pos x="292" y="744"/>
                  </a:cxn>
                  <a:cxn ang="0">
                    <a:pos x="235" y="895"/>
                  </a:cxn>
                  <a:cxn ang="0">
                    <a:pos x="211" y="1000"/>
                  </a:cxn>
                  <a:cxn ang="0">
                    <a:pos x="218" y="1043"/>
                  </a:cxn>
                  <a:cxn ang="0">
                    <a:pos x="248" y="1058"/>
                  </a:cxn>
                  <a:cxn ang="0">
                    <a:pos x="325" y="1025"/>
                  </a:cxn>
                  <a:cxn ang="0">
                    <a:pos x="389" y="928"/>
                  </a:cxn>
                  <a:cxn ang="0">
                    <a:pos x="419" y="841"/>
                  </a:cxn>
                  <a:cxn ang="0">
                    <a:pos x="432" y="830"/>
                  </a:cxn>
                  <a:cxn ang="0">
                    <a:pos x="459" y="834"/>
                  </a:cxn>
                  <a:cxn ang="0">
                    <a:pos x="466" y="845"/>
                  </a:cxn>
                  <a:cxn ang="0">
                    <a:pos x="462" y="867"/>
                  </a:cxn>
                  <a:cxn ang="0">
                    <a:pos x="442" y="928"/>
                  </a:cxn>
                  <a:cxn ang="0">
                    <a:pos x="399" y="1004"/>
                  </a:cxn>
                  <a:cxn ang="0">
                    <a:pos x="335" y="1072"/>
                  </a:cxn>
                  <a:cxn ang="0">
                    <a:pos x="245" y="1101"/>
                  </a:cxn>
                  <a:cxn ang="0">
                    <a:pos x="158" y="1076"/>
                  </a:cxn>
                  <a:cxn ang="0">
                    <a:pos x="107" y="1007"/>
                  </a:cxn>
                  <a:cxn ang="0">
                    <a:pos x="104" y="928"/>
                  </a:cxn>
                  <a:cxn ang="0">
                    <a:pos x="208" y="632"/>
                  </a:cxn>
                  <a:cxn ang="0">
                    <a:pos x="241" y="542"/>
                  </a:cxn>
                  <a:cxn ang="0">
                    <a:pos x="255" y="491"/>
                  </a:cxn>
                  <a:cxn ang="0">
                    <a:pos x="251" y="440"/>
                  </a:cxn>
                  <a:cxn ang="0">
                    <a:pos x="235" y="415"/>
                  </a:cxn>
                  <a:cxn ang="0">
                    <a:pos x="181" y="419"/>
                  </a:cxn>
                  <a:cxn ang="0">
                    <a:pos x="111" y="480"/>
                  </a:cxn>
                  <a:cxn ang="0">
                    <a:pos x="54" y="614"/>
                  </a:cxn>
                  <a:cxn ang="0">
                    <a:pos x="47" y="632"/>
                  </a:cxn>
                  <a:cxn ang="0">
                    <a:pos x="37" y="639"/>
                  </a:cxn>
                  <a:cxn ang="0">
                    <a:pos x="10" y="635"/>
                  </a:cxn>
                  <a:cxn ang="0">
                    <a:pos x="0" y="625"/>
                  </a:cxn>
                  <a:cxn ang="0">
                    <a:pos x="4" y="599"/>
                  </a:cxn>
                  <a:cxn ang="0">
                    <a:pos x="31" y="527"/>
                  </a:cxn>
                  <a:cxn ang="0">
                    <a:pos x="87" y="440"/>
                  </a:cxn>
                  <a:cxn ang="0">
                    <a:pos x="171" y="379"/>
                  </a:cxn>
                  <a:cxn ang="0">
                    <a:pos x="365" y="0"/>
                  </a:cxn>
                  <a:cxn ang="0">
                    <a:pos x="412" y="22"/>
                  </a:cxn>
                  <a:cxn ang="0">
                    <a:pos x="425" y="61"/>
                  </a:cxn>
                  <a:cxn ang="0">
                    <a:pos x="399" y="123"/>
                  </a:cxn>
                  <a:cxn ang="0">
                    <a:pos x="342" y="152"/>
                  </a:cxn>
                  <a:cxn ang="0">
                    <a:pos x="295" y="130"/>
                  </a:cxn>
                  <a:cxn ang="0">
                    <a:pos x="281" y="87"/>
                  </a:cxn>
                  <a:cxn ang="0">
                    <a:pos x="308" y="25"/>
                  </a:cxn>
                  <a:cxn ang="0">
                    <a:pos x="365" y="0"/>
                  </a:cxn>
                </a:cxnLst>
                <a:rect l="0" t="0" r="r" b="b"/>
                <a:pathLst>
                  <a:path w="466" h="1101">
                    <a:moveTo>
                      <a:pt x="225" y="368"/>
                    </a:moveTo>
                    <a:lnTo>
                      <a:pt x="271" y="375"/>
                    </a:lnTo>
                    <a:lnTo>
                      <a:pt x="308" y="394"/>
                    </a:lnTo>
                    <a:lnTo>
                      <a:pt x="338" y="426"/>
                    </a:lnTo>
                    <a:lnTo>
                      <a:pt x="358" y="462"/>
                    </a:lnTo>
                    <a:lnTo>
                      <a:pt x="365" y="505"/>
                    </a:lnTo>
                    <a:lnTo>
                      <a:pt x="365" y="516"/>
                    </a:lnTo>
                    <a:lnTo>
                      <a:pt x="362" y="531"/>
                    </a:lnTo>
                    <a:lnTo>
                      <a:pt x="362" y="545"/>
                    </a:lnTo>
                    <a:lnTo>
                      <a:pt x="358" y="556"/>
                    </a:lnTo>
                    <a:lnTo>
                      <a:pt x="352" y="574"/>
                    </a:lnTo>
                    <a:lnTo>
                      <a:pt x="342" y="599"/>
                    </a:lnTo>
                    <a:lnTo>
                      <a:pt x="332" y="635"/>
                    </a:lnTo>
                    <a:lnTo>
                      <a:pt x="318" y="675"/>
                    </a:lnTo>
                    <a:lnTo>
                      <a:pt x="305" y="711"/>
                    </a:lnTo>
                    <a:lnTo>
                      <a:pt x="292" y="744"/>
                    </a:lnTo>
                    <a:lnTo>
                      <a:pt x="285" y="765"/>
                    </a:lnTo>
                    <a:lnTo>
                      <a:pt x="235" y="895"/>
                    </a:lnTo>
                    <a:lnTo>
                      <a:pt x="218" y="950"/>
                    </a:lnTo>
                    <a:lnTo>
                      <a:pt x="211" y="1000"/>
                    </a:lnTo>
                    <a:lnTo>
                      <a:pt x="211" y="1025"/>
                    </a:lnTo>
                    <a:lnTo>
                      <a:pt x="218" y="1043"/>
                    </a:lnTo>
                    <a:lnTo>
                      <a:pt x="228" y="1054"/>
                    </a:lnTo>
                    <a:lnTo>
                      <a:pt x="248" y="1058"/>
                    </a:lnTo>
                    <a:lnTo>
                      <a:pt x="285" y="1051"/>
                    </a:lnTo>
                    <a:lnTo>
                      <a:pt x="325" y="1025"/>
                    </a:lnTo>
                    <a:lnTo>
                      <a:pt x="358" y="982"/>
                    </a:lnTo>
                    <a:lnTo>
                      <a:pt x="389" y="928"/>
                    </a:lnTo>
                    <a:lnTo>
                      <a:pt x="412" y="856"/>
                    </a:lnTo>
                    <a:lnTo>
                      <a:pt x="419" y="841"/>
                    </a:lnTo>
                    <a:lnTo>
                      <a:pt x="425" y="834"/>
                    </a:lnTo>
                    <a:lnTo>
                      <a:pt x="432" y="830"/>
                    </a:lnTo>
                    <a:lnTo>
                      <a:pt x="452" y="830"/>
                    </a:lnTo>
                    <a:lnTo>
                      <a:pt x="459" y="834"/>
                    </a:lnTo>
                    <a:lnTo>
                      <a:pt x="462" y="838"/>
                    </a:lnTo>
                    <a:lnTo>
                      <a:pt x="466" y="845"/>
                    </a:lnTo>
                    <a:lnTo>
                      <a:pt x="466" y="852"/>
                    </a:lnTo>
                    <a:lnTo>
                      <a:pt x="462" y="867"/>
                    </a:lnTo>
                    <a:lnTo>
                      <a:pt x="455" y="892"/>
                    </a:lnTo>
                    <a:lnTo>
                      <a:pt x="442" y="928"/>
                    </a:lnTo>
                    <a:lnTo>
                      <a:pt x="425" y="964"/>
                    </a:lnTo>
                    <a:lnTo>
                      <a:pt x="399" y="1004"/>
                    </a:lnTo>
                    <a:lnTo>
                      <a:pt x="372" y="1040"/>
                    </a:lnTo>
                    <a:lnTo>
                      <a:pt x="335" y="1072"/>
                    </a:lnTo>
                    <a:lnTo>
                      <a:pt x="292" y="1094"/>
                    </a:lnTo>
                    <a:lnTo>
                      <a:pt x="245" y="1101"/>
                    </a:lnTo>
                    <a:lnTo>
                      <a:pt x="198" y="1094"/>
                    </a:lnTo>
                    <a:lnTo>
                      <a:pt x="158" y="1076"/>
                    </a:lnTo>
                    <a:lnTo>
                      <a:pt x="128" y="1043"/>
                    </a:lnTo>
                    <a:lnTo>
                      <a:pt x="107" y="1007"/>
                    </a:lnTo>
                    <a:lnTo>
                      <a:pt x="101" y="964"/>
                    </a:lnTo>
                    <a:lnTo>
                      <a:pt x="104" y="928"/>
                    </a:lnTo>
                    <a:lnTo>
                      <a:pt x="114" y="895"/>
                    </a:lnTo>
                    <a:lnTo>
                      <a:pt x="208" y="632"/>
                    </a:lnTo>
                    <a:lnTo>
                      <a:pt x="228" y="581"/>
                    </a:lnTo>
                    <a:lnTo>
                      <a:pt x="241" y="542"/>
                    </a:lnTo>
                    <a:lnTo>
                      <a:pt x="251" y="513"/>
                    </a:lnTo>
                    <a:lnTo>
                      <a:pt x="255" y="491"/>
                    </a:lnTo>
                    <a:lnTo>
                      <a:pt x="255" y="469"/>
                    </a:lnTo>
                    <a:lnTo>
                      <a:pt x="251" y="440"/>
                    </a:lnTo>
                    <a:lnTo>
                      <a:pt x="245" y="426"/>
                    </a:lnTo>
                    <a:lnTo>
                      <a:pt x="235" y="415"/>
                    </a:lnTo>
                    <a:lnTo>
                      <a:pt x="218" y="412"/>
                    </a:lnTo>
                    <a:lnTo>
                      <a:pt x="181" y="419"/>
                    </a:lnTo>
                    <a:lnTo>
                      <a:pt x="144" y="440"/>
                    </a:lnTo>
                    <a:lnTo>
                      <a:pt x="111" y="480"/>
                    </a:lnTo>
                    <a:lnTo>
                      <a:pt x="81" y="538"/>
                    </a:lnTo>
                    <a:lnTo>
                      <a:pt x="54" y="614"/>
                    </a:lnTo>
                    <a:lnTo>
                      <a:pt x="51" y="625"/>
                    </a:lnTo>
                    <a:lnTo>
                      <a:pt x="47" y="632"/>
                    </a:lnTo>
                    <a:lnTo>
                      <a:pt x="44" y="635"/>
                    </a:lnTo>
                    <a:lnTo>
                      <a:pt x="37" y="639"/>
                    </a:lnTo>
                    <a:lnTo>
                      <a:pt x="14" y="639"/>
                    </a:lnTo>
                    <a:lnTo>
                      <a:pt x="10" y="635"/>
                    </a:lnTo>
                    <a:lnTo>
                      <a:pt x="4" y="632"/>
                    </a:lnTo>
                    <a:lnTo>
                      <a:pt x="0" y="625"/>
                    </a:lnTo>
                    <a:lnTo>
                      <a:pt x="0" y="617"/>
                    </a:lnTo>
                    <a:lnTo>
                      <a:pt x="4" y="599"/>
                    </a:lnTo>
                    <a:lnTo>
                      <a:pt x="14" y="567"/>
                    </a:lnTo>
                    <a:lnTo>
                      <a:pt x="31" y="527"/>
                    </a:lnTo>
                    <a:lnTo>
                      <a:pt x="57" y="484"/>
                    </a:lnTo>
                    <a:lnTo>
                      <a:pt x="87" y="440"/>
                    </a:lnTo>
                    <a:lnTo>
                      <a:pt x="128" y="404"/>
                    </a:lnTo>
                    <a:lnTo>
                      <a:pt x="171" y="379"/>
                    </a:lnTo>
                    <a:lnTo>
                      <a:pt x="225" y="368"/>
                    </a:lnTo>
                    <a:close/>
                    <a:moveTo>
                      <a:pt x="365" y="0"/>
                    </a:moveTo>
                    <a:lnTo>
                      <a:pt x="392" y="7"/>
                    </a:lnTo>
                    <a:lnTo>
                      <a:pt x="412" y="22"/>
                    </a:lnTo>
                    <a:lnTo>
                      <a:pt x="422" y="40"/>
                    </a:lnTo>
                    <a:lnTo>
                      <a:pt x="425" y="61"/>
                    </a:lnTo>
                    <a:lnTo>
                      <a:pt x="419" y="94"/>
                    </a:lnTo>
                    <a:lnTo>
                      <a:pt x="399" y="123"/>
                    </a:lnTo>
                    <a:lnTo>
                      <a:pt x="372" y="144"/>
                    </a:lnTo>
                    <a:lnTo>
                      <a:pt x="342" y="152"/>
                    </a:lnTo>
                    <a:lnTo>
                      <a:pt x="315" y="144"/>
                    </a:lnTo>
                    <a:lnTo>
                      <a:pt x="295" y="130"/>
                    </a:lnTo>
                    <a:lnTo>
                      <a:pt x="285" y="108"/>
                    </a:lnTo>
                    <a:lnTo>
                      <a:pt x="281" y="87"/>
                    </a:lnTo>
                    <a:lnTo>
                      <a:pt x="288" y="54"/>
                    </a:lnTo>
                    <a:lnTo>
                      <a:pt x="308" y="25"/>
                    </a:lnTo>
                    <a:lnTo>
                      <a:pt x="335" y="7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5453" y="3122"/>
                <a:ext cx="669" cy="1426"/>
              </a:xfrm>
              <a:custGeom>
                <a:avLst/>
                <a:gdLst/>
                <a:ahLst/>
                <a:cxnLst>
                  <a:cxn ang="0">
                    <a:pos x="499" y="372"/>
                  </a:cxn>
                  <a:cxn ang="0">
                    <a:pos x="579" y="426"/>
                  </a:cxn>
                  <a:cxn ang="0">
                    <a:pos x="609" y="520"/>
                  </a:cxn>
                  <a:cxn ang="0">
                    <a:pos x="602" y="578"/>
                  </a:cxn>
                  <a:cxn ang="0">
                    <a:pos x="442" y="1235"/>
                  </a:cxn>
                  <a:cxn ang="0">
                    <a:pos x="368" y="1336"/>
                  </a:cxn>
                  <a:cxn ang="0">
                    <a:pos x="278" y="1397"/>
                  </a:cxn>
                  <a:cxn ang="0">
                    <a:pos x="187" y="1423"/>
                  </a:cxn>
                  <a:cxn ang="0">
                    <a:pos x="100" y="1423"/>
                  </a:cxn>
                  <a:cxn ang="0">
                    <a:pos x="27" y="1386"/>
                  </a:cxn>
                  <a:cxn ang="0">
                    <a:pos x="0" y="1322"/>
                  </a:cxn>
                  <a:cxn ang="0">
                    <a:pos x="27" y="1257"/>
                  </a:cxn>
                  <a:cxn ang="0">
                    <a:pos x="87" y="1228"/>
                  </a:cxn>
                  <a:cxn ang="0">
                    <a:pos x="127" y="1242"/>
                  </a:cxn>
                  <a:cxn ang="0">
                    <a:pos x="144" y="1289"/>
                  </a:cxn>
                  <a:cxn ang="0">
                    <a:pos x="134" y="1329"/>
                  </a:cxn>
                  <a:cxn ang="0">
                    <a:pos x="94" y="1368"/>
                  </a:cxn>
                  <a:cxn ang="0">
                    <a:pos x="147" y="1379"/>
                  </a:cxn>
                  <a:cxn ang="0">
                    <a:pos x="251" y="1340"/>
                  </a:cxn>
                  <a:cxn ang="0">
                    <a:pos x="325" y="1235"/>
                  </a:cxn>
                  <a:cxn ang="0">
                    <a:pos x="341" y="1166"/>
                  </a:cxn>
                  <a:cxn ang="0">
                    <a:pos x="489" y="516"/>
                  </a:cxn>
                  <a:cxn ang="0">
                    <a:pos x="492" y="487"/>
                  </a:cxn>
                  <a:cxn ang="0">
                    <a:pos x="482" y="430"/>
                  </a:cxn>
                  <a:cxn ang="0">
                    <a:pos x="442" y="408"/>
                  </a:cxn>
                  <a:cxn ang="0">
                    <a:pos x="355" y="437"/>
                  </a:cxn>
                  <a:cxn ang="0">
                    <a:pos x="285" y="513"/>
                  </a:cxn>
                  <a:cxn ang="0">
                    <a:pos x="234" y="607"/>
                  </a:cxn>
                  <a:cxn ang="0">
                    <a:pos x="218" y="632"/>
                  </a:cxn>
                  <a:cxn ang="0">
                    <a:pos x="191" y="635"/>
                  </a:cxn>
                  <a:cxn ang="0">
                    <a:pos x="181" y="628"/>
                  </a:cxn>
                  <a:cxn ang="0">
                    <a:pos x="177" y="614"/>
                  </a:cxn>
                  <a:cxn ang="0">
                    <a:pos x="191" y="574"/>
                  </a:cxn>
                  <a:cxn ang="0">
                    <a:pos x="234" y="502"/>
                  </a:cxn>
                  <a:cxn ang="0">
                    <a:pos x="301" y="426"/>
                  </a:cxn>
                  <a:cxn ang="0">
                    <a:pos x="392" y="372"/>
                  </a:cxn>
                  <a:cxn ang="0">
                    <a:pos x="609" y="0"/>
                  </a:cxn>
                  <a:cxn ang="0">
                    <a:pos x="653" y="18"/>
                  </a:cxn>
                  <a:cxn ang="0">
                    <a:pos x="669" y="61"/>
                  </a:cxn>
                  <a:cxn ang="0">
                    <a:pos x="643" y="123"/>
                  </a:cxn>
                  <a:cxn ang="0">
                    <a:pos x="586" y="152"/>
                  </a:cxn>
                  <a:cxn ang="0">
                    <a:pos x="539" y="130"/>
                  </a:cxn>
                  <a:cxn ang="0">
                    <a:pos x="525" y="87"/>
                  </a:cxn>
                  <a:cxn ang="0">
                    <a:pos x="552" y="25"/>
                  </a:cxn>
                  <a:cxn ang="0">
                    <a:pos x="609" y="0"/>
                  </a:cxn>
                </a:cxnLst>
                <a:rect l="0" t="0" r="r" b="b"/>
                <a:pathLst>
                  <a:path w="669" h="1426">
                    <a:moveTo>
                      <a:pt x="445" y="365"/>
                    </a:moveTo>
                    <a:lnTo>
                      <a:pt x="499" y="372"/>
                    </a:lnTo>
                    <a:lnTo>
                      <a:pt x="542" y="394"/>
                    </a:lnTo>
                    <a:lnTo>
                      <a:pt x="579" y="426"/>
                    </a:lnTo>
                    <a:lnTo>
                      <a:pt x="602" y="469"/>
                    </a:lnTo>
                    <a:lnTo>
                      <a:pt x="609" y="520"/>
                    </a:lnTo>
                    <a:lnTo>
                      <a:pt x="606" y="552"/>
                    </a:lnTo>
                    <a:lnTo>
                      <a:pt x="602" y="578"/>
                    </a:lnTo>
                    <a:lnTo>
                      <a:pt x="465" y="1166"/>
                    </a:lnTo>
                    <a:lnTo>
                      <a:pt x="442" y="1235"/>
                    </a:lnTo>
                    <a:lnTo>
                      <a:pt x="408" y="1293"/>
                    </a:lnTo>
                    <a:lnTo>
                      <a:pt x="368" y="1336"/>
                    </a:lnTo>
                    <a:lnTo>
                      <a:pt x="325" y="1372"/>
                    </a:lnTo>
                    <a:lnTo>
                      <a:pt x="278" y="1397"/>
                    </a:lnTo>
                    <a:lnTo>
                      <a:pt x="231" y="1415"/>
                    </a:lnTo>
                    <a:lnTo>
                      <a:pt x="187" y="1423"/>
                    </a:lnTo>
                    <a:lnTo>
                      <a:pt x="151" y="1426"/>
                    </a:lnTo>
                    <a:lnTo>
                      <a:pt x="100" y="1423"/>
                    </a:lnTo>
                    <a:lnTo>
                      <a:pt x="57" y="1408"/>
                    </a:lnTo>
                    <a:lnTo>
                      <a:pt x="27" y="1386"/>
                    </a:lnTo>
                    <a:lnTo>
                      <a:pt x="7" y="1358"/>
                    </a:lnTo>
                    <a:lnTo>
                      <a:pt x="0" y="1322"/>
                    </a:lnTo>
                    <a:lnTo>
                      <a:pt x="7" y="1285"/>
                    </a:lnTo>
                    <a:lnTo>
                      <a:pt x="27" y="1257"/>
                    </a:lnTo>
                    <a:lnTo>
                      <a:pt x="54" y="1235"/>
                    </a:lnTo>
                    <a:lnTo>
                      <a:pt x="87" y="1228"/>
                    </a:lnTo>
                    <a:lnTo>
                      <a:pt x="107" y="1231"/>
                    </a:lnTo>
                    <a:lnTo>
                      <a:pt x="127" y="1242"/>
                    </a:lnTo>
                    <a:lnTo>
                      <a:pt x="141" y="1264"/>
                    </a:lnTo>
                    <a:lnTo>
                      <a:pt x="144" y="1289"/>
                    </a:lnTo>
                    <a:lnTo>
                      <a:pt x="141" y="1307"/>
                    </a:lnTo>
                    <a:lnTo>
                      <a:pt x="134" y="1329"/>
                    </a:lnTo>
                    <a:lnTo>
                      <a:pt x="117" y="1350"/>
                    </a:lnTo>
                    <a:lnTo>
                      <a:pt x="94" y="1368"/>
                    </a:lnTo>
                    <a:lnTo>
                      <a:pt x="121" y="1376"/>
                    </a:lnTo>
                    <a:lnTo>
                      <a:pt x="147" y="1379"/>
                    </a:lnTo>
                    <a:lnTo>
                      <a:pt x="201" y="1368"/>
                    </a:lnTo>
                    <a:lnTo>
                      <a:pt x="251" y="1340"/>
                    </a:lnTo>
                    <a:lnTo>
                      <a:pt x="291" y="1293"/>
                    </a:lnTo>
                    <a:lnTo>
                      <a:pt x="325" y="1235"/>
                    </a:lnTo>
                    <a:lnTo>
                      <a:pt x="345" y="1170"/>
                    </a:lnTo>
                    <a:lnTo>
                      <a:pt x="341" y="1166"/>
                    </a:lnTo>
                    <a:lnTo>
                      <a:pt x="489" y="538"/>
                    </a:lnTo>
                    <a:lnTo>
                      <a:pt x="489" y="516"/>
                    </a:lnTo>
                    <a:lnTo>
                      <a:pt x="492" y="502"/>
                    </a:lnTo>
                    <a:lnTo>
                      <a:pt x="492" y="487"/>
                    </a:lnTo>
                    <a:lnTo>
                      <a:pt x="489" y="455"/>
                    </a:lnTo>
                    <a:lnTo>
                      <a:pt x="482" y="430"/>
                    </a:lnTo>
                    <a:lnTo>
                      <a:pt x="465" y="412"/>
                    </a:lnTo>
                    <a:lnTo>
                      <a:pt x="442" y="408"/>
                    </a:lnTo>
                    <a:lnTo>
                      <a:pt x="395" y="415"/>
                    </a:lnTo>
                    <a:lnTo>
                      <a:pt x="355" y="437"/>
                    </a:lnTo>
                    <a:lnTo>
                      <a:pt x="318" y="473"/>
                    </a:lnTo>
                    <a:lnTo>
                      <a:pt x="285" y="513"/>
                    </a:lnTo>
                    <a:lnTo>
                      <a:pt x="254" y="560"/>
                    </a:lnTo>
                    <a:lnTo>
                      <a:pt x="234" y="607"/>
                    </a:lnTo>
                    <a:lnTo>
                      <a:pt x="224" y="628"/>
                    </a:lnTo>
                    <a:lnTo>
                      <a:pt x="218" y="632"/>
                    </a:lnTo>
                    <a:lnTo>
                      <a:pt x="214" y="635"/>
                    </a:lnTo>
                    <a:lnTo>
                      <a:pt x="191" y="635"/>
                    </a:lnTo>
                    <a:lnTo>
                      <a:pt x="187" y="632"/>
                    </a:lnTo>
                    <a:lnTo>
                      <a:pt x="181" y="628"/>
                    </a:lnTo>
                    <a:lnTo>
                      <a:pt x="177" y="621"/>
                    </a:lnTo>
                    <a:lnTo>
                      <a:pt x="177" y="614"/>
                    </a:lnTo>
                    <a:lnTo>
                      <a:pt x="181" y="599"/>
                    </a:lnTo>
                    <a:lnTo>
                      <a:pt x="191" y="574"/>
                    </a:lnTo>
                    <a:lnTo>
                      <a:pt x="208" y="538"/>
                    </a:lnTo>
                    <a:lnTo>
                      <a:pt x="234" y="502"/>
                    </a:lnTo>
                    <a:lnTo>
                      <a:pt x="264" y="462"/>
                    </a:lnTo>
                    <a:lnTo>
                      <a:pt x="301" y="426"/>
                    </a:lnTo>
                    <a:lnTo>
                      <a:pt x="341" y="394"/>
                    </a:lnTo>
                    <a:lnTo>
                      <a:pt x="392" y="372"/>
                    </a:lnTo>
                    <a:lnTo>
                      <a:pt x="445" y="365"/>
                    </a:lnTo>
                    <a:close/>
                    <a:moveTo>
                      <a:pt x="609" y="0"/>
                    </a:moveTo>
                    <a:lnTo>
                      <a:pt x="636" y="7"/>
                    </a:lnTo>
                    <a:lnTo>
                      <a:pt x="653" y="18"/>
                    </a:lnTo>
                    <a:lnTo>
                      <a:pt x="666" y="40"/>
                    </a:lnTo>
                    <a:lnTo>
                      <a:pt x="669" y="61"/>
                    </a:lnTo>
                    <a:lnTo>
                      <a:pt x="663" y="94"/>
                    </a:lnTo>
                    <a:lnTo>
                      <a:pt x="643" y="123"/>
                    </a:lnTo>
                    <a:lnTo>
                      <a:pt x="616" y="144"/>
                    </a:lnTo>
                    <a:lnTo>
                      <a:pt x="586" y="152"/>
                    </a:lnTo>
                    <a:lnTo>
                      <a:pt x="559" y="144"/>
                    </a:lnTo>
                    <a:lnTo>
                      <a:pt x="539" y="130"/>
                    </a:lnTo>
                    <a:lnTo>
                      <a:pt x="529" y="108"/>
                    </a:lnTo>
                    <a:lnTo>
                      <a:pt x="525" y="87"/>
                    </a:lnTo>
                    <a:lnTo>
                      <a:pt x="532" y="54"/>
                    </a:lnTo>
                    <a:lnTo>
                      <a:pt x="552" y="25"/>
                    </a:lnTo>
                    <a:lnTo>
                      <a:pt x="579" y="7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6982" y="2523"/>
                <a:ext cx="1429" cy="1545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36" y="3"/>
                  </a:cxn>
                  <a:cxn ang="0">
                    <a:pos x="746" y="18"/>
                  </a:cxn>
                  <a:cxn ang="0">
                    <a:pos x="753" y="36"/>
                  </a:cxn>
                  <a:cxn ang="0">
                    <a:pos x="756" y="54"/>
                  </a:cxn>
                  <a:cxn ang="0">
                    <a:pos x="756" y="725"/>
                  </a:cxn>
                  <a:cxn ang="0">
                    <a:pos x="1379" y="725"/>
                  </a:cxn>
                  <a:cxn ang="0">
                    <a:pos x="1396" y="729"/>
                  </a:cxn>
                  <a:cxn ang="0">
                    <a:pos x="1412" y="736"/>
                  </a:cxn>
                  <a:cxn ang="0">
                    <a:pos x="1426" y="751"/>
                  </a:cxn>
                  <a:cxn ang="0">
                    <a:pos x="1429" y="772"/>
                  </a:cxn>
                  <a:cxn ang="0">
                    <a:pos x="1426" y="794"/>
                  </a:cxn>
                  <a:cxn ang="0">
                    <a:pos x="1412" y="808"/>
                  </a:cxn>
                  <a:cxn ang="0">
                    <a:pos x="1396" y="816"/>
                  </a:cxn>
                  <a:cxn ang="0">
                    <a:pos x="1379" y="819"/>
                  </a:cxn>
                  <a:cxn ang="0">
                    <a:pos x="756" y="819"/>
                  </a:cxn>
                  <a:cxn ang="0">
                    <a:pos x="756" y="1491"/>
                  </a:cxn>
                  <a:cxn ang="0">
                    <a:pos x="753" y="1509"/>
                  </a:cxn>
                  <a:cxn ang="0">
                    <a:pos x="746" y="1527"/>
                  </a:cxn>
                  <a:cxn ang="0">
                    <a:pos x="736" y="1541"/>
                  </a:cxn>
                  <a:cxn ang="0">
                    <a:pos x="716" y="1545"/>
                  </a:cxn>
                  <a:cxn ang="0">
                    <a:pos x="696" y="1541"/>
                  </a:cxn>
                  <a:cxn ang="0">
                    <a:pos x="683" y="1527"/>
                  </a:cxn>
                  <a:cxn ang="0">
                    <a:pos x="676" y="1509"/>
                  </a:cxn>
                  <a:cxn ang="0">
                    <a:pos x="673" y="1491"/>
                  </a:cxn>
                  <a:cxn ang="0">
                    <a:pos x="673" y="819"/>
                  </a:cxn>
                  <a:cxn ang="0">
                    <a:pos x="50" y="819"/>
                  </a:cxn>
                  <a:cxn ang="0">
                    <a:pos x="34" y="816"/>
                  </a:cxn>
                  <a:cxn ang="0">
                    <a:pos x="17" y="808"/>
                  </a:cxn>
                  <a:cxn ang="0">
                    <a:pos x="4" y="794"/>
                  </a:cxn>
                  <a:cxn ang="0">
                    <a:pos x="0" y="772"/>
                  </a:cxn>
                  <a:cxn ang="0">
                    <a:pos x="4" y="751"/>
                  </a:cxn>
                  <a:cxn ang="0">
                    <a:pos x="17" y="736"/>
                  </a:cxn>
                  <a:cxn ang="0">
                    <a:pos x="34" y="729"/>
                  </a:cxn>
                  <a:cxn ang="0">
                    <a:pos x="50" y="725"/>
                  </a:cxn>
                  <a:cxn ang="0">
                    <a:pos x="673" y="725"/>
                  </a:cxn>
                  <a:cxn ang="0">
                    <a:pos x="673" y="54"/>
                  </a:cxn>
                  <a:cxn ang="0">
                    <a:pos x="676" y="36"/>
                  </a:cxn>
                  <a:cxn ang="0">
                    <a:pos x="683" y="18"/>
                  </a:cxn>
                  <a:cxn ang="0">
                    <a:pos x="696" y="3"/>
                  </a:cxn>
                  <a:cxn ang="0">
                    <a:pos x="716" y="0"/>
                  </a:cxn>
                </a:cxnLst>
                <a:rect l="0" t="0" r="r" b="b"/>
                <a:pathLst>
                  <a:path w="1429" h="1545">
                    <a:moveTo>
                      <a:pt x="716" y="0"/>
                    </a:moveTo>
                    <a:lnTo>
                      <a:pt x="736" y="3"/>
                    </a:lnTo>
                    <a:lnTo>
                      <a:pt x="746" y="18"/>
                    </a:lnTo>
                    <a:lnTo>
                      <a:pt x="753" y="36"/>
                    </a:lnTo>
                    <a:lnTo>
                      <a:pt x="756" y="54"/>
                    </a:lnTo>
                    <a:lnTo>
                      <a:pt x="756" y="725"/>
                    </a:lnTo>
                    <a:lnTo>
                      <a:pt x="1379" y="725"/>
                    </a:lnTo>
                    <a:lnTo>
                      <a:pt x="1396" y="729"/>
                    </a:lnTo>
                    <a:lnTo>
                      <a:pt x="1412" y="736"/>
                    </a:lnTo>
                    <a:lnTo>
                      <a:pt x="1426" y="751"/>
                    </a:lnTo>
                    <a:lnTo>
                      <a:pt x="1429" y="772"/>
                    </a:lnTo>
                    <a:lnTo>
                      <a:pt x="1426" y="794"/>
                    </a:lnTo>
                    <a:lnTo>
                      <a:pt x="1412" y="808"/>
                    </a:lnTo>
                    <a:lnTo>
                      <a:pt x="1396" y="816"/>
                    </a:lnTo>
                    <a:lnTo>
                      <a:pt x="1379" y="819"/>
                    </a:lnTo>
                    <a:lnTo>
                      <a:pt x="756" y="819"/>
                    </a:lnTo>
                    <a:lnTo>
                      <a:pt x="756" y="1491"/>
                    </a:lnTo>
                    <a:lnTo>
                      <a:pt x="753" y="1509"/>
                    </a:lnTo>
                    <a:lnTo>
                      <a:pt x="746" y="1527"/>
                    </a:lnTo>
                    <a:lnTo>
                      <a:pt x="736" y="1541"/>
                    </a:lnTo>
                    <a:lnTo>
                      <a:pt x="716" y="1545"/>
                    </a:lnTo>
                    <a:lnTo>
                      <a:pt x="696" y="1541"/>
                    </a:lnTo>
                    <a:lnTo>
                      <a:pt x="683" y="1527"/>
                    </a:lnTo>
                    <a:lnTo>
                      <a:pt x="676" y="1509"/>
                    </a:lnTo>
                    <a:lnTo>
                      <a:pt x="673" y="1491"/>
                    </a:lnTo>
                    <a:lnTo>
                      <a:pt x="673" y="819"/>
                    </a:lnTo>
                    <a:lnTo>
                      <a:pt x="50" y="819"/>
                    </a:lnTo>
                    <a:lnTo>
                      <a:pt x="34" y="816"/>
                    </a:lnTo>
                    <a:lnTo>
                      <a:pt x="17" y="808"/>
                    </a:lnTo>
                    <a:lnTo>
                      <a:pt x="4" y="794"/>
                    </a:lnTo>
                    <a:lnTo>
                      <a:pt x="0" y="772"/>
                    </a:lnTo>
                    <a:lnTo>
                      <a:pt x="4" y="751"/>
                    </a:lnTo>
                    <a:lnTo>
                      <a:pt x="17" y="736"/>
                    </a:lnTo>
                    <a:lnTo>
                      <a:pt x="34" y="729"/>
                    </a:lnTo>
                    <a:lnTo>
                      <a:pt x="50" y="725"/>
                    </a:lnTo>
                    <a:lnTo>
                      <a:pt x="673" y="725"/>
                    </a:lnTo>
                    <a:lnTo>
                      <a:pt x="673" y="54"/>
                    </a:lnTo>
                    <a:lnTo>
                      <a:pt x="676" y="36"/>
                    </a:lnTo>
                    <a:lnTo>
                      <a:pt x="683" y="18"/>
                    </a:lnTo>
                    <a:lnTo>
                      <a:pt x="696" y="3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9070" y="2848"/>
                <a:ext cx="1175" cy="1050"/>
              </a:xfrm>
              <a:custGeom>
                <a:avLst/>
                <a:gdLst/>
                <a:ahLst/>
                <a:cxnLst>
                  <a:cxn ang="0">
                    <a:pos x="325" y="25"/>
                  </a:cxn>
                  <a:cxn ang="0">
                    <a:pos x="418" y="144"/>
                  </a:cxn>
                  <a:cxn ang="0">
                    <a:pos x="469" y="148"/>
                  </a:cxn>
                  <a:cxn ang="0">
                    <a:pos x="582" y="50"/>
                  </a:cxn>
                  <a:cxn ang="0">
                    <a:pos x="763" y="0"/>
                  </a:cxn>
                  <a:cxn ang="0">
                    <a:pos x="947" y="65"/>
                  </a:cxn>
                  <a:cxn ang="0">
                    <a:pos x="1011" y="249"/>
                  </a:cxn>
                  <a:cxn ang="0">
                    <a:pos x="974" y="469"/>
                  </a:cxn>
                  <a:cxn ang="0">
                    <a:pos x="884" y="761"/>
                  </a:cxn>
                  <a:cxn ang="0">
                    <a:pos x="843" y="924"/>
                  </a:cxn>
                  <a:cxn ang="0">
                    <a:pos x="870" y="996"/>
                  </a:cxn>
                  <a:cxn ang="0">
                    <a:pos x="977" y="971"/>
                  </a:cxn>
                  <a:cxn ang="0">
                    <a:pos x="1071" y="837"/>
                  </a:cxn>
                  <a:cxn ang="0">
                    <a:pos x="1121" y="696"/>
                  </a:cxn>
                  <a:cxn ang="0">
                    <a:pos x="1135" y="675"/>
                  </a:cxn>
                  <a:cxn ang="0">
                    <a:pos x="1165" y="675"/>
                  </a:cxn>
                  <a:cxn ang="0">
                    <a:pos x="1175" y="693"/>
                  </a:cxn>
                  <a:cxn ang="0">
                    <a:pos x="1135" y="826"/>
                  </a:cxn>
                  <a:cxn ang="0">
                    <a:pos x="1041" y="978"/>
                  </a:cxn>
                  <a:cxn ang="0">
                    <a:pos x="890" y="1050"/>
                  </a:cxn>
                  <a:cxn ang="0">
                    <a:pos x="746" y="974"/>
                  </a:cxn>
                  <a:cxn ang="0">
                    <a:pos x="713" y="830"/>
                  </a:cxn>
                  <a:cxn ang="0">
                    <a:pos x="750" y="707"/>
                  </a:cxn>
                  <a:cxn ang="0">
                    <a:pos x="817" y="494"/>
                  </a:cxn>
                  <a:cxn ang="0">
                    <a:pos x="870" y="270"/>
                  </a:cxn>
                  <a:cxn ang="0">
                    <a:pos x="863" y="137"/>
                  </a:cxn>
                  <a:cxn ang="0">
                    <a:pos x="800" y="57"/>
                  </a:cxn>
                  <a:cxn ang="0">
                    <a:pos x="633" y="79"/>
                  </a:cxn>
                  <a:cxn ang="0">
                    <a:pos x="499" y="187"/>
                  </a:cxn>
                  <a:cxn ang="0">
                    <a:pos x="422" y="307"/>
                  </a:cxn>
                  <a:cxn ang="0">
                    <a:pos x="395" y="379"/>
                  </a:cxn>
                  <a:cxn ang="0">
                    <a:pos x="362" y="527"/>
                  </a:cxn>
                  <a:cxn ang="0">
                    <a:pos x="288" y="844"/>
                  </a:cxn>
                  <a:cxn ang="0">
                    <a:pos x="265" y="953"/>
                  </a:cxn>
                  <a:cxn ang="0">
                    <a:pos x="221" y="1036"/>
                  </a:cxn>
                  <a:cxn ang="0">
                    <a:pos x="154" y="1047"/>
                  </a:cxn>
                  <a:cxn ang="0">
                    <a:pos x="114" y="989"/>
                  </a:cxn>
                  <a:cxn ang="0">
                    <a:pos x="127" y="917"/>
                  </a:cxn>
                  <a:cxn ang="0">
                    <a:pos x="251" y="353"/>
                  </a:cxn>
                  <a:cxn ang="0">
                    <a:pos x="281" y="213"/>
                  </a:cxn>
                  <a:cxn ang="0">
                    <a:pos x="281" y="108"/>
                  </a:cxn>
                  <a:cxn ang="0">
                    <a:pos x="218" y="50"/>
                  </a:cxn>
                  <a:cxn ang="0">
                    <a:pos x="127" y="126"/>
                  </a:cxn>
                  <a:cxn ang="0">
                    <a:pos x="64" y="328"/>
                  </a:cxn>
                  <a:cxn ang="0">
                    <a:pos x="50" y="368"/>
                  </a:cxn>
                  <a:cxn ang="0">
                    <a:pos x="10" y="375"/>
                  </a:cxn>
                  <a:cxn ang="0">
                    <a:pos x="0" y="357"/>
                  </a:cxn>
                  <a:cxn ang="0">
                    <a:pos x="20" y="270"/>
                  </a:cxn>
                  <a:cxn ang="0">
                    <a:pos x="67" y="130"/>
                  </a:cxn>
                  <a:cxn ang="0">
                    <a:pos x="121" y="50"/>
                  </a:cxn>
                  <a:cxn ang="0">
                    <a:pos x="228" y="0"/>
                  </a:cxn>
                </a:cxnLst>
                <a:rect l="0" t="0" r="r" b="b"/>
                <a:pathLst>
                  <a:path w="1175" h="1050">
                    <a:moveTo>
                      <a:pt x="228" y="0"/>
                    </a:moveTo>
                    <a:lnTo>
                      <a:pt x="278" y="7"/>
                    </a:lnTo>
                    <a:lnTo>
                      <a:pt x="325" y="25"/>
                    </a:lnTo>
                    <a:lnTo>
                      <a:pt x="365" y="54"/>
                    </a:lnTo>
                    <a:lnTo>
                      <a:pt x="395" y="93"/>
                    </a:lnTo>
                    <a:lnTo>
                      <a:pt x="418" y="144"/>
                    </a:lnTo>
                    <a:lnTo>
                      <a:pt x="428" y="202"/>
                    </a:lnTo>
                    <a:lnTo>
                      <a:pt x="445" y="177"/>
                    </a:lnTo>
                    <a:lnTo>
                      <a:pt x="469" y="148"/>
                    </a:lnTo>
                    <a:lnTo>
                      <a:pt x="499" y="115"/>
                    </a:lnTo>
                    <a:lnTo>
                      <a:pt x="536" y="79"/>
                    </a:lnTo>
                    <a:lnTo>
                      <a:pt x="582" y="50"/>
                    </a:lnTo>
                    <a:lnTo>
                      <a:pt x="633" y="25"/>
                    </a:lnTo>
                    <a:lnTo>
                      <a:pt x="696" y="7"/>
                    </a:lnTo>
                    <a:lnTo>
                      <a:pt x="763" y="0"/>
                    </a:lnTo>
                    <a:lnTo>
                      <a:pt x="837" y="7"/>
                    </a:lnTo>
                    <a:lnTo>
                      <a:pt x="897" y="28"/>
                    </a:lnTo>
                    <a:lnTo>
                      <a:pt x="947" y="65"/>
                    </a:lnTo>
                    <a:lnTo>
                      <a:pt x="981" y="115"/>
                    </a:lnTo>
                    <a:lnTo>
                      <a:pt x="1004" y="177"/>
                    </a:lnTo>
                    <a:lnTo>
                      <a:pt x="1011" y="249"/>
                    </a:lnTo>
                    <a:lnTo>
                      <a:pt x="1007" y="314"/>
                    </a:lnTo>
                    <a:lnTo>
                      <a:pt x="994" y="386"/>
                    </a:lnTo>
                    <a:lnTo>
                      <a:pt x="974" y="469"/>
                    </a:lnTo>
                    <a:lnTo>
                      <a:pt x="927" y="628"/>
                    </a:lnTo>
                    <a:lnTo>
                      <a:pt x="904" y="700"/>
                    </a:lnTo>
                    <a:lnTo>
                      <a:pt x="884" y="761"/>
                    </a:lnTo>
                    <a:lnTo>
                      <a:pt x="863" y="812"/>
                    </a:lnTo>
                    <a:lnTo>
                      <a:pt x="850" y="866"/>
                    </a:lnTo>
                    <a:lnTo>
                      <a:pt x="843" y="924"/>
                    </a:lnTo>
                    <a:lnTo>
                      <a:pt x="847" y="960"/>
                    </a:lnTo>
                    <a:lnTo>
                      <a:pt x="857" y="982"/>
                    </a:lnTo>
                    <a:lnTo>
                      <a:pt x="870" y="996"/>
                    </a:lnTo>
                    <a:lnTo>
                      <a:pt x="894" y="1000"/>
                    </a:lnTo>
                    <a:lnTo>
                      <a:pt x="937" y="992"/>
                    </a:lnTo>
                    <a:lnTo>
                      <a:pt x="977" y="971"/>
                    </a:lnTo>
                    <a:lnTo>
                      <a:pt x="1014" y="935"/>
                    </a:lnTo>
                    <a:lnTo>
                      <a:pt x="1044" y="891"/>
                    </a:lnTo>
                    <a:lnTo>
                      <a:pt x="1071" y="837"/>
                    </a:lnTo>
                    <a:lnTo>
                      <a:pt x="1094" y="776"/>
                    </a:lnTo>
                    <a:lnTo>
                      <a:pt x="1114" y="711"/>
                    </a:lnTo>
                    <a:lnTo>
                      <a:pt x="1121" y="696"/>
                    </a:lnTo>
                    <a:lnTo>
                      <a:pt x="1124" y="686"/>
                    </a:lnTo>
                    <a:lnTo>
                      <a:pt x="1128" y="678"/>
                    </a:lnTo>
                    <a:lnTo>
                      <a:pt x="1135" y="675"/>
                    </a:lnTo>
                    <a:lnTo>
                      <a:pt x="1138" y="671"/>
                    </a:lnTo>
                    <a:lnTo>
                      <a:pt x="1161" y="671"/>
                    </a:lnTo>
                    <a:lnTo>
                      <a:pt x="1165" y="675"/>
                    </a:lnTo>
                    <a:lnTo>
                      <a:pt x="1171" y="678"/>
                    </a:lnTo>
                    <a:lnTo>
                      <a:pt x="1175" y="686"/>
                    </a:lnTo>
                    <a:lnTo>
                      <a:pt x="1175" y="693"/>
                    </a:lnTo>
                    <a:lnTo>
                      <a:pt x="1165" y="736"/>
                    </a:lnTo>
                    <a:lnTo>
                      <a:pt x="1151" y="779"/>
                    </a:lnTo>
                    <a:lnTo>
                      <a:pt x="1135" y="826"/>
                    </a:lnTo>
                    <a:lnTo>
                      <a:pt x="1108" y="877"/>
                    </a:lnTo>
                    <a:lnTo>
                      <a:pt x="1078" y="931"/>
                    </a:lnTo>
                    <a:lnTo>
                      <a:pt x="1041" y="978"/>
                    </a:lnTo>
                    <a:lnTo>
                      <a:pt x="997" y="1014"/>
                    </a:lnTo>
                    <a:lnTo>
                      <a:pt x="947" y="1039"/>
                    </a:lnTo>
                    <a:lnTo>
                      <a:pt x="890" y="1050"/>
                    </a:lnTo>
                    <a:lnTo>
                      <a:pt x="833" y="1039"/>
                    </a:lnTo>
                    <a:lnTo>
                      <a:pt x="783" y="1014"/>
                    </a:lnTo>
                    <a:lnTo>
                      <a:pt x="746" y="974"/>
                    </a:lnTo>
                    <a:lnTo>
                      <a:pt x="723" y="920"/>
                    </a:lnTo>
                    <a:lnTo>
                      <a:pt x="713" y="859"/>
                    </a:lnTo>
                    <a:lnTo>
                      <a:pt x="713" y="830"/>
                    </a:lnTo>
                    <a:lnTo>
                      <a:pt x="720" y="798"/>
                    </a:lnTo>
                    <a:lnTo>
                      <a:pt x="733" y="754"/>
                    </a:lnTo>
                    <a:lnTo>
                      <a:pt x="750" y="707"/>
                    </a:lnTo>
                    <a:lnTo>
                      <a:pt x="770" y="646"/>
                    </a:lnTo>
                    <a:lnTo>
                      <a:pt x="793" y="574"/>
                    </a:lnTo>
                    <a:lnTo>
                      <a:pt x="817" y="494"/>
                    </a:lnTo>
                    <a:lnTo>
                      <a:pt x="840" y="418"/>
                    </a:lnTo>
                    <a:lnTo>
                      <a:pt x="857" y="339"/>
                    </a:lnTo>
                    <a:lnTo>
                      <a:pt x="870" y="270"/>
                    </a:lnTo>
                    <a:lnTo>
                      <a:pt x="874" y="209"/>
                    </a:lnTo>
                    <a:lnTo>
                      <a:pt x="870" y="173"/>
                    </a:lnTo>
                    <a:lnTo>
                      <a:pt x="863" y="137"/>
                    </a:lnTo>
                    <a:lnTo>
                      <a:pt x="850" y="101"/>
                    </a:lnTo>
                    <a:lnTo>
                      <a:pt x="830" y="75"/>
                    </a:lnTo>
                    <a:lnTo>
                      <a:pt x="800" y="57"/>
                    </a:lnTo>
                    <a:lnTo>
                      <a:pt x="756" y="50"/>
                    </a:lnTo>
                    <a:lnTo>
                      <a:pt x="693" y="57"/>
                    </a:lnTo>
                    <a:lnTo>
                      <a:pt x="633" y="79"/>
                    </a:lnTo>
                    <a:lnTo>
                      <a:pt x="582" y="108"/>
                    </a:lnTo>
                    <a:lnTo>
                      <a:pt x="536" y="144"/>
                    </a:lnTo>
                    <a:lnTo>
                      <a:pt x="499" y="187"/>
                    </a:lnTo>
                    <a:lnTo>
                      <a:pt x="465" y="231"/>
                    </a:lnTo>
                    <a:lnTo>
                      <a:pt x="442" y="270"/>
                    </a:lnTo>
                    <a:lnTo>
                      <a:pt x="422" y="307"/>
                    </a:lnTo>
                    <a:lnTo>
                      <a:pt x="408" y="335"/>
                    </a:lnTo>
                    <a:lnTo>
                      <a:pt x="405" y="350"/>
                    </a:lnTo>
                    <a:lnTo>
                      <a:pt x="395" y="379"/>
                    </a:lnTo>
                    <a:lnTo>
                      <a:pt x="388" y="415"/>
                    </a:lnTo>
                    <a:lnTo>
                      <a:pt x="378" y="447"/>
                    </a:lnTo>
                    <a:lnTo>
                      <a:pt x="362" y="527"/>
                    </a:lnTo>
                    <a:lnTo>
                      <a:pt x="341" y="603"/>
                    </a:lnTo>
                    <a:lnTo>
                      <a:pt x="295" y="812"/>
                    </a:lnTo>
                    <a:lnTo>
                      <a:pt x="288" y="844"/>
                    </a:lnTo>
                    <a:lnTo>
                      <a:pt x="281" y="884"/>
                    </a:lnTo>
                    <a:lnTo>
                      <a:pt x="271" y="920"/>
                    </a:lnTo>
                    <a:lnTo>
                      <a:pt x="265" y="953"/>
                    </a:lnTo>
                    <a:lnTo>
                      <a:pt x="254" y="985"/>
                    </a:lnTo>
                    <a:lnTo>
                      <a:pt x="241" y="1014"/>
                    </a:lnTo>
                    <a:lnTo>
                      <a:pt x="221" y="1036"/>
                    </a:lnTo>
                    <a:lnTo>
                      <a:pt x="198" y="1047"/>
                    </a:lnTo>
                    <a:lnTo>
                      <a:pt x="178" y="1050"/>
                    </a:lnTo>
                    <a:lnTo>
                      <a:pt x="154" y="1047"/>
                    </a:lnTo>
                    <a:lnTo>
                      <a:pt x="134" y="1036"/>
                    </a:lnTo>
                    <a:lnTo>
                      <a:pt x="121" y="1014"/>
                    </a:lnTo>
                    <a:lnTo>
                      <a:pt x="114" y="989"/>
                    </a:lnTo>
                    <a:lnTo>
                      <a:pt x="117" y="974"/>
                    </a:lnTo>
                    <a:lnTo>
                      <a:pt x="121" y="949"/>
                    </a:lnTo>
                    <a:lnTo>
                      <a:pt x="127" y="917"/>
                    </a:lnTo>
                    <a:lnTo>
                      <a:pt x="134" y="888"/>
                    </a:lnTo>
                    <a:lnTo>
                      <a:pt x="127" y="888"/>
                    </a:lnTo>
                    <a:lnTo>
                      <a:pt x="251" y="353"/>
                    </a:lnTo>
                    <a:lnTo>
                      <a:pt x="265" y="292"/>
                    </a:lnTo>
                    <a:lnTo>
                      <a:pt x="275" y="245"/>
                    </a:lnTo>
                    <a:lnTo>
                      <a:pt x="281" y="213"/>
                    </a:lnTo>
                    <a:lnTo>
                      <a:pt x="285" y="184"/>
                    </a:lnTo>
                    <a:lnTo>
                      <a:pt x="285" y="155"/>
                    </a:lnTo>
                    <a:lnTo>
                      <a:pt x="281" y="108"/>
                    </a:lnTo>
                    <a:lnTo>
                      <a:pt x="268" y="75"/>
                    </a:lnTo>
                    <a:lnTo>
                      <a:pt x="248" y="57"/>
                    </a:lnTo>
                    <a:lnTo>
                      <a:pt x="218" y="50"/>
                    </a:lnTo>
                    <a:lnTo>
                      <a:pt x="181" y="61"/>
                    </a:lnTo>
                    <a:lnTo>
                      <a:pt x="151" y="86"/>
                    </a:lnTo>
                    <a:lnTo>
                      <a:pt x="127" y="126"/>
                    </a:lnTo>
                    <a:lnTo>
                      <a:pt x="104" y="184"/>
                    </a:lnTo>
                    <a:lnTo>
                      <a:pt x="84" y="249"/>
                    </a:lnTo>
                    <a:lnTo>
                      <a:pt x="64" y="328"/>
                    </a:lnTo>
                    <a:lnTo>
                      <a:pt x="60" y="346"/>
                    </a:lnTo>
                    <a:lnTo>
                      <a:pt x="54" y="357"/>
                    </a:lnTo>
                    <a:lnTo>
                      <a:pt x="50" y="368"/>
                    </a:lnTo>
                    <a:lnTo>
                      <a:pt x="40" y="379"/>
                    </a:lnTo>
                    <a:lnTo>
                      <a:pt x="14" y="379"/>
                    </a:lnTo>
                    <a:lnTo>
                      <a:pt x="10" y="375"/>
                    </a:lnTo>
                    <a:lnTo>
                      <a:pt x="4" y="371"/>
                    </a:lnTo>
                    <a:lnTo>
                      <a:pt x="0" y="364"/>
                    </a:lnTo>
                    <a:lnTo>
                      <a:pt x="0" y="357"/>
                    </a:lnTo>
                    <a:lnTo>
                      <a:pt x="4" y="343"/>
                    </a:lnTo>
                    <a:lnTo>
                      <a:pt x="10" y="310"/>
                    </a:lnTo>
                    <a:lnTo>
                      <a:pt x="20" y="270"/>
                    </a:lnTo>
                    <a:lnTo>
                      <a:pt x="34" y="220"/>
                    </a:lnTo>
                    <a:lnTo>
                      <a:pt x="50" y="173"/>
                    </a:lnTo>
                    <a:lnTo>
                      <a:pt x="67" y="130"/>
                    </a:lnTo>
                    <a:lnTo>
                      <a:pt x="80" y="108"/>
                    </a:lnTo>
                    <a:lnTo>
                      <a:pt x="97" y="79"/>
                    </a:lnTo>
                    <a:lnTo>
                      <a:pt x="121" y="50"/>
                    </a:lnTo>
                    <a:lnTo>
                      <a:pt x="147" y="25"/>
                    </a:lnTo>
                    <a:lnTo>
                      <a:pt x="184" y="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10348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3" y="58"/>
                  </a:cxn>
                  <a:cxn ang="0">
                    <a:pos x="653" y="145"/>
                  </a:cxn>
                  <a:cxn ang="0">
                    <a:pos x="706" y="257"/>
                  </a:cxn>
                  <a:cxn ang="0">
                    <a:pos x="767" y="463"/>
                  </a:cxn>
                  <a:cxn ang="0">
                    <a:pos x="790" y="625"/>
                  </a:cxn>
                  <a:cxn ang="0">
                    <a:pos x="793" y="730"/>
                  </a:cxn>
                  <a:cxn ang="0">
                    <a:pos x="974" y="264"/>
                  </a:cxn>
                  <a:cxn ang="0">
                    <a:pos x="1095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8" y="62"/>
                  </a:cxn>
                  <a:cxn ang="0">
                    <a:pos x="1091" y="138"/>
                  </a:cxn>
                  <a:cxn ang="0">
                    <a:pos x="1008" y="325"/>
                  </a:cxn>
                  <a:cxn ang="0">
                    <a:pos x="914" y="556"/>
                  </a:cxn>
                  <a:cxn ang="0">
                    <a:pos x="830" y="788"/>
                  </a:cxn>
                  <a:cxn ang="0">
                    <a:pos x="780" y="982"/>
                  </a:cxn>
                  <a:cxn ang="0">
                    <a:pos x="763" y="1098"/>
                  </a:cxn>
                  <a:cxn ang="0">
                    <a:pos x="727" y="1271"/>
                  </a:cxn>
                  <a:cxn ang="0">
                    <a:pos x="683" y="1441"/>
                  </a:cxn>
                  <a:cxn ang="0">
                    <a:pos x="653" y="1510"/>
                  </a:cxn>
                  <a:cxn ang="0">
                    <a:pos x="623" y="1517"/>
                  </a:cxn>
                  <a:cxn ang="0">
                    <a:pos x="609" y="1502"/>
                  </a:cxn>
                  <a:cxn ang="0">
                    <a:pos x="606" y="1477"/>
                  </a:cxn>
                  <a:cxn ang="0">
                    <a:pos x="616" y="1398"/>
                  </a:cxn>
                  <a:cxn ang="0">
                    <a:pos x="643" y="1268"/>
                  </a:cxn>
                  <a:cxn ang="0">
                    <a:pos x="680" y="1120"/>
                  </a:cxn>
                  <a:cxn ang="0">
                    <a:pos x="716" y="979"/>
                  </a:cxn>
                  <a:cxn ang="0">
                    <a:pos x="733" y="917"/>
                  </a:cxn>
                  <a:cxn ang="0">
                    <a:pos x="743" y="820"/>
                  </a:cxn>
                  <a:cxn ang="0">
                    <a:pos x="740" y="650"/>
                  </a:cxn>
                  <a:cxn ang="0">
                    <a:pos x="727" y="535"/>
                  </a:cxn>
                  <a:cxn ang="0">
                    <a:pos x="700" y="412"/>
                  </a:cxn>
                  <a:cxn ang="0">
                    <a:pos x="650" y="304"/>
                  </a:cxn>
                  <a:cxn ang="0">
                    <a:pos x="573" y="217"/>
                  </a:cxn>
                  <a:cxn ang="0">
                    <a:pos x="462" y="167"/>
                  </a:cxn>
                  <a:cxn ang="0">
                    <a:pos x="379" y="159"/>
                  </a:cxn>
                  <a:cxn ang="0">
                    <a:pos x="325" y="167"/>
                  </a:cxn>
                  <a:cxn ang="0">
                    <a:pos x="245" y="192"/>
                  </a:cxn>
                  <a:cxn ang="0">
                    <a:pos x="158" y="253"/>
                  </a:cxn>
                  <a:cxn ang="0">
                    <a:pos x="81" y="358"/>
                  </a:cxn>
                  <a:cxn ang="0">
                    <a:pos x="51" y="437"/>
                  </a:cxn>
                  <a:cxn ang="0">
                    <a:pos x="24" y="448"/>
                  </a:cxn>
                  <a:cxn ang="0">
                    <a:pos x="10" y="445"/>
                  </a:cxn>
                  <a:cxn ang="0">
                    <a:pos x="0" y="423"/>
                  </a:cxn>
                  <a:cxn ang="0">
                    <a:pos x="14" y="361"/>
                  </a:cxn>
                  <a:cxn ang="0">
                    <a:pos x="57" y="264"/>
                  </a:cxn>
                  <a:cxn ang="0">
                    <a:pos x="131" y="159"/>
                  </a:cxn>
                  <a:cxn ang="0">
                    <a:pos x="228" y="65"/>
                  </a:cxn>
                  <a:cxn ang="0">
                    <a:pos x="352" y="8"/>
                  </a:cxn>
                </a:cxnLst>
                <a:rect l="0" t="0" r="r" b="b"/>
                <a:pathLst>
                  <a:path w="1131" h="1521">
                    <a:moveTo>
                      <a:pt x="422" y="0"/>
                    </a:moveTo>
                    <a:lnTo>
                      <a:pt x="482" y="8"/>
                    </a:lnTo>
                    <a:lnTo>
                      <a:pt x="536" y="26"/>
                    </a:lnTo>
                    <a:lnTo>
                      <a:pt x="583" y="58"/>
                    </a:lnTo>
                    <a:lnTo>
                      <a:pt x="619" y="98"/>
                    </a:lnTo>
                    <a:lnTo>
                      <a:pt x="653" y="145"/>
                    </a:lnTo>
                    <a:lnTo>
                      <a:pt x="683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7" y="463"/>
                    </a:lnTo>
                    <a:lnTo>
                      <a:pt x="780" y="549"/>
                    </a:lnTo>
                    <a:lnTo>
                      <a:pt x="790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4" y="264"/>
                    </a:lnTo>
                    <a:lnTo>
                      <a:pt x="1081" y="33"/>
                    </a:lnTo>
                    <a:lnTo>
                      <a:pt x="1095" y="26"/>
                    </a:lnTo>
                    <a:lnTo>
                      <a:pt x="1118" y="26"/>
                    </a:lnTo>
                    <a:lnTo>
                      <a:pt x="1121" y="29"/>
                    </a:lnTo>
                    <a:lnTo>
                      <a:pt x="1128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8" y="62"/>
                    </a:lnTo>
                    <a:lnTo>
                      <a:pt x="1118" y="87"/>
                    </a:lnTo>
                    <a:lnTo>
                      <a:pt x="1091" y="138"/>
                    </a:lnTo>
                    <a:lnTo>
                      <a:pt x="1051" y="224"/>
                    </a:lnTo>
                    <a:lnTo>
                      <a:pt x="1008" y="325"/>
                    </a:lnTo>
                    <a:lnTo>
                      <a:pt x="961" y="437"/>
                    </a:lnTo>
                    <a:lnTo>
                      <a:pt x="914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7" y="892"/>
                    </a:lnTo>
                    <a:lnTo>
                      <a:pt x="780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7" y="1177"/>
                    </a:lnTo>
                    <a:lnTo>
                      <a:pt x="727" y="1271"/>
                    </a:lnTo>
                    <a:lnTo>
                      <a:pt x="700" y="1383"/>
                    </a:lnTo>
                    <a:lnTo>
                      <a:pt x="683" y="1441"/>
                    </a:lnTo>
                    <a:lnTo>
                      <a:pt x="666" y="1484"/>
                    </a:lnTo>
                    <a:lnTo>
                      <a:pt x="653" y="1510"/>
                    </a:lnTo>
                    <a:lnTo>
                      <a:pt x="633" y="1521"/>
                    </a:lnTo>
                    <a:lnTo>
                      <a:pt x="623" y="1517"/>
                    </a:lnTo>
                    <a:lnTo>
                      <a:pt x="616" y="1513"/>
                    </a:lnTo>
                    <a:lnTo>
                      <a:pt x="609" y="1502"/>
                    </a:lnTo>
                    <a:lnTo>
                      <a:pt x="606" y="1492"/>
                    </a:lnTo>
                    <a:lnTo>
                      <a:pt x="606" y="1477"/>
                    </a:lnTo>
                    <a:lnTo>
                      <a:pt x="609" y="1445"/>
                    </a:lnTo>
                    <a:lnTo>
                      <a:pt x="616" y="1398"/>
                    </a:lnTo>
                    <a:lnTo>
                      <a:pt x="629" y="1336"/>
                    </a:lnTo>
                    <a:lnTo>
                      <a:pt x="643" y="1268"/>
                    </a:lnTo>
                    <a:lnTo>
                      <a:pt x="660" y="1196"/>
                    </a:lnTo>
                    <a:lnTo>
                      <a:pt x="680" y="1120"/>
                    </a:lnTo>
                    <a:lnTo>
                      <a:pt x="700" y="1047"/>
                    </a:lnTo>
                    <a:lnTo>
                      <a:pt x="716" y="979"/>
                    </a:lnTo>
                    <a:lnTo>
                      <a:pt x="723" y="950"/>
                    </a:lnTo>
                    <a:lnTo>
                      <a:pt x="733" y="917"/>
                    </a:lnTo>
                    <a:lnTo>
                      <a:pt x="737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40" y="650"/>
                    </a:lnTo>
                    <a:lnTo>
                      <a:pt x="737" y="593"/>
                    </a:lnTo>
                    <a:lnTo>
                      <a:pt x="727" y="535"/>
                    </a:lnTo>
                    <a:lnTo>
                      <a:pt x="716" y="473"/>
                    </a:lnTo>
                    <a:lnTo>
                      <a:pt x="700" y="412"/>
                    </a:lnTo>
                    <a:lnTo>
                      <a:pt x="676" y="358"/>
                    </a:lnTo>
                    <a:lnTo>
                      <a:pt x="650" y="304"/>
                    </a:lnTo>
                    <a:lnTo>
                      <a:pt x="616" y="257"/>
                    </a:lnTo>
                    <a:lnTo>
                      <a:pt x="573" y="217"/>
                    </a:lnTo>
                    <a:lnTo>
                      <a:pt x="522" y="185"/>
                    </a:lnTo>
                    <a:lnTo>
                      <a:pt x="462" y="167"/>
                    </a:lnTo>
                    <a:lnTo>
                      <a:pt x="392" y="159"/>
                    </a:lnTo>
                    <a:lnTo>
                      <a:pt x="379" y="159"/>
                    </a:lnTo>
                    <a:lnTo>
                      <a:pt x="355" y="163"/>
                    </a:lnTo>
                    <a:lnTo>
                      <a:pt x="325" y="167"/>
                    </a:lnTo>
                    <a:lnTo>
                      <a:pt x="285" y="177"/>
                    </a:lnTo>
                    <a:lnTo>
                      <a:pt x="245" y="192"/>
                    </a:lnTo>
                    <a:lnTo>
                      <a:pt x="201" y="217"/>
                    </a:lnTo>
                    <a:lnTo>
                      <a:pt x="158" y="253"/>
                    </a:lnTo>
                    <a:lnTo>
                      <a:pt x="118" y="297"/>
                    </a:lnTo>
                    <a:lnTo>
                      <a:pt x="81" y="358"/>
                    </a:lnTo>
                    <a:lnTo>
                      <a:pt x="51" y="430"/>
                    </a:lnTo>
                    <a:lnTo>
                      <a:pt x="51" y="437"/>
                    </a:lnTo>
                    <a:lnTo>
                      <a:pt x="44" y="448"/>
                    </a:lnTo>
                    <a:lnTo>
                      <a:pt x="24" y="448"/>
                    </a:lnTo>
                    <a:lnTo>
                      <a:pt x="17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4" y="398"/>
                    </a:lnTo>
                    <a:lnTo>
                      <a:pt x="14" y="361"/>
                    </a:lnTo>
                    <a:lnTo>
                      <a:pt x="34" y="315"/>
                    </a:lnTo>
                    <a:lnTo>
                      <a:pt x="57" y="264"/>
                    </a:lnTo>
                    <a:lnTo>
                      <a:pt x="91" y="213"/>
                    </a:lnTo>
                    <a:lnTo>
                      <a:pt x="131" y="159"/>
                    </a:lnTo>
                    <a:lnTo>
                      <a:pt x="174" y="109"/>
                    </a:lnTo>
                    <a:lnTo>
                      <a:pt x="228" y="65"/>
                    </a:lnTo>
                    <a:lnTo>
                      <a:pt x="285" y="33"/>
                    </a:lnTo>
                    <a:lnTo>
                      <a:pt x="352" y="8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/>
              </p:cNvSpPr>
              <p:nvPr/>
            </p:nvSpPr>
            <p:spPr bwMode="auto">
              <a:xfrm>
                <a:off x="11677" y="2136"/>
                <a:ext cx="502" cy="23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7" y="7"/>
                  </a:cxn>
                  <a:cxn ang="0">
                    <a:pos x="60" y="22"/>
                  </a:cxn>
                  <a:cxn ang="0">
                    <a:pos x="90" y="51"/>
                  </a:cxn>
                  <a:cxn ang="0">
                    <a:pos x="130" y="87"/>
                  </a:cxn>
                  <a:cxn ang="0">
                    <a:pos x="174" y="137"/>
                  </a:cxn>
                  <a:cxn ang="0">
                    <a:pos x="221" y="199"/>
                  </a:cxn>
                  <a:cxn ang="0">
                    <a:pos x="267" y="267"/>
                  </a:cxn>
                  <a:cxn ang="0">
                    <a:pos x="314" y="347"/>
                  </a:cxn>
                  <a:cxn ang="0">
                    <a:pos x="358" y="437"/>
                  </a:cxn>
                  <a:cxn ang="0">
                    <a:pos x="418" y="596"/>
                  </a:cxn>
                  <a:cxn ang="0">
                    <a:pos x="462" y="751"/>
                  </a:cxn>
                  <a:cxn ang="0">
                    <a:pos x="485" y="903"/>
                  </a:cxn>
                  <a:cxn ang="0">
                    <a:pos x="498" y="1040"/>
                  </a:cxn>
                  <a:cxn ang="0">
                    <a:pos x="502" y="1159"/>
                  </a:cxn>
                  <a:cxn ang="0">
                    <a:pos x="498" y="1159"/>
                  </a:cxn>
                  <a:cxn ang="0">
                    <a:pos x="495" y="1282"/>
                  </a:cxn>
                  <a:cxn ang="0">
                    <a:pos x="482" y="1416"/>
                  </a:cxn>
                  <a:cxn ang="0">
                    <a:pos x="458" y="1564"/>
                  </a:cxn>
                  <a:cxn ang="0">
                    <a:pos x="418" y="1712"/>
                  </a:cxn>
                  <a:cxn ang="0">
                    <a:pos x="365" y="1867"/>
                  </a:cxn>
                  <a:cxn ang="0">
                    <a:pos x="321" y="1961"/>
                  </a:cxn>
                  <a:cxn ang="0">
                    <a:pos x="271" y="2044"/>
                  </a:cxn>
                  <a:cxn ang="0">
                    <a:pos x="224" y="2116"/>
                  </a:cxn>
                  <a:cxn ang="0">
                    <a:pos x="177" y="2178"/>
                  </a:cxn>
                  <a:cxn ang="0">
                    <a:pos x="93" y="2268"/>
                  </a:cxn>
                  <a:cxn ang="0">
                    <a:pos x="60" y="2297"/>
                  </a:cxn>
                  <a:cxn ang="0">
                    <a:pos x="37" y="2311"/>
                  </a:cxn>
                  <a:cxn ang="0">
                    <a:pos x="23" y="2318"/>
                  </a:cxn>
                  <a:cxn ang="0">
                    <a:pos x="13" y="2315"/>
                  </a:cxn>
                  <a:cxn ang="0">
                    <a:pos x="6" y="2311"/>
                  </a:cxn>
                  <a:cxn ang="0">
                    <a:pos x="0" y="2297"/>
                  </a:cxn>
                  <a:cxn ang="0">
                    <a:pos x="0" y="2289"/>
                  </a:cxn>
                  <a:cxn ang="0">
                    <a:pos x="6" y="2282"/>
                  </a:cxn>
                  <a:cxn ang="0">
                    <a:pos x="10" y="2275"/>
                  </a:cxn>
                  <a:cxn ang="0">
                    <a:pos x="20" y="2268"/>
                  </a:cxn>
                  <a:cxn ang="0">
                    <a:pos x="30" y="2257"/>
                  </a:cxn>
                  <a:cxn ang="0">
                    <a:pos x="114" y="2156"/>
                  </a:cxn>
                  <a:cxn ang="0">
                    <a:pos x="180" y="2048"/>
                  </a:cxn>
                  <a:cxn ang="0">
                    <a:pos x="237" y="1932"/>
                  </a:cxn>
                  <a:cxn ang="0">
                    <a:pos x="284" y="1809"/>
                  </a:cxn>
                  <a:cxn ang="0">
                    <a:pos x="318" y="1683"/>
                  </a:cxn>
                  <a:cxn ang="0">
                    <a:pos x="344" y="1556"/>
                  </a:cxn>
                  <a:cxn ang="0">
                    <a:pos x="361" y="1423"/>
                  </a:cxn>
                  <a:cxn ang="0">
                    <a:pos x="371" y="1293"/>
                  </a:cxn>
                  <a:cxn ang="0">
                    <a:pos x="375" y="1159"/>
                  </a:cxn>
                  <a:cxn ang="0">
                    <a:pos x="368" y="982"/>
                  </a:cxn>
                  <a:cxn ang="0">
                    <a:pos x="351" y="820"/>
                  </a:cxn>
                  <a:cxn ang="0">
                    <a:pos x="324" y="665"/>
                  </a:cxn>
                  <a:cxn ang="0">
                    <a:pos x="288" y="524"/>
                  </a:cxn>
                  <a:cxn ang="0">
                    <a:pos x="241" y="394"/>
                  </a:cxn>
                  <a:cxn ang="0">
                    <a:pos x="184" y="275"/>
                  </a:cxn>
                  <a:cxn ang="0">
                    <a:pos x="117" y="170"/>
                  </a:cxn>
                  <a:cxn ang="0">
                    <a:pos x="40" y="76"/>
                  </a:cxn>
                  <a:cxn ang="0">
                    <a:pos x="10" y="44"/>
                  </a:cxn>
                  <a:cxn ang="0">
                    <a:pos x="6" y="36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3" y="15"/>
                  </a:cxn>
                  <a:cxn ang="0">
                    <a:pos x="6" y="7"/>
                  </a:cxn>
                  <a:cxn ang="0">
                    <a:pos x="13" y="4"/>
                  </a:cxn>
                  <a:cxn ang="0">
                    <a:pos x="23" y="0"/>
                  </a:cxn>
                </a:cxnLst>
                <a:rect l="0" t="0" r="r" b="b"/>
                <a:pathLst>
                  <a:path w="502" h="2318">
                    <a:moveTo>
                      <a:pt x="23" y="0"/>
                    </a:moveTo>
                    <a:lnTo>
                      <a:pt x="37" y="7"/>
                    </a:lnTo>
                    <a:lnTo>
                      <a:pt x="60" y="22"/>
                    </a:lnTo>
                    <a:lnTo>
                      <a:pt x="90" y="51"/>
                    </a:lnTo>
                    <a:lnTo>
                      <a:pt x="130" y="87"/>
                    </a:lnTo>
                    <a:lnTo>
                      <a:pt x="174" y="137"/>
                    </a:lnTo>
                    <a:lnTo>
                      <a:pt x="221" y="199"/>
                    </a:lnTo>
                    <a:lnTo>
                      <a:pt x="267" y="267"/>
                    </a:lnTo>
                    <a:lnTo>
                      <a:pt x="314" y="347"/>
                    </a:lnTo>
                    <a:lnTo>
                      <a:pt x="358" y="437"/>
                    </a:lnTo>
                    <a:lnTo>
                      <a:pt x="418" y="596"/>
                    </a:lnTo>
                    <a:lnTo>
                      <a:pt x="462" y="751"/>
                    </a:lnTo>
                    <a:lnTo>
                      <a:pt x="485" y="903"/>
                    </a:lnTo>
                    <a:lnTo>
                      <a:pt x="498" y="1040"/>
                    </a:lnTo>
                    <a:lnTo>
                      <a:pt x="502" y="1159"/>
                    </a:lnTo>
                    <a:lnTo>
                      <a:pt x="498" y="1159"/>
                    </a:lnTo>
                    <a:lnTo>
                      <a:pt x="495" y="1282"/>
                    </a:lnTo>
                    <a:lnTo>
                      <a:pt x="482" y="1416"/>
                    </a:lnTo>
                    <a:lnTo>
                      <a:pt x="458" y="1564"/>
                    </a:lnTo>
                    <a:lnTo>
                      <a:pt x="418" y="1712"/>
                    </a:lnTo>
                    <a:lnTo>
                      <a:pt x="365" y="1867"/>
                    </a:lnTo>
                    <a:lnTo>
                      <a:pt x="321" y="1961"/>
                    </a:lnTo>
                    <a:lnTo>
                      <a:pt x="271" y="2044"/>
                    </a:lnTo>
                    <a:lnTo>
                      <a:pt x="224" y="2116"/>
                    </a:lnTo>
                    <a:lnTo>
                      <a:pt x="177" y="2178"/>
                    </a:lnTo>
                    <a:lnTo>
                      <a:pt x="93" y="2268"/>
                    </a:lnTo>
                    <a:lnTo>
                      <a:pt x="60" y="2297"/>
                    </a:lnTo>
                    <a:lnTo>
                      <a:pt x="37" y="2311"/>
                    </a:lnTo>
                    <a:lnTo>
                      <a:pt x="23" y="2318"/>
                    </a:lnTo>
                    <a:lnTo>
                      <a:pt x="13" y="2315"/>
                    </a:lnTo>
                    <a:lnTo>
                      <a:pt x="6" y="2311"/>
                    </a:lnTo>
                    <a:lnTo>
                      <a:pt x="0" y="2297"/>
                    </a:lnTo>
                    <a:lnTo>
                      <a:pt x="0" y="2289"/>
                    </a:lnTo>
                    <a:lnTo>
                      <a:pt x="6" y="2282"/>
                    </a:lnTo>
                    <a:lnTo>
                      <a:pt x="10" y="2275"/>
                    </a:lnTo>
                    <a:lnTo>
                      <a:pt x="20" y="2268"/>
                    </a:lnTo>
                    <a:lnTo>
                      <a:pt x="30" y="2257"/>
                    </a:lnTo>
                    <a:lnTo>
                      <a:pt x="114" y="2156"/>
                    </a:lnTo>
                    <a:lnTo>
                      <a:pt x="180" y="2048"/>
                    </a:lnTo>
                    <a:lnTo>
                      <a:pt x="237" y="1932"/>
                    </a:lnTo>
                    <a:lnTo>
                      <a:pt x="284" y="1809"/>
                    </a:lnTo>
                    <a:lnTo>
                      <a:pt x="318" y="1683"/>
                    </a:lnTo>
                    <a:lnTo>
                      <a:pt x="344" y="1556"/>
                    </a:lnTo>
                    <a:lnTo>
                      <a:pt x="361" y="1423"/>
                    </a:lnTo>
                    <a:lnTo>
                      <a:pt x="371" y="1293"/>
                    </a:lnTo>
                    <a:lnTo>
                      <a:pt x="375" y="1159"/>
                    </a:lnTo>
                    <a:lnTo>
                      <a:pt x="368" y="982"/>
                    </a:lnTo>
                    <a:lnTo>
                      <a:pt x="351" y="820"/>
                    </a:lnTo>
                    <a:lnTo>
                      <a:pt x="324" y="665"/>
                    </a:lnTo>
                    <a:lnTo>
                      <a:pt x="288" y="524"/>
                    </a:lnTo>
                    <a:lnTo>
                      <a:pt x="241" y="394"/>
                    </a:lnTo>
                    <a:lnTo>
                      <a:pt x="184" y="275"/>
                    </a:lnTo>
                    <a:lnTo>
                      <a:pt x="117" y="170"/>
                    </a:lnTo>
                    <a:lnTo>
                      <a:pt x="40" y="76"/>
                    </a:lnTo>
                    <a:lnTo>
                      <a:pt x="10" y="44"/>
                    </a:lnTo>
                    <a:lnTo>
                      <a:pt x="6" y="36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315200" y="2209800"/>
              <a:ext cx="715360" cy="381000"/>
              <a:chOff x="1500" y="2856"/>
              <a:chExt cx="4356" cy="2320"/>
            </a:xfrm>
          </p:grpSpPr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1500" y="301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3283" y="285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960" y="356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5338" y="285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924800" y="4343400"/>
              <a:ext cx="900445" cy="381000"/>
              <a:chOff x="1016" y="3337"/>
              <a:chExt cx="5691" cy="2408"/>
            </a:xfrm>
          </p:grpSpPr>
          <p:sp>
            <p:nvSpPr>
              <p:cNvPr id="84" name="Freeform 6"/>
              <p:cNvSpPr>
                <a:spLocks/>
              </p:cNvSpPr>
              <p:nvPr/>
            </p:nvSpPr>
            <p:spPr bwMode="auto">
              <a:xfrm>
                <a:off x="1016" y="3491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"/>
              <p:cNvSpPr>
                <a:spLocks/>
              </p:cNvSpPr>
              <p:nvPr/>
            </p:nvSpPr>
            <p:spPr bwMode="auto">
              <a:xfrm>
                <a:off x="2766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"/>
              <p:cNvSpPr>
                <a:spLocks/>
              </p:cNvSpPr>
              <p:nvPr/>
            </p:nvSpPr>
            <p:spPr bwMode="auto">
              <a:xfrm>
                <a:off x="3432" y="4053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9"/>
              <p:cNvSpPr>
                <a:spLocks noEditPoints="1"/>
              </p:cNvSpPr>
              <p:nvPr/>
            </p:nvSpPr>
            <p:spPr bwMode="auto">
              <a:xfrm>
                <a:off x="4595" y="4324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0"/>
              <p:cNvSpPr>
                <a:spLocks noEditPoints="1"/>
              </p:cNvSpPr>
              <p:nvPr/>
            </p:nvSpPr>
            <p:spPr bwMode="auto">
              <a:xfrm>
                <a:off x="5126" y="4324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1"/>
              <p:cNvSpPr>
                <a:spLocks noEditPoints="1"/>
              </p:cNvSpPr>
              <p:nvPr/>
            </p:nvSpPr>
            <p:spPr bwMode="auto">
              <a:xfrm>
                <a:off x="6201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Right Arrow 89"/>
            <p:cNvSpPr/>
            <p:nvPr/>
          </p:nvSpPr>
          <p:spPr>
            <a:xfrm>
              <a:off x="4038600" y="3276600"/>
              <a:ext cx="1295400" cy="4572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01" name="Group 2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2000" y="5410200"/>
            <a:ext cx="7717732" cy="763551"/>
            <a:chOff x="697" y="3397"/>
            <a:chExt cx="33699" cy="3334"/>
          </a:xfrm>
          <a:solidFill>
            <a:srgbClr val="FF0000"/>
          </a:solidFill>
        </p:grpSpPr>
        <p:sp>
          <p:nvSpPr>
            <p:cNvPr id="24603" name="Freeform 27"/>
            <p:cNvSpPr>
              <a:spLocks noEditPoints="1"/>
            </p:cNvSpPr>
            <p:nvPr/>
          </p:nvSpPr>
          <p:spPr bwMode="auto">
            <a:xfrm>
              <a:off x="697" y="4172"/>
              <a:ext cx="1487" cy="1593"/>
            </a:xfrm>
            <a:custGeom>
              <a:avLst/>
              <a:gdLst/>
              <a:ahLst/>
              <a:cxnLst>
                <a:cxn ang="0">
                  <a:pos x="547" y="11"/>
                </a:cxn>
                <a:cxn ang="0">
                  <a:pos x="537" y="138"/>
                </a:cxn>
                <a:cxn ang="0">
                  <a:pos x="495" y="414"/>
                </a:cxn>
                <a:cxn ang="0">
                  <a:pos x="454" y="584"/>
                </a:cxn>
                <a:cxn ang="0">
                  <a:pos x="434" y="690"/>
                </a:cxn>
                <a:cxn ang="0">
                  <a:pos x="361" y="977"/>
                </a:cxn>
                <a:cxn ang="0">
                  <a:pos x="258" y="1285"/>
                </a:cxn>
                <a:cxn ang="0">
                  <a:pos x="186" y="1476"/>
                </a:cxn>
                <a:cxn ang="0">
                  <a:pos x="144" y="1529"/>
                </a:cxn>
                <a:cxn ang="0">
                  <a:pos x="82" y="1572"/>
                </a:cxn>
                <a:cxn ang="0">
                  <a:pos x="0" y="1593"/>
                </a:cxn>
                <a:cxn ang="0">
                  <a:pos x="10" y="1550"/>
                </a:cxn>
                <a:cxn ang="0">
                  <a:pos x="175" y="1051"/>
                </a:cxn>
                <a:cxn ang="0">
                  <a:pos x="320" y="446"/>
                </a:cxn>
                <a:cxn ang="0">
                  <a:pos x="361" y="149"/>
                </a:cxn>
                <a:cxn ang="0">
                  <a:pos x="351" y="159"/>
                </a:cxn>
                <a:cxn ang="0">
                  <a:pos x="217" y="202"/>
                </a:cxn>
                <a:cxn ang="0">
                  <a:pos x="237" y="149"/>
                </a:cxn>
                <a:cxn ang="0">
                  <a:pos x="392" y="64"/>
                </a:cxn>
                <a:cxn ang="0">
                  <a:pos x="454" y="32"/>
                </a:cxn>
                <a:cxn ang="0">
                  <a:pos x="506" y="11"/>
                </a:cxn>
                <a:cxn ang="0">
                  <a:pos x="1404" y="11"/>
                </a:cxn>
                <a:cxn ang="0">
                  <a:pos x="1466" y="53"/>
                </a:cxn>
                <a:cxn ang="0">
                  <a:pos x="1487" y="127"/>
                </a:cxn>
                <a:cxn ang="0">
                  <a:pos x="1466" y="191"/>
                </a:cxn>
                <a:cxn ang="0">
                  <a:pos x="1414" y="234"/>
                </a:cxn>
                <a:cxn ang="0">
                  <a:pos x="1363" y="244"/>
                </a:cxn>
                <a:cxn ang="0">
                  <a:pos x="1352" y="202"/>
                </a:cxn>
                <a:cxn ang="0">
                  <a:pos x="1363" y="159"/>
                </a:cxn>
                <a:cxn ang="0">
                  <a:pos x="1332" y="106"/>
                </a:cxn>
                <a:cxn ang="0">
                  <a:pos x="1290" y="95"/>
                </a:cxn>
                <a:cxn ang="0">
                  <a:pos x="1146" y="149"/>
                </a:cxn>
                <a:cxn ang="0">
                  <a:pos x="939" y="265"/>
                </a:cxn>
                <a:cxn ang="0">
                  <a:pos x="733" y="403"/>
                </a:cxn>
                <a:cxn ang="0">
                  <a:pos x="619" y="510"/>
                </a:cxn>
                <a:cxn ang="0">
                  <a:pos x="578" y="563"/>
                </a:cxn>
                <a:cxn ang="0">
                  <a:pos x="568" y="595"/>
                </a:cxn>
                <a:cxn ang="0">
                  <a:pos x="578" y="711"/>
                </a:cxn>
                <a:cxn ang="0">
                  <a:pos x="671" y="977"/>
                </a:cxn>
                <a:cxn ang="0">
                  <a:pos x="826" y="1264"/>
                </a:cxn>
                <a:cxn ang="0">
                  <a:pos x="991" y="1465"/>
                </a:cxn>
                <a:cxn ang="0">
                  <a:pos x="1094" y="1497"/>
                </a:cxn>
                <a:cxn ang="0">
                  <a:pos x="1218" y="1465"/>
                </a:cxn>
                <a:cxn ang="0">
                  <a:pos x="1342" y="1327"/>
                </a:cxn>
                <a:cxn ang="0">
                  <a:pos x="1383" y="1264"/>
                </a:cxn>
                <a:cxn ang="0">
                  <a:pos x="1466" y="1242"/>
                </a:cxn>
                <a:cxn ang="0">
                  <a:pos x="1476" y="1264"/>
                </a:cxn>
                <a:cxn ang="0">
                  <a:pos x="1466" y="1285"/>
                </a:cxn>
                <a:cxn ang="0">
                  <a:pos x="1435" y="1359"/>
                </a:cxn>
                <a:cxn ang="0">
                  <a:pos x="1290" y="1497"/>
                </a:cxn>
                <a:cxn ang="0">
                  <a:pos x="981" y="1593"/>
                </a:cxn>
                <a:cxn ang="0">
                  <a:pos x="867" y="1550"/>
                </a:cxn>
                <a:cxn ang="0">
                  <a:pos x="733" y="1402"/>
                </a:cxn>
                <a:cxn ang="0">
                  <a:pos x="599" y="1157"/>
                </a:cxn>
                <a:cxn ang="0">
                  <a:pos x="485" y="881"/>
                </a:cxn>
                <a:cxn ang="0">
                  <a:pos x="434" y="690"/>
                </a:cxn>
                <a:cxn ang="0">
                  <a:pos x="526" y="499"/>
                </a:cxn>
                <a:cxn ang="0">
                  <a:pos x="692" y="350"/>
                </a:cxn>
                <a:cxn ang="0">
                  <a:pos x="867" y="223"/>
                </a:cxn>
                <a:cxn ang="0">
                  <a:pos x="1136" y="74"/>
                </a:cxn>
                <a:cxn ang="0">
                  <a:pos x="1363" y="0"/>
                </a:cxn>
              </a:cxnLst>
              <a:rect l="0" t="0" r="r" b="b"/>
              <a:pathLst>
                <a:path w="1487" h="1593">
                  <a:moveTo>
                    <a:pt x="506" y="11"/>
                  </a:moveTo>
                  <a:lnTo>
                    <a:pt x="547" y="11"/>
                  </a:lnTo>
                  <a:lnTo>
                    <a:pt x="547" y="74"/>
                  </a:lnTo>
                  <a:lnTo>
                    <a:pt x="537" y="138"/>
                  </a:lnTo>
                  <a:lnTo>
                    <a:pt x="526" y="223"/>
                  </a:lnTo>
                  <a:lnTo>
                    <a:pt x="495" y="414"/>
                  </a:lnTo>
                  <a:lnTo>
                    <a:pt x="464" y="573"/>
                  </a:lnTo>
                  <a:lnTo>
                    <a:pt x="454" y="584"/>
                  </a:lnTo>
                  <a:lnTo>
                    <a:pt x="434" y="669"/>
                  </a:lnTo>
                  <a:lnTo>
                    <a:pt x="434" y="690"/>
                  </a:lnTo>
                  <a:lnTo>
                    <a:pt x="413" y="796"/>
                  </a:lnTo>
                  <a:lnTo>
                    <a:pt x="361" y="977"/>
                  </a:lnTo>
                  <a:lnTo>
                    <a:pt x="310" y="1147"/>
                  </a:lnTo>
                  <a:lnTo>
                    <a:pt x="258" y="1285"/>
                  </a:lnTo>
                  <a:lnTo>
                    <a:pt x="217" y="1402"/>
                  </a:lnTo>
                  <a:lnTo>
                    <a:pt x="186" y="1476"/>
                  </a:lnTo>
                  <a:lnTo>
                    <a:pt x="175" y="1508"/>
                  </a:lnTo>
                  <a:lnTo>
                    <a:pt x="144" y="1529"/>
                  </a:lnTo>
                  <a:lnTo>
                    <a:pt x="113" y="1561"/>
                  </a:lnTo>
                  <a:lnTo>
                    <a:pt x="82" y="1572"/>
                  </a:lnTo>
                  <a:lnTo>
                    <a:pt x="52" y="1593"/>
                  </a:lnTo>
                  <a:lnTo>
                    <a:pt x="0" y="1593"/>
                  </a:lnTo>
                  <a:lnTo>
                    <a:pt x="0" y="1572"/>
                  </a:lnTo>
                  <a:lnTo>
                    <a:pt x="10" y="1550"/>
                  </a:lnTo>
                  <a:lnTo>
                    <a:pt x="93" y="1317"/>
                  </a:lnTo>
                  <a:lnTo>
                    <a:pt x="175" y="1051"/>
                  </a:lnTo>
                  <a:lnTo>
                    <a:pt x="258" y="754"/>
                  </a:lnTo>
                  <a:lnTo>
                    <a:pt x="320" y="446"/>
                  </a:lnTo>
                  <a:lnTo>
                    <a:pt x="351" y="159"/>
                  </a:lnTo>
                  <a:lnTo>
                    <a:pt x="361" y="149"/>
                  </a:lnTo>
                  <a:lnTo>
                    <a:pt x="351" y="149"/>
                  </a:lnTo>
                  <a:lnTo>
                    <a:pt x="351" y="159"/>
                  </a:lnTo>
                  <a:lnTo>
                    <a:pt x="258" y="202"/>
                  </a:lnTo>
                  <a:lnTo>
                    <a:pt x="217" y="202"/>
                  </a:lnTo>
                  <a:lnTo>
                    <a:pt x="217" y="191"/>
                  </a:lnTo>
                  <a:lnTo>
                    <a:pt x="237" y="149"/>
                  </a:lnTo>
                  <a:lnTo>
                    <a:pt x="299" y="106"/>
                  </a:lnTo>
                  <a:lnTo>
                    <a:pt x="392" y="64"/>
                  </a:lnTo>
                  <a:lnTo>
                    <a:pt x="423" y="53"/>
                  </a:lnTo>
                  <a:lnTo>
                    <a:pt x="454" y="32"/>
                  </a:lnTo>
                  <a:lnTo>
                    <a:pt x="485" y="21"/>
                  </a:lnTo>
                  <a:lnTo>
                    <a:pt x="506" y="11"/>
                  </a:lnTo>
                  <a:close/>
                  <a:moveTo>
                    <a:pt x="1363" y="0"/>
                  </a:moveTo>
                  <a:lnTo>
                    <a:pt x="1404" y="11"/>
                  </a:lnTo>
                  <a:lnTo>
                    <a:pt x="1435" y="21"/>
                  </a:lnTo>
                  <a:lnTo>
                    <a:pt x="1466" y="53"/>
                  </a:lnTo>
                  <a:lnTo>
                    <a:pt x="1476" y="85"/>
                  </a:lnTo>
                  <a:lnTo>
                    <a:pt x="1487" y="127"/>
                  </a:lnTo>
                  <a:lnTo>
                    <a:pt x="1487" y="159"/>
                  </a:lnTo>
                  <a:lnTo>
                    <a:pt x="1466" y="191"/>
                  </a:lnTo>
                  <a:lnTo>
                    <a:pt x="1456" y="212"/>
                  </a:lnTo>
                  <a:lnTo>
                    <a:pt x="1414" y="234"/>
                  </a:lnTo>
                  <a:lnTo>
                    <a:pt x="1404" y="244"/>
                  </a:lnTo>
                  <a:lnTo>
                    <a:pt x="1363" y="244"/>
                  </a:lnTo>
                  <a:lnTo>
                    <a:pt x="1352" y="234"/>
                  </a:lnTo>
                  <a:lnTo>
                    <a:pt x="1352" y="202"/>
                  </a:lnTo>
                  <a:lnTo>
                    <a:pt x="1363" y="191"/>
                  </a:lnTo>
                  <a:lnTo>
                    <a:pt x="1363" y="159"/>
                  </a:lnTo>
                  <a:lnTo>
                    <a:pt x="1352" y="127"/>
                  </a:lnTo>
                  <a:lnTo>
                    <a:pt x="1332" y="106"/>
                  </a:lnTo>
                  <a:lnTo>
                    <a:pt x="1311" y="95"/>
                  </a:lnTo>
                  <a:lnTo>
                    <a:pt x="1290" y="95"/>
                  </a:lnTo>
                  <a:lnTo>
                    <a:pt x="1229" y="106"/>
                  </a:lnTo>
                  <a:lnTo>
                    <a:pt x="1146" y="149"/>
                  </a:lnTo>
                  <a:lnTo>
                    <a:pt x="1043" y="191"/>
                  </a:lnTo>
                  <a:lnTo>
                    <a:pt x="939" y="265"/>
                  </a:lnTo>
                  <a:lnTo>
                    <a:pt x="826" y="329"/>
                  </a:lnTo>
                  <a:lnTo>
                    <a:pt x="733" y="403"/>
                  </a:lnTo>
                  <a:lnTo>
                    <a:pt x="650" y="478"/>
                  </a:lnTo>
                  <a:lnTo>
                    <a:pt x="619" y="510"/>
                  </a:lnTo>
                  <a:lnTo>
                    <a:pt x="599" y="542"/>
                  </a:lnTo>
                  <a:lnTo>
                    <a:pt x="578" y="563"/>
                  </a:lnTo>
                  <a:lnTo>
                    <a:pt x="578" y="584"/>
                  </a:lnTo>
                  <a:lnTo>
                    <a:pt x="568" y="595"/>
                  </a:lnTo>
                  <a:lnTo>
                    <a:pt x="568" y="616"/>
                  </a:lnTo>
                  <a:lnTo>
                    <a:pt x="578" y="711"/>
                  </a:lnTo>
                  <a:lnTo>
                    <a:pt x="619" y="839"/>
                  </a:lnTo>
                  <a:lnTo>
                    <a:pt x="671" y="977"/>
                  </a:lnTo>
                  <a:lnTo>
                    <a:pt x="743" y="1126"/>
                  </a:lnTo>
                  <a:lnTo>
                    <a:pt x="826" y="1264"/>
                  </a:lnTo>
                  <a:lnTo>
                    <a:pt x="908" y="1391"/>
                  </a:lnTo>
                  <a:lnTo>
                    <a:pt x="991" y="1465"/>
                  </a:lnTo>
                  <a:lnTo>
                    <a:pt x="1074" y="1497"/>
                  </a:lnTo>
                  <a:lnTo>
                    <a:pt x="1094" y="1497"/>
                  </a:lnTo>
                  <a:lnTo>
                    <a:pt x="1146" y="1487"/>
                  </a:lnTo>
                  <a:lnTo>
                    <a:pt x="1218" y="1465"/>
                  </a:lnTo>
                  <a:lnTo>
                    <a:pt x="1290" y="1412"/>
                  </a:lnTo>
                  <a:lnTo>
                    <a:pt x="1342" y="1327"/>
                  </a:lnTo>
                  <a:lnTo>
                    <a:pt x="1363" y="1285"/>
                  </a:lnTo>
                  <a:lnTo>
                    <a:pt x="1383" y="1264"/>
                  </a:lnTo>
                  <a:lnTo>
                    <a:pt x="1425" y="1242"/>
                  </a:lnTo>
                  <a:lnTo>
                    <a:pt x="1466" y="1242"/>
                  </a:lnTo>
                  <a:lnTo>
                    <a:pt x="1476" y="1253"/>
                  </a:lnTo>
                  <a:lnTo>
                    <a:pt x="1476" y="1264"/>
                  </a:lnTo>
                  <a:lnTo>
                    <a:pt x="1466" y="1274"/>
                  </a:lnTo>
                  <a:lnTo>
                    <a:pt x="1466" y="1285"/>
                  </a:lnTo>
                  <a:lnTo>
                    <a:pt x="1456" y="1295"/>
                  </a:lnTo>
                  <a:lnTo>
                    <a:pt x="1435" y="1359"/>
                  </a:lnTo>
                  <a:lnTo>
                    <a:pt x="1404" y="1402"/>
                  </a:lnTo>
                  <a:lnTo>
                    <a:pt x="1290" y="1497"/>
                  </a:lnTo>
                  <a:lnTo>
                    <a:pt x="1146" y="1572"/>
                  </a:lnTo>
                  <a:lnTo>
                    <a:pt x="981" y="1593"/>
                  </a:lnTo>
                  <a:lnTo>
                    <a:pt x="919" y="1582"/>
                  </a:lnTo>
                  <a:lnTo>
                    <a:pt x="867" y="1550"/>
                  </a:lnTo>
                  <a:lnTo>
                    <a:pt x="805" y="1487"/>
                  </a:lnTo>
                  <a:lnTo>
                    <a:pt x="733" y="1402"/>
                  </a:lnTo>
                  <a:lnTo>
                    <a:pt x="661" y="1285"/>
                  </a:lnTo>
                  <a:lnTo>
                    <a:pt x="599" y="1157"/>
                  </a:lnTo>
                  <a:lnTo>
                    <a:pt x="526" y="1019"/>
                  </a:lnTo>
                  <a:lnTo>
                    <a:pt x="485" y="881"/>
                  </a:lnTo>
                  <a:lnTo>
                    <a:pt x="444" y="765"/>
                  </a:lnTo>
                  <a:lnTo>
                    <a:pt x="434" y="690"/>
                  </a:lnTo>
                  <a:lnTo>
                    <a:pt x="464" y="573"/>
                  </a:lnTo>
                  <a:lnTo>
                    <a:pt x="526" y="499"/>
                  </a:lnTo>
                  <a:lnTo>
                    <a:pt x="609" y="414"/>
                  </a:lnTo>
                  <a:lnTo>
                    <a:pt x="692" y="350"/>
                  </a:lnTo>
                  <a:lnTo>
                    <a:pt x="754" y="297"/>
                  </a:lnTo>
                  <a:lnTo>
                    <a:pt x="867" y="223"/>
                  </a:lnTo>
                  <a:lnTo>
                    <a:pt x="1001" y="138"/>
                  </a:lnTo>
                  <a:lnTo>
                    <a:pt x="1136" y="74"/>
                  </a:lnTo>
                  <a:lnTo>
                    <a:pt x="1259" y="21"/>
                  </a:lnTo>
                  <a:lnTo>
                    <a:pt x="1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2308" y="4246"/>
              <a:ext cx="991" cy="701"/>
            </a:xfrm>
            <a:custGeom>
              <a:avLst/>
              <a:gdLst/>
              <a:ahLst/>
              <a:cxnLst>
                <a:cxn ang="0">
                  <a:pos x="939" y="0"/>
                </a:cxn>
                <a:cxn ang="0">
                  <a:pos x="980" y="53"/>
                </a:cxn>
                <a:cxn ang="0">
                  <a:pos x="991" y="106"/>
                </a:cxn>
                <a:cxn ang="0">
                  <a:pos x="970" y="191"/>
                </a:cxn>
                <a:cxn ang="0">
                  <a:pos x="918" y="404"/>
                </a:cxn>
                <a:cxn ang="0">
                  <a:pos x="805" y="606"/>
                </a:cxn>
                <a:cxn ang="0">
                  <a:pos x="619" y="701"/>
                </a:cxn>
                <a:cxn ang="0">
                  <a:pos x="474" y="637"/>
                </a:cxn>
                <a:cxn ang="0">
                  <a:pos x="361" y="627"/>
                </a:cxn>
                <a:cxn ang="0">
                  <a:pos x="185" y="701"/>
                </a:cxn>
                <a:cxn ang="0">
                  <a:pos x="41" y="627"/>
                </a:cxn>
                <a:cxn ang="0">
                  <a:pos x="0" y="457"/>
                </a:cxn>
                <a:cxn ang="0">
                  <a:pos x="92" y="117"/>
                </a:cxn>
                <a:cxn ang="0">
                  <a:pos x="144" y="32"/>
                </a:cxn>
                <a:cxn ang="0">
                  <a:pos x="165" y="21"/>
                </a:cxn>
                <a:cxn ang="0">
                  <a:pos x="196" y="11"/>
                </a:cxn>
                <a:cxn ang="0">
                  <a:pos x="216" y="43"/>
                </a:cxn>
                <a:cxn ang="0">
                  <a:pos x="196" y="85"/>
                </a:cxn>
                <a:cxn ang="0">
                  <a:pos x="113" y="213"/>
                </a:cxn>
                <a:cxn ang="0">
                  <a:pos x="61" y="404"/>
                </a:cxn>
                <a:cxn ang="0">
                  <a:pos x="134" y="563"/>
                </a:cxn>
                <a:cxn ang="0">
                  <a:pos x="299" y="563"/>
                </a:cxn>
                <a:cxn ang="0">
                  <a:pos x="423" y="457"/>
                </a:cxn>
                <a:cxn ang="0">
                  <a:pos x="433" y="351"/>
                </a:cxn>
                <a:cxn ang="0">
                  <a:pos x="464" y="255"/>
                </a:cxn>
                <a:cxn ang="0">
                  <a:pos x="526" y="234"/>
                </a:cxn>
                <a:cxn ang="0">
                  <a:pos x="547" y="266"/>
                </a:cxn>
                <a:cxn ang="0">
                  <a:pos x="536" y="340"/>
                </a:cxn>
                <a:cxn ang="0">
                  <a:pos x="495" y="457"/>
                </a:cxn>
                <a:cxn ang="0">
                  <a:pos x="567" y="552"/>
                </a:cxn>
                <a:cxn ang="0">
                  <a:pos x="743" y="552"/>
                </a:cxn>
                <a:cxn ang="0">
                  <a:pos x="877" y="404"/>
                </a:cxn>
                <a:cxn ang="0">
                  <a:pos x="918" y="255"/>
                </a:cxn>
                <a:cxn ang="0">
                  <a:pos x="877" y="149"/>
                </a:cxn>
                <a:cxn ang="0">
                  <a:pos x="836" y="85"/>
                </a:cxn>
                <a:cxn ang="0">
                  <a:pos x="887" y="11"/>
                </a:cxn>
              </a:cxnLst>
              <a:rect l="0" t="0" r="r" b="b"/>
              <a:pathLst>
                <a:path w="991" h="701">
                  <a:moveTo>
                    <a:pt x="908" y="0"/>
                  </a:moveTo>
                  <a:lnTo>
                    <a:pt x="939" y="0"/>
                  </a:lnTo>
                  <a:lnTo>
                    <a:pt x="960" y="11"/>
                  </a:lnTo>
                  <a:lnTo>
                    <a:pt x="980" y="53"/>
                  </a:lnTo>
                  <a:lnTo>
                    <a:pt x="991" y="85"/>
                  </a:lnTo>
                  <a:lnTo>
                    <a:pt x="991" y="106"/>
                  </a:lnTo>
                  <a:lnTo>
                    <a:pt x="980" y="117"/>
                  </a:lnTo>
                  <a:lnTo>
                    <a:pt x="970" y="191"/>
                  </a:lnTo>
                  <a:lnTo>
                    <a:pt x="960" y="287"/>
                  </a:lnTo>
                  <a:lnTo>
                    <a:pt x="918" y="404"/>
                  </a:lnTo>
                  <a:lnTo>
                    <a:pt x="877" y="510"/>
                  </a:lnTo>
                  <a:lnTo>
                    <a:pt x="805" y="606"/>
                  </a:lnTo>
                  <a:lnTo>
                    <a:pt x="722" y="680"/>
                  </a:lnTo>
                  <a:lnTo>
                    <a:pt x="619" y="701"/>
                  </a:lnTo>
                  <a:lnTo>
                    <a:pt x="536" y="680"/>
                  </a:lnTo>
                  <a:lnTo>
                    <a:pt x="474" y="637"/>
                  </a:lnTo>
                  <a:lnTo>
                    <a:pt x="433" y="552"/>
                  </a:lnTo>
                  <a:lnTo>
                    <a:pt x="361" y="627"/>
                  </a:lnTo>
                  <a:lnTo>
                    <a:pt x="278" y="680"/>
                  </a:lnTo>
                  <a:lnTo>
                    <a:pt x="185" y="701"/>
                  </a:lnTo>
                  <a:lnTo>
                    <a:pt x="103" y="680"/>
                  </a:lnTo>
                  <a:lnTo>
                    <a:pt x="41" y="627"/>
                  </a:lnTo>
                  <a:lnTo>
                    <a:pt x="10" y="552"/>
                  </a:lnTo>
                  <a:lnTo>
                    <a:pt x="0" y="457"/>
                  </a:lnTo>
                  <a:lnTo>
                    <a:pt x="30" y="276"/>
                  </a:lnTo>
                  <a:lnTo>
                    <a:pt x="92" y="117"/>
                  </a:lnTo>
                  <a:lnTo>
                    <a:pt x="113" y="75"/>
                  </a:lnTo>
                  <a:lnTo>
                    <a:pt x="144" y="32"/>
                  </a:lnTo>
                  <a:lnTo>
                    <a:pt x="154" y="21"/>
                  </a:lnTo>
                  <a:lnTo>
                    <a:pt x="165" y="21"/>
                  </a:lnTo>
                  <a:lnTo>
                    <a:pt x="175" y="11"/>
                  </a:lnTo>
                  <a:lnTo>
                    <a:pt x="196" y="11"/>
                  </a:lnTo>
                  <a:lnTo>
                    <a:pt x="206" y="21"/>
                  </a:lnTo>
                  <a:lnTo>
                    <a:pt x="216" y="43"/>
                  </a:lnTo>
                  <a:lnTo>
                    <a:pt x="216" y="53"/>
                  </a:lnTo>
                  <a:lnTo>
                    <a:pt x="196" y="85"/>
                  </a:lnTo>
                  <a:lnTo>
                    <a:pt x="165" y="138"/>
                  </a:lnTo>
                  <a:lnTo>
                    <a:pt x="113" y="213"/>
                  </a:lnTo>
                  <a:lnTo>
                    <a:pt x="82" y="298"/>
                  </a:lnTo>
                  <a:lnTo>
                    <a:pt x="61" y="404"/>
                  </a:lnTo>
                  <a:lnTo>
                    <a:pt x="82" y="499"/>
                  </a:lnTo>
                  <a:lnTo>
                    <a:pt x="134" y="563"/>
                  </a:lnTo>
                  <a:lnTo>
                    <a:pt x="206" y="584"/>
                  </a:lnTo>
                  <a:lnTo>
                    <a:pt x="299" y="563"/>
                  </a:lnTo>
                  <a:lnTo>
                    <a:pt x="371" y="510"/>
                  </a:lnTo>
                  <a:lnTo>
                    <a:pt x="423" y="457"/>
                  </a:lnTo>
                  <a:lnTo>
                    <a:pt x="423" y="414"/>
                  </a:lnTo>
                  <a:lnTo>
                    <a:pt x="433" y="351"/>
                  </a:lnTo>
                  <a:lnTo>
                    <a:pt x="443" y="298"/>
                  </a:lnTo>
                  <a:lnTo>
                    <a:pt x="464" y="255"/>
                  </a:lnTo>
                  <a:lnTo>
                    <a:pt x="505" y="234"/>
                  </a:lnTo>
                  <a:lnTo>
                    <a:pt x="526" y="234"/>
                  </a:lnTo>
                  <a:lnTo>
                    <a:pt x="536" y="244"/>
                  </a:lnTo>
                  <a:lnTo>
                    <a:pt x="547" y="266"/>
                  </a:lnTo>
                  <a:lnTo>
                    <a:pt x="547" y="276"/>
                  </a:lnTo>
                  <a:lnTo>
                    <a:pt x="536" y="340"/>
                  </a:lnTo>
                  <a:lnTo>
                    <a:pt x="516" y="404"/>
                  </a:lnTo>
                  <a:lnTo>
                    <a:pt x="495" y="457"/>
                  </a:lnTo>
                  <a:lnTo>
                    <a:pt x="536" y="521"/>
                  </a:lnTo>
                  <a:lnTo>
                    <a:pt x="567" y="552"/>
                  </a:lnTo>
                  <a:lnTo>
                    <a:pt x="650" y="574"/>
                  </a:lnTo>
                  <a:lnTo>
                    <a:pt x="743" y="552"/>
                  </a:lnTo>
                  <a:lnTo>
                    <a:pt x="815" y="489"/>
                  </a:lnTo>
                  <a:lnTo>
                    <a:pt x="877" y="404"/>
                  </a:lnTo>
                  <a:lnTo>
                    <a:pt x="908" y="329"/>
                  </a:lnTo>
                  <a:lnTo>
                    <a:pt x="918" y="255"/>
                  </a:lnTo>
                  <a:lnTo>
                    <a:pt x="908" y="191"/>
                  </a:lnTo>
                  <a:lnTo>
                    <a:pt x="877" y="149"/>
                  </a:lnTo>
                  <a:lnTo>
                    <a:pt x="846" y="117"/>
                  </a:lnTo>
                  <a:lnTo>
                    <a:pt x="836" y="85"/>
                  </a:lnTo>
                  <a:lnTo>
                    <a:pt x="856" y="21"/>
                  </a:lnTo>
                  <a:lnTo>
                    <a:pt x="887" y="1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2287" y="5595"/>
              <a:ext cx="898" cy="998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3" y="21"/>
                </a:cxn>
                <a:cxn ang="0">
                  <a:pos x="485" y="74"/>
                </a:cxn>
                <a:cxn ang="0">
                  <a:pos x="547" y="159"/>
                </a:cxn>
                <a:cxn ang="0">
                  <a:pos x="578" y="244"/>
                </a:cxn>
                <a:cxn ang="0">
                  <a:pos x="609" y="340"/>
                </a:cxn>
                <a:cxn ang="0">
                  <a:pos x="619" y="414"/>
                </a:cxn>
                <a:cxn ang="0">
                  <a:pos x="630" y="467"/>
                </a:cxn>
                <a:cxn ang="0">
                  <a:pos x="661" y="457"/>
                </a:cxn>
                <a:cxn ang="0">
                  <a:pos x="702" y="340"/>
                </a:cxn>
                <a:cxn ang="0">
                  <a:pos x="754" y="223"/>
                </a:cxn>
                <a:cxn ang="0">
                  <a:pos x="795" y="127"/>
                </a:cxn>
                <a:cxn ang="0">
                  <a:pos x="836" y="53"/>
                </a:cxn>
                <a:cxn ang="0">
                  <a:pos x="857" y="11"/>
                </a:cxn>
                <a:cxn ang="0">
                  <a:pos x="857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898" y="32"/>
                </a:cxn>
                <a:cxn ang="0">
                  <a:pos x="888" y="32"/>
                </a:cxn>
                <a:cxn ang="0">
                  <a:pos x="888" y="42"/>
                </a:cxn>
                <a:cxn ang="0">
                  <a:pos x="826" y="149"/>
                </a:cxn>
                <a:cxn ang="0">
                  <a:pos x="785" y="234"/>
                </a:cxn>
                <a:cxn ang="0">
                  <a:pos x="743" y="361"/>
                </a:cxn>
                <a:cxn ang="0">
                  <a:pos x="702" y="435"/>
                </a:cxn>
                <a:cxn ang="0">
                  <a:pos x="671" y="520"/>
                </a:cxn>
                <a:cxn ang="0">
                  <a:pos x="650" y="584"/>
                </a:cxn>
                <a:cxn ang="0">
                  <a:pos x="599" y="849"/>
                </a:cxn>
                <a:cxn ang="0">
                  <a:pos x="578" y="924"/>
                </a:cxn>
                <a:cxn ang="0">
                  <a:pos x="568" y="956"/>
                </a:cxn>
                <a:cxn ang="0">
                  <a:pos x="547" y="998"/>
                </a:cxn>
                <a:cxn ang="0">
                  <a:pos x="516" y="998"/>
                </a:cxn>
                <a:cxn ang="0">
                  <a:pos x="506" y="988"/>
                </a:cxn>
                <a:cxn ang="0">
                  <a:pos x="495" y="966"/>
                </a:cxn>
                <a:cxn ang="0">
                  <a:pos x="495" y="956"/>
                </a:cxn>
                <a:cxn ang="0">
                  <a:pos x="506" y="903"/>
                </a:cxn>
                <a:cxn ang="0">
                  <a:pos x="526" y="818"/>
                </a:cxn>
                <a:cxn ang="0">
                  <a:pos x="547" y="722"/>
                </a:cxn>
                <a:cxn ang="0">
                  <a:pos x="578" y="626"/>
                </a:cxn>
                <a:cxn ang="0">
                  <a:pos x="588" y="616"/>
                </a:cxn>
                <a:cxn ang="0">
                  <a:pos x="588" y="435"/>
                </a:cxn>
                <a:cxn ang="0">
                  <a:pos x="568" y="340"/>
                </a:cxn>
                <a:cxn ang="0">
                  <a:pos x="537" y="255"/>
                </a:cxn>
                <a:cxn ang="0">
                  <a:pos x="495" y="191"/>
                </a:cxn>
                <a:cxn ang="0">
                  <a:pos x="413" y="138"/>
                </a:cxn>
                <a:cxn ang="0">
                  <a:pos x="310" y="117"/>
                </a:cxn>
                <a:cxn ang="0">
                  <a:pos x="206" y="138"/>
                </a:cxn>
                <a:cxn ang="0">
                  <a:pos x="113" y="191"/>
                </a:cxn>
                <a:cxn ang="0">
                  <a:pos x="62" y="265"/>
                </a:cxn>
                <a:cxn ang="0">
                  <a:pos x="51" y="287"/>
                </a:cxn>
                <a:cxn ang="0">
                  <a:pos x="51" y="297"/>
                </a:cxn>
                <a:cxn ang="0">
                  <a:pos x="10" y="297"/>
                </a:cxn>
                <a:cxn ang="0">
                  <a:pos x="0" y="287"/>
                </a:cxn>
                <a:cxn ang="0">
                  <a:pos x="0" y="276"/>
                </a:cxn>
                <a:cxn ang="0">
                  <a:pos x="10" y="244"/>
                </a:cxn>
                <a:cxn ang="0">
                  <a:pos x="41" y="170"/>
                </a:cxn>
                <a:cxn ang="0">
                  <a:pos x="113" y="85"/>
                </a:cxn>
                <a:cxn ang="0">
                  <a:pos x="165" y="53"/>
                </a:cxn>
                <a:cxn ang="0">
                  <a:pos x="237" y="11"/>
                </a:cxn>
                <a:cxn ang="0">
                  <a:pos x="320" y="0"/>
                </a:cxn>
              </a:cxnLst>
              <a:rect l="0" t="0" r="r" b="b"/>
              <a:pathLst>
                <a:path w="898" h="998">
                  <a:moveTo>
                    <a:pt x="320" y="0"/>
                  </a:moveTo>
                  <a:lnTo>
                    <a:pt x="413" y="21"/>
                  </a:lnTo>
                  <a:lnTo>
                    <a:pt x="485" y="74"/>
                  </a:lnTo>
                  <a:lnTo>
                    <a:pt x="547" y="159"/>
                  </a:lnTo>
                  <a:lnTo>
                    <a:pt x="578" y="244"/>
                  </a:lnTo>
                  <a:lnTo>
                    <a:pt x="609" y="340"/>
                  </a:lnTo>
                  <a:lnTo>
                    <a:pt x="619" y="414"/>
                  </a:lnTo>
                  <a:lnTo>
                    <a:pt x="630" y="467"/>
                  </a:lnTo>
                  <a:lnTo>
                    <a:pt x="661" y="457"/>
                  </a:lnTo>
                  <a:lnTo>
                    <a:pt x="702" y="340"/>
                  </a:lnTo>
                  <a:lnTo>
                    <a:pt x="754" y="223"/>
                  </a:lnTo>
                  <a:lnTo>
                    <a:pt x="795" y="127"/>
                  </a:lnTo>
                  <a:lnTo>
                    <a:pt x="836" y="53"/>
                  </a:lnTo>
                  <a:lnTo>
                    <a:pt x="857" y="11"/>
                  </a:lnTo>
                  <a:lnTo>
                    <a:pt x="857" y="0"/>
                  </a:lnTo>
                  <a:lnTo>
                    <a:pt x="888" y="0"/>
                  </a:lnTo>
                  <a:lnTo>
                    <a:pt x="898" y="11"/>
                  </a:lnTo>
                  <a:lnTo>
                    <a:pt x="898" y="32"/>
                  </a:lnTo>
                  <a:lnTo>
                    <a:pt x="888" y="32"/>
                  </a:lnTo>
                  <a:lnTo>
                    <a:pt x="888" y="42"/>
                  </a:lnTo>
                  <a:lnTo>
                    <a:pt x="826" y="149"/>
                  </a:lnTo>
                  <a:lnTo>
                    <a:pt x="785" y="234"/>
                  </a:lnTo>
                  <a:lnTo>
                    <a:pt x="743" y="361"/>
                  </a:lnTo>
                  <a:lnTo>
                    <a:pt x="702" y="435"/>
                  </a:lnTo>
                  <a:lnTo>
                    <a:pt x="671" y="520"/>
                  </a:lnTo>
                  <a:lnTo>
                    <a:pt x="650" y="584"/>
                  </a:lnTo>
                  <a:lnTo>
                    <a:pt x="599" y="849"/>
                  </a:lnTo>
                  <a:lnTo>
                    <a:pt x="578" y="924"/>
                  </a:lnTo>
                  <a:lnTo>
                    <a:pt x="568" y="956"/>
                  </a:lnTo>
                  <a:lnTo>
                    <a:pt x="547" y="998"/>
                  </a:lnTo>
                  <a:lnTo>
                    <a:pt x="516" y="998"/>
                  </a:lnTo>
                  <a:lnTo>
                    <a:pt x="506" y="988"/>
                  </a:lnTo>
                  <a:lnTo>
                    <a:pt x="495" y="966"/>
                  </a:lnTo>
                  <a:lnTo>
                    <a:pt x="495" y="956"/>
                  </a:lnTo>
                  <a:lnTo>
                    <a:pt x="506" y="903"/>
                  </a:lnTo>
                  <a:lnTo>
                    <a:pt x="526" y="818"/>
                  </a:lnTo>
                  <a:lnTo>
                    <a:pt x="547" y="722"/>
                  </a:lnTo>
                  <a:lnTo>
                    <a:pt x="578" y="626"/>
                  </a:lnTo>
                  <a:lnTo>
                    <a:pt x="588" y="616"/>
                  </a:lnTo>
                  <a:lnTo>
                    <a:pt x="588" y="435"/>
                  </a:lnTo>
                  <a:lnTo>
                    <a:pt x="568" y="340"/>
                  </a:lnTo>
                  <a:lnTo>
                    <a:pt x="537" y="255"/>
                  </a:lnTo>
                  <a:lnTo>
                    <a:pt x="495" y="191"/>
                  </a:lnTo>
                  <a:lnTo>
                    <a:pt x="413" y="138"/>
                  </a:lnTo>
                  <a:lnTo>
                    <a:pt x="310" y="117"/>
                  </a:lnTo>
                  <a:lnTo>
                    <a:pt x="206" y="138"/>
                  </a:lnTo>
                  <a:lnTo>
                    <a:pt x="113" y="191"/>
                  </a:lnTo>
                  <a:lnTo>
                    <a:pt x="62" y="265"/>
                  </a:lnTo>
                  <a:lnTo>
                    <a:pt x="51" y="287"/>
                  </a:lnTo>
                  <a:lnTo>
                    <a:pt x="51" y="297"/>
                  </a:lnTo>
                  <a:lnTo>
                    <a:pt x="10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10" y="244"/>
                  </a:lnTo>
                  <a:lnTo>
                    <a:pt x="41" y="170"/>
                  </a:lnTo>
                  <a:lnTo>
                    <a:pt x="113" y="85"/>
                  </a:lnTo>
                  <a:lnTo>
                    <a:pt x="165" y="53"/>
                  </a:lnTo>
                  <a:lnTo>
                    <a:pt x="237" y="1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4021" y="4087"/>
              <a:ext cx="1776" cy="2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6" y="0"/>
                </a:cxn>
                <a:cxn ang="0">
                  <a:pos x="1776" y="85"/>
                </a:cxn>
                <a:cxn ang="0">
                  <a:pos x="1673" y="96"/>
                </a:cxn>
                <a:cxn ang="0">
                  <a:pos x="1611" y="127"/>
                </a:cxn>
                <a:cxn ang="0">
                  <a:pos x="1570" y="170"/>
                </a:cxn>
                <a:cxn ang="0">
                  <a:pos x="1559" y="223"/>
                </a:cxn>
                <a:cxn ang="0">
                  <a:pos x="1559" y="1975"/>
                </a:cxn>
                <a:cxn ang="0">
                  <a:pos x="1570" y="2018"/>
                </a:cxn>
                <a:cxn ang="0">
                  <a:pos x="1611" y="2060"/>
                </a:cxn>
                <a:cxn ang="0">
                  <a:pos x="1673" y="2092"/>
                </a:cxn>
                <a:cxn ang="0">
                  <a:pos x="1776" y="2103"/>
                </a:cxn>
                <a:cxn ang="0">
                  <a:pos x="1776" y="2188"/>
                </a:cxn>
                <a:cxn ang="0">
                  <a:pos x="1126" y="2188"/>
                </a:cxn>
                <a:cxn ang="0">
                  <a:pos x="1126" y="2103"/>
                </a:cxn>
                <a:cxn ang="0">
                  <a:pos x="1229" y="2092"/>
                </a:cxn>
                <a:cxn ang="0">
                  <a:pos x="1291" y="2060"/>
                </a:cxn>
                <a:cxn ang="0">
                  <a:pos x="1332" y="2018"/>
                </a:cxn>
                <a:cxn ang="0">
                  <a:pos x="1343" y="1975"/>
                </a:cxn>
                <a:cxn ang="0">
                  <a:pos x="1343" y="85"/>
                </a:cxn>
                <a:cxn ang="0">
                  <a:pos x="424" y="85"/>
                </a:cxn>
                <a:cxn ang="0">
                  <a:pos x="424" y="1975"/>
                </a:cxn>
                <a:cxn ang="0">
                  <a:pos x="434" y="2018"/>
                </a:cxn>
                <a:cxn ang="0">
                  <a:pos x="475" y="2060"/>
                </a:cxn>
                <a:cxn ang="0">
                  <a:pos x="537" y="2092"/>
                </a:cxn>
                <a:cxn ang="0">
                  <a:pos x="641" y="2103"/>
                </a:cxn>
                <a:cxn ang="0">
                  <a:pos x="641" y="2188"/>
                </a:cxn>
                <a:cxn ang="0">
                  <a:pos x="0" y="2188"/>
                </a:cxn>
                <a:cxn ang="0">
                  <a:pos x="0" y="2103"/>
                </a:cxn>
                <a:cxn ang="0">
                  <a:pos x="104" y="2092"/>
                </a:cxn>
                <a:cxn ang="0">
                  <a:pos x="166" y="2060"/>
                </a:cxn>
                <a:cxn ang="0">
                  <a:pos x="207" y="2018"/>
                </a:cxn>
                <a:cxn ang="0">
                  <a:pos x="217" y="1975"/>
                </a:cxn>
                <a:cxn ang="0">
                  <a:pos x="217" y="223"/>
                </a:cxn>
                <a:cxn ang="0">
                  <a:pos x="207" y="170"/>
                </a:cxn>
                <a:cxn ang="0">
                  <a:pos x="166" y="127"/>
                </a:cxn>
                <a:cxn ang="0">
                  <a:pos x="104" y="96"/>
                </a:cxn>
                <a:cxn ang="0">
                  <a:pos x="0" y="85"/>
                </a:cxn>
                <a:cxn ang="0">
                  <a:pos x="0" y="0"/>
                </a:cxn>
              </a:cxnLst>
              <a:rect l="0" t="0" r="r" b="b"/>
              <a:pathLst>
                <a:path w="1776" h="2188">
                  <a:moveTo>
                    <a:pt x="0" y="0"/>
                  </a:moveTo>
                  <a:lnTo>
                    <a:pt x="1776" y="0"/>
                  </a:lnTo>
                  <a:lnTo>
                    <a:pt x="1776" y="85"/>
                  </a:lnTo>
                  <a:lnTo>
                    <a:pt x="1673" y="96"/>
                  </a:lnTo>
                  <a:lnTo>
                    <a:pt x="1611" y="127"/>
                  </a:lnTo>
                  <a:lnTo>
                    <a:pt x="1570" y="170"/>
                  </a:lnTo>
                  <a:lnTo>
                    <a:pt x="1559" y="223"/>
                  </a:lnTo>
                  <a:lnTo>
                    <a:pt x="1559" y="1975"/>
                  </a:lnTo>
                  <a:lnTo>
                    <a:pt x="1570" y="2018"/>
                  </a:lnTo>
                  <a:lnTo>
                    <a:pt x="1611" y="2060"/>
                  </a:lnTo>
                  <a:lnTo>
                    <a:pt x="1673" y="2092"/>
                  </a:lnTo>
                  <a:lnTo>
                    <a:pt x="1776" y="2103"/>
                  </a:lnTo>
                  <a:lnTo>
                    <a:pt x="1776" y="2188"/>
                  </a:lnTo>
                  <a:lnTo>
                    <a:pt x="1126" y="2188"/>
                  </a:lnTo>
                  <a:lnTo>
                    <a:pt x="1126" y="2103"/>
                  </a:lnTo>
                  <a:lnTo>
                    <a:pt x="1229" y="2092"/>
                  </a:lnTo>
                  <a:lnTo>
                    <a:pt x="1291" y="2060"/>
                  </a:lnTo>
                  <a:lnTo>
                    <a:pt x="1332" y="2018"/>
                  </a:lnTo>
                  <a:lnTo>
                    <a:pt x="1343" y="1975"/>
                  </a:lnTo>
                  <a:lnTo>
                    <a:pt x="1343" y="85"/>
                  </a:lnTo>
                  <a:lnTo>
                    <a:pt x="424" y="85"/>
                  </a:lnTo>
                  <a:lnTo>
                    <a:pt x="424" y="1975"/>
                  </a:lnTo>
                  <a:lnTo>
                    <a:pt x="434" y="2018"/>
                  </a:lnTo>
                  <a:lnTo>
                    <a:pt x="475" y="2060"/>
                  </a:lnTo>
                  <a:lnTo>
                    <a:pt x="537" y="2092"/>
                  </a:lnTo>
                  <a:lnTo>
                    <a:pt x="641" y="2103"/>
                  </a:lnTo>
                  <a:lnTo>
                    <a:pt x="641" y="2188"/>
                  </a:lnTo>
                  <a:lnTo>
                    <a:pt x="0" y="2188"/>
                  </a:lnTo>
                  <a:lnTo>
                    <a:pt x="0" y="2103"/>
                  </a:lnTo>
                  <a:lnTo>
                    <a:pt x="104" y="2092"/>
                  </a:lnTo>
                  <a:lnTo>
                    <a:pt x="166" y="2060"/>
                  </a:lnTo>
                  <a:lnTo>
                    <a:pt x="207" y="2018"/>
                  </a:lnTo>
                  <a:lnTo>
                    <a:pt x="217" y="1975"/>
                  </a:lnTo>
                  <a:lnTo>
                    <a:pt x="217" y="223"/>
                  </a:lnTo>
                  <a:lnTo>
                    <a:pt x="207" y="170"/>
                  </a:lnTo>
                  <a:lnTo>
                    <a:pt x="166" y="127"/>
                  </a:lnTo>
                  <a:lnTo>
                    <a:pt x="104" y="96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5952" y="5690"/>
              <a:ext cx="950" cy="712"/>
            </a:xfrm>
            <a:custGeom>
              <a:avLst/>
              <a:gdLst/>
              <a:ahLst/>
              <a:cxnLst>
                <a:cxn ang="0">
                  <a:pos x="227" y="11"/>
                </a:cxn>
                <a:cxn ang="0">
                  <a:pos x="320" y="75"/>
                </a:cxn>
                <a:cxn ang="0">
                  <a:pos x="403" y="75"/>
                </a:cxn>
                <a:cxn ang="0">
                  <a:pos x="599" y="0"/>
                </a:cxn>
                <a:cxn ang="0">
                  <a:pos x="702" y="22"/>
                </a:cxn>
                <a:cxn ang="0">
                  <a:pos x="785" y="107"/>
                </a:cxn>
                <a:cxn ang="0">
                  <a:pos x="785" y="255"/>
                </a:cxn>
                <a:cxn ang="0">
                  <a:pos x="733" y="425"/>
                </a:cxn>
                <a:cxn ang="0">
                  <a:pos x="702" y="521"/>
                </a:cxn>
                <a:cxn ang="0">
                  <a:pos x="682" y="627"/>
                </a:cxn>
                <a:cxn ang="0">
                  <a:pos x="702" y="659"/>
                </a:cxn>
                <a:cxn ang="0">
                  <a:pos x="785" y="638"/>
                </a:cxn>
                <a:cxn ang="0">
                  <a:pos x="888" y="468"/>
                </a:cxn>
                <a:cxn ang="0">
                  <a:pos x="940" y="447"/>
                </a:cxn>
                <a:cxn ang="0">
                  <a:pos x="950" y="468"/>
                </a:cxn>
                <a:cxn ang="0">
                  <a:pos x="878" y="627"/>
                </a:cxn>
                <a:cxn ang="0">
                  <a:pos x="733" y="701"/>
                </a:cxn>
                <a:cxn ang="0">
                  <a:pos x="661" y="691"/>
                </a:cxn>
                <a:cxn ang="0">
                  <a:pos x="609" y="648"/>
                </a:cxn>
                <a:cxn ang="0">
                  <a:pos x="589" y="531"/>
                </a:cxn>
                <a:cxn ang="0">
                  <a:pos x="630" y="425"/>
                </a:cxn>
                <a:cxn ang="0">
                  <a:pos x="682" y="245"/>
                </a:cxn>
                <a:cxn ang="0">
                  <a:pos x="692" y="128"/>
                </a:cxn>
                <a:cxn ang="0">
                  <a:pos x="682" y="85"/>
                </a:cxn>
                <a:cxn ang="0">
                  <a:pos x="640" y="54"/>
                </a:cxn>
                <a:cxn ang="0">
                  <a:pos x="527" y="64"/>
                </a:cxn>
                <a:cxn ang="0">
                  <a:pos x="423" y="149"/>
                </a:cxn>
                <a:cxn ang="0">
                  <a:pos x="361" y="234"/>
                </a:cxn>
                <a:cxn ang="0">
                  <a:pos x="341" y="287"/>
                </a:cxn>
                <a:cxn ang="0">
                  <a:pos x="320" y="340"/>
                </a:cxn>
                <a:cxn ang="0">
                  <a:pos x="289" y="447"/>
                </a:cxn>
                <a:cxn ang="0">
                  <a:pos x="269" y="531"/>
                </a:cxn>
                <a:cxn ang="0">
                  <a:pos x="258" y="585"/>
                </a:cxn>
                <a:cxn ang="0">
                  <a:pos x="238" y="638"/>
                </a:cxn>
                <a:cxn ang="0">
                  <a:pos x="207" y="701"/>
                </a:cxn>
                <a:cxn ang="0">
                  <a:pos x="145" y="712"/>
                </a:cxn>
                <a:cxn ang="0">
                  <a:pos x="114" y="648"/>
                </a:cxn>
                <a:cxn ang="0">
                  <a:pos x="124" y="616"/>
                </a:cxn>
                <a:cxn ang="0">
                  <a:pos x="114" y="585"/>
                </a:cxn>
                <a:cxn ang="0">
                  <a:pos x="176" y="351"/>
                </a:cxn>
                <a:cxn ang="0">
                  <a:pos x="186" y="277"/>
                </a:cxn>
                <a:cxn ang="0">
                  <a:pos x="227" y="96"/>
                </a:cxn>
                <a:cxn ang="0">
                  <a:pos x="196" y="43"/>
                </a:cxn>
                <a:cxn ang="0">
                  <a:pos x="124" y="64"/>
                </a:cxn>
                <a:cxn ang="0">
                  <a:pos x="62" y="213"/>
                </a:cxn>
                <a:cxn ang="0">
                  <a:pos x="52" y="255"/>
                </a:cxn>
                <a:cxn ang="0">
                  <a:pos x="0" y="245"/>
                </a:cxn>
                <a:cxn ang="0">
                  <a:pos x="10" y="202"/>
                </a:cxn>
                <a:cxn ang="0">
                  <a:pos x="21" y="149"/>
                </a:cxn>
                <a:cxn ang="0">
                  <a:pos x="52" y="85"/>
                </a:cxn>
                <a:cxn ang="0">
                  <a:pos x="83" y="43"/>
                </a:cxn>
                <a:cxn ang="0">
                  <a:pos x="176" y="0"/>
                </a:cxn>
              </a:cxnLst>
              <a:rect l="0" t="0" r="r" b="b"/>
              <a:pathLst>
                <a:path w="950" h="712">
                  <a:moveTo>
                    <a:pt x="176" y="0"/>
                  </a:moveTo>
                  <a:lnTo>
                    <a:pt x="227" y="11"/>
                  </a:lnTo>
                  <a:lnTo>
                    <a:pt x="279" y="32"/>
                  </a:lnTo>
                  <a:lnTo>
                    <a:pt x="320" y="75"/>
                  </a:lnTo>
                  <a:lnTo>
                    <a:pt x="341" y="139"/>
                  </a:lnTo>
                  <a:lnTo>
                    <a:pt x="403" y="75"/>
                  </a:lnTo>
                  <a:lnTo>
                    <a:pt x="485" y="22"/>
                  </a:lnTo>
                  <a:lnTo>
                    <a:pt x="599" y="0"/>
                  </a:lnTo>
                  <a:lnTo>
                    <a:pt x="651" y="0"/>
                  </a:lnTo>
                  <a:lnTo>
                    <a:pt x="702" y="22"/>
                  </a:lnTo>
                  <a:lnTo>
                    <a:pt x="754" y="54"/>
                  </a:lnTo>
                  <a:lnTo>
                    <a:pt x="785" y="107"/>
                  </a:lnTo>
                  <a:lnTo>
                    <a:pt x="795" y="181"/>
                  </a:lnTo>
                  <a:lnTo>
                    <a:pt x="785" y="255"/>
                  </a:lnTo>
                  <a:lnTo>
                    <a:pt x="764" y="340"/>
                  </a:lnTo>
                  <a:lnTo>
                    <a:pt x="733" y="425"/>
                  </a:lnTo>
                  <a:lnTo>
                    <a:pt x="712" y="478"/>
                  </a:lnTo>
                  <a:lnTo>
                    <a:pt x="702" y="521"/>
                  </a:lnTo>
                  <a:lnTo>
                    <a:pt x="682" y="563"/>
                  </a:lnTo>
                  <a:lnTo>
                    <a:pt x="682" y="627"/>
                  </a:lnTo>
                  <a:lnTo>
                    <a:pt x="692" y="648"/>
                  </a:lnTo>
                  <a:lnTo>
                    <a:pt x="702" y="659"/>
                  </a:lnTo>
                  <a:lnTo>
                    <a:pt x="723" y="659"/>
                  </a:lnTo>
                  <a:lnTo>
                    <a:pt x="785" y="638"/>
                  </a:lnTo>
                  <a:lnTo>
                    <a:pt x="836" y="574"/>
                  </a:lnTo>
                  <a:lnTo>
                    <a:pt x="888" y="468"/>
                  </a:lnTo>
                  <a:lnTo>
                    <a:pt x="909" y="447"/>
                  </a:lnTo>
                  <a:lnTo>
                    <a:pt x="940" y="447"/>
                  </a:lnTo>
                  <a:lnTo>
                    <a:pt x="950" y="457"/>
                  </a:lnTo>
                  <a:lnTo>
                    <a:pt x="950" y="468"/>
                  </a:lnTo>
                  <a:lnTo>
                    <a:pt x="919" y="563"/>
                  </a:lnTo>
                  <a:lnTo>
                    <a:pt x="878" y="627"/>
                  </a:lnTo>
                  <a:lnTo>
                    <a:pt x="816" y="680"/>
                  </a:lnTo>
                  <a:lnTo>
                    <a:pt x="733" y="701"/>
                  </a:lnTo>
                  <a:lnTo>
                    <a:pt x="692" y="701"/>
                  </a:lnTo>
                  <a:lnTo>
                    <a:pt x="661" y="691"/>
                  </a:lnTo>
                  <a:lnTo>
                    <a:pt x="630" y="670"/>
                  </a:lnTo>
                  <a:lnTo>
                    <a:pt x="609" y="648"/>
                  </a:lnTo>
                  <a:lnTo>
                    <a:pt x="589" y="616"/>
                  </a:lnTo>
                  <a:lnTo>
                    <a:pt x="589" y="531"/>
                  </a:lnTo>
                  <a:lnTo>
                    <a:pt x="599" y="521"/>
                  </a:lnTo>
                  <a:lnTo>
                    <a:pt x="630" y="425"/>
                  </a:lnTo>
                  <a:lnTo>
                    <a:pt x="661" y="340"/>
                  </a:lnTo>
                  <a:lnTo>
                    <a:pt x="682" y="245"/>
                  </a:lnTo>
                  <a:lnTo>
                    <a:pt x="692" y="160"/>
                  </a:lnTo>
                  <a:lnTo>
                    <a:pt x="692" y="128"/>
                  </a:lnTo>
                  <a:lnTo>
                    <a:pt x="682" y="107"/>
                  </a:lnTo>
                  <a:lnTo>
                    <a:pt x="682" y="85"/>
                  </a:lnTo>
                  <a:lnTo>
                    <a:pt x="661" y="64"/>
                  </a:lnTo>
                  <a:lnTo>
                    <a:pt x="640" y="54"/>
                  </a:lnTo>
                  <a:lnTo>
                    <a:pt x="609" y="54"/>
                  </a:lnTo>
                  <a:lnTo>
                    <a:pt x="527" y="64"/>
                  </a:lnTo>
                  <a:lnTo>
                    <a:pt x="465" y="107"/>
                  </a:lnTo>
                  <a:lnTo>
                    <a:pt x="423" y="149"/>
                  </a:lnTo>
                  <a:lnTo>
                    <a:pt x="382" y="202"/>
                  </a:lnTo>
                  <a:lnTo>
                    <a:pt x="361" y="234"/>
                  </a:lnTo>
                  <a:lnTo>
                    <a:pt x="341" y="277"/>
                  </a:lnTo>
                  <a:lnTo>
                    <a:pt x="341" y="287"/>
                  </a:lnTo>
                  <a:lnTo>
                    <a:pt x="330" y="308"/>
                  </a:lnTo>
                  <a:lnTo>
                    <a:pt x="320" y="340"/>
                  </a:lnTo>
                  <a:lnTo>
                    <a:pt x="300" y="393"/>
                  </a:lnTo>
                  <a:lnTo>
                    <a:pt x="289" y="447"/>
                  </a:lnTo>
                  <a:lnTo>
                    <a:pt x="289" y="468"/>
                  </a:lnTo>
                  <a:lnTo>
                    <a:pt x="269" y="531"/>
                  </a:lnTo>
                  <a:lnTo>
                    <a:pt x="269" y="563"/>
                  </a:lnTo>
                  <a:lnTo>
                    <a:pt x="258" y="585"/>
                  </a:lnTo>
                  <a:lnTo>
                    <a:pt x="248" y="616"/>
                  </a:lnTo>
                  <a:lnTo>
                    <a:pt x="238" y="638"/>
                  </a:lnTo>
                  <a:lnTo>
                    <a:pt x="238" y="670"/>
                  </a:lnTo>
                  <a:lnTo>
                    <a:pt x="207" y="701"/>
                  </a:lnTo>
                  <a:lnTo>
                    <a:pt x="186" y="712"/>
                  </a:lnTo>
                  <a:lnTo>
                    <a:pt x="145" y="712"/>
                  </a:lnTo>
                  <a:lnTo>
                    <a:pt x="114" y="680"/>
                  </a:lnTo>
                  <a:lnTo>
                    <a:pt x="114" y="648"/>
                  </a:lnTo>
                  <a:lnTo>
                    <a:pt x="124" y="638"/>
                  </a:lnTo>
                  <a:lnTo>
                    <a:pt x="124" y="616"/>
                  </a:lnTo>
                  <a:lnTo>
                    <a:pt x="134" y="595"/>
                  </a:lnTo>
                  <a:lnTo>
                    <a:pt x="114" y="585"/>
                  </a:lnTo>
                  <a:lnTo>
                    <a:pt x="165" y="383"/>
                  </a:lnTo>
                  <a:lnTo>
                    <a:pt x="176" y="351"/>
                  </a:lnTo>
                  <a:lnTo>
                    <a:pt x="176" y="319"/>
                  </a:lnTo>
                  <a:lnTo>
                    <a:pt x="186" y="277"/>
                  </a:lnTo>
                  <a:lnTo>
                    <a:pt x="227" y="149"/>
                  </a:lnTo>
                  <a:lnTo>
                    <a:pt x="227" y="96"/>
                  </a:lnTo>
                  <a:lnTo>
                    <a:pt x="207" y="54"/>
                  </a:lnTo>
                  <a:lnTo>
                    <a:pt x="196" y="43"/>
                  </a:lnTo>
                  <a:lnTo>
                    <a:pt x="176" y="43"/>
                  </a:lnTo>
                  <a:lnTo>
                    <a:pt x="124" y="64"/>
                  </a:lnTo>
                  <a:lnTo>
                    <a:pt x="83" y="128"/>
                  </a:lnTo>
                  <a:lnTo>
                    <a:pt x="62" y="213"/>
                  </a:lnTo>
                  <a:lnTo>
                    <a:pt x="52" y="234"/>
                  </a:lnTo>
                  <a:lnTo>
                    <a:pt x="52" y="255"/>
                  </a:lnTo>
                  <a:lnTo>
                    <a:pt x="10" y="255"/>
                  </a:lnTo>
                  <a:lnTo>
                    <a:pt x="0" y="245"/>
                  </a:lnTo>
                  <a:lnTo>
                    <a:pt x="0" y="223"/>
                  </a:lnTo>
                  <a:lnTo>
                    <a:pt x="10" y="202"/>
                  </a:lnTo>
                  <a:lnTo>
                    <a:pt x="10" y="181"/>
                  </a:lnTo>
                  <a:lnTo>
                    <a:pt x="21" y="149"/>
                  </a:lnTo>
                  <a:lnTo>
                    <a:pt x="41" y="117"/>
                  </a:lnTo>
                  <a:lnTo>
                    <a:pt x="52" y="85"/>
                  </a:lnTo>
                  <a:lnTo>
                    <a:pt x="62" y="64"/>
                  </a:lnTo>
                  <a:lnTo>
                    <a:pt x="83" y="43"/>
                  </a:lnTo>
                  <a:lnTo>
                    <a:pt x="114" y="2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7057" y="5319"/>
              <a:ext cx="1497" cy="141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1" y="0"/>
                </a:cxn>
                <a:cxn ang="0">
                  <a:pos x="72" y="21"/>
                </a:cxn>
                <a:cxn ang="0">
                  <a:pos x="1352" y="1200"/>
                </a:cxn>
                <a:cxn ang="0">
                  <a:pos x="1342" y="1147"/>
                </a:cxn>
                <a:cxn ang="0">
                  <a:pos x="1342" y="1083"/>
                </a:cxn>
                <a:cxn ang="0">
                  <a:pos x="1352" y="945"/>
                </a:cxn>
                <a:cxn ang="0">
                  <a:pos x="1394" y="828"/>
                </a:cxn>
                <a:cxn ang="0">
                  <a:pos x="1404" y="807"/>
                </a:cxn>
                <a:cxn ang="0">
                  <a:pos x="1425" y="786"/>
                </a:cxn>
                <a:cxn ang="0">
                  <a:pos x="1456" y="786"/>
                </a:cxn>
                <a:cxn ang="0">
                  <a:pos x="1466" y="796"/>
                </a:cxn>
                <a:cxn ang="0">
                  <a:pos x="1476" y="818"/>
                </a:cxn>
                <a:cxn ang="0">
                  <a:pos x="1487" y="828"/>
                </a:cxn>
                <a:cxn ang="0">
                  <a:pos x="1487" y="839"/>
                </a:cxn>
                <a:cxn ang="0">
                  <a:pos x="1476" y="849"/>
                </a:cxn>
                <a:cxn ang="0">
                  <a:pos x="1425" y="987"/>
                </a:cxn>
                <a:cxn ang="0">
                  <a:pos x="1414" y="1083"/>
                </a:cxn>
                <a:cxn ang="0">
                  <a:pos x="1425" y="1200"/>
                </a:cxn>
                <a:cxn ang="0">
                  <a:pos x="1456" y="1285"/>
                </a:cxn>
                <a:cxn ang="0">
                  <a:pos x="1487" y="1338"/>
                </a:cxn>
                <a:cxn ang="0">
                  <a:pos x="1497" y="1349"/>
                </a:cxn>
                <a:cxn ang="0">
                  <a:pos x="1497" y="1359"/>
                </a:cxn>
                <a:cxn ang="0">
                  <a:pos x="1476" y="1380"/>
                </a:cxn>
                <a:cxn ang="0">
                  <a:pos x="1466" y="1380"/>
                </a:cxn>
                <a:cxn ang="0">
                  <a:pos x="1466" y="1370"/>
                </a:cxn>
                <a:cxn ang="0">
                  <a:pos x="1456" y="1370"/>
                </a:cxn>
                <a:cxn ang="0">
                  <a:pos x="1352" y="1327"/>
                </a:cxn>
                <a:cxn ang="0">
                  <a:pos x="1249" y="1317"/>
                </a:cxn>
                <a:cxn ang="0">
                  <a:pos x="1115" y="1338"/>
                </a:cxn>
                <a:cxn ang="0">
                  <a:pos x="981" y="1402"/>
                </a:cxn>
                <a:cxn ang="0">
                  <a:pos x="970" y="1412"/>
                </a:cxn>
                <a:cxn ang="0">
                  <a:pos x="950" y="1412"/>
                </a:cxn>
                <a:cxn ang="0">
                  <a:pos x="939" y="1391"/>
                </a:cxn>
                <a:cxn ang="0">
                  <a:pos x="919" y="1380"/>
                </a:cxn>
                <a:cxn ang="0">
                  <a:pos x="919" y="1370"/>
                </a:cxn>
                <a:cxn ang="0">
                  <a:pos x="960" y="1327"/>
                </a:cxn>
                <a:cxn ang="0">
                  <a:pos x="1043" y="1285"/>
                </a:cxn>
                <a:cxn ang="0">
                  <a:pos x="1125" y="1253"/>
                </a:cxn>
                <a:cxn ang="0">
                  <a:pos x="1197" y="1242"/>
                </a:cxn>
                <a:cxn ang="0">
                  <a:pos x="1280" y="1242"/>
                </a:cxn>
                <a:cxn ang="0">
                  <a:pos x="1290" y="1253"/>
                </a:cxn>
                <a:cxn ang="0">
                  <a:pos x="1301" y="1242"/>
                </a:cxn>
                <a:cxn ang="0">
                  <a:pos x="1280" y="1242"/>
                </a:cxn>
                <a:cxn ang="0">
                  <a:pos x="20" y="74"/>
                </a:cxn>
                <a:cxn ang="0">
                  <a:pos x="10" y="74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10" y="21"/>
                </a:cxn>
                <a:cxn ang="0">
                  <a:pos x="20" y="10"/>
                </a:cxn>
                <a:cxn ang="0">
                  <a:pos x="41" y="0"/>
                </a:cxn>
              </a:cxnLst>
              <a:rect l="0" t="0" r="r" b="b"/>
              <a:pathLst>
                <a:path w="1497" h="1412">
                  <a:moveTo>
                    <a:pt x="41" y="0"/>
                  </a:moveTo>
                  <a:lnTo>
                    <a:pt x="51" y="0"/>
                  </a:lnTo>
                  <a:lnTo>
                    <a:pt x="72" y="21"/>
                  </a:lnTo>
                  <a:lnTo>
                    <a:pt x="1352" y="1200"/>
                  </a:lnTo>
                  <a:lnTo>
                    <a:pt x="1342" y="1147"/>
                  </a:lnTo>
                  <a:lnTo>
                    <a:pt x="1342" y="1083"/>
                  </a:lnTo>
                  <a:lnTo>
                    <a:pt x="1352" y="945"/>
                  </a:lnTo>
                  <a:lnTo>
                    <a:pt x="1394" y="828"/>
                  </a:lnTo>
                  <a:lnTo>
                    <a:pt x="1404" y="807"/>
                  </a:lnTo>
                  <a:lnTo>
                    <a:pt x="1425" y="786"/>
                  </a:lnTo>
                  <a:lnTo>
                    <a:pt x="1456" y="786"/>
                  </a:lnTo>
                  <a:lnTo>
                    <a:pt x="1466" y="796"/>
                  </a:lnTo>
                  <a:lnTo>
                    <a:pt x="1476" y="818"/>
                  </a:lnTo>
                  <a:lnTo>
                    <a:pt x="1487" y="828"/>
                  </a:lnTo>
                  <a:lnTo>
                    <a:pt x="1487" y="839"/>
                  </a:lnTo>
                  <a:lnTo>
                    <a:pt x="1476" y="849"/>
                  </a:lnTo>
                  <a:lnTo>
                    <a:pt x="1425" y="987"/>
                  </a:lnTo>
                  <a:lnTo>
                    <a:pt x="1414" y="1083"/>
                  </a:lnTo>
                  <a:lnTo>
                    <a:pt x="1425" y="1200"/>
                  </a:lnTo>
                  <a:lnTo>
                    <a:pt x="1456" y="1285"/>
                  </a:lnTo>
                  <a:lnTo>
                    <a:pt x="1487" y="1338"/>
                  </a:lnTo>
                  <a:lnTo>
                    <a:pt x="1497" y="1349"/>
                  </a:lnTo>
                  <a:lnTo>
                    <a:pt x="1497" y="1359"/>
                  </a:lnTo>
                  <a:lnTo>
                    <a:pt x="1476" y="1380"/>
                  </a:lnTo>
                  <a:lnTo>
                    <a:pt x="1466" y="1380"/>
                  </a:lnTo>
                  <a:lnTo>
                    <a:pt x="1466" y="1370"/>
                  </a:lnTo>
                  <a:lnTo>
                    <a:pt x="1456" y="1370"/>
                  </a:lnTo>
                  <a:lnTo>
                    <a:pt x="1352" y="1327"/>
                  </a:lnTo>
                  <a:lnTo>
                    <a:pt x="1249" y="1317"/>
                  </a:lnTo>
                  <a:lnTo>
                    <a:pt x="1115" y="1338"/>
                  </a:lnTo>
                  <a:lnTo>
                    <a:pt x="981" y="1402"/>
                  </a:lnTo>
                  <a:lnTo>
                    <a:pt x="970" y="1412"/>
                  </a:lnTo>
                  <a:lnTo>
                    <a:pt x="950" y="1412"/>
                  </a:lnTo>
                  <a:lnTo>
                    <a:pt x="939" y="1391"/>
                  </a:lnTo>
                  <a:lnTo>
                    <a:pt x="919" y="1380"/>
                  </a:lnTo>
                  <a:lnTo>
                    <a:pt x="919" y="1370"/>
                  </a:lnTo>
                  <a:lnTo>
                    <a:pt x="960" y="1327"/>
                  </a:lnTo>
                  <a:lnTo>
                    <a:pt x="1043" y="1285"/>
                  </a:lnTo>
                  <a:lnTo>
                    <a:pt x="1125" y="1253"/>
                  </a:lnTo>
                  <a:lnTo>
                    <a:pt x="1197" y="1242"/>
                  </a:lnTo>
                  <a:lnTo>
                    <a:pt x="1280" y="1242"/>
                  </a:lnTo>
                  <a:lnTo>
                    <a:pt x="1290" y="1253"/>
                  </a:lnTo>
                  <a:lnTo>
                    <a:pt x="1301" y="1242"/>
                  </a:lnTo>
                  <a:lnTo>
                    <a:pt x="1280" y="1242"/>
                  </a:lnTo>
                  <a:lnTo>
                    <a:pt x="20" y="74"/>
                  </a:lnTo>
                  <a:lnTo>
                    <a:pt x="10" y="74"/>
                  </a:lnTo>
                  <a:lnTo>
                    <a:pt x="0" y="63"/>
                  </a:lnTo>
                  <a:lnTo>
                    <a:pt x="0" y="42"/>
                  </a:lnTo>
                  <a:lnTo>
                    <a:pt x="10" y="21"/>
                  </a:lnTo>
                  <a:lnTo>
                    <a:pt x="20" y="1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9153" y="4161"/>
              <a:ext cx="1342" cy="1614"/>
            </a:xfrm>
            <a:custGeom>
              <a:avLst/>
              <a:gdLst/>
              <a:ahLst/>
              <a:cxnLst>
                <a:cxn ang="0">
                  <a:pos x="1053" y="0"/>
                </a:cxn>
                <a:cxn ang="0">
                  <a:pos x="1228" y="53"/>
                </a:cxn>
                <a:cxn ang="0">
                  <a:pos x="1332" y="138"/>
                </a:cxn>
                <a:cxn ang="0">
                  <a:pos x="1342" y="255"/>
                </a:cxn>
                <a:cxn ang="0">
                  <a:pos x="1311" y="340"/>
                </a:cxn>
                <a:cxn ang="0">
                  <a:pos x="1259" y="383"/>
                </a:cxn>
                <a:cxn ang="0">
                  <a:pos x="1197" y="414"/>
                </a:cxn>
                <a:cxn ang="0">
                  <a:pos x="1146" y="383"/>
                </a:cxn>
                <a:cxn ang="0">
                  <a:pos x="1156" y="276"/>
                </a:cxn>
                <a:cxn ang="0">
                  <a:pos x="1125" y="223"/>
                </a:cxn>
                <a:cxn ang="0">
                  <a:pos x="1063" y="181"/>
                </a:cxn>
                <a:cxn ang="0">
                  <a:pos x="898" y="138"/>
                </a:cxn>
                <a:cxn ang="0">
                  <a:pos x="712" y="160"/>
                </a:cxn>
                <a:cxn ang="0">
                  <a:pos x="588" y="266"/>
                </a:cxn>
                <a:cxn ang="0">
                  <a:pos x="557" y="393"/>
                </a:cxn>
                <a:cxn ang="0">
                  <a:pos x="619" y="563"/>
                </a:cxn>
                <a:cxn ang="0">
                  <a:pos x="908" y="733"/>
                </a:cxn>
                <a:cxn ang="0">
                  <a:pos x="1104" y="871"/>
                </a:cxn>
                <a:cxn ang="0">
                  <a:pos x="1187" y="1073"/>
                </a:cxn>
                <a:cxn ang="0">
                  <a:pos x="1073" y="1349"/>
                </a:cxn>
                <a:cxn ang="0">
                  <a:pos x="784" y="1540"/>
                </a:cxn>
                <a:cxn ang="0">
                  <a:pos x="433" y="1614"/>
                </a:cxn>
                <a:cxn ang="0">
                  <a:pos x="165" y="1551"/>
                </a:cxn>
                <a:cxn ang="0">
                  <a:pos x="20" y="1391"/>
                </a:cxn>
                <a:cxn ang="0">
                  <a:pos x="20" y="1179"/>
                </a:cxn>
                <a:cxn ang="0">
                  <a:pos x="155" y="1030"/>
                </a:cxn>
                <a:cxn ang="0">
                  <a:pos x="289" y="977"/>
                </a:cxn>
                <a:cxn ang="0">
                  <a:pos x="309" y="988"/>
                </a:cxn>
                <a:cxn ang="0">
                  <a:pos x="299" y="1020"/>
                </a:cxn>
                <a:cxn ang="0">
                  <a:pos x="227" y="1073"/>
                </a:cxn>
                <a:cxn ang="0">
                  <a:pos x="206" y="1052"/>
                </a:cxn>
                <a:cxn ang="0">
                  <a:pos x="186" y="1126"/>
                </a:cxn>
                <a:cxn ang="0">
                  <a:pos x="217" y="1275"/>
                </a:cxn>
                <a:cxn ang="0">
                  <a:pos x="423" y="1445"/>
                </a:cxn>
                <a:cxn ang="0">
                  <a:pos x="722" y="1455"/>
                </a:cxn>
                <a:cxn ang="0">
                  <a:pos x="919" y="1360"/>
                </a:cxn>
                <a:cxn ang="0">
                  <a:pos x="1001" y="1211"/>
                </a:cxn>
                <a:cxn ang="0">
                  <a:pos x="991" y="1041"/>
                </a:cxn>
                <a:cxn ang="0">
                  <a:pos x="857" y="882"/>
                </a:cxn>
                <a:cxn ang="0">
                  <a:pos x="671" y="786"/>
                </a:cxn>
                <a:cxn ang="0">
                  <a:pos x="526" y="712"/>
                </a:cxn>
                <a:cxn ang="0">
                  <a:pos x="402" y="563"/>
                </a:cxn>
                <a:cxn ang="0">
                  <a:pos x="413" y="340"/>
                </a:cxn>
                <a:cxn ang="0">
                  <a:pos x="588" y="138"/>
                </a:cxn>
                <a:cxn ang="0">
                  <a:pos x="857" y="22"/>
                </a:cxn>
              </a:cxnLst>
              <a:rect l="0" t="0" r="r" b="b"/>
              <a:pathLst>
                <a:path w="1342" h="1614">
                  <a:moveTo>
                    <a:pt x="1001" y="0"/>
                  </a:moveTo>
                  <a:lnTo>
                    <a:pt x="1053" y="0"/>
                  </a:lnTo>
                  <a:lnTo>
                    <a:pt x="1135" y="11"/>
                  </a:lnTo>
                  <a:lnTo>
                    <a:pt x="1228" y="53"/>
                  </a:lnTo>
                  <a:lnTo>
                    <a:pt x="1270" y="75"/>
                  </a:lnTo>
                  <a:lnTo>
                    <a:pt x="1332" y="138"/>
                  </a:lnTo>
                  <a:lnTo>
                    <a:pt x="1342" y="170"/>
                  </a:lnTo>
                  <a:lnTo>
                    <a:pt x="1342" y="255"/>
                  </a:lnTo>
                  <a:lnTo>
                    <a:pt x="1321" y="319"/>
                  </a:lnTo>
                  <a:lnTo>
                    <a:pt x="1311" y="340"/>
                  </a:lnTo>
                  <a:lnTo>
                    <a:pt x="1290" y="351"/>
                  </a:lnTo>
                  <a:lnTo>
                    <a:pt x="1259" y="383"/>
                  </a:lnTo>
                  <a:lnTo>
                    <a:pt x="1228" y="393"/>
                  </a:lnTo>
                  <a:lnTo>
                    <a:pt x="1197" y="414"/>
                  </a:lnTo>
                  <a:lnTo>
                    <a:pt x="1146" y="414"/>
                  </a:lnTo>
                  <a:lnTo>
                    <a:pt x="1146" y="383"/>
                  </a:lnTo>
                  <a:lnTo>
                    <a:pt x="1156" y="361"/>
                  </a:lnTo>
                  <a:lnTo>
                    <a:pt x="1156" y="276"/>
                  </a:lnTo>
                  <a:lnTo>
                    <a:pt x="1146" y="255"/>
                  </a:lnTo>
                  <a:lnTo>
                    <a:pt x="1125" y="223"/>
                  </a:lnTo>
                  <a:lnTo>
                    <a:pt x="1104" y="202"/>
                  </a:lnTo>
                  <a:lnTo>
                    <a:pt x="1063" y="181"/>
                  </a:lnTo>
                  <a:lnTo>
                    <a:pt x="970" y="149"/>
                  </a:lnTo>
                  <a:lnTo>
                    <a:pt x="898" y="138"/>
                  </a:lnTo>
                  <a:lnTo>
                    <a:pt x="805" y="138"/>
                  </a:lnTo>
                  <a:lnTo>
                    <a:pt x="712" y="160"/>
                  </a:lnTo>
                  <a:lnTo>
                    <a:pt x="640" y="202"/>
                  </a:lnTo>
                  <a:lnTo>
                    <a:pt x="588" y="266"/>
                  </a:lnTo>
                  <a:lnTo>
                    <a:pt x="568" y="329"/>
                  </a:lnTo>
                  <a:lnTo>
                    <a:pt x="557" y="393"/>
                  </a:lnTo>
                  <a:lnTo>
                    <a:pt x="578" y="478"/>
                  </a:lnTo>
                  <a:lnTo>
                    <a:pt x="619" y="563"/>
                  </a:lnTo>
                  <a:lnTo>
                    <a:pt x="702" y="627"/>
                  </a:lnTo>
                  <a:lnTo>
                    <a:pt x="908" y="733"/>
                  </a:lnTo>
                  <a:lnTo>
                    <a:pt x="1012" y="797"/>
                  </a:lnTo>
                  <a:lnTo>
                    <a:pt x="1104" y="871"/>
                  </a:lnTo>
                  <a:lnTo>
                    <a:pt x="1166" y="956"/>
                  </a:lnTo>
                  <a:lnTo>
                    <a:pt x="1187" y="1073"/>
                  </a:lnTo>
                  <a:lnTo>
                    <a:pt x="1156" y="1221"/>
                  </a:lnTo>
                  <a:lnTo>
                    <a:pt x="1073" y="1349"/>
                  </a:lnTo>
                  <a:lnTo>
                    <a:pt x="939" y="1455"/>
                  </a:lnTo>
                  <a:lnTo>
                    <a:pt x="784" y="1540"/>
                  </a:lnTo>
                  <a:lnTo>
                    <a:pt x="609" y="1593"/>
                  </a:lnTo>
                  <a:lnTo>
                    <a:pt x="433" y="1614"/>
                  </a:lnTo>
                  <a:lnTo>
                    <a:pt x="289" y="1593"/>
                  </a:lnTo>
                  <a:lnTo>
                    <a:pt x="165" y="1551"/>
                  </a:lnTo>
                  <a:lnTo>
                    <a:pt x="82" y="1476"/>
                  </a:lnTo>
                  <a:lnTo>
                    <a:pt x="20" y="1391"/>
                  </a:lnTo>
                  <a:lnTo>
                    <a:pt x="0" y="1296"/>
                  </a:lnTo>
                  <a:lnTo>
                    <a:pt x="20" y="1179"/>
                  </a:lnTo>
                  <a:lnTo>
                    <a:pt x="82" y="1083"/>
                  </a:lnTo>
                  <a:lnTo>
                    <a:pt x="155" y="1030"/>
                  </a:lnTo>
                  <a:lnTo>
                    <a:pt x="227" y="988"/>
                  </a:lnTo>
                  <a:lnTo>
                    <a:pt x="289" y="977"/>
                  </a:lnTo>
                  <a:lnTo>
                    <a:pt x="299" y="977"/>
                  </a:lnTo>
                  <a:lnTo>
                    <a:pt x="309" y="988"/>
                  </a:lnTo>
                  <a:lnTo>
                    <a:pt x="309" y="998"/>
                  </a:lnTo>
                  <a:lnTo>
                    <a:pt x="299" y="1020"/>
                  </a:lnTo>
                  <a:lnTo>
                    <a:pt x="258" y="1062"/>
                  </a:lnTo>
                  <a:lnTo>
                    <a:pt x="227" y="1073"/>
                  </a:lnTo>
                  <a:lnTo>
                    <a:pt x="206" y="1083"/>
                  </a:lnTo>
                  <a:lnTo>
                    <a:pt x="206" y="1052"/>
                  </a:lnTo>
                  <a:lnTo>
                    <a:pt x="196" y="1094"/>
                  </a:lnTo>
                  <a:lnTo>
                    <a:pt x="186" y="1126"/>
                  </a:lnTo>
                  <a:lnTo>
                    <a:pt x="186" y="1168"/>
                  </a:lnTo>
                  <a:lnTo>
                    <a:pt x="217" y="1275"/>
                  </a:lnTo>
                  <a:lnTo>
                    <a:pt x="299" y="1370"/>
                  </a:lnTo>
                  <a:lnTo>
                    <a:pt x="423" y="1445"/>
                  </a:lnTo>
                  <a:lnTo>
                    <a:pt x="578" y="1466"/>
                  </a:lnTo>
                  <a:lnTo>
                    <a:pt x="722" y="1455"/>
                  </a:lnTo>
                  <a:lnTo>
                    <a:pt x="836" y="1413"/>
                  </a:lnTo>
                  <a:lnTo>
                    <a:pt x="919" y="1360"/>
                  </a:lnTo>
                  <a:lnTo>
                    <a:pt x="970" y="1285"/>
                  </a:lnTo>
                  <a:lnTo>
                    <a:pt x="1001" y="1211"/>
                  </a:lnTo>
                  <a:lnTo>
                    <a:pt x="1012" y="1137"/>
                  </a:lnTo>
                  <a:lnTo>
                    <a:pt x="991" y="1041"/>
                  </a:lnTo>
                  <a:lnTo>
                    <a:pt x="939" y="956"/>
                  </a:lnTo>
                  <a:lnTo>
                    <a:pt x="857" y="882"/>
                  </a:lnTo>
                  <a:lnTo>
                    <a:pt x="764" y="829"/>
                  </a:lnTo>
                  <a:lnTo>
                    <a:pt x="671" y="786"/>
                  </a:lnTo>
                  <a:lnTo>
                    <a:pt x="599" y="754"/>
                  </a:lnTo>
                  <a:lnTo>
                    <a:pt x="526" y="712"/>
                  </a:lnTo>
                  <a:lnTo>
                    <a:pt x="454" y="648"/>
                  </a:lnTo>
                  <a:lnTo>
                    <a:pt x="402" y="563"/>
                  </a:lnTo>
                  <a:lnTo>
                    <a:pt x="382" y="468"/>
                  </a:lnTo>
                  <a:lnTo>
                    <a:pt x="413" y="340"/>
                  </a:lnTo>
                  <a:lnTo>
                    <a:pt x="485" y="234"/>
                  </a:lnTo>
                  <a:lnTo>
                    <a:pt x="588" y="138"/>
                  </a:lnTo>
                  <a:lnTo>
                    <a:pt x="712" y="64"/>
                  </a:lnTo>
                  <a:lnTo>
                    <a:pt x="857" y="22"/>
                  </a:lnTo>
                  <a:lnTo>
                    <a:pt x="10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10629" y="3970"/>
              <a:ext cx="898" cy="1020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31" y="32"/>
                </a:cxn>
                <a:cxn ang="0">
                  <a:pos x="320" y="96"/>
                </a:cxn>
                <a:cxn ang="0">
                  <a:pos x="310" y="149"/>
                </a:cxn>
                <a:cxn ang="0">
                  <a:pos x="269" y="297"/>
                </a:cxn>
                <a:cxn ang="0">
                  <a:pos x="248" y="414"/>
                </a:cxn>
                <a:cxn ang="0">
                  <a:pos x="227" y="574"/>
                </a:cxn>
                <a:cxn ang="0">
                  <a:pos x="269" y="627"/>
                </a:cxn>
                <a:cxn ang="0">
                  <a:pos x="310" y="659"/>
                </a:cxn>
                <a:cxn ang="0">
                  <a:pos x="423" y="637"/>
                </a:cxn>
                <a:cxn ang="0">
                  <a:pos x="547" y="531"/>
                </a:cxn>
                <a:cxn ang="0">
                  <a:pos x="558" y="489"/>
                </a:cxn>
                <a:cxn ang="0">
                  <a:pos x="620" y="276"/>
                </a:cxn>
                <a:cxn ang="0">
                  <a:pos x="661" y="128"/>
                </a:cxn>
                <a:cxn ang="0">
                  <a:pos x="671" y="74"/>
                </a:cxn>
                <a:cxn ang="0">
                  <a:pos x="764" y="21"/>
                </a:cxn>
                <a:cxn ang="0">
                  <a:pos x="795" y="53"/>
                </a:cxn>
                <a:cxn ang="0">
                  <a:pos x="785" y="106"/>
                </a:cxn>
                <a:cxn ang="0">
                  <a:pos x="774" y="159"/>
                </a:cxn>
                <a:cxn ang="0">
                  <a:pos x="733" y="329"/>
                </a:cxn>
                <a:cxn ang="0">
                  <a:pos x="723" y="393"/>
                </a:cxn>
                <a:cxn ang="0">
                  <a:pos x="692" y="499"/>
                </a:cxn>
                <a:cxn ang="0">
                  <a:pos x="682" y="563"/>
                </a:cxn>
                <a:cxn ang="0">
                  <a:pos x="702" y="659"/>
                </a:cxn>
                <a:cxn ang="0">
                  <a:pos x="733" y="669"/>
                </a:cxn>
                <a:cxn ang="0">
                  <a:pos x="805" y="616"/>
                </a:cxn>
                <a:cxn ang="0">
                  <a:pos x="847" y="499"/>
                </a:cxn>
                <a:cxn ang="0">
                  <a:pos x="857" y="457"/>
                </a:cxn>
                <a:cxn ang="0">
                  <a:pos x="888" y="446"/>
                </a:cxn>
                <a:cxn ang="0">
                  <a:pos x="898" y="478"/>
                </a:cxn>
                <a:cxn ang="0">
                  <a:pos x="888" y="531"/>
                </a:cxn>
                <a:cxn ang="0">
                  <a:pos x="857" y="595"/>
                </a:cxn>
                <a:cxn ang="0">
                  <a:pos x="826" y="659"/>
                </a:cxn>
                <a:cxn ang="0">
                  <a:pos x="774" y="690"/>
                </a:cxn>
                <a:cxn ang="0">
                  <a:pos x="702" y="701"/>
                </a:cxn>
                <a:cxn ang="0">
                  <a:pos x="661" y="690"/>
                </a:cxn>
                <a:cxn ang="0">
                  <a:pos x="609" y="659"/>
                </a:cxn>
                <a:cxn ang="0">
                  <a:pos x="578" y="595"/>
                </a:cxn>
                <a:cxn ang="0">
                  <a:pos x="516" y="648"/>
                </a:cxn>
                <a:cxn ang="0">
                  <a:pos x="361" y="701"/>
                </a:cxn>
                <a:cxn ang="0">
                  <a:pos x="196" y="659"/>
                </a:cxn>
                <a:cxn ang="0">
                  <a:pos x="145" y="860"/>
                </a:cxn>
                <a:cxn ang="0">
                  <a:pos x="124" y="945"/>
                </a:cxn>
                <a:cxn ang="0">
                  <a:pos x="114" y="977"/>
                </a:cxn>
                <a:cxn ang="0">
                  <a:pos x="31" y="1020"/>
                </a:cxn>
                <a:cxn ang="0">
                  <a:pos x="0" y="988"/>
                </a:cxn>
                <a:cxn ang="0">
                  <a:pos x="207" y="74"/>
                </a:cxn>
                <a:cxn ang="0">
                  <a:pos x="227" y="21"/>
                </a:cxn>
                <a:cxn ang="0">
                  <a:pos x="279" y="0"/>
                </a:cxn>
              </a:cxnLst>
              <a:rect l="0" t="0" r="r" b="b"/>
              <a:pathLst>
                <a:path w="898" h="1020">
                  <a:moveTo>
                    <a:pt x="279" y="0"/>
                  </a:moveTo>
                  <a:lnTo>
                    <a:pt x="300" y="0"/>
                  </a:lnTo>
                  <a:lnTo>
                    <a:pt x="320" y="11"/>
                  </a:lnTo>
                  <a:lnTo>
                    <a:pt x="331" y="32"/>
                  </a:lnTo>
                  <a:lnTo>
                    <a:pt x="331" y="64"/>
                  </a:lnTo>
                  <a:lnTo>
                    <a:pt x="320" y="96"/>
                  </a:lnTo>
                  <a:lnTo>
                    <a:pt x="320" y="117"/>
                  </a:lnTo>
                  <a:lnTo>
                    <a:pt x="310" y="149"/>
                  </a:lnTo>
                  <a:lnTo>
                    <a:pt x="279" y="276"/>
                  </a:lnTo>
                  <a:lnTo>
                    <a:pt x="269" y="297"/>
                  </a:lnTo>
                  <a:lnTo>
                    <a:pt x="269" y="329"/>
                  </a:lnTo>
                  <a:lnTo>
                    <a:pt x="248" y="414"/>
                  </a:lnTo>
                  <a:lnTo>
                    <a:pt x="227" y="478"/>
                  </a:lnTo>
                  <a:lnTo>
                    <a:pt x="227" y="574"/>
                  </a:lnTo>
                  <a:lnTo>
                    <a:pt x="248" y="616"/>
                  </a:lnTo>
                  <a:lnTo>
                    <a:pt x="269" y="627"/>
                  </a:lnTo>
                  <a:lnTo>
                    <a:pt x="289" y="648"/>
                  </a:lnTo>
                  <a:lnTo>
                    <a:pt x="310" y="659"/>
                  </a:lnTo>
                  <a:lnTo>
                    <a:pt x="351" y="659"/>
                  </a:lnTo>
                  <a:lnTo>
                    <a:pt x="423" y="637"/>
                  </a:lnTo>
                  <a:lnTo>
                    <a:pt x="496" y="595"/>
                  </a:lnTo>
                  <a:lnTo>
                    <a:pt x="547" y="531"/>
                  </a:lnTo>
                  <a:lnTo>
                    <a:pt x="558" y="520"/>
                  </a:lnTo>
                  <a:lnTo>
                    <a:pt x="558" y="489"/>
                  </a:lnTo>
                  <a:lnTo>
                    <a:pt x="568" y="467"/>
                  </a:lnTo>
                  <a:lnTo>
                    <a:pt x="620" y="276"/>
                  </a:lnTo>
                  <a:lnTo>
                    <a:pt x="651" y="149"/>
                  </a:lnTo>
                  <a:lnTo>
                    <a:pt x="661" y="128"/>
                  </a:lnTo>
                  <a:lnTo>
                    <a:pt x="661" y="106"/>
                  </a:lnTo>
                  <a:lnTo>
                    <a:pt x="671" y="74"/>
                  </a:lnTo>
                  <a:lnTo>
                    <a:pt x="723" y="21"/>
                  </a:lnTo>
                  <a:lnTo>
                    <a:pt x="764" y="21"/>
                  </a:lnTo>
                  <a:lnTo>
                    <a:pt x="785" y="32"/>
                  </a:lnTo>
                  <a:lnTo>
                    <a:pt x="795" y="53"/>
                  </a:lnTo>
                  <a:lnTo>
                    <a:pt x="795" y="85"/>
                  </a:lnTo>
                  <a:lnTo>
                    <a:pt x="785" y="106"/>
                  </a:lnTo>
                  <a:lnTo>
                    <a:pt x="774" y="138"/>
                  </a:lnTo>
                  <a:lnTo>
                    <a:pt x="774" y="159"/>
                  </a:lnTo>
                  <a:lnTo>
                    <a:pt x="764" y="191"/>
                  </a:lnTo>
                  <a:lnTo>
                    <a:pt x="733" y="329"/>
                  </a:lnTo>
                  <a:lnTo>
                    <a:pt x="733" y="361"/>
                  </a:lnTo>
                  <a:lnTo>
                    <a:pt x="723" y="393"/>
                  </a:lnTo>
                  <a:lnTo>
                    <a:pt x="713" y="436"/>
                  </a:lnTo>
                  <a:lnTo>
                    <a:pt x="692" y="499"/>
                  </a:lnTo>
                  <a:lnTo>
                    <a:pt x="692" y="531"/>
                  </a:lnTo>
                  <a:lnTo>
                    <a:pt x="682" y="563"/>
                  </a:lnTo>
                  <a:lnTo>
                    <a:pt x="682" y="616"/>
                  </a:lnTo>
                  <a:lnTo>
                    <a:pt x="702" y="659"/>
                  </a:lnTo>
                  <a:lnTo>
                    <a:pt x="713" y="669"/>
                  </a:lnTo>
                  <a:lnTo>
                    <a:pt x="733" y="669"/>
                  </a:lnTo>
                  <a:lnTo>
                    <a:pt x="774" y="648"/>
                  </a:lnTo>
                  <a:lnTo>
                    <a:pt x="805" y="616"/>
                  </a:lnTo>
                  <a:lnTo>
                    <a:pt x="826" y="552"/>
                  </a:lnTo>
                  <a:lnTo>
                    <a:pt x="847" y="499"/>
                  </a:lnTo>
                  <a:lnTo>
                    <a:pt x="857" y="478"/>
                  </a:lnTo>
                  <a:lnTo>
                    <a:pt x="857" y="457"/>
                  </a:lnTo>
                  <a:lnTo>
                    <a:pt x="867" y="446"/>
                  </a:lnTo>
                  <a:lnTo>
                    <a:pt x="888" y="446"/>
                  </a:lnTo>
                  <a:lnTo>
                    <a:pt x="898" y="457"/>
                  </a:lnTo>
                  <a:lnTo>
                    <a:pt x="898" y="478"/>
                  </a:lnTo>
                  <a:lnTo>
                    <a:pt x="888" y="499"/>
                  </a:lnTo>
                  <a:lnTo>
                    <a:pt x="888" y="531"/>
                  </a:lnTo>
                  <a:lnTo>
                    <a:pt x="878" y="563"/>
                  </a:lnTo>
                  <a:lnTo>
                    <a:pt x="857" y="595"/>
                  </a:lnTo>
                  <a:lnTo>
                    <a:pt x="847" y="627"/>
                  </a:lnTo>
                  <a:lnTo>
                    <a:pt x="826" y="659"/>
                  </a:lnTo>
                  <a:lnTo>
                    <a:pt x="805" y="680"/>
                  </a:lnTo>
                  <a:lnTo>
                    <a:pt x="774" y="690"/>
                  </a:lnTo>
                  <a:lnTo>
                    <a:pt x="733" y="701"/>
                  </a:lnTo>
                  <a:lnTo>
                    <a:pt x="702" y="701"/>
                  </a:lnTo>
                  <a:lnTo>
                    <a:pt x="682" y="690"/>
                  </a:lnTo>
                  <a:lnTo>
                    <a:pt x="661" y="690"/>
                  </a:lnTo>
                  <a:lnTo>
                    <a:pt x="640" y="680"/>
                  </a:lnTo>
                  <a:lnTo>
                    <a:pt x="609" y="659"/>
                  </a:lnTo>
                  <a:lnTo>
                    <a:pt x="589" y="627"/>
                  </a:lnTo>
                  <a:lnTo>
                    <a:pt x="578" y="595"/>
                  </a:lnTo>
                  <a:lnTo>
                    <a:pt x="568" y="616"/>
                  </a:lnTo>
                  <a:lnTo>
                    <a:pt x="516" y="648"/>
                  </a:lnTo>
                  <a:lnTo>
                    <a:pt x="454" y="680"/>
                  </a:lnTo>
                  <a:lnTo>
                    <a:pt x="361" y="701"/>
                  </a:lnTo>
                  <a:lnTo>
                    <a:pt x="279" y="690"/>
                  </a:lnTo>
                  <a:lnTo>
                    <a:pt x="196" y="659"/>
                  </a:lnTo>
                  <a:lnTo>
                    <a:pt x="165" y="765"/>
                  </a:lnTo>
                  <a:lnTo>
                    <a:pt x="145" y="860"/>
                  </a:lnTo>
                  <a:lnTo>
                    <a:pt x="134" y="913"/>
                  </a:lnTo>
                  <a:lnTo>
                    <a:pt x="124" y="945"/>
                  </a:lnTo>
                  <a:lnTo>
                    <a:pt x="114" y="956"/>
                  </a:lnTo>
                  <a:lnTo>
                    <a:pt x="114" y="977"/>
                  </a:lnTo>
                  <a:lnTo>
                    <a:pt x="72" y="1020"/>
                  </a:lnTo>
                  <a:lnTo>
                    <a:pt x="31" y="1020"/>
                  </a:lnTo>
                  <a:lnTo>
                    <a:pt x="21" y="998"/>
                  </a:lnTo>
                  <a:lnTo>
                    <a:pt x="0" y="988"/>
                  </a:lnTo>
                  <a:lnTo>
                    <a:pt x="0" y="935"/>
                  </a:lnTo>
                  <a:lnTo>
                    <a:pt x="207" y="74"/>
                  </a:lnTo>
                  <a:lnTo>
                    <a:pt x="207" y="64"/>
                  </a:lnTo>
                  <a:lnTo>
                    <a:pt x="227" y="21"/>
                  </a:lnTo>
                  <a:lnTo>
                    <a:pt x="248" y="11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10443" y="5595"/>
              <a:ext cx="899" cy="998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3" y="21"/>
                </a:cxn>
                <a:cxn ang="0">
                  <a:pos x="486" y="74"/>
                </a:cxn>
                <a:cxn ang="0">
                  <a:pos x="547" y="159"/>
                </a:cxn>
                <a:cxn ang="0">
                  <a:pos x="578" y="244"/>
                </a:cxn>
                <a:cxn ang="0">
                  <a:pos x="609" y="340"/>
                </a:cxn>
                <a:cxn ang="0">
                  <a:pos x="620" y="414"/>
                </a:cxn>
                <a:cxn ang="0">
                  <a:pos x="630" y="467"/>
                </a:cxn>
                <a:cxn ang="0">
                  <a:pos x="661" y="457"/>
                </a:cxn>
                <a:cxn ang="0">
                  <a:pos x="702" y="340"/>
                </a:cxn>
                <a:cxn ang="0">
                  <a:pos x="754" y="223"/>
                </a:cxn>
                <a:cxn ang="0">
                  <a:pos x="795" y="127"/>
                </a:cxn>
                <a:cxn ang="0">
                  <a:pos x="837" y="53"/>
                </a:cxn>
                <a:cxn ang="0">
                  <a:pos x="857" y="11"/>
                </a:cxn>
                <a:cxn ang="0">
                  <a:pos x="857" y="0"/>
                </a:cxn>
                <a:cxn ang="0">
                  <a:pos x="888" y="0"/>
                </a:cxn>
                <a:cxn ang="0">
                  <a:pos x="899" y="11"/>
                </a:cxn>
                <a:cxn ang="0">
                  <a:pos x="899" y="32"/>
                </a:cxn>
                <a:cxn ang="0">
                  <a:pos x="888" y="32"/>
                </a:cxn>
                <a:cxn ang="0">
                  <a:pos x="888" y="42"/>
                </a:cxn>
                <a:cxn ang="0">
                  <a:pos x="826" y="149"/>
                </a:cxn>
                <a:cxn ang="0">
                  <a:pos x="785" y="234"/>
                </a:cxn>
                <a:cxn ang="0">
                  <a:pos x="744" y="361"/>
                </a:cxn>
                <a:cxn ang="0">
                  <a:pos x="702" y="435"/>
                </a:cxn>
                <a:cxn ang="0">
                  <a:pos x="671" y="520"/>
                </a:cxn>
                <a:cxn ang="0">
                  <a:pos x="651" y="584"/>
                </a:cxn>
                <a:cxn ang="0">
                  <a:pos x="599" y="849"/>
                </a:cxn>
                <a:cxn ang="0">
                  <a:pos x="578" y="924"/>
                </a:cxn>
                <a:cxn ang="0">
                  <a:pos x="568" y="956"/>
                </a:cxn>
                <a:cxn ang="0">
                  <a:pos x="547" y="998"/>
                </a:cxn>
                <a:cxn ang="0">
                  <a:pos x="517" y="998"/>
                </a:cxn>
                <a:cxn ang="0">
                  <a:pos x="506" y="988"/>
                </a:cxn>
                <a:cxn ang="0">
                  <a:pos x="496" y="966"/>
                </a:cxn>
                <a:cxn ang="0">
                  <a:pos x="496" y="956"/>
                </a:cxn>
                <a:cxn ang="0">
                  <a:pos x="506" y="903"/>
                </a:cxn>
                <a:cxn ang="0">
                  <a:pos x="527" y="818"/>
                </a:cxn>
                <a:cxn ang="0">
                  <a:pos x="547" y="722"/>
                </a:cxn>
                <a:cxn ang="0">
                  <a:pos x="578" y="626"/>
                </a:cxn>
                <a:cxn ang="0">
                  <a:pos x="589" y="616"/>
                </a:cxn>
                <a:cxn ang="0">
                  <a:pos x="589" y="435"/>
                </a:cxn>
                <a:cxn ang="0">
                  <a:pos x="568" y="340"/>
                </a:cxn>
                <a:cxn ang="0">
                  <a:pos x="537" y="255"/>
                </a:cxn>
                <a:cxn ang="0">
                  <a:pos x="496" y="191"/>
                </a:cxn>
                <a:cxn ang="0">
                  <a:pos x="413" y="138"/>
                </a:cxn>
                <a:cxn ang="0">
                  <a:pos x="310" y="117"/>
                </a:cxn>
                <a:cxn ang="0">
                  <a:pos x="207" y="138"/>
                </a:cxn>
                <a:cxn ang="0">
                  <a:pos x="114" y="191"/>
                </a:cxn>
                <a:cxn ang="0">
                  <a:pos x="62" y="265"/>
                </a:cxn>
                <a:cxn ang="0">
                  <a:pos x="52" y="287"/>
                </a:cxn>
                <a:cxn ang="0">
                  <a:pos x="52" y="297"/>
                </a:cxn>
                <a:cxn ang="0">
                  <a:pos x="11" y="297"/>
                </a:cxn>
                <a:cxn ang="0">
                  <a:pos x="0" y="287"/>
                </a:cxn>
                <a:cxn ang="0">
                  <a:pos x="0" y="276"/>
                </a:cxn>
                <a:cxn ang="0">
                  <a:pos x="11" y="244"/>
                </a:cxn>
                <a:cxn ang="0">
                  <a:pos x="42" y="170"/>
                </a:cxn>
                <a:cxn ang="0">
                  <a:pos x="114" y="85"/>
                </a:cxn>
                <a:cxn ang="0">
                  <a:pos x="165" y="53"/>
                </a:cxn>
                <a:cxn ang="0">
                  <a:pos x="238" y="11"/>
                </a:cxn>
                <a:cxn ang="0">
                  <a:pos x="320" y="0"/>
                </a:cxn>
              </a:cxnLst>
              <a:rect l="0" t="0" r="r" b="b"/>
              <a:pathLst>
                <a:path w="899" h="998">
                  <a:moveTo>
                    <a:pt x="320" y="0"/>
                  </a:moveTo>
                  <a:lnTo>
                    <a:pt x="413" y="21"/>
                  </a:lnTo>
                  <a:lnTo>
                    <a:pt x="486" y="74"/>
                  </a:lnTo>
                  <a:lnTo>
                    <a:pt x="547" y="159"/>
                  </a:lnTo>
                  <a:lnTo>
                    <a:pt x="578" y="244"/>
                  </a:lnTo>
                  <a:lnTo>
                    <a:pt x="609" y="340"/>
                  </a:lnTo>
                  <a:lnTo>
                    <a:pt x="620" y="414"/>
                  </a:lnTo>
                  <a:lnTo>
                    <a:pt x="630" y="467"/>
                  </a:lnTo>
                  <a:lnTo>
                    <a:pt x="661" y="457"/>
                  </a:lnTo>
                  <a:lnTo>
                    <a:pt x="702" y="340"/>
                  </a:lnTo>
                  <a:lnTo>
                    <a:pt x="754" y="223"/>
                  </a:lnTo>
                  <a:lnTo>
                    <a:pt x="795" y="127"/>
                  </a:lnTo>
                  <a:lnTo>
                    <a:pt x="837" y="53"/>
                  </a:lnTo>
                  <a:lnTo>
                    <a:pt x="857" y="11"/>
                  </a:lnTo>
                  <a:lnTo>
                    <a:pt x="857" y="0"/>
                  </a:lnTo>
                  <a:lnTo>
                    <a:pt x="888" y="0"/>
                  </a:lnTo>
                  <a:lnTo>
                    <a:pt x="899" y="11"/>
                  </a:lnTo>
                  <a:lnTo>
                    <a:pt x="899" y="32"/>
                  </a:lnTo>
                  <a:lnTo>
                    <a:pt x="888" y="32"/>
                  </a:lnTo>
                  <a:lnTo>
                    <a:pt x="888" y="42"/>
                  </a:lnTo>
                  <a:lnTo>
                    <a:pt x="826" y="149"/>
                  </a:lnTo>
                  <a:lnTo>
                    <a:pt x="785" y="234"/>
                  </a:lnTo>
                  <a:lnTo>
                    <a:pt x="744" y="361"/>
                  </a:lnTo>
                  <a:lnTo>
                    <a:pt x="702" y="435"/>
                  </a:lnTo>
                  <a:lnTo>
                    <a:pt x="671" y="520"/>
                  </a:lnTo>
                  <a:lnTo>
                    <a:pt x="651" y="584"/>
                  </a:lnTo>
                  <a:lnTo>
                    <a:pt x="599" y="849"/>
                  </a:lnTo>
                  <a:lnTo>
                    <a:pt x="578" y="924"/>
                  </a:lnTo>
                  <a:lnTo>
                    <a:pt x="568" y="956"/>
                  </a:lnTo>
                  <a:lnTo>
                    <a:pt x="547" y="998"/>
                  </a:lnTo>
                  <a:lnTo>
                    <a:pt x="517" y="998"/>
                  </a:lnTo>
                  <a:lnTo>
                    <a:pt x="506" y="988"/>
                  </a:lnTo>
                  <a:lnTo>
                    <a:pt x="496" y="966"/>
                  </a:lnTo>
                  <a:lnTo>
                    <a:pt x="496" y="956"/>
                  </a:lnTo>
                  <a:lnTo>
                    <a:pt x="506" y="903"/>
                  </a:lnTo>
                  <a:lnTo>
                    <a:pt x="527" y="818"/>
                  </a:lnTo>
                  <a:lnTo>
                    <a:pt x="547" y="722"/>
                  </a:lnTo>
                  <a:lnTo>
                    <a:pt x="578" y="626"/>
                  </a:lnTo>
                  <a:lnTo>
                    <a:pt x="589" y="616"/>
                  </a:lnTo>
                  <a:lnTo>
                    <a:pt x="589" y="435"/>
                  </a:lnTo>
                  <a:lnTo>
                    <a:pt x="568" y="340"/>
                  </a:lnTo>
                  <a:lnTo>
                    <a:pt x="537" y="255"/>
                  </a:lnTo>
                  <a:lnTo>
                    <a:pt x="496" y="191"/>
                  </a:lnTo>
                  <a:lnTo>
                    <a:pt x="413" y="138"/>
                  </a:lnTo>
                  <a:lnTo>
                    <a:pt x="310" y="117"/>
                  </a:lnTo>
                  <a:lnTo>
                    <a:pt x="207" y="138"/>
                  </a:lnTo>
                  <a:lnTo>
                    <a:pt x="114" y="191"/>
                  </a:lnTo>
                  <a:lnTo>
                    <a:pt x="62" y="265"/>
                  </a:lnTo>
                  <a:lnTo>
                    <a:pt x="52" y="287"/>
                  </a:lnTo>
                  <a:lnTo>
                    <a:pt x="52" y="297"/>
                  </a:lnTo>
                  <a:lnTo>
                    <a:pt x="11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11" y="244"/>
                  </a:lnTo>
                  <a:lnTo>
                    <a:pt x="42" y="170"/>
                  </a:lnTo>
                  <a:lnTo>
                    <a:pt x="114" y="85"/>
                  </a:lnTo>
                  <a:lnTo>
                    <a:pt x="165" y="53"/>
                  </a:lnTo>
                  <a:lnTo>
                    <a:pt x="238" y="1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2" name="Freeform 36"/>
            <p:cNvSpPr>
              <a:spLocks noEditPoints="1"/>
            </p:cNvSpPr>
            <p:nvPr/>
          </p:nvSpPr>
          <p:spPr bwMode="auto">
            <a:xfrm>
              <a:off x="11403" y="5765"/>
              <a:ext cx="382" cy="743"/>
            </a:xfrm>
            <a:custGeom>
              <a:avLst/>
              <a:gdLst/>
              <a:ahLst/>
              <a:cxnLst>
                <a:cxn ang="0">
                  <a:pos x="197" y="233"/>
                </a:cxn>
                <a:cxn ang="0">
                  <a:pos x="269" y="297"/>
                </a:cxn>
                <a:cxn ang="0">
                  <a:pos x="279" y="361"/>
                </a:cxn>
                <a:cxn ang="0">
                  <a:pos x="238" y="456"/>
                </a:cxn>
                <a:cxn ang="0">
                  <a:pos x="207" y="531"/>
                </a:cxn>
                <a:cxn ang="0">
                  <a:pos x="186" y="616"/>
                </a:cxn>
                <a:cxn ang="0">
                  <a:pos x="176" y="679"/>
                </a:cxn>
                <a:cxn ang="0">
                  <a:pos x="207" y="690"/>
                </a:cxn>
                <a:cxn ang="0">
                  <a:pos x="259" y="669"/>
                </a:cxn>
                <a:cxn ang="0">
                  <a:pos x="310" y="605"/>
                </a:cxn>
                <a:cxn ang="0">
                  <a:pos x="321" y="563"/>
                </a:cxn>
                <a:cxn ang="0">
                  <a:pos x="362" y="552"/>
                </a:cxn>
                <a:cxn ang="0">
                  <a:pos x="382" y="573"/>
                </a:cxn>
                <a:cxn ang="0">
                  <a:pos x="341" y="669"/>
                </a:cxn>
                <a:cxn ang="0">
                  <a:pos x="207" y="743"/>
                </a:cxn>
                <a:cxn ang="0">
                  <a:pos x="114" y="701"/>
                </a:cxn>
                <a:cxn ang="0">
                  <a:pos x="93" y="648"/>
                </a:cxn>
                <a:cxn ang="0">
                  <a:pos x="104" y="595"/>
                </a:cxn>
                <a:cxn ang="0">
                  <a:pos x="114" y="541"/>
                </a:cxn>
                <a:cxn ang="0">
                  <a:pos x="135" y="499"/>
                </a:cxn>
                <a:cxn ang="0">
                  <a:pos x="186" y="361"/>
                </a:cxn>
                <a:cxn ang="0">
                  <a:pos x="197" y="297"/>
                </a:cxn>
                <a:cxn ang="0">
                  <a:pos x="166" y="276"/>
                </a:cxn>
                <a:cxn ang="0">
                  <a:pos x="93" y="308"/>
                </a:cxn>
                <a:cxn ang="0">
                  <a:pos x="42" y="403"/>
                </a:cxn>
                <a:cxn ang="0">
                  <a:pos x="31" y="425"/>
                </a:cxn>
                <a:cxn ang="0">
                  <a:pos x="0" y="414"/>
                </a:cxn>
                <a:cxn ang="0">
                  <a:pos x="11" y="361"/>
                </a:cxn>
                <a:cxn ang="0">
                  <a:pos x="93" y="255"/>
                </a:cxn>
                <a:cxn ang="0">
                  <a:pos x="259" y="0"/>
                </a:cxn>
                <a:cxn ang="0">
                  <a:pos x="300" y="10"/>
                </a:cxn>
                <a:cxn ang="0">
                  <a:pos x="310" y="42"/>
                </a:cxn>
                <a:cxn ang="0">
                  <a:pos x="248" y="106"/>
                </a:cxn>
                <a:cxn ang="0">
                  <a:pos x="207" y="95"/>
                </a:cxn>
                <a:cxn ang="0">
                  <a:pos x="197" y="64"/>
                </a:cxn>
                <a:cxn ang="0">
                  <a:pos x="259" y="0"/>
                </a:cxn>
              </a:cxnLst>
              <a:rect l="0" t="0" r="r" b="b"/>
              <a:pathLst>
                <a:path w="382" h="743">
                  <a:moveTo>
                    <a:pt x="166" y="233"/>
                  </a:moveTo>
                  <a:lnTo>
                    <a:pt x="197" y="233"/>
                  </a:lnTo>
                  <a:lnTo>
                    <a:pt x="259" y="276"/>
                  </a:lnTo>
                  <a:lnTo>
                    <a:pt x="269" y="297"/>
                  </a:lnTo>
                  <a:lnTo>
                    <a:pt x="279" y="329"/>
                  </a:lnTo>
                  <a:lnTo>
                    <a:pt x="279" y="361"/>
                  </a:lnTo>
                  <a:lnTo>
                    <a:pt x="248" y="425"/>
                  </a:lnTo>
                  <a:lnTo>
                    <a:pt x="238" y="456"/>
                  </a:lnTo>
                  <a:lnTo>
                    <a:pt x="207" y="520"/>
                  </a:lnTo>
                  <a:lnTo>
                    <a:pt x="207" y="531"/>
                  </a:lnTo>
                  <a:lnTo>
                    <a:pt x="186" y="595"/>
                  </a:lnTo>
                  <a:lnTo>
                    <a:pt x="186" y="616"/>
                  </a:lnTo>
                  <a:lnTo>
                    <a:pt x="176" y="626"/>
                  </a:lnTo>
                  <a:lnTo>
                    <a:pt x="176" y="679"/>
                  </a:lnTo>
                  <a:lnTo>
                    <a:pt x="186" y="690"/>
                  </a:lnTo>
                  <a:lnTo>
                    <a:pt x="207" y="690"/>
                  </a:lnTo>
                  <a:lnTo>
                    <a:pt x="238" y="679"/>
                  </a:lnTo>
                  <a:lnTo>
                    <a:pt x="259" y="669"/>
                  </a:lnTo>
                  <a:lnTo>
                    <a:pt x="290" y="637"/>
                  </a:lnTo>
                  <a:lnTo>
                    <a:pt x="310" y="605"/>
                  </a:lnTo>
                  <a:lnTo>
                    <a:pt x="321" y="573"/>
                  </a:lnTo>
                  <a:lnTo>
                    <a:pt x="321" y="563"/>
                  </a:lnTo>
                  <a:lnTo>
                    <a:pt x="331" y="552"/>
                  </a:lnTo>
                  <a:lnTo>
                    <a:pt x="362" y="552"/>
                  </a:lnTo>
                  <a:lnTo>
                    <a:pt x="362" y="563"/>
                  </a:lnTo>
                  <a:lnTo>
                    <a:pt x="382" y="573"/>
                  </a:lnTo>
                  <a:lnTo>
                    <a:pt x="372" y="616"/>
                  </a:lnTo>
                  <a:lnTo>
                    <a:pt x="341" y="669"/>
                  </a:lnTo>
                  <a:lnTo>
                    <a:pt x="279" y="722"/>
                  </a:lnTo>
                  <a:lnTo>
                    <a:pt x="207" y="743"/>
                  </a:lnTo>
                  <a:lnTo>
                    <a:pt x="176" y="743"/>
                  </a:lnTo>
                  <a:lnTo>
                    <a:pt x="114" y="701"/>
                  </a:lnTo>
                  <a:lnTo>
                    <a:pt x="104" y="679"/>
                  </a:lnTo>
                  <a:lnTo>
                    <a:pt x="93" y="648"/>
                  </a:lnTo>
                  <a:lnTo>
                    <a:pt x="93" y="605"/>
                  </a:lnTo>
                  <a:lnTo>
                    <a:pt x="104" y="595"/>
                  </a:lnTo>
                  <a:lnTo>
                    <a:pt x="114" y="573"/>
                  </a:lnTo>
                  <a:lnTo>
                    <a:pt x="114" y="541"/>
                  </a:lnTo>
                  <a:lnTo>
                    <a:pt x="124" y="531"/>
                  </a:lnTo>
                  <a:lnTo>
                    <a:pt x="135" y="499"/>
                  </a:lnTo>
                  <a:lnTo>
                    <a:pt x="176" y="393"/>
                  </a:lnTo>
                  <a:lnTo>
                    <a:pt x="186" y="361"/>
                  </a:lnTo>
                  <a:lnTo>
                    <a:pt x="197" y="340"/>
                  </a:lnTo>
                  <a:lnTo>
                    <a:pt x="197" y="297"/>
                  </a:lnTo>
                  <a:lnTo>
                    <a:pt x="176" y="276"/>
                  </a:lnTo>
                  <a:lnTo>
                    <a:pt x="166" y="276"/>
                  </a:lnTo>
                  <a:lnTo>
                    <a:pt x="124" y="287"/>
                  </a:lnTo>
                  <a:lnTo>
                    <a:pt x="93" y="308"/>
                  </a:lnTo>
                  <a:lnTo>
                    <a:pt x="62" y="350"/>
                  </a:lnTo>
                  <a:lnTo>
                    <a:pt x="42" y="403"/>
                  </a:lnTo>
                  <a:lnTo>
                    <a:pt x="42" y="414"/>
                  </a:lnTo>
                  <a:lnTo>
                    <a:pt x="31" y="425"/>
                  </a:lnTo>
                  <a:lnTo>
                    <a:pt x="11" y="425"/>
                  </a:lnTo>
                  <a:lnTo>
                    <a:pt x="0" y="414"/>
                  </a:lnTo>
                  <a:lnTo>
                    <a:pt x="0" y="403"/>
                  </a:lnTo>
                  <a:lnTo>
                    <a:pt x="11" y="361"/>
                  </a:lnTo>
                  <a:lnTo>
                    <a:pt x="42" y="308"/>
                  </a:lnTo>
                  <a:lnTo>
                    <a:pt x="93" y="255"/>
                  </a:lnTo>
                  <a:lnTo>
                    <a:pt x="166" y="233"/>
                  </a:lnTo>
                  <a:close/>
                  <a:moveTo>
                    <a:pt x="259" y="0"/>
                  </a:moveTo>
                  <a:lnTo>
                    <a:pt x="279" y="0"/>
                  </a:lnTo>
                  <a:lnTo>
                    <a:pt x="300" y="10"/>
                  </a:lnTo>
                  <a:lnTo>
                    <a:pt x="310" y="32"/>
                  </a:lnTo>
                  <a:lnTo>
                    <a:pt x="310" y="42"/>
                  </a:lnTo>
                  <a:lnTo>
                    <a:pt x="290" y="85"/>
                  </a:lnTo>
                  <a:lnTo>
                    <a:pt x="248" y="106"/>
                  </a:lnTo>
                  <a:lnTo>
                    <a:pt x="228" y="106"/>
                  </a:lnTo>
                  <a:lnTo>
                    <a:pt x="207" y="95"/>
                  </a:lnTo>
                  <a:lnTo>
                    <a:pt x="197" y="85"/>
                  </a:lnTo>
                  <a:lnTo>
                    <a:pt x="197" y="64"/>
                  </a:lnTo>
                  <a:lnTo>
                    <a:pt x="217" y="2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Freeform 37"/>
            <p:cNvSpPr>
              <a:spLocks noEditPoints="1"/>
            </p:cNvSpPr>
            <p:nvPr/>
          </p:nvSpPr>
          <p:spPr bwMode="auto">
            <a:xfrm>
              <a:off x="11889" y="5765"/>
              <a:ext cx="506" cy="945"/>
            </a:xfrm>
            <a:custGeom>
              <a:avLst/>
              <a:gdLst/>
              <a:ahLst/>
              <a:cxnLst>
                <a:cxn ang="0">
                  <a:pos x="361" y="255"/>
                </a:cxn>
                <a:cxn ang="0">
                  <a:pos x="433" y="297"/>
                </a:cxn>
                <a:cxn ang="0">
                  <a:pos x="444" y="382"/>
                </a:cxn>
                <a:cxn ang="0">
                  <a:pos x="351" y="775"/>
                </a:cxn>
                <a:cxn ang="0">
                  <a:pos x="248" y="913"/>
                </a:cxn>
                <a:cxn ang="0">
                  <a:pos x="113" y="945"/>
                </a:cxn>
                <a:cxn ang="0">
                  <a:pos x="51" y="934"/>
                </a:cxn>
                <a:cxn ang="0">
                  <a:pos x="0" y="871"/>
                </a:cxn>
                <a:cxn ang="0">
                  <a:pos x="10" y="828"/>
                </a:cxn>
                <a:cxn ang="0">
                  <a:pos x="62" y="807"/>
                </a:cxn>
                <a:cxn ang="0">
                  <a:pos x="103" y="818"/>
                </a:cxn>
                <a:cxn ang="0">
                  <a:pos x="113" y="881"/>
                </a:cxn>
                <a:cxn ang="0">
                  <a:pos x="82" y="903"/>
                </a:cxn>
                <a:cxn ang="0">
                  <a:pos x="124" y="913"/>
                </a:cxn>
                <a:cxn ang="0">
                  <a:pos x="237" y="860"/>
                </a:cxn>
                <a:cxn ang="0">
                  <a:pos x="258" y="796"/>
                </a:cxn>
                <a:cxn ang="0">
                  <a:pos x="351" y="329"/>
                </a:cxn>
                <a:cxn ang="0">
                  <a:pos x="330" y="297"/>
                </a:cxn>
                <a:cxn ang="0">
                  <a:pos x="268" y="308"/>
                </a:cxn>
                <a:cxn ang="0">
                  <a:pos x="206" y="340"/>
                </a:cxn>
                <a:cxn ang="0">
                  <a:pos x="155" y="425"/>
                </a:cxn>
                <a:cxn ang="0">
                  <a:pos x="144" y="446"/>
                </a:cxn>
                <a:cxn ang="0">
                  <a:pos x="113" y="435"/>
                </a:cxn>
                <a:cxn ang="0">
                  <a:pos x="124" y="393"/>
                </a:cxn>
                <a:cxn ang="0">
                  <a:pos x="237" y="276"/>
                </a:cxn>
                <a:cxn ang="0">
                  <a:pos x="454" y="0"/>
                </a:cxn>
                <a:cxn ang="0">
                  <a:pos x="495" y="10"/>
                </a:cxn>
                <a:cxn ang="0">
                  <a:pos x="506" y="53"/>
                </a:cxn>
                <a:cxn ang="0">
                  <a:pos x="495" y="64"/>
                </a:cxn>
                <a:cxn ang="0">
                  <a:pos x="433" y="106"/>
                </a:cxn>
                <a:cxn ang="0">
                  <a:pos x="402" y="95"/>
                </a:cxn>
                <a:cxn ang="0">
                  <a:pos x="392" y="64"/>
                </a:cxn>
                <a:cxn ang="0">
                  <a:pos x="454" y="0"/>
                </a:cxn>
              </a:cxnLst>
              <a:rect l="0" t="0" r="r" b="b"/>
              <a:pathLst>
                <a:path w="506" h="945">
                  <a:moveTo>
                    <a:pt x="320" y="255"/>
                  </a:moveTo>
                  <a:lnTo>
                    <a:pt x="361" y="255"/>
                  </a:lnTo>
                  <a:lnTo>
                    <a:pt x="402" y="276"/>
                  </a:lnTo>
                  <a:lnTo>
                    <a:pt x="433" y="297"/>
                  </a:lnTo>
                  <a:lnTo>
                    <a:pt x="454" y="361"/>
                  </a:lnTo>
                  <a:lnTo>
                    <a:pt x="444" y="382"/>
                  </a:lnTo>
                  <a:lnTo>
                    <a:pt x="444" y="393"/>
                  </a:lnTo>
                  <a:lnTo>
                    <a:pt x="351" y="775"/>
                  </a:lnTo>
                  <a:lnTo>
                    <a:pt x="309" y="860"/>
                  </a:lnTo>
                  <a:lnTo>
                    <a:pt x="248" y="913"/>
                  </a:lnTo>
                  <a:lnTo>
                    <a:pt x="175" y="934"/>
                  </a:lnTo>
                  <a:lnTo>
                    <a:pt x="113" y="945"/>
                  </a:lnTo>
                  <a:lnTo>
                    <a:pt x="82" y="945"/>
                  </a:lnTo>
                  <a:lnTo>
                    <a:pt x="51" y="934"/>
                  </a:lnTo>
                  <a:lnTo>
                    <a:pt x="20" y="913"/>
                  </a:lnTo>
                  <a:lnTo>
                    <a:pt x="0" y="871"/>
                  </a:lnTo>
                  <a:lnTo>
                    <a:pt x="0" y="849"/>
                  </a:lnTo>
                  <a:lnTo>
                    <a:pt x="10" y="828"/>
                  </a:lnTo>
                  <a:lnTo>
                    <a:pt x="31" y="818"/>
                  </a:lnTo>
                  <a:lnTo>
                    <a:pt x="62" y="807"/>
                  </a:lnTo>
                  <a:lnTo>
                    <a:pt x="82" y="807"/>
                  </a:lnTo>
                  <a:lnTo>
                    <a:pt x="103" y="818"/>
                  </a:lnTo>
                  <a:lnTo>
                    <a:pt x="113" y="839"/>
                  </a:lnTo>
                  <a:lnTo>
                    <a:pt x="113" y="881"/>
                  </a:lnTo>
                  <a:lnTo>
                    <a:pt x="103" y="892"/>
                  </a:lnTo>
                  <a:lnTo>
                    <a:pt x="82" y="903"/>
                  </a:lnTo>
                  <a:lnTo>
                    <a:pt x="103" y="913"/>
                  </a:lnTo>
                  <a:lnTo>
                    <a:pt x="124" y="913"/>
                  </a:lnTo>
                  <a:lnTo>
                    <a:pt x="206" y="892"/>
                  </a:lnTo>
                  <a:lnTo>
                    <a:pt x="237" y="860"/>
                  </a:lnTo>
                  <a:lnTo>
                    <a:pt x="278" y="775"/>
                  </a:lnTo>
                  <a:lnTo>
                    <a:pt x="258" y="796"/>
                  </a:lnTo>
                  <a:lnTo>
                    <a:pt x="351" y="393"/>
                  </a:lnTo>
                  <a:lnTo>
                    <a:pt x="351" y="329"/>
                  </a:lnTo>
                  <a:lnTo>
                    <a:pt x="340" y="318"/>
                  </a:lnTo>
                  <a:lnTo>
                    <a:pt x="330" y="297"/>
                  </a:lnTo>
                  <a:lnTo>
                    <a:pt x="289" y="297"/>
                  </a:lnTo>
                  <a:lnTo>
                    <a:pt x="268" y="308"/>
                  </a:lnTo>
                  <a:lnTo>
                    <a:pt x="237" y="318"/>
                  </a:lnTo>
                  <a:lnTo>
                    <a:pt x="206" y="340"/>
                  </a:lnTo>
                  <a:lnTo>
                    <a:pt x="186" y="382"/>
                  </a:lnTo>
                  <a:lnTo>
                    <a:pt x="155" y="425"/>
                  </a:lnTo>
                  <a:lnTo>
                    <a:pt x="155" y="435"/>
                  </a:lnTo>
                  <a:lnTo>
                    <a:pt x="144" y="446"/>
                  </a:lnTo>
                  <a:lnTo>
                    <a:pt x="124" y="446"/>
                  </a:lnTo>
                  <a:lnTo>
                    <a:pt x="113" y="435"/>
                  </a:lnTo>
                  <a:lnTo>
                    <a:pt x="113" y="425"/>
                  </a:lnTo>
                  <a:lnTo>
                    <a:pt x="124" y="393"/>
                  </a:lnTo>
                  <a:lnTo>
                    <a:pt x="165" y="329"/>
                  </a:lnTo>
                  <a:lnTo>
                    <a:pt x="237" y="276"/>
                  </a:lnTo>
                  <a:lnTo>
                    <a:pt x="320" y="255"/>
                  </a:lnTo>
                  <a:close/>
                  <a:moveTo>
                    <a:pt x="454" y="0"/>
                  </a:moveTo>
                  <a:lnTo>
                    <a:pt x="475" y="0"/>
                  </a:lnTo>
                  <a:lnTo>
                    <a:pt x="495" y="10"/>
                  </a:lnTo>
                  <a:lnTo>
                    <a:pt x="506" y="32"/>
                  </a:lnTo>
                  <a:lnTo>
                    <a:pt x="506" y="53"/>
                  </a:lnTo>
                  <a:lnTo>
                    <a:pt x="495" y="42"/>
                  </a:lnTo>
                  <a:lnTo>
                    <a:pt x="495" y="64"/>
                  </a:lnTo>
                  <a:lnTo>
                    <a:pt x="464" y="95"/>
                  </a:lnTo>
                  <a:lnTo>
                    <a:pt x="433" y="106"/>
                  </a:lnTo>
                  <a:lnTo>
                    <a:pt x="423" y="106"/>
                  </a:lnTo>
                  <a:lnTo>
                    <a:pt x="402" y="95"/>
                  </a:lnTo>
                  <a:lnTo>
                    <a:pt x="392" y="85"/>
                  </a:lnTo>
                  <a:lnTo>
                    <a:pt x="392" y="64"/>
                  </a:lnTo>
                  <a:lnTo>
                    <a:pt x="413" y="21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12787" y="5319"/>
              <a:ext cx="1115" cy="1157"/>
            </a:xfrm>
            <a:custGeom>
              <a:avLst/>
              <a:gdLst/>
              <a:ahLst/>
              <a:cxnLst>
                <a:cxn ang="0">
                  <a:pos x="537" y="0"/>
                </a:cxn>
                <a:cxn ang="0">
                  <a:pos x="578" y="0"/>
                </a:cxn>
                <a:cxn ang="0">
                  <a:pos x="599" y="21"/>
                </a:cxn>
                <a:cxn ang="0">
                  <a:pos x="599" y="531"/>
                </a:cxn>
                <a:cxn ang="0">
                  <a:pos x="1094" y="531"/>
                </a:cxn>
                <a:cxn ang="0">
                  <a:pos x="1115" y="552"/>
                </a:cxn>
                <a:cxn ang="0">
                  <a:pos x="1115" y="584"/>
                </a:cxn>
                <a:cxn ang="0">
                  <a:pos x="1094" y="605"/>
                </a:cxn>
                <a:cxn ang="0">
                  <a:pos x="599" y="605"/>
                </a:cxn>
                <a:cxn ang="0">
                  <a:pos x="588" y="616"/>
                </a:cxn>
                <a:cxn ang="0">
                  <a:pos x="588" y="1125"/>
                </a:cxn>
                <a:cxn ang="0">
                  <a:pos x="578" y="1147"/>
                </a:cxn>
                <a:cxn ang="0">
                  <a:pos x="568" y="1157"/>
                </a:cxn>
                <a:cxn ang="0">
                  <a:pos x="537" y="1157"/>
                </a:cxn>
                <a:cxn ang="0">
                  <a:pos x="527" y="1136"/>
                </a:cxn>
                <a:cxn ang="0">
                  <a:pos x="516" y="1125"/>
                </a:cxn>
                <a:cxn ang="0">
                  <a:pos x="516" y="616"/>
                </a:cxn>
                <a:cxn ang="0">
                  <a:pos x="21" y="616"/>
                </a:cxn>
                <a:cxn ang="0">
                  <a:pos x="0" y="594"/>
                </a:cxn>
                <a:cxn ang="0">
                  <a:pos x="0" y="552"/>
                </a:cxn>
                <a:cxn ang="0">
                  <a:pos x="21" y="531"/>
                </a:cxn>
                <a:cxn ang="0">
                  <a:pos x="516" y="531"/>
                </a:cxn>
                <a:cxn ang="0">
                  <a:pos x="516" y="32"/>
                </a:cxn>
                <a:cxn ang="0">
                  <a:pos x="527" y="10"/>
                </a:cxn>
                <a:cxn ang="0">
                  <a:pos x="537" y="0"/>
                </a:cxn>
              </a:cxnLst>
              <a:rect l="0" t="0" r="r" b="b"/>
              <a:pathLst>
                <a:path w="1115" h="1157">
                  <a:moveTo>
                    <a:pt x="537" y="0"/>
                  </a:moveTo>
                  <a:lnTo>
                    <a:pt x="578" y="0"/>
                  </a:lnTo>
                  <a:lnTo>
                    <a:pt x="599" y="21"/>
                  </a:lnTo>
                  <a:lnTo>
                    <a:pt x="599" y="531"/>
                  </a:lnTo>
                  <a:lnTo>
                    <a:pt x="1094" y="531"/>
                  </a:lnTo>
                  <a:lnTo>
                    <a:pt x="1115" y="552"/>
                  </a:lnTo>
                  <a:lnTo>
                    <a:pt x="1115" y="584"/>
                  </a:lnTo>
                  <a:lnTo>
                    <a:pt x="1094" y="605"/>
                  </a:lnTo>
                  <a:lnTo>
                    <a:pt x="599" y="605"/>
                  </a:lnTo>
                  <a:lnTo>
                    <a:pt x="588" y="616"/>
                  </a:lnTo>
                  <a:lnTo>
                    <a:pt x="588" y="1125"/>
                  </a:lnTo>
                  <a:lnTo>
                    <a:pt x="578" y="1147"/>
                  </a:lnTo>
                  <a:lnTo>
                    <a:pt x="568" y="1157"/>
                  </a:lnTo>
                  <a:lnTo>
                    <a:pt x="537" y="1157"/>
                  </a:lnTo>
                  <a:lnTo>
                    <a:pt x="527" y="1136"/>
                  </a:lnTo>
                  <a:lnTo>
                    <a:pt x="516" y="1125"/>
                  </a:lnTo>
                  <a:lnTo>
                    <a:pt x="516" y="616"/>
                  </a:lnTo>
                  <a:lnTo>
                    <a:pt x="21" y="616"/>
                  </a:lnTo>
                  <a:lnTo>
                    <a:pt x="0" y="594"/>
                  </a:lnTo>
                  <a:lnTo>
                    <a:pt x="0" y="552"/>
                  </a:lnTo>
                  <a:lnTo>
                    <a:pt x="21" y="531"/>
                  </a:lnTo>
                  <a:lnTo>
                    <a:pt x="516" y="531"/>
                  </a:lnTo>
                  <a:lnTo>
                    <a:pt x="516" y="32"/>
                  </a:lnTo>
                  <a:lnTo>
                    <a:pt x="527" y="1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14047" y="5584"/>
              <a:ext cx="949" cy="712"/>
            </a:xfrm>
            <a:custGeom>
              <a:avLst/>
              <a:gdLst/>
              <a:ahLst/>
              <a:cxnLst>
                <a:cxn ang="0">
                  <a:pos x="227" y="11"/>
                </a:cxn>
                <a:cxn ang="0">
                  <a:pos x="320" y="75"/>
                </a:cxn>
                <a:cxn ang="0">
                  <a:pos x="402" y="75"/>
                </a:cxn>
                <a:cxn ang="0">
                  <a:pos x="598" y="0"/>
                </a:cxn>
                <a:cxn ang="0">
                  <a:pos x="702" y="22"/>
                </a:cxn>
                <a:cxn ang="0">
                  <a:pos x="784" y="106"/>
                </a:cxn>
                <a:cxn ang="0">
                  <a:pos x="784" y="255"/>
                </a:cxn>
                <a:cxn ang="0">
                  <a:pos x="733" y="425"/>
                </a:cxn>
                <a:cxn ang="0">
                  <a:pos x="702" y="521"/>
                </a:cxn>
                <a:cxn ang="0">
                  <a:pos x="681" y="627"/>
                </a:cxn>
                <a:cxn ang="0">
                  <a:pos x="702" y="659"/>
                </a:cxn>
                <a:cxn ang="0">
                  <a:pos x="784" y="637"/>
                </a:cxn>
                <a:cxn ang="0">
                  <a:pos x="887" y="468"/>
                </a:cxn>
                <a:cxn ang="0">
                  <a:pos x="939" y="446"/>
                </a:cxn>
                <a:cxn ang="0">
                  <a:pos x="949" y="468"/>
                </a:cxn>
                <a:cxn ang="0">
                  <a:pos x="877" y="627"/>
                </a:cxn>
                <a:cxn ang="0">
                  <a:pos x="733" y="701"/>
                </a:cxn>
                <a:cxn ang="0">
                  <a:pos x="660" y="691"/>
                </a:cxn>
                <a:cxn ang="0">
                  <a:pos x="609" y="648"/>
                </a:cxn>
                <a:cxn ang="0">
                  <a:pos x="588" y="531"/>
                </a:cxn>
                <a:cxn ang="0">
                  <a:pos x="629" y="425"/>
                </a:cxn>
                <a:cxn ang="0">
                  <a:pos x="681" y="245"/>
                </a:cxn>
                <a:cxn ang="0">
                  <a:pos x="691" y="128"/>
                </a:cxn>
                <a:cxn ang="0">
                  <a:pos x="681" y="85"/>
                </a:cxn>
                <a:cxn ang="0">
                  <a:pos x="640" y="53"/>
                </a:cxn>
                <a:cxn ang="0">
                  <a:pos x="526" y="64"/>
                </a:cxn>
                <a:cxn ang="0">
                  <a:pos x="423" y="149"/>
                </a:cxn>
                <a:cxn ang="0">
                  <a:pos x="361" y="234"/>
                </a:cxn>
                <a:cxn ang="0">
                  <a:pos x="340" y="287"/>
                </a:cxn>
                <a:cxn ang="0">
                  <a:pos x="320" y="340"/>
                </a:cxn>
                <a:cxn ang="0">
                  <a:pos x="289" y="446"/>
                </a:cxn>
                <a:cxn ang="0">
                  <a:pos x="268" y="531"/>
                </a:cxn>
                <a:cxn ang="0">
                  <a:pos x="258" y="584"/>
                </a:cxn>
                <a:cxn ang="0">
                  <a:pos x="237" y="637"/>
                </a:cxn>
                <a:cxn ang="0">
                  <a:pos x="206" y="701"/>
                </a:cxn>
                <a:cxn ang="0">
                  <a:pos x="144" y="712"/>
                </a:cxn>
                <a:cxn ang="0">
                  <a:pos x="113" y="648"/>
                </a:cxn>
                <a:cxn ang="0">
                  <a:pos x="123" y="616"/>
                </a:cxn>
                <a:cxn ang="0">
                  <a:pos x="113" y="584"/>
                </a:cxn>
                <a:cxn ang="0">
                  <a:pos x="175" y="351"/>
                </a:cxn>
                <a:cxn ang="0">
                  <a:pos x="185" y="276"/>
                </a:cxn>
                <a:cxn ang="0">
                  <a:pos x="227" y="96"/>
                </a:cxn>
                <a:cxn ang="0">
                  <a:pos x="196" y="43"/>
                </a:cxn>
                <a:cxn ang="0">
                  <a:pos x="123" y="64"/>
                </a:cxn>
                <a:cxn ang="0">
                  <a:pos x="62" y="213"/>
                </a:cxn>
                <a:cxn ang="0">
                  <a:pos x="51" y="255"/>
                </a:cxn>
                <a:cxn ang="0">
                  <a:pos x="0" y="245"/>
                </a:cxn>
                <a:cxn ang="0">
                  <a:pos x="10" y="213"/>
                </a:cxn>
                <a:cxn ang="0">
                  <a:pos x="20" y="149"/>
                </a:cxn>
                <a:cxn ang="0">
                  <a:pos x="51" y="85"/>
                </a:cxn>
                <a:cxn ang="0">
                  <a:pos x="82" y="43"/>
                </a:cxn>
                <a:cxn ang="0">
                  <a:pos x="175" y="0"/>
                </a:cxn>
              </a:cxnLst>
              <a:rect l="0" t="0" r="r" b="b"/>
              <a:pathLst>
                <a:path w="949" h="712">
                  <a:moveTo>
                    <a:pt x="175" y="0"/>
                  </a:moveTo>
                  <a:lnTo>
                    <a:pt x="227" y="11"/>
                  </a:lnTo>
                  <a:lnTo>
                    <a:pt x="278" y="32"/>
                  </a:lnTo>
                  <a:lnTo>
                    <a:pt x="320" y="75"/>
                  </a:lnTo>
                  <a:lnTo>
                    <a:pt x="340" y="138"/>
                  </a:lnTo>
                  <a:lnTo>
                    <a:pt x="402" y="75"/>
                  </a:lnTo>
                  <a:lnTo>
                    <a:pt x="485" y="22"/>
                  </a:lnTo>
                  <a:lnTo>
                    <a:pt x="598" y="0"/>
                  </a:lnTo>
                  <a:lnTo>
                    <a:pt x="650" y="0"/>
                  </a:lnTo>
                  <a:lnTo>
                    <a:pt x="702" y="22"/>
                  </a:lnTo>
                  <a:lnTo>
                    <a:pt x="753" y="53"/>
                  </a:lnTo>
                  <a:lnTo>
                    <a:pt x="784" y="106"/>
                  </a:lnTo>
                  <a:lnTo>
                    <a:pt x="795" y="181"/>
                  </a:lnTo>
                  <a:lnTo>
                    <a:pt x="784" y="255"/>
                  </a:lnTo>
                  <a:lnTo>
                    <a:pt x="764" y="340"/>
                  </a:lnTo>
                  <a:lnTo>
                    <a:pt x="733" y="425"/>
                  </a:lnTo>
                  <a:lnTo>
                    <a:pt x="712" y="478"/>
                  </a:lnTo>
                  <a:lnTo>
                    <a:pt x="702" y="521"/>
                  </a:lnTo>
                  <a:lnTo>
                    <a:pt x="681" y="563"/>
                  </a:lnTo>
                  <a:lnTo>
                    <a:pt x="681" y="627"/>
                  </a:lnTo>
                  <a:lnTo>
                    <a:pt x="691" y="648"/>
                  </a:lnTo>
                  <a:lnTo>
                    <a:pt x="702" y="659"/>
                  </a:lnTo>
                  <a:lnTo>
                    <a:pt x="722" y="659"/>
                  </a:lnTo>
                  <a:lnTo>
                    <a:pt x="784" y="637"/>
                  </a:lnTo>
                  <a:lnTo>
                    <a:pt x="836" y="574"/>
                  </a:lnTo>
                  <a:lnTo>
                    <a:pt x="887" y="468"/>
                  </a:lnTo>
                  <a:lnTo>
                    <a:pt x="908" y="446"/>
                  </a:lnTo>
                  <a:lnTo>
                    <a:pt x="939" y="446"/>
                  </a:lnTo>
                  <a:lnTo>
                    <a:pt x="949" y="457"/>
                  </a:lnTo>
                  <a:lnTo>
                    <a:pt x="949" y="468"/>
                  </a:lnTo>
                  <a:lnTo>
                    <a:pt x="918" y="563"/>
                  </a:lnTo>
                  <a:lnTo>
                    <a:pt x="877" y="627"/>
                  </a:lnTo>
                  <a:lnTo>
                    <a:pt x="815" y="680"/>
                  </a:lnTo>
                  <a:lnTo>
                    <a:pt x="733" y="701"/>
                  </a:lnTo>
                  <a:lnTo>
                    <a:pt x="691" y="701"/>
                  </a:lnTo>
                  <a:lnTo>
                    <a:pt x="660" y="691"/>
                  </a:lnTo>
                  <a:lnTo>
                    <a:pt x="629" y="669"/>
                  </a:lnTo>
                  <a:lnTo>
                    <a:pt x="609" y="648"/>
                  </a:lnTo>
                  <a:lnTo>
                    <a:pt x="588" y="616"/>
                  </a:lnTo>
                  <a:lnTo>
                    <a:pt x="588" y="531"/>
                  </a:lnTo>
                  <a:lnTo>
                    <a:pt x="598" y="521"/>
                  </a:lnTo>
                  <a:lnTo>
                    <a:pt x="629" y="425"/>
                  </a:lnTo>
                  <a:lnTo>
                    <a:pt x="660" y="340"/>
                  </a:lnTo>
                  <a:lnTo>
                    <a:pt x="681" y="245"/>
                  </a:lnTo>
                  <a:lnTo>
                    <a:pt x="691" y="160"/>
                  </a:lnTo>
                  <a:lnTo>
                    <a:pt x="691" y="128"/>
                  </a:lnTo>
                  <a:lnTo>
                    <a:pt x="681" y="106"/>
                  </a:lnTo>
                  <a:lnTo>
                    <a:pt x="681" y="85"/>
                  </a:lnTo>
                  <a:lnTo>
                    <a:pt x="660" y="64"/>
                  </a:lnTo>
                  <a:lnTo>
                    <a:pt x="640" y="53"/>
                  </a:lnTo>
                  <a:lnTo>
                    <a:pt x="609" y="53"/>
                  </a:lnTo>
                  <a:lnTo>
                    <a:pt x="526" y="64"/>
                  </a:lnTo>
                  <a:lnTo>
                    <a:pt x="464" y="106"/>
                  </a:lnTo>
                  <a:lnTo>
                    <a:pt x="423" y="149"/>
                  </a:lnTo>
                  <a:lnTo>
                    <a:pt x="382" y="202"/>
                  </a:lnTo>
                  <a:lnTo>
                    <a:pt x="361" y="234"/>
                  </a:lnTo>
                  <a:lnTo>
                    <a:pt x="340" y="276"/>
                  </a:lnTo>
                  <a:lnTo>
                    <a:pt x="340" y="287"/>
                  </a:lnTo>
                  <a:lnTo>
                    <a:pt x="330" y="308"/>
                  </a:lnTo>
                  <a:lnTo>
                    <a:pt x="320" y="340"/>
                  </a:lnTo>
                  <a:lnTo>
                    <a:pt x="299" y="393"/>
                  </a:lnTo>
                  <a:lnTo>
                    <a:pt x="289" y="446"/>
                  </a:lnTo>
                  <a:lnTo>
                    <a:pt x="289" y="468"/>
                  </a:lnTo>
                  <a:lnTo>
                    <a:pt x="268" y="531"/>
                  </a:lnTo>
                  <a:lnTo>
                    <a:pt x="268" y="563"/>
                  </a:lnTo>
                  <a:lnTo>
                    <a:pt x="258" y="584"/>
                  </a:lnTo>
                  <a:lnTo>
                    <a:pt x="247" y="616"/>
                  </a:lnTo>
                  <a:lnTo>
                    <a:pt x="237" y="637"/>
                  </a:lnTo>
                  <a:lnTo>
                    <a:pt x="237" y="669"/>
                  </a:lnTo>
                  <a:lnTo>
                    <a:pt x="206" y="701"/>
                  </a:lnTo>
                  <a:lnTo>
                    <a:pt x="185" y="712"/>
                  </a:lnTo>
                  <a:lnTo>
                    <a:pt x="144" y="712"/>
                  </a:lnTo>
                  <a:lnTo>
                    <a:pt x="113" y="680"/>
                  </a:lnTo>
                  <a:lnTo>
                    <a:pt x="113" y="648"/>
                  </a:lnTo>
                  <a:lnTo>
                    <a:pt x="123" y="637"/>
                  </a:lnTo>
                  <a:lnTo>
                    <a:pt x="123" y="616"/>
                  </a:lnTo>
                  <a:lnTo>
                    <a:pt x="134" y="595"/>
                  </a:lnTo>
                  <a:lnTo>
                    <a:pt x="113" y="584"/>
                  </a:lnTo>
                  <a:lnTo>
                    <a:pt x="165" y="383"/>
                  </a:lnTo>
                  <a:lnTo>
                    <a:pt x="175" y="351"/>
                  </a:lnTo>
                  <a:lnTo>
                    <a:pt x="175" y="319"/>
                  </a:lnTo>
                  <a:lnTo>
                    <a:pt x="185" y="276"/>
                  </a:lnTo>
                  <a:lnTo>
                    <a:pt x="227" y="149"/>
                  </a:lnTo>
                  <a:lnTo>
                    <a:pt x="227" y="96"/>
                  </a:lnTo>
                  <a:lnTo>
                    <a:pt x="206" y="53"/>
                  </a:lnTo>
                  <a:lnTo>
                    <a:pt x="196" y="43"/>
                  </a:lnTo>
                  <a:lnTo>
                    <a:pt x="175" y="43"/>
                  </a:lnTo>
                  <a:lnTo>
                    <a:pt x="123" y="64"/>
                  </a:lnTo>
                  <a:lnTo>
                    <a:pt x="82" y="128"/>
                  </a:lnTo>
                  <a:lnTo>
                    <a:pt x="62" y="213"/>
                  </a:lnTo>
                  <a:lnTo>
                    <a:pt x="51" y="234"/>
                  </a:lnTo>
                  <a:lnTo>
                    <a:pt x="51" y="255"/>
                  </a:lnTo>
                  <a:lnTo>
                    <a:pt x="10" y="255"/>
                  </a:lnTo>
                  <a:lnTo>
                    <a:pt x="0" y="245"/>
                  </a:lnTo>
                  <a:lnTo>
                    <a:pt x="0" y="223"/>
                  </a:lnTo>
                  <a:lnTo>
                    <a:pt x="10" y="213"/>
                  </a:lnTo>
                  <a:lnTo>
                    <a:pt x="10" y="181"/>
                  </a:lnTo>
                  <a:lnTo>
                    <a:pt x="20" y="149"/>
                  </a:lnTo>
                  <a:lnTo>
                    <a:pt x="41" y="117"/>
                  </a:lnTo>
                  <a:lnTo>
                    <a:pt x="51" y="85"/>
                  </a:lnTo>
                  <a:lnTo>
                    <a:pt x="62" y="64"/>
                  </a:lnTo>
                  <a:lnTo>
                    <a:pt x="82" y="43"/>
                  </a:lnTo>
                  <a:lnTo>
                    <a:pt x="113" y="22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15089" y="5595"/>
              <a:ext cx="899" cy="998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3" y="21"/>
                </a:cxn>
                <a:cxn ang="0">
                  <a:pos x="486" y="74"/>
                </a:cxn>
                <a:cxn ang="0">
                  <a:pos x="548" y="159"/>
                </a:cxn>
                <a:cxn ang="0">
                  <a:pos x="579" y="244"/>
                </a:cxn>
                <a:cxn ang="0">
                  <a:pos x="609" y="340"/>
                </a:cxn>
                <a:cxn ang="0">
                  <a:pos x="620" y="414"/>
                </a:cxn>
                <a:cxn ang="0">
                  <a:pos x="630" y="467"/>
                </a:cxn>
                <a:cxn ang="0">
                  <a:pos x="661" y="457"/>
                </a:cxn>
                <a:cxn ang="0">
                  <a:pos x="702" y="340"/>
                </a:cxn>
                <a:cxn ang="0">
                  <a:pos x="754" y="223"/>
                </a:cxn>
                <a:cxn ang="0">
                  <a:pos x="795" y="127"/>
                </a:cxn>
                <a:cxn ang="0">
                  <a:pos x="837" y="53"/>
                </a:cxn>
                <a:cxn ang="0">
                  <a:pos x="857" y="11"/>
                </a:cxn>
                <a:cxn ang="0">
                  <a:pos x="857" y="0"/>
                </a:cxn>
                <a:cxn ang="0">
                  <a:pos x="888" y="0"/>
                </a:cxn>
                <a:cxn ang="0">
                  <a:pos x="899" y="11"/>
                </a:cxn>
                <a:cxn ang="0">
                  <a:pos x="899" y="32"/>
                </a:cxn>
                <a:cxn ang="0">
                  <a:pos x="888" y="32"/>
                </a:cxn>
                <a:cxn ang="0">
                  <a:pos x="888" y="42"/>
                </a:cxn>
                <a:cxn ang="0">
                  <a:pos x="826" y="149"/>
                </a:cxn>
                <a:cxn ang="0">
                  <a:pos x="785" y="234"/>
                </a:cxn>
                <a:cxn ang="0">
                  <a:pos x="744" y="361"/>
                </a:cxn>
                <a:cxn ang="0">
                  <a:pos x="702" y="435"/>
                </a:cxn>
                <a:cxn ang="0">
                  <a:pos x="671" y="520"/>
                </a:cxn>
                <a:cxn ang="0">
                  <a:pos x="651" y="584"/>
                </a:cxn>
                <a:cxn ang="0">
                  <a:pos x="599" y="849"/>
                </a:cxn>
                <a:cxn ang="0">
                  <a:pos x="579" y="924"/>
                </a:cxn>
                <a:cxn ang="0">
                  <a:pos x="568" y="956"/>
                </a:cxn>
                <a:cxn ang="0">
                  <a:pos x="548" y="998"/>
                </a:cxn>
                <a:cxn ang="0">
                  <a:pos x="517" y="998"/>
                </a:cxn>
                <a:cxn ang="0">
                  <a:pos x="506" y="988"/>
                </a:cxn>
                <a:cxn ang="0">
                  <a:pos x="496" y="966"/>
                </a:cxn>
                <a:cxn ang="0">
                  <a:pos x="496" y="956"/>
                </a:cxn>
                <a:cxn ang="0">
                  <a:pos x="506" y="903"/>
                </a:cxn>
                <a:cxn ang="0">
                  <a:pos x="527" y="818"/>
                </a:cxn>
                <a:cxn ang="0">
                  <a:pos x="548" y="722"/>
                </a:cxn>
                <a:cxn ang="0">
                  <a:pos x="579" y="626"/>
                </a:cxn>
                <a:cxn ang="0">
                  <a:pos x="589" y="616"/>
                </a:cxn>
                <a:cxn ang="0">
                  <a:pos x="589" y="435"/>
                </a:cxn>
                <a:cxn ang="0">
                  <a:pos x="568" y="340"/>
                </a:cxn>
                <a:cxn ang="0">
                  <a:pos x="537" y="255"/>
                </a:cxn>
                <a:cxn ang="0">
                  <a:pos x="496" y="191"/>
                </a:cxn>
                <a:cxn ang="0">
                  <a:pos x="413" y="138"/>
                </a:cxn>
                <a:cxn ang="0">
                  <a:pos x="310" y="117"/>
                </a:cxn>
                <a:cxn ang="0">
                  <a:pos x="207" y="138"/>
                </a:cxn>
                <a:cxn ang="0">
                  <a:pos x="114" y="191"/>
                </a:cxn>
                <a:cxn ang="0">
                  <a:pos x="62" y="265"/>
                </a:cxn>
                <a:cxn ang="0">
                  <a:pos x="52" y="287"/>
                </a:cxn>
                <a:cxn ang="0">
                  <a:pos x="52" y="297"/>
                </a:cxn>
                <a:cxn ang="0">
                  <a:pos x="11" y="297"/>
                </a:cxn>
                <a:cxn ang="0">
                  <a:pos x="0" y="287"/>
                </a:cxn>
                <a:cxn ang="0">
                  <a:pos x="0" y="276"/>
                </a:cxn>
                <a:cxn ang="0">
                  <a:pos x="11" y="244"/>
                </a:cxn>
                <a:cxn ang="0">
                  <a:pos x="42" y="170"/>
                </a:cxn>
                <a:cxn ang="0">
                  <a:pos x="114" y="85"/>
                </a:cxn>
                <a:cxn ang="0">
                  <a:pos x="166" y="53"/>
                </a:cxn>
                <a:cxn ang="0">
                  <a:pos x="238" y="11"/>
                </a:cxn>
                <a:cxn ang="0">
                  <a:pos x="320" y="0"/>
                </a:cxn>
              </a:cxnLst>
              <a:rect l="0" t="0" r="r" b="b"/>
              <a:pathLst>
                <a:path w="899" h="998">
                  <a:moveTo>
                    <a:pt x="320" y="0"/>
                  </a:moveTo>
                  <a:lnTo>
                    <a:pt x="413" y="21"/>
                  </a:lnTo>
                  <a:lnTo>
                    <a:pt x="486" y="74"/>
                  </a:lnTo>
                  <a:lnTo>
                    <a:pt x="548" y="159"/>
                  </a:lnTo>
                  <a:lnTo>
                    <a:pt x="579" y="244"/>
                  </a:lnTo>
                  <a:lnTo>
                    <a:pt x="609" y="340"/>
                  </a:lnTo>
                  <a:lnTo>
                    <a:pt x="620" y="414"/>
                  </a:lnTo>
                  <a:lnTo>
                    <a:pt x="630" y="467"/>
                  </a:lnTo>
                  <a:lnTo>
                    <a:pt x="661" y="457"/>
                  </a:lnTo>
                  <a:lnTo>
                    <a:pt x="702" y="340"/>
                  </a:lnTo>
                  <a:lnTo>
                    <a:pt x="754" y="223"/>
                  </a:lnTo>
                  <a:lnTo>
                    <a:pt x="795" y="127"/>
                  </a:lnTo>
                  <a:lnTo>
                    <a:pt x="837" y="53"/>
                  </a:lnTo>
                  <a:lnTo>
                    <a:pt x="857" y="11"/>
                  </a:lnTo>
                  <a:lnTo>
                    <a:pt x="857" y="0"/>
                  </a:lnTo>
                  <a:lnTo>
                    <a:pt x="888" y="0"/>
                  </a:lnTo>
                  <a:lnTo>
                    <a:pt x="899" y="11"/>
                  </a:lnTo>
                  <a:lnTo>
                    <a:pt x="899" y="32"/>
                  </a:lnTo>
                  <a:lnTo>
                    <a:pt x="888" y="32"/>
                  </a:lnTo>
                  <a:lnTo>
                    <a:pt x="888" y="42"/>
                  </a:lnTo>
                  <a:lnTo>
                    <a:pt x="826" y="149"/>
                  </a:lnTo>
                  <a:lnTo>
                    <a:pt x="785" y="234"/>
                  </a:lnTo>
                  <a:lnTo>
                    <a:pt x="744" y="361"/>
                  </a:lnTo>
                  <a:lnTo>
                    <a:pt x="702" y="435"/>
                  </a:lnTo>
                  <a:lnTo>
                    <a:pt x="671" y="520"/>
                  </a:lnTo>
                  <a:lnTo>
                    <a:pt x="651" y="584"/>
                  </a:lnTo>
                  <a:lnTo>
                    <a:pt x="599" y="849"/>
                  </a:lnTo>
                  <a:lnTo>
                    <a:pt x="579" y="924"/>
                  </a:lnTo>
                  <a:lnTo>
                    <a:pt x="568" y="956"/>
                  </a:lnTo>
                  <a:lnTo>
                    <a:pt x="548" y="998"/>
                  </a:lnTo>
                  <a:lnTo>
                    <a:pt x="517" y="998"/>
                  </a:lnTo>
                  <a:lnTo>
                    <a:pt x="506" y="988"/>
                  </a:lnTo>
                  <a:lnTo>
                    <a:pt x="496" y="966"/>
                  </a:lnTo>
                  <a:lnTo>
                    <a:pt x="496" y="956"/>
                  </a:lnTo>
                  <a:lnTo>
                    <a:pt x="506" y="903"/>
                  </a:lnTo>
                  <a:lnTo>
                    <a:pt x="527" y="818"/>
                  </a:lnTo>
                  <a:lnTo>
                    <a:pt x="548" y="722"/>
                  </a:lnTo>
                  <a:lnTo>
                    <a:pt x="579" y="626"/>
                  </a:lnTo>
                  <a:lnTo>
                    <a:pt x="589" y="616"/>
                  </a:lnTo>
                  <a:lnTo>
                    <a:pt x="589" y="435"/>
                  </a:lnTo>
                  <a:lnTo>
                    <a:pt x="568" y="340"/>
                  </a:lnTo>
                  <a:lnTo>
                    <a:pt x="537" y="255"/>
                  </a:lnTo>
                  <a:lnTo>
                    <a:pt x="496" y="191"/>
                  </a:lnTo>
                  <a:lnTo>
                    <a:pt x="413" y="138"/>
                  </a:lnTo>
                  <a:lnTo>
                    <a:pt x="310" y="117"/>
                  </a:lnTo>
                  <a:lnTo>
                    <a:pt x="207" y="138"/>
                  </a:lnTo>
                  <a:lnTo>
                    <a:pt x="114" y="191"/>
                  </a:lnTo>
                  <a:lnTo>
                    <a:pt x="62" y="265"/>
                  </a:lnTo>
                  <a:lnTo>
                    <a:pt x="52" y="287"/>
                  </a:lnTo>
                  <a:lnTo>
                    <a:pt x="52" y="297"/>
                  </a:lnTo>
                  <a:lnTo>
                    <a:pt x="11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11" y="244"/>
                  </a:lnTo>
                  <a:lnTo>
                    <a:pt x="42" y="170"/>
                  </a:lnTo>
                  <a:lnTo>
                    <a:pt x="114" y="85"/>
                  </a:lnTo>
                  <a:lnTo>
                    <a:pt x="166" y="53"/>
                  </a:lnTo>
                  <a:lnTo>
                    <a:pt x="238" y="1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Freeform 41"/>
            <p:cNvSpPr>
              <a:spLocks noEditPoints="1"/>
            </p:cNvSpPr>
            <p:nvPr/>
          </p:nvSpPr>
          <p:spPr bwMode="auto">
            <a:xfrm>
              <a:off x="16834" y="4915"/>
              <a:ext cx="1425" cy="510"/>
            </a:xfrm>
            <a:custGeom>
              <a:avLst/>
              <a:gdLst/>
              <a:ahLst/>
              <a:cxnLst>
                <a:cxn ang="0">
                  <a:pos x="42" y="425"/>
                </a:cxn>
                <a:cxn ang="0">
                  <a:pos x="1394" y="425"/>
                </a:cxn>
                <a:cxn ang="0">
                  <a:pos x="1404" y="436"/>
                </a:cxn>
                <a:cxn ang="0">
                  <a:pos x="1425" y="446"/>
                </a:cxn>
                <a:cxn ang="0">
                  <a:pos x="1425" y="489"/>
                </a:cxn>
                <a:cxn ang="0">
                  <a:pos x="1404" y="499"/>
                </a:cxn>
                <a:cxn ang="0">
                  <a:pos x="1394" y="510"/>
                </a:cxn>
                <a:cxn ang="0">
                  <a:pos x="42" y="510"/>
                </a:cxn>
                <a:cxn ang="0">
                  <a:pos x="31" y="499"/>
                </a:cxn>
                <a:cxn ang="0">
                  <a:pos x="11" y="489"/>
                </a:cxn>
                <a:cxn ang="0">
                  <a:pos x="11" y="446"/>
                </a:cxn>
                <a:cxn ang="0">
                  <a:pos x="31" y="436"/>
                </a:cxn>
                <a:cxn ang="0">
                  <a:pos x="42" y="425"/>
                </a:cxn>
                <a:cxn ang="0">
                  <a:pos x="31" y="0"/>
                </a:cxn>
                <a:cxn ang="0">
                  <a:pos x="1394" y="0"/>
                </a:cxn>
                <a:cxn ang="0">
                  <a:pos x="1404" y="11"/>
                </a:cxn>
                <a:cxn ang="0">
                  <a:pos x="1425" y="22"/>
                </a:cxn>
                <a:cxn ang="0">
                  <a:pos x="1425" y="53"/>
                </a:cxn>
                <a:cxn ang="0">
                  <a:pos x="1394" y="85"/>
                </a:cxn>
                <a:cxn ang="0">
                  <a:pos x="31" y="85"/>
                </a:cxn>
                <a:cxn ang="0">
                  <a:pos x="0" y="53"/>
                </a:cxn>
                <a:cxn ang="0">
                  <a:pos x="0" y="22"/>
                </a:cxn>
                <a:cxn ang="0">
                  <a:pos x="21" y="11"/>
                </a:cxn>
                <a:cxn ang="0">
                  <a:pos x="31" y="0"/>
                </a:cxn>
              </a:cxnLst>
              <a:rect l="0" t="0" r="r" b="b"/>
              <a:pathLst>
                <a:path w="1425" h="510">
                  <a:moveTo>
                    <a:pt x="42" y="425"/>
                  </a:moveTo>
                  <a:lnTo>
                    <a:pt x="1394" y="425"/>
                  </a:lnTo>
                  <a:lnTo>
                    <a:pt x="1404" y="436"/>
                  </a:lnTo>
                  <a:lnTo>
                    <a:pt x="1425" y="446"/>
                  </a:lnTo>
                  <a:lnTo>
                    <a:pt x="1425" y="489"/>
                  </a:lnTo>
                  <a:lnTo>
                    <a:pt x="1404" y="499"/>
                  </a:lnTo>
                  <a:lnTo>
                    <a:pt x="1394" y="510"/>
                  </a:lnTo>
                  <a:lnTo>
                    <a:pt x="42" y="510"/>
                  </a:lnTo>
                  <a:lnTo>
                    <a:pt x="31" y="499"/>
                  </a:lnTo>
                  <a:lnTo>
                    <a:pt x="11" y="489"/>
                  </a:lnTo>
                  <a:lnTo>
                    <a:pt x="11" y="446"/>
                  </a:lnTo>
                  <a:lnTo>
                    <a:pt x="31" y="436"/>
                  </a:lnTo>
                  <a:lnTo>
                    <a:pt x="42" y="425"/>
                  </a:lnTo>
                  <a:close/>
                  <a:moveTo>
                    <a:pt x="31" y="0"/>
                  </a:moveTo>
                  <a:lnTo>
                    <a:pt x="1394" y="0"/>
                  </a:lnTo>
                  <a:lnTo>
                    <a:pt x="1404" y="11"/>
                  </a:lnTo>
                  <a:lnTo>
                    <a:pt x="1425" y="22"/>
                  </a:lnTo>
                  <a:lnTo>
                    <a:pt x="1425" y="53"/>
                  </a:lnTo>
                  <a:lnTo>
                    <a:pt x="1394" y="85"/>
                  </a:lnTo>
                  <a:lnTo>
                    <a:pt x="31" y="85"/>
                  </a:lnTo>
                  <a:lnTo>
                    <a:pt x="0" y="53"/>
                  </a:lnTo>
                  <a:lnTo>
                    <a:pt x="0" y="22"/>
                  </a:lnTo>
                  <a:lnTo>
                    <a:pt x="21" y="1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19116" y="4087"/>
              <a:ext cx="1776" cy="2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6" y="0"/>
                </a:cxn>
                <a:cxn ang="0">
                  <a:pos x="1776" y="85"/>
                </a:cxn>
                <a:cxn ang="0">
                  <a:pos x="1672" y="96"/>
                </a:cxn>
                <a:cxn ang="0">
                  <a:pos x="1611" y="127"/>
                </a:cxn>
                <a:cxn ang="0">
                  <a:pos x="1569" y="170"/>
                </a:cxn>
                <a:cxn ang="0">
                  <a:pos x="1559" y="223"/>
                </a:cxn>
                <a:cxn ang="0">
                  <a:pos x="1559" y="1975"/>
                </a:cxn>
                <a:cxn ang="0">
                  <a:pos x="1569" y="2018"/>
                </a:cxn>
                <a:cxn ang="0">
                  <a:pos x="1611" y="2060"/>
                </a:cxn>
                <a:cxn ang="0">
                  <a:pos x="1672" y="2092"/>
                </a:cxn>
                <a:cxn ang="0">
                  <a:pos x="1776" y="2103"/>
                </a:cxn>
                <a:cxn ang="0">
                  <a:pos x="1776" y="2188"/>
                </a:cxn>
                <a:cxn ang="0">
                  <a:pos x="1125" y="2188"/>
                </a:cxn>
                <a:cxn ang="0">
                  <a:pos x="1125" y="2103"/>
                </a:cxn>
                <a:cxn ang="0">
                  <a:pos x="1228" y="2092"/>
                </a:cxn>
                <a:cxn ang="0">
                  <a:pos x="1290" y="2060"/>
                </a:cxn>
                <a:cxn ang="0">
                  <a:pos x="1332" y="2018"/>
                </a:cxn>
                <a:cxn ang="0">
                  <a:pos x="1342" y="1975"/>
                </a:cxn>
                <a:cxn ang="0">
                  <a:pos x="1342" y="85"/>
                </a:cxn>
                <a:cxn ang="0">
                  <a:pos x="423" y="85"/>
                </a:cxn>
                <a:cxn ang="0">
                  <a:pos x="423" y="1975"/>
                </a:cxn>
                <a:cxn ang="0">
                  <a:pos x="434" y="2018"/>
                </a:cxn>
                <a:cxn ang="0">
                  <a:pos x="475" y="2060"/>
                </a:cxn>
                <a:cxn ang="0">
                  <a:pos x="537" y="2092"/>
                </a:cxn>
                <a:cxn ang="0">
                  <a:pos x="640" y="2103"/>
                </a:cxn>
                <a:cxn ang="0">
                  <a:pos x="640" y="2188"/>
                </a:cxn>
                <a:cxn ang="0">
                  <a:pos x="0" y="2188"/>
                </a:cxn>
                <a:cxn ang="0">
                  <a:pos x="0" y="2103"/>
                </a:cxn>
                <a:cxn ang="0">
                  <a:pos x="103" y="2092"/>
                </a:cxn>
                <a:cxn ang="0">
                  <a:pos x="165" y="2060"/>
                </a:cxn>
                <a:cxn ang="0">
                  <a:pos x="206" y="2018"/>
                </a:cxn>
                <a:cxn ang="0">
                  <a:pos x="217" y="1975"/>
                </a:cxn>
                <a:cxn ang="0">
                  <a:pos x="217" y="223"/>
                </a:cxn>
                <a:cxn ang="0">
                  <a:pos x="206" y="170"/>
                </a:cxn>
                <a:cxn ang="0">
                  <a:pos x="165" y="127"/>
                </a:cxn>
                <a:cxn ang="0">
                  <a:pos x="103" y="96"/>
                </a:cxn>
                <a:cxn ang="0">
                  <a:pos x="0" y="85"/>
                </a:cxn>
                <a:cxn ang="0">
                  <a:pos x="0" y="0"/>
                </a:cxn>
              </a:cxnLst>
              <a:rect l="0" t="0" r="r" b="b"/>
              <a:pathLst>
                <a:path w="1776" h="2188">
                  <a:moveTo>
                    <a:pt x="0" y="0"/>
                  </a:moveTo>
                  <a:lnTo>
                    <a:pt x="1776" y="0"/>
                  </a:lnTo>
                  <a:lnTo>
                    <a:pt x="1776" y="85"/>
                  </a:lnTo>
                  <a:lnTo>
                    <a:pt x="1672" y="96"/>
                  </a:lnTo>
                  <a:lnTo>
                    <a:pt x="1611" y="127"/>
                  </a:lnTo>
                  <a:lnTo>
                    <a:pt x="1569" y="170"/>
                  </a:lnTo>
                  <a:lnTo>
                    <a:pt x="1559" y="223"/>
                  </a:lnTo>
                  <a:lnTo>
                    <a:pt x="1559" y="1975"/>
                  </a:lnTo>
                  <a:lnTo>
                    <a:pt x="1569" y="2018"/>
                  </a:lnTo>
                  <a:lnTo>
                    <a:pt x="1611" y="2060"/>
                  </a:lnTo>
                  <a:lnTo>
                    <a:pt x="1672" y="2092"/>
                  </a:lnTo>
                  <a:lnTo>
                    <a:pt x="1776" y="2103"/>
                  </a:lnTo>
                  <a:lnTo>
                    <a:pt x="1776" y="2188"/>
                  </a:lnTo>
                  <a:lnTo>
                    <a:pt x="1125" y="2188"/>
                  </a:lnTo>
                  <a:lnTo>
                    <a:pt x="1125" y="2103"/>
                  </a:lnTo>
                  <a:lnTo>
                    <a:pt x="1228" y="2092"/>
                  </a:lnTo>
                  <a:lnTo>
                    <a:pt x="1290" y="2060"/>
                  </a:lnTo>
                  <a:lnTo>
                    <a:pt x="1332" y="2018"/>
                  </a:lnTo>
                  <a:lnTo>
                    <a:pt x="1342" y="1975"/>
                  </a:lnTo>
                  <a:lnTo>
                    <a:pt x="1342" y="85"/>
                  </a:lnTo>
                  <a:lnTo>
                    <a:pt x="423" y="85"/>
                  </a:lnTo>
                  <a:lnTo>
                    <a:pt x="423" y="1975"/>
                  </a:lnTo>
                  <a:lnTo>
                    <a:pt x="434" y="2018"/>
                  </a:lnTo>
                  <a:lnTo>
                    <a:pt x="475" y="2060"/>
                  </a:lnTo>
                  <a:lnTo>
                    <a:pt x="537" y="2092"/>
                  </a:lnTo>
                  <a:lnTo>
                    <a:pt x="640" y="2103"/>
                  </a:lnTo>
                  <a:lnTo>
                    <a:pt x="640" y="2188"/>
                  </a:lnTo>
                  <a:lnTo>
                    <a:pt x="0" y="2188"/>
                  </a:lnTo>
                  <a:lnTo>
                    <a:pt x="0" y="2103"/>
                  </a:lnTo>
                  <a:lnTo>
                    <a:pt x="103" y="2092"/>
                  </a:lnTo>
                  <a:lnTo>
                    <a:pt x="165" y="2060"/>
                  </a:lnTo>
                  <a:lnTo>
                    <a:pt x="206" y="2018"/>
                  </a:lnTo>
                  <a:lnTo>
                    <a:pt x="217" y="1975"/>
                  </a:lnTo>
                  <a:lnTo>
                    <a:pt x="217" y="223"/>
                  </a:lnTo>
                  <a:lnTo>
                    <a:pt x="206" y="170"/>
                  </a:lnTo>
                  <a:lnTo>
                    <a:pt x="165" y="127"/>
                  </a:lnTo>
                  <a:lnTo>
                    <a:pt x="103" y="96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21036" y="5690"/>
              <a:ext cx="950" cy="712"/>
            </a:xfrm>
            <a:custGeom>
              <a:avLst/>
              <a:gdLst/>
              <a:ahLst/>
              <a:cxnLst>
                <a:cxn ang="0">
                  <a:pos x="227" y="11"/>
                </a:cxn>
                <a:cxn ang="0">
                  <a:pos x="320" y="75"/>
                </a:cxn>
                <a:cxn ang="0">
                  <a:pos x="403" y="75"/>
                </a:cxn>
                <a:cxn ang="0">
                  <a:pos x="599" y="0"/>
                </a:cxn>
                <a:cxn ang="0">
                  <a:pos x="702" y="22"/>
                </a:cxn>
                <a:cxn ang="0">
                  <a:pos x="785" y="107"/>
                </a:cxn>
                <a:cxn ang="0">
                  <a:pos x="785" y="255"/>
                </a:cxn>
                <a:cxn ang="0">
                  <a:pos x="733" y="425"/>
                </a:cxn>
                <a:cxn ang="0">
                  <a:pos x="702" y="521"/>
                </a:cxn>
                <a:cxn ang="0">
                  <a:pos x="682" y="627"/>
                </a:cxn>
                <a:cxn ang="0">
                  <a:pos x="702" y="659"/>
                </a:cxn>
                <a:cxn ang="0">
                  <a:pos x="785" y="638"/>
                </a:cxn>
                <a:cxn ang="0">
                  <a:pos x="888" y="468"/>
                </a:cxn>
                <a:cxn ang="0">
                  <a:pos x="940" y="447"/>
                </a:cxn>
                <a:cxn ang="0">
                  <a:pos x="950" y="468"/>
                </a:cxn>
                <a:cxn ang="0">
                  <a:pos x="878" y="627"/>
                </a:cxn>
                <a:cxn ang="0">
                  <a:pos x="733" y="701"/>
                </a:cxn>
                <a:cxn ang="0">
                  <a:pos x="661" y="691"/>
                </a:cxn>
                <a:cxn ang="0">
                  <a:pos x="609" y="648"/>
                </a:cxn>
                <a:cxn ang="0">
                  <a:pos x="589" y="531"/>
                </a:cxn>
                <a:cxn ang="0">
                  <a:pos x="630" y="425"/>
                </a:cxn>
                <a:cxn ang="0">
                  <a:pos x="682" y="245"/>
                </a:cxn>
                <a:cxn ang="0">
                  <a:pos x="692" y="128"/>
                </a:cxn>
                <a:cxn ang="0">
                  <a:pos x="682" y="85"/>
                </a:cxn>
                <a:cxn ang="0">
                  <a:pos x="640" y="54"/>
                </a:cxn>
                <a:cxn ang="0">
                  <a:pos x="527" y="64"/>
                </a:cxn>
                <a:cxn ang="0">
                  <a:pos x="424" y="149"/>
                </a:cxn>
                <a:cxn ang="0">
                  <a:pos x="362" y="234"/>
                </a:cxn>
                <a:cxn ang="0">
                  <a:pos x="341" y="287"/>
                </a:cxn>
                <a:cxn ang="0">
                  <a:pos x="320" y="340"/>
                </a:cxn>
                <a:cxn ang="0">
                  <a:pos x="289" y="447"/>
                </a:cxn>
                <a:cxn ang="0">
                  <a:pos x="269" y="531"/>
                </a:cxn>
                <a:cxn ang="0">
                  <a:pos x="258" y="585"/>
                </a:cxn>
                <a:cxn ang="0">
                  <a:pos x="248" y="638"/>
                </a:cxn>
                <a:cxn ang="0">
                  <a:pos x="207" y="701"/>
                </a:cxn>
                <a:cxn ang="0">
                  <a:pos x="145" y="712"/>
                </a:cxn>
                <a:cxn ang="0">
                  <a:pos x="114" y="659"/>
                </a:cxn>
                <a:cxn ang="0">
                  <a:pos x="124" y="638"/>
                </a:cxn>
                <a:cxn ang="0">
                  <a:pos x="134" y="595"/>
                </a:cxn>
                <a:cxn ang="0">
                  <a:pos x="165" y="383"/>
                </a:cxn>
                <a:cxn ang="0">
                  <a:pos x="186" y="277"/>
                </a:cxn>
                <a:cxn ang="0">
                  <a:pos x="227" y="96"/>
                </a:cxn>
                <a:cxn ang="0">
                  <a:pos x="196" y="43"/>
                </a:cxn>
                <a:cxn ang="0">
                  <a:pos x="124" y="64"/>
                </a:cxn>
                <a:cxn ang="0">
                  <a:pos x="62" y="213"/>
                </a:cxn>
                <a:cxn ang="0">
                  <a:pos x="52" y="255"/>
                </a:cxn>
                <a:cxn ang="0">
                  <a:pos x="0" y="245"/>
                </a:cxn>
                <a:cxn ang="0">
                  <a:pos x="11" y="202"/>
                </a:cxn>
                <a:cxn ang="0">
                  <a:pos x="21" y="149"/>
                </a:cxn>
                <a:cxn ang="0">
                  <a:pos x="52" y="85"/>
                </a:cxn>
                <a:cxn ang="0">
                  <a:pos x="83" y="43"/>
                </a:cxn>
                <a:cxn ang="0">
                  <a:pos x="176" y="0"/>
                </a:cxn>
              </a:cxnLst>
              <a:rect l="0" t="0" r="r" b="b"/>
              <a:pathLst>
                <a:path w="950" h="712">
                  <a:moveTo>
                    <a:pt x="176" y="0"/>
                  </a:moveTo>
                  <a:lnTo>
                    <a:pt x="227" y="11"/>
                  </a:lnTo>
                  <a:lnTo>
                    <a:pt x="279" y="32"/>
                  </a:lnTo>
                  <a:lnTo>
                    <a:pt x="320" y="75"/>
                  </a:lnTo>
                  <a:lnTo>
                    <a:pt x="341" y="139"/>
                  </a:lnTo>
                  <a:lnTo>
                    <a:pt x="403" y="75"/>
                  </a:lnTo>
                  <a:lnTo>
                    <a:pt x="485" y="22"/>
                  </a:lnTo>
                  <a:lnTo>
                    <a:pt x="599" y="0"/>
                  </a:lnTo>
                  <a:lnTo>
                    <a:pt x="651" y="0"/>
                  </a:lnTo>
                  <a:lnTo>
                    <a:pt x="702" y="22"/>
                  </a:lnTo>
                  <a:lnTo>
                    <a:pt x="754" y="54"/>
                  </a:lnTo>
                  <a:lnTo>
                    <a:pt x="785" y="107"/>
                  </a:lnTo>
                  <a:lnTo>
                    <a:pt x="795" y="181"/>
                  </a:lnTo>
                  <a:lnTo>
                    <a:pt x="785" y="255"/>
                  </a:lnTo>
                  <a:lnTo>
                    <a:pt x="764" y="340"/>
                  </a:lnTo>
                  <a:lnTo>
                    <a:pt x="733" y="425"/>
                  </a:lnTo>
                  <a:lnTo>
                    <a:pt x="713" y="478"/>
                  </a:lnTo>
                  <a:lnTo>
                    <a:pt x="702" y="521"/>
                  </a:lnTo>
                  <a:lnTo>
                    <a:pt x="682" y="563"/>
                  </a:lnTo>
                  <a:lnTo>
                    <a:pt x="682" y="627"/>
                  </a:lnTo>
                  <a:lnTo>
                    <a:pt x="692" y="648"/>
                  </a:lnTo>
                  <a:lnTo>
                    <a:pt x="702" y="659"/>
                  </a:lnTo>
                  <a:lnTo>
                    <a:pt x="723" y="659"/>
                  </a:lnTo>
                  <a:lnTo>
                    <a:pt x="785" y="638"/>
                  </a:lnTo>
                  <a:lnTo>
                    <a:pt x="837" y="574"/>
                  </a:lnTo>
                  <a:lnTo>
                    <a:pt x="888" y="468"/>
                  </a:lnTo>
                  <a:lnTo>
                    <a:pt x="909" y="447"/>
                  </a:lnTo>
                  <a:lnTo>
                    <a:pt x="940" y="447"/>
                  </a:lnTo>
                  <a:lnTo>
                    <a:pt x="950" y="457"/>
                  </a:lnTo>
                  <a:lnTo>
                    <a:pt x="950" y="468"/>
                  </a:lnTo>
                  <a:lnTo>
                    <a:pt x="919" y="563"/>
                  </a:lnTo>
                  <a:lnTo>
                    <a:pt x="878" y="627"/>
                  </a:lnTo>
                  <a:lnTo>
                    <a:pt x="816" y="680"/>
                  </a:lnTo>
                  <a:lnTo>
                    <a:pt x="733" y="701"/>
                  </a:lnTo>
                  <a:lnTo>
                    <a:pt x="692" y="701"/>
                  </a:lnTo>
                  <a:lnTo>
                    <a:pt x="661" y="691"/>
                  </a:lnTo>
                  <a:lnTo>
                    <a:pt x="630" y="670"/>
                  </a:lnTo>
                  <a:lnTo>
                    <a:pt x="609" y="648"/>
                  </a:lnTo>
                  <a:lnTo>
                    <a:pt x="589" y="616"/>
                  </a:lnTo>
                  <a:lnTo>
                    <a:pt x="589" y="531"/>
                  </a:lnTo>
                  <a:lnTo>
                    <a:pt x="599" y="521"/>
                  </a:lnTo>
                  <a:lnTo>
                    <a:pt x="630" y="425"/>
                  </a:lnTo>
                  <a:lnTo>
                    <a:pt x="661" y="340"/>
                  </a:lnTo>
                  <a:lnTo>
                    <a:pt x="682" y="245"/>
                  </a:lnTo>
                  <a:lnTo>
                    <a:pt x="692" y="160"/>
                  </a:lnTo>
                  <a:lnTo>
                    <a:pt x="692" y="128"/>
                  </a:lnTo>
                  <a:lnTo>
                    <a:pt x="682" y="107"/>
                  </a:lnTo>
                  <a:lnTo>
                    <a:pt x="682" y="85"/>
                  </a:lnTo>
                  <a:lnTo>
                    <a:pt x="661" y="64"/>
                  </a:lnTo>
                  <a:lnTo>
                    <a:pt x="640" y="54"/>
                  </a:lnTo>
                  <a:lnTo>
                    <a:pt x="609" y="54"/>
                  </a:lnTo>
                  <a:lnTo>
                    <a:pt x="527" y="64"/>
                  </a:lnTo>
                  <a:lnTo>
                    <a:pt x="465" y="107"/>
                  </a:lnTo>
                  <a:lnTo>
                    <a:pt x="424" y="149"/>
                  </a:lnTo>
                  <a:lnTo>
                    <a:pt x="382" y="202"/>
                  </a:lnTo>
                  <a:lnTo>
                    <a:pt x="362" y="234"/>
                  </a:lnTo>
                  <a:lnTo>
                    <a:pt x="341" y="277"/>
                  </a:lnTo>
                  <a:lnTo>
                    <a:pt x="341" y="287"/>
                  </a:lnTo>
                  <a:lnTo>
                    <a:pt x="331" y="308"/>
                  </a:lnTo>
                  <a:lnTo>
                    <a:pt x="320" y="340"/>
                  </a:lnTo>
                  <a:lnTo>
                    <a:pt x="310" y="393"/>
                  </a:lnTo>
                  <a:lnTo>
                    <a:pt x="289" y="447"/>
                  </a:lnTo>
                  <a:lnTo>
                    <a:pt x="289" y="468"/>
                  </a:lnTo>
                  <a:lnTo>
                    <a:pt x="269" y="531"/>
                  </a:lnTo>
                  <a:lnTo>
                    <a:pt x="269" y="563"/>
                  </a:lnTo>
                  <a:lnTo>
                    <a:pt x="258" y="585"/>
                  </a:lnTo>
                  <a:lnTo>
                    <a:pt x="248" y="616"/>
                  </a:lnTo>
                  <a:lnTo>
                    <a:pt x="248" y="638"/>
                  </a:lnTo>
                  <a:lnTo>
                    <a:pt x="238" y="670"/>
                  </a:lnTo>
                  <a:lnTo>
                    <a:pt x="207" y="701"/>
                  </a:lnTo>
                  <a:lnTo>
                    <a:pt x="186" y="712"/>
                  </a:lnTo>
                  <a:lnTo>
                    <a:pt x="145" y="712"/>
                  </a:lnTo>
                  <a:lnTo>
                    <a:pt x="134" y="701"/>
                  </a:lnTo>
                  <a:lnTo>
                    <a:pt x="114" y="659"/>
                  </a:lnTo>
                  <a:lnTo>
                    <a:pt x="114" y="648"/>
                  </a:lnTo>
                  <a:lnTo>
                    <a:pt x="124" y="638"/>
                  </a:lnTo>
                  <a:lnTo>
                    <a:pt x="124" y="616"/>
                  </a:lnTo>
                  <a:lnTo>
                    <a:pt x="134" y="595"/>
                  </a:lnTo>
                  <a:lnTo>
                    <a:pt x="114" y="585"/>
                  </a:lnTo>
                  <a:lnTo>
                    <a:pt x="165" y="383"/>
                  </a:lnTo>
                  <a:lnTo>
                    <a:pt x="186" y="319"/>
                  </a:lnTo>
                  <a:lnTo>
                    <a:pt x="186" y="277"/>
                  </a:lnTo>
                  <a:lnTo>
                    <a:pt x="227" y="149"/>
                  </a:lnTo>
                  <a:lnTo>
                    <a:pt x="227" y="96"/>
                  </a:lnTo>
                  <a:lnTo>
                    <a:pt x="207" y="54"/>
                  </a:lnTo>
                  <a:lnTo>
                    <a:pt x="196" y="43"/>
                  </a:lnTo>
                  <a:lnTo>
                    <a:pt x="176" y="43"/>
                  </a:lnTo>
                  <a:lnTo>
                    <a:pt x="124" y="64"/>
                  </a:lnTo>
                  <a:lnTo>
                    <a:pt x="83" y="128"/>
                  </a:lnTo>
                  <a:lnTo>
                    <a:pt x="62" y="213"/>
                  </a:lnTo>
                  <a:lnTo>
                    <a:pt x="52" y="234"/>
                  </a:lnTo>
                  <a:lnTo>
                    <a:pt x="52" y="255"/>
                  </a:lnTo>
                  <a:lnTo>
                    <a:pt x="11" y="255"/>
                  </a:lnTo>
                  <a:lnTo>
                    <a:pt x="0" y="245"/>
                  </a:lnTo>
                  <a:lnTo>
                    <a:pt x="0" y="223"/>
                  </a:lnTo>
                  <a:lnTo>
                    <a:pt x="11" y="202"/>
                  </a:lnTo>
                  <a:lnTo>
                    <a:pt x="11" y="181"/>
                  </a:lnTo>
                  <a:lnTo>
                    <a:pt x="21" y="149"/>
                  </a:lnTo>
                  <a:lnTo>
                    <a:pt x="42" y="117"/>
                  </a:lnTo>
                  <a:lnTo>
                    <a:pt x="52" y="85"/>
                  </a:lnTo>
                  <a:lnTo>
                    <a:pt x="62" y="64"/>
                  </a:lnTo>
                  <a:lnTo>
                    <a:pt x="83" y="43"/>
                  </a:lnTo>
                  <a:lnTo>
                    <a:pt x="114" y="2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22162" y="5276"/>
              <a:ext cx="1486" cy="1434"/>
            </a:xfrm>
            <a:custGeom>
              <a:avLst/>
              <a:gdLst/>
              <a:ahLst/>
              <a:cxnLst>
                <a:cxn ang="0">
                  <a:pos x="939" y="0"/>
                </a:cxn>
                <a:cxn ang="0">
                  <a:pos x="960" y="0"/>
                </a:cxn>
                <a:cxn ang="0">
                  <a:pos x="970" y="11"/>
                </a:cxn>
                <a:cxn ang="0">
                  <a:pos x="1094" y="75"/>
                </a:cxn>
                <a:cxn ang="0">
                  <a:pos x="1239" y="96"/>
                </a:cxn>
                <a:cxn ang="0">
                  <a:pos x="1342" y="85"/>
                </a:cxn>
                <a:cxn ang="0">
                  <a:pos x="1445" y="43"/>
                </a:cxn>
                <a:cxn ang="0">
                  <a:pos x="1455" y="32"/>
                </a:cxn>
                <a:cxn ang="0">
                  <a:pos x="1466" y="32"/>
                </a:cxn>
                <a:cxn ang="0">
                  <a:pos x="1486" y="53"/>
                </a:cxn>
                <a:cxn ang="0">
                  <a:pos x="1486" y="64"/>
                </a:cxn>
                <a:cxn ang="0">
                  <a:pos x="1476" y="75"/>
                </a:cxn>
                <a:cxn ang="0">
                  <a:pos x="1445" y="128"/>
                </a:cxn>
                <a:cxn ang="0">
                  <a:pos x="1414" y="213"/>
                </a:cxn>
                <a:cxn ang="0">
                  <a:pos x="1404" y="330"/>
                </a:cxn>
                <a:cxn ang="0">
                  <a:pos x="1424" y="446"/>
                </a:cxn>
                <a:cxn ang="0">
                  <a:pos x="1466" y="563"/>
                </a:cxn>
                <a:cxn ang="0">
                  <a:pos x="1476" y="574"/>
                </a:cxn>
                <a:cxn ang="0">
                  <a:pos x="1476" y="595"/>
                </a:cxn>
                <a:cxn ang="0">
                  <a:pos x="1466" y="606"/>
                </a:cxn>
                <a:cxn ang="0">
                  <a:pos x="1445" y="616"/>
                </a:cxn>
                <a:cxn ang="0">
                  <a:pos x="1435" y="627"/>
                </a:cxn>
                <a:cxn ang="0">
                  <a:pos x="1414" y="627"/>
                </a:cxn>
                <a:cxn ang="0">
                  <a:pos x="1414" y="616"/>
                </a:cxn>
                <a:cxn ang="0">
                  <a:pos x="1404" y="606"/>
                </a:cxn>
                <a:cxn ang="0">
                  <a:pos x="1393" y="584"/>
                </a:cxn>
                <a:cxn ang="0">
                  <a:pos x="1352" y="457"/>
                </a:cxn>
                <a:cxn ang="0">
                  <a:pos x="1331" y="330"/>
                </a:cxn>
                <a:cxn ang="0">
                  <a:pos x="1331" y="255"/>
                </a:cxn>
                <a:cxn ang="0">
                  <a:pos x="1352" y="234"/>
                </a:cxn>
                <a:cxn ang="0">
                  <a:pos x="1342" y="213"/>
                </a:cxn>
                <a:cxn ang="0">
                  <a:pos x="1331" y="255"/>
                </a:cxn>
                <a:cxn ang="0">
                  <a:pos x="72" y="1413"/>
                </a:cxn>
                <a:cxn ang="0">
                  <a:pos x="62" y="1423"/>
                </a:cxn>
                <a:cxn ang="0">
                  <a:pos x="41" y="1434"/>
                </a:cxn>
                <a:cxn ang="0">
                  <a:pos x="20" y="1423"/>
                </a:cxn>
                <a:cxn ang="0">
                  <a:pos x="10" y="1413"/>
                </a:cxn>
                <a:cxn ang="0">
                  <a:pos x="0" y="1392"/>
                </a:cxn>
                <a:cxn ang="0">
                  <a:pos x="0" y="1381"/>
                </a:cxn>
                <a:cxn ang="0">
                  <a:pos x="20" y="1360"/>
                </a:cxn>
                <a:cxn ang="0">
                  <a:pos x="1290" y="181"/>
                </a:cxn>
                <a:cxn ang="0">
                  <a:pos x="1197" y="181"/>
                </a:cxn>
                <a:cxn ang="0">
                  <a:pos x="1125" y="170"/>
                </a:cxn>
                <a:cxn ang="0">
                  <a:pos x="1042" y="138"/>
                </a:cxn>
                <a:cxn ang="0">
                  <a:pos x="1032" y="128"/>
                </a:cxn>
                <a:cxn ang="0">
                  <a:pos x="1011" y="117"/>
                </a:cxn>
                <a:cxn ang="0">
                  <a:pos x="980" y="106"/>
                </a:cxn>
                <a:cxn ang="0">
                  <a:pos x="949" y="85"/>
                </a:cxn>
                <a:cxn ang="0">
                  <a:pos x="929" y="75"/>
                </a:cxn>
                <a:cxn ang="0">
                  <a:pos x="919" y="53"/>
                </a:cxn>
                <a:cxn ang="0">
                  <a:pos x="908" y="43"/>
                </a:cxn>
                <a:cxn ang="0">
                  <a:pos x="908" y="32"/>
                </a:cxn>
                <a:cxn ang="0">
                  <a:pos x="929" y="22"/>
                </a:cxn>
                <a:cxn ang="0">
                  <a:pos x="939" y="0"/>
                </a:cxn>
              </a:cxnLst>
              <a:rect l="0" t="0" r="r" b="b"/>
              <a:pathLst>
                <a:path w="1486" h="1434">
                  <a:moveTo>
                    <a:pt x="939" y="0"/>
                  </a:moveTo>
                  <a:lnTo>
                    <a:pt x="960" y="0"/>
                  </a:lnTo>
                  <a:lnTo>
                    <a:pt x="970" y="11"/>
                  </a:lnTo>
                  <a:lnTo>
                    <a:pt x="1094" y="75"/>
                  </a:lnTo>
                  <a:lnTo>
                    <a:pt x="1239" y="96"/>
                  </a:lnTo>
                  <a:lnTo>
                    <a:pt x="1342" y="85"/>
                  </a:lnTo>
                  <a:lnTo>
                    <a:pt x="1445" y="43"/>
                  </a:lnTo>
                  <a:lnTo>
                    <a:pt x="1455" y="32"/>
                  </a:lnTo>
                  <a:lnTo>
                    <a:pt x="1466" y="32"/>
                  </a:lnTo>
                  <a:lnTo>
                    <a:pt x="1486" y="53"/>
                  </a:lnTo>
                  <a:lnTo>
                    <a:pt x="1486" y="64"/>
                  </a:lnTo>
                  <a:lnTo>
                    <a:pt x="1476" y="75"/>
                  </a:lnTo>
                  <a:lnTo>
                    <a:pt x="1445" y="128"/>
                  </a:lnTo>
                  <a:lnTo>
                    <a:pt x="1414" y="213"/>
                  </a:lnTo>
                  <a:lnTo>
                    <a:pt x="1404" y="330"/>
                  </a:lnTo>
                  <a:lnTo>
                    <a:pt x="1424" y="446"/>
                  </a:lnTo>
                  <a:lnTo>
                    <a:pt x="1466" y="563"/>
                  </a:lnTo>
                  <a:lnTo>
                    <a:pt x="1476" y="574"/>
                  </a:lnTo>
                  <a:lnTo>
                    <a:pt x="1476" y="595"/>
                  </a:lnTo>
                  <a:lnTo>
                    <a:pt x="1466" y="606"/>
                  </a:lnTo>
                  <a:lnTo>
                    <a:pt x="1445" y="616"/>
                  </a:lnTo>
                  <a:lnTo>
                    <a:pt x="1435" y="627"/>
                  </a:lnTo>
                  <a:lnTo>
                    <a:pt x="1414" y="627"/>
                  </a:lnTo>
                  <a:lnTo>
                    <a:pt x="1414" y="616"/>
                  </a:lnTo>
                  <a:lnTo>
                    <a:pt x="1404" y="606"/>
                  </a:lnTo>
                  <a:lnTo>
                    <a:pt x="1393" y="584"/>
                  </a:lnTo>
                  <a:lnTo>
                    <a:pt x="1352" y="457"/>
                  </a:lnTo>
                  <a:lnTo>
                    <a:pt x="1331" y="330"/>
                  </a:lnTo>
                  <a:lnTo>
                    <a:pt x="1331" y="255"/>
                  </a:lnTo>
                  <a:lnTo>
                    <a:pt x="1352" y="234"/>
                  </a:lnTo>
                  <a:lnTo>
                    <a:pt x="1342" y="213"/>
                  </a:lnTo>
                  <a:lnTo>
                    <a:pt x="1331" y="255"/>
                  </a:lnTo>
                  <a:lnTo>
                    <a:pt x="72" y="1413"/>
                  </a:lnTo>
                  <a:lnTo>
                    <a:pt x="62" y="1423"/>
                  </a:lnTo>
                  <a:lnTo>
                    <a:pt x="41" y="1434"/>
                  </a:lnTo>
                  <a:lnTo>
                    <a:pt x="20" y="1423"/>
                  </a:lnTo>
                  <a:lnTo>
                    <a:pt x="10" y="1413"/>
                  </a:lnTo>
                  <a:lnTo>
                    <a:pt x="0" y="1392"/>
                  </a:lnTo>
                  <a:lnTo>
                    <a:pt x="0" y="1381"/>
                  </a:lnTo>
                  <a:lnTo>
                    <a:pt x="20" y="1360"/>
                  </a:lnTo>
                  <a:lnTo>
                    <a:pt x="1290" y="181"/>
                  </a:lnTo>
                  <a:lnTo>
                    <a:pt x="1197" y="181"/>
                  </a:lnTo>
                  <a:lnTo>
                    <a:pt x="1125" y="170"/>
                  </a:lnTo>
                  <a:lnTo>
                    <a:pt x="1042" y="138"/>
                  </a:lnTo>
                  <a:lnTo>
                    <a:pt x="1032" y="128"/>
                  </a:lnTo>
                  <a:lnTo>
                    <a:pt x="1011" y="117"/>
                  </a:lnTo>
                  <a:lnTo>
                    <a:pt x="980" y="106"/>
                  </a:lnTo>
                  <a:lnTo>
                    <a:pt x="949" y="85"/>
                  </a:lnTo>
                  <a:lnTo>
                    <a:pt x="929" y="75"/>
                  </a:lnTo>
                  <a:lnTo>
                    <a:pt x="919" y="53"/>
                  </a:lnTo>
                  <a:lnTo>
                    <a:pt x="908" y="43"/>
                  </a:lnTo>
                  <a:lnTo>
                    <a:pt x="908" y="32"/>
                  </a:lnTo>
                  <a:lnTo>
                    <a:pt x="929" y="22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24247" y="4161"/>
              <a:ext cx="1342" cy="1614"/>
            </a:xfrm>
            <a:custGeom>
              <a:avLst/>
              <a:gdLst/>
              <a:ahLst/>
              <a:cxnLst>
                <a:cxn ang="0">
                  <a:pos x="1053" y="0"/>
                </a:cxn>
                <a:cxn ang="0">
                  <a:pos x="1229" y="53"/>
                </a:cxn>
                <a:cxn ang="0">
                  <a:pos x="1280" y="75"/>
                </a:cxn>
                <a:cxn ang="0">
                  <a:pos x="1332" y="138"/>
                </a:cxn>
                <a:cxn ang="0">
                  <a:pos x="1342" y="255"/>
                </a:cxn>
                <a:cxn ang="0">
                  <a:pos x="1311" y="340"/>
                </a:cxn>
                <a:cxn ang="0">
                  <a:pos x="1260" y="383"/>
                </a:cxn>
                <a:cxn ang="0">
                  <a:pos x="1198" y="414"/>
                </a:cxn>
                <a:cxn ang="0">
                  <a:pos x="1146" y="383"/>
                </a:cxn>
                <a:cxn ang="0">
                  <a:pos x="1157" y="276"/>
                </a:cxn>
                <a:cxn ang="0">
                  <a:pos x="1126" y="223"/>
                </a:cxn>
                <a:cxn ang="0">
                  <a:pos x="1064" y="181"/>
                </a:cxn>
                <a:cxn ang="0">
                  <a:pos x="898" y="138"/>
                </a:cxn>
                <a:cxn ang="0">
                  <a:pos x="713" y="160"/>
                </a:cxn>
                <a:cxn ang="0">
                  <a:pos x="589" y="266"/>
                </a:cxn>
                <a:cxn ang="0">
                  <a:pos x="558" y="393"/>
                </a:cxn>
                <a:cxn ang="0">
                  <a:pos x="620" y="563"/>
                </a:cxn>
                <a:cxn ang="0">
                  <a:pos x="909" y="733"/>
                </a:cxn>
                <a:cxn ang="0">
                  <a:pos x="1105" y="871"/>
                </a:cxn>
                <a:cxn ang="0">
                  <a:pos x="1188" y="1073"/>
                </a:cxn>
                <a:cxn ang="0">
                  <a:pos x="1074" y="1349"/>
                </a:cxn>
                <a:cxn ang="0">
                  <a:pos x="785" y="1540"/>
                </a:cxn>
                <a:cxn ang="0">
                  <a:pos x="434" y="1614"/>
                </a:cxn>
                <a:cxn ang="0">
                  <a:pos x="165" y="1551"/>
                </a:cxn>
                <a:cxn ang="0">
                  <a:pos x="21" y="1391"/>
                </a:cxn>
                <a:cxn ang="0">
                  <a:pos x="21" y="1179"/>
                </a:cxn>
                <a:cxn ang="0">
                  <a:pos x="155" y="1030"/>
                </a:cxn>
                <a:cxn ang="0">
                  <a:pos x="289" y="977"/>
                </a:cxn>
                <a:cxn ang="0">
                  <a:pos x="310" y="988"/>
                </a:cxn>
                <a:cxn ang="0">
                  <a:pos x="300" y="1020"/>
                </a:cxn>
                <a:cxn ang="0">
                  <a:pos x="227" y="1073"/>
                </a:cxn>
                <a:cxn ang="0">
                  <a:pos x="207" y="1052"/>
                </a:cxn>
                <a:cxn ang="0">
                  <a:pos x="186" y="1126"/>
                </a:cxn>
                <a:cxn ang="0">
                  <a:pos x="217" y="1275"/>
                </a:cxn>
                <a:cxn ang="0">
                  <a:pos x="423" y="1445"/>
                </a:cxn>
                <a:cxn ang="0">
                  <a:pos x="723" y="1455"/>
                </a:cxn>
                <a:cxn ang="0">
                  <a:pos x="919" y="1360"/>
                </a:cxn>
                <a:cxn ang="0">
                  <a:pos x="1002" y="1211"/>
                </a:cxn>
                <a:cxn ang="0">
                  <a:pos x="991" y="1041"/>
                </a:cxn>
                <a:cxn ang="0">
                  <a:pos x="857" y="882"/>
                </a:cxn>
                <a:cxn ang="0">
                  <a:pos x="671" y="786"/>
                </a:cxn>
                <a:cxn ang="0">
                  <a:pos x="527" y="712"/>
                </a:cxn>
                <a:cxn ang="0">
                  <a:pos x="403" y="563"/>
                </a:cxn>
                <a:cxn ang="0">
                  <a:pos x="413" y="340"/>
                </a:cxn>
                <a:cxn ang="0">
                  <a:pos x="589" y="138"/>
                </a:cxn>
                <a:cxn ang="0">
                  <a:pos x="857" y="22"/>
                </a:cxn>
              </a:cxnLst>
              <a:rect l="0" t="0" r="r" b="b"/>
              <a:pathLst>
                <a:path w="1342" h="1614">
                  <a:moveTo>
                    <a:pt x="1002" y="0"/>
                  </a:moveTo>
                  <a:lnTo>
                    <a:pt x="1053" y="0"/>
                  </a:lnTo>
                  <a:lnTo>
                    <a:pt x="1136" y="11"/>
                  </a:lnTo>
                  <a:lnTo>
                    <a:pt x="1229" y="53"/>
                  </a:lnTo>
                  <a:lnTo>
                    <a:pt x="1249" y="64"/>
                  </a:lnTo>
                  <a:lnTo>
                    <a:pt x="1280" y="75"/>
                  </a:lnTo>
                  <a:lnTo>
                    <a:pt x="1322" y="117"/>
                  </a:lnTo>
                  <a:lnTo>
                    <a:pt x="1332" y="138"/>
                  </a:lnTo>
                  <a:lnTo>
                    <a:pt x="1342" y="170"/>
                  </a:lnTo>
                  <a:lnTo>
                    <a:pt x="1342" y="255"/>
                  </a:lnTo>
                  <a:lnTo>
                    <a:pt x="1322" y="319"/>
                  </a:lnTo>
                  <a:lnTo>
                    <a:pt x="1311" y="340"/>
                  </a:lnTo>
                  <a:lnTo>
                    <a:pt x="1291" y="351"/>
                  </a:lnTo>
                  <a:lnTo>
                    <a:pt x="1260" y="383"/>
                  </a:lnTo>
                  <a:lnTo>
                    <a:pt x="1229" y="393"/>
                  </a:lnTo>
                  <a:lnTo>
                    <a:pt x="1198" y="414"/>
                  </a:lnTo>
                  <a:lnTo>
                    <a:pt x="1146" y="414"/>
                  </a:lnTo>
                  <a:lnTo>
                    <a:pt x="1146" y="383"/>
                  </a:lnTo>
                  <a:lnTo>
                    <a:pt x="1157" y="361"/>
                  </a:lnTo>
                  <a:lnTo>
                    <a:pt x="1157" y="276"/>
                  </a:lnTo>
                  <a:lnTo>
                    <a:pt x="1146" y="255"/>
                  </a:lnTo>
                  <a:lnTo>
                    <a:pt x="1126" y="223"/>
                  </a:lnTo>
                  <a:lnTo>
                    <a:pt x="1105" y="202"/>
                  </a:lnTo>
                  <a:lnTo>
                    <a:pt x="1064" y="181"/>
                  </a:lnTo>
                  <a:lnTo>
                    <a:pt x="971" y="149"/>
                  </a:lnTo>
                  <a:lnTo>
                    <a:pt x="898" y="138"/>
                  </a:lnTo>
                  <a:lnTo>
                    <a:pt x="806" y="138"/>
                  </a:lnTo>
                  <a:lnTo>
                    <a:pt x="713" y="160"/>
                  </a:lnTo>
                  <a:lnTo>
                    <a:pt x="640" y="202"/>
                  </a:lnTo>
                  <a:lnTo>
                    <a:pt x="589" y="266"/>
                  </a:lnTo>
                  <a:lnTo>
                    <a:pt x="568" y="329"/>
                  </a:lnTo>
                  <a:lnTo>
                    <a:pt x="558" y="393"/>
                  </a:lnTo>
                  <a:lnTo>
                    <a:pt x="578" y="478"/>
                  </a:lnTo>
                  <a:lnTo>
                    <a:pt x="620" y="563"/>
                  </a:lnTo>
                  <a:lnTo>
                    <a:pt x="702" y="627"/>
                  </a:lnTo>
                  <a:lnTo>
                    <a:pt x="909" y="733"/>
                  </a:lnTo>
                  <a:lnTo>
                    <a:pt x="1012" y="797"/>
                  </a:lnTo>
                  <a:lnTo>
                    <a:pt x="1105" y="871"/>
                  </a:lnTo>
                  <a:lnTo>
                    <a:pt x="1167" y="956"/>
                  </a:lnTo>
                  <a:lnTo>
                    <a:pt x="1188" y="1073"/>
                  </a:lnTo>
                  <a:lnTo>
                    <a:pt x="1157" y="1221"/>
                  </a:lnTo>
                  <a:lnTo>
                    <a:pt x="1074" y="1349"/>
                  </a:lnTo>
                  <a:lnTo>
                    <a:pt x="940" y="1455"/>
                  </a:lnTo>
                  <a:lnTo>
                    <a:pt x="785" y="1540"/>
                  </a:lnTo>
                  <a:lnTo>
                    <a:pt x="609" y="1593"/>
                  </a:lnTo>
                  <a:lnTo>
                    <a:pt x="434" y="1614"/>
                  </a:lnTo>
                  <a:lnTo>
                    <a:pt x="289" y="1593"/>
                  </a:lnTo>
                  <a:lnTo>
                    <a:pt x="165" y="1551"/>
                  </a:lnTo>
                  <a:lnTo>
                    <a:pt x="83" y="1476"/>
                  </a:lnTo>
                  <a:lnTo>
                    <a:pt x="21" y="1391"/>
                  </a:lnTo>
                  <a:lnTo>
                    <a:pt x="0" y="1296"/>
                  </a:lnTo>
                  <a:lnTo>
                    <a:pt x="21" y="1179"/>
                  </a:lnTo>
                  <a:lnTo>
                    <a:pt x="83" y="1083"/>
                  </a:lnTo>
                  <a:lnTo>
                    <a:pt x="155" y="1030"/>
                  </a:lnTo>
                  <a:lnTo>
                    <a:pt x="227" y="988"/>
                  </a:lnTo>
                  <a:lnTo>
                    <a:pt x="289" y="977"/>
                  </a:lnTo>
                  <a:lnTo>
                    <a:pt x="300" y="977"/>
                  </a:lnTo>
                  <a:lnTo>
                    <a:pt x="310" y="988"/>
                  </a:lnTo>
                  <a:lnTo>
                    <a:pt x="310" y="998"/>
                  </a:lnTo>
                  <a:lnTo>
                    <a:pt x="300" y="1020"/>
                  </a:lnTo>
                  <a:lnTo>
                    <a:pt x="258" y="1062"/>
                  </a:lnTo>
                  <a:lnTo>
                    <a:pt x="227" y="1073"/>
                  </a:lnTo>
                  <a:lnTo>
                    <a:pt x="207" y="1083"/>
                  </a:lnTo>
                  <a:lnTo>
                    <a:pt x="207" y="1052"/>
                  </a:lnTo>
                  <a:lnTo>
                    <a:pt x="196" y="1094"/>
                  </a:lnTo>
                  <a:lnTo>
                    <a:pt x="186" y="1126"/>
                  </a:lnTo>
                  <a:lnTo>
                    <a:pt x="186" y="1168"/>
                  </a:lnTo>
                  <a:lnTo>
                    <a:pt x="217" y="1275"/>
                  </a:lnTo>
                  <a:lnTo>
                    <a:pt x="300" y="1370"/>
                  </a:lnTo>
                  <a:lnTo>
                    <a:pt x="423" y="1445"/>
                  </a:lnTo>
                  <a:lnTo>
                    <a:pt x="578" y="1466"/>
                  </a:lnTo>
                  <a:lnTo>
                    <a:pt x="723" y="1455"/>
                  </a:lnTo>
                  <a:lnTo>
                    <a:pt x="836" y="1413"/>
                  </a:lnTo>
                  <a:lnTo>
                    <a:pt x="919" y="1360"/>
                  </a:lnTo>
                  <a:lnTo>
                    <a:pt x="971" y="1285"/>
                  </a:lnTo>
                  <a:lnTo>
                    <a:pt x="1002" y="1211"/>
                  </a:lnTo>
                  <a:lnTo>
                    <a:pt x="1012" y="1137"/>
                  </a:lnTo>
                  <a:lnTo>
                    <a:pt x="991" y="1041"/>
                  </a:lnTo>
                  <a:lnTo>
                    <a:pt x="940" y="956"/>
                  </a:lnTo>
                  <a:lnTo>
                    <a:pt x="857" y="882"/>
                  </a:lnTo>
                  <a:lnTo>
                    <a:pt x="764" y="829"/>
                  </a:lnTo>
                  <a:lnTo>
                    <a:pt x="671" y="786"/>
                  </a:lnTo>
                  <a:lnTo>
                    <a:pt x="599" y="754"/>
                  </a:lnTo>
                  <a:lnTo>
                    <a:pt x="527" y="712"/>
                  </a:lnTo>
                  <a:lnTo>
                    <a:pt x="454" y="648"/>
                  </a:lnTo>
                  <a:lnTo>
                    <a:pt x="403" y="563"/>
                  </a:lnTo>
                  <a:lnTo>
                    <a:pt x="382" y="468"/>
                  </a:lnTo>
                  <a:lnTo>
                    <a:pt x="413" y="340"/>
                  </a:lnTo>
                  <a:lnTo>
                    <a:pt x="485" y="234"/>
                  </a:lnTo>
                  <a:lnTo>
                    <a:pt x="589" y="138"/>
                  </a:lnTo>
                  <a:lnTo>
                    <a:pt x="713" y="64"/>
                  </a:lnTo>
                  <a:lnTo>
                    <a:pt x="857" y="2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25724" y="3970"/>
              <a:ext cx="898" cy="1020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330" y="32"/>
                </a:cxn>
                <a:cxn ang="0">
                  <a:pos x="320" y="96"/>
                </a:cxn>
                <a:cxn ang="0">
                  <a:pos x="309" y="149"/>
                </a:cxn>
                <a:cxn ang="0">
                  <a:pos x="278" y="297"/>
                </a:cxn>
                <a:cxn ang="0">
                  <a:pos x="247" y="414"/>
                </a:cxn>
                <a:cxn ang="0">
                  <a:pos x="227" y="574"/>
                </a:cxn>
                <a:cxn ang="0">
                  <a:pos x="268" y="627"/>
                </a:cxn>
                <a:cxn ang="0">
                  <a:pos x="309" y="659"/>
                </a:cxn>
                <a:cxn ang="0">
                  <a:pos x="423" y="637"/>
                </a:cxn>
                <a:cxn ang="0">
                  <a:pos x="547" y="531"/>
                </a:cxn>
                <a:cxn ang="0">
                  <a:pos x="557" y="489"/>
                </a:cxn>
                <a:cxn ang="0">
                  <a:pos x="619" y="276"/>
                </a:cxn>
                <a:cxn ang="0">
                  <a:pos x="671" y="106"/>
                </a:cxn>
                <a:cxn ang="0">
                  <a:pos x="722" y="21"/>
                </a:cxn>
                <a:cxn ang="0">
                  <a:pos x="784" y="32"/>
                </a:cxn>
                <a:cxn ang="0">
                  <a:pos x="795" y="85"/>
                </a:cxn>
                <a:cxn ang="0">
                  <a:pos x="774" y="138"/>
                </a:cxn>
                <a:cxn ang="0">
                  <a:pos x="764" y="191"/>
                </a:cxn>
                <a:cxn ang="0">
                  <a:pos x="733" y="361"/>
                </a:cxn>
                <a:cxn ang="0">
                  <a:pos x="712" y="436"/>
                </a:cxn>
                <a:cxn ang="0">
                  <a:pos x="691" y="531"/>
                </a:cxn>
                <a:cxn ang="0">
                  <a:pos x="681" y="616"/>
                </a:cxn>
                <a:cxn ang="0">
                  <a:pos x="712" y="669"/>
                </a:cxn>
                <a:cxn ang="0">
                  <a:pos x="774" y="648"/>
                </a:cxn>
                <a:cxn ang="0">
                  <a:pos x="826" y="552"/>
                </a:cxn>
                <a:cxn ang="0">
                  <a:pos x="857" y="478"/>
                </a:cxn>
                <a:cxn ang="0">
                  <a:pos x="867" y="446"/>
                </a:cxn>
                <a:cxn ang="0">
                  <a:pos x="898" y="457"/>
                </a:cxn>
                <a:cxn ang="0">
                  <a:pos x="888" y="499"/>
                </a:cxn>
                <a:cxn ang="0">
                  <a:pos x="877" y="563"/>
                </a:cxn>
                <a:cxn ang="0">
                  <a:pos x="846" y="627"/>
                </a:cxn>
                <a:cxn ang="0">
                  <a:pos x="805" y="680"/>
                </a:cxn>
                <a:cxn ang="0">
                  <a:pos x="733" y="701"/>
                </a:cxn>
                <a:cxn ang="0">
                  <a:pos x="681" y="690"/>
                </a:cxn>
                <a:cxn ang="0">
                  <a:pos x="640" y="680"/>
                </a:cxn>
                <a:cxn ang="0">
                  <a:pos x="588" y="627"/>
                </a:cxn>
                <a:cxn ang="0">
                  <a:pos x="567" y="616"/>
                </a:cxn>
                <a:cxn ang="0">
                  <a:pos x="454" y="680"/>
                </a:cxn>
                <a:cxn ang="0">
                  <a:pos x="278" y="690"/>
                </a:cxn>
                <a:cxn ang="0">
                  <a:pos x="165" y="765"/>
                </a:cxn>
                <a:cxn ang="0">
                  <a:pos x="134" y="913"/>
                </a:cxn>
                <a:cxn ang="0">
                  <a:pos x="113" y="956"/>
                </a:cxn>
                <a:cxn ang="0">
                  <a:pos x="72" y="1020"/>
                </a:cxn>
                <a:cxn ang="0">
                  <a:pos x="20" y="998"/>
                </a:cxn>
                <a:cxn ang="0">
                  <a:pos x="0" y="967"/>
                </a:cxn>
                <a:cxn ang="0">
                  <a:pos x="206" y="74"/>
                </a:cxn>
                <a:cxn ang="0">
                  <a:pos x="247" y="0"/>
                </a:cxn>
              </a:cxnLst>
              <a:rect l="0" t="0" r="r" b="b"/>
              <a:pathLst>
                <a:path w="898" h="1020">
                  <a:moveTo>
                    <a:pt x="247" y="0"/>
                  </a:moveTo>
                  <a:lnTo>
                    <a:pt x="299" y="0"/>
                  </a:lnTo>
                  <a:lnTo>
                    <a:pt x="320" y="11"/>
                  </a:lnTo>
                  <a:lnTo>
                    <a:pt x="330" y="32"/>
                  </a:lnTo>
                  <a:lnTo>
                    <a:pt x="330" y="64"/>
                  </a:lnTo>
                  <a:lnTo>
                    <a:pt x="320" y="96"/>
                  </a:lnTo>
                  <a:lnTo>
                    <a:pt x="320" y="117"/>
                  </a:lnTo>
                  <a:lnTo>
                    <a:pt x="309" y="149"/>
                  </a:lnTo>
                  <a:lnTo>
                    <a:pt x="278" y="276"/>
                  </a:lnTo>
                  <a:lnTo>
                    <a:pt x="278" y="297"/>
                  </a:lnTo>
                  <a:lnTo>
                    <a:pt x="268" y="329"/>
                  </a:lnTo>
                  <a:lnTo>
                    <a:pt x="247" y="414"/>
                  </a:lnTo>
                  <a:lnTo>
                    <a:pt x="227" y="478"/>
                  </a:lnTo>
                  <a:lnTo>
                    <a:pt x="227" y="574"/>
                  </a:lnTo>
                  <a:lnTo>
                    <a:pt x="247" y="616"/>
                  </a:lnTo>
                  <a:lnTo>
                    <a:pt x="268" y="627"/>
                  </a:lnTo>
                  <a:lnTo>
                    <a:pt x="289" y="648"/>
                  </a:lnTo>
                  <a:lnTo>
                    <a:pt x="309" y="659"/>
                  </a:lnTo>
                  <a:lnTo>
                    <a:pt x="351" y="659"/>
                  </a:lnTo>
                  <a:lnTo>
                    <a:pt x="423" y="637"/>
                  </a:lnTo>
                  <a:lnTo>
                    <a:pt x="495" y="595"/>
                  </a:lnTo>
                  <a:lnTo>
                    <a:pt x="547" y="531"/>
                  </a:lnTo>
                  <a:lnTo>
                    <a:pt x="557" y="520"/>
                  </a:lnTo>
                  <a:lnTo>
                    <a:pt x="557" y="489"/>
                  </a:lnTo>
                  <a:lnTo>
                    <a:pt x="567" y="467"/>
                  </a:lnTo>
                  <a:lnTo>
                    <a:pt x="619" y="276"/>
                  </a:lnTo>
                  <a:lnTo>
                    <a:pt x="650" y="149"/>
                  </a:lnTo>
                  <a:lnTo>
                    <a:pt x="671" y="106"/>
                  </a:lnTo>
                  <a:lnTo>
                    <a:pt x="671" y="74"/>
                  </a:lnTo>
                  <a:lnTo>
                    <a:pt x="722" y="21"/>
                  </a:lnTo>
                  <a:lnTo>
                    <a:pt x="764" y="21"/>
                  </a:lnTo>
                  <a:lnTo>
                    <a:pt x="784" y="32"/>
                  </a:lnTo>
                  <a:lnTo>
                    <a:pt x="795" y="53"/>
                  </a:lnTo>
                  <a:lnTo>
                    <a:pt x="795" y="85"/>
                  </a:lnTo>
                  <a:lnTo>
                    <a:pt x="784" y="106"/>
                  </a:lnTo>
                  <a:lnTo>
                    <a:pt x="774" y="138"/>
                  </a:lnTo>
                  <a:lnTo>
                    <a:pt x="774" y="159"/>
                  </a:lnTo>
                  <a:lnTo>
                    <a:pt x="764" y="191"/>
                  </a:lnTo>
                  <a:lnTo>
                    <a:pt x="733" y="329"/>
                  </a:lnTo>
                  <a:lnTo>
                    <a:pt x="733" y="361"/>
                  </a:lnTo>
                  <a:lnTo>
                    <a:pt x="722" y="393"/>
                  </a:lnTo>
                  <a:lnTo>
                    <a:pt x="712" y="436"/>
                  </a:lnTo>
                  <a:lnTo>
                    <a:pt x="691" y="499"/>
                  </a:lnTo>
                  <a:lnTo>
                    <a:pt x="691" y="531"/>
                  </a:lnTo>
                  <a:lnTo>
                    <a:pt x="681" y="563"/>
                  </a:lnTo>
                  <a:lnTo>
                    <a:pt x="681" y="616"/>
                  </a:lnTo>
                  <a:lnTo>
                    <a:pt x="702" y="659"/>
                  </a:lnTo>
                  <a:lnTo>
                    <a:pt x="712" y="669"/>
                  </a:lnTo>
                  <a:lnTo>
                    <a:pt x="733" y="669"/>
                  </a:lnTo>
                  <a:lnTo>
                    <a:pt x="774" y="648"/>
                  </a:lnTo>
                  <a:lnTo>
                    <a:pt x="805" y="616"/>
                  </a:lnTo>
                  <a:lnTo>
                    <a:pt x="826" y="552"/>
                  </a:lnTo>
                  <a:lnTo>
                    <a:pt x="846" y="499"/>
                  </a:lnTo>
                  <a:lnTo>
                    <a:pt x="857" y="478"/>
                  </a:lnTo>
                  <a:lnTo>
                    <a:pt x="857" y="457"/>
                  </a:lnTo>
                  <a:lnTo>
                    <a:pt x="867" y="446"/>
                  </a:lnTo>
                  <a:lnTo>
                    <a:pt x="888" y="446"/>
                  </a:lnTo>
                  <a:lnTo>
                    <a:pt x="898" y="457"/>
                  </a:lnTo>
                  <a:lnTo>
                    <a:pt x="898" y="478"/>
                  </a:lnTo>
                  <a:lnTo>
                    <a:pt x="888" y="499"/>
                  </a:lnTo>
                  <a:lnTo>
                    <a:pt x="888" y="531"/>
                  </a:lnTo>
                  <a:lnTo>
                    <a:pt x="877" y="563"/>
                  </a:lnTo>
                  <a:lnTo>
                    <a:pt x="857" y="595"/>
                  </a:lnTo>
                  <a:lnTo>
                    <a:pt x="846" y="627"/>
                  </a:lnTo>
                  <a:lnTo>
                    <a:pt x="826" y="659"/>
                  </a:lnTo>
                  <a:lnTo>
                    <a:pt x="805" y="680"/>
                  </a:lnTo>
                  <a:lnTo>
                    <a:pt x="774" y="690"/>
                  </a:lnTo>
                  <a:lnTo>
                    <a:pt x="733" y="701"/>
                  </a:lnTo>
                  <a:lnTo>
                    <a:pt x="702" y="701"/>
                  </a:lnTo>
                  <a:lnTo>
                    <a:pt x="681" y="690"/>
                  </a:lnTo>
                  <a:lnTo>
                    <a:pt x="660" y="690"/>
                  </a:lnTo>
                  <a:lnTo>
                    <a:pt x="640" y="680"/>
                  </a:lnTo>
                  <a:lnTo>
                    <a:pt x="609" y="659"/>
                  </a:lnTo>
                  <a:lnTo>
                    <a:pt x="588" y="627"/>
                  </a:lnTo>
                  <a:lnTo>
                    <a:pt x="578" y="595"/>
                  </a:lnTo>
                  <a:lnTo>
                    <a:pt x="567" y="616"/>
                  </a:lnTo>
                  <a:lnTo>
                    <a:pt x="516" y="648"/>
                  </a:lnTo>
                  <a:lnTo>
                    <a:pt x="454" y="680"/>
                  </a:lnTo>
                  <a:lnTo>
                    <a:pt x="361" y="701"/>
                  </a:lnTo>
                  <a:lnTo>
                    <a:pt x="278" y="690"/>
                  </a:lnTo>
                  <a:lnTo>
                    <a:pt x="196" y="659"/>
                  </a:lnTo>
                  <a:lnTo>
                    <a:pt x="165" y="765"/>
                  </a:lnTo>
                  <a:lnTo>
                    <a:pt x="144" y="860"/>
                  </a:lnTo>
                  <a:lnTo>
                    <a:pt x="134" y="913"/>
                  </a:lnTo>
                  <a:lnTo>
                    <a:pt x="123" y="945"/>
                  </a:lnTo>
                  <a:lnTo>
                    <a:pt x="113" y="956"/>
                  </a:lnTo>
                  <a:lnTo>
                    <a:pt x="113" y="977"/>
                  </a:lnTo>
                  <a:lnTo>
                    <a:pt x="72" y="1020"/>
                  </a:lnTo>
                  <a:lnTo>
                    <a:pt x="31" y="1020"/>
                  </a:lnTo>
                  <a:lnTo>
                    <a:pt x="20" y="998"/>
                  </a:lnTo>
                  <a:lnTo>
                    <a:pt x="10" y="988"/>
                  </a:lnTo>
                  <a:lnTo>
                    <a:pt x="0" y="967"/>
                  </a:lnTo>
                  <a:lnTo>
                    <a:pt x="0" y="935"/>
                  </a:lnTo>
                  <a:lnTo>
                    <a:pt x="206" y="74"/>
                  </a:lnTo>
                  <a:lnTo>
                    <a:pt x="206" y="43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26777" y="3397"/>
              <a:ext cx="289" cy="573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7" y="0"/>
                </a:cxn>
                <a:cxn ang="0">
                  <a:pos x="268" y="10"/>
                </a:cxn>
                <a:cxn ang="0">
                  <a:pos x="278" y="31"/>
                </a:cxn>
                <a:cxn ang="0">
                  <a:pos x="289" y="63"/>
                </a:cxn>
                <a:cxn ang="0">
                  <a:pos x="289" y="85"/>
                </a:cxn>
                <a:cxn ang="0">
                  <a:pos x="278" y="95"/>
                </a:cxn>
                <a:cxn ang="0">
                  <a:pos x="289" y="106"/>
                </a:cxn>
                <a:cxn ang="0">
                  <a:pos x="72" y="552"/>
                </a:cxn>
                <a:cxn ang="0">
                  <a:pos x="62" y="562"/>
                </a:cxn>
                <a:cxn ang="0">
                  <a:pos x="62" y="573"/>
                </a:cxn>
                <a:cxn ang="0">
                  <a:pos x="41" y="573"/>
                </a:cxn>
                <a:cxn ang="0">
                  <a:pos x="20" y="562"/>
                </a:cxn>
                <a:cxn ang="0">
                  <a:pos x="0" y="541"/>
                </a:cxn>
                <a:cxn ang="0">
                  <a:pos x="0" y="520"/>
                </a:cxn>
                <a:cxn ang="0">
                  <a:pos x="165" y="53"/>
                </a:cxn>
                <a:cxn ang="0">
                  <a:pos x="165" y="31"/>
                </a:cxn>
                <a:cxn ang="0">
                  <a:pos x="186" y="21"/>
                </a:cxn>
                <a:cxn ang="0">
                  <a:pos x="196" y="0"/>
                </a:cxn>
              </a:cxnLst>
              <a:rect l="0" t="0" r="r" b="b"/>
              <a:pathLst>
                <a:path w="289" h="573">
                  <a:moveTo>
                    <a:pt x="196" y="0"/>
                  </a:moveTo>
                  <a:lnTo>
                    <a:pt x="247" y="0"/>
                  </a:lnTo>
                  <a:lnTo>
                    <a:pt x="268" y="10"/>
                  </a:lnTo>
                  <a:lnTo>
                    <a:pt x="278" y="31"/>
                  </a:lnTo>
                  <a:lnTo>
                    <a:pt x="289" y="63"/>
                  </a:lnTo>
                  <a:lnTo>
                    <a:pt x="289" y="85"/>
                  </a:lnTo>
                  <a:lnTo>
                    <a:pt x="278" y="95"/>
                  </a:lnTo>
                  <a:lnTo>
                    <a:pt x="289" y="106"/>
                  </a:lnTo>
                  <a:lnTo>
                    <a:pt x="72" y="552"/>
                  </a:lnTo>
                  <a:lnTo>
                    <a:pt x="62" y="562"/>
                  </a:lnTo>
                  <a:lnTo>
                    <a:pt x="62" y="573"/>
                  </a:lnTo>
                  <a:lnTo>
                    <a:pt x="41" y="573"/>
                  </a:lnTo>
                  <a:lnTo>
                    <a:pt x="20" y="562"/>
                  </a:lnTo>
                  <a:lnTo>
                    <a:pt x="0" y="541"/>
                  </a:lnTo>
                  <a:lnTo>
                    <a:pt x="0" y="520"/>
                  </a:lnTo>
                  <a:lnTo>
                    <a:pt x="165" y="53"/>
                  </a:lnTo>
                  <a:lnTo>
                    <a:pt x="165" y="31"/>
                  </a:lnTo>
                  <a:lnTo>
                    <a:pt x="186" y="2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25548" y="5595"/>
              <a:ext cx="898" cy="998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3" y="21"/>
                </a:cxn>
                <a:cxn ang="0">
                  <a:pos x="485" y="74"/>
                </a:cxn>
                <a:cxn ang="0">
                  <a:pos x="537" y="159"/>
                </a:cxn>
                <a:cxn ang="0">
                  <a:pos x="578" y="244"/>
                </a:cxn>
                <a:cxn ang="0">
                  <a:pos x="599" y="340"/>
                </a:cxn>
                <a:cxn ang="0">
                  <a:pos x="609" y="414"/>
                </a:cxn>
                <a:cxn ang="0">
                  <a:pos x="620" y="467"/>
                </a:cxn>
                <a:cxn ang="0">
                  <a:pos x="661" y="457"/>
                </a:cxn>
                <a:cxn ang="0">
                  <a:pos x="702" y="340"/>
                </a:cxn>
                <a:cxn ang="0">
                  <a:pos x="754" y="223"/>
                </a:cxn>
                <a:cxn ang="0">
                  <a:pos x="795" y="127"/>
                </a:cxn>
                <a:cxn ang="0">
                  <a:pos x="836" y="53"/>
                </a:cxn>
                <a:cxn ang="0">
                  <a:pos x="857" y="11"/>
                </a:cxn>
                <a:cxn ang="0">
                  <a:pos x="857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898" y="32"/>
                </a:cxn>
                <a:cxn ang="0">
                  <a:pos x="888" y="32"/>
                </a:cxn>
                <a:cxn ang="0">
                  <a:pos x="888" y="42"/>
                </a:cxn>
                <a:cxn ang="0">
                  <a:pos x="826" y="149"/>
                </a:cxn>
                <a:cxn ang="0">
                  <a:pos x="785" y="234"/>
                </a:cxn>
                <a:cxn ang="0">
                  <a:pos x="743" y="361"/>
                </a:cxn>
                <a:cxn ang="0">
                  <a:pos x="702" y="435"/>
                </a:cxn>
                <a:cxn ang="0">
                  <a:pos x="671" y="520"/>
                </a:cxn>
                <a:cxn ang="0">
                  <a:pos x="651" y="584"/>
                </a:cxn>
                <a:cxn ang="0">
                  <a:pos x="599" y="849"/>
                </a:cxn>
                <a:cxn ang="0">
                  <a:pos x="578" y="924"/>
                </a:cxn>
                <a:cxn ang="0">
                  <a:pos x="568" y="956"/>
                </a:cxn>
                <a:cxn ang="0">
                  <a:pos x="547" y="998"/>
                </a:cxn>
                <a:cxn ang="0">
                  <a:pos x="516" y="998"/>
                </a:cxn>
                <a:cxn ang="0">
                  <a:pos x="506" y="988"/>
                </a:cxn>
                <a:cxn ang="0">
                  <a:pos x="496" y="966"/>
                </a:cxn>
                <a:cxn ang="0">
                  <a:pos x="496" y="956"/>
                </a:cxn>
                <a:cxn ang="0">
                  <a:pos x="506" y="903"/>
                </a:cxn>
                <a:cxn ang="0">
                  <a:pos x="527" y="818"/>
                </a:cxn>
                <a:cxn ang="0">
                  <a:pos x="547" y="722"/>
                </a:cxn>
                <a:cxn ang="0">
                  <a:pos x="578" y="626"/>
                </a:cxn>
                <a:cxn ang="0">
                  <a:pos x="589" y="616"/>
                </a:cxn>
                <a:cxn ang="0">
                  <a:pos x="589" y="435"/>
                </a:cxn>
                <a:cxn ang="0">
                  <a:pos x="568" y="340"/>
                </a:cxn>
                <a:cxn ang="0">
                  <a:pos x="547" y="255"/>
                </a:cxn>
                <a:cxn ang="0">
                  <a:pos x="496" y="191"/>
                </a:cxn>
                <a:cxn ang="0">
                  <a:pos x="413" y="138"/>
                </a:cxn>
                <a:cxn ang="0">
                  <a:pos x="310" y="117"/>
                </a:cxn>
                <a:cxn ang="0">
                  <a:pos x="207" y="138"/>
                </a:cxn>
                <a:cxn ang="0">
                  <a:pos x="114" y="191"/>
                </a:cxn>
                <a:cxn ang="0">
                  <a:pos x="62" y="265"/>
                </a:cxn>
                <a:cxn ang="0">
                  <a:pos x="52" y="287"/>
                </a:cxn>
                <a:cxn ang="0">
                  <a:pos x="52" y="297"/>
                </a:cxn>
                <a:cxn ang="0">
                  <a:pos x="10" y="297"/>
                </a:cxn>
                <a:cxn ang="0">
                  <a:pos x="0" y="287"/>
                </a:cxn>
                <a:cxn ang="0">
                  <a:pos x="0" y="276"/>
                </a:cxn>
                <a:cxn ang="0">
                  <a:pos x="10" y="244"/>
                </a:cxn>
                <a:cxn ang="0">
                  <a:pos x="41" y="170"/>
                </a:cxn>
                <a:cxn ang="0">
                  <a:pos x="114" y="85"/>
                </a:cxn>
                <a:cxn ang="0">
                  <a:pos x="165" y="53"/>
                </a:cxn>
                <a:cxn ang="0">
                  <a:pos x="238" y="11"/>
                </a:cxn>
                <a:cxn ang="0">
                  <a:pos x="320" y="0"/>
                </a:cxn>
              </a:cxnLst>
              <a:rect l="0" t="0" r="r" b="b"/>
              <a:pathLst>
                <a:path w="898" h="998">
                  <a:moveTo>
                    <a:pt x="320" y="0"/>
                  </a:moveTo>
                  <a:lnTo>
                    <a:pt x="413" y="21"/>
                  </a:lnTo>
                  <a:lnTo>
                    <a:pt x="485" y="74"/>
                  </a:lnTo>
                  <a:lnTo>
                    <a:pt x="537" y="159"/>
                  </a:lnTo>
                  <a:lnTo>
                    <a:pt x="578" y="244"/>
                  </a:lnTo>
                  <a:lnTo>
                    <a:pt x="599" y="340"/>
                  </a:lnTo>
                  <a:lnTo>
                    <a:pt x="609" y="414"/>
                  </a:lnTo>
                  <a:lnTo>
                    <a:pt x="620" y="467"/>
                  </a:lnTo>
                  <a:lnTo>
                    <a:pt x="661" y="457"/>
                  </a:lnTo>
                  <a:lnTo>
                    <a:pt x="702" y="340"/>
                  </a:lnTo>
                  <a:lnTo>
                    <a:pt x="754" y="223"/>
                  </a:lnTo>
                  <a:lnTo>
                    <a:pt x="795" y="127"/>
                  </a:lnTo>
                  <a:lnTo>
                    <a:pt x="836" y="53"/>
                  </a:lnTo>
                  <a:lnTo>
                    <a:pt x="857" y="11"/>
                  </a:lnTo>
                  <a:lnTo>
                    <a:pt x="857" y="0"/>
                  </a:lnTo>
                  <a:lnTo>
                    <a:pt x="888" y="0"/>
                  </a:lnTo>
                  <a:lnTo>
                    <a:pt x="898" y="11"/>
                  </a:lnTo>
                  <a:lnTo>
                    <a:pt x="898" y="32"/>
                  </a:lnTo>
                  <a:lnTo>
                    <a:pt x="888" y="32"/>
                  </a:lnTo>
                  <a:lnTo>
                    <a:pt x="888" y="42"/>
                  </a:lnTo>
                  <a:lnTo>
                    <a:pt x="826" y="149"/>
                  </a:lnTo>
                  <a:lnTo>
                    <a:pt x="785" y="234"/>
                  </a:lnTo>
                  <a:lnTo>
                    <a:pt x="743" y="361"/>
                  </a:lnTo>
                  <a:lnTo>
                    <a:pt x="702" y="435"/>
                  </a:lnTo>
                  <a:lnTo>
                    <a:pt x="671" y="520"/>
                  </a:lnTo>
                  <a:lnTo>
                    <a:pt x="651" y="584"/>
                  </a:lnTo>
                  <a:lnTo>
                    <a:pt x="599" y="849"/>
                  </a:lnTo>
                  <a:lnTo>
                    <a:pt x="578" y="924"/>
                  </a:lnTo>
                  <a:lnTo>
                    <a:pt x="568" y="956"/>
                  </a:lnTo>
                  <a:lnTo>
                    <a:pt x="547" y="998"/>
                  </a:lnTo>
                  <a:lnTo>
                    <a:pt x="516" y="998"/>
                  </a:lnTo>
                  <a:lnTo>
                    <a:pt x="506" y="988"/>
                  </a:lnTo>
                  <a:lnTo>
                    <a:pt x="496" y="966"/>
                  </a:lnTo>
                  <a:lnTo>
                    <a:pt x="496" y="956"/>
                  </a:lnTo>
                  <a:lnTo>
                    <a:pt x="506" y="903"/>
                  </a:lnTo>
                  <a:lnTo>
                    <a:pt x="527" y="818"/>
                  </a:lnTo>
                  <a:lnTo>
                    <a:pt x="547" y="722"/>
                  </a:lnTo>
                  <a:lnTo>
                    <a:pt x="578" y="626"/>
                  </a:lnTo>
                  <a:lnTo>
                    <a:pt x="589" y="616"/>
                  </a:lnTo>
                  <a:lnTo>
                    <a:pt x="589" y="435"/>
                  </a:lnTo>
                  <a:lnTo>
                    <a:pt x="568" y="340"/>
                  </a:lnTo>
                  <a:lnTo>
                    <a:pt x="547" y="255"/>
                  </a:lnTo>
                  <a:lnTo>
                    <a:pt x="496" y="191"/>
                  </a:lnTo>
                  <a:lnTo>
                    <a:pt x="413" y="138"/>
                  </a:lnTo>
                  <a:lnTo>
                    <a:pt x="310" y="117"/>
                  </a:lnTo>
                  <a:lnTo>
                    <a:pt x="207" y="138"/>
                  </a:lnTo>
                  <a:lnTo>
                    <a:pt x="114" y="191"/>
                  </a:lnTo>
                  <a:lnTo>
                    <a:pt x="62" y="265"/>
                  </a:lnTo>
                  <a:lnTo>
                    <a:pt x="52" y="287"/>
                  </a:lnTo>
                  <a:lnTo>
                    <a:pt x="52" y="297"/>
                  </a:lnTo>
                  <a:lnTo>
                    <a:pt x="10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10" y="244"/>
                  </a:lnTo>
                  <a:lnTo>
                    <a:pt x="41" y="170"/>
                  </a:lnTo>
                  <a:lnTo>
                    <a:pt x="114" y="85"/>
                  </a:lnTo>
                  <a:lnTo>
                    <a:pt x="165" y="53"/>
                  </a:lnTo>
                  <a:lnTo>
                    <a:pt x="238" y="1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5" name="Freeform 49"/>
            <p:cNvSpPr>
              <a:spLocks noEditPoints="1"/>
            </p:cNvSpPr>
            <p:nvPr/>
          </p:nvSpPr>
          <p:spPr bwMode="auto">
            <a:xfrm>
              <a:off x="26498" y="5765"/>
              <a:ext cx="382" cy="743"/>
            </a:xfrm>
            <a:custGeom>
              <a:avLst/>
              <a:gdLst/>
              <a:ahLst/>
              <a:cxnLst>
                <a:cxn ang="0">
                  <a:pos x="196" y="233"/>
                </a:cxn>
                <a:cxn ang="0">
                  <a:pos x="268" y="297"/>
                </a:cxn>
                <a:cxn ang="0">
                  <a:pos x="279" y="361"/>
                </a:cxn>
                <a:cxn ang="0">
                  <a:pos x="237" y="456"/>
                </a:cxn>
                <a:cxn ang="0">
                  <a:pos x="206" y="531"/>
                </a:cxn>
                <a:cxn ang="0">
                  <a:pos x="186" y="616"/>
                </a:cxn>
                <a:cxn ang="0">
                  <a:pos x="175" y="679"/>
                </a:cxn>
                <a:cxn ang="0">
                  <a:pos x="206" y="690"/>
                </a:cxn>
                <a:cxn ang="0">
                  <a:pos x="258" y="669"/>
                </a:cxn>
                <a:cxn ang="0">
                  <a:pos x="310" y="605"/>
                </a:cxn>
                <a:cxn ang="0">
                  <a:pos x="320" y="563"/>
                </a:cxn>
                <a:cxn ang="0">
                  <a:pos x="361" y="552"/>
                </a:cxn>
                <a:cxn ang="0">
                  <a:pos x="382" y="573"/>
                </a:cxn>
                <a:cxn ang="0">
                  <a:pos x="341" y="669"/>
                </a:cxn>
                <a:cxn ang="0">
                  <a:pos x="206" y="743"/>
                </a:cxn>
                <a:cxn ang="0">
                  <a:pos x="114" y="701"/>
                </a:cxn>
                <a:cxn ang="0">
                  <a:pos x="93" y="648"/>
                </a:cxn>
                <a:cxn ang="0">
                  <a:pos x="103" y="595"/>
                </a:cxn>
                <a:cxn ang="0">
                  <a:pos x="114" y="541"/>
                </a:cxn>
                <a:cxn ang="0">
                  <a:pos x="134" y="499"/>
                </a:cxn>
                <a:cxn ang="0">
                  <a:pos x="186" y="361"/>
                </a:cxn>
                <a:cxn ang="0">
                  <a:pos x="196" y="297"/>
                </a:cxn>
                <a:cxn ang="0">
                  <a:pos x="165" y="276"/>
                </a:cxn>
                <a:cxn ang="0">
                  <a:pos x="93" y="308"/>
                </a:cxn>
                <a:cxn ang="0">
                  <a:pos x="41" y="403"/>
                </a:cxn>
                <a:cxn ang="0">
                  <a:pos x="31" y="425"/>
                </a:cxn>
                <a:cxn ang="0">
                  <a:pos x="0" y="414"/>
                </a:cxn>
                <a:cxn ang="0">
                  <a:pos x="10" y="361"/>
                </a:cxn>
                <a:cxn ang="0">
                  <a:pos x="93" y="255"/>
                </a:cxn>
                <a:cxn ang="0">
                  <a:pos x="258" y="0"/>
                </a:cxn>
                <a:cxn ang="0">
                  <a:pos x="299" y="10"/>
                </a:cxn>
                <a:cxn ang="0">
                  <a:pos x="310" y="42"/>
                </a:cxn>
                <a:cxn ang="0">
                  <a:pos x="248" y="106"/>
                </a:cxn>
                <a:cxn ang="0">
                  <a:pos x="206" y="95"/>
                </a:cxn>
                <a:cxn ang="0">
                  <a:pos x="196" y="64"/>
                </a:cxn>
                <a:cxn ang="0">
                  <a:pos x="258" y="0"/>
                </a:cxn>
              </a:cxnLst>
              <a:rect l="0" t="0" r="r" b="b"/>
              <a:pathLst>
                <a:path w="382" h="743">
                  <a:moveTo>
                    <a:pt x="165" y="233"/>
                  </a:moveTo>
                  <a:lnTo>
                    <a:pt x="196" y="233"/>
                  </a:lnTo>
                  <a:lnTo>
                    <a:pt x="258" y="276"/>
                  </a:lnTo>
                  <a:lnTo>
                    <a:pt x="268" y="297"/>
                  </a:lnTo>
                  <a:lnTo>
                    <a:pt x="279" y="329"/>
                  </a:lnTo>
                  <a:lnTo>
                    <a:pt x="279" y="361"/>
                  </a:lnTo>
                  <a:lnTo>
                    <a:pt x="248" y="425"/>
                  </a:lnTo>
                  <a:lnTo>
                    <a:pt x="237" y="456"/>
                  </a:lnTo>
                  <a:lnTo>
                    <a:pt x="206" y="520"/>
                  </a:lnTo>
                  <a:lnTo>
                    <a:pt x="206" y="531"/>
                  </a:lnTo>
                  <a:lnTo>
                    <a:pt x="186" y="595"/>
                  </a:lnTo>
                  <a:lnTo>
                    <a:pt x="186" y="616"/>
                  </a:lnTo>
                  <a:lnTo>
                    <a:pt x="175" y="626"/>
                  </a:lnTo>
                  <a:lnTo>
                    <a:pt x="175" y="679"/>
                  </a:lnTo>
                  <a:lnTo>
                    <a:pt x="186" y="690"/>
                  </a:lnTo>
                  <a:lnTo>
                    <a:pt x="206" y="690"/>
                  </a:lnTo>
                  <a:lnTo>
                    <a:pt x="237" y="679"/>
                  </a:lnTo>
                  <a:lnTo>
                    <a:pt x="258" y="669"/>
                  </a:lnTo>
                  <a:lnTo>
                    <a:pt x="289" y="637"/>
                  </a:lnTo>
                  <a:lnTo>
                    <a:pt x="310" y="605"/>
                  </a:lnTo>
                  <a:lnTo>
                    <a:pt x="320" y="573"/>
                  </a:lnTo>
                  <a:lnTo>
                    <a:pt x="320" y="563"/>
                  </a:lnTo>
                  <a:lnTo>
                    <a:pt x="330" y="552"/>
                  </a:lnTo>
                  <a:lnTo>
                    <a:pt x="361" y="552"/>
                  </a:lnTo>
                  <a:lnTo>
                    <a:pt x="361" y="563"/>
                  </a:lnTo>
                  <a:lnTo>
                    <a:pt x="382" y="573"/>
                  </a:lnTo>
                  <a:lnTo>
                    <a:pt x="372" y="616"/>
                  </a:lnTo>
                  <a:lnTo>
                    <a:pt x="341" y="669"/>
                  </a:lnTo>
                  <a:lnTo>
                    <a:pt x="279" y="722"/>
                  </a:lnTo>
                  <a:lnTo>
                    <a:pt x="206" y="743"/>
                  </a:lnTo>
                  <a:lnTo>
                    <a:pt x="175" y="743"/>
                  </a:lnTo>
                  <a:lnTo>
                    <a:pt x="114" y="701"/>
                  </a:lnTo>
                  <a:lnTo>
                    <a:pt x="103" y="679"/>
                  </a:lnTo>
                  <a:lnTo>
                    <a:pt x="93" y="648"/>
                  </a:lnTo>
                  <a:lnTo>
                    <a:pt x="93" y="605"/>
                  </a:lnTo>
                  <a:lnTo>
                    <a:pt x="103" y="595"/>
                  </a:lnTo>
                  <a:lnTo>
                    <a:pt x="114" y="573"/>
                  </a:lnTo>
                  <a:lnTo>
                    <a:pt x="114" y="541"/>
                  </a:lnTo>
                  <a:lnTo>
                    <a:pt x="124" y="531"/>
                  </a:lnTo>
                  <a:lnTo>
                    <a:pt x="134" y="499"/>
                  </a:lnTo>
                  <a:lnTo>
                    <a:pt x="175" y="393"/>
                  </a:lnTo>
                  <a:lnTo>
                    <a:pt x="186" y="361"/>
                  </a:lnTo>
                  <a:lnTo>
                    <a:pt x="196" y="340"/>
                  </a:lnTo>
                  <a:lnTo>
                    <a:pt x="196" y="297"/>
                  </a:lnTo>
                  <a:lnTo>
                    <a:pt x="175" y="276"/>
                  </a:lnTo>
                  <a:lnTo>
                    <a:pt x="165" y="276"/>
                  </a:lnTo>
                  <a:lnTo>
                    <a:pt x="124" y="287"/>
                  </a:lnTo>
                  <a:lnTo>
                    <a:pt x="93" y="308"/>
                  </a:lnTo>
                  <a:lnTo>
                    <a:pt x="62" y="350"/>
                  </a:lnTo>
                  <a:lnTo>
                    <a:pt x="41" y="403"/>
                  </a:lnTo>
                  <a:lnTo>
                    <a:pt x="41" y="414"/>
                  </a:lnTo>
                  <a:lnTo>
                    <a:pt x="31" y="425"/>
                  </a:lnTo>
                  <a:lnTo>
                    <a:pt x="10" y="425"/>
                  </a:lnTo>
                  <a:lnTo>
                    <a:pt x="0" y="414"/>
                  </a:lnTo>
                  <a:lnTo>
                    <a:pt x="0" y="403"/>
                  </a:lnTo>
                  <a:lnTo>
                    <a:pt x="10" y="361"/>
                  </a:lnTo>
                  <a:lnTo>
                    <a:pt x="41" y="308"/>
                  </a:lnTo>
                  <a:lnTo>
                    <a:pt x="93" y="255"/>
                  </a:lnTo>
                  <a:lnTo>
                    <a:pt x="165" y="233"/>
                  </a:lnTo>
                  <a:close/>
                  <a:moveTo>
                    <a:pt x="258" y="0"/>
                  </a:moveTo>
                  <a:lnTo>
                    <a:pt x="279" y="0"/>
                  </a:lnTo>
                  <a:lnTo>
                    <a:pt x="299" y="10"/>
                  </a:lnTo>
                  <a:lnTo>
                    <a:pt x="310" y="32"/>
                  </a:lnTo>
                  <a:lnTo>
                    <a:pt x="310" y="42"/>
                  </a:lnTo>
                  <a:lnTo>
                    <a:pt x="289" y="85"/>
                  </a:lnTo>
                  <a:lnTo>
                    <a:pt x="248" y="106"/>
                  </a:lnTo>
                  <a:lnTo>
                    <a:pt x="227" y="106"/>
                  </a:lnTo>
                  <a:lnTo>
                    <a:pt x="206" y="95"/>
                  </a:lnTo>
                  <a:lnTo>
                    <a:pt x="196" y="85"/>
                  </a:lnTo>
                  <a:lnTo>
                    <a:pt x="196" y="64"/>
                  </a:lnTo>
                  <a:lnTo>
                    <a:pt x="217" y="21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6" name="Freeform 50"/>
            <p:cNvSpPr>
              <a:spLocks noEditPoints="1"/>
            </p:cNvSpPr>
            <p:nvPr/>
          </p:nvSpPr>
          <p:spPr bwMode="auto">
            <a:xfrm>
              <a:off x="26983" y="5765"/>
              <a:ext cx="506" cy="945"/>
            </a:xfrm>
            <a:custGeom>
              <a:avLst/>
              <a:gdLst/>
              <a:ahLst/>
              <a:cxnLst>
                <a:cxn ang="0">
                  <a:pos x="362" y="255"/>
                </a:cxn>
                <a:cxn ang="0">
                  <a:pos x="424" y="297"/>
                </a:cxn>
                <a:cxn ang="0">
                  <a:pos x="454" y="361"/>
                </a:cxn>
                <a:cxn ang="0">
                  <a:pos x="444" y="393"/>
                </a:cxn>
                <a:cxn ang="0">
                  <a:pos x="310" y="860"/>
                </a:cxn>
                <a:cxn ang="0">
                  <a:pos x="176" y="934"/>
                </a:cxn>
                <a:cxn ang="0">
                  <a:pos x="83" y="945"/>
                </a:cxn>
                <a:cxn ang="0">
                  <a:pos x="21" y="913"/>
                </a:cxn>
                <a:cxn ang="0">
                  <a:pos x="0" y="849"/>
                </a:cxn>
                <a:cxn ang="0">
                  <a:pos x="62" y="807"/>
                </a:cxn>
                <a:cxn ang="0">
                  <a:pos x="103" y="818"/>
                </a:cxn>
                <a:cxn ang="0">
                  <a:pos x="114" y="881"/>
                </a:cxn>
                <a:cxn ang="0">
                  <a:pos x="83" y="903"/>
                </a:cxn>
                <a:cxn ang="0">
                  <a:pos x="124" y="913"/>
                </a:cxn>
                <a:cxn ang="0">
                  <a:pos x="238" y="860"/>
                </a:cxn>
                <a:cxn ang="0">
                  <a:pos x="258" y="796"/>
                </a:cxn>
                <a:cxn ang="0">
                  <a:pos x="351" y="329"/>
                </a:cxn>
                <a:cxn ang="0">
                  <a:pos x="331" y="297"/>
                </a:cxn>
                <a:cxn ang="0">
                  <a:pos x="269" y="308"/>
                </a:cxn>
                <a:cxn ang="0">
                  <a:pos x="207" y="340"/>
                </a:cxn>
                <a:cxn ang="0">
                  <a:pos x="155" y="425"/>
                </a:cxn>
                <a:cxn ang="0">
                  <a:pos x="145" y="446"/>
                </a:cxn>
                <a:cxn ang="0">
                  <a:pos x="114" y="435"/>
                </a:cxn>
                <a:cxn ang="0">
                  <a:pos x="124" y="393"/>
                </a:cxn>
                <a:cxn ang="0">
                  <a:pos x="238" y="276"/>
                </a:cxn>
                <a:cxn ang="0">
                  <a:pos x="454" y="0"/>
                </a:cxn>
                <a:cxn ang="0">
                  <a:pos x="496" y="10"/>
                </a:cxn>
                <a:cxn ang="0">
                  <a:pos x="506" y="53"/>
                </a:cxn>
                <a:cxn ang="0">
                  <a:pos x="496" y="64"/>
                </a:cxn>
                <a:cxn ang="0">
                  <a:pos x="465" y="95"/>
                </a:cxn>
                <a:cxn ang="0">
                  <a:pos x="424" y="106"/>
                </a:cxn>
                <a:cxn ang="0">
                  <a:pos x="393" y="85"/>
                </a:cxn>
                <a:cxn ang="0">
                  <a:pos x="413" y="21"/>
                </a:cxn>
              </a:cxnLst>
              <a:rect l="0" t="0" r="r" b="b"/>
              <a:pathLst>
                <a:path w="506" h="945">
                  <a:moveTo>
                    <a:pt x="320" y="255"/>
                  </a:moveTo>
                  <a:lnTo>
                    <a:pt x="362" y="255"/>
                  </a:lnTo>
                  <a:lnTo>
                    <a:pt x="403" y="276"/>
                  </a:lnTo>
                  <a:lnTo>
                    <a:pt x="424" y="297"/>
                  </a:lnTo>
                  <a:lnTo>
                    <a:pt x="444" y="329"/>
                  </a:lnTo>
                  <a:lnTo>
                    <a:pt x="454" y="361"/>
                  </a:lnTo>
                  <a:lnTo>
                    <a:pt x="454" y="382"/>
                  </a:lnTo>
                  <a:lnTo>
                    <a:pt x="444" y="393"/>
                  </a:lnTo>
                  <a:lnTo>
                    <a:pt x="351" y="775"/>
                  </a:lnTo>
                  <a:lnTo>
                    <a:pt x="310" y="860"/>
                  </a:lnTo>
                  <a:lnTo>
                    <a:pt x="248" y="913"/>
                  </a:lnTo>
                  <a:lnTo>
                    <a:pt x="176" y="934"/>
                  </a:lnTo>
                  <a:lnTo>
                    <a:pt x="114" y="945"/>
                  </a:lnTo>
                  <a:lnTo>
                    <a:pt x="83" y="945"/>
                  </a:lnTo>
                  <a:lnTo>
                    <a:pt x="52" y="934"/>
                  </a:lnTo>
                  <a:lnTo>
                    <a:pt x="21" y="913"/>
                  </a:lnTo>
                  <a:lnTo>
                    <a:pt x="0" y="871"/>
                  </a:lnTo>
                  <a:lnTo>
                    <a:pt x="0" y="849"/>
                  </a:lnTo>
                  <a:lnTo>
                    <a:pt x="31" y="818"/>
                  </a:lnTo>
                  <a:lnTo>
                    <a:pt x="62" y="807"/>
                  </a:lnTo>
                  <a:lnTo>
                    <a:pt x="83" y="807"/>
                  </a:lnTo>
                  <a:lnTo>
                    <a:pt x="103" y="818"/>
                  </a:lnTo>
                  <a:lnTo>
                    <a:pt x="114" y="839"/>
                  </a:lnTo>
                  <a:lnTo>
                    <a:pt x="114" y="881"/>
                  </a:lnTo>
                  <a:lnTo>
                    <a:pt x="103" y="892"/>
                  </a:lnTo>
                  <a:lnTo>
                    <a:pt x="83" y="903"/>
                  </a:lnTo>
                  <a:lnTo>
                    <a:pt x="103" y="913"/>
                  </a:lnTo>
                  <a:lnTo>
                    <a:pt x="124" y="913"/>
                  </a:lnTo>
                  <a:lnTo>
                    <a:pt x="207" y="892"/>
                  </a:lnTo>
                  <a:lnTo>
                    <a:pt x="238" y="860"/>
                  </a:lnTo>
                  <a:lnTo>
                    <a:pt x="279" y="775"/>
                  </a:lnTo>
                  <a:lnTo>
                    <a:pt x="258" y="796"/>
                  </a:lnTo>
                  <a:lnTo>
                    <a:pt x="351" y="393"/>
                  </a:lnTo>
                  <a:lnTo>
                    <a:pt x="351" y="329"/>
                  </a:lnTo>
                  <a:lnTo>
                    <a:pt x="341" y="318"/>
                  </a:lnTo>
                  <a:lnTo>
                    <a:pt x="331" y="297"/>
                  </a:lnTo>
                  <a:lnTo>
                    <a:pt x="289" y="297"/>
                  </a:lnTo>
                  <a:lnTo>
                    <a:pt x="269" y="308"/>
                  </a:lnTo>
                  <a:lnTo>
                    <a:pt x="238" y="318"/>
                  </a:lnTo>
                  <a:lnTo>
                    <a:pt x="207" y="340"/>
                  </a:lnTo>
                  <a:lnTo>
                    <a:pt x="186" y="382"/>
                  </a:lnTo>
                  <a:lnTo>
                    <a:pt x="155" y="425"/>
                  </a:lnTo>
                  <a:lnTo>
                    <a:pt x="155" y="435"/>
                  </a:lnTo>
                  <a:lnTo>
                    <a:pt x="145" y="446"/>
                  </a:lnTo>
                  <a:lnTo>
                    <a:pt x="124" y="446"/>
                  </a:lnTo>
                  <a:lnTo>
                    <a:pt x="114" y="435"/>
                  </a:lnTo>
                  <a:lnTo>
                    <a:pt x="114" y="425"/>
                  </a:lnTo>
                  <a:lnTo>
                    <a:pt x="124" y="393"/>
                  </a:lnTo>
                  <a:lnTo>
                    <a:pt x="176" y="329"/>
                  </a:lnTo>
                  <a:lnTo>
                    <a:pt x="238" y="276"/>
                  </a:lnTo>
                  <a:lnTo>
                    <a:pt x="320" y="255"/>
                  </a:lnTo>
                  <a:close/>
                  <a:moveTo>
                    <a:pt x="454" y="0"/>
                  </a:moveTo>
                  <a:lnTo>
                    <a:pt x="475" y="0"/>
                  </a:lnTo>
                  <a:lnTo>
                    <a:pt x="496" y="10"/>
                  </a:lnTo>
                  <a:lnTo>
                    <a:pt x="506" y="32"/>
                  </a:lnTo>
                  <a:lnTo>
                    <a:pt x="506" y="53"/>
                  </a:lnTo>
                  <a:lnTo>
                    <a:pt x="496" y="42"/>
                  </a:lnTo>
                  <a:lnTo>
                    <a:pt x="496" y="64"/>
                  </a:lnTo>
                  <a:lnTo>
                    <a:pt x="485" y="85"/>
                  </a:lnTo>
                  <a:lnTo>
                    <a:pt x="465" y="95"/>
                  </a:lnTo>
                  <a:lnTo>
                    <a:pt x="434" y="106"/>
                  </a:lnTo>
                  <a:lnTo>
                    <a:pt x="424" y="106"/>
                  </a:lnTo>
                  <a:lnTo>
                    <a:pt x="403" y="95"/>
                  </a:lnTo>
                  <a:lnTo>
                    <a:pt x="393" y="85"/>
                  </a:lnTo>
                  <a:lnTo>
                    <a:pt x="393" y="64"/>
                  </a:lnTo>
                  <a:lnTo>
                    <a:pt x="413" y="21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27881" y="5319"/>
              <a:ext cx="1115" cy="1157"/>
            </a:xfrm>
            <a:custGeom>
              <a:avLst/>
              <a:gdLst/>
              <a:ahLst/>
              <a:cxnLst>
                <a:cxn ang="0">
                  <a:pos x="537" y="0"/>
                </a:cxn>
                <a:cxn ang="0">
                  <a:pos x="579" y="0"/>
                </a:cxn>
                <a:cxn ang="0">
                  <a:pos x="599" y="21"/>
                </a:cxn>
                <a:cxn ang="0">
                  <a:pos x="599" y="531"/>
                </a:cxn>
                <a:cxn ang="0">
                  <a:pos x="1095" y="531"/>
                </a:cxn>
                <a:cxn ang="0">
                  <a:pos x="1115" y="552"/>
                </a:cxn>
                <a:cxn ang="0">
                  <a:pos x="1115" y="584"/>
                </a:cxn>
                <a:cxn ang="0">
                  <a:pos x="1095" y="605"/>
                </a:cxn>
                <a:cxn ang="0">
                  <a:pos x="599" y="605"/>
                </a:cxn>
                <a:cxn ang="0">
                  <a:pos x="589" y="616"/>
                </a:cxn>
                <a:cxn ang="0">
                  <a:pos x="589" y="1125"/>
                </a:cxn>
                <a:cxn ang="0">
                  <a:pos x="579" y="1147"/>
                </a:cxn>
                <a:cxn ang="0">
                  <a:pos x="568" y="1157"/>
                </a:cxn>
                <a:cxn ang="0">
                  <a:pos x="537" y="1157"/>
                </a:cxn>
                <a:cxn ang="0">
                  <a:pos x="527" y="1136"/>
                </a:cxn>
                <a:cxn ang="0">
                  <a:pos x="517" y="1125"/>
                </a:cxn>
                <a:cxn ang="0">
                  <a:pos x="517" y="616"/>
                </a:cxn>
                <a:cxn ang="0">
                  <a:pos x="21" y="616"/>
                </a:cxn>
                <a:cxn ang="0">
                  <a:pos x="0" y="594"/>
                </a:cxn>
                <a:cxn ang="0">
                  <a:pos x="0" y="552"/>
                </a:cxn>
                <a:cxn ang="0">
                  <a:pos x="21" y="531"/>
                </a:cxn>
                <a:cxn ang="0">
                  <a:pos x="517" y="531"/>
                </a:cxn>
                <a:cxn ang="0">
                  <a:pos x="517" y="32"/>
                </a:cxn>
                <a:cxn ang="0">
                  <a:pos x="527" y="10"/>
                </a:cxn>
                <a:cxn ang="0">
                  <a:pos x="537" y="0"/>
                </a:cxn>
              </a:cxnLst>
              <a:rect l="0" t="0" r="r" b="b"/>
              <a:pathLst>
                <a:path w="1115" h="1157">
                  <a:moveTo>
                    <a:pt x="537" y="0"/>
                  </a:moveTo>
                  <a:lnTo>
                    <a:pt x="579" y="0"/>
                  </a:lnTo>
                  <a:lnTo>
                    <a:pt x="599" y="21"/>
                  </a:lnTo>
                  <a:lnTo>
                    <a:pt x="599" y="531"/>
                  </a:lnTo>
                  <a:lnTo>
                    <a:pt x="1095" y="531"/>
                  </a:lnTo>
                  <a:lnTo>
                    <a:pt x="1115" y="552"/>
                  </a:lnTo>
                  <a:lnTo>
                    <a:pt x="1115" y="584"/>
                  </a:lnTo>
                  <a:lnTo>
                    <a:pt x="1095" y="605"/>
                  </a:lnTo>
                  <a:lnTo>
                    <a:pt x="599" y="605"/>
                  </a:lnTo>
                  <a:lnTo>
                    <a:pt x="589" y="616"/>
                  </a:lnTo>
                  <a:lnTo>
                    <a:pt x="589" y="1125"/>
                  </a:lnTo>
                  <a:lnTo>
                    <a:pt x="579" y="1147"/>
                  </a:lnTo>
                  <a:lnTo>
                    <a:pt x="568" y="1157"/>
                  </a:lnTo>
                  <a:lnTo>
                    <a:pt x="537" y="1157"/>
                  </a:lnTo>
                  <a:lnTo>
                    <a:pt x="527" y="1136"/>
                  </a:lnTo>
                  <a:lnTo>
                    <a:pt x="517" y="1125"/>
                  </a:lnTo>
                  <a:lnTo>
                    <a:pt x="517" y="616"/>
                  </a:lnTo>
                  <a:lnTo>
                    <a:pt x="21" y="616"/>
                  </a:lnTo>
                  <a:lnTo>
                    <a:pt x="0" y="594"/>
                  </a:lnTo>
                  <a:lnTo>
                    <a:pt x="0" y="552"/>
                  </a:lnTo>
                  <a:lnTo>
                    <a:pt x="21" y="531"/>
                  </a:lnTo>
                  <a:lnTo>
                    <a:pt x="517" y="531"/>
                  </a:lnTo>
                  <a:lnTo>
                    <a:pt x="517" y="32"/>
                  </a:lnTo>
                  <a:lnTo>
                    <a:pt x="527" y="1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9141" y="5584"/>
              <a:ext cx="950" cy="712"/>
            </a:xfrm>
            <a:custGeom>
              <a:avLst/>
              <a:gdLst/>
              <a:ahLst/>
              <a:cxnLst>
                <a:cxn ang="0">
                  <a:pos x="227" y="11"/>
                </a:cxn>
                <a:cxn ang="0">
                  <a:pos x="320" y="75"/>
                </a:cxn>
                <a:cxn ang="0">
                  <a:pos x="403" y="75"/>
                </a:cxn>
                <a:cxn ang="0">
                  <a:pos x="599" y="0"/>
                </a:cxn>
                <a:cxn ang="0">
                  <a:pos x="702" y="22"/>
                </a:cxn>
                <a:cxn ang="0">
                  <a:pos x="785" y="106"/>
                </a:cxn>
                <a:cxn ang="0">
                  <a:pos x="785" y="255"/>
                </a:cxn>
                <a:cxn ang="0">
                  <a:pos x="733" y="425"/>
                </a:cxn>
                <a:cxn ang="0">
                  <a:pos x="702" y="521"/>
                </a:cxn>
                <a:cxn ang="0">
                  <a:pos x="681" y="627"/>
                </a:cxn>
                <a:cxn ang="0">
                  <a:pos x="702" y="659"/>
                </a:cxn>
                <a:cxn ang="0">
                  <a:pos x="785" y="637"/>
                </a:cxn>
                <a:cxn ang="0">
                  <a:pos x="888" y="468"/>
                </a:cxn>
                <a:cxn ang="0">
                  <a:pos x="940" y="446"/>
                </a:cxn>
                <a:cxn ang="0">
                  <a:pos x="950" y="468"/>
                </a:cxn>
                <a:cxn ang="0">
                  <a:pos x="878" y="627"/>
                </a:cxn>
                <a:cxn ang="0">
                  <a:pos x="733" y="701"/>
                </a:cxn>
                <a:cxn ang="0">
                  <a:pos x="661" y="691"/>
                </a:cxn>
                <a:cxn ang="0">
                  <a:pos x="609" y="648"/>
                </a:cxn>
                <a:cxn ang="0">
                  <a:pos x="589" y="531"/>
                </a:cxn>
                <a:cxn ang="0">
                  <a:pos x="630" y="425"/>
                </a:cxn>
                <a:cxn ang="0">
                  <a:pos x="681" y="245"/>
                </a:cxn>
                <a:cxn ang="0">
                  <a:pos x="692" y="128"/>
                </a:cxn>
                <a:cxn ang="0">
                  <a:pos x="681" y="85"/>
                </a:cxn>
                <a:cxn ang="0">
                  <a:pos x="640" y="53"/>
                </a:cxn>
                <a:cxn ang="0">
                  <a:pos x="527" y="64"/>
                </a:cxn>
                <a:cxn ang="0">
                  <a:pos x="423" y="149"/>
                </a:cxn>
                <a:cxn ang="0">
                  <a:pos x="361" y="234"/>
                </a:cxn>
                <a:cxn ang="0">
                  <a:pos x="341" y="287"/>
                </a:cxn>
                <a:cxn ang="0">
                  <a:pos x="320" y="340"/>
                </a:cxn>
                <a:cxn ang="0">
                  <a:pos x="289" y="446"/>
                </a:cxn>
                <a:cxn ang="0">
                  <a:pos x="268" y="531"/>
                </a:cxn>
                <a:cxn ang="0">
                  <a:pos x="258" y="584"/>
                </a:cxn>
                <a:cxn ang="0">
                  <a:pos x="248" y="637"/>
                </a:cxn>
                <a:cxn ang="0">
                  <a:pos x="207" y="701"/>
                </a:cxn>
                <a:cxn ang="0">
                  <a:pos x="145" y="712"/>
                </a:cxn>
                <a:cxn ang="0">
                  <a:pos x="114" y="659"/>
                </a:cxn>
                <a:cxn ang="0">
                  <a:pos x="124" y="637"/>
                </a:cxn>
                <a:cxn ang="0">
                  <a:pos x="134" y="595"/>
                </a:cxn>
                <a:cxn ang="0">
                  <a:pos x="165" y="383"/>
                </a:cxn>
                <a:cxn ang="0">
                  <a:pos x="186" y="276"/>
                </a:cxn>
                <a:cxn ang="0">
                  <a:pos x="227" y="96"/>
                </a:cxn>
                <a:cxn ang="0">
                  <a:pos x="196" y="43"/>
                </a:cxn>
                <a:cxn ang="0">
                  <a:pos x="124" y="64"/>
                </a:cxn>
                <a:cxn ang="0">
                  <a:pos x="62" y="213"/>
                </a:cxn>
                <a:cxn ang="0">
                  <a:pos x="52" y="255"/>
                </a:cxn>
                <a:cxn ang="0">
                  <a:pos x="0" y="245"/>
                </a:cxn>
                <a:cxn ang="0">
                  <a:pos x="10" y="213"/>
                </a:cxn>
                <a:cxn ang="0">
                  <a:pos x="21" y="149"/>
                </a:cxn>
                <a:cxn ang="0">
                  <a:pos x="52" y="85"/>
                </a:cxn>
                <a:cxn ang="0">
                  <a:pos x="83" y="43"/>
                </a:cxn>
                <a:cxn ang="0">
                  <a:pos x="176" y="0"/>
                </a:cxn>
              </a:cxnLst>
              <a:rect l="0" t="0" r="r" b="b"/>
              <a:pathLst>
                <a:path w="950" h="712">
                  <a:moveTo>
                    <a:pt x="176" y="0"/>
                  </a:moveTo>
                  <a:lnTo>
                    <a:pt x="227" y="11"/>
                  </a:lnTo>
                  <a:lnTo>
                    <a:pt x="279" y="32"/>
                  </a:lnTo>
                  <a:lnTo>
                    <a:pt x="320" y="75"/>
                  </a:lnTo>
                  <a:lnTo>
                    <a:pt x="341" y="138"/>
                  </a:lnTo>
                  <a:lnTo>
                    <a:pt x="403" y="75"/>
                  </a:lnTo>
                  <a:lnTo>
                    <a:pt x="485" y="22"/>
                  </a:lnTo>
                  <a:lnTo>
                    <a:pt x="599" y="0"/>
                  </a:lnTo>
                  <a:lnTo>
                    <a:pt x="650" y="0"/>
                  </a:lnTo>
                  <a:lnTo>
                    <a:pt x="702" y="22"/>
                  </a:lnTo>
                  <a:lnTo>
                    <a:pt x="754" y="53"/>
                  </a:lnTo>
                  <a:lnTo>
                    <a:pt x="785" y="106"/>
                  </a:lnTo>
                  <a:lnTo>
                    <a:pt x="795" y="181"/>
                  </a:lnTo>
                  <a:lnTo>
                    <a:pt x="785" y="255"/>
                  </a:lnTo>
                  <a:lnTo>
                    <a:pt x="764" y="340"/>
                  </a:lnTo>
                  <a:lnTo>
                    <a:pt x="733" y="425"/>
                  </a:lnTo>
                  <a:lnTo>
                    <a:pt x="712" y="478"/>
                  </a:lnTo>
                  <a:lnTo>
                    <a:pt x="702" y="521"/>
                  </a:lnTo>
                  <a:lnTo>
                    <a:pt x="681" y="563"/>
                  </a:lnTo>
                  <a:lnTo>
                    <a:pt x="681" y="627"/>
                  </a:lnTo>
                  <a:lnTo>
                    <a:pt x="692" y="648"/>
                  </a:lnTo>
                  <a:lnTo>
                    <a:pt x="702" y="659"/>
                  </a:lnTo>
                  <a:lnTo>
                    <a:pt x="723" y="659"/>
                  </a:lnTo>
                  <a:lnTo>
                    <a:pt x="785" y="637"/>
                  </a:lnTo>
                  <a:lnTo>
                    <a:pt x="836" y="574"/>
                  </a:lnTo>
                  <a:lnTo>
                    <a:pt x="888" y="468"/>
                  </a:lnTo>
                  <a:lnTo>
                    <a:pt x="909" y="446"/>
                  </a:lnTo>
                  <a:lnTo>
                    <a:pt x="940" y="446"/>
                  </a:lnTo>
                  <a:lnTo>
                    <a:pt x="950" y="457"/>
                  </a:lnTo>
                  <a:lnTo>
                    <a:pt x="950" y="468"/>
                  </a:lnTo>
                  <a:lnTo>
                    <a:pt x="919" y="563"/>
                  </a:lnTo>
                  <a:lnTo>
                    <a:pt x="878" y="627"/>
                  </a:lnTo>
                  <a:lnTo>
                    <a:pt x="816" y="680"/>
                  </a:lnTo>
                  <a:lnTo>
                    <a:pt x="733" y="701"/>
                  </a:lnTo>
                  <a:lnTo>
                    <a:pt x="692" y="701"/>
                  </a:lnTo>
                  <a:lnTo>
                    <a:pt x="661" y="691"/>
                  </a:lnTo>
                  <a:lnTo>
                    <a:pt x="630" y="669"/>
                  </a:lnTo>
                  <a:lnTo>
                    <a:pt x="609" y="648"/>
                  </a:lnTo>
                  <a:lnTo>
                    <a:pt x="589" y="616"/>
                  </a:lnTo>
                  <a:lnTo>
                    <a:pt x="589" y="531"/>
                  </a:lnTo>
                  <a:lnTo>
                    <a:pt x="599" y="521"/>
                  </a:lnTo>
                  <a:lnTo>
                    <a:pt x="630" y="425"/>
                  </a:lnTo>
                  <a:lnTo>
                    <a:pt x="661" y="340"/>
                  </a:lnTo>
                  <a:lnTo>
                    <a:pt x="681" y="245"/>
                  </a:lnTo>
                  <a:lnTo>
                    <a:pt x="692" y="160"/>
                  </a:lnTo>
                  <a:lnTo>
                    <a:pt x="692" y="128"/>
                  </a:lnTo>
                  <a:lnTo>
                    <a:pt x="681" y="106"/>
                  </a:lnTo>
                  <a:lnTo>
                    <a:pt x="681" y="85"/>
                  </a:lnTo>
                  <a:lnTo>
                    <a:pt x="661" y="64"/>
                  </a:lnTo>
                  <a:lnTo>
                    <a:pt x="640" y="53"/>
                  </a:lnTo>
                  <a:lnTo>
                    <a:pt x="609" y="53"/>
                  </a:lnTo>
                  <a:lnTo>
                    <a:pt x="527" y="64"/>
                  </a:lnTo>
                  <a:lnTo>
                    <a:pt x="465" y="106"/>
                  </a:lnTo>
                  <a:lnTo>
                    <a:pt x="423" y="149"/>
                  </a:lnTo>
                  <a:lnTo>
                    <a:pt x="382" y="202"/>
                  </a:lnTo>
                  <a:lnTo>
                    <a:pt x="361" y="234"/>
                  </a:lnTo>
                  <a:lnTo>
                    <a:pt x="341" y="276"/>
                  </a:lnTo>
                  <a:lnTo>
                    <a:pt x="341" y="287"/>
                  </a:lnTo>
                  <a:lnTo>
                    <a:pt x="330" y="308"/>
                  </a:lnTo>
                  <a:lnTo>
                    <a:pt x="320" y="340"/>
                  </a:lnTo>
                  <a:lnTo>
                    <a:pt x="310" y="393"/>
                  </a:lnTo>
                  <a:lnTo>
                    <a:pt x="289" y="446"/>
                  </a:lnTo>
                  <a:lnTo>
                    <a:pt x="289" y="468"/>
                  </a:lnTo>
                  <a:lnTo>
                    <a:pt x="268" y="531"/>
                  </a:lnTo>
                  <a:lnTo>
                    <a:pt x="268" y="563"/>
                  </a:lnTo>
                  <a:lnTo>
                    <a:pt x="258" y="584"/>
                  </a:lnTo>
                  <a:lnTo>
                    <a:pt x="248" y="616"/>
                  </a:lnTo>
                  <a:lnTo>
                    <a:pt x="248" y="637"/>
                  </a:lnTo>
                  <a:lnTo>
                    <a:pt x="238" y="669"/>
                  </a:lnTo>
                  <a:lnTo>
                    <a:pt x="207" y="701"/>
                  </a:lnTo>
                  <a:lnTo>
                    <a:pt x="186" y="712"/>
                  </a:lnTo>
                  <a:lnTo>
                    <a:pt x="145" y="712"/>
                  </a:lnTo>
                  <a:lnTo>
                    <a:pt x="134" y="701"/>
                  </a:lnTo>
                  <a:lnTo>
                    <a:pt x="114" y="659"/>
                  </a:lnTo>
                  <a:lnTo>
                    <a:pt x="114" y="648"/>
                  </a:lnTo>
                  <a:lnTo>
                    <a:pt x="124" y="637"/>
                  </a:lnTo>
                  <a:lnTo>
                    <a:pt x="124" y="616"/>
                  </a:lnTo>
                  <a:lnTo>
                    <a:pt x="134" y="595"/>
                  </a:lnTo>
                  <a:lnTo>
                    <a:pt x="114" y="584"/>
                  </a:lnTo>
                  <a:lnTo>
                    <a:pt x="165" y="383"/>
                  </a:lnTo>
                  <a:lnTo>
                    <a:pt x="186" y="319"/>
                  </a:lnTo>
                  <a:lnTo>
                    <a:pt x="186" y="276"/>
                  </a:lnTo>
                  <a:lnTo>
                    <a:pt x="227" y="149"/>
                  </a:lnTo>
                  <a:lnTo>
                    <a:pt x="227" y="96"/>
                  </a:lnTo>
                  <a:lnTo>
                    <a:pt x="207" y="53"/>
                  </a:lnTo>
                  <a:lnTo>
                    <a:pt x="196" y="43"/>
                  </a:lnTo>
                  <a:lnTo>
                    <a:pt x="176" y="43"/>
                  </a:lnTo>
                  <a:lnTo>
                    <a:pt x="124" y="64"/>
                  </a:lnTo>
                  <a:lnTo>
                    <a:pt x="83" y="128"/>
                  </a:lnTo>
                  <a:lnTo>
                    <a:pt x="62" y="213"/>
                  </a:lnTo>
                  <a:lnTo>
                    <a:pt x="52" y="234"/>
                  </a:lnTo>
                  <a:lnTo>
                    <a:pt x="52" y="255"/>
                  </a:lnTo>
                  <a:lnTo>
                    <a:pt x="10" y="255"/>
                  </a:lnTo>
                  <a:lnTo>
                    <a:pt x="0" y="245"/>
                  </a:lnTo>
                  <a:lnTo>
                    <a:pt x="0" y="223"/>
                  </a:lnTo>
                  <a:lnTo>
                    <a:pt x="10" y="213"/>
                  </a:lnTo>
                  <a:lnTo>
                    <a:pt x="10" y="181"/>
                  </a:lnTo>
                  <a:lnTo>
                    <a:pt x="21" y="149"/>
                  </a:lnTo>
                  <a:lnTo>
                    <a:pt x="41" y="117"/>
                  </a:lnTo>
                  <a:lnTo>
                    <a:pt x="52" y="85"/>
                  </a:lnTo>
                  <a:lnTo>
                    <a:pt x="62" y="64"/>
                  </a:lnTo>
                  <a:lnTo>
                    <a:pt x="83" y="43"/>
                  </a:lnTo>
                  <a:lnTo>
                    <a:pt x="114" y="2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30184" y="5595"/>
              <a:ext cx="898" cy="998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3" y="21"/>
                </a:cxn>
                <a:cxn ang="0">
                  <a:pos x="495" y="74"/>
                </a:cxn>
                <a:cxn ang="0">
                  <a:pos x="547" y="159"/>
                </a:cxn>
                <a:cxn ang="0">
                  <a:pos x="588" y="244"/>
                </a:cxn>
                <a:cxn ang="0">
                  <a:pos x="609" y="340"/>
                </a:cxn>
                <a:cxn ang="0">
                  <a:pos x="619" y="414"/>
                </a:cxn>
                <a:cxn ang="0">
                  <a:pos x="630" y="467"/>
                </a:cxn>
                <a:cxn ang="0">
                  <a:pos x="661" y="457"/>
                </a:cxn>
                <a:cxn ang="0">
                  <a:pos x="702" y="340"/>
                </a:cxn>
                <a:cxn ang="0">
                  <a:pos x="754" y="223"/>
                </a:cxn>
                <a:cxn ang="0">
                  <a:pos x="795" y="127"/>
                </a:cxn>
                <a:cxn ang="0">
                  <a:pos x="836" y="53"/>
                </a:cxn>
                <a:cxn ang="0">
                  <a:pos x="857" y="11"/>
                </a:cxn>
                <a:cxn ang="0">
                  <a:pos x="857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898" y="32"/>
                </a:cxn>
                <a:cxn ang="0">
                  <a:pos x="888" y="32"/>
                </a:cxn>
                <a:cxn ang="0">
                  <a:pos x="888" y="42"/>
                </a:cxn>
                <a:cxn ang="0">
                  <a:pos x="826" y="149"/>
                </a:cxn>
                <a:cxn ang="0">
                  <a:pos x="784" y="234"/>
                </a:cxn>
                <a:cxn ang="0">
                  <a:pos x="743" y="361"/>
                </a:cxn>
                <a:cxn ang="0">
                  <a:pos x="702" y="435"/>
                </a:cxn>
                <a:cxn ang="0">
                  <a:pos x="671" y="520"/>
                </a:cxn>
                <a:cxn ang="0">
                  <a:pos x="650" y="584"/>
                </a:cxn>
                <a:cxn ang="0">
                  <a:pos x="599" y="849"/>
                </a:cxn>
                <a:cxn ang="0">
                  <a:pos x="578" y="924"/>
                </a:cxn>
                <a:cxn ang="0">
                  <a:pos x="568" y="956"/>
                </a:cxn>
                <a:cxn ang="0">
                  <a:pos x="547" y="998"/>
                </a:cxn>
                <a:cxn ang="0">
                  <a:pos x="516" y="998"/>
                </a:cxn>
                <a:cxn ang="0">
                  <a:pos x="506" y="988"/>
                </a:cxn>
                <a:cxn ang="0">
                  <a:pos x="495" y="966"/>
                </a:cxn>
                <a:cxn ang="0">
                  <a:pos x="495" y="956"/>
                </a:cxn>
                <a:cxn ang="0">
                  <a:pos x="506" y="903"/>
                </a:cxn>
                <a:cxn ang="0">
                  <a:pos x="526" y="818"/>
                </a:cxn>
                <a:cxn ang="0">
                  <a:pos x="547" y="722"/>
                </a:cxn>
                <a:cxn ang="0">
                  <a:pos x="578" y="626"/>
                </a:cxn>
                <a:cxn ang="0">
                  <a:pos x="588" y="616"/>
                </a:cxn>
                <a:cxn ang="0">
                  <a:pos x="588" y="435"/>
                </a:cxn>
                <a:cxn ang="0">
                  <a:pos x="568" y="340"/>
                </a:cxn>
                <a:cxn ang="0">
                  <a:pos x="547" y="255"/>
                </a:cxn>
                <a:cxn ang="0">
                  <a:pos x="495" y="191"/>
                </a:cxn>
                <a:cxn ang="0">
                  <a:pos x="413" y="138"/>
                </a:cxn>
                <a:cxn ang="0">
                  <a:pos x="310" y="117"/>
                </a:cxn>
                <a:cxn ang="0">
                  <a:pos x="206" y="138"/>
                </a:cxn>
                <a:cxn ang="0">
                  <a:pos x="113" y="191"/>
                </a:cxn>
                <a:cxn ang="0">
                  <a:pos x="62" y="265"/>
                </a:cxn>
                <a:cxn ang="0">
                  <a:pos x="51" y="287"/>
                </a:cxn>
                <a:cxn ang="0">
                  <a:pos x="51" y="297"/>
                </a:cxn>
                <a:cxn ang="0">
                  <a:pos x="10" y="297"/>
                </a:cxn>
                <a:cxn ang="0">
                  <a:pos x="0" y="287"/>
                </a:cxn>
                <a:cxn ang="0">
                  <a:pos x="0" y="276"/>
                </a:cxn>
                <a:cxn ang="0">
                  <a:pos x="10" y="244"/>
                </a:cxn>
                <a:cxn ang="0">
                  <a:pos x="41" y="170"/>
                </a:cxn>
                <a:cxn ang="0">
                  <a:pos x="113" y="85"/>
                </a:cxn>
                <a:cxn ang="0">
                  <a:pos x="165" y="53"/>
                </a:cxn>
                <a:cxn ang="0">
                  <a:pos x="237" y="11"/>
                </a:cxn>
                <a:cxn ang="0">
                  <a:pos x="320" y="0"/>
                </a:cxn>
              </a:cxnLst>
              <a:rect l="0" t="0" r="r" b="b"/>
              <a:pathLst>
                <a:path w="898" h="998">
                  <a:moveTo>
                    <a:pt x="320" y="0"/>
                  </a:moveTo>
                  <a:lnTo>
                    <a:pt x="413" y="21"/>
                  </a:lnTo>
                  <a:lnTo>
                    <a:pt x="495" y="74"/>
                  </a:lnTo>
                  <a:lnTo>
                    <a:pt x="547" y="159"/>
                  </a:lnTo>
                  <a:lnTo>
                    <a:pt x="588" y="244"/>
                  </a:lnTo>
                  <a:lnTo>
                    <a:pt x="609" y="340"/>
                  </a:lnTo>
                  <a:lnTo>
                    <a:pt x="619" y="414"/>
                  </a:lnTo>
                  <a:lnTo>
                    <a:pt x="630" y="467"/>
                  </a:lnTo>
                  <a:lnTo>
                    <a:pt x="661" y="457"/>
                  </a:lnTo>
                  <a:lnTo>
                    <a:pt x="702" y="340"/>
                  </a:lnTo>
                  <a:lnTo>
                    <a:pt x="754" y="223"/>
                  </a:lnTo>
                  <a:lnTo>
                    <a:pt x="795" y="127"/>
                  </a:lnTo>
                  <a:lnTo>
                    <a:pt x="836" y="53"/>
                  </a:lnTo>
                  <a:lnTo>
                    <a:pt x="857" y="11"/>
                  </a:lnTo>
                  <a:lnTo>
                    <a:pt x="857" y="0"/>
                  </a:lnTo>
                  <a:lnTo>
                    <a:pt x="888" y="0"/>
                  </a:lnTo>
                  <a:lnTo>
                    <a:pt x="898" y="11"/>
                  </a:lnTo>
                  <a:lnTo>
                    <a:pt x="898" y="32"/>
                  </a:lnTo>
                  <a:lnTo>
                    <a:pt x="888" y="32"/>
                  </a:lnTo>
                  <a:lnTo>
                    <a:pt x="888" y="42"/>
                  </a:lnTo>
                  <a:lnTo>
                    <a:pt x="826" y="149"/>
                  </a:lnTo>
                  <a:lnTo>
                    <a:pt x="784" y="234"/>
                  </a:lnTo>
                  <a:lnTo>
                    <a:pt x="743" y="361"/>
                  </a:lnTo>
                  <a:lnTo>
                    <a:pt x="702" y="435"/>
                  </a:lnTo>
                  <a:lnTo>
                    <a:pt x="671" y="520"/>
                  </a:lnTo>
                  <a:lnTo>
                    <a:pt x="650" y="584"/>
                  </a:lnTo>
                  <a:lnTo>
                    <a:pt x="599" y="849"/>
                  </a:lnTo>
                  <a:lnTo>
                    <a:pt x="578" y="924"/>
                  </a:lnTo>
                  <a:lnTo>
                    <a:pt x="568" y="956"/>
                  </a:lnTo>
                  <a:lnTo>
                    <a:pt x="547" y="998"/>
                  </a:lnTo>
                  <a:lnTo>
                    <a:pt x="516" y="998"/>
                  </a:lnTo>
                  <a:lnTo>
                    <a:pt x="506" y="988"/>
                  </a:lnTo>
                  <a:lnTo>
                    <a:pt x="495" y="966"/>
                  </a:lnTo>
                  <a:lnTo>
                    <a:pt x="495" y="956"/>
                  </a:lnTo>
                  <a:lnTo>
                    <a:pt x="506" y="903"/>
                  </a:lnTo>
                  <a:lnTo>
                    <a:pt x="526" y="818"/>
                  </a:lnTo>
                  <a:lnTo>
                    <a:pt x="547" y="722"/>
                  </a:lnTo>
                  <a:lnTo>
                    <a:pt x="578" y="626"/>
                  </a:lnTo>
                  <a:lnTo>
                    <a:pt x="588" y="616"/>
                  </a:lnTo>
                  <a:lnTo>
                    <a:pt x="588" y="435"/>
                  </a:lnTo>
                  <a:lnTo>
                    <a:pt x="568" y="340"/>
                  </a:lnTo>
                  <a:lnTo>
                    <a:pt x="547" y="255"/>
                  </a:lnTo>
                  <a:lnTo>
                    <a:pt x="495" y="191"/>
                  </a:lnTo>
                  <a:lnTo>
                    <a:pt x="413" y="138"/>
                  </a:lnTo>
                  <a:lnTo>
                    <a:pt x="310" y="117"/>
                  </a:lnTo>
                  <a:lnTo>
                    <a:pt x="206" y="138"/>
                  </a:lnTo>
                  <a:lnTo>
                    <a:pt x="113" y="191"/>
                  </a:lnTo>
                  <a:lnTo>
                    <a:pt x="62" y="265"/>
                  </a:lnTo>
                  <a:lnTo>
                    <a:pt x="51" y="287"/>
                  </a:lnTo>
                  <a:lnTo>
                    <a:pt x="51" y="297"/>
                  </a:lnTo>
                  <a:lnTo>
                    <a:pt x="10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10" y="244"/>
                  </a:lnTo>
                  <a:lnTo>
                    <a:pt x="41" y="170"/>
                  </a:lnTo>
                  <a:lnTo>
                    <a:pt x="113" y="85"/>
                  </a:lnTo>
                  <a:lnTo>
                    <a:pt x="165" y="53"/>
                  </a:lnTo>
                  <a:lnTo>
                    <a:pt x="237" y="1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Freeform 54"/>
            <p:cNvSpPr>
              <a:spLocks noEditPoints="1"/>
            </p:cNvSpPr>
            <p:nvPr/>
          </p:nvSpPr>
          <p:spPr bwMode="auto">
            <a:xfrm>
              <a:off x="31289" y="4172"/>
              <a:ext cx="1497" cy="1593"/>
            </a:xfrm>
            <a:custGeom>
              <a:avLst/>
              <a:gdLst/>
              <a:ahLst/>
              <a:cxnLst>
                <a:cxn ang="0">
                  <a:pos x="547" y="11"/>
                </a:cxn>
                <a:cxn ang="0">
                  <a:pos x="536" y="138"/>
                </a:cxn>
                <a:cxn ang="0">
                  <a:pos x="495" y="414"/>
                </a:cxn>
                <a:cxn ang="0">
                  <a:pos x="361" y="977"/>
                </a:cxn>
                <a:cxn ang="0">
                  <a:pos x="258" y="1285"/>
                </a:cxn>
                <a:cxn ang="0">
                  <a:pos x="185" y="1476"/>
                </a:cxn>
                <a:cxn ang="0">
                  <a:pos x="144" y="1529"/>
                </a:cxn>
                <a:cxn ang="0">
                  <a:pos x="82" y="1572"/>
                </a:cxn>
                <a:cxn ang="0">
                  <a:pos x="0" y="1593"/>
                </a:cxn>
                <a:cxn ang="0">
                  <a:pos x="10" y="1550"/>
                </a:cxn>
                <a:cxn ang="0">
                  <a:pos x="175" y="1051"/>
                </a:cxn>
                <a:cxn ang="0">
                  <a:pos x="320" y="446"/>
                </a:cxn>
                <a:cxn ang="0">
                  <a:pos x="247" y="202"/>
                </a:cxn>
                <a:cxn ang="0">
                  <a:pos x="206" y="191"/>
                </a:cxn>
                <a:cxn ang="0">
                  <a:pos x="299" y="106"/>
                </a:cxn>
                <a:cxn ang="0">
                  <a:pos x="423" y="53"/>
                </a:cxn>
                <a:cxn ang="0">
                  <a:pos x="485" y="21"/>
                </a:cxn>
                <a:cxn ang="0">
                  <a:pos x="1373" y="0"/>
                </a:cxn>
                <a:cxn ang="0">
                  <a:pos x="1445" y="21"/>
                </a:cxn>
                <a:cxn ang="0">
                  <a:pos x="1486" y="85"/>
                </a:cxn>
                <a:cxn ang="0">
                  <a:pos x="1497" y="159"/>
                </a:cxn>
                <a:cxn ang="0">
                  <a:pos x="1466" y="212"/>
                </a:cxn>
                <a:cxn ang="0">
                  <a:pos x="1414" y="244"/>
                </a:cxn>
                <a:cxn ang="0">
                  <a:pos x="1362" y="234"/>
                </a:cxn>
                <a:cxn ang="0">
                  <a:pos x="1373" y="202"/>
                </a:cxn>
                <a:cxn ang="0">
                  <a:pos x="1362" y="127"/>
                </a:cxn>
                <a:cxn ang="0">
                  <a:pos x="1321" y="95"/>
                </a:cxn>
                <a:cxn ang="0">
                  <a:pos x="1238" y="106"/>
                </a:cxn>
                <a:cxn ang="0">
                  <a:pos x="1053" y="191"/>
                </a:cxn>
                <a:cxn ang="0">
                  <a:pos x="836" y="329"/>
                </a:cxn>
                <a:cxn ang="0">
                  <a:pos x="660" y="478"/>
                </a:cxn>
                <a:cxn ang="0">
                  <a:pos x="609" y="542"/>
                </a:cxn>
                <a:cxn ang="0">
                  <a:pos x="588" y="584"/>
                </a:cxn>
                <a:cxn ang="0">
                  <a:pos x="578" y="616"/>
                </a:cxn>
                <a:cxn ang="0">
                  <a:pos x="629" y="839"/>
                </a:cxn>
                <a:cxn ang="0">
                  <a:pos x="753" y="1126"/>
                </a:cxn>
                <a:cxn ang="0">
                  <a:pos x="918" y="1391"/>
                </a:cxn>
                <a:cxn ang="0">
                  <a:pos x="1084" y="1497"/>
                </a:cxn>
                <a:cxn ang="0">
                  <a:pos x="1166" y="1487"/>
                </a:cxn>
                <a:cxn ang="0">
                  <a:pos x="1300" y="1412"/>
                </a:cxn>
                <a:cxn ang="0">
                  <a:pos x="1373" y="1285"/>
                </a:cxn>
                <a:cxn ang="0">
                  <a:pos x="1435" y="1242"/>
                </a:cxn>
                <a:cxn ang="0">
                  <a:pos x="1486" y="1253"/>
                </a:cxn>
                <a:cxn ang="0">
                  <a:pos x="1476" y="1295"/>
                </a:cxn>
                <a:cxn ang="0">
                  <a:pos x="1424" y="1402"/>
                </a:cxn>
                <a:cxn ang="0">
                  <a:pos x="1166" y="1572"/>
                </a:cxn>
                <a:cxn ang="0">
                  <a:pos x="939" y="1582"/>
                </a:cxn>
                <a:cxn ang="0">
                  <a:pos x="815" y="1487"/>
                </a:cxn>
                <a:cxn ang="0">
                  <a:pos x="671" y="1285"/>
                </a:cxn>
                <a:cxn ang="0">
                  <a:pos x="536" y="1019"/>
                </a:cxn>
                <a:cxn ang="0">
                  <a:pos x="454" y="765"/>
                </a:cxn>
                <a:cxn ang="0">
                  <a:pos x="464" y="584"/>
                </a:cxn>
                <a:cxn ang="0">
                  <a:pos x="619" y="414"/>
                </a:cxn>
                <a:cxn ang="0">
                  <a:pos x="764" y="297"/>
                </a:cxn>
                <a:cxn ang="0">
                  <a:pos x="1011" y="138"/>
                </a:cxn>
                <a:cxn ang="0">
                  <a:pos x="1269" y="21"/>
                </a:cxn>
              </a:cxnLst>
              <a:rect l="0" t="0" r="r" b="b"/>
              <a:pathLst>
                <a:path w="1497" h="1593">
                  <a:moveTo>
                    <a:pt x="505" y="11"/>
                  </a:moveTo>
                  <a:lnTo>
                    <a:pt x="547" y="11"/>
                  </a:lnTo>
                  <a:lnTo>
                    <a:pt x="547" y="74"/>
                  </a:lnTo>
                  <a:lnTo>
                    <a:pt x="536" y="138"/>
                  </a:lnTo>
                  <a:lnTo>
                    <a:pt x="526" y="223"/>
                  </a:lnTo>
                  <a:lnTo>
                    <a:pt x="495" y="414"/>
                  </a:lnTo>
                  <a:lnTo>
                    <a:pt x="413" y="796"/>
                  </a:lnTo>
                  <a:lnTo>
                    <a:pt x="361" y="977"/>
                  </a:lnTo>
                  <a:lnTo>
                    <a:pt x="309" y="1147"/>
                  </a:lnTo>
                  <a:lnTo>
                    <a:pt x="258" y="1285"/>
                  </a:lnTo>
                  <a:lnTo>
                    <a:pt x="216" y="1402"/>
                  </a:lnTo>
                  <a:lnTo>
                    <a:pt x="185" y="1476"/>
                  </a:lnTo>
                  <a:lnTo>
                    <a:pt x="175" y="1508"/>
                  </a:lnTo>
                  <a:lnTo>
                    <a:pt x="144" y="1529"/>
                  </a:lnTo>
                  <a:lnTo>
                    <a:pt x="113" y="1561"/>
                  </a:lnTo>
                  <a:lnTo>
                    <a:pt x="82" y="1572"/>
                  </a:lnTo>
                  <a:lnTo>
                    <a:pt x="51" y="1593"/>
                  </a:lnTo>
                  <a:lnTo>
                    <a:pt x="0" y="1593"/>
                  </a:lnTo>
                  <a:lnTo>
                    <a:pt x="0" y="1572"/>
                  </a:lnTo>
                  <a:lnTo>
                    <a:pt x="10" y="1550"/>
                  </a:lnTo>
                  <a:lnTo>
                    <a:pt x="92" y="1317"/>
                  </a:lnTo>
                  <a:lnTo>
                    <a:pt x="175" y="1051"/>
                  </a:lnTo>
                  <a:lnTo>
                    <a:pt x="258" y="754"/>
                  </a:lnTo>
                  <a:lnTo>
                    <a:pt x="320" y="446"/>
                  </a:lnTo>
                  <a:lnTo>
                    <a:pt x="351" y="149"/>
                  </a:lnTo>
                  <a:lnTo>
                    <a:pt x="247" y="202"/>
                  </a:lnTo>
                  <a:lnTo>
                    <a:pt x="206" y="202"/>
                  </a:lnTo>
                  <a:lnTo>
                    <a:pt x="206" y="191"/>
                  </a:lnTo>
                  <a:lnTo>
                    <a:pt x="227" y="149"/>
                  </a:lnTo>
                  <a:lnTo>
                    <a:pt x="299" y="106"/>
                  </a:lnTo>
                  <a:lnTo>
                    <a:pt x="392" y="64"/>
                  </a:lnTo>
                  <a:lnTo>
                    <a:pt x="423" y="53"/>
                  </a:lnTo>
                  <a:lnTo>
                    <a:pt x="454" y="32"/>
                  </a:lnTo>
                  <a:lnTo>
                    <a:pt x="485" y="21"/>
                  </a:lnTo>
                  <a:lnTo>
                    <a:pt x="505" y="11"/>
                  </a:lnTo>
                  <a:close/>
                  <a:moveTo>
                    <a:pt x="1373" y="0"/>
                  </a:moveTo>
                  <a:lnTo>
                    <a:pt x="1414" y="11"/>
                  </a:lnTo>
                  <a:lnTo>
                    <a:pt x="1445" y="21"/>
                  </a:lnTo>
                  <a:lnTo>
                    <a:pt x="1476" y="53"/>
                  </a:lnTo>
                  <a:lnTo>
                    <a:pt x="1486" y="85"/>
                  </a:lnTo>
                  <a:lnTo>
                    <a:pt x="1497" y="127"/>
                  </a:lnTo>
                  <a:lnTo>
                    <a:pt x="1497" y="159"/>
                  </a:lnTo>
                  <a:lnTo>
                    <a:pt x="1476" y="191"/>
                  </a:lnTo>
                  <a:lnTo>
                    <a:pt x="1466" y="212"/>
                  </a:lnTo>
                  <a:lnTo>
                    <a:pt x="1424" y="234"/>
                  </a:lnTo>
                  <a:lnTo>
                    <a:pt x="1414" y="244"/>
                  </a:lnTo>
                  <a:lnTo>
                    <a:pt x="1373" y="244"/>
                  </a:lnTo>
                  <a:lnTo>
                    <a:pt x="1362" y="234"/>
                  </a:lnTo>
                  <a:lnTo>
                    <a:pt x="1362" y="223"/>
                  </a:lnTo>
                  <a:lnTo>
                    <a:pt x="1373" y="202"/>
                  </a:lnTo>
                  <a:lnTo>
                    <a:pt x="1373" y="159"/>
                  </a:lnTo>
                  <a:lnTo>
                    <a:pt x="1362" y="127"/>
                  </a:lnTo>
                  <a:lnTo>
                    <a:pt x="1342" y="106"/>
                  </a:lnTo>
                  <a:lnTo>
                    <a:pt x="1321" y="95"/>
                  </a:lnTo>
                  <a:lnTo>
                    <a:pt x="1300" y="95"/>
                  </a:lnTo>
                  <a:lnTo>
                    <a:pt x="1238" y="106"/>
                  </a:lnTo>
                  <a:lnTo>
                    <a:pt x="1156" y="149"/>
                  </a:lnTo>
                  <a:lnTo>
                    <a:pt x="1053" y="191"/>
                  </a:lnTo>
                  <a:lnTo>
                    <a:pt x="949" y="265"/>
                  </a:lnTo>
                  <a:lnTo>
                    <a:pt x="836" y="329"/>
                  </a:lnTo>
                  <a:lnTo>
                    <a:pt x="743" y="403"/>
                  </a:lnTo>
                  <a:lnTo>
                    <a:pt x="660" y="478"/>
                  </a:lnTo>
                  <a:lnTo>
                    <a:pt x="629" y="510"/>
                  </a:lnTo>
                  <a:lnTo>
                    <a:pt x="609" y="542"/>
                  </a:lnTo>
                  <a:lnTo>
                    <a:pt x="588" y="563"/>
                  </a:lnTo>
                  <a:lnTo>
                    <a:pt x="588" y="584"/>
                  </a:lnTo>
                  <a:lnTo>
                    <a:pt x="578" y="595"/>
                  </a:lnTo>
                  <a:lnTo>
                    <a:pt x="578" y="616"/>
                  </a:lnTo>
                  <a:lnTo>
                    <a:pt x="588" y="711"/>
                  </a:lnTo>
                  <a:lnTo>
                    <a:pt x="629" y="839"/>
                  </a:lnTo>
                  <a:lnTo>
                    <a:pt x="681" y="977"/>
                  </a:lnTo>
                  <a:lnTo>
                    <a:pt x="753" y="1126"/>
                  </a:lnTo>
                  <a:lnTo>
                    <a:pt x="836" y="1264"/>
                  </a:lnTo>
                  <a:lnTo>
                    <a:pt x="918" y="1391"/>
                  </a:lnTo>
                  <a:lnTo>
                    <a:pt x="1001" y="1465"/>
                  </a:lnTo>
                  <a:lnTo>
                    <a:pt x="1084" y="1497"/>
                  </a:lnTo>
                  <a:lnTo>
                    <a:pt x="1104" y="1497"/>
                  </a:lnTo>
                  <a:lnTo>
                    <a:pt x="1166" y="1487"/>
                  </a:lnTo>
                  <a:lnTo>
                    <a:pt x="1238" y="1465"/>
                  </a:lnTo>
                  <a:lnTo>
                    <a:pt x="1300" y="1412"/>
                  </a:lnTo>
                  <a:lnTo>
                    <a:pt x="1352" y="1327"/>
                  </a:lnTo>
                  <a:lnTo>
                    <a:pt x="1373" y="1285"/>
                  </a:lnTo>
                  <a:lnTo>
                    <a:pt x="1393" y="1264"/>
                  </a:lnTo>
                  <a:lnTo>
                    <a:pt x="1435" y="1242"/>
                  </a:lnTo>
                  <a:lnTo>
                    <a:pt x="1476" y="1242"/>
                  </a:lnTo>
                  <a:lnTo>
                    <a:pt x="1486" y="1253"/>
                  </a:lnTo>
                  <a:lnTo>
                    <a:pt x="1486" y="1285"/>
                  </a:lnTo>
                  <a:lnTo>
                    <a:pt x="1476" y="1295"/>
                  </a:lnTo>
                  <a:lnTo>
                    <a:pt x="1455" y="1359"/>
                  </a:lnTo>
                  <a:lnTo>
                    <a:pt x="1424" y="1402"/>
                  </a:lnTo>
                  <a:lnTo>
                    <a:pt x="1311" y="1497"/>
                  </a:lnTo>
                  <a:lnTo>
                    <a:pt x="1166" y="1572"/>
                  </a:lnTo>
                  <a:lnTo>
                    <a:pt x="1001" y="1593"/>
                  </a:lnTo>
                  <a:lnTo>
                    <a:pt x="939" y="1582"/>
                  </a:lnTo>
                  <a:lnTo>
                    <a:pt x="877" y="1550"/>
                  </a:lnTo>
                  <a:lnTo>
                    <a:pt x="815" y="1487"/>
                  </a:lnTo>
                  <a:lnTo>
                    <a:pt x="743" y="1402"/>
                  </a:lnTo>
                  <a:lnTo>
                    <a:pt x="671" y="1285"/>
                  </a:lnTo>
                  <a:lnTo>
                    <a:pt x="609" y="1157"/>
                  </a:lnTo>
                  <a:lnTo>
                    <a:pt x="536" y="1019"/>
                  </a:lnTo>
                  <a:lnTo>
                    <a:pt x="495" y="881"/>
                  </a:lnTo>
                  <a:lnTo>
                    <a:pt x="454" y="765"/>
                  </a:lnTo>
                  <a:lnTo>
                    <a:pt x="444" y="669"/>
                  </a:lnTo>
                  <a:lnTo>
                    <a:pt x="464" y="584"/>
                  </a:lnTo>
                  <a:lnTo>
                    <a:pt x="536" y="499"/>
                  </a:lnTo>
                  <a:lnTo>
                    <a:pt x="619" y="414"/>
                  </a:lnTo>
                  <a:lnTo>
                    <a:pt x="702" y="350"/>
                  </a:lnTo>
                  <a:lnTo>
                    <a:pt x="764" y="297"/>
                  </a:lnTo>
                  <a:lnTo>
                    <a:pt x="877" y="223"/>
                  </a:lnTo>
                  <a:lnTo>
                    <a:pt x="1011" y="138"/>
                  </a:lnTo>
                  <a:lnTo>
                    <a:pt x="1146" y="74"/>
                  </a:lnTo>
                  <a:lnTo>
                    <a:pt x="1269" y="21"/>
                  </a:lnTo>
                  <a:lnTo>
                    <a:pt x="1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>
              <a:off x="32899" y="4246"/>
              <a:ext cx="1002" cy="701"/>
            </a:xfrm>
            <a:custGeom>
              <a:avLst/>
              <a:gdLst/>
              <a:ahLst/>
              <a:cxnLst>
                <a:cxn ang="0">
                  <a:pos x="950" y="0"/>
                </a:cxn>
                <a:cxn ang="0">
                  <a:pos x="991" y="53"/>
                </a:cxn>
                <a:cxn ang="0">
                  <a:pos x="1002" y="106"/>
                </a:cxn>
                <a:cxn ang="0">
                  <a:pos x="971" y="191"/>
                </a:cxn>
                <a:cxn ang="0">
                  <a:pos x="919" y="404"/>
                </a:cxn>
                <a:cxn ang="0">
                  <a:pos x="805" y="606"/>
                </a:cxn>
                <a:cxn ang="0">
                  <a:pos x="620" y="701"/>
                </a:cxn>
                <a:cxn ang="0">
                  <a:pos x="475" y="637"/>
                </a:cxn>
                <a:cxn ang="0">
                  <a:pos x="362" y="627"/>
                </a:cxn>
                <a:cxn ang="0">
                  <a:pos x="186" y="701"/>
                </a:cxn>
                <a:cxn ang="0">
                  <a:pos x="41" y="627"/>
                </a:cxn>
                <a:cxn ang="0">
                  <a:pos x="0" y="457"/>
                </a:cxn>
                <a:cxn ang="0">
                  <a:pos x="93" y="117"/>
                </a:cxn>
                <a:cxn ang="0">
                  <a:pos x="165" y="21"/>
                </a:cxn>
                <a:cxn ang="0">
                  <a:pos x="186" y="11"/>
                </a:cxn>
                <a:cxn ang="0">
                  <a:pos x="217" y="21"/>
                </a:cxn>
                <a:cxn ang="0">
                  <a:pos x="227" y="53"/>
                </a:cxn>
                <a:cxn ang="0">
                  <a:pos x="176" y="138"/>
                </a:cxn>
                <a:cxn ang="0">
                  <a:pos x="93" y="298"/>
                </a:cxn>
                <a:cxn ang="0">
                  <a:pos x="93" y="499"/>
                </a:cxn>
                <a:cxn ang="0">
                  <a:pos x="217" y="584"/>
                </a:cxn>
                <a:cxn ang="0">
                  <a:pos x="382" y="510"/>
                </a:cxn>
                <a:cxn ang="0">
                  <a:pos x="434" y="414"/>
                </a:cxn>
                <a:cxn ang="0">
                  <a:pos x="454" y="298"/>
                </a:cxn>
                <a:cxn ang="0">
                  <a:pos x="516" y="234"/>
                </a:cxn>
                <a:cxn ang="0">
                  <a:pos x="547" y="244"/>
                </a:cxn>
                <a:cxn ang="0">
                  <a:pos x="558" y="276"/>
                </a:cxn>
                <a:cxn ang="0">
                  <a:pos x="527" y="404"/>
                </a:cxn>
                <a:cxn ang="0">
                  <a:pos x="547" y="521"/>
                </a:cxn>
                <a:cxn ang="0">
                  <a:pos x="661" y="574"/>
                </a:cxn>
                <a:cxn ang="0">
                  <a:pos x="826" y="489"/>
                </a:cxn>
                <a:cxn ang="0">
                  <a:pos x="919" y="329"/>
                </a:cxn>
                <a:cxn ang="0">
                  <a:pos x="919" y="191"/>
                </a:cxn>
                <a:cxn ang="0">
                  <a:pos x="857" y="117"/>
                </a:cxn>
                <a:cxn ang="0">
                  <a:pos x="867" y="21"/>
                </a:cxn>
                <a:cxn ang="0">
                  <a:pos x="919" y="0"/>
                </a:cxn>
              </a:cxnLst>
              <a:rect l="0" t="0" r="r" b="b"/>
              <a:pathLst>
                <a:path w="1002" h="701">
                  <a:moveTo>
                    <a:pt x="919" y="0"/>
                  </a:moveTo>
                  <a:lnTo>
                    <a:pt x="950" y="0"/>
                  </a:lnTo>
                  <a:lnTo>
                    <a:pt x="971" y="11"/>
                  </a:lnTo>
                  <a:lnTo>
                    <a:pt x="991" y="53"/>
                  </a:lnTo>
                  <a:lnTo>
                    <a:pt x="1002" y="85"/>
                  </a:lnTo>
                  <a:lnTo>
                    <a:pt x="1002" y="106"/>
                  </a:lnTo>
                  <a:lnTo>
                    <a:pt x="981" y="117"/>
                  </a:lnTo>
                  <a:lnTo>
                    <a:pt x="971" y="191"/>
                  </a:lnTo>
                  <a:lnTo>
                    <a:pt x="960" y="287"/>
                  </a:lnTo>
                  <a:lnTo>
                    <a:pt x="919" y="404"/>
                  </a:lnTo>
                  <a:lnTo>
                    <a:pt x="878" y="510"/>
                  </a:lnTo>
                  <a:lnTo>
                    <a:pt x="805" y="606"/>
                  </a:lnTo>
                  <a:lnTo>
                    <a:pt x="723" y="680"/>
                  </a:lnTo>
                  <a:lnTo>
                    <a:pt x="620" y="701"/>
                  </a:lnTo>
                  <a:lnTo>
                    <a:pt x="537" y="680"/>
                  </a:lnTo>
                  <a:lnTo>
                    <a:pt x="475" y="637"/>
                  </a:lnTo>
                  <a:lnTo>
                    <a:pt x="434" y="552"/>
                  </a:lnTo>
                  <a:lnTo>
                    <a:pt x="362" y="627"/>
                  </a:lnTo>
                  <a:lnTo>
                    <a:pt x="279" y="680"/>
                  </a:lnTo>
                  <a:lnTo>
                    <a:pt x="186" y="701"/>
                  </a:lnTo>
                  <a:lnTo>
                    <a:pt x="103" y="680"/>
                  </a:lnTo>
                  <a:lnTo>
                    <a:pt x="41" y="627"/>
                  </a:lnTo>
                  <a:lnTo>
                    <a:pt x="11" y="552"/>
                  </a:lnTo>
                  <a:lnTo>
                    <a:pt x="0" y="457"/>
                  </a:lnTo>
                  <a:lnTo>
                    <a:pt x="31" y="276"/>
                  </a:lnTo>
                  <a:lnTo>
                    <a:pt x="93" y="117"/>
                  </a:lnTo>
                  <a:lnTo>
                    <a:pt x="155" y="32"/>
                  </a:lnTo>
                  <a:lnTo>
                    <a:pt x="165" y="21"/>
                  </a:lnTo>
                  <a:lnTo>
                    <a:pt x="176" y="21"/>
                  </a:lnTo>
                  <a:lnTo>
                    <a:pt x="186" y="11"/>
                  </a:lnTo>
                  <a:lnTo>
                    <a:pt x="207" y="11"/>
                  </a:lnTo>
                  <a:lnTo>
                    <a:pt x="217" y="21"/>
                  </a:lnTo>
                  <a:lnTo>
                    <a:pt x="227" y="43"/>
                  </a:lnTo>
                  <a:lnTo>
                    <a:pt x="227" y="53"/>
                  </a:lnTo>
                  <a:lnTo>
                    <a:pt x="207" y="85"/>
                  </a:lnTo>
                  <a:lnTo>
                    <a:pt x="176" y="138"/>
                  </a:lnTo>
                  <a:lnTo>
                    <a:pt x="124" y="213"/>
                  </a:lnTo>
                  <a:lnTo>
                    <a:pt x="93" y="298"/>
                  </a:lnTo>
                  <a:lnTo>
                    <a:pt x="72" y="404"/>
                  </a:lnTo>
                  <a:lnTo>
                    <a:pt x="93" y="499"/>
                  </a:lnTo>
                  <a:lnTo>
                    <a:pt x="145" y="563"/>
                  </a:lnTo>
                  <a:lnTo>
                    <a:pt x="217" y="584"/>
                  </a:lnTo>
                  <a:lnTo>
                    <a:pt x="310" y="563"/>
                  </a:lnTo>
                  <a:lnTo>
                    <a:pt x="382" y="510"/>
                  </a:lnTo>
                  <a:lnTo>
                    <a:pt x="434" y="457"/>
                  </a:lnTo>
                  <a:lnTo>
                    <a:pt x="434" y="414"/>
                  </a:lnTo>
                  <a:lnTo>
                    <a:pt x="444" y="351"/>
                  </a:lnTo>
                  <a:lnTo>
                    <a:pt x="454" y="298"/>
                  </a:lnTo>
                  <a:lnTo>
                    <a:pt x="475" y="255"/>
                  </a:lnTo>
                  <a:lnTo>
                    <a:pt x="516" y="234"/>
                  </a:lnTo>
                  <a:lnTo>
                    <a:pt x="537" y="234"/>
                  </a:lnTo>
                  <a:lnTo>
                    <a:pt x="547" y="244"/>
                  </a:lnTo>
                  <a:lnTo>
                    <a:pt x="558" y="266"/>
                  </a:lnTo>
                  <a:lnTo>
                    <a:pt x="558" y="276"/>
                  </a:lnTo>
                  <a:lnTo>
                    <a:pt x="547" y="340"/>
                  </a:lnTo>
                  <a:lnTo>
                    <a:pt x="527" y="404"/>
                  </a:lnTo>
                  <a:lnTo>
                    <a:pt x="506" y="457"/>
                  </a:lnTo>
                  <a:lnTo>
                    <a:pt x="547" y="521"/>
                  </a:lnTo>
                  <a:lnTo>
                    <a:pt x="578" y="552"/>
                  </a:lnTo>
                  <a:lnTo>
                    <a:pt x="661" y="574"/>
                  </a:lnTo>
                  <a:lnTo>
                    <a:pt x="754" y="552"/>
                  </a:lnTo>
                  <a:lnTo>
                    <a:pt x="826" y="489"/>
                  </a:lnTo>
                  <a:lnTo>
                    <a:pt x="888" y="404"/>
                  </a:lnTo>
                  <a:lnTo>
                    <a:pt x="919" y="329"/>
                  </a:lnTo>
                  <a:lnTo>
                    <a:pt x="929" y="255"/>
                  </a:lnTo>
                  <a:lnTo>
                    <a:pt x="919" y="191"/>
                  </a:lnTo>
                  <a:lnTo>
                    <a:pt x="888" y="149"/>
                  </a:lnTo>
                  <a:lnTo>
                    <a:pt x="857" y="117"/>
                  </a:lnTo>
                  <a:lnTo>
                    <a:pt x="847" y="85"/>
                  </a:lnTo>
                  <a:lnTo>
                    <a:pt x="867" y="21"/>
                  </a:lnTo>
                  <a:lnTo>
                    <a:pt x="898" y="11"/>
                  </a:lnTo>
                  <a:lnTo>
                    <a:pt x="9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2" name="Freeform 56"/>
            <p:cNvSpPr>
              <a:spLocks/>
            </p:cNvSpPr>
            <p:nvPr/>
          </p:nvSpPr>
          <p:spPr bwMode="auto">
            <a:xfrm>
              <a:off x="34107" y="3662"/>
              <a:ext cx="289" cy="574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0"/>
                </a:cxn>
                <a:cxn ang="0">
                  <a:pos x="269" y="11"/>
                </a:cxn>
                <a:cxn ang="0">
                  <a:pos x="279" y="32"/>
                </a:cxn>
                <a:cxn ang="0">
                  <a:pos x="289" y="64"/>
                </a:cxn>
                <a:cxn ang="0">
                  <a:pos x="289" y="85"/>
                </a:cxn>
                <a:cxn ang="0">
                  <a:pos x="279" y="96"/>
                </a:cxn>
                <a:cxn ang="0">
                  <a:pos x="289" y="106"/>
                </a:cxn>
                <a:cxn ang="0">
                  <a:pos x="72" y="552"/>
                </a:cxn>
                <a:cxn ang="0">
                  <a:pos x="62" y="563"/>
                </a:cxn>
                <a:cxn ang="0">
                  <a:pos x="62" y="574"/>
                </a:cxn>
                <a:cxn ang="0">
                  <a:pos x="41" y="574"/>
                </a:cxn>
                <a:cxn ang="0">
                  <a:pos x="21" y="563"/>
                </a:cxn>
                <a:cxn ang="0">
                  <a:pos x="0" y="542"/>
                </a:cxn>
                <a:cxn ang="0">
                  <a:pos x="0" y="521"/>
                </a:cxn>
                <a:cxn ang="0">
                  <a:pos x="165" y="53"/>
                </a:cxn>
                <a:cxn ang="0">
                  <a:pos x="165" y="32"/>
                </a:cxn>
                <a:cxn ang="0">
                  <a:pos x="186" y="21"/>
                </a:cxn>
                <a:cxn ang="0">
                  <a:pos x="196" y="0"/>
                </a:cxn>
              </a:cxnLst>
              <a:rect l="0" t="0" r="r" b="b"/>
              <a:pathLst>
                <a:path w="289" h="574">
                  <a:moveTo>
                    <a:pt x="196" y="0"/>
                  </a:moveTo>
                  <a:lnTo>
                    <a:pt x="248" y="0"/>
                  </a:lnTo>
                  <a:lnTo>
                    <a:pt x="269" y="11"/>
                  </a:lnTo>
                  <a:lnTo>
                    <a:pt x="279" y="32"/>
                  </a:lnTo>
                  <a:lnTo>
                    <a:pt x="289" y="64"/>
                  </a:lnTo>
                  <a:lnTo>
                    <a:pt x="289" y="85"/>
                  </a:lnTo>
                  <a:lnTo>
                    <a:pt x="279" y="96"/>
                  </a:lnTo>
                  <a:lnTo>
                    <a:pt x="289" y="106"/>
                  </a:lnTo>
                  <a:lnTo>
                    <a:pt x="72" y="552"/>
                  </a:lnTo>
                  <a:lnTo>
                    <a:pt x="62" y="563"/>
                  </a:lnTo>
                  <a:lnTo>
                    <a:pt x="62" y="574"/>
                  </a:lnTo>
                  <a:lnTo>
                    <a:pt x="41" y="574"/>
                  </a:lnTo>
                  <a:lnTo>
                    <a:pt x="21" y="563"/>
                  </a:lnTo>
                  <a:lnTo>
                    <a:pt x="0" y="542"/>
                  </a:lnTo>
                  <a:lnTo>
                    <a:pt x="0" y="521"/>
                  </a:lnTo>
                  <a:lnTo>
                    <a:pt x="165" y="53"/>
                  </a:lnTo>
                  <a:lnTo>
                    <a:pt x="165" y="32"/>
                  </a:lnTo>
                  <a:lnTo>
                    <a:pt x="186" y="2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3" name="Freeform 57"/>
            <p:cNvSpPr>
              <a:spLocks/>
            </p:cNvSpPr>
            <p:nvPr/>
          </p:nvSpPr>
          <p:spPr bwMode="auto">
            <a:xfrm>
              <a:off x="32889" y="5595"/>
              <a:ext cx="898" cy="998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3" y="21"/>
                </a:cxn>
                <a:cxn ang="0">
                  <a:pos x="485" y="74"/>
                </a:cxn>
                <a:cxn ang="0">
                  <a:pos x="547" y="159"/>
                </a:cxn>
                <a:cxn ang="0">
                  <a:pos x="578" y="244"/>
                </a:cxn>
                <a:cxn ang="0">
                  <a:pos x="609" y="340"/>
                </a:cxn>
                <a:cxn ang="0">
                  <a:pos x="619" y="414"/>
                </a:cxn>
                <a:cxn ang="0">
                  <a:pos x="630" y="467"/>
                </a:cxn>
                <a:cxn ang="0">
                  <a:pos x="661" y="457"/>
                </a:cxn>
                <a:cxn ang="0">
                  <a:pos x="702" y="340"/>
                </a:cxn>
                <a:cxn ang="0">
                  <a:pos x="754" y="223"/>
                </a:cxn>
                <a:cxn ang="0">
                  <a:pos x="795" y="127"/>
                </a:cxn>
                <a:cxn ang="0">
                  <a:pos x="836" y="53"/>
                </a:cxn>
                <a:cxn ang="0">
                  <a:pos x="857" y="11"/>
                </a:cxn>
                <a:cxn ang="0">
                  <a:pos x="857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898" y="32"/>
                </a:cxn>
                <a:cxn ang="0">
                  <a:pos x="888" y="32"/>
                </a:cxn>
                <a:cxn ang="0">
                  <a:pos x="888" y="42"/>
                </a:cxn>
                <a:cxn ang="0">
                  <a:pos x="826" y="149"/>
                </a:cxn>
                <a:cxn ang="0">
                  <a:pos x="785" y="234"/>
                </a:cxn>
                <a:cxn ang="0">
                  <a:pos x="743" y="361"/>
                </a:cxn>
                <a:cxn ang="0">
                  <a:pos x="702" y="435"/>
                </a:cxn>
                <a:cxn ang="0">
                  <a:pos x="671" y="520"/>
                </a:cxn>
                <a:cxn ang="0">
                  <a:pos x="650" y="584"/>
                </a:cxn>
                <a:cxn ang="0">
                  <a:pos x="599" y="849"/>
                </a:cxn>
                <a:cxn ang="0">
                  <a:pos x="578" y="924"/>
                </a:cxn>
                <a:cxn ang="0">
                  <a:pos x="568" y="956"/>
                </a:cxn>
                <a:cxn ang="0">
                  <a:pos x="547" y="998"/>
                </a:cxn>
                <a:cxn ang="0">
                  <a:pos x="516" y="998"/>
                </a:cxn>
                <a:cxn ang="0">
                  <a:pos x="506" y="988"/>
                </a:cxn>
                <a:cxn ang="0">
                  <a:pos x="495" y="966"/>
                </a:cxn>
                <a:cxn ang="0">
                  <a:pos x="495" y="956"/>
                </a:cxn>
                <a:cxn ang="0">
                  <a:pos x="506" y="903"/>
                </a:cxn>
                <a:cxn ang="0">
                  <a:pos x="526" y="818"/>
                </a:cxn>
                <a:cxn ang="0">
                  <a:pos x="547" y="722"/>
                </a:cxn>
                <a:cxn ang="0">
                  <a:pos x="578" y="626"/>
                </a:cxn>
                <a:cxn ang="0">
                  <a:pos x="588" y="616"/>
                </a:cxn>
                <a:cxn ang="0">
                  <a:pos x="588" y="435"/>
                </a:cxn>
                <a:cxn ang="0">
                  <a:pos x="568" y="340"/>
                </a:cxn>
                <a:cxn ang="0">
                  <a:pos x="547" y="255"/>
                </a:cxn>
                <a:cxn ang="0">
                  <a:pos x="495" y="191"/>
                </a:cxn>
                <a:cxn ang="0">
                  <a:pos x="413" y="138"/>
                </a:cxn>
                <a:cxn ang="0">
                  <a:pos x="310" y="117"/>
                </a:cxn>
                <a:cxn ang="0">
                  <a:pos x="206" y="138"/>
                </a:cxn>
                <a:cxn ang="0">
                  <a:pos x="113" y="191"/>
                </a:cxn>
                <a:cxn ang="0">
                  <a:pos x="62" y="265"/>
                </a:cxn>
                <a:cxn ang="0">
                  <a:pos x="51" y="287"/>
                </a:cxn>
                <a:cxn ang="0">
                  <a:pos x="51" y="297"/>
                </a:cxn>
                <a:cxn ang="0">
                  <a:pos x="10" y="297"/>
                </a:cxn>
                <a:cxn ang="0">
                  <a:pos x="0" y="287"/>
                </a:cxn>
                <a:cxn ang="0">
                  <a:pos x="0" y="276"/>
                </a:cxn>
                <a:cxn ang="0">
                  <a:pos x="10" y="244"/>
                </a:cxn>
                <a:cxn ang="0">
                  <a:pos x="41" y="170"/>
                </a:cxn>
                <a:cxn ang="0">
                  <a:pos x="113" y="85"/>
                </a:cxn>
                <a:cxn ang="0">
                  <a:pos x="165" y="53"/>
                </a:cxn>
                <a:cxn ang="0">
                  <a:pos x="237" y="11"/>
                </a:cxn>
                <a:cxn ang="0">
                  <a:pos x="320" y="0"/>
                </a:cxn>
              </a:cxnLst>
              <a:rect l="0" t="0" r="r" b="b"/>
              <a:pathLst>
                <a:path w="898" h="998">
                  <a:moveTo>
                    <a:pt x="320" y="0"/>
                  </a:moveTo>
                  <a:lnTo>
                    <a:pt x="413" y="21"/>
                  </a:lnTo>
                  <a:lnTo>
                    <a:pt x="485" y="74"/>
                  </a:lnTo>
                  <a:lnTo>
                    <a:pt x="547" y="159"/>
                  </a:lnTo>
                  <a:lnTo>
                    <a:pt x="578" y="244"/>
                  </a:lnTo>
                  <a:lnTo>
                    <a:pt x="609" y="340"/>
                  </a:lnTo>
                  <a:lnTo>
                    <a:pt x="619" y="414"/>
                  </a:lnTo>
                  <a:lnTo>
                    <a:pt x="630" y="467"/>
                  </a:lnTo>
                  <a:lnTo>
                    <a:pt x="661" y="457"/>
                  </a:lnTo>
                  <a:lnTo>
                    <a:pt x="702" y="340"/>
                  </a:lnTo>
                  <a:lnTo>
                    <a:pt x="754" y="223"/>
                  </a:lnTo>
                  <a:lnTo>
                    <a:pt x="795" y="127"/>
                  </a:lnTo>
                  <a:lnTo>
                    <a:pt x="836" y="53"/>
                  </a:lnTo>
                  <a:lnTo>
                    <a:pt x="857" y="11"/>
                  </a:lnTo>
                  <a:lnTo>
                    <a:pt x="857" y="0"/>
                  </a:lnTo>
                  <a:lnTo>
                    <a:pt x="888" y="0"/>
                  </a:lnTo>
                  <a:lnTo>
                    <a:pt x="898" y="11"/>
                  </a:lnTo>
                  <a:lnTo>
                    <a:pt x="898" y="32"/>
                  </a:lnTo>
                  <a:lnTo>
                    <a:pt x="888" y="32"/>
                  </a:lnTo>
                  <a:lnTo>
                    <a:pt x="888" y="42"/>
                  </a:lnTo>
                  <a:lnTo>
                    <a:pt x="826" y="149"/>
                  </a:lnTo>
                  <a:lnTo>
                    <a:pt x="785" y="234"/>
                  </a:lnTo>
                  <a:lnTo>
                    <a:pt x="743" y="361"/>
                  </a:lnTo>
                  <a:lnTo>
                    <a:pt x="702" y="435"/>
                  </a:lnTo>
                  <a:lnTo>
                    <a:pt x="671" y="520"/>
                  </a:lnTo>
                  <a:lnTo>
                    <a:pt x="650" y="584"/>
                  </a:lnTo>
                  <a:lnTo>
                    <a:pt x="599" y="849"/>
                  </a:lnTo>
                  <a:lnTo>
                    <a:pt x="578" y="924"/>
                  </a:lnTo>
                  <a:lnTo>
                    <a:pt x="568" y="956"/>
                  </a:lnTo>
                  <a:lnTo>
                    <a:pt x="547" y="998"/>
                  </a:lnTo>
                  <a:lnTo>
                    <a:pt x="516" y="998"/>
                  </a:lnTo>
                  <a:lnTo>
                    <a:pt x="506" y="988"/>
                  </a:lnTo>
                  <a:lnTo>
                    <a:pt x="495" y="966"/>
                  </a:lnTo>
                  <a:lnTo>
                    <a:pt x="495" y="956"/>
                  </a:lnTo>
                  <a:lnTo>
                    <a:pt x="506" y="903"/>
                  </a:lnTo>
                  <a:lnTo>
                    <a:pt x="526" y="818"/>
                  </a:lnTo>
                  <a:lnTo>
                    <a:pt x="547" y="722"/>
                  </a:lnTo>
                  <a:lnTo>
                    <a:pt x="578" y="626"/>
                  </a:lnTo>
                  <a:lnTo>
                    <a:pt x="588" y="616"/>
                  </a:lnTo>
                  <a:lnTo>
                    <a:pt x="588" y="435"/>
                  </a:lnTo>
                  <a:lnTo>
                    <a:pt x="568" y="340"/>
                  </a:lnTo>
                  <a:lnTo>
                    <a:pt x="547" y="255"/>
                  </a:lnTo>
                  <a:lnTo>
                    <a:pt x="495" y="191"/>
                  </a:lnTo>
                  <a:lnTo>
                    <a:pt x="413" y="138"/>
                  </a:lnTo>
                  <a:lnTo>
                    <a:pt x="310" y="117"/>
                  </a:lnTo>
                  <a:lnTo>
                    <a:pt x="206" y="138"/>
                  </a:lnTo>
                  <a:lnTo>
                    <a:pt x="113" y="191"/>
                  </a:lnTo>
                  <a:lnTo>
                    <a:pt x="62" y="265"/>
                  </a:lnTo>
                  <a:lnTo>
                    <a:pt x="51" y="287"/>
                  </a:lnTo>
                  <a:lnTo>
                    <a:pt x="51" y="297"/>
                  </a:lnTo>
                  <a:lnTo>
                    <a:pt x="10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10" y="244"/>
                  </a:lnTo>
                  <a:lnTo>
                    <a:pt x="41" y="170"/>
                  </a:lnTo>
                  <a:lnTo>
                    <a:pt x="113" y="85"/>
                  </a:lnTo>
                  <a:lnTo>
                    <a:pt x="165" y="53"/>
                  </a:lnTo>
                  <a:lnTo>
                    <a:pt x="237" y="1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``types’’ of 2d-4d WCF - 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D.  Two 2d   central charges sweep through a 4d charge: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04800" y="2133600"/>
            <a:ext cx="8643931" cy="2675292"/>
            <a:chOff x="304800" y="2133600"/>
            <a:chExt cx="8643931" cy="2675292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2590800"/>
              <a:ext cx="1752600" cy="1828800"/>
              <a:chOff x="1143000" y="2514600"/>
              <a:chExt cx="1752600" cy="18288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143000" y="25146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1143000" y="34290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1143000" y="35052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 flipH="1">
                <a:off x="2209800" y="3810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flipH="1">
                <a:off x="2362200" y="37338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H="1">
                <a:off x="2438400" y="3581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>
                <a:off x="2362200" y="3200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flipH="1">
                <a:off x="2209800" y="3048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flipH="1">
                <a:off x="2057400" y="2895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19800" y="2514600"/>
              <a:ext cx="1752600" cy="1828800"/>
              <a:chOff x="1143000" y="2514600"/>
              <a:chExt cx="1752600" cy="18288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1143000" y="25146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143000" y="34290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143000" y="35052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 flipH="1">
                <a:off x="2209800" y="3810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H="1">
                <a:off x="2362200" y="37338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H="1">
                <a:off x="2438400" y="3581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H="1">
                <a:off x="2362200" y="3200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H="1">
                <a:off x="2209800" y="3048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H="1">
                <a:off x="2057400" y="2895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ight Arrow 63"/>
            <p:cNvSpPr/>
            <p:nvPr/>
          </p:nvSpPr>
          <p:spPr>
            <a:xfrm>
              <a:off x="3810000" y="3200400"/>
              <a:ext cx="1295400" cy="4572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04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600200" y="2286000"/>
              <a:ext cx="1100131" cy="465492"/>
              <a:chOff x="1112" y="1513"/>
              <a:chExt cx="5691" cy="2408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auto">
              <a:xfrm>
                <a:off x="1112" y="1667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auto">
              <a:xfrm>
                <a:off x="2862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auto">
              <a:xfrm>
                <a:off x="3528" y="2229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9" name="Freeform 9"/>
              <p:cNvSpPr>
                <a:spLocks noEditPoints="1"/>
              </p:cNvSpPr>
              <p:nvPr/>
            </p:nvSpPr>
            <p:spPr bwMode="auto">
              <a:xfrm>
                <a:off x="4691" y="2500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0" name="Freeform 10"/>
              <p:cNvSpPr>
                <a:spLocks noEditPoints="1"/>
              </p:cNvSpPr>
              <p:nvPr/>
            </p:nvSpPr>
            <p:spPr bwMode="auto">
              <a:xfrm>
                <a:off x="5222" y="2500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1" name="Freeform 11"/>
              <p:cNvSpPr>
                <a:spLocks noEditPoints="1"/>
              </p:cNvSpPr>
              <p:nvPr/>
            </p:nvSpPr>
            <p:spPr bwMode="auto">
              <a:xfrm>
                <a:off x="6297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614" name="Group 1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133600" y="4191000"/>
              <a:ext cx="1080531" cy="457199"/>
              <a:chOff x="1448" y="2665"/>
              <a:chExt cx="5691" cy="2408"/>
            </a:xfrm>
          </p:grpSpPr>
          <p:sp>
            <p:nvSpPr>
              <p:cNvPr id="25616" name="Freeform 16"/>
              <p:cNvSpPr>
                <a:spLocks/>
              </p:cNvSpPr>
              <p:nvPr/>
            </p:nvSpPr>
            <p:spPr bwMode="auto">
              <a:xfrm>
                <a:off x="1448" y="2819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7" name="Freeform 17"/>
              <p:cNvSpPr>
                <a:spLocks/>
              </p:cNvSpPr>
              <p:nvPr/>
            </p:nvSpPr>
            <p:spPr bwMode="auto">
              <a:xfrm>
                <a:off x="3198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8" name="Freeform 18"/>
              <p:cNvSpPr>
                <a:spLocks/>
              </p:cNvSpPr>
              <p:nvPr/>
            </p:nvSpPr>
            <p:spPr bwMode="auto">
              <a:xfrm>
                <a:off x="3864" y="3381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9" name="Freeform 19"/>
              <p:cNvSpPr>
                <a:spLocks noEditPoints="1"/>
              </p:cNvSpPr>
              <p:nvPr/>
            </p:nvSpPr>
            <p:spPr bwMode="auto">
              <a:xfrm>
                <a:off x="4953" y="3652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1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4" y="1263"/>
                  </a:cxn>
                  <a:cxn ang="0">
                    <a:pos x="145" y="1299"/>
                  </a:cxn>
                  <a:cxn ang="0">
                    <a:pos x="131" y="1333"/>
                  </a:cxn>
                  <a:cxn ang="0">
                    <a:pos x="95" y="1364"/>
                  </a:cxn>
                  <a:cxn ang="0">
                    <a:pos x="151" y="1375"/>
                  </a:cxn>
                  <a:cxn ang="0">
                    <a:pos x="226" y="1354"/>
                  </a:cxn>
                  <a:cxn ang="0">
                    <a:pos x="291" y="1297"/>
                  </a:cxn>
                  <a:cxn ang="0">
                    <a:pos x="336" y="1215"/>
                  </a:cxn>
                  <a:cxn ang="0">
                    <a:pos x="348" y="1167"/>
                  </a:cxn>
                  <a:cxn ang="0">
                    <a:pos x="501" y="525"/>
                  </a:cxn>
                  <a:cxn ang="0">
                    <a:pos x="503" y="487"/>
                  </a:cxn>
                  <a:cxn ang="0">
                    <a:pos x="495" y="438"/>
                  </a:cxn>
                  <a:cxn ang="0">
                    <a:pos x="470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30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1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6" y="1244"/>
                    </a:lnTo>
                    <a:lnTo>
                      <a:pt x="144" y="1263"/>
                    </a:lnTo>
                    <a:lnTo>
                      <a:pt x="147" y="1284"/>
                    </a:lnTo>
                    <a:lnTo>
                      <a:pt x="145" y="1299"/>
                    </a:lnTo>
                    <a:lnTo>
                      <a:pt x="140" y="1316"/>
                    </a:lnTo>
                    <a:lnTo>
                      <a:pt x="131" y="1333"/>
                    </a:lnTo>
                    <a:lnTo>
                      <a:pt x="117" y="1351"/>
                    </a:lnTo>
                    <a:lnTo>
                      <a:pt x="95" y="1364"/>
                    </a:lnTo>
                    <a:lnTo>
                      <a:pt x="122" y="1374"/>
                    </a:lnTo>
                    <a:lnTo>
                      <a:pt x="151" y="1375"/>
                    </a:lnTo>
                    <a:lnTo>
                      <a:pt x="190" y="1370"/>
                    </a:lnTo>
                    <a:lnTo>
                      <a:pt x="226" y="1354"/>
                    </a:lnTo>
                    <a:lnTo>
                      <a:pt x="260" y="1330"/>
                    </a:lnTo>
                    <a:lnTo>
                      <a:pt x="291" y="1297"/>
                    </a:lnTo>
                    <a:lnTo>
                      <a:pt x="316" y="1257"/>
                    </a:lnTo>
                    <a:lnTo>
                      <a:pt x="336" y="1215"/>
                    </a:lnTo>
                    <a:lnTo>
                      <a:pt x="350" y="1167"/>
                    </a:lnTo>
                    <a:lnTo>
                      <a:pt x="348" y="1167"/>
                    </a:lnTo>
                    <a:lnTo>
                      <a:pt x="499" y="539"/>
                    </a:lnTo>
                    <a:lnTo>
                      <a:pt x="501" y="525"/>
                    </a:lnTo>
                    <a:lnTo>
                      <a:pt x="501" y="506"/>
                    </a:lnTo>
                    <a:lnTo>
                      <a:pt x="503" y="487"/>
                    </a:lnTo>
                    <a:lnTo>
                      <a:pt x="501" y="459"/>
                    </a:lnTo>
                    <a:lnTo>
                      <a:pt x="495" y="438"/>
                    </a:lnTo>
                    <a:lnTo>
                      <a:pt x="485" y="420"/>
                    </a:lnTo>
                    <a:lnTo>
                      <a:pt x="470" y="411"/>
                    </a:lnTo>
                    <a:lnTo>
                      <a:pt x="451" y="407"/>
                    </a:lnTo>
                    <a:lnTo>
                      <a:pt x="413" y="413"/>
                    </a:lnTo>
                    <a:lnTo>
                      <a:pt x="375" y="430"/>
                    </a:lnTo>
                    <a:lnTo>
                      <a:pt x="343" y="455"/>
                    </a:lnTo>
                    <a:lnTo>
                      <a:pt x="311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3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1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9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3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9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0" name="Freeform 20"/>
              <p:cNvSpPr>
                <a:spLocks noEditPoints="1"/>
              </p:cNvSpPr>
              <p:nvPr/>
            </p:nvSpPr>
            <p:spPr bwMode="auto">
              <a:xfrm>
                <a:off x="5816" y="3652"/>
                <a:ext cx="469" cy="1102"/>
              </a:xfrm>
              <a:custGeom>
                <a:avLst/>
                <a:gdLst/>
                <a:ahLst/>
                <a:cxnLst>
                  <a:cxn ang="0">
                    <a:pos x="300" y="382"/>
                  </a:cxn>
                  <a:cxn ang="0">
                    <a:pos x="365" y="466"/>
                  </a:cxn>
                  <a:cxn ang="0">
                    <a:pos x="363" y="554"/>
                  </a:cxn>
                  <a:cxn ang="0">
                    <a:pos x="343" y="609"/>
                  </a:cxn>
                  <a:cxn ang="0">
                    <a:pos x="313" y="697"/>
                  </a:cxn>
                  <a:cxn ang="0">
                    <a:pos x="288" y="762"/>
                  </a:cxn>
                  <a:cxn ang="0">
                    <a:pos x="216" y="965"/>
                  </a:cxn>
                  <a:cxn ang="0">
                    <a:pos x="216" y="1037"/>
                  </a:cxn>
                  <a:cxn ang="0">
                    <a:pos x="250" y="1058"/>
                  </a:cxn>
                  <a:cxn ang="0">
                    <a:pos x="331" y="1020"/>
                  </a:cxn>
                  <a:cxn ang="0">
                    <a:pos x="399" y="911"/>
                  </a:cxn>
                  <a:cxn ang="0">
                    <a:pos x="424" y="841"/>
                  </a:cxn>
                  <a:cxn ang="0">
                    <a:pos x="453" y="833"/>
                  </a:cxn>
                  <a:cxn ang="0">
                    <a:pos x="469" y="848"/>
                  </a:cxn>
                  <a:cxn ang="0">
                    <a:pos x="463" y="881"/>
                  </a:cxn>
                  <a:cxn ang="0">
                    <a:pos x="431" y="957"/>
                  </a:cxn>
                  <a:cxn ang="0">
                    <a:pos x="372" y="1043"/>
                  </a:cxn>
                  <a:cxn ang="0">
                    <a:pos x="284" y="1098"/>
                  </a:cxn>
                  <a:cxn ang="0">
                    <a:pos x="169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5" y="592"/>
                  </a:cxn>
                  <a:cxn ang="0">
                    <a:pos x="252" y="514"/>
                  </a:cxn>
                  <a:cxn ang="0">
                    <a:pos x="257" y="466"/>
                  </a:cxn>
                  <a:cxn ang="0">
                    <a:pos x="243" y="415"/>
                  </a:cxn>
                  <a:cxn ang="0">
                    <a:pos x="194" y="411"/>
                  </a:cxn>
                  <a:cxn ang="0">
                    <a:pos x="117" y="470"/>
                  </a:cxn>
                  <a:cxn ang="0">
                    <a:pos x="54" y="608"/>
                  </a:cxn>
                  <a:cxn ang="0">
                    <a:pos x="49" y="625"/>
                  </a:cxn>
                  <a:cxn ang="0">
                    <a:pos x="17" y="632"/>
                  </a:cxn>
                  <a:cxn ang="0">
                    <a:pos x="0" y="617"/>
                  </a:cxn>
                  <a:cxn ang="0">
                    <a:pos x="6" y="585"/>
                  </a:cxn>
                  <a:cxn ang="0">
                    <a:pos x="38" y="508"/>
                  </a:cxn>
                  <a:cxn ang="0">
                    <a:pos x="99" y="422"/>
                  </a:cxn>
                  <a:cxn ang="0">
                    <a:pos x="189" y="367"/>
                  </a:cxn>
                  <a:cxn ang="0">
                    <a:pos x="429" y="63"/>
                  </a:cxn>
                  <a:cxn ang="0">
                    <a:pos x="388" y="4"/>
                  </a:cxn>
                  <a:cxn ang="0">
                    <a:pos x="424" y="36"/>
                  </a:cxn>
                  <a:cxn ang="0">
                    <a:pos x="424" y="88"/>
                  </a:cxn>
                  <a:cxn ang="0">
                    <a:pos x="370" y="147"/>
                  </a:cxn>
                  <a:cxn ang="0">
                    <a:pos x="304" y="138"/>
                  </a:cxn>
                  <a:cxn ang="0">
                    <a:pos x="282" y="88"/>
                  </a:cxn>
                  <a:cxn ang="0">
                    <a:pos x="320" y="17"/>
                  </a:cxn>
                </a:cxnLst>
                <a:rect l="0" t="0" r="r" b="b"/>
                <a:pathLst>
                  <a:path w="469" h="1102">
                    <a:moveTo>
                      <a:pt x="227" y="363"/>
                    </a:moveTo>
                    <a:lnTo>
                      <a:pt x="266" y="369"/>
                    </a:lnTo>
                    <a:lnTo>
                      <a:pt x="300" y="382"/>
                    </a:lnTo>
                    <a:lnTo>
                      <a:pt x="329" y="405"/>
                    </a:lnTo>
                    <a:lnTo>
                      <a:pt x="350" y="432"/>
                    </a:lnTo>
                    <a:lnTo>
                      <a:pt x="365" y="466"/>
                    </a:lnTo>
                    <a:lnTo>
                      <a:pt x="370" y="503"/>
                    </a:lnTo>
                    <a:lnTo>
                      <a:pt x="368" y="529"/>
                    </a:lnTo>
                    <a:lnTo>
                      <a:pt x="363" y="554"/>
                    </a:lnTo>
                    <a:lnTo>
                      <a:pt x="359" y="566"/>
                    </a:lnTo>
                    <a:lnTo>
                      <a:pt x="352" y="585"/>
                    </a:lnTo>
                    <a:lnTo>
                      <a:pt x="343" y="609"/>
                    </a:lnTo>
                    <a:lnTo>
                      <a:pt x="332" y="638"/>
                    </a:lnTo>
                    <a:lnTo>
                      <a:pt x="322" y="669"/>
                    </a:lnTo>
                    <a:lnTo>
                      <a:pt x="313" y="697"/>
                    </a:lnTo>
                    <a:lnTo>
                      <a:pt x="302" y="724"/>
                    </a:lnTo>
                    <a:lnTo>
                      <a:pt x="293" y="747"/>
                    </a:lnTo>
                    <a:lnTo>
                      <a:pt x="288" y="762"/>
                    </a:lnTo>
                    <a:lnTo>
                      <a:pt x="236" y="894"/>
                    </a:lnTo>
                    <a:lnTo>
                      <a:pt x="225" y="928"/>
                    </a:lnTo>
                    <a:lnTo>
                      <a:pt x="216" y="965"/>
                    </a:lnTo>
                    <a:lnTo>
                      <a:pt x="212" y="999"/>
                    </a:lnTo>
                    <a:lnTo>
                      <a:pt x="214" y="1020"/>
                    </a:lnTo>
                    <a:lnTo>
                      <a:pt x="216" y="1037"/>
                    </a:lnTo>
                    <a:lnTo>
                      <a:pt x="223" y="1049"/>
                    </a:lnTo>
                    <a:lnTo>
                      <a:pt x="234" y="1056"/>
                    </a:lnTo>
                    <a:lnTo>
                      <a:pt x="250" y="1058"/>
                    </a:lnTo>
                    <a:lnTo>
                      <a:pt x="277" y="1055"/>
                    </a:lnTo>
                    <a:lnTo>
                      <a:pt x="304" y="1041"/>
                    </a:lnTo>
                    <a:lnTo>
                      <a:pt x="331" y="1020"/>
                    </a:lnTo>
                    <a:lnTo>
                      <a:pt x="356" y="992"/>
                    </a:lnTo>
                    <a:lnTo>
                      <a:pt x="379" y="955"/>
                    </a:lnTo>
                    <a:lnTo>
                      <a:pt x="399" y="911"/>
                    </a:lnTo>
                    <a:lnTo>
                      <a:pt x="415" y="858"/>
                    </a:lnTo>
                    <a:lnTo>
                      <a:pt x="420" y="848"/>
                    </a:lnTo>
                    <a:lnTo>
                      <a:pt x="424" y="841"/>
                    </a:lnTo>
                    <a:lnTo>
                      <a:pt x="431" y="835"/>
                    </a:lnTo>
                    <a:lnTo>
                      <a:pt x="446" y="833"/>
                    </a:lnTo>
                    <a:lnTo>
                      <a:pt x="453" y="833"/>
                    </a:lnTo>
                    <a:lnTo>
                      <a:pt x="463" y="839"/>
                    </a:lnTo>
                    <a:lnTo>
                      <a:pt x="467" y="843"/>
                    </a:lnTo>
                    <a:lnTo>
                      <a:pt x="469" y="848"/>
                    </a:lnTo>
                    <a:lnTo>
                      <a:pt x="469" y="854"/>
                    </a:lnTo>
                    <a:lnTo>
                      <a:pt x="467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6" y="928"/>
                    </a:lnTo>
                    <a:lnTo>
                      <a:pt x="431" y="957"/>
                    </a:lnTo>
                    <a:lnTo>
                      <a:pt x="415" y="988"/>
                    </a:lnTo>
                    <a:lnTo>
                      <a:pt x="395" y="1016"/>
                    </a:lnTo>
                    <a:lnTo>
                      <a:pt x="372" y="1043"/>
                    </a:lnTo>
                    <a:lnTo>
                      <a:pt x="347" y="1066"/>
                    </a:lnTo>
                    <a:lnTo>
                      <a:pt x="316" y="1085"/>
                    </a:lnTo>
                    <a:lnTo>
                      <a:pt x="284" y="1098"/>
                    </a:lnTo>
                    <a:lnTo>
                      <a:pt x="246" y="1102"/>
                    </a:lnTo>
                    <a:lnTo>
                      <a:pt x="205" y="1097"/>
                    </a:lnTo>
                    <a:lnTo>
                      <a:pt x="169" y="1083"/>
                    </a:lnTo>
                    <a:lnTo>
                      <a:pt x="140" y="1062"/>
                    </a:lnTo>
                    <a:lnTo>
                      <a:pt x="119" y="1034"/>
                    </a:lnTo>
                    <a:lnTo>
                      <a:pt x="104" y="999"/>
                    </a:lnTo>
                    <a:lnTo>
                      <a:pt x="99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3" y="892"/>
                    </a:lnTo>
                    <a:lnTo>
                      <a:pt x="209" y="630"/>
                    </a:lnTo>
                    <a:lnTo>
                      <a:pt x="225" y="592"/>
                    </a:lnTo>
                    <a:lnTo>
                      <a:pt x="236" y="560"/>
                    </a:lnTo>
                    <a:lnTo>
                      <a:pt x="244" y="535"/>
                    </a:lnTo>
                    <a:lnTo>
                      <a:pt x="252" y="514"/>
                    </a:lnTo>
                    <a:lnTo>
                      <a:pt x="255" y="497"/>
                    </a:lnTo>
                    <a:lnTo>
                      <a:pt x="257" y="482"/>
                    </a:lnTo>
                    <a:lnTo>
                      <a:pt x="257" y="466"/>
                    </a:lnTo>
                    <a:lnTo>
                      <a:pt x="255" y="443"/>
                    </a:lnTo>
                    <a:lnTo>
                      <a:pt x="250" y="426"/>
                    </a:lnTo>
                    <a:lnTo>
                      <a:pt x="243" y="415"/>
                    </a:lnTo>
                    <a:lnTo>
                      <a:pt x="232" y="409"/>
                    </a:lnTo>
                    <a:lnTo>
                      <a:pt x="219" y="407"/>
                    </a:lnTo>
                    <a:lnTo>
                      <a:pt x="194" y="411"/>
                    </a:lnTo>
                    <a:lnTo>
                      <a:pt x="167" y="422"/>
                    </a:lnTo>
                    <a:lnTo>
                      <a:pt x="142" y="441"/>
                    </a:lnTo>
                    <a:lnTo>
                      <a:pt x="117" y="470"/>
                    </a:lnTo>
                    <a:lnTo>
                      <a:pt x="96" y="506"/>
                    </a:lnTo>
                    <a:lnTo>
                      <a:pt x="74" y="552"/>
                    </a:lnTo>
                    <a:lnTo>
                      <a:pt x="54" y="608"/>
                    </a:lnTo>
                    <a:lnTo>
                      <a:pt x="52" y="615"/>
                    </a:lnTo>
                    <a:lnTo>
                      <a:pt x="51" y="621"/>
                    </a:lnTo>
                    <a:lnTo>
                      <a:pt x="49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7" y="632"/>
                    </a:lnTo>
                    <a:lnTo>
                      <a:pt x="6" y="627"/>
                    </a:lnTo>
                    <a:lnTo>
                      <a:pt x="2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2" y="602"/>
                    </a:lnTo>
                    <a:lnTo>
                      <a:pt x="6" y="585"/>
                    </a:lnTo>
                    <a:lnTo>
                      <a:pt x="15" y="562"/>
                    </a:lnTo>
                    <a:lnTo>
                      <a:pt x="26" y="537"/>
                    </a:lnTo>
                    <a:lnTo>
                      <a:pt x="38" y="508"/>
                    </a:lnTo>
                    <a:lnTo>
                      <a:pt x="56" y="478"/>
                    </a:lnTo>
                    <a:lnTo>
                      <a:pt x="76" y="449"/>
                    </a:lnTo>
                    <a:lnTo>
                      <a:pt x="99" y="422"/>
                    </a:lnTo>
                    <a:lnTo>
                      <a:pt x="126" y="397"/>
                    </a:lnTo>
                    <a:lnTo>
                      <a:pt x="157" y="380"/>
                    </a:lnTo>
                    <a:lnTo>
                      <a:pt x="189" y="367"/>
                    </a:lnTo>
                    <a:lnTo>
                      <a:pt x="227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8" y="4"/>
                    </a:lnTo>
                    <a:lnTo>
                      <a:pt x="402" y="12"/>
                    </a:lnTo>
                    <a:lnTo>
                      <a:pt x="415" y="23"/>
                    </a:lnTo>
                    <a:lnTo>
                      <a:pt x="424" y="36"/>
                    </a:lnTo>
                    <a:lnTo>
                      <a:pt x="428" y="50"/>
                    </a:lnTo>
                    <a:lnTo>
                      <a:pt x="429" y="61"/>
                    </a:lnTo>
                    <a:lnTo>
                      <a:pt x="424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70" y="147"/>
                    </a:lnTo>
                    <a:lnTo>
                      <a:pt x="343" y="153"/>
                    </a:lnTo>
                    <a:lnTo>
                      <a:pt x="322" y="149"/>
                    </a:lnTo>
                    <a:lnTo>
                      <a:pt x="304" y="138"/>
                    </a:lnTo>
                    <a:lnTo>
                      <a:pt x="291" y="122"/>
                    </a:lnTo>
                    <a:lnTo>
                      <a:pt x="284" y="105"/>
                    </a:lnTo>
                    <a:lnTo>
                      <a:pt x="282" y="88"/>
                    </a:lnTo>
                    <a:lnTo>
                      <a:pt x="288" y="61"/>
                    </a:lnTo>
                    <a:lnTo>
                      <a:pt x="300" y="36"/>
                    </a:lnTo>
                    <a:lnTo>
                      <a:pt x="320" y="17"/>
                    </a:lnTo>
                    <a:lnTo>
                      <a:pt x="343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1" name="Freeform 21"/>
              <p:cNvSpPr>
                <a:spLocks noEditPoints="1"/>
              </p:cNvSpPr>
              <p:nvPr/>
            </p:nvSpPr>
            <p:spPr bwMode="auto">
              <a:xfrm>
                <a:off x="6633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624" name="Group 2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81201" y="3276601"/>
              <a:ext cx="582904" cy="310454"/>
              <a:chOff x="1356" y="2136"/>
              <a:chExt cx="4356" cy="2320"/>
            </a:xfrm>
          </p:grpSpPr>
          <p:sp>
            <p:nvSpPr>
              <p:cNvPr id="25626" name="Freeform 26"/>
              <p:cNvSpPr>
                <a:spLocks/>
              </p:cNvSpPr>
              <p:nvPr/>
            </p:nvSpPr>
            <p:spPr bwMode="auto">
              <a:xfrm>
                <a:off x="1356" y="229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auto">
              <a:xfrm>
                <a:off x="3139" y="213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auto">
              <a:xfrm>
                <a:off x="3816" y="284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auto">
              <a:xfrm>
                <a:off x="5194" y="213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2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696200" y="3276600"/>
              <a:ext cx="582904" cy="310454"/>
              <a:chOff x="1356" y="2136"/>
              <a:chExt cx="4356" cy="2320"/>
            </a:xfrm>
          </p:grpSpPr>
          <p:sp>
            <p:nvSpPr>
              <p:cNvPr id="103" name="Freeform 26"/>
              <p:cNvSpPr>
                <a:spLocks/>
              </p:cNvSpPr>
              <p:nvPr/>
            </p:nvSpPr>
            <p:spPr bwMode="auto">
              <a:xfrm>
                <a:off x="1356" y="229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7"/>
              <p:cNvSpPr>
                <a:spLocks/>
              </p:cNvSpPr>
              <p:nvPr/>
            </p:nvSpPr>
            <p:spPr bwMode="auto">
              <a:xfrm>
                <a:off x="3139" y="213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8"/>
              <p:cNvSpPr>
                <a:spLocks/>
              </p:cNvSpPr>
              <p:nvPr/>
            </p:nvSpPr>
            <p:spPr bwMode="auto">
              <a:xfrm>
                <a:off x="3816" y="284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"/>
              <p:cNvSpPr>
                <a:spLocks/>
              </p:cNvSpPr>
              <p:nvPr/>
            </p:nvSpPr>
            <p:spPr bwMode="auto">
              <a:xfrm>
                <a:off x="5194" y="213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1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315200" y="2133600"/>
              <a:ext cx="1080531" cy="457199"/>
              <a:chOff x="1448" y="2665"/>
              <a:chExt cx="5691" cy="2408"/>
            </a:xfrm>
          </p:grpSpPr>
          <p:sp>
            <p:nvSpPr>
              <p:cNvPr id="108" name="Freeform 16"/>
              <p:cNvSpPr>
                <a:spLocks/>
              </p:cNvSpPr>
              <p:nvPr/>
            </p:nvSpPr>
            <p:spPr bwMode="auto">
              <a:xfrm>
                <a:off x="1448" y="2819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7"/>
              <p:cNvSpPr>
                <a:spLocks/>
              </p:cNvSpPr>
              <p:nvPr/>
            </p:nvSpPr>
            <p:spPr bwMode="auto">
              <a:xfrm>
                <a:off x="3198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3864" y="3381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9"/>
              <p:cNvSpPr>
                <a:spLocks noEditPoints="1"/>
              </p:cNvSpPr>
              <p:nvPr/>
            </p:nvSpPr>
            <p:spPr bwMode="auto">
              <a:xfrm>
                <a:off x="4953" y="3652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1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4" y="1263"/>
                  </a:cxn>
                  <a:cxn ang="0">
                    <a:pos x="145" y="1299"/>
                  </a:cxn>
                  <a:cxn ang="0">
                    <a:pos x="131" y="1333"/>
                  </a:cxn>
                  <a:cxn ang="0">
                    <a:pos x="95" y="1364"/>
                  </a:cxn>
                  <a:cxn ang="0">
                    <a:pos x="151" y="1375"/>
                  </a:cxn>
                  <a:cxn ang="0">
                    <a:pos x="226" y="1354"/>
                  </a:cxn>
                  <a:cxn ang="0">
                    <a:pos x="291" y="1297"/>
                  </a:cxn>
                  <a:cxn ang="0">
                    <a:pos x="336" y="1215"/>
                  </a:cxn>
                  <a:cxn ang="0">
                    <a:pos x="348" y="1167"/>
                  </a:cxn>
                  <a:cxn ang="0">
                    <a:pos x="501" y="525"/>
                  </a:cxn>
                  <a:cxn ang="0">
                    <a:pos x="503" y="487"/>
                  </a:cxn>
                  <a:cxn ang="0">
                    <a:pos x="495" y="438"/>
                  </a:cxn>
                  <a:cxn ang="0">
                    <a:pos x="470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30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1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6" y="1244"/>
                    </a:lnTo>
                    <a:lnTo>
                      <a:pt x="144" y="1263"/>
                    </a:lnTo>
                    <a:lnTo>
                      <a:pt x="147" y="1284"/>
                    </a:lnTo>
                    <a:lnTo>
                      <a:pt x="145" y="1299"/>
                    </a:lnTo>
                    <a:lnTo>
                      <a:pt x="140" y="1316"/>
                    </a:lnTo>
                    <a:lnTo>
                      <a:pt x="131" y="1333"/>
                    </a:lnTo>
                    <a:lnTo>
                      <a:pt x="117" y="1351"/>
                    </a:lnTo>
                    <a:lnTo>
                      <a:pt x="95" y="1364"/>
                    </a:lnTo>
                    <a:lnTo>
                      <a:pt x="122" y="1374"/>
                    </a:lnTo>
                    <a:lnTo>
                      <a:pt x="151" y="1375"/>
                    </a:lnTo>
                    <a:lnTo>
                      <a:pt x="190" y="1370"/>
                    </a:lnTo>
                    <a:lnTo>
                      <a:pt x="226" y="1354"/>
                    </a:lnTo>
                    <a:lnTo>
                      <a:pt x="260" y="1330"/>
                    </a:lnTo>
                    <a:lnTo>
                      <a:pt x="291" y="1297"/>
                    </a:lnTo>
                    <a:lnTo>
                      <a:pt x="316" y="1257"/>
                    </a:lnTo>
                    <a:lnTo>
                      <a:pt x="336" y="1215"/>
                    </a:lnTo>
                    <a:lnTo>
                      <a:pt x="350" y="1167"/>
                    </a:lnTo>
                    <a:lnTo>
                      <a:pt x="348" y="1167"/>
                    </a:lnTo>
                    <a:lnTo>
                      <a:pt x="499" y="539"/>
                    </a:lnTo>
                    <a:lnTo>
                      <a:pt x="501" y="525"/>
                    </a:lnTo>
                    <a:lnTo>
                      <a:pt x="501" y="506"/>
                    </a:lnTo>
                    <a:lnTo>
                      <a:pt x="503" y="487"/>
                    </a:lnTo>
                    <a:lnTo>
                      <a:pt x="501" y="459"/>
                    </a:lnTo>
                    <a:lnTo>
                      <a:pt x="495" y="438"/>
                    </a:lnTo>
                    <a:lnTo>
                      <a:pt x="485" y="420"/>
                    </a:lnTo>
                    <a:lnTo>
                      <a:pt x="470" y="411"/>
                    </a:lnTo>
                    <a:lnTo>
                      <a:pt x="451" y="407"/>
                    </a:lnTo>
                    <a:lnTo>
                      <a:pt x="413" y="413"/>
                    </a:lnTo>
                    <a:lnTo>
                      <a:pt x="375" y="430"/>
                    </a:lnTo>
                    <a:lnTo>
                      <a:pt x="343" y="455"/>
                    </a:lnTo>
                    <a:lnTo>
                      <a:pt x="311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3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1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9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3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9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0"/>
              <p:cNvSpPr>
                <a:spLocks noEditPoints="1"/>
              </p:cNvSpPr>
              <p:nvPr/>
            </p:nvSpPr>
            <p:spPr bwMode="auto">
              <a:xfrm>
                <a:off x="5816" y="3652"/>
                <a:ext cx="469" cy="1102"/>
              </a:xfrm>
              <a:custGeom>
                <a:avLst/>
                <a:gdLst/>
                <a:ahLst/>
                <a:cxnLst>
                  <a:cxn ang="0">
                    <a:pos x="300" y="382"/>
                  </a:cxn>
                  <a:cxn ang="0">
                    <a:pos x="365" y="466"/>
                  </a:cxn>
                  <a:cxn ang="0">
                    <a:pos x="363" y="554"/>
                  </a:cxn>
                  <a:cxn ang="0">
                    <a:pos x="343" y="609"/>
                  </a:cxn>
                  <a:cxn ang="0">
                    <a:pos x="313" y="697"/>
                  </a:cxn>
                  <a:cxn ang="0">
                    <a:pos x="288" y="762"/>
                  </a:cxn>
                  <a:cxn ang="0">
                    <a:pos x="216" y="965"/>
                  </a:cxn>
                  <a:cxn ang="0">
                    <a:pos x="216" y="1037"/>
                  </a:cxn>
                  <a:cxn ang="0">
                    <a:pos x="250" y="1058"/>
                  </a:cxn>
                  <a:cxn ang="0">
                    <a:pos x="331" y="1020"/>
                  </a:cxn>
                  <a:cxn ang="0">
                    <a:pos x="399" y="911"/>
                  </a:cxn>
                  <a:cxn ang="0">
                    <a:pos x="424" y="841"/>
                  </a:cxn>
                  <a:cxn ang="0">
                    <a:pos x="453" y="833"/>
                  </a:cxn>
                  <a:cxn ang="0">
                    <a:pos x="469" y="848"/>
                  </a:cxn>
                  <a:cxn ang="0">
                    <a:pos x="463" y="881"/>
                  </a:cxn>
                  <a:cxn ang="0">
                    <a:pos x="431" y="957"/>
                  </a:cxn>
                  <a:cxn ang="0">
                    <a:pos x="372" y="1043"/>
                  </a:cxn>
                  <a:cxn ang="0">
                    <a:pos x="284" y="1098"/>
                  </a:cxn>
                  <a:cxn ang="0">
                    <a:pos x="169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5" y="592"/>
                  </a:cxn>
                  <a:cxn ang="0">
                    <a:pos x="252" y="514"/>
                  </a:cxn>
                  <a:cxn ang="0">
                    <a:pos x="257" y="466"/>
                  </a:cxn>
                  <a:cxn ang="0">
                    <a:pos x="243" y="415"/>
                  </a:cxn>
                  <a:cxn ang="0">
                    <a:pos x="194" y="411"/>
                  </a:cxn>
                  <a:cxn ang="0">
                    <a:pos x="117" y="470"/>
                  </a:cxn>
                  <a:cxn ang="0">
                    <a:pos x="54" y="608"/>
                  </a:cxn>
                  <a:cxn ang="0">
                    <a:pos x="49" y="625"/>
                  </a:cxn>
                  <a:cxn ang="0">
                    <a:pos x="17" y="632"/>
                  </a:cxn>
                  <a:cxn ang="0">
                    <a:pos x="0" y="617"/>
                  </a:cxn>
                  <a:cxn ang="0">
                    <a:pos x="6" y="585"/>
                  </a:cxn>
                  <a:cxn ang="0">
                    <a:pos x="38" y="508"/>
                  </a:cxn>
                  <a:cxn ang="0">
                    <a:pos x="99" y="422"/>
                  </a:cxn>
                  <a:cxn ang="0">
                    <a:pos x="189" y="367"/>
                  </a:cxn>
                  <a:cxn ang="0">
                    <a:pos x="429" y="63"/>
                  </a:cxn>
                  <a:cxn ang="0">
                    <a:pos x="388" y="4"/>
                  </a:cxn>
                  <a:cxn ang="0">
                    <a:pos x="424" y="36"/>
                  </a:cxn>
                  <a:cxn ang="0">
                    <a:pos x="424" y="88"/>
                  </a:cxn>
                  <a:cxn ang="0">
                    <a:pos x="370" y="147"/>
                  </a:cxn>
                  <a:cxn ang="0">
                    <a:pos x="304" y="138"/>
                  </a:cxn>
                  <a:cxn ang="0">
                    <a:pos x="282" y="88"/>
                  </a:cxn>
                  <a:cxn ang="0">
                    <a:pos x="320" y="17"/>
                  </a:cxn>
                </a:cxnLst>
                <a:rect l="0" t="0" r="r" b="b"/>
                <a:pathLst>
                  <a:path w="469" h="1102">
                    <a:moveTo>
                      <a:pt x="227" y="363"/>
                    </a:moveTo>
                    <a:lnTo>
                      <a:pt x="266" y="369"/>
                    </a:lnTo>
                    <a:lnTo>
                      <a:pt x="300" y="382"/>
                    </a:lnTo>
                    <a:lnTo>
                      <a:pt x="329" y="405"/>
                    </a:lnTo>
                    <a:lnTo>
                      <a:pt x="350" y="432"/>
                    </a:lnTo>
                    <a:lnTo>
                      <a:pt x="365" y="466"/>
                    </a:lnTo>
                    <a:lnTo>
                      <a:pt x="370" y="503"/>
                    </a:lnTo>
                    <a:lnTo>
                      <a:pt x="368" y="529"/>
                    </a:lnTo>
                    <a:lnTo>
                      <a:pt x="363" y="554"/>
                    </a:lnTo>
                    <a:lnTo>
                      <a:pt x="359" y="566"/>
                    </a:lnTo>
                    <a:lnTo>
                      <a:pt x="352" y="585"/>
                    </a:lnTo>
                    <a:lnTo>
                      <a:pt x="343" y="609"/>
                    </a:lnTo>
                    <a:lnTo>
                      <a:pt x="332" y="638"/>
                    </a:lnTo>
                    <a:lnTo>
                      <a:pt x="322" y="669"/>
                    </a:lnTo>
                    <a:lnTo>
                      <a:pt x="313" y="697"/>
                    </a:lnTo>
                    <a:lnTo>
                      <a:pt x="302" y="724"/>
                    </a:lnTo>
                    <a:lnTo>
                      <a:pt x="293" y="747"/>
                    </a:lnTo>
                    <a:lnTo>
                      <a:pt x="288" y="762"/>
                    </a:lnTo>
                    <a:lnTo>
                      <a:pt x="236" y="894"/>
                    </a:lnTo>
                    <a:lnTo>
                      <a:pt x="225" y="928"/>
                    </a:lnTo>
                    <a:lnTo>
                      <a:pt x="216" y="965"/>
                    </a:lnTo>
                    <a:lnTo>
                      <a:pt x="212" y="999"/>
                    </a:lnTo>
                    <a:lnTo>
                      <a:pt x="214" y="1020"/>
                    </a:lnTo>
                    <a:lnTo>
                      <a:pt x="216" y="1037"/>
                    </a:lnTo>
                    <a:lnTo>
                      <a:pt x="223" y="1049"/>
                    </a:lnTo>
                    <a:lnTo>
                      <a:pt x="234" y="1056"/>
                    </a:lnTo>
                    <a:lnTo>
                      <a:pt x="250" y="1058"/>
                    </a:lnTo>
                    <a:lnTo>
                      <a:pt x="277" y="1055"/>
                    </a:lnTo>
                    <a:lnTo>
                      <a:pt x="304" y="1041"/>
                    </a:lnTo>
                    <a:lnTo>
                      <a:pt x="331" y="1020"/>
                    </a:lnTo>
                    <a:lnTo>
                      <a:pt x="356" y="992"/>
                    </a:lnTo>
                    <a:lnTo>
                      <a:pt x="379" y="955"/>
                    </a:lnTo>
                    <a:lnTo>
                      <a:pt x="399" y="911"/>
                    </a:lnTo>
                    <a:lnTo>
                      <a:pt x="415" y="858"/>
                    </a:lnTo>
                    <a:lnTo>
                      <a:pt x="420" y="848"/>
                    </a:lnTo>
                    <a:lnTo>
                      <a:pt x="424" y="841"/>
                    </a:lnTo>
                    <a:lnTo>
                      <a:pt x="431" y="835"/>
                    </a:lnTo>
                    <a:lnTo>
                      <a:pt x="446" y="833"/>
                    </a:lnTo>
                    <a:lnTo>
                      <a:pt x="453" y="833"/>
                    </a:lnTo>
                    <a:lnTo>
                      <a:pt x="463" y="839"/>
                    </a:lnTo>
                    <a:lnTo>
                      <a:pt x="467" y="843"/>
                    </a:lnTo>
                    <a:lnTo>
                      <a:pt x="469" y="848"/>
                    </a:lnTo>
                    <a:lnTo>
                      <a:pt x="469" y="854"/>
                    </a:lnTo>
                    <a:lnTo>
                      <a:pt x="467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6" y="928"/>
                    </a:lnTo>
                    <a:lnTo>
                      <a:pt x="431" y="957"/>
                    </a:lnTo>
                    <a:lnTo>
                      <a:pt x="415" y="988"/>
                    </a:lnTo>
                    <a:lnTo>
                      <a:pt x="395" y="1016"/>
                    </a:lnTo>
                    <a:lnTo>
                      <a:pt x="372" y="1043"/>
                    </a:lnTo>
                    <a:lnTo>
                      <a:pt x="347" y="1066"/>
                    </a:lnTo>
                    <a:lnTo>
                      <a:pt x="316" y="1085"/>
                    </a:lnTo>
                    <a:lnTo>
                      <a:pt x="284" y="1098"/>
                    </a:lnTo>
                    <a:lnTo>
                      <a:pt x="246" y="1102"/>
                    </a:lnTo>
                    <a:lnTo>
                      <a:pt x="205" y="1097"/>
                    </a:lnTo>
                    <a:lnTo>
                      <a:pt x="169" y="1083"/>
                    </a:lnTo>
                    <a:lnTo>
                      <a:pt x="140" y="1062"/>
                    </a:lnTo>
                    <a:lnTo>
                      <a:pt x="119" y="1034"/>
                    </a:lnTo>
                    <a:lnTo>
                      <a:pt x="104" y="999"/>
                    </a:lnTo>
                    <a:lnTo>
                      <a:pt x="99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3" y="892"/>
                    </a:lnTo>
                    <a:lnTo>
                      <a:pt x="209" y="630"/>
                    </a:lnTo>
                    <a:lnTo>
                      <a:pt x="225" y="592"/>
                    </a:lnTo>
                    <a:lnTo>
                      <a:pt x="236" y="560"/>
                    </a:lnTo>
                    <a:lnTo>
                      <a:pt x="244" y="535"/>
                    </a:lnTo>
                    <a:lnTo>
                      <a:pt x="252" y="514"/>
                    </a:lnTo>
                    <a:lnTo>
                      <a:pt x="255" y="497"/>
                    </a:lnTo>
                    <a:lnTo>
                      <a:pt x="257" y="482"/>
                    </a:lnTo>
                    <a:lnTo>
                      <a:pt x="257" y="466"/>
                    </a:lnTo>
                    <a:lnTo>
                      <a:pt x="255" y="443"/>
                    </a:lnTo>
                    <a:lnTo>
                      <a:pt x="250" y="426"/>
                    </a:lnTo>
                    <a:lnTo>
                      <a:pt x="243" y="415"/>
                    </a:lnTo>
                    <a:lnTo>
                      <a:pt x="232" y="409"/>
                    </a:lnTo>
                    <a:lnTo>
                      <a:pt x="219" y="407"/>
                    </a:lnTo>
                    <a:lnTo>
                      <a:pt x="194" y="411"/>
                    </a:lnTo>
                    <a:lnTo>
                      <a:pt x="167" y="422"/>
                    </a:lnTo>
                    <a:lnTo>
                      <a:pt x="142" y="441"/>
                    </a:lnTo>
                    <a:lnTo>
                      <a:pt x="117" y="470"/>
                    </a:lnTo>
                    <a:lnTo>
                      <a:pt x="96" y="506"/>
                    </a:lnTo>
                    <a:lnTo>
                      <a:pt x="74" y="552"/>
                    </a:lnTo>
                    <a:lnTo>
                      <a:pt x="54" y="608"/>
                    </a:lnTo>
                    <a:lnTo>
                      <a:pt x="52" y="615"/>
                    </a:lnTo>
                    <a:lnTo>
                      <a:pt x="51" y="621"/>
                    </a:lnTo>
                    <a:lnTo>
                      <a:pt x="49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7" y="632"/>
                    </a:lnTo>
                    <a:lnTo>
                      <a:pt x="6" y="627"/>
                    </a:lnTo>
                    <a:lnTo>
                      <a:pt x="2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2" y="602"/>
                    </a:lnTo>
                    <a:lnTo>
                      <a:pt x="6" y="585"/>
                    </a:lnTo>
                    <a:lnTo>
                      <a:pt x="15" y="562"/>
                    </a:lnTo>
                    <a:lnTo>
                      <a:pt x="26" y="537"/>
                    </a:lnTo>
                    <a:lnTo>
                      <a:pt x="38" y="508"/>
                    </a:lnTo>
                    <a:lnTo>
                      <a:pt x="56" y="478"/>
                    </a:lnTo>
                    <a:lnTo>
                      <a:pt x="76" y="449"/>
                    </a:lnTo>
                    <a:lnTo>
                      <a:pt x="99" y="422"/>
                    </a:lnTo>
                    <a:lnTo>
                      <a:pt x="126" y="397"/>
                    </a:lnTo>
                    <a:lnTo>
                      <a:pt x="157" y="380"/>
                    </a:lnTo>
                    <a:lnTo>
                      <a:pt x="189" y="367"/>
                    </a:lnTo>
                    <a:lnTo>
                      <a:pt x="227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8" y="4"/>
                    </a:lnTo>
                    <a:lnTo>
                      <a:pt x="402" y="12"/>
                    </a:lnTo>
                    <a:lnTo>
                      <a:pt x="415" y="23"/>
                    </a:lnTo>
                    <a:lnTo>
                      <a:pt x="424" y="36"/>
                    </a:lnTo>
                    <a:lnTo>
                      <a:pt x="428" y="50"/>
                    </a:lnTo>
                    <a:lnTo>
                      <a:pt x="429" y="61"/>
                    </a:lnTo>
                    <a:lnTo>
                      <a:pt x="424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70" y="147"/>
                    </a:lnTo>
                    <a:lnTo>
                      <a:pt x="343" y="153"/>
                    </a:lnTo>
                    <a:lnTo>
                      <a:pt x="322" y="149"/>
                    </a:lnTo>
                    <a:lnTo>
                      <a:pt x="304" y="138"/>
                    </a:lnTo>
                    <a:lnTo>
                      <a:pt x="291" y="122"/>
                    </a:lnTo>
                    <a:lnTo>
                      <a:pt x="284" y="105"/>
                    </a:lnTo>
                    <a:lnTo>
                      <a:pt x="282" y="88"/>
                    </a:lnTo>
                    <a:lnTo>
                      <a:pt x="288" y="61"/>
                    </a:lnTo>
                    <a:lnTo>
                      <a:pt x="300" y="36"/>
                    </a:lnTo>
                    <a:lnTo>
                      <a:pt x="320" y="17"/>
                    </a:lnTo>
                    <a:lnTo>
                      <a:pt x="343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1"/>
              <p:cNvSpPr>
                <a:spLocks noEditPoints="1"/>
              </p:cNvSpPr>
              <p:nvPr/>
            </p:nvSpPr>
            <p:spPr bwMode="auto">
              <a:xfrm>
                <a:off x="6633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48600" y="4343400"/>
              <a:ext cx="1100131" cy="465492"/>
              <a:chOff x="1112" y="1513"/>
              <a:chExt cx="5691" cy="2408"/>
            </a:xfrm>
          </p:grpSpPr>
          <p:sp>
            <p:nvSpPr>
              <p:cNvPr id="115" name="Freeform 6"/>
              <p:cNvSpPr>
                <a:spLocks/>
              </p:cNvSpPr>
              <p:nvPr/>
            </p:nvSpPr>
            <p:spPr bwMode="auto">
              <a:xfrm>
                <a:off x="1112" y="1667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"/>
              <p:cNvSpPr>
                <a:spLocks/>
              </p:cNvSpPr>
              <p:nvPr/>
            </p:nvSpPr>
            <p:spPr bwMode="auto">
              <a:xfrm>
                <a:off x="2862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"/>
              <p:cNvSpPr>
                <a:spLocks/>
              </p:cNvSpPr>
              <p:nvPr/>
            </p:nvSpPr>
            <p:spPr bwMode="auto">
              <a:xfrm>
                <a:off x="3528" y="2229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"/>
              <p:cNvSpPr>
                <a:spLocks noEditPoints="1"/>
              </p:cNvSpPr>
              <p:nvPr/>
            </p:nvSpPr>
            <p:spPr bwMode="auto">
              <a:xfrm>
                <a:off x="4691" y="2500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0"/>
              <p:cNvSpPr>
                <a:spLocks noEditPoints="1"/>
              </p:cNvSpPr>
              <p:nvPr/>
            </p:nvSpPr>
            <p:spPr bwMode="auto">
              <a:xfrm>
                <a:off x="5222" y="2500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"/>
              <p:cNvSpPr>
                <a:spLocks noEditPoints="1"/>
              </p:cNvSpPr>
              <p:nvPr/>
            </p:nvSpPr>
            <p:spPr bwMode="auto">
              <a:xfrm>
                <a:off x="6297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702" name="Group 10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0" y="5029200"/>
            <a:ext cx="6905647" cy="539108"/>
            <a:chOff x="345" y="3351"/>
            <a:chExt cx="37634" cy="2938"/>
          </a:xfrm>
          <a:solidFill>
            <a:srgbClr val="FF0000"/>
          </a:solidFill>
        </p:grpSpPr>
        <p:sp>
          <p:nvSpPr>
            <p:cNvPr id="25704" name="Freeform 104"/>
            <p:cNvSpPr>
              <a:spLocks/>
            </p:cNvSpPr>
            <p:nvPr/>
          </p:nvSpPr>
          <p:spPr bwMode="auto">
            <a:xfrm>
              <a:off x="345" y="3510"/>
              <a:ext cx="1773" cy="2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3" y="0"/>
                </a:cxn>
                <a:cxn ang="0">
                  <a:pos x="1773" y="86"/>
                </a:cxn>
                <a:cxn ang="0">
                  <a:pos x="1670" y="98"/>
                </a:cxn>
                <a:cxn ang="0">
                  <a:pos x="1601" y="135"/>
                </a:cxn>
                <a:cxn ang="0">
                  <a:pos x="1567" y="171"/>
                </a:cxn>
                <a:cxn ang="0">
                  <a:pos x="1555" y="220"/>
                </a:cxn>
                <a:cxn ang="0">
                  <a:pos x="1555" y="2057"/>
                </a:cxn>
                <a:cxn ang="0">
                  <a:pos x="1567" y="2106"/>
                </a:cxn>
                <a:cxn ang="0">
                  <a:pos x="1601" y="2143"/>
                </a:cxn>
                <a:cxn ang="0">
                  <a:pos x="1670" y="2179"/>
                </a:cxn>
                <a:cxn ang="0">
                  <a:pos x="1773" y="2191"/>
                </a:cxn>
                <a:cxn ang="0">
                  <a:pos x="1773" y="2289"/>
                </a:cxn>
                <a:cxn ang="0">
                  <a:pos x="1121" y="2289"/>
                </a:cxn>
                <a:cxn ang="0">
                  <a:pos x="1121" y="2191"/>
                </a:cxn>
                <a:cxn ang="0">
                  <a:pos x="1224" y="2179"/>
                </a:cxn>
                <a:cxn ang="0">
                  <a:pos x="1292" y="2143"/>
                </a:cxn>
                <a:cxn ang="0">
                  <a:pos x="1327" y="2106"/>
                </a:cxn>
                <a:cxn ang="0">
                  <a:pos x="1338" y="2057"/>
                </a:cxn>
                <a:cxn ang="0">
                  <a:pos x="1338" y="86"/>
                </a:cxn>
                <a:cxn ang="0">
                  <a:pos x="423" y="86"/>
                </a:cxn>
                <a:cxn ang="0">
                  <a:pos x="423" y="2057"/>
                </a:cxn>
                <a:cxn ang="0">
                  <a:pos x="435" y="2106"/>
                </a:cxn>
                <a:cxn ang="0">
                  <a:pos x="469" y="2143"/>
                </a:cxn>
                <a:cxn ang="0">
                  <a:pos x="538" y="2179"/>
                </a:cxn>
                <a:cxn ang="0">
                  <a:pos x="641" y="2191"/>
                </a:cxn>
                <a:cxn ang="0">
                  <a:pos x="641" y="2289"/>
                </a:cxn>
                <a:cxn ang="0">
                  <a:pos x="0" y="2289"/>
                </a:cxn>
                <a:cxn ang="0">
                  <a:pos x="0" y="2191"/>
                </a:cxn>
                <a:cxn ang="0">
                  <a:pos x="103" y="2179"/>
                </a:cxn>
                <a:cxn ang="0">
                  <a:pos x="172" y="2143"/>
                </a:cxn>
                <a:cxn ang="0">
                  <a:pos x="206" y="2106"/>
                </a:cxn>
                <a:cxn ang="0">
                  <a:pos x="217" y="2057"/>
                </a:cxn>
                <a:cxn ang="0">
                  <a:pos x="217" y="220"/>
                </a:cxn>
                <a:cxn ang="0">
                  <a:pos x="206" y="171"/>
                </a:cxn>
                <a:cxn ang="0">
                  <a:pos x="172" y="135"/>
                </a:cxn>
                <a:cxn ang="0">
                  <a:pos x="103" y="98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1773" h="2289">
                  <a:moveTo>
                    <a:pt x="0" y="0"/>
                  </a:moveTo>
                  <a:lnTo>
                    <a:pt x="1773" y="0"/>
                  </a:lnTo>
                  <a:lnTo>
                    <a:pt x="1773" y="86"/>
                  </a:lnTo>
                  <a:lnTo>
                    <a:pt x="1670" y="98"/>
                  </a:lnTo>
                  <a:lnTo>
                    <a:pt x="1601" y="135"/>
                  </a:lnTo>
                  <a:lnTo>
                    <a:pt x="1567" y="171"/>
                  </a:lnTo>
                  <a:lnTo>
                    <a:pt x="1555" y="220"/>
                  </a:lnTo>
                  <a:lnTo>
                    <a:pt x="1555" y="2057"/>
                  </a:lnTo>
                  <a:lnTo>
                    <a:pt x="1567" y="2106"/>
                  </a:lnTo>
                  <a:lnTo>
                    <a:pt x="1601" y="2143"/>
                  </a:lnTo>
                  <a:lnTo>
                    <a:pt x="1670" y="2179"/>
                  </a:lnTo>
                  <a:lnTo>
                    <a:pt x="1773" y="2191"/>
                  </a:lnTo>
                  <a:lnTo>
                    <a:pt x="1773" y="2289"/>
                  </a:lnTo>
                  <a:lnTo>
                    <a:pt x="1121" y="2289"/>
                  </a:lnTo>
                  <a:lnTo>
                    <a:pt x="1121" y="2191"/>
                  </a:lnTo>
                  <a:lnTo>
                    <a:pt x="1224" y="2179"/>
                  </a:lnTo>
                  <a:lnTo>
                    <a:pt x="1292" y="2143"/>
                  </a:lnTo>
                  <a:lnTo>
                    <a:pt x="1327" y="2106"/>
                  </a:lnTo>
                  <a:lnTo>
                    <a:pt x="1338" y="2057"/>
                  </a:lnTo>
                  <a:lnTo>
                    <a:pt x="1338" y="86"/>
                  </a:lnTo>
                  <a:lnTo>
                    <a:pt x="423" y="86"/>
                  </a:lnTo>
                  <a:lnTo>
                    <a:pt x="423" y="2057"/>
                  </a:lnTo>
                  <a:lnTo>
                    <a:pt x="435" y="2106"/>
                  </a:lnTo>
                  <a:lnTo>
                    <a:pt x="469" y="2143"/>
                  </a:lnTo>
                  <a:lnTo>
                    <a:pt x="538" y="2179"/>
                  </a:lnTo>
                  <a:lnTo>
                    <a:pt x="641" y="2191"/>
                  </a:lnTo>
                  <a:lnTo>
                    <a:pt x="641" y="2289"/>
                  </a:lnTo>
                  <a:lnTo>
                    <a:pt x="0" y="2289"/>
                  </a:lnTo>
                  <a:lnTo>
                    <a:pt x="0" y="2191"/>
                  </a:lnTo>
                  <a:lnTo>
                    <a:pt x="103" y="2179"/>
                  </a:lnTo>
                  <a:lnTo>
                    <a:pt x="172" y="2143"/>
                  </a:lnTo>
                  <a:lnTo>
                    <a:pt x="206" y="2106"/>
                  </a:lnTo>
                  <a:lnTo>
                    <a:pt x="217" y="2057"/>
                  </a:lnTo>
                  <a:lnTo>
                    <a:pt x="217" y="220"/>
                  </a:lnTo>
                  <a:lnTo>
                    <a:pt x="206" y="171"/>
                  </a:lnTo>
                  <a:lnTo>
                    <a:pt x="172" y="135"/>
                  </a:lnTo>
                  <a:lnTo>
                    <a:pt x="103" y="98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5" name="Freeform 105"/>
            <p:cNvSpPr>
              <a:spLocks/>
            </p:cNvSpPr>
            <p:nvPr/>
          </p:nvSpPr>
          <p:spPr bwMode="auto">
            <a:xfrm>
              <a:off x="2346" y="5175"/>
              <a:ext cx="915" cy="747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63" y="24"/>
                </a:cxn>
                <a:cxn ang="0">
                  <a:pos x="321" y="73"/>
                </a:cxn>
                <a:cxn ang="0">
                  <a:pos x="401" y="86"/>
                </a:cxn>
                <a:cxn ang="0">
                  <a:pos x="595" y="0"/>
                </a:cxn>
                <a:cxn ang="0">
                  <a:pos x="721" y="37"/>
                </a:cxn>
                <a:cxn ang="0">
                  <a:pos x="789" y="184"/>
                </a:cxn>
                <a:cxn ang="0">
                  <a:pos x="755" y="355"/>
                </a:cxn>
                <a:cxn ang="0">
                  <a:pos x="709" y="490"/>
                </a:cxn>
                <a:cxn ang="0">
                  <a:pos x="687" y="575"/>
                </a:cxn>
                <a:cxn ang="0">
                  <a:pos x="675" y="673"/>
                </a:cxn>
                <a:cxn ang="0">
                  <a:pos x="709" y="686"/>
                </a:cxn>
                <a:cxn ang="0">
                  <a:pos x="824" y="600"/>
                </a:cxn>
                <a:cxn ang="0">
                  <a:pos x="870" y="478"/>
                </a:cxn>
                <a:cxn ang="0">
                  <a:pos x="904" y="465"/>
                </a:cxn>
                <a:cxn ang="0">
                  <a:pos x="915" y="490"/>
                </a:cxn>
                <a:cxn ang="0">
                  <a:pos x="881" y="588"/>
                </a:cxn>
                <a:cxn ang="0">
                  <a:pos x="778" y="710"/>
                </a:cxn>
                <a:cxn ang="0">
                  <a:pos x="664" y="735"/>
                </a:cxn>
                <a:cxn ang="0">
                  <a:pos x="595" y="698"/>
                </a:cxn>
                <a:cxn ang="0">
                  <a:pos x="549" y="637"/>
                </a:cxn>
                <a:cxn ang="0">
                  <a:pos x="561" y="563"/>
                </a:cxn>
                <a:cxn ang="0">
                  <a:pos x="572" y="514"/>
                </a:cxn>
                <a:cxn ang="0">
                  <a:pos x="629" y="355"/>
                </a:cxn>
                <a:cxn ang="0">
                  <a:pos x="664" y="171"/>
                </a:cxn>
                <a:cxn ang="0">
                  <a:pos x="652" y="122"/>
                </a:cxn>
                <a:cxn ang="0">
                  <a:pos x="629" y="73"/>
                </a:cxn>
                <a:cxn ang="0">
                  <a:pos x="572" y="61"/>
                </a:cxn>
                <a:cxn ang="0">
                  <a:pos x="401" y="147"/>
                </a:cxn>
                <a:cxn ang="0">
                  <a:pos x="321" y="245"/>
                </a:cxn>
                <a:cxn ang="0">
                  <a:pos x="286" y="294"/>
                </a:cxn>
                <a:cxn ang="0">
                  <a:pos x="275" y="355"/>
                </a:cxn>
                <a:cxn ang="0">
                  <a:pos x="252" y="465"/>
                </a:cxn>
                <a:cxn ang="0">
                  <a:pos x="229" y="575"/>
                </a:cxn>
                <a:cxn ang="0">
                  <a:pos x="218" y="637"/>
                </a:cxn>
                <a:cxn ang="0">
                  <a:pos x="206" y="698"/>
                </a:cxn>
                <a:cxn ang="0">
                  <a:pos x="183" y="735"/>
                </a:cxn>
                <a:cxn ang="0">
                  <a:pos x="115" y="747"/>
                </a:cxn>
                <a:cxn ang="0">
                  <a:pos x="80" y="722"/>
                </a:cxn>
                <a:cxn ang="0">
                  <a:pos x="92" y="637"/>
                </a:cxn>
                <a:cxn ang="0">
                  <a:pos x="161" y="404"/>
                </a:cxn>
                <a:cxn ang="0">
                  <a:pos x="218" y="98"/>
                </a:cxn>
                <a:cxn ang="0">
                  <a:pos x="195" y="61"/>
                </a:cxn>
                <a:cxn ang="0">
                  <a:pos x="138" y="49"/>
                </a:cxn>
                <a:cxn ang="0">
                  <a:pos x="69" y="171"/>
                </a:cxn>
                <a:cxn ang="0">
                  <a:pos x="46" y="245"/>
                </a:cxn>
                <a:cxn ang="0">
                  <a:pos x="12" y="269"/>
                </a:cxn>
                <a:cxn ang="0">
                  <a:pos x="0" y="233"/>
                </a:cxn>
                <a:cxn ang="0">
                  <a:pos x="58" y="86"/>
                </a:cxn>
                <a:cxn ang="0">
                  <a:pos x="92" y="37"/>
                </a:cxn>
                <a:cxn ang="0">
                  <a:pos x="149" y="0"/>
                </a:cxn>
              </a:cxnLst>
              <a:rect l="0" t="0" r="r" b="b"/>
              <a:pathLst>
                <a:path w="915" h="747">
                  <a:moveTo>
                    <a:pt x="149" y="0"/>
                  </a:moveTo>
                  <a:lnTo>
                    <a:pt x="206" y="0"/>
                  </a:lnTo>
                  <a:lnTo>
                    <a:pt x="241" y="12"/>
                  </a:lnTo>
                  <a:lnTo>
                    <a:pt x="263" y="24"/>
                  </a:lnTo>
                  <a:lnTo>
                    <a:pt x="298" y="37"/>
                  </a:lnTo>
                  <a:lnTo>
                    <a:pt x="321" y="73"/>
                  </a:lnTo>
                  <a:lnTo>
                    <a:pt x="343" y="147"/>
                  </a:lnTo>
                  <a:lnTo>
                    <a:pt x="401" y="86"/>
                  </a:lnTo>
                  <a:lnTo>
                    <a:pt x="481" y="24"/>
                  </a:lnTo>
                  <a:lnTo>
                    <a:pt x="595" y="0"/>
                  </a:lnTo>
                  <a:lnTo>
                    <a:pt x="664" y="12"/>
                  </a:lnTo>
                  <a:lnTo>
                    <a:pt x="721" y="37"/>
                  </a:lnTo>
                  <a:lnTo>
                    <a:pt x="767" y="86"/>
                  </a:lnTo>
                  <a:lnTo>
                    <a:pt x="789" y="184"/>
                  </a:lnTo>
                  <a:lnTo>
                    <a:pt x="778" y="257"/>
                  </a:lnTo>
                  <a:lnTo>
                    <a:pt x="755" y="355"/>
                  </a:lnTo>
                  <a:lnTo>
                    <a:pt x="732" y="429"/>
                  </a:lnTo>
                  <a:lnTo>
                    <a:pt x="709" y="490"/>
                  </a:lnTo>
                  <a:lnTo>
                    <a:pt x="698" y="539"/>
                  </a:lnTo>
                  <a:lnTo>
                    <a:pt x="687" y="575"/>
                  </a:lnTo>
                  <a:lnTo>
                    <a:pt x="675" y="600"/>
                  </a:lnTo>
                  <a:lnTo>
                    <a:pt x="675" y="673"/>
                  </a:lnTo>
                  <a:lnTo>
                    <a:pt x="687" y="686"/>
                  </a:lnTo>
                  <a:lnTo>
                    <a:pt x="709" y="686"/>
                  </a:lnTo>
                  <a:lnTo>
                    <a:pt x="767" y="661"/>
                  </a:lnTo>
                  <a:lnTo>
                    <a:pt x="824" y="600"/>
                  </a:lnTo>
                  <a:lnTo>
                    <a:pt x="870" y="490"/>
                  </a:lnTo>
                  <a:lnTo>
                    <a:pt x="870" y="478"/>
                  </a:lnTo>
                  <a:lnTo>
                    <a:pt x="881" y="465"/>
                  </a:lnTo>
                  <a:lnTo>
                    <a:pt x="904" y="465"/>
                  </a:lnTo>
                  <a:lnTo>
                    <a:pt x="915" y="478"/>
                  </a:lnTo>
                  <a:lnTo>
                    <a:pt x="915" y="490"/>
                  </a:lnTo>
                  <a:lnTo>
                    <a:pt x="904" y="526"/>
                  </a:lnTo>
                  <a:lnTo>
                    <a:pt x="881" y="588"/>
                  </a:lnTo>
                  <a:lnTo>
                    <a:pt x="835" y="661"/>
                  </a:lnTo>
                  <a:lnTo>
                    <a:pt x="778" y="710"/>
                  </a:lnTo>
                  <a:lnTo>
                    <a:pt x="698" y="735"/>
                  </a:lnTo>
                  <a:lnTo>
                    <a:pt x="664" y="735"/>
                  </a:lnTo>
                  <a:lnTo>
                    <a:pt x="629" y="722"/>
                  </a:lnTo>
                  <a:lnTo>
                    <a:pt x="595" y="698"/>
                  </a:lnTo>
                  <a:lnTo>
                    <a:pt x="572" y="673"/>
                  </a:lnTo>
                  <a:lnTo>
                    <a:pt x="549" y="637"/>
                  </a:lnTo>
                  <a:lnTo>
                    <a:pt x="549" y="588"/>
                  </a:lnTo>
                  <a:lnTo>
                    <a:pt x="561" y="563"/>
                  </a:lnTo>
                  <a:lnTo>
                    <a:pt x="561" y="551"/>
                  </a:lnTo>
                  <a:lnTo>
                    <a:pt x="572" y="514"/>
                  </a:lnTo>
                  <a:lnTo>
                    <a:pt x="595" y="453"/>
                  </a:lnTo>
                  <a:lnTo>
                    <a:pt x="629" y="355"/>
                  </a:lnTo>
                  <a:lnTo>
                    <a:pt x="652" y="257"/>
                  </a:lnTo>
                  <a:lnTo>
                    <a:pt x="664" y="171"/>
                  </a:lnTo>
                  <a:lnTo>
                    <a:pt x="664" y="135"/>
                  </a:lnTo>
                  <a:lnTo>
                    <a:pt x="652" y="122"/>
                  </a:lnTo>
                  <a:lnTo>
                    <a:pt x="652" y="98"/>
                  </a:lnTo>
                  <a:lnTo>
                    <a:pt x="629" y="73"/>
                  </a:lnTo>
                  <a:lnTo>
                    <a:pt x="607" y="61"/>
                  </a:lnTo>
                  <a:lnTo>
                    <a:pt x="572" y="61"/>
                  </a:lnTo>
                  <a:lnTo>
                    <a:pt x="469" y="86"/>
                  </a:lnTo>
                  <a:lnTo>
                    <a:pt x="401" y="147"/>
                  </a:lnTo>
                  <a:lnTo>
                    <a:pt x="343" y="208"/>
                  </a:lnTo>
                  <a:lnTo>
                    <a:pt x="321" y="245"/>
                  </a:lnTo>
                  <a:lnTo>
                    <a:pt x="298" y="269"/>
                  </a:lnTo>
                  <a:lnTo>
                    <a:pt x="286" y="294"/>
                  </a:lnTo>
                  <a:lnTo>
                    <a:pt x="286" y="318"/>
                  </a:lnTo>
                  <a:lnTo>
                    <a:pt x="275" y="355"/>
                  </a:lnTo>
                  <a:lnTo>
                    <a:pt x="263" y="416"/>
                  </a:lnTo>
                  <a:lnTo>
                    <a:pt x="252" y="465"/>
                  </a:lnTo>
                  <a:lnTo>
                    <a:pt x="229" y="539"/>
                  </a:lnTo>
                  <a:lnTo>
                    <a:pt x="229" y="575"/>
                  </a:lnTo>
                  <a:lnTo>
                    <a:pt x="218" y="612"/>
                  </a:lnTo>
                  <a:lnTo>
                    <a:pt x="218" y="637"/>
                  </a:lnTo>
                  <a:lnTo>
                    <a:pt x="206" y="661"/>
                  </a:lnTo>
                  <a:lnTo>
                    <a:pt x="206" y="698"/>
                  </a:lnTo>
                  <a:lnTo>
                    <a:pt x="195" y="710"/>
                  </a:lnTo>
                  <a:lnTo>
                    <a:pt x="183" y="735"/>
                  </a:lnTo>
                  <a:lnTo>
                    <a:pt x="161" y="747"/>
                  </a:lnTo>
                  <a:lnTo>
                    <a:pt x="115" y="747"/>
                  </a:lnTo>
                  <a:lnTo>
                    <a:pt x="103" y="735"/>
                  </a:lnTo>
                  <a:lnTo>
                    <a:pt x="80" y="722"/>
                  </a:lnTo>
                  <a:lnTo>
                    <a:pt x="80" y="661"/>
                  </a:lnTo>
                  <a:lnTo>
                    <a:pt x="92" y="637"/>
                  </a:lnTo>
                  <a:lnTo>
                    <a:pt x="115" y="612"/>
                  </a:lnTo>
                  <a:lnTo>
                    <a:pt x="161" y="404"/>
                  </a:lnTo>
                  <a:lnTo>
                    <a:pt x="218" y="159"/>
                  </a:lnTo>
                  <a:lnTo>
                    <a:pt x="218" y="98"/>
                  </a:lnTo>
                  <a:lnTo>
                    <a:pt x="206" y="73"/>
                  </a:lnTo>
                  <a:lnTo>
                    <a:pt x="195" y="61"/>
                  </a:lnTo>
                  <a:lnTo>
                    <a:pt x="172" y="49"/>
                  </a:lnTo>
                  <a:lnTo>
                    <a:pt x="138" y="49"/>
                  </a:lnTo>
                  <a:lnTo>
                    <a:pt x="92" y="98"/>
                  </a:lnTo>
                  <a:lnTo>
                    <a:pt x="69" y="171"/>
                  </a:lnTo>
                  <a:lnTo>
                    <a:pt x="58" y="220"/>
                  </a:lnTo>
                  <a:lnTo>
                    <a:pt x="46" y="245"/>
                  </a:lnTo>
                  <a:lnTo>
                    <a:pt x="46" y="269"/>
                  </a:lnTo>
                  <a:lnTo>
                    <a:pt x="12" y="269"/>
                  </a:lnTo>
                  <a:lnTo>
                    <a:pt x="0" y="257"/>
                  </a:lnTo>
                  <a:lnTo>
                    <a:pt x="0" y="233"/>
                  </a:lnTo>
                  <a:lnTo>
                    <a:pt x="35" y="122"/>
                  </a:lnTo>
                  <a:lnTo>
                    <a:pt x="58" y="86"/>
                  </a:lnTo>
                  <a:lnTo>
                    <a:pt x="69" y="61"/>
                  </a:lnTo>
                  <a:lnTo>
                    <a:pt x="92" y="37"/>
                  </a:lnTo>
                  <a:lnTo>
                    <a:pt x="115" y="2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6" name="Freeform 106"/>
            <p:cNvSpPr>
              <a:spLocks/>
            </p:cNvSpPr>
            <p:nvPr/>
          </p:nvSpPr>
          <p:spPr bwMode="auto">
            <a:xfrm>
              <a:off x="3421" y="4734"/>
              <a:ext cx="1487" cy="1482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950" y="0"/>
                </a:cxn>
                <a:cxn ang="0">
                  <a:pos x="961" y="13"/>
                </a:cxn>
                <a:cxn ang="0">
                  <a:pos x="1098" y="74"/>
                </a:cxn>
                <a:cxn ang="0">
                  <a:pos x="1235" y="110"/>
                </a:cxn>
                <a:cxn ang="0">
                  <a:pos x="1338" y="98"/>
                </a:cxn>
                <a:cxn ang="0">
                  <a:pos x="1441" y="62"/>
                </a:cxn>
                <a:cxn ang="0">
                  <a:pos x="1453" y="49"/>
                </a:cxn>
                <a:cxn ang="0">
                  <a:pos x="1464" y="49"/>
                </a:cxn>
                <a:cxn ang="0">
                  <a:pos x="1487" y="74"/>
                </a:cxn>
                <a:cxn ang="0">
                  <a:pos x="1476" y="98"/>
                </a:cxn>
                <a:cxn ang="0">
                  <a:pos x="1453" y="159"/>
                </a:cxn>
                <a:cxn ang="0">
                  <a:pos x="1418" y="245"/>
                </a:cxn>
                <a:cxn ang="0">
                  <a:pos x="1407" y="368"/>
                </a:cxn>
                <a:cxn ang="0">
                  <a:pos x="1418" y="490"/>
                </a:cxn>
                <a:cxn ang="0">
                  <a:pos x="1464" y="612"/>
                </a:cxn>
                <a:cxn ang="0">
                  <a:pos x="1476" y="612"/>
                </a:cxn>
                <a:cxn ang="0">
                  <a:pos x="1476" y="637"/>
                </a:cxn>
                <a:cxn ang="0">
                  <a:pos x="1441" y="674"/>
                </a:cxn>
                <a:cxn ang="0">
                  <a:pos x="1418" y="674"/>
                </a:cxn>
                <a:cxn ang="0">
                  <a:pos x="1407" y="661"/>
                </a:cxn>
                <a:cxn ang="0">
                  <a:pos x="1395" y="637"/>
                </a:cxn>
                <a:cxn ang="0">
                  <a:pos x="1350" y="502"/>
                </a:cxn>
                <a:cxn ang="0">
                  <a:pos x="1338" y="368"/>
                </a:cxn>
                <a:cxn ang="0">
                  <a:pos x="1338" y="294"/>
                </a:cxn>
                <a:cxn ang="0">
                  <a:pos x="1350" y="245"/>
                </a:cxn>
                <a:cxn ang="0">
                  <a:pos x="69" y="1469"/>
                </a:cxn>
                <a:cxn ang="0">
                  <a:pos x="46" y="1482"/>
                </a:cxn>
                <a:cxn ang="0">
                  <a:pos x="12" y="1482"/>
                </a:cxn>
                <a:cxn ang="0">
                  <a:pos x="0" y="1469"/>
                </a:cxn>
                <a:cxn ang="0">
                  <a:pos x="0" y="1445"/>
                </a:cxn>
                <a:cxn ang="0">
                  <a:pos x="12" y="1433"/>
                </a:cxn>
                <a:cxn ang="0">
                  <a:pos x="23" y="1408"/>
                </a:cxn>
                <a:cxn ang="0">
                  <a:pos x="1293" y="184"/>
                </a:cxn>
                <a:cxn ang="0">
                  <a:pos x="1190" y="184"/>
                </a:cxn>
                <a:cxn ang="0">
                  <a:pos x="1121" y="172"/>
                </a:cxn>
                <a:cxn ang="0">
                  <a:pos x="1030" y="147"/>
                </a:cxn>
                <a:cxn ang="0">
                  <a:pos x="1018" y="135"/>
                </a:cxn>
                <a:cxn ang="0">
                  <a:pos x="995" y="123"/>
                </a:cxn>
                <a:cxn ang="0">
                  <a:pos x="961" y="110"/>
                </a:cxn>
                <a:cxn ang="0">
                  <a:pos x="938" y="98"/>
                </a:cxn>
                <a:cxn ang="0">
                  <a:pos x="892" y="49"/>
                </a:cxn>
                <a:cxn ang="0">
                  <a:pos x="892" y="37"/>
                </a:cxn>
                <a:cxn ang="0">
                  <a:pos x="927" y="0"/>
                </a:cxn>
              </a:cxnLst>
              <a:rect l="0" t="0" r="r" b="b"/>
              <a:pathLst>
                <a:path w="1487" h="1482">
                  <a:moveTo>
                    <a:pt x="927" y="0"/>
                  </a:moveTo>
                  <a:lnTo>
                    <a:pt x="950" y="0"/>
                  </a:lnTo>
                  <a:lnTo>
                    <a:pt x="961" y="13"/>
                  </a:lnTo>
                  <a:lnTo>
                    <a:pt x="1098" y="74"/>
                  </a:lnTo>
                  <a:lnTo>
                    <a:pt x="1235" y="110"/>
                  </a:lnTo>
                  <a:lnTo>
                    <a:pt x="1338" y="98"/>
                  </a:lnTo>
                  <a:lnTo>
                    <a:pt x="1441" y="62"/>
                  </a:lnTo>
                  <a:lnTo>
                    <a:pt x="1453" y="49"/>
                  </a:lnTo>
                  <a:lnTo>
                    <a:pt x="1464" y="49"/>
                  </a:lnTo>
                  <a:lnTo>
                    <a:pt x="1487" y="74"/>
                  </a:lnTo>
                  <a:lnTo>
                    <a:pt x="1476" y="98"/>
                  </a:lnTo>
                  <a:lnTo>
                    <a:pt x="1453" y="159"/>
                  </a:lnTo>
                  <a:lnTo>
                    <a:pt x="1418" y="245"/>
                  </a:lnTo>
                  <a:lnTo>
                    <a:pt x="1407" y="368"/>
                  </a:lnTo>
                  <a:lnTo>
                    <a:pt x="1418" y="490"/>
                  </a:lnTo>
                  <a:lnTo>
                    <a:pt x="1464" y="612"/>
                  </a:lnTo>
                  <a:lnTo>
                    <a:pt x="1476" y="612"/>
                  </a:lnTo>
                  <a:lnTo>
                    <a:pt x="1476" y="637"/>
                  </a:lnTo>
                  <a:lnTo>
                    <a:pt x="1441" y="674"/>
                  </a:lnTo>
                  <a:lnTo>
                    <a:pt x="1418" y="674"/>
                  </a:lnTo>
                  <a:lnTo>
                    <a:pt x="1407" y="661"/>
                  </a:lnTo>
                  <a:lnTo>
                    <a:pt x="1395" y="637"/>
                  </a:lnTo>
                  <a:lnTo>
                    <a:pt x="1350" y="502"/>
                  </a:lnTo>
                  <a:lnTo>
                    <a:pt x="1338" y="368"/>
                  </a:lnTo>
                  <a:lnTo>
                    <a:pt x="1338" y="294"/>
                  </a:lnTo>
                  <a:lnTo>
                    <a:pt x="1350" y="245"/>
                  </a:lnTo>
                  <a:lnTo>
                    <a:pt x="69" y="1469"/>
                  </a:lnTo>
                  <a:lnTo>
                    <a:pt x="46" y="1482"/>
                  </a:lnTo>
                  <a:lnTo>
                    <a:pt x="12" y="1482"/>
                  </a:lnTo>
                  <a:lnTo>
                    <a:pt x="0" y="1469"/>
                  </a:lnTo>
                  <a:lnTo>
                    <a:pt x="0" y="1445"/>
                  </a:lnTo>
                  <a:lnTo>
                    <a:pt x="12" y="1433"/>
                  </a:lnTo>
                  <a:lnTo>
                    <a:pt x="23" y="1408"/>
                  </a:lnTo>
                  <a:lnTo>
                    <a:pt x="1293" y="184"/>
                  </a:lnTo>
                  <a:lnTo>
                    <a:pt x="1190" y="184"/>
                  </a:lnTo>
                  <a:lnTo>
                    <a:pt x="1121" y="172"/>
                  </a:lnTo>
                  <a:lnTo>
                    <a:pt x="1030" y="147"/>
                  </a:lnTo>
                  <a:lnTo>
                    <a:pt x="1018" y="135"/>
                  </a:lnTo>
                  <a:lnTo>
                    <a:pt x="995" y="123"/>
                  </a:lnTo>
                  <a:lnTo>
                    <a:pt x="961" y="110"/>
                  </a:lnTo>
                  <a:lnTo>
                    <a:pt x="938" y="98"/>
                  </a:lnTo>
                  <a:lnTo>
                    <a:pt x="892" y="49"/>
                  </a:lnTo>
                  <a:lnTo>
                    <a:pt x="892" y="37"/>
                  </a:lnTo>
                  <a:lnTo>
                    <a:pt x="9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7" name="Freeform 107"/>
            <p:cNvSpPr>
              <a:spLocks/>
            </p:cNvSpPr>
            <p:nvPr/>
          </p:nvSpPr>
          <p:spPr bwMode="auto">
            <a:xfrm>
              <a:off x="5503" y="3632"/>
              <a:ext cx="1326" cy="1641"/>
            </a:xfrm>
            <a:custGeom>
              <a:avLst/>
              <a:gdLst/>
              <a:ahLst/>
              <a:cxnLst>
                <a:cxn ang="0">
                  <a:pos x="1075" y="0"/>
                </a:cxn>
                <a:cxn ang="0">
                  <a:pos x="1235" y="62"/>
                </a:cxn>
                <a:cxn ang="0">
                  <a:pos x="1292" y="98"/>
                </a:cxn>
                <a:cxn ang="0">
                  <a:pos x="1326" y="172"/>
                </a:cxn>
                <a:cxn ang="0">
                  <a:pos x="1315" y="306"/>
                </a:cxn>
                <a:cxn ang="0">
                  <a:pos x="1280" y="368"/>
                </a:cxn>
                <a:cxn ang="0">
                  <a:pos x="1177" y="429"/>
                </a:cxn>
                <a:cxn ang="0">
                  <a:pos x="1132" y="392"/>
                </a:cxn>
                <a:cxn ang="0">
                  <a:pos x="1143" y="270"/>
                </a:cxn>
                <a:cxn ang="0">
                  <a:pos x="1109" y="221"/>
                </a:cxn>
                <a:cxn ang="0">
                  <a:pos x="1052" y="172"/>
                </a:cxn>
                <a:cxn ang="0">
                  <a:pos x="892" y="123"/>
                </a:cxn>
                <a:cxn ang="0">
                  <a:pos x="709" y="135"/>
                </a:cxn>
                <a:cxn ang="0">
                  <a:pos x="583" y="245"/>
                </a:cxn>
                <a:cxn ang="0">
                  <a:pos x="549" y="380"/>
                </a:cxn>
                <a:cxn ang="0">
                  <a:pos x="617" y="551"/>
                </a:cxn>
                <a:cxn ang="0">
                  <a:pos x="800" y="674"/>
                </a:cxn>
                <a:cxn ang="0">
                  <a:pos x="1006" y="784"/>
                </a:cxn>
                <a:cxn ang="0">
                  <a:pos x="1166" y="955"/>
                </a:cxn>
                <a:cxn ang="0">
                  <a:pos x="1155" y="1225"/>
                </a:cxn>
                <a:cxn ang="0">
                  <a:pos x="937" y="1470"/>
                </a:cxn>
                <a:cxn ang="0">
                  <a:pos x="606" y="1616"/>
                </a:cxn>
                <a:cxn ang="0">
                  <a:pos x="286" y="1616"/>
                </a:cxn>
                <a:cxn ang="0">
                  <a:pos x="80" y="1494"/>
                </a:cxn>
                <a:cxn ang="0">
                  <a:pos x="0" y="1310"/>
                </a:cxn>
                <a:cxn ang="0">
                  <a:pos x="80" y="1090"/>
                </a:cxn>
                <a:cxn ang="0">
                  <a:pos x="228" y="992"/>
                </a:cxn>
                <a:cxn ang="0">
                  <a:pos x="308" y="980"/>
                </a:cxn>
                <a:cxn ang="0">
                  <a:pos x="297" y="1017"/>
                </a:cxn>
                <a:cxn ang="0">
                  <a:pos x="205" y="1090"/>
                </a:cxn>
                <a:cxn ang="0">
                  <a:pos x="171" y="1176"/>
                </a:cxn>
                <a:cxn ang="0">
                  <a:pos x="205" y="1335"/>
                </a:cxn>
                <a:cxn ang="0">
                  <a:pos x="411" y="1506"/>
                </a:cxn>
                <a:cxn ang="0">
                  <a:pos x="709" y="1519"/>
                </a:cxn>
                <a:cxn ang="0">
                  <a:pos x="903" y="1421"/>
                </a:cxn>
                <a:cxn ang="0">
                  <a:pos x="983" y="1274"/>
                </a:cxn>
                <a:cxn ang="0">
                  <a:pos x="972" y="1090"/>
                </a:cxn>
                <a:cxn ang="0">
                  <a:pos x="834" y="931"/>
                </a:cxn>
                <a:cxn ang="0">
                  <a:pos x="583" y="784"/>
                </a:cxn>
                <a:cxn ang="0">
                  <a:pos x="434" y="674"/>
                </a:cxn>
                <a:cxn ang="0">
                  <a:pos x="366" y="490"/>
                </a:cxn>
                <a:cxn ang="0">
                  <a:pos x="503" y="196"/>
                </a:cxn>
                <a:cxn ang="0">
                  <a:pos x="812" y="25"/>
                </a:cxn>
              </a:cxnLst>
              <a:rect l="0" t="0" r="r" b="b"/>
              <a:pathLst>
                <a:path w="1326" h="1641">
                  <a:moveTo>
                    <a:pt x="983" y="0"/>
                  </a:moveTo>
                  <a:lnTo>
                    <a:pt x="1075" y="0"/>
                  </a:lnTo>
                  <a:lnTo>
                    <a:pt x="1212" y="49"/>
                  </a:lnTo>
                  <a:lnTo>
                    <a:pt x="1235" y="62"/>
                  </a:lnTo>
                  <a:lnTo>
                    <a:pt x="1269" y="86"/>
                  </a:lnTo>
                  <a:lnTo>
                    <a:pt x="1292" y="98"/>
                  </a:lnTo>
                  <a:lnTo>
                    <a:pt x="1315" y="135"/>
                  </a:lnTo>
                  <a:lnTo>
                    <a:pt x="1326" y="172"/>
                  </a:lnTo>
                  <a:lnTo>
                    <a:pt x="1326" y="270"/>
                  </a:lnTo>
                  <a:lnTo>
                    <a:pt x="1315" y="306"/>
                  </a:lnTo>
                  <a:lnTo>
                    <a:pt x="1292" y="355"/>
                  </a:lnTo>
                  <a:lnTo>
                    <a:pt x="1280" y="368"/>
                  </a:lnTo>
                  <a:lnTo>
                    <a:pt x="1212" y="417"/>
                  </a:lnTo>
                  <a:lnTo>
                    <a:pt x="1177" y="429"/>
                  </a:lnTo>
                  <a:lnTo>
                    <a:pt x="1132" y="429"/>
                  </a:lnTo>
                  <a:lnTo>
                    <a:pt x="1132" y="392"/>
                  </a:lnTo>
                  <a:lnTo>
                    <a:pt x="1143" y="368"/>
                  </a:lnTo>
                  <a:lnTo>
                    <a:pt x="1143" y="270"/>
                  </a:lnTo>
                  <a:lnTo>
                    <a:pt x="1132" y="245"/>
                  </a:lnTo>
                  <a:lnTo>
                    <a:pt x="1109" y="221"/>
                  </a:lnTo>
                  <a:lnTo>
                    <a:pt x="1097" y="196"/>
                  </a:lnTo>
                  <a:lnTo>
                    <a:pt x="1052" y="172"/>
                  </a:lnTo>
                  <a:lnTo>
                    <a:pt x="960" y="135"/>
                  </a:lnTo>
                  <a:lnTo>
                    <a:pt x="892" y="123"/>
                  </a:lnTo>
                  <a:lnTo>
                    <a:pt x="789" y="123"/>
                  </a:lnTo>
                  <a:lnTo>
                    <a:pt x="709" y="135"/>
                  </a:lnTo>
                  <a:lnTo>
                    <a:pt x="629" y="184"/>
                  </a:lnTo>
                  <a:lnTo>
                    <a:pt x="583" y="245"/>
                  </a:lnTo>
                  <a:lnTo>
                    <a:pt x="549" y="319"/>
                  </a:lnTo>
                  <a:lnTo>
                    <a:pt x="549" y="380"/>
                  </a:lnTo>
                  <a:lnTo>
                    <a:pt x="571" y="478"/>
                  </a:lnTo>
                  <a:lnTo>
                    <a:pt x="617" y="551"/>
                  </a:lnTo>
                  <a:lnTo>
                    <a:pt x="697" y="613"/>
                  </a:lnTo>
                  <a:lnTo>
                    <a:pt x="800" y="674"/>
                  </a:lnTo>
                  <a:lnTo>
                    <a:pt x="903" y="723"/>
                  </a:lnTo>
                  <a:lnTo>
                    <a:pt x="1006" y="784"/>
                  </a:lnTo>
                  <a:lnTo>
                    <a:pt x="1097" y="870"/>
                  </a:lnTo>
                  <a:lnTo>
                    <a:pt x="1166" y="955"/>
                  </a:lnTo>
                  <a:lnTo>
                    <a:pt x="1189" y="1078"/>
                  </a:lnTo>
                  <a:lnTo>
                    <a:pt x="1155" y="1225"/>
                  </a:lnTo>
                  <a:lnTo>
                    <a:pt x="1075" y="1359"/>
                  </a:lnTo>
                  <a:lnTo>
                    <a:pt x="937" y="1470"/>
                  </a:lnTo>
                  <a:lnTo>
                    <a:pt x="777" y="1567"/>
                  </a:lnTo>
                  <a:lnTo>
                    <a:pt x="606" y="1616"/>
                  </a:lnTo>
                  <a:lnTo>
                    <a:pt x="434" y="1641"/>
                  </a:lnTo>
                  <a:lnTo>
                    <a:pt x="286" y="1616"/>
                  </a:lnTo>
                  <a:lnTo>
                    <a:pt x="171" y="1567"/>
                  </a:lnTo>
                  <a:lnTo>
                    <a:pt x="80" y="1494"/>
                  </a:lnTo>
                  <a:lnTo>
                    <a:pt x="22" y="1408"/>
                  </a:lnTo>
                  <a:lnTo>
                    <a:pt x="0" y="1310"/>
                  </a:lnTo>
                  <a:lnTo>
                    <a:pt x="22" y="1176"/>
                  </a:lnTo>
                  <a:lnTo>
                    <a:pt x="80" y="1090"/>
                  </a:lnTo>
                  <a:lnTo>
                    <a:pt x="160" y="1029"/>
                  </a:lnTo>
                  <a:lnTo>
                    <a:pt x="228" y="992"/>
                  </a:lnTo>
                  <a:lnTo>
                    <a:pt x="286" y="980"/>
                  </a:lnTo>
                  <a:lnTo>
                    <a:pt x="308" y="980"/>
                  </a:lnTo>
                  <a:lnTo>
                    <a:pt x="308" y="992"/>
                  </a:lnTo>
                  <a:lnTo>
                    <a:pt x="297" y="1017"/>
                  </a:lnTo>
                  <a:lnTo>
                    <a:pt x="251" y="1066"/>
                  </a:lnTo>
                  <a:lnTo>
                    <a:pt x="205" y="1090"/>
                  </a:lnTo>
                  <a:lnTo>
                    <a:pt x="194" y="1102"/>
                  </a:lnTo>
                  <a:lnTo>
                    <a:pt x="171" y="1176"/>
                  </a:lnTo>
                  <a:lnTo>
                    <a:pt x="171" y="1225"/>
                  </a:lnTo>
                  <a:lnTo>
                    <a:pt x="205" y="1335"/>
                  </a:lnTo>
                  <a:lnTo>
                    <a:pt x="286" y="1433"/>
                  </a:lnTo>
                  <a:lnTo>
                    <a:pt x="411" y="1506"/>
                  </a:lnTo>
                  <a:lnTo>
                    <a:pt x="560" y="1531"/>
                  </a:lnTo>
                  <a:lnTo>
                    <a:pt x="709" y="1519"/>
                  </a:lnTo>
                  <a:lnTo>
                    <a:pt x="823" y="1482"/>
                  </a:lnTo>
                  <a:lnTo>
                    <a:pt x="903" y="1421"/>
                  </a:lnTo>
                  <a:lnTo>
                    <a:pt x="960" y="1347"/>
                  </a:lnTo>
                  <a:lnTo>
                    <a:pt x="983" y="1274"/>
                  </a:lnTo>
                  <a:lnTo>
                    <a:pt x="994" y="1176"/>
                  </a:lnTo>
                  <a:lnTo>
                    <a:pt x="972" y="1090"/>
                  </a:lnTo>
                  <a:lnTo>
                    <a:pt x="914" y="1004"/>
                  </a:lnTo>
                  <a:lnTo>
                    <a:pt x="834" y="931"/>
                  </a:lnTo>
                  <a:lnTo>
                    <a:pt x="743" y="870"/>
                  </a:lnTo>
                  <a:lnTo>
                    <a:pt x="583" y="784"/>
                  </a:lnTo>
                  <a:lnTo>
                    <a:pt x="503" y="735"/>
                  </a:lnTo>
                  <a:lnTo>
                    <a:pt x="434" y="674"/>
                  </a:lnTo>
                  <a:lnTo>
                    <a:pt x="388" y="600"/>
                  </a:lnTo>
                  <a:lnTo>
                    <a:pt x="366" y="490"/>
                  </a:lnTo>
                  <a:lnTo>
                    <a:pt x="400" y="331"/>
                  </a:lnTo>
                  <a:lnTo>
                    <a:pt x="503" y="196"/>
                  </a:lnTo>
                  <a:lnTo>
                    <a:pt x="640" y="98"/>
                  </a:lnTo>
                  <a:lnTo>
                    <a:pt x="812" y="25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8" name="Freeform 108"/>
            <p:cNvSpPr>
              <a:spLocks/>
            </p:cNvSpPr>
            <p:nvPr/>
          </p:nvSpPr>
          <p:spPr bwMode="auto">
            <a:xfrm>
              <a:off x="6989" y="3412"/>
              <a:ext cx="892" cy="105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20" y="24"/>
                </a:cxn>
                <a:cxn ang="0">
                  <a:pos x="332" y="73"/>
                </a:cxn>
                <a:cxn ang="0">
                  <a:pos x="320" y="122"/>
                </a:cxn>
                <a:cxn ang="0">
                  <a:pos x="286" y="245"/>
                </a:cxn>
                <a:cxn ang="0">
                  <a:pos x="263" y="306"/>
                </a:cxn>
                <a:cxn ang="0">
                  <a:pos x="252" y="392"/>
                </a:cxn>
                <a:cxn ang="0">
                  <a:pos x="240" y="465"/>
                </a:cxn>
                <a:cxn ang="0">
                  <a:pos x="229" y="575"/>
                </a:cxn>
                <a:cxn ang="0">
                  <a:pos x="240" y="624"/>
                </a:cxn>
                <a:cxn ang="0">
                  <a:pos x="309" y="686"/>
                </a:cxn>
                <a:cxn ang="0">
                  <a:pos x="435" y="661"/>
                </a:cxn>
                <a:cxn ang="0">
                  <a:pos x="561" y="551"/>
                </a:cxn>
                <a:cxn ang="0">
                  <a:pos x="572" y="514"/>
                </a:cxn>
                <a:cxn ang="0">
                  <a:pos x="629" y="282"/>
                </a:cxn>
                <a:cxn ang="0">
                  <a:pos x="675" y="122"/>
                </a:cxn>
                <a:cxn ang="0">
                  <a:pos x="709" y="24"/>
                </a:cxn>
                <a:cxn ang="0">
                  <a:pos x="755" y="12"/>
                </a:cxn>
                <a:cxn ang="0">
                  <a:pos x="789" y="37"/>
                </a:cxn>
                <a:cxn ang="0">
                  <a:pos x="778" y="122"/>
                </a:cxn>
                <a:cxn ang="0">
                  <a:pos x="766" y="184"/>
                </a:cxn>
                <a:cxn ang="0">
                  <a:pos x="686" y="514"/>
                </a:cxn>
                <a:cxn ang="0">
                  <a:pos x="675" y="588"/>
                </a:cxn>
                <a:cxn ang="0">
                  <a:pos x="686" y="673"/>
                </a:cxn>
                <a:cxn ang="0">
                  <a:pos x="721" y="686"/>
                </a:cxn>
                <a:cxn ang="0">
                  <a:pos x="778" y="661"/>
                </a:cxn>
                <a:cxn ang="0">
                  <a:pos x="835" y="514"/>
                </a:cxn>
                <a:cxn ang="0">
                  <a:pos x="846" y="477"/>
                </a:cxn>
                <a:cxn ang="0">
                  <a:pos x="881" y="465"/>
                </a:cxn>
                <a:cxn ang="0">
                  <a:pos x="892" y="502"/>
                </a:cxn>
                <a:cxn ang="0">
                  <a:pos x="881" y="551"/>
                </a:cxn>
                <a:cxn ang="0">
                  <a:pos x="846" y="612"/>
                </a:cxn>
                <a:cxn ang="0">
                  <a:pos x="812" y="686"/>
                </a:cxn>
                <a:cxn ang="0">
                  <a:pos x="721" y="735"/>
                </a:cxn>
                <a:cxn ang="0">
                  <a:pos x="663" y="722"/>
                </a:cxn>
                <a:cxn ang="0">
                  <a:pos x="606" y="698"/>
                </a:cxn>
                <a:cxn ang="0">
                  <a:pos x="549" y="637"/>
                </a:cxn>
                <a:cxn ang="0">
                  <a:pos x="435" y="722"/>
                </a:cxn>
                <a:cxn ang="0">
                  <a:pos x="298" y="735"/>
                </a:cxn>
                <a:cxn ang="0">
                  <a:pos x="217" y="710"/>
                </a:cxn>
                <a:cxn ang="0">
                  <a:pos x="160" y="796"/>
                </a:cxn>
                <a:cxn ang="0">
                  <a:pos x="126" y="955"/>
                </a:cxn>
                <a:cxn ang="0">
                  <a:pos x="115" y="992"/>
                </a:cxn>
                <a:cxn ang="0">
                  <a:pos x="92" y="1028"/>
                </a:cxn>
                <a:cxn ang="0">
                  <a:pos x="35" y="1053"/>
                </a:cxn>
                <a:cxn ang="0">
                  <a:pos x="0" y="1028"/>
                </a:cxn>
                <a:cxn ang="0">
                  <a:pos x="12" y="967"/>
                </a:cxn>
                <a:cxn ang="0">
                  <a:pos x="217" y="61"/>
                </a:cxn>
                <a:cxn ang="0">
                  <a:pos x="240" y="24"/>
                </a:cxn>
              </a:cxnLst>
              <a:rect l="0" t="0" r="r" b="b"/>
              <a:pathLst>
                <a:path w="892" h="1053">
                  <a:moveTo>
                    <a:pt x="252" y="0"/>
                  </a:moveTo>
                  <a:lnTo>
                    <a:pt x="286" y="0"/>
                  </a:lnTo>
                  <a:lnTo>
                    <a:pt x="309" y="12"/>
                  </a:lnTo>
                  <a:lnTo>
                    <a:pt x="320" y="24"/>
                  </a:lnTo>
                  <a:lnTo>
                    <a:pt x="332" y="49"/>
                  </a:lnTo>
                  <a:lnTo>
                    <a:pt x="332" y="73"/>
                  </a:lnTo>
                  <a:lnTo>
                    <a:pt x="320" y="98"/>
                  </a:lnTo>
                  <a:lnTo>
                    <a:pt x="320" y="122"/>
                  </a:lnTo>
                  <a:lnTo>
                    <a:pt x="309" y="147"/>
                  </a:lnTo>
                  <a:lnTo>
                    <a:pt x="286" y="245"/>
                  </a:lnTo>
                  <a:lnTo>
                    <a:pt x="275" y="282"/>
                  </a:lnTo>
                  <a:lnTo>
                    <a:pt x="263" y="306"/>
                  </a:lnTo>
                  <a:lnTo>
                    <a:pt x="263" y="355"/>
                  </a:lnTo>
                  <a:lnTo>
                    <a:pt x="252" y="392"/>
                  </a:lnTo>
                  <a:lnTo>
                    <a:pt x="240" y="441"/>
                  </a:lnTo>
                  <a:lnTo>
                    <a:pt x="240" y="465"/>
                  </a:lnTo>
                  <a:lnTo>
                    <a:pt x="229" y="490"/>
                  </a:lnTo>
                  <a:lnTo>
                    <a:pt x="229" y="575"/>
                  </a:lnTo>
                  <a:lnTo>
                    <a:pt x="240" y="600"/>
                  </a:lnTo>
                  <a:lnTo>
                    <a:pt x="240" y="624"/>
                  </a:lnTo>
                  <a:lnTo>
                    <a:pt x="286" y="673"/>
                  </a:lnTo>
                  <a:lnTo>
                    <a:pt x="309" y="686"/>
                  </a:lnTo>
                  <a:lnTo>
                    <a:pt x="355" y="686"/>
                  </a:lnTo>
                  <a:lnTo>
                    <a:pt x="435" y="661"/>
                  </a:lnTo>
                  <a:lnTo>
                    <a:pt x="503" y="624"/>
                  </a:lnTo>
                  <a:lnTo>
                    <a:pt x="561" y="551"/>
                  </a:lnTo>
                  <a:lnTo>
                    <a:pt x="572" y="539"/>
                  </a:lnTo>
                  <a:lnTo>
                    <a:pt x="572" y="514"/>
                  </a:lnTo>
                  <a:lnTo>
                    <a:pt x="583" y="490"/>
                  </a:lnTo>
                  <a:lnTo>
                    <a:pt x="629" y="282"/>
                  </a:lnTo>
                  <a:lnTo>
                    <a:pt x="663" y="147"/>
                  </a:lnTo>
                  <a:lnTo>
                    <a:pt x="675" y="122"/>
                  </a:lnTo>
                  <a:lnTo>
                    <a:pt x="675" y="61"/>
                  </a:lnTo>
                  <a:lnTo>
                    <a:pt x="709" y="24"/>
                  </a:lnTo>
                  <a:lnTo>
                    <a:pt x="732" y="12"/>
                  </a:lnTo>
                  <a:lnTo>
                    <a:pt x="755" y="12"/>
                  </a:lnTo>
                  <a:lnTo>
                    <a:pt x="778" y="24"/>
                  </a:lnTo>
                  <a:lnTo>
                    <a:pt x="789" y="37"/>
                  </a:lnTo>
                  <a:lnTo>
                    <a:pt x="789" y="98"/>
                  </a:lnTo>
                  <a:lnTo>
                    <a:pt x="778" y="122"/>
                  </a:lnTo>
                  <a:lnTo>
                    <a:pt x="778" y="159"/>
                  </a:lnTo>
                  <a:lnTo>
                    <a:pt x="766" y="184"/>
                  </a:lnTo>
                  <a:lnTo>
                    <a:pt x="698" y="477"/>
                  </a:lnTo>
                  <a:lnTo>
                    <a:pt x="686" y="514"/>
                  </a:lnTo>
                  <a:lnTo>
                    <a:pt x="686" y="551"/>
                  </a:lnTo>
                  <a:lnTo>
                    <a:pt x="675" y="588"/>
                  </a:lnTo>
                  <a:lnTo>
                    <a:pt x="675" y="649"/>
                  </a:lnTo>
                  <a:lnTo>
                    <a:pt x="686" y="673"/>
                  </a:lnTo>
                  <a:lnTo>
                    <a:pt x="698" y="686"/>
                  </a:lnTo>
                  <a:lnTo>
                    <a:pt x="721" y="686"/>
                  </a:lnTo>
                  <a:lnTo>
                    <a:pt x="755" y="673"/>
                  </a:lnTo>
                  <a:lnTo>
                    <a:pt x="778" y="661"/>
                  </a:lnTo>
                  <a:lnTo>
                    <a:pt x="801" y="624"/>
                  </a:lnTo>
                  <a:lnTo>
                    <a:pt x="835" y="514"/>
                  </a:lnTo>
                  <a:lnTo>
                    <a:pt x="846" y="490"/>
                  </a:lnTo>
                  <a:lnTo>
                    <a:pt x="846" y="477"/>
                  </a:lnTo>
                  <a:lnTo>
                    <a:pt x="858" y="465"/>
                  </a:lnTo>
                  <a:lnTo>
                    <a:pt x="881" y="465"/>
                  </a:lnTo>
                  <a:lnTo>
                    <a:pt x="892" y="477"/>
                  </a:lnTo>
                  <a:lnTo>
                    <a:pt x="892" y="502"/>
                  </a:lnTo>
                  <a:lnTo>
                    <a:pt x="881" y="514"/>
                  </a:lnTo>
                  <a:lnTo>
                    <a:pt x="881" y="551"/>
                  </a:lnTo>
                  <a:lnTo>
                    <a:pt x="869" y="575"/>
                  </a:lnTo>
                  <a:lnTo>
                    <a:pt x="846" y="612"/>
                  </a:lnTo>
                  <a:lnTo>
                    <a:pt x="835" y="649"/>
                  </a:lnTo>
                  <a:lnTo>
                    <a:pt x="812" y="686"/>
                  </a:lnTo>
                  <a:lnTo>
                    <a:pt x="789" y="710"/>
                  </a:lnTo>
                  <a:lnTo>
                    <a:pt x="721" y="735"/>
                  </a:lnTo>
                  <a:lnTo>
                    <a:pt x="686" y="735"/>
                  </a:lnTo>
                  <a:lnTo>
                    <a:pt x="663" y="722"/>
                  </a:lnTo>
                  <a:lnTo>
                    <a:pt x="629" y="710"/>
                  </a:lnTo>
                  <a:lnTo>
                    <a:pt x="606" y="698"/>
                  </a:lnTo>
                  <a:lnTo>
                    <a:pt x="561" y="624"/>
                  </a:lnTo>
                  <a:lnTo>
                    <a:pt x="549" y="637"/>
                  </a:lnTo>
                  <a:lnTo>
                    <a:pt x="503" y="673"/>
                  </a:lnTo>
                  <a:lnTo>
                    <a:pt x="435" y="722"/>
                  </a:lnTo>
                  <a:lnTo>
                    <a:pt x="343" y="735"/>
                  </a:lnTo>
                  <a:lnTo>
                    <a:pt x="298" y="735"/>
                  </a:lnTo>
                  <a:lnTo>
                    <a:pt x="263" y="722"/>
                  </a:lnTo>
                  <a:lnTo>
                    <a:pt x="217" y="710"/>
                  </a:lnTo>
                  <a:lnTo>
                    <a:pt x="183" y="686"/>
                  </a:lnTo>
                  <a:lnTo>
                    <a:pt x="160" y="796"/>
                  </a:lnTo>
                  <a:lnTo>
                    <a:pt x="137" y="882"/>
                  </a:lnTo>
                  <a:lnTo>
                    <a:pt x="126" y="955"/>
                  </a:lnTo>
                  <a:lnTo>
                    <a:pt x="115" y="979"/>
                  </a:lnTo>
                  <a:lnTo>
                    <a:pt x="115" y="992"/>
                  </a:lnTo>
                  <a:lnTo>
                    <a:pt x="103" y="1016"/>
                  </a:lnTo>
                  <a:lnTo>
                    <a:pt x="92" y="1028"/>
                  </a:lnTo>
                  <a:lnTo>
                    <a:pt x="80" y="1053"/>
                  </a:lnTo>
                  <a:lnTo>
                    <a:pt x="35" y="1053"/>
                  </a:lnTo>
                  <a:lnTo>
                    <a:pt x="12" y="1041"/>
                  </a:lnTo>
                  <a:lnTo>
                    <a:pt x="0" y="1028"/>
                  </a:lnTo>
                  <a:lnTo>
                    <a:pt x="0" y="967"/>
                  </a:lnTo>
                  <a:lnTo>
                    <a:pt x="12" y="967"/>
                  </a:lnTo>
                  <a:lnTo>
                    <a:pt x="217" y="73"/>
                  </a:lnTo>
                  <a:lnTo>
                    <a:pt x="217" y="61"/>
                  </a:lnTo>
                  <a:lnTo>
                    <a:pt x="229" y="37"/>
                  </a:lnTo>
                  <a:lnTo>
                    <a:pt x="240" y="2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" name="Freeform 109"/>
            <p:cNvSpPr>
              <a:spLocks/>
            </p:cNvSpPr>
            <p:nvPr/>
          </p:nvSpPr>
          <p:spPr bwMode="auto">
            <a:xfrm>
              <a:off x="6795" y="5089"/>
              <a:ext cx="857" cy="1053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1" y="25"/>
                </a:cxn>
                <a:cxn ang="0">
                  <a:pos x="492" y="86"/>
                </a:cxn>
                <a:cxn ang="0">
                  <a:pos x="549" y="159"/>
                </a:cxn>
                <a:cxn ang="0">
                  <a:pos x="583" y="257"/>
                </a:cxn>
                <a:cxn ang="0">
                  <a:pos x="606" y="355"/>
                </a:cxn>
                <a:cxn ang="0">
                  <a:pos x="617" y="429"/>
                </a:cxn>
                <a:cxn ang="0">
                  <a:pos x="617" y="453"/>
                </a:cxn>
                <a:cxn ang="0">
                  <a:pos x="606" y="490"/>
                </a:cxn>
                <a:cxn ang="0">
                  <a:pos x="629" y="490"/>
                </a:cxn>
                <a:cxn ang="0">
                  <a:pos x="617" y="453"/>
                </a:cxn>
                <a:cxn ang="0">
                  <a:pos x="652" y="368"/>
                </a:cxn>
                <a:cxn ang="0">
                  <a:pos x="709" y="257"/>
                </a:cxn>
                <a:cxn ang="0">
                  <a:pos x="755" y="147"/>
                </a:cxn>
                <a:cxn ang="0">
                  <a:pos x="812" y="25"/>
                </a:cxn>
                <a:cxn ang="0">
                  <a:pos x="823" y="13"/>
                </a:cxn>
                <a:cxn ang="0">
                  <a:pos x="857" y="13"/>
                </a:cxn>
                <a:cxn ang="0">
                  <a:pos x="857" y="37"/>
                </a:cxn>
                <a:cxn ang="0">
                  <a:pos x="846" y="37"/>
                </a:cxn>
                <a:cxn ang="0">
                  <a:pos x="846" y="49"/>
                </a:cxn>
                <a:cxn ang="0">
                  <a:pos x="789" y="172"/>
                </a:cxn>
                <a:cxn ang="0">
                  <a:pos x="743" y="257"/>
                </a:cxn>
                <a:cxn ang="0">
                  <a:pos x="720" y="319"/>
                </a:cxn>
                <a:cxn ang="0">
                  <a:pos x="686" y="392"/>
                </a:cxn>
                <a:cxn ang="0">
                  <a:pos x="640" y="502"/>
                </a:cxn>
                <a:cxn ang="0">
                  <a:pos x="606" y="600"/>
                </a:cxn>
                <a:cxn ang="0">
                  <a:pos x="594" y="674"/>
                </a:cxn>
                <a:cxn ang="0">
                  <a:pos x="572" y="784"/>
                </a:cxn>
                <a:cxn ang="0">
                  <a:pos x="560" y="894"/>
                </a:cxn>
                <a:cxn ang="0">
                  <a:pos x="526" y="1004"/>
                </a:cxn>
                <a:cxn ang="0">
                  <a:pos x="503" y="1053"/>
                </a:cxn>
                <a:cxn ang="0">
                  <a:pos x="492" y="1053"/>
                </a:cxn>
                <a:cxn ang="0">
                  <a:pos x="469" y="1029"/>
                </a:cxn>
                <a:cxn ang="0">
                  <a:pos x="469" y="1017"/>
                </a:cxn>
                <a:cxn ang="0">
                  <a:pos x="480" y="968"/>
                </a:cxn>
                <a:cxn ang="0">
                  <a:pos x="492" y="882"/>
                </a:cxn>
                <a:cxn ang="0">
                  <a:pos x="526" y="772"/>
                </a:cxn>
                <a:cxn ang="0">
                  <a:pos x="549" y="674"/>
                </a:cxn>
                <a:cxn ang="0">
                  <a:pos x="560" y="661"/>
                </a:cxn>
                <a:cxn ang="0">
                  <a:pos x="560" y="478"/>
                </a:cxn>
                <a:cxn ang="0">
                  <a:pos x="514" y="282"/>
                </a:cxn>
                <a:cxn ang="0">
                  <a:pos x="469" y="208"/>
                </a:cxn>
                <a:cxn ang="0">
                  <a:pos x="389" y="159"/>
                </a:cxn>
                <a:cxn ang="0">
                  <a:pos x="286" y="135"/>
                </a:cxn>
                <a:cxn ang="0">
                  <a:pos x="194" y="147"/>
                </a:cxn>
                <a:cxn ang="0">
                  <a:pos x="103" y="196"/>
                </a:cxn>
                <a:cxn ang="0">
                  <a:pos x="46" y="282"/>
                </a:cxn>
                <a:cxn ang="0">
                  <a:pos x="46" y="294"/>
                </a:cxn>
                <a:cxn ang="0">
                  <a:pos x="34" y="306"/>
                </a:cxn>
                <a:cxn ang="0">
                  <a:pos x="0" y="306"/>
                </a:cxn>
                <a:cxn ang="0">
                  <a:pos x="0" y="294"/>
                </a:cxn>
                <a:cxn ang="0">
                  <a:pos x="11" y="257"/>
                </a:cxn>
                <a:cxn ang="0">
                  <a:pos x="46" y="184"/>
                </a:cxn>
                <a:cxn ang="0">
                  <a:pos x="114" y="98"/>
                </a:cxn>
                <a:cxn ang="0">
                  <a:pos x="171" y="49"/>
                </a:cxn>
                <a:cxn ang="0">
                  <a:pos x="240" y="13"/>
                </a:cxn>
                <a:cxn ang="0">
                  <a:pos x="320" y="0"/>
                </a:cxn>
              </a:cxnLst>
              <a:rect l="0" t="0" r="r" b="b"/>
              <a:pathLst>
                <a:path w="857" h="1053">
                  <a:moveTo>
                    <a:pt x="320" y="0"/>
                  </a:moveTo>
                  <a:lnTo>
                    <a:pt x="411" y="25"/>
                  </a:lnTo>
                  <a:lnTo>
                    <a:pt x="492" y="86"/>
                  </a:lnTo>
                  <a:lnTo>
                    <a:pt x="549" y="159"/>
                  </a:lnTo>
                  <a:lnTo>
                    <a:pt x="583" y="257"/>
                  </a:lnTo>
                  <a:lnTo>
                    <a:pt x="606" y="355"/>
                  </a:lnTo>
                  <a:lnTo>
                    <a:pt x="617" y="429"/>
                  </a:lnTo>
                  <a:lnTo>
                    <a:pt x="617" y="453"/>
                  </a:lnTo>
                  <a:lnTo>
                    <a:pt x="606" y="490"/>
                  </a:lnTo>
                  <a:lnTo>
                    <a:pt x="629" y="490"/>
                  </a:lnTo>
                  <a:lnTo>
                    <a:pt x="617" y="453"/>
                  </a:lnTo>
                  <a:lnTo>
                    <a:pt x="652" y="368"/>
                  </a:lnTo>
                  <a:lnTo>
                    <a:pt x="709" y="257"/>
                  </a:lnTo>
                  <a:lnTo>
                    <a:pt x="755" y="147"/>
                  </a:lnTo>
                  <a:lnTo>
                    <a:pt x="812" y="25"/>
                  </a:lnTo>
                  <a:lnTo>
                    <a:pt x="823" y="13"/>
                  </a:lnTo>
                  <a:lnTo>
                    <a:pt x="857" y="13"/>
                  </a:lnTo>
                  <a:lnTo>
                    <a:pt x="857" y="37"/>
                  </a:lnTo>
                  <a:lnTo>
                    <a:pt x="846" y="37"/>
                  </a:lnTo>
                  <a:lnTo>
                    <a:pt x="846" y="49"/>
                  </a:lnTo>
                  <a:lnTo>
                    <a:pt x="789" y="172"/>
                  </a:lnTo>
                  <a:lnTo>
                    <a:pt x="743" y="257"/>
                  </a:lnTo>
                  <a:lnTo>
                    <a:pt x="720" y="319"/>
                  </a:lnTo>
                  <a:lnTo>
                    <a:pt x="686" y="392"/>
                  </a:lnTo>
                  <a:lnTo>
                    <a:pt x="640" y="502"/>
                  </a:lnTo>
                  <a:lnTo>
                    <a:pt x="606" y="600"/>
                  </a:lnTo>
                  <a:lnTo>
                    <a:pt x="594" y="674"/>
                  </a:lnTo>
                  <a:lnTo>
                    <a:pt x="572" y="784"/>
                  </a:lnTo>
                  <a:lnTo>
                    <a:pt x="560" y="894"/>
                  </a:lnTo>
                  <a:lnTo>
                    <a:pt x="526" y="1004"/>
                  </a:lnTo>
                  <a:lnTo>
                    <a:pt x="503" y="1053"/>
                  </a:lnTo>
                  <a:lnTo>
                    <a:pt x="492" y="1053"/>
                  </a:lnTo>
                  <a:lnTo>
                    <a:pt x="469" y="1029"/>
                  </a:lnTo>
                  <a:lnTo>
                    <a:pt x="469" y="1017"/>
                  </a:lnTo>
                  <a:lnTo>
                    <a:pt x="480" y="968"/>
                  </a:lnTo>
                  <a:lnTo>
                    <a:pt x="492" y="882"/>
                  </a:lnTo>
                  <a:lnTo>
                    <a:pt x="526" y="772"/>
                  </a:lnTo>
                  <a:lnTo>
                    <a:pt x="549" y="674"/>
                  </a:lnTo>
                  <a:lnTo>
                    <a:pt x="560" y="661"/>
                  </a:lnTo>
                  <a:lnTo>
                    <a:pt x="560" y="478"/>
                  </a:lnTo>
                  <a:lnTo>
                    <a:pt x="514" y="282"/>
                  </a:lnTo>
                  <a:lnTo>
                    <a:pt x="469" y="208"/>
                  </a:lnTo>
                  <a:lnTo>
                    <a:pt x="389" y="159"/>
                  </a:lnTo>
                  <a:lnTo>
                    <a:pt x="286" y="135"/>
                  </a:lnTo>
                  <a:lnTo>
                    <a:pt x="194" y="147"/>
                  </a:lnTo>
                  <a:lnTo>
                    <a:pt x="103" y="196"/>
                  </a:lnTo>
                  <a:lnTo>
                    <a:pt x="46" y="282"/>
                  </a:lnTo>
                  <a:lnTo>
                    <a:pt x="46" y="294"/>
                  </a:lnTo>
                  <a:lnTo>
                    <a:pt x="34" y="306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11" y="257"/>
                  </a:lnTo>
                  <a:lnTo>
                    <a:pt x="46" y="184"/>
                  </a:lnTo>
                  <a:lnTo>
                    <a:pt x="114" y="98"/>
                  </a:lnTo>
                  <a:lnTo>
                    <a:pt x="171" y="49"/>
                  </a:lnTo>
                  <a:lnTo>
                    <a:pt x="240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" name="Freeform 110"/>
            <p:cNvSpPr>
              <a:spLocks noEditPoints="1"/>
            </p:cNvSpPr>
            <p:nvPr/>
          </p:nvSpPr>
          <p:spPr bwMode="auto">
            <a:xfrm>
              <a:off x="7744" y="5273"/>
              <a:ext cx="377" cy="735"/>
            </a:xfrm>
            <a:custGeom>
              <a:avLst/>
              <a:gdLst/>
              <a:ahLst/>
              <a:cxnLst>
                <a:cxn ang="0">
                  <a:pos x="206" y="233"/>
                </a:cxn>
                <a:cxn ang="0">
                  <a:pos x="263" y="269"/>
                </a:cxn>
                <a:cxn ang="0">
                  <a:pos x="286" y="367"/>
                </a:cxn>
                <a:cxn ang="0">
                  <a:pos x="240" y="490"/>
                </a:cxn>
                <a:cxn ang="0">
                  <a:pos x="217" y="551"/>
                </a:cxn>
                <a:cxn ang="0">
                  <a:pos x="206" y="588"/>
                </a:cxn>
                <a:cxn ang="0">
                  <a:pos x="194" y="637"/>
                </a:cxn>
                <a:cxn ang="0">
                  <a:pos x="183" y="698"/>
                </a:cxn>
                <a:cxn ang="0">
                  <a:pos x="217" y="722"/>
                </a:cxn>
                <a:cxn ang="0">
                  <a:pos x="286" y="686"/>
                </a:cxn>
                <a:cxn ang="0">
                  <a:pos x="332" y="600"/>
                </a:cxn>
                <a:cxn ang="0">
                  <a:pos x="343" y="575"/>
                </a:cxn>
                <a:cxn ang="0">
                  <a:pos x="354" y="624"/>
                </a:cxn>
                <a:cxn ang="0">
                  <a:pos x="286" y="710"/>
                </a:cxn>
                <a:cxn ang="0">
                  <a:pos x="206" y="735"/>
                </a:cxn>
                <a:cxn ang="0">
                  <a:pos x="137" y="722"/>
                </a:cxn>
                <a:cxn ang="0">
                  <a:pos x="103" y="673"/>
                </a:cxn>
                <a:cxn ang="0">
                  <a:pos x="91" y="600"/>
                </a:cxn>
                <a:cxn ang="0">
                  <a:pos x="114" y="563"/>
                </a:cxn>
                <a:cxn ang="0">
                  <a:pos x="126" y="526"/>
                </a:cxn>
                <a:cxn ang="0">
                  <a:pos x="171" y="392"/>
                </a:cxn>
                <a:cxn ang="0">
                  <a:pos x="206" y="331"/>
                </a:cxn>
                <a:cxn ang="0">
                  <a:pos x="183" y="257"/>
                </a:cxn>
                <a:cxn ang="0">
                  <a:pos x="137" y="269"/>
                </a:cxn>
                <a:cxn ang="0">
                  <a:pos x="80" y="318"/>
                </a:cxn>
                <a:cxn ang="0">
                  <a:pos x="46" y="392"/>
                </a:cxn>
                <a:cxn ang="0">
                  <a:pos x="0" y="416"/>
                </a:cxn>
                <a:cxn ang="0">
                  <a:pos x="23" y="343"/>
                </a:cxn>
                <a:cxn ang="0">
                  <a:pos x="91" y="257"/>
                </a:cxn>
                <a:cxn ang="0">
                  <a:pos x="171" y="233"/>
                </a:cxn>
                <a:cxn ang="0">
                  <a:pos x="309" y="12"/>
                </a:cxn>
                <a:cxn ang="0">
                  <a:pos x="332" y="49"/>
                </a:cxn>
                <a:cxn ang="0">
                  <a:pos x="320" y="86"/>
                </a:cxn>
                <a:cxn ang="0">
                  <a:pos x="252" y="122"/>
                </a:cxn>
                <a:cxn ang="0">
                  <a:pos x="217" y="98"/>
                </a:cxn>
                <a:cxn ang="0">
                  <a:pos x="240" y="24"/>
                </a:cxn>
              </a:cxnLst>
              <a:rect l="0" t="0" r="r" b="b"/>
              <a:pathLst>
                <a:path w="377" h="735">
                  <a:moveTo>
                    <a:pt x="171" y="233"/>
                  </a:moveTo>
                  <a:lnTo>
                    <a:pt x="206" y="233"/>
                  </a:lnTo>
                  <a:lnTo>
                    <a:pt x="240" y="257"/>
                  </a:lnTo>
                  <a:lnTo>
                    <a:pt x="263" y="269"/>
                  </a:lnTo>
                  <a:lnTo>
                    <a:pt x="286" y="306"/>
                  </a:lnTo>
                  <a:lnTo>
                    <a:pt x="286" y="367"/>
                  </a:lnTo>
                  <a:lnTo>
                    <a:pt x="263" y="416"/>
                  </a:lnTo>
                  <a:lnTo>
                    <a:pt x="240" y="490"/>
                  </a:lnTo>
                  <a:lnTo>
                    <a:pt x="217" y="539"/>
                  </a:lnTo>
                  <a:lnTo>
                    <a:pt x="217" y="551"/>
                  </a:lnTo>
                  <a:lnTo>
                    <a:pt x="206" y="563"/>
                  </a:lnTo>
                  <a:lnTo>
                    <a:pt x="206" y="588"/>
                  </a:lnTo>
                  <a:lnTo>
                    <a:pt x="194" y="612"/>
                  </a:lnTo>
                  <a:lnTo>
                    <a:pt x="194" y="637"/>
                  </a:lnTo>
                  <a:lnTo>
                    <a:pt x="183" y="649"/>
                  </a:lnTo>
                  <a:lnTo>
                    <a:pt x="183" y="698"/>
                  </a:lnTo>
                  <a:lnTo>
                    <a:pt x="206" y="722"/>
                  </a:lnTo>
                  <a:lnTo>
                    <a:pt x="217" y="722"/>
                  </a:lnTo>
                  <a:lnTo>
                    <a:pt x="252" y="710"/>
                  </a:lnTo>
                  <a:lnTo>
                    <a:pt x="286" y="686"/>
                  </a:lnTo>
                  <a:lnTo>
                    <a:pt x="309" y="649"/>
                  </a:lnTo>
                  <a:lnTo>
                    <a:pt x="332" y="600"/>
                  </a:lnTo>
                  <a:lnTo>
                    <a:pt x="343" y="588"/>
                  </a:lnTo>
                  <a:lnTo>
                    <a:pt x="343" y="575"/>
                  </a:lnTo>
                  <a:lnTo>
                    <a:pt x="377" y="575"/>
                  </a:lnTo>
                  <a:lnTo>
                    <a:pt x="354" y="624"/>
                  </a:lnTo>
                  <a:lnTo>
                    <a:pt x="332" y="661"/>
                  </a:lnTo>
                  <a:lnTo>
                    <a:pt x="286" y="710"/>
                  </a:lnTo>
                  <a:lnTo>
                    <a:pt x="252" y="722"/>
                  </a:lnTo>
                  <a:lnTo>
                    <a:pt x="206" y="735"/>
                  </a:lnTo>
                  <a:lnTo>
                    <a:pt x="171" y="735"/>
                  </a:lnTo>
                  <a:lnTo>
                    <a:pt x="137" y="722"/>
                  </a:lnTo>
                  <a:lnTo>
                    <a:pt x="114" y="698"/>
                  </a:lnTo>
                  <a:lnTo>
                    <a:pt x="103" y="673"/>
                  </a:lnTo>
                  <a:lnTo>
                    <a:pt x="91" y="637"/>
                  </a:lnTo>
                  <a:lnTo>
                    <a:pt x="91" y="600"/>
                  </a:lnTo>
                  <a:lnTo>
                    <a:pt x="103" y="588"/>
                  </a:lnTo>
                  <a:lnTo>
                    <a:pt x="114" y="563"/>
                  </a:lnTo>
                  <a:lnTo>
                    <a:pt x="114" y="539"/>
                  </a:lnTo>
                  <a:lnTo>
                    <a:pt x="126" y="526"/>
                  </a:lnTo>
                  <a:lnTo>
                    <a:pt x="137" y="502"/>
                  </a:lnTo>
                  <a:lnTo>
                    <a:pt x="171" y="392"/>
                  </a:lnTo>
                  <a:lnTo>
                    <a:pt x="194" y="343"/>
                  </a:lnTo>
                  <a:lnTo>
                    <a:pt x="206" y="331"/>
                  </a:lnTo>
                  <a:lnTo>
                    <a:pt x="206" y="282"/>
                  </a:lnTo>
                  <a:lnTo>
                    <a:pt x="183" y="257"/>
                  </a:lnTo>
                  <a:lnTo>
                    <a:pt x="171" y="257"/>
                  </a:lnTo>
                  <a:lnTo>
                    <a:pt x="137" y="269"/>
                  </a:lnTo>
                  <a:lnTo>
                    <a:pt x="114" y="282"/>
                  </a:lnTo>
                  <a:lnTo>
                    <a:pt x="80" y="318"/>
                  </a:lnTo>
                  <a:lnTo>
                    <a:pt x="57" y="355"/>
                  </a:lnTo>
                  <a:lnTo>
                    <a:pt x="46" y="392"/>
                  </a:lnTo>
                  <a:lnTo>
                    <a:pt x="23" y="416"/>
                  </a:lnTo>
                  <a:lnTo>
                    <a:pt x="0" y="416"/>
                  </a:lnTo>
                  <a:lnTo>
                    <a:pt x="0" y="392"/>
                  </a:lnTo>
                  <a:lnTo>
                    <a:pt x="23" y="343"/>
                  </a:lnTo>
                  <a:lnTo>
                    <a:pt x="46" y="306"/>
                  </a:lnTo>
                  <a:lnTo>
                    <a:pt x="91" y="257"/>
                  </a:lnTo>
                  <a:lnTo>
                    <a:pt x="126" y="245"/>
                  </a:lnTo>
                  <a:lnTo>
                    <a:pt x="171" y="233"/>
                  </a:lnTo>
                  <a:close/>
                  <a:moveTo>
                    <a:pt x="286" y="0"/>
                  </a:moveTo>
                  <a:lnTo>
                    <a:pt x="309" y="12"/>
                  </a:lnTo>
                  <a:lnTo>
                    <a:pt x="320" y="24"/>
                  </a:lnTo>
                  <a:lnTo>
                    <a:pt x="332" y="49"/>
                  </a:lnTo>
                  <a:lnTo>
                    <a:pt x="332" y="61"/>
                  </a:lnTo>
                  <a:lnTo>
                    <a:pt x="320" y="86"/>
                  </a:lnTo>
                  <a:lnTo>
                    <a:pt x="286" y="122"/>
                  </a:lnTo>
                  <a:lnTo>
                    <a:pt x="252" y="122"/>
                  </a:lnTo>
                  <a:lnTo>
                    <a:pt x="229" y="110"/>
                  </a:lnTo>
                  <a:lnTo>
                    <a:pt x="217" y="98"/>
                  </a:lnTo>
                  <a:lnTo>
                    <a:pt x="217" y="73"/>
                  </a:lnTo>
                  <a:lnTo>
                    <a:pt x="240" y="2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" name="Freeform 111"/>
            <p:cNvSpPr>
              <a:spLocks noEditPoints="1"/>
            </p:cNvSpPr>
            <p:nvPr/>
          </p:nvSpPr>
          <p:spPr bwMode="auto">
            <a:xfrm>
              <a:off x="8259" y="5273"/>
              <a:ext cx="503" cy="967"/>
            </a:xfrm>
            <a:custGeom>
              <a:avLst/>
              <a:gdLst/>
              <a:ahLst/>
              <a:cxnLst>
                <a:cxn ang="0">
                  <a:pos x="331" y="233"/>
                </a:cxn>
                <a:cxn ang="0">
                  <a:pos x="365" y="233"/>
                </a:cxn>
                <a:cxn ang="0">
                  <a:pos x="434" y="282"/>
                </a:cxn>
                <a:cxn ang="0">
                  <a:pos x="446" y="306"/>
                </a:cxn>
                <a:cxn ang="0">
                  <a:pos x="457" y="343"/>
                </a:cxn>
                <a:cxn ang="0">
                  <a:pos x="446" y="367"/>
                </a:cxn>
                <a:cxn ang="0">
                  <a:pos x="446" y="380"/>
                </a:cxn>
                <a:cxn ang="0">
                  <a:pos x="354" y="784"/>
                </a:cxn>
                <a:cxn ang="0">
                  <a:pos x="308" y="869"/>
                </a:cxn>
                <a:cxn ang="0">
                  <a:pos x="251" y="930"/>
                </a:cxn>
                <a:cxn ang="0">
                  <a:pos x="171" y="955"/>
                </a:cxn>
                <a:cxn ang="0">
                  <a:pos x="114" y="967"/>
                </a:cxn>
                <a:cxn ang="0">
                  <a:pos x="80" y="967"/>
                </a:cxn>
                <a:cxn ang="0">
                  <a:pos x="45" y="955"/>
                </a:cxn>
                <a:cxn ang="0">
                  <a:pos x="22" y="943"/>
                </a:cxn>
                <a:cxn ang="0">
                  <a:pos x="0" y="918"/>
                </a:cxn>
                <a:cxn ang="0">
                  <a:pos x="0" y="894"/>
                </a:cxn>
                <a:cxn ang="0">
                  <a:pos x="22" y="845"/>
                </a:cxn>
                <a:cxn ang="0">
                  <a:pos x="68" y="820"/>
                </a:cxn>
                <a:cxn ang="0">
                  <a:pos x="91" y="820"/>
                </a:cxn>
                <a:cxn ang="0">
                  <a:pos x="102" y="845"/>
                </a:cxn>
                <a:cxn ang="0">
                  <a:pos x="114" y="857"/>
                </a:cxn>
                <a:cxn ang="0">
                  <a:pos x="114" y="882"/>
                </a:cxn>
                <a:cxn ang="0">
                  <a:pos x="102" y="906"/>
                </a:cxn>
                <a:cxn ang="0">
                  <a:pos x="80" y="930"/>
                </a:cxn>
                <a:cxn ang="0">
                  <a:pos x="102" y="943"/>
                </a:cxn>
                <a:cxn ang="0">
                  <a:pos x="125" y="943"/>
                </a:cxn>
                <a:cxn ang="0">
                  <a:pos x="194" y="918"/>
                </a:cxn>
                <a:cxn ang="0">
                  <a:pos x="228" y="882"/>
                </a:cxn>
                <a:cxn ang="0">
                  <a:pos x="251" y="845"/>
                </a:cxn>
                <a:cxn ang="0">
                  <a:pos x="285" y="771"/>
                </a:cxn>
                <a:cxn ang="0">
                  <a:pos x="377" y="355"/>
                </a:cxn>
                <a:cxn ang="0">
                  <a:pos x="377" y="306"/>
                </a:cxn>
                <a:cxn ang="0">
                  <a:pos x="365" y="282"/>
                </a:cxn>
                <a:cxn ang="0">
                  <a:pos x="354" y="269"/>
                </a:cxn>
                <a:cxn ang="0">
                  <a:pos x="308" y="269"/>
                </a:cxn>
                <a:cxn ang="0">
                  <a:pos x="285" y="282"/>
                </a:cxn>
                <a:cxn ang="0">
                  <a:pos x="251" y="294"/>
                </a:cxn>
                <a:cxn ang="0">
                  <a:pos x="194" y="355"/>
                </a:cxn>
                <a:cxn ang="0">
                  <a:pos x="171" y="404"/>
                </a:cxn>
                <a:cxn ang="0">
                  <a:pos x="160" y="416"/>
                </a:cxn>
                <a:cxn ang="0">
                  <a:pos x="125" y="416"/>
                </a:cxn>
                <a:cxn ang="0">
                  <a:pos x="125" y="404"/>
                </a:cxn>
                <a:cxn ang="0">
                  <a:pos x="137" y="367"/>
                </a:cxn>
                <a:cxn ang="0">
                  <a:pos x="183" y="306"/>
                </a:cxn>
                <a:cxn ang="0">
                  <a:pos x="251" y="257"/>
                </a:cxn>
                <a:cxn ang="0">
                  <a:pos x="331" y="233"/>
                </a:cxn>
                <a:cxn ang="0">
                  <a:pos x="457" y="0"/>
                </a:cxn>
                <a:cxn ang="0">
                  <a:pos x="480" y="0"/>
                </a:cxn>
                <a:cxn ang="0">
                  <a:pos x="491" y="12"/>
                </a:cxn>
                <a:cxn ang="0">
                  <a:pos x="503" y="37"/>
                </a:cxn>
                <a:cxn ang="0">
                  <a:pos x="503" y="61"/>
                </a:cxn>
                <a:cxn ang="0">
                  <a:pos x="491" y="86"/>
                </a:cxn>
                <a:cxn ang="0">
                  <a:pos x="457" y="122"/>
                </a:cxn>
                <a:cxn ang="0">
                  <a:pos x="434" y="122"/>
                </a:cxn>
                <a:cxn ang="0">
                  <a:pos x="411" y="110"/>
                </a:cxn>
                <a:cxn ang="0">
                  <a:pos x="400" y="98"/>
                </a:cxn>
                <a:cxn ang="0">
                  <a:pos x="388" y="73"/>
                </a:cxn>
                <a:cxn ang="0">
                  <a:pos x="411" y="24"/>
                </a:cxn>
                <a:cxn ang="0">
                  <a:pos x="457" y="0"/>
                </a:cxn>
              </a:cxnLst>
              <a:rect l="0" t="0" r="r" b="b"/>
              <a:pathLst>
                <a:path w="503" h="967">
                  <a:moveTo>
                    <a:pt x="331" y="233"/>
                  </a:moveTo>
                  <a:lnTo>
                    <a:pt x="365" y="233"/>
                  </a:lnTo>
                  <a:lnTo>
                    <a:pt x="434" y="282"/>
                  </a:lnTo>
                  <a:lnTo>
                    <a:pt x="446" y="306"/>
                  </a:lnTo>
                  <a:lnTo>
                    <a:pt x="457" y="343"/>
                  </a:lnTo>
                  <a:lnTo>
                    <a:pt x="446" y="367"/>
                  </a:lnTo>
                  <a:lnTo>
                    <a:pt x="446" y="380"/>
                  </a:lnTo>
                  <a:lnTo>
                    <a:pt x="354" y="784"/>
                  </a:lnTo>
                  <a:lnTo>
                    <a:pt x="308" y="869"/>
                  </a:lnTo>
                  <a:lnTo>
                    <a:pt x="251" y="930"/>
                  </a:lnTo>
                  <a:lnTo>
                    <a:pt x="171" y="955"/>
                  </a:lnTo>
                  <a:lnTo>
                    <a:pt x="114" y="967"/>
                  </a:lnTo>
                  <a:lnTo>
                    <a:pt x="80" y="967"/>
                  </a:lnTo>
                  <a:lnTo>
                    <a:pt x="45" y="955"/>
                  </a:lnTo>
                  <a:lnTo>
                    <a:pt x="22" y="943"/>
                  </a:lnTo>
                  <a:lnTo>
                    <a:pt x="0" y="918"/>
                  </a:lnTo>
                  <a:lnTo>
                    <a:pt x="0" y="894"/>
                  </a:lnTo>
                  <a:lnTo>
                    <a:pt x="22" y="845"/>
                  </a:lnTo>
                  <a:lnTo>
                    <a:pt x="68" y="820"/>
                  </a:lnTo>
                  <a:lnTo>
                    <a:pt x="91" y="820"/>
                  </a:lnTo>
                  <a:lnTo>
                    <a:pt x="102" y="845"/>
                  </a:lnTo>
                  <a:lnTo>
                    <a:pt x="114" y="857"/>
                  </a:lnTo>
                  <a:lnTo>
                    <a:pt x="114" y="882"/>
                  </a:lnTo>
                  <a:lnTo>
                    <a:pt x="102" y="906"/>
                  </a:lnTo>
                  <a:lnTo>
                    <a:pt x="80" y="930"/>
                  </a:lnTo>
                  <a:lnTo>
                    <a:pt x="102" y="943"/>
                  </a:lnTo>
                  <a:lnTo>
                    <a:pt x="125" y="943"/>
                  </a:lnTo>
                  <a:lnTo>
                    <a:pt x="194" y="918"/>
                  </a:lnTo>
                  <a:lnTo>
                    <a:pt x="228" y="882"/>
                  </a:lnTo>
                  <a:lnTo>
                    <a:pt x="251" y="845"/>
                  </a:lnTo>
                  <a:lnTo>
                    <a:pt x="285" y="771"/>
                  </a:lnTo>
                  <a:lnTo>
                    <a:pt x="377" y="355"/>
                  </a:lnTo>
                  <a:lnTo>
                    <a:pt x="377" y="306"/>
                  </a:lnTo>
                  <a:lnTo>
                    <a:pt x="365" y="282"/>
                  </a:lnTo>
                  <a:lnTo>
                    <a:pt x="354" y="269"/>
                  </a:lnTo>
                  <a:lnTo>
                    <a:pt x="308" y="269"/>
                  </a:lnTo>
                  <a:lnTo>
                    <a:pt x="285" y="282"/>
                  </a:lnTo>
                  <a:lnTo>
                    <a:pt x="251" y="294"/>
                  </a:lnTo>
                  <a:lnTo>
                    <a:pt x="194" y="355"/>
                  </a:lnTo>
                  <a:lnTo>
                    <a:pt x="171" y="404"/>
                  </a:lnTo>
                  <a:lnTo>
                    <a:pt x="160" y="416"/>
                  </a:lnTo>
                  <a:lnTo>
                    <a:pt x="125" y="416"/>
                  </a:lnTo>
                  <a:lnTo>
                    <a:pt x="125" y="404"/>
                  </a:lnTo>
                  <a:lnTo>
                    <a:pt x="137" y="367"/>
                  </a:lnTo>
                  <a:lnTo>
                    <a:pt x="183" y="306"/>
                  </a:lnTo>
                  <a:lnTo>
                    <a:pt x="251" y="257"/>
                  </a:lnTo>
                  <a:lnTo>
                    <a:pt x="331" y="233"/>
                  </a:lnTo>
                  <a:close/>
                  <a:moveTo>
                    <a:pt x="457" y="0"/>
                  </a:moveTo>
                  <a:lnTo>
                    <a:pt x="480" y="0"/>
                  </a:lnTo>
                  <a:lnTo>
                    <a:pt x="491" y="12"/>
                  </a:lnTo>
                  <a:lnTo>
                    <a:pt x="503" y="37"/>
                  </a:lnTo>
                  <a:lnTo>
                    <a:pt x="503" y="61"/>
                  </a:lnTo>
                  <a:lnTo>
                    <a:pt x="491" y="86"/>
                  </a:lnTo>
                  <a:lnTo>
                    <a:pt x="457" y="122"/>
                  </a:lnTo>
                  <a:lnTo>
                    <a:pt x="434" y="122"/>
                  </a:lnTo>
                  <a:lnTo>
                    <a:pt x="411" y="110"/>
                  </a:lnTo>
                  <a:lnTo>
                    <a:pt x="400" y="98"/>
                  </a:lnTo>
                  <a:lnTo>
                    <a:pt x="388" y="73"/>
                  </a:lnTo>
                  <a:lnTo>
                    <a:pt x="411" y="24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" name="Freeform 112"/>
            <p:cNvSpPr>
              <a:spLocks/>
            </p:cNvSpPr>
            <p:nvPr/>
          </p:nvSpPr>
          <p:spPr bwMode="auto">
            <a:xfrm>
              <a:off x="9128" y="4796"/>
              <a:ext cx="1109" cy="1175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71" y="0"/>
                </a:cxn>
                <a:cxn ang="0">
                  <a:pos x="594" y="12"/>
                </a:cxn>
                <a:cxn ang="0">
                  <a:pos x="594" y="550"/>
                </a:cxn>
                <a:cxn ang="0">
                  <a:pos x="1086" y="550"/>
                </a:cxn>
                <a:cxn ang="0">
                  <a:pos x="1109" y="575"/>
                </a:cxn>
                <a:cxn ang="0">
                  <a:pos x="1109" y="612"/>
                </a:cxn>
                <a:cxn ang="0">
                  <a:pos x="1097" y="624"/>
                </a:cxn>
                <a:cxn ang="0">
                  <a:pos x="1075" y="636"/>
                </a:cxn>
                <a:cxn ang="0">
                  <a:pos x="606" y="636"/>
                </a:cxn>
                <a:cxn ang="0">
                  <a:pos x="606" y="624"/>
                </a:cxn>
                <a:cxn ang="0">
                  <a:pos x="594" y="636"/>
                </a:cxn>
                <a:cxn ang="0">
                  <a:pos x="606" y="636"/>
                </a:cxn>
                <a:cxn ang="0">
                  <a:pos x="606" y="1150"/>
                </a:cxn>
                <a:cxn ang="0">
                  <a:pos x="583" y="1175"/>
                </a:cxn>
                <a:cxn ang="0">
                  <a:pos x="549" y="1175"/>
                </a:cxn>
                <a:cxn ang="0">
                  <a:pos x="526" y="1150"/>
                </a:cxn>
                <a:cxn ang="0">
                  <a:pos x="526" y="624"/>
                </a:cxn>
                <a:cxn ang="0">
                  <a:pos x="23" y="624"/>
                </a:cxn>
                <a:cxn ang="0">
                  <a:pos x="0" y="599"/>
                </a:cxn>
                <a:cxn ang="0">
                  <a:pos x="0" y="575"/>
                </a:cxn>
                <a:cxn ang="0">
                  <a:pos x="23" y="550"/>
                </a:cxn>
                <a:cxn ang="0">
                  <a:pos x="526" y="550"/>
                </a:cxn>
                <a:cxn ang="0">
                  <a:pos x="526" y="12"/>
                </a:cxn>
                <a:cxn ang="0">
                  <a:pos x="549" y="0"/>
                </a:cxn>
              </a:cxnLst>
              <a:rect l="0" t="0" r="r" b="b"/>
              <a:pathLst>
                <a:path w="1109" h="1175">
                  <a:moveTo>
                    <a:pt x="549" y="0"/>
                  </a:moveTo>
                  <a:lnTo>
                    <a:pt x="571" y="0"/>
                  </a:lnTo>
                  <a:lnTo>
                    <a:pt x="594" y="12"/>
                  </a:lnTo>
                  <a:lnTo>
                    <a:pt x="594" y="550"/>
                  </a:lnTo>
                  <a:lnTo>
                    <a:pt x="1086" y="550"/>
                  </a:lnTo>
                  <a:lnTo>
                    <a:pt x="1109" y="575"/>
                  </a:lnTo>
                  <a:lnTo>
                    <a:pt x="1109" y="612"/>
                  </a:lnTo>
                  <a:lnTo>
                    <a:pt x="1097" y="624"/>
                  </a:lnTo>
                  <a:lnTo>
                    <a:pt x="1075" y="636"/>
                  </a:lnTo>
                  <a:lnTo>
                    <a:pt x="606" y="636"/>
                  </a:lnTo>
                  <a:lnTo>
                    <a:pt x="606" y="624"/>
                  </a:lnTo>
                  <a:lnTo>
                    <a:pt x="594" y="636"/>
                  </a:lnTo>
                  <a:lnTo>
                    <a:pt x="606" y="636"/>
                  </a:lnTo>
                  <a:lnTo>
                    <a:pt x="606" y="1150"/>
                  </a:lnTo>
                  <a:lnTo>
                    <a:pt x="583" y="1175"/>
                  </a:lnTo>
                  <a:lnTo>
                    <a:pt x="549" y="1175"/>
                  </a:lnTo>
                  <a:lnTo>
                    <a:pt x="526" y="1150"/>
                  </a:lnTo>
                  <a:lnTo>
                    <a:pt x="526" y="624"/>
                  </a:lnTo>
                  <a:lnTo>
                    <a:pt x="23" y="624"/>
                  </a:lnTo>
                  <a:lnTo>
                    <a:pt x="0" y="599"/>
                  </a:lnTo>
                  <a:lnTo>
                    <a:pt x="0" y="575"/>
                  </a:lnTo>
                  <a:lnTo>
                    <a:pt x="23" y="550"/>
                  </a:lnTo>
                  <a:lnTo>
                    <a:pt x="526" y="550"/>
                  </a:lnTo>
                  <a:lnTo>
                    <a:pt x="526" y="12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3" name="Freeform 113"/>
            <p:cNvSpPr>
              <a:spLocks/>
            </p:cNvSpPr>
            <p:nvPr/>
          </p:nvSpPr>
          <p:spPr bwMode="auto">
            <a:xfrm>
              <a:off x="10420" y="5053"/>
              <a:ext cx="915" cy="759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63" y="24"/>
                </a:cxn>
                <a:cxn ang="0">
                  <a:pos x="320" y="73"/>
                </a:cxn>
                <a:cxn ang="0">
                  <a:pos x="400" y="85"/>
                </a:cxn>
                <a:cxn ang="0">
                  <a:pos x="595" y="0"/>
                </a:cxn>
                <a:cxn ang="0">
                  <a:pos x="720" y="36"/>
                </a:cxn>
                <a:cxn ang="0">
                  <a:pos x="789" y="183"/>
                </a:cxn>
                <a:cxn ang="0">
                  <a:pos x="755" y="367"/>
                </a:cxn>
                <a:cxn ang="0">
                  <a:pos x="709" y="502"/>
                </a:cxn>
                <a:cxn ang="0">
                  <a:pos x="686" y="587"/>
                </a:cxn>
                <a:cxn ang="0">
                  <a:pos x="675" y="685"/>
                </a:cxn>
                <a:cxn ang="0">
                  <a:pos x="709" y="697"/>
                </a:cxn>
                <a:cxn ang="0">
                  <a:pos x="823" y="612"/>
                </a:cxn>
                <a:cxn ang="0">
                  <a:pos x="869" y="489"/>
                </a:cxn>
                <a:cxn ang="0">
                  <a:pos x="903" y="477"/>
                </a:cxn>
                <a:cxn ang="0">
                  <a:pos x="915" y="502"/>
                </a:cxn>
                <a:cxn ang="0">
                  <a:pos x="880" y="600"/>
                </a:cxn>
                <a:cxn ang="0">
                  <a:pos x="777" y="722"/>
                </a:cxn>
                <a:cxn ang="0">
                  <a:pos x="663" y="746"/>
                </a:cxn>
                <a:cxn ang="0">
                  <a:pos x="595" y="710"/>
                </a:cxn>
                <a:cxn ang="0">
                  <a:pos x="549" y="648"/>
                </a:cxn>
                <a:cxn ang="0">
                  <a:pos x="560" y="575"/>
                </a:cxn>
                <a:cxn ang="0">
                  <a:pos x="572" y="526"/>
                </a:cxn>
                <a:cxn ang="0">
                  <a:pos x="629" y="367"/>
                </a:cxn>
                <a:cxn ang="0">
                  <a:pos x="663" y="183"/>
                </a:cxn>
                <a:cxn ang="0">
                  <a:pos x="652" y="134"/>
                </a:cxn>
                <a:cxn ang="0">
                  <a:pos x="629" y="85"/>
                </a:cxn>
                <a:cxn ang="0">
                  <a:pos x="572" y="73"/>
                </a:cxn>
                <a:cxn ang="0">
                  <a:pos x="400" y="159"/>
                </a:cxn>
                <a:cxn ang="0">
                  <a:pos x="320" y="257"/>
                </a:cxn>
                <a:cxn ang="0">
                  <a:pos x="286" y="306"/>
                </a:cxn>
                <a:cxn ang="0">
                  <a:pos x="274" y="367"/>
                </a:cxn>
                <a:cxn ang="0">
                  <a:pos x="251" y="477"/>
                </a:cxn>
                <a:cxn ang="0">
                  <a:pos x="229" y="587"/>
                </a:cxn>
                <a:cxn ang="0">
                  <a:pos x="217" y="648"/>
                </a:cxn>
                <a:cxn ang="0">
                  <a:pos x="206" y="710"/>
                </a:cxn>
                <a:cxn ang="0">
                  <a:pos x="183" y="746"/>
                </a:cxn>
                <a:cxn ang="0">
                  <a:pos x="114" y="759"/>
                </a:cxn>
                <a:cxn ang="0">
                  <a:pos x="80" y="734"/>
                </a:cxn>
                <a:cxn ang="0">
                  <a:pos x="91" y="648"/>
                </a:cxn>
                <a:cxn ang="0">
                  <a:pos x="160" y="404"/>
                </a:cxn>
                <a:cxn ang="0">
                  <a:pos x="217" y="98"/>
                </a:cxn>
                <a:cxn ang="0">
                  <a:pos x="194" y="61"/>
                </a:cxn>
                <a:cxn ang="0">
                  <a:pos x="137" y="49"/>
                </a:cxn>
                <a:cxn ang="0">
                  <a:pos x="68" y="171"/>
                </a:cxn>
                <a:cxn ang="0">
                  <a:pos x="46" y="244"/>
                </a:cxn>
                <a:cxn ang="0">
                  <a:pos x="11" y="269"/>
                </a:cxn>
                <a:cxn ang="0">
                  <a:pos x="0" y="232"/>
                </a:cxn>
                <a:cxn ang="0">
                  <a:pos x="57" y="85"/>
                </a:cxn>
                <a:cxn ang="0">
                  <a:pos x="91" y="36"/>
                </a:cxn>
                <a:cxn ang="0">
                  <a:pos x="149" y="0"/>
                </a:cxn>
              </a:cxnLst>
              <a:rect l="0" t="0" r="r" b="b"/>
              <a:pathLst>
                <a:path w="915" h="759">
                  <a:moveTo>
                    <a:pt x="149" y="0"/>
                  </a:moveTo>
                  <a:lnTo>
                    <a:pt x="206" y="0"/>
                  </a:lnTo>
                  <a:lnTo>
                    <a:pt x="240" y="12"/>
                  </a:lnTo>
                  <a:lnTo>
                    <a:pt x="263" y="24"/>
                  </a:lnTo>
                  <a:lnTo>
                    <a:pt x="297" y="36"/>
                  </a:lnTo>
                  <a:lnTo>
                    <a:pt x="320" y="73"/>
                  </a:lnTo>
                  <a:lnTo>
                    <a:pt x="343" y="146"/>
                  </a:lnTo>
                  <a:lnTo>
                    <a:pt x="400" y="85"/>
                  </a:lnTo>
                  <a:lnTo>
                    <a:pt x="480" y="24"/>
                  </a:lnTo>
                  <a:lnTo>
                    <a:pt x="595" y="0"/>
                  </a:lnTo>
                  <a:lnTo>
                    <a:pt x="663" y="12"/>
                  </a:lnTo>
                  <a:lnTo>
                    <a:pt x="720" y="36"/>
                  </a:lnTo>
                  <a:lnTo>
                    <a:pt x="766" y="85"/>
                  </a:lnTo>
                  <a:lnTo>
                    <a:pt x="789" y="183"/>
                  </a:lnTo>
                  <a:lnTo>
                    <a:pt x="777" y="269"/>
                  </a:lnTo>
                  <a:lnTo>
                    <a:pt x="755" y="367"/>
                  </a:lnTo>
                  <a:lnTo>
                    <a:pt x="732" y="440"/>
                  </a:lnTo>
                  <a:lnTo>
                    <a:pt x="709" y="502"/>
                  </a:lnTo>
                  <a:lnTo>
                    <a:pt x="697" y="551"/>
                  </a:lnTo>
                  <a:lnTo>
                    <a:pt x="686" y="587"/>
                  </a:lnTo>
                  <a:lnTo>
                    <a:pt x="675" y="612"/>
                  </a:lnTo>
                  <a:lnTo>
                    <a:pt x="675" y="685"/>
                  </a:lnTo>
                  <a:lnTo>
                    <a:pt x="686" y="697"/>
                  </a:lnTo>
                  <a:lnTo>
                    <a:pt x="709" y="697"/>
                  </a:lnTo>
                  <a:lnTo>
                    <a:pt x="766" y="673"/>
                  </a:lnTo>
                  <a:lnTo>
                    <a:pt x="823" y="612"/>
                  </a:lnTo>
                  <a:lnTo>
                    <a:pt x="869" y="502"/>
                  </a:lnTo>
                  <a:lnTo>
                    <a:pt x="869" y="489"/>
                  </a:lnTo>
                  <a:lnTo>
                    <a:pt x="880" y="477"/>
                  </a:lnTo>
                  <a:lnTo>
                    <a:pt x="903" y="477"/>
                  </a:lnTo>
                  <a:lnTo>
                    <a:pt x="915" y="489"/>
                  </a:lnTo>
                  <a:lnTo>
                    <a:pt x="915" y="502"/>
                  </a:lnTo>
                  <a:lnTo>
                    <a:pt x="903" y="538"/>
                  </a:lnTo>
                  <a:lnTo>
                    <a:pt x="880" y="600"/>
                  </a:lnTo>
                  <a:lnTo>
                    <a:pt x="835" y="673"/>
                  </a:lnTo>
                  <a:lnTo>
                    <a:pt x="777" y="722"/>
                  </a:lnTo>
                  <a:lnTo>
                    <a:pt x="697" y="746"/>
                  </a:lnTo>
                  <a:lnTo>
                    <a:pt x="663" y="746"/>
                  </a:lnTo>
                  <a:lnTo>
                    <a:pt x="629" y="734"/>
                  </a:lnTo>
                  <a:lnTo>
                    <a:pt x="595" y="710"/>
                  </a:lnTo>
                  <a:lnTo>
                    <a:pt x="572" y="685"/>
                  </a:lnTo>
                  <a:lnTo>
                    <a:pt x="549" y="648"/>
                  </a:lnTo>
                  <a:lnTo>
                    <a:pt x="549" y="600"/>
                  </a:lnTo>
                  <a:lnTo>
                    <a:pt x="560" y="575"/>
                  </a:lnTo>
                  <a:lnTo>
                    <a:pt x="560" y="563"/>
                  </a:lnTo>
                  <a:lnTo>
                    <a:pt x="572" y="526"/>
                  </a:lnTo>
                  <a:lnTo>
                    <a:pt x="595" y="465"/>
                  </a:lnTo>
                  <a:lnTo>
                    <a:pt x="629" y="367"/>
                  </a:lnTo>
                  <a:lnTo>
                    <a:pt x="652" y="269"/>
                  </a:lnTo>
                  <a:lnTo>
                    <a:pt x="663" y="183"/>
                  </a:lnTo>
                  <a:lnTo>
                    <a:pt x="663" y="146"/>
                  </a:lnTo>
                  <a:lnTo>
                    <a:pt x="652" y="134"/>
                  </a:lnTo>
                  <a:lnTo>
                    <a:pt x="652" y="110"/>
                  </a:lnTo>
                  <a:lnTo>
                    <a:pt x="629" y="85"/>
                  </a:lnTo>
                  <a:lnTo>
                    <a:pt x="606" y="73"/>
                  </a:lnTo>
                  <a:lnTo>
                    <a:pt x="572" y="73"/>
                  </a:lnTo>
                  <a:lnTo>
                    <a:pt x="469" y="98"/>
                  </a:lnTo>
                  <a:lnTo>
                    <a:pt x="400" y="159"/>
                  </a:lnTo>
                  <a:lnTo>
                    <a:pt x="343" y="220"/>
                  </a:lnTo>
                  <a:lnTo>
                    <a:pt x="320" y="257"/>
                  </a:lnTo>
                  <a:lnTo>
                    <a:pt x="297" y="281"/>
                  </a:lnTo>
                  <a:lnTo>
                    <a:pt x="286" y="306"/>
                  </a:lnTo>
                  <a:lnTo>
                    <a:pt x="286" y="330"/>
                  </a:lnTo>
                  <a:lnTo>
                    <a:pt x="274" y="367"/>
                  </a:lnTo>
                  <a:lnTo>
                    <a:pt x="263" y="428"/>
                  </a:lnTo>
                  <a:lnTo>
                    <a:pt x="251" y="477"/>
                  </a:lnTo>
                  <a:lnTo>
                    <a:pt x="229" y="551"/>
                  </a:lnTo>
                  <a:lnTo>
                    <a:pt x="229" y="587"/>
                  </a:lnTo>
                  <a:lnTo>
                    <a:pt x="217" y="624"/>
                  </a:lnTo>
                  <a:lnTo>
                    <a:pt x="217" y="648"/>
                  </a:lnTo>
                  <a:lnTo>
                    <a:pt x="206" y="673"/>
                  </a:lnTo>
                  <a:lnTo>
                    <a:pt x="206" y="710"/>
                  </a:lnTo>
                  <a:lnTo>
                    <a:pt x="194" y="722"/>
                  </a:lnTo>
                  <a:lnTo>
                    <a:pt x="183" y="746"/>
                  </a:lnTo>
                  <a:lnTo>
                    <a:pt x="160" y="759"/>
                  </a:lnTo>
                  <a:lnTo>
                    <a:pt x="114" y="759"/>
                  </a:lnTo>
                  <a:lnTo>
                    <a:pt x="103" y="746"/>
                  </a:lnTo>
                  <a:lnTo>
                    <a:pt x="80" y="734"/>
                  </a:lnTo>
                  <a:lnTo>
                    <a:pt x="80" y="673"/>
                  </a:lnTo>
                  <a:lnTo>
                    <a:pt x="91" y="648"/>
                  </a:lnTo>
                  <a:lnTo>
                    <a:pt x="114" y="612"/>
                  </a:lnTo>
                  <a:lnTo>
                    <a:pt x="160" y="404"/>
                  </a:lnTo>
                  <a:lnTo>
                    <a:pt x="217" y="159"/>
                  </a:lnTo>
                  <a:lnTo>
                    <a:pt x="217" y="98"/>
                  </a:lnTo>
                  <a:lnTo>
                    <a:pt x="206" y="73"/>
                  </a:lnTo>
                  <a:lnTo>
                    <a:pt x="194" y="61"/>
                  </a:lnTo>
                  <a:lnTo>
                    <a:pt x="171" y="49"/>
                  </a:lnTo>
                  <a:lnTo>
                    <a:pt x="137" y="49"/>
                  </a:lnTo>
                  <a:lnTo>
                    <a:pt x="91" y="98"/>
                  </a:lnTo>
                  <a:lnTo>
                    <a:pt x="68" y="171"/>
                  </a:lnTo>
                  <a:lnTo>
                    <a:pt x="57" y="220"/>
                  </a:lnTo>
                  <a:lnTo>
                    <a:pt x="46" y="244"/>
                  </a:lnTo>
                  <a:lnTo>
                    <a:pt x="46" y="269"/>
                  </a:lnTo>
                  <a:lnTo>
                    <a:pt x="11" y="269"/>
                  </a:lnTo>
                  <a:lnTo>
                    <a:pt x="0" y="257"/>
                  </a:lnTo>
                  <a:lnTo>
                    <a:pt x="0" y="232"/>
                  </a:lnTo>
                  <a:lnTo>
                    <a:pt x="34" y="122"/>
                  </a:lnTo>
                  <a:lnTo>
                    <a:pt x="57" y="85"/>
                  </a:lnTo>
                  <a:lnTo>
                    <a:pt x="68" y="61"/>
                  </a:lnTo>
                  <a:lnTo>
                    <a:pt x="91" y="36"/>
                  </a:lnTo>
                  <a:lnTo>
                    <a:pt x="114" y="2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4" name="Freeform 114"/>
            <p:cNvSpPr>
              <a:spLocks/>
            </p:cNvSpPr>
            <p:nvPr/>
          </p:nvSpPr>
          <p:spPr bwMode="auto">
            <a:xfrm>
              <a:off x="11426" y="5089"/>
              <a:ext cx="858" cy="1053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2" y="25"/>
                </a:cxn>
                <a:cxn ang="0">
                  <a:pos x="492" y="86"/>
                </a:cxn>
                <a:cxn ang="0">
                  <a:pos x="549" y="159"/>
                </a:cxn>
                <a:cxn ang="0">
                  <a:pos x="583" y="257"/>
                </a:cxn>
                <a:cxn ang="0">
                  <a:pos x="606" y="355"/>
                </a:cxn>
                <a:cxn ang="0">
                  <a:pos x="618" y="429"/>
                </a:cxn>
                <a:cxn ang="0">
                  <a:pos x="618" y="453"/>
                </a:cxn>
                <a:cxn ang="0">
                  <a:pos x="606" y="490"/>
                </a:cxn>
                <a:cxn ang="0">
                  <a:pos x="629" y="490"/>
                </a:cxn>
                <a:cxn ang="0">
                  <a:pos x="618" y="453"/>
                </a:cxn>
                <a:cxn ang="0">
                  <a:pos x="652" y="368"/>
                </a:cxn>
                <a:cxn ang="0">
                  <a:pos x="709" y="257"/>
                </a:cxn>
                <a:cxn ang="0">
                  <a:pos x="755" y="147"/>
                </a:cxn>
                <a:cxn ang="0">
                  <a:pos x="812" y="25"/>
                </a:cxn>
                <a:cxn ang="0">
                  <a:pos x="824" y="13"/>
                </a:cxn>
                <a:cxn ang="0">
                  <a:pos x="858" y="13"/>
                </a:cxn>
                <a:cxn ang="0">
                  <a:pos x="858" y="37"/>
                </a:cxn>
                <a:cxn ang="0">
                  <a:pos x="846" y="37"/>
                </a:cxn>
                <a:cxn ang="0">
                  <a:pos x="846" y="49"/>
                </a:cxn>
                <a:cxn ang="0">
                  <a:pos x="789" y="172"/>
                </a:cxn>
                <a:cxn ang="0">
                  <a:pos x="743" y="257"/>
                </a:cxn>
                <a:cxn ang="0">
                  <a:pos x="721" y="319"/>
                </a:cxn>
                <a:cxn ang="0">
                  <a:pos x="686" y="392"/>
                </a:cxn>
                <a:cxn ang="0">
                  <a:pos x="641" y="502"/>
                </a:cxn>
                <a:cxn ang="0">
                  <a:pos x="606" y="600"/>
                </a:cxn>
                <a:cxn ang="0">
                  <a:pos x="595" y="674"/>
                </a:cxn>
                <a:cxn ang="0">
                  <a:pos x="572" y="784"/>
                </a:cxn>
                <a:cxn ang="0">
                  <a:pos x="561" y="894"/>
                </a:cxn>
                <a:cxn ang="0">
                  <a:pos x="526" y="1004"/>
                </a:cxn>
                <a:cxn ang="0">
                  <a:pos x="503" y="1053"/>
                </a:cxn>
                <a:cxn ang="0">
                  <a:pos x="492" y="1053"/>
                </a:cxn>
                <a:cxn ang="0">
                  <a:pos x="469" y="1029"/>
                </a:cxn>
                <a:cxn ang="0">
                  <a:pos x="469" y="1017"/>
                </a:cxn>
                <a:cxn ang="0">
                  <a:pos x="480" y="968"/>
                </a:cxn>
                <a:cxn ang="0">
                  <a:pos x="492" y="882"/>
                </a:cxn>
                <a:cxn ang="0">
                  <a:pos x="526" y="772"/>
                </a:cxn>
                <a:cxn ang="0">
                  <a:pos x="549" y="674"/>
                </a:cxn>
                <a:cxn ang="0">
                  <a:pos x="561" y="661"/>
                </a:cxn>
                <a:cxn ang="0">
                  <a:pos x="561" y="478"/>
                </a:cxn>
                <a:cxn ang="0">
                  <a:pos x="515" y="282"/>
                </a:cxn>
                <a:cxn ang="0">
                  <a:pos x="469" y="208"/>
                </a:cxn>
                <a:cxn ang="0">
                  <a:pos x="389" y="159"/>
                </a:cxn>
                <a:cxn ang="0">
                  <a:pos x="286" y="135"/>
                </a:cxn>
                <a:cxn ang="0">
                  <a:pos x="195" y="147"/>
                </a:cxn>
                <a:cxn ang="0">
                  <a:pos x="103" y="196"/>
                </a:cxn>
                <a:cxn ang="0">
                  <a:pos x="46" y="282"/>
                </a:cxn>
                <a:cxn ang="0">
                  <a:pos x="46" y="294"/>
                </a:cxn>
                <a:cxn ang="0">
                  <a:pos x="34" y="306"/>
                </a:cxn>
                <a:cxn ang="0">
                  <a:pos x="0" y="306"/>
                </a:cxn>
                <a:cxn ang="0">
                  <a:pos x="0" y="294"/>
                </a:cxn>
                <a:cxn ang="0">
                  <a:pos x="12" y="257"/>
                </a:cxn>
                <a:cxn ang="0">
                  <a:pos x="46" y="184"/>
                </a:cxn>
                <a:cxn ang="0">
                  <a:pos x="115" y="98"/>
                </a:cxn>
                <a:cxn ang="0">
                  <a:pos x="172" y="49"/>
                </a:cxn>
                <a:cxn ang="0">
                  <a:pos x="240" y="13"/>
                </a:cxn>
                <a:cxn ang="0">
                  <a:pos x="320" y="0"/>
                </a:cxn>
              </a:cxnLst>
              <a:rect l="0" t="0" r="r" b="b"/>
              <a:pathLst>
                <a:path w="858" h="1053">
                  <a:moveTo>
                    <a:pt x="320" y="0"/>
                  </a:moveTo>
                  <a:lnTo>
                    <a:pt x="412" y="25"/>
                  </a:lnTo>
                  <a:lnTo>
                    <a:pt x="492" y="86"/>
                  </a:lnTo>
                  <a:lnTo>
                    <a:pt x="549" y="159"/>
                  </a:lnTo>
                  <a:lnTo>
                    <a:pt x="583" y="257"/>
                  </a:lnTo>
                  <a:lnTo>
                    <a:pt x="606" y="355"/>
                  </a:lnTo>
                  <a:lnTo>
                    <a:pt x="618" y="429"/>
                  </a:lnTo>
                  <a:lnTo>
                    <a:pt x="618" y="453"/>
                  </a:lnTo>
                  <a:lnTo>
                    <a:pt x="606" y="490"/>
                  </a:lnTo>
                  <a:lnTo>
                    <a:pt x="629" y="490"/>
                  </a:lnTo>
                  <a:lnTo>
                    <a:pt x="618" y="453"/>
                  </a:lnTo>
                  <a:lnTo>
                    <a:pt x="652" y="368"/>
                  </a:lnTo>
                  <a:lnTo>
                    <a:pt x="709" y="257"/>
                  </a:lnTo>
                  <a:lnTo>
                    <a:pt x="755" y="147"/>
                  </a:lnTo>
                  <a:lnTo>
                    <a:pt x="812" y="25"/>
                  </a:lnTo>
                  <a:lnTo>
                    <a:pt x="824" y="13"/>
                  </a:lnTo>
                  <a:lnTo>
                    <a:pt x="858" y="13"/>
                  </a:lnTo>
                  <a:lnTo>
                    <a:pt x="858" y="37"/>
                  </a:lnTo>
                  <a:lnTo>
                    <a:pt x="846" y="37"/>
                  </a:lnTo>
                  <a:lnTo>
                    <a:pt x="846" y="49"/>
                  </a:lnTo>
                  <a:lnTo>
                    <a:pt x="789" y="172"/>
                  </a:lnTo>
                  <a:lnTo>
                    <a:pt x="743" y="257"/>
                  </a:lnTo>
                  <a:lnTo>
                    <a:pt x="721" y="319"/>
                  </a:lnTo>
                  <a:lnTo>
                    <a:pt x="686" y="392"/>
                  </a:lnTo>
                  <a:lnTo>
                    <a:pt x="641" y="502"/>
                  </a:lnTo>
                  <a:lnTo>
                    <a:pt x="606" y="600"/>
                  </a:lnTo>
                  <a:lnTo>
                    <a:pt x="595" y="674"/>
                  </a:lnTo>
                  <a:lnTo>
                    <a:pt x="572" y="784"/>
                  </a:lnTo>
                  <a:lnTo>
                    <a:pt x="561" y="894"/>
                  </a:lnTo>
                  <a:lnTo>
                    <a:pt x="526" y="1004"/>
                  </a:lnTo>
                  <a:lnTo>
                    <a:pt x="503" y="1053"/>
                  </a:lnTo>
                  <a:lnTo>
                    <a:pt x="492" y="1053"/>
                  </a:lnTo>
                  <a:lnTo>
                    <a:pt x="469" y="1029"/>
                  </a:lnTo>
                  <a:lnTo>
                    <a:pt x="469" y="1017"/>
                  </a:lnTo>
                  <a:lnTo>
                    <a:pt x="480" y="968"/>
                  </a:lnTo>
                  <a:lnTo>
                    <a:pt x="492" y="882"/>
                  </a:lnTo>
                  <a:lnTo>
                    <a:pt x="526" y="772"/>
                  </a:lnTo>
                  <a:lnTo>
                    <a:pt x="549" y="674"/>
                  </a:lnTo>
                  <a:lnTo>
                    <a:pt x="561" y="661"/>
                  </a:lnTo>
                  <a:lnTo>
                    <a:pt x="561" y="478"/>
                  </a:lnTo>
                  <a:lnTo>
                    <a:pt x="515" y="282"/>
                  </a:lnTo>
                  <a:lnTo>
                    <a:pt x="469" y="208"/>
                  </a:lnTo>
                  <a:lnTo>
                    <a:pt x="389" y="159"/>
                  </a:lnTo>
                  <a:lnTo>
                    <a:pt x="286" y="135"/>
                  </a:lnTo>
                  <a:lnTo>
                    <a:pt x="195" y="147"/>
                  </a:lnTo>
                  <a:lnTo>
                    <a:pt x="103" y="196"/>
                  </a:lnTo>
                  <a:lnTo>
                    <a:pt x="46" y="282"/>
                  </a:lnTo>
                  <a:lnTo>
                    <a:pt x="46" y="294"/>
                  </a:lnTo>
                  <a:lnTo>
                    <a:pt x="34" y="306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12" y="257"/>
                  </a:lnTo>
                  <a:lnTo>
                    <a:pt x="46" y="184"/>
                  </a:lnTo>
                  <a:lnTo>
                    <a:pt x="115" y="98"/>
                  </a:lnTo>
                  <a:lnTo>
                    <a:pt x="172" y="49"/>
                  </a:lnTo>
                  <a:lnTo>
                    <a:pt x="240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5" name="Freeform 115"/>
            <p:cNvSpPr>
              <a:spLocks/>
            </p:cNvSpPr>
            <p:nvPr/>
          </p:nvSpPr>
          <p:spPr bwMode="auto">
            <a:xfrm>
              <a:off x="12981" y="3510"/>
              <a:ext cx="1773" cy="2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3" y="0"/>
                </a:cxn>
                <a:cxn ang="0">
                  <a:pos x="1773" y="86"/>
                </a:cxn>
                <a:cxn ang="0">
                  <a:pos x="1670" y="98"/>
                </a:cxn>
                <a:cxn ang="0">
                  <a:pos x="1601" y="135"/>
                </a:cxn>
                <a:cxn ang="0">
                  <a:pos x="1567" y="171"/>
                </a:cxn>
                <a:cxn ang="0">
                  <a:pos x="1556" y="220"/>
                </a:cxn>
                <a:cxn ang="0">
                  <a:pos x="1556" y="2057"/>
                </a:cxn>
                <a:cxn ang="0">
                  <a:pos x="1567" y="2106"/>
                </a:cxn>
                <a:cxn ang="0">
                  <a:pos x="1601" y="2143"/>
                </a:cxn>
                <a:cxn ang="0">
                  <a:pos x="1670" y="2179"/>
                </a:cxn>
                <a:cxn ang="0">
                  <a:pos x="1773" y="2191"/>
                </a:cxn>
                <a:cxn ang="0">
                  <a:pos x="1773" y="2289"/>
                </a:cxn>
                <a:cxn ang="0">
                  <a:pos x="1121" y="2289"/>
                </a:cxn>
                <a:cxn ang="0">
                  <a:pos x="1121" y="2191"/>
                </a:cxn>
                <a:cxn ang="0">
                  <a:pos x="1224" y="2179"/>
                </a:cxn>
                <a:cxn ang="0">
                  <a:pos x="1293" y="2143"/>
                </a:cxn>
                <a:cxn ang="0">
                  <a:pos x="1327" y="2106"/>
                </a:cxn>
                <a:cxn ang="0">
                  <a:pos x="1338" y="2057"/>
                </a:cxn>
                <a:cxn ang="0">
                  <a:pos x="1338" y="86"/>
                </a:cxn>
                <a:cxn ang="0">
                  <a:pos x="424" y="86"/>
                </a:cxn>
                <a:cxn ang="0">
                  <a:pos x="424" y="2057"/>
                </a:cxn>
                <a:cxn ang="0">
                  <a:pos x="435" y="2106"/>
                </a:cxn>
                <a:cxn ang="0">
                  <a:pos x="469" y="2143"/>
                </a:cxn>
                <a:cxn ang="0">
                  <a:pos x="538" y="2179"/>
                </a:cxn>
                <a:cxn ang="0">
                  <a:pos x="641" y="2191"/>
                </a:cxn>
                <a:cxn ang="0">
                  <a:pos x="641" y="2289"/>
                </a:cxn>
                <a:cxn ang="0">
                  <a:pos x="0" y="2289"/>
                </a:cxn>
                <a:cxn ang="0">
                  <a:pos x="0" y="2191"/>
                </a:cxn>
                <a:cxn ang="0">
                  <a:pos x="103" y="2179"/>
                </a:cxn>
                <a:cxn ang="0">
                  <a:pos x="172" y="2143"/>
                </a:cxn>
                <a:cxn ang="0">
                  <a:pos x="206" y="2106"/>
                </a:cxn>
                <a:cxn ang="0">
                  <a:pos x="218" y="2057"/>
                </a:cxn>
                <a:cxn ang="0">
                  <a:pos x="218" y="220"/>
                </a:cxn>
                <a:cxn ang="0">
                  <a:pos x="206" y="171"/>
                </a:cxn>
                <a:cxn ang="0">
                  <a:pos x="172" y="135"/>
                </a:cxn>
                <a:cxn ang="0">
                  <a:pos x="103" y="98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1773" h="2289">
                  <a:moveTo>
                    <a:pt x="0" y="0"/>
                  </a:moveTo>
                  <a:lnTo>
                    <a:pt x="1773" y="0"/>
                  </a:lnTo>
                  <a:lnTo>
                    <a:pt x="1773" y="86"/>
                  </a:lnTo>
                  <a:lnTo>
                    <a:pt x="1670" y="98"/>
                  </a:lnTo>
                  <a:lnTo>
                    <a:pt x="1601" y="135"/>
                  </a:lnTo>
                  <a:lnTo>
                    <a:pt x="1567" y="171"/>
                  </a:lnTo>
                  <a:lnTo>
                    <a:pt x="1556" y="220"/>
                  </a:lnTo>
                  <a:lnTo>
                    <a:pt x="1556" y="2057"/>
                  </a:lnTo>
                  <a:lnTo>
                    <a:pt x="1567" y="2106"/>
                  </a:lnTo>
                  <a:lnTo>
                    <a:pt x="1601" y="2143"/>
                  </a:lnTo>
                  <a:lnTo>
                    <a:pt x="1670" y="2179"/>
                  </a:lnTo>
                  <a:lnTo>
                    <a:pt x="1773" y="2191"/>
                  </a:lnTo>
                  <a:lnTo>
                    <a:pt x="1773" y="2289"/>
                  </a:lnTo>
                  <a:lnTo>
                    <a:pt x="1121" y="2289"/>
                  </a:lnTo>
                  <a:lnTo>
                    <a:pt x="1121" y="2191"/>
                  </a:lnTo>
                  <a:lnTo>
                    <a:pt x="1224" y="2179"/>
                  </a:lnTo>
                  <a:lnTo>
                    <a:pt x="1293" y="2143"/>
                  </a:lnTo>
                  <a:lnTo>
                    <a:pt x="1327" y="2106"/>
                  </a:lnTo>
                  <a:lnTo>
                    <a:pt x="1338" y="2057"/>
                  </a:lnTo>
                  <a:lnTo>
                    <a:pt x="1338" y="86"/>
                  </a:lnTo>
                  <a:lnTo>
                    <a:pt x="424" y="86"/>
                  </a:lnTo>
                  <a:lnTo>
                    <a:pt x="424" y="2057"/>
                  </a:lnTo>
                  <a:lnTo>
                    <a:pt x="435" y="2106"/>
                  </a:lnTo>
                  <a:lnTo>
                    <a:pt x="469" y="2143"/>
                  </a:lnTo>
                  <a:lnTo>
                    <a:pt x="538" y="2179"/>
                  </a:lnTo>
                  <a:lnTo>
                    <a:pt x="641" y="2191"/>
                  </a:lnTo>
                  <a:lnTo>
                    <a:pt x="641" y="2289"/>
                  </a:lnTo>
                  <a:lnTo>
                    <a:pt x="0" y="2289"/>
                  </a:lnTo>
                  <a:lnTo>
                    <a:pt x="0" y="2191"/>
                  </a:lnTo>
                  <a:lnTo>
                    <a:pt x="103" y="2179"/>
                  </a:lnTo>
                  <a:lnTo>
                    <a:pt x="172" y="2143"/>
                  </a:lnTo>
                  <a:lnTo>
                    <a:pt x="206" y="2106"/>
                  </a:lnTo>
                  <a:lnTo>
                    <a:pt x="218" y="2057"/>
                  </a:lnTo>
                  <a:lnTo>
                    <a:pt x="218" y="220"/>
                  </a:lnTo>
                  <a:lnTo>
                    <a:pt x="206" y="171"/>
                  </a:lnTo>
                  <a:lnTo>
                    <a:pt x="172" y="135"/>
                  </a:lnTo>
                  <a:lnTo>
                    <a:pt x="103" y="98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6" name="Freeform 116"/>
            <p:cNvSpPr>
              <a:spLocks noEditPoints="1"/>
            </p:cNvSpPr>
            <p:nvPr/>
          </p:nvSpPr>
          <p:spPr bwMode="auto">
            <a:xfrm>
              <a:off x="14971" y="3351"/>
              <a:ext cx="1487" cy="734"/>
            </a:xfrm>
            <a:custGeom>
              <a:avLst/>
              <a:gdLst/>
              <a:ahLst/>
              <a:cxnLst>
                <a:cxn ang="0">
                  <a:pos x="206" y="110"/>
                </a:cxn>
                <a:cxn ang="0">
                  <a:pos x="69" y="257"/>
                </a:cxn>
                <a:cxn ang="0">
                  <a:pos x="69" y="477"/>
                </a:cxn>
                <a:cxn ang="0">
                  <a:pos x="195" y="649"/>
                </a:cxn>
                <a:cxn ang="0">
                  <a:pos x="435" y="649"/>
                </a:cxn>
                <a:cxn ang="0">
                  <a:pos x="629" y="489"/>
                </a:cxn>
                <a:cxn ang="0">
                  <a:pos x="686" y="392"/>
                </a:cxn>
                <a:cxn ang="0">
                  <a:pos x="492" y="171"/>
                </a:cxn>
                <a:cxn ang="0">
                  <a:pos x="309" y="85"/>
                </a:cxn>
                <a:cxn ang="0">
                  <a:pos x="1064" y="85"/>
                </a:cxn>
                <a:cxn ang="0">
                  <a:pos x="869" y="245"/>
                </a:cxn>
                <a:cxn ang="0">
                  <a:pos x="824" y="343"/>
                </a:cxn>
                <a:cxn ang="0">
                  <a:pos x="1007" y="563"/>
                </a:cxn>
                <a:cxn ang="0">
                  <a:pos x="1201" y="649"/>
                </a:cxn>
                <a:cxn ang="0">
                  <a:pos x="1372" y="563"/>
                </a:cxn>
                <a:cxn ang="0">
                  <a:pos x="1452" y="367"/>
                </a:cxn>
                <a:cxn ang="0">
                  <a:pos x="1372" y="159"/>
                </a:cxn>
                <a:cxn ang="0">
                  <a:pos x="1189" y="61"/>
                </a:cxn>
                <a:cxn ang="0">
                  <a:pos x="458" y="24"/>
                </a:cxn>
                <a:cxn ang="0">
                  <a:pos x="618" y="122"/>
                </a:cxn>
                <a:cxn ang="0">
                  <a:pos x="721" y="220"/>
                </a:cxn>
                <a:cxn ang="0">
                  <a:pos x="812" y="196"/>
                </a:cxn>
                <a:cxn ang="0">
                  <a:pos x="1018" y="24"/>
                </a:cxn>
                <a:cxn ang="0">
                  <a:pos x="1304" y="24"/>
                </a:cxn>
                <a:cxn ang="0">
                  <a:pos x="1464" y="232"/>
                </a:cxn>
                <a:cxn ang="0">
                  <a:pos x="1464" y="502"/>
                </a:cxn>
                <a:cxn ang="0">
                  <a:pos x="1292" y="710"/>
                </a:cxn>
                <a:cxn ang="0">
                  <a:pos x="1029" y="710"/>
                </a:cxn>
                <a:cxn ang="0">
                  <a:pos x="869" y="612"/>
                </a:cxn>
                <a:cxn ang="0">
                  <a:pos x="766" y="514"/>
                </a:cxn>
                <a:cxn ang="0">
                  <a:pos x="675" y="538"/>
                </a:cxn>
                <a:cxn ang="0">
                  <a:pos x="469" y="710"/>
                </a:cxn>
                <a:cxn ang="0">
                  <a:pos x="183" y="710"/>
                </a:cxn>
                <a:cxn ang="0">
                  <a:pos x="23" y="502"/>
                </a:cxn>
                <a:cxn ang="0">
                  <a:pos x="23" y="232"/>
                </a:cxn>
                <a:cxn ang="0">
                  <a:pos x="195" y="24"/>
                </a:cxn>
              </a:cxnLst>
              <a:rect l="0" t="0" r="r" b="b"/>
              <a:pathLst>
                <a:path w="1487" h="734">
                  <a:moveTo>
                    <a:pt x="309" y="85"/>
                  </a:moveTo>
                  <a:lnTo>
                    <a:pt x="206" y="110"/>
                  </a:lnTo>
                  <a:lnTo>
                    <a:pt x="126" y="171"/>
                  </a:lnTo>
                  <a:lnTo>
                    <a:pt x="69" y="257"/>
                  </a:lnTo>
                  <a:lnTo>
                    <a:pt x="46" y="367"/>
                  </a:lnTo>
                  <a:lnTo>
                    <a:pt x="69" y="477"/>
                  </a:lnTo>
                  <a:lnTo>
                    <a:pt x="115" y="575"/>
                  </a:lnTo>
                  <a:lnTo>
                    <a:pt x="195" y="649"/>
                  </a:lnTo>
                  <a:lnTo>
                    <a:pt x="309" y="673"/>
                  </a:lnTo>
                  <a:lnTo>
                    <a:pt x="435" y="649"/>
                  </a:lnTo>
                  <a:lnTo>
                    <a:pt x="549" y="575"/>
                  </a:lnTo>
                  <a:lnTo>
                    <a:pt x="629" y="489"/>
                  </a:lnTo>
                  <a:lnTo>
                    <a:pt x="686" y="404"/>
                  </a:lnTo>
                  <a:lnTo>
                    <a:pt x="686" y="392"/>
                  </a:lnTo>
                  <a:lnTo>
                    <a:pt x="583" y="269"/>
                  </a:lnTo>
                  <a:lnTo>
                    <a:pt x="492" y="171"/>
                  </a:lnTo>
                  <a:lnTo>
                    <a:pt x="412" y="110"/>
                  </a:lnTo>
                  <a:lnTo>
                    <a:pt x="309" y="85"/>
                  </a:lnTo>
                  <a:close/>
                  <a:moveTo>
                    <a:pt x="1189" y="61"/>
                  </a:moveTo>
                  <a:lnTo>
                    <a:pt x="1064" y="85"/>
                  </a:lnTo>
                  <a:lnTo>
                    <a:pt x="949" y="159"/>
                  </a:lnTo>
                  <a:lnTo>
                    <a:pt x="869" y="245"/>
                  </a:lnTo>
                  <a:lnTo>
                    <a:pt x="812" y="330"/>
                  </a:lnTo>
                  <a:lnTo>
                    <a:pt x="824" y="343"/>
                  </a:lnTo>
                  <a:lnTo>
                    <a:pt x="926" y="465"/>
                  </a:lnTo>
                  <a:lnTo>
                    <a:pt x="1007" y="563"/>
                  </a:lnTo>
                  <a:lnTo>
                    <a:pt x="1098" y="624"/>
                  </a:lnTo>
                  <a:lnTo>
                    <a:pt x="1201" y="649"/>
                  </a:lnTo>
                  <a:lnTo>
                    <a:pt x="1292" y="624"/>
                  </a:lnTo>
                  <a:lnTo>
                    <a:pt x="1372" y="563"/>
                  </a:lnTo>
                  <a:lnTo>
                    <a:pt x="1430" y="477"/>
                  </a:lnTo>
                  <a:lnTo>
                    <a:pt x="1452" y="367"/>
                  </a:lnTo>
                  <a:lnTo>
                    <a:pt x="1430" y="257"/>
                  </a:lnTo>
                  <a:lnTo>
                    <a:pt x="1372" y="159"/>
                  </a:lnTo>
                  <a:lnTo>
                    <a:pt x="1292" y="85"/>
                  </a:lnTo>
                  <a:lnTo>
                    <a:pt x="1189" y="61"/>
                  </a:lnTo>
                  <a:close/>
                  <a:moveTo>
                    <a:pt x="320" y="0"/>
                  </a:moveTo>
                  <a:lnTo>
                    <a:pt x="458" y="24"/>
                  </a:lnTo>
                  <a:lnTo>
                    <a:pt x="595" y="98"/>
                  </a:lnTo>
                  <a:lnTo>
                    <a:pt x="618" y="122"/>
                  </a:lnTo>
                  <a:lnTo>
                    <a:pt x="641" y="134"/>
                  </a:lnTo>
                  <a:lnTo>
                    <a:pt x="721" y="220"/>
                  </a:lnTo>
                  <a:lnTo>
                    <a:pt x="755" y="269"/>
                  </a:lnTo>
                  <a:lnTo>
                    <a:pt x="812" y="196"/>
                  </a:lnTo>
                  <a:lnTo>
                    <a:pt x="904" y="98"/>
                  </a:lnTo>
                  <a:lnTo>
                    <a:pt x="1018" y="24"/>
                  </a:lnTo>
                  <a:lnTo>
                    <a:pt x="1167" y="0"/>
                  </a:lnTo>
                  <a:lnTo>
                    <a:pt x="1304" y="24"/>
                  </a:lnTo>
                  <a:lnTo>
                    <a:pt x="1395" y="110"/>
                  </a:lnTo>
                  <a:lnTo>
                    <a:pt x="1464" y="232"/>
                  </a:lnTo>
                  <a:lnTo>
                    <a:pt x="1487" y="367"/>
                  </a:lnTo>
                  <a:lnTo>
                    <a:pt x="1464" y="502"/>
                  </a:lnTo>
                  <a:lnTo>
                    <a:pt x="1395" y="624"/>
                  </a:lnTo>
                  <a:lnTo>
                    <a:pt x="1292" y="710"/>
                  </a:lnTo>
                  <a:lnTo>
                    <a:pt x="1167" y="734"/>
                  </a:lnTo>
                  <a:lnTo>
                    <a:pt x="1029" y="710"/>
                  </a:lnTo>
                  <a:lnTo>
                    <a:pt x="892" y="636"/>
                  </a:lnTo>
                  <a:lnTo>
                    <a:pt x="869" y="612"/>
                  </a:lnTo>
                  <a:lnTo>
                    <a:pt x="846" y="600"/>
                  </a:lnTo>
                  <a:lnTo>
                    <a:pt x="766" y="514"/>
                  </a:lnTo>
                  <a:lnTo>
                    <a:pt x="732" y="465"/>
                  </a:lnTo>
                  <a:lnTo>
                    <a:pt x="675" y="538"/>
                  </a:lnTo>
                  <a:lnTo>
                    <a:pt x="583" y="636"/>
                  </a:lnTo>
                  <a:lnTo>
                    <a:pt x="469" y="710"/>
                  </a:lnTo>
                  <a:lnTo>
                    <a:pt x="320" y="734"/>
                  </a:lnTo>
                  <a:lnTo>
                    <a:pt x="183" y="710"/>
                  </a:lnTo>
                  <a:lnTo>
                    <a:pt x="92" y="624"/>
                  </a:lnTo>
                  <a:lnTo>
                    <a:pt x="23" y="502"/>
                  </a:lnTo>
                  <a:lnTo>
                    <a:pt x="0" y="367"/>
                  </a:lnTo>
                  <a:lnTo>
                    <a:pt x="23" y="232"/>
                  </a:lnTo>
                  <a:lnTo>
                    <a:pt x="92" y="110"/>
                  </a:lnTo>
                  <a:lnTo>
                    <a:pt x="195" y="24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7" name="Freeform 117"/>
            <p:cNvSpPr>
              <a:spLocks/>
            </p:cNvSpPr>
            <p:nvPr/>
          </p:nvSpPr>
          <p:spPr bwMode="auto">
            <a:xfrm>
              <a:off x="14937" y="5187"/>
              <a:ext cx="1384" cy="747"/>
            </a:xfrm>
            <a:custGeom>
              <a:avLst/>
              <a:gdLst/>
              <a:ahLst/>
              <a:cxnLst>
                <a:cxn ang="0">
                  <a:pos x="240" y="12"/>
                </a:cxn>
                <a:cxn ang="0">
                  <a:pos x="320" y="74"/>
                </a:cxn>
                <a:cxn ang="0">
                  <a:pos x="480" y="25"/>
                </a:cxn>
                <a:cxn ang="0">
                  <a:pos x="709" y="25"/>
                </a:cxn>
                <a:cxn ang="0">
                  <a:pos x="880" y="61"/>
                </a:cxn>
                <a:cxn ang="0">
                  <a:pos x="1098" y="0"/>
                </a:cxn>
                <a:cxn ang="0">
                  <a:pos x="1189" y="49"/>
                </a:cxn>
                <a:cxn ang="0">
                  <a:pos x="1246" y="135"/>
                </a:cxn>
                <a:cxn ang="0">
                  <a:pos x="1212" y="355"/>
                </a:cxn>
                <a:cxn ang="0">
                  <a:pos x="1155" y="539"/>
                </a:cxn>
                <a:cxn ang="0">
                  <a:pos x="1132" y="674"/>
                </a:cxn>
                <a:cxn ang="0">
                  <a:pos x="1223" y="661"/>
                </a:cxn>
                <a:cxn ang="0">
                  <a:pos x="1349" y="466"/>
                </a:cxn>
                <a:cxn ang="0">
                  <a:pos x="1384" y="490"/>
                </a:cxn>
                <a:cxn ang="0">
                  <a:pos x="1304" y="661"/>
                </a:cxn>
                <a:cxn ang="0">
                  <a:pos x="1132" y="735"/>
                </a:cxn>
                <a:cxn ang="0">
                  <a:pos x="1041" y="674"/>
                </a:cxn>
                <a:cxn ang="0">
                  <a:pos x="1029" y="563"/>
                </a:cxn>
                <a:cxn ang="0">
                  <a:pos x="1063" y="453"/>
                </a:cxn>
                <a:cxn ang="0">
                  <a:pos x="1132" y="172"/>
                </a:cxn>
                <a:cxn ang="0">
                  <a:pos x="1109" y="98"/>
                </a:cxn>
                <a:cxn ang="0">
                  <a:pos x="1041" y="61"/>
                </a:cxn>
                <a:cxn ang="0">
                  <a:pos x="800" y="233"/>
                </a:cxn>
                <a:cxn ang="0">
                  <a:pos x="766" y="319"/>
                </a:cxn>
                <a:cxn ang="0">
                  <a:pos x="732" y="466"/>
                </a:cxn>
                <a:cxn ang="0">
                  <a:pos x="697" y="612"/>
                </a:cxn>
                <a:cxn ang="0">
                  <a:pos x="686" y="698"/>
                </a:cxn>
                <a:cxn ang="0">
                  <a:pos x="640" y="747"/>
                </a:cxn>
                <a:cxn ang="0">
                  <a:pos x="560" y="723"/>
                </a:cxn>
                <a:cxn ang="0">
                  <a:pos x="572" y="625"/>
                </a:cxn>
                <a:cxn ang="0">
                  <a:pos x="663" y="294"/>
                </a:cxn>
                <a:cxn ang="0">
                  <a:pos x="686" y="110"/>
                </a:cxn>
                <a:cxn ang="0">
                  <a:pos x="652" y="49"/>
                </a:cxn>
                <a:cxn ang="0">
                  <a:pos x="492" y="61"/>
                </a:cxn>
                <a:cxn ang="0">
                  <a:pos x="343" y="221"/>
                </a:cxn>
                <a:cxn ang="0">
                  <a:pos x="309" y="294"/>
                </a:cxn>
                <a:cxn ang="0">
                  <a:pos x="274" y="441"/>
                </a:cxn>
                <a:cxn ang="0">
                  <a:pos x="240" y="588"/>
                </a:cxn>
                <a:cxn ang="0">
                  <a:pos x="229" y="674"/>
                </a:cxn>
                <a:cxn ang="0">
                  <a:pos x="183" y="723"/>
                </a:cxn>
                <a:cxn ang="0">
                  <a:pos x="103" y="698"/>
                </a:cxn>
                <a:cxn ang="0">
                  <a:pos x="160" y="404"/>
                </a:cxn>
                <a:cxn ang="0">
                  <a:pos x="206" y="74"/>
                </a:cxn>
                <a:cxn ang="0">
                  <a:pos x="137" y="49"/>
                </a:cxn>
                <a:cxn ang="0">
                  <a:pos x="57" y="221"/>
                </a:cxn>
                <a:cxn ang="0">
                  <a:pos x="11" y="270"/>
                </a:cxn>
                <a:cxn ang="0">
                  <a:pos x="34" y="123"/>
                </a:cxn>
                <a:cxn ang="0">
                  <a:pos x="91" y="37"/>
                </a:cxn>
              </a:cxnLst>
              <a:rect l="0" t="0" r="r" b="b"/>
              <a:pathLst>
                <a:path w="1384" h="747">
                  <a:moveTo>
                    <a:pt x="149" y="0"/>
                  </a:moveTo>
                  <a:lnTo>
                    <a:pt x="206" y="0"/>
                  </a:lnTo>
                  <a:lnTo>
                    <a:pt x="240" y="12"/>
                  </a:lnTo>
                  <a:lnTo>
                    <a:pt x="263" y="25"/>
                  </a:lnTo>
                  <a:lnTo>
                    <a:pt x="297" y="37"/>
                  </a:lnTo>
                  <a:lnTo>
                    <a:pt x="320" y="74"/>
                  </a:lnTo>
                  <a:lnTo>
                    <a:pt x="343" y="147"/>
                  </a:lnTo>
                  <a:lnTo>
                    <a:pt x="400" y="86"/>
                  </a:lnTo>
                  <a:lnTo>
                    <a:pt x="480" y="25"/>
                  </a:lnTo>
                  <a:lnTo>
                    <a:pt x="595" y="0"/>
                  </a:lnTo>
                  <a:lnTo>
                    <a:pt x="652" y="0"/>
                  </a:lnTo>
                  <a:lnTo>
                    <a:pt x="709" y="25"/>
                  </a:lnTo>
                  <a:lnTo>
                    <a:pt x="766" y="74"/>
                  </a:lnTo>
                  <a:lnTo>
                    <a:pt x="789" y="159"/>
                  </a:lnTo>
                  <a:lnTo>
                    <a:pt x="880" y="61"/>
                  </a:lnTo>
                  <a:lnTo>
                    <a:pt x="960" y="12"/>
                  </a:lnTo>
                  <a:lnTo>
                    <a:pt x="1052" y="0"/>
                  </a:lnTo>
                  <a:lnTo>
                    <a:pt x="1098" y="0"/>
                  </a:lnTo>
                  <a:lnTo>
                    <a:pt x="1132" y="12"/>
                  </a:lnTo>
                  <a:lnTo>
                    <a:pt x="1166" y="37"/>
                  </a:lnTo>
                  <a:lnTo>
                    <a:pt x="1189" y="49"/>
                  </a:lnTo>
                  <a:lnTo>
                    <a:pt x="1212" y="74"/>
                  </a:lnTo>
                  <a:lnTo>
                    <a:pt x="1235" y="110"/>
                  </a:lnTo>
                  <a:lnTo>
                    <a:pt x="1246" y="135"/>
                  </a:lnTo>
                  <a:lnTo>
                    <a:pt x="1246" y="184"/>
                  </a:lnTo>
                  <a:lnTo>
                    <a:pt x="1235" y="257"/>
                  </a:lnTo>
                  <a:lnTo>
                    <a:pt x="1212" y="355"/>
                  </a:lnTo>
                  <a:lnTo>
                    <a:pt x="1189" y="429"/>
                  </a:lnTo>
                  <a:lnTo>
                    <a:pt x="1166" y="490"/>
                  </a:lnTo>
                  <a:lnTo>
                    <a:pt x="1155" y="539"/>
                  </a:lnTo>
                  <a:lnTo>
                    <a:pt x="1143" y="576"/>
                  </a:lnTo>
                  <a:lnTo>
                    <a:pt x="1132" y="600"/>
                  </a:lnTo>
                  <a:lnTo>
                    <a:pt x="1132" y="674"/>
                  </a:lnTo>
                  <a:lnTo>
                    <a:pt x="1143" y="686"/>
                  </a:lnTo>
                  <a:lnTo>
                    <a:pt x="1166" y="686"/>
                  </a:lnTo>
                  <a:lnTo>
                    <a:pt x="1223" y="661"/>
                  </a:lnTo>
                  <a:lnTo>
                    <a:pt x="1281" y="600"/>
                  </a:lnTo>
                  <a:lnTo>
                    <a:pt x="1326" y="490"/>
                  </a:lnTo>
                  <a:lnTo>
                    <a:pt x="1349" y="466"/>
                  </a:lnTo>
                  <a:lnTo>
                    <a:pt x="1372" y="466"/>
                  </a:lnTo>
                  <a:lnTo>
                    <a:pt x="1384" y="478"/>
                  </a:lnTo>
                  <a:lnTo>
                    <a:pt x="1384" y="490"/>
                  </a:lnTo>
                  <a:lnTo>
                    <a:pt x="1372" y="527"/>
                  </a:lnTo>
                  <a:lnTo>
                    <a:pt x="1349" y="588"/>
                  </a:lnTo>
                  <a:lnTo>
                    <a:pt x="1304" y="661"/>
                  </a:lnTo>
                  <a:lnTo>
                    <a:pt x="1246" y="710"/>
                  </a:lnTo>
                  <a:lnTo>
                    <a:pt x="1166" y="735"/>
                  </a:lnTo>
                  <a:lnTo>
                    <a:pt x="1132" y="735"/>
                  </a:lnTo>
                  <a:lnTo>
                    <a:pt x="1098" y="723"/>
                  </a:lnTo>
                  <a:lnTo>
                    <a:pt x="1063" y="698"/>
                  </a:lnTo>
                  <a:lnTo>
                    <a:pt x="1041" y="674"/>
                  </a:lnTo>
                  <a:lnTo>
                    <a:pt x="1018" y="637"/>
                  </a:lnTo>
                  <a:lnTo>
                    <a:pt x="1018" y="588"/>
                  </a:lnTo>
                  <a:lnTo>
                    <a:pt x="1029" y="563"/>
                  </a:lnTo>
                  <a:lnTo>
                    <a:pt x="1029" y="551"/>
                  </a:lnTo>
                  <a:lnTo>
                    <a:pt x="1041" y="514"/>
                  </a:lnTo>
                  <a:lnTo>
                    <a:pt x="1063" y="453"/>
                  </a:lnTo>
                  <a:lnTo>
                    <a:pt x="1098" y="355"/>
                  </a:lnTo>
                  <a:lnTo>
                    <a:pt x="1121" y="257"/>
                  </a:lnTo>
                  <a:lnTo>
                    <a:pt x="1132" y="172"/>
                  </a:lnTo>
                  <a:lnTo>
                    <a:pt x="1132" y="135"/>
                  </a:lnTo>
                  <a:lnTo>
                    <a:pt x="1121" y="110"/>
                  </a:lnTo>
                  <a:lnTo>
                    <a:pt x="1109" y="98"/>
                  </a:lnTo>
                  <a:lnTo>
                    <a:pt x="1098" y="74"/>
                  </a:lnTo>
                  <a:lnTo>
                    <a:pt x="1075" y="61"/>
                  </a:lnTo>
                  <a:lnTo>
                    <a:pt x="1041" y="61"/>
                  </a:lnTo>
                  <a:lnTo>
                    <a:pt x="938" y="86"/>
                  </a:lnTo>
                  <a:lnTo>
                    <a:pt x="858" y="159"/>
                  </a:lnTo>
                  <a:lnTo>
                    <a:pt x="800" y="233"/>
                  </a:lnTo>
                  <a:lnTo>
                    <a:pt x="777" y="282"/>
                  </a:lnTo>
                  <a:lnTo>
                    <a:pt x="766" y="294"/>
                  </a:lnTo>
                  <a:lnTo>
                    <a:pt x="766" y="319"/>
                  </a:lnTo>
                  <a:lnTo>
                    <a:pt x="755" y="355"/>
                  </a:lnTo>
                  <a:lnTo>
                    <a:pt x="743" y="417"/>
                  </a:lnTo>
                  <a:lnTo>
                    <a:pt x="732" y="466"/>
                  </a:lnTo>
                  <a:lnTo>
                    <a:pt x="709" y="539"/>
                  </a:lnTo>
                  <a:lnTo>
                    <a:pt x="709" y="576"/>
                  </a:lnTo>
                  <a:lnTo>
                    <a:pt x="697" y="612"/>
                  </a:lnTo>
                  <a:lnTo>
                    <a:pt x="697" y="637"/>
                  </a:lnTo>
                  <a:lnTo>
                    <a:pt x="686" y="661"/>
                  </a:lnTo>
                  <a:lnTo>
                    <a:pt x="686" y="698"/>
                  </a:lnTo>
                  <a:lnTo>
                    <a:pt x="675" y="710"/>
                  </a:lnTo>
                  <a:lnTo>
                    <a:pt x="663" y="735"/>
                  </a:lnTo>
                  <a:lnTo>
                    <a:pt x="640" y="747"/>
                  </a:lnTo>
                  <a:lnTo>
                    <a:pt x="595" y="747"/>
                  </a:lnTo>
                  <a:lnTo>
                    <a:pt x="572" y="735"/>
                  </a:lnTo>
                  <a:lnTo>
                    <a:pt x="560" y="723"/>
                  </a:lnTo>
                  <a:lnTo>
                    <a:pt x="560" y="686"/>
                  </a:lnTo>
                  <a:lnTo>
                    <a:pt x="572" y="661"/>
                  </a:lnTo>
                  <a:lnTo>
                    <a:pt x="572" y="625"/>
                  </a:lnTo>
                  <a:lnTo>
                    <a:pt x="583" y="600"/>
                  </a:lnTo>
                  <a:lnTo>
                    <a:pt x="606" y="563"/>
                  </a:lnTo>
                  <a:lnTo>
                    <a:pt x="663" y="294"/>
                  </a:lnTo>
                  <a:lnTo>
                    <a:pt x="675" y="245"/>
                  </a:lnTo>
                  <a:lnTo>
                    <a:pt x="686" y="221"/>
                  </a:lnTo>
                  <a:lnTo>
                    <a:pt x="686" y="110"/>
                  </a:lnTo>
                  <a:lnTo>
                    <a:pt x="675" y="98"/>
                  </a:lnTo>
                  <a:lnTo>
                    <a:pt x="675" y="74"/>
                  </a:lnTo>
                  <a:lnTo>
                    <a:pt x="652" y="49"/>
                  </a:lnTo>
                  <a:lnTo>
                    <a:pt x="629" y="37"/>
                  </a:lnTo>
                  <a:lnTo>
                    <a:pt x="595" y="37"/>
                  </a:lnTo>
                  <a:lnTo>
                    <a:pt x="492" y="61"/>
                  </a:lnTo>
                  <a:lnTo>
                    <a:pt x="423" y="123"/>
                  </a:lnTo>
                  <a:lnTo>
                    <a:pt x="366" y="184"/>
                  </a:lnTo>
                  <a:lnTo>
                    <a:pt x="343" y="221"/>
                  </a:lnTo>
                  <a:lnTo>
                    <a:pt x="320" y="245"/>
                  </a:lnTo>
                  <a:lnTo>
                    <a:pt x="309" y="270"/>
                  </a:lnTo>
                  <a:lnTo>
                    <a:pt x="309" y="294"/>
                  </a:lnTo>
                  <a:lnTo>
                    <a:pt x="297" y="331"/>
                  </a:lnTo>
                  <a:lnTo>
                    <a:pt x="286" y="392"/>
                  </a:lnTo>
                  <a:lnTo>
                    <a:pt x="274" y="441"/>
                  </a:lnTo>
                  <a:lnTo>
                    <a:pt x="251" y="514"/>
                  </a:lnTo>
                  <a:lnTo>
                    <a:pt x="251" y="551"/>
                  </a:lnTo>
                  <a:lnTo>
                    <a:pt x="240" y="588"/>
                  </a:lnTo>
                  <a:lnTo>
                    <a:pt x="240" y="612"/>
                  </a:lnTo>
                  <a:lnTo>
                    <a:pt x="229" y="637"/>
                  </a:lnTo>
                  <a:lnTo>
                    <a:pt x="229" y="674"/>
                  </a:lnTo>
                  <a:lnTo>
                    <a:pt x="217" y="686"/>
                  </a:lnTo>
                  <a:lnTo>
                    <a:pt x="206" y="710"/>
                  </a:lnTo>
                  <a:lnTo>
                    <a:pt x="183" y="723"/>
                  </a:lnTo>
                  <a:lnTo>
                    <a:pt x="137" y="723"/>
                  </a:lnTo>
                  <a:lnTo>
                    <a:pt x="126" y="710"/>
                  </a:lnTo>
                  <a:lnTo>
                    <a:pt x="103" y="698"/>
                  </a:lnTo>
                  <a:lnTo>
                    <a:pt x="103" y="637"/>
                  </a:lnTo>
                  <a:lnTo>
                    <a:pt x="114" y="612"/>
                  </a:lnTo>
                  <a:lnTo>
                    <a:pt x="160" y="404"/>
                  </a:lnTo>
                  <a:lnTo>
                    <a:pt x="217" y="159"/>
                  </a:lnTo>
                  <a:lnTo>
                    <a:pt x="217" y="98"/>
                  </a:lnTo>
                  <a:lnTo>
                    <a:pt x="206" y="74"/>
                  </a:lnTo>
                  <a:lnTo>
                    <a:pt x="194" y="61"/>
                  </a:lnTo>
                  <a:lnTo>
                    <a:pt x="171" y="49"/>
                  </a:lnTo>
                  <a:lnTo>
                    <a:pt x="137" y="49"/>
                  </a:lnTo>
                  <a:lnTo>
                    <a:pt x="91" y="98"/>
                  </a:lnTo>
                  <a:lnTo>
                    <a:pt x="68" y="172"/>
                  </a:lnTo>
                  <a:lnTo>
                    <a:pt x="57" y="221"/>
                  </a:lnTo>
                  <a:lnTo>
                    <a:pt x="46" y="245"/>
                  </a:lnTo>
                  <a:lnTo>
                    <a:pt x="46" y="270"/>
                  </a:lnTo>
                  <a:lnTo>
                    <a:pt x="11" y="270"/>
                  </a:lnTo>
                  <a:lnTo>
                    <a:pt x="0" y="257"/>
                  </a:lnTo>
                  <a:lnTo>
                    <a:pt x="0" y="233"/>
                  </a:lnTo>
                  <a:lnTo>
                    <a:pt x="34" y="123"/>
                  </a:lnTo>
                  <a:lnTo>
                    <a:pt x="57" y="86"/>
                  </a:lnTo>
                  <a:lnTo>
                    <a:pt x="68" y="61"/>
                  </a:lnTo>
                  <a:lnTo>
                    <a:pt x="91" y="37"/>
                  </a:lnTo>
                  <a:lnTo>
                    <a:pt x="114" y="25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8" name="Freeform 118"/>
            <p:cNvSpPr>
              <a:spLocks noEditPoints="1"/>
            </p:cNvSpPr>
            <p:nvPr/>
          </p:nvSpPr>
          <p:spPr bwMode="auto">
            <a:xfrm>
              <a:off x="16469" y="5297"/>
              <a:ext cx="1132" cy="429"/>
            </a:xfrm>
            <a:custGeom>
              <a:avLst/>
              <a:gdLst/>
              <a:ahLst/>
              <a:cxnLst>
                <a:cxn ang="0">
                  <a:pos x="46" y="356"/>
                </a:cxn>
                <a:cxn ang="0">
                  <a:pos x="1109" y="356"/>
                </a:cxn>
                <a:cxn ang="0">
                  <a:pos x="1132" y="380"/>
                </a:cxn>
                <a:cxn ang="0">
                  <a:pos x="1132" y="404"/>
                </a:cxn>
                <a:cxn ang="0">
                  <a:pos x="1121" y="417"/>
                </a:cxn>
                <a:cxn ang="0">
                  <a:pos x="1098" y="429"/>
                </a:cxn>
                <a:cxn ang="0">
                  <a:pos x="46" y="429"/>
                </a:cxn>
                <a:cxn ang="0">
                  <a:pos x="23" y="404"/>
                </a:cxn>
                <a:cxn ang="0">
                  <a:pos x="23" y="380"/>
                </a:cxn>
                <a:cxn ang="0">
                  <a:pos x="46" y="356"/>
                </a:cxn>
                <a:cxn ang="0">
                  <a:pos x="23" y="0"/>
                </a:cxn>
                <a:cxn ang="0">
                  <a:pos x="1098" y="0"/>
                </a:cxn>
                <a:cxn ang="0">
                  <a:pos x="1121" y="25"/>
                </a:cxn>
                <a:cxn ang="0">
                  <a:pos x="1121" y="49"/>
                </a:cxn>
                <a:cxn ang="0">
                  <a:pos x="1098" y="74"/>
                </a:cxn>
                <a:cxn ang="0">
                  <a:pos x="23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1132" h="429">
                  <a:moveTo>
                    <a:pt x="46" y="356"/>
                  </a:moveTo>
                  <a:lnTo>
                    <a:pt x="1109" y="356"/>
                  </a:lnTo>
                  <a:lnTo>
                    <a:pt x="1132" y="380"/>
                  </a:lnTo>
                  <a:lnTo>
                    <a:pt x="1132" y="404"/>
                  </a:lnTo>
                  <a:lnTo>
                    <a:pt x="1121" y="417"/>
                  </a:lnTo>
                  <a:lnTo>
                    <a:pt x="1098" y="429"/>
                  </a:lnTo>
                  <a:lnTo>
                    <a:pt x="46" y="429"/>
                  </a:lnTo>
                  <a:lnTo>
                    <a:pt x="23" y="404"/>
                  </a:lnTo>
                  <a:lnTo>
                    <a:pt x="23" y="380"/>
                  </a:lnTo>
                  <a:lnTo>
                    <a:pt x="46" y="356"/>
                  </a:lnTo>
                  <a:close/>
                  <a:moveTo>
                    <a:pt x="23" y="0"/>
                  </a:moveTo>
                  <a:lnTo>
                    <a:pt x="1098" y="0"/>
                  </a:lnTo>
                  <a:lnTo>
                    <a:pt x="1121" y="25"/>
                  </a:lnTo>
                  <a:lnTo>
                    <a:pt x="1121" y="49"/>
                  </a:lnTo>
                  <a:lnTo>
                    <a:pt x="1098" y="74"/>
                  </a:lnTo>
                  <a:lnTo>
                    <a:pt x="23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9" name="Freeform 119"/>
            <p:cNvSpPr>
              <a:spLocks/>
            </p:cNvSpPr>
            <p:nvPr/>
          </p:nvSpPr>
          <p:spPr bwMode="auto">
            <a:xfrm>
              <a:off x="17853" y="4832"/>
              <a:ext cx="549" cy="106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20" y="0"/>
                </a:cxn>
                <a:cxn ang="0">
                  <a:pos x="343" y="25"/>
                </a:cxn>
                <a:cxn ang="0">
                  <a:pos x="343" y="967"/>
                </a:cxn>
                <a:cxn ang="0">
                  <a:pos x="366" y="992"/>
                </a:cxn>
                <a:cxn ang="0">
                  <a:pos x="400" y="1004"/>
                </a:cxn>
                <a:cxn ang="0">
                  <a:pos x="549" y="1004"/>
                </a:cxn>
                <a:cxn ang="0">
                  <a:pos x="549" y="1065"/>
                </a:cxn>
                <a:cxn ang="0">
                  <a:pos x="412" y="1065"/>
                </a:cxn>
                <a:cxn ang="0">
                  <a:pos x="332" y="1053"/>
                </a:cxn>
                <a:cxn ang="0">
                  <a:pos x="217" y="1053"/>
                </a:cxn>
                <a:cxn ang="0">
                  <a:pos x="137" y="1065"/>
                </a:cxn>
                <a:cxn ang="0">
                  <a:pos x="11" y="1065"/>
                </a:cxn>
                <a:cxn ang="0">
                  <a:pos x="11" y="1004"/>
                </a:cxn>
                <a:cxn ang="0">
                  <a:pos x="160" y="1004"/>
                </a:cxn>
                <a:cxn ang="0">
                  <a:pos x="194" y="992"/>
                </a:cxn>
                <a:cxn ang="0">
                  <a:pos x="217" y="967"/>
                </a:cxn>
                <a:cxn ang="0">
                  <a:pos x="217" y="110"/>
                </a:cxn>
                <a:cxn ang="0">
                  <a:pos x="137" y="147"/>
                </a:cxn>
                <a:cxn ang="0">
                  <a:pos x="57" y="159"/>
                </a:cxn>
                <a:cxn ang="0">
                  <a:pos x="0" y="159"/>
                </a:cxn>
                <a:cxn ang="0">
                  <a:pos x="0" y="98"/>
                </a:cxn>
                <a:cxn ang="0">
                  <a:pos x="57" y="98"/>
                </a:cxn>
                <a:cxn ang="0">
                  <a:pos x="137" y="86"/>
                </a:cxn>
                <a:cxn ang="0">
                  <a:pos x="217" y="61"/>
                </a:cxn>
                <a:cxn ang="0">
                  <a:pos x="297" y="0"/>
                </a:cxn>
              </a:cxnLst>
              <a:rect l="0" t="0" r="r" b="b"/>
              <a:pathLst>
                <a:path w="549" h="1065">
                  <a:moveTo>
                    <a:pt x="297" y="0"/>
                  </a:moveTo>
                  <a:lnTo>
                    <a:pt x="320" y="0"/>
                  </a:lnTo>
                  <a:lnTo>
                    <a:pt x="343" y="25"/>
                  </a:lnTo>
                  <a:lnTo>
                    <a:pt x="343" y="967"/>
                  </a:lnTo>
                  <a:lnTo>
                    <a:pt x="366" y="992"/>
                  </a:lnTo>
                  <a:lnTo>
                    <a:pt x="400" y="1004"/>
                  </a:lnTo>
                  <a:lnTo>
                    <a:pt x="549" y="1004"/>
                  </a:lnTo>
                  <a:lnTo>
                    <a:pt x="549" y="1065"/>
                  </a:lnTo>
                  <a:lnTo>
                    <a:pt x="412" y="1065"/>
                  </a:lnTo>
                  <a:lnTo>
                    <a:pt x="332" y="1053"/>
                  </a:lnTo>
                  <a:lnTo>
                    <a:pt x="217" y="1053"/>
                  </a:lnTo>
                  <a:lnTo>
                    <a:pt x="137" y="1065"/>
                  </a:lnTo>
                  <a:lnTo>
                    <a:pt x="11" y="1065"/>
                  </a:lnTo>
                  <a:lnTo>
                    <a:pt x="11" y="1004"/>
                  </a:lnTo>
                  <a:lnTo>
                    <a:pt x="160" y="1004"/>
                  </a:lnTo>
                  <a:lnTo>
                    <a:pt x="194" y="992"/>
                  </a:lnTo>
                  <a:lnTo>
                    <a:pt x="217" y="967"/>
                  </a:lnTo>
                  <a:lnTo>
                    <a:pt x="217" y="110"/>
                  </a:lnTo>
                  <a:lnTo>
                    <a:pt x="137" y="147"/>
                  </a:lnTo>
                  <a:lnTo>
                    <a:pt x="57" y="159"/>
                  </a:lnTo>
                  <a:lnTo>
                    <a:pt x="0" y="159"/>
                  </a:lnTo>
                  <a:lnTo>
                    <a:pt x="0" y="98"/>
                  </a:lnTo>
                  <a:lnTo>
                    <a:pt x="57" y="98"/>
                  </a:lnTo>
                  <a:lnTo>
                    <a:pt x="137" y="86"/>
                  </a:lnTo>
                  <a:lnTo>
                    <a:pt x="217" y="6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0" name="Freeform 120"/>
            <p:cNvSpPr>
              <a:spLocks noEditPoints="1"/>
            </p:cNvSpPr>
            <p:nvPr/>
          </p:nvSpPr>
          <p:spPr bwMode="auto">
            <a:xfrm>
              <a:off x="19065" y="3608"/>
              <a:ext cx="1487" cy="1665"/>
            </a:xfrm>
            <a:custGeom>
              <a:avLst/>
              <a:gdLst/>
              <a:ahLst/>
              <a:cxnLst>
                <a:cxn ang="0">
                  <a:pos x="1407" y="12"/>
                </a:cxn>
                <a:cxn ang="0">
                  <a:pos x="1487" y="98"/>
                </a:cxn>
                <a:cxn ang="0">
                  <a:pos x="1475" y="196"/>
                </a:cxn>
                <a:cxn ang="0">
                  <a:pos x="1395" y="257"/>
                </a:cxn>
                <a:cxn ang="0">
                  <a:pos x="1361" y="232"/>
                </a:cxn>
                <a:cxn ang="0">
                  <a:pos x="1372" y="196"/>
                </a:cxn>
                <a:cxn ang="0">
                  <a:pos x="1327" y="110"/>
                </a:cxn>
                <a:cxn ang="0">
                  <a:pos x="1224" y="122"/>
                </a:cxn>
                <a:cxn ang="0">
                  <a:pos x="995" y="245"/>
                </a:cxn>
                <a:cxn ang="0">
                  <a:pos x="652" y="502"/>
                </a:cxn>
                <a:cxn ang="0">
                  <a:pos x="606" y="575"/>
                </a:cxn>
                <a:cxn ang="0">
                  <a:pos x="572" y="612"/>
                </a:cxn>
                <a:cxn ang="0">
                  <a:pos x="583" y="747"/>
                </a:cxn>
                <a:cxn ang="0">
                  <a:pos x="675" y="1028"/>
                </a:cxn>
                <a:cxn ang="0">
                  <a:pos x="823" y="1322"/>
                </a:cxn>
                <a:cxn ang="0">
                  <a:pos x="995" y="1530"/>
                </a:cxn>
                <a:cxn ang="0">
                  <a:pos x="1098" y="1567"/>
                </a:cxn>
                <a:cxn ang="0">
                  <a:pos x="1235" y="1530"/>
                </a:cxn>
                <a:cxn ang="0">
                  <a:pos x="1349" y="1396"/>
                </a:cxn>
                <a:cxn ang="0">
                  <a:pos x="1441" y="1310"/>
                </a:cxn>
                <a:cxn ang="0">
                  <a:pos x="1487" y="1322"/>
                </a:cxn>
                <a:cxn ang="0">
                  <a:pos x="1475" y="1347"/>
                </a:cxn>
                <a:cxn ang="0">
                  <a:pos x="1418" y="1457"/>
                </a:cxn>
                <a:cxn ang="0">
                  <a:pos x="1166" y="1640"/>
                </a:cxn>
                <a:cxn ang="0">
                  <a:pos x="903" y="1640"/>
                </a:cxn>
                <a:cxn ang="0">
                  <a:pos x="732" y="1445"/>
                </a:cxn>
                <a:cxn ang="0">
                  <a:pos x="560" y="1139"/>
                </a:cxn>
                <a:cxn ang="0">
                  <a:pos x="446" y="820"/>
                </a:cxn>
                <a:cxn ang="0">
                  <a:pos x="446" y="686"/>
                </a:cxn>
                <a:cxn ang="0">
                  <a:pos x="526" y="514"/>
                </a:cxn>
                <a:cxn ang="0">
                  <a:pos x="686" y="355"/>
                </a:cxn>
                <a:cxn ang="0">
                  <a:pos x="869" y="232"/>
                </a:cxn>
                <a:cxn ang="0">
                  <a:pos x="1132" y="73"/>
                </a:cxn>
                <a:cxn ang="0">
                  <a:pos x="1361" y="0"/>
                </a:cxn>
                <a:cxn ang="0">
                  <a:pos x="526" y="0"/>
                </a:cxn>
                <a:cxn ang="0">
                  <a:pos x="537" y="147"/>
                </a:cxn>
                <a:cxn ang="0">
                  <a:pos x="492" y="453"/>
                </a:cxn>
                <a:cxn ang="0">
                  <a:pos x="435" y="698"/>
                </a:cxn>
                <a:cxn ang="0">
                  <a:pos x="389" y="918"/>
                </a:cxn>
                <a:cxn ang="0">
                  <a:pos x="274" y="1298"/>
                </a:cxn>
                <a:cxn ang="0">
                  <a:pos x="183" y="1543"/>
                </a:cxn>
                <a:cxn ang="0">
                  <a:pos x="149" y="1604"/>
                </a:cxn>
                <a:cxn ang="0">
                  <a:pos x="80" y="1640"/>
                </a:cxn>
                <a:cxn ang="0">
                  <a:pos x="0" y="1665"/>
                </a:cxn>
                <a:cxn ang="0">
                  <a:pos x="12" y="1616"/>
                </a:cxn>
                <a:cxn ang="0">
                  <a:pos x="183" y="1090"/>
                </a:cxn>
                <a:cxn ang="0">
                  <a:pos x="320" y="465"/>
                </a:cxn>
                <a:cxn ang="0">
                  <a:pos x="355" y="147"/>
                </a:cxn>
                <a:cxn ang="0">
                  <a:pos x="286" y="184"/>
                </a:cxn>
                <a:cxn ang="0">
                  <a:pos x="252" y="208"/>
                </a:cxn>
                <a:cxn ang="0">
                  <a:pos x="206" y="196"/>
                </a:cxn>
                <a:cxn ang="0">
                  <a:pos x="297" y="110"/>
                </a:cxn>
                <a:cxn ang="0">
                  <a:pos x="446" y="24"/>
                </a:cxn>
              </a:cxnLst>
              <a:rect l="0" t="0" r="r" b="b"/>
              <a:pathLst>
                <a:path w="1487" h="1665">
                  <a:moveTo>
                    <a:pt x="1361" y="0"/>
                  </a:moveTo>
                  <a:lnTo>
                    <a:pt x="1407" y="12"/>
                  </a:lnTo>
                  <a:lnTo>
                    <a:pt x="1441" y="24"/>
                  </a:lnTo>
                  <a:lnTo>
                    <a:pt x="1487" y="98"/>
                  </a:lnTo>
                  <a:lnTo>
                    <a:pt x="1487" y="171"/>
                  </a:lnTo>
                  <a:lnTo>
                    <a:pt x="1475" y="196"/>
                  </a:lnTo>
                  <a:lnTo>
                    <a:pt x="1441" y="232"/>
                  </a:lnTo>
                  <a:lnTo>
                    <a:pt x="1395" y="257"/>
                  </a:lnTo>
                  <a:lnTo>
                    <a:pt x="1384" y="257"/>
                  </a:lnTo>
                  <a:lnTo>
                    <a:pt x="1361" y="232"/>
                  </a:lnTo>
                  <a:lnTo>
                    <a:pt x="1372" y="208"/>
                  </a:lnTo>
                  <a:lnTo>
                    <a:pt x="1372" y="196"/>
                  </a:lnTo>
                  <a:lnTo>
                    <a:pt x="1349" y="122"/>
                  </a:lnTo>
                  <a:lnTo>
                    <a:pt x="1327" y="110"/>
                  </a:lnTo>
                  <a:lnTo>
                    <a:pt x="1292" y="98"/>
                  </a:lnTo>
                  <a:lnTo>
                    <a:pt x="1224" y="122"/>
                  </a:lnTo>
                  <a:lnTo>
                    <a:pt x="1121" y="171"/>
                  </a:lnTo>
                  <a:lnTo>
                    <a:pt x="995" y="245"/>
                  </a:lnTo>
                  <a:lnTo>
                    <a:pt x="743" y="416"/>
                  </a:lnTo>
                  <a:lnTo>
                    <a:pt x="652" y="502"/>
                  </a:lnTo>
                  <a:lnTo>
                    <a:pt x="618" y="539"/>
                  </a:lnTo>
                  <a:lnTo>
                    <a:pt x="606" y="575"/>
                  </a:lnTo>
                  <a:lnTo>
                    <a:pt x="583" y="588"/>
                  </a:lnTo>
                  <a:lnTo>
                    <a:pt x="572" y="612"/>
                  </a:lnTo>
                  <a:lnTo>
                    <a:pt x="572" y="649"/>
                  </a:lnTo>
                  <a:lnTo>
                    <a:pt x="583" y="747"/>
                  </a:lnTo>
                  <a:lnTo>
                    <a:pt x="618" y="869"/>
                  </a:lnTo>
                  <a:lnTo>
                    <a:pt x="675" y="1028"/>
                  </a:lnTo>
                  <a:lnTo>
                    <a:pt x="743" y="1175"/>
                  </a:lnTo>
                  <a:lnTo>
                    <a:pt x="823" y="1322"/>
                  </a:lnTo>
                  <a:lnTo>
                    <a:pt x="915" y="1457"/>
                  </a:lnTo>
                  <a:lnTo>
                    <a:pt x="995" y="1530"/>
                  </a:lnTo>
                  <a:lnTo>
                    <a:pt x="1075" y="1567"/>
                  </a:lnTo>
                  <a:lnTo>
                    <a:pt x="1098" y="1567"/>
                  </a:lnTo>
                  <a:lnTo>
                    <a:pt x="1155" y="1555"/>
                  </a:lnTo>
                  <a:lnTo>
                    <a:pt x="1235" y="1530"/>
                  </a:lnTo>
                  <a:lnTo>
                    <a:pt x="1304" y="1481"/>
                  </a:lnTo>
                  <a:lnTo>
                    <a:pt x="1349" y="1396"/>
                  </a:lnTo>
                  <a:lnTo>
                    <a:pt x="1372" y="1347"/>
                  </a:lnTo>
                  <a:lnTo>
                    <a:pt x="1441" y="1310"/>
                  </a:lnTo>
                  <a:lnTo>
                    <a:pt x="1475" y="1310"/>
                  </a:lnTo>
                  <a:lnTo>
                    <a:pt x="1487" y="1322"/>
                  </a:lnTo>
                  <a:lnTo>
                    <a:pt x="1487" y="1334"/>
                  </a:lnTo>
                  <a:lnTo>
                    <a:pt x="1475" y="1347"/>
                  </a:lnTo>
                  <a:lnTo>
                    <a:pt x="1452" y="1420"/>
                  </a:lnTo>
                  <a:lnTo>
                    <a:pt x="1418" y="1457"/>
                  </a:lnTo>
                  <a:lnTo>
                    <a:pt x="1315" y="1555"/>
                  </a:lnTo>
                  <a:lnTo>
                    <a:pt x="1166" y="1640"/>
                  </a:lnTo>
                  <a:lnTo>
                    <a:pt x="995" y="1665"/>
                  </a:lnTo>
                  <a:lnTo>
                    <a:pt x="903" y="1640"/>
                  </a:lnTo>
                  <a:lnTo>
                    <a:pt x="812" y="1555"/>
                  </a:lnTo>
                  <a:lnTo>
                    <a:pt x="732" y="1445"/>
                  </a:lnTo>
                  <a:lnTo>
                    <a:pt x="640" y="1298"/>
                  </a:lnTo>
                  <a:lnTo>
                    <a:pt x="560" y="1139"/>
                  </a:lnTo>
                  <a:lnTo>
                    <a:pt x="492" y="967"/>
                  </a:lnTo>
                  <a:lnTo>
                    <a:pt x="446" y="820"/>
                  </a:lnTo>
                  <a:lnTo>
                    <a:pt x="435" y="722"/>
                  </a:lnTo>
                  <a:lnTo>
                    <a:pt x="446" y="686"/>
                  </a:lnTo>
                  <a:lnTo>
                    <a:pt x="457" y="612"/>
                  </a:lnTo>
                  <a:lnTo>
                    <a:pt x="526" y="514"/>
                  </a:lnTo>
                  <a:lnTo>
                    <a:pt x="606" y="428"/>
                  </a:lnTo>
                  <a:lnTo>
                    <a:pt x="686" y="355"/>
                  </a:lnTo>
                  <a:lnTo>
                    <a:pt x="755" y="306"/>
                  </a:lnTo>
                  <a:lnTo>
                    <a:pt x="869" y="232"/>
                  </a:lnTo>
                  <a:lnTo>
                    <a:pt x="995" y="147"/>
                  </a:lnTo>
                  <a:lnTo>
                    <a:pt x="1132" y="73"/>
                  </a:lnTo>
                  <a:lnTo>
                    <a:pt x="1258" y="24"/>
                  </a:lnTo>
                  <a:lnTo>
                    <a:pt x="1361" y="0"/>
                  </a:lnTo>
                  <a:close/>
                  <a:moveTo>
                    <a:pt x="492" y="0"/>
                  </a:moveTo>
                  <a:lnTo>
                    <a:pt x="526" y="0"/>
                  </a:lnTo>
                  <a:lnTo>
                    <a:pt x="537" y="12"/>
                  </a:lnTo>
                  <a:lnTo>
                    <a:pt x="537" y="147"/>
                  </a:lnTo>
                  <a:lnTo>
                    <a:pt x="526" y="232"/>
                  </a:lnTo>
                  <a:lnTo>
                    <a:pt x="492" y="453"/>
                  </a:lnTo>
                  <a:lnTo>
                    <a:pt x="457" y="612"/>
                  </a:lnTo>
                  <a:lnTo>
                    <a:pt x="435" y="698"/>
                  </a:lnTo>
                  <a:lnTo>
                    <a:pt x="435" y="722"/>
                  </a:lnTo>
                  <a:lnTo>
                    <a:pt x="389" y="918"/>
                  </a:lnTo>
                  <a:lnTo>
                    <a:pt x="332" y="1126"/>
                  </a:lnTo>
                  <a:lnTo>
                    <a:pt x="274" y="1298"/>
                  </a:lnTo>
                  <a:lnTo>
                    <a:pt x="217" y="1445"/>
                  </a:lnTo>
                  <a:lnTo>
                    <a:pt x="183" y="1543"/>
                  </a:lnTo>
                  <a:lnTo>
                    <a:pt x="172" y="1579"/>
                  </a:lnTo>
                  <a:lnTo>
                    <a:pt x="149" y="1604"/>
                  </a:lnTo>
                  <a:lnTo>
                    <a:pt x="114" y="1628"/>
                  </a:lnTo>
                  <a:lnTo>
                    <a:pt x="80" y="1640"/>
                  </a:lnTo>
                  <a:lnTo>
                    <a:pt x="57" y="1665"/>
                  </a:lnTo>
                  <a:lnTo>
                    <a:pt x="0" y="1665"/>
                  </a:lnTo>
                  <a:lnTo>
                    <a:pt x="0" y="1640"/>
                  </a:lnTo>
                  <a:lnTo>
                    <a:pt x="12" y="1616"/>
                  </a:lnTo>
                  <a:lnTo>
                    <a:pt x="92" y="1371"/>
                  </a:lnTo>
                  <a:lnTo>
                    <a:pt x="183" y="1090"/>
                  </a:lnTo>
                  <a:lnTo>
                    <a:pt x="263" y="783"/>
                  </a:lnTo>
                  <a:lnTo>
                    <a:pt x="320" y="465"/>
                  </a:lnTo>
                  <a:lnTo>
                    <a:pt x="355" y="159"/>
                  </a:lnTo>
                  <a:lnTo>
                    <a:pt x="355" y="147"/>
                  </a:lnTo>
                  <a:lnTo>
                    <a:pt x="320" y="171"/>
                  </a:lnTo>
                  <a:lnTo>
                    <a:pt x="286" y="184"/>
                  </a:lnTo>
                  <a:lnTo>
                    <a:pt x="274" y="196"/>
                  </a:lnTo>
                  <a:lnTo>
                    <a:pt x="252" y="208"/>
                  </a:lnTo>
                  <a:lnTo>
                    <a:pt x="206" y="208"/>
                  </a:lnTo>
                  <a:lnTo>
                    <a:pt x="206" y="196"/>
                  </a:lnTo>
                  <a:lnTo>
                    <a:pt x="229" y="159"/>
                  </a:lnTo>
                  <a:lnTo>
                    <a:pt x="297" y="110"/>
                  </a:lnTo>
                  <a:lnTo>
                    <a:pt x="412" y="49"/>
                  </a:lnTo>
                  <a:lnTo>
                    <a:pt x="446" y="24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1" name="Freeform 121"/>
            <p:cNvSpPr>
              <a:spLocks/>
            </p:cNvSpPr>
            <p:nvPr/>
          </p:nvSpPr>
          <p:spPr bwMode="auto">
            <a:xfrm>
              <a:off x="20700" y="3694"/>
              <a:ext cx="984" cy="72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18" y="36"/>
                </a:cxn>
                <a:cxn ang="0">
                  <a:pos x="160" y="122"/>
                </a:cxn>
                <a:cxn ang="0">
                  <a:pos x="80" y="293"/>
                </a:cxn>
                <a:cxn ang="0">
                  <a:pos x="92" y="502"/>
                </a:cxn>
                <a:cxn ang="0">
                  <a:pos x="206" y="600"/>
                </a:cxn>
                <a:cxn ang="0">
                  <a:pos x="366" y="526"/>
                </a:cxn>
                <a:cxn ang="0">
                  <a:pos x="423" y="404"/>
                </a:cxn>
                <a:cxn ang="0">
                  <a:pos x="458" y="257"/>
                </a:cxn>
                <a:cxn ang="0">
                  <a:pos x="526" y="232"/>
                </a:cxn>
                <a:cxn ang="0">
                  <a:pos x="549" y="269"/>
                </a:cxn>
                <a:cxn ang="0">
                  <a:pos x="538" y="342"/>
                </a:cxn>
                <a:cxn ang="0">
                  <a:pos x="492" y="477"/>
                </a:cxn>
                <a:cxn ang="0">
                  <a:pos x="549" y="563"/>
                </a:cxn>
                <a:cxn ang="0">
                  <a:pos x="641" y="600"/>
                </a:cxn>
                <a:cxn ang="0">
                  <a:pos x="812" y="502"/>
                </a:cxn>
                <a:cxn ang="0">
                  <a:pos x="892" y="330"/>
                </a:cxn>
                <a:cxn ang="0">
                  <a:pos x="904" y="220"/>
                </a:cxn>
                <a:cxn ang="0">
                  <a:pos x="869" y="159"/>
                </a:cxn>
                <a:cxn ang="0">
                  <a:pos x="835" y="122"/>
                </a:cxn>
                <a:cxn ang="0">
                  <a:pos x="824" y="85"/>
                </a:cxn>
                <a:cxn ang="0">
                  <a:pos x="847" y="24"/>
                </a:cxn>
                <a:cxn ang="0">
                  <a:pos x="904" y="0"/>
                </a:cxn>
                <a:cxn ang="0">
                  <a:pos x="961" y="24"/>
                </a:cxn>
                <a:cxn ang="0">
                  <a:pos x="984" y="85"/>
                </a:cxn>
                <a:cxn ang="0">
                  <a:pos x="972" y="110"/>
                </a:cxn>
                <a:cxn ang="0">
                  <a:pos x="949" y="293"/>
                </a:cxn>
                <a:cxn ang="0">
                  <a:pos x="869" y="526"/>
                </a:cxn>
                <a:cxn ang="0">
                  <a:pos x="721" y="697"/>
                </a:cxn>
                <a:cxn ang="0">
                  <a:pos x="526" y="697"/>
                </a:cxn>
                <a:cxn ang="0">
                  <a:pos x="423" y="563"/>
                </a:cxn>
                <a:cxn ang="0">
                  <a:pos x="286" y="697"/>
                </a:cxn>
                <a:cxn ang="0">
                  <a:pos x="92" y="697"/>
                </a:cxn>
                <a:cxn ang="0">
                  <a:pos x="12" y="563"/>
                </a:cxn>
                <a:cxn ang="0">
                  <a:pos x="35" y="281"/>
                </a:cxn>
                <a:cxn ang="0">
                  <a:pos x="115" y="85"/>
                </a:cxn>
                <a:cxn ang="0">
                  <a:pos x="149" y="24"/>
                </a:cxn>
                <a:cxn ang="0">
                  <a:pos x="183" y="0"/>
                </a:cxn>
              </a:cxnLst>
              <a:rect l="0" t="0" r="r" b="b"/>
              <a:pathLst>
                <a:path w="984" h="722">
                  <a:moveTo>
                    <a:pt x="183" y="0"/>
                  </a:moveTo>
                  <a:lnTo>
                    <a:pt x="206" y="0"/>
                  </a:lnTo>
                  <a:lnTo>
                    <a:pt x="218" y="12"/>
                  </a:lnTo>
                  <a:lnTo>
                    <a:pt x="218" y="36"/>
                  </a:lnTo>
                  <a:lnTo>
                    <a:pt x="206" y="61"/>
                  </a:lnTo>
                  <a:lnTo>
                    <a:pt x="160" y="122"/>
                  </a:lnTo>
                  <a:lnTo>
                    <a:pt x="126" y="208"/>
                  </a:lnTo>
                  <a:lnTo>
                    <a:pt x="80" y="293"/>
                  </a:lnTo>
                  <a:lnTo>
                    <a:pt x="69" y="404"/>
                  </a:lnTo>
                  <a:lnTo>
                    <a:pt x="92" y="502"/>
                  </a:lnTo>
                  <a:lnTo>
                    <a:pt x="138" y="575"/>
                  </a:lnTo>
                  <a:lnTo>
                    <a:pt x="206" y="600"/>
                  </a:lnTo>
                  <a:lnTo>
                    <a:pt x="298" y="575"/>
                  </a:lnTo>
                  <a:lnTo>
                    <a:pt x="366" y="526"/>
                  </a:lnTo>
                  <a:lnTo>
                    <a:pt x="423" y="465"/>
                  </a:lnTo>
                  <a:lnTo>
                    <a:pt x="423" y="404"/>
                  </a:lnTo>
                  <a:lnTo>
                    <a:pt x="435" y="330"/>
                  </a:lnTo>
                  <a:lnTo>
                    <a:pt x="458" y="257"/>
                  </a:lnTo>
                  <a:lnTo>
                    <a:pt x="503" y="232"/>
                  </a:lnTo>
                  <a:lnTo>
                    <a:pt x="526" y="232"/>
                  </a:lnTo>
                  <a:lnTo>
                    <a:pt x="538" y="244"/>
                  </a:lnTo>
                  <a:lnTo>
                    <a:pt x="549" y="269"/>
                  </a:lnTo>
                  <a:lnTo>
                    <a:pt x="549" y="281"/>
                  </a:lnTo>
                  <a:lnTo>
                    <a:pt x="538" y="342"/>
                  </a:lnTo>
                  <a:lnTo>
                    <a:pt x="515" y="416"/>
                  </a:lnTo>
                  <a:lnTo>
                    <a:pt x="492" y="477"/>
                  </a:lnTo>
                  <a:lnTo>
                    <a:pt x="515" y="526"/>
                  </a:lnTo>
                  <a:lnTo>
                    <a:pt x="549" y="563"/>
                  </a:lnTo>
                  <a:lnTo>
                    <a:pt x="595" y="587"/>
                  </a:lnTo>
                  <a:lnTo>
                    <a:pt x="641" y="600"/>
                  </a:lnTo>
                  <a:lnTo>
                    <a:pt x="732" y="575"/>
                  </a:lnTo>
                  <a:lnTo>
                    <a:pt x="812" y="502"/>
                  </a:lnTo>
                  <a:lnTo>
                    <a:pt x="858" y="416"/>
                  </a:lnTo>
                  <a:lnTo>
                    <a:pt x="892" y="330"/>
                  </a:lnTo>
                  <a:lnTo>
                    <a:pt x="904" y="257"/>
                  </a:lnTo>
                  <a:lnTo>
                    <a:pt x="904" y="220"/>
                  </a:lnTo>
                  <a:lnTo>
                    <a:pt x="892" y="183"/>
                  </a:lnTo>
                  <a:lnTo>
                    <a:pt x="869" y="159"/>
                  </a:lnTo>
                  <a:lnTo>
                    <a:pt x="858" y="134"/>
                  </a:lnTo>
                  <a:lnTo>
                    <a:pt x="835" y="122"/>
                  </a:lnTo>
                  <a:lnTo>
                    <a:pt x="824" y="110"/>
                  </a:lnTo>
                  <a:lnTo>
                    <a:pt x="824" y="85"/>
                  </a:lnTo>
                  <a:lnTo>
                    <a:pt x="835" y="61"/>
                  </a:lnTo>
                  <a:lnTo>
                    <a:pt x="847" y="24"/>
                  </a:lnTo>
                  <a:lnTo>
                    <a:pt x="881" y="12"/>
                  </a:lnTo>
                  <a:lnTo>
                    <a:pt x="904" y="0"/>
                  </a:lnTo>
                  <a:lnTo>
                    <a:pt x="938" y="12"/>
                  </a:lnTo>
                  <a:lnTo>
                    <a:pt x="961" y="24"/>
                  </a:lnTo>
                  <a:lnTo>
                    <a:pt x="972" y="49"/>
                  </a:lnTo>
                  <a:lnTo>
                    <a:pt x="984" y="85"/>
                  </a:lnTo>
                  <a:lnTo>
                    <a:pt x="984" y="110"/>
                  </a:lnTo>
                  <a:lnTo>
                    <a:pt x="972" y="110"/>
                  </a:lnTo>
                  <a:lnTo>
                    <a:pt x="961" y="183"/>
                  </a:lnTo>
                  <a:lnTo>
                    <a:pt x="949" y="293"/>
                  </a:lnTo>
                  <a:lnTo>
                    <a:pt x="915" y="404"/>
                  </a:lnTo>
                  <a:lnTo>
                    <a:pt x="869" y="526"/>
                  </a:lnTo>
                  <a:lnTo>
                    <a:pt x="801" y="624"/>
                  </a:lnTo>
                  <a:lnTo>
                    <a:pt x="721" y="697"/>
                  </a:lnTo>
                  <a:lnTo>
                    <a:pt x="618" y="722"/>
                  </a:lnTo>
                  <a:lnTo>
                    <a:pt x="526" y="697"/>
                  </a:lnTo>
                  <a:lnTo>
                    <a:pt x="458" y="648"/>
                  </a:lnTo>
                  <a:lnTo>
                    <a:pt x="423" y="563"/>
                  </a:lnTo>
                  <a:lnTo>
                    <a:pt x="366" y="636"/>
                  </a:lnTo>
                  <a:lnTo>
                    <a:pt x="286" y="697"/>
                  </a:lnTo>
                  <a:lnTo>
                    <a:pt x="183" y="722"/>
                  </a:lnTo>
                  <a:lnTo>
                    <a:pt x="92" y="697"/>
                  </a:lnTo>
                  <a:lnTo>
                    <a:pt x="46" y="648"/>
                  </a:lnTo>
                  <a:lnTo>
                    <a:pt x="12" y="563"/>
                  </a:lnTo>
                  <a:lnTo>
                    <a:pt x="0" y="465"/>
                  </a:lnTo>
                  <a:lnTo>
                    <a:pt x="35" y="281"/>
                  </a:lnTo>
                  <a:lnTo>
                    <a:pt x="92" y="110"/>
                  </a:lnTo>
                  <a:lnTo>
                    <a:pt x="115" y="85"/>
                  </a:lnTo>
                  <a:lnTo>
                    <a:pt x="138" y="49"/>
                  </a:lnTo>
                  <a:lnTo>
                    <a:pt x="149" y="24"/>
                  </a:lnTo>
                  <a:lnTo>
                    <a:pt x="172" y="1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2" name="Freeform 122"/>
            <p:cNvSpPr>
              <a:spLocks/>
            </p:cNvSpPr>
            <p:nvPr/>
          </p:nvSpPr>
          <p:spPr bwMode="auto">
            <a:xfrm>
              <a:off x="20700" y="5065"/>
              <a:ext cx="1384" cy="759"/>
            </a:xfrm>
            <a:custGeom>
              <a:avLst/>
              <a:gdLst/>
              <a:ahLst/>
              <a:cxnLst>
                <a:cxn ang="0">
                  <a:pos x="240" y="12"/>
                </a:cxn>
                <a:cxn ang="0">
                  <a:pos x="320" y="73"/>
                </a:cxn>
                <a:cxn ang="0">
                  <a:pos x="481" y="24"/>
                </a:cxn>
                <a:cxn ang="0">
                  <a:pos x="709" y="24"/>
                </a:cxn>
                <a:cxn ang="0">
                  <a:pos x="835" y="110"/>
                </a:cxn>
                <a:cxn ang="0">
                  <a:pos x="1052" y="0"/>
                </a:cxn>
                <a:cxn ang="0">
                  <a:pos x="1167" y="37"/>
                </a:cxn>
                <a:cxn ang="0">
                  <a:pos x="1235" y="110"/>
                </a:cxn>
                <a:cxn ang="0">
                  <a:pos x="1235" y="269"/>
                </a:cxn>
                <a:cxn ang="0">
                  <a:pos x="1167" y="502"/>
                </a:cxn>
                <a:cxn ang="0">
                  <a:pos x="1132" y="612"/>
                </a:cxn>
                <a:cxn ang="0">
                  <a:pos x="1167" y="698"/>
                </a:cxn>
                <a:cxn ang="0">
                  <a:pos x="1327" y="502"/>
                </a:cxn>
                <a:cxn ang="0">
                  <a:pos x="1384" y="490"/>
                </a:cxn>
                <a:cxn ang="0">
                  <a:pos x="1350" y="600"/>
                </a:cxn>
                <a:cxn ang="0">
                  <a:pos x="1167" y="747"/>
                </a:cxn>
                <a:cxn ang="0">
                  <a:pos x="1064" y="710"/>
                </a:cxn>
                <a:cxn ang="0">
                  <a:pos x="1018" y="600"/>
                </a:cxn>
                <a:cxn ang="0">
                  <a:pos x="1041" y="526"/>
                </a:cxn>
                <a:cxn ang="0">
                  <a:pos x="1121" y="269"/>
                </a:cxn>
                <a:cxn ang="0">
                  <a:pos x="1121" y="122"/>
                </a:cxn>
                <a:cxn ang="0">
                  <a:pos x="1075" y="73"/>
                </a:cxn>
                <a:cxn ang="0">
                  <a:pos x="858" y="171"/>
                </a:cxn>
                <a:cxn ang="0">
                  <a:pos x="766" y="306"/>
                </a:cxn>
                <a:cxn ang="0">
                  <a:pos x="744" y="428"/>
                </a:cxn>
                <a:cxn ang="0">
                  <a:pos x="721" y="551"/>
                </a:cxn>
                <a:cxn ang="0">
                  <a:pos x="686" y="673"/>
                </a:cxn>
                <a:cxn ang="0">
                  <a:pos x="664" y="747"/>
                </a:cxn>
                <a:cxn ang="0">
                  <a:pos x="572" y="747"/>
                </a:cxn>
                <a:cxn ang="0">
                  <a:pos x="572" y="673"/>
                </a:cxn>
                <a:cxn ang="0">
                  <a:pos x="664" y="294"/>
                </a:cxn>
                <a:cxn ang="0">
                  <a:pos x="686" y="110"/>
                </a:cxn>
                <a:cxn ang="0">
                  <a:pos x="652" y="49"/>
                </a:cxn>
                <a:cxn ang="0">
                  <a:pos x="492" y="61"/>
                </a:cxn>
                <a:cxn ang="0">
                  <a:pos x="343" y="220"/>
                </a:cxn>
                <a:cxn ang="0">
                  <a:pos x="309" y="294"/>
                </a:cxn>
                <a:cxn ang="0">
                  <a:pos x="275" y="441"/>
                </a:cxn>
                <a:cxn ang="0">
                  <a:pos x="240" y="588"/>
                </a:cxn>
                <a:cxn ang="0">
                  <a:pos x="229" y="673"/>
                </a:cxn>
                <a:cxn ang="0">
                  <a:pos x="183" y="722"/>
                </a:cxn>
                <a:cxn ang="0">
                  <a:pos x="103" y="673"/>
                </a:cxn>
                <a:cxn ang="0">
                  <a:pos x="160" y="404"/>
                </a:cxn>
                <a:cxn ang="0">
                  <a:pos x="206" y="73"/>
                </a:cxn>
                <a:cxn ang="0">
                  <a:pos x="138" y="49"/>
                </a:cxn>
                <a:cxn ang="0">
                  <a:pos x="80" y="134"/>
                </a:cxn>
                <a:cxn ang="0">
                  <a:pos x="46" y="245"/>
                </a:cxn>
                <a:cxn ang="0">
                  <a:pos x="0" y="257"/>
                </a:cxn>
                <a:cxn ang="0">
                  <a:pos x="57" y="86"/>
                </a:cxn>
                <a:cxn ang="0">
                  <a:pos x="115" y="24"/>
                </a:cxn>
              </a:cxnLst>
              <a:rect l="0" t="0" r="r" b="b"/>
              <a:pathLst>
                <a:path w="1384" h="759">
                  <a:moveTo>
                    <a:pt x="149" y="0"/>
                  </a:moveTo>
                  <a:lnTo>
                    <a:pt x="206" y="0"/>
                  </a:lnTo>
                  <a:lnTo>
                    <a:pt x="240" y="12"/>
                  </a:lnTo>
                  <a:lnTo>
                    <a:pt x="263" y="24"/>
                  </a:lnTo>
                  <a:lnTo>
                    <a:pt x="298" y="37"/>
                  </a:lnTo>
                  <a:lnTo>
                    <a:pt x="320" y="73"/>
                  </a:lnTo>
                  <a:lnTo>
                    <a:pt x="343" y="147"/>
                  </a:lnTo>
                  <a:lnTo>
                    <a:pt x="401" y="86"/>
                  </a:lnTo>
                  <a:lnTo>
                    <a:pt x="481" y="24"/>
                  </a:lnTo>
                  <a:lnTo>
                    <a:pt x="595" y="0"/>
                  </a:lnTo>
                  <a:lnTo>
                    <a:pt x="652" y="0"/>
                  </a:lnTo>
                  <a:lnTo>
                    <a:pt x="709" y="24"/>
                  </a:lnTo>
                  <a:lnTo>
                    <a:pt x="766" y="73"/>
                  </a:lnTo>
                  <a:lnTo>
                    <a:pt x="789" y="159"/>
                  </a:lnTo>
                  <a:lnTo>
                    <a:pt x="835" y="110"/>
                  </a:lnTo>
                  <a:lnTo>
                    <a:pt x="892" y="61"/>
                  </a:lnTo>
                  <a:lnTo>
                    <a:pt x="961" y="12"/>
                  </a:lnTo>
                  <a:lnTo>
                    <a:pt x="1052" y="0"/>
                  </a:lnTo>
                  <a:lnTo>
                    <a:pt x="1098" y="0"/>
                  </a:lnTo>
                  <a:lnTo>
                    <a:pt x="1144" y="12"/>
                  </a:lnTo>
                  <a:lnTo>
                    <a:pt x="1167" y="37"/>
                  </a:lnTo>
                  <a:lnTo>
                    <a:pt x="1190" y="49"/>
                  </a:lnTo>
                  <a:lnTo>
                    <a:pt x="1212" y="73"/>
                  </a:lnTo>
                  <a:lnTo>
                    <a:pt x="1235" y="110"/>
                  </a:lnTo>
                  <a:lnTo>
                    <a:pt x="1247" y="134"/>
                  </a:lnTo>
                  <a:lnTo>
                    <a:pt x="1247" y="183"/>
                  </a:lnTo>
                  <a:lnTo>
                    <a:pt x="1235" y="269"/>
                  </a:lnTo>
                  <a:lnTo>
                    <a:pt x="1212" y="367"/>
                  </a:lnTo>
                  <a:lnTo>
                    <a:pt x="1190" y="441"/>
                  </a:lnTo>
                  <a:lnTo>
                    <a:pt x="1167" y="502"/>
                  </a:lnTo>
                  <a:lnTo>
                    <a:pt x="1155" y="551"/>
                  </a:lnTo>
                  <a:lnTo>
                    <a:pt x="1144" y="588"/>
                  </a:lnTo>
                  <a:lnTo>
                    <a:pt x="1132" y="612"/>
                  </a:lnTo>
                  <a:lnTo>
                    <a:pt x="1132" y="685"/>
                  </a:lnTo>
                  <a:lnTo>
                    <a:pt x="1144" y="698"/>
                  </a:lnTo>
                  <a:lnTo>
                    <a:pt x="1167" y="698"/>
                  </a:lnTo>
                  <a:lnTo>
                    <a:pt x="1224" y="673"/>
                  </a:lnTo>
                  <a:lnTo>
                    <a:pt x="1281" y="612"/>
                  </a:lnTo>
                  <a:lnTo>
                    <a:pt x="1327" y="502"/>
                  </a:lnTo>
                  <a:lnTo>
                    <a:pt x="1350" y="477"/>
                  </a:lnTo>
                  <a:lnTo>
                    <a:pt x="1373" y="477"/>
                  </a:lnTo>
                  <a:lnTo>
                    <a:pt x="1384" y="490"/>
                  </a:lnTo>
                  <a:lnTo>
                    <a:pt x="1384" y="502"/>
                  </a:lnTo>
                  <a:lnTo>
                    <a:pt x="1373" y="539"/>
                  </a:lnTo>
                  <a:lnTo>
                    <a:pt x="1350" y="600"/>
                  </a:lnTo>
                  <a:lnTo>
                    <a:pt x="1304" y="673"/>
                  </a:lnTo>
                  <a:lnTo>
                    <a:pt x="1247" y="722"/>
                  </a:lnTo>
                  <a:lnTo>
                    <a:pt x="1167" y="747"/>
                  </a:lnTo>
                  <a:lnTo>
                    <a:pt x="1132" y="747"/>
                  </a:lnTo>
                  <a:lnTo>
                    <a:pt x="1098" y="734"/>
                  </a:lnTo>
                  <a:lnTo>
                    <a:pt x="1064" y="710"/>
                  </a:lnTo>
                  <a:lnTo>
                    <a:pt x="1041" y="685"/>
                  </a:lnTo>
                  <a:lnTo>
                    <a:pt x="1018" y="649"/>
                  </a:lnTo>
                  <a:lnTo>
                    <a:pt x="1018" y="600"/>
                  </a:lnTo>
                  <a:lnTo>
                    <a:pt x="1029" y="575"/>
                  </a:lnTo>
                  <a:lnTo>
                    <a:pt x="1029" y="563"/>
                  </a:lnTo>
                  <a:lnTo>
                    <a:pt x="1041" y="526"/>
                  </a:lnTo>
                  <a:lnTo>
                    <a:pt x="1064" y="465"/>
                  </a:lnTo>
                  <a:lnTo>
                    <a:pt x="1098" y="367"/>
                  </a:lnTo>
                  <a:lnTo>
                    <a:pt x="1121" y="269"/>
                  </a:lnTo>
                  <a:lnTo>
                    <a:pt x="1132" y="183"/>
                  </a:lnTo>
                  <a:lnTo>
                    <a:pt x="1132" y="147"/>
                  </a:lnTo>
                  <a:lnTo>
                    <a:pt x="1121" y="122"/>
                  </a:lnTo>
                  <a:lnTo>
                    <a:pt x="1110" y="110"/>
                  </a:lnTo>
                  <a:lnTo>
                    <a:pt x="1098" y="86"/>
                  </a:lnTo>
                  <a:lnTo>
                    <a:pt x="1075" y="73"/>
                  </a:lnTo>
                  <a:lnTo>
                    <a:pt x="1041" y="73"/>
                  </a:lnTo>
                  <a:lnTo>
                    <a:pt x="938" y="98"/>
                  </a:lnTo>
                  <a:lnTo>
                    <a:pt x="858" y="171"/>
                  </a:lnTo>
                  <a:lnTo>
                    <a:pt x="801" y="245"/>
                  </a:lnTo>
                  <a:lnTo>
                    <a:pt x="778" y="294"/>
                  </a:lnTo>
                  <a:lnTo>
                    <a:pt x="766" y="306"/>
                  </a:lnTo>
                  <a:lnTo>
                    <a:pt x="766" y="330"/>
                  </a:lnTo>
                  <a:lnTo>
                    <a:pt x="755" y="367"/>
                  </a:lnTo>
                  <a:lnTo>
                    <a:pt x="744" y="428"/>
                  </a:lnTo>
                  <a:lnTo>
                    <a:pt x="732" y="477"/>
                  </a:lnTo>
                  <a:lnTo>
                    <a:pt x="721" y="514"/>
                  </a:lnTo>
                  <a:lnTo>
                    <a:pt x="721" y="551"/>
                  </a:lnTo>
                  <a:lnTo>
                    <a:pt x="698" y="624"/>
                  </a:lnTo>
                  <a:lnTo>
                    <a:pt x="698" y="649"/>
                  </a:lnTo>
                  <a:lnTo>
                    <a:pt x="686" y="673"/>
                  </a:lnTo>
                  <a:lnTo>
                    <a:pt x="686" y="710"/>
                  </a:lnTo>
                  <a:lnTo>
                    <a:pt x="675" y="722"/>
                  </a:lnTo>
                  <a:lnTo>
                    <a:pt x="664" y="747"/>
                  </a:lnTo>
                  <a:lnTo>
                    <a:pt x="641" y="759"/>
                  </a:lnTo>
                  <a:lnTo>
                    <a:pt x="595" y="759"/>
                  </a:lnTo>
                  <a:lnTo>
                    <a:pt x="572" y="747"/>
                  </a:lnTo>
                  <a:lnTo>
                    <a:pt x="561" y="734"/>
                  </a:lnTo>
                  <a:lnTo>
                    <a:pt x="561" y="698"/>
                  </a:lnTo>
                  <a:lnTo>
                    <a:pt x="572" y="673"/>
                  </a:lnTo>
                  <a:lnTo>
                    <a:pt x="572" y="636"/>
                  </a:lnTo>
                  <a:lnTo>
                    <a:pt x="606" y="563"/>
                  </a:lnTo>
                  <a:lnTo>
                    <a:pt x="664" y="294"/>
                  </a:lnTo>
                  <a:lnTo>
                    <a:pt x="675" y="245"/>
                  </a:lnTo>
                  <a:lnTo>
                    <a:pt x="686" y="220"/>
                  </a:lnTo>
                  <a:lnTo>
                    <a:pt x="686" y="110"/>
                  </a:lnTo>
                  <a:lnTo>
                    <a:pt x="675" y="98"/>
                  </a:lnTo>
                  <a:lnTo>
                    <a:pt x="675" y="73"/>
                  </a:lnTo>
                  <a:lnTo>
                    <a:pt x="652" y="49"/>
                  </a:lnTo>
                  <a:lnTo>
                    <a:pt x="629" y="37"/>
                  </a:lnTo>
                  <a:lnTo>
                    <a:pt x="595" y="37"/>
                  </a:lnTo>
                  <a:lnTo>
                    <a:pt x="492" y="61"/>
                  </a:lnTo>
                  <a:lnTo>
                    <a:pt x="423" y="122"/>
                  </a:lnTo>
                  <a:lnTo>
                    <a:pt x="366" y="183"/>
                  </a:lnTo>
                  <a:lnTo>
                    <a:pt x="343" y="220"/>
                  </a:lnTo>
                  <a:lnTo>
                    <a:pt x="320" y="245"/>
                  </a:lnTo>
                  <a:lnTo>
                    <a:pt x="309" y="269"/>
                  </a:lnTo>
                  <a:lnTo>
                    <a:pt x="309" y="294"/>
                  </a:lnTo>
                  <a:lnTo>
                    <a:pt x="298" y="330"/>
                  </a:lnTo>
                  <a:lnTo>
                    <a:pt x="286" y="392"/>
                  </a:lnTo>
                  <a:lnTo>
                    <a:pt x="275" y="441"/>
                  </a:lnTo>
                  <a:lnTo>
                    <a:pt x="263" y="477"/>
                  </a:lnTo>
                  <a:lnTo>
                    <a:pt x="263" y="514"/>
                  </a:lnTo>
                  <a:lnTo>
                    <a:pt x="240" y="588"/>
                  </a:lnTo>
                  <a:lnTo>
                    <a:pt x="240" y="612"/>
                  </a:lnTo>
                  <a:lnTo>
                    <a:pt x="229" y="636"/>
                  </a:lnTo>
                  <a:lnTo>
                    <a:pt x="229" y="673"/>
                  </a:lnTo>
                  <a:lnTo>
                    <a:pt x="218" y="685"/>
                  </a:lnTo>
                  <a:lnTo>
                    <a:pt x="206" y="710"/>
                  </a:lnTo>
                  <a:lnTo>
                    <a:pt x="183" y="722"/>
                  </a:lnTo>
                  <a:lnTo>
                    <a:pt x="138" y="722"/>
                  </a:lnTo>
                  <a:lnTo>
                    <a:pt x="115" y="698"/>
                  </a:lnTo>
                  <a:lnTo>
                    <a:pt x="103" y="673"/>
                  </a:lnTo>
                  <a:lnTo>
                    <a:pt x="103" y="636"/>
                  </a:lnTo>
                  <a:lnTo>
                    <a:pt x="115" y="612"/>
                  </a:lnTo>
                  <a:lnTo>
                    <a:pt x="160" y="404"/>
                  </a:lnTo>
                  <a:lnTo>
                    <a:pt x="218" y="159"/>
                  </a:lnTo>
                  <a:lnTo>
                    <a:pt x="218" y="98"/>
                  </a:lnTo>
                  <a:lnTo>
                    <a:pt x="206" y="73"/>
                  </a:lnTo>
                  <a:lnTo>
                    <a:pt x="195" y="61"/>
                  </a:lnTo>
                  <a:lnTo>
                    <a:pt x="172" y="49"/>
                  </a:lnTo>
                  <a:lnTo>
                    <a:pt x="138" y="49"/>
                  </a:lnTo>
                  <a:lnTo>
                    <a:pt x="115" y="73"/>
                  </a:lnTo>
                  <a:lnTo>
                    <a:pt x="103" y="98"/>
                  </a:lnTo>
                  <a:lnTo>
                    <a:pt x="80" y="134"/>
                  </a:lnTo>
                  <a:lnTo>
                    <a:pt x="69" y="171"/>
                  </a:lnTo>
                  <a:lnTo>
                    <a:pt x="57" y="220"/>
                  </a:lnTo>
                  <a:lnTo>
                    <a:pt x="46" y="245"/>
                  </a:lnTo>
                  <a:lnTo>
                    <a:pt x="46" y="269"/>
                  </a:lnTo>
                  <a:lnTo>
                    <a:pt x="12" y="269"/>
                  </a:lnTo>
                  <a:lnTo>
                    <a:pt x="0" y="257"/>
                  </a:lnTo>
                  <a:lnTo>
                    <a:pt x="0" y="232"/>
                  </a:lnTo>
                  <a:lnTo>
                    <a:pt x="35" y="122"/>
                  </a:lnTo>
                  <a:lnTo>
                    <a:pt x="57" y="86"/>
                  </a:lnTo>
                  <a:lnTo>
                    <a:pt x="69" y="61"/>
                  </a:lnTo>
                  <a:lnTo>
                    <a:pt x="92" y="37"/>
                  </a:lnTo>
                  <a:lnTo>
                    <a:pt x="115" y="2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3" name="Freeform 123"/>
            <p:cNvSpPr>
              <a:spLocks/>
            </p:cNvSpPr>
            <p:nvPr/>
          </p:nvSpPr>
          <p:spPr bwMode="auto">
            <a:xfrm>
              <a:off x="22187" y="5089"/>
              <a:ext cx="858" cy="1053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2" y="25"/>
                </a:cxn>
                <a:cxn ang="0">
                  <a:pos x="492" y="86"/>
                </a:cxn>
                <a:cxn ang="0">
                  <a:pos x="549" y="159"/>
                </a:cxn>
                <a:cxn ang="0">
                  <a:pos x="583" y="257"/>
                </a:cxn>
                <a:cxn ang="0">
                  <a:pos x="606" y="355"/>
                </a:cxn>
                <a:cxn ang="0">
                  <a:pos x="617" y="429"/>
                </a:cxn>
                <a:cxn ang="0">
                  <a:pos x="617" y="453"/>
                </a:cxn>
                <a:cxn ang="0">
                  <a:pos x="606" y="490"/>
                </a:cxn>
                <a:cxn ang="0">
                  <a:pos x="629" y="490"/>
                </a:cxn>
                <a:cxn ang="0">
                  <a:pos x="617" y="453"/>
                </a:cxn>
                <a:cxn ang="0">
                  <a:pos x="652" y="368"/>
                </a:cxn>
                <a:cxn ang="0">
                  <a:pos x="709" y="257"/>
                </a:cxn>
                <a:cxn ang="0">
                  <a:pos x="755" y="147"/>
                </a:cxn>
                <a:cxn ang="0">
                  <a:pos x="812" y="25"/>
                </a:cxn>
                <a:cxn ang="0">
                  <a:pos x="823" y="13"/>
                </a:cxn>
                <a:cxn ang="0">
                  <a:pos x="858" y="13"/>
                </a:cxn>
                <a:cxn ang="0">
                  <a:pos x="858" y="37"/>
                </a:cxn>
                <a:cxn ang="0">
                  <a:pos x="846" y="37"/>
                </a:cxn>
                <a:cxn ang="0">
                  <a:pos x="846" y="49"/>
                </a:cxn>
                <a:cxn ang="0">
                  <a:pos x="789" y="172"/>
                </a:cxn>
                <a:cxn ang="0">
                  <a:pos x="743" y="257"/>
                </a:cxn>
                <a:cxn ang="0">
                  <a:pos x="720" y="319"/>
                </a:cxn>
                <a:cxn ang="0">
                  <a:pos x="686" y="392"/>
                </a:cxn>
                <a:cxn ang="0">
                  <a:pos x="640" y="502"/>
                </a:cxn>
                <a:cxn ang="0">
                  <a:pos x="606" y="600"/>
                </a:cxn>
                <a:cxn ang="0">
                  <a:pos x="595" y="674"/>
                </a:cxn>
                <a:cxn ang="0">
                  <a:pos x="572" y="784"/>
                </a:cxn>
                <a:cxn ang="0">
                  <a:pos x="560" y="894"/>
                </a:cxn>
                <a:cxn ang="0">
                  <a:pos x="526" y="1004"/>
                </a:cxn>
                <a:cxn ang="0">
                  <a:pos x="503" y="1053"/>
                </a:cxn>
                <a:cxn ang="0">
                  <a:pos x="492" y="1053"/>
                </a:cxn>
                <a:cxn ang="0">
                  <a:pos x="469" y="1029"/>
                </a:cxn>
                <a:cxn ang="0">
                  <a:pos x="469" y="1017"/>
                </a:cxn>
                <a:cxn ang="0">
                  <a:pos x="480" y="968"/>
                </a:cxn>
                <a:cxn ang="0">
                  <a:pos x="492" y="882"/>
                </a:cxn>
                <a:cxn ang="0">
                  <a:pos x="526" y="772"/>
                </a:cxn>
                <a:cxn ang="0">
                  <a:pos x="549" y="674"/>
                </a:cxn>
                <a:cxn ang="0">
                  <a:pos x="560" y="661"/>
                </a:cxn>
                <a:cxn ang="0">
                  <a:pos x="560" y="478"/>
                </a:cxn>
                <a:cxn ang="0">
                  <a:pos x="514" y="282"/>
                </a:cxn>
                <a:cxn ang="0">
                  <a:pos x="469" y="208"/>
                </a:cxn>
                <a:cxn ang="0">
                  <a:pos x="389" y="159"/>
                </a:cxn>
                <a:cxn ang="0">
                  <a:pos x="286" y="135"/>
                </a:cxn>
                <a:cxn ang="0">
                  <a:pos x="194" y="147"/>
                </a:cxn>
                <a:cxn ang="0">
                  <a:pos x="103" y="196"/>
                </a:cxn>
                <a:cxn ang="0">
                  <a:pos x="46" y="282"/>
                </a:cxn>
                <a:cxn ang="0">
                  <a:pos x="46" y="294"/>
                </a:cxn>
                <a:cxn ang="0">
                  <a:pos x="34" y="306"/>
                </a:cxn>
                <a:cxn ang="0">
                  <a:pos x="0" y="306"/>
                </a:cxn>
                <a:cxn ang="0">
                  <a:pos x="0" y="294"/>
                </a:cxn>
                <a:cxn ang="0">
                  <a:pos x="11" y="257"/>
                </a:cxn>
                <a:cxn ang="0">
                  <a:pos x="46" y="184"/>
                </a:cxn>
                <a:cxn ang="0">
                  <a:pos x="114" y="98"/>
                </a:cxn>
                <a:cxn ang="0">
                  <a:pos x="171" y="49"/>
                </a:cxn>
                <a:cxn ang="0">
                  <a:pos x="240" y="13"/>
                </a:cxn>
                <a:cxn ang="0">
                  <a:pos x="320" y="0"/>
                </a:cxn>
              </a:cxnLst>
              <a:rect l="0" t="0" r="r" b="b"/>
              <a:pathLst>
                <a:path w="858" h="1053">
                  <a:moveTo>
                    <a:pt x="320" y="0"/>
                  </a:moveTo>
                  <a:lnTo>
                    <a:pt x="412" y="25"/>
                  </a:lnTo>
                  <a:lnTo>
                    <a:pt x="492" y="86"/>
                  </a:lnTo>
                  <a:lnTo>
                    <a:pt x="549" y="159"/>
                  </a:lnTo>
                  <a:lnTo>
                    <a:pt x="583" y="257"/>
                  </a:lnTo>
                  <a:lnTo>
                    <a:pt x="606" y="355"/>
                  </a:lnTo>
                  <a:lnTo>
                    <a:pt x="617" y="429"/>
                  </a:lnTo>
                  <a:lnTo>
                    <a:pt x="617" y="453"/>
                  </a:lnTo>
                  <a:lnTo>
                    <a:pt x="606" y="490"/>
                  </a:lnTo>
                  <a:lnTo>
                    <a:pt x="629" y="490"/>
                  </a:lnTo>
                  <a:lnTo>
                    <a:pt x="617" y="453"/>
                  </a:lnTo>
                  <a:lnTo>
                    <a:pt x="652" y="368"/>
                  </a:lnTo>
                  <a:lnTo>
                    <a:pt x="709" y="257"/>
                  </a:lnTo>
                  <a:lnTo>
                    <a:pt x="755" y="147"/>
                  </a:lnTo>
                  <a:lnTo>
                    <a:pt x="812" y="25"/>
                  </a:lnTo>
                  <a:lnTo>
                    <a:pt x="823" y="13"/>
                  </a:lnTo>
                  <a:lnTo>
                    <a:pt x="858" y="13"/>
                  </a:lnTo>
                  <a:lnTo>
                    <a:pt x="858" y="37"/>
                  </a:lnTo>
                  <a:lnTo>
                    <a:pt x="846" y="37"/>
                  </a:lnTo>
                  <a:lnTo>
                    <a:pt x="846" y="49"/>
                  </a:lnTo>
                  <a:lnTo>
                    <a:pt x="789" y="172"/>
                  </a:lnTo>
                  <a:lnTo>
                    <a:pt x="743" y="257"/>
                  </a:lnTo>
                  <a:lnTo>
                    <a:pt x="720" y="319"/>
                  </a:lnTo>
                  <a:lnTo>
                    <a:pt x="686" y="392"/>
                  </a:lnTo>
                  <a:lnTo>
                    <a:pt x="640" y="502"/>
                  </a:lnTo>
                  <a:lnTo>
                    <a:pt x="606" y="600"/>
                  </a:lnTo>
                  <a:lnTo>
                    <a:pt x="595" y="674"/>
                  </a:lnTo>
                  <a:lnTo>
                    <a:pt x="572" y="784"/>
                  </a:lnTo>
                  <a:lnTo>
                    <a:pt x="560" y="894"/>
                  </a:lnTo>
                  <a:lnTo>
                    <a:pt x="526" y="1004"/>
                  </a:lnTo>
                  <a:lnTo>
                    <a:pt x="503" y="1053"/>
                  </a:lnTo>
                  <a:lnTo>
                    <a:pt x="492" y="1053"/>
                  </a:lnTo>
                  <a:lnTo>
                    <a:pt x="469" y="1029"/>
                  </a:lnTo>
                  <a:lnTo>
                    <a:pt x="469" y="1017"/>
                  </a:lnTo>
                  <a:lnTo>
                    <a:pt x="480" y="968"/>
                  </a:lnTo>
                  <a:lnTo>
                    <a:pt x="492" y="882"/>
                  </a:lnTo>
                  <a:lnTo>
                    <a:pt x="526" y="772"/>
                  </a:lnTo>
                  <a:lnTo>
                    <a:pt x="549" y="674"/>
                  </a:lnTo>
                  <a:lnTo>
                    <a:pt x="560" y="661"/>
                  </a:lnTo>
                  <a:lnTo>
                    <a:pt x="560" y="478"/>
                  </a:lnTo>
                  <a:lnTo>
                    <a:pt x="514" y="282"/>
                  </a:lnTo>
                  <a:lnTo>
                    <a:pt x="469" y="208"/>
                  </a:lnTo>
                  <a:lnTo>
                    <a:pt x="389" y="159"/>
                  </a:lnTo>
                  <a:lnTo>
                    <a:pt x="286" y="135"/>
                  </a:lnTo>
                  <a:lnTo>
                    <a:pt x="194" y="147"/>
                  </a:lnTo>
                  <a:lnTo>
                    <a:pt x="103" y="196"/>
                  </a:lnTo>
                  <a:lnTo>
                    <a:pt x="46" y="282"/>
                  </a:lnTo>
                  <a:lnTo>
                    <a:pt x="46" y="294"/>
                  </a:lnTo>
                  <a:lnTo>
                    <a:pt x="34" y="306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11" y="257"/>
                  </a:lnTo>
                  <a:lnTo>
                    <a:pt x="46" y="184"/>
                  </a:lnTo>
                  <a:lnTo>
                    <a:pt x="114" y="98"/>
                  </a:lnTo>
                  <a:lnTo>
                    <a:pt x="171" y="49"/>
                  </a:lnTo>
                  <a:lnTo>
                    <a:pt x="240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" name="Freeform 124"/>
            <p:cNvSpPr>
              <a:spLocks/>
            </p:cNvSpPr>
            <p:nvPr/>
          </p:nvSpPr>
          <p:spPr bwMode="auto">
            <a:xfrm>
              <a:off x="23731" y="3510"/>
              <a:ext cx="1772" cy="2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2" y="0"/>
                </a:cxn>
                <a:cxn ang="0">
                  <a:pos x="1772" y="86"/>
                </a:cxn>
                <a:cxn ang="0">
                  <a:pos x="1669" y="98"/>
                </a:cxn>
                <a:cxn ang="0">
                  <a:pos x="1601" y="135"/>
                </a:cxn>
                <a:cxn ang="0">
                  <a:pos x="1566" y="171"/>
                </a:cxn>
                <a:cxn ang="0">
                  <a:pos x="1555" y="220"/>
                </a:cxn>
                <a:cxn ang="0">
                  <a:pos x="1555" y="2057"/>
                </a:cxn>
                <a:cxn ang="0">
                  <a:pos x="1566" y="2106"/>
                </a:cxn>
                <a:cxn ang="0">
                  <a:pos x="1601" y="2143"/>
                </a:cxn>
                <a:cxn ang="0">
                  <a:pos x="1669" y="2179"/>
                </a:cxn>
                <a:cxn ang="0">
                  <a:pos x="1772" y="2191"/>
                </a:cxn>
                <a:cxn ang="0">
                  <a:pos x="1772" y="2289"/>
                </a:cxn>
                <a:cxn ang="0">
                  <a:pos x="1120" y="2289"/>
                </a:cxn>
                <a:cxn ang="0">
                  <a:pos x="1120" y="2191"/>
                </a:cxn>
                <a:cxn ang="0">
                  <a:pos x="1223" y="2179"/>
                </a:cxn>
                <a:cxn ang="0">
                  <a:pos x="1292" y="2143"/>
                </a:cxn>
                <a:cxn ang="0">
                  <a:pos x="1326" y="2106"/>
                </a:cxn>
                <a:cxn ang="0">
                  <a:pos x="1338" y="2057"/>
                </a:cxn>
                <a:cxn ang="0">
                  <a:pos x="1338" y="86"/>
                </a:cxn>
                <a:cxn ang="0">
                  <a:pos x="423" y="86"/>
                </a:cxn>
                <a:cxn ang="0">
                  <a:pos x="423" y="2057"/>
                </a:cxn>
                <a:cxn ang="0">
                  <a:pos x="434" y="2106"/>
                </a:cxn>
                <a:cxn ang="0">
                  <a:pos x="469" y="2143"/>
                </a:cxn>
                <a:cxn ang="0">
                  <a:pos x="537" y="2179"/>
                </a:cxn>
                <a:cxn ang="0">
                  <a:pos x="640" y="2191"/>
                </a:cxn>
                <a:cxn ang="0">
                  <a:pos x="640" y="2289"/>
                </a:cxn>
                <a:cxn ang="0">
                  <a:pos x="0" y="2289"/>
                </a:cxn>
                <a:cxn ang="0">
                  <a:pos x="0" y="2191"/>
                </a:cxn>
                <a:cxn ang="0">
                  <a:pos x="103" y="2179"/>
                </a:cxn>
                <a:cxn ang="0">
                  <a:pos x="171" y="2143"/>
                </a:cxn>
                <a:cxn ang="0">
                  <a:pos x="206" y="2106"/>
                </a:cxn>
                <a:cxn ang="0">
                  <a:pos x="217" y="2057"/>
                </a:cxn>
                <a:cxn ang="0">
                  <a:pos x="217" y="220"/>
                </a:cxn>
                <a:cxn ang="0">
                  <a:pos x="206" y="171"/>
                </a:cxn>
                <a:cxn ang="0">
                  <a:pos x="171" y="135"/>
                </a:cxn>
                <a:cxn ang="0">
                  <a:pos x="103" y="98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1772" h="2289">
                  <a:moveTo>
                    <a:pt x="0" y="0"/>
                  </a:moveTo>
                  <a:lnTo>
                    <a:pt x="1772" y="0"/>
                  </a:lnTo>
                  <a:lnTo>
                    <a:pt x="1772" y="86"/>
                  </a:lnTo>
                  <a:lnTo>
                    <a:pt x="1669" y="98"/>
                  </a:lnTo>
                  <a:lnTo>
                    <a:pt x="1601" y="135"/>
                  </a:lnTo>
                  <a:lnTo>
                    <a:pt x="1566" y="171"/>
                  </a:lnTo>
                  <a:lnTo>
                    <a:pt x="1555" y="220"/>
                  </a:lnTo>
                  <a:lnTo>
                    <a:pt x="1555" y="2057"/>
                  </a:lnTo>
                  <a:lnTo>
                    <a:pt x="1566" y="2106"/>
                  </a:lnTo>
                  <a:lnTo>
                    <a:pt x="1601" y="2143"/>
                  </a:lnTo>
                  <a:lnTo>
                    <a:pt x="1669" y="2179"/>
                  </a:lnTo>
                  <a:lnTo>
                    <a:pt x="1772" y="2191"/>
                  </a:lnTo>
                  <a:lnTo>
                    <a:pt x="1772" y="2289"/>
                  </a:lnTo>
                  <a:lnTo>
                    <a:pt x="1120" y="2289"/>
                  </a:lnTo>
                  <a:lnTo>
                    <a:pt x="1120" y="2191"/>
                  </a:lnTo>
                  <a:lnTo>
                    <a:pt x="1223" y="2179"/>
                  </a:lnTo>
                  <a:lnTo>
                    <a:pt x="1292" y="2143"/>
                  </a:lnTo>
                  <a:lnTo>
                    <a:pt x="1326" y="2106"/>
                  </a:lnTo>
                  <a:lnTo>
                    <a:pt x="1338" y="2057"/>
                  </a:lnTo>
                  <a:lnTo>
                    <a:pt x="1338" y="86"/>
                  </a:lnTo>
                  <a:lnTo>
                    <a:pt x="423" y="86"/>
                  </a:lnTo>
                  <a:lnTo>
                    <a:pt x="423" y="2057"/>
                  </a:lnTo>
                  <a:lnTo>
                    <a:pt x="434" y="2106"/>
                  </a:lnTo>
                  <a:lnTo>
                    <a:pt x="469" y="2143"/>
                  </a:lnTo>
                  <a:lnTo>
                    <a:pt x="537" y="2179"/>
                  </a:lnTo>
                  <a:lnTo>
                    <a:pt x="640" y="2191"/>
                  </a:lnTo>
                  <a:lnTo>
                    <a:pt x="640" y="2289"/>
                  </a:lnTo>
                  <a:lnTo>
                    <a:pt x="0" y="2289"/>
                  </a:lnTo>
                  <a:lnTo>
                    <a:pt x="0" y="2191"/>
                  </a:lnTo>
                  <a:lnTo>
                    <a:pt x="103" y="2179"/>
                  </a:lnTo>
                  <a:lnTo>
                    <a:pt x="171" y="2143"/>
                  </a:lnTo>
                  <a:lnTo>
                    <a:pt x="206" y="2106"/>
                  </a:lnTo>
                  <a:lnTo>
                    <a:pt x="217" y="2057"/>
                  </a:lnTo>
                  <a:lnTo>
                    <a:pt x="217" y="220"/>
                  </a:lnTo>
                  <a:lnTo>
                    <a:pt x="206" y="171"/>
                  </a:lnTo>
                  <a:lnTo>
                    <a:pt x="171" y="135"/>
                  </a:lnTo>
                  <a:lnTo>
                    <a:pt x="103" y="98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5" name="Freeform 125"/>
            <p:cNvSpPr>
              <a:spLocks/>
            </p:cNvSpPr>
            <p:nvPr/>
          </p:nvSpPr>
          <p:spPr bwMode="auto">
            <a:xfrm>
              <a:off x="25709" y="5175"/>
              <a:ext cx="915" cy="747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63" y="24"/>
                </a:cxn>
                <a:cxn ang="0">
                  <a:pos x="320" y="73"/>
                </a:cxn>
                <a:cxn ang="0">
                  <a:pos x="400" y="86"/>
                </a:cxn>
                <a:cxn ang="0">
                  <a:pos x="595" y="0"/>
                </a:cxn>
                <a:cxn ang="0">
                  <a:pos x="720" y="37"/>
                </a:cxn>
                <a:cxn ang="0">
                  <a:pos x="789" y="184"/>
                </a:cxn>
                <a:cxn ang="0">
                  <a:pos x="755" y="355"/>
                </a:cxn>
                <a:cxn ang="0">
                  <a:pos x="709" y="490"/>
                </a:cxn>
                <a:cxn ang="0">
                  <a:pos x="686" y="575"/>
                </a:cxn>
                <a:cxn ang="0">
                  <a:pos x="675" y="673"/>
                </a:cxn>
                <a:cxn ang="0">
                  <a:pos x="709" y="686"/>
                </a:cxn>
                <a:cxn ang="0">
                  <a:pos x="823" y="600"/>
                </a:cxn>
                <a:cxn ang="0">
                  <a:pos x="869" y="478"/>
                </a:cxn>
                <a:cxn ang="0">
                  <a:pos x="903" y="465"/>
                </a:cxn>
                <a:cxn ang="0">
                  <a:pos x="915" y="490"/>
                </a:cxn>
                <a:cxn ang="0">
                  <a:pos x="881" y="588"/>
                </a:cxn>
                <a:cxn ang="0">
                  <a:pos x="778" y="710"/>
                </a:cxn>
                <a:cxn ang="0">
                  <a:pos x="663" y="735"/>
                </a:cxn>
                <a:cxn ang="0">
                  <a:pos x="595" y="698"/>
                </a:cxn>
                <a:cxn ang="0">
                  <a:pos x="549" y="637"/>
                </a:cxn>
                <a:cxn ang="0">
                  <a:pos x="560" y="563"/>
                </a:cxn>
                <a:cxn ang="0">
                  <a:pos x="572" y="514"/>
                </a:cxn>
                <a:cxn ang="0">
                  <a:pos x="629" y="355"/>
                </a:cxn>
                <a:cxn ang="0">
                  <a:pos x="663" y="171"/>
                </a:cxn>
                <a:cxn ang="0">
                  <a:pos x="652" y="122"/>
                </a:cxn>
                <a:cxn ang="0">
                  <a:pos x="629" y="73"/>
                </a:cxn>
                <a:cxn ang="0">
                  <a:pos x="572" y="61"/>
                </a:cxn>
                <a:cxn ang="0">
                  <a:pos x="400" y="147"/>
                </a:cxn>
                <a:cxn ang="0">
                  <a:pos x="320" y="245"/>
                </a:cxn>
                <a:cxn ang="0">
                  <a:pos x="286" y="294"/>
                </a:cxn>
                <a:cxn ang="0">
                  <a:pos x="274" y="355"/>
                </a:cxn>
                <a:cxn ang="0">
                  <a:pos x="252" y="465"/>
                </a:cxn>
                <a:cxn ang="0">
                  <a:pos x="240" y="539"/>
                </a:cxn>
                <a:cxn ang="0">
                  <a:pos x="217" y="637"/>
                </a:cxn>
                <a:cxn ang="0">
                  <a:pos x="206" y="698"/>
                </a:cxn>
                <a:cxn ang="0">
                  <a:pos x="183" y="735"/>
                </a:cxn>
                <a:cxn ang="0">
                  <a:pos x="114" y="747"/>
                </a:cxn>
                <a:cxn ang="0">
                  <a:pos x="80" y="698"/>
                </a:cxn>
                <a:cxn ang="0">
                  <a:pos x="92" y="637"/>
                </a:cxn>
                <a:cxn ang="0">
                  <a:pos x="160" y="404"/>
                </a:cxn>
                <a:cxn ang="0">
                  <a:pos x="217" y="98"/>
                </a:cxn>
                <a:cxn ang="0">
                  <a:pos x="194" y="61"/>
                </a:cxn>
                <a:cxn ang="0">
                  <a:pos x="137" y="49"/>
                </a:cxn>
                <a:cxn ang="0">
                  <a:pos x="103" y="98"/>
                </a:cxn>
                <a:cxn ang="0">
                  <a:pos x="69" y="171"/>
                </a:cxn>
                <a:cxn ang="0">
                  <a:pos x="46" y="245"/>
                </a:cxn>
                <a:cxn ang="0">
                  <a:pos x="11" y="269"/>
                </a:cxn>
                <a:cxn ang="0">
                  <a:pos x="0" y="233"/>
                </a:cxn>
                <a:cxn ang="0">
                  <a:pos x="57" y="86"/>
                </a:cxn>
                <a:cxn ang="0">
                  <a:pos x="92" y="37"/>
                </a:cxn>
                <a:cxn ang="0">
                  <a:pos x="149" y="0"/>
                </a:cxn>
              </a:cxnLst>
              <a:rect l="0" t="0" r="r" b="b"/>
              <a:pathLst>
                <a:path w="915" h="747">
                  <a:moveTo>
                    <a:pt x="149" y="0"/>
                  </a:moveTo>
                  <a:lnTo>
                    <a:pt x="206" y="0"/>
                  </a:lnTo>
                  <a:lnTo>
                    <a:pt x="240" y="12"/>
                  </a:lnTo>
                  <a:lnTo>
                    <a:pt x="263" y="24"/>
                  </a:lnTo>
                  <a:lnTo>
                    <a:pt x="297" y="37"/>
                  </a:lnTo>
                  <a:lnTo>
                    <a:pt x="320" y="73"/>
                  </a:lnTo>
                  <a:lnTo>
                    <a:pt x="343" y="147"/>
                  </a:lnTo>
                  <a:lnTo>
                    <a:pt x="400" y="86"/>
                  </a:lnTo>
                  <a:lnTo>
                    <a:pt x="480" y="24"/>
                  </a:lnTo>
                  <a:lnTo>
                    <a:pt x="595" y="0"/>
                  </a:lnTo>
                  <a:lnTo>
                    <a:pt x="663" y="12"/>
                  </a:lnTo>
                  <a:lnTo>
                    <a:pt x="720" y="37"/>
                  </a:lnTo>
                  <a:lnTo>
                    <a:pt x="766" y="86"/>
                  </a:lnTo>
                  <a:lnTo>
                    <a:pt x="789" y="184"/>
                  </a:lnTo>
                  <a:lnTo>
                    <a:pt x="778" y="257"/>
                  </a:lnTo>
                  <a:lnTo>
                    <a:pt x="755" y="355"/>
                  </a:lnTo>
                  <a:lnTo>
                    <a:pt x="732" y="429"/>
                  </a:lnTo>
                  <a:lnTo>
                    <a:pt x="709" y="490"/>
                  </a:lnTo>
                  <a:lnTo>
                    <a:pt x="698" y="539"/>
                  </a:lnTo>
                  <a:lnTo>
                    <a:pt x="686" y="575"/>
                  </a:lnTo>
                  <a:lnTo>
                    <a:pt x="675" y="600"/>
                  </a:lnTo>
                  <a:lnTo>
                    <a:pt x="675" y="673"/>
                  </a:lnTo>
                  <a:lnTo>
                    <a:pt x="686" y="686"/>
                  </a:lnTo>
                  <a:lnTo>
                    <a:pt x="709" y="686"/>
                  </a:lnTo>
                  <a:lnTo>
                    <a:pt x="766" y="661"/>
                  </a:lnTo>
                  <a:lnTo>
                    <a:pt x="823" y="600"/>
                  </a:lnTo>
                  <a:lnTo>
                    <a:pt x="869" y="490"/>
                  </a:lnTo>
                  <a:lnTo>
                    <a:pt x="869" y="478"/>
                  </a:lnTo>
                  <a:lnTo>
                    <a:pt x="881" y="465"/>
                  </a:lnTo>
                  <a:lnTo>
                    <a:pt x="903" y="465"/>
                  </a:lnTo>
                  <a:lnTo>
                    <a:pt x="915" y="478"/>
                  </a:lnTo>
                  <a:lnTo>
                    <a:pt x="915" y="490"/>
                  </a:lnTo>
                  <a:lnTo>
                    <a:pt x="903" y="526"/>
                  </a:lnTo>
                  <a:lnTo>
                    <a:pt x="881" y="588"/>
                  </a:lnTo>
                  <a:lnTo>
                    <a:pt x="835" y="661"/>
                  </a:lnTo>
                  <a:lnTo>
                    <a:pt x="778" y="710"/>
                  </a:lnTo>
                  <a:lnTo>
                    <a:pt x="698" y="735"/>
                  </a:lnTo>
                  <a:lnTo>
                    <a:pt x="663" y="735"/>
                  </a:lnTo>
                  <a:lnTo>
                    <a:pt x="629" y="722"/>
                  </a:lnTo>
                  <a:lnTo>
                    <a:pt x="595" y="698"/>
                  </a:lnTo>
                  <a:lnTo>
                    <a:pt x="572" y="673"/>
                  </a:lnTo>
                  <a:lnTo>
                    <a:pt x="549" y="637"/>
                  </a:lnTo>
                  <a:lnTo>
                    <a:pt x="549" y="588"/>
                  </a:lnTo>
                  <a:lnTo>
                    <a:pt x="560" y="563"/>
                  </a:lnTo>
                  <a:lnTo>
                    <a:pt x="560" y="551"/>
                  </a:lnTo>
                  <a:lnTo>
                    <a:pt x="572" y="514"/>
                  </a:lnTo>
                  <a:lnTo>
                    <a:pt x="595" y="453"/>
                  </a:lnTo>
                  <a:lnTo>
                    <a:pt x="629" y="355"/>
                  </a:lnTo>
                  <a:lnTo>
                    <a:pt x="652" y="257"/>
                  </a:lnTo>
                  <a:lnTo>
                    <a:pt x="663" y="171"/>
                  </a:lnTo>
                  <a:lnTo>
                    <a:pt x="663" y="135"/>
                  </a:lnTo>
                  <a:lnTo>
                    <a:pt x="652" y="122"/>
                  </a:lnTo>
                  <a:lnTo>
                    <a:pt x="652" y="98"/>
                  </a:lnTo>
                  <a:lnTo>
                    <a:pt x="629" y="73"/>
                  </a:lnTo>
                  <a:lnTo>
                    <a:pt x="606" y="61"/>
                  </a:lnTo>
                  <a:lnTo>
                    <a:pt x="572" y="61"/>
                  </a:lnTo>
                  <a:lnTo>
                    <a:pt x="469" y="86"/>
                  </a:lnTo>
                  <a:lnTo>
                    <a:pt x="400" y="147"/>
                  </a:lnTo>
                  <a:lnTo>
                    <a:pt x="343" y="208"/>
                  </a:lnTo>
                  <a:lnTo>
                    <a:pt x="320" y="245"/>
                  </a:lnTo>
                  <a:lnTo>
                    <a:pt x="297" y="269"/>
                  </a:lnTo>
                  <a:lnTo>
                    <a:pt x="286" y="294"/>
                  </a:lnTo>
                  <a:lnTo>
                    <a:pt x="286" y="318"/>
                  </a:lnTo>
                  <a:lnTo>
                    <a:pt x="274" y="355"/>
                  </a:lnTo>
                  <a:lnTo>
                    <a:pt x="263" y="416"/>
                  </a:lnTo>
                  <a:lnTo>
                    <a:pt x="252" y="465"/>
                  </a:lnTo>
                  <a:lnTo>
                    <a:pt x="240" y="502"/>
                  </a:lnTo>
                  <a:lnTo>
                    <a:pt x="240" y="539"/>
                  </a:lnTo>
                  <a:lnTo>
                    <a:pt x="217" y="612"/>
                  </a:lnTo>
                  <a:lnTo>
                    <a:pt x="217" y="637"/>
                  </a:lnTo>
                  <a:lnTo>
                    <a:pt x="206" y="661"/>
                  </a:lnTo>
                  <a:lnTo>
                    <a:pt x="206" y="698"/>
                  </a:lnTo>
                  <a:lnTo>
                    <a:pt x="194" y="710"/>
                  </a:lnTo>
                  <a:lnTo>
                    <a:pt x="183" y="735"/>
                  </a:lnTo>
                  <a:lnTo>
                    <a:pt x="160" y="747"/>
                  </a:lnTo>
                  <a:lnTo>
                    <a:pt x="114" y="747"/>
                  </a:lnTo>
                  <a:lnTo>
                    <a:pt x="92" y="722"/>
                  </a:lnTo>
                  <a:lnTo>
                    <a:pt x="80" y="698"/>
                  </a:lnTo>
                  <a:lnTo>
                    <a:pt x="80" y="661"/>
                  </a:lnTo>
                  <a:lnTo>
                    <a:pt x="92" y="637"/>
                  </a:lnTo>
                  <a:lnTo>
                    <a:pt x="114" y="612"/>
                  </a:lnTo>
                  <a:lnTo>
                    <a:pt x="160" y="404"/>
                  </a:lnTo>
                  <a:lnTo>
                    <a:pt x="217" y="159"/>
                  </a:lnTo>
                  <a:lnTo>
                    <a:pt x="217" y="98"/>
                  </a:lnTo>
                  <a:lnTo>
                    <a:pt x="206" y="73"/>
                  </a:lnTo>
                  <a:lnTo>
                    <a:pt x="194" y="61"/>
                  </a:lnTo>
                  <a:lnTo>
                    <a:pt x="172" y="49"/>
                  </a:lnTo>
                  <a:lnTo>
                    <a:pt x="137" y="49"/>
                  </a:lnTo>
                  <a:lnTo>
                    <a:pt x="114" y="73"/>
                  </a:lnTo>
                  <a:lnTo>
                    <a:pt x="103" y="98"/>
                  </a:lnTo>
                  <a:lnTo>
                    <a:pt x="80" y="135"/>
                  </a:lnTo>
                  <a:lnTo>
                    <a:pt x="69" y="171"/>
                  </a:lnTo>
                  <a:lnTo>
                    <a:pt x="57" y="220"/>
                  </a:lnTo>
                  <a:lnTo>
                    <a:pt x="46" y="245"/>
                  </a:lnTo>
                  <a:lnTo>
                    <a:pt x="46" y="269"/>
                  </a:lnTo>
                  <a:lnTo>
                    <a:pt x="11" y="269"/>
                  </a:lnTo>
                  <a:lnTo>
                    <a:pt x="0" y="257"/>
                  </a:lnTo>
                  <a:lnTo>
                    <a:pt x="0" y="233"/>
                  </a:lnTo>
                  <a:lnTo>
                    <a:pt x="34" y="122"/>
                  </a:lnTo>
                  <a:lnTo>
                    <a:pt x="57" y="86"/>
                  </a:lnTo>
                  <a:lnTo>
                    <a:pt x="69" y="61"/>
                  </a:lnTo>
                  <a:lnTo>
                    <a:pt x="92" y="37"/>
                  </a:lnTo>
                  <a:lnTo>
                    <a:pt x="114" y="2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6" name="Freeform 126"/>
            <p:cNvSpPr>
              <a:spLocks/>
            </p:cNvSpPr>
            <p:nvPr/>
          </p:nvSpPr>
          <p:spPr bwMode="auto">
            <a:xfrm>
              <a:off x="26784" y="4796"/>
              <a:ext cx="1487" cy="149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6" y="0"/>
                </a:cxn>
                <a:cxn ang="0">
                  <a:pos x="69" y="12"/>
                </a:cxn>
                <a:cxn ang="0">
                  <a:pos x="1349" y="1248"/>
                </a:cxn>
                <a:cxn ang="0">
                  <a:pos x="1338" y="1199"/>
                </a:cxn>
                <a:cxn ang="0">
                  <a:pos x="1338" y="1126"/>
                </a:cxn>
                <a:cxn ang="0">
                  <a:pos x="1349" y="1003"/>
                </a:cxn>
                <a:cxn ang="0">
                  <a:pos x="1395" y="869"/>
                </a:cxn>
                <a:cxn ang="0">
                  <a:pos x="1418" y="820"/>
                </a:cxn>
                <a:cxn ang="0">
                  <a:pos x="1441" y="820"/>
                </a:cxn>
                <a:cxn ang="0">
                  <a:pos x="1452" y="844"/>
                </a:cxn>
                <a:cxn ang="0">
                  <a:pos x="1475" y="857"/>
                </a:cxn>
                <a:cxn ang="0">
                  <a:pos x="1475" y="881"/>
                </a:cxn>
                <a:cxn ang="0">
                  <a:pos x="1464" y="893"/>
                </a:cxn>
                <a:cxn ang="0">
                  <a:pos x="1418" y="1040"/>
                </a:cxn>
                <a:cxn ang="0">
                  <a:pos x="1407" y="1138"/>
                </a:cxn>
                <a:cxn ang="0">
                  <a:pos x="1418" y="1273"/>
                </a:cxn>
                <a:cxn ang="0">
                  <a:pos x="1452" y="1359"/>
                </a:cxn>
                <a:cxn ang="0">
                  <a:pos x="1475" y="1407"/>
                </a:cxn>
                <a:cxn ang="0">
                  <a:pos x="1487" y="1420"/>
                </a:cxn>
                <a:cxn ang="0">
                  <a:pos x="1487" y="1432"/>
                </a:cxn>
                <a:cxn ang="0">
                  <a:pos x="1464" y="1456"/>
                </a:cxn>
                <a:cxn ang="0">
                  <a:pos x="1452" y="1456"/>
                </a:cxn>
                <a:cxn ang="0">
                  <a:pos x="1452" y="1444"/>
                </a:cxn>
                <a:cxn ang="0">
                  <a:pos x="1441" y="1444"/>
                </a:cxn>
                <a:cxn ang="0">
                  <a:pos x="1338" y="1407"/>
                </a:cxn>
                <a:cxn ang="0">
                  <a:pos x="1235" y="1395"/>
                </a:cxn>
                <a:cxn ang="0">
                  <a:pos x="1109" y="1420"/>
                </a:cxn>
                <a:cxn ang="0">
                  <a:pos x="972" y="1481"/>
                </a:cxn>
                <a:cxn ang="0">
                  <a:pos x="961" y="1493"/>
                </a:cxn>
                <a:cxn ang="0">
                  <a:pos x="938" y="1493"/>
                </a:cxn>
                <a:cxn ang="0">
                  <a:pos x="926" y="1469"/>
                </a:cxn>
                <a:cxn ang="0">
                  <a:pos x="903" y="1456"/>
                </a:cxn>
                <a:cxn ang="0">
                  <a:pos x="903" y="1444"/>
                </a:cxn>
                <a:cxn ang="0">
                  <a:pos x="915" y="1420"/>
                </a:cxn>
                <a:cxn ang="0">
                  <a:pos x="949" y="1383"/>
                </a:cxn>
                <a:cxn ang="0">
                  <a:pos x="983" y="1371"/>
                </a:cxn>
                <a:cxn ang="0">
                  <a:pos x="1029" y="1346"/>
                </a:cxn>
                <a:cxn ang="0">
                  <a:pos x="1109" y="1310"/>
                </a:cxn>
                <a:cxn ang="0">
                  <a:pos x="1178" y="1297"/>
                </a:cxn>
                <a:cxn ang="0">
                  <a:pos x="1292" y="1297"/>
                </a:cxn>
                <a:cxn ang="0">
                  <a:pos x="23" y="73"/>
                </a:cxn>
                <a:cxn ang="0">
                  <a:pos x="11" y="61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1487" h="1493">
                  <a:moveTo>
                    <a:pt x="11" y="0"/>
                  </a:moveTo>
                  <a:lnTo>
                    <a:pt x="46" y="0"/>
                  </a:lnTo>
                  <a:lnTo>
                    <a:pt x="69" y="12"/>
                  </a:lnTo>
                  <a:lnTo>
                    <a:pt x="1349" y="1248"/>
                  </a:lnTo>
                  <a:lnTo>
                    <a:pt x="1338" y="1199"/>
                  </a:lnTo>
                  <a:lnTo>
                    <a:pt x="1338" y="1126"/>
                  </a:lnTo>
                  <a:lnTo>
                    <a:pt x="1349" y="1003"/>
                  </a:lnTo>
                  <a:lnTo>
                    <a:pt x="1395" y="869"/>
                  </a:lnTo>
                  <a:lnTo>
                    <a:pt x="1418" y="820"/>
                  </a:lnTo>
                  <a:lnTo>
                    <a:pt x="1441" y="820"/>
                  </a:lnTo>
                  <a:lnTo>
                    <a:pt x="1452" y="844"/>
                  </a:lnTo>
                  <a:lnTo>
                    <a:pt x="1475" y="857"/>
                  </a:lnTo>
                  <a:lnTo>
                    <a:pt x="1475" y="881"/>
                  </a:lnTo>
                  <a:lnTo>
                    <a:pt x="1464" y="893"/>
                  </a:lnTo>
                  <a:lnTo>
                    <a:pt x="1418" y="1040"/>
                  </a:lnTo>
                  <a:lnTo>
                    <a:pt x="1407" y="1138"/>
                  </a:lnTo>
                  <a:lnTo>
                    <a:pt x="1418" y="1273"/>
                  </a:lnTo>
                  <a:lnTo>
                    <a:pt x="1452" y="1359"/>
                  </a:lnTo>
                  <a:lnTo>
                    <a:pt x="1475" y="1407"/>
                  </a:lnTo>
                  <a:lnTo>
                    <a:pt x="1487" y="1420"/>
                  </a:lnTo>
                  <a:lnTo>
                    <a:pt x="1487" y="1432"/>
                  </a:lnTo>
                  <a:lnTo>
                    <a:pt x="1464" y="1456"/>
                  </a:lnTo>
                  <a:lnTo>
                    <a:pt x="1452" y="1456"/>
                  </a:lnTo>
                  <a:lnTo>
                    <a:pt x="1452" y="1444"/>
                  </a:lnTo>
                  <a:lnTo>
                    <a:pt x="1441" y="1444"/>
                  </a:lnTo>
                  <a:lnTo>
                    <a:pt x="1338" y="1407"/>
                  </a:lnTo>
                  <a:lnTo>
                    <a:pt x="1235" y="1395"/>
                  </a:lnTo>
                  <a:lnTo>
                    <a:pt x="1109" y="1420"/>
                  </a:lnTo>
                  <a:lnTo>
                    <a:pt x="972" y="1481"/>
                  </a:lnTo>
                  <a:lnTo>
                    <a:pt x="961" y="1493"/>
                  </a:lnTo>
                  <a:lnTo>
                    <a:pt x="938" y="1493"/>
                  </a:lnTo>
                  <a:lnTo>
                    <a:pt x="926" y="1469"/>
                  </a:lnTo>
                  <a:lnTo>
                    <a:pt x="903" y="1456"/>
                  </a:lnTo>
                  <a:lnTo>
                    <a:pt x="903" y="1444"/>
                  </a:lnTo>
                  <a:lnTo>
                    <a:pt x="915" y="1420"/>
                  </a:lnTo>
                  <a:lnTo>
                    <a:pt x="949" y="1383"/>
                  </a:lnTo>
                  <a:lnTo>
                    <a:pt x="983" y="1371"/>
                  </a:lnTo>
                  <a:lnTo>
                    <a:pt x="1029" y="1346"/>
                  </a:lnTo>
                  <a:lnTo>
                    <a:pt x="1109" y="1310"/>
                  </a:lnTo>
                  <a:lnTo>
                    <a:pt x="1178" y="1297"/>
                  </a:lnTo>
                  <a:lnTo>
                    <a:pt x="1292" y="1297"/>
                  </a:lnTo>
                  <a:lnTo>
                    <a:pt x="23" y="73"/>
                  </a:lnTo>
                  <a:lnTo>
                    <a:pt x="11" y="61"/>
                  </a:lnTo>
                  <a:lnTo>
                    <a:pt x="0" y="36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7" name="Freeform 127"/>
            <p:cNvSpPr>
              <a:spLocks/>
            </p:cNvSpPr>
            <p:nvPr/>
          </p:nvSpPr>
          <p:spPr bwMode="auto">
            <a:xfrm>
              <a:off x="28865" y="3632"/>
              <a:ext cx="1327" cy="1641"/>
            </a:xfrm>
            <a:custGeom>
              <a:avLst/>
              <a:gdLst/>
              <a:ahLst/>
              <a:cxnLst>
                <a:cxn ang="0">
                  <a:pos x="1075" y="0"/>
                </a:cxn>
                <a:cxn ang="0">
                  <a:pos x="1235" y="62"/>
                </a:cxn>
                <a:cxn ang="0">
                  <a:pos x="1292" y="98"/>
                </a:cxn>
                <a:cxn ang="0">
                  <a:pos x="1327" y="172"/>
                </a:cxn>
                <a:cxn ang="0">
                  <a:pos x="1315" y="306"/>
                </a:cxn>
                <a:cxn ang="0">
                  <a:pos x="1281" y="368"/>
                </a:cxn>
                <a:cxn ang="0">
                  <a:pos x="1178" y="429"/>
                </a:cxn>
                <a:cxn ang="0">
                  <a:pos x="1132" y="392"/>
                </a:cxn>
                <a:cxn ang="0">
                  <a:pos x="1144" y="270"/>
                </a:cxn>
                <a:cxn ang="0">
                  <a:pos x="1098" y="196"/>
                </a:cxn>
                <a:cxn ang="0">
                  <a:pos x="961" y="135"/>
                </a:cxn>
                <a:cxn ang="0">
                  <a:pos x="789" y="123"/>
                </a:cxn>
                <a:cxn ang="0">
                  <a:pos x="629" y="184"/>
                </a:cxn>
                <a:cxn ang="0">
                  <a:pos x="549" y="319"/>
                </a:cxn>
                <a:cxn ang="0">
                  <a:pos x="572" y="478"/>
                </a:cxn>
                <a:cxn ang="0">
                  <a:pos x="698" y="613"/>
                </a:cxn>
                <a:cxn ang="0">
                  <a:pos x="904" y="723"/>
                </a:cxn>
                <a:cxn ang="0">
                  <a:pos x="1098" y="870"/>
                </a:cxn>
                <a:cxn ang="0">
                  <a:pos x="1190" y="1078"/>
                </a:cxn>
                <a:cxn ang="0">
                  <a:pos x="1075" y="1359"/>
                </a:cxn>
                <a:cxn ang="0">
                  <a:pos x="778" y="1567"/>
                </a:cxn>
                <a:cxn ang="0">
                  <a:pos x="435" y="1641"/>
                </a:cxn>
                <a:cxn ang="0">
                  <a:pos x="172" y="1567"/>
                </a:cxn>
                <a:cxn ang="0">
                  <a:pos x="23" y="1408"/>
                </a:cxn>
                <a:cxn ang="0">
                  <a:pos x="23" y="1176"/>
                </a:cxn>
                <a:cxn ang="0">
                  <a:pos x="160" y="1029"/>
                </a:cxn>
                <a:cxn ang="0">
                  <a:pos x="286" y="980"/>
                </a:cxn>
                <a:cxn ang="0">
                  <a:pos x="309" y="992"/>
                </a:cxn>
                <a:cxn ang="0">
                  <a:pos x="252" y="1066"/>
                </a:cxn>
                <a:cxn ang="0">
                  <a:pos x="195" y="1102"/>
                </a:cxn>
                <a:cxn ang="0">
                  <a:pos x="172" y="1225"/>
                </a:cxn>
                <a:cxn ang="0">
                  <a:pos x="286" y="1433"/>
                </a:cxn>
                <a:cxn ang="0">
                  <a:pos x="561" y="1531"/>
                </a:cxn>
                <a:cxn ang="0">
                  <a:pos x="824" y="1482"/>
                </a:cxn>
                <a:cxn ang="0">
                  <a:pos x="961" y="1347"/>
                </a:cxn>
                <a:cxn ang="0">
                  <a:pos x="995" y="1176"/>
                </a:cxn>
                <a:cxn ang="0">
                  <a:pos x="915" y="1004"/>
                </a:cxn>
                <a:cxn ang="0">
                  <a:pos x="744" y="870"/>
                </a:cxn>
                <a:cxn ang="0">
                  <a:pos x="503" y="735"/>
                </a:cxn>
                <a:cxn ang="0">
                  <a:pos x="389" y="600"/>
                </a:cxn>
                <a:cxn ang="0">
                  <a:pos x="400" y="331"/>
                </a:cxn>
                <a:cxn ang="0">
                  <a:pos x="641" y="98"/>
                </a:cxn>
                <a:cxn ang="0">
                  <a:pos x="984" y="0"/>
                </a:cxn>
              </a:cxnLst>
              <a:rect l="0" t="0" r="r" b="b"/>
              <a:pathLst>
                <a:path w="1327" h="1641">
                  <a:moveTo>
                    <a:pt x="984" y="0"/>
                  </a:moveTo>
                  <a:lnTo>
                    <a:pt x="1075" y="0"/>
                  </a:lnTo>
                  <a:lnTo>
                    <a:pt x="1212" y="49"/>
                  </a:lnTo>
                  <a:lnTo>
                    <a:pt x="1235" y="62"/>
                  </a:lnTo>
                  <a:lnTo>
                    <a:pt x="1270" y="86"/>
                  </a:lnTo>
                  <a:lnTo>
                    <a:pt x="1292" y="98"/>
                  </a:lnTo>
                  <a:lnTo>
                    <a:pt x="1315" y="135"/>
                  </a:lnTo>
                  <a:lnTo>
                    <a:pt x="1327" y="172"/>
                  </a:lnTo>
                  <a:lnTo>
                    <a:pt x="1327" y="270"/>
                  </a:lnTo>
                  <a:lnTo>
                    <a:pt x="1315" y="306"/>
                  </a:lnTo>
                  <a:lnTo>
                    <a:pt x="1292" y="355"/>
                  </a:lnTo>
                  <a:lnTo>
                    <a:pt x="1281" y="368"/>
                  </a:lnTo>
                  <a:lnTo>
                    <a:pt x="1212" y="417"/>
                  </a:lnTo>
                  <a:lnTo>
                    <a:pt x="1178" y="429"/>
                  </a:lnTo>
                  <a:lnTo>
                    <a:pt x="1132" y="429"/>
                  </a:lnTo>
                  <a:lnTo>
                    <a:pt x="1132" y="392"/>
                  </a:lnTo>
                  <a:lnTo>
                    <a:pt x="1144" y="368"/>
                  </a:lnTo>
                  <a:lnTo>
                    <a:pt x="1144" y="270"/>
                  </a:lnTo>
                  <a:lnTo>
                    <a:pt x="1121" y="221"/>
                  </a:lnTo>
                  <a:lnTo>
                    <a:pt x="1098" y="196"/>
                  </a:lnTo>
                  <a:lnTo>
                    <a:pt x="1052" y="172"/>
                  </a:lnTo>
                  <a:lnTo>
                    <a:pt x="961" y="135"/>
                  </a:lnTo>
                  <a:lnTo>
                    <a:pt x="892" y="123"/>
                  </a:lnTo>
                  <a:lnTo>
                    <a:pt x="789" y="123"/>
                  </a:lnTo>
                  <a:lnTo>
                    <a:pt x="709" y="135"/>
                  </a:lnTo>
                  <a:lnTo>
                    <a:pt x="629" y="184"/>
                  </a:lnTo>
                  <a:lnTo>
                    <a:pt x="583" y="245"/>
                  </a:lnTo>
                  <a:lnTo>
                    <a:pt x="549" y="319"/>
                  </a:lnTo>
                  <a:lnTo>
                    <a:pt x="549" y="380"/>
                  </a:lnTo>
                  <a:lnTo>
                    <a:pt x="572" y="478"/>
                  </a:lnTo>
                  <a:lnTo>
                    <a:pt x="618" y="551"/>
                  </a:lnTo>
                  <a:lnTo>
                    <a:pt x="698" y="613"/>
                  </a:lnTo>
                  <a:lnTo>
                    <a:pt x="801" y="674"/>
                  </a:lnTo>
                  <a:lnTo>
                    <a:pt x="904" y="723"/>
                  </a:lnTo>
                  <a:lnTo>
                    <a:pt x="1007" y="784"/>
                  </a:lnTo>
                  <a:lnTo>
                    <a:pt x="1098" y="870"/>
                  </a:lnTo>
                  <a:lnTo>
                    <a:pt x="1167" y="955"/>
                  </a:lnTo>
                  <a:lnTo>
                    <a:pt x="1190" y="1078"/>
                  </a:lnTo>
                  <a:lnTo>
                    <a:pt x="1155" y="1225"/>
                  </a:lnTo>
                  <a:lnTo>
                    <a:pt x="1075" y="1359"/>
                  </a:lnTo>
                  <a:lnTo>
                    <a:pt x="938" y="1470"/>
                  </a:lnTo>
                  <a:lnTo>
                    <a:pt x="778" y="1567"/>
                  </a:lnTo>
                  <a:lnTo>
                    <a:pt x="606" y="1616"/>
                  </a:lnTo>
                  <a:lnTo>
                    <a:pt x="435" y="1641"/>
                  </a:lnTo>
                  <a:lnTo>
                    <a:pt x="286" y="1616"/>
                  </a:lnTo>
                  <a:lnTo>
                    <a:pt x="172" y="1567"/>
                  </a:lnTo>
                  <a:lnTo>
                    <a:pt x="80" y="1494"/>
                  </a:lnTo>
                  <a:lnTo>
                    <a:pt x="23" y="1408"/>
                  </a:lnTo>
                  <a:lnTo>
                    <a:pt x="0" y="1310"/>
                  </a:lnTo>
                  <a:lnTo>
                    <a:pt x="23" y="1176"/>
                  </a:lnTo>
                  <a:lnTo>
                    <a:pt x="80" y="1090"/>
                  </a:lnTo>
                  <a:lnTo>
                    <a:pt x="160" y="1029"/>
                  </a:lnTo>
                  <a:lnTo>
                    <a:pt x="229" y="992"/>
                  </a:lnTo>
                  <a:lnTo>
                    <a:pt x="286" y="980"/>
                  </a:lnTo>
                  <a:lnTo>
                    <a:pt x="309" y="980"/>
                  </a:lnTo>
                  <a:lnTo>
                    <a:pt x="309" y="992"/>
                  </a:lnTo>
                  <a:lnTo>
                    <a:pt x="298" y="1017"/>
                  </a:lnTo>
                  <a:lnTo>
                    <a:pt x="252" y="1066"/>
                  </a:lnTo>
                  <a:lnTo>
                    <a:pt x="206" y="1090"/>
                  </a:lnTo>
                  <a:lnTo>
                    <a:pt x="195" y="1102"/>
                  </a:lnTo>
                  <a:lnTo>
                    <a:pt x="172" y="1176"/>
                  </a:lnTo>
                  <a:lnTo>
                    <a:pt x="172" y="1225"/>
                  </a:lnTo>
                  <a:lnTo>
                    <a:pt x="206" y="1335"/>
                  </a:lnTo>
                  <a:lnTo>
                    <a:pt x="286" y="1433"/>
                  </a:lnTo>
                  <a:lnTo>
                    <a:pt x="412" y="1506"/>
                  </a:lnTo>
                  <a:lnTo>
                    <a:pt x="561" y="1531"/>
                  </a:lnTo>
                  <a:lnTo>
                    <a:pt x="709" y="1519"/>
                  </a:lnTo>
                  <a:lnTo>
                    <a:pt x="824" y="1482"/>
                  </a:lnTo>
                  <a:lnTo>
                    <a:pt x="904" y="1421"/>
                  </a:lnTo>
                  <a:lnTo>
                    <a:pt x="961" y="1347"/>
                  </a:lnTo>
                  <a:lnTo>
                    <a:pt x="984" y="1274"/>
                  </a:lnTo>
                  <a:lnTo>
                    <a:pt x="995" y="1176"/>
                  </a:lnTo>
                  <a:lnTo>
                    <a:pt x="972" y="1090"/>
                  </a:lnTo>
                  <a:lnTo>
                    <a:pt x="915" y="1004"/>
                  </a:lnTo>
                  <a:lnTo>
                    <a:pt x="835" y="931"/>
                  </a:lnTo>
                  <a:lnTo>
                    <a:pt x="744" y="870"/>
                  </a:lnTo>
                  <a:lnTo>
                    <a:pt x="583" y="784"/>
                  </a:lnTo>
                  <a:lnTo>
                    <a:pt x="503" y="735"/>
                  </a:lnTo>
                  <a:lnTo>
                    <a:pt x="435" y="674"/>
                  </a:lnTo>
                  <a:lnTo>
                    <a:pt x="389" y="600"/>
                  </a:lnTo>
                  <a:lnTo>
                    <a:pt x="366" y="490"/>
                  </a:lnTo>
                  <a:lnTo>
                    <a:pt x="400" y="331"/>
                  </a:lnTo>
                  <a:lnTo>
                    <a:pt x="503" y="196"/>
                  </a:lnTo>
                  <a:lnTo>
                    <a:pt x="641" y="98"/>
                  </a:lnTo>
                  <a:lnTo>
                    <a:pt x="812" y="25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8" name="Freeform 128"/>
            <p:cNvSpPr>
              <a:spLocks/>
            </p:cNvSpPr>
            <p:nvPr/>
          </p:nvSpPr>
          <p:spPr bwMode="auto">
            <a:xfrm>
              <a:off x="30352" y="3412"/>
              <a:ext cx="892" cy="105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20" y="24"/>
                </a:cxn>
                <a:cxn ang="0">
                  <a:pos x="331" y="73"/>
                </a:cxn>
                <a:cxn ang="0">
                  <a:pos x="320" y="122"/>
                </a:cxn>
                <a:cxn ang="0">
                  <a:pos x="286" y="245"/>
                </a:cxn>
                <a:cxn ang="0">
                  <a:pos x="263" y="306"/>
                </a:cxn>
                <a:cxn ang="0">
                  <a:pos x="251" y="392"/>
                </a:cxn>
                <a:cxn ang="0">
                  <a:pos x="240" y="465"/>
                </a:cxn>
                <a:cxn ang="0">
                  <a:pos x="229" y="575"/>
                </a:cxn>
                <a:cxn ang="0">
                  <a:pos x="240" y="624"/>
                </a:cxn>
                <a:cxn ang="0">
                  <a:pos x="309" y="686"/>
                </a:cxn>
                <a:cxn ang="0">
                  <a:pos x="434" y="661"/>
                </a:cxn>
                <a:cxn ang="0">
                  <a:pos x="560" y="551"/>
                </a:cxn>
                <a:cxn ang="0">
                  <a:pos x="572" y="514"/>
                </a:cxn>
                <a:cxn ang="0">
                  <a:pos x="629" y="282"/>
                </a:cxn>
                <a:cxn ang="0">
                  <a:pos x="675" y="122"/>
                </a:cxn>
                <a:cxn ang="0">
                  <a:pos x="697" y="37"/>
                </a:cxn>
                <a:cxn ang="0">
                  <a:pos x="732" y="12"/>
                </a:cxn>
                <a:cxn ang="0">
                  <a:pos x="777" y="24"/>
                </a:cxn>
                <a:cxn ang="0">
                  <a:pos x="789" y="98"/>
                </a:cxn>
                <a:cxn ang="0">
                  <a:pos x="777" y="159"/>
                </a:cxn>
                <a:cxn ang="0">
                  <a:pos x="697" y="477"/>
                </a:cxn>
                <a:cxn ang="0">
                  <a:pos x="686" y="551"/>
                </a:cxn>
                <a:cxn ang="0">
                  <a:pos x="675" y="649"/>
                </a:cxn>
                <a:cxn ang="0">
                  <a:pos x="697" y="686"/>
                </a:cxn>
                <a:cxn ang="0">
                  <a:pos x="755" y="673"/>
                </a:cxn>
                <a:cxn ang="0">
                  <a:pos x="800" y="624"/>
                </a:cxn>
                <a:cxn ang="0">
                  <a:pos x="846" y="490"/>
                </a:cxn>
                <a:cxn ang="0">
                  <a:pos x="857" y="465"/>
                </a:cxn>
                <a:cxn ang="0">
                  <a:pos x="892" y="477"/>
                </a:cxn>
                <a:cxn ang="0">
                  <a:pos x="880" y="514"/>
                </a:cxn>
                <a:cxn ang="0">
                  <a:pos x="869" y="575"/>
                </a:cxn>
                <a:cxn ang="0">
                  <a:pos x="835" y="649"/>
                </a:cxn>
                <a:cxn ang="0">
                  <a:pos x="789" y="710"/>
                </a:cxn>
                <a:cxn ang="0">
                  <a:pos x="686" y="735"/>
                </a:cxn>
                <a:cxn ang="0">
                  <a:pos x="629" y="710"/>
                </a:cxn>
                <a:cxn ang="0">
                  <a:pos x="560" y="624"/>
                </a:cxn>
                <a:cxn ang="0">
                  <a:pos x="503" y="673"/>
                </a:cxn>
                <a:cxn ang="0">
                  <a:pos x="343" y="735"/>
                </a:cxn>
                <a:cxn ang="0">
                  <a:pos x="263" y="722"/>
                </a:cxn>
                <a:cxn ang="0">
                  <a:pos x="183" y="686"/>
                </a:cxn>
                <a:cxn ang="0">
                  <a:pos x="137" y="882"/>
                </a:cxn>
                <a:cxn ang="0">
                  <a:pos x="114" y="979"/>
                </a:cxn>
                <a:cxn ang="0">
                  <a:pos x="103" y="1016"/>
                </a:cxn>
                <a:cxn ang="0">
                  <a:pos x="80" y="1053"/>
                </a:cxn>
                <a:cxn ang="0">
                  <a:pos x="11" y="1041"/>
                </a:cxn>
                <a:cxn ang="0">
                  <a:pos x="0" y="967"/>
                </a:cxn>
                <a:cxn ang="0">
                  <a:pos x="217" y="73"/>
                </a:cxn>
                <a:cxn ang="0">
                  <a:pos x="229" y="37"/>
                </a:cxn>
                <a:cxn ang="0">
                  <a:pos x="251" y="0"/>
                </a:cxn>
              </a:cxnLst>
              <a:rect l="0" t="0" r="r" b="b"/>
              <a:pathLst>
                <a:path w="892" h="1053">
                  <a:moveTo>
                    <a:pt x="251" y="0"/>
                  </a:moveTo>
                  <a:lnTo>
                    <a:pt x="286" y="0"/>
                  </a:lnTo>
                  <a:lnTo>
                    <a:pt x="309" y="12"/>
                  </a:lnTo>
                  <a:lnTo>
                    <a:pt x="320" y="24"/>
                  </a:lnTo>
                  <a:lnTo>
                    <a:pt x="331" y="49"/>
                  </a:lnTo>
                  <a:lnTo>
                    <a:pt x="331" y="73"/>
                  </a:lnTo>
                  <a:lnTo>
                    <a:pt x="320" y="98"/>
                  </a:lnTo>
                  <a:lnTo>
                    <a:pt x="320" y="122"/>
                  </a:lnTo>
                  <a:lnTo>
                    <a:pt x="309" y="147"/>
                  </a:lnTo>
                  <a:lnTo>
                    <a:pt x="286" y="245"/>
                  </a:lnTo>
                  <a:lnTo>
                    <a:pt x="274" y="282"/>
                  </a:lnTo>
                  <a:lnTo>
                    <a:pt x="263" y="306"/>
                  </a:lnTo>
                  <a:lnTo>
                    <a:pt x="263" y="355"/>
                  </a:lnTo>
                  <a:lnTo>
                    <a:pt x="251" y="392"/>
                  </a:lnTo>
                  <a:lnTo>
                    <a:pt x="240" y="441"/>
                  </a:lnTo>
                  <a:lnTo>
                    <a:pt x="240" y="465"/>
                  </a:lnTo>
                  <a:lnTo>
                    <a:pt x="229" y="490"/>
                  </a:lnTo>
                  <a:lnTo>
                    <a:pt x="229" y="575"/>
                  </a:lnTo>
                  <a:lnTo>
                    <a:pt x="240" y="600"/>
                  </a:lnTo>
                  <a:lnTo>
                    <a:pt x="240" y="624"/>
                  </a:lnTo>
                  <a:lnTo>
                    <a:pt x="286" y="673"/>
                  </a:lnTo>
                  <a:lnTo>
                    <a:pt x="309" y="686"/>
                  </a:lnTo>
                  <a:lnTo>
                    <a:pt x="354" y="686"/>
                  </a:lnTo>
                  <a:lnTo>
                    <a:pt x="434" y="661"/>
                  </a:lnTo>
                  <a:lnTo>
                    <a:pt x="503" y="624"/>
                  </a:lnTo>
                  <a:lnTo>
                    <a:pt x="560" y="551"/>
                  </a:lnTo>
                  <a:lnTo>
                    <a:pt x="572" y="539"/>
                  </a:lnTo>
                  <a:lnTo>
                    <a:pt x="572" y="514"/>
                  </a:lnTo>
                  <a:lnTo>
                    <a:pt x="583" y="490"/>
                  </a:lnTo>
                  <a:lnTo>
                    <a:pt x="629" y="282"/>
                  </a:lnTo>
                  <a:lnTo>
                    <a:pt x="663" y="147"/>
                  </a:lnTo>
                  <a:lnTo>
                    <a:pt x="675" y="122"/>
                  </a:lnTo>
                  <a:lnTo>
                    <a:pt x="675" y="61"/>
                  </a:lnTo>
                  <a:lnTo>
                    <a:pt x="697" y="37"/>
                  </a:lnTo>
                  <a:lnTo>
                    <a:pt x="720" y="24"/>
                  </a:lnTo>
                  <a:lnTo>
                    <a:pt x="732" y="12"/>
                  </a:lnTo>
                  <a:lnTo>
                    <a:pt x="755" y="12"/>
                  </a:lnTo>
                  <a:lnTo>
                    <a:pt x="777" y="24"/>
                  </a:lnTo>
                  <a:lnTo>
                    <a:pt x="789" y="37"/>
                  </a:lnTo>
                  <a:lnTo>
                    <a:pt x="789" y="98"/>
                  </a:lnTo>
                  <a:lnTo>
                    <a:pt x="777" y="122"/>
                  </a:lnTo>
                  <a:lnTo>
                    <a:pt x="777" y="159"/>
                  </a:lnTo>
                  <a:lnTo>
                    <a:pt x="766" y="184"/>
                  </a:lnTo>
                  <a:lnTo>
                    <a:pt x="697" y="477"/>
                  </a:lnTo>
                  <a:lnTo>
                    <a:pt x="686" y="514"/>
                  </a:lnTo>
                  <a:lnTo>
                    <a:pt x="686" y="551"/>
                  </a:lnTo>
                  <a:lnTo>
                    <a:pt x="675" y="588"/>
                  </a:lnTo>
                  <a:lnTo>
                    <a:pt x="675" y="649"/>
                  </a:lnTo>
                  <a:lnTo>
                    <a:pt x="686" y="673"/>
                  </a:lnTo>
                  <a:lnTo>
                    <a:pt x="697" y="686"/>
                  </a:lnTo>
                  <a:lnTo>
                    <a:pt x="720" y="686"/>
                  </a:lnTo>
                  <a:lnTo>
                    <a:pt x="755" y="673"/>
                  </a:lnTo>
                  <a:lnTo>
                    <a:pt x="777" y="661"/>
                  </a:lnTo>
                  <a:lnTo>
                    <a:pt x="800" y="624"/>
                  </a:lnTo>
                  <a:lnTo>
                    <a:pt x="835" y="514"/>
                  </a:lnTo>
                  <a:lnTo>
                    <a:pt x="846" y="490"/>
                  </a:lnTo>
                  <a:lnTo>
                    <a:pt x="846" y="477"/>
                  </a:lnTo>
                  <a:lnTo>
                    <a:pt x="857" y="465"/>
                  </a:lnTo>
                  <a:lnTo>
                    <a:pt x="880" y="465"/>
                  </a:lnTo>
                  <a:lnTo>
                    <a:pt x="892" y="477"/>
                  </a:lnTo>
                  <a:lnTo>
                    <a:pt x="892" y="502"/>
                  </a:lnTo>
                  <a:lnTo>
                    <a:pt x="880" y="514"/>
                  </a:lnTo>
                  <a:lnTo>
                    <a:pt x="880" y="551"/>
                  </a:lnTo>
                  <a:lnTo>
                    <a:pt x="869" y="575"/>
                  </a:lnTo>
                  <a:lnTo>
                    <a:pt x="846" y="612"/>
                  </a:lnTo>
                  <a:lnTo>
                    <a:pt x="835" y="649"/>
                  </a:lnTo>
                  <a:lnTo>
                    <a:pt x="812" y="686"/>
                  </a:lnTo>
                  <a:lnTo>
                    <a:pt x="789" y="710"/>
                  </a:lnTo>
                  <a:lnTo>
                    <a:pt x="720" y="735"/>
                  </a:lnTo>
                  <a:lnTo>
                    <a:pt x="686" y="735"/>
                  </a:lnTo>
                  <a:lnTo>
                    <a:pt x="663" y="722"/>
                  </a:lnTo>
                  <a:lnTo>
                    <a:pt x="629" y="710"/>
                  </a:lnTo>
                  <a:lnTo>
                    <a:pt x="606" y="698"/>
                  </a:lnTo>
                  <a:lnTo>
                    <a:pt x="560" y="624"/>
                  </a:lnTo>
                  <a:lnTo>
                    <a:pt x="549" y="637"/>
                  </a:lnTo>
                  <a:lnTo>
                    <a:pt x="503" y="673"/>
                  </a:lnTo>
                  <a:lnTo>
                    <a:pt x="434" y="722"/>
                  </a:lnTo>
                  <a:lnTo>
                    <a:pt x="343" y="735"/>
                  </a:lnTo>
                  <a:lnTo>
                    <a:pt x="297" y="735"/>
                  </a:lnTo>
                  <a:lnTo>
                    <a:pt x="263" y="722"/>
                  </a:lnTo>
                  <a:lnTo>
                    <a:pt x="217" y="710"/>
                  </a:lnTo>
                  <a:lnTo>
                    <a:pt x="183" y="686"/>
                  </a:lnTo>
                  <a:lnTo>
                    <a:pt x="160" y="796"/>
                  </a:lnTo>
                  <a:lnTo>
                    <a:pt x="137" y="882"/>
                  </a:lnTo>
                  <a:lnTo>
                    <a:pt x="126" y="955"/>
                  </a:lnTo>
                  <a:lnTo>
                    <a:pt x="114" y="979"/>
                  </a:lnTo>
                  <a:lnTo>
                    <a:pt x="114" y="992"/>
                  </a:lnTo>
                  <a:lnTo>
                    <a:pt x="103" y="1016"/>
                  </a:lnTo>
                  <a:lnTo>
                    <a:pt x="91" y="1028"/>
                  </a:lnTo>
                  <a:lnTo>
                    <a:pt x="80" y="1053"/>
                  </a:lnTo>
                  <a:lnTo>
                    <a:pt x="34" y="1053"/>
                  </a:lnTo>
                  <a:lnTo>
                    <a:pt x="11" y="1041"/>
                  </a:lnTo>
                  <a:lnTo>
                    <a:pt x="0" y="1028"/>
                  </a:lnTo>
                  <a:lnTo>
                    <a:pt x="0" y="967"/>
                  </a:lnTo>
                  <a:lnTo>
                    <a:pt x="11" y="967"/>
                  </a:lnTo>
                  <a:lnTo>
                    <a:pt x="217" y="73"/>
                  </a:lnTo>
                  <a:lnTo>
                    <a:pt x="217" y="61"/>
                  </a:lnTo>
                  <a:lnTo>
                    <a:pt x="229" y="37"/>
                  </a:lnTo>
                  <a:lnTo>
                    <a:pt x="240" y="24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9" name="Freeform 129"/>
            <p:cNvSpPr>
              <a:spLocks/>
            </p:cNvSpPr>
            <p:nvPr/>
          </p:nvSpPr>
          <p:spPr bwMode="auto">
            <a:xfrm>
              <a:off x="30157" y="5089"/>
              <a:ext cx="858" cy="1053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412" y="25"/>
                </a:cxn>
                <a:cxn ang="0">
                  <a:pos x="492" y="86"/>
                </a:cxn>
                <a:cxn ang="0">
                  <a:pos x="549" y="159"/>
                </a:cxn>
                <a:cxn ang="0">
                  <a:pos x="584" y="257"/>
                </a:cxn>
                <a:cxn ang="0">
                  <a:pos x="607" y="355"/>
                </a:cxn>
                <a:cxn ang="0">
                  <a:pos x="618" y="429"/>
                </a:cxn>
                <a:cxn ang="0">
                  <a:pos x="618" y="453"/>
                </a:cxn>
                <a:cxn ang="0">
                  <a:pos x="607" y="490"/>
                </a:cxn>
                <a:cxn ang="0">
                  <a:pos x="629" y="490"/>
                </a:cxn>
                <a:cxn ang="0">
                  <a:pos x="618" y="453"/>
                </a:cxn>
                <a:cxn ang="0">
                  <a:pos x="652" y="368"/>
                </a:cxn>
                <a:cxn ang="0">
                  <a:pos x="709" y="257"/>
                </a:cxn>
                <a:cxn ang="0">
                  <a:pos x="755" y="147"/>
                </a:cxn>
                <a:cxn ang="0">
                  <a:pos x="812" y="25"/>
                </a:cxn>
                <a:cxn ang="0">
                  <a:pos x="824" y="13"/>
                </a:cxn>
                <a:cxn ang="0">
                  <a:pos x="858" y="13"/>
                </a:cxn>
                <a:cxn ang="0">
                  <a:pos x="858" y="37"/>
                </a:cxn>
                <a:cxn ang="0">
                  <a:pos x="847" y="37"/>
                </a:cxn>
                <a:cxn ang="0">
                  <a:pos x="847" y="49"/>
                </a:cxn>
                <a:cxn ang="0">
                  <a:pos x="789" y="172"/>
                </a:cxn>
                <a:cxn ang="0">
                  <a:pos x="744" y="257"/>
                </a:cxn>
                <a:cxn ang="0">
                  <a:pos x="721" y="319"/>
                </a:cxn>
                <a:cxn ang="0">
                  <a:pos x="687" y="392"/>
                </a:cxn>
                <a:cxn ang="0">
                  <a:pos x="641" y="502"/>
                </a:cxn>
                <a:cxn ang="0">
                  <a:pos x="607" y="600"/>
                </a:cxn>
                <a:cxn ang="0">
                  <a:pos x="595" y="674"/>
                </a:cxn>
                <a:cxn ang="0">
                  <a:pos x="572" y="784"/>
                </a:cxn>
                <a:cxn ang="0">
                  <a:pos x="561" y="894"/>
                </a:cxn>
                <a:cxn ang="0">
                  <a:pos x="526" y="1004"/>
                </a:cxn>
                <a:cxn ang="0">
                  <a:pos x="504" y="1053"/>
                </a:cxn>
                <a:cxn ang="0">
                  <a:pos x="492" y="1053"/>
                </a:cxn>
                <a:cxn ang="0">
                  <a:pos x="469" y="1029"/>
                </a:cxn>
                <a:cxn ang="0">
                  <a:pos x="469" y="1017"/>
                </a:cxn>
                <a:cxn ang="0">
                  <a:pos x="481" y="968"/>
                </a:cxn>
                <a:cxn ang="0">
                  <a:pos x="492" y="882"/>
                </a:cxn>
                <a:cxn ang="0">
                  <a:pos x="526" y="772"/>
                </a:cxn>
                <a:cxn ang="0">
                  <a:pos x="549" y="674"/>
                </a:cxn>
                <a:cxn ang="0">
                  <a:pos x="561" y="661"/>
                </a:cxn>
                <a:cxn ang="0">
                  <a:pos x="561" y="478"/>
                </a:cxn>
                <a:cxn ang="0">
                  <a:pos x="515" y="282"/>
                </a:cxn>
                <a:cxn ang="0">
                  <a:pos x="469" y="208"/>
                </a:cxn>
                <a:cxn ang="0">
                  <a:pos x="389" y="159"/>
                </a:cxn>
                <a:cxn ang="0">
                  <a:pos x="286" y="135"/>
                </a:cxn>
                <a:cxn ang="0">
                  <a:pos x="195" y="147"/>
                </a:cxn>
                <a:cxn ang="0">
                  <a:pos x="103" y="196"/>
                </a:cxn>
                <a:cxn ang="0">
                  <a:pos x="46" y="282"/>
                </a:cxn>
                <a:cxn ang="0">
                  <a:pos x="46" y="294"/>
                </a:cxn>
                <a:cxn ang="0">
                  <a:pos x="35" y="306"/>
                </a:cxn>
                <a:cxn ang="0">
                  <a:pos x="0" y="306"/>
                </a:cxn>
                <a:cxn ang="0">
                  <a:pos x="0" y="294"/>
                </a:cxn>
                <a:cxn ang="0">
                  <a:pos x="12" y="257"/>
                </a:cxn>
                <a:cxn ang="0">
                  <a:pos x="46" y="184"/>
                </a:cxn>
                <a:cxn ang="0">
                  <a:pos x="115" y="98"/>
                </a:cxn>
                <a:cxn ang="0">
                  <a:pos x="172" y="49"/>
                </a:cxn>
                <a:cxn ang="0">
                  <a:pos x="241" y="13"/>
                </a:cxn>
                <a:cxn ang="0">
                  <a:pos x="321" y="0"/>
                </a:cxn>
              </a:cxnLst>
              <a:rect l="0" t="0" r="r" b="b"/>
              <a:pathLst>
                <a:path w="858" h="1053">
                  <a:moveTo>
                    <a:pt x="321" y="0"/>
                  </a:moveTo>
                  <a:lnTo>
                    <a:pt x="412" y="25"/>
                  </a:lnTo>
                  <a:lnTo>
                    <a:pt x="492" y="86"/>
                  </a:lnTo>
                  <a:lnTo>
                    <a:pt x="549" y="159"/>
                  </a:lnTo>
                  <a:lnTo>
                    <a:pt x="584" y="257"/>
                  </a:lnTo>
                  <a:lnTo>
                    <a:pt x="607" y="355"/>
                  </a:lnTo>
                  <a:lnTo>
                    <a:pt x="618" y="429"/>
                  </a:lnTo>
                  <a:lnTo>
                    <a:pt x="618" y="453"/>
                  </a:lnTo>
                  <a:lnTo>
                    <a:pt x="607" y="490"/>
                  </a:lnTo>
                  <a:lnTo>
                    <a:pt x="629" y="490"/>
                  </a:lnTo>
                  <a:lnTo>
                    <a:pt x="618" y="453"/>
                  </a:lnTo>
                  <a:lnTo>
                    <a:pt x="652" y="368"/>
                  </a:lnTo>
                  <a:lnTo>
                    <a:pt x="709" y="257"/>
                  </a:lnTo>
                  <a:lnTo>
                    <a:pt x="755" y="147"/>
                  </a:lnTo>
                  <a:lnTo>
                    <a:pt x="812" y="25"/>
                  </a:lnTo>
                  <a:lnTo>
                    <a:pt x="824" y="13"/>
                  </a:lnTo>
                  <a:lnTo>
                    <a:pt x="858" y="13"/>
                  </a:lnTo>
                  <a:lnTo>
                    <a:pt x="858" y="37"/>
                  </a:lnTo>
                  <a:lnTo>
                    <a:pt x="847" y="37"/>
                  </a:lnTo>
                  <a:lnTo>
                    <a:pt x="847" y="49"/>
                  </a:lnTo>
                  <a:lnTo>
                    <a:pt x="789" y="172"/>
                  </a:lnTo>
                  <a:lnTo>
                    <a:pt x="744" y="257"/>
                  </a:lnTo>
                  <a:lnTo>
                    <a:pt x="721" y="319"/>
                  </a:lnTo>
                  <a:lnTo>
                    <a:pt x="687" y="392"/>
                  </a:lnTo>
                  <a:lnTo>
                    <a:pt x="641" y="502"/>
                  </a:lnTo>
                  <a:lnTo>
                    <a:pt x="607" y="600"/>
                  </a:lnTo>
                  <a:lnTo>
                    <a:pt x="595" y="674"/>
                  </a:lnTo>
                  <a:lnTo>
                    <a:pt x="572" y="784"/>
                  </a:lnTo>
                  <a:lnTo>
                    <a:pt x="561" y="894"/>
                  </a:lnTo>
                  <a:lnTo>
                    <a:pt x="526" y="1004"/>
                  </a:lnTo>
                  <a:lnTo>
                    <a:pt x="504" y="1053"/>
                  </a:lnTo>
                  <a:lnTo>
                    <a:pt x="492" y="1053"/>
                  </a:lnTo>
                  <a:lnTo>
                    <a:pt x="469" y="1029"/>
                  </a:lnTo>
                  <a:lnTo>
                    <a:pt x="469" y="1017"/>
                  </a:lnTo>
                  <a:lnTo>
                    <a:pt x="481" y="968"/>
                  </a:lnTo>
                  <a:lnTo>
                    <a:pt x="492" y="882"/>
                  </a:lnTo>
                  <a:lnTo>
                    <a:pt x="526" y="772"/>
                  </a:lnTo>
                  <a:lnTo>
                    <a:pt x="549" y="674"/>
                  </a:lnTo>
                  <a:lnTo>
                    <a:pt x="561" y="661"/>
                  </a:lnTo>
                  <a:lnTo>
                    <a:pt x="561" y="478"/>
                  </a:lnTo>
                  <a:lnTo>
                    <a:pt x="515" y="282"/>
                  </a:lnTo>
                  <a:lnTo>
                    <a:pt x="469" y="208"/>
                  </a:lnTo>
                  <a:lnTo>
                    <a:pt x="389" y="159"/>
                  </a:lnTo>
                  <a:lnTo>
                    <a:pt x="286" y="135"/>
                  </a:lnTo>
                  <a:lnTo>
                    <a:pt x="195" y="147"/>
                  </a:lnTo>
                  <a:lnTo>
                    <a:pt x="103" y="196"/>
                  </a:lnTo>
                  <a:lnTo>
                    <a:pt x="46" y="282"/>
                  </a:lnTo>
                  <a:lnTo>
                    <a:pt x="46" y="294"/>
                  </a:lnTo>
                  <a:lnTo>
                    <a:pt x="35" y="306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12" y="257"/>
                  </a:lnTo>
                  <a:lnTo>
                    <a:pt x="46" y="184"/>
                  </a:lnTo>
                  <a:lnTo>
                    <a:pt x="115" y="98"/>
                  </a:lnTo>
                  <a:lnTo>
                    <a:pt x="172" y="49"/>
                  </a:lnTo>
                  <a:lnTo>
                    <a:pt x="241" y="13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0" name="Freeform 130"/>
            <p:cNvSpPr>
              <a:spLocks noEditPoints="1"/>
            </p:cNvSpPr>
            <p:nvPr/>
          </p:nvSpPr>
          <p:spPr bwMode="auto">
            <a:xfrm>
              <a:off x="31049" y="5273"/>
              <a:ext cx="504" cy="967"/>
            </a:xfrm>
            <a:custGeom>
              <a:avLst/>
              <a:gdLst/>
              <a:ahLst/>
              <a:cxnLst>
                <a:cxn ang="0">
                  <a:pos x="332" y="233"/>
                </a:cxn>
                <a:cxn ang="0">
                  <a:pos x="366" y="233"/>
                </a:cxn>
                <a:cxn ang="0">
                  <a:pos x="435" y="282"/>
                </a:cxn>
                <a:cxn ang="0">
                  <a:pos x="446" y="306"/>
                </a:cxn>
                <a:cxn ang="0">
                  <a:pos x="458" y="343"/>
                </a:cxn>
                <a:cxn ang="0">
                  <a:pos x="458" y="367"/>
                </a:cxn>
                <a:cxn ang="0">
                  <a:pos x="446" y="380"/>
                </a:cxn>
                <a:cxn ang="0">
                  <a:pos x="355" y="784"/>
                </a:cxn>
                <a:cxn ang="0">
                  <a:pos x="309" y="869"/>
                </a:cxn>
                <a:cxn ang="0">
                  <a:pos x="252" y="930"/>
                </a:cxn>
                <a:cxn ang="0">
                  <a:pos x="172" y="955"/>
                </a:cxn>
                <a:cxn ang="0">
                  <a:pos x="115" y="967"/>
                </a:cxn>
                <a:cxn ang="0">
                  <a:pos x="80" y="967"/>
                </a:cxn>
                <a:cxn ang="0">
                  <a:pos x="46" y="955"/>
                </a:cxn>
                <a:cxn ang="0">
                  <a:pos x="23" y="943"/>
                </a:cxn>
                <a:cxn ang="0">
                  <a:pos x="0" y="918"/>
                </a:cxn>
                <a:cxn ang="0">
                  <a:pos x="0" y="894"/>
                </a:cxn>
                <a:cxn ang="0">
                  <a:pos x="23" y="845"/>
                </a:cxn>
                <a:cxn ang="0">
                  <a:pos x="69" y="820"/>
                </a:cxn>
                <a:cxn ang="0">
                  <a:pos x="92" y="820"/>
                </a:cxn>
                <a:cxn ang="0">
                  <a:pos x="103" y="845"/>
                </a:cxn>
                <a:cxn ang="0">
                  <a:pos x="115" y="857"/>
                </a:cxn>
                <a:cxn ang="0">
                  <a:pos x="115" y="882"/>
                </a:cxn>
                <a:cxn ang="0">
                  <a:pos x="103" y="906"/>
                </a:cxn>
                <a:cxn ang="0">
                  <a:pos x="80" y="930"/>
                </a:cxn>
                <a:cxn ang="0">
                  <a:pos x="103" y="943"/>
                </a:cxn>
                <a:cxn ang="0">
                  <a:pos x="126" y="943"/>
                </a:cxn>
                <a:cxn ang="0">
                  <a:pos x="195" y="918"/>
                </a:cxn>
                <a:cxn ang="0">
                  <a:pos x="229" y="882"/>
                </a:cxn>
                <a:cxn ang="0">
                  <a:pos x="252" y="845"/>
                </a:cxn>
                <a:cxn ang="0">
                  <a:pos x="286" y="771"/>
                </a:cxn>
                <a:cxn ang="0">
                  <a:pos x="378" y="355"/>
                </a:cxn>
                <a:cxn ang="0">
                  <a:pos x="378" y="306"/>
                </a:cxn>
                <a:cxn ang="0">
                  <a:pos x="366" y="282"/>
                </a:cxn>
                <a:cxn ang="0">
                  <a:pos x="355" y="269"/>
                </a:cxn>
                <a:cxn ang="0">
                  <a:pos x="309" y="269"/>
                </a:cxn>
                <a:cxn ang="0">
                  <a:pos x="286" y="282"/>
                </a:cxn>
                <a:cxn ang="0">
                  <a:pos x="252" y="294"/>
                </a:cxn>
                <a:cxn ang="0">
                  <a:pos x="195" y="355"/>
                </a:cxn>
                <a:cxn ang="0">
                  <a:pos x="172" y="404"/>
                </a:cxn>
                <a:cxn ang="0">
                  <a:pos x="160" y="416"/>
                </a:cxn>
                <a:cxn ang="0">
                  <a:pos x="126" y="416"/>
                </a:cxn>
                <a:cxn ang="0">
                  <a:pos x="126" y="404"/>
                </a:cxn>
                <a:cxn ang="0">
                  <a:pos x="138" y="367"/>
                </a:cxn>
                <a:cxn ang="0">
                  <a:pos x="183" y="306"/>
                </a:cxn>
                <a:cxn ang="0">
                  <a:pos x="252" y="257"/>
                </a:cxn>
                <a:cxn ang="0">
                  <a:pos x="332" y="233"/>
                </a:cxn>
                <a:cxn ang="0">
                  <a:pos x="458" y="0"/>
                </a:cxn>
                <a:cxn ang="0">
                  <a:pos x="481" y="0"/>
                </a:cxn>
                <a:cxn ang="0">
                  <a:pos x="492" y="12"/>
                </a:cxn>
                <a:cxn ang="0">
                  <a:pos x="504" y="37"/>
                </a:cxn>
                <a:cxn ang="0">
                  <a:pos x="504" y="61"/>
                </a:cxn>
                <a:cxn ang="0">
                  <a:pos x="492" y="86"/>
                </a:cxn>
                <a:cxn ang="0">
                  <a:pos x="458" y="122"/>
                </a:cxn>
                <a:cxn ang="0">
                  <a:pos x="435" y="122"/>
                </a:cxn>
                <a:cxn ang="0">
                  <a:pos x="412" y="110"/>
                </a:cxn>
                <a:cxn ang="0">
                  <a:pos x="401" y="98"/>
                </a:cxn>
                <a:cxn ang="0">
                  <a:pos x="389" y="73"/>
                </a:cxn>
                <a:cxn ang="0">
                  <a:pos x="412" y="24"/>
                </a:cxn>
                <a:cxn ang="0">
                  <a:pos x="458" y="0"/>
                </a:cxn>
              </a:cxnLst>
              <a:rect l="0" t="0" r="r" b="b"/>
              <a:pathLst>
                <a:path w="504" h="967">
                  <a:moveTo>
                    <a:pt x="332" y="233"/>
                  </a:moveTo>
                  <a:lnTo>
                    <a:pt x="366" y="233"/>
                  </a:lnTo>
                  <a:lnTo>
                    <a:pt x="435" y="282"/>
                  </a:lnTo>
                  <a:lnTo>
                    <a:pt x="446" y="306"/>
                  </a:lnTo>
                  <a:lnTo>
                    <a:pt x="458" y="343"/>
                  </a:lnTo>
                  <a:lnTo>
                    <a:pt x="458" y="367"/>
                  </a:lnTo>
                  <a:lnTo>
                    <a:pt x="446" y="380"/>
                  </a:lnTo>
                  <a:lnTo>
                    <a:pt x="355" y="784"/>
                  </a:lnTo>
                  <a:lnTo>
                    <a:pt x="309" y="869"/>
                  </a:lnTo>
                  <a:lnTo>
                    <a:pt x="252" y="930"/>
                  </a:lnTo>
                  <a:lnTo>
                    <a:pt x="172" y="955"/>
                  </a:lnTo>
                  <a:lnTo>
                    <a:pt x="115" y="967"/>
                  </a:lnTo>
                  <a:lnTo>
                    <a:pt x="80" y="967"/>
                  </a:lnTo>
                  <a:lnTo>
                    <a:pt x="46" y="955"/>
                  </a:lnTo>
                  <a:lnTo>
                    <a:pt x="23" y="943"/>
                  </a:lnTo>
                  <a:lnTo>
                    <a:pt x="0" y="918"/>
                  </a:lnTo>
                  <a:lnTo>
                    <a:pt x="0" y="894"/>
                  </a:lnTo>
                  <a:lnTo>
                    <a:pt x="23" y="845"/>
                  </a:lnTo>
                  <a:lnTo>
                    <a:pt x="69" y="820"/>
                  </a:lnTo>
                  <a:lnTo>
                    <a:pt x="92" y="820"/>
                  </a:lnTo>
                  <a:lnTo>
                    <a:pt x="103" y="845"/>
                  </a:lnTo>
                  <a:lnTo>
                    <a:pt x="115" y="857"/>
                  </a:lnTo>
                  <a:lnTo>
                    <a:pt x="115" y="882"/>
                  </a:lnTo>
                  <a:lnTo>
                    <a:pt x="103" y="906"/>
                  </a:lnTo>
                  <a:lnTo>
                    <a:pt x="80" y="930"/>
                  </a:lnTo>
                  <a:lnTo>
                    <a:pt x="103" y="943"/>
                  </a:lnTo>
                  <a:lnTo>
                    <a:pt x="126" y="943"/>
                  </a:lnTo>
                  <a:lnTo>
                    <a:pt x="195" y="918"/>
                  </a:lnTo>
                  <a:lnTo>
                    <a:pt x="229" y="882"/>
                  </a:lnTo>
                  <a:lnTo>
                    <a:pt x="252" y="845"/>
                  </a:lnTo>
                  <a:lnTo>
                    <a:pt x="286" y="771"/>
                  </a:lnTo>
                  <a:lnTo>
                    <a:pt x="378" y="355"/>
                  </a:lnTo>
                  <a:lnTo>
                    <a:pt x="378" y="306"/>
                  </a:lnTo>
                  <a:lnTo>
                    <a:pt x="366" y="282"/>
                  </a:lnTo>
                  <a:lnTo>
                    <a:pt x="355" y="269"/>
                  </a:lnTo>
                  <a:lnTo>
                    <a:pt x="309" y="269"/>
                  </a:lnTo>
                  <a:lnTo>
                    <a:pt x="286" y="282"/>
                  </a:lnTo>
                  <a:lnTo>
                    <a:pt x="252" y="294"/>
                  </a:lnTo>
                  <a:lnTo>
                    <a:pt x="195" y="355"/>
                  </a:lnTo>
                  <a:lnTo>
                    <a:pt x="172" y="404"/>
                  </a:lnTo>
                  <a:lnTo>
                    <a:pt x="160" y="416"/>
                  </a:lnTo>
                  <a:lnTo>
                    <a:pt x="126" y="416"/>
                  </a:lnTo>
                  <a:lnTo>
                    <a:pt x="126" y="404"/>
                  </a:lnTo>
                  <a:lnTo>
                    <a:pt x="138" y="367"/>
                  </a:lnTo>
                  <a:lnTo>
                    <a:pt x="183" y="306"/>
                  </a:lnTo>
                  <a:lnTo>
                    <a:pt x="252" y="257"/>
                  </a:lnTo>
                  <a:lnTo>
                    <a:pt x="332" y="233"/>
                  </a:lnTo>
                  <a:close/>
                  <a:moveTo>
                    <a:pt x="458" y="0"/>
                  </a:moveTo>
                  <a:lnTo>
                    <a:pt x="481" y="0"/>
                  </a:lnTo>
                  <a:lnTo>
                    <a:pt x="492" y="12"/>
                  </a:lnTo>
                  <a:lnTo>
                    <a:pt x="504" y="37"/>
                  </a:lnTo>
                  <a:lnTo>
                    <a:pt x="504" y="61"/>
                  </a:lnTo>
                  <a:lnTo>
                    <a:pt x="492" y="86"/>
                  </a:lnTo>
                  <a:lnTo>
                    <a:pt x="458" y="122"/>
                  </a:lnTo>
                  <a:lnTo>
                    <a:pt x="435" y="122"/>
                  </a:lnTo>
                  <a:lnTo>
                    <a:pt x="412" y="110"/>
                  </a:lnTo>
                  <a:lnTo>
                    <a:pt x="401" y="98"/>
                  </a:lnTo>
                  <a:lnTo>
                    <a:pt x="389" y="73"/>
                  </a:lnTo>
                  <a:lnTo>
                    <a:pt x="412" y="24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1" name="Freeform 131"/>
            <p:cNvSpPr>
              <a:spLocks noEditPoints="1"/>
            </p:cNvSpPr>
            <p:nvPr/>
          </p:nvSpPr>
          <p:spPr bwMode="auto">
            <a:xfrm>
              <a:off x="31770" y="5273"/>
              <a:ext cx="377" cy="735"/>
            </a:xfrm>
            <a:custGeom>
              <a:avLst/>
              <a:gdLst/>
              <a:ahLst/>
              <a:cxnLst>
                <a:cxn ang="0">
                  <a:pos x="206" y="233"/>
                </a:cxn>
                <a:cxn ang="0">
                  <a:pos x="263" y="269"/>
                </a:cxn>
                <a:cxn ang="0">
                  <a:pos x="286" y="367"/>
                </a:cxn>
                <a:cxn ang="0">
                  <a:pos x="240" y="490"/>
                </a:cxn>
                <a:cxn ang="0">
                  <a:pos x="217" y="551"/>
                </a:cxn>
                <a:cxn ang="0">
                  <a:pos x="206" y="588"/>
                </a:cxn>
                <a:cxn ang="0">
                  <a:pos x="194" y="637"/>
                </a:cxn>
                <a:cxn ang="0">
                  <a:pos x="183" y="698"/>
                </a:cxn>
                <a:cxn ang="0">
                  <a:pos x="217" y="722"/>
                </a:cxn>
                <a:cxn ang="0">
                  <a:pos x="286" y="686"/>
                </a:cxn>
                <a:cxn ang="0">
                  <a:pos x="331" y="600"/>
                </a:cxn>
                <a:cxn ang="0">
                  <a:pos x="343" y="575"/>
                </a:cxn>
                <a:cxn ang="0">
                  <a:pos x="354" y="624"/>
                </a:cxn>
                <a:cxn ang="0">
                  <a:pos x="286" y="710"/>
                </a:cxn>
                <a:cxn ang="0">
                  <a:pos x="206" y="735"/>
                </a:cxn>
                <a:cxn ang="0">
                  <a:pos x="137" y="722"/>
                </a:cxn>
                <a:cxn ang="0">
                  <a:pos x="103" y="673"/>
                </a:cxn>
                <a:cxn ang="0">
                  <a:pos x="91" y="600"/>
                </a:cxn>
                <a:cxn ang="0">
                  <a:pos x="114" y="563"/>
                </a:cxn>
                <a:cxn ang="0">
                  <a:pos x="126" y="526"/>
                </a:cxn>
                <a:cxn ang="0">
                  <a:pos x="171" y="392"/>
                </a:cxn>
                <a:cxn ang="0">
                  <a:pos x="206" y="331"/>
                </a:cxn>
                <a:cxn ang="0">
                  <a:pos x="183" y="257"/>
                </a:cxn>
                <a:cxn ang="0">
                  <a:pos x="137" y="269"/>
                </a:cxn>
                <a:cxn ang="0">
                  <a:pos x="80" y="318"/>
                </a:cxn>
                <a:cxn ang="0">
                  <a:pos x="46" y="392"/>
                </a:cxn>
                <a:cxn ang="0">
                  <a:pos x="0" y="416"/>
                </a:cxn>
                <a:cxn ang="0">
                  <a:pos x="23" y="343"/>
                </a:cxn>
                <a:cxn ang="0">
                  <a:pos x="91" y="257"/>
                </a:cxn>
                <a:cxn ang="0">
                  <a:pos x="171" y="233"/>
                </a:cxn>
                <a:cxn ang="0">
                  <a:pos x="309" y="12"/>
                </a:cxn>
                <a:cxn ang="0">
                  <a:pos x="331" y="49"/>
                </a:cxn>
                <a:cxn ang="0">
                  <a:pos x="320" y="86"/>
                </a:cxn>
                <a:cxn ang="0">
                  <a:pos x="251" y="122"/>
                </a:cxn>
                <a:cxn ang="0">
                  <a:pos x="217" y="98"/>
                </a:cxn>
                <a:cxn ang="0">
                  <a:pos x="240" y="24"/>
                </a:cxn>
              </a:cxnLst>
              <a:rect l="0" t="0" r="r" b="b"/>
              <a:pathLst>
                <a:path w="377" h="735">
                  <a:moveTo>
                    <a:pt x="171" y="233"/>
                  </a:moveTo>
                  <a:lnTo>
                    <a:pt x="206" y="233"/>
                  </a:lnTo>
                  <a:lnTo>
                    <a:pt x="240" y="257"/>
                  </a:lnTo>
                  <a:lnTo>
                    <a:pt x="263" y="269"/>
                  </a:lnTo>
                  <a:lnTo>
                    <a:pt x="286" y="306"/>
                  </a:lnTo>
                  <a:lnTo>
                    <a:pt x="286" y="367"/>
                  </a:lnTo>
                  <a:lnTo>
                    <a:pt x="263" y="416"/>
                  </a:lnTo>
                  <a:lnTo>
                    <a:pt x="240" y="490"/>
                  </a:lnTo>
                  <a:lnTo>
                    <a:pt x="217" y="539"/>
                  </a:lnTo>
                  <a:lnTo>
                    <a:pt x="217" y="551"/>
                  </a:lnTo>
                  <a:lnTo>
                    <a:pt x="206" y="563"/>
                  </a:lnTo>
                  <a:lnTo>
                    <a:pt x="206" y="588"/>
                  </a:lnTo>
                  <a:lnTo>
                    <a:pt x="194" y="612"/>
                  </a:lnTo>
                  <a:lnTo>
                    <a:pt x="194" y="637"/>
                  </a:lnTo>
                  <a:lnTo>
                    <a:pt x="183" y="649"/>
                  </a:lnTo>
                  <a:lnTo>
                    <a:pt x="183" y="698"/>
                  </a:lnTo>
                  <a:lnTo>
                    <a:pt x="206" y="722"/>
                  </a:lnTo>
                  <a:lnTo>
                    <a:pt x="217" y="722"/>
                  </a:lnTo>
                  <a:lnTo>
                    <a:pt x="251" y="710"/>
                  </a:lnTo>
                  <a:lnTo>
                    <a:pt x="286" y="686"/>
                  </a:lnTo>
                  <a:lnTo>
                    <a:pt x="309" y="649"/>
                  </a:lnTo>
                  <a:lnTo>
                    <a:pt x="331" y="600"/>
                  </a:lnTo>
                  <a:lnTo>
                    <a:pt x="343" y="588"/>
                  </a:lnTo>
                  <a:lnTo>
                    <a:pt x="343" y="575"/>
                  </a:lnTo>
                  <a:lnTo>
                    <a:pt x="377" y="575"/>
                  </a:lnTo>
                  <a:lnTo>
                    <a:pt x="354" y="624"/>
                  </a:lnTo>
                  <a:lnTo>
                    <a:pt x="331" y="661"/>
                  </a:lnTo>
                  <a:lnTo>
                    <a:pt x="286" y="710"/>
                  </a:lnTo>
                  <a:lnTo>
                    <a:pt x="251" y="722"/>
                  </a:lnTo>
                  <a:lnTo>
                    <a:pt x="206" y="735"/>
                  </a:lnTo>
                  <a:lnTo>
                    <a:pt x="171" y="735"/>
                  </a:lnTo>
                  <a:lnTo>
                    <a:pt x="137" y="722"/>
                  </a:lnTo>
                  <a:lnTo>
                    <a:pt x="114" y="698"/>
                  </a:lnTo>
                  <a:lnTo>
                    <a:pt x="103" y="673"/>
                  </a:lnTo>
                  <a:lnTo>
                    <a:pt x="91" y="637"/>
                  </a:lnTo>
                  <a:lnTo>
                    <a:pt x="91" y="600"/>
                  </a:lnTo>
                  <a:lnTo>
                    <a:pt x="103" y="588"/>
                  </a:lnTo>
                  <a:lnTo>
                    <a:pt x="114" y="563"/>
                  </a:lnTo>
                  <a:lnTo>
                    <a:pt x="114" y="539"/>
                  </a:lnTo>
                  <a:lnTo>
                    <a:pt x="126" y="526"/>
                  </a:lnTo>
                  <a:lnTo>
                    <a:pt x="137" y="502"/>
                  </a:lnTo>
                  <a:lnTo>
                    <a:pt x="171" y="392"/>
                  </a:lnTo>
                  <a:lnTo>
                    <a:pt x="194" y="343"/>
                  </a:lnTo>
                  <a:lnTo>
                    <a:pt x="206" y="331"/>
                  </a:lnTo>
                  <a:lnTo>
                    <a:pt x="206" y="282"/>
                  </a:lnTo>
                  <a:lnTo>
                    <a:pt x="183" y="257"/>
                  </a:lnTo>
                  <a:lnTo>
                    <a:pt x="171" y="257"/>
                  </a:lnTo>
                  <a:lnTo>
                    <a:pt x="137" y="269"/>
                  </a:lnTo>
                  <a:lnTo>
                    <a:pt x="114" y="282"/>
                  </a:lnTo>
                  <a:lnTo>
                    <a:pt x="80" y="318"/>
                  </a:lnTo>
                  <a:lnTo>
                    <a:pt x="57" y="355"/>
                  </a:lnTo>
                  <a:lnTo>
                    <a:pt x="46" y="392"/>
                  </a:lnTo>
                  <a:lnTo>
                    <a:pt x="23" y="416"/>
                  </a:lnTo>
                  <a:lnTo>
                    <a:pt x="0" y="416"/>
                  </a:lnTo>
                  <a:lnTo>
                    <a:pt x="0" y="392"/>
                  </a:lnTo>
                  <a:lnTo>
                    <a:pt x="23" y="343"/>
                  </a:lnTo>
                  <a:lnTo>
                    <a:pt x="46" y="306"/>
                  </a:lnTo>
                  <a:lnTo>
                    <a:pt x="91" y="257"/>
                  </a:lnTo>
                  <a:lnTo>
                    <a:pt x="126" y="245"/>
                  </a:lnTo>
                  <a:lnTo>
                    <a:pt x="171" y="233"/>
                  </a:lnTo>
                  <a:close/>
                  <a:moveTo>
                    <a:pt x="286" y="0"/>
                  </a:moveTo>
                  <a:lnTo>
                    <a:pt x="309" y="12"/>
                  </a:lnTo>
                  <a:lnTo>
                    <a:pt x="320" y="24"/>
                  </a:lnTo>
                  <a:lnTo>
                    <a:pt x="331" y="49"/>
                  </a:lnTo>
                  <a:lnTo>
                    <a:pt x="331" y="61"/>
                  </a:lnTo>
                  <a:lnTo>
                    <a:pt x="320" y="86"/>
                  </a:lnTo>
                  <a:lnTo>
                    <a:pt x="286" y="122"/>
                  </a:lnTo>
                  <a:lnTo>
                    <a:pt x="251" y="122"/>
                  </a:lnTo>
                  <a:lnTo>
                    <a:pt x="229" y="110"/>
                  </a:lnTo>
                  <a:lnTo>
                    <a:pt x="217" y="98"/>
                  </a:lnTo>
                  <a:lnTo>
                    <a:pt x="217" y="73"/>
                  </a:lnTo>
                  <a:lnTo>
                    <a:pt x="240" y="2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2" name="Freeform 132"/>
            <p:cNvSpPr>
              <a:spLocks/>
            </p:cNvSpPr>
            <p:nvPr/>
          </p:nvSpPr>
          <p:spPr bwMode="auto">
            <a:xfrm>
              <a:off x="32513" y="4796"/>
              <a:ext cx="1109" cy="1175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72" y="0"/>
                </a:cxn>
                <a:cxn ang="0">
                  <a:pos x="595" y="12"/>
                </a:cxn>
                <a:cxn ang="0">
                  <a:pos x="595" y="550"/>
                </a:cxn>
                <a:cxn ang="0">
                  <a:pos x="1086" y="550"/>
                </a:cxn>
                <a:cxn ang="0">
                  <a:pos x="1109" y="575"/>
                </a:cxn>
                <a:cxn ang="0">
                  <a:pos x="1109" y="612"/>
                </a:cxn>
                <a:cxn ang="0">
                  <a:pos x="1098" y="624"/>
                </a:cxn>
                <a:cxn ang="0">
                  <a:pos x="1075" y="636"/>
                </a:cxn>
                <a:cxn ang="0">
                  <a:pos x="606" y="636"/>
                </a:cxn>
                <a:cxn ang="0">
                  <a:pos x="606" y="624"/>
                </a:cxn>
                <a:cxn ang="0">
                  <a:pos x="595" y="636"/>
                </a:cxn>
                <a:cxn ang="0">
                  <a:pos x="606" y="636"/>
                </a:cxn>
                <a:cxn ang="0">
                  <a:pos x="606" y="1150"/>
                </a:cxn>
                <a:cxn ang="0">
                  <a:pos x="583" y="1175"/>
                </a:cxn>
                <a:cxn ang="0">
                  <a:pos x="549" y="1175"/>
                </a:cxn>
                <a:cxn ang="0">
                  <a:pos x="526" y="1150"/>
                </a:cxn>
                <a:cxn ang="0">
                  <a:pos x="526" y="624"/>
                </a:cxn>
                <a:cxn ang="0">
                  <a:pos x="23" y="624"/>
                </a:cxn>
                <a:cxn ang="0">
                  <a:pos x="0" y="599"/>
                </a:cxn>
                <a:cxn ang="0">
                  <a:pos x="0" y="575"/>
                </a:cxn>
                <a:cxn ang="0">
                  <a:pos x="23" y="550"/>
                </a:cxn>
                <a:cxn ang="0">
                  <a:pos x="526" y="550"/>
                </a:cxn>
                <a:cxn ang="0">
                  <a:pos x="526" y="12"/>
                </a:cxn>
                <a:cxn ang="0">
                  <a:pos x="549" y="0"/>
                </a:cxn>
              </a:cxnLst>
              <a:rect l="0" t="0" r="r" b="b"/>
              <a:pathLst>
                <a:path w="1109" h="1175">
                  <a:moveTo>
                    <a:pt x="549" y="0"/>
                  </a:moveTo>
                  <a:lnTo>
                    <a:pt x="572" y="0"/>
                  </a:lnTo>
                  <a:lnTo>
                    <a:pt x="595" y="12"/>
                  </a:lnTo>
                  <a:lnTo>
                    <a:pt x="595" y="550"/>
                  </a:lnTo>
                  <a:lnTo>
                    <a:pt x="1086" y="550"/>
                  </a:lnTo>
                  <a:lnTo>
                    <a:pt x="1109" y="575"/>
                  </a:lnTo>
                  <a:lnTo>
                    <a:pt x="1109" y="612"/>
                  </a:lnTo>
                  <a:lnTo>
                    <a:pt x="1098" y="624"/>
                  </a:lnTo>
                  <a:lnTo>
                    <a:pt x="1075" y="636"/>
                  </a:lnTo>
                  <a:lnTo>
                    <a:pt x="606" y="636"/>
                  </a:lnTo>
                  <a:lnTo>
                    <a:pt x="606" y="624"/>
                  </a:lnTo>
                  <a:lnTo>
                    <a:pt x="595" y="636"/>
                  </a:lnTo>
                  <a:lnTo>
                    <a:pt x="606" y="636"/>
                  </a:lnTo>
                  <a:lnTo>
                    <a:pt x="606" y="1150"/>
                  </a:lnTo>
                  <a:lnTo>
                    <a:pt x="583" y="1175"/>
                  </a:lnTo>
                  <a:lnTo>
                    <a:pt x="549" y="1175"/>
                  </a:lnTo>
                  <a:lnTo>
                    <a:pt x="526" y="1150"/>
                  </a:lnTo>
                  <a:lnTo>
                    <a:pt x="526" y="624"/>
                  </a:lnTo>
                  <a:lnTo>
                    <a:pt x="23" y="624"/>
                  </a:lnTo>
                  <a:lnTo>
                    <a:pt x="0" y="599"/>
                  </a:lnTo>
                  <a:lnTo>
                    <a:pt x="0" y="575"/>
                  </a:lnTo>
                  <a:lnTo>
                    <a:pt x="23" y="550"/>
                  </a:lnTo>
                  <a:lnTo>
                    <a:pt x="526" y="550"/>
                  </a:lnTo>
                  <a:lnTo>
                    <a:pt x="526" y="12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3" name="Freeform 133"/>
            <p:cNvSpPr>
              <a:spLocks/>
            </p:cNvSpPr>
            <p:nvPr/>
          </p:nvSpPr>
          <p:spPr bwMode="auto">
            <a:xfrm>
              <a:off x="33817" y="5053"/>
              <a:ext cx="915" cy="759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63" y="24"/>
                </a:cxn>
                <a:cxn ang="0">
                  <a:pos x="320" y="73"/>
                </a:cxn>
                <a:cxn ang="0">
                  <a:pos x="400" y="85"/>
                </a:cxn>
                <a:cxn ang="0">
                  <a:pos x="594" y="0"/>
                </a:cxn>
                <a:cxn ang="0">
                  <a:pos x="720" y="36"/>
                </a:cxn>
                <a:cxn ang="0">
                  <a:pos x="789" y="183"/>
                </a:cxn>
                <a:cxn ang="0">
                  <a:pos x="755" y="367"/>
                </a:cxn>
                <a:cxn ang="0">
                  <a:pos x="709" y="502"/>
                </a:cxn>
                <a:cxn ang="0">
                  <a:pos x="686" y="587"/>
                </a:cxn>
                <a:cxn ang="0">
                  <a:pos x="674" y="685"/>
                </a:cxn>
                <a:cxn ang="0">
                  <a:pos x="709" y="697"/>
                </a:cxn>
                <a:cxn ang="0">
                  <a:pos x="823" y="612"/>
                </a:cxn>
                <a:cxn ang="0">
                  <a:pos x="869" y="489"/>
                </a:cxn>
                <a:cxn ang="0">
                  <a:pos x="903" y="477"/>
                </a:cxn>
                <a:cxn ang="0">
                  <a:pos x="915" y="502"/>
                </a:cxn>
                <a:cxn ang="0">
                  <a:pos x="880" y="600"/>
                </a:cxn>
                <a:cxn ang="0">
                  <a:pos x="777" y="722"/>
                </a:cxn>
                <a:cxn ang="0">
                  <a:pos x="663" y="746"/>
                </a:cxn>
                <a:cxn ang="0">
                  <a:pos x="594" y="710"/>
                </a:cxn>
                <a:cxn ang="0">
                  <a:pos x="549" y="648"/>
                </a:cxn>
                <a:cxn ang="0">
                  <a:pos x="560" y="575"/>
                </a:cxn>
                <a:cxn ang="0">
                  <a:pos x="572" y="526"/>
                </a:cxn>
                <a:cxn ang="0">
                  <a:pos x="629" y="367"/>
                </a:cxn>
                <a:cxn ang="0">
                  <a:pos x="663" y="183"/>
                </a:cxn>
                <a:cxn ang="0">
                  <a:pos x="652" y="134"/>
                </a:cxn>
                <a:cxn ang="0">
                  <a:pos x="629" y="85"/>
                </a:cxn>
                <a:cxn ang="0">
                  <a:pos x="572" y="73"/>
                </a:cxn>
                <a:cxn ang="0">
                  <a:pos x="400" y="159"/>
                </a:cxn>
                <a:cxn ang="0">
                  <a:pos x="320" y="257"/>
                </a:cxn>
                <a:cxn ang="0">
                  <a:pos x="286" y="306"/>
                </a:cxn>
                <a:cxn ang="0">
                  <a:pos x="274" y="367"/>
                </a:cxn>
                <a:cxn ang="0">
                  <a:pos x="251" y="477"/>
                </a:cxn>
                <a:cxn ang="0">
                  <a:pos x="240" y="551"/>
                </a:cxn>
                <a:cxn ang="0">
                  <a:pos x="217" y="648"/>
                </a:cxn>
                <a:cxn ang="0">
                  <a:pos x="206" y="710"/>
                </a:cxn>
                <a:cxn ang="0">
                  <a:pos x="183" y="746"/>
                </a:cxn>
                <a:cxn ang="0">
                  <a:pos x="114" y="759"/>
                </a:cxn>
                <a:cxn ang="0">
                  <a:pos x="80" y="710"/>
                </a:cxn>
                <a:cxn ang="0">
                  <a:pos x="91" y="648"/>
                </a:cxn>
                <a:cxn ang="0">
                  <a:pos x="160" y="404"/>
                </a:cxn>
                <a:cxn ang="0">
                  <a:pos x="217" y="98"/>
                </a:cxn>
                <a:cxn ang="0">
                  <a:pos x="194" y="61"/>
                </a:cxn>
                <a:cxn ang="0">
                  <a:pos x="137" y="49"/>
                </a:cxn>
                <a:cxn ang="0">
                  <a:pos x="103" y="98"/>
                </a:cxn>
                <a:cxn ang="0">
                  <a:pos x="68" y="171"/>
                </a:cxn>
                <a:cxn ang="0">
                  <a:pos x="46" y="244"/>
                </a:cxn>
                <a:cxn ang="0">
                  <a:pos x="11" y="269"/>
                </a:cxn>
                <a:cxn ang="0">
                  <a:pos x="0" y="232"/>
                </a:cxn>
                <a:cxn ang="0">
                  <a:pos x="57" y="85"/>
                </a:cxn>
                <a:cxn ang="0">
                  <a:pos x="91" y="36"/>
                </a:cxn>
                <a:cxn ang="0">
                  <a:pos x="148" y="0"/>
                </a:cxn>
              </a:cxnLst>
              <a:rect l="0" t="0" r="r" b="b"/>
              <a:pathLst>
                <a:path w="915" h="759">
                  <a:moveTo>
                    <a:pt x="148" y="0"/>
                  </a:moveTo>
                  <a:lnTo>
                    <a:pt x="206" y="0"/>
                  </a:lnTo>
                  <a:lnTo>
                    <a:pt x="240" y="12"/>
                  </a:lnTo>
                  <a:lnTo>
                    <a:pt x="263" y="24"/>
                  </a:lnTo>
                  <a:lnTo>
                    <a:pt x="297" y="36"/>
                  </a:lnTo>
                  <a:lnTo>
                    <a:pt x="320" y="73"/>
                  </a:lnTo>
                  <a:lnTo>
                    <a:pt x="343" y="146"/>
                  </a:lnTo>
                  <a:lnTo>
                    <a:pt x="400" y="85"/>
                  </a:lnTo>
                  <a:lnTo>
                    <a:pt x="480" y="24"/>
                  </a:lnTo>
                  <a:lnTo>
                    <a:pt x="594" y="0"/>
                  </a:lnTo>
                  <a:lnTo>
                    <a:pt x="663" y="12"/>
                  </a:lnTo>
                  <a:lnTo>
                    <a:pt x="720" y="36"/>
                  </a:lnTo>
                  <a:lnTo>
                    <a:pt x="766" y="85"/>
                  </a:lnTo>
                  <a:lnTo>
                    <a:pt x="789" y="183"/>
                  </a:lnTo>
                  <a:lnTo>
                    <a:pt x="777" y="269"/>
                  </a:lnTo>
                  <a:lnTo>
                    <a:pt x="755" y="367"/>
                  </a:lnTo>
                  <a:lnTo>
                    <a:pt x="732" y="440"/>
                  </a:lnTo>
                  <a:lnTo>
                    <a:pt x="709" y="502"/>
                  </a:lnTo>
                  <a:lnTo>
                    <a:pt x="697" y="551"/>
                  </a:lnTo>
                  <a:lnTo>
                    <a:pt x="686" y="587"/>
                  </a:lnTo>
                  <a:lnTo>
                    <a:pt x="674" y="612"/>
                  </a:lnTo>
                  <a:lnTo>
                    <a:pt x="674" y="685"/>
                  </a:lnTo>
                  <a:lnTo>
                    <a:pt x="686" y="697"/>
                  </a:lnTo>
                  <a:lnTo>
                    <a:pt x="709" y="697"/>
                  </a:lnTo>
                  <a:lnTo>
                    <a:pt x="766" y="673"/>
                  </a:lnTo>
                  <a:lnTo>
                    <a:pt x="823" y="612"/>
                  </a:lnTo>
                  <a:lnTo>
                    <a:pt x="869" y="502"/>
                  </a:lnTo>
                  <a:lnTo>
                    <a:pt x="869" y="489"/>
                  </a:lnTo>
                  <a:lnTo>
                    <a:pt x="880" y="477"/>
                  </a:lnTo>
                  <a:lnTo>
                    <a:pt x="903" y="477"/>
                  </a:lnTo>
                  <a:lnTo>
                    <a:pt x="915" y="489"/>
                  </a:lnTo>
                  <a:lnTo>
                    <a:pt x="915" y="502"/>
                  </a:lnTo>
                  <a:lnTo>
                    <a:pt x="903" y="538"/>
                  </a:lnTo>
                  <a:lnTo>
                    <a:pt x="880" y="600"/>
                  </a:lnTo>
                  <a:lnTo>
                    <a:pt x="835" y="673"/>
                  </a:lnTo>
                  <a:lnTo>
                    <a:pt x="777" y="722"/>
                  </a:lnTo>
                  <a:lnTo>
                    <a:pt x="697" y="746"/>
                  </a:lnTo>
                  <a:lnTo>
                    <a:pt x="663" y="746"/>
                  </a:lnTo>
                  <a:lnTo>
                    <a:pt x="629" y="734"/>
                  </a:lnTo>
                  <a:lnTo>
                    <a:pt x="594" y="710"/>
                  </a:lnTo>
                  <a:lnTo>
                    <a:pt x="572" y="685"/>
                  </a:lnTo>
                  <a:lnTo>
                    <a:pt x="549" y="648"/>
                  </a:lnTo>
                  <a:lnTo>
                    <a:pt x="549" y="600"/>
                  </a:lnTo>
                  <a:lnTo>
                    <a:pt x="560" y="575"/>
                  </a:lnTo>
                  <a:lnTo>
                    <a:pt x="560" y="563"/>
                  </a:lnTo>
                  <a:lnTo>
                    <a:pt x="572" y="526"/>
                  </a:lnTo>
                  <a:lnTo>
                    <a:pt x="594" y="465"/>
                  </a:lnTo>
                  <a:lnTo>
                    <a:pt x="629" y="367"/>
                  </a:lnTo>
                  <a:lnTo>
                    <a:pt x="652" y="269"/>
                  </a:lnTo>
                  <a:lnTo>
                    <a:pt x="663" y="183"/>
                  </a:lnTo>
                  <a:lnTo>
                    <a:pt x="663" y="146"/>
                  </a:lnTo>
                  <a:lnTo>
                    <a:pt x="652" y="134"/>
                  </a:lnTo>
                  <a:lnTo>
                    <a:pt x="652" y="110"/>
                  </a:lnTo>
                  <a:lnTo>
                    <a:pt x="629" y="85"/>
                  </a:lnTo>
                  <a:lnTo>
                    <a:pt x="606" y="73"/>
                  </a:lnTo>
                  <a:lnTo>
                    <a:pt x="572" y="73"/>
                  </a:lnTo>
                  <a:lnTo>
                    <a:pt x="469" y="98"/>
                  </a:lnTo>
                  <a:lnTo>
                    <a:pt x="400" y="159"/>
                  </a:lnTo>
                  <a:lnTo>
                    <a:pt x="343" y="220"/>
                  </a:lnTo>
                  <a:lnTo>
                    <a:pt x="320" y="257"/>
                  </a:lnTo>
                  <a:lnTo>
                    <a:pt x="297" y="281"/>
                  </a:lnTo>
                  <a:lnTo>
                    <a:pt x="286" y="306"/>
                  </a:lnTo>
                  <a:lnTo>
                    <a:pt x="286" y="330"/>
                  </a:lnTo>
                  <a:lnTo>
                    <a:pt x="274" y="367"/>
                  </a:lnTo>
                  <a:lnTo>
                    <a:pt x="263" y="428"/>
                  </a:lnTo>
                  <a:lnTo>
                    <a:pt x="251" y="477"/>
                  </a:lnTo>
                  <a:lnTo>
                    <a:pt x="240" y="514"/>
                  </a:lnTo>
                  <a:lnTo>
                    <a:pt x="240" y="551"/>
                  </a:lnTo>
                  <a:lnTo>
                    <a:pt x="217" y="624"/>
                  </a:lnTo>
                  <a:lnTo>
                    <a:pt x="217" y="648"/>
                  </a:lnTo>
                  <a:lnTo>
                    <a:pt x="206" y="673"/>
                  </a:lnTo>
                  <a:lnTo>
                    <a:pt x="206" y="710"/>
                  </a:lnTo>
                  <a:lnTo>
                    <a:pt x="194" y="722"/>
                  </a:lnTo>
                  <a:lnTo>
                    <a:pt x="183" y="746"/>
                  </a:lnTo>
                  <a:lnTo>
                    <a:pt x="160" y="759"/>
                  </a:lnTo>
                  <a:lnTo>
                    <a:pt x="114" y="759"/>
                  </a:lnTo>
                  <a:lnTo>
                    <a:pt x="91" y="734"/>
                  </a:lnTo>
                  <a:lnTo>
                    <a:pt x="80" y="710"/>
                  </a:lnTo>
                  <a:lnTo>
                    <a:pt x="80" y="673"/>
                  </a:lnTo>
                  <a:lnTo>
                    <a:pt x="91" y="648"/>
                  </a:lnTo>
                  <a:lnTo>
                    <a:pt x="114" y="612"/>
                  </a:lnTo>
                  <a:lnTo>
                    <a:pt x="160" y="404"/>
                  </a:lnTo>
                  <a:lnTo>
                    <a:pt x="217" y="159"/>
                  </a:lnTo>
                  <a:lnTo>
                    <a:pt x="217" y="98"/>
                  </a:lnTo>
                  <a:lnTo>
                    <a:pt x="206" y="73"/>
                  </a:lnTo>
                  <a:lnTo>
                    <a:pt x="194" y="61"/>
                  </a:lnTo>
                  <a:lnTo>
                    <a:pt x="171" y="49"/>
                  </a:lnTo>
                  <a:lnTo>
                    <a:pt x="137" y="49"/>
                  </a:lnTo>
                  <a:lnTo>
                    <a:pt x="114" y="73"/>
                  </a:lnTo>
                  <a:lnTo>
                    <a:pt x="103" y="98"/>
                  </a:lnTo>
                  <a:lnTo>
                    <a:pt x="80" y="134"/>
                  </a:lnTo>
                  <a:lnTo>
                    <a:pt x="68" y="171"/>
                  </a:lnTo>
                  <a:lnTo>
                    <a:pt x="57" y="220"/>
                  </a:lnTo>
                  <a:lnTo>
                    <a:pt x="46" y="244"/>
                  </a:lnTo>
                  <a:lnTo>
                    <a:pt x="46" y="269"/>
                  </a:lnTo>
                  <a:lnTo>
                    <a:pt x="11" y="269"/>
                  </a:lnTo>
                  <a:lnTo>
                    <a:pt x="0" y="257"/>
                  </a:lnTo>
                  <a:lnTo>
                    <a:pt x="0" y="232"/>
                  </a:lnTo>
                  <a:lnTo>
                    <a:pt x="34" y="122"/>
                  </a:lnTo>
                  <a:lnTo>
                    <a:pt x="57" y="85"/>
                  </a:lnTo>
                  <a:lnTo>
                    <a:pt x="68" y="61"/>
                  </a:lnTo>
                  <a:lnTo>
                    <a:pt x="91" y="36"/>
                  </a:lnTo>
                  <a:lnTo>
                    <a:pt x="114" y="2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4" name="Freeform 134"/>
            <p:cNvSpPr>
              <a:spLocks/>
            </p:cNvSpPr>
            <p:nvPr/>
          </p:nvSpPr>
          <p:spPr bwMode="auto">
            <a:xfrm>
              <a:off x="34823" y="5089"/>
              <a:ext cx="858" cy="1053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2" y="25"/>
                </a:cxn>
                <a:cxn ang="0">
                  <a:pos x="492" y="86"/>
                </a:cxn>
                <a:cxn ang="0">
                  <a:pos x="549" y="159"/>
                </a:cxn>
                <a:cxn ang="0">
                  <a:pos x="583" y="257"/>
                </a:cxn>
                <a:cxn ang="0">
                  <a:pos x="606" y="355"/>
                </a:cxn>
                <a:cxn ang="0">
                  <a:pos x="618" y="429"/>
                </a:cxn>
                <a:cxn ang="0">
                  <a:pos x="618" y="453"/>
                </a:cxn>
                <a:cxn ang="0">
                  <a:pos x="606" y="490"/>
                </a:cxn>
                <a:cxn ang="0">
                  <a:pos x="629" y="490"/>
                </a:cxn>
                <a:cxn ang="0">
                  <a:pos x="618" y="453"/>
                </a:cxn>
                <a:cxn ang="0">
                  <a:pos x="652" y="368"/>
                </a:cxn>
                <a:cxn ang="0">
                  <a:pos x="709" y="257"/>
                </a:cxn>
                <a:cxn ang="0">
                  <a:pos x="755" y="147"/>
                </a:cxn>
                <a:cxn ang="0">
                  <a:pos x="812" y="25"/>
                </a:cxn>
                <a:cxn ang="0">
                  <a:pos x="823" y="13"/>
                </a:cxn>
                <a:cxn ang="0">
                  <a:pos x="858" y="13"/>
                </a:cxn>
                <a:cxn ang="0">
                  <a:pos x="858" y="37"/>
                </a:cxn>
                <a:cxn ang="0">
                  <a:pos x="846" y="37"/>
                </a:cxn>
                <a:cxn ang="0">
                  <a:pos x="846" y="49"/>
                </a:cxn>
                <a:cxn ang="0">
                  <a:pos x="789" y="172"/>
                </a:cxn>
                <a:cxn ang="0">
                  <a:pos x="743" y="257"/>
                </a:cxn>
                <a:cxn ang="0">
                  <a:pos x="721" y="319"/>
                </a:cxn>
                <a:cxn ang="0">
                  <a:pos x="686" y="392"/>
                </a:cxn>
                <a:cxn ang="0">
                  <a:pos x="640" y="502"/>
                </a:cxn>
                <a:cxn ang="0">
                  <a:pos x="606" y="600"/>
                </a:cxn>
                <a:cxn ang="0">
                  <a:pos x="595" y="674"/>
                </a:cxn>
                <a:cxn ang="0">
                  <a:pos x="572" y="784"/>
                </a:cxn>
                <a:cxn ang="0">
                  <a:pos x="560" y="894"/>
                </a:cxn>
                <a:cxn ang="0">
                  <a:pos x="526" y="1004"/>
                </a:cxn>
                <a:cxn ang="0">
                  <a:pos x="503" y="1053"/>
                </a:cxn>
                <a:cxn ang="0">
                  <a:pos x="492" y="1053"/>
                </a:cxn>
                <a:cxn ang="0">
                  <a:pos x="469" y="1029"/>
                </a:cxn>
                <a:cxn ang="0">
                  <a:pos x="469" y="1017"/>
                </a:cxn>
                <a:cxn ang="0">
                  <a:pos x="480" y="968"/>
                </a:cxn>
                <a:cxn ang="0">
                  <a:pos x="492" y="882"/>
                </a:cxn>
                <a:cxn ang="0">
                  <a:pos x="526" y="772"/>
                </a:cxn>
                <a:cxn ang="0">
                  <a:pos x="549" y="674"/>
                </a:cxn>
                <a:cxn ang="0">
                  <a:pos x="560" y="661"/>
                </a:cxn>
                <a:cxn ang="0">
                  <a:pos x="560" y="478"/>
                </a:cxn>
                <a:cxn ang="0">
                  <a:pos x="515" y="282"/>
                </a:cxn>
                <a:cxn ang="0">
                  <a:pos x="469" y="208"/>
                </a:cxn>
                <a:cxn ang="0">
                  <a:pos x="389" y="159"/>
                </a:cxn>
                <a:cxn ang="0">
                  <a:pos x="286" y="135"/>
                </a:cxn>
                <a:cxn ang="0">
                  <a:pos x="194" y="147"/>
                </a:cxn>
                <a:cxn ang="0">
                  <a:pos x="103" y="196"/>
                </a:cxn>
                <a:cxn ang="0">
                  <a:pos x="46" y="282"/>
                </a:cxn>
                <a:cxn ang="0">
                  <a:pos x="46" y="294"/>
                </a:cxn>
                <a:cxn ang="0">
                  <a:pos x="34" y="306"/>
                </a:cxn>
                <a:cxn ang="0">
                  <a:pos x="0" y="306"/>
                </a:cxn>
                <a:cxn ang="0">
                  <a:pos x="0" y="294"/>
                </a:cxn>
                <a:cxn ang="0">
                  <a:pos x="12" y="257"/>
                </a:cxn>
                <a:cxn ang="0">
                  <a:pos x="46" y="184"/>
                </a:cxn>
                <a:cxn ang="0">
                  <a:pos x="114" y="98"/>
                </a:cxn>
                <a:cxn ang="0">
                  <a:pos x="172" y="49"/>
                </a:cxn>
                <a:cxn ang="0">
                  <a:pos x="240" y="13"/>
                </a:cxn>
                <a:cxn ang="0">
                  <a:pos x="320" y="0"/>
                </a:cxn>
              </a:cxnLst>
              <a:rect l="0" t="0" r="r" b="b"/>
              <a:pathLst>
                <a:path w="858" h="1053">
                  <a:moveTo>
                    <a:pt x="320" y="0"/>
                  </a:moveTo>
                  <a:lnTo>
                    <a:pt x="412" y="25"/>
                  </a:lnTo>
                  <a:lnTo>
                    <a:pt x="492" y="86"/>
                  </a:lnTo>
                  <a:lnTo>
                    <a:pt x="549" y="159"/>
                  </a:lnTo>
                  <a:lnTo>
                    <a:pt x="583" y="257"/>
                  </a:lnTo>
                  <a:lnTo>
                    <a:pt x="606" y="355"/>
                  </a:lnTo>
                  <a:lnTo>
                    <a:pt x="618" y="429"/>
                  </a:lnTo>
                  <a:lnTo>
                    <a:pt x="618" y="453"/>
                  </a:lnTo>
                  <a:lnTo>
                    <a:pt x="606" y="490"/>
                  </a:lnTo>
                  <a:lnTo>
                    <a:pt x="629" y="490"/>
                  </a:lnTo>
                  <a:lnTo>
                    <a:pt x="618" y="453"/>
                  </a:lnTo>
                  <a:lnTo>
                    <a:pt x="652" y="368"/>
                  </a:lnTo>
                  <a:lnTo>
                    <a:pt x="709" y="257"/>
                  </a:lnTo>
                  <a:lnTo>
                    <a:pt x="755" y="147"/>
                  </a:lnTo>
                  <a:lnTo>
                    <a:pt x="812" y="25"/>
                  </a:lnTo>
                  <a:lnTo>
                    <a:pt x="823" y="13"/>
                  </a:lnTo>
                  <a:lnTo>
                    <a:pt x="858" y="13"/>
                  </a:lnTo>
                  <a:lnTo>
                    <a:pt x="858" y="37"/>
                  </a:lnTo>
                  <a:lnTo>
                    <a:pt x="846" y="37"/>
                  </a:lnTo>
                  <a:lnTo>
                    <a:pt x="846" y="49"/>
                  </a:lnTo>
                  <a:lnTo>
                    <a:pt x="789" y="172"/>
                  </a:lnTo>
                  <a:lnTo>
                    <a:pt x="743" y="257"/>
                  </a:lnTo>
                  <a:lnTo>
                    <a:pt x="721" y="319"/>
                  </a:lnTo>
                  <a:lnTo>
                    <a:pt x="686" y="392"/>
                  </a:lnTo>
                  <a:lnTo>
                    <a:pt x="640" y="502"/>
                  </a:lnTo>
                  <a:lnTo>
                    <a:pt x="606" y="600"/>
                  </a:lnTo>
                  <a:lnTo>
                    <a:pt x="595" y="674"/>
                  </a:lnTo>
                  <a:lnTo>
                    <a:pt x="572" y="784"/>
                  </a:lnTo>
                  <a:lnTo>
                    <a:pt x="560" y="894"/>
                  </a:lnTo>
                  <a:lnTo>
                    <a:pt x="526" y="1004"/>
                  </a:lnTo>
                  <a:lnTo>
                    <a:pt x="503" y="1053"/>
                  </a:lnTo>
                  <a:lnTo>
                    <a:pt x="492" y="1053"/>
                  </a:lnTo>
                  <a:lnTo>
                    <a:pt x="469" y="1029"/>
                  </a:lnTo>
                  <a:lnTo>
                    <a:pt x="469" y="1017"/>
                  </a:lnTo>
                  <a:lnTo>
                    <a:pt x="480" y="968"/>
                  </a:lnTo>
                  <a:lnTo>
                    <a:pt x="492" y="882"/>
                  </a:lnTo>
                  <a:lnTo>
                    <a:pt x="526" y="772"/>
                  </a:lnTo>
                  <a:lnTo>
                    <a:pt x="549" y="674"/>
                  </a:lnTo>
                  <a:lnTo>
                    <a:pt x="560" y="661"/>
                  </a:lnTo>
                  <a:lnTo>
                    <a:pt x="560" y="478"/>
                  </a:lnTo>
                  <a:lnTo>
                    <a:pt x="515" y="282"/>
                  </a:lnTo>
                  <a:lnTo>
                    <a:pt x="469" y="208"/>
                  </a:lnTo>
                  <a:lnTo>
                    <a:pt x="389" y="159"/>
                  </a:lnTo>
                  <a:lnTo>
                    <a:pt x="286" y="135"/>
                  </a:lnTo>
                  <a:lnTo>
                    <a:pt x="194" y="147"/>
                  </a:lnTo>
                  <a:lnTo>
                    <a:pt x="103" y="196"/>
                  </a:lnTo>
                  <a:lnTo>
                    <a:pt x="46" y="282"/>
                  </a:lnTo>
                  <a:lnTo>
                    <a:pt x="46" y="294"/>
                  </a:lnTo>
                  <a:lnTo>
                    <a:pt x="34" y="306"/>
                  </a:lnTo>
                  <a:lnTo>
                    <a:pt x="0" y="306"/>
                  </a:lnTo>
                  <a:lnTo>
                    <a:pt x="0" y="294"/>
                  </a:lnTo>
                  <a:lnTo>
                    <a:pt x="12" y="257"/>
                  </a:lnTo>
                  <a:lnTo>
                    <a:pt x="46" y="184"/>
                  </a:lnTo>
                  <a:lnTo>
                    <a:pt x="114" y="98"/>
                  </a:lnTo>
                  <a:lnTo>
                    <a:pt x="172" y="49"/>
                  </a:lnTo>
                  <a:lnTo>
                    <a:pt x="240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5" name="Freeform 135"/>
            <p:cNvSpPr>
              <a:spLocks noEditPoints="1"/>
            </p:cNvSpPr>
            <p:nvPr/>
          </p:nvSpPr>
          <p:spPr bwMode="auto">
            <a:xfrm>
              <a:off x="36561" y="4379"/>
              <a:ext cx="1418" cy="539"/>
            </a:xfrm>
            <a:custGeom>
              <a:avLst/>
              <a:gdLst/>
              <a:ahLst/>
              <a:cxnLst>
                <a:cxn ang="0">
                  <a:pos x="46" y="429"/>
                </a:cxn>
                <a:cxn ang="0">
                  <a:pos x="1384" y="429"/>
                </a:cxn>
                <a:cxn ang="0">
                  <a:pos x="1395" y="453"/>
                </a:cxn>
                <a:cxn ang="0">
                  <a:pos x="1418" y="465"/>
                </a:cxn>
                <a:cxn ang="0">
                  <a:pos x="1418" y="514"/>
                </a:cxn>
                <a:cxn ang="0">
                  <a:pos x="1407" y="527"/>
                </a:cxn>
                <a:cxn ang="0">
                  <a:pos x="1384" y="539"/>
                </a:cxn>
                <a:cxn ang="0">
                  <a:pos x="46" y="539"/>
                </a:cxn>
                <a:cxn ang="0">
                  <a:pos x="35" y="527"/>
                </a:cxn>
                <a:cxn ang="0">
                  <a:pos x="12" y="514"/>
                </a:cxn>
                <a:cxn ang="0">
                  <a:pos x="12" y="465"/>
                </a:cxn>
                <a:cxn ang="0">
                  <a:pos x="46" y="429"/>
                </a:cxn>
                <a:cxn ang="0">
                  <a:pos x="35" y="0"/>
                </a:cxn>
                <a:cxn ang="0">
                  <a:pos x="1384" y="0"/>
                </a:cxn>
                <a:cxn ang="0">
                  <a:pos x="1395" y="12"/>
                </a:cxn>
                <a:cxn ang="0">
                  <a:pos x="1418" y="25"/>
                </a:cxn>
                <a:cxn ang="0">
                  <a:pos x="1418" y="74"/>
                </a:cxn>
                <a:cxn ang="0">
                  <a:pos x="1407" y="86"/>
                </a:cxn>
                <a:cxn ang="0">
                  <a:pos x="1384" y="98"/>
                </a:cxn>
                <a:cxn ang="0">
                  <a:pos x="35" y="98"/>
                </a:cxn>
                <a:cxn ang="0">
                  <a:pos x="23" y="86"/>
                </a:cxn>
                <a:cxn ang="0">
                  <a:pos x="0" y="74"/>
                </a:cxn>
                <a:cxn ang="0">
                  <a:pos x="0" y="25"/>
                </a:cxn>
                <a:cxn ang="0">
                  <a:pos x="12" y="12"/>
                </a:cxn>
                <a:cxn ang="0">
                  <a:pos x="35" y="0"/>
                </a:cxn>
              </a:cxnLst>
              <a:rect l="0" t="0" r="r" b="b"/>
              <a:pathLst>
                <a:path w="1418" h="539">
                  <a:moveTo>
                    <a:pt x="46" y="429"/>
                  </a:moveTo>
                  <a:lnTo>
                    <a:pt x="1384" y="429"/>
                  </a:lnTo>
                  <a:lnTo>
                    <a:pt x="1395" y="453"/>
                  </a:lnTo>
                  <a:lnTo>
                    <a:pt x="1418" y="465"/>
                  </a:lnTo>
                  <a:lnTo>
                    <a:pt x="1418" y="514"/>
                  </a:lnTo>
                  <a:lnTo>
                    <a:pt x="1407" y="527"/>
                  </a:lnTo>
                  <a:lnTo>
                    <a:pt x="1384" y="539"/>
                  </a:lnTo>
                  <a:lnTo>
                    <a:pt x="46" y="539"/>
                  </a:lnTo>
                  <a:lnTo>
                    <a:pt x="35" y="527"/>
                  </a:lnTo>
                  <a:lnTo>
                    <a:pt x="12" y="514"/>
                  </a:lnTo>
                  <a:lnTo>
                    <a:pt x="12" y="465"/>
                  </a:lnTo>
                  <a:lnTo>
                    <a:pt x="46" y="429"/>
                  </a:lnTo>
                  <a:close/>
                  <a:moveTo>
                    <a:pt x="35" y="0"/>
                  </a:moveTo>
                  <a:lnTo>
                    <a:pt x="1384" y="0"/>
                  </a:lnTo>
                  <a:lnTo>
                    <a:pt x="1395" y="12"/>
                  </a:lnTo>
                  <a:lnTo>
                    <a:pt x="1418" y="25"/>
                  </a:lnTo>
                  <a:lnTo>
                    <a:pt x="1418" y="74"/>
                  </a:lnTo>
                  <a:lnTo>
                    <a:pt x="1407" y="86"/>
                  </a:lnTo>
                  <a:lnTo>
                    <a:pt x="1384" y="98"/>
                  </a:lnTo>
                  <a:lnTo>
                    <a:pt x="35" y="98"/>
                  </a:lnTo>
                  <a:lnTo>
                    <a:pt x="23" y="86"/>
                  </a:lnTo>
                  <a:lnTo>
                    <a:pt x="0" y="74"/>
                  </a:lnTo>
                  <a:lnTo>
                    <a:pt x="0" y="25"/>
                  </a:lnTo>
                  <a:lnTo>
                    <a:pt x="12" y="1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38" name="Group 13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0" y="5943600"/>
            <a:ext cx="6475700" cy="612973"/>
            <a:chOff x="257" y="4113"/>
            <a:chExt cx="35264" cy="3338"/>
          </a:xfrm>
          <a:solidFill>
            <a:srgbClr val="FF0000"/>
          </a:solidFill>
        </p:grpSpPr>
        <p:sp>
          <p:nvSpPr>
            <p:cNvPr id="25740" name="Freeform 140"/>
            <p:cNvSpPr>
              <a:spLocks/>
            </p:cNvSpPr>
            <p:nvPr/>
          </p:nvSpPr>
          <p:spPr bwMode="auto">
            <a:xfrm>
              <a:off x="257" y="4790"/>
              <a:ext cx="1764" cy="2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4" y="0"/>
                </a:cxn>
                <a:cxn ang="0">
                  <a:pos x="1764" y="89"/>
                </a:cxn>
                <a:cxn ang="0">
                  <a:pos x="1656" y="100"/>
                </a:cxn>
                <a:cxn ang="0">
                  <a:pos x="1592" y="133"/>
                </a:cxn>
                <a:cxn ang="0">
                  <a:pos x="1560" y="177"/>
                </a:cxn>
                <a:cxn ang="0">
                  <a:pos x="1549" y="222"/>
                </a:cxn>
                <a:cxn ang="0">
                  <a:pos x="1549" y="1973"/>
                </a:cxn>
                <a:cxn ang="0">
                  <a:pos x="1560" y="2018"/>
                </a:cxn>
                <a:cxn ang="0">
                  <a:pos x="1592" y="2062"/>
                </a:cxn>
                <a:cxn ang="0">
                  <a:pos x="1656" y="2095"/>
                </a:cxn>
                <a:cxn ang="0">
                  <a:pos x="1764" y="2106"/>
                </a:cxn>
                <a:cxn ang="0">
                  <a:pos x="1764" y="2195"/>
                </a:cxn>
                <a:cxn ang="0">
                  <a:pos x="1118" y="2195"/>
                </a:cxn>
                <a:cxn ang="0">
                  <a:pos x="1118" y="2106"/>
                </a:cxn>
                <a:cxn ang="0">
                  <a:pos x="1226" y="2095"/>
                </a:cxn>
                <a:cxn ang="0">
                  <a:pos x="1291" y="2062"/>
                </a:cxn>
                <a:cxn ang="0">
                  <a:pos x="1323" y="2018"/>
                </a:cxn>
                <a:cxn ang="0">
                  <a:pos x="1334" y="1973"/>
                </a:cxn>
                <a:cxn ang="0">
                  <a:pos x="1334" y="89"/>
                </a:cxn>
                <a:cxn ang="0">
                  <a:pos x="419" y="89"/>
                </a:cxn>
                <a:cxn ang="0">
                  <a:pos x="419" y="1973"/>
                </a:cxn>
                <a:cxn ang="0">
                  <a:pos x="430" y="2018"/>
                </a:cxn>
                <a:cxn ang="0">
                  <a:pos x="462" y="2062"/>
                </a:cxn>
                <a:cxn ang="0">
                  <a:pos x="527" y="2095"/>
                </a:cxn>
                <a:cxn ang="0">
                  <a:pos x="634" y="2106"/>
                </a:cxn>
                <a:cxn ang="0">
                  <a:pos x="634" y="2195"/>
                </a:cxn>
                <a:cxn ang="0">
                  <a:pos x="0" y="2195"/>
                </a:cxn>
                <a:cxn ang="0">
                  <a:pos x="0" y="2106"/>
                </a:cxn>
                <a:cxn ang="0">
                  <a:pos x="107" y="2095"/>
                </a:cxn>
                <a:cxn ang="0">
                  <a:pos x="172" y="2062"/>
                </a:cxn>
                <a:cxn ang="0">
                  <a:pos x="204" y="2018"/>
                </a:cxn>
                <a:cxn ang="0">
                  <a:pos x="215" y="1973"/>
                </a:cxn>
                <a:cxn ang="0">
                  <a:pos x="215" y="222"/>
                </a:cxn>
                <a:cxn ang="0">
                  <a:pos x="204" y="177"/>
                </a:cxn>
                <a:cxn ang="0">
                  <a:pos x="172" y="133"/>
                </a:cxn>
                <a:cxn ang="0">
                  <a:pos x="107" y="100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1764" h="2195">
                  <a:moveTo>
                    <a:pt x="0" y="0"/>
                  </a:moveTo>
                  <a:lnTo>
                    <a:pt x="1764" y="0"/>
                  </a:lnTo>
                  <a:lnTo>
                    <a:pt x="1764" y="89"/>
                  </a:lnTo>
                  <a:lnTo>
                    <a:pt x="1656" y="100"/>
                  </a:lnTo>
                  <a:lnTo>
                    <a:pt x="1592" y="133"/>
                  </a:lnTo>
                  <a:lnTo>
                    <a:pt x="1560" y="177"/>
                  </a:lnTo>
                  <a:lnTo>
                    <a:pt x="1549" y="222"/>
                  </a:lnTo>
                  <a:lnTo>
                    <a:pt x="1549" y="1973"/>
                  </a:lnTo>
                  <a:lnTo>
                    <a:pt x="1560" y="2018"/>
                  </a:lnTo>
                  <a:lnTo>
                    <a:pt x="1592" y="2062"/>
                  </a:lnTo>
                  <a:lnTo>
                    <a:pt x="1656" y="2095"/>
                  </a:lnTo>
                  <a:lnTo>
                    <a:pt x="1764" y="2106"/>
                  </a:lnTo>
                  <a:lnTo>
                    <a:pt x="1764" y="2195"/>
                  </a:lnTo>
                  <a:lnTo>
                    <a:pt x="1118" y="2195"/>
                  </a:lnTo>
                  <a:lnTo>
                    <a:pt x="1118" y="2106"/>
                  </a:lnTo>
                  <a:lnTo>
                    <a:pt x="1226" y="2095"/>
                  </a:lnTo>
                  <a:lnTo>
                    <a:pt x="1291" y="2062"/>
                  </a:lnTo>
                  <a:lnTo>
                    <a:pt x="1323" y="2018"/>
                  </a:lnTo>
                  <a:lnTo>
                    <a:pt x="1334" y="1973"/>
                  </a:lnTo>
                  <a:lnTo>
                    <a:pt x="1334" y="89"/>
                  </a:lnTo>
                  <a:lnTo>
                    <a:pt x="419" y="89"/>
                  </a:lnTo>
                  <a:lnTo>
                    <a:pt x="419" y="1973"/>
                  </a:lnTo>
                  <a:lnTo>
                    <a:pt x="430" y="2018"/>
                  </a:lnTo>
                  <a:lnTo>
                    <a:pt x="462" y="2062"/>
                  </a:lnTo>
                  <a:lnTo>
                    <a:pt x="527" y="2095"/>
                  </a:lnTo>
                  <a:lnTo>
                    <a:pt x="634" y="2106"/>
                  </a:lnTo>
                  <a:lnTo>
                    <a:pt x="634" y="2195"/>
                  </a:lnTo>
                  <a:lnTo>
                    <a:pt x="0" y="2195"/>
                  </a:lnTo>
                  <a:lnTo>
                    <a:pt x="0" y="2106"/>
                  </a:lnTo>
                  <a:lnTo>
                    <a:pt x="107" y="2095"/>
                  </a:lnTo>
                  <a:lnTo>
                    <a:pt x="172" y="2062"/>
                  </a:lnTo>
                  <a:lnTo>
                    <a:pt x="204" y="2018"/>
                  </a:lnTo>
                  <a:lnTo>
                    <a:pt x="215" y="1973"/>
                  </a:lnTo>
                  <a:lnTo>
                    <a:pt x="215" y="222"/>
                  </a:lnTo>
                  <a:lnTo>
                    <a:pt x="204" y="177"/>
                  </a:lnTo>
                  <a:lnTo>
                    <a:pt x="172" y="133"/>
                  </a:lnTo>
                  <a:lnTo>
                    <a:pt x="107" y="100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1" name="Freeform 141"/>
            <p:cNvSpPr>
              <a:spLocks/>
            </p:cNvSpPr>
            <p:nvPr/>
          </p:nvSpPr>
          <p:spPr bwMode="auto">
            <a:xfrm>
              <a:off x="2204" y="6420"/>
              <a:ext cx="914" cy="698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58" y="22"/>
                </a:cxn>
                <a:cxn ang="0">
                  <a:pos x="312" y="66"/>
                </a:cxn>
                <a:cxn ang="0">
                  <a:pos x="333" y="144"/>
                </a:cxn>
                <a:cxn ang="0">
                  <a:pos x="484" y="22"/>
                </a:cxn>
                <a:cxn ang="0">
                  <a:pos x="645" y="0"/>
                </a:cxn>
                <a:cxn ang="0">
                  <a:pos x="742" y="44"/>
                </a:cxn>
                <a:cxn ang="0">
                  <a:pos x="785" y="177"/>
                </a:cxn>
                <a:cxn ang="0">
                  <a:pos x="753" y="343"/>
                </a:cxn>
                <a:cxn ang="0">
                  <a:pos x="710" y="476"/>
                </a:cxn>
                <a:cxn ang="0">
                  <a:pos x="688" y="554"/>
                </a:cxn>
                <a:cxn ang="0">
                  <a:pos x="678" y="643"/>
                </a:cxn>
                <a:cxn ang="0">
                  <a:pos x="710" y="654"/>
                </a:cxn>
                <a:cxn ang="0">
                  <a:pos x="828" y="565"/>
                </a:cxn>
                <a:cxn ang="0">
                  <a:pos x="871" y="454"/>
                </a:cxn>
                <a:cxn ang="0">
                  <a:pos x="903" y="443"/>
                </a:cxn>
                <a:cxn ang="0">
                  <a:pos x="914" y="465"/>
                </a:cxn>
                <a:cxn ang="0">
                  <a:pos x="882" y="554"/>
                </a:cxn>
                <a:cxn ang="0">
                  <a:pos x="774" y="676"/>
                </a:cxn>
                <a:cxn ang="0">
                  <a:pos x="613" y="676"/>
                </a:cxn>
                <a:cxn ang="0">
                  <a:pos x="559" y="565"/>
                </a:cxn>
                <a:cxn ang="0">
                  <a:pos x="570" y="521"/>
                </a:cxn>
                <a:cxn ang="0">
                  <a:pos x="635" y="332"/>
                </a:cxn>
                <a:cxn ang="0">
                  <a:pos x="667" y="155"/>
                </a:cxn>
                <a:cxn ang="0">
                  <a:pos x="656" y="99"/>
                </a:cxn>
                <a:cxn ang="0">
                  <a:pos x="635" y="55"/>
                </a:cxn>
                <a:cxn ang="0">
                  <a:pos x="581" y="44"/>
                </a:cxn>
                <a:cxn ang="0">
                  <a:pos x="409" y="122"/>
                </a:cxn>
                <a:cxn ang="0">
                  <a:pos x="333" y="221"/>
                </a:cxn>
                <a:cxn ang="0">
                  <a:pos x="290" y="321"/>
                </a:cxn>
                <a:cxn ang="0">
                  <a:pos x="269" y="421"/>
                </a:cxn>
                <a:cxn ang="0">
                  <a:pos x="247" y="499"/>
                </a:cxn>
                <a:cxn ang="0">
                  <a:pos x="236" y="565"/>
                </a:cxn>
                <a:cxn ang="0">
                  <a:pos x="226" y="621"/>
                </a:cxn>
                <a:cxn ang="0">
                  <a:pos x="183" y="698"/>
                </a:cxn>
                <a:cxn ang="0">
                  <a:pos x="129" y="687"/>
                </a:cxn>
                <a:cxn ang="0">
                  <a:pos x="107" y="643"/>
                </a:cxn>
                <a:cxn ang="0">
                  <a:pos x="118" y="609"/>
                </a:cxn>
                <a:cxn ang="0">
                  <a:pos x="118" y="587"/>
                </a:cxn>
                <a:cxn ang="0">
                  <a:pos x="193" y="255"/>
                </a:cxn>
                <a:cxn ang="0">
                  <a:pos x="215" y="155"/>
                </a:cxn>
                <a:cxn ang="0">
                  <a:pos x="204" y="66"/>
                </a:cxn>
                <a:cxn ang="0">
                  <a:pos x="118" y="66"/>
                </a:cxn>
                <a:cxn ang="0">
                  <a:pos x="64" y="166"/>
                </a:cxn>
                <a:cxn ang="0">
                  <a:pos x="43" y="232"/>
                </a:cxn>
                <a:cxn ang="0">
                  <a:pos x="11" y="255"/>
                </a:cxn>
                <a:cxn ang="0">
                  <a:pos x="0" y="221"/>
                </a:cxn>
                <a:cxn ang="0">
                  <a:pos x="11" y="177"/>
                </a:cxn>
                <a:cxn ang="0">
                  <a:pos x="43" y="111"/>
                </a:cxn>
                <a:cxn ang="0">
                  <a:pos x="64" y="55"/>
                </a:cxn>
                <a:cxn ang="0">
                  <a:pos x="107" y="22"/>
                </a:cxn>
              </a:cxnLst>
              <a:rect l="0" t="0" r="r" b="b"/>
              <a:pathLst>
                <a:path w="914" h="698">
                  <a:moveTo>
                    <a:pt x="140" y="0"/>
                  </a:moveTo>
                  <a:lnTo>
                    <a:pt x="204" y="0"/>
                  </a:lnTo>
                  <a:lnTo>
                    <a:pt x="226" y="11"/>
                  </a:lnTo>
                  <a:lnTo>
                    <a:pt x="258" y="22"/>
                  </a:lnTo>
                  <a:lnTo>
                    <a:pt x="290" y="44"/>
                  </a:lnTo>
                  <a:lnTo>
                    <a:pt x="312" y="66"/>
                  </a:lnTo>
                  <a:lnTo>
                    <a:pt x="323" y="99"/>
                  </a:lnTo>
                  <a:lnTo>
                    <a:pt x="333" y="144"/>
                  </a:lnTo>
                  <a:lnTo>
                    <a:pt x="398" y="77"/>
                  </a:lnTo>
                  <a:lnTo>
                    <a:pt x="484" y="22"/>
                  </a:lnTo>
                  <a:lnTo>
                    <a:pt x="591" y="0"/>
                  </a:lnTo>
                  <a:lnTo>
                    <a:pt x="645" y="0"/>
                  </a:lnTo>
                  <a:lnTo>
                    <a:pt x="688" y="22"/>
                  </a:lnTo>
                  <a:lnTo>
                    <a:pt x="742" y="44"/>
                  </a:lnTo>
                  <a:lnTo>
                    <a:pt x="774" y="99"/>
                  </a:lnTo>
                  <a:lnTo>
                    <a:pt x="785" y="177"/>
                  </a:lnTo>
                  <a:lnTo>
                    <a:pt x="774" y="255"/>
                  </a:lnTo>
                  <a:lnTo>
                    <a:pt x="753" y="343"/>
                  </a:lnTo>
                  <a:lnTo>
                    <a:pt x="731" y="421"/>
                  </a:lnTo>
                  <a:lnTo>
                    <a:pt x="710" y="476"/>
                  </a:lnTo>
                  <a:lnTo>
                    <a:pt x="699" y="521"/>
                  </a:lnTo>
                  <a:lnTo>
                    <a:pt x="688" y="554"/>
                  </a:lnTo>
                  <a:lnTo>
                    <a:pt x="678" y="576"/>
                  </a:lnTo>
                  <a:lnTo>
                    <a:pt x="678" y="643"/>
                  </a:lnTo>
                  <a:lnTo>
                    <a:pt x="688" y="654"/>
                  </a:lnTo>
                  <a:lnTo>
                    <a:pt x="710" y="654"/>
                  </a:lnTo>
                  <a:lnTo>
                    <a:pt x="774" y="632"/>
                  </a:lnTo>
                  <a:lnTo>
                    <a:pt x="828" y="565"/>
                  </a:lnTo>
                  <a:lnTo>
                    <a:pt x="871" y="465"/>
                  </a:lnTo>
                  <a:lnTo>
                    <a:pt x="871" y="454"/>
                  </a:lnTo>
                  <a:lnTo>
                    <a:pt x="882" y="443"/>
                  </a:lnTo>
                  <a:lnTo>
                    <a:pt x="903" y="443"/>
                  </a:lnTo>
                  <a:lnTo>
                    <a:pt x="914" y="454"/>
                  </a:lnTo>
                  <a:lnTo>
                    <a:pt x="914" y="465"/>
                  </a:lnTo>
                  <a:lnTo>
                    <a:pt x="903" y="499"/>
                  </a:lnTo>
                  <a:lnTo>
                    <a:pt x="882" y="554"/>
                  </a:lnTo>
                  <a:lnTo>
                    <a:pt x="839" y="621"/>
                  </a:lnTo>
                  <a:lnTo>
                    <a:pt x="774" y="676"/>
                  </a:lnTo>
                  <a:lnTo>
                    <a:pt x="699" y="698"/>
                  </a:lnTo>
                  <a:lnTo>
                    <a:pt x="613" y="676"/>
                  </a:lnTo>
                  <a:lnTo>
                    <a:pt x="570" y="609"/>
                  </a:lnTo>
                  <a:lnTo>
                    <a:pt x="559" y="565"/>
                  </a:lnTo>
                  <a:lnTo>
                    <a:pt x="559" y="532"/>
                  </a:lnTo>
                  <a:lnTo>
                    <a:pt x="570" y="521"/>
                  </a:lnTo>
                  <a:lnTo>
                    <a:pt x="602" y="421"/>
                  </a:lnTo>
                  <a:lnTo>
                    <a:pt x="635" y="332"/>
                  </a:lnTo>
                  <a:lnTo>
                    <a:pt x="656" y="232"/>
                  </a:lnTo>
                  <a:lnTo>
                    <a:pt x="667" y="155"/>
                  </a:lnTo>
                  <a:lnTo>
                    <a:pt x="667" y="122"/>
                  </a:lnTo>
                  <a:lnTo>
                    <a:pt x="656" y="99"/>
                  </a:lnTo>
                  <a:lnTo>
                    <a:pt x="656" y="77"/>
                  </a:lnTo>
                  <a:lnTo>
                    <a:pt x="635" y="55"/>
                  </a:lnTo>
                  <a:lnTo>
                    <a:pt x="613" y="44"/>
                  </a:lnTo>
                  <a:lnTo>
                    <a:pt x="581" y="44"/>
                  </a:lnTo>
                  <a:lnTo>
                    <a:pt x="484" y="66"/>
                  </a:lnTo>
                  <a:lnTo>
                    <a:pt x="409" y="122"/>
                  </a:lnTo>
                  <a:lnTo>
                    <a:pt x="355" y="188"/>
                  </a:lnTo>
                  <a:lnTo>
                    <a:pt x="333" y="221"/>
                  </a:lnTo>
                  <a:lnTo>
                    <a:pt x="301" y="288"/>
                  </a:lnTo>
                  <a:lnTo>
                    <a:pt x="290" y="321"/>
                  </a:lnTo>
                  <a:lnTo>
                    <a:pt x="280" y="377"/>
                  </a:lnTo>
                  <a:lnTo>
                    <a:pt x="269" y="421"/>
                  </a:lnTo>
                  <a:lnTo>
                    <a:pt x="258" y="454"/>
                  </a:lnTo>
                  <a:lnTo>
                    <a:pt x="247" y="499"/>
                  </a:lnTo>
                  <a:lnTo>
                    <a:pt x="247" y="532"/>
                  </a:lnTo>
                  <a:lnTo>
                    <a:pt x="236" y="565"/>
                  </a:lnTo>
                  <a:lnTo>
                    <a:pt x="236" y="598"/>
                  </a:lnTo>
                  <a:lnTo>
                    <a:pt x="226" y="621"/>
                  </a:lnTo>
                  <a:lnTo>
                    <a:pt x="226" y="654"/>
                  </a:lnTo>
                  <a:lnTo>
                    <a:pt x="183" y="698"/>
                  </a:lnTo>
                  <a:lnTo>
                    <a:pt x="140" y="698"/>
                  </a:lnTo>
                  <a:lnTo>
                    <a:pt x="129" y="687"/>
                  </a:lnTo>
                  <a:lnTo>
                    <a:pt x="107" y="676"/>
                  </a:lnTo>
                  <a:lnTo>
                    <a:pt x="107" y="643"/>
                  </a:lnTo>
                  <a:lnTo>
                    <a:pt x="118" y="621"/>
                  </a:lnTo>
                  <a:lnTo>
                    <a:pt x="118" y="609"/>
                  </a:lnTo>
                  <a:lnTo>
                    <a:pt x="129" y="587"/>
                  </a:lnTo>
                  <a:lnTo>
                    <a:pt x="118" y="587"/>
                  </a:lnTo>
                  <a:lnTo>
                    <a:pt x="161" y="388"/>
                  </a:lnTo>
                  <a:lnTo>
                    <a:pt x="193" y="255"/>
                  </a:lnTo>
                  <a:lnTo>
                    <a:pt x="193" y="221"/>
                  </a:lnTo>
                  <a:lnTo>
                    <a:pt x="215" y="155"/>
                  </a:lnTo>
                  <a:lnTo>
                    <a:pt x="215" y="88"/>
                  </a:lnTo>
                  <a:lnTo>
                    <a:pt x="204" y="66"/>
                  </a:lnTo>
                  <a:lnTo>
                    <a:pt x="161" y="44"/>
                  </a:lnTo>
                  <a:lnTo>
                    <a:pt x="118" y="66"/>
                  </a:lnTo>
                  <a:lnTo>
                    <a:pt x="75" y="133"/>
                  </a:lnTo>
                  <a:lnTo>
                    <a:pt x="64" y="166"/>
                  </a:lnTo>
                  <a:lnTo>
                    <a:pt x="54" y="210"/>
                  </a:lnTo>
                  <a:lnTo>
                    <a:pt x="43" y="232"/>
                  </a:lnTo>
                  <a:lnTo>
                    <a:pt x="43" y="255"/>
                  </a:lnTo>
                  <a:lnTo>
                    <a:pt x="11" y="255"/>
                  </a:lnTo>
                  <a:lnTo>
                    <a:pt x="0" y="244"/>
                  </a:lnTo>
                  <a:lnTo>
                    <a:pt x="0" y="221"/>
                  </a:lnTo>
                  <a:lnTo>
                    <a:pt x="11" y="199"/>
                  </a:lnTo>
                  <a:lnTo>
                    <a:pt x="11" y="177"/>
                  </a:lnTo>
                  <a:lnTo>
                    <a:pt x="21" y="144"/>
                  </a:lnTo>
                  <a:lnTo>
                    <a:pt x="43" y="111"/>
                  </a:lnTo>
                  <a:lnTo>
                    <a:pt x="54" y="77"/>
                  </a:lnTo>
                  <a:lnTo>
                    <a:pt x="64" y="55"/>
                  </a:lnTo>
                  <a:lnTo>
                    <a:pt x="86" y="33"/>
                  </a:lnTo>
                  <a:lnTo>
                    <a:pt x="107" y="2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2" name="Freeform 142"/>
            <p:cNvSpPr>
              <a:spLocks/>
            </p:cNvSpPr>
            <p:nvPr/>
          </p:nvSpPr>
          <p:spPr bwMode="auto">
            <a:xfrm>
              <a:off x="3323" y="5976"/>
              <a:ext cx="1484" cy="1408"/>
            </a:xfrm>
            <a:custGeom>
              <a:avLst/>
              <a:gdLst/>
              <a:ahLst/>
              <a:cxnLst>
                <a:cxn ang="0">
                  <a:pos x="936" y="0"/>
                </a:cxn>
                <a:cxn ang="0">
                  <a:pos x="957" y="0"/>
                </a:cxn>
                <a:cxn ang="0">
                  <a:pos x="968" y="11"/>
                </a:cxn>
                <a:cxn ang="0">
                  <a:pos x="1097" y="78"/>
                </a:cxn>
                <a:cxn ang="0">
                  <a:pos x="1237" y="100"/>
                </a:cxn>
                <a:cxn ang="0">
                  <a:pos x="1344" y="89"/>
                </a:cxn>
                <a:cxn ang="0">
                  <a:pos x="1441" y="56"/>
                </a:cxn>
                <a:cxn ang="0">
                  <a:pos x="1452" y="44"/>
                </a:cxn>
                <a:cxn ang="0">
                  <a:pos x="1463" y="44"/>
                </a:cxn>
                <a:cxn ang="0">
                  <a:pos x="1484" y="67"/>
                </a:cxn>
                <a:cxn ang="0">
                  <a:pos x="1484" y="78"/>
                </a:cxn>
                <a:cxn ang="0">
                  <a:pos x="1473" y="89"/>
                </a:cxn>
                <a:cxn ang="0">
                  <a:pos x="1441" y="144"/>
                </a:cxn>
                <a:cxn ang="0">
                  <a:pos x="1409" y="222"/>
                </a:cxn>
                <a:cxn ang="0">
                  <a:pos x="1398" y="344"/>
                </a:cxn>
                <a:cxn ang="0">
                  <a:pos x="1409" y="455"/>
                </a:cxn>
                <a:cxn ang="0">
                  <a:pos x="1463" y="577"/>
                </a:cxn>
                <a:cxn ang="0">
                  <a:pos x="1473" y="588"/>
                </a:cxn>
                <a:cxn ang="0">
                  <a:pos x="1473" y="610"/>
                </a:cxn>
                <a:cxn ang="0">
                  <a:pos x="1441" y="643"/>
                </a:cxn>
                <a:cxn ang="0">
                  <a:pos x="1420" y="643"/>
                </a:cxn>
                <a:cxn ang="0">
                  <a:pos x="1409" y="632"/>
                </a:cxn>
                <a:cxn ang="0">
                  <a:pos x="1398" y="610"/>
                </a:cxn>
                <a:cxn ang="0">
                  <a:pos x="1344" y="488"/>
                </a:cxn>
                <a:cxn ang="0">
                  <a:pos x="1334" y="355"/>
                </a:cxn>
                <a:cxn ang="0">
                  <a:pos x="1334" y="288"/>
                </a:cxn>
                <a:cxn ang="0">
                  <a:pos x="1344" y="233"/>
                </a:cxn>
                <a:cxn ang="0">
                  <a:pos x="1334" y="211"/>
                </a:cxn>
                <a:cxn ang="0">
                  <a:pos x="64" y="1386"/>
                </a:cxn>
                <a:cxn ang="0">
                  <a:pos x="43" y="1397"/>
                </a:cxn>
                <a:cxn ang="0">
                  <a:pos x="32" y="1408"/>
                </a:cxn>
                <a:cxn ang="0">
                  <a:pos x="21" y="1408"/>
                </a:cxn>
                <a:cxn ang="0">
                  <a:pos x="0" y="1386"/>
                </a:cxn>
                <a:cxn ang="0">
                  <a:pos x="0" y="1364"/>
                </a:cxn>
                <a:cxn ang="0">
                  <a:pos x="21" y="1342"/>
                </a:cxn>
                <a:cxn ang="0">
                  <a:pos x="1291" y="166"/>
                </a:cxn>
                <a:cxn ang="0">
                  <a:pos x="1161" y="166"/>
                </a:cxn>
                <a:cxn ang="0">
                  <a:pos x="1032" y="133"/>
                </a:cxn>
                <a:cxn ang="0">
                  <a:pos x="1022" y="133"/>
                </a:cxn>
                <a:cxn ang="0">
                  <a:pos x="979" y="111"/>
                </a:cxn>
                <a:cxn ang="0">
                  <a:pos x="946" y="89"/>
                </a:cxn>
                <a:cxn ang="0">
                  <a:pos x="925" y="78"/>
                </a:cxn>
                <a:cxn ang="0">
                  <a:pos x="914" y="56"/>
                </a:cxn>
                <a:cxn ang="0">
                  <a:pos x="903" y="44"/>
                </a:cxn>
                <a:cxn ang="0">
                  <a:pos x="903" y="33"/>
                </a:cxn>
                <a:cxn ang="0">
                  <a:pos x="936" y="0"/>
                </a:cxn>
              </a:cxnLst>
              <a:rect l="0" t="0" r="r" b="b"/>
              <a:pathLst>
                <a:path w="1484" h="1408">
                  <a:moveTo>
                    <a:pt x="936" y="0"/>
                  </a:moveTo>
                  <a:lnTo>
                    <a:pt x="957" y="0"/>
                  </a:lnTo>
                  <a:lnTo>
                    <a:pt x="968" y="11"/>
                  </a:lnTo>
                  <a:lnTo>
                    <a:pt x="1097" y="78"/>
                  </a:lnTo>
                  <a:lnTo>
                    <a:pt x="1237" y="100"/>
                  </a:lnTo>
                  <a:lnTo>
                    <a:pt x="1344" y="89"/>
                  </a:lnTo>
                  <a:lnTo>
                    <a:pt x="1441" y="56"/>
                  </a:lnTo>
                  <a:lnTo>
                    <a:pt x="1452" y="44"/>
                  </a:lnTo>
                  <a:lnTo>
                    <a:pt x="1463" y="44"/>
                  </a:lnTo>
                  <a:lnTo>
                    <a:pt x="1484" y="67"/>
                  </a:lnTo>
                  <a:lnTo>
                    <a:pt x="1484" y="78"/>
                  </a:lnTo>
                  <a:lnTo>
                    <a:pt x="1473" y="89"/>
                  </a:lnTo>
                  <a:lnTo>
                    <a:pt x="1441" y="144"/>
                  </a:lnTo>
                  <a:lnTo>
                    <a:pt x="1409" y="222"/>
                  </a:lnTo>
                  <a:lnTo>
                    <a:pt x="1398" y="344"/>
                  </a:lnTo>
                  <a:lnTo>
                    <a:pt x="1409" y="455"/>
                  </a:lnTo>
                  <a:lnTo>
                    <a:pt x="1463" y="577"/>
                  </a:lnTo>
                  <a:lnTo>
                    <a:pt x="1473" y="588"/>
                  </a:lnTo>
                  <a:lnTo>
                    <a:pt x="1473" y="610"/>
                  </a:lnTo>
                  <a:lnTo>
                    <a:pt x="1441" y="643"/>
                  </a:lnTo>
                  <a:lnTo>
                    <a:pt x="1420" y="643"/>
                  </a:lnTo>
                  <a:lnTo>
                    <a:pt x="1409" y="632"/>
                  </a:lnTo>
                  <a:lnTo>
                    <a:pt x="1398" y="610"/>
                  </a:lnTo>
                  <a:lnTo>
                    <a:pt x="1344" y="488"/>
                  </a:lnTo>
                  <a:lnTo>
                    <a:pt x="1334" y="355"/>
                  </a:lnTo>
                  <a:lnTo>
                    <a:pt x="1334" y="288"/>
                  </a:lnTo>
                  <a:lnTo>
                    <a:pt x="1344" y="233"/>
                  </a:lnTo>
                  <a:lnTo>
                    <a:pt x="1334" y="211"/>
                  </a:lnTo>
                  <a:lnTo>
                    <a:pt x="64" y="1386"/>
                  </a:lnTo>
                  <a:lnTo>
                    <a:pt x="43" y="1397"/>
                  </a:lnTo>
                  <a:lnTo>
                    <a:pt x="32" y="1408"/>
                  </a:lnTo>
                  <a:lnTo>
                    <a:pt x="21" y="1408"/>
                  </a:lnTo>
                  <a:lnTo>
                    <a:pt x="0" y="1386"/>
                  </a:lnTo>
                  <a:lnTo>
                    <a:pt x="0" y="1364"/>
                  </a:lnTo>
                  <a:lnTo>
                    <a:pt x="21" y="1342"/>
                  </a:lnTo>
                  <a:lnTo>
                    <a:pt x="1291" y="166"/>
                  </a:lnTo>
                  <a:lnTo>
                    <a:pt x="1161" y="166"/>
                  </a:lnTo>
                  <a:lnTo>
                    <a:pt x="1032" y="133"/>
                  </a:lnTo>
                  <a:lnTo>
                    <a:pt x="1022" y="133"/>
                  </a:lnTo>
                  <a:lnTo>
                    <a:pt x="979" y="111"/>
                  </a:lnTo>
                  <a:lnTo>
                    <a:pt x="946" y="89"/>
                  </a:lnTo>
                  <a:lnTo>
                    <a:pt x="925" y="78"/>
                  </a:lnTo>
                  <a:lnTo>
                    <a:pt x="914" y="56"/>
                  </a:lnTo>
                  <a:lnTo>
                    <a:pt x="903" y="44"/>
                  </a:lnTo>
                  <a:lnTo>
                    <a:pt x="903" y="33"/>
                  </a:lnTo>
                  <a:lnTo>
                    <a:pt x="9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3" name="Freeform 143"/>
            <p:cNvSpPr>
              <a:spLocks/>
            </p:cNvSpPr>
            <p:nvPr/>
          </p:nvSpPr>
          <p:spPr bwMode="auto">
            <a:xfrm>
              <a:off x="5399" y="4912"/>
              <a:ext cx="1334" cy="1574"/>
            </a:xfrm>
            <a:custGeom>
              <a:avLst/>
              <a:gdLst/>
              <a:ahLst/>
              <a:cxnLst>
                <a:cxn ang="0">
                  <a:pos x="1043" y="0"/>
                </a:cxn>
                <a:cxn ang="0">
                  <a:pos x="1216" y="44"/>
                </a:cxn>
                <a:cxn ang="0">
                  <a:pos x="1269" y="77"/>
                </a:cxn>
                <a:cxn ang="0">
                  <a:pos x="1312" y="111"/>
                </a:cxn>
                <a:cxn ang="0">
                  <a:pos x="1334" y="166"/>
                </a:cxn>
                <a:cxn ang="0">
                  <a:pos x="1323" y="288"/>
                </a:cxn>
                <a:cxn ang="0">
                  <a:pos x="1280" y="343"/>
                </a:cxn>
                <a:cxn ang="0">
                  <a:pos x="1183" y="399"/>
                </a:cxn>
                <a:cxn ang="0">
                  <a:pos x="1140" y="366"/>
                </a:cxn>
                <a:cxn ang="0">
                  <a:pos x="1151" y="266"/>
                </a:cxn>
                <a:cxn ang="0">
                  <a:pos x="1129" y="210"/>
                </a:cxn>
                <a:cxn ang="0">
                  <a:pos x="1054" y="155"/>
                </a:cxn>
                <a:cxn ang="0">
                  <a:pos x="893" y="111"/>
                </a:cxn>
                <a:cxn ang="0">
                  <a:pos x="710" y="133"/>
                </a:cxn>
                <a:cxn ang="0">
                  <a:pos x="581" y="244"/>
                </a:cxn>
                <a:cxn ang="0">
                  <a:pos x="549" y="366"/>
                </a:cxn>
                <a:cxn ang="0">
                  <a:pos x="613" y="521"/>
                </a:cxn>
                <a:cxn ang="0">
                  <a:pos x="1011" y="754"/>
                </a:cxn>
                <a:cxn ang="0">
                  <a:pos x="1162" y="920"/>
                </a:cxn>
                <a:cxn ang="0">
                  <a:pos x="1151" y="1175"/>
                </a:cxn>
                <a:cxn ang="0">
                  <a:pos x="936" y="1419"/>
                </a:cxn>
                <a:cxn ang="0">
                  <a:pos x="602" y="1552"/>
                </a:cxn>
                <a:cxn ang="0">
                  <a:pos x="290" y="1552"/>
                </a:cxn>
                <a:cxn ang="0">
                  <a:pos x="75" y="1430"/>
                </a:cxn>
                <a:cxn ang="0">
                  <a:pos x="0" y="1253"/>
                </a:cxn>
                <a:cxn ang="0">
                  <a:pos x="75" y="1053"/>
                </a:cxn>
                <a:cxn ang="0">
                  <a:pos x="226" y="953"/>
                </a:cxn>
                <a:cxn ang="0">
                  <a:pos x="290" y="942"/>
                </a:cxn>
                <a:cxn ang="0">
                  <a:pos x="301" y="964"/>
                </a:cxn>
                <a:cxn ang="0">
                  <a:pos x="247" y="1031"/>
                </a:cxn>
                <a:cxn ang="0">
                  <a:pos x="215" y="1064"/>
                </a:cxn>
                <a:cxn ang="0">
                  <a:pos x="194" y="1175"/>
                </a:cxn>
                <a:cxn ang="0">
                  <a:pos x="301" y="1375"/>
                </a:cxn>
                <a:cxn ang="0">
                  <a:pos x="581" y="1463"/>
                </a:cxn>
                <a:cxn ang="0">
                  <a:pos x="839" y="1408"/>
                </a:cxn>
                <a:cxn ang="0">
                  <a:pos x="968" y="1286"/>
                </a:cxn>
                <a:cxn ang="0">
                  <a:pos x="1011" y="1131"/>
                </a:cxn>
                <a:cxn ang="0">
                  <a:pos x="936" y="953"/>
                </a:cxn>
                <a:cxn ang="0">
                  <a:pos x="764" y="820"/>
                </a:cxn>
                <a:cxn ang="0">
                  <a:pos x="592" y="743"/>
                </a:cxn>
                <a:cxn ang="0">
                  <a:pos x="452" y="643"/>
                </a:cxn>
                <a:cxn ang="0">
                  <a:pos x="376" y="465"/>
                </a:cxn>
                <a:cxn ang="0">
                  <a:pos x="516" y="199"/>
                </a:cxn>
                <a:cxn ang="0">
                  <a:pos x="818" y="22"/>
                </a:cxn>
              </a:cxnLst>
              <a:rect l="0" t="0" r="r" b="b"/>
              <a:pathLst>
                <a:path w="1334" h="1574">
                  <a:moveTo>
                    <a:pt x="990" y="0"/>
                  </a:moveTo>
                  <a:lnTo>
                    <a:pt x="1043" y="0"/>
                  </a:lnTo>
                  <a:lnTo>
                    <a:pt x="1119" y="11"/>
                  </a:lnTo>
                  <a:lnTo>
                    <a:pt x="1216" y="44"/>
                  </a:lnTo>
                  <a:lnTo>
                    <a:pt x="1237" y="55"/>
                  </a:lnTo>
                  <a:lnTo>
                    <a:pt x="1269" y="77"/>
                  </a:lnTo>
                  <a:lnTo>
                    <a:pt x="1291" y="88"/>
                  </a:lnTo>
                  <a:lnTo>
                    <a:pt x="1312" y="111"/>
                  </a:lnTo>
                  <a:lnTo>
                    <a:pt x="1323" y="133"/>
                  </a:lnTo>
                  <a:lnTo>
                    <a:pt x="1334" y="166"/>
                  </a:lnTo>
                  <a:lnTo>
                    <a:pt x="1334" y="255"/>
                  </a:lnTo>
                  <a:lnTo>
                    <a:pt x="1323" y="288"/>
                  </a:lnTo>
                  <a:lnTo>
                    <a:pt x="1312" y="310"/>
                  </a:lnTo>
                  <a:lnTo>
                    <a:pt x="1280" y="343"/>
                  </a:lnTo>
                  <a:lnTo>
                    <a:pt x="1216" y="388"/>
                  </a:lnTo>
                  <a:lnTo>
                    <a:pt x="1183" y="399"/>
                  </a:lnTo>
                  <a:lnTo>
                    <a:pt x="1140" y="399"/>
                  </a:lnTo>
                  <a:lnTo>
                    <a:pt x="1140" y="366"/>
                  </a:lnTo>
                  <a:lnTo>
                    <a:pt x="1151" y="343"/>
                  </a:lnTo>
                  <a:lnTo>
                    <a:pt x="1151" y="266"/>
                  </a:lnTo>
                  <a:lnTo>
                    <a:pt x="1140" y="233"/>
                  </a:lnTo>
                  <a:lnTo>
                    <a:pt x="1129" y="210"/>
                  </a:lnTo>
                  <a:lnTo>
                    <a:pt x="1097" y="177"/>
                  </a:lnTo>
                  <a:lnTo>
                    <a:pt x="1054" y="155"/>
                  </a:lnTo>
                  <a:lnTo>
                    <a:pt x="968" y="122"/>
                  </a:lnTo>
                  <a:lnTo>
                    <a:pt x="893" y="111"/>
                  </a:lnTo>
                  <a:lnTo>
                    <a:pt x="796" y="111"/>
                  </a:lnTo>
                  <a:lnTo>
                    <a:pt x="710" y="133"/>
                  </a:lnTo>
                  <a:lnTo>
                    <a:pt x="635" y="177"/>
                  </a:lnTo>
                  <a:lnTo>
                    <a:pt x="581" y="244"/>
                  </a:lnTo>
                  <a:lnTo>
                    <a:pt x="559" y="310"/>
                  </a:lnTo>
                  <a:lnTo>
                    <a:pt x="549" y="366"/>
                  </a:lnTo>
                  <a:lnTo>
                    <a:pt x="570" y="454"/>
                  </a:lnTo>
                  <a:lnTo>
                    <a:pt x="613" y="521"/>
                  </a:lnTo>
                  <a:lnTo>
                    <a:pt x="688" y="587"/>
                  </a:lnTo>
                  <a:lnTo>
                    <a:pt x="1011" y="754"/>
                  </a:lnTo>
                  <a:lnTo>
                    <a:pt x="1097" y="820"/>
                  </a:lnTo>
                  <a:lnTo>
                    <a:pt x="1162" y="920"/>
                  </a:lnTo>
                  <a:lnTo>
                    <a:pt x="1183" y="1031"/>
                  </a:lnTo>
                  <a:lnTo>
                    <a:pt x="1151" y="1175"/>
                  </a:lnTo>
                  <a:lnTo>
                    <a:pt x="1065" y="1308"/>
                  </a:lnTo>
                  <a:lnTo>
                    <a:pt x="936" y="1419"/>
                  </a:lnTo>
                  <a:lnTo>
                    <a:pt x="774" y="1497"/>
                  </a:lnTo>
                  <a:lnTo>
                    <a:pt x="602" y="1552"/>
                  </a:lnTo>
                  <a:lnTo>
                    <a:pt x="430" y="1574"/>
                  </a:lnTo>
                  <a:lnTo>
                    <a:pt x="290" y="1552"/>
                  </a:lnTo>
                  <a:lnTo>
                    <a:pt x="172" y="1508"/>
                  </a:lnTo>
                  <a:lnTo>
                    <a:pt x="75" y="1430"/>
                  </a:lnTo>
                  <a:lnTo>
                    <a:pt x="21" y="1341"/>
                  </a:lnTo>
                  <a:lnTo>
                    <a:pt x="0" y="1253"/>
                  </a:lnTo>
                  <a:lnTo>
                    <a:pt x="21" y="1142"/>
                  </a:lnTo>
                  <a:lnTo>
                    <a:pt x="75" y="1053"/>
                  </a:lnTo>
                  <a:lnTo>
                    <a:pt x="151" y="987"/>
                  </a:lnTo>
                  <a:lnTo>
                    <a:pt x="226" y="953"/>
                  </a:lnTo>
                  <a:lnTo>
                    <a:pt x="280" y="942"/>
                  </a:lnTo>
                  <a:lnTo>
                    <a:pt x="290" y="942"/>
                  </a:lnTo>
                  <a:lnTo>
                    <a:pt x="301" y="953"/>
                  </a:lnTo>
                  <a:lnTo>
                    <a:pt x="301" y="964"/>
                  </a:lnTo>
                  <a:lnTo>
                    <a:pt x="290" y="987"/>
                  </a:lnTo>
                  <a:lnTo>
                    <a:pt x="247" y="1031"/>
                  </a:lnTo>
                  <a:lnTo>
                    <a:pt x="204" y="1053"/>
                  </a:lnTo>
                  <a:lnTo>
                    <a:pt x="215" y="1064"/>
                  </a:lnTo>
                  <a:lnTo>
                    <a:pt x="194" y="1131"/>
                  </a:lnTo>
                  <a:lnTo>
                    <a:pt x="194" y="1175"/>
                  </a:lnTo>
                  <a:lnTo>
                    <a:pt x="226" y="1286"/>
                  </a:lnTo>
                  <a:lnTo>
                    <a:pt x="301" y="1375"/>
                  </a:lnTo>
                  <a:lnTo>
                    <a:pt x="430" y="1441"/>
                  </a:lnTo>
                  <a:lnTo>
                    <a:pt x="581" y="1463"/>
                  </a:lnTo>
                  <a:lnTo>
                    <a:pt x="721" y="1452"/>
                  </a:lnTo>
                  <a:lnTo>
                    <a:pt x="839" y="1408"/>
                  </a:lnTo>
                  <a:lnTo>
                    <a:pt x="914" y="1352"/>
                  </a:lnTo>
                  <a:lnTo>
                    <a:pt x="968" y="1286"/>
                  </a:lnTo>
                  <a:lnTo>
                    <a:pt x="1000" y="1208"/>
                  </a:lnTo>
                  <a:lnTo>
                    <a:pt x="1011" y="1131"/>
                  </a:lnTo>
                  <a:lnTo>
                    <a:pt x="990" y="1031"/>
                  </a:lnTo>
                  <a:lnTo>
                    <a:pt x="936" y="953"/>
                  </a:lnTo>
                  <a:lnTo>
                    <a:pt x="850" y="876"/>
                  </a:lnTo>
                  <a:lnTo>
                    <a:pt x="764" y="820"/>
                  </a:lnTo>
                  <a:lnTo>
                    <a:pt x="667" y="776"/>
                  </a:lnTo>
                  <a:lnTo>
                    <a:pt x="592" y="743"/>
                  </a:lnTo>
                  <a:lnTo>
                    <a:pt x="516" y="698"/>
                  </a:lnTo>
                  <a:lnTo>
                    <a:pt x="452" y="643"/>
                  </a:lnTo>
                  <a:lnTo>
                    <a:pt x="398" y="565"/>
                  </a:lnTo>
                  <a:lnTo>
                    <a:pt x="376" y="465"/>
                  </a:lnTo>
                  <a:lnTo>
                    <a:pt x="409" y="321"/>
                  </a:lnTo>
                  <a:lnTo>
                    <a:pt x="516" y="199"/>
                  </a:lnTo>
                  <a:lnTo>
                    <a:pt x="656" y="88"/>
                  </a:lnTo>
                  <a:lnTo>
                    <a:pt x="818" y="22"/>
                  </a:lnTo>
                  <a:lnTo>
                    <a:pt x="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4" name="Freeform 144"/>
            <p:cNvSpPr>
              <a:spLocks/>
            </p:cNvSpPr>
            <p:nvPr/>
          </p:nvSpPr>
          <p:spPr bwMode="auto">
            <a:xfrm>
              <a:off x="6873" y="4712"/>
              <a:ext cx="914" cy="998"/>
            </a:xfrm>
            <a:custGeom>
              <a:avLst/>
              <a:gdLst/>
              <a:ahLst/>
              <a:cxnLst>
                <a:cxn ang="0">
                  <a:pos x="774" y="0"/>
                </a:cxn>
                <a:cxn ang="0">
                  <a:pos x="807" y="22"/>
                </a:cxn>
                <a:cxn ang="0">
                  <a:pos x="796" y="111"/>
                </a:cxn>
                <a:cxn ang="0">
                  <a:pos x="785" y="167"/>
                </a:cxn>
                <a:cxn ang="0">
                  <a:pos x="710" y="466"/>
                </a:cxn>
                <a:cxn ang="0">
                  <a:pos x="699" y="532"/>
                </a:cxn>
                <a:cxn ang="0">
                  <a:pos x="721" y="621"/>
                </a:cxn>
                <a:cxn ang="0">
                  <a:pos x="774" y="632"/>
                </a:cxn>
                <a:cxn ang="0">
                  <a:pos x="828" y="566"/>
                </a:cxn>
                <a:cxn ang="0">
                  <a:pos x="871" y="444"/>
                </a:cxn>
                <a:cxn ang="0">
                  <a:pos x="882" y="422"/>
                </a:cxn>
                <a:cxn ang="0">
                  <a:pos x="914" y="433"/>
                </a:cxn>
                <a:cxn ang="0">
                  <a:pos x="903" y="466"/>
                </a:cxn>
                <a:cxn ang="0">
                  <a:pos x="893" y="532"/>
                </a:cxn>
                <a:cxn ang="0">
                  <a:pos x="860" y="599"/>
                </a:cxn>
                <a:cxn ang="0">
                  <a:pos x="807" y="654"/>
                </a:cxn>
                <a:cxn ang="0">
                  <a:pos x="699" y="677"/>
                </a:cxn>
                <a:cxn ang="0">
                  <a:pos x="645" y="654"/>
                </a:cxn>
                <a:cxn ang="0">
                  <a:pos x="581" y="566"/>
                </a:cxn>
                <a:cxn ang="0">
                  <a:pos x="516" y="621"/>
                </a:cxn>
                <a:cxn ang="0">
                  <a:pos x="366" y="677"/>
                </a:cxn>
                <a:cxn ang="0">
                  <a:pos x="236" y="654"/>
                </a:cxn>
                <a:cxn ang="0">
                  <a:pos x="172" y="743"/>
                </a:cxn>
                <a:cxn ang="0">
                  <a:pos x="140" y="887"/>
                </a:cxn>
                <a:cxn ang="0">
                  <a:pos x="118" y="932"/>
                </a:cxn>
                <a:cxn ang="0">
                  <a:pos x="75" y="998"/>
                </a:cxn>
                <a:cxn ang="0">
                  <a:pos x="11" y="987"/>
                </a:cxn>
                <a:cxn ang="0">
                  <a:pos x="0" y="943"/>
                </a:cxn>
                <a:cxn ang="0">
                  <a:pos x="215" y="78"/>
                </a:cxn>
                <a:cxn ang="0">
                  <a:pos x="258" y="22"/>
                </a:cxn>
                <a:cxn ang="0">
                  <a:pos x="312" y="11"/>
                </a:cxn>
                <a:cxn ang="0">
                  <a:pos x="344" y="45"/>
                </a:cxn>
                <a:cxn ang="0">
                  <a:pos x="333" y="100"/>
                </a:cxn>
                <a:cxn ang="0">
                  <a:pos x="322" y="155"/>
                </a:cxn>
                <a:cxn ang="0">
                  <a:pos x="279" y="311"/>
                </a:cxn>
                <a:cxn ang="0">
                  <a:pos x="258" y="422"/>
                </a:cxn>
                <a:cxn ang="0">
                  <a:pos x="247" y="488"/>
                </a:cxn>
                <a:cxn ang="0">
                  <a:pos x="258" y="577"/>
                </a:cxn>
                <a:cxn ang="0">
                  <a:pos x="279" y="621"/>
                </a:cxn>
                <a:cxn ang="0">
                  <a:pos x="322" y="654"/>
                </a:cxn>
                <a:cxn ang="0">
                  <a:pos x="452" y="632"/>
                </a:cxn>
                <a:cxn ang="0">
                  <a:pos x="570" y="521"/>
                </a:cxn>
                <a:cxn ang="0">
                  <a:pos x="581" y="477"/>
                </a:cxn>
                <a:cxn ang="0">
                  <a:pos x="634" y="255"/>
                </a:cxn>
                <a:cxn ang="0">
                  <a:pos x="667" y="100"/>
                </a:cxn>
                <a:cxn ang="0">
                  <a:pos x="677" y="45"/>
                </a:cxn>
                <a:cxn ang="0">
                  <a:pos x="721" y="11"/>
                </a:cxn>
              </a:cxnLst>
              <a:rect l="0" t="0" r="r" b="b"/>
              <a:pathLst>
                <a:path w="914" h="998">
                  <a:moveTo>
                    <a:pt x="753" y="0"/>
                  </a:moveTo>
                  <a:lnTo>
                    <a:pt x="774" y="0"/>
                  </a:lnTo>
                  <a:lnTo>
                    <a:pt x="796" y="11"/>
                  </a:lnTo>
                  <a:lnTo>
                    <a:pt x="807" y="22"/>
                  </a:lnTo>
                  <a:lnTo>
                    <a:pt x="807" y="78"/>
                  </a:lnTo>
                  <a:lnTo>
                    <a:pt x="796" y="111"/>
                  </a:lnTo>
                  <a:lnTo>
                    <a:pt x="796" y="144"/>
                  </a:lnTo>
                  <a:lnTo>
                    <a:pt x="785" y="167"/>
                  </a:lnTo>
                  <a:lnTo>
                    <a:pt x="721" y="433"/>
                  </a:lnTo>
                  <a:lnTo>
                    <a:pt x="710" y="466"/>
                  </a:lnTo>
                  <a:lnTo>
                    <a:pt x="710" y="499"/>
                  </a:lnTo>
                  <a:lnTo>
                    <a:pt x="699" y="532"/>
                  </a:lnTo>
                  <a:lnTo>
                    <a:pt x="699" y="577"/>
                  </a:lnTo>
                  <a:lnTo>
                    <a:pt x="721" y="621"/>
                  </a:lnTo>
                  <a:lnTo>
                    <a:pt x="731" y="632"/>
                  </a:lnTo>
                  <a:lnTo>
                    <a:pt x="774" y="632"/>
                  </a:lnTo>
                  <a:lnTo>
                    <a:pt x="817" y="588"/>
                  </a:lnTo>
                  <a:lnTo>
                    <a:pt x="828" y="566"/>
                  </a:lnTo>
                  <a:lnTo>
                    <a:pt x="860" y="466"/>
                  </a:lnTo>
                  <a:lnTo>
                    <a:pt x="871" y="444"/>
                  </a:lnTo>
                  <a:lnTo>
                    <a:pt x="871" y="433"/>
                  </a:lnTo>
                  <a:lnTo>
                    <a:pt x="882" y="422"/>
                  </a:lnTo>
                  <a:lnTo>
                    <a:pt x="903" y="422"/>
                  </a:lnTo>
                  <a:lnTo>
                    <a:pt x="914" y="433"/>
                  </a:lnTo>
                  <a:lnTo>
                    <a:pt x="914" y="455"/>
                  </a:lnTo>
                  <a:lnTo>
                    <a:pt x="903" y="466"/>
                  </a:lnTo>
                  <a:lnTo>
                    <a:pt x="903" y="499"/>
                  </a:lnTo>
                  <a:lnTo>
                    <a:pt x="893" y="532"/>
                  </a:lnTo>
                  <a:lnTo>
                    <a:pt x="871" y="566"/>
                  </a:lnTo>
                  <a:lnTo>
                    <a:pt x="860" y="599"/>
                  </a:lnTo>
                  <a:lnTo>
                    <a:pt x="839" y="632"/>
                  </a:lnTo>
                  <a:lnTo>
                    <a:pt x="807" y="654"/>
                  </a:lnTo>
                  <a:lnTo>
                    <a:pt x="742" y="677"/>
                  </a:lnTo>
                  <a:lnTo>
                    <a:pt x="699" y="677"/>
                  </a:lnTo>
                  <a:lnTo>
                    <a:pt x="677" y="665"/>
                  </a:lnTo>
                  <a:lnTo>
                    <a:pt x="645" y="654"/>
                  </a:lnTo>
                  <a:lnTo>
                    <a:pt x="602" y="610"/>
                  </a:lnTo>
                  <a:lnTo>
                    <a:pt x="581" y="566"/>
                  </a:lnTo>
                  <a:lnTo>
                    <a:pt x="570" y="588"/>
                  </a:lnTo>
                  <a:lnTo>
                    <a:pt x="516" y="621"/>
                  </a:lnTo>
                  <a:lnTo>
                    <a:pt x="452" y="654"/>
                  </a:lnTo>
                  <a:lnTo>
                    <a:pt x="366" y="677"/>
                  </a:lnTo>
                  <a:lnTo>
                    <a:pt x="322" y="677"/>
                  </a:lnTo>
                  <a:lnTo>
                    <a:pt x="236" y="654"/>
                  </a:lnTo>
                  <a:lnTo>
                    <a:pt x="204" y="632"/>
                  </a:lnTo>
                  <a:lnTo>
                    <a:pt x="172" y="743"/>
                  </a:lnTo>
                  <a:lnTo>
                    <a:pt x="150" y="832"/>
                  </a:lnTo>
                  <a:lnTo>
                    <a:pt x="140" y="887"/>
                  </a:lnTo>
                  <a:lnTo>
                    <a:pt x="129" y="920"/>
                  </a:lnTo>
                  <a:lnTo>
                    <a:pt x="118" y="932"/>
                  </a:lnTo>
                  <a:lnTo>
                    <a:pt x="118" y="954"/>
                  </a:lnTo>
                  <a:lnTo>
                    <a:pt x="75" y="998"/>
                  </a:lnTo>
                  <a:lnTo>
                    <a:pt x="32" y="998"/>
                  </a:lnTo>
                  <a:lnTo>
                    <a:pt x="11" y="987"/>
                  </a:lnTo>
                  <a:lnTo>
                    <a:pt x="0" y="976"/>
                  </a:lnTo>
                  <a:lnTo>
                    <a:pt x="0" y="943"/>
                  </a:lnTo>
                  <a:lnTo>
                    <a:pt x="215" y="89"/>
                  </a:lnTo>
                  <a:lnTo>
                    <a:pt x="215" y="78"/>
                  </a:lnTo>
                  <a:lnTo>
                    <a:pt x="236" y="33"/>
                  </a:lnTo>
                  <a:lnTo>
                    <a:pt x="258" y="22"/>
                  </a:lnTo>
                  <a:lnTo>
                    <a:pt x="290" y="11"/>
                  </a:lnTo>
                  <a:lnTo>
                    <a:pt x="312" y="11"/>
                  </a:lnTo>
                  <a:lnTo>
                    <a:pt x="333" y="22"/>
                  </a:lnTo>
                  <a:lnTo>
                    <a:pt x="344" y="45"/>
                  </a:lnTo>
                  <a:lnTo>
                    <a:pt x="344" y="67"/>
                  </a:lnTo>
                  <a:lnTo>
                    <a:pt x="333" y="100"/>
                  </a:lnTo>
                  <a:lnTo>
                    <a:pt x="333" y="122"/>
                  </a:lnTo>
                  <a:lnTo>
                    <a:pt x="322" y="155"/>
                  </a:lnTo>
                  <a:lnTo>
                    <a:pt x="301" y="244"/>
                  </a:lnTo>
                  <a:lnTo>
                    <a:pt x="279" y="311"/>
                  </a:lnTo>
                  <a:lnTo>
                    <a:pt x="279" y="333"/>
                  </a:lnTo>
                  <a:lnTo>
                    <a:pt x="258" y="422"/>
                  </a:lnTo>
                  <a:lnTo>
                    <a:pt x="258" y="466"/>
                  </a:lnTo>
                  <a:lnTo>
                    <a:pt x="247" y="488"/>
                  </a:lnTo>
                  <a:lnTo>
                    <a:pt x="247" y="555"/>
                  </a:lnTo>
                  <a:lnTo>
                    <a:pt x="258" y="577"/>
                  </a:lnTo>
                  <a:lnTo>
                    <a:pt x="258" y="599"/>
                  </a:lnTo>
                  <a:lnTo>
                    <a:pt x="279" y="621"/>
                  </a:lnTo>
                  <a:lnTo>
                    <a:pt x="301" y="632"/>
                  </a:lnTo>
                  <a:lnTo>
                    <a:pt x="322" y="654"/>
                  </a:lnTo>
                  <a:lnTo>
                    <a:pt x="366" y="654"/>
                  </a:lnTo>
                  <a:lnTo>
                    <a:pt x="452" y="632"/>
                  </a:lnTo>
                  <a:lnTo>
                    <a:pt x="516" y="588"/>
                  </a:lnTo>
                  <a:lnTo>
                    <a:pt x="570" y="521"/>
                  </a:lnTo>
                  <a:lnTo>
                    <a:pt x="581" y="510"/>
                  </a:lnTo>
                  <a:lnTo>
                    <a:pt x="581" y="477"/>
                  </a:lnTo>
                  <a:lnTo>
                    <a:pt x="591" y="455"/>
                  </a:lnTo>
                  <a:lnTo>
                    <a:pt x="634" y="255"/>
                  </a:lnTo>
                  <a:lnTo>
                    <a:pt x="667" y="122"/>
                  </a:lnTo>
                  <a:lnTo>
                    <a:pt x="667" y="100"/>
                  </a:lnTo>
                  <a:lnTo>
                    <a:pt x="677" y="67"/>
                  </a:lnTo>
                  <a:lnTo>
                    <a:pt x="677" y="45"/>
                  </a:lnTo>
                  <a:lnTo>
                    <a:pt x="688" y="33"/>
                  </a:lnTo>
                  <a:lnTo>
                    <a:pt x="721" y="11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5" name="Freeform 145"/>
            <p:cNvSpPr>
              <a:spLocks/>
            </p:cNvSpPr>
            <p:nvPr/>
          </p:nvSpPr>
          <p:spPr bwMode="auto">
            <a:xfrm>
              <a:off x="7916" y="4113"/>
              <a:ext cx="291" cy="555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8" y="0"/>
                </a:cxn>
                <a:cxn ang="0">
                  <a:pos x="269" y="12"/>
                </a:cxn>
                <a:cxn ang="0">
                  <a:pos x="280" y="34"/>
                </a:cxn>
                <a:cxn ang="0">
                  <a:pos x="291" y="67"/>
                </a:cxn>
                <a:cxn ang="0">
                  <a:pos x="291" y="78"/>
                </a:cxn>
                <a:cxn ang="0">
                  <a:pos x="280" y="89"/>
                </a:cxn>
                <a:cxn ang="0">
                  <a:pos x="65" y="533"/>
                </a:cxn>
                <a:cxn ang="0">
                  <a:pos x="54" y="544"/>
                </a:cxn>
                <a:cxn ang="0">
                  <a:pos x="54" y="555"/>
                </a:cxn>
                <a:cxn ang="0">
                  <a:pos x="11" y="555"/>
                </a:cxn>
                <a:cxn ang="0">
                  <a:pos x="0" y="544"/>
                </a:cxn>
                <a:cxn ang="0">
                  <a:pos x="0" y="511"/>
                </a:cxn>
                <a:cxn ang="0">
                  <a:pos x="162" y="45"/>
                </a:cxn>
                <a:cxn ang="0">
                  <a:pos x="172" y="34"/>
                </a:cxn>
                <a:cxn ang="0">
                  <a:pos x="172" y="23"/>
                </a:cxn>
                <a:cxn ang="0">
                  <a:pos x="183" y="12"/>
                </a:cxn>
                <a:cxn ang="0">
                  <a:pos x="205" y="0"/>
                </a:cxn>
              </a:cxnLst>
              <a:rect l="0" t="0" r="r" b="b"/>
              <a:pathLst>
                <a:path w="291" h="555">
                  <a:moveTo>
                    <a:pt x="205" y="0"/>
                  </a:moveTo>
                  <a:lnTo>
                    <a:pt x="248" y="0"/>
                  </a:lnTo>
                  <a:lnTo>
                    <a:pt x="269" y="12"/>
                  </a:lnTo>
                  <a:lnTo>
                    <a:pt x="280" y="34"/>
                  </a:lnTo>
                  <a:lnTo>
                    <a:pt x="291" y="67"/>
                  </a:lnTo>
                  <a:lnTo>
                    <a:pt x="291" y="78"/>
                  </a:lnTo>
                  <a:lnTo>
                    <a:pt x="280" y="89"/>
                  </a:lnTo>
                  <a:lnTo>
                    <a:pt x="65" y="533"/>
                  </a:lnTo>
                  <a:lnTo>
                    <a:pt x="54" y="544"/>
                  </a:lnTo>
                  <a:lnTo>
                    <a:pt x="54" y="555"/>
                  </a:lnTo>
                  <a:lnTo>
                    <a:pt x="11" y="555"/>
                  </a:lnTo>
                  <a:lnTo>
                    <a:pt x="0" y="544"/>
                  </a:lnTo>
                  <a:lnTo>
                    <a:pt x="0" y="511"/>
                  </a:lnTo>
                  <a:lnTo>
                    <a:pt x="162" y="45"/>
                  </a:lnTo>
                  <a:lnTo>
                    <a:pt x="172" y="34"/>
                  </a:lnTo>
                  <a:lnTo>
                    <a:pt x="172" y="23"/>
                  </a:lnTo>
                  <a:lnTo>
                    <a:pt x="183" y="1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6" name="Freeform 146"/>
            <p:cNvSpPr>
              <a:spLocks/>
            </p:cNvSpPr>
            <p:nvPr/>
          </p:nvSpPr>
          <p:spPr bwMode="auto">
            <a:xfrm>
              <a:off x="6701" y="6309"/>
              <a:ext cx="860" cy="102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408" y="22"/>
                </a:cxn>
                <a:cxn ang="0">
                  <a:pos x="473" y="77"/>
                </a:cxn>
                <a:cxn ang="0">
                  <a:pos x="527" y="155"/>
                </a:cxn>
                <a:cxn ang="0">
                  <a:pos x="570" y="244"/>
                </a:cxn>
                <a:cxn ang="0">
                  <a:pos x="591" y="332"/>
                </a:cxn>
                <a:cxn ang="0">
                  <a:pos x="602" y="410"/>
                </a:cxn>
                <a:cxn ang="0">
                  <a:pos x="613" y="465"/>
                </a:cxn>
                <a:cxn ang="0">
                  <a:pos x="613" y="477"/>
                </a:cxn>
                <a:cxn ang="0">
                  <a:pos x="656" y="366"/>
                </a:cxn>
                <a:cxn ang="0">
                  <a:pos x="710" y="244"/>
                </a:cxn>
                <a:cxn ang="0">
                  <a:pos x="753" y="144"/>
                </a:cxn>
                <a:cxn ang="0">
                  <a:pos x="796" y="77"/>
                </a:cxn>
                <a:cxn ang="0">
                  <a:pos x="817" y="33"/>
                </a:cxn>
                <a:cxn ang="0">
                  <a:pos x="817" y="22"/>
                </a:cxn>
                <a:cxn ang="0">
                  <a:pos x="849" y="22"/>
                </a:cxn>
                <a:cxn ang="0">
                  <a:pos x="860" y="33"/>
                </a:cxn>
                <a:cxn ang="0">
                  <a:pos x="860" y="55"/>
                </a:cxn>
                <a:cxn ang="0">
                  <a:pos x="849" y="55"/>
                </a:cxn>
                <a:cxn ang="0">
                  <a:pos x="849" y="66"/>
                </a:cxn>
                <a:cxn ang="0">
                  <a:pos x="753" y="266"/>
                </a:cxn>
                <a:cxn ang="0">
                  <a:pos x="710" y="377"/>
                </a:cxn>
                <a:cxn ang="0">
                  <a:pos x="645" y="532"/>
                </a:cxn>
                <a:cxn ang="0">
                  <a:pos x="624" y="610"/>
                </a:cxn>
                <a:cxn ang="0">
                  <a:pos x="613" y="654"/>
                </a:cxn>
                <a:cxn ang="0">
                  <a:pos x="581" y="820"/>
                </a:cxn>
                <a:cxn ang="0">
                  <a:pos x="548" y="942"/>
                </a:cxn>
                <a:cxn ang="0">
                  <a:pos x="538" y="975"/>
                </a:cxn>
                <a:cxn ang="0">
                  <a:pos x="527" y="998"/>
                </a:cxn>
                <a:cxn ang="0">
                  <a:pos x="505" y="1020"/>
                </a:cxn>
                <a:cxn ang="0">
                  <a:pos x="484" y="1020"/>
                </a:cxn>
                <a:cxn ang="0">
                  <a:pos x="473" y="1009"/>
                </a:cxn>
                <a:cxn ang="0">
                  <a:pos x="473" y="987"/>
                </a:cxn>
                <a:cxn ang="0">
                  <a:pos x="484" y="931"/>
                </a:cxn>
                <a:cxn ang="0">
                  <a:pos x="494" y="853"/>
                </a:cxn>
                <a:cxn ang="0">
                  <a:pos x="527" y="754"/>
                </a:cxn>
                <a:cxn ang="0">
                  <a:pos x="548" y="654"/>
                </a:cxn>
                <a:cxn ang="0">
                  <a:pos x="548" y="643"/>
                </a:cxn>
                <a:cxn ang="0">
                  <a:pos x="559" y="632"/>
                </a:cxn>
                <a:cxn ang="0">
                  <a:pos x="559" y="454"/>
                </a:cxn>
                <a:cxn ang="0">
                  <a:pos x="548" y="366"/>
                </a:cxn>
                <a:cxn ang="0">
                  <a:pos x="516" y="277"/>
                </a:cxn>
                <a:cxn ang="0">
                  <a:pos x="473" y="199"/>
                </a:cxn>
                <a:cxn ang="0">
                  <a:pos x="398" y="155"/>
                </a:cxn>
                <a:cxn ang="0">
                  <a:pos x="290" y="133"/>
                </a:cxn>
                <a:cxn ang="0">
                  <a:pos x="183" y="155"/>
                </a:cxn>
                <a:cxn ang="0">
                  <a:pos x="96" y="199"/>
                </a:cxn>
                <a:cxn ang="0">
                  <a:pos x="43" y="277"/>
                </a:cxn>
                <a:cxn ang="0">
                  <a:pos x="43" y="288"/>
                </a:cxn>
                <a:cxn ang="0">
                  <a:pos x="32" y="299"/>
                </a:cxn>
                <a:cxn ang="0">
                  <a:pos x="10" y="299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0" y="244"/>
                </a:cxn>
                <a:cxn ang="0">
                  <a:pos x="43" y="166"/>
                </a:cxn>
                <a:cxn ang="0">
                  <a:pos x="107" y="88"/>
                </a:cxn>
                <a:cxn ang="0">
                  <a:pos x="193" y="33"/>
                </a:cxn>
                <a:cxn ang="0">
                  <a:pos x="312" y="0"/>
                </a:cxn>
              </a:cxnLst>
              <a:rect l="0" t="0" r="r" b="b"/>
              <a:pathLst>
                <a:path w="860" h="1020">
                  <a:moveTo>
                    <a:pt x="312" y="0"/>
                  </a:moveTo>
                  <a:lnTo>
                    <a:pt x="408" y="22"/>
                  </a:lnTo>
                  <a:lnTo>
                    <a:pt x="473" y="77"/>
                  </a:lnTo>
                  <a:lnTo>
                    <a:pt x="527" y="155"/>
                  </a:lnTo>
                  <a:lnTo>
                    <a:pt x="570" y="244"/>
                  </a:lnTo>
                  <a:lnTo>
                    <a:pt x="591" y="332"/>
                  </a:lnTo>
                  <a:lnTo>
                    <a:pt x="602" y="410"/>
                  </a:lnTo>
                  <a:lnTo>
                    <a:pt x="613" y="465"/>
                  </a:lnTo>
                  <a:lnTo>
                    <a:pt x="613" y="477"/>
                  </a:lnTo>
                  <a:lnTo>
                    <a:pt x="656" y="366"/>
                  </a:lnTo>
                  <a:lnTo>
                    <a:pt x="710" y="244"/>
                  </a:lnTo>
                  <a:lnTo>
                    <a:pt x="753" y="144"/>
                  </a:lnTo>
                  <a:lnTo>
                    <a:pt x="796" y="77"/>
                  </a:lnTo>
                  <a:lnTo>
                    <a:pt x="817" y="33"/>
                  </a:lnTo>
                  <a:lnTo>
                    <a:pt x="817" y="22"/>
                  </a:lnTo>
                  <a:lnTo>
                    <a:pt x="849" y="22"/>
                  </a:lnTo>
                  <a:lnTo>
                    <a:pt x="860" y="33"/>
                  </a:lnTo>
                  <a:lnTo>
                    <a:pt x="860" y="55"/>
                  </a:lnTo>
                  <a:lnTo>
                    <a:pt x="849" y="55"/>
                  </a:lnTo>
                  <a:lnTo>
                    <a:pt x="849" y="66"/>
                  </a:lnTo>
                  <a:lnTo>
                    <a:pt x="753" y="266"/>
                  </a:lnTo>
                  <a:lnTo>
                    <a:pt x="710" y="377"/>
                  </a:lnTo>
                  <a:lnTo>
                    <a:pt x="645" y="532"/>
                  </a:lnTo>
                  <a:lnTo>
                    <a:pt x="624" y="610"/>
                  </a:lnTo>
                  <a:lnTo>
                    <a:pt x="613" y="654"/>
                  </a:lnTo>
                  <a:lnTo>
                    <a:pt x="581" y="820"/>
                  </a:lnTo>
                  <a:lnTo>
                    <a:pt x="548" y="942"/>
                  </a:lnTo>
                  <a:lnTo>
                    <a:pt x="538" y="975"/>
                  </a:lnTo>
                  <a:lnTo>
                    <a:pt x="527" y="998"/>
                  </a:lnTo>
                  <a:lnTo>
                    <a:pt x="505" y="1020"/>
                  </a:lnTo>
                  <a:lnTo>
                    <a:pt x="484" y="1020"/>
                  </a:lnTo>
                  <a:lnTo>
                    <a:pt x="473" y="1009"/>
                  </a:lnTo>
                  <a:lnTo>
                    <a:pt x="473" y="987"/>
                  </a:lnTo>
                  <a:lnTo>
                    <a:pt x="484" y="931"/>
                  </a:lnTo>
                  <a:lnTo>
                    <a:pt x="494" y="853"/>
                  </a:lnTo>
                  <a:lnTo>
                    <a:pt x="527" y="754"/>
                  </a:lnTo>
                  <a:lnTo>
                    <a:pt x="548" y="654"/>
                  </a:lnTo>
                  <a:lnTo>
                    <a:pt x="548" y="643"/>
                  </a:lnTo>
                  <a:lnTo>
                    <a:pt x="559" y="632"/>
                  </a:lnTo>
                  <a:lnTo>
                    <a:pt x="559" y="454"/>
                  </a:lnTo>
                  <a:lnTo>
                    <a:pt x="548" y="366"/>
                  </a:lnTo>
                  <a:lnTo>
                    <a:pt x="516" y="277"/>
                  </a:lnTo>
                  <a:lnTo>
                    <a:pt x="473" y="199"/>
                  </a:lnTo>
                  <a:lnTo>
                    <a:pt x="398" y="155"/>
                  </a:lnTo>
                  <a:lnTo>
                    <a:pt x="290" y="133"/>
                  </a:lnTo>
                  <a:lnTo>
                    <a:pt x="183" y="155"/>
                  </a:lnTo>
                  <a:lnTo>
                    <a:pt x="96" y="199"/>
                  </a:lnTo>
                  <a:lnTo>
                    <a:pt x="43" y="277"/>
                  </a:lnTo>
                  <a:lnTo>
                    <a:pt x="43" y="288"/>
                  </a:lnTo>
                  <a:lnTo>
                    <a:pt x="32" y="299"/>
                  </a:lnTo>
                  <a:lnTo>
                    <a:pt x="10" y="299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0" y="244"/>
                  </a:lnTo>
                  <a:lnTo>
                    <a:pt x="43" y="166"/>
                  </a:lnTo>
                  <a:lnTo>
                    <a:pt x="107" y="88"/>
                  </a:lnTo>
                  <a:lnTo>
                    <a:pt x="193" y="3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7" name="Freeform 147"/>
            <p:cNvSpPr>
              <a:spLocks noEditPoints="1"/>
            </p:cNvSpPr>
            <p:nvPr/>
          </p:nvSpPr>
          <p:spPr bwMode="auto">
            <a:xfrm>
              <a:off x="7583" y="6486"/>
              <a:ext cx="495" cy="932"/>
            </a:xfrm>
            <a:custGeom>
              <a:avLst/>
              <a:gdLst/>
              <a:ahLst/>
              <a:cxnLst>
                <a:cxn ang="0">
                  <a:pos x="333" y="233"/>
                </a:cxn>
                <a:cxn ang="0">
                  <a:pos x="376" y="233"/>
                </a:cxn>
                <a:cxn ang="0">
                  <a:pos x="409" y="244"/>
                </a:cxn>
                <a:cxn ang="0">
                  <a:pos x="441" y="266"/>
                </a:cxn>
                <a:cxn ang="0">
                  <a:pos x="462" y="333"/>
                </a:cxn>
                <a:cxn ang="0">
                  <a:pos x="452" y="355"/>
                </a:cxn>
                <a:cxn ang="0">
                  <a:pos x="452" y="366"/>
                </a:cxn>
                <a:cxn ang="0">
                  <a:pos x="355" y="754"/>
                </a:cxn>
                <a:cxn ang="0">
                  <a:pos x="312" y="843"/>
                </a:cxn>
                <a:cxn ang="0">
                  <a:pos x="247" y="898"/>
                </a:cxn>
                <a:cxn ang="0">
                  <a:pos x="183" y="920"/>
                </a:cxn>
                <a:cxn ang="0">
                  <a:pos x="118" y="932"/>
                </a:cxn>
                <a:cxn ang="0">
                  <a:pos x="75" y="932"/>
                </a:cxn>
                <a:cxn ang="0">
                  <a:pos x="43" y="920"/>
                </a:cxn>
                <a:cxn ang="0">
                  <a:pos x="0" y="876"/>
                </a:cxn>
                <a:cxn ang="0">
                  <a:pos x="0" y="854"/>
                </a:cxn>
                <a:cxn ang="0">
                  <a:pos x="21" y="810"/>
                </a:cxn>
                <a:cxn ang="0">
                  <a:pos x="64" y="787"/>
                </a:cxn>
                <a:cxn ang="0">
                  <a:pos x="86" y="787"/>
                </a:cxn>
                <a:cxn ang="0">
                  <a:pos x="97" y="798"/>
                </a:cxn>
                <a:cxn ang="0">
                  <a:pos x="107" y="821"/>
                </a:cxn>
                <a:cxn ang="0">
                  <a:pos x="107" y="843"/>
                </a:cxn>
                <a:cxn ang="0">
                  <a:pos x="97" y="865"/>
                </a:cxn>
                <a:cxn ang="0">
                  <a:pos x="75" y="887"/>
                </a:cxn>
                <a:cxn ang="0">
                  <a:pos x="97" y="898"/>
                </a:cxn>
                <a:cxn ang="0">
                  <a:pos x="118" y="898"/>
                </a:cxn>
                <a:cxn ang="0">
                  <a:pos x="161" y="887"/>
                </a:cxn>
                <a:cxn ang="0">
                  <a:pos x="193" y="876"/>
                </a:cxn>
                <a:cxn ang="0">
                  <a:pos x="226" y="843"/>
                </a:cxn>
                <a:cxn ang="0">
                  <a:pos x="247" y="810"/>
                </a:cxn>
                <a:cxn ang="0">
                  <a:pos x="279" y="743"/>
                </a:cxn>
                <a:cxn ang="0">
                  <a:pos x="376" y="344"/>
                </a:cxn>
                <a:cxn ang="0">
                  <a:pos x="376" y="300"/>
                </a:cxn>
                <a:cxn ang="0">
                  <a:pos x="366" y="277"/>
                </a:cxn>
                <a:cxn ang="0">
                  <a:pos x="355" y="266"/>
                </a:cxn>
                <a:cxn ang="0">
                  <a:pos x="312" y="266"/>
                </a:cxn>
                <a:cxn ang="0">
                  <a:pos x="279" y="277"/>
                </a:cxn>
                <a:cxn ang="0">
                  <a:pos x="258" y="288"/>
                </a:cxn>
                <a:cxn ang="0">
                  <a:pos x="226" y="311"/>
                </a:cxn>
                <a:cxn ang="0">
                  <a:pos x="204" y="355"/>
                </a:cxn>
                <a:cxn ang="0">
                  <a:pos x="172" y="399"/>
                </a:cxn>
                <a:cxn ang="0">
                  <a:pos x="172" y="410"/>
                </a:cxn>
                <a:cxn ang="0">
                  <a:pos x="161" y="421"/>
                </a:cxn>
                <a:cxn ang="0">
                  <a:pos x="140" y="421"/>
                </a:cxn>
                <a:cxn ang="0">
                  <a:pos x="129" y="410"/>
                </a:cxn>
                <a:cxn ang="0">
                  <a:pos x="129" y="399"/>
                </a:cxn>
                <a:cxn ang="0">
                  <a:pos x="140" y="366"/>
                </a:cxn>
                <a:cxn ang="0">
                  <a:pos x="183" y="311"/>
                </a:cxn>
                <a:cxn ang="0">
                  <a:pos x="247" y="255"/>
                </a:cxn>
                <a:cxn ang="0">
                  <a:pos x="333" y="233"/>
                </a:cxn>
                <a:cxn ang="0">
                  <a:pos x="452" y="0"/>
                </a:cxn>
                <a:cxn ang="0">
                  <a:pos x="473" y="11"/>
                </a:cxn>
                <a:cxn ang="0">
                  <a:pos x="484" y="22"/>
                </a:cxn>
                <a:cxn ang="0">
                  <a:pos x="495" y="45"/>
                </a:cxn>
                <a:cxn ang="0">
                  <a:pos x="473" y="89"/>
                </a:cxn>
                <a:cxn ang="0">
                  <a:pos x="430" y="111"/>
                </a:cxn>
                <a:cxn ang="0">
                  <a:pos x="409" y="100"/>
                </a:cxn>
                <a:cxn ang="0">
                  <a:pos x="398" y="89"/>
                </a:cxn>
                <a:cxn ang="0">
                  <a:pos x="387" y="67"/>
                </a:cxn>
                <a:cxn ang="0">
                  <a:pos x="409" y="22"/>
                </a:cxn>
                <a:cxn ang="0">
                  <a:pos x="452" y="0"/>
                </a:cxn>
              </a:cxnLst>
              <a:rect l="0" t="0" r="r" b="b"/>
              <a:pathLst>
                <a:path w="495" h="932">
                  <a:moveTo>
                    <a:pt x="333" y="233"/>
                  </a:moveTo>
                  <a:lnTo>
                    <a:pt x="376" y="233"/>
                  </a:lnTo>
                  <a:lnTo>
                    <a:pt x="409" y="244"/>
                  </a:lnTo>
                  <a:lnTo>
                    <a:pt x="441" y="266"/>
                  </a:lnTo>
                  <a:lnTo>
                    <a:pt x="462" y="333"/>
                  </a:lnTo>
                  <a:lnTo>
                    <a:pt x="452" y="355"/>
                  </a:lnTo>
                  <a:lnTo>
                    <a:pt x="452" y="366"/>
                  </a:lnTo>
                  <a:lnTo>
                    <a:pt x="355" y="754"/>
                  </a:lnTo>
                  <a:lnTo>
                    <a:pt x="312" y="843"/>
                  </a:lnTo>
                  <a:lnTo>
                    <a:pt x="247" y="898"/>
                  </a:lnTo>
                  <a:lnTo>
                    <a:pt x="183" y="920"/>
                  </a:lnTo>
                  <a:lnTo>
                    <a:pt x="118" y="932"/>
                  </a:lnTo>
                  <a:lnTo>
                    <a:pt x="75" y="932"/>
                  </a:lnTo>
                  <a:lnTo>
                    <a:pt x="43" y="920"/>
                  </a:lnTo>
                  <a:lnTo>
                    <a:pt x="0" y="876"/>
                  </a:lnTo>
                  <a:lnTo>
                    <a:pt x="0" y="854"/>
                  </a:lnTo>
                  <a:lnTo>
                    <a:pt x="21" y="810"/>
                  </a:lnTo>
                  <a:lnTo>
                    <a:pt x="64" y="787"/>
                  </a:lnTo>
                  <a:lnTo>
                    <a:pt x="86" y="787"/>
                  </a:lnTo>
                  <a:lnTo>
                    <a:pt x="97" y="798"/>
                  </a:lnTo>
                  <a:lnTo>
                    <a:pt x="107" y="821"/>
                  </a:lnTo>
                  <a:lnTo>
                    <a:pt x="107" y="843"/>
                  </a:lnTo>
                  <a:lnTo>
                    <a:pt x="97" y="865"/>
                  </a:lnTo>
                  <a:lnTo>
                    <a:pt x="75" y="887"/>
                  </a:lnTo>
                  <a:lnTo>
                    <a:pt x="97" y="898"/>
                  </a:lnTo>
                  <a:lnTo>
                    <a:pt x="118" y="898"/>
                  </a:lnTo>
                  <a:lnTo>
                    <a:pt x="161" y="887"/>
                  </a:lnTo>
                  <a:lnTo>
                    <a:pt x="193" y="876"/>
                  </a:lnTo>
                  <a:lnTo>
                    <a:pt x="226" y="843"/>
                  </a:lnTo>
                  <a:lnTo>
                    <a:pt x="247" y="810"/>
                  </a:lnTo>
                  <a:lnTo>
                    <a:pt x="279" y="743"/>
                  </a:lnTo>
                  <a:lnTo>
                    <a:pt x="376" y="344"/>
                  </a:lnTo>
                  <a:lnTo>
                    <a:pt x="376" y="300"/>
                  </a:lnTo>
                  <a:lnTo>
                    <a:pt x="366" y="277"/>
                  </a:lnTo>
                  <a:lnTo>
                    <a:pt x="355" y="266"/>
                  </a:lnTo>
                  <a:lnTo>
                    <a:pt x="312" y="266"/>
                  </a:lnTo>
                  <a:lnTo>
                    <a:pt x="279" y="277"/>
                  </a:lnTo>
                  <a:lnTo>
                    <a:pt x="258" y="288"/>
                  </a:lnTo>
                  <a:lnTo>
                    <a:pt x="226" y="311"/>
                  </a:lnTo>
                  <a:lnTo>
                    <a:pt x="204" y="355"/>
                  </a:lnTo>
                  <a:lnTo>
                    <a:pt x="172" y="399"/>
                  </a:lnTo>
                  <a:lnTo>
                    <a:pt x="172" y="410"/>
                  </a:lnTo>
                  <a:lnTo>
                    <a:pt x="161" y="421"/>
                  </a:lnTo>
                  <a:lnTo>
                    <a:pt x="140" y="421"/>
                  </a:lnTo>
                  <a:lnTo>
                    <a:pt x="129" y="410"/>
                  </a:lnTo>
                  <a:lnTo>
                    <a:pt x="129" y="399"/>
                  </a:lnTo>
                  <a:lnTo>
                    <a:pt x="140" y="366"/>
                  </a:lnTo>
                  <a:lnTo>
                    <a:pt x="183" y="311"/>
                  </a:lnTo>
                  <a:lnTo>
                    <a:pt x="247" y="255"/>
                  </a:lnTo>
                  <a:lnTo>
                    <a:pt x="333" y="233"/>
                  </a:lnTo>
                  <a:close/>
                  <a:moveTo>
                    <a:pt x="452" y="0"/>
                  </a:moveTo>
                  <a:lnTo>
                    <a:pt x="473" y="11"/>
                  </a:lnTo>
                  <a:lnTo>
                    <a:pt x="484" y="22"/>
                  </a:lnTo>
                  <a:lnTo>
                    <a:pt x="495" y="45"/>
                  </a:lnTo>
                  <a:lnTo>
                    <a:pt x="473" y="89"/>
                  </a:lnTo>
                  <a:lnTo>
                    <a:pt x="430" y="111"/>
                  </a:lnTo>
                  <a:lnTo>
                    <a:pt x="409" y="100"/>
                  </a:lnTo>
                  <a:lnTo>
                    <a:pt x="398" y="89"/>
                  </a:lnTo>
                  <a:lnTo>
                    <a:pt x="387" y="67"/>
                  </a:lnTo>
                  <a:lnTo>
                    <a:pt x="409" y="22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8" name="Freeform 148"/>
            <p:cNvSpPr>
              <a:spLocks noEditPoints="1"/>
            </p:cNvSpPr>
            <p:nvPr/>
          </p:nvSpPr>
          <p:spPr bwMode="auto">
            <a:xfrm>
              <a:off x="8293" y="6486"/>
              <a:ext cx="376" cy="743"/>
            </a:xfrm>
            <a:custGeom>
              <a:avLst/>
              <a:gdLst/>
              <a:ahLst/>
              <a:cxnLst>
                <a:cxn ang="0">
                  <a:pos x="215" y="255"/>
                </a:cxn>
                <a:cxn ang="0">
                  <a:pos x="290" y="311"/>
                </a:cxn>
                <a:cxn ang="0">
                  <a:pos x="236" y="488"/>
                </a:cxn>
                <a:cxn ang="0">
                  <a:pos x="215" y="532"/>
                </a:cxn>
                <a:cxn ang="0">
                  <a:pos x="193" y="599"/>
                </a:cxn>
                <a:cxn ang="0">
                  <a:pos x="183" y="632"/>
                </a:cxn>
                <a:cxn ang="0">
                  <a:pos x="193" y="688"/>
                </a:cxn>
                <a:cxn ang="0">
                  <a:pos x="215" y="699"/>
                </a:cxn>
                <a:cxn ang="0">
                  <a:pos x="269" y="676"/>
                </a:cxn>
                <a:cxn ang="0">
                  <a:pos x="323" y="610"/>
                </a:cxn>
                <a:cxn ang="0">
                  <a:pos x="333" y="566"/>
                </a:cxn>
                <a:cxn ang="0">
                  <a:pos x="376" y="555"/>
                </a:cxn>
                <a:cxn ang="0">
                  <a:pos x="366" y="621"/>
                </a:cxn>
                <a:cxn ang="0">
                  <a:pos x="279" y="721"/>
                </a:cxn>
                <a:cxn ang="0">
                  <a:pos x="172" y="743"/>
                </a:cxn>
                <a:cxn ang="0">
                  <a:pos x="107" y="710"/>
                </a:cxn>
                <a:cxn ang="0">
                  <a:pos x="86" y="654"/>
                </a:cxn>
                <a:cxn ang="0">
                  <a:pos x="97" y="610"/>
                </a:cxn>
                <a:cxn ang="0">
                  <a:pos x="107" y="566"/>
                </a:cxn>
                <a:cxn ang="0">
                  <a:pos x="140" y="499"/>
                </a:cxn>
                <a:cxn ang="0">
                  <a:pos x="183" y="377"/>
                </a:cxn>
                <a:cxn ang="0">
                  <a:pos x="193" y="322"/>
                </a:cxn>
                <a:cxn ang="0">
                  <a:pos x="140" y="300"/>
                </a:cxn>
                <a:cxn ang="0">
                  <a:pos x="86" y="344"/>
                </a:cxn>
                <a:cxn ang="0">
                  <a:pos x="43" y="421"/>
                </a:cxn>
                <a:cxn ang="0">
                  <a:pos x="32" y="444"/>
                </a:cxn>
                <a:cxn ang="0">
                  <a:pos x="0" y="433"/>
                </a:cxn>
                <a:cxn ang="0">
                  <a:pos x="11" y="377"/>
                </a:cxn>
                <a:cxn ang="0">
                  <a:pos x="97" y="277"/>
                </a:cxn>
                <a:cxn ang="0">
                  <a:pos x="290" y="0"/>
                </a:cxn>
                <a:cxn ang="0">
                  <a:pos x="323" y="22"/>
                </a:cxn>
                <a:cxn ang="0">
                  <a:pos x="312" y="89"/>
                </a:cxn>
                <a:cxn ang="0">
                  <a:pos x="258" y="111"/>
                </a:cxn>
                <a:cxn ang="0">
                  <a:pos x="226" y="89"/>
                </a:cxn>
                <a:cxn ang="0">
                  <a:pos x="247" y="22"/>
                </a:cxn>
              </a:cxnLst>
              <a:rect l="0" t="0" r="r" b="b"/>
              <a:pathLst>
                <a:path w="376" h="743">
                  <a:moveTo>
                    <a:pt x="172" y="255"/>
                  </a:moveTo>
                  <a:lnTo>
                    <a:pt x="215" y="255"/>
                  </a:lnTo>
                  <a:lnTo>
                    <a:pt x="247" y="266"/>
                  </a:lnTo>
                  <a:lnTo>
                    <a:pt x="290" y="311"/>
                  </a:lnTo>
                  <a:lnTo>
                    <a:pt x="290" y="377"/>
                  </a:lnTo>
                  <a:lnTo>
                    <a:pt x="236" y="488"/>
                  </a:lnTo>
                  <a:lnTo>
                    <a:pt x="226" y="521"/>
                  </a:lnTo>
                  <a:lnTo>
                    <a:pt x="215" y="532"/>
                  </a:lnTo>
                  <a:lnTo>
                    <a:pt x="215" y="555"/>
                  </a:lnTo>
                  <a:lnTo>
                    <a:pt x="193" y="599"/>
                  </a:lnTo>
                  <a:lnTo>
                    <a:pt x="193" y="621"/>
                  </a:lnTo>
                  <a:lnTo>
                    <a:pt x="183" y="632"/>
                  </a:lnTo>
                  <a:lnTo>
                    <a:pt x="183" y="665"/>
                  </a:lnTo>
                  <a:lnTo>
                    <a:pt x="193" y="688"/>
                  </a:lnTo>
                  <a:lnTo>
                    <a:pt x="204" y="699"/>
                  </a:lnTo>
                  <a:lnTo>
                    <a:pt x="215" y="699"/>
                  </a:lnTo>
                  <a:lnTo>
                    <a:pt x="247" y="688"/>
                  </a:lnTo>
                  <a:lnTo>
                    <a:pt x="269" y="676"/>
                  </a:lnTo>
                  <a:lnTo>
                    <a:pt x="301" y="643"/>
                  </a:lnTo>
                  <a:lnTo>
                    <a:pt x="323" y="610"/>
                  </a:lnTo>
                  <a:lnTo>
                    <a:pt x="333" y="577"/>
                  </a:lnTo>
                  <a:lnTo>
                    <a:pt x="333" y="566"/>
                  </a:lnTo>
                  <a:lnTo>
                    <a:pt x="344" y="555"/>
                  </a:lnTo>
                  <a:lnTo>
                    <a:pt x="376" y="555"/>
                  </a:lnTo>
                  <a:lnTo>
                    <a:pt x="376" y="577"/>
                  </a:lnTo>
                  <a:lnTo>
                    <a:pt x="366" y="621"/>
                  </a:lnTo>
                  <a:lnTo>
                    <a:pt x="333" y="676"/>
                  </a:lnTo>
                  <a:lnTo>
                    <a:pt x="279" y="721"/>
                  </a:lnTo>
                  <a:lnTo>
                    <a:pt x="204" y="743"/>
                  </a:lnTo>
                  <a:lnTo>
                    <a:pt x="172" y="743"/>
                  </a:lnTo>
                  <a:lnTo>
                    <a:pt x="140" y="732"/>
                  </a:lnTo>
                  <a:lnTo>
                    <a:pt x="107" y="710"/>
                  </a:lnTo>
                  <a:lnTo>
                    <a:pt x="97" y="688"/>
                  </a:lnTo>
                  <a:lnTo>
                    <a:pt x="86" y="654"/>
                  </a:lnTo>
                  <a:lnTo>
                    <a:pt x="86" y="621"/>
                  </a:lnTo>
                  <a:lnTo>
                    <a:pt x="97" y="610"/>
                  </a:lnTo>
                  <a:lnTo>
                    <a:pt x="107" y="588"/>
                  </a:lnTo>
                  <a:lnTo>
                    <a:pt x="107" y="566"/>
                  </a:lnTo>
                  <a:lnTo>
                    <a:pt x="118" y="555"/>
                  </a:lnTo>
                  <a:lnTo>
                    <a:pt x="140" y="499"/>
                  </a:lnTo>
                  <a:lnTo>
                    <a:pt x="161" y="421"/>
                  </a:lnTo>
                  <a:lnTo>
                    <a:pt x="183" y="377"/>
                  </a:lnTo>
                  <a:lnTo>
                    <a:pt x="193" y="366"/>
                  </a:lnTo>
                  <a:lnTo>
                    <a:pt x="193" y="322"/>
                  </a:lnTo>
                  <a:lnTo>
                    <a:pt x="172" y="300"/>
                  </a:lnTo>
                  <a:lnTo>
                    <a:pt x="140" y="300"/>
                  </a:lnTo>
                  <a:lnTo>
                    <a:pt x="107" y="322"/>
                  </a:lnTo>
                  <a:lnTo>
                    <a:pt x="86" y="344"/>
                  </a:lnTo>
                  <a:lnTo>
                    <a:pt x="64" y="377"/>
                  </a:lnTo>
                  <a:lnTo>
                    <a:pt x="43" y="421"/>
                  </a:lnTo>
                  <a:lnTo>
                    <a:pt x="43" y="433"/>
                  </a:lnTo>
                  <a:lnTo>
                    <a:pt x="32" y="444"/>
                  </a:lnTo>
                  <a:lnTo>
                    <a:pt x="11" y="444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11" y="377"/>
                  </a:lnTo>
                  <a:lnTo>
                    <a:pt x="43" y="322"/>
                  </a:lnTo>
                  <a:lnTo>
                    <a:pt x="97" y="277"/>
                  </a:lnTo>
                  <a:lnTo>
                    <a:pt x="172" y="255"/>
                  </a:lnTo>
                  <a:close/>
                  <a:moveTo>
                    <a:pt x="290" y="0"/>
                  </a:moveTo>
                  <a:lnTo>
                    <a:pt x="312" y="11"/>
                  </a:lnTo>
                  <a:lnTo>
                    <a:pt x="323" y="22"/>
                  </a:lnTo>
                  <a:lnTo>
                    <a:pt x="333" y="45"/>
                  </a:lnTo>
                  <a:lnTo>
                    <a:pt x="312" y="89"/>
                  </a:lnTo>
                  <a:lnTo>
                    <a:pt x="269" y="111"/>
                  </a:lnTo>
                  <a:lnTo>
                    <a:pt x="258" y="111"/>
                  </a:lnTo>
                  <a:lnTo>
                    <a:pt x="236" y="100"/>
                  </a:lnTo>
                  <a:lnTo>
                    <a:pt x="226" y="89"/>
                  </a:lnTo>
                  <a:lnTo>
                    <a:pt x="226" y="67"/>
                  </a:lnTo>
                  <a:lnTo>
                    <a:pt x="247" y="22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49" name="Freeform 149"/>
            <p:cNvSpPr>
              <a:spLocks/>
            </p:cNvSpPr>
            <p:nvPr/>
          </p:nvSpPr>
          <p:spPr bwMode="auto">
            <a:xfrm>
              <a:off x="9014" y="6032"/>
              <a:ext cx="1097" cy="1130"/>
            </a:xfrm>
            <a:custGeom>
              <a:avLst/>
              <a:gdLst/>
              <a:ahLst/>
              <a:cxnLst>
                <a:cxn ang="0">
                  <a:pos x="537" y="0"/>
                </a:cxn>
                <a:cxn ang="0">
                  <a:pos x="559" y="0"/>
                </a:cxn>
                <a:cxn ang="0">
                  <a:pos x="580" y="22"/>
                </a:cxn>
                <a:cxn ang="0">
                  <a:pos x="580" y="532"/>
                </a:cxn>
                <a:cxn ang="0">
                  <a:pos x="1075" y="532"/>
                </a:cxn>
                <a:cxn ang="0">
                  <a:pos x="1097" y="554"/>
                </a:cxn>
                <a:cxn ang="0">
                  <a:pos x="1097" y="587"/>
                </a:cxn>
                <a:cxn ang="0">
                  <a:pos x="1075" y="609"/>
                </a:cxn>
                <a:cxn ang="0">
                  <a:pos x="591" y="609"/>
                </a:cxn>
                <a:cxn ang="0">
                  <a:pos x="591" y="598"/>
                </a:cxn>
                <a:cxn ang="0">
                  <a:pos x="580" y="609"/>
                </a:cxn>
                <a:cxn ang="0">
                  <a:pos x="591" y="609"/>
                </a:cxn>
                <a:cxn ang="0">
                  <a:pos x="591" y="1108"/>
                </a:cxn>
                <a:cxn ang="0">
                  <a:pos x="570" y="1130"/>
                </a:cxn>
                <a:cxn ang="0">
                  <a:pos x="537" y="1130"/>
                </a:cxn>
                <a:cxn ang="0">
                  <a:pos x="516" y="1108"/>
                </a:cxn>
                <a:cxn ang="0">
                  <a:pos x="516" y="598"/>
                </a:cxn>
                <a:cxn ang="0">
                  <a:pos x="21" y="598"/>
                </a:cxn>
                <a:cxn ang="0">
                  <a:pos x="0" y="576"/>
                </a:cxn>
                <a:cxn ang="0">
                  <a:pos x="0" y="554"/>
                </a:cxn>
                <a:cxn ang="0">
                  <a:pos x="21" y="532"/>
                </a:cxn>
                <a:cxn ang="0">
                  <a:pos x="516" y="532"/>
                </a:cxn>
                <a:cxn ang="0">
                  <a:pos x="516" y="22"/>
                </a:cxn>
                <a:cxn ang="0">
                  <a:pos x="537" y="0"/>
                </a:cxn>
              </a:cxnLst>
              <a:rect l="0" t="0" r="r" b="b"/>
              <a:pathLst>
                <a:path w="1097" h="1130">
                  <a:moveTo>
                    <a:pt x="537" y="0"/>
                  </a:moveTo>
                  <a:lnTo>
                    <a:pt x="559" y="0"/>
                  </a:lnTo>
                  <a:lnTo>
                    <a:pt x="580" y="22"/>
                  </a:lnTo>
                  <a:lnTo>
                    <a:pt x="580" y="532"/>
                  </a:lnTo>
                  <a:lnTo>
                    <a:pt x="1075" y="532"/>
                  </a:lnTo>
                  <a:lnTo>
                    <a:pt x="1097" y="554"/>
                  </a:lnTo>
                  <a:lnTo>
                    <a:pt x="1097" y="587"/>
                  </a:lnTo>
                  <a:lnTo>
                    <a:pt x="1075" y="609"/>
                  </a:lnTo>
                  <a:lnTo>
                    <a:pt x="591" y="609"/>
                  </a:lnTo>
                  <a:lnTo>
                    <a:pt x="591" y="598"/>
                  </a:lnTo>
                  <a:lnTo>
                    <a:pt x="580" y="609"/>
                  </a:lnTo>
                  <a:lnTo>
                    <a:pt x="591" y="609"/>
                  </a:lnTo>
                  <a:lnTo>
                    <a:pt x="591" y="1108"/>
                  </a:lnTo>
                  <a:lnTo>
                    <a:pt x="570" y="1130"/>
                  </a:lnTo>
                  <a:lnTo>
                    <a:pt x="537" y="1130"/>
                  </a:lnTo>
                  <a:lnTo>
                    <a:pt x="516" y="1108"/>
                  </a:lnTo>
                  <a:lnTo>
                    <a:pt x="516" y="598"/>
                  </a:lnTo>
                  <a:lnTo>
                    <a:pt x="21" y="598"/>
                  </a:lnTo>
                  <a:lnTo>
                    <a:pt x="0" y="576"/>
                  </a:lnTo>
                  <a:lnTo>
                    <a:pt x="0" y="554"/>
                  </a:lnTo>
                  <a:lnTo>
                    <a:pt x="21" y="532"/>
                  </a:lnTo>
                  <a:lnTo>
                    <a:pt x="516" y="532"/>
                  </a:lnTo>
                  <a:lnTo>
                    <a:pt x="516" y="22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0" name="Freeform 150"/>
            <p:cNvSpPr>
              <a:spLocks/>
            </p:cNvSpPr>
            <p:nvPr/>
          </p:nvSpPr>
          <p:spPr bwMode="auto">
            <a:xfrm>
              <a:off x="10261" y="6309"/>
              <a:ext cx="915" cy="698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59" y="22"/>
                </a:cxn>
                <a:cxn ang="0">
                  <a:pos x="312" y="66"/>
                </a:cxn>
                <a:cxn ang="0">
                  <a:pos x="334" y="144"/>
                </a:cxn>
                <a:cxn ang="0">
                  <a:pos x="485" y="22"/>
                </a:cxn>
                <a:cxn ang="0">
                  <a:pos x="646" y="0"/>
                </a:cxn>
                <a:cxn ang="0">
                  <a:pos x="743" y="44"/>
                </a:cxn>
                <a:cxn ang="0">
                  <a:pos x="786" y="177"/>
                </a:cxn>
                <a:cxn ang="0">
                  <a:pos x="754" y="343"/>
                </a:cxn>
                <a:cxn ang="0">
                  <a:pos x="711" y="477"/>
                </a:cxn>
                <a:cxn ang="0">
                  <a:pos x="689" y="554"/>
                </a:cxn>
                <a:cxn ang="0">
                  <a:pos x="678" y="643"/>
                </a:cxn>
                <a:cxn ang="0">
                  <a:pos x="711" y="654"/>
                </a:cxn>
                <a:cxn ang="0">
                  <a:pos x="829" y="565"/>
                </a:cxn>
                <a:cxn ang="0">
                  <a:pos x="872" y="454"/>
                </a:cxn>
                <a:cxn ang="0">
                  <a:pos x="904" y="443"/>
                </a:cxn>
                <a:cxn ang="0">
                  <a:pos x="915" y="465"/>
                </a:cxn>
                <a:cxn ang="0">
                  <a:pos x="883" y="554"/>
                </a:cxn>
                <a:cxn ang="0">
                  <a:pos x="775" y="676"/>
                </a:cxn>
                <a:cxn ang="0">
                  <a:pos x="614" y="676"/>
                </a:cxn>
                <a:cxn ang="0">
                  <a:pos x="560" y="565"/>
                </a:cxn>
                <a:cxn ang="0">
                  <a:pos x="571" y="521"/>
                </a:cxn>
                <a:cxn ang="0">
                  <a:pos x="635" y="332"/>
                </a:cxn>
                <a:cxn ang="0">
                  <a:pos x="667" y="155"/>
                </a:cxn>
                <a:cxn ang="0">
                  <a:pos x="657" y="100"/>
                </a:cxn>
                <a:cxn ang="0">
                  <a:pos x="635" y="55"/>
                </a:cxn>
                <a:cxn ang="0">
                  <a:pos x="581" y="44"/>
                </a:cxn>
                <a:cxn ang="0">
                  <a:pos x="409" y="122"/>
                </a:cxn>
                <a:cxn ang="0">
                  <a:pos x="334" y="222"/>
                </a:cxn>
                <a:cxn ang="0">
                  <a:pos x="291" y="321"/>
                </a:cxn>
                <a:cxn ang="0">
                  <a:pos x="269" y="421"/>
                </a:cxn>
                <a:cxn ang="0">
                  <a:pos x="248" y="499"/>
                </a:cxn>
                <a:cxn ang="0">
                  <a:pos x="237" y="565"/>
                </a:cxn>
                <a:cxn ang="0">
                  <a:pos x="226" y="621"/>
                </a:cxn>
                <a:cxn ang="0">
                  <a:pos x="183" y="698"/>
                </a:cxn>
                <a:cxn ang="0">
                  <a:pos x="130" y="687"/>
                </a:cxn>
                <a:cxn ang="0">
                  <a:pos x="108" y="643"/>
                </a:cxn>
                <a:cxn ang="0">
                  <a:pos x="119" y="610"/>
                </a:cxn>
                <a:cxn ang="0">
                  <a:pos x="119" y="587"/>
                </a:cxn>
                <a:cxn ang="0">
                  <a:pos x="194" y="255"/>
                </a:cxn>
                <a:cxn ang="0">
                  <a:pos x="216" y="155"/>
                </a:cxn>
                <a:cxn ang="0">
                  <a:pos x="205" y="66"/>
                </a:cxn>
                <a:cxn ang="0">
                  <a:pos x="119" y="66"/>
                </a:cxn>
                <a:cxn ang="0">
                  <a:pos x="65" y="166"/>
                </a:cxn>
                <a:cxn ang="0">
                  <a:pos x="44" y="233"/>
                </a:cxn>
                <a:cxn ang="0">
                  <a:pos x="11" y="255"/>
                </a:cxn>
                <a:cxn ang="0">
                  <a:pos x="0" y="222"/>
                </a:cxn>
                <a:cxn ang="0">
                  <a:pos x="11" y="177"/>
                </a:cxn>
                <a:cxn ang="0">
                  <a:pos x="44" y="111"/>
                </a:cxn>
                <a:cxn ang="0">
                  <a:pos x="65" y="55"/>
                </a:cxn>
                <a:cxn ang="0">
                  <a:pos x="108" y="22"/>
                </a:cxn>
              </a:cxnLst>
              <a:rect l="0" t="0" r="r" b="b"/>
              <a:pathLst>
                <a:path w="915" h="698">
                  <a:moveTo>
                    <a:pt x="140" y="0"/>
                  </a:moveTo>
                  <a:lnTo>
                    <a:pt x="205" y="0"/>
                  </a:lnTo>
                  <a:lnTo>
                    <a:pt x="226" y="11"/>
                  </a:lnTo>
                  <a:lnTo>
                    <a:pt x="259" y="22"/>
                  </a:lnTo>
                  <a:lnTo>
                    <a:pt x="291" y="44"/>
                  </a:lnTo>
                  <a:lnTo>
                    <a:pt x="312" y="66"/>
                  </a:lnTo>
                  <a:lnTo>
                    <a:pt x="323" y="100"/>
                  </a:lnTo>
                  <a:lnTo>
                    <a:pt x="334" y="144"/>
                  </a:lnTo>
                  <a:lnTo>
                    <a:pt x="399" y="77"/>
                  </a:lnTo>
                  <a:lnTo>
                    <a:pt x="485" y="22"/>
                  </a:lnTo>
                  <a:lnTo>
                    <a:pt x="592" y="0"/>
                  </a:lnTo>
                  <a:lnTo>
                    <a:pt x="646" y="0"/>
                  </a:lnTo>
                  <a:lnTo>
                    <a:pt x="689" y="22"/>
                  </a:lnTo>
                  <a:lnTo>
                    <a:pt x="743" y="44"/>
                  </a:lnTo>
                  <a:lnTo>
                    <a:pt x="775" y="100"/>
                  </a:lnTo>
                  <a:lnTo>
                    <a:pt x="786" y="177"/>
                  </a:lnTo>
                  <a:lnTo>
                    <a:pt x="775" y="255"/>
                  </a:lnTo>
                  <a:lnTo>
                    <a:pt x="754" y="343"/>
                  </a:lnTo>
                  <a:lnTo>
                    <a:pt x="732" y="421"/>
                  </a:lnTo>
                  <a:lnTo>
                    <a:pt x="711" y="477"/>
                  </a:lnTo>
                  <a:lnTo>
                    <a:pt x="700" y="521"/>
                  </a:lnTo>
                  <a:lnTo>
                    <a:pt x="689" y="554"/>
                  </a:lnTo>
                  <a:lnTo>
                    <a:pt x="678" y="576"/>
                  </a:lnTo>
                  <a:lnTo>
                    <a:pt x="678" y="643"/>
                  </a:lnTo>
                  <a:lnTo>
                    <a:pt x="689" y="654"/>
                  </a:lnTo>
                  <a:lnTo>
                    <a:pt x="711" y="654"/>
                  </a:lnTo>
                  <a:lnTo>
                    <a:pt x="775" y="632"/>
                  </a:lnTo>
                  <a:lnTo>
                    <a:pt x="829" y="565"/>
                  </a:lnTo>
                  <a:lnTo>
                    <a:pt x="872" y="465"/>
                  </a:lnTo>
                  <a:lnTo>
                    <a:pt x="872" y="454"/>
                  </a:lnTo>
                  <a:lnTo>
                    <a:pt x="883" y="443"/>
                  </a:lnTo>
                  <a:lnTo>
                    <a:pt x="904" y="443"/>
                  </a:lnTo>
                  <a:lnTo>
                    <a:pt x="915" y="454"/>
                  </a:lnTo>
                  <a:lnTo>
                    <a:pt x="915" y="465"/>
                  </a:lnTo>
                  <a:lnTo>
                    <a:pt x="904" y="499"/>
                  </a:lnTo>
                  <a:lnTo>
                    <a:pt x="883" y="554"/>
                  </a:lnTo>
                  <a:lnTo>
                    <a:pt x="840" y="621"/>
                  </a:lnTo>
                  <a:lnTo>
                    <a:pt x="775" y="676"/>
                  </a:lnTo>
                  <a:lnTo>
                    <a:pt x="700" y="698"/>
                  </a:lnTo>
                  <a:lnTo>
                    <a:pt x="614" y="676"/>
                  </a:lnTo>
                  <a:lnTo>
                    <a:pt x="571" y="610"/>
                  </a:lnTo>
                  <a:lnTo>
                    <a:pt x="560" y="565"/>
                  </a:lnTo>
                  <a:lnTo>
                    <a:pt x="560" y="532"/>
                  </a:lnTo>
                  <a:lnTo>
                    <a:pt x="571" y="521"/>
                  </a:lnTo>
                  <a:lnTo>
                    <a:pt x="603" y="421"/>
                  </a:lnTo>
                  <a:lnTo>
                    <a:pt x="635" y="332"/>
                  </a:lnTo>
                  <a:lnTo>
                    <a:pt x="657" y="233"/>
                  </a:lnTo>
                  <a:lnTo>
                    <a:pt x="667" y="155"/>
                  </a:lnTo>
                  <a:lnTo>
                    <a:pt x="667" y="122"/>
                  </a:lnTo>
                  <a:lnTo>
                    <a:pt x="657" y="100"/>
                  </a:lnTo>
                  <a:lnTo>
                    <a:pt x="657" y="77"/>
                  </a:lnTo>
                  <a:lnTo>
                    <a:pt x="635" y="55"/>
                  </a:lnTo>
                  <a:lnTo>
                    <a:pt x="614" y="44"/>
                  </a:lnTo>
                  <a:lnTo>
                    <a:pt x="581" y="44"/>
                  </a:lnTo>
                  <a:lnTo>
                    <a:pt x="485" y="66"/>
                  </a:lnTo>
                  <a:lnTo>
                    <a:pt x="409" y="122"/>
                  </a:lnTo>
                  <a:lnTo>
                    <a:pt x="355" y="188"/>
                  </a:lnTo>
                  <a:lnTo>
                    <a:pt x="334" y="222"/>
                  </a:lnTo>
                  <a:lnTo>
                    <a:pt x="302" y="288"/>
                  </a:lnTo>
                  <a:lnTo>
                    <a:pt x="291" y="321"/>
                  </a:lnTo>
                  <a:lnTo>
                    <a:pt x="280" y="377"/>
                  </a:lnTo>
                  <a:lnTo>
                    <a:pt x="269" y="421"/>
                  </a:lnTo>
                  <a:lnTo>
                    <a:pt x="259" y="454"/>
                  </a:lnTo>
                  <a:lnTo>
                    <a:pt x="248" y="499"/>
                  </a:lnTo>
                  <a:lnTo>
                    <a:pt x="248" y="532"/>
                  </a:lnTo>
                  <a:lnTo>
                    <a:pt x="237" y="565"/>
                  </a:lnTo>
                  <a:lnTo>
                    <a:pt x="237" y="598"/>
                  </a:lnTo>
                  <a:lnTo>
                    <a:pt x="226" y="621"/>
                  </a:lnTo>
                  <a:lnTo>
                    <a:pt x="226" y="654"/>
                  </a:lnTo>
                  <a:lnTo>
                    <a:pt x="183" y="698"/>
                  </a:lnTo>
                  <a:lnTo>
                    <a:pt x="140" y="698"/>
                  </a:lnTo>
                  <a:lnTo>
                    <a:pt x="130" y="687"/>
                  </a:lnTo>
                  <a:lnTo>
                    <a:pt x="108" y="676"/>
                  </a:lnTo>
                  <a:lnTo>
                    <a:pt x="108" y="643"/>
                  </a:lnTo>
                  <a:lnTo>
                    <a:pt x="119" y="621"/>
                  </a:lnTo>
                  <a:lnTo>
                    <a:pt x="119" y="610"/>
                  </a:lnTo>
                  <a:lnTo>
                    <a:pt x="130" y="587"/>
                  </a:lnTo>
                  <a:lnTo>
                    <a:pt x="119" y="587"/>
                  </a:lnTo>
                  <a:lnTo>
                    <a:pt x="162" y="388"/>
                  </a:lnTo>
                  <a:lnTo>
                    <a:pt x="194" y="255"/>
                  </a:lnTo>
                  <a:lnTo>
                    <a:pt x="194" y="222"/>
                  </a:lnTo>
                  <a:lnTo>
                    <a:pt x="216" y="155"/>
                  </a:lnTo>
                  <a:lnTo>
                    <a:pt x="216" y="88"/>
                  </a:lnTo>
                  <a:lnTo>
                    <a:pt x="205" y="66"/>
                  </a:lnTo>
                  <a:lnTo>
                    <a:pt x="162" y="44"/>
                  </a:lnTo>
                  <a:lnTo>
                    <a:pt x="119" y="66"/>
                  </a:lnTo>
                  <a:lnTo>
                    <a:pt x="76" y="133"/>
                  </a:lnTo>
                  <a:lnTo>
                    <a:pt x="65" y="166"/>
                  </a:lnTo>
                  <a:lnTo>
                    <a:pt x="54" y="210"/>
                  </a:lnTo>
                  <a:lnTo>
                    <a:pt x="44" y="233"/>
                  </a:lnTo>
                  <a:lnTo>
                    <a:pt x="44" y="255"/>
                  </a:lnTo>
                  <a:lnTo>
                    <a:pt x="11" y="255"/>
                  </a:lnTo>
                  <a:lnTo>
                    <a:pt x="0" y="244"/>
                  </a:lnTo>
                  <a:lnTo>
                    <a:pt x="0" y="222"/>
                  </a:lnTo>
                  <a:lnTo>
                    <a:pt x="11" y="199"/>
                  </a:lnTo>
                  <a:lnTo>
                    <a:pt x="11" y="177"/>
                  </a:lnTo>
                  <a:lnTo>
                    <a:pt x="22" y="144"/>
                  </a:lnTo>
                  <a:lnTo>
                    <a:pt x="44" y="111"/>
                  </a:lnTo>
                  <a:lnTo>
                    <a:pt x="54" y="77"/>
                  </a:lnTo>
                  <a:lnTo>
                    <a:pt x="65" y="55"/>
                  </a:lnTo>
                  <a:lnTo>
                    <a:pt x="87" y="33"/>
                  </a:lnTo>
                  <a:lnTo>
                    <a:pt x="108" y="2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1" name="Freeform 151"/>
            <p:cNvSpPr>
              <a:spLocks/>
            </p:cNvSpPr>
            <p:nvPr/>
          </p:nvSpPr>
          <p:spPr bwMode="auto">
            <a:xfrm>
              <a:off x="11316" y="6309"/>
              <a:ext cx="871" cy="102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409" y="22"/>
                </a:cxn>
                <a:cxn ang="0">
                  <a:pos x="473" y="77"/>
                </a:cxn>
                <a:cxn ang="0">
                  <a:pos x="527" y="155"/>
                </a:cxn>
                <a:cxn ang="0">
                  <a:pos x="570" y="244"/>
                </a:cxn>
                <a:cxn ang="0">
                  <a:pos x="591" y="332"/>
                </a:cxn>
                <a:cxn ang="0">
                  <a:pos x="602" y="410"/>
                </a:cxn>
                <a:cxn ang="0">
                  <a:pos x="613" y="465"/>
                </a:cxn>
                <a:cxn ang="0">
                  <a:pos x="624" y="477"/>
                </a:cxn>
                <a:cxn ang="0">
                  <a:pos x="667" y="366"/>
                </a:cxn>
                <a:cxn ang="0">
                  <a:pos x="721" y="244"/>
                </a:cxn>
                <a:cxn ang="0">
                  <a:pos x="764" y="144"/>
                </a:cxn>
                <a:cxn ang="0">
                  <a:pos x="807" y="77"/>
                </a:cxn>
                <a:cxn ang="0">
                  <a:pos x="828" y="33"/>
                </a:cxn>
                <a:cxn ang="0">
                  <a:pos x="828" y="22"/>
                </a:cxn>
                <a:cxn ang="0">
                  <a:pos x="860" y="22"/>
                </a:cxn>
                <a:cxn ang="0">
                  <a:pos x="871" y="33"/>
                </a:cxn>
                <a:cxn ang="0">
                  <a:pos x="871" y="55"/>
                </a:cxn>
                <a:cxn ang="0">
                  <a:pos x="860" y="55"/>
                </a:cxn>
                <a:cxn ang="0">
                  <a:pos x="860" y="66"/>
                </a:cxn>
                <a:cxn ang="0">
                  <a:pos x="796" y="177"/>
                </a:cxn>
                <a:cxn ang="0">
                  <a:pos x="753" y="266"/>
                </a:cxn>
                <a:cxn ang="0">
                  <a:pos x="710" y="377"/>
                </a:cxn>
                <a:cxn ang="0">
                  <a:pos x="645" y="532"/>
                </a:cxn>
                <a:cxn ang="0">
                  <a:pos x="624" y="610"/>
                </a:cxn>
                <a:cxn ang="0">
                  <a:pos x="613" y="654"/>
                </a:cxn>
                <a:cxn ang="0">
                  <a:pos x="581" y="820"/>
                </a:cxn>
                <a:cxn ang="0">
                  <a:pos x="548" y="942"/>
                </a:cxn>
                <a:cxn ang="0">
                  <a:pos x="538" y="975"/>
                </a:cxn>
                <a:cxn ang="0">
                  <a:pos x="527" y="998"/>
                </a:cxn>
                <a:cxn ang="0">
                  <a:pos x="505" y="1020"/>
                </a:cxn>
                <a:cxn ang="0">
                  <a:pos x="484" y="1020"/>
                </a:cxn>
                <a:cxn ang="0">
                  <a:pos x="473" y="1009"/>
                </a:cxn>
                <a:cxn ang="0">
                  <a:pos x="473" y="987"/>
                </a:cxn>
                <a:cxn ang="0">
                  <a:pos x="484" y="931"/>
                </a:cxn>
                <a:cxn ang="0">
                  <a:pos x="495" y="853"/>
                </a:cxn>
                <a:cxn ang="0">
                  <a:pos x="527" y="754"/>
                </a:cxn>
                <a:cxn ang="0">
                  <a:pos x="548" y="654"/>
                </a:cxn>
                <a:cxn ang="0">
                  <a:pos x="548" y="643"/>
                </a:cxn>
                <a:cxn ang="0">
                  <a:pos x="559" y="632"/>
                </a:cxn>
                <a:cxn ang="0">
                  <a:pos x="559" y="454"/>
                </a:cxn>
                <a:cxn ang="0">
                  <a:pos x="548" y="366"/>
                </a:cxn>
                <a:cxn ang="0">
                  <a:pos x="516" y="277"/>
                </a:cxn>
                <a:cxn ang="0">
                  <a:pos x="473" y="199"/>
                </a:cxn>
                <a:cxn ang="0">
                  <a:pos x="398" y="155"/>
                </a:cxn>
                <a:cxn ang="0">
                  <a:pos x="290" y="133"/>
                </a:cxn>
                <a:cxn ang="0">
                  <a:pos x="183" y="155"/>
                </a:cxn>
                <a:cxn ang="0">
                  <a:pos x="97" y="199"/>
                </a:cxn>
                <a:cxn ang="0">
                  <a:pos x="43" y="277"/>
                </a:cxn>
                <a:cxn ang="0">
                  <a:pos x="43" y="288"/>
                </a:cxn>
                <a:cxn ang="0">
                  <a:pos x="32" y="299"/>
                </a:cxn>
                <a:cxn ang="0">
                  <a:pos x="11" y="299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1" y="244"/>
                </a:cxn>
                <a:cxn ang="0">
                  <a:pos x="43" y="166"/>
                </a:cxn>
                <a:cxn ang="0">
                  <a:pos x="107" y="88"/>
                </a:cxn>
                <a:cxn ang="0">
                  <a:pos x="193" y="33"/>
                </a:cxn>
                <a:cxn ang="0">
                  <a:pos x="312" y="0"/>
                </a:cxn>
              </a:cxnLst>
              <a:rect l="0" t="0" r="r" b="b"/>
              <a:pathLst>
                <a:path w="871" h="1020">
                  <a:moveTo>
                    <a:pt x="312" y="0"/>
                  </a:moveTo>
                  <a:lnTo>
                    <a:pt x="409" y="22"/>
                  </a:lnTo>
                  <a:lnTo>
                    <a:pt x="473" y="77"/>
                  </a:lnTo>
                  <a:lnTo>
                    <a:pt x="527" y="155"/>
                  </a:lnTo>
                  <a:lnTo>
                    <a:pt x="570" y="244"/>
                  </a:lnTo>
                  <a:lnTo>
                    <a:pt x="591" y="332"/>
                  </a:lnTo>
                  <a:lnTo>
                    <a:pt x="602" y="410"/>
                  </a:lnTo>
                  <a:lnTo>
                    <a:pt x="613" y="465"/>
                  </a:lnTo>
                  <a:lnTo>
                    <a:pt x="624" y="477"/>
                  </a:lnTo>
                  <a:lnTo>
                    <a:pt x="667" y="366"/>
                  </a:lnTo>
                  <a:lnTo>
                    <a:pt x="721" y="244"/>
                  </a:lnTo>
                  <a:lnTo>
                    <a:pt x="764" y="144"/>
                  </a:lnTo>
                  <a:lnTo>
                    <a:pt x="807" y="77"/>
                  </a:lnTo>
                  <a:lnTo>
                    <a:pt x="828" y="33"/>
                  </a:lnTo>
                  <a:lnTo>
                    <a:pt x="828" y="22"/>
                  </a:lnTo>
                  <a:lnTo>
                    <a:pt x="860" y="22"/>
                  </a:lnTo>
                  <a:lnTo>
                    <a:pt x="871" y="33"/>
                  </a:lnTo>
                  <a:lnTo>
                    <a:pt x="871" y="55"/>
                  </a:lnTo>
                  <a:lnTo>
                    <a:pt x="860" y="55"/>
                  </a:lnTo>
                  <a:lnTo>
                    <a:pt x="860" y="66"/>
                  </a:lnTo>
                  <a:lnTo>
                    <a:pt x="796" y="177"/>
                  </a:lnTo>
                  <a:lnTo>
                    <a:pt x="753" y="266"/>
                  </a:lnTo>
                  <a:lnTo>
                    <a:pt x="710" y="377"/>
                  </a:lnTo>
                  <a:lnTo>
                    <a:pt x="645" y="532"/>
                  </a:lnTo>
                  <a:lnTo>
                    <a:pt x="624" y="610"/>
                  </a:lnTo>
                  <a:lnTo>
                    <a:pt x="613" y="654"/>
                  </a:lnTo>
                  <a:lnTo>
                    <a:pt x="581" y="820"/>
                  </a:lnTo>
                  <a:lnTo>
                    <a:pt x="548" y="942"/>
                  </a:lnTo>
                  <a:lnTo>
                    <a:pt x="538" y="975"/>
                  </a:lnTo>
                  <a:lnTo>
                    <a:pt x="527" y="998"/>
                  </a:lnTo>
                  <a:lnTo>
                    <a:pt x="505" y="1020"/>
                  </a:lnTo>
                  <a:lnTo>
                    <a:pt x="484" y="1020"/>
                  </a:lnTo>
                  <a:lnTo>
                    <a:pt x="473" y="1009"/>
                  </a:lnTo>
                  <a:lnTo>
                    <a:pt x="473" y="987"/>
                  </a:lnTo>
                  <a:lnTo>
                    <a:pt x="484" y="931"/>
                  </a:lnTo>
                  <a:lnTo>
                    <a:pt x="495" y="853"/>
                  </a:lnTo>
                  <a:lnTo>
                    <a:pt x="527" y="754"/>
                  </a:lnTo>
                  <a:lnTo>
                    <a:pt x="548" y="654"/>
                  </a:lnTo>
                  <a:lnTo>
                    <a:pt x="548" y="643"/>
                  </a:lnTo>
                  <a:lnTo>
                    <a:pt x="559" y="632"/>
                  </a:lnTo>
                  <a:lnTo>
                    <a:pt x="559" y="454"/>
                  </a:lnTo>
                  <a:lnTo>
                    <a:pt x="548" y="366"/>
                  </a:lnTo>
                  <a:lnTo>
                    <a:pt x="516" y="277"/>
                  </a:lnTo>
                  <a:lnTo>
                    <a:pt x="473" y="199"/>
                  </a:lnTo>
                  <a:lnTo>
                    <a:pt x="398" y="155"/>
                  </a:lnTo>
                  <a:lnTo>
                    <a:pt x="290" y="133"/>
                  </a:lnTo>
                  <a:lnTo>
                    <a:pt x="183" y="155"/>
                  </a:lnTo>
                  <a:lnTo>
                    <a:pt x="97" y="199"/>
                  </a:lnTo>
                  <a:lnTo>
                    <a:pt x="43" y="277"/>
                  </a:lnTo>
                  <a:lnTo>
                    <a:pt x="43" y="288"/>
                  </a:lnTo>
                  <a:lnTo>
                    <a:pt x="32" y="299"/>
                  </a:lnTo>
                  <a:lnTo>
                    <a:pt x="11" y="299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1" y="244"/>
                  </a:lnTo>
                  <a:lnTo>
                    <a:pt x="43" y="166"/>
                  </a:lnTo>
                  <a:lnTo>
                    <a:pt x="107" y="88"/>
                  </a:lnTo>
                  <a:lnTo>
                    <a:pt x="193" y="3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2" name="Freeform 152"/>
            <p:cNvSpPr>
              <a:spLocks/>
            </p:cNvSpPr>
            <p:nvPr/>
          </p:nvSpPr>
          <p:spPr bwMode="auto">
            <a:xfrm>
              <a:off x="12843" y="4790"/>
              <a:ext cx="1765" cy="2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5" y="0"/>
                </a:cxn>
                <a:cxn ang="0">
                  <a:pos x="1765" y="89"/>
                </a:cxn>
                <a:cxn ang="0">
                  <a:pos x="1657" y="100"/>
                </a:cxn>
                <a:cxn ang="0">
                  <a:pos x="1593" y="133"/>
                </a:cxn>
                <a:cxn ang="0">
                  <a:pos x="1550" y="177"/>
                </a:cxn>
                <a:cxn ang="0">
                  <a:pos x="1539" y="222"/>
                </a:cxn>
                <a:cxn ang="0">
                  <a:pos x="1539" y="1973"/>
                </a:cxn>
                <a:cxn ang="0">
                  <a:pos x="1550" y="2018"/>
                </a:cxn>
                <a:cxn ang="0">
                  <a:pos x="1593" y="2062"/>
                </a:cxn>
                <a:cxn ang="0">
                  <a:pos x="1657" y="2095"/>
                </a:cxn>
                <a:cxn ang="0">
                  <a:pos x="1765" y="2106"/>
                </a:cxn>
                <a:cxn ang="0">
                  <a:pos x="1765" y="2195"/>
                </a:cxn>
                <a:cxn ang="0">
                  <a:pos x="1119" y="2195"/>
                </a:cxn>
                <a:cxn ang="0">
                  <a:pos x="1119" y="2106"/>
                </a:cxn>
                <a:cxn ang="0">
                  <a:pos x="1227" y="2095"/>
                </a:cxn>
                <a:cxn ang="0">
                  <a:pos x="1291" y="2062"/>
                </a:cxn>
                <a:cxn ang="0">
                  <a:pos x="1324" y="2018"/>
                </a:cxn>
                <a:cxn ang="0">
                  <a:pos x="1334" y="1973"/>
                </a:cxn>
                <a:cxn ang="0">
                  <a:pos x="1334" y="89"/>
                </a:cxn>
                <a:cxn ang="0">
                  <a:pos x="420" y="89"/>
                </a:cxn>
                <a:cxn ang="0">
                  <a:pos x="420" y="1973"/>
                </a:cxn>
                <a:cxn ang="0">
                  <a:pos x="431" y="2018"/>
                </a:cxn>
                <a:cxn ang="0">
                  <a:pos x="474" y="2062"/>
                </a:cxn>
                <a:cxn ang="0">
                  <a:pos x="538" y="2095"/>
                </a:cxn>
                <a:cxn ang="0">
                  <a:pos x="646" y="2106"/>
                </a:cxn>
                <a:cxn ang="0">
                  <a:pos x="646" y="2195"/>
                </a:cxn>
                <a:cxn ang="0">
                  <a:pos x="0" y="2195"/>
                </a:cxn>
                <a:cxn ang="0">
                  <a:pos x="0" y="2106"/>
                </a:cxn>
                <a:cxn ang="0">
                  <a:pos x="108" y="2095"/>
                </a:cxn>
                <a:cxn ang="0">
                  <a:pos x="173" y="2062"/>
                </a:cxn>
                <a:cxn ang="0">
                  <a:pos x="205" y="2018"/>
                </a:cxn>
                <a:cxn ang="0">
                  <a:pos x="216" y="1973"/>
                </a:cxn>
                <a:cxn ang="0">
                  <a:pos x="216" y="222"/>
                </a:cxn>
                <a:cxn ang="0">
                  <a:pos x="205" y="177"/>
                </a:cxn>
                <a:cxn ang="0">
                  <a:pos x="173" y="133"/>
                </a:cxn>
                <a:cxn ang="0">
                  <a:pos x="108" y="100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1765" h="2195">
                  <a:moveTo>
                    <a:pt x="0" y="0"/>
                  </a:moveTo>
                  <a:lnTo>
                    <a:pt x="1765" y="0"/>
                  </a:lnTo>
                  <a:lnTo>
                    <a:pt x="1765" y="89"/>
                  </a:lnTo>
                  <a:lnTo>
                    <a:pt x="1657" y="100"/>
                  </a:lnTo>
                  <a:lnTo>
                    <a:pt x="1593" y="133"/>
                  </a:lnTo>
                  <a:lnTo>
                    <a:pt x="1550" y="177"/>
                  </a:lnTo>
                  <a:lnTo>
                    <a:pt x="1539" y="222"/>
                  </a:lnTo>
                  <a:lnTo>
                    <a:pt x="1539" y="1973"/>
                  </a:lnTo>
                  <a:lnTo>
                    <a:pt x="1550" y="2018"/>
                  </a:lnTo>
                  <a:lnTo>
                    <a:pt x="1593" y="2062"/>
                  </a:lnTo>
                  <a:lnTo>
                    <a:pt x="1657" y="2095"/>
                  </a:lnTo>
                  <a:lnTo>
                    <a:pt x="1765" y="2106"/>
                  </a:lnTo>
                  <a:lnTo>
                    <a:pt x="1765" y="2195"/>
                  </a:lnTo>
                  <a:lnTo>
                    <a:pt x="1119" y="2195"/>
                  </a:lnTo>
                  <a:lnTo>
                    <a:pt x="1119" y="2106"/>
                  </a:lnTo>
                  <a:lnTo>
                    <a:pt x="1227" y="2095"/>
                  </a:lnTo>
                  <a:lnTo>
                    <a:pt x="1291" y="2062"/>
                  </a:lnTo>
                  <a:lnTo>
                    <a:pt x="1324" y="2018"/>
                  </a:lnTo>
                  <a:lnTo>
                    <a:pt x="1334" y="1973"/>
                  </a:lnTo>
                  <a:lnTo>
                    <a:pt x="1334" y="89"/>
                  </a:lnTo>
                  <a:lnTo>
                    <a:pt x="420" y="89"/>
                  </a:lnTo>
                  <a:lnTo>
                    <a:pt x="420" y="1973"/>
                  </a:lnTo>
                  <a:lnTo>
                    <a:pt x="431" y="2018"/>
                  </a:lnTo>
                  <a:lnTo>
                    <a:pt x="474" y="2062"/>
                  </a:lnTo>
                  <a:lnTo>
                    <a:pt x="538" y="2095"/>
                  </a:lnTo>
                  <a:lnTo>
                    <a:pt x="646" y="2106"/>
                  </a:lnTo>
                  <a:lnTo>
                    <a:pt x="646" y="2195"/>
                  </a:lnTo>
                  <a:lnTo>
                    <a:pt x="0" y="2195"/>
                  </a:lnTo>
                  <a:lnTo>
                    <a:pt x="0" y="2106"/>
                  </a:lnTo>
                  <a:lnTo>
                    <a:pt x="108" y="2095"/>
                  </a:lnTo>
                  <a:lnTo>
                    <a:pt x="173" y="2062"/>
                  </a:lnTo>
                  <a:lnTo>
                    <a:pt x="205" y="2018"/>
                  </a:lnTo>
                  <a:lnTo>
                    <a:pt x="216" y="1973"/>
                  </a:lnTo>
                  <a:lnTo>
                    <a:pt x="216" y="222"/>
                  </a:lnTo>
                  <a:lnTo>
                    <a:pt x="205" y="177"/>
                  </a:lnTo>
                  <a:lnTo>
                    <a:pt x="173" y="133"/>
                  </a:lnTo>
                  <a:lnTo>
                    <a:pt x="108" y="100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3" name="Freeform 153"/>
            <p:cNvSpPr>
              <a:spLocks noEditPoints="1"/>
            </p:cNvSpPr>
            <p:nvPr/>
          </p:nvSpPr>
          <p:spPr bwMode="auto">
            <a:xfrm>
              <a:off x="14844" y="4646"/>
              <a:ext cx="1485" cy="687"/>
            </a:xfrm>
            <a:custGeom>
              <a:avLst/>
              <a:gdLst/>
              <a:ahLst/>
              <a:cxnLst>
                <a:cxn ang="0">
                  <a:pos x="194" y="111"/>
                </a:cxn>
                <a:cxn ang="0">
                  <a:pos x="54" y="255"/>
                </a:cxn>
                <a:cxn ang="0">
                  <a:pos x="54" y="465"/>
                </a:cxn>
                <a:cxn ang="0">
                  <a:pos x="194" y="621"/>
                </a:cxn>
                <a:cxn ang="0">
                  <a:pos x="431" y="621"/>
                </a:cxn>
                <a:cxn ang="0">
                  <a:pos x="614" y="465"/>
                </a:cxn>
                <a:cxn ang="0">
                  <a:pos x="667" y="388"/>
                </a:cxn>
                <a:cxn ang="0">
                  <a:pos x="474" y="166"/>
                </a:cxn>
                <a:cxn ang="0">
                  <a:pos x="291" y="88"/>
                </a:cxn>
                <a:cxn ang="0">
                  <a:pos x="1044" y="77"/>
                </a:cxn>
                <a:cxn ang="0">
                  <a:pos x="861" y="233"/>
                </a:cxn>
                <a:cxn ang="0">
                  <a:pos x="893" y="432"/>
                </a:cxn>
                <a:cxn ang="0">
                  <a:pos x="1076" y="587"/>
                </a:cxn>
                <a:cxn ang="0">
                  <a:pos x="1270" y="587"/>
                </a:cxn>
                <a:cxn ang="0">
                  <a:pos x="1410" y="443"/>
                </a:cxn>
                <a:cxn ang="0">
                  <a:pos x="1410" y="233"/>
                </a:cxn>
                <a:cxn ang="0">
                  <a:pos x="1281" y="77"/>
                </a:cxn>
                <a:cxn ang="0">
                  <a:pos x="323" y="0"/>
                </a:cxn>
                <a:cxn ang="0">
                  <a:pos x="592" y="88"/>
                </a:cxn>
                <a:cxn ang="0">
                  <a:pos x="646" y="133"/>
                </a:cxn>
                <a:cxn ang="0">
                  <a:pos x="753" y="255"/>
                </a:cxn>
                <a:cxn ang="0">
                  <a:pos x="861" y="133"/>
                </a:cxn>
                <a:cxn ang="0">
                  <a:pos x="1044" y="22"/>
                </a:cxn>
                <a:cxn ang="0">
                  <a:pos x="1291" y="33"/>
                </a:cxn>
                <a:cxn ang="0">
                  <a:pos x="1463" y="210"/>
                </a:cxn>
                <a:cxn ang="0">
                  <a:pos x="1463" y="476"/>
                </a:cxn>
                <a:cxn ang="0">
                  <a:pos x="1291" y="654"/>
                </a:cxn>
                <a:cxn ang="0">
                  <a:pos x="1022" y="665"/>
                </a:cxn>
                <a:cxn ang="0">
                  <a:pos x="872" y="576"/>
                </a:cxn>
                <a:cxn ang="0">
                  <a:pos x="764" y="476"/>
                </a:cxn>
                <a:cxn ang="0">
                  <a:pos x="678" y="510"/>
                </a:cxn>
                <a:cxn ang="0">
                  <a:pos x="463" y="654"/>
                </a:cxn>
                <a:cxn ang="0">
                  <a:pos x="194" y="654"/>
                </a:cxn>
                <a:cxn ang="0">
                  <a:pos x="22" y="476"/>
                </a:cxn>
                <a:cxn ang="0">
                  <a:pos x="22" y="210"/>
                </a:cxn>
                <a:cxn ang="0">
                  <a:pos x="194" y="33"/>
                </a:cxn>
              </a:cxnLst>
              <a:rect l="0" t="0" r="r" b="b"/>
              <a:pathLst>
                <a:path w="1485" h="687">
                  <a:moveTo>
                    <a:pt x="291" y="88"/>
                  </a:moveTo>
                  <a:lnTo>
                    <a:pt x="194" y="111"/>
                  </a:lnTo>
                  <a:lnTo>
                    <a:pt x="108" y="166"/>
                  </a:lnTo>
                  <a:lnTo>
                    <a:pt x="54" y="255"/>
                  </a:lnTo>
                  <a:lnTo>
                    <a:pt x="33" y="354"/>
                  </a:lnTo>
                  <a:lnTo>
                    <a:pt x="54" y="465"/>
                  </a:lnTo>
                  <a:lnTo>
                    <a:pt x="108" y="554"/>
                  </a:lnTo>
                  <a:lnTo>
                    <a:pt x="194" y="621"/>
                  </a:lnTo>
                  <a:lnTo>
                    <a:pt x="302" y="643"/>
                  </a:lnTo>
                  <a:lnTo>
                    <a:pt x="431" y="621"/>
                  </a:lnTo>
                  <a:lnTo>
                    <a:pt x="538" y="554"/>
                  </a:lnTo>
                  <a:lnTo>
                    <a:pt x="614" y="465"/>
                  </a:lnTo>
                  <a:lnTo>
                    <a:pt x="678" y="388"/>
                  </a:lnTo>
                  <a:lnTo>
                    <a:pt x="667" y="388"/>
                  </a:lnTo>
                  <a:lnTo>
                    <a:pt x="571" y="266"/>
                  </a:lnTo>
                  <a:lnTo>
                    <a:pt x="474" y="166"/>
                  </a:lnTo>
                  <a:lnTo>
                    <a:pt x="388" y="111"/>
                  </a:lnTo>
                  <a:lnTo>
                    <a:pt x="291" y="88"/>
                  </a:lnTo>
                  <a:close/>
                  <a:moveTo>
                    <a:pt x="1173" y="55"/>
                  </a:moveTo>
                  <a:lnTo>
                    <a:pt x="1044" y="77"/>
                  </a:lnTo>
                  <a:lnTo>
                    <a:pt x="936" y="144"/>
                  </a:lnTo>
                  <a:lnTo>
                    <a:pt x="861" y="233"/>
                  </a:lnTo>
                  <a:lnTo>
                    <a:pt x="796" y="310"/>
                  </a:lnTo>
                  <a:lnTo>
                    <a:pt x="893" y="432"/>
                  </a:lnTo>
                  <a:lnTo>
                    <a:pt x="979" y="521"/>
                  </a:lnTo>
                  <a:lnTo>
                    <a:pt x="1076" y="587"/>
                  </a:lnTo>
                  <a:lnTo>
                    <a:pt x="1173" y="609"/>
                  </a:lnTo>
                  <a:lnTo>
                    <a:pt x="1270" y="587"/>
                  </a:lnTo>
                  <a:lnTo>
                    <a:pt x="1356" y="532"/>
                  </a:lnTo>
                  <a:lnTo>
                    <a:pt x="1410" y="443"/>
                  </a:lnTo>
                  <a:lnTo>
                    <a:pt x="1431" y="343"/>
                  </a:lnTo>
                  <a:lnTo>
                    <a:pt x="1410" y="233"/>
                  </a:lnTo>
                  <a:lnTo>
                    <a:pt x="1356" y="144"/>
                  </a:lnTo>
                  <a:lnTo>
                    <a:pt x="1281" y="77"/>
                  </a:lnTo>
                  <a:lnTo>
                    <a:pt x="1173" y="55"/>
                  </a:lnTo>
                  <a:close/>
                  <a:moveTo>
                    <a:pt x="323" y="0"/>
                  </a:moveTo>
                  <a:lnTo>
                    <a:pt x="452" y="22"/>
                  </a:lnTo>
                  <a:lnTo>
                    <a:pt x="592" y="88"/>
                  </a:lnTo>
                  <a:lnTo>
                    <a:pt x="614" y="111"/>
                  </a:lnTo>
                  <a:lnTo>
                    <a:pt x="646" y="133"/>
                  </a:lnTo>
                  <a:lnTo>
                    <a:pt x="721" y="210"/>
                  </a:lnTo>
                  <a:lnTo>
                    <a:pt x="753" y="255"/>
                  </a:lnTo>
                  <a:lnTo>
                    <a:pt x="796" y="199"/>
                  </a:lnTo>
                  <a:lnTo>
                    <a:pt x="861" y="133"/>
                  </a:lnTo>
                  <a:lnTo>
                    <a:pt x="936" y="66"/>
                  </a:lnTo>
                  <a:lnTo>
                    <a:pt x="1044" y="22"/>
                  </a:lnTo>
                  <a:lnTo>
                    <a:pt x="1162" y="0"/>
                  </a:lnTo>
                  <a:lnTo>
                    <a:pt x="1291" y="33"/>
                  </a:lnTo>
                  <a:lnTo>
                    <a:pt x="1399" y="99"/>
                  </a:lnTo>
                  <a:lnTo>
                    <a:pt x="1463" y="210"/>
                  </a:lnTo>
                  <a:lnTo>
                    <a:pt x="1485" y="343"/>
                  </a:lnTo>
                  <a:lnTo>
                    <a:pt x="1463" y="476"/>
                  </a:lnTo>
                  <a:lnTo>
                    <a:pt x="1388" y="576"/>
                  </a:lnTo>
                  <a:lnTo>
                    <a:pt x="1291" y="654"/>
                  </a:lnTo>
                  <a:lnTo>
                    <a:pt x="1162" y="687"/>
                  </a:lnTo>
                  <a:lnTo>
                    <a:pt x="1022" y="665"/>
                  </a:lnTo>
                  <a:lnTo>
                    <a:pt x="893" y="598"/>
                  </a:lnTo>
                  <a:lnTo>
                    <a:pt x="872" y="576"/>
                  </a:lnTo>
                  <a:lnTo>
                    <a:pt x="839" y="554"/>
                  </a:lnTo>
                  <a:lnTo>
                    <a:pt x="764" y="476"/>
                  </a:lnTo>
                  <a:lnTo>
                    <a:pt x="732" y="432"/>
                  </a:lnTo>
                  <a:lnTo>
                    <a:pt x="678" y="510"/>
                  </a:lnTo>
                  <a:lnTo>
                    <a:pt x="581" y="587"/>
                  </a:lnTo>
                  <a:lnTo>
                    <a:pt x="463" y="654"/>
                  </a:lnTo>
                  <a:lnTo>
                    <a:pt x="323" y="687"/>
                  </a:lnTo>
                  <a:lnTo>
                    <a:pt x="194" y="654"/>
                  </a:lnTo>
                  <a:lnTo>
                    <a:pt x="86" y="576"/>
                  </a:lnTo>
                  <a:lnTo>
                    <a:pt x="22" y="476"/>
                  </a:lnTo>
                  <a:lnTo>
                    <a:pt x="0" y="343"/>
                  </a:lnTo>
                  <a:lnTo>
                    <a:pt x="22" y="210"/>
                  </a:lnTo>
                  <a:lnTo>
                    <a:pt x="97" y="99"/>
                  </a:lnTo>
                  <a:lnTo>
                    <a:pt x="194" y="3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4" name="Freeform 154"/>
            <p:cNvSpPr>
              <a:spLocks/>
            </p:cNvSpPr>
            <p:nvPr/>
          </p:nvSpPr>
          <p:spPr bwMode="auto">
            <a:xfrm>
              <a:off x="14769" y="6397"/>
              <a:ext cx="1388" cy="710"/>
            </a:xfrm>
            <a:custGeom>
              <a:avLst/>
              <a:gdLst/>
              <a:ahLst/>
              <a:cxnLst>
                <a:cxn ang="0">
                  <a:pos x="226" y="12"/>
                </a:cxn>
                <a:cxn ang="0">
                  <a:pos x="312" y="67"/>
                </a:cxn>
                <a:cxn ang="0">
                  <a:pos x="398" y="78"/>
                </a:cxn>
                <a:cxn ang="0">
                  <a:pos x="656" y="12"/>
                </a:cxn>
                <a:cxn ang="0">
                  <a:pos x="785" y="156"/>
                </a:cxn>
                <a:cxn ang="0">
                  <a:pos x="957" y="12"/>
                </a:cxn>
                <a:cxn ang="0">
                  <a:pos x="1140" y="12"/>
                </a:cxn>
                <a:cxn ang="0">
                  <a:pos x="1216" y="78"/>
                </a:cxn>
                <a:cxn ang="0">
                  <a:pos x="1248" y="178"/>
                </a:cxn>
                <a:cxn ang="0">
                  <a:pos x="1194" y="422"/>
                </a:cxn>
                <a:cxn ang="0">
                  <a:pos x="1151" y="555"/>
                </a:cxn>
                <a:cxn ang="0">
                  <a:pos x="1151" y="655"/>
                </a:cxn>
                <a:cxn ang="0">
                  <a:pos x="1291" y="566"/>
                </a:cxn>
                <a:cxn ang="0">
                  <a:pos x="1377" y="444"/>
                </a:cxn>
                <a:cxn ang="0">
                  <a:pos x="1377" y="499"/>
                </a:cxn>
                <a:cxn ang="0">
                  <a:pos x="1248" y="677"/>
                </a:cxn>
                <a:cxn ang="0">
                  <a:pos x="1044" y="610"/>
                </a:cxn>
                <a:cxn ang="0">
                  <a:pos x="1044" y="522"/>
                </a:cxn>
                <a:cxn ang="0">
                  <a:pos x="1130" y="233"/>
                </a:cxn>
                <a:cxn ang="0">
                  <a:pos x="1130" y="100"/>
                </a:cxn>
                <a:cxn ang="0">
                  <a:pos x="1087" y="45"/>
                </a:cxn>
                <a:cxn ang="0">
                  <a:pos x="904" y="100"/>
                </a:cxn>
                <a:cxn ang="0">
                  <a:pos x="796" y="278"/>
                </a:cxn>
                <a:cxn ang="0">
                  <a:pos x="764" y="389"/>
                </a:cxn>
                <a:cxn ang="0">
                  <a:pos x="732" y="510"/>
                </a:cxn>
                <a:cxn ang="0">
                  <a:pos x="721" y="610"/>
                </a:cxn>
                <a:cxn ang="0">
                  <a:pos x="667" y="710"/>
                </a:cxn>
                <a:cxn ang="0">
                  <a:pos x="592" y="688"/>
                </a:cxn>
                <a:cxn ang="0">
                  <a:pos x="602" y="599"/>
                </a:cxn>
                <a:cxn ang="0">
                  <a:pos x="646" y="255"/>
                </a:cxn>
                <a:cxn ang="0">
                  <a:pos x="646" y="100"/>
                </a:cxn>
                <a:cxn ang="0">
                  <a:pos x="602" y="45"/>
                </a:cxn>
                <a:cxn ang="0">
                  <a:pos x="398" y="122"/>
                </a:cxn>
                <a:cxn ang="0">
                  <a:pos x="291" y="289"/>
                </a:cxn>
                <a:cxn ang="0">
                  <a:pos x="258" y="422"/>
                </a:cxn>
                <a:cxn ang="0">
                  <a:pos x="237" y="533"/>
                </a:cxn>
                <a:cxn ang="0">
                  <a:pos x="215" y="621"/>
                </a:cxn>
                <a:cxn ang="0">
                  <a:pos x="129" y="699"/>
                </a:cxn>
                <a:cxn ang="0">
                  <a:pos x="97" y="644"/>
                </a:cxn>
                <a:cxn ang="0">
                  <a:pos x="118" y="588"/>
                </a:cxn>
                <a:cxn ang="0">
                  <a:pos x="194" y="222"/>
                </a:cxn>
                <a:cxn ang="0">
                  <a:pos x="204" y="67"/>
                </a:cxn>
                <a:cxn ang="0">
                  <a:pos x="75" y="134"/>
                </a:cxn>
                <a:cxn ang="0">
                  <a:pos x="43" y="233"/>
                </a:cxn>
                <a:cxn ang="0">
                  <a:pos x="0" y="244"/>
                </a:cxn>
                <a:cxn ang="0">
                  <a:pos x="11" y="178"/>
                </a:cxn>
                <a:cxn ang="0">
                  <a:pos x="54" y="78"/>
                </a:cxn>
                <a:cxn ang="0">
                  <a:pos x="108" y="23"/>
                </a:cxn>
              </a:cxnLst>
              <a:rect l="0" t="0" r="r" b="b"/>
              <a:pathLst>
                <a:path w="1388" h="710">
                  <a:moveTo>
                    <a:pt x="140" y="0"/>
                  </a:moveTo>
                  <a:lnTo>
                    <a:pt x="204" y="0"/>
                  </a:lnTo>
                  <a:lnTo>
                    <a:pt x="226" y="12"/>
                  </a:lnTo>
                  <a:lnTo>
                    <a:pt x="258" y="23"/>
                  </a:lnTo>
                  <a:lnTo>
                    <a:pt x="291" y="45"/>
                  </a:lnTo>
                  <a:lnTo>
                    <a:pt x="312" y="67"/>
                  </a:lnTo>
                  <a:lnTo>
                    <a:pt x="323" y="100"/>
                  </a:lnTo>
                  <a:lnTo>
                    <a:pt x="334" y="145"/>
                  </a:lnTo>
                  <a:lnTo>
                    <a:pt x="398" y="78"/>
                  </a:lnTo>
                  <a:lnTo>
                    <a:pt x="484" y="23"/>
                  </a:lnTo>
                  <a:lnTo>
                    <a:pt x="592" y="0"/>
                  </a:lnTo>
                  <a:lnTo>
                    <a:pt x="656" y="12"/>
                  </a:lnTo>
                  <a:lnTo>
                    <a:pt x="710" y="34"/>
                  </a:lnTo>
                  <a:lnTo>
                    <a:pt x="764" y="78"/>
                  </a:lnTo>
                  <a:lnTo>
                    <a:pt x="785" y="156"/>
                  </a:lnTo>
                  <a:lnTo>
                    <a:pt x="828" y="100"/>
                  </a:lnTo>
                  <a:lnTo>
                    <a:pt x="882" y="56"/>
                  </a:lnTo>
                  <a:lnTo>
                    <a:pt x="957" y="12"/>
                  </a:lnTo>
                  <a:lnTo>
                    <a:pt x="1054" y="0"/>
                  </a:lnTo>
                  <a:lnTo>
                    <a:pt x="1097" y="0"/>
                  </a:lnTo>
                  <a:lnTo>
                    <a:pt x="1140" y="12"/>
                  </a:lnTo>
                  <a:lnTo>
                    <a:pt x="1173" y="34"/>
                  </a:lnTo>
                  <a:lnTo>
                    <a:pt x="1194" y="45"/>
                  </a:lnTo>
                  <a:lnTo>
                    <a:pt x="1216" y="78"/>
                  </a:lnTo>
                  <a:lnTo>
                    <a:pt x="1237" y="100"/>
                  </a:lnTo>
                  <a:lnTo>
                    <a:pt x="1248" y="134"/>
                  </a:lnTo>
                  <a:lnTo>
                    <a:pt x="1248" y="178"/>
                  </a:lnTo>
                  <a:lnTo>
                    <a:pt x="1237" y="255"/>
                  </a:lnTo>
                  <a:lnTo>
                    <a:pt x="1216" y="344"/>
                  </a:lnTo>
                  <a:lnTo>
                    <a:pt x="1194" y="422"/>
                  </a:lnTo>
                  <a:lnTo>
                    <a:pt x="1173" y="477"/>
                  </a:lnTo>
                  <a:lnTo>
                    <a:pt x="1162" y="522"/>
                  </a:lnTo>
                  <a:lnTo>
                    <a:pt x="1151" y="555"/>
                  </a:lnTo>
                  <a:lnTo>
                    <a:pt x="1140" y="577"/>
                  </a:lnTo>
                  <a:lnTo>
                    <a:pt x="1140" y="644"/>
                  </a:lnTo>
                  <a:lnTo>
                    <a:pt x="1151" y="655"/>
                  </a:lnTo>
                  <a:lnTo>
                    <a:pt x="1173" y="655"/>
                  </a:lnTo>
                  <a:lnTo>
                    <a:pt x="1237" y="632"/>
                  </a:lnTo>
                  <a:lnTo>
                    <a:pt x="1291" y="566"/>
                  </a:lnTo>
                  <a:lnTo>
                    <a:pt x="1334" y="466"/>
                  </a:lnTo>
                  <a:lnTo>
                    <a:pt x="1356" y="444"/>
                  </a:lnTo>
                  <a:lnTo>
                    <a:pt x="1377" y="444"/>
                  </a:lnTo>
                  <a:lnTo>
                    <a:pt x="1388" y="455"/>
                  </a:lnTo>
                  <a:lnTo>
                    <a:pt x="1388" y="466"/>
                  </a:lnTo>
                  <a:lnTo>
                    <a:pt x="1377" y="499"/>
                  </a:lnTo>
                  <a:lnTo>
                    <a:pt x="1356" y="555"/>
                  </a:lnTo>
                  <a:lnTo>
                    <a:pt x="1313" y="621"/>
                  </a:lnTo>
                  <a:lnTo>
                    <a:pt x="1248" y="677"/>
                  </a:lnTo>
                  <a:lnTo>
                    <a:pt x="1173" y="699"/>
                  </a:lnTo>
                  <a:lnTo>
                    <a:pt x="1087" y="677"/>
                  </a:lnTo>
                  <a:lnTo>
                    <a:pt x="1044" y="610"/>
                  </a:lnTo>
                  <a:lnTo>
                    <a:pt x="1033" y="566"/>
                  </a:lnTo>
                  <a:lnTo>
                    <a:pt x="1033" y="533"/>
                  </a:lnTo>
                  <a:lnTo>
                    <a:pt x="1044" y="522"/>
                  </a:lnTo>
                  <a:lnTo>
                    <a:pt x="1076" y="422"/>
                  </a:lnTo>
                  <a:lnTo>
                    <a:pt x="1108" y="333"/>
                  </a:lnTo>
                  <a:lnTo>
                    <a:pt x="1130" y="233"/>
                  </a:lnTo>
                  <a:lnTo>
                    <a:pt x="1140" y="156"/>
                  </a:lnTo>
                  <a:lnTo>
                    <a:pt x="1140" y="122"/>
                  </a:lnTo>
                  <a:lnTo>
                    <a:pt x="1130" y="100"/>
                  </a:lnTo>
                  <a:lnTo>
                    <a:pt x="1130" y="78"/>
                  </a:lnTo>
                  <a:lnTo>
                    <a:pt x="1108" y="56"/>
                  </a:lnTo>
                  <a:lnTo>
                    <a:pt x="1087" y="45"/>
                  </a:lnTo>
                  <a:lnTo>
                    <a:pt x="1054" y="45"/>
                  </a:lnTo>
                  <a:lnTo>
                    <a:pt x="968" y="56"/>
                  </a:lnTo>
                  <a:lnTo>
                    <a:pt x="904" y="100"/>
                  </a:lnTo>
                  <a:lnTo>
                    <a:pt x="818" y="211"/>
                  </a:lnTo>
                  <a:lnTo>
                    <a:pt x="796" y="255"/>
                  </a:lnTo>
                  <a:lnTo>
                    <a:pt x="796" y="278"/>
                  </a:lnTo>
                  <a:lnTo>
                    <a:pt x="785" y="300"/>
                  </a:lnTo>
                  <a:lnTo>
                    <a:pt x="775" y="333"/>
                  </a:lnTo>
                  <a:lnTo>
                    <a:pt x="764" y="389"/>
                  </a:lnTo>
                  <a:lnTo>
                    <a:pt x="753" y="433"/>
                  </a:lnTo>
                  <a:lnTo>
                    <a:pt x="742" y="466"/>
                  </a:lnTo>
                  <a:lnTo>
                    <a:pt x="732" y="510"/>
                  </a:lnTo>
                  <a:lnTo>
                    <a:pt x="732" y="544"/>
                  </a:lnTo>
                  <a:lnTo>
                    <a:pt x="721" y="577"/>
                  </a:lnTo>
                  <a:lnTo>
                    <a:pt x="721" y="610"/>
                  </a:lnTo>
                  <a:lnTo>
                    <a:pt x="710" y="632"/>
                  </a:lnTo>
                  <a:lnTo>
                    <a:pt x="710" y="666"/>
                  </a:lnTo>
                  <a:lnTo>
                    <a:pt x="667" y="710"/>
                  </a:lnTo>
                  <a:lnTo>
                    <a:pt x="624" y="710"/>
                  </a:lnTo>
                  <a:lnTo>
                    <a:pt x="602" y="699"/>
                  </a:lnTo>
                  <a:lnTo>
                    <a:pt x="592" y="688"/>
                  </a:lnTo>
                  <a:lnTo>
                    <a:pt x="592" y="655"/>
                  </a:lnTo>
                  <a:lnTo>
                    <a:pt x="602" y="632"/>
                  </a:lnTo>
                  <a:lnTo>
                    <a:pt x="602" y="599"/>
                  </a:lnTo>
                  <a:lnTo>
                    <a:pt x="613" y="577"/>
                  </a:lnTo>
                  <a:lnTo>
                    <a:pt x="570" y="566"/>
                  </a:lnTo>
                  <a:lnTo>
                    <a:pt x="646" y="255"/>
                  </a:lnTo>
                  <a:lnTo>
                    <a:pt x="656" y="222"/>
                  </a:lnTo>
                  <a:lnTo>
                    <a:pt x="656" y="122"/>
                  </a:lnTo>
                  <a:lnTo>
                    <a:pt x="646" y="100"/>
                  </a:lnTo>
                  <a:lnTo>
                    <a:pt x="646" y="78"/>
                  </a:lnTo>
                  <a:lnTo>
                    <a:pt x="624" y="56"/>
                  </a:lnTo>
                  <a:lnTo>
                    <a:pt x="602" y="45"/>
                  </a:lnTo>
                  <a:lnTo>
                    <a:pt x="570" y="45"/>
                  </a:lnTo>
                  <a:lnTo>
                    <a:pt x="473" y="67"/>
                  </a:lnTo>
                  <a:lnTo>
                    <a:pt x="398" y="122"/>
                  </a:lnTo>
                  <a:lnTo>
                    <a:pt x="344" y="189"/>
                  </a:lnTo>
                  <a:lnTo>
                    <a:pt x="323" y="222"/>
                  </a:lnTo>
                  <a:lnTo>
                    <a:pt x="291" y="289"/>
                  </a:lnTo>
                  <a:lnTo>
                    <a:pt x="280" y="322"/>
                  </a:lnTo>
                  <a:lnTo>
                    <a:pt x="269" y="377"/>
                  </a:lnTo>
                  <a:lnTo>
                    <a:pt x="258" y="422"/>
                  </a:lnTo>
                  <a:lnTo>
                    <a:pt x="247" y="455"/>
                  </a:lnTo>
                  <a:lnTo>
                    <a:pt x="237" y="499"/>
                  </a:lnTo>
                  <a:lnTo>
                    <a:pt x="237" y="533"/>
                  </a:lnTo>
                  <a:lnTo>
                    <a:pt x="226" y="566"/>
                  </a:lnTo>
                  <a:lnTo>
                    <a:pt x="226" y="599"/>
                  </a:lnTo>
                  <a:lnTo>
                    <a:pt x="215" y="621"/>
                  </a:lnTo>
                  <a:lnTo>
                    <a:pt x="215" y="655"/>
                  </a:lnTo>
                  <a:lnTo>
                    <a:pt x="172" y="699"/>
                  </a:lnTo>
                  <a:lnTo>
                    <a:pt x="129" y="699"/>
                  </a:lnTo>
                  <a:lnTo>
                    <a:pt x="118" y="688"/>
                  </a:lnTo>
                  <a:lnTo>
                    <a:pt x="97" y="677"/>
                  </a:lnTo>
                  <a:lnTo>
                    <a:pt x="97" y="644"/>
                  </a:lnTo>
                  <a:lnTo>
                    <a:pt x="108" y="621"/>
                  </a:lnTo>
                  <a:lnTo>
                    <a:pt x="108" y="610"/>
                  </a:lnTo>
                  <a:lnTo>
                    <a:pt x="118" y="588"/>
                  </a:lnTo>
                  <a:lnTo>
                    <a:pt x="161" y="389"/>
                  </a:lnTo>
                  <a:lnTo>
                    <a:pt x="194" y="255"/>
                  </a:lnTo>
                  <a:lnTo>
                    <a:pt x="194" y="222"/>
                  </a:lnTo>
                  <a:lnTo>
                    <a:pt x="215" y="156"/>
                  </a:lnTo>
                  <a:lnTo>
                    <a:pt x="215" y="89"/>
                  </a:lnTo>
                  <a:lnTo>
                    <a:pt x="204" y="67"/>
                  </a:lnTo>
                  <a:lnTo>
                    <a:pt x="161" y="45"/>
                  </a:lnTo>
                  <a:lnTo>
                    <a:pt x="118" y="67"/>
                  </a:lnTo>
                  <a:lnTo>
                    <a:pt x="75" y="134"/>
                  </a:lnTo>
                  <a:lnTo>
                    <a:pt x="65" y="167"/>
                  </a:lnTo>
                  <a:lnTo>
                    <a:pt x="54" y="211"/>
                  </a:lnTo>
                  <a:lnTo>
                    <a:pt x="43" y="233"/>
                  </a:lnTo>
                  <a:lnTo>
                    <a:pt x="43" y="255"/>
                  </a:lnTo>
                  <a:lnTo>
                    <a:pt x="11" y="255"/>
                  </a:lnTo>
                  <a:lnTo>
                    <a:pt x="0" y="244"/>
                  </a:lnTo>
                  <a:lnTo>
                    <a:pt x="0" y="222"/>
                  </a:lnTo>
                  <a:lnTo>
                    <a:pt x="11" y="200"/>
                  </a:lnTo>
                  <a:lnTo>
                    <a:pt x="11" y="178"/>
                  </a:lnTo>
                  <a:lnTo>
                    <a:pt x="22" y="145"/>
                  </a:lnTo>
                  <a:lnTo>
                    <a:pt x="43" y="111"/>
                  </a:lnTo>
                  <a:lnTo>
                    <a:pt x="54" y="78"/>
                  </a:lnTo>
                  <a:lnTo>
                    <a:pt x="65" y="56"/>
                  </a:lnTo>
                  <a:lnTo>
                    <a:pt x="86" y="34"/>
                  </a:lnTo>
                  <a:lnTo>
                    <a:pt x="108" y="2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5" name="Freeform 155"/>
            <p:cNvSpPr>
              <a:spLocks noEditPoints="1"/>
            </p:cNvSpPr>
            <p:nvPr/>
          </p:nvSpPr>
          <p:spPr bwMode="auto">
            <a:xfrm>
              <a:off x="16340" y="6519"/>
              <a:ext cx="1119" cy="400"/>
            </a:xfrm>
            <a:custGeom>
              <a:avLst/>
              <a:gdLst/>
              <a:ahLst/>
              <a:cxnLst>
                <a:cxn ang="0">
                  <a:pos x="43" y="333"/>
                </a:cxn>
                <a:cxn ang="0">
                  <a:pos x="1097" y="333"/>
                </a:cxn>
                <a:cxn ang="0">
                  <a:pos x="1119" y="355"/>
                </a:cxn>
                <a:cxn ang="0">
                  <a:pos x="1119" y="377"/>
                </a:cxn>
                <a:cxn ang="0">
                  <a:pos x="1097" y="400"/>
                </a:cxn>
                <a:cxn ang="0">
                  <a:pos x="43" y="400"/>
                </a:cxn>
                <a:cxn ang="0">
                  <a:pos x="21" y="377"/>
                </a:cxn>
                <a:cxn ang="0">
                  <a:pos x="21" y="355"/>
                </a:cxn>
                <a:cxn ang="0">
                  <a:pos x="43" y="333"/>
                </a:cxn>
                <a:cxn ang="0">
                  <a:pos x="21" y="0"/>
                </a:cxn>
                <a:cxn ang="0">
                  <a:pos x="1086" y="0"/>
                </a:cxn>
                <a:cxn ang="0">
                  <a:pos x="1108" y="23"/>
                </a:cxn>
                <a:cxn ang="0">
                  <a:pos x="1108" y="45"/>
                </a:cxn>
                <a:cxn ang="0">
                  <a:pos x="1086" y="67"/>
                </a:cxn>
                <a:cxn ang="0">
                  <a:pos x="21" y="67"/>
                </a:cxn>
                <a:cxn ang="0">
                  <a:pos x="0" y="45"/>
                </a:cxn>
                <a:cxn ang="0">
                  <a:pos x="0" y="23"/>
                </a:cxn>
                <a:cxn ang="0">
                  <a:pos x="21" y="0"/>
                </a:cxn>
              </a:cxnLst>
              <a:rect l="0" t="0" r="r" b="b"/>
              <a:pathLst>
                <a:path w="1119" h="400">
                  <a:moveTo>
                    <a:pt x="43" y="333"/>
                  </a:moveTo>
                  <a:lnTo>
                    <a:pt x="1097" y="333"/>
                  </a:lnTo>
                  <a:lnTo>
                    <a:pt x="1119" y="355"/>
                  </a:lnTo>
                  <a:lnTo>
                    <a:pt x="1119" y="377"/>
                  </a:lnTo>
                  <a:lnTo>
                    <a:pt x="1097" y="400"/>
                  </a:lnTo>
                  <a:lnTo>
                    <a:pt x="43" y="400"/>
                  </a:lnTo>
                  <a:lnTo>
                    <a:pt x="21" y="377"/>
                  </a:lnTo>
                  <a:lnTo>
                    <a:pt x="21" y="355"/>
                  </a:lnTo>
                  <a:lnTo>
                    <a:pt x="43" y="333"/>
                  </a:lnTo>
                  <a:close/>
                  <a:moveTo>
                    <a:pt x="21" y="0"/>
                  </a:moveTo>
                  <a:lnTo>
                    <a:pt x="1086" y="0"/>
                  </a:lnTo>
                  <a:lnTo>
                    <a:pt x="1108" y="23"/>
                  </a:lnTo>
                  <a:lnTo>
                    <a:pt x="1108" y="45"/>
                  </a:lnTo>
                  <a:lnTo>
                    <a:pt x="1086" y="67"/>
                  </a:lnTo>
                  <a:lnTo>
                    <a:pt x="21" y="67"/>
                  </a:lnTo>
                  <a:lnTo>
                    <a:pt x="0" y="45"/>
                  </a:lnTo>
                  <a:lnTo>
                    <a:pt x="0" y="2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6" name="Freeform 156"/>
            <p:cNvSpPr>
              <a:spLocks/>
            </p:cNvSpPr>
            <p:nvPr/>
          </p:nvSpPr>
          <p:spPr bwMode="auto">
            <a:xfrm>
              <a:off x="17717" y="6076"/>
              <a:ext cx="548" cy="1031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12" y="0"/>
                </a:cxn>
                <a:cxn ang="0">
                  <a:pos x="333" y="11"/>
                </a:cxn>
                <a:cxn ang="0">
                  <a:pos x="333" y="44"/>
                </a:cxn>
                <a:cxn ang="0">
                  <a:pos x="344" y="44"/>
                </a:cxn>
                <a:cxn ang="0">
                  <a:pos x="344" y="942"/>
                </a:cxn>
                <a:cxn ang="0">
                  <a:pos x="355" y="953"/>
                </a:cxn>
                <a:cxn ang="0">
                  <a:pos x="376" y="965"/>
                </a:cxn>
                <a:cxn ang="0">
                  <a:pos x="398" y="965"/>
                </a:cxn>
                <a:cxn ang="0">
                  <a:pos x="441" y="976"/>
                </a:cxn>
                <a:cxn ang="0">
                  <a:pos x="548" y="976"/>
                </a:cxn>
                <a:cxn ang="0">
                  <a:pos x="548" y="1031"/>
                </a:cxn>
                <a:cxn ang="0">
                  <a:pos x="419" y="1031"/>
                </a:cxn>
                <a:cxn ang="0">
                  <a:pos x="333" y="1020"/>
                </a:cxn>
                <a:cxn ang="0">
                  <a:pos x="215" y="1020"/>
                </a:cxn>
                <a:cxn ang="0">
                  <a:pos x="129" y="1031"/>
                </a:cxn>
                <a:cxn ang="0">
                  <a:pos x="10" y="1031"/>
                </a:cxn>
                <a:cxn ang="0">
                  <a:pos x="10" y="976"/>
                </a:cxn>
                <a:cxn ang="0">
                  <a:pos x="118" y="976"/>
                </a:cxn>
                <a:cxn ang="0">
                  <a:pos x="161" y="965"/>
                </a:cxn>
                <a:cxn ang="0">
                  <a:pos x="183" y="965"/>
                </a:cxn>
                <a:cxn ang="0">
                  <a:pos x="204" y="953"/>
                </a:cxn>
                <a:cxn ang="0">
                  <a:pos x="215" y="942"/>
                </a:cxn>
                <a:cxn ang="0">
                  <a:pos x="215" y="111"/>
                </a:cxn>
                <a:cxn ang="0">
                  <a:pos x="129" y="144"/>
                </a:cxn>
                <a:cxn ang="0">
                  <a:pos x="53" y="155"/>
                </a:cxn>
                <a:cxn ang="0">
                  <a:pos x="0" y="155"/>
                </a:cxn>
                <a:cxn ang="0">
                  <a:pos x="0" y="100"/>
                </a:cxn>
                <a:cxn ang="0">
                  <a:pos x="53" y="100"/>
                </a:cxn>
                <a:cxn ang="0">
                  <a:pos x="129" y="89"/>
                </a:cxn>
                <a:cxn ang="0">
                  <a:pos x="215" y="55"/>
                </a:cxn>
                <a:cxn ang="0">
                  <a:pos x="290" y="0"/>
                </a:cxn>
              </a:cxnLst>
              <a:rect l="0" t="0" r="r" b="b"/>
              <a:pathLst>
                <a:path w="548" h="1031">
                  <a:moveTo>
                    <a:pt x="290" y="0"/>
                  </a:moveTo>
                  <a:lnTo>
                    <a:pt x="312" y="0"/>
                  </a:lnTo>
                  <a:lnTo>
                    <a:pt x="333" y="11"/>
                  </a:lnTo>
                  <a:lnTo>
                    <a:pt x="333" y="44"/>
                  </a:lnTo>
                  <a:lnTo>
                    <a:pt x="344" y="44"/>
                  </a:lnTo>
                  <a:lnTo>
                    <a:pt x="344" y="942"/>
                  </a:lnTo>
                  <a:lnTo>
                    <a:pt x="355" y="953"/>
                  </a:lnTo>
                  <a:lnTo>
                    <a:pt x="376" y="965"/>
                  </a:lnTo>
                  <a:lnTo>
                    <a:pt x="398" y="965"/>
                  </a:lnTo>
                  <a:lnTo>
                    <a:pt x="441" y="976"/>
                  </a:lnTo>
                  <a:lnTo>
                    <a:pt x="548" y="976"/>
                  </a:lnTo>
                  <a:lnTo>
                    <a:pt x="548" y="1031"/>
                  </a:lnTo>
                  <a:lnTo>
                    <a:pt x="419" y="1031"/>
                  </a:lnTo>
                  <a:lnTo>
                    <a:pt x="333" y="1020"/>
                  </a:lnTo>
                  <a:lnTo>
                    <a:pt x="215" y="1020"/>
                  </a:lnTo>
                  <a:lnTo>
                    <a:pt x="129" y="1031"/>
                  </a:lnTo>
                  <a:lnTo>
                    <a:pt x="10" y="1031"/>
                  </a:lnTo>
                  <a:lnTo>
                    <a:pt x="10" y="976"/>
                  </a:lnTo>
                  <a:lnTo>
                    <a:pt x="118" y="976"/>
                  </a:lnTo>
                  <a:lnTo>
                    <a:pt x="161" y="965"/>
                  </a:lnTo>
                  <a:lnTo>
                    <a:pt x="183" y="965"/>
                  </a:lnTo>
                  <a:lnTo>
                    <a:pt x="204" y="953"/>
                  </a:lnTo>
                  <a:lnTo>
                    <a:pt x="215" y="942"/>
                  </a:lnTo>
                  <a:lnTo>
                    <a:pt x="215" y="111"/>
                  </a:lnTo>
                  <a:lnTo>
                    <a:pt x="129" y="144"/>
                  </a:lnTo>
                  <a:lnTo>
                    <a:pt x="53" y="155"/>
                  </a:lnTo>
                  <a:lnTo>
                    <a:pt x="0" y="155"/>
                  </a:lnTo>
                  <a:lnTo>
                    <a:pt x="0" y="100"/>
                  </a:lnTo>
                  <a:lnTo>
                    <a:pt x="53" y="100"/>
                  </a:lnTo>
                  <a:lnTo>
                    <a:pt x="129" y="89"/>
                  </a:lnTo>
                  <a:lnTo>
                    <a:pt x="215" y="5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7" name="Freeform 157"/>
            <p:cNvSpPr>
              <a:spLocks noEditPoints="1"/>
            </p:cNvSpPr>
            <p:nvPr/>
          </p:nvSpPr>
          <p:spPr bwMode="auto">
            <a:xfrm>
              <a:off x="18922" y="4890"/>
              <a:ext cx="1484" cy="1596"/>
            </a:xfrm>
            <a:custGeom>
              <a:avLst/>
              <a:gdLst/>
              <a:ahLst/>
              <a:cxnLst>
                <a:cxn ang="0">
                  <a:pos x="537" y="11"/>
                </a:cxn>
                <a:cxn ang="0">
                  <a:pos x="548" y="77"/>
                </a:cxn>
                <a:cxn ang="0">
                  <a:pos x="527" y="232"/>
                </a:cxn>
                <a:cxn ang="0">
                  <a:pos x="473" y="554"/>
                </a:cxn>
                <a:cxn ang="0">
                  <a:pos x="430" y="676"/>
                </a:cxn>
                <a:cxn ang="0">
                  <a:pos x="408" y="798"/>
                </a:cxn>
                <a:cxn ang="0">
                  <a:pos x="301" y="1153"/>
                </a:cxn>
                <a:cxn ang="0">
                  <a:pos x="215" y="1408"/>
                </a:cxn>
                <a:cxn ang="0">
                  <a:pos x="172" y="1519"/>
                </a:cxn>
                <a:cxn ang="0">
                  <a:pos x="118" y="1563"/>
                </a:cxn>
                <a:cxn ang="0">
                  <a:pos x="53" y="1596"/>
                </a:cxn>
                <a:cxn ang="0">
                  <a:pos x="0" y="1574"/>
                </a:cxn>
                <a:cxn ang="0">
                  <a:pos x="96" y="1319"/>
                </a:cxn>
                <a:cxn ang="0">
                  <a:pos x="258" y="754"/>
                </a:cxn>
                <a:cxn ang="0">
                  <a:pos x="355" y="166"/>
                </a:cxn>
                <a:cxn ang="0">
                  <a:pos x="355" y="155"/>
                </a:cxn>
                <a:cxn ang="0">
                  <a:pos x="258" y="210"/>
                </a:cxn>
                <a:cxn ang="0">
                  <a:pos x="215" y="199"/>
                </a:cxn>
                <a:cxn ang="0">
                  <a:pos x="312" y="110"/>
                </a:cxn>
                <a:cxn ang="0">
                  <a:pos x="430" y="55"/>
                </a:cxn>
                <a:cxn ang="0">
                  <a:pos x="484" y="22"/>
                </a:cxn>
                <a:cxn ang="0">
                  <a:pos x="1366" y="0"/>
                </a:cxn>
                <a:cxn ang="0">
                  <a:pos x="1441" y="22"/>
                </a:cxn>
                <a:cxn ang="0">
                  <a:pos x="1484" y="166"/>
                </a:cxn>
                <a:cxn ang="0">
                  <a:pos x="1452" y="210"/>
                </a:cxn>
                <a:cxn ang="0">
                  <a:pos x="1398" y="244"/>
                </a:cxn>
                <a:cxn ang="0">
                  <a:pos x="1355" y="221"/>
                </a:cxn>
                <a:cxn ang="0">
                  <a:pos x="1366" y="188"/>
                </a:cxn>
                <a:cxn ang="0">
                  <a:pos x="1323" y="110"/>
                </a:cxn>
                <a:cxn ang="0">
                  <a:pos x="1226" y="122"/>
                </a:cxn>
                <a:cxn ang="0">
                  <a:pos x="1000" y="232"/>
                </a:cxn>
                <a:cxn ang="0">
                  <a:pos x="753" y="399"/>
                </a:cxn>
                <a:cxn ang="0">
                  <a:pos x="623" y="510"/>
                </a:cxn>
                <a:cxn ang="0">
                  <a:pos x="591" y="554"/>
                </a:cxn>
                <a:cxn ang="0">
                  <a:pos x="580" y="609"/>
                </a:cxn>
                <a:cxn ang="0">
                  <a:pos x="634" y="831"/>
                </a:cxn>
                <a:cxn ang="0">
                  <a:pos x="753" y="1119"/>
                </a:cxn>
                <a:cxn ang="0">
                  <a:pos x="925" y="1385"/>
                </a:cxn>
                <a:cxn ang="0">
                  <a:pos x="1086" y="1496"/>
                </a:cxn>
                <a:cxn ang="0">
                  <a:pos x="1161" y="1485"/>
                </a:cxn>
                <a:cxn ang="0">
                  <a:pos x="1301" y="1408"/>
                </a:cxn>
                <a:cxn ang="0">
                  <a:pos x="1366" y="1308"/>
                </a:cxn>
                <a:cxn ang="0">
                  <a:pos x="1441" y="1252"/>
                </a:cxn>
                <a:cxn ang="0">
                  <a:pos x="1484" y="1264"/>
                </a:cxn>
                <a:cxn ang="0">
                  <a:pos x="1463" y="1264"/>
                </a:cxn>
                <a:cxn ang="0">
                  <a:pos x="1452" y="1308"/>
                </a:cxn>
                <a:cxn ang="0">
                  <a:pos x="1398" y="1397"/>
                </a:cxn>
                <a:cxn ang="0">
                  <a:pos x="1151" y="1574"/>
                </a:cxn>
                <a:cxn ang="0">
                  <a:pos x="914" y="1585"/>
                </a:cxn>
                <a:cxn ang="0">
                  <a:pos x="796" y="1496"/>
                </a:cxn>
                <a:cxn ang="0">
                  <a:pos x="634" y="1252"/>
                </a:cxn>
                <a:cxn ang="0">
                  <a:pos x="494" y="942"/>
                </a:cxn>
                <a:cxn ang="0">
                  <a:pos x="441" y="709"/>
                </a:cxn>
                <a:cxn ang="0">
                  <a:pos x="473" y="554"/>
                </a:cxn>
                <a:cxn ang="0">
                  <a:pos x="602" y="421"/>
                </a:cxn>
                <a:cxn ang="0">
                  <a:pos x="753" y="299"/>
                </a:cxn>
                <a:cxn ang="0">
                  <a:pos x="1000" y="144"/>
                </a:cxn>
                <a:cxn ang="0">
                  <a:pos x="1269" y="22"/>
                </a:cxn>
              </a:cxnLst>
              <a:rect l="0" t="0" r="r" b="b"/>
              <a:pathLst>
                <a:path w="1484" h="1596">
                  <a:moveTo>
                    <a:pt x="505" y="11"/>
                  </a:moveTo>
                  <a:lnTo>
                    <a:pt x="537" y="11"/>
                  </a:lnTo>
                  <a:lnTo>
                    <a:pt x="548" y="22"/>
                  </a:lnTo>
                  <a:lnTo>
                    <a:pt x="548" y="77"/>
                  </a:lnTo>
                  <a:lnTo>
                    <a:pt x="537" y="144"/>
                  </a:lnTo>
                  <a:lnTo>
                    <a:pt x="527" y="232"/>
                  </a:lnTo>
                  <a:lnTo>
                    <a:pt x="494" y="421"/>
                  </a:lnTo>
                  <a:lnTo>
                    <a:pt x="473" y="554"/>
                  </a:lnTo>
                  <a:lnTo>
                    <a:pt x="451" y="587"/>
                  </a:lnTo>
                  <a:lnTo>
                    <a:pt x="430" y="676"/>
                  </a:lnTo>
                  <a:lnTo>
                    <a:pt x="441" y="709"/>
                  </a:lnTo>
                  <a:lnTo>
                    <a:pt x="408" y="798"/>
                  </a:lnTo>
                  <a:lnTo>
                    <a:pt x="355" y="986"/>
                  </a:lnTo>
                  <a:lnTo>
                    <a:pt x="301" y="1153"/>
                  </a:lnTo>
                  <a:lnTo>
                    <a:pt x="258" y="1297"/>
                  </a:lnTo>
                  <a:lnTo>
                    <a:pt x="215" y="1408"/>
                  </a:lnTo>
                  <a:lnTo>
                    <a:pt x="182" y="1485"/>
                  </a:lnTo>
                  <a:lnTo>
                    <a:pt x="172" y="1519"/>
                  </a:lnTo>
                  <a:lnTo>
                    <a:pt x="150" y="1541"/>
                  </a:lnTo>
                  <a:lnTo>
                    <a:pt x="118" y="1563"/>
                  </a:lnTo>
                  <a:lnTo>
                    <a:pt x="86" y="1574"/>
                  </a:lnTo>
                  <a:lnTo>
                    <a:pt x="53" y="1596"/>
                  </a:lnTo>
                  <a:lnTo>
                    <a:pt x="0" y="1596"/>
                  </a:lnTo>
                  <a:lnTo>
                    <a:pt x="0" y="1574"/>
                  </a:lnTo>
                  <a:lnTo>
                    <a:pt x="10" y="1552"/>
                  </a:lnTo>
                  <a:lnTo>
                    <a:pt x="96" y="1319"/>
                  </a:lnTo>
                  <a:lnTo>
                    <a:pt x="182" y="1053"/>
                  </a:lnTo>
                  <a:lnTo>
                    <a:pt x="258" y="754"/>
                  </a:lnTo>
                  <a:lnTo>
                    <a:pt x="322" y="454"/>
                  </a:lnTo>
                  <a:lnTo>
                    <a:pt x="355" y="166"/>
                  </a:lnTo>
                  <a:lnTo>
                    <a:pt x="365" y="155"/>
                  </a:lnTo>
                  <a:lnTo>
                    <a:pt x="355" y="155"/>
                  </a:lnTo>
                  <a:lnTo>
                    <a:pt x="355" y="166"/>
                  </a:lnTo>
                  <a:lnTo>
                    <a:pt x="258" y="210"/>
                  </a:lnTo>
                  <a:lnTo>
                    <a:pt x="215" y="210"/>
                  </a:lnTo>
                  <a:lnTo>
                    <a:pt x="215" y="199"/>
                  </a:lnTo>
                  <a:lnTo>
                    <a:pt x="236" y="155"/>
                  </a:lnTo>
                  <a:lnTo>
                    <a:pt x="312" y="110"/>
                  </a:lnTo>
                  <a:lnTo>
                    <a:pt x="398" y="66"/>
                  </a:lnTo>
                  <a:lnTo>
                    <a:pt x="430" y="55"/>
                  </a:lnTo>
                  <a:lnTo>
                    <a:pt x="451" y="33"/>
                  </a:lnTo>
                  <a:lnTo>
                    <a:pt x="484" y="22"/>
                  </a:lnTo>
                  <a:lnTo>
                    <a:pt x="505" y="11"/>
                  </a:lnTo>
                  <a:close/>
                  <a:moveTo>
                    <a:pt x="1366" y="0"/>
                  </a:moveTo>
                  <a:lnTo>
                    <a:pt x="1409" y="11"/>
                  </a:lnTo>
                  <a:lnTo>
                    <a:pt x="1441" y="22"/>
                  </a:lnTo>
                  <a:lnTo>
                    <a:pt x="1484" y="88"/>
                  </a:lnTo>
                  <a:lnTo>
                    <a:pt x="1484" y="166"/>
                  </a:lnTo>
                  <a:lnTo>
                    <a:pt x="1463" y="188"/>
                  </a:lnTo>
                  <a:lnTo>
                    <a:pt x="1452" y="210"/>
                  </a:lnTo>
                  <a:lnTo>
                    <a:pt x="1409" y="232"/>
                  </a:lnTo>
                  <a:lnTo>
                    <a:pt x="1398" y="244"/>
                  </a:lnTo>
                  <a:lnTo>
                    <a:pt x="1377" y="244"/>
                  </a:lnTo>
                  <a:lnTo>
                    <a:pt x="1355" y="221"/>
                  </a:lnTo>
                  <a:lnTo>
                    <a:pt x="1366" y="199"/>
                  </a:lnTo>
                  <a:lnTo>
                    <a:pt x="1366" y="188"/>
                  </a:lnTo>
                  <a:lnTo>
                    <a:pt x="1344" y="122"/>
                  </a:lnTo>
                  <a:lnTo>
                    <a:pt x="1323" y="110"/>
                  </a:lnTo>
                  <a:lnTo>
                    <a:pt x="1290" y="99"/>
                  </a:lnTo>
                  <a:lnTo>
                    <a:pt x="1226" y="122"/>
                  </a:lnTo>
                  <a:lnTo>
                    <a:pt x="1118" y="166"/>
                  </a:lnTo>
                  <a:lnTo>
                    <a:pt x="1000" y="232"/>
                  </a:lnTo>
                  <a:lnTo>
                    <a:pt x="871" y="310"/>
                  </a:lnTo>
                  <a:lnTo>
                    <a:pt x="753" y="399"/>
                  </a:lnTo>
                  <a:lnTo>
                    <a:pt x="656" y="476"/>
                  </a:lnTo>
                  <a:lnTo>
                    <a:pt x="623" y="510"/>
                  </a:lnTo>
                  <a:lnTo>
                    <a:pt x="613" y="543"/>
                  </a:lnTo>
                  <a:lnTo>
                    <a:pt x="591" y="554"/>
                  </a:lnTo>
                  <a:lnTo>
                    <a:pt x="580" y="576"/>
                  </a:lnTo>
                  <a:lnTo>
                    <a:pt x="580" y="609"/>
                  </a:lnTo>
                  <a:lnTo>
                    <a:pt x="591" y="698"/>
                  </a:lnTo>
                  <a:lnTo>
                    <a:pt x="634" y="831"/>
                  </a:lnTo>
                  <a:lnTo>
                    <a:pt x="688" y="975"/>
                  </a:lnTo>
                  <a:lnTo>
                    <a:pt x="753" y="1119"/>
                  </a:lnTo>
                  <a:lnTo>
                    <a:pt x="839" y="1264"/>
                  </a:lnTo>
                  <a:lnTo>
                    <a:pt x="925" y="1385"/>
                  </a:lnTo>
                  <a:lnTo>
                    <a:pt x="1011" y="1463"/>
                  </a:lnTo>
                  <a:lnTo>
                    <a:pt x="1086" y="1496"/>
                  </a:lnTo>
                  <a:lnTo>
                    <a:pt x="1108" y="1496"/>
                  </a:lnTo>
                  <a:lnTo>
                    <a:pt x="1161" y="1485"/>
                  </a:lnTo>
                  <a:lnTo>
                    <a:pt x="1237" y="1463"/>
                  </a:lnTo>
                  <a:lnTo>
                    <a:pt x="1301" y="1408"/>
                  </a:lnTo>
                  <a:lnTo>
                    <a:pt x="1355" y="1330"/>
                  </a:lnTo>
                  <a:lnTo>
                    <a:pt x="1366" y="1308"/>
                  </a:lnTo>
                  <a:lnTo>
                    <a:pt x="1398" y="1275"/>
                  </a:lnTo>
                  <a:lnTo>
                    <a:pt x="1441" y="1252"/>
                  </a:lnTo>
                  <a:lnTo>
                    <a:pt x="1473" y="1252"/>
                  </a:lnTo>
                  <a:lnTo>
                    <a:pt x="1484" y="1264"/>
                  </a:lnTo>
                  <a:lnTo>
                    <a:pt x="1484" y="1275"/>
                  </a:lnTo>
                  <a:lnTo>
                    <a:pt x="1463" y="1264"/>
                  </a:lnTo>
                  <a:lnTo>
                    <a:pt x="1463" y="1275"/>
                  </a:lnTo>
                  <a:lnTo>
                    <a:pt x="1452" y="1308"/>
                  </a:lnTo>
                  <a:lnTo>
                    <a:pt x="1430" y="1352"/>
                  </a:lnTo>
                  <a:lnTo>
                    <a:pt x="1398" y="1397"/>
                  </a:lnTo>
                  <a:lnTo>
                    <a:pt x="1290" y="1496"/>
                  </a:lnTo>
                  <a:lnTo>
                    <a:pt x="1151" y="1574"/>
                  </a:lnTo>
                  <a:lnTo>
                    <a:pt x="979" y="1596"/>
                  </a:lnTo>
                  <a:lnTo>
                    <a:pt x="914" y="1585"/>
                  </a:lnTo>
                  <a:lnTo>
                    <a:pt x="860" y="1552"/>
                  </a:lnTo>
                  <a:lnTo>
                    <a:pt x="796" y="1496"/>
                  </a:lnTo>
                  <a:lnTo>
                    <a:pt x="720" y="1397"/>
                  </a:lnTo>
                  <a:lnTo>
                    <a:pt x="634" y="1252"/>
                  </a:lnTo>
                  <a:lnTo>
                    <a:pt x="559" y="1097"/>
                  </a:lnTo>
                  <a:lnTo>
                    <a:pt x="494" y="942"/>
                  </a:lnTo>
                  <a:lnTo>
                    <a:pt x="451" y="787"/>
                  </a:lnTo>
                  <a:lnTo>
                    <a:pt x="441" y="709"/>
                  </a:lnTo>
                  <a:lnTo>
                    <a:pt x="462" y="621"/>
                  </a:lnTo>
                  <a:lnTo>
                    <a:pt x="473" y="554"/>
                  </a:lnTo>
                  <a:lnTo>
                    <a:pt x="516" y="499"/>
                  </a:lnTo>
                  <a:lnTo>
                    <a:pt x="602" y="421"/>
                  </a:lnTo>
                  <a:lnTo>
                    <a:pt x="688" y="354"/>
                  </a:lnTo>
                  <a:lnTo>
                    <a:pt x="753" y="299"/>
                  </a:lnTo>
                  <a:lnTo>
                    <a:pt x="871" y="221"/>
                  </a:lnTo>
                  <a:lnTo>
                    <a:pt x="1000" y="144"/>
                  </a:lnTo>
                  <a:lnTo>
                    <a:pt x="1140" y="66"/>
                  </a:lnTo>
                  <a:lnTo>
                    <a:pt x="1269" y="22"/>
                  </a:lnTo>
                  <a:lnTo>
                    <a:pt x="1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8" name="Freeform 158"/>
            <p:cNvSpPr>
              <a:spLocks/>
            </p:cNvSpPr>
            <p:nvPr/>
          </p:nvSpPr>
          <p:spPr bwMode="auto">
            <a:xfrm>
              <a:off x="20557" y="4967"/>
              <a:ext cx="979" cy="68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204" y="33"/>
                </a:cxn>
                <a:cxn ang="0">
                  <a:pos x="150" y="122"/>
                </a:cxn>
                <a:cxn ang="0">
                  <a:pos x="64" y="288"/>
                </a:cxn>
                <a:cxn ang="0">
                  <a:pos x="75" y="477"/>
                </a:cxn>
                <a:cxn ang="0">
                  <a:pos x="193" y="566"/>
                </a:cxn>
                <a:cxn ang="0">
                  <a:pos x="355" y="499"/>
                </a:cxn>
                <a:cxn ang="0">
                  <a:pos x="409" y="344"/>
                </a:cxn>
                <a:cxn ang="0">
                  <a:pos x="452" y="244"/>
                </a:cxn>
                <a:cxn ang="0">
                  <a:pos x="505" y="222"/>
                </a:cxn>
                <a:cxn ang="0">
                  <a:pos x="527" y="255"/>
                </a:cxn>
                <a:cxn ang="0">
                  <a:pos x="516" y="322"/>
                </a:cxn>
                <a:cxn ang="0">
                  <a:pos x="473" y="444"/>
                </a:cxn>
                <a:cxn ang="0">
                  <a:pos x="548" y="544"/>
                </a:cxn>
                <a:cxn ang="0">
                  <a:pos x="624" y="566"/>
                </a:cxn>
                <a:cxn ang="0">
                  <a:pos x="796" y="477"/>
                </a:cxn>
                <a:cxn ang="0">
                  <a:pos x="882" y="311"/>
                </a:cxn>
                <a:cxn ang="0">
                  <a:pos x="893" y="211"/>
                </a:cxn>
                <a:cxn ang="0">
                  <a:pos x="860" y="155"/>
                </a:cxn>
                <a:cxn ang="0">
                  <a:pos x="807" y="78"/>
                </a:cxn>
                <a:cxn ang="0">
                  <a:pos x="828" y="22"/>
                </a:cxn>
                <a:cxn ang="0">
                  <a:pos x="882" y="0"/>
                </a:cxn>
                <a:cxn ang="0">
                  <a:pos x="946" y="33"/>
                </a:cxn>
                <a:cxn ang="0">
                  <a:pos x="968" y="89"/>
                </a:cxn>
                <a:cxn ang="0">
                  <a:pos x="979" y="100"/>
                </a:cxn>
                <a:cxn ang="0">
                  <a:pos x="957" y="277"/>
                </a:cxn>
                <a:cxn ang="0">
                  <a:pos x="871" y="499"/>
                </a:cxn>
                <a:cxn ang="0">
                  <a:pos x="731" y="665"/>
                </a:cxn>
                <a:cxn ang="0">
                  <a:pos x="538" y="665"/>
                </a:cxn>
                <a:cxn ang="0">
                  <a:pos x="430" y="532"/>
                </a:cxn>
                <a:cxn ang="0">
                  <a:pos x="279" y="665"/>
                </a:cxn>
                <a:cxn ang="0">
                  <a:pos x="97" y="665"/>
                </a:cxn>
                <a:cxn ang="0">
                  <a:pos x="10" y="532"/>
                </a:cxn>
                <a:cxn ang="0">
                  <a:pos x="10" y="333"/>
                </a:cxn>
                <a:cxn ang="0">
                  <a:pos x="86" y="111"/>
                </a:cxn>
                <a:cxn ang="0">
                  <a:pos x="118" y="45"/>
                </a:cxn>
              </a:cxnLst>
              <a:rect l="0" t="0" r="r" b="b"/>
              <a:pathLst>
                <a:path w="979" h="688">
                  <a:moveTo>
                    <a:pt x="161" y="0"/>
                  </a:moveTo>
                  <a:lnTo>
                    <a:pt x="193" y="0"/>
                  </a:lnTo>
                  <a:lnTo>
                    <a:pt x="204" y="11"/>
                  </a:lnTo>
                  <a:lnTo>
                    <a:pt x="204" y="33"/>
                  </a:lnTo>
                  <a:lnTo>
                    <a:pt x="193" y="67"/>
                  </a:lnTo>
                  <a:lnTo>
                    <a:pt x="150" y="122"/>
                  </a:lnTo>
                  <a:lnTo>
                    <a:pt x="107" y="189"/>
                  </a:lnTo>
                  <a:lnTo>
                    <a:pt x="64" y="288"/>
                  </a:lnTo>
                  <a:lnTo>
                    <a:pt x="54" y="388"/>
                  </a:lnTo>
                  <a:lnTo>
                    <a:pt x="75" y="477"/>
                  </a:lnTo>
                  <a:lnTo>
                    <a:pt x="129" y="544"/>
                  </a:lnTo>
                  <a:lnTo>
                    <a:pt x="193" y="566"/>
                  </a:lnTo>
                  <a:lnTo>
                    <a:pt x="279" y="544"/>
                  </a:lnTo>
                  <a:lnTo>
                    <a:pt x="355" y="499"/>
                  </a:lnTo>
                  <a:lnTo>
                    <a:pt x="409" y="444"/>
                  </a:lnTo>
                  <a:lnTo>
                    <a:pt x="409" y="344"/>
                  </a:lnTo>
                  <a:lnTo>
                    <a:pt x="430" y="288"/>
                  </a:lnTo>
                  <a:lnTo>
                    <a:pt x="452" y="244"/>
                  </a:lnTo>
                  <a:lnTo>
                    <a:pt x="484" y="222"/>
                  </a:lnTo>
                  <a:lnTo>
                    <a:pt x="505" y="222"/>
                  </a:lnTo>
                  <a:lnTo>
                    <a:pt x="516" y="233"/>
                  </a:lnTo>
                  <a:lnTo>
                    <a:pt x="527" y="255"/>
                  </a:lnTo>
                  <a:lnTo>
                    <a:pt x="527" y="266"/>
                  </a:lnTo>
                  <a:lnTo>
                    <a:pt x="516" y="322"/>
                  </a:lnTo>
                  <a:lnTo>
                    <a:pt x="495" y="388"/>
                  </a:lnTo>
                  <a:lnTo>
                    <a:pt x="473" y="444"/>
                  </a:lnTo>
                  <a:lnTo>
                    <a:pt x="516" y="510"/>
                  </a:lnTo>
                  <a:lnTo>
                    <a:pt x="548" y="544"/>
                  </a:lnTo>
                  <a:lnTo>
                    <a:pt x="581" y="555"/>
                  </a:lnTo>
                  <a:lnTo>
                    <a:pt x="624" y="566"/>
                  </a:lnTo>
                  <a:lnTo>
                    <a:pt x="721" y="544"/>
                  </a:lnTo>
                  <a:lnTo>
                    <a:pt x="796" y="477"/>
                  </a:lnTo>
                  <a:lnTo>
                    <a:pt x="850" y="399"/>
                  </a:lnTo>
                  <a:lnTo>
                    <a:pt x="882" y="311"/>
                  </a:lnTo>
                  <a:lnTo>
                    <a:pt x="893" y="244"/>
                  </a:lnTo>
                  <a:lnTo>
                    <a:pt x="893" y="211"/>
                  </a:lnTo>
                  <a:lnTo>
                    <a:pt x="871" y="178"/>
                  </a:lnTo>
                  <a:lnTo>
                    <a:pt x="860" y="155"/>
                  </a:lnTo>
                  <a:lnTo>
                    <a:pt x="807" y="100"/>
                  </a:lnTo>
                  <a:lnTo>
                    <a:pt x="807" y="78"/>
                  </a:lnTo>
                  <a:lnTo>
                    <a:pt x="817" y="56"/>
                  </a:lnTo>
                  <a:lnTo>
                    <a:pt x="828" y="22"/>
                  </a:lnTo>
                  <a:lnTo>
                    <a:pt x="860" y="11"/>
                  </a:lnTo>
                  <a:lnTo>
                    <a:pt x="882" y="0"/>
                  </a:lnTo>
                  <a:lnTo>
                    <a:pt x="914" y="0"/>
                  </a:lnTo>
                  <a:lnTo>
                    <a:pt x="946" y="33"/>
                  </a:lnTo>
                  <a:lnTo>
                    <a:pt x="957" y="67"/>
                  </a:lnTo>
                  <a:lnTo>
                    <a:pt x="968" y="89"/>
                  </a:lnTo>
                  <a:lnTo>
                    <a:pt x="968" y="111"/>
                  </a:lnTo>
                  <a:lnTo>
                    <a:pt x="979" y="100"/>
                  </a:lnTo>
                  <a:lnTo>
                    <a:pt x="968" y="178"/>
                  </a:lnTo>
                  <a:lnTo>
                    <a:pt x="957" y="277"/>
                  </a:lnTo>
                  <a:lnTo>
                    <a:pt x="925" y="388"/>
                  </a:lnTo>
                  <a:lnTo>
                    <a:pt x="871" y="499"/>
                  </a:lnTo>
                  <a:lnTo>
                    <a:pt x="807" y="599"/>
                  </a:lnTo>
                  <a:lnTo>
                    <a:pt x="731" y="665"/>
                  </a:lnTo>
                  <a:lnTo>
                    <a:pt x="624" y="688"/>
                  </a:lnTo>
                  <a:lnTo>
                    <a:pt x="538" y="665"/>
                  </a:lnTo>
                  <a:lnTo>
                    <a:pt x="473" y="610"/>
                  </a:lnTo>
                  <a:lnTo>
                    <a:pt x="430" y="532"/>
                  </a:lnTo>
                  <a:lnTo>
                    <a:pt x="366" y="610"/>
                  </a:lnTo>
                  <a:lnTo>
                    <a:pt x="279" y="665"/>
                  </a:lnTo>
                  <a:lnTo>
                    <a:pt x="183" y="688"/>
                  </a:lnTo>
                  <a:lnTo>
                    <a:pt x="97" y="665"/>
                  </a:lnTo>
                  <a:lnTo>
                    <a:pt x="43" y="610"/>
                  </a:lnTo>
                  <a:lnTo>
                    <a:pt x="10" y="532"/>
                  </a:lnTo>
                  <a:lnTo>
                    <a:pt x="0" y="444"/>
                  </a:lnTo>
                  <a:lnTo>
                    <a:pt x="10" y="333"/>
                  </a:lnTo>
                  <a:lnTo>
                    <a:pt x="43" y="211"/>
                  </a:lnTo>
                  <a:lnTo>
                    <a:pt x="86" y="111"/>
                  </a:lnTo>
                  <a:lnTo>
                    <a:pt x="107" y="78"/>
                  </a:lnTo>
                  <a:lnTo>
                    <a:pt x="118" y="4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59" name="Freeform 159"/>
            <p:cNvSpPr>
              <a:spLocks/>
            </p:cNvSpPr>
            <p:nvPr/>
          </p:nvSpPr>
          <p:spPr bwMode="auto">
            <a:xfrm>
              <a:off x="21729" y="4380"/>
              <a:ext cx="291" cy="554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48" y="0"/>
                </a:cxn>
                <a:cxn ang="0">
                  <a:pos x="269" y="11"/>
                </a:cxn>
                <a:cxn ang="0">
                  <a:pos x="280" y="33"/>
                </a:cxn>
                <a:cxn ang="0">
                  <a:pos x="291" y="66"/>
                </a:cxn>
                <a:cxn ang="0">
                  <a:pos x="291" y="88"/>
                </a:cxn>
                <a:cxn ang="0">
                  <a:pos x="280" y="99"/>
                </a:cxn>
                <a:cxn ang="0">
                  <a:pos x="280" y="88"/>
                </a:cxn>
                <a:cxn ang="0">
                  <a:pos x="65" y="532"/>
                </a:cxn>
                <a:cxn ang="0">
                  <a:pos x="54" y="543"/>
                </a:cxn>
                <a:cxn ang="0">
                  <a:pos x="54" y="554"/>
                </a:cxn>
                <a:cxn ang="0">
                  <a:pos x="11" y="554"/>
                </a:cxn>
                <a:cxn ang="0">
                  <a:pos x="0" y="543"/>
                </a:cxn>
                <a:cxn ang="0">
                  <a:pos x="0" y="510"/>
                </a:cxn>
                <a:cxn ang="0">
                  <a:pos x="162" y="44"/>
                </a:cxn>
                <a:cxn ang="0">
                  <a:pos x="172" y="33"/>
                </a:cxn>
                <a:cxn ang="0">
                  <a:pos x="172" y="22"/>
                </a:cxn>
                <a:cxn ang="0">
                  <a:pos x="183" y="11"/>
                </a:cxn>
                <a:cxn ang="0">
                  <a:pos x="205" y="0"/>
                </a:cxn>
              </a:cxnLst>
              <a:rect l="0" t="0" r="r" b="b"/>
              <a:pathLst>
                <a:path w="291" h="554">
                  <a:moveTo>
                    <a:pt x="205" y="0"/>
                  </a:moveTo>
                  <a:lnTo>
                    <a:pt x="248" y="0"/>
                  </a:lnTo>
                  <a:lnTo>
                    <a:pt x="269" y="11"/>
                  </a:lnTo>
                  <a:lnTo>
                    <a:pt x="280" y="33"/>
                  </a:lnTo>
                  <a:lnTo>
                    <a:pt x="291" y="66"/>
                  </a:lnTo>
                  <a:lnTo>
                    <a:pt x="291" y="88"/>
                  </a:lnTo>
                  <a:lnTo>
                    <a:pt x="280" y="99"/>
                  </a:lnTo>
                  <a:lnTo>
                    <a:pt x="280" y="88"/>
                  </a:lnTo>
                  <a:lnTo>
                    <a:pt x="65" y="532"/>
                  </a:lnTo>
                  <a:lnTo>
                    <a:pt x="54" y="543"/>
                  </a:lnTo>
                  <a:lnTo>
                    <a:pt x="54" y="554"/>
                  </a:lnTo>
                  <a:lnTo>
                    <a:pt x="11" y="554"/>
                  </a:lnTo>
                  <a:lnTo>
                    <a:pt x="0" y="543"/>
                  </a:lnTo>
                  <a:lnTo>
                    <a:pt x="0" y="510"/>
                  </a:lnTo>
                  <a:lnTo>
                    <a:pt x="162" y="44"/>
                  </a:lnTo>
                  <a:lnTo>
                    <a:pt x="172" y="33"/>
                  </a:lnTo>
                  <a:lnTo>
                    <a:pt x="172" y="22"/>
                  </a:lnTo>
                  <a:lnTo>
                    <a:pt x="183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0" name="Freeform 160"/>
            <p:cNvSpPr>
              <a:spLocks/>
            </p:cNvSpPr>
            <p:nvPr/>
          </p:nvSpPr>
          <p:spPr bwMode="auto">
            <a:xfrm>
              <a:off x="20514" y="6298"/>
              <a:ext cx="1387" cy="709"/>
            </a:xfrm>
            <a:custGeom>
              <a:avLst/>
              <a:gdLst/>
              <a:ahLst/>
              <a:cxnLst>
                <a:cxn ang="0">
                  <a:pos x="226" y="11"/>
                </a:cxn>
                <a:cxn ang="0">
                  <a:pos x="312" y="66"/>
                </a:cxn>
                <a:cxn ang="0">
                  <a:pos x="398" y="77"/>
                </a:cxn>
                <a:cxn ang="0">
                  <a:pos x="656" y="11"/>
                </a:cxn>
                <a:cxn ang="0">
                  <a:pos x="785" y="155"/>
                </a:cxn>
                <a:cxn ang="0">
                  <a:pos x="1054" y="0"/>
                </a:cxn>
                <a:cxn ang="0">
                  <a:pos x="1172" y="33"/>
                </a:cxn>
                <a:cxn ang="0">
                  <a:pos x="1237" y="99"/>
                </a:cxn>
                <a:cxn ang="0">
                  <a:pos x="1237" y="255"/>
                </a:cxn>
                <a:cxn ang="0">
                  <a:pos x="1172" y="476"/>
                </a:cxn>
                <a:cxn ang="0">
                  <a:pos x="1140" y="576"/>
                </a:cxn>
                <a:cxn ang="0">
                  <a:pos x="1172" y="654"/>
                </a:cxn>
                <a:cxn ang="0">
                  <a:pos x="1334" y="465"/>
                </a:cxn>
                <a:cxn ang="0">
                  <a:pos x="1387" y="454"/>
                </a:cxn>
                <a:cxn ang="0">
                  <a:pos x="1355" y="554"/>
                </a:cxn>
                <a:cxn ang="0">
                  <a:pos x="1172" y="698"/>
                </a:cxn>
                <a:cxn ang="0">
                  <a:pos x="1032" y="565"/>
                </a:cxn>
                <a:cxn ang="0">
                  <a:pos x="1075" y="421"/>
                </a:cxn>
                <a:cxn ang="0">
                  <a:pos x="1140" y="155"/>
                </a:cxn>
                <a:cxn ang="0">
                  <a:pos x="1129" y="77"/>
                </a:cxn>
                <a:cxn ang="0">
                  <a:pos x="1054" y="44"/>
                </a:cxn>
                <a:cxn ang="0">
                  <a:pos x="817" y="210"/>
                </a:cxn>
                <a:cxn ang="0">
                  <a:pos x="785" y="299"/>
                </a:cxn>
                <a:cxn ang="0">
                  <a:pos x="753" y="432"/>
                </a:cxn>
                <a:cxn ang="0">
                  <a:pos x="720" y="576"/>
                </a:cxn>
                <a:cxn ang="0">
                  <a:pos x="710" y="665"/>
                </a:cxn>
                <a:cxn ang="0">
                  <a:pos x="677" y="698"/>
                </a:cxn>
                <a:cxn ang="0">
                  <a:pos x="602" y="698"/>
                </a:cxn>
                <a:cxn ang="0">
                  <a:pos x="602" y="632"/>
                </a:cxn>
                <a:cxn ang="0">
                  <a:pos x="570" y="565"/>
                </a:cxn>
                <a:cxn ang="0">
                  <a:pos x="656" y="122"/>
                </a:cxn>
                <a:cxn ang="0">
                  <a:pos x="624" y="55"/>
                </a:cxn>
                <a:cxn ang="0">
                  <a:pos x="473" y="66"/>
                </a:cxn>
                <a:cxn ang="0">
                  <a:pos x="322" y="221"/>
                </a:cxn>
                <a:cxn ang="0">
                  <a:pos x="269" y="377"/>
                </a:cxn>
                <a:cxn ang="0">
                  <a:pos x="247" y="499"/>
                </a:cxn>
                <a:cxn ang="0">
                  <a:pos x="215" y="621"/>
                </a:cxn>
                <a:cxn ang="0">
                  <a:pos x="204" y="676"/>
                </a:cxn>
                <a:cxn ang="0">
                  <a:pos x="129" y="698"/>
                </a:cxn>
                <a:cxn ang="0">
                  <a:pos x="97" y="643"/>
                </a:cxn>
                <a:cxn ang="0">
                  <a:pos x="118" y="587"/>
                </a:cxn>
                <a:cxn ang="0">
                  <a:pos x="193" y="221"/>
                </a:cxn>
                <a:cxn ang="0">
                  <a:pos x="204" y="66"/>
                </a:cxn>
                <a:cxn ang="0">
                  <a:pos x="75" y="133"/>
                </a:cxn>
                <a:cxn ang="0">
                  <a:pos x="43" y="233"/>
                </a:cxn>
                <a:cxn ang="0">
                  <a:pos x="0" y="244"/>
                </a:cxn>
                <a:cxn ang="0">
                  <a:pos x="10" y="177"/>
                </a:cxn>
                <a:cxn ang="0">
                  <a:pos x="53" y="77"/>
                </a:cxn>
                <a:cxn ang="0">
                  <a:pos x="107" y="22"/>
                </a:cxn>
              </a:cxnLst>
              <a:rect l="0" t="0" r="r" b="b"/>
              <a:pathLst>
                <a:path w="1387" h="709">
                  <a:moveTo>
                    <a:pt x="140" y="0"/>
                  </a:moveTo>
                  <a:lnTo>
                    <a:pt x="204" y="0"/>
                  </a:lnTo>
                  <a:lnTo>
                    <a:pt x="226" y="11"/>
                  </a:lnTo>
                  <a:lnTo>
                    <a:pt x="258" y="22"/>
                  </a:lnTo>
                  <a:lnTo>
                    <a:pt x="290" y="44"/>
                  </a:lnTo>
                  <a:lnTo>
                    <a:pt x="312" y="66"/>
                  </a:lnTo>
                  <a:lnTo>
                    <a:pt x="322" y="99"/>
                  </a:lnTo>
                  <a:lnTo>
                    <a:pt x="333" y="144"/>
                  </a:lnTo>
                  <a:lnTo>
                    <a:pt x="398" y="77"/>
                  </a:lnTo>
                  <a:lnTo>
                    <a:pt x="484" y="22"/>
                  </a:lnTo>
                  <a:lnTo>
                    <a:pt x="591" y="0"/>
                  </a:lnTo>
                  <a:lnTo>
                    <a:pt x="656" y="11"/>
                  </a:lnTo>
                  <a:lnTo>
                    <a:pt x="710" y="33"/>
                  </a:lnTo>
                  <a:lnTo>
                    <a:pt x="764" y="77"/>
                  </a:lnTo>
                  <a:lnTo>
                    <a:pt x="785" y="155"/>
                  </a:lnTo>
                  <a:lnTo>
                    <a:pt x="828" y="99"/>
                  </a:lnTo>
                  <a:lnTo>
                    <a:pt x="957" y="11"/>
                  </a:lnTo>
                  <a:lnTo>
                    <a:pt x="1054" y="0"/>
                  </a:lnTo>
                  <a:lnTo>
                    <a:pt x="1097" y="0"/>
                  </a:lnTo>
                  <a:lnTo>
                    <a:pt x="1140" y="11"/>
                  </a:lnTo>
                  <a:lnTo>
                    <a:pt x="1172" y="33"/>
                  </a:lnTo>
                  <a:lnTo>
                    <a:pt x="1194" y="44"/>
                  </a:lnTo>
                  <a:lnTo>
                    <a:pt x="1215" y="77"/>
                  </a:lnTo>
                  <a:lnTo>
                    <a:pt x="1237" y="99"/>
                  </a:lnTo>
                  <a:lnTo>
                    <a:pt x="1248" y="133"/>
                  </a:lnTo>
                  <a:lnTo>
                    <a:pt x="1248" y="177"/>
                  </a:lnTo>
                  <a:lnTo>
                    <a:pt x="1237" y="255"/>
                  </a:lnTo>
                  <a:lnTo>
                    <a:pt x="1215" y="343"/>
                  </a:lnTo>
                  <a:lnTo>
                    <a:pt x="1194" y="421"/>
                  </a:lnTo>
                  <a:lnTo>
                    <a:pt x="1172" y="476"/>
                  </a:lnTo>
                  <a:lnTo>
                    <a:pt x="1162" y="521"/>
                  </a:lnTo>
                  <a:lnTo>
                    <a:pt x="1151" y="554"/>
                  </a:lnTo>
                  <a:lnTo>
                    <a:pt x="1140" y="576"/>
                  </a:lnTo>
                  <a:lnTo>
                    <a:pt x="1140" y="643"/>
                  </a:lnTo>
                  <a:lnTo>
                    <a:pt x="1151" y="654"/>
                  </a:lnTo>
                  <a:lnTo>
                    <a:pt x="1172" y="654"/>
                  </a:lnTo>
                  <a:lnTo>
                    <a:pt x="1237" y="632"/>
                  </a:lnTo>
                  <a:lnTo>
                    <a:pt x="1291" y="565"/>
                  </a:lnTo>
                  <a:lnTo>
                    <a:pt x="1334" y="465"/>
                  </a:lnTo>
                  <a:lnTo>
                    <a:pt x="1355" y="443"/>
                  </a:lnTo>
                  <a:lnTo>
                    <a:pt x="1377" y="443"/>
                  </a:lnTo>
                  <a:lnTo>
                    <a:pt x="1387" y="454"/>
                  </a:lnTo>
                  <a:lnTo>
                    <a:pt x="1387" y="465"/>
                  </a:lnTo>
                  <a:lnTo>
                    <a:pt x="1377" y="499"/>
                  </a:lnTo>
                  <a:lnTo>
                    <a:pt x="1355" y="554"/>
                  </a:lnTo>
                  <a:lnTo>
                    <a:pt x="1312" y="621"/>
                  </a:lnTo>
                  <a:lnTo>
                    <a:pt x="1248" y="676"/>
                  </a:lnTo>
                  <a:lnTo>
                    <a:pt x="1172" y="698"/>
                  </a:lnTo>
                  <a:lnTo>
                    <a:pt x="1086" y="676"/>
                  </a:lnTo>
                  <a:lnTo>
                    <a:pt x="1043" y="609"/>
                  </a:lnTo>
                  <a:lnTo>
                    <a:pt x="1032" y="565"/>
                  </a:lnTo>
                  <a:lnTo>
                    <a:pt x="1032" y="532"/>
                  </a:lnTo>
                  <a:lnTo>
                    <a:pt x="1043" y="521"/>
                  </a:lnTo>
                  <a:lnTo>
                    <a:pt x="1075" y="421"/>
                  </a:lnTo>
                  <a:lnTo>
                    <a:pt x="1108" y="332"/>
                  </a:lnTo>
                  <a:lnTo>
                    <a:pt x="1129" y="233"/>
                  </a:lnTo>
                  <a:lnTo>
                    <a:pt x="1140" y="155"/>
                  </a:lnTo>
                  <a:lnTo>
                    <a:pt x="1140" y="122"/>
                  </a:lnTo>
                  <a:lnTo>
                    <a:pt x="1129" y="99"/>
                  </a:lnTo>
                  <a:lnTo>
                    <a:pt x="1129" y="77"/>
                  </a:lnTo>
                  <a:lnTo>
                    <a:pt x="1108" y="55"/>
                  </a:lnTo>
                  <a:lnTo>
                    <a:pt x="1086" y="44"/>
                  </a:lnTo>
                  <a:lnTo>
                    <a:pt x="1054" y="44"/>
                  </a:lnTo>
                  <a:lnTo>
                    <a:pt x="968" y="55"/>
                  </a:lnTo>
                  <a:lnTo>
                    <a:pt x="903" y="99"/>
                  </a:lnTo>
                  <a:lnTo>
                    <a:pt x="817" y="210"/>
                  </a:lnTo>
                  <a:lnTo>
                    <a:pt x="796" y="255"/>
                  </a:lnTo>
                  <a:lnTo>
                    <a:pt x="796" y="277"/>
                  </a:lnTo>
                  <a:lnTo>
                    <a:pt x="785" y="299"/>
                  </a:lnTo>
                  <a:lnTo>
                    <a:pt x="774" y="332"/>
                  </a:lnTo>
                  <a:lnTo>
                    <a:pt x="764" y="388"/>
                  </a:lnTo>
                  <a:lnTo>
                    <a:pt x="753" y="432"/>
                  </a:lnTo>
                  <a:lnTo>
                    <a:pt x="742" y="465"/>
                  </a:lnTo>
                  <a:lnTo>
                    <a:pt x="742" y="510"/>
                  </a:lnTo>
                  <a:lnTo>
                    <a:pt x="720" y="576"/>
                  </a:lnTo>
                  <a:lnTo>
                    <a:pt x="720" y="609"/>
                  </a:lnTo>
                  <a:lnTo>
                    <a:pt x="710" y="632"/>
                  </a:lnTo>
                  <a:lnTo>
                    <a:pt x="710" y="665"/>
                  </a:lnTo>
                  <a:lnTo>
                    <a:pt x="699" y="676"/>
                  </a:lnTo>
                  <a:lnTo>
                    <a:pt x="699" y="687"/>
                  </a:lnTo>
                  <a:lnTo>
                    <a:pt x="677" y="698"/>
                  </a:lnTo>
                  <a:lnTo>
                    <a:pt x="667" y="709"/>
                  </a:lnTo>
                  <a:lnTo>
                    <a:pt x="624" y="709"/>
                  </a:lnTo>
                  <a:lnTo>
                    <a:pt x="602" y="698"/>
                  </a:lnTo>
                  <a:lnTo>
                    <a:pt x="591" y="687"/>
                  </a:lnTo>
                  <a:lnTo>
                    <a:pt x="591" y="654"/>
                  </a:lnTo>
                  <a:lnTo>
                    <a:pt x="602" y="632"/>
                  </a:lnTo>
                  <a:lnTo>
                    <a:pt x="602" y="598"/>
                  </a:lnTo>
                  <a:lnTo>
                    <a:pt x="613" y="576"/>
                  </a:lnTo>
                  <a:lnTo>
                    <a:pt x="570" y="565"/>
                  </a:lnTo>
                  <a:lnTo>
                    <a:pt x="645" y="255"/>
                  </a:lnTo>
                  <a:lnTo>
                    <a:pt x="656" y="221"/>
                  </a:lnTo>
                  <a:lnTo>
                    <a:pt x="656" y="122"/>
                  </a:lnTo>
                  <a:lnTo>
                    <a:pt x="645" y="99"/>
                  </a:lnTo>
                  <a:lnTo>
                    <a:pt x="645" y="77"/>
                  </a:lnTo>
                  <a:lnTo>
                    <a:pt x="624" y="55"/>
                  </a:lnTo>
                  <a:lnTo>
                    <a:pt x="602" y="44"/>
                  </a:lnTo>
                  <a:lnTo>
                    <a:pt x="570" y="44"/>
                  </a:lnTo>
                  <a:lnTo>
                    <a:pt x="473" y="66"/>
                  </a:lnTo>
                  <a:lnTo>
                    <a:pt x="398" y="122"/>
                  </a:lnTo>
                  <a:lnTo>
                    <a:pt x="344" y="188"/>
                  </a:lnTo>
                  <a:lnTo>
                    <a:pt x="322" y="221"/>
                  </a:lnTo>
                  <a:lnTo>
                    <a:pt x="290" y="288"/>
                  </a:lnTo>
                  <a:lnTo>
                    <a:pt x="279" y="321"/>
                  </a:lnTo>
                  <a:lnTo>
                    <a:pt x="269" y="377"/>
                  </a:lnTo>
                  <a:lnTo>
                    <a:pt x="258" y="421"/>
                  </a:lnTo>
                  <a:lnTo>
                    <a:pt x="247" y="454"/>
                  </a:lnTo>
                  <a:lnTo>
                    <a:pt x="247" y="499"/>
                  </a:lnTo>
                  <a:lnTo>
                    <a:pt x="226" y="565"/>
                  </a:lnTo>
                  <a:lnTo>
                    <a:pt x="226" y="598"/>
                  </a:lnTo>
                  <a:lnTo>
                    <a:pt x="215" y="621"/>
                  </a:lnTo>
                  <a:lnTo>
                    <a:pt x="215" y="654"/>
                  </a:lnTo>
                  <a:lnTo>
                    <a:pt x="204" y="665"/>
                  </a:lnTo>
                  <a:lnTo>
                    <a:pt x="204" y="676"/>
                  </a:lnTo>
                  <a:lnTo>
                    <a:pt x="183" y="687"/>
                  </a:lnTo>
                  <a:lnTo>
                    <a:pt x="172" y="698"/>
                  </a:lnTo>
                  <a:lnTo>
                    <a:pt x="129" y="698"/>
                  </a:lnTo>
                  <a:lnTo>
                    <a:pt x="107" y="676"/>
                  </a:lnTo>
                  <a:lnTo>
                    <a:pt x="97" y="654"/>
                  </a:lnTo>
                  <a:lnTo>
                    <a:pt x="97" y="643"/>
                  </a:lnTo>
                  <a:lnTo>
                    <a:pt x="107" y="621"/>
                  </a:lnTo>
                  <a:lnTo>
                    <a:pt x="107" y="609"/>
                  </a:lnTo>
                  <a:lnTo>
                    <a:pt x="118" y="587"/>
                  </a:lnTo>
                  <a:lnTo>
                    <a:pt x="161" y="388"/>
                  </a:lnTo>
                  <a:lnTo>
                    <a:pt x="193" y="255"/>
                  </a:lnTo>
                  <a:lnTo>
                    <a:pt x="193" y="221"/>
                  </a:lnTo>
                  <a:lnTo>
                    <a:pt x="215" y="155"/>
                  </a:lnTo>
                  <a:lnTo>
                    <a:pt x="215" y="88"/>
                  </a:lnTo>
                  <a:lnTo>
                    <a:pt x="204" y="66"/>
                  </a:lnTo>
                  <a:lnTo>
                    <a:pt x="161" y="44"/>
                  </a:lnTo>
                  <a:lnTo>
                    <a:pt x="118" y="66"/>
                  </a:lnTo>
                  <a:lnTo>
                    <a:pt x="75" y="133"/>
                  </a:lnTo>
                  <a:lnTo>
                    <a:pt x="64" y="166"/>
                  </a:lnTo>
                  <a:lnTo>
                    <a:pt x="53" y="210"/>
                  </a:lnTo>
                  <a:lnTo>
                    <a:pt x="43" y="233"/>
                  </a:lnTo>
                  <a:lnTo>
                    <a:pt x="43" y="255"/>
                  </a:lnTo>
                  <a:lnTo>
                    <a:pt x="10" y="255"/>
                  </a:lnTo>
                  <a:lnTo>
                    <a:pt x="0" y="244"/>
                  </a:lnTo>
                  <a:lnTo>
                    <a:pt x="0" y="221"/>
                  </a:lnTo>
                  <a:lnTo>
                    <a:pt x="10" y="199"/>
                  </a:lnTo>
                  <a:lnTo>
                    <a:pt x="10" y="177"/>
                  </a:lnTo>
                  <a:lnTo>
                    <a:pt x="21" y="144"/>
                  </a:lnTo>
                  <a:lnTo>
                    <a:pt x="43" y="111"/>
                  </a:lnTo>
                  <a:lnTo>
                    <a:pt x="53" y="77"/>
                  </a:lnTo>
                  <a:lnTo>
                    <a:pt x="64" y="55"/>
                  </a:lnTo>
                  <a:lnTo>
                    <a:pt x="86" y="33"/>
                  </a:lnTo>
                  <a:lnTo>
                    <a:pt x="107" y="2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1" name="Freeform 161"/>
            <p:cNvSpPr>
              <a:spLocks/>
            </p:cNvSpPr>
            <p:nvPr/>
          </p:nvSpPr>
          <p:spPr bwMode="auto">
            <a:xfrm>
              <a:off x="22052" y="6309"/>
              <a:ext cx="871" cy="102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409" y="22"/>
                </a:cxn>
                <a:cxn ang="0">
                  <a:pos x="473" y="77"/>
                </a:cxn>
                <a:cxn ang="0">
                  <a:pos x="527" y="155"/>
                </a:cxn>
                <a:cxn ang="0">
                  <a:pos x="570" y="244"/>
                </a:cxn>
                <a:cxn ang="0">
                  <a:pos x="592" y="332"/>
                </a:cxn>
                <a:cxn ang="0">
                  <a:pos x="603" y="410"/>
                </a:cxn>
                <a:cxn ang="0">
                  <a:pos x="613" y="465"/>
                </a:cxn>
                <a:cxn ang="0">
                  <a:pos x="624" y="477"/>
                </a:cxn>
                <a:cxn ang="0">
                  <a:pos x="667" y="366"/>
                </a:cxn>
                <a:cxn ang="0">
                  <a:pos x="721" y="244"/>
                </a:cxn>
                <a:cxn ang="0">
                  <a:pos x="764" y="144"/>
                </a:cxn>
                <a:cxn ang="0">
                  <a:pos x="807" y="77"/>
                </a:cxn>
                <a:cxn ang="0">
                  <a:pos x="828" y="33"/>
                </a:cxn>
                <a:cxn ang="0">
                  <a:pos x="828" y="22"/>
                </a:cxn>
                <a:cxn ang="0">
                  <a:pos x="861" y="22"/>
                </a:cxn>
                <a:cxn ang="0">
                  <a:pos x="871" y="33"/>
                </a:cxn>
                <a:cxn ang="0">
                  <a:pos x="871" y="55"/>
                </a:cxn>
                <a:cxn ang="0">
                  <a:pos x="861" y="55"/>
                </a:cxn>
                <a:cxn ang="0">
                  <a:pos x="861" y="66"/>
                </a:cxn>
                <a:cxn ang="0">
                  <a:pos x="796" y="177"/>
                </a:cxn>
                <a:cxn ang="0">
                  <a:pos x="753" y="266"/>
                </a:cxn>
                <a:cxn ang="0">
                  <a:pos x="710" y="377"/>
                </a:cxn>
                <a:cxn ang="0">
                  <a:pos x="646" y="532"/>
                </a:cxn>
                <a:cxn ang="0">
                  <a:pos x="624" y="610"/>
                </a:cxn>
                <a:cxn ang="0">
                  <a:pos x="613" y="654"/>
                </a:cxn>
                <a:cxn ang="0">
                  <a:pos x="581" y="820"/>
                </a:cxn>
                <a:cxn ang="0">
                  <a:pos x="549" y="942"/>
                </a:cxn>
                <a:cxn ang="0">
                  <a:pos x="538" y="975"/>
                </a:cxn>
                <a:cxn ang="0">
                  <a:pos x="527" y="998"/>
                </a:cxn>
                <a:cxn ang="0">
                  <a:pos x="506" y="1020"/>
                </a:cxn>
                <a:cxn ang="0">
                  <a:pos x="484" y="1020"/>
                </a:cxn>
                <a:cxn ang="0">
                  <a:pos x="473" y="1009"/>
                </a:cxn>
                <a:cxn ang="0">
                  <a:pos x="473" y="987"/>
                </a:cxn>
                <a:cxn ang="0">
                  <a:pos x="484" y="931"/>
                </a:cxn>
                <a:cxn ang="0">
                  <a:pos x="495" y="853"/>
                </a:cxn>
                <a:cxn ang="0">
                  <a:pos x="527" y="754"/>
                </a:cxn>
                <a:cxn ang="0">
                  <a:pos x="549" y="654"/>
                </a:cxn>
                <a:cxn ang="0">
                  <a:pos x="549" y="643"/>
                </a:cxn>
                <a:cxn ang="0">
                  <a:pos x="559" y="632"/>
                </a:cxn>
                <a:cxn ang="0">
                  <a:pos x="559" y="454"/>
                </a:cxn>
                <a:cxn ang="0">
                  <a:pos x="549" y="366"/>
                </a:cxn>
                <a:cxn ang="0">
                  <a:pos x="516" y="277"/>
                </a:cxn>
                <a:cxn ang="0">
                  <a:pos x="473" y="199"/>
                </a:cxn>
                <a:cxn ang="0">
                  <a:pos x="398" y="155"/>
                </a:cxn>
                <a:cxn ang="0">
                  <a:pos x="291" y="133"/>
                </a:cxn>
                <a:cxn ang="0">
                  <a:pos x="183" y="155"/>
                </a:cxn>
                <a:cxn ang="0">
                  <a:pos x="97" y="199"/>
                </a:cxn>
                <a:cxn ang="0">
                  <a:pos x="43" y="277"/>
                </a:cxn>
                <a:cxn ang="0">
                  <a:pos x="43" y="288"/>
                </a:cxn>
                <a:cxn ang="0">
                  <a:pos x="32" y="299"/>
                </a:cxn>
                <a:cxn ang="0">
                  <a:pos x="11" y="299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1" y="244"/>
                </a:cxn>
                <a:cxn ang="0">
                  <a:pos x="43" y="166"/>
                </a:cxn>
                <a:cxn ang="0">
                  <a:pos x="108" y="88"/>
                </a:cxn>
                <a:cxn ang="0">
                  <a:pos x="194" y="33"/>
                </a:cxn>
                <a:cxn ang="0">
                  <a:pos x="312" y="0"/>
                </a:cxn>
              </a:cxnLst>
              <a:rect l="0" t="0" r="r" b="b"/>
              <a:pathLst>
                <a:path w="871" h="1020">
                  <a:moveTo>
                    <a:pt x="312" y="0"/>
                  </a:moveTo>
                  <a:lnTo>
                    <a:pt x="409" y="22"/>
                  </a:lnTo>
                  <a:lnTo>
                    <a:pt x="473" y="77"/>
                  </a:lnTo>
                  <a:lnTo>
                    <a:pt x="527" y="155"/>
                  </a:lnTo>
                  <a:lnTo>
                    <a:pt x="570" y="244"/>
                  </a:lnTo>
                  <a:lnTo>
                    <a:pt x="592" y="332"/>
                  </a:lnTo>
                  <a:lnTo>
                    <a:pt x="603" y="410"/>
                  </a:lnTo>
                  <a:lnTo>
                    <a:pt x="613" y="465"/>
                  </a:lnTo>
                  <a:lnTo>
                    <a:pt x="624" y="477"/>
                  </a:lnTo>
                  <a:lnTo>
                    <a:pt x="667" y="366"/>
                  </a:lnTo>
                  <a:lnTo>
                    <a:pt x="721" y="244"/>
                  </a:lnTo>
                  <a:lnTo>
                    <a:pt x="764" y="144"/>
                  </a:lnTo>
                  <a:lnTo>
                    <a:pt x="807" y="77"/>
                  </a:lnTo>
                  <a:lnTo>
                    <a:pt x="828" y="33"/>
                  </a:lnTo>
                  <a:lnTo>
                    <a:pt x="828" y="22"/>
                  </a:lnTo>
                  <a:lnTo>
                    <a:pt x="861" y="22"/>
                  </a:lnTo>
                  <a:lnTo>
                    <a:pt x="871" y="33"/>
                  </a:lnTo>
                  <a:lnTo>
                    <a:pt x="871" y="55"/>
                  </a:lnTo>
                  <a:lnTo>
                    <a:pt x="861" y="55"/>
                  </a:lnTo>
                  <a:lnTo>
                    <a:pt x="861" y="66"/>
                  </a:lnTo>
                  <a:lnTo>
                    <a:pt x="796" y="177"/>
                  </a:lnTo>
                  <a:lnTo>
                    <a:pt x="753" y="266"/>
                  </a:lnTo>
                  <a:lnTo>
                    <a:pt x="710" y="377"/>
                  </a:lnTo>
                  <a:lnTo>
                    <a:pt x="646" y="532"/>
                  </a:lnTo>
                  <a:lnTo>
                    <a:pt x="624" y="610"/>
                  </a:lnTo>
                  <a:lnTo>
                    <a:pt x="613" y="654"/>
                  </a:lnTo>
                  <a:lnTo>
                    <a:pt x="581" y="820"/>
                  </a:lnTo>
                  <a:lnTo>
                    <a:pt x="549" y="942"/>
                  </a:lnTo>
                  <a:lnTo>
                    <a:pt x="538" y="975"/>
                  </a:lnTo>
                  <a:lnTo>
                    <a:pt x="527" y="998"/>
                  </a:lnTo>
                  <a:lnTo>
                    <a:pt x="506" y="1020"/>
                  </a:lnTo>
                  <a:lnTo>
                    <a:pt x="484" y="1020"/>
                  </a:lnTo>
                  <a:lnTo>
                    <a:pt x="473" y="1009"/>
                  </a:lnTo>
                  <a:lnTo>
                    <a:pt x="473" y="987"/>
                  </a:lnTo>
                  <a:lnTo>
                    <a:pt x="484" y="931"/>
                  </a:lnTo>
                  <a:lnTo>
                    <a:pt x="495" y="853"/>
                  </a:lnTo>
                  <a:lnTo>
                    <a:pt x="527" y="754"/>
                  </a:lnTo>
                  <a:lnTo>
                    <a:pt x="549" y="654"/>
                  </a:lnTo>
                  <a:lnTo>
                    <a:pt x="549" y="643"/>
                  </a:lnTo>
                  <a:lnTo>
                    <a:pt x="559" y="632"/>
                  </a:lnTo>
                  <a:lnTo>
                    <a:pt x="559" y="454"/>
                  </a:lnTo>
                  <a:lnTo>
                    <a:pt x="549" y="366"/>
                  </a:lnTo>
                  <a:lnTo>
                    <a:pt x="516" y="277"/>
                  </a:lnTo>
                  <a:lnTo>
                    <a:pt x="473" y="199"/>
                  </a:lnTo>
                  <a:lnTo>
                    <a:pt x="398" y="155"/>
                  </a:lnTo>
                  <a:lnTo>
                    <a:pt x="291" y="133"/>
                  </a:lnTo>
                  <a:lnTo>
                    <a:pt x="183" y="155"/>
                  </a:lnTo>
                  <a:lnTo>
                    <a:pt x="97" y="199"/>
                  </a:lnTo>
                  <a:lnTo>
                    <a:pt x="43" y="277"/>
                  </a:lnTo>
                  <a:lnTo>
                    <a:pt x="43" y="288"/>
                  </a:lnTo>
                  <a:lnTo>
                    <a:pt x="32" y="299"/>
                  </a:lnTo>
                  <a:lnTo>
                    <a:pt x="11" y="299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1" y="244"/>
                  </a:lnTo>
                  <a:lnTo>
                    <a:pt x="43" y="166"/>
                  </a:lnTo>
                  <a:lnTo>
                    <a:pt x="108" y="88"/>
                  </a:lnTo>
                  <a:lnTo>
                    <a:pt x="194" y="3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2" name="Freeform 162"/>
            <p:cNvSpPr>
              <a:spLocks/>
            </p:cNvSpPr>
            <p:nvPr/>
          </p:nvSpPr>
          <p:spPr bwMode="auto">
            <a:xfrm>
              <a:off x="23580" y="4790"/>
              <a:ext cx="1764" cy="2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4" y="0"/>
                </a:cxn>
                <a:cxn ang="0">
                  <a:pos x="1764" y="89"/>
                </a:cxn>
                <a:cxn ang="0">
                  <a:pos x="1656" y="100"/>
                </a:cxn>
                <a:cxn ang="0">
                  <a:pos x="1592" y="133"/>
                </a:cxn>
                <a:cxn ang="0">
                  <a:pos x="1560" y="177"/>
                </a:cxn>
                <a:cxn ang="0">
                  <a:pos x="1549" y="222"/>
                </a:cxn>
                <a:cxn ang="0">
                  <a:pos x="1549" y="1973"/>
                </a:cxn>
                <a:cxn ang="0">
                  <a:pos x="1560" y="2018"/>
                </a:cxn>
                <a:cxn ang="0">
                  <a:pos x="1592" y="2062"/>
                </a:cxn>
                <a:cxn ang="0">
                  <a:pos x="1656" y="2095"/>
                </a:cxn>
                <a:cxn ang="0">
                  <a:pos x="1764" y="2106"/>
                </a:cxn>
                <a:cxn ang="0">
                  <a:pos x="1764" y="2195"/>
                </a:cxn>
                <a:cxn ang="0">
                  <a:pos x="1119" y="2195"/>
                </a:cxn>
                <a:cxn ang="0">
                  <a:pos x="1119" y="2106"/>
                </a:cxn>
                <a:cxn ang="0">
                  <a:pos x="1226" y="2095"/>
                </a:cxn>
                <a:cxn ang="0">
                  <a:pos x="1291" y="2062"/>
                </a:cxn>
                <a:cxn ang="0">
                  <a:pos x="1323" y="2018"/>
                </a:cxn>
                <a:cxn ang="0">
                  <a:pos x="1334" y="1973"/>
                </a:cxn>
                <a:cxn ang="0">
                  <a:pos x="1334" y="89"/>
                </a:cxn>
                <a:cxn ang="0">
                  <a:pos x="419" y="89"/>
                </a:cxn>
                <a:cxn ang="0">
                  <a:pos x="419" y="1973"/>
                </a:cxn>
                <a:cxn ang="0">
                  <a:pos x="430" y="2018"/>
                </a:cxn>
                <a:cxn ang="0">
                  <a:pos x="462" y="2062"/>
                </a:cxn>
                <a:cxn ang="0">
                  <a:pos x="527" y="2095"/>
                </a:cxn>
                <a:cxn ang="0">
                  <a:pos x="634" y="2106"/>
                </a:cxn>
                <a:cxn ang="0">
                  <a:pos x="634" y="2195"/>
                </a:cxn>
                <a:cxn ang="0">
                  <a:pos x="0" y="2195"/>
                </a:cxn>
                <a:cxn ang="0">
                  <a:pos x="0" y="2106"/>
                </a:cxn>
                <a:cxn ang="0">
                  <a:pos x="107" y="2095"/>
                </a:cxn>
                <a:cxn ang="0">
                  <a:pos x="172" y="2062"/>
                </a:cxn>
                <a:cxn ang="0">
                  <a:pos x="204" y="2018"/>
                </a:cxn>
                <a:cxn ang="0">
                  <a:pos x="215" y="1973"/>
                </a:cxn>
                <a:cxn ang="0">
                  <a:pos x="215" y="222"/>
                </a:cxn>
                <a:cxn ang="0">
                  <a:pos x="204" y="177"/>
                </a:cxn>
                <a:cxn ang="0">
                  <a:pos x="172" y="133"/>
                </a:cxn>
                <a:cxn ang="0">
                  <a:pos x="107" y="100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1764" h="2195">
                  <a:moveTo>
                    <a:pt x="0" y="0"/>
                  </a:moveTo>
                  <a:lnTo>
                    <a:pt x="1764" y="0"/>
                  </a:lnTo>
                  <a:lnTo>
                    <a:pt x="1764" y="89"/>
                  </a:lnTo>
                  <a:lnTo>
                    <a:pt x="1656" y="100"/>
                  </a:lnTo>
                  <a:lnTo>
                    <a:pt x="1592" y="133"/>
                  </a:lnTo>
                  <a:lnTo>
                    <a:pt x="1560" y="177"/>
                  </a:lnTo>
                  <a:lnTo>
                    <a:pt x="1549" y="222"/>
                  </a:lnTo>
                  <a:lnTo>
                    <a:pt x="1549" y="1973"/>
                  </a:lnTo>
                  <a:lnTo>
                    <a:pt x="1560" y="2018"/>
                  </a:lnTo>
                  <a:lnTo>
                    <a:pt x="1592" y="2062"/>
                  </a:lnTo>
                  <a:lnTo>
                    <a:pt x="1656" y="2095"/>
                  </a:lnTo>
                  <a:lnTo>
                    <a:pt x="1764" y="2106"/>
                  </a:lnTo>
                  <a:lnTo>
                    <a:pt x="1764" y="2195"/>
                  </a:lnTo>
                  <a:lnTo>
                    <a:pt x="1119" y="2195"/>
                  </a:lnTo>
                  <a:lnTo>
                    <a:pt x="1119" y="2106"/>
                  </a:lnTo>
                  <a:lnTo>
                    <a:pt x="1226" y="2095"/>
                  </a:lnTo>
                  <a:lnTo>
                    <a:pt x="1291" y="2062"/>
                  </a:lnTo>
                  <a:lnTo>
                    <a:pt x="1323" y="2018"/>
                  </a:lnTo>
                  <a:lnTo>
                    <a:pt x="1334" y="1973"/>
                  </a:lnTo>
                  <a:lnTo>
                    <a:pt x="1334" y="89"/>
                  </a:lnTo>
                  <a:lnTo>
                    <a:pt x="419" y="89"/>
                  </a:lnTo>
                  <a:lnTo>
                    <a:pt x="419" y="1973"/>
                  </a:lnTo>
                  <a:lnTo>
                    <a:pt x="430" y="2018"/>
                  </a:lnTo>
                  <a:lnTo>
                    <a:pt x="462" y="2062"/>
                  </a:lnTo>
                  <a:lnTo>
                    <a:pt x="527" y="2095"/>
                  </a:lnTo>
                  <a:lnTo>
                    <a:pt x="634" y="2106"/>
                  </a:lnTo>
                  <a:lnTo>
                    <a:pt x="634" y="2195"/>
                  </a:lnTo>
                  <a:lnTo>
                    <a:pt x="0" y="2195"/>
                  </a:lnTo>
                  <a:lnTo>
                    <a:pt x="0" y="2106"/>
                  </a:lnTo>
                  <a:lnTo>
                    <a:pt x="107" y="2095"/>
                  </a:lnTo>
                  <a:lnTo>
                    <a:pt x="172" y="2062"/>
                  </a:lnTo>
                  <a:lnTo>
                    <a:pt x="204" y="2018"/>
                  </a:lnTo>
                  <a:lnTo>
                    <a:pt x="215" y="1973"/>
                  </a:lnTo>
                  <a:lnTo>
                    <a:pt x="215" y="222"/>
                  </a:lnTo>
                  <a:lnTo>
                    <a:pt x="204" y="177"/>
                  </a:lnTo>
                  <a:lnTo>
                    <a:pt x="172" y="133"/>
                  </a:lnTo>
                  <a:lnTo>
                    <a:pt x="107" y="100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3" name="Freeform 163"/>
            <p:cNvSpPr>
              <a:spLocks/>
            </p:cNvSpPr>
            <p:nvPr/>
          </p:nvSpPr>
          <p:spPr bwMode="auto">
            <a:xfrm>
              <a:off x="25505" y="6420"/>
              <a:ext cx="915" cy="698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59" y="22"/>
                </a:cxn>
                <a:cxn ang="0">
                  <a:pos x="312" y="66"/>
                </a:cxn>
                <a:cxn ang="0">
                  <a:pos x="334" y="144"/>
                </a:cxn>
                <a:cxn ang="0">
                  <a:pos x="484" y="22"/>
                </a:cxn>
                <a:cxn ang="0">
                  <a:pos x="646" y="0"/>
                </a:cxn>
                <a:cxn ang="0">
                  <a:pos x="743" y="44"/>
                </a:cxn>
                <a:cxn ang="0">
                  <a:pos x="786" y="177"/>
                </a:cxn>
                <a:cxn ang="0">
                  <a:pos x="753" y="343"/>
                </a:cxn>
                <a:cxn ang="0">
                  <a:pos x="710" y="476"/>
                </a:cxn>
                <a:cxn ang="0">
                  <a:pos x="689" y="554"/>
                </a:cxn>
                <a:cxn ang="0">
                  <a:pos x="678" y="643"/>
                </a:cxn>
                <a:cxn ang="0">
                  <a:pos x="710" y="654"/>
                </a:cxn>
                <a:cxn ang="0">
                  <a:pos x="829" y="565"/>
                </a:cxn>
                <a:cxn ang="0">
                  <a:pos x="872" y="454"/>
                </a:cxn>
                <a:cxn ang="0">
                  <a:pos x="904" y="443"/>
                </a:cxn>
                <a:cxn ang="0">
                  <a:pos x="915" y="465"/>
                </a:cxn>
                <a:cxn ang="0">
                  <a:pos x="883" y="554"/>
                </a:cxn>
                <a:cxn ang="0">
                  <a:pos x="775" y="676"/>
                </a:cxn>
                <a:cxn ang="0">
                  <a:pos x="614" y="676"/>
                </a:cxn>
                <a:cxn ang="0">
                  <a:pos x="560" y="565"/>
                </a:cxn>
                <a:cxn ang="0">
                  <a:pos x="571" y="521"/>
                </a:cxn>
                <a:cxn ang="0">
                  <a:pos x="635" y="332"/>
                </a:cxn>
                <a:cxn ang="0">
                  <a:pos x="667" y="155"/>
                </a:cxn>
                <a:cxn ang="0">
                  <a:pos x="657" y="99"/>
                </a:cxn>
                <a:cxn ang="0">
                  <a:pos x="635" y="55"/>
                </a:cxn>
                <a:cxn ang="0">
                  <a:pos x="581" y="44"/>
                </a:cxn>
                <a:cxn ang="0">
                  <a:pos x="409" y="122"/>
                </a:cxn>
                <a:cxn ang="0">
                  <a:pos x="334" y="221"/>
                </a:cxn>
                <a:cxn ang="0">
                  <a:pos x="291" y="321"/>
                </a:cxn>
                <a:cxn ang="0">
                  <a:pos x="269" y="421"/>
                </a:cxn>
                <a:cxn ang="0">
                  <a:pos x="259" y="499"/>
                </a:cxn>
                <a:cxn ang="0">
                  <a:pos x="237" y="598"/>
                </a:cxn>
                <a:cxn ang="0">
                  <a:pos x="226" y="654"/>
                </a:cxn>
                <a:cxn ang="0">
                  <a:pos x="216" y="676"/>
                </a:cxn>
                <a:cxn ang="0">
                  <a:pos x="183" y="698"/>
                </a:cxn>
                <a:cxn ang="0">
                  <a:pos x="119" y="676"/>
                </a:cxn>
                <a:cxn ang="0">
                  <a:pos x="108" y="643"/>
                </a:cxn>
                <a:cxn ang="0">
                  <a:pos x="119" y="609"/>
                </a:cxn>
                <a:cxn ang="0">
                  <a:pos x="119" y="587"/>
                </a:cxn>
                <a:cxn ang="0">
                  <a:pos x="194" y="255"/>
                </a:cxn>
                <a:cxn ang="0">
                  <a:pos x="216" y="155"/>
                </a:cxn>
                <a:cxn ang="0">
                  <a:pos x="205" y="66"/>
                </a:cxn>
                <a:cxn ang="0">
                  <a:pos x="119" y="66"/>
                </a:cxn>
                <a:cxn ang="0">
                  <a:pos x="65" y="166"/>
                </a:cxn>
                <a:cxn ang="0">
                  <a:pos x="43" y="232"/>
                </a:cxn>
                <a:cxn ang="0">
                  <a:pos x="11" y="255"/>
                </a:cxn>
                <a:cxn ang="0">
                  <a:pos x="0" y="221"/>
                </a:cxn>
                <a:cxn ang="0">
                  <a:pos x="11" y="177"/>
                </a:cxn>
                <a:cxn ang="0">
                  <a:pos x="43" y="111"/>
                </a:cxn>
                <a:cxn ang="0">
                  <a:pos x="65" y="55"/>
                </a:cxn>
                <a:cxn ang="0">
                  <a:pos x="108" y="22"/>
                </a:cxn>
              </a:cxnLst>
              <a:rect l="0" t="0" r="r" b="b"/>
              <a:pathLst>
                <a:path w="915" h="698">
                  <a:moveTo>
                    <a:pt x="140" y="0"/>
                  </a:moveTo>
                  <a:lnTo>
                    <a:pt x="205" y="0"/>
                  </a:lnTo>
                  <a:lnTo>
                    <a:pt x="226" y="11"/>
                  </a:lnTo>
                  <a:lnTo>
                    <a:pt x="259" y="22"/>
                  </a:lnTo>
                  <a:lnTo>
                    <a:pt x="291" y="44"/>
                  </a:lnTo>
                  <a:lnTo>
                    <a:pt x="312" y="66"/>
                  </a:lnTo>
                  <a:lnTo>
                    <a:pt x="323" y="99"/>
                  </a:lnTo>
                  <a:lnTo>
                    <a:pt x="334" y="144"/>
                  </a:lnTo>
                  <a:lnTo>
                    <a:pt x="398" y="77"/>
                  </a:lnTo>
                  <a:lnTo>
                    <a:pt x="484" y="22"/>
                  </a:lnTo>
                  <a:lnTo>
                    <a:pt x="592" y="0"/>
                  </a:lnTo>
                  <a:lnTo>
                    <a:pt x="646" y="0"/>
                  </a:lnTo>
                  <a:lnTo>
                    <a:pt x="689" y="22"/>
                  </a:lnTo>
                  <a:lnTo>
                    <a:pt x="743" y="44"/>
                  </a:lnTo>
                  <a:lnTo>
                    <a:pt x="775" y="99"/>
                  </a:lnTo>
                  <a:lnTo>
                    <a:pt x="786" y="177"/>
                  </a:lnTo>
                  <a:lnTo>
                    <a:pt x="775" y="255"/>
                  </a:lnTo>
                  <a:lnTo>
                    <a:pt x="753" y="343"/>
                  </a:lnTo>
                  <a:lnTo>
                    <a:pt x="732" y="421"/>
                  </a:lnTo>
                  <a:lnTo>
                    <a:pt x="710" y="476"/>
                  </a:lnTo>
                  <a:lnTo>
                    <a:pt x="700" y="521"/>
                  </a:lnTo>
                  <a:lnTo>
                    <a:pt x="689" y="554"/>
                  </a:lnTo>
                  <a:lnTo>
                    <a:pt x="678" y="576"/>
                  </a:lnTo>
                  <a:lnTo>
                    <a:pt x="678" y="643"/>
                  </a:lnTo>
                  <a:lnTo>
                    <a:pt x="689" y="654"/>
                  </a:lnTo>
                  <a:lnTo>
                    <a:pt x="710" y="654"/>
                  </a:lnTo>
                  <a:lnTo>
                    <a:pt x="775" y="632"/>
                  </a:lnTo>
                  <a:lnTo>
                    <a:pt x="829" y="565"/>
                  </a:lnTo>
                  <a:lnTo>
                    <a:pt x="872" y="465"/>
                  </a:lnTo>
                  <a:lnTo>
                    <a:pt x="872" y="454"/>
                  </a:lnTo>
                  <a:lnTo>
                    <a:pt x="883" y="443"/>
                  </a:lnTo>
                  <a:lnTo>
                    <a:pt x="904" y="443"/>
                  </a:lnTo>
                  <a:lnTo>
                    <a:pt x="915" y="454"/>
                  </a:lnTo>
                  <a:lnTo>
                    <a:pt x="915" y="465"/>
                  </a:lnTo>
                  <a:lnTo>
                    <a:pt x="904" y="499"/>
                  </a:lnTo>
                  <a:lnTo>
                    <a:pt x="883" y="554"/>
                  </a:lnTo>
                  <a:lnTo>
                    <a:pt x="839" y="621"/>
                  </a:lnTo>
                  <a:lnTo>
                    <a:pt x="775" y="676"/>
                  </a:lnTo>
                  <a:lnTo>
                    <a:pt x="700" y="698"/>
                  </a:lnTo>
                  <a:lnTo>
                    <a:pt x="614" y="676"/>
                  </a:lnTo>
                  <a:lnTo>
                    <a:pt x="571" y="609"/>
                  </a:lnTo>
                  <a:lnTo>
                    <a:pt x="560" y="565"/>
                  </a:lnTo>
                  <a:lnTo>
                    <a:pt x="560" y="532"/>
                  </a:lnTo>
                  <a:lnTo>
                    <a:pt x="571" y="521"/>
                  </a:lnTo>
                  <a:lnTo>
                    <a:pt x="603" y="421"/>
                  </a:lnTo>
                  <a:lnTo>
                    <a:pt x="635" y="332"/>
                  </a:lnTo>
                  <a:lnTo>
                    <a:pt x="657" y="232"/>
                  </a:lnTo>
                  <a:lnTo>
                    <a:pt x="667" y="155"/>
                  </a:lnTo>
                  <a:lnTo>
                    <a:pt x="667" y="122"/>
                  </a:lnTo>
                  <a:lnTo>
                    <a:pt x="657" y="99"/>
                  </a:lnTo>
                  <a:lnTo>
                    <a:pt x="657" y="77"/>
                  </a:lnTo>
                  <a:lnTo>
                    <a:pt x="635" y="55"/>
                  </a:lnTo>
                  <a:lnTo>
                    <a:pt x="614" y="44"/>
                  </a:lnTo>
                  <a:lnTo>
                    <a:pt x="581" y="44"/>
                  </a:lnTo>
                  <a:lnTo>
                    <a:pt x="484" y="66"/>
                  </a:lnTo>
                  <a:lnTo>
                    <a:pt x="409" y="122"/>
                  </a:lnTo>
                  <a:lnTo>
                    <a:pt x="355" y="188"/>
                  </a:lnTo>
                  <a:lnTo>
                    <a:pt x="334" y="221"/>
                  </a:lnTo>
                  <a:lnTo>
                    <a:pt x="302" y="288"/>
                  </a:lnTo>
                  <a:lnTo>
                    <a:pt x="291" y="321"/>
                  </a:lnTo>
                  <a:lnTo>
                    <a:pt x="280" y="377"/>
                  </a:lnTo>
                  <a:lnTo>
                    <a:pt x="269" y="421"/>
                  </a:lnTo>
                  <a:lnTo>
                    <a:pt x="259" y="454"/>
                  </a:lnTo>
                  <a:lnTo>
                    <a:pt x="259" y="499"/>
                  </a:lnTo>
                  <a:lnTo>
                    <a:pt x="237" y="565"/>
                  </a:lnTo>
                  <a:lnTo>
                    <a:pt x="237" y="598"/>
                  </a:lnTo>
                  <a:lnTo>
                    <a:pt x="226" y="621"/>
                  </a:lnTo>
                  <a:lnTo>
                    <a:pt x="226" y="654"/>
                  </a:lnTo>
                  <a:lnTo>
                    <a:pt x="216" y="665"/>
                  </a:lnTo>
                  <a:lnTo>
                    <a:pt x="216" y="676"/>
                  </a:lnTo>
                  <a:lnTo>
                    <a:pt x="194" y="687"/>
                  </a:lnTo>
                  <a:lnTo>
                    <a:pt x="183" y="698"/>
                  </a:lnTo>
                  <a:lnTo>
                    <a:pt x="140" y="698"/>
                  </a:lnTo>
                  <a:lnTo>
                    <a:pt x="119" y="676"/>
                  </a:lnTo>
                  <a:lnTo>
                    <a:pt x="108" y="654"/>
                  </a:lnTo>
                  <a:lnTo>
                    <a:pt x="108" y="643"/>
                  </a:lnTo>
                  <a:lnTo>
                    <a:pt x="119" y="621"/>
                  </a:lnTo>
                  <a:lnTo>
                    <a:pt x="119" y="609"/>
                  </a:lnTo>
                  <a:lnTo>
                    <a:pt x="129" y="587"/>
                  </a:lnTo>
                  <a:lnTo>
                    <a:pt x="119" y="587"/>
                  </a:lnTo>
                  <a:lnTo>
                    <a:pt x="162" y="388"/>
                  </a:lnTo>
                  <a:lnTo>
                    <a:pt x="194" y="255"/>
                  </a:lnTo>
                  <a:lnTo>
                    <a:pt x="194" y="221"/>
                  </a:lnTo>
                  <a:lnTo>
                    <a:pt x="216" y="155"/>
                  </a:lnTo>
                  <a:lnTo>
                    <a:pt x="216" y="88"/>
                  </a:lnTo>
                  <a:lnTo>
                    <a:pt x="205" y="66"/>
                  </a:lnTo>
                  <a:lnTo>
                    <a:pt x="162" y="44"/>
                  </a:lnTo>
                  <a:lnTo>
                    <a:pt x="119" y="66"/>
                  </a:lnTo>
                  <a:lnTo>
                    <a:pt x="76" y="133"/>
                  </a:lnTo>
                  <a:lnTo>
                    <a:pt x="65" y="166"/>
                  </a:lnTo>
                  <a:lnTo>
                    <a:pt x="54" y="210"/>
                  </a:lnTo>
                  <a:lnTo>
                    <a:pt x="43" y="232"/>
                  </a:lnTo>
                  <a:lnTo>
                    <a:pt x="43" y="255"/>
                  </a:lnTo>
                  <a:lnTo>
                    <a:pt x="11" y="255"/>
                  </a:lnTo>
                  <a:lnTo>
                    <a:pt x="0" y="244"/>
                  </a:lnTo>
                  <a:lnTo>
                    <a:pt x="0" y="221"/>
                  </a:lnTo>
                  <a:lnTo>
                    <a:pt x="11" y="199"/>
                  </a:lnTo>
                  <a:lnTo>
                    <a:pt x="11" y="177"/>
                  </a:lnTo>
                  <a:lnTo>
                    <a:pt x="22" y="144"/>
                  </a:lnTo>
                  <a:lnTo>
                    <a:pt x="43" y="111"/>
                  </a:lnTo>
                  <a:lnTo>
                    <a:pt x="54" y="77"/>
                  </a:lnTo>
                  <a:lnTo>
                    <a:pt x="65" y="55"/>
                  </a:lnTo>
                  <a:lnTo>
                    <a:pt x="86" y="33"/>
                  </a:lnTo>
                  <a:lnTo>
                    <a:pt x="108" y="2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4" name="Freeform 164"/>
            <p:cNvSpPr>
              <a:spLocks/>
            </p:cNvSpPr>
            <p:nvPr/>
          </p:nvSpPr>
          <p:spPr bwMode="auto">
            <a:xfrm>
              <a:off x="26635" y="6032"/>
              <a:ext cx="1474" cy="14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0"/>
                </a:cxn>
                <a:cxn ang="0">
                  <a:pos x="64" y="22"/>
                </a:cxn>
                <a:cxn ang="0">
                  <a:pos x="1334" y="1197"/>
                </a:cxn>
                <a:cxn ang="0">
                  <a:pos x="1323" y="1142"/>
                </a:cxn>
                <a:cxn ang="0">
                  <a:pos x="1323" y="1075"/>
                </a:cxn>
                <a:cxn ang="0">
                  <a:pos x="1334" y="942"/>
                </a:cxn>
                <a:cxn ang="0">
                  <a:pos x="1377" y="820"/>
                </a:cxn>
                <a:cxn ang="0">
                  <a:pos x="1398" y="776"/>
                </a:cxn>
                <a:cxn ang="0">
                  <a:pos x="1420" y="776"/>
                </a:cxn>
                <a:cxn ang="0">
                  <a:pos x="1452" y="809"/>
                </a:cxn>
                <a:cxn ang="0">
                  <a:pos x="1452" y="831"/>
                </a:cxn>
                <a:cxn ang="0">
                  <a:pos x="1442" y="842"/>
                </a:cxn>
                <a:cxn ang="0">
                  <a:pos x="1398" y="975"/>
                </a:cxn>
                <a:cxn ang="0">
                  <a:pos x="1388" y="1075"/>
                </a:cxn>
                <a:cxn ang="0">
                  <a:pos x="1398" y="1197"/>
                </a:cxn>
                <a:cxn ang="0">
                  <a:pos x="1431" y="1286"/>
                </a:cxn>
                <a:cxn ang="0">
                  <a:pos x="1463" y="1330"/>
                </a:cxn>
                <a:cxn ang="0">
                  <a:pos x="1474" y="1341"/>
                </a:cxn>
                <a:cxn ang="0">
                  <a:pos x="1474" y="1352"/>
                </a:cxn>
                <a:cxn ang="0">
                  <a:pos x="1452" y="1374"/>
                </a:cxn>
                <a:cxn ang="0">
                  <a:pos x="1442" y="1374"/>
                </a:cxn>
                <a:cxn ang="0">
                  <a:pos x="1442" y="1363"/>
                </a:cxn>
                <a:cxn ang="0">
                  <a:pos x="1431" y="1363"/>
                </a:cxn>
                <a:cxn ang="0">
                  <a:pos x="1334" y="1330"/>
                </a:cxn>
                <a:cxn ang="0">
                  <a:pos x="1226" y="1319"/>
                </a:cxn>
                <a:cxn ang="0">
                  <a:pos x="1086" y="1341"/>
                </a:cxn>
                <a:cxn ang="0">
                  <a:pos x="957" y="1408"/>
                </a:cxn>
                <a:cxn ang="0">
                  <a:pos x="947" y="1419"/>
                </a:cxn>
                <a:cxn ang="0">
                  <a:pos x="925" y="1419"/>
                </a:cxn>
                <a:cxn ang="0">
                  <a:pos x="914" y="1397"/>
                </a:cxn>
                <a:cxn ang="0">
                  <a:pos x="893" y="1386"/>
                </a:cxn>
                <a:cxn ang="0">
                  <a:pos x="893" y="1374"/>
                </a:cxn>
                <a:cxn ang="0">
                  <a:pos x="936" y="1330"/>
                </a:cxn>
                <a:cxn ang="0">
                  <a:pos x="1022" y="1286"/>
                </a:cxn>
                <a:cxn ang="0">
                  <a:pos x="1140" y="1252"/>
                </a:cxn>
                <a:cxn ang="0">
                  <a:pos x="1226" y="1241"/>
                </a:cxn>
                <a:cxn ang="0">
                  <a:pos x="1291" y="1241"/>
                </a:cxn>
                <a:cxn ang="0">
                  <a:pos x="21" y="66"/>
                </a:cxn>
                <a:cxn ang="0">
                  <a:pos x="0" y="44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1474" h="1419">
                  <a:moveTo>
                    <a:pt x="21" y="0"/>
                  </a:moveTo>
                  <a:lnTo>
                    <a:pt x="43" y="0"/>
                  </a:lnTo>
                  <a:lnTo>
                    <a:pt x="64" y="22"/>
                  </a:lnTo>
                  <a:lnTo>
                    <a:pt x="1334" y="1197"/>
                  </a:lnTo>
                  <a:lnTo>
                    <a:pt x="1323" y="1142"/>
                  </a:lnTo>
                  <a:lnTo>
                    <a:pt x="1323" y="1075"/>
                  </a:lnTo>
                  <a:lnTo>
                    <a:pt x="1334" y="942"/>
                  </a:lnTo>
                  <a:lnTo>
                    <a:pt x="1377" y="820"/>
                  </a:lnTo>
                  <a:lnTo>
                    <a:pt x="1398" y="776"/>
                  </a:lnTo>
                  <a:lnTo>
                    <a:pt x="1420" y="776"/>
                  </a:lnTo>
                  <a:lnTo>
                    <a:pt x="1452" y="809"/>
                  </a:lnTo>
                  <a:lnTo>
                    <a:pt x="1452" y="831"/>
                  </a:lnTo>
                  <a:lnTo>
                    <a:pt x="1442" y="842"/>
                  </a:lnTo>
                  <a:lnTo>
                    <a:pt x="1398" y="975"/>
                  </a:lnTo>
                  <a:lnTo>
                    <a:pt x="1388" y="1075"/>
                  </a:lnTo>
                  <a:lnTo>
                    <a:pt x="1398" y="1197"/>
                  </a:lnTo>
                  <a:lnTo>
                    <a:pt x="1431" y="1286"/>
                  </a:lnTo>
                  <a:lnTo>
                    <a:pt x="1463" y="1330"/>
                  </a:lnTo>
                  <a:lnTo>
                    <a:pt x="1474" y="1341"/>
                  </a:lnTo>
                  <a:lnTo>
                    <a:pt x="1474" y="1352"/>
                  </a:lnTo>
                  <a:lnTo>
                    <a:pt x="1452" y="1374"/>
                  </a:lnTo>
                  <a:lnTo>
                    <a:pt x="1442" y="1374"/>
                  </a:lnTo>
                  <a:lnTo>
                    <a:pt x="1442" y="1363"/>
                  </a:lnTo>
                  <a:lnTo>
                    <a:pt x="1431" y="1363"/>
                  </a:lnTo>
                  <a:lnTo>
                    <a:pt x="1334" y="1330"/>
                  </a:lnTo>
                  <a:lnTo>
                    <a:pt x="1226" y="1319"/>
                  </a:lnTo>
                  <a:lnTo>
                    <a:pt x="1086" y="1341"/>
                  </a:lnTo>
                  <a:lnTo>
                    <a:pt x="957" y="1408"/>
                  </a:lnTo>
                  <a:lnTo>
                    <a:pt x="947" y="1419"/>
                  </a:lnTo>
                  <a:lnTo>
                    <a:pt x="925" y="1419"/>
                  </a:lnTo>
                  <a:lnTo>
                    <a:pt x="914" y="1397"/>
                  </a:lnTo>
                  <a:lnTo>
                    <a:pt x="893" y="1386"/>
                  </a:lnTo>
                  <a:lnTo>
                    <a:pt x="893" y="1374"/>
                  </a:lnTo>
                  <a:lnTo>
                    <a:pt x="936" y="1330"/>
                  </a:lnTo>
                  <a:lnTo>
                    <a:pt x="1022" y="1286"/>
                  </a:lnTo>
                  <a:lnTo>
                    <a:pt x="1140" y="1252"/>
                  </a:lnTo>
                  <a:lnTo>
                    <a:pt x="1226" y="1241"/>
                  </a:lnTo>
                  <a:lnTo>
                    <a:pt x="1291" y="1241"/>
                  </a:lnTo>
                  <a:lnTo>
                    <a:pt x="21" y="66"/>
                  </a:lnTo>
                  <a:lnTo>
                    <a:pt x="0" y="44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5" name="Freeform 165"/>
            <p:cNvSpPr>
              <a:spLocks/>
            </p:cNvSpPr>
            <p:nvPr/>
          </p:nvSpPr>
          <p:spPr bwMode="auto">
            <a:xfrm>
              <a:off x="28700" y="4912"/>
              <a:ext cx="1334" cy="1574"/>
            </a:xfrm>
            <a:custGeom>
              <a:avLst/>
              <a:gdLst/>
              <a:ahLst/>
              <a:cxnLst>
                <a:cxn ang="0">
                  <a:pos x="1044" y="0"/>
                </a:cxn>
                <a:cxn ang="0">
                  <a:pos x="1216" y="44"/>
                </a:cxn>
                <a:cxn ang="0">
                  <a:pos x="1270" y="77"/>
                </a:cxn>
                <a:cxn ang="0">
                  <a:pos x="1313" y="111"/>
                </a:cxn>
                <a:cxn ang="0">
                  <a:pos x="1334" y="166"/>
                </a:cxn>
                <a:cxn ang="0">
                  <a:pos x="1324" y="288"/>
                </a:cxn>
                <a:cxn ang="0">
                  <a:pos x="1281" y="343"/>
                </a:cxn>
                <a:cxn ang="0">
                  <a:pos x="1184" y="399"/>
                </a:cxn>
                <a:cxn ang="0">
                  <a:pos x="1141" y="366"/>
                </a:cxn>
                <a:cxn ang="0">
                  <a:pos x="1152" y="266"/>
                </a:cxn>
                <a:cxn ang="0">
                  <a:pos x="1130" y="210"/>
                </a:cxn>
                <a:cxn ang="0">
                  <a:pos x="1055" y="155"/>
                </a:cxn>
                <a:cxn ang="0">
                  <a:pos x="893" y="111"/>
                </a:cxn>
                <a:cxn ang="0">
                  <a:pos x="710" y="133"/>
                </a:cxn>
                <a:cxn ang="0">
                  <a:pos x="581" y="244"/>
                </a:cxn>
                <a:cxn ang="0">
                  <a:pos x="549" y="366"/>
                </a:cxn>
                <a:cxn ang="0">
                  <a:pos x="614" y="521"/>
                </a:cxn>
                <a:cxn ang="0">
                  <a:pos x="797" y="643"/>
                </a:cxn>
                <a:cxn ang="0">
                  <a:pos x="1098" y="820"/>
                </a:cxn>
                <a:cxn ang="0">
                  <a:pos x="1184" y="1031"/>
                </a:cxn>
                <a:cxn ang="0">
                  <a:pos x="1065" y="1308"/>
                </a:cxn>
                <a:cxn ang="0">
                  <a:pos x="775" y="1497"/>
                </a:cxn>
                <a:cxn ang="0">
                  <a:pos x="431" y="1574"/>
                </a:cxn>
                <a:cxn ang="0">
                  <a:pos x="173" y="1508"/>
                </a:cxn>
                <a:cxn ang="0">
                  <a:pos x="22" y="1341"/>
                </a:cxn>
                <a:cxn ang="0">
                  <a:pos x="22" y="1142"/>
                </a:cxn>
                <a:cxn ang="0">
                  <a:pos x="151" y="987"/>
                </a:cxn>
                <a:cxn ang="0">
                  <a:pos x="280" y="942"/>
                </a:cxn>
                <a:cxn ang="0">
                  <a:pos x="302" y="953"/>
                </a:cxn>
                <a:cxn ang="0">
                  <a:pos x="291" y="987"/>
                </a:cxn>
                <a:cxn ang="0">
                  <a:pos x="205" y="1053"/>
                </a:cxn>
                <a:cxn ang="0">
                  <a:pos x="194" y="1131"/>
                </a:cxn>
                <a:cxn ang="0">
                  <a:pos x="226" y="1286"/>
                </a:cxn>
                <a:cxn ang="0">
                  <a:pos x="431" y="1441"/>
                </a:cxn>
                <a:cxn ang="0">
                  <a:pos x="721" y="1452"/>
                </a:cxn>
                <a:cxn ang="0">
                  <a:pos x="915" y="1352"/>
                </a:cxn>
                <a:cxn ang="0">
                  <a:pos x="1001" y="1208"/>
                </a:cxn>
                <a:cxn ang="0">
                  <a:pos x="990" y="1031"/>
                </a:cxn>
                <a:cxn ang="0">
                  <a:pos x="850" y="876"/>
                </a:cxn>
                <a:cxn ang="0">
                  <a:pos x="667" y="776"/>
                </a:cxn>
                <a:cxn ang="0">
                  <a:pos x="517" y="698"/>
                </a:cxn>
                <a:cxn ang="0">
                  <a:pos x="399" y="565"/>
                </a:cxn>
                <a:cxn ang="0">
                  <a:pos x="409" y="321"/>
                </a:cxn>
                <a:cxn ang="0">
                  <a:pos x="657" y="88"/>
                </a:cxn>
                <a:cxn ang="0">
                  <a:pos x="990" y="0"/>
                </a:cxn>
              </a:cxnLst>
              <a:rect l="0" t="0" r="r" b="b"/>
              <a:pathLst>
                <a:path w="1334" h="1574">
                  <a:moveTo>
                    <a:pt x="990" y="0"/>
                  </a:moveTo>
                  <a:lnTo>
                    <a:pt x="1044" y="0"/>
                  </a:lnTo>
                  <a:lnTo>
                    <a:pt x="1119" y="11"/>
                  </a:lnTo>
                  <a:lnTo>
                    <a:pt x="1216" y="44"/>
                  </a:lnTo>
                  <a:lnTo>
                    <a:pt x="1238" y="55"/>
                  </a:lnTo>
                  <a:lnTo>
                    <a:pt x="1270" y="77"/>
                  </a:lnTo>
                  <a:lnTo>
                    <a:pt x="1291" y="88"/>
                  </a:lnTo>
                  <a:lnTo>
                    <a:pt x="1313" y="111"/>
                  </a:lnTo>
                  <a:lnTo>
                    <a:pt x="1324" y="133"/>
                  </a:lnTo>
                  <a:lnTo>
                    <a:pt x="1334" y="166"/>
                  </a:lnTo>
                  <a:lnTo>
                    <a:pt x="1334" y="255"/>
                  </a:lnTo>
                  <a:lnTo>
                    <a:pt x="1324" y="288"/>
                  </a:lnTo>
                  <a:lnTo>
                    <a:pt x="1313" y="310"/>
                  </a:lnTo>
                  <a:lnTo>
                    <a:pt x="1281" y="343"/>
                  </a:lnTo>
                  <a:lnTo>
                    <a:pt x="1216" y="388"/>
                  </a:lnTo>
                  <a:lnTo>
                    <a:pt x="1184" y="399"/>
                  </a:lnTo>
                  <a:lnTo>
                    <a:pt x="1141" y="399"/>
                  </a:lnTo>
                  <a:lnTo>
                    <a:pt x="1141" y="366"/>
                  </a:lnTo>
                  <a:lnTo>
                    <a:pt x="1152" y="343"/>
                  </a:lnTo>
                  <a:lnTo>
                    <a:pt x="1152" y="266"/>
                  </a:lnTo>
                  <a:lnTo>
                    <a:pt x="1141" y="233"/>
                  </a:lnTo>
                  <a:lnTo>
                    <a:pt x="1130" y="210"/>
                  </a:lnTo>
                  <a:lnTo>
                    <a:pt x="1098" y="177"/>
                  </a:lnTo>
                  <a:lnTo>
                    <a:pt x="1055" y="155"/>
                  </a:lnTo>
                  <a:lnTo>
                    <a:pt x="969" y="122"/>
                  </a:lnTo>
                  <a:lnTo>
                    <a:pt x="893" y="111"/>
                  </a:lnTo>
                  <a:lnTo>
                    <a:pt x="797" y="111"/>
                  </a:lnTo>
                  <a:lnTo>
                    <a:pt x="710" y="133"/>
                  </a:lnTo>
                  <a:lnTo>
                    <a:pt x="635" y="177"/>
                  </a:lnTo>
                  <a:lnTo>
                    <a:pt x="581" y="244"/>
                  </a:lnTo>
                  <a:lnTo>
                    <a:pt x="560" y="310"/>
                  </a:lnTo>
                  <a:lnTo>
                    <a:pt x="549" y="366"/>
                  </a:lnTo>
                  <a:lnTo>
                    <a:pt x="571" y="454"/>
                  </a:lnTo>
                  <a:lnTo>
                    <a:pt x="614" y="521"/>
                  </a:lnTo>
                  <a:lnTo>
                    <a:pt x="700" y="587"/>
                  </a:lnTo>
                  <a:lnTo>
                    <a:pt x="797" y="643"/>
                  </a:lnTo>
                  <a:lnTo>
                    <a:pt x="1012" y="754"/>
                  </a:lnTo>
                  <a:lnTo>
                    <a:pt x="1098" y="820"/>
                  </a:lnTo>
                  <a:lnTo>
                    <a:pt x="1162" y="920"/>
                  </a:lnTo>
                  <a:lnTo>
                    <a:pt x="1184" y="1031"/>
                  </a:lnTo>
                  <a:lnTo>
                    <a:pt x="1152" y="1175"/>
                  </a:lnTo>
                  <a:lnTo>
                    <a:pt x="1065" y="1308"/>
                  </a:lnTo>
                  <a:lnTo>
                    <a:pt x="936" y="1419"/>
                  </a:lnTo>
                  <a:lnTo>
                    <a:pt x="775" y="1497"/>
                  </a:lnTo>
                  <a:lnTo>
                    <a:pt x="603" y="1552"/>
                  </a:lnTo>
                  <a:lnTo>
                    <a:pt x="431" y="1574"/>
                  </a:lnTo>
                  <a:lnTo>
                    <a:pt x="291" y="1552"/>
                  </a:lnTo>
                  <a:lnTo>
                    <a:pt x="173" y="1508"/>
                  </a:lnTo>
                  <a:lnTo>
                    <a:pt x="76" y="1430"/>
                  </a:lnTo>
                  <a:lnTo>
                    <a:pt x="22" y="1341"/>
                  </a:lnTo>
                  <a:lnTo>
                    <a:pt x="0" y="1253"/>
                  </a:lnTo>
                  <a:lnTo>
                    <a:pt x="22" y="1142"/>
                  </a:lnTo>
                  <a:lnTo>
                    <a:pt x="76" y="1053"/>
                  </a:lnTo>
                  <a:lnTo>
                    <a:pt x="151" y="987"/>
                  </a:lnTo>
                  <a:lnTo>
                    <a:pt x="226" y="953"/>
                  </a:lnTo>
                  <a:lnTo>
                    <a:pt x="280" y="942"/>
                  </a:lnTo>
                  <a:lnTo>
                    <a:pt x="291" y="942"/>
                  </a:lnTo>
                  <a:lnTo>
                    <a:pt x="302" y="953"/>
                  </a:lnTo>
                  <a:lnTo>
                    <a:pt x="302" y="964"/>
                  </a:lnTo>
                  <a:lnTo>
                    <a:pt x="291" y="987"/>
                  </a:lnTo>
                  <a:lnTo>
                    <a:pt x="248" y="1031"/>
                  </a:lnTo>
                  <a:lnTo>
                    <a:pt x="205" y="1053"/>
                  </a:lnTo>
                  <a:lnTo>
                    <a:pt x="216" y="1064"/>
                  </a:lnTo>
                  <a:lnTo>
                    <a:pt x="194" y="1131"/>
                  </a:lnTo>
                  <a:lnTo>
                    <a:pt x="194" y="1175"/>
                  </a:lnTo>
                  <a:lnTo>
                    <a:pt x="226" y="1286"/>
                  </a:lnTo>
                  <a:lnTo>
                    <a:pt x="312" y="1375"/>
                  </a:lnTo>
                  <a:lnTo>
                    <a:pt x="431" y="1441"/>
                  </a:lnTo>
                  <a:lnTo>
                    <a:pt x="581" y="1463"/>
                  </a:lnTo>
                  <a:lnTo>
                    <a:pt x="721" y="1452"/>
                  </a:lnTo>
                  <a:lnTo>
                    <a:pt x="840" y="1408"/>
                  </a:lnTo>
                  <a:lnTo>
                    <a:pt x="915" y="1352"/>
                  </a:lnTo>
                  <a:lnTo>
                    <a:pt x="969" y="1286"/>
                  </a:lnTo>
                  <a:lnTo>
                    <a:pt x="1001" y="1208"/>
                  </a:lnTo>
                  <a:lnTo>
                    <a:pt x="1012" y="1131"/>
                  </a:lnTo>
                  <a:lnTo>
                    <a:pt x="990" y="1031"/>
                  </a:lnTo>
                  <a:lnTo>
                    <a:pt x="936" y="953"/>
                  </a:lnTo>
                  <a:lnTo>
                    <a:pt x="850" y="876"/>
                  </a:lnTo>
                  <a:lnTo>
                    <a:pt x="764" y="820"/>
                  </a:lnTo>
                  <a:lnTo>
                    <a:pt x="667" y="776"/>
                  </a:lnTo>
                  <a:lnTo>
                    <a:pt x="592" y="743"/>
                  </a:lnTo>
                  <a:lnTo>
                    <a:pt x="517" y="698"/>
                  </a:lnTo>
                  <a:lnTo>
                    <a:pt x="452" y="643"/>
                  </a:lnTo>
                  <a:lnTo>
                    <a:pt x="399" y="565"/>
                  </a:lnTo>
                  <a:lnTo>
                    <a:pt x="377" y="465"/>
                  </a:lnTo>
                  <a:lnTo>
                    <a:pt x="409" y="321"/>
                  </a:lnTo>
                  <a:lnTo>
                    <a:pt x="517" y="199"/>
                  </a:lnTo>
                  <a:lnTo>
                    <a:pt x="657" y="88"/>
                  </a:lnTo>
                  <a:lnTo>
                    <a:pt x="818" y="22"/>
                  </a:lnTo>
                  <a:lnTo>
                    <a:pt x="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6" name="Freeform 166"/>
            <p:cNvSpPr>
              <a:spLocks/>
            </p:cNvSpPr>
            <p:nvPr/>
          </p:nvSpPr>
          <p:spPr bwMode="auto">
            <a:xfrm>
              <a:off x="30174" y="4712"/>
              <a:ext cx="915" cy="998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807" y="22"/>
                </a:cxn>
                <a:cxn ang="0">
                  <a:pos x="796" y="111"/>
                </a:cxn>
                <a:cxn ang="0">
                  <a:pos x="786" y="167"/>
                </a:cxn>
                <a:cxn ang="0">
                  <a:pos x="710" y="466"/>
                </a:cxn>
                <a:cxn ang="0">
                  <a:pos x="700" y="532"/>
                </a:cxn>
                <a:cxn ang="0">
                  <a:pos x="721" y="621"/>
                </a:cxn>
                <a:cxn ang="0">
                  <a:pos x="775" y="632"/>
                </a:cxn>
                <a:cxn ang="0">
                  <a:pos x="829" y="566"/>
                </a:cxn>
                <a:cxn ang="0">
                  <a:pos x="872" y="444"/>
                </a:cxn>
                <a:cxn ang="0">
                  <a:pos x="882" y="422"/>
                </a:cxn>
                <a:cxn ang="0">
                  <a:pos x="915" y="433"/>
                </a:cxn>
                <a:cxn ang="0">
                  <a:pos x="904" y="466"/>
                </a:cxn>
                <a:cxn ang="0">
                  <a:pos x="893" y="532"/>
                </a:cxn>
                <a:cxn ang="0">
                  <a:pos x="861" y="599"/>
                </a:cxn>
                <a:cxn ang="0">
                  <a:pos x="807" y="654"/>
                </a:cxn>
                <a:cxn ang="0">
                  <a:pos x="700" y="677"/>
                </a:cxn>
                <a:cxn ang="0">
                  <a:pos x="646" y="654"/>
                </a:cxn>
                <a:cxn ang="0">
                  <a:pos x="581" y="566"/>
                </a:cxn>
                <a:cxn ang="0">
                  <a:pos x="527" y="621"/>
                </a:cxn>
                <a:cxn ang="0">
                  <a:pos x="366" y="677"/>
                </a:cxn>
                <a:cxn ang="0">
                  <a:pos x="237" y="654"/>
                </a:cxn>
                <a:cxn ang="0">
                  <a:pos x="172" y="743"/>
                </a:cxn>
                <a:cxn ang="0">
                  <a:pos x="140" y="887"/>
                </a:cxn>
                <a:cxn ang="0">
                  <a:pos x="119" y="932"/>
                </a:cxn>
                <a:cxn ang="0">
                  <a:pos x="76" y="998"/>
                </a:cxn>
                <a:cxn ang="0">
                  <a:pos x="11" y="987"/>
                </a:cxn>
                <a:cxn ang="0">
                  <a:pos x="0" y="943"/>
                </a:cxn>
                <a:cxn ang="0">
                  <a:pos x="215" y="78"/>
                </a:cxn>
                <a:cxn ang="0">
                  <a:pos x="258" y="22"/>
                </a:cxn>
                <a:cxn ang="0">
                  <a:pos x="312" y="11"/>
                </a:cxn>
                <a:cxn ang="0">
                  <a:pos x="345" y="45"/>
                </a:cxn>
                <a:cxn ang="0">
                  <a:pos x="334" y="100"/>
                </a:cxn>
                <a:cxn ang="0">
                  <a:pos x="323" y="155"/>
                </a:cxn>
                <a:cxn ang="0">
                  <a:pos x="291" y="277"/>
                </a:cxn>
                <a:cxn ang="0">
                  <a:pos x="280" y="333"/>
                </a:cxn>
                <a:cxn ang="0">
                  <a:pos x="258" y="466"/>
                </a:cxn>
                <a:cxn ang="0">
                  <a:pos x="248" y="555"/>
                </a:cxn>
                <a:cxn ang="0">
                  <a:pos x="258" y="599"/>
                </a:cxn>
                <a:cxn ang="0">
                  <a:pos x="302" y="632"/>
                </a:cxn>
                <a:cxn ang="0">
                  <a:pos x="366" y="654"/>
                </a:cxn>
                <a:cxn ang="0">
                  <a:pos x="517" y="588"/>
                </a:cxn>
                <a:cxn ang="0">
                  <a:pos x="581" y="510"/>
                </a:cxn>
                <a:cxn ang="0">
                  <a:pos x="592" y="455"/>
                </a:cxn>
                <a:cxn ang="0">
                  <a:pos x="667" y="122"/>
                </a:cxn>
                <a:cxn ang="0">
                  <a:pos x="678" y="67"/>
                </a:cxn>
                <a:cxn ang="0">
                  <a:pos x="689" y="33"/>
                </a:cxn>
                <a:cxn ang="0">
                  <a:pos x="753" y="0"/>
                </a:cxn>
              </a:cxnLst>
              <a:rect l="0" t="0" r="r" b="b"/>
              <a:pathLst>
                <a:path w="915" h="998">
                  <a:moveTo>
                    <a:pt x="753" y="0"/>
                  </a:moveTo>
                  <a:lnTo>
                    <a:pt x="775" y="0"/>
                  </a:lnTo>
                  <a:lnTo>
                    <a:pt x="796" y="11"/>
                  </a:lnTo>
                  <a:lnTo>
                    <a:pt x="807" y="22"/>
                  </a:lnTo>
                  <a:lnTo>
                    <a:pt x="807" y="78"/>
                  </a:lnTo>
                  <a:lnTo>
                    <a:pt x="796" y="111"/>
                  </a:lnTo>
                  <a:lnTo>
                    <a:pt x="796" y="144"/>
                  </a:lnTo>
                  <a:lnTo>
                    <a:pt x="786" y="167"/>
                  </a:lnTo>
                  <a:lnTo>
                    <a:pt x="721" y="433"/>
                  </a:lnTo>
                  <a:lnTo>
                    <a:pt x="710" y="466"/>
                  </a:lnTo>
                  <a:lnTo>
                    <a:pt x="710" y="499"/>
                  </a:lnTo>
                  <a:lnTo>
                    <a:pt x="700" y="532"/>
                  </a:lnTo>
                  <a:lnTo>
                    <a:pt x="700" y="577"/>
                  </a:lnTo>
                  <a:lnTo>
                    <a:pt x="721" y="621"/>
                  </a:lnTo>
                  <a:lnTo>
                    <a:pt x="732" y="632"/>
                  </a:lnTo>
                  <a:lnTo>
                    <a:pt x="775" y="632"/>
                  </a:lnTo>
                  <a:lnTo>
                    <a:pt x="818" y="588"/>
                  </a:lnTo>
                  <a:lnTo>
                    <a:pt x="829" y="566"/>
                  </a:lnTo>
                  <a:lnTo>
                    <a:pt x="861" y="466"/>
                  </a:lnTo>
                  <a:lnTo>
                    <a:pt x="872" y="444"/>
                  </a:lnTo>
                  <a:lnTo>
                    <a:pt x="872" y="433"/>
                  </a:lnTo>
                  <a:lnTo>
                    <a:pt x="882" y="422"/>
                  </a:lnTo>
                  <a:lnTo>
                    <a:pt x="904" y="422"/>
                  </a:lnTo>
                  <a:lnTo>
                    <a:pt x="915" y="433"/>
                  </a:lnTo>
                  <a:lnTo>
                    <a:pt x="915" y="455"/>
                  </a:lnTo>
                  <a:lnTo>
                    <a:pt x="904" y="466"/>
                  </a:lnTo>
                  <a:lnTo>
                    <a:pt x="904" y="499"/>
                  </a:lnTo>
                  <a:lnTo>
                    <a:pt x="893" y="532"/>
                  </a:lnTo>
                  <a:lnTo>
                    <a:pt x="872" y="566"/>
                  </a:lnTo>
                  <a:lnTo>
                    <a:pt x="861" y="599"/>
                  </a:lnTo>
                  <a:lnTo>
                    <a:pt x="839" y="632"/>
                  </a:lnTo>
                  <a:lnTo>
                    <a:pt x="807" y="654"/>
                  </a:lnTo>
                  <a:lnTo>
                    <a:pt x="743" y="677"/>
                  </a:lnTo>
                  <a:lnTo>
                    <a:pt x="700" y="677"/>
                  </a:lnTo>
                  <a:lnTo>
                    <a:pt x="678" y="665"/>
                  </a:lnTo>
                  <a:lnTo>
                    <a:pt x="646" y="654"/>
                  </a:lnTo>
                  <a:lnTo>
                    <a:pt x="603" y="610"/>
                  </a:lnTo>
                  <a:lnTo>
                    <a:pt x="581" y="566"/>
                  </a:lnTo>
                  <a:lnTo>
                    <a:pt x="570" y="588"/>
                  </a:lnTo>
                  <a:lnTo>
                    <a:pt x="527" y="621"/>
                  </a:lnTo>
                  <a:lnTo>
                    <a:pt x="452" y="654"/>
                  </a:lnTo>
                  <a:lnTo>
                    <a:pt x="366" y="677"/>
                  </a:lnTo>
                  <a:lnTo>
                    <a:pt x="323" y="677"/>
                  </a:lnTo>
                  <a:lnTo>
                    <a:pt x="237" y="654"/>
                  </a:lnTo>
                  <a:lnTo>
                    <a:pt x="205" y="632"/>
                  </a:lnTo>
                  <a:lnTo>
                    <a:pt x="172" y="743"/>
                  </a:lnTo>
                  <a:lnTo>
                    <a:pt x="151" y="832"/>
                  </a:lnTo>
                  <a:lnTo>
                    <a:pt x="140" y="887"/>
                  </a:lnTo>
                  <a:lnTo>
                    <a:pt x="129" y="920"/>
                  </a:lnTo>
                  <a:lnTo>
                    <a:pt x="119" y="932"/>
                  </a:lnTo>
                  <a:lnTo>
                    <a:pt x="119" y="954"/>
                  </a:lnTo>
                  <a:lnTo>
                    <a:pt x="76" y="998"/>
                  </a:lnTo>
                  <a:lnTo>
                    <a:pt x="33" y="998"/>
                  </a:lnTo>
                  <a:lnTo>
                    <a:pt x="11" y="987"/>
                  </a:lnTo>
                  <a:lnTo>
                    <a:pt x="0" y="976"/>
                  </a:lnTo>
                  <a:lnTo>
                    <a:pt x="0" y="943"/>
                  </a:lnTo>
                  <a:lnTo>
                    <a:pt x="215" y="89"/>
                  </a:lnTo>
                  <a:lnTo>
                    <a:pt x="215" y="78"/>
                  </a:lnTo>
                  <a:lnTo>
                    <a:pt x="237" y="33"/>
                  </a:lnTo>
                  <a:lnTo>
                    <a:pt x="258" y="22"/>
                  </a:lnTo>
                  <a:lnTo>
                    <a:pt x="291" y="11"/>
                  </a:lnTo>
                  <a:lnTo>
                    <a:pt x="312" y="11"/>
                  </a:lnTo>
                  <a:lnTo>
                    <a:pt x="334" y="22"/>
                  </a:lnTo>
                  <a:lnTo>
                    <a:pt x="345" y="45"/>
                  </a:lnTo>
                  <a:lnTo>
                    <a:pt x="345" y="67"/>
                  </a:lnTo>
                  <a:lnTo>
                    <a:pt x="334" y="100"/>
                  </a:lnTo>
                  <a:lnTo>
                    <a:pt x="334" y="122"/>
                  </a:lnTo>
                  <a:lnTo>
                    <a:pt x="323" y="155"/>
                  </a:lnTo>
                  <a:lnTo>
                    <a:pt x="302" y="244"/>
                  </a:lnTo>
                  <a:lnTo>
                    <a:pt x="291" y="277"/>
                  </a:lnTo>
                  <a:lnTo>
                    <a:pt x="291" y="311"/>
                  </a:lnTo>
                  <a:lnTo>
                    <a:pt x="280" y="333"/>
                  </a:lnTo>
                  <a:lnTo>
                    <a:pt x="258" y="422"/>
                  </a:lnTo>
                  <a:lnTo>
                    <a:pt x="258" y="466"/>
                  </a:lnTo>
                  <a:lnTo>
                    <a:pt x="248" y="488"/>
                  </a:lnTo>
                  <a:lnTo>
                    <a:pt x="248" y="555"/>
                  </a:lnTo>
                  <a:lnTo>
                    <a:pt x="258" y="577"/>
                  </a:lnTo>
                  <a:lnTo>
                    <a:pt x="258" y="599"/>
                  </a:lnTo>
                  <a:lnTo>
                    <a:pt x="280" y="621"/>
                  </a:lnTo>
                  <a:lnTo>
                    <a:pt x="302" y="632"/>
                  </a:lnTo>
                  <a:lnTo>
                    <a:pt x="323" y="654"/>
                  </a:lnTo>
                  <a:lnTo>
                    <a:pt x="366" y="654"/>
                  </a:lnTo>
                  <a:lnTo>
                    <a:pt x="452" y="632"/>
                  </a:lnTo>
                  <a:lnTo>
                    <a:pt x="517" y="588"/>
                  </a:lnTo>
                  <a:lnTo>
                    <a:pt x="570" y="521"/>
                  </a:lnTo>
                  <a:lnTo>
                    <a:pt x="581" y="510"/>
                  </a:lnTo>
                  <a:lnTo>
                    <a:pt x="581" y="477"/>
                  </a:lnTo>
                  <a:lnTo>
                    <a:pt x="592" y="455"/>
                  </a:lnTo>
                  <a:lnTo>
                    <a:pt x="635" y="255"/>
                  </a:lnTo>
                  <a:lnTo>
                    <a:pt x="667" y="122"/>
                  </a:lnTo>
                  <a:lnTo>
                    <a:pt x="667" y="100"/>
                  </a:lnTo>
                  <a:lnTo>
                    <a:pt x="678" y="67"/>
                  </a:lnTo>
                  <a:lnTo>
                    <a:pt x="678" y="45"/>
                  </a:lnTo>
                  <a:lnTo>
                    <a:pt x="689" y="33"/>
                  </a:lnTo>
                  <a:lnTo>
                    <a:pt x="721" y="11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7" name="Freeform 167"/>
            <p:cNvSpPr>
              <a:spLocks/>
            </p:cNvSpPr>
            <p:nvPr/>
          </p:nvSpPr>
          <p:spPr bwMode="auto">
            <a:xfrm>
              <a:off x="31218" y="4113"/>
              <a:ext cx="290" cy="55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7" y="0"/>
                </a:cxn>
                <a:cxn ang="0">
                  <a:pos x="269" y="12"/>
                </a:cxn>
                <a:cxn ang="0">
                  <a:pos x="280" y="34"/>
                </a:cxn>
                <a:cxn ang="0">
                  <a:pos x="290" y="67"/>
                </a:cxn>
                <a:cxn ang="0">
                  <a:pos x="290" y="89"/>
                </a:cxn>
                <a:cxn ang="0">
                  <a:pos x="280" y="100"/>
                </a:cxn>
                <a:cxn ang="0">
                  <a:pos x="280" y="89"/>
                </a:cxn>
                <a:cxn ang="0">
                  <a:pos x="64" y="533"/>
                </a:cxn>
                <a:cxn ang="0">
                  <a:pos x="54" y="544"/>
                </a:cxn>
                <a:cxn ang="0">
                  <a:pos x="54" y="555"/>
                </a:cxn>
                <a:cxn ang="0">
                  <a:pos x="11" y="555"/>
                </a:cxn>
                <a:cxn ang="0">
                  <a:pos x="0" y="544"/>
                </a:cxn>
                <a:cxn ang="0">
                  <a:pos x="0" y="511"/>
                </a:cxn>
                <a:cxn ang="0">
                  <a:pos x="161" y="45"/>
                </a:cxn>
                <a:cxn ang="0">
                  <a:pos x="172" y="34"/>
                </a:cxn>
                <a:cxn ang="0">
                  <a:pos x="172" y="23"/>
                </a:cxn>
                <a:cxn ang="0">
                  <a:pos x="183" y="12"/>
                </a:cxn>
                <a:cxn ang="0">
                  <a:pos x="204" y="0"/>
                </a:cxn>
              </a:cxnLst>
              <a:rect l="0" t="0" r="r" b="b"/>
              <a:pathLst>
                <a:path w="290" h="555">
                  <a:moveTo>
                    <a:pt x="204" y="0"/>
                  </a:moveTo>
                  <a:lnTo>
                    <a:pt x="247" y="0"/>
                  </a:lnTo>
                  <a:lnTo>
                    <a:pt x="269" y="12"/>
                  </a:lnTo>
                  <a:lnTo>
                    <a:pt x="280" y="34"/>
                  </a:lnTo>
                  <a:lnTo>
                    <a:pt x="290" y="67"/>
                  </a:lnTo>
                  <a:lnTo>
                    <a:pt x="290" y="89"/>
                  </a:lnTo>
                  <a:lnTo>
                    <a:pt x="280" y="100"/>
                  </a:lnTo>
                  <a:lnTo>
                    <a:pt x="280" y="89"/>
                  </a:lnTo>
                  <a:lnTo>
                    <a:pt x="64" y="533"/>
                  </a:lnTo>
                  <a:lnTo>
                    <a:pt x="54" y="544"/>
                  </a:lnTo>
                  <a:lnTo>
                    <a:pt x="54" y="555"/>
                  </a:lnTo>
                  <a:lnTo>
                    <a:pt x="11" y="555"/>
                  </a:lnTo>
                  <a:lnTo>
                    <a:pt x="0" y="544"/>
                  </a:lnTo>
                  <a:lnTo>
                    <a:pt x="0" y="511"/>
                  </a:lnTo>
                  <a:lnTo>
                    <a:pt x="161" y="45"/>
                  </a:lnTo>
                  <a:lnTo>
                    <a:pt x="172" y="34"/>
                  </a:lnTo>
                  <a:lnTo>
                    <a:pt x="172" y="23"/>
                  </a:lnTo>
                  <a:lnTo>
                    <a:pt x="183" y="1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8" name="Freeform 168"/>
            <p:cNvSpPr>
              <a:spLocks/>
            </p:cNvSpPr>
            <p:nvPr/>
          </p:nvSpPr>
          <p:spPr bwMode="auto">
            <a:xfrm>
              <a:off x="30002" y="6309"/>
              <a:ext cx="861" cy="102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409" y="22"/>
                </a:cxn>
                <a:cxn ang="0">
                  <a:pos x="474" y="77"/>
                </a:cxn>
                <a:cxn ang="0">
                  <a:pos x="527" y="155"/>
                </a:cxn>
                <a:cxn ang="0">
                  <a:pos x="570" y="244"/>
                </a:cxn>
                <a:cxn ang="0">
                  <a:pos x="592" y="332"/>
                </a:cxn>
                <a:cxn ang="0">
                  <a:pos x="603" y="410"/>
                </a:cxn>
                <a:cxn ang="0">
                  <a:pos x="613" y="465"/>
                </a:cxn>
                <a:cxn ang="0">
                  <a:pos x="613" y="477"/>
                </a:cxn>
                <a:cxn ang="0">
                  <a:pos x="656" y="366"/>
                </a:cxn>
                <a:cxn ang="0">
                  <a:pos x="710" y="244"/>
                </a:cxn>
                <a:cxn ang="0">
                  <a:pos x="753" y="144"/>
                </a:cxn>
                <a:cxn ang="0">
                  <a:pos x="796" y="77"/>
                </a:cxn>
                <a:cxn ang="0">
                  <a:pos x="818" y="33"/>
                </a:cxn>
                <a:cxn ang="0">
                  <a:pos x="818" y="22"/>
                </a:cxn>
                <a:cxn ang="0">
                  <a:pos x="850" y="22"/>
                </a:cxn>
                <a:cxn ang="0">
                  <a:pos x="861" y="33"/>
                </a:cxn>
                <a:cxn ang="0">
                  <a:pos x="861" y="55"/>
                </a:cxn>
                <a:cxn ang="0">
                  <a:pos x="850" y="55"/>
                </a:cxn>
                <a:cxn ang="0">
                  <a:pos x="850" y="66"/>
                </a:cxn>
                <a:cxn ang="0">
                  <a:pos x="753" y="266"/>
                </a:cxn>
                <a:cxn ang="0">
                  <a:pos x="710" y="377"/>
                </a:cxn>
                <a:cxn ang="0">
                  <a:pos x="646" y="532"/>
                </a:cxn>
                <a:cxn ang="0">
                  <a:pos x="624" y="610"/>
                </a:cxn>
                <a:cxn ang="0">
                  <a:pos x="613" y="654"/>
                </a:cxn>
                <a:cxn ang="0">
                  <a:pos x="581" y="820"/>
                </a:cxn>
                <a:cxn ang="0">
                  <a:pos x="549" y="942"/>
                </a:cxn>
                <a:cxn ang="0">
                  <a:pos x="538" y="975"/>
                </a:cxn>
                <a:cxn ang="0">
                  <a:pos x="527" y="998"/>
                </a:cxn>
                <a:cxn ang="0">
                  <a:pos x="506" y="1020"/>
                </a:cxn>
                <a:cxn ang="0">
                  <a:pos x="484" y="1020"/>
                </a:cxn>
                <a:cxn ang="0">
                  <a:pos x="474" y="1009"/>
                </a:cxn>
                <a:cxn ang="0">
                  <a:pos x="474" y="987"/>
                </a:cxn>
                <a:cxn ang="0">
                  <a:pos x="484" y="931"/>
                </a:cxn>
                <a:cxn ang="0">
                  <a:pos x="495" y="853"/>
                </a:cxn>
                <a:cxn ang="0">
                  <a:pos x="527" y="754"/>
                </a:cxn>
                <a:cxn ang="0">
                  <a:pos x="549" y="654"/>
                </a:cxn>
                <a:cxn ang="0">
                  <a:pos x="549" y="643"/>
                </a:cxn>
                <a:cxn ang="0">
                  <a:pos x="560" y="632"/>
                </a:cxn>
                <a:cxn ang="0">
                  <a:pos x="560" y="454"/>
                </a:cxn>
                <a:cxn ang="0">
                  <a:pos x="549" y="366"/>
                </a:cxn>
                <a:cxn ang="0">
                  <a:pos x="517" y="277"/>
                </a:cxn>
                <a:cxn ang="0">
                  <a:pos x="474" y="199"/>
                </a:cxn>
                <a:cxn ang="0">
                  <a:pos x="398" y="155"/>
                </a:cxn>
                <a:cxn ang="0">
                  <a:pos x="291" y="133"/>
                </a:cxn>
                <a:cxn ang="0">
                  <a:pos x="183" y="155"/>
                </a:cxn>
                <a:cxn ang="0">
                  <a:pos x="97" y="199"/>
                </a:cxn>
                <a:cxn ang="0">
                  <a:pos x="43" y="277"/>
                </a:cxn>
                <a:cxn ang="0">
                  <a:pos x="43" y="288"/>
                </a:cxn>
                <a:cxn ang="0">
                  <a:pos x="32" y="299"/>
                </a:cxn>
                <a:cxn ang="0">
                  <a:pos x="11" y="299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1" y="244"/>
                </a:cxn>
                <a:cxn ang="0">
                  <a:pos x="43" y="166"/>
                </a:cxn>
                <a:cxn ang="0">
                  <a:pos x="108" y="88"/>
                </a:cxn>
                <a:cxn ang="0">
                  <a:pos x="194" y="33"/>
                </a:cxn>
                <a:cxn ang="0">
                  <a:pos x="312" y="0"/>
                </a:cxn>
              </a:cxnLst>
              <a:rect l="0" t="0" r="r" b="b"/>
              <a:pathLst>
                <a:path w="861" h="1020">
                  <a:moveTo>
                    <a:pt x="312" y="0"/>
                  </a:moveTo>
                  <a:lnTo>
                    <a:pt x="409" y="22"/>
                  </a:lnTo>
                  <a:lnTo>
                    <a:pt x="474" y="77"/>
                  </a:lnTo>
                  <a:lnTo>
                    <a:pt x="527" y="155"/>
                  </a:lnTo>
                  <a:lnTo>
                    <a:pt x="570" y="244"/>
                  </a:lnTo>
                  <a:lnTo>
                    <a:pt x="592" y="332"/>
                  </a:lnTo>
                  <a:lnTo>
                    <a:pt x="603" y="410"/>
                  </a:lnTo>
                  <a:lnTo>
                    <a:pt x="613" y="465"/>
                  </a:lnTo>
                  <a:lnTo>
                    <a:pt x="613" y="477"/>
                  </a:lnTo>
                  <a:lnTo>
                    <a:pt x="656" y="366"/>
                  </a:lnTo>
                  <a:lnTo>
                    <a:pt x="710" y="244"/>
                  </a:lnTo>
                  <a:lnTo>
                    <a:pt x="753" y="144"/>
                  </a:lnTo>
                  <a:lnTo>
                    <a:pt x="796" y="77"/>
                  </a:lnTo>
                  <a:lnTo>
                    <a:pt x="818" y="33"/>
                  </a:lnTo>
                  <a:lnTo>
                    <a:pt x="818" y="22"/>
                  </a:lnTo>
                  <a:lnTo>
                    <a:pt x="850" y="22"/>
                  </a:lnTo>
                  <a:lnTo>
                    <a:pt x="861" y="33"/>
                  </a:lnTo>
                  <a:lnTo>
                    <a:pt x="861" y="55"/>
                  </a:lnTo>
                  <a:lnTo>
                    <a:pt x="850" y="55"/>
                  </a:lnTo>
                  <a:lnTo>
                    <a:pt x="850" y="66"/>
                  </a:lnTo>
                  <a:lnTo>
                    <a:pt x="753" y="266"/>
                  </a:lnTo>
                  <a:lnTo>
                    <a:pt x="710" y="377"/>
                  </a:lnTo>
                  <a:lnTo>
                    <a:pt x="646" y="532"/>
                  </a:lnTo>
                  <a:lnTo>
                    <a:pt x="624" y="610"/>
                  </a:lnTo>
                  <a:lnTo>
                    <a:pt x="613" y="654"/>
                  </a:lnTo>
                  <a:lnTo>
                    <a:pt x="581" y="820"/>
                  </a:lnTo>
                  <a:lnTo>
                    <a:pt x="549" y="942"/>
                  </a:lnTo>
                  <a:lnTo>
                    <a:pt x="538" y="975"/>
                  </a:lnTo>
                  <a:lnTo>
                    <a:pt x="527" y="998"/>
                  </a:lnTo>
                  <a:lnTo>
                    <a:pt x="506" y="1020"/>
                  </a:lnTo>
                  <a:lnTo>
                    <a:pt x="484" y="1020"/>
                  </a:lnTo>
                  <a:lnTo>
                    <a:pt x="474" y="1009"/>
                  </a:lnTo>
                  <a:lnTo>
                    <a:pt x="474" y="987"/>
                  </a:lnTo>
                  <a:lnTo>
                    <a:pt x="484" y="931"/>
                  </a:lnTo>
                  <a:lnTo>
                    <a:pt x="495" y="853"/>
                  </a:lnTo>
                  <a:lnTo>
                    <a:pt x="527" y="754"/>
                  </a:lnTo>
                  <a:lnTo>
                    <a:pt x="549" y="654"/>
                  </a:lnTo>
                  <a:lnTo>
                    <a:pt x="549" y="643"/>
                  </a:lnTo>
                  <a:lnTo>
                    <a:pt x="560" y="632"/>
                  </a:lnTo>
                  <a:lnTo>
                    <a:pt x="560" y="454"/>
                  </a:lnTo>
                  <a:lnTo>
                    <a:pt x="549" y="366"/>
                  </a:lnTo>
                  <a:lnTo>
                    <a:pt x="517" y="277"/>
                  </a:lnTo>
                  <a:lnTo>
                    <a:pt x="474" y="199"/>
                  </a:lnTo>
                  <a:lnTo>
                    <a:pt x="398" y="155"/>
                  </a:lnTo>
                  <a:lnTo>
                    <a:pt x="291" y="133"/>
                  </a:lnTo>
                  <a:lnTo>
                    <a:pt x="183" y="155"/>
                  </a:lnTo>
                  <a:lnTo>
                    <a:pt x="97" y="199"/>
                  </a:lnTo>
                  <a:lnTo>
                    <a:pt x="43" y="277"/>
                  </a:lnTo>
                  <a:lnTo>
                    <a:pt x="43" y="288"/>
                  </a:lnTo>
                  <a:lnTo>
                    <a:pt x="32" y="299"/>
                  </a:lnTo>
                  <a:lnTo>
                    <a:pt x="11" y="299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1" y="244"/>
                  </a:lnTo>
                  <a:lnTo>
                    <a:pt x="43" y="166"/>
                  </a:lnTo>
                  <a:lnTo>
                    <a:pt x="108" y="88"/>
                  </a:lnTo>
                  <a:lnTo>
                    <a:pt x="194" y="3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9" name="Freeform 169"/>
            <p:cNvSpPr>
              <a:spLocks noEditPoints="1"/>
            </p:cNvSpPr>
            <p:nvPr/>
          </p:nvSpPr>
          <p:spPr bwMode="auto">
            <a:xfrm>
              <a:off x="30927" y="6486"/>
              <a:ext cx="377" cy="743"/>
            </a:xfrm>
            <a:custGeom>
              <a:avLst/>
              <a:gdLst/>
              <a:ahLst/>
              <a:cxnLst>
                <a:cxn ang="0">
                  <a:pos x="216" y="255"/>
                </a:cxn>
                <a:cxn ang="0">
                  <a:pos x="291" y="311"/>
                </a:cxn>
                <a:cxn ang="0">
                  <a:pos x="237" y="488"/>
                </a:cxn>
                <a:cxn ang="0">
                  <a:pos x="216" y="532"/>
                </a:cxn>
                <a:cxn ang="0">
                  <a:pos x="194" y="599"/>
                </a:cxn>
                <a:cxn ang="0">
                  <a:pos x="183" y="632"/>
                </a:cxn>
                <a:cxn ang="0">
                  <a:pos x="194" y="688"/>
                </a:cxn>
                <a:cxn ang="0">
                  <a:pos x="216" y="699"/>
                </a:cxn>
                <a:cxn ang="0">
                  <a:pos x="269" y="676"/>
                </a:cxn>
                <a:cxn ang="0">
                  <a:pos x="323" y="610"/>
                </a:cxn>
                <a:cxn ang="0">
                  <a:pos x="334" y="566"/>
                </a:cxn>
                <a:cxn ang="0">
                  <a:pos x="377" y="555"/>
                </a:cxn>
                <a:cxn ang="0">
                  <a:pos x="366" y="621"/>
                </a:cxn>
                <a:cxn ang="0">
                  <a:pos x="280" y="721"/>
                </a:cxn>
                <a:cxn ang="0">
                  <a:pos x="172" y="743"/>
                </a:cxn>
                <a:cxn ang="0">
                  <a:pos x="108" y="710"/>
                </a:cxn>
                <a:cxn ang="0">
                  <a:pos x="86" y="654"/>
                </a:cxn>
                <a:cxn ang="0">
                  <a:pos x="97" y="610"/>
                </a:cxn>
                <a:cxn ang="0">
                  <a:pos x="108" y="566"/>
                </a:cxn>
                <a:cxn ang="0">
                  <a:pos x="140" y="499"/>
                </a:cxn>
                <a:cxn ang="0">
                  <a:pos x="183" y="377"/>
                </a:cxn>
                <a:cxn ang="0">
                  <a:pos x="194" y="322"/>
                </a:cxn>
                <a:cxn ang="0">
                  <a:pos x="140" y="300"/>
                </a:cxn>
                <a:cxn ang="0">
                  <a:pos x="86" y="344"/>
                </a:cxn>
                <a:cxn ang="0">
                  <a:pos x="43" y="421"/>
                </a:cxn>
                <a:cxn ang="0">
                  <a:pos x="33" y="444"/>
                </a:cxn>
                <a:cxn ang="0">
                  <a:pos x="0" y="433"/>
                </a:cxn>
                <a:cxn ang="0">
                  <a:pos x="11" y="377"/>
                </a:cxn>
                <a:cxn ang="0">
                  <a:pos x="97" y="277"/>
                </a:cxn>
                <a:cxn ang="0">
                  <a:pos x="291" y="0"/>
                </a:cxn>
                <a:cxn ang="0">
                  <a:pos x="323" y="22"/>
                </a:cxn>
                <a:cxn ang="0">
                  <a:pos x="312" y="89"/>
                </a:cxn>
                <a:cxn ang="0">
                  <a:pos x="259" y="111"/>
                </a:cxn>
                <a:cxn ang="0">
                  <a:pos x="226" y="89"/>
                </a:cxn>
                <a:cxn ang="0">
                  <a:pos x="248" y="22"/>
                </a:cxn>
              </a:cxnLst>
              <a:rect l="0" t="0" r="r" b="b"/>
              <a:pathLst>
                <a:path w="377" h="743">
                  <a:moveTo>
                    <a:pt x="172" y="255"/>
                  </a:moveTo>
                  <a:lnTo>
                    <a:pt x="216" y="255"/>
                  </a:lnTo>
                  <a:lnTo>
                    <a:pt x="248" y="266"/>
                  </a:lnTo>
                  <a:lnTo>
                    <a:pt x="291" y="311"/>
                  </a:lnTo>
                  <a:lnTo>
                    <a:pt x="291" y="377"/>
                  </a:lnTo>
                  <a:lnTo>
                    <a:pt x="237" y="488"/>
                  </a:lnTo>
                  <a:lnTo>
                    <a:pt x="226" y="521"/>
                  </a:lnTo>
                  <a:lnTo>
                    <a:pt x="216" y="532"/>
                  </a:lnTo>
                  <a:lnTo>
                    <a:pt x="216" y="555"/>
                  </a:lnTo>
                  <a:lnTo>
                    <a:pt x="194" y="599"/>
                  </a:lnTo>
                  <a:lnTo>
                    <a:pt x="194" y="621"/>
                  </a:lnTo>
                  <a:lnTo>
                    <a:pt x="183" y="632"/>
                  </a:lnTo>
                  <a:lnTo>
                    <a:pt x="183" y="665"/>
                  </a:lnTo>
                  <a:lnTo>
                    <a:pt x="194" y="688"/>
                  </a:lnTo>
                  <a:lnTo>
                    <a:pt x="205" y="699"/>
                  </a:lnTo>
                  <a:lnTo>
                    <a:pt x="216" y="699"/>
                  </a:lnTo>
                  <a:lnTo>
                    <a:pt x="248" y="688"/>
                  </a:lnTo>
                  <a:lnTo>
                    <a:pt x="269" y="676"/>
                  </a:lnTo>
                  <a:lnTo>
                    <a:pt x="302" y="643"/>
                  </a:lnTo>
                  <a:lnTo>
                    <a:pt x="323" y="610"/>
                  </a:lnTo>
                  <a:lnTo>
                    <a:pt x="334" y="577"/>
                  </a:lnTo>
                  <a:lnTo>
                    <a:pt x="334" y="566"/>
                  </a:lnTo>
                  <a:lnTo>
                    <a:pt x="345" y="555"/>
                  </a:lnTo>
                  <a:lnTo>
                    <a:pt x="377" y="555"/>
                  </a:lnTo>
                  <a:lnTo>
                    <a:pt x="377" y="577"/>
                  </a:lnTo>
                  <a:lnTo>
                    <a:pt x="366" y="621"/>
                  </a:lnTo>
                  <a:lnTo>
                    <a:pt x="334" y="676"/>
                  </a:lnTo>
                  <a:lnTo>
                    <a:pt x="280" y="721"/>
                  </a:lnTo>
                  <a:lnTo>
                    <a:pt x="205" y="743"/>
                  </a:lnTo>
                  <a:lnTo>
                    <a:pt x="172" y="743"/>
                  </a:lnTo>
                  <a:lnTo>
                    <a:pt x="140" y="732"/>
                  </a:lnTo>
                  <a:lnTo>
                    <a:pt x="108" y="710"/>
                  </a:lnTo>
                  <a:lnTo>
                    <a:pt x="97" y="688"/>
                  </a:lnTo>
                  <a:lnTo>
                    <a:pt x="86" y="654"/>
                  </a:lnTo>
                  <a:lnTo>
                    <a:pt x="86" y="621"/>
                  </a:lnTo>
                  <a:lnTo>
                    <a:pt x="97" y="610"/>
                  </a:lnTo>
                  <a:lnTo>
                    <a:pt x="108" y="588"/>
                  </a:lnTo>
                  <a:lnTo>
                    <a:pt x="108" y="566"/>
                  </a:lnTo>
                  <a:lnTo>
                    <a:pt x="119" y="555"/>
                  </a:lnTo>
                  <a:lnTo>
                    <a:pt x="140" y="499"/>
                  </a:lnTo>
                  <a:lnTo>
                    <a:pt x="162" y="421"/>
                  </a:lnTo>
                  <a:lnTo>
                    <a:pt x="183" y="377"/>
                  </a:lnTo>
                  <a:lnTo>
                    <a:pt x="194" y="366"/>
                  </a:lnTo>
                  <a:lnTo>
                    <a:pt x="194" y="322"/>
                  </a:lnTo>
                  <a:lnTo>
                    <a:pt x="172" y="300"/>
                  </a:lnTo>
                  <a:lnTo>
                    <a:pt x="140" y="300"/>
                  </a:lnTo>
                  <a:lnTo>
                    <a:pt x="108" y="322"/>
                  </a:lnTo>
                  <a:lnTo>
                    <a:pt x="86" y="344"/>
                  </a:lnTo>
                  <a:lnTo>
                    <a:pt x="65" y="377"/>
                  </a:lnTo>
                  <a:lnTo>
                    <a:pt x="43" y="421"/>
                  </a:lnTo>
                  <a:lnTo>
                    <a:pt x="43" y="433"/>
                  </a:lnTo>
                  <a:lnTo>
                    <a:pt x="33" y="444"/>
                  </a:lnTo>
                  <a:lnTo>
                    <a:pt x="11" y="444"/>
                  </a:lnTo>
                  <a:lnTo>
                    <a:pt x="0" y="433"/>
                  </a:lnTo>
                  <a:lnTo>
                    <a:pt x="0" y="421"/>
                  </a:lnTo>
                  <a:lnTo>
                    <a:pt x="11" y="377"/>
                  </a:lnTo>
                  <a:lnTo>
                    <a:pt x="43" y="322"/>
                  </a:lnTo>
                  <a:lnTo>
                    <a:pt x="97" y="277"/>
                  </a:lnTo>
                  <a:lnTo>
                    <a:pt x="172" y="255"/>
                  </a:lnTo>
                  <a:close/>
                  <a:moveTo>
                    <a:pt x="291" y="0"/>
                  </a:moveTo>
                  <a:lnTo>
                    <a:pt x="312" y="11"/>
                  </a:lnTo>
                  <a:lnTo>
                    <a:pt x="323" y="22"/>
                  </a:lnTo>
                  <a:lnTo>
                    <a:pt x="334" y="45"/>
                  </a:lnTo>
                  <a:lnTo>
                    <a:pt x="312" y="89"/>
                  </a:lnTo>
                  <a:lnTo>
                    <a:pt x="269" y="111"/>
                  </a:lnTo>
                  <a:lnTo>
                    <a:pt x="259" y="111"/>
                  </a:lnTo>
                  <a:lnTo>
                    <a:pt x="237" y="100"/>
                  </a:lnTo>
                  <a:lnTo>
                    <a:pt x="226" y="89"/>
                  </a:lnTo>
                  <a:lnTo>
                    <a:pt x="226" y="67"/>
                  </a:lnTo>
                  <a:lnTo>
                    <a:pt x="248" y="2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0" name="Freeform 170"/>
            <p:cNvSpPr>
              <a:spLocks noEditPoints="1"/>
            </p:cNvSpPr>
            <p:nvPr/>
          </p:nvSpPr>
          <p:spPr bwMode="auto">
            <a:xfrm>
              <a:off x="31444" y="6486"/>
              <a:ext cx="495" cy="932"/>
            </a:xfrm>
            <a:custGeom>
              <a:avLst/>
              <a:gdLst/>
              <a:ahLst/>
              <a:cxnLst>
                <a:cxn ang="0">
                  <a:pos x="333" y="233"/>
                </a:cxn>
                <a:cxn ang="0">
                  <a:pos x="376" y="233"/>
                </a:cxn>
                <a:cxn ang="0">
                  <a:pos x="409" y="244"/>
                </a:cxn>
                <a:cxn ang="0">
                  <a:pos x="441" y="266"/>
                </a:cxn>
                <a:cxn ang="0">
                  <a:pos x="462" y="333"/>
                </a:cxn>
                <a:cxn ang="0">
                  <a:pos x="462" y="355"/>
                </a:cxn>
                <a:cxn ang="0">
                  <a:pos x="452" y="366"/>
                </a:cxn>
                <a:cxn ang="0">
                  <a:pos x="355" y="754"/>
                </a:cxn>
                <a:cxn ang="0">
                  <a:pos x="312" y="843"/>
                </a:cxn>
                <a:cxn ang="0">
                  <a:pos x="258" y="898"/>
                </a:cxn>
                <a:cxn ang="0">
                  <a:pos x="183" y="920"/>
                </a:cxn>
                <a:cxn ang="0">
                  <a:pos x="118" y="932"/>
                </a:cxn>
                <a:cxn ang="0">
                  <a:pos x="75" y="932"/>
                </a:cxn>
                <a:cxn ang="0">
                  <a:pos x="43" y="920"/>
                </a:cxn>
                <a:cxn ang="0">
                  <a:pos x="0" y="876"/>
                </a:cxn>
                <a:cxn ang="0">
                  <a:pos x="0" y="854"/>
                </a:cxn>
                <a:cxn ang="0">
                  <a:pos x="21" y="810"/>
                </a:cxn>
                <a:cxn ang="0">
                  <a:pos x="64" y="787"/>
                </a:cxn>
                <a:cxn ang="0">
                  <a:pos x="86" y="787"/>
                </a:cxn>
                <a:cxn ang="0">
                  <a:pos x="97" y="798"/>
                </a:cxn>
                <a:cxn ang="0">
                  <a:pos x="107" y="821"/>
                </a:cxn>
                <a:cxn ang="0">
                  <a:pos x="107" y="843"/>
                </a:cxn>
                <a:cxn ang="0">
                  <a:pos x="97" y="865"/>
                </a:cxn>
                <a:cxn ang="0">
                  <a:pos x="75" y="887"/>
                </a:cxn>
                <a:cxn ang="0">
                  <a:pos x="97" y="898"/>
                </a:cxn>
                <a:cxn ang="0">
                  <a:pos x="118" y="898"/>
                </a:cxn>
                <a:cxn ang="0">
                  <a:pos x="161" y="887"/>
                </a:cxn>
                <a:cxn ang="0">
                  <a:pos x="193" y="876"/>
                </a:cxn>
                <a:cxn ang="0">
                  <a:pos x="226" y="843"/>
                </a:cxn>
                <a:cxn ang="0">
                  <a:pos x="247" y="810"/>
                </a:cxn>
                <a:cxn ang="0">
                  <a:pos x="279" y="743"/>
                </a:cxn>
                <a:cxn ang="0">
                  <a:pos x="376" y="344"/>
                </a:cxn>
                <a:cxn ang="0">
                  <a:pos x="376" y="300"/>
                </a:cxn>
                <a:cxn ang="0">
                  <a:pos x="365" y="277"/>
                </a:cxn>
                <a:cxn ang="0">
                  <a:pos x="355" y="266"/>
                </a:cxn>
                <a:cxn ang="0">
                  <a:pos x="312" y="266"/>
                </a:cxn>
                <a:cxn ang="0">
                  <a:pos x="279" y="277"/>
                </a:cxn>
                <a:cxn ang="0">
                  <a:pos x="258" y="288"/>
                </a:cxn>
                <a:cxn ang="0">
                  <a:pos x="226" y="311"/>
                </a:cxn>
                <a:cxn ang="0">
                  <a:pos x="204" y="355"/>
                </a:cxn>
                <a:cxn ang="0">
                  <a:pos x="172" y="399"/>
                </a:cxn>
                <a:cxn ang="0">
                  <a:pos x="172" y="410"/>
                </a:cxn>
                <a:cxn ang="0">
                  <a:pos x="161" y="421"/>
                </a:cxn>
                <a:cxn ang="0">
                  <a:pos x="140" y="421"/>
                </a:cxn>
                <a:cxn ang="0">
                  <a:pos x="129" y="410"/>
                </a:cxn>
                <a:cxn ang="0">
                  <a:pos x="129" y="399"/>
                </a:cxn>
                <a:cxn ang="0">
                  <a:pos x="140" y="366"/>
                </a:cxn>
                <a:cxn ang="0">
                  <a:pos x="183" y="311"/>
                </a:cxn>
                <a:cxn ang="0">
                  <a:pos x="247" y="255"/>
                </a:cxn>
                <a:cxn ang="0">
                  <a:pos x="333" y="233"/>
                </a:cxn>
                <a:cxn ang="0">
                  <a:pos x="452" y="0"/>
                </a:cxn>
                <a:cxn ang="0">
                  <a:pos x="473" y="11"/>
                </a:cxn>
                <a:cxn ang="0">
                  <a:pos x="484" y="22"/>
                </a:cxn>
                <a:cxn ang="0">
                  <a:pos x="495" y="45"/>
                </a:cxn>
                <a:cxn ang="0">
                  <a:pos x="473" y="89"/>
                </a:cxn>
                <a:cxn ang="0">
                  <a:pos x="430" y="111"/>
                </a:cxn>
                <a:cxn ang="0">
                  <a:pos x="409" y="100"/>
                </a:cxn>
                <a:cxn ang="0">
                  <a:pos x="398" y="89"/>
                </a:cxn>
                <a:cxn ang="0">
                  <a:pos x="387" y="67"/>
                </a:cxn>
                <a:cxn ang="0">
                  <a:pos x="409" y="22"/>
                </a:cxn>
                <a:cxn ang="0">
                  <a:pos x="452" y="0"/>
                </a:cxn>
              </a:cxnLst>
              <a:rect l="0" t="0" r="r" b="b"/>
              <a:pathLst>
                <a:path w="495" h="932">
                  <a:moveTo>
                    <a:pt x="333" y="233"/>
                  </a:moveTo>
                  <a:lnTo>
                    <a:pt x="376" y="233"/>
                  </a:lnTo>
                  <a:lnTo>
                    <a:pt x="409" y="244"/>
                  </a:lnTo>
                  <a:lnTo>
                    <a:pt x="441" y="266"/>
                  </a:lnTo>
                  <a:lnTo>
                    <a:pt x="462" y="333"/>
                  </a:lnTo>
                  <a:lnTo>
                    <a:pt x="462" y="355"/>
                  </a:lnTo>
                  <a:lnTo>
                    <a:pt x="452" y="366"/>
                  </a:lnTo>
                  <a:lnTo>
                    <a:pt x="355" y="754"/>
                  </a:lnTo>
                  <a:lnTo>
                    <a:pt x="312" y="843"/>
                  </a:lnTo>
                  <a:lnTo>
                    <a:pt x="258" y="898"/>
                  </a:lnTo>
                  <a:lnTo>
                    <a:pt x="183" y="920"/>
                  </a:lnTo>
                  <a:lnTo>
                    <a:pt x="118" y="932"/>
                  </a:lnTo>
                  <a:lnTo>
                    <a:pt x="75" y="932"/>
                  </a:lnTo>
                  <a:lnTo>
                    <a:pt x="43" y="920"/>
                  </a:lnTo>
                  <a:lnTo>
                    <a:pt x="0" y="876"/>
                  </a:lnTo>
                  <a:lnTo>
                    <a:pt x="0" y="854"/>
                  </a:lnTo>
                  <a:lnTo>
                    <a:pt x="21" y="810"/>
                  </a:lnTo>
                  <a:lnTo>
                    <a:pt x="64" y="787"/>
                  </a:lnTo>
                  <a:lnTo>
                    <a:pt x="86" y="787"/>
                  </a:lnTo>
                  <a:lnTo>
                    <a:pt x="97" y="798"/>
                  </a:lnTo>
                  <a:lnTo>
                    <a:pt x="107" y="821"/>
                  </a:lnTo>
                  <a:lnTo>
                    <a:pt x="107" y="843"/>
                  </a:lnTo>
                  <a:lnTo>
                    <a:pt x="97" y="865"/>
                  </a:lnTo>
                  <a:lnTo>
                    <a:pt x="75" y="887"/>
                  </a:lnTo>
                  <a:lnTo>
                    <a:pt x="97" y="898"/>
                  </a:lnTo>
                  <a:lnTo>
                    <a:pt x="118" y="898"/>
                  </a:lnTo>
                  <a:lnTo>
                    <a:pt x="161" y="887"/>
                  </a:lnTo>
                  <a:lnTo>
                    <a:pt x="193" y="876"/>
                  </a:lnTo>
                  <a:lnTo>
                    <a:pt x="226" y="843"/>
                  </a:lnTo>
                  <a:lnTo>
                    <a:pt x="247" y="810"/>
                  </a:lnTo>
                  <a:lnTo>
                    <a:pt x="279" y="743"/>
                  </a:lnTo>
                  <a:lnTo>
                    <a:pt x="376" y="344"/>
                  </a:lnTo>
                  <a:lnTo>
                    <a:pt x="376" y="300"/>
                  </a:lnTo>
                  <a:lnTo>
                    <a:pt x="365" y="277"/>
                  </a:lnTo>
                  <a:lnTo>
                    <a:pt x="355" y="266"/>
                  </a:lnTo>
                  <a:lnTo>
                    <a:pt x="312" y="266"/>
                  </a:lnTo>
                  <a:lnTo>
                    <a:pt x="279" y="277"/>
                  </a:lnTo>
                  <a:lnTo>
                    <a:pt x="258" y="288"/>
                  </a:lnTo>
                  <a:lnTo>
                    <a:pt x="226" y="311"/>
                  </a:lnTo>
                  <a:lnTo>
                    <a:pt x="204" y="355"/>
                  </a:lnTo>
                  <a:lnTo>
                    <a:pt x="172" y="399"/>
                  </a:lnTo>
                  <a:lnTo>
                    <a:pt x="172" y="410"/>
                  </a:lnTo>
                  <a:lnTo>
                    <a:pt x="161" y="421"/>
                  </a:lnTo>
                  <a:lnTo>
                    <a:pt x="140" y="421"/>
                  </a:lnTo>
                  <a:lnTo>
                    <a:pt x="129" y="410"/>
                  </a:lnTo>
                  <a:lnTo>
                    <a:pt x="129" y="399"/>
                  </a:lnTo>
                  <a:lnTo>
                    <a:pt x="140" y="366"/>
                  </a:lnTo>
                  <a:lnTo>
                    <a:pt x="183" y="311"/>
                  </a:lnTo>
                  <a:lnTo>
                    <a:pt x="247" y="255"/>
                  </a:lnTo>
                  <a:lnTo>
                    <a:pt x="333" y="233"/>
                  </a:lnTo>
                  <a:close/>
                  <a:moveTo>
                    <a:pt x="452" y="0"/>
                  </a:moveTo>
                  <a:lnTo>
                    <a:pt x="473" y="11"/>
                  </a:lnTo>
                  <a:lnTo>
                    <a:pt x="484" y="22"/>
                  </a:lnTo>
                  <a:lnTo>
                    <a:pt x="495" y="45"/>
                  </a:lnTo>
                  <a:lnTo>
                    <a:pt x="473" y="89"/>
                  </a:lnTo>
                  <a:lnTo>
                    <a:pt x="430" y="111"/>
                  </a:lnTo>
                  <a:lnTo>
                    <a:pt x="409" y="100"/>
                  </a:lnTo>
                  <a:lnTo>
                    <a:pt x="398" y="89"/>
                  </a:lnTo>
                  <a:lnTo>
                    <a:pt x="387" y="67"/>
                  </a:lnTo>
                  <a:lnTo>
                    <a:pt x="409" y="22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1" name="Freeform 171"/>
            <p:cNvSpPr>
              <a:spLocks/>
            </p:cNvSpPr>
            <p:nvPr/>
          </p:nvSpPr>
          <p:spPr bwMode="auto">
            <a:xfrm>
              <a:off x="32347" y="6032"/>
              <a:ext cx="1098" cy="1130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560" y="0"/>
                </a:cxn>
                <a:cxn ang="0">
                  <a:pos x="581" y="22"/>
                </a:cxn>
                <a:cxn ang="0">
                  <a:pos x="581" y="532"/>
                </a:cxn>
                <a:cxn ang="0">
                  <a:pos x="1076" y="532"/>
                </a:cxn>
                <a:cxn ang="0">
                  <a:pos x="1098" y="554"/>
                </a:cxn>
                <a:cxn ang="0">
                  <a:pos x="1098" y="587"/>
                </a:cxn>
                <a:cxn ang="0">
                  <a:pos x="1076" y="609"/>
                </a:cxn>
                <a:cxn ang="0">
                  <a:pos x="592" y="609"/>
                </a:cxn>
                <a:cxn ang="0">
                  <a:pos x="592" y="598"/>
                </a:cxn>
                <a:cxn ang="0">
                  <a:pos x="581" y="609"/>
                </a:cxn>
                <a:cxn ang="0">
                  <a:pos x="592" y="609"/>
                </a:cxn>
                <a:cxn ang="0">
                  <a:pos x="592" y="1108"/>
                </a:cxn>
                <a:cxn ang="0">
                  <a:pos x="571" y="1130"/>
                </a:cxn>
                <a:cxn ang="0">
                  <a:pos x="538" y="1130"/>
                </a:cxn>
                <a:cxn ang="0">
                  <a:pos x="517" y="1108"/>
                </a:cxn>
                <a:cxn ang="0">
                  <a:pos x="517" y="598"/>
                </a:cxn>
                <a:cxn ang="0">
                  <a:pos x="22" y="598"/>
                </a:cxn>
                <a:cxn ang="0">
                  <a:pos x="0" y="576"/>
                </a:cxn>
                <a:cxn ang="0">
                  <a:pos x="0" y="554"/>
                </a:cxn>
                <a:cxn ang="0">
                  <a:pos x="22" y="532"/>
                </a:cxn>
                <a:cxn ang="0">
                  <a:pos x="517" y="532"/>
                </a:cxn>
                <a:cxn ang="0">
                  <a:pos x="517" y="22"/>
                </a:cxn>
                <a:cxn ang="0">
                  <a:pos x="538" y="0"/>
                </a:cxn>
              </a:cxnLst>
              <a:rect l="0" t="0" r="r" b="b"/>
              <a:pathLst>
                <a:path w="1098" h="1130">
                  <a:moveTo>
                    <a:pt x="538" y="0"/>
                  </a:moveTo>
                  <a:lnTo>
                    <a:pt x="560" y="0"/>
                  </a:lnTo>
                  <a:lnTo>
                    <a:pt x="581" y="22"/>
                  </a:lnTo>
                  <a:lnTo>
                    <a:pt x="581" y="532"/>
                  </a:lnTo>
                  <a:lnTo>
                    <a:pt x="1076" y="532"/>
                  </a:lnTo>
                  <a:lnTo>
                    <a:pt x="1098" y="554"/>
                  </a:lnTo>
                  <a:lnTo>
                    <a:pt x="1098" y="587"/>
                  </a:lnTo>
                  <a:lnTo>
                    <a:pt x="1076" y="609"/>
                  </a:lnTo>
                  <a:lnTo>
                    <a:pt x="592" y="609"/>
                  </a:lnTo>
                  <a:lnTo>
                    <a:pt x="592" y="598"/>
                  </a:lnTo>
                  <a:lnTo>
                    <a:pt x="581" y="609"/>
                  </a:lnTo>
                  <a:lnTo>
                    <a:pt x="592" y="609"/>
                  </a:lnTo>
                  <a:lnTo>
                    <a:pt x="592" y="1108"/>
                  </a:lnTo>
                  <a:lnTo>
                    <a:pt x="571" y="1130"/>
                  </a:lnTo>
                  <a:lnTo>
                    <a:pt x="538" y="1130"/>
                  </a:lnTo>
                  <a:lnTo>
                    <a:pt x="517" y="1108"/>
                  </a:lnTo>
                  <a:lnTo>
                    <a:pt x="517" y="598"/>
                  </a:lnTo>
                  <a:lnTo>
                    <a:pt x="22" y="598"/>
                  </a:lnTo>
                  <a:lnTo>
                    <a:pt x="0" y="576"/>
                  </a:lnTo>
                  <a:lnTo>
                    <a:pt x="0" y="554"/>
                  </a:lnTo>
                  <a:lnTo>
                    <a:pt x="22" y="532"/>
                  </a:lnTo>
                  <a:lnTo>
                    <a:pt x="517" y="532"/>
                  </a:lnTo>
                  <a:lnTo>
                    <a:pt x="517" y="22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2" name="Freeform 172"/>
            <p:cNvSpPr>
              <a:spLocks/>
            </p:cNvSpPr>
            <p:nvPr/>
          </p:nvSpPr>
          <p:spPr bwMode="auto">
            <a:xfrm>
              <a:off x="33595" y="6309"/>
              <a:ext cx="915" cy="698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58" y="22"/>
                </a:cxn>
                <a:cxn ang="0">
                  <a:pos x="312" y="66"/>
                </a:cxn>
                <a:cxn ang="0">
                  <a:pos x="334" y="144"/>
                </a:cxn>
                <a:cxn ang="0">
                  <a:pos x="484" y="22"/>
                </a:cxn>
                <a:cxn ang="0">
                  <a:pos x="646" y="0"/>
                </a:cxn>
                <a:cxn ang="0">
                  <a:pos x="743" y="44"/>
                </a:cxn>
                <a:cxn ang="0">
                  <a:pos x="786" y="177"/>
                </a:cxn>
                <a:cxn ang="0">
                  <a:pos x="753" y="343"/>
                </a:cxn>
                <a:cxn ang="0">
                  <a:pos x="710" y="477"/>
                </a:cxn>
                <a:cxn ang="0">
                  <a:pos x="689" y="554"/>
                </a:cxn>
                <a:cxn ang="0">
                  <a:pos x="678" y="643"/>
                </a:cxn>
                <a:cxn ang="0">
                  <a:pos x="710" y="654"/>
                </a:cxn>
                <a:cxn ang="0">
                  <a:pos x="829" y="565"/>
                </a:cxn>
                <a:cxn ang="0">
                  <a:pos x="872" y="454"/>
                </a:cxn>
                <a:cxn ang="0">
                  <a:pos x="904" y="443"/>
                </a:cxn>
                <a:cxn ang="0">
                  <a:pos x="915" y="465"/>
                </a:cxn>
                <a:cxn ang="0">
                  <a:pos x="882" y="554"/>
                </a:cxn>
                <a:cxn ang="0">
                  <a:pos x="775" y="676"/>
                </a:cxn>
                <a:cxn ang="0">
                  <a:pos x="614" y="676"/>
                </a:cxn>
                <a:cxn ang="0">
                  <a:pos x="560" y="565"/>
                </a:cxn>
                <a:cxn ang="0">
                  <a:pos x="570" y="521"/>
                </a:cxn>
                <a:cxn ang="0">
                  <a:pos x="635" y="332"/>
                </a:cxn>
                <a:cxn ang="0">
                  <a:pos x="667" y="155"/>
                </a:cxn>
                <a:cxn ang="0">
                  <a:pos x="657" y="100"/>
                </a:cxn>
                <a:cxn ang="0">
                  <a:pos x="635" y="55"/>
                </a:cxn>
                <a:cxn ang="0">
                  <a:pos x="581" y="44"/>
                </a:cxn>
                <a:cxn ang="0">
                  <a:pos x="409" y="122"/>
                </a:cxn>
                <a:cxn ang="0">
                  <a:pos x="334" y="222"/>
                </a:cxn>
                <a:cxn ang="0">
                  <a:pos x="291" y="321"/>
                </a:cxn>
                <a:cxn ang="0">
                  <a:pos x="269" y="421"/>
                </a:cxn>
                <a:cxn ang="0">
                  <a:pos x="258" y="499"/>
                </a:cxn>
                <a:cxn ang="0">
                  <a:pos x="237" y="598"/>
                </a:cxn>
                <a:cxn ang="0">
                  <a:pos x="226" y="654"/>
                </a:cxn>
                <a:cxn ang="0">
                  <a:pos x="215" y="676"/>
                </a:cxn>
                <a:cxn ang="0">
                  <a:pos x="183" y="698"/>
                </a:cxn>
                <a:cxn ang="0">
                  <a:pos x="119" y="676"/>
                </a:cxn>
                <a:cxn ang="0">
                  <a:pos x="108" y="643"/>
                </a:cxn>
                <a:cxn ang="0">
                  <a:pos x="119" y="610"/>
                </a:cxn>
                <a:cxn ang="0">
                  <a:pos x="119" y="587"/>
                </a:cxn>
                <a:cxn ang="0">
                  <a:pos x="194" y="255"/>
                </a:cxn>
                <a:cxn ang="0">
                  <a:pos x="215" y="155"/>
                </a:cxn>
                <a:cxn ang="0">
                  <a:pos x="205" y="66"/>
                </a:cxn>
                <a:cxn ang="0">
                  <a:pos x="119" y="66"/>
                </a:cxn>
                <a:cxn ang="0">
                  <a:pos x="65" y="166"/>
                </a:cxn>
                <a:cxn ang="0">
                  <a:pos x="43" y="233"/>
                </a:cxn>
                <a:cxn ang="0">
                  <a:pos x="11" y="255"/>
                </a:cxn>
                <a:cxn ang="0">
                  <a:pos x="0" y="222"/>
                </a:cxn>
                <a:cxn ang="0">
                  <a:pos x="11" y="177"/>
                </a:cxn>
                <a:cxn ang="0">
                  <a:pos x="43" y="111"/>
                </a:cxn>
                <a:cxn ang="0">
                  <a:pos x="65" y="55"/>
                </a:cxn>
                <a:cxn ang="0">
                  <a:pos x="108" y="22"/>
                </a:cxn>
              </a:cxnLst>
              <a:rect l="0" t="0" r="r" b="b"/>
              <a:pathLst>
                <a:path w="915" h="698">
                  <a:moveTo>
                    <a:pt x="140" y="0"/>
                  </a:moveTo>
                  <a:lnTo>
                    <a:pt x="205" y="0"/>
                  </a:lnTo>
                  <a:lnTo>
                    <a:pt x="226" y="11"/>
                  </a:lnTo>
                  <a:lnTo>
                    <a:pt x="258" y="22"/>
                  </a:lnTo>
                  <a:lnTo>
                    <a:pt x="291" y="44"/>
                  </a:lnTo>
                  <a:lnTo>
                    <a:pt x="312" y="66"/>
                  </a:lnTo>
                  <a:lnTo>
                    <a:pt x="323" y="100"/>
                  </a:lnTo>
                  <a:lnTo>
                    <a:pt x="334" y="144"/>
                  </a:lnTo>
                  <a:lnTo>
                    <a:pt x="398" y="77"/>
                  </a:lnTo>
                  <a:lnTo>
                    <a:pt x="484" y="22"/>
                  </a:lnTo>
                  <a:lnTo>
                    <a:pt x="592" y="0"/>
                  </a:lnTo>
                  <a:lnTo>
                    <a:pt x="646" y="0"/>
                  </a:lnTo>
                  <a:lnTo>
                    <a:pt x="689" y="22"/>
                  </a:lnTo>
                  <a:lnTo>
                    <a:pt x="743" y="44"/>
                  </a:lnTo>
                  <a:lnTo>
                    <a:pt x="775" y="100"/>
                  </a:lnTo>
                  <a:lnTo>
                    <a:pt x="786" y="177"/>
                  </a:lnTo>
                  <a:lnTo>
                    <a:pt x="775" y="255"/>
                  </a:lnTo>
                  <a:lnTo>
                    <a:pt x="753" y="343"/>
                  </a:lnTo>
                  <a:lnTo>
                    <a:pt x="732" y="421"/>
                  </a:lnTo>
                  <a:lnTo>
                    <a:pt x="710" y="477"/>
                  </a:lnTo>
                  <a:lnTo>
                    <a:pt x="700" y="521"/>
                  </a:lnTo>
                  <a:lnTo>
                    <a:pt x="689" y="554"/>
                  </a:lnTo>
                  <a:lnTo>
                    <a:pt x="678" y="576"/>
                  </a:lnTo>
                  <a:lnTo>
                    <a:pt x="678" y="643"/>
                  </a:lnTo>
                  <a:lnTo>
                    <a:pt x="689" y="654"/>
                  </a:lnTo>
                  <a:lnTo>
                    <a:pt x="710" y="654"/>
                  </a:lnTo>
                  <a:lnTo>
                    <a:pt x="775" y="632"/>
                  </a:lnTo>
                  <a:lnTo>
                    <a:pt x="829" y="565"/>
                  </a:lnTo>
                  <a:lnTo>
                    <a:pt x="872" y="465"/>
                  </a:lnTo>
                  <a:lnTo>
                    <a:pt x="872" y="454"/>
                  </a:lnTo>
                  <a:lnTo>
                    <a:pt x="882" y="443"/>
                  </a:lnTo>
                  <a:lnTo>
                    <a:pt x="904" y="443"/>
                  </a:lnTo>
                  <a:lnTo>
                    <a:pt x="915" y="454"/>
                  </a:lnTo>
                  <a:lnTo>
                    <a:pt x="915" y="465"/>
                  </a:lnTo>
                  <a:lnTo>
                    <a:pt x="904" y="499"/>
                  </a:lnTo>
                  <a:lnTo>
                    <a:pt x="882" y="554"/>
                  </a:lnTo>
                  <a:lnTo>
                    <a:pt x="839" y="621"/>
                  </a:lnTo>
                  <a:lnTo>
                    <a:pt x="775" y="676"/>
                  </a:lnTo>
                  <a:lnTo>
                    <a:pt x="700" y="698"/>
                  </a:lnTo>
                  <a:lnTo>
                    <a:pt x="614" y="676"/>
                  </a:lnTo>
                  <a:lnTo>
                    <a:pt x="570" y="610"/>
                  </a:lnTo>
                  <a:lnTo>
                    <a:pt x="560" y="565"/>
                  </a:lnTo>
                  <a:lnTo>
                    <a:pt x="560" y="532"/>
                  </a:lnTo>
                  <a:lnTo>
                    <a:pt x="570" y="521"/>
                  </a:lnTo>
                  <a:lnTo>
                    <a:pt x="603" y="421"/>
                  </a:lnTo>
                  <a:lnTo>
                    <a:pt x="635" y="332"/>
                  </a:lnTo>
                  <a:lnTo>
                    <a:pt x="657" y="233"/>
                  </a:lnTo>
                  <a:lnTo>
                    <a:pt x="667" y="155"/>
                  </a:lnTo>
                  <a:lnTo>
                    <a:pt x="667" y="122"/>
                  </a:lnTo>
                  <a:lnTo>
                    <a:pt x="657" y="100"/>
                  </a:lnTo>
                  <a:lnTo>
                    <a:pt x="657" y="77"/>
                  </a:lnTo>
                  <a:lnTo>
                    <a:pt x="635" y="55"/>
                  </a:lnTo>
                  <a:lnTo>
                    <a:pt x="614" y="44"/>
                  </a:lnTo>
                  <a:lnTo>
                    <a:pt x="581" y="44"/>
                  </a:lnTo>
                  <a:lnTo>
                    <a:pt x="484" y="66"/>
                  </a:lnTo>
                  <a:lnTo>
                    <a:pt x="409" y="122"/>
                  </a:lnTo>
                  <a:lnTo>
                    <a:pt x="355" y="188"/>
                  </a:lnTo>
                  <a:lnTo>
                    <a:pt x="334" y="222"/>
                  </a:lnTo>
                  <a:lnTo>
                    <a:pt x="302" y="288"/>
                  </a:lnTo>
                  <a:lnTo>
                    <a:pt x="291" y="321"/>
                  </a:lnTo>
                  <a:lnTo>
                    <a:pt x="280" y="377"/>
                  </a:lnTo>
                  <a:lnTo>
                    <a:pt x="269" y="421"/>
                  </a:lnTo>
                  <a:lnTo>
                    <a:pt x="258" y="454"/>
                  </a:lnTo>
                  <a:lnTo>
                    <a:pt x="258" y="499"/>
                  </a:lnTo>
                  <a:lnTo>
                    <a:pt x="237" y="565"/>
                  </a:lnTo>
                  <a:lnTo>
                    <a:pt x="237" y="598"/>
                  </a:lnTo>
                  <a:lnTo>
                    <a:pt x="226" y="621"/>
                  </a:lnTo>
                  <a:lnTo>
                    <a:pt x="226" y="654"/>
                  </a:lnTo>
                  <a:lnTo>
                    <a:pt x="215" y="665"/>
                  </a:lnTo>
                  <a:lnTo>
                    <a:pt x="215" y="676"/>
                  </a:lnTo>
                  <a:lnTo>
                    <a:pt x="194" y="687"/>
                  </a:lnTo>
                  <a:lnTo>
                    <a:pt x="183" y="698"/>
                  </a:lnTo>
                  <a:lnTo>
                    <a:pt x="140" y="698"/>
                  </a:lnTo>
                  <a:lnTo>
                    <a:pt x="119" y="676"/>
                  </a:lnTo>
                  <a:lnTo>
                    <a:pt x="108" y="654"/>
                  </a:lnTo>
                  <a:lnTo>
                    <a:pt x="108" y="643"/>
                  </a:lnTo>
                  <a:lnTo>
                    <a:pt x="119" y="621"/>
                  </a:lnTo>
                  <a:lnTo>
                    <a:pt x="119" y="610"/>
                  </a:lnTo>
                  <a:lnTo>
                    <a:pt x="129" y="587"/>
                  </a:lnTo>
                  <a:lnTo>
                    <a:pt x="119" y="587"/>
                  </a:lnTo>
                  <a:lnTo>
                    <a:pt x="162" y="388"/>
                  </a:lnTo>
                  <a:lnTo>
                    <a:pt x="194" y="255"/>
                  </a:lnTo>
                  <a:lnTo>
                    <a:pt x="194" y="222"/>
                  </a:lnTo>
                  <a:lnTo>
                    <a:pt x="215" y="155"/>
                  </a:lnTo>
                  <a:lnTo>
                    <a:pt x="215" y="88"/>
                  </a:lnTo>
                  <a:lnTo>
                    <a:pt x="205" y="66"/>
                  </a:lnTo>
                  <a:lnTo>
                    <a:pt x="162" y="44"/>
                  </a:lnTo>
                  <a:lnTo>
                    <a:pt x="119" y="66"/>
                  </a:lnTo>
                  <a:lnTo>
                    <a:pt x="76" y="133"/>
                  </a:lnTo>
                  <a:lnTo>
                    <a:pt x="65" y="166"/>
                  </a:lnTo>
                  <a:lnTo>
                    <a:pt x="54" y="210"/>
                  </a:lnTo>
                  <a:lnTo>
                    <a:pt x="43" y="233"/>
                  </a:lnTo>
                  <a:lnTo>
                    <a:pt x="43" y="255"/>
                  </a:lnTo>
                  <a:lnTo>
                    <a:pt x="11" y="255"/>
                  </a:lnTo>
                  <a:lnTo>
                    <a:pt x="0" y="244"/>
                  </a:lnTo>
                  <a:lnTo>
                    <a:pt x="0" y="222"/>
                  </a:lnTo>
                  <a:lnTo>
                    <a:pt x="11" y="199"/>
                  </a:lnTo>
                  <a:lnTo>
                    <a:pt x="11" y="177"/>
                  </a:lnTo>
                  <a:lnTo>
                    <a:pt x="22" y="144"/>
                  </a:lnTo>
                  <a:lnTo>
                    <a:pt x="43" y="111"/>
                  </a:lnTo>
                  <a:lnTo>
                    <a:pt x="54" y="77"/>
                  </a:lnTo>
                  <a:lnTo>
                    <a:pt x="65" y="55"/>
                  </a:lnTo>
                  <a:lnTo>
                    <a:pt x="86" y="33"/>
                  </a:lnTo>
                  <a:lnTo>
                    <a:pt x="108" y="2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3" name="Freeform 173"/>
            <p:cNvSpPr>
              <a:spLocks/>
            </p:cNvSpPr>
            <p:nvPr/>
          </p:nvSpPr>
          <p:spPr bwMode="auto">
            <a:xfrm>
              <a:off x="34650" y="6309"/>
              <a:ext cx="871" cy="102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408" y="22"/>
                </a:cxn>
                <a:cxn ang="0">
                  <a:pos x="473" y="77"/>
                </a:cxn>
                <a:cxn ang="0">
                  <a:pos x="527" y="155"/>
                </a:cxn>
                <a:cxn ang="0">
                  <a:pos x="570" y="244"/>
                </a:cxn>
                <a:cxn ang="0">
                  <a:pos x="591" y="332"/>
                </a:cxn>
                <a:cxn ang="0">
                  <a:pos x="602" y="410"/>
                </a:cxn>
                <a:cxn ang="0">
                  <a:pos x="613" y="465"/>
                </a:cxn>
                <a:cxn ang="0">
                  <a:pos x="624" y="477"/>
                </a:cxn>
                <a:cxn ang="0">
                  <a:pos x="667" y="366"/>
                </a:cxn>
                <a:cxn ang="0">
                  <a:pos x="720" y="244"/>
                </a:cxn>
                <a:cxn ang="0">
                  <a:pos x="763" y="144"/>
                </a:cxn>
                <a:cxn ang="0">
                  <a:pos x="806" y="77"/>
                </a:cxn>
                <a:cxn ang="0">
                  <a:pos x="828" y="33"/>
                </a:cxn>
                <a:cxn ang="0">
                  <a:pos x="828" y="22"/>
                </a:cxn>
                <a:cxn ang="0">
                  <a:pos x="860" y="22"/>
                </a:cxn>
                <a:cxn ang="0">
                  <a:pos x="871" y="33"/>
                </a:cxn>
                <a:cxn ang="0">
                  <a:pos x="871" y="55"/>
                </a:cxn>
                <a:cxn ang="0">
                  <a:pos x="860" y="55"/>
                </a:cxn>
                <a:cxn ang="0">
                  <a:pos x="860" y="66"/>
                </a:cxn>
                <a:cxn ang="0">
                  <a:pos x="796" y="177"/>
                </a:cxn>
                <a:cxn ang="0">
                  <a:pos x="753" y="266"/>
                </a:cxn>
                <a:cxn ang="0">
                  <a:pos x="710" y="377"/>
                </a:cxn>
                <a:cxn ang="0">
                  <a:pos x="645" y="532"/>
                </a:cxn>
                <a:cxn ang="0">
                  <a:pos x="624" y="610"/>
                </a:cxn>
                <a:cxn ang="0">
                  <a:pos x="613" y="654"/>
                </a:cxn>
                <a:cxn ang="0">
                  <a:pos x="581" y="820"/>
                </a:cxn>
                <a:cxn ang="0">
                  <a:pos x="548" y="942"/>
                </a:cxn>
                <a:cxn ang="0">
                  <a:pos x="537" y="975"/>
                </a:cxn>
                <a:cxn ang="0">
                  <a:pos x="527" y="998"/>
                </a:cxn>
                <a:cxn ang="0">
                  <a:pos x="505" y="1020"/>
                </a:cxn>
                <a:cxn ang="0">
                  <a:pos x="484" y="1020"/>
                </a:cxn>
                <a:cxn ang="0">
                  <a:pos x="473" y="1009"/>
                </a:cxn>
                <a:cxn ang="0">
                  <a:pos x="473" y="987"/>
                </a:cxn>
                <a:cxn ang="0">
                  <a:pos x="484" y="931"/>
                </a:cxn>
                <a:cxn ang="0">
                  <a:pos x="494" y="853"/>
                </a:cxn>
                <a:cxn ang="0">
                  <a:pos x="527" y="754"/>
                </a:cxn>
                <a:cxn ang="0">
                  <a:pos x="548" y="654"/>
                </a:cxn>
                <a:cxn ang="0">
                  <a:pos x="548" y="643"/>
                </a:cxn>
                <a:cxn ang="0">
                  <a:pos x="559" y="632"/>
                </a:cxn>
                <a:cxn ang="0">
                  <a:pos x="559" y="454"/>
                </a:cxn>
                <a:cxn ang="0">
                  <a:pos x="548" y="366"/>
                </a:cxn>
                <a:cxn ang="0">
                  <a:pos x="516" y="277"/>
                </a:cxn>
                <a:cxn ang="0">
                  <a:pos x="473" y="199"/>
                </a:cxn>
                <a:cxn ang="0">
                  <a:pos x="398" y="155"/>
                </a:cxn>
                <a:cxn ang="0">
                  <a:pos x="290" y="133"/>
                </a:cxn>
                <a:cxn ang="0">
                  <a:pos x="182" y="155"/>
                </a:cxn>
                <a:cxn ang="0">
                  <a:pos x="96" y="199"/>
                </a:cxn>
                <a:cxn ang="0">
                  <a:pos x="43" y="277"/>
                </a:cxn>
                <a:cxn ang="0">
                  <a:pos x="43" y="288"/>
                </a:cxn>
                <a:cxn ang="0">
                  <a:pos x="32" y="299"/>
                </a:cxn>
                <a:cxn ang="0">
                  <a:pos x="10" y="299"/>
                </a:cxn>
                <a:cxn ang="0">
                  <a:pos x="0" y="288"/>
                </a:cxn>
                <a:cxn ang="0">
                  <a:pos x="0" y="277"/>
                </a:cxn>
                <a:cxn ang="0">
                  <a:pos x="10" y="244"/>
                </a:cxn>
                <a:cxn ang="0">
                  <a:pos x="43" y="166"/>
                </a:cxn>
                <a:cxn ang="0">
                  <a:pos x="107" y="88"/>
                </a:cxn>
                <a:cxn ang="0">
                  <a:pos x="193" y="33"/>
                </a:cxn>
                <a:cxn ang="0">
                  <a:pos x="312" y="0"/>
                </a:cxn>
              </a:cxnLst>
              <a:rect l="0" t="0" r="r" b="b"/>
              <a:pathLst>
                <a:path w="871" h="1020">
                  <a:moveTo>
                    <a:pt x="312" y="0"/>
                  </a:moveTo>
                  <a:lnTo>
                    <a:pt x="408" y="22"/>
                  </a:lnTo>
                  <a:lnTo>
                    <a:pt x="473" y="77"/>
                  </a:lnTo>
                  <a:lnTo>
                    <a:pt x="527" y="155"/>
                  </a:lnTo>
                  <a:lnTo>
                    <a:pt x="570" y="244"/>
                  </a:lnTo>
                  <a:lnTo>
                    <a:pt x="591" y="332"/>
                  </a:lnTo>
                  <a:lnTo>
                    <a:pt x="602" y="410"/>
                  </a:lnTo>
                  <a:lnTo>
                    <a:pt x="613" y="465"/>
                  </a:lnTo>
                  <a:lnTo>
                    <a:pt x="624" y="477"/>
                  </a:lnTo>
                  <a:lnTo>
                    <a:pt x="667" y="366"/>
                  </a:lnTo>
                  <a:lnTo>
                    <a:pt x="720" y="244"/>
                  </a:lnTo>
                  <a:lnTo>
                    <a:pt x="763" y="144"/>
                  </a:lnTo>
                  <a:lnTo>
                    <a:pt x="806" y="77"/>
                  </a:lnTo>
                  <a:lnTo>
                    <a:pt x="828" y="33"/>
                  </a:lnTo>
                  <a:lnTo>
                    <a:pt x="828" y="22"/>
                  </a:lnTo>
                  <a:lnTo>
                    <a:pt x="860" y="22"/>
                  </a:lnTo>
                  <a:lnTo>
                    <a:pt x="871" y="33"/>
                  </a:lnTo>
                  <a:lnTo>
                    <a:pt x="871" y="55"/>
                  </a:lnTo>
                  <a:lnTo>
                    <a:pt x="860" y="55"/>
                  </a:lnTo>
                  <a:lnTo>
                    <a:pt x="860" y="66"/>
                  </a:lnTo>
                  <a:lnTo>
                    <a:pt x="796" y="177"/>
                  </a:lnTo>
                  <a:lnTo>
                    <a:pt x="753" y="266"/>
                  </a:lnTo>
                  <a:lnTo>
                    <a:pt x="710" y="377"/>
                  </a:lnTo>
                  <a:lnTo>
                    <a:pt x="645" y="532"/>
                  </a:lnTo>
                  <a:lnTo>
                    <a:pt x="624" y="610"/>
                  </a:lnTo>
                  <a:lnTo>
                    <a:pt x="613" y="654"/>
                  </a:lnTo>
                  <a:lnTo>
                    <a:pt x="581" y="820"/>
                  </a:lnTo>
                  <a:lnTo>
                    <a:pt x="548" y="942"/>
                  </a:lnTo>
                  <a:lnTo>
                    <a:pt x="537" y="975"/>
                  </a:lnTo>
                  <a:lnTo>
                    <a:pt x="527" y="998"/>
                  </a:lnTo>
                  <a:lnTo>
                    <a:pt x="505" y="1020"/>
                  </a:lnTo>
                  <a:lnTo>
                    <a:pt x="484" y="1020"/>
                  </a:lnTo>
                  <a:lnTo>
                    <a:pt x="473" y="1009"/>
                  </a:lnTo>
                  <a:lnTo>
                    <a:pt x="473" y="987"/>
                  </a:lnTo>
                  <a:lnTo>
                    <a:pt x="484" y="931"/>
                  </a:lnTo>
                  <a:lnTo>
                    <a:pt x="494" y="853"/>
                  </a:lnTo>
                  <a:lnTo>
                    <a:pt x="527" y="754"/>
                  </a:lnTo>
                  <a:lnTo>
                    <a:pt x="548" y="654"/>
                  </a:lnTo>
                  <a:lnTo>
                    <a:pt x="548" y="643"/>
                  </a:lnTo>
                  <a:lnTo>
                    <a:pt x="559" y="632"/>
                  </a:lnTo>
                  <a:lnTo>
                    <a:pt x="559" y="454"/>
                  </a:lnTo>
                  <a:lnTo>
                    <a:pt x="548" y="366"/>
                  </a:lnTo>
                  <a:lnTo>
                    <a:pt x="516" y="277"/>
                  </a:lnTo>
                  <a:lnTo>
                    <a:pt x="473" y="199"/>
                  </a:lnTo>
                  <a:lnTo>
                    <a:pt x="398" y="155"/>
                  </a:lnTo>
                  <a:lnTo>
                    <a:pt x="290" y="133"/>
                  </a:lnTo>
                  <a:lnTo>
                    <a:pt x="182" y="155"/>
                  </a:lnTo>
                  <a:lnTo>
                    <a:pt x="96" y="199"/>
                  </a:lnTo>
                  <a:lnTo>
                    <a:pt x="43" y="277"/>
                  </a:lnTo>
                  <a:lnTo>
                    <a:pt x="43" y="288"/>
                  </a:lnTo>
                  <a:lnTo>
                    <a:pt x="32" y="299"/>
                  </a:lnTo>
                  <a:lnTo>
                    <a:pt x="10" y="299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10" y="244"/>
                  </a:lnTo>
                  <a:lnTo>
                    <a:pt x="43" y="166"/>
                  </a:lnTo>
                  <a:lnTo>
                    <a:pt x="107" y="88"/>
                  </a:lnTo>
                  <a:lnTo>
                    <a:pt x="193" y="3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90600" y="2286000"/>
            <a:ext cx="6248400" cy="640869"/>
            <a:chOff x="480" y="2873"/>
            <a:chExt cx="21908" cy="2247"/>
          </a:xfrm>
          <a:solidFill>
            <a:srgbClr val="FF0066"/>
          </a:solidFill>
        </p:grpSpPr>
        <p:sp>
          <p:nvSpPr>
            <p:cNvPr id="3" name="Freeform 105"/>
            <p:cNvSpPr>
              <a:spLocks noEditPoints="1"/>
            </p:cNvSpPr>
            <p:nvPr/>
          </p:nvSpPr>
          <p:spPr bwMode="auto">
            <a:xfrm>
              <a:off x="480" y="2903"/>
              <a:ext cx="903" cy="1604"/>
            </a:xfrm>
            <a:custGeom>
              <a:avLst/>
              <a:gdLst/>
              <a:ahLst/>
              <a:cxnLst>
                <a:cxn ang="0">
                  <a:pos x="388" y="51"/>
                </a:cxn>
                <a:cxn ang="0">
                  <a:pos x="301" y="109"/>
                </a:cxn>
                <a:cxn ang="0">
                  <a:pos x="227" y="240"/>
                </a:cxn>
                <a:cxn ang="0">
                  <a:pos x="187" y="474"/>
                </a:cxn>
                <a:cxn ang="0">
                  <a:pos x="181" y="1013"/>
                </a:cxn>
                <a:cxn ang="0">
                  <a:pos x="207" y="1261"/>
                </a:cxn>
                <a:cxn ang="0">
                  <a:pos x="268" y="1436"/>
                </a:cxn>
                <a:cxn ang="0">
                  <a:pos x="361" y="1524"/>
                </a:cxn>
                <a:cxn ang="0">
                  <a:pos x="455" y="1546"/>
                </a:cxn>
                <a:cxn ang="0">
                  <a:pos x="515" y="1531"/>
                </a:cxn>
                <a:cxn ang="0">
                  <a:pos x="629" y="1444"/>
                </a:cxn>
                <a:cxn ang="0">
                  <a:pos x="702" y="1247"/>
                </a:cxn>
                <a:cxn ang="0">
                  <a:pos x="729" y="933"/>
                </a:cxn>
                <a:cxn ang="0">
                  <a:pos x="723" y="459"/>
                </a:cxn>
                <a:cxn ang="0">
                  <a:pos x="682" y="211"/>
                </a:cxn>
                <a:cxn ang="0">
                  <a:pos x="595" y="94"/>
                </a:cxn>
                <a:cxn ang="0">
                  <a:pos x="495" y="51"/>
                </a:cxn>
                <a:cxn ang="0">
                  <a:pos x="428" y="43"/>
                </a:cxn>
                <a:cxn ang="0">
                  <a:pos x="502" y="7"/>
                </a:cxn>
                <a:cxn ang="0">
                  <a:pos x="629" y="43"/>
                </a:cxn>
                <a:cxn ang="0">
                  <a:pos x="763" y="167"/>
                </a:cxn>
                <a:cxn ang="0">
                  <a:pos x="870" y="437"/>
                </a:cxn>
                <a:cxn ang="0">
                  <a:pos x="903" y="809"/>
                </a:cxn>
                <a:cxn ang="0">
                  <a:pos x="896" y="948"/>
                </a:cxn>
                <a:cxn ang="0">
                  <a:pos x="863" y="1210"/>
                </a:cxn>
                <a:cxn ang="0">
                  <a:pos x="756" y="1444"/>
                </a:cxn>
                <a:cxn ang="0">
                  <a:pos x="602" y="1575"/>
                </a:cxn>
                <a:cxn ang="0">
                  <a:pos x="448" y="1604"/>
                </a:cxn>
                <a:cxn ang="0">
                  <a:pos x="301" y="1575"/>
                </a:cxn>
                <a:cxn ang="0">
                  <a:pos x="154" y="1466"/>
                </a:cxn>
                <a:cxn ang="0">
                  <a:pos x="40" y="1232"/>
                </a:cxn>
                <a:cxn ang="0">
                  <a:pos x="0" y="948"/>
                </a:cxn>
                <a:cxn ang="0">
                  <a:pos x="7" y="620"/>
                </a:cxn>
                <a:cxn ang="0">
                  <a:pos x="80" y="277"/>
                </a:cxn>
                <a:cxn ang="0">
                  <a:pos x="214" y="87"/>
                </a:cxn>
                <a:cxn ang="0">
                  <a:pos x="375" y="7"/>
                </a:cxn>
              </a:cxnLst>
              <a:rect l="0" t="0" r="r" b="b"/>
              <a:pathLst>
                <a:path w="903" h="1604">
                  <a:moveTo>
                    <a:pt x="428" y="43"/>
                  </a:moveTo>
                  <a:lnTo>
                    <a:pt x="388" y="51"/>
                  </a:lnTo>
                  <a:lnTo>
                    <a:pt x="348" y="73"/>
                  </a:lnTo>
                  <a:lnTo>
                    <a:pt x="301" y="109"/>
                  </a:lnTo>
                  <a:lnTo>
                    <a:pt x="261" y="160"/>
                  </a:lnTo>
                  <a:lnTo>
                    <a:pt x="227" y="240"/>
                  </a:lnTo>
                  <a:lnTo>
                    <a:pt x="201" y="342"/>
                  </a:lnTo>
                  <a:lnTo>
                    <a:pt x="187" y="474"/>
                  </a:lnTo>
                  <a:lnTo>
                    <a:pt x="181" y="620"/>
                  </a:lnTo>
                  <a:lnTo>
                    <a:pt x="181" y="1013"/>
                  </a:lnTo>
                  <a:lnTo>
                    <a:pt x="194" y="1145"/>
                  </a:lnTo>
                  <a:lnTo>
                    <a:pt x="207" y="1261"/>
                  </a:lnTo>
                  <a:lnTo>
                    <a:pt x="234" y="1363"/>
                  </a:lnTo>
                  <a:lnTo>
                    <a:pt x="268" y="1436"/>
                  </a:lnTo>
                  <a:lnTo>
                    <a:pt x="308" y="1487"/>
                  </a:lnTo>
                  <a:lnTo>
                    <a:pt x="361" y="1524"/>
                  </a:lnTo>
                  <a:lnTo>
                    <a:pt x="408" y="1538"/>
                  </a:lnTo>
                  <a:lnTo>
                    <a:pt x="455" y="1546"/>
                  </a:lnTo>
                  <a:lnTo>
                    <a:pt x="455" y="1538"/>
                  </a:lnTo>
                  <a:lnTo>
                    <a:pt x="515" y="1531"/>
                  </a:lnTo>
                  <a:lnTo>
                    <a:pt x="575" y="1502"/>
                  </a:lnTo>
                  <a:lnTo>
                    <a:pt x="629" y="1444"/>
                  </a:lnTo>
                  <a:lnTo>
                    <a:pt x="676" y="1363"/>
                  </a:lnTo>
                  <a:lnTo>
                    <a:pt x="702" y="1247"/>
                  </a:lnTo>
                  <a:lnTo>
                    <a:pt x="723" y="1094"/>
                  </a:lnTo>
                  <a:lnTo>
                    <a:pt x="729" y="933"/>
                  </a:lnTo>
                  <a:lnTo>
                    <a:pt x="729" y="612"/>
                  </a:lnTo>
                  <a:lnTo>
                    <a:pt x="723" y="459"/>
                  </a:lnTo>
                  <a:lnTo>
                    <a:pt x="709" y="313"/>
                  </a:lnTo>
                  <a:lnTo>
                    <a:pt x="682" y="211"/>
                  </a:lnTo>
                  <a:lnTo>
                    <a:pt x="642" y="145"/>
                  </a:lnTo>
                  <a:lnTo>
                    <a:pt x="595" y="94"/>
                  </a:lnTo>
                  <a:lnTo>
                    <a:pt x="542" y="65"/>
                  </a:lnTo>
                  <a:lnTo>
                    <a:pt x="495" y="51"/>
                  </a:lnTo>
                  <a:lnTo>
                    <a:pt x="455" y="43"/>
                  </a:lnTo>
                  <a:lnTo>
                    <a:pt x="428" y="43"/>
                  </a:lnTo>
                  <a:close/>
                  <a:moveTo>
                    <a:pt x="455" y="0"/>
                  </a:moveTo>
                  <a:lnTo>
                    <a:pt x="502" y="7"/>
                  </a:lnTo>
                  <a:lnTo>
                    <a:pt x="562" y="14"/>
                  </a:lnTo>
                  <a:lnTo>
                    <a:pt x="629" y="43"/>
                  </a:lnTo>
                  <a:lnTo>
                    <a:pt x="696" y="94"/>
                  </a:lnTo>
                  <a:lnTo>
                    <a:pt x="763" y="167"/>
                  </a:lnTo>
                  <a:lnTo>
                    <a:pt x="816" y="262"/>
                  </a:lnTo>
                  <a:lnTo>
                    <a:pt x="870" y="437"/>
                  </a:lnTo>
                  <a:lnTo>
                    <a:pt x="896" y="620"/>
                  </a:lnTo>
                  <a:lnTo>
                    <a:pt x="903" y="809"/>
                  </a:lnTo>
                  <a:lnTo>
                    <a:pt x="896" y="809"/>
                  </a:lnTo>
                  <a:lnTo>
                    <a:pt x="896" y="948"/>
                  </a:lnTo>
                  <a:lnTo>
                    <a:pt x="883" y="1079"/>
                  </a:lnTo>
                  <a:lnTo>
                    <a:pt x="863" y="1210"/>
                  </a:lnTo>
                  <a:lnTo>
                    <a:pt x="816" y="1334"/>
                  </a:lnTo>
                  <a:lnTo>
                    <a:pt x="756" y="1444"/>
                  </a:lnTo>
                  <a:lnTo>
                    <a:pt x="676" y="1524"/>
                  </a:lnTo>
                  <a:lnTo>
                    <a:pt x="602" y="1575"/>
                  </a:lnTo>
                  <a:lnTo>
                    <a:pt x="522" y="1597"/>
                  </a:lnTo>
                  <a:lnTo>
                    <a:pt x="448" y="1604"/>
                  </a:lnTo>
                  <a:lnTo>
                    <a:pt x="381" y="1597"/>
                  </a:lnTo>
                  <a:lnTo>
                    <a:pt x="301" y="1575"/>
                  </a:lnTo>
                  <a:lnTo>
                    <a:pt x="227" y="1531"/>
                  </a:lnTo>
                  <a:lnTo>
                    <a:pt x="154" y="1466"/>
                  </a:lnTo>
                  <a:lnTo>
                    <a:pt x="94" y="1371"/>
                  </a:lnTo>
                  <a:lnTo>
                    <a:pt x="40" y="1232"/>
                  </a:lnTo>
                  <a:lnTo>
                    <a:pt x="13" y="1086"/>
                  </a:lnTo>
                  <a:lnTo>
                    <a:pt x="0" y="948"/>
                  </a:lnTo>
                  <a:lnTo>
                    <a:pt x="0" y="809"/>
                  </a:lnTo>
                  <a:lnTo>
                    <a:pt x="7" y="620"/>
                  </a:lnTo>
                  <a:lnTo>
                    <a:pt x="27" y="445"/>
                  </a:lnTo>
                  <a:lnTo>
                    <a:pt x="80" y="277"/>
                  </a:lnTo>
                  <a:lnTo>
                    <a:pt x="141" y="167"/>
                  </a:lnTo>
                  <a:lnTo>
                    <a:pt x="214" y="87"/>
                  </a:lnTo>
                  <a:lnTo>
                    <a:pt x="294" y="36"/>
                  </a:lnTo>
                  <a:lnTo>
                    <a:pt x="375" y="7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06"/>
            <p:cNvSpPr>
              <a:spLocks/>
            </p:cNvSpPr>
            <p:nvPr/>
          </p:nvSpPr>
          <p:spPr bwMode="auto">
            <a:xfrm>
              <a:off x="2179" y="3260"/>
              <a:ext cx="1900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5" y="0"/>
                </a:cxn>
                <a:cxn ang="0">
                  <a:pos x="1438" y="7"/>
                </a:cxn>
                <a:cxn ang="0">
                  <a:pos x="1445" y="15"/>
                </a:cxn>
                <a:cxn ang="0">
                  <a:pos x="1445" y="22"/>
                </a:cxn>
                <a:cxn ang="0">
                  <a:pos x="1452" y="36"/>
                </a:cxn>
                <a:cxn ang="0">
                  <a:pos x="1499" y="190"/>
                </a:cxn>
                <a:cxn ang="0">
                  <a:pos x="1559" y="306"/>
                </a:cxn>
                <a:cxn ang="0">
                  <a:pos x="1626" y="401"/>
                </a:cxn>
                <a:cxn ang="0">
                  <a:pos x="1699" y="474"/>
                </a:cxn>
                <a:cxn ang="0">
                  <a:pos x="1773" y="525"/>
                </a:cxn>
                <a:cxn ang="0">
                  <a:pos x="1840" y="562"/>
                </a:cxn>
                <a:cxn ang="0">
                  <a:pos x="1887" y="583"/>
                </a:cxn>
                <a:cxn ang="0">
                  <a:pos x="1893" y="583"/>
                </a:cxn>
                <a:cxn ang="0">
                  <a:pos x="1900" y="591"/>
                </a:cxn>
                <a:cxn ang="0">
                  <a:pos x="1900" y="613"/>
                </a:cxn>
                <a:cxn ang="0">
                  <a:pos x="1887" y="627"/>
                </a:cxn>
                <a:cxn ang="0">
                  <a:pos x="1739" y="707"/>
                </a:cxn>
                <a:cxn ang="0">
                  <a:pos x="1639" y="802"/>
                </a:cxn>
                <a:cxn ang="0">
                  <a:pos x="1552" y="912"/>
                </a:cxn>
                <a:cxn ang="0">
                  <a:pos x="1499" y="1036"/>
                </a:cxn>
                <a:cxn ang="0">
                  <a:pos x="1452" y="1189"/>
                </a:cxn>
                <a:cxn ang="0">
                  <a:pos x="1445" y="1203"/>
                </a:cxn>
                <a:cxn ang="0">
                  <a:pos x="1438" y="1211"/>
                </a:cxn>
                <a:cxn ang="0">
                  <a:pos x="1425" y="1218"/>
                </a:cxn>
                <a:cxn ang="0">
                  <a:pos x="1385" y="1218"/>
                </a:cxn>
                <a:cxn ang="0">
                  <a:pos x="1378" y="1211"/>
                </a:cxn>
                <a:cxn ang="0">
                  <a:pos x="1365" y="1203"/>
                </a:cxn>
                <a:cxn ang="0">
                  <a:pos x="1365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5" y="977"/>
                </a:cxn>
                <a:cxn ang="0">
                  <a:pos x="1479" y="882"/>
                </a:cxn>
                <a:cxn ang="0">
                  <a:pos x="1499" y="846"/>
                </a:cxn>
                <a:cxn ang="0">
                  <a:pos x="1539" y="795"/>
                </a:cxn>
                <a:cxn ang="0">
                  <a:pos x="1592" y="729"/>
                </a:cxn>
                <a:cxn ang="0">
                  <a:pos x="1673" y="656"/>
                </a:cxn>
                <a:cxn ang="0">
                  <a:pos x="34" y="656"/>
                </a:cxn>
                <a:cxn ang="0">
                  <a:pos x="7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4" y="569"/>
                </a:cxn>
                <a:cxn ang="0">
                  <a:pos x="47" y="562"/>
                </a:cxn>
                <a:cxn ang="0">
                  <a:pos x="1666" y="562"/>
                </a:cxn>
                <a:cxn ang="0">
                  <a:pos x="1586" y="489"/>
                </a:cxn>
                <a:cxn ang="0">
                  <a:pos x="1519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2" y="95"/>
                </a:cxn>
                <a:cxn ang="0">
                  <a:pos x="1358" y="44"/>
                </a:cxn>
                <a:cxn ang="0">
                  <a:pos x="1358" y="15"/>
                </a:cxn>
                <a:cxn ang="0">
                  <a:pos x="1372" y="7"/>
                </a:cxn>
                <a:cxn ang="0">
                  <a:pos x="1378" y="0"/>
                </a:cxn>
              </a:cxnLst>
              <a:rect l="0" t="0" r="r" b="b"/>
              <a:pathLst>
                <a:path w="1900" h="1218">
                  <a:moveTo>
                    <a:pt x="1378" y="0"/>
                  </a:moveTo>
                  <a:lnTo>
                    <a:pt x="1425" y="0"/>
                  </a:lnTo>
                  <a:lnTo>
                    <a:pt x="1438" y="7"/>
                  </a:lnTo>
                  <a:lnTo>
                    <a:pt x="1445" y="15"/>
                  </a:lnTo>
                  <a:lnTo>
                    <a:pt x="1445" y="22"/>
                  </a:lnTo>
                  <a:lnTo>
                    <a:pt x="1452" y="36"/>
                  </a:lnTo>
                  <a:lnTo>
                    <a:pt x="1499" y="190"/>
                  </a:lnTo>
                  <a:lnTo>
                    <a:pt x="1559" y="306"/>
                  </a:lnTo>
                  <a:lnTo>
                    <a:pt x="1626" y="401"/>
                  </a:lnTo>
                  <a:lnTo>
                    <a:pt x="1699" y="474"/>
                  </a:lnTo>
                  <a:lnTo>
                    <a:pt x="1773" y="525"/>
                  </a:lnTo>
                  <a:lnTo>
                    <a:pt x="1840" y="562"/>
                  </a:lnTo>
                  <a:lnTo>
                    <a:pt x="1887" y="583"/>
                  </a:lnTo>
                  <a:lnTo>
                    <a:pt x="1893" y="583"/>
                  </a:lnTo>
                  <a:lnTo>
                    <a:pt x="1900" y="591"/>
                  </a:lnTo>
                  <a:lnTo>
                    <a:pt x="1900" y="613"/>
                  </a:lnTo>
                  <a:lnTo>
                    <a:pt x="1887" y="627"/>
                  </a:lnTo>
                  <a:lnTo>
                    <a:pt x="1739" y="707"/>
                  </a:lnTo>
                  <a:lnTo>
                    <a:pt x="1639" y="802"/>
                  </a:lnTo>
                  <a:lnTo>
                    <a:pt x="1552" y="912"/>
                  </a:lnTo>
                  <a:lnTo>
                    <a:pt x="1499" y="1036"/>
                  </a:lnTo>
                  <a:lnTo>
                    <a:pt x="1452" y="1189"/>
                  </a:lnTo>
                  <a:lnTo>
                    <a:pt x="1445" y="1203"/>
                  </a:lnTo>
                  <a:lnTo>
                    <a:pt x="1438" y="1211"/>
                  </a:lnTo>
                  <a:lnTo>
                    <a:pt x="1425" y="1218"/>
                  </a:lnTo>
                  <a:lnTo>
                    <a:pt x="1385" y="1218"/>
                  </a:lnTo>
                  <a:lnTo>
                    <a:pt x="1378" y="1211"/>
                  </a:lnTo>
                  <a:lnTo>
                    <a:pt x="1365" y="1203"/>
                  </a:lnTo>
                  <a:lnTo>
                    <a:pt x="1365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5" y="977"/>
                  </a:lnTo>
                  <a:lnTo>
                    <a:pt x="1479" y="882"/>
                  </a:lnTo>
                  <a:lnTo>
                    <a:pt x="1499" y="846"/>
                  </a:lnTo>
                  <a:lnTo>
                    <a:pt x="1539" y="795"/>
                  </a:lnTo>
                  <a:lnTo>
                    <a:pt x="1592" y="729"/>
                  </a:lnTo>
                  <a:lnTo>
                    <a:pt x="1673" y="656"/>
                  </a:lnTo>
                  <a:lnTo>
                    <a:pt x="34" y="656"/>
                  </a:lnTo>
                  <a:lnTo>
                    <a:pt x="7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4" y="569"/>
                  </a:lnTo>
                  <a:lnTo>
                    <a:pt x="47" y="562"/>
                  </a:lnTo>
                  <a:lnTo>
                    <a:pt x="1666" y="562"/>
                  </a:lnTo>
                  <a:lnTo>
                    <a:pt x="1586" y="489"/>
                  </a:lnTo>
                  <a:lnTo>
                    <a:pt x="1519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2" y="95"/>
                  </a:lnTo>
                  <a:lnTo>
                    <a:pt x="1358" y="44"/>
                  </a:lnTo>
                  <a:lnTo>
                    <a:pt x="1358" y="15"/>
                  </a:lnTo>
                  <a:lnTo>
                    <a:pt x="1372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07"/>
            <p:cNvSpPr>
              <a:spLocks/>
            </p:cNvSpPr>
            <p:nvPr/>
          </p:nvSpPr>
          <p:spPr bwMode="auto">
            <a:xfrm>
              <a:off x="4875" y="2873"/>
              <a:ext cx="1177" cy="1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7" y="0"/>
                </a:cxn>
                <a:cxn ang="0">
                  <a:pos x="1177" y="526"/>
                </a:cxn>
                <a:cxn ang="0">
                  <a:pos x="1124" y="526"/>
                </a:cxn>
                <a:cxn ang="0">
                  <a:pos x="1104" y="402"/>
                </a:cxn>
                <a:cxn ang="0">
                  <a:pos x="1084" y="299"/>
                </a:cxn>
                <a:cxn ang="0">
                  <a:pos x="1050" y="219"/>
                </a:cxn>
                <a:cxn ang="0">
                  <a:pos x="1003" y="154"/>
                </a:cxn>
                <a:cxn ang="0">
                  <a:pos x="943" y="110"/>
                </a:cxn>
                <a:cxn ang="0">
                  <a:pos x="850" y="81"/>
                </a:cxn>
                <a:cxn ang="0">
                  <a:pos x="736" y="73"/>
                </a:cxn>
                <a:cxn ang="0">
                  <a:pos x="455" y="73"/>
                </a:cxn>
                <a:cxn ang="0">
                  <a:pos x="421" y="88"/>
                </a:cxn>
                <a:cxn ang="0">
                  <a:pos x="408" y="117"/>
                </a:cxn>
                <a:cxn ang="0">
                  <a:pos x="408" y="1437"/>
                </a:cxn>
                <a:cxn ang="0">
                  <a:pos x="415" y="1466"/>
                </a:cxn>
                <a:cxn ang="0">
                  <a:pos x="435" y="1488"/>
                </a:cxn>
                <a:cxn ang="0">
                  <a:pos x="468" y="1503"/>
                </a:cxn>
                <a:cxn ang="0">
                  <a:pos x="529" y="1510"/>
                </a:cxn>
                <a:cxn ang="0">
                  <a:pos x="689" y="1510"/>
                </a:cxn>
                <a:cxn ang="0">
                  <a:pos x="689" y="1583"/>
                </a:cxn>
                <a:cxn ang="0">
                  <a:pos x="609" y="1576"/>
                </a:cxn>
                <a:cxn ang="0">
                  <a:pos x="67" y="1576"/>
                </a:cxn>
                <a:cxn ang="0">
                  <a:pos x="0" y="1583"/>
                </a:cxn>
                <a:cxn ang="0">
                  <a:pos x="0" y="1510"/>
                </a:cxn>
                <a:cxn ang="0">
                  <a:pos x="134" y="1510"/>
                </a:cxn>
                <a:cxn ang="0">
                  <a:pos x="187" y="1496"/>
                </a:cxn>
                <a:cxn ang="0">
                  <a:pos x="214" y="1474"/>
                </a:cxn>
                <a:cxn ang="0">
                  <a:pos x="227" y="1444"/>
                </a:cxn>
                <a:cxn ang="0">
                  <a:pos x="227" y="139"/>
                </a:cxn>
                <a:cxn ang="0">
                  <a:pos x="214" y="110"/>
                </a:cxn>
                <a:cxn ang="0">
                  <a:pos x="187" y="88"/>
                </a:cxn>
                <a:cxn ang="0">
                  <a:pos x="134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1177" h="1583">
                  <a:moveTo>
                    <a:pt x="0" y="0"/>
                  </a:moveTo>
                  <a:lnTo>
                    <a:pt x="1117" y="0"/>
                  </a:lnTo>
                  <a:lnTo>
                    <a:pt x="1177" y="526"/>
                  </a:lnTo>
                  <a:lnTo>
                    <a:pt x="1124" y="526"/>
                  </a:lnTo>
                  <a:lnTo>
                    <a:pt x="1104" y="402"/>
                  </a:lnTo>
                  <a:lnTo>
                    <a:pt x="1084" y="299"/>
                  </a:lnTo>
                  <a:lnTo>
                    <a:pt x="1050" y="219"/>
                  </a:lnTo>
                  <a:lnTo>
                    <a:pt x="1003" y="154"/>
                  </a:lnTo>
                  <a:lnTo>
                    <a:pt x="943" y="110"/>
                  </a:lnTo>
                  <a:lnTo>
                    <a:pt x="850" y="81"/>
                  </a:lnTo>
                  <a:lnTo>
                    <a:pt x="736" y="73"/>
                  </a:lnTo>
                  <a:lnTo>
                    <a:pt x="455" y="73"/>
                  </a:lnTo>
                  <a:lnTo>
                    <a:pt x="421" y="88"/>
                  </a:lnTo>
                  <a:lnTo>
                    <a:pt x="408" y="117"/>
                  </a:lnTo>
                  <a:lnTo>
                    <a:pt x="408" y="1437"/>
                  </a:lnTo>
                  <a:lnTo>
                    <a:pt x="415" y="1466"/>
                  </a:lnTo>
                  <a:lnTo>
                    <a:pt x="435" y="1488"/>
                  </a:lnTo>
                  <a:lnTo>
                    <a:pt x="468" y="1503"/>
                  </a:lnTo>
                  <a:lnTo>
                    <a:pt x="529" y="1510"/>
                  </a:lnTo>
                  <a:lnTo>
                    <a:pt x="689" y="1510"/>
                  </a:lnTo>
                  <a:lnTo>
                    <a:pt x="689" y="1583"/>
                  </a:lnTo>
                  <a:lnTo>
                    <a:pt x="609" y="1576"/>
                  </a:lnTo>
                  <a:lnTo>
                    <a:pt x="67" y="1576"/>
                  </a:lnTo>
                  <a:lnTo>
                    <a:pt x="0" y="1583"/>
                  </a:lnTo>
                  <a:lnTo>
                    <a:pt x="0" y="1510"/>
                  </a:lnTo>
                  <a:lnTo>
                    <a:pt x="134" y="1510"/>
                  </a:lnTo>
                  <a:lnTo>
                    <a:pt x="187" y="1496"/>
                  </a:lnTo>
                  <a:lnTo>
                    <a:pt x="214" y="1474"/>
                  </a:lnTo>
                  <a:lnTo>
                    <a:pt x="227" y="1444"/>
                  </a:lnTo>
                  <a:lnTo>
                    <a:pt x="227" y="139"/>
                  </a:lnTo>
                  <a:lnTo>
                    <a:pt x="214" y="110"/>
                  </a:lnTo>
                  <a:lnTo>
                    <a:pt x="187" y="88"/>
                  </a:lnTo>
                  <a:lnTo>
                    <a:pt x="134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08"/>
            <p:cNvSpPr>
              <a:spLocks/>
            </p:cNvSpPr>
            <p:nvPr/>
          </p:nvSpPr>
          <p:spPr bwMode="auto">
            <a:xfrm>
              <a:off x="6260" y="3625"/>
              <a:ext cx="802" cy="1495"/>
            </a:xfrm>
            <a:custGeom>
              <a:avLst/>
              <a:gdLst/>
              <a:ahLst/>
              <a:cxnLst>
                <a:cxn ang="0">
                  <a:pos x="709" y="7"/>
                </a:cxn>
                <a:cxn ang="0">
                  <a:pos x="789" y="65"/>
                </a:cxn>
                <a:cxn ang="0">
                  <a:pos x="796" y="153"/>
                </a:cxn>
                <a:cxn ang="0">
                  <a:pos x="742" y="211"/>
                </a:cxn>
                <a:cxn ang="0">
                  <a:pos x="689" y="211"/>
                </a:cxn>
                <a:cxn ang="0">
                  <a:pos x="655" y="153"/>
                </a:cxn>
                <a:cxn ang="0">
                  <a:pos x="669" y="102"/>
                </a:cxn>
                <a:cxn ang="0">
                  <a:pos x="722" y="58"/>
                </a:cxn>
                <a:cxn ang="0">
                  <a:pos x="675" y="43"/>
                </a:cxn>
                <a:cxn ang="0">
                  <a:pos x="629" y="51"/>
                </a:cxn>
                <a:cxn ang="0">
                  <a:pos x="588" y="73"/>
                </a:cxn>
                <a:cxn ang="0">
                  <a:pos x="568" y="116"/>
                </a:cxn>
                <a:cxn ang="0">
                  <a:pos x="548" y="197"/>
                </a:cxn>
                <a:cxn ang="0">
                  <a:pos x="528" y="342"/>
                </a:cxn>
                <a:cxn ang="0">
                  <a:pos x="682" y="452"/>
                </a:cxn>
                <a:cxn ang="0">
                  <a:pos x="695" y="488"/>
                </a:cxn>
                <a:cxn ang="0">
                  <a:pos x="682" y="510"/>
                </a:cxn>
                <a:cxn ang="0">
                  <a:pos x="508" y="503"/>
                </a:cxn>
                <a:cxn ang="0">
                  <a:pos x="508" y="510"/>
                </a:cxn>
                <a:cxn ang="0">
                  <a:pos x="415" y="1043"/>
                </a:cxn>
                <a:cxn ang="0">
                  <a:pos x="381" y="1188"/>
                </a:cxn>
                <a:cxn ang="0">
                  <a:pos x="328" y="1349"/>
                </a:cxn>
                <a:cxn ang="0">
                  <a:pos x="267" y="1436"/>
                </a:cxn>
                <a:cxn ang="0">
                  <a:pos x="147" y="1495"/>
                </a:cxn>
                <a:cxn ang="0">
                  <a:pos x="47" y="1466"/>
                </a:cxn>
                <a:cxn ang="0">
                  <a:pos x="0" y="1378"/>
                </a:cxn>
                <a:cxn ang="0">
                  <a:pos x="33" y="1298"/>
                </a:cxn>
                <a:cxn ang="0">
                  <a:pos x="87" y="1276"/>
                </a:cxn>
                <a:cxn ang="0">
                  <a:pos x="140" y="1312"/>
                </a:cxn>
                <a:cxn ang="0">
                  <a:pos x="147" y="1356"/>
                </a:cxn>
                <a:cxn ang="0">
                  <a:pos x="120" y="1400"/>
                </a:cxn>
                <a:cxn ang="0">
                  <a:pos x="100" y="1444"/>
                </a:cxn>
                <a:cxn ang="0">
                  <a:pos x="147" y="1451"/>
                </a:cxn>
                <a:cxn ang="0">
                  <a:pos x="214" y="1407"/>
                </a:cxn>
                <a:cxn ang="0">
                  <a:pos x="247" y="1320"/>
                </a:cxn>
                <a:cxn ang="0">
                  <a:pos x="267" y="1218"/>
                </a:cxn>
                <a:cxn ang="0">
                  <a:pos x="301" y="1013"/>
                </a:cxn>
                <a:cxn ang="0">
                  <a:pos x="341" y="787"/>
                </a:cxn>
                <a:cxn ang="0">
                  <a:pos x="374" y="598"/>
                </a:cxn>
                <a:cxn ang="0">
                  <a:pos x="388" y="510"/>
                </a:cxn>
                <a:cxn ang="0">
                  <a:pos x="234" y="503"/>
                </a:cxn>
                <a:cxn ang="0">
                  <a:pos x="227" y="474"/>
                </a:cxn>
                <a:cxn ang="0">
                  <a:pos x="247" y="452"/>
                </a:cxn>
                <a:cxn ang="0">
                  <a:pos x="415" y="328"/>
                </a:cxn>
                <a:cxn ang="0">
                  <a:pos x="448" y="175"/>
                </a:cxn>
                <a:cxn ang="0">
                  <a:pos x="515" y="58"/>
                </a:cxn>
                <a:cxn ang="0">
                  <a:pos x="649" y="0"/>
                </a:cxn>
              </a:cxnLst>
              <a:rect l="0" t="0" r="r" b="b"/>
              <a:pathLst>
                <a:path w="802" h="1495">
                  <a:moveTo>
                    <a:pt x="649" y="0"/>
                  </a:moveTo>
                  <a:lnTo>
                    <a:pt x="709" y="7"/>
                  </a:lnTo>
                  <a:lnTo>
                    <a:pt x="756" y="29"/>
                  </a:lnTo>
                  <a:lnTo>
                    <a:pt x="789" y="65"/>
                  </a:lnTo>
                  <a:lnTo>
                    <a:pt x="802" y="116"/>
                  </a:lnTo>
                  <a:lnTo>
                    <a:pt x="796" y="153"/>
                  </a:lnTo>
                  <a:lnTo>
                    <a:pt x="769" y="197"/>
                  </a:lnTo>
                  <a:lnTo>
                    <a:pt x="742" y="211"/>
                  </a:lnTo>
                  <a:lnTo>
                    <a:pt x="716" y="218"/>
                  </a:lnTo>
                  <a:lnTo>
                    <a:pt x="689" y="211"/>
                  </a:lnTo>
                  <a:lnTo>
                    <a:pt x="662" y="182"/>
                  </a:lnTo>
                  <a:lnTo>
                    <a:pt x="655" y="153"/>
                  </a:lnTo>
                  <a:lnTo>
                    <a:pt x="655" y="131"/>
                  </a:lnTo>
                  <a:lnTo>
                    <a:pt x="669" y="102"/>
                  </a:lnTo>
                  <a:lnTo>
                    <a:pt x="682" y="87"/>
                  </a:lnTo>
                  <a:lnTo>
                    <a:pt x="722" y="58"/>
                  </a:lnTo>
                  <a:lnTo>
                    <a:pt x="702" y="51"/>
                  </a:lnTo>
                  <a:lnTo>
                    <a:pt x="675" y="43"/>
                  </a:lnTo>
                  <a:lnTo>
                    <a:pt x="649" y="43"/>
                  </a:lnTo>
                  <a:lnTo>
                    <a:pt x="629" y="51"/>
                  </a:lnTo>
                  <a:lnTo>
                    <a:pt x="602" y="58"/>
                  </a:lnTo>
                  <a:lnTo>
                    <a:pt x="588" y="73"/>
                  </a:lnTo>
                  <a:lnTo>
                    <a:pt x="575" y="94"/>
                  </a:lnTo>
                  <a:lnTo>
                    <a:pt x="568" y="116"/>
                  </a:lnTo>
                  <a:lnTo>
                    <a:pt x="562" y="153"/>
                  </a:lnTo>
                  <a:lnTo>
                    <a:pt x="548" y="197"/>
                  </a:lnTo>
                  <a:lnTo>
                    <a:pt x="542" y="255"/>
                  </a:lnTo>
                  <a:lnTo>
                    <a:pt x="528" y="342"/>
                  </a:lnTo>
                  <a:lnTo>
                    <a:pt x="508" y="452"/>
                  </a:lnTo>
                  <a:lnTo>
                    <a:pt x="682" y="452"/>
                  </a:lnTo>
                  <a:lnTo>
                    <a:pt x="695" y="459"/>
                  </a:lnTo>
                  <a:lnTo>
                    <a:pt x="695" y="488"/>
                  </a:lnTo>
                  <a:lnTo>
                    <a:pt x="689" y="503"/>
                  </a:lnTo>
                  <a:lnTo>
                    <a:pt x="682" y="510"/>
                  </a:lnTo>
                  <a:lnTo>
                    <a:pt x="508" y="510"/>
                  </a:lnTo>
                  <a:lnTo>
                    <a:pt x="508" y="503"/>
                  </a:lnTo>
                  <a:lnTo>
                    <a:pt x="495" y="510"/>
                  </a:lnTo>
                  <a:lnTo>
                    <a:pt x="508" y="510"/>
                  </a:lnTo>
                  <a:lnTo>
                    <a:pt x="421" y="1013"/>
                  </a:lnTo>
                  <a:lnTo>
                    <a:pt x="415" y="1043"/>
                  </a:lnTo>
                  <a:lnTo>
                    <a:pt x="401" y="1108"/>
                  </a:lnTo>
                  <a:lnTo>
                    <a:pt x="381" y="1188"/>
                  </a:lnTo>
                  <a:lnTo>
                    <a:pt x="354" y="1276"/>
                  </a:lnTo>
                  <a:lnTo>
                    <a:pt x="328" y="1349"/>
                  </a:lnTo>
                  <a:lnTo>
                    <a:pt x="301" y="1385"/>
                  </a:lnTo>
                  <a:lnTo>
                    <a:pt x="267" y="1436"/>
                  </a:lnTo>
                  <a:lnTo>
                    <a:pt x="214" y="1480"/>
                  </a:lnTo>
                  <a:lnTo>
                    <a:pt x="147" y="1495"/>
                  </a:lnTo>
                  <a:lnTo>
                    <a:pt x="93" y="1487"/>
                  </a:lnTo>
                  <a:lnTo>
                    <a:pt x="47" y="1466"/>
                  </a:lnTo>
                  <a:lnTo>
                    <a:pt x="13" y="1429"/>
                  </a:lnTo>
                  <a:lnTo>
                    <a:pt x="0" y="1378"/>
                  </a:lnTo>
                  <a:lnTo>
                    <a:pt x="6" y="1342"/>
                  </a:lnTo>
                  <a:lnTo>
                    <a:pt x="33" y="1298"/>
                  </a:lnTo>
                  <a:lnTo>
                    <a:pt x="60" y="1283"/>
                  </a:lnTo>
                  <a:lnTo>
                    <a:pt x="87" y="1276"/>
                  </a:lnTo>
                  <a:lnTo>
                    <a:pt x="113" y="1283"/>
                  </a:lnTo>
                  <a:lnTo>
                    <a:pt x="140" y="1312"/>
                  </a:lnTo>
                  <a:lnTo>
                    <a:pt x="147" y="1342"/>
                  </a:lnTo>
                  <a:lnTo>
                    <a:pt x="147" y="1356"/>
                  </a:lnTo>
                  <a:lnTo>
                    <a:pt x="134" y="1385"/>
                  </a:lnTo>
                  <a:lnTo>
                    <a:pt x="120" y="1400"/>
                  </a:lnTo>
                  <a:lnTo>
                    <a:pt x="80" y="1429"/>
                  </a:lnTo>
                  <a:lnTo>
                    <a:pt x="100" y="1444"/>
                  </a:lnTo>
                  <a:lnTo>
                    <a:pt x="120" y="1451"/>
                  </a:lnTo>
                  <a:lnTo>
                    <a:pt x="147" y="1451"/>
                  </a:lnTo>
                  <a:lnTo>
                    <a:pt x="187" y="1436"/>
                  </a:lnTo>
                  <a:lnTo>
                    <a:pt x="214" y="1407"/>
                  </a:lnTo>
                  <a:lnTo>
                    <a:pt x="234" y="1363"/>
                  </a:lnTo>
                  <a:lnTo>
                    <a:pt x="247" y="1320"/>
                  </a:lnTo>
                  <a:lnTo>
                    <a:pt x="254" y="1291"/>
                  </a:lnTo>
                  <a:lnTo>
                    <a:pt x="267" y="1218"/>
                  </a:lnTo>
                  <a:lnTo>
                    <a:pt x="281" y="1123"/>
                  </a:lnTo>
                  <a:lnTo>
                    <a:pt x="301" y="1013"/>
                  </a:lnTo>
                  <a:lnTo>
                    <a:pt x="321" y="897"/>
                  </a:lnTo>
                  <a:lnTo>
                    <a:pt x="341" y="787"/>
                  </a:lnTo>
                  <a:lnTo>
                    <a:pt x="354" y="678"/>
                  </a:lnTo>
                  <a:lnTo>
                    <a:pt x="374" y="598"/>
                  </a:lnTo>
                  <a:lnTo>
                    <a:pt x="381" y="532"/>
                  </a:lnTo>
                  <a:lnTo>
                    <a:pt x="388" y="510"/>
                  </a:lnTo>
                  <a:lnTo>
                    <a:pt x="247" y="510"/>
                  </a:lnTo>
                  <a:lnTo>
                    <a:pt x="234" y="503"/>
                  </a:lnTo>
                  <a:lnTo>
                    <a:pt x="227" y="496"/>
                  </a:lnTo>
                  <a:lnTo>
                    <a:pt x="227" y="474"/>
                  </a:lnTo>
                  <a:lnTo>
                    <a:pt x="234" y="459"/>
                  </a:lnTo>
                  <a:lnTo>
                    <a:pt x="247" y="452"/>
                  </a:lnTo>
                  <a:lnTo>
                    <a:pt x="394" y="452"/>
                  </a:lnTo>
                  <a:lnTo>
                    <a:pt x="415" y="328"/>
                  </a:lnTo>
                  <a:lnTo>
                    <a:pt x="428" y="240"/>
                  </a:lnTo>
                  <a:lnTo>
                    <a:pt x="448" y="175"/>
                  </a:lnTo>
                  <a:lnTo>
                    <a:pt x="468" y="124"/>
                  </a:lnTo>
                  <a:lnTo>
                    <a:pt x="515" y="58"/>
                  </a:lnTo>
                  <a:lnTo>
                    <a:pt x="582" y="14"/>
                  </a:lnTo>
                  <a:lnTo>
                    <a:pt x="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9"/>
            <p:cNvSpPr>
              <a:spLocks/>
            </p:cNvSpPr>
            <p:nvPr/>
          </p:nvSpPr>
          <p:spPr bwMode="auto">
            <a:xfrm>
              <a:off x="7946" y="3260"/>
              <a:ext cx="1899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4" y="0"/>
                </a:cxn>
                <a:cxn ang="0">
                  <a:pos x="1438" y="7"/>
                </a:cxn>
                <a:cxn ang="0">
                  <a:pos x="1444" y="15"/>
                </a:cxn>
                <a:cxn ang="0">
                  <a:pos x="1444" y="22"/>
                </a:cxn>
                <a:cxn ang="0">
                  <a:pos x="1451" y="36"/>
                </a:cxn>
                <a:cxn ang="0">
                  <a:pos x="1498" y="190"/>
                </a:cxn>
                <a:cxn ang="0">
                  <a:pos x="1558" y="306"/>
                </a:cxn>
                <a:cxn ang="0">
                  <a:pos x="1625" y="401"/>
                </a:cxn>
                <a:cxn ang="0">
                  <a:pos x="1699" y="474"/>
                </a:cxn>
                <a:cxn ang="0">
                  <a:pos x="1772" y="525"/>
                </a:cxn>
                <a:cxn ang="0">
                  <a:pos x="1839" y="562"/>
                </a:cxn>
                <a:cxn ang="0">
                  <a:pos x="1886" y="583"/>
                </a:cxn>
                <a:cxn ang="0">
                  <a:pos x="1893" y="583"/>
                </a:cxn>
                <a:cxn ang="0">
                  <a:pos x="1899" y="591"/>
                </a:cxn>
                <a:cxn ang="0">
                  <a:pos x="1899" y="613"/>
                </a:cxn>
                <a:cxn ang="0">
                  <a:pos x="1886" y="627"/>
                </a:cxn>
                <a:cxn ang="0">
                  <a:pos x="1739" y="707"/>
                </a:cxn>
                <a:cxn ang="0">
                  <a:pos x="1638" y="802"/>
                </a:cxn>
                <a:cxn ang="0">
                  <a:pos x="1551" y="912"/>
                </a:cxn>
                <a:cxn ang="0">
                  <a:pos x="1498" y="1036"/>
                </a:cxn>
                <a:cxn ang="0">
                  <a:pos x="1451" y="1189"/>
                </a:cxn>
                <a:cxn ang="0">
                  <a:pos x="1444" y="1203"/>
                </a:cxn>
                <a:cxn ang="0">
                  <a:pos x="1438" y="1211"/>
                </a:cxn>
                <a:cxn ang="0">
                  <a:pos x="1424" y="1218"/>
                </a:cxn>
                <a:cxn ang="0">
                  <a:pos x="1384" y="1218"/>
                </a:cxn>
                <a:cxn ang="0">
                  <a:pos x="1378" y="1211"/>
                </a:cxn>
                <a:cxn ang="0">
                  <a:pos x="1364" y="1203"/>
                </a:cxn>
                <a:cxn ang="0">
                  <a:pos x="1364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4" y="977"/>
                </a:cxn>
                <a:cxn ang="0">
                  <a:pos x="1478" y="882"/>
                </a:cxn>
                <a:cxn ang="0">
                  <a:pos x="1498" y="846"/>
                </a:cxn>
                <a:cxn ang="0">
                  <a:pos x="1538" y="795"/>
                </a:cxn>
                <a:cxn ang="0">
                  <a:pos x="1592" y="729"/>
                </a:cxn>
                <a:cxn ang="0">
                  <a:pos x="1672" y="656"/>
                </a:cxn>
                <a:cxn ang="0">
                  <a:pos x="33" y="656"/>
                </a:cxn>
                <a:cxn ang="0">
                  <a:pos x="6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3" y="569"/>
                </a:cxn>
                <a:cxn ang="0">
                  <a:pos x="46" y="562"/>
                </a:cxn>
                <a:cxn ang="0">
                  <a:pos x="1665" y="562"/>
                </a:cxn>
                <a:cxn ang="0">
                  <a:pos x="1585" y="489"/>
                </a:cxn>
                <a:cxn ang="0">
                  <a:pos x="1518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1" y="95"/>
                </a:cxn>
                <a:cxn ang="0">
                  <a:pos x="1357" y="44"/>
                </a:cxn>
                <a:cxn ang="0">
                  <a:pos x="1357" y="15"/>
                </a:cxn>
                <a:cxn ang="0">
                  <a:pos x="1371" y="7"/>
                </a:cxn>
                <a:cxn ang="0">
                  <a:pos x="1378" y="0"/>
                </a:cxn>
              </a:cxnLst>
              <a:rect l="0" t="0" r="r" b="b"/>
              <a:pathLst>
                <a:path w="1899" h="1218">
                  <a:moveTo>
                    <a:pt x="1378" y="0"/>
                  </a:moveTo>
                  <a:lnTo>
                    <a:pt x="1424" y="0"/>
                  </a:lnTo>
                  <a:lnTo>
                    <a:pt x="1438" y="7"/>
                  </a:lnTo>
                  <a:lnTo>
                    <a:pt x="1444" y="15"/>
                  </a:lnTo>
                  <a:lnTo>
                    <a:pt x="1444" y="22"/>
                  </a:lnTo>
                  <a:lnTo>
                    <a:pt x="1451" y="36"/>
                  </a:lnTo>
                  <a:lnTo>
                    <a:pt x="1498" y="190"/>
                  </a:lnTo>
                  <a:lnTo>
                    <a:pt x="1558" y="306"/>
                  </a:lnTo>
                  <a:lnTo>
                    <a:pt x="1625" y="401"/>
                  </a:lnTo>
                  <a:lnTo>
                    <a:pt x="1699" y="474"/>
                  </a:lnTo>
                  <a:lnTo>
                    <a:pt x="1772" y="525"/>
                  </a:lnTo>
                  <a:lnTo>
                    <a:pt x="1839" y="562"/>
                  </a:lnTo>
                  <a:lnTo>
                    <a:pt x="1886" y="583"/>
                  </a:lnTo>
                  <a:lnTo>
                    <a:pt x="1893" y="583"/>
                  </a:lnTo>
                  <a:lnTo>
                    <a:pt x="1899" y="591"/>
                  </a:lnTo>
                  <a:lnTo>
                    <a:pt x="1899" y="613"/>
                  </a:lnTo>
                  <a:lnTo>
                    <a:pt x="1886" y="627"/>
                  </a:lnTo>
                  <a:lnTo>
                    <a:pt x="1739" y="707"/>
                  </a:lnTo>
                  <a:lnTo>
                    <a:pt x="1638" y="802"/>
                  </a:lnTo>
                  <a:lnTo>
                    <a:pt x="1551" y="912"/>
                  </a:lnTo>
                  <a:lnTo>
                    <a:pt x="1498" y="1036"/>
                  </a:lnTo>
                  <a:lnTo>
                    <a:pt x="1451" y="1189"/>
                  </a:lnTo>
                  <a:lnTo>
                    <a:pt x="1444" y="1203"/>
                  </a:lnTo>
                  <a:lnTo>
                    <a:pt x="1438" y="1211"/>
                  </a:lnTo>
                  <a:lnTo>
                    <a:pt x="1424" y="1218"/>
                  </a:lnTo>
                  <a:lnTo>
                    <a:pt x="1384" y="1218"/>
                  </a:lnTo>
                  <a:lnTo>
                    <a:pt x="1378" y="1211"/>
                  </a:lnTo>
                  <a:lnTo>
                    <a:pt x="1364" y="1203"/>
                  </a:lnTo>
                  <a:lnTo>
                    <a:pt x="1364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4" y="977"/>
                  </a:lnTo>
                  <a:lnTo>
                    <a:pt x="1478" y="882"/>
                  </a:lnTo>
                  <a:lnTo>
                    <a:pt x="1498" y="846"/>
                  </a:lnTo>
                  <a:lnTo>
                    <a:pt x="1538" y="795"/>
                  </a:lnTo>
                  <a:lnTo>
                    <a:pt x="1592" y="729"/>
                  </a:lnTo>
                  <a:lnTo>
                    <a:pt x="1672" y="656"/>
                  </a:lnTo>
                  <a:lnTo>
                    <a:pt x="33" y="656"/>
                  </a:lnTo>
                  <a:lnTo>
                    <a:pt x="6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3" y="569"/>
                  </a:lnTo>
                  <a:lnTo>
                    <a:pt x="46" y="562"/>
                  </a:lnTo>
                  <a:lnTo>
                    <a:pt x="1665" y="562"/>
                  </a:lnTo>
                  <a:lnTo>
                    <a:pt x="1585" y="489"/>
                  </a:lnTo>
                  <a:lnTo>
                    <a:pt x="1518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1" y="95"/>
                  </a:lnTo>
                  <a:lnTo>
                    <a:pt x="1357" y="44"/>
                  </a:lnTo>
                  <a:lnTo>
                    <a:pt x="1357" y="15"/>
                  </a:lnTo>
                  <a:lnTo>
                    <a:pt x="1371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10635" y="2873"/>
              <a:ext cx="1177" cy="1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7" y="0"/>
                </a:cxn>
                <a:cxn ang="0">
                  <a:pos x="1177" y="526"/>
                </a:cxn>
                <a:cxn ang="0">
                  <a:pos x="1123" y="526"/>
                </a:cxn>
                <a:cxn ang="0">
                  <a:pos x="1103" y="402"/>
                </a:cxn>
                <a:cxn ang="0">
                  <a:pos x="1083" y="299"/>
                </a:cxn>
                <a:cxn ang="0">
                  <a:pos x="1050" y="219"/>
                </a:cxn>
                <a:cxn ang="0">
                  <a:pos x="1003" y="154"/>
                </a:cxn>
                <a:cxn ang="0">
                  <a:pos x="943" y="110"/>
                </a:cxn>
                <a:cxn ang="0">
                  <a:pos x="849" y="81"/>
                </a:cxn>
                <a:cxn ang="0">
                  <a:pos x="736" y="73"/>
                </a:cxn>
                <a:cxn ang="0">
                  <a:pos x="455" y="73"/>
                </a:cxn>
                <a:cxn ang="0">
                  <a:pos x="421" y="88"/>
                </a:cxn>
                <a:cxn ang="0">
                  <a:pos x="408" y="117"/>
                </a:cxn>
                <a:cxn ang="0">
                  <a:pos x="408" y="1437"/>
                </a:cxn>
                <a:cxn ang="0">
                  <a:pos x="414" y="1466"/>
                </a:cxn>
                <a:cxn ang="0">
                  <a:pos x="434" y="1488"/>
                </a:cxn>
                <a:cxn ang="0">
                  <a:pos x="468" y="1503"/>
                </a:cxn>
                <a:cxn ang="0">
                  <a:pos x="528" y="1510"/>
                </a:cxn>
                <a:cxn ang="0">
                  <a:pos x="689" y="1510"/>
                </a:cxn>
                <a:cxn ang="0">
                  <a:pos x="689" y="1583"/>
                </a:cxn>
                <a:cxn ang="0">
                  <a:pos x="608" y="1576"/>
                </a:cxn>
                <a:cxn ang="0">
                  <a:pos x="67" y="1576"/>
                </a:cxn>
                <a:cxn ang="0">
                  <a:pos x="0" y="1583"/>
                </a:cxn>
                <a:cxn ang="0">
                  <a:pos x="0" y="1510"/>
                </a:cxn>
                <a:cxn ang="0">
                  <a:pos x="133" y="1510"/>
                </a:cxn>
                <a:cxn ang="0">
                  <a:pos x="187" y="1496"/>
                </a:cxn>
                <a:cxn ang="0">
                  <a:pos x="214" y="1474"/>
                </a:cxn>
                <a:cxn ang="0">
                  <a:pos x="227" y="1444"/>
                </a:cxn>
                <a:cxn ang="0">
                  <a:pos x="227" y="139"/>
                </a:cxn>
                <a:cxn ang="0">
                  <a:pos x="214" y="110"/>
                </a:cxn>
                <a:cxn ang="0">
                  <a:pos x="187" y="88"/>
                </a:cxn>
                <a:cxn ang="0">
                  <a:pos x="133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1177" h="1583">
                  <a:moveTo>
                    <a:pt x="0" y="0"/>
                  </a:moveTo>
                  <a:lnTo>
                    <a:pt x="1117" y="0"/>
                  </a:lnTo>
                  <a:lnTo>
                    <a:pt x="1177" y="526"/>
                  </a:lnTo>
                  <a:lnTo>
                    <a:pt x="1123" y="526"/>
                  </a:lnTo>
                  <a:lnTo>
                    <a:pt x="1103" y="402"/>
                  </a:lnTo>
                  <a:lnTo>
                    <a:pt x="1083" y="299"/>
                  </a:lnTo>
                  <a:lnTo>
                    <a:pt x="1050" y="219"/>
                  </a:lnTo>
                  <a:lnTo>
                    <a:pt x="1003" y="154"/>
                  </a:lnTo>
                  <a:lnTo>
                    <a:pt x="943" y="110"/>
                  </a:lnTo>
                  <a:lnTo>
                    <a:pt x="849" y="81"/>
                  </a:lnTo>
                  <a:lnTo>
                    <a:pt x="736" y="73"/>
                  </a:lnTo>
                  <a:lnTo>
                    <a:pt x="455" y="73"/>
                  </a:lnTo>
                  <a:lnTo>
                    <a:pt x="421" y="88"/>
                  </a:lnTo>
                  <a:lnTo>
                    <a:pt x="408" y="117"/>
                  </a:lnTo>
                  <a:lnTo>
                    <a:pt x="408" y="1437"/>
                  </a:lnTo>
                  <a:lnTo>
                    <a:pt x="414" y="1466"/>
                  </a:lnTo>
                  <a:lnTo>
                    <a:pt x="434" y="1488"/>
                  </a:lnTo>
                  <a:lnTo>
                    <a:pt x="468" y="1503"/>
                  </a:lnTo>
                  <a:lnTo>
                    <a:pt x="528" y="1510"/>
                  </a:lnTo>
                  <a:lnTo>
                    <a:pt x="689" y="1510"/>
                  </a:lnTo>
                  <a:lnTo>
                    <a:pt x="689" y="1583"/>
                  </a:lnTo>
                  <a:lnTo>
                    <a:pt x="608" y="1576"/>
                  </a:lnTo>
                  <a:lnTo>
                    <a:pt x="67" y="1576"/>
                  </a:lnTo>
                  <a:lnTo>
                    <a:pt x="0" y="1583"/>
                  </a:lnTo>
                  <a:lnTo>
                    <a:pt x="0" y="1510"/>
                  </a:lnTo>
                  <a:lnTo>
                    <a:pt x="133" y="1510"/>
                  </a:lnTo>
                  <a:lnTo>
                    <a:pt x="187" y="1496"/>
                  </a:lnTo>
                  <a:lnTo>
                    <a:pt x="214" y="1474"/>
                  </a:lnTo>
                  <a:lnTo>
                    <a:pt x="227" y="1444"/>
                  </a:lnTo>
                  <a:lnTo>
                    <a:pt x="227" y="139"/>
                  </a:lnTo>
                  <a:lnTo>
                    <a:pt x="214" y="110"/>
                  </a:lnTo>
                  <a:lnTo>
                    <a:pt x="187" y="88"/>
                  </a:lnTo>
                  <a:lnTo>
                    <a:pt x="133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1"/>
            <p:cNvSpPr>
              <a:spLocks/>
            </p:cNvSpPr>
            <p:nvPr/>
          </p:nvSpPr>
          <p:spPr bwMode="auto">
            <a:xfrm>
              <a:off x="12595" y="3260"/>
              <a:ext cx="1899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4" y="0"/>
                </a:cxn>
                <a:cxn ang="0">
                  <a:pos x="1438" y="7"/>
                </a:cxn>
                <a:cxn ang="0">
                  <a:pos x="1445" y="15"/>
                </a:cxn>
                <a:cxn ang="0">
                  <a:pos x="1445" y="22"/>
                </a:cxn>
                <a:cxn ang="0">
                  <a:pos x="1451" y="36"/>
                </a:cxn>
                <a:cxn ang="0">
                  <a:pos x="1498" y="190"/>
                </a:cxn>
                <a:cxn ang="0">
                  <a:pos x="1558" y="306"/>
                </a:cxn>
                <a:cxn ang="0">
                  <a:pos x="1625" y="401"/>
                </a:cxn>
                <a:cxn ang="0">
                  <a:pos x="1699" y="474"/>
                </a:cxn>
                <a:cxn ang="0">
                  <a:pos x="1772" y="525"/>
                </a:cxn>
                <a:cxn ang="0">
                  <a:pos x="1839" y="562"/>
                </a:cxn>
                <a:cxn ang="0">
                  <a:pos x="1886" y="583"/>
                </a:cxn>
                <a:cxn ang="0">
                  <a:pos x="1899" y="598"/>
                </a:cxn>
                <a:cxn ang="0">
                  <a:pos x="1899" y="620"/>
                </a:cxn>
                <a:cxn ang="0">
                  <a:pos x="1739" y="707"/>
                </a:cxn>
                <a:cxn ang="0">
                  <a:pos x="1639" y="802"/>
                </a:cxn>
                <a:cxn ang="0">
                  <a:pos x="1552" y="912"/>
                </a:cxn>
                <a:cxn ang="0">
                  <a:pos x="1498" y="1036"/>
                </a:cxn>
                <a:cxn ang="0">
                  <a:pos x="1451" y="1189"/>
                </a:cxn>
                <a:cxn ang="0">
                  <a:pos x="1451" y="1203"/>
                </a:cxn>
                <a:cxn ang="0">
                  <a:pos x="1445" y="1211"/>
                </a:cxn>
                <a:cxn ang="0">
                  <a:pos x="1431" y="1218"/>
                </a:cxn>
                <a:cxn ang="0">
                  <a:pos x="1384" y="1218"/>
                </a:cxn>
                <a:cxn ang="0">
                  <a:pos x="1378" y="1211"/>
                </a:cxn>
                <a:cxn ang="0">
                  <a:pos x="1364" y="1203"/>
                </a:cxn>
                <a:cxn ang="0">
                  <a:pos x="1364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4" y="977"/>
                </a:cxn>
                <a:cxn ang="0">
                  <a:pos x="1478" y="882"/>
                </a:cxn>
                <a:cxn ang="0">
                  <a:pos x="1498" y="846"/>
                </a:cxn>
                <a:cxn ang="0">
                  <a:pos x="1538" y="795"/>
                </a:cxn>
                <a:cxn ang="0">
                  <a:pos x="1592" y="729"/>
                </a:cxn>
                <a:cxn ang="0">
                  <a:pos x="1672" y="656"/>
                </a:cxn>
                <a:cxn ang="0">
                  <a:pos x="33" y="656"/>
                </a:cxn>
                <a:cxn ang="0">
                  <a:pos x="6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3" y="569"/>
                </a:cxn>
                <a:cxn ang="0">
                  <a:pos x="46" y="562"/>
                </a:cxn>
                <a:cxn ang="0">
                  <a:pos x="1665" y="562"/>
                </a:cxn>
                <a:cxn ang="0">
                  <a:pos x="1585" y="489"/>
                </a:cxn>
                <a:cxn ang="0">
                  <a:pos x="1518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1" y="95"/>
                </a:cxn>
                <a:cxn ang="0">
                  <a:pos x="1358" y="44"/>
                </a:cxn>
                <a:cxn ang="0">
                  <a:pos x="1358" y="15"/>
                </a:cxn>
                <a:cxn ang="0">
                  <a:pos x="1364" y="7"/>
                </a:cxn>
                <a:cxn ang="0">
                  <a:pos x="1378" y="0"/>
                </a:cxn>
              </a:cxnLst>
              <a:rect l="0" t="0" r="r" b="b"/>
              <a:pathLst>
                <a:path w="1899" h="1218">
                  <a:moveTo>
                    <a:pt x="1378" y="0"/>
                  </a:moveTo>
                  <a:lnTo>
                    <a:pt x="1424" y="0"/>
                  </a:lnTo>
                  <a:lnTo>
                    <a:pt x="1438" y="7"/>
                  </a:lnTo>
                  <a:lnTo>
                    <a:pt x="1445" y="15"/>
                  </a:lnTo>
                  <a:lnTo>
                    <a:pt x="1445" y="22"/>
                  </a:lnTo>
                  <a:lnTo>
                    <a:pt x="1451" y="36"/>
                  </a:lnTo>
                  <a:lnTo>
                    <a:pt x="1498" y="190"/>
                  </a:lnTo>
                  <a:lnTo>
                    <a:pt x="1558" y="306"/>
                  </a:lnTo>
                  <a:lnTo>
                    <a:pt x="1625" y="401"/>
                  </a:lnTo>
                  <a:lnTo>
                    <a:pt x="1699" y="474"/>
                  </a:lnTo>
                  <a:lnTo>
                    <a:pt x="1772" y="525"/>
                  </a:lnTo>
                  <a:lnTo>
                    <a:pt x="1839" y="562"/>
                  </a:lnTo>
                  <a:lnTo>
                    <a:pt x="1886" y="583"/>
                  </a:lnTo>
                  <a:lnTo>
                    <a:pt x="1899" y="598"/>
                  </a:lnTo>
                  <a:lnTo>
                    <a:pt x="1899" y="620"/>
                  </a:lnTo>
                  <a:lnTo>
                    <a:pt x="1739" y="707"/>
                  </a:lnTo>
                  <a:lnTo>
                    <a:pt x="1639" y="802"/>
                  </a:lnTo>
                  <a:lnTo>
                    <a:pt x="1552" y="912"/>
                  </a:lnTo>
                  <a:lnTo>
                    <a:pt x="1498" y="1036"/>
                  </a:lnTo>
                  <a:lnTo>
                    <a:pt x="1451" y="1189"/>
                  </a:lnTo>
                  <a:lnTo>
                    <a:pt x="1451" y="1203"/>
                  </a:lnTo>
                  <a:lnTo>
                    <a:pt x="1445" y="1211"/>
                  </a:lnTo>
                  <a:lnTo>
                    <a:pt x="1431" y="1218"/>
                  </a:lnTo>
                  <a:lnTo>
                    <a:pt x="1384" y="1218"/>
                  </a:lnTo>
                  <a:lnTo>
                    <a:pt x="1378" y="1211"/>
                  </a:lnTo>
                  <a:lnTo>
                    <a:pt x="1364" y="1203"/>
                  </a:lnTo>
                  <a:lnTo>
                    <a:pt x="1364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4" y="977"/>
                  </a:lnTo>
                  <a:lnTo>
                    <a:pt x="1478" y="882"/>
                  </a:lnTo>
                  <a:lnTo>
                    <a:pt x="1498" y="846"/>
                  </a:lnTo>
                  <a:lnTo>
                    <a:pt x="1538" y="795"/>
                  </a:lnTo>
                  <a:lnTo>
                    <a:pt x="1592" y="729"/>
                  </a:lnTo>
                  <a:lnTo>
                    <a:pt x="1672" y="656"/>
                  </a:lnTo>
                  <a:lnTo>
                    <a:pt x="33" y="656"/>
                  </a:lnTo>
                  <a:lnTo>
                    <a:pt x="6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3" y="569"/>
                  </a:lnTo>
                  <a:lnTo>
                    <a:pt x="46" y="562"/>
                  </a:lnTo>
                  <a:lnTo>
                    <a:pt x="1665" y="562"/>
                  </a:lnTo>
                  <a:lnTo>
                    <a:pt x="1585" y="489"/>
                  </a:lnTo>
                  <a:lnTo>
                    <a:pt x="1518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1" y="95"/>
                  </a:lnTo>
                  <a:lnTo>
                    <a:pt x="1358" y="44"/>
                  </a:lnTo>
                  <a:lnTo>
                    <a:pt x="1358" y="15"/>
                  </a:lnTo>
                  <a:lnTo>
                    <a:pt x="1364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2"/>
            <p:cNvSpPr>
              <a:spLocks/>
            </p:cNvSpPr>
            <p:nvPr/>
          </p:nvSpPr>
          <p:spPr bwMode="auto">
            <a:xfrm>
              <a:off x="15290" y="2873"/>
              <a:ext cx="1178" cy="15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8" y="0"/>
                </a:cxn>
                <a:cxn ang="0">
                  <a:pos x="1178" y="526"/>
                </a:cxn>
                <a:cxn ang="0">
                  <a:pos x="1124" y="526"/>
                </a:cxn>
                <a:cxn ang="0">
                  <a:pos x="1104" y="402"/>
                </a:cxn>
                <a:cxn ang="0">
                  <a:pos x="1084" y="299"/>
                </a:cxn>
                <a:cxn ang="0">
                  <a:pos x="1051" y="219"/>
                </a:cxn>
                <a:cxn ang="0">
                  <a:pos x="1004" y="154"/>
                </a:cxn>
                <a:cxn ang="0">
                  <a:pos x="944" y="110"/>
                </a:cxn>
                <a:cxn ang="0">
                  <a:pos x="850" y="81"/>
                </a:cxn>
                <a:cxn ang="0">
                  <a:pos x="736" y="73"/>
                </a:cxn>
                <a:cxn ang="0">
                  <a:pos x="455" y="73"/>
                </a:cxn>
                <a:cxn ang="0">
                  <a:pos x="422" y="88"/>
                </a:cxn>
                <a:cxn ang="0">
                  <a:pos x="409" y="117"/>
                </a:cxn>
                <a:cxn ang="0">
                  <a:pos x="409" y="1437"/>
                </a:cxn>
                <a:cxn ang="0">
                  <a:pos x="415" y="1466"/>
                </a:cxn>
                <a:cxn ang="0">
                  <a:pos x="435" y="1488"/>
                </a:cxn>
                <a:cxn ang="0">
                  <a:pos x="469" y="1503"/>
                </a:cxn>
                <a:cxn ang="0">
                  <a:pos x="529" y="1510"/>
                </a:cxn>
                <a:cxn ang="0">
                  <a:pos x="690" y="1510"/>
                </a:cxn>
                <a:cxn ang="0">
                  <a:pos x="690" y="1583"/>
                </a:cxn>
                <a:cxn ang="0">
                  <a:pos x="609" y="1576"/>
                </a:cxn>
                <a:cxn ang="0">
                  <a:pos x="67" y="1576"/>
                </a:cxn>
                <a:cxn ang="0">
                  <a:pos x="0" y="1583"/>
                </a:cxn>
                <a:cxn ang="0">
                  <a:pos x="0" y="1510"/>
                </a:cxn>
                <a:cxn ang="0">
                  <a:pos x="128" y="1510"/>
                </a:cxn>
                <a:cxn ang="0">
                  <a:pos x="181" y="1496"/>
                </a:cxn>
                <a:cxn ang="0">
                  <a:pos x="208" y="1474"/>
                </a:cxn>
                <a:cxn ang="0">
                  <a:pos x="221" y="1444"/>
                </a:cxn>
                <a:cxn ang="0">
                  <a:pos x="221" y="139"/>
                </a:cxn>
                <a:cxn ang="0">
                  <a:pos x="208" y="110"/>
                </a:cxn>
                <a:cxn ang="0">
                  <a:pos x="181" y="88"/>
                </a:cxn>
                <a:cxn ang="0">
                  <a:pos x="128" y="73"/>
                </a:cxn>
                <a:cxn ang="0">
                  <a:pos x="0" y="73"/>
                </a:cxn>
                <a:cxn ang="0">
                  <a:pos x="0" y="0"/>
                </a:cxn>
              </a:cxnLst>
              <a:rect l="0" t="0" r="r" b="b"/>
              <a:pathLst>
                <a:path w="1178" h="1583">
                  <a:moveTo>
                    <a:pt x="0" y="0"/>
                  </a:moveTo>
                  <a:lnTo>
                    <a:pt x="1118" y="0"/>
                  </a:lnTo>
                  <a:lnTo>
                    <a:pt x="1178" y="526"/>
                  </a:lnTo>
                  <a:lnTo>
                    <a:pt x="1124" y="526"/>
                  </a:lnTo>
                  <a:lnTo>
                    <a:pt x="1104" y="402"/>
                  </a:lnTo>
                  <a:lnTo>
                    <a:pt x="1084" y="299"/>
                  </a:lnTo>
                  <a:lnTo>
                    <a:pt x="1051" y="219"/>
                  </a:lnTo>
                  <a:lnTo>
                    <a:pt x="1004" y="154"/>
                  </a:lnTo>
                  <a:lnTo>
                    <a:pt x="944" y="110"/>
                  </a:lnTo>
                  <a:lnTo>
                    <a:pt x="850" y="81"/>
                  </a:lnTo>
                  <a:lnTo>
                    <a:pt x="736" y="73"/>
                  </a:lnTo>
                  <a:lnTo>
                    <a:pt x="455" y="73"/>
                  </a:lnTo>
                  <a:lnTo>
                    <a:pt x="422" y="88"/>
                  </a:lnTo>
                  <a:lnTo>
                    <a:pt x="409" y="117"/>
                  </a:lnTo>
                  <a:lnTo>
                    <a:pt x="409" y="1437"/>
                  </a:lnTo>
                  <a:lnTo>
                    <a:pt x="415" y="1466"/>
                  </a:lnTo>
                  <a:lnTo>
                    <a:pt x="435" y="1488"/>
                  </a:lnTo>
                  <a:lnTo>
                    <a:pt x="469" y="1503"/>
                  </a:lnTo>
                  <a:lnTo>
                    <a:pt x="529" y="1510"/>
                  </a:lnTo>
                  <a:lnTo>
                    <a:pt x="690" y="1510"/>
                  </a:lnTo>
                  <a:lnTo>
                    <a:pt x="690" y="1583"/>
                  </a:lnTo>
                  <a:lnTo>
                    <a:pt x="609" y="1576"/>
                  </a:lnTo>
                  <a:lnTo>
                    <a:pt x="67" y="1576"/>
                  </a:lnTo>
                  <a:lnTo>
                    <a:pt x="0" y="1583"/>
                  </a:lnTo>
                  <a:lnTo>
                    <a:pt x="0" y="1510"/>
                  </a:lnTo>
                  <a:lnTo>
                    <a:pt x="128" y="1510"/>
                  </a:lnTo>
                  <a:lnTo>
                    <a:pt x="181" y="1496"/>
                  </a:lnTo>
                  <a:lnTo>
                    <a:pt x="208" y="1474"/>
                  </a:lnTo>
                  <a:lnTo>
                    <a:pt x="221" y="1444"/>
                  </a:lnTo>
                  <a:lnTo>
                    <a:pt x="221" y="139"/>
                  </a:lnTo>
                  <a:lnTo>
                    <a:pt x="208" y="110"/>
                  </a:lnTo>
                  <a:lnTo>
                    <a:pt x="181" y="88"/>
                  </a:lnTo>
                  <a:lnTo>
                    <a:pt x="128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3"/>
            <p:cNvSpPr>
              <a:spLocks noEditPoints="1"/>
            </p:cNvSpPr>
            <p:nvPr/>
          </p:nvSpPr>
          <p:spPr bwMode="auto">
            <a:xfrm>
              <a:off x="16608" y="4062"/>
              <a:ext cx="756" cy="1058"/>
            </a:xfrm>
            <a:custGeom>
              <a:avLst/>
              <a:gdLst/>
              <a:ahLst/>
              <a:cxnLst>
                <a:cxn ang="0">
                  <a:pos x="422" y="51"/>
                </a:cxn>
                <a:cxn ang="0">
                  <a:pos x="295" y="190"/>
                </a:cxn>
                <a:cxn ang="0">
                  <a:pos x="228" y="387"/>
                </a:cxn>
                <a:cxn ang="0">
                  <a:pos x="214" y="518"/>
                </a:cxn>
                <a:cxn ang="0">
                  <a:pos x="241" y="627"/>
                </a:cxn>
                <a:cxn ang="0">
                  <a:pos x="328" y="671"/>
                </a:cxn>
                <a:cxn ang="0">
                  <a:pos x="449" y="620"/>
                </a:cxn>
                <a:cxn ang="0">
                  <a:pos x="522" y="547"/>
                </a:cxn>
                <a:cxn ang="0">
                  <a:pos x="535" y="525"/>
                </a:cxn>
                <a:cxn ang="0">
                  <a:pos x="542" y="503"/>
                </a:cxn>
                <a:cxn ang="0">
                  <a:pos x="616" y="197"/>
                </a:cxn>
                <a:cxn ang="0">
                  <a:pos x="609" y="153"/>
                </a:cxn>
                <a:cxn ang="0">
                  <a:pos x="576" y="80"/>
                </a:cxn>
                <a:cxn ang="0">
                  <a:pos x="482" y="37"/>
                </a:cxn>
                <a:cxn ang="0">
                  <a:pos x="549" y="15"/>
                </a:cxn>
                <a:cxn ang="0">
                  <a:pos x="629" y="95"/>
                </a:cxn>
                <a:cxn ang="0">
                  <a:pos x="656" y="51"/>
                </a:cxn>
                <a:cxn ang="0">
                  <a:pos x="703" y="29"/>
                </a:cxn>
                <a:cxn ang="0">
                  <a:pos x="736" y="37"/>
                </a:cxn>
                <a:cxn ang="0">
                  <a:pos x="756" y="66"/>
                </a:cxn>
                <a:cxn ang="0">
                  <a:pos x="750" y="117"/>
                </a:cxn>
                <a:cxn ang="0">
                  <a:pos x="576" y="832"/>
                </a:cxn>
                <a:cxn ang="0">
                  <a:pos x="529" y="934"/>
                </a:cxn>
                <a:cxn ang="0">
                  <a:pos x="408" y="1021"/>
                </a:cxn>
                <a:cxn ang="0">
                  <a:pos x="214" y="1058"/>
                </a:cxn>
                <a:cxn ang="0">
                  <a:pos x="121" y="1050"/>
                </a:cxn>
                <a:cxn ang="0">
                  <a:pos x="40" y="1029"/>
                </a:cxn>
                <a:cxn ang="0">
                  <a:pos x="0" y="956"/>
                </a:cxn>
                <a:cxn ang="0">
                  <a:pos x="14" y="897"/>
                </a:cxn>
                <a:cxn ang="0">
                  <a:pos x="67" y="854"/>
                </a:cxn>
                <a:cxn ang="0">
                  <a:pos x="121" y="861"/>
                </a:cxn>
                <a:cxn ang="0">
                  <a:pos x="147" y="897"/>
                </a:cxn>
                <a:cxn ang="0">
                  <a:pos x="141" y="963"/>
                </a:cxn>
                <a:cxn ang="0">
                  <a:pos x="121" y="992"/>
                </a:cxn>
                <a:cxn ang="0">
                  <a:pos x="127" y="1007"/>
                </a:cxn>
                <a:cxn ang="0">
                  <a:pos x="261" y="1014"/>
                </a:cxn>
                <a:cxn ang="0">
                  <a:pos x="388" y="956"/>
                </a:cxn>
                <a:cxn ang="0">
                  <a:pos x="462" y="846"/>
                </a:cxn>
                <a:cxn ang="0">
                  <a:pos x="509" y="635"/>
                </a:cxn>
                <a:cxn ang="0">
                  <a:pos x="388" y="708"/>
                </a:cxn>
                <a:cxn ang="0">
                  <a:pos x="248" y="708"/>
                </a:cxn>
                <a:cxn ang="0">
                  <a:pos x="134" y="620"/>
                </a:cxn>
                <a:cxn ang="0">
                  <a:pos x="87" y="452"/>
                </a:cxn>
                <a:cxn ang="0">
                  <a:pos x="168" y="190"/>
                </a:cxn>
                <a:cxn ang="0">
                  <a:pos x="362" y="22"/>
                </a:cxn>
              </a:cxnLst>
              <a:rect l="0" t="0" r="r" b="b"/>
              <a:pathLst>
                <a:path w="756" h="1058">
                  <a:moveTo>
                    <a:pt x="482" y="37"/>
                  </a:moveTo>
                  <a:lnTo>
                    <a:pt x="422" y="51"/>
                  </a:lnTo>
                  <a:lnTo>
                    <a:pt x="362" y="95"/>
                  </a:lnTo>
                  <a:lnTo>
                    <a:pt x="295" y="190"/>
                  </a:lnTo>
                  <a:lnTo>
                    <a:pt x="268" y="241"/>
                  </a:lnTo>
                  <a:lnTo>
                    <a:pt x="228" y="387"/>
                  </a:lnTo>
                  <a:lnTo>
                    <a:pt x="221" y="460"/>
                  </a:lnTo>
                  <a:lnTo>
                    <a:pt x="214" y="518"/>
                  </a:lnTo>
                  <a:lnTo>
                    <a:pt x="221" y="576"/>
                  </a:lnTo>
                  <a:lnTo>
                    <a:pt x="241" y="627"/>
                  </a:lnTo>
                  <a:lnTo>
                    <a:pt x="275" y="657"/>
                  </a:lnTo>
                  <a:lnTo>
                    <a:pt x="328" y="671"/>
                  </a:lnTo>
                  <a:lnTo>
                    <a:pt x="388" y="657"/>
                  </a:lnTo>
                  <a:lnTo>
                    <a:pt x="449" y="620"/>
                  </a:lnTo>
                  <a:lnTo>
                    <a:pt x="509" y="562"/>
                  </a:lnTo>
                  <a:lnTo>
                    <a:pt x="522" y="547"/>
                  </a:lnTo>
                  <a:lnTo>
                    <a:pt x="529" y="533"/>
                  </a:lnTo>
                  <a:lnTo>
                    <a:pt x="535" y="525"/>
                  </a:lnTo>
                  <a:lnTo>
                    <a:pt x="535" y="518"/>
                  </a:lnTo>
                  <a:lnTo>
                    <a:pt x="542" y="503"/>
                  </a:lnTo>
                  <a:lnTo>
                    <a:pt x="549" y="496"/>
                  </a:lnTo>
                  <a:lnTo>
                    <a:pt x="616" y="197"/>
                  </a:lnTo>
                  <a:lnTo>
                    <a:pt x="616" y="175"/>
                  </a:lnTo>
                  <a:lnTo>
                    <a:pt x="609" y="153"/>
                  </a:lnTo>
                  <a:lnTo>
                    <a:pt x="602" y="117"/>
                  </a:lnTo>
                  <a:lnTo>
                    <a:pt x="576" y="80"/>
                  </a:lnTo>
                  <a:lnTo>
                    <a:pt x="535" y="51"/>
                  </a:lnTo>
                  <a:lnTo>
                    <a:pt x="482" y="37"/>
                  </a:lnTo>
                  <a:close/>
                  <a:moveTo>
                    <a:pt x="475" y="0"/>
                  </a:moveTo>
                  <a:lnTo>
                    <a:pt x="549" y="15"/>
                  </a:lnTo>
                  <a:lnTo>
                    <a:pt x="596" y="51"/>
                  </a:lnTo>
                  <a:lnTo>
                    <a:pt x="629" y="95"/>
                  </a:lnTo>
                  <a:lnTo>
                    <a:pt x="636" y="73"/>
                  </a:lnTo>
                  <a:lnTo>
                    <a:pt x="656" y="51"/>
                  </a:lnTo>
                  <a:lnTo>
                    <a:pt x="676" y="37"/>
                  </a:lnTo>
                  <a:lnTo>
                    <a:pt x="703" y="29"/>
                  </a:lnTo>
                  <a:lnTo>
                    <a:pt x="716" y="29"/>
                  </a:lnTo>
                  <a:lnTo>
                    <a:pt x="736" y="37"/>
                  </a:lnTo>
                  <a:lnTo>
                    <a:pt x="743" y="51"/>
                  </a:lnTo>
                  <a:lnTo>
                    <a:pt x="756" y="66"/>
                  </a:lnTo>
                  <a:lnTo>
                    <a:pt x="756" y="102"/>
                  </a:lnTo>
                  <a:lnTo>
                    <a:pt x="750" y="117"/>
                  </a:lnTo>
                  <a:lnTo>
                    <a:pt x="743" y="117"/>
                  </a:lnTo>
                  <a:lnTo>
                    <a:pt x="576" y="832"/>
                  </a:lnTo>
                  <a:lnTo>
                    <a:pt x="556" y="883"/>
                  </a:lnTo>
                  <a:lnTo>
                    <a:pt x="529" y="934"/>
                  </a:lnTo>
                  <a:lnTo>
                    <a:pt x="475" y="978"/>
                  </a:lnTo>
                  <a:lnTo>
                    <a:pt x="408" y="1021"/>
                  </a:lnTo>
                  <a:lnTo>
                    <a:pt x="321" y="1050"/>
                  </a:lnTo>
                  <a:lnTo>
                    <a:pt x="214" y="1058"/>
                  </a:lnTo>
                  <a:lnTo>
                    <a:pt x="168" y="1058"/>
                  </a:lnTo>
                  <a:lnTo>
                    <a:pt x="121" y="1050"/>
                  </a:lnTo>
                  <a:lnTo>
                    <a:pt x="81" y="1043"/>
                  </a:lnTo>
                  <a:lnTo>
                    <a:pt x="40" y="1029"/>
                  </a:lnTo>
                  <a:lnTo>
                    <a:pt x="14" y="999"/>
                  </a:lnTo>
                  <a:lnTo>
                    <a:pt x="0" y="956"/>
                  </a:lnTo>
                  <a:lnTo>
                    <a:pt x="0" y="926"/>
                  </a:lnTo>
                  <a:lnTo>
                    <a:pt x="14" y="897"/>
                  </a:lnTo>
                  <a:lnTo>
                    <a:pt x="27" y="883"/>
                  </a:lnTo>
                  <a:lnTo>
                    <a:pt x="67" y="854"/>
                  </a:lnTo>
                  <a:lnTo>
                    <a:pt x="107" y="854"/>
                  </a:lnTo>
                  <a:lnTo>
                    <a:pt x="121" y="861"/>
                  </a:lnTo>
                  <a:lnTo>
                    <a:pt x="134" y="875"/>
                  </a:lnTo>
                  <a:lnTo>
                    <a:pt x="147" y="897"/>
                  </a:lnTo>
                  <a:lnTo>
                    <a:pt x="147" y="948"/>
                  </a:lnTo>
                  <a:lnTo>
                    <a:pt x="141" y="963"/>
                  </a:lnTo>
                  <a:lnTo>
                    <a:pt x="127" y="978"/>
                  </a:lnTo>
                  <a:lnTo>
                    <a:pt x="121" y="992"/>
                  </a:lnTo>
                  <a:lnTo>
                    <a:pt x="101" y="999"/>
                  </a:lnTo>
                  <a:lnTo>
                    <a:pt x="127" y="1007"/>
                  </a:lnTo>
                  <a:lnTo>
                    <a:pt x="161" y="1014"/>
                  </a:lnTo>
                  <a:lnTo>
                    <a:pt x="261" y="1014"/>
                  </a:lnTo>
                  <a:lnTo>
                    <a:pt x="321" y="999"/>
                  </a:lnTo>
                  <a:lnTo>
                    <a:pt x="388" y="956"/>
                  </a:lnTo>
                  <a:lnTo>
                    <a:pt x="435" y="897"/>
                  </a:lnTo>
                  <a:lnTo>
                    <a:pt x="462" y="846"/>
                  </a:lnTo>
                  <a:lnTo>
                    <a:pt x="475" y="781"/>
                  </a:lnTo>
                  <a:lnTo>
                    <a:pt x="509" y="635"/>
                  </a:lnTo>
                  <a:lnTo>
                    <a:pt x="449" y="678"/>
                  </a:lnTo>
                  <a:lnTo>
                    <a:pt x="388" y="708"/>
                  </a:lnTo>
                  <a:lnTo>
                    <a:pt x="315" y="722"/>
                  </a:lnTo>
                  <a:lnTo>
                    <a:pt x="248" y="708"/>
                  </a:lnTo>
                  <a:lnTo>
                    <a:pt x="181" y="678"/>
                  </a:lnTo>
                  <a:lnTo>
                    <a:pt x="134" y="620"/>
                  </a:lnTo>
                  <a:lnTo>
                    <a:pt x="101" y="547"/>
                  </a:lnTo>
                  <a:lnTo>
                    <a:pt x="87" y="452"/>
                  </a:lnTo>
                  <a:lnTo>
                    <a:pt x="107" y="314"/>
                  </a:lnTo>
                  <a:lnTo>
                    <a:pt x="168" y="190"/>
                  </a:lnTo>
                  <a:lnTo>
                    <a:pt x="255" y="95"/>
                  </a:lnTo>
                  <a:lnTo>
                    <a:pt x="362" y="22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18254" y="3260"/>
              <a:ext cx="1900" cy="1218"/>
            </a:xfrm>
            <a:custGeom>
              <a:avLst/>
              <a:gdLst/>
              <a:ahLst/>
              <a:cxnLst>
                <a:cxn ang="0">
                  <a:pos x="1378" y="0"/>
                </a:cxn>
                <a:cxn ang="0">
                  <a:pos x="1425" y="0"/>
                </a:cxn>
                <a:cxn ang="0">
                  <a:pos x="1438" y="7"/>
                </a:cxn>
                <a:cxn ang="0">
                  <a:pos x="1445" y="15"/>
                </a:cxn>
                <a:cxn ang="0">
                  <a:pos x="1445" y="22"/>
                </a:cxn>
                <a:cxn ang="0">
                  <a:pos x="1452" y="36"/>
                </a:cxn>
                <a:cxn ang="0">
                  <a:pos x="1498" y="190"/>
                </a:cxn>
                <a:cxn ang="0">
                  <a:pos x="1559" y="306"/>
                </a:cxn>
                <a:cxn ang="0">
                  <a:pos x="1625" y="401"/>
                </a:cxn>
                <a:cxn ang="0">
                  <a:pos x="1699" y="474"/>
                </a:cxn>
                <a:cxn ang="0">
                  <a:pos x="1773" y="525"/>
                </a:cxn>
                <a:cxn ang="0">
                  <a:pos x="1840" y="562"/>
                </a:cxn>
                <a:cxn ang="0">
                  <a:pos x="1886" y="583"/>
                </a:cxn>
                <a:cxn ang="0">
                  <a:pos x="1893" y="583"/>
                </a:cxn>
                <a:cxn ang="0">
                  <a:pos x="1900" y="591"/>
                </a:cxn>
                <a:cxn ang="0">
                  <a:pos x="1900" y="620"/>
                </a:cxn>
                <a:cxn ang="0">
                  <a:pos x="1739" y="707"/>
                </a:cxn>
                <a:cxn ang="0">
                  <a:pos x="1639" y="802"/>
                </a:cxn>
                <a:cxn ang="0">
                  <a:pos x="1552" y="912"/>
                </a:cxn>
                <a:cxn ang="0">
                  <a:pos x="1498" y="1036"/>
                </a:cxn>
                <a:cxn ang="0">
                  <a:pos x="1452" y="1189"/>
                </a:cxn>
                <a:cxn ang="0">
                  <a:pos x="1445" y="1203"/>
                </a:cxn>
                <a:cxn ang="0">
                  <a:pos x="1438" y="1211"/>
                </a:cxn>
                <a:cxn ang="0">
                  <a:pos x="1425" y="1218"/>
                </a:cxn>
                <a:cxn ang="0">
                  <a:pos x="1385" y="1218"/>
                </a:cxn>
                <a:cxn ang="0">
                  <a:pos x="1378" y="1211"/>
                </a:cxn>
                <a:cxn ang="0">
                  <a:pos x="1365" y="1203"/>
                </a:cxn>
                <a:cxn ang="0">
                  <a:pos x="1365" y="1174"/>
                </a:cxn>
                <a:cxn ang="0">
                  <a:pos x="1378" y="1130"/>
                </a:cxn>
                <a:cxn ang="0">
                  <a:pos x="1398" y="1057"/>
                </a:cxn>
                <a:cxn ang="0">
                  <a:pos x="1425" y="977"/>
                </a:cxn>
                <a:cxn ang="0">
                  <a:pos x="1478" y="882"/>
                </a:cxn>
                <a:cxn ang="0">
                  <a:pos x="1498" y="846"/>
                </a:cxn>
                <a:cxn ang="0">
                  <a:pos x="1539" y="795"/>
                </a:cxn>
                <a:cxn ang="0">
                  <a:pos x="1592" y="729"/>
                </a:cxn>
                <a:cxn ang="0">
                  <a:pos x="1672" y="656"/>
                </a:cxn>
                <a:cxn ang="0">
                  <a:pos x="33" y="656"/>
                </a:cxn>
                <a:cxn ang="0">
                  <a:pos x="7" y="642"/>
                </a:cxn>
                <a:cxn ang="0">
                  <a:pos x="0" y="627"/>
                </a:cxn>
                <a:cxn ang="0">
                  <a:pos x="0" y="591"/>
                </a:cxn>
                <a:cxn ang="0">
                  <a:pos x="20" y="569"/>
                </a:cxn>
                <a:cxn ang="0">
                  <a:pos x="33" y="569"/>
                </a:cxn>
                <a:cxn ang="0">
                  <a:pos x="47" y="562"/>
                </a:cxn>
                <a:cxn ang="0">
                  <a:pos x="1666" y="562"/>
                </a:cxn>
                <a:cxn ang="0">
                  <a:pos x="1585" y="489"/>
                </a:cxn>
                <a:cxn ang="0">
                  <a:pos x="1518" y="408"/>
                </a:cxn>
                <a:cxn ang="0">
                  <a:pos x="1465" y="335"/>
                </a:cxn>
                <a:cxn ang="0">
                  <a:pos x="1418" y="248"/>
                </a:cxn>
                <a:cxn ang="0">
                  <a:pos x="1371" y="95"/>
                </a:cxn>
                <a:cxn ang="0">
                  <a:pos x="1358" y="44"/>
                </a:cxn>
                <a:cxn ang="0">
                  <a:pos x="1358" y="15"/>
                </a:cxn>
                <a:cxn ang="0">
                  <a:pos x="1371" y="7"/>
                </a:cxn>
                <a:cxn ang="0">
                  <a:pos x="1378" y="0"/>
                </a:cxn>
              </a:cxnLst>
              <a:rect l="0" t="0" r="r" b="b"/>
              <a:pathLst>
                <a:path w="1900" h="1218">
                  <a:moveTo>
                    <a:pt x="1378" y="0"/>
                  </a:moveTo>
                  <a:lnTo>
                    <a:pt x="1425" y="0"/>
                  </a:lnTo>
                  <a:lnTo>
                    <a:pt x="1438" y="7"/>
                  </a:lnTo>
                  <a:lnTo>
                    <a:pt x="1445" y="15"/>
                  </a:lnTo>
                  <a:lnTo>
                    <a:pt x="1445" y="22"/>
                  </a:lnTo>
                  <a:lnTo>
                    <a:pt x="1452" y="36"/>
                  </a:lnTo>
                  <a:lnTo>
                    <a:pt x="1498" y="190"/>
                  </a:lnTo>
                  <a:lnTo>
                    <a:pt x="1559" y="306"/>
                  </a:lnTo>
                  <a:lnTo>
                    <a:pt x="1625" y="401"/>
                  </a:lnTo>
                  <a:lnTo>
                    <a:pt x="1699" y="474"/>
                  </a:lnTo>
                  <a:lnTo>
                    <a:pt x="1773" y="525"/>
                  </a:lnTo>
                  <a:lnTo>
                    <a:pt x="1840" y="562"/>
                  </a:lnTo>
                  <a:lnTo>
                    <a:pt x="1886" y="583"/>
                  </a:lnTo>
                  <a:lnTo>
                    <a:pt x="1893" y="583"/>
                  </a:lnTo>
                  <a:lnTo>
                    <a:pt x="1900" y="591"/>
                  </a:lnTo>
                  <a:lnTo>
                    <a:pt x="1900" y="620"/>
                  </a:lnTo>
                  <a:lnTo>
                    <a:pt x="1739" y="707"/>
                  </a:lnTo>
                  <a:lnTo>
                    <a:pt x="1639" y="802"/>
                  </a:lnTo>
                  <a:lnTo>
                    <a:pt x="1552" y="912"/>
                  </a:lnTo>
                  <a:lnTo>
                    <a:pt x="1498" y="1036"/>
                  </a:lnTo>
                  <a:lnTo>
                    <a:pt x="1452" y="1189"/>
                  </a:lnTo>
                  <a:lnTo>
                    <a:pt x="1445" y="1203"/>
                  </a:lnTo>
                  <a:lnTo>
                    <a:pt x="1438" y="1211"/>
                  </a:lnTo>
                  <a:lnTo>
                    <a:pt x="1425" y="1218"/>
                  </a:lnTo>
                  <a:lnTo>
                    <a:pt x="1385" y="1218"/>
                  </a:lnTo>
                  <a:lnTo>
                    <a:pt x="1378" y="1211"/>
                  </a:lnTo>
                  <a:lnTo>
                    <a:pt x="1365" y="1203"/>
                  </a:lnTo>
                  <a:lnTo>
                    <a:pt x="1365" y="1174"/>
                  </a:lnTo>
                  <a:lnTo>
                    <a:pt x="1378" y="1130"/>
                  </a:lnTo>
                  <a:lnTo>
                    <a:pt x="1398" y="1057"/>
                  </a:lnTo>
                  <a:lnTo>
                    <a:pt x="1425" y="977"/>
                  </a:lnTo>
                  <a:lnTo>
                    <a:pt x="1478" y="882"/>
                  </a:lnTo>
                  <a:lnTo>
                    <a:pt x="1498" y="846"/>
                  </a:lnTo>
                  <a:lnTo>
                    <a:pt x="1539" y="795"/>
                  </a:lnTo>
                  <a:lnTo>
                    <a:pt x="1592" y="729"/>
                  </a:lnTo>
                  <a:lnTo>
                    <a:pt x="1672" y="656"/>
                  </a:lnTo>
                  <a:lnTo>
                    <a:pt x="33" y="656"/>
                  </a:lnTo>
                  <a:lnTo>
                    <a:pt x="7" y="642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20" y="569"/>
                  </a:lnTo>
                  <a:lnTo>
                    <a:pt x="33" y="569"/>
                  </a:lnTo>
                  <a:lnTo>
                    <a:pt x="47" y="562"/>
                  </a:lnTo>
                  <a:lnTo>
                    <a:pt x="1666" y="562"/>
                  </a:lnTo>
                  <a:lnTo>
                    <a:pt x="1585" y="489"/>
                  </a:lnTo>
                  <a:lnTo>
                    <a:pt x="1518" y="408"/>
                  </a:lnTo>
                  <a:lnTo>
                    <a:pt x="1465" y="335"/>
                  </a:lnTo>
                  <a:lnTo>
                    <a:pt x="1418" y="248"/>
                  </a:lnTo>
                  <a:lnTo>
                    <a:pt x="1371" y="95"/>
                  </a:lnTo>
                  <a:lnTo>
                    <a:pt x="1358" y="44"/>
                  </a:lnTo>
                  <a:lnTo>
                    <a:pt x="1358" y="15"/>
                  </a:lnTo>
                  <a:lnTo>
                    <a:pt x="1371" y="7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5"/>
            <p:cNvSpPr>
              <a:spLocks noEditPoints="1"/>
            </p:cNvSpPr>
            <p:nvPr/>
          </p:nvSpPr>
          <p:spPr bwMode="auto">
            <a:xfrm>
              <a:off x="20956" y="2903"/>
              <a:ext cx="904" cy="1604"/>
            </a:xfrm>
            <a:custGeom>
              <a:avLst/>
              <a:gdLst/>
              <a:ahLst/>
              <a:cxnLst>
                <a:cxn ang="0">
                  <a:pos x="388" y="51"/>
                </a:cxn>
                <a:cxn ang="0">
                  <a:pos x="302" y="109"/>
                </a:cxn>
                <a:cxn ang="0">
                  <a:pos x="228" y="240"/>
                </a:cxn>
                <a:cxn ang="0">
                  <a:pos x="194" y="474"/>
                </a:cxn>
                <a:cxn ang="0">
                  <a:pos x="188" y="1013"/>
                </a:cxn>
                <a:cxn ang="0">
                  <a:pos x="208" y="1261"/>
                </a:cxn>
                <a:cxn ang="0">
                  <a:pos x="268" y="1436"/>
                </a:cxn>
                <a:cxn ang="0">
                  <a:pos x="362" y="1524"/>
                </a:cxn>
                <a:cxn ang="0">
                  <a:pos x="455" y="1546"/>
                </a:cxn>
                <a:cxn ang="0">
                  <a:pos x="522" y="1531"/>
                </a:cxn>
                <a:cxn ang="0">
                  <a:pos x="636" y="1444"/>
                </a:cxn>
                <a:cxn ang="0">
                  <a:pos x="710" y="1247"/>
                </a:cxn>
                <a:cxn ang="0">
                  <a:pos x="730" y="612"/>
                </a:cxn>
                <a:cxn ang="0">
                  <a:pos x="710" y="313"/>
                </a:cxn>
                <a:cxn ang="0">
                  <a:pos x="643" y="145"/>
                </a:cxn>
                <a:cxn ang="0">
                  <a:pos x="542" y="65"/>
                </a:cxn>
                <a:cxn ang="0">
                  <a:pos x="455" y="43"/>
                </a:cxn>
                <a:cxn ang="0">
                  <a:pos x="455" y="0"/>
                </a:cxn>
                <a:cxn ang="0">
                  <a:pos x="562" y="14"/>
                </a:cxn>
                <a:cxn ang="0">
                  <a:pos x="696" y="94"/>
                </a:cxn>
                <a:cxn ang="0">
                  <a:pos x="817" y="262"/>
                </a:cxn>
                <a:cxn ang="0">
                  <a:pos x="890" y="532"/>
                </a:cxn>
                <a:cxn ang="0">
                  <a:pos x="904" y="809"/>
                </a:cxn>
                <a:cxn ang="0">
                  <a:pos x="897" y="948"/>
                </a:cxn>
                <a:cxn ang="0">
                  <a:pos x="863" y="1210"/>
                </a:cxn>
                <a:cxn ang="0">
                  <a:pos x="756" y="1444"/>
                </a:cxn>
                <a:cxn ang="0">
                  <a:pos x="603" y="1575"/>
                </a:cxn>
                <a:cxn ang="0">
                  <a:pos x="449" y="1604"/>
                </a:cxn>
                <a:cxn ang="0">
                  <a:pos x="302" y="1575"/>
                </a:cxn>
                <a:cxn ang="0">
                  <a:pos x="154" y="1466"/>
                </a:cxn>
                <a:cxn ang="0">
                  <a:pos x="41" y="1232"/>
                </a:cxn>
                <a:cxn ang="0">
                  <a:pos x="0" y="948"/>
                </a:cxn>
                <a:cxn ang="0">
                  <a:pos x="7" y="620"/>
                </a:cxn>
                <a:cxn ang="0">
                  <a:pos x="81" y="277"/>
                </a:cxn>
                <a:cxn ang="0">
                  <a:pos x="215" y="87"/>
                </a:cxn>
                <a:cxn ang="0">
                  <a:pos x="375" y="7"/>
                </a:cxn>
              </a:cxnLst>
              <a:rect l="0" t="0" r="r" b="b"/>
              <a:pathLst>
                <a:path w="904" h="1604">
                  <a:moveTo>
                    <a:pt x="429" y="43"/>
                  </a:moveTo>
                  <a:lnTo>
                    <a:pt x="388" y="51"/>
                  </a:lnTo>
                  <a:lnTo>
                    <a:pt x="348" y="73"/>
                  </a:lnTo>
                  <a:lnTo>
                    <a:pt x="302" y="109"/>
                  </a:lnTo>
                  <a:lnTo>
                    <a:pt x="261" y="160"/>
                  </a:lnTo>
                  <a:lnTo>
                    <a:pt x="228" y="240"/>
                  </a:lnTo>
                  <a:lnTo>
                    <a:pt x="201" y="342"/>
                  </a:lnTo>
                  <a:lnTo>
                    <a:pt x="194" y="474"/>
                  </a:lnTo>
                  <a:lnTo>
                    <a:pt x="188" y="620"/>
                  </a:lnTo>
                  <a:lnTo>
                    <a:pt x="188" y="1013"/>
                  </a:lnTo>
                  <a:lnTo>
                    <a:pt x="194" y="1145"/>
                  </a:lnTo>
                  <a:lnTo>
                    <a:pt x="208" y="1261"/>
                  </a:lnTo>
                  <a:lnTo>
                    <a:pt x="235" y="1363"/>
                  </a:lnTo>
                  <a:lnTo>
                    <a:pt x="268" y="1436"/>
                  </a:lnTo>
                  <a:lnTo>
                    <a:pt x="315" y="1487"/>
                  </a:lnTo>
                  <a:lnTo>
                    <a:pt x="362" y="1524"/>
                  </a:lnTo>
                  <a:lnTo>
                    <a:pt x="409" y="1538"/>
                  </a:lnTo>
                  <a:lnTo>
                    <a:pt x="455" y="1546"/>
                  </a:lnTo>
                  <a:lnTo>
                    <a:pt x="462" y="1538"/>
                  </a:lnTo>
                  <a:lnTo>
                    <a:pt x="522" y="1531"/>
                  </a:lnTo>
                  <a:lnTo>
                    <a:pt x="582" y="1502"/>
                  </a:lnTo>
                  <a:lnTo>
                    <a:pt x="636" y="1444"/>
                  </a:lnTo>
                  <a:lnTo>
                    <a:pt x="683" y="1363"/>
                  </a:lnTo>
                  <a:lnTo>
                    <a:pt x="710" y="1247"/>
                  </a:lnTo>
                  <a:lnTo>
                    <a:pt x="730" y="1013"/>
                  </a:lnTo>
                  <a:lnTo>
                    <a:pt x="730" y="612"/>
                  </a:lnTo>
                  <a:lnTo>
                    <a:pt x="723" y="459"/>
                  </a:lnTo>
                  <a:lnTo>
                    <a:pt x="710" y="313"/>
                  </a:lnTo>
                  <a:lnTo>
                    <a:pt x="683" y="211"/>
                  </a:lnTo>
                  <a:lnTo>
                    <a:pt x="643" y="145"/>
                  </a:lnTo>
                  <a:lnTo>
                    <a:pt x="596" y="94"/>
                  </a:lnTo>
                  <a:lnTo>
                    <a:pt x="542" y="65"/>
                  </a:lnTo>
                  <a:lnTo>
                    <a:pt x="496" y="51"/>
                  </a:lnTo>
                  <a:lnTo>
                    <a:pt x="455" y="43"/>
                  </a:lnTo>
                  <a:lnTo>
                    <a:pt x="429" y="43"/>
                  </a:lnTo>
                  <a:close/>
                  <a:moveTo>
                    <a:pt x="455" y="0"/>
                  </a:moveTo>
                  <a:lnTo>
                    <a:pt x="502" y="7"/>
                  </a:lnTo>
                  <a:lnTo>
                    <a:pt x="562" y="14"/>
                  </a:lnTo>
                  <a:lnTo>
                    <a:pt x="629" y="43"/>
                  </a:lnTo>
                  <a:lnTo>
                    <a:pt x="696" y="94"/>
                  </a:lnTo>
                  <a:lnTo>
                    <a:pt x="763" y="167"/>
                  </a:lnTo>
                  <a:lnTo>
                    <a:pt x="817" y="262"/>
                  </a:lnTo>
                  <a:lnTo>
                    <a:pt x="863" y="393"/>
                  </a:lnTo>
                  <a:lnTo>
                    <a:pt x="890" y="532"/>
                  </a:lnTo>
                  <a:lnTo>
                    <a:pt x="904" y="671"/>
                  </a:lnTo>
                  <a:lnTo>
                    <a:pt x="904" y="809"/>
                  </a:lnTo>
                  <a:lnTo>
                    <a:pt x="897" y="809"/>
                  </a:lnTo>
                  <a:lnTo>
                    <a:pt x="897" y="948"/>
                  </a:lnTo>
                  <a:lnTo>
                    <a:pt x="883" y="1079"/>
                  </a:lnTo>
                  <a:lnTo>
                    <a:pt x="863" y="1210"/>
                  </a:lnTo>
                  <a:lnTo>
                    <a:pt x="817" y="1334"/>
                  </a:lnTo>
                  <a:lnTo>
                    <a:pt x="756" y="1444"/>
                  </a:lnTo>
                  <a:lnTo>
                    <a:pt x="676" y="1524"/>
                  </a:lnTo>
                  <a:lnTo>
                    <a:pt x="603" y="1575"/>
                  </a:lnTo>
                  <a:lnTo>
                    <a:pt x="522" y="1597"/>
                  </a:lnTo>
                  <a:lnTo>
                    <a:pt x="449" y="1604"/>
                  </a:lnTo>
                  <a:lnTo>
                    <a:pt x="382" y="1597"/>
                  </a:lnTo>
                  <a:lnTo>
                    <a:pt x="302" y="1575"/>
                  </a:lnTo>
                  <a:lnTo>
                    <a:pt x="228" y="1531"/>
                  </a:lnTo>
                  <a:lnTo>
                    <a:pt x="154" y="1466"/>
                  </a:lnTo>
                  <a:lnTo>
                    <a:pt x="94" y="1371"/>
                  </a:lnTo>
                  <a:lnTo>
                    <a:pt x="41" y="1232"/>
                  </a:lnTo>
                  <a:lnTo>
                    <a:pt x="14" y="1086"/>
                  </a:lnTo>
                  <a:lnTo>
                    <a:pt x="0" y="948"/>
                  </a:lnTo>
                  <a:lnTo>
                    <a:pt x="0" y="809"/>
                  </a:lnTo>
                  <a:lnTo>
                    <a:pt x="7" y="620"/>
                  </a:lnTo>
                  <a:lnTo>
                    <a:pt x="27" y="445"/>
                  </a:lnTo>
                  <a:lnTo>
                    <a:pt x="81" y="277"/>
                  </a:lnTo>
                  <a:lnTo>
                    <a:pt x="141" y="167"/>
                  </a:lnTo>
                  <a:lnTo>
                    <a:pt x="215" y="87"/>
                  </a:lnTo>
                  <a:lnTo>
                    <a:pt x="295" y="36"/>
                  </a:lnTo>
                  <a:lnTo>
                    <a:pt x="375" y="7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6"/>
            <p:cNvSpPr>
              <a:spLocks/>
            </p:cNvSpPr>
            <p:nvPr/>
          </p:nvSpPr>
          <p:spPr bwMode="auto">
            <a:xfrm>
              <a:off x="22141" y="4208"/>
              <a:ext cx="247" cy="70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7" y="15"/>
                </a:cxn>
                <a:cxn ang="0">
                  <a:pos x="214" y="66"/>
                </a:cxn>
                <a:cxn ang="0">
                  <a:pos x="240" y="139"/>
                </a:cxn>
                <a:cxn ang="0">
                  <a:pos x="247" y="241"/>
                </a:cxn>
                <a:cxn ang="0">
                  <a:pos x="247" y="255"/>
                </a:cxn>
                <a:cxn ang="0">
                  <a:pos x="240" y="365"/>
                </a:cxn>
                <a:cxn ang="0">
                  <a:pos x="214" y="460"/>
                </a:cxn>
                <a:cxn ang="0">
                  <a:pos x="180" y="547"/>
                </a:cxn>
                <a:cxn ang="0">
                  <a:pos x="140" y="613"/>
                </a:cxn>
                <a:cxn ang="0">
                  <a:pos x="100" y="664"/>
                </a:cxn>
                <a:cxn ang="0">
                  <a:pos x="73" y="700"/>
                </a:cxn>
                <a:cxn ang="0">
                  <a:pos x="53" y="708"/>
                </a:cxn>
                <a:cxn ang="0">
                  <a:pos x="46" y="708"/>
                </a:cxn>
                <a:cxn ang="0">
                  <a:pos x="40" y="700"/>
                </a:cxn>
                <a:cxn ang="0">
                  <a:pos x="33" y="686"/>
                </a:cxn>
                <a:cxn ang="0">
                  <a:pos x="33" y="664"/>
                </a:cxn>
                <a:cxn ang="0">
                  <a:pos x="53" y="642"/>
                </a:cxn>
                <a:cxn ang="0">
                  <a:pos x="107" y="569"/>
                </a:cxn>
                <a:cxn ang="0">
                  <a:pos x="153" y="481"/>
                </a:cxn>
                <a:cxn ang="0">
                  <a:pos x="187" y="372"/>
                </a:cxn>
                <a:cxn ang="0">
                  <a:pos x="200" y="248"/>
                </a:cxn>
                <a:cxn ang="0">
                  <a:pos x="200" y="212"/>
                </a:cxn>
                <a:cxn ang="0">
                  <a:pos x="194" y="212"/>
                </a:cxn>
                <a:cxn ang="0">
                  <a:pos x="187" y="219"/>
                </a:cxn>
                <a:cxn ang="0">
                  <a:pos x="167" y="226"/>
                </a:cxn>
                <a:cxn ang="0">
                  <a:pos x="147" y="241"/>
                </a:cxn>
                <a:cxn ang="0">
                  <a:pos x="127" y="248"/>
                </a:cxn>
                <a:cxn ang="0">
                  <a:pos x="113" y="248"/>
                </a:cxn>
                <a:cxn ang="0">
                  <a:pos x="66" y="241"/>
                </a:cxn>
                <a:cxn ang="0">
                  <a:pos x="26" y="212"/>
                </a:cxn>
                <a:cxn ang="0">
                  <a:pos x="6" y="168"/>
                </a:cxn>
                <a:cxn ang="0">
                  <a:pos x="0" y="124"/>
                </a:cxn>
                <a:cxn ang="0">
                  <a:pos x="6" y="80"/>
                </a:cxn>
                <a:cxn ang="0">
                  <a:pos x="26" y="37"/>
                </a:cxn>
                <a:cxn ang="0">
                  <a:pos x="66" y="7"/>
                </a:cxn>
                <a:cxn ang="0">
                  <a:pos x="113" y="0"/>
                </a:cxn>
              </a:cxnLst>
              <a:rect l="0" t="0" r="r" b="b"/>
              <a:pathLst>
                <a:path w="247" h="708">
                  <a:moveTo>
                    <a:pt x="113" y="0"/>
                  </a:moveTo>
                  <a:lnTo>
                    <a:pt x="167" y="15"/>
                  </a:lnTo>
                  <a:lnTo>
                    <a:pt x="214" y="66"/>
                  </a:lnTo>
                  <a:lnTo>
                    <a:pt x="240" y="139"/>
                  </a:lnTo>
                  <a:lnTo>
                    <a:pt x="247" y="241"/>
                  </a:lnTo>
                  <a:lnTo>
                    <a:pt x="247" y="255"/>
                  </a:lnTo>
                  <a:lnTo>
                    <a:pt x="240" y="365"/>
                  </a:lnTo>
                  <a:lnTo>
                    <a:pt x="214" y="460"/>
                  </a:lnTo>
                  <a:lnTo>
                    <a:pt x="180" y="547"/>
                  </a:lnTo>
                  <a:lnTo>
                    <a:pt x="140" y="613"/>
                  </a:lnTo>
                  <a:lnTo>
                    <a:pt x="100" y="664"/>
                  </a:lnTo>
                  <a:lnTo>
                    <a:pt x="73" y="700"/>
                  </a:lnTo>
                  <a:lnTo>
                    <a:pt x="53" y="708"/>
                  </a:lnTo>
                  <a:lnTo>
                    <a:pt x="46" y="708"/>
                  </a:lnTo>
                  <a:lnTo>
                    <a:pt x="40" y="700"/>
                  </a:lnTo>
                  <a:lnTo>
                    <a:pt x="33" y="686"/>
                  </a:lnTo>
                  <a:lnTo>
                    <a:pt x="33" y="664"/>
                  </a:lnTo>
                  <a:lnTo>
                    <a:pt x="53" y="642"/>
                  </a:lnTo>
                  <a:lnTo>
                    <a:pt x="107" y="569"/>
                  </a:lnTo>
                  <a:lnTo>
                    <a:pt x="153" y="481"/>
                  </a:lnTo>
                  <a:lnTo>
                    <a:pt x="187" y="372"/>
                  </a:lnTo>
                  <a:lnTo>
                    <a:pt x="200" y="248"/>
                  </a:lnTo>
                  <a:lnTo>
                    <a:pt x="200" y="212"/>
                  </a:lnTo>
                  <a:lnTo>
                    <a:pt x="194" y="212"/>
                  </a:lnTo>
                  <a:lnTo>
                    <a:pt x="187" y="219"/>
                  </a:lnTo>
                  <a:lnTo>
                    <a:pt x="167" y="226"/>
                  </a:lnTo>
                  <a:lnTo>
                    <a:pt x="147" y="241"/>
                  </a:lnTo>
                  <a:lnTo>
                    <a:pt x="127" y="248"/>
                  </a:lnTo>
                  <a:lnTo>
                    <a:pt x="113" y="248"/>
                  </a:lnTo>
                  <a:lnTo>
                    <a:pt x="66" y="241"/>
                  </a:lnTo>
                  <a:lnTo>
                    <a:pt x="26" y="212"/>
                  </a:lnTo>
                  <a:lnTo>
                    <a:pt x="6" y="168"/>
                  </a:lnTo>
                  <a:lnTo>
                    <a:pt x="0" y="124"/>
                  </a:lnTo>
                  <a:lnTo>
                    <a:pt x="6" y="80"/>
                  </a:lnTo>
                  <a:lnTo>
                    <a:pt x="26" y="37"/>
                  </a:lnTo>
                  <a:lnTo>
                    <a:pt x="66" y="7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9600" y="2819400"/>
            <a:ext cx="807075" cy="622854"/>
            <a:chOff x="706" y="3501"/>
            <a:chExt cx="2909" cy="2245"/>
          </a:xfrm>
          <a:solidFill>
            <a:srgbClr val="009900"/>
          </a:solidFill>
        </p:grpSpPr>
        <p:sp>
          <p:nvSpPr>
            <p:cNvPr id="16" name="Freeform 149"/>
            <p:cNvSpPr>
              <a:spLocks/>
            </p:cNvSpPr>
            <p:nvPr/>
          </p:nvSpPr>
          <p:spPr bwMode="auto">
            <a:xfrm>
              <a:off x="706" y="3501"/>
              <a:ext cx="1225" cy="1575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1225" y="522"/>
                </a:cxn>
                <a:cxn ang="0">
                  <a:pos x="1163" y="471"/>
                </a:cxn>
                <a:cxn ang="0">
                  <a:pos x="1148" y="379"/>
                </a:cxn>
                <a:cxn ang="0">
                  <a:pos x="1130" y="300"/>
                </a:cxn>
                <a:cxn ang="0">
                  <a:pos x="1105" y="233"/>
                </a:cxn>
                <a:cxn ang="0">
                  <a:pos x="1073" y="178"/>
                </a:cxn>
                <a:cxn ang="0">
                  <a:pos x="1031" y="134"/>
                </a:cxn>
                <a:cxn ang="0">
                  <a:pos x="975" y="103"/>
                </a:cxn>
                <a:cxn ang="0">
                  <a:pos x="904" y="81"/>
                </a:cxn>
                <a:cxn ang="0">
                  <a:pos x="818" y="71"/>
                </a:cxn>
                <a:cxn ang="0">
                  <a:pos x="535" y="70"/>
                </a:cxn>
                <a:cxn ang="0">
                  <a:pos x="485" y="72"/>
                </a:cxn>
                <a:cxn ang="0">
                  <a:pos x="454" y="81"/>
                </a:cxn>
                <a:cxn ang="0">
                  <a:pos x="436" y="98"/>
                </a:cxn>
                <a:cxn ang="0">
                  <a:pos x="429" y="125"/>
                </a:cxn>
                <a:cxn ang="0">
                  <a:pos x="427" y="1409"/>
                </a:cxn>
                <a:cxn ang="0">
                  <a:pos x="429" y="1437"/>
                </a:cxn>
                <a:cxn ang="0">
                  <a:pos x="438" y="1460"/>
                </a:cxn>
                <a:cxn ang="0">
                  <a:pos x="454" y="1477"/>
                </a:cxn>
                <a:cxn ang="0">
                  <a:pos x="484" y="1490"/>
                </a:cxn>
                <a:cxn ang="0">
                  <a:pos x="531" y="1497"/>
                </a:cxn>
                <a:cxn ang="0">
                  <a:pos x="599" y="1502"/>
                </a:cxn>
                <a:cxn ang="0">
                  <a:pos x="715" y="1575"/>
                </a:cxn>
                <a:cxn ang="0">
                  <a:pos x="654" y="1572"/>
                </a:cxn>
                <a:cxn ang="0">
                  <a:pos x="574" y="1570"/>
                </a:cxn>
                <a:cxn ang="0">
                  <a:pos x="231" y="1568"/>
                </a:cxn>
                <a:cxn ang="0">
                  <a:pos x="145" y="1569"/>
                </a:cxn>
                <a:cxn ang="0">
                  <a:pos x="65" y="1571"/>
                </a:cxn>
                <a:cxn ang="0">
                  <a:pos x="0" y="1575"/>
                </a:cxn>
                <a:cxn ang="0">
                  <a:pos x="52" y="1502"/>
                </a:cxn>
                <a:cxn ang="0">
                  <a:pos x="125" y="1500"/>
                </a:cxn>
                <a:cxn ang="0">
                  <a:pos x="175" y="1492"/>
                </a:cxn>
                <a:cxn ang="0">
                  <a:pos x="205" y="1478"/>
                </a:cxn>
                <a:cxn ang="0">
                  <a:pos x="222" y="1458"/>
                </a:cxn>
                <a:cxn ang="0">
                  <a:pos x="230" y="1430"/>
                </a:cxn>
                <a:cxn ang="0">
                  <a:pos x="231" y="158"/>
                </a:cxn>
                <a:cxn ang="0">
                  <a:pos x="227" y="126"/>
                </a:cxn>
                <a:cxn ang="0">
                  <a:pos x="216" y="101"/>
                </a:cxn>
                <a:cxn ang="0">
                  <a:pos x="193" y="84"/>
                </a:cxn>
                <a:cxn ang="0">
                  <a:pos x="153" y="74"/>
                </a:cxn>
                <a:cxn ang="0">
                  <a:pos x="92" y="70"/>
                </a:cxn>
                <a:cxn ang="0">
                  <a:pos x="0" y="69"/>
                </a:cxn>
              </a:cxnLst>
              <a:rect l="0" t="0" r="r" b="b"/>
              <a:pathLst>
                <a:path w="1225" h="1575">
                  <a:moveTo>
                    <a:pt x="0" y="0"/>
                  </a:moveTo>
                  <a:lnTo>
                    <a:pt x="1163" y="0"/>
                  </a:lnTo>
                  <a:lnTo>
                    <a:pt x="1162" y="1"/>
                  </a:lnTo>
                  <a:lnTo>
                    <a:pt x="1225" y="522"/>
                  </a:lnTo>
                  <a:lnTo>
                    <a:pt x="1169" y="522"/>
                  </a:lnTo>
                  <a:lnTo>
                    <a:pt x="1163" y="471"/>
                  </a:lnTo>
                  <a:lnTo>
                    <a:pt x="1156" y="423"/>
                  </a:lnTo>
                  <a:lnTo>
                    <a:pt x="1148" y="379"/>
                  </a:lnTo>
                  <a:lnTo>
                    <a:pt x="1140" y="338"/>
                  </a:lnTo>
                  <a:lnTo>
                    <a:pt x="1130" y="300"/>
                  </a:lnTo>
                  <a:lnTo>
                    <a:pt x="1118" y="265"/>
                  </a:lnTo>
                  <a:lnTo>
                    <a:pt x="1105" y="233"/>
                  </a:lnTo>
                  <a:lnTo>
                    <a:pt x="1091" y="204"/>
                  </a:lnTo>
                  <a:lnTo>
                    <a:pt x="1073" y="178"/>
                  </a:lnTo>
                  <a:lnTo>
                    <a:pt x="1053" y="155"/>
                  </a:lnTo>
                  <a:lnTo>
                    <a:pt x="1031" y="134"/>
                  </a:lnTo>
                  <a:lnTo>
                    <a:pt x="1004" y="117"/>
                  </a:lnTo>
                  <a:lnTo>
                    <a:pt x="975" y="103"/>
                  </a:lnTo>
                  <a:lnTo>
                    <a:pt x="942" y="91"/>
                  </a:lnTo>
                  <a:lnTo>
                    <a:pt x="904" y="81"/>
                  </a:lnTo>
                  <a:lnTo>
                    <a:pt x="864" y="75"/>
                  </a:lnTo>
                  <a:lnTo>
                    <a:pt x="818" y="71"/>
                  </a:lnTo>
                  <a:lnTo>
                    <a:pt x="767" y="70"/>
                  </a:lnTo>
                  <a:lnTo>
                    <a:pt x="535" y="70"/>
                  </a:lnTo>
                  <a:lnTo>
                    <a:pt x="508" y="71"/>
                  </a:lnTo>
                  <a:lnTo>
                    <a:pt x="485" y="72"/>
                  </a:lnTo>
                  <a:lnTo>
                    <a:pt x="467" y="76"/>
                  </a:lnTo>
                  <a:lnTo>
                    <a:pt x="454" y="81"/>
                  </a:lnTo>
                  <a:lnTo>
                    <a:pt x="444" y="88"/>
                  </a:lnTo>
                  <a:lnTo>
                    <a:pt x="436" y="98"/>
                  </a:lnTo>
                  <a:lnTo>
                    <a:pt x="431" y="110"/>
                  </a:lnTo>
                  <a:lnTo>
                    <a:pt x="429" y="125"/>
                  </a:lnTo>
                  <a:lnTo>
                    <a:pt x="427" y="143"/>
                  </a:lnTo>
                  <a:lnTo>
                    <a:pt x="427" y="1409"/>
                  </a:lnTo>
                  <a:lnTo>
                    <a:pt x="428" y="1424"/>
                  </a:lnTo>
                  <a:lnTo>
                    <a:pt x="429" y="1437"/>
                  </a:lnTo>
                  <a:lnTo>
                    <a:pt x="432" y="1450"/>
                  </a:lnTo>
                  <a:lnTo>
                    <a:pt x="438" y="1460"/>
                  </a:lnTo>
                  <a:lnTo>
                    <a:pt x="445" y="1469"/>
                  </a:lnTo>
                  <a:lnTo>
                    <a:pt x="454" y="1477"/>
                  </a:lnTo>
                  <a:lnTo>
                    <a:pt x="467" y="1484"/>
                  </a:lnTo>
                  <a:lnTo>
                    <a:pt x="484" y="1490"/>
                  </a:lnTo>
                  <a:lnTo>
                    <a:pt x="506" y="1494"/>
                  </a:lnTo>
                  <a:lnTo>
                    <a:pt x="531" y="1497"/>
                  </a:lnTo>
                  <a:lnTo>
                    <a:pt x="562" y="1500"/>
                  </a:lnTo>
                  <a:lnTo>
                    <a:pt x="599" y="1502"/>
                  </a:lnTo>
                  <a:lnTo>
                    <a:pt x="715" y="1502"/>
                  </a:lnTo>
                  <a:lnTo>
                    <a:pt x="715" y="1575"/>
                  </a:lnTo>
                  <a:lnTo>
                    <a:pt x="687" y="1573"/>
                  </a:lnTo>
                  <a:lnTo>
                    <a:pt x="654" y="1572"/>
                  </a:lnTo>
                  <a:lnTo>
                    <a:pt x="616" y="1570"/>
                  </a:lnTo>
                  <a:lnTo>
                    <a:pt x="574" y="1570"/>
                  </a:lnTo>
                  <a:lnTo>
                    <a:pt x="488" y="1568"/>
                  </a:lnTo>
                  <a:lnTo>
                    <a:pt x="231" y="1568"/>
                  </a:lnTo>
                  <a:lnTo>
                    <a:pt x="188" y="1569"/>
                  </a:lnTo>
                  <a:lnTo>
                    <a:pt x="145" y="1569"/>
                  </a:lnTo>
                  <a:lnTo>
                    <a:pt x="103" y="1570"/>
                  </a:lnTo>
                  <a:lnTo>
                    <a:pt x="65" y="1571"/>
                  </a:lnTo>
                  <a:lnTo>
                    <a:pt x="30" y="1573"/>
                  </a:lnTo>
                  <a:lnTo>
                    <a:pt x="0" y="1575"/>
                  </a:lnTo>
                  <a:lnTo>
                    <a:pt x="0" y="1502"/>
                  </a:lnTo>
                  <a:lnTo>
                    <a:pt x="52" y="1502"/>
                  </a:lnTo>
                  <a:lnTo>
                    <a:pt x="92" y="1501"/>
                  </a:lnTo>
                  <a:lnTo>
                    <a:pt x="125" y="1500"/>
                  </a:lnTo>
                  <a:lnTo>
                    <a:pt x="152" y="1496"/>
                  </a:lnTo>
                  <a:lnTo>
                    <a:pt x="175" y="1492"/>
                  </a:lnTo>
                  <a:lnTo>
                    <a:pt x="192" y="1486"/>
                  </a:lnTo>
                  <a:lnTo>
                    <a:pt x="205" y="1478"/>
                  </a:lnTo>
                  <a:lnTo>
                    <a:pt x="215" y="1469"/>
                  </a:lnTo>
                  <a:lnTo>
                    <a:pt x="222" y="1458"/>
                  </a:lnTo>
                  <a:lnTo>
                    <a:pt x="227" y="1444"/>
                  </a:lnTo>
                  <a:lnTo>
                    <a:pt x="230" y="1430"/>
                  </a:lnTo>
                  <a:lnTo>
                    <a:pt x="231" y="1413"/>
                  </a:lnTo>
                  <a:lnTo>
                    <a:pt x="231" y="158"/>
                  </a:lnTo>
                  <a:lnTo>
                    <a:pt x="230" y="141"/>
                  </a:lnTo>
                  <a:lnTo>
                    <a:pt x="227" y="126"/>
                  </a:lnTo>
                  <a:lnTo>
                    <a:pt x="222" y="112"/>
                  </a:lnTo>
                  <a:lnTo>
                    <a:pt x="216" y="101"/>
                  </a:lnTo>
                  <a:lnTo>
                    <a:pt x="206" y="92"/>
                  </a:lnTo>
                  <a:lnTo>
                    <a:pt x="193" y="84"/>
                  </a:lnTo>
                  <a:lnTo>
                    <a:pt x="175" y="78"/>
                  </a:lnTo>
                  <a:lnTo>
                    <a:pt x="153" y="74"/>
                  </a:lnTo>
                  <a:lnTo>
                    <a:pt x="126" y="71"/>
                  </a:lnTo>
                  <a:lnTo>
                    <a:pt x="92" y="70"/>
                  </a:lnTo>
                  <a:lnTo>
                    <a:pt x="52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/>
            <p:cNvSpPr>
              <a:spLocks/>
            </p:cNvSpPr>
            <p:nvPr/>
          </p:nvSpPr>
          <p:spPr bwMode="auto">
            <a:xfrm>
              <a:off x="2146" y="4256"/>
              <a:ext cx="838" cy="1490"/>
            </a:xfrm>
            <a:custGeom>
              <a:avLst/>
              <a:gdLst/>
              <a:ahLst/>
              <a:cxnLst>
                <a:cxn ang="0">
                  <a:pos x="732" y="6"/>
                </a:cxn>
                <a:cxn ang="0">
                  <a:pos x="798" y="38"/>
                </a:cxn>
                <a:cxn ang="0">
                  <a:pos x="835" y="93"/>
                </a:cxn>
                <a:cxn ang="0">
                  <a:pos x="828" y="163"/>
                </a:cxn>
                <a:cxn ang="0">
                  <a:pos x="785" y="209"/>
                </a:cxn>
                <a:cxn ang="0">
                  <a:pos x="731" y="216"/>
                </a:cxn>
                <a:cxn ang="0">
                  <a:pos x="693" y="188"/>
                </a:cxn>
                <a:cxn ang="0">
                  <a:pos x="684" y="151"/>
                </a:cxn>
                <a:cxn ang="0">
                  <a:pos x="692" y="121"/>
                </a:cxn>
                <a:cxn ang="0">
                  <a:pos x="720" y="84"/>
                </a:cxn>
                <a:cxn ang="0">
                  <a:pos x="740" y="57"/>
                </a:cxn>
                <a:cxn ang="0">
                  <a:pos x="695" y="48"/>
                </a:cxn>
                <a:cxn ang="0">
                  <a:pos x="662" y="49"/>
                </a:cxn>
                <a:cxn ang="0">
                  <a:pos x="616" y="82"/>
                </a:cxn>
                <a:cxn ang="0">
                  <a:pos x="597" y="129"/>
                </a:cxn>
                <a:cxn ang="0">
                  <a:pos x="587" y="183"/>
                </a:cxn>
                <a:cxn ang="0">
                  <a:pos x="572" y="268"/>
                </a:cxn>
                <a:cxn ang="0">
                  <a:pos x="551" y="395"/>
                </a:cxn>
                <a:cxn ang="0">
                  <a:pos x="712" y="449"/>
                </a:cxn>
                <a:cxn ang="0">
                  <a:pos x="733" y="460"/>
                </a:cxn>
                <a:cxn ang="0">
                  <a:pos x="730" y="493"/>
                </a:cxn>
                <a:cxn ang="0">
                  <a:pos x="709" y="505"/>
                </a:cxn>
                <a:cxn ang="0">
                  <a:pos x="439" y="1013"/>
                </a:cxn>
                <a:cxn ang="0">
                  <a:pos x="431" y="1053"/>
                </a:cxn>
                <a:cxn ang="0">
                  <a:pos x="414" y="1131"/>
                </a:cxn>
                <a:cxn ang="0">
                  <a:pos x="390" y="1226"/>
                </a:cxn>
                <a:cxn ang="0">
                  <a:pos x="356" y="1319"/>
                </a:cxn>
                <a:cxn ang="0">
                  <a:pos x="312" y="1393"/>
                </a:cxn>
                <a:cxn ang="0">
                  <a:pos x="257" y="1450"/>
                </a:cxn>
                <a:cxn ang="0">
                  <a:pos x="183" y="1487"/>
                </a:cxn>
                <a:cxn ang="0">
                  <a:pos x="102" y="1484"/>
                </a:cxn>
                <a:cxn ang="0">
                  <a:pos x="38" y="1452"/>
                </a:cxn>
                <a:cxn ang="0">
                  <a:pos x="3" y="1397"/>
                </a:cxn>
                <a:cxn ang="0">
                  <a:pos x="11" y="1327"/>
                </a:cxn>
                <a:cxn ang="0">
                  <a:pos x="53" y="1281"/>
                </a:cxn>
                <a:cxn ang="0">
                  <a:pos x="107" y="1274"/>
                </a:cxn>
                <a:cxn ang="0">
                  <a:pos x="145" y="1303"/>
                </a:cxn>
                <a:cxn ang="0">
                  <a:pos x="154" y="1340"/>
                </a:cxn>
                <a:cxn ang="0">
                  <a:pos x="146" y="1371"/>
                </a:cxn>
                <a:cxn ang="0">
                  <a:pos x="118" y="1407"/>
                </a:cxn>
                <a:cxn ang="0">
                  <a:pos x="102" y="1434"/>
                </a:cxn>
                <a:cxn ang="0">
                  <a:pos x="148" y="1444"/>
                </a:cxn>
                <a:cxn ang="0">
                  <a:pos x="187" y="1434"/>
                </a:cxn>
                <a:cxn ang="0">
                  <a:pos x="223" y="1395"/>
                </a:cxn>
                <a:cxn ang="0">
                  <a:pos x="247" y="1341"/>
                </a:cxn>
                <a:cxn ang="0">
                  <a:pos x="260" y="1294"/>
                </a:cxn>
                <a:cxn ang="0">
                  <a:pos x="281" y="1191"/>
                </a:cxn>
                <a:cxn ang="0">
                  <a:pos x="304" y="1068"/>
                </a:cxn>
                <a:cxn ang="0">
                  <a:pos x="337" y="880"/>
                </a:cxn>
                <a:cxn ang="0">
                  <a:pos x="361" y="744"/>
                </a:cxn>
                <a:cxn ang="0">
                  <a:pos x="381" y="625"/>
                </a:cxn>
                <a:cxn ang="0">
                  <a:pos x="396" y="541"/>
                </a:cxn>
                <a:cxn ang="0">
                  <a:pos x="402" y="507"/>
                </a:cxn>
                <a:cxn ang="0">
                  <a:pos x="248" y="504"/>
                </a:cxn>
                <a:cxn ang="0">
                  <a:pos x="234" y="485"/>
                </a:cxn>
                <a:cxn ang="0">
                  <a:pos x="245" y="455"/>
                </a:cxn>
                <a:cxn ang="0">
                  <a:pos x="273" y="449"/>
                </a:cxn>
                <a:cxn ang="0">
                  <a:pos x="430" y="348"/>
                </a:cxn>
                <a:cxn ang="0">
                  <a:pos x="452" y="239"/>
                </a:cxn>
                <a:cxn ang="0">
                  <a:pos x="473" y="163"/>
                </a:cxn>
                <a:cxn ang="0">
                  <a:pos x="508" y="95"/>
                </a:cxn>
                <a:cxn ang="0">
                  <a:pos x="575" y="32"/>
                </a:cxn>
                <a:cxn ang="0">
                  <a:pos x="654" y="2"/>
                </a:cxn>
              </a:cxnLst>
              <a:rect l="0" t="0" r="r" b="b"/>
              <a:pathLst>
                <a:path w="838" h="1490">
                  <a:moveTo>
                    <a:pt x="680" y="0"/>
                  </a:moveTo>
                  <a:lnTo>
                    <a:pt x="707" y="2"/>
                  </a:lnTo>
                  <a:lnTo>
                    <a:pt x="732" y="6"/>
                  </a:lnTo>
                  <a:lnTo>
                    <a:pt x="756" y="14"/>
                  </a:lnTo>
                  <a:lnTo>
                    <a:pt x="779" y="24"/>
                  </a:lnTo>
                  <a:lnTo>
                    <a:pt x="798" y="38"/>
                  </a:lnTo>
                  <a:lnTo>
                    <a:pt x="815" y="54"/>
                  </a:lnTo>
                  <a:lnTo>
                    <a:pt x="828" y="72"/>
                  </a:lnTo>
                  <a:lnTo>
                    <a:pt x="835" y="93"/>
                  </a:lnTo>
                  <a:lnTo>
                    <a:pt x="838" y="117"/>
                  </a:lnTo>
                  <a:lnTo>
                    <a:pt x="835" y="142"/>
                  </a:lnTo>
                  <a:lnTo>
                    <a:pt x="828" y="163"/>
                  </a:lnTo>
                  <a:lnTo>
                    <a:pt x="817" y="182"/>
                  </a:lnTo>
                  <a:lnTo>
                    <a:pt x="802" y="197"/>
                  </a:lnTo>
                  <a:lnTo>
                    <a:pt x="785" y="209"/>
                  </a:lnTo>
                  <a:lnTo>
                    <a:pt x="767" y="216"/>
                  </a:lnTo>
                  <a:lnTo>
                    <a:pt x="747" y="218"/>
                  </a:lnTo>
                  <a:lnTo>
                    <a:pt x="731" y="216"/>
                  </a:lnTo>
                  <a:lnTo>
                    <a:pt x="716" y="210"/>
                  </a:lnTo>
                  <a:lnTo>
                    <a:pt x="702" y="200"/>
                  </a:lnTo>
                  <a:lnTo>
                    <a:pt x="693" y="188"/>
                  </a:lnTo>
                  <a:lnTo>
                    <a:pt x="686" y="173"/>
                  </a:lnTo>
                  <a:lnTo>
                    <a:pt x="684" y="156"/>
                  </a:lnTo>
                  <a:lnTo>
                    <a:pt x="684" y="151"/>
                  </a:lnTo>
                  <a:lnTo>
                    <a:pt x="686" y="143"/>
                  </a:lnTo>
                  <a:lnTo>
                    <a:pt x="688" y="133"/>
                  </a:lnTo>
                  <a:lnTo>
                    <a:pt x="692" y="121"/>
                  </a:lnTo>
                  <a:lnTo>
                    <a:pt x="699" y="108"/>
                  </a:lnTo>
                  <a:lnTo>
                    <a:pt x="709" y="95"/>
                  </a:lnTo>
                  <a:lnTo>
                    <a:pt x="720" y="84"/>
                  </a:lnTo>
                  <a:lnTo>
                    <a:pt x="735" y="73"/>
                  </a:lnTo>
                  <a:lnTo>
                    <a:pt x="754" y="65"/>
                  </a:lnTo>
                  <a:lnTo>
                    <a:pt x="740" y="57"/>
                  </a:lnTo>
                  <a:lnTo>
                    <a:pt x="724" y="52"/>
                  </a:lnTo>
                  <a:lnTo>
                    <a:pt x="709" y="49"/>
                  </a:lnTo>
                  <a:lnTo>
                    <a:pt x="695" y="48"/>
                  </a:lnTo>
                  <a:lnTo>
                    <a:pt x="686" y="47"/>
                  </a:lnTo>
                  <a:lnTo>
                    <a:pt x="681" y="47"/>
                  </a:lnTo>
                  <a:lnTo>
                    <a:pt x="662" y="49"/>
                  </a:lnTo>
                  <a:lnTo>
                    <a:pt x="644" y="56"/>
                  </a:lnTo>
                  <a:lnTo>
                    <a:pt x="629" y="68"/>
                  </a:lnTo>
                  <a:lnTo>
                    <a:pt x="616" y="82"/>
                  </a:lnTo>
                  <a:lnTo>
                    <a:pt x="607" y="98"/>
                  </a:lnTo>
                  <a:lnTo>
                    <a:pt x="601" y="116"/>
                  </a:lnTo>
                  <a:lnTo>
                    <a:pt x="597" y="129"/>
                  </a:lnTo>
                  <a:lnTo>
                    <a:pt x="594" y="145"/>
                  </a:lnTo>
                  <a:lnTo>
                    <a:pt x="591" y="163"/>
                  </a:lnTo>
                  <a:lnTo>
                    <a:pt x="587" y="183"/>
                  </a:lnTo>
                  <a:lnTo>
                    <a:pt x="582" y="208"/>
                  </a:lnTo>
                  <a:lnTo>
                    <a:pt x="577" y="235"/>
                  </a:lnTo>
                  <a:lnTo>
                    <a:pt x="572" y="268"/>
                  </a:lnTo>
                  <a:lnTo>
                    <a:pt x="566" y="304"/>
                  </a:lnTo>
                  <a:lnTo>
                    <a:pt x="559" y="347"/>
                  </a:lnTo>
                  <a:lnTo>
                    <a:pt x="551" y="395"/>
                  </a:lnTo>
                  <a:lnTo>
                    <a:pt x="541" y="448"/>
                  </a:lnTo>
                  <a:lnTo>
                    <a:pt x="699" y="448"/>
                  </a:lnTo>
                  <a:lnTo>
                    <a:pt x="712" y="449"/>
                  </a:lnTo>
                  <a:lnTo>
                    <a:pt x="722" y="451"/>
                  </a:lnTo>
                  <a:lnTo>
                    <a:pt x="728" y="454"/>
                  </a:lnTo>
                  <a:lnTo>
                    <a:pt x="733" y="460"/>
                  </a:lnTo>
                  <a:lnTo>
                    <a:pt x="734" y="470"/>
                  </a:lnTo>
                  <a:lnTo>
                    <a:pt x="733" y="484"/>
                  </a:lnTo>
                  <a:lnTo>
                    <a:pt x="730" y="493"/>
                  </a:lnTo>
                  <a:lnTo>
                    <a:pt x="725" y="500"/>
                  </a:lnTo>
                  <a:lnTo>
                    <a:pt x="718" y="503"/>
                  </a:lnTo>
                  <a:lnTo>
                    <a:pt x="709" y="505"/>
                  </a:lnTo>
                  <a:lnTo>
                    <a:pt x="697" y="506"/>
                  </a:lnTo>
                  <a:lnTo>
                    <a:pt x="526" y="506"/>
                  </a:lnTo>
                  <a:lnTo>
                    <a:pt x="439" y="1013"/>
                  </a:lnTo>
                  <a:lnTo>
                    <a:pt x="437" y="1021"/>
                  </a:lnTo>
                  <a:lnTo>
                    <a:pt x="434" y="1035"/>
                  </a:lnTo>
                  <a:lnTo>
                    <a:pt x="431" y="1053"/>
                  </a:lnTo>
                  <a:lnTo>
                    <a:pt x="426" y="1077"/>
                  </a:lnTo>
                  <a:lnTo>
                    <a:pt x="421" y="1102"/>
                  </a:lnTo>
                  <a:lnTo>
                    <a:pt x="414" y="1131"/>
                  </a:lnTo>
                  <a:lnTo>
                    <a:pt x="407" y="1162"/>
                  </a:lnTo>
                  <a:lnTo>
                    <a:pt x="399" y="1193"/>
                  </a:lnTo>
                  <a:lnTo>
                    <a:pt x="390" y="1226"/>
                  </a:lnTo>
                  <a:lnTo>
                    <a:pt x="379" y="1258"/>
                  </a:lnTo>
                  <a:lnTo>
                    <a:pt x="368" y="1289"/>
                  </a:lnTo>
                  <a:lnTo>
                    <a:pt x="356" y="1319"/>
                  </a:lnTo>
                  <a:lnTo>
                    <a:pt x="344" y="1345"/>
                  </a:lnTo>
                  <a:lnTo>
                    <a:pt x="325" y="1374"/>
                  </a:lnTo>
                  <a:lnTo>
                    <a:pt x="312" y="1393"/>
                  </a:lnTo>
                  <a:lnTo>
                    <a:pt x="296" y="1412"/>
                  </a:lnTo>
                  <a:lnTo>
                    <a:pt x="277" y="1431"/>
                  </a:lnTo>
                  <a:lnTo>
                    <a:pt x="257" y="1450"/>
                  </a:lnTo>
                  <a:lnTo>
                    <a:pt x="235" y="1466"/>
                  </a:lnTo>
                  <a:lnTo>
                    <a:pt x="209" y="1479"/>
                  </a:lnTo>
                  <a:lnTo>
                    <a:pt x="183" y="1487"/>
                  </a:lnTo>
                  <a:lnTo>
                    <a:pt x="154" y="1490"/>
                  </a:lnTo>
                  <a:lnTo>
                    <a:pt x="128" y="1488"/>
                  </a:lnTo>
                  <a:lnTo>
                    <a:pt x="102" y="1484"/>
                  </a:lnTo>
                  <a:lnTo>
                    <a:pt x="79" y="1477"/>
                  </a:lnTo>
                  <a:lnTo>
                    <a:pt x="57" y="1466"/>
                  </a:lnTo>
                  <a:lnTo>
                    <a:pt x="38" y="1452"/>
                  </a:lnTo>
                  <a:lnTo>
                    <a:pt x="23" y="1436"/>
                  </a:lnTo>
                  <a:lnTo>
                    <a:pt x="11" y="1418"/>
                  </a:lnTo>
                  <a:lnTo>
                    <a:pt x="3" y="1397"/>
                  </a:lnTo>
                  <a:lnTo>
                    <a:pt x="0" y="1374"/>
                  </a:lnTo>
                  <a:lnTo>
                    <a:pt x="3" y="1348"/>
                  </a:lnTo>
                  <a:lnTo>
                    <a:pt x="11" y="1327"/>
                  </a:lnTo>
                  <a:lnTo>
                    <a:pt x="22" y="1308"/>
                  </a:lnTo>
                  <a:lnTo>
                    <a:pt x="36" y="1293"/>
                  </a:lnTo>
                  <a:lnTo>
                    <a:pt x="53" y="1281"/>
                  </a:lnTo>
                  <a:lnTo>
                    <a:pt x="72" y="1274"/>
                  </a:lnTo>
                  <a:lnTo>
                    <a:pt x="91" y="1272"/>
                  </a:lnTo>
                  <a:lnTo>
                    <a:pt x="107" y="1274"/>
                  </a:lnTo>
                  <a:lnTo>
                    <a:pt x="123" y="1280"/>
                  </a:lnTo>
                  <a:lnTo>
                    <a:pt x="136" y="1290"/>
                  </a:lnTo>
                  <a:lnTo>
                    <a:pt x="145" y="1303"/>
                  </a:lnTo>
                  <a:lnTo>
                    <a:pt x="152" y="1317"/>
                  </a:lnTo>
                  <a:lnTo>
                    <a:pt x="154" y="1334"/>
                  </a:lnTo>
                  <a:lnTo>
                    <a:pt x="154" y="1340"/>
                  </a:lnTo>
                  <a:lnTo>
                    <a:pt x="152" y="1348"/>
                  </a:lnTo>
                  <a:lnTo>
                    <a:pt x="150" y="1359"/>
                  </a:lnTo>
                  <a:lnTo>
                    <a:pt x="146" y="1371"/>
                  </a:lnTo>
                  <a:lnTo>
                    <a:pt x="139" y="1383"/>
                  </a:lnTo>
                  <a:lnTo>
                    <a:pt x="130" y="1395"/>
                  </a:lnTo>
                  <a:lnTo>
                    <a:pt x="118" y="1407"/>
                  </a:lnTo>
                  <a:lnTo>
                    <a:pt x="103" y="1417"/>
                  </a:lnTo>
                  <a:lnTo>
                    <a:pt x="84" y="1426"/>
                  </a:lnTo>
                  <a:lnTo>
                    <a:pt x="102" y="1434"/>
                  </a:lnTo>
                  <a:lnTo>
                    <a:pt x="120" y="1439"/>
                  </a:lnTo>
                  <a:lnTo>
                    <a:pt x="136" y="1443"/>
                  </a:lnTo>
                  <a:lnTo>
                    <a:pt x="148" y="1444"/>
                  </a:lnTo>
                  <a:lnTo>
                    <a:pt x="154" y="1444"/>
                  </a:lnTo>
                  <a:lnTo>
                    <a:pt x="171" y="1442"/>
                  </a:lnTo>
                  <a:lnTo>
                    <a:pt x="187" y="1434"/>
                  </a:lnTo>
                  <a:lnTo>
                    <a:pt x="201" y="1424"/>
                  </a:lnTo>
                  <a:lnTo>
                    <a:pt x="213" y="1410"/>
                  </a:lnTo>
                  <a:lnTo>
                    <a:pt x="223" y="1395"/>
                  </a:lnTo>
                  <a:lnTo>
                    <a:pt x="233" y="1377"/>
                  </a:lnTo>
                  <a:lnTo>
                    <a:pt x="241" y="1359"/>
                  </a:lnTo>
                  <a:lnTo>
                    <a:pt x="247" y="1341"/>
                  </a:lnTo>
                  <a:lnTo>
                    <a:pt x="253" y="1324"/>
                  </a:lnTo>
                  <a:lnTo>
                    <a:pt x="257" y="1308"/>
                  </a:lnTo>
                  <a:lnTo>
                    <a:pt x="260" y="1294"/>
                  </a:lnTo>
                  <a:lnTo>
                    <a:pt x="267" y="1257"/>
                  </a:lnTo>
                  <a:lnTo>
                    <a:pt x="273" y="1226"/>
                  </a:lnTo>
                  <a:lnTo>
                    <a:pt x="281" y="1191"/>
                  </a:lnTo>
                  <a:lnTo>
                    <a:pt x="288" y="1153"/>
                  </a:lnTo>
                  <a:lnTo>
                    <a:pt x="296" y="1112"/>
                  </a:lnTo>
                  <a:lnTo>
                    <a:pt x="304" y="1068"/>
                  </a:lnTo>
                  <a:lnTo>
                    <a:pt x="312" y="1023"/>
                  </a:lnTo>
                  <a:lnTo>
                    <a:pt x="320" y="976"/>
                  </a:lnTo>
                  <a:lnTo>
                    <a:pt x="337" y="880"/>
                  </a:lnTo>
                  <a:lnTo>
                    <a:pt x="345" y="834"/>
                  </a:lnTo>
                  <a:lnTo>
                    <a:pt x="353" y="788"/>
                  </a:lnTo>
                  <a:lnTo>
                    <a:pt x="361" y="744"/>
                  </a:lnTo>
                  <a:lnTo>
                    <a:pt x="368" y="701"/>
                  </a:lnTo>
                  <a:lnTo>
                    <a:pt x="375" y="661"/>
                  </a:lnTo>
                  <a:lnTo>
                    <a:pt x="381" y="625"/>
                  </a:lnTo>
                  <a:lnTo>
                    <a:pt x="387" y="593"/>
                  </a:lnTo>
                  <a:lnTo>
                    <a:pt x="392" y="564"/>
                  </a:lnTo>
                  <a:lnTo>
                    <a:pt x="396" y="541"/>
                  </a:lnTo>
                  <a:lnTo>
                    <a:pt x="399" y="524"/>
                  </a:lnTo>
                  <a:lnTo>
                    <a:pt x="401" y="512"/>
                  </a:lnTo>
                  <a:lnTo>
                    <a:pt x="402" y="507"/>
                  </a:lnTo>
                  <a:lnTo>
                    <a:pt x="269" y="507"/>
                  </a:lnTo>
                  <a:lnTo>
                    <a:pt x="258" y="506"/>
                  </a:lnTo>
                  <a:lnTo>
                    <a:pt x="248" y="504"/>
                  </a:lnTo>
                  <a:lnTo>
                    <a:pt x="240" y="501"/>
                  </a:lnTo>
                  <a:lnTo>
                    <a:pt x="236" y="494"/>
                  </a:lnTo>
                  <a:lnTo>
                    <a:pt x="234" y="485"/>
                  </a:lnTo>
                  <a:lnTo>
                    <a:pt x="235" y="471"/>
                  </a:lnTo>
                  <a:lnTo>
                    <a:pt x="239" y="461"/>
                  </a:lnTo>
                  <a:lnTo>
                    <a:pt x="245" y="455"/>
                  </a:lnTo>
                  <a:lnTo>
                    <a:pt x="253" y="452"/>
                  </a:lnTo>
                  <a:lnTo>
                    <a:pt x="262" y="450"/>
                  </a:lnTo>
                  <a:lnTo>
                    <a:pt x="273" y="449"/>
                  </a:lnTo>
                  <a:lnTo>
                    <a:pt x="413" y="449"/>
                  </a:lnTo>
                  <a:lnTo>
                    <a:pt x="422" y="396"/>
                  </a:lnTo>
                  <a:lnTo>
                    <a:pt x="430" y="348"/>
                  </a:lnTo>
                  <a:lnTo>
                    <a:pt x="437" y="306"/>
                  </a:lnTo>
                  <a:lnTo>
                    <a:pt x="445" y="270"/>
                  </a:lnTo>
                  <a:lnTo>
                    <a:pt x="452" y="239"/>
                  </a:lnTo>
                  <a:lnTo>
                    <a:pt x="459" y="211"/>
                  </a:lnTo>
                  <a:lnTo>
                    <a:pt x="466" y="186"/>
                  </a:lnTo>
                  <a:lnTo>
                    <a:pt x="473" y="163"/>
                  </a:lnTo>
                  <a:lnTo>
                    <a:pt x="481" y="143"/>
                  </a:lnTo>
                  <a:lnTo>
                    <a:pt x="490" y="124"/>
                  </a:lnTo>
                  <a:lnTo>
                    <a:pt x="508" y="95"/>
                  </a:lnTo>
                  <a:lnTo>
                    <a:pt x="528" y="71"/>
                  </a:lnTo>
                  <a:lnTo>
                    <a:pt x="551" y="50"/>
                  </a:lnTo>
                  <a:lnTo>
                    <a:pt x="575" y="32"/>
                  </a:lnTo>
                  <a:lnTo>
                    <a:pt x="601" y="18"/>
                  </a:lnTo>
                  <a:lnTo>
                    <a:pt x="627" y="8"/>
                  </a:lnTo>
                  <a:lnTo>
                    <a:pt x="654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/>
            <p:cNvSpPr>
              <a:spLocks noEditPoints="1"/>
            </p:cNvSpPr>
            <p:nvPr/>
          </p:nvSpPr>
          <p:spPr bwMode="auto">
            <a:xfrm>
              <a:off x="3380" y="4077"/>
              <a:ext cx="235" cy="999"/>
            </a:xfrm>
            <a:custGeom>
              <a:avLst/>
              <a:gdLst/>
              <a:ahLst/>
              <a:cxnLst>
                <a:cxn ang="0">
                  <a:pos x="120" y="755"/>
                </a:cxn>
                <a:cxn ang="0">
                  <a:pos x="146" y="758"/>
                </a:cxn>
                <a:cxn ang="0">
                  <a:pos x="171" y="768"/>
                </a:cxn>
                <a:cxn ang="0">
                  <a:pos x="192" y="781"/>
                </a:cxn>
                <a:cxn ang="0">
                  <a:pos x="209" y="799"/>
                </a:cxn>
                <a:cxn ang="0">
                  <a:pos x="223" y="822"/>
                </a:cxn>
                <a:cxn ang="0">
                  <a:pos x="232" y="847"/>
                </a:cxn>
                <a:cxn ang="0">
                  <a:pos x="235" y="875"/>
                </a:cxn>
                <a:cxn ang="0">
                  <a:pos x="232" y="903"/>
                </a:cxn>
                <a:cxn ang="0">
                  <a:pos x="223" y="930"/>
                </a:cxn>
                <a:cxn ang="0">
                  <a:pos x="209" y="952"/>
                </a:cxn>
                <a:cxn ang="0">
                  <a:pos x="192" y="971"/>
                </a:cxn>
                <a:cxn ang="0">
                  <a:pos x="171" y="986"/>
                </a:cxn>
                <a:cxn ang="0">
                  <a:pos x="146" y="996"/>
                </a:cxn>
                <a:cxn ang="0">
                  <a:pos x="120" y="999"/>
                </a:cxn>
                <a:cxn ang="0">
                  <a:pos x="95" y="997"/>
                </a:cxn>
                <a:cxn ang="0">
                  <a:pos x="73" y="989"/>
                </a:cxn>
                <a:cxn ang="0">
                  <a:pos x="52" y="978"/>
                </a:cxn>
                <a:cxn ang="0">
                  <a:pos x="35" y="963"/>
                </a:cxn>
                <a:cxn ang="0">
                  <a:pos x="21" y="945"/>
                </a:cxn>
                <a:cxn ang="0">
                  <a:pos x="10" y="924"/>
                </a:cxn>
                <a:cxn ang="0">
                  <a:pos x="2" y="900"/>
                </a:cxn>
                <a:cxn ang="0">
                  <a:pos x="0" y="875"/>
                </a:cxn>
                <a:cxn ang="0">
                  <a:pos x="4" y="847"/>
                </a:cxn>
                <a:cxn ang="0">
                  <a:pos x="13" y="822"/>
                </a:cxn>
                <a:cxn ang="0">
                  <a:pos x="27" y="799"/>
                </a:cxn>
                <a:cxn ang="0">
                  <a:pos x="45" y="781"/>
                </a:cxn>
                <a:cxn ang="0">
                  <a:pos x="67" y="768"/>
                </a:cxn>
                <a:cxn ang="0">
                  <a:pos x="92" y="758"/>
                </a:cxn>
                <a:cxn ang="0">
                  <a:pos x="120" y="755"/>
                </a:cxn>
                <a:cxn ang="0">
                  <a:pos x="120" y="0"/>
                </a:cxn>
                <a:cxn ang="0">
                  <a:pos x="146" y="3"/>
                </a:cxn>
                <a:cxn ang="0">
                  <a:pos x="171" y="12"/>
                </a:cxn>
                <a:cxn ang="0">
                  <a:pos x="192" y="27"/>
                </a:cxn>
                <a:cxn ang="0">
                  <a:pos x="209" y="46"/>
                </a:cxn>
                <a:cxn ang="0">
                  <a:pos x="223" y="69"/>
                </a:cxn>
                <a:cxn ang="0">
                  <a:pos x="232" y="95"/>
                </a:cxn>
                <a:cxn ang="0">
                  <a:pos x="235" y="124"/>
                </a:cxn>
                <a:cxn ang="0">
                  <a:pos x="232" y="151"/>
                </a:cxn>
                <a:cxn ang="0">
                  <a:pos x="223" y="177"/>
                </a:cxn>
                <a:cxn ang="0">
                  <a:pos x="209" y="199"/>
                </a:cxn>
                <a:cxn ang="0">
                  <a:pos x="192" y="217"/>
                </a:cxn>
                <a:cxn ang="0">
                  <a:pos x="171" y="231"/>
                </a:cxn>
                <a:cxn ang="0">
                  <a:pos x="146" y="240"/>
                </a:cxn>
                <a:cxn ang="0">
                  <a:pos x="120" y="244"/>
                </a:cxn>
                <a:cxn ang="0">
                  <a:pos x="95" y="242"/>
                </a:cxn>
                <a:cxn ang="0">
                  <a:pos x="73" y="234"/>
                </a:cxn>
                <a:cxn ang="0">
                  <a:pos x="52" y="224"/>
                </a:cxn>
                <a:cxn ang="0">
                  <a:pos x="35" y="209"/>
                </a:cxn>
                <a:cxn ang="0">
                  <a:pos x="21" y="191"/>
                </a:cxn>
                <a:cxn ang="0">
                  <a:pos x="10" y="170"/>
                </a:cxn>
                <a:cxn ang="0">
                  <a:pos x="2" y="148"/>
                </a:cxn>
                <a:cxn ang="0">
                  <a:pos x="0" y="124"/>
                </a:cxn>
                <a:cxn ang="0">
                  <a:pos x="4" y="95"/>
                </a:cxn>
                <a:cxn ang="0">
                  <a:pos x="13" y="69"/>
                </a:cxn>
                <a:cxn ang="0">
                  <a:pos x="27" y="46"/>
                </a:cxn>
                <a:cxn ang="0">
                  <a:pos x="45" y="27"/>
                </a:cxn>
                <a:cxn ang="0">
                  <a:pos x="67" y="12"/>
                </a:cxn>
                <a:cxn ang="0">
                  <a:pos x="92" y="3"/>
                </a:cxn>
                <a:cxn ang="0">
                  <a:pos x="120" y="0"/>
                </a:cxn>
              </a:cxnLst>
              <a:rect l="0" t="0" r="r" b="b"/>
              <a:pathLst>
                <a:path w="235" h="999">
                  <a:moveTo>
                    <a:pt x="120" y="755"/>
                  </a:moveTo>
                  <a:lnTo>
                    <a:pt x="146" y="758"/>
                  </a:lnTo>
                  <a:lnTo>
                    <a:pt x="171" y="768"/>
                  </a:lnTo>
                  <a:lnTo>
                    <a:pt x="192" y="781"/>
                  </a:lnTo>
                  <a:lnTo>
                    <a:pt x="209" y="799"/>
                  </a:lnTo>
                  <a:lnTo>
                    <a:pt x="223" y="822"/>
                  </a:lnTo>
                  <a:lnTo>
                    <a:pt x="232" y="847"/>
                  </a:lnTo>
                  <a:lnTo>
                    <a:pt x="235" y="875"/>
                  </a:lnTo>
                  <a:lnTo>
                    <a:pt x="232" y="903"/>
                  </a:lnTo>
                  <a:lnTo>
                    <a:pt x="223" y="930"/>
                  </a:lnTo>
                  <a:lnTo>
                    <a:pt x="209" y="952"/>
                  </a:lnTo>
                  <a:lnTo>
                    <a:pt x="192" y="971"/>
                  </a:lnTo>
                  <a:lnTo>
                    <a:pt x="171" y="986"/>
                  </a:lnTo>
                  <a:lnTo>
                    <a:pt x="146" y="996"/>
                  </a:lnTo>
                  <a:lnTo>
                    <a:pt x="120" y="999"/>
                  </a:lnTo>
                  <a:lnTo>
                    <a:pt x="95" y="997"/>
                  </a:lnTo>
                  <a:lnTo>
                    <a:pt x="73" y="989"/>
                  </a:lnTo>
                  <a:lnTo>
                    <a:pt x="52" y="978"/>
                  </a:lnTo>
                  <a:lnTo>
                    <a:pt x="35" y="963"/>
                  </a:lnTo>
                  <a:lnTo>
                    <a:pt x="21" y="945"/>
                  </a:lnTo>
                  <a:lnTo>
                    <a:pt x="10" y="924"/>
                  </a:lnTo>
                  <a:lnTo>
                    <a:pt x="2" y="900"/>
                  </a:lnTo>
                  <a:lnTo>
                    <a:pt x="0" y="875"/>
                  </a:lnTo>
                  <a:lnTo>
                    <a:pt x="4" y="847"/>
                  </a:lnTo>
                  <a:lnTo>
                    <a:pt x="13" y="822"/>
                  </a:lnTo>
                  <a:lnTo>
                    <a:pt x="27" y="799"/>
                  </a:lnTo>
                  <a:lnTo>
                    <a:pt x="45" y="781"/>
                  </a:lnTo>
                  <a:lnTo>
                    <a:pt x="67" y="768"/>
                  </a:lnTo>
                  <a:lnTo>
                    <a:pt x="92" y="758"/>
                  </a:lnTo>
                  <a:lnTo>
                    <a:pt x="120" y="755"/>
                  </a:lnTo>
                  <a:close/>
                  <a:moveTo>
                    <a:pt x="120" y="0"/>
                  </a:moveTo>
                  <a:lnTo>
                    <a:pt x="146" y="3"/>
                  </a:lnTo>
                  <a:lnTo>
                    <a:pt x="171" y="12"/>
                  </a:lnTo>
                  <a:lnTo>
                    <a:pt x="192" y="27"/>
                  </a:lnTo>
                  <a:lnTo>
                    <a:pt x="209" y="46"/>
                  </a:lnTo>
                  <a:lnTo>
                    <a:pt x="223" y="69"/>
                  </a:lnTo>
                  <a:lnTo>
                    <a:pt x="232" y="95"/>
                  </a:lnTo>
                  <a:lnTo>
                    <a:pt x="235" y="124"/>
                  </a:lnTo>
                  <a:lnTo>
                    <a:pt x="232" y="151"/>
                  </a:lnTo>
                  <a:lnTo>
                    <a:pt x="223" y="177"/>
                  </a:lnTo>
                  <a:lnTo>
                    <a:pt x="209" y="199"/>
                  </a:lnTo>
                  <a:lnTo>
                    <a:pt x="192" y="217"/>
                  </a:lnTo>
                  <a:lnTo>
                    <a:pt x="171" y="231"/>
                  </a:lnTo>
                  <a:lnTo>
                    <a:pt x="146" y="240"/>
                  </a:lnTo>
                  <a:lnTo>
                    <a:pt x="120" y="244"/>
                  </a:lnTo>
                  <a:lnTo>
                    <a:pt x="95" y="242"/>
                  </a:lnTo>
                  <a:lnTo>
                    <a:pt x="73" y="234"/>
                  </a:lnTo>
                  <a:lnTo>
                    <a:pt x="52" y="224"/>
                  </a:lnTo>
                  <a:lnTo>
                    <a:pt x="35" y="209"/>
                  </a:lnTo>
                  <a:lnTo>
                    <a:pt x="21" y="191"/>
                  </a:lnTo>
                  <a:lnTo>
                    <a:pt x="10" y="170"/>
                  </a:lnTo>
                  <a:lnTo>
                    <a:pt x="2" y="148"/>
                  </a:lnTo>
                  <a:lnTo>
                    <a:pt x="0" y="124"/>
                  </a:lnTo>
                  <a:lnTo>
                    <a:pt x="4" y="95"/>
                  </a:lnTo>
                  <a:lnTo>
                    <a:pt x="13" y="69"/>
                  </a:lnTo>
                  <a:lnTo>
                    <a:pt x="27" y="46"/>
                  </a:lnTo>
                  <a:lnTo>
                    <a:pt x="45" y="27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05000" y="2819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Charges of unbroken flavor symmetries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20" name="Group 16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3733800"/>
            <a:ext cx="872891" cy="685800"/>
            <a:chOff x="758" y="4027"/>
            <a:chExt cx="2860" cy="2247"/>
          </a:xfrm>
          <a:solidFill>
            <a:srgbClr val="800080"/>
          </a:solidFill>
        </p:grpSpPr>
        <p:sp>
          <p:nvSpPr>
            <p:cNvPr id="21" name="Freeform 162"/>
            <p:cNvSpPr>
              <a:spLocks/>
            </p:cNvSpPr>
            <p:nvPr/>
          </p:nvSpPr>
          <p:spPr bwMode="auto">
            <a:xfrm>
              <a:off x="758" y="4027"/>
              <a:ext cx="1251" cy="1577"/>
            </a:xfrm>
            <a:custGeom>
              <a:avLst/>
              <a:gdLst/>
              <a:ahLst/>
              <a:cxnLst>
                <a:cxn ang="0">
                  <a:pos x="1251" y="522"/>
                </a:cxn>
                <a:cxn ang="0">
                  <a:pos x="1187" y="471"/>
                </a:cxn>
                <a:cxn ang="0">
                  <a:pos x="1173" y="379"/>
                </a:cxn>
                <a:cxn ang="0">
                  <a:pos x="1153" y="300"/>
                </a:cxn>
                <a:cxn ang="0">
                  <a:pos x="1129" y="233"/>
                </a:cxn>
                <a:cxn ang="0">
                  <a:pos x="1095" y="178"/>
                </a:cxn>
                <a:cxn ang="0">
                  <a:pos x="1051" y="134"/>
                </a:cxn>
                <a:cxn ang="0">
                  <a:pos x="995" y="102"/>
                </a:cxn>
                <a:cxn ang="0">
                  <a:pos x="923" y="81"/>
                </a:cxn>
                <a:cxn ang="0">
                  <a:pos x="834" y="70"/>
                </a:cxn>
                <a:cxn ang="0">
                  <a:pos x="547" y="69"/>
                </a:cxn>
                <a:cxn ang="0">
                  <a:pos x="495" y="72"/>
                </a:cxn>
                <a:cxn ang="0">
                  <a:pos x="463" y="81"/>
                </a:cxn>
                <a:cxn ang="0">
                  <a:pos x="445" y="98"/>
                </a:cxn>
                <a:cxn ang="0">
                  <a:pos x="438" y="125"/>
                </a:cxn>
                <a:cxn ang="0">
                  <a:pos x="436" y="1410"/>
                </a:cxn>
                <a:cxn ang="0">
                  <a:pos x="438" y="1439"/>
                </a:cxn>
                <a:cxn ang="0">
                  <a:pos x="446" y="1462"/>
                </a:cxn>
                <a:cxn ang="0">
                  <a:pos x="463" y="1478"/>
                </a:cxn>
                <a:cxn ang="0">
                  <a:pos x="494" y="1491"/>
                </a:cxn>
                <a:cxn ang="0">
                  <a:pos x="542" y="1499"/>
                </a:cxn>
                <a:cxn ang="0">
                  <a:pos x="611" y="1503"/>
                </a:cxn>
                <a:cxn ang="0">
                  <a:pos x="729" y="1577"/>
                </a:cxn>
                <a:cxn ang="0">
                  <a:pos x="673" y="1573"/>
                </a:cxn>
                <a:cxn ang="0">
                  <a:pos x="601" y="1571"/>
                </a:cxn>
                <a:cxn ang="0">
                  <a:pos x="521" y="1570"/>
                </a:cxn>
                <a:cxn ang="0">
                  <a:pos x="248" y="1569"/>
                </a:cxn>
                <a:cxn ang="0">
                  <a:pos x="169" y="1570"/>
                </a:cxn>
                <a:cxn ang="0">
                  <a:pos x="92" y="1572"/>
                </a:cxn>
                <a:cxn ang="0">
                  <a:pos x="26" y="1575"/>
                </a:cxn>
                <a:cxn ang="0">
                  <a:pos x="0" y="1503"/>
                </a:cxn>
                <a:cxn ang="0">
                  <a:pos x="123" y="1501"/>
                </a:cxn>
                <a:cxn ang="0">
                  <a:pos x="173" y="1495"/>
                </a:cxn>
                <a:cxn ang="0">
                  <a:pos x="205" y="1483"/>
                </a:cxn>
                <a:cxn ang="0">
                  <a:pos x="223" y="1467"/>
                </a:cxn>
                <a:cxn ang="0">
                  <a:pos x="233" y="1443"/>
                </a:cxn>
                <a:cxn ang="0">
                  <a:pos x="236" y="1412"/>
                </a:cxn>
                <a:cxn ang="0">
                  <a:pos x="235" y="144"/>
                </a:cxn>
                <a:cxn ang="0">
                  <a:pos x="229" y="118"/>
                </a:cxn>
                <a:cxn ang="0">
                  <a:pos x="216" y="98"/>
                </a:cxn>
                <a:cxn ang="0">
                  <a:pos x="190" y="83"/>
                </a:cxn>
                <a:cxn ang="0">
                  <a:pos x="151" y="75"/>
                </a:cxn>
                <a:cxn ang="0">
                  <a:pos x="91" y="70"/>
                </a:cxn>
                <a:cxn ang="0">
                  <a:pos x="0" y="1"/>
                </a:cxn>
                <a:cxn ang="0">
                  <a:pos x="1187" y="0"/>
                </a:cxn>
              </a:cxnLst>
              <a:rect l="0" t="0" r="r" b="b"/>
              <a:pathLst>
                <a:path w="1251" h="1577">
                  <a:moveTo>
                    <a:pt x="1187" y="0"/>
                  </a:moveTo>
                  <a:lnTo>
                    <a:pt x="1251" y="522"/>
                  </a:lnTo>
                  <a:lnTo>
                    <a:pt x="1194" y="522"/>
                  </a:lnTo>
                  <a:lnTo>
                    <a:pt x="1187" y="471"/>
                  </a:lnTo>
                  <a:lnTo>
                    <a:pt x="1180" y="424"/>
                  </a:lnTo>
                  <a:lnTo>
                    <a:pt x="1173" y="379"/>
                  </a:lnTo>
                  <a:lnTo>
                    <a:pt x="1164" y="338"/>
                  </a:lnTo>
                  <a:lnTo>
                    <a:pt x="1153" y="300"/>
                  </a:lnTo>
                  <a:lnTo>
                    <a:pt x="1141" y="265"/>
                  </a:lnTo>
                  <a:lnTo>
                    <a:pt x="1129" y="233"/>
                  </a:lnTo>
                  <a:lnTo>
                    <a:pt x="1113" y="204"/>
                  </a:lnTo>
                  <a:lnTo>
                    <a:pt x="1095" y="178"/>
                  </a:lnTo>
                  <a:lnTo>
                    <a:pt x="1075" y="154"/>
                  </a:lnTo>
                  <a:lnTo>
                    <a:pt x="1051" y="134"/>
                  </a:lnTo>
                  <a:lnTo>
                    <a:pt x="1025" y="117"/>
                  </a:lnTo>
                  <a:lnTo>
                    <a:pt x="995" y="102"/>
                  </a:lnTo>
                  <a:lnTo>
                    <a:pt x="961" y="90"/>
                  </a:lnTo>
                  <a:lnTo>
                    <a:pt x="923" y="81"/>
                  </a:lnTo>
                  <a:lnTo>
                    <a:pt x="880" y="74"/>
                  </a:lnTo>
                  <a:lnTo>
                    <a:pt x="834" y="70"/>
                  </a:lnTo>
                  <a:lnTo>
                    <a:pt x="782" y="69"/>
                  </a:lnTo>
                  <a:lnTo>
                    <a:pt x="547" y="69"/>
                  </a:lnTo>
                  <a:lnTo>
                    <a:pt x="518" y="70"/>
                  </a:lnTo>
                  <a:lnTo>
                    <a:pt x="495" y="72"/>
                  </a:lnTo>
                  <a:lnTo>
                    <a:pt x="477" y="75"/>
                  </a:lnTo>
                  <a:lnTo>
                    <a:pt x="463" y="81"/>
                  </a:lnTo>
                  <a:lnTo>
                    <a:pt x="452" y="88"/>
                  </a:lnTo>
                  <a:lnTo>
                    <a:pt x="445" y="98"/>
                  </a:lnTo>
                  <a:lnTo>
                    <a:pt x="440" y="110"/>
                  </a:lnTo>
                  <a:lnTo>
                    <a:pt x="438" y="125"/>
                  </a:lnTo>
                  <a:lnTo>
                    <a:pt x="436" y="143"/>
                  </a:lnTo>
                  <a:lnTo>
                    <a:pt x="436" y="1410"/>
                  </a:lnTo>
                  <a:lnTo>
                    <a:pt x="437" y="1425"/>
                  </a:lnTo>
                  <a:lnTo>
                    <a:pt x="438" y="1439"/>
                  </a:lnTo>
                  <a:lnTo>
                    <a:pt x="441" y="1451"/>
                  </a:lnTo>
                  <a:lnTo>
                    <a:pt x="446" y="1462"/>
                  </a:lnTo>
                  <a:lnTo>
                    <a:pt x="453" y="1471"/>
                  </a:lnTo>
                  <a:lnTo>
                    <a:pt x="463" y="1478"/>
                  </a:lnTo>
                  <a:lnTo>
                    <a:pt x="477" y="1485"/>
                  </a:lnTo>
                  <a:lnTo>
                    <a:pt x="494" y="1491"/>
                  </a:lnTo>
                  <a:lnTo>
                    <a:pt x="515" y="1495"/>
                  </a:lnTo>
                  <a:lnTo>
                    <a:pt x="542" y="1499"/>
                  </a:lnTo>
                  <a:lnTo>
                    <a:pt x="574" y="1501"/>
                  </a:lnTo>
                  <a:lnTo>
                    <a:pt x="611" y="1503"/>
                  </a:lnTo>
                  <a:lnTo>
                    <a:pt x="729" y="1503"/>
                  </a:lnTo>
                  <a:lnTo>
                    <a:pt x="729" y="1577"/>
                  </a:lnTo>
                  <a:lnTo>
                    <a:pt x="704" y="1575"/>
                  </a:lnTo>
                  <a:lnTo>
                    <a:pt x="673" y="1573"/>
                  </a:lnTo>
                  <a:lnTo>
                    <a:pt x="639" y="1572"/>
                  </a:lnTo>
                  <a:lnTo>
                    <a:pt x="601" y="1571"/>
                  </a:lnTo>
                  <a:lnTo>
                    <a:pt x="562" y="1570"/>
                  </a:lnTo>
                  <a:lnTo>
                    <a:pt x="521" y="1570"/>
                  </a:lnTo>
                  <a:lnTo>
                    <a:pt x="481" y="1569"/>
                  </a:lnTo>
                  <a:lnTo>
                    <a:pt x="248" y="1569"/>
                  </a:lnTo>
                  <a:lnTo>
                    <a:pt x="209" y="1570"/>
                  </a:lnTo>
                  <a:lnTo>
                    <a:pt x="169" y="1570"/>
                  </a:lnTo>
                  <a:lnTo>
                    <a:pt x="130" y="1571"/>
                  </a:lnTo>
                  <a:lnTo>
                    <a:pt x="92" y="1572"/>
                  </a:lnTo>
                  <a:lnTo>
                    <a:pt x="57" y="1573"/>
                  </a:lnTo>
                  <a:lnTo>
                    <a:pt x="26" y="1575"/>
                  </a:lnTo>
                  <a:lnTo>
                    <a:pt x="0" y="1577"/>
                  </a:lnTo>
                  <a:lnTo>
                    <a:pt x="0" y="1503"/>
                  </a:lnTo>
                  <a:lnTo>
                    <a:pt x="91" y="1503"/>
                  </a:lnTo>
                  <a:lnTo>
                    <a:pt x="123" y="1501"/>
                  </a:lnTo>
                  <a:lnTo>
                    <a:pt x="151" y="1498"/>
                  </a:lnTo>
                  <a:lnTo>
                    <a:pt x="173" y="1495"/>
                  </a:lnTo>
                  <a:lnTo>
                    <a:pt x="190" y="1490"/>
                  </a:lnTo>
                  <a:lnTo>
                    <a:pt x="205" y="1483"/>
                  </a:lnTo>
                  <a:lnTo>
                    <a:pt x="216" y="1476"/>
                  </a:lnTo>
                  <a:lnTo>
                    <a:pt x="223" y="1467"/>
                  </a:lnTo>
                  <a:lnTo>
                    <a:pt x="229" y="1456"/>
                  </a:lnTo>
                  <a:lnTo>
                    <a:pt x="233" y="1443"/>
                  </a:lnTo>
                  <a:lnTo>
                    <a:pt x="235" y="1428"/>
                  </a:lnTo>
                  <a:lnTo>
                    <a:pt x="236" y="1412"/>
                  </a:lnTo>
                  <a:lnTo>
                    <a:pt x="236" y="161"/>
                  </a:lnTo>
                  <a:lnTo>
                    <a:pt x="235" y="144"/>
                  </a:lnTo>
                  <a:lnTo>
                    <a:pt x="233" y="131"/>
                  </a:lnTo>
                  <a:lnTo>
                    <a:pt x="229" y="118"/>
                  </a:lnTo>
                  <a:lnTo>
                    <a:pt x="223" y="107"/>
                  </a:lnTo>
                  <a:lnTo>
                    <a:pt x="216" y="98"/>
                  </a:lnTo>
                  <a:lnTo>
                    <a:pt x="205" y="90"/>
                  </a:lnTo>
                  <a:lnTo>
                    <a:pt x="190" y="83"/>
                  </a:lnTo>
                  <a:lnTo>
                    <a:pt x="173" y="78"/>
                  </a:lnTo>
                  <a:lnTo>
                    <a:pt x="151" y="75"/>
                  </a:lnTo>
                  <a:lnTo>
                    <a:pt x="123" y="72"/>
                  </a:lnTo>
                  <a:lnTo>
                    <a:pt x="91" y="70"/>
                  </a:lnTo>
                  <a:lnTo>
                    <a:pt x="0" y="70"/>
                  </a:lnTo>
                  <a:lnTo>
                    <a:pt x="0" y="1"/>
                  </a:lnTo>
                  <a:lnTo>
                    <a:pt x="1187" y="1"/>
                  </a:lnTo>
                  <a:lnTo>
                    <a:pt x="1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3"/>
            <p:cNvSpPr>
              <a:spLocks noEditPoints="1"/>
            </p:cNvSpPr>
            <p:nvPr/>
          </p:nvSpPr>
          <p:spPr bwMode="auto">
            <a:xfrm>
              <a:off x="2180" y="5217"/>
              <a:ext cx="797" cy="1057"/>
            </a:xfrm>
            <a:custGeom>
              <a:avLst/>
              <a:gdLst/>
              <a:ahLst/>
              <a:cxnLst>
                <a:cxn ang="0">
                  <a:pos x="440" y="57"/>
                </a:cxn>
                <a:cxn ang="0">
                  <a:pos x="348" y="127"/>
                </a:cxn>
                <a:cxn ang="0">
                  <a:pos x="279" y="241"/>
                </a:cxn>
                <a:cxn ang="0">
                  <a:pos x="240" y="373"/>
                </a:cxn>
                <a:cxn ang="0">
                  <a:pos x="218" y="498"/>
                </a:cxn>
                <a:cxn ang="0">
                  <a:pos x="228" y="592"/>
                </a:cxn>
                <a:cxn ang="0">
                  <a:pos x="277" y="658"/>
                </a:cxn>
                <a:cxn ang="0">
                  <a:pos x="366" y="673"/>
                </a:cxn>
                <a:cxn ang="0">
                  <a:pos x="479" y="617"/>
                </a:cxn>
                <a:cxn ang="0">
                  <a:pos x="550" y="543"/>
                </a:cxn>
                <a:cxn ang="0">
                  <a:pos x="565" y="513"/>
                </a:cxn>
                <a:cxn ang="0">
                  <a:pos x="640" y="196"/>
                </a:cxn>
                <a:cxn ang="0">
                  <a:pos x="640" y="169"/>
                </a:cxn>
                <a:cxn ang="0">
                  <a:pos x="618" y="115"/>
                </a:cxn>
                <a:cxn ang="0">
                  <a:pos x="565" y="61"/>
                </a:cxn>
                <a:cxn ang="0">
                  <a:pos x="501" y="0"/>
                </a:cxn>
                <a:cxn ang="0">
                  <a:pos x="606" y="30"/>
                </a:cxn>
                <a:cxn ang="0">
                  <a:pos x="665" y="91"/>
                </a:cxn>
                <a:cxn ang="0">
                  <a:pos x="706" y="39"/>
                </a:cxn>
                <a:cxn ang="0">
                  <a:pos x="762" y="33"/>
                </a:cxn>
                <a:cxn ang="0">
                  <a:pos x="795" y="69"/>
                </a:cxn>
                <a:cxn ang="0">
                  <a:pos x="793" y="103"/>
                </a:cxn>
                <a:cxn ang="0">
                  <a:pos x="609" y="850"/>
                </a:cxn>
                <a:cxn ang="0">
                  <a:pos x="560" y="931"/>
                </a:cxn>
                <a:cxn ang="0">
                  <a:pos x="467" y="1005"/>
                </a:cxn>
                <a:cxn ang="0">
                  <a:pos x="323" y="1050"/>
                </a:cxn>
                <a:cxn ang="0">
                  <a:pos x="188" y="1056"/>
                </a:cxn>
                <a:cxn ang="0">
                  <a:pos x="101" y="1048"/>
                </a:cxn>
                <a:cxn ang="0">
                  <a:pos x="30" y="1018"/>
                </a:cxn>
                <a:cxn ang="0">
                  <a:pos x="0" y="955"/>
                </a:cxn>
                <a:cxn ang="0">
                  <a:pos x="29" y="883"/>
                </a:cxn>
                <a:cxn ang="0">
                  <a:pos x="93" y="857"/>
                </a:cxn>
                <a:cxn ang="0">
                  <a:pos x="142" y="878"/>
                </a:cxn>
                <a:cxn ang="0">
                  <a:pos x="156" y="929"/>
                </a:cxn>
                <a:cxn ang="0">
                  <a:pos x="132" y="980"/>
                </a:cxn>
                <a:cxn ang="0">
                  <a:pos x="128" y="1005"/>
                </a:cxn>
                <a:cxn ang="0">
                  <a:pos x="200" y="1011"/>
                </a:cxn>
                <a:cxn ang="0">
                  <a:pos x="321" y="1000"/>
                </a:cxn>
                <a:cxn ang="0">
                  <a:pos x="430" y="930"/>
                </a:cxn>
                <a:cxn ang="0">
                  <a:pos x="480" y="850"/>
                </a:cxn>
                <a:cxn ang="0">
                  <a:pos x="537" y="635"/>
                </a:cxn>
                <a:cxn ang="0">
                  <a:pos x="407" y="711"/>
                </a:cxn>
                <a:cxn ang="0">
                  <a:pos x="269" y="714"/>
                </a:cxn>
                <a:cxn ang="0">
                  <a:pos x="161" y="652"/>
                </a:cxn>
                <a:cxn ang="0">
                  <a:pos x="98" y="532"/>
                </a:cxn>
                <a:cxn ang="0">
                  <a:pos x="102" y="354"/>
                </a:cxn>
                <a:cxn ang="0">
                  <a:pos x="188" y="177"/>
                </a:cxn>
                <a:cxn ang="0">
                  <a:pos x="332" y="49"/>
                </a:cxn>
                <a:cxn ang="0">
                  <a:pos x="501" y="0"/>
                </a:cxn>
              </a:cxnLst>
              <a:rect l="0" t="0" r="r" b="b"/>
              <a:pathLst>
                <a:path w="797" h="1057">
                  <a:moveTo>
                    <a:pt x="499" y="44"/>
                  </a:moveTo>
                  <a:lnTo>
                    <a:pt x="480" y="45"/>
                  </a:lnTo>
                  <a:lnTo>
                    <a:pt x="460" y="49"/>
                  </a:lnTo>
                  <a:lnTo>
                    <a:pt x="440" y="57"/>
                  </a:lnTo>
                  <a:lnTo>
                    <a:pt x="417" y="68"/>
                  </a:lnTo>
                  <a:lnTo>
                    <a:pt x="395" y="82"/>
                  </a:lnTo>
                  <a:lnTo>
                    <a:pt x="372" y="102"/>
                  </a:lnTo>
                  <a:lnTo>
                    <a:pt x="348" y="127"/>
                  </a:lnTo>
                  <a:lnTo>
                    <a:pt x="326" y="158"/>
                  </a:lnTo>
                  <a:lnTo>
                    <a:pt x="303" y="193"/>
                  </a:lnTo>
                  <a:lnTo>
                    <a:pt x="291" y="215"/>
                  </a:lnTo>
                  <a:lnTo>
                    <a:pt x="279" y="241"/>
                  </a:lnTo>
                  <a:lnTo>
                    <a:pt x="269" y="271"/>
                  </a:lnTo>
                  <a:lnTo>
                    <a:pt x="258" y="303"/>
                  </a:lnTo>
                  <a:lnTo>
                    <a:pt x="248" y="338"/>
                  </a:lnTo>
                  <a:lnTo>
                    <a:pt x="240" y="373"/>
                  </a:lnTo>
                  <a:lnTo>
                    <a:pt x="232" y="407"/>
                  </a:lnTo>
                  <a:lnTo>
                    <a:pt x="226" y="441"/>
                  </a:lnTo>
                  <a:lnTo>
                    <a:pt x="221" y="472"/>
                  </a:lnTo>
                  <a:lnTo>
                    <a:pt x="218" y="498"/>
                  </a:lnTo>
                  <a:lnTo>
                    <a:pt x="217" y="521"/>
                  </a:lnTo>
                  <a:lnTo>
                    <a:pt x="218" y="546"/>
                  </a:lnTo>
                  <a:lnTo>
                    <a:pt x="222" y="570"/>
                  </a:lnTo>
                  <a:lnTo>
                    <a:pt x="228" y="592"/>
                  </a:lnTo>
                  <a:lnTo>
                    <a:pt x="237" y="611"/>
                  </a:lnTo>
                  <a:lnTo>
                    <a:pt x="247" y="629"/>
                  </a:lnTo>
                  <a:lnTo>
                    <a:pt x="260" y="645"/>
                  </a:lnTo>
                  <a:lnTo>
                    <a:pt x="277" y="658"/>
                  </a:lnTo>
                  <a:lnTo>
                    <a:pt x="294" y="667"/>
                  </a:lnTo>
                  <a:lnTo>
                    <a:pt x="315" y="673"/>
                  </a:lnTo>
                  <a:lnTo>
                    <a:pt x="339" y="675"/>
                  </a:lnTo>
                  <a:lnTo>
                    <a:pt x="366" y="673"/>
                  </a:lnTo>
                  <a:lnTo>
                    <a:pt x="394" y="665"/>
                  </a:lnTo>
                  <a:lnTo>
                    <a:pt x="422" y="653"/>
                  </a:lnTo>
                  <a:lnTo>
                    <a:pt x="451" y="637"/>
                  </a:lnTo>
                  <a:lnTo>
                    <a:pt x="479" y="617"/>
                  </a:lnTo>
                  <a:lnTo>
                    <a:pt x="507" y="593"/>
                  </a:lnTo>
                  <a:lnTo>
                    <a:pt x="532" y="565"/>
                  </a:lnTo>
                  <a:lnTo>
                    <a:pt x="542" y="553"/>
                  </a:lnTo>
                  <a:lnTo>
                    <a:pt x="550" y="543"/>
                  </a:lnTo>
                  <a:lnTo>
                    <a:pt x="556" y="535"/>
                  </a:lnTo>
                  <a:lnTo>
                    <a:pt x="560" y="528"/>
                  </a:lnTo>
                  <a:lnTo>
                    <a:pt x="563" y="521"/>
                  </a:lnTo>
                  <a:lnTo>
                    <a:pt x="565" y="513"/>
                  </a:lnTo>
                  <a:lnTo>
                    <a:pt x="568" y="503"/>
                  </a:lnTo>
                  <a:lnTo>
                    <a:pt x="566" y="503"/>
                  </a:lnTo>
                  <a:lnTo>
                    <a:pt x="638" y="208"/>
                  </a:lnTo>
                  <a:lnTo>
                    <a:pt x="640" y="196"/>
                  </a:lnTo>
                  <a:lnTo>
                    <a:pt x="641" y="189"/>
                  </a:lnTo>
                  <a:lnTo>
                    <a:pt x="641" y="183"/>
                  </a:lnTo>
                  <a:lnTo>
                    <a:pt x="640" y="178"/>
                  </a:lnTo>
                  <a:lnTo>
                    <a:pt x="640" y="169"/>
                  </a:lnTo>
                  <a:lnTo>
                    <a:pt x="637" y="158"/>
                  </a:lnTo>
                  <a:lnTo>
                    <a:pt x="632" y="145"/>
                  </a:lnTo>
                  <a:lnTo>
                    <a:pt x="626" y="130"/>
                  </a:lnTo>
                  <a:lnTo>
                    <a:pt x="618" y="115"/>
                  </a:lnTo>
                  <a:lnTo>
                    <a:pt x="607" y="100"/>
                  </a:lnTo>
                  <a:lnTo>
                    <a:pt x="596" y="85"/>
                  </a:lnTo>
                  <a:lnTo>
                    <a:pt x="581" y="73"/>
                  </a:lnTo>
                  <a:lnTo>
                    <a:pt x="565" y="61"/>
                  </a:lnTo>
                  <a:lnTo>
                    <a:pt x="545" y="52"/>
                  </a:lnTo>
                  <a:lnTo>
                    <a:pt x="524" y="46"/>
                  </a:lnTo>
                  <a:lnTo>
                    <a:pt x="499" y="44"/>
                  </a:lnTo>
                  <a:close/>
                  <a:moveTo>
                    <a:pt x="501" y="0"/>
                  </a:moveTo>
                  <a:lnTo>
                    <a:pt x="531" y="2"/>
                  </a:lnTo>
                  <a:lnTo>
                    <a:pt x="559" y="8"/>
                  </a:lnTo>
                  <a:lnTo>
                    <a:pt x="583" y="18"/>
                  </a:lnTo>
                  <a:lnTo>
                    <a:pt x="606" y="30"/>
                  </a:lnTo>
                  <a:lnTo>
                    <a:pt x="624" y="44"/>
                  </a:lnTo>
                  <a:lnTo>
                    <a:pt x="640" y="59"/>
                  </a:lnTo>
                  <a:lnTo>
                    <a:pt x="654" y="75"/>
                  </a:lnTo>
                  <a:lnTo>
                    <a:pt x="665" y="91"/>
                  </a:lnTo>
                  <a:lnTo>
                    <a:pt x="671" y="77"/>
                  </a:lnTo>
                  <a:lnTo>
                    <a:pt x="679" y="62"/>
                  </a:lnTo>
                  <a:lnTo>
                    <a:pt x="691" y="49"/>
                  </a:lnTo>
                  <a:lnTo>
                    <a:pt x="706" y="39"/>
                  </a:lnTo>
                  <a:lnTo>
                    <a:pt x="722" y="32"/>
                  </a:lnTo>
                  <a:lnTo>
                    <a:pt x="739" y="29"/>
                  </a:lnTo>
                  <a:lnTo>
                    <a:pt x="750" y="30"/>
                  </a:lnTo>
                  <a:lnTo>
                    <a:pt x="762" y="33"/>
                  </a:lnTo>
                  <a:lnTo>
                    <a:pt x="772" y="39"/>
                  </a:lnTo>
                  <a:lnTo>
                    <a:pt x="782" y="47"/>
                  </a:lnTo>
                  <a:lnTo>
                    <a:pt x="790" y="57"/>
                  </a:lnTo>
                  <a:lnTo>
                    <a:pt x="795" y="69"/>
                  </a:lnTo>
                  <a:lnTo>
                    <a:pt x="797" y="83"/>
                  </a:lnTo>
                  <a:lnTo>
                    <a:pt x="797" y="87"/>
                  </a:lnTo>
                  <a:lnTo>
                    <a:pt x="795" y="93"/>
                  </a:lnTo>
                  <a:lnTo>
                    <a:pt x="793" y="103"/>
                  </a:lnTo>
                  <a:lnTo>
                    <a:pt x="790" y="116"/>
                  </a:lnTo>
                  <a:lnTo>
                    <a:pt x="791" y="116"/>
                  </a:lnTo>
                  <a:lnTo>
                    <a:pt x="615" y="831"/>
                  </a:lnTo>
                  <a:lnTo>
                    <a:pt x="609" y="850"/>
                  </a:lnTo>
                  <a:lnTo>
                    <a:pt x="601" y="871"/>
                  </a:lnTo>
                  <a:lnTo>
                    <a:pt x="590" y="891"/>
                  </a:lnTo>
                  <a:lnTo>
                    <a:pt x="576" y="911"/>
                  </a:lnTo>
                  <a:lnTo>
                    <a:pt x="560" y="931"/>
                  </a:lnTo>
                  <a:lnTo>
                    <a:pt x="541" y="951"/>
                  </a:lnTo>
                  <a:lnTo>
                    <a:pt x="519" y="970"/>
                  </a:lnTo>
                  <a:lnTo>
                    <a:pt x="495" y="988"/>
                  </a:lnTo>
                  <a:lnTo>
                    <a:pt x="467" y="1005"/>
                  </a:lnTo>
                  <a:lnTo>
                    <a:pt x="436" y="1019"/>
                  </a:lnTo>
                  <a:lnTo>
                    <a:pt x="402" y="1032"/>
                  </a:lnTo>
                  <a:lnTo>
                    <a:pt x="364" y="1042"/>
                  </a:lnTo>
                  <a:lnTo>
                    <a:pt x="323" y="1050"/>
                  </a:lnTo>
                  <a:lnTo>
                    <a:pt x="277" y="1055"/>
                  </a:lnTo>
                  <a:lnTo>
                    <a:pt x="229" y="1057"/>
                  </a:lnTo>
                  <a:lnTo>
                    <a:pt x="210" y="1057"/>
                  </a:lnTo>
                  <a:lnTo>
                    <a:pt x="188" y="1056"/>
                  </a:lnTo>
                  <a:lnTo>
                    <a:pt x="167" y="1056"/>
                  </a:lnTo>
                  <a:lnTo>
                    <a:pt x="145" y="1054"/>
                  </a:lnTo>
                  <a:lnTo>
                    <a:pt x="122" y="1051"/>
                  </a:lnTo>
                  <a:lnTo>
                    <a:pt x="101" y="1048"/>
                  </a:lnTo>
                  <a:lnTo>
                    <a:pt x="81" y="1043"/>
                  </a:lnTo>
                  <a:lnTo>
                    <a:pt x="62" y="1036"/>
                  </a:lnTo>
                  <a:lnTo>
                    <a:pt x="45" y="1028"/>
                  </a:lnTo>
                  <a:lnTo>
                    <a:pt x="30" y="1018"/>
                  </a:lnTo>
                  <a:lnTo>
                    <a:pt x="17" y="1006"/>
                  </a:lnTo>
                  <a:lnTo>
                    <a:pt x="8" y="992"/>
                  </a:lnTo>
                  <a:lnTo>
                    <a:pt x="2" y="975"/>
                  </a:lnTo>
                  <a:lnTo>
                    <a:pt x="0" y="955"/>
                  </a:lnTo>
                  <a:lnTo>
                    <a:pt x="2" y="933"/>
                  </a:lnTo>
                  <a:lnTo>
                    <a:pt x="8" y="913"/>
                  </a:lnTo>
                  <a:lnTo>
                    <a:pt x="17" y="897"/>
                  </a:lnTo>
                  <a:lnTo>
                    <a:pt x="29" y="883"/>
                  </a:lnTo>
                  <a:lnTo>
                    <a:pt x="44" y="872"/>
                  </a:lnTo>
                  <a:lnTo>
                    <a:pt x="59" y="864"/>
                  </a:lnTo>
                  <a:lnTo>
                    <a:pt x="76" y="859"/>
                  </a:lnTo>
                  <a:lnTo>
                    <a:pt x="93" y="857"/>
                  </a:lnTo>
                  <a:lnTo>
                    <a:pt x="107" y="858"/>
                  </a:lnTo>
                  <a:lnTo>
                    <a:pt x="120" y="862"/>
                  </a:lnTo>
                  <a:lnTo>
                    <a:pt x="132" y="869"/>
                  </a:lnTo>
                  <a:lnTo>
                    <a:pt x="142" y="878"/>
                  </a:lnTo>
                  <a:lnTo>
                    <a:pt x="150" y="890"/>
                  </a:lnTo>
                  <a:lnTo>
                    <a:pt x="155" y="904"/>
                  </a:lnTo>
                  <a:lnTo>
                    <a:pt x="157" y="919"/>
                  </a:lnTo>
                  <a:lnTo>
                    <a:pt x="156" y="929"/>
                  </a:lnTo>
                  <a:lnTo>
                    <a:pt x="153" y="942"/>
                  </a:lnTo>
                  <a:lnTo>
                    <a:pt x="148" y="954"/>
                  </a:lnTo>
                  <a:lnTo>
                    <a:pt x="142" y="967"/>
                  </a:lnTo>
                  <a:lnTo>
                    <a:pt x="132" y="980"/>
                  </a:lnTo>
                  <a:lnTo>
                    <a:pt x="119" y="991"/>
                  </a:lnTo>
                  <a:lnTo>
                    <a:pt x="104" y="1000"/>
                  </a:lnTo>
                  <a:lnTo>
                    <a:pt x="116" y="1003"/>
                  </a:lnTo>
                  <a:lnTo>
                    <a:pt x="128" y="1005"/>
                  </a:lnTo>
                  <a:lnTo>
                    <a:pt x="142" y="1007"/>
                  </a:lnTo>
                  <a:lnTo>
                    <a:pt x="157" y="1009"/>
                  </a:lnTo>
                  <a:lnTo>
                    <a:pt x="177" y="1010"/>
                  </a:lnTo>
                  <a:lnTo>
                    <a:pt x="200" y="1011"/>
                  </a:lnTo>
                  <a:lnTo>
                    <a:pt x="247" y="1011"/>
                  </a:lnTo>
                  <a:lnTo>
                    <a:pt x="270" y="1010"/>
                  </a:lnTo>
                  <a:lnTo>
                    <a:pt x="294" y="1006"/>
                  </a:lnTo>
                  <a:lnTo>
                    <a:pt x="321" y="1000"/>
                  </a:lnTo>
                  <a:lnTo>
                    <a:pt x="349" y="989"/>
                  </a:lnTo>
                  <a:lnTo>
                    <a:pt x="378" y="974"/>
                  </a:lnTo>
                  <a:lnTo>
                    <a:pt x="408" y="952"/>
                  </a:lnTo>
                  <a:lnTo>
                    <a:pt x="430" y="930"/>
                  </a:lnTo>
                  <a:lnTo>
                    <a:pt x="447" y="911"/>
                  </a:lnTo>
                  <a:lnTo>
                    <a:pt x="461" y="891"/>
                  </a:lnTo>
                  <a:lnTo>
                    <a:pt x="472" y="871"/>
                  </a:lnTo>
                  <a:lnTo>
                    <a:pt x="480" y="850"/>
                  </a:lnTo>
                  <a:lnTo>
                    <a:pt x="488" y="828"/>
                  </a:lnTo>
                  <a:lnTo>
                    <a:pt x="494" y="806"/>
                  </a:lnTo>
                  <a:lnTo>
                    <a:pt x="501" y="781"/>
                  </a:lnTo>
                  <a:lnTo>
                    <a:pt x="537" y="635"/>
                  </a:lnTo>
                  <a:lnTo>
                    <a:pt x="507" y="659"/>
                  </a:lnTo>
                  <a:lnTo>
                    <a:pt x="475" y="680"/>
                  </a:lnTo>
                  <a:lnTo>
                    <a:pt x="442" y="698"/>
                  </a:lnTo>
                  <a:lnTo>
                    <a:pt x="407" y="711"/>
                  </a:lnTo>
                  <a:lnTo>
                    <a:pt x="370" y="719"/>
                  </a:lnTo>
                  <a:lnTo>
                    <a:pt x="333" y="722"/>
                  </a:lnTo>
                  <a:lnTo>
                    <a:pt x="300" y="720"/>
                  </a:lnTo>
                  <a:lnTo>
                    <a:pt x="269" y="714"/>
                  </a:lnTo>
                  <a:lnTo>
                    <a:pt x="239" y="704"/>
                  </a:lnTo>
                  <a:lnTo>
                    <a:pt x="211" y="691"/>
                  </a:lnTo>
                  <a:lnTo>
                    <a:pt x="184" y="673"/>
                  </a:lnTo>
                  <a:lnTo>
                    <a:pt x="161" y="652"/>
                  </a:lnTo>
                  <a:lnTo>
                    <a:pt x="141" y="627"/>
                  </a:lnTo>
                  <a:lnTo>
                    <a:pt x="123" y="599"/>
                  </a:lnTo>
                  <a:lnTo>
                    <a:pt x="109" y="567"/>
                  </a:lnTo>
                  <a:lnTo>
                    <a:pt x="98" y="532"/>
                  </a:lnTo>
                  <a:lnTo>
                    <a:pt x="91" y="495"/>
                  </a:lnTo>
                  <a:lnTo>
                    <a:pt x="89" y="453"/>
                  </a:lnTo>
                  <a:lnTo>
                    <a:pt x="92" y="403"/>
                  </a:lnTo>
                  <a:lnTo>
                    <a:pt x="102" y="354"/>
                  </a:lnTo>
                  <a:lnTo>
                    <a:pt x="116" y="306"/>
                  </a:lnTo>
                  <a:lnTo>
                    <a:pt x="136" y="261"/>
                  </a:lnTo>
                  <a:lnTo>
                    <a:pt x="160" y="217"/>
                  </a:lnTo>
                  <a:lnTo>
                    <a:pt x="188" y="177"/>
                  </a:lnTo>
                  <a:lnTo>
                    <a:pt x="220" y="139"/>
                  </a:lnTo>
                  <a:lnTo>
                    <a:pt x="255" y="105"/>
                  </a:lnTo>
                  <a:lnTo>
                    <a:pt x="292" y="75"/>
                  </a:lnTo>
                  <a:lnTo>
                    <a:pt x="332" y="49"/>
                  </a:lnTo>
                  <a:lnTo>
                    <a:pt x="373" y="28"/>
                  </a:lnTo>
                  <a:lnTo>
                    <a:pt x="415" y="13"/>
                  </a:lnTo>
                  <a:lnTo>
                    <a:pt x="458" y="3"/>
                  </a:lnTo>
                  <a:lnTo>
                    <a:pt x="5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4"/>
            <p:cNvSpPr>
              <a:spLocks noEditPoints="1"/>
            </p:cNvSpPr>
            <p:nvPr/>
          </p:nvSpPr>
          <p:spPr bwMode="auto">
            <a:xfrm>
              <a:off x="3379" y="4604"/>
              <a:ext cx="239" cy="1000"/>
            </a:xfrm>
            <a:custGeom>
              <a:avLst/>
              <a:gdLst/>
              <a:ahLst/>
              <a:cxnLst>
                <a:cxn ang="0">
                  <a:pos x="144" y="758"/>
                </a:cxn>
                <a:cxn ang="0">
                  <a:pos x="187" y="777"/>
                </a:cxn>
                <a:cxn ang="0">
                  <a:pos x="219" y="809"/>
                </a:cxn>
                <a:cxn ang="0">
                  <a:pos x="237" y="852"/>
                </a:cxn>
                <a:cxn ang="0">
                  <a:pos x="236" y="900"/>
                </a:cxn>
                <a:cxn ang="0">
                  <a:pos x="219" y="945"/>
                </a:cxn>
                <a:cxn ang="0">
                  <a:pos x="187" y="979"/>
                </a:cxn>
                <a:cxn ang="0">
                  <a:pos x="144" y="998"/>
                </a:cxn>
                <a:cxn ang="0">
                  <a:pos x="97" y="998"/>
                </a:cxn>
                <a:cxn ang="0">
                  <a:pos x="53" y="979"/>
                </a:cxn>
                <a:cxn ang="0">
                  <a:pos x="20" y="945"/>
                </a:cxn>
                <a:cxn ang="0">
                  <a:pos x="2" y="900"/>
                </a:cxn>
                <a:cxn ang="0">
                  <a:pos x="2" y="852"/>
                </a:cxn>
                <a:cxn ang="0">
                  <a:pos x="20" y="809"/>
                </a:cxn>
                <a:cxn ang="0">
                  <a:pos x="53" y="777"/>
                </a:cxn>
                <a:cxn ang="0">
                  <a:pos x="97" y="758"/>
                </a:cxn>
                <a:cxn ang="0">
                  <a:pos x="121" y="0"/>
                </a:cxn>
                <a:cxn ang="0">
                  <a:pos x="167" y="10"/>
                </a:cxn>
                <a:cxn ang="0">
                  <a:pos x="204" y="36"/>
                </a:cxn>
                <a:cxn ang="0">
                  <a:pos x="230" y="76"/>
                </a:cxn>
                <a:cxn ang="0">
                  <a:pos x="239" y="124"/>
                </a:cxn>
                <a:cxn ang="0">
                  <a:pos x="230" y="171"/>
                </a:cxn>
                <a:cxn ang="0">
                  <a:pos x="204" y="208"/>
                </a:cxn>
                <a:cxn ang="0">
                  <a:pos x="167" y="234"/>
                </a:cxn>
                <a:cxn ang="0">
                  <a:pos x="121" y="244"/>
                </a:cxn>
                <a:cxn ang="0">
                  <a:pos x="73" y="234"/>
                </a:cxn>
                <a:cxn ang="0">
                  <a:pos x="35" y="208"/>
                </a:cxn>
                <a:cxn ang="0">
                  <a:pos x="9" y="171"/>
                </a:cxn>
                <a:cxn ang="0">
                  <a:pos x="0" y="124"/>
                </a:cxn>
                <a:cxn ang="0">
                  <a:pos x="9" y="76"/>
                </a:cxn>
                <a:cxn ang="0">
                  <a:pos x="35" y="36"/>
                </a:cxn>
                <a:cxn ang="0">
                  <a:pos x="73" y="10"/>
                </a:cxn>
                <a:cxn ang="0">
                  <a:pos x="121" y="0"/>
                </a:cxn>
              </a:cxnLst>
              <a:rect l="0" t="0" r="r" b="b"/>
              <a:pathLst>
                <a:path w="239" h="1000">
                  <a:moveTo>
                    <a:pt x="121" y="756"/>
                  </a:moveTo>
                  <a:lnTo>
                    <a:pt x="144" y="758"/>
                  </a:lnTo>
                  <a:lnTo>
                    <a:pt x="167" y="766"/>
                  </a:lnTo>
                  <a:lnTo>
                    <a:pt x="187" y="777"/>
                  </a:lnTo>
                  <a:lnTo>
                    <a:pt x="204" y="792"/>
                  </a:lnTo>
                  <a:lnTo>
                    <a:pt x="219" y="809"/>
                  </a:lnTo>
                  <a:lnTo>
                    <a:pt x="230" y="829"/>
                  </a:lnTo>
                  <a:lnTo>
                    <a:pt x="237" y="852"/>
                  </a:lnTo>
                  <a:lnTo>
                    <a:pt x="239" y="876"/>
                  </a:lnTo>
                  <a:lnTo>
                    <a:pt x="236" y="900"/>
                  </a:lnTo>
                  <a:lnTo>
                    <a:pt x="230" y="924"/>
                  </a:lnTo>
                  <a:lnTo>
                    <a:pt x="219" y="945"/>
                  </a:lnTo>
                  <a:lnTo>
                    <a:pt x="204" y="964"/>
                  </a:lnTo>
                  <a:lnTo>
                    <a:pt x="187" y="979"/>
                  </a:lnTo>
                  <a:lnTo>
                    <a:pt x="167" y="990"/>
                  </a:lnTo>
                  <a:lnTo>
                    <a:pt x="144" y="998"/>
                  </a:lnTo>
                  <a:lnTo>
                    <a:pt x="121" y="1000"/>
                  </a:lnTo>
                  <a:lnTo>
                    <a:pt x="97" y="998"/>
                  </a:lnTo>
                  <a:lnTo>
                    <a:pt x="73" y="990"/>
                  </a:lnTo>
                  <a:lnTo>
                    <a:pt x="53" y="979"/>
                  </a:lnTo>
                  <a:lnTo>
                    <a:pt x="35" y="964"/>
                  </a:lnTo>
                  <a:lnTo>
                    <a:pt x="20" y="945"/>
                  </a:lnTo>
                  <a:lnTo>
                    <a:pt x="9" y="924"/>
                  </a:lnTo>
                  <a:lnTo>
                    <a:pt x="2" y="900"/>
                  </a:lnTo>
                  <a:lnTo>
                    <a:pt x="0" y="876"/>
                  </a:lnTo>
                  <a:lnTo>
                    <a:pt x="2" y="852"/>
                  </a:lnTo>
                  <a:lnTo>
                    <a:pt x="9" y="829"/>
                  </a:lnTo>
                  <a:lnTo>
                    <a:pt x="20" y="809"/>
                  </a:lnTo>
                  <a:lnTo>
                    <a:pt x="35" y="792"/>
                  </a:lnTo>
                  <a:lnTo>
                    <a:pt x="53" y="777"/>
                  </a:lnTo>
                  <a:lnTo>
                    <a:pt x="73" y="766"/>
                  </a:lnTo>
                  <a:lnTo>
                    <a:pt x="97" y="758"/>
                  </a:lnTo>
                  <a:lnTo>
                    <a:pt x="121" y="756"/>
                  </a:lnTo>
                  <a:close/>
                  <a:moveTo>
                    <a:pt x="121" y="0"/>
                  </a:moveTo>
                  <a:lnTo>
                    <a:pt x="144" y="2"/>
                  </a:lnTo>
                  <a:lnTo>
                    <a:pt x="167" y="10"/>
                  </a:lnTo>
                  <a:lnTo>
                    <a:pt x="187" y="21"/>
                  </a:lnTo>
                  <a:lnTo>
                    <a:pt x="204" y="36"/>
                  </a:lnTo>
                  <a:lnTo>
                    <a:pt x="219" y="55"/>
                  </a:lnTo>
                  <a:lnTo>
                    <a:pt x="230" y="76"/>
                  </a:lnTo>
                  <a:lnTo>
                    <a:pt x="237" y="99"/>
                  </a:lnTo>
                  <a:lnTo>
                    <a:pt x="239" y="124"/>
                  </a:lnTo>
                  <a:lnTo>
                    <a:pt x="236" y="148"/>
                  </a:lnTo>
                  <a:lnTo>
                    <a:pt x="230" y="171"/>
                  </a:lnTo>
                  <a:lnTo>
                    <a:pt x="219" y="190"/>
                  </a:lnTo>
                  <a:lnTo>
                    <a:pt x="204" y="208"/>
                  </a:lnTo>
                  <a:lnTo>
                    <a:pt x="187" y="223"/>
                  </a:lnTo>
                  <a:lnTo>
                    <a:pt x="167" y="234"/>
                  </a:lnTo>
                  <a:lnTo>
                    <a:pt x="144" y="242"/>
                  </a:lnTo>
                  <a:lnTo>
                    <a:pt x="121" y="244"/>
                  </a:lnTo>
                  <a:lnTo>
                    <a:pt x="97" y="242"/>
                  </a:lnTo>
                  <a:lnTo>
                    <a:pt x="73" y="234"/>
                  </a:lnTo>
                  <a:lnTo>
                    <a:pt x="53" y="223"/>
                  </a:lnTo>
                  <a:lnTo>
                    <a:pt x="35" y="208"/>
                  </a:lnTo>
                  <a:lnTo>
                    <a:pt x="20" y="190"/>
                  </a:lnTo>
                  <a:lnTo>
                    <a:pt x="9" y="171"/>
                  </a:lnTo>
                  <a:lnTo>
                    <a:pt x="2" y="148"/>
                  </a:lnTo>
                  <a:lnTo>
                    <a:pt x="0" y="124"/>
                  </a:lnTo>
                  <a:lnTo>
                    <a:pt x="2" y="99"/>
                  </a:lnTo>
                  <a:lnTo>
                    <a:pt x="9" y="76"/>
                  </a:lnTo>
                  <a:lnTo>
                    <a:pt x="20" y="55"/>
                  </a:lnTo>
                  <a:lnTo>
                    <a:pt x="35" y="36"/>
                  </a:lnTo>
                  <a:lnTo>
                    <a:pt x="53" y="21"/>
                  </a:lnTo>
                  <a:lnTo>
                    <a:pt x="73" y="10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57400" y="3733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800080"/>
                </a:solidFill>
              </a:rPr>
              <a:t>Symplectic</a:t>
            </a:r>
            <a:r>
              <a:rPr lang="en-US" sz="2400" dirty="0" smtClean="0">
                <a:solidFill>
                  <a:srgbClr val="800080"/>
                </a:solidFill>
              </a:rPr>
              <a:t> lattice of (</a:t>
            </a:r>
            <a:r>
              <a:rPr lang="en-US" sz="2400" dirty="0" err="1" smtClean="0">
                <a:solidFill>
                  <a:srgbClr val="800080"/>
                </a:solidFill>
              </a:rPr>
              <a:t>elec,mag</a:t>
            </a:r>
            <a:r>
              <a:rPr lang="en-US" sz="2400" dirty="0" smtClean="0">
                <a:solidFill>
                  <a:srgbClr val="800080"/>
                </a:solidFill>
              </a:rPr>
              <a:t>) charges of IR </a:t>
            </a:r>
            <a:r>
              <a:rPr lang="en-US" sz="2400" dirty="0" err="1" smtClean="0">
                <a:solidFill>
                  <a:srgbClr val="800080"/>
                </a:solidFill>
              </a:rPr>
              <a:t>abelian</a:t>
            </a:r>
            <a:r>
              <a:rPr lang="en-US" sz="2400" dirty="0" smtClean="0">
                <a:solidFill>
                  <a:srgbClr val="800080"/>
                </a:solidFill>
              </a:rPr>
              <a:t> gauge theory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Preliminaries: 2/4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24" y="1066800"/>
            <a:ext cx="8990676" cy="427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Fix a phase  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</a:t>
            </a:r>
            <a:r>
              <a:rPr lang="en-US" sz="2400" dirty="0" smtClean="0">
                <a:solidFill>
                  <a:srgbClr val="0000FF"/>
                </a:solidFill>
              </a:rPr>
              <a:t>   . On the UV curve C  draw the separating WKB paths  of phase  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</a:t>
            </a:r>
            <a:r>
              <a:rPr lang="en-US" sz="2400" dirty="0" smtClean="0">
                <a:solidFill>
                  <a:srgbClr val="0000FF"/>
                </a:solidFill>
              </a:rPr>
              <a:t>  :   These begin at the branch points but end at the singular points  (for generic 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</a:t>
            </a:r>
            <a:r>
              <a:rPr lang="en-US" sz="2400" dirty="0" smtClean="0">
                <a:solidFill>
                  <a:srgbClr val="0000FF"/>
                </a:solidFill>
              </a:rPr>
              <a:t>  ) :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3733800" cy="36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066800" cy="1015663"/>
            <a:chOff x="0" y="0"/>
            <a:chExt cx="1066800" cy="1015663"/>
          </a:xfrm>
        </p:grpSpPr>
        <p:sp>
          <p:nvSpPr>
            <p:cNvPr id="6" name="Oval 5"/>
            <p:cNvSpPr/>
            <p:nvPr/>
          </p:nvSpPr>
          <p:spPr>
            <a:xfrm>
              <a:off x="76200" y="76200"/>
              <a:ext cx="914400" cy="914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1066800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FF00"/>
                  </a:solidFill>
                </a:rPr>
                <a:t> 6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48400" y="4572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FF"/>
                </a:solidFill>
              </a:rPr>
              <a:t>Massive </a:t>
            </a:r>
            <a:r>
              <a:rPr lang="en-US" dirty="0" err="1" smtClean="0">
                <a:solidFill>
                  <a:srgbClr val="6600FF"/>
                </a:solidFill>
              </a:rPr>
              <a:t>Nemeschansky-Minahan</a:t>
            </a:r>
            <a:r>
              <a:rPr lang="en-US" dirty="0" smtClean="0">
                <a:solidFill>
                  <a:srgbClr val="6600FF"/>
                </a:solidFill>
              </a:rPr>
              <a:t> E</a:t>
            </a:r>
            <a:r>
              <a:rPr lang="en-US" baseline="-25000" dirty="0" smtClean="0">
                <a:solidFill>
                  <a:srgbClr val="6600FF"/>
                </a:solidFill>
              </a:rPr>
              <a:t>6</a:t>
            </a:r>
            <a:r>
              <a:rPr lang="en-US" dirty="0" smtClean="0">
                <a:solidFill>
                  <a:srgbClr val="6600FF"/>
                </a:solidFill>
              </a:rPr>
              <a:t> theory, </a:t>
            </a:r>
          </a:p>
          <a:p>
            <a:r>
              <a:rPr lang="en-US" dirty="0" smtClean="0">
                <a:solidFill>
                  <a:srgbClr val="6600FF"/>
                </a:solidFill>
              </a:rPr>
              <a:t>realized as a </a:t>
            </a:r>
            <a:r>
              <a:rPr lang="en-US" dirty="0" err="1" smtClean="0">
                <a:solidFill>
                  <a:srgbClr val="6600FF"/>
                </a:solidFill>
              </a:rPr>
              <a:t>trinion</a:t>
            </a:r>
            <a:r>
              <a:rPr lang="en-US" dirty="0" smtClean="0">
                <a:solidFill>
                  <a:srgbClr val="6600FF"/>
                </a:solidFill>
              </a:rPr>
              <a:t> theory a la </a:t>
            </a:r>
            <a:r>
              <a:rPr lang="en-US" dirty="0" err="1" smtClean="0">
                <a:solidFill>
                  <a:srgbClr val="6600FF"/>
                </a:solidFill>
              </a:rPr>
              <a:t>Gaiotto</a:t>
            </a:r>
            <a:r>
              <a:rPr lang="en-US" dirty="0" smtClean="0">
                <a:solidFill>
                  <a:srgbClr val="6600FF"/>
                </a:solidFill>
              </a:rPr>
              <a:t>. 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828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04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Label the walls with the appropriate S</a:t>
            </a:r>
            <a:r>
              <a:rPr lang="en-US" sz="2800" baseline="30000" dirty="0" smtClean="0">
                <a:solidFill>
                  <a:srgbClr val="009900"/>
                </a:solidFill>
                <a:sym typeface="Symbol"/>
              </a:rPr>
              <a:t></a:t>
            </a:r>
            <a:r>
              <a:rPr lang="en-US" sz="2800" dirty="0" smtClean="0">
                <a:solidFill>
                  <a:srgbClr val="009900"/>
                </a:solidFill>
              </a:rPr>
              <a:t>   factors – these are easily deduced from wall-crossing.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Now, when a </a:t>
            </a:r>
            <a:r>
              <a:rPr lang="en-US" sz="2800" i="1" dirty="0" err="1" smtClean="0">
                <a:solidFill>
                  <a:srgbClr val="6600FF"/>
                </a:solidFill>
              </a:rPr>
              <a:t>ij</a:t>
            </a:r>
            <a:r>
              <a:rPr lang="en-US" sz="2800" dirty="0" smtClean="0">
                <a:solidFill>
                  <a:srgbClr val="6600FF"/>
                </a:solidFill>
              </a:rPr>
              <a:t>-line intersects a </a:t>
            </a:r>
            <a:r>
              <a:rPr lang="en-US" sz="2800" i="1" dirty="0" err="1" smtClean="0">
                <a:solidFill>
                  <a:srgbClr val="6600FF"/>
                </a:solidFill>
              </a:rPr>
              <a:t>jk</a:t>
            </a:r>
            <a:r>
              <a:rPr lang="en-US" sz="2800" dirty="0" smtClean="0">
                <a:solidFill>
                  <a:srgbClr val="6600FF"/>
                </a:solidFill>
              </a:rPr>
              <a:t>-line, new lines are created. This is just the CV wall-crossing formula SSS = SSS.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9900"/>
                </a:solidFill>
              </a:rPr>
              <a:t>B</a:t>
            </a:r>
            <a:endParaRPr lang="en-US" sz="4400" dirty="0">
              <a:solidFill>
                <a:srgbClr val="0099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600200" y="3429000"/>
            <a:ext cx="5272993" cy="3200400"/>
            <a:chOff x="1600200" y="3124200"/>
            <a:chExt cx="5272993" cy="3200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667000" y="3429000"/>
              <a:ext cx="3429000" cy="2743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2514600" y="3276600"/>
              <a:ext cx="3657600" cy="3048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4" name="Group 1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905002" y="5105400"/>
              <a:ext cx="548593" cy="660564"/>
              <a:chOff x="1422" y="3262"/>
              <a:chExt cx="1656" cy="1994"/>
            </a:xfrm>
            <a:solidFill>
              <a:srgbClr val="FF0000"/>
            </a:solidFill>
          </p:grpSpPr>
          <p:sp>
            <p:nvSpPr>
              <p:cNvPr id="1036" name="Freeform 12"/>
              <p:cNvSpPr>
                <a:spLocks noEditPoints="1"/>
              </p:cNvSpPr>
              <p:nvPr/>
            </p:nvSpPr>
            <p:spPr bwMode="auto">
              <a:xfrm>
                <a:off x="1422" y="3262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 noEditPoints="1"/>
              </p:cNvSpPr>
              <p:nvPr/>
            </p:nvSpPr>
            <p:spPr bwMode="auto">
              <a:xfrm>
                <a:off x="2134" y="3262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0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715000" y="5105400"/>
              <a:ext cx="756766" cy="660564"/>
              <a:chOff x="3729" y="3411"/>
              <a:chExt cx="2297" cy="2005"/>
            </a:xfrm>
            <a:solidFill>
              <a:srgbClr val="0000FF"/>
            </a:solidFill>
          </p:grpSpPr>
          <p:sp>
            <p:nvSpPr>
              <p:cNvPr id="1042" name="Freeform 18"/>
              <p:cNvSpPr>
                <a:spLocks noEditPoints="1"/>
              </p:cNvSpPr>
              <p:nvPr/>
            </p:nvSpPr>
            <p:spPr bwMode="auto">
              <a:xfrm>
                <a:off x="3729" y="348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4976" y="341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324600" y="3124200"/>
              <a:ext cx="548593" cy="660564"/>
              <a:chOff x="1422" y="3262"/>
              <a:chExt cx="1656" cy="1994"/>
            </a:xfrm>
            <a:solidFill>
              <a:srgbClr val="FF0000"/>
            </a:solidFill>
          </p:grpSpPr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422" y="3262"/>
                <a:ext cx="612" cy="1548"/>
              </a:xfrm>
              <a:custGeom>
                <a:avLst/>
                <a:gdLst/>
                <a:ahLst/>
                <a:cxnLst>
                  <a:cxn ang="0">
                    <a:pos x="400" y="527"/>
                  </a:cxn>
                  <a:cxn ang="0">
                    <a:pos x="476" y="605"/>
                  </a:cxn>
                  <a:cxn ang="0">
                    <a:pos x="495" y="714"/>
                  </a:cxn>
                  <a:cxn ang="0">
                    <a:pos x="463" y="816"/>
                  </a:cxn>
                  <a:cxn ang="0">
                    <a:pos x="442" y="876"/>
                  </a:cxn>
                  <a:cxn ang="0">
                    <a:pos x="419" y="933"/>
                  </a:cxn>
                  <a:cxn ang="0">
                    <a:pos x="305" y="1243"/>
                  </a:cxn>
                  <a:cxn ang="0">
                    <a:pos x="271" y="1336"/>
                  </a:cxn>
                  <a:cxn ang="0">
                    <a:pos x="258" y="1397"/>
                  </a:cxn>
                  <a:cxn ang="0">
                    <a:pos x="265" y="1469"/>
                  </a:cxn>
                  <a:cxn ang="0">
                    <a:pos x="311" y="1497"/>
                  </a:cxn>
                  <a:cxn ang="0">
                    <a:pos x="416" y="1455"/>
                  </a:cxn>
                  <a:cxn ang="0">
                    <a:pos x="494" y="1350"/>
                  </a:cxn>
                  <a:cxn ang="0">
                    <a:pos x="546" y="1211"/>
                  </a:cxn>
                  <a:cxn ang="0">
                    <a:pos x="569" y="1173"/>
                  </a:cxn>
                  <a:cxn ang="0">
                    <a:pos x="596" y="1172"/>
                  </a:cxn>
                  <a:cxn ang="0">
                    <a:pos x="612" y="1193"/>
                  </a:cxn>
                  <a:cxn ang="0">
                    <a:pos x="601" y="1241"/>
                  </a:cxn>
                  <a:cxn ang="0">
                    <a:pos x="564" y="1335"/>
                  </a:cxn>
                  <a:cxn ang="0">
                    <a:pos x="500" y="1441"/>
                  </a:cxn>
                  <a:cxn ang="0">
                    <a:pos x="406" y="1523"/>
                  </a:cxn>
                  <a:cxn ang="0">
                    <a:pos x="282" y="1546"/>
                  </a:cxn>
                  <a:cxn ang="0">
                    <a:pos x="173" y="1495"/>
                  </a:cxn>
                  <a:cxn ang="0">
                    <a:pos x="122" y="1386"/>
                  </a:cxn>
                  <a:cxn ang="0">
                    <a:pos x="134" y="1283"/>
                  </a:cxn>
                  <a:cxn ang="0">
                    <a:pos x="174" y="1174"/>
                  </a:cxn>
                  <a:cxn ang="0">
                    <a:pos x="213" y="1069"/>
                  </a:cxn>
                  <a:cxn ang="0">
                    <a:pos x="275" y="906"/>
                  </a:cxn>
                  <a:cxn ang="0">
                    <a:pos x="318" y="790"/>
                  </a:cxn>
                  <a:cxn ang="0">
                    <a:pos x="342" y="722"/>
                  </a:cxn>
                  <a:cxn ang="0">
                    <a:pos x="359" y="627"/>
                  </a:cxn>
                  <a:cxn ang="0">
                    <a:pos x="342" y="569"/>
                  </a:cxn>
                  <a:cxn ang="0">
                    <a:pos x="311" y="555"/>
                  </a:cxn>
                  <a:cxn ang="0">
                    <a:pos x="251" y="564"/>
                  </a:cxn>
                  <a:cxn ang="0">
                    <a:pos x="168" y="626"/>
                  </a:cxn>
                  <a:cxn ang="0">
                    <a:pos x="91" y="762"/>
                  </a:cxn>
                  <a:cxn ang="0">
                    <a:pos x="53" y="872"/>
                  </a:cxn>
                  <a:cxn ang="0">
                    <a:pos x="23" y="880"/>
                  </a:cxn>
                  <a:cxn ang="0">
                    <a:pos x="1" y="866"/>
                  </a:cxn>
                  <a:cxn ang="0">
                    <a:pos x="7" y="826"/>
                  </a:cxn>
                  <a:cxn ang="0">
                    <a:pos x="40" y="738"/>
                  </a:cxn>
                  <a:cxn ang="0">
                    <a:pos x="99" y="631"/>
                  </a:cxn>
                  <a:cxn ang="0">
                    <a:pos x="188" y="541"/>
                  </a:cxn>
                  <a:cxn ang="0">
                    <a:pos x="307" y="504"/>
                  </a:cxn>
                  <a:cxn ang="0">
                    <a:pos x="561" y="19"/>
                  </a:cxn>
                  <a:cxn ang="0">
                    <a:pos x="590" y="84"/>
                  </a:cxn>
                  <a:cxn ang="0">
                    <a:pos x="567" y="150"/>
                  </a:cxn>
                  <a:cxn ang="0">
                    <a:pos x="498" y="198"/>
                  </a:cxn>
                  <a:cxn ang="0">
                    <a:pos x="421" y="192"/>
                  </a:cxn>
                  <a:cxn ang="0">
                    <a:pos x="381" y="135"/>
                  </a:cxn>
                  <a:cxn ang="0">
                    <a:pos x="411" y="45"/>
                  </a:cxn>
                  <a:cxn ang="0">
                    <a:pos x="503" y="0"/>
                  </a:cxn>
                </a:cxnLst>
                <a:rect l="0" t="0" r="r" b="b"/>
                <a:pathLst>
                  <a:path w="612" h="1548">
                    <a:moveTo>
                      <a:pt x="307" y="504"/>
                    </a:moveTo>
                    <a:lnTo>
                      <a:pt x="333" y="505"/>
                    </a:lnTo>
                    <a:lnTo>
                      <a:pt x="356" y="510"/>
                    </a:lnTo>
                    <a:lnTo>
                      <a:pt x="379" y="517"/>
                    </a:lnTo>
                    <a:lnTo>
                      <a:pt x="400" y="527"/>
                    </a:lnTo>
                    <a:lnTo>
                      <a:pt x="419" y="538"/>
                    </a:lnTo>
                    <a:lnTo>
                      <a:pt x="436" y="552"/>
                    </a:lnTo>
                    <a:lnTo>
                      <a:pt x="451" y="569"/>
                    </a:lnTo>
                    <a:lnTo>
                      <a:pt x="464" y="586"/>
                    </a:lnTo>
                    <a:lnTo>
                      <a:pt x="476" y="605"/>
                    </a:lnTo>
                    <a:lnTo>
                      <a:pt x="484" y="626"/>
                    </a:lnTo>
                    <a:lnTo>
                      <a:pt x="491" y="647"/>
                    </a:lnTo>
                    <a:lnTo>
                      <a:pt x="494" y="669"/>
                    </a:lnTo>
                    <a:lnTo>
                      <a:pt x="496" y="693"/>
                    </a:lnTo>
                    <a:lnTo>
                      <a:pt x="495" y="714"/>
                    </a:lnTo>
                    <a:lnTo>
                      <a:pt x="492" y="734"/>
                    </a:lnTo>
                    <a:lnTo>
                      <a:pt x="488" y="753"/>
                    </a:lnTo>
                    <a:lnTo>
                      <a:pt x="481" y="773"/>
                    </a:lnTo>
                    <a:lnTo>
                      <a:pt x="473" y="794"/>
                    </a:lnTo>
                    <a:lnTo>
                      <a:pt x="463" y="816"/>
                    </a:lnTo>
                    <a:lnTo>
                      <a:pt x="458" y="831"/>
                    </a:lnTo>
                    <a:lnTo>
                      <a:pt x="453" y="845"/>
                    </a:lnTo>
                    <a:lnTo>
                      <a:pt x="449" y="856"/>
                    </a:lnTo>
                    <a:lnTo>
                      <a:pt x="446" y="866"/>
                    </a:lnTo>
                    <a:lnTo>
                      <a:pt x="442" y="876"/>
                    </a:lnTo>
                    <a:lnTo>
                      <a:pt x="439" y="885"/>
                    </a:lnTo>
                    <a:lnTo>
                      <a:pt x="435" y="895"/>
                    </a:lnTo>
                    <a:lnTo>
                      <a:pt x="431" y="906"/>
                    </a:lnTo>
                    <a:lnTo>
                      <a:pt x="426" y="919"/>
                    </a:lnTo>
                    <a:lnTo>
                      <a:pt x="419" y="933"/>
                    </a:lnTo>
                    <a:lnTo>
                      <a:pt x="412" y="950"/>
                    </a:lnTo>
                    <a:lnTo>
                      <a:pt x="413" y="950"/>
                    </a:lnTo>
                    <a:lnTo>
                      <a:pt x="326" y="1189"/>
                    </a:lnTo>
                    <a:lnTo>
                      <a:pt x="315" y="1217"/>
                    </a:lnTo>
                    <a:lnTo>
                      <a:pt x="305" y="1243"/>
                    </a:lnTo>
                    <a:lnTo>
                      <a:pt x="296" y="1266"/>
                    </a:lnTo>
                    <a:lnTo>
                      <a:pt x="289" y="1287"/>
                    </a:lnTo>
                    <a:lnTo>
                      <a:pt x="282" y="1305"/>
                    </a:lnTo>
                    <a:lnTo>
                      <a:pt x="276" y="1322"/>
                    </a:lnTo>
                    <a:lnTo>
                      <a:pt x="271" y="1336"/>
                    </a:lnTo>
                    <a:lnTo>
                      <a:pt x="267" y="1350"/>
                    </a:lnTo>
                    <a:lnTo>
                      <a:pt x="264" y="1362"/>
                    </a:lnTo>
                    <a:lnTo>
                      <a:pt x="261" y="1374"/>
                    </a:lnTo>
                    <a:lnTo>
                      <a:pt x="259" y="1386"/>
                    </a:lnTo>
                    <a:lnTo>
                      <a:pt x="258" y="1397"/>
                    </a:lnTo>
                    <a:lnTo>
                      <a:pt x="257" y="1409"/>
                    </a:lnTo>
                    <a:lnTo>
                      <a:pt x="257" y="1421"/>
                    </a:lnTo>
                    <a:lnTo>
                      <a:pt x="258" y="1440"/>
                    </a:lnTo>
                    <a:lnTo>
                      <a:pt x="260" y="1456"/>
                    </a:lnTo>
                    <a:lnTo>
                      <a:pt x="265" y="1469"/>
                    </a:lnTo>
                    <a:lnTo>
                      <a:pt x="270" y="1479"/>
                    </a:lnTo>
                    <a:lnTo>
                      <a:pt x="278" y="1488"/>
                    </a:lnTo>
                    <a:lnTo>
                      <a:pt x="287" y="1493"/>
                    </a:lnTo>
                    <a:lnTo>
                      <a:pt x="299" y="1496"/>
                    </a:lnTo>
                    <a:lnTo>
                      <a:pt x="311" y="1497"/>
                    </a:lnTo>
                    <a:lnTo>
                      <a:pt x="335" y="1495"/>
                    </a:lnTo>
                    <a:lnTo>
                      <a:pt x="357" y="1490"/>
                    </a:lnTo>
                    <a:lnTo>
                      <a:pt x="378" y="1481"/>
                    </a:lnTo>
                    <a:lnTo>
                      <a:pt x="398" y="1470"/>
                    </a:lnTo>
                    <a:lnTo>
                      <a:pt x="416" y="1455"/>
                    </a:lnTo>
                    <a:lnTo>
                      <a:pt x="434" y="1438"/>
                    </a:lnTo>
                    <a:lnTo>
                      <a:pt x="451" y="1419"/>
                    </a:lnTo>
                    <a:lnTo>
                      <a:pt x="466" y="1398"/>
                    </a:lnTo>
                    <a:lnTo>
                      <a:pt x="481" y="1374"/>
                    </a:lnTo>
                    <a:lnTo>
                      <a:pt x="494" y="1350"/>
                    </a:lnTo>
                    <a:lnTo>
                      <a:pt x="506" y="1324"/>
                    </a:lnTo>
                    <a:lnTo>
                      <a:pt x="518" y="1296"/>
                    </a:lnTo>
                    <a:lnTo>
                      <a:pt x="529" y="1269"/>
                    </a:lnTo>
                    <a:lnTo>
                      <a:pt x="538" y="1240"/>
                    </a:lnTo>
                    <a:lnTo>
                      <a:pt x="546" y="1211"/>
                    </a:lnTo>
                    <a:lnTo>
                      <a:pt x="552" y="1198"/>
                    </a:lnTo>
                    <a:lnTo>
                      <a:pt x="556" y="1189"/>
                    </a:lnTo>
                    <a:lnTo>
                      <a:pt x="560" y="1181"/>
                    </a:lnTo>
                    <a:lnTo>
                      <a:pt x="564" y="1176"/>
                    </a:lnTo>
                    <a:lnTo>
                      <a:pt x="569" y="1173"/>
                    </a:lnTo>
                    <a:lnTo>
                      <a:pt x="575" y="1172"/>
                    </a:lnTo>
                    <a:lnTo>
                      <a:pt x="583" y="1171"/>
                    </a:lnTo>
                    <a:lnTo>
                      <a:pt x="586" y="1171"/>
                    </a:lnTo>
                    <a:lnTo>
                      <a:pt x="590" y="1172"/>
                    </a:lnTo>
                    <a:lnTo>
                      <a:pt x="596" y="1172"/>
                    </a:lnTo>
                    <a:lnTo>
                      <a:pt x="600" y="1174"/>
                    </a:lnTo>
                    <a:lnTo>
                      <a:pt x="605" y="1176"/>
                    </a:lnTo>
                    <a:lnTo>
                      <a:pt x="608" y="1180"/>
                    </a:lnTo>
                    <a:lnTo>
                      <a:pt x="611" y="1186"/>
                    </a:lnTo>
                    <a:lnTo>
                      <a:pt x="612" y="1193"/>
                    </a:lnTo>
                    <a:lnTo>
                      <a:pt x="611" y="1197"/>
                    </a:lnTo>
                    <a:lnTo>
                      <a:pt x="610" y="1204"/>
                    </a:lnTo>
                    <a:lnTo>
                      <a:pt x="608" y="1214"/>
                    </a:lnTo>
                    <a:lnTo>
                      <a:pt x="604" y="1226"/>
                    </a:lnTo>
                    <a:lnTo>
                      <a:pt x="601" y="1241"/>
                    </a:lnTo>
                    <a:lnTo>
                      <a:pt x="595" y="1257"/>
                    </a:lnTo>
                    <a:lnTo>
                      <a:pt x="589" y="1275"/>
                    </a:lnTo>
                    <a:lnTo>
                      <a:pt x="582" y="1295"/>
                    </a:lnTo>
                    <a:lnTo>
                      <a:pt x="573" y="1314"/>
                    </a:lnTo>
                    <a:lnTo>
                      <a:pt x="564" y="1335"/>
                    </a:lnTo>
                    <a:lnTo>
                      <a:pt x="553" y="1357"/>
                    </a:lnTo>
                    <a:lnTo>
                      <a:pt x="541" y="1378"/>
                    </a:lnTo>
                    <a:lnTo>
                      <a:pt x="529" y="1400"/>
                    </a:lnTo>
                    <a:lnTo>
                      <a:pt x="515" y="1421"/>
                    </a:lnTo>
                    <a:lnTo>
                      <a:pt x="500" y="1441"/>
                    </a:lnTo>
                    <a:lnTo>
                      <a:pt x="484" y="1460"/>
                    </a:lnTo>
                    <a:lnTo>
                      <a:pt x="466" y="1479"/>
                    </a:lnTo>
                    <a:lnTo>
                      <a:pt x="447" y="1495"/>
                    </a:lnTo>
                    <a:lnTo>
                      <a:pt x="427" y="1510"/>
                    </a:lnTo>
                    <a:lnTo>
                      <a:pt x="406" y="1523"/>
                    </a:lnTo>
                    <a:lnTo>
                      <a:pt x="383" y="1533"/>
                    </a:lnTo>
                    <a:lnTo>
                      <a:pt x="360" y="1541"/>
                    </a:lnTo>
                    <a:lnTo>
                      <a:pt x="335" y="1546"/>
                    </a:lnTo>
                    <a:lnTo>
                      <a:pt x="308" y="1548"/>
                    </a:lnTo>
                    <a:lnTo>
                      <a:pt x="282" y="1546"/>
                    </a:lnTo>
                    <a:lnTo>
                      <a:pt x="256" y="1541"/>
                    </a:lnTo>
                    <a:lnTo>
                      <a:pt x="233" y="1534"/>
                    </a:lnTo>
                    <a:lnTo>
                      <a:pt x="211" y="1523"/>
                    </a:lnTo>
                    <a:lnTo>
                      <a:pt x="191" y="1510"/>
                    </a:lnTo>
                    <a:lnTo>
                      <a:pt x="173" y="1495"/>
                    </a:lnTo>
                    <a:lnTo>
                      <a:pt x="158" y="1476"/>
                    </a:lnTo>
                    <a:lnTo>
                      <a:pt x="144" y="1457"/>
                    </a:lnTo>
                    <a:lnTo>
                      <a:pt x="134" y="1434"/>
                    </a:lnTo>
                    <a:lnTo>
                      <a:pt x="126" y="1411"/>
                    </a:lnTo>
                    <a:lnTo>
                      <a:pt x="122" y="1386"/>
                    </a:lnTo>
                    <a:lnTo>
                      <a:pt x="120" y="1359"/>
                    </a:lnTo>
                    <a:lnTo>
                      <a:pt x="121" y="1342"/>
                    </a:lnTo>
                    <a:lnTo>
                      <a:pt x="124" y="1324"/>
                    </a:lnTo>
                    <a:lnTo>
                      <a:pt x="128" y="1304"/>
                    </a:lnTo>
                    <a:lnTo>
                      <a:pt x="134" y="1283"/>
                    </a:lnTo>
                    <a:lnTo>
                      <a:pt x="141" y="1261"/>
                    </a:lnTo>
                    <a:lnTo>
                      <a:pt x="149" y="1239"/>
                    </a:lnTo>
                    <a:lnTo>
                      <a:pt x="157" y="1217"/>
                    </a:lnTo>
                    <a:lnTo>
                      <a:pt x="166" y="1195"/>
                    </a:lnTo>
                    <a:lnTo>
                      <a:pt x="174" y="1174"/>
                    </a:lnTo>
                    <a:lnTo>
                      <a:pt x="180" y="1157"/>
                    </a:lnTo>
                    <a:lnTo>
                      <a:pt x="187" y="1138"/>
                    </a:lnTo>
                    <a:lnTo>
                      <a:pt x="196" y="1117"/>
                    </a:lnTo>
                    <a:lnTo>
                      <a:pt x="204" y="1093"/>
                    </a:lnTo>
                    <a:lnTo>
                      <a:pt x="213" y="1069"/>
                    </a:lnTo>
                    <a:lnTo>
                      <a:pt x="223" y="1043"/>
                    </a:lnTo>
                    <a:lnTo>
                      <a:pt x="244" y="988"/>
                    </a:lnTo>
                    <a:lnTo>
                      <a:pt x="254" y="960"/>
                    </a:lnTo>
                    <a:lnTo>
                      <a:pt x="265" y="933"/>
                    </a:lnTo>
                    <a:lnTo>
                      <a:pt x="275" y="906"/>
                    </a:lnTo>
                    <a:lnTo>
                      <a:pt x="284" y="880"/>
                    </a:lnTo>
                    <a:lnTo>
                      <a:pt x="294" y="855"/>
                    </a:lnTo>
                    <a:lnTo>
                      <a:pt x="302" y="831"/>
                    </a:lnTo>
                    <a:lnTo>
                      <a:pt x="311" y="810"/>
                    </a:lnTo>
                    <a:lnTo>
                      <a:pt x="318" y="790"/>
                    </a:lnTo>
                    <a:lnTo>
                      <a:pt x="324" y="772"/>
                    </a:lnTo>
                    <a:lnTo>
                      <a:pt x="330" y="758"/>
                    </a:lnTo>
                    <a:lnTo>
                      <a:pt x="333" y="747"/>
                    </a:lnTo>
                    <a:lnTo>
                      <a:pt x="337" y="736"/>
                    </a:lnTo>
                    <a:lnTo>
                      <a:pt x="342" y="722"/>
                    </a:lnTo>
                    <a:lnTo>
                      <a:pt x="346" y="707"/>
                    </a:lnTo>
                    <a:lnTo>
                      <a:pt x="351" y="688"/>
                    </a:lnTo>
                    <a:lnTo>
                      <a:pt x="355" y="669"/>
                    </a:lnTo>
                    <a:lnTo>
                      <a:pt x="357" y="648"/>
                    </a:lnTo>
                    <a:lnTo>
                      <a:pt x="359" y="627"/>
                    </a:lnTo>
                    <a:lnTo>
                      <a:pt x="358" y="610"/>
                    </a:lnTo>
                    <a:lnTo>
                      <a:pt x="355" y="597"/>
                    </a:lnTo>
                    <a:lnTo>
                      <a:pt x="352" y="585"/>
                    </a:lnTo>
                    <a:lnTo>
                      <a:pt x="348" y="576"/>
                    </a:lnTo>
                    <a:lnTo>
                      <a:pt x="342" y="569"/>
                    </a:lnTo>
                    <a:lnTo>
                      <a:pt x="337" y="564"/>
                    </a:lnTo>
                    <a:lnTo>
                      <a:pt x="330" y="560"/>
                    </a:lnTo>
                    <a:lnTo>
                      <a:pt x="324" y="557"/>
                    </a:lnTo>
                    <a:lnTo>
                      <a:pt x="318" y="556"/>
                    </a:lnTo>
                    <a:lnTo>
                      <a:pt x="311" y="555"/>
                    </a:lnTo>
                    <a:lnTo>
                      <a:pt x="306" y="555"/>
                    </a:lnTo>
                    <a:lnTo>
                      <a:pt x="301" y="555"/>
                    </a:lnTo>
                    <a:lnTo>
                      <a:pt x="284" y="555"/>
                    </a:lnTo>
                    <a:lnTo>
                      <a:pt x="268" y="559"/>
                    </a:lnTo>
                    <a:lnTo>
                      <a:pt x="251" y="564"/>
                    </a:lnTo>
                    <a:lnTo>
                      <a:pt x="234" y="571"/>
                    </a:lnTo>
                    <a:lnTo>
                      <a:pt x="218" y="581"/>
                    </a:lnTo>
                    <a:lnTo>
                      <a:pt x="201" y="593"/>
                    </a:lnTo>
                    <a:lnTo>
                      <a:pt x="184" y="608"/>
                    </a:lnTo>
                    <a:lnTo>
                      <a:pt x="168" y="626"/>
                    </a:lnTo>
                    <a:lnTo>
                      <a:pt x="151" y="646"/>
                    </a:lnTo>
                    <a:lnTo>
                      <a:pt x="136" y="670"/>
                    </a:lnTo>
                    <a:lnTo>
                      <a:pt x="120" y="697"/>
                    </a:lnTo>
                    <a:lnTo>
                      <a:pt x="105" y="728"/>
                    </a:lnTo>
                    <a:lnTo>
                      <a:pt x="91" y="762"/>
                    </a:lnTo>
                    <a:lnTo>
                      <a:pt x="78" y="799"/>
                    </a:lnTo>
                    <a:lnTo>
                      <a:pt x="65" y="841"/>
                    </a:lnTo>
                    <a:lnTo>
                      <a:pt x="60" y="854"/>
                    </a:lnTo>
                    <a:lnTo>
                      <a:pt x="57" y="864"/>
                    </a:lnTo>
                    <a:lnTo>
                      <a:pt x="53" y="872"/>
                    </a:lnTo>
                    <a:lnTo>
                      <a:pt x="48" y="876"/>
                    </a:lnTo>
                    <a:lnTo>
                      <a:pt x="43" y="879"/>
                    </a:lnTo>
                    <a:lnTo>
                      <a:pt x="37" y="881"/>
                    </a:lnTo>
                    <a:lnTo>
                      <a:pt x="26" y="881"/>
                    </a:lnTo>
                    <a:lnTo>
                      <a:pt x="23" y="880"/>
                    </a:lnTo>
                    <a:lnTo>
                      <a:pt x="18" y="879"/>
                    </a:lnTo>
                    <a:lnTo>
                      <a:pt x="13" y="878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6"/>
                    </a:lnTo>
                    <a:lnTo>
                      <a:pt x="0" y="859"/>
                    </a:lnTo>
                    <a:lnTo>
                      <a:pt x="0" y="855"/>
                    </a:lnTo>
                    <a:lnTo>
                      <a:pt x="2" y="848"/>
                    </a:lnTo>
                    <a:lnTo>
                      <a:pt x="4" y="838"/>
                    </a:lnTo>
                    <a:lnTo>
                      <a:pt x="7" y="826"/>
                    </a:lnTo>
                    <a:lnTo>
                      <a:pt x="12" y="811"/>
                    </a:lnTo>
                    <a:lnTo>
                      <a:pt x="17" y="795"/>
                    </a:lnTo>
                    <a:lnTo>
                      <a:pt x="24" y="777"/>
                    </a:lnTo>
                    <a:lnTo>
                      <a:pt x="31" y="757"/>
                    </a:lnTo>
                    <a:lnTo>
                      <a:pt x="40" y="738"/>
                    </a:lnTo>
                    <a:lnTo>
                      <a:pt x="50" y="717"/>
                    </a:lnTo>
                    <a:lnTo>
                      <a:pt x="60" y="695"/>
                    </a:lnTo>
                    <a:lnTo>
                      <a:pt x="72" y="674"/>
                    </a:lnTo>
                    <a:lnTo>
                      <a:pt x="85" y="652"/>
                    </a:lnTo>
                    <a:lnTo>
                      <a:pt x="99" y="631"/>
                    </a:lnTo>
                    <a:lnTo>
                      <a:pt x="115" y="611"/>
                    </a:lnTo>
                    <a:lnTo>
                      <a:pt x="131" y="591"/>
                    </a:lnTo>
                    <a:lnTo>
                      <a:pt x="149" y="573"/>
                    </a:lnTo>
                    <a:lnTo>
                      <a:pt x="168" y="557"/>
                    </a:lnTo>
                    <a:lnTo>
                      <a:pt x="188" y="541"/>
                    </a:lnTo>
                    <a:lnTo>
                      <a:pt x="209" y="529"/>
                    </a:lnTo>
                    <a:lnTo>
                      <a:pt x="232" y="519"/>
                    </a:lnTo>
                    <a:lnTo>
                      <a:pt x="256" y="510"/>
                    </a:lnTo>
                    <a:lnTo>
                      <a:pt x="281" y="506"/>
                    </a:lnTo>
                    <a:lnTo>
                      <a:pt x="307" y="504"/>
                    </a:lnTo>
                    <a:close/>
                    <a:moveTo>
                      <a:pt x="503" y="0"/>
                    </a:moveTo>
                    <a:lnTo>
                      <a:pt x="520" y="2"/>
                    </a:lnTo>
                    <a:lnTo>
                      <a:pt x="536" y="5"/>
                    </a:lnTo>
                    <a:lnTo>
                      <a:pt x="549" y="12"/>
                    </a:lnTo>
                    <a:lnTo>
                      <a:pt x="561" y="19"/>
                    </a:lnTo>
                    <a:lnTo>
                      <a:pt x="572" y="29"/>
                    </a:lnTo>
                    <a:lnTo>
                      <a:pt x="579" y="41"/>
                    </a:lnTo>
                    <a:lnTo>
                      <a:pt x="585" y="54"/>
                    </a:lnTo>
                    <a:lnTo>
                      <a:pt x="589" y="69"/>
                    </a:lnTo>
                    <a:lnTo>
                      <a:pt x="590" y="84"/>
                    </a:lnTo>
                    <a:lnTo>
                      <a:pt x="590" y="84"/>
                    </a:lnTo>
                    <a:lnTo>
                      <a:pt x="589" y="102"/>
                    </a:lnTo>
                    <a:lnTo>
                      <a:pt x="584" y="119"/>
                    </a:lnTo>
                    <a:lnTo>
                      <a:pt x="577" y="136"/>
                    </a:lnTo>
                    <a:lnTo>
                      <a:pt x="567" y="150"/>
                    </a:lnTo>
                    <a:lnTo>
                      <a:pt x="556" y="164"/>
                    </a:lnTo>
                    <a:lnTo>
                      <a:pt x="542" y="175"/>
                    </a:lnTo>
                    <a:lnTo>
                      <a:pt x="529" y="185"/>
                    </a:lnTo>
                    <a:lnTo>
                      <a:pt x="513" y="193"/>
                    </a:lnTo>
                    <a:lnTo>
                      <a:pt x="498" y="198"/>
                    </a:lnTo>
                    <a:lnTo>
                      <a:pt x="482" y="202"/>
                    </a:lnTo>
                    <a:lnTo>
                      <a:pt x="467" y="203"/>
                    </a:lnTo>
                    <a:lnTo>
                      <a:pt x="450" y="202"/>
                    </a:lnTo>
                    <a:lnTo>
                      <a:pt x="434" y="198"/>
                    </a:lnTo>
                    <a:lnTo>
                      <a:pt x="421" y="192"/>
                    </a:lnTo>
                    <a:lnTo>
                      <a:pt x="409" y="184"/>
                    </a:lnTo>
                    <a:lnTo>
                      <a:pt x="398" y="174"/>
                    </a:lnTo>
                    <a:lnTo>
                      <a:pt x="390" y="162"/>
                    </a:lnTo>
                    <a:lnTo>
                      <a:pt x="385" y="150"/>
                    </a:lnTo>
                    <a:lnTo>
                      <a:pt x="381" y="135"/>
                    </a:lnTo>
                    <a:lnTo>
                      <a:pt x="380" y="120"/>
                    </a:lnTo>
                    <a:lnTo>
                      <a:pt x="382" y="100"/>
                    </a:lnTo>
                    <a:lnTo>
                      <a:pt x="388" y="80"/>
                    </a:lnTo>
                    <a:lnTo>
                      <a:pt x="398" y="62"/>
                    </a:lnTo>
                    <a:lnTo>
                      <a:pt x="411" y="45"/>
                    </a:lnTo>
                    <a:lnTo>
                      <a:pt x="426" y="30"/>
                    </a:lnTo>
                    <a:lnTo>
                      <a:pt x="444" y="17"/>
                    </a:lnTo>
                    <a:lnTo>
                      <a:pt x="463" y="9"/>
                    </a:lnTo>
                    <a:lnTo>
                      <a:pt x="483" y="2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2134" y="3262"/>
                <a:ext cx="944" cy="1994"/>
              </a:xfrm>
              <a:custGeom>
                <a:avLst/>
                <a:gdLst/>
                <a:ahLst/>
                <a:cxnLst>
                  <a:cxn ang="0">
                    <a:pos x="718" y="514"/>
                  </a:cxn>
                  <a:cxn ang="0">
                    <a:pos x="796" y="560"/>
                  </a:cxn>
                  <a:cxn ang="0">
                    <a:pos x="846" y="637"/>
                  </a:cxn>
                  <a:cxn ang="0">
                    <a:pos x="858" y="719"/>
                  </a:cxn>
                  <a:cxn ang="0">
                    <a:pos x="852" y="779"/>
                  </a:cxn>
                  <a:cxn ang="0">
                    <a:pos x="610" y="1718"/>
                  </a:cxn>
                  <a:cxn ang="0">
                    <a:pos x="534" y="1838"/>
                  </a:cxn>
                  <a:cxn ang="0">
                    <a:pos x="431" y="1924"/>
                  </a:cxn>
                  <a:cxn ang="0">
                    <a:pos x="316" y="1976"/>
                  </a:cxn>
                  <a:cxn ang="0">
                    <a:pos x="203" y="1994"/>
                  </a:cxn>
                  <a:cxn ang="0">
                    <a:pos x="107" y="1980"/>
                  </a:cxn>
                  <a:cxn ang="0">
                    <a:pos x="36" y="1939"/>
                  </a:cxn>
                  <a:cxn ang="0">
                    <a:pos x="2" y="1873"/>
                  </a:cxn>
                  <a:cxn ang="0">
                    <a:pos x="14" y="1793"/>
                  </a:cxn>
                  <a:cxn ang="0">
                    <a:pos x="61" y="1741"/>
                  </a:cxn>
                  <a:cxn ang="0">
                    <a:pos x="124" y="1722"/>
                  </a:cxn>
                  <a:cxn ang="0">
                    <a:pos x="180" y="1740"/>
                  </a:cxn>
                  <a:cxn ang="0">
                    <a:pos x="207" y="1780"/>
                  </a:cxn>
                  <a:cxn ang="0">
                    <a:pos x="206" y="1831"/>
                  </a:cxn>
                  <a:cxn ang="0">
                    <a:pos x="174" y="1888"/>
                  </a:cxn>
                  <a:cxn ang="0">
                    <a:pos x="108" y="1926"/>
                  </a:cxn>
                  <a:cxn ang="0">
                    <a:pos x="177" y="1943"/>
                  </a:cxn>
                  <a:cxn ang="0">
                    <a:pos x="249" y="1936"/>
                  </a:cxn>
                  <a:cxn ang="0">
                    <a:pos x="348" y="1879"/>
                  </a:cxn>
                  <a:cxn ang="0">
                    <a:pos x="427" y="1776"/>
                  </a:cxn>
                  <a:cxn ang="0">
                    <a:pos x="480" y="1640"/>
                  </a:cxn>
                  <a:cxn ang="0">
                    <a:pos x="705" y="747"/>
                  </a:cxn>
                  <a:cxn ang="0">
                    <a:pos x="714" y="659"/>
                  </a:cxn>
                  <a:cxn ang="0">
                    <a:pos x="703" y="593"/>
                  </a:cxn>
                  <a:cxn ang="0">
                    <a:pos x="679" y="562"/>
                  </a:cxn>
                  <a:cxn ang="0">
                    <a:pos x="649" y="553"/>
                  </a:cxn>
                  <a:cxn ang="0">
                    <a:pos x="563" y="572"/>
                  </a:cxn>
                  <a:cxn ang="0">
                    <a:pos x="470" y="641"/>
                  </a:cxn>
                  <a:cxn ang="0">
                    <a:pos x="395" y="747"/>
                  </a:cxn>
                  <a:cxn ang="0">
                    <a:pos x="346" y="850"/>
                  </a:cxn>
                  <a:cxn ang="0">
                    <a:pos x="328" y="876"/>
                  </a:cxn>
                  <a:cxn ang="0">
                    <a:pos x="306" y="880"/>
                  </a:cxn>
                  <a:cxn ang="0">
                    <a:pos x="288" y="875"/>
                  </a:cxn>
                  <a:cxn ang="0">
                    <a:pos x="280" y="854"/>
                  </a:cxn>
                  <a:cxn ang="0">
                    <a:pos x="299" y="807"/>
                  </a:cxn>
                  <a:cxn ang="0">
                    <a:pos x="339" y="729"/>
                  </a:cxn>
                  <a:cxn ang="0">
                    <a:pos x="402" y="640"/>
                  </a:cxn>
                  <a:cxn ang="0">
                    <a:pos x="486" y="560"/>
                  </a:cxn>
                  <a:cxn ang="0">
                    <a:pos x="590" y="510"/>
                  </a:cxn>
                  <a:cxn ang="0">
                    <a:pos x="874" y="2"/>
                  </a:cxn>
                  <a:cxn ang="0">
                    <a:pos x="925" y="31"/>
                  </a:cxn>
                  <a:cxn ang="0">
                    <a:pos x="944" y="84"/>
                  </a:cxn>
                  <a:cxn ang="0">
                    <a:pos x="925" y="142"/>
                  </a:cxn>
                  <a:cxn ang="0">
                    <a:pos x="859" y="195"/>
                  </a:cxn>
                  <a:cxn ang="0">
                    <a:pos x="786" y="198"/>
                  </a:cxn>
                  <a:cxn ang="0">
                    <a:pos x="743" y="162"/>
                  </a:cxn>
                  <a:cxn ang="0">
                    <a:pos x="735" y="102"/>
                  </a:cxn>
                  <a:cxn ang="0">
                    <a:pos x="768" y="40"/>
                  </a:cxn>
                  <a:cxn ang="0">
                    <a:pos x="826" y="5"/>
                  </a:cxn>
                </a:cxnLst>
                <a:rect l="0" t="0" r="r" b="b"/>
                <a:pathLst>
                  <a:path w="944" h="1994">
                    <a:moveTo>
                      <a:pt x="649" y="503"/>
                    </a:moveTo>
                    <a:lnTo>
                      <a:pt x="673" y="505"/>
                    </a:lnTo>
                    <a:lnTo>
                      <a:pt x="695" y="509"/>
                    </a:lnTo>
                    <a:lnTo>
                      <a:pt x="718" y="514"/>
                    </a:lnTo>
                    <a:lnTo>
                      <a:pt x="740" y="522"/>
                    </a:lnTo>
                    <a:lnTo>
                      <a:pt x="760" y="533"/>
                    </a:lnTo>
                    <a:lnTo>
                      <a:pt x="778" y="545"/>
                    </a:lnTo>
                    <a:lnTo>
                      <a:pt x="796" y="560"/>
                    </a:lnTo>
                    <a:lnTo>
                      <a:pt x="811" y="576"/>
                    </a:lnTo>
                    <a:lnTo>
                      <a:pt x="825" y="595"/>
                    </a:lnTo>
                    <a:lnTo>
                      <a:pt x="836" y="615"/>
                    </a:lnTo>
                    <a:lnTo>
                      <a:pt x="846" y="637"/>
                    </a:lnTo>
                    <a:lnTo>
                      <a:pt x="853" y="661"/>
                    </a:lnTo>
                    <a:lnTo>
                      <a:pt x="857" y="686"/>
                    </a:lnTo>
                    <a:lnTo>
                      <a:pt x="858" y="714"/>
                    </a:lnTo>
                    <a:lnTo>
                      <a:pt x="858" y="719"/>
                    </a:lnTo>
                    <a:lnTo>
                      <a:pt x="858" y="729"/>
                    </a:lnTo>
                    <a:lnTo>
                      <a:pt x="857" y="743"/>
                    </a:lnTo>
                    <a:lnTo>
                      <a:pt x="855" y="759"/>
                    </a:lnTo>
                    <a:lnTo>
                      <a:pt x="852" y="779"/>
                    </a:lnTo>
                    <a:lnTo>
                      <a:pt x="848" y="801"/>
                    </a:lnTo>
                    <a:lnTo>
                      <a:pt x="634" y="1646"/>
                    </a:lnTo>
                    <a:lnTo>
                      <a:pt x="623" y="1683"/>
                    </a:lnTo>
                    <a:lnTo>
                      <a:pt x="610" y="1718"/>
                    </a:lnTo>
                    <a:lnTo>
                      <a:pt x="594" y="1751"/>
                    </a:lnTo>
                    <a:lnTo>
                      <a:pt x="576" y="1782"/>
                    </a:lnTo>
                    <a:lnTo>
                      <a:pt x="556" y="1811"/>
                    </a:lnTo>
                    <a:lnTo>
                      <a:pt x="534" y="1838"/>
                    </a:lnTo>
                    <a:lnTo>
                      <a:pt x="510" y="1862"/>
                    </a:lnTo>
                    <a:lnTo>
                      <a:pt x="484" y="1885"/>
                    </a:lnTo>
                    <a:lnTo>
                      <a:pt x="458" y="1905"/>
                    </a:lnTo>
                    <a:lnTo>
                      <a:pt x="431" y="1924"/>
                    </a:lnTo>
                    <a:lnTo>
                      <a:pt x="402" y="1940"/>
                    </a:lnTo>
                    <a:lnTo>
                      <a:pt x="374" y="1955"/>
                    </a:lnTo>
                    <a:lnTo>
                      <a:pt x="345" y="1967"/>
                    </a:lnTo>
                    <a:lnTo>
                      <a:pt x="316" y="1976"/>
                    </a:lnTo>
                    <a:lnTo>
                      <a:pt x="287" y="1984"/>
                    </a:lnTo>
                    <a:lnTo>
                      <a:pt x="258" y="1990"/>
                    </a:lnTo>
                    <a:lnTo>
                      <a:pt x="230" y="1993"/>
                    </a:lnTo>
                    <a:lnTo>
                      <a:pt x="203" y="1994"/>
                    </a:lnTo>
                    <a:lnTo>
                      <a:pt x="178" y="1993"/>
                    </a:lnTo>
                    <a:lnTo>
                      <a:pt x="153" y="1990"/>
                    </a:lnTo>
                    <a:lnTo>
                      <a:pt x="130" y="1986"/>
                    </a:lnTo>
                    <a:lnTo>
                      <a:pt x="107" y="1980"/>
                    </a:lnTo>
                    <a:lnTo>
                      <a:pt x="87" y="1972"/>
                    </a:lnTo>
                    <a:lnTo>
                      <a:pt x="69" y="1963"/>
                    </a:lnTo>
                    <a:lnTo>
                      <a:pt x="52" y="1952"/>
                    </a:lnTo>
                    <a:lnTo>
                      <a:pt x="36" y="1939"/>
                    </a:lnTo>
                    <a:lnTo>
                      <a:pt x="24" y="1925"/>
                    </a:lnTo>
                    <a:lnTo>
                      <a:pt x="14" y="1909"/>
                    </a:lnTo>
                    <a:lnTo>
                      <a:pt x="7" y="1891"/>
                    </a:lnTo>
                    <a:lnTo>
                      <a:pt x="2" y="1873"/>
                    </a:lnTo>
                    <a:lnTo>
                      <a:pt x="0" y="1853"/>
                    </a:lnTo>
                    <a:lnTo>
                      <a:pt x="2" y="1831"/>
                    </a:lnTo>
                    <a:lnTo>
                      <a:pt x="7" y="1811"/>
                    </a:lnTo>
                    <a:lnTo>
                      <a:pt x="14" y="1793"/>
                    </a:lnTo>
                    <a:lnTo>
                      <a:pt x="23" y="1777"/>
                    </a:lnTo>
                    <a:lnTo>
                      <a:pt x="34" y="1762"/>
                    </a:lnTo>
                    <a:lnTo>
                      <a:pt x="47" y="1750"/>
                    </a:lnTo>
                    <a:lnTo>
                      <a:pt x="61" y="1741"/>
                    </a:lnTo>
                    <a:lnTo>
                      <a:pt x="76" y="1733"/>
                    </a:lnTo>
                    <a:lnTo>
                      <a:pt x="91" y="1727"/>
                    </a:lnTo>
                    <a:lnTo>
                      <a:pt x="107" y="1724"/>
                    </a:lnTo>
                    <a:lnTo>
                      <a:pt x="124" y="1722"/>
                    </a:lnTo>
                    <a:lnTo>
                      <a:pt x="141" y="1724"/>
                    </a:lnTo>
                    <a:lnTo>
                      <a:pt x="156" y="1728"/>
                    </a:lnTo>
                    <a:lnTo>
                      <a:pt x="169" y="1733"/>
                    </a:lnTo>
                    <a:lnTo>
                      <a:pt x="180" y="1740"/>
                    </a:lnTo>
                    <a:lnTo>
                      <a:pt x="190" y="1749"/>
                    </a:lnTo>
                    <a:lnTo>
                      <a:pt x="197" y="1759"/>
                    </a:lnTo>
                    <a:lnTo>
                      <a:pt x="203" y="1769"/>
                    </a:lnTo>
                    <a:lnTo>
                      <a:pt x="207" y="1780"/>
                    </a:lnTo>
                    <a:lnTo>
                      <a:pt x="209" y="1791"/>
                    </a:lnTo>
                    <a:lnTo>
                      <a:pt x="210" y="1802"/>
                    </a:lnTo>
                    <a:lnTo>
                      <a:pt x="209" y="1817"/>
                    </a:lnTo>
                    <a:lnTo>
                      <a:pt x="206" y="1831"/>
                    </a:lnTo>
                    <a:lnTo>
                      <a:pt x="201" y="1847"/>
                    </a:lnTo>
                    <a:lnTo>
                      <a:pt x="194" y="1861"/>
                    </a:lnTo>
                    <a:lnTo>
                      <a:pt x="185" y="1875"/>
                    </a:lnTo>
                    <a:lnTo>
                      <a:pt x="174" y="1888"/>
                    </a:lnTo>
                    <a:lnTo>
                      <a:pt x="161" y="1900"/>
                    </a:lnTo>
                    <a:lnTo>
                      <a:pt x="146" y="1910"/>
                    </a:lnTo>
                    <a:lnTo>
                      <a:pt x="128" y="1919"/>
                    </a:lnTo>
                    <a:lnTo>
                      <a:pt x="108" y="1926"/>
                    </a:lnTo>
                    <a:lnTo>
                      <a:pt x="128" y="1933"/>
                    </a:lnTo>
                    <a:lnTo>
                      <a:pt x="146" y="1938"/>
                    </a:lnTo>
                    <a:lnTo>
                      <a:pt x="163" y="1941"/>
                    </a:lnTo>
                    <a:lnTo>
                      <a:pt x="177" y="1943"/>
                    </a:lnTo>
                    <a:lnTo>
                      <a:pt x="187" y="1944"/>
                    </a:lnTo>
                    <a:lnTo>
                      <a:pt x="195" y="1944"/>
                    </a:lnTo>
                    <a:lnTo>
                      <a:pt x="223" y="1942"/>
                    </a:lnTo>
                    <a:lnTo>
                      <a:pt x="249" y="1936"/>
                    </a:lnTo>
                    <a:lnTo>
                      <a:pt x="276" y="1927"/>
                    </a:lnTo>
                    <a:lnTo>
                      <a:pt x="301" y="1914"/>
                    </a:lnTo>
                    <a:lnTo>
                      <a:pt x="325" y="1898"/>
                    </a:lnTo>
                    <a:lnTo>
                      <a:pt x="348" y="1879"/>
                    </a:lnTo>
                    <a:lnTo>
                      <a:pt x="370" y="1857"/>
                    </a:lnTo>
                    <a:lnTo>
                      <a:pt x="391" y="1833"/>
                    </a:lnTo>
                    <a:lnTo>
                      <a:pt x="410" y="1805"/>
                    </a:lnTo>
                    <a:lnTo>
                      <a:pt x="427" y="1776"/>
                    </a:lnTo>
                    <a:lnTo>
                      <a:pt x="444" y="1745"/>
                    </a:lnTo>
                    <a:lnTo>
                      <a:pt x="458" y="1711"/>
                    </a:lnTo>
                    <a:lnTo>
                      <a:pt x="470" y="1676"/>
                    </a:lnTo>
                    <a:lnTo>
                      <a:pt x="480" y="1640"/>
                    </a:lnTo>
                    <a:lnTo>
                      <a:pt x="482" y="1638"/>
                    </a:lnTo>
                    <a:lnTo>
                      <a:pt x="699" y="778"/>
                    </a:lnTo>
                    <a:lnTo>
                      <a:pt x="702" y="762"/>
                    </a:lnTo>
                    <a:lnTo>
                      <a:pt x="705" y="747"/>
                    </a:lnTo>
                    <a:lnTo>
                      <a:pt x="710" y="716"/>
                    </a:lnTo>
                    <a:lnTo>
                      <a:pt x="712" y="699"/>
                    </a:lnTo>
                    <a:lnTo>
                      <a:pt x="713" y="680"/>
                    </a:lnTo>
                    <a:lnTo>
                      <a:pt x="714" y="659"/>
                    </a:lnTo>
                    <a:lnTo>
                      <a:pt x="713" y="638"/>
                    </a:lnTo>
                    <a:lnTo>
                      <a:pt x="711" y="621"/>
                    </a:lnTo>
                    <a:lnTo>
                      <a:pt x="708" y="606"/>
                    </a:lnTo>
                    <a:lnTo>
                      <a:pt x="703" y="593"/>
                    </a:lnTo>
                    <a:lnTo>
                      <a:pt x="699" y="583"/>
                    </a:lnTo>
                    <a:lnTo>
                      <a:pt x="693" y="574"/>
                    </a:lnTo>
                    <a:lnTo>
                      <a:pt x="686" y="567"/>
                    </a:lnTo>
                    <a:lnTo>
                      <a:pt x="679" y="562"/>
                    </a:lnTo>
                    <a:lnTo>
                      <a:pt x="673" y="559"/>
                    </a:lnTo>
                    <a:lnTo>
                      <a:pt x="665" y="556"/>
                    </a:lnTo>
                    <a:lnTo>
                      <a:pt x="657" y="555"/>
                    </a:lnTo>
                    <a:lnTo>
                      <a:pt x="649" y="553"/>
                    </a:lnTo>
                    <a:lnTo>
                      <a:pt x="642" y="553"/>
                    </a:lnTo>
                    <a:lnTo>
                      <a:pt x="615" y="555"/>
                    </a:lnTo>
                    <a:lnTo>
                      <a:pt x="589" y="562"/>
                    </a:lnTo>
                    <a:lnTo>
                      <a:pt x="563" y="572"/>
                    </a:lnTo>
                    <a:lnTo>
                      <a:pt x="539" y="584"/>
                    </a:lnTo>
                    <a:lnTo>
                      <a:pt x="515" y="601"/>
                    </a:lnTo>
                    <a:lnTo>
                      <a:pt x="492" y="620"/>
                    </a:lnTo>
                    <a:lnTo>
                      <a:pt x="470" y="641"/>
                    </a:lnTo>
                    <a:lnTo>
                      <a:pt x="449" y="666"/>
                    </a:lnTo>
                    <a:lnTo>
                      <a:pt x="429" y="691"/>
                    </a:lnTo>
                    <a:lnTo>
                      <a:pt x="411" y="718"/>
                    </a:lnTo>
                    <a:lnTo>
                      <a:pt x="395" y="747"/>
                    </a:lnTo>
                    <a:lnTo>
                      <a:pt x="379" y="776"/>
                    </a:lnTo>
                    <a:lnTo>
                      <a:pt x="365" y="806"/>
                    </a:lnTo>
                    <a:lnTo>
                      <a:pt x="352" y="836"/>
                    </a:lnTo>
                    <a:lnTo>
                      <a:pt x="346" y="850"/>
                    </a:lnTo>
                    <a:lnTo>
                      <a:pt x="340" y="860"/>
                    </a:lnTo>
                    <a:lnTo>
                      <a:pt x="336" y="867"/>
                    </a:lnTo>
                    <a:lnTo>
                      <a:pt x="332" y="872"/>
                    </a:lnTo>
                    <a:lnTo>
                      <a:pt x="328" y="876"/>
                    </a:lnTo>
                    <a:lnTo>
                      <a:pt x="324" y="878"/>
                    </a:lnTo>
                    <a:lnTo>
                      <a:pt x="320" y="879"/>
                    </a:lnTo>
                    <a:lnTo>
                      <a:pt x="315" y="880"/>
                    </a:lnTo>
                    <a:lnTo>
                      <a:pt x="306" y="880"/>
                    </a:lnTo>
                    <a:lnTo>
                      <a:pt x="302" y="879"/>
                    </a:lnTo>
                    <a:lnTo>
                      <a:pt x="298" y="879"/>
                    </a:lnTo>
                    <a:lnTo>
                      <a:pt x="293" y="878"/>
                    </a:lnTo>
                    <a:lnTo>
                      <a:pt x="288" y="875"/>
                    </a:lnTo>
                    <a:lnTo>
                      <a:pt x="283" y="871"/>
                    </a:lnTo>
                    <a:lnTo>
                      <a:pt x="281" y="866"/>
                    </a:lnTo>
                    <a:lnTo>
                      <a:pt x="280" y="859"/>
                    </a:lnTo>
                    <a:lnTo>
                      <a:pt x="280" y="854"/>
                    </a:lnTo>
                    <a:lnTo>
                      <a:pt x="283" y="847"/>
                    </a:lnTo>
                    <a:lnTo>
                      <a:pt x="287" y="836"/>
                    </a:lnTo>
                    <a:lnTo>
                      <a:pt x="292" y="822"/>
                    </a:lnTo>
                    <a:lnTo>
                      <a:pt x="299" y="807"/>
                    </a:lnTo>
                    <a:lnTo>
                      <a:pt x="306" y="790"/>
                    </a:lnTo>
                    <a:lnTo>
                      <a:pt x="316" y="771"/>
                    </a:lnTo>
                    <a:lnTo>
                      <a:pt x="327" y="750"/>
                    </a:lnTo>
                    <a:lnTo>
                      <a:pt x="339" y="729"/>
                    </a:lnTo>
                    <a:lnTo>
                      <a:pt x="353" y="707"/>
                    </a:lnTo>
                    <a:lnTo>
                      <a:pt x="368" y="684"/>
                    </a:lnTo>
                    <a:lnTo>
                      <a:pt x="384" y="662"/>
                    </a:lnTo>
                    <a:lnTo>
                      <a:pt x="402" y="640"/>
                    </a:lnTo>
                    <a:lnTo>
                      <a:pt x="421" y="618"/>
                    </a:lnTo>
                    <a:lnTo>
                      <a:pt x="441" y="597"/>
                    </a:lnTo>
                    <a:lnTo>
                      <a:pt x="463" y="578"/>
                    </a:lnTo>
                    <a:lnTo>
                      <a:pt x="486" y="560"/>
                    </a:lnTo>
                    <a:lnTo>
                      <a:pt x="510" y="544"/>
                    </a:lnTo>
                    <a:lnTo>
                      <a:pt x="535" y="530"/>
                    </a:lnTo>
                    <a:lnTo>
                      <a:pt x="562" y="519"/>
                    </a:lnTo>
                    <a:lnTo>
                      <a:pt x="590" y="510"/>
                    </a:lnTo>
                    <a:lnTo>
                      <a:pt x="618" y="505"/>
                    </a:lnTo>
                    <a:lnTo>
                      <a:pt x="649" y="503"/>
                    </a:lnTo>
                    <a:close/>
                    <a:moveTo>
                      <a:pt x="856" y="0"/>
                    </a:moveTo>
                    <a:lnTo>
                      <a:pt x="874" y="2"/>
                    </a:lnTo>
                    <a:lnTo>
                      <a:pt x="890" y="6"/>
                    </a:lnTo>
                    <a:lnTo>
                      <a:pt x="903" y="12"/>
                    </a:lnTo>
                    <a:lnTo>
                      <a:pt x="915" y="21"/>
                    </a:lnTo>
                    <a:lnTo>
                      <a:pt x="925" y="31"/>
                    </a:lnTo>
                    <a:lnTo>
                      <a:pt x="933" y="43"/>
                    </a:lnTo>
                    <a:lnTo>
                      <a:pt x="939" y="56"/>
                    </a:lnTo>
                    <a:lnTo>
                      <a:pt x="942" y="69"/>
                    </a:lnTo>
                    <a:lnTo>
                      <a:pt x="944" y="84"/>
                    </a:lnTo>
                    <a:lnTo>
                      <a:pt x="943" y="84"/>
                    </a:lnTo>
                    <a:lnTo>
                      <a:pt x="941" y="104"/>
                    </a:lnTo>
                    <a:lnTo>
                      <a:pt x="935" y="124"/>
                    </a:lnTo>
                    <a:lnTo>
                      <a:pt x="925" y="142"/>
                    </a:lnTo>
                    <a:lnTo>
                      <a:pt x="912" y="159"/>
                    </a:lnTo>
                    <a:lnTo>
                      <a:pt x="896" y="174"/>
                    </a:lnTo>
                    <a:lnTo>
                      <a:pt x="878" y="186"/>
                    </a:lnTo>
                    <a:lnTo>
                      <a:pt x="859" y="195"/>
                    </a:lnTo>
                    <a:lnTo>
                      <a:pt x="838" y="202"/>
                    </a:lnTo>
                    <a:lnTo>
                      <a:pt x="817" y="203"/>
                    </a:lnTo>
                    <a:lnTo>
                      <a:pt x="800" y="202"/>
                    </a:lnTo>
                    <a:lnTo>
                      <a:pt x="786" y="198"/>
                    </a:lnTo>
                    <a:lnTo>
                      <a:pt x="772" y="192"/>
                    </a:lnTo>
                    <a:lnTo>
                      <a:pt x="761" y="184"/>
                    </a:lnTo>
                    <a:lnTo>
                      <a:pt x="752" y="174"/>
                    </a:lnTo>
                    <a:lnTo>
                      <a:pt x="743" y="162"/>
                    </a:lnTo>
                    <a:lnTo>
                      <a:pt x="738" y="150"/>
                    </a:lnTo>
                    <a:lnTo>
                      <a:pt x="734" y="135"/>
                    </a:lnTo>
                    <a:lnTo>
                      <a:pt x="733" y="120"/>
                    </a:lnTo>
                    <a:lnTo>
                      <a:pt x="735" y="102"/>
                    </a:lnTo>
                    <a:lnTo>
                      <a:pt x="740" y="84"/>
                    </a:lnTo>
                    <a:lnTo>
                      <a:pt x="747" y="68"/>
                    </a:lnTo>
                    <a:lnTo>
                      <a:pt x="757" y="53"/>
                    </a:lnTo>
                    <a:lnTo>
                      <a:pt x="768" y="40"/>
                    </a:lnTo>
                    <a:lnTo>
                      <a:pt x="781" y="29"/>
                    </a:lnTo>
                    <a:lnTo>
                      <a:pt x="795" y="19"/>
                    </a:lnTo>
                    <a:lnTo>
                      <a:pt x="810" y="11"/>
                    </a:lnTo>
                    <a:lnTo>
                      <a:pt x="826" y="5"/>
                    </a:lnTo>
                    <a:lnTo>
                      <a:pt x="841" y="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600200" y="3200400"/>
              <a:ext cx="756766" cy="660564"/>
              <a:chOff x="3729" y="3411"/>
              <a:chExt cx="2297" cy="2005"/>
            </a:xfrm>
            <a:solidFill>
              <a:srgbClr val="0000FF"/>
            </a:solidFill>
          </p:grpSpPr>
          <p:sp>
            <p:nvSpPr>
              <p:cNvPr id="41" name="Freeform 18"/>
              <p:cNvSpPr>
                <a:spLocks noEditPoints="1"/>
              </p:cNvSpPr>
              <p:nvPr/>
            </p:nvSpPr>
            <p:spPr bwMode="auto">
              <a:xfrm>
                <a:off x="3729" y="3485"/>
                <a:ext cx="951" cy="1931"/>
              </a:xfrm>
              <a:custGeom>
                <a:avLst/>
                <a:gdLst/>
                <a:ahLst/>
                <a:cxnLst>
                  <a:cxn ang="0">
                    <a:pos x="726" y="502"/>
                  </a:cxn>
                  <a:cxn ang="0">
                    <a:pos x="808" y="553"/>
                  </a:cxn>
                  <a:cxn ang="0">
                    <a:pos x="855" y="639"/>
                  </a:cxn>
                  <a:cxn ang="0">
                    <a:pos x="862" y="713"/>
                  </a:cxn>
                  <a:cxn ang="0">
                    <a:pos x="637" y="1594"/>
                  </a:cxn>
                  <a:cxn ang="0">
                    <a:pos x="574" y="1732"/>
                  </a:cxn>
                  <a:cxn ang="0">
                    <a:pos x="473" y="1835"/>
                  </a:cxn>
                  <a:cxn ang="0">
                    <a:pos x="354" y="1901"/>
                  </a:cxn>
                  <a:cxn ang="0">
                    <a:pos x="232" y="1929"/>
                  </a:cxn>
                  <a:cxn ang="0">
                    <a:pos x="124" y="1922"/>
                  </a:cxn>
                  <a:cxn ang="0">
                    <a:pos x="42" y="1883"/>
                  </a:cxn>
                  <a:cxn ang="0">
                    <a:pos x="1" y="1815"/>
                  </a:cxn>
                  <a:cxn ang="0">
                    <a:pos x="15" y="1731"/>
                  </a:cxn>
                  <a:cxn ang="0">
                    <a:pos x="71" y="1679"/>
                  </a:cxn>
                  <a:cxn ang="0">
                    <a:pos x="143" y="1669"/>
                  </a:cxn>
                  <a:cxn ang="0">
                    <a:pos x="195" y="1698"/>
                  </a:cxn>
                  <a:cxn ang="0">
                    <a:pos x="211" y="1744"/>
                  </a:cxn>
                  <a:cxn ang="0">
                    <a:pos x="192" y="1807"/>
                  </a:cxn>
                  <a:cxn ang="0">
                    <a:pos x="131" y="1856"/>
                  </a:cxn>
                  <a:cxn ang="0">
                    <a:pos x="173" y="1880"/>
                  </a:cxn>
                  <a:cxn ang="0">
                    <a:pos x="261" y="1870"/>
                  </a:cxn>
                  <a:cxn ang="0">
                    <a:pos x="373" y="1796"/>
                  </a:cxn>
                  <a:cxn ang="0">
                    <a:pos x="457" y="1666"/>
                  </a:cxn>
                  <a:cxn ang="0">
                    <a:pos x="702" y="756"/>
                  </a:cxn>
                  <a:cxn ang="0">
                    <a:pos x="716" y="664"/>
                  </a:cxn>
                  <a:cxn ang="0">
                    <a:pos x="709" y="582"/>
                  </a:cxn>
                  <a:cxn ang="0">
                    <a:pos x="680" y="546"/>
                  </a:cxn>
                  <a:cxn ang="0">
                    <a:pos x="643" y="538"/>
                  </a:cxn>
                  <a:cxn ang="0">
                    <a:pos x="532" y="573"/>
                  </a:cxn>
                  <a:cxn ang="0">
                    <a:pos x="438" y="662"/>
                  </a:cxn>
                  <a:cxn ang="0">
                    <a:pos x="366" y="781"/>
                  </a:cxn>
                  <a:cxn ang="0">
                    <a:pos x="335" y="844"/>
                  </a:cxn>
                  <a:cxn ang="0">
                    <a:pos x="316" y="854"/>
                  </a:cxn>
                  <a:cxn ang="0">
                    <a:pos x="290" y="850"/>
                  </a:cxn>
                  <a:cxn ang="0">
                    <a:pos x="281" y="828"/>
                  </a:cxn>
                  <a:cxn ang="0">
                    <a:pos x="303" y="776"/>
                  </a:cxn>
                  <a:cxn ang="0">
                    <a:pos x="352" y="689"/>
                  </a:cxn>
                  <a:cxn ang="0">
                    <a:pos x="427" y="596"/>
                  </a:cxn>
                  <a:cxn ang="0">
                    <a:pos x="527" y="520"/>
                  </a:cxn>
                  <a:cxn ang="0">
                    <a:pos x="651" y="490"/>
                  </a:cxn>
                  <a:cxn ang="0">
                    <a:pos x="914" y="15"/>
                  </a:cxn>
                  <a:cxn ang="0">
                    <a:pos x="949" y="65"/>
                  </a:cxn>
                  <a:cxn ang="0">
                    <a:pos x="940" y="125"/>
                  </a:cxn>
                  <a:cxn ang="0">
                    <a:pos x="871" y="187"/>
                  </a:cxn>
                  <a:cxn ang="0">
                    <a:pos x="789" y="191"/>
                  </a:cxn>
                  <a:cxn ang="0">
                    <a:pos x="746" y="149"/>
                  </a:cxn>
                  <a:cxn ang="0">
                    <a:pos x="748" y="79"/>
                  </a:cxn>
                  <a:cxn ang="0">
                    <a:pos x="796" y="22"/>
                  </a:cxn>
                  <a:cxn ang="0">
                    <a:pos x="863" y="0"/>
                  </a:cxn>
                </a:cxnLst>
                <a:rect l="0" t="0" r="r" b="b"/>
                <a:pathLst>
                  <a:path w="951" h="1931">
                    <a:moveTo>
                      <a:pt x="651" y="490"/>
                    </a:moveTo>
                    <a:lnTo>
                      <a:pt x="677" y="491"/>
                    </a:lnTo>
                    <a:lnTo>
                      <a:pt x="702" y="495"/>
                    </a:lnTo>
                    <a:lnTo>
                      <a:pt x="726" y="502"/>
                    </a:lnTo>
                    <a:lnTo>
                      <a:pt x="749" y="511"/>
                    </a:lnTo>
                    <a:lnTo>
                      <a:pt x="770" y="523"/>
                    </a:lnTo>
                    <a:lnTo>
                      <a:pt x="790" y="536"/>
                    </a:lnTo>
                    <a:lnTo>
                      <a:pt x="808" y="553"/>
                    </a:lnTo>
                    <a:lnTo>
                      <a:pt x="824" y="571"/>
                    </a:lnTo>
                    <a:lnTo>
                      <a:pt x="837" y="591"/>
                    </a:lnTo>
                    <a:lnTo>
                      <a:pt x="848" y="614"/>
                    </a:lnTo>
                    <a:lnTo>
                      <a:pt x="855" y="639"/>
                    </a:lnTo>
                    <a:lnTo>
                      <a:pt x="861" y="665"/>
                    </a:lnTo>
                    <a:lnTo>
                      <a:pt x="862" y="693"/>
                    </a:lnTo>
                    <a:lnTo>
                      <a:pt x="862" y="700"/>
                    </a:lnTo>
                    <a:lnTo>
                      <a:pt x="862" y="713"/>
                    </a:lnTo>
                    <a:lnTo>
                      <a:pt x="860" y="730"/>
                    </a:lnTo>
                    <a:lnTo>
                      <a:pt x="857" y="752"/>
                    </a:lnTo>
                    <a:lnTo>
                      <a:pt x="852" y="777"/>
                    </a:lnTo>
                    <a:lnTo>
                      <a:pt x="637" y="1594"/>
                    </a:lnTo>
                    <a:lnTo>
                      <a:pt x="626" y="1632"/>
                    </a:lnTo>
                    <a:lnTo>
                      <a:pt x="611" y="1667"/>
                    </a:lnTo>
                    <a:lnTo>
                      <a:pt x="594" y="1701"/>
                    </a:lnTo>
                    <a:lnTo>
                      <a:pt x="574" y="1732"/>
                    </a:lnTo>
                    <a:lnTo>
                      <a:pt x="552" y="1762"/>
                    </a:lnTo>
                    <a:lnTo>
                      <a:pt x="527" y="1788"/>
                    </a:lnTo>
                    <a:lnTo>
                      <a:pt x="501" y="1812"/>
                    </a:lnTo>
                    <a:lnTo>
                      <a:pt x="473" y="1835"/>
                    </a:lnTo>
                    <a:lnTo>
                      <a:pt x="445" y="1855"/>
                    </a:lnTo>
                    <a:lnTo>
                      <a:pt x="415" y="1872"/>
                    </a:lnTo>
                    <a:lnTo>
                      <a:pt x="385" y="1888"/>
                    </a:lnTo>
                    <a:lnTo>
                      <a:pt x="354" y="1901"/>
                    </a:lnTo>
                    <a:lnTo>
                      <a:pt x="323" y="1911"/>
                    </a:lnTo>
                    <a:lnTo>
                      <a:pt x="293" y="1920"/>
                    </a:lnTo>
                    <a:lnTo>
                      <a:pt x="262" y="1926"/>
                    </a:lnTo>
                    <a:lnTo>
                      <a:pt x="232" y="1929"/>
                    </a:lnTo>
                    <a:lnTo>
                      <a:pt x="203" y="1931"/>
                    </a:lnTo>
                    <a:lnTo>
                      <a:pt x="175" y="1930"/>
                    </a:lnTo>
                    <a:lnTo>
                      <a:pt x="149" y="1927"/>
                    </a:lnTo>
                    <a:lnTo>
                      <a:pt x="124" y="1922"/>
                    </a:lnTo>
                    <a:lnTo>
                      <a:pt x="101" y="1915"/>
                    </a:lnTo>
                    <a:lnTo>
                      <a:pt x="79" y="1906"/>
                    </a:lnTo>
                    <a:lnTo>
                      <a:pt x="60" y="1895"/>
                    </a:lnTo>
                    <a:lnTo>
                      <a:pt x="42" y="1883"/>
                    </a:lnTo>
                    <a:lnTo>
                      <a:pt x="28" y="1868"/>
                    </a:lnTo>
                    <a:lnTo>
                      <a:pt x="16" y="1852"/>
                    </a:lnTo>
                    <a:lnTo>
                      <a:pt x="7" y="1834"/>
                    </a:lnTo>
                    <a:lnTo>
                      <a:pt x="1" y="1815"/>
                    </a:lnTo>
                    <a:lnTo>
                      <a:pt x="0" y="1794"/>
                    </a:lnTo>
                    <a:lnTo>
                      <a:pt x="1" y="1771"/>
                    </a:lnTo>
                    <a:lnTo>
                      <a:pt x="7" y="1750"/>
                    </a:lnTo>
                    <a:lnTo>
                      <a:pt x="15" y="1731"/>
                    </a:lnTo>
                    <a:lnTo>
                      <a:pt x="26" y="1714"/>
                    </a:lnTo>
                    <a:lnTo>
                      <a:pt x="40" y="1700"/>
                    </a:lnTo>
                    <a:lnTo>
                      <a:pt x="55" y="1688"/>
                    </a:lnTo>
                    <a:lnTo>
                      <a:pt x="71" y="1679"/>
                    </a:lnTo>
                    <a:lnTo>
                      <a:pt x="88" y="1673"/>
                    </a:lnTo>
                    <a:lnTo>
                      <a:pt x="105" y="1669"/>
                    </a:lnTo>
                    <a:lnTo>
                      <a:pt x="123" y="1667"/>
                    </a:lnTo>
                    <a:lnTo>
                      <a:pt x="143" y="1669"/>
                    </a:lnTo>
                    <a:lnTo>
                      <a:pt x="160" y="1673"/>
                    </a:lnTo>
                    <a:lnTo>
                      <a:pt x="174" y="1679"/>
                    </a:lnTo>
                    <a:lnTo>
                      <a:pt x="185" y="1687"/>
                    </a:lnTo>
                    <a:lnTo>
                      <a:pt x="195" y="1698"/>
                    </a:lnTo>
                    <a:lnTo>
                      <a:pt x="202" y="1708"/>
                    </a:lnTo>
                    <a:lnTo>
                      <a:pt x="207" y="1720"/>
                    </a:lnTo>
                    <a:lnTo>
                      <a:pt x="210" y="1732"/>
                    </a:lnTo>
                    <a:lnTo>
                      <a:pt x="211" y="1744"/>
                    </a:lnTo>
                    <a:lnTo>
                      <a:pt x="210" y="1760"/>
                    </a:lnTo>
                    <a:lnTo>
                      <a:pt x="206" y="1776"/>
                    </a:lnTo>
                    <a:lnTo>
                      <a:pt x="200" y="1791"/>
                    </a:lnTo>
                    <a:lnTo>
                      <a:pt x="192" y="1807"/>
                    </a:lnTo>
                    <a:lnTo>
                      <a:pt x="180" y="1821"/>
                    </a:lnTo>
                    <a:lnTo>
                      <a:pt x="167" y="1835"/>
                    </a:lnTo>
                    <a:lnTo>
                      <a:pt x="150" y="1847"/>
                    </a:lnTo>
                    <a:lnTo>
                      <a:pt x="131" y="1856"/>
                    </a:lnTo>
                    <a:lnTo>
                      <a:pt x="109" y="1863"/>
                    </a:lnTo>
                    <a:lnTo>
                      <a:pt x="133" y="1872"/>
                    </a:lnTo>
                    <a:lnTo>
                      <a:pt x="154" y="1877"/>
                    </a:lnTo>
                    <a:lnTo>
                      <a:pt x="173" y="1880"/>
                    </a:lnTo>
                    <a:lnTo>
                      <a:pt x="188" y="1881"/>
                    </a:lnTo>
                    <a:lnTo>
                      <a:pt x="197" y="1881"/>
                    </a:lnTo>
                    <a:lnTo>
                      <a:pt x="230" y="1878"/>
                    </a:lnTo>
                    <a:lnTo>
                      <a:pt x="261" y="1870"/>
                    </a:lnTo>
                    <a:lnTo>
                      <a:pt x="291" y="1858"/>
                    </a:lnTo>
                    <a:lnTo>
                      <a:pt x="320" y="1842"/>
                    </a:lnTo>
                    <a:lnTo>
                      <a:pt x="348" y="1821"/>
                    </a:lnTo>
                    <a:lnTo>
                      <a:pt x="373" y="1796"/>
                    </a:lnTo>
                    <a:lnTo>
                      <a:pt x="397" y="1768"/>
                    </a:lnTo>
                    <a:lnTo>
                      <a:pt x="420" y="1737"/>
                    </a:lnTo>
                    <a:lnTo>
                      <a:pt x="439" y="1702"/>
                    </a:lnTo>
                    <a:lnTo>
                      <a:pt x="457" y="1666"/>
                    </a:lnTo>
                    <a:lnTo>
                      <a:pt x="472" y="1627"/>
                    </a:lnTo>
                    <a:lnTo>
                      <a:pt x="484" y="1586"/>
                    </a:lnTo>
                    <a:lnTo>
                      <a:pt x="484" y="1587"/>
                    </a:lnTo>
                    <a:lnTo>
                      <a:pt x="702" y="756"/>
                    </a:lnTo>
                    <a:lnTo>
                      <a:pt x="706" y="737"/>
                    </a:lnTo>
                    <a:lnTo>
                      <a:pt x="712" y="703"/>
                    </a:lnTo>
                    <a:lnTo>
                      <a:pt x="714" y="685"/>
                    </a:lnTo>
                    <a:lnTo>
                      <a:pt x="716" y="664"/>
                    </a:lnTo>
                    <a:lnTo>
                      <a:pt x="716" y="640"/>
                    </a:lnTo>
                    <a:lnTo>
                      <a:pt x="716" y="617"/>
                    </a:lnTo>
                    <a:lnTo>
                      <a:pt x="713" y="598"/>
                    </a:lnTo>
                    <a:lnTo>
                      <a:pt x="709" y="582"/>
                    </a:lnTo>
                    <a:lnTo>
                      <a:pt x="702" y="569"/>
                    </a:lnTo>
                    <a:lnTo>
                      <a:pt x="696" y="559"/>
                    </a:lnTo>
                    <a:lnTo>
                      <a:pt x="689" y="552"/>
                    </a:lnTo>
                    <a:lnTo>
                      <a:pt x="680" y="546"/>
                    </a:lnTo>
                    <a:lnTo>
                      <a:pt x="671" y="542"/>
                    </a:lnTo>
                    <a:lnTo>
                      <a:pt x="662" y="540"/>
                    </a:lnTo>
                    <a:lnTo>
                      <a:pt x="653" y="538"/>
                    </a:lnTo>
                    <a:lnTo>
                      <a:pt x="643" y="538"/>
                    </a:lnTo>
                    <a:lnTo>
                      <a:pt x="615" y="541"/>
                    </a:lnTo>
                    <a:lnTo>
                      <a:pt x="586" y="547"/>
                    </a:lnTo>
                    <a:lnTo>
                      <a:pt x="559" y="559"/>
                    </a:lnTo>
                    <a:lnTo>
                      <a:pt x="532" y="573"/>
                    </a:lnTo>
                    <a:lnTo>
                      <a:pt x="507" y="591"/>
                    </a:lnTo>
                    <a:lnTo>
                      <a:pt x="482" y="612"/>
                    </a:lnTo>
                    <a:lnTo>
                      <a:pt x="460" y="636"/>
                    </a:lnTo>
                    <a:lnTo>
                      <a:pt x="438" y="662"/>
                    </a:lnTo>
                    <a:lnTo>
                      <a:pt x="417" y="689"/>
                    </a:lnTo>
                    <a:lnTo>
                      <a:pt x="398" y="719"/>
                    </a:lnTo>
                    <a:lnTo>
                      <a:pt x="381" y="749"/>
                    </a:lnTo>
                    <a:lnTo>
                      <a:pt x="366" y="781"/>
                    </a:lnTo>
                    <a:lnTo>
                      <a:pt x="352" y="812"/>
                    </a:lnTo>
                    <a:lnTo>
                      <a:pt x="345" y="826"/>
                    </a:lnTo>
                    <a:lnTo>
                      <a:pt x="339" y="836"/>
                    </a:lnTo>
                    <a:lnTo>
                      <a:pt x="335" y="844"/>
                    </a:lnTo>
                    <a:lnTo>
                      <a:pt x="331" y="849"/>
                    </a:lnTo>
                    <a:lnTo>
                      <a:pt x="327" y="852"/>
                    </a:lnTo>
                    <a:lnTo>
                      <a:pt x="322" y="853"/>
                    </a:lnTo>
                    <a:lnTo>
                      <a:pt x="316" y="854"/>
                    </a:lnTo>
                    <a:lnTo>
                      <a:pt x="307" y="854"/>
                    </a:lnTo>
                    <a:lnTo>
                      <a:pt x="302" y="853"/>
                    </a:lnTo>
                    <a:lnTo>
                      <a:pt x="296" y="853"/>
                    </a:lnTo>
                    <a:lnTo>
                      <a:pt x="290" y="850"/>
                    </a:lnTo>
                    <a:lnTo>
                      <a:pt x="286" y="847"/>
                    </a:lnTo>
                    <a:lnTo>
                      <a:pt x="282" y="841"/>
                    </a:lnTo>
                    <a:lnTo>
                      <a:pt x="280" y="833"/>
                    </a:lnTo>
                    <a:lnTo>
                      <a:pt x="281" y="828"/>
                    </a:lnTo>
                    <a:lnTo>
                      <a:pt x="284" y="820"/>
                    </a:lnTo>
                    <a:lnTo>
                      <a:pt x="288" y="808"/>
                    </a:lnTo>
                    <a:lnTo>
                      <a:pt x="295" y="793"/>
                    </a:lnTo>
                    <a:lnTo>
                      <a:pt x="303" y="776"/>
                    </a:lnTo>
                    <a:lnTo>
                      <a:pt x="312" y="756"/>
                    </a:lnTo>
                    <a:lnTo>
                      <a:pt x="324" y="735"/>
                    </a:lnTo>
                    <a:lnTo>
                      <a:pt x="337" y="713"/>
                    </a:lnTo>
                    <a:lnTo>
                      <a:pt x="352" y="689"/>
                    </a:lnTo>
                    <a:lnTo>
                      <a:pt x="368" y="666"/>
                    </a:lnTo>
                    <a:lnTo>
                      <a:pt x="387" y="642"/>
                    </a:lnTo>
                    <a:lnTo>
                      <a:pt x="406" y="618"/>
                    </a:lnTo>
                    <a:lnTo>
                      <a:pt x="427" y="596"/>
                    </a:lnTo>
                    <a:lnTo>
                      <a:pt x="450" y="574"/>
                    </a:lnTo>
                    <a:lnTo>
                      <a:pt x="474" y="554"/>
                    </a:lnTo>
                    <a:lnTo>
                      <a:pt x="500" y="536"/>
                    </a:lnTo>
                    <a:lnTo>
                      <a:pt x="527" y="520"/>
                    </a:lnTo>
                    <a:lnTo>
                      <a:pt x="556" y="508"/>
                    </a:lnTo>
                    <a:lnTo>
                      <a:pt x="586" y="498"/>
                    </a:lnTo>
                    <a:lnTo>
                      <a:pt x="618" y="492"/>
                    </a:lnTo>
                    <a:lnTo>
                      <a:pt x="651" y="490"/>
                    </a:lnTo>
                    <a:close/>
                    <a:moveTo>
                      <a:pt x="863" y="0"/>
                    </a:moveTo>
                    <a:lnTo>
                      <a:pt x="883" y="2"/>
                    </a:lnTo>
                    <a:lnTo>
                      <a:pt x="900" y="7"/>
                    </a:lnTo>
                    <a:lnTo>
                      <a:pt x="914" y="15"/>
                    </a:lnTo>
                    <a:lnTo>
                      <a:pt x="927" y="25"/>
                    </a:lnTo>
                    <a:lnTo>
                      <a:pt x="937" y="37"/>
                    </a:lnTo>
                    <a:lnTo>
                      <a:pt x="944" y="51"/>
                    </a:lnTo>
                    <a:lnTo>
                      <a:pt x="949" y="65"/>
                    </a:lnTo>
                    <a:lnTo>
                      <a:pt x="950" y="81"/>
                    </a:lnTo>
                    <a:lnTo>
                      <a:pt x="951" y="82"/>
                    </a:lnTo>
                    <a:lnTo>
                      <a:pt x="948" y="104"/>
                    </a:lnTo>
                    <a:lnTo>
                      <a:pt x="940" y="125"/>
                    </a:lnTo>
                    <a:lnTo>
                      <a:pt x="928" y="144"/>
                    </a:lnTo>
                    <a:lnTo>
                      <a:pt x="911" y="162"/>
                    </a:lnTo>
                    <a:lnTo>
                      <a:pt x="893" y="176"/>
                    </a:lnTo>
                    <a:lnTo>
                      <a:pt x="871" y="187"/>
                    </a:lnTo>
                    <a:lnTo>
                      <a:pt x="848" y="195"/>
                    </a:lnTo>
                    <a:lnTo>
                      <a:pt x="824" y="197"/>
                    </a:lnTo>
                    <a:lnTo>
                      <a:pt x="805" y="196"/>
                    </a:lnTo>
                    <a:lnTo>
                      <a:pt x="789" y="191"/>
                    </a:lnTo>
                    <a:lnTo>
                      <a:pt x="775" y="184"/>
                    </a:lnTo>
                    <a:lnTo>
                      <a:pt x="762" y="174"/>
                    </a:lnTo>
                    <a:lnTo>
                      <a:pt x="753" y="162"/>
                    </a:lnTo>
                    <a:lnTo>
                      <a:pt x="746" y="149"/>
                    </a:lnTo>
                    <a:lnTo>
                      <a:pt x="741" y="133"/>
                    </a:lnTo>
                    <a:lnTo>
                      <a:pt x="740" y="116"/>
                    </a:lnTo>
                    <a:lnTo>
                      <a:pt x="742" y="97"/>
                    </a:lnTo>
                    <a:lnTo>
                      <a:pt x="748" y="79"/>
                    </a:lnTo>
                    <a:lnTo>
                      <a:pt x="756" y="62"/>
                    </a:lnTo>
                    <a:lnTo>
                      <a:pt x="768" y="47"/>
                    </a:lnTo>
                    <a:lnTo>
                      <a:pt x="781" y="33"/>
                    </a:lnTo>
                    <a:lnTo>
                      <a:pt x="796" y="22"/>
                    </a:lnTo>
                    <a:lnTo>
                      <a:pt x="812" y="13"/>
                    </a:lnTo>
                    <a:lnTo>
                      <a:pt x="829" y="6"/>
                    </a:lnTo>
                    <a:lnTo>
                      <a:pt x="846" y="2"/>
                    </a:lnTo>
                    <a:lnTo>
                      <a:pt x="8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4976" y="3411"/>
                <a:ext cx="1050" cy="1572"/>
              </a:xfrm>
              <a:custGeom>
                <a:avLst/>
                <a:gdLst/>
                <a:ahLst/>
                <a:cxnLst>
                  <a:cxn ang="0">
                    <a:pos x="531" y="7"/>
                  </a:cxn>
                  <a:cxn ang="0">
                    <a:pos x="538" y="25"/>
                  </a:cxn>
                  <a:cxn ang="0">
                    <a:pos x="399" y="909"/>
                  </a:cxn>
                  <a:cxn ang="0">
                    <a:pos x="555" y="759"/>
                  </a:cxn>
                  <a:cxn ang="0">
                    <a:pos x="702" y="629"/>
                  </a:cxn>
                  <a:cxn ang="0">
                    <a:pos x="814" y="574"/>
                  </a:cxn>
                  <a:cxn ang="0">
                    <a:pos x="893" y="563"/>
                  </a:cxn>
                  <a:cxn ang="0">
                    <a:pos x="997" y="596"/>
                  </a:cxn>
                  <a:cxn ang="0">
                    <a:pos x="1046" y="670"/>
                  </a:cxn>
                  <a:cxn ang="0">
                    <a:pos x="1037" y="766"/>
                  </a:cxn>
                  <a:cxn ang="0">
                    <a:pos x="973" y="830"/>
                  </a:cxn>
                  <a:cxn ang="0">
                    <a:pos x="886" y="835"/>
                  </a:cxn>
                  <a:cxn ang="0">
                    <a:pos x="839" y="787"/>
                  </a:cxn>
                  <a:cxn ang="0">
                    <a:pos x="839" y="739"/>
                  </a:cxn>
                  <a:cxn ang="0">
                    <a:pos x="869" y="683"/>
                  </a:cxn>
                  <a:cxn ang="0">
                    <a:pos x="947" y="644"/>
                  </a:cxn>
                  <a:cxn ang="0">
                    <a:pos x="959" y="634"/>
                  </a:cxn>
                  <a:cxn ang="0">
                    <a:pos x="923" y="618"/>
                  </a:cxn>
                  <a:cxn ang="0">
                    <a:pos x="890" y="612"/>
                  </a:cxn>
                  <a:cxn ang="0">
                    <a:pos x="723" y="674"/>
                  </a:cxn>
                  <a:cxn ang="0">
                    <a:pos x="559" y="826"/>
                  </a:cxn>
                  <a:cxn ang="0">
                    <a:pos x="389" y="972"/>
                  </a:cxn>
                  <a:cxn ang="0">
                    <a:pos x="494" y="1017"/>
                  </a:cxn>
                  <a:cxn ang="0">
                    <a:pos x="624" y="1077"/>
                  </a:cxn>
                  <a:cxn ang="0">
                    <a:pos x="693" y="1174"/>
                  </a:cxn>
                  <a:cxn ang="0">
                    <a:pos x="698" y="1265"/>
                  </a:cxn>
                  <a:cxn ang="0">
                    <a:pos x="678" y="1369"/>
                  </a:cxn>
                  <a:cxn ang="0">
                    <a:pos x="683" y="1476"/>
                  </a:cxn>
                  <a:cxn ang="0">
                    <a:pos x="724" y="1521"/>
                  </a:cxn>
                  <a:cxn ang="0">
                    <a:pos x="812" y="1506"/>
                  </a:cxn>
                  <a:cxn ang="0">
                    <a:pos x="891" y="1410"/>
                  </a:cxn>
                  <a:cxn ang="0">
                    <a:pos x="948" y="1247"/>
                  </a:cxn>
                  <a:cxn ang="0">
                    <a:pos x="972" y="1209"/>
                  </a:cxn>
                  <a:cxn ang="0">
                    <a:pos x="1000" y="1212"/>
                  </a:cxn>
                  <a:cxn ang="0">
                    <a:pos x="1008" y="1238"/>
                  </a:cxn>
                  <a:cxn ang="0">
                    <a:pos x="986" y="1316"/>
                  </a:cxn>
                  <a:cxn ang="0">
                    <a:pos x="939" y="1430"/>
                  </a:cxn>
                  <a:cxn ang="0">
                    <a:pos x="842" y="1544"/>
                  </a:cxn>
                  <a:cxn ang="0">
                    <a:pos x="715" y="1571"/>
                  </a:cxn>
                  <a:cxn ang="0">
                    <a:pos x="591" y="1512"/>
                  </a:cxn>
                  <a:cxn ang="0">
                    <a:pos x="531" y="1384"/>
                  </a:cxn>
                  <a:cxn ang="0">
                    <a:pos x="545" y="1251"/>
                  </a:cxn>
                  <a:cxn ang="0">
                    <a:pos x="532" y="1161"/>
                  </a:cxn>
                  <a:cxn ang="0">
                    <a:pos x="460" y="1088"/>
                  </a:cxn>
                  <a:cxn ang="0">
                    <a:pos x="361" y="1050"/>
                  </a:cxn>
                  <a:cxn ang="0">
                    <a:pos x="278" y="1036"/>
                  </a:cxn>
                  <a:cxn ang="0">
                    <a:pos x="257" y="1115"/>
                  </a:cxn>
                  <a:cxn ang="0">
                    <a:pos x="222" y="1250"/>
                  </a:cxn>
                  <a:cxn ang="0">
                    <a:pos x="177" y="1420"/>
                  </a:cxn>
                  <a:cxn ang="0">
                    <a:pos x="151" y="1512"/>
                  </a:cxn>
                  <a:cxn ang="0">
                    <a:pos x="104" y="1563"/>
                  </a:cxn>
                  <a:cxn ang="0">
                    <a:pos x="44" y="1568"/>
                  </a:cxn>
                  <a:cxn ang="0">
                    <a:pos x="6" y="1536"/>
                  </a:cxn>
                  <a:cxn ang="0">
                    <a:pos x="3" y="1488"/>
                  </a:cxn>
                  <a:cxn ang="0">
                    <a:pos x="353" y="130"/>
                  </a:cxn>
                  <a:cxn ang="0">
                    <a:pos x="344" y="107"/>
                  </a:cxn>
                  <a:cxn ang="0">
                    <a:pos x="284" y="93"/>
                  </a:cxn>
                  <a:cxn ang="0">
                    <a:pos x="192" y="87"/>
                  </a:cxn>
                  <a:cxn ang="0">
                    <a:pos x="185" y="44"/>
                  </a:cxn>
                  <a:cxn ang="0">
                    <a:pos x="213" y="24"/>
                  </a:cxn>
                  <a:cxn ang="0">
                    <a:pos x="287" y="17"/>
                  </a:cxn>
                  <a:cxn ang="0">
                    <a:pos x="448" y="3"/>
                  </a:cxn>
                </a:cxnLst>
                <a:rect l="0" t="0" r="r" b="b"/>
                <a:pathLst>
                  <a:path w="1050" h="1572">
                    <a:moveTo>
                      <a:pt x="490" y="0"/>
                    </a:moveTo>
                    <a:lnTo>
                      <a:pt x="506" y="0"/>
                    </a:lnTo>
                    <a:lnTo>
                      <a:pt x="517" y="1"/>
                    </a:lnTo>
                    <a:lnTo>
                      <a:pt x="524" y="3"/>
                    </a:lnTo>
                    <a:lnTo>
                      <a:pt x="531" y="7"/>
                    </a:lnTo>
                    <a:lnTo>
                      <a:pt x="535" y="12"/>
                    </a:lnTo>
                    <a:lnTo>
                      <a:pt x="537" y="15"/>
                    </a:lnTo>
                    <a:lnTo>
                      <a:pt x="538" y="20"/>
                    </a:lnTo>
                    <a:lnTo>
                      <a:pt x="538" y="23"/>
                    </a:lnTo>
                    <a:lnTo>
                      <a:pt x="538" y="25"/>
                    </a:lnTo>
                    <a:lnTo>
                      <a:pt x="540" y="27"/>
                    </a:lnTo>
                    <a:lnTo>
                      <a:pt x="300" y="966"/>
                    </a:lnTo>
                    <a:lnTo>
                      <a:pt x="333" y="951"/>
                    </a:lnTo>
                    <a:lnTo>
                      <a:pt x="366" y="932"/>
                    </a:lnTo>
                    <a:lnTo>
                      <a:pt x="399" y="909"/>
                    </a:lnTo>
                    <a:lnTo>
                      <a:pt x="432" y="882"/>
                    </a:lnTo>
                    <a:lnTo>
                      <a:pt x="464" y="853"/>
                    </a:lnTo>
                    <a:lnTo>
                      <a:pt x="495" y="822"/>
                    </a:lnTo>
                    <a:lnTo>
                      <a:pt x="525" y="790"/>
                    </a:lnTo>
                    <a:lnTo>
                      <a:pt x="555" y="759"/>
                    </a:lnTo>
                    <a:lnTo>
                      <a:pt x="587" y="725"/>
                    </a:lnTo>
                    <a:lnTo>
                      <a:pt x="618" y="695"/>
                    </a:lnTo>
                    <a:lnTo>
                      <a:pt x="648" y="670"/>
                    </a:lnTo>
                    <a:lnTo>
                      <a:pt x="676" y="647"/>
                    </a:lnTo>
                    <a:lnTo>
                      <a:pt x="702" y="629"/>
                    </a:lnTo>
                    <a:lnTo>
                      <a:pt x="728" y="613"/>
                    </a:lnTo>
                    <a:lnTo>
                      <a:pt x="751" y="600"/>
                    </a:lnTo>
                    <a:lnTo>
                      <a:pt x="774" y="589"/>
                    </a:lnTo>
                    <a:lnTo>
                      <a:pt x="794" y="580"/>
                    </a:lnTo>
                    <a:lnTo>
                      <a:pt x="814" y="574"/>
                    </a:lnTo>
                    <a:lnTo>
                      <a:pt x="832" y="570"/>
                    </a:lnTo>
                    <a:lnTo>
                      <a:pt x="849" y="566"/>
                    </a:lnTo>
                    <a:lnTo>
                      <a:pt x="865" y="564"/>
                    </a:lnTo>
                    <a:lnTo>
                      <a:pt x="879" y="563"/>
                    </a:lnTo>
                    <a:lnTo>
                      <a:pt x="893" y="563"/>
                    </a:lnTo>
                    <a:lnTo>
                      <a:pt x="919" y="564"/>
                    </a:lnTo>
                    <a:lnTo>
                      <a:pt x="942" y="569"/>
                    </a:lnTo>
                    <a:lnTo>
                      <a:pt x="962" y="576"/>
                    </a:lnTo>
                    <a:lnTo>
                      <a:pt x="981" y="585"/>
                    </a:lnTo>
                    <a:lnTo>
                      <a:pt x="997" y="596"/>
                    </a:lnTo>
                    <a:lnTo>
                      <a:pt x="1011" y="609"/>
                    </a:lnTo>
                    <a:lnTo>
                      <a:pt x="1024" y="622"/>
                    </a:lnTo>
                    <a:lnTo>
                      <a:pt x="1033" y="638"/>
                    </a:lnTo>
                    <a:lnTo>
                      <a:pt x="1041" y="653"/>
                    </a:lnTo>
                    <a:lnTo>
                      <a:pt x="1046" y="670"/>
                    </a:lnTo>
                    <a:lnTo>
                      <a:pt x="1049" y="687"/>
                    </a:lnTo>
                    <a:lnTo>
                      <a:pt x="1050" y="704"/>
                    </a:lnTo>
                    <a:lnTo>
                      <a:pt x="1048" y="727"/>
                    </a:lnTo>
                    <a:lnTo>
                      <a:pt x="1044" y="748"/>
                    </a:lnTo>
                    <a:lnTo>
                      <a:pt x="1037" y="766"/>
                    </a:lnTo>
                    <a:lnTo>
                      <a:pt x="1028" y="784"/>
                    </a:lnTo>
                    <a:lnTo>
                      <a:pt x="1016" y="799"/>
                    </a:lnTo>
                    <a:lnTo>
                      <a:pt x="1003" y="811"/>
                    </a:lnTo>
                    <a:lnTo>
                      <a:pt x="989" y="822"/>
                    </a:lnTo>
                    <a:lnTo>
                      <a:pt x="973" y="830"/>
                    </a:lnTo>
                    <a:lnTo>
                      <a:pt x="957" y="836"/>
                    </a:lnTo>
                    <a:lnTo>
                      <a:pt x="940" y="839"/>
                    </a:lnTo>
                    <a:lnTo>
                      <a:pt x="923" y="841"/>
                    </a:lnTo>
                    <a:lnTo>
                      <a:pt x="903" y="839"/>
                    </a:lnTo>
                    <a:lnTo>
                      <a:pt x="886" y="835"/>
                    </a:lnTo>
                    <a:lnTo>
                      <a:pt x="872" y="829"/>
                    </a:lnTo>
                    <a:lnTo>
                      <a:pt x="861" y="820"/>
                    </a:lnTo>
                    <a:lnTo>
                      <a:pt x="851" y="810"/>
                    </a:lnTo>
                    <a:lnTo>
                      <a:pt x="844" y="799"/>
                    </a:lnTo>
                    <a:lnTo>
                      <a:pt x="839" y="787"/>
                    </a:lnTo>
                    <a:lnTo>
                      <a:pt x="836" y="775"/>
                    </a:lnTo>
                    <a:lnTo>
                      <a:pt x="835" y="763"/>
                    </a:lnTo>
                    <a:lnTo>
                      <a:pt x="835" y="757"/>
                    </a:lnTo>
                    <a:lnTo>
                      <a:pt x="837" y="748"/>
                    </a:lnTo>
                    <a:lnTo>
                      <a:pt x="839" y="739"/>
                    </a:lnTo>
                    <a:lnTo>
                      <a:pt x="842" y="728"/>
                    </a:lnTo>
                    <a:lnTo>
                      <a:pt x="847" y="717"/>
                    </a:lnTo>
                    <a:lnTo>
                      <a:pt x="853" y="706"/>
                    </a:lnTo>
                    <a:lnTo>
                      <a:pt x="860" y="694"/>
                    </a:lnTo>
                    <a:lnTo>
                      <a:pt x="869" y="683"/>
                    </a:lnTo>
                    <a:lnTo>
                      <a:pt x="881" y="673"/>
                    </a:lnTo>
                    <a:lnTo>
                      <a:pt x="894" y="663"/>
                    </a:lnTo>
                    <a:lnTo>
                      <a:pt x="910" y="655"/>
                    </a:lnTo>
                    <a:lnTo>
                      <a:pt x="927" y="648"/>
                    </a:lnTo>
                    <a:lnTo>
                      <a:pt x="947" y="644"/>
                    </a:lnTo>
                    <a:lnTo>
                      <a:pt x="970" y="641"/>
                    </a:lnTo>
                    <a:lnTo>
                      <a:pt x="967" y="639"/>
                    </a:lnTo>
                    <a:lnTo>
                      <a:pt x="962" y="635"/>
                    </a:lnTo>
                    <a:lnTo>
                      <a:pt x="961" y="634"/>
                    </a:lnTo>
                    <a:lnTo>
                      <a:pt x="959" y="634"/>
                    </a:lnTo>
                    <a:lnTo>
                      <a:pt x="951" y="628"/>
                    </a:lnTo>
                    <a:lnTo>
                      <a:pt x="944" y="624"/>
                    </a:lnTo>
                    <a:lnTo>
                      <a:pt x="938" y="621"/>
                    </a:lnTo>
                    <a:lnTo>
                      <a:pt x="931" y="619"/>
                    </a:lnTo>
                    <a:lnTo>
                      <a:pt x="923" y="618"/>
                    </a:lnTo>
                    <a:lnTo>
                      <a:pt x="912" y="616"/>
                    </a:lnTo>
                    <a:lnTo>
                      <a:pt x="908" y="614"/>
                    </a:lnTo>
                    <a:lnTo>
                      <a:pt x="904" y="613"/>
                    </a:lnTo>
                    <a:lnTo>
                      <a:pt x="899" y="612"/>
                    </a:lnTo>
                    <a:lnTo>
                      <a:pt x="890" y="612"/>
                    </a:lnTo>
                    <a:lnTo>
                      <a:pt x="856" y="615"/>
                    </a:lnTo>
                    <a:lnTo>
                      <a:pt x="823" y="623"/>
                    </a:lnTo>
                    <a:lnTo>
                      <a:pt x="789" y="636"/>
                    </a:lnTo>
                    <a:lnTo>
                      <a:pt x="756" y="653"/>
                    </a:lnTo>
                    <a:lnTo>
                      <a:pt x="723" y="674"/>
                    </a:lnTo>
                    <a:lnTo>
                      <a:pt x="690" y="700"/>
                    </a:lnTo>
                    <a:lnTo>
                      <a:pt x="657" y="728"/>
                    </a:lnTo>
                    <a:lnTo>
                      <a:pt x="625" y="758"/>
                    </a:lnTo>
                    <a:lnTo>
                      <a:pt x="591" y="791"/>
                    </a:lnTo>
                    <a:lnTo>
                      <a:pt x="559" y="826"/>
                    </a:lnTo>
                    <a:lnTo>
                      <a:pt x="508" y="875"/>
                    </a:lnTo>
                    <a:lnTo>
                      <a:pt x="480" y="901"/>
                    </a:lnTo>
                    <a:lnTo>
                      <a:pt x="451" y="927"/>
                    </a:lnTo>
                    <a:lnTo>
                      <a:pt x="420" y="950"/>
                    </a:lnTo>
                    <a:lnTo>
                      <a:pt x="389" y="972"/>
                    </a:lnTo>
                    <a:lnTo>
                      <a:pt x="358" y="991"/>
                    </a:lnTo>
                    <a:lnTo>
                      <a:pt x="394" y="996"/>
                    </a:lnTo>
                    <a:lnTo>
                      <a:pt x="429" y="1002"/>
                    </a:lnTo>
                    <a:lnTo>
                      <a:pt x="462" y="1009"/>
                    </a:lnTo>
                    <a:lnTo>
                      <a:pt x="494" y="1017"/>
                    </a:lnTo>
                    <a:lnTo>
                      <a:pt x="524" y="1027"/>
                    </a:lnTo>
                    <a:lnTo>
                      <a:pt x="552" y="1037"/>
                    </a:lnTo>
                    <a:lnTo>
                      <a:pt x="579" y="1049"/>
                    </a:lnTo>
                    <a:lnTo>
                      <a:pt x="603" y="1063"/>
                    </a:lnTo>
                    <a:lnTo>
                      <a:pt x="624" y="1077"/>
                    </a:lnTo>
                    <a:lnTo>
                      <a:pt x="643" y="1093"/>
                    </a:lnTo>
                    <a:lnTo>
                      <a:pt x="660" y="1111"/>
                    </a:lnTo>
                    <a:lnTo>
                      <a:pt x="674" y="1130"/>
                    </a:lnTo>
                    <a:lnTo>
                      <a:pt x="685" y="1152"/>
                    </a:lnTo>
                    <a:lnTo>
                      <a:pt x="693" y="1174"/>
                    </a:lnTo>
                    <a:lnTo>
                      <a:pt x="698" y="1199"/>
                    </a:lnTo>
                    <a:lnTo>
                      <a:pt x="700" y="1226"/>
                    </a:lnTo>
                    <a:lnTo>
                      <a:pt x="700" y="1244"/>
                    </a:lnTo>
                    <a:lnTo>
                      <a:pt x="699" y="1254"/>
                    </a:lnTo>
                    <a:lnTo>
                      <a:pt x="698" y="1265"/>
                    </a:lnTo>
                    <a:lnTo>
                      <a:pt x="696" y="1279"/>
                    </a:lnTo>
                    <a:lnTo>
                      <a:pt x="693" y="1296"/>
                    </a:lnTo>
                    <a:lnTo>
                      <a:pt x="687" y="1319"/>
                    </a:lnTo>
                    <a:lnTo>
                      <a:pt x="682" y="1343"/>
                    </a:lnTo>
                    <a:lnTo>
                      <a:pt x="678" y="1369"/>
                    </a:lnTo>
                    <a:lnTo>
                      <a:pt x="676" y="1394"/>
                    </a:lnTo>
                    <a:lnTo>
                      <a:pt x="675" y="1419"/>
                    </a:lnTo>
                    <a:lnTo>
                      <a:pt x="676" y="1441"/>
                    </a:lnTo>
                    <a:lnTo>
                      <a:pt x="678" y="1461"/>
                    </a:lnTo>
                    <a:lnTo>
                      <a:pt x="683" y="1476"/>
                    </a:lnTo>
                    <a:lnTo>
                      <a:pt x="688" y="1491"/>
                    </a:lnTo>
                    <a:lnTo>
                      <a:pt x="695" y="1501"/>
                    </a:lnTo>
                    <a:lnTo>
                      <a:pt x="704" y="1510"/>
                    </a:lnTo>
                    <a:lnTo>
                      <a:pt x="713" y="1516"/>
                    </a:lnTo>
                    <a:lnTo>
                      <a:pt x="724" y="1521"/>
                    </a:lnTo>
                    <a:lnTo>
                      <a:pt x="736" y="1523"/>
                    </a:lnTo>
                    <a:lnTo>
                      <a:pt x="748" y="1524"/>
                    </a:lnTo>
                    <a:lnTo>
                      <a:pt x="771" y="1521"/>
                    </a:lnTo>
                    <a:lnTo>
                      <a:pt x="792" y="1516"/>
                    </a:lnTo>
                    <a:lnTo>
                      <a:pt x="812" y="1506"/>
                    </a:lnTo>
                    <a:lnTo>
                      <a:pt x="830" y="1494"/>
                    </a:lnTo>
                    <a:lnTo>
                      <a:pt x="847" y="1477"/>
                    </a:lnTo>
                    <a:lnTo>
                      <a:pt x="862" y="1458"/>
                    </a:lnTo>
                    <a:lnTo>
                      <a:pt x="877" y="1435"/>
                    </a:lnTo>
                    <a:lnTo>
                      <a:pt x="891" y="1410"/>
                    </a:lnTo>
                    <a:lnTo>
                      <a:pt x="904" y="1382"/>
                    </a:lnTo>
                    <a:lnTo>
                      <a:pt x="916" y="1351"/>
                    </a:lnTo>
                    <a:lnTo>
                      <a:pt x="927" y="1319"/>
                    </a:lnTo>
                    <a:lnTo>
                      <a:pt x="938" y="1283"/>
                    </a:lnTo>
                    <a:lnTo>
                      <a:pt x="948" y="1247"/>
                    </a:lnTo>
                    <a:lnTo>
                      <a:pt x="951" y="1233"/>
                    </a:lnTo>
                    <a:lnTo>
                      <a:pt x="955" y="1222"/>
                    </a:lnTo>
                    <a:lnTo>
                      <a:pt x="959" y="1215"/>
                    </a:lnTo>
                    <a:lnTo>
                      <a:pt x="965" y="1211"/>
                    </a:lnTo>
                    <a:lnTo>
                      <a:pt x="972" y="1209"/>
                    </a:lnTo>
                    <a:lnTo>
                      <a:pt x="981" y="1208"/>
                    </a:lnTo>
                    <a:lnTo>
                      <a:pt x="985" y="1208"/>
                    </a:lnTo>
                    <a:lnTo>
                      <a:pt x="989" y="1209"/>
                    </a:lnTo>
                    <a:lnTo>
                      <a:pt x="995" y="1209"/>
                    </a:lnTo>
                    <a:lnTo>
                      <a:pt x="1000" y="1212"/>
                    </a:lnTo>
                    <a:lnTo>
                      <a:pt x="1005" y="1215"/>
                    </a:lnTo>
                    <a:lnTo>
                      <a:pt x="1008" y="1221"/>
                    </a:lnTo>
                    <a:lnTo>
                      <a:pt x="1010" y="1229"/>
                    </a:lnTo>
                    <a:lnTo>
                      <a:pt x="1009" y="1232"/>
                    </a:lnTo>
                    <a:lnTo>
                      <a:pt x="1008" y="1238"/>
                    </a:lnTo>
                    <a:lnTo>
                      <a:pt x="1006" y="1248"/>
                    </a:lnTo>
                    <a:lnTo>
                      <a:pt x="1002" y="1262"/>
                    </a:lnTo>
                    <a:lnTo>
                      <a:pt x="998" y="1277"/>
                    </a:lnTo>
                    <a:lnTo>
                      <a:pt x="993" y="1295"/>
                    </a:lnTo>
                    <a:lnTo>
                      <a:pt x="986" y="1316"/>
                    </a:lnTo>
                    <a:lnTo>
                      <a:pt x="979" y="1337"/>
                    </a:lnTo>
                    <a:lnTo>
                      <a:pt x="971" y="1360"/>
                    </a:lnTo>
                    <a:lnTo>
                      <a:pt x="961" y="1383"/>
                    </a:lnTo>
                    <a:lnTo>
                      <a:pt x="951" y="1407"/>
                    </a:lnTo>
                    <a:lnTo>
                      <a:pt x="939" y="1430"/>
                    </a:lnTo>
                    <a:lnTo>
                      <a:pt x="926" y="1453"/>
                    </a:lnTo>
                    <a:lnTo>
                      <a:pt x="906" y="1482"/>
                    </a:lnTo>
                    <a:lnTo>
                      <a:pt x="886" y="1507"/>
                    </a:lnTo>
                    <a:lnTo>
                      <a:pt x="864" y="1528"/>
                    </a:lnTo>
                    <a:lnTo>
                      <a:pt x="842" y="1544"/>
                    </a:lnTo>
                    <a:lnTo>
                      <a:pt x="819" y="1556"/>
                    </a:lnTo>
                    <a:lnTo>
                      <a:pt x="795" y="1565"/>
                    </a:lnTo>
                    <a:lnTo>
                      <a:pt x="770" y="1571"/>
                    </a:lnTo>
                    <a:lnTo>
                      <a:pt x="744" y="1572"/>
                    </a:lnTo>
                    <a:lnTo>
                      <a:pt x="715" y="1571"/>
                    </a:lnTo>
                    <a:lnTo>
                      <a:pt x="687" y="1565"/>
                    </a:lnTo>
                    <a:lnTo>
                      <a:pt x="660" y="1556"/>
                    </a:lnTo>
                    <a:lnTo>
                      <a:pt x="635" y="1544"/>
                    </a:lnTo>
                    <a:lnTo>
                      <a:pt x="612" y="1530"/>
                    </a:lnTo>
                    <a:lnTo>
                      <a:pt x="591" y="1512"/>
                    </a:lnTo>
                    <a:lnTo>
                      <a:pt x="573" y="1491"/>
                    </a:lnTo>
                    <a:lnTo>
                      <a:pt x="558" y="1468"/>
                    </a:lnTo>
                    <a:lnTo>
                      <a:pt x="545" y="1442"/>
                    </a:lnTo>
                    <a:lnTo>
                      <a:pt x="537" y="1414"/>
                    </a:lnTo>
                    <a:lnTo>
                      <a:pt x="531" y="1384"/>
                    </a:lnTo>
                    <a:lnTo>
                      <a:pt x="529" y="1351"/>
                    </a:lnTo>
                    <a:lnTo>
                      <a:pt x="531" y="1326"/>
                    </a:lnTo>
                    <a:lnTo>
                      <a:pt x="534" y="1300"/>
                    </a:lnTo>
                    <a:lnTo>
                      <a:pt x="543" y="1262"/>
                    </a:lnTo>
                    <a:lnTo>
                      <a:pt x="545" y="1251"/>
                    </a:lnTo>
                    <a:lnTo>
                      <a:pt x="547" y="1235"/>
                    </a:lnTo>
                    <a:lnTo>
                      <a:pt x="547" y="1225"/>
                    </a:lnTo>
                    <a:lnTo>
                      <a:pt x="545" y="1202"/>
                    </a:lnTo>
                    <a:lnTo>
                      <a:pt x="540" y="1180"/>
                    </a:lnTo>
                    <a:lnTo>
                      <a:pt x="532" y="1161"/>
                    </a:lnTo>
                    <a:lnTo>
                      <a:pt x="522" y="1143"/>
                    </a:lnTo>
                    <a:lnTo>
                      <a:pt x="509" y="1126"/>
                    </a:lnTo>
                    <a:lnTo>
                      <a:pt x="494" y="1112"/>
                    </a:lnTo>
                    <a:lnTo>
                      <a:pt x="478" y="1099"/>
                    </a:lnTo>
                    <a:lnTo>
                      <a:pt x="460" y="1088"/>
                    </a:lnTo>
                    <a:lnTo>
                      <a:pt x="441" y="1078"/>
                    </a:lnTo>
                    <a:lnTo>
                      <a:pt x="421" y="1069"/>
                    </a:lnTo>
                    <a:lnTo>
                      <a:pt x="401" y="1062"/>
                    </a:lnTo>
                    <a:lnTo>
                      <a:pt x="382" y="1055"/>
                    </a:lnTo>
                    <a:lnTo>
                      <a:pt x="361" y="1050"/>
                    </a:lnTo>
                    <a:lnTo>
                      <a:pt x="342" y="1045"/>
                    </a:lnTo>
                    <a:lnTo>
                      <a:pt x="324" y="1042"/>
                    </a:lnTo>
                    <a:lnTo>
                      <a:pt x="307" y="1039"/>
                    </a:lnTo>
                    <a:lnTo>
                      <a:pt x="292" y="1037"/>
                    </a:lnTo>
                    <a:lnTo>
                      <a:pt x="278" y="1036"/>
                    </a:lnTo>
                    <a:lnTo>
                      <a:pt x="275" y="1045"/>
                    </a:lnTo>
                    <a:lnTo>
                      <a:pt x="272" y="1058"/>
                    </a:lnTo>
                    <a:lnTo>
                      <a:pt x="267" y="1075"/>
                    </a:lnTo>
                    <a:lnTo>
                      <a:pt x="263" y="1093"/>
                    </a:lnTo>
                    <a:lnTo>
                      <a:pt x="257" y="1115"/>
                    </a:lnTo>
                    <a:lnTo>
                      <a:pt x="250" y="1139"/>
                    </a:lnTo>
                    <a:lnTo>
                      <a:pt x="244" y="1165"/>
                    </a:lnTo>
                    <a:lnTo>
                      <a:pt x="237" y="1193"/>
                    </a:lnTo>
                    <a:lnTo>
                      <a:pt x="229" y="1221"/>
                    </a:lnTo>
                    <a:lnTo>
                      <a:pt x="222" y="1250"/>
                    </a:lnTo>
                    <a:lnTo>
                      <a:pt x="215" y="1280"/>
                    </a:lnTo>
                    <a:lnTo>
                      <a:pt x="199" y="1338"/>
                    </a:lnTo>
                    <a:lnTo>
                      <a:pt x="191" y="1366"/>
                    </a:lnTo>
                    <a:lnTo>
                      <a:pt x="184" y="1393"/>
                    </a:lnTo>
                    <a:lnTo>
                      <a:pt x="177" y="1420"/>
                    </a:lnTo>
                    <a:lnTo>
                      <a:pt x="171" y="1443"/>
                    </a:lnTo>
                    <a:lnTo>
                      <a:pt x="165" y="1465"/>
                    </a:lnTo>
                    <a:lnTo>
                      <a:pt x="160" y="1484"/>
                    </a:lnTo>
                    <a:lnTo>
                      <a:pt x="155" y="1500"/>
                    </a:lnTo>
                    <a:lnTo>
                      <a:pt x="151" y="1512"/>
                    </a:lnTo>
                    <a:lnTo>
                      <a:pt x="148" y="1521"/>
                    </a:lnTo>
                    <a:lnTo>
                      <a:pt x="146" y="1527"/>
                    </a:lnTo>
                    <a:lnTo>
                      <a:pt x="136" y="1541"/>
                    </a:lnTo>
                    <a:lnTo>
                      <a:pt x="122" y="1553"/>
                    </a:lnTo>
                    <a:lnTo>
                      <a:pt x="104" y="1563"/>
                    </a:lnTo>
                    <a:lnTo>
                      <a:pt x="86" y="1570"/>
                    </a:lnTo>
                    <a:lnTo>
                      <a:pt x="66" y="1572"/>
                    </a:lnTo>
                    <a:lnTo>
                      <a:pt x="60" y="1572"/>
                    </a:lnTo>
                    <a:lnTo>
                      <a:pt x="52" y="1571"/>
                    </a:lnTo>
                    <a:lnTo>
                      <a:pt x="44" y="1568"/>
                    </a:lnTo>
                    <a:lnTo>
                      <a:pt x="35" y="1565"/>
                    </a:lnTo>
                    <a:lnTo>
                      <a:pt x="27" y="1560"/>
                    </a:lnTo>
                    <a:lnTo>
                      <a:pt x="18" y="1554"/>
                    </a:lnTo>
                    <a:lnTo>
                      <a:pt x="11" y="1546"/>
                    </a:lnTo>
                    <a:lnTo>
                      <a:pt x="6" y="1536"/>
                    </a:lnTo>
                    <a:lnTo>
                      <a:pt x="2" y="1524"/>
                    </a:lnTo>
                    <a:lnTo>
                      <a:pt x="0" y="1509"/>
                    </a:lnTo>
                    <a:lnTo>
                      <a:pt x="0" y="1499"/>
                    </a:lnTo>
                    <a:lnTo>
                      <a:pt x="1" y="1494"/>
                    </a:lnTo>
                    <a:lnTo>
                      <a:pt x="3" y="1488"/>
                    </a:lnTo>
                    <a:lnTo>
                      <a:pt x="4" y="1481"/>
                    </a:lnTo>
                    <a:lnTo>
                      <a:pt x="7" y="1472"/>
                    </a:lnTo>
                    <a:lnTo>
                      <a:pt x="11" y="1460"/>
                    </a:lnTo>
                    <a:lnTo>
                      <a:pt x="346" y="176"/>
                    </a:lnTo>
                    <a:lnTo>
                      <a:pt x="353" y="130"/>
                    </a:lnTo>
                    <a:lnTo>
                      <a:pt x="353" y="125"/>
                    </a:lnTo>
                    <a:lnTo>
                      <a:pt x="352" y="120"/>
                    </a:lnTo>
                    <a:lnTo>
                      <a:pt x="351" y="116"/>
                    </a:lnTo>
                    <a:lnTo>
                      <a:pt x="347" y="111"/>
                    </a:lnTo>
                    <a:lnTo>
                      <a:pt x="344" y="107"/>
                    </a:lnTo>
                    <a:lnTo>
                      <a:pt x="337" y="103"/>
                    </a:lnTo>
                    <a:lnTo>
                      <a:pt x="328" y="100"/>
                    </a:lnTo>
                    <a:lnTo>
                      <a:pt x="316" y="97"/>
                    </a:lnTo>
                    <a:lnTo>
                      <a:pt x="302" y="95"/>
                    </a:lnTo>
                    <a:lnTo>
                      <a:pt x="284" y="93"/>
                    </a:lnTo>
                    <a:lnTo>
                      <a:pt x="262" y="92"/>
                    </a:lnTo>
                    <a:lnTo>
                      <a:pt x="222" y="92"/>
                    </a:lnTo>
                    <a:lnTo>
                      <a:pt x="210" y="91"/>
                    </a:lnTo>
                    <a:lnTo>
                      <a:pt x="200" y="89"/>
                    </a:lnTo>
                    <a:lnTo>
                      <a:pt x="192" y="87"/>
                    </a:lnTo>
                    <a:lnTo>
                      <a:pt x="187" y="83"/>
                    </a:lnTo>
                    <a:lnTo>
                      <a:pt x="183" y="76"/>
                    </a:lnTo>
                    <a:lnTo>
                      <a:pt x="182" y="67"/>
                    </a:lnTo>
                    <a:lnTo>
                      <a:pt x="183" y="54"/>
                    </a:lnTo>
                    <a:lnTo>
                      <a:pt x="185" y="44"/>
                    </a:lnTo>
                    <a:lnTo>
                      <a:pt x="189" y="37"/>
                    </a:lnTo>
                    <a:lnTo>
                      <a:pt x="195" y="31"/>
                    </a:lnTo>
                    <a:lnTo>
                      <a:pt x="200" y="27"/>
                    </a:lnTo>
                    <a:lnTo>
                      <a:pt x="206" y="25"/>
                    </a:lnTo>
                    <a:lnTo>
                      <a:pt x="213" y="24"/>
                    </a:lnTo>
                    <a:lnTo>
                      <a:pt x="219" y="22"/>
                    </a:lnTo>
                    <a:lnTo>
                      <a:pt x="226" y="21"/>
                    </a:lnTo>
                    <a:lnTo>
                      <a:pt x="243" y="20"/>
                    </a:lnTo>
                    <a:lnTo>
                      <a:pt x="263" y="18"/>
                    </a:lnTo>
                    <a:lnTo>
                      <a:pt x="287" y="17"/>
                    </a:lnTo>
                    <a:lnTo>
                      <a:pt x="313" y="15"/>
                    </a:lnTo>
                    <a:lnTo>
                      <a:pt x="340" y="12"/>
                    </a:lnTo>
                    <a:lnTo>
                      <a:pt x="396" y="7"/>
                    </a:lnTo>
                    <a:lnTo>
                      <a:pt x="424" y="5"/>
                    </a:lnTo>
                    <a:lnTo>
                      <a:pt x="448" y="3"/>
                    </a:lnTo>
                    <a:lnTo>
                      <a:pt x="472" y="2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343400" y="3276600"/>
            <a:ext cx="953026" cy="1828800"/>
            <a:chOff x="4343400" y="2971800"/>
            <a:chExt cx="953026" cy="18288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581400" y="3962400"/>
              <a:ext cx="1600200" cy="7620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6" name="Group 22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4572000" y="2971800"/>
              <a:ext cx="724426" cy="660564"/>
              <a:chOff x="3096" y="2081"/>
              <a:chExt cx="1849" cy="1686"/>
            </a:xfrm>
            <a:solidFill>
              <a:srgbClr val="009900"/>
            </a:solidFill>
          </p:grpSpPr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3096" y="2160"/>
                <a:ext cx="593" cy="1607"/>
              </a:xfrm>
              <a:custGeom>
                <a:avLst/>
                <a:gdLst/>
                <a:ahLst/>
                <a:cxnLst>
                  <a:cxn ang="0">
                    <a:pos x="372" y="539"/>
                  </a:cxn>
                  <a:cxn ang="0">
                    <a:pos x="444" y="601"/>
                  </a:cxn>
                  <a:cxn ang="0">
                    <a:pos x="479" y="693"/>
                  </a:cxn>
                  <a:cxn ang="0">
                    <a:pos x="472" y="781"/>
                  </a:cxn>
                  <a:cxn ang="0">
                    <a:pos x="443" y="863"/>
                  </a:cxn>
                  <a:cxn ang="0">
                    <a:pos x="425" y="919"/>
                  </a:cxn>
                  <a:cxn ang="0">
                    <a:pos x="406" y="968"/>
                  </a:cxn>
                  <a:cxn ang="0">
                    <a:pos x="304" y="1267"/>
                  </a:cxn>
                  <a:cxn ang="0">
                    <a:pos x="270" y="1362"/>
                  </a:cxn>
                  <a:cxn ang="0">
                    <a:pos x="253" y="1424"/>
                  </a:cxn>
                  <a:cxn ang="0">
                    <a:pos x="249" y="1495"/>
                  </a:cxn>
                  <a:cxn ang="0">
                    <a:pos x="269" y="1544"/>
                  </a:cxn>
                  <a:cxn ang="0">
                    <a:pos x="324" y="1552"/>
                  </a:cxn>
                  <a:cxn ang="0">
                    <a:pos x="404" y="1511"/>
                  </a:cxn>
                  <a:cxn ang="0">
                    <a:pos x="466" y="1427"/>
                  </a:cxn>
                  <a:cxn ang="0">
                    <a:pos x="512" y="1318"/>
                  </a:cxn>
                  <a:cxn ang="0">
                    <a:pos x="539" y="1234"/>
                  </a:cxn>
                  <a:cxn ang="0">
                    <a:pos x="557" y="1217"/>
                  </a:cxn>
                  <a:cxn ang="0">
                    <a:pos x="578" y="1218"/>
                  </a:cxn>
                  <a:cxn ang="0">
                    <a:pos x="593" y="1239"/>
                  </a:cxn>
                  <a:cxn ang="0">
                    <a:pos x="580" y="1293"/>
                  </a:cxn>
                  <a:cxn ang="0">
                    <a:pos x="552" y="1374"/>
                  </a:cxn>
                  <a:cxn ang="0">
                    <a:pos x="490" y="1488"/>
                  </a:cxn>
                  <a:cxn ang="0">
                    <a:pos x="418" y="1565"/>
                  </a:cxn>
                  <a:cxn ang="0">
                    <a:pos x="325" y="1605"/>
                  </a:cxn>
                  <a:cxn ang="0">
                    <a:pos x="219" y="1590"/>
                  </a:cxn>
                  <a:cxn ang="0">
                    <a:pos x="144" y="1520"/>
                  </a:cxn>
                  <a:cxn ang="0">
                    <a:pos x="116" y="1412"/>
                  </a:cxn>
                  <a:cxn ang="0">
                    <a:pos x="133" y="1321"/>
                  </a:cxn>
                  <a:cxn ang="0">
                    <a:pos x="168" y="1220"/>
                  </a:cxn>
                  <a:cxn ang="0">
                    <a:pos x="200" y="1130"/>
                  </a:cxn>
                  <a:cxn ang="0">
                    <a:pos x="251" y="983"/>
                  </a:cxn>
                  <a:cxn ang="0">
                    <a:pos x="290" y="870"/>
                  </a:cxn>
                  <a:cxn ang="0">
                    <a:pos x="319" y="788"/>
                  </a:cxn>
                  <a:cxn ang="0">
                    <a:pos x="335" y="734"/>
                  </a:cxn>
                  <a:cxn ang="0">
                    <a:pos x="347" y="652"/>
                  </a:cxn>
                  <a:cxn ang="0">
                    <a:pos x="335" y="596"/>
                  </a:cxn>
                  <a:cxn ang="0">
                    <a:pos x="308" y="578"/>
                  </a:cxn>
                  <a:cxn ang="0">
                    <a:pos x="257" y="581"/>
                  </a:cxn>
                  <a:cxn ang="0">
                    <a:pos x="187" y="622"/>
                  </a:cxn>
                  <a:cxn ang="0">
                    <a:pos x="121" y="716"/>
                  </a:cxn>
                  <a:cxn ang="0">
                    <a:pos x="63" y="873"/>
                  </a:cxn>
                  <a:cxn ang="0">
                    <a:pos x="47" y="910"/>
                  </a:cxn>
                  <a:cxn ang="0">
                    <a:pos x="18" y="913"/>
                  </a:cxn>
                  <a:cxn ang="0">
                    <a:pos x="2" y="900"/>
                  </a:cxn>
                  <a:cxn ang="0">
                    <a:pos x="5" y="869"/>
                  </a:cxn>
                  <a:cxn ang="0">
                    <a:pos x="26" y="801"/>
                  </a:cxn>
                  <a:cxn ang="0">
                    <a:pos x="64" y="711"/>
                  </a:cxn>
                  <a:cxn ang="0">
                    <a:pos x="122" y="622"/>
                  </a:cxn>
                  <a:cxn ang="0">
                    <a:pos x="200" y="552"/>
                  </a:cxn>
                  <a:cxn ang="0">
                    <a:pos x="298" y="524"/>
                  </a:cxn>
                  <a:cxn ang="0">
                    <a:pos x="487" y="0"/>
                  </a:cxn>
                  <a:cxn ang="0">
                    <a:pos x="549" y="25"/>
                  </a:cxn>
                  <a:cxn ang="0">
                    <a:pos x="572" y="86"/>
                  </a:cxn>
                  <a:cxn ang="0">
                    <a:pos x="545" y="161"/>
                  </a:cxn>
                  <a:cxn ang="0">
                    <a:pos x="485" y="204"/>
                  </a:cxn>
                  <a:cxn ang="0">
                    <a:pos x="417" y="204"/>
                  </a:cxn>
                  <a:cxn ang="0">
                    <a:pos x="374" y="158"/>
                  </a:cxn>
                  <a:cxn ang="0">
                    <a:pos x="376" y="83"/>
                  </a:cxn>
                  <a:cxn ang="0">
                    <a:pos x="430" y="18"/>
                  </a:cxn>
                </a:cxnLst>
                <a:rect l="0" t="0" r="r" b="b"/>
                <a:pathLst>
                  <a:path w="593" h="1607">
                    <a:moveTo>
                      <a:pt x="298" y="524"/>
                    </a:moveTo>
                    <a:lnTo>
                      <a:pt x="325" y="526"/>
                    </a:lnTo>
                    <a:lnTo>
                      <a:pt x="349" y="531"/>
                    </a:lnTo>
                    <a:lnTo>
                      <a:pt x="372" y="539"/>
                    </a:lnTo>
                    <a:lnTo>
                      <a:pt x="393" y="551"/>
                    </a:lnTo>
                    <a:lnTo>
                      <a:pt x="412" y="566"/>
                    </a:lnTo>
                    <a:lnTo>
                      <a:pt x="430" y="582"/>
                    </a:lnTo>
                    <a:lnTo>
                      <a:pt x="444" y="601"/>
                    </a:lnTo>
                    <a:lnTo>
                      <a:pt x="457" y="622"/>
                    </a:lnTo>
                    <a:lnTo>
                      <a:pt x="467" y="644"/>
                    </a:lnTo>
                    <a:lnTo>
                      <a:pt x="474" y="668"/>
                    </a:lnTo>
                    <a:lnTo>
                      <a:pt x="479" y="693"/>
                    </a:lnTo>
                    <a:lnTo>
                      <a:pt x="480" y="719"/>
                    </a:lnTo>
                    <a:lnTo>
                      <a:pt x="480" y="741"/>
                    </a:lnTo>
                    <a:lnTo>
                      <a:pt x="477" y="762"/>
                    </a:lnTo>
                    <a:lnTo>
                      <a:pt x="472" y="781"/>
                    </a:lnTo>
                    <a:lnTo>
                      <a:pt x="466" y="802"/>
                    </a:lnTo>
                    <a:lnTo>
                      <a:pt x="458" y="824"/>
                    </a:lnTo>
                    <a:lnTo>
                      <a:pt x="449" y="847"/>
                    </a:lnTo>
                    <a:lnTo>
                      <a:pt x="443" y="863"/>
                    </a:lnTo>
                    <a:lnTo>
                      <a:pt x="439" y="877"/>
                    </a:lnTo>
                    <a:lnTo>
                      <a:pt x="435" y="889"/>
                    </a:lnTo>
                    <a:lnTo>
                      <a:pt x="432" y="900"/>
                    </a:lnTo>
                    <a:lnTo>
                      <a:pt x="425" y="919"/>
                    </a:lnTo>
                    <a:lnTo>
                      <a:pt x="421" y="929"/>
                    </a:lnTo>
                    <a:lnTo>
                      <a:pt x="417" y="940"/>
                    </a:lnTo>
                    <a:lnTo>
                      <a:pt x="412" y="954"/>
                    </a:lnTo>
                    <a:lnTo>
                      <a:pt x="406" y="968"/>
                    </a:lnTo>
                    <a:lnTo>
                      <a:pt x="400" y="986"/>
                    </a:lnTo>
                    <a:lnTo>
                      <a:pt x="400" y="987"/>
                    </a:lnTo>
                    <a:lnTo>
                      <a:pt x="315" y="1235"/>
                    </a:lnTo>
                    <a:lnTo>
                      <a:pt x="304" y="1267"/>
                    </a:lnTo>
                    <a:lnTo>
                      <a:pt x="293" y="1296"/>
                    </a:lnTo>
                    <a:lnTo>
                      <a:pt x="285" y="1320"/>
                    </a:lnTo>
                    <a:lnTo>
                      <a:pt x="277" y="1342"/>
                    </a:lnTo>
                    <a:lnTo>
                      <a:pt x="270" y="1362"/>
                    </a:lnTo>
                    <a:lnTo>
                      <a:pt x="265" y="1380"/>
                    </a:lnTo>
                    <a:lnTo>
                      <a:pt x="260" y="1396"/>
                    </a:lnTo>
                    <a:lnTo>
                      <a:pt x="256" y="1410"/>
                    </a:lnTo>
                    <a:lnTo>
                      <a:pt x="253" y="1424"/>
                    </a:lnTo>
                    <a:lnTo>
                      <a:pt x="251" y="1436"/>
                    </a:lnTo>
                    <a:lnTo>
                      <a:pt x="249" y="1463"/>
                    </a:lnTo>
                    <a:lnTo>
                      <a:pt x="249" y="1476"/>
                    </a:lnTo>
                    <a:lnTo>
                      <a:pt x="249" y="1495"/>
                    </a:lnTo>
                    <a:lnTo>
                      <a:pt x="252" y="1512"/>
                    </a:lnTo>
                    <a:lnTo>
                      <a:pt x="256" y="1525"/>
                    </a:lnTo>
                    <a:lnTo>
                      <a:pt x="262" y="1536"/>
                    </a:lnTo>
                    <a:lnTo>
                      <a:pt x="269" y="1544"/>
                    </a:lnTo>
                    <a:lnTo>
                      <a:pt x="279" y="1550"/>
                    </a:lnTo>
                    <a:lnTo>
                      <a:pt x="289" y="1554"/>
                    </a:lnTo>
                    <a:lnTo>
                      <a:pt x="302" y="1555"/>
                    </a:lnTo>
                    <a:lnTo>
                      <a:pt x="324" y="1552"/>
                    </a:lnTo>
                    <a:lnTo>
                      <a:pt x="346" y="1547"/>
                    </a:lnTo>
                    <a:lnTo>
                      <a:pt x="366" y="1538"/>
                    </a:lnTo>
                    <a:lnTo>
                      <a:pt x="385" y="1526"/>
                    </a:lnTo>
                    <a:lnTo>
                      <a:pt x="404" y="1511"/>
                    </a:lnTo>
                    <a:lnTo>
                      <a:pt x="421" y="1493"/>
                    </a:lnTo>
                    <a:lnTo>
                      <a:pt x="437" y="1474"/>
                    </a:lnTo>
                    <a:lnTo>
                      <a:pt x="452" y="1451"/>
                    </a:lnTo>
                    <a:lnTo>
                      <a:pt x="466" y="1427"/>
                    </a:lnTo>
                    <a:lnTo>
                      <a:pt x="479" y="1401"/>
                    </a:lnTo>
                    <a:lnTo>
                      <a:pt x="491" y="1374"/>
                    </a:lnTo>
                    <a:lnTo>
                      <a:pt x="502" y="1346"/>
                    </a:lnTo>
                    <a:lnTo>
                      <a:pt x="512" y="1318"/>
                    </a:lnTo>
                    <a:lnTo>
                      <a:pt x="521" y="1288"/>
                    </a:lnTo>
                    <a:lnTo>
                      <a:pt x="529" y="1258"/>
                    </a:lnTo>
                    <a:lnTo>
                      <a:pt x="535" y="1245"/>
                    </a:lnTo>
                    <a:lnTo>
                      <a:pt x="539" y="1234"/>
                    </a:lnTo>
                    <a:lnTo>
                      <a:pt x="543" y="1227"/>
                    </a:lnTo>
                    <a:lnTo>
                      <a:pt x="546" y="1222"/>
                    </a:lnTo>
                    <a:lnTo>
                      <a:pt x="551" y="1218"/>
                    </a:lnTo>
                    <a:lnTo>
                      <a:pt x="557" y="1217"/>
                    </a:lnTo>
                    <a:lnTo>
                      <a:pt x="565" y="1216"/>
                    </a:lnTo>
                    <a:lnTo>
                      <a:pt x="568" y="1216"/>
                    </a:lnTo>
                    <a:lnTo>
                      <a:pt x="574" y="1217"/>
                    </a:lnTo>
                    <a:lnTo>
                      <a:pt x="578" y="1218"/>
                    </a:lnTo>
                    <a:lnTo>
                      <a:pt x="584" y="1220"/>
                    </a:lnTo>
                    <a:lnTo>
                      <a:pt x="589" y="1224"/>
                    </a:lnTo>
                    <a:lnTo>
                      <a:pt x="591" y="1231"/>
                    </a:lnTo>
                    <a:lnTo>
                      <a:pt x="593" y="1239"/>
                    </a:lnTo>
                    <a:lnTo>
                      <a:pt x="591" y="1252"/>
                    </a:lnTo>
                    <a:lnTo>
                      <a:pt x="589" y="1263"/>
                    </a:lnTo>
                    <a:lnTo>
                      <a:pt x="585" y="1277"/>
                    </a:lnTo>
                    <a:lnTo>
                      <a:pt x="580" y="1293"/>
                    </a:lnTo>
                    <a:lnTo>
                      <a:pt x="575" y="1310"/>
                    </a:lnTo>
                    <a:lnTo>
                      <a:pt x="568" y="1331"/>
                    </a:lnTo>
                    <a:lnTo>
                      <a:pt x="561" y="1352"/>
                    </a:lnTo>
                    <a:lnTo>
                      <a:pt x="552" y="1374"/>
                    </a:lnTo>
                    <a:lnTo>
                      <a:pt x="542" y="1396"/>
                    </a:lnTo>
                    <a:lnTo>
                      <a:pt x="531" y="1420"/>
                    </a:lnTo>
                    <a:lnTo>
                      <a:pt x="505" y="1466"/>
                    </a:lnTo>
                    <a:lnTo>
                      <a:pt x="490" y="1488"/>
                    </a:lnTo>
                    <a:lnTo>
                      <a:pt x="474" y="1510"/>
                    </a:lnTo>
                    <a:lnTo>
                      <a:pt x="457" y="1530"/>
                    </a:lnTo>
                    <a:lnTo>
                      <a:pt x="438" y="1549"/>
                    </a:lnTo>
                    <a:lnTo>
                      <a:pt x="418" y="1565"/>
                    </a:lnTo>
                    <a:lnTo>
                      <a:pt x="397" y="1579"/>
                    </a:lnTo>
                    <a:lnTo>
                      <a:pt x="374" y="1591"/>
                    </a:lnTo>
                    <a:lnTo>
                      <a:pt x="351" y="1600"/>
                    </a:lnTo>
                    <a:lnTo>
                      <a:pt x="325" y="1605"/>
                    </a:lnTo>
                    <a:lnTo>
                      <a:pt x="298" y="1607"/>
                    </a:lnTo>
                    <a:lnTo>
                      <a:pt x="270" y="1605"/>
                    </a:lnTo>
                    <a:lnTo>
                      <a:pt x="244" y="1599"/>
                    </a:lnTo>
                    <a:lnTo>
                      <a:pt x="219" y="1590"/>
                    </a:lnTo>
                    <a:lnTo>
                      <a:pt x="197" y="1576"/>
                    </a:lnTo>
                    <a:lnTo>
                      <a:pt x="176" y="1560"/>
                    </a:lnTo>
                    <a:lnTo>
                      <a:pt x="159" y="1541"/>
                    </a:lnTo>
                    <a:lnTo>
                      <a:pt x="144" y="1520"/>
                    </a:lnTo>
                    <a:lnTo>
                      <a:pt x="132" y="1496"/>
                    </a:lnTo>
                    <a:lnTo>
                      <a:pt x="123" y="1470"/>
                    </a:lnTo>
                    <a:lnTo>
                      <a:pt x="118" y="1442"/>
                    </a:lnTo>
                    <a:lnTo>
                      <a:pt x="116" y="1412"/>
                    </a:lnTo>
                    <a:lnTo>
                      <a:pt x="117" y="1392"/>
                    </a:lnTo>
                    <a:lnTo>
                      <a:pt x="121" y="1370"/>
                    </a:lnTo>
                    <a:lnTo>
                      <a:pt x="126" y="1346"/>
                    </a:lnTo>
                    <a:lnTo>
                      <a:pt x="133" y="1321"/>
                    </a:lnTo>
                    <a:lnTo>
                      <a:pt x="141" y="1296"/>
                    </a:lnTo>
                    <a:lnTo>
                      <a:pt x="150" y="1269"/>
                    </a:lnTo>
                    <a:lnTo>
                      <a:pt x="159" y="1245"/>
                    </a:lnTo>
                    <a:lnTo>
                      <a:pt x="168" y="1220"/>
                    </a:lnTo>
                    <a:lnTo>
                      <a:pt x="174" y="1202"/>
                    </a:lnTo>
                    <a:lnTo>
                      <a:pt x="182" y="1180"/>
                    </a:lnTo>
                    <a:lnTo>
                      <a:pt x="191" y="1156"/>
                    </a:lnTo>
                    <a:lnTo>
                      <a:pt x="200" y="1130"/>
                    </a:lnTo>
                    <a:lnTo>
                      <a:pt x="209" y="1102"/>
                    </a:lnTo>
                    <a:lnTo>
                      <a:pt x="230" y="1044"/>
                    </a:lnTo>
                    <a:lnTo>
                      <a:pt x="240" y="1013"/>
                    </a:lnTo>
                    <a:lnTo>
                      <a:pt x="251" y="983"/>
                    </a:lnTo>
                    <a:lnTo>
                      <a:pt x="262" y="954"/>
                    </a:lnTo>
                    <a:lnTo>
                      <a:pt x="272" y="924"/>
                    </a:lnTo>
                    <a:lnTo>
                      <a:pt x="281" y="897"/>
                    </a:lnTo>
                    <a:lnTo>
                      <a:pt x="290" y="870"/>
                    </a:lnTo>
                    <a:lnTo>
                      <a:pt x="299" y="846"/>
                    </a:lnTo>
                    <a:lnTo>
                      <a:pt x="306" y="824"/>
                    </a:lnTo>
                    <a:lnTo>
                      <a:pt x="313" y="804"/>
                    </a:lnTo>
                    <a:lnTo>
                      <a:pt x="319" y="788"/>
                    </a:lnTo>
                    <a:lnTo>
                      <a:pt x="323" y="776"/>
                    </a:lnTo>
                    <a:lnTo>
                      <a:pt x="326" y="765"/>
                    </a:lnTo>
                    <a:lnTo>
                      <a:pt x="331" y="750"/>
                    </a:lnTo>
                    <a:lnTo>
                      <a:pt x="335" y="734"/>
                    </a:lnTo>
                    <a:lnTo>
                      <a:pt x="340" y="715"/>
                    </a:lnTo>
                    <a:lnTo>
                      <a:pt x="344" y="695"/>
                    </a:lnTo>
                    <a:lnTo>
                      <a:pt x="347" y="673"/>
                    </a:lnTo>
                    <a:lnTo>
                      <a:pt x="347" y="652"/>
                    </a:lnTo>
                    <a:lnTo>
                      <a:pt x="347" y="633"/>
                    </a:lnTo>
                    <a:lnTo>
                      <a:pt x="344" y="617"/>
                    </a:lnTo>
                    <a:lnTo>
                      <a:pt x="340" y="606"/>
                    </a:lnTo>
                    <a:lnTo>
                      <a:pt x="335" y="596"/>
                    </a:lnTo>
                    <a:lnTo>
                      <a:pt x="329" y="589"/>
                    </a:lnTo>
                    <a:lnTo>
                      <a:pt x="322" y="584"/>
                    </a:lnTo>
                    <a:lnTo>
                      <a:pt x="315" y="580"/>
                    </a:lnTo>
                    <a:lnTo>
                      <a:pt x="308" y="578"/>
                    </a:lnTo>
                    <a:lnTo>
                      <a:pt x="296" y="576"/>
                    </a:lnTo>
                    <a:lnTo>
                      <a:pt x="291" y="576"/>
                    </a:lnTo>
                    <a:lnTo>
                      <a:pt x="274" y="578"/>
                    </a:lnTo>
                    <a:lnTo>
                      <a:pt x="257" y="581"/>
                    </a:lnTo>
                    <a:lnTo>
                      <a:pt x="240" y="587"/>
                    </a:lnTo>
                    <a:lnTo>
                      <a:pt x="223" y="596"/>
                    </a:lnTo>
                    <a:lnTo>
                      <a:pt x="205" y="608"/>
                    </a:lnTo>
                    <a:lnTo>
                      <a:pt x="187" y="622"/>
                    </a:lnTo>
                    <a:lnTo>
                      <a:pt x="170" y="641"/>
                    </a:lnTo>
                    <a:lnTo>
                      <a:pt x="153" y="662"/>
                    </a:lnTo>
                    <a:lnTo>
                      <a:pt x="137" y="687"/>
                    </a:lnTo>
                    <a:lnTo>
                      <a:pt x="121" y="716"/>
                    </a:lnTo>
                    <a:lnTo>
                      <a:pt x="105" y="749"/>
                    </a:lnTo>
                    <a:lnTo>
                      <a:pt x="90" y="786"/>
                    </a:lnTo>
                    <a:lnTo>
                      <a:pt x="77" y="827"/>
                    </a:lnTo>
                    <a:lnTo>
                      <a:pt x="63" y="873"/>
                    </a:lnTo>
                    <a:lnTo>
                      <a:pt x="59" y="888"/>
                    </a:lnTo>
                    <a:lnTo>
                      <a:pt x="55" y="898"/>
                    </a:lnTo>
                    <a:lnTo>
                      <a:pt x="51" y="905"/>
                    </a:lnTo>
                    <a:lnTo>
                      <a:pt x="47" y="910"/>
                    </a:lnTo>
                    <a:lnTo>
                      <a:pt x="43" y="913"/>
                    </a:lnTo>
                    <a:lnTo>
                      <a:pt x="36" y="915"/>
                    </a:lnTo>
                    <a:lnTo>
                      <a:pt x="22" y="915"/>
                    </a:lnTo>
                    <a:lnTo>
                      <a:pt x="18" y="913"/>
                    </a:lnTo>
                    <a:lnTo>
                      <a:pt x="13" y="912"/>
                    </a:lnTo>
                    <a:lnTo>
                      <a:pt x="9" y="909"/>
                    </a:lnTo>
                    <a:lnTo>
                      <a:pt x="4" y="905"/>
                    </a:lnTo>
                    <a:lnTo>
                      <a:pt x="2" y="900"/>
                    </a:lnTo>
                    <a:lnTo>
                      <a:pt x="0" y="892"/>
                    </a:lnTo>
                    <a:lnTo>
                      <a:pt x="1" y="888"/>
                    </a:lnTo>
                    <a:lnTo>
                      <a:pt x="2" y="880"/>
                    </a:lnTo>
                    <a:lnTo>
                      <a:pt x="5" y="869"/>
                    </a:lnTo>
                    <a:lnTo>
                      <a:pt x="9" y="855"/>
                    </a:lnTo>
                    <a:lnTo>
                      <a:pt x="13" y="839"/>
                    </a:lnTo>
                    <a:lnTo>
                      <a:pt x="19" y="821"/>
                    </a:lnTo>
                    <a:lnTo>
                      <a:pt x="26" y="801"/>
                    </a:lnTo>
                    <a:lnTo>
                      <a:pt x="34" y="780"/>
                    </a:lnTo>
                    <a:lnTo>
                      <a:pt x="43" y="757"/>
                    </a:lnTo>
                    <a:lnTo>
                      <a:pt x="53" y="735"/>
                    </a:lnTo>
                    <a:lnTo>
                      <a:pt x="64" y="711"/>
                    </a:lnTo>
                    <a:lnTo>
                      <a:pt x="77" y="688"/>
                    </a:lnTo>
                    <a:lnTo>
                      <a:pt x="91" y="665"/>
                    </a:lnTo>
                    <a:lnTo>
                      <a:pt x="106" y="643"/>
                    </a:lnTo>
                    <a:lnTo>
                      <a:pt x="122" y="622"/>
                    </a:lnTo>
                    <a:lnTo>
                      <a:pt x="139" y="601"/>
                    </a:lnTo>
                    <a:lnTo>
                      <a:pt x="158" y="583"/>
                    </a:lnTo>
                    <a:lnTo>
                      <a:pt x="178" y="566"/>
                    </a:lnTo>
                    <a:lnTo>
                      <a:pt x="200" y="552"/>
                    </a:lnTo>
                    <a:lnTo>
                      <a:pt x="222" y="540"/>
                    </a:lnTo>
                    <a:lnTo>
                      <a:pt x="246" y="531"/>
                    </a:lnTo>
                    <a:lnTo>
                      <a:pt x="272" y="526"/>
                    </a:lnTo>
                    <a:lnTo>
                      <a:pt x="298" y="524"/>
                    </a:lnTo>
                    <a:close/>
                    <a:moveTo>
                      <a:pt x="572" y="86"/>
                    </a:moveTo>
                    <a:lnTo>
                      <a:pt x="572" y="87"/>
                    </a:lnTo>
                    <a:lnTo>
                      <a:pt x="572" y="86"/>
                    </a:lnTo>
                    <a:close/>
                    <a:moveTo>
                      <a:pt x="487" y="0"/>
                    </a:moveTo>
                    <a:lnTo>
                      <a:pt x="506" y="2"/>
                    </a:lnTo>
                    <a:lnTo>
                      <a:pt x="523" y="7"/>
                    </a:lnTo>
                    <a:lnTo>
                      <a:pt x="537" y="15"/>
                    </a:lnTo>
                    <a:lnTo>
                      <a:pt x="549" y="25"/>
                    </a:lnTo>
                    <a:lnTo>
                      <a:pt x="559" y="38"/>
                    </a:lnTo>
                    <a:lnTo>
                      <a:pt x="566" y="53"/>
                    </a:lnTo>
                    <a:lnTo>
                      <a:pt x="570" y="70"/>
                    </a:lnTo>
                    <a:lnTo>
                      <a:pt x="572" y="86"/>
                    </a:lnTo>
                    <a:lnTo>
                      <a:pt x="570" y="107"/>
                    </a:lnTo>
                    <a:lnTo>
                      <a:pt x="564" y="126"/>
                    </a:lnTo>
                    <a:lnTo>
                      <a:pt x="556" y="145"/>
                    </a:lnTo>
                    <a:lnTo>
                      <a:pt x="545" y="161"/>
                    </a:lnTo>
                    <a:lnTo>
                      <a:pt x="532" y="175"/>
                    </a:lnTo>
                    <a:lnTo>
                      <a:pt x="517" y="187"/>
                    </a:lnTo>
                    <a:lnTo>
                      <a:pt x="502" y="197"/>
                    </a:lnTo>
                    <a:lnTo>
                      <a:pt x="485" y="204"/>
                    </a:lnTo>
                    <a:lnTo>
                      <a:pt x="469" y="209"/>
                    </a:lnTo>
                    <a:lnTo>
                      <a:pt x="453" y="210"/>
                    </a:lnTo>
                    <a:lnTo>
                      <a:pt x="434" y="209"/>
                    </a:lnTo>
                    <a:lnTo>
                      <a:pt x="417" y="204"/>
                    </a:lnTo>
                    <a:lnTo>
                      <a:pt x="402" y="196"/>
                    </a:lnTo>
                    <a:lnTo>
                      <a:pt x="391" y="185"/>
                    </a:lnTo>
                    <a:lnTo>
                      <a:pt x="381" y="173"/>
                    </a:lnTo>
                    <a:lnTo>
                      <a:pt x="374" y="158"/>
                    </a:lnTo>
                    <a:lnTo>
                      <a:pt x="370" y="142"/>
                    </a:lnTo>
                    <a:lnTo>
                      <a:pt x="368" y="124"/>
                    </a:lnTo>
                    <a:lnTo>
                      <a:pt x="370" y="103"/>
                    </a:lnTo>
                    <a:lnTo>
                      <a:pt x="376" y="83"/>
                    </a:lnTo>
                    <a:lnTo>
                      <a:pt x="386" y="64"/>
                    </a:lnTo>
                    <a:lnTo>
                      <a:pt x="398" y="46"/>
                    </a:lnTo>
                    <a:lnTo>
                      <a:pt x="413" y="31"/>
                    </a:lnTo>
                    <a:lnTo>
                      <a:pt x="430" y="18"/>
                    </a:lnTo>
                    <a:lnTo>
                      <a:pt x="448" y="8"/>
                    </a:lnTo>
                    <a:lnTo>
                      <a:pt x="468" y="2"/>
                    </a:lnTo>
                    <a:lnTo>
                      <a:pt x="4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935" y="2081"/>
                <a:ext cx="1010" cy="1686"/>
              </a:xfrm>
              <a:custGeom>
                <a:avLst/>
                <a:gdLst/>
                <a:ahLst/>
                <a:cxnLst>
                  <a:cxn ang="0">
                    <a:pos x="515" y="12"/>
                  </a:cxn>
                  <a:cxn ang="0">
                    <a:pos x="315" y="1023"/>
                  </a:cxn>
                  <a:cxn ang="0">
                    <a:pos x="482" y="875"/>
                  </a:cxn>
                  <a:cxn ang="0">
                    <a:pos x="643" y="701"/>
                  </a:cxn>
                  <a:cxn ang="0">
                    <a:pos x="770" y="620"/>
                  </a:cxn>
                  <a:cxn ang="0">
                    <a:pos x="883" y="605"/>
                  </a:cxn>
                  <a:cxn ang="0">
                    <a:pos x="984" y="667"/>
                  </a:cxn>
                  <a:cxn ang="0">
                    <a:pos x="1008" y="779"/>
                  </a:cxn>
                  <a:cxn ang="0">
                    <a:pos x="950" y="880"/>
                  </a:cxn>
                  <a:cxn ang="0">
                    <a:pos x="855" y="895"/>
                  </a:cxn>
                  <a:cxn ang="0">
                    <a:pos x="805" y="841"/>
                  </a:cxn>
                  <a:cxn ang="0">
                    <a:pos x="809" y="779"/>
                  </a:cxn>
                  <a:cxn ang="0">
                    <a:pos x="859" y="710"/>
                  </a:cxn>
                  <a:cxn ang="0">
                    <a:pos x="925" y="680"/>
                  </a:cxn>
                  <a:cxn ang="0">
                    <a:pos x="896" y="663"/>
                  </a:cxn>
                  <a:cxn ang="0">
                    <a:pos x="855" y="656"/>
                  </a:cxn>
                  <a:cxn ang="0">
                    <a:pos x="680" y="734"/>
                  </a:cxn>
                  <a:cxn ang="0">
                    <a:pos x="487" y="938"/>
                  </a:cxn>
                  <a:cxn ang="0">
                    <a:pos x="378" y="1068"/>
                  </a:cxn>
                  <a:cxn ang="0">
                    <a:pos x="556" y="1124"/>
                  </a:cxn>
                  <a:cxn ang="0">
                    <a:pos x="659" y="1235"/>
                  </a:cxn>
                  <a:cxn ang="0">
                    <a:pos x="670" y="1360"/>
                  </a:cxn>
                  <a:cxn ang="0">
                    <a:pos x="649" y="1495"/>
                  </a:cxn>
                  <a:cxn ang="0">
                    <a:pos x="668" y="1610"/>
                  </a:cxn>
                  <a:cxn ang="0">
                    <a:pos x="739" y="1632"/>
                  </a:cxn>
                  <a:cxn ang="0">
                    <a:pos x="836" y="1551"/>
                  </a:cxn>
                  <a:cxn ang="0">
                    <a:pos x="902" y="1374"/>
                  </a:cxn>
                  <a:cxn ang="0">
                    <a:pos x="934" y="1296"/>
                  </a:cxn>
                  <a:cxn ang="0">
                    <a:pos x="967" y="1303"/>
                  </a:cxn>
                  <a:cxn ang="0">
                    <a:pos x="960" y="1370"/>
                  </a:cxn>
                  <a:cxn ang="0">
                    <a:pos x="915" y="1508"/>
                  </a:cxn>
                  <a:cxn ang="0">
                    <a:pos x="819" y="1649"/>
                  </a:cxn>
                  <a:cxn ang="0">
                    <a:pos x="689" y="1685"/>
                  </a:cxn>
                  <a:cxn ang="0">
                    <a:pos x="560" y="1611"/>
                  </a:cxn>
                  <a:cxn ang="0">
                    <a:pos x="509" y="1449"/>
                  </a:cxn>
                  <a:cxn ang="0">
                    <a:pos x="526" y="1337"/>
                  </a:cxn>
                  <a:cxn ang="0">
                    <a:pos x="504" y="1229"/>
                  </a:cxn>
                  <a:cxn ang="0">
                    <a:pos x="415" y="1151"/>
                  </a:cxn>
                  <a:cxn ang="0">
                    <a:pos x="309" y="1116"/>
                  </a:cxn>
                  <a:cxn ang="0">
                    <a:pos x="258" y="1148"/>
                  </a:cxn>
                  <a:cxn ang="0">
                    <a:pos x="224" y="1297"/>
                  </a:cxn>
                  <a:cxn ang="0">
                    <a:pos x="175" y="1503"/>
                  </a:cxn>
                  <a:cxn ang="0">
                    <a:pos x="145" y="1623"/>
                  </a:cxn>
                  <a:cxn ang="0">
                    <a:pos x="82" y="1682"/>
                  </a:cxn>
                  <a:cxn ang="0">
                    <a:pos x="25" y="1672"/>
                  </a:cxn>
                  <a:cxn ang="0">
                    <a:pos x="0" y="1607"/>
                  </a:cxn>
                  <a:cxn ang="0">
                    <a:pos x="334" y="189"/>
                  </a:cxn>
                  <a:cxn ang="0">
                    <a:pos x="332" y="114"/>
                  </a:cxn>
                  <a:cxn ang="0">
                    <a:pos x="254" y="99"/>
                  </a:cxn>
                  <a:cxn ang="0">
                    <a:pos x="179" y="89"/>
                  </a:cxn>
                  <a:cxn ang="0">
                    <a:pos x="187" y="34"/>
                  </a:cxn>
                  <a:cxn ang="0">
                    <a:pos x="232" y="22"/>
                  </a:cxn>
                  <a:cxn ang="0">
                    <a:pos x="368" y="9"/>
                  </a:cxn>
                </a:cxnLst>
                <a:rect l="0" t="0" r="r" b="b"/>
                <a:pathLst>
                  <a:path w="1010" h="1686">
                    <a:moveTo>
                      <a:pt x="475" y="0"/>
                    </a:moveTo>
                    <a:lnTo>
                      <a:pt x="487" y="0"/>
                    </a:lnTo>
                    <a:lnTo>
                      <a:pt x="498" y="1"/>
                    </a:lnTo>
                    <a:lnTo>
                      <a:pt x="506" y="4"/>
                    </a:lnTo>
                    <a:lnTo>
                      <a:pt x="512" y="8"/>
                    </a:lnTo>
                    <a:lnTo>
                      <a:pt x="515" y="12"/>
                    </a:lnTo>
                    <a:lnTo>
                      <a:pt x="518" y="16"/>
                    </a:lnTo>
                    <a:lnTo>
                      <a:pt x="519" y="21"/>
                    </a:lnTo>
                    <a:lnTo>
                      <a:pt x="519" y="25"/>
                    </a:lnTo>
                    <a:lnTo>
                      <a:pt x="519" y="28"/>
                    </a:lnTo>
                    <a:lnTo>
                      <a:pt x="288" y="1036"/>
                    </a:lnTo>
                    <a:lnTo>
                      <a:pt x="315" y="1023"/>
                    </a:lnTo>
                    <a:lnTo>
                      <a:pt x="344" y="1005"/>
                    </a:lnTo>
                    <a:lnTo>
                      <a:pt x="373" y="984"/>
                    </a:lnTo>
                    <a:lnTo>
                      <a:pt x="400" y="960"/>
                    </a:lnTo>
                    <a:lnTo>
                      <a:pt x="428" y="933"/>
                    </a:lnTo>
                    <a:lnTo>
                      <a:pt x="456" y="905"/>
                    </a:lnTo>
                    <a:lnTo>
                      <a:pt x="482" y="875"/>
                    </a:lnTo>
                    <a:lnTo>
                      <a:pt x="508" y="845"/>
                    </a:lnTo>
                    <a:lnTo>
                      <a:pt x="533" y="814"/>
                    </a:lnTo>
                    <a:lnTo>
                      <a:pt x="562" y="780"/>
                    </a:lnTo>
                    <a:lnTo>
                      <a:pt x="591" y="750"/>
                    </a:lnTo>
                    <a:lnTo>
                      <a:pt x="617" y="724"/>
                    </a:lnTo>
                    <a:lnTo>
                      <a:pt x="643" y="701"/>
                    </a:lnTo>
                    <a:lnTo>
                      <a:pt x="667" y="680"/>
                    </a:lnTo>
                    <a:lnTo>
                      <a:pt x="690" y="663"/>
                    </a:lnTo>
                    <a:lnTo>
                      <a:pt x="712" y="649"/>
                    </a:lnTo>
                    <a:lnTo>
                      <a:pt x="733" y="637"/>
                    </a:lnTo>
                    <a:lnTo>
                      <a:pt x="752" y="628"/>
                    </a:lnTo>
                    <a:lnTo>
                      <a:pt x="770" y="620"/>
                    </a:lnTo>
                    <a:lnTo>
                      <a:pt x="787" y="614"/>
                    </a:lnTo>
                    <a:lnTo>
                      <a:pt x="804" y="610"/>
                    </a:lnTo>
                    <a:lnTo>
                      <a:pt x="819" y="607"/>
                    </a:lnTo>
                    <a:lnTo>
                      <a:pt x="847" y="604"/>
                    </a:lnTo>
                    <a:lnTo>
                      <a:pt x="859" y="604"/>
                    </a:lnTo>
                    <a:lnTo>
                      <a:pt x="883" y="605"/>
                    </a:lnTo>
                    <a:lnTo>
                      <a:pt x="906" y="610"/>
                    </a:lnTo>
                    <a:lnTo>
                      <a:pt x="925" y="617"/>
                    </a:lnTo>
                    <a:lnTo>
                      <a:pt x="943" y="627"/>
                    </a:lnTo>
                    <a:lnTo>
                      <a:pt x="959" y="639"/>
                    </a:lnTo>
                    <a:lnTo>
                      <a:pt x="972" y="652"/>
                    </a:lnTo>
                    <a:lnTo>
                      <a:pt x="984" y="667"/>
                    </a:lnTo>
                    <a:lnTo>
                      <a:pt x="994" y="683"/>
                    </a:lnTo>
                    <a:lnTo>
                      <a:pt x="1000" y="700"/>
                    </a:lnTo>
                    <a:lnTo>
                      <a:pt x="1006" y="718"/>
                    </a:lnTo>
                    <a:lnTo>
                      <a:pt x="1008" y="736"/>
                    </a:lnTo>
                    <a:lnTo>
                      <a:pt x="1010" y="754"/>
                    </a:lnTo>
                    <a:lnTo>
                      <a:pt x="1008" y="779"/>
                    </a:lnTo>
                    <a:lnTo>
                      <a:pt x="1004" y="801"/>
                    </a:lnTo>
                    <a:lnTo>
                      <a:pt x="997" y="822"/>
                    </a:lnTo>
                    <a:lnTo>
                      <a:pt x="988" y="839"/>
                    </a:lnTo>
                    <a:lnTo>
                      <a:pt x="977" y="855"/>
                    </a:lnTo>
                    <a:lnTo>
                      <a:pt x="964" y="869"/>
                    </a:lnTo>
                    <a:lnTo>
                      <a:pt x="950" y="880"/>
                    </a:lnTo>
                    <a:lnTo>
                      <a:pt x="935" y="889"/>
                    </a:lnTo>
                    <a:lnTo>
                      <a:pt x="919" y="895"/>
                    </a:lnTo>
                    <a:lnTo>
                      <a:pt x="903" y="899"/>
                    </a:lnTo>
                    <a:lnTo>
                      <a:pt x="887" y="900"/>
                    </a:lnTo>
                    <a:lnTo>
                      <a:pt x="870" y="899"/>
                    </a:lnTo>
                    <a:lnTo>
                      <a:pt x="855" y="895"/>
                    </a:lnTo>
                    <a:lnTo>
                      <a:pt x="842" y="890"/>
                    </a:lnTo>
                    <a:lnTo>
                      <a:pt x="831" y="882"/>
                    </a:lnTo>
                    <a:lnTo>
                      <a:pt x="822" y="874"/>
                    </a:lnTo>
                    <a:lnTo>
                      <a:pt x="815" y="863"/>
                    </a:lnTo>
                    <a:lnTo>
                      <a:pt x="809" y="852"/>
                    </a:lnTo>
                    <a:lnTo>
                      <a:pt x="805" y="841"/>
                    </a:lnTo>
                    <a:lnTo>
                      <a:pt x="803" y="830"/>
                    </a:lnTo>
                    <a:lnTo>
                      <a:pt x="802" y="818"/>
                    </a:lnTo>
                    <a:lnTo>
                      <a:pt x="803" y="811"/>
                    </a:lnTo>
                    <a:lnTo>
                      <a:pt x="804" y="801"/>
                    </a:lnTo>
                    <a:lnTo>
                      <a:pt x="806" y="791"/>
                    </a:lnTo>
                    <a:lnTo>
                      <a:pt x="809" y="779"/>
                    </a:lnTo>
                    <a:lnTo>
                      <a:pt x="813" y="768"/>
                    </a:lnTo>
                    <a:lnTo>
                      <a:pt x="819" y="755"/>
                    </a:lnTo>
                    <a:lnTo>
                      <a:pt x="827" y="743"/>
                    </a:lnTo>
                    <a:lnTo>
                      <a:pt x="836" y="731"/>
                    </a:lnTo>
                    <a:lnTo>
                      <a:pt x="846" y="720"/>
                    </a:lnTo>
                    <a:lnTo>
                      <a:pt x="859" y="710"/>
                    </a:lnTo>
                    <a:lnTo>
                      <a:pt x="874" y="701"/>
                    </a:lnTo>
                    <a:lnTo>
                      <a:pt x="891" y="694"/>
                    </a:lnTo>
                    <a:lnTo>
                      <a:pt x="911" y="689"/>
                    </a:lnTo>
                    <a:lnTo>
                      <a:pt x="932" y="686"/>
                    </a:lnTo>
                    <a:lnTo>
                      <a:pt x="930" y="685"/>
                    </a:lnTo>
                    <a:lnTo>
                      <a:pt x="925" y="680"/>
                    </a:lnTo>
                    <a:lnTo>
                      <a:pt x="923" y="679"/>
                    </a:lnTo>
                    <a:lnTo>
                      <a:pt x="922" y="679"/>
                    </a:lnTo>
                    <a:lnTo>
                      <a:pt x="915" y="672"/>
                    </a:lnTo>
                    <a:lnTo>
                      <a:pt x="908" y="668"/>
                    </a:lnTo>
                    <a:lnTo>
                      <a:pt x="902" y="665"/>
                    </a:lnTo>
                    <a:lnTo>
                      <a:pt x="896" y="663"/>
                    </a:lnTo>
                    <a:lnTo>
                      <a:pt x="887" y="661"/>
                    </a:lnTo>
                    <a:lnTo>
                      <a:pt x="877" y="660"/>
                    </a:lnTo>
                    <a:lnTo>
                      <a:pt x="872" y="658"/>
                    </a:lnTo>
                    <a:lnTo>
                      <a:pt x="868" y="657"/>
                    </a:lnTo>
                    <a:lnTo>
                      <a:pt x="864" y="656"/>
                    </a:lnTo>
                    <a:lnTo>
                      <a:pt x="855" y="656"/>
                    </a:lnTo>
                    <a:lnTo>
                      <a:pt x="826" y="658"/>
                    </a:lnTo>
                    <a:lnTo>
                      <a:pt x="796" y="666"/>
                    </a:lnTo>
                    <a:lnTo>
                      <a:pt x="767" y="677"/>
                    </a:lnTo>
                    <a:lnTo>
                      <a:pt x="738" y="693"/>
                    </a:lnTo>
                    <a:lnTo>
                      <a:pt x="709" y="712"/>
                    </a:lnTo>
                    <a:lnTo>
                      <a:pt x="680" y="734"/>
                    </a:lnTo>
                    <a:lnTo>
                      <a:pt x="651" y="760"/>
                    </a:lnTo>
                    <a:lnTo>
                      <a:pt x="623" y="788"/>
                    </a:lnTo>
                    <a:lnTo>
                      <a:pt x="594" y="819"/>
                    </a:lnTo>
                    <a:lnTo>
                      <a:pt x="565" y="851"/>
                    </a:lnTo>
                    <a:lnTo>
                      <a:pt x="536" y="885"/>
                    </a:lnTo>
                    <a:lnTo>
                      <a:pt x="487" y="938"/>
                    </a:lnTo>
                    <a:lnTo>
                      <a:pt x="460" y="965"/>
                    </a:lnTo>
                    <a:lnTo>
                      <a:pt x="432" y="992"/>
                    </a:lnTo>
                    <a:lnTo>
                      <a:pt x="403" y="1019"/>
                    </a:lnTo>
                    <a:lnTo>
                      <a:pt x="373" y="1042"/>
                    </a:lnTo>
                    <a:lnTo>
                      <a:pt x="343" y="1062"/>
                    </a:lnTo>
                    <a:lnTo>
                      <a:pt x="378" y="1068"/>
                    </a:lnTo>
                    <a:lnTo>
                      <a:pt x="412" y="1074"/>
                    </a:lnTo>
                    <a:lnTo>
                      <a:pt x="444" y="1081"/>
                    </a:lnTo>
                    <a:lnTo>
                      <a:pt x="475" y="1090"/>
                    </a:lnTo>
                    <a:lnTo>
                      <a:pt x="504" y="1100"/>
                    </a:lnTo>
                    <a:lnTo>
                      <a:pt x="531" y="1112"/>
                    </a:lnTo>
                    <a:lnTo>
                      <a:pt x="556" y="1124"/>
                    </a:lnTo>
                    <a:lnTo>
                      <a:pt x="579" y="1139"/>
                    </a:lnTo>
                    <a:lnTo>
                      <a:pt x="600" y="1155"/>
                    </a:lnTo>
                    <a:lnTo>
                      <a:pt x="619" y="1172"/>
                    </a:lnTo>
                    <a:lnTo>
                      <a:pt x="635" y="1191"/>
                    </a:lnTo>
                    <a:lnTo>
                      <a:pt x="648" y="1212"/>
                    </a:lnTo>
                    <a:lnTo>
                      <a:pt x="659" y="1235"/>
                    </a:lnTo>
                    <a:lnTo>
                      <a:pt x="667" y="1259"/>
                    </a:lnTo>
                    <a:lnTo>
                      <a:pt x="672" y="1286"/>
                    </a:lnTo>
                    <a:lnTo>
                      <a:pt x="673" y="1314"/>
                    </a:lnTo>
                    <a:lnTo>
                      <a:pt x="673" y="1332"/>
                    </a:lnTo>
                    <a:lnTo>
                      <a:pt x="672" y="1349"/>
                    </a:lnTo>
                    <a:lnTo>
                      <a:pt x="670" y="1360"/>
                    </a:lnTo>
                    <a:lnTo>
                      <a:pt x="669" y="1373"/>
                    </a:lnTo>
                    <a:lnTo>
                      <a:pt x="666" y="1389"/>
                    </a:lnTo>
                    <a:lnTo>
                      <a:pt x="660" y="1413"/>
                    </a:lnTo>
                    <a:lnTo>
                      <a:pt x="655" y="1440"/>
                    </a:lnTo>
                    <a:lnTo>
                      <a:pt x="652" y="1468"/>
                    </a:lnTo>
                    <a:lnTo>
                      <a:pt x="649" y="1495"/>
                    </a:lnTo>
                    <a:lnTo>
                      <a:pt x="649" y="1521"/>
                    </a:lnTo>
                    <a:lnTo>
                      <a:pt x="649" y="1545"/>
                    </a:lnTo>
                    <a:lnTo>
                      <a:pt x="652" y="1566"/>
                    </a:lnTo>
                    <a:lnTo>
                      <a:pt x="656" y="1583"/>
                    </a:lnTo>
                    <a:lnTo>
                      <a:pt x="661" y="1598"/>
                    </a:lnTo>
                    <a:lnTo>
                      <a:pt x="668" y="1610"/>
                    </a:lnTo>
                    <a:lnTo>
                      <a:pt x="676" y="1619"/>
                    </a:lnTo>
                    <a:lnTo>
                      <a:pt x="685" y="1626"/>
                    </a:lnTo>
                    <a:lnTo>
                      <a:pt x="695" y="1630"/>
                    </a:lnTo>
                    <a:lnTo>
                      <a:pt x="706" y="1633"/>
                    </a:lnTo>
                    <a:lnTo>
                      <a:pt x="719" y="1634"/>
                    </a:lnTo>
                    <a:lnTo>
                      <a:pt x="739" y="1632"/>
                    </a:lnTo>
                    <a:lnTo>
                      <a:pt x="758" y="1626"/>
                    </a:lnTo>
                    <a:lnTo>
                      <a:pt x="776" y="1618"/>
                    </a:lnTo>
                    <a:lnTo>
                      <a:pt x="793" y="1606"/>
                    </a:lnTo>
                    <a:lnTo>
                      <a:pt x="809" y="1591"/>
                    </a:lnTo>
                    <a:lnTo>
                      <a:pt x="823" y="1572"/>
                    </a:lnTo>
                    <a:lnTo>
                      <a:pt x="836" y="1551"/>
                    </a:lnTo>
                    <a:lnTo>
                      <a:pt x="849" y="1528"/>
                    </a:lnTo>
                    <a:lnTo>
                      <a:pt x="861" y="1502"/>
                    </a:lnTo>
                    <a:lnTo>
                      <a:pt x="872" y="1473"/>
                    </a:lnTo>
                    <a:lnTo>
                      <a:pt x="883" y="1442"/>
                    </a:lnTo>
                    <a:lnTo>
                      <a:pt x="893" y="1409"/>
                    </a:lnTo>
                    <a:lnTo>
                      <a:pt x="902" y="1374"/>
                    </a:lnTo>
                    <a:lnTo>
                      <a:pt x="912" y="1337"/>
                    </a:lnTo>
                    <a:lnTo>
                      <a:pt x="915" y="1321"/>
                    </a:lnTo>
                    <a:lnTo>
                      <a:pt x="918" y="1310"/>
                    </a:lnTo>
                    <a:lnTo>
                      <a:pt x="922" y="1303"/>
                    </a:lnTo>
                    <a:lnTo>
                      <a:pt x="928" y="1298"/>
                    </a:lnTo>
                    <a:lnTo>
                      <a:pt x="934" y="1296"/>
                    </a:lnTo>
                    <a:lnTo>
                      <a:pt x="943" y="1295"/>
                    </a:lnTo>
                    <a:lnTo>
                      <a:pt x="947" y="1295"/>
                    </a:lnTo>
                    <a:lnTo>
                      <a:pt x="952" y="1296"/>
                    </a:lnTo>
                    <a:lnTo>
                      <a:pt x="957" y="1297"/>
                    </a:lnTo>
                    <a:lnTo>
                      <a:pt x="962" y="1299"/>
                    </a:lnTo>
                    <a:lnTo>
                      <a:pt x="967" y="1303"/>
                    </a:lnTo>
                    <a:lnTo>
                      <a:pt x="970" y="1310"/>
                    </a:lnTo>
                    <a:lnTo>
                      <a:pt x="971" y="1318"/>
                    </a:lnTo>
                    <a:lnTo>
                      <a:pt x="970" y="1321"/>
                    </a:lnTo>
                    <a:lnTo>
                      <a:pt x="967" y="1339"/>
                    </a:lnTo>
                    <a:lnTo>
                      <a:pt x="964" y="1353"/>
                    </a:lnTo>
                    <a:lnTo>
                      <a:pt x="960" y="1370"/>
                    </a:lnTo>
                    <a:lnTo>
                      <a:pt x="955" y="1389"/>
                    </a:lnTo>
                    <a:lnTo>
                      <a:pt x="949" y="1411"/>
                    </a:lnTo>
                    <a:lnTo>
                      <a:pt x="942" y="1434"/>
                    </a:lnTo>
                    <a:lnTo>
                      <a:pt x="934" y="1458"/>
                    </a:lnTo>
                    <a:lnTo>
                      <a:pt x="925" y="1483"/>
                    </a:lnTo>
                    <a:lnTo>
                      <a:pt x="915" y="1508"/>
                    </a:lnTo>
                    <a:lnTo>
                      <a:pt x="903" y="1534"/>
                    </a:lnTo>
                    <a:lnTo>
                      <a:pt x="891" y="1558"/>
                    </a:lnTo>
                    <a:lnTo>
                      <a:pt x="874" y="1587"/>
                    </a:lnTo>
                    <a:lnTo>
                      <a:pt x="856" y="1611"/>
                    </a:lnTo>
                    <a:lnTo>
                      <a:pt x="838" y="1631"/>
                    </a:lnTo>
                    <a:lnTo>
                      <a:pt x="819" y="1649"/>
                    </a:lnTo>
                    <a:lnTo>
                      <a:pt x="800" y="1663"/>
                    </a:lnTo>
                    <a:lnTo>
                      <a:pt x="779" y="1673"/>
                    </a:lnTo>
                    <a:lnTo>
                      <a:pt x="759" y="1680"/>
                    </a:lnTo>
                    <a:lnTo>
                      <a:pt x="737" y="1685"/>
                    </a:lnTo>
                    <a:lnTo>
                      <a:pt x="715" y="1686"/>
                    </a:lnTo>
                    <a:lnTo>
                      <a:pt x="689" y="1685"/>
                    </a:lnTo>
                    <a:lnTo>
                      <a:pt x="664" y="1680"/>
                    </a:lnTo>
                    <a:lnTo>
                      <a:pt x="640" y="1672"/>
                    </a:lnTo>
                    <a:lnTo>
                      <a:pt x="617" y="1661"/>
                    </a:lnTo>
                    <a:lnTo>
                      <a:pt x="596" y="1647"/>
                    </a:lnTo>
                    <a:lnTo>
                      <a:pt x="577" y="1631"/>
                    </a:lnTo>
                    <a:lnTo>
                      <a:pt x="560" y="1611"/>
                    </a:lnTo>
                    <a:lnTo>
                      <a:pt x="545" y="1590"/>
                    </a:lnTo>
                    <a:lnTo>
                      <a:pt x="532" y="1566"/>
                    </a:lnTo>
                    <a:lnTo>
                      <a:pt x="522" y="1539"/>
                    </a:lnTo>
                    <a:lnTo>
                      <a:pt x="515" y="1511"/>
                    </a:lnTo>
                    <a:lnTo>
                      <a:pt x="510" y="1481"/>
                    </a:lnTo>
                    <a:lnTo>
                      <a:pt x="509" y="1449"/>
                    </a:lnTo>
                    <a:lnTo>
                      <a:pt x="510" y="1421"/>
                    </a:lnTo>
                    <a:lnTo>
                      <a:pt x="513" y="1393"/>
                    </a:lnTo>
                    <a:lnTo>
                      <a:pt x="519" y="1366"/>
                    </a:lnTo>
                    <a:lnTo>
                      <a:pt x="522" y="1354"/>
                    </a:lnTo>
                    <a:lnTo>
                      <a:pt x="524" y="1345"/>
                    </a:lnTo>
                    <a:lnTo>
                      <a:pt x="526" y="1337"/>
                    </a:lnTo>
                    <a:lnTo>
                      <a:pt x="526" y="1329"/>
                    </a:lnTo>
                    <a:lnTo>
                      <a:pt x="526" y="1313"/>
                    </a:lnTo>
                    <a:lnTo>
                      <a:pt x="525" y="1289"/>
                    </a:lnTo>
                    <a:lnTo>
                      <a:pt x="520" y="1267"/>
                    </a:lnTo>
                    <a:lnTo>
                      <a:pt x="513" y="1247"/>
                    </a:lnTo>
                    <a:lnTo>
                      <a:pt x="504" y="1229"/>
                    </a:lnTo>
                    <a:lnTo>
                      <a:pt x="493" y="1212"/>
                    </a:lnTo>
                    <a:lnTo>
                      <a:pt x="480" y="1197"/>
                    </a:lnTo>
                    <a:lnTo>
                      <a:pt x="466" y="1183"/>
                    </a:lnTo>
                    <a:lnTo>
                      <a:pt x="449" y="1171"/>
                    </a:lnTo>
                    <a:lnTo>
                      <a:pt x="433" y="1160"/>
                    </a:lnTo>
                    <a:lnTo>
                      <a:pt x="415" y="1151"/>
                    </a:lnTo>
                    <a:lnTo>
                      <a:pt x="397" y="1143"/>
                    </a:lnTo>
                    <a:lnTo>
                      <a:pt x="379" y="1135"/>
                    </a:lnTo>
                    <a:lnTo>
                      <a:pt x="361" y="1129"/>
                    </a:lnTo>
                    <a:lnTo>
                      <a:pt x="343" y="1124"/>
                    </a:lnTo>
                    <a:lnTo>
                      <a:pt x="326" y="1119"/>
                    </a:lnTo>
                    <a:lnTo>
                      <a:pt x="309" y="1116"/>
                    </a:lnTo>
                    <a:lnTo>
                      <a:pt x="294" y="1113"/>
                    </a:lnTo>
                    <a:lnTo>
                      <a:pt x="279" y="1111"/>
                    </a:lnTo>
                    <a:lnTo>
                      <a:pt x="267" y="1110"/>
                    </a:lnTo>
                    <a:lnTo>
                      <a:pt x="265" y="1119"/>
                    </a:lnTo>
                    <a:lnTo>
                      <a:pt x="262" y="1132"/>
                    </a:lnTo>
                    <a:lnTo>
                      <a:pt x="258" y="1148"/>
                    </a:lnTo>
                    <a:lnTo>
                      <a:pt x="254" y="1168"/>
                    </a:lnTo>
                    <a:lnTo>
                      <a:pt x="249" y="1190"/>
                    </a:lnTo>
                    <a:lnTo>
                      <a:pt x="243" y="1214"/>
                    </a:lnTo>
                    <a:lnTo>
                      <a:pt x="237" y="1240"/>
                    </a:lnTo>
                    <a:lnTo>
                      <a:pt x="230" y="1268"/>
                    </a:lnTo>
                    <a:lnTo>
                      <a:pt x="224" y="1297"/>
                    </a:lnTo>
                    <a:lnTo>
                      <a:pt x="210" y="1356"/>
                    </a:lnTo>
                    <a:lnTo>
                      <a:pt x="203" y="1387"/>
                    </a:lnTo>
                    <a:lnTo>
                      <a:pt x="196" y="1418"/>
                    </a:lnTo>
                    <a:lnTo>
                      <a:pt x="188" y="1447"/>
                    </a:lnTo>
                    <a:lnTo>
                      <a:pt x="181" y="1476"/>
                    </a:lnTo>
                    <a:lnTo>
                      <a:pt x="175" y="1503"/>
                    </a:lnTo>
                    <a:lnTo>
                      <a:pt x="169" y="1529"/>
                    </a:lnTo>
                    <a:lnTo>
                      <a:pt x="163" y="1553"/>
                    </a:lnTo>
                    <a:lnTo>
                      <a:pt x="158" y="1574"/>
                    </a:lnTo>
                    <a:lnTo>
                      <a:pt x="153" y="1593"/>
                    </a:lnTo>
                    <a:lnTo>
                      <a:pt x="149" y="1610"/>
                    </a:lnTo>
                    <a:lnTo>
                      <a:pt x="145" y="1623"/>
                    </a:lnTo>
                    <a:lnTo>
                      <a:pt x="143" y="1631"/>
                    </a:lnTo>
                    <a:lnTo>
                      <a:pt x="141" y="1636"/>
                    </a:lnTo>
                    <a:lnTo>
                      <a:pt x="130" y="1652"/>
                    </a:lnTo>
                    <a:lnTo>
                      <a:pt x="116" y="1665"/>
                    </a:lnTo>
                    <a:lnTo>
                      <a:pt x="100" y="1676"/>
                    </a:lnTo>
                    <a:lnTo>
                      <a:pt x="82" y="1682"/>
                    </a:lnTo>
                    <a:lnTo>
                      <a:pt x="63" y="1685"/>
                    </a:lnTo>
                    <a:lnTo>
                      <a:pt x="57" y="1685"/>
                    </a:lnTo>
                    <a:lnTo>
                      <a:pt x="50" y="1684"/>
                    </a:lnTo>
                    <a:lnTo>
                      <a:pt x="41" y="1681"/>
                    </a:lnTo>
                    <a:lnTo>
                      <a:pt x="33" y="1677"/>
                    </a:lnTo>
                    <a:lnTo>
                      <a:pt x="25" y="1672"/>
                    </a:lnTo>
                    <a:lnTo>
                      <a:pt x="17" y="1666"/>
                    </a:lnTo>
                    <a:lnTo>
                      <a:pt x="10" y="1657"/>
                    </a:lnTo>
                    <a:lnTo>
                      <a:pt x="5" y="1646"/>
                    </a:lnTo>
                    <a:lnTo>
                      <a:pt x="1" y="1633"/>
                    </a:lnTo>
                    <a:lnTo>
                      <a:pt x="0" y="1618"/>
                    </a:lnTo>
                    <a:lnTo>
                      <a:pt x="0" y="1607"/>
                    </a:lnTo>
                    <a:lnTo>
                      <a:pt x="1" y="1601"/>
                    </a:lnTo>
                    <a:lnTo>
                      <a:pt x="2" y="1595"/>
                    </a:lnTo>
                    <a:lnTo>
                      <a:pt x="4" y="1588"/>
                    </a:lnTo>
                    <a:lnTo>
                      <a:pt x="7" y="1578"/>
                    </a:lnTo>
                    <a:lnTo>
                      <a:pt x="11" y="1565"/>
                    </a:lnTo>
                    <a:lnTo>
                      <a:pt x="334" y="189"/>
                    </a:lnTo>
                    <a:lnTo>
                      <a:pt x="341" y="140"/>
                    </a:lnTo>
                    <a:lnTo>
                      <a:pt x="341" y="134"/>
                    </a:lnTo>
                    <a:lnTo>
                      <a:pt x="340" y="129"/>
                    </a:lnTo>
                    <a:lnTo>
                      <a:pt x="339" y="124"/>
                    </a:lnTo>
                    <a:lnTo>
                      <a:pt x="336" y="119"/>
                    </a:lnTo>
                    <a:lnTo>
                      <a:pt x="332" y="114"/>
                    </a:lnTo>
                    <a:lnTo>
                      <a:pt x="326" y="111"/>
                    </a:lnTo>
                    <a:lnTo>
                      <a:pt x="317" y="107"/>
                    </a:lnTo>
                    <a:lnTo>
                      <a:pt x="306" y="104"/>
                    </a:lnTo>
                    <a:lnTo>
                      <a:pt x="292" y="102"/>
                    </a:lnTo>
                    <a:lnTo>
                      <a:pt x="275" y="100"/>
                    </a:lnTo>
                    <a:lnTo>
                      <a:pt x="254" y="99"/>
                    </a:lnTo>
                    <a:lnTo>
                      <a:pt x="228" y="98"/>
                    </a:lnTo>
                    <a:lnTo>
                      <a:pt x="214" y="98"/>
                    </a:lnTo>
                    <a:lnTo>
                      <a:pt x="203" y="97"/>
                    </a:lnTo>
                    <a:lnTo>
                      <a:pt x="192" y="96"/>
                    </a:lnTo>
                    <a:lnTo>
                      <a:pt x="185" y="93"/>
                    </a:lnTo>
                    <a:lnTo>
                      <a:pt x="179" y="89"/>
                    </a:lnTo>
                    <a:lnTo>
                      <a:pt x="177" y="81"/>
                    </a:lnTo>
                    <a:lnTo>
                      <a:pt x="175" y="72"/>
                    </a:lnTo>
                    <a:lnTo>
                      <a:pt x="176" y="59"/>
                    </a:lnTo>
                    <a:lnTo>
                      <a:pt x="179" y="48"/>
                    </a:lnTo>
                    <a:lnTo>
                      <a:pt x="182" y="40"/>
                    </a:lnTo>
                    <a:lnTo>
                      <a:pt x="187" y="34"/>
                    </a:lnTo>
                    <a:lnTo>
                      <a:pt x="192" y="30"/>
                    </a:lnTo>
                    <a:lnTo>
                      <a:pt x="198" y="27"/>
                    </a:lnTo>
                    <a:lnTo>
                      <a:pt x="205" y="25"/>
                    </a:lnTo>
                    <a:lnTo>
                      <a:pt x="211" y="25"/>
                    </a:lnTo>
                    <a:lnTo>
                      <a:pt x="217" y="23"/>
                    </a:lnTo>
                    <a:lnTo>
                      <a:pt x="232" y="22"/>
                    </a:lnTo>
                    <a:lnTo>
                      <a:pt x="250" y="20"/>
                    </a:lnTo>
                    <a:lnTo>
                      <a:pt x="271" y="19"/>
                    </a:lnTo>
                    <a:lnTo>
                      <a:pt x="294" y="16"/>
                    </a:lnTo>
                    <a:lnTo>
                      <a:pt x="318" y="14"/>
                    </a:lnTo>
                    <a:lnTo>
                      <a:pt x="343" y="11"/>
                    </a:lnTo>
                    <a:lnTo>
                      <a:pt x="368" y="9"/>
                    </a:lnTo>
                    <a:lnTo>
                      <a:pt x="392" y="7"/>
                    </a:lnTo>
                    <a:lnTo>
                      <a:pt x="416" y="5"/>
                    </a:lnTo>
                    <a:lnTo>
                      <a:pt x="438" y="3"/>
                    </a:lnTo>
                    <a:lnTo>
                      <a:pt x="458" y="2"/>
                    </a:lnTo>
                    <a:lnTo>
                      <a:pt x="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Iterate this process.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Conjecture: It will terminate after a finite number of steps  </a:t>
            </a:r>
            <a:r>
              <a:rPr lang="en-US" sz="1400" dirty="0" smtClean="0">
                <a:solidFill>
                  <a:srgbClr val="FF0000"/>
                </a:solidFill>
              </a:rPr>
              <a:t>(given a canonical structure near punctures)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Call the resulting structure a ``minimal S-wall network’’ (MSWN)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03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Now vary the phase 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.</a:t>
            </a:r>
            <a:endParaRPr lang="en-US" sz="3200" dirty="0" smtClean="0">
              <a:solidFill>
                <a:srgbClr val="009900"/>
              </a:solidFill>
            </a:endParaRPr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57200" y="5562600"/>
            <a:ext cx="1560659" cy="685800"/>
            <a:chOff x="887" y="2758"/>
            <a:chExt cx="5473" cy="2405"/>
          </a:xfrm>
          <a:solidFill>
            <a:srgbClr val="FF0066"/>
          </a:solidFill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887" y="3473"/>
              <a:ext cx="1198" cy="1523"/>
            </a:xfrm>
            <a:custGeom>
              <a:avLst/>
              <a:gdLst/>
              <a:ahLst/>
              <a:cxnLst>
                <a:cxn ang="0">
                  <a:pos x="434" y="2"/>
                </a:cxn>
                <a:cxn ang="0">
                  <a:pos x="476" y="41"/>
                </a:cxn>
                <a:cxn ang="0">
                  <a:pos x="474" y="89"/>
                </a:cxn>
                <a:cxn ang="0">
                  <a:pos x="457" y="162"/>
                </a:cxn>
                <a:cxn ang="0">
                  <a:pos x="444" y="217"/>
                </a:cxn>
                <a:cxn ang="0">
                  <a:pos x="322" y="751"/>
                </a:cxn>
                <a:cxn ang="0">
                  <a:pos x="329" y="885"/>
                </a:cxn>
                <a:cxn ang="0">
                  <a:pos x="383" y="971"/>
                </a:cxn>
                <a:cxn ang="0">
                  <a:pos x="484" y="1002"/>
                </a:cxn>
                <a:cxn ang="0">
                  <a:pos x="603" y="969"/>
                </a:cxn>
                <a:cxn ang="0">
                  <a:pos x="694" y="896"/>
                </a:cxn>
                <a:cxn ang="0">
                  <a:pos x="750" y="819"/>
                </a:cxn>
                <a:cxn ang="0">
                  <a:pos x="773" y="766"/>
                </a:cxn>
                <a:cxn ang="0">
                  <a:pos x="806" y="637"/>
                </a:cxn>
                <a:cxn ang="0">
                  <a:pos x="934" y="111"/>
                </a:cxn>
                <a:cxn ang="0">
                  <a:pos x="971" y="46"/>
                </a:cxn>
                <a:cxn ang="0">
                  <a:pos x="1013" y="30"/>
                </a:cxn>
                <a:cxn ang="0">
                  <a:pos x="1056" y="41"/>
                </a:cxn>
                <a:cxn ang="0">
                  <a:pos x="1084" y="92"/>
                </a:cxn>
                <a:cxn ang="0">
                  <a:pos x="1076" y="142"/>
                </a:cxn>
                <a:cxn ang="0">
                  <a:pos x="1058" y="222"/>
                </a:cxn>
                <a:cxn ang="0">
                  <a:pos x="1041" y="296"/>
                </a:cxn>
                <a:cxn ang="0">
                  <a:pos x="1020" y="382"/>
                </a:cxn>
                <a:cxn ang="0">
                  <a:pos x="943" y="698"/>
                </a:cxn>
                <a:cxn ang="0">
                  <a:pos x="915" y="828"/>
                </a:cxn>
                <a:cxn ang="0">
                  <a:pos x="906" y="914"/>
                </a:cxn>
                <a:cxn ang="0">
                  <a:pos x="934" y="988"/>
                </a:cxn>
                <a:cxn ang="0">
                  <a:pos x="1000" y="995"/>
                </a:cxn>
                <a:cxn ang="0">
                  <a:pos x="1067" y="929"/>
                </a:cxn>
                <a:cxn ang="0">
                  <a:pos x="1116" y="808"/>
                </a:cxn>
                <a:cxn ang="0">
                  <a:pos x="1147" y="692"/>
                </a:cxn>
                <a:cxn ang="0">
                  <a:pos x="1173" y="672"/>
                </a:cxn>
                <a:cxn ang="0">
                  <a:pos x="1193" y="679"/>
                </a:cxn>
                <a:cxn ang="0">
                  <a:pos x="1198" y="694"/>
                </a:cxn>
                <a:cxn ang="0">
                  <a:pos x="1189" y="736"/>
                </a:cxn>
                <a:cxn ang="0">
                  <a:pos x="1166" y="828"/>
                </a:cxn>
                <a:cxn ang="0">
                  <a:pos x="1131" y="923"/>
                </a:cxn>
                <a:cxn ang="0">
                  <a:pos x="1065" y="1013"/>
                </a:cxn>
                <a:cxn ang="0">
                  <a:pos x="969" y="1050"/>
                </a:cxn>
                <a:cxn ang="0">
                  <a:pos x="855" y="1017"/>
                </a:cxn>
                <a:cxn ang="0">
                  <a:pos x="782" y="925"/>
                </a:cxn>
                <a:cxn ang="0">
                  <a:pos x="705" y="955"/>
                </a:cxn>
                <a:cxn ang="0">
                  <a:pos x="609" y="1021"/>
                </a:cxn>
                <a:cxn ang="0">
                  <a:pos x="476" y="1050"/>
                </a:cxn>
                <a:cxn ang="0">
                  <a:pos x="378" y="1037"/>
                </a:cxn>
                <a:cxn ang="0">
                  <a:pos x="261" y="977"/>
                </a:cxn>
                <a:cxn ang="0">
                  <a:pos x="205" y="1219"/>
                </a:cxn>
                <a:cxn ang="0">
                  <a:pos x="168" y="1373"/>
                </a:cxn>
                <a:cxn ang="0">
                  <a:pos x="147" y="1454"/>
                </a:cxn>
                <a:cxn ang="0">
                  <a:pos x="135" y="1483"/>
                </a:cxn>
                <a:cxn ang="0">
                  <a:pos x="88" y="1520"/>
                </a:cxn>
                <a:cxn ang="0">
                  <a:pos x="25" y="1512"/>
                </a:cxn>
                <a:cxn ang="0">
                  <a:pos x="0" y="1461"/>
                </a:cxn>
                <a:cxn ang="0">
                  <a:pos x="7" y="1424"/>
                </a:cxn>
                <a:cxn ang="0">
                  <a:pos x="345" y="37"/>
                </a:cxn>
                <a:cxn ang="0">
                  <a:pos x="387" y="6"/>
                </a:cxn>
              </a:cxnLst>
              <a:rect l="0" t="0" r="r" b="b"/>
              <a:pathLst>
                <a:path w="1198" h="1523">
                  <a:moveTo>
                    <a:pt x="408" y="0"/>
                  </a:moveTo>
                  <a:lnTo>
                    <a:pt x="413" y="0"/>
                  </a:lnTo>
                  <a:lnTo>
                    <a:pt x="434" y="2"/>
                  </a:lnTo>
                  <a:lnTo>
                    <a:pt x="453" y="11"/>
                  </a:lnTo>
                  <a:lnTo>
                    <a:pt x="467" y="24"/>
                  </a:lnTo>
                  <a:lnTo>
                    <a:pt x="476" y="41"/>
                  </a:lnTo>
                  <a:lnTo>
                    <a:pt x="479" y="63"/>
                  </a:lnTo>
                  <a:lnTo>
                    <a:pt x="478" y="72"/>
                  </a:lnTo>
                  <a:lnTo>
                    <a:pt x="474" y="89"/>
                  </a:lnTo>
                  <a:lnTo>
                    <a:pt x="469" y="111"/>
                  </a:lnTo>
                  <a:lnTo>
                    <a:pt x="462" y="134"/>
                  </a:lnTo>
                  <a:lnTo>
                    <a:pt x="457" y="162"/>
                  </a:lnTo>
                  <a:lnTo>
                    <a:pt x="450" y="188"/>
                  </a:lnTo>
                  <a:lnTo>
                    <a:pt x="444" y="211"/>
                  </a:lnTo>
                  <a:lnTo>
                    <a:pt x="444" y="217"/>
                  </a:lnTo>
                  <a:lnTo>
                    <a:pt x="350" y="606"/>
                  </a:lnTo>
                  <a:lnTo>
                    <a:pt x="329" y="701"/>
                  </a:lnTo>
                  <a:lnTo>
                    <a:pt x="322" y="751"/>
                  </a:lnTo>
                  <a:lnTo>
                    <a:pt x="318" y="802"/>
                  </a:lnTo>
                  <a:lnTo>
                    <a:pt x="320" y="846"/>
                  </a:lnTo>
                  <a:lnTo>
                    <a:pt x="329" y="885"/>
                  </a:lnTo>
                  <a:lnTo>
                    <a:pt x="341" y="920"/>
                  </a:lnTo>
                  <a:lnTo>
                    <a:pt x="360" y="949"/>
                  </a:lnTo>
                  <a:lnTo>
                    <a:pt x="383" y="971"/>
                  </a:lnTo>
                  <a:lnTo>
                    <a:pt x="413" y="988"/>
                  </a:lnTo>
                  <a:lnTo>
                    <a:pt x="446" y="999"/>
                  </a:lnTo>
                  <a:lnTo>
                    <a:pt x="484" y="1002"/>
                  </a:lnTo>
                  <a:lnTo>
                    <a:pt x="528" y="999"/>
                  </a:lnTo>
                  <a:lnTo>
                    <a:pt x="567" y="986"/>
                  </a:lnTo>
                  <a:lnTo>
                    <a:pt x="603" y="969"/>
                  </a:lnTo>
                  <a:lnTo>
                    <a:pt x="638" y="947"/>
                  </a:lnTo>
                  <a:lnTo>
                    <a:pt x="668" y="922"/>
                  </a:lnTo>
                  <a:lnTo>
                    <a:pt x="694" y="896"/>
                  </a:lnTo>
                  <a:lnTo>
                    <a:pt x="717" y="868"/>
                  </a:lnTo>
                  <a:lnTo>
                    <a:pt x="735" y="843"/>
                  </a:lnTo>
                  <a:lnTo>
                    <a:pt x="750" y="819"/>
                  </a:lnTo>
                  <a:lnTo>
                    <a:pt x="761" y="800"/>
                  </a:lnTo>
                  <a:lnTo>
                    <a:pt x="768" y="788"/>
                  </a:lnTo>
                  <a:lnTo>
                    <a:pt x="773" y="766"/>
                  </a:lnTo>
                  <a:lnTo>
                    <a:pt x="780" y="744"/>
                  </a:lnTo>
                  <a:lnTo>
                    <a:pt x="796" y="677"/>
                  </a:lnTo>
                  <a:lnTo>
                    <a:pt x="806" y="637"/>
                  </a:lnTo>
                  <a:lnTo>
                    <a:pt x="817" y="591"/>
                  </a:lnTo>
                  <a:lnTo>
                    <a:pt x="829" y="544"/>
                  </a:lnTo>
                  <a:lnTo>
                    <a:pt x="934" y="111"/>
                  </a:lnTo>
                  <a:lnTo>
                    <a:pt x="943" y="81"/>
                  </a:lnTo>
                  <a:lnTo>
                    <a:pt x="957" y="61"/>
                  </a:lnTo>
                  <a:lnTo>
                    <a:pt x="971" y="46"/>
                  </a:lnTo>
                  <a:lnTo>
                    <a:pt x="986" y="37"/>
                  </a:lnTo>
                  <a:lnTo>
                    <a:pt x="1000" y="32"/>
                  </a:lnTo>
                  <a:lnTo>
                    <a:pt x="1013" y="30"/>
                  </a:lnTo>
                  <a:lnTo>
                    <a:pt x="1021" y="30"/>
                  </a:lnTo>
                  <a:lnTo>
                    <a:pt x="1041" y="32"/>
                  </a:lnTo>
                  <a:lnTo>
                    <a:pt x="1056" y="41"/>
                  </a:lnTo>
                  <a:lnTo>
                    <a:pt x="1072" y="54"/>
                  </a:lnTo>
                  <a:lnTo>
                    <a:pt x="1081" y="70"/>
                  </a:lnTo>
                  <a:lnTo>
                    <a:pt x="1084" y="92"/>
                  </a:lnTo>
                  <a:lnTo>
                    <a:pt x="1083" y="103"/>
                  </a:lnTo>
                  <a:lnTo>
                    <a:pt x="1079" y="120"/>
                  </a:lnTo>
                  <a:lnTo>
                    <a:pt x="1076" y="142"/>
                  </a:lnTo>
                  <a:lnTo>
                    <a:pt x="1070" y="167"/>
                  </a:lnTo>
                  <a:lnTo>
                    <a:pt x="1063" y="195"/>
                  </a:lnTo>
                  <a:lnTo>
                    <a:pt x="1058" y="222"/>
                  </a:lnTo>
                  <a:lnTo>
                    <a:pt x="1053" y="248"/>
                  </a:lnTo>
                  <a:lnTo>
                    <a:pt x="1048" y="268"/>
                  </a:lnTo>
                  <a:lnTo>
                    <a:pt x="1041" y="296"/>
                  </a:lnTo>
                  <a:lnTo>
                    <a:pt x="1032" y="325"/>
                  </a:lnTo>
                  <a:lnTo>
                    <a:pt x="1025" y="355"/>
                  </a:lnTo>
                  <a:lnTo>
                    <a:pt x="1020" y="382"/>
                  </a:lnTo>
                  <a:lnTo>
                    <a:pt x="1014" y="404"/>
                  </a:lnTo>
                  <a:lnTo>
                    <a:pt x="951" y="655"/>
                  </a:lnTo>
                  <a:lnTo>
                    <a:pt x="943" y="698"/>
                  </a:lnTo>
                  <a:lnTo>
                    <a:pt x="932" y="742"/>
                  </a:lnTo>
                  <a:lnTo>
                    <a:pt x="922" y="788"/>
                  </a:lnTo>
                  <a:lnTo>
                    <a:pt x="915" y="828"/>
                  </a:lnTo>
                  <a:lnTo>
                    <a:pt x="908" y="866"/>
                  </a:lnTo>
                  <a:lnTo>
                    <a:pt x="906" y="896"/>
                  </a:lnTo>
                  <a:lnTo>
                    <a:pt x="906" y="914"/>
                  </a:lnTo>
                  <a:lnTo>
                    <a:pt x="913" y="955"/>
                  </a:lnTo>
                  <a:lnTo>
                    <a:pt x="922" y="973"/>
                  </a:lnTo>
                  <a:lnTo>
                    <a:pt x="934" y="988"/>
                  </a:lnTo>
                  <a:lnTo>
                    <a:pt x="950" y="997"/>
                  </a:lnTo>
                  <a:lnTo>
                    <a:pt x="972" y="1000"/>
                  </a:lnTo>
                  <a:lnTo>
                    <a:pt x="1000" y="995"/>
                  </a:lnTo>
                  <a:lnTo>
                    <a:pt x="1025" y="982"/>
                  </a:lnTo>
                  <a:lnTo>
                    <a:pt x="1048" y="958"/>
                  </a:lnTo>
                  <a:lnTo>
                    <a:pt x="1067" y="929"/>
                  </a:lnTo>
                  <a:lnTo>
                    <a:pt x="1084" y="894"/>
                  </a:lnTo>
                  <a:lnTo>
                    <a:pt x="1100" y="854"/>
                  </a:lnTo>
                  <a:lnTo>
                    <a:pt x="1116" y="808"/>
                  </a:lnTo>
                  <a:lnTo>
                    <a:pt x="1130" y="762"/>
                  </a:lnTo>
                  <a:lnTo>
                    <a:pt x="1142" y="712"/>
                  </a:lnTo>
                  <a:lnTo>
                    <a:pt x="1147" y="692"/>
                  </a:lnTo>
                  <a:lnTo>
                    <a:pt x="1151" y="679"/>
                  </a:lnTo>
                  <a:lnTo>
                    <a:pt x="1159" y="674"/>
                  </a:lnTo>
                  <a:lnTo>
                    <a:pt x="1173" y="672"/>
                  </a:lnTo>
                  <a:lnTo>
                    <a:pt x="1182" y="672"/>
                  </a:lnTo>
                  <a:lnTo>
                    <a:pt x="1189" y="676"/>
                  </a:lnTo>
                  <a:lnTo>
                    <a:pt x="1193" y="679"/>
                  </a:lnTo>
                  <a:lnTo>
                    <a:pt x="1194" y="683"/>
                  </a:lnTo>
                  <a:lnTo>
                    <a:pt x="1198" y="687"/>
                  </a:lnTo>
                  <a:lnTo>
                    <a:pt x="1198" y="694"/>
                  </a:lnTo>
                  <a:lnTo>
                    <a:pt x="1196" y="699"/>
                  </a:lnTo>
                  <a:lnTo>
                    <a:pt x="1194" y="714"/>
                  </a:lnTo>
                  <a:lnTo>
                    <a:pt x="1189" y="736"/>
                  </a:lnTo>
                  <a:lnTo>
                    <a:pt x="1182" y="764"/>
                  </a:lnTo>
                  <a:lnTo>
                    <a:pt x="1175" y="795"/>
                  </a:lnTo>
                  <a:lnTo>
                    <a:pt x="1166" y="828"/>
                  </a:lnTo>
                  <a:lnTo>
                    <a:pt x="1156" y="861"/>
                  </a:lnTo>
                  <a:lnTo>
                    <a:pt x="1144" y="894"/>
                  </a:lnTo>
                  <a:lnTo>
                    <a:pt x="1131" y="923"/>
                  </a:lnTo>
                  <a:lnTo>
                    <a:pt x="1112" y="958"/>
                  </a:lnTo>
                  <a:lnTo>
                    <a:pt x="1091" y="988"/>
                  </a:lnTo>
                  <a:lnTo>
                    <a:pt x="1065" y="1013"/>
                  </a:lnTo>
                  <a:lnTo>
                    <a:pt x="1037" y="1033"/>
                  </a:lnTo>
                  <a:lnTo>
                    <a:pt x="1006" y="1046"/>
                  </a:lnTo>
                  <a:lnTo>
                    <a:pt x="969" y="1050"/>
                  </a:lnTo>
                  <a:lnTo>
                    <a:pt x="929" y="1046"/>
                  </a:lnTo>
                  <a:lnTo>
                    <a:pt x="890" y="1035"/>
                  </a:lnTo>
                  <a:lnTo>
                    <a:pt x="855" y="1017"/>
                  </a:lnTo>
                  <a:lnTo>
                    <a:pt x="825" y="991"/>
                  </a:lnTo>
                  <a:lnTo>
                    <a:pt x="801" y="962"/>
                  </a:lnTo>
                  <a:lnTo>
                    <a:pt x="782" y="925"/>
                  </a:lnTo>
                  <a:lnTo>
                    <a:pt x="771" y="883"/>
                  </a:lnTo>
                  <a:lnTo>
                    <a:pt x="752" y="905"/>
                  </a:lnTo>
                  <a:lnTo>
                    <a:pt x="705" y="955"/>
                  </a:lnTo>
                  <a:lnTo>
                    <a:pt x="677" y="978"/>
                  </a:lnTo>
                  <a:lnTo>
                    <a:pt x="645" y="1000"/>
                  </a:lnTo>
                  <a:lnTo>
                    <a:pt x="609" y="1021"/>
                  </a:lnTo>
                  <a:lnTo>
                    <a:pt x="570" y="1035"/>
                  </a:lnTo>
                  <a:lnTo>
                    <a:pt x="525" y="1046"/>
                  </a:lnTo>
                  <a:lnTo>
                    <a:pt x="476" y="1050"/>
                  </a:lnTo>
                  <a:lnTo>
                    <a:pt x="450" y="1048"/>
                  </a:lnTo>
                  <a:lnTo>
                    <a:pt x="416" y="1044"/>
                  </a:lnTo>
                  <a:lnTo>
                    <a:pt x="378" y="1037"/>
                  </a:lnTo>
                  <a:lnTo>
                    <a:pt x="339" y="1022"/>
                  </a:lnTo>
                  <a:lnTo>
                    <a:pt x="299" y="1004"/>
                  </a:lnTo>
                  <a:lnTo>
                    <a:pt x="261" y="977"/>
                  </a:lnTo>
                  <a:lnTo>
                    <a:pt x="240" y="1068"/>
                  </a:lnTo>
                  <a:lnTo>
                    <a:pt x="220" y="1149"/>
                  </a:lnTo>
                  <a:lnTo>
                    <a:pt x="205" y="1219"/>
                  </a:lnTo>
                  <a:lnTo>
                    <a:pt x="191" y="1279"/>
                  </a:lnTo>
                  <a:lnTo>
                    <a:pt x="178" y="1331"/>
                  </a:lnTo>
                  <a:lnTo>
                    <a:pt x="168" y="1373"/>
                  </a:lnTo>
                  <a:lnTo>
                    <a:pt x="161" y="1406"/>
                  </a:lnTo>
                  <a:lnTo>
                    <a:pt x="154" y="1433"/>
                  </a:lnTo>
                  <a:lnTo>
                    <a:pt x="147" y="1454"/>
                  </a:lnTo>
                  <a:lnTo>
                    <a:pt x="144" y="1467"/>
                  </a:lnTo>
                  <a:lnTo>
                    <a:pt x="140" y="1476"/>
                  </a:lnTo>
                  <a:lnTo>
                    <a:pt x="135" y="1483"/>
                  </a:lnTo>
                  <a:lnTo>
                    <a:pt x="124" y="1496"/>
                  </a:lnTo>
                  <a:lnTo>
                    <a:pt x="109" y="1509"/>
                  </a:lnTo>
                  <a:lnTo>
                    <a:pt x="88" y="1520"/>
                  </a:lnTo>
                  <a:lnTo>
                    <a:pt x="63" y="1523"/>
                  </a:lnTo>
                  <a:lnTo>
                    <a:pt x="42" y="1520"/>
                  </a:lnTo>
                  <a:lnTo>
                    <a:pt x="25" y="1512"/>
                  </a:lnTo>
                  <a:lnTo>
                    <a:pt x="11" y="1500"/>
                  </a:lnTo>
                  <a:lnTo>
                    <a:pt x="4" y="1481"/>
                  </a:lnTo>
                  <a:lnTo>
                    <a:pt x="0" y="1461"/>
                  </a:lnTo>
                  <a:lnTo>
                    <a:pt x="0" y="1452"/>
                  </a:lnTo>
                  <a:lnTo>
                    <a:pt x="4" y="1443"/>
                  </a:lnTo>
                  <a:lnTo>
                    <a:pt x="7" y="1424"/>
                  </a:lnTo>
                  <a:lnTo>
                    <a:pt x="325" y="85"/>
                  </a:lnTo>
                  <a:lnTo>
                    <a:pt x="334" y="57"/>
                  </a:lnTo>
                  <a:lnTo>
                    <a:pt x="345" y="37"/>
                  </a:lnTo>
                  <a:lnTo>
                    <a:pt x="359" y="22"/>
                  </a:lnTo>
                  <a:lnTo>
                    <a:pt x="373" y="11"/>
                  </a:lnTo>
                  <a:lnTo>
                    <a:pt x="387" y="6"/>
                  </a:lnTo>
                  <a:lnTo>
                    <a:pt x="399" y="2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2372" y="2758"/>
              <a:ext cx="512" cy="231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507" y="7"/>
                </a:cxn>
                <a:cxn ang="0">
                  <a:pos x="512" y="18"/>
                </a:cxn>
                <a:cxn ang="0">
                  <a:pos x="510" y="33"/>
                </a:cxn>
                <a:cxn ang="0">
                  <a:pos x="496" y="49"/>
                </a:cxn>
                <a:cxn ang="0">
                  <a:pos x="418" y="137"/>
                </a:cxn>
                <a:cxn ang="0">
                  <a:pos x="311" y="299"/>
                </a:cxn>
                <a:cxn ang="0">
                  <a:pos x="234" y="475"/>
                </a:cxn>
                <a:cxn ang="0">
                  <a:pos x="178" y="662"/>
                </a:cxn>
                <a:cxn ang="0">
                  <a:pos x="145" y="857"/>
                </a:cxn>
                <a:cxn ang="0">
                  <a:pos x="129" y="1057"/>
                </a:cxn>
                <a:cxn ang="0">
                  <a:pos x="129" y="1240"/>
                </a:cxn>
                <a:cxn ang="0">
                  <a:pos x="140" y="1413"/>
                </a:cxn>
                <a:cxn ang="0">
                  <a:pos x="166" y="1589"/>
                </a:cxn>
                <a:cxn ang="0">
                  <a:pos x="210" y="1765"/>
                </a:cxn>
                <a:cxn ang="0">
                  <a:pos x="272" y="1936"/>
                </a:cxn>
                <a:cxn ang="0">
                  <a:pos x="360" y="2097"/>
                </a:cxn>
                <a:cxn ang="0">
                  <a:pos x="474" y="2242"/>
                </a:cxn>
                <a:cxn ang="0">
                  <a:pos x="507" y="2279"/>
                </a:cxn>
                <a:cxn ang="0">
                  <a:pos x="512" y="2290"/>
                </a:cxn>
                <a:cxn ang="0">
                  <a:pos x="509" y="2306"/>
                </a:cxn>
                <a:cxn ang="0">
                  <a:pos x="500" y="2314"/>
                </a:cxn>
                <a:cxn ang="0">
                  <a:pos x="488" y="2315"/>
                </a:cxn>
                <a:cxn ang="0">
                  <a:pos x="465" y="2303"/>
                </a:cxn>
                <a:cxn ang="0">
                  <a:pos x="419" y="2266"/>
                </a:cxn>
                <a:cxn ang="0">
                  <a:pos x="358" y="2205"/>
                </a:cxn>
                <a:cxn ang="0">
                  <a:pos x="288" y="2119"/>
                </a:cxn>
                <a:cxn ang="0">
                  <a:pos x="215" y="2011"/>
                </a:cxn>
                <a:cxn ang="0">
                  <a:pos x="145" y="1879"/>
                </a:cxn>
                <a:cxn ang="0">
                  <a:pos x="71" y="1682"/>
                </a:cxn>
                <a:cxn ang="0">
                  <a:pos x="28" y="1490"/>
                </a:cxn>
                <a:cxn ang="0">
                  <a:pos x="5" y="1310"/>
                </a:cxn>
                <a:cxn ang="0">
                  <a:pos x="0" y="1158"/>
                </a:cxn>
                <a:cxn ang="0">
                  <a:pos x="8" y="978"/>
                </a:cxn>
                <a:cxn ang="0">
                  <a:pos x="36" y="776"/>
                </a:cxn>
                <a:cxn ang="0">
                  <a:pos x="96" y="561"/>
                </a:cxn>
                <a:cxn ang="0">
                  <a:pos x="171" y="380"/>
                </a:cxn>
                <a:cxn ang="0">
                  <a:pos x="245" y="257"/>
                </a:cxn>
                <a:cxn ang="0">
                  <a:pos x="318" y="156"/>
                </a:cxn>
                <a:cxn ang="0">
                  <a:pos x="386" y="81"/>
                </a:cxn>
                <a:cxn ang="0">
                  <a:pos x="442" y="29"/>
                </a:cxn>
                <a:cxn ang="0">
                  <a:pos x="479" y="3"/>
                </a:cxn>
              </a:cxnLst>
              <a:rect l="0" t="0" r="r" b="b"/>
              <a:pathLst>
                <a:path w="512" h="2315">
                  <a:moveTo>
                    <a:pt x="488" y="0"/>
                  </a:moveTo>
                  <a:lnTo>
                    <a:pt x="493" y="0"/>
                  </a:lnTo>
                  <a:lnTo>
                    <a:pt x="503" y="3"/>
                  </a:lnTo>
                  <a:lnTo>
                    <a:pt x="507" y="7"/>
                  </a:lnTo>
                  <a:lnTo>
                    <a:pt x="510" y="13"/>
                  </a:lnTo>
                  <a:lnTo>
                    <a:pt x="512" y="18"/>
                  </a:lnTo>
                  <a:lnTo>
                    <a:pt x="512" y="29"/>
                  </a:lnTo>
                  <a:lnTo>
                    <a:pt x="510" y="33"/>
                  </a:lnTo>
                  <a:lnTo>
                    <a:pt x="505" y="38"/>
                  </a:lnTo>
                  <a:lnTo>
                    <a:pt x="496" y="49"/>
                  </a:lnTo>
                  <a:lnTo>
                    <a:pt x="481" y="62"/>
                  </a:lnTo>
                  <a:lnTo>
                    <a:pt x="418" y="137"/>
                  </a:lnTo>
                  <a:lnTo>
                    <a:pt x="362" y="216"/>
                  </a:lnTo>
                  <a:lnTo>
                    <a:pt x="311" y="299"/>
                  </a:lnTo>
                  <a:lnTo>
                    <a:pt x="269" y="387"/>
                  </a:lnTo>
                  <a:lnTo>
                    <a:pt x="234" y="475"/>
                  </a:lnTo>
                  <a:lnTo>
                    <a:pt x="203" y="569"/>
                  </a:lnTo>
                  <a:lnTo>
                    <a:pt x="178" y="662"/>
                  </a:lnTo>
                  <a:lnTo>
                    <a:pt x="159" y="759"/>
                  </a:lnTo>
                  <a:lnTo>
                    <a:pt x="145" y="857"/>
                  </a:lnTo>
                  <a:lnTo>
                    <a:pt x="134" y="956"/>
                  </a:lnTo>
                  <a:lnTo>
                    <a:pt x="129" y="1057"/>
                  </a:lnTo>
                  <a:lnTo>
                    <a:pt x="127" y="1158"/>
                  </a:lnTo>
                  <a:lnTo>
                    <a:pt x="129" y="1240"/>
                  </a:lnTo>
                  <a:lnTo>
                    <a:pt x="133" y="1325"/>
                  </a:lnTo>
                  <a:lnTo>
                    <a:pt x="140" y="1413"/>
                  </a:lnTo>
                  <a:lnTo>
                    <a:pt x="150" y="1501"/>
                  </a:lnTo>
                  <a:lnTo>
                    <a:pt x="166" y="1589"/>
                  </a:lnTo>
                  <a:lnTo>
                    <a:pt x="185" y="1677"/>
                  </a:lnTo>
                  <a:lnTo>
                    <a:pt x="210" y="1765"/>
                  </a:lnTo>
                  <a:lnTo>
                    <a:pt x="238" y="1851"/>
                  </a:lnTo>
                  <a:lnTo>
                    <a:pt x="272" y="1936"/>
                  </a:lnTo>
                  <a:lnTo>
                    <a:pt x="313" y="2018"/>
                  </a:lnTo>
                  <a:lnTo>
                    <a:pt x="360" y="2097"/>
                  </a:lnTo>
                  <a:lnTo>
                    <a:pt x="412" y="2172"/>
                  </a:lnTo>
                  <a:lnTo>
                    <a:pt x="474" y="2242"/>
                  </a:lnTo>
                  <a:lnTo>
                    <a:pt x="500" y="2270"/>
                  </a:lnTo>
                  <a:lnTo>
                    <a:pt x="507" y="2279"/>
                  </a:lnTo>
                  <a:lnTo>
                    <a:pt x="510" y="2284"/>
                  </a:lnTo>
                  <a:lnTo>
                    <a:pt x="512" y="2290"/>
                  </a:lnTo>
                  <a:lnTo>
                    <a:pt x="512" y="2301"/>
                  </a:lnTo>
                  <a:lnTo>
                    <a:pt x="509" y="2306"/>
                  </a:lnTo>
                  <a:lnTo>
                    <a:pt x="505" y="2310"/>
                  </a:lnTo>
                  <a:lnTo>
                    <a:pt x="500" y="2314"/>
                  </a:lnTo>
                  <a:lnTo>
                    <a:pt x="495" y="2315"/>
                  </a:lnTo>
                  <a:lnTo>
                    <a:pt x="488" y="2315"/>
                  </a:lnTo>
                  <a:lnTo>
                    <a:pt x="479" y="2312"/>
                  </a:lnTo>
                  <a:lnTo>
                    <a:pt x="465" y="2303"/>
                  </a:lnTo>
                  <a:lnTo>
                    <a:pt x="444" y="2288"/>
                  </a:lnTo>
                  <a:lnTo>
                    <a:pt x="419" y="2266"/>
                  </a:lnTo>
                  <a:lnTo>
                    <a:pt x="390" y="2238"/>
                  </a:lnTo>
                  <a:lnTo>
                    <a:pt x="358" y="2205"/>
                  </a:lnTo>
                  <a:lnTo>
                    <a:pt x="323" y="2165"/>
                  </a:lnTo>
                  <a:lnTo>
                    <a:pt x="288" y="2119"/>
                  </a:lnTo>
                  <a:lnTo>
                    <a:pt x="251" y="2068"/>
                  </a:lnTo>
                  <a:lnTo>
                    <a:pt x="215" y="2011"/>
                  </a:lnTo>
                  <a:lnTo>
                    <a:pt x="178" y="1948"/>
                  </a:lnTo>
                  <a:lnTo>
                    <a:pt x="145" y="1879"/>
                  </a:lnTo>
                  <a:lnTo>
                    <a:pt x="105" y="1781"/>
                  </a:lnTo>
                  <a:lnTo>
                    <a:pt x="71" y="1682"/>
                  </a:lnTo>
                  <a:lnTo>
                    <a:pt x="45" y="1585"/>
                  </a:lnTo>
                  <a:lnTo>
                    <a:pt x="28" y="1490"/>
                  </a:lnTo>
                  <a:lnTo>
                    <a:pt x="14" y="1398"/>
                  </a:lnTo>
                  <a:lnTo>
                    <a:pt x="5" y="1310"/>
                  </a:lnTo>
                  <a:lnTo>
                    <a:pt x="1" y="1231"/>
                  </a:lnTo>
                  <a:lnTo>
                    <a:pt x="0" y="1158"/>
                  </a:lnTo>
                  <a:lnTo>
                    <a:pt x="1" y="1071"/>
                  </a:lnTo>
                  <a:lnTo>
                    <a:pt x="8" y="978"/>
                  </a:lnTo>
                  <a:lnTo>
                    <a:pt x="19" y="879"/>
                  </a:lnTo>
                  <a:lnTo>
                    <a:pt x="36" y="776"/>
                  </a:lnTo>
                  <a:lnTo>
                    <a:pt x="63" y="670"/>
                  </a:lnTo>
                  <a:lnTo>
                    <a:pt x="96" y="561"/>
                  </a:lnTo>
                  <a:lnTo>
                    <a:pt x="138" y="451"/>
                  </a:lnTo>
                  <a:lnTo>
                    <a:pt x="171" y="380"/>
                  </a:lnTo>
                  <a:lnTo>
                    <a:pt x="208" y="315"/>
                  </a:lnTo>
                  <a:lnTo>
                    <a:pt x="245" y="257"/>
                  </a:lnTo>
                  <a:lnTo>
                    <a:pt x="283" y="203"/>
                  </a:lnTo>
                  <a:lnTo>
                    <a:pt x="318" y="156"/>
                  </a:lnTo>
                  <a:lnTo>
                    <a:pt x="355" y="115"/>
                  </a:lnTo>
                  <a:lnTo>
                    <a:pt x="386" y="81"/>
                  </a:lnTo>
                  <a:lnTo>
                    <a:pt x="416" y="51"/>
                  </a:lnTo>
                  <a:lnTo>
                    <a:pt x="442" y="29"/>
                  </a:lnTo>
                  <a:lnTo>
                    <a:pt x="463" y="13"/>
                  </a:lnTo>
                  <a:lnTo>
                    <a:pt x="479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3040" y="3473"/>
              <a:ext cx="1164" cy="1522"/>
            </a:xfrm>
            <a:custGeom>
              <a:avLst/>
              <a:gdLst/>
              <a:ahLst/>
              <a:cxnLst>
                <a:cxn ang="0">
                  <a:pos x="526" y="17"/>
                </a:cxn>
                <a:cxn ang="0">
                  <a:pos x="633" y="90"/>
                </a:cxn>
                <a:cxn ang="0">
                  <a:pos x="706" y="210"/>
                </a:cxn>
                <a:cxn ang="0">
                  <a:pos x="776" y="415"/>
                </a:cxn>
                <a:cxn ang="0">
                  <a:pos x="811" y="606"/>
                </a:cxn>
                <a:cxn ang="0">
                  <a:pos x="816" y="729"/>
                </a:cxn>
                <a:cxn ang="0">
                  <a:pos x="1028" y="208"/>
                </a:cxn>
                <a:cxn ang="0">
                  <a:pos x="1122" y="28"/>
                </a:cxn>
                <a:cxn ang="0">
                  <a:pos x="1147" y="28"/>
                </a:cxn>
                <a:cxn ang="0">
                  <a:pos x="1164" y="48"/>
                </a:cxn>
                <a:cxn ang="0">
                  <a:pos x="1148" y="87"/>
                </a:cxn>
                <a:cxn ang="0">
                  <a:pos x="1094" y="199"/>
                </a:cxn>
                <a:cxn ang="0">
                  <a:pos x="998" y="417"/>
                </a:cxn>
                <a:cxn ang="0">
                  <a:pos x="900" y="663"/>
                </a:cxn>
                <a:cxn ang="0">
                  <a:pos x="821" y="892"/>
                </a:cxn>
                <a:cxn ang="0">
                  <a:pos x="799" y="1019"/>
                </a:cxn>
                <a:cxn ang="0">
                  <a:pos x="772" y="1167"/>
                </a:cxn>
                <a:cxn ang="0">
                  <a:pos x="720" y="1384"/>
                </a:cxn>
                <a:cxn ang="0">
                  <a:pos x="687" y="1485"/>
                </a:cxn>
                <a:cxn ang="0">
                  <a:pos x="650" y="1522"/>
                </a:cxn>
                <a:cxn ang="0">
                  <a:pos x="624" y="1496"/>
                </a:cxn>
                <a:cxn ang="0">
                  <a:pos x="627" y="1426"/>
                </a:cxn>
                <a:cxn ang="0">
                  <a:pos x="655" y="1296"/>
                </a:cxn>
                <a:cxn ang="0">
                  <a:pos x="694" y="1134"/>
                </a:cxn>
                <a:cxn ang="0">
                  <a:pos x="736" y="982"/>
                </a:cxn>
                <a:cxn ang="0">
                  <a:pos x="753" y="916"/>
                </a:cxn>
                <a:cxn ang="0">
                  <a:pos x="764" y="808"/>
                </a:cxn>
                <a:cxn ang="0">
                  <a:pos x="760" y="646"/>
                </a:cxn>
                <a:cxn ang="0">
                  <a:pos x="745" y="520"/>
                </a:cxn>
                <a:cxn ang="0">
                  <a:pos x="708" y="391"/>
                </a:cxn>
                <a:cxn ang="0">
                  <a:pos x="645" y="279"/>
                </a:cxn>
                <a:cxn ang="0">
                  <a:pos x="545" y="199"/>
                </a:cxn>
                <a:cxn ang="0">
                  <a:pos x="404" y="167"/>
                </a:cxn>
                <a:cxn ang="0">
                  <a:pos x="339" y="173"/>
                </a:cxn>
                <a:cxn ang="0">
                  <a:pos x="251" y="200"/>
                </a:cxn>
                <a:cxn ang="0">
                  <a:pos x="157" y="267"/>
                </a:cxn>
                <a:cxn ang="0">
                  <a:pos x="75" y="384"/>
                </a:cxn>
                <a:cxn ang="0">
                  <a:pos x="45" y="448"/>
                </a:cxn>
                <a:cxn ang="0">
                  <a:pos x="8" y="443"/>
                </a:cxn>
                <a:cxn ang="0">
                  <a:pos x="1" y="404"/>
                </a:cxn>
                <a:cxn ang="0">
                  <a:pos x="33" y="318"/>
                </a:cxn>
                <a:cxn ang="0">
                  <a:pos x="98" y="204"/>
                </a:cxn>
                <a:cxn ang="0">
                  <a:pos x="197" y="94"/>
                </a:cxn>
                <a:cxn ang="0">
                  <a:pos x="328" y="17"/>
                </a:cxn>
              </a:cxnLst>
              <a:rect l="0" t="0" r="r" b="b"/>
              <a:pathLst>
                <a:path w="1164" h="1522">
                  <a:moveTo>
                    <a:pt x="433" y="0"/>
                  </a:moveTo>
                  <a:lnTo>
                    <a:pt x="482" y="4"/>
                  </a:lnTo>
                  <a:lnTo>
                    <a:pt x="526" y="17"/>
                  </a:lnTo>
                  <a:lnTo>
                    <a:pt x="566" y="35"/>
                  </a:lnTo>
                  <a:lnTo>
                    <a:pt x="601" y="61"/>
                  </a:lnTo>
                  <a:lnTo>
                    <a:pt x="633" y="90"/>
                  </a:lnTo>
                  <a:lnTo>
                    <a:pt x="661" y="127"/>
                  </a:lnTo>
                  <a:lnTo>
                    <a:pt x="685" y="166"/>
                  </a:lnTo>
                  <a:lnTo>
                    <a:pt x="706" y="210"/>
                  </a:lnTo>
                  <a:lnTo>
                    <a:pt x="725" y="255"/>
                  </a:lnTo>
                  <a:lnTo>
                    <a:pt x="755" y="338"/>
                  </a:lnTo>
                  <a:lnTo>
                    <a:pt x="776" y="415"/>
                  </a:lnTo>
                  <a:lnTo>
                    <a:pt x="792" y="485"/>
                  </a:lnTo>
                  <a:lnTo>
                    <a:pt x="804" y="549"/>
                  </a:lnTo>
                  <a:lnTo>
                    <a:pt x="811" y="606"/>
                  </a:lnTo>
                  <a:lnTo>
                    <a:pt x="814" y="655"/>
                  </a:lnTo>
                  <a:lnTo>
                    <a:pt x="816" y="696"/>
                  </a:lnTo>
                  <a:lnTo>
                    <a:pt x="816" y="729"/>
                  </a:lnTo>
                  <a:lnTo>
                    <a:pt x="884" y="553"/>
                  </a:lnTo>
                  <a:lnTo>
                    <a:pt x="954" y="378"/>
                  </a:lnTo>
                  <a:lnTo>
                    <a:pt x="1028" y="208"/>
                  </a:lnTo>
                  <a:lnTo>
                    <a:pt x="1108" y="41"/>
                  </a:lnTo>
                  <a:lnTo>
                    <a:pt x="1115" y="32"/>
                  </a:lnTo>
                  <a:lnTo>
                    <a:pt x="1122" y="28"/>
                  </a:lnTo>
                  <a:lnTo>
                    <a:pt x="1129" y="26"/>
                  </a:lnTo>
                  <a:lnTo>
                    <a:pt x="1140" y="26"/>
                  </a:lnTo>
                  <a:lnTo>
                    <a:pt x="1147" y="28"/>
                  </a:lnTo>
                  <a:lnTo>
                    <a:pt x="1155" y="32"/>
                  </a:lnTo>
                  <a:lnTo>
                    <a:pt x="1162" y="37"/>
                  </a:lnTo>
                  <a:lnTo>
                    <a:pt x="1164" y="48"/>
                  </a:lnTo>
                  <a:lnTo>
                    <a:pt x="1162" y="57"/>
                  </a:lnTo>
                  <a:lnTo>
                    <a:pt x="1157" y="70"/>
                  </a:lnTo>
                  <a:lnTo>
                    <a:pt x="1148" y="87"/>
                  </a:lnTo>
                  <a:lnTo>
                    <a:pt x="1131" y="123"/>
                  </a:lnTo>
                  <a:lnTo>
                    <a:pt x="1122" y="140"/>
                  </a:lnTo>
                  <a:lnTo>
                    <a:pt x="1094" y="199"/>
                  </a:lnTo>
                  <a:lnTo>
                    <a:pt x="1063" y="267"/>
                  </a:lnTo>
                  <a:lnTo>
                    <a:pt x="1031" y="340"/>
                  </a:lnTo>
                  <a:lnTo>
                    <a:pt x="998" y="417"/>
                  </a:lnTo>
                  <a:lnTo>
                    <a:pt x="965" y="498"/>
                  </a:lnTo>
                  <a:lnTo>
                    <a:pt x="932" y="580"/>
                  </a:lnTo>
                  <a:lnTo>
                    <a:pt x="900" y="663"/>
                  </a:lnTo>
                  <a:lnTo>
                    <a:pt x="870" y="744"/>
                  </a:lnTo>
                  <a:lnTo>
                    <a:pt x="844" y="821"/>
                  </a:lnTo>
                  <a:lnTo>
                    <a:pt x="821" y="892"/>
                  </a:lnTo>
                  <a:lnTo>
                    <a:pt x="811" y="940"/>
                  </a:lnTo>
                  <a:lnTo>
                    <a:pt x="804" y="984"/>
                  </a:lnTo>
                  <a:lnTo>
                    <a:pt x="799" y="1019"/>
                  </a:lnTo>
                  <a:lnTo>
                    <a:pt x="792" y="1061"/>
                  </a:lnTo>
                  <a:lnTo>
                    <a:pt x="783" y="1109"/>
                  </a:lnTo>
                  <a:lnTo>
                    <a:pt x="772" y="1167"/>
                  </a:lnTo>
                  <a:lnTo>
                    <a:pt x="758" y="1232"/>
                  </a:lnTo>
                  <a:lnTo>
                    <a:pt x="741" y="1303"/>
                  </a:lnTo>
                  <a:lnTo>
                    <a:pt x="720" y="1384"/>
                  </a:lnTo>
                  <a:lnTo>
                    <a:pt x="708" y="1424"/>
                  </a:lnTo>
                  <a:lnTo>
                    <a:pt x="697" y="1457"/>
                  </a:lnTo>
                  <a:lnTo>
                    <a:pt x="687" y="1485"/>
                  </a:lnTo>
                  <a:lnTo>
                    <a:pt x="675" y="1505"/>
                  </a:lnTo>
                  <a:lnTo>
                    <a:pt x="664" y="1518"/>
                  </a:lnTo>
                  <a:lnTo>
                    <a:pt x="650" y="1522"/>
                  </a:lnTo>
                  <a:lnTo>
                    <a:pt x="638" y="1518"/>
                  </a:lnTo>
                  <a:lnTo>
                    <a:pt x="629" y="1509"/>
                  </a:lnTo>
                  <a:lnTo>
                    <a:pt x="624" y="1496"/>
                  </a:lnTo>
                  <a:lnTo>
                    <a:pt x="622" y="1478"/>
                  </a:lnTo>
                  <a:lnTo>
                    <a:pt x="624" y="1457"/>
                  </a:lnTo>
                  <a:lnTo>
                    <a:pt x="627" y="1426"/>
                  </a:lnTo>
                  <a:lnTo>
                    <a:pt x="634" y="1389"/>
                  </a:lnTo>
                  <a:lnTo>
                    <a:pt x="643" y="1345"/>
                  </a:lnTo>
                  <a:lnTo>
                    <a:pt x="655" y="1296"/>
                  </a:lnTo>
                  <a:lnTo>
                    <a:pt x="668" y="1244"/>
                  </a:lnTo>
                  <a:lnTo>
                    <a:pt x="680" y="1189"/>
                  </a:lnTo>
                  <a:lnTo>
                    <a:pt x="694" y="1134"/>
                  </a:lnTo>
                  <a:lnTo>
                    <a:pt x="708" y="1081"/>
                  </a:lnTo>
                  <a:lnTo>
                    <a:pt x="722" y="1030"/>
                  </a:lnTo>
                  <a:lnTo>
                    <a:pt x="736" y="982"/>
                  </a:lnTo>
                  <a:lnTo>
                    <a:pt x="741" y="962"/>
                  </a:lnTo>
                  <a:lnTo>
                    <a:pt x="748" y="940"/>
                  </a:lnTo>
                  <a:lnTo>
                    <a:pt x="753" y="916"/>
                  </a:lnTo>
                  <a:lnTo>
                    <a:pt x="757" y="887"/>
                  </a:lnTo>
                  <a:lnTo>
                    <a:pt x="760" y="852"/>
                  </a:lnTo>
                  <a:lnTo>
                    <a:pt x="764" y="808"/>
                  </a:lnTo>
                  <a:lnTo>
                    <a:pt x="764" y="720"/>
                  </a:lnTo>
                  <a:lnTo>
                    <a:pt x="762" y="685"/>
                  </a:lnTo>
                  <a:lnTo>
                    <a:pt x="760" y="646"/>
                  </a:lnTo>
                  <a:lnTo>
                    <a:pt x="757" y="606"/>
                  </a:lnTo>
                  <a:lnTo>
                    <a:pt x="751" y="564"/>
                  </a:lnTo>
                  <a:lnTo>
                    <a:pt x="745" y="520"/>
                  </a:lnTo>
                  <a:lnTo>
                    <a:pt x="734" y="478"/>
                  </a:lnTo>
                  <a:lnTo>
                    <a:pt x="724" y="433"/>
                  </a:lnTo>
                  <a:lnTo>
                    <a:pt x="708" y="391"/>
                  </a:lnTo>
                  <a:lnTo>
                    <a:pt x="690" y="351"/>
                  </a:lnTo>
                  <a:lnTo>
                    <a:pt x="669" y="314"/>
                  </a:lnTo>
                  <a:lnTo>
                    <a:pt x="645" y="279"/>
                  </a:lnTo>
                  <a:lnTo>
                    <a:pt x="615" y="248"/>
                  </a:lnTo>
                  <a:lnTo>
                    <a:pt x="584" y="221"/>
                  </a:lnTo>
                  <a:lnTo>
                    <a:pt x="545" y="199"/>
                  </a:lnTo>
                  <a:lnTo>
                    <a:pt x="503" y="182"/>
                  </a:lnTo>
                  <a:lnTo>
                    <a:pt x="456" y="171"/>
                  </a:lnTo>
                  <a:lnTo>
                    <a:pt x="404" y="167"/>
                  </a:lnTo>
                  <a:lnTo>
                    <a:pt x="381" y="167"/>
                  </a:lnTo>
                  <a:lnTo>
                    <a:pt x="362" y="169"/>
                  </a:lnTo>
                  <a:lnTo>
                    <a:pt x="339" y="173"/>
                  </a:lnTo>
                  <a:lnTo>
                    <a:pt x="313" y="180"/>
                  </a:lnTo>
                  <a:lnTo>
                    <a:pt x="283" y="189"/>
                  </a:lnTo>
                  <a:lnTo>
                    <a:pt x="251" y="200"/>
                  </a:lnTo>
                  <a:lnTo>
                    <a:pt x="220" y="217"/>
                  </a:lnTo>
                  <a:lnTo>
                    <a:pt x="189" y="239"/>
                  </a:lnTo>
                  <a:lnTo>
                    <a:pt x="157" y="267"/>
                  </a:lnTo>
                  <a:lnTo>
                    <a:pt x="127" y="298"/>
                  </a:lnTo>
                  <a:lnTo>
                    <a:pt x="99" y="338"/>
                  </a:lnTo>
                  <a:lnTo>
                    <a:pt x="75" y="384"/>
                  </a:lnTo>
                  <a:lnTo>
                    <a:pt x="54" y="437"/>
                  </a:lnTo>
                  <a:lnTo>
                    <a:pt x="52" y="437"/>
                  </a:lnTo>
                  <a:lnTo>
                    <a:pt x="45" y="448"/>
                  </a:lnTo>
                  <a:lnTo>
                    <a:pt x="31" y="448"/>
                  </a:lnTo>
                  <a:lnTo>
                    <a:pt x="19" y="446"/>
                  </a:lnTo>
                  <a:lnTo>
                    <a:pt x="8" y="443"/>
                  </a:lnTo>
                  <a:lnTo>
                    <a:pt x="1" y="435"/>
                  </a:lnTo>
                  <a:lnTo>
                    <a:pt x="0" y="422"/>
                  </a:lnTo>
                  <a:lnTo>
                    <a:pt x="1" y="404"/>
                  </a:lnTo>
                  <a:lnTo>
                    <a:pt x="8" y="380"/>
                  </a:lnTo>
                  <a:lnTo>
                    <a:pt x="19" y="351"/>
                  </a:lnTo>
                  <a:lnTo>
                    <a:pt x="33" y="318"/>
                  </a:lnTo>
                  <a:lnTo>
                    <a:pt x="50" y="281"/>
                  </a:lnTo>
                  <a:lnTo>
                    <a:pt x="73" y="244"/>
                  </a:lnTo>
                  <a:lnTo>
                    <a:pt x="98" y="204"/>
                  </a:lnTo>
                  <a:lnTo>
                    <a:pt x="127" y="166"/>
                  </a:lnTo>
                  <a:lnTo>
                    <a:pt x="161" y="129"/>
                  </a:lnTo>
                  <a:lnTo>
                    <a:pt x="197" y="94"/>
                  </a:lnTo>
                  <a:lnTo>
                    <a:pt x="237" y="63"/>
                  </a:lnTo>
                  <a:lnTo>
                    <a:pt x="281" y="37"/>
                  </a:lnTo>
                  <a:lnTo>
                    <a:pt x="328" y="17"/>
                  </a:lnTo>
                  <a:lnTo>
                    <a:pt x="379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 noEditPoints="1"/>
            </p:cNvSpPr>
            <p:nvPr/>
          </p:nvSpPr>
          <p:spPr bwMode="auto">
            <a:xfrm>
              <a:off x="4223" y="3745"/>
              <a:ext cx="474" cy="1099"/>
            </a:xfrm>
            <a:custGeom>
              <a:avLst/>
              <a:gdLst/>
              <a:ahLst/>
              <a:cxnLst>
                <a:cxn ang="0">
                  <a:pos x="268" y="371"/>
                </a:cxn>
                <a:cxn ang="0">
                  <a:pos x="333" y="405"/>
                </a:cxn>
                <a:cxn ang="0">
                  <a:pos x="369" y="466"/>
                </a:cxn>
                <a:cxn ang="0">
                  <a:pos x="373" y="519"/>
                </a:cxn>
                <a:cxn ang="0">
                  <a:pos x="368" y="554"/>
                </a:cxn>
                <a:cxn ang="0">
                  <a:pos x="357" y="585"/>
                </a:cxn>
                <a:cxn ang="0">
                  <a:pos x="338" y="637"/>
                </a:cxn>
                <a:cxn ang="0">
                  <a:pos x="305" y="723"/>
                </a:cxn>
                <a:cxn ang="0">
                  <a:pos x="291" y="761"/>
                </a:cxn>
                <a:cxn ang="0">
                  <a:pos x="226" y="927"/>
                </a:cxn>
                <a:cxn ang="0">
                  <a:pos x="214" y="996"/>
                </a:cxn>
                <a:cxn ang="0">
                  <a:pos x="219" y="1033"/>
                </a:cxn>
                <a:cxn ang="0">
                  <a:pos x="236" y="1053"/>
                </a:cxn>
                <a:cxn ang="0">
                  <a:pos x="280" y="1051"/>
                </a:cxn>
                <a:cxn ang="0">
                  <a:pos x="333" y="1017"/>
                </a:cxn>
                <a:cxn ang="0">
                  <a:pos x="382" y="952"/>
                </a:cxn>
                <a:cxn ang="0">
                  <a:pos x="418" y="855"/>
                </a:cxn>
                <a:cxn ang="0">
                  <a:pos x="436" y="831"/>
                </a:cxn>
                <a:cxn ang="0">
                  <a:pos x="459" y="829"/>
                </a:cxn>
                <a:cxn ang="0">
                  <a:pos x="469" y="837"/>
                </a:cxn>
                <a:cxn ang="0">
                  <a:pos x="474" y="844"/>
                </a:cxn>
                <a:cxn ang="0">
                  <a:pos x="473" y="861"/>
                </a:cxn>
                <a:cxn ang="0">
                  <a:pos x="460" y="899"/>
                </a:cxn>
                <a:cxn ang="0">
                  <a:pos x="438" y="954"/>
                </a:cxn>
                <a:cxn ang="0">
                  <a:pos x="399" y="1013"/>
                </a:cxn>
                <a:cxn ang="0">
                  <a:pos x="350" y="1064"/>
                </a:cxn>
                <a:cxn ang="0">
                  <a:pos x="285" y="1095"/>
                </a:cxn>
                <a:cxn ang="0">
                  <a:pos x="208" y="1094"/>
                </a:cxn>
                <a:cxn ang="0">
                  <a:pos x="142" y="1059"/>
                </a:cxn>
                <a:cxn ang="0">
                  <a:pos x="105" y="998"/>
                </a:cxn>
                <a:cxn ang="0">
                  <a:pos x="102" y="938"/>
                </a:cxn>
                <a:cxn ang="0">
                  <a:pos x="114" y="892"/>
                </a:cxn>
                <a:cxn ang="0">
                  <a:pos x="212" y="631"/>
                </a:cxn>
                <a:cxn ang="0">
                  <a:pos x="240" y="561"/>
                </a:cxn>
                <a:cxn ang="0">
                  <a:pos x="256" y="516"/>
                </a:cxn>
                <a:cxn ang="0">
                  <a:pos x="261" y="483"/>
                </a:cxn>
                <a:cxn ang="0">
                  <a:pos x="259" y="444"/>
                </a:cxn>
                <a:cxn ang="0">
                  <a:pos x="247" y="416"/>
                </a:cxn>
                <a:cxn ang="0">
                  <a:pos x="222" y="409"/>
                </a:cxn>
                <a:cxn ang="0">
                  <a:pos x="170" y="424"/>
                </a:cxn>
                <a:cxn ang="0">
                  <a:pos x="121" y="472"/>
                </a:cxn>
                <a:cxn ang="0">
                  <a:pos x="76" y="554"/>
                </a:cxn>
                <a:cxn ang="0">
                  <a:pos x="53" y="620"/>
                </a:cxn>
                <a:cxn ang="0">
                  <a:pos x="41" y="633"/>
                </a:cxn>
                <a:cxn ang="0">
                  <a:pos x="23" y="635"/>
                </a:cxn>
                <a:cxn ang="0">
                  <a:pos x="7" y="629"/>
                </a:cxn>
                <a:cxn ang="0">
                  <a:pos x="0" y="613"/>
                </a:cxn>
                <a:cxn ang="0">
                  <a:pos x="14" y="563"/>
                </a:cxn>
                <a:cxn ang="0">
                  <a:pos x="39" y="508"/>
                </a:cxn>
                <a:cxn ang="0">
                  <a:pos x="77" y="451"/>
                </a:cxn>
                <a:cxn ang="0">
                  <a:pos x="128" y="400"/>
                </a:cxn>
                <a:cxn ang="0">
                  <a:pos x="193" y="369"/>
                </a:cxn>
                <a:cxn ang="0">
                  <a:pos x="371" y="0"/>
                </a:cxn>
                <a:cxn ang="0">
                  <a:pos x="408" y="11"/>
                </a:cxn>
                <a:cxn ang="0">
                  <a:pos x="427" y="35"/>
                </a:cxn>
                <a:cxn ang="0">
                  <a:pos x="434" y="62"/>
                </a:cxn>
                <a:cxn ang="0">
                  <a:pos x="417" y="114"/>
                </a:cxn>
                <a:cxn ang="0">
                  <a:pos x="373" y="149"/>
                </a:cxn>
                <a:cxn ang="0">
                  <a:pos x="324" y="150"/>
                </a:cxn>
                <a:cxn ang="0">
                  <a:pos x="294" y="125"/>
                </a:cxn>
                <a:cxn ang="0">
                  <a:pos x="284" y="88"/>
                </a:cxn>
                <a:cxn ang="0">
                  <a:pos x="303" y="37"/>
                </a:cxn>
                <a:cxn ang="0">
                  <a:pos x="347" y="4"/>
                </a:cxn>
              </a:cxnLst>
              <a:rect l="0" t="0" r="r" b="b"/>
              <a:pathLst>
                <a:path w="474" h="1099">
                  <a:moveTo>
                    <a:pt x="229" y="365"/>
                  </a:moveTo>
                  <a:lnTo>
                    <a:pt x="268" y="371"/>
                  </a:lnTo>
                  <a:lnTo>
                    <a:pt x="303" y="383"/>
                  </a:lnTo>
                  <a:lnTo>
                    <a:pt x="333" y="405"/>
                  </a:lnTo>
                  <a:lnTo>
                    <a:pt x="355" y="433"/>
                  </a:lnTo>
                  <a:lnTo>
                    <a:pt x="369" y="466"/>
                  </a:lnTo>
                  <a:lnTo>
                    <a:pt x="375" y="503"/>
                  </a:lnTo>
                  <a:lnTo>
                    <a:pt x="373" y="519"/>
                  </a:lnTo>
                  <a:lnTo>
                    <a:pt x="371" y="538"/>
                  </a:lnTo>
                  <a:lnTo>
                    <a:pt x="368" y="554"/>
                  </a:lnTo>
                  <a:lnTo>
                    <a:pt x="364" y="565"/>
                  </a:lnTo>
                  <a:lnTo>
                    <a:pt x="357" y="585"/>
                  </a:lnTo>
                  <a:lnTo>
                    <a:pt x="348" y="609"/>
                  </a:lnTo>
                  <a:lnTo>
                    <a:pt x="338" y="637"/>
                  </a:lnTo>
                  <a:lnTo>
                    <a:pt x="326" y="668"/>
                  </a:lnTo>
                  <a:lnTo>
                    <a:pt x="305" y="723"/>
                  </a:lnTo>
                  <a:lnTo>
                    <a:pt x="296" y="745"/>
                  </a:lnTo>
                  <a:lnTo>
                    <a:pt x="291" y="761"/>
                  </a:lnTo>
                  <a:lnTo>
                    <a:pt x="238" y="892"/>
                  </a:lnTo>
                  <a:lnTo>
                    <a:pt x="226" y="927"/>
                  </a:lnTo>
                  <a:lnTo>
                    <a:pt x="217" y="961"/>
                  </a:lnTo>
                  <a:lnTo>
                    <a:pt x="214" y="996"/>
                  </a:lnTo>
                  <a:lnTo>
                    <a:pt x="215" y="1017"/>
                  </a:lnTo>
                  <a:lnTo>
                    <a:pt x="219" y="1033"/>
                  </a:lnTo>
                  <a:lnTo>
                    <a:pt x="224" y="1044"/>
                  </a:lnTo>
                  <a:lnTo>
                    <a:pt x="236" y="1053"/>
                  </a:lnTo>
                  <a:lnTo>
                    <a:pt x="252" y="1055"/>
                  </a:lnTo>
                  <a:lnTo>
                    <a:pt x="280" y="1051"/>
                  </a:lnTo>
                  <a:lnTo>
                    <a:pt x="306" y="1039"/>
                  </a:lnTo>
                  <a:lnTo>
                    <a:pt x="333" y="1017"/>
                  </a:lnTo>
                  <a:lnTo>
                    <a:pt x="359" y="989"/>
                  </a:lnTo>
                  <a:lnTo>
                    <a:pt x="382" y="952"/>
                  </a:lnTo>
                  <a:lnTo>
                    <a:pt x="401" y="906"/>
                  </a:lnTo>
                  <a:lnTo>
                    <a:pt x="418" y="855"/>
                  </a:lnTo>
                  <a:lnTo>
                    <a:pt x="427" y="837"/>
                  </a:lnTo>
                  <a:lnTo>
                    <a:pt x="436" y="831"/>
                  </a:lnTo>
                  <a:lnTo>
                    <a:pt x="450" y="829"/>
                  </a:lnTo>
                  <a:lnTo>
                    <a:pt x="459" y="829"/>
                  </a:lnTo>
                  <a:lnTo>
                    <a:pt x="466" y="833"/>
                  </a:lnTo>
                  <a:lnTo>
                    <a:pt x="469" y="837"/>
                  </a:lnTo>
                  <a:lnTo>
                    <a:pt x="471" y="840"/>
                  </a:lnTo>
                  <a:lnTo>
                    <a:pt x="474" y="844"/>
                  </a:lnTo>
                  <a:lnTo>
                    <a:pt x="474" y="851"/>
                  </a:lnTo>
                  <a:lnTo>
                    <a:pt x="473" y="861"/>
                  </a:lnTo>
                  <a:lnTo>
                    <a:pt x="469" y="877"/>
                  </a:lnTo>
                  <a:lnTo>
                    <a:pt x="460" y="899"/>
                  </a:lnTo>
                  <a:lnTo>
                    <a:pt x="450" y="925"/>
                  </a:lnTo>
                  <a:lnTo>
                    <a:pt x="438" y="954"/>
                  </a:lnTo>
                  <a:lnTo>
                    <a:pt x="420" y="983"/>
                  </a:lnTo>
                  <a:lnTo>
                    <a:pt x="399" y="1013"/>
                  </a:lnTo>
                  <a:lnTo>
                    <a:pt x="376" y="1040"/>
                  </a:lnTo>
                  <a:lnTo>
                    <a:pt x="350" y="1064"/>
                  </a:lnTo>
                  <a:lnTo>
                    <a:pt x="319" y="1083"/>
                  </a:lnTo>
                  <a:lnTo>
                    <a:pt x="285" y="1095"/>
                  </a:lnTo>
                  <a:lnTo>
                    <a:pt x="249" y="1099"/>
                  </a:lnTo>
                  <a:lnTo>
                    <a:pt x="208" y="1094"/>
                  </a:lnTo>
                  <a:lnTo>
                    <a:pt x="172" y="1081"/>
                  </a:lnTo>
                  <a:lnTo>
                    <a:pt x="142" y="1059"/>
                  </a:lnTo>
                  <a:lnTo>
                    <a:pt x="119" y="1031"/>
                  </a:lnTo>
                  <a:lnTo>
                    <a:pt x="105" y="998"/>
                  </a:lnTo>
                  <a:lnTo>
                    <a:pt x="100" y="961"/>
                  </a:lnTo>
                  <a:lnTo>
                    <a:pt x="102" y="938"/>
                  </a:lnTo>
                  <a:lnTo>
                    <a:pt x="107" y="914"/>
                  </a:lnTo>
                  <a:lnTo>
                    <a:pt x="114" y="892"/>
                  </a:lnTo>
                  <a:lnTo>
                    <a:pt x="114" y="894"/>
                  </a:lnTo>
                  <a:lnTo>
                    <a:pt x="212" y="631"/>
                  </a:lnTo>
                  <a:lnTo>
                    <a:pt x="228" y="593"/>
                  </a:lnTo>
                  <a:lnTo>
                    <a:pt x="240" y="561"/>
                  </a:lnTo>
                  <a:lnTo>
                    <a:pt x="249" y="536"/>
                  </a:lnTo>
                  <a:lnTo>
                    <a:pt x="256" y="516"/>
                  </a:lnTo>
                  <a:lnTo>
                    <a:pt x="259" y="499"/>
                  </a:lnTo>
                  <a:lnTo>
                    <a:pt x="261" y="483"/>
                  </a:lnTo>
                  <a:lnTo>
                    <a:pt x="261" y="468"/>
                  </a:lnTo>
                  <a:lnTo>
                    <a:pt x="259" y="444"/>
                  </a:lnTo>
                  <a:lnTo>
                    <a:pt x="254" y="427"/>
                  </a:lnTo>
                  <a:lnTo>
                    <a:pt x="247" y="416"/>
                  </a:lnTo>
                  <a:lnTo>
                    <a:pt x="236" y="411"/>
                  </a:lnTo>
                  <a:lnTo>
                    <a:pt x="222" y="409"/>
                  </a:lnTo>
                  <a:lnTo>
                    <a:pt x="196" y="413"/>
                  </a:lnTo>
                  <a:lnTo>
                    <a:pt x="170" y="424"/>
                  </a:lnTo>
                  <a:lnTo>
                    <a:pt x="146" y="444"/>
                  </a:lnTo>
                  <a:lnTo>
                    <a:pt x="121" y="472"/>
                  </a:lnTo>
                  <a:lnTo>
                    <a:pt x="97" y="508"/>
                  </a:lnTo>
                  <a:lnTo>
                    <a:pt x="76" y="554"/>
                  </a:lnTo>
                  <a:lnTo>
                    <a:pt x="56" y="609"/>
                  </a:lnTo>
                  <a:lnTo>
                    <a:pt x="53" y="620"/>
                  </a:lnTo>
                  <a:lnTo>
                    <a:pt x="49" y="629"/>
                  </a:lnTo>
                  <a:lnTo>
                    <a:pt x="41" y="633"/>
                  </a:lnTo>
                  <a:lnTo>
                    <a:pt x="28" y="635"/>
                  </a:lnTo>
                  <a:lnTo>
                    <a:pt x="23" y="635"/>
                  </a:lnTo>
                  <a:lnTo>
                    <a:pt x="16" y="633"/>
                  </a:lnTo>
                  <a:lnTo>
                    <a:pt x="7" y="629"/>
                  </a:lnTo>
                  <a:lnTo>
                    <a:pt x="2" y="624"/>
                  </a:lnTo>
                  <a:lnTo>
                    <a:pt x="0" y="613"/>
                  </a:lnTo>
                  <a:lnTo>
                    <a:pt x="2" y="602"/>
                  </a:lnTo>
                  <a:lnTo>
                    <a:pt x="14" y="563"/>
                  </a:lnTo>
                  <a:lnTo>
                    <a:pt x="25" y="538"/>
                  </a:lnTo>
                  <a:lnTo>
                    <a:pt x="39" y="508"/>
                  </a:lnTo>
                  <a:lnTo>
                    <a:pt x="56" y="479"/>
                  </a:lnTo>
                  <a:lnTo>
                    <a:pt x="77" y="451"/>
                  </a:lnTo>
                  <a:lnTo>
                    <a:pt x="100" y="424"/>
                  </a:lnTo>
                  <a:lnTo>
                    <a:pt x="128" y="400"/>
                  </a:lnTo>
                  <a:lnTo>
                    <a:pt x="158" y="382"/>
                  </a:lnTo>
                  <a:lnTo>
                    <a:pt x="193" y="369"/>
                  </a:lnTo>
                  <a:lnTo>
                    <a:pt x="229" y="365"/>
                  </a:lnTo>
                  <a:close/>
                  <a:moveTo>
                    <a:pt x="371" y="0"/>
                  </a:moveTo>
                  <a:lnTo>
                    <a:pt x="392" y="4"/>
                  </a:lnTo>
                  <a:lnTo>
                    <a:pt x="408" y="11"/>
                  </a:lnTo>
                  <a:lnTo>
                    <a:pt x="420" y="22"/>
                  </a:lnTo>
                  <a:lnTo>
                    <a:pt x="427" y="35"/>
                  </a:lnTo>
                  <a:lnTo>
                    <a:pt x="432" y="50"/>
                  </a:lnTo>
                  <a:lnTo>
                    <a:pt x="434" y="62"/>
                  </a:lnTo>
                  <a:lnTo>
                    <a:pt x="429" y="88"/>
                  </a:lnTo>
                  <a:lnTo>
                    <a:pt x="417" y="114"/>
                  </a:lnTo>
                  <a:lnTo>
                    <a:pt x="397" y="134"/>
                  </a:lnTo>
                  <a:lnTo>
                    <a:pt x="373" y="149"/>
                  </a:lnTo>
                  <a:lnTo>
                    <a:pt x="347" y="154"/>
                  </a:lnTo>
                  <a:lnTo>
                    <a:pt x="324" y="150"/>
                  </a:lnTo>
                  <a:lnTo>
                    <a:pt x="306" y="139"/>
                  </a:lnTo>
                  <a:lnTo>
                    <a:pt x="294" y="125"/>
                  </a:lnTo>
                  <a:lnTo>
                    <a:pt x="285" y="106"/>
                  </a:lnTo>
                  <a:lnTo>
                    <a:pt x="284" y="88"/>
                  </a:lnTo>
                  <a:lnTo>
                    <a:pt x="289" y="61"/>
                  </a:lnTo>
                  <a:lnTo>
                    <a:pt x="303" y="37"/>
                  </a:lnTo>
                  <a:lnTo>
                    <a:pt x="322" y="17"/>
                  </a:lnTo>
                  <a:lnTo>
                    <a:pt x="347" y="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4760" y="3745"/>
              <a:ext cx="689" cy="1418"/>
            </a:xfrm>
            <a:custGeom>
              <a:avLst/>
              <a:gdLst/>
              <a:ahLst/>
              <a:cxnLst>
                <a:cxn ang="0">
                  <a:pos x="499" y="367"/>
                </a:cxn>
                <a:cxn ang="0">
                  <a:pos x="565" y="394"/>
                </a:cxn>
                <a:cxn ang="0">
                  <a:pos x="609" y="446"/>
                </a:cxn>
                <a:cxn ang="0">
                  <a:pos x="626" y="516"/>
                </a:cxn>
                <a:cxn ang="0">
                  <a:pos x="623" y="556"/>
                </a:cxn>
                <a:cxn ang="0">
                  <a:pos x="478" y="1160"/>
                </a:cxn>
                <a:cxn ang="0">
                  <a:pos x="439" y="1255"/>
                </a:cxn>
                <a:cxn ang="0">
                  <a:pos x="383" y="1327"/>
                </a:cxn>
                <a:cxn ang="0">
                  <a:pos x="317" y="1374"/>
                </a:cxn>
                <a:cxn ang="0">
                  <a:pos x="249" y="1404"/>
                </a:cxn>
                <a:cxn ang="0">
                  <a:pos x="184" y="1417"/>
                </a:cxn>
                <a:cxn ang="0">
                  <a:pos x="117" y="1417"/>
                </a:cxn>
                <a:cxn ang="0">
                  <a:pos x="56" y="1398"/>
                </a:cxn>
                <a:cxn ang="0">
                  <a:pos x="14" y="1363"/>
                </a:cxn>
                <a:cxn ang="0">
                  <a:pos x="0" y="1314"/>
                </a:cxn>
                <a:cxn ang="0">
                  <a:pos x="18" y="1259"/>
                </a:cxn>
                <a:cxn ang="0">
                  <a:pos x="63" y="1224"/>
                </a:cxn>
                <a:cxn ang="0">
                  <a:pos x="109" y="1220"/>
                </a:cxn>
                <a:cxn ang="0">
                  <a:pos x="138" y="1242"/>
                </a:cxn>
                <a:cxn ang="0">
                  <a:pos x="151" y="1281"/>
                </a:cxn>
                <a:cxn ang="0">
                  <a:pos x="144" y="1314"/>
                </a:cxn>
                <a:cxn ang="0">
                  <a:pos x="119" y="1349"/>
                </a:cxn>
                <a:cxn ang="0">
                  <a:pos x="124" y="1371"/>
                </a:cxn>
                <a:cxn ang="0">
                  <a:pos x="194" y="1367"/>
                </a:cxn>
                <a:cxn ang="0">
                  <a:pos x="266" y="1327"/>
                </a:cxn>
                <a:cxn ang="0">
                  <a:pos x="322" y="1255"/>
                </a:cxn>
                <a:cxn ang="0">
                  <a:pos x="355" y="1165"/>
                </a:cxn>
                <a:cxn ang="0">
                  <a:pos x="506" y="539"/>
                </a:cxn>
                <a:cxn ang="0">
                  <a:pos x="507" y="506"/>
                </a:cxn>
                <a:cxn ang="0">
                  <a:pos x="507" y="461"/>
                </a:cxn>
                <a:cxn ang="0">
                  <a:pos x="492" y="420"/>
                </a:cxn>
                <a:cxn ang="0">
                  <a:pos x="457" y="407"/>
                </a:cxn>
                <a:cxn ang="0">
                  <a:pos x="380" y="429"/>
                </a:cxn>
                <a:cxn ang="0">
                  <a:pos x="315" y="486"/>
                </a:cxn>
                <a:cxn ang="0">
                  <a:pos x="264" y="563"/>
                </a:cxn>
                <a:cxn ang="0">
                  <a:pos x="233" y="628"/>
                </a:cxn>
                <a:cxn ang="0">
                  <a:pos x="214" y="633"/>
                </a:cxn>
                <a:cxn ang="0">
                  <a:pos x="201" y="631"/>
                </a:cxn>
                <a:cxn ang="0">
                  <a:pos x="187" y="622"/>
                </a:cxn>
                <a:cxn ang="0">
                  <a:pos x="187" y="602"/>
                </a:cxn>
                <a:cxn ang="0">
                  <a:pos x="205" y="563"/>
                </a:cxn>
                <a:cxn ang="0">
                  <a:pos x="236" y="508"/>
                </a:cxn>
                <a:cxn ang="0">
                  <a:pos x="283" y="450"/>
                </a:cxn>
                <a:cxn ang="0">
                  <a:pos x="345" y="398"/>
                </a:cxn>
                <a:cxn ang="0">
                  <a:pos x="418" y="367"/>
                </a:cxn>
                <a:cxn ang="0">
                  <a:pos x="626" y="0"/>
                </a:cxn>
                <a:cxn ang="0">
                  <a:pos x="666" y="13"/>
                </a:cxn>
                <a:cxn ang="0">
                  <a:pos x="687" y="44"/>
                </a:cxn>
                <a:cxn ang="0">
                  <a:pos x="687" y="62"/>
                </a:cxn>
                <a:cxn ang="0">
                  <a:pos x="670" y="116"/>
                </a:cxn>
                <a:cxn ang="0">
                  <a:pos x="626" y="149"/>
                </a:cxn>
                <a:cxn ang="0">
                  <a:pos x="581" y="150"/>
                </a:cxn>
                <a:cxn ang="0">
                  <a:pos x="553" y="132"/>
                </a:cxn>
                <a:cxn ang="0">
                  <a:pos x="541" y="103"/>
                </a:cxn>
                <a:cxn ang="0">
                  <a:pos x="544" y="62"/>
                </a:cxn>
                <a:cxn ang="0">
                  <a:pos x="576" y="18"/>
                </a:cxn>
                <a:cxn ang="0">
                  <a:pos x="626" y="0"/>
                </a:cxn>
              </a:cxnLst>
              <a:rect l="0" t="0" r="r" b="b"/>
              <a:pathLst>
                <a:path w="689" h="1418">
                  <a:moveTo>
                    <a:pt x="460" y="363"/>
                  </a:moveTo>
                  <a:lnTo>
                    <a:pt x="499" y="367"/>
                  </a:lnTo>
                  <a:lnTo>
                    <a:pt x="534" y="378"/>
                  </a:lnTo>
                  <a:lnTo>
                    <a:pt x="565" y="394"/>
                  </a:lnTo>
                  <a:lnTo>
                    <a:pt x="590" y="416"/>
                  </a:lnTo>
                  <a:lnTo>
                    <a:pt x="609" y="446"/>
                  </a:lnTo>
                  <a:lnTo>
                    <a:pt x="623" y="479"/>
                  </a:lnTo>
                  <a:lnTo>
                    <a:pt x="626" y="516"/>
                  </a:lnTo>
                  <a:lnTo>
                    <a:pt x="624" y="538"/>
                  </a:lnTo>
                  <a:lnTo>
                    <a:pt x="623" y="556"/>
                  </a:lnTo>
                  <a:lnTo>
                    <a:pt x="619" y="574"/>
                  </a:lnTo>
                  <a:lnTo>
                    <a:pt x="478" y="1160"/>
                  </a:lnTo>
                  <a:lnTo>
                    <a:pt x="462" y="1211"/>
                  </a:lnTo>
                  <a:lnTo>
                    <a:pt x="439" y="1255"/>
                  </a:lnTo>
                  <a:lnTo>
                    <a:pt x="413" y="1294"/>
                  </a:lnTo>
                  <a:lnTo>
                    <a:pt x="383" y="1327"/>
                  </a:lnTo>
                  <a:lnTo>
                    <a:pt x="352" y="1352"/>
                  </a:lnTo>
                  <a:lnTo>
                    <a:pt x="317" y="1374"/>
                  </a:lnTo>
                  <a:lnTo>
                    <a:pt x="282" y="1391"/>
                  </a:lnTo>
                  <a:lnTo>
                    <a:pt x="249" y="1404"/>
                  </a:lnTo>
                  <a:lnTo>
                    <a:pt x="215" y="1413"/>
                  </a:lnTo>
                  <a:lnTo>
                    <a:pt x="184" y="1417"/>
                  </a:lnTo>
                  <a:lnTo>
                    <a:pt x="156" y="1418"/>
                  </a:lnTo>
                  <a:lnTo>
                    <a:pt x="117" y="1417"/>
                  </a:lnTo>
                  <a:lnTo>
                    <a:pt x="84" y="1409"/>
                  </a:lnTo>
                  <a:lnTo>
                    <a:pt x="56" y="1398"/>
                  </a:lnTo>
                  <a:lnTo>
                    <a:pt x="32" y="1384"/>
                  </a:lnTo>
                  <a:lnTo>
                    <a:pt x="14" y="1363"/>
                  </a:lnTo>
                  <a:lnTo>
                    <a:pt x="4" y="1339"/>
                  </a:lnTo>
                  <a:lnTo>
                    <a:pt x="0" y="1314"/>
                  </a:lnTo>
                  <a:lnTo>
                    <a:pt x="5" y="1284"/>
                  </a:lnTo>
                  <a:lnTo>
                    <a:pt x="18" y="1259"/>
                  </a:lnTo>
                  <a:lnTo>
                    <a:pt x="39" y="1237"/>
                  </a:lnTo>
                  <a:lnTo>
                    <a:pt x="63" y="1224"/>
                  </a:lnTo>
                  <a:lnTo>
                    <a:pt x="91" y="1218"/>
                  </a:lnTo>
                  <a:lnTo>
                    <a:pt x="109" y="1220"/>
                  </a:lnTo>
                  <a:lnTo>
                    <a:pt x="126" y="1229"/>
                  </a:lnTo>
                  <a:lnTo>
                    <a:pt x="138" y="1242"/>
                  </a:lnTo>
                  <a:lnTo>
                    <a:pt x="147" y="1259"/>
                  </a:lnTo>
                  <a:lnTo>
                    <a:pt x="151" y="1281"/>
                  </a:lnTo>
                  <a:lnTo>
                    <a:pt x="149" y="1295"/>
                  </a:lnTo>
                  <a:lnTo>
                    <a:pt x="144" y="1314"/>
                  </a:lnTo>
                  <a:lnTo>
                    <a:pt x="135" y="1332"/>
                  </a:lnTo>
                  <a:lnTo>
                    <a:pt x="119" y="1349"/>
                  </a:lnTo>
                  <a:lnTo>
                    <a:pt x="98" y="1362"/>
                  </a:lnTo>
                  <a:lnTo>
                    <a:pt x="124" y="1371"/>
                  </a:lnTo>
                  <a:lnTo>
                    <a:pt x="154" y="1373"/>
                  </a:lnTo>
                  <a:lnTo>
                    <a:pt x="194" y="1367"/>
                  </a:lnTo>
                  <a:lnTo>
                    <a:pt x="231" y="1350"/>
                  </a:lnTo>
                  <a:lnTo>
                    <a:pt x="266" y="1327"/>
                  </a:lnTo>
                  <a:lnTo>
                    <a:pt x="296" y="1294"/>
                  </a:lnTo>
                  <a:lnTo>
                    <a:pt x="322" y="1255"/>
                  </a:lnTo>
                  <a:lnTo>
                    <a:pt x="341" y="1211"/>
                  </a:lnTo>
                  <a:lnTo>
                    <a:pt x="355" y="1165"/>
                  </a:lnTo>
                  <a:lnTo>
                    <a:pt x="353" y="1165"/>
                  </a:lnTo>
                  <a:lnTo>
                    <a:pt x="506" y="539"/>
                  </a:lnTo>
                  <a:lnTo>
                    <a:pt x="507" y="525"/>
                  </a:lnTo>
                  <a:lnTo>
                    <a:pt x="507" y="506"/>
                  </a:lnTo>
                  <a:lnTo>
                    <a:pt x="509" y="488"/>
                  </a:lnTo>
                  <a:lnTo>
                    <a:pt x="507" y="461"/>
                  </a:lnTo>
                  <a:lnTo>
                    <a:pt x="502" y="437"/>
                  </a:lnTo>
                  <a:lnTo>
                    <a:pt x="492" y="420"/>
                  </a:lnTo>
                  <a:lnTo>
                    <a:pt x="478" y="411"/>
                  </a:lnTo>
                  <a:lnTo>
                    <a:pt x="457" y="407"/>
                  </a:lnTo>
                  <a:lnTo>
                    <a:pt x="416" y="413"/>
                  </a:lnTo>
                  <a:lnTo>
                    <a:pt x="380" y="429"/>
                  </a:lnTo>
                  <a:lnTo>
                    <a:pt x="346" y="455"/>
                  </a:lnTo>
                  <a:lnTo>
                    <a:pt x="315" y="486"/>
                  </a:lnTo>
                  <a:lnTo>
                    <a:pt x="287" y="523"/>
                  </a:lnTo>
                  <a:lnTo>
                    <a:pt x="264" y="563"/>
                  </a:lnTo>
                  <a:lnTo>
                    <a:pt x="238" y="618"/>
                  </a:lnTo>
                  <a:lnTo>
                    <a:pt x="233" y="628"/>
                  </a:lnTo>
                  <a:lnTo>
                    <a:pt x="224" y="631"/>
                  </a:lnTo>
                  <a:lnTo>
                    <a:pt x="214" y="633"/>
                  </a:lnTo>
                  <a:lnTo>
                    <a:pt x="208" y="633"/>
                  </a:lnTo>
                  <a:lnTo>
                    <a:pt x="201" y="631"/>
                  </a:lnTo>
                  <a:lnTo>
                    <a:pt x="193" y="628"/>
                  </a:lnTo>
                  <a:lnTo>
                    <a:pt x="187" y="622"/>
                  </a:lnTo>
                  <a:lnTo>
                    <a:pt x="186" y="611"/>
                  </a:lnTo>
                  <a:lnTo>
                    <a:pt x="187" y="602"/>
                  </a:lnTo>
                  <a:lnTo>
                    <a:pt x="194" y="585"/>
                  </a:lnTo>
                  <a:lnTo>
                    <a:pt x="205" y="563"/>
                  </a:lnTo>
                  <a:lnTo>
                    <a:pt x="219" y="538"/>
                  </a:lnTo>
                  <a:lnTo>
                    <a:pt x="236" y="508"/>
                  </a:lnTo>
                  <a:lnTo>
                    <a:pt x="257" y="479"/>
                  </a:lnTo>
                  <a:lnTo>
                    <a:pt x="283" y="450"/>
                  </a:lnTo>
                  <a:lnTo>
                    <a:pt x="311" y="422"/>
                  </a:lnTo>
                  <a:lnTo>
                    <a:pt x="345" y="398"/>
                  </a:lnTo>
                  <a:lnTo>
                    <a:pt x="380" y="380"/>
                  </a:lnTo>
                  <a:lnTo>
                    <a:pt x="418" y="367"/>
                  </a:lnTo>
                  <a:lnTo>
                    <a:pt x="460" y="363"/>
                  </a:lnTo>
                  <a:close/>
                  <a:moveTo>
                    <a:pt x="626" y="0"/>
                  </a:moveTo>
                  <a:lnTo>
                    <a:pt x="649" y="4"/>
                  </a:lnTo>
                  <a:lnTo>
                    <a:pt x="666" y="13"/>
                  </a:lnTo>
                  <a:lnTo>
                    <a:pt x="679" y="28"/>
                  </a:lnTo>
                  <a:lnTo>
                    <a:pt x="687" y="44"/>
                  </a:lnTo>
                  <a:lnTo>
                    <a:pt x="689" y="62"/>
                  </a:lnTo>
                  <a:lnTo>
                    <a:pt x="687" y="62"/>
                  </a:lnTo>
                  <a:lnTo>
                    <a:pt x="682" y="90"/>
                  </a:lnTo>
                  <a:lnTo>
                    <a:pt x="670" y="116"/>
                  </a:lnTo>
                  <a:lnTo>
                    <a:pt x="651" y="136"/>
                  </a:lnTo>
                  <a:lnTo>
                    <a:pt x="626" y="149"/>
                  </a:lnTo>
                  <a:lnTo>
                    <a:pt x="602" y="154"/>
                  </a:lnTo>
                  <a:lnTo>
                    <a:pt x="581" y="150"/>
                  </a:lnTo>
                  <a:lnTo>
                    <a:pt x="565" y="143"/>
                  </a:lnTo>
                  <a:lnTo>
                    <a:pt x="553" y="132"/>
                  </a:lnTo>
                  <a:lnTo>
                    <a:pt x="546" y="117"/>
                  </a:lnTo>
                  <a:lnTo>
                    <a:pt x="541" y="103"/>
                  </a:lnTo>
                  <a:lnTo>
                    <a:pt x="539" y="88"/>
                  </a:lnTo>
                  <a:lnTo>
                    <a:pt x="544" y="62"/>
                  </a:lnTo>
                  <a:lnTo>
                    <a:pt x="556" y="39"/>
                  </a:lnTo>
                  <a:lnTo>
                    <a:pt x="576" y="18"/>
                  </a:lnTo>
                  <a:lnTo>
                    <a:pt x="600" y="6"/>
                  </a:lnTo>
                  <a:lnTo>
                    <a:pt x="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5848" y="2760"/>
              <a:ext cx="512" cy="2315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68" y="27"/>
                </a:cxn>
                <a:cxn ang="0">
                  <a:pos x="122" y="77"/>
                </a:cxn>
                <a:cxn ang="0">
                  <a:pos x="189" y="152"/>
                </a:cxn>
                <a:cxn ang="0">
                  <a:pos x="260" y="247"/>
                </a:cxn>
                <a:cxn ang="0">
                  <a:pos x="334" y="368"/>
                </a:cxn>
                <a:cxn ang="0">
                  <a:pos x="407" y="535"/>
                </a:cxn>
                <a:cxn ang="0">
                  <a:pos x="467" y="732"/>
                </a:cxn>
                <a:cxn ang="0">
                  <a:pos x="498" y="919"/>
                </a:cxn>
                <a:cxn ang="0">
                  <a:pos x="510" y="1086"/>
                </a:cxn>
                <a:cxn ang="0">
                  <a:pos x="510" y="1244"/>
                </a:cxn>
                <a:cxn ang="0">
                  <a:pos x="493" y="1436"/>
                </a:cxn>
                <a:cxn ang="0">
                  <a:pos x="449" y="1646"/>
                </a:cxn>
                <a:cxn ang="0">
                  <a:pos x="374" y="1864"/>
                </a:cxn>
                <a:cxn ang="0">
                  <a:pos x="304" y="2000"/>
                </a:cxn>
                <a:cxn ang="0">
                  <a:pos x="229" y="2112"/>
                </a:cxn>
                <a:cxn ang="0">
                  <a:pos x="157" y="2200"/>
                </a:cxn>
                <a:cxn ang="0">
                  <a:pos x="96" y="2264"/>
                </a:cxn>
                <a:cxn ang="0">
                  <a:pos x="49" y="2302"/>
                </a:cxn>
                <a:cxn ang="0">
                  <a:pos x="24" y="2315"/>
                </a:cxn>
                <a:cxn ang="0">
                  <a:pos x="10" y="2312"/>
                </a:cxn>
                <a:cxn ang="0">
                  <a:pos x="2" y="2301"/>
                </a:cxn>
                <a:cxn ang="0">
                  <a:pos x="0" y="2290"/>
                </a:cxn>
                <a:cxn ang="0">
                  <a:pos x="7" y="2277"/>
                </a:cxn>
                <a:cxn ang="0">
                  <a:pos x="31" y="2253"/>
                </a:cxn>
                <a:cxn ang="0">
                  <a:pos x="152" y="2099"/>
                </a:cxn>
                <a:cxn ang="0">
                  <a:pos x="245" y="1928"/>
                </a:cxn>
                <a:cxn ang="0">
                  <a:pos x="311" y="1745"/>
                </a:cxn>
                <a:cxn ang="0">
                  <a:pos x="353" y="1552"/>
                </a:cxn>
                <a:cxn ang="0">
                  <a:pos x="378" y="1356"/>
                </a:cxn>
                <a:cxn ang="0">
                  <a:pos x="385" y="1157"/>
                </a:cxn>
                <a:cxn ang="0">
                  <a:pos x="372" y="904"/>
                </a:cxn>
                <a:cxn ang="0">
                  <a:pos x="337" y="677"/>
                </a:cxn>
                <a:cxn ang="0">
                  <a:pos x="278" y="473"/>
                </a:cxn>
                <a:cxn ang="0">
                  <a:pos x="199" y="295"/>
                </a:cxn>
                <a:cxn ang="0">
                  <a:pos x="100" y="143"/>
                </a:cxn>
                <a:cxn ang="0">
                  <a:pos x="12" y="45"/>
                </a:cxn>
                <a:cxn ang="0">
                  <a:pos x="2" y="31"/>
                </a:cxn>
                <a:cxn ang="0">
                  <a:pos x="0" y="25"/>
                </a:cxn>
                <a:cxn ang="0">
                  <a:pos x="5" y="11"/>
                </a:cxn>
                <a:cxn ang="0">
                  <a:pos x="16" y="1"/>
                </a:cxn>
              </a:cxnLst>
              <a:rect l="0" t="0" r="r" b="b"/>
              <a:pathLst>
                <a:path w="512" h="2315">
                  <a:moveTo>
                    <a:pt x="24" y="0"/>
                  </a:moveTo>
                  <a:lnTo>
                    <a:pt x="33" y="3"/>
                  </a:lnTo>
                  <a:lnTo>
                    <a:pt x="47" y="12"/>
                  </a:lnTo>
                  <a:lnTo>
                    <a:pt x="68" y="27"/>
                  </a:lnTo>
                  <a:lnTo>
                    <a:pt x="93" y="49"/>
                  </a:lnTo>
                  <a:lnTo>
                    <a:pt x="122" y="77"/>
                  </a:lnTo>
                  <a:lnTo>
                    <a:pt x="154" y="112"/>
                  </a:lnTo>
                  <a:lnTo>
                    <a:pt x="189" y="152"/>
                  </a:lnTo>
                  <a:lnTo>
                    <a:pt x="225" y="196"/>
                  </a:lnTo>
                  <a:lnTo>
                    <a:pt x="260" y="247"/>
                  </a:lnTo>
                  <a:lnTo>
                    <a:pt x="297" y="306"/>
                  </a:lnTo>
                  <a:lnTo>
                    <a:pt x="334" y="368"/>
                  </a:lnTo>
                  <a:lnTo>
                    <a:pt x="367" y="436"/>
                  </a:lnTo>
                  <a:lnTo>
                    <a:pt x="407" y="535"/>
                  </a:lnTo>
                  <a:lnTo>
                    <a:pt x="440" y="635"/>
                  </a:lnTo>
                  <a:lnTo>
                    <a:pt x="467" y="732"/>
                  </a:lnTo>
                  <a:lnTo>
                    <a:pt x="484" y="827"/>
                  </a:lnTo>
                  <a:lnTo>
                    <a:pt x="498" y="919"/>
                  </a:lnTo>
                  <a:lnTo>
                    <a:pt x="507" y="1005"/>
                  </a:lnTo>
                  <a:lnTo>
                    <a:pt x="510" y="1086"/>
                  </a:lnTo>
                  <a:lnTo>
                    <a:pt x="512" y="1157"/>
                  </a:lnTo>
                  <a:lnTo>
                    <a:pt x="510" y="1244"/>
                  </a:lnTo>
                  <a:lnTo>
                    <a:pt x="503" y="1337"/>
                  </a:lnTo>
                  <a:lnTo>
                    <a:pt x="493" y="1436"/>
                  </a:lnTo>
                  <a:lnTo>
                    <a:pt x="475" y="1539"/>
                  </a:lnTo>
                  <a:lnTo>
                    <a:pt x="449" y="1646"/>
                  </a:lnTo>
                  <a:lnTo>
                    <a:pt x="416" y="1754"/>
                  </a:lnTo>
                  <a:lnTo>
                    <a:pt x="374" y="1864"/>
                  </a:lnTo>
                  <a:lnTo>
                    <a:pt x="341" y="1935"/>
                  </a:lnTo>
                  <a:lnTo>
                    <a:pt x="304" y="2000"/>
                  </a:lnTo>
                  <a:lnTo>
                    <a:pt x="267" y="2058"/>
                  </a:lnTo>
                  <a:lnTo>
                    <a:pt x="229" y="2112"/>
                  </a:lnTo>
                  <a:lnTo>
                    <a:pt x="194" y="2159"/>
                  </a:lnTo>
                  <a:lnTo>
                    <a:pt x="157" y="2200"/>
                  </a:lnTo>
                  <a:lnTo>
                    <a:pt x="126" y="2235"/>
                  </a:lnTo>
                  <a:lnTo>
                    <a:pt x="96" y="2264"/>
                  </a:lnTo>
                  <a:lnTo>
                    <a:pt x="70" y="2286"/>
                  </a:lnTo>
                  <a:lnTo>
                    <a:pt x="49" y="2302"/>
                  </a:lnTo>
                  <a:lnTo>
                    <a:pt x="33" y="2312"/>
                  </a:lnTo>
                  <a:lnTo>
                    <a:pt x="24" y="2315"/>
                  </a:lnTo>
                  <a:lnTo>
                    <a:pt x="16" y="2313"/>
                  </a:lnTo>
                  <a:lnTo>
                    <a:pt x="10" y="2312"/>
                  </a:lnTo>
                  <a:lnTo>
                    <a:pt x="5" y="2306"/>
                  </a:lnTo>
                  <a:lnTo>
                    <a:pt x="2" y="2301"/>
                  </a:lnTo>
                  <a:lnTo>
                    <a:pt x="0" y="2293"/>
                  </a:lnTo>
                  <a:lnTo>
                    <a:pt x="0" y="2290"/>
                  </a:lnTo>
                  <a:lnTo>
                    <a:pt x="2" y="2284"/>
                  </a:lnTo>
                  <a:lnTo>
                    <a:pt x="7" y="2277"/>
                  </a:lnTo>
                  <a:lnTo>
                    <a:pt x="16" y="2266"/>
                  </a:lnTo>
                  <a:lnTo>
                    <a:pt x="31" y="2253"/>
                  </a:lnTo>
                  <a:lnTo>
                    <a:pt x="96" y="2178"/>
                  </a:lnTo>
                  <a:lnTo>
                    <a:pt x="152" y="2099"/>
                  </a:lnTo>
                  <a:lnTo>
                    <a:pt x="201" y="2014"/>
                  </a:lnTo>
                  <a:lnTo>
                    <a:pt x="245" y="1928"/>
                  </a:lnTo>
                  <a:lnTo>
                    <a:pt x="280" y="1836"/>
                  </a:lnTo>
                  <a:lnTo>
                    <a:pt x="311" y="1745"/>
                  </a:lnTo>
                  <a:lnTo>
                    <a:pt x="334" y="1649"/>
                  </a:lnTo>
                  <a:lnTo>
                    <a:pt x="353" y="1552"/>
                  </a:lnTo>
                  <a:lnTo>
                    <a:pt x="367" y="1455"/>
                  </a:lnTo>
                  <a:lnTo>
                    <a:pt x="378" y="1356"/>
                  </a:lnTo>
                  <a:lnTo>
                    <a:pt x="383" y="1257"/>
                  </a:lnTo>
                  <a:lnTo>
                    <a:pt x="385" y="1157"/>
                  </a:lnTo>
                  <a:lnTo>
                    <a:pt x="381" y="1029"/>
                  </a:lnTo>
                  <a:lnTo>
                    <a:pt x="372" y="904"/>
                  </a:lnTo>
                  <a:lnTo>
                    <a:pt x="358" y="789"/>
                  </a:lnTo>
                  <a:lnTo>
                    <a:pt x="337" y="677"/>
                  </a:lnTo>
                  <a:lnTo>
                    <a:pt x="311" y="572"/>
                  </a:lnTo>
                  <a:lnTo>
                    <a:pt x="278" y="473"/>
                  </a:lnTo>
                  <a:lnTo>
                    <a:pt x="241" y="381"/>
                  </a:lnTo>
                  <a:lnTo>
                    <a:pt x="199" y="295"/>
                  </a:lnTo>
                  <a:lnTo>
                    <a:pt x="152" y="216"/>
                  </a:lnTo>
                  <a:lnTo>
                    <a:pt x="100" y="143"/>
                  </a:lnTo>
                  <a:lnTo>
                    <a:pt x="42" y="77"/>
                  </a:lnTo>
                  <a:lnTo>
                    <a:pt x="12" y="45"/>
                  </a:lnTo>
                  <a:lnTo>
                    <a:pt x="5" y="36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10" y="5"/>
                  </a:lnTo>
                  <a:lnTo>
                    <a:pt x="16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19400" y="5562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 all 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717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181600" y="5562600"/>
            <a:ext cx="2242221" cy="711376"/>
            <a:chOff x="3472" y="3627"/>
            <a:chExt cx="6389" cy="2027"/>
          </a:xfrm>
          <a:solidFill>
            <a:srgbClr val="FF0066"/>
          </a:solidFill>
        </p:grpSpPr>
        <p:sp>
          <p:nvSpPr>
            <p:cNvPr id="7174" name="Freeform 6"/>
            <p:cNvSpPr>
              <a:spLocks noEditPoints="1"/>
            </p:cNvSpPr>
            <p:nvPr/>
          </p:nvSpPr>
          <p:spPr bwMode="auto">
            <a:xfrm>
              <a:off x="3472" y="3627"/>
              <a:ext cx="1083" cy="1599"/>
            </a:xfrm>
            <a:custGeom>
              <a:avLst/>
              <a:gdLst/>
              <a:ahLst/>
              <a:cxnLst>
                <a:cxn ang="0">
                  <a:pos x="197" y="1460"/>
                </a:cxn>
                <a:cxn ang="0">
                  <a:pos x="98" y="1342"/>
                </a:cxn>
                <a:cxn ang="0">
                  <a:pos x="124" y="243"/>
                </a:cxn>
                <a:cxn ang="0">
                  <a:pos x="77" y="447"/>
                </a:cxn>
                <a:cxn ang="0">
                  <a:pos x="179" y="671"/>
                </a:cxn>
                <a:cxn ang="0">
                  <a:pos x="415" y="812"/>
                </a:cxn>
                <a:cxn ang="0">
                  <a:pos x="690" y="960"/>
                </a:cxn>
                <a:cxn ang="0">
                  <a:pos x="845" y="1162"/>
                </a:cxn>
                <a:cxn ang="0">
                  <a:pos x="859" y="1337"/>
                </a:cxn>
                <a:cxn ang="0">
                  <a:pos x="882" y="1407"/>
                </a:cxn>
                <a:cxn ang="0">
                  <a:pos x="992" y="1247"/>
                </a:cxn>
                <a:cxn ang="0">
                  <a:pos x="973" y="985"/>
                </a:cxn>
                <a:cxn ang="0">
                  <a:pos x="778" y="772"/>
                </a:cxn>
                <a:cxn ang="0">
                  <a:pos x="505" y="648"/>
                </a:cxn>
                <a:cxn ang="0">
                  <a:pos x="230" y="451"/>
                </a:cxn>
                <a:cxn ang="0">
                  <a:pos x="187" y="261"/>
                </a:cxn>
                <a:cxn ang="0">
                  <a:pos x="904" y="120"/>
                </a:cxn>
                <a:cxn ang="0">
                  <a:pos x="835" y="171"/>
                </a:cxn>
                <a:cxn ang="0">
                  <a:pos x="904" y="253"/>
                </a:cxn>
                <a:cxn ang="0">
                  <a:pos x="627" y="21"/>
                </a:cxn>
                <a:cxn ang="0">
                  <a:pos x="802" y="63"/>
                </a:cxn>
                <a:cxn ang="0">
                  <a:pos x="908" y="21"/>
                </a:cxn>
                <a:cxn ang="0">
                  <a:pos x="969" y="10"/>
                </a:cxn>
                <a:cxn ang="0">
                  <a:pos x="977" y="449"/>
                </a:cxn>
                <a:cxn ang="0">
                  <a:pos x="927" y="485"/>
                </a:cxn>
                <a:cxn ang="0">
                  <a:pos x="882" y="373"/>
                </a:cxn>
                <a:cxn ang="0">
                  <a:pos x="662" y="131"/>
                </a:cxn>
                <a:cxn ang="0">
                  <a:pos x="395" y="99"/>
                </a:cxn>
                <a:cxn ang="0">
                  <a:pos x="263" y="264"/>
                </a:cxn>
                <a:cxn ang="0">
                  <a:pos x="332" y="453"/>
                </a:cxn>
                <a:cxn ang="0">
                  <a:pos x="560" y="586"/>
                </a:cxn>
                <a:cxn ang="0">
                  <a:pos x="876" y="747"/>
                </a:cxn>
                <a:cxn ang="0">
                  <a:pos x="1057" y="989"/>
                </a:cxn>
                <a:cxn ang="0">
                  <a:pos x="1063" y="1278"/>
                </a:cxn>
                <a:cxn ang="0">
                  <a:pos x="857" y="1517"/>
                </a:cxn>
                <a:cxn ang="0">
                  <a:pos x="507" y="1599"/>
                </a:cxn>
                <a:cxn ang="0">
                  <a:pos x="324" y="1563"/>
                </a:cxn>
                <a:cxn ang="0">
                  <a:pos x="195" y="1536"/>
                </a:cxn>
                <a:cxn ang="0">
                  <a:pos x="81" y="1590"/>
                </a:cxn>
                <a:cxn ang="0">
                  <a:pos x="26" y="1576"/>
                </a:cxn>
                <a:cxn ang="0">
                  <a:pos x="26" y="1057"/>
                </a:cxn>
                <a:cxn ang="0">
                  <a:pos x="85" y="1046"/>
                </a:cxn>
                <a:cxn ang="0">
                  <a:pos x="104" y="1156"/>
                </a:cxn>
                <a:cxn ang="0">
                  <a:pos x="228" y="1377"/>
                </a:cxn>
                <a:cxn ang="0">
                  <a:pos x="454" y="1514"/>
                </a:cxn>
                <a:cxn ang="0">
                  <a:pos x="700" y="1477"/>
                </a:cxn>
                <a:cxn ang="0">
                  <a:pos x="788" y="1316"/>
                </a:cxn>
                <a:cxn ang="0">
                  <a:pos x="713" y="1086"/>
                </a:cxn>
                <a:cxn ang="0">
                  <a:pos x="489" y="932"/>
                </a:cxn>
                <a:cxn ang="0">
                  <a:pos x="177" y="770"/>
                </a:cxn>
                <a:cxn ang="0">
                  <a:pos x="18" y="567"/>
                </a:cxn>
                <a:cxn ang="0">
                  <a:pos x="16" y="312"/>
                </a:cxn>
                <a:cxn ang="0">
                  <a:pos x="181" y="78"/>
                </a:cxn>
                <a:cxn ang="0">
                  <a:pos x="491" y="0"/>
                </a:cxn>
              </a:cxnLst>
              <a:rect l="0" t="0" r="r" b="b"/>
              <a:pathLst>
                <a:path w="1083" h="1599">
                  <a:moveTo>
                    <a:pt x="96" y="1337"/>
                  </a:moveTo>
                  <a:lnTo>
                    <a:pt x="96" y="1481"/>
                  </a:lnTo>
                  <a:lnTo>
                    <a:pt x="128" y="1468"/>
                  </a:lnTo>
                  <a:lnTo>
                    <a:pt x="163" y="1462"/>
                  </a:lnTo>
                  <a:lnTo>
                    <a:pt x="197" y="1460"/>
                  </a:lnTo>
                  <a:lnTo>
                    <a:pt x="167" y="1428"/>
                  </a:lnTo>
                  <a:lnTo>
                    <a:pt x="140" y="1398"/>
                  </a:lnTo>
                  <a:lnTo>
                    <a:pt x="122" y="1373"/>
                  </a:lnTo>
                  <a:lnTo>
                    <a:pt x="108" y="1354"/>
                  </a:lnTo>
                  <a:lnTo>
                    <a:pt x="98" y="1342"/>
                  </a:lnTo>
                  <a:lnTo>
                    <a:pt x="96" y="1337"/>
                  </a:lnTo>
                  <a:close/>
                  <a:moveTo>
                    <a:pt x="220" y="145"/>
                  </a:moveTo>
                  <a:lnTo>
                    <a:pt x="181" y="173"/>
                  </a:lnTo>
                  <a:lnTo>
                    <a:pt x="148" y="207"/>
                  </a:lnTo>
                  <a:lnTo>
                    <a:pt x="124" y="243"/>
                  </a:lnTo>
                  <a:lnTo>
                    <a:pt x="106" y="283"/>
                  </a:lnTo>
                  <a:lnTo>
                    <a:pt x="91" y="323"/>
                  </a:lnTo>
                  <a:lnTo>
                    <a:pt x="83" y="365"/>
                  </a:lnTo>
                  <a:lnTo>
                    <a:pt x="79" y="407"/>
                  </a:lnTo>
                  <a:lnTo>
                    <a:pt x="77" y="447"/>
                  </a:lnTo>
                  <a:lnTo>
                    <a:pt x="81" y="502"/>
                  </a:lnTo>
                  <a:lnTo>
                    <a:pt x="96" y="551"/>
                  </a:lnTo>
                  <a:lnTo>
                    <a:pt x="116" y="595"/>
                  </a:lnTo>
                  <a:lnTo>
                    <a:pt x="144" y="635"/>
                  </a:lnTo>
                  <a:lnTo>
                    <a:pt x="179" y="671"/>
                  </a:lnTo>
                  <a:lnTo>
                    <a:pt x="218" y="704"/>
                  </a:lnTo>
                  <a:lnTo>
                    <a:pt x="263" y="734"/>
                  </a:lnTo>
                  <a:lnTo>
                    <a:pt x="309" y="761"/>
                  </a:lnTo>
                  <a:lnTo>
                    <a:pt x="362" y="789"/>
                  </a:lnTo>
                  <a:lnTo>
                    <a:pt x="415" y="812"/>
                  </a:lnTo>
                  <a:lnTo>
                    <a:pt x="470" y="837"/>
                  </a:lnTo>
                  <a:lnTo>
                    <a:pt x="513" y="856"/>
                  </a:lnTo>
                  <a:lnTo>
                    <a:pt x="603" y="903"/>
                  </a:lnTo>
                  <a:lnTo>
                    <a:pt x="648" y="930"/>
                  </a:lnTo>
                  <a:lnTo>
                    <a:pt x="690" y="960"/>
                  </a:lnTo>
                  <a:lnTo>
                    <a:pt x="731" y="993"/>
                  </a:lnTo>
                  <a:lnTo>
                    <a:pt x="768" y="1029"/>
                  </a:lnTo>
                  <a:lnTo>
                    <a:pt x="798" y="1069"/>
                  </a:lnTo>
                  <a:lnTo>
                    <a:pt x="827" y="1114"/>
                  </a:lnTo>
                  <a:lnTo>
                    <a:pt x="845" y="1162"/>
                  </a:lnTo>
                  <a:lnTo>
                    <a:pt x="859" y="1213"/>
                  </a:lnTo>
                  <a:lnTo>
                    <a:pt x="863" y="1270"/>
                  </a:lnTo>
                  <a:lnTo>
                    <a:pt x="863" y="1285"/>
                  </a:lnTo>
                  <a:lnTo>
                    <a:pt x="861" y="1308"/>
                  </a:lnTo>
                  <a:lnTo>
                    <a:pt x="859" y="1337"/>
                  </a:lnTo>
                  <a:lnTo>
                    <a:pt x="855" y="1371"/>
                  </a:lnTo>
                  <a:lnTo>
                    <a:pt x="845" y="1405"/>
                  </a:lnTo>
                  <a:lnTo>
                    <a:pt x="833" y="1439"/>
                  </a:lnTo>
                  <a:lnTo>
                    <a:pt x="855" y="1424"/>
                  </a:lnTo>
                  <a:lnTo>
                    <a:pt x="882" y="1407"/>
                  </a:lnTo>
                  <a:lnTo>
                    <a:pt x="906" y="1386"/>
                  </a:lnTo>
                  <a:lnTo>
                    <a:pt x="933" y="1358"/>
                  </a:lnTo>
                  <a:lnTo>
                    <a:pt x="955" y="1327"/>
                  </a:lnTo>
                  <a:lnTo>
                    <a:pt x="975" y="1289"/>
                  </a:lnTo>
                  <a:lnTo>
                    <a:pt x="992" y="1247"/>
                  </a:lnTo>
                  <a:lnTo>
                    <a:pt x="1002" y="1198"/>
                  </a:lnTo>
                  <a:lnTo>
                    <a:pt x="1006" y="1143"/>
                  </a:lnTo>
                  <a:lnTo>
                    <a:pt x="1002" y="1086"/>
                  </a:lnTo>
                  <a:lnTo>
                    <a:pt x="992" y="1034"/>
                  </a:lnTo>
                  <a:lnTo>
                    <a:pt x="973" y="985"/>
                  </a:lnTo>
                  <a:lnTo>
                    <a:pt x="951" y="941"/>
                  </a:lnTo>
                  <a:lnTo>
                    <a:pt x="920" y="899"/>
                  </a:lnTo>
                  <a:lnTo>
                    <a:pt x="888" y="858"/>
                  </a:lnTo>
                  <a:lnTo>
                    <a:pt x="835" y="812"/>
                  </a:lnTo>
                  <a:lnTo>
                    <a:pt x="778" y="772"/>
                  </a:lnTo>
                  <a:lnTo>
                    <a:pt x="721" y="740"/>
                  </a:lnTo>
                  <a:lnTo>
                    <a:pt x="664" y="715"/>
                  </a:lnTo>
                  <a:lnTo>
                    <a:pt x="613" y="694"/>
                  </a:lnTo>
                  <a:lnTo>
                    <a:pt x="560" y="671"/>
                  </a:lnTo>
                  <a:lnTo>
                    <a:pt x="505" y="648"/>
                  </a:lnTo>
                  <a:lnTo>
                    <a:pt x="450" y="622"/>
                  </a:lnTo>
                  <a:lnTo>
                    <a:pt x="348" y="563"/>
                  </a:lnTo>
                  <a:lnTo>
                    <a:pt x="303" y="529"/>
                  </a:lnTo>
                  <a:lnTo>
                    <a:pt x="263" y="491"/>
                  </a:lnTo>
                  <a:lnTo>
                    <a:pt x="230" y="451"/>
                  </a:lnTo>
                  <a:lnTo>
                    <a:pt x="206" y="409"/>
                  </a:lnTo>
                  <a:lnTo>
                    <a:pt x="189" y="361"/>
                  </a:lnTo>
                  <a:lnTo>
                    <a:pt x="183" y="308"/>
                  </a:lnTo>
                  <a:lnTo>
                    <a:pt x="183" y="289"/>
                  </a:lnTo>
                  <a:lnTo>
                    <a:pt x="187" y="261"/>
                  </a:lnTo>
                  <a:lnTo>
                    <a:pt x="193" y="226"/>
                  </a:lnTo>
                  <a:lnTo>
                    <a:pt x="206" y="186"/>
                  </a:lnTo>
                  <a:lnTo>
                    <a:pt x="224" y="145"/>
                  </a:lnTo>
                  <a:lnTo>
                    <a:pt x="220" y="145"/>
                  </a:lnTo>
                  <a:close/>
                  <a:moveTo>
                    <a:pt x="904" y="120"/>
                  </a:moveTo>
                  <a:lnTo>
                    <a:pt x="896" y="124"/>
                  </a:lnTo>
                  <a:lnTo>
                    <a:pt x="876" y="133"/>
                  </a:lnTo>
                  <a:lnTo>
                    <a:pt x="847" y="139"/>
                  </a:lnTo>
                  <a:lnTo>
                    <a:pt x="808" y="141"/>
                  </a:lnTo>
                  <a:lnTo>
                    <a:pt x="835" y="171"/>
                  </a:lnTo>
                  <a:lnTo>
                    <a:pt x="855" y="194"/>
                  </a:lnTo>
                  <a:lnTo>
                    <a:pt x="872" y="213"/>
                  </a:lnTo>
                  <a:lnTo>
                    <a:pt x="886" y="228"/>
                  </a:lnTo>
                  <a:lnTo>
                    <a:pt x="896" y="240"/>
                  </a:lnTo>
                  <a:lnTo>
                    <a:pt x="904" y="253"/>
                  </a:lnTo>
                  <a:lnTo>
                    <a:pt x="904" y="120"/>
                  </a:lnTo>
                  <a:close/>
                  <a:moveTo>
                    <a:pt x="491" y="0"/>
                  </a:moveTo>
                  <a:lnTo>
                    <a:pt x="538" y="2"/>
                  </a:lnTo>
                  <a:lnTo>
                    <a:pt x="582" y="8"/>
                  </a:lnTo>
                  <a:lnTo>
                    <a:pt x="627" y="21"/>
                  </a:lnTo>
                  <a:lnTo>
                    <a:pt x="674" y="38"/>
                  </a:lnTo>
                  <a:lnTo>
                    <a:pt x="698" y="46"/>
                  </a:lnTo>
                  <a:lnTo>
                    <a:pt x="727" y="53"/>
                  </a:lnTo>
                  <a:lnTo>
                    <a:pt x="764" y="61"/>
                  </a:lnTo>
                  <a:lnTo>
                    <a:pt x="802" y="63"/>
                  </a:lnTo>
                  <a:lnTo>
                    <a:pt x="833" y="61"/>
                  </a:lnTo>
                  <a:lnTo>
                    <a:pt x="857" y="53"/>
                  </a:lnTo>
                  <a:lnTo>
                    <a:pt x="878" y="42"/>
                  </a:lnTo>
                  <a:lnTo>
                    <a:pt x="894" y="32"/>
                  </a:lnTo>
                  <a:lnTo>
                    <a:pt x="908" y="21"/>
                  </a:lnTo>
                  <a:lnTo>
                    <a:pt x="916" y="13"/>
                  </a:lnTo>
                  <a:lnTo>
                    <a:pt x="929" y="4"/>
                  </a:lnTo>
                  <a:lnTo>
                    <a:pt x="943" y="0"/>
                  </a:lnTo>
                  <a:lnTo>
                    <a:pt x="959" y="2"/>
                  </a:lnTo>
                  <a:lnTo>
                    <a:pt x="969" y="10"/>
                  </a:lnTo>
                  <a:lnTo>
                    <a:pt x="975" y="23"/>
                  </a:lnTo>
                  <a:lnTo>
                    <a:pt x="977" y="38"/>
                  </a:lnTo>
                  <a:lnTo>
                    <a:pt x="980" y="57"/>
                  </a:lnTo>
                  <a:lnTo>
                    <a:pt x="980" y="432"/>
                  </a:lnTo>
                  <a:lnTo>
                    <a:pt x="977" y="449"/>
                  </a:lnTo>
                  <a:lnTo>
                    <a:pt x="975" y="464"/>
                  </a:lnTo>
                  <a:lnTo>
                    <a:pt x="969" y="477"/>
                  </a:lnTo>
                  <a:lnTo>
                    <a:pt x="959" y="485"/>
                  </a:lnTo>
                  <a:lnTo>
                    <a:pt x="943" y="487"/>
                  </a:lnTo>
                  <a:lnTo>
                    <a:pt x="927" y="485"/>
                  </a:lnTo>
                  <a:lnTo>
                    <a:pt x="916" y="479"/>
                  </a:lnTo>
                  <a:lnTo>
                    <a:pt x="910" y="466"/>
                  </a:lnTo>
                  <a:lnTo>
                    <a:pt x="906" y="451"/>
                  </a:lnTo>
                  <a:lnTo>
                    <a:pt x="902" y="434"/>
                  </a:lnTo>
                  <a:lnTo>
                    <a:pt x="882" y="373"/>
                  </a:lnTo>
                  <a:lnTo>
                    <a:pt x="853" y="314"/>
                  </a:lnTo>
                  <a:lnTo>
                    <a:pt x="812" y="257"/>
                  </a:lnTo>
                  <a:lnTo>
                    <a:pt x="768" y="209"/>
                  </a:lnTo>
                  <a:lnTo>
                    <a:pt x="717" y="164"/>
                  </a:lnTo>
                  <a:lnTo>
                    <a:pt x="662" y="131"/>
                  </a:lnTo>
                  <a:lnTo>
                    <a:pt x="605" y="103"/>
                  </a:lnTo>
                  <a:lnTo>
                    <a:pt x="548" y="86"/>
                  </a:lnTo>
                  <a:lnTo>
                    <a:pt x="495" y="80"/>
                  </a:lnTo>
                  <a:lnTo>
                    <a:pt x="442" y="84"/>
                  </a:lnTo>
                  <a:lnTo>
                    <a:pt x="395" y="99"/>
                  </a:lnTo>
                  <a:lnTo>
                    <a:pt x="354" y="120"/>
                  </a:lnTo>
                  <a:lnTo>
                    <a:pt x="320" y="148"/>
                  </a:lnTo>
                  <a:lnTo>
                    <a:pt x="293" y="181"/>
                  </a:lnTo>
                  <a:lnTo>
                    <a:pt x="275" y="221"/>
                  </a:lnTo>
                  <a:lnTo>
                    <a:pt x="263" y="264"/>
                  </a:lnTo>
                  <a:lnTo>
                    <a:pt x="258" y="308"/>
                  </a:lnTo>
                  <a:lnTo>
                    <a:pt x="265" y="348"/>
                  </a:lnTo>
                  <a:lnTo>
                    <a:pt x="279" y="386"/>
                  </a:lnTo>
                  <a:lnTo>
                    <a:pt x="301" y="420"/>
                  </a:lnTo>
                  <a:lnTo>
                    <a:pt x="332" y="453"/>
                  </a:lnTo>
                  <a:lnTo>
                    <a:pt x="368" y="483"/>
                  </a:lnTo>
                  <a:lnTo>
                    <a:pt x="411" y="510"/>
                  </a:lnTo>
                  <a:lnTo>
                    <a:pt x="458" y="538"/>
                  </a:lnTo>
                  <a:lnTo>
                    <a:pt x="507" y="561"/>
                  </a:lnTo>
                  <a:lnTo>
                    <a:pt x="560" y="586"/>
                  </a:lnTo>
                  <a:lnTo>
                    <a:pt x="613" y="610"/>
                  </a:lnTo>
                  <a:lnTo>
                    <a:pt x="666" y="631"/>
                  </a:lnTo>
                  <a:lnTo>
                    <a:pt x="745" y="667"/>
                  </a:lnTo>
                  <a:lnTo>
                    <a:pt x="815" y="704"/>
                  </a:lnTo>
                  <a:lnTo>
                    <a:pt x="876" y="747"/>
                  </a:lnTo>
                  <a:lnTo>
                    <a:pt x="929" y="791"/>
                  </a:lnTo>
                  <a:lnTo>
                    <a:pt x="971" y="840"/>
                  </a:lnTo>
                  <a:lnTo>
                    <a:pt x="1008" y="888"/>
                  </a:lnTo>
                  <a:lnTo>
                    <a:pt x="1037" y="939"/>
                  </a:lnTo>
                  <a:lnTo>
                    <a:pt x="1057" y="989"/>
                  </a:lnTo>
                  <a:lnTo>
                    <a:pt x="1071" y="1040"/>
                  </a:lnTo>
                  <a:lnTo>
                    <a:pt x="1081" y="1093"/>
                  </a:lnTo>
                  <a:lnTo>
                    <a:pt x="1083" y="1143"/>
                  </a:lnTo>
                  <a:lnTo>
                    <a:pt x="1077" y="1213"/>
                  </a:lnTo>
                  <a:lnTo>
                    <a:pt x="1063" y="1278"/>
                  </a:lnTo>
                  <a:lnTo>
                    <a:pt x="1037" y="1337"/>
                  </a:lnTo>
                  <a:lnTo>
                    <a:pt x="1004" y="1390"/>
                  </a:lnTo>
                  <a:lnTo>
                    <a:pt x="961" y="1439"/>
                  </a:lnTo>
                  <a:lnTo>
                    <a:pt x="912" y="1481"/>
                  </a:lnTo>
                  <a:lnTo>
                    <a:pt x="857" y="1517"/>
                  </a:lnTo>
                  <a:lnTo>
                    <a:pt x="794" y="1546"/>
                  </a:lnTo>
                  <a:lnTo>
                    <a:pt x="729" y="1569"/>
                  </a:lnTo>
                  <a:lnTo>
                    <a:pt x="658" y="1586"/>
                  </a:lnTo>
                  <a:lnTo>
                    <a:pt x="584" y="1595"/>
                  </a:lnTo>
                  <a:lnTo>
                    <a:pt x="507" y="1599"/>
                  </a:lnTo>
                  <a:lnTo>
                    <a:pt x="483" y="1599"/>
                  </a:lnTo>
                  <a:lnTo>
                    <a:pt x="452" y="1597"/>
                  </a:lnTo>
                  <a:lnTo>
                    <a:pt x="415" y="1590"/>
                  </a:lnTo>
                  <a:lnTo>
                    <a:pt x="373" y="1580"/>
                  </a:lnTo>
                  <a:lnTo>
                    <a:pt x="324" y="1563"/>
                  </a:lnTo>
                  <a:lnTo>
                    <a:pt x="307" y="1557"/>
                  </a:lnTo>
                  <a:lnTo>
                    <a:pt x="287" y="1550"/>
                  </a:lnTo>
                  <a:lnTo>
                    <a:pt x="258" y="1544"/>
                  </a:lnTo>
                  <a:lnTo>
                    <a:pt x="228" y="1538"/>
                  </a:lnTo>
                  <a:lnTo>
                    <a:pt x="195" y="1536"/>
                  </a:lnTo>
                  <a:lnTo>
                    <a:pt x="173" y="1538"/>
                  </a:lnTo>
                  <a:lnTo>
                    <a:pt x="146" y="1544"/>
                  </a:lnTo>
                  <a:lnTo>
                    <a:pt x="120" y="1557"/>
                  </a:lnTo>
                  <a:lnTo>
                    <a:pt x="93" y="1578"/>
                  </a:lnTo>
                  <a:lnTo>
                    <a:pt x="81" y="1590"/>
                  </a:lnTo>
                  <a:lnTo>
                    <a:pt x="71" y="1597"/>
                  </a:lnTo>
                  <a:lnTo>
                    <a:pt x="59" y="1599"/>
                  </a:lnTo>
                  <a:lnTo>
                    <a:pt x="43" y="1597"/>
                  </a:lnTo>
                  <a:lnTo>
                    <a:pt x="32" y="1588"/>
                  </a:lnTo>
                  <a:lnTo>
                    <a:pt x="26" y="1576"/>
                  </a:lnTo>
                  <a:lnTo>
                    <a:pt x="24" y="1561"/>
                  </a:lnTo>
                  <a:lnTo>
                    <a:pt x="22" y="1542"/>
                  </a:lnTo>
                  <a:lnTo>
                    <a:pt x="22" y="1090"/>
                  </a:lnTo>
                  <a:lnTo>
                    <a:pt x="24" y="1071"/>
                  </a:lnTo>
                  <a:lnTo>
                    <a:pt x="26" y="1057"/>
                  </a:lnTo>
                  <a:lnTo>
                    <a:pt x="32" y="1044"/>
                  </a:lnTo>
                  <a:lnTo>
                    <a:pt x="43" y="1036"/>
                  </a:lnTo>
                  <a:lnTo>
                    <a:pt x="59" y="1034"/>
                  </a:lnTo>
                  <a:lnTo>
                    <a:pt x="73" y="1038"/>
                  </a:lnTo>
                  <a:lnTo>
                    <a:pt x="85" y="1046"/>
                  </a:lnTo>
                  <a:lnTo>
                    <a:pt x="93" y="1059"/>
                  </a:lnTo>
                  <a:lnTo>
                    <a:pt x="96" y="1071"/>
                  </a:lnTo>
                  <a:lnTo>
                    <a:pt x="96" y="1095"/>
                  </a:lnTo>
                  <a:lnTo>
                    <a:pt x="98" y="1122"/>
                  </a:lnTo>
                  <a:lnTo>
                    <a:pt x="104" y="1156"/>
                  </a:lnTo>
                  <a:lnTo>
                    <a:pt x="114" y="1194"/>
                  </a:lnTo>
                  <a:lnTo>
                    <a:pt x="130" y="1236"/>
                  </a:lnTo>
                  <a:lnTo>
                    <a:pt x="153" y="1280"/>
                  </a:lnTo>
                  <a:lnTo>
                    <a:pt x="185" y="1329"/>
                  </a:lnTo>
                  <a:lnTo>
                    <a:pt x="228" y="1377"/>
                  </a:lnTo>
                  <a:lnTo>
                    <a:pt x="267" y="1417"/>
                  </a:lnTo>
                  <a:lnTo>
                    <a:pt x="309" y="1451"/>
                  </a:lnTo>
                  <a:lnTo>
                    <a:pt x="354" y="1479"/>
                  </a:lnTo>
                  <a:lnTo>
                    <a:pt x="403" y="1500"/>
                  </a:lnTo>
                  <a:lnTo>
                    <a:pt x="454" y="1514"/>
                  </a:lnTo>
                  <a:lnTo>
                    <a:pt x="509" y="1519"/>
                  </a:lnTo>
                  <a:lnTo>
                    <a:pt x="568" y="1517"/>
                  </a:lnTo>
                  <a:lnTo>
                    <a:pt x="621" y="1508"/>
                  </a:lnTo>
                  <a:lnTo>
                    <a:pt x="664" y="1496"/>
                  </a:lnTo>
                  <a:lnTo>
                    <a:pt x="700" y="1477"/>
                  </a:lnTo>
                  <a:lnTo>
                    <a:pt x="729" y="1453"/>
                  </a:lnTo>
                  <a:lnTo>
                    <a:pt x="753" y="1426"/>
                  </a:lnTo>
                  <a:lnTo>
                    <a:pt x="770" y="1394"/>
                  </a:lnTo>
                  <a:lnTo>
                    <a:pt x="782" y="1356"/>
                  </a:lnTo>
                  <a:lnTo>
                    <a:pt x="788" y="1316"/>
                  </a:lnTo>
                  <a:lnTo>
                    <a:pt x="790" y="1270"/>
                  </a:lnTo>
                  <a:lnTo>
                    <a:pt x="784" y="1217"/>
                  </a:lnTo>
                  <a:lnTo>
                    <a:pt x="770" y="1169"/>
                  </a:lnTo>
                  <a:lnTo>
                    <a:pt x="745" y="1124"/>
                  </a:lnTo>
                  <a:lnTo>
                    <a:pt x="713" y="1086"/>
                  </a:lnTo>
                  <a:lnTo>
                    <a:pt x="674" y="1048"/>
                  </a:lnTo>
                  <a:lnTo>
                    <a:pt x="633" y="1017"/>
                  </a:lnTo>
                  <a:lnTo>
                    <a:pt x="586" y="987"/>
                  </a:lnTo>
                  <a:lnTo>
                    <a:pt x="538" y="958"/>
                  </a:lnTo>
                  <a:lnTo>
                    <a:pt x="489" y="932"/>
                  </a:lnTo>
                  <a:lnTo>
                    <a:pt x="440" y="909"/>
                  </a:lnTo>
                  <a:lnTo>
                    <a:pt x="393" y="888"/>
                  </a:lnTo>
                  <a:lnTo>
                    <a:pt x="309" y="848"/>
                  </a:lnTo>
                  <a:lnTo>
                    <a:pt x="238" y="810"/>
                  </a:lnTo>
                  <a:lnTo>
                    <a:pt x="177" y="770"/>
                  </a:lnTo>
                  <a:lnTo>
                    <a:pt x="128" y="730"/>
                  </a:lnTo>
                  <a:lnTo>
                    <a:pt x="87" y="690"/>
                  </a:lnTo>
                  <a:lnTo>
                    <a:pt x="57" y="648"/>
                  </a:lnTo>
                  <a:lnTo>
                    <a:pt x="34" y="607"/>
                  </a:lnTo>
                  <a:lnTo>
                    <a:pt x="18" y="567"/>
                  </a:lnTo>
                  <a:lnTo>
                    <a:pt x="8" y="527"/>
                  </a:lnTo>
                  <a:lnTo>
                    <a:pt x="2" y="489"/>
                  </a:lnTo>
                  <a:lnTo>
                    <a:pt x="0" y="449"/>
                  </a:lnTo>
                  <a:lnTo>
                    <a:pt x="4" y="378"/>
                  </a:lnTo>
                  <a:lnTo>
                    <a:pt x="16" y="312"/>
                  </a:lnTo>
                  <a:lnTo>
                    <a:pt x="34" y="253"/>
                  </a:lnTo>
                  <a:lnTo>
                    <a:pt x="61" y="200"/>
                  </a:lnTo>
                  <a:lnTo>
                    <a:pt x="96" y="154"/>
                  </a:lnTo>
                  <a:lnTo>
                    <a:pt x="134" y="114"/>
                  </a:lnTo>
                  <a:lnTo>
                    <a:pt x="181" y="78"/>
                  </a:lnTo>
                  <a:lnTo>
                    <a:pt x="232" y="51"/>
                  </a:lnTo>
                  <a:lnTo>
                    <a:pt x="289" y="27"/>
                  </a:lnTo>
                  <a:lnTo>
                    <a:pt x="352" y="13"/>
                  </a:lnTo>
                  <a:lnTo>
                    <a:pt x="419" y="2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700" y="4827"/>
              <a:ext cx="703" cy="709"/>
            </a:xfrm>
            <a:custGeom>
              <a:avLst/>
              <a:gdLst/>
              <a:ahLst/>
              <a:cxnLst>
                <a:cxn ang="0">
                  <a:pos x="693" y="2"/>
                </a:cxn>
                <a:cxn ang="0">
                  <a:pos x="703" y="17"/>
                </a:cxn>
                <a:cxn ang="0">
                  <a:pos x="672" y="70"/>
                </a:cxn>
                <a:cxn ang="0">
                  <a:pos x="589" y="169"/>
                </a:cxn>
                <a:cxn ang="0">
                  <a:pos x="479" y="277"/>
                </a:cxn>
                <a:cxn ang="0">
                  <a:pos x="397" y="346"/>
                </a:cxn>
                <a:cxn ang="0">
                  <a:pos x="318" y="414"/>
                </a:cxn>
                <a:cxn ang="0">
                  <a:pos x="228" y="492"/>
                </a:cxn>
                <a:cxn ang="0">
                  <a:pos x="165" y="553"/>
                </a:cxn>
                <a:cxn ang="0">
                  <a:pos x="259" y="557"/>
                </a:cxn>
                <a:cxn ang="0">
                  <a:pos x="369" y="580"/>
                </a:cxn>
                <a:cxn ang="0">
                  <a:pos x="487" y="576"/>
                </a:cxn>
                <a:cxn ang="0">
                  <a:pos x="578" y="528"/>
                </a:cxn>
                <a:cxn ang="0">
                  <a:pos x="619" y="460"/>
                </a:cxn>
                <a:cxn ang="0">
                  <a:pos x="627" y="445"/>
                </a:cxn>
                <a:cxn ang="0">
                  <a:pos x="656" y="445"/>
                </a:cxn>
                <a:cxn ang="0">
                  <a:pos x="666" y="452"/>
                </a:cxn>
                <a:cxn ang="0">
                  <a:pos x="666" y="483"/>
                </a:cxn>
                <a:cxn ang="0">
                  <a:pos x="621" y="572"/>
                </a:cxn>
                <a:cxn ang="0">
                  <a:pos x="532" y="665"/>
                </a:cxn>
                <a:cxn ang="0">
                  <a:pos x="403" y="707"/>
                </a:cxn>
                <a:cxn ang="0">
                  <a:pos x="310" y="669"/>
                </a:cxn>
                <a:cxn ang="0">
                  <a:pos x="234" y="608"/>
                </a:cxn>
                <a:cxn ang="0">
                  <a:pos x="191" y="599"/>
                </a:cxn>
                <a:cxn ang="0">
                  <a:pos x="86" y="654"/>
                </a:cxn>
                <a:cxn ang="0">
                  <a:pos x="41" y="709"/>
                </a:cxn>
                <a:cxn ang="0">
                  <a:pos x="6" y="705"/>
                </a:cxn>
                <a:cxn ang="0">
                  <a:pos x="2" y="684"/>
                </a:cxn>
                <a:cxn ang="0">
                  <a:pos x="45" y="620"/>
                </a:cxn>
                <a:cxn ang="0">
                  <a:pos x="139" y="517"/>
                </a:cxn>
                <a:cxn ang="0">
                  <a:pos x="210" y="445"/>
                </a:cxn>
                <a:cxn ang="0">
                  <a:pos x="324" y="348"/>
                </a:cxn>
                <a:cxn ang="0">
                  <a:pos x="436" y="253"/>
                </a:cxn>
                <a:cxn ang="0">
                  <a:pos x="497" y="198"/>
                </a:cxn>
                <a:cxn ang="0">
                  <a:pos x="489" y="154"/>
                </a:cxn>
                <a:cxn ang="0">
                  <a:pos x="405" y="139"/>
                </a:cxn>
                <a:cxn ang="0">
                  <a:pos x="310" y="125"/>
                </a:cxn>
                <a:cxn ang="0">
                  <a:pos x="253" y="131"/>
                </a:cxn>
                <a:cxn ang="0">
                  <a:pos x="187" y="163"/>
                </a:cxn>
                <a:cxn ang="0">
                  <a:pos x="169" y="196"/>
                </a:cxn>
                <a:cxn ang="0">
                  <a:pos x="155" y="207"/>
                </a:cxn>
                <a:cxn ang="0">
                  <a:pos x="130" y="203"/>
                </a:cxn>
                <a:cxn ang="0">
                  <a:pos x="126" y="165"/>
                </a:cxn>
                <a:cxn ang="0">
                  <a:pos x="177" y="76"/>
                </a:cxn>
                <a:cxn ang="0">
                  <a:pos x="281" y="9"/>
                </a:cxn>
                <a:cxn ang="0">
                  <a:pos x="369" y="9"/>
                </a:cxn>
                <a:cxn ang="0">
                  <a:pos x="448" y="66"/>
                </a:cxn>
                <a:cxn ang="0">
                  <a:pos x="509" y="110"/>
                </a:cxn>
                <a:cxn ang="0">
                  <a:pos x="556" y="110"/>
                </a:cxn>
                <a:cxn ang="0">
                  <a:pos x="623" y="53"/>
                </a:cxn>
                <a:cxn ang="0">
                  <a:pos x="658" y="4"/>
                </a:cxn>
              </a:cxnLst>
              <a:rect l="0" t="0" r="r" b="b"/>
              <a:pathLst>
                <a:path w="703" h="709">
                  <a:moveTo>
                    <a:pt x="666" y="0"/>
                  </a:moveTo>
                  <a:lnTo>
                    <a:pt x="686" y="0"/>
                  </a:lnTo>
                  <a:lnTo>
                    <a:pt x="693" y="2"/>
                  </a:lnTo>
                  <a:lnTo>
                    <a:pt x="697" y="4"/>
                  </a:lnTo>
                  <a:lnTo>
                    <a:pt x="703" y="11"/>
                  </a:lnTo>
                  <a:lnTo>
                    <a:pt x="703" y="17"/>
                  </a:lnTo>
                  <a:lnTo>
                    <a:pt x="699" y="28"/>
                  </a:lnTo>
                  <a:lnTo>
                    <a:pt x="688" y="47"/>
                  </a:lnTo>
                  <a:lnTo>
                    <a:pt x="672" y="70"/>
                  </a:lnTo>
                  <a:lnTo>
                    <a:pt x="650" y="99"/>
                  </a:lnTo>
                  <a:lnTo>
                    <a:pt x="621" y="133"/>
                  </a:lnTo>
                  <a:lnTo>
                    <a:pt x="589" y="169"/>
                  </a:lnTo>
                  <a:lnTo>
                    <a:pt x="532" y="228"/>
                  </a:lnTo>
                  <a:lnTo>
                    <a:pt x="507" y="251"/>
                  </a:lnTo>
                  <a:lnTo>
                    <a:pt x="479" y="277"/>
                  </a:lnTo>
                  <a:lnTo>
                    <a:pt x="450" y="300"/>
                  </a:lnTo>
                  <a:lnTo>
                    <a:pt x="422" y="325"/>
                  </a:lnTo>
                  <a:lnTo>
                    <a:pt x="397" y="346"/>
                  </a:lnTo>
                  <a:lnTo>
                    <a:pt x="375" y="365"/>
                  </a:lnTo>
                  <a:lnTo>
                    <a:pt x="361" y="378"/>
                  </a:lnTo>
                  <a:lnTo>
                    <a:pt x="318" y="414"/>
                  </a:lnTo>
                  <a:lnTo>
                    <a:pt x="281" y="445"/>
                  </a:lnTo>
                  <a:lnTo>
                    <a:pt x="253" y="468"/>
                  </a:lnTo>
                  <a:lnTo>
                    <a:pt x="228" y="492"/>
                  </a:lnTo>
                  <a:lnTo>
                    <a:pt x="210" y="509"/>
                  </a:lnTo>
                  <a:lnTo>
                    <a:pt x="194" y="523"/>
                  </a:lnTo>
                  <a:lnTo>
                    <a:pt x="165" y="553"/>
                  </a:lnTo>
                  <a:lnTo>
                    <a:pt x="226" y="553"/>
                  </a:lnTo>
                  <a:lnTo>
                    <a:pt x="240" y="555"/>
                  </a:lnTo>
                  <a:lnTo>
                    <a:pt x="259" y="557"/>
                  </a:lnTo>
                  <a:lnTo>
                    <a:pt x="283" y="561"/>
                  </a:lnTo>
                  <a:lnTo>
                    <a:pt x="314" y="568"/>
                  </a:lnTo>
                  <a:lnTo>
                    <a:pt x="369" y="580"/>
                  </a:lnTo>
                  <a:lnTo>
                    <a:pt x="422" y="585"/>
                  </a:lnTo>
                  <a:lnTo>
                    <a:pt x="454" y="582"/>
                  </a:lnTo>
                  <a:lnTo>
                    <a:pt x="487" y="576"/>
                  </a:lnTo>
                  <a:lnTo>
                    <a:pt x="519" y="563"/>
                  </a:lnTo>
                  <a:lnTo>
                    <a:pt x="550" y="549"/>
                  </a:lnTo>
                  <a:lnTo>
                    <a:pt x="578" y="528"/>
                  </a:lnTo>
                  <a:lnTo>
                    <a:pt x="601" y="500"/>
                  </a:lnTo>
                  <a:lnTo>
                    <a:pt x="617" y="468"/>
                  </a:lnTo>
                  <a:lnTo>
                    <a:pt x="619" y="460"/>
                  </a:lnTo>
                  <a:lnTo>
                    <a:pt x="621" y="454"/>
                  </a:lnTo>
                  <a:lnTo>
                    <a:pt x="623" y="450"/>
                  </a:lnTo>
                  <a:lnTo>
                    <a:pt x="627" y="445"/>
                  </a:lnTo>
                  <a:lnTo>
                    <a:pt x="635" y="443"/>
                  </a:lnTo>
                  <a:lnTo>
                    <a:pt x="652" y="443"/>
                  </a:lnTo>
                  <a:lnTo>
                    <a:pt x="656" y="445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6" y="452"/>
                  </a:lnTo>
                  <a:lnTo>
                    <a:pt x="668" y="458"/>
                  </a:lnTo>
                  <a:lnTo>
                    <a:pt x="668" y="464"/>
                  </a:lnTo>
                  <a:lnTo>
                    <a:pt x="666" y="483"/>
                  </a:lnTo>
                  <a:lnTo>
                    <a:pt x="656" y="511"/>
                  </a:lnTo>
                  <a:lnTo>
                    <a:pt x="642" y="540"/>
                  </a:lnTo>
                  <a:lnTo>
                    <a:pt x="621" y="572"/>
                  </a:lnTo>
                  <a:lnTo>
                    <a:pt x="597" y="606"/>
                  </a:lnTo>
                  <a:lnTo>
                    <a:pt x="566" y="637"/>
                  </a:lnTo>
                  <a:lnTo>
                    <a:pt x="532" y="665"/>
                  </a:lnTo>
                  <a:lnTo>
                    <a:pt x="493" y="686"/>
                  </a:lnTo>
                  <a:lnTo>
                    <a:pt x="450" y="701"/>
                  </a:lnTo>
                  <a:lnTo>
                    <a:pt x="403" y="707"/>
                  </a:lnTo>
                  <a:lnTo>
                    <a:pt x="369" y="703"/>
                  </a:lnTo>
                  <a:lnTo>
                    <a:pt x="340" y="690"/>
                  </a:lnTo>
                  <a:lnTo>
                    <a:pt x="310" y="669"/>
                  </a:lnTo>
                  <a:lnTo>
                    <a:pt x="277" y="637"/>
                  </a:lnTo>
                  <a:lnTo>
                    <a:pt x="253" y="618"/>
                  </a:lnTo>
                  <a:lnTo>
                    <a:pt x="234" y="608"/>
                  </a:lnTo>
                  <a:lnTo>
                    <a:pt x="218" y="601"/>
                  </a:lnTo>
                  <a:lnTo>
                    <a:pt x="204" y="599"/>
                  </a:lnTo>
                  <a:lnTo>
                    <a:pt x="191" y="599"/>
                  </a:lnTo>
                  <a:lnTo>
                    <a:pt x="155" y="606"/>
                  </a:lnTo>
                  <a:lnTo>
                    <a:pt x="118" y="625"/>
                  </a:lnTo>
                  <a:lnTo>
                    <a:pt x="86" y="654"/>
                  </a:lnTo>
                  <a:lnTo>
                    <a:pt x="53" y="694"/>
                  </a:lnTo>
                  <a:lnTo>
                    <a:pt x="49" y="701"/>
                  </a:lnTo>
                  <a:lnTo>
                    <a:pt x="41" y="709"/>
                  </a:lnTo>
                  <a:lnTo>
                    <a:pt x="16" y="709"/>
                  </a:lnTo>
                  <a:lnTo>
                    <a:pt x="10" y="707"/>
                  </a:lnTo>
                  <a:lnTo>
                    <a:pt x="6" y="705"/>
                  </a:lnTo>
                  <a:lnTo>
                    <a:pt x="0" y="698"/>
                  </a:lnTo>
                  <a:lnTo>
                    <a:pt x="0" y="692"/>
                  </a:lnTo>
                  <a:lnTo>
                    <a:pt x="2" y="684"/>
                  </a:lnTo>
                  <a:lnTo>
                    <a:pt x="12" y="667"/>
                  </a:lnTo>
                  <a:lnTo>
                    <a:pt x="26" y="646"/>
                  </a:lnTo>
                  <a:lnTo>
                    <a:pt x="45" y="620"/>
                  </a:lnTo>
                  <a:lnTo>
                    <a:pt x="71" y="589"/>
                  </a:lnTo>
                  <a:lnTo>
                    <a:pt x="102" y="555"/>
                  </a:lnTo>
                  <a:lnTo>
                    <a:pt x="139" y="517"/>
                  </a:lnTo>
                  <a:lnTo>
                    <a:pt x="151" y="502"/>
                  </a:lnTo>
                  <a:lnTo>
                    <a:pt x="185" y="466"/>
                  </a:lnTo>
                  <a:lnTo>
                    <a:pt x="210" y="445"/>
                  </a:lnTo>
                  <a:lnTo>
                    <a:pt x="240" y="418"/>
                  </a:lnTo>
                  <a:lnTo>
                    <a:pt x="277" y="386"/>
                  </a:lnTo>
                  <a:lnTo>
                    <a:pt x="324" y="348"/>
                  </a:lnTo>
                  <a:lnTo>
                    <a:pt x="369" y="310"/>
                  </a:lnTo>
                  <a:lnTo>
                    <a:pt x="405" y="279"/>
                  </a:lnTo>
                  <a:lnTo>
                    <a:pt x="436" y="253"/>
                  </a:lnTo>
                  <a:lnTo>
                    <a:pt x="460" y="232"/>
                  </a:lnTo>
                  <a:lnTo>
                    <a:pt x="481" y="213"/>
                  </a:lnTo>
                  <a:lnTo>
                    <a:pt x="497" y="198"/>
                  </a:lnTo>
                  <a:lnTo>
                    <a:pt x="538" y="156"/>
                  </a:lnTo>
                  <a:lnTo>
                    <a:pt x="505" y="156"/>
                  </a:lnTo>
                  <a:lnTo>
                    <a:pt x="489" y="154"/>
                  </a:lnTo>
                  <a:lnTo>
                    <a:pt x="471" y="152"/>
                  </a:lnTo>
                  <a:lnTo>
                    <a:pt x="442" y="146"/>
                  </a:lnTo>
                  <a:lnTo>
                    <a:pt x="405" y="139"/>
                  </a:lnTo>
                  <a:lnTo>
                    <a:pt x="379" y="131"/>
                  </a:lnTo>
                  <a:lnTo>
                    <a:pt x="346" y="127"/>
                  </a:lnTo>
                  <a:lnTo>
                    <a:pt x="310" y="125"/>
                  </a:lnTo>
                  <a:lnTo>
                    <a:pt x="295" y="125"/>
                  </a:lnTo>
                  <a:lnTo>
                    <a:pt x="275" y="127"/>
                  </a:lnTo>
                  <a:lnTo>
                    <a:pt x="253" y="131"/>
                  </a:lnTo>
                  <a:lnTo>
                    <a:pt x="228" y="137"/>
                  </a:lnTo>
                  <a:lnTo>
                    <a:pt x="206" y="148"/>
                  </a:lnTo>
                  <a:lnTo>
                    <a:pt x="187" y="163"/>
                  </a:lnTo>
                  <a:lnTo>
                    <a:pt x="173" y="182"/>
                  </a:lnTo>
                  <a:lnTo>
                    <a:pt x="171" y="190"/>
                  </a:lnTo>
                  <a:lnTo>
                    <a:pt x="169" y="196"/>
                  </a:lnTo>
                  <a:lnTo>
                    <a:pt x="167" y="201"/>
                  </a:lnTo>
                  <a:lnTo>
                    <a:pt x="163" y="205"/>
                  </a:lnTo>
                  <a:lnTo>
                    <a:pt x="155" y="207"/>
                  </a:lnTo>
                  <a:lnTo>
                    <a:pt x="141" y="207"/>
                  </a:lnTo>
                  <a:lnTo>
                    <a:pt x="136" y="205"/>
                  </a:lnTo>
                  <a:lnTo>
                    <a:pt x="130" y="203"/>
                  </a:lnTo>
                  <a:lnTo>
                    <a:pt x="126" y="198"/>
                  </a:lnTo>
                  <a:lnTo>
                    <a:pt x="122" y="186"/>
                  </a:lnTo>
                  <a:lnTo>
                    <a:pt x="126" y="165"/>
                  </a:lnTo>
                  <a:lnTo>
                    <a:pt x="136" y="137"/>
                  </a:lnTo>
                  <a:lnTo>
                    <a:pt x="155" y="108"/>
                  </a:lnTo>
                  <a:lnTo>
                    <a:pt x="177" y="76"/>
                  </a:lnTo>
                  <a:lnTo>
                    <a:pt x="208" y="49"/>
                  </a:lnTo>
                  <a:lnTo>
                    <a:pt x="242" y="25"/>
                  </a:lnTo>
                  <a:lnTo>
                    <a:pt x="281" y="9"/>
                  </a:lnTo>
                  <a:lnTo>
                    <a:pt x="326" y="2"/>
                  </a:lnTo>
                  <a:lnTo>
                    <a:pt x="346" y="4"/>
                  </a:lnTo>
                  <a:lnTo>
                    <a:pt x="369" y="9"/>
                  </a:lnTo>
                  <a:lnTo>
                    <a:pt x="391" y="21"/>
                  </a:lnTo>
                  <a:lnTo>
                    <a:pt x="418" y="38"/>
                  </a:lnTo>
                  <a:lnTo>
                    <a:pt x="448" y="66"/>
                  </a:lnTo>
                  <a:lnTo>
                    <a:pt x="473" y="87"/>
                  </a:lnTo>
                  <a:lnTo>
                    <a:pt x="493" y="101"/>
                  </a:lnTo>
                  <a:lnTo>
                    <a:pt x="509" y="110"/>
                  </a:lnTo>
                  <a:lnTo>
                    <a:pt x="523" y="114"/>
                  </a:lnTo>
                  <a:lnTo>
                    <a:pt x="534" y="114"/>
                  </a:lnTo>
                  <a:lnTo>
                    <a:pt x="556" y="110"/>
                  </a:lnTo>
                  <a:lnTo>
                    <a:pt x="578" y="101"/>
                  </a:lnTo>
                  <a:lnTo>
                    <a:pt x="599" y="82"/>
                  </a:lnTo>
                  <a:lnTo>
                    <a:pt x="623" y="53"/>
                  </a:lnTo>
                  <a:lnTo>
                    <a:pt x="650" y="15"/>
                  </a:lnTo>
                  <a:lnTo>
                    <a:pt x="654" y="9"/>
                  </a:lnTo>
                  <a:lnTo>
                    <a:pt x="658" y="4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808" y="4962"/>
              <a:ext cx="253" cy="66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1" y="7"/>
                </a:cxn>
                <a:cxn ang="0">
                  <a:pos x="181" y="21"/>
                </a:cxn>
                <a:cxn ang="0">
                  <a:pos x="206" y="47"/>
                </a:cxn>
                <a:cxn ang="0">
                  <a:pos x="226" y="82"/>
                </a:cxn>
                <a:cxn ang="0">
                  <a:pos x="240" y="125"/>
                </a:cxn>
                <a:cxn ang="0">
                  <a:pos x="249" y="175"/>
                </a:cxn>
                <a:cxn ang="0">
                  <a:pos x="253" y="232"/>
                </a:cxn>
                <a:cxn ang="0">
                  <a:pos x="253" y="234"/>
                </a:cxn>
                <a:cxn ang="0">
                  <a:pos x="249" y="302"/>
                </a:cxn>
                <a:cxn ang="0">
                  <a:pos x="238" y="365"/>
                </a:cxn>
                <a:cxn ang="0">
                  <a:pos x="220" y="424"/>
                </a:cxn>
                <a:cxn ang="0">
                  <a:pos x="200" y="477"/>
                </a:cxn>
                <a:cxn ang="0">
                  <a:pos x="175" y="525"/>
                </a:cxn>
                <a:cxn ang="0">
                  <a:pos x="151" y="568"/>
                </a:cxn>
                <a:cxn ang="0">
                  <a:pos x="126" y="604"/>
                </a:cxn>
                <a:cxn ang="0">
                  <a:pos x="102" y="631"/>
                </a:cxn>
                <a:cxn ang="0">
                  <a:pos x="82" y="652"/>
                </a:cxn>
                <a:cxn ang="0">
                  <a:pos x="65" y="665"/>
                </a:cxn>
                <a:cxn ang="0">
                  <a:pos x="55" y="669"/>
                </a:cxn>
                <a:cxn ang="0">
                  <a:pos x="43" y="665"/>
                </a:cxn>
                <a:cxn ang="0">
                  <a:pos x="39" y="658"/>
                </a:cxn>
                <a:cxn ang="0">
                  <a:pos x="37" y="652"/>
                </a:cxn>
                <a:cxn ang="0">
                  <a:pos x="35" y="644"/>
                </a:cxn>
                <a:cxn ang="0">
                  <a:pos x="35" y="639"/>
                </a:cxn>
                <a:cxn ang="0">
                  <a:pos x="37" y="635"/>
                </a:cxn>
                <a:cxn ang="0">
                  <a:pos x="39" y="633"/>
                </a:cxn>
                <a:cxn ang="0">
                  <a:pos x="41" y="629"/>
                </a:cxn>
                <a:cxn ang="0">
                  <a:pos x="45" y="625"/>
                </a:cxn>
                <a:cxn ang="0">
                  <a:pos x="49" y="618"/>
                </a:cxn>
                <a:cxn ang="0">
                  <a:pos x="102" y="551"/>
                </a:cxn>
                <a:cxn ang="0">
                  <a:pos x="145" y="479"/>
                </a:cxn>
                <a:cxn ang="0">
                  <a:pos x="177" y="399"/>
                </a:cxn>
                <a:cxn ang="0">
                  <a:pos x="200" y="317"/>
                </a:cxn>
                <a:cxn ang="0">
                  <a:pos x="206" y="232"/>
                </a:cxn>
                <a:cxn ang="0">
                  <a:pos x="206" y="203"/>
                </a:cxn>
                <a:cxn ang="0">
                  <a:pos x="204" y="201"/>
                </a:cxn>
                <a:cxn ang="0">
                  <a:pos x="202" y="201"/>
                </a:cxn>
                <a:cxn ang="0">
                  <a:pos x="198" y="205"/>
                </a:cxn>
                <a:cxn ang="0">
                  <a:pos x="179" y="217"/>
                </a:cxn>
                <a:cxn ang="0">
                  <a:pos x="161" y="228"/>
                </a:cxn>
                <a:cxn ang="0">
                  <a:pos x="141" y="234"/>
                </a:cxn>
                <a:cxn ang="0">
                  <a:pos x="116" y="236"/>
                </a:cxn>
                <a:cxn ang="0">
                  <a:pos x="86" y="232"/>
                </a:cxn>
                <a:cxn ang="0">
                  <a:pos x="59" y="224"/>
                </a:cxn>
                <a:cxn ang="0">
                  <a:pos x="37" y="207"/>
                </a:cxn>
                <a:cxn ang="0">
                  <a:pos x="20" y="188"/>
                </a:cxn>
                <a:cxn ang="0">
                  <a:pos x="8" y="167"/>
                </a:cxn>
                <a:cxn ang="0">
                  <a:pos x="2" y="142"/>
                </a:cxn>
                <a:cxn ang="0">
                  <a:pos x="0" y="116"/>
                </a:cxn>
                <a:cxn ang="0">
                  <a:pos x="4" y="89"/>
                </a:cxn>
                <a:cxn ang="0">
                  <a:pos x="12" y="61"/>
                </a:cxn>
                <a:cxn ang="0">
                  <a:pos x="29" y="36"/>
                </a:cxn>
                <a:cxn ang="0">
                  <a:pos x="51" y="17"/>
                </a:cxn>
                <a:cxn ang="0">
                  <a:pos x="82" y="4"/>
                </a:cxn>
                <a:cxn ang="0">
                  <a:pos x="116" y="0"/>
                </a:cxn>
              </a:cxnLst>
              <a:rect l="0" t="0" r="r" b="b"/>
              <a:pathLst>
                <a:path w="253" h="669">
                  <a:moveTo>
                    <a:pt x="116" y="0"/>
                  </a:moveTo>
                  <a:lnTo>
                    <a:pt x="151" y="7"/>
                  </a:lnTo>
                  <a:lnTo>
                    <a:pt x="181" y="21"/>
                  </a:lnTo>
                  <a:lnTo>
                    <a:pt x="206" y="47"/>
                  </a:lnTo>
                  <a:lnTo>
                    <a:pt x="226" y="82"/>
                  </a:lnTo>
                  <a:lnTo>
                    <a:pt x="240" y="125"/>
                  </a:lnTo>
                  <a:lnTo>
                    <a:pt x="249" y="175"/>
                  </a:lnTo>
                  <a:lnTo>
                    <a:pt x="253" y="232"/>
                  </a:lnTo>
                  <a:lnTo>
                    <a:pt x="253" y="234"/>
                  </a:lnTo>
                  <a:lnTo>
                    <a:pt x="249" y="302"/>
                  </a:lnTo>
                  <a:lnTo>
                    <a:pt x="238" y="365"/>
                  </a:lnTo>
                  <a:lnTo>
                    <a:pt x="220" y="424"/>
                  </a:lnTo>
                  <a:lnTo>
                    <a:pt x="200" y="477"/>
                  </a:lnTo>
                  <a:lnTo>
                    <a:pt x="175" y="525"/>
                  </a:lnTo>
                  <a:lnTo>
                    <a:pt x="151" y="568"/>
                  </a:lnTo>
                  <a:lnTo>
                    <a:pt x="126" y="604"/>
                  </a:lnTo>
                  <a:lnTo>
                    <a:pt x="102" y="631"/>
                  </a:lnTo>
                  <a:lnTo>
                    <a:pt x="82" y="652"/>
                  </a:lnTo>
                  <a:lnTo>
                    <a:pt x="65" y="665"/>
                  </a:lnTo>
                  <a:lnTo>
                    <a:pt x="55" y="669"/>
                  </a:lnTo>
                  <a:lnTo>
                    <a:pt x="43" y="665"/>
                  </a:lnTo>
                  <a:lnTo>
                    <a:pt x="39" y="658"/>
                  </a:lnTo>
                  <a:lnTo>
                    <a:pt x="37" y="652"/>
                  </a:lnTo>
                  <a:lnTo>
                    <a:pt x="35" y="644"/>
                  </a:lnTo>
                  <a:lnTo>
                    <a:pt x="35" y="639"/>
                  </a:lnTo>
                  <a:lnTo>
                    <a:pt x="37" y="635"/>
                  </a:lnTo>
                  <a:lnTo>
                    <a:pt x="39" y="633"/>
                  </a:lnTo>
                  <a:lnTo>
                    <a:pt x="41" y="629"/>
                  </a:lnTo>
                  <a:lnTo>
                    <a:pt x="45" y="625"/>
                  </a:lnTo>
                  <a:lnTo>
                    <a:pt x="49" y="618"/>
                  </a:lnTo>
                  <a:lnTo>
                    <a:pt x="102" y="551"/>
                  </a:lnTo>
                  <a:lnTo>
                    <a:pt x="145" y="479"/>
                  </a:lnTo>
                  <a:lnTo>
                    <a:pt x="177" y="399"/>
                  </a:lnTo>
                  <a:lnTo>
                    <a:pt x="200" y="317"/>
                  </a:lnTo>
                  <a:lnTo>
                    <a:pt x="206" y="232"/>
                  </a:lnTo>
                  <a:lnTo>
                    <a:pt x="206" y="203"/>
                  </a:lnTo>
                  <a:lnTo>
                    <a:pt x="204" y="201"/>
                  </a:lnTo>
                  <a:lnTo>
                    <a:pt x="202" y="201"/>
                  </a:lnTo>
                  <a:lnTo>
                    <a:pt x="198" y="205"/>
                  </a:lnTo>
                  <a:lnTo>
                    <a:pt x="179" y="217"/>
                  </a:lnTo>
                  <a:lnTo>
                    <a:pt x="161" y="228"/>
                  </a:lnTo>
                  <a:lnTo>
                    <a:pt x="141" y="234"/>
                  </a:lnTo>
                  <a:lnTo>
                    <a:pt x="116" y="236"/>
                  </a:lnTo>
                  <a:lnTo>
                    <a:pt x="86" y="232"/>
                  </a:lnTo>
                  <a:lnTo>
                    <a:pt x="59" y="224"/>
                  </a:lnTo>
                  <a:lnTo>
                    <a:pt x="37" y="207"/>
                  </a:lnTo>
                  <a:lnTo>
                    <a:pt x="20" y="188"/>
                  </a:lnTo>
                  <a:lnTo>
                    <a:pt x="8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4" y="89"/>
                  </a:lnTo>
                  <a:lnTo>
                    <a:pt x="12" y="61"/>
                  </a:lnTo>
                  <a:lnTo>
                    <a:pt x="29" y="36"/>
                  </a:lnTo>
                  <a:lnTo>
                    <a:pt x="51" y="17"/>
                  </a:lnTo>
                  <a:lnTo>
                    <a:pt x="82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 noEditPoints="1"/>
            </p:cNvSpPr>
            <p:nvPr/>
          </p:nvSpPr>
          <p:spPr bwMode="auto">
            <a:xfrm>
              <a:off x="6983" y="3726"/>
              <a:ext cx="573" cy="1494"/>
            </a:xfrm>
            <a:custGeom>
              <a:avLst/>
              <a:gdLst/>
              <a:ahLst/>
              <a:cxnLst>
                <a:cxn ang="0">
                  <a:pos x="369" y="502"/>
                </a:cxn>
                <a:cxn ang="0">
                  <a:pos x="448" y="587"/>
                </a:cxn>
                <a:cxn ang="0">
                  <a:pos x="463" y="696"/>
                </a:cxn>
                <a:cxn ang="0">
                  <a:pos x="434" y="787"/>
                </a:cxn>
                <a:cxn ang="0">
                  <a:pos x="414" y="850"/>
                </a:cxn>
                <a:cxn ang="0">
                  <a:pos x="387" y="918"/>
                </a:cxn>
                <a:cxn ang="0">
                  <a:pos x="287" y="1192"/>
                </a:cxn>
                <a:cxn ang="0">
                  <a:pos x="243" y="1329"/>
                </a:cxn>
                <a:cxn ang="0">
                  <a:pos x="243" y="1397"/>
                </a:cxn>
                <a:cxn ang="0">
                  <a:pos x="273" y="1441"/>
                </a:cxn>
                <a:cxn ang="0">
                  <a:pos x="369" y="1420"/>
                </a:cxn>
                <a:cxn ang="0">
                  <a:pos x="454" y="1316"/>
                </a:cxn>
                <a:cxn ang="0">
                  <a:pos x="511" y="1167"/>
                </a:cxn>
                <a:cxn ang="0">
                  <a:pos x="534" y="1131"/>
                </a:cxn>
                <a:cxn ang="0">
                  <a:pos x="556" y="1131"/>
                </a:cxn>
                <a:cxn ang="0">
                  <a:pos x="569" y="1137"/>
                </a:cxn>
                <a:cxn ang="0">
                  <a:pos x="571" y="1160"/>
                </a:cxn>
                <a:cxn ang="0">
                  <a:pos x="534" y="1272"/>
                </a:cxn>
                <a:cxn ang="0">
                  <a:pos x="471" y="1386"/>
                </a:cxn>
                <a:cxn ang="0">
                  <a:pos x="373" y="1472"/>
                </a:cxn>
                <a:cxn ang="0">
                  <a:pos x="247" y="1489"/>
                </a:cxn>
                <a:cxn ang="0">
                  <a:pos x="149" y="1428"/>
                </a:cxn>
                <a:cxn ang="0">
                  <a:pos x="112" y="1312"/>
                </a:cxn>
                <a:cxn ang="0">
                  <a:pos x="135" y="1209"/>
                </a:cxn>
                <a:cxn ang="0">
                  <a:pos x="175" y="1099"/>
                </a:cxn>
                <a:cxn ang="0">
                  <a:pos x="224" y="964"/>
                </a:cxn>
                <a:cxn ang="0">
                  <a:pos x="292" y="776"/>
                </a:cxn>
                <a:cxn ang="0">
                  <a:pos x="320" y="698"/>
                </a:cxn>
                <a:cxn ang="0">
                  <a:pos x="336" y="603"/>
                </a:cxn>
                <a:cxn ang="0">
                  <a:pos x="320" y="546"/>
                </a:cxn>
                <a:cxn ang="0">
                  <a:pos x="289" y="534"/>
                </a:cxn>
                <a:cxn ang="0">
                  <a:pos x="224" y="546"/>
                </a:cxn>
                <a:cxn ang="0">
                  <a:pos x="137" y="631"/>
                </a:cxn>
                <a:cxn ang="0">
                  <a:pos x="61" y="810"/>
                </a:cxn>
                <a:cxn ang="0">
                  <a:pos x="39" y="846"/>
                </a:cxn>
                <a:cxn ang="0">
                  <a:pos x="6" y="842"/>
                </a:cxn>
                <a:cxn ang="0">
                  <a:pos x="0" y="827"/>
                </a:cxn>
                <a:cxn ang="0">
                  <a:pos x="25" y="741"/>
                </a:cxn>
                <a:cxn ang="0">
                  <a:pos x="78" y="629"/>
                </a:cxn>
                <a:cxn ang="0">
                  <a:pos x="165" y="527"/>
                </a:cxn>
                <a:cxn ang="0">
                  <a:pos x="287" y="483"/>
                </a:cxn>
                <a:cxn ang="0">
                  <a:pos x="524" y="15"/>
                </a:cxn>
                <a:cxn ang="0">
                  <a:pos x="554" y="80"/>
                </a:cxn>
                <a:cxn ang="0">
                  <a:pos x="516" y="162"/>
                </a:cxn>
                <a:cxn ang="0">
                  <a:pos x="438" y="196"/>
                </a:cxn>
                <a:cxn ang="0">
                  <a:pos x="371" y="165"/>
                </a:cxn>
                <a:cxn ang="0">
                  <a:pos x="363" y="82"/>
                </a:cxn>
                <a:cxn ang="0">
                  <a:pos x="438" y="6"/>
                </a:cxn>
              </a:cxnLst>
              <a:rect l="0" t="0" r="r" b="b"/>
              <a:pathLst>
                <a:path w="573" h="1494">
                  <a:moveTo>
                    <a:pt x="287" y="483"/>
                  </a:moveTo>
                  <a:lnTo>
                    <a:pt x="330" y="487"/>
                  </a:lnTo>
                  <a:lnTo>
                    <a:pt x="369" y="502"/>
                  </a:lnTo>
                  <a:lnTo>
                    <a:pt x="401" y="523"/>
                  </a:lnTo>
                  <a:lnTo>
                    <a:pt x="428" y="553"/>
                  </a:lnTo>
                  <a:lnTo>
                    <a:pt x="448" y="587"/>
                  </a:lnTo>
                  <a:lnTo>
                    <a:pt x="461" y="624"/>
                  </a:lnTo>
                  <a:lnTo>
                    <a:pt x="465" y="667"/>
                  </a:lnTo>
                  <a:lnTo>
                    <a:pt x="463" y="696"/>
                  </a:lnTo>
                  <a:lnTo>
                    <a:pt x="456" y="726"/>
                  </a:lnTo>
                  <a:lnTo>
                    <a:pt x="448" y="755"/>
                  </a:lnTo>
                  <a:lnTo>
                    <a:pt x="434" y="787"/>
                  </a:lnTo>
                  <a:lnTo>
                    <a:pt x="426" y="812"/>
                  </a:lnTo>
                  <a:lnTo>
                    <a:pt x="418" y="833"/>
                  </a:lnTo>
                  <a:lnTo>
                    <a:pt x="414" y="850"/>
                  </a:lnTo>
                  <a:lnTo>
                    <a:pt x="408" y="867"/>
                  </a:lnTo>
                  <a:lnTo>
                    <a:pt x="399" y="888"/>
                  </a:lnTo>
                  <a:lnTo>
                    <a:pt x="387" y="918"/>
                  </a:lnTo>
                  <a:lnTo>
                    <a:pt x="387" y="913"/>
                  </a:lnTo>
                  <a:lnTo>
                    <a:pt x="306" y="1145"/>
                  </a:lnTo>
                  <a:lnTo>
                    <a:pt x="287" y="1192"/>
                  </a:lnTo>
                  <a:lnTo>
                    <a:pt x="273" y="1230"/>
                  </a:lnTo>
                  <a:lnTo>
                    <a:pt x="255" y="1287"/>
                  </a:lnTo>
                  <a:lnTo>
                    <a:pt x="243" y="1329"/>
                  </a:lnTo>
                  <a:lnTo>
                    <a:pt x="241" y="1348"/>
                  </a:lnTo>
                  <a:lnTo>
                    <a:pt x="241" y="1369"/>
                  </a:lnTo>
                  <a:lnTo>
                    <a:pt x="243" y="1397"/>
                  </a:lnTo>
                  <a:lnTo>
                    <a:pt x="249" y="1418"/>
                  </a:lnTo>
                  <a:lnTo>
                    <a:pt x="259" y="1432"/>
                  </a:lnTo>
                  <a:lnTo>
                    <a:pt x="273" y="1441"/>
                  </a:lnTo>
                  <a:lnTo>
                    <a:pt x="292" y="1443"/>
                  </a:lnTo>
                  <a:lnTo>
                    <a:pt x="332" y="1437"/>
                  </a:lnTo>
                  <a:lnTo>
                    <a:pt x="369" y="1420"/>
                  </a:lnTo>
                  <a:lnTo>
                    <a:pt x="401" y="1392"/>
                  </a:lnTo>
                  <a:lnTo>
                    <a:pt x="430" y="1359"/>
                  </a:lnTo>
                  <a:lnTo>
                    <a:pt x="454" y="1316"/>
                  </a:lnTo>
                  <a:lnTo>
                    <a:pt x="477" y="1270"/>
                  </a:lnTo>
                  <a:lnTo>
                    <a:pt x="495" y="1219"/>
                  </a:lnTo>
                  <a:lnTo>
                    <a:pt x="511" y="1167"/>
                  </a:lnTo>
                  <a:lnTo>
                    <a:pt x="520" y="1148"/>
                  </a:lnTo>
                  <a:lnTo>
                    <a:pt x="526" y="1135"/>
                  </a:lnTo>
                  <a:lnTo>
                    <a:pt x="534" y="1131"/>
                  </a:lnTo>
                  <a:lnTo>
                    <a:pt x="546" y="1129"/>
                  </a:lnTo>
                  <a:lnTo>
                    <a:pt x="552" y="1129"/>
                  </a:lnTo>
                  <a:lnTo>
                    <a:pt x="556" y="1131"/>
                  </a:lnTo>
                  <a:lnTo>
                    <a:pt x="562" y="1131"/>
                  </a:lnTo>
                  <a:lnTo>
                    <a:pt x="566" y="1133"/>
                  </a:lnTo>
                  <a:lnTo>
                    <a:pt x="569" y="1137"/>
                  </a:lnTo>
                  <a:lnTo>
                    <a:pt x="573" y="1143"/>
                  </a:lnTo>
                  <a:lnTo>
                    <a:pt x="573" y="1150"/>
                  </a:lnTo>
                  <a:lnTo>
                    <a:pt x="571" y="1160"/>
                  </a:lnTo>
                  <a:lnTo>
                    <a:pt x="566" y="1179"/>
                  </a:lnTo>
                  <a:lnTo>
                    <a:pt x="548" y="1236"/>
                  </a:lnTo>
                  <a:lnTo>
                    <a:pt x="534" y="1272"/>
                  </a:lnTo>
                  <a:lnTo>
                    <a:pt x="516" y="1310"/>
                  </a:lnTo>
                  <a:lnTo>
                    <a:pt x="495" y="1348"/>
                  </a:lnTo>
                  <a:lnTo>
                    <a:pt x="471" y="1386"/>
                  </a:lnTo>
                  <a:lnTo>
                    <a:pt x="442" y="1420"/>
                  </a:lnTo>
                  <a:lnTo>
                    <a:pt x="410" y="1449"/>
                  </a:lnTo>
                  <a:lnTo>
                    <a:pt x="373" y="1472"/>
                  </a:lnTo>
                  <a:lnTo>
                    <a:pt x="332" y="1487"/>
                  </a:lnTo>
                  <a:lnTo>
                    <a:pt x="287" y="1494"/>
                  </a:lnTo>
                  <a:lnTo>
                    <a:pt x="247" y="1489"/>
                  </a:lnTo>
                  <a:lnTo>
                    <a:pt x="210" y="1477"/>
                  </a:lnTo>
                  <a:lnTo>
                    <a:pt x="177" y="1456"/>
                  </a:lnTo>
                  <a:lnTo>
                    <a:pt x="149" y="1428"/>
                  </a:lnTo>
                  <a:lnTo>
                    <a:pt x="129" y="1394"/>
                  </a:lnTo>
                  <a:lnTo>
                    <a:pt x="116" y="1356"/>
                  </a:lnTo>
                  <a:lnTo>
                    <a:pt x="112" y="1312"/>
                  </a:lnTo>
                  <a:lnTo>
                    <a:pt x="114" y="1280"/>
                  </a:lnTo>
                  <a:lnTo>
                    <a:pt x="122" y="1247"/>
                  </a:lnTo>
                  <a:lnTo>
                    <a:pt x="135" y="1209"/>
                  </a:lnTo>
                  <a:lnTo>
                    <a:pt x="149" y="1169"/>
                  </a:lnTo>
                  <a:lnTo>
                    <a:pt x="163" y="1133"/>
                  </a:lnTo>
                  <a:lnTo>
                    <a:pt x="175" y="1099"/>
                  </a:lnTo>
                  <a:lnTo>
                    <a:pt x="190" y="1059"/>
                  </a:lnTo>
                  <a:lnTo>
                    <a:pt x="206" y="1013"/>
                  </a:lnTo>
                  <a:lnTo>
                    <a:pt x="224" y="964"/>
                  </a:lnTo>
                  <a:lnTo>
                    <a:pt x="261" y="863"/>
                  </a:lnTo>
                  <a:lnTo>
                    <a:pt x="277" y="816"/>
                  </a:lnTo>
                  <a:lnTo>
                    <a:pt x="292" y="776"/>
                  </a:lnTo>
                  <a:lnTo>
                    <a:pt x="304" y="743"/>
                  </a:lnTo>
                  <a:lnTo>
                    <a:pt x="312" y="719"/>
                  </a:lnTo>
                  <a:lnTo>
                    <a:pt x="320" y="698"/>
                  </a:lnTo>
                  <a:lnTo>
                    <a:pt x="328" y="671"/>
                  </a:lnTo>
                  <a:lnTo>
                    <a:pt x="334" y="639"/>
                  </a:lnTo>
                  <a:lnTo>
                    <a:pt x="336" y="603"/>
                  </a:lnTo>
                  <a:lnTo>
                    <a:pt x="334" y="578"/>
                  </a:lnTo>
                  <a:lnTo>
                    <a:pt x="328" y="559"/>
                  </a:lnTo>
                  <a:lnTo>
                    <a:pt x="320" y="546"/>
                  </a:lnTo>
                  <a:lnTo>
                    <a:pt x="310" y="540"/>
                  </a:lnTo>
                  <a:lnTo>
                    <a:pt x="300" y="536"/>
                  </a:lnTo>
                  <a:lnTo>
                    <a:pt x="289" y="534"/>
                  </a:lnTo>
                  <a:lnTo>
                    <a:pt x="281" y="534"/>
                  </a:lnTo>
                  <a:lnTo>
                    <a:pt x="253" y="538"/>
                  </a:lnTo>
                  <a:lnTo>
                    <a:pt x="224" y="546"/>
                  </a:lnTo>
                  <a:lnTo>
                    <a:pt x="194" y="565"/>
                  </a:lnTo>
                  <a:lnTo>
                    <a:pt x="165" y="593"/>
                  </a:lnTo>
                  <a:lnTo>
                    <a:pt x="137" y="631"/>
                  </a:lnTo>
                  <a:lnTo>
                    <a:pt x="110" y="677"/>
                  </a:lnTo>
                  <a:lnTo>
                    <a:pt x="84" y="738"/>
                  </a:lnTo>
                  <a:lnTo>
                    <a:pt x="61" y="810"/>
                  </a:lnTo>
                  <a:lnTo>
                    <a:pt x="55" y="831"/>
                  </a:lnTo>
                  <a:lnTo>
                    <a:pt x="47" y="842"/>
                  </a:lnTo>
                  <a:lnTo>
                    <a:pt x="39" y="846"/>
                  </a:lnTo>
                  <a:lnTo>
                    <a:pt x="27" y="848"/>
                  </a:lnTo>
                  <a:lnTo>
                    <a:pt x="19" y="848"/>
                  </a:lnTo>
                  <a:lnTo>
                    <a:pt x="6" y="842"/>
                  </a:lnTo>
                  <a:lnTo>
                    <a:pt x="4" y="838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2" y="816"/>
                  </a:lnTo>
                  <a:lnTo>
                    <a:pt x="6" y="797"/>
                  </a:lnTo>
                  <a:lnTo>
                    <a:pt x="25" y="741"/>
                  </a:lnTo>
                  <a:lnTo>
                    <a:pt x="39" y="705"/>
                  </a:lnTo>
                  <a:lnTo>
                    <a:pt x="57" y="667"/>
                  </a:lnTo>
                  <a:lnTo>
                    <a:pt x="78" y="629"/>
                  </a:lnTo>
                  <a:lnTo>
                    <a:pt x="104" y="591"/>
                  </a:lnTo>
                  <a:lnTo>
                    <a:pt x="133" y="557"/>
                  </a:lnTo>
                  <a:lnTo>
                    <a:pt x="165" y="527"/>
                  </a:lnTo>
                  <a:lnTo>
                    <a:pt x="202" y="504"/>
                  </a:lnTo>
                  <a:lnTo>
                    <a:pt x="243" y="489"/>
                  </a:lnTo>
                  <a:lnTo>
                    <a:pt x="287" y="483"/>
                  </a:lnTo>
                  <a:close/>
                  <a:moveTo>
                    <a:pt x="473" y="0"/>
                  </a:moveTo>
                  <a:lnTo>
                    <a:pt x="501" y="4"/>
                  </a:lnTo>
                  <a:lnTo>
                    <a:pt x="524" y="15"/>
                  </a:lnTo>
                  <a:lnTo>
                    <a:pt x="540" y="32"/>
                  </a:lnTo>
                  <a:lnTo>
                    <a:pt x="550" y="55"/>
                  </a:lnTo>
                  <a:lnTo>
                    <a:pt x="554" y="80"/>
                  </a:lnTo>
                  <a:lnTo>
                    <a:pt x="550" y="112"/>
                  </a:lnTo>
                  <a:lnTo>
                    <a:pt x="536" y="139"/>
                  </a:lnTo>
                  <a:lnTo>
                    <a:pt x="516" y="162"/>
                  </a:lnTo>
                  <a:lnTo>
                    <a:pt x="491" y="181"/>
                  </a:lnTo>
                  <a:lnTo>
                    <a:pt x="465" y="192"/>
                  </a:lnTo>
                  <a:lnTo>
                    <a:pt x="438" y="196"/>
                  </a:lnTo>
                  <a:lnTo>
                    <a:pt x="410" y="192"/>
                  </a:lnTo>
                  <a:lnTo>
                    <a:pt x="387" y="181"/>
                  </a:lnTo>
                  <a:lnTo>
                    <a:pt x="371" y="165"/>
                  </a:lnTo>
                  <a:lnTo>
                    <a:pt x="361" y="141"/>
                  </a:lnTo>
                  <a:lnTo>
                    <a:pt x="357" y="116"/>
                  </a:lnTo>
                  <a:lnTo>
                    <a:pt x="363" y="82"/>
                  </a:lnTo>
                  <a:lnTo>
                    <a:pt x="381" y="51"/>
                  </a:lnTo>
                  <a:lnTo>
                    <a:pt x="408" y="23"/>
                  </a:lnTo>
                  <a:lnTo>
                    <a:pt x="438" y="6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861" y="4962"/>
              <a:ext cx="253" cy="66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1" y="7"/>
                </a:cxn>
                <a:cxn ang="0">
                  <a:pos x="181" y="21"/>
                </a:cxn>
                <a:cxn ang="0">
                  <a:pos x="206" y="47"/>
                </a:cxn>
                <a:cxn ang="0">
                  <a:pos x="226" y="82"/>
                </a:cxn>
                <a:cxn ang="0">
                  <a:pos x="240" y="125"/>
                </a:cxn>
                <a:cxn ang="0">
                  <a:pos x="249" y="175"/>
                </a:cxn>
                <a:cxn ang="0">
                  <a:pos x="253" y="232"/>
                </a:cxn>
                <a:cxn ang="0">
                  <a:pos x="253" y="234"/>
                </a:cxn>
                <a:cxn ang="0">
                  <a:pos x="249" y="302"/>
                </a:cxn>
                <a:cxn ang="0">
                  <a:pos x="238" y="365"/>
                </a:cxn>
                <a:cxn ang="0">
                  <a:pos x="222" y="424"/>
                </a:cxn>
                <a:cxn ang="0">
                  <a:pos x="200" y="477"/>
                </a:cxn>
                <a:cxn ang="0">
                  <a:pos x="177" y="525"/>
                </a:cxn>
                <a:cxn ang="0">
                  <a:pos x="153" y="568"/>
                </a:cxn>
                <a:cxn ang="0">
                  <a:pos x="128" y="604"/>
                </a:cxn>
                <a:cxn ang="0">
                  <a:pos x="104" y="631"/>
                </a:cxn>
                <a:cxn ang="0">
                  <a:pos x="84" y="652"/>
                </a:cxn>
                <a:cxn ang="0">
                  <a:pos x="67" y="665"/>
                </a:cxn>
                <a:cxn ang="0">
                  <a:pos x="57" y="669"/>
                </a:cxn>
                <a:cxn ang="0">
                  <a:pos x="45" y="665"/>
                </a:cxn>
                <a:cxn ang="0">
                  <a:pos x="41" y="658"/>
                </a:cxn>
                <a:cxn ang="0">
                  <a:pos x="39" y="652"/>
                </a:cxn>
                <a:cxn ang="0">
                  <a:pos x="37" y="644"/>
                </a:cxn>
                <a:cxn ang="0">
                  <a:pos x="37" y="639"/>
                </a:cxn>
                <a:cxn ang="0">
                  <a:pos x="39" y="635"/>
                </a:cxn>
                <a:cxn ang="0">
                  <a:pos x="41" y="633"/>
                </a:cxn>
                <a:cxn ang="0">
                  <a:pos x="43" y="629"/>
                </a:cxn>
                <a:cxn ang="0">
                  <a:pos x="47" y="625"/>
                </a:cxn>
                <a:cxn ang="0">
                  <a:pos x="51" y="618"/>
                </a:cxn>
                <a:cxn ang="0">
                  <a:pos x="104" y="551"/>
                </a:cxn>
                <a:cxn ang="0">
                  <a:pos x="147" y="479"/>
                </a:cxn>
                <a:cxn ang="0">
                  <a:pos x="177" y="399"/>
                </a:cxn>
                <a:cxn ang="0">
                  <a:pos x="200" y="317"/>
                </a:cxn>
                <a:cxn ang="0">
                  <a:pos x="206" y="232"/>
                </a:cxn>
                <a:cxn ang="0">
                  <a:pos x="206" y="203"/>
                </a:cxn>
                <a:cxn ang="0">
                  <a:pos x="204" y="201"/>
                </a:cxn>
                <a:cxn ang="0">
                  <a:pos x="202" y="201"/>
                </a:cxn>
                <a:cxn ang="0">
                  <a:pos x="198" y="205"/>
                </a:cxn>
                <a:cxn ang="0">
                  <a:pos x="179" y="217"/>
                </a:cxn>
                <a:cxn ang="0">
                  <a:pos x="161" y="228"/>
                </a:cxn>
                <a:cxn ang="0">
                  <a:pos x="141" y="234"/>
                </a:cxn>
                <a:cxn ang="0">
                  <a:pos x="116" y="236"/>
                </a:cxn>
                <a:cxn ang="0">
                  <a:pos x="86" y="232"/>
                </a:cxn>
                <a:cxn ang="0">
                  <a:pos x="59" y="224"/>
                </a:cxn>
                <a:cxn ang="0">
                  <a:pos x="37" y="207"/>
                </a:cxn>
                <a:cxn ang="0">
                  <a:pos x="20" y="188"/>
                </a:cxn>
                <a:cxn ang="0">
                  <a:pos x="8" y="167"/>
                </a:cxn>
                <a:cxn ang="0">
                  <a:pos x="2" y="142"/>
                </a:cxn>
                <a:cxn ang="0">
                  <a:pos x="0" y="116"/>
                </a:cxn>
                <a:cxn ang="0">
                  <a:pos x="4" y="89"/>
                </a:cxn>
                <a:cxn ang="0">
                  <a:pos x="12" y="61"/>
                </a:cxn>
                <a:cxn ang="0">
                  <a:pos x="29" y="36"/>
                </a:cxn>
                <a:cxn ang="0">
                  <a:pos x="51" y="17"/>
                </a:cxn>
                <a:cxn ang="0">
                  <a:pos x="82" y="4"/>
                </a:cxn>
                <a:cxn ang="0">
                  <a:pos x="116" y="0"/>
                </a:cxn>
              </a:cxnLst>
              <a:rect l="0" t="0" r="r" b="b"/>
              <a:pathLst>
                <a:path w="253" h="669">
                  <a:moveTo>
                    <a:pt x="116" y="0"/>
                  </a:moveTo>
                  <a:lnTo>
                    <a:pt x="151" y="7"/>
                  </a:lnTo>
                  <a:lnTo>
                    <a:pt x="181" y="21"/>
                  </a:lnTo>
                  <a:lnTo>
                    <a:pt x="206" y="47"/>
                  </a:lnTo>
                  <a:lnTo>
                    <a:pt x="226" y="82"/>
                  </a:lnTo>
                  <a:lnTo>
                    <a:pt x="240" y="125"/>
                  </a:lnTo>
                  <a:lnTo>
                    <a:pt x="249" y="175"/>
                  </a:lnTo>
                  <a:lnTo>
                    <a:pt x="253" y="232"/>
                  </a:lnTo>
                  <a:lnTo>
                    <a:pt x="253" y="234"/>
                  </a:lnTo>
                  <a:lnTo>
                    <a:pt x="249" y="302"/>
                  </a:lnTo>
                  <a:lnTo>
                    <a:pt x="238" y="365"/>
                  </a:lnTo>
                  <a:lnTo>
                    <a:pt x="222" y="424"/>
                  </a:lnTo>
                  <a:lnTo>
                    <a:pt x="200" y="477"/>
                  </a:lnTo>
                  <a:lnTo>
                    <a:pt x="177" y="525"/>
                  </a:lnTo>
                  <a:lnTo>
                    <a:pt x="153" y="568"/>
                  </a:lnTo>
                  <a:lnTo>
                    <a:pt x="128" y="604"/>
                  </a:lnTo>
                  <a:lnTo>
                    <a:pt x="104" y="631"/>
                  </a:lnTo>
                  <a:lnTo>
                    <a:pt x="84" y="652"/>
                  </a:lnTo>
                  <a:lnTo>
                    <a:pt x="67" y="665"/>
                  </a:lnTo>
                  <a:lnTo>
                    <a:pt x="57" y="669"/>
                  </a:lnTo>
                  <a:lnTo>
                    <a:pt x="45" y="665"/>
                  </a:lnTo>
                  <a:lnTo>
                    <a:pt x="41" y="658"/>
                  </a:lnTo>
                  <a:lnTo>
                    <a:pt x="39" y="652"/>
                  </a:lnTo>
                  <a:lnTo>
                    <a:pt x="37" y="644"/>
                  </a:lnTo>
                  <a:lnTo>
                    <a:pt x="37" y="639"/>
                  </a:lnTo>
                  <a:lnTo>
                    <a:pt x="39" y="635"/>
                  </a:lnTo>
                  <a:lnTo>
                    <a:pt x="41" y="633"/>
                  </a:lnTo>
                  <a:lnTo>
                    <a:pt x="43" y="629"/>
                  </a:lnTo>
                  <a:lnTo>
                    <a:pt x="47" y="625"/>
                  </a:lnTo>
                  <a:lnTo>
                    <a:pt x="51" y="618"/>
                  </a:lnTo>
                  <a:lnTo>
                    <a:pt x="104" y="551"/>
                  </a:lnTo>
                  <a:lnTo>
                    <a:pt x="147" y="479"/>
                  </a:lnTo>
                  <a:lnTo>
                    <a:pt x="177" y="399"/>
                  </a:lnTo>
                  <a:lnTo>
                    <a:pt x="200" y="317"/>
                  </a:lnTo>
                  <a:lnTo>
                    <a:pt x="206" y="232"/>
                  </a:lnTo>
                  <a:lnTo>
                    <a:pt x="206" y="203"/>
                  </a:lnTo>
                  <a:lnTo>
                    <a:pt x="204" y="201"/>
                  </a:lnTo>
                  <a:lnTo>
                    <a:pt x="202" y="201"/>
                  </a:lnTo>
                  <a:lnTo>
                    <a:pt x="198" y="205"/>
                  </a:lnTo>
                  <a:lnTo>
                    <a:pt x="179" y="217"/>
                  </a:lnTo>
                  <a:lnTo>
                    <a:pt x="161" y="228"/>
                  </a:lnTo>
                  <a:lnTo>
                    <a:pt x="141" y="234"/>
                  </a:lnTo>
                  <a:lnTo>
                    <a:pt x="116" y="236"/>
                  </a:lnTo>
                  <a:lnTo>
                    <a:pt x="86" y="232"/>
                  </a:lnTo>
                  <a:lnTo>
                    <a:pt x="59" y="224"/>
                  </a:lnTo>
                  <a:lnTo>
                    <a:pt x="37" y="207"/>
                  </a:lnTo>
                  <a:lnTo>
                    <a:pt x="20" y="188"/>
                  </a:lnTo>
                  <a:lnTo>
                    <a:pt x="8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4" y="89"/>
                  </a:lnTo>
                  <a:lnTo>
                    <a:pt x="12" y="61"/>
                  </a:lnTo>
                  <a:lnTo>
                    <a:pt x="29" y="36"/>
                  </a:lnTo>
                  <a:lnTo>
                    <a:pt x="51" y="17"/>
                  </a:lnTo>
                  <a:lnTo>
                    <a:pt x="82" y="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 noEditPoints="1"/>
            </p:cNvSpPr>
            <p:nvPr/>
          </p:nvSpPr>
          <p:spPr bwMode="auto">
            <a:xfrm>
              <a:off x="8977" y="3726"/>
              <a:ext cx="884" cy="1928"/>
            </a:xfrm>
            <a:custGeom>
              <a:avLst/>
              <a:gdLst/>
              <a:ahLst/>
              <a:cxnLst>
                <a:cxn ang="0">
                  <a:pos x="646" y="489"/>
                </a:cxn>
                <a:cxn ang="0">
                  <a:pos x="715" y="517"/>
                </a:cxn>
                <a:cxn ang="0">
                  <a:pos x="768" y="568"/>
                </a:cxn>
                <a:cxn ang="0">
                  <a:pos x="799" y="643"/>
                </a:cxn>
                <a:cxn ang="0">
                  <a:pos x="803" y="696"/>
                </a:cxn>
                <a:cxn ang="0">
                  <a:pos x="799" y="741"/>
                </a:cxn>
                <a:cxn ang="0">
                  <a:pos x="593" y="1591"/>
                </a:cxn>
                <a:cxn ang="0">
                  <a:pos x="546" y="1711"/>
                </a:cxn>
                <a:cxn ang="0">
                  <a:pos x="473" y="1806"/>
                </a:cxn>
                <a:cxn ang="0">
                  <a:pos x="381" y="1873"/>
                </a:cxn>
                <a:cxn ang="0">
                  <a:pos x="283" y="1913"/>
                </a:cxn>
                <a:cxn ang="0">
                  <a:pos x="190" y="1928"/>
                </a:cxn>
                <a:cxn ang="0">
                  <a:pos x="106" y="1915"/>
                </a:cxn>
                <a:cxn ang="0">
                  <a:pos x="43" y="1882"/>
                </a:cxn>
                <a:cxn ang="0">
                  <a:pos x="4" y="1827"/>
                </a:cxn>
                <a:cxn ang="0">
                  <a:pos x="4" y="1753"/>
                </a:cxn>
                <a:cxn ang="0">
                  <a:pos x="37" y="1698"/>
                </a:cxn>
                <a:cxn ang="0">
                  <a:pos x="88" y="1669"/>
                </a:cxn>
                <a:cxn ang="0">
                  <a:pos x="143" y="1669"/>
                </a:cxn>
                <a:cxn ang="0">
                  <a:pos x="180" y="1690"/>
                </a:cxn>
                <a:cxn ang="0">
                  <a:pos x="196" y="1723"/>
                </a:cxn>
                <a:cxn ang="0">
                  <a:pos x="196" y="1766"/>
                </a:cxn>
                <a:cxn ang="0">
                  <a:pos x="175" y="1814"/>
                </a:cxn>
                <a:cxn ang="0">
                  <a:pos x="133" y="1852"/>
                </a:cxn>
                <a:cxn ang="0">
                  <a:pos x="129" y="1873"/>
                </a:cxn>
                <a:cxn ang="0">
                  <a:pos x="171" y="1880"/>
                </a:cxn>
                <a:cxn ang="0">
                  <a:pos x="228" y="1873"/>
                </a:cxn>
                <a:cxn ang="0">
                  <a:pos x="310" y="1831"/>
                </a:cxn>
                <a:cxn ang="0">
                  <a:pos x="379" y="1751"/>
                </a:cxn>
                <a:cxn ang="0">
                  <a:pos x="432" y="1645"/>
                </a:cxn>
                <a:cxn ang="0">
                  <a:pos x="448" y="1582"/>
                </a:cxn>
                <a:cxn ang="0">
                  <a:pos x="658" y="724"/>
                </a:cxn>
                <a:cxn ang="0">
                  <a:pos x="664" y="671"/>
                </a:cxn>
                <a:cxn ang="0">
                  <a:pos x="664" y="601"/>
                </a:cxn>
                <a:cxn ang="0">
                  <a:pos x="650" y="557"/>
                </a:cxn>
                <a:cxn ang="0">
                  <a:pos x="626" y="538"/>
                </a:cxn>
                <a:cxn ang="0">
                  <a:pos x="599" y="534"/>
                </a:cxn>
                <a:cxn ang="0">
                  <a:pos x="514" y="557"/>
                </a:cxn>
                <a:cxn ang="0">
                  <a:pos x="438" y="620"/>
                </a:cxn>
                <a:cxn ang="0">
                  <a:pos x="375" y="707"/>
                </a:cxn>
                <a:cxn ang="0">
                  <a:pos x="328" y="808"/>
                </a:cxn>
                <a:cxn ang="0">
                  <a:pos x="304" y="848"/>
                </a:cxn>
                <a:cxn ang="0">
                  <a:pos x="279" y="850"/>
                </a:cxn>
                <a:cxn ang="0">
                  <a:pos x="265" y="840"/>
                </a:cxn>
                <a:cxn ang="0">
                  <a:pos x="261" y="829"/>
                </a:cxn>
                <a:cxn ang="0">
                  <a:pos x="269" y="800"/>
                </a:cxn>
                <a:cxn ang="0">
                  <a:pos x="296" y="743"/>
                </a:cxn>
                <a:cxn ang="0">
                  <a:pos x="338" y="669"/>
                </a:cxn>
                <a:cxn ang="0">
                  <a:pos x="397" y="593"/>
                </a:cxn>
                <a:cxn ang="0">
                  <a:pos x="471" y="530"/>
                </a:cxn>
                <a:cxn ang="0">
                  <a:pos x="558" y="492"/>
                </a:cxn>
                <a:cxn ang="0">
                  <a:pos x="803" y="0"/>
                </a:cxn>
                <a:cxn ang="0">
                  <a:pos x="854" y="17"/>
                </a:cxn>
                <a:cxn ang="0">
                  <a:pos x="880" y="55"/>
                </a:cxn>
                <a:cxn ang="0">
                  <a:pos x="882" y="80"/>
                </a:cxn>
                <a:cxn ang="0">
                  <a:pos x="858" y="146"/>
                </a:cxn>
                <a:cxn ang="0">
                  <a:pos x="801" y="190"/>
                </a:cxn>
                <a:cxn ang="0">
                  <a:pos x="738" y="192"/>
                </a:cxn>
                <a:cxn ang="0">
                  <a:pos x="701" y="165"/>
                </a:cxn>
                <a:cxn ang="0">
                  <a:pos x="687" y="116"/>
                </a:cxn>
                <a:cxn ang="0">
                  <a:pos x="705" y="57"/>
                </a:cxn>
                <a:cxn ang="0">
                  <a:pos x="750" y="15"/>
                </a:cxn>
                <a:cxn ang="0">
                  <a:pos x="803" y="0"/>
                </a:cxn>
              </a:cxnLst>
              <a:rect l="0" t="0" r="r" b="b"/>
              <a:pathLst>
                <a:path w="884" h="1928">
                  <a:moveTo>
                    <a:pt x="607" y="485"/>
                  </a:moveTo>
                  <a:lnTo>
                    <a:pt x="646" y="489"/>
                  </a:lnTo>
                  <a:lnTo>
                    <a:pt x="683" y="500"/>
                  </a:lnTo>
                  <a:lnTo>
                    <a:pt x="715" y="517"/>
                  </a:lnTo>
                  <a:lnTo>
                    <a:pt x="744" y="538"/>
                  </a:lnTo>
                  <a:lnTo>
                    <a:pt x="768" y="568"/>
                  </a:lnTo>
                  <a:lnTo>
                    <a:pt x="787" y="603"/>
                  </a:lnTo>
                  <a:lnTo>
                    <a:pt x="799" y="643"/>
                  </a:lnTo>
                  <a:lnTo>
                    <a:pt x="803" y="688"/>
                  </a:lnTo>
                  <a:lnTo>
                    <a:pt x="803" y="696"/>
                  </a:lnTo>
                  <a:lnTo>
                    <a:pt x="801" y="715"/>
                  </a:lnTo>
                  <a:lnTo>
                    <a:pt x="799" y="741"/>
                  </a:lnTo>
                  <a:lnTo>
                    <a:pt x="793" y="772"/>
                  </a:lnTo>
                  <a:lnTo>
                    <a:pt x="593" y="1591"/>
                  </a:lnTo>
                  <a:lnTo>
                    <a:pt x="573" y="1654"/>
                  </a:lnTo>
                  <a:lnTo>
                    <a:pt x="546" y="1711"/>
                  </a:lnTo>
                  <a:lnTo>
                    <a:pt x="512" y="1761"/>
                  </a:lnTo>
                  <a:lnTo>
                    <a:pt x="473" y="1806"/>
                  </a:lnTo>
                  <a:lnTo>
                    <a:pt x="428" y="1842"/>
                  </a:lnTo>
                  <a:lnTo>
                    <a:pt x="381" y="1873"/>
                  </a:lnTo>
                  <a:lnTo>
                    <a:pt x="332" y="1896"/>
                  </a:lnTo>
                  <a:lnTo>
                    <a:pt x="283" y="1913"/>
                  </a:lnTo>
                  <a:lnTo>
                    <a:pt x="237" y="1924"/>
                  </a:lnTo>
                  <a:lnTo>
                    <a:pt x="190" y="1928"/>
                  </a:lnTo>
                  <a:lnTo>
                    <a:pt x="147" y="1926"/>
                  </a:lnTo>
                  <a:lnTo>
                    <a:pt x="106" y="1915"/>
                  </a:lnTo>
                  <a:lnTo>
                    <a:pt x="72" y="1903"/>
                  </a:lnTo>
                  <a:lnTo>
                    <a:pt x="43" y="1882"/>
                  </a:lnTo>
                  <a:lnTo>
                    <a:pt x="21" y="1856"/>
                  </a:lnTo>
                  <a:lnTo>
                    <a:pt x="4" y="1827"/>
                  </a:lnTo>
                  <a:lnTo>
                    <a:pt x="0" y="1791"/>
                  </a:lnTo>
                  <a:lnTo>
                    <a:pt x="4" y="1753"/>
                  </a:lnTo>
                  <a:lnTo>
                    <a:pt x="19" y="1723"/>
                  </a:lnTo>
                  <a:lnTo>
                    <a:pt x="37" y="1698"/>
                  </a:lnTo>
                  <a:lnTo>
                    <a:pt x="61" y="1679"/>
                  </a:lnTo>
                  <a:lnTo>
                    <a:pt x="88" y="1669"/>
                  </a:lnTo>
                  <a:lnTo>
                    <a:pt x="116" y="1664"/>
                  </a:lnTo>
                  <a:lnTo>
                    <a:pt x="143" y="1669"/>
                  </a:lnTo>
                  <a:lnTo>
                    <a:pt x="163" y="1677"/>
                  </a:lnTo>
                  <a:lnTo>
                    <a:pt x="180" y="1690"/>
                  </a:lnTo>
                  <a:lnTo>
                    <a:pt x="190" y="1707"/>
                  </a:lnTo>
                  <a:lnTo>
                    <a:pt x="196" y="1723"/>
                  </a:lnTo>
                  <a:lnTo>
                    <a:pt x="198" y="1742"/>
                  </a:lnTo>
                  <a:lnTo>
                    <a:pt x="196" y="1766"/>
                  </a:lnTo>
                  <a:lnTo>
                    <a:pt x="188" y="1791"/>
                  </a:lnTo>
                  <a:lnTo>
                    <a:pt x="175" y="1814"/>
                  </a:lnTo>
                  <a:lnTo>
                    <a:pt x="155" y="1835"/>
                  </a:lnTo>
                  <a:lnTo>
                    <a:pt x="133" y="1852"/>
                  </a:lnTo>
                  <a:lnTo>
                    <a:pt x="102" y="1863"/>
                  </a:lnTo>
                  <a:lnTo>
                    <a:pt x="129" y="1873"/>
                  </a:lnTo>
                  <a:lnTo>
                    <a:pt x="153" y="1877"/>
                  </a:lnTo>
                  <a:lnTo>
                    <a:pt x="171" y="1880"/>
                  </a:lnTo>
                  <a:lnTo>
                    <a:pt x="184" y="1880"/>
                  </a:lnTo>
                  <a:lnTo>
                    <a:pt x="228" y="1873"/>
                  </a:lnTo>
                  <a:lnTo>
                    <a:pt x="271" y="1856"/>
                  </a:lnTo>
                  <a:lnTo>
                    <a:pt x="310" y="1831"/>
                  </a:lnTo>
                  <a:lnTo>
                    <a:pt x="347" y="1795"/>
                  </a:lnTo>
                  <a:lnTo>
                    <a:pt x="379" y="1751"/>
                  </a:lnTo>
                  <a:lnTo>
                    <a:pt x="408" y="1702"/>
                  </a:lnTo>
                  <a:lnTo>
                    <a:pt x="432" y="1645"/>
                  </a:lnTo>
                  <a:lnTo>
                    <a:pt x="450" y="1584"/>
                  </a:lnTo>
                  <a:lnTo>
                    <a:pt x="448" y="1582"/>
                  </a:lnTo>
                  <a:lnTo>
                    <a:pt x="652" y="751"/>
                  </a:lnTo>
                  <a:lnTo>
                    <a:pt x="658" y="724"/>
                  </a:lnTo>
                  <a:lnTo>
                    <a:pt x="662" y="698"/>
                  </a:lnTo>
                  <a:lnTo>
                    <a:pt x="664" y="671"/>
                  </a:lnTo>
                  <a:lnTo>
                    <a:pt x="666" y="635"/>
                  </a:lnTo>
                  <a:lnTo>
                    <a:pt x="664" y="601"/>
                  </a:lnTo>
                  <a:lnTo>
                    <a:pt x="658" y="576"/>
                  </a:lnTo>
                  <a:lnTo>
                    <a:pt x="650" y="557"/>
                  </a:lnTo>
                  <a:lnTo>
                    <a:pt x="638" y="544"/>
                  </a:lnTo>
                  <a:lnTo>
                    <a:pt x="626" y="538"/>
                  </a:lnTo>
                  <a:lnTo>
                    <a:pt x="613" y="534"/>
                  </a:lnTo>
                  <a:lnTo>
                    <a:pt x="599" y="534"/>
                  </a:lnTo>
                  <a:lnTo>
                    <a:pt x="556" y="540"/>
                  </a:lnTo>
                  <a:lnTo>
                    <a:pt x="514" y="557"/>
                  </a:lnTo>
                  <a:lnTo>
                    <a:pt x="475" y="584"/>
                  </a:lnTo>
                  <a:lnTo>
                    <a:pt x="438" y="620"/>
                  </a:lnTo>
                  <a:lnTo>
                    <a:pt x="406" y="660"/>
                  </a:lnTo>
                  <a:lnTo>
                    <a:pt x="375" y="707"/>
                  </a:lnTo>
                  <a:lnTo>
                    <a:pt x="351" y="757"/>
                  </a:lnTo>
                  <a:lnTo>
                    <a:pt x="328" y="808"/>
                  </a:lnTo>
                  <a:lnTo>
                    <a:pt x="312" y="842"/>
                  </a:lnTo>
                  <a:lnTo>
                    <a:pt x="304" y="848"/>
                  </a:lnTo>
                  <a:lnTo>
                    <a:pt x="298" y="850"/>
                  </a:lnTo>
                  <a:lnTo>
                    <a:pt x="279" y="850"/>
                  </a:lnTo>
                  <a:lnTo>
                    <a:pt x="267" y="844"/>
                  </a:lnTo>
                  <a:lnTo>
                    <a:pt x="265" y="840"/>
                  </a:lnTo>
                  <a:lnTo>
                    <a:pt x="261" y="835"/>
                  </a:lnTo>
                  <a:lnTo>
                    <a:pt x="261" y="829"/>
                  </a:lnTo>
                  <a:lnTo>
                    <a:pt x="263" y="819"/>
                  </a:lnTo>
                  <a:lnTo>
                    <a:pt x="269" y="800"/>
                  </a:lnTo>
                  <a:lnTo>
                    <a:pt x="281" y="774"/>
                  </a:lnTo>
                  <a:lnTo>
                    <a:pt x="296" y="743"/>
                  </a:lnTo>
                  <a:lnTo>
                    <a:pt x="316" y="707"/>
                  </a:lnTo>
                  <a:lnTo>
                    <a:pt x="338" y="669"/>
                  </a:lnTo>
                  <a:lnTo>
                    <a:pt x="365" y="631"/>
                  </a:lnTo>
                  <a:lnTo>
                    <a:pt x="397" y="593"/>
                  </a:lnTo>
                  <a:lnTo>
                    <a:pt x="432" y="559"/>
                  </a:lnTo>
                  <a:lnTo>
                    <a:pt x="471" y="530"/>
                  </a:lnTo>
                  <a:lnTo>
                    <a:pt x="512" y="506"/>
                  </a:lnTo>
                  <a:lnTo>
                    <a:pt x="558" y="492"/>
                  </a:lnTo>
                  <a:lnTo>
                    <a:pt x="607" y="485"/>
                  </a:lnTo>
                  <a:close/>
                  <a:moveTo>
                    <a:pt x="803" y="0"/>
                  </a:moveTo>
                  <a:lnTo>
                    <a:pt x="831" y="4"/>
                  </a:lnTo>
                  <a:lnTo>
                    <a:pt x="854" y="17"/>
                  </a:lnTo>
                  <a:lnTo>
                    <a:pt x="870" y="34"/>
                  </a:lnTo>
                  <a:lnTo>
                    <a:pt x="880" y="55"/>
                  </a:lnTo>
                  <a:lnTo>
                    <a:pt x="884" y="80"/>
                  </a:lnTo>
                  <a:lnTo>
                    <a:pt x="882" y="80"/>
                  </a:lnTo>
                  <a:lnTo>
                    <a:pt x="876" y="114"/>
                  </a:lnTo>
                  <a:lnTo>
                    <a:pt x="858" y="146"/>
                  </a:lnTo>
                  <a:lnTo>
                    <a:pt x="831" y="173"/>
                  </a:lnTo>
                  <a:lnTo>
                    <a:pt x="801" y="190"/>
                  </a:lnTo>
                  <a:lnTo>
                    <a:pt x="764" y="196"/>
                  </a:lnTo>
                  <a:lnTo>
                    <a:pt x="738" y="192"/>
                  </a:lnTo>
                  <a:lnTo>
                    <a:pt x="717" y="181"/>
                  </a:lnTo>
                  <a:lnTo>
                    <a:pt x="701" y="165"/>
                  </a:lnTo>
                  <a:lnTo>
                    <a:pt x="691" y="141"/>
                  </a:lnTo>
                  <a:lnTo>
                    <a:pt x="687" y="116"/>
                  </a:lnTo>
                  <a:lnTo>
                    <a:pt x="691" y="84"/>
                  </a:lnTo>
                  <a:lnTo>
                    <a:pt x="705" y="57"/>
                  </a:lnTo>
                  <a:lnTo>
                    <a:pt x="725" y="32"/>
                  </a:lnTo>
                  <a:lnTo>
                    <a:pt x="750" y="15"/>
                  </a:lnTo>
                  <a:lnTo>
                    <a:pt x="776" y="4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8200" y="60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C:</a:t>
            </a:r>
            <a:endParaRPr lang="en-US" sz="3600" dirty="0">
              <a:solidFill>
                <a:srgbClr val="66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D:</a:t>
            </a:r>
            <a:endParaRPr lang="en-US" sz="3600" dirty="0">
              <a:solidFill>
                <a:srgbClr val="0099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4191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4800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This determines the entire 2d spectrum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22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The MSWN   will change </a:t>
            </a:r>
            <a:r>
              <a:rPr lang="en-US" sz="2800" dirty="0" err="1" smtClean="0">
                <a:solidFill>
                  <a:srgbClr val="0000FF"/>
                </a:solidFill>
              </a:rPr>
              <a:t>isotopy</a:t>
            </a:r>
            <a:r>
              <a:rPr lang="en-US" sz="2800" dirty="0" smtClean="0">
                <a:solidFill>
                  <a:srgbClr val="0000FF"/>
                </a:solidFill>
              </a:rPr>
              <a:t> class precisely when an  S-wall sweeps past a K-wall in the 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</a:t>
            </a:r>
            <a:r>
              <a:rPr lang="en-US" sz="2800" dirty="0" smtClean="0">
                <a:solidFill>
                  <a:srgbClr val="0000FF"/>
                </a:solidFill>
              </a:rPr>
              <a:t>- plane.  Equivalently, when an (</a:t>
            </a:r>
            <a:r>
              <a:rPr lang="en-US" sz="2800" dirty="0" err="1" smtClean="0">
                <a:solidFill>
                  <a:srgbClr val="0000FF"/>
                </a:solidFill>
              </a:rPr>
              <a:t>ij</a:t>
            </a:r>
            <a:r>
              <a:rPr lang="en-US" sz="2800" dirty="0" smtClean="0">
                <a:solidFill>
                  <a:srgbClr val="0000FF"/>
                </a:solidFill>
              </a:rPr>
              <a:t>)  S-wall collides with an  (</a:t>
            </a:r>
            <a:r>
              <a:rPr lang="en-US" sz="2800" dirty="0" err="1" smtClean="0">
                <a:solidFill>
                  <a:srgbClr val="0000FF"/>
                </a:solidFill>
              </a:rPr>
              <a:t>ij</a:t>
            </a:r>
            <a:r>
              <a:rPr lang="en-US" sz="2800" dirty="0" smtClean="0">
                <a:solidFill>
                  <a:srgbClr val="0000FF"/>
                </a:solidFill>
              </a:rPr>
              <a:t>) branch point: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72" y="3276600"/>
            <a:ext cx="85295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Finally, use the 2d/4d WCF to determine the 4d BPS spectrum: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9245" name="Group 2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76400" y="5181600"/>
            <a:ext cx="6019800" cy="626933"/>
            <a:chOff x="536" y="1284"/>
            <a:chExt cx="26031" cy="2711"/>
          </a:xfrm>
          <a:solidFill>
            <a:srgbClr val="6600FF"/>
          </a:solidFill>
        </p:grpSpPr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536" y="1588"/>
              <a:ext cx="1305" cy="151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50" y="0"/>
                </a:cxn>
                <a:cxn ang="0">
                  <a:pos x="1305" y="493"/>
                </a:cxn>
                <a:cxn ang="0">
                  <a:pos x="1258" y="493"/>
                </a:cxn>
                <a:cxn ang="0">
                  <a:pos x="1226" y="345"/>
                </a:cxn>
                <a:cxn ang="0">
                  <a:pos x="1178" y="230"/>
                </a:cxn>
                <a:cxn ang="0">
                  <a:pos x="1114" y="147"/>
                </a:cxn>
                <a:cxn ang="0">
                  <a:pos x="1027" y="98"/>
                </a:cxn>
                <a:cxn ang="0">
                  <a:pos x="899" y="73"/>
                </a:cxn>
                <a:cxn ang="0">
                  <a:pos x="740" y="65"/>
                </a:cxn>
                <a:cxn ang="0">
                  <a:pos x="247" y="65"/>
                </a:cxn>
                <a:cxn ang="0">
                  <a:pos x="684" y="723"/>
                </a:cxn>
                <a:cxn ang="0">
                  <a:pos x="700" y="739"/>
                </a:cxn>
                <a:cxn ang="0">
                  <a:pos x="700" y="764"/>
                </a:cxn>
                <a:cxn ang="0">
                  <a:pos x="676" y="788"/>
                </a:cxn>
                <a:cxn ang="0">
                  <a:pos x="684" y="797"/>
                </a:cxn>
                <a:cxn ang="0">
                  <a:pos x="143" y="1421"/>
                </a:cxn>
                <a:cxn ang="0">
                  <a:pos x="732" y="1421"/>
                </a:cxn>
                <a:cxn ang="0">
                  <a:pos x="867" y="1413"/>
                </a:cxn>
                <a:cxn ang="0">
                  <a:pos x="979" y="1404"/>
                </a:cxn>
                <a:cxn ang="0">
                  <a:pos x="1067" y="1372"/>
                </a:cxn>
                <a:cxn ang="0">
                  <a:pos x="1138" y="1314"/>
                </a:cxn>
                <a:cxn ang="0">
                  <a:pos x="1194" y="1240"/>
                </a:cxn>
                <a:cxn ang="0">
                  <a:pos x="1234" y="1133"/>
                </a:cxn>
                <a:cxn ang="0">
                  <a:pos x="1258" y="994"/>
                </a:cxn>
                <a:cxn ang="0">
                  <a:pos x="1305" y="994"/>
                </a:cxn>
                <a:cxn ang="0">
                  <a:pos x="1250" y="1511"/>
                </a:cxn>
                <a:cxn ang="0">
                  <a:pos x="24" y="1511"/>
                </a:cxn>
                <a:cxn ang="0">
                  <a:pos x="8" y="1503"/>
                </a:cxn>
                <a:cxn ang="0">
                  <a:pos x="0" y="1495"/>
                </a:cxn>
                <a:cxn ang="0">
                  <a:pos x="0" y="1478"/>
                </a:cxn>
                <a:cxn ang="0">
                  <a:pos x="24" y="1454"/>
                </a:cxn>
                <a:cxn ang="0">
                  <a:pos x="533" y="854"/>
                </a:cxn>
                <a:cxn ang="0">
                  <a:pos x="0" y="49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1305" h="1511">
                  <a:moveTo>
                    <a:pt x="16" y="0"/>
                  </a:moveTo>
                  <a:lnTo>
                    <a:pt x="1250" y="0"/>
                  </a:lnTo>
                  <a:lnTo>
                    <a:pt x="1305" y="493"/>
                  </a:lnTo>
                  <a:lnTo>
                    <a:pt x="1258" y="493"/>
                  </a:lnTo>
                  <a:lnTo>
                    <a:pt x="1226" y="345"/>
                  </a:lnTo>
                  <a:lnTo>
                    <a:pt x="1178" y="230"/>
                  </a:lnTo>
                  <a:lnTo>
                    <a:pt x="1114" y="147"/>
                  </a:lnTo>
                  <a:lnTo>
                    <a:pt x="1027" y="98"/>
                  </a:lnTo>
                  <a:lnTo>
                    <a:pt x="899" y="73"/>
                  </a:lnTo>
                  <a:lnTo>
                    <a:pt x="740" y="65"/>
                  </a:lnTo>
                  <a:lnTo>
                    <a:pt x="247" y="65"/>
                  </a:lnTo>
                  <a:lnTo>
                    <a:pt x="684" y="723"/>
                  </a:lnTo>
                  <a:lnTo>
                    <a:pt x="700" y="739"/>
                  </a:lnTo>
                  <a:lnTo>
                    <a:pt x="700" y="764"/>
                  </a:lnTo>
                  <a:lnTo>
                    <a:pt x="676" y="788"/>
                  </a:lnTo>
                  <a:lnTo>
                    <a:pt x="684" y="797"/>
                  </a:lnTo>
                  <a:lnTo>
                    <a:pt x="143" y="1421"/>
                  </a:lnTo>
                  <a:lnTo>
                    <a:pt x="732" y="1421"/>
                  </a:lnTo>
                  <a:lnTo>
                    <a:pt x="867" y="1413"/>
                  </a:lnTo>
                  <a:lnTo>
                    <a:pt x="979" y="1404"/>
                  </a:lnTo>
                  <a:lnTo>
                    <a:pt x="1067" y="1372"/>
                  </a:lnTo>
                  <a:lnTo>
                    <a:pt x="1138" y="1314"/>
                  </a:lnTo>
                  <a:lnTo>
                    <a:pt x="1194" y="1240"/>
                  </a:lnTo>
                  <a:lnTo>
                    <a:pt x="1234" y="1133"/>
                  </a:lnTo>
                  <a:lnTo>
                    <a:pt x="1258" y="994"/>
                  </a:lnTo>
                  <a:lnTo>
                    <a:pt x="1305" y="994"/>
                  </a:lnTo>
                  <a:lnTo>
                    <a:pt x="1250" y="1511"/>
                  </a:lnTo>
                  <a:lnTo>
                    <a:pt x="24" y="1511"/>
                  </a:lnTo>
                  <a:lnTo>
                    <a:pt x="8" y="1503"/>
                  </a:lnTo>
                  <a:lnTo>
                    <a:pt x="0" y="1495"/>
                  </a:lnTo>
                  <a:lnTo>
                    <a:pt x="0" y="1478"/>
                  </a:lnTo>
                  <a:lnTo>
                    <a:pt x="24" y="1454"/>
                  </a:lnTo>
                  <a:lnTo>
                    <a:pt x="533" y="854"/>
                  </a:lnTo>
                  <a:lnTo>
                    <a:pt x="0" y="49"/>
                  </a:lnTo>
                  <a:lnTo>
                    <a:pt x="0" y="24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 noEditPoints="1"/>
            </p:cNvSpPr>
            <p:nvPr/>
          </p:nvSpPr>
          <p:spPr bwMode="auto">
            <a:xfrm>
              <a:off x="2016" y="2376"/>
              <a:ext cx="470" cy="1052"/>
            </a:xfrm>
            <a:custGeom>
              <a:avLst/>
              <a:gdLst/>
              <a:ahLst/>
              <a:cxnLst>
                <a:cxn ang="0">
                  <a:pos x="295" y="362"/>
                </a:cxn>
                <a:cxn ang="0">
                  <a:pos x="367" y="477"/>
                </a:cxn>
                <a:cxn ang="0">
                  <a:pos x="359" y="526"/>
                </a:cxn>
                <a:cxn ang="0">
                  <a:pos x="327" y="616"/>
                </a:cxn>
                <a:cxn ang="0">
                  <a:pos x="239" y="847"/>
                </a:cxn>
                <a:cxn ang="0">
                  <a:pos x="215" y="945"/>
                </a:cxn>
                <a:cxn ang="0">
                  <a:pos x="231" y="994"/>
                </a:cxn>
                <a:cxn ang="0">
                  <a:pos x="255" y="1003"/>
                </a:cxn>
                <a:cxn ang="0">
                  <a:pos x="343" y="953"/>
                </a:cxn>
                <a:cxn ang="0">
                  <a:pos x="414" y="814"/>
                </a:cxn>
                <a:cxn ang="0">
                  <a:pos x="422" y="797"/>
                </a:cxn>
                <a:cxn ang="0">
                  <a:pos x="454" y="789"/>
                </a:cxn>
                <a:cxn ang="0">
                  <a:pos x="470" y="814"/>
                </a:cxn>
                <a:cxn ang="0">
                  <a:pos x="422" y="945"/>
                </a:cxn>
                <a:cxn ang="0">
                  <a:pos x="327" y="1036"/>
                </a:cxn>
                <a:cxn ang="0">
                  <a:pos x="184" y="1036"/>
                </a:cxn>
                <a:cxn ang="0">
                  <a:pos x="112" y="920"/>
                </a:cxn>
                <a:cxn ang="0">
                  <a:pos x="120" y="879"/>
                </a:cxn>
                <a:cxn ang="0">
                  <a:pos x="104" y="855"/>
                </a:cxn>
                <a:cxn ang="0">
                  <a:pos x="223" y="551"/>
                </a:cxn>
                <a:cxn ang="0">
                  <a:pos x="247" y="477"/>
                </a:cxn>
                <a:cxn ang="0">
                  <a:pos x="239" y="411"/>
                </a:cxn>
                <a:cxn ang="0">
                  <a:pos x="207" y="395"/>
                </a:cxn>
                <a:cxn ang="0">
                  <a:pos x="120" y="444"/>
                </a:cxn>
                <a:cxn ang="0">
                  <a:pos x="48" y="584"/>
                </a:cxn>
                <a:cxn ang="0">
                  <a:pos x="40" y="608"/>
                </a:cxn>
                <a:cxn ang="0">
                  <a:pos x="0" y="592"/>
                </a:cxn>
                <a:cxn ang="0">
                  <a:pos x="24" y="510"/>
                </a:cxn>
                <a:cxn ang="0">
                  <a:pos x="96" y="403"/>
                </a:cxn>
                <a:cxn ang="0">
                  <a:pos x="223" y="345"/>
                </a:cxn>
                <a:cxn ang="0">
                  <a:pos x="398" y="0"/>
                </a:cxn>
                <a:cxn ang="0">
                  <a:pos x="430" y="25"/>
                </a:cxn>
                <a:cxn ang="0">
                  <a:pos x="438" y="58"/>
                </a:cxn>
                <a:cxn ang="0">
                  <a:pos x="398" y="132"/>
                </a:cxn>
                <a:cxn ang="0">
                  <a:pos x="327" y="140"/>
                </a:cxn>
                <a:cxn ang="0">
                  <a:pos x="295" y="115"/>
                </a:cxn>
                <a:cxn ang="0">
                  <a:pos x="287" y="82"/>
                </a:cxn>
                <a:cxn ang="0">
                  <a:pos x="327" y="17"/>
                </a:cxn>
              </a:cxnLst>
              <a:rect l="0" t="0" r="r" b="b"/>
              <a:pathLst>
                <a:path w="470" h="1052">
                  <a:moveTo>
                    <a:pt x="223" y="345"/>
                  </a:moveTo>
                  <a:lnTo>
                    <a:pt x="295" y="362"/>
                  </a:lnTo>
                  <a:lnTo>
                    <a:pt x="351" y="411"/>
                  </a:lnTo>
                  <a:lnTo>
                    <a:pt x="367" y="477"/>
                  </a:lnTo>
                  <a:lnTo>
                    <a:pt x="359" y="501"/>
                  </a:lnTo>
                  <a:lnTo>
                    <a:pt x="359" y="526"/>
                  </a:lnTo>
                  <a:lnTo>
                    <a:pt x="343" y="559"/>
                  </a:lnTo>
                  <a:lnTo>
                    <a:pt x="327" y="616"/>
                  </a:lnTo>
                  <a:lnTo>
                    <a:pt x="303" y="682"/>
                  </a:lnTo>
                  <a:lnTo>
                    <a:pt x="239" y="847"/>
                  </a:lnTo>
                  <a:lnTo>
                    <a:pt x="223" y="896"/>
                  </a:lnTo>
                  <a:lnTo>
                    <a:pt x="215" y="945"/>
                  </a:lnTo>
                  <a:lnTo>
                    <a:pt x="215" y="962"/>
                  </a:lnTo>
                  <a:lnTo>
                    <a:pt x="231" y="994"/>
                  </a:lnTo>
                  <a:lnTo>
                    <a:pt x="239" y="1003"/>
                  </a:lnTo>
                  <a:lnTo>
                    <a:pt x="255" y="1003"/>
                  </a:lnTo>
                  <a:lnTo>
                    <a:pt x="303" y="994"/>
                  </a:lnTo>
                  <a:lnTo>
                    <a:pt x="343" y="953"/>
                  </a:lnTo>
                  <a:lnTo>
                    <a:pt x="383" y="896"/>
                  </a:lnTo>
                  <a:lnTo>
                    <a:pt x="414" y="814"/>
                  </a:lnTo>
                  <a:lnTo>
                    <a:pt x="422" y="805"/>
                  </a:lnTo>
                  <a:lnTo>
                    <a:pt x="422" y="797"/>
                  </a:lnTo>
                  <a:lnTo>
                    <a:pt x="430" y="789"/>
                  </a:lnTo>
                  <a:lnTo>
                    <a:pt x="454" y="789"/>
                  </a:lnTo>
                  <a:lnTo>
                    <a:pt x="470" y="805"/>
                  </a:lnTo>
                  <a:lnTo>
                    <a:pt x="470" y="814"/>
                  </a:lnTo>
                  <a:lnTo>
                    <a:pt x="446" y="888"/>
                  </a:lnTo>
                  <a:lnTo>
                    <a:pt x="422" y="945"/>
                  </a:lnTo>
                  <a:lnTo>
                    <a:pt x="375" y="994"/>
                  </a:lnTo>
                  <a:lnTo>
                    <a:pt x="327" y="1036"/>
                  </a:lnTo>
                  <a:lnTo>
                    <a:pt x="255" y="1052"/>
                  </a:lnTo>
                  <a:lnTo>
                    <a:pt x="184" y="1036"/>
                  </a:lnTo>
                  <a:lnTo>
                    <a:pt x="128" y="986"/>
                  </a:lnTo>
                  <a:lnTo>
                    <a:pt x="112" y="920"/>
                  </a:lnTo>
                  <a:lnTo>
                    <a:pt x="112" y="896"/>
                  </a:lnTo>
                  <a:lnTo>
                    <a:pt x="120" y="879"/>
                  </a:lnTo>
                  <a:lnTo>
                    <a:pt x="128" y="855"/>
                  </a:lnTo>
                  <a:lnTo>
                    <a:pt x="104" y="855"/>
                  </a:lnTo>
                  <a:lnTo>
                    <a:pt x="199" y="608"/>
                  </a:lnTo>
                  <a:lnTo>
                    <a:pt x="223" y="551"/>
                  </a:lnTo>
                  <a:lnTo>
                    <a:pt x="239" y="510"/>
                  </a:lnTo>
                  <a:lnTo>
                    <a:pt x="247" y="477"/>
                  </a:lnTo>
                  <a:lnTo>
                    <a:pt x="247" y="428"/>
                  </a:lnTo>
                  <a:lnTo>
                    <a:pt x="239" y="411"/>
                  </a:lnTo>
                  <a:lnTo>
                    <a:pt x="223" y="395"/>
                  </a:lnTo>
                  <a:lnTo>
                    <a:pt x="207" y="395"/>
                  </a:lnTo>
                  <a:lnTo>
                    <a:pt x="168" y="403"/>
                  </a:lnTo>
                  <a:lnTo>
                    <a:pt x="120" y="444"/>
                  </a:lnTo>
                  <a:lnTo>
                    <a:pt x="80" y="501"/>
                  </a:lnTo>
                  <a:lnTo>
                    <a:pt x="48" y="584"/>
                  </a:lnTo>
                  <a:lnTo>
                    <a:pt x="48" y="600"/>
                  </a:lnTo>
                  <a:lnTo>
                    <a:pt x="40" y="608"/>
                  </a:lnTo>
                  <a:lnTo>
                    <a:pt x="16" y="608"/>
                  </a:lnTo>
                  <a:lnTo>
                    <a:pt x="0" y="592"/>
                  </a:lnTo>
                  <a:lnTo>
                    <a:pt x="0" y="584"/>
                  </a:lnTo>
                  <a:lnTo>
                    <a:pt x="24" y="510"/>
                  </a:lnTo>
                  <a:lnTo>
                    <a:pt x="56" y="452"/>
                  </a:lnTo>
                  <a:lnTo>
                    <a:pt x="96" y="403"/>
                  </a:lnTo>
                  <a:lnTo>
                    <a:pt x="152" y="362"/>
                  </a:lnTo>
                  <a:lnTo>
                    <a:pt x="223" y="345"/>
                  </a:lnTo>
                  <a:close/>
                  <a:moveTo>
                    <a:pt x="375" y="0"/>
                  </a:moveTo>
                  <a:lnTo>
                    <a:pt x="398" y="0"/>
                  </a:lnTo>
                  <a:lnTo>
                    <a:pt x="414" y="17"/>
                  </a:lnTo>
                  <a:lnTo>
                    <a:pt x="430" y="25"/>
                  </a:lnTo>
                  <a:lnTo>
                    <a:pt x="438" y="41"/>
                  </a:lnTo>
                  <a:lnTo>
                    <a:pt x="438" y="58"/>
                  </a:lnTo>
                  <a:lnTo>
                    <a:pt x="422" y="107"/>
                  </a:lnTo>
                  <a:lnTo>
                    <a:pt x="398" y="132"/>
                  </a:lnTo>
                  <a:lnTo>
                    <a:pt x="351" y="148"/>
                  </a:lnTo>
                  <a:lnTo>
                    <a:pt x="327" y="140"/>
                  </a:lnTo>
                  <a:lnTo>
                    <a:pt x="311" y="132"/>
                  </a:lnTo>
                  <a:lnTo>
                    <a:pt x="295" y="115"/>
                  </a:lnTo>
                  <a:lnTo>
                    <a:pt x="287" y="99"/>
                  </a:lnTo>
                  <a:lnTo>
                    <a:pt x="287" y="82"/>
                  </a:lnTo>
                  <a:lnTo>
                    <a:pt x="303" y="33"/>
                  </a:lnTo>
                  <a:lnTo>
                    <a:pt x="327" y="17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 noEditPoints="1"/>
            </p:cNvSpPr>
            <p:nvPr/>
          </p:nvSpPr>
          <p:spPr bwMode="auto">
            <a:xfrm>
              <a:off x="2550" y="2376"/>
              <a:ext cx="669" cy="1356"/>
            </a:xfrm>
            <a:custGeom>
              <a:avLst/>
              <a:gdLst/>
              <a:ahLst/>
              <a:cxnLst>
                <a:cxn ang="0">
                  <a:pos x="509" y="354"/>
                </a:cxn>
                <a:cxn ang="0">
                  <a:pos x="589" y="436"/>
                </a:cxn>
                <a:cxn ang="0">
                  <a:pos x="605" y="518"/>
                </a:cxn>
                <a:cxn ang="0">
                  <a:pos x="597" y="551"/>
                </a:cxn>
                <a:cxn ang="0">
                  <a:pos x="422" y="1208"/>
                </a:cxn>
                <a:cxn ang="0">
                  <a:pos x="286" y="1323"/>
                </a:cxn>
                <a:cxn ang="0">
                  <a:pos x="151" y="1356"/>
                </a:cxn>
                <a:cxn ang="0">
                  <a:pos x="40" y="1331"/>
                </a:cxn>
                <a:cxn ang="0">
                  <a:pos x="0" y="1257"/>
                </a:cxn>
                <a:cxn ang="0">
                  <a:pos x="40" y="1183"/>
                </a:cxn>
                <a:cxn ang="0">
                  <a:pos x="103" y="1167"/>
                </a:cxn>
                <a:cxn ang="0">
                  <a:pos x="143" y="1200"/>
                </a:cxn>
                <a:cxn ang="0">
                  <a:pos x="135" y="1249"/>
                </a:cxn>
                <a:cxn ang="0">
                  <a:pos x="119" y="1282"/>
                </a:cxn>
                <a:cxn ang="0">
                  <a:pos x="119" y="1307"/>
                </a:cxn>
                <a:cxn ang="0">
                  <a:pos x="223" y="1290"/>
                </a:cxn>
                <a:cxn ang="0">
                  <a:pos x="326" y="1183"/>
                </a:cxn>
                <a:cxn ang="0">
                  <a:pos x="342" y="1118"/>
                </a:cxn>
                <a:cxn ang="0">
                  <a:pos x="493" y="444"/>
                </a:cxn>
                <a:cxn ang="0">
                  <a:pos x="477" y="403"/>
                </a:cxn>
                <a:cxn ang="0">
                  <a:pos x="446" y="395"/>
                </a:cxn>
                <a:cxn ang="0">
                  <a:pos x="318" y="452"/>
                </a:cxn>
                <a:cxn ang="0">
                  <a:pos x="231" y="600"/>
                </a:cxn>
                <a:cxn ang="0">
                  <a:pos x="199" y="608"/>
                </a:cxn>
                <a:cxn ang="0">
                  <a:pos x="183" y="584"/>
                </a:cxn>
                <a:cxn ang="0">
                  <a:pos x="215" y="510"/>
                </a:cxn>
                <a:cxn ang="0">
                  <a:pos x="302" y="403"/>
                </a:cxn>
                <a:cxn ang="0">
                  <a:pos x="446" y="345"/>
                </a:cxn>
                <a:cxn ang="0">
                  <a:pos x="629" y="0"/>
                </a:cxn>
                <a:cxn ang="0">
                  <a:pos x="661" y="25"/>
                </a:cxn>
                <a:cxn ang="0">
                  <a:pos x="669" y="58"/>
                </a:cxn>
                <a:cxn ang="0">
                  <a:pos x="629" y="132"/>
                </a:cxn>
                <a:cxn ang="0">
                  <a:pos x="557" y="148"/>
                </a:cxn>
                <a:cxn ang="0">
                  <a:pos x="525" y="107"/>
                </a:cxn>
                <a:cxn ang="0">
                  <a:pos x="517" y="82"/>
                </a:cxn>
                <a:cxn ang="0">
                  <a:pos x="557" y="17"/>
                </a:cxn>
              </a:cxnLst>
              <a:rect l="0" t="0" r="r" b="b"/>
              <a:pathLst>
                <a:path w="669" h="1356">
                  <a:moveTo>
                    <a:pt x="446" y="345"/>
                  </a:moveTo>
                  <a:lnTo>
                    <a:pt x="509" y="354"/>
                  </a:lnTo>
                  <a:lnTo>
                    <a:pt x="557" y="386"/>
                  </a:lnTo>
                  <a:lnTo>
                    <a:pt x="589" y="436"/>
                  </a:lnTo>
                  <a:lnTo>
                    <a:pt x="605" y="493"/>
                  </a:lnTo>
                  <a:lnTo>
                    <a:pt x="605" y="518"/>
                  </a:lnTo>
                  <a:lnTo>
                    <a:pt x="597" y="534"/>
                  </a:lnTo>
                  <a:lnTo>
                    <a:pt x="597" y="551"/>
                  </a:lnTo>
                  <a:lnTo>
                    <a:pt x="462" y="1109"/>
                  </a:lnTo>
                  <a:lnTo>
                    <a:pt x="422" y="1208"/>
                  </a:lnTo>
                  <a:lnTo>
                    <a:pt x="358" y="1274"/>
                  </a:lnTo>
                  <a:lnTo>
                    <a:pt x="286" y="1323"/>
                  </a:lnTo>
                  <a:lnTo>
                    <a:pt x="215" y="1348"/>
                  </a:lnTo>
                  <a:lnTo>
                    <a:pt x="151" y="1356"/>
                  </a:lnTo>
                  <a:lnTo>
                    <a:pt x="87" y="1348"/>
                  </a:lnTo>
                  <a:lnTo>
                    <a:pt x="40" y="1331"/>
                  </a:lnTo>
                  <a:lnTo>
                    <a:pt x="8" y="1298"/>
                  </a:lnTo>
                  <a:lnTo>
                    <a:pt x="0" y="1257"/>
                  </a:lnTo>
                  <a:lnTo>
                    <a:pt x="16" y="1208"/>
                  </a:lnTo>
                  <a:lnTo>
                    <a:pt x="40" y="1183"/>
                  </a:lnTo>
                  <a:lnTo>
                    <a:pt x="87" y="1167"/>
                  </a:lnTo>
                  <a:lnTo>
                    <a:pt x="103" y="1167"/>
                  </a:lnTo>
                  <a:lnTo>
                    <a:pt x="135" y="1183"/>
                  </a:lnTo>
                  <a:lnTo>
                    <a:pt x="143" y="1200"/>
                  </a:lnTo>
                  <a:lnTo>
                    <a:pt x="143" y="1241"/>
                  </a:lnTo>
                  <a:lnTo>
                    <a:pt x="135" y="1249"/>
                  </a:lnTo>
                  <a:lnTo>
                    <a:pt x="127" y="1274"/>
                  </a:lnTo>
                  <a:lnTo>
                    <a:pt x="119" y="1282"/>
                  </a:lnTo>
                  <a:lnTo>
                    <a:pt x="95" y="1298"/>
                  </a:lnTo>
                  <a:lnTo>
                    <a:pt x="119" y="1307"/>
                  </a:lnTo>
                  <a:lnTo>
                    <a:pt x="151" y="1307"/>
                  </a:lnTo>
                  <a:lnTo>
                    <a:pt x="223" y="1290"/>
                  </a:lnTo>
                  <a:lnTo>
                    <a:pt x="278" y="1249"/>
                  </a:lnTo>
                  <a:lnTo>
                    <a:pt x="326" y="1183"/>
                  </a:lnTo>
                  <a:lnTo>
                    <a:pt x="350" y="1109"/>
                  </a:lnTo>
                  <a:lnTo>
                    <a:pt x="342" y="1118"/>
                  </a:lnTo>
                  <a:lnTo>
                    <a:pt x="493" y="518"/>
                  </a:lnTo>
                  <a:lnTo>
                    <a:pt x="493" y="444"/>
                  </a:lnTo>
                  <a:lnTo>
                    <a:pt x="485" y="419"/>
                  </a:lnTo>
                  <a:lnTo>
                    <a:pt x="477" y="403"/>
                  </a:lnTo>
                  <a:lnTo>
                    <a:pt x="470" y="395"/>
                  </a:lnTo>
                  <a:lnTo>
                    <a:pt x="446" y="395"/>
                  </a:lnTo>
                  <a:lnTo>
                    <a:pt x="382" y="411"/>
                  </a:lnTo>
                  <a:lnTo>
                    <a:pt x="318" y="452"/>
                  </a:lnTo>
                  <a:lnTo>
                    <a:pt x="270" y="518"/>
                  </a:lnTo>
                  <a:lnTo>
                    <a:pt x="231" y="600"/>
                  </a:lnTo>
                  <a:lnTo>
                    <a:pt x="223" y="608"/>
                  </a:lnTo>
                  <a:lnTo>
                    <a:pt x="199" y="608"/>
                  </a:lnTo>
                  <a:lnTo>
                    <a:pt x="183" y="592"/>
                  </a:lnTo>
                  <a:lnTo>
                    <a:pt x="183" y="584"/>
                  </a:lnTo>
                  <a:lnTo>
                    <a:pt x="191" y="559"/>
                  </a:lnTo>
                  <a:lnTo>
                    <a:pt x="215" y="510"/>
                  </a:lnTo>
                  <a:lnTo>
                    <a:pt x="255" y="452"/>
                  </a:lnTo>
                  <a:lnTo>
                    <a:pt x="302" y="403"/>
                  </a:lnTo>
                  <a:lnTo>
                    <a:pt x="366" y="362"/>
                  </a:lnTo>
                  <a:lnTo>
                    <a:pt x="446" y="345"/>
                  </a:lnTo>
                  <a:close/>
                  <a:moveTo>
                    <a:pt x="605" y="0"/>
                  </a:moveTo>
                  <a:lnTo>
                    <a:pt x="629" y="0"/>
                  </a:lnTo>
                  <a:lnTo>
                    <a:pt x="645" y="17"/>
                  </a:lnTo>
                  <a:lnTo>
                    <a:pt x="661" y="25"/>
                  </a:lnTo>
                  <a:lnTo>
                    <a:pt x="669" y="41"/>
                  </a:lnTo>
                  <a:lnTo>
                    <a:pt x="669" y="58"/>
                  </a:lnTo>
                  <a:lnTo>
                    <a:pt x="653" y="107"/>
                  </a:lnTo>
                  <a:lnTo>
                    <a:pt x="629" y="132"/>
                  </a:lnTo>
                  <a:lnTo>
                    <a:pt x="581" y="148"/>
                  </a:lnTo>
                  <a:lnTo>
                    <a:pt x="557" y="148"/>
                  </a:lnTo>
                  <a:lnTo>
                    <a:pt x="541" y="140"/>
                  </a:lnTo>
                  <a:lnTo>
                    <a:pt x="525" y="107"/>
                  </a:lnTo>
                  <a:lnTo>
                    <a:pt x="517" y="99"/>
                  </a:lnTo>
                  <a:lnTo>
                    <a:pt x="517" y="82"/>
                  </a:lnTo>
                  <a:lnTo>
                    <a:pt x="533" y="33"/>
                  </a:lnTo>
                  <a:lnTo>
                    <a:pt x="557" y="17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 noEditPoints="1"/>
            </p:cNvSpPr>
            <p:nvPr/>
          </p:nvSpPr>
          <p:spPr bwMode="auto">
            <a:xfrm>
              <a:off x="4269" y="2146"/>
              <a:ext cx="223" cy="945"/>
            </a:xfrm>
            <a:custGeom>
              <a:avLst/>
              <a:gdLst/>
              <a:ahLst/>
              <a:cxnLst>
                <a:cxn ang="0">
                  <a:pos x="112" y="715"/>
                </a:cxn>
                <a:cxn ang="0">
                  <a:pos x="152" y="723"/>
                </a:cxn>
                <a:cxn ang="0">
                  <a:pos x="175" y="740"/>
                </a:cxn>
                <a:cxn ang="0">
                  <a:pos x="199" y="764"/>
                </a:cxn>
                <a:cxn ang="0">
                  <a:pos x="215" y="789"/>
                </a:cxn>
                <a:cxn ang="0">
                  <a:pos x="223" y="830"/>
                </a:cxn>
                <a:cxn ang="0">
                  <a:pos x="215" y="871"/>
                </a:cxn>
                <a:cxn ang="0">
                  <a:pos x="199" y="896"/>
                </a:cxn>
                <a:cxn ang="0">
                  <a:pos x="175" y="920"/>
                </a:cxn>
                <a:cxn ang="0">
                  <a:pos x="152" y="937"/>
                </a:cxn>
                <a:cxn ang="0">
                  <a:pos x="112" y="945"/>
                </a:cxn>
                <a:cxn ang="0">
                  <a:pos x="72" y="937"/>
                </a:cxn>
                <a:cxn ang="0">
                  <a:pos x="48" y="920"/>
                </a:cxn>
                <a:cxn ang="0">
                  <a:pos x="24" y="896"/>
                </a:cxn>
                <a:cxn ang="0">
                  <a:pos x="8" y="871"/>
                </a:cxn>
                <a:cxn ang="0">
                  <a:pos x="0" y="830"/>
                </a:cxn>
                <a:cxn ang="0">
                  <a:pos x="8" y="789"/>
                </a:cxn>
                <a:cxn ang="0">
                  <a:pos x="24" y="764"/>
                </a:cxn>
                <a:cxn ang="0">
                  <a:pos x="48" y="740"/>
                </a:cxn>
                <a:cxn ang="0">
                  <a:pos x="72" y="723"/>
                </a:cxn>
                <a:cxn ang="0">
                  <a:pos x="112" y="715"/>
                </a:cxn>
                <a:cxn ang="0">
                  <a:pos x="112" y="0"/>
                </a:cxn>
                <a:cxn ang="0">
                  <a:pos x="152" y="8"/>
                </a:cxn>
                <a:cxn ang="0">
                  <a:pos x="175" y="25"/>
                </a:cxn>
                <a:cxn ang="0">
                  <a:pos x="199" y="50"/>
                </a:cxn>
                <a:cxn ang="0">
                  <a:pos x="215" y="74"/>
                </a:cxn>
                <a:cxn ang="0">
                  <a:pos x="223" y="115"/>
                </a:cxn>
                <a:cxn ang="0">
                  <a:pos x="215" y="156"/>
                </a:cxn>
                <a:cxn ang="0">
                  <a:pos x="199" y="181"/>
                </a:cxn>
                <a:cxn ang="0">
                  <a:pos x="175" y="206"/>
                </a:cxn>
                <a:cxn ang="0">
                  <a:pos x="152" y="222"/>
                </a:cxn>
                <a:cxn ang="0">
                  <a:pos x="112" y="230"/>
                </a:cxn>
                <a:cxn ang="0">
                  <a:pos x="72" y="222"/>
                </a:cxn>
                <a:cxn ang="0">
                  <a:pos x="48" y="206"/>
                </a:cxn>
                <a:cxn ang="0">
                  <a:pos x="24" y="181"/>
                </a:cxn>
                <a:cxn ang="0">
                  <a:pos x="8" y="156"/>
                </a:cxn>
                <a:cxn ang="0">
                  <a:pos x="0" y="115"/>
                </a:cxn>
                <a:cxn ang="0">
                  <a:pos x="8" y="74"/>
                </a:cxn>
                <a:cxn ang="0">
                  <a:pos x="24" y="50"/>
                </a:cxn>
                <a:cxn ang="0">
                  <a:pos x="48" y="25"/>
                </a:cxn>
                <a:cxn ang="0">
                  <a:pos x="72" y="8"/>
                </a:cxn>
                <a:cxn ang="0">
                  <a:pos x="112" y="0"/>
                </a:cxn>
              </a:cxnLst>
              <a:rect l="0" t="0" r="r" b="b"/>
              <a:pathLst>
                <a:path w="223" h="945">
                  <a:moveTo>
                    <a:pt x="112" y="715"/>
                  </a:moveTo>
                  <a:lnTo>
                    <a:pt x="152" y="723"/>
                  </a:lnTo>
                  <a:lnTo>
                    <a:pt x="175" y="740"/>
                  </a:lnTo>
                  <a:lnTo>
                    <a:pt x="199" y="764"/>
                  </a:lnTo>
                  <a:lnTo>
                    <a:pt x="215" y="789"/>
                  </a:lnTo>
                  <a:lnTo>
                    <a:pt x="223" y="830"/>
                  </a:lnTo>
                  <a:lnTo>
                    <a:pt x="215" y="871"/>
                  </a:lnTo>
                  <a:lnTo>
                    <a:pt x="199" y="896"/>
                  </a:lnTo>
                  <a:lnTo>
                    <a:pt x="175" y="920"/>
                  </a:lnTo>
                  <a:lnTo>
                    <a:pt x="152" y="937"/>
                  </a:lnTo>
                  <a:lnTo>
                    <a:pt x="112" y="945"/>
                  </a:lnTo>
                  <a:lnTo>
                    <a:pt x="72" y="937"/>
                  </a:lnTo>
                  <a:lnTo>
                    <a:pt x="48" y="920"/>
                  </a:lnTo>
                  <a:lnTo>
                    <a:pt x="24" y="896"/>
                  </a:lnTo>
                  <a:lnTo>
                    <a:pt x="8" y="871"/>
                  </a:lnTo>
                  <a:lnTo>
                    <a:pt x="0" y="830"/>
                  </a:lnTo>
                  <a:lnTo>
                    <a:pt x="8" y="789"/>
                  </a:lnTo>
                  <a:lnTo>
                    <a:pt x="24" y="764"/>
                  </a:lnTo>
                  <a:lnTo>
                    <a:pt x="48" y="740"/>
                  </a:lnTo>
                  <a:lnTo>
                    <a:pt x="72" y="723"/>
                  </a:lnTo>
                  <a:lnTo>
                    <a:pt x="112" y="715"/>
                  </a:lnTo>
                  <a:close/>
                  <a:moveTo>
                    <a:pt x="112" y="0"/>
                  </a:moveTo>
                  <a:lnTo>
                    <a:pt x="152" y="8"/>
                  </a:lnTo>
                  <a:lnTo>
                    <a:pt x="175" y="25"/>
                  </a:lnTo>
                  <a:lnTo>
                    <a:pt x="199" y="50"/>
                  </a:lnTo>
                  <a:lnTo>
                    <a:pt x="215" y="74"/>
                  </a:lnTo>
                  <a:lnTo>
                    <a:pt x="223" y="115"/>
                  </a:lnTo>
                  <a:lnTo>
                    <a:pt x="215" y="156"/>
                  </a:lnTo>
                  <a:lnTo>
                    <a:pt x="199" y="181"/>
                  </a:lnTo>
                  <a:lnTo>
                    <a:pt x="175" y="206"/>
                  </a:lnTo>
                  <a:lnTo>
                    <a:pt x="152" y="222"/>
                  </a:lnTo>
                  <a:lnTo>
                    <a:pt x="112" y="230"/>
                  </a:lnTo>
                  <a:lnTo>
                    <a:pt x="72" y="222"/>
                  </a:lnTo>
                  <a:lnTo>
                    <a:pt x="48" y="206"/>
                  </a:lnTo>
                  <a:lnTo>
                    <a:pt x="24" y="181"/>
                  </a:lnTo>
                  <a:lnTo>
                    <a:pt x="8" y="156"/>
                  </a:lnTo>
                  <a:lnTo>
                    <a:pt x="0" y="115"/>
                  </a:lnTo>
                  <a:lnTo>
                    <a:pt x="8" y="74"/>
                  </a:lnTo>
                  <a:lnTo>
                    <a:pt x="24" y="50"/>
                  </a:lnTo>
                  <a:lnTo>
                    <a:pt x="48" y="25"/>
                  </a:lnTo>
                  <a:lnTo>
                    <a:pt x="72" y="8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 noEditPoints="1"/>
            </p:cNvSpPr>
            <p:nvPr/>
          </p:nvSpPr>
          <p:spPr bwMode="auto">
            <a:xfrm>
              <a:off x="4795" y="2286"/>
              <a:ext cx="1425" cy="509"/>
            </a:xfrm>
            <a:custGeom>
              <a:avLst/>
              <a:gdLst/>
              <a:ahLst/>
              <a:cxnLst>
                <a:cxn ang="0">
                  <a:pos x="40" y="427"/>
                </a:cxn>
                <a:cxn ang="0">
                  <a:pos x="1385" y="427"/>
                </a:cxn>
                <a:cxn ang="0">
                  <a:pos x="1401" y="435"/>
                </a:cxn>
                <a:cxn ang="0">
                  <a:pos x="1417" y="435"/>
                </a:cxn>
                <a:cxn ang="0">
                  <a:pos x="1425" y="452"/>
                </a:cxn>
                <a:cxn ang="0">
                  <a:pos x="1425" y="485"/>
                </a:cxn>
                <a:cxn ang="0">
                  <a:pos x="1417" y="501"/>
                </a:cxn>
                <a:cxn ang="0">
                  <a:pos x="1401" y="501"/>
                </a:cxn>
                <a:cxn ang="0">
                  <a:pos x="1385" y="509"/>
                </a:cxn>
                <a:cxn ang="0">
                  <a:pos x="40" y="509"/>
                </a:cxn>
                <a:cxn ang="0">
                  <a:pos x="24" y="501"/>
                </a:cxn>
                <a:cxn ang="0">
                  <a:pos x="8" y="501"/>
                </a:cxn>
                <a:cxn ang="0">
                  <a:pos x="0" y="485"/>
                </a:cxn>
                <a:cxn ang="0">
                  <a:pos x="0" y="452"/>
                </a:cxn>
                <a:cxn ang="0">
                  <a:pos x="8" y="435"/>
                </a:cxn>
                <a:cxn ang="0">
                  <a:pos x="24" y="435"/>
                </a:cxn>
                <a:cxn ang="0">
                  <a:pos x="40" y="427"/>
                </a:cxn>
                <a:cxn ang="0">
                  <a:pos x="40" y="0"/>
                </a:cxn>
                <a:cxn ang="0">
                  <a:pos x="1385" y="0"/>
                </a:cxn>
                <a:cxn ang="0">
                  <a:pos x="1401" y="8"/>
                </a:cxn>
                <a:cxn ang="0">
                  <a:pos x="1417" y="8"/>
                </a:cxn>
                <a:cxn ang="0">
                  <a:pos x="1425" y="25"/>
                </a:cxn>
                <a:cxn ang="0">
                  <a:pos x="1425" y="57"/>
                </a:cxn>
                <a:cxn ang="0">
                  <a:pos x="1417" y="74"/>
                </a:cxn>
                <a:cxn ang="0">
                  <a:pos x="1401" y="74"/>
                </a:cxn>
                <a:cxn ang="0">
                  <a:pos x="1385" y="82"/>
                </a:cxn>
                <a:cxn ang="0">
                  <a:pos x="40" y="82"/>
                </a:cxn>
                <a:cxn ang="0">
                  <a:pos x="24" y="74"/>
                </a:cxn>
                <a:cxn ang="0">
                  <a:pos x="8" y="74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40" y="0"/>
                </a:cxn>
              </a:cxnLst>
              <a:rect l="0" t="0" r="r" b="b"/>
              <a:pathLst>
                <a:path w="1425" h="509">
                  <a:moveTo>
                    <a:pt x="40" y="427"/>
                  </a:moveTo>
                  <a:lnTo>
                    <a:pt x="1385" y="427"/>
                  </a:lnTo>
                  <a:lnTo>
                    <a:pt x="1401" y="435"/>
                  </a:lnTo>
                  <a:lnTo>
                    <a:pt x="1417" y="435"/>
                  </a:lnTo>
                  <a:lnTo>
                    <a:pt x="1425" y="452"/>
                  </a:lnTo>
                  <a:lnTo>
                    <a:pt x="1425" y="485"/>
                  </a:lnTo>
                  <a:lnTo>
                    <a:pt x="1417" y="501"/>
                  </a:lnTo>
                  <a:lnTo>
                    <a:pt x="1401" y="501"/>
                  </a:lnTo>
                  <a:lnTo>
                    <a:pt x="1385" y="509"/>
                  </a:lnTo>
                  <a:lnTo>
                    <a:pt x="40" y="509"/>
                  </a:lnTo>
                  <a:lnTo>
                    <a:pt x="24" y="501"/>
                  </a:lnTo>
                  <a:lnTo>
                    <a:pt x="8" y="501"/>
                  </a:lnTo>
                  <a:lnTo>
                    <a:pt x="0" y="485"/>
                  </a:lnTo>
                  <a:lnTo>
                    <a:pt x="0" y="452"/>
                  </a:lnTo>
                  <a:lnTo>
                    <a:pt x="8" y="435"/>
                  </a:lnTo>
                  <a:lnTo>
                    <a:pt x="24" y="435"/>
                  </a:lnTo>
                  <a:lnTo>
                    <a:pt x="40" y="427"/>
                  </a:lnTo>
                  <a:close/>
                  <a:moveTo>
                    <a:pt x="40" y="0"/>
                  </a:moveTo>
                  <a:lnTo>
                    <a:pt x="1385" y="0"/>
                  </a:lnTo>
                  <a:lnTo>
                    <a:pt x="1401" y="8"/>
                  </a:lnTo>
                  <a:lnTo>
                    <a:pt x="1417" y="8"/>
                  </a:lnTo>
                  <a:lnTo>
                    <a:pt x="1425" y="25"/>
                  </a:lnTo>
                  <a:lnTo>
                    <a:pt x="1425" y="57"/>
                  </a:lnTo>
                  <a:lnTo>
                    <a:pt x="1417" y="74"/>
                  </a:lnTo>
                  <a:lnTo>
                    <a:pt x="1401" y="74"/>
                  </a:lnTo>
                  <a:lnTo>
                    <a:pt x="1385" y="82"/>
                  </a:lnTo>
                  <a:lnTo>
                    <a:pt x="40" y="82"/>
                  </a:lnTo>
                  <a:lnTo>
                    <a:pt x="24" y="74"/>
                  </a:lnTo>
                  <a:lnTo>
                    <a:pt x="8" y="74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8" y="8"/>
                  </a:lnTo>
                  <a:lnTo>
                    <a:pt x="24" y="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7040" y="1431"/>
              <a:ext cx="2014" cy="221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31" y="0"/>
                </a:cxn>
                <a:cxn ang="0">
                  <a:pos x="2014" y="518"/>
                </a:cxn>
                <a:cxn ang="0">
                  <a:pos x="1958" y="518"/>
                </a:cxn>
                <a:cxn ang="0">
                  <a:pos x="1894" y="395"/>
                </a:cxn>
                <a:cxn ang="0">
                  <a:pos x="1815" y="296"/>
                </a:cxn>
                <a:cxn ang="0">
                  <a:pos x="1719" y="222"/>
                </a:cxn>
                <a:cxn ang="0">
                  <a:pos x="1608" y="173"/>
                </a:cxn>
                <a:cxn ang="0">
                  <a:pos x="1496" y="132"/>
                </a:cxn>
                <a:cxn ang="0">
                  <a:pos x="1377" y="107"/>
                </a:cxn>
                <a:cxn ang="0">
                  <a:pos x="1265" y="99"/>
                </a:cxn>
                <a:cxn ang="0">
                  <a:pos x="1162" y="91"/>
                </a:cxn>
                <a:cxn ang="0">
                  <a:pos x="223" y="91"/>
                </a:cxn>
                <a:cxn ang="0">
                  <a:pos x="915" y="1077"/>
                </a:cxn>
                <a:cxn ang="0">
                  <a:pos x="923" y="1093"/>
                </a:cxn>
                <a:cxn ang="0">
                  <a:pos x="931" y="1101"/>
                </a:cxn>
                <a:cxn ang="0">
                  <a:pos x="931" y="1118"/>
                </a:cxn>
                <a:cxn ang="0">
                  <a:pos x="923" y="1118"/>
                </a:cxn>
                <a:cxn ang="0">
                  <a:pos x="915" y="1126"/>
                </a:cxn>
                <a:cxn ang="0">
                  <a:pos x="907" y="1143"/>
                </a:cxn>
                <a:cxn ang="0">
                  <a:pos x="167" y="2087"/>
                </a:cxn>
                <a:cxn ang="0">
                  <a:pos x="1082" y="2087"/>
                </a:cxn>
                <a:cxn ang="0">
                  <a:pos x="1249" y="2079"/>
                </a:cxn>
                <a:cxn ang="0">
                  <a:pos x="1385" y="2071"/>
                </a:cxn>
                <a:cxn ang="0">
                  <a:pos x="1480" y="2054"/>
                </a:cxn>
                <a:cxn ang="0">
                  <a:pos x="1544" y="2038"/>
                </a:cxn>
                <a:cxn ang="0">
                  <a:pos x="1576" y="2022"/>
                </a:cxn>
                <a:cxn ang="0">
                  <a:pos x="1703" y="1964"/>
                </a:cxn>
                <a:cxn ang="0">
                  <a:pos x="1815" y="1882"/>
                </a:cxn>
                <a:cxn ang="0">
                  <a:pos x="1902" y="1775"/>
                </a:cxn>
                <a:cxn ang="0">
                  <a:pos x="1958" y="1660"/>
                </a:cxn>
                <a:cxn ang="0">
                  <a:pos x="2014" y="1660"/>
                </a:cxn>
                <a:cxn ang="0">
                  <a:pos x="1831" y="2211"/>
                </a:cxn>
                <a:cxn ang="0">
                  <a:pos x="24" y="2211"/>
                </a:cxn>
                <a:cxn ang="0">
                  <a:pos x="8" y="2202"/>
                </a:cxn>
                <a:cxn ang="0">
                  <a:pos x="0" y="2194"/>
                </a:cxn>
                <a:cxn ang="0">
                  <a:pos x="0" y="2178"/>
                </a:cxn>
                <a:cxn ang="0">
                  <a:pos x="8" y="2178"/>
                </a:cxn>
                <a:cxn ang="0">
                  <a:pos x="16" y="2170"/>
                </a:cxn>
                <a:cxn ang="0">
                  <a:pos x="24" y="2153"/>
                </a:cxn>
                <a:cxn ang="0">
                  <a:pos x="788" y="1184"/>
                </a:cxn>
                <a:cxn ang="0">
                  <a:pos x="780" y="1175"/>
                </a:cxn>
                <a:cxn ang="0">
                  <a:pos x="0" y="66"/>
                </a:cxn>
                <a:cxn ang="0">
                  <a:pos x="0" y="17"/>
                </a:cxn>
                <a:cxn ang="0">
                  <a:pos x="32" y="0"/>
                </a:cxn>
              </a:cxnLst>
              <a:rect l="0" t="0" r="r" b="b"/>
              <a:pathLst>
                <a:path w="2014" h="2211">
                  <a:moveTo>
                    <a:pt x="32" y="0"/>
                  </a:moveTo>
                  <a:lnTo>
                    <a:pt x="1831" y="0"/>
                  </a:lnTo>
                  <a:lnTo>
                    <a:pt x="2014" y="518"/>
                  </a:lnTo>
                  <a:lnTo>
                    <a:pt x="1958" y="518"/>
                  </a:lnTo>
                  <a:lnTo>
                    <a:pt x="1894" y="395"/>
                  </a:lnTo>
                  <a:lnTo>
                    <a:pt x="1815" y="296"/>
                  </a:lnTo>
                  <a:lnTo>
                    <a:pt x="1719" y="222"/>
                  </a:lnTo>
                  <a:lnTo>
                    <a:pt x="1608" y="173"/>
                  </a:lnTo>
                  <a:lnTo>
                    <a:pt x="1496" y="132"/>
                  </a:lnTo>
                  <a:lnTo>
                    <a:pt x="1377" y="107"/>
                  </a:lnTo>
                  <a:lnTo>
                    <a:pt x="1265" y="99"/>
                  </a:lnTo>
                  <a:lnTo>
                    <a:pt x="1162" y="91"/>
                  </a:lnTo>
                  <a:lnTo>
                    <a:pt x="223" y="91"/>
                  </a:lnTo>
                  <a:lnTo>
                    <a:pt x="915" y="1077"/>
                  </a:lnTo>
                  <a:lnTo>
                    <a:pt x="923" y="1093"/>
                  </a:lnTo>
                  <a:lnTo>
                    <a:pt x="931" y="1101"/>
                  </a:lnTo>
                  <a:lnTo>
                    <a:pt x="931" y="1118"/>
                  </a:lnTo>
                  <a:lnTo>
                    <a:pt x="923" y="1118"/>
                  </a:lnTo>
                  <a:lnTo>
                    <a:pt x="915" y="1126"/>
                  </a:lnTo>
                  <a:lnTo>
                    <a:pt x="907" y="1143"/>
                  </a:lnTo>
                  <a:lnTo>
                    <a:pt x="167" y="2087"/>
                  </a:lnTo>
                  <a:lnTo>
                    <a:pt x="1082" y="2087"/>
                  </a:lnTo>
                  <a:lnTo>
                    <a:pt x="1249" y="2079"/>
                  </a:lnTo>
                  <a:lnTo>
                    <a:pt x="1385" y="2071"/>
                  </a:lnTo>
                  <a:lnTo>
                    <a:pt x="1480" y="2054"/>
                  </a:lnTo>
                  <a:lnTo>
                    <a:pt x="1544" y="2038"/>
                  </a:lnTo>
                  <a:lnTo>
                    <a:pt x="1576" y="2022"/>
                  </a:lnTo>
                  <a:lnTo>
                    <a:pt x="1703" y="1964"/>
                  </a:lnTo>
                  <a:lnTo>
                    <a:pt x="1815" y="1882"/>
                  </a:lnTo>
                  <a:lnTo>
                    <a:pt x="1902" y="1775"/>
                  </a:lnTo>
                  <a:lnTo>
                    <a:pt x="1958" y="1660"/>
                  </a:lnTo>
                  <a:lnTo>
                    <a:pt x="2014" y="1660"/>
                  </a:lnTo>
                  <a:lnTo>
                    <a:pt x="1831" y="2211"/>
                  </a:lnTo>
                  <a:lnTo>
                    <a:pt x="24" y="2211"/>
                  </a:lnTo>
                  <a:lnTo>
                    <a:pt x="8" y="2202"/>
                  </a:lnTo>
                  <a:lnTo>
                    <a:pt x="0" y="2194"/>
                  </a:lnTo>
                  <a:lnTo>
                    <a:pt x="0" y="2178"/>
                  </a:lnTo>
                  <a:lnTo>
                    <a:pt x="8" y="2178"/>
                  </a:lnTo>
                  <a:lnTo>
                    <a:pt x="16" y="2170"/>
                  </a:lnTo>
                  <a:lnTo>
                    <a:pt x="24" y="2153"/>
                  </a:lnTo>
                  <a:lnTo>
                    <a:pt x="788" y="1184"/>
                  </a:lnTo>
                  <a:lnTo>
                    <a:pt x="780" y="1175"/>
                  </a:lnTo>
                  <a:lnTo>
                    <a:pt x="0" y="66"/>
                  </a:lnTo>
                  <a:lnTo>
                    <a:pt x="0" y="17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 noEditPoints="1"/>
            </p:cNvSpPr>
            <p:nvPr/>
          </p:nvSpPr>
          <p:spPr bwMode="auto">
            <a:xfrm>
              <a:off x="9316" y="1284"/>
              <a:ext cx="1497" cy="714"/>
            </a:xfrm>
            <a:custGeom>
              <a:avLst/>
              <a:gdLst/>
              <a:ahLst/>
              <a:cxnLst>
                <a:cxn ang="0">
                  <a:pos x="207" y="98"/>
                </a:cxn>
                <a:cxn ang="0">
                  <a:pos x="72" y="238"/>
                </a:cxn>
                <a:cxn ang="0">
                  <a:pos x="64" y="435"/>
                </a:cxn>
                <a:cxn ang="0">
                  <a:pos x="152" y="583"/>
                </a:cxn>
                <a:cxn ang="0">
                  <a:pos x="311" y="640"/>
                </a:cxn>
                <a:cxn ang="0">
                  <a:pos x="502" y="583"/>
                </a:cxn>
                <a:cxn ang="0">
                  <a:pos x="637" y="451"/>
                </a:cxn>
                <a:cxn ang="0">
                  <a:pos x="693" y="377"/>
                </a:cxn>
                <a:cxn ang="0">
                  <a:pos x="502" y="156"/>
                </a:cxn>
                <a:cxn ang="0">
                  <a:pos x="311" y="73"/>
                </a:cxn>
                <a:cxn ang="0">
                  <a:pos x="1075" y="82"/>
                </a:cxn>
                <a:cxn ang="0">
                  <a:pos x="908" y="188"/>
                </a:cxn>
                <a:cxn ang="0">
                  <a:pos x="804" y="320"/>
                </a:cxn>
                <a:cxn ang="0">
                  <a:pos x="996" y="542"/>
                </a:cxn>
                <a:cxn ang="0">
                  <a:pos x="1187" y="624"/>
                </a:cxn>
                <a:cxn ang="0">
                  <a:pos x="1362" y="542"/>
                </a:cxn>
                <a:cxn ang="0">
                  <a:pos x="1441" y="353"/>
                </a:cxn>
                <a:cxn ang="0">
                  <a:pos x="1394" y="188"/>
                </a:cxn>
                <a:cxn ang="0">
                  <a:pos x="1266" y="82"/>
                </a:cxn>
                <a:cxn ang="0">
                  <a:pos x="1179" y="0"/>
                </a:cxn>
                <a:cxn ang="0">
                  <a:pos x="1370" y="73"/>
                </a:cxn>
                <a:cxn ang="0">
                  <a:pos x="1481" y="246"/>
                </a:cxn>
                <a:cxn ang="0">
                  <a:pos x="1481" y="460"/>
                </a:cxn>
                <a:cxn ang="0">
                  <a:pos x="1370" y="632"/>
                </a:cxn>
                <a:cxn ang="0">
                  <a:pos x="1171" y="706"/>
                </a:cxn>
                <a:cxn ang="0">
                  <a:pos x="988" y="665"/>
                </a:cxn>
                <a:cxn ang="0">
                  <a:pos x="860" y="583"/>
                </a:cxn>
                <a:cxn ang="0">
                  <a:pos x="781" y="509"/>
                </a:cxn>
                <a:cxn ang="0">
                  <a:pos x="685" y="509"/>
                </a:cxn>
                <a:cxn ang="0">
                  <a:pos x="542" y="649"/>
                </a:cxn>
                <a:cxn ang="0">
                  <a:pos x="319" y="714"/>
                </a:cxn>
                <a:cxn ang="0">
                  <a:pos x="128" y="640"/>
                </a:cxn>
                <a:cxn ang="0">
                  <a:pos x="16" y="468"/>
                </a:cxn>
                <a:cxn ang="0">
                  <a:pos x="16" y="254"/>
                </a:cxn>
                <a:cxn ang="0">
                  <a:pos x="128" y="82"/>
                </a:cxn>
                <a:cxn ang="0">
                  <a:pos x="327" y="8"/>
                </a:cxn>
                <a:cxn ang="0">
                  <a:pos x="510" y="49"/>
                </a:cxn>
                <a:cxn ang="0">
                  <a:pos x="637" y="131"/>
                </a:cxn>
                <a:cxn ang="0">
                  <a:pos x="709" y="205"/>
                </a:cxn>
                <a:cxn ang="0">
                  <a:pos x="765" y="262"/>
                </a:cxn>
                <a:cxn ang="0">
                  <a:pos x="876" y="131"/>
                </a:cxn>
                <a:cxn ang="0">
                  <a:pos x="1059" y="16"/>
                </a:cxn>
              </a:cxnLst>
              <a:rect l="0" t="0" r="r" b="b"/>
              <a:pathLst>
                <a:path w="1497" h="714">
                  <a:moveTo>
                    <a:pt x="311" y="73"/>
                  </a:moveTo>
                  <a:lnTo>
                    <a:pt x="207" y="98"/>
                  </a:lnTo>
                  <a:lnTo>
                    <a:pt x="128" y="156"/>
                  </a:lnTo>
                  <a:lnTo>
                    <a:pt x="72" y="238"/>
                  </a:lnTo>
                  <a:lnTo>
                    <a:pt x="48" y="345"/>
                  </a:lnTo>
                  <a:lnTo>
                    <a:pt x="64" y="435"/>
                  </a:lnTo>
                  <a:lnTo>
                    <a:pt x="96" y="517"/>
                  </a:lnTo>
                  <a:lnTo>
                    <a:pt x="152" y="583"/>
                  </a:lnTo>
                  <a:lnTo>
                    <a:pt x="223" y="624"/>
                  </a:lnTo>
                  <a:lnTo>
                    <a:pt x="311" y="640"/>
                  </a:lnTo>
                  <a:lnTo>
                    <a:pt x="414" y="624"/>
                  </a:lnTo>
                  <a:lnTo>
                    <a:pt x="502" y="583"/>
                  </a:lnTo>
                  <a:lnTo>
                    <a:pt x="582" y="517"/>
                  </a:lnTo>
                  <a:lnTo>
                    <a:pt x="637" y="451"/>
                  </a:lnTo>
                  <a:lnTo>
                    <a:pt x="685" y="386"/>
                  </a:lnTo>
                  <a:lnTo>
                    <a:pt x="693" y="377"/>
                  </a:lnTo>
                  <a:lnTo>
                    <a:pt x="590" y="254"/>
                  </a:lnTo>
                  <a:lnTo>
                    <a:pt x="502" y="156"/>
                  </a:lnTo>
                  <a:lnTo>
                    <a:pt x="414" y="98"/>
                  </a:lnTo>
                  <a:lnTo>
                    <a:pt x="311" y="73"/>
                  </a:lnTo>
                  <a:close/>
                  <a:moveTo>
                    <a:pt x="1179" y="65"/>
                  </a:moveTo>
                  <a:lnTo>
                    <a:pt x="1075" y="82"/>
                  </a:lnTo>
                  <a:lnTo>
                    <a:pt x="988" y="123"/>
                  </a:lnTo>
                  <a:lnTo>
                    <a:pt x="908" y="188"/>
                  </a:lnTo>
                  <a:lnTo>
                    <a:pt x="852" y="254"/>
                  </a:lnTo>
                  <a:lnTo>
                    <a:pt x="804" y="320"/>
                  </a:lnTo>
                  <a:lnTo>
                    <a:pt x="908" y="443"/>
                  </a:lnTo>
                  <a:lnTo>
                    <a:pt x="996" y="542"/>
                  </a:lnTo>
                  <a:lnTo>
                    <a:pt x="1083" y="599"/>
                  </a:lnTo>
                  <a:lnTo>
                    <a:pt x="1187" y="624"/>
                  </a:lnTo>
                  <a:lnTo>
                    <a:pt x="1282" y="599"/>
                  </a:lnTo>
                  <a:lnTo>
                    <a:pt x="1362" y="542"/>
                  </a:lnTo>
                  <a:lnTo>
                    <a:pt x="1417" y="460"/>
                  </a:lnTo>
                  <a:lnTo>
                    <a:pt x="1441" y="353"/>
                  </a:lnTo>
                  <a:lnTo>
                    <a:pt x="1425" y="262"/>
                  </a:lnTo>
                  <a:lnTo>
                    <a:pt x="1394" y="188"/>
                  </a:lnTo>
                  <a:lnTo>
                    <a:pt x="1338" y="123"/>
                  </a:lnTo>
                  <a:lnTo>
                    <a:pt x="1266" y="82"/>
                  </a:lnTo>
                  <a:lnTo>
                    <a:pt x="1179" y="65"/>
                  </a:lnTo>
                  <a:close/>
                  <a:moveTo>
                    <a:pt x="1179" y="0"/>
                  </a:moveTo>
                  <a:lnTo>
                    <a:pt x="1282" y="16"/>
                  </a:lnTo>
                  <a:lnTo>
                    <a:pt x="1370" y="73"/>
                  </a:lnTo>
                  <a:lnTo>
                    <a:pt x="1441" y="147"/>
                  </a:lnTo>
                  <a:lnTo>
                    <a:pt x="1481" y="246"/>
                  </a:lnTo>
                  <a:lnTo>
                    <a:pt x="1497" y="353"/>
                  </a:lnTo>
                  <a:lnTo>
                    <a:pt x="1481" y="460"/>
                  </a:lnTo>
                  <a:lnTo>
                    <a:pt x="1433" y="558"/>
                  </a:lnTo>
                  <a:lnTo>
                    <a:pt x="1370" y="632"/>
                  </a:lnTo>
                  <a:lnTo>
                    <a:pt x="1274" y="690"/>
                  </a:lnTo>
                  <a:lnTo>
                    <a:pt x="1171" y="706"/>
                  </a:lnTo>
                  <a:lnTo>
                    <a:pt x="1083" y="698"/>
                  </a:lnTo>
                  <a:lnTo>
                    <a:pt x="988" y="665"/>
                  </a:lnTo>
                  <a:lnTo>
                    <a:pt x="900" y="616"/>
                  </a:lnTo>
                  <a:lnTo>
                    <a:pt x="860" y="583"/>
                  </a:lnTo>
                  <a:lnTo>
                    <a:pt x="820" y="558"/>
                  </a:lnTo>
                  <a:lnTo>
                    <a:pt x="781" y="509"/>
                  </a:lnTo>
                  <a:lnTo>
                    <a:pt x="733" y="451"/>
                  </a:lnTo>
                  <a:lnTo>
                    <a:pt x="685" y="509"/>
                  </a:lnTo>
                  <a:lnTo>
                    <a:pt x="621" y="583"/>
                  </a:lnTo>
                  <a:lnTo>
                    <a:pt x="542" y="649"/>
                  </a:lnTo>
                  <a:lnTo>
                    <a:pt x="438" y="698"/>
                  </a:lnTo>
                  <a:lnTo>
                    <a:pt x="319" y="714"/>
                  </a:lnTo>
                  <a:lnTo>
                    <a:pt x="215" y="698"/>
                  </a:lnTo>
                  <a:lnTo>
                    <a:pt x="128" y="640"/>
                  </a:lnTo>
                  <a:lnTo>
                    <a:pt x="56" y="566"/>
                  </a:lnTo>
                  <a:lnTo>
                    <a:pt x="16" y="468"/>
                  </a:lnTo>
                  <a:lnTo>
                    <a:pt x="0" y="361"/>
                  </a:lnTo>
                  <a:lnTo>
                    <a:pt x="16" y="254"/>
                  </a:lnTo>
                  <a:lnTo>
                    <a:pt x="64" y="156"/>
                  </a:lnTo>
                  <a:lnTo>
                    <a:pt x="128" y="82"/>
                  </a:lnTo>
                  <a:lnTo>
                    <a:pt x="223" y="24"/>
                  </a:lnTo>
                  <a:lnTo>
                    <a:pt x="327" y="8"/>
                  </a:lnTo>
                  <a:lnTo>
                    <a:pt x="414" y="16"/>
                  </a:lnTo>
                  <a:lnTo>
                    <a:pt x="510" y="49"/>
                  </a:lnTo>
                  <a:lnTo>
                    <a:pt x="597" y="98"/>
                  </a:lnTo>
                  <a:lnTo>
                    <a:pt x="637" y="131"/>
                  </a:lnTo>
                  <a:lnTo>
                    <a:pt x="669" y="156"/>
                  </a:lnTo>
                  <a:lnTo>
                    <a:pt x="709" y="205"/>
                  </a:lnTo>
                  <a:lnTo>
                    <a:pt x="757" y="262"/>
                  </a:lnTo>
                  <a:lnTo>
                    <a:pt x="765" y="262"/>
                  </a:lnTo>
                  <a:lnTo>
                    <a:pt x="812" y="205"/>
                  </a:lnTo>
                  <a:lnTo>
                    <a:pt x="876" y="131"/>
                  </a:lnTo>
                  <a:lnTo>
                    <a:pt x="956" y="65"/>
                  </a:lnTo>
                  <a:lnTo>
                    <a:pt x="1059" y="16"/>
                  </a:lnTo>
                  <a:lnTo>
                    <a:pt x="1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9261" y="3058"/>
              <a:ext cx="923" cy="71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94" y="41"/>
                </a:cxn>
                <a:cxn ang="0">
                  <a:pos x="334" y="140"/>
                </a:cxn>
                <a:cxn ang="0">
                  <a:pos x="430" y="50"/>
                </a:cxn>
                <a:cxn ang="0">
                  <a:pos x="589" y="0"/>
                </a:cxn>
                <a:cxn ang="0">
                  <a:pos x="692" y="17"/>
                </a:cxn>
                <a:cxn ang="0">
                  <a:pos x="772" y="99"/>
                </a:cxn>
                <a:cxn ang="0">
                  <a:pos x="780" y="263"/>
                </a:cxn>
                <a:cxn ang="0">
                  <a:pos x="724" y="427"/>
                </a:cxn>
                <a:cxn ang="0">
                  <a:pos x="692" y="518"/>
                </a:cxn>
                <a:cxn ang="0">
                  <a:pos x="684" y="567"/>
                </a:cxn>
                <a:cxn ang="0">
                  <a:pos x="676" y="625"/>
                </a:cxn>
                <a:cxn ang="0">
                  <a:pos x="700" y="666"/>
                </a:cxn>
                <a:cxn ang="0">
                  <a:pos x="772" y="641"/>
                </a:cxn>
                <a:cxn ang="0">
                  <a:pos x="875" y="477"/>
                </a:cxn>
                <a:cxn ang="0">
                  <a:pos x="883" y="452"/>
                </a:cxn>
                <a:cxn ang="0">
                  <a:pos x="923" y="469"/>
                </a:cxn>
                <a:cxn ang="0">
                  <a:pos x="899" y="551"/>
                </a:cxn>
                <a:cxn ang="0">
                  <a:pos x="828" y="658"/>
                </a:cxn>
                <a:cxn ang="0">
                  <a:pos x="708" y="715"/>
                </a:cxn>
                <a:cxn ang="0">
                  <a:pos x="605" y="682"/>
                </a:cxn>
                <a:cxn ang="0">
                  <a:pos x="565" y="584"/>
                </a:cxn>
                <a:cxn ang="0">
                  <a:pos x="573" y="551"/>
                </a:cxn>
                <a:cxn ang="0">
                  <a:pos x="613" y="436"/>
                </a:cxn>
                <a:cxn ang="0">
                  <a:pos x="668" y="247"/>
                </a:cxn>
                <a:cxn ang="0">
                  <a:pos x="676" y="132"/>
                </a:cxn>
                <a:cxn ang="0">
                  <a:pos x="668" y="99"/>
                </a:cxn>
                <a:cxn ang="0">
                  <a:pos x="637" y="66"/>
                </a:cxn>
                <a:cxn ang="0">
                  <a:pos x="589" y="50"/>
                </a:cxn>
                <a:cxn ang="0">
                  <a:pos x="445" y="99"/>
                </a:cxn>
                <a:cxn ang="0">
                  <a:pos x="358" y="197"/>
                </a:cxn>
                <a:cxn ang="0">
                  <a:pos x="310" y="288"/>
                </a:cxn>
                <a:cxn ang="0">
                  <a:pos x="294" y="370"/>
                </a:cxn>
                <a:cxn ang="0">
                  <a:pos x="262" y="485"/>
                </a:cxn>
                <a:cxn ang="0">
                  <a:pos x="239" y="584"/>
                </a:cxn>
                <a:cxn ang="0">
                  <a:pos x="231" y="641"/>
                </a:cxn>
                <a:cxn ang="0">
                  <a:pos x="215" y="682"/>
                </a:cxn>
                <a:cxn ang="0">
                  <a:pos x="183" y="707"/>
                </a:cxn>
                <a:cxn ang="0">
                  <a:pos x="143" y="715"/>
                </a:cxn>
                <a:cxn ang="0">
                  <a:pos x="103" y="682"/>
                </a:cxn>
                <a:cxn ang="0">
                  <a:pos x="111" y="641"/>
                </a:cxn>
                <a:cxn ang="0">
                  <a:pos x="119" y="600"/>
                </a:cxn>
                <a:cxn ang="0">
                  <a:pos x="159" y="395"/>
                </a:cxn>
                <a:cxn ang="0">
                  <a:pos x="191" y="255"/>
                </a:cxn>
                <a:cxn ang="0">
                  <a:pos x="215" y="123"/>
                </a:cxn>
                <a:cxn ang="0">
                  <a:pos x="191" y="50"/>
                </a:cxn>
                <a:cxn ang="0">
                  <a:pos x="127" y="66"/>
                </a:cxn>
                <a:cxn ang="0">
                  <a:pos x="71" y="156"/>
                </a:cxn>
                <a:cxn ang="0">
                  <a:pos x="47" y="238"/>
                </a:cxn>
                <a:cxn ang="0">
                  <a:pos x="39" y="263"/>
                </a:cxn>
                <a:cxn ang="0">
                  <a:pos x="0" y="247"/>
                </a:cxn>
                <a:cxn ang="0">
                  <a:pos x="8" y="222"/>
                </a:cxn>
                <a:cxn ang="0">
                  <a:pos x="32" y="132"/>
                </a:cxn>
                <a:cxn ang="0">
                  <a:pos x="95" y="33"/>
                </a:cxn>
              </a:cxnLst>
              <a:rect l="0" t="0" r="r" b="b"/>
              <a:pathLst>
                <a:path w="923" h="715">
                  <a:moveTo>
                    <a:pt x="143" y="0"/>
                  </a:moveTo>
                  <a:lnTo>
                    <a:pt x="215" y="0"/>
                  </a:lnTo>
                  <a:lnTo>
                    <a:pt x="254" y="17"/>
                  </a:lnTo>
                  <a:lnTo>
                    <a:pt x="294" y="41"/>
                  </a:lnTo>
                  <a:lnTo>
                    <a:pt x="318" y="82"/>
                  </a:lnTo>
                  <a:lnTo>
                    <a:pt x="334" y="140"/>
                  </a:lnTo>
                  <a:lnTo>
                    <a:pt x="374" y="91"/>
                  </a:lnTo>
                  <a:lnTo>
                    <a:pt x="430" y="50"/>
                  </a:lnTo>
                  <a:lnTo>
                    <a:pt x="501" y="17"/>
                  </a:lnTo>
                  <a:lnTo>
                    <a:pt x="589" y="0"/>
                  </a:lnTo>
                  <a:lnTo>
                    <a:pt x="637" y="0"/>
                  </a:lnTo>
                  <a:lnTo>
                    <a:pt x="692" y="17"/>
                  </a:lnTo>
                  <a:lnTo>
                    <a:pt x="740" y="50"/>
                  </a:lnTo>
                  <a:lnTo>
                    <a:pt x="772" y="99"/>
                  </a:lnTo>
                  <a:lnTo>
                    <a:pt x="788" y="181"/>
                  </a:lnTo>
                  <a:lnTo>
                    <a:pt x="780" y="263"/>
                  </a:lnTo>
                  <a:lnTo>
                    <a:pt x="756" y="345"/>
                  </a:lnTo>
                  <a:lnTo>
                    <a:pt x="724" y="427"/>
                  </a:lnTo>
                  <a:lnTo>
                    <a:pt x="708" y="485"/>
                  </a:lnTo>
                  <a:lnTo>
                    <a:pt x="692" y="518"/>
                  </a:lnTo>
                  <a:lnTo>
                    <a:pt x="684" y="551"/>
                  </a:lnTo>
                  <a:lnTo>
                    <a:pt x="684" y="567"/>
                  </a:lnTo>
                  <a:lnTo>
                    <a:pt x="676" y="592"/>
                  </a:lnTo>
                  <a:lnTo>
                    <a:pt x="676" y="625"/>
                  </a:lnTo>
                  <a:lnTo>
                    <a:pt x="692" y="658"/>
                  </a:lnTo>
                  <a:lnTo>
                    <a:pt x="700" y="666"/>
                  </a:lnTo>
                  <a:lnTo>
                    <a:pt x="716" y="666"/>
                  </a:lnTo>
                  <a:lnTo>
                    <a:pt x="772" y="641"/>
                  </a:lnTo>
                  <a:lnTo>
                    <a:pt x="828" y="584"/>
                  </a:lnTo>
                  <a:lnTo>
                    <a:pt x="875" y="477"/>
                  </a:lnTo>
                  <a:lnTo>
                    <a:pt x="875" y="460"/>
                  </a:lnTo>
                  <a:lnTo>
                    <a:pt x="883" y="452"/>
                  </a:lnTo>
                  <a:lnTo>
                    <a:pt x="907" y="452"/>
                  </a:lnTo>
                  <a:lnTo>
                    <a:pt x="923" y="469"/>
                  </a:lnTo>
                  <a:lnTo>
                    <a:pt x="923" y="477"/>
                  </a:lnTo>
                  <a:lnTo>
                    <a:pt x="899" y="551"/>
                  </a:lnTo>
                  <a:lnTo>
                    <a:pt x="875" y="608"/>
                  </a:lnTo>
                  <a:lnTo>
                    <a:pt x="828" y="658"/>
                  </a:lnTo>
                  <a:lnTo>
                    <a:pt x="780" y="699"/>
                  </a:lnTo>
                  <a:lnTo>
                    <a:pt x="708" y="715"/>
                  </a:lnTo>
                  <a:lnTo>
                    <a:pt x="652" y="707"/>
                  </a:lnTo>
                  <a:lnTo>
                    <a:pt x="605" y="682"/>
                  </a:lnTo>
                  <a:lnTo>
                    <a:pt x="573" y="641"/>
                  </a:lnTo>
                  <a:lnTo>
                    <a:pt x="565" y="584"/>
                  </a:lnTo>
                  <a:lnTo>
                    <a:pt x="565" y="567"/>
                  </a:lnTo>
                  <a:lnTo>
                    <a:pt x="573" y="551"/>
                  </a:lnTo>
                  <a:lnTo>
                    <a:pt x="589" y="501"/>
                  </a:lnTo>
                  <a:lnTo>
                    <a:pt x="613" y="436"/>
                  </a:lnTo>
                  <a:lnTo>
                    <a:pt x="645" y="345"/>
                  </a:lnTo>
                  <a:lnTo>
                    <a:pt x="668" y="247"/>
                  </a:lnTo>
                  <a:lnTo>
                    <a:pt x="676" y="165"/>
                  </a:lnTo>
                  <a:lnTo>
                    <a:pt x="676" y="132"/>
                  </a:lnTo>
                  <a:lnTo>
                    <a:pt x="668" y="115"/>
                  </a:lnTo>
                  <a:lnTo>
                    <a:pt x="668" y="99"/>
                  </a:lnTo>
                  <a:lnTo>
                    <a:pt x="652" y="74"/>
                  </a:lnTo>
                  <a:lnTo>
                    <a:pt x="637" y="66"/>
                  </a:lnTo>
                  <a:lnTo>
                    <a:pt x="621" y="50"/>
                  </a:lnTo>
                  <a:lnTo>
                    <a:pt x="589" y="50"/>
                  </a:lnTo>
                  <a:lnTo>
                    <a:pt x="509" y="66"/>
                  </a:lnTo>
                  <a:lnTo>
                    <a:pt x="445" y="99"/>
                  </a:lnTo>
                  <a:lnTo>
                    <a:pt x="398" y="148"/>
                  </a:lnTo>
                  <a:lnTo>
                    <a:pt x="358" y="197"/>
                  </a:lnTo>
                  <a:lnTo>
                    <a:pt x="326" y="247"/>
                  </a:lnTo>
                  <a:lnTo>
                    <a:pt x="310" y="288"/>
                  </a:lnTo>
                  <a:lnTo>
                    <a:pt x="294" y="337"/>
                  </a:lnTo>
                  <a:lnTo>
                    <a:pt x="294" y="370"/>
                  </a:lnTo>
                  <a:lnTo>
                    <a:pt x="270" y="444"/>
                  </a:lnTo>
                  <a:lnTo>
                    <a:pt x="262" y="485"/>
                  </a:lnTo>
                  <a:lnTo>
                    <a:pt x="246" y="543"/>
                  </a:lnTo>
                  <a:lnTo>
                    <a:pt x="239" y="584"/>
                  </a:lnTo>
                  <a:lnTo>
                    <a:pt x="239" y="608"/>
                  </a:lnTo>
                  <a:lnTo>
                    <a:pt x="231" y="641"/>
                  </a:lnTo>
                  <a:lnTo>
                    <a:pt x="223" y="666"/>
                  </a:lnTo>
                  <a:lnTo>
                    <a:pt x="215" y="682"/>
                  </a:lnTo>
                  <a:lnTo>
                    <a:pt x="199" y="699"/>
                  </a:lnTo>
                  <a:lnTo>
                    <a:pt x="183" y="707"/>
                  </a:lnTo>
                  <a:lnTo>
                    <a:pt x="159" y="715"/>
                  </a:lnTo>
                  <a:lnTo>
                    <a:pt x="143" y="715"/>
                  </a:lnTo>
                  <a:lnTo>
                    <a:pt x="127" y="707"/>
                  </a:lnTo>
                  <a:lnTo>
                    <a:pt x="103" y="682"/>
                  </a:lnTo>
                  <a:lnTo>
                    <a:pt x="103" y="658"/>
                  </a:lnTo>
                  <a:lnTo>
                    <a:pt x="111" y="641"/>
                  </a:lnTo>
                  <a:lnTo>
                    <a:pt x="111" y="616"/>
                  </a:lnTo>
                  <a:lnTo>
                    <a:pt x="119" y="600"/>
                  </a:lnTo>
                  <a:lnTo>
                    <a:pt x="111" y="600"/>
                  </a:lnTo>
                  <a:lnTo>
                    <a:pt x="159" y="395"/>
                  </a:lnTo>
                  <a:lnTo>
                    <a:pt x="175" y="329"/>
                  </a:lnTo>
                  <a:lnTo>
                    <a:pt x="191" y="255"/>
                  </a:lnTo>
                  <a:lnTo>
                    <a:pt x="207" y="189"/>
                  </a:lnTo>
                  <a:lnTo>
                    <a:pt x="215" y="123"/>
                  </a:lnTo>
                  <a:lnTo>
                    <a:pt x="215" y="99"/>
                  </a:lnTo>
                  <a:lnTo>
                    <a:pt x="191" y="50"/>
                  </a:lnTo>
                  <a:lnTo>
                    <a:pt x="167" y="50"/>
                  </a:lnTo>
                  <a:lnTo>
                    <a:pt x="127" y="66"/>
                  </a:lnTo>
                  <a:lnTo>
                    <a:pt x="95" y="99"/>
                  </a:lnTo>
                  <a:lnTo>
                    <a:pt x="71" y="156"/>
                  </a:lnTo>
                  <a:lnTo>
                    <a:pt x="55" y="222"/>
                  </a:lnTo>
                  <a:lnTo>
                    <a:pt x="47" y="238"/>
                  </a:lnTo>
                  <a:lnTo>
                    <a:pt x="47" y="255"/>
                  </a:lnTo>
                  <a:lnTo>
                    <a:pt x="39" y="263"/>
                  </a:lnTo>
                  <a:lnTo>
                    <a:pt x="16" y="263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8" y="222"/>
                  </a:lnTo>
                  <a:lnTo>
                    <a:pt x="16" y="181"/>
                  </a:lnTo>
                  <a:lnTo>
                    <a:pt x="32" y="132"/>
                  </a:lnTo>
                  <a:lnTo>
                    <a:pt x="63" y="66"/>
                  </a:lnTo>
                  <a:lnTo>
                    <a:pt x="95" y="33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5" name="Freeform 39"/>
            <p:cNvSpPr>
              <a:spLocks noEditPoints="1"/>
            </p:cNvSpPr>
            <p:nvPr/>
          </p:nvSpPr>
          <p:spPr bwMode="auto">
            <a:xfrm>
              <a:off x="10359" y="3149"/>
              <a:ext cx="1123" cy="427"/>
            </a:xfrm>
            <a:custGeom>
              <a:avLst/>
              <a:gdLst/>
              <a:ahLst/>
              <a:cxnLst>
                <a:cxn ang="0">
                  <a:pos x="40" y="345"/>
                </a:cxn>
                <a:cxn ang="0">
                  <a:pos x="1091" y="345"/>
                </a:cxn>
                <a:cxn ang="0">
                  <a:pos x="1107" y="353"/>
                </a:cxn>
                <a:cxn ang="0">
                  <a:pos x="1115" y="353"/>
                </a:cxn>
                <a:cxn ang="0">
                  <a:pos x="1123" y="369"/>
                </a:cxn>
                <a:cxn ang="0">
                  <a:pos x="1123" y="402"/>
                </a:cxn>
                <a:cxn ang="0">
                  <a:pos x="1115" y="419"/>
                </a:cxn>
                <a:cxn ang="0">
                  <a:pos x="1099" y="419"/>
                </a:cxn>
                <a:cxn ang="0">
                  <a:pos x="1091" y="427"/>
                </a:cxn>
                <a:cxn ang="0">
                  <a:pos x="40" y="427"/>
                </a:cxn>
                <a:cxn ang="0">
                  <a:pos x="24" y="419"/>
                </a:cxn>
                <a:cxn ang="0">
                  <a:pos x="16" y="419"/>
                </a:cxn>
                <a:cxn ang="0">
                  <a:pos x="8" y="402"/>
                </a:cxn>
                <a:cxn ang="0">
                  <a:pos x="8" y="369"/>
                </a:cxn>
                <a:cxn ang="0">
                  <a:pos x="16" y="353"/>
                </a:cxn>
                <a:cxn ang="0">
                  <a:pos x="24" y="353"/>
                </a:cxn>
                <a:cxn ang="0">
                  <a:pos x="40" y="345"/>
                </a:cxn>
                <a:cxn ang="0">
                  <a:pos x="32" y="0"/>
                </a:cxn>
                <a:cxn ang="0">
                  <a:pos x="1083" y="0"/>
                </a:cxn>
                <a:cxn ang="0">
                  <a:pos x="1091" y="8"/>
                </a:cxn>
                <a:cxn ang="0">
                  <a:pos x="1107" y="8"/>
                </a:cxn>
                <a:cxn ang="0">
                  <a:pos x="1115" y="24"/>
                </a:cxn>
                <a:cxn ang="0">
                  <a:pos x="1115" y="57"/>
                </a:cxn>
                <a:cxn ang="0">
                  <a:pos x="1107" y="74"/>
                </a:cxn>
                <a:cxn ang="0">
                  <a:pos x="1099" y="74"/>
                </a:cxn>
                <a:cxn ang="0">
                  <a:pos x="1083" y="82"/>
                </a:cxn>
                <a:cxn ang="0">
                  <a:pos x="32" y="82"/>
                </a:cxn>
                <a:cxn ang="0">
                  <a:pos x="16" y="74"/>
                </a:cxn>
                <a:cxn ang="0">
                  <a:pos x="8" y="74"/>
                </a:cxn>
                <a:cxn ang="0">
                  <a:pos x="0" y="57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0"/>
                </a:cxn>
              </a:cxnLst>
              <a:rect l="0" t="0" r="r" b="b"/>
              <a:pathLst>
                <a:path w="1123" h="427">
                  <a:moveTo>
                    <a:pt x="40" y="345"/>
                  </a:moveTo>
                  <a:lnTo>
                    <a:pt x="1091" y="345"/>
                  </a:lnTo>
                  <a:lnTo>
                    <a:pt x="1107" y="353"/>
                  </a:lnTo>
                  <a:lnTo>
                    <a:pt x="1115" y="353"/>
                  </a:lnTo>
                  <a:lnTo>
                    <a:pt x="1123" y="369"/>
                  </a:lnTo>
                  <a:lnTo>
                    <a:pt x="1123" y="402"/>
                  </a:lnTo>
                  <a:lnTo>
                    <a:pt x="1115" y="419"/>
                  </a:lnTo>
                  <a:lnTo>
                    <a:pt x="1099" y="419"/>
                  </a:lnTo>
                  <a:lnTo>
                    <a:pt x="1091" y="427"/>
                  </a:lnTo>
                  <a:lnTo>
                    <a:pt x="40" y="427"/>
                  </a:lnTo>
                  <a:lnTo>
                    <a:pt x="24" y="419"/>
                  </a:lnTo>
                  <a:lnTo>
                    <a:pt x="16" y="419"/>
                  </a:lnTo>
                  <a:lnTo>
                    <a:pt x="8" y="402"/>
                  </a:lnTo>
                  <a:lnTo>
                    <a:pt x="8" y="369"/>
                  </a:lnTo>
                  <a:lnTo>
                    <a:pt x="16" y="353"/>
                  </a:lnTo>
                  <a:lnTo>
                    <a:pt x="24" y="353"/>
                  </a:lnTo>
                  <a:lnTo>
                    <a:pt x="40" y="345"/>
                  </a:lnTo>
                  <a:close/>
                  <a:moveTo>
                    <a:pt x="32" y="0"/>
                  </a:moveTo>
                  <a:lnTo>
                    <a:pt x="1083" y="0"/>
                  </a:lnTo>
                  <a:lnTo>
                    <a:pt x="1091" y="8"/>
                  </a:lnTo>
                  <a:lnTo>
                    <a:pt x="1107" y="8"/>
                  </a:lnTo>
                  <a:lnTo>
                    <a:pt x="1115" y="24"/>
                  </a:lnTo>
                  <a:lnTo>
                    <a:pt x="1115" y="57"/>
                  </a:lnTo>
                  <a:lnTo>
                    <a:pt x="1107" y="74"/>
                  </a:lnTo>
                  <a:lnTo>
                    <a:pt x="1099" y="74"/>
                  </a:lnTo>
                  <a:lnTo>
                    <a:pt x="1083" y="82"/>
                  </a:lnTo>
                  <a:lnTo>
                    <a:pt x="32" y="82"/>
                  </a:lnTo>
                  <a:lnTo>
                    <a:pt x="16" y="74"/>
                  </a:lnTo>
                  <a:lnTo>
                    <a:pt x="8" y="74"/>
                  </a:lnTo>
                  <a:lnTo>
                    <a:pt x="0" y="57"/>
                  </a:lnTo>
                  <a:lnTo>
                    <a:pt x="0" y="2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6" name="Freeform 40"/>
            <p:cNvSpPr>
              <a:spLocks noEditPoints="1"/>
            </p:cNvSpPr>
            <p:nvPr/>
          </p:nvSpPr>
          <p:spPr bwMode="auto">
            <a:xfrm>
              <a:off x="11657" y="2721"/>
              <a:ext cx="700" cy="1077"/>
            </a:xfrm>
            <a:custGeom>
              <a:avLst/>
              <a:gdLst/>
              <a:ahLst/>
              <a:cxnLst>
                <a:cxn ang="0">
                  <a:pos x="350" y="41"/>
                </a:cxn>
                <a:cxn ang="0">
                  <a:pos x="294" y="50"/>
                </a:cxn>
                <a:cxn ang="0">
                  <a:pos x="239" y="74"/>
                </a:cxn>
                <a:cxn ang="0">
                  <a:pos x="191" y="124"/>
                </a:cxn>
                <a:cxn ang="0">
                  <a:pos x="159" y="198"/>
                </a:cxn>
                <a:cxn ang="0">
                  <a:pos x="143" y="296"/>
                </a:cxn>
                <a:cxn ang="0">
                  <a:pos x="135" y="403"/>
                </a:cxn>
                <a:cxn ang="0">
                  <a:pos x="135" y="633"/>
                </a:cxn>
                <a:cxn ang="0">
                  <a:pos x="143" y="756"/>
                </a:cxn>
                <a:cxn ang="0">
                  <a:pos x="159" y="855"/>
                </a:cxn>
                <a:cxn ang="0">
                  <a:pos x="191" y="937"/>
                </a:cxn>
                <a:cxn ang="0">
                  <a:pos x="239" y="995"/>
                </a:cxn>
                <a:cxn ang="0">
                  <a:pos x="294" y="1019"/>
                </a:cxn>
                <a:cxn ang="0">
                  <a:pos x="350" y="1027"/>
                </a:cxn>
                <a:cxn ang="0">
                  <a:pos x="342" y="1019"/>
                </a:cxn>
                <a:cxn ang="0">
                  <a:pos x="382" y="1011"/>
                </a:cxn>
                <a:cxn ang="0">
                  <a:pos x="430" y="1003"/>
                </a:cxn>
                <a:cxn ang="0">
                  <a:pos x="477" y="970"/>
                </a:cxn>
                <a:cxn ang="0">
                  <a:pos x="517" y="921"/>
                </a:cxn>
                <a:cxn ang="0">
                  <a:pos x="541" y="847"/>
                </a:cxn>
                <a:cxn ang="0">
                  <a:pos x="565" y="691"/>
                </a:cxn>
                <a:cxn ang="0">
                  <a:pos x="565" y="387"/>
                </a:cxn>
                <a:cxn ang="0">
                  <a:pos x="557" y="271"/>
                </a:cxn>
                <a:cxn ang="0">
                  <a:pos x="541" y="181"/>
                </a:cxn>
                <a:cxn ang="0">
                  <a:pos x="493" y="107"/>
                </a:cxn>
                <a:cxn ang="0">
                  <a:pos x="430" y="58"/>
                </a:cxn>
                <a:cxn ang="0">
                  <a:pos x="350" y="41"/>
                </a:cxn>
                <a:cxn ang="0">
                  <a:pos x="350" y="0"/>
                </a:cxn>
                <a:cxn ang="0">
                  <a:pos x="462" y="17"/>
                </a:cxn>
                <a:cxn ang="0">
                  <a:pos x="549" y="66"/>
                </a:cxn>
                <a:cxn ang="0">
                  <a:pos x="613" y="132"/>
                </a:cxn>
                <a:cxn ang="0">
                  <a:pos x="661" y="247"/>
                </a:cxn>
                <a:cxn ang="0">
                  <a:pos x="692" y="378"/>
                </a:cxn>
                <a:cxn ang="0">
                  <a:pos x="700" y="534"/>
                </a:cxn>
                <a:cxn ang="0">
                  <a:pos x="700" y="658"/>
                </a:cxn>
                <a:cxn ang="0">
                  <a:pos x="684" y="732"/>
                </a:cxn>
                <a:cxn ang="0">
                  <a:pos x="669" y="814"/>
                </a:cxn>
                <a:cxn ang="0">
                  <a:pos x="637" y="896"/>
                </a:cxn>
                <a:cxn ang="0">
                  <a:pos x="597" y="962"/>
                </a:cxn>
                <a:cxn ang="0">
                  <a:pos x="533" y="1019"/>
                </a:cxn>
                <a:cxn ang="0">
                  <a:pos x="454" y="1060"/>
                </a:cxn>
                <a:cxn ang="0">
                  <a:pos x="350" y="1077"/>
                </a:cxn>
                <a:cxn ang="0">
                  <a:pos x="247" y="1060"/>
                </a:cxn>
                <a:cxn ang="0">
                  <a:pos x="167" y="1019"/>
                </a:cxn>
                <a:cxn ang="0">
                  <a:pos x="103" y="962"/>
                </a:cxn>
                <a:cxn ang="0">
                  <a:pos x="64" y="896"/>
                </a:cxn>
                <a:cxn ang="0">
                  <a:pos x="32" y="814"/>
                </a:cxn>
                <a:cxn ang="0">
                  <a:pos x="16" y="732"/>
                </a:cxn>
                <a:cxn ang="0">
                  <a:pos x="0" y="658"/>
                </a:cxn>
                <a:cxn ang="0">
                  <a:pos x="0" y="428"/>
                </a:cxn>
                <a:cxn ang="0">
                  <a:pos x="16" y="354"/>
                </a:cxn>
                <a:cxn ang="0">
                  <a:pos x="32" y="271"/>
                </a:cxn>
                <a:cxn ang="0">
                  <a:pos x="64" y="189"/>
                </a:cxn>
                <a:cxn ang="0">
                  <a:pos x="103" y="115"/>
                </a:cxn>
                <a:cxn ang="0">
                  <a:pos x="167" y="58"/>
                </a:cxn>
                <a:cxn ang="0">
                  <a:pos x="247" y="17"/>
                </a:cxn>
                <a:cxn ang="0">
                  <a:pos x="350" y="0"/>
                </a:cxn>
              </a:cxnLst>
              <a:rect l="0" t="0" r="r" b="b"/>
              <a:pathLst>
                <a:path w="700" h="1077">
                  <a:moveTo>
                    <a:pt x="350" y="41"/>
                  </a:moveTo>
                  <a:lnTo>
                    <a:pt x="294" y="50"/>
                  </a:lnTo>
                  <a:lnTo>
                    <a:pt x="239" y="74"/>
                  </a:lnTo>
                  <a:lnTo>
                    <a:pt x="191" y="124"/>
                  </a:lnTo>
                  <a:lnTo>
                    <a:pt x="159" y="198"/>
                  </a:lnTo>
                  <a:lnTo>
                    <a:pt x="143" y="296"/>
                  </a:lnTo>
                  <a:lnTo>
                    <a:pt x="135" y="403"/>
                  </a:lnTo>
                  <a:lnTo>
                    <a:pt x="135" y="633"/>
                  </a:lnTo>
                  <a:lnTo>
                    <a:pt x="143" y="756"/>
                  </a:lnTo>
                  <a:lnTo>
                    <a:pt x="159" y="855"/>
                  </a:lnTo>
                  <a:lnTo>
                    <a:pt x="191" y="937"/>
                  </a:lnTo>
                  <a:lnTo>
                    <a:pt x="239" y="995"/>
                  </a:lnTo>
                  <a:lnTo>
                    <a:pt x="294" y="1019"/>
                  </a:lnTo>
                  <a:lnTo>
                    <a:pt x="350" y="1027"/>
                  </a:lnTo>
                  <a:lnTo>
                    <a:pt x="342" y="1019"/>
                  </a:lnTo>
                  <a:lnTo>
                    <a:pt x="382" y="1011"/>
                  </a:lnTo>
                  <a:lnTo>
                    <a:pt x="430" y="1003"/>
                  </a:lnTo>
                  <a:lnTo>
                    <a:pt x="477" y="970"/>
                  </a:lnTo>
                  <a:lnTo>
                    <a:pt x="517" y="921"/>
                  </a:lnTo>
                  <a:lnTo>
                    <a:pt x="541" y="847"/>
                  </a:lnTo>
                  <a:lnTo>
                    <a:pt x="565" y="691"/>
                  </a:lnTo>
                  <a:lnTo>
                    <a:pt x="565" y="387"/>
                  </a:lnTo>
                  <a:lnTo>
                    <a:pt x="557" y="271"/>
                  </a:lnTo>
                  <a:lnTo>
                    <a:pt x="541" y="181"/>
                  </a:lnTo>
                  <a:lnTo>
                    <a:pt x="493" y="107"/>
                  </a:lnTo>
                  <a:lnTo>
                    <a:pt x="430" y="58"/>
                  </a:lnTo>
                  <a:lnTo>
                    <a:pt x="350" y="41"/>
                  </a:lnTo>
                  <a:close/>
                  <a:moveTo>
                    <a:pt x="350" y="0"/>
                  </a:moveTo>
                  <a:lnTo>
                    <a:pt x="462" y="17"/>
                  </a:lnTo>
                  <a:lnTo>
                    <a:pt x="549" y="66"/>
                  </a:lnTo>
                  <a:lnTo>
                    <a:pt x="613" y="132"/>
                  </a:lnTo>
                  <a:lnTo>
                    <a:pt x="661" y="247"/>
                  </a:lnTo>
                  <a:lnTo>
                    <a:pt x="692" y="378"/>
                  </a:lnTo>
                  <a:lnTo>
                    <a:pt x="700" y="534"/>
                  </a:lnTo>
                  <a:lnTo>
                    <a:pt x="700" y="658"/>
                  </a:lnTo>
                  <a:lnTo>
                    <a:pt x="684" y="732"/>
                  </a:lnTo>
                  <a:lnTo>
                    <a:pt x="669" y="814"/>
                  </a:lnTo>
                  <a:lnTo>
                    <a:pt x="637" y="896"/>
                  </a:lnTo>
                  <a:lnTo>
                    <a:pt x="597" y="962"/>
                  </a:lnTo>
                  <a:lnTo>
                    <a:pt x="533" y="1019"/>
                  </a:lnTo>
                  <a:lnTo>
                    <a:pt x="454" y="1060"/>
                  </a:lnTo>
                  <a:lnTo>
                    <a:pt x="350" y="1077"/>
                  </a:lnTo>
                  <a:lnTo>
                    <a:pt x="247" y="1060"/>
                  </a:lnTo>
                  <a:lnTo>
                    <a:pt x="167" y="1019"/>
                  </a:lnTo>
                  <a:lnTo>
                    <a:pt x="103" y="962"/>
                  </a:lnTo>
                  <a:lnTo>
                    <a:pt x="64" y="896"/>
                  </a:lnTo>
                  <a:lnTo>
                    <a:pt x="32" y="814"/>
                  </a:lnTo>
                  <a:lnTo>
                    <a:pt x="16" y="732"/>
                  </a:lnTo>
                  <a:lnTo>
                    <a:pt x="0" y="658"/>
                  </a:lnTo>
                  <a:lnTo>
                    <a:pt x="0" y="428"/>
                  </a:lnTo>
                  <a:lnTo>
                    <a:pt x="16" y="354"/>
                  </a:lnTo>
                  <a:lnTo>
                    <a:pt x="32" y="271"/>
                  </a:lnTo>
                  <a:lnTo>
                    <a:pt x="64" y="189"/>
                  </a:lnTo>
                  <a:lnTo>
                    <a:pt x="103" y="115"/>
                  </a:lnTo>
                  <a:lnTo>
                    <a:pt x="167" y="58"/>
                  </a:lnTo>
                  <a:lnTo>
                    <a:pt x="247" y="17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12946" y="2122"/>
              <a:ext cx="1163" cy="1454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470" y="32"/>
                </a:cxn>
                <a:cxn ang="0">
                  <a:pos x="454" y="115"/>
                </a:cxn>
                <a:cxn ang="0">
                  <a:pos x="422" y="197"/>
                </a:cxn>
                <a:cxn ang="0">
                  <a:pos x="311" y="657"/>
                </a:cxn>
                <a:cxn ang="0">
                  <a:pos x="311" y="838"/>
                </a:cxn>
                <a:cxn ang="0">
                  <a:pos x="391" y="928"/>
                </a:cxn>
                <a:cxn ang="0">
                  <a:pos x="542" y="928"/>
                </a:cxn>
                <a:cxn ang="0">
                  <a:pos x="709" y="788"/>
                </a:cxn>
                <a:cxn ang="0">
                  <a:pos x="741" y="731"/>
                </a:cxn>
                <a:cxn ang="0">
                  <a:pos x="773" y="616"/>
                </a:cxn>
                <a:cxn ang="0">
                  <a:pos x="900" y="98"/>
                </a:cxn>
                <a:cxn ang="0">
                  <a:pos x="924" y="49"/>
                </a:cxn>
                <a:cxn ang="0">
                  <a:pos x="964" y="24"/>
                </a:cxn>
                <a:cxn ang="0">
                  <a:pos x="1027" y="32"/>
                </a:cxn>
                <a:cxn ang="0">
                  <a:pos x="1051" y="82"/>
                </a:cxn>
                <a:cxn ang="0">
                  <a:pos x="1027" y="172"/>
                </a:cxn>
                <a:cxn ang="0">
                  <a:pos x="988" y="328"/>
                </a:cxn>
                <a:cxn ang="0">
                  <a:pos x="916" y="616"/>
                </a:cxn>
                <a:cxn ang="0">
                  <a:pos x="876" y="846"/>
                </a:cxn>
                <a:cxn ang="0">
                  <a:pos x="892" y="920"/>
                </a:cxn>
                <a:cxn ang="0">
                  <a:pos x="940" y="944"/>
                </a:cxn>
                <a:cxn ang="0">
                  <a:pos x="1027" y="887"/>
                </a:cxn>
                <a:cxn ang="0">
                  <a:pos x="1083" y="755"/>
                </a:cxn>
                <a:cxn ang="0">
                  <a:pos x="1115" y="657"/>
                </a:cxn>
                <a:cxn ang="0">
                  <a:pos x="1123" y="632"/>
                </a:cxn>
                <a:cxn ang="0">
                  <a:pos x="1163" y="649"/>
                </a:cxn>
                <a:cxn ang="0">
                  <a:pos x="1155" y="682"/>
                </a:cxn>
                <a:cxn ang="0">
                  <a:pos x="1123" y="813"/>
                </a:cxn>
                <a:cxn ang="0">
                  <a:pos x="1059" y="944"/>
                </a:cxn>
                <a:cxn ang="0">
                  <a:pos x="940" y="1002"/>
                </a:cxn>
                <a:cxn ang="0">
                  <a:pos x="812" y="961"/>
                </a:cxn>
                <a:cxn ang="0">
                  <a:pos x="749" y="846"/>
                </a:cxn>
                <a:cxn ang="0">
                  <a:pos x="637" y="944"/>
                </a:cxn>
                <a:cxn ang="0">
                  <a:pos x="462" y="1002"/>
                </a:cxn>
                <a:cxn ang="0">
                  <a:pos x="335" y="977"/>
                </a:cxn>
                <a:cxn ang="0">
                  <a:pos x="215" y="1092"/>
                </a:cxn>
                <a:cxn ang="0">
                  <a:pos x="168" y="1298"/>
                </a:cxn>
                <a:cxn ang="0">
                  <a:pos x="144" y="1396"/>
                </a:cxn>
                <a:cxn ang="0">
                  <a:pos x="104" y="1446"/>
                </a:cxn>
                <a:cxn ang="0">
                  <a:pos x="64" y="1454"/>
                </a:cxn>
                <a:cxn ang="0">
                  <a:pos x="8" y="1421"/>
                </a:cxn>
                <a:cxn ang="0">
                  <a:pos x="0" y="1380"/>
                </a:cxn>
                <a:cxn ang="0">
                  <a:pos x="319" y="82"/>
                </a:cxn>
                <a:cxn ang="0">
                  <a:pos x="359" y="16"/>
                </a:cxn>
              </a:cxnLst>
              <a:rect l="0" t="0" r="r" b="b"/>
              <a:pathLst>
                <a:path w="1163" h="1454">
                  <a:moveTo>
                    <a:pt x="391" y="0"/>
                  </a:moveTo>
                  <a:lnTo>
                    <a:pt x="430" y="0"/>
                  </a:lnTo>
                  <a:lnTo>
                    <a:pt x="462" y="16"/>
                  </a:lnTo>
                  <a:lnTo>
                    <a:pt x="470" y="32"/>
                  </a:lnTo>
                  <a:lnTo>
                    <a:pt x="470" y="74"/>
                  </a:lnTo>
                  <a:lnTo>
                    <a:pt x="454" y="115"/>
                  </a:lnTo>
                  <a:lnTo>
                    <a:pt x="438" y="197"/>
                  </a:lnTo>
                  <a:lnTo>
                    <a:pt x="422" y="197"/>
                  </a:lnTo>
                  <a:lnTo>
                    <a:pt x="335" y="566"/>
                  </a:lnTo>
                  <a:lnTo>
                    <a:pt x="311" y="657"/>
                  </a:lnTo>
                  <a:lnTo>
                    <a:pt x="303" y="755"/>
                  </a:lnTo>
                  <a:lnTo>
                    <a:pt x="311" y="838"/>
                  </a:lnTo>
                  <a:lnTo>
                    <a:pt x="343" y="895"/>
                  </a:lnTo>
                  <a:lnTo>
                    <a:pt x="391" y="928"/>
                  </a:lnTo>
                  <a:lnTo>
                    <a:pt x="462" y="944"/>
                  </a:lnTo>
                  <a:lnTo>
                    <a:pt x="542" y="928"/>
                  </a:lnTo>
                  <a:lnTo>
                    <a:pt x="613" y="887"/>
                  </a:lnTo>
                  <a:lnTo>
                    <a:pt x="709" y="788"/>
                  </a:lnTo>
                  <a:lnTo>
                    <a:pt x="733" y="747"/>
                  </a:lnTo>
                  <a:lnTo>
                    <a:pt x="741" y="731"/>
                  </a:lnTo>
                  <a:lnTo>
                    <a:pt x="757" y="690"/>
                  </a:lnTo>
                  <a:lnTo>
                    <a:pt x="773" y="616"/>
                  </a:lnTo>
                  <a:lnTo>
                    <a:pt x="796" y="509"/>
                  </a:lnTo>
                  <a:lnTo>
                    <a:pt x="900" y="98"/>
                  </a:lnTo>
                  <a:lnTo>
                    <a:pt x="908" y="74"/>
                  </a:lnTo>
                  <a:lnTo>
                    <a:pt x="924" y="49"/>
                  </a:lnTo>
                  <a:lnTo>
                    <a:pt x="956" y="32"/>
                  </a:lnTo>
                  <a:lnTo>
                    <a:pt x="964" y="24"/>
                  </a:lnTo>
                  <a:lnTo>
                    <a:pt x="1003" y="24"/>
                  </a:lnTo>
                  <a:lnTo>
                    <a:pt x="1027" y="32"/>
                  </a:lnTo>
                  <a:lnTo>
                    <a:pt x="1051" y="57"/>
                  </a:lnTo>
                  <a:lnTo>
                    <a:pt x="1051" y="82"/>
                  </a:lnTo>
                  <a:lnTo>
                    <a:pt x="1043" y="115"/>
                  </a:lnTo>
                  <a:lnTo>
                    <a:pt x="1027" y="172"/>
                  </a:lnTo>
                  <a:lnTo>
                    <a:pt x="1019" y="230"/>
                  </a:lnTo>
                  <a:lnTo>
                    <a:pt x="988" y="328"/>
                  </a:lnTo>
                  <a:lnTo>
                    <a:pt x="980" y="378"/>
                  </a:lnTo>
                  <a:lnTo>
                    <a:pt x="916" y="616"/>
                  </a:lnTo>
                  <a:lnTo>
                    <a:pt x="884" y="780"/>
                  </a:lnTo>
                  <a:lnTo>
                    <a:pt x="876" y="846"/>
                  </a:lnTo>
                  <a:lnTo>
                    <a:pt x="876" y="887"/>
                  </a:lnTo>
                  <a:lnTo>
                    <a:pt x="892" y="920"/>
                  </a:lnTo>
                  <a:lnTo>
                    <a:pt x="916" y="944"/>
                  </a:lnTo>
                  <a:lnTo>
                    <a:pt x="940" y="944"/>
                  </a:lnTo>
                  <a:lnTo>
                    <a:pt x="988" y="928"/>
                  </a:lnTo>
                  <a:lnTo>
                    <a:pt x="1027" y="887"/>
                  </a:lnTo>
                  <a:lnTo>
                    <a:pt x="1059" y="829"/>
                  </a:lnTo>
                  <a:lnTo>
                    <a:pt x="1083" y="755"/>
                  </a:lnTo>
                  <a:lnTo>
                    <a:pt x="1107" y="673"/>
                  </a:lnTo>
                  <a:lnTo>
                    <a:pt x="1115" y="657"/>
                  </a:lnTo>
                  <a:lnTo>
                    <a:pt x="1115" y="640"/>
                  </a:lnTo>
                  <a:lnTo>
                    <a:pt x="1123" y="632"/>
                  </a:lnTo>
                  <a:lnTo>
                    <a:pt x="1147" y="632"/>
                  </a:lnTo>
                  <a:lnTo>
                    <a:pt x="1163" y="649"/>
                  </a:lnTo>
                  <a:lnTo>
                    <a:pt x="1163" y="657"/>
                  </a:lnTo>
                  <a:lnTo>
                    <a:pt x="1155" y="682"/>
                  </a:lnTo>
                  <a:lnTo>
                    <a:pt x="1147" y="739"/>
                  </a:lnTo>
                  <a:lnTo>
                    <a:pt x="1123" y="813"/>
                  </a:lnTo>
                  <a:lnTo>
                    <a:pt x="1099" y="879"/>
                  </a:lnTo>
                  <a:lnTo>
                    <a:pt x="1059" y="944"/>
                  </a:lnTo>
                  <a:lnTo>
                    <a:pt x="1003" y="986"/>
                  </a:lnTo>
                  <a:lnTo>
                    <a:pt x="940" y="1002"/>
                  </a:lnTo>
                  <a:lnTo>
                    <a:pt x="868" y="994"/>
                  </a:lnTo>
                  <a:lnTo>
                    <a:pt x="812" y="961"/>
                  </a:lnTo>
                  <a:lnTo>
                    <a:pt x="773" y="912"/>
                  </a:lnTo>
                  <a:lnTo>
                    <a:pt x="749" y="846"/>
                  </a:lnTo>
                  <a:lnTo>
                    <a:pt x="701" y="895"/>
                  </a:lnTo>
                  <a:lnTo>
                    <a:pt x="637" y="944"/>
                  </a:lnTo>
                  <a:lnTo>
                    <a:pt x="566" y="986"/>
                  </a:lnTo>
                  <a:lnTo>
                    <a:pt x="462" y="1002"/>
                  </a:lnTo>
                  <a:lnTo>
                    <a:pt x="406" y="994"/>
                  </a:lnTo>
                  <a:lnTo>
                    <a:pt x="335" y="977"/>
                  </a:lnTo>
                  <a:lnTo>
                    <a:pt x="255" y="936"/>
                  </a:lnTo>
                  <a:lnTo>
                    <a:pt x="215" y="1092"/>
                  </a:lnTo>
                  <a:lnTo>
                    <a:pt x="192" y="1207"/>
                  </a:lnTo>
                  <a:lnTo>
                    <a:pt x="168" y="1298"/>
                  </a:lnTo>
                  <a:lnTo>
                    <a:pt x="152" y="1355"/>
                  </a:lnTo>
                  <a:lnTo>
                    <a:pt x="144" y="1396"/>
                  </a:lnTo>
                  <a:lnTo>
                    <a:pt x="136" y="1413"/>
                  </a:lnTo>
                  <a:lnTo>
                    <a:pt x="104" y="1446"/>
                  </a:lnTo>
                  <a:lnTo>
                    <a:pt x="80" y="1454"/>
                  </a:lnTo>
                  <a:lnTo>
                    <a:pt x="64" y="1454"/>
                  </a:lnTo>
                  <a:lnTo>
                    <a:pt x="16" y="1437"/>
                  </a:lnTo>
                  <a:lnTo>
                    <a:pt x="8" y="1421"/>
                  </a:lnTo>
                  <a:lnTo>
                    <a:pt x="0" y="1396"/>
                  </a:lnTo>
                  <a:lnTo>
                    <a:pt x="0" y="1380"/>
                  </a:lnTo>
                  <a:lnTo>
                    <a:pt x="8" y="1363"/>
                  </a:lnTo>
                  <a:lnTo>
                    <a:pt x="319" y="82"/>
                  </a:lnTo>
                  <a:lnTo>
                    <a:pt x="343" y="32"/>
                  </a:lnTo>
                  <a:lnTo>
                    <a:pt x="359" y="16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14395" y="1440"/>
              <a:ext cx="502" cy="2210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94" y="0"/>
                </a:cxn>
                <a:cxn ang="0">
                  <a:pos x="502" y="8"/>
                </a:cxn>
                <a:cxn ang="0">
                  <a:pos x="502" y="32"/>
                </a:cxn>
                <a:cxn ang="0">
                  <a:pos x="494" y="32"/>
                </a:cxn>
                <a:cxn ang="0">
                  <a:pos x="470" y="57"/>
                </a:cxn>
                <a:cxn ang="0">
                  <a:pos x="351" y="205"/>
                </a:cxn>
                <a:cxn ang="0">
                  <a:pos x="263" y="369"/>
                </a:cxn>
                <a:cxn ang="0">
                  <a:pos x="199" y="542"/>
                </a:cxn>
                <a:cxn ang="0">
                  <a:pos x="159" y="723"/>
                </a:cxn>
                <a:cxn ang="0">
                  <a:pos x="136" y="912"/>
                </a:cxn>
                <a:cxn ang="0">
                  <a:pos x="128" y="1101"/>
                </a:cxn>
                <a:cxn ang="0">
                  <a:pos x="136" y="1273"/>
                </a:cxn>
                <a:cxn ang="0">
                  <a:pos x="152" y="1454"/>
                </a:cxn>
                <a:cxn ang="0">
                  <a:pos x="191" y="1643"/>
                </a:cxn>
                <a:cxn ang="0">
                  <a:pos x="255" y="1815"/>
                </a:cxn>
                <a:cxn ang="0">
                  <a:pos x="343" y="1988"/>
                </a:cxn>
                <a:cxn ang="0">
                  <a:pos x="462" y="2136"/>
                </a:cxn>
                <a:cxn ang="0">
                  <a:pos x="502" y="2177"/>
                </a:cxn>
                <a:cxn ang="0">
                  <a:pos x="502" y="2202"/>
                </a:cxn>
                <a:cxn ang="0">
                  <a:pos x="494" y="2210"/>
                </a:cxn>
                <a:cxn ang="0">
                  <a:pos x="478" y="2210"/>
                </a:cxn>
                <a:cxn ang="0">
                  <a:pos x="454" y="2202"/>
                </a:cxn>
                <a:cxn ang="0">
                  <a:pos x="406" y="2161"/>
                </a:cxn>
                <a:cxn ang="0">
                  <a:pos x="351" y="2103"/>
                </a:cxn>
                <a:cxn ang="0">
                  <a:pos x="279" y="2021"/>
                </a:cxn>
                <a:cxn ang="0">
                  <a:pos x="207" y="1914"/>
                </a:cxn>
                <a:cxn ang="0">
                  <a:pos x="144" y="1791"/>
                </a:cxn>
                <a:cxn ang="0">
                  <a:pos x="72" y="1602"/>
                </a:cxn>
                <a:cxn ang="0">
                  <a:pos x="24" y="1421"/>
                </a:cxn>
                <a:cxn ang="0">
                  <a:pos x="8" y="1248"/>
                </a:cxn>
                <a:cxn ang="0">
                  <a:pos x="0" y="1101"/>
                </a:cxn>
                <a:cxn ang="0">
                  <a:pos x="8" y="903"/>
                </a:cxn>
                <a:cxn ang="0">
                  <a:pos x="48" y="673"/>
                </a:cxn>
                <a:cxn ang="0">
                  <a:pos x="136" y="427"/>
                </a:cxn>
                <a:cxn ang="0">
                  <a:pos x="207" y="295"/>
                </a:cxn>
                <a:cxn ang="0">
                  <a:pos x="279" y="189"/>
                </a:cxn>
                <a:cxn ang="0">
                  <a:pos x="343" y="106"/>
                </a:cxn>
                <a:cxn ang="0">
                  <a:pos x="406" y="49"/>
                </a:cxn>
                <a:cxn ang="0">
                  <a:pos x="454" y="8"/>
                </a:cxn>
                <a:cxn ang="0">
                  <a:pos x="478" y="0"/>
                </a:cxn>
              </a:cxnLst>
              <a:rect l="0" t="0" r="r" b="b"/>
              <a:pathLst>
                <a:path w="502" h="2210">
                  <a:moveTo>
                    <a:pt x="478" y="0"/>
                  </a:moveTo>
                  <a:lnTo>
                    <a:pt x="494" y="0"/>
                  </a:lnTo>
                  <a:lnTo>
                    <a:pt x="502" y="8"/>
                  </a:lnTo>
                  <a:lnTo>
                    <a:pt x="502" y="32"/>
                  </a:lnTo>
                  <a:lnTo>
                    <a:pt x="494" y="32"/>
                  </a:lnTo>
                  <a:lnTo>
                    <a:pt x="470" y="57"/>
                  </a:lnTo>
                  <a:lnTo>
                    <a:pt x="351" y="205"/>
                  </a:lnTo>
                  <a:lnTo>
                    <a:pt x="263" y="369"/>
                  </a:lnTo>
                  <a:lnTo>
                    <a:pt x="199" y="542"/>
                  </a:lnTo>
                  <a:lnTo>
                    <a:pt x="159" y="723"/>
                  </a:lnTo>
                  <a:lnTo>
                    <a:pt x="136" y="912"/>
                  </a:lnTo>
                  <a:lnTo>
                    <a:pt x="128" y="1101"/>
                  </a:lnTo>
                  <a:lnTo>
                    <a:pt x="136" y="1273"/>
                  </a:lnTo>
                  <a:lnTo>
                    <a:pt x="152" y="1454"/>
                  </a:lnTo>
                  <a:lnTo>
                    <a:pt x="191" y="1643"/>
                  </a:lnTo>
                  <a:lnTo>
                    <a:pt x="255" y="1815"/>
                  </a:lnTo>
                  <a:lnTo>
                    <a:pt x="343" y="1988"/>
                  </a:lnTo>
                  <a:lnTo>
                    <a:pt x="462" y="2136"/>
                  </a:lnTo>
                  <a:lnTo>
                    <a:pt x="502" y="2177"/>
                  </a:lnTo>
                  <a:lnTo>
                    <a:pt x="502" y="2202"/>
                  </a:lnTo>
                  <a:lnTo>
                    <a:pt x="494" y="2210"/>
                  </a:lnTo>
                  <a:lnTo>
                    <a:pt x="478" y="2210"/>
                  </a:lnTo>
                  <a:lnTo>
                    <a:pt x="454" y="2202"/>
                  </a:lnTo>
                  <a:lnTo>
                    <a:pt x="406" y="2161"/>
                  </a:lnTo>
                  <a:lnTo>
                    <a:pt x="351" y="2103"/>
                  </a:lnTo>
                  <a:lnTo>
                    <a:pt x="279" y="2021"/>
                  </a:lnTo>
                  <a:lnTo>
                    <a:pt x="207" y="1914"/>
                  </a:lnTo>
                  <a:lnTo>
                    <a:pt x="144" y="1791"/>
                  </a:lnTo>
                  <a:lnTo>
                    <a:pt x="72" y="1602"/>
                  </a:lnTo>
                  <a:lnTo>
                    <a:pt x="24" y="1421"/>
                  </a:lnTo>
                  <a:lnTo>
                    <a:pt x="8" y="1248"/>
                  </a:lnTo>
                  <a:lnTo>
                    <a:pt x="0" y="1101"/>
                  </a:lnTo>
                  <a:lnTo>
                    <a:pt x="8" y="903"/>
                  </a:lnTo>
                  <a:lnTo>
                    <a:pt x="48" y="673"/>
                  </a:lnTo>
                  <a:lnTo>
                    <a:pt x="136" y="427"/>
                  </a:lnTo>
                  <a:lnTo>
                    <a:pt x="207" y="295"/>
                  </a:lnTo>
                  <a:lnTo>
                    <a:pt x="279" y="189"/>
                  </a:lnTo>
                  <a:lnTo>
                    <a:pt x="343" y="106"/>
                  </a:lnTo>
                  <a:lnTo>
                    <a:pt x="406" y="49"/>
                  </a:lnTo>
                  <a:lnTo>
                    <a:pt x="454" y="8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15048" y="2113"/>
              <a:ext cx="1123" cy="1455"/>
            </a:xfrm>
            <a:custGeom>
              <a:avLst/>
              <a:gdLst/>
              <a:ahLst/>
              <a:cxnLst>
                <a:cxn ang="0">
                  <a:pos x="517" y="17"/>
                </a:cxn>
                <a:cxn ang="0">
                  <a:pos x="661" y="148"/>
                </a:cxn>
                <a:cxn ang="0">
                  <a:pos x="748" y="395"/>
                </a:cxn>
                <a:cxn ang="0">
                  <a:pos x="788" y="633"/>
                </a:cxn>
                <a:cxn ang="0">
                  <a:pos x="923" y="362"/>
                </a:cxn>
                <a:cxn ang="0">
                  <a:pos x="1075" y="33"/>
                </a:cxn>
                <a:cxn ang="0">
                  <a:pos x="1107" y="25"/>
                </a:cxn>
                <a:cxn ang="0">
                  <a:pos x="1123" y="66"/>
                </a:cxn>
                <a:cxn ang="0">
                  <a:pos x="1091" y="124"/>
                </a:cxn>
                <a:cxn ang="0">
                  <a:pos x="1027" y="263"/>
                </a:cxn>
                <a:cxn ang="0">
                  <a:pos x="892" y="559"/>
                </a:cxn>
                <a:cxn ang="0">
                  <a:pos x="788" y="855"/>
                </a:cxn>
                <a:cxn ang="0">
                  <a:pos x="772" y="945"/>
                </a:cxn>
                <a:cxn ang="0">
                  <a:pos x="732" y="1159"/>
                </a:cxn>
                <a:cxn ang="0">
                  <a:pos x="669" y="1397"/>
                </a:cxn>
                <a:cxn ang="0">
                  <a:pos x="629" y="1455"/>
                </a:cxn>
                <a:cxn ang="0">
                  <a:pos x="613" y="1446"/>
                </a:cxn>
                <a:cxn ang="0">
                  <a:pos x="605" y="1414"/>
                </a:cxn>
                <a:cxn ang="0">
                  <a:pos x="621" y="1307"/>
                </a:cxn>
                <a:cxn ang="0">
                  <a:pos x="693" y="1027"/>
                </a:cxn>
                <a:cxn ang="0">
                  <a:pos x="724" y="912"/>
                </a:cxn>
                <a:cxn ang="0">
                  <a:pos x="740" y="814"/>
                </a:cxn>
                <a:cxn ang="0">
                  <a:pos x="732" y="567"/>
                </a:cxn>
                <a:cxn ang="0">
                  <a:pos x="685" y="378"/>
                </a:cxn>
                <a:cxn ang="0">
                  <a:pos x="581" y="230"/>
                </a:cxn>
                <a:cxn ang="0">
                  <a:pos x="390" y="165"/>
                </a:cxn>
                <a:cxn ang="0">
                  <a:pos x="326" y="173"/>
                </a:cxn>
                <a:cxn ang="0">
                  <a:pos x="215" y="214"/>
                </a:cxn>
                <a:cxn ang="0">
                  <a:pos x="96" y="329"/>
                </a:cxn>
                <a:cxn ang="0">
                  <a:pos x="56" y="419"/>
                </a:cxn>
                <a:cxn ang="0">
                  <a:pos x="24" y="428"/>
                </a:cxn>
                <a:cxn ang="0">
                  <a:pos x="0" y="411"/>
                </a:cxn>
                <a:cxn ang="0">
                  <a:pos x="8" y="362"/>
                </a:cxn>
                <a:cxn ang="0">
                  <a:pos x="143" y="140"/>
                </a:cxn>
                <a:cxn ang="0">
                  <a:pos x="311" y="17"/>
                </a:cxn>
              </a:cxnLst>
              <a:rect l="0" t="0" r="r" b="b"/>
              <a:pathLst>
                <a:path w="1123" h="1455">
                  <a:moveTo>
                    <a:pt x="422" y="0"/>
                  </a:moveTo>
                  <a:lnTo>
                    <a:pt x="517" y="17"/>
                  </a:lnTo>
                  <a:lnTo>
                    <a:pt x="597" y="74"/>
                  </a:lnTo>
                  <a:lnTo>
                    <a:pt x="661" y="148"/>
                  </a:lnTo>
                  <a:lnTo>
                    <a:pt x="701" y="247"/>
                  </a:lnTo>
                  <a:lnTo>
                    <a:pt x="748" y="395"/>
                  </a:lnTo>
                  <a:lnTo>
                    <a:pt x="780" y="526"/>
                  </a:lnTo>
                  <a:lnTo>
                    <a:pt x="788" y="633"/>
                  </a:lnTo>
                  <a:lnTo>
                    <a:pt x="788" y="699"/>
                  </a:lnTo>
                  <a:lnTo>
                    <a:pt x="923" y="362"/>
                  </a:lnTo>
                  <a:lnTo>
                    <a:pt x="1075" y="41"/>
                  </a:lnTo>
                  <a:lnTo>
                    <a:pt x="1075" y="33"/>
                  </a:lnTo>
                  <a:lnTo>
                    <a:pt x="1083" y="25"/>
                  </a:lnTo>
                  <a:lnTo>
                    <a:pt x="1107" y="25"/>
                  </a:lnTo>
                  <a:lnTo>
                    <a:pt x="1123" y="41"/>
                  </a:lnTo>
                  <a:lnTo>
                    <a:pt x="1123" y="66"/>
                  </a:lnTo>
                  <a:lnTo>
                    <a:pt x="1107" y="99"/>
                  </a:lnTo>
                  <a:lnTo>
                    <a:pt x="1091" y="124"/>
                  </a:lnTo>
                  <a:lnTo>
                    <a:pt x="1083" y="140"/>
                  </a:lnTo>
                  <a:lnTo>
                    <a:pt x="1027" y="263"/>
                  </a:lnTo>
                  <a:lnTo>
                    <a:pt x="963" y="403"/>
                  </a:lnTo>
                  <a:lnTo>
                    <a:pt x="892" y="559"/>
                  </a:lnTo>
                  <a:lnTo>
                    <a:pt x="836" y="715"/>
                  </a:lnTo>
                  <a:lnTo>
                    <a:pt x="788" y="855"/>
                  </a:lnTo>
                  <a:lnTo>
                    <a:pt x="772" y="921"/>
                  </a:lnTo>
                  <a:lnTo>
                    <a:pt x="772" y="945"/>
                  </a:lnTo>
                  <a:lnTo>
                    <a:pt x="756" y="1027"/>
                  </a:lnTo>
                  <a:lnTo>
                    <a:pt x="732" y="1159"/>
                  </a:lnTo>
                  <a:lnTo>
                    <a:pt x="693" y="1323"/>
                  </a:lnTo>
                  <a:lnTo>
                    <a:pt x="669" y="1397"/>
                  </a:lnTo>
                  <a:lnTo>
                    <a:pt x="653" y="1438"/>
                  </a:lnTo>
                  <a:lnTo>
                    <a:pt x="629" y="1455"/>
                  </a:lnTo>
                  <a:lnTo>
                    <a:pt x="621" y="1455"/>
                  </a:lnTo>
                  <a:lnTo>
                    <a:pt x="613" y="1446"/>
                  </a:lnTo>
                  <a:lnTo>
                    <a:pt x="605" y="1430"/>
                  </a:lnTo>
                  <a:lnTo>
                    <a:pt x="605" y="1414"/>
                  </a:lnTo>
                  <a:lnTo>
                    <a:pt x="613" y="1372"/>
                  </a:lnTo>
                  <a:lnTo>
                    <a:pt x="621" y="1307"/>
                  </a:lnTo>
                  <a:lnTo>
                    <a:pt x="669" y="1126"/>
                  </a:lnTo>
                  <a:lnTo>
                    <a:pt x="693" y="1027"/>
                  </a:lnTo>
                  <a:lnTo>
                    <a:pt x="717" y="945"/>
                  </a:lnTo>
                  <a:lnTo>
                    <a:pt x="724" y="912"/>
                  </a:lnTo>
                  <a:lnTo>
                    <a:pt x="732" y="871"/>
                  </a:lnTo>
                  <a:lnTo>
                    <a:pt x="740" y="814"/>
                  </a:lnTo>
                  <a:lnTo>
                    <a:pt x="740" y="649"/>
                  </a:lnTo>
                  <a:lnTo>
                    <a:pt x="732" y="567"/>
                  </a:lnTo>
                  <a:lnTo>
                    <a:pt x="717" y="469"/>
                  </a:lnTo>
                  <a:lnTo>
                    <a:pt x="685" y="378"/>
                  </a:lnTo>
                  <a:lnTo>
                    <a:pt x="645" y="296"/>
                  </a:lnTo>
                  <a:lnTo>
                    <a:pt x="581" y="230"/>
                  </a:lnTo>
                  <a:lnTo>
                    <a:pt x="502" y="181"/>
                  </a:lnTo>
                  <a:lnTo>
                    <a:pt x="390" y="165"/>
                  </a:lnTo>
                  <a:lnTo>
                    <a:pt x="366" y="165"/>
                  </a:lnTo>
                  <a:lnTo>
                    <a:pt x="326" y="173"/>
                  </a:lnTo>
                  <a:lnTo>
                    <a:pt x="271" y="181"/>
                  </a:lnTo>
                  <a:lnTo>
                    <a:pt x="215" y="214"/>
                  </a:lnTo>
                  <a:lnTo>
                    <a:pt x="151" y="255"/>
                  </a:lnTo>
                  <a:lnTo>
                    <a:pt x="96" y="329"/>
                  </a:lnTo>
                  <a:lnTo>
                    <a:pt x="48" y="419"/>
                  </a:lnTo>
                  <a:lnTo>
                    <a:pt x="56" y="419"/>
                  </a:lnTo>
                  <a:lnTo>
                    <a:pt x="48" y="428"/>
                  </a:lnTo>
                  <a:lnTo>
                    <a:pt x="24" y="428"/>
                  </a:lnTo>
                  <a:lnTo>
                    <a:pt x="8" y="419"/>
                  </a:lnTo>
                  <a:lnTo>
                    <a:pt x="0" y="411"/>
                  </a:lnTo>
                  <a:lnTo>
                    <a:pt x="0" y="403"/>
                  </a:lnTo>
                  <a:lnTo>
                    <a:pt x="8" y="362"/>
                  </a:lnTo>
                  <a:lnTo>
                    <a:pt x="80" y="214"/>
                  </a:lnTo>
                  <a:lnTo>
                    <a:pt x="143" y="140"/>
                  </a:lnTo>
                  <a:lnTo>
                    <a:pt x="223" y="66"/>
                  </a:lnTo>
                  <a:lnTo>
                    <a:pt x="311" y="17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Freeform 44"/>
            <p:cNvSpPr>
              <a:spLocks noEditPoints="1"/>
            </p:cNvSpPr>
            <p:nvPr/>
          </p:nvSpPr>
          <p:spPr bwMode="auto">
            <a:xfrm>
              <a:off x="16178" y="2376"/>
              <a:ext cx="470" cy="1052"/>
            </a:xfrm>
            <a:custGeom>
              <a:avLst/>
              <a:gdLst/>
              <a:ahLst/>
              <a:cxnLst>
                <a:cxn ang="0">
                  <a:pos x="295" y="362"/>
                </a:cxn>
                <a:cxn ang="0">
                  <a:pos x="367" y="477"/>
                </a:cxn>
                <a:cxn ang="0">
                  <a:pos x="359" y="526"/>
                </a:cxn>
                <a:cxn ang="0">
                  <a:pos x="327" y="616"/>
                </a:cxn>
                <a:cxn ang="0">
                  <a:pos x="239" y="847"/>
                </a:cxn>
                <a:cxn ang="0">
                  <a:pos x="215" y="945"/>
                </a:cxn>
                <a:cxn ang="0">
                  <a:pos x="231" y="994"/>
                </a:cxn>
                <a:cxn ang="0">
                  <a:pos x="255" y="1003"/>
                </a:cxn>
                <a:cxn ang="0">
                  <a:pos x="343" y="953"/>
                </a:cxn>
                <a:cxn ang="0">
                  <a:pos x="414" y="814"/>
                </a:cxn>
                <a:cxn ang="0">
                  <a:pos x="422" y="797"/>
                </a:cxn>
                <a:cxn ang="0">
                  <a:pos x="454" y="789"/>
                </a:cxn>
                <a:cxn ang="0">
                  <a:pos x="470" y="814"/>
                </a:cxn>
                <a:cxn ang="0">
                  <a:pos x="422" y="945"/>
                </a:cxn>
                <a:cxn ang="0">
                  <a:pos x="327" y="1036"/>
                </a:cxn>
                <a:cxn ang="0">
                  <a:pos x="184" y="1036"/>
                </a:cxn>
                <a:cxn ang="0">
                  <a:pos x="112" y="920"/>
                </a:cxn>
                <a:cxn ang="0">
                  <a:pos x="120" y="879"/>
                </a:cxn>
                <a:cxn ang="0">
                  <a:pos x="104" y="855"/>
                </a:cxn>
                <a:cxn ang="0">
                  <a:pos x="223" y="551"/>
                </a:cxn>
                <a:cxn ang="0">
                  <a:pos x="247" y="477"/>
                </a:cxn>
                <a:cxn ang="0">
                  <a:pos x="239" y="411"/>
                </a:cxn>
                <a:cxn ang="0">
                  <a:pos x="207" y="395"/>
                </a:cxn>
                <a:cxn ang="0">
                  <a:pos x="120" y="444"/>
                </a:cxn>
                <a:cxn ang="0">
                  <a:pos x="48" y="584"/>
                </a:cxn>
                <a:cxn ang="0">
                  <a:pos x="40" y="608"/>
                </a:cxn>
                <a:cxn ang="0">
                  <a:pos x="0" y="592"/>
                </a:cxn>
                <a:cxn ang="0">
                  <a:pos x="24" y="510"/>
                </a:cxn>
                <a:cxn ang="0">
                  <a:pos x="96" y="403"/>
                </a:cxn>
                <a:cxn ang="0">
                  <a:pos x="223" y="345"/>
                </a:cxn>
                <a:cxn ang="0">
                  <a:pos x="399" y="0"/>
                </a:cxn>
                <a:cxn ang="0">
                  <a:pos x="430" y="25"/>
                </a:cxn>
                <a:cxn ang="0">
                  <a:pos x="438" y="58"/>
                </a:cxn>
                <a:cxn ang="0">
                  <a:pos x="399" y="132"/>
                </a:cxn>
                <a:cxn ang="0">
                  <a:pos x="327" y="140"/>
                </a:cxn>
                <a:cxn ang="0">
                  <a:pos x="295" y="115"/>
                </a:cxn>
                <a:cxn ang="0">
                  <a:pos x="287" y="82"/>
                </a:cxn>
                <a:cxn ang="0">
                  <a:pos x="327" y="17"/>
                </a:cxn>
              </a:cxnLst>
              <a:rect l="0" t="0" r="r" b="b"/>
              <a:pathLst>
                <a:path w="470" h="1052">
                  <a:moveTo>
                    <a:pt x="223" y="345"/>
                  </a:moveTo>
                  <a:lnTo>
                    <a:pt x="295" y="362"/>
                  </a:lnTo>
                  <a:lnTo>
                    <a:pt x="351" y="411"/>
                  </a:lnTo>
                  <a:lnTo>
                    <a:pt x="367" y="477"/>
                  </a:lnTo>
                  <a:lnTo>
                    <a:pt x="367" y="501"/>
                  </a:lnTo>
                  <a:lnTo>
                    <a:pt x="359" y="526"/>
                  </a:lnTo>
                  <a:lnTo>
                    <a:pt x="343" y="559"/>
                  </a:lnTo>
                  <a:lnTo>
                    <a:pt x="327" y="616"/>
                  </a:lnTo>
                  <a:lnTo>
                    <a:pt x="303" y="682"/>
                  </a:lnTo>
                  <a:lnTo>
                    <a:pt x="239" y="847"/>
                  </a:lnTo>
                  <a:lnTo>
                    <a:pt x="223" y="896"/>
                  </a:lnTo>
                  <a:lnTo>
                    <a:pt x="215" y="945"/>
                  </a:lnTo>
                  <a:lnTo>
                    <a:pt x="215" y="962"/>
                  </a:lnTo>
                  <a:lnTo>
                    <a:pt x="231" y="994"/>
                  </a:lnTo>
                  <a:lnTo>
                    <a:pt x="239" y="1003"/>
                  </a:lnTo>
                  <a:lnTo>
                    <a:pt x="255" y="1003"/>
                  </a:lnTo>
                  <a:lnTo>
                    <a:pt x="303" y="994"/>
                  </a:lnTo>
                  <a:lnTo>
                    <a:pt x="343" y="953"/>
                  </a:lnTo>
                  <a:lnTo>
                    <a:pt x="383" y="896"/>
                  </a:lnTo>
                  <a:lnTo>
                    <a:pt x="414" y="814"/>
                  </a:lnTo>
                  <a:lnTo>
                    <a:pt x="422" y="805"/>
                  </a:lnTo>
                  <a:lnTo>
                    <a:pt x="422" y="797"/>
                  </a:lnTo>
                  <a:lnTo>
                    <a:pt x="430" y="789"/>
                  </a:lnTo>
                  <a:lnTo>
                    <a:pt x="454" y="789"/>
                  </a:lnTo>
                  <a:lnTo>
                    <a:pt x="470" y="805"/>
                  </a:lnTo>
                  <a:lnTo>
                    <a:pt x="470" y="814"/>
                  </a:lnTo>
                  <a:lnTo>
                    <a:pt x="446" y="888"/>
                  </a:lnTo>
                  <a:lnTo>
                    <a:pt x="422" y="945"/>
                  </a:lnTo>
                  <a:lnTo>
                    <a:pt x="375" y="994"/>
                  </a:lnTo>
                  <a:lnTo>
                    <a:pt x="327" y="1036"/>
                  </a:lnTo>
                  <a:lnTo>
                    <a:pt x="255" y="1052"/>
                  </a:lnTo>
                  <a:lnTo>
                    <a:pt x="184" y="1036"/>
                  </a:lnTo>
                  <a:lnTo>
                    <a:pt x="128" y="986"/>
                  </a:lnTo>
                  <a:lnTo>
                    <a:pt x="112" y="920"/>
                  </a:lnTo>
                  <a:lnTo>
                    <a:pt x="112" y="896"/>
                  </a:lnTo>
                  <a:lnTo>
                    <a:pt x="120" y="879"/>
                  </a:lnTo>
                  <a:lnTo>
                    <a:pt x="128" y="855"/>
                  </a:lnTo>
                  <a:lnTo>
                    <a:pt x="104" y="855"/>
                  </a:lnTo>
                  <a:lnTo>
                    <a:pt x="199" y="608"/>
                  </a:lnTo>
                  <a:lnTo>
                    <a:pt x="223" y="551"/>
                  </a:lnTo>
                  <a:lnTo>
                    <a:pt x="239" y="510"/>
                  </a:lnTo>
                  <a:lnTo>
                    <a:pt x="247" y="477"/>
                  </a:lnTo>
                  <a:lnTo>
                    <a:pt x="247" y="428"/>
                  </a:lnTo>
                  <a:lnTo>
                    <a:pt x="239" y="411"/>
                  </a:lnTo>
                  <a:lnTo>
                    <a:pt x="223" y="395"/>
                  </a:lnTo>
                  <a:lnTo>
                    <a:pt x="207" y="395"/>
                  </a:lnTo>
                  <a:lnTo>
                    <a:pt x="168" y="403"/>
                  </a:lnTo>
                  <a:lnTo>
                    <a:pt x="120" y="444"/>
                  </a:lnTo>
                  <a:lnTo>
                    <a:pt x="80" y="501"/>
                  </a:lnTo>
                  <a:lnTo>
                    <a:pt x="48" y="584"/>
                  </a:lnTo>
                  <a:lnTo>
                    <a:pt x="48" y="600"/>
                  </a:lnTo>
                  <a:lnTo>
                    <a:pt x="40" y="608"/>
                  </a:lnTo>
                  <a:lnTo>
                    <a:pt x="16" y="608"/>
                  </a:lnTo>
                  <a:lnTo>
                    <a:pt x="0" y="592"/>
                  </a:lnTo>
                  <a:lnTo>
                    <a:pt x="0" y="584"/>
                  </a:lnTo>
                  <a:lnTo>
                    <a:pt x="24" y="510"/>
                  </a:lnTo>
                  <a:lnTo>
                    <a:pt x="56" y="452"/>
                  </a:lnTo>
                  <a:lnTo>
                    <a:pt x="96" y="403"/>
                  </a:lnTo>
                  <a:lnTo>
                    <a:pt x="152" y="362"/>
                  </a:lnTo>
                  <a:lnTo>
                    <a:pt x="223" y="345"/>
                  </a:lnTo>
                  <a:close/>
                  <a:moveTo>
                    <a:pt x="375" y="0"/>
                  </a:moveTo>
                  <a:lnTo>
                    <a:pt x="399" y="0"/>
                  </a:lnTo>
                  <a:lnTo>
                    <a:pt x="414" y="17"/>
                  </a:lnTo>
                  <a:lnTo>
                    <a:pt x="430" y="25"/>
                  </a:lnTo>
                  <a:lnTo>
                    <a:pt x="438" y="41"/>
                  </a:lnTo>
                  <a:lnTo>
                    <a:pt x="438" y="58"/>
                  </a:lnTo>
                  <a:lnTo>
                    <a:pt x="422" y="107"/>
                  </a:lnTo>
                  <a:lnTo>
                    <a:pt x="399" y="132"/>
                  </a:lnTo>
                  <a:lnTo>
                    <a:pt x="351" y="148"/>
                  </a:lnTo>
                  <a:lnTo>
                    <a:pt x="327" y="140"/>
                  </a:lnTo>
                  <a:lnTo>
                    <a:pt x="311" y="132"/>
                  </a:lnTo>
                  <a:lnTo>
                    <a:pt x="295" y="115"/>
                  </a:lnTo>
                  <a:lnTo>
                    <a:pt x="287" y="99"/>
                  </a:lnTo>
                  <a:lnTo>
                    <a:pt x="287" y="82"/>
                  </a:lnTo>
                  <a:lnTo>
                    <a:pt x="303" y="33"/>
                  </a:lnTo>
                  <a:lnTo>
                    <a:pt x="327" y="17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 noEditPoints="1"/>
            </p:cNvSpPr>
            <p:nvPr/>
          </p:nvSpPr>
          <p:spPr bwMode="auto">
            <a:xfrm>
              <a:off x="16712" y="2376"/>
              <a:ext cx="669" cy="1356"/>
            </a:xfrm>
            <a:custGeom>
              <a:avLst/>
              <a:gdLst/>
              <a:ahLst/>
              <a:cxnLst>
                <a:cxn ang="0">
                  <a:pos x="509" y="354"/>
                </a:cxn>
                <a:cxn ang="0">
                  <a:pos x="589" y="436"/>
                </a:cxn>
                <a:cxn ang="0">
                  <a:pos x="605" y="518"/>
                </a:cxn>
                <a:cxn ang="0">
                  <a:pos x="597" y="551"/>
                </a:cxn>
                <a:cxn ang="0">
                  <a:pos x="422" y="1208"/>
                </a:cxn>
                <a:cxn ang="0">
                  <a:pos x="286" y="1323"/>
                </a:cxn>
                <a:cxn ang="0">
                  <a:pos x="151" y="1356"/>
                </a:cxn>
                <a:cxn ang="0">
                  <a:pos x="40" y="1331"/>
                </a:cxn>
                <a:cxn ang="0">
                  <a:pos x="0" y="1257"/>
                </a:cxn>
                <a:cxn ang="0">
                  <a:pos x="40" y="1183"/>
                </a:cxn>
                <a:cxn ang="0">
                  <a:pos x="103" y="1167"/>
                </a:cxn>
                <a:cxn ang="0">
                  <a:pos x="143" y="1200"/>
                </a:cxn>
                <a:cxn ang="0">
                  <a:pos x="135" y="1249"/>
                </a:cxn>
                <a:cxn ang="0">
                  <a:pos x="119" y="1282"/>
                </a:cxn>
                <a:cxn ang="0">
                  <a:pos x="119" y="1307"/>
                </a:cxn>
                <a:cxn ang="0">
                  <a:pos x="223" y="1290"/>
                </a:cxn>
                <a:cxn ang="0">
                  <a:pos x="326" y="1183"/>
                </a:cxn>
                <a:cxn ang="0">
                  <a:pos x="342" y="1118"/>
                </a:cxn>
                <a:cxn ang="0">
                  <a:pos x="493" y="444"/>
                </a:cxn>
                <a:cxn ang="0">
                  <a:pos x="477" y="403"/>
                </a:cxn>
                <a:cxn ang="0">
                  <a:pos x="446" y="395"/>
                </a:cxn>
                <a:cxn ang="0">
                  <a:pos x="318" y="452"/>
                </a:cxn>
                <a:cxn ang="0">
                  <a:pos x="231" y="600"/>
                </a:cxn>
                <a:cxn ang="0">
                  <a:pos x="199" y="608"/>
                </a:cxn>
                <a:cxn ang="0">
                  <a:pos x="183" y="584"/>
                </a:cxn>
                <a:cxn ang="0">
                  <a:pos x="215" y="510"/>
                </a:cxn>
                <a:cxn ang="0">
                  <a:pos x="302" y="403"/>
                </a:cxn>
                <a:cxn ang="0">
                  <a:pos x="446" y="345"/>
                </a:cxn>
                <a:cxn ang="0">
                  <a:pos x="629" y="0"/>
                </a:cxn>
                <a:cxn ang="0">
                  <a:pos x="661" y="25"/>
                </a:cxn>
                <a:cxn ang="0">
                  <a:pos x="669" y="58"/>
                </a:cxn>
                <a:cxn ang="0">
                  <a:pos x="629" y="132"/>
                </a:cxn>
                <a:cxn ang="0">
                  <a:pos x="557" y="148"/>
                </a:cxn>
                <a:cxn ang="0">
                  <a:pos x="525" y="107"/>
                </a:cxn>
                <a:cxn ang="0">
                  <a:pos x="517" y="82"/>
                </a:cxn>
                <a:cxn ang="0">
                  <a:pos x="557" y="17"/>
                </a:cxn>
              </a:cxnLst>
              <a:rect l="0" t="0" r="r" b="b"/>
              <a:pathLst>
                <a:path w="669" h="1356">
                  <a:moveTo>
                    <a:pt x="446" y="345"/>
                  </a:moveTo>
                  <a:lnTo>
                    <a:pt x="509" y="354"/>
                  </a:lnTo>
                  <a:lnTo>
                    <a:pt x="557" y="386"/>
                  </a:lnTo>
                  <a:lnTo>
                    <a:pt x="589" y="436"/>
                  </a:lnTo>
                  <a:lnTo>
                    <a:pt x="605" y="493"/>
                  </a:lnTo>
                  <a:lnTo>
                    <a:pt x="605" y="518"/>
                  </a:lnTo>
                  <a:lnTo>
                    <a:pt x="597" y="534"/>
                  </a:lnTo>
                  <a:lnTo>
                    <a:pt x="597" y="551"/>
                  </a:lnTo>
                  <a:lnTo>
                    <a:pt x="462" y="1109"/>
                  </a:lnTo>
                  <a:lnTo>
                    <a:pt x="422" y="1208"/>
                  </a:lnTo>
                  <a:lnTo>
                    <a:pt x="358" y="1274"/>
                  </a:lnTo>
                  <a:lnTo>
                    <a:pt x="286" y="1323"/>
                  </a:lnTo>
                  <a:lnTo>
                    <a:pt x="215" y="1348"/>
                  </a:lnTo>
                  <a:lnTo>
                    <a:pt x="151" y="1356"/>
                  </a:lnTo>
                  <a:lnTo>
                    <a:pt x="87" y="1348"/>
                  </a:lnTo>
                  <a:lnTo>
                    <a:pt x="40" y="1331"/>
                  </a:lnTo>
                  <a:lnTo>
                    <a:pt x="8" y="1298"/>
                  </a:lnTo>
                  <a:lnTo>
                    <a:pt x="0" y="1257"/>
                  </a:lnTo>
                  <a:lnTo>
                    <a:pt x="16" y="1208"/>
                  </a:lnTo>
                  <a:lnTo>
                    <a:pt x="40" y="1183"/>
                  </a:lnTo>
                  <a:lnTo>
                    <a:pt x="87" y="1167"/>
                  </a:lnTo>
                  <a:lnTo>
                    <a:pt x="103" y="1167"/>
                  </a:lnTo>
                  <a:lnTo>
                    <a:pt x="135" y="1183"/>
                  </a:lnTo>
                  <a:lnTo>
                    <a:pt x="143" y="1200"/>
                  </a:lnTo>
                  <a:lnTo>
                    <a:pt x="143" y="1241"/>
                  </a:lnTo>
                  <a:lnTo>
                    <a:pt x="135" y="1249"/>
                  </a:lnTo>
                  <a:lnTo>
                    <a:pt x="127" y="1274"/>
                  </a:lnTo>
                  <a:lnTo>
                    <a:pt x="119" y="1282"/>
                  </a:lnTo>
                  <a:lnTo>
                    <a:pt x="95" y="1298"/>
                  </a:lnTo>
                  <a:lnTo>
                    <a:pt x="119" y="1307"/>
                  </a:lnTo>
                  <a:lnTo>
                    <a:pt x="151" y="1307"/>
                  </a:lnTo>
                  <a:lnTo>
                    <a:pt x="223" y="1290"/>
                  </a:lnTo>
                  <a:lnTo>
                    <a:pt x="278" y="1249"/>
                  </a:lnTo>
                  <a:lnTo>
                    <a:pt x="326" y="1183"/>
                  </a:lnTo>
                  <a:lnTo>
                    <a:pt x="350" y="1109"/>
                  </a:lnTo>
                  <a:lnTo>
                    <a:pt x="342" y="1118"/>
                  </a:lnTo>
                  <a:lnTo>
                    <a:pt x="493" y="518"/>
                  </a:lnTo>
                  <a:lnTo>
                    <a:pt x="493" y="444"/>
                  </a:lnTo>
                  <a:lnTo>
                    <a:pt x="485" y="419"/>
                  </a:lnTo>
                  <a:lnTo>
                    <a:pt x="477" y="403"/>
                  </a:lnTo>
                  <a:lnTo>
                    <a:pt x="470" y="395"/>
                  </a:lnTo>
                  <a:lnTo>
                    <a:pt x="446" y="395"/>
                  </a:lnTo>
                  <a:lnTo>
                    <a:pt x="382" y="411"/>
                  </a:lnTo>
                  <a:lnTo>
                    <a:pt x="318" y="452"/>
                  </a:lnTo>
                  <a:lnTo>
                    <a:pt x="270" y="518"/>
                  </a:lnTo>
                  <a:lnTo>
                    <a:pt x="231" y="600"/>
                  </a:lnTo>
                  <a:lnTo>
                    <a:pt x="223" y="608"/>
                  </a:lnTo>
                  <a:lnTo>
                    <a:pt x="199" y="608"/>
                  </a:lnTo>
                  <a:lnTo>
                    <a:pt x="183" y="592"/>
                  </a:lnTo>
                  <a:lnTo>
                    <a:pt x="183" y="584"/>
                  </a:lnTo>
                  <a:lnTo>
                    <a:pt x="191" y="559"/>
                  </a:lnTo>
                  <a:lnTo>
                    <a:pt x="215" y="510"/>
                  </a:lnTo>
                  <a:lnTo>
                    <a:pt x="255" y="452"/>
                  </a:lnTo>
                  <a:lnTo>
                    <a:pt x="302" y="403"/>
                  </a:lnTo>
                  <a:lnTo>
                    <a:pt x="366" y="362"/>
                  </a:lnTo>
                  <a:lnTo>
                    <a:pt x="446" y="345"/>
                  </a:lnTo>
                  <a:close/>
                  <a:moveTo>
                    <a:pt x="605" y="0"/>
                  </a:moveTo>
                  <a:lnTo>
                    <a:pt x="629" y="0"/>
                  </a:lnTo>
                  <a:lnTo>
                    <a:pt x="645" y="17"/>
                  </a:lnTo>
                  <a:lnTo>
                    <a:pt x="661" y="25"/>
                  </a:lnTo>
                  <a:lnTo>
                    <a:pt x="669" y="41"/>
                  </a:lnTo>
                  <a:lnTo>
                    <a:pt x="669" y="58"/>
                  </a:lnTo>
                  <a:lnTo>
                    <a:pt x="653" y="107"/>
                  </a:lnTo>
                  <a:lnTo>
                    <a:pt x="629" y="132"/>
                  </a:lnTo>
                  <a:lnTo>
                    <a:pt x="581" y="148"/>
                  </a:lnTo>
                  <a:lnTo>
                    <a:pt x="557" y="148"/>
                  </a:lnTo>
                  <a:lnTo>
                    <a:pt x="541" y="140"/>
                  </a:lnTo>
                  <a:lnTo>
                    <a:pt x="525" y="107"/>
                  </a:lnTo>
                  <a:lnTo>
                    <a:pt x="517" y="99"/>
                  </a:lnTo>
                  <a:lnTo>
                    <a:pt x="517" y="82"/>
                  </a:lnTo>
                  <a:lnTo>
                    <a:pt x="533" y="33"/>
                  </a:lnTo>
                  <a:lnTo>
                    <a:pt x="557" y="17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18240" y="1809"/>
              <a:ext cx="1417" cy="1463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725" y="0"/>
                </a:cxn>
                <a:cxn ang="0">
                  <a:pos x="741" y="9"/>
                </a:cxn>
                <a:cxn ang="0">
                  <a:pos x="741" y="25"/>
                </a:cxn>
                <a:cxn ang="0">
                  <a:pos x="749" y="41"/>
                </a:cxn>
                <a:cxn ang="0">
                  <a:pos x="749" y="691"/>
                </a:cxn>
                <a:cxn ang="0">
                  <a:pos x="1377" y="691"/>
                </a:cxn>
                <a:cxn ang="0">
                  <a:pos x="1393" y="699"/>
                </a:cxn>
                <a:cxn ang="0">
                  <a:pos x="1409" y="699"/>
                </a:cxn>
                <a:cxn ang="0">
                  <a:pos x="1417" y="715"/>
                </a:cxn>
                <a:cxn ang="0">
                  <a:pos x="1417" y="748"/>
                </a:cxn>
                <a:cxn ang="0">
                  <a:pos x="1409" y="765"/>
                </a:cxn>
                <a:cxn ang="0">
                  <a:pos x="1393" y="765"/>
                </a:cxn>
                <a:cxn ang="0">
                  <a:pos x="1377" y="773"/>
                </a:cxn>
                <a:cxn ang="0">
                  <a:pos x="749" y="773"/>
                </a:cxn>
                <a:cxn ang="0">
                  <a:pos x="749" y="1422"/>
                </a:cxn>
                <a:cxn ang="0">
                  <a:pos x="741" y="1438"/>
                </a:cxn>
                <a:cxn ang="0">
                  <a:pos x="741" y="1455"/>
                </a:cxn>
                <a:cxn ang="0">
                  <a:pos x="725" y="1463"/>
                </a:cxn>
                <a:cxn ang="0">
                  <a:pos x="693" y="1463"/>
                </a:cxn>
                <a:cxn ang="0">
                  <a:pos x="677" y="1455"/>
                </a:cxn>
                <a:cxn ang="0">
                  <a:pos x="677" y="1438"/>
                </a:cxn>
                <a:cxn ang="0">
                  <a:pos x="669" y="1422"/>
                </a:cxn>
                <a:cxn ang="0">
                  <a:pos x="669" y="773"/>
                </a:cxn>
                <a:cxn ang="0">
                  <a:pos x="40" y="773"/>
                </a:cxn>
                <a:cxn ang="0">
                  <a:pos x="24" y="765"/>
                </a:cxn>
                <a:cxn ang="0">
                  <a:pos x="8" y="765"/>
                </a:cxn>
                <a:cxn ang="0">
                  <a:pos x="0" y="748"/>
                </a:cxn>
                <a:cxn ang="0">
                  <a:pos x="0" y="715"/>
                </a:cxn>
                <a:cxn ang="0">
                  <a:pos x="8" y="699"/>
                </a:cxn>
                <a:cxn ang="0">
                  <a:pos x="24" y="699"/>
                </a:cxn>
                <a:cxn ang="0">
                  <a:pos x="40" y="691"/>
                </a:cxn>
                <a:cxn ang="0">
                  <a:pos x="669" y="691"/>
                </a:cxn>
                <a:cxn ang="0">
                  <a:pos x="669" y="41"/>
                </a:cxn>
                <a:cxn ang="0">
                  <a:pos x="677" y="25"/>
                </a:cxn>
                <a:cxn ang="0">
                  <a:pos x="677" y="9"/>
                </a:cxn>
                <a:cxn ang="0">
                  <a:pos x="693" y="0"/>
                </a:cxn>
              </a:cxnLst>
              <a:rect l="0" t="0" r="r" b="b"/>
              <a:pathLst>
                <a:path w="1417" h="1463">
                  <a:moveTo>
                    <a:pt x="693" y="0"/>
                  </a:moveTo>
                  <a:lnTo>
                    <a:pt x="725" y="0"/>
                  </a:lnTo>
                  <a:lnTo>
                    <a:pt x="741" y="9"/>
                  </a:lnTo>
                  <a:lnTo>
                    <a:pt x="741" y="25"/>
                  </a:lnTo>
                  <a:lnTo>
                    <a:pt x="749" y="41"/>
                  </a:lnTo>
                  <a:lnTo>
                    <a:pt x="749" y="691"/>
                  </a:lnTo>
                  <a:lnTo>
                    <a:pt x="1377" y="691"/>
                  </a:lnTo>
                  <a:lnTo>
                    <a:pt x="1393" y="699"/>
                  </a:lnTo>
                  <a:lnTo>
                    <a:pt x="1409" y="699"/>
                  </a:lnTo>
                  <a:lnTo>
                    <a:pt x="1417" y="715"/>
                  </a:lnTo>
                  <a:lnTo>
                    <a:pt x="1417" y="748"/>
                  </a:lnTo>
                  <a:lnTo>
                    <a:pt x="1409" y="765"/>
                  </a:lnTo>
                  <a:lnTo>
                    <a:pt x="1393" y="765"/>
                  </a:lnTo>
                  <a:lnTo>
                    <a:pt x="1377" y="773"/>
                  </a:lnTo>
                  <a:lnTo>
                    <a:pt x="749" y="773"/>
                  </a:lnTo>
                  <a:lnTo>
                    <a:pt x="749" y="1422"/>
                  </a:lnTo>
                  <a:lnTo>
                    <a:pt x="741" y="1438"/>
                  </a:lnTo>
                  <a:lnTo>
                    <a:pt x="741" y="1455"/>
                  </a:lnTo>
                  <a:lnTo>
                    <a:pt x="725" y="1463"/>
                  </a:lnTo>
                  <a:lnTo>
                    <a:pt x="693" y="1463"/>
                  </a:lnTo>
                  <a:lnTo>
                    <a:pt x="677" y="1455"/>
                  </a:lnTo>
                  <a:lnTo>
                    <a:pt x="677" y="1438"/>
                  </a:lnTo>
                  <a:lnTo>
                    <a:pt x="669" y="1422"/>
                  </a:lnTo>
                  <a:lnTo>
                    <a:pt x="669" y="773"/>
                  </a:lnTo>
                  <a:lnTo>
                    <a:pt x="40" y="773"/>
                  </a:lnTo>
                  <a:lnTo>
                    <a:pt x="24" y="765"/>
                  </a:lnTo>
                  <a:lnTo>
                    <a:pt x="8" y="765"/>
                  </a:lnTo>
                  <a:lnTo>
                    <a:pt x="0" y="748"/>
                  </a:lnTo>
                  <a:lnTo>
                    <a:pt x="0" y="715"/>
                  </a:lnTo>
                  <a:lnTo>
                    <a:pt x="8" y="699"/>
                  </a:lnTo>
                  <a:lnTo>
                    <a:pt x="24" y="699"/>
                  </a:lnTo>
                  <a:lnTo>
                    <a:pt x="40" y="691"/>
                  </a:lnTo>
                  <a:lnTo>
                    <a:pt x="669" y="691"/>
                  </a:lnTo>
                  <a:lnTo>
                    <a:pt x="669" y="41"/>
                  </a:lnTo>
                  <a:lnTo>
                    <a:pt x="677" y="25"/>
                  </a:lnTo>
                  <a:lnTo>
                    <a:pt x="677" y="9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20326" y="2113"/>
              <a:ext cx="1154" cy="1003"/>
            </a:xfrm>
            <a:custGeom>
              <a:avLst/>
              <a:gdLst/>
              <a:ahLst/>
              <a:cxnLst>
                <a:cxn ang="0">
                  <a:pos x="295" y="9"/>
                </a:cxn>
                <a:cxn ang="0">
                  <a:pos x="406" y="107"/>
                </a:cxn>
                <a:cxn ang="0">
                  <a:pos x="454" y="148"/>
                </a:cxn>
                <a:cxn ang="0">
                  <a:pos x="565" y="50"/>
                </a:cxn>
                <a:cxn ang="0">
                  <a:pos x="756" y="0"/>
                </a:cxn>
                <a:cxn ang="0">
                  <a:pos x="939" y="66"/>
                </a:cxn>
                <a:cxn ang="0">
                  <a:pos x="1003" y="239"/>
                </a:cxn>
                <a:cxn ang="0">
                  <a:pos x="971" y="428"/>
                </a:cxn>
                <a:cxn ang="0">
                  <a:pos x="908" y="641"/>
                </a:cxn>
                <a:cxn ang="0">
                  <a:pos x="852" y="797"/>
                </a:cxn>
                <a:cxn ang="0">
                  <a:pos x="836" y="912"/>
                </a:cxn>
                <a:cxn ang="0">
                  <a:pos x="860" y="945"/>
                </a:cxn>
                <a:cxn ang="0">
                  <a:pos x="955" y="929"/>
                </a:cxn>
                <a:cxn ang="0">
                  <a:pos x="1067" y="789"/>
                </a:cxn>
                <a:cxn ang="0">
                  <a:pos x="1107" y="666"/>
                </a:cxn>
                <a:cxn ang="0">
                  <a:pos x="1114" y="641"/>
                </a:cxn>
                <a:cxn ang="0">
                  <a:pos x="1154" y="658"/>
                </a:cxn>
                <a:cxn ang="0">
                  <a:pos x="1130" y="740"/>
                </a:cxn>
                <a:cxn ang="0">
                  <a:pos x="1067" y="871"/>
                </a:cxn>
                <a:cxn ang="0">
                  <a:pos x="955" y="986"/>
                </a:cxn>
                <a:cxn ang="0">
                  <a:pos x="804" y="986"/>
                </a:cxn>
                <a:cxn ang="0">
                  <a:pos x="716" y="896"/>
                </a:cxn>
                <a:cxn ang="0">
                  <a:pos x="701" y="806"/>
                </a:cxn>
                <a:cxn ang="0">
                  <a:pos x="724" y="723"/>
                </a:cxn>
                <a:cxn ang="0">
                  <a:pos x="828" y="419"/>
                </a:cxn>
                <a:cxn ang="0">
                  <a:pos x="868" y="206"/>
                </a:cxn>
                <a:cxn ang="0">
                  <a:pos x="844" y="99"/>
                </a:cxn>
                <a:cxn ang="0">
                  <a:pos x="748" y="50"/>
                </a:cxn>
                <a:cxn ang="0">
                  <a:pos x="573" y="107"/>
                </a:cxn>
                <a:cxn ang="0">
                  <a:pos x="454" y="222"/>
                </a:cxn>
                <a:cxn ang="0">
                  <a:pos x="398" y="321"/>
                </a:cxn>
                <a:cxn ang="0">
                  <a:pos x="382" y="354"/>
                </a:cxn>
                <a:cxn ang="0">
                  <a:pos x="366" y="428"/>
                </a:cxn>
                <a:cxn ang="0">
                  <a:pos x="279" y="773"/>
                </a:cxn>
                <a:cxn ang="0">
                  <a:pos x="255" y="879"/>
                </a:cxn>
                <a:cxn ang="0">
                  <a:pos x="239" y="937"/>
                </a:cxn>
                <a:cxn ang="0">
                  <a:pos x="191" y="995"/>
                </a:cxn>
                <a:cxn ang="0">
                  <a:pos x="143" y="1003"/>
                </a:cxn>
                <a:cxn ang="0">
                  <a:pos x="96" y="970"/>
                </a:cxn>
                <a:cxn ang="0">
                  <a:pos x="103" y="912"/>
                </a:cxn>
                <a:cxn ang="0">
                  <a:pos x="111" y="871"/>
                </a:cxn>
                <a:cxn ang="0">
                  <a:pos x="247" y="337"/>
                </a:cxn>
                <a:cxn ang="0">
                  <a:pos x="271" y="214"/>
                </a:cxn>
                <a:cxn ang="0">
                  <a:pos x="279" y="115"/>
                </a:cxn>
                <a:cxn ang="0">
                  <a:pos x="263" y="74"/>
                </a:cxn>
                <a:cxn ang="0">
                  <a:pos x="231" y="50"/>
                </a:cxn>
                <a:cxn ang="0">
                  <a:pos x="167" y="66"/>
                </a:cxn>
                <a:cxn ang="0">
                  <a:pos x="96" y="206"/>
                </a:cxn>
                <a:cxn ang="0">
                  <a:pos x="56" y="337"/>
                </a:cxn>
                <a:cxn ang="0">
                  <a:pos x="40" y="362"/>
                </a:cxn>
                <a:cxn ang="0">
                  <a:pos x="0" y="345"/>
                </a:cxn>
                <a:cxn ang="0">
                  <a:pos x="8" y="313"/>
                </a:cxn>
                <a:cxn ang="0">
                  <a:pos x="64" y="124"/>
                </a:cxn>
                <a:cxn ang="0">
                  <a:pos x="119" y="50"/>
                </a:cxn>
                <a:cxn ang="0">
                  <a:pos x="223" y="0"/>
                </a:cxn>
              </a:cxnLst>
              <a:rect l="0" t="0" r="r" b="b"/>
              <a:pathLst>
                <a:path w="1154" h="1003">
                  <a:moveTo>
                    <a:pt x="223" y="0"/>
                  </a:moveTo>
                  <a:lnTo>
                    <a:pt x="295" y="9"/>
                  </a:lnTo>
                  <a:lnTo>
                    <a:pt x="358" y="50"/>
                  </a:lnTo>
                  <a:lnTo>
                    <a:pt x="406" y="107"/>
                  </a:lnTo>
                  <a:lnTo>
                    <a:pt x="422" y="189"/>
                  </a:lnTo>
                  <a:lnTo>
                    <a:pt x="454" y="148"/>
                  </a:lnTo>
                  <a:lnTo>
                    <a:pt x="502" y="99"/>
                  </a:lnTo>
                  <a:lnTo>
                    <a:pt x="565" y="50"/>
                  </a:lnTo>
                  <a:lnTo>
                    <a:pt x="653" y="17"/>
                  </a:lnTo>
                  <a:lnTo>
                    <a:pt x="756" y="0"/>
                  </a:lnTo>
                  <a:lnTo>
                    <a:pt x="860" y="17"/>
                  </a:lnTo>
                  <a:lnTo>
                    <a:pt x="939" y="66"/>
                  </a:lnTo>
                  <a:lnTo>
                    <a:pt x="987" y="140"/>
                  </a:lnTo>
                  <a:lnTo>
                    <a:pt x="1003" y="239"/>
                  </a:lnTo>
                  <a:lnTo>
                    <a:pt x="995" y="329"/>
                  </a:lnTo>
                  <a:lnTo>
                    <a:pt x="971" y="428"/>
                  </a:lnTo>
                  <a:lnTo>
                    <a:pt x="939" y="543"/>
                  </a:lnTo>
                  <a:lnTo>
                    <a:pt x="908" y="641"/>
                  </a:lnTo>
                  <a:lnTo>
                    <a:pt x="876" y="723"/>
                  </a:lnTo>
                  <a:lnTo>
                    <a:pt x="852" y="797"/>
                  </a:lnTo>
                  <a:lnTo>
                    <a:pt x="836" y="879"/>
                  </a:lnTo>
                  <a:lnTo>
                    <a:pt x="836" y="912"/>
                  </a:lnTo>
                  <a:lnTo>
                    <a:pt x="852" y="937"/>
                  </a:lnTo>
                  <a:lnTo>
                    <a:pt x="860" y="945"/>
                  </a:lnTo>
                  <a:lnTo>
                    <a:pt x="884" y="953"/>
                  </a:lnTo>
                  <a:lnTo>
                    <a:pt x="955" y="929"/>
                  </a:lnTo>
                  <a:lnTo>
                    <a:pt x="1019" y="871"/>
                  </a:lnTo>
                  <a:lnTo>
                    <a:pt x="1067" y="789"/>
                  </a:lnTo>
                  <a:lnTo>
                    <a:pt x="1099" y="682"/>
                  </a:lnTo>
                  <a:lnTo>
                    <a:pt x="1107" y="666"/>
                  </a:lnTo>
                  <a:lnTo>
                    <a:pt x="1107" y="649"/>
                  </a:lnTo>
                  <a:lnTo>
                    <a:pt x="1114" y="641"/>
                  </a:lnTo>
                  <a:lnTo>
                    <a:pt x="1138" y="641"/>
                  </a:lnTo>
                  <a:lnTo>
                    <a:pt x="1154" y="658"/>
                  </a:lnTo>
                  <a:lnTo>
                    <a:pt x="1154" y="666"/>
                  </a:lnTo>
                  <a:lnTo>
                    <a:pt x="1130" y="740"/>
                  </a:lnTo>
                  <a:lnTo>
                    <a:pt x="1107" y="806"/>
                  </a:lnTo>
                  <a:lnTo>
                    <a:pt x="1067" y="871"/>
                  </a:lnTo>
                  <a:lnTo>
                    <a:pt x="1019" y="937"/>
                  </a:lnTo>
                  <a:lnTo>
                    <a:pt x="955" y="986"/>
                  </a:lnTo>
                  <a:lnTo>
                    <a:pt x="876" y="1003"/>
                  </a:lnTo>
                  <a:lnTo>
                    <a:pt x="804" y="986"/>
                  </a:lnTo>
                  <a:lnTo>
                    <a:pt x="748" y="953"/>
                  </a:lnTo>
                  <a:lnTo>
                    <a:pt x="716" y="896"/>
                  </a:lnTo>
                  <a:lnTo>
                    <a:pt x="701" y="822"/>
                  </a:lnTo>
                  <a:lnTo>
                    <a:pt x="701" y="806"/>
                  </a:lnTo>
                  <a:lnTo>
                    <a:pt x="716" y="756"/>
                  </a:lnTo>
                  <a:lnTo>
                    <a:pt x="724" y="723"/>
                  </a:lnTo>
                  <a:lnTo>
                    <a:pt x="756" y="641"/>
                  </a:lnTo>
                  <a:lnTo>
                    <a:pt x="828" y="419"/>
                  </a:lnTo>
                  <a:lnTo>
                    <a:pt x="860" y="304"/>
                  </a:lnTo>
                  <a:lnTo>
                    <a:pt x="868" y="206"/>
                  </a:lnTo>
                  <a:lnTo>
                    <a:pt x="860" y="148"/>
                  </a:lnTo>
                  <a:lnTo>
                    <a:pt x="844" y="99"/>
                  </a:lnTo>
                  <a:lnTo>
                    <a:pt x="804" y="66"/>
                  </a:lnTo>
                  <a:lnTo>
                    <a:pt x="748" y="50"/>
                  </a:lnTo>
                  <a:lnTo>
                    <a:pt x="653" y="66"/>
                  </a:lnTo>
                  <a:lnTo>
                    <a:pt x="573" y="107"/>
                  </a:lnTo>
                  <a:lnTo>
                    <a:pt x="509" y="156"/>
                  </a:lnTo>
                  <a:lnTo>
                    <a:pt x="454" y="222"/>
                  </a:lnTo>
                  <a:lnTo>
                    <a:pt x="422" y="280"/>
                  </a:lnTo>
                  <a:lnTo>
                    <a:pt x="398" y="321"/>
                  </a:lnTo>
                  <a:lnTo>
                    <a:pt x="390" y="329"/>
                  </a:lnTo>
                  <a:lnTo>
                    <a:pt x="382" y="354"/>
                  </a:lnTo>
                  <a:lnTo>
                    <a:pt x="382" y="378"/>
                  </a:lnTo>
                  <a:lnTo>
                    <a:pt x="366" y="428"/>
                  </a:lnTo>
                  <a:lnTo>
                    <a:pt x="326" y="575"/>
                  </a:lnTo>
                  <a:lnTo>
                    <a:pt x="279" y="773"/>
                  </a:lnTo>
                  <a:lnTo>
                    <a:pt x="271" y="822"/>
                  </a:lnTo>
                  <a:lnTo>
                    <a:pt x="255" y="879"/>
                  </a:lnTo>
                  <a:lnTo>
                    <a:pt x="247" y="921"/>
                  </a:lnTo>
                  <a:lnTo>
                    <a:pt x="239" y="937"/>
                  </a:lnTo>
                  <a:lnTo>
                    <a:pt x="223" y="962"/>
                  </a:lnTo>
                  <a:lnTo>
                    <a:pt x="191" y="995"/>
                  </a:lnTo>
                  <a:lnTo>
                    <a:pt x="175" y="1003"/>
                  </a:lnTo>
                  <a:lnTo>
                    <a:pt x="143" y="1003"/>
                  </a:lnTo>
                  <a:lnTo>
                    <a:pt x="119" y="995"/>
                  </a:lnTo>
                  <a:lnTo>
                    <a:pt x="96" y="970"/>
                  </a:lnTo>
                  <a:lnTo>
                    <a:pt x="96" y="937"/>
                  </a:lnTo>
                  <a:lnTo>
                    <a:pt x="103" y="912"/>
                  </a:lnTo>
                  <a:lnTo>
                    <a:pt x="111" y="896"/>
                  </a:lnTo>
                  <a:lnTo>
                    <a:pt x="111" y="871"/>
                  </a:lnTo>
                  <a:lnTo>
                    <a:pt x="119" y="847"/>
                  </a:lnTo>
                  <a:lnTo>
                    <a:pt x="247" y="337"/>
                  </a:lnTo>
                  <a:lnTo>
                    <a:pt x="263" y="263"/>
                  </a:lnTo>
                  <a:lnTo>
                    <a:pt x="271" y="214"/>
                  </a:lnTo>
                  <a:lnTo>
                    <a:pt x="279" y="181"/>
                  </a:lnTo>
                  <a:lnTo>
                    <a:pt x="279" y="115"/>
                  </a:lnTo>
                  <a:lnTo>
                    <a:pt x="271" y="91"/>
                  </a:lnTo>
                  <a:lnTo>
                    <a:pt x="263" y="74"/>
                  </a:lnTo>
                  <a:lnTo>
                    <a:pt x="247" y="58"/>
                  </a:lnTo>
                  <a:lnTo>
                    <a:pt x="231" y="50"/>
                  </a:lnTo>
                  <a:lnTo>
                    <a:pt x="215" y="50"/>
                  </a:lnTo>
                  <a:lnTo>
                    <a:pt x="167" y="66"/>
                  </a:lnTo>
                  <a:lnTo>
                    <a:pt x="127" y="124"/>
                  </a:lnTo>
                  <a:lnTo>
                    <a:pt x="96" y="206"/>
                  </a:lnTo>
                  <a:lnTo>
                    <a:pt x="64" y="313"/>
                  </a:lnTo>
                  <a:lnTo>
                    <a:pt x="56" y="337"/>
                  </a:lnTo>
                  <a:lnTo>
                    <a:pt x="48" y="354"/>
                  </a:lnTo>
                  <a:lnTo>
                    <a:pt x="40" y="362"/>
                  </a:lnTo>
                  <a:lnTo>
                    <a:pt x="16" y="362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8" y="313"/>
                  </a:lnTo>
                  <a:lnTo>
                    <a:pt x="16" y="255"/>
                  </a:lnTo>
                  <a:lnTo>
                    <a:pt x="64" y="124"/>
                  </a:lnTo>
                  <a:lnTo>
                    <a:pt x="88" y="91"/>
                  </a:lnTo>
                  <a:lnTo>
                    <a:pt x="119" y="50"/>
                  </a:lnTo>
                  <a:lnTo>
                    <a:pt x="159" y="17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21584" y="2113"/>
              <a:ext cx="1122" cy="1455"/>
            </a:xfrm>
            <a:custGeom>
              <a:avLst/>
              <a:gdLst/>
              <a:ahLst/>
              <a:cxnLst>
                <a:cxn ang="0">
                  <a:pos x="525" y="17"/>
                </a:cxn>
                <a:cxn ang="0">
                  <a:pos x="668" y="148"/>
                </a:cxn>
                <a:cxn ang="0">
                  <a:pos x="756" y="395"/>
                </a:cxn>
                <a:cxn ang="0">
                  <a:pos x="796" y="633"/>
                </a:cxn>
                <a:cxn ang="0">
                  <a:pos x="923" y="362"/>
                </a:cxn>
                <a:cxn ang="0">
                  <a:pos x="1074" y="33"/>
                </a:cxn>
                <a:cxn ang="0">
                  <a:pos x="1106" y="25"/>
                </a:cxn>
                <a:cxn ang="0">
                  <a:pos x="1122" y="66"/>
                </a:cxn>
                <a:cxn ang="0">
                  <a:pos x="1090" y="124"/>
                </a:cxn>
                <a:cxn ang="0">
                  <a:pos x="1027" y="263"/>
                </a:cxn>
                <a:cxn ang="0">
                  <a:pos x="891" y="559"/>
                </a:cxn>
                <a:cxn ang="0">
                  <a:pos x="788" y="855"/>
                </a:cxn>
                <a:cxn ang="0">
                  <a:pos x="772" y="945"/>
                </a:cxn>
                <a:cxn ang="0">
                  <a:pos x="732" y="1159"/>
                </a:cxn>
                <a:cxn ang="0">
                  <a:pos x="668" y="1397"/>
                </a:cxn>
                <a:cxn ang="0">
                  <a:pos x="629" y="1455"/>
                </a:cxn>
                <a:cxn ang="0">
                  <a:pos x="613" y="1446"/>
                </a:cxn>
                <a:cxn ang="0">
                  <a:pos x="605" y="1414"/>
                </a:cxn>
                <a:cxn ang="0">
                  <a:pos x="621" y="1307"/>
                </a:cxn>
                <a:cxn ang="0">
                  <a:pos x="692" y="1027"/>
                </a:cxn>
                <a:cxn ang="0">
                  <a:pos x="724" y="912"/>
                </a:cxn>
                <a:cxn ang="0">
                  <a:pos x="740" y="814"/>
                </a:cxn>
                <a:cxn ang="0">
                  <a:pos x="732" y="567"/>
                </a:cxn>
                <a:cxn ang="0">
                  <a:pos x="684" y="378"/>
                </a:cxn>
                <a:cxn ang="0">
                  <a:pos x="581" y="230"/>
                </a:cxn>
                <a:cxn ang="0">
                  <a:pos x="390" y="165"/>
                </a:cxn>
                <a:cxn ang="0">
                  <a:pos x="326" y="173"/>
                </a:cxn>
                <a:cxn ang="0">
                  <a:pos x="215" y="214"/>
                </a:cxn>
                <a:cxn ang="0">
                  <a:pos x="95" y="329"/>
                </a:cxn>
                <a:cxn ang="0">
                  <a:pos x="40" y="428"/>
                </a:cxn>
                <a:cxn ang="0">
                  <a:pos x="0" y="411"/>
                </a:cxn>
                <a:cxn ang="0">
                  <a:pos x="8" y="362"/>
                </a:cxn>
                <a:cxn ang="0">
                  <a:pos x="143" y="140"/>
                </a:cxn>
                <a:cxn ang="0">
                  <a:pos x="310" y="17"/>
                </a:cxn>
              </a:cxnLst>
              <a:rect l="0" t="0" r="r" b="b"/>
              <a:pathLst>
                <a:path w="1122" h="1455">
                  <a:moveTo>
                    <a:pt x="422" y="0"/>
                  </a:moveTo>
                  <a:lnTo>
                    <a:pt x="525" y="17"/>
                  </a:lnTo>
                  <a:lnTo>
                    <a:pt x="605" y="74"/>
                  </a:lnTo>
                  <a:lnTo>
                    <a:pt x="668" y="148"/>
                  </a:lnTo>
                  <a:lnTo>
                    <a:pt x="708" y="247"/>
                  </a:lnTo>
                  <a:lnTo>
                    <a:pt x="756" y="395"/>
                  </a:lnTo>
                  <a:lnTo>
                    <a:pt x="788" y="526"/>
                  </a:lnTo>
                  <a:lnTo>
                    <a:pt x="796" y="633"/>
                  </a:lnTo>
                  <a:lnTo>
                    <a:pt x="796" y="699"/>
                  </a:lnTo>
                  <a:lnTo>
                    <a:pt x="923" y="362"/>
                  </a:lnTo>
                  <a:lnTo>
                    <a:pt x="1074" y="41"/>
                  </a:lnTo>
                  <a:lnTo>
                    <a:pt x="1074" y="33"/>
                  </a:lnTo>
                  <a:lnTo>
                    <a:pt x="1082" y="25"/>
                  </a:lnTo>
                  <a:lnTo>
                    <a:pt x="1106" y="25"/>
                  </a:lnTo>
                  <a:lnTo>
                    <a:pt x="1122" y="41"/>
                  </a:lnTo>
                  <a:lnTo>
                    <a:pt x="1122" y="66"/>
                  </a:lnTo>
                  <a:lnTo>
                    <a:pt x="1106" y="99"/>
                  </a:lnTo>
                  <a:lnTo>
                    <a:pt x="1090" y="124"/>
                  </a:lnTo>
                  <a:lnTo>
                    <a:pt x="1082" y="140"/>
                  </a:lnTo>
                  <a:lnTo>
                    <a:pt x="1027" y="263"/>
                  </a:lnTo>
                  <a:lnTo>
                    <a:pt x="963" y="403"/>
                  </a:lnTo>
                  <a:lnTo>
                    <a:pt x="891" y="559"/>
                  </a:lnTo>
                  <a:lnTo>
                    <a:pt x="836" y="715"/>
                  </a:lnTo>
                  <a:lnTo>
                    <a:pt x="788" y="855"/>
                  </a:lnTo>
                  <a:lnTo>
                    <a:pt x="772" y="921"/>
                  </a:lnTo>
                  <a:lnTo>
                    <a:pt x="772" y="945"/>
                  </a:lnTo>
                  <a:lnTo>
                    <a:pt x="756" y="1027"/>
                  </a:lnTo>
                  <a:lnTo>
                    <a:pt x="732" y="1159"/>
                  </a:lnTo>
                  <a:lnTo>
                    <a:pt x="692" y="1323"/>
                  </a:lnTo>
                  <a:lnTo>
                    <a:pt x="668" y="1397"/>
                  </a:lnTo>
                  <a:lnTo>
                    <a:pt x="653" y="1438"/>
                  </a:lnTo>
                  <a:lnTo>
                    <a:pt x="629" y="1455"/>
                  </a:lnTo>
                  <a:lnTo>
                    <a:pt x="621" y="1455"/>
                  </a:lnTo>
                  <a:lnTo>
                    <a:pt x="613" y="1446"/>
                  </a:lnTo>
                  <a:lnTo>
                    <a:pt x="605" y="1430"/>
                  </a:lnTo>
                  <a:lnTo>
                    <a:pt x="605" y="1414"/>
                  </a:lnTo>
                  <a:lnTo>
                    <a:pt x="613" y="1372"/>
                  </a:lnTo>
                  <a:lnTo>
                    <a:pt x="621" y="1307"/>
                  </a:lnTo>
                  <a:lnTo>
                    <a:pt x="668" y="1126"/>
                  </a:lnTo>
                  <a:lnTo>
                    <a:pt x="692" y="1027"/>
                  </a:lnTo>
                  <a:lnTo>
                    <a:pt x="716" y="945"/>
                  </a:lnTo>
                  <a:lnTo>
                    <a:pt x="724" y="912"/>
                  </a:lnTo>
                  <a:lnTo>
                    <a:pt x="732" y="871"/>
                  </a:lnTo>
                  <a:lnTo>
                    <a:pt x="740" y="814"/>
                  </a:lnTo>
                  <a:lnTo>
                    <a:pt x="740" y="649"/>
                  </a:lnTo>
                  <a:lnTo>
                    <a:pt x="732" y="567"/>
                  </a:lnTo>
                  <a:lnTo>
                    <a:pt x="716" y="469"/>
                  </a:lnTo>
                  <a:lnTo>
                    <a:pt x="684" y="378"/>
                  </a:lnTo>
                  <a:lnTo>
                    <a:pt x="645" y="296"/>
                  </a:lnTo>
                  <a:lnTo>
                    <a:pt x="581" y="230"/>
                  </a:lnTo>
                  <a:lnTo>
                    <a:pt x="501" y="181"/>
                  </a:lnTo>
                  <a:lnTo>
                    <a:pt x="390" y="165"/>
                  </a:lnTo>
                  <a:lnTo>
                    <a:pt x="366" y="165"/>
                  </a:lnTo>
                  <a:lnTo>
                    <a:pt x="326" y="173"/>
                  </a:lnTo>
                  <a:lnTo>
                    <a:pt x="270" y="181"/>
                  </a:lnTo>
                  <a:lnTo>
                    <a:pt x="215" y="214"/>
                  </a:lnTo>
                  <a:lnTo>
                    <a:pt x="151" y="255"/>
                  </a:lnTo>
                  <a:lnTo>
                    <a:pt x="95" y="329"/>
                  </a:lnTo>
                  <a:lnTo>
                    <a:pt x="48" y="419"/>
                  </a:lnTo>
                  <a:lnTo>
                    <a:pt x="40" y="428"/>
                  </a:lnTo>
                  <a:lnTo>
                    <a:pt x="16" y="428"/>
                  </a:lnTo>
                  <a:lnTo>
                    <a:pt x="0" y="411"/>
                  </a:lnTo>
                  <a:lnTo>
                    <a:pt x="0" y="403"/>
                  </a:lnTo>
                  <a:lnTo>
                    <a:pt x="8" y="362"/>
                  </a:lnTo>
                  <a:lnTo>
                    <a:pt x="79" y="214"/>
                  </a:lnTo>
                  <a:lnTo>
                    <a:pt x="143" y="140"/>
                  </a:lnTo>
                  <a:lnTo>
                    <a:pt x="223" y="66"/>
                  </a:lnTo>
                  <a:lnTo>
                    <a:pt x="310" y="17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22905" y="1431"/>
              <a:ext cx="502" cy="22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8" y="9"/>
                </a:cxn>
                <a:cxn ang="0">
                  <a:pos x="96" y="50"/>
                </a:cxn>
                <a:cxn ang="0">
                  <a:pos x="152" y="107"/>
                </a:cxn>
                <a:cxn ang="0">
                  <a:pos x="223" y="189"/>
                </a:cxn>
                <a:cxn ang="0">
                  <a:pos x="295" y="296"/>
                </a:cxn>
                <a:cxn ang="0">
                  <a:pos x="358" y="419"/>
                </a:cxn>
                <a:cxn ang="0">
                  <a:pos x="430" y="608"/>
                </a:cxn>
                <a:cxn ang="0">
                  <a:pos x="478" y="797"/>
                </a:cxn>
                <a:cxn ang="0">
                  <a:pos x="494" y="962"/>
                </a:cxn>
                <a:cxn ang="0">
                  <a:pos x="502" y="1110"/>
                </a:cxn>
                <a:cxn ang="0">
                  <a:pos x="502" y="1118"/>
                </a:cxn>
                <a:cxn ang="0">
                  <a:pos x="494" y="1315"/>
                </a:cxn>
                <a:cxn ang="0">
                  <a:pos x="454" y="1545"/>
                </a:cxn>
                <a:cxn ang="0">
                  <a:pos x="366" y="1792"/>
                </a:cxn>
                <a:cxn ang="0">
                  <a:pos x="295" y="1923"/>
                </a:cxn>
                <a:cxn ang="0">
                  <a:pos x="223" y="2030"/>
                </a:cxn>
                <a:cxn ang="0">
                  <a:pos x="159" y="2112"/>
                </a:cxn>
                <a:cxn ang="0">
                  <a:pos x="96" y="2170"/>
                </a:cxn>
                <a:cxn ang="0">
                  <a:pos x="48" y="2211"/>
                </a:cxn>
                <a:cxn ang="0">
                  <a:pos x="24" y="2219"/>
                </a:cxn>
                <a:cxn ang="0">
                  <a:pos x="16" y="2219"/>
                </a:cxn>
                <a:cxn ang="0">
                  <a:pos x="0" y="2202"/>
                </a:cxn>
                <a:cxn ang="0">
                  <a:pos x="0" y="2186"/>
                </a:cxn>
                <a:cxn ang="0">
                  <a:pos x="32" y="2153"/>
                </a:cxn>
                <a:cxn ang="0">
                  <a:pos x="152" y="2005"/>
                </a:cxn>
                <a:cxn ang="0">
                  <a:pos x="239" y="1841"/>
                </a:cxn>
                <a:cxn ang="0">
                  <a:pos x="303" y="1668"/>
                </a:cxn>
                <a:cxn ang="0">
                  <a:pos x="343" y="1488"/>
                </a:cxn>
                <a:cxn ang="0">
                  <a:pos x="366" y="1299"/>
                </a:cxn>
                <a:cxn ang="0">
                  <a:pos x="374" y="1110"/>
                </a:cxn>
                <a:cxn ang="0">
                  <a:pos x="358" y="847"/>
                </a:cxn>
                <a:cxn ang="0">
                  <a:pos x="319" y="608"/>
                </a:cxn>
                <a:cxn ang="0">
                  <a:pos x="247" y="403"/>
                </a:cxn>
                <a:cxn ang="0">
                  <a:pos x="159" y="222"/>
                </a:cxn>
                <a:cxn ang="0">
                  <a:pos x="40" y="74"/>
                </a:cxn>
                <a:cxn ang="0">
                  <a:pos x="8" y="41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502" h="2219">
                  <a:moveTo>
                    <a:pt x="8" y="0"/>
                  </a:moveTo>
                  <a:lnTo>
                    <a:pt x="24" y="0"/>
                  </a:lnTo>
                  <a:lnTo>
                    <a:pt x="48" y="9"/>
                  </a:lnTo>
                  <a:lnTo>
                    <a:pt x="96" y="50"/>
                  </a:lnTo>
                  <a:lnTo>
                    <a:pt x="152" y="107"/>
                  </a:lnTo>
                  <a:lnTo>
                    <a:pt x="223" y="189"/>
                  </a:lnTo>
                  <a:lnTo>
                    <a:pt x="295" y="296"/>
                  </a:lnTo>
                  <a:lnTo>
                    <a:pt x="358" y="419"/>
                  </a:lnTo>
                  <a:lnTo>
                    <a:pt x="430" y="608"/>
                  </a:lnTo>
                  <a:lnTo>
                    <a:pt x="478" y="797"/>
                  </a:lnTo>
                  <a:lnTo>
                    <a:pt x="494" y="962"/>
                  </a:lnTo>
                  <a:lnTo>
                    <a:pt x="502" y="1110"/>
                  </a:lnTo>
                  <a:lnTo>
                    <a:pt x="502" y="1118"/>
                  </a:lnTo>
                  <a:lnTo>
                    <a:pt x="494" y="1315"/>
                  </a:lnTo>
                  <a:lnTo>
                    <a:pt x="454" y="1545"/>
                  </a:lnTo>
                  <a:lnTo>
                    <a:pt x="366" y="1792"/>
                  </a:lnTo>
                  <a:lnTo>
                    <a:pt x="295" y="1923"/>
                  </a:lnTo>
                  <a:lnTo>
                    <a:pt x="223" y="2030"/>
                  </a:lnTo>
                  <a:lnTo>
                    <a:pt x="159" y="2112"/>
                  </a:lnTo>
                  <a:lnTo>
                    <a:pt x="96" y="2170"/>
                  </a:lnTo>
                  <a:lnTo>
                    <a:pt x="48" y="2211"/>
                  </a:lnTo>
                  <a:lnTo>
                    <a:pt x="24" y="2219"/>
                  </a:lnTo>
                  <a:lnTo>
                    <a:pt x="16" y="2219"/>
                  </a:lnTo>
                  <a:lnTo>
                    <a:pt x="0" y="2202"/>
                  </a:lnTo>
                  <a:lnTo>
                    <a:pt x="0" y="2186"/>
                  </a:lnTo>
                  <a:lnTo>
                    <a:pt x="32" y="2153"/>
                  </a:lnTo>
                  <a:lnTo>
                    <a:pt x="152" y="2005"/>
                  </a:lnTo>
                  <a:lnTo>
                    <a:pt x="239" y="1841"/>
                  </a:lnTo>
                  <a:lnTo>
                    <a:pt x="303" y="1668"/>
                  </a:lnTo>
                  <a:lnTo>
                    <a:pt x="343" y="1488"/>
                  </a:lnTo>
                  <a:lnTo>
                    <a:pt x="366" y="1299"/>
                  </a:lnTo>
                  <a:lnTo>
                    <a:pt x="374" y="1110"/>
                  </a:lnTo>
                  <a:lnTo>
                    <a:pt x="358" y="847"/>
                  </a:lnTo>
                  <a:lnTo>
                    <a:pt x="319" y="608"/>
                  </a:lnTo>
                  <a:lnTo>
                    <a:pt x="247" y="403"/>
                  </a:lnTo>
                  <a:lnTo>
                    <a:pt x="159" y="222"/>
                  </a:lnTo>
                  <a:lnTo>
                    <a:pt x="40" y="74"/>
                  </a:lnTo>
                  <a:lnTo>
                    <a:pt x="8" y="41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23662" y="1588"/>
              <a:ext cx="1743" cy="1511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660" y="8"/>
                </a:cxn>
                <a:cxn ang="0">
                  <a:pos x="947" y="0"/>
                </a:cxn>
                <a:cxn ang="0">
                  <a:pos x="963" y="41"/>
                </a:cxn>
                <a:cxn ang="0">
                  <a:pos x="947" y="65"/>
                </a:cxn>
                <a:cxn ang="0">
                  <a:pos x="851" y="82"/>
                </a:cxn>
                <a:cxn ang="0">
                  <a:pos x="796" y="131"/>
                </a:cxn>
                <a:cxn ang="0">
                  <a:pos x="804" y="156"/>
                </a:cxn>
                <a:cxn ang="0">
                  <a:pos x="963" y="608"/>
                </a:cxn>
                <a:cxn ang="0">
                  <a:pos x="979" y="583"/>
                </a:cxn>
                <a:cxn ang="0">
                  <a:pos x="1329" y="205"/>
                </a:cxn>
                <a:cxn ang="0">
                  <a:pos x="1353" y="164"/>
                </a:cxn>
                <a:cxn ang="0">
                  <a:pos x="1345" y="115"/>
                </a:cxn>
                <a:cxn ang="0">
                  <a:pos x="1289" y="73"/>
                </a:cxn>
                <a:cxn ang="0">
                  <a:pos x="1241" y="65"/>
                </a:cxn>
                <a:cxn ang="0">
                  <a:pos x="1249" y="16"/>
                </a:cxn>
                <a:cxn ang="0">
                  <a:pos x="1281" y="8"/>
                </a:cxn>
                <a:cxn ang="0">
                  <a:pos x="1623" y="8"/>
                </a:cxn>
                <a:cxn ang="0">
                  <a:pos x="1743" y="24"/>
                </a:cxn>
                <a:cxn ang="0">
                  <a:pos x="1735" y="65"/>
                </a:cxn>
                <a:cxn ang="0">
                  <a:pos x="1695" y="73"/>
                </a:cxn>
                <a:cxn ang="0">
                  <a:pos x="1536" y="115"/>
                </a:cxn>
                <a:cxn ang="0">
                  <a:pos x="1377" y="230"/>
                </a:cxn>
                <a:cxn ang="0">
                  <a:pos x="1241" y="386"/>
                </a:cxn>
                <a:cxn ang="0">
                  <a:pos x="987" y="665"/>
                </a:cxn>
                <a:cxn ang="0">
                  <a:pos x="1058" y="854"/>
                </a:cxn>
                <a:cxn ang="0">
                  <a:pos x="1162" y="1109"/>
                </a:cxn>
                <a:cxn ang="0">
                  <a:pos x="1289" y="1404"/>
                </a:cxn>
                <a:cxn ang="0">
                  <a:pos x="1361" y="1446"/>
                </a:cxn>
                <a:cxn ang="0">
                  <a:pos x="1488" y="1462"/>
                </a:cxn>
                <a:cxn ang="0">
                  <a:pos x="1480" y="1503"/>
                </a:cxn>
                <a:cxn ang="0">
                  <a:pos x="1377" y="1511"/>
                </a:cxn>
                <a:cxn ang="0">
                  <a:pos x="1122" y="1503"/>
                </a:cxn>
                <a:cxn ang="0">
                  <a:pos x="923" y="1511"/>
                </a:cxn>
                <a:cxn ang="0">
                  <a:pos x="907" y="1470"/>
                </a:cxn>
                <a:cxn ang="0">
                  <a:pos x="931" y="1446"/>
                </a:cxn>
                <a:cxn ang="0">
                  <a:pos x="1018" y="1429"/>
                </a:cxn>
                <a:cxn ang="0">
                  <a:pos x="1074" y="1380"/>
                </a:cxn>
                <a:cxn ang="0">
                  <a:pos x="1066" y="1347"/>
                </a:cxn>
                <a:cxn ang="0">
                  <a:pos x="660" y="1035"/>
                </a:cxn>
                <a:cxn ang="0">
                  <a:pos x="406" y="1314"/>
                </a:cxn>
                <a:cxn ang="0">
                  <a:pos x="390" y="1372"/>
                </a:cxn>
                <a:cxn ang="0">
                  <a:pos x="406" y="1413"/>
                </a:cxn>
                <a:cxn ang="0">
                  <a:pos x="485" y="1437"/>
                </a:cxn>
                <a:cxn ang="0">
                  <a:pos x="501" y="1478"/>
                </a:cxn>
                <a:cxn ang="0">
                  <a:pos x="485" y="1495"/>
                </a:cxn>
                <a:cxn ang="0">
                  <a:pos x="342" y="1503"/>
                </a:cxn>
                <a:cxn ang="0">
                  <a:pos x="127" y="1503"/>
                </a:cxn>
                <a:cxn ang="0">
                  <a:pos x="0" y="1487"/>
                </a:cxn>
                <a:cxn ang="0">
                  <a:pos x="7" y="1446"/>
                </a:cxn>
                <a:cxn ang="0">
                  <a:pos x="47" y="1437"/>
                </a:cxn>
                <a:cxn ang="0">
                  <a:pos x="262" y="1372"/>
                </a:cxn>
                <a:cxn ang="0">
                  <a:pos x="390" y="1257"/>
                </a:cxn>
                <a:cxn ang="0">
                  <a:pos x="589" y="139"/>
                </a:cxn>
                <a:cxn ang="0">
                  <a:pos x="549" y="82"/>
                </a:cxn>
                <a:cxn ang="0">
                  <a:pos x="429" y="65"/>
                </a:cxn>
                <a:cxn ang="0">
                  <a:pos x="390" y="57"/>
                </a:cxn>
                <a:cxn ang="0">
                  <a:pos x="382" y="24"/>
                </a:cxn>
                <a:cxn ang="0">
                  <a:pos x="398" y="8"/>
                </a:cxn>
              </a:cxnLst>
              <a:rect l="0" t="0" r="r" b="b"/>
              <a:pathLst>
                <a:path w="1743" h="1511">
                  <a:moveTo>
                    <a:pt x="406" y="0"/>
                  </a:moveTo>
                  <a:lnTo>
                    <a:pt x="541" y="0"/>
                  </a:lnTo>
                  <a:lnTo>
                    <a:pt x="605" y="8"/>
                  </a:lnTo>
                  <a:lnTo>
                    <a:pt x="660" y="8"/>
                  </a:lnTo>
                  <a:lnTo>
                    <a:pt x="796" y="0"/>
                  </a:lnTo>
                  <a:lnTo>
                    <a:pt x="947" y="0"/>
                  </a:lnTo>
                  <a:lnTo>
                    <a:pt x="963" y="16"/>
                  </a:lnTo>
                  <a:lnTo>
                    <a:pt x="963" y="41"/>
                  </a:lnTo>
                  <a:lnTo>
                    <a:pt x="955" y="57"/>
                  </a:lnTo>
                  <a:lnTo>
                    <a:pt x="947" y="65"/>
                  </a:lnTo>
                  <a:lnTo>
                    <a:pt x="923" y="65"/>
                  </a:lnTo>
                  <a:lnTo>
                    <a:pt x="851" y="82"/>
                  </a:lnTo>
                  <a:lnTo>
                    <a:pt x="812" y="106"/>
                  </a:lnTo>
                  <a:lnTo>
                    <a:pt x="796" y="131"/>
                  </a:lnTo>
                  <a:lnTo>
                    <a:pt x="796" y="139"/>
                  </a:lnTo>
                  <a:lnTo>
                    <a:pt x="804" y="156"/>
                  </a:lnTo>
                  <a:lnTo>
                    <a:pt x="979" y="583"/>
                  </a:lnTo>
                  <a:lnTo>
                    <a:pt x="963" y="608"/>
                  </a:lnTo>
                  <a:lnTo>
                    <a:pt x="987" y="599"/>
                  </a:lnTo>
                  <a:lnTo>
                    <a:pt x="979" y="583"/>
                  </a:lnTo>
                  <a:lnTo>
                    <a:pt x="1313" y="221"/>
                  </a:lnTo>
                  <a:lnTo>
                    <a:pt x="1329" y="205"/>
                  </a:lnTo>
                  <a:lnTo>
                    <a:pt x="1337" y="180"/>
                  </a:lnTo>
                  <a:lnTo>
                    <a:pt x="1353" y="164"/>
                  </a:lnTo>
                  <a:lnTo>
                    <a:pt x="1353" y="139"/>
                  </a:lnTo>
                  <a:lnTo>
                    <a:pt x="1345" y="115"/>
                  </a:lnTo>
                  <a:lnTo>
                    <a:pt x="1337" y="98"/>
                  </a:lnTo>
                  <a:lnTo>
                    <a:pt x="1289" y="73"/>
                  </a:lnTo>
                  <a:lnTo>
                    <a:pt x="1249" y="73"/>
                  </a:lnTo>
                  <a:lnTo>
                    <a:pt x="1241" y="65"/>
                  </a:lnTo>
                  <a:lnTo>
                    <a:pt x="1241" y="32"/>
                  </a:lnTo>
                  <a:lnTo>
                    <a:pt x="1249" y="16"/>
                  </a:lnTo>
                  <a:lnTo>
                    <a:pt x="1257" y="8"/>
                  </a:lnTo>
                  <a:lnTo>
                    <a:pt x="1281" y="8"/>
                  </a:lnTo>
                  <a:lnTo>
                    <a:pt x="1520" y="16"/>
                  </a:lnTo>
                  <a:lnTo>
                    <a:pt x="1623" y="8"/>
                  </a:lnTo>
                  <a:lnTo>
                    <a:pt x="1727" y="8"/>
                  </a:lnTo>
                  <a:lnTo>
                    <a:pt x="1743" y="24"/>
                  </a:lnTo>
                  <a:lnTo>
                    <a:pt x="1743" y="49"/>
                  </a:lnTo>
                  <a:lnTo>
                    <a:pt x="1735" y="65"/>
                  </a:lnTo>
                  <a:lnTo>
                    <a:pt x="1719" y="73"/>
                  </a:lnTo>
                  <a:lnTo>
                    <a:pt x="1695" y="73"/>
                  </a:lnTo>
                  <a:lnTo>
                    <a:pt x="1608" y="90"/>
                  </a:lnTo>
                  <a:lnTo>
                    <a:pt x="1536" y="115"/>
                  </a:lnTo>
                  <a:lnTo>
                    <a:pt x="1472" y="147"/>
                  </a:lnTo>
                  <a:lnTo>
                    <a:pt x="1377" y="230"/>
                  </a:lnTo>
                  <a:lnTo>
                    <a:pt x="1313" y="304"/>
                  </a:lnTo>
                  <a:lnTo>
                    <a:pt x="1241" y="386"/>
                  </a:lnTo>
                  <a:lnTo>
                    <a:pt x="1066" y="583"/>
                  </a:lnTo>
                  <a:lnTo>
                    <a:pt x="987" y="665"/>
                  </a:lnTo>
                  <a:lnTo>
                    <a:pt x="1018" y="747"/>
                  </a:lnTo>
                  <a:lnTo>
                    <a:pt x="1058" y="854"/>
                  </a:lnTo>
                  <a:lnTo>
                    <a:pt x="1114" y="977"/>
                  </a:lnTo>
                  <a:lnTo>
                    <a:pt x="1162" y="1109"/>
                  </a:lnTo>
                  <a:lnTo>
                    <a:pt x="1218" y="1232"/>
                  </a:lnTo>
                  <a:lnTo>
                    <a:pt x="1289" y="1404"/>
                  </a:lnTo>
                  <a:lnTo>
                    <a:pt x="1313" y="1429"/>
                  </a:lnTo>
                  <a:lnTo>
                    <a:pt x="1361" y="1446"/>
                  </a:lnTo>
                  <a:lnTo>
                    <a:pt x="1472" y="1446"/>
                  </a:lnTo>
                  <a:lnTo>
                    <a:pt x="1488" y="1462"/>
                  </a:lnTo>
                  <a:lnTo>
                    <a:pt x="1488" y="1487"/>
                  </a:lnTo>
                  <a:lnTo>
                    <a:pt x="1480" y="1503"/>
                  </a:lnTo>
                  <a:lnTo>
                    <a:pt x="1472" y="1511"/>
                  </a:lnTo>
                  <a:lnTo>
                    <a:pt x="1377" y="1511"/>
                  </a:lnTo>
                  <a:lnTo>
                    <a:pt x="1281" y="1503"/>
                  </a:lnTo>
                  <a:lnTo>
                    <a:pt x="1122" y="1503"/>
                  </a:lnTo>
                  <a:lnTo>
                    <a:pt x="1026" y="1511"/>
                  </a:lnTo>
                  <a:lnTo>
                    <a:pt x="923" y="1511"/>
                  </a:lnTo>
                  <a:lnTo>
                    <a:pt x="907" y="1495"/>
                  </a:lnTo>
                  <a:lnTo>
                    <a:pt x="907" y="1470"/>
                  </a:lnTo>
                  <a:lnTo>
                    <a:pt x="915" y="1454"/>
                  </a:lnTo>
                  <a:lnTo>
                    <a:pt x="931" y="1446"/>
                  </a:lnTo>
                  <a:lnTo>
                    <a:pt x="947" y="1446"/>
                  </a:lnTo>
                  <a:lnTo>
                    <a:pt x="1018" y="1429"/>
                  </a:lnTo>
                  <a:lnTo>
                    <a:pt x="1058" y="1404"/>
                  </a:lnTo>
                  <a:lnTo>
                    <a:pt x="1074" y="1380"/>
                  </a:lnTo>
                  <a:lnTo>
                    <a:pt x="1074" y="1363"/>
                  </a:lnTo>
                  <a:lnTo>
                    <a:pt x="1066" y="1347"/>
                  </a:lnTo>
                  <a:lnTo>
                    <a:pt x="851" y="821"/>
                  </a:lnTo>
                  <a:lnTo>
                    <a:pt x="660" y="1035"/>
                  </a:lnTo>
                  <a:lnTo>
                    <a:pt x="445" y="1273"/>
                  </a:lnTo>
                  <a:lnTo>
                    <a:pt x="406" y="1314"/>
                  </a:lnTo>
                  <a:lnTo>
                    <a:pt x="398" y="1339"/>
                  </a:lnTo>
                  <a:lnTo>
                    <a:pt x="390" y="1372"/>
                  </a:lnTo>
                  <a:lnTo>
                    <a:pt x="398" y="1396"/>
                  </a:lnTo>
                  <a:lnTo>
                    <a:pt x="406" y="1413"/>
                  </a:lnTo>
                  <a:lnTo>
                    <a:pt x="453" y="1437"/>
                  </a:lnTo>
                  <a:lnTo>
                    <a:pt x="485" y="1437"/>
                  </a:lnTo>
                  <a:lnTo>
                    <a:pt x="501" y="1454"/>
                  </a:lnTo>
                  <a:lnTo>
                    <a:pt x="501" y="1478"/>
                  </a:lnTo>
                  <a:lnTo>
                    <a:pt x="493" y="1495"/>
                  </a:lnTo>
                  <a:lnTo>
                    <a:pt x="485" y="1495"/>
                  </a:lnTo>
                  <a:lnTo>
                    <a:pt x="477" y="1503"/>
                  </a:lnTo>
                  <a:lnTo>
                    <a:pt x="342" y="1503"/>
                  </a:lnTo>
                  <a:lnTo>
                    <a:pt x="222" y="1495"/>
                  </a:lnTo>
                  <a:lnTo>
                    <a:pt x="127" y="1503"/>
                  </a:lnTo>
                  <a:lnTo>
                    <a:pt x="15" y="1503"/>
                  </a:lnTo>
                  <a:lnTo>
                    <a:pt x="0" y="1487"/>
                  </a:lnTo>
                  <a:lnTo>
                    <a:pt x="0" y="1462"/>
                  </a:lnTo>
                  <a:lnTo>
                    <a:pt x="7" y="1446"/>
                  </a:lnTo>
                  <a:lnTo>
                    <a:pt x="23" y="1437"/>
                  </a:lnTo>
                  <a:lnTo>
                    <a:pt x="47" y="1437"/>
                  </a:lnTo>
                  <a:lnTo>
                    <a:pt x="159" y="1421"/>
                  </a:lnTo>
                  <a:lnTo>
                    <a:pt x="262" y="1372"/>
                  </a:lnTo>
                  <a:lnTo>
                    <a:pt x="366" y="1281"/>
                  </a:lnTo>
                  <a:lnTo>
                    <a:pt x="390" y="1257"/>
                  </a:lnTo>
                  <a:lnTo>
                    <a:pt x="843" y="755"/>
                  </a:lnTo>
                  <a:lnTo>
                    <a:pt x="589" y="139"/>
                  </a:lnTo>
                  <a:lnTo>
                    <a:pt x="573" y="106"/>
                  </a:lnTo>
                  <a:lnTo>
                    <a:pt x="549" y="82"/>
                  </a:lnTo>
                  <a:lnTo>
                    <a:pt x="509" y="73"/>
                  </a:lnTo>
                  <a:lnTo>
                    <a:pt x="429" y="65"/>
                  </a:lnTo>
                  <a:lnTo>
                    <a:pt x="406" y="65"/>
                  </a:lnTo>
                  <a:lnTo>
                    <a:pt x="390" y="57"/>
                  </a:lnTo>
                  <a:lnTo>
                    <a:pt x="382" y="49"/>
                  </a:lnTo>
                  <a:lnTo>
                    <a:pt x="382" y="24"/>
                  </a:lnTo>
                  <a:lnTo>
                    <a:pt x="390" y="8"/>
                  </a:lnTo>
                  <a:lnTo>
                    <a:pt x="398" y="8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25644" y="1596"/>
              <a:ext cx="923" cy="71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94" y="41"/>
                </a:cxn>
                <a:cxn ang="0">
                  <a:pos x="334" y="139"/>
                </a:cxn>
                <a:cxn ang="0">
                  <a:pos x="430" y="49"/>
                </a:cxn>
                <a:cxn ang="0">
                  <a:pos x="589" y="0"/>
                </a:cxn>
                <a:cxn ang="0">
                  <a:pos x="692" y="16"/>
                </a:cxn>
                <a:cxn ang="0">
                  <a:pos x="772" y="98"/>
                </a:cxn>
                <a:cxn ang="0">
                  <a:pos x="780" y="263"/>
                </a:cxn>
                <a:cxn ang="0">
                  <a:pos x="724" y="427"/>
                </a:cxn>
                <a:cxn ang="0">
                  <a:pos x="692" y="517"/>
                </a:cxn>
                <a:cxn ang="0">
                  <a:pos x="684" y="567"/>
                </a:cxn>
                <a:cxn ang="0">
                  <a:pos x="676" y="624"/>
                </a:cxn>
                <a:cxn ang="0">
                  <a:pos x="700" y="665"/>
                </a:cxn>
                <a:cxn ang="0">
                  <a:pos x="772" y="641"/>
                </a:cxn>
                <a:cxn ang="0">
                  <a:pos x="875" y="476"/>
                </a:cxn>
                <a:cxn ang="0">
                  <a:pos x="883" y="452"/>
                </a:cxn>
                <a:cxn ang="0">
                  <a:pos x="923" y="468"/>
                </a:cxn>
                <a:cxn ang="0">
                  <a:pos x="899" y="550"/>
                </a:cxn>
                <a:cxn ang="0">
                  <a:pos x="828" y="657"/>
                </a:cxn>
                <a:cxn ang="0">
                  <a:pos x="708" y="715"/>
                </a:cxn>
                <a:cxn ang="0">
                  <a:pos x="605" y="682"/>
                </a:cxn>
                <a:cxn ang="0">
                  <a:pos x="565" y="583"/>
                </a:cxn>
                <a:cxn ang="0">
                  <a:pos x="573" y="550"/>
                </a:cxn>
                <a:cxn ang="0">
                  <a:pos x="613" y="435"/>
                </a:cxn>
                <a:cxn ang="0">
                  <a:pos x="668" y="246"/>
                </a:cxn>
                <a:cxn ang="0">
                  <a:pos x="676" y="131"/>
                </a:cxn>
                <a:cxn ang="0">
                  <a:pos x="668" y="90"/>
                </a:cxn>
                <a:cxn ang="0">
                  <a:pos x="637" y="65"/>
                </a:cxn>
                <a:cxn ang="0">
                  <a:pos x="589" y="49"/>
                </a:cxn>
                <a:cxn ang="0">
                  <a:pos x="446" y="98"/>
                </a:cxn>
                <a:cxn ang="0">
                  <a:pos x="358" y="197"/>
                </a:cxn>
                <a:cxn ang="0">
                  <a:pos x="310" y="287"/>
                </a:cxn>
                <a:cxn ang="0">
                  <a:pos x="294" y="369"/>
                </a:cxn>
                <a:cxn ang="0">
                  <a:pos x="262" y="485"/>
                </a:cxn>
                <a:cxn ang="0">
                  <a:pos x="239" y="583"/>
                </a:cxn>
                <a:cxn ang="0">
                  <a:pos x="231" y="641"/>
                </a:cxn>
                <a:cxn ang="0">
                  <a:pos x="215" y="682"/>
                </a:cxn>
                <a:cxn ang="0">
                  <a:pos x="183" y="706"/>
                </a:cxn>
                <a:cxn ang="0">
                  <a:pos x="143" y="715"/>
                </a:cxn>
                <a:cxn ang="0">
                  <a:pos x="103" y="682"/>
                </a:cxn>
                <a:cxn ang="0">
                  <a:pos x="111" y="641"/>
                </a:cxn>
                <a:cxn ang="0">
                  <a:pos x="119" y="600"/>
                </a:cxn>
                <a:cxn ang="0">
                  <a:pos x="159" y="394"/>
                </a:cxn>
                <a:cxn ang="0">
                  <a:pos x="191" y="254"/>
                </a:cxn>
                <a:cxn ang="0">
                  <a:pos x="215" y="123"/>
                </a:cxn>
                <a:cxn ang="0">
                  <a:pos x="191" y="49"/>
                </a:cxn>
                <a:cxn ang="0">
                  <a:pos x="127" y="65"/>
                </a:cxn>
                <a:cxn ang="0">
                  <a:pos x="71" y="156"/>
                </a:cxn>
                <a:cxn ang="0">
                  <a:pos x="47" y="238"/>
                </a:cxn>
                <a:cxn ang="0">
                  <a:pos x="40" y="263"/>
                </a:cxn>
                <a:cxn ang="0">
                  <a:pos x="0" y="246"/>
                </a:cxn>
                <a:cxn ang="0">
                  <a:pos x="8" y="222"/>
                </a:cxn>
                <a:cxn ang="0">
                  <a:pos x="32" y="131"/>
                </a:cxn>
                <a:cxn ang="0">
                  <a:pos x="79" y="49"/>
                </a:cxn>
                <a:cxn ang="0">
                  <a:pos x="119" y="16"/>
                </a:cxn>
              </a:cxnLst>
              <a:rect l="0" t="0" r="r" b="b"/>
              <a:pathLst>
                <a:path w="923" h="715">
                  <a:moveTo>
                    <a:pt x="143" y="0"/>
                  </a:moveTo>
                  <a:lnTo>
                    <a:pt x="215" y="0"/>
                  </a:lnTo>
                  <a:lnTo>
                    <a:pt x="254" y="16"/>
                  </a:lnTo>
                  <a:lnTo>
                    <a:pt x="294" y="41"/>
                  </a:lnTo>
                  <a:lnTo>
                    <a:pt x="318" y="82"/>
                  </a:lnTo>
                  <a:lnTo>
                    <a:pt x="334" y="139"/>
                  </a:lnTo>
                  <a:lnTo>
                    <a:pt x="374" y="90"/>
                  </a:lnTo>
                  <a:lnTo>
                    <a:pt x="430" y="49"/>
                  </a:lnTo>
                  <a:lnTo>
                    <a:pt x="501" y="16"/>
                  </a:lnTo>
                  <a:lnTo>
                    <a:pt x="589" y="0"/>
                  </a:lnTo>
                  <a:lnTo>
                    <a:pt x="637" y="0"/>
                  </a:lnTo>
                  <a:lnTo>
                    <a:pt x="692" y="16"/>
                  </a:lnTo>
                  <a:lnTo>
                    <a:pt x="740" y="49"/>
                  </a:lnTo>
                  <a:lnTo>
                    <a:pt x="772" y="98"/>
                  </a:lnTo>
                  <a:lnTo>
                    <a:pt x="788" y="180"/>
                  </a:lnTo>
                  <a:lnTo>
                    <a:pt x="780" y="263"/>
                  </a:lnTo>
                  <a:lnTo>
                    <a:pt x="756" y="345"/>
                  </a:lnTo>
                  <a:lnTo>
                    <a:pt x="724" y="427"/>
                  </a:lnTo>
                  <a:lnTo>
                    <a:pt x="708" y="485"/>
                  </a:lnTo>
                  <a:lnTo>
                    <a:pt x="692" y="517"/>
                  </a:lnTo>
                  <a:lnTo>
                    <a:pt x="684" y="550"/>
                  </a:lnTo>
                  <a:lnTo>
                    <a:pt x="684" y="567"/>
                  </a:lnTo>
                  <a:lnTo>
                    <a:pt x="676" y="591"/>
                  </a:lnTo>
                  <a:lnTo>
                    <a:pt x="676" y="624"/>
                  </a:lnTo>
                  <a:lnTo>
                    <a:pt x="692" y="657"/>
                  </a:lnTo>
                  <a:lnTo>
                    <a:pt x="700" y="665"/>
                  </a:lnTo>
                  <a:lnTo>
                    <a:pt x="716" y="665"/>
                  </a:lnTo>
                  <a:lnTo>
                    <a:pt x="772" y="641"/>
                  </a:lnTo>
                  <a:lnTo>
                    <a:pt x="828" y="583"/>
                  </a:lnTo>
                  <a:lnTo>
                    <a:pt x="875" y="476"/>
                  </a:lnTo>
                  <a:lnTo>
                    <a:pt x="875" y="460"/>
                  </a:lnTo>
                  <a:lnTo>
                    <a:pt x="883" y="452"/>
                  </a:lnTo>
                  <a:lnTo>
                    <a:pt x="907" y="452"/>
                  </a:lnTo>
                  <a:lnTo>
                    <a:pt x="923" y="468"/>
                  </a:lnTo>
                  <a:lnTo>
                    <a:pt x="923" y="476"/>
                  </a:lnTo>
                  <a:lnTo>
                    <a:pt x="899" y="550"/>
                  </a:lnTo>
                  <a:lnTo>
                    <a:pt x="875" y="608"/>
                  </a:lnTo>
                  <a:lnTo>
                    <a:pt x="828" y="657"/>
                  </a:lnTo>
                  <a:lnTo>
                    <a:pt x="780" y="698"/>
                  </a:lnTo>
                  <a:lnTo>
                    <a:pt x="708" y="715"/>
                  </a:lnTo>
                  <a:lnTo>
                    <a:pt x="653" y="706"/>
                  </a:lnTo>
                  <a:lnTo>
                    <a:pt x="605" y="682"/>
                  </a:lnTo>
                  <a:lnTo>
                    <a:pt x="573" y="641"/>
                  </a:lnTo>
                  <a:lnTo>
                    <a:pt x="565" y="583"/>
                  </a:lnTo>
                  <a:lnTo>
                    <a:pt x="565" y="567"/>
                  </a:lnTo>
                  <a:lnTo>
                    <a:pt x="573" y="550"/>
                  </a:lnTo>
                  <a:lnTo>
                    <a:pt x="589" y="501"/>
                  </a:lnTo>
                  <a:lnTo>
                    <a:pt x="613" y="435"/>
                  </a:lnTo>
                  <a:lnTo>
                    <a:pt x="645" y="345"/>
                  </a:lnTo>
                  <a:lnTo>
                    <a:pt x="668" y="246"/>
                  </a:lnTo>
                  <a:lnTo>
                    <a:pt x="676" y="164"/>
                  </a:lnTo>
                  <a:lnTo>
                    <a:pt x="676" y="131"/>
                  </a:lnTo>
                  <a:lnTo>
                    <a:pt x="668" y="115"/>
                  </a:lnTo>
                  <a:lnTo>
                    <a:pt x="668" y="90"/>
                  </a:lnTo>
                  <a:lnTo>
                    <a:pt x="653" y="74"/>
                  </a:lnTo>
                  <a:lnTo>
                    <a:pt x="637" y="65"/>
                  </a:lnTo>
                  <a:lnTo>
                    <a:pt x="621" y="49"/>
                  </a:lnTo>
                  <a:lnTo>
                    <a:pt x="589" y="49"/>
                  </a:lnTo>
                  <a:lnTo>
                    <a:pt x="509" y="65"/>
                  </a:lnTo>
                  <a:lnTo>
                    <a:pt x="446" y="98"/>
                  </a:lnTo>
                  <a:lnTo>
                    <a:pt x="398" y="148"/>
                  </a:lnTo>
                  <a:lnTo>
                    <a:pt x="358" y="197"/>
                  </a:lnTo>
                  <a:lnTo>
                    <a:pt x="326" y="246"/>
                  </a:lnTo>
                  <a:lnTo>
                    <a:pt x="310" y="287"/>
                  </a:lnTo>
                  <a:lnTo>
                    <a:pt x="294" y="337"/>
                  </a:lnTo>
                  <a:lnTo>
                    <a:pt x="294" y="369"/>
                  </a:lnTo>
                  <a:lnTo>
                    <a:pt x="270" y="443"/>
                  </a:lnTo>
                  <a:lnTo>
                    <a:pt x="262" y="485"/>
                  </a:lnTo>
                  <a:lnTo>
                    <a:pt x="247" y="542"/>
                  </a:lnTo>
                  <a:lnTo>
                    <a:pt x="239" y="583"/>
                  </a:lnTo>
                  <a:lnTo>
                    <a:pt x="239" y="608"/>
                  </a:lnTo>
                  <a:lnTo>
                    <a:pt x="231" y="641"/>
                  </a:lnTo>
                  <a:lnTo>
                    <a:pt x="223" y="665"/>
                  </a:lnTo>
                  <a:lnTo>
                    <a:pt x="215" y="682"/>
                  </a:lnTo>
                  <a:lnTo>
                    <a:pt x="199" y="698"/>
                  </a:lnTo>
                  <a:lnTo>
                    <a:pt x="183" y="706"/>
                  </a:lnTo>
                  <a:lnTo>
                    <a:pt x="159" y="715"/>
                  </a:lnTo>
                  <a:lnTo>
                    <a:pt x="143" y="715"/>
                  </a:lnTo>
                  <a:lnTo>
                    <a:pt x="127" y="706"/>
                  </a:lnTo>
                  <a:lnTo>
                    <a:pt x="103" y="682"/>
                  </a:lnTo>
                  <a:lnTo>
                    <a:pt x="103" y="657"/>
                  </a:lnTo>
                  <a:lnTo>
                    <a:pt x="111" y="641"/>
                  </a:lnTo>
                  <a:lnTo>
                    <a:pt x="111" y="616"/>
                  </a:lnTo>
                  <a:lnTo>
                    <a:pt x="119" y="600"/>
                  </a:lnTo>
                  <a:lnTo>
                    <a:pt x="111" y="600"/>
                  </a:lnTo>
                  <a:lnTo>
                    <a:pt x="159" y="394"/>
                  </a:lnTo>
                  <a:lnTo>
                    <a:pt x="175" y="328"/>
                  </a:lnTo>
                  <a:lnTo>
                    <a:pt x="191" y="254"/>
                  </a:lnTo>
                  <a:lnTo>
                    <a:pt x="207" y="189"/>
                  </a:lnTo>
                  <a:lnTo>
                    <a:pt x="215" y="123"/>
                  </a:lnTo>
                  <a:lnTo>
                    <a:pt x="215" y="98"/>
                  </a:lnTo>
                  <a:lnTo>
                    <a:pt x="191" y="49"/>
                  </a:lnTo>
                  <a:lnTo>
                    <a:pt x="167" y="49"/>
                  </a:lnTo>
                  <a:lnTo>
                    <a:pt x="127" y="65"/>
                  </a:lnTo>
                  <a:lnTo>
                    <a:pt x="95" y="98"/>
                  </a:lnTo>
                  <a:lnTo>
                    <a:pt x="71" y="156"/>
                  </a:lnTo>
                  <a:lnTo>
                    <a:pt x="55" y="222"/>
                  </a:lnTo>
                  <a:lnTo>
                    <a:pt x="47" y="238"/>
                  </a:lnTo>
                  <a:lnTo>
                    <a:pt x="47" y="254"/>
                  </a:lnTo>
                  <a:lnTo>
                    <a:pt x="40" y="263"/>
                  </a:lnTo>
                  <a:lnTo>
                    <a:pt x="16" y="263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8" y="222"/>
                  </a:lnTo>
                  <a:lnTo>
                    <a:pt x="16" y="180"/>
                  </a:lnTo>
                  <a:lnTo>
                    <a:pt x="32" y="131"/>
                  </a:lnTo>
                  <a:lnTo>
                    <a:pt x="63" y="65"/>
                  </a:lnTo>
                  <a:lnTo>
                    <a:pt x="79" y="49"/>
                  </a:lnTo>
                  <a:lnTo>
                    <a:pt x="95" y="24"/>
                  </a:lnTo>
                  <a:lnTo>
                    <a:pt x="119" y="16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25453" y="2968"/>
              <a:ext cx="875" cy="1027"/>
            </a:xfrm>
            <a:custGeom>
              <a:avLst/>
              <a:gdLst/>
              <a:ahLst/>
              <a:cxnLst>
                <a:cxn ang="0">
                  <a:pos x="398" y="16"/>
                </a:cxn>
                <a:cxn ang="0">
                  <a:pos x="517" y="123"/>
                </a:cxn>
                <a:cxn ang="0">
                  <a:pos x="589" y="279"/>
                </a:cxn>
                <a:cxn ang="0">
                  <a:pos x="613" y="419"/>
                </a:cxn>
                <a:cxn ang="0">
                  <a:pos x="629" y="476"/>
                </a:cxn>
                <a:cxn ang="0">
                  <a:pos x="748" y="189"/>
                </a:cxn>
                <a:cxn ang="0">
                  <a:pos x="812" y="57"/>
                </a:cxn>
                <a:cxn ang="0">
                  <a:pos x="836" y="16"/>
                </a:cxn>
                <a:cxn ang="0">
                  <a:pos x="875" y="24"/>
                </a:cxn>
                <a:cxn ang="0">
                  <a:pos x="867" y="57"/>
                </a:cxn>
                <a:cxn ang="0">
                  <a:pos x="788" y="222"/>
                </a:cxn>
                <a:cxn ang="0">
                  <a:pos x="740" y="320"/>
                </a:cxn>
                <a:cxn ang="0">
                  <a:pos x="684" y="452"/>
                </a:cxn>
                <a:cxn ang="0">
                  <a:pos x="629" y="608"/>
                </a:cxn>
                <a:cxn ang="0">
                  <a:pos x="597" y="764"/>
                </a:cxn>
                <a:cxn ang="0">
                  <a:pos x="557" y="945"/>
                </a:cxn>
                <a:cxn ang="0">
                  <a:pos x="533" y="1002"/>
                </a:cxn>
                <a:cxn ang="0">
                  <a:pos x="517" y="1027"/>
                </a:cxn>
                <a:cxn ang="0">
                  <a:pos x="493" y="1010"/>
                </a:cxn>
                <a:cxn ang="0">
                  <a:pos x="485" y="986"/>
                </a:cxn>
                <a:cxn ang="0">
                  <a:pos x="517" y="846"/>
                </a:cxn>
                <a:cxn ang="0">
                  <a:pos x="565" y="649"/>
                </a:cxn>
                <a:cxn ang="0">
                  <a:pos x="573" y="616"/>
                </a:cxn>
                <a:cxn ang="0">
                  <a:pos x="557" y="378"/>
                </a:cxn>
                <a:cxn ang="0">
                  <a:pos x="509" y="230"/>
                </a:cxn>
                <a:cxn ang="0">
                  <a:pos x="390" y="140"/>
                </a:cxn>
                <a:cxn ang="0">
                  <a:pos x="215" y="131"/>
                </a:cxn>
                <a:cxn ang="0">
                  <a:pos x="87" y="213"/>
                </a:cxn>
                <a:cxn ang="0">
                  <a:pos x="47" y="287"/>
                </a:cxn>
                <a:cxn ang="0">
                  <a:pos x="16" y="296"/>
                </a:cxn>
                <a:cxn ang="0">
                  <a:pos x="0" y="279"/>
                </a:cxn>
                <a:cxn ang="0">
                  <a:pos x="24" y="213"/>
                </a:cxn>
                <a:cxn ang="0">
                  <a:pos x="111" y="90"/>
                </a:cxn>
                <a:cxn ang="0">
                  <a:pos x="231" y="16"/>
                </a:cxn>
              </a:cxnLst>
              <a:rect l="0" t="0" r="r" b="b"/>
              <a:pathLst>
                <a:path w="875" h="1027">
                  <a:moveTo>
                    <a:pt x="318" y="0"/>
                  </a:moveTo>
                  <a:lnTo>
                    <a:pt x="398" y="16"/>
                  </a:lnTo>
                  <a:lnTo>
                    <a:pt x="469" y="57"/>
                  </a:lnTo>
                  <a:lnTo>
                    <a:pt x="517" y="123"/>
                  </a:lnTo>
                  <a:lnTo>
                    <a:pt x="557" y="197"/>
                  </a:lnTo>
                  <a:lnTo>
                    <a:pt x="589" y="279"/>
                  </a:lnTo>
                  <a:lnTo>
                    <a:pt x="605" y="353"/>
                  </a:lnTo>
                  <a:lnTo>
                    <a:pt x="613" y="419"/>
                  </a:lnTo>
                  <a:lnTo>
                    <a:pt x="621" y="468"/>
                  </a:lnTo>
                  <a:lnTo>
                    <a:pt x="629" y="476"/>
                  </a:lnTo>
                  <a:lnTo>
                    <a:pt x="708" y="279"/>
                  </a:lnTo>
                  <a:lnTo>
                    <a:pt x="748" y="189"/>
                  </a:lnTo>
                  <a:lnTo>
                    <a:pt x="788" y="115"/>
                  </a:lnTo>
                  <a:lnTo>
                    <a:pt x="812" y="57"/>
                  </a:lnTo>
                  <a:lnTo>
                    <a:pt x="828" y="24"/>
                  </a:lnTo>
                  <a:lnTo>
                    <a:pt x="836" y="16"/>
                  </a:lnTo>
                  <a:lnTo>
                    <a:pt x="867" y="16"/>
                  </a:lnTo>
                  <a:lnTo>
                    <a:pt x="875" y="24"/>
                  </a:lnTo>
                  <a:lnTo>
                    <a:pt x="875" y="49"/>
                  </a:lnTo>
                  <a:lnTo>
                    <a:pt x="867" y="57"/>
                  </a:lnTo>
                  <a:lnTo>
                    <a:pt x="820" y="148"/>
                  </a:lnTo>
                  <a:lnTo>
                    <a:pt x="788" y="222"/>
                  </a:lnTo>
                  <a:lnTo>
                    <a:pt x="764" y="279"/>
                  </a:lnTo>
                  <a:lnTo>
                    <a:pt x="740" y="320"/>
                  </a:lnTo>
                  <a:lnTo>
                    <a:pt x="716" y="378"/>
                  </a:lnTo>
                  <a:lnTo>
                    <a:pt x="684" y="452"/>
                  </a:lnTo>
                  <a:lnTo>
                    <a:pt x="652" y="534"/>
                  </a:lnTo>
                  <a:lnTo>
                    <a:pt x="629" y="608"/>
                  </a:lnTo>
                  <a:lnTo>
                    <a:pt x="621" y="657"/>
                  </a:lnTo>
                  <a:lnTo>
                    <a:pt x="597" y="764"/>
                  </a:lnTo>
                  <a:lnTo>
                    <a:pt x="581" y="863"/>
                  </a:lnTo>
                  <a:lnTo>
                    <a:pt x="557" y="945"/>
                  </a:lnTo>
                  <a:lnTo>
                    <a:pt x="549" y="978"/>
                  </a:lnTo>
                  <a:lnTo>
                    <a:pt x="533" y="1002"/>
                  </a:lnTo>
                  <a:lnTo>
                    <a:pt x="525" y="1019"/>
                  </a:lnTo>
                  <a:lnTo>
                    <a:pt x="517" y="1027"/>
                  </a:lnTo>
                  <a:lnTo>
                    <a:pt x="501" y="1027"/>
                  </a:lnTo>
                  <a:lnTo>
                    <a:pt x="493" y="1010"/>
                  </a:lnTo>
                  <a:lnTo>
                    <a:pt x="485" y="1002"/>
                  </a:lnTo>
                  <a:lnTo>
                    <a:pt x="485" y="986"/>
                  </a:lnTo>
                  <a:lnTo>
                    <a:pt x="493" y="928"/>
                  </a:lnTo>
                  <a:lnTo>
                    <a:pt x="517" y="846"/>
                  </a:lnTo>
                  <a:lnTo>
                    <a:pt x="541" y="739"/>
                  </a:lnTo>
                  <a:lnTo>
                    <a:pt x="565" y="649"/>
                  </a:lnTo>
                  <a:lnTo>
                    <a:pt x="565" y="633"/>
                  </a:lnTo>
                  <a:lnTo>
                    <a:pt x="573" y="616"/>
                  </a:lnTo>
                  <a:lnTo>
                    <a:pt x="573" y="460"/>
                  </a:lnTo>
                  <a:lnTo>
                    <a:pt x="557" y="378"/>
                  </a:lnTo>
                  <a:lnTo>
                    <a:pt x="541" y="304"/>
                  </a:lnTo>
                  <a:lnTo>
                    <a:pt x="509" y="230"/>
                  </a:lnTo>
                  <a:lnTo>
                    <a:pt x="453" y="172"/>
                  </a:lnTo>
                  <a:lnTo>
                    <a:pt x="390" y="140"/>
                  </a:lnTo>
                  <a:lnTo>
                    <a:pt x="294" y="123"/>
                  </a:lnTo>
                  <a:lnTo>
                    <a:pt x="215" y="131"/>
                  </a:lnTo>
                  <a:lnTo>
                    <a:pt x="143" y="164"/>
                  </a:lnTo>
                  <a:lnTo>
                    <a:pt x="87" y="213"/>
                  </a:lnTo>
                  <a:lnTo>
                    <a:pt x="47" y="271"/>
                  </a:lnTo>
                  <a:lnTo>
                    <a:pt x="47" y="287"/>
                  </a:lnTo>
                  <a:lnTo>
                    <a:pt x="39" y="296"/>
                  </a:lnTo>
                  <a:lnTo>
                    <a:pt x="16" y="296"/>
                  </a:lnTo>
                  <a:lnTo>
                    <a:pt x="0" y="287"/>
                  </a:lnTo>
                  <a:lnTo>
                    <a:pt x="0" y="279"/>
                  </a:lnTo>
                  <a:lnTo>
                    <a:pt x="8" y="255"/>
                  </a:lnTo>
                  <a:lnTo>
                    <a:pt x="24" y="213"/>
                  </a:lnTo>
                  <a:lnTo>
                    <a:pt x="55" y="156"/>
                  </a:lnTo>
                  <a:lnTo>
                    <a:pt x="111" y="90"/>
                  </a:lnTo>
                  <a:lnTo>
                    <a:pt x="167" y="49"/>
                  </a:lnTo>
                  <a:lnTo>
                    <a:pt x="231" y="1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71" name="Group 5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95400" y="3581400"/>
            <a:ext cx="6019800" cy="738150"/>
            <a:chOff x="662" y="2214"/>
            <a:chExt cx="24164" cy="2963"/>
          </a:xfrm>
          <a:solidFill>
            <a:srgbClr val="FF0000"/>
          </a:solidFill>
        </p:grpSpPr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662" y="2538"/>
              <a:ext cx="497" cy="2276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90" y="0"/>
                </a:cxn>
                <a:cxn ang="0">
                  <a:pos x="497" y="8"/>
                </a:cxn>
                <a:cxn ang="0">
                  <a:pos x="497" y="31"/>
                </a:cxn>
                <a:cxn ang="0">
                  <a:pos x="468" y="63"/>
                </a:cxn>
                <a:cxn ang="0">
                  <a:pos x="349" y="213"/>
                </a:cxn>
                <a:cxn ang="0">
                  <a:pos x="267" y="379"/>
                </a:cxn>
                <a:cxn ang="0">
                  <a:pos x="200" y="561"/>
                </a:cxn>
                <a:cxn ang="0">
                  <a:pos x="156" y="750"/>
                </a:cxn>
                <a:cxn ang="0">
                  <a:pos x="133" y="940"/>
                </a:cxn>
                <a:cxn ang="0">
                  <a:pos x="126" y="1138"/>
                </a:cxn>
                <a:cxn ang="0">
                  <a:pos x="133" y="1319"/>
                </a:cxn>
                <a:cxn ang="0">
                  <a:pos x="156" y="1501"/>
                </a:cxn>
                <a:cxn ang="0">
                  <a:pos x="193" y="1691"/>
                </a:cxn>
                <a:cxn ang="0">
                  <a:pos x="252" y="1872"/>
                </a:cxn>
                <a:cxn ang="0">
                  <a:pos x="341" y="2046"/>
                </a:cxn>
                <a:cxn ang="0">
                  <a:pos x="460" y="2204"/>
                </a:cxn>
                <a:cxn ang="0">
                  <a:pos x="497" y="2244"/>
                </a:cxn>
                <a:cxn ang="0">
                  <a:pos x="497" y="2268"/>
                </a:cxn>
                <a:cxn ang="0">
                  <a:pos x="490" y="2276"/>
                </a:cxn>
                <a:cxn ang="0">
                  <a:pos x="475" y="2276"/>
                </a:cxn>
                <a:cxn ang="0">
                  <a:pos x="453" y="2268"/>
                </a:cxn>
                <a:cxn ang="0">
                  <a:pos x="408" y="2228"/>
                </a:cxn>
                <a:cxn ang="0">
                  <a:pos x="349" y="2173"/>
                </a:cxn>
                <a:cxn ang="0">
                  <a:pos x="282" y="2086"/>
                </a:cxn>
                <a:cxn ang="0">
                  <a:pos x="208" y="1983"/>
                </a:cxn>
                <a:cxn ang="0">
                  <a:pos x="141" y="1849"/>
                </a:cxn>
                <a:cxn ang="0">
                  <a:pos x="67" y="1651"/>
                </a:cxn>
                <a:cxn ang="0">
                  <a:pos x="22" y="1462"/>
                </a:cxn>
                <a:cxn ang="0">
                  <a:pos x="7" y="1288"/>
                </a:cxn>
                <a:cxn ang="0">
                  <a:pos x="0" y="1138"/>
                </a:cxn>
                <a:cxn ang="0">
                  <a:pos x="7" y="987"/>
                </a:cxn>
                <a:cxn ang="0">
                  <a:pos x="29" y="814"/>
                </a:cxn>
                <a:cxn ang="0">
                  <a:pos x="67" y="632"/>
                </a:cxn>
                <a:cxn ang="0">
                  <a:pos x="133" y="442"/>
                </a:cxn>
                <a:cxn ang="0">
                  <a:pos x="200" y="308"/>
                </a:cxn>
                <a:cxn ang="0">
                  <a:pos x="274" y="197"/>
                </a:cxn>
                <a:cxn ang="0">
                  <a:pos x="349" y="110"/>
                </a:cxn>
                <a:cxn ang="0">
                  <a:pos x="408" y="47"/>
                </a:cxn>
                <a:cxn ang="0">
                  <a:pos x="475" y="0"/>
                </a:cxn>
              </a:cxnLst>
              <a:rect l="0" t="0" r="r" b="b"/>
              <a:pathLst>
                <a:path w="497" h="2276">
                  <a:moveTo>
                    <a:pt x="475" y="0"/>
                  </a:moveTo>
                  <a:lnTo>
                    <a:pt x="490" y="0"/>
                  </a:lnTo>
                  <a:lnTo>
                    <a:pt x="497" y="8"/>
                  </a:lnTo>
                  <a:lnTo>
                    <a:pt x="497" y="31"/>
                  </a:lnTo>
                  <a:lnTo>
                    <a:pt x="468" y="63"/>
                  </a:lnTo>
                  <a:lnTo>
                    <a:pt x="349" y="213"/>
                  </a:lnTo>
                  <a:lnTo>
                    <a:pt x="267" y="379"/>
                  </a:lnTo>
                  <a:lnTo>
                    <a:pt x="200" y="561"/>
                  </a:lnTo>
                  <a:lnTo>
                    <a:pt x="156" y="750"/>
                  </a:lnTo>
                  <a:lnTo>
                    <a:pt x="133" y="940"/>
                  </a:lnTo>
                  <a:lnTo>
                    <a:pt x="126" y="1138"/>
                  </a:lnTo>
                  <a:lnTo>
                    <a:pt x="133" y="1319"/>
                  </a:lnTo>
                  <a:lnTo>
                    <a:pt x="156" y="1501"/>
                  </a:lnTo>
                  <a:lnTo>
                    <a:pt x="193" y="1691"/>
                  </a:lnTo>
                  <a:lnTo>
                    <a:pt x="252" y="1872"/>
                  </a:lnTo>
                  <a:lnTo>
                    <a:pt x="341" y="2046"/>
                  </a:lnTo>
                  <a:lnTo>
                    <a:pt x="460" y="2204"/>
                  </a:lnTo>
                  <a:lnTo>
                    <a:pt x="497" y="2244"/>
                  </a:lnTo>
                  <a:lnTo>
                    <a:pt x="497" y="2268"/>
                  </a:lnTo>
                  <a:lnTo>
                    <a:pt x="490" y="2276"/>
                  </a:lnTo>
                  <a:lnTo>
                    <a:pt x="475" y="2276"/>
                  </a:lnTo>
                  <a:lnTo>
                    <a:pt x="453" y="2268"/>
                  </a:lnTo>
                  <a:lnTo>
                    <a:pt x="408" y="2228"/>
                  </a:lnTo>
                  <a:lnTo>
                    <a:pt x="349" y="2173"/>
                  </a:lnTo>
                  <a:lnTo>
                    <a:pt x="282" y="2086"/>
                  </a:lnTo>
                  <a:lnTo>
                    <a:pt x="208" y="1983"/>
                  </a:lnTo>
                  <a:lnTo>
                    <a:pt x="141" y="1849"/>
                  </a:lnTo>
                  <a:lnTo>
                    <a:pt x="67" y="1651"/>
                  </a:lnTo>
                  <a:lnTo>
                    <a:pt x="22" y="1462"/>
                  </a:lnTo>
                  <a:lnTo>
                    <a:pt x="7" y="1288"/>
                  </a:lnTo>
                  <a:lnTo>
                    <a:pt x="0" y="1138"/>
                  </a:lnTo>
                  <a:lnTo>
                    <a:pt x="7" y="987"/>
                  </a:lnTo>
                  <a:lnTo>
                    <a:pt x="29" y="814"/>
                  </a:lnTo>
                  <a:lnTo>
                    <a:pt x="67" y="632"/>
                  </a:lnTo>
                  <a:lnTo>
                    <a:pt x="133" y="442"/>
                  </a:lnTo>
                  <a:lnTo>
                    <a:pt x="200" y="308"/>
                  </a:lnTo>
                  <a:lnTo>
                    <a:pt x="274" y="197"/>
                  </a:lnTo>
                  <a:lnTo>
                    <a:pt x="349" y="110"/>
                  </a:lnTo>
                  <a:lnTo>
                    <a:pt x="408" y="47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1471" y="2735"/>
              <a:ext cx="713" cy="151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423" y="0"/>
                </a:cxn>
                <a:cxn ang="0">
                  <a:pos x="431" y="16"/>
                </a:cxn>
                <a:cxn ang="0">
                  <a:pos x="431" y="55"/>
                </a:cxn>
                <a:cxn ang="0">
                  <a:pos x="446" y="55"/>
                </a:cxn>
                <a:cxn ang="0">
                  <a:pos x="446" y="1375"/>
                </a:cxn>
                <a:cxn ang="0">
                  <a:pos x="461" y="1407"/>
                </a:cxn>
                <a:cxn ang="0">
                  <a:pos x="490" y="1423"/>
                </a:cxn>
                <a:cxn ang="0">
                  <a:pos x="550" y="1438"/>
                </a:cxn>
                <a:cxn ang="0">
                  <a:pos x="713" y="1438"/>
                </a:cxn>
                <a:cxn ang="0">
                  <a:pos x="713" y="1510"/>
                </a:cxn>
                <a:cxn ang="0">
                  <a:pos x="639" y="1502"/>
                </a:cxn>
                <a:cxn ang="0">
                  <a:pos x="89" y="1502"/>
                </a:cxn>
                <a:cxn ang="0">
                  <a:pos x="15" y="1510"/>
                </a:cxn>
                <a:cxn ang="0">
                  <a:pos x="15" y="1438"/>
                </a:cxn>
                <a:cxn ang="0">
                  <a:pos x="178" y="1438"/>
                </a:cxn>
                <a:cxn ang="0">
                  <a:pos x="238" y="1423"/>
                </a:cxn>
                <a:cxn ang="0">
                  <a:pos x="267" y="1399"/>
                </a:cxn>
                <a:cxn ang="0">
                  <a:pos x="282" y="1367"/>
                </a:cxn>
                <a:cxn ang="0">
                  <a:pos x="282" y="150"/>
                </a:cxn>
                <a:cxn ang="0">
                  <a:pos x="193" y="190"/>
                </a:cxn>
                <a:cxn ang="0">
                  <a:pos x="112" y="206"/>
                </a:cxn>
                <a:cxn ang="0">
                  <a:pos x="45" y="214"/>
                </a:cxn>
                <a:cxn ang="0">
                  <a:pos x="0" y="214"/>
                </a:cxn>
                <a:cxn ang="0">
                  <a:pos x="0" y="142"/>
                </a:cxn>
                <a:cxn ang="0">
                  <a:pos x="52" y="142"/>
                </a:cxn>
                <a:cxn ang="0">
                  <a:pos x="126" y="135"/>
                </a:cxn>
                <a:cxn ang="0">
                  <a:pos x="216" y="111"/>
                </a:cxn>
                <a:cxn ang="0">
                  <a:pos x="305" y="71"/>
                </a:cxn>
                <a:cxn ang="0">
                  <a:pos x="386" y="0"/>
                </a:cxn>
              </a:cxnLst>
              <a:rect l="0" t="0" r="r" b="b"/>
              <a:pathLst>
                <a:path w="713" h="1510">
                  <a:moveTo>
                    <a:pt x="386" y="0"/>
                  </a:moveTo>
                  <a:lnTo>
                    <a:pt x="423" y="0"/>
                  </a:lnTo>
                  <a:lnTo>
                    <a:pt x="431" y="16"/>
                  </a:lnTo>
                  <a:lnTo>
                    <a:pt x="431" y="55"/>
                  </a:lnTo>
                  <a:lnTo>
                    <a:pt x="446" y="55"/>
                  </a:lnTo>
                  <a:lnTo>
                    <a:pt x="446" y="1375"/>
                  </a:lnTo>
                  <a:lnTo>
                    <a:pt x="461" y="1407"/>
                  </a:lnTo>
                  <a:lnTo>
                    <a:pt x="490" y="1423"/>
                  </a:lnTo>
                  <a:lnTo>
                    <a:pt x="550" y="1438"/>
                  </a:lnTo>
                  <a:lnTo>
                    <a:pt x="713" y="1438"/>
                  </a:lnTo>
                  <a:lnTo>
                    <a:pt x="713" y="1510"/>
                  </a:lnTo>
                  <a:lnTo>
                    <a:pt x="639" y="1502"/>
                  </a:lnTo>
                  <a:lnTo>
                    <a:pt x="89" y="1502"/>
                  </a:lnTo>
                  <a:lnTo>
                    <a:pt x="15" y="1510"/>
                  </a:lnTo>
                  <a:lnTo>
                    <a:pt x="15" y="1438"/>
                  </a:lnTo>
                  <a:lnTo>
                    <a:pt x="178" y="1438"/>
                  </a:lnTo>
                  <a:lnTo>
                    <a:pt x="238" y="1423"/>
                  </a:lnTo>
                  <a:lnTo>
                    <a:pt x="267" y="1399"/>
                  </a:lnTo>
                  <a:lnTo>
                    <a:pt x="282" y="1367"/>
                  </a:lnTo>
                  <a:lnTo>
                    <a:pt x="282" y="150"/>
                  </a:lnTo>
                  <a:lnTo>
                    <a:pt x="193" y="190"/>
                  </a:lnTo>
                  <a:lnTo>
                    <a:pt x="112" y="206"/>
                  </a:lnTo>
                  <a:lnTo>
                    <a:pt x="45" y="214"/>
                  </a:lnTo>
                  <a:lnTo>
                    <a:pt x="0" y="214"/>
                  </a:lnTo>
                  <a:lnTo>
                    <a:pt x="0" y="142"/>
                  </a:lnTo>
                  <a:lnTo>
                    <a:pt x="52" y="142"/>
                  </a:lnTo>
                  <a:lnTo>
                    <a:pt x="126" y="135"/>
                  </a:lnTo>
                  <a:lnTo>
                    <a:pt x="216" y="111"/>
                  </a:lnTo>
                  <a:lnTo>
                    <a:pt x="305" y="71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3031" y="3628"/>
              <a:ext cx="1307" cy="9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270" y="0"/>
                </a:cxn>
                <a:cxn ang="0">
                  <a:pos x="1299" y="16"/>
                </a:cxn>
                <a:cxn ang="0">
                  <a:pos x="1307" y="24"/>
                </a:cxn>
                <a:cxn ang="0">
                  <a:pos x="1307" y="71"/>
                </a:cxn>
                <a:cxn ang="0">
                  <a:pos x="1299" y="79"/>
                </a:cxn>
                <a:cxn ang="0">
                  <a:pos x="1270" y="95"/>
                </a:cxn>
                <a:cxn ang="0">
                  <a:pos x="37" y="95"/>
                </a:cxn>
                <a:cxn ang="0">
                  <a:pos x="7" y="79"/>
                </a:cxn>
                <a:cxn ang="0">
                  <a:pos x="0" y="71"/>
                </a:cxn>
                <a:cxn ang="0">
                  <a:pos x="0" y="24"/>
                </a:cxn>
                <a:cxn ang="0">
                  <a:pos x="7" y="16"/>
                </a:cxn>
                <a:cxn ang="0">
                  <a:pos x="37" y="0"/>
                </a:cxn>
              </a:cxnLst>
              <a:rect l="0" t="0" r="r" b="b"/>
              <a:pathLst>
                <a:path w="1307" h="95">
                  <a:moveTo>
                    <a:pt x="37" y="0"/>
                  </a:moveTo>
                  <a:lnTo>
                    <a:pt x="1270" y="0"/>
                  </a:lnTo>
                  <a:lnTo>
                    <a:pt x="1299" y="16"/>
                  </a:lnTo>
                  <a:lnTo>
                    <a:pt x="1307" y="24"/>
                  </a:lnTo>
                  <a:lnTo>
                    <a:pt x="1307" y="71"/>
                  </a:lnTo>
                  <a:lnTo>
                    <a:pt x="1299" y="79"/>
                  </a:lnTo>
                  <a:lnTo>
                    <a:pt x="1270" y="95"/>
                  </a:lnTo>
                  <a:lnTo>
                    <a:pt x="37" y="95"/>
                  </a:lnTo>
                  <a:lnTo>
                    <a:pt x="7" y="79"/>
                  </a:lnTo>
                  <a:lnTo>
                    <a:pt x="0" y="71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5043" y="2688"/>
              <a:ext cx="1760" cy="1549"/>
            </a:xfrm>
            <a:custGeom>
              <a:avLst/>
              <a:gdLst/>
              <a:ahLst/>
              <a:cxnLst>
                <a:cxn ang="0">
                  <a:pos x="1411" y="0"/>
                </a:cxn>
                <a:cxn ang="0">
                  <a:pos x="1626" y="0"/>
                </a:cxn>
                <a:cxn ang="0">
                  <a:pos x="1760" y="16"/>
                </a:cxn>
                <a:cxn ang="0">
                  <a:pos x="1753" y="55"/>
                </a:cxn>
                <a:cxn ang="0">
                  <a:pos x="1716" y="63"/>
                </a:cxn>
                <a:cxn ang="0">
                  <a:pos x="1552" y="102"/>
                </a:cxn>
                <a:cxn ang="0">
                  <a:pos x="1441" y="182"/>
                </a:cxn>
                <a:cxn ang="0">
                  <a:pos x="1255" y="387"/>
                </a:cxn>
                <a:cxn ang="0">
                  <a:pos x="1084" y="585"/>
                </a:cxn>
                <a:cxn ang="0">
                  <a:pos x="1032" y="758"/>
                </a:cxn>
                <a:cxn ang="0">
                  <a:pos x="1129" y="995"/>
                </a:cxn>
                <a:cxn ang="0">
                  <a:pos x="1240" y="1256"/>
                </a:cxn>
                <a:cxn ang="0">
                  <a:pos x="1307" y="1430"/>
                </a:cxn>
                <a:cxn ang="0">
                  <a:pos x="1381" y="1477"/>
                </a:cxn>
                <a:cxn ang="0">
                  <a:pos x="1500" y="1493"/>
                </a:cxn>
                <a:cxn ang="0">
                  <a:pos x="1493" y="1541"/>
                </a:cxn>
                <a:cxn ang="0">
                  <a:pos x="1344" y="1549"/>
                </a:cxn>
                <a:cxn ang="0">
                  <a:pos x="1166" y="1541"/>
                </a:cxn>
                <a:cxn ang="0">
                  <a:pos x="936" y="1549"/>
                </a:cxn>
                <a:cxn ang="0">
                  <a:pos x="921" y="1501"/>
                </a:cxn>
                <a:cxn ang="0">
                  <a:pos x="943" y="1485"/>
                </a:cxn>
                <a:cxn ang="0">
                  <a:pos x="966" y="1477"/>
                </a:cxn>
                <a:cxn ang="0">
                  <a:pos x="1077" y="1438"/>
                </a:cxn>
                <a:cxn ang="0">
                  <a:pos x="1092" y="1398"/>
                </a:cxn>
                <a:cxn ang="0">
                  <a:pos x="869" y="837"/>
                </a:cxn>
                <a:cxn ang="0">
                  <a:pos x="461" y="1304"/>
                </a:cxn>
                <a:cxn ang="0">
                  <a:pos x="431" y="1343"/>
                </a:cxn>
                <a:cxn ang="0">
                  <a:pos x="401" y="1406"/>
                </a:cxn>
                <a:cxn ang="0">
                  <a:pos x="416" y="1446"/>
                </a:cxn>
                <a:cxn ang="0">
                  <a:pos x="461" y="1477"/>
                </a:cxn>
                <a:cxn ang="0">
                  <a:pos x="513" y="1493"/>
                </a:cxn>
                <a:cxn ang="0">
                  <a:pos x="490" y="1549"/>
                </a:cxn>
                <a:cxn ang="0">
                  <a:pos x="230" y="1541"/>
                </a:cxn>
                <a:cxn ang="0">
                  <a:pos x="15" y="1549"/>
                </a:cxn>
                <a:cxn ang="0">
                  <a:pos x="0" y="1501"/>
                </a:cxn>
                <a:cxn ang="0">
                  <a:pos x="15" y="1477"/>
                </a:cxn>
                <a:cxn ang="0">
                  <a:pos x="156" y="1462"/>
                </a:cxn>
                <a:cxn ang="0">
                  <a:pos x="364" y="1319"/>
                </a:cxn>
                <a:cxn ang="0">
                  <a:pos x="847" y="774"/>
                </a:cxn>
                <a:cxn ang="0">
                  <a:pos x="579" y="110"/>
                </a:cxn>
                <a:cxn ang="0">
                  <a:pos x="513" y="79"/>
                </a:cxn>
                <a:cxn ang="0">
                  <a:pos x="409" y="71"/>
                </a:cxn>
                <a:cxn ang="0">
                  <a:pos x="386" y="55"/>
                </a:cxn>
                <a:cxn ang="0">
                  <a:pos x="394" y="16"/>
                </a:cxn>
                <a:cxn ang="0">
                  <a:pos x="409" y="8"/>
                </a:cxn>
                <a:cxn ang="0">
                  <a:pos x="617" y="16"/>
                </a:cxn>
                <a:cxn ang="0">
                  <a:pos x="936" y="8"/>
                </a:cxn>
                <a:cxn ang="0">
                  <a:pos x="966" y="23"/>
                </a:cxn>
                <a:cxn ang="0">
                  <a:pos x="958" y="63"/>
                </a:cxn>
                <a:cxn ang="0">
                  <a:pos x="928" y="71"/>
                </a:cxn>
                <a:cxn ang="0">
                  <a:pos x="817" y="118"/>
                </a:cxn>
                <a:cxn ang="0">
                  <a:pos x="802" y="158"/>
                </a:cxn>
                <a:cxn ang="0">
                  <a:pos x="980" y="608"/>
                </a:cxn>
                <a:cxn ang="0">
                  <a:pos x="980" y="608"/>
                </a:cxn>
                <a:cxn ang="0">
                  <a:pos x="1344" y="197"/>
                </a:cxn>
                <a:cxn ang="0">
                  <a:pos x="1367" y="134"/>
                </a:cxn>
                <a:cxn ang="0">
                  <a:pos x="1352" y="95"/>
                </a:cxn>
                <a:cxn ang="0">
                  <a:pos x="1307" y="63"/>
                </a:cxn>
                <a:cxn ang="0">
                  <a:pos x="1255" y="47"/>
                </a:cxn>
                <a:cxn ang="0">
                  <a:pos x="1263" y="8"/>
                </a:cxn>
              </a:cxnLst>
              <a:rect l="0" t="0" r="r" b="b"/>
              <a:pathLst>
                <a:path w="1760" h="1549">
                  <a:moveTo>
                    <a:pt x="1270" y="0"/>
                  </a:moveTo>
                  <a:lnTo>
                    <a:pt x="1411" y="0"/>
                  </a:lnTo>
                  <a:lnTo>
                    <a:pt x="1530" y="8"/>
                  </a:lnTo>
                  <a:lnTo>
                    <a:pt x="1626" y="0"/>
                  </a:lnTo>
                  <a:lnTo>
                    <a:pt x="1745" y="0"/>
                  </a:lnTo>
                  <a:lnTo>
                    <a:pt x="1760" y="16"/>
                  </a:lnTo>
                  <a:lnTo>
                    <a:pt x="1760" y="39"/>
                  </a:lnTo>
                  <a:lnTo>
                    <a:pt x="1753" y="55"/>
                  </a:lnTo>
                  <a:lnTo>
                    <a:pt x="1745" y="63"/>
                  </a:lnTo>
                  <a:lnTo>
                    <a:pt x="1716" y="63"/>
                  </a:lnTo>
                  <a:lnTo>
                    <a:pt x="1626" y="79"/>
                  </a:lnTo>
                  <a:lnTo>
                    <a:pt x="1552" y="102"/>
                  </a:lnTo>
                  <a:lnTo>
                    <a:pt x="1493" y="142"/>
                  </a:lnTo>
                  <a:lnTo>
                    <a:pt x="1441" y="182"/>
                  </a:lnTo>
                  <a:lnTo>
                    <a:pt x="1329" y="300"/>
                  </a:lnTo>
                  <a:lnTo>
                    <a:pt x="1255" y="387"/>
                  </a:lnTo>
                  <a:lnTo>
                    <a:pt x="1166" y="490"/>
                  </a:lnTo>
                  <a:lnTo>
                    <a:pt x="1084" y="585"/>
                  </a:lnTo>
                  <a:lnTo>
                    <a:pt x="1003" y="671"/>
                  </a:lnTo>
                  <a:lnTo>
                    <a:pt x="1032" y="758"/>
                  </a:lnTo>
                  <a:lnTo>
                    <a:pt x="1084" y="869"/>
                  </a:lnTo>
                  <a:lnTo>
                    <a:pt x="1129" y="995"/>
                  </a:lnTo>
                  <a:lnTo>
                    <a:pt x="1188" y="1130"/>
                  </a:lnTo>
                  <a:lnTo>
                    <a:pt x="1240" y="1256"/>
                  </a:lnTo>
                  <a:lnTo>
                    <a:pt x="1285" y="1375"/>
                  </a:lnTo>
                  <a:lnTo>
                    <a:pt x="1307" y="1430"/>
                  </a:lnTo>
                  <a:lnTo>
                    <a:pt x="1329" y="1462"/>
                  </a:lnTo>
                  <a:lnTo>
                    <a:pt x="1381" y="1477"/>
                  </a:lnTo>
                  <a:lnTo>
                    <a:pt x="1485" y="1477"/>
                  </a:lnTo>
                  <a:lnTo>
                    <a:pt x="1500" y="1493"/>
                  </a:lnTo>
                  <a:lnTo>
                    <a:pt x="1500" y="1525"/>
                  </a:lnTo>
                  <a:lnTo>
                    <a:pt x="1493" y="1541"/>
                  </a:lnTo>
                  <a:lnTo>
                    <a:pt x="1485" y="1549"/>
                  </a:lnTo>
                  <a:lnTo>
                    <a:pt x="1344" y="1549"/>
                  </a:lnTo>
                  <a:lnTo>
                    <a:pt x="1277" y="1541"/>
                  </a:lnTo>
                  <a:lnTo>
                    <a:pt x="1166" y="1541"/>
                  </a:lnTo>
                  <a:lnTo>
                    <a:pt x="1092" y="1549"/>
                  </a:lnTo>
                  <a:lnTo>
                    <a:pt x="936" y="1549"/>
                  </a:lnTo>
                  <a:lnTo>
                    <a:pt x="921" y="1533"/>
                  </a:lnTo>
                  <a:lnTo>
                    <a:pt x="921" y="1501"/>
                  </a:lnTo>
                  <a:lnTo>
                    <a:pt x="928" y="1493"/>
                  </a:lnTo>
                  <a:lnTo>
                    <a:pt x="943" y="1485"/>
                  </a:lnTo>
                  <a:lnTo>
                    <a:pt x="951" y="1477"/>
                  </a:lnTo>
                  <a:lnTo>
                    <a:pt x="966" y="1477"/>
                  </a:lnTo>
                  <a:lnTo>
                    <a:pt x="1040" y="1462"/>
                  </a:lnTo>
                  <a:lnTo>
                    <a:pt x="1077" y="1438"/>
                  </a:lnTo>
                  <a:lnTo>
                    <a:pt x="1092" y="1414"/>
                  </a:lnTo>
                  <a:lnTo>
                    <a:pt x="1092" y="1398"/>
                  </a:lnTo>
                  <a:lnTo>
                    <a:pt x="1084" y="1383"/>
                  </a:lnTo>
                  <a:lnTo>
                    <a:pt x="869" y="837"/>
                  </a:lnTo>
                  <a:lnTo>
                    <a:pt x="676" y="1059"/>
                  </a:lnTo>
                  <a:lnTo>
                    <a:pt x="461" y="1304"/>
                  </a:lnTo>
                  <a:lnTo>
                    <a:pt x="446" y="1319"/>
                  </a:lnTo>
                  <a:lnTo>
                    <a:pt x="431" y="1343"/>
                  </a:lnTo>
                  <a:lnTo>
                    <a:pt x="416" y="1359"/>
                  </a:lnTo>
                  <a:lnTo>
                    <a:pt x="401" y="1406"/>
                  </a:lnTo>
                  <a:lnTo>
                    <a:pt x="409" y="1430"/>
                  </a:lnTo>
                  <a:lnTo>
                    <a:pt x="416" y="1446"/>
                  </a:lnTo>
                  <a:lnTo>
                    <a:pt x="431" y="1462"/>
                  </a:lnTo>
                  <a:lnTo>
                    <a:pt x="461" y="1477"/>
                  </a:lnTo>
                  <a:lnTo>
                    <a:pt x="498" y="1477"/>
                  </a:lnTo>
                  <a:lnTo>
                    <a:pt x="513" y="1493"/>
                  </a:lnTo>
                  <a:lnTo>
                    <a:pt x="513" y="1525"/>
                  </a:lnTo>
                  <a:lnTo>
                    <a:pt x="490" y="1549"/>
                  </a:lnTo>
                  <a:lnTo>
                    <a:pt x="475" y="1549"/>
                  </a:lnTo>
                  <a:lnTo>
                    <a:pt x="230" y="1541"/>
                  </a:lnTo>
                  <a:lnTo>
                    <a:pt x="134" y="1549"/>
                  </a:lnTo>
                  <a:lnTo>
                    <a:pt x="15" y="1549"/>
                  </a:lnTo>
                  <a:lnTo>
                    <a:pt x="0" y="1533"/>
                  </a:lnTo>
                  <a:lnTo>
                    <a:pt x="0" y="1501"/>
                  </a:lnTo>
                  <a:lnTo>
                    <a:pt x="8" y="1485"/>
                  </a:lnTo>
                  <a:lnTo>
                    <a:pt x="15" y="1477"/>
                  </a:lnTo>
                  <a:lnTo>
                    <a:pt x="45" y="1477"/>
                  </a:lnTo>
                  <a:lnTo>
                    <a:pt x="156" y="1462"/>
                  </a:lnTo>
                  <a:lnTo>
                    <a:pt x="260" y="1414"/>
                  </a:lnTo>
                  <a:lnTo>
                    <a:pt x="364" y="1319"/>
                  </a:lnTo>
                  <a:lnTo>
                    <a:pt x="394" y="1296"/>
                  </a:lnTo>
                  <a:lnTo>
                    <a:pt x="847" y="774"/>
                  </a:lnTo>
                  <a:lnTo>
                    <a:pt x="594" y="142"/>
                  </a:lnTo>
                  <a:lnTo>
                    <a:pt x="579" y="110"/>
                  </a:lnTo>
                  <a:lnTo>
                    <a:pt x="557" y="87"/>
                  </a:lnTo>
                  <a:lnTo>
                    <a:pt x="513" y="79"/>
                  </a:lnTo>
                  <a:lnTo>
                    <a:pt x="438" y="71"/>
                  </a:lnTo>
                  <a:lnTo>
                    <a:pt x="409" y="71"/>
                  </a:lnTo>
                  <a:lnTo>
                    <a:pt x="394" y="63"/>
                  </a:lnTo>
                  <a:lnTo>
                    <a:pt x="386" y="55"/>
                  </a:lnTo>
                  <a:lnTo>
                    <a:pt x="386" y="31"/>
                  </a:lnTo>
                  <a:lnTo>
                    <a:pt x="394" y="16"/>
                  </a:lnTo>
                  <a:lnTo>
                    <a:pt x="401" y="16"/>
                  </a:lnTo>
                  <a:lnTo>
                    <a:pt x="409" y="8"/>
                  </a:lnTo>
                  <a:lnTo>
                    <a:pt x="550" y="8"/>
                  </a:lnTo>
                  <a:lnTo>
                    <a:pt x="617" y="16"/>
                  </a:lnTo>
                  <a:lnTo>
                    <a:pt x="668" y="16"/>
                  </a:lnTo>
                  <a:lnTo>
                    <a:pt x="936" y="8"/>
                  </a:lnTo>
                  <a:lnTo>
                    <a:pt x="951" y="8"/>
                  </a:lnTo>
                  <a:lnTo>
                    <a:pt x="966" y="23"/>
                  </a:lnTo>
                  <a:lnTo>
                    <a:pt x="966" y="47"/>
                  </a:lnTo>
                  <a:lnTo>
                    <a:pt x="958" y="63"/>
                  </a:lnTo>
                  <a:lnTo>
                    <a:pt x="951" y="71"/>
                  </a:lnTo>
                  <a:lnTo>
                    <a:pt x="928" y="71"/>
                  </a:lnTo>
                  <a:lnTo>
                    <a:pt x="854" y="95"/>
                  </a:lnTo>
                  <a:lnTo>
                    <a:pt x="817" y="118"/>
                  </a:lnTo>
                  <a:lnTo>
                    <a:pt x="802" y="142"/>
                  </a:lnTo>
                  <a:lnTo>
                    <a:pt x="802" y="158"/>
                  </a:lnTo>
                  <a:lnTo>
                    <a:pt x="810" y="174"/>
                  </a:lnTo>
                  <a:lnTo>
                    <a:pt x="980" y="608"/>
                  </a:lnTo>
                  <a:lnTo>
                    <a:pt x="988" y="624"/>
                  </a:lnTo>
                  <a:lnTo>
                    <a:pt x="980" y="608"/>
                  </a:lnTo>
                  <a:lnTo>
                    <a:pt x="1329" y="213"/>
                  </a:lnTo>
                  <a:lnTo>
                    <a:pt x="1344" y="197"/>
                  </a:lnTo>
                  <a:lnTo>
                    <a:pt x="1352" y="182"/>
                  </a:lnTo>
                  <a:lnTo>
                    <a:pt x="1367" y="134"/>
                  </a:lnTo>
                  <a:lnTo>
                    <a:pt x="1359" y="110"/>
                  </a:lnTo>
                  <a:lnTo>
                    <a:pt x="1352" y="95"/>
                  </a:lnTo>
                  <a:lnTo>
                    <a:pt x="1337" y="79"/>
                  </a:lnTo>
                  <a:lnTo>
                    <a:pt x="1307" y="63"/>
                  </a:lnTo>
                  <a:lnTo>
                    <a:pt x="1270" y="63"/>
                  </a:lnTo>
                  <a:lnTo>
                    <a:pt x="1255" y="47"/>
                  </a:lnTo>
                  <a:lnTo>
                    <a:pt x="1255" y="23"/>
                  </a:lnTo>
                  <a:lnTo>
                    <a:pt x="1263" y="8"/>
                  </a:lnTo>
                  <a:lnTo>
                    <a:pt x="1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6825" y="3865"/>
              <a:ext cx="884" cy="1043"/>
            </a:xfrm>
            <a:custGeom>
              <a:avLst/>
              <a:gdLst/>
              <a:ahLst/>
              <a:cxnLst>
                <a:cxn ang="0">
                  <a:pos x="401" y="16"/>
                </a:cxn>
                <a:cxn ang="0">
                  <a:pos x="520" y="127"/>
                </a:cxn>
                <a:cxn ang="0">
                  <a:pos x="587" y="285"/>
                </a:cxn>
                <a:cxn ang="0">
                  <a:pos x="617" y="435"/>
                </a:cxn>
                <a:cxn ang="0">
                  <a:pos x="639" y="474"/>
                </a:cxn>
                <a:cxn ang="0">
                  <a:pos x="721" y="277"/>
                </a:cxn>
                <a:cxn ang="0">
                  <a:pos x="840" y="16"/>
                </a:cxn>
                <a:cxn ang="0">
                  <a:pos x="869" y="8"/>
                </a:cxn>
                <a:cxn ang="0">
                  <a:pos x="884" y="24"/>
                </a:cxn>
                <a:cxn ang="0">
                  <a:pos x="877" y="48"/>
                </a:cxn>
                <a:cxn ang="0">
                  <a:pos x="773" y="277"/>
                </a:cxn>
                <a:cxn ang="0">
                  <a:pos x="728" y="372"/>
                </a:cxn>
                <a:cxn ang="0">
                  <a:pos x="661" y="538"/>
                </a:cxn>
                <a:cxn ang="0">
                  <a:pos x="632" y="664"/>
                </a:cxn>
                <a:cxn ang="0">
                  <a:pos x="594" y="885"/>
                </a:cxn>
                <a:cxn ang="0">
                  <a:pos x="565" y="996"/>
                </a:cxn>
                <a:cxn ang="0">
                  <a:pos x="543" y="1035"/>
                </a:cxn>
                <a:cxn ang="0">
                  <a:pos x="505" y="1043"/>
                </a:cxn>
                <a:cxn ang="0">
                  <a:pos x="491" y="1020"/>
                </a:cxn>
                <a:cxn ang="0">
                  <a:pos x="498" y="964"/>
                </a:cxn>
                <a:cxn ang="0">
                  <a:pos x="572" y="656"/>
                </a:cxn>
                <a:cxn ang="0">
                  <a:pos x="580" y="632"/>
                </a:cxn>
                <a:cxn ang="0">
                  <a:pos x="550" y="316"/>
                </a:cxn>
                <a:cxn ang="0">
                  <a:pos x="468" y="182"/>
                </a:cxn>
                <a:cxn ang="0">
                  <a:pos x="305" y="127"/>
                </a:cxn>
                <a:cxn ang="0">
                  <a:pos x="156" y="166"/>
                </a:cxn>
                <a:cxn ang="0">
                  <a:pos x="60" y="277"/>
                </a:cxn>
                <a:cxn ang="0">
                  <a:pos x="15" y="308"/>
                </a:cxn>
                <a:cxn ang="0">
                  <a:pos x="0" y="293"/>
                </a:cxn>
                <a:cxn ang="0">
                  <a:pos x="60" y="158"/>
                </a:cxn>
                <a:cxn ang="0">
                  <a:pos x="164" y="48"/>
                </a:cxn>
                <a:cxn ang="0">
                  <a:pos x="320" y="0"/>
                </a:cxn>
              </a:cxnLst>
              <a:rect l="0" t="0" r="r" b="b"/>
              <a:pathLst>
                <a:path w="884" h="1043">
                  <a:moveTo>
                    <a:pt x="320" y="0"/>
                  </a:moveTo>
                  <a:lnTo>
                    <a:pt x="401" y="16"/>
                  </a:lnTo>
                  <a:lnTo>
                    <a:pt x="468" y="63"/>
                  </a:lnTo>
                  <a:lnTo>
                    <a:pt x="520" y="127"/>
                  </a:lnTo>
                  <a:lnTo>
                    <a:pt x="557" y="206"/>
                  </a:lnTo>
                  <a:lnTo>
                    <a:pt x="587" y="285"/>
                  </a:lnTo>
                  <a:lnTo>
                    <a:pt x="609" y="364"/>
                  </a:lnTo>
                  <a:lnTo>
                    <a:pt x="617" y="435"/>
                  </a:lnTo>
                  <a:lnTo>
                    <a:pt x="624" y="482"/>
                  </a:lnTo>
                  <a:lnTo>
                    <a:pt x="639" y="474"/>
                  </a:lnTo>
                  <a:lnTo>
                    <a:pt x="676" y="372"/>
                  </a:lnTo>
                  <a:lnTo>
                    <a:pt x="721" y="277"/>
                  </a:lnTo>
                  <a:lnTo>
                    <a:pt x="758" y="190"/>
                  </a:lnTo>
                  <a:lnTo>
                    <a:pt x="840" y="16"/>
                  </a:lnTo>
                  <a:lnTo>
                    <a:pt x="847" y="8"/>
                  </a:lnTo>
                  <a:lnTo>
                    <a:pt x="869" y="8"/>
                  </a:lnTo>
                  <a:lnTo>
                    <a:pt x="884" y="16"/>
                  </a:lnTo>
                  <a:lnTo>
                    <a:pt x="884" y="24"/>
                  </a:lnTo>
                  <a:lnTo>
                    <a:pt x="877" y="40"/>
                  </a:lnTo>
                  <a:lnTo>
                    <a:pt x="877" y="48"/>
                  </a:lnTo>
                  <a:lnTo>
                    <a:pt x="795" y="221"/>
                  </a:lnTo>
                  <a:lnTo>
                    <a:pt x="773" y="277"/>
                  </a:lnTo>
                  <a:lnTo>
                    <a:pt x="750" y="316"/>
                  </a:lnTo>
                  <a:lnTo>
                    <a:pt x="728" y="372"/>
                  </a:lnTo>
                  <a:lnTo>
                    <a:pt x="698" y="451"/>
                  </a:lnTo>
                  <a:lnTo>
                    <a:pt x="661" y="538"/>
                  </a:lnTo>
                  <a:lnTo>
                    <a:pt x="639" y="617"/>
                  </a:lnTo>
                  <a:lnTo>
                    <a:pt x="632" y="664"/>
                  </a:lnTo>
                  <a:lnTo>
                    <a:pt x="609" y="783"/>
                  </a:lnTo>
                  <a:lnTo>
                    <a:pt x="594" y="885"/>
                  </a:lnTo>
                  <a:lnTo>
                    <a:pt x="572" y="964"/>
                  </a:lnTo>
                  <a:lnTo>
                    <a:pt x="565" y="996"/>
                  </a:lnTo>
                  <a:lnTo>
                    <a:pt x="550" y="1020"/>
                  </a:lnTo>
                  <a:lnTo>
                    <a:pt x="543" y="1035"/>
                  </a:lnTo>
                  <a:lnTo>
                    <a:pt x="535" y="1043"/>
                  </a:lnTo>
                  <a:lnTo>
                    <a:pt x="505" y="1043"/>
                  </a:lnTo>
                  <a:lnTo>
                    <a:pt x="498" y="1028"/>
                  </a:lnTo>
                  <a:lnTo>
                    <a:pt x="491" y="1020"/>
                  </a:lnTo>
                  <a:lnTo>
                    <a:pt x="491" y="1004"/>
                  </a:lnTo>
                  <a:lnTo>
                    <a:pt x="498" y="964"/>
                  </a:lnTo>
                  <a:lnTo>
                    <a:pt x="505" y="893"/>
                  </a:lnTo>
                  <a:lnTo>
                    <a:pt x="572" y="656"/>
                  </a:lnTo>
                  <a:lnTo>
                    <a:pt x="572" y="648"/>
                  </a:lnTo>
                  <a:lnTo>
                    <a:pt x="580" y="632"/>
                  </a:lnTo>
                  <a:lnTo>
                    <a:pt x="580" y="474"/>
                  </a:lnTo>
                  <a:lnTo>
                    <a:pt x="550" y="316"/>
                  </a:lnTo>
                  <a:lnTo>
                    <a:pt x="513" y="245"/>
                  </a:lnTo>
                  <a:lnTo>
                    <a:pt x="468" y="182"/>
                  </a:lnTo>
                  <a:lnTo>
                    <a:pt x="394" y="142"/>
                  </a:lnTo>
                  <a:lnTo>
                    <a:pt x="305" y="127"/>
                  </a:lnTo>
                  <a:lnTo>
                    <a:pt x="231" y="135"/>
                  </a:lnTo>
                  <a:lnTo>
                    <a:pt x="156" y="166"/>
                  </a:lnTo>
                  <a:lnTo>
                    <a:pt x="97" y="214"/>
                  </a:lnTo>
                  <a:lnTo>
                    <a:pt x="60" y="277"/>
                  </a:lnTo>
                  <a:lnTo>
                    <a:pt x="45" y="308"/>
                  </a:lnTo>
                  <a:lnTo>
                    <a:pt x="15" y="308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23" y="221"/>
                  </a:lnTo>
                  <a:lnTo>
                    <a:pt x="60" y="158"/>
                  </a:lnTo>
                  <a:lnTo>
                    <a:pt x="112" y="95"/>
                  </a:lnTo>
                  <a:lnTo>
                    <a:pt x="164" y="48"/>
                  </a:lnTo>
                  <a:lnTo>
                    <a:pt x="238" y="16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 noEditPoints="1"/>
            </p:cNvSpPr>
            <p:nvPr/>
          </p:nvSpPr>
          <p:spPr bwMode="auto">
            <a:xfrm>
              <a:off x="7976" y="2538"/>
              <a:ext cx="498" cy="2268"/>
            </a:xfrm>
            <a:custGeom>
              <a:avLst/>
              <a:gdLst/>
              <a:ahLst/>
              <a:cxnLst>
                <a:cxn ang="0">
                  <a:pos x="498" y="1130"/>
                </a:cxn>
                <a:cxn ang="0">
                  <a:pos x="498" y="1138"/>
                </a:cxn>
                <a:cxn ang="0">
                  <a:pos x="498" y="1130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90" y="47"/>
                </a:cxn>
                <a:cxn ang="0">
                  <a:pos x="149" y="110"/>
                </a:cxn>
                <a:cxn ang="0">
                  <a:pos x="216" y="189"/>
                </a:cxn>
                <a:cxn ang="0">
                  <a:pos x="290" y="300"/>
                </a:cxn>
                <a:cxn ang="0">
                  <a:pos x="357" y="426"/>
                </a:cxn>
                <a:cxn ang="0">
                  <a:pos x="431" y="624"/>
                </a:cxn>
                <a:cxn ang="0">
                  <a:pos x="468" y="814"/>
                </a:cxn>
                <a:cxn ang="0">
                  <a:pos x="491" y="987"/>
                </a:cxn>
                <a:cxn ang="0">
                  <a:pos x="498" y="1138"/>
                </a:cxn>
                <a:cxn ang="0">
                  <a:pos x="491" y="1280"/>
                </a:cxn>
                <a:cxn ang="0">
                  <a:pos x="468" y="1454"/>
                </a:cxn>
                <a:cxn ang="0">
                  <a:pos x="431" y="1635"/>
                </a:cxn>
                <a:cxn ang="0">
                  <a:pos x="364" y="1825"/>
                </a:cxn>
                <a:cxn ang="0">
                  <a:pos x="298" y="1959"/>
                </a:cxn>
                <a:cxn ang="0">
                  <a:pos x="223" y="2070"/>
                </a:cxn>
                <a:cxn ang="0">
                  <a:pos x="149" y="2157"/>
                </a:cxn>
                <a:cxn ang="0">
                  <a:pos x="90" y="2220"/>
                </a:cxn>
                <a:cxn ang="0">
                  <a:pos x="23" y="2268"/>
                </a:cxn>
                <a:cxn ang="0">
                  <a:pos x="15" y="2268"/>
                </a:cxn>
                <a:cxn ang="0">
                  <a:pos x="0" y="2252"/>
                </a:cxn>
                <a:cxn ang="0">
                  <a:pos x="0" y="2236"/>
                </a:cxn>
                <a:cxn ang="0">
                  <a:pos x="30" y="2204"/>
                </a:cxn>
                <a:cxn ang="0">
                  <a:pos x="149" y="2054"/>
                </a:cxn>
                <a:cxn ang="0">
                  <a:pos x="238" y="1888"/>
                </a:cxn>
                <a:cxn ang="0">
                  <a:pos x="298" y="1707"/>
                </a:cxn>
                <a:cxn ang="0">
                  <a:pos x="342" y="1517"/>
                </a:cxn>
                <a:cxn ang="0">
                  <a:pos x="364" y="1327"/>
                </a:cxn>
                <a:cxn ang="0">
                  <a:pos x="372" y="1130"/>
                </a:cxn>
                <a:cxn ang="0">
                  <a:pos x="357" y="861"/>
                </a:cxn>
                <a:cxn ang="0">
                  <a:pos x="312" y="616"/>
                </a:cxn>
                <a:cxn ang="0">
                  <a:pos x="246" y="403"/>
                </a:cxn>
                <a:cxn ang="0">
                  <a:pos x="149" y="221"/>
                </a:cxn>
                <a:cxn ang="0">
                  <a:pos x="38" y="71"/>
                </a:cxn>
                <a:cxn ang="0">
                  <a:pos x="8" y="39"/>
                </a:cxn>
                <a:cxn ang="0">
                  <a:pos x="8" y="31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8" h="2268">
                  <a:moveTo>
                    <a:pt x="498" y="1130"/>
                  </a:moveTo>
                  <a:lnTo>
                    <a:pt x="498" y="1138"/>
                  </a:lnTo>
                  <a:lnTo>
                    <a:pt x="498" y="1130"/>
                  </a:lnTo>
                  <a:close/>
                  <a:moveTo>
                    <a:pt x="8" y="0"/>
                  </a:moveTo>
                  <a:lnTo>
                    <a:pt x="23" y="0"/>
                  </a:lnTo>
                  <a:lnTo>
                    <a:pt x="90" y="47"/>
                  </a:lnTo>
                  <a:lnTo>
                    <a:pt x="149" y="110"/>
                  </a:lnTo>
                  <a:lnTo>
                    <a:pt x="216" y="189"/>
                  </a:lnTo>
                  <a:lnTo>
                    <a:pt x="290" y="300"/>
                  </a:lnTo>
                  <a:lnTo>
                    <a:pt x="357" y="426"/>
                  </a:lnTo>
                  <a:lnTo>
                    <a:pt x="431" y="624"/>
                  </a:lnTo>
                  <a:lnTo>
                    <a:pt x="468" y="814"/>
                  </a:lnTo>
                  <a:lnTo>
                    <a:pt x="491" y="987"/>
                  </a:lnTo>
                  <a:lnTo>
                    <a:pt x="498" y="1138"/>
                  </a:lnTo>
                  <a:lnTo>
                    <a:pt x="491" y="1280"/>
                  </a:lnTo>
                  <a:lnTo>
                    <a:pt x="468" y="1454"/>
                  </a:lnTo>
                  <a:lnTo>
                    <a:pt x="431" y="1635"/>
                  </a:lnTo>
                  <a:lnTo>
                    <a:pt x="364" y="1825"/>
                  </a:lnTo>
                  <a:lnTo>
                    <a:pt x="298" y="1959"/>
                  </a:lnTo>
                  <a:lnTo>
                    <a:pt x="223" y="2070"/>
                  </a:lnTo>
                  <a:lnTo>
                    <a:pt x="149" y="2157"/>
                  </a:lnTo>
                  <a:lnTo>
                    <a:pt x="90" y="2220"/>
                  </a:lnTo>
                  <a:lnTo>
                    <a:pt x="23" y="2268"/>
                  </a:lnTo>
                  <a:lnTo>
                    <a:pt x="15" y="2268"/>
                  </a:lnTo>
                  <a:lnTo>
                    <a:pt x="0" y="2252"/>
                  </a:lnTo>
                  <a:lnTo>
                    <a:pt x="0" y="2236"/>
                  </a:lnTo>
                  <a:lnTo>
                    <a:pt x="30" y="2204"/>
                  </a:lnTo>
                  <a:lnTo>
                    <a:pt x="149" y="2054"/>
                  </a:lnTo>
                  <a:lnTo>
                    <a:pt x="238" y="1888"/>
                  </a:lnTo>
                  <a:lnTo>
                    <a:pt x="298" y="1707"/>
                  </a:lnTo>
                  <a:lnTo>
                    <a:pt x="342" y="1517"/>
                  </a:lnTo>
                  <a:lnTo>
                    <a:pt x="364" y="1327"/>
                  </a:lnTo>
                  <a:lnTo>
                    <a:pt x="372" y="1130"/>
                  </a:lnTo>
                  <a:lnTo>
                    <a:pt x="357" y="861"/>
                  </a:lnTo>
                  <a:lnTo>
                    <a:pt x="312" y="616"/>
                  </a:lnTo>
                  <a:lnTo>
                    <a:pt x="246" y="403"/>
                  </a:lnTo>
                  <a:lnTo>
                    <a:pt x="149" y="221"/>
                  </a:lnTo>
                  <a:lnTo>
                    <a:pt x="38" y="71"/>
                  </a:lnTo>
                  <a:lnTo>
                    <a:pt x="8" y="39"/>
                  </a:lnTo>
                  <a:lnTo>
                    <a:pt x="8" y="31"/>
                  </a:ln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8741" y="2719"/>
              <a:ext cx="981" cy="720"/>
            </a:xfrm>
            <a:custGeom>
              <a:avLst/>
              <a:gdLst/>
              <a:ahLst/>
              <a:cxnLst>
                <a:cxn ang="0">
                  <a:pos x="914" y="0"/>
                </a:cxn>
                <a:cxn ang="0">
                  <a:pos x="951" y="32"/>
                </a:cxn>
                <a:cxn ang="0">
                  <a:pos x="966" y="71"/>
                </a:cxn>
                <a:cxn ang="0">
                  <a:pos x="973" y="111"/>
                </a:cxn>
                <a:cxn ang="0">
                  <a:pos x="973" y="174"/>
                </a:cxn>
                <a:cxn ang="0">
                  <a:pos x="936" y="364"/>
                </a:cxn>
                <a:cxn ang="0">
                  <a:pos x="854" y="561"/>
                </a:cxn>
                <a:cxn ang="0">
                  <a:pos x="713" y="696"/>
                </a:cxn>
                <a:cxn ang="0">
                  <a:pos x="557" y="712"/>
                </a:cxn>
                <a:cxn ang="0">
                  <a:pos x="461" y="625"/>
                </a:cxn>
                <a:cxn ang="0">
                  <a:pos x="364" y="640"/>
                </a:cxn>
                <a:cxn ang="0">
                  <a:pos x="186" y="720"/>
                </a:cxn>
                <a:cxn ang="0">
                  <a:pos x="60" y="664"/>
                </a:cxn>
                <a:cxn ang="0">
                  <a:pos x="8" y="538"/>
                </a:cxn>
                <a:cxn ang="0">
                  <a:pos x="15" y="348"/>
                </a:cxn>
                <a:cxn ang="0">
                  <a:pos x="89" y="119"/>
                </a:cxn>
                <a:cxn ang="0">
                  <a:pos x="149" y="32"/>
                </a:cxn>
                <a:cxn ang="0">
                  <a:pos x="193" y="8"/>
                </a:cxn>
                <a:cxn ang="0">
                  <a:pos x="216" y="32"/>
                </a:cxn>
                <a:cxn ang="0">
                  <a:pos x="201" y="71"/>
                </a:cxn>
                <a:cxn ang="0">
                  <a:pos x="134" y="166"/>
                </a:cxn>
                <a:cxn ang="0">
                  <a:pos x="75" y="316"/>
                </a:cxn>
                <a:cxn ang="0">
                  <a:pos x="67" y="490"/>
                </a:cxn>
                <a:cxn ang="0">
                  <a:pos x="141" y="585"/>
                </a:cxn>
                <a:cxn ang="0">
                  <a:pos x="268" y="585"/>
                </a:cxn>
                <a:cxn ang="0">
                  <a:pos x="379" y="514"/>
                </a:cxn>
                <a:cxn ang="0">
                  <a:pos x="416" y="419"/>
                </a:cxn>
                <a:cxn ang="0">
                  <a:pos x="438" y="301"/>
                </a:cxn>
                <a:cxn ang="0">
                  <a:pos x="498" y="237"/>
                </a:cxn>
                <a:cxn ang="0">
                  <a:pos x="535" y="269"/>
                </a:cxn>
                <a:cxn ang="0">
                  <a:pos x="528" y="324"/>
                </a:cxn>
                <a:cxn ang="0">
                  <a:pos x="483" y="475"/>
                </a:cxn>
                <a:cxn ang="0">
                  <a:pos x="565" y="585"/>
                </a:cxn>
                <a:cxn ang="0">
                  <a:pos x="713" y="585"/>
                </a:cxn>
                <a:cxn ang="0">
                  <a:pos x="832" y="467"/>
                </a:cxn>
                <a:cxn ang="0">
                  <a:pos x="891" y="324"/>
                </a:cxn>
                <a:cxn ang="0">
                  <a:pos x="891" y="206"/>
                </a:cxn>
                <a:cxn ang="0">
                  <a:pos x="825" y="119"/>
                </a:cxn>
                <a:cxn ang="0">
                  <a:pos x="832" y="40"/>
                </a:cxn>
                <a:cxn ang="0">
                  <a:pos x="891" y="0"/>
                </a:cxn>
              </a:cxnLst>
              <a:rect l="0" t="0" r="r" b="b"/>
              <a:pathLst>
                <a:path w="981" h="720">
                  <a:moveTo>
                    <a:pt x="891" y="0"/>
                  </a:moveTo>
                  <a:lnTo>
                    <a:pt x="914" y="0"/>
                  </a:lnTo>
                  <a:lnTo>
                    <a:pt x="936" y="16"/>
                  </a:lnTo>
                  <a:lnTo>
                    <a:pt x="951" y="32"/>
                  </a:lnTo>
                  <a:lnTo>
                    <a:pt x="958" y="48"/>
                  </a:lnTo>
                  <a:lnTo>
                    <a:pt x="966" y="71"/>
                  </a:lnTo>
                  <a:lnTo>
                    <a:pt x="973" y="87"/>
                  </a:lnTo>
                  <a:lnTo>
                    <a:pt x="973" y="111"/>
                  </a:lnTo>
                  <a:lnTo>
                    <a:pt x="981" y="111"/>
                  </a:lnTo>
                  <a:lnTo>
                    <a:pt x="973" y="174"/>
                  </a:lnTo>
                  <a:lnTo>
                    <a:pt x="966" y="261"/>
                  </a:lnTo>
                  <a:lnTo>
                    <a:pt x="936" y="364"/>
                  </a:lnTo>
                  <a:lnTo>
                    <a:pt x="899" y="467"/>
                  </a:lnTo>
                  <a:lnTo>
                    <a:pt x="854" y="561"/>
                  </a:lnTo>
                  <a:lnTo>
                    <a:pt x="795" y="640"/>
                  </a:lnTo>
                  <a:lnTo>
                    <a:pt x="713" y="696"/>
                  </a:lnTo>
                  <a:lnTo>
                    <a:pt x="624" y="720"/>
                  </a:lnTo>
                  <a:lnTo>
                    <a:pt x="557" y="712"/>
                  </a:lnTo>
                  <a:lnTo>
                    <a:pt x="505" y="672"/>
                  </a:lnTo>
                  <a:lnTo>
                    <a:pt x="461" y="625"/>
                  </a:lnTo>
                  <a:lnTo>
                    <a:pt x="431" y="561"/>
                  </a:lnTo>
                  <a:lnTo>
                    <a:pt x="364" y="640"/>
                  </a:lnTo>
                  <a:lnTo>
                    <a:pt x="283" y="696"/>
                  </a:lnTo>
                  <a:lnTo>
                    <a:pt x="186" y="720"/>
                  </a:lnTo>
                  <a:lnTo>
                    <a:pt x="112" y="704"/>
                  </a:lnTo>
                  <a:lnTo>
                    <a:pt x="60" y="664"/>
                  </a:lnTo>
                  <a:lnTo>
                    <a:pt x="30" y="609"/>
                  </a:lnTo>
                  <a:lnTo>
                    <a:pt x="8" y="538"/>
                  </a:lnTo>
                  <a:lnTo>
                    <a:pt x="0" y="467"/>
                  </a:lnTo>
                  <a:lnTo>
                    <a:pt x="15" y="348"/>
                  </a:lnTo>
                  <a:lnTo>
                    <a:pt x="45" y="230"/>
                  </a:lnTo>
                  <a:lnTo>
                    <a:pt x="89" y="119"/>
                  </a:lnTo>
                  <a:lnTo>
                    <a:pt x="134" y="56"/>
                  </a:lnTo>
                  <a:lnTo>
                    <a:pt x="149" y="32"/>
                  </a:lnTo>
                  <a:lnTo>
                    <a:pt x="171" y="8"/>
                  </a:lnTo>
                  <a:lnTo>
                    <a:pt x="193" y="8"/>
                  </a:lnTo>
                  <a:lnTo>
                    <a:pt x="208" y="16"/>
                  </a:lnTo>
                  <a:lnTo>
                    <a:pt x="216" y="32"/>
                  </a:lnTo>
                  <a:lnTo>
                    <a:pt x="216" y="48"/>
                  </a:lnTo>
                  <a:lnTo>
                    <a:pt x="201" y="71"/>
                  </a:lnTo>
                  <a:lnTo>
                    <a:pt x="179" y="111"/>
                  </a:lnTo>
                  <a:lnTo>
                    <a:pt x="134" y="166"/>
                  </a:lnTo>
                  <a:lnTo>
                    <a:pt x="97" y="237"/>
                  </a:lnTo>
                  <a:lnTo>
                    <a:pt x="75" y="316"/>
                  </a:lnTo>
                  <a:lnTo>
                    <a:pt x="60" y="411"/>
                  </a:lnTo>
                  <a:lnTo>
                    <a:pt x="67" y="490"/>
                  </a:lnTo>
                  <a:lnTo>
                    <a:pt x="97" y="546"/>
                  </a:lnTo>
                  <a:lnTo>
                    <a:pt x="141" y="585"/>
                  </a:lnTo>
                  <a:lnTo>
                    <a:pt x="201" y="601"/>
                  </a:lnTo>
                  <a:lnTo>
                    <a:pt x="268" y="585"/>
                  </a:lnTo>
                  <a:lnTo>
                    <a:pt x="327" y="554"/>
                  </a:lnTo>
                  <a:lnTo>
                    <a:pt x="379" y="514"/>
                  </a:lnTo>
                  <a:lnTo>
                    <a:pt x="416" y="467"/>
                  </a:lnTo>
                  <a:lnTo>
                    <a:pt x="416" y="419"/>
                  </a:lnTo>
                  <a:lnTo>
                    <a:pt x="424" y="364"/>
                  </a:lnTo>
                  <a:lnTo>
                    <a:pt x="438" y="301"/>
                  </a:lnTo>
                  <a:lnTo>
                    <a:pt x="461" y="253"/>
                  </a:lnTo>
                  <a:lnTo>
                    <a:pt x="498" y="237"/>
                  </a:lnTo>
                  <a:lnTo>
                    <a:pt x="528" y="253"/>
                  </a:lnTo>
                  <a:lnTo>
                    <a:pt x="535" y="269"/>
                  </a:lnTo>
                  <a:lnTo>
                    <a:pt x="535" y="285"/>
                  </a:lnTo>
                  <a:lnTo>
                    <a:pt x="528" y="324"/>
                  </a:lnTo>
                  <a:lnTo>
                    <a:pt x="498" y="435"/>
                  </a:lnTo>
                  <a:lnTo>
                    <a:pt x="483" y="475"/>
                  </a:lnTo>
                  <a:lnTo>
                    <a:pt x="513" y="538"/>
                  </a:lnTo>
                  <a:lnTo>
                    <a:pt x="565" y="585"/>
                  </a:lnTo>
                  <a:lnTo>
                    <a:pt x="632" y="601"/>
                  </a:lnTo>
                  <a:lnTo>
                    <a:pt x="713" y="585"/>
                  </a:lnTo>
                  <a:lnTo>
                    <a:pt x="780" y="538"/>
                  </a:lnTo>
                  <a:lnTo>
                    <a:pt x="832" y="467"/>
                  </a:lnTo>
                  <a:lnTo>
                    <a:pt x="869" y="396"/>
                  </a:lnTo>
                  <a:lnTo>
                    <a:pt x="891" y="324"/>
                  </a:lnTo>
                  <a:lnTo>
                    <a:pt x="899" y="261"/>
                  </a:lnTo>
                  <a:lnTo>
                    <a:pt x="891" y="206"/>
                  </a:lnTo>
                  <a:lnTo>
                    <a:pt x="869" y="166"/>
                  </a:lnTo>
                  <a:lnTo>
                    <a:pt x="825" y="119"/>
                  </a:lnTo>
                  <a:lnTo>
                    <a:pt x="817" y="87"/>
                  </a:lnTo>
                  <a:lnTo>
                    <a:pt x="832" y="40"/>
                  </a:lnTo>
                  <a:lnTo>
                    <a:pt x="847" y="16"/>
                  </a:lnTo>
                  <a:lnTo>
                    <a:pt x="8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9989" y="2214"/>
              <a:ext cx="394" cy="160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64" y="8"/>
                </a:cxn>
                <a:cxn ang="0">
                  <a:pos x="386" y="8"/>
                </a:cxn>
                <a:cxn ang="0">
                  <a:pos x="394" y="15"/>
                </a:cxn>
                <a:cxn ang="0">
                  <a:pos x="394" y="39"/>
                </a:cxn>
                <a:cxn ang="0">
                  <a:pos x="386" y="39"/>
                </a:cxn>
                <a:cxn ang="0">
                  <a:pos x="334" y="94"/>
                </a:cxn>
                <a:cxn ang="0">
                  <a:pos x="275" y="166"/>
                </a:cxn>
                <a:cxn ang="0">
                  <a:pos x="223" y="252"/>
                </a:cxn>
                <a:cxn ang="0">
                  <a:pos x="178" y="355"/>
                </a:cxn>
                <a:cxn ang="0">
                  <a:pos x="141" y="482"/>
                </a:cxn>
                <a:cxn ang="0">
                  <a:pos x="111" y="632"/>
                </a:cxn>
                <a:cxn ang="0">
                  <a:pos x="104" y="806"/>
                </a:cxn>
                <a:cxn ang="0">
                  <a:pos x="111" y="980"/>
                </a:cxn>
                <a:cxn ang="0">
                  <a:pos x="141" y="1145"/>
                </a:cxn>
                <a:cxn ang="0">
                  <a:pos x="193" y="1296"/>
                </a:cxn>
                <a:cxn ang="0">
                  <a:pos x="275" y="1438"/>
                </a:cxn>
                <a:cxn ang="0">
                  <a:pos x="379" y="1564"/>
                </a:cxn>
                <a:cxn ang="0">
                  <a:pos x="394" y="1580"/>
                </a:cxn>
                <a:cxn ang="0">
                  <a:pos x="394" y="1596"/>
                </a:cxn>
                <a:cxn ang="0">
                  <a:pos x="386" y="1604"/>
                </a:cxn>
                <a:cxn ang="0">
                  <a:pos x="364" y="1604"/>
                </a:cxn>
                <a:cxn ang="0">
                  <a:pos x="230" y="1477"/>
                </a:cxn>
                <a:cxn ang="0">
                  <a:pos x="141" y="1343"/>
                </a:cxn>
                <a:cxn ang="0">
                  <a:pos x="67" y="1201"/>
                </a:cxn>
                <a:cxn ang="0">
                  <a:pos x="30" y="1059"/>
                </a:cxn>
                <a:cxn ang="0">
                  <a:pos x="7" y="924"/>
                </a:cxn>
                <a:cxn ang="0">
                  <a:pos x="0" y="798"/>
                </a:cxn>
                <a:cxn ang="0">
                  <a:pos x="7" y="671"/>
                </a:cxn>
                <a:cxn ang="0">
                  <a:pos x="30" y="529"/>
                </a:cxn>
                <a:cxn ang="0">
                  <a:pos x="74" y="387"/>
                </a:cxn>
                <a:cxn ang="0">
                  <a:pos x="141" y="245"/>
                </a:cxn>
                <a:cxn ang="0">
                  <a:pos x="238" y="118"/>
                </a:cxn>
                <a:cxn ang="0">
                  <a:pos x="364" y="0"/>
                </a:cxn>
              </a:cxnLst>
              <a:rect l="0" t="0" r="r" b="b"/>
              <a:pathLst>
                <a:path w="394" h="1604">
                  <a:moveTo>
                    <a:pt x="364" y="0"/>
                  </a:moveTo>
                  <a:lnTo>
                    <a:pt x="364" y="8"/>
                  </a:lnTo>
                  <a:lnTo>
                    <a:pt x="386" y="8"/>
                  </a:lnTo>
                  <a:lnTo>
                    <a:pt x="394" y="15"/>
                  </a:lnTo>
                  <a:lnTo>
                    <a:pt x="394" y="39"/>
                  </a:lnTo>
                  <a:lnTo>
                    <a:pt x="386" y="39"/>
                  </a:lnTo>
                  <a:lnTo>
                    <a:pt x="334" y="94"/>
                  </a:lnTo>
                  <a:lnTo>
                    <a:pt x="275" y="166"/>
                  </a:lnTo>
                  <a:lnTo>
                    <a:pt x="223" y="252"/>
                  </a:lnTo>
                  <a:lnTo>
                    <a:pt x="178" y="355"/>
                  </a:lnTo>
                  <a:lnTo>
                    <a:pt x="141" y="482"/>
                  </a:lnTo>
                  <a:lnTo>
                    <a:pt x="111" y="632"/>
                  </a:lnTo>
                  <a:lnTo>
                    <a:pt x="104" y="806"/>
                  </a:lnTo>
                  <a:lnTo>
                    <a:pt x="111" y="980"/>
                  </a:lnTo>
                  <a:lnTo>
                    <a:pt x="141" y="1145"/>
                  </a:lnTo>
                  <a:lnTo>
                    <a:pt x="193" y="1296"/>
                  </a:lnTo>
                  <a:lnTo>
                    <a:pt x="275" y="1438"/>
                  </a:lnTo>
                  <a:lnTo>
                    <a:pt x="379" y="1564"/>
                  </a:lnTo>
                  <a:lnTo>
                    <a:pt x="394" y="1580"/>
                  </a:lnTo>
                  <a:lnTo>
                    <a:pt x="394" y="1596"/>
                  </a:lnTo>
                  <a:lnTo>
                    <a:pt x="386" y="1604"/>
                  </a:lnTo>
                  <a:lnTo>
                    <a:pt x="364" y="1604"/>
                  </a:lnTo>
                  <a:lnTo>
                    <a:pt x="230" y="1477"/>
                  </a:lnTo>
                  <a:lnTo>
                    <a:pt x="141" y="1343"/>
                  </a:lnTo>
                  <a:lnTo>
                    <a:pt x="67" y="1201"/>
                  </a:lnTo>
                  <a:lnTo>
                    <a:pt x="30" y="1059"/>
                  </a:lnTo>
                  <a:lnTo>
                    <a:pt x="7" y="924"/>
                  </a:lnTo>
                  <a:lnTo>
                    <a:pt x="0" y="798"/>
                  </a:lnTo>
                  <a:lnTo>
                    <a:pt x="7" y="671"/>
                  </a:lnTo>
                  <a:lnTo>
                    <a:pt x="30" y="529"/>
                  </a:lnTo>
                  <a:lnTo>
                    <a:pt x="74" y="387"/>
                  </a:lnTo>
                  <a:lnTo>
                    <a:pt x="141" y="245"/>
                  </a:lnTo>
                  <a:lnTo>
                    <a:pt x="238" y="118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10538" y="2711"/>
              <a:ext cx="884" cy="1044"/>
            </a:xfrm>
            <a:custGeom>
              <a:avLst/>
              <a:gdLst/>
              <a:ahLst/>
              <a:cxnLst>
                <a:cxn ang="0">
                  <a:pos x="401" y="16"/>
                </a:cxn>
                <a:cxn ang="0">
                  <a:pos x="520" y="127"/>
                </a:cxn>
                <a:cxn ang="0">
                  <a:pos x="587" y="285"/>
                </a:cxn>
                <a:cxn ang="0">
                  <a:pos x="617" y="435"/>
                </a:cxn>
                <a:cxn ang="0">
                  <a:pos x="639" y="475"/>
                </a:cxn>
                <a:cxn ang="0">
                  <a:pos x="721" y="277"/>
                </a:cxn>
                <a:cxn ang="0">
                  <a:pos x="795" y="111"/>
                </a:cxn>
                <a:cxn ang="0">
                  <a:pos x="847" y="8"/>
                </a:cxn>
                <a:cxn ang="0">
                  <a:pos x="884" y="16"/>
                </a:cxn>
                <a:cxn ang="0">
                  <a:pos x="877" y="32"/>
                </a:cxn>
                <a:cxn ang="0">
                  <a:pos x="832" y="143"/>
                </a:cxn>
                <a:cxn ang="0">
                  <a:pos x="773" y="277"/>
                </a:cxn>
                <a:cxn ang="0">
                  <a:pos x="728" y="372"/>
                </a:cxn>
                <a:cxn ang="0">
                  <a:pos x="661" y="538"/>
                </a:cxn>
                <a:cxn ang="0">
                  <a:pos x="632" y="664"/>
                </a:cxn>
                <a:cxn ang="0">
                  <a:pos x="595" y="878"/>
                </a:cxn>
                <a:cxn ang="0">
                  <a:pos x="565" y="996"/>
                </a:cxn>
                <a:cxn ang="0">
                  <a:pos x="543" y="1036"/>
                </a:cxn>
                <a:cxn ang="0">
                  <a:pos x="505" y="1044"/>
                </a:cxn>
                <a:cxn ang="0">
                  <a:pos x="491" y="1020"/>
                </a:cxn>
                <a:cxn ang="0">
                  <a:pos x="498" y="965"/>
                </a:cxn>
                <a:cxn ang="0">
                  <a:pos x="572" y="656"/>
                </a:cxn>
                <a:cxn ang="0">
                  <a:pos x="580" y="633"/>
                </a:cxn>
                <a:cxn ang="0">
                  <a:pos x="550" y="317"/>
                </a:cxn>
                <a:cxn ang="0">
                  <a:pos x="468" y="182"/>
                </a:cxn>
                <a:cxn ang="0">
                  <a:pos x="305" y="127"/>
                </a:cxn>
                <a:cxn ang="0">
                  <a:pos x="156" y="166"/>
                </a:cxn>
                <a:cxn ang="0">
                  <a:pos x="60" y="277"/>
                </a:cxn>
                <a:cxn ang="0">
                  <a:pos x="38" y="309"/>
                </a:cxn>
                <a:cxn ang="0">
                  <a:pos x="0" y="301"/>
                </a:cxn>
                <a:cxn ang="0">
                  <a:pos x="23" y="222"/>
                </a:cxn>
                <a:cxn ang="0">
                  <a:pos x="112" y="95"/>
                </a:cxn>
                <a:cxn ang="0">
                  <a:pos x="238" y="16"/>
                </a:cxn>
              </a:cxnLst>
              <a:rect l="0" t="0" r="r" b="b"/>
              <a:pathLst>
                <a:path w="884" h="1044">
                  <a:moveTo>
                    <a:pt x="320" y="0"/>
                  </a:moveTo>
                  <a:lnTo>
                    <a:pt x="401" y="16"/>
                  </a:lnTo>
                  <a:lnTo>
                    <a:pt x="468" y="64"/>
                  </a:lnTo>
                  <a:lnTo>
                    <a:pt x="520" y="127"/>
                  </a:lnTo>
                  <a:lnTo>
                    <a:pt x="557" y="206"/>
                  </a:lnTo>
                  <a:lnTo>
                    <a:pt x="587" y="285"/>
                  </a:lnTo>
                  <a:lnTo>
                    <a:pt x="609" y="364"/>
                  </a:lnTo>
                  <a:lnTo>
                    <a:pt x="617" y="435"/>
                  </a:lnTo>
                  <a:lnTo>
                    <a:pt x="624" y="483"/>
                  </a:lnTo>
                  <a:lnTo>
                    <a:pt x="639" y="475"/>
                  </a:lnTo>
                  <a:lnTo>
                    <a:pt x="676" y="372"/>
                  </a:lnTo>
                  <a:lnTo>
                    <a:pt x="721" y="277"/>
                  </a:lnTo>
                  <a:lnTo>
                    <a:pt x="758" y="182"/>
                  </a:lnTo>
                  <a:lnTo>
                    <a:pt x="795" y="111"/>
                  </a:lnTo>
                  <a:lnTo>
                    <a:pt x="840" y="16"/>
                  </a:lnTo>
                  <a:lnTo>
                    <a:pt x="847" y="8"/>
                  </a:lnTo>
                  <a:lnTo>
                    <a:pt x="869" y="8"/>
                  </a:lnTo>
                  <a:lnTo>
                    <a:pt x="884" y="16"/>
                  </a:lnTo>
                  <a:lnTo>
                    <a:pt x="884" y="24"/>
                  </a:lnTo>
                  <a:lnTo>
                    <a:pt x="877" y="32"/>
                  </a:lnTo>
                  <a:lnTo>
                    <a:pt x="877" y="48"/>
                  </a:lnTo>
                  <a:lnTo>
                    <a:pt x="832" y="143"/>
                  </a:lnTo>
                  <a:lnTo>
                    <a:pt x="795" y="214"/>
                  </a:lnTo>
                  <a:lnTo>
                    <a:pt x="773" y="277"/>
                  </a:lnTo>
                  <a:lnTo>
                    <a:pt x="751" y="317"/>
                  </a:lnTo>
                  <a:lnTo>
                    <a:pt x="728" y="372"/>
                  </a:lnTo>
                  <a:lnTo>
                    <a:pt x="699" y="451"/>
                  </a:lnTo>
                  <a:lnTo>
                    <a:pt x="661" y="538"/>
                  </a:lnTo>
                  <a:lnTo>
                    <a:pt x="639" y="617"/>
                  </a:lnTo>
                  <a:lnTo>
                    <a:pt x="632" y="664"/>
                  </a:lnTo>
                  <a:lnTo>
                    <a:pt x="609" y="783"/>
                  </a:lnTo>
                  <a:lnTo>
                    <a:pt x="595" y="878"/>
                  </a:lnTo>
                  <a:lnTo>
                    <a:pt x="572" y="965"/>
                  </a:lnTo>
                  <a:lnTo>
                    <a:pt x="565" y="996"/>
                  </a:lnTo>
                  <a:lnTo>
                    <a:pt x="550" y="1020"/>
                  </a:lnTo>
                  <a:lnTo>
                    <a:pt x="543" y="1036"/>
                  </a:lnTo>
                  <a:lnTo>
                    <a:pt x="535" y="1044"/>
                  </a:lnTo>
                  <a:lnTo>
                    <a:pt x="505" y="1044"/>
                  </a:lnTo>
                  <a:lnTo>
                    <a:pt x="498" y="1028"/>
                  </a:lnTo>
                  <a:lnTo>
                    <a:pt x="491" y="1020"/>
                  </a:lnTo>
                  <a:lnTo>
                    <a:pt x="491" y="1004"/>
                  </a:lnTo>
                  <a:lnTo>
                    <a:pt x="498" y="965"/>
                  </a:lnTo>
                  <a:lnTo>
                    <a:pt x="505" y="893"/>
                  </a:lnTo>
                  <a:lnTo>
                    <a:pt x="572" y="656"/>
                  </a:lnTo>
                  <a:lnTo>
                    <a:pt x="572" y="648"/>
                  </a:lnTo>
                  <a:lnTo>
                    <a:pt x="580" y="633"/>
                  </a:lnTo>
                  <a:lnTo>
                    <a:pt x="580" y="475"/>
                  </a:lnTo>
                  <a:lnTo>
                    <a:pt x="550" y="317"/>
                  </a:lnTo>
                  <a:lnTo>
                    <a:pt x="513" y="245"/>
                  </a:lnTo>
                  <a:lnTo>
                    <a:pt x="468" y="182"/>
                  </a:lnTo>
                  <a:lnTo>
                    <a:pt x="394" y="143"/>
                  </a:lnTo>
                  <a:lnTo>
                    <a:pt x="305" y="127"/>
                  </a:lnTo>
                  <a:lnTo>
                    <a:pt x="231" y="135"/>
                  </a:lnTo>
                  <a:lnTo>
                    <a:pt x="156" y="166"/>
                  </a:lnTo>
                  <a:lnTo>
                    <a:pt x="97" y="214"/>
                  </a:lnTo>
                  <a:lnTo>
                    <a:pt x="60" y="277"/>
                  </a:lnTo>
                  <a:lnTo>
                    <a:pt x="52" y="293"/>
                  </a:lnTo>
                  <a:lnTo>
                    <a:pt x="38" y="309"/>
                  </a:lnTo>
                  <a:lnTo>
                    <a:pt x="15" y="309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23" y="222"/>
                  </a:lnTo>
                  <a:lnTo>
                    <a:pt x="60" y="159"/>
                  </a:lnTo>
                  <a:lnTo>
                    <a:pt x="112" y="95"/>
                  </a:lnTo>
                  <a:lnTo>
                    <a:pt x="164" y="48"/>
                  </a:lnTo>
                  <a:lnTo>
                    <a:pt x="238" y="16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11660" y="3241"/>
              <a:ext cx="193" cy="49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33" y="16"/>
                </a:cxn>
                <a:cxn ang="0">
                  <a:pos x="163" y="47"/>
                </a:cxn>
                <a:cxn ang="0">
                  <a:pos x="185" y="103"/>
                </a:cxn>
                <a:cxn ang="0">
                  <a:pos x="193" y="174"/>
                </a:cxn>
                <a:cxn ang="0">
                  <a:pos x="178" y="277"/>
                </a:cxn>
                <a:cxn ang="0">
                  <a:pos x="148" y="363"/>
                </a:cxn>
                <a:cxn ang="0">
                  <a:pos x="104" y="435"/>
                </a:cxn>
                <a:cxn ang="0">
                  <a:pos x="67" y="482"/>
                </a:cxn>
                <a:cxn ang="0">
                  <a:pos x="44" y="498"/>
                </a:cxn>
                <a:cxn ang="0">
                  <a:pos x="37" y="498"/>
                </a:cxn>
                <a:cxn ang="0">
                  <a:pos x="22" y="482"/>
                </a:cxn>
                <a:cxn ang="0">
                  <a:pos x="22" y="458"/>
                </a:cxn>
                <a:cxn ang="0">
                  <a:pos x="30" y="450"/>
                </a:cxn>
                <a:cxn ang="0">
                  <a:pos x="89" y="371"/>
                </a:cxn>
                <a:cxn ang="0">
                  <a:pos x="126" y="300"/>
                </a:cxn>
                <a:cxn ang="0">
                  <a:pos x="141" y="229"/>
                </a:cxn>
                <a:cxn ang="0">
                  <a:pos x="148" y="166"/>
                </a:cxn>
                <a:cxn ang="0">
                  <a:pos x="148" y="158"/>
                </a:cxn>
                <a:cxn ang="0">
                  <a:pos x="148" y="166"/>
                </a:cxn>
                <a:cxn ang="0">
                  <a:pos x="141" y="174"/>
                </a:cxn>
                <a:cxn ang="0">
                  <a:pos x="111" y="190"/>
                </a:cxn>
                <a:cxn ang="0">
                  <a:pos x="89" y="190"/>
                </a:cxn>
                <a:cxn ang="0">
                  <a:pos x="59" y="182"/>
                </a:cxn>
                <a:cxn ang="0">
                  <a:pos x="37" y="174"/>
                </a:cxn>
                <a:cxn ang="0">
                  <a:pos x="15" y="150"/>
                </a:cxn>
                <a:cxn ang="0">
                  <a:pos x="7" y="126"/>
                </a:cxn>
                <a:cxn ang="0">
                  <a:pos x="0" y="95"/>
                </a:cxn>
                <a:cxn ang="0">
                  <a:pos x="7" y="63"/>
                </a:cxn>
                <a:cxn ang="0">
                  <a:pos x="15" y="39"/>
                </a:cxn>
                <a:cxn ang="0">
                  <a:pos x="37" y="16"/>
                </a:cxn>
                <a:cxn ang="0">
                  <a:pos x="59" y="8"/>
                </a:cxn>
                <a:cxn ang="0">
                  <a:pos x="89" y="0"/>
                </a:cxn>
              </a:cxnLst>
              <a:rect l="0" t="0" r="r" b="b"/>
              <a:pathLst>
                <a:path w="193" h="498">
                  <a:moveTo>
                    <a:pt x="89" y="0"/>
                  </a:moveTo>
                  <a:lnTo>
                    <a:pt x="133" y="16"/>
                  </a:lnTo>
                  <a:lnTo>
                    <a:pt x="163" y="47"/>
                  </a:lnTo>
                  <a:lnTo>
                    <a:pt x="185" y="103"/>
                  </a:lnTo>
                  <a:lnTo>
                    <a:pt x="193" y="174"/>
                  </a:lnTo>
                  <a:lnTo>
                    <a:pt x="178" y="277"/>
                  </a:lnTo>
                  <a:lnTo>
                    <a:pt x="148" y="363"/>
                  </a:lnTo>
                  <a:lnTo>
                    <a:pt x="104" y="435"/>
                  </a:lnTo>
                  <a:lnTo>
                    <a:pt x="67" y="482"/>
                  </a:lnTo>
                  <a:lnTo>
                    <a:pt x="44" y="498"/>
                  </a:lnTo>
                  <a:lnTo>
                    <a:pt x="37" y="498"/>
                  </a:lnTo>
                  <a:lnTo>
                    <a:pt x="22" y="482"/>
                  </a:lnTo>
                  <a:lnTo>
                    <a:pt x="22" y="458"/>
                  </a:lnTo>
                  <a:lnTo>
                    <a:pt x="30" y="450"/>
                  </a:lnTo>
                  <a:lnTo>
                    <a:pt x="89" y="371"/>
                  </a:lnTo>
                  <a:lnTo>
                    <a:pt x="126" y="300"/>
                  </a:lnTo>
                  <a:lnTo>
                    <a:pt x="141" y="229"/>
                  </a:lnTo>
                  <a:lnTo>
                    <a:pt x="148" y="166"/>
                  </a:lnTo>
                  <a:lnTo>
                    <a:pt x="148" y="158"/>
                  </a:lnTo>
                  <a:lnTo>
                    <a:pt x="148" y="166"/>
                  </a:lnTo>
                  <a:lnTo>
                    <a:pt x="141" y="174"/>
                  </a:lnTo>
                  <a:lnTo>
                    <a:pt x="111" y="190"/>
                  </a:lnTo>
                  <a:lnTo>
                    <a:pt x="89" y="190"/>
                  </a:lnTo>
                  <a:lnTo>
                    <a:pt x="59" y="182"/>
                  </a:lnTo>
                  <a:lnTo>
                    <a:pt x="37" y="174"/>
                  </a:lnTo>
                  <a:lnTo>
                    <a:pt x="15" y="150"/>
                  </a:lnTo>
                  <a:lnTo>
                    <a:pt x="7" y="126"/>
                  </a:lnTo>
                  <a:lnTo>
                    <a:pt x="0" y="95"/>
                  </a:lnTo>
                  <a:lnTo>
                    <a:pt x="7" y="63"/>
                  </a:lnTo>
                  <a:lnTo>
                    <a:pt x="15" y="39"/>
                  </a:lnTo>
                  <a:lnTo>
                    <a:pt x="37" y="16"/>
                  </a:lnTo>
                  <a:lnTo>
                    <a:pt x="59" y="8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2061" y="2711"/>
              <a:ext cx="883" cy="1044"/>
            </a:xfrm>
            <a:custGeom>
              <a:avLst/>
              <a:gdLst/>
              <a:ahLst/>
              <a:cxnLst>
                <a:cxn ang="0">
                  <a:pos x="401" y="16"/>
                </a:cxn>
                <a:cxn ang="0">
                  <a:pos x="520" y="127"/>
                </a:cxn>
                <a:cxn ang="0">
                  <a:pos x="587" y="285"/>
                </a:cxn>
                <a:cxn ang="0">
                  <a:pos x="616" y="435"/>
                </a:cxn>
                <a:cxn ang="0">
                  <a:pos x="638" y="475"/>
                </a:cxn>
                <a:cxn ang="0">
                  <a:pos x="720" y="277"/>
                </a:cxn>
                <a:cxn ang="0">
                  <a:pos x="794" y="111"/>
                </a:cxn>
                <a:cxn ang="0">
                  <a:pos x="846" y="8"/>
                </a:cxn>
                <a:cxn ang="0">
                  <a:pos x="883" y="16"/>
                </a:cxn>
                <a:cxn ang="0">
                  <a:pos x="832" y="143"/>
                </a:cxn>
                <a:cxn ang="0">
                  <a:pos x="772" y="277"/>
                </a:cxn>
                <a:cxn ang="0">
                  <a:pos x="728" y="372"/>
                </a:cxn>
                <a:cxn ang="0">
                  <a:pos x="661" y="538"/>
                </a:cxn>
                <a:cxn ang="0">
                  <a:pos x="631" y="664"/>
                </a:cxn>
                <a:cxn ang="0">
                  <a:pos x="594" y="878"/>
                </a:cxn>
                <a:cxn ang="0">
                  <a:pos x="564" y="996"/>
                </a:cxn>
                <a:cxn ang="0">
                  <a:pos x="542" y="1036"/>
                </a:cxn>
                <a:cxn ang="0">
                  <a:pos x="505" y="1044"/>
                </a:cxn>
                <a:cxn ang="0">
                  <a:pos x="490" y="1020"/>
                </a:cxn>
                <a:cxn ang="0">
                  <a:pos x="497" y="965"/>
                </a:cxn>
                <a:cxn ang="0">
                  <a:pos x="572" y="656"/>
                </a:cxn>
                <a:cxn ang="0">
                  <a:pos x="579" y="633"/>
                </a:cxn>
                <a:cxn ang="0">
                  <a:pos x="549" y="317"/>
                </a:cxn>
                <a:cxn ang="0">
                  <a:pos x="468" y="182"/>
                </a:cxn>
                <a:cxn ang="0">
                  <a:pos x="304" y="127"/>
                </a:cxn>
                <a:cxn ang="0">
                  <a:pos x="156" y="166"/>
                </a:cxn>
                <a:cxn ang="0">
                  <a:pos x="59" y="277"/>
                </a:cxn>
                <a:cxn ang="0">
                  <a:pos x="37" y="309"/>
                </a:cxn>
                <a:cxn ang="0">
                  <a:pos x="0" y="301"/>
                </a:cxn>
                <a:cxn ang="0">
                  <a:pos x="22" y="222"/>
                </a:cxn>
                <a:cxn ang="0">
                  <a:pos x="111" y="95"/>
                </a:cxn>
                <a:cxn ang="0">
                  <a:pos x="237" y="16"/>
                </a:cxn>
              </a:cxnLst>
              <a:rect l="0" t="0" r="r" b="b"/>
              <a:pathLst>
                <a:path w="883" h="1044">
                  <a:moveTo>
                    <a:pt x="319" y="0"/>
                  </a:moveTo>
                  <a:lnTo>
                    <a:pt x="401" y="16"/>
                  </a:lnTo>
                  <a:lnTo>
                    <a:pt x="468" y="64"/>
                  </a:lnTo>
                  <a:lnTo>
                    <a:pt x="520" y="127"/>
                  </a:lnTo>
                  <a:lnTo>
                    <a:pt x="557" y="206"/>
                  </a:lnTo>
                  <a:lnTo>
                    <a:pt x="587" y="285"/>
                  </a:lnTo>
                  <a:lnTo>
                    <a:pt x="609" y="364"/>
                  </a:lnTo>
                  <a:lnTo>
                    <a:pt x="616" y="435"/>
                  </a:lnTo>
                  <a:lnTo>
                    <a:pt x="624" y="483"/>
                  </a:lnTo>
                  <a:lnTo>
                    <a:pt x="638" y="475"/>
                  </a:lnTo>
                  <a:lnTo>
                    <a:pt x="676" y="372"/>
                  </a:lnTo>
                  <a:lnTo>
                    <a:pt x="720" y="277"/>
                  </a:lnTo>
                  <a:lnTo>
                    <a:pt x="757" y="182"/>
                  </a:lnTo>
                  <a:lnTo>
                    <a:pt x="794" y="111"/>
                  </a:lnTo>
                  <a:lnTo>
                    <a:pt x="839" y="16"/>
                  </a:lnTo>
                  <a:lnTo>
                    <a:pt x="846" y="8"/>
                  </a:lnTo>
                  <a:lnTo>
                    <a:pt x="876" y="8"/>
                  </a:lnTo>
                  <a:lnTo>
                    <a:pt x="883" y="16"/>
                  </a:lnTo>
                  <a:lnTo>
                    <a:pt x="883" y="32"/>
                  </a:lnTo>
                  <a:lnTo>
                    <a:pt x="832" y="143"/>
                  </a:lnTo>
                  <a:lnTo>
                    <a:pt x="794" y="214"/>
                  </a:lnTo>
                  <a:lnTo>
                    <a:pt x="772" y="277"/>
                  </a:lnTo>
                  <a:lnTo>
                    <a:pt x="750" y="317"/>
                  </a:lnTo>
                  <a:lnTo>
                    <a:pt x="728" y="372"/>
                  </a:lnTo>
                  <a:lnTo>
                    <a:pt x="698" y="451"/>
                  </a:lnTo>
                  <a:lnTo>
                    <a:pt x="661" y="538"/>
                  </a:lnTo>
                  <a:lnTo>
                    <a:pt x="638" y="617"/>
                  </a:lnTo>
                  <a:lnTo>
                    <a:pt x="631" y="664"/>
                  </a:lnTo>
                  <a:lnTo>
                    <a:pt x="609" y="783"/>
                  </a:lnTo>
                  <a:lnTo>
                    <a:pt x="594" y="878"/>
                  </a:lnTo>
                  <a:lnTo>
                    <a:pt x="572" y="965"/>
                  </a:lnTo>
                  <a:lnTo>
                    <a:pt x="564" y="996"/>
                  </a:lnTo>
                  <a:lnTo>
                    <a:pt x="549" y="1020"/>
                  </a:lnTo>
                  <a:lnTo>
                    <a:pt x="542" y="1036"/>
                  </a:lnTo>
                  <a:lnTo>
                    <a:pt x="535" y="1044"/>
                  </a:lnTo>
                  <a:lnTo>
                    <a:pt x="505" y="1044"/>
                  </a:lnTo>
                  <a:lnTo>
                    <a:pt x="497" y="1028"/>
                  </a:lnTo>
                  <a:lnTo>
                    <a:pt x="490" y="1020"/>
                  </a:lnTo>
                  <a:lnTo>
                    <a:pt x="490" y="1004"/>
                  </a:lnTo>
                  <a:lnTo>
                    <a:pt x="497" y="965"/>
                  </a:lnTo>
                  <a:lnTo>
                    <a:pt x="505" y="893"/>
                  </a:lnTo>
                  <a:lnTo>
                    <a:pt x="572" y="656"/>
                  </a:lnTo>
                  <a:lnTo>
                    <a:pt x="572" y="648"/>
                  </a:lnTo>
                  <a:lnTo>
                    <a:pt x="579" y="633"/>
                  </a:lnTo>
                  <a:lnTo>
                    <a:pt x="579" y="475"/>
                  </a:lnTo>
                  <a:lnTo>
                    <a:pt x="549" y="317"/>
                  </a:lnTo>
                  <a:lnTo>
                    <a:pt x="512" y="245"/>
                  </a:lnTo>
                  <a:lnTo>
                    <a:pt x="468" y="182"/>
                  </a:lnTo>
                  <a:lnTo>
                    <a:pt x="393" y="143"/>
                  </a:lnTo>
                  <a:lnTo>
                    <a:pt x="304" y="127"/>
                  </a:lnTo>
                  <a:lnTo>
                    <a:pt x="230" y="135"/>
                  </a:lnTo>
                  <a:lnTo>
                    <a:pt x="156" y="166"/>
                  </a:lnTo>
                  <a:lnTo>
                    <a:pt x="96" y="214"/>
                  </a:lnTo>
                  <a:lnTo>
                    <a:pt x="59" y="277"/>
                  </a:lnTo>
                  <a:lnTo>
                    <a:pt x="52" y="293"/>
                  </a:lnTo>
                  <a:lnTo>
                    <a:pt x="37" y="309"/>
                  </a:lnTo>
                  <a:lnTo>
                    <a:pt x="15" y="309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22" y="222"/>
                  </a:lnTo>
                  <a:lnTo>
                    <a:pt x="59" y="159"/>
                  </a:lnTo>
                  <a:lnTo>
                    <a:pt x="111" y="95"/>
                  </a:lnTo>
                  <a:lnTo>
                    <a:pt x="163" y="48"/>
                  </a:lnTo>
                  <a:lnTo>
                    <a:pt x="237" y="16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4" name="Freeform 68"/>
            <p:cNvSpPr>
              <a:spLocks noEditPoints="1"/>
            </p:cNvSpPr>
            <p:nvPr/>
          </p:nvSpPr>
          <p:spPr bwMode="auto">
            <a:xfrm>
              <a:off x="13004" y="2893"/>
              <a:ext cx="371" cy="759"/>
            </a:xfrm>
            <a:custGeom>
              <a:avLst/>
              <a:gdLst/>
              <a:ahLst/>
              <a:cxnLst>
                <a:cxn ang="0">
                  <a:pos x="208" y="261"/>
                </a:cxn>
                <a:cxn ang="0">
                  <a:pos x="260" y="293"/>
                </a:cxn>
                <a:cxn ang="0">
                  <a:pos x="282" y="348"/>
                </a:cxn>
                <a:cxn ang="0">
                  <a:pos x="267" y="403"/>
                </a:cxn>
                <a:cxn ang="0">
                  <a:pos x="230" y="490"/>
                </a:cxn>
                <a:cxn ang="0">
                  <a:pos x="208" y="553"/>
                </a:cxn>
                <a:cxn ang="0">
                  <a:pos x="171" y="648"/>
                </a:cxn>
                <a:cxn ang="0">
                  <a:pos x="178" y="704"/>
                </a:cxn>
                <a:cxn ang="0">
                  <a:pos x="208" y="711"/>
                </a:cxn>
                <a:cxn ang="0">
                  <a:pos x="297" y="648"/>
                </a:cxn>
                <a:cxn ang="0">
                  <a:pos x="334" y="577"/>
                </a:cxn>
                <a:cxn ang="0">
                  <a:pos x="364" y="569"/>
                </a:cxn>
                <a:cxn ang="0">
                  <a:pos x="371" y="585"/>
                </a:cxn>
                <a:cxn ang="0">
                  <a:pos x="356" y="617"/>
                </a:cxn>
                <a:cxn ang="0">
                  <a:pos x="304" y="704"/>
                </a:cxn>
                <a:cxn ang="0">
                  <a:pos x="193" y="759"/>
                </a:cxn>
                <a:cxn ang="0">
                  <a:pos x="141" y="743"/>
                </a:cxn>
                <a:cxn ang="0">
                  <a:pos x="96" y="711"/>
                </a:cxn>
                <a:cxn ang="0">
                  <a:pos x="96" y="617"/>
                </a:cxn>
                <a:cxn ang="0">
                  <a:pos x="111" y="569"/>
                </a:cxn>
                <a:cxn ang="0">
                  <a:pos x="134" y="514"/>
                </a:cxn>
                <a:cxn ang="0">
                  <a:pos x="171" y="403"/>
                </a:cxn>
                <a:cxn ang="0">
                  <a:pos x="193" y="316"/>
                </a:cxn>
                <a:cxn ang="0">
                  <a:pos x="178" y="293"/>
                </a:cxn>
                <a:cxn ang="0">
                  <a:pos x="119" y="308"/>
                </a:cxn>
                <a:cxn ang="0">
                  <a:pos x="44" y="419"/>
                </a:cxn>
                <a:cxn ang="0">
                  <a:pos x="37" y="443"/>
                </a:cxn>
                <a:cxn ang="0">
                  <a:pos x="0" y="435"/>
                </a:cxn>
                <a:cxn ang="0">
                  <a:pos x="7" y="395"/>
                </a:cxn>
                <a:cxn ang="0">
                  <a:pos x="59" y="308"/>
                </a:cxn>
                <a:cxn ang="0">
                  <a:pos x="171" y="253"/>
                </a:cxn>
                <a:cxn ang="0">
                  <a:pos x="297" y="0"/>
                </a:cxn>
                <a:cxn ang="0">
                  <a:pos x="319" y="24"/>
                </a:cxn>
                <a:cxn ang="0">
                  <a:pos x="327" y="56"/>
                </a:cxn>
                <a:cxn ang="0">
                  <a:pos x="290" y="111"/>
                </a:cxn>
                <a:cxn ang="0">
                  <a:pos x="245" y="119"/>
                </a:cxn>
                <a:cxn ang="0">
                  <a:pos x="215" y="71"/>
                </a:cxn>
                <a:cxn ang="0">
                  <a:pos x="230" y="32"/>
                </a:cxn>
                <a:cxn ang="0">
                  <a:pos x="267" y="0"/>
                </a:cxn>
              </a:cxnLst>
              <a:rect l="0" t="0" r="r" b="b"/>
              <a:pathLst>
                <a:path w="371" h="759">
                  <a:moveTo>
                    <a:pt x="171" y="253"/>
                  </a:moveTo>
                  <a:lnTo>
                    <a:pt x="208" y="261"/>
                  </a:lnTo>
                  <a:lnTo>
                    <a:pt x="238" y="269"/>
                  </a:lnTo>
                  <a:lnTo>
                    <a:pt x="260" y="293"/>
                  </a:lnTo>
                  <a:lnTo>
                    <a:pt x="275" y="316"/>
                  </a:lnTo>
                  <a:lnTo>
                    <a:pt x="282" y="348"/>
                  </a:lnTo>
                  <a:lnTo>
                    <a:pt x="275" y="372"/>
                  </a:lnTo>
                  <a:lnTo>
                    <a:pt x="267" y="403"/>
                  </a:lnTo>
                  <a:lnTo>
                    <a:pt x="252" y="443"/>
                  </a:lnTo>
                  <a:lnTo>
                    <a:pt x="230" y="490"/>
                  </a:lnTo>
                  <a:lnTo>
                    <a:pt x="215" y="530"/>
                  </a:lnTo>
                  <a:lnTo>
                    <a:pt x="208" y="553"/>
                  </a:lnTo>
                  <a:lnTo>
                    <a:pt x="200" y="585"/>
                  </a:lnTo>
                  <a:lnTo>
                    <a:pt x="171" y="648"/>
                  </a:lnTo>
                  <a:lnTo>
                    <a:pt x="171" y="688"/>
                  </a:lnTo>
                  <a:lnTo>
                    <a:pt x="178" y="704"/>
                  </a:lnTo>
                  <a:lnTo>
                    <a:pt x="193" y="711"/>
                  </a:lnTo>
                  <a:lnTo>
                    <a:pt x="208" y="711"/>
                  </a:lnTo>
                  <a:lnTo>
                    <a:pt x="260" y="696"/>
                  </a:lnTo>
                  <a:lnTo>
                    <a:pt x="297" y="648"/>
                  </a:lnTo>
                  <a:lnTo>
                    <a:pt x="327" y="593"/>
                  </a:lnTo>
                  <a:lnTo>
                    <a:pt x="334" y="577"/>
                  </a:lnTo>
                  <a:lnTo>
                    <a:pt x="334" y="569"/>
                  </a:lnTo>
                  <a:lnTo>
                    <a:pt x="364" y="569"/>
                  </a:lnTo>
                  <a:lnTo>
                    <a:pt x="371" y="577"/>
                  </a:lnTo>
                  <a:lnTo>
                    <a:pt x="371" y="585"/>
                  </a:lnTo>
                  <a:lnTo>
                    <a:pt x="364" y="585"/>
                  </a:lnTo>
                  <a:lnTo>
                    <a:pt x="356" y="617"/>
                  </a:lnTo>
                  <a:lnTo>
                    <a:pt x="334" y="656"/>
                  </a:lnTo>
                  <a:lnTo>
                    <a:pt x="304" y="704"/>
                  </a:lnTo>
                  <a:lnTo>
                    <a:pt x="252" y="743"/>
                  </a:lnTo>
                  <a:lnTo>
                    <a:pt x="193" y="759"/>
                  </a:lnTo>
                  <a:lnTo>
                    <a:pt x="163" y="759"/>
                  </a:lnTo>
                  <a:lnTo>
                    <a:pt x="141" y="743"/>
                  </a:lnTo>
                  <a:lnTo>
                    <a:pt x="119" y="735"/>
                  </a:lnTo>
                  <a:lnTo>
                    <a:pt x="96" y="711"/>
                  </a:lnTo>
                  <a:lnTo>
                    <a:pt x="82" y="664"/>
                  </a:lnTo>
                  <a:lnTo>
                    <a:pt x="96" y="617"/>
                  </a:lnTo>
                  <a:lnTo>
                    <a:pt x="111" y="585"/>
                  </a:lnTo>
                  <a:lnTo>
                    <a:pt x="111" y="569"/>
                  </a:lnTo>
                  <a:lnTo>
                    <a:pt x="119" y="553"/>
                  </a:lnTo>
                  <a:lnTo>
                    <a:pt x="134" y="514"/>
                  </a:lnTo>
                  <a:lnTo>
                    <a:pt x="156" y="459"/>
                  </a:lnTo>
                  <a:lnTo>
                    <a:pt x="171" y="403"/>
                  </a:lnTo>
                  <a:lnTo>
                    <a:pt x="193" y="356"/>
                  </a:lnTo>
                  <a:lnTo>
                    <a:pt x="193" y="316"/>
                  </a:lnTo>
                  <a:lnTo>
                    <a:pt x="186" y="301"/>
                  </a:lnTo>
                  <a:lnTo>
                    <a:pt x="178" y="293"/>
                  </a:lnTo>
                  <a:lnTo>
                    <a:pt x="163" y="293"/>
                  </a:lnTo>
                  <a:lnTo>
                    <a:pt x="119" y="308"/>
                  </a:lnTo>
                  <a:lnTo>
                    <a:pt x="74" y="348"/>
                  </a:lnTo>
                  <a:lnTo>
                    <a:pt x="44" y="419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7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7" y="395"/>
                  </a:lnTo>
                  <a:lnTo>
                    <a:pt x="30" y="356"/>
                  </a:lnTo>
                  <a:lnTo>
                    <a:pt x="59" y="308"/>
                  </a:lnTo>
                  <a:lnTo>
                    <a:pt x="111" y="269"/>
                  </a:lnTo>
                  <a:lnTo>
                    <a:pt x="171" y="253"/>
                  </a:lnTo>
                  <a:close/>
                  <a:moveTo>
                    <a:pt x="267" y="0"/>
                  </a:moveTo>
                  <a:lnTo>
                    <a:pt x="297" y="0"/>
                  </a:lnTo>
                  <a:lnTo>
                    <a:pt x="312" y="8"/>
                  </a:lnTo>
                  <a:lnTo>
                    <a:pt x="319" y="24"/>
                  </a:lnTo>
                  <a:lnTo>
                    <a:pt x="327" y="48"/>
                  </a:lnTo>
                  <a:lnTo>
                    <a:pt x="327" y="56"/>
                  </a:lnTo>
                  <a:lnTo>
                    <a:pt x="319" y="79"/>
                  </a:lnTo>
                  <a:lnTo>
                    <a:pt x="290" y="111"/>
                  </a:lnTo>
                  <a:lnTo>
                    <a:pt x="260" y="119"/>
                  </a:lnTo>
                  <a:lnTo>
                    <a:pt x="245" y="119"/>
                  </a:lnTo>
                  <a:lnTo>
                    <a:pt x="223" y="95"/>
                  </a:lnTo>
                  <a:lnTo>
                    <a:pt x="215" y="71"/>
                  </a:lnTo>
                  <a:lnTo>
                    <a:pt x="223" y="48"/>
                  </a:lnTo>
                  <a:lnTo>
                    <a:pt x="230" y="32"/>
                  </a:lnTo>
                  <a:lnTo>
                    <a:pt x="245" y="1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5" name="Freeform 69"/>
            <p:cNvSpPr>
              <a:spLocks noEditPoints="1"/>
            </p:cNvSpPr>
            <p:nvPr/>
          </p:nvSpPr>
          <p:spPr bwMode="auto">
            <a:xfrm>
              <a:off x="13524" y="2893"/>
              <a:ext cx="490" cy="972"/>
            </a:xfrm>
            <a:custGeom>
              <a:avLst/>
              <a:gdLst/>
              <a:ahLst/>
              <a:cxnLst>
                <a:cxn ang="0">
                  <a:pos x="401" y="253"/>
                </a:cxn>
                <a:cxn ang="0">
                  <a:pos x="468" y="348"/>
                </a:cxn>
                <a:cxn ang="0">
                  <a:pos x="460" y="380"/>
                </a:cxn>
                <a:cxn ang="0">
                  <a:pos x="364" y="790"/>
                </a:cxn>
                <a:cxn ang="0">
                  <a:pos x="282" y="917"/>
                </a:cxn>
                <a:cxn ang="0">
                  <a:pos x="163" y="964"/>
                </a:cxn>
                <a:cxn ang="0">
                  <a:pos x="52" y="964"/>
                </a:cxn>
                <a:cxn ang="0">
                  <a:pos x="0" y="901"/>
                </a:cxn>
                <a:cxn ang="0">
                  <a:pos x="37" y="838"/>
                </a:cxn>
                <a:cxn ang="0">
                  <a:pos x="89" y="838"/>
                </a:cxn>
                <a:cxn ang="0">
                  <a:pos x="111" y="854"/>
                </a:cxn>
                <a:cxn ang="0">
                  <a:pos x="104" y="901"/>
                </a:cxn>
                <a:cxn ang="0">
                  <a:pos x="81" y="941"/>
                </a:cxn>
                <a:cxn ang="0">
                  <a:pos x="171" y="925"/>
                </a:cxn>
                <a:cxn ang="0">
                  <a:pos x="260" y="798"/>
                </a:cxn>
                <a:cxn ang="0">
                  <a:pos x="371" y="372"/>
                </a:cxn>
                <a:cxn ang="0">
                  <a:pos x="356" y="285"/>
                </a:cxn>
                <a:cxn ang="0">
                  <a:pos x="326" y="277"/>
                </a:cxn>
                <a:cxn ang="0">
                  <a:pos x="252" y="301"/>
                </a:cxn>
                <a:cxn ang="0">
                  <a:pos x="171" y="411"/>
                </a:cxn>
                <a:cxn ang="0">
                  <a:pos x="163" y="427"/>
                </a:cxn>
                <a:cxn ang="0">
                  <a:pos x="126" y="419"/>
                </a:cxn>
                <a:cxn ang="0">
                  <a:pos x="133" y="387"/>
                </a:cxn>
                <a:cxn ang="0">
                  <a:pos x="208" y="293"/>
                </a:cxn>
                <a:cxn ang="0">
                  <a:pos x="334" y="237"/>
                </a:cxn>
                <a:cxn ang="0">
                  <a:pos x="468" y="0"/>
                </a:cxn>
                <a:cxn ang="0">
                  <a:pos x="490" y="24"/>
                </a:cxn>
                <a:cxn ang="0">
                  <a:pos x="460" y="103"/>
                </a:cxn>
                <a:cxn ang="0">
                  <a:pos x="423" y="119"/>
                </a:cxn>
                <a:cxn ang="0">
                  <a:pos x="386" y="95"/>
                </a:cxn>
                <a:cxn ang="0">
                  <a:pos x="378" y="56"/>
                </a:cxn>
                <a:cxn ang="0">
                  <a:pos x="408" y="16"/>
                </a:cxn>
                <a:cxn ang="0">
                  <a:pos x="445" y="0"/>
                </a:cxn>
              </a:cxnLst>
              <a:rect l="0" t="0" r="r" b="b"/>
              <a:pathLst>
                <a:path w="490" h="972">
                  <a:moveTo>
                    <a:pt x="334" y="237"/>
                  </a:moveTo>
                  <a:lnTo>
                    <a:pt x="401" y="253"/>
                  </a:lnTo>
                  <a:lnTo>
                    <a:pt x="453" y="293"/>
                  </a:lnTo>
                  <a:lnTo>
                    <a:pt x="468" y="348"/>
                  </a:lnTo>
                  <a:lnTo>
                    <a:pt x="468" y="364"/>
                  </a:lnTo>
                  <a:lnTo>
                    <a:pt x="460" y="380"/>
                  </a:lnTo>
                  <a:lnTo>
                    <a:pt x="460" y="387"/>
                  </a:lnTo>
                  <a:lnTo>
                    <a:pt x="364" y="790"/>
                  </a:lnTo>
                  <a:lnTo>
                    <a:pt x="334" y="862"/>
                  </a:lnTo>
                  <a:lnTo>
                    <a:pt x="282" y="917"/>
                  </a:lnTo>
                  <a:lnTo>
                    <a:pt x="223" y="948"/>
                  </a:lnTo>
                  <a:lnTo>
                    <a:pt x="163" y="964"/>
                  </a:lnTo>
                  <a:lnTo>
                    <a:pt x="119" y="972"/>
                  </a:lnTo>
                  <a:lnTo>
                    <a:pt x="52" y="964"/>
                  </a:lnTo>
                  <a:lnTo>
                    <a:pt x="15" y="941"/>
                  </a:lnTo>
                  <a:lnTo>
                    <a:pt x="0" y="901"/>
                  </a:lnTo>
                  <a:lnTo>
                    <a:pt x="7" y="869"/>
                  </a:lnTo>
                  <a:lnTo>
                    <a:pt x="37" y="838"/>
                  </a:lnTo>
                  <a:lnTo>
                    <a:pt x="67" y="830"/>
                  </a:lnTo>
                  <a:lnTo>
                    <a:pt x="89" y="838"/>
                  </a:lnTo>
                  <a:lnTo>
                    <a:pt x="104" y="846"/>
                  </a:lnTo>
                  <a:lnTo>
                    <a:pt x="111" y="854"/>
                  </a:lnTo>
                  <a:lnTo>
                    <a:pt x="111" y="885"/>
                  </a:lnTo>
                  <a:lnTo>
                    <a:pt x="104" y="901"/>
                  </a:lnTo>
                  <a:lnTo>
                    <a:pt x="74" y="933"/>
                  </a:lnTo>
                  <a:lnTo>
                    <a:pt x="81" y="941"/>
                  </a:lnTo>
                  <a:lnTo>
                    <a:pt x="111" y="941"/>
                  </a:lnTo>
                  <a:lnTo>
                    <a:pt x="171" y="925"/>
                  </a:lnTo>
                  <a:lnTo>
                    <a:pt x="223" y="877"/>
                  </a:lnTo>
                  <a:lnTo>
                    <a:pt x="260" y="798"/>
                  </a:lnTo>
                  <a:lnTo>
                    <a:pt x="274" y="790"/>
                  </a:lnTo>
                  <a:lnTo>
                    <a:pt x="371" y="372"/>
                  </a:lnTo>
                  <a:lnTo>
                    <a:pt x="371" y="316"/>
                  </a:lnTo>
                  <a:lnTo>
                    <a:pt x="356" y="285"/>
                  </a:lnTo>
                  <a:lnTo>
                    <a:pt x="341" y="277"/>
                  </a:lnTo>
                  <a:lnTo>
                    <a:pt x="326" y="277"/>
                  </a:lnTo>
                  <a:lnTo>
                    <a:pt x="297" y="285"/>
                  </a:lnTo>
                  <a:lnTo>
                    <a:pt x="252" y="301"/>
                  </a:lnTo>
                  <a:lnTo>
                    <a:pt x="215" y="340"/>
                  </a:lnTo>
                  <a:lnTo>
                    <a:pt x="171" y="411"/>
                  </a:lnTo>
                  <a:lnTo>
                    <a:pt x="171" y="419"/>
                  </a:lnTo>
                  <a:lnTo>
                    <a:pt x="163" y="427"/>
                  </a:lnTo>
                  <a:lnTo>
                    <a:pt x="133" y="427"/>
                  </a:lnTo>
                  <a:lnTo>
                    <a:pt x="126" y="419"/>
                  </a:lnTo>
                  <a:lnTo>
                    <a:pt x="126" y="411"/>
                  </a:lnTo>
                  <a:lnTo>
                    <a:pt x="133" y="387"/>
                  </a:lnTo>
                  <a:lnTo>
                    <a:pt x="163" y="340"/>
                  </a:lnTo>
                  <a:lnTo>
                    <a:pt x="208" y="293"/>
                  </a:lnTo>
                  <a:lnTo>
                    <a:pt x="267" y="253"/>
                  </a:lnTo>
                  <a:lnTo>
                    <a:pt x="334" y="237"/>
                  </a:lnTo>
                  <a:close/>
                  <a:moveTo>
                    <a:pt x="445" y="0"/>
                  </a:moveTo>
                  <a:lnTo>
                    <a:pt x="468" y="0"/>
                  </a:lnTo>
                  <a:lnTo>
                    <a:pt x="482" y="8"/>
                  </a:lnTo>
                  <a:lnTo>
                    <a:pt x="490" y="24"/>
                  </a:lnTo>
                  <a:lnTo>
                    <a:pt x="490" y="71"/>
                  </a:lnTo>
                  <a:lnTo>
                    <a:pt x="460" y="103"/>
                  </a:lnTo>
                  <a:lnTo>
                    <a:pt x="445" y="111"/>
                  </a:lnTo>
                  <a:lnTo>
                    <a:pt x="423" y="119"/>
                  </a:lnTo>
                  <a:lnTo>
                    <a:pt x="408" y="119"/>
                  </a:lnTo>
                  <a:lnTo>
                    <a:pt x="386" y="95"/>
                  </a:lnTo>
                  <a:lnTo>
                    <a:pt x="378" y="71"/>
                  </a:lnTo>
                  <a:lnTo>
                    <a:pt x="378" y="56"/>
                  </a:lnTo>
                  <a:lnTo>
                    <a:pt x="393" y="32"/>
                  </a:lnTo>
                  <a:lnTo>
                    <a:pt x="408" y="16"/>
                  </a:lnTo>
                  <a:lnTo>
                    <a:pt x="423" y="8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14363" y="2214"/>
              <a:ext cx="393" cy="160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0" y="0"/>
                </a:cxn>
                <a:cxn ang="0">
                  <a:pos x="163" y="126"/>
                </a:cxn>
                <a:cxn ang="0">
                  <a:pos x="252" y="260"/>
                </a:cxn>
                <a:cxn ang="0">
                  <a:pos x="327" y="403"/>
                </a:cxn>
                <a:cxn ang="0">
                  <a:pos x="364" y="545"/>
                </a:cxn>
                <a:cxn ang="0">
                  <a:pos x="386" y="679"/>
                </a:cxn>
                <a:cxn ang="0">
                  <a:pos x="393" y="806"/>
                </a:cxn>
                <a:cxn ang="0">
                  <a:pos x="379" y="987"/>
                </a:cxn>
                <a:cxn ang="0">
                  <a:pos x="341" y="1145"/>
                </a:cxn>
                <a:cxn ang="0">
                  <a:pos x="282" y="1296"/>
                </a:cxn>
                <a:cxn ang="0">
                  <a:pos x="223" y="1406"/>
                </a:cxn>
                <a:cxn ang="0">
                  <a:pos x="156" y="1493"/>
                </a:cxn>
                <a:cxn ang="0">
                  <a:pos x="89" y="1548"/>
                </a:cxn>
                <a:cxn ang="0">
                  <a:pos x="44" y="1588"/>
                </a:cxn>
                <a:cxn ang="0">
                  <a:pos x="22" y="1604"/>
                </a:cxn>
                <a:cxn ang="0">
                  <a:pos x="7" y="1604"/>
                </a:cxn>
                <a:cxn ang="0">
                  <a:pos x="0" y="1596"/>
                </a:cxn>
                <a:cxn ang="0">
                  <a:pos x="0" y="1580"/>
                </a:cxn>
                <a:cxn ang="0">
                  <a:pos x="30" y="1548"/>
                </a:cxn>
                <a:cxn ang="0">
                  <a:pos x="119" y="1438"/>
                </a:cxn>
                <a:cxn ang="0">
                  <a:pos x="193" y="1311"/>
                </a:cxn>
                <a:cxn ang="0">
                  <a:pos x="245" y="1161"/>
                </a:cxn>
                <a:cxn ang="0">
                  <a:pos x="275" y="987"/>
                </a:cxn>
                <a:cxn ang="0">
                  <a:pos x="290" y="798"/>
                </a:cxn>
                <a:cxn ang="0">
                  <a:pos x="282" y="608"/>
                </a:cxn>
                <a:cxn ang="0">
                  <a:pos x="245" y="442"/>
                </a:cxn>
                <a:cxn ang="0">
                  <a:pos x="200" y="308"/>
                </a:cxn>
                <a:cxn ang="0">
                  <a:pos x="148" y="197"/>
                </a:cxn>
                <a:cxn ang="0">
                  <a:pos x="82" y="110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393" h="1604">
                  <a:moveTo>
                    <a:pt x="7" y="0"/>
                  </a:moveTo>
                  <a:lnTo>
                    <a:pt x="30" y="0"/>
                  </a:lnTo>
                  <a:lnTo>
                    <a:pt x="163" y="126"/>
                  </a:lnTo>
                  <a:lnTo>
                    <a:pt x="252" y="260"/>
                  </a:lnTo>
                  <a:lnTo>
                    <a:pt x="327" y="403"/>
                  </a:lnTo>
                  <a:lnTo>
                    <a:pt x="364" y="545"/>
                  </a:lnTo>
                  <a:lnTo>
                    <a:pt x="386" y="679"/>
                  </a:lnTo>
                  <a:lnTo>
                    <a:pt x="393" y="806"/>
                  </a:lnTo>
                  <a:lnTo>
                    <a:pt x="379" y="987"/>
                  </a:lnTo>
                  <a:lnTo>
                    <a:pt x="341" y="1145"/>
                  </a:lnTo>
                  <a:lnTo>
                    <a:pt x="282" y="1296"/>
                  </a:lnTo>
                  <a:lnTo>
                    <a:pt x="223" y="1406"/>
                  </a:lnTo>
                  <a:lnTo>
                    <a:pt x="156" y="1493"/>
                  </a:lnTo>
                  <a:lnTo>
                    <a:pt x="89" y="1548"/>
                  </a:lnTo>
                  <a:lnTo>
                    <a:pt x="44" y="1588"/>
                  </a:lnTo>
                  <a:lnTo>
                    <a:pt x="22" y="1604"/>
                  </a:lnTo>
                  <a:lnTo>
                    <a:pt x="7" y="1604"/>
                  </a:lnTo>
                  <a:lnTo>
                    <a:pt x="0" y="1596"/>
                  </a:lnTo>
                  <a:lnTo>
                    <a:pt x="0" y="1580"/>
                  </a:lnTo>
                  <a:lnTo>
                    <a:pt x="30" y="1548"/>
                  </a:lnTo>
                  <a:lnTo>
                    <a:pt x="119" y="1438"/>
                  </a:lnTo>
                  <a:lnTo>
                    <a:pt x="193" y="1311"/>
                  </a:lnTo>
                  <a:lnTo>
                    <a:pt x="245" y="1161"/>
                  </a:lnTo>
                  <a:lnTo>
                    <a:pt x="275" y="987"/>
                  </a:lnTo>
                  <a:lnTo>
                    <a:pt x="290" y="798"/>
                  </a:lnTo>
                  <a:lnTo>
                    <a:pt x="282" y="608"/>
                  </a:lnTo>
                  <a:lnTo>
                    <a:pt x="245" y="442"/>
                  </a:lnTo>
                  <a:lnTo>
                    <a:pt x="200" y="308"/>
                  </a:lnTo>
                  <a:lnTo>
                    <a:pt x="148" y="197"/>
                  </a:lnTo>
                  <a:lnTo>
                    <a:pt x="82" y="110"/>
                  </a:lnTo>
                  <a:lnTo>
                    <a:pt x="0" y="23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7" name="Freeform 71"/>
            <p:cNvSpPr>
              <a:spLocks noEditPoints="1"/>
            </p:cNvSpPr>
            <p:nvPr/>
          </p:nvSpPr>
          <p:spPr bwMode="auto">
            <a:xfrm>
              <a:off x="15737" y="3415"/>
              <a:ext cx="1426" cy="529"/>
            </a:xfrm>
            <a:custGeom>
              <a:avLst/>
              <a:gdLst/>
              <a:ahLst/>
              <a:cxnLst>
                <a:cxn ang="0">
                  <a:pos x="37" y="442"/>
                </a:cxn>
                <a:cxn ang="0">
                  <a:pos x="1381" y="442"/>
                </a:cxn>
                <a:cxn ang="0">
                  <a:pos x="1411" y="458"/>
                </a:cxn>
                <a:cxn ang="0">
                  <a:pos x="1418" y="466"/>
                </a:cxn>
                <a:cxn ang="0">
                  <a:pos x="1418" y="506"/>
                </a:cxn>
                <a:cxn ang="0">
                  <a:pos x="1411" y="521"/>
                </a:cxn>
                <a:cxn ang="0">
                  <a:pos x="1396" y="521"/>
                </a:cxn>
                <a:cxn ang="0">
                  <a:pos x="1381" y="529"/>
                </a:cxn>
                <a:cxn ang="0">
                  <a:pos x="37" y="529"/>
                </a:cxn>
                <a:cxn ang="0">
                  <a:pos x="22" y="521"/>
                </a:cxn>
                <a:cxn ang="0">
                  <a:pos x="7" y="521"/>
                </a:cxn>
                <a:cxn ang="0">
                  <a:pos x="0" y="506"/>
                </a:cxn>
                <a:cxn ang="0">
                  <a:pos x="0" y="466"/>
                </a:cxn>
                <a:cxn ang="0">
                  <a:pos x="7" y="458"/>
                </a:cxn>
                <a:cxn ang="0">
                  <a:pos x="37" y="442"/>
                </a:cxn>
                <a:cxn ang="0">
                  <a:pos x="52" y="0"/>
                </a:cxn>
                <a:cxn ang="0">
                  <a:pos x="1388" y="0"/>
                </a:cxn>
                <a:cxn ang="0">
                  <a:pos x="1403" y="8"/>
                </a:cxn>
                <a:cxn ang="0">
                  <a:pos x="1418" y="8"/>
                </a:cxn>
                <a:cxn ang="0">
                  <a:pos x="1426" y="24"/>
                </a:cxn>
                <a:cxn ang="0">
                  <a:pos x="1426" y="63"/>
                </a:cxn>
                <a:cxn ang="0">
                  <a:pos x="1418" y="71"/>
                </a:cxn>
                <a:cxn ang="0">
                  <a:pos x="1388" y="87"/>
                </a:cxn>
                <a:cxn ang="0">
                  <a:pos x="52" y="87"/>
                </a:cxn>
                <a:cxn ang="0">
                  <a:pos x="22" y="71"/>
                </a:cxn>
                <a:cxn ang="0">
                  <a:pos x="15" y="63"/>
                </a:cxn>
                <a:cxn ang="0">
                  <a:pos x="15" y="24"/>
                </a:cxn>
                <a:cxn ang="0">
                  <a:pos x="22" y="8"/>
                </a:cxn>
                <a:cxn ang="0">
                  <a:pos x="37" y="8"/>
                </a:cxn>
                <a:cxn ang="0">
                  <a:pos x="52" y="0"/>
                </a:cxn>
              </a:cxnLst>
              <a:rect l="0" t="0" r="r" b="b"/>
              <a:pathLst>
                <a:path w="1426" h="529">
                  <a:moveTo>
                    <a:pt x="37" y="442"/>
                  </a:moveTo>
                  <a:lnTo>
                    <a:pt x="1381" y="442"/>
                  </a:lnTo>
                  <a:lnTo>
                    <a:pt x="1411" y="458"/>
                  </a:lnTo>
                  <a:lnTo>
                    <a:pt x="1418" y="466"/>
                  </a:lnTo>
                  <a:lnTo>
                    <a:pt x="1418" y="506"/>
                  </a:lnTo>
                  <a:lnTo>
                    <a:pt x="1411" y="521"/>
                  </a:lnTo>
                  <a:lnTo>
                    <a:pt x="1396" y="521"/>
                  </a:lnTo>
                  <a:lnTo>
                    <a:pt x="1381" y="529"/>
                  </a:lnTo>
                  <a:lnTo>
                    <a:pt x="37" y="529"/>
                  </a:lnTo>
                  <a:lnTo>
                    <a:pt x="22" y="521"/>
                  </a:lnTo>
                  <a:lnTo>
                    <a:pt x="7" y="521"/>
                  </a:lnTo>
                  <a:lnTo>
                    <a:pt x="0" y="506"/>
                  </a:lnTo>
                  <a:lnTo>
                    <a:pt x="0" y="466"/>
                  </a:lnTo>
                  <a:lnTo>
                    <a:pt x="7" y="458"/>
                  </a:lnTo>
                  <a:lnTo>
                    <a:pt x="37" y="442"/>
                  </a:lnTo>
                  <a:close/>
                  <a:moveTo>
                    <a:pt x="52" y="0"/>
                  </a:moveTo>
                  <a:lnTo>
                    <a:pt x="1388" y="0"/>
                  </a:lnTo>
                  <a:lnTo>
                    <a:pt x="1403" y="8"/>
                  </a:lnTo>
                  <a:lnTo>
                    <a:pt x="1418" y="8"/>
                  </a:lnTo>
                  <a:lnTo>
                    <a:pt x="1426" y="24"/>
                  </a:lnTo>
                  <a:lnTo>
                    <a:pt x="1426" y="63"/>
                  </a:lnTo>
                  <a:lnTo>
                    <a:pt x="1418" y="71"/>
                  </a:lnTo>
                  <a:lnTo>
                    <a:pt x="1388" y="87"/>
                  </a:lnTo>
                  <a:lnTo>
                    <a:pt x="52" y="87"/>
                  </a:lnTo>
                  <a:lnTo>
                    <a:pt x="22" y="71"/>
                  </a:lnTo>
                  <a:lnTo>
                    <a:pt x="15" y="63"/>
                  </a:lnTo>
                  <a:lnTo>
                    <a:pt x="15" y="24"/>
                  </a:lnTo>
                  <a:lnTo>
                    <a:pt x="22" y="8"/>
                  </a:lnTo>
                  <a:lnTo>
                    <a:pt x="37" y="8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8009" y="2688"/>
              <a:ext cx="1300" cy="155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40" y="0"/>
                </a:cxn>
                <a:cxn ang="0">
                  <a:pos x="1300" y="513"/>
                </a:cxn>
                <a:cxn ang="0">
                  <a:pos x="1248" y="513"/>
                </a:cxn>
                <a:cxn ang="0">
                  <a:pos x="1218" y="355"/>
                </a:cxn>
                <a:cxn ang="0">
                  <a:pos x="1173" y="237"/>
                </a:cxn>
                <a:cxn ang="0">
                  <a:pos x="1107" y="158"/>
                </a:cxn>
                <a:cxn ang="0">
                  <a:pos x="1018" y="102"/>
                </a:cxn>
                <a:cxn ang="0">
                  <a:pos x="891" y="79"/>
                </a:cxn>
                <a:cxn ang="0">
                  <a:pos x="735" y="71"/>
                </a:cxn>
                <a:cxn ang="0">
                  <a:pos x="245" y="71"/>
                </a:cxn>
                <a:cxn ang="0">
                  <a:pos x="683" y="743"/>
                </a:cxn>
                <a:cxn ang="0">
                  <a:pos x="698" y="758"/>
                </a:cxn>
                <a:cxn ang="0">
                  <a:pos x="698" y="790"/>
                </a:cxn>
                <a:cxn ang="0">
                  <a:pos x="668" y="822"/>
                </a:cxn>
                <a:cxn ang="0">
                  <a:pos x="134" y="1462"/>
                </a:cxn>
                <a:cxn ang="0">
                  <a:pos x="728" y="1462"/>
                </a:cxn>
                <a:cxn ang="0">
                  <a:pos x="862" y="1454"/>
                </a:cxn>
                <a:cxn ang="0">
                  <a:pos x="973" y="1438"/>
                </a:cxn>
                <a:cxn ang="0">
                  <a:pos x="1062" y="1406"/>
                </a:cxn>
                <a:cxn ang="0">
                  <a:pos x="1136" y="1351"/>
                </a:cxn>
                <a:cxn ang="0">
                  <a:pos x="1188" y="1272"/>
                </a:cxn>
                <a:cxn ang="0">
                  <a:pos x="1225" y="1161"/>
                </a:cxn>
                <a:cxn ang="0">
                  <a:pos x="1248" y="1019"/>
                </a:cxn>
                <a:cxn ang="0">
                  <a:pos x="1300" y="1019"/>
                </a:cxn>
                <a:cxn ang="0">
                  <a:pos x="1240" y="1557"/>
                </a:cxn>
                <a:cxn ang="0">
                  <a:pos x="22" y="1557"/>
                </a:cxn>
                <a:cxn ang="0">
                  <a:pos x="8" y="1549"/>
                </a:cxn>
                <a:cxn ang="0">
                  <a:pos x="0" y="1541"/>
                </a:cxn>
                <a:cxn ang="0">
                  <a:pos x="0" y="1517"/>
                </a:cxn>
                <a:cxn ang="0">
                  <a:pos x="22" y="1493"/>
                </a:cxn>
                <a:cxn ang="0">
                  <a:pos x="527" y="877"/>
                </a:cxn>
                <a:cxn ang="0">
                  <a:pos x="0" y="47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1300" h="1557">
                  <a:moveTo>
                    <a:pt x="15" y="0"/>
                  </a:moveTo>
                  <a:lnTo>
                    <a:pt x="1240" y="0"/>
                  </a:lnTo>
                  <a:lnTo>
                    <a:pt x="1300" y="513"/>
                  </a:lnTo>
                  <a:lnTo>
                    <a:pt x="1248" y="513"/>
                  </a:lnTo>
                  <a:lnTo>
                    <a:pt x="1218" y="355"/>
                  </a:lnTo>
                  <a:lnTo>
                    <a:pt x="1173" y="237"/>
                  </a:lnTo>
                  <a:lnTo>
                    <a:pt x="1107" y="158"/>
                  </a:lnTo>
                  <a:lnTo>
                    <a:pt x="1018" y="102"/>
                  </a:lnTo>
                  <a:lnTo>
                    <a:pt x="891" y="79"/>
                  </a:lnTo>
                  <a:lnTo>
                    <a:pt x="735" y="71"/>
                  </a:lnTo>
                  <a:lnTo>
                    <a:pt x="245" y="71"/>
                  </a:lnTo>
                  <a:lnTo>
                    <a:pt x="683" y="743"/>
                  </a:lnTo>
                  <a:lnTo>
                    <a:pt x="698" y="758"/>
                  </a:lnTo>
                  <a:lnTo>
                    <a:pt x="698" y="790"/>
                  </a:lnTo>
                  <a:lnTo>
                    <a:pt x="668" y="822"/>
                  </a:lnTo>
                  <a:lnTo>
                    <a:pt x="134" y="1462"/>
                  </a:lnTo>
                  <a:lnTo>
                    <a:pt x="728" y="1462"/>
                  </a:lnTo>
                  <a:lnTo>
                    <a:pt x="862" y="1454"/>
                  </a:lnTo>
                  <a:lnTo>
                    <a:pt x="973" y="1438"/>
                  </a:lnTo>
                  <a:lnTo>
                    <a:pt x="1062" y="1406"/>
                  </a:lnTo>
                  <a:lnTo>
                    <a:pt x="1136" y="1351"/>
                  </a:lnTo>
                  <a:lnTo>
                    <a:pt x="1188" y="1272"/>
                  </a:lnTo>
                  <a:lnTo>
                    <a:pt x="1225" y="1161"/>
                  </a:lnTo>
                  <a:lnTo>
                    <a:pt x="1248" y="1019"/>
                  </a:lnTo>
                  <a:lnTo>
                    <a:pt x="1300" y="1019"/>
                  </a:lnTo>
                  <a:lnTo>
                    <a:pt x="1240" y="1557"/>
                  </a:lnTo>
                  <a:lnTo>
                    <a:pt x="22" y="1557"/>
                  </a:lnTo>
                  <a:lnTo>
                    <a:pt x="8" y="1549"/>
                  </a:lnTo>
                  <a:lnTo>
                    <a:pt x="0" y="1541"/>
                  </a:lnTo>
                  <a:lnTo>
                    <a:pt x="0" y="1517"/>
                  </a:lnTo>
                  <a:lnTo>
                    <a:pt x="22" y="1493"/>
                  </a:lnTo>
                  <a:lnTo>
                    <a:pt x="527" y="877"/>
                  </a:lnTo>
                  <a:lnTo>
                    <a:pt x="0" y="47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9517" y="2522"/>
              <a:ext cx="378" cy="845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89" y="0"/>
                </a:cxn>
                <a:cxn ang="0">
                  <a:pos x="319" y="8"/>
                </a:cxn>
                <a:cxn ang="0">
                  <a:pos x="341" y="16"/>
                </a:cxn>
                <a:cxn ang="0">
                  <a:pos x="364" y="39"/>
                </a:cxn>
                <a:cxn ang="0">
                  <a:pos x="378" y="87"/>
                </a:cxn>
                <a:cxn ang="0">
                  <a:pos x="378" y="95"/>
                </a:cxn>
                <a:cxn ang="0">
                  <a:pos x="371" y="110"/>
                </a:cxn>
                <a:cxn ang="0">
                  <a:pos x="371" y="118"/>
                </a:cxn>
                <a:cxn ang="0">
                  <a:pos x="364" y="142"/>
                </a:cxn>
                <a:cxn ang="0">
                  <a:pos x="364" y="150"/>
                </a:cxn>
                <a:cxn ang="0">
                  <a:pos x="81" y="814"/>
                </a:cxn>
                <a:cxn ang="0">
                  <a:pos x="74" y="830"/>
                </a:cxn>
                <a:cxn ang="0">
                  <a:pos x="74" y="837"/>
                </a:cxn>
                <a:cxn ang="0">
                  <a:pos x="66" y="845"/>
                </a:cxn>
                <a:cxn ang="0">
                  <a:pos x="44" y="845"/>
                </a:cxn>
                <a:cxn ang="0">
                  <a:pos x="14" y="830"/>
                </a:cxn>
                <a:cxn ang="0">
                  <a:pos x="7" y="814"/>
                </a:cxn>
                <a:cxn ang="0">
                  <a:pos x="0" y="806"/>
                </a:cxn>
                <a:cxn ang="0">
                  <a:pos x="0" y="798"/>
                </a:cxn>
                <a:cxn ang="0">
                  <a:pos x="7" y="790"/>
                </a:cxn>
                <a:cxn ang="0">
                  <a:pos x="7" y="774"/>
                </a:cxn>
                <a:cxn ang="0">
                  <a:pos x="208" y="79"/>
                </a:cxn>
                <a:cxn ang="0">
                  <a:pos x="215" y="63"/>
                </a:cxn>
                <a:cxn ang="0">
                  <a:pos x="215" y="47"/>
                </a:cxn>
                <a:cxn ang="0">
                  <a:pos x="222" y="31"/>
                </a:cxn>
                <a:cxn ang="0">
                  <a:pos x="237" y="24"/>
                </a:cxn>
                <a:cxn ang="0">
                  <a:pos x="245" y="8"/>
                </a:cxn>
                <a:cxn ang="0">
                  <a:pos x="267" y="0"/>
                </a:cxn>
              </a:cxnLst>
              <a:rect l="0" t="0" r="r" b="b"/>
              <a:pathLst>
                <a:path w="378" h="845">
                  <a:moveTo>
                    <a:pt x="267" y="0"/>
                  </a:moveTo>
                  <a:lnTo>
                    <a:pt x="289" y="0"/>
                  </a:lnTo>
                  <a:lnTo>
                    <a:pt x="319" y="8"/>
                  </a:lnTo>
                  <a:lnTo>
                    <a:pt x="341" y="16"/>
                  </a:lnTo>
                  <a:lnTo>
                    <a:pt x="364" y="39"/>
                  </a:lnTo>
                  <a:lnTo>
                    <a:pt x="378" y="87"/>
                  </a:lnTo>
                  <a:lnTo>
                    <a:pt x="378" y="95"/>
                  </a:lnTo>
                  <a:lnTo>
                    <a:pt x="371" y="110"/>
                  </a:lnTo>
                  <a:lnTo>
                    <a:pt x="371" y="118"/>
                  </a:lnTo>
                  <a:lnTo>
                    <a:pt x="364" y="142"/>
                  </a:lnTo>
                  <a:lnTo>
                    <a:pt x="364" y="150"/>
                  </a:lnTo>
                  <a:lnTo>
                    <a:pt x="81" y="814"/>
                  </a:lnTo>
                  <a:lnTo>
                    <a:pt x="74" y="830"/>
                  </a:lnTo>
                  <a:lnTo>
                    <a:pt x="74" y="837"/>
                  </a:lnTo>
                  <a:lnTo>
                    <a:pt x="66" y="845"/>
                  </a:lnTo>
                  <a:lnTo>
                    <a:pt x="44" y="845"/>
                  </a:lnTo>
                  <a:lnTo>
                    <a:pt x="14" y="830"/>
                  </a:lnTo>
                  <a:lnTo>
                    <a:pt x="7" y="814"/>
                  </a:lnTo>
                  <a:lnTo>
                    <a:pt x="0" y="806"/>
                  </a:lnTo>
                  <a:lnTo>
                    <a:pt x="0" y="798"/>
                  </a:lnTo>
                  <a:lnTo>
                    <a:pt x="7" y="790"/>
                  </a:lnTo>
                  <a:lnTo>
                    <a:pt x="7" y="774"/>
                  </a:lnTo>
                  <a:lnTo>
                    <a:pt x="208" y="79"/>
                  </a:lnTo>
                  <a:lnTo>
                    <a:pt x="215" y="63"/>
                  </a:lnTo>
                  <a:lnTo>
                    <a:pt x="215" y="47"/>
                  </a:lnTo>
                  <a:lnTo>
                    <a:pt x="222" y="31"/>
                  </a:lnTo>
                  <a:lnTo>
                    <a:pt x="237" y="24"/>
                  </a:lnTo>
                  <a:lnTo>
                    <a:pt x="245" y="8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0" name="Freeform 74"/>
            <p:cNvSpPr>
              <a:spLocks noEditPoints="1"/>
            </p:cNvSpPr>
            <p:nvPr/>
          </p:nvSpPr>
          <p:spPr bwMode="auto">
            <a:xfrm>
              <a:off x="19502" y="3778"/>
              <a:ext cx="460" cy="1083"/>
            </a:xfrm>
            <a:custGeom>
              <a:avLst/>
              <a:gdLst/>
              <a:ahLst/>
              <a:cxnLst>
                <a:cxn ang="0">
                  <a:pos x="297" y="380"/>
                </a:cxn>
                <a:cxn ang="0">
                  <a:pos x="364" y="498"/>
                </a:cxn>
                <a:cxn ang="0">
                  <a:pos x="356" y="530"/>
                </a:cxn>
                <a:cxn ang="0">
                  <a:pos x="341" y="585"/>
                </a:cxn>
                <a:cxn ang="0">
                  <a:pos x="297" y="704"/>
                </a:cxn>
                <a:cxn ang="0">
                  <a:pos x="260" y="814"/>
                </a:cxn>
                <a:cxn ang="0">
                  <a:pos x="208" y="941"/>
                </a:cxn>
                <a:cxn ang="0">
                  <a:pos x="223" y="1028"/>
                </a:cxn>
                <a:cxn ang="0">
                  <a:pos x="245" y="1036"/>
                </a:cxn>
                <a:cxn ang="0">
                  <a:pos x="364" y="949"/>
                </a:cxn>
                <a:cxn ang="0">
                  <a:pos x="416" y="830"/>
                </a:cxn>
                <a:cxn ang="0">
                  <a:pos x="423" y="814"/>
                </a:cxn>
                <a:cxn ang="0">
                  <a:pos x="460" y="830"/>
                </a:cxn>
                <a:cxn ang="0">
                  <a:pos x="438" y="909"/>
                </a:cxn>
                <a:cxn ang="0">
                  <a:pos x="364" y="1028"/>
                </a:cxn>
                <a:cxn ang="0">
                  <a:pos x="245" y="1083"/>
                </a:cxn>
                <a:cxn ang="0">
                  <a:pos x="119" y="1012"/>
                </a:cxn>
                <a:cxn ang="0">
                  <a:pos x="104" y="925"/>
                </a:cxn>
                <a:cxn ang="0">
                  <a:pos x="111" y="893"/>
                </a:cxn>
                <a:cxn ang="0">
                  <a:pos x="119" y="885"/>
                </a:cxn>
                <a:cxn ang="0">
                  <a:pos x="237" y="569"/>
                </a:cxn>
                <a:cxn ang="0">
                  <a:pos x="260" y="443"/>
                </a:cxn>
                <a:cxn ang="0">
                  <a:pos x="237" y="411"/>
                </a:cxn>
                <a:cxn ang="0">
                  <a:pos x="178" y="419"/>
                </a:cxn>
                <a:cxn ang="0">
                  <a:pos x="89" y="522"/>
                </a:cxn>
                <a:cxn ang="0">
                  <a:pos x="52" y="617"/>
                </a:cxn>
                <a:cxn ang="0">
                  <a:pos x="44" y="632"/>
                </a:cxn>
                <a:cxn ang="0">
                  <a:pos x="0" y="617"/>
                </a:cxn>
                <a:cxn ang="0">
                  <a:pos x="22" y="538"/>
                </a:cxn>
                <a:cxn ang="0">
                  <a:pos x="96" y="419"/>
                </a:cxn>
                <a:cxn ang="0">
                  <a:pos x="223" y="364"/>
                </a:cxn>
                <a:cxn ang="0">
                  <a:pos x="386" y="0"/>
                </a:cxn>
                <a:cxn ang="0">
                  <a:pos x="416" y="40"/>
                </a:cxn>
                <a:cxn ang="0">
                  <a:pos x="423" y="63"/>
                </a:cxn>
                <a:cxn ang="0">
                  <a:pos x="386" y="135"/>
                </a:cxn>
                <a:cxn ang="0">
                  <a:pos x="319" y="150"/>
                </a:cxn>
                <a:cxn ang="0">
                  <a:pos x="289" y="127"/>
                </a:cxn>
                <a:cxn ang="0">
                  <a:pos x="282" y="87"/>
                </a:cxn>
                <a:cxn ang="0">
                  <a:pos x="319" y="16"/>
                </a:cxn>
              </a:cxnLst>
              <a:rect l="0" t="0" r="r" b="b"/>
              <a:pathLst>
                <a:path w="460" h="1083">
                  <a:moveTo>
                    <a:pt x="223" y="364"/>
                  </a:moveTo>
                  <a:lnTo>
                    <a:pt x="297" y="380"/>
                  </a:lnTo>
                  <a:lnTo>
                    <a:pt x="349" y="435"/>
                  </a:lnTo>
                  <a:lnTo>
                    <a:pt x="364" y="498"/>
                  </a:lnTo>
                  <a:lnTo>
                    <a:pt x="364" y="522"/>
                  </a:lnTo>
                  <a:lnTo>
                    <a:pt x="356" y="530"/>
                  </a:lnTo>
                  <a:lnTo>
                    <a:pt x="356" y="546"/>
                  </a:lnTo>
                  <a:lnTo>
                    <a:pt x="341" y="585"/>
                  </a:lnTo>
                  <a:lnTo>
                    <a:pt x="319" y="640"/>
                  </a:lnTo>
                  <a:lnTo>
                    <a:pt x="297" y="704"/>
                  </a:lnTo>
                  <a:lnTo>
                    <a:pt x="282" y="751"/>
                  </a:lnTo>
                  <a:lnTo>
                    <a:pt x="260" y="814"/>
                  </a:lnTo>
                  <a:lnTo>
                    <a:pt x="215" y="909"/>
                  </a:lnTo>
                  <a:lnTo>
                    <a:pt x="208" y="941"/>
                  </a:lnTo>
                  <a:lnTo>
                    <a:pt x="208" y="996"/>
                  </a:lnTo>
                  <a:lnTo>
                    <a:pt x="223" y="1028"/>
                  </a:lnTo>
                  <a:lnTo>
                    <a:pt x="230" y="1036"/>
                  </a:lnTo>
                  <a:lnTo>
                    <a:pt x="245" y="1036"/>
                  </a:lnTo>
                  <a:lnTo>
                    <a:pt x="304" y="1012"/>
                  </a:lnTo>
                  <a:lnTo>
                    <a:pt x="364" y="949"/>
                  </a:lnTo>
                  <a:lnTo>
                    <a:pt x="408" y="838"/>
                  </a:lnTo>
                  <a:lnTo>
                    <a:pt x="416" y="830"/>
                  </a:lnTo>
                  <a:lnTo>
                    <a:pt x="416" y="822"/>
                  </a:lnTo>
                  <a:lnTo>
                    <a:pt x="423" y="814"/>
                  </a:lnTo>
                  <a:lnTo>
                    <a:pt x="445" y="814"/>
                  </a:lnTo>
                  <a:lnTo>
                    <a:pt x="460" y="830"/>
                  </a:lnTo>
                  <a:lnTo>
                    <a:pt x="460" y="838"/>
                  </a:lnTo>
                  <a:lnTo>
                    <a:pt x="438" y="909"/>
                  </a:lnTo>
                  <a:lnTo>
                    <a:pt x="408" y="972"/>
                  </a:lnTo>
                  <a:lnTo>
                    <a:pt x="364" y="1028"/>
                  </a:lnTo>
                  <a:lnTo>
                    <a:pt x="312" y="1067"/>
                  </a:lnTo>
                  <a:lnTo>
                    <a:pt x="245" y="1083"/>
                  </a:lnTo>
                  <a:lnTo>
                    <a:pt x="171" y="1067"/>
                  </a:lnTo>
                  <a:lnTo>
                    <a:pt x="119" y="1012"/>
                  </a:lnTo>
                  <a:lnTo>
                    <a:pt x="104" y="949"/>
                  </a:lnTo>
                  <a:lnTo>
                    <a:pt x="104" y="925"/>
                  </a:lnTo>
                  <a:lnTo>
                    <a:pt x="111" y="909"/>
                  </a:lnTo>
                  <a:lnTo>
                    <a:pt x="111" y="893"/>
                  </a:lnTo>
                  <a:lnTo>
                    <a:pt x="119" y="877"/>
                  </a:lnTo>
                  <a:lnTo>
                    <a:pt x="119" y="885"/>
                  </a:lnTo>
                  <a:lnTo>
                    <a:pt x="215" y="625"/>
                  </a:lnTo>
                  <a:lnTo>
                    <a:pt x="237" y="569"/>
                  </a:lnTo>
                  <a:lnTo>
                    <a:pt x="260" y="498"/>
                  </a:lnTo>
                  <a:lnTo>
                    <a:pt x="260" y="443"/>
                  </a:lnTo>
                  <a:lnTo>
                    <a:pt x="252" y="427"/>
                  </a:lnTo>
                  <a:lnTo>
                    <a:pt x="237" y="411"/>
                  </a:lnTo>
                  <a:lnTo>
                    <a:pt x="223" y="411"/>
                  </a:lnTo>
                  <a:lnTo>
                    <a:pt x="178" y="419"/>
                  </a:lnTo>
                  <a:lnTo>
                    <a:pt x="133" y="459"/>
                  </a:lnTo>
                  <a:lnTo>
                    <a:pt x="89" y="522"/>
                  </a:lnTo>
                  <a:lnTo>
                    <a:pt x="59" y="609"/>
                  </a:lnTo>
                  <a:lnTo>
                    <a:pt x="52" y="617"/>
                  </a:lnTo>
                  <a:lnTo>
                    <a:pt x="52" y="625"/>
                  </a:lnTo>
                  <a:lnTo>
                    <a:pt x="44" y="632"/>
                  </a:lnTo>
                  <a:lnTo>
                    <a:pt x="15" y="632"/>
                  </a:lnTo>
                  <a:lnTo>
                    <a:pt x="0" y="617"/>
                  </a:lnTo>
                  <a:lnTo>
                    <a:pt x="0" y="609"/>
                  </a:lnTo>
                  <a:lnTo>
                    <a:pt x="22" y="538"/>
                  </a:lnTo>
                  <a:lnTo>
                    <a:pt x="59" y="474"/>
                  </a:lnTo>
                  <a:lnTo>
                    <a:pt x="96" y="419"/>
                  </a:lnTo>
                  <a:lnTo>
                    <a:pt x="156" y="380"/>
                  </a:lnTo>
                  <a:lnTo>
                    <a:pt x="223" y="364"/>
                  </a:lnTo>
                  <a:close/>
                  <a:moveTo>
                    <a:pt x="364" y="0"/>
                  </a:moveTo>
                  <a:lnTo>
                    <a:pt x="386" y="0"/>
                  </a:lnTo>
                  <a:lnTo>
                    <a:pt x="401" y="8"/>
                  </a:lnTo>
                  <a:lnTo>
                    <a:pt x="416" y="40"/>
                  </a:lnTo>
                  <a:lnTo>
                    <a:pt x="423" y="48"/>
                  </a:lnTo>
                  <a:lnTo>
                    <a:pt x="423" y="63"/>
                  </a:lnTo>
                  <a:lnTo>
                    <a:pt x="408" y="111"/>
                  </a:lnTo>
                  <a:lnTo>
                    <a:pt x="386" y="135"/>
                  </a:lnTo>
                  <a:lnTo>
                    <a:pt x="341" y="150"/>
                  </a:lnTo>
                  <a:lnTo>
                    <a:pt x="319" y="150"/>
                  </a:lnTo>
                  <a:lnTo>
                    <a:pt x="304" y="135"/>
                  </a:lnTo>
                  <a:lnTo>
                    <a:pt x="289" y="127"/>
                  </a:lnTo>
                  <a:lnTo>
                    <a:pt x="282" y="103"/>
                  </a:lnTo>
                  <a:lnTo>
                    <a:pt x="282" y="87"/>
                  </a:lnTo>
                  <a:lnTo>
                    <a:pt x="297" y="40"/>
                  </a:lnTo>
                  <a:lnTo>
                    <a:pt x="319" y="1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1" name="Freeform 75"/>
            <p:cNvSpPr>
              <a:spLocks noEditPoints="1"/>
            </p:cNvSpPr>
            <p:nvPr/>
          </p:nvSpPr>
          <p:spPr bwMode="auto">
            <a:xfrm>
              <a:off x="20029" y="3778"/>
              <a:ext cx="668" cy="1399"/>
            </a:xfrm>
            <a:custGeom>
              <a:avLst/>
              <a:gdLst/>
              <a:ahLst/>
              <a:cxnLst>
                <a:cxn ang="0">
                  <a:pos x="512" y="372"/>
                </a:cxn>
                <a:cxn ang="0">
                  <a:pos x="594" y="451"/>
                </a:cxn>
                <a:cxn ang="0">
                  <a:pos x="609" y="538"/>
                </a:cxn>
                <a:cxn ang="0">
                  <a:pos x="602" y="569"/>
                </a:cxn>
                <a:cxn ang="0">
                  <a:pos x="431" y="1233"/>
                </a:cxn>
                <a:cxn ang="0">
                  <a:pos x="319" y="1344"/>
                </a:cxn>
                <a:cxn ang="0">
                  <a:pos x="201" y="1391"/>
                </a:cxn>
                <a:cxn ang="0">
                  <a:pos x="67" y="1383"/>
                </a:cxn>
                <a:cxn ang="0">
                  <a:pos x="0" y="1296"/>
                </a:cxn>
                <a:cxn ang="0">
                  <a:pos x="15" y="1241"/>
                </a:cxn>
                <a:cxn ang="0">
                  <a:pos x="59" y="1209"/>
                </a:cxn>
                <a:cxn ang="0">
                  <a:pos x="104" y="1201"/>
                </a:cxn>
                <a:cxn ang="0">
                  <a:pos x="134" y="1225"/>
                </a:cxn>
                <a:cxn ang="0">
                  <a:pos x="149" y="1281"/>
                </a:cxn>
                <a:cxn ang="0">
                  <a:pos x="119" y="1328"/>
                </a:cxn>
                <a:cxn ang="0">
                  <a:pos x="119" y="1352"/>
                </a:cxn>
                <a:cxn ang="0">
                  <a:pos x="215" y="1336"/>
                </a:cxn>
                <a:cxn ang="0">
                  <a:pos x="312" y="1225"/>
                </a:cxn>
                <a:cxn ang="0">
                  <a:pos x="349" y="1154"/>
                </a:cxn>
                <a:cxn ang="0">
                  <a:pos x="498" y="467"/>
                </a:cxn>
                <a:cxn ang="0">
                  <a:pos x="483" y="427"/>
                </a:cxn>
                <a:cxn ang="0">
                  <a:pos x="446" y="411"/>
                </a:cxn>
                <a:cxn ang="0">
                  <a:pos x="319" y="474"/>
                </a:cxn>
                <a:cxn ang="0">
                  <a:pos x="238" y="601"/>
                </a:cxn>
                <a:cxn ang="0">
                  <a:pos x="193" y="632"/>
                </a:cxn>
                <a:cxn ang="0">
                  <a:pos x="178" y="609"/>
                </a:cxn>
                <a:cxn ang="0">
                  <a:pos x="208" y="538"/>
                </a:cxn>
                <a:cxn ang="0">
                  <a:pos x="297" y="419"/>
                </a:cxn>
                <a:cxn ang="0">
                  <a:pos x="446" y="364"/>
                </a:cxn>
                <a:cxn ang="0">
                  <a:pos x="631" y="0"/>
                </a:cxn>
                <a:cxn ang="0">
                  <a:pos x="661" y="24"/>
                </a:cxn>
                <a:cxn ang="0">
                  <a:pos x="668" y="63"/>
                </a:cxn>
                <a:cxn ang="0">
                  <a:pos x="631" y="135"/>
                </a:cxn>
                <a:cxn ang="0">
                  <a:pos x="564" y="150"/>
                </a:cxn>
                <a:cxn ang="0">
                  <a:pos x="535" y="127"/>
                </a:cxn>
                <a:cxn ang="0">
                  <a:pos x="527" y="87"/>
                </a:cxn>
                <a:cxn ang="0">
                  <a:pos x="564" y="16"/>
                </a:cxn>
              </a:cxnLst>
              <a:rect l="0" t="0" r="r" b="b"/>
              <a:pathLst>
                <a:path w="668" h="1399">
                  <a:moveTo>
                    <a:pt x="446" y="364"/>
                  </a:moveTo>
                  <a:lnTo>
                    <a:pt x="512" y="372"/>
                  </a:lnTo>
                  <a:lnTo>
                    <a:pt x="564" y="403"/>
                  </a:lnTo>
                  <a:lnTo>
                    <a:pt x="594" y="451"/>
                  </a:lnTo>
                  <a:lnTo>
                    <a:pt x="609" y="514"/>
                  </a:lnTo>
                  <a:lnTo>
                    <a:pt x="609" y="538"/>
                  </a:lnTo>
                  <a:lnTo>
                    <a:pt x="602" y="553"/>
                  </a:lnTo>
                  <a:lnTo>
                    <a:pt x="602" y="569"/>
                  </a:lnTo>
                  <a:lnTo>
                    <a:pt x="460" y="1146"/>
                  </a:lnTo>
                  <a:lnTo>
                    <a:pt x="431" y="1233"/>
                  </a:lnTo>
                  <a:lnTo>
                    <a:pt x="379" y="1296"/>
                  </a:lnTo>
                  <a:lnTo>
                    <a:pt x="319" y="1344"/>
                  </a:lnTo>
                  <a:lnTo>
                    <a:pt x="260" y="1375"/>
                  </a:lnTo>
                  <a:lnTo>
                    <a:pt x="201" y="1391"/>
                  </a:lnTo>
                  <a:lnTo>
                    <a:pt x="149" y="1399"/>
                  </a:lnTo>
                  <a:lnTo>
                    <a:pt x="67" y="1383"/>
                  </a:lnTo>
                  <a:lnTo>
                    <a:pt x="22" y="1352"/>
                  </a:lnTo>
                  <a:lnTo>
                    <a:pt x="0" y="1296"/>
                  </a:lnTo>
                  <a:lnTo>
                    <a:pt x="7" y="1265"/>
                  </a:lnTo>
                  <a:lnTo>
                    <a:pt x="15" y="1241"/>
                  </a:lnTo>
                  <a:lnTo>
                    <a:pt x="37" y="1217"/>
                  </a:lnTo>
                  <a:lnTo>
                    <a:pt x="59" y="1209"/>
                  </a:lnTo>
                  <a:lnTo>
                    <a:pt x="89" y="1201"/>
                  </a:lnTo>
                  <a:lnTo>
                    <a:pt x="104" y="1201"/>
                  </a:lnTo>
                  <a:lnTo>
                    <a:pt x="126" y="1209"/>
                  </a:lnTo>
                  <a:lnTo>
                    <a:pt x="134" y="1225"/>
                  </a:lnTo>
                  <a:lnTo>
                    <a:pt x="149" y="1241"/>
                  </a:lnTo>
                  <a:lnTo>
                    <a:pt x="149" y="1281"/>
                  </a:lnTo>
                  <a:lnTo>
                    <a:pt x="134" y="1312"/>
                  </a:lnTo>
                  <a:lnTo>
                    <a:pt x="119" y="1328"/>
                  </a:lnTo>
                  <a:lnTo>
                    <a:pt x="97" y="1344"/>
                  </a:lnTo>
                  <a:lnTo>
                    <a:pt x="119" y="1352"/>
                  </a:lnTo>
                  <a:lnTo>
                    <a:pt x="149" y="1352"/>
                  </a:lnTo>
                  <a:lnTo>
                    <a:pt x="215" y="1336"/>
                  </a:lnTo>
                  <a:lnTo>
                    <a:pt x="267" y="1288"/>
                  </a:lnTo>
                  <a:lnTo>
                    <a:pt x="312" y="1225"/>
                  </a:lnTo>
                  <a:lnTo>
                    <a:pt x="342" y="1146"/>
                  </a:lnTo>
                  <a:lnTo>
                    <a:pt x="349" y="1154"/>
                  </a:lnTo>
                  <a:lnTo>
                    <a:pt x="498" y="538"/>
                  </a:lnTo>
                  <a:lnTo>
                    <a:pt x="498" y="467"/>
                  </a:lnTo>
                  <a:lnTo>
                    <a:pt x="490" y="443"/>
                  </a:lnTo>
                  <a:lnTo>
                    <a:pt x="483" y="427"/>
                  </a:lnTo>
                  <a:lnTo>
                    <a:pt x="468" y="411"/>
                  </a:lnTo>
                  <a:lnTo>
                    <a:pt x="446" y="411"/>
                  </a:lnTo>
                  <a:lnTo>
                    <a:pt x="379" y="427"/>
                  </a:lnTo>
                  <a:lnTo>
                    <a:pt x="319" y="474"/>
                  </a:lnTo>
                  <a:lnTo>
                    <a:pt x="275" y="530"/>
                  </a:lnTo>
                  <a:lnTo>
                    <a:pt x="238" y="601"/>
                  </a:lnTo>
                  <a:lnTo>
                    <a:pt x="223" y="632"/>
                  </a:lnTo>
                  <a:lnTo>
                    <a:pt x="193" y="632"/>
                  </a:lnTo>
                  <a:lnTo>
                    <a:pt x="178" y="617"/>
                  </a:lnTo>
                  <a:lnTo>
                    <a:pt x="178" y="609"/>
                  </a:lnTo>
                  <a:lnTo>
                    <a:pt x="186" y="585"/>
                  </a:lnTo>
                  <a:lnTo>
                    <a:pt x="208" y="538"/>
                  </a:lnTo>
                  <a:lnTo>
                    <a:pt x="245" y="474"/>
                  </a:lnTo>
                  <a:lnTo>
                    <a:pt x="297" y="419"/>
                  </a:lnTo>
                  <a:lnTo>
                    <a:pt x="364" y="380"/>
                  </a:lnTo>
                  <a:lnTo>
                    <a:pt x="446" y="364"/>
                  </a:lnTo>
                  <a:close/>
                  <a:moveTo>
                    <a:pt x="609" y="0"/>
                  </a:moveTo>
                  <a:lnTo>
                    <a:pt x="631" y="0"/>
                  </a:lnTo>
                  <a:lnTo>
                    <a:pt x="646" y="16"/>
                  </a:lnTo>
                  <a:lnTo>
                    <a:pt x="661" y="24"/>
                  </a:lnTo>
                  <a:lnTo>
                    <a:pt x="668" y="48"/>
                  </a:lnTo>
                  <a:lnTo>
                    <a:pt x="668" y="63"/>
                  </a:lnTo>
                  <a:lnTo>
                    <a:pt x="654" y="111"/>
                  </a:lnTo>
                  <a:lnTo>
                    <a:pt x="631" y="135"/>
                  </a:lnTo>
                  <a:lnTo>
                    <a:pt x="587" y="150"/>
                  </a:lnTo>
                  <a:lnTo>
                    <a:pt x="564" y="150"/>
                  </a:lnTo>
                  <a:lnTo>
                    <a:pt x="550" y="135"/>
                  </a:lnTo>
                  <a:lnTo>
                    <a:pt x="535" y="127"/>
                  </a:lnTo>
                  <a:lnTo>
                    <a:pt x="527" y="103"/>
                  </a:lnTo>
                  <a:lnTo>
                    <a:pt x="527" y="87"/>
                  </a:lnTo>
                  <a:lnTo>
                    <a:pt x="542" y="40"/>
                  </a:lnTo>
                  <a:lnTo>
                    <a:pt x="564" y="16"/>
                  </a:lnTo>
                  <a:lnTo>
                    <a:pt x="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21054" y="2538"/>
              <a:ext cx="832" cy="2276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787" y="0"/>
                </a:cxn>
                <a:cxn ang="0">
                  <a:pos x="817" y="15"/>
                </a:cxn>
                <a:cxn ang="0">
                  <a:pos x="832" y="47"/>
                </a:cxn>
                <a:cxn ang="0">
                  <a:pos x="832" y="71"/>
                </a:cxn>
                <a:cxn ang="0">
                  <a:pos x="824" y="87"/>
                </a:cxn>
                <a:cxn ang="0">
                  <a:pos x="89" y="2220"/>
                </a:cxn>
                <a:cxn ang="0">
                  <a:pos x="82" y="2244"/>
                </a:cxn>
                <a:cxn ang="0">
                  <a:pos x="74" y="2260"/>
                </a:cxn>
                <a:cxn ang="0">
                  <a:pos x="59" y="2276"/>
                </a:cxn>
                <a:cxn ang="0">
                  <a:pos x="44" y="2276"/>
                </a:cxn>
                <a:cxn ang="0">
                  <a:pos x="15" y="2260"/>
                </a:cxn>
                <a:cxn ang="0">
                  <a:pos x="0" y="2228"/>
                </a:cxn>
                <a:cxn ang="0">
                  <a:pos x="0" y="2204"/>
                </a:cxn>
                <a:cxn ang="0">
                  <a:pos x="7" y="2189"/>
                </a:cxn>
                <a:cxn ang="0">
                  <a:pos x="750" y="23"/>
                </a:cxn>
                <a:cxn ang="0">
                  <a:pos x="757" y="8"/>
                </a:cxn>
                <a:cxn ang="0">
                  <a:pos x="772" y="0"/>
                </a:cxn>
              </a:cxnLst>
              <a:rect l="0" t="0" r="r" b="b"/>
              <a:pathLst>
                <a:path w="832" h="2276">
                  <a:moveTo>
                    <a:pt x="772" y="0"/>
                  </a:moveTo>
                  <a:lnTo>
                    <a:pt x="787" y="0"/>
                  </a:lnTo>
                  <a:lnTo>
                    <a:pt x="817" y="15"/>
                  </a:lnTo>
                  <a:lnTo>
                    <a:pt x="832" y="47"/>
                  </a:lnTo>
                  <a:lnTo>
                    <a:pt x="832" y="71"/>
                  </a:lnTo>
                  <a:lnTo>
                    <a:pt x="824" y="87"/>
                  </a:lnTo>
                  <a:lnTo>
                    <a:pt x="89" y="2220"/>
                  </a:lnTo>
                  <a:lnTo>
                    <a:pt x="82" y="2244"/>
                  </a:lnTo>
                  <a:lnTo>
                    <a:pt x="74" y="2260"/>
                  </a:lnTo>
                  <a:lnTo>
                    <a:pt x="59" y="2276"/>
                  </a:lnTo>
                  <a:lnTo>
                    <a:pt x="44" y="2276"/>
                  </a:lnTo>
                  <a:lnTo>
                    <a:pt x="15" y="2260"/>
                  </a:lnTo>
                  <a:lnTo>
                    <a:pt x="0" y="2228"/>
                  </a:lnTo>
                  <a:lnTo>
                    <a:pt x="0" y="2204"/>
                  </a:lnTo>
                  <a:lnTo>
                    <a:pt x="7" y="2189"/>
                  </a:lnTo>
                  <a:lnTo>
                    <a:pt x="750" y="23"/>
                  </a:lnTo>
                  <a:lnTo>
                    <a:pt x="757" y="8"/>
                  </a:lnTo>
                  <a:lnTo>
                    <a:pt x="7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22138" y="2688"/>
              <a:ext cx="1300" cy="155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40" y="0"/>
                </a:cxn>
                <a:cxn ang="0">
                  <a:pos x="1300" y="513"/>
                </a:cxn>
                <a:cxn ang="0">
                  <a:pos x="1248" y="513"/>
                </a:cxn>
                <a:cxn ang="0">
                  <a:pos x="1218" y="355"/>
                </a:cxn>
                <a:cxn ang="0">
                  <a:pos x="1173" y="237"/>
                </a:cxn>
                <a:cxn ang="0">
                  <a:pos x="1107" y="158"/>
                </a:cxn>
                <a:cxn ang="0">
                  <a:pos x="1017" y="102"/>
                </a:cxn>
                <a:cxn ang="0">
                  <a:pos x="891" y="79"/>
                </a:cxn>
                <a:cxn ang="0">
                  <a:pos x="735" y="71"/>
                </a:cxn>
                <a:cxn ang="0">
                  <a:pos x="245" y="71"/>
                </a:cxn>
                <a:cxn ang="0">
                  <a:pos x="683" y="743"/>
                </a:cxn>
                <a:cxn ang="0">
                  <a:pos x="698" y="758"/>
                </a:cxn>
                <a:cxn ang="0">
                  <a:pos x="698" y="790"/>
                </a:cxn>
                <a:cxn ang="0">
                  <a:pos x="668" y="822"/>
                </a:cxn>
                <a:cxn ang="0">
                  <a:pos x="134" y="1462"/>
                </a:cxn>
                <a:cxn ang="0">
                  <a:pos x="728" y="1462"/>
                </a:cxn>
                <a:cxn ang="0">
                  <a:pos x="861" y="1454"/>
                </a:cxn>
                <a:cxn ang="0">
                  <a:pos x="973" y="1438"/>
                </a:cxn>
                <a:cxn ang="0">
                  <a:pos x="1062" y="1406"/>
                </a:cxn>
                <a:cxn ang="0">
                  <a:pos x="1136" y="1351"/>
                </a:cxn>
                <a:cxn ang="0">
                  <a:pos x="1188" y="1272"/>
                </a:cxn>
                <a:cxn ang="0">
                  <a:pos x="1225" y="1161"/>
                </a:cxn>
                <a:cxn ang="0">
                  <a:pos x="1248" y="1019"/>
                </a:cxn>
                <a:cxn ang="0">
                  <a:pos x="1300" y="1019"/>
                </a:cxn>
                <a:cxn ang="0">
                  <a:pos x="1240" y="1557"/>
                </a:cxn>
                <a:cxn ang="0">
                  <a:pos x="22" y="1557"/>
                </a:cxn>
                <a:cxn ang="0">
                  <a:pos x="7" y="1549"/>
                </a:cxn>
                <a:cxn ang="0">
                  <a:pos x="0" y="1541"/>
                </a:cxn>
                <a:cxn ang="0">
                  <a:pos x="0" y="1517"/>
                </a:cxn>
                <a:cxn ang="0">
                  <a:pos x="22" y="1493"/>
                </a:cxn>
                <a:cxn ang="0">
                  <a:pos x="527" y="877"/>
                </a:cxn>
                <a:cxn ang="0">
                  <a:pos x="0" y="47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1300" h="1557">
                  <a:moveTo>
                    <a:pt x="15" y="0"/>
                  </a:moveTo>
                  <a:lnTo>
                    <a:pt x="1240" y="0"/>
                  </a:lnTo>
                  <a:lnTo>
                    <a:pt x="1300" y="513"/>
                  </a:lnTo>
                  <a:lnTo>
                    <a:pt x="1248" y="513"/>
                  </a:lnTo>
                  <a:lnTo>
                    <a:pt x="1218" y="355"/>
                  </a:lnTo>
                  <a:lnTo>
                    <a:pt x="1173" y="237"/>
                  </a:lnTo>
                  <a:lnTo>
                    <a:pt x="1107" y="158"/>
                  </a:lnTo>
                  <a:lnTo>
                    <a:pt x="1017" y="102"/>
                  </a:lnTo>
                  <a:lnTo>
                    <a:pt x="891" y="79"/>
                  </a:lnTo>
                  <a:lnTo>
                    <a:pt x="735" y="71"/>
                  </a:lnTo>
                  <a:lnTo>
                    <a:pt x="245" y="71"/>
                  </a:lnTo>
                  <a:lnTo>
                    <a:pt x="683" y="743"/>
                  </a:lnTo>
                  <a:lnTo>
                    <a:pt x="698" y="758"/>
                  </a:lnTo>
                  <a:lnTo>
                    <a:pt x="698" y="790"/>
                  </a:lnTo>
                  <a:lnTo>
                    <a:pt x="668" y="822"/>
                  </a:lnTo>
                  <a:lnTo>
                    <a:pt x="134" y="1462"/>
                  </a:lnTo>
                  <a:lnTo>
                    <a:pt x="728" y="1462"/>
                  </a:lnTo>
                  <a:lnTo>
                    <a:pt x="861" y="1454"/>
                  </a:lnTo>
                  <a:lnTo>
                    <a:pt x="973" y="1438"/>
                  </a:lnTo>
                  <a:lnTo>
                    <a:pt x="1062" y="1406"/>
                  </a:lnTo>
                  <a:lnTo>
                    <a:pt x="1136" y="1351"/>
                  </a:lnTo>
                  <a:lnTo>
                    <a:pt x="1188" y="1272"/>
                  </a:lnTo>
                  <a:lnTo>
                    <a:pt x="1225" y="1161"/>
                  </a:lnTo>
                  <a:lnTo>
                    <a:pt x="1248" y="1019"/>
                  </a:lnTo>
                  <a:lnTo>
                    <a:pt x="1300" y="1019"/>
                  </a:lnTo>
                  <a:lnTo>
                    <a:pt x="1240" y="1557"/>
                  </a:lnTo>
                  <a:lnTo>
                    <a:pt x="22" y="1557"/>
                  </a:lnTo>
                  <a:lnTo>
                    <a:pt x="7" y="1549"/>
                  </a:lnTo>
                  <a:lnTo>
                    <a:pt x="0" y="1541"/>
                  </a:lnTo>
                  <a:lnTo>
                    <a:pt x="0" y="1517"/>
                  </a:lnTo>
                  <a:lnTo>
                    <a:pt x="22" y="1493"/>
                  </a:lnTo>
                  <a:lnTo>
                    <a:pt x="527" y="877"/>
                  </a:lnTo>
                  <a:lnTo>
                    <a:pt x="0" y="47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4" name="Freeform 78"/>
            <p:cNvSpPr>
              <a:spLocks noEditPoints="1"/>
            </p:cNvSpPr>
            <p:nvPr/>
          </p:nvSpPr>
          <p:spPr bwMode="auto">
            <a:xfrm>
              <a:off x="23631" y="3502"/>
              <a:ext cx="460" cy="1090"/>
            </a:xfrm>
            <a:custGeom>
              <a:avLst/>
              <a:gdLst/>
              <a:ahLst/>
              <a:cxnLst>
                <a:cxn ang="0">
                  <a:pos x="297" y="387"/>
                </a:cxn>
                <a:cxn ang="0">
                  <a:pos x="364" y="505"/>
                </a:cxn>
                <a:cxn ang="0">
                  <a:pos x="356" y="537"/>
                </a:cxn>
                <a:cxn ang="0">
                  <a:pos x="341" y="592"/>
                </a:cxn>
                <a:cxn ang="0">
                  <a:pos x="297" y="711"/>
                </a:cxn>
                <a:cxn ang="0">
                  <a:pos x="260" y="822"/>
                </a:cxn>
                <a:cxn ang="0">
                  <a:pos x="208" y="948"/>
                </a:cxn>
                <a:cxn ang="0">
                  <a:pos x="222" y="1035"/>
                </a:cxn>
                <a:cxn ang="0">
                  <a:pos x="245" y="1043"/>
                </a:cxn>
                <a:cxn ang="0">
                  <a:pos x="364" y="956"/>
                </a:cxn>
                <a:cxn ang="0">
                  <a:pos x="416" y="837"/>
                </a:cxn>
                <a:cxn ang="0">
                  <a:pos x="423" y="822"/>
                </a:cxn>
                <a:cxn ang="0">
                  <a:pos x="460" y="837"/>
                </a:cxn>
                <a:cxn ang="0">
                  <a:pos x="438" y="916"/>
                </a:cxn>
                <a:cxn ang="0">
                  <a:pos x="364" y="1035"/>
                </a:cxn>
                <a:cxn ang="0">
                  <a:pos x="245" y="1090"/>
                </a:cxn>
                <a:cxn ang="0">
                  <a:pos x="119" y="1019"/>
                </a:cxn>
                <a:cxn ang="0">
                  <a:pos x="104" y="932"/>
                </a:cxn>
                <a:cxn ang="0">
                  <a:pos x="111" y="901"/>
                </a:cxn>
                <a:cxn ang="0">
                  <a:pos x="119" y="893"/>
                </a:cxn>
                <a:cxn ang="0">
                  <a:pos x="237" y="577"/>
                </a:cxn>
                <a:cxn ang="0">
                  <a:pos x="260" y="450"/>
                </a:cxn>
                <a:cxn ang="0">
                  <a:pos x="237" y="419"/>
                </a:cxn>
                <a:cxn ang="0">
                  <a:pos x="178" y="426"/>
                </a:cxn>
                <a:cxn ang="0">
                  <a:pos x="89" y="529"/>
                </a:cxn>
                <a:cxn ang="0">
                  <a:pos x="52" y="624"/>
                </a:cxn>
                <a:cxn ang="0">
                  <a:pos x="44" y="640"/>
                </a:cxn>
                <a:cxn ang="0">
                  <a:pos x="0" y="624"/>
                </a:cxn>
                <a:cxn ang="0">
                  <a:pos x="22" y="545"/>
                </a:cxn>
                <a:cxn ang="0">
                  <a:pos x="96" y="426"/>
                </a:cxn>
                <a:cxn ang="0">
                  <a:pos x="222" y="371"/>
                </a:cxn>
                <a:cxn ang="0">
                  <a:pos x="386" y="0"/>
                </a:cxn>
                <a:cxn ang="0">
                  <a:pos x="416" y="39"/>
                </a:cxn>
                <a:cxn ang="0">
                  <a:pos x="423" y="63"/>
                </a:cxn>
                <a:cxn ang="0">
                  <a:pos x="386" y="134"/>
                </a:cxn>
                <a:cxn ang="0">
                  <a:pos x="319" y="150"/>
                </a:cxn>
                <a:cxn ang="0">
                  <a:pos x="289" y="126"/>
                </a:cxn>
                <a:cxn ang="0">
                  <a:pos x="282" y="87"/>
                </a:cxn>
                <a:cxn ang="0">
                  <a:pos x="319" y="16"/>
                </a:cxn>
              </a:cxnLst>
              <a:rect l="0" t="0" r="r" b="b"/>
              <a:pathLst>
                <a:path w="460" h="1090">
                  <a:moveTo>
                    <a:pt x="222" y="371"/>
                  </a:moveTo>
                  <a:lnTo>
                    <a:pt x="297" y="387"/>
                  </a:lnTo>
                  <a:lnTo>
                    <a:pt x="349" y="442"/>
                  </a:lnTo>
                  <a:lnTo>
                    <a:pt x="364" y="505"/>
                  </a:lnTo>
                  <a:lnTo>
                    <a:pt x="364" y="529"/>
                  </a:lnTo>
                  <a:lnTo>
                    <a:pt x="356" y="537"/>
                  </a:lnTo>
                  <a:lnTo>
                    <a:pt x="356" y="553"/>
                  </a:lnTo>
                  <a:lnTo>
                    <a:pt x="341" y="592"/>
                  </a:lnTo>
                  <a:lnTo>
                    <a:pt x="319" y="648"/>
                  </a:lnTo>
                  <a:lnTo>
                    <a:pt x="297" y="711"/>
                  </a:lnTo>
                  <a:lnTo>
                    <a:pt x="282" y="758"/>
                  </a:lnTo>
                  <a:lnTo>
                    <a:pt x="260" y="822"/>
                  </a:lnTo>
                  <a:lnTo>
                    <a:pt x="215" y="916"/>
                  </a:lnTo>
                  <a:lnTo>
                    <a:pt x="208" y="948"/>
                  </a:lnTo>
                  <a:lnTo>
                    <a:pt x="208" y="1003"/>
                  </a:lnTo>
                  <a:lnTo>
                    <a:pt x="222" y="1035"/>
                  </a:lnTo>
                  <a:lnTo>
                    <a:pt x="230" y="1043"/>
                  </a:lnTo>
                  <a:lnTo>
                    <a:pt x="245" y="1043"/>
                  </a:lnTo>
                  <a:lnTo>
                    <a:pt x="304" y="1019"/>
                  </a:lnTo>
                  <a:lnTo>
                    <a:pt x="364" y="956"/>
                  </a:lnTo>
                  <a:lnTo>
                    <a:pt x="408" y="845"/>
                  </a:lnTo>
                  <a:lnTo>
                    <a:pt x="416" y="837"/>
                  </a:lnTo>
                  <a:lnTo>
                    <a:pt x="416" y="829"/>
                  </a:lnTo>
                  <a:lnTo>
                    <a:pt x="423" y="822"/>
                  </a:lnTo>
                  <a:lnTo>
                    <a:pt x="445" y="822"/>
                  </a:lnTo>
                  <a:lnTo>
                    <a:pt x="460" y="837"/>
                  </a:lnTo>
                  <a:lnTo>
                    <a:pt x="460" y="845"/>
                  </a:lnTo>
                  <a:lnTo>
                    <a:pt x="438" y="916"/>
                  </a:lnTo>
                  <a:lnTo>
                    <a:pt x="408" y="980"/>
                  </a:lnTo>
                  <a:lnTo>
                    <a:pt x="364" y="1035"/>
                  </a:lnTo>
                  <a:lnTo>
                    <a:pt x="312" y="1074"/>
                  </a:lnTo>
                  <a:lnTo>
                    <a:pt x="245" y="1090"/>
                  </a:lnTo>
                  <a:lnTo>
                    <a:pt x="171" y="1074"/>
                  </a:lnTo>
                  <a:lnTo>
                    <a:pt x="119" y="1019"/>
                  </a:lnTo>
                  <a:lnTo>
                    <a:pt x="104" y="956"/>
                  </a:lnTo>
                  <a:lnTo>
                    <a:pt x="104" y="932"/>
                  </a:lnTo>
                  <a:lnTo>
                    <a:pt x="111" y="916"/>
                  </a:lnTo>
                  <a:lnTo>
                    <a:pt x="111" y="901"/>
                  </a:lnTo>
                  <a:lnTo>
                    <a:pt x="119" y="885"/>
                  </a:lnTo>
                  <a:lnTo>
                    <a:pt x="119" y="893"/>
                  </a:lnTo>
                  <a:lnTo>
                    <a:pt x="215" y="632"/>
                  </a:lnTo>
                  <a:lnTo>
                    <a:pt x="237" y="577"/>
                  </a:lnTo>
                  <a:lnTo>
                    <a:pt x="260" y="505"/>
                  </a:lnTo>
                  <a:lnTo>
                    <a:pt x="260" y="450"/>
                  </a:lnTo>
                  <a:lnTo>
                    <a:pt x="252" y="434"/>
                  </a:lnTo>
                  <a:lnTo>
                    <a:pt x="237" y="419"/>
                  </a:lnTo>
                  <a:lnTo>
                    <a:pt x="222" y="419"/>
                  </a:lnTo>
                  <a:lnTo>
                    <a:pt x="178" y="426"/>
                  </a:lnTo>
                  <a:lnTo>
                    <a:pt x="133" y="466"/>
                  </a:lnTo>
                  <a:lnTo>
                    <a:pt x="89" y="529"/>
                  </a:lnTo>
                  <a:lnTo>
                    <a:pt x="59" y="616"/>
                  </a:lnTo>
                  <a:lnTo>
                    <a:pt x="52" y="624"/>
                  </a:lnTo>
                  <a:lnTo>
                    <a:pt x="52" y="632"/>
                  </a:lnTo>
                  <a:lnTo>
                    <a:pt x="44" y="640"/>
                  </a:lnTo>
                  <a:lnTo>
                    <a:pt x="15" y="640"/>
                  </a:lnTo>
                  <a:lnTo>
                    <a:pt x="0" y="624"/>
                  </a:lnTo>
                  <a:lnTo>
                    <a:pt x="0" y="616"/>
                  </a:lnTo>
                  <a:lnTo>
                    <a:pt x="22" y="545"/>
                  </a:lnTo>
                  <a:lnTo>
                    <a:pt x="59" y="482"/>
                  </a:lnTo>
                  <a:lnTo>
                    <a:pt x="96" y="426"/>
                  </a:lnTo>
                  <a:lnTo>
                    <a:pt x="156" y="387"/>
                  </a:lnTo>
                  <a:lnTo>
                    <a:pt x="222" y="371"/>
                  </a:lnTo>
                  <a:close/>
                  <a:moveTo>
                    <a:pt x="364" y="0"/>
                  </a:moveTo>
                  <a:lnTo>
                    <a:pt x="386" y="0"/>
                  </a:lnTo>
                  <a:lnTo>
                    <a:pt x="401" y="8"/>
                  </a:lnTo>
                  <a:lnTo>
                    <a:pt x="416" y="39"/>
                  </a:lnTo>
                  <a:lnTo>
                    <a:pt x="423" y="47"/>
                  </a:lnTo>
                  <a:lnTo>
                    <a:pt x="423" y="63"/>
                  </a:lnTo>
                  <a:lnTo>
                    <a:pt x="408" y="110"/>
                  </a:lnTo>
                  <a:lnTo>
                    <a:pt x="386" y="134"/>
                  </a:lnTo>
                  <a:lnTo>
                    <a:pt x="341" y="150"/>
                  </a:lnTo>
                  <a:lnTo>
                    <a:pt x="319" y="150"/>
                  </a:lnTo>
                  <a:lnTo>
                    <a:pt x="304" y="134"/>
                  </a:lnTo>
                  <a:lnTo>
                    <a:pt x="289" y="126"/>
                  </a:lnTo>
                  <a:lnTo>
                    <a:pt x="282" y="102"/>
                  </a:lnTo>
                  <a:lnTo>
                    <a:pt x="282" y="87"/>
                  </a:lnTo>
                  <a:lnTo>
                    <a:pt x="297" y="39"/>
                  </a:lnTo>
                  <a:lnTo>
                    <a:pt x="319" y="1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5" name="Freeform 79"/>
            <p:cNvSpPr>
              <a:spLocks noEditPoints="1"/>
            </p:cNvSpPr>
            <p:nvPr/>
          </p:nvSpPr>
          <p:spPr bwMode="auto">
            <a:xfrm>
              <a:off x="24158" y="3502"/>
              <a:ext cx="668" cy="1406"/>
            </a:xfrm>
            <a:custGeom>
              <a:avLst/>
              <a:gdLst/>
              <a:ahLst/>
              <a:cxnLst>
                <a:cxn ang="0">
                  <a:pos x="512" y="379"/>
                </a:cxn>
                <a:cxn ang="0">
                  <a:pos x="594" y="458"/>
                </a:cxn>
                <a:cxn ang="0">
                  <a:pos x="609" y="545"/>
                </a:cxn>
                <a:cxn ang="0">
                  <a:pos x="601" y="577"/>
                </a:cxn>
                <a:cxn ang="0">
                  <a:pos x="431" y="1240"/>
                </a:cxn>
                <a:cxn ang="0">
                  <a:pos x="319" y="1351"/>
                </a:cxn>
                <a:cxn ang="0">
                  <a:pos x="200" y="1398"/>
                </a:cxn>
                <a:cxn ang="0">
                  <a:pos x="67" y="1391"/>
                </a:cxn>
                <a:cxn ang="0">
                  <a:pos x="0" y="1304"/>
                </a:cxn>
                <a:cxn ang="0">
                  <a:pos x="15" y="1248"/>
                </a:cxn>
                <a:cxn ang="0">
                  <a:pos x="59" y="1217"/>
                </a:cxn>
                <a:cxn ang="0">
                  <a:pos x="104" y="1209"/>
                </a:cxn>
                <a:cxn ang="0">
                  <a:pos x="134" y="1232"/>
                </a:cxn>
                <a:cxn ang="0">
                  <a:pos x="148" y="1288"/>
                </a:cxn>
                <a:cxn ang="0">
                  <a:pos x="119" y="1335"/>
                </a:cxn>
                <a:cxn ang="0">
                  <a:pos x="119" y="1359"/>
                </a:cxn>
                <a:cxn ang="0">
                  <a:pos x="215" y="1343"/>
                </a:cxn>
                <a:cxn ang="0">
                  <a:pos x="312" y="1232"/>
                </a:cxn>
                <a:cxn ang="0">
                  <a:pos x="349" y="1161"/>
                </a:cxn>
                <a:cxn ang="0">
                  <a:pos x="498" y="474"/>
                </a:cxn>
                <a:cxn ang="0">
                  <a:pos x="483" y="434"/>
                </a:cxn>
                <a:cxn ang="0">
                  <a:pos x="446" y="419"/>
                </a:cxn>
                <a:cxn ang="0">
                  <a:pos x="319" y="482"/>
                </a:cxn>
                <a:cxn ang="0">
                  <a:pos x="238" y="608"/>
                </a:cxn>
                <a:cxn ang="0">
                  <a:pos x="193" y="640"/>
                </a:cxn>
                <a:cxn ang="0">
                  <a:pos x="178" y="616"/>
                </a:cxn>
                <a:cxn ang="0">
                  <a:pos x="208" y="545"/>
                </a:cxn>
                <a:cxn ang="0">
                  <a:pos x="297" y="426"/>
                </a:cxn>
                <a:cxn ang="0">
                  <a:pos x="446" y="371"/>
                </a:cxn>
                <a:cxn ang="0">
                  <a:pos x="631" y="0"/>
                </a:cxn>
                <a:cxn ang="0">
                  <a:pos x="661" y="23"/>
                </a:cxn>
                <a:cxn ang="0">
                  <a:pos x="668" y="63"/>
                </a:cxn>
                <a:cxn ang="0">
                  <a:pos x="631" y="134"/>
                </a:cxn>
                <a:cxn ang="0">
                  <a:pos x="564" y="150"/>
                </a:cxn>
                <a:cxn ang="0">
                  <a:pos x="535" y="126"/>
                </a:cxn>
                <a:cxn ang="0">
                  <a:pos x="527" y="87"/>
                </a:cxn>
                <a:cxn ang="0">
                  <a:pos x="564" y="16"/>
                </a:cxn>
              </a:cxnLst>
              <a:rect l="0" t="0" r="r" b="b"/>
              <a:pathLst>
                <a:path w="668" h="1406">
                  <a:moveTo>
                    <a:pt x="446" y="371"/>
                  </a:moveTo>
                  <a:lnTo>
                    <a:pt x="512" y="379"/>
                  </a:lnTo>
                  <a:lnTo>
                    <a:pt x="564" y="411"/>
                  </a:lnTo>
                  <a:lnTo>
                    <a:pt x="594" y="458"/>
                  </a:lnTo>
                  <a:lnTo>
                    <a:pt x="609" y="521"/>
                  </a:lnTo>
                  <a:lnTo>
                    <a:pt x="609" y="545"/>
                  </a:lnTo>
                  <a:lnTo>
                    <a:pt x="601" y="561"/>
                  </a:lnTo>
                  <a:lnTo>
                    <a:pt x="601" y="577"/>
                  </a:lnTo>
                  <a:lnTo>
                    <a:pt x="460" y="1153"/>
                  </a:lnTo>
                  <a:lnTo>
                    <a:pt x="431" y="1240"/>
                  </a:lnTo>
                  <a:lnTo>
                    <a:pt x="379" y="1304"/>
                  </a:lnTo>
                  <a:lnTo>
                    <a:pt x="319" y="1351"/>
                  </a:lnTo>
                  <a:lnTo>
                    <a:pt x="260" y="1383"/>
                  </a:lnTo>
                  <a:lnTo>
                    <a:pt x="200" y="1398"/>
                  </a:lnTo>
                  <a:lnTo>
                    <a:pt x="148" y="1406"/>
                  </a:lnTo>
                  <a:lnTo>
                    <a:pt x="67" y="1391"/>
                  </a:lnTo>
                  <a:lnTo>
                    <a:pt x="22" y="1359"/>
                  </a:lnTo>
                  <a:lnTo>
                    <a:pt x="0" y="1304"/>
                  </a:lnTo>
                  <a:lnTo>
                    <a:pt x="7" y="1272"/>
                  </a:lnTo>
                  <a:lnTo>
                    <a:pt x="15" y="1248"/>
                  </a:lnTo>
                  <a:lnTo>
                    <a:pt x="37" y="1225"/>
                  </a:lnTo>
                  <a:lnTo>
                    <a:pt x="59" y="1217"/>
                  </a:lnTo>
                  <a:lnTo>
                    <a:pt x="89" y="1209"/>
                  </a:lnTo>
                  <a:lnTo>
                    <a:pt x="104" y="1209"/>
                  </a:lnTo>
                  <a:lnTo>
                    <a:pt x="126" y="1217"/>
                  </a:lnTo>
                  <a:lnTo>
                    <a:pt x="134" y="1232"/>
                  </a:lnTo>
                  <a:lnTo>
                    <a:pt x="148" y="1248"/>
                  </a:lnTo>
                  <a:lnTo>
                    <a:pt x="148" y="1288"/>
                  </a:lnTo>
                  <a:lnTo>
                    <a:pt x="134" y="1319"/>
                  </a:lnTo>
                  <a:lnTo>
                    <a:pt x="119" y="1335"/>
                  </a:lnTo>
                  <a:lnTo>
                    <a:pt x="97" y="1351"/>
                  </a:lnTo>
                  <a:lnTo>
                    <a:pt x="119" y="1359"/>
                  </a:lnTo>
                  <a:lnTo>
                    <a:pt x="148" y="1359"/>
                  </a:lnTo>
                  <a:lnTo>
                    <a:pt x="215" y="1343"/>
                  </a:lnTo>
                  <a:lnTo>
                    <a:pt x="267" y="1296"/>
                  </a:lnTo>
                  <a:lnTo>
                    <a:pt x="312" y="1232"/>
                  </a:lnTo>
                  <a:lnTo>
                    <a:pt x="342" y="1153"/>
                  </a:lnTo>
                  <a:lnTo>
                    <a:pt x="349" y="1161"/>
                  </a:lnTo>
                  <a:lnTo>
                    <a:pt x="498" y="545"/>
                  </a:lnTo>
                  <a:lnTo>
                    <a:pt x="498" y="474"/>
                  </a:lnTo>
                  <a:lnTo>
                    <a:pt x="490" y="450"/>
                  </a:lnTo>
                  <a:lnTo>
                    <a:pt x="483" y="434"/>
                  </a:lnTo>
                  <a:lnTo>
                    <a:pt x="468" y="419"/>
                  </a:lnTo>
                  <a:lnTo>
                    <a:pt x="446" y="419"/>
                  </a:lnTo>
                  <a:lnTo>
                    <a:pt x="379" y="434"/>
                  </a:lnTo>
                  <a:lnTo>
                    <a:pt x="319" y="482"/>
                  </a:lnTo>
                  <a:lnTo>
                    <a:pt x="275" y="537"/>
                  </a:lnTo>
                  <a:lnTo>
                    <a:pt x="238" y="608"/>
                  </a:lnTo>
                  <a:lnTo>
                    <a:pt x="223" y="640"/>
                  </a:lnTo>
                  <a:lnTo>
                    <a:pt x="193" y="640"/>
                  </a:lnTo>
                  <a:lnTo>
                    <a:pt x="178" y="624"/>
                  </a:lnTo>
                  <a:lnTo>
                    <a:pt x="178" y="616"/>
                  </a:lnTo>
                  <a:lnTo>
                    <a:pt x="186" y="592"/>
                  </a:lnTo>
                  <a:lnTo>
                    <a:pt x="208" y="545"/>
                  </a:lnTo>
                  <a:lnTo>
                    <a:pt x="245" y="482"/>
                  </a:lnTo>
                  <a:lnTo>
                    <a:pt x="297" y="426"/>
                  </a:lnTo>
                  <a:lnTo>
                    <a:pt x="364" y="387"/>
                  </a:lnTo>
                  <a:lnTo>
                    <a:pt x="446" y="371"/>
                  </a:lnTo>
                  <a:close/>
                  <a:moveTo>
                    <a:pt x="609" y="0"/>
                  </a:moveTo>
                  <a:lnTo>
                    <a:pt x="631" y="0"/>
                  </a:lnTo>
                  <a:lnTo>
                    <a:pt x="646" y="16"/>
                  </a:lnTo>
                  <a:lnTo>
                    <a:pt x="661" y="23"/>
                  </a:lnTo>
                  <a:lnTo>
                    <a:pt x="668" y="47"/>
                  </a:lnTo>
                  <a:lnTo>
                    <a:pt x="668" y="63"/>
                  </a:lnTo>
                  <a:lnTo>
                    <a:pt x="653" y="110"/>
                  </a:lnTo>
                  <a:lnTo>
                    <a:pt x="631" y="134"/>
                  </a:lnTo>
                  <a:lnTo>
                    <a:pt x="587" y="150"/>
                  </a:lnTo>
                  <a:lnTo>
                    <a:pt x="564" y="150"/>
                  </a:lnTo>
                  <a:lnTo>
                    <a:pt x="550" y="134"/>
                  </a:lnTo>
                  <a:lnTo>
                    <a:pt x="535" y="126"/>
                  </a:lnTo>
                  <a:lnTo>
                    <a:pt x="527" y="102"/>
                  </a:lnTo>
                  <a:lnTo>
                    <a:pt x="527" y="87"/>
                  </a:lnTo>
                  <a:lnTo>
                    <a:pt x="542" y="39"/>
                  </a:lnTo>
                  <a:lnTo>
                    <a:pt x="564" y="16"/>
                  </a:lnTo>
                  <a:lnTo>
                    <a:pt x="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20" name="Group 10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09600" y="2057400"/>
            <a:ext cx="2347139" cy="685800"/>
            <a:chOff x="389" y="1893"/>
            <a:chExt cx="8433" cy="2464"/>
          </a:xfrm>
          <a:solidFill>
            <a:srgbClr val="FF0000"/>
          </a:solidFill>
        </p:grpSpPr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389" y="2044"/>
              <a:ext cx="1434" cy="1540"/>
            </a:xfrm>
            <a:custGeom>
              <a:avLst/>
              <a:gdLst/>
              <a:ahLst/>
              <a:cxnLst>
                <a:cxn ang="0">
                  <a:pos x="1405" y="0"/>
                </a:cxn>
                <a:cxn ang="0">
                  <a:pos x="1431" y="8"/>
                </a:cxn>
                <a:cxn ang="0">
                  <a:pos x="1434" y="30"/>
                </a:cxn>
                <a:cxn ang="0">
                  <a:pos x="1428" y="52"/>
                </a:cxn>
                <a:cxn ang="0">
                  <a:pos x="592" y="1460"/>
                </a:cxn>
                <a:cxn ang="0">
                  <a:pos x="768" y="1444"/>
                </a:cxn>
                <a:cxn ang="0">
                  <a:pos x="899" y="1397"/>
                </a:cxn>
                <a:cxn ang="0">
                  <a:pos x="998" y="1320"/>
                </a:cxn>
                <a:cxn ang="0">
                  <a:pos x="1072" y="1213"/>
                </a:cxn>
                <a:cxn ang="0">
                  <a:pos x="1129" y="1073"/>
                </a:cxn>
                <a:cxn ang="0">
                  <a:pos x="1166" y="965"/>
                </a:cxn>
                <a:cxn ang="0">
                  <a:pos x="1179" y="938"/>
                </a:cxn>
                <a:cxn ang="0">
                  <a:pos x="1200" y="935"/>
                </a:cxn>
                <a:cxn ang="0">
                  <a:pos x="1213" y="943"/>
                </a:cxn>
                <a:cxn ang="0">
                  <a:pos x="1219" y="968"/>
                </a:cxn>
                <a:cxn ang="0">
                  <a:pos x="1211" y="987"/>
                </a:cxn>
                <a:cxn ang="0">
                  <a:pos x="1059" y="1493"/>
                </a:cxn>
                <a:cxn ang="0">
                  <a:pos x="1038" y="1535"/>
                </a:cxn>
                <a:cxn ang="0">
                  <a:pos x="28" y="1540"/>
                </a:cxn>
                <a:cxn ang="0">
                  <a:pos x="2" y="1532"/>
                </a:cxn>
                <a:cxn ang="0">
                  <a:pos x="0" y="1515"/>
                </a:cxn>
                <a:cxn ang="0">
                  <a:pos x="2" y="1502"/>
                </a:cxn>
                <a:cxn ang="0">
                  <a:pos x="5" y="1485"/>
                </a:cxn>
                <a:cxn ang="0">
                  <a:pos x="7" y="1480"/>
                </a:cxn>
                <a:cxn ang="0">
                  <a:pos x="862" y="69"/>
                </a:cxn>
                <a:cxn ang="0">
                  <a:pos x="700" y="83"/>
                </a:cxn>
                <a:cxn ang="0">
                  <a:pos x="576" y="127"/>
                </a:cxn>
                <a:cxn ang="0">
                  <a:pos x="482" y="195"/>
                </a:cxn>
                <a:cxn ang="0">
                  <a:pos x="411" y="292"/>
                </a:cxn>
                <a:cxn ang="0">
                  <a:pos x="356" y="415"/>
                </a:cxn>
                <a:cxn ang="0">
                  <a:pos x="325" y="501"/>
                </a:cxn>
                <a:cxn ang="0">
                  <a:pos x="314" y="509"/>
                </a:cxn>
                <a:cxn ang="0">
                  <a:pos x="291" y="506"/>
                </a:cxn>
                <a:cxn ang="0">
                  <a:pos x="283" y="495"/>
                </a:cxn>
                <a:cxn ang="0">
                  <a:pos x="280" y="487"/>
                </a:cxn>
                <a:cxn ang="0">
                  <a:pos x="283" y="473"/>
                </a:cxn>
                <a:cxn ang="0">
                  <a:pos x="285" y="459"/>
                </a:cxn>
                <a:cxn ang="0">
                  <a:pos x="406" y="44"/>
                </a:cxn>
                <a:cxn ang="0">
                  <a:pos x="424" y="6"/>
                </a:cxn>
              </a:cxnLst>
              <a:rect l="0" t="0" r="r" b="b"/>
              <a:pathLst>
                <a:path w="1434" h="1540">
                  <a:moveTo>
                    <a:pt x="443" y="0"/>
                  </a:moveTo>
                  <a:lnTo>
                    <a:pt x="1405" y="0"/>
                  </a:lnTo>
                  <a:lnTo>
                    <a:pt x="1423" y="3"/>
                  </a:lnTo>
                  <a:lnTo>
                    <a:pt x="1431" y="8"/>
                  </a:lnTo>
                  <a:lnTo>
                    <a:pt x="1434" y="19"/>
                  </a:lnTo>
                  <a:lnTo>
                    <a:pt x="1434" y="30"/>
                  </a:lnTo>
                  <a:lnTo>
                    <a:pt x="1426" y="55"/>
                  </a:lnTo>
                  <a:lnTo>
                    <a:pt x="1428" y="52"/>
                  </a:lnTo>
                  <a:lnTo>
                    <a:pt x="228" y="1460"/>
                  </a:lnTo>
                  <a:lnTo>
                    <a:pt x="592" y="1460"/>
                  </a:lnTo>
                  <a:lnTo>
                    <a:pt x="686" y="1458"/>
                  </a:lnTo>
                  <a:lnTo>
                    <a:pt x="768" y="1444"/>
                  </a:lnTo>
                  <a:lnTo>
                    <a:pt x="838" y="1425"/>
                  </a:lnTo>
                  <a:lnTo>
                    <a:pt x="899" y="1397"/>
                  </a:lnTo>
                  <a:lnTo>
                    <a:pt x="954" y="1361"/>
                  </a:lnTo>
                  <a:lnTo>
                    <a:pt x="998" y="1320"/>
                  </a:lnTo>
                  <a:lnTo>
                    <a:pt x="1038" y="1271"/>
                  </a:lnTo>
                  <a:lnTo>
                    <a:pt x="1072" y="1213"/>
                  </a:lnTo>
                  <a:lnTo>
                    <a:pt x="1101" y="1147"/>
                  </a:lnTo>
                  <a:lnTo>
                    <a:pt x="1129" y="1073"/>
                  </a:lnTo>
                  <a:lnTo>
                    <a:pt x="1156" y="993"/>
                  </a:lnTo>
                  <a:lnTo>
                    <a:pt x="1166" y="965"/>
                  </a:lnTo>
                  <a:lnTo>
                    <a:pt x="1171" y="946"/>
                  </a:lnTo>
                  <a:lnTo>
                    <a:pt x="1179" y="938"/>
                  </a:lnTo>
                  <a:lnTo>
                    <a:pt x="1192" y="935"/>
                  </a:lnTo>
                  <a:lnTo>
                    <a:pt x="1200" y="935"/>
                  </a:lnTo>
                  <a:lnTo>
                    <a:pt x="1208" y="938"/>
                  </a:lnTo>
                  <a:lnTo>
                    <a:pt x="1213" y="943"/>
                  </a:lnTo>
                  <a:lnTo>
                    <a:pt x="1219" y="954"/>
                  </a:lnTo>
                  <a:lnTo>
                    <a:pt x="1219" y="968"/>
                  </a:lnTo>
                  <a:lnTo>
                    <a:pt x="1213" y="976"/>
                  </a:lnTo>
                  <a:lnTo>
                    <a:pt x="1211" y="987"/>
                  </a:lnTo>
                  <a:lnTo>
                    <a:pt x="1211" y="996"/>
                  </a:lnTo>
                  <a:lnTo>
                    <a:pt x="1059" y="1493"/>
                  </a:lnTo>
                  <a:lnTo>
                    <a:pt x="1048" y="1518"/>
                  </a:lnTo>
                  <a:lnTo>
                    <a:pt x="1038" y="1535"/>
                  </a:lnTo>
                  <a:lnTo>
                    <a:pt x="1019" y="1540"/>
                  </a:lnTo>
                  <a:lnTo>
                    <a:pt x="28" y="1540"/>
                  </a:lnTo>
                  <a:lnTo>
                    <a:pt x="10" y="1537"/>
                  </a:lnTo>
                  <a:lnTo>
                    <a:pt x="2" y="1532"/>
                  </a:lnTo>
                  <a:lnTo>
                    <a:pt x="0" y="1518"/>
                  </a:lnTo>
                  <a:lnTo>
                    <a:pt x="0" y="1515"/>
                  </a:lnTo>
                  <a:lnTo>
                    <a:pt x="2" y="1507"/>
                  </a:lnTo>
                  <a:lnTo>
                    <a:pt x="2" y="1502"/>
                  </a:lnTo>
                  <a:lnTo>
                    <a:pt x="5" y="1493"/>
                  </a:lnTo>
                  <a:lnTo>
                    <a:pt x="5" y="1485"/>
                  </a:lnTo>
                  <a:lnTo>
                    <a:pt x="7" y="1482"/>
                  </a:lnTo>
                  <a:lnTo>
                    <a:pt x="7" y="1480"/>
                  </a:lnTo>
                  <a:lnTo>
                    <a:pt x="1211" y="69"/>
                  </a:lnTo>
                  <a:lnTo>
                    <a:pt x="862" y="69"/>
                  </a:lnTo>
                  <a:lnTo>
                    <a:pt x="776" y="72"/>
                  </a:lnTo>
                  <a:lnTo>
                    <a:pt x="700" y="83"/>
                  </a:lnTo>
                  <a:lnTo>
                    <a:pt x="634" y="102"/>
                  </a:lnTo>
                  <a:lnTo>
                    <a:pt x="576" y="127"/>
                  </a:lnTo>
                  <a:lnTo>
                    <a:pt x="524" y="157"/>
                  </a:lnTo>
                  <a:lnTo>
                    <a:pt x="482" y="195"/>
                  </a:lnTo>
                  <a:lnTo>
                    <a:pt x="443" y="242"/>
                  </a:lnTo>
                  <a:lnTo>
                    <a:pt x="411" y="292"/>
                  </a:lnTo>
                  <a:lnTo>
                    <a:pt x="382" y="349"/>
                  </a:lnTo>
                  <a:lnTo>
                    <a:pt x="356" y="415"/>
                  </a:lnTo>
                  <a:lnTo>
                    <a:pt x="332" y="484"/>
                  </a:lnTo>
                  <a:lnTo>
                    <a:pt x="325" y="501"/>
                  </a:lnTo>
                  <a:lnTo>
                    <a:pt x="319" y="503"/>
                  </a:lnTo>
                  <a:lnTo>
                    <a:pt x="314" y="509"/>
                  </a:lnTo>
                  <a:lnTo>
                    <a:pt x="298" y="509"/>
                  </a:lnTo>
                  <a:lnTo>
                    <a:pt x="291" y="506"/>
                  </a:lnTo>
                  <a:lnTo>
                    <a:pt x="285" y="501"/>
                  </a:lnTo>
                  <a:lnTo>
                    <a:pt x="283" y="495"/>
                  </a:lnTo>
                  <a:lnTo>
                    <a:pt x="283" y="492"/>
                  </a:lnTo>
                  <a:lnTo>
                    <a:pt x="280" y="487"/>
                  </a:lnTo>
                  <a:lnTo>
                    <a:pt x="280" y="479"/>
                  </a:lnTo>
                  <a:lnTo>
                    <a:pt x="283" y="473"/>
                  </a:lnTo>
                  <a:lnTo>
                    <a:pt x="285" y="465"/>
                  </a:lnTo>
                  <a:lnTo>
                    <a:pt x="285" y="459"/>
                  </a:lnTo>
                  <a:lnTo>
                    <a:pt x="288" y="451"/>
                  </a:lnTo>
                  <a:lnTo>
                    <a:pt x="406" y="44"/>
                  </a:lnTo>
                  <a:lnTo>
                    <a:pt x="414" y="19"/>
                  </a:lnTo>
                  <a:lnTo>
                    <a:pt x="424" y="6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1796" y="3210"/>
              <a:ext cx="876" cy="1043"/>
            </a:xfrm>
            <a:custGeom>
              <a:avLst/>
              <a:gdLst/>
              <a:ahLst/>
              <a:cxnLst>
                <a:cxn ang="0">
                  <a:pos x="378" y="6"/>
                </a:cxn>
                <a:cxn ang="0">
                  <a:pos x="464" y="52"/>
                </a:cxn>
                <a:cxn ang="0">
                  <a:pos x="530" y="132"/>
                </a:cxn>
                <a:cxn ang="0">
                  <a:pos x="577" y="231"/>
                </a:cxn>
                <a:cxn ang="0">
                  <a:pos x="606" y="330"/>
                </a:cxn>
                <a:cxn ang="0">
                  <a:pos x="622" y="418"/>
                </a:cxn>
                <a:cxn ang="0">
                  <a:pos x="630" y="473"/>
                </a:cxn>
                <a:cxn ang="0">
                  <a:pos x="630" y="479"/>
                </a:cxn>
                <a:cxn ang="0">
                  <a:pos x="679" y="347"/>
                </a:cxn>
                <a:cxn ang="0">
                  <a:pos x="734" y="220"/>
                </a:cxn>
                <a:cxn ang="0">
                  <a:pos x="784" y="113"/>
                </a:cxn>
                <a:cxn ang="0">
                  <a:pos x="821" y="41"/>
                </a:cxn>
                <a:cxn ang="0">
                  <a:pos x="837" y="17"/>
                </a:cxn>
                <a:cxn ang="0">
                  <a:pos x="863" y="14"/>
                </a:cxn>
                <a:cxn ang="0">
                  <a:pos x="876" y="25"/>
                </a:cxn>
                <a:cxn ang="0">
                  <a:pos x="837" y="118"/>
                </a:cxn>
                <a:cxn ang="0">
                  <a:pos x="787" y="220"/>
                </a:cxn>
                <a:cxn ang="0">
                  <a:pos x="742" y="319"/>
                </a:cxn>
                <a:cxn ang="0">
                  <a:pos x="716" y="385"/>
                </a:cxn>
                <a:cxn ang="0">
                  <a:pos x="682" y="476"/>
                </a:cxn>
                <a:cxn ang="0">
                  <a:pos x="648" y="567"/>
                </a:cxn>
                <a:cxn ang="0">
                  <a:pos x="622" y="666"/>
                </a:cxn>
                <a:cxn ang="0">
                  <a:pos x="598" y="801"/>
                </a:cxn>
                <a:cxn ang="0">
                  <a:pos x="561" y="960"/>
                </a:cxn>
                <a:cxn ang="0">
                  <a:pos x="538" y="1026"/>
                </a:cxn>
                <a:cxn ang="0">
                  <a:pos x="519" y="1043"/>
                </a:cxn>
                <a:cxn ang="0">
                  <a:pos x="493" y="1032"/>
                </a:cxn>
                <a:cxn ang="0">
                  <a:pos x="488" y="1018"/>
                </a:cxn>
                <a:cxn ang="0">
                  <a:pos x="485" y="1004"/>
                </a:cxn>
                <a:cxn ang="0">
                  <a:pos x="496" y="935"/>
                </a:cxn>
                <a:cxn ang="0">
                  <a:pos x="519" y="831"/>
                </a:cxn>
                <a:cxn ang="0">
                  <a:pos x="567" y="660"/>
                </a:cxn>
                <a:cxn ang="0">
                  <a:pos x="575" y="636"/>
                </a:cxn>
                <a:cxn ang="0">
                  <a:pos x="577" y="586"/>
                </a:cxn>
                <a:cxn ang="0">
                  <a:pos x="575" y="459"/>
                </a:cxn>
                <a:cxn ang="0">
                  <a:pos x="559" y="366"/>
                </a:cxn>
                <a:cxn ang="0">
                  <a:pos x="530" y="278"/>
                </a:cxn>
                <a:cxn ang="0">
                  <a:pos x="480" y="201"/>
                </a:cxn>
                <a:cxn ang="0">
                  <a:pos x="404" y="149"/>
                </a:cxn>
                <a:cxn ang="0">
                  <a:pos x="299" y="129"/>
                </a:cxn>
                <a:cxn ang="0">
                  <a:pos x="197" y="149"/>
                </a:cxn>
                <a:cxn ang="0">
                  <a:pos x="108" y="198"/>
                </a:cxn>
                <a:cxn ang="0">
                  <a:pos x="53" y="278"/>
                </a:cxn>
                <a:cxn ang="0">
                  <a:pos x="45" y="297"/>
                </a:cxn>
                <a:cxn ang="0">
                  <a:pos x="34" y="305"/>
                </a:cxn>
                <a:cxn ang="0">
                  <a:pos x="8" y="303"/>
                </a:cxn>
                <a:cxn ang="0">
                  <a:pos x="0" y="289"/>
                </a:cxn>
                <a:cxn ang="0">
                  <a:pos x="8" y="253"/>
                </a:cxn>
                <a:cxn ang="0">
                  <a:pos x="42" y="182"/>
                </a:cxn>
                <a:cxn ang="0">
                  <a:pos x="113" y="94"/>
                </a:cxn>
                <a:cxn ang="0">
                  <a:pos x="202" y="30"/>
                </a:cxn>
                <a:cxn ang="0">
                  <a:pos x="323" y="0"/>
                </a:cxn>
              </a:cxnLst>
              <a:rect l="0" t="0" r="r" b="b"/>
              <a:pathLst>
                <a:path w="876" h="1043">
                  <a:moveTo>
                    <a:pt x="323" y="0"/>
                  </a:moveTo>
                  <a:lnTo>
                    <a:pt x="378" y="6"/>
                  </a:lnTo>
                  <a:lnTo>
                    <a:pt x="425" y="25"/>
                  </a:lnTo>
                  <a:lnTo>
                    <a:pt x="464" y="52"/>
                  </a:lnTo>
                  <a:lnTo>
                    <a:pt x="501" y="91"/>
                  </a:lnTo>
                  <a:lnTo>
                    <a:pt x="530" y="132"/>
                  </a:lnTo>
                  <a:lnTo>
                    <a:pt x="556" y="182"/>
                  </a:lnTo>
                  <a:lnTo>
                    <a:pt x="577" y="231"/>
                  </a:lnTo>
                  <a:lnTo>
                    <a:pt x="593" y="281"/>
                  </a:lnTo>
                  <a:lnTo>
                    <a:pt x="606" y="330"/>
                  </a:lnTo>
                  <a:lnTo>
                    <a:pt x="616" y="377"/>
                  </a:lnTo>
                  <a:lnTo>
                    <a:pt x="622" y="418"/>
                  </a:lnTo>
                  <a:lnTo>
                    <a:pt x="627" y="454"/>
                  </a:lnTo>
                  <a:lnTo>
                    <a:pt x="630" y="473"/>
                  </a:lnTo>
                  <a:lnTo>
                    <a:pt x="627" y="479"/>
                  </a:lnTo>
                  <a:lnTo>
                    <a:pt x="630" y="479"/>
                  </a:lnTo>
                  <a:lnTo>
                    <a:pt x="630" y="473"/>
                  </a:lnTo>
                  <a:lnTo>
                    <a:pt x="679" y="347"/>
                  </a:lnTo>
                  <a:lnTo>
                    <a:pt x="708" y="281"/>
                  </a:lnTo>
                  <a:lnTo>
                    <a:pt x="734" y="220"/>
                  </a:lnTo>
                  <a:lnTo>
                    <a:pt x="761" y="162"/>
                  </a:lnTo>
                  <a:lnTo>
                    <a:pt x="784" y="113"/>
                  </a:lnTo>
                  <a:lnTo>
                    <a:pt x="805" y="72"/>
                  </a:lnTo>
                  <a:lnTo>
                    <a:pt x="821" y="41"/>
                  </a:lnTo>
                  <a:lnTo>
                    <a:pt x="829" y="22"/>
                  </a:lnTo>
                  <a:lnTo>
                    <a:pt x="837" y="17"/>
                  </a:lnTo>
                  <a:lnTo>
                    <a:pt x="842" y="14"/>
                  </a:lnTo>
                  <a:lnTo>
                    <a:pt x="863" y="14"/>
                  </a:lnTo>
                  <a:lnTo>
                    <a:pt x="868" y="17"/>
                  </a:lnTo>
                  <a:lnTo>
                    <a:pt x="876" y="25"/>
                  </a:lnTo>
                  <a:lnTo>
                    <a:pt x="876" y="36"/>
                  </a:lnTo>
                  <a:lnTo>
                    <a:pt x="837" y="118"/>
                  </a:lnTo>
                  <a:lnTo>
                    <a:pt x="808" y="173"/>
                  </a:lnTo>
                  <a:lnTo>
                    <a:pt x="787" y="220"/>
                  </a:lnTo>
                  <a:lnTo>
                    <a:pt x="753" y="292"/>
                  </a:lnTo>
                  <a:lnTo>
                    <a:pt x="742" y="319"/>
                  </a:lnTo>
                  <a:lnTo>
                    <a:pt x="732" y="349"/>
                  </a:lnTo>
                  <a:lnTo>
                    <a:pt x="716" y="385"/>
                  </a:lnTo>
                  <a:lnTo>
                    <a:pt x="698" y="429"/>
                  </a:lnTo>
                  <a:lnTo>
                    <a:pt x="682" y="476"/>
                  </a:lnTo>
                  <a:lnTo>
                    <a:pt x="664" y="523"/>
                  </a:lnTo>
                  <a:lnTo>
                    <a:pt x="648" y="567"/>
                  </a:lnTo>
                  <a:lnTo>
                    <a:pt x="624" y="641"/>
                  </a:lnTo>
                  <a:lnTo>
                    <a:pt x="622" y="666"/>
                  </a:lnTo>
                  <a:lnTo>
                    <a:pt x="611" y="735"/>
                  </a:lnTo>
                  <a:lnTo>
                    <a:pt x="598" y="801"/>
                  </a:lnTo>
                  <a:lnTo>
                    <a:pt x="585" y="861"/>
                  </a:lnTo>
                  <a:lnTo>
                    <a:pt x="561" y="960"/>
                  </a:lnTo>
                  <a:lnTo>
                    <a:pt x="548" y="1001"/>
                  </a:lnTo>
                  <a:lnTo>
                    <a:pt x="538" y="1026"/>
                  </a:lnTo>
                  <a:lnTo>
                    <a:pt x="527" y="1037"/>
                  </a:lnTo>
                  <a:lnTo>
                    <a:pt x="519" y="1043"/>
                  </a:lnTo>
                  <a:lnTo>
                    <a:pt x="504" y="1043"/>
                  </a:lnTo>
                  <a:lnTo>
                    <a:pt x="493" y="1032"/>
                  </a:lnTo>
                  <a:lnTo>
                    <a:pt x="491" y="1026"/>
                  </a:lnTo>
                  <a:lnTo>
                    <a:pt x="488" y="1018"/>
                  </a:lnTo>
                  <a:lnTo>
                    <a:pt x="485" y="1012"/>
                  </a:lnTo>
                  <a:lnTo>
                    <a:pt x="485" y="1004"/>
                  </a:lnTo>
                  <a:lnTo>
                    <a:pt x="488" y="977"/>
                  </a:lnTo>
                  <a:lnTo>
                    <a:pt x="496" y="935"/>
                  </a:lnTo>
                  <a:lnTo>
                    <a:pt x="506" y="889"/>
                  </a:lnTo>
                  <a:lnTo>
                    <a:pt x="519" y="831"/>
                  </a:lnTo>
                  <a:lnTo>
                    <a:pt x="551" y="715"/>
                  </a:lnTo>
                  <a:lnTo>
                    <a:pt x="567" y="660"/>
                  </a:lnTo>
                  <a:lnTo>
                    <a:pt x="572" y="649"/>
                  </a:lnTo>
                  <a:lnTo>
                    <a:pt x="575" y="636"/>
                  </a:lnTo>
                  <a:lnTo>
                    <a:pt x="575" y="616"/>
                  </a:lnTo>
                  <a:lnTo>
                    <a:pt x="577" y="586"/>
                  </a:lnTo>
                  <a:lnTo>
                    <a:pt x="577" y="506"/>
                  </a:lnTo>
                  <a:lnTo>
                    <a:pt x="575" y="459"/>
                  </a:lnTo>
                  <a:lnTo>
                    <a:pt x="569" y="413"/>
                  </a:lnTo>
                  <a:lnTo>
                    <a:pt x="559" y="366"/>
                  </a:lnTo>
                  <a:lnTo>
                    <a:pt x="548" y="322"/>
                  </a:lnTo>
                  <a:lnTo>
                    <a:pt x="530" y="278"/>
                  </a:lnTo>
                  <a:lnTo>
                    <a:pt x="509" y="237"/>
                  </a:lnTo>
                  <a:lnTo>
                    <a:pt x="480" y="201"/>
                  </a:lnTo>
                  <a:lnTo>
                    <a:pt x="446" y="171"/>
                  </a:lnTo>
                  <a:lnTo>
                    <a:pt x="404" y="149"/>
                  </a:lnTo>
                  <a:lnTo>
                    <a:pt x="357" y="135"/>
                  </a:lnTo>
                  <a:lnTo>
                    <a:pt x="299" y="129"/>
                  </a:lnTo>
                  <a:lnTo>
                    <a:pt x="247" y="135"/>
                  </a:lnTo>
                  <a:lnTo>
                    <a:pt x="197" y="149"/>
                  </a:lnTo>
                  <a:lnTo>
                    <a:pt x="150" y="171"/>
                  </a:lnTo>
                  <a:lnTo>
                    <a:pt x="108" y="198"/>
                  </a:lnTo>
                  <a:lnTo>
                    <a:pt x="76" y="237"/>
                  </a:lnTo>
                  <a:lnTo>
                    <a:pt x="53" y="278"/>
                  </a:lnTo>
                  <a:lnTo>
                    <a:pt x="50" y="289"/>
                  </a:lnTo>
                  <a:lnTo>
                    <a:pt x="45" y="297"/>
                  </a:lnTo>
                  <a:lnTo>
                    <a:pt x="42" y="303"/>
                  </a:lnTo>
                  <a:lnTo>
                    <a:pt x="34" y="305"/>
                  </a:lnTo>
                  <a:lnTo>
                    <a:pt x="13" y="305"/>
                  </a:lnTo>
                  <a:lnTo>
                    <a:pt x="8" y="303"/>
                  </a:lnTo>
                  <a:lnTo>
                    <a:pt x="0" y="294"/>
                  </a:lnTo>
                  <a:lnTo>
                    <a:pt x="0" y="289"/>
                  </a:lnTo>
                  <a:lnTo>
                    <a:pt x="3" y="278"/>
                  </a:lnTo>
                  <a:lnTo>
                    <a:pt x="8" y="253"/>
                  </a:lnTo>
                  <a:lnTo>
                    <a:pt x="21" y="220"/>
                  </a:lnTo>
                  <a:lnTo>
                    <a:pt x="42" y="182"/>
                  </a:lnTo>
                  <a:lnTo>
                    <a:pt x="74" y="138"/>
                  </a:lnTo>
                  <a:lnTo>
                    <a:pt x="113" y="94"/>
                  </a:lnTo>
                  <a:lnTo>
                    <a:pt x="152" y="61"/>
                  </a:lnTo>
                  <a:lnTo>
                    <a:pt x="202" y="30"/>
                  </a:lnTo>
                  <a:lnTo>
                    <a:pt x="260" y="8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4" name="Freeform 108"/>
            <p:cNvSpPr>
              <a:spLocks noEditPoints="1"/>
            </p:cNvSpPr>
            <p:nvPr/>
          </p:nvSpPr>
          <p:spPr bwMode="auto">
            <a:xfrm>
              <a:off x="2753" y="3389"/>
              <a:ext cx="373" cy="748"/>
            </a:xfrm>
            <a:custGeom>
              <a:avLst/>
              <a:gdLst/>
              <a:ahLst/>
              <a:cxnLst>
                <a:cxn ang="0">
                  <a:pos x="207" y="253"/>
                </a:cxn>
                <a:cxn ang="0">
                  <a:pos x="262" y="286"/>
                </a:cxn>
                <a:cxn ang="0">
                  <a:pos x="283" y="344"/>
                </a:cxn>
                <a:cxn ang="0">
                  <a:pos x="270" y="402"/>
                </a:cxn>
                <a:cxn ang="0">
                  <a:pos x="252" y="446"/>
                </a:cxn>
                <a:cxn ang="0">
                  <a:pos x="221" y="525"/>
                </a:cxn>
                <a:cxn ang="0">
                  <a:pos x="210" y="553"/>
                </a:cxn>
                <a:cxn ang="0">
                  <a:pos x="186" y="613"/>
                </a:cxn>
                <a:cxn ang="0">
                  <a:pos x="176" y="649"/>
                </a:cxn>
                <a:cxn ang="0">
                  <a:pos x="176" y="690"/>
                </a:cxn>
                <a:cxn ang="0">
                  <a:pos x="192" y="712"/>
                </a:cxn>
                <a:cxn ang="0">
                  <a:pos x="236" y="707"/>
                </a:cxn>
                <a:cxn ang="0">
                  <a:pos x="289" y="660"/>
                </a:cxn>
                <a:cxn ang="0">
                  <a:pos x="325" y="591"/>
                </a:cxn>
                <a:cxn ang="0">
                  <a:pos x="333" y="572"/>
                </a:cxn>
                <a:cxn ang="0">
                  <a:pos x="341" y="567"/>
                </a:cxn>
                <a:cxn ang="0">
                  <a:pos x="365" y="569"/>
                </a:cxn>
                <a:cxn ang="0">
                  <a:pos x="373" y="575"/>
                </a:cxn>
                <a:cxn ang="0">
                  <a:pos x="370" y="594"/>
                </a:cxn>
                <a:cxn ang="0">
                  <a:pos x="346" y="644"/>
                </a:cxn>
                <a:cxn ang="0">
                  <a:pos x="302" y="701"/>
                </a:cxn>
                <a:cxn ang="0">
                  <a:pos x="239" y="743"/>
                </a:cxn>
                <a:cxn ang="0">
                  <a:pos x="165" y="743"/>
                </a:cxn>
                <a:cxn ang="0">
                  <a:pos x="108" y="710"/>
                </a:cxn>
                <a:cxn ang="0">
                  <a:pos x="84" y="652"/>
                </a:cxn>
                <a:cxn ang="0">
                  <a:pos x="97" y="602"/>
                </a:cxn>
                <a:cxn ang="0">
                  <a:pos x="110" y="567"/>
                </a:cxn>
                <a:cxn ang="0">
                  <a:pos x="121" y="542"/>
                </a:cxn>
                <a:cxn ang="0">
                  <a:pos x="139" y="495"/>
                </a:cxn>
                <a:cxn ang="0">
                  <a:pos x="163" y="435"/>
                </a:cxn>
                <a:cxn ang="0">
                  <a:pos x="184" y="380"/>
                </a:cxn>
                <a:cxn ang="0">
                  <a:pos x="192" y="355"/>
                </a:cxn>
                <a:cxn ang="0">
                  <a:pos x="197" y="327"/>
                </a:cxn>
                <a:cxn ang="0">
                  <a:pos x="184" y="289"/>
                </a:cxn>
                <a:cxn ang="0">
                  <a:pos x="129" y="291"/>
                </a:cxn>
                <a:cxn ang="0">
                  <a:pos x="66" y="358"/>
                </a:cxn>
                <a:cxn ang="0">
                  <a:pos x="40" y="426"/>
                </a:cxn>
                <a:cxn ang="0">
                  <a:pos x="29" y="435"/>
                </a:cxn>
                <a:cxn ang="0">
                  <a:pos x="8" y="432"/>
                </a:cxn>
                <a:cxn ang="0">
                  <a:pos x="0" y="424"/>
                </a:cxn>
                <a:cxn ang="0">
                  <a:pos x="3" y="402"/>
                </a:cxn>
                <a:cxn ang="0">
                  <a:pos x="24" y="352"/>
                </a:cxn>
                <a:cxn ang="0">
                  <a:pos x="66" y="294"/>
                </a:cxn>
                <a:cxn ang="0">
                  <a:pos x="129" y="253"/>
                </a:cxn>
                <a:cxn ang="0">
                  <a:pos x="273" y="0"/>
                </a:cxn>
                <a:cxn ang="0">
                  <a:pos x="315" y="25"/>
                </a:cxn>
                <a:cxn ang="0">
                  <a:pos x="315" y="71"/>
                </a:cxn>
                <a:cxn ang="0">
                  <a:pos x="278" y="107"/>
                </a:cxn>
                <a:cxn ang="0">
                  <a:pos x="236" y="110"/>
                </a:cxn>
                <a:cxn ang="0">
                  <a:pos x="213" y="88"/>
                </a:cxn>
                <a:cxn ang="0">
                  <a:pos x="213" y="41"/>
                </a:cxn>
                <a:cxn ang="0">
                  <a:pos x="252" y="5"/>
                </a:cxn>
              </a:cxnLst>
              <a:rect l="0" t="0" r="r" b="b"/>
              <a:pathLst>
                <a:path w="373" h="748">
                  <a:moveTo>
                    <a:pt x="168" y="247"/>
                  </a:moveTo>
                  <a:lnTo>
                    <a:pt x="207" y="253"/>
                  </a:lnTo>
                  <a:lnTo>
                    <a:pt x="239" y="267"/>
                  </a:lnTo>
                  <a:lnTo>
                    <a:pt x="262" y="286"/>
                  </a:lnTo>
                  <a:lnTo>
                    <a:pt x="278" y="313"/>
                  </a:lnTo>
                  <a:lnTo>
                    <a:pt x="283" y="344"/>
                  </a:lnTo>
                  <a:lnTo>
                    <a:pt x="281" y="374"/>
                  </a:lnTo>
                  <a:lnTo>
                    <a:pt x="270" y="402"/>
                  </a:lnTo>
                  <a:lnTo>
                    <a:pt x="262" y="421"/>
                  </a:lnTo>
                  <a:lnTo>
                    <a:pt x="252" y="446"/>
                  </a:lnTo>
                  <a:lnTo>
                    <a:pt x="231" y="501"/>
                  </a:lnTo>
                  <a:lnTo>
                    <a:pt x="221" y="525"/>
                  </a:lnTo>
                  <a:lnTo>
                    <a:pt x="213" y="542"/>
                  </a:lnTo>
                  <a:lnTo>
                    <a:pt x="210" y="553"/>
                  </a:lnTo>
                  <a:lnTo>
                    <a:pt x="200" y="580"/>
                  </a:lnTo>
                  <a:lnTo>
                    <a:pt x="186" y="613"/>
                  </a:lnTo>
                  <a:lnTo>
                    <a:pt x="181" y="633"/>
                  </a:lnTo>
                  <a:lnTo>
                    <a:pt x="176" y="649"/>
                  </a:lnTo>
                  <a:lnTo>
                    <a:pt x="173" y="671"/>
                  </a:lnTo>
                  <a:lnTo>
                    <a:pt x="176" y="690"/>
                  </a:lnTo>
                  <a:lnTo>
                    <a:pt x="181" y="704"/>
                  </a:lnTo>
                  <a:lnTo>
                    <a:pt x="192" y="712"/>
                  </a:lnTo>
                  <a:lnTo>
                    <a:pt x="207" y="715"/>
                  </a:lnTo>
                  <a:lnTo>
                    <a:pt x="236" y="707"/>
                  </a:lnTo>
                  <a:lnTo>
                    <a:pt x="265" y="688"/>
                  </a:lnTo>
                  <a:lnTo>
                    <a:pt x="289" y="660"/>
                  </a:lnTo>
                  <a:lnTo>
                    <a:pt x="310" y="627"/>
                  </a:lnTo>
                  <a:lnTo>
                    <a:pt x="325" y="591"/>
                  </a:lnTo>
                  <a:lnTo>
                    <a:pt x="331" y="575"/>
                  </a:lnTo>
                  <a:lnTo>
                    <a:pt x="333" y="572"/>
                  </a:lnTo>
                  <a:lnTo>
                    <a:pt x="338" y="569"/>
                  </a:lnTo>
                  <a:lnTo>
                    <a:pt x="341" y="567"/>
                  </a:lnTo>
                  <a:lnTo>
                    <a:pt x="359" y="567"/>
                  </a:lnTo>
                  <a:lnTo>
                    <a:pt x="365" y="569"/>
                  </a:lnTo>
                  <a:lnTo>
                    <a:pt x="367" y="569"/>
                  </a:lnTo>
                  <a:lnTo>
                    <a:pt x="373" y="575"/>
                  </a:lnTo>
                  <a:lnTo>
                    <a:pt x="373" y="578"/>
                  </a:lnTo>
                  <a:lnTo>
                    <a:pt x="370" y="594"/>
                  </a:lnTo>
                  <a:lnTo>
                    <a:pt x="362" y="616"/>
                  </a:lnTo>
                  <a:lnTo>
                    <a:pt x="346" y="644"/>
                  </a:lnTo>
                  <a:lnTo>
                    <a:pt x="328" y="674"/>
                  </a:lnTo>
                  <a:lnTo>
                    <a:pt x="302" y="701"/>
                  </a:lnTo>
                  <a:lnTo>
                    <a:pt x="273" y="726"/>
                  </a:lnTo>
                  <a:lnTo>
                    <a:pt x="239" y="743"/>
                  </a:lnTo>
                  <a:lnTo>
                    <a:pt x="200" y="748"/>
                  </a:lnTo>
                  <a:lnTo>
                    <a:pt x="165" y="743"/>
                  </a:lnTo>
                  <a:lnTo>
                    <a:pt x="134" y="732"/>
                  </a:lnTo>
                  <a:lnTo>
                    <a:pt x="108" y="710"/>
                  </a:lnTo>
                  <a:lnTo>
                    <a:pt x="89" y="685"/>
                  </a:lnTo>
                  <a:lnTo>
                    <a:pt x="84" y="652"/>
                  </a:lnTo>
                  <a:lnTo>
                    <a:pt x="87" y="627"/>
                  </a:lnTo>
                  <a:lnTo>
                    <a:pt x="97" y="602"/>
                  </a:lnTo>
                  <a:lnTo>
                    <a:pt x="105" y="580"/>
                  </a:lnTo>
                  <a:lnTo>
                    <a:pt x="110" y="567"/>
                  </a:lnTo>
                  <a:lnTo>
                    <a:pt x="116" y="556"/>
                  </a:lnTo>
                  <a:lnTo>
                    <a:pt x="121" y="542"/>
                  </a:lnTo>
                  <a:lnTo>
                    <a:pt x="129" y="523"/>
                  </a:lnTo>
                  <a:lnTo>
                    <a:pt x="139" y="495"/>
                  </a:lnTo>
                  <a:lnTo>
                    <a:pt x="150" y="465"/>
                  </a:lnTo>
                  <a:lnTo>
                    <a:pt x="163" y="435"/>
                  </a:lnTo>
                  <a:lnTo>
                    <a:pt x="173" y="404"/>
                  </a:lnTo>
                  <a:lnTo>
                    <a:pt x="184" y="380"/>
                  </a:lnTo>
                  <a:lnTo>
                    <a:pt x="189" y="366"/>
                  </a:lnTo>
                  <a:lnTo>
                    <a:pt x="192" y="355"/>
                  </a:lnTo>
                  <a:lnTo>
                    <a:pt x="197" y="338"/>
                  </a:lnTo>
                  <a:lnTo>
                    <a:pt x="197" y="327"/>
                  </a:lnTo>
                  <a:lnTo>
                    <a:pt x="194" y="302"/>
                  </a:lnTo>
                  <a:lnTo>
                    <a:pt x="184" y="289"/>
                  </a:lnTo>
                  <a:lnTo>
                    <a:pt x="165" y="283"/>
                  </a:lnTo>
                  <a:lnTo>
                    <a:pt x="129" y="291"/>
                  </a:lnTo>
                  <a:lnTo>
                    <a:pt x="97" y="319"/>
                  </a:lnTo>
                  <a:lnTo>
                    <a:pt x="66" y="358"/>
                  </a:lnTo>
                  <a:lnTo>
                    <a:pt x="45" y="410"/>
                  </a:lnTo>
                  <a:lnTo>
                    <a:pt x="40" y="426"/>
                  </a:lnTo>
                  <a:lnTo>
                    <a:pt x="34" y="432"/>
                  </a:lnTo>
                  <a:lnTo>
                    <a:pt x="29" y="435"/>
                  </a:lnTo>
                  <a:lnTo>
                    <a:pt x="11" y="435"/>
                  </a:lnTo>
                  <a:lnTo>
                    <a:pt x="8" y="432"/>
                  </a:lnTo>
                  <a:lnTo>
                    <a:pt x="3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3" y="402"/>
                  </a:lnTo>
                  <a:lnTo>
                    <a:pt x="11" y="380"/>
                  </a:lnTo>
                  <a:lnTo>
                    <a:pt x="24" y="352"/>
                  </a:lnTo>
                  <a:lnTo>
                    <a:pt x="42" y="322"/>
                  </a:lnTo>
                  <a:lnTo>
                    <a:pt x="66" y="294"/>
                  </a:lnTo>
                  <a:lnTo>
                    <a:pt x="95" y="269"/>
                  </a:lnTo>
                  <a:lnTo>
                    <a:pt x="129" y="253"/>
                  </a:lnTo>
                  <a:lnTo>
                    <a:pt x="168" y="247"/>
                  </a:lnTo>
                  <a:close/>
                  <a:moveTo>
                    <a:pt x="273" y="0"/>
                  </a:moveTo>
                  <a:lnTo>
                    <a:pt x="297" y="5"/>
                  </a:lnTo>
                  <a:lnTo>
                    <a:pt x="315" y="25"/>
                  </a:lnTo>
                  <a:lnTo>
                    <a:pt x="320" y="49"/>
                  </a:lnTo>
                  <a:lnTo>
                    <a:pt x="315" y="71"/>
                  </a:lnTo>
                  <a:lnTo>
                    <a:pt x="299" y="93"/>
                  </a:lnTo>
                  <a:lnTo>
                    <a:pt x="278" y="107"/>
                  </a:lnTo>
                  <a:lnTo>
                    <a:pt x="255" y="113"/>
                  </a:lnTo>
                  <a:lnTo>
                    <a:pt x="236" y="110"/>
                  </a:lnTo>
                  <a:lnTo>
                    <a:pt x="223" y="102"/>
                  </a:lnTo>
                  <a:lnTo>
                    <a:pt x="213" y="88"/>
                  </a:lnTo>
                  <a:lnTo>
                    <a:pt x="207" y="66"/>
                  </a:lnTo>
                  <a:lnTo>
                    <a:pt x="213" y="41"/>
                  </a:lnTo>
                  <a:lnTo>
                    <a:pt x="231" y="22"/>
                  </a:lnTo>
                  <a:lnTo>
                    <a:pt x="252" y="5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5" name="Freeform 109"/>
            <p:cNvSpPr>
              <a:spLocks noEditPoints="1"/>
            </p:cNvSpPr>
            <p:nvPr/>
          </p:nvSpPr>
          <p:spPr bwMode="auto">
            <a:xfrm>
              <a:off x="3262" y="3389"/>
              <a:ext cx="503" cy="968"/>
            </a:xfrm>
            <a:custGeom>
              <a:avLst/>
              <a:gdLst/>
              <a:ahLst/>
              <a:cxnLst>
                <a:cxn ang="0">
                  <a:pos x="375" y="258"/>
                </a:cxn>
                <a:cxn ang="0">
                  <a:pos x="438" y="294"/>
                </a:cxn>
                <a:cxn ang="0">
                  <a:pos x="464" y="360"/>
                </a:cxn>
                <a:cxn ang="0">
                  <a:pos x="456" y="396"/>
                </a:cxn>
                <a:cxn ang="0">
                  <a:pos x="343" y="839"/>
                </a:cxn>
                <a:cxn ang="0">
                  <a:pos x="288" y="908"/>
                </a:cxn>
                <a:cxn ang="0">
                  <a:pos x="217" y="949"/>
                </a:cxn>
                <a:cxn ang="0">
                  <a:pos x="147" y="965"/>
                </a:cxn>
                <a:cxn ang="0">
                  <a:pos x="79" y="965"/>
                </a:cxn>
                <a:cxn ang="0">
                  <a:pos x="21" y="941"/>
                </a:cxn>
                <a:cxn ang="0">
                  <a:pos x="0" y="894"/>
                </a:cxn>
                <a:cxn ang="0">
                  <a:pos x="18" y="844"/>
                </a:cxn>
                <a:cxn ang="0">
                  <a:pos x="65" y="822"/>
                </a:cxn>
                <a:cxn ang="0">
                  <a:pos x="102" y="836"/>
                </a:cxn>
                <a:cxn ang="0">
                  <a:pos x="113" y="864"/>
                </a:cxn>
                <a:cxn ang="0">
                  <a:pos x="105" y="894"/>
                </a:cxn>
                <a:cxn ang="0">
                  <a:pos x="79" y="924"/>
                </a:cxn>
                <a:cxn ang="0">
                  <a:pos x="120" y="932"/>
                </a:cxn>
                <a:cxn ang="0">
                  <a:pos x="197" y="908"/>
                </a:cxn>
                <a:cxn ang="0">
                  <a:pos x="254" y="836"/>
                </a:cxn>
                <a:cxn ang="0">
                  <a:pos x="275" y="792"/>
                </a:cxn>
                <a:cxn ang="0">
                  <a:pos x="375" y="371"/>
                </a:cxn>
                <a:cxn ang="0">
                  <a:pos x="370" y="322"/>
                </a:cxn>
                <a:cxn ang="0">
                  <a:pos x="351" y="294"/>
                </a:cxn>
                <a:cxn ang="0">
                  <a:pos x="309" y="291"/>
                </a:cxn>
                <a:cxn ang="0">
                  <a:pos x="254" y="316"/>
                </a:cxn>
                <a:cxn ang="0">
                  <a:pos x="197" y="374"/>
                </a:cxn>
                <a:cxn ang="0">
                  <a:pos x="168" y="429"/>
                </a:cxn>
                <a:cxn ang="0">
                  <a:pos x="155" y="440"/>
                </a:cxn>
                <a:cxn ang="0">
                  <a:pos x="134" y="437"/>
                </a:cxn>
                <a:cxn ang="0">
                  <a:pos x="126" y="429"/>
                </a:cxn>
                <a:cxn ang="0">
                  <a:pos x="128" y="410"/>
                </a:cxn>
                <a:cxn ang="0">
                  <a:pos x="157" y="360"/>
                </a:cxn>
                <a:cxn ang="0">
                  <a:pos x="210" y="302"/>
                </a:cxn>
                <a:cxn ang="0">
                  <a:pos x="288" y="258"/>
                </a:cxn>
                <a:cxn ang="0">
                  <a:pos x="456" y="0"/>
                </a:cxn>
                <a:cxn ang="0">
                  <a:pos x="490" y="14"/>
                </a:cxn>
                <a:cxn ang="0">
                  <a:pos x="503" y="49"/>
                </a:cxn>
                <a:cxn ang="0">
                  <a:pos x="482" y="91"/>
                </a:cxn>
                <a:cxn ang="0">
                  <a:pos x="435" y="113"/>
                </a:cxn>
                <a:cxn ang="0">
                  <a:pos x="396" y="91"/>
                </a:cxn>
                <a:cxn ang="0">
                  <a:pos x="396" y="44"/>
                </a:cxn>
                <a:cxn ang="0">
                  <a:pos x="432" y="5"/>
                </a:cxn>
              </a:cxnLst>
              <a:rect l="0" t="0" r="r" b="b"/>
              <a:pathLst>
                <a:path w="503" h="968">
                  <a:moveTo>
                    <a:pt x="333" y="253"/>
                  </a:moveTo>
                  <a:lnTo>
                    <a:pt x="375" y="258"/>
                  </a:lnTo>
                  <a:lnTo>
                    <a:pt x="411" y="272"/>
                  </a:lnTo>
                  <a:lnTo>
                    <a:pt x="438" y="294"/>
                  </a:lnTo>
                  <a:lnTo>
                    <a:pt x="456" y="325"/>
                  </a:lnTo>
                  <a:lnTo>
                    <a:pt x="464" y="360"/>
                  </a:lnTo>
                  <a:lnTo>
                    <a:pt x="464" y="371"/>
                  </a:lnTo>
                  <a:lnTo>
                    <a:pt x="456" y="396"/>
                  </a:lnTo>
                  <a:lnTo>
                    <a:pt x="362" y="792"/>
                  </a:lnTo>
                  <a:lnTo>
                    <a:pt x="343" y="839"/>
                  </a:lnTo>
                  <a:lnTo>
                    <a:pt x="320" y="877"/>
                  </a:lnTo>
                  <a:lnTo>
                    <a:pt x="288" y="908"/>
                  </a:lnTo>
                  <a:lnTo>
                    <a:pt x="254" y="932"/>
                  </a:lnTo>
                  <a:lnTo>
                    <a:pt x="217" y="949"/>
                  </a:lnTo>
                  <a:lnTo>
                    <a:pt x="181" y="960"/>
                  </a:lnTo>
                  <a:lnTo>
                    <a:pt x="147" y="965"/>
                  </a:lnTo>
                  <a:lnTo>
                    <a:pt x="118" y="968"/>
                  </a:lnTo>
                  <a:lnTo>
                    <a:pt x="79" y="965"/>
                  </a:lnTo>
                  <a:lnTo>
                    <a:pt x="44" y="954"/>
                  </a:lnTo>
                  <a:lnTo>
                    <a:pt x="21" y="941"/>
                  </a:lnTo>
                  <a:lnTo>
                    <a:pt x="5" y="919"/>
                  </a:lnTo>
                  <a:lnTo>
                    <a:pt x="0" y="894"/>
                  </a:lnTo>
                  <a:lnTo>
                    <a:pt x="5" y="866"/>
                  </a:lnTo>
                  <a:lnTo>
                    <a:pt x="18" y="844"/>
                  </a:lnTo>
                  <a:lnTo>
                    <a:pt x="39" y="828"/>
                  </a:lnTo>
                  <a:lnTo>
                    <a:pt x="65" y="822"/>
                  </a:lnTo>
                  <a:lnTo>
                    <a:pt x="86" y="828"/>
                  </a:lnTo>
                  <a:lnTo>
                    <a:pt x="102" y="836"/>
                  </a:lnTo>
                  <a:lnTo>
                    <a:pt x="110" y="850"/>
                  </a:lnTo>
                  <a:lnTo>
                    <a:pt x="113" y="864"/>
                  </a:lnTo>
                  <a:lnTo>
                    <a:pt x="110" y="877"/>
                  </a:lnTo>
                  <a:lnTo>
                    <a:pt x="105" y="894"/>
                  </a:lnTo>
                  <a:lnTo>
                    <a:pt x="94" y="910"/>
                  </a:lnTo>
                  <a:lnTo>
                    <a:pt x="79" y="924"/>
                  </a:lnTo>
                  <a:lnTo>
                    <a:pt x="94" y="930"/>
                  </a:lnTo>
                  <a:lnTo>
                    <a:pt x="120" y="932"/>
                  </a:lnTo>
                  <a:lnTo>
                    <a:pt x="160" y="927"/>
                  </a:lnTo>
                  <a:lnTo>
                    <a:pt x="197" y="908"/>
                  </a:lnTo>
                  <a:lnTo>
                    <a:pt x="228" y="877"/>
                  </a:lnTo>
                  <a:lnTo>
                    <a:pt x="254" y="836"/>
                  </a:lnTo>
                  <a:lnTo>
                    <a:pt x="273" y="789"/>
                  </a:lnTo>
                  <a:lnTo>
                    <a:pt x="275" y="792"/>
                  </a:lnTo>
                  <a:lnTo>
                    <a:pt x="372" y="377"/>
                  </a:lnTo>
                  <a:lnTo>
                    <a:pt x="375" y="371"/>
                  </a:lnTo>
                  <a:lnTo>
                    <a:pt x="375" y="336"/>
                  </a:lnTo>
                  <a:lnTo>
                    <a:pt x="370" y="322"/>
                  </a:lnTo>
                  <a:lnTo>
                    <a:pt x="362" y="305"/>
                  </a:lnTo>
                  <a:lnTo>
                    <a:pt x="351" y="294"/>
                  </a:lnTo>
                  <a:lnTo>
                    <a:pt x="330" y="289"/>
                  </a:lnTo>
                  <a:lnTo>
                    <a:pt x="309" y="291"/>
                  </a:lnTo>
                  <a:lnTo>
                    <a:pt x="283" y="300"/>
                  </a:lnTo>
                  <a:lnTo>
                    <a:pt x="254" y="316"/>
                  </a:lnTo>
                  <a:lnTo>
                    <a:pt x="225" y="341"/>
                  </a:lnTo>
                  <a:lnTo>
                    <a:pt x="197" y="374"/>
                  </a:lnTo>
                  <a:lnTo>
                    <a:pt x="170" y="424"/>
                  </a:lnTo>
                  <a:lnTo>
                    <a:pt x="168" y="429"/>
                  </a:lnTo>
                  <a:lnTo>
                    <a:pt x="160" y="437"/>
                  </a:lnTo>
                  <a:lnTo>
                    <a:pt x="155" y="440"/>
                  </a:lnTo>
                  <a:lnTo>
                    <a:pt x="136" y="440"/>
                  </a:lnTo>
                  <a:lnTo>
                    <a:pt x="134" y="437"/>
                  </a:lnTo>
                  <a:lnTo>
                    <a:pt x="128" y="435"/>
                  </a:lnTo>
                  <a:lnTo>
                    <a:pt x="126" y="429"/>
                  </a:lnTo>
                  <a:lnTo>
                    <a:pt x="126" y="424"/>
                  </a:lnTo>
                  <a:lnTo>
                    <a:pt x="128" y="410"/>
                  </a:lnTo>
                  <a:lnTo>
                    <a:pt x="139" y="388"/>
                  </a:lnTo>
                  <a:lnTo>
                    <a:pt x="157" y="360"/>
                  </a:lnTo>
                  <a:lnTo>
                    <a:pt x="181" y="330"/>
                  </a:lnTo>
                  <a:lnTo>
                    <a:pt x="210" y="302"/>
                  </a:lnTo>
                  <a:lnTo>
                    <a:pt x="246" y="278"/>
                  </a:lnTo>
                  <a:lnTo>
                    <a:pt x="288" y="258"/>
                  </a:lnTo>
                  <a:lnTo>
                    <a:pt x="333" y="253"/>
                  </a:lnTo>
                  <a:close/>
                  <a:moveTo>
                    <a:pt x="456" y="0"/>
                  </a:moveTo>
                  <a:lnTo>
                    <a:pt x="477" y="3"/>
                  </a:lnTo>
                  <a:lnTo>
                    <a:pt x="490" y="14"/>
                  </a:lnTo>
                  <a:lnTo>
                    <a:pt x="501" y="30"/>
                  </a:lnTo>
                  <a:lnTo>
                    <a:pt x="503" y="49"/>
                  </a:lnTo>
                  <a:lnTo>
                    <a:pt x="498" y="71"/>
                  </a:lnTo>
                  <a:lnTo>
                    <a:pt x="482" y="91"/>
                  </a:lnTo>
                  <a:lnTo>
                    <a:pt x="461" y="107"/>
                  </a:lnTo>
                  <a:lnTo>
                    <a:pt x="435" y="113"/>
                  </a:lnTo>
                  <a:lnTo>
                    <a:pt x="414" y="107"/>
                  </a:lnTo>
                  <a:lnTo>
                    <a:pt x="396" y="91"/>
                  </a:lnTo>
                  <a:lnTo>
                    <a:pt x="391" y="66"/>
                  </a:lnTo>
                  <a:lnTo>
                    <a:pt x="396" y="44"/>
                  </a:lnTo>
                  <a:lnTo>
                    <a:pt x="411" y="22"/>
                  </a:lnTo>
                  <a:lnTo>
                    <a:pt x="432" y="5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6" name="Freeform 110"/>
            <p:cNvSpPr>
              <a:spLocks noEditPoints="1"/>
            </p:cNvSpPr>
            <p:nvPr/>
          </p:nvSpPr>
          <p:spPr bwMode="auto">
            <a:xfrm>
              <a:off x="5013" y="1893"/>
              <a:ext cx="509" cy="225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66" y="8"/>
                </a:cxn>
                <a:cxn ang="0">
                  <a:pos x="79" y="19"/>
                </a:cxn>
                <a:cxn ang="0">
                  <a:pos x="87" y="38"/>
                </a:cxn>
                <a:cxn ang="0">
                  <a:pos x="89" y="58"/>
                </a:cxn>
                <a:cxn ang="0">
                  <a:pos x="89" y="2203"/>
                </a:cxn>
                <a:cxn ang="0">
                  <a:pos x="87" y="2222"/>
                </a:cxn>
                <a:cxn ang="0">
                  <a:pos x="79" y="2241"/>
                </a:cxn>
                <a:cxn ang="0">
                  <a:pos x="66" y="2252"/>
                </a:cxn>
                <a:cxn ang="0">
                  <a:pos x="45" y="2258"/>
                </a:cxn>
                <a:cxn ang="0">
                  <a:pos x="26" y="2255"/>
                </a:cxn>
                <a:cxn ang="0">
                  <a:pos x="13" y="2244"/>
                </a:cxn>
                <a:cxn ang="0">
                  <a:pos x="5" y="2230"/>
                </a:cxn>
                <a:cxn ang="0">
                  <a:pos x="0" y="2192"/>
                </a:cxn>
                <a:cxn ang="0">
                  <a:pos x="0" y="69"/>
                </a:cxn>
                <a:cxn ang="0">
                  <a:pos x="3" y="49"/>
                </a:cxn>
                <a:cxn ang="0">
                  <a:pos x="5" y="33"/>
                </a:cxn>
                <a:cxn ang="0">
                  <a:pos x="13" y="16"/>
                </a:cxn>
                <a:cxn ang="0">
                  <a:pos x="26" y="5"/>
                </a:cxn>
                <a:cxn ang="0">
                  <a:pos x="45" y="3"/>
                </a:cxn>
                <a:cxn ang="0">
                  <a:pos x="464" y="0"/>
                </a:cxn>
                <a:cxn ang="0">
                  <a:pos x="483" y="3"/>
                </a:cxn>
                <a:cxn ang="0">
                  <a:pos x="496" y="14"/>
                </a:cxn>
                <a:cxn ang="0">
                  <a:pos x="503" y="30"/>
                </a:cxn>
                <a:cxn ang="0">
                  <a:pos x="506" y="47"/>
                </a:cxn>
                <a:cxn ang="0">
                  <a:pos x="509" y="66"/>
                </a:cxn>
                <a:cxn ang="0">
                  <a:pos x="509" y="2186"/>
                </a:cxn>
                <a:cxn ang="0">
                  <a:pos x="506" y="2206"/>
                </a:cxn>
                <a:cxn ang="0">
                  <a:pos x="503" y="2222"/>
                </a:cxn>
                <a:cxn ang="0">
                  <a:pos x="496" y="2239"/>
                </a:cxn>
                <a:cxn ang="0">
                  <a:pos x="483" y="2250"/>
                </a:cxn>
                <a:cxn ang="0">
                  <a:pos x="464" y="2252"/>
                </a:cxn>
                <a:cxn ang="0">
                  <a:pos x="443" y="2247"/>
                </a:cxn>
                <a:cxn ang="0">
                  <a:pos x="430" y="2236"/>
                </a:cxn>
                <a:cxn ang="0">
                  <a:pos x="422" y="2217"/>
                </a:cxn>
                <a:cxn ang="0">
                  <a:pos x="420" y="2197"/>
                </a:cxn>
                <a:cxn ang="0">
                  <a:pos x="420" y="55"/>
                </a:cxn>
                <a:cxn ang="0">
                  <a:pos x="422" y="36"/>
                </a:cxn>
                <a:cxn ang="0">
                  <a:pos x="430" y="16"/>
                </a:cxn>
                <a:cxn ang="0">
                  <a:pos x="443" y="5"/>
                </a:cxn>
                <a:cxn ang="0">
                  <a:pos x="464" y="0"/>
                </a:cxn>
              </a:cxnLst>
              <a:rect l="0" t="0" r="r" b="b"/>
              <a:pathLst>
                <a:path w="509" h="2258">
                  <a:moveTo>
                    <a:pt x="45" y="3"/>
                  </a:moveTo>
                  <a:lnTo>
                    <a:pt x="66" y="8"/>
                  </a:lnTo>
                  <a:lnTo>
                    <a:pt x="79" y="19"/>
                  </a:lnTo>
                  <a:lnTo>
                    <a:pt x="87" y="38"/>
                  </a:lnTo>
                  <a:lnTo>
                    <a:pt x="89" y="58"/>
                  </a:lnTo>
                  <a:lnTo>
                    <a:pt x="89" y="2203"/>
                  </a:lnTo>
                  <a:lnTo>
                    <a:pt x="87" y="2222"/>
                  </a:lnTo>
                  <a:lnTo>
                    <a:pt x="79" y="2241"/>
                  </a:lnTo>
                  <a:lnTo>
                    <a:pt x="66" y="2252"/>
                  </a:lnTo>
                  <a:lnTo>
                    <a:pt x="45" y="2258"/>
                  </a:lnTo>
                  <a:lnTo>
                    <a:pt x="26" y="2255"/>
                  </a:lnTo>
                  <a:lnTo>
                    <a:pt x="13" y="2244"/>
                  </a:lnTo>
                  <a:lnTo>
                    <a:pt x="5" y="2230"/>
                  </a:lnTo>
                  <a:lnTo>
                    <a:pt x="0" y="2192"/>
                  </a:lnTo>
                  <a:lnTo>
                    <a:pt x="0" y="69"/>
                  </a:lnTo>
                  <a:lnTo>
                    <a:pt x="3" y="49"/>
                  </a:lnTo>
                  <a:lnTo>
                    <a:pt x="5" y="33"/>
                  </a:lnTo>
                  <a:lnTo>
                    <a:pt x="13" y="16"/>
                  </a:lnTo>
                  <a:lnTo>
                    <a:pt x="26" y="5"/>
                  </a:lnTo>
                  <a:lnTo>
                    <a:pt x="45" y="3"/>
                  </a:lnTo>
                  <a:close/>
                  <a:moveTo>
                    <a:pt x="464" y="0"/>
                  </a:moveTo>
                  <a:lnTo>
                    <a:pt x="483" y="3"/>
                  </a:lnTo>
                  <a:lnTo>
                    <a:pt x="496" y="14"/>
                  </a:lnTo>
                  <a:lnTo>
                    <a:pt x="503" y="30"/>
                  </a:lnTo>
                  <a:lnTo>
                    <a:pt x="506" y="47"/>
                  </a:lnTo>
                  <a:lnTo>
                    <a:pt x="509" y="66"/>
                  </a:lnTo>
                  <a:lnTo>
                    <a:pt x="509" y="2186"/>
                  </a:lnTo>
                  <a:lnTo>
                    <a:pt x="506" y="2206"/>
                  </a:lnTo>
                  <a:lnTo>
                    <a:pt x="503" y="2222"/>
                  </a:lnTo>
                  <a:lnTo>
                    <a:pt x="496" y="2239"/>
                  </a:lnTo>
                  <a:lnTo>
                    <a:pt x="483" y="2250"/>
                  </a:lnTo>
                  <a:lnTo>
                    <a:pt x="464" y="2252"/>
                  </a:lnTo>
                  <a:lnTo>
                    <a:pt x="443" y="2247"/>
                  </a:lnTo>
                  <a:lnTo>
                    <a:pt x="430" y="2236"/>
                  </a:lnTo>
                  <a:lnTo>
                    <a:pt x="422" y="2217"/>
                  </a:lnTo>
                  <a:lnTo>
                    <a:pt x="420" y="2197"/>
                  </a:lnTo>
                  <a:lnTo>
                    <a:pt x="420" y="55"/>
                  </a:lnTo>
                  <a:lnTo>
                    <a:pt x="422" y="36"/>
                  </a:lnTo>
                  <a:lnTo>
                    <a:pt x="430" y="16"/>
                  </a:lnTo>
                  <a:lnTo>
                    <a:pt x="443" y="5"/>
                  </a:lnTo>
                  <a:lnTo>
                    <a:pt x="4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6536" y="2044"/>
              <a:ext cx="1437" cy="1540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1434" y="8"/>
                </a:cxn>
                <a:cxn ang="0">
                  <a:pos x="1437" y="30"/>
                </a:cxn>
                <a:cxn ang="0">
                  <a:pos x="1429" y="52"/>
                </a:cxn>
                <a:cxn ang="0">
                  <a:pos x="593" y="1460"/>
                </a:cxn>
                <a:cxn ang="0">
                  <a:pos x="768" y="1444"/>
                </a:cxn>
                <a:cxn ang="0">
                  <a:pos x="900" y="1397"/>
                </a:cxn>
                <a:cxn ang="0">
                  <a:pos x="999" y="1320"/>
                </a:cxn>
                <a:cxn ang="0">
                  <a:pos x="1073" y="1213"/>
                </a:cxn>
                <a:cxn ang="0">
                  <a:pos x="1130" y="1073"/>
                </a:cxn>
                <a:cxn ang="0">
                  <a:pos x="1167" y="965"/>
                </a:cxn>
                <a:cxn ang="0">
                  <a:pos x="1180" y="938"/>
                </a:cxn>
                <a:cxn ang="0">
                  <a:pos x="1201" y="935"/>
                </a:cxn>
                <a:cxn ang="0">
                  <a:pos x="1214" y="943"/>
                </a:cxn>
                <a:cxn ang="0">
                  <a:pos x="1219" y="968"/>
                </a:cxn>
                <a:cxn ang="0">
                  <a:pos x="1212" y="987"/>
                </a:cxn>
                <a:cxn ang="0">
                  <a:pos x="1059" y="1493"/>
                </a:cxn>
                <a:cxn ang="0">
                  <a:pos x="1039" y="1535"/>
                </a:cxn>
                <a:cxn ang="0">
                  <a:pos x="29" y="1540"/>
                </a:cxn>
                <a:cxn ang="0">
                  <a:pos x="3" y="1532"/>
                </a:cxn>
                <a:cxn ang="0">
                  <a:pos x="0" y="1515"/>
                </a:cxn>
                <a:cxn ang="0">
                  <a:pos x="3" y="1502"/>
                </a:cxn>
                <a:cxn ang="0">
                  <a:pos x="6" y="1485"/>
                </a:cxn>
                <a:cxn ang="0">
                  <a:pos x="8" y="1480"/>
                </a:cxn>
                <a:cxn ang="0">
                  <a:pos x="863" y="69"/>
                </a:cxn>
                <a:cxn ang="0">
                  <a:pos x="700" y="83"/>
                </a:cxn>
                <a:cxn ang="0">
                  <a:pos x="574" y="127"/>
                </a:cxn>
                <a:cxn ang="0">
                  <a:pos x="480" y="195"/>
                </a:cxn>
                <a:cxn ang="0">
                  <a:pos x="409" y="292"/>
                </a:cxn>
                <a:cxn ang="0">
                  <a:pos x="357" y="415"/>
                </a:cxn>
                <a:cxn ang="0">
                  <a:pos x="325" y="501"/>
                </a:cxn>
                <a:cxn ang="0">
                  <a:pos x="315" y="509"/>
                </a:cxn>
                <a:cxn ang="0">
                  <a:pos x="291" y="506"/>
                </a:cxn>
                <a:cxn ang="0">
                  <a:pos x="283" y="495"/>
                </a:cxn>
                <a:cxn ang="0">
                  <a:pos x="281" y="487"/>
                </a:cxn>
                <a:cxn ang="0">
                  <a:pos x="283" y="473"/>
                </a:cxn>
                <a:cxn ang="0">
                  <a:pos x="286" y="459"/>
                </a:cxn>
                <a:cxn ang="0">
                  <a:pos x="407" y="44"/>
                </a:cxn>
                <a:cxn ang="0">
                  <a:pos x="425" y="6"/>
                </a:cxn>
              </a:cxnLst>
              <a:rect l="0" t="0" r="r" b="b"/>
              <a:pathLst>
                <a:path w="1437" h="1540">
                  <a:moveTo>
                    <a:pt x="443" y="0"/>
                  </a:moveTo>
                  <a:lnTo>
                    <a:pt x="1408" y="0"/>
                  </a:lnTo>
                  <a:lnTo>
                    <a:pt x="1427" y="3"/>
                  </a:lnTo>
                  <a:lnTo>
                    <a:pt x="1434" y="8"/>
                  </a:lnTo>
                  <a:lnTo>
                    <a:pt x="1437" y="19"/>
                  </a:lnTo>
                  <a:lnTo>
                    <a:pt x="1437" y="30"/>
                  </a:lnTo>
                  <a:lnTo>
                    <a:pt x="1429" y="55"/>
                  </a:lnTo>
                  <a:lnTo>
                    <a:pt x="1429" y="52"/>
                  </a:lnTo>
                  <a:lnTo>
                    <a:pt x="228" y="1460"/>
                  </a:lnTo>
                  <a:lnTo>
                    <a:pt x="593" y="1460"/>
                  </a:lnTo>
                  <a:lnTo>
                    <a:pt x="687" y="1458"/>
                  </a:lnTo>
                  <a:lnTo>
                    <a:pt x="768" y="1444"/>
                  </a:lnTo>
                  <a:lnTo>
                    <a:pt x="839" y="1425"/>
                  </a:lnTo>
                  <a:lnTo>
                    <a:pt x="900" y="1397"/>
                  </a:lnTo>
                  <a:lnTo>
                    <a:pt x="955" y="1361"/>
                  </a:lnTo>
                  <a:lnTo>
                    <a:pt x="999" y="1320"/>
                  </a:lnTo>
                  <a:lnTo>
                    <a:pt x="1039" y="1271"/>
                  </a:lnTo>
                  <a:lnTo>
                    <a:pt x="1073" y="1213"/>
                  </a:lnTo>
                  <a:lnTo>
                    <a:pt x="1101" y="1147"/>
                  </a:lnTo>
                  <a:lnTo>
                    <a:pt x="1130" y="1073"/>
                  </a:lnTo>
                  <a:lnTo>
                    <a:pt x="1156" y="993"/>
                  </a:lnTo>
                  <a:lnTo>
                    <a:pt x="1167" y="965"/>
                  </a:lnTo>
                  <a:lnTo>
                    <a:pt x="1172" y="946"/>
                  </a:lnTo>
                  <a:lnTo>
                    <a:pt x="1180" y="938"/>
                  </a:lnTo>
                  <a:lnTo>
                    <a:pt x="1193" y="935"/>
                  </a:lnTo>
                  <a:lnTo>
                    <a:pt x="1201" y="935"/>
                  </a:lnTo>
                  <a:lnTo>
                    <a:pt x="1209" y="938"/>
                  </a:lnTo>
                  <a:lnTo>
                    <a:pt x="1214" y="943"/>
                  </a:lnTo>
                  <a:lnTo>
                    <a:pt x="1219" y="954"/>
                  </a:lnTo>
                  <a:lnTo>
                    <a:pt x="1219" y="968"/>
                  </a:lnTo>
                  <a:lnTo>
                    <a:pt x="1217" y="976"/>
                  </a:lnTo>
                  <a:lnTo>
                    <a:pt x="1212" y="987"/>
                  </a:lnTo>
                  <a:lnTo>
                    <a:pt x="1212" y="996"/>
                  </a:lnTo>
                  <a:lnTo>
                    <a:pt x="1059" y="1493"/>
                  </a:lnTo>
                  <a:lnTo>
                    <a:pt x="1052" y="1518"/>
                  </a:lnTo>
                  <a:lnTo>
                    <a:pt x="1039" y="1535"/>
                  </a:lnTo>
                  <a:lnTo>
                    <a:pt x="1020" y="1540"/>
                  </a:lnTo>
                  <a:lnTo>
                    <a:pt x="29" y="1540"/>
                  </a:lnTo>
                  <a:lnTo>
                    <a:pt x="13" y="1537"/>
                  </a:lnTo>
                  <a:lnTo>
                    <a:pt x="3" y="1532"/>
                  </a:lnTo>
                  <a:lnTo>
                    <a:pt x="0" y="1518"/>
                  </a:lnTo>
                  <a:lnTo>
                    <a:pt x="0" y="1515"/>
                  </a:lnTo>
                  <a:lnTo>
                    <a:pt x="3" y="1507"/>
                  </a:lnTo>
                  <a:lnTo>
                    <a:pt x="3" y="1502"/>
                  </a:lnTo>
                  <a:lnTo>
                    <a:pt x="6" y="1493"/>
                  </a:lnTo>
                  <a:lnTo>
                    <a:pt x="6" y="1485"/>
                  </a:lnTo>
                  <a:lnTo>
                    <a:pt x="8" y="1482"/>
                  </a:lnTo>
                  <a:lnTo>
                    <a:pt x="8" y="1480"/>
                  </a:lnTo>
                  <a:lnTo>
                    <a:pt x="1212" y="69"/>
                  </a:lnTo>
                  <a:lnTo>
                    <a:pt x="863" y="69"/>
                  </a:lnTo>
                  <a:lnTo>
                    <a:pt x="776" y="72"/>
                  </a:lnTo>
                  <a:lnTo>
                    <a:pt x="700" y="83"/>
                  </a:lnTo>
                  <a:lnTo>
                    <a:pt x="632" y="102"/>
                  </a:lnTo>
                  <a:lnTo>
                    <a:pt x="574" y="127"/>
                  </a:lnTo>
                  <a:lnTo>
                    <a:pt x="525" y="157"/>
                  </a:lnTo>
                  <a:lnTo>
                    <a:pt x="480" y="195"/>
                  </a:lnTo>
                  <a:lnTo>
                    <a:pt x="443" y="242"/>
                  </a:lnTo>
                  <a:lnTo>
                    <a:pt x="409" y="292"/>
                  </a:lnTo>
                  <a:lnTo>
                    <a:pt x="380" y="349"/>
                  </a:lnTo>
                  <a:lnTo>
                    <a:pt x="357" y="415"/>
                  </a:lnTo>
                  <a:lnTo>
                    <a:pt x="333" y="484"/>
                  </a:lnTo>
                  <a:lnTo>
                    <a:pt x="325" y="501"/>
                  </a:lnTo>
                  <a:lnTo>
                    <a:pt x="320" y="503"/>
                  </a:lnTo>
                  <a:lnTo>
                    <a:pt x="315" y="509"/>
                  </a:lnTo>
                  <a:lnTo>
                    <a:pt x="299" y="509"/>
                  </a:lnTo>
                  <a:lnTo>
                    <a:pt x="291" y="506"/>
                  </a:lnTo>
                  <a:lnTo>
                    <a:pt x="286" y="501"/>
                  </a:lnTo>
                  <a:lnTo>
                    <a:pt x="283" y="495"/>
                  </a:lnTo>
                  <a:lnTo>
                    <a:pt x="283" y="492"/>
                  </a:lnTo>
                  <a:lnTo>
                    <a:pt x="281" y="487"/>
                  </a:lnTo>
                  <a:lnTo>
                    <a:pt x="281" y="479"/>
                  </a:lnTo>
                  <a:lnTo>
                    <a:pt x="283" y="473"/>
                  </a:lnTo>
                  <a:lnTo>
                    <a:pt x="286" y="465"/>
                  </a:lnTo>
                  <a:lnTo>
                    <a:pt x="286" y="459"/>
                  </a:lnTo>
                  <a:lnTo>
                    <a:pt x="289" y="451"/>
                  </a:lnTo>
                  <a:lnTo>
                    <a:pt x="407" y="44"/>
                  </a:lnTo>
                  <a:lnTo>
                    <a:pt x="415" y="19"/>
                  </a:lnTo>
                  <a:lnTo>
                    <a:pt x="425" y="6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7947" y="3210"/>
              <a:ext cx="875" cy="1043"/>
            </a:xfrm>
            <a:custGeom>
              <a:avLst/>
              <a:gdLst/>
              <a:ahLst/>
              <a:cxnLst>
                <a:cxn ang="0">
                  <a:pos x="377" y="6"/>
                </a:cxn>
                <a:cxn ang="0">
                  <a:pos x="464" y="52"/>
                </a:cxn>
                <a:cxn ang="0">
                  <a:pos x="529" y="132"/>
                </a:cxn>
                <a:cxn ang="0">
                  <a:pos x="577" y="231"/>
                </a:cxn>
                <a:cxn ang="0">
                  <a:pos x="605" y="330"/>
                </a:cxn>
                <a:cxn ang="0">
                  <a:pos x="621" y="418"/>
                </a:cxn>
                <a:cxn ang="0">
                  <a:pos x="629" y="473"/>
                </a:cxn>
                <a:cxn ang="0">
                  <a:pos x="629" y="479"/>
                </a:cxn>
                <a:cxn ang="0">
                  <a:pos x="679" y="347"/>
                </a:cxn>
                <a:cxn ang="0">
                  <a:pos x="734" y="220"/>
                </a:cxn>
                <a:cxn ang="0">
                  <a:pos x="784" y="113"/>
                </a:cxn>
                <a:cxn ang="0">
                  <a:pos x="820" y="41"/>
                </a:cxn>
                <a:cxn ang="0">
                  <a:pos x="836" y="17"/>
                </a:cxn>
                <a:cxn ang="0">
                  <a:pos x="862" y="14"/>
                </a:cxn>
                <a:cxn ang="0">
                  <a:pos x="875" y="25"/>
                </a:cxn>
                <a:cxn ang="0">
                  <a:pos x="836" y="118"/>
                </a:cxn>
                <a:cxn ang="0">
                  <a:pos x="786" y="220"/>
                </a:cxn>
                <a:cxn ang="0">
                  <a:pos x="742" y="319"/>
                </a:cxn>
                <a:cxn ang="0">
                  <a:pos x="716" y="385"/>
                </a:cxn>
                <a:cxn ang="0">
                  <a:pos x="681" y="476"/>
                </a:cxn>
                <a:cxn ang="0">
                  <a:pos x="647" y="567"/>
                </a:cxn>
                <a:cxn ang="0">
                  <a:pos x="621" y="666"/>
                </a:cxn>
                <a:cxn ang="0">
                  <a:pos x="598" y="801"/>
                </a:cxn>
                <a:cxn ang="0">
                  <a:pos x="561" y="960"/>
                </a:cxn>
                <a:cxn ang="0">
                  <a:pos x="537" y="1026"/>
                </a:cxn>
                <a:cxn ang="0">
                  <a:pos x="519" y="1043"/>
                </a:cxn>
                <a:cxn ang="0">
                  <a:pos x="493" y="1032"/>
                </a:cxn>
                <a:cxn ang="0">
                  <a:pos x="487" y="1018"/>
                </a:cxn>
                <a:cxn ang="0">
                  <a:pos x="485" y="1004"/>
                </a:cxn>
                <a:cxn ang="0">
                  <a:pos x="495" y="935"/>
                </a:cxn>
                <a:cxn ang="0">
                  <a:pos x="519" y="831"/>
                </a:cxn>
                <a:cxn ang="0">
                  <a:pos x="566" y="660"/>
                </a:cxn>
                <a:cxn ang="0">
                  <a:pos x="574" y="636"/>
                </a:cxn>
                <a:cxn ang="0">
                  <a:pos x="577" y="586"/>
                </a:cxn>
                <a:cxn ang="0">
                  <a:pos x="574" y="459"/>
                </a:cxn>
                <a:cxn ang="0">
                  <a:pos x="558" y="366"/>
                </a:cxn>
                <a:cxn ang="0">
                  <a:pos x="529" y="278"/>
                </a:cxn>
                <a:cxn ang="0">
                  <a:pos x="480" y="201"/>
                </a:cxn>
                <a:cxn ang="0">
                  <a:pos x="404" y="149"/>
                </a:cxn>
                <a:cxn ang="0">
                  <a:pos x="299" y="129"/>
                </a:cxn>
                <a:cxn ang="0">
                  <a:pos x="196" y="149"/>
                </a:cxn>
                <a:cxn ang="0">
                  <a:pos x="107" y="198"/>
                </a:cxn>
                <a:cxn ang="0">
                  <a:pos x="52" y="278"/>
                </a:cxn>
                <a:cxn ang="0">
                  <a:pos x="44" y="297"/>
                </a:cxn>
                <a:cxn ang="0">
                  <a:pos x="34" y="305"/>
                </a:cxn>
                <a:cxn ang="0">
                  <a:pos x="8" y="303"/>
                </a:cxn>
                <a:cxn ang="0">
                  <a:pos x="0" y="289"/>
                </a:cxn>
                <a:cxn ang="0">
                  <a:pos x="8" y="253"/>
                </a:cxn>
                <a:cxn ang="0">
                  <a:pos x="42" y="182"/>
                </a:cxn>
                <a:cxn ang="0">
                  <a:pos x="113" y="94"/>
                </a:cxn>
                <a:cxn ang="0">
                  <a:pos x="181" y="41"/>
                </a:cxn>
                <a:cxn ang="0">
                  <a:pos x="270" y="6"/>
                </a:cxn>
              </a:cxnLst>
              <a:rect l="0" t="0" r="r" b="b"/>
              <a:pathLst>
                <a:path w="875" h="1043">
                  <a:moveTo>
                    <a:pt x="322" y="0"/>
                  </a:moveTo>
                  <a:lnTo>
                    <a:pt x="377" y="6"/>
                  </a:lnTo>
                  <a:lnTo>
                    <a:pt x="425" y="25"/>
                  </a:lnTo>
                  <a:lnTo>
                    <a:pt x="464" y="52"/>
                  </a:lnTo>
                  <a:lnTo>
                    <a:pt x="501" y="91"/>
                  </a:lnTo>
                  <a:lnTo>
                    <a:pt x="529" y="132"/>
                  </a:lnTo>
                  <a:lnTo>
                    <a:pt x="556" y="182"/>
                  </a:lnTo>
                  <a:lnTo>
                    <a:pt x="577" y="231"/>
                  </a:lnTo>
                  <a:lnTo>
                    <a:pt x="592" y="281"/>
                  </a:lnTo>
                  <a:lnTo>
                    <a:pt x="605" y="330"/>
                  </a:lnTo>
                  <a:lnTo>
                    <a:pt x="616" y="377"/>
                  </a:lnTo>
                  <a:lnTo>
                    <a:pt x="621" y="418"/>
                  </a:lnTo>
                  <a:lnTo>
                    <a:pt x="626" y="454"/>
                  </a:lnTo>
                  <a:lnTo>
                    <a:pt x="629" y="473"/>
                  </a:lnTo>
                  <a:lnTo>
                    <a:pt x="626" y="479"/>
                  </a:lnTo>
                  <a:lnTo>
                    <a:pt x="629" y="479"/>
                  </a:lnTo>
                  <a:lnTo>
                    <a:pt x="629" y="473"/>
                  </a:lnTo>
                  <a:lnTo>
                    <a:pt x="679" y="347"/>
                  </a:lnTo>
                  <a:lnTo>
                    <a:pt x="708" y="281"/>
                  </a:lnTo>
                  <a:lnTo>
                    <a:pt x="734" y="220"/>
                  </a:lnTo>
                  <a:lnTo>
                    <a:pt x="760" y="162"/>
                  </a:lnTo>
                  <a:lnTo>
                    <a:pt x="784" y="113"/>
                  </a:lnTo>
                  <a:lnTo>
                    <a:pt x="805" y="72"/>
                  </a:lnTo>
                  <a:lnTo>
                    <a:pt x="820" y="41"/>
                  </a:lnTo>
                  <a:lnTo>
                    <a:pt x="828" y="22"/>
                  </a:lnTo>
                  <a:lnTo>
                    <a:pt x="836" y="17"/>
                  </a:lnTo>
                  <a:lnTo>
                    <a:pt x="841" y="14"/>
                  </a:lnTo>
                  <a:lnTo>
                    <a:pt x="862" y="14"/>
                  </a:lnTo>
                  <a:lnTo>
                    <a:pt x="868" y="17"/>
                  </a:lnTo>
                  <a:lnTo>
                    <a:pt x="875" y="25"/>
                  </a:lnTo>
                  <a:lnTo>
                    <a:pt x="875" y="36"/>
                  </a:lnTo>
                  <a:lnTo>
                    <a:pt x="836" y="118"/>
                  </a:lnTo>
                  <a:lnTo>
                    <a:pt x="807" y="173"/>
                  </a:lnTo>
                  <a:lnTo>
                    <a:pt x="786" y="220"/>
                  </a:lnTo>
                  <a:lnTo>
                    <a:pt x="752" y="292"/>
                  </a:lnTo>
                  <a:lnTo>
                    <a:pt x="742" y="319"/>
                  </a:lnTo>
                  <a:lnTo>
                    <a:pt x="731" y="349"/>
                  </a:lnTo>
                  <a:lnTo>
                    <a:pt x="716" y="385"/>
                  </a:lnTo>
                  <a:lnTo>
                    <a:pt x="697" y="429"/>
                  </a:lnTo>
                  <a:lnTo>
                    <a:pt x="681" y="476"/>
                  </a:lnTo>
                  <a:lnTo>
                    <a:pt x="663" y="523"/>
                  </a:lnTo>
                  <a:lnTo>
                    <a:pt x="647" y="567"/>
                  </a:lnTo>
                  <a:lnTo>
                    <a:pt x="624" y="641"/>
                  </a:lnTo>
                  <a:lnTo>
                    <a:pt x="621" y="666"/>
                  </a:lnTo>
                  <a:lnTo>
                    <a:pt x="611" y="735"/>
                  </a:lnTo>
                  <a:lnTo>
                    <a:pt x="598" y="801"/>
                  </a:lnTo>
                  <a:lnTo>
                    <a:pt x="584" y="861"/>
                  </a:lnTo>
                  <a:lnTo>
                    <a:pt x="561" y="960"/>
                  </a:lnTo>
                  <a:lnTo>
                    <a:pt x="548" y="1001"/>
                  </a:lnTo>
                  <a:lnTo>
                    <a:pt x="537" y="1026"/>
                  </a:lnTo>
                  <a:lnTo>
                    <a:pt x="527" y="1037"/>
                  </a:lnTo>
                  <a:lnTo>
                    <a:pt x="519" y="1043"/>
                  </a:lnTo>
                  <a:lnTo>
                    <a:pt x="503" y="1043"/>
                  </a:lnTo>
                  <a:lnTo>
                    <a:pt x="493" y="1032"/>
                  </a:lnTo>
                  <a:lnTo>
                    <a:pt x="490" y="1026"/>
                  </a:lnTo>
                  <a:lnTo>
                    <a:pt x="487" y="1018"/>
                  </a:lnTo>
                  <a:lnTo>
                    <a:pt x="485" y="1012"/>
                  </a:lnTo>
                  <a:lnTo>
                    <a:pt x="485" y="1004"/>
                  </a:lnTo>
                  <a:lnTo>
                    <a:pt x="487" y="977"/>
                  </a:lnTo>
                  <a:lnTo>
                    <a:pt x="495" y="935"/>
                  </a:lnTo>
                  <a:lnTo>
                    <a:pt x="506" y="889"/>
                  </a:lnTo>
                  <a:lnTo>
                    <a:pt x="519" y="831"/>
                  </a:lnTo>
                  <a:lnTo>
                    <a:pt x="550" y="715"/>
                  </a:lnTo>
                  <a:lnTo>
                    <a:pt x="566" y="660"/>
                  </a:lnTo>
                  <a:lnTo>
                    <a:pt x="571" y="649"/>
                  </a:lnTo>
                  <a:lnTo>
                    <a:pt x="574" y="636"/>
                  </a:lnTo>
                  <a:lnTo>
                    <a:pt x="574" y="616"/>
                  </a:lnTo>
                  <a:lnTo>
                    <a:pt x="577" y="586"/>
                  </a:lnTo>
                  <a:lnTo>
                    <a:pt x="577" y="506"/>
                  </a:lnTo>
                  <a:lnTo>
                    <a:pt x="574" y="459"/>
                  </a:lnTo>
                  <a:lnTo>
                    <a:pt x="569" y="413"/>
                  </a:lnTo>
                  <a:lnTo>
                    <a:pt x="558" y="366"/>
                  </a:lnTo>
                  <a:lnTo>
                    <a:pt x="548" y="322"/>
                  </a:lnTo>
                  <a:lnTo>
                    <a:pt x="529" y="278"/>
                  </a:lnTo>
                  <a:lnTo>
                    <a:pt x="508" y="237"/>
                  </a:lnTo>
                  <a:lnTo>
                    <a:pt x="480" y="201"/>
                  </a:lnTo>
                  <a:lnTo>
                    <a:pt x="445" y="171"/>
                  </a:lnTo>
                  <a:lnTo>
                    <a:pt x="404" y="149"/>
                  </a:lnTo>
                  <a:lnTo>
                    <a:pt x="356" y="135"/>
                  </a:lnTo>
                  <a:lnTo>
                    <a:pt x="299" y="129"/>
                  </a:lnTo>
                  <a:lnTo>
                    <a:pt x="246" y="135"/>
                  </a:lnTo>
                  <a:lnTo>
                    <a:pt x="196" y="149"/>
                  </a:lnTo>
                  <a:lnTo>
                    <a:pt x="149" y="171"/>
                  </a:lnTo>
                  <a:lnTo>
                    <a:pt x="107" y="198"/>
                  </a:lnTo>
                  <a:lnTo>
                    <a:pt x="76" y="237"/>
                  </a:lnTo>
                  <a:lnTo>
                    <a:pt x="52" y="278"/>
                  </a:lnTo>
                  <a:lnTo>
                    <a:pt x="50" y="289"/>
                  </a:lnTo>
                  <a:lnTo>
                    <a:pt x="44" y="297"/>
                  </a:lnTo>
                  <a:lnTo>
                    <a:pt x="42" y="303"/>
                  </a:lnTo>
                  <a:lnTo>
                    <a:pt x="34" y="305"/>
                  </a:lnTo>
                  <a:lnTo>
                    <a:pt x="13" y="305"/>
                  </a:lnTo>
                  <a:lnTo>
                    <a:pt x="8" y="303"/>
                  </a:lnTo>
                  <a:lnTo>
                    <a:pt x="0" y="294"/>
                  </a:lnTo>
                  <a:lnTo>
                    <a:pt x="0" y="289"/>
                  </a:lnTo>
                  <a:lnTo>
                    <a:pt x="2" y="278"/>
                  </a:lnTo>
                  <a:lnTo>
                    <a:pt x="8" y="253"/>
                  </a:lnTo>
                  <a:lnTo>
                    <a:pt x="21" y="220"/>
                  </a:lnTo>
                  <a:lnTo>
                    <a:pt x="42" y="182"/>
                  </a:lnTo>
                  <a:lnTo>
                    <a:pt x="73" y="138"/>
                  </a:lnTo>
                  <a:lnTo>
                    <a:pt x="113" y="94"/>
                  </a:lnTo>
                  <a:lnTo>
                    <a:pt x="144" y="66"/>
                  </a:lnTo>
                  <a:lnTo>
                    <a:pt x="181" y="41"/>
                  </a:lnTo>
                  <a:lnTo>
                    <a:pt x="223" y="19"/>
                  </a:lnTo>
                  <a:lnTo>
                    <a:pt x="270" y="6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57600" y="1600200"/>
            <a:ext cx="4343400" cy="1447800"/>
            <a:chOff x="381000" y="2209800"/>
            <a:chExt cx="8444245" cy="2667000"/>
          </a:xfrm>
        </p:grpSpPr>
        <p:grpSp>
          <p:nvGrpSpPr>
            <p:cNvPr id="60" name="Group 36"/>
            <p:cNvGrpSpPr/>
            <p:nvPr/>
          </p:nvGrpSpPr>
          <p:grpSpPr>
            <a:xfrm>
              <a:off x="6096000" y="2590800"/>
              <a:ext cx="1752600" cy="1828800"/>
              <a:chOff x="381000" y="2590800"/>
              <a:chExt cx="1752600" cy="1828800"/>
            </a:xfrm>
          </p:grpSpPr>
          <p:cxnSp>
            <p:nvCxnSpPr>
              <p:cNvPr id="113" name="Straight Arrow Connector 3"/>
              <p:cNvCxnSpPr/>
              <p:nvPr/>
            </p:nvCxnSpPr>
            <p:spPr>
              <a:xfrm flipV="1">
                <a:off x="381000" y="25908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4"/>
              <p:cNvCxnSpPr/>
              <p:nvPr/>
            </p:nvCxnSpPr>
            <p:spPr>
              <a:xfrm flipV="1">
                <a:off x="381000" y="35052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5"/>
              <p:cNvCxnSpPr/>
              <p:nvPr/>
            </p:nvCxnSpPr>
            <p:spPr>
              <a:xfrm>
                <a:off x="381000" y="35814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9"/>
              <p:cNvSpPr/>
              <p:nvPr/>
            </p:nvSpPr>
            <p:spPr>
              <a:xfrm flipH="1">
                <a:off x="1600200" y="3276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0"/>
              <p:cNvSpPr/>
              <p:nvPr/>
            </p:nvSpPr>
            <p:spPr>
              <a:xfrm flipH="1">
                <a:off x="1447800" y="31242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"/>
              <p:cNvSpPr/>
              <p:nvPr/>
            </p:nvSpPr>
            <p:spPr>
              <a:xfrm flipH="1">
                <a:off x="1295400" y="29718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600200" y="2286001"/>
              <a:ext cx="900445" cy="381001"/>
              <a:chOff x="1016" y="3337"/>
              <a:chExt cx="5691" cy="2408"/>
            </a:xfrm>
          </p:grpSpPr>
          <p:sp>
            <p:nvSpPr>
              <p:cNvPr id="107" name="Freeform 6"/>
              <p:cNvSpPr>
                <a:spLocks/>
              </p:cNvSpPr>
              <p:nvPr/>
            </p:nvSpPr>
            <p:spPr bwMode="auto">
              <a:xfrm>
                <a:off x="1016" y="3491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2766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3432" y="4053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9"/>
              <p:cNvSpPr>
                <a:spLocks noEditPoints="1"/>
              </p:cNvSpPr>
              <p:nvPr/>
            </p:nvSpPr>
            <p:spPr bwMode="auto">
              <a:xfrm>
                <a:off x="4595" y="4324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"/>
              <p:cNvSpPr>
                <a:spLocks noEditPoints="1"/>
              </p:cNvSpPr>
              <p:nvPr/>
            </p:nvSpPr>
            <p:spPr bwMode="auto">
              <a:xfrm>
                <a:off x="5126" y="4324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"/>
              <p:cNvSpPr>
                <a:spLocks noEditPoints="1"/>
              </p:cNvSpPr>
              <p:nvPr/>
            </p:nvSpPr>
            <p:spPr bwMode="auto">
              <a:xfrm>
                <a:off x="6201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133600" y="4495800"/>
              <a:ext cx="715359" cy="381000"/>
              <a:chOff x="1500" y="2856"/>
              <a:chExt cx="4356" cy="2320"/>
            </a:xfrm>
          </p:grpSpPr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1500" y="301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3283" y="285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"/>
              <p:cNvSpPr>
                <a:spLocks/>
              </p:cNvSpPr>
              <p:nvPr/>
            </p:nvSpPr>
            <p:spPr bwMode="auto">
              <a:xfrm>
                <a:off x="3960" y="356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9"/>
              <p:cNvSpPr>
                <a:spLocks/>
              </p:cNvSpPr>
              <p:nvPr/>
            </p:nvSpPr>
            <p:spPr bwMode="auto">
              <a:xfrm>
                <a:off x="5338" y="285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47"/>
            <p:cNvGrpSpPr/>
            <p:nvPr/>
          </p:nvGrpSpPr>
          <p:grpSpPr>
            <a:xfrm>
              <a:off x="381000" y="2590800"/>
              <a:ext cx="1752600" cy="1828800"/>
              <a:chOff x="381000" y="2590800"/>
              <a:chExt cx="1752600" cy="1828800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 flipV="1">
                <a:off x="381000" y="25908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81000" y="35052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381000" y="35814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 flipH="1">
                <a:off x="1447800" y="38862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flipH="1">
                <a:off x="1600200" y="3810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flipH="1">
                <a:off x="1676400" y="3657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1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828800" y="3657602"/>
              <a:ext cx="1702969" cy="381000"/>
              <a:chOff x="1398" y="2136"/>
              <a:chExt cx="10781" cy="2412"/>
            </a:xfrm>
          </p:grpSpPr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>
                <a:off x="1398" y="2292"/>
                <a:ext cx="1428" cy="1581"/>
              </a:xfrm>
              <a:custGeom>
                <a:avLst/>
                <a:gdLst/>
                <a:ahLst/>
                <a:cxnLst>
                  <a:cxn ang="0">
                    <a:pos x="1408" y="0"/>
                  </a:cxn>
                  <a:cxn ang="0">
                    <a:pos x="1428" y="18"/>
                  </a:cxn>
                  <a:cxn ang="0">
                    <a:pos x="1422" y="54"/>
                  </a:cxn>
                  <a:cxn ang="0">
                    <a:pos x="224" y="1498"/>
                  </a:cxn>
                  <a:cxn ang="0">
                    <a:pos x="692" y="1494"/>
                  </a:cxn>
                  <a:cxn ang="0">
                    <a:pos x="856" y="1455"/>
                  </a:cxn>
                  <a:cxn ang="0">
                    <a:pos x="973" y="1379"/>
                  </a:cxn>
                  <a:cxn ang="0">
                    <a:pos x="1060" y="1263"/>
                  </a:cxn>
                  <a:cxn ang="0">
                    <a:pos x="1124" y="1108"/>
                  </a:cxn>
                  <a:cxn ang="0">
                    <a:pos x="1164" y="989"/>
                  </a:cxn>
                  <a:cxn ang="0">
                    <a:pos x="1177" y="964"/>
                  </a:cxn>
                  <a:cxn ang="0">
                    <a:pos x="1201" y="960"/>
                  </a:cxn>
                  <a:cxn ang="0">
                    <a:pos x="1214" y="971"/>
                  </a:cxn>
                  <a:cxn ang="0">
                    <a:pos x="1218" y="992"/>
                  </a:cxn>
                  <a:cxn ang="0">
                    <a:pos x="1211" y="1021"/>
                  </a:cxn>
                  <a:cxn ang="0">
                    <a:pos x="1047" y="1559"/>
                  </a:cxn>
                  <a:cxn ang="0">
                    <a:pos x="1020" y="1581"/>
                  </a:cxn>
                  <a:cxn ang="0">
                    <a:pos x="3" y="1574"/>
                  </a:cxn>
                  <a:cxn ang="0">
                    <a:pos x="0" y="1552"/>
                  </a:cxn>
                  <a:cxn ang="0">
                    <a:pos x="3" y="1527"/>
                  </a:cxn>
                  <a:cxn ang="0">
                    <a:pos x="6" y="1520"/>
                  </a:cxn>
                  <a:cxn ang="0">
                    <a:pos x="863" y="68"/>
                  </a:cxn>
                  <a:cxn ang="0">
                    <a:pos x="686" y="86"/>
                  </a:cxn>
                  <a:cxn ang="0">
                    <a:pos x="552" y="140"/>
                  </a:cxn>
                  <a:cxn ang="0">
                    <a:pos x="455" y="227"/>
                  </a:cxn>
                  <a:cxn ang="0">
                    <a:pos x="384" y="346"/>
                  </a:cxn>
                  <a:cxn ang="0">
                    <a:pos x="331" y="494"/>
                  </a:cxn>
                  <a:cxn ang="0">
                    <a:pos x="321" y="512"/>
                  </a:cxn>
                  <a:cxn ang="0">
                    <a:pos x="304" y="519"/>
                  </a:cxn>
                  <a:cxn ang="0">
                    <a:pos x="287" y="516"/>
                  </a:cxn>
                  <a:cxn ang="0">
                    <a:pos x="281" y="505"/>
                  </a:cxn>
                  <a:cxn ang="0">
                    <a:pos x="277" y="491"/>
                  </a:cxn>
                  <a:cxn ang="0">
                    <a:pos x="281" y="473"/>
                  </a:cxn>
                  <a:cxn ang="0">
                    <a:pos x="401" y="43"/>
                  </a:cxn>
                  <a:cxn ang="0">
                    <a:pos x="418" y="3"/>
                  </a:cxn>
                </a:cxnLst>
                <a:rect l="0" t="0" r="r" b="b"/>
                <a:pathLst>
                  <a:path w="1428" h="1581">
                    <a:moveTo>
                      <a:pt x="438" y="0"/>
                    </a:moveTo>
                    <a:lnTo>
                      <a:pt x="1408" y="0"/>
                    </a:lnTo>
                    <a:lnTo>
                      <a:pt x="1425" y="3"/>
                    </a:lnTo>
                    <a:lnTo>
                      <a:pt x="1428" y="18"/>
                    </a:lnTo>
                    <a:lnTo>
                      <a:pt x="1428" y="32"/>
                    </a:lnTo>
                    <a:lnTo>
                      <a:pt x="1422" y="54"/>
                    </a:lnTo>
                    <a:lnTo>
                      <a:pt x="1425" y="50"/>
                    </a:lnTo>
                    <a:lnTo>
                      <a:pt x="224" y="1498"/>
                    </a:lnTo>
                    <a:lnTo>
                      <a:pt x="589" y="1498"/>
                    </a:lnTo>
                    <a:lnTo>
                      <a:pt x="692" y="1494"/>
                    </a:lnTo>
                    <a:lnTo>
                      <a:pt x="779" y="1480"/>
                    </a:lnTo>
                    <a:lnTo>
                      <a:pt x="856" y="1455"/>
                    </a:lnTo>
                    <a:lnTo>
                      <a:pt x="920" y="1422"/>
                    </a:lnTo>
                    <a:lnTo>
                      <a:pt x="973" y="1379"/>
                    </a:lnTo>
                    <a:lnTo>
                      <a:pt x="1020" y="1325"/>
                    </a:lnTo>
                    <a:lnTo>
                      <a:pt x="1060" y="1263"/>
                    </a:lnTo>
                    <a:lnTo>
                      <a:pt x="1094" y="1191"/>
                    </a:lnTo>
                    <a:lnTo>
                      <a:pt x="1124" y="1108"/>
                    </a:lnTo>
                    <a:lnTo>
                      <a:pt x="1154" y="1018"/>
                    </a:lnTo>
                    <a:lnTo>
                      <a:pt x="1164" y="989"/>
                    </a:lnTo>
                    <a:lnTo>
                      <a:pt x="1171" y="971"/>
                    </a:lnTo>
                    <a:lnTo>
                      <a:pt x="1177" y="964"/>
                    </a:lnTo>
                    <a:lnTo>
                      <a:pt x="1191" y="960"/>
                    </a:lnTo>
                    <a:lnTo>
                      <a:pt x="1201" y="960"/>
                    </a:lnTo>
                    <a:lnTo>
                      <a:pt x="1208" y="967"/>
                    </a:lnTo>
                    <a:lnTo>
                      <a:pt x="1214" y="971"/>
                    </a:lnTo>
                    <a:lnTo>
                      <a:pt x="1218" y="978"/>
                    </a:lnTo>
                    <a:lnTo>
                      <a:pt x="1218" y="992"/>
                    </a:lnTo>
                    <a:lnTo>
                      <a:pt x="1211" y="1014"/>
                    </a:lnTo>
                    <a:lnTo>
                      <a:pt x="1211" y="1021"/>
                    </a:lnTo>
                    <a:lnTo>
                      <a:pt x="1057" y="1534"/>
                    </a:lnTo>
                    <a:lnTo>
                      <a:pt x="1047" y="1559"/>
                    </a:lnTo>
                    <a:lnTo>
                      <a:pt x="1037" y="1574"/>
                    </a:lnTo>
                    <a:lnTo>
                      <a:pt x="1020" y="1581"/>
                    </a:lnTo>
                    <a:lnTo>
                      <a:pt x="23" y="1581"/>
                    </a:lnTo>
                    <a:lnTo>
                      <a:pt x="3" y="1574"/>
                    </a:lnTo>
                    <a:lnTo>
                      <a:pt x="0" y="1559"/>
                    </a:lnTo>
                    <a:lnTo>
                      <a:pt x="0" y="1552"/>
                    </a:lnTo>
                    <a:lnTo>
                      <a:pt x="3" y="1545"/>
                    </a:lnTo>
                    <a:lnTo>
                      <a:pt x="3" y="1527"/>
                    </a:lnTo>
                    <a:lnTo>
                      <a:pt x="6" y="1523"/>
                    </a:lnTo>
                    <a:lnTo>
                      <a:pt x="6" y="1520"/>
                    </a:lnTo>
                    <a:lnTo>
                      <a:pt x="1211" y="68"/>
                    </a:lnTo>
                    <a:lnTo>
                      <a:pt x="863" y="68"/>
                    </a:lnTo>
                    <a:lnTo>
                      <a:pt x="769" y="72"/>
                    </a:lnTo>
                    <a:lnTo>
                      <a:pt x="686" y="86"/>
                    </a:lnTo>
                    <a:lnTo>
                      <a:pt x="615" y="108"/>
                    </a:lnTo>
                    <a:lnTo>
                      <a:pt x="552" y="140"/>
                    </a:lnTo>
                    <a:lnTo>
                      <a:pt x="502" y="176"/>
                    </a:lnTo>
                    <a:lnTo>
                      <a:pt x="455" y="227"/>
                    </a:lnTo>
                    <a:lnTo>
                      <a:pt x="418" y="281"/>
                    </a:lnTo>
                    <a:lnTo>
                      <a:pt x="384" y="346"/>
                    </a:lnTo>
                    <a:lnTo>
                      <a:pt x="358" y="415"/>
                    </a:lnTo>
                    <a:lnTo>
                      <a:pt x="331" y="494"/>
                    </a:lnTo>
                    <a:lnTo>
                      <a:pt x="328" y="498"/>
                    </a:lnTo>
                    <a:lnTo>
                      <a:pt x="321" y="512"/>
                    </a:lnTo>
                    <a:lnTo>
                      <a:pt x="314" y="516"/>
                    </a:lnTo>
                    <a:lnTo>
                      <a:pt x="304" y="519"/>
                    </a:lnTo>
                    <a:lnTo>
                      <a:pt x="294" y="519"/>
                    </a:lnTo>
                    <a:lnTo>
                      <a:pt x="287" y="516"/>
                    </a:lnTo>
                    <a:lnTo>
                      <a:pt x="281" y="509"/>
                    </a:lnTo>
                    <a:lnTo>
                      <a:pt x="281" y="505"/>
                    </a:lnTo>
                    <a:lnTo>
                      <a:pt x="277" y="498"/>
                    </a:lnTo>
                    <a:lnTo>
                      <a:pt x="277" y="491"/>
                    </a:lnTo>
                    <a:lnTo>
                      <a:pt x="281" y="480"/>
                    </a:lnTo>
                    <a:lnTo>
                      <a:pt x="281" y="473"/>
                    </a:lnTo>
                    <a:lnTo>
                      <a:pt x="284" y="462"/>
                    </a:lnTo>
                    <a:lnTo>
                      <a:pt x="401" y="43"/>
                    </a:lnTo>
                    <a:lnTo>
                      <a:pt x="411" y="18"/>
                    </a:lnTo>
                    <a:lnTo>
                      <a:pt x="418" y="3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5"/>
              <p:cNvSpPr>
                <a:spLocks/>
              </p:cNvSpPr>
              <p:nvPr/>
            </p:nvSpPr>
            <p:spPr bwMode="auto">
              <a:xfrm>
                <a:off x="3124" y="2136"/>
                <a:ext cx="499" cy="2318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82" y="0"/>
                  </a:cxn>
                  <a:cxn ang="0">
                    <a:pos x="495" y="7"/>
                  </a:cxn>
                  <a:cxn ang="0">
                    <a:pos x="499" y="15"/>
                  </a:cxn>
                  <a:cxn ang="0">
                    <a:pos x="499" y="29"/>
                  </a:cxn>
                  <a:cxn ang="0">
                    <a:pos x="492" y="36"/>
                  </a:cxn>
                  <a:cxn ang="0">
                    <a:pos x="489" y="44"/>
                  </a:cxn>
                  <a:cxn ang="0">
                    <a:pos x="479" y="51"/>
                  </a:cxn>
                  <a:cxn ang="0">
                    <a:pos x="469" y="62"/>
                  </a:cxn>
                  <a:cxn ang="0">
                    <a:pos x="378" y="177"/>
                  </a:cxn>
                  <a:cxn ang="0">
                    <a:pos x="305" y="300"/>
                  </a:cxn>
                  <a:cxn ang="0">
                    <a:pos x="244" y="430"/>
                  </a:cxn>
                  <a:cxn ang="0">
                    <a:pos x="198" y="567"/>
                  </a:cxn>
                  <a:cxn ang="0">
                    <a:pos x="164" y="712"/>
                  </a:cxn>
                  <a:cxn ang="0">
                    <a:pos x="141" y="860"/>
                  </a:cxn>
                  <a:cxn ang="0">
                    <a:pos x="127" y="1008"/>
                  </a:cxn>
                  <a:cxn ang="0">
                    <a:pos x="124" y="1159"/>
                  </a:cxn>
                  <a:cxn ang="0">
                    <a:pos x="127" y="1278"/>
                  </a:cxn>
                  <a:cxn ang="0">
                    <a:pos x="134" y="1405"/>
                  </a:cxn>
                  <a:cxn ang="0">
                    <a:pos x="151" y="1531"/>
                  </a:cxn>
                  <a:cxn ang="0">
                    <a:pos x="174" y="1661"/>
                  </a:cxn>
                  <a:cxn ang="0">
                    <a:pos x="211" y="1788"/>
                  </a:cxn>
                  <a:cxn ang="0">
                    <a:pos x="255" y="1910"/>
                  </a:cxn>
                  <a:cxn ang="0">
                    <a:pos x="311" y="2029"/>
                  </a:cxn>
                  <a:cxn ang="0">
                    <a:pos x="378" y="2141"/>
                  </a:cxn>
                  <a:cxn ang="0">
                    <a:pos x="462" y="2246"/>
                  </a:cxn>
                  <a:cxn ang="0">
                    <a:pos x="475" y="2257"/>
                  </a:cxn>
                  <a:cxn ang="0">
                    <a:pos x="482" y="2268"/>
                  </a:cxn>
                  <a:cxn ang="0">
                    <a:pos x="495" y="2282"/>
                  </a:cxn>
                  <a:cxn ang="0">
                    <a:pos x="495" y="2286"/>
                  </a:cxn>
                  <a:cxn ang="0">
                    <a:pos x="499" y="2289"/>
                  </a:cxn>
                  <a:cxn ang="0">
                    <a:pos x="499" y="2297"/>
                  </a:cxn>
                  <a:cxn ang="0">
                    <a:pos x="495" y="2308"/>
                  </a:cxn>
                  <a:cxn ang="0">
                    <a:pos x="492" y="2315"/>
                  </a:cxn>
                  <a:cxn ang="0">
                    <a:pos x="485" y="2318"/>
                  </a:cxn>
                  <a:cxn ang="0">
                    <a:pos x="475" y="2318"/>
                  </a:cxn>
                  <a:cxn ang="0">
                    <a:pos x="462" y="2311"/>
                  </a:cxn>
                  <a:cxn ang="0">
                    <a:pos x="439" y="2297"/>
                  </a:cxn>
                  <a:cxn ang="0">
                    <a:pos x="408" y="2268"/>
                  </a:cxn>
                  <a:cxn ang="0">
                    <a:pos x="368" y="2232"/>
                  </a:cxn>
                  <a:cxn ang="0">
                    <a:pos x="325" y="2181"/>
                  </a:cxn>
                  <a:cxn ang="0">
                    <a:pos x="278" y="2123"/>
                  </a:cxn>
                  <a:cxn ang="0">
                    <a:pos x="231" y="2055"/>
                  </a:cxn>
                  <a:cxn ang="0">
                    <a:pos x="184" y="1972"/>
                  </a:cxn>
                  <a:cxn ang="0">
                    <a:pos x="141" y="1881"/>
                  </a:cxn>
                  <a:cxn ang="0">
                    <a:pos x="81" y="1723"/>
                  </a:cxn>
                  <a:cxn ang="0">
                    <a:pos x="40" y="1567"/>
                  </a:cxn>
                  <a:cxn ang="0">
                    <a:pos x="17" y="1419"/>
                  </a:cxn>
                  <a:cxn ang="0">
                    <a:pos x="4" y="1278"/>
                  </a:cxn>
                  <a:cxn ang="0">
                    <a:pos x="0" y="1159"/>
                  </a:cxn>
                  <a:cxn ang="0">
                    <a:pos x="4" y="1037"/>
                  </a:cxn>
                  <a:cxn ang="0">
                    <a:pos x="17" y="903"/>
                  </a:cxn>
                  <a:cxn ang="0">
                    <a:pos x="40" y="755"/>
                  </a:cxn>
                  <a:cxn ang="0">
                    <a:pos x="81" y="607"/>
                  </a:cxn>
                  <a:cxn ang="0">
                    <a:pos x="134" y="452"/>
                  </a:cxn>
                  <a:cxn ang="0">
                    <a:pos x="178" y="358"/>
                  </a:cxn>
                  <a:cxn ang="0">
                    <a:pos x="228" y="275"/>
                  </a:cxn>
                  <a:cxn ang="0">
                    <a:pos x="275" y="202"/>
                  </a:cxn>
                  <a:cxn ang="0">
                    <a:pos x="321" y="141"/>
                  </a:cxn>
                  <a:cxn ang="0">
                    <a:pos x="405" y="51"/>
                  </a:cxn>
                  <a:cxn ang="0">
                    <a:pos x="439" y="22"/>
                  </a:cxn>
                  <a:cxn ang="0">
                    <a:pos x="462" y="7"/>
                  </a:cxn>
                  <a:cxn ang="0">
                    <a:pos x="475" y="0"/>
                  </a:cxn>
                </a:cxnLst>
                <a:rect l="0" t="0" r="r" b="b"/>
                <a:pathLst>
                  <a:path w="499" h="2318">
                    <a:moveTo>
                      <a:pt x="475" y="0"/>
                    </a:moveTo>
                    <a:lnTo>
                      <a:pt x="482" y="0"/>
                    </a:lnTo>
                    <a:lnTo>
                      <a:pt x="495" y="7"/>
                    </a:lnTo>
                    <a:lnTo>
                      <a:pt x="499" y="15"/>
                    </a:lnTo>
                    <a:lnTo>
                      <a:pt x="499" y="29"/>
                    </a:lnTo>
                    <a:lnTo>
                      <a:pt x="492" y="36"/>
                    </a:lnTo>
                    <a:lnTo>
                      <a:pt x="489" y="44"/>
                    </a:lnTo>
                    <a:lnTo>
                      <a:pt x="479" y="51"/>
                    </a:lnTo>
                    <a:lnTo>
                      <a:pt x="469" y="62"/>
                    </a:lnTo>
                    <a:lnTo>
                      <a:pt x="378" y="177"/>
                    </a:lnTo>
                    <a:lnTo>
                      <a:pt x="305" y="300"/>
                    </a:lnTo>
                    <a:lnTo>
                      <a:pt x="244" y="430"/>
                    </a:lnTo>
                    <a:lnTo>
                      <a:pt x="198" y="567"/>
                    </a:lnTo>
                    <a:lnTo>
                      <a:pt x="164" y="712"/>
                    </a:lnTo>
                    <a:lnTo>
                      <a:pt x="141" y="860"/>
                    </a:lnTo>
                    <a:lnTo>
                      <a:pt x="127" y="1008"/>
                    </a:lnTo>
                    <a:lnTo>
                      <a:pt x="124" y="1159"/>
                    </a:lnTo>
                    <a:lnTo>
                      <a:pt x="127" y="1278"/>
                    </a:lnTo>
                    <a:lnTo>
                      <a:pt x="134" y="1405"/>
                    </a:lnTo>
                    <a:lnTo>
                      <a:pt x="151" y="1531"/>
                    </a:lnTo>
                    <a:lnTo>
                      <a:pt x="174" y="1661"/>
                    </a:lnTo>
                    <a:lnTo>
                      <a:pt x="211" y="1788"/>
                    </a:lnTo>
                    <a:lnTo>
                      <a:pt x="255" y="1910"/>
                    </a:lnTo>
                    <a:lnTo>
                      <a:pt x="311" y="2029"/>
                    </a:lnTo>
                    <a:lnTo>
                      <a:pt x="378" y="2141"/>
                    </a:lnTo>
                    <a:lnTo>
                      <a:pt x="462" y="2246"/>
                    </a:lnTo>
                    <a:lnTo>
                      <a:pt x="475" y="2257"/>
                    </a:lnTo>
                    <a:lnTo>
                      <a:pt x="482" y="2268"/>
                    </a:lnTo>
                    <a:lnTo>
                      <a:pt x="495" y="2282"/>
                    </a:lnTo>
                    <a:lnTo>
                      <a:pt x="495" y="2286"/>
                    </a:lnTo>
                    <a:lnTo>
                      <a:pt x="499" y="2289"/>
                    </a:lnTo>
                    <a:lnTo>
                      <a:pt x="499" y="2297"/>
                    </a:lnTo>
                    <a:lnTo>
                      <a:pt x="495" y="2308"/>
                    </a:lnTo>
                    <a:lnTo>
                      <a:pt x="492" y="2315"/>
                    </a:lnTo>
                    <a:lnTo>
                      <a:pt x="485" y="2318"/>
                    </a:lnTo>
                    <a:lnTo>
                      <a:pt x="475" y="2318"/>
                    </a:lnTo>
                    <a:lnTo>
                      <a:pt x="462" y="2311"/>
                    </a:lnTo>
                    <a:lnTo>
                      <a:pt x="439" y="2297"/>
                    </a:lnTo>
                    <a:lnTo>
                      <a:pt x="408" y="2268"/>
                    </a:lnTo>
                    <a:lnTo>
                      <a:pt x="368" y="2232"/>
                    </a:lnTo>
                    <a:lnTo>
                      <a:pt x="325" y="2181"/>
                    </a:lnTo>
                    <a:lnTo>
                      <a:pt x="278" y="2123"/>
                    </a:lnTo>
                    <a:lnTo>
                      <a:pt x="231" y="2055"/>
                    </a:lnTo>
                    <a:lnTo>
                      <a:pt x="184" y="1972"/>
                    </a:lnTo>
                    <a:lnTo>
                      <a:pt x="141" y="1881"/>
                    </a:lnTo>
                    <a:lnTo>
                      <a:pt x="81" y="1723"/>
                    </a:lnTo>
                    <a:lnTo>
                      <a:pt x="40" y="1567"/>
                    </a:lnTo>
                    <a:lnTo>
                      <a:pt x="17" y="1419"/>
                    </a:lnTo>
                    <a:lnTo>
                      <a:pt x="4" y="1278"/>
                    </a:lnTo>
                    <a:lnTo>
                      <a:pt x="0" y="1159"/>
                    </a:lnTo>
                    <a:lnTo>
                      <a:pt x="4" y="1037"/>
                    </a:lnTo>
                    <a:lnTo>
                      <a:pt x="17" y="903"/>
                    </a:lnTo>
                    <a:lnTo>
                      <a:pt x="40" y="755"/>
                    </a:lnTo>
                    <a:lnTo>
                      <a:pt x="81" y="607"/>
                    </a:lnTo>
                    <a:lnTo>
                      <a:pt x="134" y="452"/>
                    </a:lnTo>
                    <a:lnTo>
                      <a:pt x="178" y="358"/>
                    </a:lnTo>
                    <a:lnTo>
                      <a:pt x="228" y="275"/>
                    </a:lnTo>
                    <a:lnTo>
                      <a:pt x="275" y="202"/>
                    </a:lnTo>
                    <a:lnTo>
                      <a:pt x="321" y="141"/>
                    </a:lnTo>
                    <a:lnTo>
                      <a:pt x="405" y="51"/>
                    </a:lnTo>
                    <a:lnTo>
                      <a:pt x="439" y="22"/>
                    </a:lnTo>
                    <a:lnTo>
                      <a:pt x="462" y="7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6"/>
              <p:cNvSpPr>
                <a:spLocks/>
              </p:cNvSpPr>
              <p:nvPr/>
            </p:nvSpPr>
            <p:spPr bwMode="auto">
              <a:xfrm>
                <a:off x="3777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2" y="58"/>
                  </a:cxn>
                  <a:cxn ang="0">
                    <a:pos x="652" y="145"/>
                  </a:cxn>
                  <a:cxn ang="0">
                    <a:pos x="706" y="257"/>
                  </a:cxn>
                  <a:cxn ang="0">
                    <a:pos x="766" y="463"/>
                  </a:cxn>
                  <a:cxn ang="0">
                    <a:pos x="789" y="625"/>
                  </a:cxn>
                  <a:cxn ang="0">
                    <a:pos x="793" y="730"/>
                  </a:cxn>
                  <a:cxn ang="0">
                    <a:pos x="973" y="264"/>
                  </a:cxn>
                  <a:cxn ang="0">
                    <a:pos x="1094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7" y="62"/>
                  </a:cxn>
                  <a:cxn ang="0">
                    <a:pos x="1104" y="112"/>
                  </a:cxn>
                  <a:cxn ang="0">
                    <a:pos x="1050" y="224"/>
                  </a:cxn>
                  <a:cxn ang="0">
                    <a:pos x="960" y="437"/>
                  </a:cxn>
                  <a:cxn ang="0">
                    <a:pos x="870" y="672"/>
                  </a:cxn>
                  <a:cxn ang="0">
                    <a:pos x="796" y="892"/>
                  </a:cxn>
                  <a:cxn ang="0">
                    <a:pos x="773" y="1033"/>
                  </a:cxn>
                  <a:cxn ang="0">
                    <a:pos x="746" y="1177"/>
                  </a:cxn>
                  <a:cxn ang="0">
                    <a:pos x="699" y="1383"/>
                  </a:cxn>
                  <a:cxn ang="0">
                    <a:pos x="666" y="1484"/>
                  </a:cxn>
                  <a:cxn ang="0">
                    <a:pos x="632" y="1521"/>
                  </a:cxn>
                  <a:cxn ang="0">
                    <a:pos x="615" y="1513"/>
                  </a:cxn>
                  <a:cxn ang="0">
                    <a:pos x="605" y="1492"/>
                  </a:cxn>
                  <a:cxn ang="0">
                    <a:pos x="609" y="1445"/>
                  </a:cxn>
                  <a:cxn ang="0">
                    <a:pos x="629" y="1336"/>
                  </a:cxn>
                  <a:cxn ang="0">
                    <a:pos x="659" y="1196"/>
                  </a:cxn>
                  <a:cxn ang="0">
                    <a:pos x="699" y="1047"/>
                  </a:cxn>
                  <a:cxn ang="0">
                    <a:pos x="722" y="950"/>
                  </a:cxn>
                  <a:cxn ang="0">
                    <a:pos x="736" y="878"/>
                  </a:cxn>
                  <a:cxn ang="0">
                    <a:pos x="743" y="701"/>
                  </a:cxn>
                  <a:cxn ang="0">
                    <a:pos x="736" y="593"/>
                  </a:cxn>
                  <a:cxn ang="0">
                    <a:pos x="716" y="473"/>
                  </a:cxn>
                  <a:cxn ang="0">
                    <a:pos x="676" y="358"/>
                  </a:cxn>
                  <a:cxn ang="0">
                    <a:pos x="615" y="257"/>
                  </a:cxn>
                  <a:cxn ang="0">
                    <a:pos x="522" y="185"/>
                  </a:cxn>
                  <a:cxn ang="0">
                    <a:pos x="391" y="159"/>
                  </a:cxn>
                  <a:cxn ang="0">
                    <a:pos x="354" y="163"/>
                  </a:cxn>
                  <a:cxn ang="0">
                    <a:pos x="284" y="177"/>
                  </a:cxn>
                  <a:cxn ang="0">
                    <a:pos x="200" y="217"/>
                  </a:cxn>
                  <a:cxn ang="0">
                    <a:pos x="117" y="297"/>
                  </a:cxn>
                  <a:cxn ang="0">
                    <a:pos x="50" y="430"/>
                  </a:cxn>
                  <a:cxn ang="0">
                    <a:pos x="43" y="448"/>
                  </a:cxn>
                  <a:cxn ang="0">
                    <a:pos x="16" y="445"/>
                  </a:cxn>
                  <a:cxn ang="0">
                    <a:pos x="0" y="434"/>
                  </a:cxn>
                  <a:cxn ang="0">
                    <a:pos x="3" y="398"/>
                  </a:cxn>
                  <a:cxn ang="0">
                    <a:pos x="33" y="315"/>
                  </a:cxn>
                  <a:cxn ang="0">
                    <a:pos x="90" y="213"/>
                  </a:cxn>
                  <a:cxn ang="0">
                    <a:pos x="174" y="109"/>
                  </a:cxn>
                  <a:cxn ang="0">
                    <a:pos x="284" y="33"/>
                  </a:cxn>
                  <a:cxn ang="0">
                    <a:pos x="421" y="0"/>
                  </a:cxn>
                </a:cxnLst>
                <a:rect l="0" t="0" r="r" b="b"/>
                <a:pathLst>
                  <a:path w="1131" h="1521">
                    <a:moveTo>
                      <a:pt x="421" y="0"/>
                    </a:moveTo>
                    <a:lnTo>
                      <a:pt x="482" y="8"/>
                    </a:lnTo>
                    <a:lnTo>
                      <a:pt x="535" y="26"/>
                    </a:lnTo>
                    <a:lnTo>
                      <a:pt x="582" y="58"/>
                    </a:lnTo>
                    <a:lnTo>
                      <a:pt x="619" y="98"/>
                    </a:lnTo>
                    <a:lnTo>
                      <a:pt x="652" y="145"/>
                    </a:lnTo>
                    <a:lnTo>
                      <a:pt x="682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6" y="463"/>
                    </a:lnTo>
                    <a:lnTo>
                      <a:pt x="779" y="549"/>
                    </a:lnTo>
                    <a:lnTo>
                      <a:pt x="789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3" y="264"/>
                    </a:lnTo>
                    <a:lnTo>
                      <a:pt x="1080" y="33"/>
                    </a:lnTo>
                    <a:lnTo>
                      <a:pt x="1094" y="26"/>
                    </a:lnTo>
                    <a:lnTo>
                      <a:pt x="1117" y="26"/>
                    </a:lnTo>
                    <a:lnTo>
                      <a:pt x="1121" y="29"/>
                    </a:lnTo>
                    <a:lnTo>
                      <a:pt x="1127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7" y="62"/>
                    </a:lnTo>
                    <a:lnTo>
                      <a:pt x="1114" y="87"/>
                    </a:lnTo>
                    <a:lnTo>
                      <a:pt x="1104" y="112"/>
                    </a:lnTo>
                    <a:lnTo>
                      <a:pt x="1091" y="138"/>
                    </a:lnTo>
                    <a:lnTo>
                      <a:pt x="1050" y="224"/>
                    </a:lnTo>
                    <a:lnTo>
                      <a:pt x="1007" y="325"/>
                    </a:lnTo>
                    <a:lnTo>
                      <a:pt x="960" y="437"/>
                    </a:lnTo>
                    <a:lnTo>
                      <a:pt x="913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6" y="892"/>
                    </a:lnTo>
                    <a:lnTo>
                      <a:pt x="779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6" y="1177"/>
                    </a:lnTo>
                    <a:lnTo>
                      <a:pt x="726" y="1271"/>
                    </a:lnTo>
                    <a:lnTo>
                      <a:pt x="699" y="1383"/>
                    </a:lnTo>
                    <a:lnTo>
                      <a:pt x="682" y="1441"/>
                    </a:lnTo>
                    <a:lnTo>
                      <a:pt x="666" y="1484"/>
                    </a:lnTo>
                    <a:lnTo>
                      <a:pt x="652" y="1510"/>
                    </a:lnTo>
                    <a:lnTo>
                      <a:pt x="632" y="1521"/>
                    </a:lnTo>
                    <a:lnTo>
                      <a:pt x="622" y="1517"/>
                    </a:lnTo>
                    <a:lnTo>
                      <a:pt x="615" y="1513"/>
                    </a:lnTo>
                    <a:lnTo>
                      <a:pt x="609" y="1502"/>
                    </a:lnTo>
                    <a:lnTo>
                      <a:pt x="605" y="1492"/>
                    </a:lnTo>
                    <a:lnTo>
                      <a:pt x="605" y="1477"/>
                    </a:lnTo>
                    <a:lnTo>
                      <a:pt x="609" y="1445"/>
                    </a:lnTo>
                    <a:lnTo>
                      <a:pt x="615" y="1398"/>
                    </a:lnTo>
                    <a:lnTo>
                      <a:pt x="629" y="1336"/>
                    </a:lnTo>
                    <a:lnTo>
                      <a:pt x="642" y="1268"/>
                    </a:lnTo>
                    <a:lnTo>
                      <a:pt x="659" y="1196"/>
                    </a:lnTo>
                    <a:lnTo>
                      <a:pt x="679" y="1120"/>
                    </a:lnTo>
                    <a:lnTo>
                      <a:pt x="699" y="1047"/>
                    </a:lnTo>
                    <a:lnTo>
                      <a:pt x="716" y="979"/>
                    </a:lnTo>
                    <a:lnTo>
                      <a:pt x="722" y="950"/>
                    </a:lnTo>
                    <a:lnTo>
                      <a:pt x="732" y="917"/>
                    </a:lnTo>
                    <a:lnTo>
                      <a:pt x="736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39" y="650"/>
                    </a:lnTo>
                    <a:lnTo>
                      <a:pt x="736" y="593"/>
                    </a:lnTo>
                    <a:lnTo>
                      <a:pt x="726" y="535"/>
                    </a:lnTo>
                    <a:lnTo>
                      <a:pt x="716" y="473"/>
                    </a:lnTo>
                    <a:lnTo>
                      <a:pt x="699" y="412"/>
                    </a:lnTo>
                    <a:lnTo>
                      <a:pt x="676" y="358"/>
                    </a:lnTo>
                    <a:lnTo>
                      <a:pt x="649" y="304"/>
                    </a:lnTo>
                    <a:lnTo>
                      <a:pt x="615" y="257"/>
                    </a:lnTo>
                    <a:lnTo>
                      <a:pt x="572" y="217"/>
                    </a:lnTo>
                    <a:lnTo>
                      <a:pt x="522" y="185"/>
                    </a:lnTo>
                    <a:lnTo>
                      <a:pt x="461" y="167"/>
                    </a:lnTo>
                    <a:lnTo>
                      <a:pt x="391" y="159"/>
                    </a:lnTo>
                    <a:lnTo>
                      <a:pt x="378" y="159"/>
                    </a:lnTo>
                    <a:lnTo>
                      <a:pt x="354" y="163"/>
                    </a:lnTo>
                    <a:lnTo>
                      <a:pt x="324" y="167"/>
                    </a:lnTo>
                    <a:lnTo>
                      <a:pt x="284" y="177"/>
                    </a:lnTo>
                    <a:lnTo>
                      <a:pt x="244" y="192"/>
                    </a:lnTo>
                    <a:lnTo>
                      <a:pt x="200" y="217"/>
                    </a:lnTo>
                    <a:lnTo>
                      <a:pt x="157" y="253"/>
                    </a:lnTo>
                    <a:lnTo>
                      <a:pt x="117" y="297"/>
                    </a:lnTo>
                    <a:lnTo>
                      <a:pt x="80" y="358"/>
                    </a:lnTo>
                    <a:lnTo>
                      <a:pt x="50" y="430"/>
                    </a:lnTo>
                    <a:lnTo>
                      <a:pt x="50" y="437"/>
                    </a:lnTo>
                    <a:lnTo>
                      <a:pt x="43" y="448"/>
                    </a:lnTo>
                    <a:lnTo>
                      <a:pt x="23" y="448"/>
                    </a:lnTo>
                    <a:lnTo>
                      <a:pt x="16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3" y="398"/>
                    </a:lnTo>
                    <a:lnTo>
                      <a:pt x="13" y="361"/>
                    </a:lnTo>
                    <a:lnTo>
                      <a:pt x="33" y="315"/>
                    </a:lnTo>
                    <a:lnTo>
                      <a:pt x="57" y="264"/>
                    </a:lnTo>
                    <a:lnTo>
                      <a:pt x="90" y="213"/>
                    </a:lnTo>
                    <a:lnTo>
                      <a:pt x="130" y="159"/>
                    </a:lnTo>
                    <a:lnTo>
                      <a:pt x="174" y="109"/>
                    </a:lnTo>
                    <a:lnTo>
                      <a:pt x="227" y="65"/>
                    </a:lnTo>
                    <a:lnTo>
                      <a:pt x="284" y="33"/>
                    </a:lnTo>
                    <a:lnTo>
                      <a:pt x="351" y="8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"/>
              <p:cNvSpPr>
                <a:spLocks noEditPoints="1"/>
              </p:cNvSpPr>
              <p:nvPr/>
            </p:nvSpPr>
            <p:spPr bwMode="auto">
              <a:xfrm>
                <a:off x="4924" y="3122"/>
                <a:ext cx="466" cy="1101"/>
              </a:xfrm>
              <a:custGeom>
                <a:avLst/>
                <a:gdLst/>
                <a:ahLst/>
                <a:cxnLst>
                  <a:cxn ang="0">
                    <a:pos x="271" y="375"/>
                  </a:cxn>
                  <a:cxn ang="0">
                    <a:pos x="338" y="426"/>
                  </a:cxn>
                  <a:cxn ang="0">
                    <a:pos x="365" y="505"/>
                  </a:cxn>
                  <a:cxn ang="0">
                    <a:pos x="362" y="531"/>
                  </a:cxn>
                  <a:cxn ang="0">
                    <a:pos x="358" y="556"/>
                  </a:cxn>
                  <a:cxn ang="0">
                    <a:pos x="342" y="599"/>
                  </a:cxn>
                  <a:cxn ang="0">
                    <a:pos x="318" y="675"/>
                  </a:cxn>
                  <a:cxn ang="0">
                    <a:pos x="292" y="744"/>
                  </a:cxn>
                  <a:cxn ang="0">
                    <a:pos x="235" y="895"/>
                  </a:cxn>
                  <a:cxn ang="0">
                    <a:pos x="211" y="1000"/>
                  </a:cxn>
                  <a:cxn ang="0">
                    <a:pos x="218" y="1043"/>
                  </a:cxn>
                  <a:cxn ang="0">
                    <a:pos x="248" y="1058"/>
                  </a:cxn>
                  <a:cxn ang="0">
                    <a:pos x="325" y="1025"/>
                  </a:cxn>
                  <a:cxn ang="0">
                    <a:pos x="389" y="928"/>
                  </a:cxn>
                  <a:cxn ang="0">
                    <a:pos x="419" y="841"/>
                  </a:cxn>
                  <a:cxn ang="0">
                    <a:pos x="432" y="830"/>
                  </a:cxn>
                  <a:cxn ang="0">
                    <a:pos x="459" y="834"/>
                  </a:cxn>
                  <a:cxn ang="0">
                    <a:pos x="466" y="845"/>
                  </a:cxn>
                  <a:cxn ang="0">
                    <a:pos x="462" y="867"/>
                  </a:cxn>
                  <a:cxn ang="0">
                    <a:pos x="442" y="928"/>
                  </a:cxn>
                  <a:cxn ang="0">
                    <a:pos x="399" y="1004"/>
                  </a:cxn>
                  <a:cxn ang="0">
                    <a:pos x="335" y="1072"/>
                  </a:cxn>
                  <a:cxn ang="0">
                    <a:pos x="245" y="1101"/>
                  </a:cxn>
                  <a:cxn ang="0">
                    <a:pos x="158" y="1076"/>
                  </a:cxn>
                  <a:cxn ang="0">
                    <a:pos x="107" y="1007"/>
                  </a:cxn>
                  <a:cxn ang="0">
                    <a:pos x="104" y="928"/>
                  </a:cxn>
                  <a:cxn ang="0">
                    <a:pos x="208" y="632"/>
                  </a:cxn>
                  <a:cxn ang="0">
                    <a:pos x="241" y="542"/>
                  </a:cxn>
                  <a:cxn ang="0">
                    <a:pos x="255" y="491"/>
                  </a:cxn>
                  <a:cxn ang="0">
                    <a:pos x="251" y="440"/>
                  </a:cxn>
                  <a:cxn ang="0">
                    <a:pos x="235" y="415"/>
                  </a:cxn>
                  <a:cxn ang="0">
                    <a:pos x="181" y="419"/>
                  </a:cxn>
                  <a:cxn ang="0">
                    <a:pos x="111" y="480"/>
                  </a:cxn>
                  <a:cxn ang="0">
                    <a:pos x="54" y="614"/>
                  </a:cxn>
                  <a:cxn ang="0">
                    <a:pos x="47" y="632"/>
                  </a:cxn>
                  <a:cxn ang="0">
                    <a:pos x="37" y="639"/>
                  </a:cxn>
                  <a:cxn ang="0">
                    <a:pos x="10" y="635"/>
                  </a:cxn>
                  <a:cxn ang="0">
                    <a:pos x="0" y="625"/>
                  </a:cxn>
                  <a:cxn ang="0">
                    <a:pos x="4" y="599"/>
                  </a:cxn>
                  <a:cxn ang="0">
                    <a:pos x="31" y="527"/>
                  </a:cxn>
                  <a:cxn ang="0">
                    <a:pos x="87" y="440"/>
                  </a:cxn>
                  <a:cxn ang="0">
                    <a:pos x="171" y="379"/>
                  </a:cxn>
                  <a:cxn ang="0">
                    <a:pos x="365" y="0"/>
                  </a:cxn>
                  <a:cxn ang="0">
                    <a:pos x="412" y="22"/>
                  </a:cxn>
                  <a:cxn ang="0">
                    <a:pos x="425" y="61"/>
                  </a:cxn>
                  <a:cxn ang="0">
                    <a:pos x="399" y="123"/>
                  </a:cxn>
                  <a:cxn ang="0">
                    <a:pos x="342" y="152"/>
                  </a:cxn>
                  <a:cxn ang="0">
                    <a:pos x="295" y="130"/>
                  </a:cxn>
                  <a:cxn ang="0">
                    <a:pos x="281" y="87"/>
                  </a:cxn>
                  <a:cxn ang="0">
                    <a:pos x="308" y="25"/>
                  </a:cxn>
                  <a:cxn ang="0">
                    <a:pos x="365" y="0"/>
                  </a:cxn>
                </a:cxnLst>
                <a:rect l="0" t="0" r="r" b="b"/>
                <a:pathLst>
                  <a:path w="466" h="1101">
                    <a:moveTo>
                      <a:pt x="225" y="368"/>
                    </a:moveTo>
                    <a:lnTo>
                      <a:pt x="271" y="375"/>
                    </a:lnTo>
                    <a:lnTo>
                      <a:pt x="308" y="394"/>
                    </a:lnTo>
                    <a:lnTo>
                      <a:pt x="338" y="426"/>
                    </a:lnTo>
                    <a:lnTo>
                      <a:pt x="358" y="462"/>
                    </a:lnTo>
                    <a:lnTo>
                      <a:pt x="365" y="505"/>
                    </a:lnTo>
                    <a:lnTo>
                      <a:pt x="365" y="516"/>
                    </a:lnTo>
                    <a:lnTo>
                      <a:pt x="362" y="531"/>
                    </a:lnTo>
                    <a:lnTo>
                      <a:pt x="362" y="545"/>
                    </a:lnTo>
                    <a:lnTo>
                      <a:pt x="358" y="556"/>
                    </a:lnTo>
                    <a:lnTo>
                      <a:pt x="352" y="574"/>
                    </a:lnTo>
                    <a:lnTo>
                      <a:pt x="342" y="599"/>
                    </a:lnTo>
                    <a:lnTo>
                      <a:pt x="332" y="635"/>
                    </a:lnTo>
                    <a:lnTo>
                      <a:pt x="318" y="675"/>
                    </a:lnTo>
                    <a:lnTo>
                      <a:pt x="305" y="711"/>
                    </a:lnTo>
                    <a:lnTo>
                      <a:pt x="292" y="744"/>
                    </a:lnTo>
                    <a:lnTo>
                      <a:pt x="285" y="765"/>
                    </a:lnTo>
                    <a:lnTo>
                      <a:pt x="235" y="895"/>
                    </a:lnTo>
                    <a:lnTo>
                      <a:pt x="218" y="950"/>
                    </a:lnTo>
                    <a:lnTo>
                      <a:pt x="211" y="1000"/>
                    </a:lnTo>
                    <a:lnTo>
                      <a:pt x="211" y="1025"/>
                    </a:lnTo>
                    <a:lnTo>
                      <a:pt x="218" y="1043"/>
                    </a:lnTo>
                    <a:lnTo>
                      <a:pt x="228" y="1054"/>
                    </a:lnTo>
                    <a:lnTo>
                      <a:pt x="248" y="1058"/>
                    </a:lnTo>
                    <a:lnTo>
                      <a:pt x="285" y="1051"/>
                    </a:lnTo>
                    <a:lnTo>
                      <a:pt x="325" y="1025"/>
                    </a:lnTo>
                    <a:lnTo>
                      <a:pt x="358" y="982"/>
                    </a:lnTo>
                    <a:lnTo>
                      <a:pt x="389" y="928"/>
                    </a:lnTo>
                    <a:lnTo>
                      <a:pt x="412" y="856"/>
                    </a:lnTo>
                    <a:lnTo>
                      <a:pt x="419" y="841"/>
                    </a:lnTo>
                    <a:lnTo>
                      <a:pt x="425" y="834"/>
                    </a:lnTo>
                    <a:lnTo>
                      <a:pt x="432" y="830"/>
                    </a:lnTo>
                    <a:lnTo>
                      <a:pt x="452" y="830"/>
                    </a:lnTo>
                    <a:lnTo>
                      <a:pt x="459" y="834"/>
                    </a:lnTo>
                    <a:lnTo>
                      <a:pt x="462" y="838"/>
                    </a:lnTo>
                    <a:lnTo>
                      <a:pt x="466" y="845"/>
                    </a:lnTo>
                    <a:lnTo>
                      <a:pt x="466" y="852"/>
                    </a:lnTo>
                    <a:lnTo>
                      <a:pt x="462" y="867"/>
                    </a:lnTo>
                    <a:lnTo>
                      <a:pt x="455" y="892"/>
                    </a:lnTo>
                    <a:lnTo>
                      <a:pt x="442" y="928"/>
                    </a:lnTo>
                    <a:lnTo>
                      <a:pt x="425" y="964"/>
                    </a:lnTo>
                    <a:lnTo>
                      <a:pt x="399" y="1004"/>
                    </a:lnTo>
                    <a:lnTo>
                      <a:pt x="372" y="1040"/>
                    </a:lnTo>
                    <a:lnTo>
                      <a:pt x="335" y="1072"/>
                    </a:lnTo>
                    <a:lnTo>
                      <a:pt x="292" y="1094"/>
                    </a:lnTo>
                    <a:lnTo>
                      <a:pt x="245" y="1101"/>
                    </a:lnTo>
                    <a:lnTo>
                      <a:pt x="198" y="1094"/>
                    </a:lnTo>
                    <a:lnTo>
                      <a:pt x="158" y="1076"/>
                    </a:lnTo>
                    <a:lnTo>
                      <a:pt x="128" y="1043"/>
                    </a:lnTo>
                    <a:lnTo>
                      <a:pt x="107" y="1007"/>
                    </a:lnTo>
                    <a:lnTo>
                      <a:pt x="101" y="964"/>
                    </a:lnTo>
                    <a:lnTo>
                      <a:pt x="104" y="928"/>
                    </a:lnTo>
                    <a:lnTo>
                      <a:pt x="114" y="895"/>
                    </a:lnTo>
                    <a:lnTo>
                      <a:pt x="208" y="632"/>
                    </a:lnTo>
                    <a:lnTo>
                      <a:pt x="228" y="581"/>
                    </a:lnTo>
                    <a:lnTo>
                      <a:pt x="241" y="542"/>
                    </a:lnTo>
                    <a:lnTo>
                      <a:pt x="251" y="513"/>
                    </a:lnTo>
                    <a:lnTo>
                      <a:pt x="255" y="491"/>
                    </a:lnTo>
                    <a:lnTo>
                      <a:pt x="255" y="469"/>
                    </a:lnTo>
                    <a:lnTo>
                      <a:pt x="251" y="440"/>
                    </a:lnTo>
                    <a:lnTo>
                      <a:pt x="245" y="426"/>
                    </a:lnTo>
                    <a:lnTo>
                      <a:pt x="235" y="415"/>
                    </a:lnTo>
                    <a:lnTo>
                      <a:pt x="218" y="412"/>
                    </a:lnTo>
                    <a:lnTo>
                      <a:pt x="181" y="419"/>
                    </a:lnTo>
                    <a:lnTo>
                      <a:pt x="144" y="440"/>
                    </a:lnTo>
                    <a:lnTo>
                      <a:pt x="111" y="480"/>
                    </a:lnTo>
                    <a:lnTo>
                      <a:pt x="81" y="538"/>
                    </a:lnTo>
                    <a:lnTo>
                      <a:pt x="54" y="614"/>
                    </a:lnTo>
                    <a:lnTo>
                      <a:pt x="51" y="625"/>
                    </a:lnTo>
                    <a:lnTo>
                      <a:pt x="47" y="632"/>
                    </a:lnTo>
                    <a:lnTo>
                      <a:pt x="44" y="635"/>
                    </a:lnTo>
                    <a:lnTo>
                      <a:pt x="37" y="639"/>
                    </a:lnTo>
                    <a:lnTo>
                      <a:pt x="14" y="639"/>
                    </a:lnTo>
                    <a:lnTo>
                      <a:pt x="10" y="635"/>
                    </a:lnTo>
                    <a:lnTo>
                      <a:pt x="4" y="632"/>
                    </a:lnTo>
                    <a:lnTo>
                      <a:pt x="0" y="625"/>
                    </a:lnTo>
                    <a:lnTo>
                      <a:pt x="0" y="617"/>
                    </a:lnTo>
                    <a:lnTo>
                      <a:pt x="4" y="599"/>
                    </a:lnTo>
                    <a:lnTo>
                      <a:pt x="14" y="567"/>
                    </a:lnTo>
                    <a:lnTo>
                      <a:pt x="31" y="527"/>
                    </a:lnTo>
                    <a:lnTo>
                      <a:pt x="57" y="484"/>
                    </a:lnTo>
                    <a:lnTo>
                      <a:pt x="87" y="440"/>
                    </a:lnTo>
                    <a:lnTo>
                      <a:pt x="128" y="404"/>
                    </a:lnTo>
                    <a:lnTo>
                      <a:pt x="171" y="379"/>
                    </a:lnTo>
                    <a:lnTo>
                      <a:pt x="225" y="368"/>
                    </a:lnTo>
                    <a:close/>
                    <a:moveTo>
                      <a:pt x="365" y="0"/>
                    </a:moveTo>
                    <a:lnTo>
                      <a:pt x="392" y="7"/>
                    </a:lnTo>
                    <a:lnTo>
                      <a:pt x="412" y="22"/>
                    </a:lnTo>
                    <a:lnTo>
                      <a:pt x="422" y="40"/>
                    </a:lnTo>
                    <a:lnTo>
                      <a:pt x="425" y="61"/>
                    </a:lnTo>
                    <a:lnTo>
                      <a:pt x="419" y="94"/>
                    </a:lnTo>
                    <a:lnTo>
                      <a:pt x="399" y="123"/>
                    </a:lnTo>
                    <a:lnTo>
                      <a:pt x="372" y="144"/>
                    </a:lnTo>
                    <a:lnTo>
                      <a:pt x="342" y="152"/>
                    </a:lnTo>
                    <a:lnTo>
                      <a:pt x="315" y="144"/>
                    </a:lnTo>
                    <a:lnTo>
                      <a:pt x="295" y="130"/>
                    </a:lnTo>
                    <a:lnTo>
                      <a:pt x="285" y="108"/>
                    </a:lnTo>
                    <a:lnTo>
                      <a:pt x="281" y="87"/>
                    </a:lnTo>
                    <a:lnTo>
                      <a:pt x="288" y="54"/>
                    </a:lnTo>
                    <a:lnTo>
                      <a:pt x="308" y="25"/>
                    </a:lnTo>
                    <a:lnTo>
                      <a:pt x="335" y="7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"/>
              <p:cNvSpPr>
                <a:spLocks noEditPoints="1"/>
              </p:cNvSpPr>
              <p:nvPr/>
            </p:nvSpPr>
            <p:spPr bwMode="auto">
              <a:xfrm>
                <a:off x="5453" y="3122"/>
                <a:ext cx="669" cy="1426"/>
              </a:xfrm>
              <a:custGeom>
                <a:avLst/>
                <a:gdLst/>
                <a:ahLst/>
                <a:cxnLst>
                  <a:cxn ang="0">
                    <a:pos x="499" y="372"/>
                  </a:cxn>
                  <a:cxn ang="0">
                    <a:pos x="579" y="426"/>
                  </a:cxn>
                  <a:cxn ang="0">
                    <a:pos x="609" y="520"/>
                  </a:cxn>
                  <a:cxn ang="0">
                    <a:pos x="602" y="578"/>
                  </a:cxn>
                  <a:cxn ang="0">
                    <a:pos x="442" y="1235"/>
                  </a:cxn>
                  <a:cxn ang="0">
                    <a:pos x="368" y="1336"/>
                  </a:cxn>
                  <a:cxn ang="0">
                    <a:pos x="278" y="1397"/>
                  </a:cxn>
                  <a:cxn ang="0">
                    <a:pos x="187" y="1423"/>
                  </a:cxn>
                  <a:cxn ang="0">
                    <a:pos x="100" y="1423"/>
                  </a:cxn>
                  <a:cxn ang="0">
                    <a:pos x="27" y="1386"/>
                  </a:cxn>
                  <a:cxn ang="0">
                    <a:pos x="0" y="1322"/>
                  </a:cxn>
                  <a:cxn ang="0">
                    <a:pos x="27" y="1257"/>
                  </a:cxn>
                  <a:cxn ang="0">
                    <a:pos x="87" y="1228"/>
                  </a:cxn>
                  <a:cxn ang="0">
                    <a:pos x="127" y="1242"/>
                  </a:cxn>
                  <a:cxn ang="0">
                    <a:pos x="144" y="1289"/>
                  </a:cxn>
                  <a:cxn ang="0">
                    <a:pos x="134" y="1329"/>
                  </a:cxn>
                  <a:cxn ang="0">
                    <a:pos x="94" y="1368"/>
                  </a:cxn>
                  <a:cxn ang="0">
                    <a:pos x="147" y="1379"/>
                  </a:cxn>
                  <a:cxn ang="0">
                    <a:pos x="251" y="1340"/>
                  </a:cxn>
                  <a:cxn ang="0">
                    <a:pos x="325" y="1235"/>
                  </a:cxn>
                  <a:cxn ang="0">
                    <a:pos x="341" y="1166"/>
                  </a:cxn>
                  <a:cxn ang="0">
                    <a:pos x="489" y="516"/>
                  </a:cxn>
                  <a:cxn ang="0">
                    <a:pos x="492" y="487"/>
                  </a:cxn>
                  <a:cxn ang="0">
                    <a:pos x="482" y="430"/>
                  </a:cxn>
                  <a:cxn ang="0">
                    <a:pos x="442" y="408"/>
                  </a:cxn>
                  <a:cxn ang="0">
                    <a:pos x="355" y="437"/>
                  </a:cxn>
                  <a:cxn ang="0">
                    <a:pos x="285" y="513"/>
                  </a:cxn>
                  <a:cxn ang="0">
                    <a:pos x="234" y="607"/>
                  </a:cxn>
                  <a:cxn ang="0">
                    <a:pos x="218" y="632"/>
                  </a:cxn>
                  <a:cxn ang="0">
                    <a:pos x="191" y="635"/>
                  </a:cxn>
                  <a:cxn ang="0">
                    <a:pos x="181" y="628"/>
                  </a:cxn>
                  <a:cxn ang="0">
                    <a:pos x="177" y="614"/>
                  </a:cxn>
                  <a:cxn ang="0">
                    <a:pos x="191" y="574"/>
                  </a:cxn>
                  <a:cxn ang="0">
                    <a:pos x="234" y="502"/>
                  </a:cxn>
                  <a:cxn ang="0">
                    <a:pos x="301" y="426"/>
                  </a:cxn>
                  <a:cxn ang="0">
                    <a:pos x="392" y="372"/>
                  </a:cxn>
                  <a:cxn ang="0">
                    <a:pos x="609" y="0"/>
                  </a:cxn>
                  <a:cxn ang="0">
                    <a:pos x="653" y="18"/>
                  </a:cxn>
                  <a:cxn ang="0">
                    <a:pos x="669" y="61"/>
                  </a:cxn>
                  <a:cxn ang="0">
                    <a:pos x="643" y="123"/>
                  </a:cxn>
                  <a:cxn ang="0">
                    <a:pos x="586" y="152"/>
                  </a:cxn>
                  <a:cxn ang="0">
                    <a:pos x="539" y="130"/>
                  </a:cxn>
                  <a:cxn ang="0">
                    <a:pos x="525" y="87"/>
                  </a:cxn>
                  <a:cxn ang="0">
                    <a:pos x="552" y="25"/>
                  </a:cxn>
                  <a:cxn ang="0">
                    <a:pos x="609" y="0"/>
                  </a:cxn>
                </a:cxnLst>
                <a:rect l="0" t="0" r="r" b="b"/>
                <a:pathLst>
                  <a:path w="669" h="1426">
                    <a:moveTo>
                      <a:pt x="445" y="365"/>
                    </a:moveTo>
                    <a:lnTo>
                      <a:pt x="499" y="372"/>
                    </a:lnTo>
                    <a:lnTo>
                      <a:pt x="542" y="394"/>
                    </a:lnTo>
                    <a:lnTo>
                      <a:pt x="579" y="426"/>
                    </a:lnTo>
                    <a:lnTo>
                      <a:pt x="602" y="469"/>
                    </a:lnTo>
                    <a:lnTo>
                      <a:pt x="609" y="520"/>
                    </a:lnTo>
                    <a:lnTo>
                      <a:pt x="606" y="552"/>
                    </a:lnTo>
                    <a:lnTo>
                      <a:pt x="602" y="578"/>
                    </a:lnTo>
                    <a:lnTo>
                      <a:pt x="465" y="1166"/>
                    </a:lnTo>
                    <a:lnTo>
                      <a:pt x="442" y="1235"/>
                    </a:lnTo>
                    <a:lnTo>
                      <a:pt x="408" y="1293"/>
                    </a:lnTo>
                    <a:lnTo>
                      <a:pt x="368" y="1336"/>
                    </a:lnTo>
                    <a:lnTo>
                      <a:pt x="325" y="1372"/>
                    </a:lnTo>
                    <a:lnTo>
                      <a:pt x="278" y="1397"/>
                    </a:lnTo>
                    <a:lnTo>
                      <a:pt x="231" y="1415"/>
                    </a:lnTo>
                    <a:lnTo>
                      <a:pt x="187" y="1423"/>
                    </a:lnTo>
                    <a:lnTo>
                      <a:pt x="151" y="1426"/>
                    </a:lnTo>
                    <a:lnTo>
                      <a:pt x="100" y="1423"/>
                    </a:lnTo>
                    <a:lnTo>
                      <a:pt x="57" y="1408"/>
                    </a:lnTo>
                    <a:lnTo>
                      <a:pt x="27" y="1386"/>
                    </a:lnTo>
                    <a:lnTo>
                      <a:pt x="7" y="1358"/>
                    </a:lnTo>
                    <a:lnTo>
                      <a:pt x="0" y="1322"/>
                    </a:lnTo>
                    <a:lnTo>
                      <a:pt x="7" y="1285"/>
                    </a:lnTo>
                    <a:lnTo>
                      <a:pt x="27" y="1257"/>
                    </a:lnTo>
                    <a:lnTo>
                      <a:pt x="54" y="1235"/>
                    </a:lnTo>
                    <a:lnTo>
                      <a:pt x="87" y="1228"/>
                    </a:lnTo>
                    <a:lnTo>
                      <a:pt x="107" y="1231"/>
                    </a:lnTo>
                    <a:lnTo>
                      <a:pt x="127" y="1242"/>
                    </a:lnTo>
                    <a:lnTo>
                      <a:pt x="141" y="1264"/>
                    </a:lnTo>
                    <a:lnTo>
                      <a:pt x="144" y="1289"/>
                    </a:lnTo>
                    <a:lnTo>
                      <a:pt x="141" y="1307"/>
                    </a:lnTo>
                    <a:lnTo>
                      <a:pt x="134" y="1329"/>
                    </a:lnTo>
                    <a:lnTo>
                      <a:pt x="117" y="1350"/>
                    </a:lnTo>
                    <a:lnTo>
                      <a:pt x="94" y="1368"/>
                    </a:lnTo>
                    <a:lnTo>
                      <a:pt x="121" y="1376"/>
                    </a:lnTo>
                    <a:lnTo>
                      <a:pt x="147" y="1379"/>
                    </a:lnTo>
                    <a:lnTo>
                      <a:pt x="201" y="1368"/>
                    </a:lnTo>
                    <a:lnTo>
                      <a:pt x="251" y="1340"/>
                    </a:lnTo>
                    <a:lnTo>
                      <a:pt x="291" y="1293"/>
                    </a:lnTo>
                    <a:lnTo>
                      <a:pt x="325" y="1235"/>
                    </a:lnTo>
                    <a:lnTo>
                      <a:pt x="345" y="1170"/>
                    </a:lnTo>
                    <a:lnTo>
                      <a:pt x="341" y="1166"/>
                    </a:lnTo>
                    <a:lnTo>
                      <a:pt x="489" y="538"/>
                    </a:lnTo>
                    <a:lnTo>
                      <a:pt x="489" y="516"/>
                    </a:lnTo>
                    <a:lnTo>
                      <a:pt x="492" y="502"/>
                    </a:lnTo>
                    <a:lnTo>
                      <a:pt x="492" y="487"/>
                    </a:lnTo>
                    <a:lnTo>
                      <a:pt x="489" y="455"/>
                    </a:lnTo>
                    <a:lnTo>
                      <a:pt x="482" y="430"/>
                    </a:lnTo>
                    <a:lnTo>
                      <a:pt x="465" y="412"/>
                    </a:lnTo>
                    <a:lnTo>
                      <a:pt x="442" y="408"/>
                    </a:lnTo>
                    <a:lnTo>
                      <a:pt x="395" y="415"/>
                    </a:lnTo>
                    <a:lnTo>
                      <a:pt x="355" y="437"/>
                    </a:lnTo>
                    <a:lnTo>
                      <a:pt x="318" y="473"/>
                    </a:lnTo>
                    <a:lnTo>
                      <a:pt x="285" y="513"/>
                    </a:lnTo>
                    <a:lnTo>
                      <a:pt x="254" y="560"/>
                    </a:lnTo>
                    <a:lnTo>
                      <a:pt x="234" y="607"/>
                    </a:lnTo>
                    <a:lnTo>
                      <a:pt x="224" y="628"/>
                    </a:lnTo>
                    <a:lnTo>
                      <a:pt x="218" y="632"/>
                    </a:lnTo>
                    <a:lnTo>
                      <a:pt x="214" y="635"/>
                    </a:lnTo>
                    <a:lnTo>
                      <a:pt x="191" y="635"/>
                    </a:lnTo>
                    <a:lnTo>
                      <a:pt x="187" y="632"/>
                    </a:lnTo>
                    <a:lnTo>
                      <a:pt x="181" y="628"/>
                    </a:lnTo>
                    <a:lnTo>
                      <a:pt x="177" y="621"/>
                    </a:lnTo>
                    <a:lnTo>
                      <a:pt x="177" y="614"/>
                    </a:lnTo>
                    <a:lnTo>
                      <a:pt x="181" y="599"/>
                    </a:lnTo>
                    <a:lnTo>
                      <a:pt x="191" y="574"/>
                    </a:lnTo>
                    <a:lnTo>
                      <a:pt x="208" y="538"/>
                    </a:lnTo>
                    <a:lnTo>
                      <a:pt x="234" y="502"/>
                    </a:lnTo>
                    <a:lnTo>
                      <a:pt x="264" y="462"/>
                    </a:lnTo>
                    <a:lnTo>
                      <a:pt x="301" y="426"/>
                    </a:lnTo>
                    <a:lnTo>
                      <a:pt x="341" y="394"/>
                    </a:lnTo>
                    <a:lnTo>
                      <a:pt x="392" y="372"/>
                    </a:lnTo>
                    <a:lnTo>
                      <a:pt x="445" y="365"/>
                    </a:lnTo>
                    <a:close/>
                    <a:moveTo>
                      <a:pt x="609" y="0"/>
                    </a:moveTo>
                    <a:lnTo>
                      <a:pt x="636" y="7"/>
                    </a:lnTo>
                    <a:lnTo>
                      <a:pt x="653" y="18"/>
                    </a:lnTo>
                    <a:lnTo>
                      <a:pt x="666" y="40"/>
                    </a:lnTo>
                    <a:lnTo>
                      <a:pt x="669" y="61"/>
                    </a:lnTo>
                    <a:lnTo>
                      <a:pt x="663" y="94"/>
                    </a:lnTo>
                    <a:lnTo>
                      <a:pt x="643" y="123"/>
                    </a:lnTo>
                    <a:lnTo>
                      <a:pt x="616" y="144"/>
                    </a:lnTo>
                    <a:lnTo>
                      <a:pt x="586" y="152"/>
                    </a:lnTo>
                    <a:lnTo>
                      <a:pt x="559" y="144"/>
                    </a:lnTo>
                    <a:lnTo>
                      <a:pt x="539" y="130"/>
                    </a:lnTo>
                    <a:lnTo>
                      <a:pt x="529" y="108"/>
                    </a:lnTo>
                    <a:lnTo>
                      <a:pt x="525" y="87"/>
                    </a:lnTo>
                    <a:lnTo>
                      <a:pt x="532" y="54"/>
                    </a:lnTo>
                    <a:lnTo>
                      <a:pt x="552" y="25"/>
                    </a:lnTo>
                    <a:lnTo>
                      <a:pt x="579" y="7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6982" y="2523"/>
                <a:ext cx="1429" cy="1545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36" y="3"/>
                  </a:cxn>
                  <a:cxn ang="0">
                    <a:pos x="746" y="18"/>
                  </a:cxn>
                  <a:cxn ang="0">
                    <a:pos x="753" y="36"/>
                  </a:cxn>
                  <a:cxn ang="0">
                    <a:pos x="756" y="54"/>
                  </a:cxn>
                  <a:cxn ang="0">
                    <a:pos x="756" y="725"/>
                  </a:cxn>
                  <a:cxn ang="0">
                    <a:pos x="1379" y="725"/>
                  </a:cxn>
                  <a:cxn ang="0">
                    <a:pos x="1396" y="729"/>
                  </a:cxn>
                  <a:cxn ang="0">
                    <a:pos x="1412" y="736"/>
                  </a:cxn>
                  <a:cxn ang="0">
                    <a:pos x="1426" y="751"/>
                  </a:cxn>
                  <a:cxn ang="0">
                    <a:pos x="1429" y="772"/>
                  </a:cxn>
                  <a:cxn ang="0">
                    <a:pos x="1426" y="794"/>
                  </a:cxn>
                  <a:cxn ang="0">
                    <a:pos x="1412" y="808"/>
                  </a:cxn>
                  <a:cxn ang="0">
                    <a:pos x="1396" y="816"/>
                  </a:cxn>
                  <a:cxn ang="0">
                    <a:pos x="1379" y="819"/>
                  </a:cxn>
                  <a:cxn ang="0">
                    <a:pos x="756" y="819"/>
                  </a:cxn>
                  <a:cxn ang="0">
                    <a:pos x="756" y="1491"/>
                  </a:cxn>
                  <a:cxn ang="0">
                    <a:pos x="753" y="1509"/>
                  </a:cxn>
                  <a:cxn ang="0">
                    <a:pos x="746" y="1527"/>
                  </a:cxn>
                  <a:cxn ang="0">
                    <a:pos x="736" y="1541"/>
                  </a:cxn>
                  <a:cxn ang="0">
                    <a:pos x="716" y="1545"/>
                  </a:cxn>
                  <a:cxn ang="0">
                    <a:pos x="696" y="1541"/>
                  </a:cxn>
                  <a:cxn ang="0">
                    <a:pos x="683" y="1527"/>
                  </a:cxn>
                  <a:cxn ang="0">
                    <a:pos x="676" y="1509"/>
                  </a:cxn>
                  <a:cxn ang="0">
                    <a:pos x="673" y="1491"/>
                  </a:cxn>
                  <a:cxn ang="0">
                    <a:pos x="673" y="819"/>
                  </a:cxn>
                  <a:cxn ang="0">
                    <a:pos x="50" y="819"/>
                  </a:cxn>
                  <a:cxn ang="0">
                    <a:pos x="34" y="816"/>
                  </a:cxn>
                  <a:cxn ang="0">
                    <a:pos x="17" y="808"/>
                  </a:cxn>
                  <a:cxn ang="0">
                    <a:pos x="4" y="794"/>
                  </a:cxn>
                  <a:cxn ang="0">
                    <a:pos x="0" y="772"/>
                  </a:cxn>
                  <a:cxn ang="0">
                    <a:pos x="4" y="751"/>
                  </a:cxn>
                  <a:cxn ang="0">
                    <a:pos x="17" y="736"/>
                  </a:cxn>
                  <a:cxn ang="0">
                    <a:pos x="34" y="729"/>
                  </a:cxn>
                  <a:cxn ang="0">
                    <a:pos x="50" y="725"/>
                  </a:cxn>
                  <a:cxn ang="0">
                    <a:pos x="673" y="725"/>
                  </a:cxn>
                  <a:cxn ang="0">
                    <a:pos x="673" y="54"/>
                  </a:cxn>
                  <a:cxn ang="0">
                    <a:pos x="676" y="36"/>
                  </a:cxn>
                  <a:cxn ang="0">
                    <a:pos x="683" y="18"/>
                  </a:cxn>
                  <a:cxn ang="0">
                    <a:pos x="696" y="3"/>
                  </a:cxn>
                  <a:cxn ang="0">
                    <a:pos x="716" y="0"/>
                  </a:cxn>
                </a:cxnLst>
                <a:rect l="0" t="0" r="r" b="b"/>
                <a:pathLst>
                  <a:path w="1429" h="1545">
                    <a:moveTo>
                      <a:pt x="716" y="0"/>
                    </a:moveTo>
                    <a:lnTo>
                      <a:pt x="736" y="3"/>
                    </a:lnTo>
                    <a:lnTo>
                      <a:pt x="746" y="18"/>
                    </a:lnTo>
                    <a:lnTo>
                      <a:pt x="753" y="36"/>
                    </a:lnTo>
                    <a:lnTo>
                      <a:pt x="756" y="54"/>
                    </a:lnTo>
                    <a:lnTo>
                      <a:pt x="756" y="725"/>
                    </a:lnTo>
                    <a:lnTo>
                      <a:pt x="1379" y="725"/>
                    </a:lnTo>
                    <a:lnTo>
                      <a:pt x="1396" y="729"/>
                    </a:lnTo>
                    <a:lnTo>
                      <a:pt x="1412" y="736"/>
                    </a:lnTo>
                    <a:lnTo>
                      <a:pt x="1426" y="751"/>
                    </a:lnTo>
                    <a:lnTo>
                      <a:pt x="1429" y="772"/>
                    </a:lnTo>
                    <a:lnTo>
                      <a:pt x="1426" y="794"/>
                    </a:lnTo>
                    <a:lnTo>
                      <a:pt x="1412" y="808"/>
                    </a:lnTo>
                    <a:lnTo>
                      <a:pt x="1396" y="816"/>
                    </a:lnTo>
                    <a:lnTo>
                      <a:pt x="1379" y="819"/>
                    </a:lnTo>
                    <a:lnTo>
                      <a:pt x="756" y="819"/>
                    </a:lnTo>
                    <a:lnTo>
                      <a:pt x="756" y="1491"/>
                    </a:lnTo>
                    <a:lnTo>
                      <a:pt x="753" y="1509"/>
                    </a:lnTo>
                    <a:lnTo>
                      <a:pt x="746" y="1527"/>
                    </a:lnTo>
                    <a:lnTo>
                      <a:pt x="736" y="1541"/>
                    </a:lnTo>
                    <a:lnTo>
                      <a:pt x="716" y="1545"/>
                    </a:lnTo>
                    <a:lnTo>
                      <a:pt x="696" y="1541"/>
                    </a:lnTo>
                    <a:lnTo>
                      <a:pt x="683" y="1527"/>
                    </a:lnTo>
                    <a:lnTo>
                      <a:pt x="676" y="1509"/>
                    </a:lnTo>
                    <a:lnTo>
                      <a:pt x="673" y="1491"/>
                    </a:lnTo>
                    <a:lnTo>
                      <a:pt x="673" y="819"/>
                    </a:lnTo>
                    <a:lnTo>
                      <a:pt x="50" y="819"/>
                    </a:lnTo>
                    <a:lnTo>
                      <a:pt x="34" y="816"/>
                    </a:lnTo>
                    <a:lnTo>
                      <a:pt x="17" y="808"/>
                    </a:lnTo>
                    <a:lnTo>
                      <a:pt x="4" y="794"/>
                    </a:lnTo>
                    <a:lnTo>
                      <a:pt x="0" y="772"/>
                    </a:lnTo>
                    <a:lnTo>
                      <a:pt x="4" y="751"/>
                    </a:lnTo>
                    <a:lnTo>
                      <a:pt x="17" y="736"/>
                    </a:lnTo>
                    <a:lnTo>
                      <a:pt x="34" y="729"/>
                    </a:lnTo>
                    <a:lnTo>
                      <a:pt x="50" y="725"/>
                    </a:lnTo>
                    <a:lnTo>
                      <a:pt x="673" y="725"/>
                    </a:lnTo>
                    <a:lnTo>
                      <a:pt x="673" y="54"/>
                    </a:lnTo>
                    <a:lnTo>
                      <a:pt x="676" y="36"/>
                    </a:lnTo>
                    <a:lnTo>
                      <a:pt x="683" y="18"/>
                    </a:lnTo>
                    <a:lnTo>
                      <a:pt x="696" y="3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>
                <a:off x="9070" y="2848"/>
                <a:ext cx="1175" cy="1050"/>
              </a:xfrm>
              <a:custGeom>
                <a:avLst/>
                <a:gdLst/>
                <a:ahLst/>
                <a:cxnLst>
                  <a:cxn ang="0">
                    <a:pos x="325" y="25"/>
                  </a:cxn>
                  <a:cxn ang="0">
                    <a:pos x="418" y="144"/>
                  </a:cxn>
                  <a:cxn ang="0">
                    <a:pos x="469" y="148"/>
                  </a:cxn>
                  <a:cxn ang="0">
                    <a:pos x="582" y="50"/>
                  </a:cxn>
                  <a:cxn ang="0">
                    <a:pos x="763" y="0"/>
                  </a:cxn>
                  <a:cxn ang="0">
                    <a:pos x="947" y="65"/>
                  </a:cxn>
                  <a:cxn ang="0">
                    <a:pos x="1011" y="249"/>
                  </a:cxn>
                  <a:cxn ang="0">
                    <a:pos x="974" y="469"/>
                  </a:cxn>
                  <a:cxn ang="0">
                    <a:pos x="884" y="761"/>
                  </a:cxn>
                  <a:cxn ang="0">
                    <a:pos x="843" y="924"/>
                  </a:cxn>
                  <a:cxn ang="0">
                    <a:pos x="870" y="996"/>
                  </a:cxn>
                  <a:cxn ang="0">
                    <a:pos x="977" y="971"/>
                  </a:cxn>
                  <a:cxn ang="0">
                    <a:pos x="1071" y="837"/>
                  </a:cxn>
                  <a:cxn ang="0">
                    <a:pos x="1121" y="696"/>
                  </a:cxn>
                  <a:cxn ang="0">
                    <a:pos x="1135" y="675"/>
                  </a:cxn>
                  <a:cxn ang="0">
                    <a:pos x="1165" y="675"/>
                  </a:cxn>
                  <a:cxn ang="0">
                    <a:pos x="1175" y="693"/>
                  </a:cxn>
                  <a:cxn ang="0">
                    <a:pos x="1135" y="826"/>
                  </a:cxn>
                  <a:cxn ang="0">
                    <a:pos x="1041" y="978"/>
                  </a:cxn>
                  <a:cxn ang="0">
                    <a:pos x="890" y="1050"/>
                  </a:cxn>
                  <a:cxn ang="0">
                    <a:pos x="746" y="974"/>
                  </a:cxn>
                  <a:cxn ang="0">
                    <a:pos x="713" y="830"/>
                  </a:cxn>
                  <a:cxn ang="0">
                    <a:pos x="750" y="707"/>
                  </a:cxn>
                  <a:cxn ang="0">
                    <a:pos x="817" y="494"/>
                  </a:cxn>
                  <a:cxn ang="0">
                    <a:pos x="870" y="270"/>
                  </a:cxn>
                  <a:cxn ang="0">
                    <a:pos x="863" y="137"/>
                  </a:cxn>
                  <a:cxn ang="0">
                    <a:pos x="800" y="57"/>
                  </a:cxn>
                  <a:cxn ang="0">
                    <a:pos x="633" y="79"/>
                  </a:cxn>
                  <a:cxn ang="0">
                    <a:pos x="499" y="187"/>
                  </a:cxn>
                  <a:cxn ang="0">
                    <a:pos x="422" y="307"/>
                  </a:cxn>
                  <a:cxn ang="0">
                    <a:pos x="395" y="379"/>
                  </a:cxn>
                  <a:cxn ang="0">
                    <a:pos x="362" y="527"/>
                  </a:cxn>
                  <a:cxn ang="0">
                    <a:pos x="288" y="844"/>
                  </a:cxn>
                  <a:cxn ang="0">
                    <a:pos x="265" y="953"/>
                  </a:cxn>
                  <a:cxn ang="0">
                    <a:pos x="221" y="1036"/>
                  </a:cxn>
                  <a:cxn ang="0">
                    <a:pos x="154" y="1047"/>
                  </a:cxn>
                  <a:cxn ang="0">
                    <a:pos x="114" y="989"/>
                  </a:cxn>
                  <a:cxn ang="0">
                    <a:pos x="127" y="917"/>
                  </a:cxn>
                  <a:cxn ang="0">
                    <a:pos x="251" y="353"/>
                  </a:cxn>
                  <a:cxn ang="0">
                    <a:pos x="281" y="213"/>
                  </a:cxn>
                  <a:cxn ang="0">
                    <a:pos x="281" y="108"/>
                  </a:cxn>
                  <a:cxn ang="0">
                    <a:pos x="218" y="50"/>
                  </a:cxn>
                  <a:cxn ang="0">
                    <a:pos x="127" y="126"/>
                  </a:cxn>
                  <a:cxn ang="0">
                    <a:pos x="64" y="328"/>
                  </a:cxn>
                  <a:cxn ang="0">
                    <a:pos x="50" y="368"/>
                  </a:cxn>
                  <a:cxn ang="0">
                    <a:pos x="10" y="375"/>
                  </a:cxn>
                  <a:cxn ang="0">
                    <a:pos x="0" y="357"/>
                  </a:cxn>
                  <a:cxn ang="0">
                    <a:pos x="20" y="270"/>
                  </a:cxn>
                  <a:cxn ang="0">
                    <a:pos x="67" y="130"/>
                  </a:cxn>
                  <a:cxn ang="0">
                    <a:pos x="121" y="50"/>
                  </a:cxn>
                  <a:cxn ang="0">
                    <a:pos x="228" y="0"/>
                  </a:cxn>
                </a:cxnLst>
                <a:rect l="0" t="0" r="r" b="b"/>
                <a:pathLst>
                  <a:path w="1175" h="1050">
                    <a:moveTo>
                      <a:pt x="228" y="0"/>
                    </a:moveTo>
                    <a:lnTo>
                      <a:pt x="278" y="7"/>
                    </a:lnTo>
                    <a:lnTo>
                      <a:pt x="325" y="25"/>
                    </a:lnTo>
                    <a:lnTo>
                      <a:pt x="365" y="54"/>
                    </a:lnTo>
                    <a:lnTo>
                      <a:pt x="395" y="93"/>
                    </a:lnTo>
                    <a:lnTo>
                      <a:pt x="418" y="144"/>
                    </a:lnTo>
                    <a:lnTo>
                      <a:pt x="428" y="202"/>
                    </a:lnTo>
                    <a:lnTo>
                      <a:pt x="445" y="177"/>
                    </a:lnTo>
                    <a:lnTo>
                      <a:pt x="469" y="148"/>
                    </a:lnTo>
                    <a:lnTo>
                      <a:pt x="499" y="115"/>
                    </a:lnTo>
                    <a:lnTo>
                      <a:pt x="536" y="79"/>
                    </a:lnTo>
                    <a:lnTo>
                      <a:pt x="582" y="50"/>
                    </a:lnTo>
                    <a:lnTo>
                      <a:pt x="633" y="25"/>
                    </a:lnTo>
                    <a:lnTo>
                      <a:pt x="696" y="7"/>
                    </a:lnTo>
                    <a:lnTo>
                      <a:pt x="763" y="0"/>
                    </a:lnTo>
                    <a:lnTo>
                      <a:pt x="837" y="7"/>
                    </a:lnTo>
                    <a:lnTo>
                      <a:pt x="897" y="28"/>
                    </a:lnTo>
                    <a:lnTo>
                      <a:pt x="947" y="65"/>
                    </a:lnTo>
                    <a:lnTo>
                      <a:pt x="981" y="115"/>
                    </a:lnTo>
                    <a:lnTo>
                      <a:pt x="1004" y="177"/>
                    </a:lnTo>
                    <a:lnTo>
                      <a:pt x="1011" y="249"/>
                    </a:lnTo>
                    <a:lnTo>
                      <a:pt x="1007" y="314"/>
                    </a:lnTo>
                    <a:lnTo>
                      <a:pt x="994" y="386"/>
                    </a:lnTo>
                    <a:lnTo>
                      <a:pt x="974" y="469"/>
                    </a:lnTo>
                    <a:lnTo>
                      <a:pt x="927" y="628"/>
                    </a:lnTo>
                    <a:lnTo>
                      <a:pt x="904" y="700"/>
                    </a:lnTo>
                    <a:lnTo>
                      <a:pt x="884" y="761"/>
                    </a:lnTo>
                    <a:lnTo>
                      <a:pt x="863" y="812"/>
                    </a:lnTo>
                    <a:lnTo>
                      <a:pt x="850" y="866"/>
                    </a:lnTo>
                    <a:lnTo>
                      <a:pt x="843" y="924"/>
                    </a:lnTo>
                    <a:lnTo>
                      <a:pt x="847" y="960"/>
                    </a:lnTo>
                    <a:lnTo>
                      <a:pt x="857" y="982"/>
                    </a:lnTo>
                    <a:lnTo>
                      <a:pt x="870" y="996"/>
                    </a:lnTo>
                    <a:lnTo>
                      <a:pt x="894" y="1000"/>
                    </a:lnTo>
                    <a:lnTo>
                      <a:pt x="937" y="992"/>
                    </a:lnTo>
                    <a:lnTo>
                      <a:pt x="977" y="971"/>
                    </a:lnTo>
                    <a:lnTo>
                      <a:pt x="1014" y="935"/>
                    </a:lnTo>
                    <a:lnTo>
                      <a:pt x="1044" y="891"/>
                    </a:lnTo>
                    <a:lnTo>
                      <a:pt x="1071" y="837"/>
                    </a:lnTo>
                    <a:lnTo>
                      <a:pt x="1094" y="776"/>
                    </a:lnTo>
                    <a:lnTo>
                      <a:pt x="1114" y="711"/>
                    </a:lnTo>
                    <a:lnTo>
                      <a:pt x="1121" y="696"/>
                    </a:lnTo>
                    <a:lnTo>
                      <a:pt x="1124" y="686"/>
                    </a:lnTo>
                    <a:lnTo>
                      <a:pt x="1128" y="678"/>
                    </a:lnTo>
                    <a:lnTo>
                      <a:pt x="1135" y="675"/>
                    </a:lnTo>
                    <a:lnTo>
                      <a:pt x="1138" y="671"/>
                    </a:lnTo>
                    <a:lnTo>
                      <a:pt x="1161" y="671"/>
                    </a:lnTo>
                    <a:lnTo>
                      <a:pt x="1165" y="675"/>
                    </a:lnTo>
                    <a:lnTo>
                      <a:pt x="1171" y="678"/>
                    </a:lnTo>
                    <a:lnTo>
                      <a:pt x="1175" y="686"/>
                    </a:lnTo>
                    <a:lnTo>
                      <a:pt x="1175" y="693"/>
                    </a:lnTo>
                    <a:lnTo>
                      <a:pt x="1165" y="736"/>
                    </a:lnTo>
                    <a:lnTo>
                      <a:pt x="1151" y="779"/>
                    </a:lnTo>
                    <a:lnTo>
                      <a:pt x="1135" y="826"/>
                    </a:lnTo>
                    <a:lnTo>
                      <a:pt x="1108" y="877"/>
                    </a:lnTo>
                    <a:lnTo>
                      <a:pt x="1078" y="931"/>
                    </a:lnTo>
                    <a:lnTo>
                      <a:pt x="1041" y="978"/>
                    </a:lnTo>
                    <a:lnTo>
                      <a:pt x="997" y="1014"/>
                    </a:lnTo>
                    <a:lnTo>
                      <a:pt x="947" y="1039"/>
                    </a:lnTo>
                    <a:lnTo>
                      <a:pt x="890" y="1050"/>
                    </a:lnTo>
                    <a:lnTo>
                      <a:pt x="833" y="1039"/>
                    </a:lnTo>
                    <a:lnTo>
                      <a:pt x="783" y="1014"/>
                    </a:lnTo>
                    <a:lnTo>
                      <a:pt x="746" y="974"/>
                    </a:lnTo>
                    <a:lnTo>
                      <a:pt x="723" y="920"/>
                    </a:lnTo>
                    <a:lnTo>
                      <a:pt x="713" y="859"/>
                    </a:lnTo>
                    <a:lnTo>
                      <a:pt x="713" y="830"/>
                    </a:lnTo>
                    <a:lnTo>
                      <a:pt x="720" y="798"/>
                    </a:lnTo>
                    <a:lnTo>
                      <a:pt x="733" y="754"/>
                    </a:lnTo>
                    <a:lnTo>
                      <a:pt x="750" y="707"/>
                    </a:lnTo>
                    <a:lnTo>
                      <a:pt x="770" y="646"/>
                    </a:lnTo>
                    <a:lnTo>
                      <a:pt x="793" y="574"/>
                    </a:lnTo>
                    <a:lnTo>
                      <a:pt x="817" y="494"/>
                    </a:lnTo>
                    <a:lnTo>
                      <a:pt x="840" y="418"/>
                    </a:lnTo>
                    <a:lnTo>
                      <a:pt x="857" y="339"/>
                    </a:lnTo>
                    <a:lnTo>
                      <a:pt x="870" y="270"/>
                    </a:lnTo>
                    <a:lnTo>
                      <a:pt x="874" y="209"/>
                    </a:lnTo>
                    <a:lnTo>
                      <a:pt x="870" y="173"/>
                    </a:lnTo>
                    <a:lnTo>
                      <a:pt x="863" y="137"/>
                    </a:lnTo>
                    <a:lnTo>
                      <a:pt x="850" y="101"/>
                    </a:lnTo>
                    <a:lnTo>
                      <a:pt x="830" y="75"/>
                    </a:lnTo>
                    <a:lnTo>
                      <a:pt x="800" y="57"/>
                    </a:lnTo>
                    <a:lnTo>
                      <a:pt x="756" y="50"/>
                    </a:lnTo>
                    <a:lnTo>
                      <a:pt x="693" y="57"/>
                    </a:lnTo>
                    <a:lnTo>
                      <a:pt x="633" y="79"/>
                    </a:lnTo>
                    <a:lnTo>
                      <a:pt x="582" y="108"/>
                    </a:lnTo>
                    <a:lnTo>
                      <a:pt x="536" y="144"/>
                    </a:lnTo>
                    <a:lnTo>
                      <a:pt x="499" y="187"/>
                    </a:lnTo>
                    <a:lnTo>
                      <a:pt x="465" y="231"/>
                    </a:lnTo>
                    <a:lnTo>
                      <a:pt x="442" y="270"/>
                    </a:lnTo>
                    <a:lnTo>
                      <a:pt x="422" y="307"/>
                    </a:lnTo>
                    <a:lnTo>
                      <a:pt x="408" y="335"/>
                    </a:lnTo>
                    <a:lnTo>
                      <a:pt x="405" y="350"/>
                    </a:lnTo>
                    <a:lnTo>
                      <a:pt x="395" y="379"/>
                    </a:lnTo>
                    <a:lnTo>
                      <a:pt x="388" y="415"/>
                    </a:lnTo>
                    <a:lnTo>
                      <a:pt x="378" y="447"/>
                    </a:lnTo>
                    <a:lnTo>
                      <a:pt x="362" y="527"/>
                    </a:lnTo>
                    <a:lnTo>
                      <a:pt x="341" y="603"/>
                    </a:lnTo>
                    <a:lnTo>
                      <a:pt x="295" y="812"/>
                    </a:lnTo>
                    <a:lnTo>
                      <a:pt x="288" y="844"/>
                    </a:lnTo>
                    <a:lnTo>
                      <a:pt x="281" y="884"/>
                    </a:lnTo>
                    <a:lnTo>
                      <a:pt x="271" y="920"/>
                    </a:lnTo>
                    <a:lnTo>
                      <a:pt x="265" y="953"/>
                    </a:lnTo>
                    <a:lnTo>
                      <a:pt x="254" y="985"/>
                    </a:lnTo>
                    <a:lnTo>
                      <a:pt x="241" y="1014"/>
                    </a:lnTo>
                    <a:lnTo>
                      <a:pt x="221" y="1036"/>
                    </a:lnTo>
                    <a:lnTo>
                      <a:pt x="198" y="1047"/>
                    </a:lnTo>
                    <a:lnTo>
                      <a:pt x="178" y="1050"/>
                    </a:lnTo>
                    <a:lnTo>
                      <a:pt x="154" y="1047"/>
                    </a:lnTo>
                    <a:lnTo>
                      <a:pt x="134" y="1036"/>
                    </a:lnTo>
                    <a:lnTo>
                      <a:pt x="121" y="1014"/>
                    </a:lnTo>
                    <a:lnTo>
                      <a:pt x="114" y="989"/>
                    </a:lnTo>
                    <a:lnTo>
                      <a:pt x="117" y="974"/>
                    </a:lnTo>
                    <a:lnTo>
                      <a:pt x="121" y="949"/>
                    </a:lnTo>
                    <a:lnTo>
                      <a:pt x="127" y="917"/>
                    </a:lnTo>
                    <a:lnTo>
                      <a:pt x="134" y="888"/>
                    </a:lnTo>
                    <a:lnTo>
                      <a:pt x="127" y="888"/>
                    </a:lnTo>
                    <a:lnTo>
                      <a:pt x="251" y="353"/>
                    </a:lnTo>
                    <a:lnTo>
                      <a:pt x="265" y="292"/>
                    </a:lnTo>
                    <a:lnTo>
                      <a:pt x="275" y="245"/>
                    </a:lnTo>
                    <a:lnTo>
                      <a:pt x="281" y="213"/>
                    </a:lnTo>
                    <a:lnTo>
                      <a:pt x="285" y="184"/>
                    </a:lnTo>
                    <a:lnTo>
                      <a:pt x="285" y="155"/>
                    </a:lnTo>
                    <a:lnTo>
                      <a:pt x="281" y="108"/>
                    </a:lnTo>
                    <a:lnTo>
                      <a:pt x="268" y="75"/>
                    </a:lnTo>
                    <a:lnTo>
                      <a:pt x="248" y="57"/>
                    </a:lnTo>
                    <a:lnTo>
                      <a:pt x="218" y="50"/>
                    </a:lnTo>
                    <a:lnTo>
                      <a:pt x="181" y="61"/>
                    </a:lnTo>
                    <a:lnTo>
                      <a:pt x="151" y="86"/>
                    </a:lnTo>
                    <a:lnTo>
                      <a:pt x="127" y="126"/>
                    </a:lnTo>
                    <a:lnTo>
                      <a:pt x="104" y="184"/>
                    </a:lnTo>
                    <a:lnTo>
                      <a:pt x="84" y="249"/>
                    </a:lnTo>
                    <a:lnTo>
                      <a:pt x="64" y="328"/>
                    </a:lnTo>
                    <a:lnTo>
                      <a:pt x="60" y="346"/>
                    </a:lnTo>
                    <a:lnTo>
                      <a:pt x="54" y="357"/>
                    </a:lnTo>
                    <a:lnTo>
                      <a:pt x="50" y="368"/>
                    </a:lnTo>
                    <a:lnTo>
                      <a:pt x="40" y="379"/>
                    </a:lnTo>
                    <a:lnTo>
                      <a:pt x="14" y="379"/>
                    </a:lnTo>
                    <a:lnTo>
                      <a:pt x="10" y="375"/>
                    </a:lnTo>
                    <a:lnTo>
                      <a:pt x="4" y="371"/>
                    </a:lnTo>
                    <a:lnTo>
                      <a:pt x="0" y="364"/>
                    </a:lnTo>
                    <a:lnTo>
                      <a:pt x="0" y="357"/>
                    </a:lnTo>
                    <a:lnTo>
                      <a:pt x="4" y="343"/>
                    </a:lnTo>
                    <a:lnTo>
                      <a:pt x="10" y="310"/>
                    </a:lnTo>
                    <a:lnTo>
                      <a:pt x="20" y="270"/>
                    </a:lnTo>
                    <a:lnTo>
                      <a:pt x="34" y="220"/>
                    </a:lnTo>
                    <a:lnTo>
                      <a:pt x="50" y="173"/>
                    </a:lnTo>
                    <a:lnTo>
                      <a:pt x="67" y="130"/>
                    </a:lnTo>
                    <a:lnTo>
                      <a:pt x="80" y="108"/>
                    </a:lnTo>
                    <a:lnTo>
                      <a:pt x="97" y="79"/>
                    </a:lnTo>
                    <a:lnTo>
                      <a:pt x="121" y="50"/>
                    </a:lnTo>
                    <a:lnTo>
                      <a:pt x="147" y="25"/>
                    </a:lnTo>
                    <a:lnTo>
                      <a:pt x="184" y="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1"/>
              <p:cNvSpPr>
                <a:spLocks/>
              </p:cNvSpPr>
              <p:nvPr/>
            </p:nvSpPr>
            <p:spPr bwMode="auto">
              <a:xfrm>
                <a:off x="10348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3" y="58"/>
                  </a:cxn>
                  <a:cxn ang="0">
                    <a:pos x="653" y="145"/>
                  </a:cxn>
                  <a:cxn ang="0">
                    <a:pos x="706" y="257"/>
                  </a:cxn>
                  <a:cxn ang="0">
                    <a:pos x="767" y="463"/>
                  </a:cxn>
                  <a:cxn ang="0">
                    <a:pos x="790" y="625"/>
                  </a:cxn>
                  <a:cxn ang="0">
                    <a:pos x="793" y="730"/>
                  </a:cxn>
                  <a:cxn ang="0">
                    <a:pos x="974" y="264"/>
                  </a:cxn>
                  <a:cxn ang="0">
                    <a:pos x="1095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8" y="62"/>
                  </a:cxn>
                  <a:cxn ang="0">
                    <a:pos x="1091" y="138"/>
                  </a:cxn>
                  <a:cxn ang="0">
                    <a:pos x="1008" y="325"/>
                  </a:cxn>
                  <a:cxn ang="0">
                    <a:pos x="914" y="556"/>
                  </a:cxn>
                  <a:cxn ang="0">
                    <a:pos x="830" y="788"/>
                  </a:cxn>
                  <a:cxn ang="0">
                    <a:pos x="780" y="982"/>
                  </a:cxn>
                  <a:cxn ang="0">
                    <a:pos x="763" y="1098"/>
                  </a:cxn>
                  <a:cxn ang="0">
                    <a:pos x="727" y="1271"/>
                  </a:cxn>
                  <a:cxn ang="0">
                    <a:pos x="683" y="1441"/>
                  </a:cxn>
                  <a:cxn ang="0">
                    <a:pos x="653" y="1510"/>
                  </a:cxn>
                  <a:cxn ang="0">
                    <a:pos x="623" y="1517"/>
                  </a:cxn>
                  <a:cxn ang="0">
                    <a:pos x="609" y="1502"/>
                  </a:cxn>
                  <a:cxn ang="0">
                    <a:pos x="606" y="1477"/>
                  </a:cxn>
                  <a:cxn ang="0">
                    <a:pos x="616" y="1398"/>
                  </a:cxn>
                  <a:cxn ang="0">
                    <a:pos x="643" y="1268"/>
                  </a:cxn>
                  <a:cxn ang="0">
                    <a:pos x="680" y="1120"/>
                  </a:cxn>
                  <a:cxn ang="0">
                    <a:pos x="716" y="979"/>
                  </a:cxn>
                  <a:cxn ang="0">
                    <a:pos x="733" y="917"/>
                  </a:cxn>
                  <a:cxn ang="0">
                    <a:pos x="743" y="820"/>
                  </a:cxn>
                  <a:cxn ang="0">
                    <a:pos x="740" y="650"/>
                  </a:cxn>
                  <a:cxn ang="0">
                    <a:pos x="727" y="535"/>
                  </a:cxn>
                  <a:cxn ang="0">
                    <a:pos x="700" y="412"/>
                  </a:cxn>
                  <a:cxn ang="0">
                    <a:pos x="650" y="304"/>
                  </a:cxn>
                  <a:cxn ang="0">
                    <a:pos x="573" y="217"/>
                  </a:cxn>
                  <a:cxn ang="0">
                    <a:pos x="462" y="167"/>
                  </a:cxn>
                  <a:cxn ang="0">
                    <a:pos x="379" y="159"/>
                  </a:cxn>
                  <a:cxn ang="0">
                    <a:pos x="325" y="167"/>
                  </a:cxn>
                  <a:cxn ang="0">
                    <a:pos x="245" y="192"/>
                  </a:cxn>
                  <a:cxn ang="0">
                    <a:pos x="158" y="253"/>
                  </a:cxn>
                  <a:cxn ang="0">
                    <a:pos x="81" y="358"/>
                  </a:cxn>
                  <a:cxn ang="0">
                    <a:pos x="51" y="437"/>
                  </a:cxn>
                  <a:cxn ang="0">
                    <a:pos x="24" y="448"/>
                  </a:cxn>
                  <a:cxn ang="0">
                    <a:pos x="10" y="445"/>
                  </a:cxn>
                  <a:cxn ang="0">
                    <a:pos x="0" y="423"/>
                  </a:cxn>
                  <a:cxn ang="0">
                    <a:pos x="14" y="361"/>
                  </a:cxn>
                  <a:cxn ang="0">
                    <a:pos x="57" y="264"/>
                  </a:cxn>
                  <a:cxn ang="0">
                    <a:pos x="131" y="159"/>
                  </a:cxn>
                  <a:cxn ang="0">
                    <a:pos x="228" y="65"/>
                  </a:cxn>
                  <a:cxn ang="0">
                    <a:pos x="352" y="8"/>
                  </a:cxn>
                </a:cxnLst>
                <a:rect l="0" t="0" r="r" b="b"/>
                <a:pathLst>
                  <a:path w="1131" h="1521">
                    <a:moveTo>
                      <a:pt x="422" y="0"/>
                    </a:moveTo>
                    <a:lnTo>
                      <a:pt x="482" y="8"/>
                    </a:lnTo>
                    <a:lnTo>
                      <a:pt x="536" y="26"/>
                    </a:lnTo>
                    <a:lnTo>
                      <a:pt x="583" y="58"/>
                    </a:lnTo>
                    <a:lnTo>
                      <a:pt x="619" y="98"/>
                    </a:lnTo>
                    <a:lnTo>
                      <a:pt x="653" y="145"/>
                    </a:lnTo>
                    <a:lnTo>
                      <a:pt x="683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7" y="463"/>
                    </a:lnTo>
                    <a:lnTo>
                      <a:pt x="780" y="549"/>
                    </a:lnTo>
                    <a:lnTo>
                      <a:pt x="790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4" y="264"/>
                    </a:lnTo>
                    <a:lnTo>
                      <a:pt x="1081" y="33"/>
                    </a:lnTo>
                    <a:lnTo>
                      <a:pt x="1095" y="26"/>
                    </a:lnTo>
                    <a:lnTo>
                      <a:pt x="1118" y="26"/>
                    </a:lnTo>
                    <a:lnTo>
                      <a:pt x="1121" y="29"/>
                    </a:lnTo>
                    <a:lnTo>
                      <a:pt x="1128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8" y="62"/>
                    </a:lnTo>
                    <a:lnTo>
                      <a:pt x="1118" y="87"/>
                    </a:lnTo>
                    <a:lnTo>
                      <a:pt x="1091" y="138"/>
                    </a:lnTo>
                    <a:lnTo>
                      <a:pt x="1051" y="224"/>
                    </a:lnTo>
                    <a:lnTo>
                      <a:pt x="1008" y="325"/>
                    </a:lnTo>
                    <a:lnTo>
                      <a:pt x="961" y="437"/>
                    </a:lnTo>
                    <a:lnTo>
                      <a:pt x="914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7" y="892"/>
                    </a:lnTo>
                    <a:lnTo>
                      <a:pt x="780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7" y="1177"/>
                    </a:lnTo>
                    <a:lnTo>
                      <a:pt x="727" y="1271"/>
                    </a:lnTo>
                    <a:lnTo>
                      <a:pt x="700" y="1383"/>
                    </a:lnTo>
                    <a:lnTo>
                      <a:pt x="683" y="1441"/>
                    </a:lnTo>
                    <a:lnTo>
                      <a:pt x="666" y="1484"/>
                    </a:lnTo>
                    <a:lnTo>
                      <a:pt x="653" y="1510"/>
                    </a:lnTo>
                    <a:lnTo>
                      <a:pt x="633" y="1521"/>
                    </a:lnTo>
                    <a:lnTo>
                      <a:pt x="623" y="1517"/>
                    </a:lnTo>
                    <a:lnTo>
                      <a:pt x="616" y="1513"/>
                    </a:lnTo>
                    <a:lnTo>
                      <a:pt x="609" y="1502"/>
                    </a:lnTo>
                    <a:lnTo>
                      <a:pt x="606" y="1492"/>
                    </a:lnTo>
                    <a:lnTo>
                      <a:pt x="606" y="1477"/>
                    </a:lnTo>
                    <a:lnTo>
                      <a:pt x="609" y="1445"/>
                    </a:lnTo>
                    <a:lnTo>
                      <a:pt x="616" y="1398"/>
                    </a:lnTo>
                    <a:lnTo>
                      <a:pt x="629" y="1336"/>
                    </a:lnTo>
                    <a:lnTo>
                      <a:pt x="643" y="1268"/>
                    </a:lnTo>
                    <a:lnTo>
                      <a:pt x="660" y="1196"/>
                    </a:lnTo>
                    <a:lnTo>
                      <a:pt x="680" y="1120"/>
                    </a:lnTo>
                    <a:lnTo>
                      <a:pt x="700" y="1047"/>
                    </a:lnTo>
                    <a:lnTo>
                      <a:pt x="716" y="979"/>
                    </a:lnTo>
                    <a:lnTo>
                      <a:pt x="723" y="950"/>
                    </a:lnTo>
                    <a:lnTo>
                      <a:pt x="733" y="917"/>
                    </a:lnTo>
                    <a:lnTo>
                      <a:pt x="737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40" y="650"/>
                    </a:lnTo>
                    <a:lnTo>
                      <a:pt x="737" y="593"/>
                    </a:lnTo>
                    <a:lnTo>
                      <a:pt x="727" y="535"/>
                    </a:lnTo>
                    <a:lnTo>
                      <a:pt x="716" y="473"/>
                    </a:lnTo>
                    <a:lnTo>
                      <a:pt x="700" y="412"/>
                    </a:lnTo>
                    <a:lnTo>
                      <a:pt x="676" y="358"/>
                    </a:lnTo>
                    <a:lnTo>
                      <a:pt x="650" y="304"/>
                    </a:lnTo>
                    <a:lnTo>
                      <a:pt x="616" y="257"/>
                    </a:lnTo>
                    <a:lnTo>
                      <a:pt x="573" y="217"/>
                    </a:lnTo>
                    <a:lnTo>
                      <a:pt x="522" y="185"/>
                    </a:lnTo>
                    <a:lnTo>
                      <a:pt x="462" y="167"/>
                    </a:lnTo>
                    <a:lnTo>
                      <a:pt x="392" y="159"/>
                    </a:lnTo>
                    <a:lnTo>
                      <a:pt x="379" y="159"/>
                    </a:lnTo>
                    <a:lnTo>
                      <a:pt x="355" y="163"/>
                    </a:lnTo>
                    <a:lnTo>
                      <a:pt x="325" y="167"/>
                    </a:lnTo>
                    <a:lnTo>
                      <a:pt x="285" y="177"/>
                    </a:lnTo>
                    <a:lnTo>
                      <a:pt x="245" y="192"/>
                    </a:lnTo>
                    <a:lnTo>
                      <a:pt x="201" y="217"/>
                    </a:lnTo>
                    <a:lnTo>
                      <a:pt x="158" y="253"/>
                    </a:lnTo>
                    <a:lnTo>
                      <a:pt x="118" y="297"/>
                    </a:lnTo>
                    <a:lnTo>
                      <a:pt x="81" y="358"/>
                    </a:lnTo>
                    <a:lnTo>
                      <a:pt x="51" y="430"/>
                    </a:lnTo>
                    <a:lnTo>
                      <a:pt x="51" y="437"/>
                    </a:lnTo>
                    <a:lnTo>
                      <a:pt x="44" y="448"/>
                    </a:lnTo>
                    <a:lnTo>
                      <a:pt x="24" y="448"/>
                    </a:lnTo>
                    <a:lnTo>
                      <a:pt x="17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4" y="398"/>
                    </a:lnTo>
                    <a:lnTo>
                      <a:pt x="14" y="361"/>
                    </a:lnTo>
                    <a:lnTo>
                      <a:pt x="34" y="315"/>
                    </a:lnTo>
                    <a:lnTo>
                      <a:pt x="57" y="264"/>
                    </a:lnTo>
                    <a:lnTo>
                      <a:pt x="91" y="213"/>
                    </a:lnTo>
                    <a:lnTo>
                      <a:pt x="131" y="159"/>
                    </a:lnTo>
                    <a:lnTo>
                      <a:pt x="174" y="109"/>
                    </a:lnTo>
                    <a:lnTo>
                      <a:pt x="228" y="65"/>
                    </a:lnTo>
                    <a:lnTo>
                      <a:pt x="285" y="33"/>
                    </a:lnTo>
                    <a:lnTo>
                      <a:pt x="352" y="8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2"/>
              <p:cNvSpPr>
                <a:spLocks/>
              </p:cNvSpPr>
              <p:nvPr/>
            </p:nvSpPr>
            <p:spPr bwMode="auto">
              <a:xfrm>
                <a:off x="11677" y="2136"/>
                <a:ext cx="502" cy="23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7" y="7"/>
                  </a:cxn>
                  <a:cxn ang="0">
                    <a:pos x="60" y="22"/>
                  </a:cxn>
                  <a:cxn ang="0">
                    <a:pos x="90" y="51"/>
                  </a:cxn>
                  <a:cxn ang="0">
                    <a:pos x="130" y="87"/>
                  </a:cxn>
                  <a:cxn ang="0">
                    <a:pos x="174" y="137"/>
                  </a:cxn>
                  <a:cxn ang="0">
                    <a:pos x="221" y="199"/>
                  </a:cxn>
                  <a:cxn ang="0">
                    <a:pos x="267" y="267"/>
                  </a:cxn>
                  <a:cxn ang="0">
                    <a:pos x="314" y="347"/>
                  </a:cxn>
                  <a:cxn ang="0">
                    <a:pos x="358" y="437"/>
                  </a:cxn>
                  <a:cxn ang="0">
                    <a:pos x="418" y="596"/>
                  </a:cxn>
                  <a:cxn ang="0">
                    <a:pos x="462" y="751"/>
                  </a:cxn>
                  <a:cxn ang="0">
                    <a:pos x="485" y="903"/>
                  </a:cxn>
                  <a:cxn ang="0">
                    <a:pos x="498" y="1040"/>
                  </a:cxn>
                  <a:cxn ang="0">
                    <a:pos x="502" y="1159"/>
                  </a:cxn>
                  <a:cxn ang="0">
                    <a:pos x="498" y="1159"/>
                  </a:cxn>
                  <a:cxn ang="0">
                    <a:pos x="495" y="1282"/>
                  </a:cxn>
                  <a:cxn ang="0">
                    <a:pos x="482" y="1416"/>
                  </a:cxn>
                  <a:cxn ang="0">
                    <a:pos x="458" y="1564"/>
                  </a:cxn>
                  <a:cxn ang="0">
                    <a:pos x="418" y="1712"/>
                  </a:cxn>
                  <a:cxn ang="0">
                    <a:pos x="365" y="1867"/>
                  </a:cxn>
                  <a:cxn ang="0">
                    <a:pos x="321" y="1961"/>
                  </a:cxn>
                  <a:cxn ang="0">
                    <a:pos x="271" y="2044"/>
                  </a:cxn>
                  <a:cxn ang="0">
                    <a:pos x="224" y="2116"/>
                  </a:cxn>
                  <a:cxn ang="0">
                    <a:pos x="177" y="2178"/>
                  </a:cxn>
                  <a:cxn ang="0">
                    <a:pos x="93" y="2268"/>
                  </a:cxn>
                  <a:cxn ang="0">
                    <a:pos x="60" y="2297"/>
                  </a:cxn>
                  <a:cxn ang="0">
                    <a:pos x="37" y="2311"/>
                  </a:cxn>
                  <a:cxn ang="0">
                    <a:pos x="23" y="2318"/>
                  </a:cxn>
                  <a:cxn ang="0">
                    <a:pos x="13" y="2315"/>
                  </a:cxn>
                  <a:cxn ang="0">
                    <a:pos x="6" y="2311"/>
                  </a:cxn>
                  <a:cxn ang="0">
                    <a:pos x="0" y="2297"/>
                  </a:cxn>
                  <a:cxn ang="0">
                    <a:pos x="0" y="2289"/>
                  </a:cxn>
                  <a:cxn ang="0">
                    <a:pos x="6" y="2282"/>
                  </a:cxn>
                  <a:cxn ang="0">
                    <a:pos x="10" y="2275"/>
                  </a:cxn>
                  <a:cxn ang="0">
                    <a:pos x="20" y="2268"/>
                  </a:cxn>
                  <a:cxn ang="0">
                    <a:pos x="30" y="2257"/>
                  </a:cxn>
                  <a:cxn ang="0">
                    <a:pos x="114" y="2156"/>
                  </a:cxn>
                  <a:cxn ang="0">
                    <a:pos x="180" y="2048"/>
                  </a:cxn>
                  <a:cxn ang="0">
                    <a:pos x="237" y="1932"/>
                  </a:cxn>
                  <a:cxn ang="0">
                    <a:pos x="284" y="1809"/>
                  </a:cxn>
                  <a:cxn ang="0">
                    <a:pos x="318" y="1683"/>
                  </a:cxn>
                  <a:cxn ang="0">
                    <a:pos x="344" y="1556"/>
                  </a:cxn>
                  <a:cxn ang="0">
                    <a:pos x="361" y="1423"/>
                  </a:cxn>
                  <a:cxn ang="0">
                    <a:pos x="371" y="1293"/>
                  </a:cxn>
                  <a:cxn ang="0">
                    <a:pos x="375" y="1159"/>
                  </a:cxn>
                  <a:cxn ang="0">
                    <a:pos x="368" y="982"/>
                  </a:cxn>
                  <a:cxn ang="0">
                    <a:pos x="351" y="820"/>
                  </a:cxn>
                  <a:cxn ang="0">
                    <a:pos x="324" y="665"/>
                  </a:cxn>
                  <a:cxn ang="0">
                    <a:pos x="288" y="524"/>
                  </a:cxn>
                  <a:cxn ang="0">
                    <a:pos x="241" y="394"/>
                  </a:cxn>
                  <a:cxn ang="0">
                    <a:pos x="184" y="275"/>
                  </a:cxn>
                  <a:cxn ang="0">
                    <a:pos x="117" y="170"/>
                  </a:cxn>
                  <a:cxn ang="0">
                    <a:pos x="40" y="76"/>
                  </a:cxn>
                  <a:cxn ang="0">
                    <a:pos x="10" y="44"/>
                  </a:cxn>
                  <a:cxn ang="0">
                    <a:pos x="6" y="36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3" y="15"/>
                  </a:cxn>
                  <a:cxn ang="0">
                    <a:pos x="6" y="7"/>
                  </a:cxn>
                  <a:cxn ang="0">
                    <a:pos x="13" y="4"/>
                  </a:cxn>
                  <a:cxn ang="0">
                    <a:pos x="23" y="0"/>
                  </a:cxn>
                </a:cxnLst>
                <a:rect l="0" t="0" r="r" b="b"/>
                <a:pathLst>
                  <a:path w="502" h="2318">
                    <a:moveTo>
                      <a:pt x="23" y="0"/>
                    </a:moveTo>
                    <a:lnTo>
                      <a:pt x="37" y="7"/>
                    </a:lnTo>
                    <a:lnTo>
                      <a:pt x="60" y="22"/>
                    </a:lnTo>
                    <a:lnTo>
                      <a:pt x="90" y="51"/>
                    </a:lnTo>
                    <a:lnTo>
                      <a:pt x="130" y="87"/>
                    </a:lnTo>
                    <a:lnTo>
                      <a:pt x="174" y="137"/>
                    </a:lnTo>
                    <a:lnTo>
                      <a:pt x="221" y="199"/>
                    </a:lnTo>
                    <a:lnTo>
                      <a:pt x="267" y="267"/>
                    </a:lnTo>
                    <a:lnTo>
                      <a:pt x="314" y="347"/>
                    </a:lnTo>
                    <a:lnTo>
                      <a:pt x="358" y="437"/>
                    </a:lnTo>
                    <a:lnTo>
                      <a:pt x="418" y="596"/>
                    </a:lnTo>
                    <a:lnTo>
                      <a:pt x="462" y="751"/>
                    </a:lnTo>
                    <a:lnTo>
                      <a:pt x="485" y="903"/>
                    </a:lnTo>
                    <a:lnTo>
                      <a:pt x="498" y="1040"/>
                    </a:lnTo>
                    <a:lnTo>
                      <a:pt x="502" y="1159"/>
                    </a:lnTo>
                    <a:lnTo>
                      <a:pt x="498" y="1159"/>
                    </a:lnTo>
                    <a:lnTo>
                      <a:pt x="495" y="1282"/>
                    </a:lnTo>
                    <a:lnTo>
                      <a:pt x="482" y="1416"/>
                    </a:lnTo>
                    <a:lnTo>
                      <a:pt x="458" y="1564"/>
                    </a:lnTo>
                    <a:lnTo>
                      <a:pt x="418" y="1712"/>
                    </a:lnTo>
                    <a:lnTo>
                      <a:pt x="365" y="1867"/>
                    </a:lnTo>
                    <a:lnTo>
                      <a:pt x="321" y="1961"/>
                    </a:lnTo>
                    <a:lnTo>
                      <a:pt x="271" y="2044"/>
                    </a:lnTo>
                    <a:lnTo>
                      <a:pt x="224" y="2116"/>
                    </a:lnTo>
                    <a:lnTo>
                      <a:pt x="177" y="2178"/>
                    </a:lnTo>
                    <a:lnTo>
                      <a:pt x="93" y="2268"/>
                    </a:lnTo>
                    <a:lnTo>
                      <a:pt x="60" y="2297"/>
                    </a:lnTo>
                    <a:lnTo>
                      <a:pt x="37" y="2311"/>
                    </a:lnTo>
                    <a:lnTo>
                      <a:pt x="23" y="2318"/>
                    </a:lnTo>
                    <a:lnTo>
                      <a:pt x="13" y="2315"/>
                    </a:lnTo>
                    <a:lnTo>
                      <a:pt x="6" y="2311"/>
                    </a:lnTo>
                    <a:lnTo>
                      <a:pt x="0" y="2297"/>
                    </a:lnTo>
                    <a:lnTo>
                      <a:pt x="0" y="2289"/>
                    </a:lnTo>
                    <a:lnTo>
                      <a:pt x="6" y="2282"/>
                    </a:lnTo>
                    <a:lnTo>
                      <a:pt x="10" y="2275"/>
                    </a:lnTo>
                    <a:lnTo>
                      <a:pt x="20" y="2268"/>
                    </a:lnTo>
                    <a:lnTo>
                      <a:pt x="30" y="2257"/>
                    </a:lnTo>
                    <a:lnTo>
                      <a:pt x="114" y="2156"/>
                    </a:lnTo>
                    <a:lnTo>
                      <a:pt x="180" y="2048"/>
                    </a:lnTo>
                    <a:lnTo>
                      <a:pt x="237" y="1932"/>
                    </a:lnTo>
                    <a:lnTo>
                      <a:pt x="284" y="1809"/>
                    </a:lnTo>
                    <a:lnTo>
                      <a:pt x="318" y="1683"/>
                    </a:lnTo>
                    <a:lnTo>
                      <a:pt x="344" y="1556"/>
                    </a:lnTo>
                    <a:lnTo>
                      <a:pt x="361" y="1423"/>
                    </a:lnTo>
                    <a:lnTo>
                      <a:pt x="371" y="1293"/>
                    </a:lnTo>
                    <a:lnTo>
                      <a:pt x="375" y="1159"/>
                    </a:lnTo>
                    <a:lnTo>
                      <a:pt x="368" y="982"/>
                    </a:lnTo>
                    <a:lnTo>
                      <a:pt x="351" y="820"/>
                    </a:lnTo>
                    <a:lnTo>
                      <a:pt x="324" y="665"/>
                    </a:lnTo>
                    <a:lnTo>
                      <a:pt x="288" y="524"/>
                    </a:lnTo>
                    <a:lnTo>
                      <a:pt x="241" y="394"/>
                    </a:lnTo>
                    <a:lnTo>
                      <a:pt x="184" y="275"/>
                    </a:lnTo>
                    <a:lnTo>
                      <a:pt x="117" y="170"/>
                    </a:lnTo>
                    <a:lnTo>
                      <a:pt x="40" y="76"/>
                    </a:lnTo>
                    <a:lnTo>
                      <a:pt x="10" y="44"/>
                    </a:lnTo>
                    <a:lnTo>
                      <a:pt x="6" y="36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Group 1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315200" y="2895598"/>
              <a:ext cx="1362384" cy="304800"/>
              <a:chOff x="1398" y="2136"/>
              <a:chExt cx="10781" cy="2412"/>
            </a:xfrm>
          </p:grpSpPr>
          <p:sp>
            <p:nvSpPr>
              <p:cNvPr id="79" name="Freeform 14"/>
              <p:cNvSpPr>
                <a:spLocks/>
              </p:cNvSpPr>
              <p:nvPr/>
            </p:nvSpPr>
            <p:spPr bwMode="auto">
              <a:xfrm>
                <a:off x="1398" y="2292"/>
                <a:ext cx="1428" cy="1581"/>
              </a:xfrm>
              <a:custGeom>
                <a:avLst/>
                <a:gdLst/>
                <a:ahLst/>
                <a:cxnLst>
                  <a:cxn ang="0">
                    <a:pos x="1408" y="0"/>
                  </a:cxn>
                  <a:cxn ang="0">
                    <a:pos x="1428" y="18"/>
                  </a:cxn>
                  <a:cxn ang="0">
                    <a:pos x="1422" y="54"/>
                  </a:cxn>
                  <a:cxn ang="0">
                    <a:pos x="224" y="1498"/>
                  </a:cxn>
                  <a:cxn ang="0">
                    <a:pos x="692" y="1494"/>
                  </a:cxn>
                  <a:cxn ang="0">
                    <a:pos x="856" y="1455"/>
                  </a:cxn>
                  <a:cxn ang="0">
                    <a:pos x="973" y="1379"/>
                  </a:cxn>
                  <a:cxn ang="0">
                    <a:pos x="1060" y="1263"/>
                  </a:cxn>
                  <a:cxn ang="0">
                    <a:pos x="1124" y="1108"/>
                  </a:cxn>
                  <a:cxn ang="0">
                    <a:pos x="1164" y="989"/>
                  </a:cxn>
                  <a:cxn ang="0">
                    <a:pos x="1177" y="964"/>
                  </a:cxn>
                  <a:cxn ang="0">
                    <a:pos x="1201" y="960"/>
                  </a:cxn>
                  <a:cxn ang="0">
                    <a:pos x="1214" y="971"/>
                  </a:cxn>
                  <a:cxn ang="0">
                    <a:pos x="1218" y="992"/>
                  </a:cxn>
                  <a:cxn ang="0">
                    <a:pos x="1211" y="1021"/>
                  </a:cxn>
                  <a:cxn ang="0">
                    <a:pos x="1047" y="1559"/>
                  </a:cxn>
                  <a:cxn ang="0">
                    <a:pos x="1020" y="1581"/>
                  </a:cxn>
                  <a:cxn ang="0">
                    <a:pos x="3" y="1574"/>
                  </a:cxn>
                  <a:cxn ang="0">
                    <a:pos x="0" y="1552"/>
                  </a:cxn>
                  <a:cxn ang="0">
                    <a:pos x="3" y="1527"/>
                  </a:cxn>
                  <a:cxn ang="0">
                    <a:pos x="6" y="1520"/>
                  </a:cxn>
                  <a:cxn ang="0">
                    <a:pos x="863" y="68"/>
                  </a:cxn>
                  <a:cxn ang="0">
                    <a:pos x="686" y="86"/>
                  </a:cxn>
                  <a:cxn ang="0">
                    <a:pos x="552" y="140"/>
                  </a:cxn>
                  <a:cxn ang="0">
                    <a:pos x="455" y="227"/>
                  </a:cxn>
                  <a:cxn ang="0">
                    <a:pos x="384" y="346"/>
                  </a:cxn>
                  <a:cxn ang="0">
                    <a:pos x="331" y="494"/>
                  </a:cxn>
                  <a:cxn ang="0">
                    <a:pos x="321" y="512"/>
                  </a:cxn>
                  <a:cxn ang="0">
                    <a:pos x="304" y="519"/>
                  </a:cxn>
                  <a:cxn ang="0">
                    <a:pos x="287" y="516"/>
                  </a:cxn>
                  <a:cxn ang="0">
                    <a:pos x="281" y="505"/>
                  </a:cxn>
                  <a:cxn ang="0">
                    <a:pos x="277" y="491"/>
                  </a:cxn>
                  <a:cxn ang="0">
                    <a:pos x="281" y="473"/>
                  </a:cxn>
                  <a:cxn ang="0">
                    <a:pos x="401" y="43"/>
                  </a:cxn>
                  <a:cxn ang="0">
                    <a:pos x="418" y="3"/>
                  </a:cxn>
                </a:cxnLst>
                <a:rect l="0" t="0" r="r" b="b"/>
                <a:pathLst>
                  <a:path w="1428" h="1581">
                    <a:moveTo>
                      <a:pt x="438" y="0"/>
                    </a:moveTo>
                    <a:lnTo>
                      <a:pt x="1408" y="0"/>
                    </a:lnTo>
                    <a:lnTo>
                      <a:pt x="1425" y="3"/>
                    </a:lnTo>
                    <a:lnTo>
                      <a:pt x="1428" y="18"/>
                    </a:lnTo>
                    <a:lnTo>
                      <a:pt x="1428" y="32"/>
                    </a:lnTo>
                    <a:lnTo>
                      <a:pt x="1422" y="54"/>
                    </a:lnTo>
                    <a:lnTo>
                      <a:pt x="1425" y="50"/>
                    </a:lnTo>
                    <a:lnTo>
                      <a:pt x="224" y="1498"/>
                    </a:lnTo>
                    <a:lnTo>
                      <a:pt x="589" y="1498"/>
                    </a:lnTo>
                    <a:lnTo>
                      <a:pt x="692" y="1494"/>
                    </a:lnTo>
                    <a:lnTo>
                      <a:pt x="779" y="1480"/>
                    </a:lnTo>
                    <a:lnTo>
                      <a:pt x="856" y="1455"/>
                    </a:lnTo>
                    <a:lnTo>
                      <a:pt x="920" y="1422"/>
                    </a:lnTo>
                    <a:lnTo>
                      <a:pt x="973" y="1379"/>
                    </a:lnTo>
                    <a:lnTo>
                      <a:pt x="1020" y="1325"/>
                    </a:lnTo>
                    <a:lnTo>
                      <a:pt x="1060" y="1263"/>
                    </a:lnTo>
                    <a:lnTo>
                      <a:pt x="1094" y="1191"/>
                    </a:lnTo>
                    <a:lnTo>
                      <a:pt x="1124" y="1108"/>
                    </a:lnTo>
                    <a:lnTo>
                      <a:pt x="1154" y="1018"/>
                    </a:lnTo>
                    <a:lnTo>
                      <a:pt x="1164" y="989"/>
                    </a:lnTo>
                    <a:lnTo>
                      <a:pt x="1171" y="971"/>
                    </a:lnTo>
                    <a:lnTo>
                      <a:pt x="1177" y="964"/>
                    </a:lnTo>
                    <a:lnTo>
                      <a:pt x="1191" y="960"/>
                    </a:lnTo>
                    <a:lnTo>
                      <a:pt x="1201" y="960"/>
                    </a:lnTo>
                    <a:lnTo>
                      <a:pt x="1208" y="967"/>
                    </a:lnTo>
                    <a:lnTo>
                      <a:pt x="1214" y="971"/>
                    </a:lnTo>
                    <a:lnTo>
                      <a:pt x="1218" y="978"/>
                    </a:lnTo>
                    <a:lnTo>
                      <a:pt x="1218" y="992"/>
                    </a:lnTo>
                    <a:lnTo>
                      <a:pt x="1211" y="1014"/>
                    </a:lnTo>
                    <a:lnTo>
                      <a:pt x="1211" y="1021"/>
                    </a:lnTo>
                    <a:lnTo>
                      <a:pt x="1057" y="1534"/>
                    </a:lnTo>
                    <a:lnTo>
                      <a:pt x="1047" y="1559"/>
                    </a:lnTo>
                    <a:lnTo>
                      <a:pt x="1037" y="1574"/>
                    </a:lnTo>
                    <a:lnTo>
                      <a:pt x="1020" y="1581"/>
                    </a:lnTo>
                    <a:lnTo>
                      <a:pt x="23" y="1581"/>
                    </a:lnTo>
                    <a:lnTo>
                      <a:pt x="3" y="1574"/>
                    </a:lnTo>
                    <a:lnTo>
                      <a:pt x="0" y="1559"/>
                    </a:lnTo>
                    <a:lnTo>
                      <a:pt x="0" y="1552"/>
                    </a:lnTo>
                    <a:lnTo>
                      <a:pt x="3" y="1545"/>
                    </a:lnTo>
                    <a:lnTo>
                      <a:pt x="3" y="1527"/>
                    </a:lnTo>
                    <a:lnTo>
                      <a:pt x="6" y="1523"/>
                    </a:lnTo>
                    <a:lnTo>
                      <a:pt x="6" y="1520"/>
                    </a:lnTo>
                    <a:lnTo>
                      <a:pt x="1211" y="68"/>
                    </a:lnTo>
                    <a:lnTo>
                      <a:pt x="863" y="68"/>
                    </a:lnTo>
                    <a:lnTo>
                      <a:pt x="769" y="72"/>
                    </a:lnTo>
                    <a:lnTo>
                      <a:pt x="686" y="86"/>
                    </a:lnTo>
                    <a:lnTo>
                      <a:pt x="615" y="108"/>
                    </a:lnTo>
                    <a:lnTo>
                      <a:pt x="552" y="140"/>
                    </a:lnTo>
                    <a:lnTo>
                      <a:pt x="502" y="176"/>
                    </a:lnTo>
                    <a:lnTo>
                      <a:pt x="455" y="227"/>
                    </a:lnTo>
                    <a:lnTo>
                      <a:pt x="418" y="281"/>
                    </a:lnTo>
                    <a:lnTo>
                      <a:pt x="384" y="346"/>
                    </a:lnTo>
                    <a:lnTo>
                      <a:pt x="358" y="415"/>
                    </a:lnTo>
                    <a:lnTo>
                      <a:pt x="331" y="494"/>
                    </a:lnTo>
                    <a:lnTo>
                      <a:pt x="328" y="498"/>
                    </a:lnTo>
                    <a:lnTo>
                      <a:pt x="321" y="512"/>
                    </a:lnTo>
                    <a:lnTo>
                      <a:pt x="314" y="516"/>
                    </a:lnTo>
                    <a:lnTo>
                      <a:pt x="304" y="519"/>
                    </a:lnTo>
                    <a:lnTo>
                      <a:pt x="294" y="519"/>
                    </a:lnTo>
                    <a:lnTo>
                      <a:pt x="287" y="516"/>
                    </a:lnTo>
                    <a:lnTo>
                      <a:pt x="281" y="509"/>
                    </a:lnTo>
                    <a:lnTo>
                      <a:pt x="281" y="505"/>
                    </a:lnTo>
                    <a:lnTo>
                      <a:pt x="277" y="498"/>
                    </a:lnTo>
                    <a:lnTo>
                      <a:pt x="277" y="491"/>
                    </a:lnTo>
                    <a:lnTo>
                      <a:pt x="281" y="480"/>
                    </a:lnTo>
                    <a:lnTo>
                      <a:pt x="281" y="473"/>
                    </a:lnTo>
                    <a:lnTo>
                      <a:pt x="284" y="462"/>
                    </a:lnTo>
                    <a:lnTo>
                      <a:pt x="401" y="43"/>
                    </a:lnTo>
                    <a:lnTo>
                      <a:pt x="411" y="18"/>
                    </a:lnTo>
                    <a:lnTo>
                      <a:pt x="418" y="3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auto">
              <a:xfrm>
                <a:off x="3124" y="2136"/>
                <a:ext cx="499" cy="2318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82" y="0"/>
                  </a:cxn>
                  <a:cxn ang="0">
                    <a:pos x="495" y="7"/>
                  </a:cxn>
                  <a:cxn ang="0">
                    <a:pos x="499" y="15"/>
                  </a:cxn>
                  <a:cxn ang="0">
                    <a:pos x="499" y="29"/>
                  </a:cxn>
                  <a:cxn ang="0">
                    <a:pos x="492" y="36"/>
                  </a:cxn>
                  <a:cxn ang="0">
                    <a:pos x="489" y="44"/>
                  </a:cxn>
                  <a:cxn ang="0">
                    <a:pos x="479" y="51"/>
                  </a:cxn>
                  <a:cxn ang="0">
                    <a:pos x="469" y="62"/>
                  </a:cxn>
                  <a:cxn ang="0">
                    <a:pos x="378" y="177"/>
                  </a:cxn>
                  <a:cxn ang="0">
                    <a:pos x="305" y="300"/>
                  </a:cxn>
                  <a:cxn ang="0">
                    <a:pos x="244" y="430"/>
                  </a:cxn>
                  <a:cxn ang="0">
                    <a:pos x="198" y="567"/>
                  </a:cxn>
                  <a:cxn ang="0">
                    <a:pos x="164" y="712"/>
                  </a:cxn>
                  <a:cxn ang="0">
                    <a:pos x="141" y="860"/>
                  </a:cxn>
                  <a:cxn ang="0">
                    <a:pos x="127" y="1008"/>
                  </a:cxn>
                  <a:cxn ang="0">
                    <a:pos x="124" y="1159"/>
                  </a:cxn>
                  <a:cxn ang="0">
                    <a:pos x="127" y="1278"/>
                  </a:cxn>
                  <a:cxn ang="0">
                    <a:pos x="134" y="1405"/>
                  </a:cxn>
                  <a:cxn ang="0">
                    <a:pos x="151" y="1531"/>
                  </a:cxn>
                  <a:cxn ang="0">
                    <a:pos x="174" y="1661"/>
                  </a:cxn>
                  <a:cxn ang="0">
                    <a:pos x="211" y="1788"/>
                  </a:cxn>
                  <a:cxn ang="0">
                    <a:pos x="255" y="1910"/>
                  </a:cxn>
                  <a:cxn ang="0">
                    <a:pos x="311" y="2029"/>
                  </a:cxn>
                  <a:cxn ang="0">
                    <a:pos x="378" y="2141"/>
                  </a:cxn>
                  <a:cxn ang="0">
                    <a:pos x="462" y="2246"/>
                  </a:cxn>
                  <a:cxn ang="0">
                    <a:pos x="475" y="2257"/>
                  </a:cxn>
                  <a:cxn ang="0">
                    <a:pos x="482" y="2268"/>
                  </a:cxn>
                  <a:cxn ang="0">
                    <a:pos x="495" y="2282"/>
                  </a:cxn>
                  <a:cxn ang="0">
                    <a:pos x="495" y="2286"/>
                  </a:cxn>
                  <a:cxn ang="0">
                    <a:pos x="499" y="2289"/>
                  </a:cxn>
                  <a:cxn ang="0">
                    <a:pos x="499" y="2297"/>
                  </a:cxn>
                  <a:cxn ang="0">
                    <a:pos x="495" y="2308"/>
                  </a:cxn>
                  <a:cxn ang="0">
                    <a:pos x="492" y="2315"/>
                  </a:cxn>
                  <a:cxn ang="0">
                    <a:pos x="485" y="2318"/>
                  </a:cxn>
                  <a:cxn ang="0">
                    <a:pos x="475" y="2318"/>
                  </a:cxn>
                  <a:cxn ang="0">
                    <a:pos x="462" y="2311"/>
                  </a:cxn>
                  <a:cxn ang="0">
                    <a:pos x="439" y="2297"/>
                  </a:cxn>
                  <a:cxn ang="0">
                    <a:pos x="408" y="2268"/>
                  </a:cxn>
                  <a:cxn ang="0">
                    <a:pos x="368" y="2232"/>
                  </a:cxn>
                  <a:cxn ang="0">
                    <a:pos x="325" y="2181"/>
                  </a:cxn>
                  <a:cxn ang="0">
                    <a:pos x="278" y="2123"/>
                  </a:cxn>
                  <a:cxn ang="0">
                    <a:pos x="231" y="2055"/>
                  </a:cxn>
                  <a:cxn ang="0">
                    <a:pos x="184" y="1972"/>
                  </a:cxn>
                  <a:cxn ang="0">
                    <a:pos x="141" y="1881"/>
                  </a:cxn>
                  <a:cxn ang="0">
                    <a:pos x="81" y="1723"/>
                  </a:cxn>
                  <a:cxn ang="0">
                    <a:pos x="40" y="1567"/>
                  </a:cxn>
                  <a:cxn ang="0">
                    <a:pos x="17" y="1419"/>
                  </a:cxn>
                  <a:cxn ang="0">
                    <a:pos x="4" y="1278"/>
                  </a:cxn>
                  <a:cxn ang="0">
                    <a:pos x="0" y="1159"/>
                  </a:cxn>
                  <a:cxn ang="0">
                    <a:pos x="4" y="1037"/>
                  </a:cxn>
                  <a:cxn ang="0">
                    <a:pos x="17" y="903"/>
                  </a:cxn>
                  <a:cxn ang="0">
                    <a:pos x="40" y="755"/>
                  </a:cxn>
                  <a:cxn ang="0">
                    <a:pos x="81" y="607"/>
                  </a:cxn>
                  <a:cxn ang="0">
                    <a:pos x="134" y="452"/>
                  </a:cxn>
                  <a:cxn ang="0">
                    <a:pos x="178" y="358"/>
                  </a:cxn>
                  <a:cxn ang="0">
                    <a:pos x="228" y="275"/>
                  </a:cxn>
                  <a:cxn ang="0">
                    <a:pos x="275" y="202"/>
                  </a:cxn>
                  <a:cxn ang="0">
                    <a:pos x="321" y="141"/>
                  </a:cxn>
                  <a:cxn ang="0">
                    <a:pos x="405" y="51"/>
                  </a:cxn>
                  <a:cxn ang="0">
                    <a:pos x="439" y="22"/>
                  </a:cxn>
                  <a:cxn ang="0">
                    <a:pos x="462" y="7"/>
                  </a:cxn>
                  <a:cxn ang="0">
                    <a:pos x="475" y="0"/>
                  </a:cxn>
                </a:cxnLst>
                <a:rect l="0" t="0" r="r" b="b"/>
                <a:pathLst>
                  <a:path w="499" h="2318">
                    <a:moveTo>
                      <a:pt x="475" y="0"/>
                    </a:moveTo>
                    <a:lnTo>
                      <a:pt x="482" y="0"/>
                    </a:lnTo>
                    <a:lnTo>
                      <a:pt x="495" y="7"/>
                    </a:lnTo>
                    <a:lnTo>
                      <a:pt x="499" y="15"/>
                    </a:lnTo>
                    <a:lnTo>
                      <a:pt x="499" y="29"/>
                    </a:lnTo>
                    <a:lnTo>
                      <a:pt x="492" y="36"/>
                    </a:lnTo>
                    <a:lnTo>
                      <a:pt x="489" y="44"/>
                    </a:lnTo>
                    <a:lnTo>
                      <a:pt x="479" y="51"/>
                    </a:lnTo>
                    <a:lnTo>
                      <a:pt x="469" y="62"/>
                    </a:lnTo>
                    <a:lnTo>
                      <a:pt x="378" y="177"/>
                    </a:lnTo>
                    <a:lnTo>
                      <a:pt x="305" y="300"/>
                    </a:lnTo>
                    <a:lnTo>
                      <a:pt x="244" y="430"/>
                    </a:lnTo>
                    <a:lnTo>
                      <a:pt x="198" y="567"/>
                    </a:lnTo>
                    <a:lnTo>
                      <a:pt x="164" y="712"/>
                    </a:lnTo>
                    <a:lnTo>
                      <a:pt x="141" y="860"/>
                    </a:lnTo>
                    <a:lnTo>
                      <a:pt x="127" y="1008"/>
                    </a:lnTo>
                    <a:lnTo>
                      <a:pt x="124" y="1159"/>
                    </a:lnTo>
                    <a:lnTo>
                      <a:pt x="127" y="1278"/>
                    </a:lnTo>
                    <a:lnTo>
                      <a:pt x="134" y="1405"/>
                    </a:lnTo>
                    <a:lnTo>
                      <a:pt x="151" y="1531"/>
                    </a:lnTo>
                    <a:lnTo>
                      <a:pt x="174" y="1661"/>
                    </a:lnTo>
                    <a:lnTo>
                      <a:pt x="211" y="1788"/>
                    </a:lnTo>
                    <a:lnTo>
                      <a:pt x="255" y="1910"/>
                    </a:lnTo>
                    <a:lnTo>
                      <a:pt x="311" y="2029"/>
                    </a:lnTo>
                    <a:lnTo>
                      <a:pt x="378" y="2141"/>
                    </a:lnTo>
                    <a:lnTo>
                      <a:pt x="462" y="2246"/>
                    </a:lnTo>
                    <a:lnTo>
                      <a:pt x="475" y="2257"/>
                    </a:lnTo>
                    <a:lnTo>
                      <a:pt x="482" y="2268"/>
                    </a:lnTo>
                    <a:lnTo>
                      <a:pt x="495" y="2282"/>
                    </a:lnTo>
                    <a:lnTo>
                      <a:pt x="495" y="2286"/>
                    </a:lnTo>
                    <a:lnTo>
                      <a:pt x="499" y="2289"/>
                    </a:lnTo>
                    <a:lnTo>
                      <a:pt x="499" y="2297"/>
                    </a:lnTo>
                    <a:lnTo>
                      <a:pt x="495" y="2308"/>
                    </a:lnTo>
                    <a:lnTo>
                      <a:pt x="492" y="2315"/>
                    </a:lnTo>
                    <a:lnTo>
                      <a:pt x="485" y="2318"/>
                    </a:lnTo>
                    <a:lnTo>
                      <a:pt x="475" y="2318"/>
                    </a:lnTo>
                    <a:lnTo>
                      <a:pt x="462" y="2311"/>
                    </a:lnTo>
                    <a:lnTo>
                      <a:pt x="439" y="2297"/>
                    </a:lnTo>
                    <a:lnTo>
                      <a:pt x="408" y="2268"/>
                    </a:lnTo>
                    <a:lnTo>
                      <a:pt x="368" y="2232"/>
                    </a:lnTo>
                    <a:lnTo>
                      <a:pt x="325" y="2181"/>
                    </a:lnTo>
                    <a:lnTo>
                      <a:pt x="278" y="2123"/>
                    </a:lnTo>
                    <a:lnTo>
                      <a:pt x="231" y="2055"/>
                    </a:lnTo>
                    <a:lnTo>
                      <a:pt x="184" y="1972"/>
                    </a:lnTo>
                    <a:lnTo>
                      <a:pt x="141" y="1881"/>
                    </a:lnTo>
                    <a:lnTo>
                      <a:pt x="81" y="1723"/>
                    </a:lnTo>
                    <a:lnTo>
                      <a:pt x="40" y="1567"/>
                    </a:lnTo>
                    <a:lnTo>
                      <a:pt x="17" y="1419"/>
                    </a:lnTo>
                    <a:lnTo>
                      <a:pt x="4" y="1278"/>
                    </a:lnTo>
                    <a:lnTo>
                      <a:pt x="0" y="1159"/>
                    </a:lnTo>
                    <a:lnTo>
                      <a:pt x="4" y="1037"/>
                    </a:lnTo>
                    <a:lnTo>
                      <a:pt x="17" y="903"/>
                    </a:lnTo>
                    <a:lnTo>
                      <a:pt x="40" y="755"/>
                    </a:lnTo>
                    <a:lnTo>
                      <a:pt x="81" y="607"/>
                    </a:lnTo>
                    <a:lnTo>
                      <a:pt x="134" y="452"/>
                    </a:lnTo>
                    <a:lnTo>
                      <a:pt x="178" y="358"/>
                    </a:lnTo>
                    <a:lnTo>
                      <a:pt x="228" y="275"/>
                    </a:lnTo>
                    <a:lnTo>
                      <a:pt x="275" y="202"/>
                    </a:lnTo>
                    <a:lnTo>
                      <a:pt x="321" y="141"/>
                    </a:lnTo>
                    <a:lnTo>
                      <a:pt x="405" y="51"/>
                    </a:lnTo>
                    <a:lnTo>
                      <a:pt x="439" y="22"/>
                    </a:lnTo>
                    <a:lnTo>
                      <a:pt x="462" y="7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auto">
              <a:xfrm>
                <a:off x="3777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2" y="58"/>
                  </a:cxn>
                  <a:cxn ang="0">
                    <a:pos x="652" y="145"/>
                  </a:cxn>
                  <a:cxn ang="0">
                    <a:pos x="706" y="257"/>
                  </a:cxn>
                  <a:cxn ang="0">
                    <a:pos x="766" y="463"/>
                  </a:cxn>
                  <a:cxn ang="0">
                    <a:pos x="789" y="625"/>
                  </a:cxn>
                  <a:cxn ang="0">
                    <a:pos x="793" y="730"/>
                  </a:cxn>
                  <a:cxn ang="0">
                    <a:pos x="973" y="264"/>
                  </a:cxn>
                  <a:cxn ang="0">
                    <a:pos x="1094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7" y="62"/>
                  </a:cxn>
                  <a:cxn ang="0">
                    <a:pos x="1104" y="112"/>
                  </a:cxn>
                  <a:cxn ang="0">
                    <a:pos x="1050" y="224"/>
                  </a:cxn>
                  <a:cxn ang="0">
                    <a:pos x="960" y="437"/>
                  </a:cxn>
                  <a:cxn ang="0">
                    <a:pos x="870" y="672"/>
                  </a:cxn>
                  <a:cxn ang="0">
                    <a:pos x="796" y="892"/>
                  </a:cxn>
                  <a:cxn ang="0">
                    <a:pos x="773" y="1033"/>
                  </a:cxn>
                  <a:cxn ang="0">
                    <a:pos x="746" y="1177"/>
                  </a:cxn>
                  <a:cxn ang="0">
                    <a:pos x="699" y="1383"/>
                  </a:cxn>
                  <a:cxn ang="0">
                    <a:pos x="666" y="1484"/>
                  </a:cxn>
                  <a:cxn ang="0">
                    <a:pos x="632" y="1521"/>
                  </a:cxn>
                  <a:cxn ang="0">
                    <a:pos x="615" y="1513"/>
                  </a:cxn>
                  <a:cxn ang="0">
                    <a:pos x="605" y="1492"/>
                  </a:cxn>
                  <a:cxn ang="0">
                    <a:pos x="609" y="1445"/>
                  </a:cxn>
                  <a:cxn ang="0">
                    <a:pos x="629" y="1336"/>
                  </a:cxn>
                  <a:cxn ang="0">
                    <a:pos x="659" y="1196"/>
                  </a:cxn>
                  <a:cxn ang="0">
                    <a:pos x="699" y="1047"/>
                  </a:cxn>
                  <a:cxn ang="0">
                    <a:pos x="722" y="950"/>
                  </a:cxn>
                  <a:cxn ang="0">
                    <a:pos x="736" y="878"/>
                  </a:cxn>
                  <a:cxn ang="0">
                    <a:pos x="743" y="701"/>
                  </a:cxn>
                  <a:cxn ang="0">
                    <a:pos x="736" y="593"/>
                  </a:cxn>
                  <a:cxn ang="0">
                    <a:pos x="716" y="473"/>
                  </a:cxn>
                  <a:cxn ang="0">
                    <a:pos x="676" y="358"/>
                  </a:cxn>
                  <a:cxn ang="0">
                    <a:pos x="615" y="257"/>
                  </a:cxn>
                  <a:cxn ang="0">
                    <a:pos x="522" y="185"/>
                  </a:cxn>
                  <a:cxn ang="0">
                    <a:pos x="391" y="159"/>
                  </a:cxn>
                  <a:cxn ang="0">
                    <a:pos x="354" y="163"/>
                  </a:cxn>
                  <a:cxn ang="0">
                    <a:pos x="284" y="177"/>
                  </a:cxn>
                  <a:cxn ang="0">
                    <a:pos x="200" y="217"/>
                  </a:cxn>
                  <a:cxn ang="0">
                    <a:pos x="117" y="297"/>
                  </a:cxn>
                  <a:cxn ang="0">
                    <a:pos x="50" y="430"/>
                  </a:cxn>
                  <a:cxn ang="0">
                    <a:pos x="43" y="448"/>
                  </a:cxn>
                  <a:cxn ang="0">
                    <a:pos x="16" y="445"/>
                  </a:cxn>
                  <a:cxn ang="0">
                    <a:pos x="0" y="434"/>
                  </a:cxn>
                  <a:cxn ang="0">
                    <a:pos x="3" y="398"/>
                  </a:cxn>
                  <a:cxn ang="0">
                    <a:pos x="33" y="315"/>
                  </a:cxn>
                  <a:cxn ang="0">
                    <a:pos x="90" y="213"/>
                  </a:cxn>
                  <a:cxn ang="0">
                    <a:pos x="174" y="109"/>
                  </a:cxn>
                  <a:cxn ang="0">
                    <a:pos x="284" y="33"/>
                  </a:cxn>
                  <a:cxn ang="0">
                    <a:pos x="421" y="0"/>
                  </a:cxn>
                </a:cxnLst>
                <a:rect l="0" t="0" r="r" b="b"/>
                <a:pathLst>
                  <a:path w="1131" h="1521">
                    <a:moveTo>
                      <a:pt x="421" y="0"/>
                    </a:moveTo>
                    <a:lnTo>
                      <a:pt x="482" y="8"/>
                    </a:lnTo>
                    <a:lnTo>
                      <a:pt x="535" y="26"/>
                    </a:lnTo>
                    <a:lnTo>
                      <a:pt x="582" y="58"/>
                    </a:lnTo>
                    <a:lnTo>
                      <a:pt x="619" y="98"/>
                    </a:lnTo>
                    <a:lnTo>
                      <a:pt x="652" y="145"/>
                    </a:lnTo>
                    <a:lnTo>
                      <a:pt x="682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6" y="463"/>
                    </a:lnTo>
                    <a:lnTo>
                      <a:pt x="779" y="549"/>
                    </a:lnTo>
                    <a:lnTo>
                      <a:pt x="789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3" y="264"/>
                    </a:lnTo>
                    <a:lnTo>
                      <a:pt x="1080" y="33"/>
                    </a:lnTo>
                    <a:lnTo>
                      <a:pt x="1094" y="26"/>
                    </a:lnTo>
                    <a:lnTo>
                      <a:pt x="1117" y="26"/>
                    </a:lnTo>
                    <a:lnTo>
                      <a:pt x="1121" y="29"/>
                    </a:lnTo>
                    <a:lnTo>
                      <a:pt x="1127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7" y="62"/>
                    </a:lnTo>
                    <a:lnTo>
                      <a:pt x="1114" y="87"/>
                    </a:lnTo>
                    <a:lnTo>
                      <a:pt x="1104" y="112"/>
                    </a:lnTo>
                    <a:lnTo>
                      <a:pt x="1091" y="138"/>
                    </a:lnTo>
                    <a:lnTo>
                      <a:pt x="1050" y="224"/>
                    </a:lnTo>
                    <a:lnTo>
                      <a:pt x="1007" y="325"/>
                    </a:lnTo>
                    <a:lnTo>
                      <a:pt x="960" y="437"/>
                    </a:lnTo>
                    <a:lnTo>
                      <a:pt x="913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6" y="892"/>
                    </a:lnTo>
                    <a:lnTo>
                      <a:pt x="779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6" y="1177"/>
                    </a:lnTo>
                    <a:lnTo>
                      <a:pt x="726" y="1271"/>
                    </a:lnTo>
                    <a:lnTo>
                      <a:pt x="699" y="1383"/>
                    </a:lnTo>
                    <a:lnTo>
                      <a:pt x="682" y="1441"/>
                    </a:lnTo>
                    <a:lnTo>
                      <a:pt x="666" y="1484"/>
                    </a:lnTo>
                    <a:lnTo>
                      <a:pt x="652" y="1510"/>
                    </a:lnTo>
                    <a:lnTo>
                      <a:pt x="632" y="1521"/>
                    </a:lnTo>
                    <a:lnTo>
                      <a:pt x="622" y="1517"/>
                    </a:lnTo>
                    <a:lnTo>
                      <a:pt x="615" y="1513"/>
                    </a:lnTo>
                    <a:lnTo>
                      <a:pt x="609" y="1502"/>
                    </a:lnTo>
                    <a:lnTo>
                      <a:pt x="605" y="1492"/>
                    </a:lnTo>
                    <a:lnTo>
                      <a:pt x="605" y="1477"/>
                    </a:lnTo>
                    <a:lnTo>
                      <a:pt x="609" y="1445"/>
                    </a:lnTo>
                    <a:lnTo>
                      <a:pt x="615" y="1398"/>
                    </a:lnTo>
                    <a:lnTo>
                      <a:pt x="629" y="1336"/>
                    </a:lnTo>
                    <a:lnTo>
                      <a:pt x="642" y="1268"/>
                    </a:lnTo>
                    <a:lnTo>
                      <a:pt x="659" y="1196"/>
                    </a:lnTo>
                    <a:lnTo>
                      <a:pt x="679" y="1120"/>
                    </a:lnTo>
                    <a:lnTo>
                      <a:pt x="699" y="1047"/>
                    </a:lnTo>
                    <a:lnTo>
                      <a:pt x="716" y="979"/>
                    </a:lnTo>
                    <a:lnTo>
                      <a:pt x="722" y="950"/>
                    </a:lnTo>
                    <a:lnTo>
                      <a:pt x="732" y="917"/>
                    </a:lnTo>
                    <a:lnTo>
                      <a:pt x="736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39" y="650"/>
                    </a:lnTo>
                    <a:lnTo>
                      <a:pt x="736" y="593"/>
                    </a:lnTo>
                    <a:lnTo>
                      <a:pt x="726" y="535"/>
                    </a:lnTo>
                    <a:lnTo>
                      <a:pt x="716" y="473"/>
                    </a:lnTo>
                    <a:lnTo>
                      <a:pt x="699" y="412"/>
                    </a:lnTo>
                    <a:lnTo>
                      <a:pt x="676" y="358"/>
                    </a:lnTo>
                    <a:lnTo>
                      <a:pt x="649" y="304"/>
                    </a:lnTo>
                    <a:lnTo>
                      <a:pt x="615" y="257"/>
                    </a:lnTo>
                    <a:lnTo>
                      <a:pt x="572" y="217"/>
                    </a:lnTo>
                    <a:lnTo>
                      <a:pt x="522" y="185"/>
                    </a:lnTo>
                    <a:lnTo>
                      <a:pt x="461" y="167"/>
                    </a:lnTo>
                    <a:lnTo>
                      <a:pt x="391" y="159"/>
                    </a:lnTo>
                    <a:lnTo>
                      <a:pt x="378" y="159"/>
                    </a:lnTo>
                    <a:lnTo>
                      <a:pt x="354" y="163"/>
                    </a:lnTo>
                    <a:lnTo>
                      <a:pt x="324" y="167"/>
                    </a:lnTo>
                    <a:lnTo>
                      <a:pt x="284" y="177"/>
                    </a:lnTo>
                    <a:lnTo>
                      <a:pt x="244" y="192"/>
                    </a:lnTo>
                    <a:lnTo>
                      <a:pt x="200" y="217"/>
                    </a:lnTo>
                    <a:lnTo>
                      <a:pt x="157" y="253"/>
                    </a:lnTo>
                    <a:lnTo>
                      <a:pt x="117" y="297"/>
                    </a:lnTo>
                    <a:lnTo>
                      <a:pt x="80" y="358"/>
                    </a:lnTo>
                    <a:lnTo>
                      <a:pt x="50" y="430"/>
                    </a:lnTo>
                    <a:lnTo>
                      <a:pt x="50" y="437"/>
                    </a:lnTo>
                    <a:lnTo>
                      <a:pt x="43" y="448"/>
                    </a:lnTo>
                    <a:lnTo>
                      <a:pt x="23" y="448"/>
                    </a:lnTo>
                    <a:lnTo>
                      <a:pt x="16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3" y="398"/>
                    </a:lnTo>
                    <a:lnTo>
                      <a:pt x="13" y="361"/>
                    </a:lnTo>
                    <a:lnTo>
                      <a:pt x="33" y="315"/>
                    </a:lnTo>
                    <a:lnTo>
                      <a:pt x="57" y="264"/>
                    </a:lnTo>
                    <a:lnTo>
                      <a:pt x="90" y="213"/>
                    </a:lnTo>
                    <a:lnTo>
                      <a:pt x="130" y="159"/>
                    </a:lnTo>
                    <a:lnTo>
                      <a:pt x="174" y="109"/>
                    </a:lnTo>
                    <a:lnTo>
                      <a:pt x="227" y="65"/>
                    </a:lnTo>
                    <a:lnTo>
                      <a:pt x="284" y="33"/>
                    </a:lnTo>
                    <a:lnTo>
                      <a:pt x="351" y="8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7"/>
              <p:cNvSpPr>
                <a:spLocks noEditPoints="1"/>
              </p:cNvSpPr>
              <p:nvPr/>
            </p:nvSpPr>
            <p:spPr bwMode="auto">
              <a:xfrm>
                <a:off x="4924" y="3122"/>
                <a:ext cx="466" cy="1101"/>
              </a:xfrm>
              <a:custGeom>
                <a:avLst/>
                <a:gdLst/>
                <a:ahLst/>
                <a:cxnLst>
                  <a:cxn ang="0">
                    <a:pos x="271" y="375"/>
                  </a:cxn>
                  <a:cxn ang="0">
                    <a:pos x="338" y="426"/>
                  </a:cxn>
                  <a:cxn ang="0">
                    <a:pos x="365" y="505"/>
                  </a:cxn>
                  <a:cxn ang="0">
                    <a:pos x="362" y="531"/>
                  </a:cxn>
                  <a:cxn ang="0">
                    <a:pos x="358" y="556"/>
                  </a:cxn>
                  <a:cxn ang="0">
                    <a:pos x="342" y="599"/>
                  </a:cxn>
                  <a:cxn ang="0">
                    <a:pos x="318" y="675"/>
                  </a:cxn>
                  <a:cxn ang="0">
                    <a:pos x="292" y="744"/>
                  </a:cxn>
                  <a:cxn ang="0">
                    <a:pos x="235" y="895"/>
                  </a:cxn>
                  <a:cxn ang="0">
                    <a:pos x="211" y="1000"/>
                  </a:cxn>
                  <a:cxn ang="0">
                    <a:pos x="218" y="1043"/>
                  </a:cxn>
                  <a:cxn ang="0">
                    <a:pos x="248" y="1058"/>
                  </a:cxn>
                  <a:cxn ang="0">
                    <a:pos x="325" y="1025"/>
                  </a:cxn>
                  <a:cxn ang="0">
                    <a:pos x="389" y="928"/>
                  </a:cxn>
                  <a:cxn ang="0">
                    <a:pos x="419" y="841"/>
                  </a:cxn>
                  <a:cxn ang="0">
                    <a:pos x="432" y="830"/>
                  </a:cxn>
                  <a:cxn ang="0">
                    <a:pos x="459" y="834"/>
                  </a:cxn>
                  <a:cxn ang="0">
                    <a:pos x="466" y="845"/>
                  </a:cxn>
                  <a:cxn ang="0">
                    <a:pos x="462" y="867"/>
                  </a:cxn>
                  <a:cxn ang="0">
                    <a:pos x="442" y="928"/>
                  </a:cxn>
                  <a:cxn ang="0">
                    <a:pos x="399" y="1004"/>
                  </a:cxn>
                  <a:cxn ang="0">
                    <a:pos x="335" y="1072"/>
                  </a:cxn>
                  <a:cxn ang="0">
                    <a:pos x="245" y="1101"/>
                  </a:cxn>
                  <a:cxn ang="0">
                    <a:pos x="158" y="1076"/>
                  </a:cxn>
                  <a:cxn ang="0">
                    <a:pos x="107" y="1007"/>
                  </a:cxn>
                  <a:cxn ang="0">
                    <a:pos x="104" y="928"/>
                  </a:cxn>
                  <a:cxn ang="0">
                    <a:pos x="208" y="632"/>
                  </a:cxn>
                  <a:cxn ang="0">
                    <a:pos x="241" y="542"/>
                  </a:cxn>
                  <a:cxn ang="0">
                    <a:pos x="255" y="491"/>
                  </a:cxn>
                  <a:cxn ang="0">
                    <a:pos x="251" y="440"/>
                  </a:cxn>
                  <a:cxn ang="0">
                    <a:pos x="235" y="415"/>
                  </a:cxn>
                  <a:cxn ang="0">
                    <a:pos x="181" y="419"/>
                  </a:cxn>
                  <a:cxn ang="0">
                    <a:pos x="111" y="480"/>
                  </a:cxn>
                  <a:cxn ang="0">
                    <a:pos x="54" y="614"/>
                  </a:cxn>
                  <a:cxn ang="0">
                    <a:pos x="47" y="632"/>
                  </a:cxn>
                  <a:cxn ang="0">
                    <a:pos x="37" y="639"/>
                  </a:cxn>
                  <a:cxn ang="0">
                    <a:pos x="10" y="635"/>
                  </a:cxn>
                  <a:cxn ang="0">
                    <a:pos x="0" y="625"/>
                  </a:cxn>
                  <a:cxn ang="0">
                    <a:pos x="4" y="599"/>
                  </a:cxn>
                  <a:cxn ang="0">
                    <a:pos x="31" y="527"/>
                  </a:cxn>
                  <a:cxn ang="0">
                    <a:pos x="87" y="440"/>
                  </a:cxn>
                  <a:cxn ang="0">
                    <a:pos x="171" y="379"/>
                  </a:cxn>
                  <a:cxn ang="0">
                    <a:pos x="365" y="0"/>
                  </a:cxn>
                  <a:cxn ang="0">
                    <a:pos x="412" y="22"/>
                  </a:cxn>
                  <a:cxn ang="0">
                    <a:pos x="425" y="61"/>
                  </a:cxn>
                  <a:cxn ang="0">
                    <a:pos x="399" y="123"/>
                  </a:cxn>
                  <a:cxn ang="0">
                    <a:pos x="342" y="152"/>
                  </a:cxn>
                  <a:cxn ang="0">
                    <a:pos x="295" y="130"/>
                  </a:cxn>
                  <a:cxn ang="0">
                    <a:pos x="281" y="87"/>
                  </a:cxn>
                  <a:cxn ang="0">
                    <a:pos x="308" y="25"/>
                  </a:cxn>
                  <a:cxn ang="0">
                    <a:pos x="365" y="0"/>
                  </a:cxn>
                </a:cxnLst>
                <a:rect l="0" t="0" r="r" b="b"/>
                <a:pathLst>
                  <a:path w="466" h="1101">
                    <a:moveTo>
                      <a:pt x="225" y="368"/>
                    </a:moveTo>
                    <a:lnTo>
                      <a:pt x="271" y="375"/>
                    </a:lnTo>
                    <a:lnTo>
                      <a:pt x="308" y="394"/>
                    </a:lnTo>
                    <a:lnTo>
                      <a:pt x="338" y="426"/>
                    </a:lnTo>
                    <a:lnTo>
                      <a:pt x="358" y="462"/>
                    </a:lnTo>
                    <a:lnTo>
                      <a:pt x="365" y="505"/>
                    </a:lnTo>
                    <a:lnTo>
                      <a:pt x="365" y="516"/>
                    </a:lnTo>
                    <a:lnTo>
                      <a:pt x="362" y="531"/>
                    </a:lnTo>
                    <a:lnTo>
                      <a:pt x="362" y="545"/>
                    </a:lnTo>
                    <a:lnTo>
                      <a:pt x="358" y="556"/>
                    </a:lnTo>
                    <a:lnTo>
                      <a:pt x="352" y="574"/>
                    </a:lnTo>
                    <a:lnTo>
                      <a:pt x="342" y="599"/>
                    </a:lnTo>
                    <a:lnTo>
                      <a:pt x="332" y="635"/>
                    </a:lnTo>
                    <a:lnTo>
                      <a:pt x="318" y="675"/>
                    </a:lnTo>
                    <a:lnTo>
                      <a:pt x="305" y="711"/>
                    </a:lnTo>
                    <a:lnTo>
                      <a:pt x="292" y="744"/>
                    </a:lnTo>
                    <a:lnTo>
                      <a:pt x="285" y="765"/>
                    </a:lnTo>
                    <a:lnTo>
                      <a:pt x="235" y="895"/>
                    </a:lnTo>
                    <a:lnTo>
                      <a:pt x="218" y="950"/>
                    </a:lnTo>
                    <a:lnTo>
                      <a:pt x="211" y="1000"/>
                    </a:lnTo>
                    <a:lnTo>
                      <a:pt x="211" y="1025"/>
                    </a:lnTo>
                    <a:lnTo>
                      <a:pt x="218" y="1043"/>
                    </a:lnTo>
                    <a:lnTo>
                      <a:pt x="228" y="1054"/>
                    </a:lnTo>
                    <a:lnTo>
                      <a:pt x="248" y="1058"/>
                    </a:lnTo>
                    <a:lnTo>
                      <a:pt x="285" y="1051"/>
                    </a:lnTo>
                    <a:lnTo>
                      <a:pt x="325" y="1025"/>
                    </a:lnTo>
                    <a:lnTo>
                      <a:pt x="358" y="982"/>
                    </a:lnTo>
                    <a:lnTo>
                      <a:pt x="389" y="928"/>
                    </a:lnTo>
                    <a:lnTo>
                      <a:pt x="412" y="856"/>
                    </a:lnTo>
                    <a:lnTo>
                      <a:pt x="419" y="841"/>
                    </a:lnTo>
                    <a:lnTo>
                      <a:pt x="425" y="834"/>
                    </a:lnTo>
                    <a:lnTo>
                      <a:pt x="432" y="830"/>
                    </a:lnTo>
                    <a:lnTo>
                      <a:pt x="452" y="830"/>
                    </a:lnTo>
                    <a:lnTo>
                      <a:pt x="459" y="834"/>
                    </a:lnTo>
                    <a:lnTo>
                      <a:pt x="462" y="838"/>
                    </a:lnTo>
                    <a:lnTo>
                      <a:pt x="466" y="845"/>
                    </a:lnTo>
                    <a:lnTo>
                      <a:pt x="466" y="852"/>
                    </a:lnTo>
                    <a:lnTo>
                      <a:pt x="462" y="867"/>
                    </a:lnTo>
                    <a:lnTo>
                      <a:pt x="455" y="892"/>
                    </a:lnTo>
                    <a:lnTo>
                      <a:pt x="442" y="928"/>
                    </a:lnTo>
                    <a:lnTo>
                      <a:pt x="425" y="964"/>
                    </a:lnTo>
                    <a:lnTo>
                      <a:pt x="399" y="1004"/>
                    </a:lnTo>
                    <a:lnTo>
                      <a:pt x="372" y="1040"/>
                    </a:lnTo>
                    <a:lnTo>
                      <a:pt x="335" y="1072"/>
                    </a:lnTo>
                    <a:lnTo>
                      <a:pt x="292" y="1094"/>
                    </a:lnTo>
                    <a:lnTo>
                      <a:pt x="245" y="1101"/>
                    </a:lnTo>
                    <a:lnTo>
                      <a:pt x="198" y="1094"/>
                    </a:lnTo>
                    <a:lnTo>
                      <a:pt x="158" y="1076"/>
                    </a:lnTo>
                    <a:lnTo>
                      <a:pt x="128" y="1043"/>
                    </a:lnTo>
                    <a:lnTo>
                      <a:pt x="107" y="1007"/>
                    </a:lnTo>
                    <a:lnTo>
                      <a:pt x="101" y="964"/>
                    </a:lnTo>
                    <a:lnTo>
                      <a:pt x="104" y="928"/>
                    </a:lnTo>
                    <a:lnTo>
                      <a:pt x="114" y="895"/>
                    </a:lnTo>
                    <a:lnTo>
                      <a:pt x="208" y="632"/>
                    </a:lnTo>
                    <a:lnTo>
                      <a:pt x="228" y="581"/>
                    </a:lnTo>
                    <a:lnTo>
                      <a:pt x="241" y="542"/>
                    </a:lnTo>
                    <a:lnTo>
                      <a:pt x="251" y="513"/>
                    </a:lnTo>
                    <a:lnTo>
                      <a:pt x="255" y="491"/>
                    </a:lnTo>
                    <a:lnTo>
                      <a:pt x="255" y="469"/>
                    </a:lnTo>
                    <a:lnTo>
                      <a:pt x="251" y="440"/>
                    </a:lnTo>
                    <a:lnTo>
                      <a:pt x="245" y="426"/>
                    </a:lnTo>
                    <a:lnTo>
                      <a:pt x="235" y="415"/>
                    </a:lnTo>
                    <a:lnTo>
                      <a:pt x="218" y="412"/>
                    </a:lnTo>
                    <a:lnTo>
                      <a:pt x="181" y="419"/>
                    </a:lnTo>
                    <a:lnTo>
                      <a:pt x="144" y="440"/>
                    </a:lnTo>
                    <a:lnTo>
                      <a:pt x="111" y="480"/>
                    </a:lnTo>
                    <a:lnTo>
                      <a:pt x="81" y="538"/>
                    </a:lnTo>
                    <a:lnTo>
                      <a:pt x="54" y="614"/>
                    </a:lnTo>
                    <a:lnTo>
                      <a:pt x="51" y="625"/>
                    </a:lnTo>
                    <a:lnTo>
                      <a:pt x="47" y="632"/>
                    </a:lnTo>
                    <a:lnTo>
                      <a:pt x="44" y="635"/>
                    </a:lnTo>
                    <a:lnTo>
                      <a:pt x="37" y="639"/>
                    </a:lnTo>
                    <a:lnTo>
                      <a:pt x="14" y="639"/>
                    </a:lnTo>
                    <a:lnTo>
                      <a:pt x="10" y="635"/>
                    </a:lnTo>
                    <a:lnTo>
                      <a:pt x="4" y="632"/>
                    </a:lnTo>
                    <a:lnTo>
                      <a:pt x="0" y="625"/>
                    </a:lnTo>
                    <a:lnTo>
                      <a:pt x="0" y="617"/>
                    </a:lnTo>
                    <a:lnTo>
                      <a:pt x="4" y="599"/>
                    </a:lnTo>
                    <a:lnTo>
                      <a:pt x="14" y="567"/>
                    </a:lnTo>
                    <a:lnTo>
                      <a:pt x="31" y="527"/>
                    </a:lnTo>
                    <a:lnTo>
                      <a:pt x="57" y="484"/>
                    </a:lnTo>
                    <a:lnTo>
                      <a:pt x="87" y="440"/>
                    </a:lnTo>
                    <a:lnTo>
                      <a:pt x="128" y="404"/>
                    </a:lnTo>
                    <a:lnTo>
                      <a:pt x="171" y="379"/>
                    </a:lnTo>
                    <a:lnTo>
                      <a:pt x="225" y="368"/>
                    </a:lnTo>
                    <a:close/>
                    <a:moveTo>
                      <a:pt x="365" y="0"/>
                    </a:moveTo>
                    <a:lnTo>
                      <a:pt x="392" y="7"/>
                    </a:lnTo>
                    <a:lnTo>
                      <a:pt x="412" y="22"/>
                    </a:lnTo>
                    <a:lnTo>
                      <a:pt x="422" y="40"/>
                    </a:lnTo>
                    <a:lnTo>
                      <a:pt x="425" y="61"/>
                    </a:lnTo>
                    <a:lnTo>
                      <a:pt x="419" y="94"/>
                    </a:lnTo>
                    <a:lnTo>
                      <a:pt x="399" y="123"/>
                    </a:lnTo>
                    <a:lnTo>
                      <a:pt x="372" y="144"/>
                    </a:lnTo>
                    <a:lnTo>
                      <a:pt x="342" y="152"/>
                    </a:lnTo>
                    <a:lnTo>
                      <a:pt x="315" y="144"/>
                    </a:lnTo>
                    <a:lnTo>
                      <a:pt x="295" y="130"/>
                    </a:lnTo>
                    <a:lnTo>
                      <a:pt x="285" y="108"/>
                    </a:lnTo>
                    <a:lnTo>
                      <a:pt x="281" y="87"/>
                    </a:lnTo>
                    <a:lnTo>
                      <a:pt x="288" y="54"/>
                    </a:lnTo>
                    <a:lnTo>
                      <a:pt x="308" y="25"/>
                    </a:lnTo>
                    <a:lnTo>
                      <a:pt x="335" y="7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8"/>
              <p:cNvSpPr>
                <a:spLocks noEditPoints="1"/>
              </p:cNvSpPr>
              <p:nvPr/>
            </p:nvSpPr>
            <p:spPr bwMode="auto">
              <a:xfrm>
                <a:off x="5453" y="3122"/>
                <a:ext cx="669" cy="1426"/>
              </a:xfrm>
              <a:custGeom>
                <a:avLst/>
                <a:gdLst/>
                <a:ahLst/>
                <a:cxnLst>
                  <a:cxn ang="0">
                    <a:pos x="499" y="372"/>
                  </a:cxn>
                  <a:cxn ang="0">
                    <a:pos x="579" y="426"/>
                  </a:cxn>
                  <a:cxn ang="0">
                    <a:pos x="609" y="520"/>
                  </a:cxn>
                  <a:cxn ang="0">
                    <a:pos x="602" y="578"/>
                  </a:cxn>
                  <a:cxn ang="0">
                    <a:pos x="442" y="1235"/>
                  </a:cxn>
                  <a:cxn ang="0">
                    <a:pos x="368" y="1336"/>
                  </a:cxn>
                  <a:cxn ang="0">
                    <a:pos x="278" y="1397"/>
                  </a:cxn>
                  <a:cxn ang="0">
                    <a:pos x="187" y="1423"/>
                  </a:cxn>
                  <a:cxn ang="0">
                    <a:pos x="100" y="1423"/>
                  </a:cxn>
                  <a:cxn ang="0">
                    <a:pos x="27" y="1386"/>
                  </a:cxn>
                  <a:cxn ang="0">
                    <a:pos x="0" y="1322"/>
                  </a:cxn>
                  <a:cxn ang="0">
                    <a:pos x="27" y="1257"/>
                  </a:cxn>
                  <a:cxn ang="0">
                    <a:pos x="87" y="1228"/>
                  </a:cxn>
                  <a:cxn ang="0">
                    <a:pos x="127" y="1242"/>
                  </a:cxn>
                  <a:cxn ang="0">
                    <a:pos x="144" y="1289"/>
                  </a:cxn>
                  <a:cxn ang="0">
                    <a:pos x="134" y="1329"/>
                  </a:cxn>
                  <a:cxn ang="0">
                    <a:pos x="94" y="1368"/>
                  </a:cxn>
                  <a:cxn ang="0">
                    <a:pos x="147" y="1379"/>
                  </a:cxn>
                  <a:cxn ang="0">
                    <a:pos x="251" y="1340"/>
                  </a:cxn>
                  <a:cxn ang="0">
                    <a:pos x="325" y="1235"/>
                  </a:cxn>
                  <a:cxn ang="0">
                    <a:pos x="341" y="1166"/>
                  </a:cxn>
                  <a:cxn ang="0">
                    <a:pos x="489" y="516"/>
                  </a:cxn>
                  <a:cxn ang="0">
                    <a:pos x="492" y="487"/>
                  </a:cxn>
                  <a:cxn ang="0">
                    <a:pos x="482" y="430"/>
                  </a:cxn>
                  <a:cxn ang="0">
                    <a:pos x="442" y="408"/>
                  </a:cxn>
                  <a:cxn ang="0">
                    <a:pos x="355" y="437"/>
                  </a:cxn>
                  <a:cxn ang="0">
                    <a:pos x="285" y="513"/>
                  </a:cxn>
                  <a:cxn ang="0">
                    <a:pos x="234" y="607"/>
                  </a:cxn>
                  <a:cxn ang="0">
                    <a:pos x="218" y="632"/>
                  </a:cxn>
                  <a:cxn ang="0">
                    <a:pos x="191" y="635"/>
                  </a:cxn>
                  <a:cxn ang="0">
                    <a:pos x="181" y="628"/>
                  </a:cxn>
                  <a:cxn ang="0">
                    <a:pos x="177" y="614"/>
                  </a:cxn>
                  <a:cxn ang="0">
                    <a:pos x="191" y="574"/>
                  </a:cxn>
                  <a:cxn ang="0">
                    <a:pos x="234" y="502"/>
                  </a:cxn>
                  <a:cxn ang="0">
                    <a:pos x="301" y="426"/>
                  </a:cxn>
                  <a:cxn ang="0">
                    <a:pos x="392" y="372"/>
                  </a:cxn>
                  <a:cxn ang="0">
                    <a:pos x="609" y="0"/>
                  </a:cxn>
                  <a:cxn ang="0">
                    <a:pos x="653" y="18"/>
                  </a:cxn>
                  <a:cxn ang="0">
                    <a:pos x="669" y="61"/>
                  </a:cxn>
                  <a:cxn ang="0">
                    <a:pos x="643" y="123"/>
                  </a:cxn>
                  <a:cxn ang="0">
                    <a:pos x="586" y="152"/>
                  </a:cxn>
                  <a:cxn ang="0">
                    <a:pos x="539" y="130"/>
                  </a:cxn>
                  <a:cxn ang="0">
                    <a:pos x="525" y="87"/>
                  </a:cxn>
                  <a:cxn ang="0">
                    <a:pos x="552" y="25"/>
                  </a:cxn>
                  <a:cxn ang="0">
                    <a:pos x="609" y="0"/>
                  </a:cxn>
                </a:cxnLst>
                <a:rect l="0" t="0" r="r" b="b"/>
                <a:pathLst>
                  <a:path w="669" h="1426">
                    <a:moveTo>
                      <a:pt x="445" y="365"/>
                    </a:moveTo>
                    <a:lnTo>
                      <a:pt x="499" y="372"/>
                    </a:lnTo>
                    <a:lnTo>
                      <a:pt x="542" y="394"/>
                    </a:lnTo>
                    <a:lnTo>
                      <a:pt x="579" y="426"/>
                    </a:lnTo>
                    <a:lnTo>
                      <a:pt x="602" y="469"/>
                    </a:lnTo>
                    <a:lnTo>
                      <a:pt x="609" y="520"/>
                    </a:lnTo>
                    <a:lnTo>
                      <a:pt x="606" y="552"/>
                    </a:lnTo>
                    <a:lnTo>
                      <a:pt x="602" y="578"/>
                    </a:lnTo>
                    <a:lnTo>
                      <a:pt x="465" y="1166"/>
                    </a:lnTo>
                    <a:lnTo>
                      <a:pt x="442" y="1235"/>
                    </a:lnTo>
                    <a:lnTo>
                      <a:pt x="408" y="1293"/>
                    </a:lnTo>
                    <a:lnTo>
                      <a:pt x="368" y="1336"/>
                    </a:lnTo>
                    <a:lnTo>
                      <a:pt x="325" y="1372"/>
                    </a:lnTo>
                    <a:lnTo>
                      <a:pt x="278" y="1397"/>
                    </a:lnTo>
                    <a:lnTo>
                      <a:pt x="231" y="1415"/>
                    </a:lnTo>
                    <a:lnTo>
                      <a:pt x="187" y="1423"/>
                    </a:lnTo>
                    <a:lnTo>
                      <a:pt x="151" y="1426"/>
                    </a:lnTo>
                    <a:lnTo>
                      <a:pt x="100" y="1423"/>
                    </a:lnTo>
                    <a:lnTo>
                      <a:pt x="57" y="1408"/>
                    </a:lnTo>
                    <a:lnTo>
                      <a:pt x="27" y="1386"/>
                    </a:lnTo>
                    <a:lnTo>
                      <a:pt x="7" y="1358"/>
                    </a:lnTo>
                    <a:lnTo>
                      <a:pt x="0" y="1322"/>
                    </a:lnTo>
                    <a:lnTo>
                      <a:pt x="7" y="1285"/>
                    </a:lnTo>
                    <a:lnTo>
                      <a:pt x="27" y="1257"/>
                    </a:lnTo>
                    <a:lnTo>
                      <a:pt x="54" y="1235"/>
                    </a:lnTo>
                    <a:lnTo>
                      <a:pt x="87" y="1228"/>
                    </a:lnTo>
                    <a:lnTo>
                      <a:pt x="107" y="1231"/>
                    </a:lnTo>
                    <a:lnTo>
                      <a:pt x="127" y="1242"/>
                    </a:lnTo>
                    <a:lnTo>
                      <a:pt x="141" y="1264"/>
                    </a:lnTo>
                    <a:lnTo>
                      <a:pt x="144" y="1289"/>
                    </a:lnTo>
                    <a:lnTo>
                      <a:pt x="141" y="1307"/>
                    </a:lnTo>
                    <a:lnTo>
                      <a:pt x="134" y="1329"/>
                    </a:lnTo>
                    <a:lnTo>
                      <a:pt x="117" y="1350"/>
                    </a:lnTo>
                    <a:lnTo>
                      <a:pt x="94" y="1368"/>
                    </a:lnTo>
                    <a:lnTo>
                      <a:pt x="121" y="1376"/>
                    </a:lnTo>
                    <a:lnTo>
                      <a:pt x="147" y="1379"/>
                    </a:lnTo>
                    <a:lnTo>
                      <a:pt x="201" y="1368"/>
                    </a:lnTo>
                    <a:lnTo>
                      <a:pt x="251" y="1340"/>
                    </a:lnTo>
                    <a:lnTo>
                      <a:pt x="291" y="1293"/>
                    </a:lnTo>
                    <a:lnTo>
                      <a:pt x="325" y="1235"/>
                    </a:lnTo>
                    <a:lnTo>
                      <a:pt x="345" y="1170"/>
                    </a:lnTo>
                    <a:lnTo>
                      <a:pt x="341" y="1166"/>
                    </a:lnTo>
                    <a:lnTo>
                      <a:pt x="489" y="538"/>
                    </a:lnTo>
                    <a:lnTo>
                      <a:pt x="489" y="516"/>
                    </a:lnTo>
                    <a:lnTo>
                      <a:pt x="492" y="502"/>
                    </a:lnTo>
                    <a:lnTo>
                      <a:pt x="492" y="487"/>
                    </a:lnTo>
                    <a:lnTo>
                      <a:pt x="489" y="455"/>
                    </a:lnTo>
                    <a:lnTo>
                      <a:pt x="482" y="430"/>
                    </a:lnTo>
                    <a:lnTo>
                      <a:pt x="465" y="412"/>
                    </a:lnTo>
                    <a:lnTo>
                      <a:pt x="442" y="408"/>
                    </a:lnTo>
                    <a:lnTo>
                      <a:pt x="395" y="415"/>
                    </a:lnTo>
                    <a:lnTo>
                      <a:pt x="355" y="437"/>
                    </a:lnTo>
                    <a:lnTo>
                      <a:pt x="318" y="473"/>
                    </a:lnTo>
                    <a:lnTo>
                      <a:pt x="285" y="513"/>
                    </a:lnTo>
                    <a:lnTo>
                      <a:pt x="254" y="560"/>
                    </a:lnTo>
                    <a:lnTo>
                      <a:pt x="234" y="607"/>
                    </a:lnTo>
                    <a:lnTo>
                      <a:pt x="224" y="628"/>
                    </a:lnTo>
                    <a:lnTo>
                      <a:pt x="218" y="632"/>
                    </a:lnTo>
                    <a:lnTo>
                      <a:pt x="214" y="635"/>
                    </a:lnTo>
                    <a:lnTo>
                      <a:pt x="191" y="635"/>
                    </a:lnTo>
                    <a:lnTo>
                      <a:pt x="187" y="632"/>
                    </a:lnTo>
                    <a:lnTo>
                      <a:pt x="181" y="628"/>
                    </a:lnTo>
                    <a:lnTo>
                      <a:pt x="177" y="621"/>
                    </a:lnTo>
                    <a:lnTo>
                      <a:pt x="177" y="614"/>
                    </a:lnTo>
                    <a:lnTo>
                      <a:pt x="181" y="599"/>
                    </a:lnTo>
                    <a:lnTo>
                      <a:pt x="191" y="574"/>
                    </a:lnTo>
                    <a:lnTo>
                      <a:pt x="208" y="538"/>
                    </a:lnTo>
                    <a:lnTo>
                      <a:pt x="234" y="502"/>
                    </a:lnTo>
                    <a:lnTo>
                      <a:pt x="264" y="462"/>
                    </a:lnTo>
                    <a:lnTo>
                      <a:pt x="301" y="426"/>
                    </a:lnTo>
                    <a:lnTo>
                      <a:pt x="341" y="394"/>
                    </a:lnTo>
                    <a:lnTo>
                      <a:pt x="392" y="372"/>
                    </a:lnTo>
                    <a:lnTo>
                      <a:pt x="445" y="365"/>
                    </a:lnTo>
                    <a:close/>
                    <a:moveTo>
                      <a:pt x="609" y="0"/>
                    </a:moveTo>
                    <a:lnTo>
                      <a:pt x="636" y="7"/>
                    </a:lnTo>
                    <a:lnTo>
                      <a:pt x="653" y="18"/>
                    </a:lnTo>
                    <a:lnTo>
                      <a:pt x="666" y="40"/>
                    </a:lnTo>
                    <a:lnTo>
                      <a:pt x="669" y="61"/>
                    </a:lnTo>
                    <a:lnTo>
                      <a:pt x="663" y="94"/>
                    </a:lnTo>
                    <a:lnTo>
                      <a:pt x="643" y="123"/>
                    </a:lnTo>
                    <a:lnTo>
                      <a:pt x="616" y="144"/>
                    </a:lnTo>
                    <a:lnTo>
                      <a:pt x="586" y="152"/>
                    </a:lnTo>
                    <a:lnTo>
                      <a:pt x="559" y="144"/>
                    </a:lnTo>
                    <a:lnTo>
                      <a:pt x="539" y="130"/>
                    </a:lnTo>
                    <a:lnTo>
                      <a:pt x="529" y="108"/>
                    </a:lnTo>
                    <a:lnTo>
                      <a:pt x="525" y="87"/>
                    </a:lnTo>
                    <a:lnTo>
                      <a:pt x="532" y="54"/>
                    </a:lnTo>
                    <a:lnTo>
                      <a:pt x="552" y="25"/>
                    </a:lnTo>
                    <a:lnTo>
                      <a:pt x="579" y="7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>
                <a:off x="6982" y="2523"/>
                <a:ext cx="1429" cy="1545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36" y="3"/>
                  </a:cxn>
                  <a:cxn ang="0">
                    <a:pos x="746" y="18"/>
                  </a:cxn>
                  <a:cxn ang="0">
                    <a:pos x="753" y="36"/>
                  </a:cxn>
                  <a:cxn ang="0">
                    <a:pos x="756" y="54"/>
                  </a:cxn>
                  <a:cxn ang="0">
                    <a:pos x="756" y="725"/>
                  </a:cxn>
                  <a:cxn ang="0">
                    <a:pos x="1379" y="725"/>
                  </a:cxn>
                  <a:cxn ang="0">
                    <a:pos x="1396" y="729"/>
                  </a:cxn>
                  <a:cxn ang="0">
                    <a:pos x="1412" y="736"/>
                  </a:cxn>
                  <a:cxn ang="0">
                    <a:pos x="1426" y="751"/>
                  </a:cxn>
                  <a:cxn ang="0">
                    <a:pos x="1429" y="772"/>
                  </a:cxn>
                  <a:cxn ang="0">
                    <a:pos x="1426" y="794"/>
                  </a:cxn>
                  <a:cxn ang="0">
                    <a:pos x="1412" y="808"/>
                  </a:cxn>
                  <a:cxn ang="0">
                    <a:pos x="1396" y="816"/>
                  </a:cxn>
                  <a:cxn ang="0">
                    <a:pos x="1379" y="819"/>
                  </a:cxn>
                  <a:cxn ang="0">
                    <a:pos x="756" y="819"/>
                  </a:cxn>
                  <a:cxn ang="0">
                    <a:pos x="756" y="1491"/>
                  </a:cxn>
                  <a:cxn ang="0">
                    <a:pos x="753" y="1509"/>
                  </a:cxn>
                  <a:cxn ang="0">
                    <a:pos x="746" y="1527"/>
                  </a:cxn>
                  <a:cxn ang="0">
                    <a:pos x="736" y="1541"/>
                  </a:cxn>
                  <a:cxn ang="0">
                    <a:pos x="716" y="1545"/>
                  </a:cxn>
                  <a:cxn ang="0">
                    <a:pos x="696" y="1541"/>
                  </a:cxn>
                  <a:cxn ang="0">
                    <a:pos x="683" y="1527"/>
                  </a:cxn>
                  <a:cxn ang="0">
                    <a:pos x="676" y="1509"/>
                  </a:cxn>
                  <a:cxn ang="0">
                    <a:pos x="673" y="1491"/>
                  </a:cxn>
                  <a:cxn ang="0">
                    <a:pos x="673" y="819"/>
                  </a:cxn>
                  <a:cxn ang="0">
                    <a:pos x="50" y="819"/>
                  </a:cxn>
                  <a:cxn ang="0">
                    <a:pos x="34" y="816"/>
                  </a:cxn>
                  <a:cxn ang="0">
                    <a:pos x="17" y="808"/>
                  </a:cxn>
                  <a:cxn ang="0">
                    <a:pos x="4" y="794"/>
                  </a:cxn>
                  <a:cxn ang="0">
                    <a:pos x="0" y="772"/>
                  </a:cxn>
                  <a:cxn ang="0">
                    <a:pos x="4" y="751"/>
                  </a:cxn>
                  <a:cxn ang="0">
                    <a:pos x="17" y="736"/>
                  </a:cxn>
                  <a:cxn ang="0">
                    <a:pos x="34" y="729"/>
                  </a:cxn>
                  <a:cxn ang="0">
                    <a:pos x="50" y="725"/>
                  </a:cxn>
                  <a:cxn ang="0">
                    <a:pos x="673" y="725"/>
                  </a:cxn>
                  <a:cxn ang="0">
                    <a:pos x="673" y="54"/>
                  </a:cxn>
                  <a:cxn ang="0">
                    <a:pos x="676" y="36"/>
                  </a:cxn>
                  <a:cxn ang="0">
                    <a:pos x="683" y="18"/>
                  </a:cxn>
                  <a:cxn ang="0">
                    <a:pos x="696" y="3"/>
                  </a:cxn>
                  <a:cxn ang="0">
                    <a:pos x="716" y="0"/>
                  </a:cxn>
                </a:cxnLst>
                <a:rect l="0" t="0" r="r" b="b"/>
                <a:pathLst>
                  <a:path w="1429" h="1545">
                    <a:moveTo>
                      <a:pt x="716" y="0"/>
                    </a:moveTo>
                    <a:lnTo>
                      <a:pt x="736" y="3"/>
                    </a:lnTo>
                    <a:lnTo>
                      <a:pt x="746" y="18"/>
                    </a:lnTo>
                    <a:lnTo>
                      <a:pt x="753" y="36"/>
                    </a:lnTo>
                    <a:lnTo>
                      <a:pt x="756" y="54"/>
                    </a:lnTo>
                    <a:lnTo>
                      <a:pt x="756" y="725"/>
                    </a:lnTo>
                    <a:lnTo>
                      <a:pt x="1379" y="725"/>
                    </a:lnTo>
                    <a:lnTo>
                      <a:pt x="1396" y="729"/>
                    </a:lnTo>
                    <a:lnTo>
                      <a:pt x="1412" y="736"/>
                    </a:lnTo>
                    <a:lnTo>
                      <a:pt x="1426" y="751"/>
                    </a:lnTo>
                    <a:lnTo>
                      <a:pt x="1429" y="772"/>
                    </a:lnTo>
                    <a:lnTo>
                      <a:pt x="1426" y="794"/>
                    </a:lnTo>
                    <a:lnTo>
                      <a:pt x="1412" y="808"/>
                    </a:lnTo>
                    <a:lnTo>
                      <a:pt x="1396" y="816"/>
                    </a:lnTo>
                    <a:lnTo>
                      <a:pt x="1379" y="819"/>
                    </a:lnTo>
                    <a:lnTo>
                      <a:pt x="756" y="819"/>
                    </a:lnTo>
                    <a:lnTo>
                      <a:pt x="756" y="1491"/>
                    </a:lnTo>
                    <a:lnTo>
                      <a:pt x="753" y="1509"/>
                    </a:lnTo>
                    <a:lnTo>
                      <a:pt x="746" y="1527"/>
                    </a:lnTo>
                    <a:lnTo>
                      <a:pt x="736" y="1541"/>
                    </a:lnTo>
                    <a:lnTo>
                      <a:pt x="716" y="1545"/>
                    </a:lnTo>
                    <a:lnTo>
                      <a:pt x="696" y="1541"/>
                    </a:lnTo>
                    <a:lnTo>
                      <a:pt x="683" y="1527"/>
                    </a:lnTo>
                    <a:lnTo>
                      <a:pt x="676" y="1509"/>
                    </a:lnTo>
                    <a:lnTo>
                      <a:pt x="673" y="1491"/>
                    </a:lnTo>
                    <a:lnTo>
                      <a:pt x="673" y="819"/>
                    </a:lnTo>
                    <a:lnTo>
                      <a:pt x="50" y="819"/>
                    </a:lnTo>
                    <a:lnTo>
                      <a:pt x="34" y="816"/>
                    </a:lnTo>
                    <a:lnTo>
                      <a:pt x="17" y="808"/>
                    </a:lnTo>
                    <a:lnTo>
                      <a:pt x="4" y="794"/>
                    </a:lnTo>
                    <a:lnTo>
                      <a:pt x="0" y="772"/>
                    </a:lnTo>
                    <a:lnTo>
                      <a:pt x="4" y="751"/>
                    </a:lnTo>
                    <a:lnTo>
                      <a:pt x="17" y="736"/>
                    </a:lnTo>
                    <a:lnTo>
                      <a:pt x="34" y="729"/>
                    </a:lnTo>
                    <a:lnTo>
                      <a:pt x="50" y="725"/>
                    </a:lnTo>
                    <a:lnTo>
                      <a:pt x="673" y="725"/>
                    </a:lnTo>
                    <a:lnTo>
                      <a:pt x="673" y="54"/>
                    </a:lnTo>
                    <a:lnTo>
                      <a:pt x="676" y="36"/>
                    </a:lnTo>
                    <a:lnTo>
                      <a:pt x="683" y="18"/>
                    </a:lnTo>
                    <a:lnTo>
                      <a:pt x="696" y="3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0"/>
              <p:cNvSpPr>
                <a:spLocks/>
              </p:cNvSpPr>
              <p:nvPr/>
            </p:nvSpPr>
            <p:spPr bwMode="auto">
              <a:xfrm>
                <a:off x="9070" y="2848"/>
                <a:ext cx="1175" cy="1050"/>
              </a:xfrm>
              <a:custGeom>
                <a:avLst/>
                <a:gdLst/>
                <a:ahLst/>
                <a:cxnLst>
                  <a:cxn ang="0">
                    <a:pos x="325" y="25"/>
                  </a:cxn>
                  <a:cxn ang="0">
                    <a:pos x="418" y="144"/>
                  </a:cxn>
                  <a:cxn ang="0">
                    <a:pos x="469" y="148"/>
                  </a:cxn>
                  <a:cxn ang="0">
                    <a:pos x="582" y="50"/>
                  </a:cxn>
                  <a:cxn ang="0">
                    <a:pos x="763" y="0"/>
                  </a:cxn>
                  <a:cxn ang="0">
                    <a:pos x="947" y="65"/>
                  </a:cxn>
                  <a:cxn ang="0">
                    <a:pos x="1011" y="249"/>
                  </a:cxn>
                  <a:cxn ang="0">
                    <a:pos x="974" y="469"/>
                  </a:cxn>
                  <a:cxn ang="0">
                    <a:pos x="884" y="761"/>
                  </a:cxn>
                  <a:cxn ang="0">
                    <a:pos x="843" y="924"/>
                  </a:cxn>
                  <a:cxn ang="0">
                    <a:pos x="870" y="996"/>
                  </a:cxn>
                  <a:cxn ang="0">
                    <a:pos x="977" y="971"/>
                  </a:cxn>
                  <a:cxn ang="0">
                    <a:pos x="1071" y="837"/>
                  </a:cxn>
                  <a:cxn ang="0">
                    <a:pos x="1121" y="696"/>
                  </a:cxn>
                  <a:cxn ang="0">
                    <a:pos x="1135" y="675"/>
                  </a:cxn>
                  <a:cxn ang="0">
                    <a:pos x="1165" y="675"/>
                  </a:cxn>
                  <a:cxn ang="0">
                    <a:pos x="1175" y="693"/>
                  </a:cxn>
                  <a:cxn ang="0">
                    <a:pos x="1135" y="826"/>
                  </a:cxn>
                  <a:cxn ang="0">
                    <a:pos x="1041" y="978"/>
                  </a:cxn>
                  <a:cxn ang="0">
                    <a:pos x="890" y="1050"/>
                  </a:cxn>
                  <a:cxn ang="0">
                    <a:pos x="746" y="974"/>
                  </a:cxn>
                  <a:cxn ang="0">
                    <a:pos x="713" y="830"/>
                  </a:cxn>
                  <a:cxn ang="0">
                    <a:pos x="750" y="707"/>
                  </a:cxn>
                  <a:cxn ang="0">
                    <a:pos x="817" y="494"/>
                  </a:cxn>
                  <a:cxn ang="0">
                    <a:pos x="870" y="270"/>
                  </a:cxn>
                  <a:cxn ang="0">
                    <a:pos x="863" y="137"/>
                  </a:cxn>
                  <a:cxn ang="0">
                    <a:pos x="800" y="57"/>
                  </a:cxn>
                  <a:cxn ang="0">
                    <a:pos x="633" y="79"/>
                  </a:cxn>
                  <a:cxn ang="0">
                    <a:pos x="499" y="187"/>
                  </a:cxn>
                  <a:cxn ang="0">
                    <a:pos x="422" y="307"/>
                  </a:cxn>
                  <a:cxn ang="0">
                    <a:pos x="395" y="379"/>
                  </a:cxn>
                  <a:cxn ang="0">
                    <a:pos x="362" y="527"/>
                  </a:cxn>
                  <a:cxn ang="0">
                    <a:pos x="288" y="844"/>
                  </a:cxn>
                  <a:cxn ang="0">
                    <a:pos x="265" y="953"/>
                  </a:cxn>
                  <a:cxn ang="0">
                    <a:pos x="221" y="1036"/>
                  </a:cxn>
                  <a:cxn ang="0">
                    <a:pos x="154" y="1047"/>
                  </a:cxn>
                  <a:cxn ang="0">
                    <a:pos x="114" y="989"/>
                  </a:cxn>
                  <a:cxn ang="0">
                    <a:pos x="127" y="917"/>
                  </a:cxn>
                  <a:cxn ang="0">
                    <a:pos x="251" y="353"/>
                  </a:cxn>
                  <a:cxn ang="0">
                    <a:pos x="281" y="213"/>
                  </a:cxn>
                  <a:cxn ang="0">
                    <a:pos x="281" y="108"/>
                  </a:cxn>
                  <a:cxn ang="0">
                    <a:pos x="218" y="50"/>
                  </a:cxn>
                  <a:cxn ang="0">
                    <a:pos x="127" y="126"/>
                  </a:cxn>
                  <a:cxn ang="0">
                    <a:pos x="64" y="328"/>
                  </a:cxn>
                  <a:cxn ang="0">
                    <a:pos x="50" y="368"/>
                  </a:cxn>
                  <a:cxn ang="0">
                    <a:pos x="10" y="375"/>
                  </a:cxn>
                  <a:cxn ang="0">
                    <a:pos x="0" y="357"/>
                  </a:cxn>
                  <a:cxn ang="0">
                    <a:pos x="20" y="270"/>
                  </a:cxn>
                  <a:cxn ang="0">
                    <a:pos x="67" y="130"/>
                  </a:cxn>
                  <a:cxn ang="0">
                    <a:pos x="121" y="50"/>
                  </a:cxn>
                  <a:cxn ang="0">
                    <a:pos x="228" y="0"/>
                  </a:cxn>
                </a:cxnLst>
                <a:rect l="0" t="0" r="r" b="b"/>
                <a:pathLst>
                  <a:path w="1175" h="1050">
                    <a:moveTo>
                      <a:pt x="228" y="0"/>
                    </a:moveTo>
                    <a:lnTo>
                      <a:pt x="278" y="7"/>
                    </a:lnTo>
                    <a:lnTo>
                      <a:pt x="325" y="25"/>
                    </a:lnTo>
                    <a:lnTo>
                      <a:pt x="365" y="54"/>
                    </a:lnTo>
                    <a:lnTo>
                      <a:pt x="395" y="93"/>
                    </a:lnTo>
                    <a:lnTo>
                      <a:pt x="418" y="144"/>
                    </a:lnTo>
                    <a:lnTo>
                      <a:pt x="428" y="202"/>
                    </a:lnTo>
                    <a:lnTo>
                      <a:pt x="445" y="177"/>
                    </a:lnTo>
                    <a:lnTo>
                      <a:pt x="469" y="148"/>
                    </a:lnTo>
                    <a:lnTo>
                      <a:pt x="499" y="115"/>
                    </a:lnTo>
                    <a:lnTo>
                      <a:pt x="536" y="79"/>
                    </a:lnTo>
                    <a:lnTo>
                      <a:pt x="582" y="50"/>
                    </a:lnTo>
                    <a:lnTo>
                      <a:pt x="633" y="25"/>
                    </a:lnTo>
                    <a:lnTo>
                      <a:pt x="696" y="7"/>
                    </a:lnTo>
                    <a:lnTo>
                      <a:pt x="763" y="0"/>
                    </a:lnTo>
                    <a:lnTo>
                      <a:pt x="837" y="7"/>
                    </a:lnTo>
                    <a:lnTo>
                      <a:pt x="897" y="28"/>
                    </a:lnTo>
                    <a:lnTo>
                      <a:pt x="947" y="65"/>
                    </a:lnTo>
                    <a:lnTo>
                      <a:pt x="981" y="115"/>
                    </a:lnTo>
                    <a:lnTo>
                      <a:pt x="1004" y="177"/>
                    </a:lnTo>
                    <a:lnTo>
                      <a:pt x="1011" y="249"/>
                    </a:lnTo>
                    <a:lnTo>
                      <a:pt x="1007" y="314"/>
                    </a:lnTo>
                    <a:lnTo>
                      <a:pt x="994" y="386"/>
                    </a:lnTo>
                    <a:lnTo>
                      <a:pt x="974" y="469"/>
                    </a:lnTo>
                    <a:lnTo>
                      <a:pt x="927" y="628"/>
                    </a:lnTo>
                    <a:lnTo>
                      <a:pt x="904" y="700"/>
                    </a:lnTo>
                    <a:lnTo>
                      <a:pt x="884" y="761"/>
                    </a:lnTo>
                    <a:lnTo>
                      <a:pt x="863" y="812"/>
                    </a:lnTo>
                    <a:lnTo>
                      <a:pt x="850" y="866"/>
                    </a:lnTo>
                    <a:lnTo>
                      <a:pt x="843" y="924"/>
                    </a:lnTo>
                    <a:lnTo>
                      <a:pt x="847" y="960"/>
                    </a:lnTo>
                    <a:lnTo>
                      <a:pt x="857" y="982"/>
                    </a:lnTo>
                    <a:lnTo>
                      <a:pt x="870" y="996"/>
                    </a:lnTo>
                    <a:lnTo>
                      <a:pt x="894" y="1000"/>
                    </a:lnTo>
                    <a:lnTo>
                      <a:pt x="937" y="992"/>
                    </a:lnTo>
                    <a:lnTo>
                      <a:pt x="977" y="971"/>
                    </a:lnTo>
                    <a:lnTo>
                      <a:pt x="1014" y="935"/>
                    </a:lnTo>
                    <a:lnTo>
                      <a:pt x="1044" y="891"/>
                    </a:lnTo>
                    <a:lnTo>
                      <a:pt x="1071" y="837"/>
                    </a:lnTo>
                    <a:lnTo>
                      <a:pt x="1094" y="776"/>
                    </a:lnTo>
                    <a:lnTo>
                      <a:pt x="1114" y="711"/>
                    </a:lnTo>
                    <a:lnTo>
                      <a:pt x="1121" y="696"/>
                    </a:lnTo>
                    <a:lnTo>
                      <a:pt x="1124" y="686"/>
                    </a:lnTo>
                    <a:lnTo>
                      <a:pt x="1128" y="678"/>
                    </a:lnTo>
                    <a:lnTo>
                      <a:pt x="1135" y="675"/>
                    </a:lnTo>
                    <a:lnTo>
                      <a:pt x="1138" y="671"/>
                    </a:lnTo>
                    <a:lnTo>
                      <a:pt x="1161" y="671"/>
                    </a:lnTo>
                    <a:lnTo>
                      <a:pt x="1165" y="675"/>
                    </a:lnTo>
                    <a:lnTo>
                      <a:pt x="1171" y="678"/>
                    </a:lnTo>
                    <a:lnTo>
                      <a:pt x="1175" y="686"/>
                    </a:lnTo>
                    <a:lnTo>
                      <a:pt x="1175" y="693"/>
                    </a:lnTo>
                    <a:lnTo>
                      <a:pt x="1165" y="736"/>
                    </a:lnTo>
                    <a:lnTo>
                      <a:pt x="1151" y="779"/>
                    </a:lnTo>
                    <a:lnTo>
                      <a:pt x="1135" y="826"/>
                    </a:lnTo>
                    <a:lnTo>
                      <a:pt x="1108" y="877"/>
                    </a:lnTo>
                    <a:lnTo>
                      <a:pt x="1078" y="931"/>
                    </a:lnTo>
                    <a:lnTo>
                      <a:pt x="1041" y="978"/>
                    </a:lnTo>
                    <a:lnTo>
                      <a:pt x="997" y="1014"/>
                    </a:lnTo>
                    <a:lnTo>
                      <a:pt x="947" y="1039"/>
                    </a:lnTo>
                    <a:lnTo>
                      <a:pt x="890" y="1050"/>
                    </a:lnTo>
                    <a:lnTo>
                      <a:pt x="833" y="1039"/>
                    </a:lnTo>
                    <a:lnTo>
                      <a:pt x="783" y="1014"/>
                    </a:lnTo>
                    <a:lnTo>
                      <a:pt x="746" y="974"/>
                    </a:lnTo>
                    <a:lnTo>
                      <a:pt x="723" y="920"/>
                    </a:lnTo>
                    <a:lnTo>
                      <a:pt x="713" y="859"/>
                    </a:lnTo>
                    <a:lnTo>
                      <a:pt x="713" y="830"/>
                    </a:lnTo>
                    <a:lnTo>
                      <a:pt x="720" y="798"/>
                    </a:lnTo>
                    <a:lnTo>
                      <a:pt x="733" y="754"/>
                    </a:lnTo>
                    <a:lnTo>
                      <a:pt x="750" y="707"/>
                    </a:lnTo>
                    <a:lnTo>
                      <a:pt x="770" y="646"/>
                    </a:lnTo>
                    <a:lnTo>
                      <a:pt x="793" y="574"/>
                    </a:lnTo>
                    <a:lnTo>
                      <a:pt x="817" y="494"/>
                    </a:lnTo>
                    <a:lnTo>
                      <a:pt x="840" y="418"/>
                    </a:lnTo>
                    <a:lnTo>
                      <a:pt x="857" y="339"/>
                    </a:lnTo>
                    <a:lnTo>
                      <a:pt x="870" y="270"/>
                    </a:lnTo>
                    <a:lnTo>
                      <a:pt x="874" y="209"/>
                    </a:lnTo>
                    <a:lnTo>
                      <a:pt x="870" y="173"/>
                    </a:lnTo>
                    <a:lnTo>
                      <a:pt x="863" y="137"/>
                    </a:lnTo>
                    <a:lnTo>
                      <a:pt x="850" y="101"/>
                    </a:lnTo>
                    <a:lnTo>
                      <a:pt x="830" y="75"/>
                    </a:lnTo>
                    <a:lnTo>
                      <a:pt x="800" y="57"/>
                    </a:lnTo>
                    <a:lnTo>
                      <a:pt x="756" y="50"/>
                    </a:lnTo>
                    <a:lnTo>
                      <a:pt x="693" y="57"/>
                    </a:lnTo>
                    <a:lnTo>
                      <a:pt x="633" y="79"/>
                    </a:lnTo>
                    <a:lnTo>
                      <a:pt x="582" y="108"/>
                    </a:lnTo>
                    <a:lnTo>
                      <a:pt x="536" y="144"/>
                    </a:lnTo>
                    <a:lnTo>
                      <a:pt x="499" y="187"/>
                    </a:lnTo>
                    <a:lnTo>
                      <a:pt x="465" y="231"/>
                    </a:lnTo>
                    <a:lnTo>
                      <a:pt x="442" y="270"/>
                    </a:lnTo>
                    <a:lnTo>
                      <a:pt x="422" y="307"/>
                    </a:lnTo>
                    <a:lnTo>
                      <a:pt x="408" y="335"/>
                    </a:lnTo>
                    <a:lnTo>
                      <a:pt x="405" y="350"/>
                    </a:lnTo>
                    <a:lnTo>
                      <a:pt x="395" y="379"/>
                    </a:lnTo>
                    <a:lnTo>
                      <a:pt x="388" y="415"/>
                    </a:lnTo>
                    <a:lnTo>
                      <a:pt x="378" y="447"/>
                    </a:lnTo>
                    <a:lnTo>
                      <a:pt x="362" y="527"/>
                    </a:lnTo>
                    <a:lnTo>
                      <a:pt x="341" y="603"/>
                    </a:lnTo>
                    <a:lnTo>
                      <a:pt x="295" y="812"/>
                    </a:lnTo>
                    <a:lnTo>
                      <a:pt x="288" y="844"/>
                    </a:lnTo>
                    <a:lnTo>
                      <a:pt x="281" y="884"/>
                    </a:lnTo>
                    <a:lnTo>
                      <a:pt x="271" y="920"/>
                    </a:lnTo>
                    <a:lnTo>
                      <a:pt x="265" y="953"/>
                    </a:lnTo>
                    <a:lnTo>
                      <a:pt x="254" y="985"/>
                    </a:lnTo>
                    <a:lnTo>
                      <a:pt x="241" y="1014"/>
                    </a:lnTo>
                    <a:lnTo>
                      <a:pt x="221" y="1036"/>
                    </a:lnTo>
                    <a:lnTo>
                      <a:pt x="198" y="1047"/>
                    </a:lnTo>
                    <a:lnTo>
                      <a:pt x="178" y="1050"/>
                    </a:lnTo>
                    <a:lnTo>
                      <a:pt x="154" y="1047"/>
                    </a:lnTo>
                    <a:lnTo>
                      <a:pt x="134" y="1036"/>
                    </a:lnTo>
                    <a:lnTo>
                      <a:pt x="121" y="1014"/>
                    </a:lnTo>
                    <a:lnTo>
                      <a:pt x="114" y="989"/>
                    </a:lnTo>
                    <a:lnTo>
                      <a:pt x="117" y="974"/>
                    </a:lnTo>
                    <a:lnTo>
                      <a:pt x="121" y="949"/>
                    </a:lnTo>
                    <a:lnTo>
                      <a:pt x="127" y="917"/>
                    </a:lnTo>
                    <a:lnTo>
                      <a:pt x="134" y="888"/>
                    </a:lnTo>
                    <a:lnTo>
                      <a:pt x="127" y="888"/>
                    </a:lnTo>
                    <a:lnTo>
                      <a:pt x="251" y="353"/>
                    </a:lnTo>
                    <a:lnTo>
                      <a:pt x="265" y="292"/>
                    </a:lnTo>
                    <a:lnTo>
                      <a:pt x="275" y="245"/>
                    </a:lnTo>
                    <a:lnTo>
                      <a:pt x="281" y="213"/>
                    </a:lnTo>
                    <a:lnTo>
                      <a:pt x="285" y="184"/>
                    </a:lnTo>
                    <a:lnTo>
                      <a:pt x="285" y="155"/>
                    </a:lnTo>
                    <a:lnTo>
                      <a:pt x="281" y="108"/>
                    </a:lnTo>
                    <a:lnTo>
                      <a:pt x="268" y="75"/>
                    </a:lnTo>
                    <a:lnTo>
                      <a:pt x="248" y="57"/>
                    </a:lnTo>
                    <a:lnTo>
                      <a:pt x="218" y="50"/>
                    </a:lnTo>
                    <a:lnTo>
                      <a:pt x="181" y="61"/>
                    </a:lnTo>
                    <a:lnTo>
                      <a:pt x="151" y="86"/>
                    </a:lnTo>
                    <a:lnTo>
                      <a:pt x="127" y="126"/>
                    </a:lnTo>
                    <a:lnTo>
                      <a:pt x="104" y="184"/>
                    </a:lnTo>
                    <a:lnTo>
                      <a:pt x="84" y="249"/>
                    </a:lnTo>
                    <a:lnTo>
                      <a:pt x="64" y="328"/>
                    </a:lnTo>
                    <a:lnTo>
                      <a:pt x="60" y="346"/>
                    </a:lnTo>
                    <a:lnTo>
                      <a:pt x="54" y="357"/>
                    </a:lnTo>
                    <a:lnTo>
                      <a:pt x="50" y="368"/>
                    </a:lnTo>
                    <a:lnTo>
                      <a:pt x="40" y="379"/>
                    </a:lnTo>
                    <a:lnTo>
                      <a:pt x="14" y="379"/>
                    </a:lnTo>
                    <a:lnTo>
                      <a:pt x="10" y="375"/>
                    </a:lnTo>
                    <a:lnTo>
                      <a:pt x="4" y="371"/>
                    </a:lnTo>
                    <a:lnTo>
                      <a:pt x="0" y="364"/>
                    </a:lnTo>
                    <a:lnTo>
                      <a:pt x="0" y="357"/>
                    </a:lnTo>
                    <a:lnTo>
                      <a:pt x="4" y="343"/>
                    </a:lnTo>
                    <a:lnTo>
                      <a:pt x="10" y="310"/>
                    </a:lnTo>
                    <a:lnTo>
                      <a:pt x="20" y="270"/>
                    </a:lnTo>
                    <a:lnTo>
                      <a:pt x="34" y="220"/>
                    </a:lnTo>
                    <a:lnTo>
                      <a:pt x="50" y="173"/>
                    </a:lnTo>
                    <a:lnTo>
                      <a:pt x="67" y="130"/>
                    </a:lnTo>
                    <a:lnTo>
                      <a:pt x="80" y="108"/>
                    </a:lnTo>
                    <a:lnTo>
                      <a:pt x="97" y="79"/>
                    </a:lnTo>
                    <a:lnTo>
                      <a:pt x="121" y="50"/>
                    </a:lnTo>
                    <a:lnTo>
                      <a:pt x="147" y="25"/>
                    </a:lnTo>
                    <a:lnTo>
                      <a:pt x="184" y="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1"/>
              <p:cNvSpPr>
                <a:spLocks/>
              </p:cNvSpPr>
              <p:nvPr/>
            </p:nvSpPr>
            <p:spPr bwMode="auto">
              <a:xfrm>
                <a:off x="10348" y="2858"/>
                <a:ext cx="1131" cy="1521"/>
              </a:xfrm>
              <a:custGeom>
                <a:avLst/>
                <a:gdLst/>
                <a:ahLst/>
                <a:cxnLst>
                  <a:cxn ang="0">
                    <a:pos x="482" y="8"/>
                  </a:cxn>
                  <a:cxn ang="0">
                    <a:pos x="583" y="58"/>
                  </a:cxn>
                  <a:cxn ang="0">
                    <a:pos x="653" y="145"/>
                  </a:cxn>
                  <a:cxn ang="0">
                    <a:pos x="706" y="257"/>
                  </a:cxn>
                  <a:cxn ang="0">
                    <a:pos x="767" y="463"/>
                  </a:cxn>
                  <a:cxn ang="0">
                    <a:pos x="790" y="625"/>
                  </a:cxn>
                  <a:cxn ang="0">
                    <a:pos x="793" y="730"/>
                  </a:cxn>
                  <a:cxn ang="0">
                    <a:pos x="974" y="264"/>
                  </a:cxn>
                  <a:cxn ang="0">
                    <a:pos x="1095" y="26"/>
                  </a:cxn>
                  <a:cxn ang="0">
                    <a:pos x="1121" y="29"/>
                  </a:cxn>
                  <a:cxn ang="0">
                    <a:pos x="1131" y="40"/>
                  </a:cxn>
                  <a:cxn ang="0">
                    <a:pos x="1128" y="62"/>
                  </a:cxn>
                  <a:cxn ang="0">
                    <a:pos x="1091" y="138"/>
                  </a:cxn>
                  <a:cxn ang="0">
                    <a:pos x="1008" y="325"/>
                  </a:cxn>
                  <a:cxn ang="0">
                    <a:pos x="914" y="556"/>
                  </a:cxn>
                  <a:cxn ang="0">
                    <a:pos x="830" y="788"/>
                  </a:cxn>
                  <a:cxn ang="0">
                    <a:pos x="780" y="982"/>
                  </a:cxn>
                  <a:cxn ang="0">
                    <a:pos x="763" y="1098"/>
                  </a:cxn>
                  <a:cxn ang="0">
                    <a:pos x="727" y="1271"/>
                  </a:cxn>
                  <a:cxn ang="0">
                    <a:pos x="683" y="1441"/>
                  </a:cxn>
                  <a:cxn ang="0">
                    <a:pos x="653" y="1510"/>
                  </a:cxn>
                  <a:cxn ang="0">
                    <a:pos x="623" y="1517"/>
                  </a:cxn>
                  <a:cxn ang="0">
                    <a:pos x="609" y="1502"/>
                  </a:cxn>
                  <a:cxn ang="0">
                    <a:pos x="606" y="1477"/>
                  </a:cxn>
                  <a:cxn ang="0">
                    <a:pos x="616" y="1398"/>
                  </a:cxn>
                  <a:cxn ang="0">
                    <a:pos x="643" y="1268"/>
                  </a:cxn>
                  <a:cxn ang="0">
                    <a:pos x="680" y="1120"/>
                  </a:cxn>
                  <a:cxn ang="0">
                    <a:pos x="716" y="979"/>
                  </a:cxn>
                  <a:cxn ang="0">
                    <a:pos x="733" y="917"/>
                  </a:cxn>
                  <a:cxn ang="0">
                    <a:pos x="743" y="820"/>
                  </a:cxn>
                  <a:cxn ang="0">
                    <a:pos x="740" y="650"/>
                  </a:cxn>
                  <a:cxn ang="0">
                    <a:pos x="727" y="535"/>
                  </a:cxn>
                  <a:cxn ang="0">
                    <a:pos x="700" y="412"/>
                  </a:cxn>
                  <a:cxn ang="0">
                    <a:pos x="650" y="304"/>
                  </a:cxn>
                  <a:cxn ang="0">
                    <a:pos x="573" y="217"/>
                  </a:cxn>
                  <a:cxn ang="0">
                    <a:pos x="462" y="167"/>
                  </a:cxn>
                  <a:cxn ang="0">
                    <a:pos x="379" y="159"/>
                  </a:cxn>
                  <a:cxn ang="0">
                    <a:pos x="325" y="167"/>
                  </a:cxn>
                  <a:cxn ang="0">
                    <a:pos x="245" y="192"/>
                  </a:cxn>
                  <a:cxn ang="0">
                    <a:pos x="158" y="253"/>
                  </a:cxn>
                  <a:cxn ang="0">
                    <a:pos x="81" y="358"/>
                  </a:cxn>
                  <a:cxn ang="0">
                    <a:pos x="51" y="437"/>
                  </a:cxn>
                  <a:cxn ang="0">
                    <a:pos x="24" y="448"/>
                  </a:cxn>
                  <a:cxn ang="0">
                    <a:pos x="10" y="445"/>
                  </a:cxn>
                  <a:cxn ang="0">
                    <a:pos x="0" y="423"/>
                  </a:cxn>
                  <a:cxn ang="0">
                    <a:pos x="14" y="361"/>
                  </a:cxn>
                  <a:cxn ang="0">
                    <a:pos x="57" y="264"/>
                  </a:cxn>
                  <a:cxn ang="0">
                    <a:pos x="131" y="159"/>
                  </a:cxn>
                  <a:cxn ang="0">
                    <a:pos x="228" y="65"/>
                  </a:cxn>
                  <a:cxn ang="0">
                    <a:pos x="352" y="8"/>
                  </a:cxn>
                </a:cxnLst>
                <a:rect l="0" t="0" r="r" b="b"/>
                <a:pathLst>
                  <a:path w="1131" h="1521">
                    <a:moveTo>
                      <a:pt x="422" y="0"/>
                    </a:moveTo>
                    <a:lnTo>
                      <a:pt x="482" y="8"/>
                    </a:lnTo>
                    <a:lnTo>
                      <a:pt x="536" y="26"/>
                    </a:lnTo>
                    <a:lnTo>
                      <a:pt x="583" y="58"/>
                    </a:lnTo>
                    <a:lnTo>
                      <a:pt x="619" y="98"/>
                    </a:lnTo>
                    <a:lnTo>
                      <a:pt x="653" y="145"/>
                    </a:lnTo>
                    <a:lnTo>
                      <a:pt x="683" y="199"/>
                    </a:lnTo>
                    <a:lnTo>
                      <a:pt x="706" y="257"/>
                    </a:lnTo>
                    <a:lnTo>
                      <a:pt x="743" y="365"/>
                    </a:lnTo>
                    <a:lnTo>
                      <a:pt x="767" y="463"/>
                    </a:lnTo>
                    <a:lnTo>
                      <a:pt x="780" y="549"/>
                    </a:lnTo>
                    <a:lnTo>
                      <a:pt x="790" y="625"/>
                    </a:lnTo>
                    <a:lnTo>
                      <a:pt x="793" y="686"/>
                    </a:lnTo>
                    <a:lnTo>
                      <a:pt x="793" y="730"/>
                    </a:lnTo>
                    <a:lnTo>
                      <a:pt x="880" y="495"/>
                    </a:lnTo>
                    <a:lnTo>
                      <a:pt x="974" y="264"/>
                    </a:lnTo>
                    <a:lnTo>
                      <a:pt x="1081" y="33"/>
                    </a:lnTo>
                    <a:lnTo>
                      <a:pt x="1095" y="26"/>
                    </a:lnTo>
                    <a:lnTo>
                      <a:pt x="1118" y="26"/>
                    </a:lnTo>
                    <a:lnTo>
                      <a:pt x="1121" y="29"/>
                    </a:lnTo>
                    <a:lnTo>
                      <a:pt x="1128" y="33"/>
                    </a:lnTo>
                    <a:lnTo>
                      <a:pt x="1131" y="40"/>
                    </a:lnTo>
                    <a:lnTo>
                      <a:pt x="1131" y="47"/>
                    </a:lnTo>
                    <a:lnTo>
                      <a:pt x="1128" y="62"/>
                    </a:lnTo>
                    <a:lnTo>
                      <a:pt x="1118" y="87"/>
                    </a:lnTo>
                    <a:lnTo>
                      <a:pt x="1091" y="138"/>
                    </a:lnTo>
                    <a:lnTo>
                      <a:pt x="1051" y="224"/>
                    </a:lnTo>
                    <a:lnTo>
                      <a:pt x="1008" y="325"/>
                    </a:lnTo>
                    <a:lnTo>
                      <a:pt x="961" y="437"/>
                    </a:lnTo>
                    <a:lnTo>
                      <a:pt x="914" y="556"/>
                    </a:lnTo>
                    <a:lnTo>
                      <a:pt x="870" y="672"/>
                    </a:lnTo>
                    <a:lnTo>
                      <a:pt x="830" y="788"/>
                    </a:lnTo>
                    <a:lnTo>
                      <a:pt x="797" y="892"/>
                    </a:lnTo>
                    <a:lnTo>
                      <a:pt x="780" y="982"/>
                    </a:lnTo>
                    <a:lnTo>
                      <a:pt x="773" y="1033"/>
                    </a:lnTo>
                    <a:lnTo>
                      <a:pt x="763" y="1098"/>
                    </a:lnTo>
                    <a:lnTo>
                      <a:pt x="747" y="1177"/>
                    </a:lnTo>
                    <a:lnTo>
                      <a:pt x="727" y="1271"/>
                    </a:lnTo>
                    <a:lnTo>
                      <a:pt x="700" y="1383"/>
                    </a:lnTo>
                    <a:lnTo>
                      <a:pt x="683" y="1441"/>
                    </a:lnTo>
                    <a:lnTo>
                      <a:pt x="666" y="1484"/>
                    </a:lnTo>
                    <a:lnTo>
                      <a:pt x="653" y="1510"/>
                    </a:lnTo>
                    <a:lnTo>
                      <a:pt x="633" y="1521"/>
                    </a:lnTo>
                    <a:lnTo>
                      <a:pt x="623" y="1517"/>
                    </a:lnTo>
                    <a:lnTo>
                      <a:pt x="616" y="1513"/>
                    </a:lnTo>
                    <a:lnTo>
                      <a:pt x="609" y="1502"/>
                    </a:lnTo>
                    <a:lnTo>
                      <a:pt x="606" y="1492"/>
                    </a:lnTo>
                    <a:lnTo>
                      <a:pt x="606" y="1477"/>
                    </a:lnTo>
                    <a:lnTo>
                      <a:pt x="609" y="1445"/>
                    </a:lnTo>
                    <a:lnTo>
                      <a:pt x="616" y="1398"/>
                    </a:lnTo>
                    <a:lnTo>
                      <a:pt x="629" y="1336"/>
                    </a:lnTo>
                    <a:lnTo>
                      <a:pt x="643" y="1268"/>
                    </a:lnTo>
                    <a:lnTo>
                      <a:pt x="660" y="1196"/>
                    </a:lnTo>
                    <a:lnTo>
                      <a:pt x="680" y="1120"/>
                    </a:lnTo>
                    <a:lnTo>
                      <a:pt x="700" y="1047"/>
                    </a:lnTo>
                    <a:lnTo>
                      <a:pt x="716" y="979"/>
                    </a:lnTo>
                    <a:lnTo>
                      <a:pt x="723" y="950"/>
                    </a:lnTo>
                    <a:lnTo>
                      <a:pt x="733" y="917"/>
                    </a:lnTo>
                    <a:lnTo>
                      <a:pt x="737" y="878"/>
                    </a:lnTo>
                    <a:lnTo>
                      <a:pt x="743" y="820"/>
                    </a:lnTo>
                    <a:lnTo>
                      <a:pt x="743" y="701"/>
                    </a:lnTo>
                    <a:lnTo>
                      <a:pt x="740" y="650"/>
                    </a:lnTo>
                    <a:lnTo>
                      <a:pt x="737" y="593"/>
                    </a:lnTo>
                    <a:lnTo>
                      <a:pt x="727" y="535"/>
                    </a:lnTo>
                    <a:lnTo>
                      <a:pt x="716" y="473"/>
                    </a:lnTo>
                    <a:lnTo>
                      <a:pt x="700" y="412"/>
                    </a:lnTo>
                    <a:lnTo>
                      <a:pt x="676" y="358"/>
                    </a:lnTo>
                    <a:lnTo>
                      <a:pt x="650" y="304"/>
                    </a:lnTo>
                    <a:lnTo>
                      <a:pt x="616" y="257"/>
                    </a:lnTo>
                    <a:lnTo>
                      <a:pt x="573" y="217"/>
                    </a:lnTo>
                    <a:lnTo>
                      <a:pt x="522" y="185"/>
                    </a:lnTo>
                    <a:lnTo>
                      <a:pt x="462" y="167"/>
                    </a:lnTo>
                    <a:lnTo>
                      <a:pt x="392" y="159"/>
                    </a:lnTo>
                    <a:lnTo>
                      <a:pt x="379" y="159"/>
                    </a:lnTo>
                    <a:lnTo>
                      <a:pt x="355" y="163"/>
                    </a:lnTo>
                    <a:lnTo>
                      <a:pt x="325" y="167"/>
                    </a:lnTo>
                    <a:lnTo>
                      <a:pt x="285" y="177"/>
                    </a:lnTo>
                    <a:lnTo>
                      <a:pt x="245" y="192"/>
                    </a:lnTo>
                    <a:lnTo>
                      <a:pt x="201" y="217"/>
                    </a:lnTo>
                    <a:lnTo>
                      <a:pt x="158" y="253"/>
                    </a:lnTo>
                    <a:lnTo>
                      <a:pt x="118" y="297"/>
                    </a:lnTo>
                    <a:lnTo>
                      <a:pt x="81" y="358"/>
                    </a:lnTo>
                    <a:lnTo>
                      <a:pt x="51" y="430"/>
                    </a:lnTo>
                    <a:lnTo>
                      <a:pt x="51" y="437"/>
                    </a:lnTo>
                    <a:lnTo>
                      <a:pt x="44" y="448"/>
                    </a:lnTo>
                    <a:lnTo>
                      <a:pt x="24" y="448"/>
                    </a:lnTo>
                    <a:lnTo>
                      <a:pt x="17" y="445"/>
                    </a:lnTo>
                    <a:lnTo>
                      <a:pt x="10" y="445"/>
                    </a:lnTo>
                    <a:lnTo>
                      <a:pt x="0" y="434"/>
                    </a:lnTo>
                    <a:lnTo>
                      <a:pt x="0" y="423"/>
                    </a:lnTo>
                    <a:lnTo>
                      <a:pt x="4" y="398"/>
                    </a:lnTo>
                    <a:lnTo>
                      <a:pt x="14" y="361"/>
                    </a:lnTo>
                    <a:lnTo>
                      <a:pt x="34" y="315"/>
                    </a:lnTo>
                    <a:lnTo>
                      <a:pt x="57" y="264"/>
                    </a:lnTo>
                    <a:lnTo>
                      <a:pt x="91" y="213"/>
                    </a:lnTo>
                    <a:lnTo>
                      <a:pt x="131" y="159"/>
                    </a:lnTo>
                    <a:lnTo>
                      <a:pt x="174" y="109"/>
                    </a:lnTo>
                    <a:lnTo>
                      <a:pt x="228" y="65"/>
                    </a:lnTo>
                    <a:lnTo>
                      <a:pt x="285" y="33"/>
                    </a:lnTo>
                    <a:lnTo>
                      <a:pt x="352" y="8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2"/>
              <p:cNvSpPr>
                <a:spLocks/>
              </p:cNvSpPr>
              <p:nvPr/>
            </p:nvSpPr>
            <p:spPr bwMode="auto">
              <a:xfrm>
                <a:off x="11677" y="2136"/>
                <a:ext cx="502" cy="23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7" y="7"/>
                  </a:cxn>
                  <a:cxn ang="0">
                    <a:pos x="60" y="22"/>
                  </a:cxn>
                  <a:cxn ang="0">
                    <a:pos x="90" y="51"/>
                  </a:cxn>
                  <a:cxn ang="0">
                    <a:pos x="130" y="87"/>
                  </a:cxn>
                  <a:cxn ang="0">
                    <a:pos x="174" y="137"/>
                  </a:cxn>
                  <a:cxn ang="0">
                    <a:pos x="221" y="199"/>
                  </a:cxn>
                  <a:cxn ang="0">
                    <a:pos x="267" y="267"/>
                  </a:cxn>
                  <a:cxn ang="0">
                    <a:pos x="314" y="347"/>
                  </a:cxn>
                  <a:cxn ang="0">
                    <a:pos x="358" y="437"/>
                  </a:cxn>
                  <a:cxn ang="0">
                    <a:pos x="418" y="596"/>
                  </a:cxn>
                  <a:cxn ang="0">
                    <a:pos x="462" y="751"/>
                  </a:cxn>
                  <a:cxn ang="0">
                    <a:pos x="485" y="903"/>
                  </a:cxn>
                  <a:cxn ang="0">
                    <a:pos x="498" y="1040"/>
                  </a:cxn>
                  <a:cxn ang="0">
                    <a:pos x="502" y="1159"/>
                  </a:cxn>
                  <a:cxn ang="0">
                    <a:pos x="498" y="1159"/>
                  </a:cxn>
                  <a:cxn ang="0">
                    <a:pos x="495" y="1282"/>
                  </a:cxn>
                  <a:cxn ang="0">
                    <a:pos x="482" y="1416"/>
                  </a:cxn>
                  <a:cxn ang="0">
                    <a:pos x="458" y="1564"/>
                  </a:cxn>
                  <a:cxn ang="0">
                    <a:pos x="418" y="1712"/>
                  </a:cxn>
                  <a:cxn ang="0">
                    <a:pos x="365" y="1867"/>
                  </a:cxn>
                  <a:cxn ang="0">
                    <a:pos x="321" y="1961"/>
                  </a:cxn>
                  <a:cxn ang="0">
                    <a:pos x="271" y="2044"/>
                  </a:cxn>
                  <a:cxn ang="0">
                    <a:pos x="224" y="2116"/>
                  </a:cxn>
                  <a:cxn ang="0">
                    <a:pos x="177" y="2178"/>
                  </a:cxn>
                  <a:cxn ang="0">
                    <a:pos x="93" y="2268"/>
                  </a:cxn>
                  <a:cxn ang="0">
                    <a:pos x="60" y="2297"/>
                  </a:cxn>
                  <a:cxn ang="0">
                    <a:pos x="37" y="2311"/>
                  </a:cxn>
                  <a:cxn ang="0">
                    <a:pos x="23" y="2318"/>
                  </a:cxn>
                  <a:cxn ang="0">
                    <a:pos x="13" y="2315"/>
                  </a:cxn>
                  <a:cxn ang="0">
                    <a:pos x="6" y="2311"/>
                  </a:cxn>
                  <a:cxn ang="0">
                    <a:pos x="0" y="2297"/>
                  </a:cxn>
                  <a:cxn ang="0">
                    <a:pos x="0" y="2289"/>
                  </a:cxn>
                  <a:cxn ang="0">
                    <a:pos x="6" y="2282"/>
                  </a:cxn>
                  <a:cxn ang="0">
                    <a:pos x="10" y="2275"/>
                  </a:cxn>
                  <a:cxn ang="0">
                    <a:pos x="20" y="2268"/>
                  </a:cxn>
                  <a:cxn ang="0">
                    <a:pos x="30" y="2257"/>
                  </a:cxn>
                  <a:cxn ang="0">
                    <a:pos x="114" y="2156"/>
                  </a:cxn>
                  <a:cxn ang="0">
                    <a:pos x="180" y="2048"/>
                  </a:cxn>
                  <a:cxn ang="0">
                    <a:pos x="237" y="1932"/>
                  </a:cxn>
                  <a:cxn ang="0">
                    <a:pos x="284" y="1809"/>
                  </a:cxn>
                  <a:cxn ang="0">
                    <a:pos x="318" y="1683"/>
                  </a:cxn>
                  <a:cxn ang="0">
                    <a:pos x="344" y="1556"/>
                  </a:cxn>
                  <a:cxn ang="0">
                    <a:pos x="361" y="1423"/>
                  </a:cxn>
                  <a:cxn ang="0">
                    <a:pos x="371" y="1293"/>
                  </a:cxn>
                  <a:cxn ang="0">
                    <a:pos x="375" y="1159"/>
                  </a:cxn>
                  <a:cxn ang="0">
                    <a:pos x="368" y="982"/>
                  </a:cxn>
                  <a:cxn ang="0">
                    <a:pos x="351" y="820"/>
                  </a:cxn>
                  <a:cxn ang="0">
                    <a:pos x="324" y="665"/>
                  </a:cxn>
                  <a:cxn ang="0">
                    <a:pos x="288" y="524"/>
                  </a:cxn>
                  <a:cxn ang="0">
                    <a:pos x="241" y="394"/>
                  </a:cxn>
                  <a:cxn ang="0">
                    <a:pos x="184" y="275"/>
                  </a:cxn>
                  <a:cxn ang="0">
                    <a:pos x="117" y="170"/>
                  </a:cxn>
                  <a:cxn ang="0">
                    <a:pos x="40" y="76"/>
                  </a:cxn>
                  <a:cxn ang="0">
                    <a:pos x="10" y="44"/>
                  </a:cxn>
                  <a:cxn ang="0">
                    <a:pos x="6" y="36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3" y="15"/>
                  </a:cxn>
                  <a:cxn ang="0">
                    <a:pos x="6" y="7"/>
                  </a:cxn>
                  <a:cxn ang="0">
                    <a:pos x="13" y="4"/>
                  </a:cxn>
                  <a:cxn ang="0">
                    <a:pos x="23" y="0"/>
                  </a:cxn>
                </a:cxnLst>
                <a:rect l="0" t="0" r="r" b="b"/>
                <a:pathLst>
                  <a:path w="502" h="2318">
                    <a:moveTo>
                      <a:pt x="23" y="0"/>
                    </a:moveTo>
                    <a:lnTo>
                      <a:pt x="37" y="7"/>
                    </a:lnTo>
                    <a:lnTo>
                      <a:pt x="60" y="22"/>
                    </a:lnTo>
                    <a:lnTo>
                      <a:pt x="90" y="51"/>
                    </a:lnTo>
                    <a:lnTo>
                      <a:pt x="130" y="87"/>
                    </a:lnTo>
                    <a:lnTo>
                      <a:pt x="174" y="137"/>
                    </a:lnTo>
                    <a:lnTo>
                      <a:pt x="221" y="199"/>
                    </a:lnTo>
                    <a:lnTo>
                      <a:pt x="267" y="267"/>
                    </a:lnTo>
                    <a:lnTo>
                      <a:pt x="314" y="347"/>
                    </a:lnTo>
                    <a:lnTo>
                      <a:pt x="358" y="437"/>
                    </a:lnTo>
                    <a:lnTo>
                      <a:pt x="418" y="596"/>
                    </a:lnTo>
                    <a:lnTo>
                      <a:pt x="462" y="751"/>
                    </a:lnTo>
                    <a:lnTo>
                      <a:pt x="485" y="903"/>
                    </a:lnTo>
                    <a:lnTo>
                      <a:pt x="498" y="1040"/>
                    </a:lnTo>
                    <a:lnTo>
                      <a:pt x="502" y="1159"/>
                    </a:lnTo>
                    <a:lnTo>
                      <a:pt x="498" y="1159"/>
                    </a:lnTo>
                    <a:lnTo>
                      <a:pt x="495" y="1282"/>
                    </a:lnTo>
                    <a:lnTo>
                      <a:pt x="482" y="1416"/>
                    </a:lnTo>
                    <a:lnTo>
                      <a:pt x="458" y="1564"/>
                    </a:lnTo>
                    <a:lnTo>
                      <a:pt x="418" y="1712"/>
                    </a:lnTo>
                    <a:lnTo>
                      <a:pt x="365" y="1867"/>
                    </a:lnTo>
                    <a:lnTo>
                      <a:pt x="321" y="1961"/>
                    </a:lnTo>
                    <a:lnTo>
                      <a:pt x="271" y="2044"/>
                    </a:lnTo>
                    <a:lnTo>
                      <a:pt x="224" y="2116"/>
                    </a:lnTo>
                    <a:lnTo>
                      <a:pt x="177" y="2178"/>
                    </a:lnTo>
                    <a:lnTo>
                      <a:pt x="93" y="2268"/>
                    </a:lnTo>
                    <a:lnTo>
                      <a:pt x="60" y="2297"/>
                    </a:lnTo>
                    <a:lnTo>
                      <a:pt x="37" y="2311"/>
                    </a:lnTo>
                    <a:lnTo>
                      <a:pt x="23" y="2318"/>
                    </a:lnTo>
                    <a:lnTo>
                      <a:pt x="13" y="2315"/>
                    </a:lnTo>
                    <a:lnTo>
                      <a:pt x="6" y="2311"/>
                    </a:lnTo>
                    <a:lnTo>
                      <a:pt x="0" y="2297"/>
                    </a:lnTo>
                    <a:lnTo>
                      <a:pt x="0" y="2289"/>
                    </a:lnTo>
                    <a:lnTo>
                      <a:pt x="6" y="2282"/>
                    </a:lnTo>
                    <a:lnTo>
                      <a:pt x="10" y="2275"/>
                    </a:lnTo>
                    <a:lnTo>
                      <a:pt x="20" y="2268"/>
                    </a:lnTo>
                    <a:lnTo>
                      <a:pt x="30" y="2257"/>
                    </a:lnTo>
                    <a:lnTo>
                      <a:pt x="114" y="2156"/>
                    </a:lnTo>
                    <a:lnTo>
                      <a:pt x="180" y="2048"/>
                    </a:lnTo>
                    <a:lnTo>
                      <a:pt x="237" y="1932"/>
                    </a:lnTo>
                    <a:lnTo>
                      <a:pt x="284" y="1809"/>
                    </a:lnTo>
                    <a:lnTo>
                      <a:pt x="318" y="1683"/>
                    </a:lnTo>
                    <a:lnTo>
                      <a:pt x="344" y="1556"/>
                    </a:lnTo>
                    <a:lnTo>
                      <a:pt x="361" y="1423"/>
                    </a:lnTo>
                    <a:lnTo>
                      <a:pt x="371" y="1293"/>
                    </a:lnTo>
                    <a:lnTo>
                      <a:pt x="375" y="1159"/>
                    </a:lnTo>
                    <a:lnTo>
                      <a:pt x="368" y="982"/>
                    </a:lnTo>
                    <a:lnTo>
                      <a:pt x="351" y="820"/>
                    </a:lnTo>
                    <a:lnTo>
                      <a:pt x="324" y="665"/>
                    </a:lnTo>
                    <a:lnTo>
                      <a:pt x="288" y="524"/>
                    </a:lnTo>
                    <a:lnTo>
                      <a:pt x="241" y="394"/>
                    </a:lnTo>
                    <a:lnTo>
                      <a:pt x="184" y="275"/>
                    </a:lnTo>
                    <a:lnTo>
                      <a:pt x="117" y="170"/>
                    </a:lnTo>
                    <a:lnTo>
                      <a:pt x="40" y="76"/>
                    </a:lnTo>
                    <a:lnTo>
                      <a:pt x="10" y="44"/>
                    </a:lnTo>
                    <a:lnTo>
                      <a:pt x="6" y="36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315200" y="2209800"/>
              <a:ext cx="715359" cy="381000"/>
              <a:chOff x="1500" y="2856"/>
              <a:chExt cx="4356" cy="232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500" y="301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3283" y="285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"/>
              <p:cNvSpPr>
                <a:spLocks/>
              </p:cNvSpPr>
              <p:nvPr/>
            </p:nvSpPr>
            <p:spPr bwMode="auto">
              <a:xfrm>
                <a:off x="3960" y="356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5338" y="285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924800" y="4343401"/>
              <a:ext cx="900445" cy="381001"/>
              <a:chOff x="1016" y="3337"/>
              <a:chExt cx="5691" cy="2408"/>
            </a:xfrm>
          </p:grpSpPr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1016" y="3491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2766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3432" y="4053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"/>
              <p:cNvSpPr>
                <a:spLocks noEditPoints="1"/>
              </p:cNvSpPr>
              <p:nvPr/>
            </p:nvSpPr>
            <p:spPr bwMode="auto">
              <a:xfrm>
                <a:off x="4595" y="4324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0"/>
              <p:cNvSpPr>
                <a:spLocks noEditPoints="1"/>
              </p:cNvSpPr>
              <p:nvPr/>
            </p:nvSpPr>
            <p:spPr bwMode="auto">
              <a:xfrm>
                <a:off x="5126" y="4324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"/>
              <p:cNvSpPr>
                <a:spLocks noEditPoints="1"/>
              </p:cNvSpPr>
              <p:nvPr/>
            </p:nvSpPr>
            <p:spPr bwMode="auto">
              <a:xfrm>
                <a:off x="6201" y="3337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Right Arrow 67"/>
            <p:cNvSpPr/>
            <p:nvPr/>
          </p:nvSpPr>
          <p:spPr>
            <a:xfrm>
              <a:off x="4038600" y="3276600"/>
              <a:ext cx="1295400" cy="4572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0" y="60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E: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600" y="609600"/>
            <a:ext cx="3999664" cy="685800"/>
            <a:chOff x="485" y="3093"/>
            <a:chExt cx="14347" cy="2460"/>
          </a:xfrm>
          <a:solidFill>
            <a:srgbClr val="FF0000"/>
          </a:solidFill>
        </p:grpSpPr>
        <p:sp>
          <p:nvSpPr>
            <p:cNvPr id="3" name="Freeform 117"/>
            <p:cNvSpPr>
              <a:spLocks/>
            </p:cNvSpPr>
            <p:nvPr/>
          </p:nvSpPr>
          <p:spPr bwMode="auto">
            <a:xfrm>
              <a:off x="485" y="3241"/>
              <a:ext cx="1424" cy="1538"/>
            </a:xfrm>
            <a:custGeom>
              <a:avLst/>
              <a:gdLst/>
              <a:ahLst/>
              <a:cxnLst>
                <a:cxn ang="0">
                  <a:pos x="1411" y="0"/>
                </a:cxn>
                <a:cxn ang="0">
                  <a:pos x="1424" y="9"/>
                </a:cxn>
                <a:cxn ang="0">
                  <a:pos x="1416" y="55"/>
                </a:cxn>
                <a:cxn ang="0">
                  <a:pos x="222" y="1460"/>
                </a:cxn>
                <a:cxn ang="0">
                  <a:pos x="699" y="1455"/>
                </a:cxn>
                <a:cxn ang="0">
                  <a:pos x="874" y="1405"/>
                </a:cxn>
                <a:cxn ang="0">
                  <a:pos x="996" y="1313"/>
                </a:cxn>
                <a:cxn ang="0">
                  <a:pos x="1083" y="1174"/>
                </a:cxn>
                <a:cxn ang="0">
                  <a:pos x="1149" y="990"/>
                </a:cxn>
                <a:cxn ang="0">
                  <a:pos x="1162" y="944"/>
                </a:cxn>
                <a:cxn ang="0">
                  <a:pos x="1175" y="935"/>
                </a:cxn>
                <a:cxn ang="0">
                  <a:pos x="1201" y="944"/>
                </a:cxn>
                <a:cxn ang="0">
                  <a:pos x="1210" y="967"/>
                </a:cxn>
                <a:cxn ang="0">
                  <a:pos x="1201" y="995"/>
                </a:cxn>
                <a:cxn ang="0">
                  <a:pos x="1040" y="1520"/>
                </a:cxn>
                <a:cxn ang="0">
                  <a:pos x="1018" y="1538"/>
                </a:cxn>
                <a:cxn ang="0">
                  <a:pos x="8" y="1534"/>
                </a:cxn>
                <a:cxn ang="0">
                  <a:pos x="0" y="1511"/>
                </a:cxn>
                <a:cxn ang="0">
                  <a:pos x="4" y="1488"/>
                </a:cxn>
                <a:cxn ang="0">
                  <a:pos x="8" y="1478"/>
                </a:cxn>
                <a:cxn ang="0">
                  <a:pos x="860" y="69"/>
                </a:cxn>
                <a:cxn ang="0">
                  <a:pos x="646" y="96"/>
                </a:cxn>
                <a:cxn ang="0">
                  <a:pos x="498" y="175"/>
                </a:cxn>
                <a:cxn ang="0">
                  <a:pos x="402" y="304"/>
                </a:cxn>
                <a:cxn ang="0">
                  <a:pos x="332" y="483"/>
                </a:cxn>
                <a:cxn ang="0">
                  <a:pos x="327" y="493"/>
                </a:cxn>
                <a:cxn ang="0">
                  <a:pos x="314" y="506"/>
                </a:cxn>
                <a:cxn ang="0">
                  <a:pos x="288" y="502"/>
                </a:cxn>
                <a:cxn ang="0">
                  <a:pos x="279" y="488"/>
                </a:cxn>
                <a:cxn ang="0">
                  <a:pos x="284" y="470"/>
                </a:cxn>
                <a:cxn ang="0">
                  <a:pos x="288" y="451"/>
                </a:cxn>
                <a:cxn ang="0">
                  <a:pos x="415" y="13"/>
                </a:cxn>
                <a:cxn ang="0">
                  <a:pos x="437" y="0"/>
                </a:cxn>
              </a:cxnLst>
              <a:rect l="0" t="0" r="r" b="b"/>
              <a:pathLst>
                <a:path w="1424" h="1538">
                  <a:moveTo>
                    <a:pt x="437" y="0"/>
                  </a:moveTo>
                  <a:lnTo>
                    <a:pt x="1411" y="0"/>
                  </a:lnTo>
                  <a:lnTo>
                    <a:pt x="1420" y="4"/>
                  </a:lnTo>
                  <a:lnTo>
                    <a:pt x="1424" y="9"/>
                  </a:lnTo>
                  <a:lnTo>
                    <a:pt x="1424" y="18"/>
                  </a:lnTo>
                  <a:lnTo>
                    <a:pt x="1416" y="55"/>
                  </a:lnTo>
                  <a:lnTo>
                    <a:pt x="1416" y="50"/>
                  </a:lnTo>
                  <a:lnTo>
                    <a:pt x="222" y="1460"/>
                  </a:lnTo>
                  <a:lnTo>
                    <a:pt x="585" y="1460"/>
                  </a:lnTo>
                  <a:lnTo>
                    <a:pt x="699" y="1455"/>
                  </a:lnTo>
                  <a:lnTo>
                    <a:pt x="795" y="1437"/>
                  </a:lnTo>
                  <a:lnTo>
                    <a:pt x="874" y="1405"/>
                  </a:lnTo>
                  <a:lnTo>
                    <a:pt x="939" y="1368"/>
                  </a:lnTo>
                  <a:lnTo>
                    <a:pt x="996" y="1313"/>
                  </a:lnTo>
                  <a:lnTo>
                    <a:pt x="1040" y="1248"/>
                  </a:lnTo>
                  <a:lnTo>
                    <a:pt x="1083" y="1174"/>
                  </a:lnTo>
                  <a:lnTo>
                    <a:pt x="1118" y="1087"/>
                  </a:lnTo>
                  <a:lnTo>
                    <a:pt x="1149" y="990"/>
                  </a:lnTo>
                  <a:lnTo>
                    <a:pt x="1158" y="953"/>
                  </a:lnTo>
                  <a:lnTo>
                    <a:pt x="1162" y="944"/>
                  </a:lnTo>
                  <a:lnTo>
                    <a:pt x="1166" y="939"/>
                  </a:lnTo>
                  <a:lnTo>
                    <a:pt x="1175" y="935"/>
                  </a:lnTo>
                  <a:lnTo>
                    <a:pt x="1197" y="935"/>
                  </a:lnTo>
                  <a:lnTo>
                    <a:pt x="1201" y="944"/>
                  </a:lnTo>
                  <a:lnTo>
                    <a:pt x="1210" y="949"/>
                  </a:lnTo>
                  <a:lnTo>
                    <a:pt x="1210" y="967"/>
                  </a:lnTo>
                  <a:lnTo>
                    <a:pt x="1201" y="986"/>
                  </a:lnTo>
                  <a:lnTo>
                    <a:pt x="1201" y="995"/>
                  </a:lnTo>
                  <a:lnTo>
                    <a:pt x="1048" y="1492"/>
                  </a:lnTo>
                  <a:lnTo>
                    <a:pt x="1040" y="1520"/>
                  </a:lnTo>
                  <a:lnTo>
                    <a:pt x="1035" y="1529"/>
                  </a:lnTo>
                  <a:lnTo>
                    <a:pt x="1018" y="1538"/>
                  </a:lnTo>
                  <a:lnTo>
                    <a:pt x="17" y="1538"/>
                  </a:lnTo>
                  <a:lnTo>
                    <a:pt x="8" y="1534"/>
                  </a:lnTo>
                  <a:lnTo>
                    <a:pt x="0" y="1525"/>
                  </a:lnTo>
                  <a:lnTo>
                    <a:pt x="0" y="1511"/>
                  </a:lnTo>
                  <a:lnTo>
                    <a:pt x="4" y="1501"/>
                  </a:lnTo>
                  <a:lnTo>
                    <a:pt x="4" y="1488"/>
                  </a:lnTo>
                  <a:lnTo>
                    <a:pt x="8" y="1483"/>
                  </a:lnTo>
                  <a:lnTo>
                    <a:pt x="8" y="1478"/>
                  </a:lnTo>
                  <a:lnTo>
                    <a:pt x="1206" y="69"/>
                  </a:lnTo>
                  <a:lnTo>
                    <a:pt x="860" y="69"/>
                  </a:lnTo>
                  <a:lnTo>
                    <a:pt x="742" y="73"/>
                  </a:lnTo>
                  <a:lnTo>
                    <a:pt x="646" y="96"/>
                  </a:lnTo>
                  <a:lnTo>
                    <a:pt x="568" y="129"/>
                  </a:lnTo>
                  <a:lnTo>
                    <a:pt x="498" y="175"/>
                  </a:lnTo>
                  <a:lnTo>
                    <a:pt x="445" y="235"/>
                  </a:lnTo>
                  <a:lnTo>
                    <a:pt x="402" y="304"/>
                  </a:lnTo>
                  <a:lnTo>
                    <a:pt x="362" y="387"/>
                  </a:lnTo>
                  <a:lnTo>
                    <a:pt x="332" y="483"/>
                  </a:lnTo>
                  <a:lnTo>
                    <a:pt x="327" y="488"/>
                  </a:lnTo>
                  <a:lnTo>
                    <a:pt x="327" y="493"/>
                  </a:lnTo>
                  <a:lnTo>
                    <a:pt x="323" y="502"/>
                  </a:lnTo>
                  <a:lnTo>
                    <a:pt x="314" y="506"/>
                  </a:lnTo>
                  <a:lnTo>
                    <a:pt x="292" y="506"/>
                  </a:lnTo>
                  <a:lnTo>
                    <a:pt x="288" y="502"/>
                  </a:lnTo>
                  <a:lnTo>
                    <a:pt x="284" y="493"/>
                  </a:lnTo>
                  <a:lnTo>
                    <a:pt x="279" y="488"/>
                  </a:lnTo>
                  <a:lnTo>
                    <a:pt x="279" y="479"/>
                  </a:lnTo>
                  <a:lnTo>
                    <a:pt x="284" y="470"/>
                  </a:lnTo>
                  <a:lnTo>
                    <a:pt x="284" y="460"/>
                  </a:lnTo>
                  <a:lnTo>
                    <a:pt x="288" y="451"/>
                  </a:lnTo>
                  <a:lnTo>
                    <a:pt x="406" y="41"/>
                  </a:lnTo>
                  <a:lnTo>
                    <a:pt x="415" y="13"/>
                  </a:lnTo>
                  <a:lnTo>
                    <a:pt x="419" y="9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18"/>
            <p:cNvSpPr>
              <a:spLocks/>
            </p:cNvSpPr>
            <p:nvPr/>
          </p:nvSpPr>
          <p:spPr bwMode="auto">
            <a:xfrm>
              <a:off x="1883" y="4406"/>
              <a:ext cx="878" cy="1046"/>
            </a:xfrm>
            <a:custGeom>
              <a:avLst/>
              <a:gdLst/>
              <a:ahLst/>
              <a:cxnLst>
                <a:cxn ang="0">
                  <a:pos x="389" y="9"/>
                </a:cxn>
                <a:cxn ang="0">
                  <a:pos x="494" y="88"/>
                </a:cxn>
                <a:cxn ang="0">
                  <a:pos x="564" y="207"/>
                </a:cxn>
                <a:cxn ang="0">
                  <a:pos x="603" y="336"/>
                </a:cxn>
                <a:cxn ang="0">
                  <a:pos x="621" y="442"/>
                </a:cxn>
                <a:cxn ang="0">
                  <a:pos x="634" y="479"/>
                </a:cxn>
                <a:cxn ang="0">
                  <a:pos x="699" y="309"/>
                </a:cxn>
                <a:cxn ang="0">
                  <a:pos x="769" y="157"/>
                </a:cxn>
                <a:cxn ang="0">
                  <a:pos x="835" y="23"/>
                </a:cxn>
                <a:cxn ang="0">
                  <a:pos x="861" y="14"/>
                </a:cxn>
                <a:cxn ang="0">
                  <a:pos x="874" y="19"/>
                </a:cxn>
                <a:cxn ang="0">
                  <a:pos x="878" y="42"/>
                </a:cxn>
                <a:cxn ang="0">
                  <a:pos x="870" y="55"/>
                </a:cxn>
                <a:cxn ang="0">
                  <a:pos x="804" y="194"/>
                </a:cxn>
                <a:cxn ang="0">
                  <a:pos x="760" y="290"/>
                </a:cxn>
                <a:cxn ang="0">
                  <a:pos x="730" y="364"/>
                </a:cxn>
                <a:cxn ang="0">
                  <a:pos x="686" y="470"/>
                </a:cxn>
                <a:cxn ang="0">
                  <a:pos x="647" y="590"/>
                </a:cxn>
                <a:cxn ang="0">
                  <a:pos x="625" y="668"/>
                </a:cxn>
                <a:cxn ang="0">
                  <a:pos x="594" y="834"/>
                </a:cxn>
                <a:cxn ang="0">
                  <a:pos x="546" y="1009"/>
                </a:cxn>
                <a:cxn ang="0">
                  <a:pos x="520" y="1046"/>
                </a:cxn>
                <a:cxn ang="0">
                  <a:pos x="489" y="1032"/>
                </a:cxn>
                <a:cxn ang="0">
                  <a:pos x="485" y="1009"/>
                </a:cxn>
                <a:cxn ang="0">
                  <a:pos x="498" y="926"/>
                </a:cxn>
                <a:cxn ang="0">
                  <a:pos x="546" y="728"/>
                </a:cxn>
                <a:cxn ang="0">
                  <a:pos x="568" y="650"/>
                </a:cxn>
                <a:cxn ang="0">
                  <a:pos x="573" y="599"/>
                </a:cxn>
                <a:cxn ang="0">
                  <a:pos x="568" y="429"/>
                </a:cxn>
                <a:cxn ang="0">
                  <a:pos x="538" y="304"/>
                </a:cxn>
                <a:cxn ang="0">
                  <a:pos x="476" y="203"/>
                </a:cxn>
                <a:cxn ang="0">
                  <a:pos x="371" y="138"/>
                </a:cxn>
                <a:cxn ang="0">
                  <a:pos x="236" y="134"/>
                </a:cxn>
                <a:cxn ang="0">
                  <a:pos x="127" y="184"/>
                </a:cxn>
                <a:cxn ang="0">
                  <a:pos x="52" y="277"/>
                </a:cxn>
                <a:cxn ang="0">
                  <a:pos x="44" y="300"/>
                </a:cxn>
                <a:cxn ang="0">
                  <a:pos x="13" y="304"/>
                </a:cxn>
                <a:cxn ang="0">
                  <a:pos x="0" y="295"/>
                </a:cxn>
                <a:cxn ang="0">
                  <a:pos x="4" y="272"/>
                </a:cxn>
                <a:cxn ang="0">
                  <a:pos x="31" y="194"/>
                </a:cxn>
                <a:cxn ang="0">
                  <a:pos x="109" y="92"/>
                </a:cxn>
                <a:cxn ang="0">
                  <a:pos x="197" y="32"/>
                </a:cxn>
                <a:cxn ang="0">
                  <a:pos x="319" y="0"/>
                </a:cxn>
              </a:cxnLst>
              <a:rect l="0" t="0" r="r" b="b"/>
              <a:pathLst>
                <a:path w="878" h="1046">
                  <a:moveTo>
                    <a:pt x="319" y="0"/>
                  </a:moveTo>
                  <a:lnTo>
                    <a:pt x="389" y="9"/>
                  </a:lnTo>
                  <a:lnTo>
                    <a:pt x="446" y="42"/>
                  </a:lnTo>
                  <a:lnTo>
                    <a:pt x="494" y="88"/>
                  </a:lnTo>
                  <a:lnTo>
                    <a:pt x="533" y="143"/>
                  </a:lnTo>
                  <a:lnTo>
                    <a:pt x="564" y="207"/>
                  </a:lnTo>
                  <a:lnTo>
                    <a:pt x="586" y="272"/>
                  </a:lnTo>
                  <a:lnTo>
                    <a:pt x="603" y="336"/>
                  </a:lnTo>
                  <a:lnTo>
                    <a:pt x="612" y="396"/>
                  </a:lnTo>
                  <a:lnTo>
                    <a:pt x="621" y="442"/>
                  </a:lnTo>
                  <a:lnTo>
                    <a:pt x="625" y="479"/>
                  </a:lnTo>
                  <a:lnTo>
                    <a:pt x="634" y="479"/>
                  </a:lnTo>
                  <a:lnTo>
                    <a:pt x="664" y="396"/>
                  </a:lnTo>
                  <a:lnTo>
                    <a:pt x="699" y="309"/>
                  </a:lnTo>
                  <a:lnTo>
                    <a:pt x="739" y="231"/>
                  </a:lnTo>
                  <a:lnTo>
                    <a:pt x="769" y="157"/>
                  </a:lnTo>
                  <a:lnTo>
                    <a:pt x="800" y="97"/>
                  </a:lnTo>
                  <a:lnTo>
                    <a:pt x="835" y="23"/>
                  </a:lnTo>
                  <a:lnTo>
                    <a:pt x="843" y="14"/>
                  </a:lnTo>
                  <a:lnTo>
                    <a:pt x="861" y="14"/>
                  </a:lnTo>
                  <a:lnTo>
                    <a:pt x="865" y="19"/>
                  </a:lnTo>
                  <a:lnTo>
                    <a:pt x="874" y="19"/>
                  </a:lnTo>
                  <a:lnTo>
                    <a:pt x="878" y="23"/>
                  </a:lnTo>
                  <a:lnTo>
                    <a:pt x="878" y="42"/>
                  </a:lnTo>
                  <a:lnTo>
                    <a:pt x="874" y="46"/>
                  </a:lnTo>
                  <a:lnTo>
                    <a:pt x="870" y="55"/>
                  </a:lnTo>
                  <a:lnTo>
                    <a:pt x="830" y="129"/>
                  </a:lnTo>
                  <a:lnTo>
                    <a:pt x="804" y="194"/>
                  </a:lnTo>
                  <a:lnTo>
                    <a:pt x="778" y="244"/>
                  </a:lnTo>
                  <a:lnTo>
                    <a:pt x="760" y="290"/>
                  </a:lnTo>
                  <a:lnTo>
                    <a:pt x="747" y="323"/>
                  </a:lnTo>
                  <a:lnTo>
                    <a:pt x="730" y="364"/>
                  </a:lnTo>
                  <a:lnTo>
                    <a:pt x="712" y="415"/>
                  </a:lnTo>
                  <a:lnTo>
                    <a:pt x="686" y="470"/>
                  </a:lnTo>
                  <a:lnTo>
                    <a:pt x="664" y="530"/>
                  </a:lnTo>
                  <a:lnTo>
                    <a:pt x="647" y="590"/>
                  </a:lnTo>
                  <a:lnTo>
                    <a:pt x="629" y="636"/>
                  </a:lnTo>
                  <a:lnTo>
                    <a:pt x="625" y="668"/>
                  </a:lnTo>
                  <a:lnTo>
                    <a:pt x="612" y="756"/>
                  </a:lnTo>
                  <a:lnTo>
                    <a:pt x="594" y="834"/>
                  </a:lnTo>
                  <a:lnTo>
                    <a:pt x="564" y="963"/>
                  </a:lnTo>
                  <a:lnTo>
                    <a:pt x="546" y="1009"/>
                  </a:lnTo>
                  <a:lnTo>
                    <a:pt x="529" y="1037"/>
                  </a:lnTo>
                  <a:lnTo>
                    <a:pt x="520" y="1046"/>
                  </a:lnTo>
                  <a:lnTo>
                    <a:pt x="503" y="1046"/>
                  </a:lnTo>
                  <a:lnTo>
                    <a:pt x="489" y="1032"/>
                  </a:lnTo>
                  <a:lnTo>
                    <a:pt x="485" y="1018"/>
                  </a:lnTo>
                  <a:lnTo>
                    <a:pt x="485" y="1009"/>
                  </a:lnTo>
                  <a:lnTo>
                    <a:pt x="489" y="977"/>
                  </a:lnTo>
                  <a:lnTo>
                    <a:pt x="498" y="926"/>
                  </a:lnTo>
                  <a:lnTo>
                    <a:pt x="511" y="866"/>
                  </a:lnTo>
                  <a:lnTo>
                    <a:pt x="546" y="728"/>
                  </a:lnTo>
                  <a:lnTo>
                    <a:pt x="564" y="664"/>
                  </a:lnTo>
                  <a:lnTo>
                    <a:pt x="568" y="650"/>
                  </a:lnTo>
                  <a:lnTo>
                    <a:pt x="568" y="627"/>
                  </a:lnTo>
                  <a:lnTo>
                    <a:pt x="573" y="599"/>
                  </a:lnTo>
                  <a:lnTo>
                    <a:pt x="573" y="489"/>
                  </a:lnTo>
                  <a:lnTo>
                    <a:pt x="568" y="429"/>
                  </a:lnTo>
                  <a:lnTo>
                    <a:pt x="555" y="364"/>
                  </a:lnTo>
                  <a:lnTo>
                    <a:pt x="538" y="304"/>
                  </a:lnTo>
                  <a:lnTo>
                    <a:pt x="511" y="249"/>
                  </a:lnTo>
                  <a:lnTo>
                    <a:pt x="476" y="203"/>
                  </a:lnTo>
                  <a:lnTo>
                    <a:pt x="433" y="161"/>
                  </a:lnTo>
                  <a:lnTo>
                    <a:pt x="371" y="138"/>
                  </a:lnTo>
                  <a:lnTo>
                    <a:pt x="297" y="129"/>
                  </a:lnTo>
                  <a:lnTo>
                    <a:pt x="236" y="134"/>
                  </a:lnTo>
                  <a:lnTo>
                    <a:pt x="179" y="157"/>
                  </a:lnTo>
                  <a:lnTo>
                    <a:pt x="127" y="184"/>
                  </a:lnTo>
                  <a:lnTo>
                    <a:pt x="83" y="226"/>
                  </a:lnTo>
                  <a:lnTo>
                    <a:pt x="52" y="277"/>
                  </a:lnTo>
                  <a:lnTo>
                    <a:pt x="48" y="290"/>
                  </a:lnTo>
                  <a:lnTo>
                    <a:pt x="44" y="300"/>
                  </a:lnTo>
                  <a:lnTo>
                    <a:pt x="35" y="304"/>
                  </a:lnTo>
                  <a:lnTo>
                    <a:pt x="13" y="304"/>
                  </a:lnTo>
                  <a:lnTo>
                    <a:pt x="4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40"/>
                  </a:lnTo>
                  <a:lnTo>
                    <a:pt x="31" y="194"/>
                  </a:lnTo>
                  <a:lnTo>
                    <a:pt x="61" y="143"/>
                  </a:lnTo>
                  <a:lnTo>
                    <a:pt x="109" y="92"/>
                  </a:lnTo>
                  <a:lnTo>
                    <a:pt x="149" y="60"/>
                  </a:lnTo>
                  <a:lnTo>
                    <a:pt x="197" y="32"/>
                  </a:lnTo>
                  <a:lnTo>
                    <a:pt x="254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19"/>
            <p:cNvSpPr>
              <a:spLocks noEditPoints="1"/>
            </p:cNvSpPr>
            <p:nvPr/>
          </p:nvSpPr>
          <p:spPr bwMode="auto">
            <a:xfrm>
              <a:off x="2836" y="4586"/>
              <a:ext cx="371" cy="751"/>
            </a:xfrm>
            <a:custGeom>
              <a:avLst/>
              <a:gdLst/>
              <a:ahLst/>
              <a:cxnLst>
                <a:cxn ang="0">
                  <a:pos x="210" y="262"/>
                </a:cxn>
                <a:cxn ang="0">
                  <a:pos x="271" y="313"/>
                </a:cxn>
                <a:cxn ang="0">
                  <a:pos x="279" y="364"/>
                </a:cxn>
                <a:cxn ang="0">
                  <a:pos x="253" y="433"/>
                </a:cxn>
                <a:cxn ang="0">
                  <a:pos x="223" y="511"/>
                </a:cxn>
                <a:cxn ang="0">
                  <a:pos x="196" y="585"/>
                </a:cxn>
                <a:cxn ang="0">
                  <a:pos x="183" y="617"/>
                </a:cxn>
                <a:cxn ang="0">
                  <a:pos x="170" y="686"/>
                </a:cxn>
                <a:cxn ang="0">
                  <a:pos x="192" y="714"/>
                </a:cxn>
                <a:cxn ang="0">
                  <a:pos x="244" y="705"/>
                </a:cxn>
                <a:cxn ang="0">
                  <a:pos x="301" y="636"/>
                </a:cxn>
                <a:cxn ang="0">
                  <a:pos x="328" y="571"/>
                </a:cxn>
                <a:cxn ang="0">
                  <a:pos x="354" y="567"/>
                </a:cxn>
                <a:cxn ang="0">
                  <a:pos x="367" y="576"/>
                </a:cxn>
                <a:cxn ang="0">
                  <a:pos x="371" y="580"/>
                </a:cxn>
                <a:cxn ang="0">
                  <a:pos x="349" y="636"/>
                </a:cxn>
                <a:cxn ang="0">
                  <a:pos x="293" y="714"/>
                </a:cxn>
                <a:cxn ang="0">
                  <a:pos x="201" y="751"/>
                </a:cxn>
                <a:cxn ang="0">
                  <a:pos x="122" y="723"/>
                </a:cxn>
                <a:cxn ang="0">
                  <a:pos x="87" y="654"/>
                </a:cxn>
                <a:cxn ang="0">
                  <a:pos x="92" y="617"/>
                </a:cxn>
                <a:cxn ang="0">
                  <a:pos x="109" y="576"/>
                </a:cxn>
                <a:cxn ang="0">
                  <a:pos x="113" y="562"/>
                </a:cxn>
                <a:cxn ang="0">
                  <a:pos x="148" y="474"/>
                </a:cxn>
                <a:cxn ang="0">
                  <a:pos x="179" y="391"/>
                </a:cxn>
                <a:cxn ang="0">
                  <a:pos x="192" y="359"/>
                </a:cxn>
                <a:cxn ang="0">
                  <a:pos x="196" y="318"/>
                </a:cxn>
                <a:cxn ang="0">
                  <a:pos x="188" y="295"/>
                </a:cxn>
                <a:cxn ang="0">
                  <a:pos x="166" y="290"/>
                </a:cxn>
                <a:cxn ang="0">
                  <a:pos x="96" y="327"/>
                </a:cxn>
                <a:cxn ang="0">
                  <a:pos x="43" y="419"/>
                </a:cxn>
                <a:cxn ang="0">
                  <a:pos x="39" y="438"/>
                </a:cxn>
                <a:cxn ang="0">
                  <a:pos x="13" y="442"/>
                </a:cxn>
                <a:cxn ang="0">
                  <a:pos x="0" y="433"/>
                </a:cxn>
                <a:cxn ang="0">
                  <a:pos x="4" y="401"/>
                </a:cxn>
                <a:cxn ang="0">
                  <a:pos x="43" y="327"/>
                </a:cxn>
                <a:cxn ang="0">
                  <a:pos x="118" y="262"/>
                </a:cxn>
                <a:cxn ang="0">
                  <a:pos x="266" y="0"/>
                </a:cxn>
                <a:cxn ang="0">
                  <a:pos x="306" y="23"/>
                </a:cxn>
                <a:cxn ang="0">
                  <a:pos x="310" y="69"/>
                </a:cxn>
                <a:cxn ang="0">
                  <a:pos x="288" y="101"/>
                </a:cxn>
                <a:cxn ang="0">
                  <a:pos x="249" y="115"/>
                </a:cxn>
                <a:cxn ang="0">
                  <a:pos x="223" y="110"/>
                </a:cxn>
                <a:cxn ang="0">
                  <a:pos x="210" y="97"/>
                </a:cxn>
                <a:cxn ang="0">
                  <a:pos x="201" y="69"/>
                </a:cxn>
                <a:cxn ang="0">
                  <a:pos x="223" y="23"/>
                </a:cxn>
                <a:cxn ang="0">
                  <a:pos x="253" y="4"/>
                </a:cxn>
              </a:cxnLst>
              <a:rect l="0" t="0" r="r" b="b"/>
              <a:pathLst>
                <a:path w="371" h="751">
                  <a:moveTo>
                    <a:pt x="166" y="253"/>
                  </a:moveTo>
                  <a:lnTo>
                    <a:pt x="210" y="262"/>
                  </a:lnTo>
                  <a:lnTo>
                    <a:pt x="249" y="281"/>
                  </a:lnTo>
                  <a:lnTo>
                    <a:pt x="271" y="313"/>
                  </a:lnTo>
                  <a:lnTo>
                    <a:pt x="279" y="350"/>
                  </a:lnTo>
                  <a:lnTo>
                    <a:pt x="279" y="364"/>
                  </a:lnTo>
                  <a:lnTo>
                    <a:pt x="266" y="405"/>
                  </a:lnTo>
                  <a:lnTo>
                    <a:pt x="253" y="433"/>
                  </a:lnTo>
                  <a:lnTo>
                    <a:pt x="240" y="470"/>
                  </a:lnTo>
                  <a:lnTo>
                    <a:pt x="223" y="511"/>
                  </a:lnTo>
                  <a:lnTo>
                    <a:pt x="210" y="543"/>
                  </a:lnTo>
                  <a:lnTo>
                    <a:pt x="196" y="585"/>
                  </a:lnTo>
                  <a:lnTo>
                    <a:pt x="188" y="599"/>
                  </a:lnTo>
                  <a:lnTo>
                    <a:pt x="183" y="617"/>
                  </a:lnTo>
                  <a:lnTo>
                    <a:pt x="170" y="659"/>
                  </a:lnTo>
                  <a:lnTo>
                    <a:pt x="170" y="686"/>
                  </a:lnTo>
                  <a:lnTo>
                    <a:pt x="175" y="696"/>
                  </a:lnTo>
                  <a:lnTo>
                    <a:pt x="192" y="714"/>
                  </a:lnTo>
                  <a:lnTo>
                    <a:pt x="205" y="714"/>
                  </a:lnTo>
                  <a:lnTo>
                    <a:pt x="244" y="705"/>
                  </a:lnTo>
                  <a:lnTo>
                    <a:pt x="275" y="672"/>
                  </a:lnTo>
                  <a:lnTo>
                    <a:pt x="301" y="636"/>
                  </a:lnTo>
                  <a:lnTo>
                    <a:pt x="328" y="580"/>
                  </a:lnTo>
                  <a:lnTo>
                    <a:pt x="328" y="571"/>
                  </a:lnTo>
                  <a:lnTo>
                    <a:pt x="336" y="567"/>
                  </a:lnTo>
                  <a:lnTo>
                    <a:pt x="354" y="567"/>
                  </a:lnTo>
                  <a:lnTo>
                    <a:pt x="362" y="571"/>
                  </a:lnTo>
                  <a:lnTo>
                    <a:pt x="367" y="576"/>
                  </a:lnTo>
                  <a:lnTo>
                    <a:pt x="367" y="580"/>
                  </a:lnTo>
                  <a:lnTo>
                    <a:pt x="371" y="580"/>
                  </a:lnTo>
                  <a:lnTo>
                    <a:pt x="367" y="603"/>
                  </a:lnTo>
                  <a:lnTo>
                    <a:pt x="349" y="636"/>
                  </a:lnTo>
                  <a:lnTo>
                    <a:pt x="328" y="677"/>
                  </a:lnTo>
                  <a:lnTo>
                    <a:pt x="293" y="714"/>
                  </a:lnTo>
                  <a:lnTo>
                    <a:pt x="253" y="742"/>
                  </a:lnTo>
                  <a:lnTo>
                    <a:pt x="201" y="751"/>
                  </a:lnTo>
                  <a:lnTo>
                    <a:pt x="157" y="742"/>
                  </a:lnTo>
                  <a:lnTo>
                    <a:pt x="122" y="723"/>
                  </a:lnTo>
                  <a:lnTo>
                    <a:pt x="96" y="691"/>
                  </a:lnTo>
                  <a:lnTo>
                    <a:pt x="87" y="654"/>
                  </a:lnTo>
                  <a:lnTo>
                    <a:pt x="87" y="636"/>
                  </a:lnTo>
                  <a:lnTo>
                    <a:pt x="92" y="617"/>
                  </a:lnTo>
                  <a:lnTo>
                    <a:pt x="100" y="603"/>
                  </a:lnTo>
                  <a:lnTo>
                    <a:pt x="109" y="576"/>
                  </a:lnTo>
                  <a:lnTo>
                    <a:pt x="113" y="567"/>
                  </a:lnTo>
                  <a:lnTo>
                    <a:pt x="113" y="562"/>
                  </a:lnTo>
                  <a:lnTo>
                    <a:pt x="135" y="516"/>
                  </a:lnTo>
                  <a:lnTo>
                    <a:pt x="148" y="474"/>
                  </a:lnTo>
                  <a:lnTo>
                    <a:pt x="166" y="433"/>
                  </a:lnTo>
                  <a:lnTo>
                    <a:pt x="179" y="391"/>
                  </a:lnTo>
                  <a:lnTo>
                    <a:pt x="188" y="368"/>
                  </a:lnTo>
                  <a:lnTo>
                    <a:pt x="192" y="359"/>
                  </a:lnTo>
                  <a:lnTo>
                    <a:pt x="196" y="345"/>
                  </a:lnTo>
                  <a:lnTo>
                    <a:pt x="196" y="318"/>
                  </a:lnTo>
                  <a:lnTo>
                    <a:pt x="192" y="304"/>
                  </a:lnTo>
                  <a:lnTo>
                    <a:pt x="188" y="295"/>
                  </a:lnTo>
                  <a:lnTo>
                    <a:pt x="179" y="290"/>
                  </a:lnTo>
                  <a:lnTo>
                    <a:pt x="166" y="290"/>
                  </a:lnTo>
                  <a:lnTo>
                    <a:pt x="131" y="299"/>
                  </a:lnTo>
                  <a:lnTo>
                    <a:pt x="96" y="327"/>
                  </a:lnTo>
                  <a:lnTo>
                    <a:pt x="65" y="364"/>
                  </a:lnTo>
                  <a:lnTo>
                    <a:pt x="43" y="419"/>
                  </a:lnTo>
                  <a:lnTo>
                    <a:pt x="43" y="428"/>
                  </a:lnTo>
                  <a:lnTo>
                    <a:pt x="39" y="438"/>
                  </a:lnTo>
                  <a:lnTo>
                    <a:pt x="30" y="442"/>
                  </a:lnTo>
                  <a:lnTo>
                    <a:pt x="13" y="442"/>
                  </a:lnTo>
                  <a:lnTo>
                    <a:pt x="4" y="438"/>
                  </a:lnTo>
                  <a:lnTo>
                    <a:pt x="0" y="433"/>
                  </a:lnTo>
                  <a:lnTo>
                    <a:pt x="0" y="424"/>
                  </a:lnTo>
                  <a:lnTo>
                    <a:pt x="4" y="401"/>
                  </a:lnTo>
                  <a:lnTo>
                    <a:pt x="17" y="368"/>
                  </a:lnTo>
                  <a:lnTo>
                    <a:pt x="43" y="327"/>
                  </a:lnTo>
                  <a:lnTo>
                    <a:pt x="74" y="290"/>
                  </a:lnTo>
                  <a:lnTo>
                    <a:pt x="118" y="262"/>
                  </a:lnTo>
                  <a:lnTo>
                    <a:pt x="166" y="253"/>
                  </a:lnTo>
                  <a:close/>
                  <a:moveTo>
                    <a:pt x="266" y="0"/>
                  </a:moveTo>
                  <a:lnTo>
                    <a:pt x="293" y="9"/>
                  </a:lnTo>
                  <a:lnTo>
                    <a:pt x="306" y="23"/>
                  </a:lnTo>
                  <a:lnTo>
                    <a:pt x="314" y="51"/>
                  </a:lnTo>
                  <a:lnTo>
                    <a:pt x="310" y="69"/>
                  </a:lnTo>
                  <a:lnTo>
                    <a:pt x="301" y="87"/>
                  </a:lnTo>
                  <a:lnTo>
                    <a:pt x="288" y="101"/>
                  </a:lnTo>
                  <a:lnTo>
                    <a:pt x="271" y="110"/>
                  </a:lnTo>
                  <a:lnTo>
                    <a:pt x="249" y="115"/>
                  </a:lnTo>
                  <a:lnTo>
                    <a:pt x="236" y="115"/>
                  </a:lnTo>
                  <a:lnTo>
                    <a:pt x="223" y="110"/>
                  </a:lnTo>
                  <a:lnTo>
                    <a:pt x="214" y="106"/>
                  </a:lnTo>
                  <a:lnTo>
                    <a:pt x="210" y="97"/>
                  </a:lnTo>
                  <a:lnTo>
                    <a:pt x="201" y="83"/>
                  </a:lnTo>
                  <a:lnTo>
                    <a:pt x="201" y="69"/>
                  </a:lnTo>
                  <a:lnTo>
                    <a:pt x="205" y="51"/>
                  </a:lnTo>
                  <a:lnTo>
                    <a:pt x="223" y="23"/>
                  </a:lnTo>
                  <a:lnTo>
                    <a:pt x="236" y="9"/>
                  </a:lnTo>
                  <a:lnTo>
                    <a:pt x="253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20"/>
            <p:cNvSpPr>
              <a:spLocks noEditPoints="1"/>
            </p:cNvSpPr>
            <p:nvPr/>
          </p:nvSpPr>
          <p:spPr bwMode="auto">
            <a:xfrm>
              <a:off x="3343" y="4586"/>
              <a:ext cx="498" cy="967"/>
            </a:xfrm>
            <a:custGeom>
              <a:avLst/>
              <a:gdLst/>
              <a:ahLst/>
              <a:cxnLst>
                <a:cxn ang="0">
                  <a:pos x="384" y="262"/>
                </a:cxn>
                <a:cxn ang="0">
                  <a:pos x="454" y="318"/>
                </a:cxn>
                <a:cxn ang="0">
                  <a:pos x="454" y="396"/>
                </a:cxn>
                <a:cxn ang="0">
                  <a:pos x="336" y="852"/>
                </a:cxn>
                <a:cxn ang="0">
                  <a:pos x="253" y="930"/>
                </a:cxn>
                <a:cxn ang="0">
                  <a:pos x="157" y="963"/>
                </a:cxn>
                <a:cxn ang="0">
                  <a:pos x="70" y="963"/>
                </a:cxn>
                <a:cxn ang="0">
                  <a:pos x="8" y="926"/>
                </a:cxn>
                <a:cxn ang="0">
                  <a:pos x="4" y="871"/>
                </a:cxn>
                <a:cxn ang="0">
                  <a:pos x="26" y="838"/>
                </a:cxn>
                <a:cxn ang="0">
                  <a:pos x="65" y="825"/>
                </a:cxn>
                <a:cxn ang="0">
                  <a:pos x="91" y="829"/>
                </a:cxn>
                <a:cxn ang="0">
                  <a:pos x="113" y="857"/>
                </a:cxn>
                <a:cxn ang="0">
                  <a:pos x="109" y="889"/>
                </a:cxn>
                <a:cxn ang="0">
                  <a:pos x="78" y="926"/>
                </a:cxn>
                <a:cxn ang="0">
                  <a:pos x="91" y="930"/>
                </a:cxn>
                <a:cxn ang="0">
                  <a:pos x="118" y="935"/>
                </a:cxn>
                <a:cxn ang="0">
                  <a:pos x="209" y="894"/>
                </a:cxn>
                <a:cxn ang="0">
                  <a:pos x="271" y="792"/>
                </a:cxn>
                <a:cxn ang="0">
                  <a:pos x="371" y="373"/>
                </a:cxn>
                <a:cxn ang="0">
                  <a:pos x="358" y="304"/>
                </a:cxn>
                <a:cxn ang="0">
                  <a:pos x="341" y="290"/>
                </a:cxn>
                <a:cxn ang="0">
                  <a:pos x="301" y="295"/>
                </a:cxn>
                <a:cxn ang="0">
                  <a:pos x="240" y="327"/>
                </a:cxn>
                <a:cxn ang="0">
                  <a:pos x="170" y="424"/>
                </a:cxn>
                <a:cxn ang="0">
                  <a:pos x="166" y="438"/>
                </a:cxn>
                <a:cxn ang="0">
                  <a:pos x="140" y="442"/>
                </a:cxn>
                <a:cxn ang="0">
                  <a:pos x="126" y="433"/>
                </a:cxn>
                <a:cxn ang="0">
                  <a:pos x="131" y="405"/>
                </a:cxn>
                <a:cxn ang="0">
                  <a:pos x="183" y="332"/>
                </a:cxn>
                <a:cxn ang="0">
                  <a:pos x="271" y="262"/>
                </a:cxn>
                <a:cxn ang="0">
                  <a:pos x="450" y="0"/>
                </a:cxn>
                <a:cxn ang="0">
                  <a:pos x="480" y="9"/>
                </a:cxn>
                <a:cxn ang="0">
                  <a:pos x="498" y="51"/>
                </a:cxn>
                <a:cxn ang="0">
                  <a:pos x="485" y="78"/>
                </a:cxn>
                <a:cxn ang="0">
                  <a:pos x="445" y="110"/>
                </a:cxn>
                <a:cxn ang="0">
                  <a:pos x="415" y="115"/>
                </a:cxn>
                <a:cxn ang="0">
                  <a:pos x="393" y="97"/>
                </a:cxn>
                <a:cxn ang="0">
                  <a:pos x="389" y="51"/>
                </a:cxn>
                <a:cxn ang="0">
                  <a:pos x="402" y="23"/>
                </a:cxn>
                <a:cxn ang="0">
                  <a:pos x="432" y="4"/>
                </a:cxn>
              </a:cxnLst>
              <a:rect l="0" t="0" r="r" b="b"/>
              <a:pathLst>
                <a:path w="498" h="967">
                  <a:moveTo>
                    <a:pt x="332" y="253"/>
                  </a:moveTo>
                  <a:lnTo>
                    <a:pt x="384" y="262"/>
                  </a:lnTo>
                  <a:lnTo>
                    <a:pt x="424" y="281"/>
                  </a:lnTo>
                  <a:lnTo>
                    <a:pt x="454" y="318"/>
                  </a:lnTo>
                  <a:lnTo>
                    <a:pt x="463" y="359"/>
                  </a:lnTo>
                  <a:lnTo>
                    <a:pt x="454" y="396"/>
                  </a:lnTo>
                  <a:lnTo>
                    <a:pt x="358" y="792"/>
                  </a:lnTo>
                  <a:lnTo>
                    <a:pt x="336" y="852"/>
                  </a:lnTo>
                  <a:lnTo>
                    <a:pt x="297" y="898"/>
                  </a:lnTo>
                  <a:lnTo>
                    <a:pt x="253" y="930"/>
                  </a:lnTo>
                  <a:lnTo>
                    <a:pt x="205" y="954"/>
                  </a:lnTo>
                  <a:lnTo>
                    <a:pt x="157" y="963"/>
                  </a:lnTo>
                  <a:lnTo>
                    <a:pt x="118" y="967"/>
                  </a:lnTo>
                  <a:lnTo>
                    <a:pt x="70" y="963"/>
                  </a:lnTo>
                  <a:lnTo>
                    <a:pt x="30" y="949"/>
                  </a:lnTo>
                  <a:lnTo>
                    <a:pt x="8" y="926"/>
                  </a:lnTo>
                  <a:lnTo>
                    <a:pt x="0" y="894"/>
                  </a:lnTo>
                  <a:lnTo>
                    <a:pt x="4" y="871"/>
                  </a:lnTo>
                  <a:lnTo>
                    <a:pt x="13" y="852"/>
                  </a:lnTo>
                  <a:lnTo>
                    <a:pt x="26" y="838"/>
                  </a:lnTo>
                  <a:lnTo>
                    <a:pt x="43" y="829"/>
                  </a:lnTo>
                  <a:lnTo>
                    <a:pt x="65" y="825"/>
                  </a:lnTo>
                  <a:lnTo>
                    <a:pt x="83" y="825"/>
                  </a:lnTo>
                  <a:lnTo>
                    <a:pt x="91" y="829"/>
                  </a:lnTo>
                  <a:lnTo>
                    <a:pt x="109" y="848"/>
                  </a:lnTo>
                  <a:lnTo>
                    <a:pt x="113" y="857"/>
                  </a:lnTo>
                  <a:lnTo>
                    <a:pt x="113" y="875"/>
                  </a:lnTo>
                  <a:lnTo>
                    <a:pt x="109" y="889"/>
                  </a:lnTo>
                  <a:lnTo>
                    <a:pt x="91" y="917"/>
                  </a:lnTo>
                  <a:lnTo>
                    <a:pt x="78" y="926"/>
                  </a:lnTo>
                  <a:lnTo>
                    <a:pt x="87" y="930"/>
                  </a:lnTo>
                  <a:lnTo>
                    <a:pt x="91" y="930"/>
                  </a:lnTo>
                  <a:lnTo>
                    <a:pt x="105" y="935"/>
                  </a:lnTo>
                  <a:lnTo>
                    <a:pt x="118" y="935"/>
                  </a:lnTo>
                  <a:lnTo>
                    <a:pt x="166" y="926"/>
                  </a:lnTo>
                  <a:lnTo>
                    <a:pt x="209" y="894"/>
                  </a:lnTo>
                  <a:lnTo>
                    <a:pt x="249" y="848"/>
                  </a:lnTo>
                  <a:lnTo>
                    <a:pt x="271" y="792"/>
                  </a:lnTo>
                  <a:lnTo>
                    <a:pt x="367" y="378"/>
                  </a:lnTo>
                  <a:lnTo>
                    <a:pt x="371" y="373"/>
                  </a:lnTo>
                  <a:lnTo>
                    <a:pt x="371" y="332"/>
                  </a:lnTo>
                  <a:lnTo>
                    <a:pt x="358" y="304"/>
                  </a:lnTo>
                  <a:lnTo>
                    <a:pt x="349" y="295"/>
                  </a:lnTo>
                  <a:lnTo>
                    <a:pt x="341" y="290"/>
                  </a:lnTo>
                  <a:lnTo>
                    <a:pt x="327" y="290"/>
                  </a:lnTo>
                  <a:lnTo>
                    <a:pt x="301" y="295"/>
                  </a:lnTo>
                  <a:lnTo>
                    <a:pt x="271" y="304"/>
                  </a:lnTo>
                  <a:lnTo>
                    <a:pt x="240" y="327"/>
                  </a:lnTo>
                  <a:lnTo>
                    <a:pt x="205" y="368"/>
                  </a:lnTo>
                  <a:lnTo>
                    <a:pt x="170" y="424"/>
                  </a:lnTo>
                  <a:lnTo>
                    <a:pt x="170" y="428"/>
                  </a:lnTo>
                  <a:lnTo>
                    <a:pt x="166" y="438"/>
                  </a:lnTo>
                  <a:lnTo>
                    <a:pt x="157" y="442"/>
                  </a:lnTo>
                  <a:lnTo>
                    <a:pt x="140" y="442"/>
                  </a:lnTo>
                  <a:lnTo>
                    <a:pt x="131" y="438"/>
                  </a:lnTo>
                  <a:lnTo>
                    <a:pt x="126" y="433"/>
                  </a:lnTo>
                  <a:lnTo>
                    <a:pt x="126" y="424"/>
                  </a:lnTo>
                  <a:lnTo>
                    <a:pt x="131" y="405"/>
                  </a:lnTo>
                  <a:lnTo>
                    <a:pt x="153" y="368"/>
                  </a:lnTo>
                  <a:lnTo>
                    <a:pt x="183" y="332"/>
                  </a:lnTo>
                  <a:lnTo>
                    <a:pt x="223" y="290"/>
                  </a:lnTo>
                  <a:lnTo>
                    <a:pt x="271" y="262"/>
                  </a:lnTo>
                  <a:lnTo>
                    <a:pt x="332" y="253"/>
                  </a:lnTo>
                  <a:close/>
                  <a:moveTo>
                    <a:pt x="450" y="0"/>
                  </a:moveTo>
                  <a:lnTo>
                    <a:pt x="467" y="4"/>
                  </a:lnTo>
                  <a:lnTo>
                    <a:pt x="480" y="9"/>
                  </a:lnTo>
                  <a:lnTo>
                    <a:pt x="498" y="37"/>
                  </a:lnTo>
                  <a:lnTo>
                    <a:pt x="498" y="51"/>
                  </a:lnTo>
                  <a:lnTo>
                    <a:pt x="494" y="51"/>
                  </a:lnTo>
                  <a:lnTo>
                    <a:pt x="485" y="78"/>
                  </a:lnTo>
                  <a:lnTo>
                    <a:pt x="459" y="106"/>
                  </a:lnTo>
                  <a:lnTo>
                    <a:pt x="445" y="110"/>
                  </a:lnTo>
                  <a:lnTo>
                    <a:pt x="428" y="115"/>
                  </a:lnTo>
                  <a:lnTo>
                    <a:pt x="415" y="115"/>
                  </a:lnTo>
                  <a:lnTo>
                    <a:pt x="402" y="106"/>
                  </a:lnTo>
                  <a:lnTo>
                    <a:pt x="393" y="97"/>
                  </a:lnTo>
                  <a:lnTo>
                    <a:pt x="384" y="69"/>
                  </a:lnTo>
                  <a:lnTo>
                    <a:pt x="389" y="51"/>
                  </a:lnTo>
                  <a:lnTo>
                    <a:pt x="393" y="37"/>
                  </a:lnTo>
                  <a:lnTo>
                    <a:pt x="402" y="23"/>
                  </a:lnTo>
                  <a:lnTo>
                    <a:pt x="419" y="9"/>
                  </a:lnTo>
                  <a:lnTo>
                    <a:pt x="432" y="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21"/>
            <p:cNvSpPr>
              <a:spLocks noEditPoints="1"/>
            </p:cNvSpPr>
            <p:nvPr/>
          </p:nvSpPr>
          <p:spPr bwMode="auto">
            <a:xfrm>
              <a:off x="5086" y="3093"/>
              <a:ext cx="503" cy="2258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486" y="9"/>
                </a:cxn>
                <a:cxn ang="0">
                  <a:pos x="499" y="28"/>
                </a:cxn>
                <a:cxn ang="0">
                  <a:pos x="503" y="55"/>
                </a:cxn>
                <a:cxn ang="0">
                  <a:pos x="503" y="2202"/>
                </a:cxn>
                <a:cxn ang="0">
                  <a:pos x="499" y="2230"/>
                </a:cxn>
                <a:cxn ang="0">
                  <a:pos x="486" y="2248"/>
                </a:cxn>
                <a:cxn ang="0">
                  <a:pos x="459" y="2258"/>
                </a:cxn>
                <a:cxn ang="0">
                  <a:pos x="433" y="2248"/>
                </a:cxn>
                <a:cxn ang="0">
                  <a:pos x="420" y="2235"/>
                </a:cxn>
                <a:cxn ang="0">
                  <a:pos x="416" y="2207"/>
                </a:cxn>
                <a:cxn ang="0">
                  <a:pos x="416" y="51"/>
                </a:cxn>
                <a:cxn ang="0">
                  <a:pos x="420" y="23"/>
                </a:cxn>
                <a:cxn ang="0">
                  <a:pos x="433" y="9"/>
                </a:cxn>
                <a:cxn ang="0">
                  <a:pos x="459" y="0"/>
                </a:cxn>
                <a:cxn ang="0">
                  <a:pos x="44" y="0"/>
                </a:cxn>
                <a:cxn ang="0">
                  <a:pos x="70" y="9"/>
                </a:cxn>
                <a:cxn ang="0">
                  <a:pos x="84" y="23"/>
                </a:cxn>
                <a:cxn ang="0">
                  <a:pos x="88" y="51"/>
                </a:cxn>
                <a:cxn ang="0">
                  <a:pos x="88" y="2198"/>
                </a:cxn>
                <a:cxn ang="0">
                  <a:pos x="84" y="2225"/>
                </a:cxn>
                <a:cxn ang="0">
                  <a:pos x="70" y="2239"/>
                </a:cxn>
                <a:cxn ang="0">
                  <a:pos x="44" y="2248"/>
                </a:cxn>
                <a:cxn ang="0">
                  <a:pos x="18" y="2239"/>
                </a:cxn>
                <a:cxn ang="0">
                  <a:pos x="5" y="2221"/>
                </a:cxn>
                <a:cxn ang="0">
                  <a:pos x="0" y="2193"/>
                </a:cxn>
                <a:cxn ang="0">
                  <a:pos x="0" y="55"/>
                </a:cxn>
                <a:cxn ang="0">
                  <a:pos x="5" y="28"/>
                </a:cxn>
                <a:cxn ang="0">
                  <a:pos x="18" y="9"/>
                </a:cxn>
                <a:cxn ang="0">
                  <a:pos x="44" y="0"/>
                </a:cxn>
              </a:cxnLst>
              <a:rect l="0" t="0" r="r" b="b"/>
              <a:pathLst>
                <a:path w="503" h="2258">
                  <a:moveTo>
                    <a:pt x="459" y="0"/>
                  </a:moveTo>
                  <a:lnTo>
                    <a:pt x="486" y="9"/>
                  </a:lnTo>
                  <a:lnTo>
                    <a:pt x="499" y="28"/>
                  </a:lnTo>
                  <a:lnTo>
                    <a:pt x="503" y="55"/>
                  </a:lnTo>
                  <a:lnTo>
                    <a:pt x="503" y="2202"/>
                  </a:lnTo>
                  <a:lnTo>
                    <a:pt x="499" y="2230"/>
                  </a:lnTo>
                  <a:lnTo>
                    <a:pt x="486" y="2248"/>
                  </a:lnTo>
                  <a:lnTo>
                    <a:pt x="459" y="2258"/>
                  </a:lnTo>
                  <a:lnTo>
                    <a:pt x="433" y="2248"/>
                  </a:lnTo>
                  <a:lnTo>
                    <a:pt x="420" y="2235"/>
                  </a:lnTo>
                  <a:lnTo>
                    <a:pt x="416" y="2207"/>
                  </a:lnTo>
                  <a:lnTo>
                    <a:pt x="416" y="51"/>
                  </a:lnTo>
                  <a:lnTo>
                    <a:pt x="420" y="23"/>
                  </a:lnTo>
                  <a:lnTo>
                    <a:pt x="433" y="9"/>
                  </a:lnTo>
                  <a:lnTo>
                    <a:pt x="459" y="0"/>
                  </a:lnTo>
                  <a:close/>
                  <a:moveTo>
                    <a:pt x="44" y="0"/>
                  </a:moveTo>
                  <a:lnTo>
                    <a:pt x="70" y="9"/>
                  </a:lnTo>
                  <a:lnTo>
                    <a:pt x="84" y="23"/>
                  </a:lnTo>
                  <a:lnTo>
                    <a:pt x="88" y="51"/>
                  </a:lnTo>
                  <a:lnTo>
                    <a:pt x="88" y="2198"/>
                  </a:lnTo>
                  <a:lnTo>
                    <a:pt x="84" y="2225"/>
                  </a:lnTo>
                  <a:lnTo>
                    <a:pt x="70" y="2239"/>
                  </a:lnTo>
                  <a:lnTo>
                    <a:pt x="44" y="2248"/>
                  </a:lnTo>
                  <a:lnTo>
                    <a:pt x="18" y="2239"/>
                  </a:lnTo>
                  <a:lnTo>
                    <a:pt x="5" y="2221"/>
                  </a:lnTo>
                  <a:lnTo>
                    <a:pt x="0" y="2193"/>
                  </a:lnTo>
                  <a:lnTo>
                    <a:pt x="0" y="55"/>
                  </a:lnTo>
                  <a:lnTo>
                    <a:pt x="5" y="28"/>
                  </a:lnTo>
                  <a:lnTo>
                    <a:pt x="18" y="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2"/>
            <p:cNvSpPr>
              <a:spLocks/>
            </p:cNvSpPr>
            <p:nvPr/>
          </p:nvSpPr>
          <p:spPr bwMode="auto">
            <a:xfrm>
              <a:off x="6603" y="3241"/>
              <a:ext cx="1425" cy="1538"/>
            </a:xfrm>
            <a:custGeom>
              <a:avLst/>
              <a:gdLst/>
              <a:ahLst/>
              <a:cxnLst>
                <a:cxn ang="0">
                  <a:pos x="1412" y="0"/>
                </a:cxn>
                <a:cxn ang="0">
                  <a:pos x="1425" y="9"/>
                </a:cxn>
                <a:cxn ang="0">
                  <a:pos x="1416" y="55"/>
                </a:cxn>
                <a:cxn ang="0">
                  <a:pos x="223" y="1460"/>
                </a:cxn>
                <a:cxn ang="0">
                  <a:pos x="699" y="1455"/>
                </a:cxn>
                <a:cxn ang="0">
                  <a:pos x="874" y="1405"/>
                </a:cxn>
                <a:cxn ang="0">
                  <a:pos x="996" y="1313"/>
                </a:cxn>
                <a:cxn ang="0">
                  <a:pos x="1084" y="1174"/>
                </a:cxn>
                <a:cxn ang="0">
                  <a:pos x="1149" y="990"/>
                </a:cxn>
                <a:cxn ang="0">
                  <a:pos x="1162" y="944"/>
                </a:cxn>
                <a:cxn ang="0">
                  <a:pos x="1176" y="935"/>
                </a:cxn>
                <a:cxn ang="0">
                  <a:pos x="1211" y="949"/>
                </a:cxn>
                <a:cxn ang="0">
                  <a:pos x="1202" y="986"/>
                </a:cxn>
                <a:cxn ang="0">
                  <a:pos x="1049" y="1492"/>
                </a:cxn>
                <a:cxn ang="0">
                  <a:pos x="1031" y="1525"/>
                </a:cxn>
                <a:cxn ang="0">
                  <a:pos x="1005" y="1538"/>
                </a:cxn>
                <a:cxn ang="0">
                  <a:pos x="9" y="1534"/>
                </a:cxn>
                <a:cxn ang="0">
                  <a:pos x="0" y="1511"/>
                </a:cxn>
                <a:cxn ang="0">
                  <a:pos x="4" y="1488"/>
                </a:cxn>
                <a:cxn ang="0">
                  <a:pos x="9" y="1478"/>
                </a:cxn>
                <a:cxn ang="0">
                  <a:pos x="861" y="69"/>
                </a:cxn>
                <a:cxn ang="0">
                  <a:pos x="647" y="96"/>
                </a:cxn>
                <a:cxn ang="0">
                  <a:pos x="498" y="175"/>
                </a:cxn>
                <a:cxn ang="0">
                  <a:pos x="402" y="304"/>
                </a:cxn>
                <a:cxn ang="0">
                  <a:pos x="332" y="483"/>
                </a:cxn>
                <a:cxn ang="0">
                  <a:pos x="328" y="493"/>
                </a:cxn>
                <a:cxn ang="0">
                  <a:pos x="315" y="506"/>
                </a:cxn>
                <a:cxn ang="0">
                  <a:pos x="288" y="502"/>
                </a:cxn>
                <a:cxn ang="0">
                  <a:pos x="280" y="488"/>
                </a:cxn>
                <a:cxn ang="0">
                  <a:pos x="284" y="470"/>
                </a:cxn>
                <a:cxn ang="0">
                  <a:pos x="288" y="451"/>
                </a:cxn>
                <a:cxn ang="0">
                  <a:pos x="415" y="13"/>
                </a:cxn>
                <a:cxn ang="0">
                  <a:pos x="437" y="0"/>
                </a:cxn>
              </a:cxnLst>
              <a:rect l="0" t="0" r="r" b="b"/>
              <a:pathLst>
                <a:path w="1425" h="1538">
                  <a:moveTo>
                    <a:pt x="437" y="0"/>
                  </a:moveTo>
                  <a:lnTo>
                    <a:pt x="1412" y="0"/>
                  </a:lnTo>
                  <a:lnTo>
                    <a:pt x="1420" y="4"/>
                  </a:lnTo>
                  <a:lnTo>
                    <a:pt x="1425" y="9"/>
                  </a:lnTo>
                  <a:lnTo>
                    <a:pt x="1425" y="18"/>
                  </a:lnTo>
                  <a:lnTo>
                    <a:pt x="1416" y="55"/>
                  </a:lnTo>
                  <a:lnTo>
                    <a:pt x="1416" y="50"/>
                  </a:lnTo>
                  <a:lnTo>
                    <a:pt x="223" y="1460"/>
                  </a:lnTo>
                  <a:lnTo>
                    <a:pt x="586" y="1460"/>
                  </a:lnTo>
                  <a:lnTo>
                    <a:pt x="699" y="1455"/>
                  </a:lnTo>
                  <a:lnTo>
                    <a:pt x="795" y="1437"/>
                  </a:lnTo>
                  <a:lnTo>
                    <a:pt x="874" y="1405"/>
                  </a:lnTo>
                  <a:lnTo>
                    <a:pt x="940" y="1368"/>
                  </a:lnTo>
                  <a:lnTo>
                    <a:pt x="996" y="1313"/>
                  </a:lnTo>
                  <a:lnTo>
                    <a:pt x="1040" y="1248"/>
                  </a:lnTo>
                  <a:lnTo>
                    <a:pt x="1084" y="1174"/>
                  </a:lnTo>
                  <a:lnTo>
                    <a:pt x="1119" y="1087"/>
                  </a:lnTo>
                  <a:lnTo>
                    <a:pt x="1149" y="990"/>
                  </a:lnTo>
                  <a:lnTo>
                    <a:pt x="1158" y="953"/>
                  </a:lnTo>
                  <a:lnTo>
                    <a:pt x="1162" y="944"/>
                  </a:lnTo>
                  <a:lnTo>
                    <a:pt x="1167" y="939"/>
                  </a:lnTo>
                  <a:lnTo>
                    <a:pt x="1176" y="935"/>
                  </a:lnTo>
                  <a:lnTo>
                    <a:pt x="1197" y="935"/>
                  </a:lnTo>
                  <a:lnTo>
                    <a:pt x="1211" y="949"/>
                  </a:lnTo>
                  <a:lnTo>
                    <a:pt x="1211" y="967"/>
                  </a:lnTo>
                  <a:lnTo>
                    <a:pt x="1202" y="986"/>
                  </a:lnTo>
                  <a:lnTo>
                    <a:pt x="1202" y="995"/>
                  </a:lnTo>
                  <a:lnTo>
                    <a:pt x="1049" y="1492"/>
                  </a:lnTo>
                  <a:lnTo>
                    <a:pt x="1044" y="1511"/>
                  </a:lnTo>
                  <a:lnTo>
                    <a:pt x="1031" y="1525"/>
                  </a:lnTo>
                  <a:lnTo>
                    <a:pt x="1018" y="1534"/>
                  </a:lnTo>
                  <a:lnTo>
                    <a:pt x="1005" y="1538"/>
                  </a:lnTo>
                  <a:lnTo>
                    <a:pt x="17" y="1538"/>
                  </a:lnTo>
                  <a:lnTo>
                    <a:pt x="9" y="1534"/>
                  </a:lnTo>
                  <a:lnTo>
                    <a:pt x="0" y="1525"/>
                  </a:lnTo>
                  <a:lnTo>
                    <a:pt x="0" y="1511"/>
                  </a:lnTo>
                  <a:lnTo>
                    <a:pt x="4" y="1501"/>
                  </a:lnTo>
                  <a:lnTo>
                    <a:pt x="4" y="1488"/>
                  </a:lnTo>
                  <a:lnTo>
                    <a:pt x="9" y="1483"/>
                  </a:lnTo>
                  <a:lnTo>
                    <a:pt x="9" y="1478"/>
                  </a:lnTo>
                  <a:lnTo>
                    <a:pt x="1206" y="69"/>
                  </a:lnTo>
                  <a:lnTo>
                    <a:pt x="861" y="69"/>
                  </a:lnTo>
                  <a:lnTo>
                    <a:pt x="743" y="73"/>
                  </a:lnTo>
                  <a:lnTo>
                    <a:pt x="647" y="96"/>
                  </a:lnTo>
                  <a:lnTo>
                    <a:pt x="568" y="129"/>
                  </a:lnTo>
                  <a:lnTo>
                    <a:pt x="498" y="175"/>
                  </a:lnTo>
                  <a:lnTo>
                    <a:pt x="446" y="235"/>
                  </a:lnTo>
                  <a:lnTo>
                    <a:pt x="402" y="304"/>
                  </a:lnTo>
                  <a:lnTo>
                    <a:pt x="363" y="387"/>
                  </a:lnTo>
                  <a:lnTo>
                    <a:pt x="332" y="483"/>
                  </a:lnTo>
                  <a:lnTo>
                    <a:pt x="328" y="488"/>
                  </a:lnTo>
                  <a:lnTo>
                    <a:pt x="328" y="493"/>
                  </a:lnTo>
                  <a:lnTo>
                    <a:pt x="323" y="502"/>
                  </a:lnTo>
                  <a:lnTo>
                    <a:pt x="315" y="506"/>
                  </a:lnTo>
                  <a:lnTo>
                    <a:pt x="293" y="506"/>
                  </a:lnTo>
                  <a:lnTo>
                    <a:pt x="288" y="502"/>
                  </a:lnTo>
                  <a:lnTo>
                    <a:pt x="284" y="493"/>
                  </a:lnTo>
                  <a:lnTo>
                    <a:pt x="280" y="488"/>
                  </a:lnTo>
                  <a:lnTo>
                    <a:pt x="280" y="479"/>
                  </a:lnTo>
                  <a:lnTo>
                    <a:pt x="284" y="470"/>
                  </a:lnTo>
                  <a:lnTo>
                    <a:pt x="284" y="460"/>
                  </a:lnTo>
                  <a:lnTo>
                    <a:pt x="288" y="451"/>
                  </a:lnTo>
                  <a:lnTo>
                    <a:pt x="406" y="41"/>
                  </a:lnTo>
                  <a:lnTo>
                    <a:pt x="415" y="13"/>
                  </a:lnTo>
                  <a:lnTo>
                    <a:pt x="420" y="9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3"/>
            <p:cNvSpPr>
              <a:spLocks/>
            </p:cNvSpPr>
            <p:nvPr/>
          </p:nvSpPr>
          <p:spPr bwMode="auto">
            <a:xfrm>
              <a:off x="8006" y="4406"/>
              <a:ext cx="883" cy="1046"/>
            </a:xfrm>
            <a:custGeom>
              <a:avLst/>
              <a:gdLst/>
              <a:ahLst/>
              <a:cxnLst>
                <a:cxn ang="0">
                  <a:pos x="389" y="9"/>
                </a:cxn>
                <a:cxn ang="0">
                  <a:pos x="494" y="88"/>
                </a:cxn>
                <a:cxn ang="0">
                  <a:pos x="564" y="207"/>
                </a:cxn>
                <a:cxn ang="0">
                  <a:pos x="603" y="336"/>
                </a:cxn>
                <a:cxn ang="0">
                  <a:pos x="620" y="442"/>
                </a:cxn>
                <a:cxn ang="0">
                  <a:pos x="638" y="479"/>
                </a:cxn>
                <a:cxn ang="0">
                  <a:pos x="703" y="309"/>
                </a:cxn>
                <a:cxn ang="0">
                  <a:pos x="773" y="157"/>
                </a:cxn>
                <a:cxn ang="0">
                  <a:pos x="839" y="23"/>
                </a:cxn>
                <a:cxn ang="0">
                  <a:pos x="852" y="14"/>
                </a:cxn>
                <a:cxn ang="0">
                  <a:pos x="874" y="19"/>
                </a:cxn>
                <a:cxn ang="0">
                  <a:pos x="883" y="23"/>
                </a:cxn>
                <a:cxn ang="0">
                  <a:pos x="878" y="46"/>
                </a:cxn>
                <a:cxn ang="0">
                  <a:pos x="835" y="129"/>
                </a:cxn>
                <a:cxn ang="0">
                  <a:pos x="778" y="244"/>
                </a:cxn>
                <a:cxn ang="0">
                  <a:pos x="747" y="323"/>
                </a:cxn>
                <a:cxn ang="0">
                  <a:pos x="712" y="415"/>
                </a:cxn>
                <a:cxn ang="0">
                  <a:pos x="664" y="530"/>
                </a:cxn>
                <a:cxn ang="0">
                  <a:pos x="629" y="636"/>
                </a:cxn>
                <a:cxn ang="0">
                  <a:pos x="612" y="756"/>
                </a:cxn>
                <a:cxn ang="0">
                  <a:pos x="564" y="963"/>
                </a:cxn>
                <a:cxn ang="0">
                  <a:pos x="533" y="1037"/>
                </a:cxn>
                <a:cxn ang="0">
                  <a:pos x="502" y="1046"/>
                </a:cxn>
                <a:cxn ang="0">
                  <a:pos x="485" y="1018"/>
                </a:cxn>
                <a:cxn ang="0">
                  <a:pos x="489" y="977"/>
                </a:cxn>
                <a:cxn ang="0">
                  <a:pos x="511" y="866"/>
                </a:cxn>
                <a:cxn ang="0">
                  <a:pos x="564" y="664"/>
                </a:cxn>
                <a:cxn ang="0">
                  <a:pos x="568" y="627"/>
                </a:cxn>
                <a:cxn ang="0">
                  <a:pos x="572" y="489"/>
                </a:cxn>
                <a:cxn ang="0">
                  <a:pos x="555" y="364"/>
                </a:cxn>
                <a:cxn ang="0">
                  <a:pos x="511" y="249"/>
                </a:cxn>
                <a:cxn ang="0">
                  <a:pos x="432" y="161"/>
                </a:cxn>
                <a:cxn ang="0">
                  <a:pos x="297" y="129"/>
                </a:cxn>
                <a:cxn ang="0">
                  <a:pos x="179" y="157"/>
                </a:cxn>
                <a:cxn ang="0">
                  <a:pos x="83" y="226"/>
                </a:cxn>
                <a:cxn ang="0">
                  <a:pos x="48" y="290"/>
                </a:cxn>
                <a:cxn ang="0">
                  <a:pos x="35" y="304"/>
                </a:cxn>
                <a:cxn ang="0">
                  <a:pos x="4" y="300"/>
                </a:cxn>
                <a:cxn ang="0">
                  <a:pos x="0" y="286"/>
                </a:cxn>
                <a:cxn ang="0">
                  <a:pos x="13" y="240"/>
                </a:cxn>
                <a:cxn ang="0">
                  <a:pos x="61" y="143"/>
                </a:cxn>
                <a:cxn ang="0">
                  <a:pos x="148" y="60"/>
                </a:cxn>
                <a:cxn ang="0">
                  <a:pos x="253" y="9"/>
                </a:cxn>
              </a:cxnLst>
              <a:rect l="0" t="0" r="r" b="b"/>
              <a:pathLst>
                <a:path w="883" h="1046">
                  <a:moveTo>
                    <a:pt x="319" y="0"/>
                  </a:moveTo>
                  <a:lnTo>
                    <a:pt x="389" y="9"/>
                  </a:lnTo>
                  <a:lnTo>
                    <a:pt x="446" y="42"/>
                  </a:lnTo>
                  <a:lnTo>
                    <a:pt x="494" y="88"/>
                  </a:lnTo>
                  <a:lnTo>
                    <a:pt x="533" y="143"/>
                  </a:lnTo>
                  <a:lnTo>
                    <a:pt x="564" y="207"/>
                  </a:lnTo>
                  <a:lnTo>
                    <a:pt x="585" y="272"/>
                  </a:lnTo>
                  <a:lnTo>
                    <a:pt x="603" y="336"/>
                  </a:lnTo>
                  <a:lnTo>
                    <a:pt x="612" y="396"/>
                  </a:lnTo>
                  <a:lnTo>
                    <a:pt x="620" y="442"/>
                  </a:lnTo>
                  <a:lnTo>
                    <a:pt x="625" y="479"/>
                  </a:lnTo>
                  <a:lnTo>
                    <a:pt x="638" y="479"/>
                  </a:lnTo>
                  <a:lnTo>
                    <a:pt x="668" y="396"/>
                  </a:lnTo>
                  <a:lnTo>
                    <a:pt x="703" y="309"/>
                  </a:lnTo>
                  <a:lnTo>
                    <a:pt x="743" y="231"/>
                  </a:lnTo>
                  <a:lnTo>
                    <a:pt x="773" y="157"/>
                  </a:lnTo>
                  <a:lnTo>
                    <a:pt x="804" y="97"/>
                  </a:lnTo>
                  <a:lnTo>
                    <a:pt x="839" y="23"/>
                  </a:lnTo>
                  <a:lnTo>
                    <a:pt x="843" y="19"/>
                  </a:lnTo>
                  <a:lnTo>
                    <a:pt x="852" y="14"/>
                  </a:lnTo>
                  <a:lnTo>
                    <a:pt x="865" y="14"/>
                  </a:lnTo>
                  <a:lnTo>
                    <a:pt x="874" y="19"/>
                  </a:lnTo>
                  <a:lnTo>
                    <a:pt x="878" y="19"/>
                  </a:lnTo>
                  <a:lnTo>
                    <a:pt x="883" y="23"/>
                  </a:lnTo>
                  <a:lnTo>
                    <a:pt x="883" y="42"/>
                  </a:lnTo>
                  <a:lnTo>
                    <a:pt x="878" y="46"/>
                  </a:lnTo>
                  <a:lnTo>
                    <a:pt x="874" y="55"/>
                  </a:lnTo>
                  <a:lnTo>
                    <a:pt x="835" y="129"/>
                  </a:lnTo>
                  <a:lnTo>
                    <a:pt x="804" y="194"/>
                  </a:lnTo>
                  <a:lnTo>
                    <a:pt x="778" y="244"/>
                  </a:lnTo>
                  <a:lnTo>
                    <a:pt x="760" y="290"/>
                  </a:lnTo>
                  <a:lnTo>
                    <a:pt x="747" y="323"/>
                  </a:lnTo>
                  <a:lnTo>
                    <a:pt x="730" y="364"/>
                  </a:lnTo>
                  <a:lnTo>
                    <a:pt x="712" y="415"/>
                  </a:lnTo>
                  <a:lnTo>
                    <a:pt x="686" y="470"/>
                  </a:lnTo>
                  <a:lnTo>
                    <a:pt x="664" y="530"/>
                  </a:lnTo>
                  <a:lnTo>
                    <a:pt x="647" y="590"/>
                  </a:lnTo>
                  <a:lnTo>
                    <a:pt x="629" y="636"/>
                  </a:lnTo>
                  <a:lnTo>
                    <a:pt x="625" y="668"/>
                  </a:lnTo>
                  <a:lnTo>
                    <a:pt x="612" y="756"/>
                  </a:lnTo>
                  <a:lnTo>
                    <a:pt x="594" y="834"/>
                  </a:lnTo>
                  <a:lnTo>
                    <a:pt x="564" y="963"/>
                  </a:lnTo>
                  <a:lnTo>
                    <a:pt x="546" y="1009"/>
                  </a:lnTo>
                  <a:lnTo>
                    <a:pt x="533" y="1037"/>
                  </a:lnTo>
                  <a:lnTo>
                    <a:pt x="520" y="1046"/>
                  </a:lnTo>
                  <a:lnTo>
                    <a:pt x="502" y="1046"/>
                  </a:lnTo>
                  <a:lnTo>
                    <a:pt x="489" y="1032"/>
                  </a:lnTo>
                  <a:lnTo>
                    <a:pt x="485" y="1018"/>
                  </a:lnTo>
                  <a:lnTo>
                    <a:pt x="485" y="1009"/>
                  </a:lnTo>
                  <a:lnTo>
                    <a:pt x="489" y="977"/>
                  </a:lnTo>
                  <a:lnTo>
                    <a:pt x="498" y="926"/>
                  </a:lnTo>
                  <a:lnTo>
                    <a:pt x="511" y="866"/>
                  </a:lnTo>
                  <a:lnTo>
                    <a:pt x="546" y="728"/>
                  </a:lnTo>
                  <a:lnTo>
                    <a:pt x="564" y="664"/>
                  </a:lnTo>
                  <a:lnTo>
                    <a:pt x="568" y="650"/>
                  </a:lnTo>
                  <a:lnTo>
                    <a:pt x="568" y="627"/>
                  </a:lnTo>
                  <a:lnTo>
                    <a:pt x="572" y="599"/>
                  </a:lnTo>
                  <a:lnTo>
                    <a:pt x="572" y="489"/>
                  </a:lnTo>
                  <a:lnTo>
                    <a:pt x="568" y="429"/>
                  </a:lnTo>
                  <a:lnTo>
                    <a:pt x="555" y="364"/>
                  </a:lnTo>
                  <a:lnTo>
                    <a:pt x="537" y="304"/>
                  </a:lnTo>
                  <a:lnTo>
                    <a:pt x="511" y="249"/>
                  </a:lnTo>
                  <a:lnTo>
                    <a:pt x="476" y="203"/>
                  </a:lnTo>
                  <a:lnTo>
                    <a:pt x="432" y="161"/>
                  </a:lnTo>
                  <a:lnTo>
                    <a:pt x="371" y="138"/>
                  </a:lnTo>
                  <a:lnTo>
                    <a:pt x="297" y="129"/>
                  </a:lnTo>
                  <a:lnTo>
                    <a:pt x="236" y="134"/>
                  </a:lnTo>
                  <a:lnTo>
                    <a:pt x="179" y="157"/>
                  </a:lnTo>
                  <a:lnTo>
                    <a:pt x="127" y="184"/>
                  </a:lnTo>
                  <a:lnTo>
                    <a:pt x="83" y="226"/>
                  </a:lnTo>
                  <a:lnTo>
                    <a:pt x="52" y="277"/>
                  </a:lnTo>
                  <a:lnTo>
                    <a:pt x="48" y="290"/>
                  </a:lnTo>
                  <a:lnTo>
                    <a:pt x="43" y="300"/>
                  </a:lnTo>
                  <a:lnTo>
                    <a:pt x="35" y="304"/>
                  </a:lnTo>
                  <a:lnTo>
                    <a:pt x="13" y="304"/>
                  </a:lnTo>
                  <a:lnTo>
                    <a:pt x="4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40"/>
                  </a:lnTo>
                  <a:lnTo>
                    <a:pt x="30" y="194"/>
                  </a:lnTo>
                  <a:lnTo>
                    <a:pt x="61" y="143"/>
                  </a:lnTo>
                  <a:lnTo>
                    <a:pt x="109" y="92"/>
                  </a:lnTo>
                  <a:lnTo>
                    <a:pt x="148" y="60"/>
                  </a:lnTo>
                  <a:lnTo>
                    <a:pt x="196" y="32"/>
                  </a:lnTo>
                  <a:lnTo>
                    <a:pt x="253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4"/>
            <p:cNvSpPr>
              <a:spLocks noEditPoints="1"/>
            </p:cNvSpPr>
            <p:nvPr/>
          </p:nvSpPr>
          <p:spPr bwMode="auto">
            <a:xfrm>
              <a:off x="9916" y="3093"/>
              <a:ext cx="502" cy="2258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485" y="9"/>
                </a:cxn>
                <a:cxn ang="0">
                  <a:pos x="498" y="28"/>
                </a:cxn>
                <a:cxn ang="0">
                  <a:pos x="502" y="55"/>
                </a:cxn>
                <a:cxn ang="0">
                  <a:pos x="502" y="2202"/>
                </a:cxn>
                <a:cxn ang="0">
                  <a:pos x="498" y="2230"/>
                </a:cxn>
                <a:cxn ang="0">
                  <a:pos x="485" y="2248"/>
                </a:cxn>
                <a:cxn ang="0">
                  <a:pos x="459" y="2258"/>
                </a:cxn>
                <a:cxn ang="0">
                  <a:pos x="432" y="2248"/>
                </a:cxn>
                <a:cxn ang="0">
                  <a:pos x="419" y="2235"/>
                </a:cxn>
                <a:cxn ang="0">
                  <a:pos x="415" y="2207"/>
                </a:cxn>
                <a:cxn ang="0">
                  <a:pos x="415" y="51"/>
                </a:cxn>
                <a:cxn ang="0">
                  <a:pos x="419" y="23"/>
                </a:cxn>
                <a:cxn ang="0">
                  <a:pos x="432" y="9"/>
                </a:cxn>
                <a:cxn ang="0">
                  <a:pos x="459" y="0"/>
                </a:cxn>
                <a:cxn ang="0">
                  <a:pos x="43" y="0"/>
                </a:cxn>
                <a:cxn ang="0">
                  <a:pos x="70" y="9"/>
                </a:cxn>
                <a:cxn ang="0">
                  <a:pos x="83" y="23"/>
                </a:cxn>
                <a:cxn ang="0">
                  <a:pos x="87" y="51"/>
                </a:cxn>
                <a:cxn ang="0">
                  <a:pos x="87" y="2198"/>
                </a:cxn>
                <a:cxn ang="0">
                  <a:pos x="83" y="2225"/>
                </a:cxn>
                <a:cxn ang="0">
                  <a:pos x="70" y="2239"/>
                </a:cxn>
                <a:cxn ang="0">
                  <a:pos x="43" y="2248"/>
                </a:cxn>
                <a:cxn ang="0">
                  <a:pos x="17" y="2239"/>
                </a:cxn>
                <a:cxn ang="0">
                  <a:pos x="4" y="2221"/>
                </a:cxn>
                <a:cxn ang="0">
                  <a:pos x="0" y="2193"/>
                </a:cxn>
                <a:cxn ang="0">
                  <a:pos x="0" y="55"/>
                </a:cxn>
                <a:cxn ang="0">
                  <a:pos x="4" y="28"/>
                </a:cxn>
                <a:cxn ang="0">
                  <a:pos x="17" y="9"/>
                </a:cxn>
                <a:cxn ang="0">
                  <a:pos x="43" y="0"/>
                </a:cxn>
              </a:cxnLst>
              <a:rect l="0" t="0" r="r" b="b"/>
              <a:pathLst>
                <a:path w="502" h="2258">
                  <a:moveTo>
                    <a:pt x="459" y="0"/>
                  </a:moveTo>
                  <a:lnTo>
                    <a:pt x="485" y="9"/>
                  </a:lnTo>
                  <a:lnTo>
                    <a:pt x="498" y="28"/>
                  </a:lnTo>
                  <a:lnTo>
                    <a:pt x="502" y="55"/>
                  </a:lnTo>
                  <a:lnTo>
                    <a:pt x="502" y="2202"/>
                  </a:lnTo>
                  <a:lnTo>
                    <a:pt x="498" y="2230"/>
                  </a:lnTo>
                  <a:lnTo>
                    <a:pt x="485" y="2248"/>
                  </a:lnTo>
                  <a:lnTo>
                    <a:pt x="459" y="2258"/>
                  </a:lnTo>
                  <a:lnTo>
                    <a:pt x="432" y="2248"/>
                  </a:lnTo>
                  <a:lnTo>
                    <a:pt x="419" y="2235"/>
                  </a:lnTo>
                  <a:lnTo>
                    <a:pt x="415" y="2207"/>
                  </a:lnTo>
                  <a:lnTo>
                    <a:pt x="415" y="51"/>
                  </a:lnTo>
                  <a:lnTo>
                    <a:pt x="419" y="23"/>
                  </a:lnTo>
                  <a:lnTo>
                    <a:pt x="432" y="9"/>
                  </a:lnTo>
                  <a:lnTo>
                    <a:pt x="459" y="0"/>
                  </a:lnTo>
                  <a:close/>
                  <a:moveTo>
                    <a:pt x="43" y="0"/>
                  </a:moveTo>
                  <a:lnTo>
                    <a:pt x="70" y="9"/>
                  </a:lnTo>
                  <a:lnTo>
                    <a:pt x="83" y="23"/>
                  </a:lnTo>
                  <a:lnTo>
                    <a:pt x="87" y="51"/>
                  </a:lnTo>
                  <a:lnTo>
                    <a:pt x="87" y="2198"/>
                  </a:lnTo>
                  <a:lnTo>
                    <a:pt x="83" y="2225"/>
                  </a:lnTo>
                  <a:lnTo>
                    <a:pt x="70" y="2239"/>
                  </a:lnTo>
                  <a:lnTo>
                    <a:pt x="43" y="2248"/>
                  </a:lnTo>
                  <a:lnTo>
                    <a:pt x="17" y="2239"/>
                  </a:lnTo>
                  <a:lnTo>
                    <a:pt x="4" y="2221"/>
                  </a:lnTo>
                  <a:lnTo>
                    <a:pt x="0" y="2193"/>
                  </a:lnTo>
                  <a:lnTo>
                    <a:pt x="0" y="55"/>
                  </a:lnTo>
                  <a:lnTo>
                    <a:pt x="4" y="28"/>
                  </a:lnTo>
                  <a:lnTo>
                    <a:pt x="17" y="9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5"/>
            <p:cNvSpPr>
              <a:spLocks/>
            </p:cNvSpPr>
            <p:nvPr/>
          </p:nvSpPr>
          <p:spPr bwMode="auto">
            <a:xfrm>
              <a:off x="11437" y="3241"/>
              <a:ext cx="1424" cy="1538"/>
            </a:xfrm>
            <a:custGeom>
              <a:avLst/>
              <a:gdLst/>
              <a:ahLst/>
              <a:cxnLst>
                <a:cxn ang="0">
                  <a:pos x="1411" y="0"/>
                </a:cxn>
                <a:cxn ang="0">
                  <a:pos x="1424" y="9"/>
                </a:cxn>
                <a:cxn ang="0">
                  <a:pos x="1415" y="55"/>
                </a:cxn>
                <a:cxn ang="0">
                  <a:pos x="222" y="1460"/>
                </a:cxn>
                <a:cxn ang="0">
                  <a:pos x="699" y="1455"/>
                </a:cxn>
                <a:cxn ang="0">
                  <a:pos x="874" y="1405"/>
                </a:cxn>
                <a:cxn ang="0">
                  <a:pos x="996" y="1313"/>
                </a:cxn>
                <a:cxn ang="0">
                  <a:pos x="1083" y="1174"/>
                </a:cxn>
                <a:cxn ang="0">
                  <a:pos x="1149" y="990"/>
                </a:cxn>
                <a:cxn ang="0">
                  <a:pos x="1162" y="944"/>
                </a:cxn>
                <a:cxn ang="0">
                  <a:pos x="1175" y="935"/>
                </a:cxn>
                <a:cxn ang="0">
                  <a:pos x="1210" y="949"/>
                </a:cxn>
                <a:cxn ang="0">
                  <a:pos x="1201" y="986"/>
                </a:cxn>
                <a:cxn ang="0">
                  <a:pos x="1048" y="1492"/>
                </a:cxn>
                <a:cxn ang="0">
                  <a:pos x="1035" y="1529"/>
                </a:cxn>
                <a:cxn ang="0">
                  <a:pos x="17" y="1538"/>
                </a:cxn>
                <a:cxn ang="0">
                  <a:pos x="0" y="1525"/>
                </a:cxn>
                <a:cxn ang="0">
                  <a:pos x="4" y="1501"/>
                </a:cxn>
                <a:cxn ang="0">
                  <a:pos x="8" y="1483"/>
                </a:cxn>
                <a:cxn ang="0">
                  <a:pos x="1206" y="69"/>
                </a:cxn>
                <a:cxn ang="0">
                  <a:pos x="742" y="73"/>
                </a:cxn>
                <a:cxn ang="0">
                  <a:pos x="568" y="129"/>
                </a:cxn>
                <a:cxn ang="0">
                  <a:pos x="445" y="235"/>
                </a:cxn>
                <a:cxn ang="0">
                  <a:pos x="362" y="387"/>
                </a:cxn>
                <a:cxn ang="0">
                  <a:pos x="327" y="488"/>
                </a:cxn>
                <a:cxn ang="0">
                  <a:pos x="323" y="502"/>
                </a:cxn>
                <a:cxn ang="0">
                  <a:pos x="292" y="506"/>
                </a:cxn>
                <a:cxn ang="0">
                  <a:pos x="284" y="493"/>
                </a:cxn>
                <a:cxn ang="0">
                  <a:pos x="279" y="479"/>
                </a:cxn>
                <a:cxn ang="0">
                  <a:pos x="284" y="460"/>
                </a:cxn>
                <a:cxn ang="0">
                  <a:pos x="406" y="41"/>
                </a:cxn>
                <a:cxn ang="0">
                  <a:pos x="419" y="9"/>
                </a:cxn>
              </a:cxnLst>
              <a:rect l="0" t="0" r="r" b="b"/>
              <a:pathLst>
                <a:path w="1424" h="1538">
                  <a:moveTo>
                    <a:pt x="437" y="0"/>
                  </a:moveTo>
                  <a:lnTo>
                    <a:pt x="1411" y="0"/>
                  </a:lnTo>
                  <a:lnTo>
                    <a:pt x="1420" y="4"/>
                  </a:lnTo>
                  <a:lnTo>
                    <a:pt x="1424" y="9"/>
                  </a:lnTo>
                  <a:lnTo>
                    <a:pt x="1424" y="18"/>
                  </a:lnTo>
                  <a:lnTo>
                    <a:pt x="1415" y="55"/>
                  </a:lnTo>
                  <a:lnTo>
                    <a:pt x="1415" y="50"/>
                  </a:lnTo>
                  <a:lnTo>
                    <a:pt x="222" y="1460"/>
                  </a:lnTo>
                  <a:lnTo>
                    <a:pt x="585" y="1460"/>
                  </a:lnTo>
                  <a:lnTo>
                    <a:pt x="699" y="1455"/>
                  </a:lnTo>
                  <a:lnTo>
                    <a:pt x="795" y="1437"/>
                  </a:lnTo>
                  <a:lnTo>
                    <a:pt x="874" y="1405"/>
                  </a:lnTo>
                  <a:lnTo>
                    <a:pt x="939" y="1368"/>
                  </a:lnTo>
                  <a:lnTo>
                    <a:pt x="996" y="1313"/>
                  </a:lnTo>
                  <a:lnTo>
                    <a:pt x="1040" y="1248"/>
                  </a:lnTo>
                  <a:lnTo>
                    <a:pt x="1083" y="1174"/>
                  </a:lnTo>
                  <a:lnTo>
                    <a:pt x="1118" y="1087"/>
                  </a:lnTo>
                  <a:lnTo>
                    <a:pt x="1149" y="990"/>
                  </a:lnTo>
                  <a:lnTo>
                    <a:pt x="1158" y="953"/>
                  </a:lnTo>
                  <a:lnTo>
                    <a:pt x="1162" y="944"/>
                  </a:lnTo>
                  <a:lnTo>
                    <a:pt x="1166" y="939"/>
                  </a:lnTo>
                  <a:lnTo>
                    <a:pt x="1175" y="935"/>
                  </a:lnTo>
                  <a:lnTo>
                    <a:pt x="1197" y="935"/>
                  </a:lnTo>
                  <a:lnTo>
                    <a:pt x="1210" y="949"/>
                  </a:lnTo>
                  <a:lnTo>
                    <a:pt x="1210" y="967"/>
                  </a:lnTo>
                  <a:lnTo>
                    <a:pt x="1201" y="986"/>
                  </a:lnTo>
                  <a:lnTo>
                    <a:pt x="1201" y="995"/>
                  </a:lnTo>
                  <a:lnTo>
                    <a:pt x="1048" y="1492"/>
                  </a:lnTo>
                  <a:lnTo>
                    <a:pt x="1040" y="1520"/>
                  </a:lnTo>
                  <a:lnTo>
                    <a:pt x="1035" y="1529"/>
                  </a:lnTo>
                  <a:lnTo>
                    <a:pt x="1018" y="1538"/>
                  </a:lnTo>
                  <a:lnTo>
                    <a:pt x="17" y="1538"/>
                  </a:lnTo>
                  <a:lnTo>
                    <a:pt x="8" y="1534"/>
                  </a:lnTo>
                  <a:lnTo>
                    <a:pt x="0" y="1525"/>
                  </a:lnTo>
                  <a:lnTo>
                    <a:pt x="0" y="1511"/>
                  </a:lnTo>
                  <a:lnTo>
                    <a:pt x="4" y="1501"/>
                  </a:lnTo>
                  <a:lnTo>
                    <a:pt x="4" y="1488"/>
                  </a:lnTo>
                  <a:lnTo>
                    <a:pt x="8" y="1483"/>
                  </a:lnTo>
                  <a:lnTo>
                    <a:pt x="8" y="1478"/>
                  </a:lnTo>
                  <a:lnTo>
                    <a:pt x="1206" y="69"/>
                  </a:lnTo>
                  <a:lnTo>
                    <a:pt x="860" y="69"/>
                  </a:lnTo>
                  <a:lnTo>
                    <a:pt x="742" y="73"/>
                  </a:lnTo>
                  <a:lnTo>
                    <a:pt x="646" y="96"/>
                  </a:lnTo>
                  <a:lnTo>
                    <a:pt x="568" y="129"/>
                  </a:lnTo>
                  <a:lnTo>
                    <a:pt x="498" y="175"/>
                  </a:lnTo>
                  <a:lnTo>
                    <a:pt x="445" y="235"/>
                  </a:lnTo>
                  <a:lnTo>
                    <a:pt x="402" y="304"/>
                  </a:lnTo>
                  <a:lnTo>
                    <a:pt x="362" y="387"/>
                  </a:lnTo>
                  <a:lnTo>
                    <a:pt x="332" y="483"/>
                  </a:lnTo>
                  <a:lnTo>
                    <a:pt x="327" y="488"/>
                  </a:lnTo>
                  <a:lnTo>
                    <a:pt x="327" y="493"/>
                  </a:lnTo>
                  <a:lnTo>
                    <a:pt x="323" y="502"/>
                  </a:lnTo>
                  <a:lnTo>
                    <a:pt x="314" y="506"/>
                  </a:lnTo>
                  <a:lnTo>
                    <a:pt x="292" y="506"/>
                  </a:lnTo>
                  <a:lnTo>
                    <a:pt x="288" y="502"/>
                  </a:lnTo>
                  <a:lnTo>
                    <a:pt x="284" y="493"/>
                  </a:lnTo>
                  <a:lnTo>
                    <a:pt x="279" y="488"/>
                  </a:lnTo>
                  <a:lnTo>
                    <a:pt x="279" y="479"/>
                  </a:lnTo>
                  <a:lnTo>
                    <a:pt x="284" y="470"/>
                  </a:lnTo>
                  <a:lnTo>
                    <a:pt x="284" y="460"/>
                  </a:lnTo>
                  <a:lnTo>
                    <a:pt x="288" y="451"/>
                  </a:lnTo>
                  <a:lnTo>
                    <a:pt x="406" y="41"/>
                  </a:lnTo>
                  <a:lnTo>
                    <a:pt x="415" y="13"/>
                  </a:lnTo>
                  <a:lnTo>
                    <a:pt x="419" y="9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6"/>
            <p:cNvSpPr>
              <a:spLocks/>
            </p:cNvSpPr>
            <p:nvPr/>
          </p:nvSpPr>
          <p:spPr bwMode="auto">
            <a:xfrm>
              <a:off x="13010" y="4033"/>
              <a:ext cx="559" cy="161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83" y="0"/>
                </a:cxn>
                <a:cxn ang="0">
                  <a:pos x="218" y="5"/>
                </a:cxn>
                <a:cxn ang="0">
                  <a:pos x="253" y="18"/>
                </a:cxn>
                <a:cxn ang="0">
                  <a:pos x="301" y="42"/>
                </a:cxn>
                <a:cxn ang="0">
                  <a:pos x="323" y="55"/>
                </a:cxn>
                <a:cxn ang="0">
                  <a:pos x="358" y="69"/>
                </a:cxn>
                <a:cxn ang="0">
                  <a:pos x="398" y="74"/>
                </a:cxn>
                <a:cxn ang="0">
                  <a:pos x="441" y="65"/>
                </a:cxn>
                <a:cxn ang="0">
                  <a:pos x="485" y="42"/>
                </a:cxn>
                <a:cxn ang="0">
                  <a:pos x="529" y="0"/>
                </a:cxn>
                <a:cxn ang="0">
                  <a:pos x="559" y="32"/>
                </a:cxn>
                <a:cxn ang="0">
                  <a:pos x="485" y="111"/>
                </a:cxn>
                <a:cxn ang="0">
                  <a:pos x="454" y="138"/>
                </a:cxn>
                <a:cxn ang="0">
                  <a:pos x="432" y="152"/>
                </a:cxn>
                <a:cxn ang="0">
                  <a:pos x="406" y="161"/>
                </a:cxn>
                <a:cxn ang="0">
                  <a:pos x="376" y="161"/>
                </a:cxn>
                <a:cxn ang="0">
                  <a:pos x="341" y="157"/>
                </a:cxn>
                <a:cxn ang="0">
                  <a:pos x="306" y="143"/>
                </a:cxn>
                <a:cxn ang="0">
                  <a:pos x="258" y="120"/>
                </a:cxn>
                <a:cxn ang="0">
                  <a:pos x="236" y="106"/>
                </a:cxn>
                <a:cxn ang="0">
                  <a:pos x="201" y="92"/>
                </a:cxn>
                <a:cxn ang="0">
                  <a:pos x="162" y="88"/>
                </a:cxn>
                <a:cxn ang="0">
                  <a:pos x="118" y="97"/>
                </a:cxn>
                <a:cxn ang="0">
                  <a:pos x="74" y="120"/>
                </a:cxn>
                <a:cxn ang="0">
                  <a:pos x="30" y="161"/>
                </a:cxn>
                <a:cxn ang="0">
                  <a:pos x="0" y="129"/>
                </a:cxn>
                <a:cxn ang="0">
                  <a:pos x="74" y="51"/>
                </a:cxn>
                <a:cxn ang="0">
                  <a:pos x="105" y="23"/>
                </a:cxn>
                <a:cxn ang="0">
                  <a:pos x="127" y="9"/>
                </a:cxn>
                <a:cxn ang="0">
                  <a:pos x="153" y="0"/>
                </a:cxn>
              </a:cxnLst>
              <a:rect l="0" t="0" r="r" b="b"/>
              <a:pathLst>
                <a:path w="559" h="161">
                  <a:moveTo>
                    <a:pt x="153" y="0"/>
                  </a:moveTo>
                  <a:lnTo>
                    <a:pt x="183" y="0"/>
                  </a:lnTo>
                  <a:lnTo>
                    <a:pt x="218" y="5"/>
                  </a:lnTo>
                  <a:lnTo>
                    <a:pt x="253" y="18"/>
                  </a:lnTo>
                  <a:lnTo>
                    <a:pt x="301" y="42"/>
                  </a:lnTo>
                  <a:lnTo>
                    <a:pt x="323" y="55"/>
                  </a:lnTo>
                  <a:lnTo>
                    <a:pt x="358" y="69"/>
                  </a:lnTo>
                  <a:lnTo>
                    <a:pt x="398" y="74"/>
                  </a:lnTo>
                  <a:lnTo>
                    <a:pt x="441" y="65"/>
                  </a:lnTo>
                  <a:lnTo>
                    <a:pt x="485" y="42"/>
                  </a:lnTo>
                  <a:lnTo>
                    <a:pt x="529" y="0"/>
                  </a:lnTo>
                  <a:lnTo>
                    <a:pt x="559" y="32"/>
                  </a:lnTo>
                  <a:lnTo>
                    <a:pt x="485" y="111"/>
                  </a:lnTo>
                  <a:lnTo>
                    <a:pt x="454" y="138"/>
                  </a:lnTo>
                  <a:lnTo>
                    <a:pt x="432" y="152"/>
                  </a:lnTo>
                  <a:lnTo>
                    <a:pt x="406" y="161"/>
                  </a:lnTo>
                  <a:lnTo>
                    <a:pt x="376" y="161"/>
                  </a:lnTo>
                  <a:lnTo>
                    <a:pt x="341" y="157"/>
                  </a:lnTo>
                  <a:lnTo>
                    <a:pt x="306" y="143"/>
                  </a:lnTo>
                  <a:lnTo>
                    <a:pt x="258" y="120"/>
                  </a:lnTo>
                  <a:lnTo>
                    <a:pt x="236" y="106"/>
                  </a:lnTo>
                  <a:lnTo>
                    <a:pt x="201" y="92"/>
                  </a:lnTo>
                  <a:lnTo>
                    <a:pt x="162" y="88"/>
                  </a:lnTo>
                  <a:lnTo>
                    <a:pt x="118" y="97"/>
                  </a:lnTo>
                  <a:lnTo>
                    <a:pt x="74" y="120"/>
                  </a:lnTo>
                  <a:lnTo>
                    <a:pt x="30" y="161"/>
                  </a:lnTo>
                  <a:lnTo>
                    <a:pt x="0" y="129"/>
                  </a:lnTo>
                  <a:lnTo>
                    <a:pt x="74" y="51"/>
                  </a:lnTo>
                  <a:lnTo>
                    <a:pt x="105" y="23"/>
                  </a:lnTo>
                  <a:lnTo>
                    <a:pt x="127" y="9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7"/>
            <p:cNvSpPr>
              <a:spLocks/>
            </p:cNvSpPr>
            <p:nvPr/>
          </p:nvSpPr>
          <p:spPr bwMode="auto">
            <a:xfrm>
              <a:off x="12835" y="4406"/>
              <a:ext cx="878" cy="1046"/>
            </a:xfrm>
            <a:custGeom>
              <a:avLst/>
              <a:gdLst/>
              <a:ahLst/>
              <a:cxnLst>
                <a:cxn ang="0">
                  <a:pos x="389" y="9"/>
                </a:cxn>
                <a:cxn ang="0">
                  <a:pos x="494" y="88"/>
                </a:cxn>
                <a:cxn ang="0">
                  <a:pos x="564" y="207"/>
                </a:cxn>
                <a:cxn ang="0">
                  <a:pos x="603" y="336"/>
                </a:cxn>
                <a:cxn ang="0">
                  <a:pos x="621" y="442"/>
                </a:cxn>
                <a:cxn ang="0">
                  <a:pos x="634" y="479"/>
                </a:cxn>
                <a:cxn ang="0">
                  <a:pos x="699" y="309"/>
                </a:cxn>
                <a:cxn ang="0">
                  <a:pos x="769" y="157"/>
                </a:cxn>
                <a:cxn ang="0">
                  <a:pos x="835" y="23"/>
                </a:cxn>
                <a:cxn ang="0">
                  <a:pos x="848" y="14"/>
                </a:cxn>
                <a:cxn ang="0">
                  <a:pos x="870" y="19"/>
                </a:cxn>
                <a:cxn ang="0">
                  <a:pos x="878" y="23"/>
                </a:cxn>
                <a:cxn ang="0">
                  <a:pos x="874" y="46"/>
                </a:cxn>
                <a:cxn ang="0">
                  <a:pos x="830" y="129"/>
                </a:cxn>
                <a:cxn ang="0">
                  <a:pos x="778" y="244"/>
                </a:cxn>
                <a:cxn ang="0">
                  <a:pos x="747" y="323"/>
                </a:cxn>
                <a:cxn ang="0">
                  <a:pos x="712" y="415"/>
                </a:cxn>
                <a:cxn ang="0">
                  <a:pos x="664" y="530"/>
                </a:cxn>
                <a:cxn ang="0">
                  <a:pos x="629" y="636"/>
                </a:cxn>
                <a:cxn ang="0">
                  <a:pos x="612" y="756"/>
                </a:cxn>
                <a:cxn ang="0">
                  <a:pos x="564" y="963"/>
                </a:cxn>
                <a:cxn ang="0">
                  <a:pos x="533" y="1037"/>
                </a:cxn>
                <a:cxn ang="0">
                  <a:pos x="503" y="1046"/>
                </a:cxn>
                <a:cxn ang="0">
                  <a:pos x="485" y="1018"/>
                </a:cxn>
                <a:cxn ang="0">
                  <a:pos x="489" y="977"/>
                </a:cxn>
                <a:cxn ang="0">
                  <a:pos x="511" y="866"/>
                </a:cxn>
                <a:cxn ang="0">
                  <a:pos x="564" y="664"/>
                </a:cxn>
                <a:cxn ang="0">
                  <a:pos x="568" y="627"/>
                </a:cxn>
                <a:cxn ang="0">
                  <a:pos x="573" y="489"/>
                </a:cxn>
                <a:cxn ang="0">
                  <a:pos x="555" y="364"/>
                </a:cxn>
                <a:cxn ang="0">
                  <a:pos x="511" y="249"/>
                </a:cxn>
                <a:cxn ang="0">
                  <a:pos x="433" y="161"/>
                </a:cxn>
                <a:cxn ang="0">
                  <a:pos x="297" y="129"/>
                </a:cxn>
                <a:cxn ang="0">
                  <a:pos x="179" y="157"/>
                </a:cxn>
                <a:cxn ang="0">
                  <a:pos x="83" y="226"/>
                </a:cxn>
                <a:cxn ang="0">
                  <a:pos x="48" y="290"/>
                </a:cxn>
                <a:cxn ang="0">
                  <a:pos x="35" y="304"/>
                </a:cxn>
                <a:cxn ang="0">
                  <a:pos x="4" y="300"/>
                </a:cxn>
                <a:cxn ang="0">
                  <a:pos x="0" y="286"/>
                </a:cxn>
                <a:cxn ang="0">
                  <a:pos x="13" y="240"/>
                </a:cxn>
                <a:cxn ang="0">
                  <a:pos x="61" y="143"/>
                </a:cxn>
                <a:cxn ang="0">
                  <a:pos x="149" y="60"/>
                </a:cxn>
                <a:cxn ang="0">
                  <a:pos x="253" y="9"/>
                </a:cxn>
              </a:cxnLst>
              <a:rect l="0" t="0" r="r" b="b"/>
              <a:pathLst>
                <a:path w="878" h="1046">
                  <a:moveTo>
                    <a:pt x="319" y="0"/>
                  </a:moveTo>
                  <a:lnTo>
                    <a:pt x="389" y="9"/>
                  </a:lnTo>
                  <a:lnTo>
                    <a:pt x="446" y="42"/>
                  </a:lnTo>
                  <a:lnTo>
                    <a:pt x="494" y="88"/>
                  </a:lnTo>
                  <a:lnTo>
                    <a:pt x="533" y="143"/>
                  </a:lnTo>
                  <a:lnTo>
                    <a:pt x="564" y="207"/>
                  </a:lnTo>
                  <a:lnTo>
                    <a:pt x="586" y="272"/>
                  </a:lnTo>
                  <a:lnTo>
                    <a:pt x="603" y="336"/>
                  </a:lnTo>
                  <a:lnTo>
                    <a:pt x="612" y="396"/>
                  </a:lnTo>
                  <a:lnTo>
                    <a:pt x="621" y="442"/>
                  </a:lnTo>
                  <a:lnTo>
                    <a:pt x="625" y="479"/>
                  </a:lnTo>
                  <a:lnTo>
                    <a:pt x="634" y="479"/>
                  </a:lnTo>
                  <a:lnTo>
                    <a:pt x="664" y="396"/>
                  </a:lnTo>
                  <a:lnTo>
                    <a:pt x="699" y="309"/>
                  </a:lnTo>
                  <a:lnTo>
                    <a:pt x="739" y="231"/>
                  </a:lnTo>
                  <a:lnTo>
                    <a:pt x="769" y="157"/>
                  </a:lnTo>
                  <a:lnTo>
                    <a:pt x="800" y="97"/>
                  </a:lnTo>
                  <a:lnTo>
                    <a:pt x="835" y="23"/>
                  </a:lnTo>
                  <a:lnTo>
                    <a:pt x="839" y="19"/>
                  </a:lnTo>
                  <a:lnTo>
                    <a:pt x="848" y="14"/>
                  </a:lnTo>
                  <a:lnTo>
                    <a:pt x="861" y="14"/>
                  </a:lnTo>
                  <a:lnTo>
                    <a:pt x="870" y="19"/>
                  </a:lnTo>
                  <a:lnTo>
                    <a:pt x="874" y="19"/>
                  </a:lnTo>
                  <a:lnTo>
                    <a:pt x="878" y="23"/>
                  </a:lnTo>
                  <a:lnTo>
                    <a:pt x="878" y="42"/>
                  </a:lnTo>
                  <a:lnTo>
                    <a:pt x="874" y="46"/>
                  </a:lnTo>
                  <a:lnTo>
                    <a:pt x="870" y="55"/>
                  </a:lnTo>
                  <a:lnTo>
                    <a:pt x="830" y="129"/>
                  </a:lnTo>
                  <a:lnTo>
                    <a:pt x="804" y="194"/>
                  </a:lnTo>
                  <a:lnTo>
                    <a:pt x="778" y="244"/>
                  </a:lnTo>
                  <a:lnTo>
                    <a:pt x="760" y="290"/>
                  </a:lnTo>
                  <a:lnTo>
                    <a:pt x="747" y="323"/>
                  </a:lnTo>
                  <a:lnTo>
                    <a:pt x="730" y="364"/>
                  </a:lnTo>
                  <a:lnTo>
                    <a:pt x="712" y="415"/>
                  </a:lnTo>
                  <a:lnTo>
                    <a:pt x="686" y="470"/>
                  </a:lnTo>
                  <a:lnTo>
                    <a:pt x="664" y="530"/>
                  </a:lnTo>
                  <a:lnTo>
                    <a:pt x="647" y="590"/>
                  </a:lnTo>
                  <a:lnTo>
                    <a:pt x="629" y="636"/>
                  </a:lnTo>
                  <a:lnTo>
                    <a:pt x="625" y="668"/>
                  </a:lnTo>
                  <a:lnTo>
                    <a:pt x="612" y="756"/>
                  </a:lnTo>
                  <a:lnTo>
                    <a:pt x="594" y="834"/>
                  </a:lnTo>
                  <a:lnTo>
                    <a:pt x="564" y="963"/>
                  </a:lnTo>
                  <a:lnTo>
                    <a:pt x="546" y="1009"/>
                  </a:lnTo>
                  <a:lnTo>
                    <a:pt x="533" y="1037"/>
                  </a:lnTo>
                  <a:lnTo>
                    <a:pt x="520" y="1046"/>
                  </a:lnTo>
                  <a:lnTo>
                    <a:pt x="503" y="1046"/>
                  </a:lnTo>
                  <a:lnTo>
                    <a:pt x="489" y="1032"/>
                  </a:lnTo>
                  <a:lnTo>
                    <a:pt x="485" y="1018"/>
                  </a:lnTo>
                  <a:lnTo>
                    <a:pt x="485" y="1009"/>
                  </a:lnTo>
                  <a:lnTo>
                    <a:pt x="489" y="977"/>
                  </a:lnTo>
                  <a:lnTo>
                    <a:pt x="498" y="926"/>
                  </a:lnTo>
                  <a:lnTo>
                    <a:pt x="511" y="866"/>
                  </a:lnTo>
                  <a:lnTo>
                    <a:pt x="546" y="728"/>
                  </a:lnTo>
                  <a:lnTo>
                    <a:pt x="564" y="664"/>
                  </a:lnTo>
                  <a:lnTo>
                    <a:pt x="568" y="650"/>
                  </a:lnTo>
                  <a:lnTo>
                    <a:pt x="568" y="627"/>
                  </a:lnTo>
                  <a:lnTo>
                    <a:pt x="573" y="599"/>
                  </a:lnTo>
                  <a:lnTo>
                    <a:pt x="573" y="489"/>
                  </a:lnTo>
                  <a:lnTo>
                    <a:pt x="568" y="429"/>
                  </a:lnTo>
                  <a:lnTo>
                    <a:pt x="555" y="364"/>
                  </a:lnTo>
                  <a:lnTo>
                    <a:pt x="538" y="304"/>
                  </a:lnTo>
                  <a:lnTo>
                    <a:pt x="511" y="249"/>
                  </a:lnTo>
                  <a:lnTo>
                    <a:pt x="476" y="203"/>
                  </a:lnTo>
                  <a:lnTo>
                    <a:pt x="433" y="161"/>
                  </a:lnTo>
                  <a:lnTo>
                    <a:pt x="371" y="138"/>
                  </a:lnTo>
                  <a:lnTo>
                    <a:pt x="297" y="129"/>
                  </a:lnTo>
                  <a:lnTo>
                    <a:pt x="236" y="134"/>
                  </a:lnTo>
                  <a:lnTo>
                    <a:pt x="179" y="157"/>
                  </a:lnTo>
                  <a:lnTo>
                    <a:pt x="127" y="184"/>
                  </a:lnTo>
                  <a:lnTo>
                    <a:pt x="83" y="226"/>
                  </a:lnTo>
                  <a:lnTo>
                    <a:pt x="52" y="277"/>
                  </a:lnTo>
                  <a:lnTo>
                    <a:pt x="48" y="290"/>
                  </a:lnTo>
                  <a:lnTo>
                    <a:pt x="44" y="300"/>
                  </a:lnTo>
                  <a:lnTo>
                    <a:pt x="35" y="304"/>
                  </a:lnTo>
                  <a:lnTo>
                    <a:pt x="13" y="304"/>
                  </a:lnTo>
                  <a:lnTo>
                    <a:pt x="4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40"/>
                  </a:lnTo>
                  <a:lnTo>
                    <a:pt x="31" y="194"/>
                  </a:lnTo>
                  <a:lnTo>
                    <a:pt x="61" y="143"/>
                  </a:lnTo>
                  <a:lnTo>
                    <a:pt x="109" y="92"/>
                  </a:lnTo>
                  <a:lnTo>
                    <a:pt x="149" y="60"/>
                  </a:lnTo>
                  <a:lnTo>
                    <a:pt x="197" y="32"/>
                  </a:lnTo>
                  <a:lnTo>
                    <a:pt x="253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8"/>
            <p:cNvSpPr>
              <a:spLocks noEditPoints="1"/>
            </p:cNvSpPr>
            <p:nvPr/>
          </p:nvSpPr>
          <p:spPr bwMode="auto">
            <a:xfrm>
              <a:off x="13727" y="4586"/>
              <a:ext cx="498" cy="967"/>
            </a:xfrm>
            <a:custGeom>
              <a:avLst/>
              <a:gdLst/>
              <a:ahLst/>
              <a:cxnLst>
                <a:cxn ang="0">
                  <a:pos x="384" y="262"/>
                </a:cxn>
                <a:cxn ang="0">
                  <a:pos x="454" y="318"/>
                </a:cxn>
                <a:cxn ang="0">
                  <a:pos x="454" y="396"/>
                </a:cxn>
                <a:cxn ang="0">
                  <a:pos x="336" y="852"/>
                </a:cxn>
                <a:cxn ang="0">
                  <a:pos x="253" y="930"/>
                </a:cxn>
                <a:cxn ang="0">
                  <a:pos x="157" y="963"/>
                </a:cxn>
                <a:cxn ang="0">
                  <a:pos x="69" y="963"/>
                </a:cxn>
                <a:cxn ang="0">
                  <a:pos x="8" y="926"/>
                </a:cxn>
                <a:cxn ang="0">
                  <a:pos x="4" y="871"/>
                </a:cxn>
                <a:cxn ang="0">
                  <a:pos x="26" y="838"/>
                </a:cxn>
                <a:cxn ang="0">
                  <a:pos x="65" y="825"/>
                </a:cxn>
                <a:cxn ang="0">
                  <a:pos x="91" y="829"/>
                </a:cxn>
                <a:cxn ang="0">
                  <a:pos x="113" y="857"/>
                </a:cxn>
                <a:cxn ang="0">
                  <a:pos x="109" y="889"/>
                </a:cxn>
                <a:cxn ang="0">
                  <a:pos x="78" y="926"/>
                </a:cxn>
                <a:cxn ang="0">
                  <a:pos x="91" y="930"/>
                </a:cxn>
                <a:cxn ang="0">
                  <a:pos x="118" y="935"/>
                </a:cxn>
                <a:cxn ang="0">
                  <a:pos x="209" y="894"/>
                </a:cxn>
                <a:cxn ang="0">
                  <a:pos x="271" y="792"/>
                </a:cxn>
                <a:cxn ang="0">
                  <a:pos x="371" y="373"/>
                </a:cxn>
                <a:cxn ang="0">
                  <a:pos x="358" y="304"/>
                </a:cxn>
                <a:cxn ang="0">
                  <a:pos x="340" y="290"/>
                </a:cxn>
                <a:cxn ang="0">
                  <a:pos x="301" y="295"/>
                </a:cxn>
                <a:cxn ang="0">
                  <a:pos x="240" y="327"/>
                </a:cxn>
                <a:cxn ang="0">
                  <a:pos x="170" y="424"/>
                </a:cxn>
                <a:cxn ang="0">
                  <a:pos x="166" y="438"/>
                </a:cxn>
                <a:cxn ang="0">
                  <a:pos x="139" y="442"/>
                </a:cxn>
                <a:cxn ang="0">
                  <a:pos x="126" y="433"/>
                </a:cxn>
                <a:cxn ang="0">
                  <a:pos x="131" y="405"/>
                </a:cxn>
                <a:cxn ang="0">
                  <a:pos x="183" y="332"/>
                </a:cxn>
                <a:cxn ang="0">
                  <a:pos x="271" y="262"/>
                </a:cxn>
                <a:cxn ang="0">
                  <a:pos x="450" y="0"/>
                </a:cxn>
                <a:cxn ang="0">
                  <a:pos x="480" y="9"/>
                </a:cxn>
                <a:cxn ang="0">
                  <a:pos x="498" y="51"/>
                </a:cxn>
                <a:cxn ang="0">
                  <a:pos x="485" y="78"/>
                </a:cxn>
                <a:cxn ang="0">
                  <a:pos x="458" y="106"/>
                </a:cxn>
                <a:cxn ang="0">
                  <a:pos x="428" y="115"/>
                </a:cxn>
                <a:cxn ang="0">
                  <a:pos x="402" y="106"/>
                </a:cxn>
                <a:cxn ang="0">
                  <a:pos x="384" y="69"/>
                </a:cxn>
                <a:cxn ang="0">
                  <a:pos x="393" y="37"/>
                </a:cxn>
                <a:cxn ang="0">
                  <a:pos x="432" y="4"/>
                </a:cxn>
              </a:cxnLst>
              <a:rect l="0" t="0" r="r" b="b"/>
              <a:pathLst>
                <a:path w="498" h="967">
                  <a:moveTo>
                    <a:pt x="332" y="253"/>
                  </a:moveTo>
                  <a:lnTo>
                    <a:pt x="384" y="262"/>
                  </a:lnTo>
                  <a:lnTo>
                    <a:pt x="423" y="281"/>
                  </a:lnTo>
                  <a:lnTo>
                    <a:pt x="454" y="318"/>
                  </a:lnTo>
                  <a:lnTo>
                    <a:pt x="463" y="359"/>
                  </a:lnTo>
                  <a:lnTo>
                    <a:pt x="454" y="396"/>
                  </a:lnTo>
                  <a:lnTo>
                    <a:pt x="358" y="792"/>
                  </a:lnTo>
                  <a:lnTo>
                    <a:pt x="336" y="852"/>
                  </a:lnTo>
                  <a:lnTo>
                    <a:pt x="297" y="898"/>
                  </a:lnTo>
                  <a:lnTo>
                    <a:pt x="253" y="930"/>
                  </a:lnTo>
                  <a:lnTo>
                    <a:pt x="205" y="954"/>
                  </a:lnTo>
                  <a:lnTo>
                    <a:pt x="157" y="963"/>
                  </a:lnTo>
                  <a:lnTo>
                    <a:pt x="118" y="967"/>
                  </a:lnTo>
                  <a:lnTo>
                    <a:pt x="69" y="963"/>
                  </a:lnTo>
                  <a:lnTo>
                    <a:pt x="35" y="949"/>
                  </a:lnTo>
                  <a:lnTo>
                    <a:pt x="8" y="926"/>
                  </a:lnTo>
                  <a:lnTo>
                    <a:pt x="0" y="894"/>
                  </a:lnTo>
                  <a:lnTo>
                    <a:pt x="4" y="871"/>
                  </a:lnTo>
                  <a:lnTo>
                    <a:pt x="13" y="852"/>
                  </a:lnTo>
                  <a:lnTo>
                    <a:pt x="26" y="838"/>
                  </a:lnTo>
                  <a:lnTo>
                    <a:pt x="43" y="829"/>
                  </a:lnTo>
                  <a:lnTo>
                    <a:pt x="65" y="825"/>
                  </a:lnTo>
                  <a:lnTo>
                    <a:pt x="83" y="825"/>
                  </a:lnTo>
                  <a:lnTo>
                    <a:pt x="91" y="829"/>
                  </a:lnTo>
                  <a:lnTo>
                    <a:pt x="104" y="838"/>
                  </a:lnTo>
                  <a:lnTo>
                    <a:pt x="113" y="857"/>
                  </a:lnTo>
                  <a:lnTo>
                    <a:pt x="113" y="875"/>
                  </a:lnTo>
                  <a:lnTo>
                    <a:pt x="109" y="889"/>
                  </a:lnTo>
                  <a:lnTo>
                    <a:pt x="91" y="917"/>
                  </a:lnTo>
                  <a:lnTo>
                    <a:pt x="78" y="926"/>
                  </a:lnTo>
                  <a:lnTo>
                    <a:pt x="87" y="930"/>
                  </a:lnTo>
                  <a:lnTo>
                    <a:pt x="91" y="930"/>
                  </a:lnTo>
                  <a:lnTo>
                    <a:pt x="104" y="935"/>
                  </a:lnTo>
                  <a:lnTo>
                    <a:pt x="118" y="935"/>
                  </a:lnTo>
                  <a:lnTo>
                    <a:pt x="166" y="926"/>
                  </a:lnTo>
                  <a:lnTo>
                    <a:pt x="209" y="894"/>
                  </a:lnTo>
                  <a:lnTo>
                    <a:pt x="249" y="848"/>
                  </a:lnTo>
                  <a:lnTo>
                    <a:pt x="271" y="792"/>
                  </a:lnTo>
                  <a:lnTo>
                    <a:pt x="367" y="378"/>
                  </a:lnTo>
                  <a:lnTo>
                    <a:pt x="371" y="373"/>
                  </a:lnTo>
                  <a:lnTo>
                    <a:pt x="371" y="332"/>
                  </a:lnTo>
                  <a:lnTo>
                    <a:pt x="358" y="304"/>
                  </a:lnTo>
                  <a:lnTo>
                    <a:pt x="349" y="295"/>
                  </a:lnTo>
                  <a:lnTo>
                    <a:pt x="340" y="290"/>
                  </a:lnTo>
                  <a:lnTo>
                    <a:pt x="327" y="290"/>
                  </a:lnTo>
                  <a:lnTo>
                    <a:pt x="301" y="295"/>
                  </a:lnTo>
                  <a:lnTo>
                    <a:pt x="271" y="304"/>
                  </a:lnTo>
                  <a:lnTo>
                    <a:pt x="240" y="327"/>
                  </a:lnTo>
                  <a:lnTo>
                    <a:pt x="205" y="368"/>
                  </a:lnTo>
                  <a:lnTo>
                    <a:pt x="170" y="424"/>
                  </a:lnTo>
                  <a:lnTo>
                    <a:pt x="170" y="428"/>
                  </a:lnTo>
                  <a:lnTo>
                    <a:pt x="166" y="438"/>
                  </a:lnTo>
                  <a:lnTo>
                    <a:pt x="157" y="442"/>
                  </a:lnTo>
                  <a:lnTo>
                    <a:pt x="139" y="442"/>
                  </a:lnTo>
                  <a:lnTo>
                    <a:pt x="131" y="438"/>
                  </a:lnTo>
                  <a:lnTo>
                    <a:pt x="126" y="433"/>
                  </a:lnTo>
                  <a:lnTo>
                    <a:pt x="126" y="424"/>
                  </a:lnTo>
                  <a:lnTo>
                    <a:pt x="131" y="405"/>
                  </a:lnTo>
                  <a:lnTo>
                    <a:pt x="153" y="368"/>
                  </a:lnTo>
                  <a:lnTo>
                    <a:pt x="183" y="332"/>
                  </a:lnTo>
                  <a:lnTo>
                    <a:pt x="222" y="290"/>
                  </a:lnTo>
                  <a:lnTo>
                    <a:pt x="271" y="262"/>
                  </a:lnTo>
                  <a:lnTo>
                    <a:pt x="332" y="253"/>
                  </a:lnTo>
                  <a:close/>
                  <a:moveTo>
                    <a:pt x="450" y="0"/>
                  </a:moveTo>
                  <a:lnTo>
                    <a:pt x="467" y="4"/>
                  </a:lnTo>
                  <a:lnTo>
                    <a:pt x="480" y="9"/>
                  </a:lnTo>
                  <a:lnTo>
                    <a:pt x="498" y="37"/>
                  </a:lnTo>
                  <a:lnTo>
                    <a:pt x="498" y="51"/>
                  </a:lnTo>
                  <a:lnTo>
                    <a:pt x="493" y="51"/>
                  </a:lnTo>
                  <a:lnTo>
                    <a:pt x="485" y="78"/>
                  </a:lnTo>
                  <a:lnTo>
                    <a:pt x="476" y="92"/>
                  </a:lnTo>
                  <a:lnTo>
                    <a:pt x="458" y="106"/>
                  </a:lnTo>
                  <a:lnTo>
                    <a:pt x="445" y="110"/>
                  </a:lnTo>
                  <a:lnTo>
                    <a:pt x="428" y="115"/>
                  </a:lnTo>
                  <a:lnTo>
                    <a:pt x="415" y="115"/>
                  </a:lnTo>
                  <a:lnTo>
                    <a:pt x="402" y="106"/>
                  </a:lnTo>
                  <a:lnTo>
                    <a:pt x="393" y="97"/>
                  </a:lnTo>
                  <a:lnTo>
                    <a:pt x="384" y="69"/>
                  </a:lnTo>
                  <a:lnTo>
                    <a:pt x="389" y="51"/>
                  </a:lnTo>
                  <a:lnTo>
                    <a:pt x="393" y="37"/>
                  </a:lnTo>
                  <a:lnTo>
                    <a:pt x="419" y="9"/>
                  </a:lnTo>
                  <a:lnTo>
                    <a:pt x="432" y="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9"/>
            <p:cNvSpPr>
              <a:spLocks noEditPoints="1"/>
            </p:cNvSpPr>
            <p:nvPr/>
          </p:nvSpPr>
          <p:spPr bwMode="auto">
            <a:xfrm>
              <a:off x="14461" y="4586"/>
              <a:ext cx="371" cy="751"/>
            </a:xfrm>
            <a:custGeom>
              <a:avLst/>
              <a:gdLst/>
              <a:ahLst/>
              <a:cxnLst>
                <a:cxn ang="0">
                  <a:pos x="210" y="262"/>
                </a:cxn>
                <a:cxn ang="0">
                  <a:pos x="271" y="313"/>
                </a:cxn>
                <a:cxn ang="0">
                  <a:pos x="279" y="364"/>
                </a:cxn>
                <a:cxn ang="0">
                  <a:pos x="253" y="433"/>
                </a:cxn>
                <a:cxn ang="0">
                  <a:pos x="223" y="511"/>
                </a:cxn>
                <a:cxn ang="0">
                  <a:pos x="196" y="585"/>
                </a:cxn>
                <a:cxn ang="0">
                  <a:pos x="183" y="617"/>
                </a:cxn>
                <a:cxn ang="0">
                  <a:pos x="170" y="686"/>
                </a:cxn>
                <a:cxn ang="0">
                  <a:pos x="192" y="714"/>
                </a:cxn>
                <a:cxn ang="0">
                  <a:pos x="245" y="705"/>
                </a:cxn>
                <a:cxn ang="0">
                  <a:pos x="301" y="636"/>
                </a:cxn>
                <a:cxn ang="0">
                  <a:pos x="328" y="571"/>
                </a:cxn>
                <a:cxn ang="0">
                  <a:pos x="354" y="567"/>
                </a:cxn>
                <a:cxn ang="0">
                  <a:pos x="367" y="576"/>
                </a:cxn>
                <a:cxn ang="0">
                  <a:pos x="371" y="580"/>
                </a:cxn>
                <a:cxn ang="0">
                  <a:pos x="349" y="636"/>
                </a:cxn>
                <a:cxn ang="0">
                  <a:pos x="293" y="714"/>
                </a:cxn>
                <a:cxn ang="0">
                  <a:pos x="201" y="751"/>
                </a:cxn>
                <a:cxn ang="0">
                  <a:pos x="122" y="723"/>
                </a:cxn>
                <a:cxn ang="0">
                  <a:pos x="87" y="654"/>
                </a:cxn>
                <a:cxn ang="0">
                  <a:pos x="92" y="617"/>
                </a:cxn>
                <a:cxn ang="0">
                  <a:pos x="109" y="576"/>
                </a:cxn>
                <a:cxn ang="0">
                  <a:pos x="113" y="562"/>
                </a:cxn>
                <a:cxn ang="0">
                  <a:pos x="148" y="474"/>
                </a:cxn>
                <a:cxn ang="0">
                  <a:pos x="179" y="391"/>
                </a:cxn>
                <a:cxn ang="0">
                  <a:pos x="192" y="359"/>
                </a:cxn>
                <a:cxn ang="0">
                  <a:pos x="196" y="318"/>
                </a:cxn>
                <a:cxn ang="0">
                  <a:pos x="188" y="295"/>
                </a:cxn>
                <a:cxn ang="0">
                  <a:pos x="166" y="290"/>
                </a:cxn>
                <a:cxn ang="0">
                  <a:pos x="96" y="327"/>
                </a:cxn>
                <a:cxn ang="0">
                  <a:pos x="43" y="419"/>
                </a:cxn>
                <a:cxn ang="0">
                  <a:pos x="39" y="438"/>
                </a:cxn>
                <a:cxn ang="0">
                  <a:pos x="13" y="442"/>
                </a:cxn>
                <a:cxn ang="0">
                  <a:pos x="0" y="433"/>
                </a:cxn>
                <a:cxn ang="0">
                  <a:pos x="4" y="401"/>
                </a:cxn>
                <a:cxn ang="0">
                  <a:pos x="43" y="327"/>
                </a:cxn>
                <a:cxn ang="0">
                  <a:pos x="118" y="262"/>
                </a:cxn>
                <a:cxn ang="0">
                  <a:pos x="266" y="0"/>
                </a:cxn>
                <a:cxn ang="0">
                  <a:pos x="306" y="23"/>
                </a:cxn>
                <a:cxn ang="0">
                  <a:pos x="310" y="69"/>
                </a:cxn>
                <a:cxn ang="0">
                  <a:pos x="288" y="101"/>
                </a:cxn>
                <a:cxn ang="0">
                  <a:pos x="249" y="115"/>
                </a:cxn>
                <a:cxn ang="0">
                  <a:pos x="223" y="110"/>
                </a:cxn>
                <a:cxn ang="0">
                  <a:pos x="210" y="97"/>
                </a:cxn>
                <a:cxn ang="0">
                  <a:pos x="201" y="69"/>
                </a:cxn>
                <a:cxn ang="0">
                  <a:pos x="223" y="23"/>
                </a:cxn>
                <a:cxn ang="0">
                  <a:pos x="253" y="4"/>
                </a:cxn>
              </a:cxnLst>
              <a:rect l="0" t="0" r="r" b="b"/>
              <a:pathLst>
                <a:path w="371" h="751">
                  <a:moveTo>
                    <a:pt x="166" y="253"/>
                  </a:moveTo>
                  <a:lnTo>
                    <a:pt x="210" y="262"/>
                  </a:lnTo>
                  <a:lnTo>
                    <a:pt x="249" y="281"/>
                  </a:lnTo>
                  <a:lnTo>
                    <a:pt x="271" y="313"/>
                  </a:lnTo>
                  <a:lnTo>
                    <a:pt x="279" y="350"/>
                  </a:lnTo>
                  <a:lnTo>
                    <a:pt x="279" y="364"/>
                  </a:lnTo>
                  <a:lnTo>
                    <a:pt x="266" y="405"/>
                  </a:lnTo>
                  <a:lnTo>
                    <a:pt x="253" y="433"/>
                  </a:lnTo>
                  <a:lnTo>
                    <a:pt x="240" y="470"/>
                  </a:lnTo>
                  <a:lnTo>
                    <a:pt x="223" y="511"/>
                  </a:lnTo>
                  <a:lnTo>
                    <a:pt x="210" y="543"/>
                  </a:lnTo>
                  <a:lnTo>
                    <a:pt x="196" y="585"/>
                  </a:lnTo>
                  <a:lnTo>
                    <a:pt x="188" y="599"/>
                  </a:lnTo>
                  <a:lnTo>
                    <a:pt x="183" y="617"/>
                  </a:lnTo>
                  <a:lnTo>
                    <a:pt x="170" y="659"/>
                  </a:lnTo>
                  <a:lnTo>
                    <a:pt x="170" y="686"/>
                  </a:lnTo>
                  <a:lnTo>
                    <a:pt x="175" y="696"/>
                  </a:lnTo>
                  <a:lnTo>
                    <a:pt x="192" y="714"/>
                  </a:lnTo>
                  <a:lnTo>
                    <a:pt x="205" y="714"/>
                  </a:lnTo>
                  <a:lnTo>
                    <a:pt x="245" y="705"/>
                  </a:lnTo>
                  <a:lnTo>
                    <a:pt x="275" y="672"/>
                  </a:lnTo>
                  <a:lnTo>
                    <a:pt x="301" y="636"/>
                  </a:lnTo>
                  <a:lnTo>
                    <a:pt x="328" y="580"/>
                  </a:lnTo>
                  <a:lnTo>
                    <a:pt x="328" y="571"/>
                  </a:lnTo>
                  <a:lnTo>
                    <a:pt x="336" y="567"/>
                  </a:lnTo>
                  <a:lnTo>
                    <a:pt x="354" y="567"/>
                  </a:lnTo>
                  <a:lnTo>
                    <a:pt x="363" y="571"/>
                  </a:lnTo>
                  <a:lnTo>
                    <a:pt x="367" y="576"/>
                  </a:lnTo>
                  <a:lnTo>
                    <a:pt x="367" y="580"/>
                  </a:lnTo>
                  <a:lnTo>
                    <a:pt x="371" y="580"/>
                  </a:lnTo>
                  <a:lnTo>
                    <a:pt x="367" y="603"/>
                  </a:lnTo>
                  <a:lnTo>
                    <a:pt x="349" y="636"/>
                  </a:lnTo>
                  <a:lnTo>
                    <a:pt x="328" y="677"/>
                  </a:lnTo>
                  <a:lnTo>
                    <a:pt x="293" y="714"/>
                  </a:lnTo>
                  <a:lnTo>
                    <a:pt x="253" y="742"/>
                  </a:lnTo>
                  <a:lnTo>
                    <a:pt x="201" y="751"/>
                  </a:lnTo>
                  <a:lnTo>
                    <a:pt x="157" y="742"/>
                  </a:lnTo>
                  <a:lnTo>
                    <a:pt x="122" y="723"/>
                  </a:lnTo>
                  <a:lnTo>
                    <a:pt x="96" y="691"/>
                  </a:lnTo>
                  <a:lnTo>
                    <a:pt x="87" y="654"/>
                  </a:lnTo>
                  <a:lnTo>
                    <a:pt x="87" y="636"/>
                  </a:lnTo>
                  <a:lnTo>
                    <a:pt x="92" y="617"/>
                  </a:lnTo>
                  <a:lnTo>
                    <a:pt x="100" y="603"/>
                  </a:lnTo>
                  <a:lnTo>
                    <a:pt x="109" y="576"/>
                  </a:lnTo>
                  <a:lnTo>
                    <a:pt x="113" y="567"/>
                  </a:lnTo>
                  <a:lnTo>
                    <a:pt x="113" y="562"/>
                  </a:lnTo>
                  <a:lnTo>
                    <a:pt x="135" y="516"/>
                  </a:lnTo>
                  <a:lnTo>
                    <a:pt x="148" y="474"/>
                  </a:lnTo>
                  <a:lnTo>
                    <a:pt x="166" y="433"/>
                  </a:lnTo>
                  <a:lnTo>
                    <a:pt x="179" y="391"/>
                  </a:lnTo>
                  <a:lnTo>
                    <a:pt x="188" y="368"/>
                  </a:lnTo>
                  <a:lnTo>
                    <a:pt x="192" y="359"/>
                  </a:lnTo>
                  <a:lnTo>
                    <a:pt x="196" y="345"/>
                  </a:lnTo>
                  <a:lnTo>
                    <a:pt x="196" y="318"/>
                  </a:lnTo>
                  <a:lnTo>
                    <a:pt x="192" y="304"/>
                  </a:lnTo>
                  <a:lnTo>
                    <a:pt x="188" y="295"/>
                  </a:lnTo>
                  <a:lnTo>
                    <a:pt x="179" y="290"/>
                  </a:lnTo>
                  <a:lnTo>
                    <a:pt x="166" y="290"/>
                  </a:lnTo>
                  <a:lnTo>
                    <a:pt x="131" y="299"/>
                  </a:lnTo>
                  <a:lnTo>
                    <a:pt x="96" y="327"/>
                  </a:lnTo>
                  <a:lnTo>
                    <a:pt x="65" y="364"/>
                  </a:lnTo>
                  <a:lnTo>
                    <a:pt x="43" y="419"/>
                  </a:lnTo>
                  <a:lnTo>
                    <a:pt x="43" y="428"/>
                  </a:lnTo>
                  <a:lnTo>
                    <a:pt x="39" y="438"/>
                  </a:lnTo>
                  <a:lnTo>
                    <a:pt x="30" y="442"/>
                  </a:lnTo>
                  <a:lnTo>
                    <a:pt x="13" y="442"/>
                  </a:lnTo>
                  <a:lnTo>
                    <a:pt x="4" y="438"/>
                  </a:lnTo>
                  <a:lnTo>
                    <a:pt x="0" y="433"/>
                  </a:lnTo>
                  <a:lnTo>
                    <a:pt x="0" y="424"/>
                  </a:lnTo>
                  <a:lnTo>
                    <a:pt x="4" y="401"/>
                  </a:lnTo>
                  <a:lnTo>
                    <a:pt x="17" y="368"/>
                  </a:lnTo>
                  <a:lnTo>
                    <a:pt x="43" y="327"/>
                  </a:lnTo>
                  <a:lnTo>
                    <a:pt x="74" y="290"/>
                  </a:lnTo>
                  <a:lnTo>
                    <a:pt x="118" y="262"/>
                  </a:lnTo>
                  <a:lnTo>
                    <a:pt x="166" y="253"/>
                  </a:lnTo>
                  <a:close/>
                  <a:moveTo>
                    <a:pt x="266" y="0"/>
                  </a:moveTo>
                  <a:lnTo>
                    <a:pt x="293" y="9"/>
                  </a:lnTo>
                  <a:lnTo>
                    <a:pt x="306" y="23"/>
                  </a:lnTo>
                  <a:lnTo>
                    <a:pt x="314" y="51"/>
                  </a:lnTo>
                  <a:lnTo>
                    <a:pt x="310" y="69"/>
                  </a:lnTo>
                  <a:lnTo>
                    <a:pt x="301" y="87"/>
                  </a:lnTo>
                  <a:lnTo>
                    <a:pt x="288" y="101"/>
                  </a:lnTo>
                  <a:lnTo>
                    <a:pt x="271" y="110"/>
                  </a:lnTo>
                  <a:lnTo>
                    <a:pt x="249" y="115"/>
                  </a:lnTo>
                  <a:lnTo>
                    <a:pt x="236" y="115"/>
                  </a:lnTo>
                  <a:lnTo>
                    <a:pt x="223" y="110"/>
                  </a:lnTo>
                  <a:lnTo>
                    <a:pt x="214" y="106"/>
                  </a:lnTo>
                  <a:lnTo>
                    <a:pt x="210" y="97"/>
                  </a:lnTo>
                  <a:lnTo>
                    <a:pt x="201" y="83"/>
                  </a:lnTo>
                  <a:lnTo>
                    <a:pt x="201" y="69"/>
                  </a:lnTo>
                  <a:lnTo>
                    <a:pt x="205" y="51"/>
                  </a:lnTo>
                  <a:lnTo>
                    <a:pt x="223" y="23"/>
                  </a:lnTo>
                  <a:lnTo>
                    <a:pt x="236" y="9"/>
                  </a:lnTo>
                  <a:lnTo>
                    <a:pt x="253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44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3400" y="3962400"/>
            <a:ext cx="7760403" cy="990600"/>
            <a:chOff x="649" y="1999"/>
            <a:chExt cx="29503" cy="3766"/>
          </a:xfrm>
          <a:solidFill>
            <a:srgbClr val="0000FF"/>
          </a:solidFill>
        </p:grpSpPr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649" y="3116"/>
              <a:ext cx="1454" cy="14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4" y="0"/>
                </a:cxn>
                <a:cxn ang="0">
                  <a:pos x="1454" y="65"/>
                </a:cxn>
                <a:cxn ang="0">
                  <a:pos x="1300" y="65"/>
                </a:cxn>
                <a:cxn ang="0">
                  <a:pos x="1255" y="83"/>
                </a:cxn>
                <a:cxn ang="0">
                  <a:pos x="1228" y="111"/>
                </a:cxn>
                <a:cxn ang="0">
                  <a:pos x="1228" y="1357"/>
                </a:cxn>
                <a:cxn ang="0">
                  <a:pos x="1255" y="1394"/>
                </a:cxn>
                <a:cxn ang="0">
                  <a:pos x="1300" y="1403"/>
                </a:cxn>
                <a:cxn ang="0">
                  <a:pos x="1400" y="1412"/>
                </a:cxn>
                <a:cxn ang="0">
                  <a:pos x="1454" y="1412"/>
                </a:cxn>
                <a:cxn ang="0">
                  <a:pos x="1454" y="1477"/>
                </a:cxn>
                <a:cxn ang="0">
                  <a:pos x="1354" y="1468"/>
                </a:cxn>
                <a:cxn ang="0">
                  <a:pos x="921" y="1468"/>
                </a:cxn>
                <a:cxn ang="0">
                  <a:pos x="822" y="1477"/>
                </a:cxn>
                <a:cxn ang="0">
                  <a:pos x="822" y="1412"/>
                </a:cxn>
                <a:cxn ang="0">
                  <a:pos x="975" y="1412"/>
                </a:cxn>
                <a:cxn ang="0">
                  <a:pos x="1020" y="1394"/>
                </a:cxn>
                <a:cxn ang="0">
                  <a:pos x="1047" y="1366"/>
                </a:cxn>
                <a:cxn ang="0">
                  <a:pos x="1047" y="65"/>
                </a:cxn>
                <a:cxn ang="0">
                  <a:pos x="406" y="65"/>
                </a:cxn>
                <a:cxn ang="0">
                  <a:pos x="406" y="1357"/>
                </a:cxn>
                <a:cxn ang="0">
                  <a:pos x="433" y="1394"/>
                </a:cxn>
                <a:cxn ang="0">
                  <a:pos x="478" y="1403"/>
                </a:cxn>
                <a:cxn ang="0">
                  <a:pos x="578" y="1412"/>
                </a:cxn>
                <a:cxn ang="0">
                  <a:pos x="632" y="1412"/>
                </a:cxn>
                <a:cxn ang="0">
                  <a:pos x="632" y="1477"/>
                </a:cxn>
                <a:cxn ang="0">
                  <a:pos x="533" y="1468"/>
                </a:cxn>
                <a:cxn ang="0">
                  <a:pos x="99" y="1468"/>
                </a:cxn>
                <a:cxn ang="0">
                  <a:pos x="0" y="1477"/>
                </a:cxn>
                <a:cxn ang="0">
                  <a:pos x="0" y="1412"/>
                </a:cxn>
                <a:cxn ang="0">
                  <a:pos x="153" y="1412"/>
                </a:cxn>
                <a:cxn ang="0">
                  <a:pos x="198" y="1394"/>
                </a:cxn>
                <a:cxn ang="0">
                  <a:pos x="226" y="1366"/>
                </a:cxn>
                <a:cxn ang="0">
                  <a:pos x="226" y="120"/>
                </a:cxn>
                <a:cxn ang="0">
                  <a:pos x="198" y="83"/>
                </a:cxn>
                <a:cxn ang="0">
                  <a:pos x="153" y="74"/>
                </a:cxn>
                <a:cxn ang="0">
                  <a:pos x="54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1454" h="1477">
                  <a:moveTo>
                    <a:pt x="0" y="0"/>
                  </a:moveTo>
                  <a:lnTo>
                    <a:pt x="1454" y="0"/>
                  </a:lnTo>
                  <a:lnTo>
                    <a:pt x="1454" y="65"/>
                  </a:lnTo>
                  <a:lnTo>
                    <a:pt x="1300" y="65"/>
                  </a:lnTo>
                  <a:lnTo>
                    <a:pt x="1255" y="83"/>
                  </a:lnTo>
                  <a:lnTo>
                    <a:pt x="1228" y="111"/>
                  </a:lnTo>
                  <a:lnTo>
                    <a:pt x="1228" y="1357"/>
                  </a:lnTo>
                  <a:lnTo>
                    <a:pt x="1255" y="1394"/>
                  </a:lnTo>
                  <a:lnTo>
                    <a:pt x="1300" y="1403"/>
                  </a:lnTo>
                  <a:lnTo>
                    <a:pt x="1400" y="1412"/>
                  </a:lnTo>
                  <a:lnTo>
                    <a:pt x="1454" y="1412"/>
                  </a:lnTo>
                  <a:lnTo>
                    <a:pt x="1454" y="1477"/>
                  </a:lnTo>
                  <a:lnTo>
                    <a:pt x="1354" y="1468"/>
                  </a:lnTo>
                  <a:lnTo>
                    <a:pt x="921" y="1468"/>
                  </a:lnTo>
                  <a:lnTo>
                    <a:pt x="822" y="1477"/>
                  </a:lnTo>
                  <a:lnTo>
                    <a:pt x="822" y="1412"/>
                  </a:lnTo>
                  <a:lnTo>
                    <a:pt x="975" y="1412"/>
                  </a:lnTo>
                  <a:lnTo>
                    <a:pt x="1020" y="1394"/>
                  </a:lnTo>
                  <a:lnTo>
                    <a:pt x="1047" y="1366"/>
                  </a:lnTo>
                  <a:lnTo>
                    <a:pt x="1047" y="65"/>
                  </a:lnTo>
                  <a:lnTo>
                    <a:pt x="406" y="65"/>
                  </a:lnTo>
                  <a:lnTo>
                    <a:pt x="406" y="1357"/>
                  </a:lnTo>
                  <a:lnTo>
                    <a:pt x="433" y="1394"/>
                  </a:lnTo>
                  <a:lnTo>
                    <a:pt x="478" y="1403"/>
                  </a:lnTo>
                  <a:lnTo>
                    <a:pt x="578" y="1412"/>
                  </a:lnTo>
                  <a:lnTo>
                    <a:pt x="632" y="1412"/>
                  </a:lnTo>
                  <a:lnTo>
                    <a:pt x="632" y="1477"/>
                  </a:lnTo>
                  <a:lnTo>
                    <a:pt x="533" y="1468"/>
                  </a:lnTo>
                  <a:lnTo>
                    <a:pt x="99" y="1468"/>
                  </a:lnTo>
                  <a:lnTo>
                    <a:pt x="0" y="1477"/>
                  </a:lnTo>
                  <a:lnTo>
                    <a:pt x="0" y="1412"/>
                  </a:lnTo>
                  <a:lnTo>
                    <a:pt x="153" y="1412"/>
                  </a:lnTo>
                  <a:lnTo>
                    <a:pt x="198" y="1394"/>
                  </a:lnTo>
                  <a:lnTo>
                    <a:pt x="226" y="1366"/>
                  </a:lnTo>
                  <a:lnTo>
                    <a:pt x="226" y="120"/>
                  </a:lnTo>
                  <a:lnTo>
                    <a:pt x="198" y="83"/>
                  </a:lnTo>
                  <a:lnTo>
                    <a:pt x="153" y="74"/>
                  </a:lnTo>
                  <a:lnTo>
                    <a:pt x="54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2247" y="3892"/>
              <a:ext cx="452" cy="1033"/>
            </a:xfrm>
            <a:custGeom>
              <a:avLst/>
              <a:gdLst/>
              <a:ahLst/>
              <a:cxnLst>
                <a:cxn ang="0">
                  <a:pos x="289" y="369"/>
                </a:cxn>
                <a:cxn ang="0">
                  <a:pos x="361" y="480"/>
                </a:cxn>
                <a:cxn ang="0">
                  <a:pos x="352" y="507"/>
                </a:cxn>
                <a:cxn ang="0">
                  <a:pos x="334" y="563"/>
                </a:cxn>
                <a:cxn ang="0">
                  <a:pos x="280" y="720"/>
                </a:cxn>
                <a:cxn ang="0">
                  <a:pos x="208" y="876"/>
                </a:cxn>
                <a:cxn ang="0">
                  <a:pos x="199" y="969"/>
                </a:cxn>
                <a:cxn ang="0">
                  <a:pos x="217" y="996"/>
                </a:cxn>
                <a:cxn ang="0">
                  <a:pos x="298" y="978"/>
                </a:cxn>
                <a:cxn ang="0">
                  <a:pos x="398" y="812"/>
                </a:cxn>
                <a:cxn ang="0">
                  <a:pos x="407" y="784"/>
                </a:cxn>
                <a:cxn ang="0">
                  <a:pos x="452" y="793"/>
                </a:cxn>
                <a:cxn ang="0">
                  <a:pos x="443" y="830"/>
                </a:cxn>
                <a:cxn ang="0">
                  <a:pos x="380" y="960"/>
                </a:cxn>
                <a:cxn ang="0">
                  <a:pos x="235" y="1033"/>
                </a:cxn>
                <a:cxn ang="0">
                  <a:pos x="109" y="969"/>
                </a:cxn>
                <a:cxn ang="0">
                  <a:pos x="91" y="867"/>
                </a:cxn>
                <a:cxn ang="0">
                  <a:pos x="118" y="849"/>
                </a:cxn>
                <a:cxn ang="0">
                  <a:pos x="226" y="535"/>
                </a:cxn>
                <a:cxn ang="0">
                  <a:pos x="253" y="470"/>
                </a:cxn>
                <a:cxn ang="0">
                  <a:pos x="244" y="396"/>
                </a:cxn>
                <a:cxn ang="0">
                  <a:pos x="217" y="387"/>
                </a:cxn>
                <a:cxn ang="0">
                  <a:pos x="127" y="433"/>
                </a:cxn>
                <a:cxn ang="0">
                  <a:pos x="54" y="572"/>
                </a:cxn>
                <a:cxn ang="0">
                  <a:pos x="45" y="600"/>
                </a:cxn>
                <a:cxn ang="0">
                  <a:pos x="0" y="590"/>
                </a:cxn>
                <a:cxn ang="0">
                  <a:pos x="9" y="553"/>
                </a:cxn>
                <a:cxn ang="0">
                  <a:pos x="72" y="424"/>
                </a:cxn>
                <a:cxn ang="0">
                  <a:pos x="217" y="350"/>
                </a:cxn>
                <a:cxn ang="0">
                  <a:pos x="389" y="0"/>
                </a:cxn>
                <a:cxn ang="0">
                  <a:pos x="407" y="37"/>
                </a:cxn>
                <a:cxn ang="0">
                  <a:pos x="389" y="110"/>
                </a:cxn>
                <a:cxn ang="0">
                  <a:pos x="352" y="138"/>
                </a:cxn>
                <a:cxn ang="0">
                  <a:pos x="298" y="147"/>
                </a:cxn>
                <a:cxn ang="0">
                  <a:pos x="262" y="101"/>
                </a:cxn>
                <a:cxn ang="0">
                  <a:pos x="271" y="55"/>
                </a:cxn>
                <a:cxn ang="0">
                  <a:pos x="298" y="18"/>
                </a:cxn>
              </a:cxnLst>
              <a:rect l="0" t="0" r="r" b="b"/>
              <a:pathLst>
                <a:path w="452" h="1033">
                  <a:moveTo>
                    <a:pt x="217" y="350"/>
                  </a:moveTo>
                  <a:lnTo>
                    <a:pt x="289" y="369"/>
                  </a:lnTo>
                  <a:lnTo>
                    <a:pt x="343" y="415"/>
                  </a:lnTo>
                  <a:lnTo>
                    <a:pt x="361" y="480"/>
                  </a:lnTo>
                  <a:lnTo>
                    <a:pt x="361" y="489"/>
                  </a:lnTo>
                  <a:lnTo>
                    <a:pt x="352" y="507"/>
                  </a:lnTo>
                  <a:lnTo>
                    <a:pt x="352" y="526"/>
                  </a:lnTo>
                  <a:lnTo>
                    <a:pt x="334" y="563"/>
                  </a:lnTo>
                  <a:lnTo>
                    <a:pt x="298" y="673"/>
                  </a:lnTo>
                  <a:lnTo>
                    <a:pt x="280" y="720"/>
                  </a:lnTo>
                  <a:lnTo>
                    <a:pt x="253" y="784"/>
                  </a:lnTo>
                  <a:lnTo>
                    <a:pt x="208" y="876"/>
                  </a:lnTo>
                  <a:lnTo>
                    <a:pt x="199" y="904"/>
                  </a:lnTo>
                  <a:lnTo>
                    <a:pt x="199" y="969"/>
                  </a:lnTo>
                  <a:lnTo>
                    <a:pt x="208" y="987"/>
                  </a:lnTo>
                  <a:lnTo>
                    <a:pt x="217" y="996"/>
                  </a:lnTo>
                  <a:lnTo>
                    <a:pt x="235" y="996"/>
                  </a:lnTo>
                  <a:lnTo>
                    <a:pt x="298" y="978"/>
                  </a:lnTo>
                  <a:lnTo>
                    <a:pt x="352" y="913"/>
                  </a:lnTo>
                  <a:lnTo>
                    <a:pt x="398" y="812"/>
                  </a:lnTo>
                  <a:lnTo>
                    <a:pt x="398" y="793"/>
                  </a:lnTo>
                  <a:lnTo>
                    <a:pt x="407" y="784"/>
                  </a:lnTo>
                  <a:lnTo>
                    <a:pt x="443" y="784"/>
                  </a:lnTo>
                  <a:lnTo>
                    <a:pt x="452" y="793"/>
                  </a:lnTo>
                  <a:lnTo>
                    <a:pt x="452" y="803"/>
                  </a:lnTo>
                  <a:lnTo>
                    <a:pt x="443" y="830"/>
                  </a:lnTo>
                  <a:lnTo>
                    <a:pt x="416" y="895"/>
                  </a:lnTo>
                  <a:lnTo>
                    <a:pt x="380" y="960"/>
                  </a:lnTo>
                  <a:lnTo>
                    <a:pt x="316" y="1015"/>
                  </a:lnTo>
                  <a:lnTo>
                    <a:pt x="235" y="1033"/>
                  </a:lnTo>
                  <a:lnTo>
                    <a:pt x="163" y="1015"/>
                  </a:lnTo>
                  <a:lnTo>
                    <a:pt x="109" y="969"/>
                  </a:lnTo>
                  <a:lnTo>
                    <a:pt x="91" y="904"/>
                  </a:lnTo>
                  <a:lnTo>
                    <a:pt x="91" y="867"/>
                  </a:lnTo>
                  <a:lnTo>
                    <a:pt x="100" y="840"/>
                  </a:lnTo>
                  <a:lnTo>
                    <a:pt x="118" y="849"/>
                  </a:lnTo>
                  <a:lnTo>
                    <a:pt x="208" y="600"/>
                  </a:lnTo>
                  <a:lnTo>
                    <a:pt x="226" y="535"/>
                  </a:lnTo>
                  <a:lnTo>
                    <a:pt x="244" y="498"/>
                  </a:lnTo>
                  <a:lnTo>
                    <a:pt x="253" y="470"/>
                  </a:lnTo>
                  <a:lnTo>
                    <a:pt x="253" y="415"/>
                  </a:lnTo>
                  <a:lnTo>
                    <a:pt x="244" y="396"/>
                  </a:lnTo>
                  <a:lnTo>
                    <a:pt x="235" y="387"/>
                  </a:lnTo>
                  <a:lnTo>
                    <a:pt x="217" y="387"/>
                  </a:lnTo>
                  <a:lnTo>
                    <a:pt x="172" y="396"/>
                  </a:lnTo>
                  <a:lnTo>
                    <a:pt x="127" y="433"/>
                  </a:lnTo>
                  <a:lnTo>
                    <a:pt x="91" y="489"/>
                  </a:lnTo>
                  <a:lnTo>
                    <a:pt x="54" y="572"/>
                  </a:lnTo>
                  <a:lnTo>
                    <a:pt x="54" y="590"/>
                  </a:lnTo>
                  <a:lnTo>
                    <a:pt x="45" y="600"/>
                  </a:lnTo>
                  <a:lnTo>
                    <a:pt x="9" y="600"/>
                  </a:lnTo>
                  <a:lnTo>
                    <a:pt x="0" y="590"/>
                  </a:lnTo>
                  <a:lnTo>
                    <a:pt x="0" y="581"/>
                  </a:lnTo>
                  <a:lnTo>
                    <a:pt x="9" y="553"/>
                  </a:lnTo>
                  <a:lnTo>
                    <a:pt x="36" y="489"/>
                  </a:lnTo>
                  <a:lnTo>
                    <a:pt x="72" y="424"/>
                  </a:lnTo>
                  <a:lnTo>
                    <a:pt x="136" y="369"/>
                  </a:lnTo>
                  <a:lnTo>
                    <a:pt x="217" y="350"/>
                  </a:lnTo>
                  <a:close/>
                  <a:moveTo>
                    <a:pt x="325" y="0"/>
                  </a:moveTo>
                  <a:lnTo>
                    <a:pt x="389" y="0"/>
                  </a:lnTo>
                  <a:lnTo>
                    <a:pt x="398" y="27"/>
                  </a:lnTo>
                  <a:lnTo>
                    <a:pt x="407" y="37"/>
                  </a:lnTo>
                  <a:lnTo>
                    <a:pt x="407" y="83"/>
                  </a:lnTo>
                  <a:lnTo>
                    <a:pt x="389" y="110"/>
                  </a:lnTo>
                  <a:lnTo>
                    <a:pt x="370" y="129"/>
                  </a:lnTo>
                  <a:lnTo>
                    <a:pt x="352" y="138"/>
                  </a:lnTo>
                  <a:lnTo>
                    <a:pt x="325" y="147"/>
                  </a:lnTo>
                  <a:lnTo>
                    <a:pt x="298" y="147"/>
                  </a:lnTo>
                  <a:lnTo>
                    <a:pt x="271" y="120"/>
                  </a:lnTo>
                  <a:lnTo>
                    <a:pt x="262" y="101"/>
                  </a:lnTo>
                  <a:lnTo>
                    <a:pt x="262" y="83"/>
                  </a:lnTo>
                  <a:lnTo>
                    <a:pt x="271" y="55"/>
                  </a:lnTo>
                  <a:lnTo>
                    <a:pt x="280" y="37"/>
                  </a:lnTo>
                  <a:lnTo>
                    <a:pt x="298" y="18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2753" y="3892"/>
              <a:ext cx="668" cy="1347"/>
            </a:xfrm>
            <a:custGeom>
              <a:avLst/>
              <a:gdLst/>
              <a:ahLst/>
              <a:cxnLst>
                <a:cxn ang="0">
                  <a:pos x="524" y="369"/>
                </a:cxn>
                <a:cxn ang="0">
                  <a:pos x="605" y="498"/>
                </a:cxn>
                <a:cxn ang="0">
                  <a:pos x="596" y="526"/>
                </a:cxn>
                <a:cxn ang="0">
                  <a:pos x="461" y="1107"/>
                </a:cxn>
                <a:cxn ang="0">
                  <a:pos x="361" y="1273"/>
                </a:cxn>
                <a:cxn ang="0">
                  <a:pos x="217" y="1338"/>
                </a:cxn>
                <a:cxn ang="0">
                  <a:pos x="72" y="1338"/>
                </a:cxn>
                <a:cxn ang="0">
                  <a:pos x="0" y="1246"/>
                </a:cxn>
                <a:cxn ang="0">
                  <a:pos x="36" y="1172"/>
                </a:cxn>
                <a:cxn ang="0">
                  <a:pos x="108" y="1153"/>
                </a:cxn>
                <a:cxn ang="0">
                  <a:pos x="144" y="1209"/>
                </a:cxn>
                <a:cxn ang="0">
                  <a:pos x="126" y="1246"/>
                </a:cxn>
                <a:cxn ang="0">
                  <a:pos x="90" y="1283"/>
                </a:cxn>
                <a:cxn ang="0">
                  <a:pos x="144" y="1292"/>
                </a:cxn>
                <a:cxn ang="0">
                  <a:pos x="298" y="1190"/>
                </a:cxn>
                <a:cxn ang="0">
                  <a:pos x="352" y="1098"/>
                </a:cxn>
                <a:cxn ang="0">
                  <a:pos x="497" y="433"/>
                </a:cxn>
                <a:cxn ang="0">
                  <a:pos x="470" y="396"/>
                </a:cxn>
                <a:cxn ang="0">
                  <a:pos x="352" y="415"/>
                </a:cxn>
                <a:cxn ang="0">
                  <a:pos x="235" y="572"/>
                </a:cxn>
                <a:cxn ang="0">
                  <a:pos x="226" y="600"/>
                </a:cxn>
                <a:cxn ang="0">
                  <a:pos x="181" y="590"/>
                </a:cxn>
                <a:cxn ang="0">
                  <a:pos x="190" y="553"/>
                </a:cxn>
                <a:cxn ang="0">
                  <a:pos x="280" y="424"/>
                </a:cxn>
                <a:cxn ang="0">
                  <a:pos x="442" y="350"/>
                </a:cxn>
                <a:cxn ang="0">
                  <a:pos x="650" y="0"/>
                </a:cxn>
                <a:cxn ang="0">
                  <a:pos x="668" y="37"/>
                </a:cxn>
                <a:cxn ang="0">
                  <a:pos x="659" y="92"/>
                </a:cxn>
                <a:cxn ang="0">
                  <a:pos x="632" y="129"/>
                </a:cxn>
                <a:cxn ang="0">
                  <a:pos x="560" y="147"/>
                </a:cxn>
                <a:cxn ang="0">
                  <a:pos x="524" y="101"/>
                </a:cxn>
                <a:cxn ang="0">
                  <a:pos x="533" y="46"/>
                </a:cxn>
                <a:cxn ang="0">
                  <a:pos x="569" y="0"/>
                </a:cxn>
              </a:cxnLst>
              <a:rect l="0" t="0" r="r" b="b"/>
              <a:pathLst>
                <a:path w="668" h="1347">
                  <a:moveTo>
                    <a:pt x="442" y="350"/>
                  </a:moveTo>
                  <a:lnTo>
                    <a:pt x="524" y="369"/>
                  </a:lnTo>
                  <a:lnTo>
                    <a:pt x="587" y="424"/>
                  </a:lnTo>
                  <a:lnTo>
                    <a:pt x="605" y="498"/>
                  </a:lnTo>
                  <a:lnTo>
                    <a:pt x="605" y="516"/>
                  </a:lnTo>
                  <a:lnTo>
                    <a:pt x="596" y="526"/>
                  </a:lnTo>
                  <a:lnTo>
                    <a:pt x="596" y="553"/>
                  </a:lnTo>
                  <a:lnTo>
                    <a:pt x="461" y="1107"/>
                  </a:lnTo>
                  <a:lnTo>
                    <a:pt x="424" y="1200"/>
                  </a:lnTo>
                  <a:lnTo>
                    <a:pt x="361" y="1273"/>
                  </a:lnTo>
                  <a:lnTo>
                    <a:pt x="289" y="1320"/>
                  </a:lnTo>
                  <a:lnTo>
                    <a:pt x="217" y="1338"/>
                  </a:lnTo>
                  <a:lnTo>
                    <a:pt x="153" y="1347"/>
                  </a:lnTo>
                  <a:lnTo>
                    <a:pt x="72" y="1338"/>
                  </a:lnTo>
                  <a:lnTo>
                    <a:pt x="18" y="1301"/>
                  </a:lnTo>
                  <a:lnTo>
                    <a:pt x="0" y="1246"/>
                  </a:lnTo>
                  <a:lnTo>
                    <a:pt x="18" y="1190"/>
                  </a:lnTo>
                  <a:lnTo>
                    <a:pt x="36" y="1172"/>
                  </a:lnTo>
                  <a:lnTo>
                    <a:pt x="63" y="1153"/>
                  </a:lnTo>
                  <a:lnTo>
                    <a:pt x="108" y="1153"/>
                  </a:lnTo>
                  <a:lnTo>
                    <a:pt x="135" y="1181"/>
                  </a:lnTo>
                  <a:lnTo>
                    <a:pt x="144" y="1209"/>
                  </a:lnTo>
                  <a:lnTo>
                    <a:pt x="144" y="1227"/>
                  </a:lnTo>
                  <a:lnTo>
                    <a:pt x="126" y="1246"/>
                  </a:lnTo>
                  <a:lnTo>
                    <a:pt x="117" y="1264"/>
                  </a:lnTo>
                  <a:lnTo>
                    <a:pt x="90" y="1283"/>
                  </a:lnTo>
                  <a:lnTo>
                    <a:pt x="117" y="1292"/>
                  </a:lnTo>
                  <a:lnTo>
                    <a:pt x="144" y="1292"/>
                  </a:lnTo>
                  <a:lnTo>
                    <a:pt x="226" y="1264"/>
                  </a:lnTo>
                  <a:lnTo>
                    <a:pt x="298" y="1190"/>
                  </a:lnTo>
                  <a:lnTo>
                    <a:pt x="343" y="1098"/>
                  </a:lnTo>
                  <a:lnTo>
                    <a:pt x="352" y="1098"/>
                  </a:lnTo>
                  <a:lnTo>
                    <a:pt x="497" y="507"/>
                  </a:lnTo>
                  <a:lnTo>
                    <a:pt x="497" y="433"/>
                  </a:lnTo>
                  <a:lnTo>
                    <a:pt x="479" y="406"/>
                  </a:lnTo>
                  <a:lnTo>
                    <a:pt x="470" y="396"/>
                  </a:lnTo>
                  <a:lnTo>
                    <a:pt x="442" y="387"/>
                  </a:lnTo>
                  <a:lnTo>
                    <a:pt x="352" y="415"/>
                  </a:lnTo>
                  <a:lnTo>
                    <a:pt x="289" y="480"/>
                  </a:lnTo>
                  <a:lnTo>
                    <a:pt x="235" y="572"/>
                  </a:lnTo>
                  <a:lnTo>
                    <a:pt x="226" y="590"/>
                  </a:lnTo>
                  <a:lnTo>
                    <a:pt x="226" y="600"/>
                  </a:lnTo>
                  <a:lnTo>
                    <a:pt x="190" y="600"/>
                  </a:lnTo>
                  <a:lnTo>
                    <a:pt x="181" y="590"/>
                  </a:lnTo>
                  <a:lnTo>
                    <a:pt x="181" y="581"/>
                  </a:lnTo>
                  <a:lnTo>
                    <a:pt x="190" y="553"/>
                  </a:lnTo>
                  <a:lnTo>
                    <a:pt x="226" y="489"/>
                  </a:lnTo>
                  <a:lnTo>
                    <a:pt x="280" y="424"/>
                  </a:lnTo>
                  <a:lnTo>
                    <a:pt x="352" y="369"/>
                  </a:lnTo>
                  <a:lnTo>
                    <a:pt x="442" y="350"/>
                  </a:lnTo>
                  <a:close/>
                  <a:moveTo>
                    <a:pt x="569" y="0"/>
                  </a:moveTo>
                  <a:lnTo>
                    <a:pt x="650" y="0"/>
                  </a:lnTo>
                  <a:lnTo>
                    <a:pt x="659" y="27"/>
                  </a:lnTo>
                  <a:lnTo>
                    <a:pt x="668" y="37"/>
                  </a:lnTo>
                  <a:lnTo>
                    <a:pt x="668" y="64"/>
                  </a:lnTo>
                  <a:lnTo>
                    <a:pt x="659" y="92"/>
                  </a:lnTo>
                  <a:lnTo>
                    <a:pt x="650" y="110"/>
                  </a:lnTo>
                  <a:lnTo>
                    <a:pt x="632" y="129"/>
                  </a:lnTo>
                  <a:lnTo>
                    <a:pt x="605" y="147"/>
                  </a:lnTo>
                  <a:lnTo>
                    <a:pt x="560" y="147"/>
                  </a:lnTo>
                  <a:lnTo>
                    <a:pt x="533" y="120"/>
                  </a:lnTo>
                  <a:lnTo>
                    <a:pt x="524" y="101"/>
                  </a:lnTo>
                  <a:lnTo>
                    <a:pt x="524" y="83"/>
                  </a:lnTo>
                  <a:lnTo>
                    <a:pt x="533" y="46"/>
                  </a:lnTo>
                  <a:lnTo>
                    <a:pt x="551" y="27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4397" y="3799"/>
              <a:ext cx="1417" cy="508"/>
            </a:xfrm>
            <a:custGeom>
              <a:avLst/>
              <a:gdLst/>
              <a:ahLst/>
              <a:cxnLst>
                <a:cxn ang="0">
                  <a:pos x="45" y="425"/>
                </a:cxn>
                <a:cxn ang="0">
                  <a:pos x="1381" y="425"/>
                </a:cxn>
                <a:cxn ang="0">
                  <a:pos x="1390" y="434"/>
                </a:cxn>
                <a:cxn ang="0">
                  <a:pos x="1408" y="434"/>
                </a:cxn>
                <a:cxn ang="0">
                  <a:pos x="1417" y="453"/>
                </a:cxn>
                <a:cxn ang="0">
                  <a:pos x="1417" y="489"/>
                </a:cxn>
                <a:cxn ang="0">
                  <a:pos x="1408" y="499"/>
                </a:cxn>
                <a:cxn ang="0">
                  <a:pos x="1390" y="508"/>
                </a:cxn>
                <a:cxn ang="0">
                  <a:pos x="27" y="508"/>
                </a:cxn>
                <a:cxn ang="0">
                  <a:pos x="18" y="499"/>
                </a:cxn>
                <a:cxn ang="0">
                  <a:pos x="0" y="489"/>
                </a:cxn>
                <a:cxn ang="0">
                  <a:pos x="0" y="453"/>
                </a:cxn>
                <a:cxn ang="0">
                  <a:pos x="9" y="434"/>
                </a:cxn>
                <a:cxn ang="0">
                  <a:pos x="27" y="434"/>
                </a:cxn>
                <a:cxn ang="0">
                  <a:pos x="45" y="425"/>
                </a:cxn>
                <a:cxn ang="0">
                  <a:pos x="27" y="0"/>
                </a:cxn>
                <a:cxn ang="0">
                  <a:pos x="1390" y="0"/>
                </a:cxn>
                <a:cxn ang="0">
                  <a:pos x="1399" y="10"/>
                </a:cxn>
                <a:cxn ang="0">
                  <a:pos x="1417" y="19"/>
                </a:cxn>
                <a:cxn ang="0">
                  <a:pos x="1417" y="56"/>
                </a:cxn>
                <a:cxn ang="0">
                  <a:pos x="1408" y="74"/>
                </a:cxn>
                <a:cxn ang="0">
                  <a:pos x="1390" y="74"/>
                </a:cxn>
                <a:cxn ang="0">
                  <a:pos x="1381" y="83"/>
                </a:cxn>
                <a:cxn ang="0">
                  <a:pos x="36" y="83"/>
                </a:cxn>
                <a:cxn ang="0">
                  <a:pos x="18" y="74"/>
                </a:cxn>
                <a:cxn ang="0">
                  <a:pos x="9" y="74"/>
                </a:cxn>
                <a:cxn ang="0">
                  <a:pos x="0" y="56"/>
                </a:cxn>
                <a:cxn ang="0">
                  <a:pos x="0" y="19"/>
                </a:cxn>
                <a:cxn ang="0">
                  <a:pos x="9" y="10"/>
                </a:cxn>
                <a:cxn ang="0">
                  <a:pos x="27" y="0"/>
                </a:cxn>
              </a:cxnLst>
              <a:rect l="0" t="0" r="r" b="b"/>
              <a:pathLst>
                <a:path w="1417" h="508">
                  <a:moveTo>
                    <a:pt x="45" y="425"/>
                  </a:moveTo>
                  <a:lnTo>
                    <a:pt x="1381" y="425"/>
                  </a:lnTo>
                  <a:lnTo>
                    <a:pt x="1390" y="434"/>
                  </a:lnTo>
                  <a:lnTo>
                    <a:pt x="1408" y="434"/>
                  </a:lnTo>
                  <a:lnTo>
                    <a:pt x="1417" y="453"/>
                  </a:lnTo>
                  <a:lnTo>
                    <a:pt x="1417" y="489"/>
                  </a:lnTo>
                  <a:lnTo>
                    <a:pt x="1408" y="499"/>
                  </a:lnTo>
                  <a:lnTo>
                    <a:pt x="1390" y="508"/>
                  </a:lnTo>
                  <a:lnTo>
                    <a:pt x="27" y="508"/>
                  </a:lnTo>
                  <a:lnTo>
                    <a:pt x="18" y="499"/>
                  </a:lnTo>
                  <a:lnTo>
                    <a:pt x="0" y="489"/>
                  </a:lnTo>
                  <a:lnTo>
                    <a:pt x="0" y="453"/>
                  </a:lnTo>
                  <a:lnTo>
                    <a:pt x="9" y="434"/>
                  </a:lnTo>
                  <a:lnTo>
                    <a:pt x="27" y="434"/>
                  </a:lnTo>
                  <a:lnTo>
                    <a:pt x="45" y="425"/>
                  </a:lnTo>
                  <a:close/>
                  <a:moveTo>
                    <a:pt x="27" y="0"/>
                  </a:moveTo>
                  <a:lnTo>
                    <a:pt x="1390" y="0"/>
                  </a:lnTo>
                  <a:lnTo>
                    <a:pt x="1399" y="10"/>
                  </a:lnTo>
                  <a:lnTo>
                    <a:pt x="1417" y="19"/>
                  </a:lnTo>
                  <a:lnTo>
                    <a:pt x="1417" y="56"/>
                  </a:lnTo>
                  <a:lnTo>
                    <a:pt x="1408" y="74"/>
                  </a:lnTo>
                  <a:lnTo>
                    <a:pt x="1390" y="74"/>
                  </a:lnTo>
                  <a:lnTo>
                    <a:pt x="1381" y="83"/>
                  </a:lnTo>
                  <a:lnTo>
                    <a:pt x="36" y="83"/>
                  </a:lnTo>
                  <a:lnTo>
                    <a:pt x="18" y="74"/>
                  </a:lnTo>
                  <a:lnTo>
                    <a:pt x="9" y="74"/>
                  </a:lnTo>
                  <a:lnTo>
                    <a:pt x="0" y="56"/>
                  </a:lnTo>
                  <a:lnTo>
                    <a:pt x="0" y="19"/>
                  </a:lnTo>
                  <a:lnTo>
                    <a:pt x="9" y="1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6907" y="2202"/>
              <a:ext cx="1021" cy="105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75" y="0"/>
                </a:cxn>
                <a:cxn ang="0">
                  <a:pos x="1021" y="351"/>
                </a:cxn>
                <a:cxn ang="0">
                  <a:pos x="966" y="351"/>
                </a:cxn>
                <a:cxn ang="0">
                  <a:pos x="939" y="222"/>
                </a:cxn>
                <a:cxn ang="0">
                  <a:pos x="885" y="139"/>
                </a:cxn>
                <a:cxn ang="0">
                  <a:pos x="804" y="84"/>
                </a:cxn>
                <a:cxn ang="0">
                  <a:pos x="705" y="65"/>
                </a:cxn>
                <a:cxn ang="0">
                  <a:pos x="569" y="56"/>
                </a:cxn>
                <a:cxn ang="0">
                  <a:pos x="190" y="56"/>
                </a:cxn>
                <a:cxn ang="0">
                  <a:pos x="524" y="508"/>
                </a:cxn>
                <a:cxn ang="0">
                  <a:pos x="533" y="517"/>
                </a:cxn>
                <a:cxn ang="0">
                  <a:pos x="533" y="536"/>
                </a:cxn>
                <a:cxn ang="0">
                  <a:pos x="515" y="554"/>
                </a:cxn>
                <a:cxn ang="0">
                  <a:pos x="524" y="554"/>
                </a:cxn>
                <a:cxn ang="0">
                  <a:pos x="118" y="979"/>
                </a:cxn>
                <a:cxn ang="0">
                  <a:pos x="696" y="979"/>
                </a:cxn>
                <a:cxn ang="0">
                  <a:pos x="750" y="970"/>
                </a:cxn>
                <a:cxn ang="0">
                  <a:pos x="804" y="951"/>
                </a:cxn>
                <a:cxn ang="0">
                  <a:pos x="858" y="924"/>
                </a:cxn>
                <a:cxn ang="0">
                  <a:pos x="903" y="877"/>
                </a:cxn>
                <a:cxn ang="0">
                  <a:pos x="939" y="794"/>
                </a:cxn>
                <a:cxn ang="0">
                  <a:pos x="966" y="684"/>
                </a:cxn>
                <a:cxn ang="0">
                  <a:pos x="1021" y="684"/>
                </a:cxn>
                <a:cxn ang="0">
                  <a:pos x="975" y="1053"/>
                </a:cxn>
                <a:cxn ang="0">
                  <a:pos x="9" y="1053"/>
                </a:cxn>
                <a:cxn ang="0">
                  <a:pos x="0" y="1044"/>
                </a:cxn>
                <a:cxn ang="0">
                  <a:pos x="0" y="1025"/>
                </a:cxn>
                <a:cxn ang="0">
                  <a:pos x="18" y="1007"/>
                </a:cxn>
                <a:cxn ang="0">
                  <a:pos x="416" y="591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9" y="0"/>
                </a:cxn>
              </a:cxnLst>
              <a:rect l="0" t="0" r="r" b="b"/>
              <a:pathLst>
                <a:path w="1021" h="1053">
                  <a:moveTo>
                    <a:pt x="9" y="0"/>
                  </a:moveTo>
                  <a:lnTo>
                    <a:pt x="975" y="0"/>
                  </a:lnTo>
                  <a:lnTo>
                    <a:pt x="1021" y="351"/>
                  </a:lnTo>
                  <a:lnTo>
                    <a:pt x="966" y="351"/>
                  </a:lnTo>
                  <a:lnTo>
                    <a:pt x="939" y="222"/>
                  </a:lnTo>
                  <a:lnTo>
                    <a:pt x="885" y="139"/>
                  </a:lnTo>
                  <a:lnTo>
                    <a:pt x="804" y="84"/>
                  </a:lnTo>
                  <a:lnTo>
                    <a:pt x="705" y="65"/>
                  </a:lnTo>
                  <a:lnTo>
                    <a:pt x="569" y="56"/>
                  </a:lnTo>
                  <a:lnTo>
                    <a:pt x="190" y="56"/>
                  </a:lnTo>
                  <a:lnTo>
                    <a:pt x="524" y="508"/>
                  </a:lnTo>
                  <a:lnTo>
                    <a:pt x="533" y="517"/>
                  </a:lnTo>
                  <a:lnTo>
                    <a:pt x="533" y="536"/>
                  </a:lnTo>
                  <a:lnTo>
                    <a:pt x="515" y="554"/>
                  </a:lnTo>
                  <a:lnTo>
                    <a:pt x="524" y="554"/>
                  </a:lnTo>
                  <a:lnTo>
                    <a:pt x="118" y="979"/>
                  </a:lnTo>
                  <a:lnTo>
                    <a:pt x="696" y="979"/>
                  </a:lnTo>
                  <a:lnTo>
                    <a:pt x="750" y="970"/>
                  </a:lnTo>
                  <a:lnTo>
                    <a:pt x="804" y="951"/>
                  </a:lnTo>
                  <a:lnTo>
                    <a:pt x="858" y="924"/>
                  </a:lnTo>
                  <a:lnTo>
                    <a:pt x="903" y="877"/>
                  </a:lnTo>
                  <a:lnTo>
                    <a:pt x="939" y="794"/>
                  </a:lnTo>
                  <a:lnTo>
                    <a:pt x="966" y="684"/>
                  </a:lnTo>
                  <a:lnTo>
                    <a:pt x="1021" y="684"/>
                  </a:lnTo>
                  <a:lnTo>
                    <a:pt x="975" y="1053"/>
                  </a:lnTo>
                  <a:lnTo>
                    <a:pt x="9" y="1053"/>
                  </a:lnTo>
                  <a:lnTo>
                    <a:pt x="0" y="1044"/>
                  </a:lnTo>
                  <a:lnTo>
                    <a:pt x="0" y="1025"/>
                  </a:lnTo>
                  <a:lnTo>
                    <a:pt x="18" y="1007"/>
                  </a:lnTo>
                  <a:lnTo>
                    <a:pt x="416" y="591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8099" y="1999"/>
              <a:ext cx="289" cy="554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26" y="0"/>
                </a:cxn>
                <a:cxn ang="0">
                  <a:pos x="244" y="10"/>
                </a:cxn>
                <a:cxn ang="0">
                  <a:pos x="271" y="19"/>
                </a:cxn>
                <a:cxn ang="0">
                  <a:pos x="280" y="37"/>
                </a:cxn>
                <a:cxn ang="0">
                  <a:pos x="289" y="65"/>
                </a:cxn>
                <a:cxn ang="0">
                  <a:pos x="289" y="74"/>
                </a:cxn>
                <a:cxn ang="0">
                  <a:pos x="63" y="536"/>
                </a:cxn>
                <a:cxn ang="0">
                  <a:pos x="54" y="545"/>
                </a:cxn>
                <a:cxn ang="0">
                  <a:pos x="54" y="554"/>
                </a:cxn>
                <a:cxn ang="0">
                  <a:pos x="27" y="554"/>
                </a:cxn>
                <a:cxn ang="0">
                  <a:pos x="0" y="527"/>
                </a:cxn>
                <a:cxn ang="0">
                  <a:pos x="0" y="508"/>
                </a:cxn>
                <a:cxn ang="0">
                  <a:pos x="163" y="47"/>
                </a:cxn>
                <a:cxn ang="0">
                  <a:pos x="172" y="37"/>
                </a:cxn>
                <a:cxn ang="0">
                  <a:pos x="172" y="28"/>
                </a:cxn>
                <a:cxn ang="0">
                  <a:pos x="199" y="0"/>
                </a:cxn>
              </a:cxnLst>
              <a:rect l="0" t="0" r="r" b="b"/>
              <a:pathLst>
                <a:path w="289" h="554">
                  <a:moveTo>
                    <a:pt x="199" y="0"/>
                  </a:moveTo>
                  <a:lnTo>
                    <a:pt x="226" y="0"/>
                  </a:lnTo>
                  <a:lnTo>
                    <a:pt x="244" y="10"/>
                  </a:lnTo>
                  <a:lnTo>
                    <a:pt x="271" y="19"/>
                  </a:lnTo>
                  <a:lnTo>
                    <a:pt x="280" y="37"/>
                  </a:lnTo>
                  <a:lnTo>
                    <a:pt x="289" y="65"/>
                  </a:lnTo>
                  <a:lnTo>
                    <a:pt x="289" y="74"/>
                  </a:lnTo>
                  <a:lnTo>
                    <a:pt x="63" y="536"/>
                  </a:lnTo>
                  <a:lnTo>
                    <a:pt x="54" y="545"/>
                  </a:lnTo>
                  <a:lnTo>
                    <a:pt x="54" y="554"/>
                  </a:lnTo>
                  <a:lnTo>
                    <a:pt x="27" y="554"/>
                  </a:lnTo>
                  <a:lnTo>
                    <a:pt x="0" y="527"/>
                  </a:lnTo>
                  <a:lnTo>
                    <a:pt x="0" y="508"/>
                  </a:lnTo>
                  <a:lnTo>
                    <a:pt x="163" y="47"/>
                  </a:lnTo>
                  <a:lnTo>
                    <a:pt x="172" y="37"/>
                  </a:lnTo>
                  <a:lnTo>
                    <a:pt x="172" y="28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8081" y="2987"/>
              <a:ext cx="388" cy="738"/>
            </a:xfrm>
            <a:custGeom>
              <a:avLst/>
              <a:gdLst/>
              <a:ahLst/>
              <a:cxnLst>
                <a:cxn ang="0">
                  <a:pos x="208" y="259"/>
                </a:cxn>
                <a:cxn ang="0">
                  <a:pos x="271" y="295"/>
                </a:cxn>
                <a:cxn ang="0">
                  <a:pos x="289" y="379"/>
                </a:cxn>
                <a:cxn ang="0">
                  <a:pos x="262" y="443"/>
                </a:cxn>
                <a:cxn ang="0">
                  <a:pos x="190" y="609"/>
                </a:cxn>
                <a:cxn ang="0">
                  <a:pos x="181" y="637"/>
                </a:cxn>
                <a:cxn ang="0">
                  <a:pos x="190" y="692"/>
                </a:cxn>
                <a:cxn ang="0">
                  <a:pos x="217" y="702"/>
                </a:cxn>
                <a:cxn ang="0">
                  <a:pos x="280" y="674"/>
                </a:cxn>
                <a:cxn ang="0">
                  <a:pos x="343" y="563"/>
                </a:cxn>
                <a:cxn ang="0">
                  <a:pos x="388" y="554"/>
                </a:cxn>
                <a:cxn ang="0">
                  <a:pos x="370" y="572"/>
                </a:cxn>
                <a:cxn ang="0">
                  <a:pos x="325" y="665"/>
                </a:cxn>
                <a:cxn ang="0">
                  <a:pos x="199" y="738"/>
                </a:cxn>
                <a:cxn ang="0">
                  <a:pos x="127" y="720"/>
                </a:cxn>
                <a:cxn ang="0">
                  <a:pos x="90" y="674"/>
                </a:cxn>
                <a:cxn ang="0">
                  <a:pos x="81" y="609"/>
                </a:cxn>
                <a:cxn ang="0">
                  <a:pos x="99" y="582"/>
                </a:cxn>
                <a:cxn ang="0">
                  <a:pos x="109" y="554"/>
                </a:cxn>
                <a:cxn ang="0">
                  <a:pos x="127" y="508"/>
                </a:cxn>
                <a:cxn ang="0">
                  <a:pos x="172" y="397"/>
                </a:cxn>
                <a:cxn ang="0">
                  <a:pos x="190" y="351"/>
                </a:cxn>
                <a:cxn ang="0">
                  <a:pos x="172" y="295"/>
                </a:cxn>
                <a:cxn ang="0">
                  <a:pos x="127" y="305"/>
                </a:cxn>
                <a:cxn ang="0">
                  <a:pos x="45" y="415"/>
                </a:cxn>
                <a:cxn ang="0">
                  <a:pos x="36" y="434"/>
                </a:cxn>
                <a:cxn ang="0">
                  <a:pos x="9" y="443"/>
                </a:cxn>
                <a:cxn ang="0">
                  <a:pos x="0" y="425"/>
                </a:cxn>
                <a:cxn ang="0">
                  <a:pos x="45" y="332"/>
                </a:cxn>
                <a:cxn ang="0">
                  <a:pos x="172" y="259"/>
                </a:cxn>
                <a:cxn ang="0">
                  <a:pos x="307" y="0"/>
                </a:cxn>
                <a:cxn ang="0">
                  <a:pos x="334" y="28"/>
                </a:cxn>
                <a:cxn ang="0">
                  <a:pos x="325" y="74"/>
                </a:cxn>
                <a:cxn ang="0">
                  <a:pos x="298" y="102"/>
                </a:cxn>
                <a:cxn ang="0">
                  <a:pos x="253" y="111"/>
                </a:cxn>
                <a:cxn ang="0">
                  <a:pos x="226" y="65"/>
                </a:cxn>
                <a:cxn ang="0">
                  <a:pos x="244" y="19"/>
                </a:cxn>
                <a:cxn ang="0">
                  <a:pos x="289" y="0"/>
                </a:cxn>
              </a:cxnLst>
              <a:rect l="0" t="0" r="r" b="b"/>
              <a:pathLst>
                <a:path w="388" h="738">
                  <a:moveTo>
                    <a:pt x="172" y="259"/>
                  </a:moveTo>
                  <a:lnTo>
                    <a:pt x="208" y="259"/>
                  </a:lnTo>
                  <a:lnTo>
                    <a:pt x="244" y="277"/>
                  </a:lnTo>
                  <a:lnTo>
                    <a:pt x="271" y="295"/>
                  </a:lnTo>
                  <a:lnTo>
                    <a:pt x="289" y="351"/>
                  </a:lnTo>
                  <a:lnTo>
                    <a:pt x="289" y="379"/>
                  </a:lnTo>
                  <a:lnTo>
                    <a:pt x="280" y="406"/>
                  </a:lnTo>
                  <a:lnTo>
                    <a:pt x="262" y="443"/>
                  </a:lnTo>
                  <a:lnTo>
                    <a:pt x="226" y="535"/>
                  </a:lnTo>
                  <a:lnTo>
                    <a:pt x="190" y="609"/>
                  </a:lnTo>
                  <a:lnTo>
                    <a:pt x="190" y="619"/>
                  </a:lnTo>
                  <a:lnTo>
                    <a:pt x="181" y="637"/>
                  </a:lnTo>
                  <a:lnTo>
                    <a:pt x="181" y="674"/>
                  </a:lnTo>
                  <a:lnTo>
                    <a:pt x="190" y="692"/>
                  </a:lnTo>
                  <a:lnTo>
                    <a:pt x="199" y="702"/>
                  </a:lnTo>
                  <a:lnTo>
                    <a:pt x="217" y="702"/>
                  </a:lnTo>
                  <a:lnTo>
                    <a:pt x="244" y="692"/>
                  </a:lnTo>
                  <a:lnTo>
                    <a:pt x="280" y="674"/>
                  </a:lnTo>
                  <a:lnTo>
                    <a:pt x="316" y="619"/>
                  </a:lnTo>
                  <a:lnTo>
                    <a:pt x="343" y="563"/>
                  </a:lnTo>
                  <a:lnTo>
                    <a:pt x="343" y="554"/>
                  </a:lnTo>
                  <a:lnTo>
                    <a:pt x="388" y="554"/>
                  </a:lnTo>
                  <a:lnTo>
                    <a:pt x="388" y="563"/>
                  </a:lnTo>
                  <a:lnTo>
                    <a:pt x="370" y="572"/>
                  </a:lnTo>
                  <a:lnTo>
                    <a:pt x="361" y="609"/>
                  </a:lnTo>
                  <a:lnTo>
                    <a:pt x="325" y="665"/>
                  </a:lnTo>
                  <a:lnTo>
                    <a:pt x="271" y="720"/>
                  </a:lnTo>
                  <a:lnTo>
                    <a:pt x="199" y="738"/>
                  </a:lnTo>
                  <a:lnTo>
                    <a:pt x="163" y="738"/>
                  </a:lnTo>
                  <a:lnTo>
                    <a:pt x="127" y="720"/>
                  </a:lnTo>
                  <a:lnTo>
                    <a:pt x="109" y="702"/>
                  </a:lnTo>
                  <a:lnTo>
                    <a:pt x="90" y="674"/>
                  </a:lnTo>
                  <a:lnTo>
                    <a:pt x="81" y="646"/>
                  </a:lnTo>
                  <a:lnTo>
                    <a:pt x="81" y="609"/>
                  </a:lnTo>
                  <a:lnTo>
                    <a:pt x="90" y="600"/>
                  </a:lnTo>
                  <a:lnTo>
                    <a:pt x="99" y="582"/>
                  </a:lnTo>
                  <a:lnTo>
                    <a:pt x="109" y="572"/>
                  </a:lnTo>
                  <a:lnTo>
                    <a:pt x="109" y="554"/>
                  </a:lnTo>
                  <a:lnTo>
                    <a:pt x="118" y="545"/>
                  </a:lnTo>
                  <a:lnTo>
                    <a:pt x="127" y="508"/>
                  </a:lnTo>
                  <a:lnTo>
                    <a:pt x="145" y="452"/>
                  </a:lnTo>
                  <a:lnTo>
                    <a:pt x="172" y="397"/>
                  </a:lnTo>
                  <a:lnTo>
                    <a:pt x="181" y="369"/>
                  </a:lnTo>
                  <a:lnTo>
                    <a:pt x="190" y="351"/>
                  </a:lnTo>
                  <a:lnTo>
                    <a:pt x="190" y="314"/>
                  </a:lnTo>
                  <a:lnTo>
                    <a:pt x="172" y="295"/>
                  </a:lnTo>
                  <a:lnTo>
                    <a:pt x="163" y="295"/>
                  </a:lnTo>
                  <a:lnTo>
                    <a:pt x="127" y="305"/>
                  </a:lnTo>
                  <a:lnTo>
                    <a:pt x="99" y="323"/>
                  </a:lnTo>
                  <a:lnTo>
                    <a:pt x="45" y="415"/>
                  </a:lnTo>
                  <a:lnTo>
                    <a:pt x="36" y="425"/>
                  </a:lnTo>
                  <a:lnTo>
                    <a:pt x="36" y="434"/>
                  </a:lnTo>
                  <a:lnTo>
                    <a:pt x="27" y="443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9" y="388"/>
                  </a:lnTo>
                  <a:lnTo>
                    <a:pt x="45" y="332"/>
                  </a:lnTo>
                  <a:lnTo>
                    <a:pt x="99" y="277"/>
                  </a:lnTo>
                  <a:lnTo>
                    <a:pt x="172" y="259"/>
                  </a:lnTo>
                  <a:close/>
                  <a:moveTo>
                    <a:pt x="289" y="0"/>
                  </a:moveTo>
                  <a:lnTo>
                    <a:pt x="307" y="0"/>
                  </a:lnTo>
                  <a:lnTo>
                    <a:pt x="325" y="9"/>
                  </a:lnTo>
                  <a:lnTo>
                    <a:pt x="334" y="28"/>
                  </a:lnTo>
                  <a:lnTo>
                    <a:pt x="334" y="46"/>
                  </a:lnTo>
                  <a:lnTo>
                    <a:pt x="325" y="74"/>
                  </a:lnTo>
                  <a:lnTo>
                    <a:pt x="316" y="92"/>
                  </a:lnTo>
                  <a:lnTo>
                    <a:pt x="298" y="102"/>
                  </a:lnTo>
                  <a:lnTo>
                    <a:pt x="271" y="111"/>
                  </a:lnTo>
                  <a:lnTo>
                    <a:pt x="253" y="111"/>
                  </a:lnTo>
                  <a:lnTo>
                    <a:pt x="226" y="83"/>
                  </a:lnTo>
                  <a:lnTo>
                    <a:pt x="226" y="65"/>
                  </a:lnTo>
                  <a:lnTo>
                    <a:pt x="235" y="37"/>
                  </a:lnTo>
                  <a:lnTo>
                    <a:pt x="244" y="19"/>
                  </a:lnTo>
                  <a:lnTo>
                    <a:pt x="271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 noEditPoints="1"/>
            </p:cNvSpPr>
            <p:nvPr/>
          </p:nvSpPr>
          <p:spPr bwMode="auto">
            <a:xfrm>
              <a:off x="8614" y="2987"/>
              <a:ext cx="488" cy="942"/>
            </a:xfrm>
            <a:custGeom>
              <a:avLst/>
              <a:gdLst/>
              <a:ahLst/>
              <a:cxnLst>
                <a:cxn ang="0">
                  <a:pos x="370" y="240"/>
                </a:cxn>
                <a:cxn ang="0">
                  <a:pos x="424" y="268"/>
                </a:cxn>
                <a:cxn ang="0">
                  <a:pos x="461" y="314"/>
                </a:cxn>
                <a:cxn ang="0">
                  <a:pos x="452" y="369"/>
                </a:cxn>
                <a:cxn ang="0">
                  <a:pos x="361" y="766"/>
                </a:cxn>
                <a:cxn ang="0">
                  <a:pos x="280" y="886"/>
                </a:cxn>
                <a:cxn ang="0">
                  <a:pos x="163" y="932"/>
                </a:cxn>
                <a:cxn ang="0">
                  <a:pos x="81" y="942"/>
                </a:cxn>
                <a:cxn ang="0">
                  <a:pos x="18" y="905"/>
                </a:cxn>
                <a:cxn ang="0">
                  <a:pos x="9" y="840"/>
                </a:cxn>
                <a:cxn ang="0">
                  <a:pos x="36" y="812"/>
                </a:cxn>
                <a:cxn ang="0">
                  <a:pos x="81" y="803"/>
                </a:cxn>
                <a:cxn ang="0">
                  <a:pos x="108" y="831"/>
                </a:cxn>
                <a:cxn ang="0">
                  <a:pos x="90" y="886"/>
                </a:cxn>
                <a:cxn ang="0">
                  <a:pos x="90" y="905"/>
                </a:cxn>
                <a:cxn ang="0">
                  <a:pos x="172" y="886"/>
                </a:cxn>
                <a:cxn ang="0">
                  <a:pos x="262" y="766"/>
                </a:cxn>
                <a:cxn ang="0">
                  <a:pos x="370" y="360"/>
                </a:cxn>
                <a:cxn ang="0">
                  <a:pos x="361" y="305"/>
                </a:cxn>
                <a:cxn ang="0">
                  <a:pos x="343" y="277"/>
                </a:cxn>
                <a:cxn ang="0">
                  <a:pos x="280" y="286"/>
                </a:cxn>
                <a:cxn ang="0">
                  <a:pos x="172" y="406"/>
                </a:cxn>
                <a:cxn ang="0">
                  <a:pos x="135" y="425"/>
                </a:cxn>
                <a:cxn ang="0">
                  <a:pos x="126" y="406"/>
                </a:cxn>
                <a:cxn ang="0">
                  <a:pos x="163" y="342"/>
                </a:cxn>
                <a:cxn ang="0">
                  <a:pos x="262" y="259"/>
                </a:cxn>
                <a:cxn ang="0">
                  <a:pos x="442" y="0"/>
                </a:cxn>
                <a:cxn ang="0">
                  <a:pos x="479" y="9"/>
                </a:cxn>
                <a:cxn ang="0">
                  <a:pos x="488" y="46"/>
                </a:cxn>
                <a:cxn ang="0">
                  <a:pos x="470" y="92"/>
                </a:cxn>
                <a:cxn ang="0">
                  <a:pos x="424" y="111"/>
                </a:cxn>
                <a:cxn ang="0">
                  <a:pos x="388" y="102"/>
                </a:cxn>
                <a:cxn ang="0">
                  <a:pos x="379" y="65"/>
                </a:cxn>
                <a:cxn ang="0">
                  <a:pos x="397" y="19"/>
                </a:cxn>
                <a:cxn ang="0">
                  <a:pos x="442" y="0"/>
                </a:cxn>
              </a:cxnLst>
              <a:rect l="0" t="0" r="r" b="b"/>
              <a:pathLst>
                <a:path w="488" h="942">
                  <a:moveTo>
                    <a:pt x="334" y="240"/>
                  </a:moveTo>
                  <a:lnTo>
                    <a:pt x="370" y="240"/>
                  </a:lnTo>
                  <a:lnTo>
                    <a:pt x="397" y="249"/>
                  </a:lnTo>
                  <a:lnTo>
                    <a:pt x="424" y="268"/>
                  </a:lnTo>
                  <a:lnTo>
                    <a:pt x="442" y="286"/>
                  </a:lnTo>
                  <a:lnTo>
                    <a:pt x="461" y="314"/>
                  </a:lnTo>
                  <a:lnTo>
                    <a:pt x="461" y="360"/>
                  </a:lnTo>
                  <a:lnTo>
                    <a:pt x="452" y="369"/>
                  </a:lnTo>
                  <a:lnTo>
                    <a:pt x="452" y="379"/>
                  </a:lnTo>
                  <a:lnTo>
                    <a:pt x="361" y="766"/>
                  </a:lnTo>
                  <a:lnTo>
                    <a:pt x="325" y="840"/>
                  </a:lnTo>
                  <a:lnTo>
                    <a:pt x="280" y="886"/>
                  </a:lnTo>
                  <a:lnTo>
                    <a:pt x="226" y="923"/>
                  </a:lnTo>
                  <a:lnTo>
                    <a:pt x="163" y="932"/>
                  </a:lnTo>
                  <a:lnTo>
                    <a:pt x="117" y="942"/>
                  </a:lnTo>
                  <a:lnTo>
                    <a:pt x="81" y="942"/>
                  </a:lnTo>
                  <a:lnTo>
                    <a:pt x="45" y="923"/>
                  </a:lnTo>
                  <a:lnTo>
                    <a:pt x="18" y="905"/>
                  </a:lnTo>
                  <a:lnTo>
                    <a:pt x="0" y="868"/>
                  </a:lnTo>
                  <a:lnTo>
                    <a:pt x="9" y="840"/>
                  </a:lnTo>
                  <a:lnTo>
                    <a:pt x="18" y="822"/>
                  </a:lnTo>
                  <a:lnTo>
                    <a:pt x="36" y="812"/>
                  </a:lnTo>
                  <a:lnTo>
                    <a:pt x="63" y="803"/>
                  </a:lnTo>
                  <a:lnTo>
                    <a:pt x="81" y="803"/>
                  </a:lnTo>
                  <a:lnTo>
                    <a:pt x="99" y="812"/>
                  </a:lnTo>
                  <a:lnTo>
                    <a:pt x="108" y="831"/>
                  </a:lnTo>
                  <a:lnTo>
                    <a:pt x="108" y="849"/>
                  </a:lnTo>
                  <a:lnTo>
                    <a:pt x="90" y="886"/>
                  </a:lnTo>
                  <a:lnTo>
                    <a:pt x="72" y="895"/>
                  </a:lnTo>
                  <a:lnTo>
                    <a:pt x="90" y="905"/>
                  </a:lnTo>
                  <a:lnTo>
                    <a:pt x="108" y="905"/>
                  </a:lnTo>
                  <a:lnTo>
                    <a:pt x="172" y="886"/>
                  </a:lnTo>
                  <a:lnTo>
                    <a:pt x="226" y="840"/>
                  </a:lnTo>
                  <a:lnTo>
                    <a:pt x="262" y="766"/>
                  </a:lnTo>
                  <a:lnTo>
                    <a:pt x="271" y="757"/>
                  </a:lnTo>
                  <a:lnTo>
                    <a:pt x="370" y="360"/>
                  </a:lnTo>
                  <a:lnTo>
                    <a:pt x="370" y="323"/>
                  </a:lnTo>
                  <a:lnTo>
                    <a:pt x="361" y="305"/>
                  </a:lnTo>
                  <a:lnTo>
                    <a:pt x="352" y="295"/>
                  </a:lnTo>
                  <a:lnTo>
                    <a:pt x="343" y="277"/>
                  </a:lnTo>
                  <a:lnTo>
                    <a:pt x="325" y="277"/>
                  </a:lnTo>
                  <a:lnTo>
                    <a:pt x="280" y="286"/>
                  </a:lnTo>
                  <a:lnTo>
                    <a:pt x="226" y="323"/>
                  </a:lnTo>
                  <a:lnTo>
                    <a:pt x="172" y="406"/>
                  </a:lnTo>
                  <a:lnTo>
                    <a:pt x="153" y="425"/>
                  </a:lnTo>
                  <a:lnTo>
                    <a:pt x="135" y="425"/>
                  </a:lnTo>
                  <a:lnTo>
                    <a:pt x="126" y="415"/>
                  </a:lnTo>
                  <a:lnTo>
                    <a:pt x="126" y="406"/>
                  </a:lnTo>
                  <a:lnTo>
                    <a:pt x="135" y="379"/>
                  </a:lnTo>
                  <a:lnTo>
                    <a:pt x="163" y="342"/>
                  </a:lnTo>
                  <a:lnTo>
                    <a:pt x="208" y="295"/>
                  </a:lnTo>
                  <a:lnTo>
                    <a:pt x="262" y="259"/>
                  </a:lnTo>
                  <a:lnTo>
                    <a:pt x="334" y="240"/>
                  </a:lnTo>
                  <a:close/>
                  <a:moveTo>
                    <a:pt x="442" y="0"/>
                  </a:moveTo>
                  <a:lnTo>
                    <a:pt x="461" y="0"/>
                  </a:lnTo>
                  <a:lnTo>
                    <a:pt x="479" y="9"/>
                  </a:lnTo>
                  <a:lnTo>
                    <a:pt x="488" y="28"/>
                  </a:lnTo>
                  <a:lnTo>
                    <a:pt x="488" y="46"/>
                  </a:lnTo>
                  <a:lnTo>
                    <a:pt x="479" y="65"/>
                  </a:lnTo>
                  <a:lnTo>
                    <a:pt x="470" y="92"/>
                  </a:lnTo>
                  <a:lnTo>
                    <a:pt x="452" y="102"/>
                  </a:lnTo>
                  <a:lnTo>
                    <a:pt x="424" y="111"/>
                  </a:lnTo>
                  <a:lnTo>
                    <a:pt x="406" y="111"/>
                  </a:lnTo>
                  <a:lnTo>
                    <a:pt x="388" y="102"/>
                  </a:lnTo>
                  <a:lnTo>
                    <a:pt x="379" y="83"/>
                  </a:lnTo>
                  <a:lnTo>
                    <a:pt x="379" y="65"/>
                  </a:lnTo>
                  <a:lnTo>
                    <a:pt x="388" y="46"/>
                  </a:lnTo>
                  <a:lnTo>
                    <a:pt x="397" y="19"/>
                  </a:lnTo>
                  <a:lnTo>
                    <a:pt x="415" y="9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6853" y="3910"/>
              <a:ext cx="2601" cy="10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6907" y="4279"/>
              <a:ext cx="1021" cy="10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975" y="0"/>
                </a:cxn>
                <a:cxn ang="0">
                  <a:pos x="1021" y="351"/>
                </a:cxn>
                <a:cxn ang="0">
                  <a:pos x="966" y="351"/>
                </a:cxn>
                <a:cxn ang="0">
                  <a:pos x="939" y="222"/>
                </a:cxn>
                <a:cxn ang="0">
                  <a:pos x="885" y="139"/>
                </a:cxn>
                <a:cxn ang="0">
                  <a:pos x="804" y="83"/>
                </a:cxn>
                <a:cxn ang="0">
                  <a:pos x="705" y="65"/>
                </a:cxn>
                <a:cxn ang="0">
                  <a:pos x="569" y="56"/>
                </a:cxn>
                <a:cxn ang="0">
                  <a:pos x="190" y="56"/>
                </a:cxn>
                <a:cxn ang="0">
                  <a:pos x="524" y="508"/>
                </a:cxn>
                <a:cxn ang="0">
                  <a:pos x="533" y="517"/>
                </a:cxn>
                <a:cxn ang="0">
                  <a:pos x="533" y="536"/>
                </a:cxn>
                <a:cxn ang="0">
                  <a:pos x="515" y="554"/>
                </a:cxn>
                <a:cxn ang="0">
                  <a:pos x="524" y="554"/>
                </a:cxn>
                <a:cxn ang="0">
                  <a:pos x="118" y="979"/>
                </a:cxn>
                <a:cxn ang="0">
                  <a:pos x="696" y="979"/>
                </a:cxn>
                <a:cxn ang="0">
                  <a:pos x="750" y="969"/>
                </a:cxn>
                <a:cxn ang="0">
                  <a:pos x="804" y="951"/>
                </a:cxn>
                <a:cxn ang="0">
                  <a:pos x="858" y="923"/>
                </a:cxn>
                <a:cxn ang="0">
                  <a:pos x="903" y="877"/>
                </a:cxn>
                <a:cxn ang="0">
                  <a:pos x="939" y="794"/>
                </a:cxn>
                <a:cxn ang="0">
                  <a:pos x="966" y="683"/>
                </a:cxn>
                <a:cxn ang="0">
                  <a:pos x="1021" y="683"/>
                </a:cxn>
                <a:cxn ang="0">
                  <a:pos x="975" y="1053"/>
                </a:cxn>
                <a:cxn ang="0">
                  <a:pos x="9" y="1053"/>
                </a:cxn>
                <a:cxn ang="0">
                  <a:pos x="0" y="1043"/>
                </a:cxn>
                <a:cxn ang="0">
                  <a:pos x="0" y="1025"/>
                </a:cxn>
                <a:cxn ang="0">
                  <a:pos x="18" y="1006"/>
                </a:cxn>
                <a:cxn ang="0">
                  <a:pos x="416" y="591"/>
                </a:cxn>
                <a:cxn ang="0">
                  <a:pos x="0" y="37"/>
                </a:cxn>
                <a:cxn ang="0">
                  <a:pos x="0" y="19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1021" h="1053">
                  <a:moveTo>
                    <a:pt x="27" y="0"/>
                  </a:moveTo>
                  <a:lnTo>
                    <a:pt x="975" y="0"/>
                  </a:lnTo>
                  <a:lnTo>
                    <a:pt x="1021" y="351"/>
                  </a:lnTo>
                  <a:lnTo>
                    <a:pt x="966" y="351"/>
                  </a:lnTo>
                  <a:lnTo>
                    <a:pt x="939" y="222"/>
                  </a:lnTo>
                  <a:lnTo>
                    <a:pt x="885" y="139"/>
                  </a:lnTo>
                  <a:lnTo>
                    <a:pt x="804" y="83"/>
                  </a:lnTo>
                  <a:lnTo>
                    <a:pt x="705" y="65"/>
                  </a:lnTo>
                  <a:lnTo>
                    <a:pt x="569" y="56"/>
                  </a:lnTo>
                  <a:lnTo>
                    <a:pt x="190" y="56"/>
                  </a:lnTo>
                  <a:lnTo>
                    <a:pt x="524" y="508"/>
                  </a:lnTo>
                  <a:lnTo>
                    <a:pt x="533" y="517"/>
                  </a:lnTo>
                  <a:lnTo>
                    <a:pt x="533" y="536"/>
                  </a:lnTo>
                  <a:lnTo>
                    <a:pt x="515" y="554"/>
                  </a:lnTo>
                  <a:lnTo>
                    <a:pt x="524" y="554"/>
                  </a:lnTo>
                  <a:lnTo>
                    <a:pt x="118" y="979"/>
                  </a:lnTo>
                  <a:lnTo>
                    <a:pt x="696" y="979"/>
                  </a:lnTo>
                  <a:lnTo>
                    <a:pt x="750" y="969"/>
                  </a:lnTo>
                  <a:lnTo>
                    <a:pt x="804" y="951"/>
                  </a:lnTo>
                  <a:lnTo>
                    <a:pt x="858" y="923"/>
                  </a:lnTo>
                  <a:lnTo>
                    <a:pt x="903" y="877"/>
                  </a:lnTo>
                  <a:lnTo>
                    <a:pt x="939" y="794"/>
                  </a:lnTo>
                  <a:lnTo>
                    <a:pt x="966" y="683"/>
                  </a:lnTo>
                  <a:lnTo>
                    <a:pt x="1021" y="683"/>
                  </a:lnTo>
                  <a:lnTo>
                    <a:pt x="975" y="1053"/>
                  </a:lnTo>
                  <a:lnTo>
                    <a:pt x="9" y="1053"/>
                  </a:lnTo>
                  <a:lnTo>
                    <a:pt x="0" y="1043"/>
                  </a:lnTo>
                  <a:lnTo>
                    <a:pt x="0" y="1025"/>
                  </a:lnTo>
                  <a:lnTo>
                    <a:pt x="18" y="1006"/>
                  </a:lnTo>
                  <a:lnTo>
                    <a:pt x="416" y="591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9" y="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 noEditPoints="1"/>
            </p:cNvSpPr>
            <p:nvPr/>
          </p:nvSpPr>
          <p:spPr bwMode="auto">
            <a:xfrm>
              <a:off x="8081" y="4833"/>
              <a:ext cx="388" cy="729"/>
            </a:xfrm>
            <a:custGeom>
              <a:avLst/>
              <a:gdLst/>
              <a:ahLst/>
              <a:cxnLst>
                <a:cxn ang="0">
                  <a:pos x="208" y="249"/>
                </a:cxn>
                <a:cxn ang="0">
                  <a:pos x="271" y="286"/>
                </a:cxn>
                <a:cxn ang="0">
                  <a:pos x="289" y="369"/>
                </a:cxn>
                <a:cxn ang="0">
                  <a:pos x="262" y="434"/>
                </a:cxn>
                <a:cxn ang="0">
                  <a:pos x="190" y="600"/>
                </a:cxn>
                <a:cxn ang="0">
                  <a:pos x="181" y="628"/>
                </a:cxn>
                <a:cxn ang="0">
                  <a:pos x="190" y="683"/>
                </a:cxn>
                <a:cxn ang="0">
                  <a:pos x="217" y="692"/>
                </a:cxn>
                <a:cxn ang="0">
                  <a:pos x="280" y="665"/>
                </a:cxn>
                <a:cxn ang="0">
                  <a:pos x="343" y="554"/>
                </a:cxn>
                <a:cxn ang="0">
                  <a:pos x="388" y="545"/>
                </a:cxn>
                <a:cxn ang="0">
                  <a:pos x="370" y="563"/>
                </a:cxn>
                <a:cxn ang="0">
                  <a:pos x="325" y="655"/>
                </a:cxn>
                <a:cxn ang="0">
                  <a:pos x="199" y="729"/>
                </a:cxn>
                <a:cxn ang="0">
                  <a:pos x="127" y="711"/>
                </a:cxn>
                <a:cxn ang="0">
                  <a:pos x="90" y="665"/>
                </a:cxn>
                <a:cxn ang="0">
                  <a:pos x="81" y="600"/>
                </a:cxn>
                <a:cxn ang="0">
                  <a:pos x="99" y="572"/>
                </a:cxn>
                <a:cxn ang="0">
                  <a:pos x="109" y="545"/>
                </a:cxn>
                <a:cxn ang="0">
                  <a:pos x="127" y="499"/>
                </a:cxn>
                <a:cxn ang="0">
                  <a:pos x="172" y="388"/>
                </a:cxn>
                <a:cxn ang="0">
                  <a:pos x="190" y="342"/>
                </a:cxn>
                <a:cxn ang="0">
                  <a:pos x="172" y="286"/>
                </a:cxn>
                <a:cxn ang="0">
                  <a:pos x="127" y="295"/>
                </a:cxn>
                <a:cxn ang="0">
                  <a:pos x="72" y="360"/>
                </a:cxn>
                <a:cxn ang="0">
                  <a:pos x="36" y="415"/>
                </a:cxn>
                <a:cxn ang="0">
                  <a:pos x="27" y="434"/>
                </a:cxn>
                <a:cxn ang="0">
                  <a:pos x="0" y="425"/>
                </a:cxn>
                <a:cxn ang="0">
                  <a:pos x="9" y="379"/>
                </a:cxn>
                <a:cxn ang="0">
                  <a:pos x="99" y="268"/>
                </a:cxn>
                <a:cxn ang="0">
                  <a:pos x="289" y="0"/>
                </a:cxn>
                <a:cxn ang="0">
                  <a:pos x="325" y="9"/>
                </a:cxn>
                <a:cxn ang="0">
                  <a:pos x="334" y="46"/>
                </a:cxn>
                <a:cxn ang="0">
                  <a:pos x="316" y="92"/>
                </a:cxn>
                <a:cxn ang="0">
                  <a:pos x="271" y="111"/>
                </a:cxn>
                <a:cxn ang="0">
                  <a:pos x="226" y="83"/>
                </a:cxn>
                <a:cxn ang="0">
                  <a:pos x="235" y="37"/>
                </a:cxn>
                <a:cxn ang="0">
                  <a:pos x="271" y="9"/>
                </a:cxn>
              </a:cxnLst>
              <a:rect l="0" t="0" r="r" b="b"/>
              <a:pathLst>
                <a:path w="388" h="729">
                  <a:moveTo>
                    <a:pt x="172" y="249"/>
                  </a:moveTo>
                  <a:lnTo>
                    <a:pt x="208" y="249"/>
                  </a:lnTo>
                  <a:lnTo>
                    <a:pt x="244" y="268"/>
                  </a:lnTo>
                  <a:lnTo>
                    <a:pt x="271" y="286"/>
                  </a:lnTo>
                  <a:lnTo>
                    <a:pt x="289" y="342"/>
                  </a:lnTo>
                  <a:lnTo>
                    <a:pt x="289" y="369"/>
                  </a:lnTo>
                  <a:lnTo>
                    <a:pt x="280" y="397"/>
                  </a:lnTo>
                  <a:lnTo>
                    <a:pt x="262" y="434"/>
                  </a:lnTo>
                  <a:lnTo>
                    <a:pt x="226" y="526"/>
                  </a:lnTo>
                  <a:lnTo>
                    <a:pt x="190" y="600"/>
                  </a:lnTo>
                  <a:lnTo>
                    <a:pt x="190" y="609"/>
                  </a:lnTo>
                  <a:lnTo>
                    <a:pt x="181" y="628"/>
                  </a:lnTo>
                  <a:lnTo>
                    <a:pt x="181" y="665"/>
                  </a:lnTo>
                  <a:lnTo>
                    <a:pt x="190" y="683"/>
                  </a:lnTo>
                  <a:lnTo>
                    <a:pt x="199" y="692"/>
                  </a:lnTo>
                  <a:lnTo>
                    <a:pt x="217" y="692"/>
                  </a:lnTo>
                  <a:lnTo>
                    <a:pt x="244" y="683"/>
                  </a:lnTo>
                  <a:lnTo>
                    <a:pt x="280" y="665"/>
                  </a:lnTo>
                  <a:lnTo>
                    <a:pt x="316" y="609"/>
                  </a:lnTo>
                  <a:lnTo>
                    <a:pt x="343" y="554"/>
                  </a:lnTo>
                  <a:lnTo>
                    <a:pt x="343" y="545"/>
                  </a:lnTo>
                  <a:lnTo>
                    <a:pt x="388" y="545"/>
                  </a:lnTo>
                  <a:lnTo>
                    <a:pt x="388" y="554"/>
                  </a:lnTo>
                  <a:lnTo>
                    <a:pt x="370" y="563"/>
                  </a:lnTo>
                  <a:lnTo>
                    <a:pt x="361" y="600"/>
                  </a:lnTo>
                  <a:lnTo>
                    <a:pt x="325" y="655"/>
                  </a:lnTo>
                  <a:lnTo>
                    <a:pt x="271" y="711"/>
                  </a:lnTo>
                  <a:lnTo>
                    <a:pt x="199" y="729"/>
                  </a:lnTo>
                  <a:lnTo>
                    <a:pt x="163" y="729"/>
                  </a:lnTo>
                  <a:lnTo>
                    <a:pt x="127" y="711"/>
                  </a:lnTo>
                  <a:lnTo>
                    <a:pt x="109" y="692"/>
                  </a:lnTo>
                  <a:lnTo>
                    <a:pt x="90" y="665"/>
                  </a:lnTo>
                  <a:lnTo>
                    <a:pt x="81" y="637"/>
                  </a:lnTo>
                  <a:lnTo>
                    <a:pt x="81" y="600"/>
                  </a:lnTo>
                  <a:lnTo>
                    <a:pt x="90" y="591"/>
                  </a:lnTo>
                  <a:lnTo>
                    <a:pt x="99" y="572"/>
                  </a:lnTo>
                  <a:lnTo>
                    <a:pt x="109" y="563"/>
                  </a:lnTo>
                  <a:lnTo>
                    <a:pt x="109" y="545"/>
                  </a:lnTo>
                  <a:lnTo>
                    <a:pt x="118" y="535"/>
                  </a:lnTo>
                  <a:lnTo>
                    <a:pt x="127" y="499"/>
                  </a:lnTo>
                  <a:lnTo>
                    <a:pt x="145" y="443"/>
                  </a:lnTo>
                  <a:lnTo>
                    <a:pt x="172" y="388"/>
                  </a:lnTo>
                  <a:lnTo>
                    <a:pt x="181" y="360"/>
                  </a:lnTo>
                  <a:lnTo>
                    <a:pt x="190" y="342"/>
                  </a:lnTo>
                  <a:lnTo>
                    <a:pt x="190" y="305"/>
                  </a:lnTo>
                  <a:lnTo>
                    <a:pt x="172" y="286"/>
                  </a:lnTo>
                  <a:lnTo>
                    <a:pt x="163" y="286"/>
                  </a:lnTo>
                  <a:lnTo>
                    <a:pt x="127" y="295"/>
                  </a:lnTo>
                  <a:lnTo>
                    <a:pt x="99" y="323"/>
                  </a:lnTo>
                  <a:lnTo>
                    <a:pt x="72" y="360"/>
                  </a:lnTo>
                  <a:lnTo>
                    <a:pt x="45" y="406"/>
                  </a:lnTo>
                  <a:lnTo>
                    <a:pt x="36" y="415"/>
                  </a:lnTo>
                  <a:lnTo>
                    <a:pt x="36" y="425"/>
                  </a:lnTo>
                  <a:lnTo>
                    <a:pt x="27" y="434"/>
                  </a:lnTo>
                  <a:lnTo>
                    <a:pt x="9" y="434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9" y="379"/>
                  </a:lnTo>
                  <a:lnTo>
                    <a:pt x="45" y="323"/>
                  </a:lnTo>
                  <a:lnTo>
                    <a:pt x="99" y="268"/>
                  </a:lnTo>
                  <a:lnTo>
                    <a:pt x="172" y="249"/>
                  </a:lnTo>
                  <a:close/>
                  <a:moveTo>
                    <a:pt x="289" y="0"/>
                  </a:moveTo>
                  <a:lnTo>
                    <a:pt x="307" y="0"/>
                  </a:lnTo>
                  <a:lnTo>
                    <a:pt x="325" y="9"/>
                  </a:lnTo>
                  <a:lnTo>
                    <a:pt x="334" y="28"/>
                  </a:lnTo>
                  <a:lnTo>
                    <a:pt x="334" y="46"/>
                  </a:lnTo>
                  <a:lnTo>
                    <a:pt x="325" y="74"/>
                  </a:lnTo>
                  <a:lnTo>
                    <a:pt x="316" y="92"/>
                  </a:lnTo>
                  <a:lnTo>
                    <a:pt x="298" y="102"/>
                  </a:lnTo>
                  <a:lnTo>
                    <a:pt x="271" y="111"/>
                  </a:lnTo>
                  <a:lnTo>
                    <a:pt x="253" y="111"/>
                  </a:lnTo>
                  <a:lnTo>
                    <a:pt x="226" y="83"/>
                  </a:lnTo>
                  <a:lnTo>
                    <a:pt x="226" y="65"/>
                  </a:lnTo>
                  <a:lnTo>
                    <a:pt x="235" y="37"/>
                  </a:lnTo>
                  <a:lnTo>
                    <a:pt x="244" y="19"/>
                  </a:lnTo>
                  <a:lnTo>
                    <a:pt x="271" y="9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 noEditPoints="1"/>
            </p:cNvSpPr>
            <p:nvPr/>
          </p:nvSpPr>
          <p:spPr bwMode="auto">
            <a:xfrm>
              <a:off x="8614" y="4833"/>
              <a:ext cx="488" cy="932"/>
            </a:xfrm>
            <a:custGeom>
              <a:avLst/>
              <a:gdLst/>
              <a:ahLst/>
              <a:cxnLst>
                <a:cxn ang="0">
                  <a:pos x="370" y="231"/>
                </a:cxn>
                <a:cxn ang="0">
                  <a:pos x="424" y="259"/>
                </a:cxn>
                <a:cxn ang="0">
                  <a:pos x="461" y="305"/>
                </a:cxn>
                <a:cxn ang="0">
                  <a:pos x="452" y="360"/>
                </a:cxn>
                <a:cxn ang="0">
                  <a:pos x="361" y="757"/>
                </a:cxn>
                <a:cxn ang="0">
                  <a:pos x="280" y="877"/>
                </a:cxn>
                <a:cxn ang="0">
                  <a:pos x="163" y="923"/>
                </a:cxn>
                <a:cxn ang="0">
                  <a:pos x="81" y="932"/>
                </a:cxn>
                <a:cxn ang="0">
                  <a:pos x="18" y="905"/>
                </a:cxn>
                <a:cxn ang="0">
                  <a:pos x="0" y="859"/>
                </a:cxn>
                <a:cxn ang="0">
                  <a:pos x="18" y="812"/>
                </a:cxn>
                <a:cxn ang="0">
                  <a:pos x="63" y="794"/>
                </a:cxn>
                <a:cxn ang="0">
                  <a:pos x="99" y="803"/>
                </a:cxn>
                <a:cxn ang="0">
                  <a:pos x="108" y="840"/>
                </a:cxn>
                <a:cxn ang="0">
                  <a:pos x="72" y="886"/>
                </a:cxn>
                <a:cxn ang="0">
                  <a:pos x="108" y="895"/>
                </a:cxn>
                <a:cxn ang="0">
                  <a:pos x="226" y="831"/>
                </a:cxn>
                <a:cxn ang="0">
                  <a:pos x="271" y="748"/>
                </a:cxn>
                <a:cxn ang="0">
                  <a:pos x="370" y="314"/>
                </a:cxn>
                <a:cxn ang="0">
                  <a:pos x="352" y="286"/>
                </a:cxn>
                <a:cxn ang="0">
                  <a:pos x="325" y="268"/>
                </a:cxn>
                <a:cxn ang="0">
                  <a:pos x="226" y="314"/>
                </a:cxn>
                <a:cxn ang="0">
                  <a:pos x="153" y="415"/>
                </a:cxn>
                <a:cxn ang="0">
                  <a:pos x="126" y="406"/>
                </a:cxn>
                <a:cxn ang="0">
                  <a:pos x="135" y="369"/>
                </a:cxn>
                <a:cxn ang="0">
                  <a:pos x="208" y="286"/>
                </a:cxn>
                <a:cxn ang="0">
                  <a:pos x="334" y="231"/>
                </a:cxn>
                <a:cxn ang="0">
                  <a:pos x="461" y="0"/>
                </a:cxn>
                <a:cxn ang="0">
                  <a:pos x="488" y="28"/>
                </a:cxn>
                <a:cxn ang="0">
                  <a:pos x="479" y="65"/>
                </a:cxn>
                <a:cxn ang="0">
                  <a:pos x="452" y="102"/>
                </a:cxn>
                <a:cxn ang="0">
                  <a:pos x="406" y="111"/>
                </a:cxn>
                <a:cxn ang="0">
                  <a:pos x="379" y="83"/>
                </a:cxn>
                <a:cxn ang="0">
                  <a:pos x="388" y="46"/>
                </a:cxn>
                <a:cxn ang="0">
                  <a:pos x="415" y="9"/>
                </a:cxn>
              </a:cxnLst>
              <a:rect l="0" t="0" r="r" b="b"/>
              <a:pathLst>
                <a:path w="488" h="932">
                  <a:moveTo>
                    <a:pt x="334" y="231"/>
                  </a:moveTo>
                  <a:lnTo>
                    <a:pt x="370" y="231"/>
                  </a:lnTo>
                  <a:lnTo>
                    <a:pt x="397" y="240"/>
                  </a:lnTo>
                  <a:lnTo>
                    <a:pt x="424" y="259"/>
                  </a:lnTo>
                  <a:lnTo>
                    <a:pt x="442" y="277"/>
                  </a:lnTo>
                  <a:lnTo>
                    <a:pt x="461" y="305"/>
                  </a:lnTo>
                  <a:lnTo>
                    <a:pt x="461" y="351"/>
                  </a:lnTo>
                  <a:lnTo>
                    <a:pt x="452" y="360"/>
                  </a:lnTo>
                  <a:lnTo>
                    <a:pt x="452" y="369"/>
                  </a:lnTo>
                  <a:lnTo>
                    <a:pt x="361" y="757"/>
                  </a:lnTo>
                  <a:lnTo>
                    <a:pt x="325" y="831"/>
                  </a:lnTo>
                  <a:lnTo>
                    <a:pt x="280" y="877"/>
                  </a:lnTo>
                  <a:lnTo>
                    <a:pt x="226" y="914"/>
                  </a:lnTo>
                  <a:lnTo>
                    <a:pt x="163" y="923"/>
                  </a:lnTo>
                  <a:lnTo>
                    <a:pt x="117" y="932"/>
                  </a:lnTo>
                  <a:lnTo>
                    <a:pt x="81" y="932"/>
                  </a:lnTo>
                  <a:lnTo>
                    <a:pt x="45" y="923"/>
                  </a:lnTo>
                  <a:lnTo>
                    <a:pt x="18" y="905"/>
                  </a:lnTo>
                  <a:lnTo>
                    <a:pt x="9" y="886"/>
                  </a:lnTo>
                  <a:lnTo>
                    <a:pt x="0" y="859"/>
                  </a:lnTo>
                  <a:lnTo>
                    <a:pt x="9" y="831"/>
                  </a:lnTo>
                  <a:lnTo>
                    <a:pt x="18" y="812"/>
                  </a:lnTo>
                  <a:lnTo>
                    <a:pt x="36" y="803"/>
                  </a:lnTo>
                  <a:lnTo>
                    <a:pt x="63" y="794"/>
                  </a:lnTo>
                  <a:lnTo>
                    <a:pt x="81" y="794"/>
                  </a:lnTo>
                  <a:lnTo>
                    <a:pt x="99" y="803"/>
                  </a:lnTo>
                  <a:lnTo>
                    <a:pt x="108" y="822"/>
                  </a:lnTo>
                  <a:lnTo>
                    <a:pt x="108" y="840"/>
                  </a:lnTo>
                  <a:lnTo>
                    <a:pt x="90" y="877"/>
                  </a:lnTo>
                  <a:lnTo>
                    <a:pt x="72" y="886"/>
                  </a:lnTo>
                  <a:lnTo>
                    <a:pt x="90" y="895"/>
                  </a:lnTo>
                  <a:lnTo>
                    <a:pt x="108" y="895"/>
                  </a:lnTo>
                  <a:lnTo>
                    <a:pt x="172" y="877"/>
                  </a:lnTo>
                  <a:lnTo>
                    <a:pt x="226" y="831"/>
                  </a:lnTo>
                  <a:lnTo>
                    <a:pt x="262" y="757"/>
                  </a:lnTo>
                  <a:lnTo>
                    <a:pt x="271" y="748"/>
                  </a:lnTo>
                  <a:lnTo>
                    <a:pt x="370" y="351"/>
                  </a:lnTo>
                  <a:lnTo>
                    <a:pt x="370" y="314"/>
                  </a:lnTo>
                  <a:lnTo>
                    <a:pt x="361" y="295"/>
                  </a:lnTo>
                  <a:lnTo>
                    <a:pt x="352" y="286"/>
                  </a:lnTo>
                  <a:lnTo>
                    <a:pt x="343" y="268"/>
                  </a:lnTo>
                  <a:lnTo>
                    <a:pt x="325" y="268"/>
                  </a:lnTo>
                  <a:lnTo>
                    <a:pt x="280" y="277"/>
                  </a:lnTo>
                  <a:lnTo>
                    <a:pt x="226" y="314"/>
                  </a:lnTo>
                  <a:lnTo>
                    <a:pt x="172" y="397"/>
                  </a:lnTo>
                  <a:lnTo>
                    <a:pt x="153" y="415"/>
                  </a:lnTo>
                  <a:lnTo>
                    <a:pt x="135" y="415"/>
                  </a:lnTo>
                  <a:lnTo>
                    <a:pt x="126" y="406"/>
                  </a:lnTo>
                  <a:lnTo>
                    <a:pt x="126" y="397"/>
                  </a:lnTo>
                  <a:lnTo>
                    <a:pt x="135" y="369"/>
                  </a:lnTo>
                  <a:lnTo>
                    <a:pt x="163" y="332"/>
                  </a:lnTo>
                  <a:lnTo>
                    <a:pt x="208" y="286"/>
                  </a:lnTo>
                  <a:lnTo>
                    <a:pt x="262" y="249"/>
                  </a:lnTo>
                  <a:lnTo>
                    <a:pt x="334" y="231"/>
                  </a:lnTo>
                  <a:close/>
                  <a:moveTo>
                    <a:pt x="442" y="0"/>
                  </a:moveTo>
                  <a:lnTo>
                    <a:pt x="461" y="0"/>
                  </a:lnTo>
                  <a:lnTo>
                    <a:pt x="479" y="9"/>
                  </a:lnTo>
                  <a:lnTo>
                    <a:pt x="488" y="28"/>
                  </a:lnTo>
                  <a:lnTo>
                    <a:pt x="488" y="46"/>
                  </a:lnTo>
                  <a:lnTo>
                    <a:pt x="479" y="65"/>
                  </a:lnTo>
                  <a:lnTo>
                    <a:pt x="470" y="92"/>
                  </a:lnTo>
                  <a:lnTo>
                    <a:pt x="452" y="102"/>
                  </a:lnTo>
                  <a:lnTo>
                    <a:pt x="424" y="111"/>
                  </a:lnTo>
                  <a:lnTo>
                    <a:pt x="406" y="111"/>
                  </a:lnTo>
                  <a:lnTo>
                    <a:pt x="388" y="102"/>
                  </a:lnTo>
                  <a:lnTo>
                    <a:pt x="379" y="83"/>
                  </a:lnTo>
                  <a:lnTo>
                    <a:pt x="379" y="65"/>
                  </a:lnTo>
                  <a:lnTo>
                    <a:pt x="388" y="46"/>
                  </a:lnTo>
                  <a:lnTo>
                    <a:pt x="397" y="19"/>
                  </a:lnTo>
                  <a:lnTo>
                    <a:pt x="415" y="9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0294" y="4002"/>
              <a:ext cx="1300" cy="9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264" y="0"/>
                </a:cxn>
                <a:cxn ang="0">
                  <a:pos x="1273" y="10"/>
                </a:cxn>
                <a:cxn ang="0">
                  <a:pos x="1291" y="10"/>
                </a:cxn>
                <a:cxn ang="0">
                  <a:pos x="1300" y="28"/>
                </a:cxn>
                <a:cxn ang="0">
                  <a:pos x="1300" y="65"/>
                </a:cxn>
                <a:cxn ang="0">
                  <a:pos x="1291" y="83"/>
                </a:cxn>
                <a:cxn ang="0">
                  <a:pos x="1273" y="83"/>
                </a:cxn>
                <a:cxn ang="0">
                  <a:pos x="1264" y="93"/>
                </a:cxn>
                <a:cxn ang="0">
                  <a:pos x="36" y="93"/>
                </a:cxn>
                <a:cxn ang="0">
                  <a:pos x="18" y="83"/>
                </a:cxn>
                <a:cxn ang="0">
                  <a:pos x="9" y="83"/>
                </a:cxn>
                <a:cxn ang="0">
                  <a:pos x="0" y="65"/>
                </a:cxn>
                <a:cxn ang="0">
                  <a:pos x="0" y="28"/>
                </a:cxn>
                <a:cxn ang="0">
                  <a:pos x="9" y="10"/>
                </a:cxn>
                <a:cxn ang="0">
                  <a:pos x="18" y="10"/>
                </a:cxn>
                <a:cxn ang="0">
                  <a:pos x="36" y="0"/>
                </a:cxn>
              </a:cxnLst>
              <a:rect l="0" t="0" r="r" b="b"/>
              <a:pathLst>
                <a:path w="1300" h="93">
                  <a:moveTo>
                    <a:pt x="36" y="0"/>
                  </a:moveTo>
                  <a:lnTo>
                    <a:pt x="1264" y="0"/>
                  </a:lnTo>
                  <a:lnTo>
                    <a:pt x="1273" y="10"/>
                  </a:lnTo>
                  <a:lnTo>
                    <a:pt x="1291" y="10"/>
                  </a:lnTo>
                  <a:lnTo>
                    <a:pt x="1300" y="28"/>
                  </a:lnTo>
                  <a:lnTo>
                    <a:pt x="1300" y="65"/>
                  </a:lnTo>
                  <a:lnTo>
                    <a:pt x="1291" y="83"/>
                  </a:lnTo>
                  <a:lnTo>
                    <a:pt x="1273" y="83"/>
                  </a:lnTo>
                  <a:lnTo>
                    <a:pt x="1264" y="93"/>
                  </a:lnTo>
                  <a:lnTo>
                    <a:pt x="36" y="93"/>
                  </a:lnTo>
                  <a:lnTo>
                    <a:pt x="18" y="83"/>
                  </a:lnTo>
                  <a:lnTo>
                    <a:pt x="9" y="83"/>
                  </a:lnTo>
                  <a:lnTo>
                    <a:pt x="0" y="65"/>
                  </a:lnTo>
                  <a:lnTo>
                    <a:pt x="0" y="28"/>
                  </a:lnTo>
                  <a:lnTo>
                    <a:pt x="9" y="10"/>
                  </a:lnTo>
                  <a:lnTo>
                    <a:pt x="18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 noEditPoints="1"/>
            </p:cNvSpPr>
            <p:nvPr/>
          </p:nvSpPr>
          <p:spPr bwMode="auto">
            <a:xfrm>
              <a:off x="12326" y="3661"/>
              <a:ext cx="1128" cy="960"/>
            </a:xfrm>
            <a:custGeom>
              <a:avLst/>
              <a:gdLst/>
              <a:ahLst/>
              <a:cxnLst>
                <a:cxn ang="0">
                  <a:pos x="523" y="120"/>
                </a:cxn>
                <a:cxn ang="0">
                  <a:pos x="460" y="129"/>
                </a:cxn>
                <a:cxn ang="0">
                  <a:pos x="388" y="157"/>
                </a:cxn>
                <a:cxn ang="0">
                  <a:pos x="307" y="212"/>
                </a:cxn>
                <a:cxn ang="0">
                  <a:pos x="234" y="304"/>
                </a:cxn>
                <a:cxn ang="0">
                  <a:pos x="189" y="406"/>
                </a:cxn>
                <a:cxn ang="0">
                  <a:pos x="153" y="517"/>
                </a:cxn>
                <a:cxn ang="0">
                  <a:pos x="144" y="609"/>
                </a:cxn>
                <a:cxn ang="0">
                  <a:pos x="135" y="674"/>
                </a:cxn>
                <a:cxn ang="0">
                  <a:pos x="153" y="775"/>
                </a:cxn>
                <a:cxn ang="0">
                  <a:pos x="189" y="849"/>
                </a:cxn>
                <a:cxn ang="0">
                  <a:pos x="253" y="895"/>
                </a:cxn>
                <a:cxn ang="0">
                  <a:pos x="325" y="914"/>
                </a:cxn>
                <a:cxn ang="0">
                  <a:pos x="325" y="904"/>
                </a:cxn>
                <a:cxn ang="0">
                  <a:pos x="388" y="895"/>
                </a:cxn>
                <a:cxn ang="0">
                  <a:pos x="460" y="858"/>
                </a:cxn>
                <a:cxn ang="0">
                  <a:pos x="541" y="803"/>
                </a:cxn>
                <a:cxn ang="0">
                  <a:pos x="605" y="720"/>
                </a:cxn>
                <a:cxn ang="0">
                  <a:pos x="650" y="627"/>
                </a:cxn>
                <a:cxn ang="0">
                  <a:pos x="686" y="526"/>
                </a:cxn>
                <a:cxn ang="0">
                  <a:pos x="713" y="424"/>
                </a:cxn>
                <a:cxn ang="0">
                  <a:pos x="722" y="332"/>
                </a:cxn>
                <a:cxn ang="0">
                  <a:pos x="722" y="295"/>
                </a:cxn>
                <a:cxn ang="0">
                  <a:pos x="713" y="249"/>
                </a:cxn>
                <a:cxn ang="0">
                  <a:pos x="659" y="157"/>
                </a:cxn>
                <a:cxn ang="0">
                  <a:pos x="605" y="129"/>
                </a:cxn>
                <a:cxn ang="0">
                  <a:pos x="523" y="120"/>
                </a:cxn>
                <a:cxn ang="0">
                  <a:pos x="560" y="0"/>
                </a:cxn>
                <a:cxn ang="0">
                  <a:pos x="1083" y="0"/>
                </a:cxn>
                <a:cxn ang="0">
                  <a:pos x="1119" y="18"/>
                </a:cxn>
                <a:cxn ang="0">
                  <a:pos x="1128" y="28"/>
                </a:cxn>
                <a:cxn ang="0">
                  <a:pos x="1128" y="83"/>
                </a:cxn>
                <a:cxn ang="0">
                  <a:pos x="1110" y="101"/>
                </a:cxn>
                <a:cxn ang="0">
                  <a:pos x="1101" y="120"/>
                </a:cxn>
                <a:cxn ang="0">
                  <a:pos x="1083" y="120"/>
                </a:cxn>
                <a:cxn ang="0">
                  <a:pos x="1056" y="129"/>
                </a:cxn>
                <a:cxn ang="0">
                  <a:pos x="1029" y="129"/>
                </a:cxn>
                <a:cxn ang="0">
                  <a:pos x="1029" y="120"/>
                </a:cxn>
                <a:cxn ang="0">
                  <a:pos x="794" y="120"/>
                </a:cxn>
                <a:cxn ang="0">
                  <a:pos x="840" y="221"/>
                </a:cxn>
                <a:cxn ang="0">
                  <a:pos x="858" y="304"/>
                </a:cxn>
                <a:cxn ang="0">
                  <a:pos x="858" y="360"/>
                </a:cxn>
                <a:cxn ang="0">
                  <a:pos x="840" y="517"/>
                </a:cxn>
                <a:cxn ang="0">
                  <a:pos x="776" y="664"/>
                </a:cxn>
                <a:cxn ang="0">
                  <a:pos x="686" y="784"/>
                </a:cxn>
                <a:cxn ang="0">
                  <a:pos x="578" y="877"/>
                </a:cxn>
                <a:cxn ang="0">
                  <a:pos x="451" y="941"/>
                </a:cxn>
                <a:cxn ang="0">
                  <a:pos x="325" y="960"/>
                </a:cxn>
                <a:cxn ang="0">
                  <a:pos x="216" y="941"/>
                </a:cxn>
                <a:cxn ang="0">
                  <a:pos x="126" y="895"/>
                </a:cxn>
                <a:cxn ang="0">
                  <a:pos x="54" y="821"/>
                </a:cxn>
                <a:cxn ang="0">
                  <a:pos x="18" y="729"/>
                </a:cxn>
                <a:cxn ang="0">
                  <a:pos x="0" y="618"/>
                </a:cxn>
                <a:cxn ang="0">
                  <a:pos x="18" y="498"/>
                </a:cxn>
                <a:cxn ang="0">
                  <a:pos x="54" y="378"/>
                </a:cxn>
                <a:cxn ang="0">
                  <a:pos x="117" y="268"/>
                </a:cxn>
                <a:cxn ang="0">
                  <a:pos x="198" y="166"/>
                </a:cxn>
                <a:cxn ang="0">
                  <a:pos x="307" y="74"/>
                </a:cxn>
                <a:cxn ang="0">
                  <a:pos x="424" y="18"/>
                </a:cxn>
                <a:cxn ang="0">
                  <a:pos x="560" y="0"/>
                </a:cxn>
              </a:cxnLst>
              <a:rect l="0" t="0" r="r" b="b"/>
              <a:pathLst>
                <a:path w="1128" h="960">
                  <a:moveTo>
                    <a:pt x="523" y="120"/>
                  </a:moveTo>
                  <a:lnTo>
                    <a:pt x="460" y="129"/>
                  </a:lnTo>
                  <a:lnTo>
                    <a:pt x="388" y="157"/>
                  </a:lnTo>
                  <a:lnTo>
                    <a:pt x="307" y="212"/>
                  </a:lnTo>
                  <a:lnTo>
                    <a:pt x="234" y="304"/>
                  </a:lnTo>
                  <a:lnTo>
                    <a:pt x="189" y="406"/>
                  </a:lnTo>
                  <a:lnTo>
                    <a:pt x="153" y="517"/>
                  </a:lnTo>
                  <a:lnTo>
                    <a:pt x="144" y="609"/>
                  </a:lnTo>
                  <a:lnTo>
                    <a:pt x="135" y="674"/>
                  </a:lnTo>
                  <a:lnTo>
                    <a:pt x="153" y="775"/>
                  </a:lnTo>
                  <a:lnTo>
                    <a:pt x="189" y="849"/>
                  </a:lnTo>
                  <a:lnTo>
                    <a:pt x="253" y="895"/>
                  </a:lnTo>
                  <a:lnTo>
                    <a:pt x="325" y="914"/>
                  </a:lnTo>
                  <a:lnTo>
                    <a:pt x="325" y="904"/>
                  </a:lnTo>
                  <a:lnTo>
                    <a:pt x="388" y="895"/>
                  </a:lnTo>
                  <a:lnTo>
                    <a:pt x="460" y="858"/>
                  </a:lnTo>
                  <a:lnTo>
                    <a:pt x="541" y="803"/>
                  </a:lnTo>
                  <a:lnTo>
                    <a:pt x="605" y="720"/>
                  </a:lnTo>
                  <a:lnTo>
                    <a:pt x="650" y="627"/>
                  </a:lnTo>
                  <a:lnTo>
                    <a:pt x="686" y="526"/>
                  </a:lnTo>
                  <a:lnTo>
                    <a:pt x="713" y="424"/>
                  </a:lnTo>
                  <a:lnTo>
                    <a:pt x="722" y="332"/>
                  </a:lnTo>
                  <a:lnTo>
                    <a:pt x="722" y="295"/>
                  </a:lnTo>
                  <a:lnTo>
                    <a:pt x="713" y="249"/>
                  </a:lnTo>
                  <a:lnTo>
                    <a:pt x="659" y="157"/>
                  </a:lnTo>
                  <a:lnTo>
                    <a:pt x="605" y="129"/>
                  </a:lnTo>
                  <a:lnTo>
                    <a:pt x="523" y="120"/>
                  </a:lnTo>
                  <a:close/>
                  <a:moveTo>
                    <a:pt x="560" y="0"/>
                  </a:moveTo>
                  <a:lnTo>
                    <a:pt x="1083" y="0"/>
                  </a:lnTo>
                  <a:lnTo>
                    <a:pt x="1119" y="18"/>
                  </a:lnTo>
                  <a:lnTo>
                    <a:pt x="1128" y="28"/>
                  </a:lnTo>
                  <a:lnTo>
                    <a:pt x="1128" y="83"/>
                  </a:lnTo>
                  <a:lnTo>
                    <a:pt x="1110" y="101"/>
                  </a:lnTo>
                  <a:lnTo>
                    <a:pt x="1101" y="120"/>
                  </a:lnTo>
                  <a:lnTo>
                    <a:pt x="1083" y="120"/>
                  </a:lnTo>
                  <a:lnTo>
                    <a:pt x="1056" y="129"/>
                  </a:lnTo>
                  <a:lnTo>
                    <a:pt x="1029" y="129"/>
                  </a:lnTo>
                  <a:lnTo>
                    <a:pt x="1029" y="120"/>
                  </a:lnTo>
                  <a:lnTo>
                    <a:pt x="794" y="120"/>
                  </a:lnTo>
                  <a:lnTo>
                    <a:pt x="840" y="221"/>
                  </a:lnTo>
                  <a:lnTo>
                    <a:pt x="858" y="304"/>
                  </a:lnTo>
                  <a:lnTo>
                    <a:pt x="858" y="360"/>
                  </a:lnTo>
                  <a:lnTo>
                    <a:pt x="840" y="517"/>
                  </a:lnTo>
                  <a:lnTo>
                    <a:pt x="776" y="664"/>
                  </a:lnTo>
                  <a:lnTo>
                    <a:pt x="686" y="784"/>
                  </a:lnTo>
                  <a:lnTo>
                    <a:pt x="578" y="877"/>
                  </a:lnTo>
                  <a:lnTo>
                    <a:pt x="451" y="941"/>
                  </a:lnTo>
                  <a:lnTo>
                    <a:pt x="325" y="960"/>
                  </a:lnTo>
                  <a:lnTo>
                    <a:pt x="216" y="941"/>
                  </a:lnTo>
                  <a:lnTo>
                    <a:pt x="126" y="895"/>
                  </a:lnTo>
                  <a:lnTo>
                    <a:pt x="54" y="821"/>
                  </a:lnTo>
                  <a:lnTo>
                    <a:pt x="18" y="729"/>
                  </a:lnTo>
                  <a:lnTo>
                    <a:pt x="0" y="618"/>
                  </a:lnTo>
                  <a:lnTo>
                    <a:pt x="18" y="498"/>
                  </a:lnTo>
                  <a:lnTo>
                    <a:pt x="54" y="378"/>
                  </a:lnTo>
                  <a:lnTo>
                    <a:pt x="117" y="268"/>
                  </a:lnTo>
                  <a:lnTo>
                    <a:pt x="198" y="166"/>
                  </a:lnTo>
                  <a:lnTo>
                    <a:pt x="307" y="74"/>
                  </a:lnTo>
                  <a:lnTo>
                    <a:pt x="424" y="18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3743" y="2950"/>
              <a:ext cx="506" cy="2178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488" y="0"/>
                </a:cxn>
                <a:cxn ang="0">
                  <a:pos x="497" y="9"/>
                </a:cxn>
                <a:cxn ang="0">
                  <a:pos x="497" y="37"/>
                </a:cxn>
                <a:cxn ang="0">
                  <a:pos x="470" y="65"/>
                </a:cxn>
                <a:cxn ang="0">
                  <a:pos x="335" y="240"/>
                </a:cxn>
                <a:cxn ang="0">
                  <a:pos x="235" y="443"/>
                </a:cxn>
                <a:cxn ang="0">
                  <a:pos x="172" y="656"/>
                </a:cxn>
                <a:cxn ang="0">
                  <a:pos x="136" y="868"/>
                </a:cxn>
                <a:cxn ang="0">
                  <a:pos x="127" y="1098"/>
                </a:cxn>
                <a:cxn ang="0">
                  <a:pos x="136" y="1274"/>
                </a:cxn>
                <a:cxn ang="0">
                  <a:pos x="154" y="1449"/>
                </a:cxn>
                <a:cxn ang="0">
                  <a:pos x="190" y="1634"/>
                </a:cxn>
                <a:cxn ang="0">
                  <a:pos x="253" y="1809"/>
                </a:cxn>
                <a:cxn ang="0">
                  <a:pos x="344" y="1975"/>
                </a:cxn>
                <a:cxn ang="0">
                  <a:pos x="461" y="2123"/>
                </a:cxn>
                <a:cxn ang="0">
                  <a:pos x="497" y="2160"/>
                </a:cxn>
                <a:cxn ang="0">
                  <a:pos x="497" y="2169"/>
                </a:cxn>
                <a:cxn ang="0">
                  <a:pos x="506" y="2160"/>
                </a:cxn>
                <a:cxn ang="0">
                  <a:pos x="488" y="2178"/>
                </a:cxn>
                <a:cxn ang="0">
                  <a:pos x="479" y="2178"/>
                </a:cxn>
                <a:cxn ang="0">
                  <a:pos x="443" y="2160"/>
                </a:cxn>
                <a:cxn ang="0">
                  <a:pos x="389" y="2114"/>
                </a:cxn>
                <a:cxn ang="0">
                  <a:pos x="308" y="2022"/>
                </a:cxn>
                <a:cxn ang="0">
                  <a:pos x="226" y="1911"/>
                </a:cxn>
                <a:cxn ang="0">
                  <a:pos x="145" y="1763"/>
                </a:cxn>
                <a:cxn ang="0">
                  <a:pos x="73" y="1578"/>
                </a:cxn>
                <a:cxn ang="0">
                  <a:pos x="28" y="1403"/>
                </a:cxn>
                <a:cxn ang="0">
                  <a:pos x="10" y="1237"/>
                </a:cxn>
                <a:cxn ang="0">
                  <a:pos x="0" y="1089"/>
                </a:cxn>
                <a:cxn ang="0">
                  <a:pos x="10" y="886"/>
                </a:cxn>
                <a:cxn ang="0">
                  <a:pos x="55" y="665"/>
                </a:cxn>
                <a:cxn ang="0">
                  <a:pos x="136" y="425"/>
                </a:cxn>
                <a:cxn ang="0">
                  <a:pos x="199" y="296"/>
                </a:cxn>
                <a:cxn ang="0">
                  <a:pos x="271" y="194"/>
                </a:cxn>
                <a:cxn ang="0">
                  <a:pos x="344" y="111"/>
                </a:cxn>
                <a:cxn ang="0">
                  <a:pos x="407" y="46"/>
                </a:cxn>
                <a:cxn ang="0">
                  <a:pos x="452" y="9"/>
                </a:cxn>
                <a:cxn ang="0">
                  <a:pos x="470" y="0"/>
                </a:cxn>
              </a:cxnLst>
              <a:rect l="0" t="0" r="r" b="b"/>
              <a:pathLst>
                <a:path w="506" h="2178">
                  <a:moveTo>
                    <a:pt x="470" y="0"/>
                  </a:moveTo>
                  <a:lnTo>
                    <a:pt x="488" y="0"/>
                  </a:lnTo>
                  <a:lnTo>
                    <a:pt x="497" y="9"/>
                  </a:lnTo>
                  <a:lnTo>
                    <a:pt x="497" y="37"/>
                  </a:lnTo>
                  <a:lnTo>
                    <a:pt x="470" y="65"/>
                  </a:lnTo>
                  <a:lnTo>
                    <a:pt x="335" y="240"/>
                  </a:lnTo>
                  <a:lnTo>
                    <a:pt x="235" y="443"/>
                  </a:lnTo>
                  <a:lnTo>
                    <a:pt x="172" y="656"/>
                  </a:lnTo>
                  <a:lnTo>
                    <a:pt x="136" y="868"/>
                  </a:lnTo>
                  <a:lnTo>
                    <a:pt x="127" y="1098"/>
                  </a:lnTo>
                  <a:lnTo>
                    <a:pt x="136" y="1274"/>
                  </a:lnTo>
                  <a:lnTo>
                    <a:pt x="154" y="1449"/>
                  </a:lnTo>
                  <a:lnTo>
                    <a:pt x="190" y="1634"/>
                  </a:lnTo>
                  <a:lnTo>
                    <a:pt x="253" y="1809"/>
                  </a:lnTo>
                  <a:lnTo>
                    <a:pt x="344" y="1975"/>
                  </a:lnTo>
                  <a:lnTo>
                    <a:pt x="461" y="2123"/>
                  </a:lnTo>
                  <a:lnTo>
                    <a:pt x="497" y="2160"/>
                  </a:lnTo>
                  <a:lnTo>
                    <a:pt x="497" y="2169"/>
                  </a:lnTo>
                  <a:lnTo>
                    <a:pt x="506" y="2160"/>
                  </a:lnTo>
                  <a:lnTo>
                    <a:pt x="488" y="2178"/>
                  </a:lnTo>
                  <a:lnTo>
                    <a:pt x="479" y="2178"/>
                  </a:lnTo>
                  <a:lnTo>
                    <a:pt x="443" y="2160"/>
                  </a:lnTo>
                  <a:lnTo>
                    <a:pt x="389" y="2114"/>
                  </a:lnTo>
                  <a:lnTo>
                    <a:pt x="308" y="2022"/>
                  </a:lnTo>
                  <a:lnTo>
                    <a:pt x="226" y="1911"/>
                  </a:lnTo>
                  <a:lnTo>
                    <a:pt x="145" y="1763"/>
                  </a:lnTo>
                  <a:lnTo>
                    <a:pt x="73" y="1578"/>
                  </a:lnTo>
                  <a:lnTo>
                    <a:pt x="28" y="1403"/>
                  </a:lnTo>
                  <a:lnTo>
                    <a:pt x="10" y="1237"/>
                  </a:lnTo>
                  <a:lnTo>
                    <a:pt x="0" y="1089"/>
                  </a:lnTo>
                  <a:lnTo>
                    <a:pt x="10" y="886"/>
                  </a:lnTo>
                  <a:lnTo>
                    <a:pt x="55" y="665"/>
                  </a:lnTo>
                  <a:lnTo>
                    <a:pt x="136" y="425"/>
                  </a:lnTo>
                  <a:lnTo>
                    <a:pt x="199" y="296"/>
                  </a:lnTo>
                  <a:lnTo>
                    <a:pt x="271" y="194"/>
                  </a:lnTo>
                  <a:lnTo>
                    <a:pt x="344" y="111"/>
                  </a:lnTo>
                  <a:lnTo>
                    <a:pt x="407" y="46"/>
                  </a:lnTo>
                  <a:lnTo>
                    <a:pt x="452" y="9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4394" y="3633"/>
              <a:ext cx="1119" cy="1431"/>
            </a:xfrm>
            <a:custGeom>
              <a:avLst/>
              <a:gdLst/>
              <a:ahLst/>
              <a:cxnLst>
                <a:cxn ang="0">
                  <a:pos x="514" y="19"/>
                </a:cxn>
                <a:cxn ang="0">
                  <a:pos x="650" y="148"/>
                </a:cxn>
                <a:cxn ang="0">
                  <a:pos x="749" y="388"/>
                </a:cxn>
                <a:cxn ang="0">
                  <a:pos x="785" y="619"/>
                </a:cxn>
                <a:cxn ang="0">
                  <a:pos x="912" y="360"/>
                </a:cxn>
                <a:cxn ang="0">
                  <a:pos x="1083" y="28"/>
                </a:cxn>
                <a:cxn ang="0">
                  <a:pos x="1119" y="37"/>
                </a:cxn>
                <a:cxn ang="0">
                  <a:pos x="1083" y="129"/>
                </a:cxn>
                <a:cxn ang="0">
                  <a:pos x="903" y="545"/>
                </a:cxn>
                <a:cxn ang="0">
                  <a:pos x="794" y="840"/>
                </a:cxn>
                <a:cxn ang="0">
                  <a:pos x="776" y="923"/>
                </a:cxn>
                <a:cxn ang="0">
                  <a:pos x="740" y="1135"/>
                </a:cxn>
                <a:cxn ang="0">
                  <a:pos x="686" y="1348"/>
                </a:cxn>
                <a:cxn ang="0">
                  <a:pos x="659" y="1412"/>
                </a:cxn>
                <a:cxn ang="0">
                  <a:pos x="632" y="1431"/>
                </a:cxn>
                <a:cxn ang="0">
                  <a:pos x="605" y="1412"/>
                </a:cxn>
                <a:cxn ang="0">
                  <a:pos x="632" y="1255"/>
                </a:cxn>
                <a:cxn ang="0">
                  <a:pos x="686" y="1034"/>
                </a:cxn>
                <a:cxn ang="0">
                  <a:pos x="731" y="886"/>
                </a:cxn>
                <a:cxn ang="0">
                  <a:pos x="740" y="646"/>
                </a:cxn>
                <a:cxn ang="0">
                  <a:pos x="713" y="471"/>
                </a:cxn>
                <a:cxn ang="0">
                  <a:pos x="641" y="296"/>
                </a:cxn>
                <a:cxn ang="0">
                  <a:pos x="496" y="185"/>
                </a:cxn>
                <a:cxn ang="0">
                  <a:pos x="361" y="166"/>
                </a:cxn>
                <a:cxn ang="0">
                  <a:pos x="244" y="194"/>
                </a:cxn>
                <a:cxn ang="0">
                  <a:pos x="108" y="314"/>
                </a:cxn>
                <a:cxn ang="0">
                  <a:pos x="45" y="425"/>
                </a:cxn>
                <a:cxn ang="0">
                  <a:pos x="0" y="415"/>
                </a:cxn>
                <a:cxn ang="0">
                  <a:pos x="9" y="351"/>
                </a:cxn>
                <a:cxn ang="0">
                  <a:pos x="81" y="212"/>
                </a:cxn>
                <a:cxn ang="0">
                  <a:pos x="216" y="65"/>
                </a:cxn>
                <a:cxn ang="0">
                  <a:pos x="415" y="0"/>
                </a:cxn>
              </a:cxnLst>
              <a:rect l="0" t="0" r="r" b="b"/>
              <a:pathLst>
                <a:path w="1119" h="1431">
                  <a:moveTo>
                    <a:pt x="415" y="0"/>
                  </a:moveTo>
                  <a:lnTo>
                    <a:pt x="514" y="19"/>
                  </a:lnTo>
                  <a:lnTo>
                    <a:pt x="587" y="74"/>
                  </a:lnTo>
                  <a:lnTo>
                    <a:pt x="650" y="148"/>
                  </a:lnTo>
                  <a:lnTo>
                    <a:pt x="695" y="240"/>
                  </a:lnTo>
                  <a:lnTo>
                    <a:pt x="749" y="388"/>
                  </a:lnTo>
                  <a:lnTo>
                    <a:pt x="776" y="517"/>
                  </a:lnTo>
                  <a:lnTo>
                    <a:pt x="785" y="619"/>
                  </a:lnTo>
                  <a:lnTo>
                    <a:pt x="785" y="683"/>
                  </a:lnTo>
                  <a:lnTo>
                    <a:pt x="912" y="360"/>
                  </a:lnTo>
                  <a:lnTo>
                    <a:pt x="1065" y="37"/>
                  </a:lnTo>
                  <a:lnTo>
                    <a:pt x="1083" y="28"/>
                  </a:lnTo>
                  <a:lnTo>
                    <a:pt x="1110" y="28"/>
                  </a:lnTo>
                  <a:lnTo>
                    <a:pt x="1119" y="37"/>
                  </a:lnTo>
                  <a:lnTo>
                    <a:pt x="1119" y="56"/>
                  </a:lnTo>
                  <a:lnTo>
                    <a:pt x="1083" y="129"/>
                  </a:lnTo>
                  <a:lnTo>
                    <a:pt x="1029" y="249"/>
                  </a:lnTo>
                  <a:lnTo>
                    <a:pt x="903" y="545"/>
                  </a:lnTo>
                  <a:lnTo>
                    <a:pt x="840" y="702"/>
                  </a:lnTo>
                  <a:lnTo>
                    <a:pt x="794" y="840"/>
                  </a:lnTo>
                  <a:lnTo>
                    <a:pt x="785" y="886"/>
                  </a:lnTo>
                  <a:lnTo>
                    <a:pt x="776" y="923"/>
                  </a:lnTo>
                  <a:lnTo>
                    <a:pt x="767" y="1015"/>
                  </a:lnTo>
                  <a:lnTo>
                    <a:pt x="740" y="1135"/>
                  </a:lnTo>
                  <a:lnTo>
                    <a:pt x="695" y="1302"/>
                  </a:lnTo>
                  <a:lnTo>
                    <a:pt x="686" y="1348"/>
                  </a:lnTo>
                  <a:lnTo>
                    <a:pt x="677" y="1385"/>
                  </a:lnTo>
                  <a:lnTo>
                    <a:pt x="659" y="1412"/>
                  </a:lnTo>
                  <a:lnTo>
                    <a:pt x="650" y="1422"/>
                  </a:lnTo>
                  <a:lnTo>
                    <a:pt x="632" y="1431"/>
                  </a:lnTo>
                  <a:lnTo>
                    <a:pt x="623" y="1431"/>
                  </a:lnTo>
                  <a:lnTo>
                    <a:pt x="605" y="1412"/>
                  </a:lnTo>
                  <a:lnTo>
                    <a:pt x="605" y="1394"/>
                  </a:lnTo>
                  <a:lnTo>
                    <a:pt x="632" y="1255"/>
                  </a:lnTo>
                  <a:lnTo>
                    <a:pt x="659" y="1154"/>
                  </a:lnTo>
                  <a:lnTo>
                    <a:pt x="686" y="1034"/>
                  </a:lnTo>
                  <a:lnTo>
                    <a:pt x="713" y="932"/>
                  </a:lnTo>
                  <a:lnTo>
                    <a:pt x="731" y="886"/>
                  </a:lnTo>
                  <a:lnTo>
                    <a:pt x="740" y="822"/>
                  </a:lnTo>
                  <a:lnTo>
                    <a:pt x="740" y="646"/>
                  </a:lnTo>
                  <a:lnTo>
                    <a:pt x="731" y="563"/>
                  </a:lnTo>
                  <a:lnTo>
                    <a:pt x="713" y="471"/>
                  </a:lnTo>
                  <a:lnTo>
                    <a:pt x="686" y="379"/>
                  </a:lnTo>
                  <a:lnTo>
                    <a:pt x="641" y="296"/>
                  </a:lnTo>
                  <a:lnTo>
                    <a:pt x="578" y="231"/>
                  </a:lnTo>
                  <a:lnTo>
                    <a:pt x="496" y="185"/>
                  </a:lnTo>
                  <a:lnTo>
                    <a:pt x="388" y="166"/>
                  </a:lnTo>
                  <a:lnTo>
                    <a:pt x="361" y="166"/>
                  </a:lnTo>
                  <a:lnTo>
                    <a:pt x="316" y="176"/>
                  </a:lnTo>
                  <a:lnTo>
                    <a:pt x="244" y="194"/>
                  </a:lnTo>
                  <a:lnTo>
                    <a:pt x="171" y="240"/>
                  </a:lnTo>
                  <a:lnTo>
                    <a:pt x="108" y="314"/>
                  </a:lnTo>
                  <a:lnTo>
                    <a:pt x="54" y="415"/>
                  </a:lnTo>
                  <a:lnTo>
                    <a:pt x="45" y="425"/>
                  </a:lnTo>
                  <a:lnTo>
                    <a:pt x="9" y="425"/>
                  </a:lnTo>
                  <a:lnTo>
                    <a:pt x="0" y="415"/>
                  </a:lnTo>
                  <a:lnTo>
                    <a:pt x="0" y="397"/>
                  </a:lnTo>
                  <a:lnTo>
                    <a:pt x="9" y="351"/>
                  </a:lnTo>
                  <a:lnTo>
                    <a:pt x="36" y="286"/>
                  </a:lnTo>
                  <a:lnTo>
                    <a:pt x="81" y="212"/>
                  </a:lnTo>
                  <a:lnTo>
                    <a:pt x="135" y="139"/>
                  </a:lnTo>
                  <a:lnTo>
                    <a:pt x="216" y="65"/>
                  </a:lnTo>
                  <a:lnTo>
                    <a:pt x="307" y="19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 noEditPoints="1"/>
            </p:cNvSpPr>
            <p:nvPr/>
          </p:nvSpPr>
          <p:spPr bwMode="auto">
            <a:xfrm>
              <a:off x="15541" y="3892"/>
              <a:ext cx="460" cy="1033"/>
            </a:xfrm>
            <a:custGeom>
              <a:avLst/>
              <a:gdLst/>
              <a:ahLst/>
              <a:cxnLst>
                <a:cxn ang="0">
                  <a:pos x="298" y="369"/>
                </a:cxn>
                <a:cxn ang="0">
                  <a:pos x="370" y="480"/>
                </a:cxn>
                <a:cxn ang="0">
                  <a:pos x="361" y="516"/>
                </a:cxn>
                <a:cxn ang="0">
                  <a:pos x="343" y="563"/>
                </a:cxn>
                <a:cxn ang="0">
                  <a:pos x="289" y="720"/>
                </a:cxn>
                <a:cxn ang="0">
                  <a:pos x="216" y="876"/>
                </a:cxn>
                <a:cxn ang="0">
                  <a:pos x="207" y="969"/>
                </a:cxn>
                <a:cxn ang="0">
                  <a:pos x="225" y="996"/>
                </a:cxn>
                <a:cxn ang="0">
                  <a:pos x="307" y="978"/>
                </a:cxn>
                <a:cxn ang="0">
                  <a:pos x="406" y="812"/>
                </a:cxn>
                <a:cxn ang="0">
                  <a:pos x="415" y="784"/>
                </a:cxn>
                <a:cxn ang="0">
                  <a:pos x="460" y="793"/>
                </a:cxn>
                <a:cxn ang="0">
                  <a:pos x="451" y="830"/>
                </a:cxn>
                <a:cxn ang="0">
                  <a:pos x="388" y="960"/>
                </a:cxn>
                <a:cxn ang="0">
                  <a:pos x="243" y="1033"/>
                </a:cxn>
                <a:cxn ang="0">
                  <a:pos x="117" y="969"/>
                </a:cxn>
                <a:cxn ang="0">
                  <a:pos x="99" y="867"/>
                </a:cxn>
                <a:cxn ang="0">
                  <a:pos x="117" y="849"/>
                </a:cxn>
                <a:cxn ang="0">
                  <a:pos x="225" y="535"/>
                </a:cxn>
                <a:cxn ang="0">
                  <a:pos x="252" y="470"/>
                </a:cxn>
                <a:cxn ang="0">
                  <a:pos x="243" y="396"/>
                </a:cxn>
                <a:cxn ang="0">
                  <a:pos x="216" y="387"/>
                </a:cxn>
                <a:cxn ang="0">
                  <a:pos x="126" y="433"/>
                </a:cxn>
                <a:cxn ang="0">
                  <a:pos x="54" y="572"/>
                </a:cxn>
                <a:cxn ang="0">
                  <a:pos x="45" y="600"/>
                </a:cxn>
                <a:cxn ang="0">
                  <a:pos x="0" y="590"/>
                </a:cxn>
                <a:cxn ang="0">
                  <a:pos x="9" y="553"/>
                </a:cxn>
                <a:cxn ang="0">
                  <a:pos x="81" y="424"/>
                </a:cxn>
                <a:cxn ang="0">
                  <a:pos x="225" y="350"/>
                </a:cxn>
                <a:cxn ang="0">
                  <a:pos x="397" y="0"/>
                </a:cxn>
                <a:cxn ang="0">
                  <a:pos x="415" y="37"/>
                </a:cxn>
                <a:cxn ang="0">
                  <a:pos x="397" y="110"/>
                </a:cxn>
                <a:cxn ang="0">
                  <a:pos x="361" y="138"/>
                </a:cxn>
                <a:cxn ang="0">
                  <a:pos x="307" y="147"/>
                </a:cxn>
                <a:cxn ang="0">
                  <a:pos x="270" y="101"/>
                </a:cxn>
                <a:cxn ang="0">
                  <a:pos x="280" y="55"/>
                </a:cxn>
                <a:cxn ang="0">
                  <a:pos x="307" y="18"/>
                </a:cxn>
              </a:cxnLst>
              <a:rect l="0" t="0" r="r" b="b"/>
              <a:pathLst>
                <a:path w="460" h="1033">
                  <a:moveTo>
                    <a:pt x="225" y="350"/>
                  </a:moveTo>
                  <a:lnTo>
                    <a:pt x="298" y="369"/>
                  </a:lnTo>
                  <a:lnTo>
                    <a:pt x="352" y="415"/>
                  </a:lnTo>
                  <a:lnTo>
                    <a:pt x="370" y="480"/>
                  </a:lnTo>
                  <a:lnTo>
                    <a:pt x="370" y="507"/>
                  </a:lnTo>
                  <a:lnTo>
                    <a:pt x="361" y="516"/>
                  </a:lnTo>
                  <a:lnTo>
                    <a:pt x="361" y="526"/>
                  </a:lnTo>
                  <a:lnTo>
                    <a:pt x="343" y="563"/>
                  </a:lnTo>
                  <a:lnTo>
                    <a:pt x="307" y="673"/>
                  </a:lnTo>
                  <a:lnTo>
                    <a:pt x="289" y="720"/>
                  </a:lnTo>
                  <a:lnTo>
                    <a:pt x="261" y="784"/>
                  </a:lnTo>
                  <a:lnTo>
                    <a:pt x="216" y="876"/>
                  </a:lnTo>
                  <a:lnTo>
                    <a:pt x="207" y="904"/>
                  </a:lnTo>
                  <a:lnTo>
                    <a:pt x="207" y="969"/>
                  </a:lnTo>
                  <a:lnTo>
                    <a:pt x="216" y="987"/>
                  </a:lnTo>
                  <a:lnTo>
                    <a:pt x="225" y="996"/>
                  </a:lnTo>
                  <a:lnTo>
                    <a:pt x="243" y="996"/>
                  </a:lnTo>
                  <a:lnTo>
                    <a:pt x="307" y="978"/>
                  </a:lnTo>
                  <a:lnTo>
                    <a:pt x="361" y="913"/>
                  </a:lnTo>
                  <a:lnTo>
                    <a:pt x="406" y="812"/>
                  </a:lnTo>
                  <a:lnTo>
                    <a:pt x="406" y="793"/>
                  </a:lnTo>
                  <a:lnTo>
                    <a:pt x="415" y="784"/>
                  </a:lnTo>
                  <a:lnTo>
                    <a:pt x="451" y="784"/>
                  </a:lnTo>
                  <a:lnTo>
                    <a:pt x="460" y="793"/>
                  </a:lnTo>
                  <a:lnTo>
                    <a:pt x="460" y="803"/>
                  </a:lnTo>
                  <a:lnTo>
                    <a:pt x="451" y="830"/>
                  </a:lnTo>
                  <a:lnTo>
                    <a:pt x="424" y="895"/>
                  </a:lnTo>
                  <a:lnTo>
                    <a:pt x="388" y="960"/>
                  </a:lnTo>
                  <a:lnTo>
                    <a:pt x="325" y="1015"/>
                  </a:lnTo>
                  <a:lnTo>
                    <a:pt x="243" y="1033"/>
                  </a:lnTo>
                  <a:lnTo>
                    <a:pt x="171" y="1015"/>
                  </a:lnTo>
                  <a:lnTo>
                    <a:pt x="117" y="969"/>
                  </a:lnTo>
                  <a:lnTo>
                    <a:pt x="99" y="904"/>
                  </a:lnTo>
                  <a:lnTo>
                    <a:pt x="99" y="867"/>
                  </a:lnTo>
                  <a:lnTo>
                    <a:pt x="108" y="840"/>
                  </a:lnTo>
                  <a:lnTo>
                    <a:pt x="117" y="849"/>
                  </a:lnTo>
                  <a:lnTo>
                    <a:pt x="207" y="600"/>
                  </a:lnTo>
                  <a:lnTo>
                    <a:pt x="225" y="535"/>
                  </a:lnTo>
                  <a:lnTo>
                    <a:pt x="243" y="498"/>
                  </a:lnTo>
                  <a:lnTo>
                    <a:pt x="252" y="470"/>
                  </a:lnTo>
                  <a:lnTo>
                    <a:pt x="252" y="415"/>
                  </a:lnTo>
                  <a:lnTo>
                    <a:pt x="243" y="396"/>
                  </a:lnTo>
                  <a:lnTo>
                    <a:pt x="234" y="387"/>
                  </a:lnTo>
                  <a:lnTo>
                    <a:pt x="216" y="387"/>
                  </a:lnTo>
                  <a:lnTo>
                    <a:pt x="171" y="396"/>
                  </a:lnTo>
                  <a:lnTo>
                    <a:pt x="126" y="433"/>
                  </a:lnTo>
                  <a:lnTo>
                    <a:pt x="90" y="489"/>
                  </a:lnTo>
                  <a:lnTo>
                    <a:pt x="54" y="572"/>
                  </a:lnTo>
                  <a:lnTo>
                    <a:pt x="54" y="590"/>
                  </a:lnTo>
                  <a:lnTo>
                    <a:pt x="45" y="600"/>
                  </a:lnTo>
                  <a:lnTo>
                    <a:pt x="9" y="600"/>
                  </a:lnTo>
                  <a:lnTo>
                    <a:pt x="0" y="590"/>
                  </a:lnTo>
                  <a:lnTo>
                    <a:pt x="0" y="581"/>
                  </a:lnTo>
                  <a:lnTo>
                    <a:pt x="9" y="553"/>
                  </a:lnTo>
                  <a:lnTo>
                    <a:pt x="36" y="489"/>
                  </a:lnTo>
                  <a:lnTo>
                    <a:pt x="81" y="424"/>
                  </a:lnTo>
                  <a:lnTo>
                    <a:pt x="144" y="369"/>
                  </a:lnTo>
                  <a:lnTo>
                    <a:pt x="225" y="350"/>
                  </a:lnTo>
                  <a:close/>
                  <a:moveTo>
                    <a:pt x="334" y="0"/>
                  </a:moveTo>
                  <a:lnTo>
                    <a:pt x="397" y="0"/>
                  </a:lnTo>
                  <a:lnTo>
                    <a:pt x="406" y="27"/>
                  </a:lnTo>
                  <a:lnTo>
                    <a:pt x="415" y="37"/>
                  </a:lnTo>
                  <a:lnTo>
                    <a:pt x="415" y="83"/>
                  </a:lnTo>
                  <a:lnTo>
                    <a:pt x="397" y="110"/>
                  </a:lnTo>
                  <a:lnTo>
                    <a:pt x="379" y="129"/>
                  </a:lnTo>
                  <a:lnTo>
                    <a:pt x="361" y="138"/>
                  </a:lnTo>
                  <a:lnTo>
                    <a:pt x="334" y="147"/>
                  </a:lnTo>
                  <a:lnTo>
                    <a:pt x="307" y="147"/>
                  </a:lnTo>
                  <a:lnTo>
                    <a:pt x="280" y="120"/>
                  </a:lnTo>
                  <a:lnTo>
                    <a:pt x="270" y="101"/>
                  </a:lnTo>
                  <a:lnTo>
                    <a:pt x="270" y="83"/>
                  </a:lnTo>
                  <a:lnTo>
                    <a:pt x="280" y="55"/>
                  </a:lnTo>
                  <a:lnTo>
                    <a:pt x="289" y="37"/>
                  </a:lnTo>
                  <a:lnTo>
                    <a:pt x="307" y="18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3" name="Freeform 23"/>
            <p:cNvSpPr>
              <a:spLocks noEditPoints="1"/>
            </p:cNvSpPr>
            <p:nvPr/>
          </p:nvSpPr>
          <p:spPr bwMode="auto">
            <a:xfrm>
              <a:off x="16055" y="3892"/>
              <a:ext cx="669" cy="1347"/>
            </a:xfrm>
            <a:custGeom>
              <a:avLst/>
              <a:gdLst/>
              <a:ahLst/>
              <a:cxnLst>
                <a:cxn ang="0">
                  <a:pos x="524" y="369"/>
                </a:cxn>
                <a:cxn ang="0">
                  <a:pos x="605" y="498"/>
                </a:cxn>
                <a:cxn ang="0">
                  <a:pos x="596" y="544"/>
                </a:cxn>
                <a:cxn ang="0">
                  <a:pos x="461" y="1107"/>
                </a:cxn>
                <a:cxn ang="0">
                  <a:pos x="362" y="1273"/>
                </a:cxn>
                <a:cxn ang="0">
                  <a:pos x="217" y="1338"/>
                </a:cxn>
                <a:cxn ang="0">
                  <a:pos x="73" y="1338"/>
                </a:cxn>
                <a:cxn ang="0">
                  <a:pos x="0" y="1246"/>
                </a:cxn>
                <a:cxn ang="0">
                  <a:pos x="36" y="1172"/>
                </a:cxn>
                <a:cxn ang="0">
                  <a:pos x="109" y="1153"/>
                </a:cxn>
                <a:cxn ang="0">
                  <a:pos x="145" y="1209"/>
                </a:cxn>
                <a:cxn ang="0">
                  <a:pos x="136" y="1246"/>
                </a:cxn>
                <a:cxn ang="0">
                  <a:pos x="91" y="1283"/>
                </a:cxn>
                <a:cxn ang="0">
                  <a:pos x="145" y="1292"/>
                </a:cxn>
                <a:cxn ang="0">
                  <a:pos x="298" y="1190"/>
                </a:cxn>
                <a:cxn ang="0">
                  <a:pos x="353" y="1098"/>
                </a:cxn>
                <a:cxn ang="0">
                  <a:pos x="497" y="433"/>
                </a:cxn>
                <a:cxn ang="0">
                  <a:pos x="470" y="396"/>
                </a:cxn>
                <a:cxn ang="0">
                  <a:pos x="353" y="415"/>
                </a:cxn>
                <a:cxn ang="0">
                  <a:pos x="235" y="572"/>
                </a:cxn>
                <a:cxn ang="0">
                  <a:pos x="226" y="600"/>
                </a:cxn>
                <a:cxn ang="0">
                  <a:pos x="181" y="590"/>
                </a:cxn>
                <a:cxn ang="0">
                  <a:pos x="190" y="553"/>
                </a:cxn>
                <a:cxn ang="0">
                  <a:pos x="280" y="424"/>
                </a:cxn>
                <a:cxn ang="0">
                  <a:pos x="443" y="350"/>
                </a:cxn>
                <a:cxn ang="0">
                  <a:pos x="651" y="0"/>
                </a:cxn>
                <a:cxn ang="0">
                  <a:pos x="669" y="37"/>
                </a:cxn>
                <a:cxn ang="0">
                  <a:pos x="660" y="92"/>
                </a:cxn>
                <a:cxn ang="0">
                  <a:pos x="632" y="129"/>
                </a:cxn>
                <a:cxn ang="0">
                  <a:pos x="560" y="147"/>
                </a:cxn>
                <a:cxn ang="0">
                  <a:pos x="524" y="101"/>
                </a:cxn>
                <a:cxn ang="0">
                  <a:pos x="533" y="46"/>
                </a:cxn>
                <a:cxn ang="0">
                  <a:pos x="569" y="0"/>
                </a:cxn>
              </a:cxnLst>
              <a:rect l="0" t="0" r="r" b="b"/>
              <a:pathLst>
                <a:path w="669" h="1347">
                  <a:moveTo>
                    <a:pt x="443" y="350"/>
                  </a:moveTo>
                  <a:lnTo>
                    <a:pt x="524" y="369"/>
                  </a:lnTo>
                  <a:lnTo>
                    <a:pt x="587" y="424"/>
                  </a:lnTo>
                  <a:lnTo>
                    <a:pt x="605" y="498"/>
                  </a:lnTo>
                  <a:lnTo>
                    <a:pt x="605" y="526"/>
                  </a:lnTo>
                  <a:lnTo>
                    <a:pt x="596" y="544"/>
                  </a:lnTo>
                  <a:lnTo>
                    <a:pt x="596" y="553"/>
                  </a:lnTo>
                  <a:lnTo>
                    <a:pt x="461" y="1107"/>
                  </a:lnTo>
                  <a:lnTo>
                    <a:pt x="425" y="1200"/>
                  </a:lnTo>
                  <a:lnTo>
                    <a:pt x="362" y="1273"/>
                  </a:lnTo>
                  <a:lnTo>
                    <a:pt x="289" y="1320"/>
                  </a:lnTo>
                  <a:lnTo>
                    <a:pt x="217" y="1338"/>
                  </a:lnTo>
                  <a:lnTo>
                    <a:pt x="154" y="1347"/>
                  </a:lnTo>
                  <a:lnTo>
                    <a:pt x="73" y="1338"/>
                  </a:lnTo>
                  <a:lnTo>
                    <a:pt x="18" y="1301"/>
                  </a:lnTo>
                  <a:lnTo>
                    <a:pt x="0" y="1246"/>
                  </a:lnTo>
                  <a:lnTo>
                    <a:pt x="18" y="1190"/>
                  </a:lnTo>
                  <a:lnTo>
                    <a:pt x="36" y="1172"/>
                  </a:lnTo>
                  <a:lnTo>
                    <a:pt x="64" y="1153"/>
                  </a:lnTo>
                  <a:lnTo>
                    <a:pt x="109" y="1153"/>
                  </a:lnTo>
                  <a:lnTo>
                    <a:pt x="136" y="1181"/>
                  </a:lnTo>
                  <a:lnTo>
                    <a:pt x="145" y="1209"/>
                  </a:lnTo>
                  <a:lnTo>
                    <a:pt x="145" y="1227"/>
                  </a:lnTo>
                  <a:lnTo>
                    <a:pt x="136" y="1246"/>
                  </a:lnTo>
                  <a:lnTo>
                    <a:pt x="118" y="1264"/>
                  </a:lnTo>
                  <a:lnTo>
                    <a:pt x="91" y="1283"/>
                  </a:lnTo>
                  <a:lnTo>
                    <a:pt x="118" y="1292"/>
                  </a:lnTo>
                  <a:lnTo>
                    <a:pt x="145" y="1292"/>
                  </a:lnTo>
                  <a:lnTo>
                    <a:pt x="226" y="1264"/>
                  </a:lnTo>
                  <a:lnTo>
                    <a:pt x="298" y="1190"/>
                  </a:lnTo>
                  <a:lnTo>
                    <a:pt x="343" y="1098"/>
                  </a:lnTo>
                  <a:lnTo>
                    <a:pt x="353" y="1098"/>
                  </a:lnTo>
                  <a:lnTo>
                    <a:pt x="497" y="507"/>
                  </a:lnTo>
                  <a:lnTo>
                    <a:pt x="497" y="433"/>
                  </a:lnTo>
                  <a:lnTo>
                    <a:pt x="488" y="406"/>
                  </a:lnTo>
                  <a:lnTo>
                    <a:pt x="470" y="396"/>
                  </a:lnTo>
                  <a:lnTo>
                    <a:pt x="443" y="387"/>
                  </a:lnTo>
                  <a:lnTo>
                    <a:pt x="353" y="415"/>
                  </a:lnTo>
                  <a:lnTo>
                    <a:pt x="289" y="480"/>
                  </a:lnTo>
                  <a:lnTo>
                    <a:pt x="235" y="572"/>
                  </a:lnTo>
                  <a:lnTo>
                    <a:pt x="226" y="590"/>
                  </a:lnTo>
                  <a:lnTo>
                    <a:pt x="226" y="600"/>
                  </a:lnTo>
                  <a:lnTo>
                    <a:pt x="190" y="600"/>
                  </a:lnTo>
                  <a:lnTo>
                    <a:pt x="181" y="590"/>
                  </a:lnTo>
                  <a:lnTo>
                    <a:pt x="181" y="581"/>
                  </a:lnTo>
                  <a:lnTo>
                    <a:pt x="190" y="553"/>
                  </a:lnTo>
                  <a:lnTo>
                    <a:pt x="226" y="489"/>
                  </a:lnTo>
                  <a:lnTo>
                    <a:pt x="280" y="424"/>
                  </a:lnTo>
                  <a:lnTo>
                    <a:pt x="353" y="369"/>
                  </a:lnTo>
                  <a:lnTo>
                    <a:pt x="443" y="350"/>
                  </a:lnTo>
                  <a:close/>
                  <a:moveTo>
                    <a:pt x="569" y="0"/>
                  </a:moveTo>
                  <a:lnTo>
                    <a:pt x="651" y="0"/>
                  </a:lnTo>
                  <a:lnTo>
                    <a:pt x="660" y="27"/>
                  </a:lnTo>
                  <a:lnTo>
                    <a:pt x="669" y="37"/>
                  </a:lnTo>
                  <a:lnTo>
                    <a:pt x="669" y="64"/>
                  </a:lnTo>
                  <a:lnTo>
                    <a:pt x="660" y="92"/>
                  </a:lnTo>
                  <a:lnTo>
                    <a:pt x="651" y="110"/>
                  </a:lnTo>
                  <a:lnTo>
                    <a:pt x="632" y="129"/>
                  </a:lnTo>
                  <a:lnTo>
                    <a:pt x="605" y="147"/>
                  </a:lnTo>
                  <a:lnTo>
                    <a:pt x="560" y="147"/>
                  </a:lnTo>
                  <a:lnTo>
                    <a:pt x="533" y="120"/>
                  </a:lnTo>
                  <a:lnTo>
                    <a:pt x="524" y="101"/>
                  </a:lnTo>
                  <a:lnTo>
                    <a:pt x="524" y="83"/>
                  </a:lnTo>
                  <a:lnTo>
                    <a:pt x="533" y="46"/>
                  </a:lnTo>
                  <a:lnTo>
                    <a:pt x="551" y="27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7166" y="4372"/>
              <a:ext cx="253" cy="65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8" y="0"/>
                </a:cxn>
                <a:cxn ang="0">
                  <a:pos x="172" y="18"/>
                </a:cxn>
                <a:cxn ang="0">
                  <a:pos x="217" y="55"/>
                </a:cxn>
                <a:cxn ang="0">
                  <a:pos x="244" y="129"/>
                </a:cxn>
                <a:cxn ang="0">
                  <a:pos x="253" y="221"/>
                </a:cxn>
                <a:cxn ang="0">
                  <a:pos x="244" y="230"/>
                </a:cxn>
                <a:cxn ang="0">
                  <a:pos x="235" y="350"/>
                </a:cxn>
                <a:cxn ang="0">
                  <a:pos x="199" y="452"/>
                </a:cxn>
                <a:cxn ang="0">
                  <a:pos x="154" y="544"/>
                </a:cxn>
                <a:cxn ang="0">
                  <a:pos x="108" y="600"/>
                </a:cxn>
                <a:cxn ang="0">
                  <a:pos x="72" y="646"/>
                </a:cxn>
                <a:cxn ang="0">
                  <a:pos x="45" y="655"/>
                </a:cxn>
                <a:cxn ang="0">
                  <a:pos x="27" y="636"/>
                </a:cxn>
                <a:cxn ang="0">
                  <a:pos x="27" y="618"/>
                </a:cxn>
                <a:cxn ang="0">
                  <a:pos x="54" y="590"/>
                </a:cxn>
                <a:cxn ang="0">
                  <a:pos x="127" y="498"/>
                </a:cxn>
                <a:cxn ang="0">
                  <a:pos x="181" y="369"/>
                </a:cxn>
                <a:cxn ang="0">
                  <a:pos x="199" y="221"/>
                </a:cxn>
                <a:cxn ang="0">
                  <a:pos x="199" y="193"/>
                </a:cxn>
                <a:cxn ang="0">
                  <a:pos x="172" y="221"/>
                </a:cxn>
                <a:cxn ang="0">
                  <a:pos x="145" y="230"/>
                </a:cxn>
                <a:cxn ang="0">
                  <a:pos x="81" y="230"/>
                </a:cxn>
                <a:cxn ang="0">
                  <a:pos x="54" y="212"/>
                </a:cxn>
                <a:cxn ang="0">
                  <a:pos x="36" y="203"/>
                </a:cxn>
                <a:cxn ang="0">
                  <a:pos x="18" y="184"/>
                </a:cxn>
                <a:cxn ang="0">
                  <a:pos x="9" y="156"/>
                </a:cxn>
                <a:cxn ang="0">
                  <a:pos x="0" y="138"/>
                </a:cxn>
                <a:cxn ang="0">
                  <a:pos x="0" y="83"/>
                </a:cxn>
                <a:cxn ang="0">
                  <a:pos x="18" y="55"/>
                </a:cxn>
                <a:cxn ang="0">
                  <a:pos x="54" y="18"/>
                </a:cxn>
                <a:cxn ang="0">
                  <a:pos x="81" y="0"/>
                </a:cxn>
              </a:cxnLst>
              <a:rect l="0" t="0" r="r" b="b"/>
              <a:pathLst>
                <a:path w="253" h="655">
                  <a:moveTo>
                    <a:pt x="81" y="0"/>
                  </a:moveTo>
                  <a:lnTo>
                    <a:pt x="118" y="0"/>
                  </a:lnTo>
                  <a:lnTo>
                    <a:pt x="172" y="18"/>
                  </a:lnTo>
                  <a:lnTo>
                    <a:pt x="217" y="55"/>
                  </a:lnTo>
                  <a:lnTo>
                    <a:pt x="244" y="129"/>
                  </a:lnTo>
                  <a:lnTo>
                    <a:pt x="253" y="221"/>
                  </a:lnTo>
                  <a:lnTo>
                    <a:pt x="244" y="230"/>
                  </a:lnTo>
                  <a:lnTo>
                    <a:pt x="235" y="350"/>
                  </a:lnTo>
                  <a:lnTo>
                    <a:pt x="199" y="452"/>
                  </a:lnTo>
                  <a:lnTo>
                    <a:pt x="154" y="544"/>
                  </a:lnTo>
                  <a:lnTo>
                    <a:pt x="108" y="600"/>
                  </a:lnTo>
                  <a:lnTo>
                    <a:pt x="72" y="646"/>
                  </a:lnTo>
                  <a:lnTo>
                    <a:pt x="45" y="655"/>
                  </a:lnTo>
                  <a:lnTo>
                    <a:pt x="27" y="636"/>
                  </a:lnTo>
                  <a:lnTo>
                    <a:pt x="27" y="618"/>
                  </a:lnTo>
                  <a:lnTo>
                    <a:pt x="54" y="590"/>
                  </a:lnTo>
                  <a:lnTo>
                    <a:pt x="127" y="498"/>
                  </a:lnTo>
                  <a:lnTo>
                    <a:pt x="181" y="369"/>
                  </a:lnTo>
                  <a:lnTo>
                    <a:pt x="199" y="221"/>
                  </a:lnTo>
                  <a:lnTo>
                    <a:pt x="199" y="193"/>
                  </a:lnTo>
                  <a:lnTo>
                    <a:pt x="172" y="221"/>
                  </a:lnTo>
                  <a:lnTo>
                    <a:pt x="145" y="230"/>
                  </a:lnTo>
                  <a:lnTo>
                    <a:pt x="81" y="230"/>
                  </a:lnTo>
                  <a:lnTo>
                    <a:pt x="54" y="212"/>
                  </a:lnTo>
                  <a:lnTo>
                    <a:pt x="36" y="203"/>
                  </a:lnTo>
                  <a:lnTo>
                    <a:pt x="18" y="184"/>
                  </a:lnTo>
                  <a:lnTo>
                    <a:pt x="9" y="156"/>
                  </a:lnTo>
                  <a:lnTo>
                    <a:pt x="0" y="138"/>
                  </a:lnTo>
                  <a:lnTo>
                    <a:pt x="0" y="83"/>
                  </a:lnTo>
                  <a:lnTo>
                    <a:pt x="18" y="55"/>
                  </a:lnTo>
                  <a:lnTo>
                    <a:pt x="54" y="18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7970" y="3633"/>
              <a:ext cx="1120" cy="1431"/>
            </a:xfrm>
            <a:custGeom>
              <a:avLst/>
              <a:gdLst/>
              <a:ahLst/>
              <a:cxnLst>
                <a:cxn ang="0">
                  <a:pos x="515" y="19"/>
                </a:cxn>
                <a:cxn ang="0">
                  <a:pos x="650" y="148"/>
                </a:cxn>
                <a:cxn ang="0">
                  <a:pos x="749" y="388"/>
                </a:cxn>
                <a:cxn ang="0">
                  <a:pos x="786" y="619"/>
                </a:cxn>
                <a:cxn ang="0">
                  <a:pos x="912" y="360"/>
                </a:cxn>
                <a:cxn ang="0">
                  <a:pos x="1084" y="28"/>
                </a:cxn>
                <a:cxn ang="0">
                  <a:pos x="1120" y="37"/>
                </a:cxn>
                <a:cxn ang="0">
                  <a:pos x="1084" y="129"/>
                </a:cxn>
                <a:cxn ang="0">
                  <a:pos x="903" y="545"/>
                </a:cxn>
                <a:cxn ang="0">
                  <a:pos x="795" y="840"/>
                </a:cxn>
                <a:cxn ang="0">
                  <a:pos x="776" y="923"/>
                </a:cxn>
                <a:cxn ang="0">
                  <a:pos x="740" y="1135"/>
                </a:cxn>
                <a:cxn ang="0">
                  <a:pos x="686" y="1348"/>
                </a:cxn>
                <a:cxn ang="0">
                  <a:pos x="659" y="1412"/>
                </a:cxn>
                <a:cxn ang="0">
                  <a:pos x="632" y="1431"/>
                </a:cxn>
                <a:cxn ang="0">
                  <a:pos x="605" y="1412"/>
                </a:cxn>
                <a:cxn ang="0">
                  <a:pos x="632" y="1255"/>
                </a:cxn>
                <a:cxn ang="0">
                  <a:pos x="686" y="1034"/>
                </a:cxn>
                <a:cxn ang="0">
                  <a:pos x="731" y="886"/>
                </a:cxn>
                <a:cxn ang="0">
                  <a:pos x="740" y="646"/>
                </a:cxn>
                <a:cxn ang="0">
                  <a:pos x="713" y="471"/>
                </a:cxn>
                <a:cxn ang="0">
                  <a:pos x="641" y="296"/>
                </a:cxn>
                <a:cxn ang="0">
                  <a:pos x="497" y="185"/>
                </a:cxn>
                <a:cxn ang="0">
                  <a:pos x="361" y="166"/>
                </a:cxn>
                <a:cxn ang="0">
                  <a:pos x="244" y="194"/>
                </a:cxn>
                <a:cxn ang="0">
                  <a:pos x="108" y="314"/>
                </a:cxn>
                <a:cxn ang="0">
                  <a:pos x="45" y="425"/>
                </a:cxn>
                <a:cxn ang="0">
                  <a:pos x="0" y="415"/>
                </a:cxn>
                <a:cxn ang="0">
                  <a:pos x="9" y="351"/>
                </a:cxn>
                <a:cxn ang="0">
                  <a:pos x="81" y="212"/>
                </a:cxn>
                <a:cxn ang="0">
                  <a:pos x="217" y="65"/>
                </a:cxn>
                <a:cxn ang="0">
                  <a:pos x="415" y="0"/>
                </a:cxn>
              </a:cxnLst>
              <a:rect l="0" t="0" r="r" b="b"/>
              <a:pathLst>
                <a:path w="1120" h="1431">
                  <a:moveTo>
                    <a:pt x="415" y="0"/>
                  </a:moveTo>
                  <a:lnTo>
                    <a:pt x="515" y="19"/>
                  </a:lnTo>
                  <a:lnTo>
                    <a:pt x="587" y="74"/>
                  </a:lnTo>
                  <a:lnTo>
                    <a:pt x="650" y="148"/>
                  </a:lnTo>
                  <a:lnTo>
                    <a:pt x="695" y="240"/>
                  </a:lnTo>
                  <a:lnTo>
                    <a:pt x="749" y="388"/>
                  </a:lnTo>
                  <a:lnTo>
                    <a:pt x="776" y="517"/>
                  </a:lnTo>
                  <a:lnTo>
                    <a:pt x="786" y="619"/>
                  </a:lnTo>
                  <a:lnTo>
                    <a:pt x="786" y="683"/>
                  </a:lnTo>
                  <a:lnTo>
                    <a:pt x="912" y="360"/>
                  </a:lnTo>
                  <a:lnTo>
                    <a:pt x="1065" y="37"/>
                  </a:lnTo>
                  <a:lnTo>
                    <a:pt x="1084" y="28"/>
                  </a:lnTo>
                  <a:lnTo>
                    <a:pt x="1111" y="28"/>
                  </a:lnTo>
                  <a:lnTo>
                    <a:pt x="1120" y="37"/>
                  </a:lnTo>
                  <a:lnTo>
                    <a:pt x="1120" y="56"/>
                  </a:lnTo>
                  <a:lnTo>
                    <a:pt x="1084" y="129"/>
                  </a:lnTo>
                  <a:lnTo>
                    <a:pt x="1029" y="249"/>
                  </a:lnTo>
                  <a:lnTo>
                    <a:pt x="903" y="545"/>
                  </a:lnTo>
                  <a:lnTo>
                    <a:pt x="840" y="702"/>
                  </a:lnTo>
                  <a:lnTo>
                    <a:pt x="795" y="840"/>
                  </a:lnTo>
                  <a:lnTo>
                    <a:pt x="786" y="886"/>
                  </a:lnTo>
                  <a:lnTo>
                    <a:pt x="776" y="923"/>
                  </a:lnTo>
                  <a:lnTo>
                    <a:pt x="767" y="1015"/>
                  </a:lnTo>
                  <a:lnTo>
                    <a:pt x="740" y="1135"/>
                  </a:lnTo>
                  <a:lnTo>
                    <a:pt x="695" y="1302"/>
                  </a:lnTo>
                  <a:lnTo>
                    <a:pt x="686" y="1348"/>
                  </a:lnTo>
                  <a:lnTo>
                    <a:pt x="677" y="1385"/>
                  </a:lnTo>
                  <a:lnTo>
                    <a:pt x="659" y="1412"/>
                  </a:lnTo>
                  <a:lnTo>
                    <a:pt x="650" y="1422"/>
                  </a:lnTo>
                  <a:lnTo>
                    <a:pt x="632" y="1431"/>
                  </a:lnTo>
                  <a:lnTo>
                    <a:pt x="623" y="1431"/>
                  </a:lnTo>
                  <a:lnTo>
                    <a:pt x="605" y="1412"/>
                  </a:lnTo>
                  <a:lnTo>
                    <a:pt x="605" y="1394"/>
                  </a:lnTo>
                  <a:lnTo>
                    <a:pt x="632" y="1255"/>
                  </a:lnTo>
                  <a:lnTo>
                    <a:pt x="659" y="1154"/>
                  </a:lnTo>
                  <a:lnTo>
                    <a:pt x="686" y="1034"/>
                  </a:lnTo>
                  <a:lnTo>
                    <a:pt x="713" y="932"/>
                  </a:lnTo>
                  <a:lnTo>
                    <a:pt x="731" y="886"/>
                  </a:lnTo>
                  <a:lnTo>
                    <a:pt x="740" y="822"/>
                  </a:lnTo>
                  <a:lnTo>
                    <a:pt x="740" y="646"/>
                  </a:lnTo>
                  <a:lnTo>
                    <a:pt x="731" y="563"/>
                  </a:lnTo>
                  <a:lnTo>
                    <a:pt x="713" y="471"/>
                  </a:lnTo>
                  <a:lnTo>
                    <a:pt x="686" y="379"/>
                  </a:lnTo>
                  <a:lnTo>
                    <a:pt x="641" y="296"/>
                  </a:lnTo>
                  <a:lnTo>
                    <a:pt x="578" y="231"/>
                  </a:lnTo>
                  <a:lnTo>
                    <a:pt x="497" y="185"/>
                  </a:lnTo>
                  <a:lnTo>
                    <a:pt x="388" y="166"/>
                  </a:lnTo>
                  <a:lnTo>
                    <a:pt x="361" y="166"/>
                  </a:lnTo>
                  <a:lnTo>
                    <a:pt x="316" y="176"/>
                  </a:lnTo>
                  <a:lnTo>
                    <a:pt x="244" y="194"/>
                  </a:lnTo>
                  <a:lnTo>
                    <a:pt x="171" y="240"/>
                  </a:lnTo>
                  <a:lnTo>
                    <a:pt x="108" y="314"/>
                  </a:lnTo>
                  <a:lnTo>
                    <a:pt x="54" y="415"/>
                  </a:lnTo>
                  <a:lnTo>
                    <a:pt x="45" y="425"/>
                  </a:lnTo>
                  <a:lnTo>
                    <a:pt x="9" y="425"/>
                  </a:lnTo>
                  <a:lnTo>
                    <a:pt x="0" y="415"/>
                  </a:lnTo>
                  <a:lnTo>
                    <a:pt x="0" y="397"/>
                  </a:lnTo>
                  <a:lnTo>
                    <a:pt x="9" y="351"/>
                  </a:lnTo>
                  <a:lnTo>
                    <a:pt x="36" y="286"/>
                  </a:lnTo>
                  <a:lnTo>
                    <a:pt x="81" y="212"/>
                  </a:lnTo>
                  <a:lnTo>
                    <a:pt x="135" y="139"/>
                  </a:lnTo>
                  <a:lnTo>
                    <a:pt x="217" y="65"/>
                  </a:lnTo>
                  <a:lnTo>
                    <a:pt x="307" y="19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6" name="Freeform 26"/>
            <p:cNvSpPr>
              <a:spLocks noEditPoints="1"/>
            </p:cNvSpPr>
            <p:nvPr/>
          </p:nvSpPr>
          <p:spPr bwMode="auto">
            <a:xfrm>
              <a:off x="19045" y="3892"/>
              <a:ext cx="659" cy="1347"/>
            </a:xfrm>
            <a:custGeom>
              <a:avLst/>
              <a:gdLst/>
              <a:ahLst/>
              <a:cxnLst>
                <a:cxn ang="0">
                  <a:pos x="523" y="369"/>
                </a:cxn>
                <a:cxn ang="0">
                  <a:pos x="605" y="498"/>
                </a:cxn>
                <a:cxn ang="0">
                  <a:pos x="596" y="544"/>
                </a:cxn>
                <a:cxn ang="0">
                  <a:pos x="460" y="1107"/>
                </a:cxn>
                <a:cxn ang="0">
                  <a:pos x="361" y="1273"/>
                </a:cxn>
                <a:cxn ang="0">
                  <a:pos x="216" y="1338"/>
                </a:cxn>
                <a:cxn ang="0">
                  <a:pos x="72" y="1338"/>
                </a:cxn>
                <a:cxn ang="0">
                  <a:pos x="0" y="1246"/>
                </a:cxn>
                <a:cxn ang="0">
                  <a:pos x="36" y="1172"/>
                </a:cxn>
                <a:cxn ang="0">
                  <a:pos x="108" y="1153"/>
                </a:cxn>
                <a:cxn ang="0">
                  <a:pos x="144" y="1209"/>
                </a:cxn>
                <a:cxn ang="0">
                  <a:pos x="135" y="1246"/>
                </a:cxn>
                <a:cxn ang="0">
                  <a:pos x="90" y="1283"/>
                </a:cxn>
                <a:cxn ang="0">
                  <a:pos x="144" y="1292"/>
                </a:cxn>
                <a:cxn ang="0">
                  <a:pos x="298" y="1190"/>
                </a:cxn>
                <a:cxn ang="0">
                  <a:pos x="352" y="1098"/>
                </a:cxn>
                <a:cxn ang="0">
                  <a:pos x="496" y="433"/>
                </a:cxn>
                <a:cxn ang="0">
                  <a:pos x="469" y="396"/>
                </a:cxn>
                <a:cxn ang="0">
                  <a:pos x="352" y="415"/>
                </a:cxn>
                <a:cxn ang="0">
                  <a:pos x="234" y="572"/>
                </a:cxn>
                <a:cxn ang="0">
                  <a:pos x="225" y="600"/>
                </a:cxn>
                <a:cxn ang="0">
                  <a:pos x="180" y="590"/>
                </a:cxn>
                <a:cxn ang="0">
                  <a:pos x="189" y="553"/>
                </a:cxn>
                <a:cxn ang="0">
                  <a:pos x="279" y="424"/>
                </a:cxn>
                <a:cxn ang="0">
                  <a:pos x="442" y="350"/>
                </a:cxn>
                <a:cxn ang="0">
                  <a:pos x="641" y="0"/>
                </a:cxn>
                <a:cxn ang="0">
                  <a:pos x="659" y="37"/>
                </a:cxn>
                <a:cxn ang="0">
                  <a:pos x="650" y="92"/>
                </a:cxn>
                <a:cxn ang="0">
                  <a:pos x="623" y="129"/>
                </a:cxn>
                <a:cxn ang="0">
                  <a:pos x="550" y="147"/>
                </a:cxn>
                <a:cxn ang="0">
                  <a:pos x="514" y="101"/>
                </a:cxn>
                <a:cxn ang="0">
                  <a:pos x="523" y="46"/>
                </a:cxn>
                <a:cxn ang="0">
                  <a:pos x="559" y="0"/>
                </a:cxn>
              </a:cxnLst>
              <a:rect l="0" t="0" r="r" b="b"/>
              <a:pathLst>
                <a:path w="659" h="1347">
                  <a:moveTo>
                    <a:pt x="442" y="350"/>
                  </a:moveTo>
                  <a:lnTo>
                    <a:pt x="523" y="369"/>
                  </a:lnTo>
                  <a:lnTo>
                    <a:pt x="587" y="424"/>
                  </a:lnTo>
                  <a:lnTo>
                    <a:pt x="605" y="498"/>
                  </a:lnTo>
                  <a:lnTo>
                    <a:pt x="605" y="526"/>
                  </a:lnTo>
                  <a:lnTo>
                    <a:pt x="596" y="544"/>
                  </a:lnTo>
                  <a:lnTo>
                    <a:pt x="596" y="553"/>
                  </a:lnTo>
                  <a:lnTo>
                    <a:pt x="460" y="1107"/>
                  </a:lnTo>
                  <a:lnTo>
                    <a:pt x="424" y="1200"/>
                  </a:lnTo>
                  <a:lnTo>
                    <a:pt x="361" y="1273"/>
                  </a:lnTo>
                  <a:lnTo>
                    <a:pt x="289" y="1320"/>
                  </a:lnTo>
                  <a:lnTo>
                    <a:pt x="216" y="1338"/>
                  </a:lnTo>
                  <a:lnTo>
                    <a:pt x="153" y="1347"/>
                  </a:lnTo>
                  <a:lnTo>
                    <a:pt x="72" y="1338"/>
                  </a:lnTo>
                  <a:lnTo>
                    <a:pt x="18" y="1301"/>
                  </a:lnTo>
                  <a:lnTo>
                    <a:pt x="0" y="1246"/>
                  </a:lnTo>
                  <a:lnTo>
                    <a:pt x="18" y="1190"/>
                  </a:lnTo>
                  <a:lnTo>
                    <a:pt x="36" y="1172"/>
                  </a:lnTo>
                  <a:lnTo>
                    <a:pt x="63" y="1153"/>
                  </a:lnTo>
                  <a:lnTo>
                    <a:pt x="108" y="1153"/>
                  </a:lnTo>
                  <a:lnTo>
                    <a:pt x="135" y="1181"/>
                  </a:lnTo>
                  <a:lnTo>
                    <a:pt x="144" y="1209"/>
                  </a:lnTo>
                  <a:lnTo>
                    <a:pt x="144" y="1227"/>
                  </a:lnTo>
                  <a:lnTo>
                    <a:pt x="135" y="1246"/>
                  </a:lnTo>
                  <a:lnTo>
                    <a:pt x="117" y="1264"/>
                  </a:lnTo>
                  <a:lnTo>
                    <a:pt x="90" y="1283"/>
                  </a:lnTo>
                  <a:lnTo>
                    <a:pt x="117" y="1292"/>
                  </a:lnTo>
                  <a:lnTo>
                    <a:pt x="144" y="1292"/>
                  </a:lnTo>
                  <a:lnTo>
                    <a:pt x="225" y="1264"/>
                  </a:lnTo>
                  <a:lnTo>
                    <a:pt x="298" y="1190"/>
                  </a:lnTo>
                  <a:lnTo>
                    <a:pt x="343" y="1098"/>
                  </a:lnTo>
                  <a:lnTo>
                    <a:pt x="352" y="1098"/>
                  </a:lnTo>
                  <a:lnTo>
                    <a:pt x="496" y="507"/>
                  </a:lnTo>
                  <a:lnTo>
                    <a:pt x="496" y="433"/>
                  </a:lnTo>
                  <a:lnTo>
                    <a:pt x="487" y="406"/>
                  </a:lnTo>
                  <a:lnTo>
                    <a:pt x="469" y="396"/>
                  </a:lnTo>
                  <a:lnTo>
                    <a:pt x="442" y="387"/>
                  </a:lnTo>
                  <a:lnTo>
                    <a:pt x="352" y="415"/>
                  </a:lnTo>
                  <a:lnTo>
                    <a:pt x="289" y="480"/>
                  </a:lnTo>
                  <a:lnTo>
                    <a:pt x="234" y="572"/>
                  </a:lnTo>
                  <a:lnTo>
                    <a:pt x="225" y="590"/>
                  </a:lnTo>
                  <a:lnTo>
                    <a:pt x="225" y="600"/>
                  </a:lnTo>
                  <a:lnTo>
                    <a:pt x="189" y="600"/>
                  </a:lnTo>
                  <a:lnTo>
                    <a:pt x="180" y="590"/>
                  </a:lnTo>
                  <a:lnTo>
                    <a:pt x="180" y="581"/>
                  </a:lnTo>
                  <a:lnTo>
                    <a:pt x="189" y="553"/>
                  </a:lnTo>
                  <a:lnTo>
                    <a:pt x="225" y="489"/>
                  </a:lnTo>
                  <a:lnTo>
                    <a:pt x="279" y="424"/>
                  </a:lnTo>
                  <a:lnTo>
                    <a:pt x="352" y="369"/>
                  </a:lnTo>
                  <a:lnTo>
                    <a:pt x="442" y="350"/>
                  </a:lnTo>
                  <a:close/>
                  <a:moveTo>
                    <a:pt x="559" y="0"/>
                  </a:moveTo>
                  <a:lnTo>
                    <a:pt x="641" y="0"/>
                  </a:lnTo>
                  <a:lnTo>
                    <a:pt x="650" y="27"/>
                  </a:lnTo>
                  <a:lnTo>
                    <a:pt x="659" y="37"/>
                  </a:lnTo>
                  <a:lnTo>
                    <a:pt x="659" y="64"/>
                  </a:lnTo>
                  <a:lnTo>
                    <a:pt x="650" y="92"/>
                  </a:lnTo>
                  <a:lnTo>
                    <a:pt x="641" y="110"/>
                  </a:lnTo>
                  <a:lnTo>
                    <a:pt x="623" y="129"/>
                  </a:lnTo>
                  <a:lnTo>
                    <a:pt x="596" y="147"/>
                  </a:lnTo>
                  <a:lnTo>
                    <a:pt x="550" y="147"/>
                  </a:lnTo>
                  <a:lnTo>
                    <a:pt x="523" y="120"/>
                  </a:lnTo>
                  <a:lnTo>
                    <a:pt x="514" y="101"/>
                  </a:lnTo>
                  <a:lnTo>
                    <a:pt x="514" y="83"/>
                  </a:lnTo>
                  <a:lnTo>
                    <a:pt x="523" y="46"/>
                  </a:lnTo>
                  <a:lnTo>
                    <a:pt x="541" y="27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Freeform 27"/>
            <p:cNvSpPr>
              <a:spLocks noEditPoints="1"/>
            </p:cNvSpPr>
            <p:nvPr/>
          </p:nvSpPr>
          <p:spPr bwMode="auto">
            <a:xfrm>
              <a:off x="19893" y="3892"/>
              <a:ext cx="452" cy="1033"/>
            </a:xfrm>
            <a:custGeom>
              <a:avLst/>
              <a:gdLst/>
              <a:ahLst/>
              <a:cxnLst>
                <a:cxn ang="0">
                  <a:pos x="289" y="369"/>
                </a:cxn>
                <a:cxn ang="0">
                  <a:pos x="362" y="480"/>
                </a:cxn>
                <a:cxn ang="0">
                  <a:pos x="353" y="516"/>
                </a:cxn>
                <a:cxn ang="0">
                  <a:pos x="335" y="563"/>
                </a:cxn>
                <a:cxn ang="0">
                  <a:pos x="280" y="720"/>
                </a:cxn>
                <a:cxn ang="0">
                  <a:pos x="208" y="876"/>
                </a:cxn>
                <a:cxn ang="0">
                  <a:pos x="199" y="969"/>
                </a:cxn>
                <a:cxn ang="0">
                  <a:pos x="217" y="996"/>
                </a:cxn>
                <a:cxn ang="0">
                  <a:pos x="298" y="978"/>
                </a:cxn>
                <a:cxn ang="0">
                  <a:pos x="398" y="812"/>
                </a:cxn>
                <a:cxn ang="0">
                  <a:pos x="407" y="784"/>
                </a:cxn>
                <a:cxn ang="0">
                  <a:pos x="452" y="793"/>
                </a:cxn>
                <a:cxn ang="0">
                  <a:pos x="443" y="830"/>
                </a:cxn>
                <a:cxn ang="0">
                  <a:pos x="380" y="960"/>
                </a:cxn>
                <a:cxn ang="0">
                  <a:pos x="235" y="1033"/>
                </a:cxn>
                <a:cxn ang="0">
                  <a:pos x="109" y="969"/>
                </a:cxn>
                <a:cxn ang="0">
                  <a:pos x="91" y="867"/>
                </a:cxn>
                <a:cxn ang="0">
                  <a:pos x="118" y="849"/>
                </a:cxn>
                <a:cxn ang="0">
                  <a:pos x="226" y="535"/>
                </a:cxn>
                <a:cxn ang="0">
                  <a:pos x="253" y="470"/>
                </a:cxn>
                <a:cxn ang="0">
                  <a:pos x="244" y="396"/>
                </a:cxn>
                <a:cxn ang="0">
                  <a:pos x="217" y="387"/>
                </a:cxn>
                <a:cxn ang="0">
                  <a:pos x="100" y="470"/>
                </a:cxn>
                <a:cxn ang="0">
                  <a:pos x="55" y="590"/>
                </a:cxn>
                <a:cxn ang="0">
                  <a:pos x="9" y="600"/>
                </a:cxn>
                <a:cxn ang="0">
                  <a:pos x="0" y="581"/>
                </a:cxn>
                <a:cxn ang="0">
                  <a:pos x="37" y="489"/>
                </a:cxn>
                <a:cxn ang="0">
                  <a:pos x="136" y="369"/>
                </a:cxn>
                <a:cxn ang="0">
                  <a:pos x="326" y="0"/>
                </a:cxn>
                <a:cxn ang="0">
                  <a:pos x="398" y="27"/>
                </a:cxn>
                <a:cxn ang="0">
                  <a:pos x="407" y="83"/>
                </a:cxn>
                <a:cxn ang="0">
                  <a:pos x="371" y="129"/>
                </a:cxn>
                <a:cxn ang="0">
                  <a:pos x="326" y="147"/>
                </a:cxn>
                <a:cxn ang="0">
                  <a:pos x="271" y="120"/>
                </a:cxn>
                <a:cxn ang="0">
                  <a:pos x="262" y="83"/>
                </a:cxn>
                <a:cxn ang="0">
                  <a:pos x="280" y="37"/>
                </a:cxn>
                <a:cxn ang="0">
                  <a:pos x="326" y="0"/>
                </a:cxn>
              </a:cxnLst>
              <a:rect l="0" t="0" r="r" b="b"/>
              <a:pathLst>
                <a:path w="452" h="1033">
                  <a:moveTo>
                    <a:pt x="217" y="350"/>
                  </a:moveTo>
                  <a:lnTo>
                    <a:pt x="289" y="369"/>
                  </a:lnTo>
                  <a:lnTo>
                    <a:pt x="344" y="415"/>
                  </a:lnTo>
                  <a:lnTo>
                    <a:pt x="362" y="480"/>
                  </a:lnTo>
                  <a:lnTo>
                    <a:pt x="362" y="507"/>
                  </a:lnTo>
                  <a:lnTo>
                    <a:pt x="353" y="516"/>
                  </a:lnTo>
                  <a:lnTo>
                    <a:pt x="353" y="526"/>
                  </a:lnTo>
                  <a:lnTo>
                    <a:pt x="335" y="563"/>
                  </a:lnTo>
                  <a:lnTo>
                    <a:pt x="298" y="673"/>
                  </a:lnTo>
                  <a:lnTo>
                    <a:pt x="280" y="720"/>
                  </a:lnTo>
                  <a:lnTo>
                    <a:pt x="253" y="784"/>
                  </a:lnTo>
                  <a:lnTo>
                    <a:pt x="208" y="876"/>
                  </a:lnTo>
                  <a:lnTo>
                    <a:pt x="199" y="904"/>
                  </a:lnTo>
                  <a:lnTo>
                    <a:pt x="199" y="969"/>
                  </a:lnTo>
                  <a:lnTo>
                    <a:pt x="208" y="987"/>
                  </a:lnTo>
                  <a:lnTo>
                    <a:pt x="217" y="996"/>
                  </a:lnTo>
                  <a:lnTo>
                    <a:pt x="235" y="996"/>
                  </a:lnTo>
                  <a:lnTo>
                    <a:pt x="298" y="978"/>
                  </a:lnTo>
                  <a:lnTo>
                    <a:pt x="353" y="913"/>
                  </a:lnTo>
                  <a:lnTo>
                    <a:pt x="398" y="812"/>
                  </a:lnTo>
                  <a:lnTo>
                    <a:pt x="398" y="793"/>
                  </a:lnTo>
                  <a:lnTo>
                    <a:pt x="407" y="784"/>
                  </a:lnTo>
                  <a:lnTo>
                    <a:pt x="443" y="784"/>
                  </a:lnTo>
                  <a:lnTo>
                    <a:pt x="452" y="793"/>
                  </a:lnTo>
                  <a:lnTo>
                    <a:pt x="452" y="803"/>
                  </a:lnTo>
                  <a:lnTo>
                    <a:pt x="443" y="830"/>
                  </a:lnTo>
                  <a:lnTo>
                    <a:pt x="416" y="895"/>
                  </a:lnTo>
                  <a:lnTo>
                    <a:pt x="380" y="960"/>
                  </a:lnTo>
                  <a:lnTo>
                    <a:pt x="316" y="1015"/>
                  </a:lnTo>
                  <a:lnTo>
                    <a:pt x="235" y="1033"/>
                  </a:lnTo>
                  <a:lnTo>
                    <a:pt x="163" y="1015"/>
                  </a:lnTo>
                  <a:lnTo>
                    <a:pt x="109" y="969"/>
                  </a:lnTo>
                  <a:lnTo>
                    <a:pt x="91" y="904"/>
                  </a:lnTo>
                  <a:lnTo>
                    <a:pt x="91" y="867"/>
                  </a:lnTo>
                  <a:lnTo>
                    <a:pt x="100" y="840"/>
                  </a:lnTo>
                  <a:lnTo>
                    <a:pt x="118" y="849"/>
                  </a:lnTo>
                  <a:lnTo>
                    <a:pt x="208" y="600"/>
                  </a:lnTo>
                  <a:lnTo>
                    <a:pt x="226" y="535"/>
                  </a:lnTo>
                  <a:lnTo>
                    <a:pt x="244" y="498"/>
                  </a:lnTo>
                  <a:lnTo>
                    <a:pt x="253" y="470"/>
                  </a:lnTo>
                  <a:lnTo>
                    <a:pt x="253" y="415"/>
                  </a:lnTo>
                  <a:lnTo>
                    <a:pt x="244" y="396"/>
                  </a:lnTo>
                  <a:lnTo>
                    <a:pt x="235" y="387"/>
                  </a:lnTo>
                  <a:lnTo>
                    <a:pt x="217" y="387"/>
                  </a:lnTo>
                  <a:lnTo>
                    <a:pt x="154" y="406"/>
                  </a:lnTo>
                  <a:lnTo>
                    <a:pt x="100" y="470"/>
                  </a:lnTo>
                  <a:lnTo>
                    <a:pt x="55" y="572"/>
                  </a:lnTo>
                  <a:lnTo>
                    <a:pt x="55" y="590"/>
                  </a:lnTo>
                  <a:lnTo>
                    <a:pt x="46" y="600"/>
                  </a:lnTo>
                  <a:lnTo>
                    <a:pt x="9" y="600"/>
                  </a:lnTo>
                  <a:lnTo>
                    <a:pt x="0" y="590"/>
                  </a:lnTo>
                  <a:lnTo>
                    <a:pt x="0" y="581"/>
                  </a:lnTo>
                  <a:lnTo>
                    <a:pt x="9" y="553"/>
                  </a:lnTo>
                  <a:lnTo>
                    <a:pt x="37" y="489"/>
                  </a:lnTo>
                  <a:lnTo>
                    <a:pt x="73" y="424"/>
                  </a:lnTo>
                  <a:lnTo>
                    <a:pt x="136" y="369"/>
                  </a:lnTo>
                  <a:lnTo>
                    <a:pt x="217" y="350"/>
                  </a:lnTo>
                  <a:close/>
                  <a:moveTo>
                    <a:pt x="326" y="0"/>
                  </a:moveTo>
                  <a:lnTo>
                    <a:pt x="389" y="0"/>
                  </a:lnTo>
                  <a:lnTo>
                    <a:pt x="398" y="27"/>
                  </a:lnTo>
                  <a:lnTo>
                    <a:pt x="407" y="37"/>
                  </a:lnTo>
                  <a:lnTo>
                    <a:pt x="407" y="83"/>
                  </a:lnTo>
                  <a:lnTo>
                    <a:pt x="389" y="110"/>
                  </a:lnTo>
                  <a:lnTo>
                    <a:pt x="371" y="129"/>
                  </a:lnTo>
                  <a:lnTo>
                    <a:pt x="353" y="138"/>
                  </a:lnTo>
                  <a:lnTo>
                    <a:pt x="326" y="147"/>
                  </a:lnTo>
                  <a:lnTo>
                    <a:pt x="298" y="147"/>
                  </a:lnTo>
                  <a:lnTo>
                    <a:pt x="271" y="120"/>
                  </a:lnTo>
                  <a:lnTo>
                    <a:pt x="262" y="101"/>
                  </a:lnTo>
                  <a:lnTo>
                    <a:pt x="262" y="83"/>
                  </a:lnTo>
                  <a:lnTo>
                    <a:pt x="271" y="55"/>
                  </a:lnTo>
                  <a:lnTo>
                    <a:pt x="280" y="37"/>
                  </a:lnTo>
                  <a:lnTo>
                    <a:pt x="298" y="18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0643" y="2969"/>
              <a:ext cx="506" cy="217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0"/>
                </a:cxn>
                <a:cxn ang="0">
                  <a:pos x="45" y="9"/>
                </a:cxn>
                <a:cxn ang="0">
                  <a:pos x="90" y="46"/>
                </a:cxn>
                <a:cxn ang="0">
                  <a:pos x="226" y="184"/>
                </a:cxn>
                <a:cxn ang="0">
                  <a:pos x="298" y="295"/>
                </a:cxn>
                <a:cxn ang="0">
                  <a:pos x="361" y="415"/>
                </a:cxn>
                <a:cxn ang="0">
                  <a:pos x="433" y="600"/>
                </a:cxn>
                <a:cxn ang="0">
                  <a:pos x="479" y="775"/>
                </a:cxn>
                <a:cxn ang="0">
                  <a:pos x="497" y="941"/>
                </a:cxn>
                <a:cxn ang="0">
                  <a:pos x="506" y="1089"/>
                </a:cxn>
                <a:cxn ang="0">
                  <a:pos x="497" y="1089"/>
                </a:cxn>
                <a:cxn ang="0">
                  <a:pos x="488" y="1292"/>
                </a:cxn>
                <a:cxn ang="0">
                  <a:pos x="442" y="1513"/>
                </a:cxn>
                <a:cxn ang="0">
                  <a:pos x="361" y="1753"/>
                </a:cxn>
                <a:cxn ang="0">
                  <a:pos x="298" y="1883"/>
                </a:cxn>
                <a:cxn ang="0">
                  <a:pos x="226" y="1984"/>
                </a:cxn>
                <a:cxn ang="0">
                  <a:pos x="153" y="2067"/>
                </a:cxn>
                <a:cxn ang="0">
                  <a:pos x="90" y="2132"/>
                </a:cxn>
                <a:cxn ang="0">
                  <a:pos x="45" y="2169"/>
                </a:cxn>
                <a:cxn ang="0">
                  <a:pos x="27" y="2178"/>
                </a:cxn>
                <a:cxn ang="0">
                  <a:pos x="9" y="2178"/>
                </a:cxn>
                <a:cxn ang="0">
                  <a:pos x="0" y="2169"/>
                </a:cxn>
                <a:cxn ang="0">
                  <a:pos x="0" y="2150"/>
                </a:cxn>
                <a:cxn ang="0">
                  <a:pos x="27" y="2123"/>
                </a:cxn>
                <a:cxn ang="0">
                  <a:pos x="163" y="1947"/>
                </a:cxn>
                <a:cxn ang="0">
                  <a:pos x="262" y="1744"/>
                </a:cxn>
                <a:cxn ang="0">
                  <a:pos x="325" y="1532"/>
                </a:cxn>
                <a:cxn ang="0">
                  <a:pos x="361" y="1310"/>
                </a:cxn>
                <a:cxn ang="0">
                  <a:pos x="370" y="1089"/>
                </a:cxn>
                <a:cxn ang="0">
                  <a:pos x="352" y="830"/>
                </a:cxn>
                <a:cxn ang="0">
                  <a:pos x="316" y="600"/>
                </a:cxn>
                <a:cxn ang="0">
                  <a:pos x="244" y="397"/>
                </a:cxn>
                <a:cxn ang="0">
                  <a:pos x="153" y="221"/>
                </a:cxn>
                <a:cxn ang="0">
                  <a:pos x="36" y="73"/>
                </a:cxn>
                <a:cxn ang="0">
                  <a:pos x="0" y="37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506" h="2178">
                  <a:moveTo>
                    <a:pt x="18" y="0"/>
                  </a:moveTo>
                  <a:lnTo>
                    <a:pt x="27" y="0"/>
                  </a:lnTo>
                  <a:lnTo>
                    <a:pt x="45" y="9"/>
                  </a:lnTo>
                  <a:lnTo>
                    <a:pt x="90" y="46"/>
                  </a:lnTo>
                  <a:lnTo>
                    <a:pt x="226" y="184"/>
                  </a:lnTo>
                  <a:lnTo>
                    <a:pt x="298" y="295"/>
                  </a:lnTo>
                  <a:lnTo>
                    <a:pt x="361" y="415"/>
                  </a:lnTo>
                  <a:lnTo>
                    <a:pt x="433" y="600"/>
                  </a:lnTo>
                  <a:lnTo>
                    <a:pt x="479" y="775"/>
                  </a:lnTo>
                  <a:lnTo>
                    <a:pt x="497" y="941"/>
                  </a:lnTo>
                  <a:lnTo>
                    <a:pt x="506" y="1089"/>
                  </a:lnTo>
                  <a:lnTo>
                    <a:pt x="497" y="1089"/>
                  </a:lnTo>
                  <a:lnTo>
                    <a:pt x="488" y="1292"/>
                  </a:lnTo>
                  <a:lnTo>
                    <a:pt x="442" y="1513"/>
                  </a:lnTo>
                  <a:lnTo>
                    <a:pt x="361" y="1753"/>
                  </a:lnTo>
                  <a:lnTo>
                    <a:pt x="298" y="1883"/>
                  </a:lnTo>
                  <a:lnTo>
                    <a:pt x="226" y="1984"/>
                  </a:lnTo>
                  <a:lnTo>
                    <a:pt x="153" y="2067"/>
                  </a:lnTo>
                  <a:lnTo>
                    <a:pt x="90" y="2132"/>
                  </a:lnTo>
                  <a:lnTo>
                    <a:pt x="45" y="2169"/>
                  </a:lnTo>
                  <a:lnTo>
                    <a:pt x="27" y="2178"/>
                  </a:lnTo>
                  <a:lnTo>
                    <a:pt x="9" y="2178"/>
                  </a:lnTo>
                  <a:lnTo>
                    <a:pt x="0" y="2169"/>
                  </a:lnTo>
                  <a:lnTo>
                    <a:pt x="0" y="2150"/>
                  </a:lnTo>
                  <a:lnTo>
                    <a:pt x="27" y="2123"/>
                  </a:lnTo>
                  <a:lnTo>
                    <a:pt x="163" y="1947"/>
                  </a:lnTo>
                  <a:lnTo>
                    <a:pt x="262" y="1744"/>
                  </a:lnTo>
                  <a:lnTo>
                    <a:pt x="325" y="1532"/>
                  </a:lnTo>
                  <a:lnTo>
                    <a:pt x="361" y="1310"/>
                  </a:lnTo>
                  <a:lnTo>
                    <a:pt x="370" y="1089"/>
                  </a:lnTo>
                  <a:lnTo>
                    <a:pt x="352" y="830"/>
                  </a:lnTo>
                  <a:lnTo>
                    <a:pt x="316" y="600"/>
                  </a:lnTo>
                  <a:lnTo>
                    <a:pt x="244" y="397"/>
                  </a:lnTo>
                  <a:lnTo>
                    <a:pt x="153" y="221"/>
                  </a:lnTo>
                  <a:lnTo>
                    <a:pt x="36" y="73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21492" y="3116"/>
              <a:ext cx="1291" cy="149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37" y="0"/>
                </a:cxn>
                <a:cxn ang="0">
                  <a:pos x="1291" y="490"/>
                </a:cxn>
                <a:cxn ang="0">
                  <a:pos x="1237" y="490"/>
                </a:cxn>
                <a:cxn ang="0">
                  <a:pos x="1210" y="342"/>
                </a:cxn>
                <a:cxn ang="0">
                  <a:pos x="1165" y="231"/>
                </a:cxn>
                <a:cxn ang="0">
                  <a:pos x="1102" y="148"/>
                </a:cxn>
                <a:cxn ang="0">
                  <a:pos x="1002" y="102"/>
                </a:cxn>
                <a:cxn ang="0">
                  <a:pos x="885" y="74"/>
                </a:cxn>
                <a:cxn ang="0">
                  <a:pos x="722" y="65"/>
                </a:cxn>
                <a:cxn ang="0">
                  <a:pos x="226" y="65"/>
                </a:cxn>
                <a:cxn ang="0">
                  <a:pos x="659" y="711"/>
                </a:cxn>
                <a:cxn ang="0">
                  <a:pos x="677" y="729"/>
                </a:cxn>
                <a:cxn ang="0">
                  <a:pos x="677" y="748"/>
                </a:cxn>
                <a:cxn ang="0">
                  <a:pos x="668" y="757"/>
                </a:cxn>
                <a:cxn ang="0">
                  <a:pos x="659" y="776"/>
                </a:cxn>
                <a:cxn ang="0">
                  <a:pos x="126" y="1403"/>
                </a:cxn>
                <a:cxn ang="0">
                  <a:pos x="713" y="1403"/>
                </a:cxn>
                <a:cxn ang="0">
                  <a:pos x="867" y="1394"/>
                </a:cxn>
                <a:cxn ang="0">
                  <a:pos x="993" y="1376"/>
                </a:cxn>
                <a:cxn ang="0">
                  <a:pos x="1093" y="1329"/>
                </a:cxn>
                <a:cxn ang="0">
                  <a:pos x="1165" y="1246"/>
                </a:cxn>
                <a:cxn ang="0">
                  <a:pos x="1210" y="1136"/>
                </a:cxn>
                <a:cxn ang="0">
                  <a:pos x="1237" y="979"/>
                </a:cxn>
                <a:cxn ang="0">
                  <a:pos x="1291" y="979"/>
                </a:cxn>
                <a:cxn ang="0">
                  <a:pos x="1237" y="1496"/>
                </a:cxn>
                <a:cxn ang="0">
                  <a:pos x="27" y="1496"/>
                </a:cxn>
                <a:cxn ang="0">
                  <a:pos x="9" y="1486"/>
                </a:cxn>
                <a:cxn ang="0">
                  <a:pos x="0" y="1477"/>
                </a:cxn>
                <a:cxn ang="0">
                  <a:pos x="0" y="1459"/>
                </a:cxn>
                <a:cxn ang="0">
                  <a:pos x="27" y="1431"/>
                </a:cxn>
                <a:cxn ang="0">
                  <a:pos x="533" y="840"/>
                </a:cxn>
                <a:cxn ang="0">
                  <a:pos x="0" y="46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1291" h="1496">
                  <a:moveTo>
                    <a:pt x="9" y="0"/>
                  </a:moveTo>
                  <a:lnTo>
                    <a:pt x="1237" y="0"/>
                  </a:lnTo>
                  <a:lnTo>
                    <a:pt x="1291" y="490"/>
                  </a:lnTo>
                  <a:lnTo>
                    <a:pt x="1237" y="490"/>
                  </a:lnTo>
                  <a:lnTo>
                    <a:pt x="1210" y="342"/>
                  </a:lnTo>
                  <a:lnTo>
                    <a:pt x="1165" y="231"/>
                  </a:lnTo>
                  <a:lnTo>
                    <a:pt x="1102" y="148"/>
                  </a:lnTo>
                  <a:lnTo>
                    <a:pt x="1002" y="102"/>
                  </a:lnTo>
                  <a:lnTo>
                    <a:pt x="885" y="74"/>
                  </a:lnTo>
                  <a:lnTo>
                    <a:pt x="722" y="65"/>
                  </a:lnTo>
                  <a:lnTo>
                    <a:pt x="226" y="65"/>
                  </a:lnTo>
                  <a:lnTo>
                    <a:pt x="659" y="711"/>
                  </a:lnTo>
                  <a:lnTo>
                    <a:pt x="677" y="729"/>
                  </a:lnTo>
                  <a:lnTo>
                    <a:pt x="677" y="748"/>
                  </a:lnTo>
                  <a:lnTo>
                    <a:pt x="668" y="757"/>
                  </a:lnTo>
                  <a:lnTo>
                    <a:pt x="659" y="776"/>
                  </a:lnTo>
                  <a:lnTo>
                    <a:pt x="126" y="1403"/>
                  </a:lnTo>
                  <a:lnTo>
                    <a:pt x="713" y="1403"/>
                  </a:lnTo>
                  <a:lnTo>
                    <a:pt x="867" y="1394"/>
                  </a:lnTo>
                  <a:lnTo>
                    <a:pt x="993" y="1376"/>
                  </a:lnTo>
                  <a:lnTo>
                    <a:pt x="1093" y="1329"/>
                  </a:lnTo>
                  <a:lnTo>
                    <a:pt x="1165" y="1246"/>
                  </a:lnTo>
                  <a:lnTo>
                    <a:pt x="1210" y="1136"/>
                  </a:lnTo>
                  <a:lnTo>
                    <a:pt x="1237" y="979"/>
                  </a:lnTo>
                  <a:lnTo>
                    <a:pt x="1291" y="979"/>
                  </a:lnTo>
                  <a:lnTo>
                    <a:pt x="1237" y="1496"/>
                  </a:lnTo>
                  <a:lnTo>
                    <a:pt x="27" y="1496"/>
                  </a:lnTo>
                  <a:lnTo>
                    <a:pt x="9" y="1486"/>
                  </a:lnTo>
                  <a:lnTo>
                    <a:pt x="0" y="1477"/>
                  </a:lnTo>
                  <a:lnTo>
                    <a:pt x="0" y="1459"/>
                  </a:lnTo>
                  <a:lnTo>
                    <a:pt x="27" y="1431"/>
                  </a:lnTo>
                  <a:lnTo>
                    <a:pt x="533" y="840"/>
                  </a:lnTo>
                  <a:lnTo>
                    <a:pt x="0" y="46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0" name="Freeform 30"/>
            <p:cNvSpPr>
              <a:spLocks noEditPoints="1"/>
            </p:cNvSpPr>
            <p:nvPr/>
          </p:nvSpPr>
          <p:spPr bwMode="auto">
            <a:xfrm>
              <a:off x="22982" y="3892"/>
              <a:ext cx="451" cy="1033"/>
            </a:xfrm>
            <a:custGeom>
              <a:avLst/>
              <a:gdLst/>
              <a:ahLst/>
              <a:cxnLst>
                <a:cxn ang="0">
                  <a:pos x="289" y="369"/>
                </a:cxn>
                <a:cxn ang="0">
                  <a:pos x="361" y="480"/>
                </a:cxn>
                <a:cxn ang="0">
                  <a:pos x="352" y="516"/>
                </a:cxn>
                <a:cxn ang="0">
                  <a:pos x="334" y="563"/>
                </a:cxn>
                <a:cxn ang="0">
                  <a:pos x="280" y="720"/>
                </a:cxn>
                <a:cxn ang="0">
                  <a:pos x="208" y="876"/>
                </a:cxn>
                <a:cxn ang="0">
                  <a:pos x="199" y="969"/>
                </a:cxn>
                <a:cxn ang="0">
                  <a:pos x="217" y="996"/>
                </a:cxn>
                <a:cxn ang="0">
                  <a:pos x="298" y="978"/>
                </a:cxn>
                <a:cxn ang="0">
                  <a:pos x="397" y="812"/>
                </a:cxn>
                <a:cxn ang="0">
                  <a:pos x="406" y="784"/>
                </a:cxn>
                <a:cxn ang="0">
                  <a:pos x="451" y="793"/>
                </a:cxn>
                <a:cxn ang="0">
                  <a:pos x="442" y="830"/>
                </a:cxn>
                <a:cxn ang="0">
                  <a:pos x="379" y="960"/>
                </a:cxn>
                <a:cxn ang="0">
                  <a:pos x="235" y="1033"/>
                </a:cxn>
                <a:cxn ang="0">
                  <a:pos x="108" y="969"/>
                </a:cxn>
                <a:cxn ang="0">
                  <a:pos x="90" y="867"/>
                </a:cxn>
                <a:cxn ang="0">
                  <a:pos x="117" y="849"/>
                </a:cxn>
                <a:cxn ang="0">
                  <a:pos x="226" y="535"/>
                </a:cxn>
                <a:cxn ang="0">
                  <a:pos x="253" y="470"/>
                </a:cxn>
                <a:cxn ang="0">
                  <a:pos x="244" y="396"/>
                </a:cxn>
                <a:cxn ang="0">
                  <a:pos x="217" y="387"/>
                </a:cxn>
                <a:cxn ang="0">
                  <a:pos x="99" y="470"/>
                </a:cxn>
                <a:cxn ang="0">
                  <a:pos x="54" y="590"/>
                </a:cxn>
                <a:cxn ang="0">
                  <a:pos x="9" y="600"/>
                </a:cxn>
                <a:cxn ang="0">
                  <a:pos x="0" y="581"/>
                </a:cxn>
                <a:cxn ang="0">
                  <a:pos x="36" y="489"/>
                </a:cxn>
                <a:cxn ang="0">
                  <a:pos x="135" y="369"/>
                </a:cxn>
                <a:cxn ang="0">
                  <a:pos x="325" y="0"/>
                </a:cxn>
                <a:cxn ang="0">
                  <a:pos x="397" y="27"/>
                </a:cxn>
                <a:cxn ang="0">
                  <a:pos x="406" y="83"/>
                </a:cxn>
                <a:cxn ang="0">
                  <a:pos x="370" y="129"/>
                </a:cxn>
                <a:cxn ang="0">
                  <a:pos x="325" y="147"/>
                </a:cxn>
                <a:cxn ang="0">
                  <a:pos x="271" y="120"/>
                </a:cxn>
                <a:cxn ang="0">
                  <a:pos x="262" y="83"/>
                </a:cxn>
                <a:cxn ang="0">
                  <a:pos x="280" y="37"/>
                </a:cxn>
                <a:cxn ang="0">
                  <a:pos x="325" y="0"/>
                </a:cxn>
              </a:cxnLst>
              <a:rect l="0" t="0" r="r" b="b"/>
              <a:pathLst>
                <a:path w="451" h="1033">
                  <a:moveTo>
                    <a:pt x="217" y="350"/>
                  </a:moveTo>
                  <a:lnTo>
                    <a:pt x="289" y="369"/>
                  </a:lnTo>
                  <a:lnTo>
                    <a:pt x="343" y="415"/>
                  </a:lnTo>
                  <a:lnTo>
                    <a:pt x="361" y="480"/>
                  </a:lnTo>
                  <a:lnTo>
                    <a:pt x="361" y="507"/>
                  </a:lnTo>
                  <a:lnTo>
                    <a:pt x="352" y="516"/>
                  </a:lnTo>
                  <a:lnTo>
                    <a:pt x="352" y="526"/>
                  </a:lnTo>
                  <a:lnTo>
                    <a:pt x="334" y="563"/>
                  </a:lnTo>
                  <a:lnTo>
                    <a:pt x="298" y="673"/>
                  </a:lnTo>
                  <a:lnTo>
                    <a:pt x="280" y="720"/>
                  </a:lnTo>
                  <a:lnTo>
                    <a:pt x="253" y="784"/>
                  </a:lnTo>
                  <a:lnTo>
                    <a:pt x="208" y="876"/>
                  </a:lnTo>
                  <a:lnTo>
                    <a:pt x="199" y="904"/>
                  </a:lnTo>
                  <a:lnTo>
                    <a:pt x="199" y="969"/>
                  </a:lnTo>
                  <a:lnTo>
                    <a:pt x="208" y="987"/>
                  </a:lnTo>
                  <a:lnTo>
                    <a:pt x="217" y="996"/>
                  </a:lnTo>
                  <a:lnTo>
                    <a:pt x="235" y="996"/>
                  </a:lnTo>
                  <a:lnTo>
                    <a:pt x="298" y="978"/>
                  </a:lnTo>
                  <a:lnTo>
                    <a:pt x="352" y="913"/>
                  </a:lnTo>
                  <a:lnTo>
                    <a:pt x="397" y="812"/>
                  </a:lnTo>
                  <a:lnTo>
                    <a:pt x="397" y="793"/>
                  </a:lnTo>
                  <a:lnTo>
                    <a:pt x="406" y="784"/>
                  </a:lnTo>
                  <a:lnTo>
                    <a:pt x="442" y="784"/>
                  </a:lnTo>
                  <a:lnTo>
                    <a:pt x="451" y="793"/>
                  </a:lnTo>
                  <a:lnTo>
                    <a:pt x="451" y="803"/>
                  </a:lnTo>
                  <a:lnTo>
                    <a:pt x="442" y="830"/>
                  </a:lnTo>
                  <a:lnTo>
                    <a:pt x="415" y="895"/>
                  </a:lnTo>
                  <a:lnTo>
                    <a:pt x="379" y="960"/>
                  </a:lnTo>
                  <a:lnTo>
                    <a:pt x="316" y="1015"/>
                  </a:lnTo>
                  <a:lnTo>
                    <a:pt x="235" y="1033"/>
                  </a:lnTo>
                  <a:lnTo>
                    <a:pt x="163" y="1015"/>
                  </a:lnTo>
                  <a:lnTo>
                    <a:pt x="108" y="969"/>
                  </a:lnTo>
                  <a:lnTo>
                    <a:pt x="90" y="904"/>
                  </a:lnTo>
                  <a:lnTo>
                    <a:pt x="90" y="867"/>
                  </a:lnTo>
                  <a:lnTo>
                    <a:pt x="99" y="840"/>
                  </a:lnTo>
                  <a:lnTo>
                    <a:pt x="117" y="849"/>
                  </a:lnTo>
                  <a:lnTo>
                    <a:pt x="208" y="600"/>
                  </a:lnTo>
                  <a:lnTo>
                    <a:pt x="226" y="535"/>
                  </a:lnTo>
                  <a:lnTo>
                    <a:pt x="244" y="498"/>
                  </a:lnTo>
                  <a:lnTo>
                    <a:pt x="253" y="470"/>
                  </a:lnTo>
                  <a:lnTo>
                    <a:pt x="253" y="415"/>
                  </a:lnTo>
                  <a:lnTo>
                    <a:pt x="244" y="396"/>
                  </a:lnTo>
                  <a:lnTo>
                    <a:pt x="235" y="387"/>
                  </a:lnTo>
                  <a:lnTo>
                    <a:pt x="217" y="387"/>
                  </a:lnTo>
                  <a:lnTo>
                    <a:pt x="153" y="406"/>
                  </a:lnTo>
                  <a:lnTo>
                    <a:pt x="99" y="470"/>
                  </a:lnTo>
                  <a:lnTo>
                    <a:pt x="54" y="572"/>
                  </a:lnTo>
                  <a:lnTo>
                    <a:pt x="54" y="590"/>
                  </a:lnTo>
                  <a:lnTo>
                    <a:pt x="45" y="600"/>
                  </a:lnTo>
                  <a:lnTo>
                    <a:pt x="9" y="600"/>
                  </a:lnTo>
                  <a:lnTo>
                    <a:pt x="0" y="590"/>
                  </a:lnTo>
                  <a:lnTo>
                    <a:pt x="0" y="581"/>
                  </a:lnTo>
                  <a:lnTo>
                    <a:pt x="9" y="553"/>
                  </a:lnTo>
                  <a:lnTo>
                    <a:pt x="36" y="489"/>
                  </a:lnTo>
                  <a:lnTo>
                    <a:pt x="72" y="424"/>
                  </a:lnTo>
                  <a:lnTo>
                    <a:pt x="135" y="369"/>
                  </a:lnTo>
                  <a:lnTo>
                    <a:pt x="217" y="350"/>
                  </a:lnTo>
                  <a:close/>
                  <a:moveTo>
                    <a:pt x="325" y="0"/>
                  </a:moveTo>
                  <a:lnTo>
                    <a:pt x="388" y="0"/>
                  </a:lnTo>
                  <a:lnTo>
                    <a:pt x="397" y="27"/>
                  </a:lnTo>
                  <a:lnTo>
                    <a:pt x="406" y="37"/>
                  </a:lnTo>
                  <a:lnTo>
                    <a:pt x="406" y="83"/>
                  </a:lnTo>
                  <a:lnTo>
                    <a:pt x="388" y="110"/>
                  </a:lnTo>
                  <a:lnTo>
                    <a:pt x="370" y="129"/>
                  </a:lnTo>
                  <a:lnTo>
                    <a:pt x="352" y="138"/>
                  </a:lnTo>
                  <a:lnTo>
                    <a:pt x="325" y="147"/>
                  </a:lnTo>
                  <a:lnTo>
                    <a:pt x="298" y="147"/>
                  </a:lnTo>
                  <a:lnTo>
                    <a:pt x="271" y="120"/>
                  </a:lnTo>
                  <a:lnTo>
                    <a:pt x="262" y="101"/>
                  </a:lnTo>
                  <a:lnTo>
                    <a:pt x="262" y="83"/>
                  </a:lnTo>
                  <a:lnTo>
                    <a:pt x="271" y="55"/>
                  </a:lnTo>
                  <a:lnTo>
                    <a:pt x="280" y="37"/>
                  </a:lnTo>
                  <a:lnTo>
                    <a:pt x="298" y="18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1" name="Freeform 31"/>
            <p:cNvSpPr>
              <a:spLocks noEditPoints="1"/>
            </p:cNvSpPr>
            <p:nvPr/>
          </p:nvSpPr>
          <p:spPr bwMode="auto">
            <a:xfrm>
              <a:off x="23488" y="3892"/>
              <a:ext cx="668" cy="1347"/>
            </a:xfrm>
            <a:custGeom>
              <a:avLst/>
              <a:gdLst/>
              <a:ahLst/>
              <a:cxnLst>
                <a:cxn ang="0">
                  <a:pos x="523" y="369"/>
                </a:cxn>
                <a:cxn ang="0">
                  <a:pos x="605" y="498"/>
                </a:cxn>
                <a:cxn ang="0">
                  <a:pos x="596" y="544"/>
                </a:cxn>
                <a:cxn ang="0">
                  <a:pos x="460" y="1107"/>
                </a:cxn>
                <a:cxn ang="0">
                  <a:pos x="361" y="1273"/>
                </a:cxn>
                <a:cxn ang="0">
                  <a:pos x="216" y="1338"/>
                </a:cxn>
                <a:cxn ang="0">
                  <a:pos x="72" y="1338"/>
                </a:cxn>
                <a:cxn ang="0">
                  <a:pos x="0" y="1246"/>
                </a:cxn>
                <a:cxn ang="0">
                  <a:pos x="36" y="1172"/>
                </a:cxn>
                <a:cxn ang="0">
                  <a:pos x="108" y="1153"/>
                </a:cxn>
                <a:cxn ang="0">
                  <a:pos x="144" y="1209"/>
                </a:cxn>
                <a:cxn ang="0">
                  <a:pos x="135" y="1246"/>
                </a:cxn>
                <a:cxn ang="0">
                  <a:pos x="90" y="1283"/>
                </a:cxn>
                <a:cxn ang="0">
                  <a:pos x="144" y="1292"/>
                </a:cxn>
                <a:cxn ang="0">
                  <a:pos x="271" y="1236"/>
                </a:cxn>
                <a:cxn ang="0">
                  <a:pos x="343" y="1098"/>
                </a:cxn>
                <a:cxn ang="0">
                  <a:pos x="496" y="507"/>
                </a:cxn>
                <a:cxn ang="0">
                  <a:pos x="487" y="406"/>
                </a:cxn>
                <a:cxn ang="0">
                  <a:pos x="442" y="387"/>
                </a:cxn>
                <a:cxn ang="0">
                  <a:pos x="289" y="480"/>
                </a:cxn>
                <a:cxn ang="0">
                  <a:pos x="225" y="590"/>
                </a:cxn>
                <a:cxn ang="0">
                  <a:pos x="189" y="600"/>
                </a:cxn>
                <a:cxn ang="0">
                  <a:pos x="180" y="581"/>
                </a:cxn>
                <a:cxn ang="0">
                  <a:pos x="225" y="489"/>
                </a:cxn>
                <a:cxn ang="0">
                  <a:pos x="352" y="369"/>
                </a:cxn>
                <a:cxn ang="0">
                  <a:pos x="569" y="0"/>
                </a:cxn>
                <a:cxn ang="0">
                  <a:pos x="659" y="27"/>
                </a:cxn>
                <a:cxn ang="0">
                  <a:pos x="668" y="64"/>
                </a:cxn>
                <a:cxn ang="0">
                  <a:pos x="650" y="110"/>
                </a:cxn>
                <a:cxn ang="0">
                  <a:pos x="605" y="147"/>
                </a:cxn>
                <a:cxn ang="0">
                  <a:pos x="533" y="120"/>
                </a:cxn>
                <a:cxn ang="0">
                  <a:pos x="523" y="83"/>
                </a:cxn>
                <a:cxn ang="0">
                  <a:pos x="551" y="27"/>
                </a:cxn>
              </a:cxnLst>
              <a:rect l="0" t="0" r="r" b="b"/>
              <a:pathLst>
                <a:path w="668" h="1347">
                  <a:moveTo>
                    <a:pt x="442" y="350"/>
                  </a:moveTo>
                  <a:lnTo>
                    <a:pt x="523" y="369"/>
                  </a:lnTo>
                  <a:lnTo>
                    <a:pt x="587" y="424"/>
                  </a:lnTo>
                  <a:lnTo>
                    <a:pt x="605" y="498"/>
                  </a:lnTo>
                  <a:lnTo>
                    <a:pt x="605" y="526"/>
                  </a:lnTo>
                  <a:lnTo>
                    <a:pt x="596" y="544"/>
                  </a:lnTo>
                  <a:lnTo>
                    <a:pt x="596" y="553"/>
                  </a:lnTo>
                  <a:lnTo>
                    <a:pt x="460" y="1107"/>
                  </a:lnTo>
                  <a:lnTo>
                    <a:pt x="424" y="1200"/>
                  </a:lnTo>
                  <a:lnTo>
                    <a:pt x="361" y="1273"/>
                  </a:lnTo>
                  <a:lnTo>
                    <a:pt x="289" y="1320"/>
                  </a:lnTo>
                  <a:lnTo>
                    <a:pt x="216" y="1338"/>
                  </a:lnTo>
                  <a:lnTo>
                    <a:pt x="153" y="1347"/>
                  </a:lnTo>
                  <a:lnTo>
                    <a:pt x="72" y="1338"/>
                  </a:lnTo>
                  <a:lnTo>
                    <a:pt x="18" y="1301"/>
                  </a:lnTo>
                  <a:lnTo>
                    <a:pt x="0" y="1246"/>
                  </a:lnTo>
                  <a:lnTo>
                    <a:pt x="18" y="1190"/>
                  </a:lnTo>
                  <a:lnTo>
                    <a:pt x="36" y="1172"/>
                  </a:lnTo>
                  <a:lnTo>
                    <a:pt x="63" y="1153"/>
                  </a:lnTo>
                  <a:lnTo>
                    <a:pt x="108" y="1153"/>
                  </a:lnTo>
                  <a:lnTo>
                    <a:pt x="135" y="1181"/>
                  </a:lnTo>
                  <a:lnTo>
                    <a:pt x="144" y="1209"/>
                  </a:lnTo>
                  <a:lnTo>
                    <a:pt x="144" y="1227"/>
                  </a:lnTo>
                  <a:lnTo>
                    <a:pt x="135" y="1246"/>
                  </a:lnTo>
                  <a:lnTo>
                    <a:pt x="117" y="1264"/>
                  </a:lnTo>
                  <a:lnTo>
                    <a:pt x="90" y="1283"/>
                  </a:lnTo>
                  <a:lnTo>
                    <a:pt x="117" y="1292"/>
                  </a:lnTo>
                  <a:lnTo>
                    <a:pt x="144" y="1292"/>
                  </a:lnTo>
                  <a:lnTo>
                    <a:pt x="216" y="1273"/>
                  </a:lnTo>
                  <a:lnTo>
                    <a:pt x="271" y="1236"/>
                  </a:lnTo>
                  <a:lnTo>
                    <a:pt x="316" y="1172"/>
                  </a:lnTo>
                  <a:lnTo>
                    <a:pt x="343" y="1098"/>
                  </a:lnTo>
                  <a:lnTo>
                    <a:pt x="352" y="1098"/>
                  </a:lnTo>
                  <a:lnTo>
                    <a:pt x="496" y="507"/>
                  </a:lnTo>
                  <a:lnTo>
                    <a:pt x="496" y="433"/>
                  </a:lnTo>
                  <a:lnTo>
                    <a:pt x="487" y="406"/>
                  </a:lnTo>
                  <a:lnTo>
                    <a:pt x="469" y="396"/>
                  </a:lnTo>
                  <a:lnTo>
                    <a:pt x="442" y="387"/>
                  </a:lnTo>
                  <a:lnTo>
                    <a:pt x="352" y="415"/>
                  </a:lnTo>
                  <a:lnTo>
                    <a:pt x="289" y="480"/>
                  </a:lnTo>
                  <a:lnTo>
                    <a:pt x="234" y="572"/>
                  </a:lnTo>
                  <a:lnTo>
                    <a:pt x="225" y="590"/>
                  </a:lnTo>
                  <a:lnTo>
                    <a:pt x="225" y="600"/>
                  </a:lnTo>
                  <a:lnTo>
                    <a:pt x="189" y="600"/>
                  </a:lnTo>
                  <a:lnTo>
                    <a:pt x="180" y="590"/>
                  </a:lnTo>
                  <a:lnTo>
                    <a:pt x="180" y="581"/>
                  </a:lnTo>
                  <a:lnTo>
                    <a:pt x="189" y="553"/>
                  </a:lnTo>
                  <a:lnTo>
                    <a:pt x="225" y="489"/>
                  </a:lnTo>
                  <a:lnTo>
                    <a:pt x="280" y="424"/>
                  </a:lnTo>
                  <a:lnTo>
                    <a:pt x="352" y="369"/>
                  </a:lnTo>
                  <a:lnTo>
                    <a:pt x="442" y="350"/>
                  </a:lnTo>
                  <a:close/>
                  <a:moveTo>
                    <a:pt x="569" y="0"/>
                  </a:moveTo>
                  <a:lnTo>
                    <a:pt x="650" y="0"/>
                  </a:lnTo>
                  <a:lnTo>
                    <a:pt x="659" y="27"/>
                  </a:lnTo>
                  <a:lnTo>
                    <a:pt x="668" y="37"/>
                  </a:lnTo>
                  <a:lnTo>
                    <a:pt x="668" y="64"/>
                  </a:lnTo>
                  <a:lnTo>
                    <a:pt x="659" y="92"/>
                  </a:lnTo>
                  <a:lnTo>
                    <a:pt x="650" y="110"/>
                  </a:lnTo>
                  <a:lnTo>
                    <a:pt x="632" y="129"/>
                  </a:lnTo>
                  <a:lnTo>
                    <a:pt x="605" y="147"/>
                  </a:lnTo>
                  <a:lnTo>
                    <a:pt x="560" y="147"/>
                  </a:lnTo>
                  <a:lnTo>
                    <a:pt x="533" y="120"/>
                  </a:lnTo>
                  <a:lnTo>
                    <a:pt x="523" y="101"/>
                  </a:lnTo>
                  <a:lnTo>
                    <a:pt x="523" y="83"/>
                  </a:lnTo>
                  <a:lnTo>
                    <a:pt x="533" y="46"/>
                  </a:lnTo>
                  <a:lnTo>
                    <a:pt x="551" y="27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24553" y="3116"/>
              <a:ext cx="1292" cy="149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38" y="0"/>
                </a:cxn>
                <a:cxn ang="0">
                  <a:pos x="1292" y="490"/>
                </a:cxn>
                <a:cxn ang="0">
                  <a:pos x="1238" y="490"/>
                </a:cxn>
                <a:cxn ang="0">
                  <a:pos x="1210" y="342"/>
                </a:cxn>
                <a:cxn ang="0">
                  <a:pos x="1165" y="231"/>
                </a:cxn>
                <a:cxn ang="0">
                  <a:pos x="1102" y="148"/>
                </a:cxn>
                <a:cxn ang="0">
                  <a:pos x="1003" y="102"/>
                </a:cxn>
                <a:cxn ang="0">
                  <a:pos x="885" y="74"/>
                </a:cxn>
                <a:cxn ang="0">
                  <a:pos x="723" y="65"/>
                </a:cxn>
                <a:cxn ang="0">
                  <a:pos x="226" y="65"/>
                </a:cxn>
                <a:cxn ang="0">
                  <a:pos x="660" y="711"/>
                </a:cxn>
                <a:cxn ang="0">
                  <a:pos x="678" y="729"/>
                </a:cxn>
                <a:cxn ang="0">
                  <a:pos x="678" y="748"/>
                </a:cxn>
                <a:cxn ang="0">
                  <a:pos x="669" y="757"/>
                </a:cxn>
                <a:cxn ang="0">
                  <a:pos x="660" y="776"/>
                </a:cxn>
                <a:cxn ang="0">
                  <a:pos x="127" y="1403"/>
                </a:cxn>
                <a:cxn ang="0">
                  <a:pos x="714" y="1403"/>
                </a:cxn>
                <a:cxn ang="0">
                  <a:pos x="867" y="1394"/>
                </a:cxn>
                <a:cxn ang="0">
                  <a:pos x="994" y="1376"/>
                </a:cxn>
                <a:cxn ang="0">
                  <a:pos x="1093" y="1329"/>
                </a:cxn>
                <a:cxn ang="0">
                  <a:pos x="1165" y="1246"/>
                </a:cxn>
                <a:cxn ang="0">
                  <a:pos x="1210" y="1136"/>
                </a:cxn>
                <a:cxn ang="0">
                  <a:pos x="1238" y="979"/>
                </a:cxn>
                <a:cxn ang="0">
                  <a:pos x="1292" y="979"/>
                </a:cxn>
                <a:cxn ang="0">
                  <a:pos x="1238" y="1496"/>
                </a:cxn>
                <a:cxn ang="0">
                  <a:pos x="27" y="1496"/>
                </a:cxn>
                <a:cxn ang="0">
                  <a:pos x="9" y="1486"/>
                </a:cxn>
                <a:cxn ang="0">
                  <a:pos x="0" y="1477"/>
                </a:cxn>
                <a:cxn ang="0">
                  <a:pos x="0" y="1459"/>
                </a:cxn>
                <a:cxn ang="0">
                  <a:pos x="27" y="1431"/>
                </a:cxn>
                <a:cxn ang="0">
                  <a:pos x="533" y="840"/>
                </a:cxn>
                <a:cxn ang="0">
                  <a:pos x="0" y="46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1292" h="1496">
                  <a:moveTo>
                    <a:pt x="9" y="0"/>
                  </a:moveTo>
                  <a:lnTo>
                    <a:pt x="1238" y="0"/>
                  </a:lnTo>
                  <a:lnTo>
                    <a:pt x="1292" y="490"/>
                  </a:lnTo>
                  <a:lnTo>
                    <a:pt x="1238" y="490"/>
                  </a:lnTo>
                  <a:lnTo>
                    <a:pt x="1210" y="342"/>
                  </a:lnTo>
                  <a:lnTo>
                    <a:pt x="1165" y="231"/>
                  </a:lnTo>
                  <a:lnTo>
                    <a:pt x="1102" y="148"/>
                  </a:lnTo>
                  <a:lnTo>
                    <a:pt x="1003" y="102"/>
                  </a:lnTo>
                  <a:lnTo>
                    <a:pt x="885" y="74"/>
                  </a:lnTo>
                  <a:lnTo>
                    <a:pt x="723" y="65"/>
                  </a:lnTo>
                  <a:lnTo>
                    <a:pt x="226" y="65"/>
                  </a:lnTo>
                  <a:lnTo>
                    <a:pt x="660" y="711"/>
                  </a:lnTo>
                  <a:lnTo>
                    <a:pt x="678" y="729"/>
                  </a:lnTo>
                  <a:lnTo>
                    <a:pt x="678" y="748"/>
                  </a:lnTo>
                  <a:lnTo>
                    <a:pt x="669" y="757"/>
                  </a:lnTo>
                  <a:lnTo>
                    <a:pt x="660" y="776"/>
                  </a:lnTo>
                  <a:lnTo>
                    <a:pt x="127" y="1403"/>
                  </a:lnTo>
                  <a:lnTo>
                    <a:pt x="714" y="1403"/>
                  </a:lnTo>
                  <a:lnTo>
                    <a:pt x="867" y="1394"/>
                  </a:lnTo>
                  <a:lnTo>
                    <a:pt x="994" y="1376"/>
                  </a:lnTo>
                  <a:lnTo>
                    <a:pt x="1093" y="1329"/>
                  </a:lnTo>
                  <a:lnTo>
                    <a:pt x="1165" y="1246"/>
                  </a:lnTo>
                  <a:lnTo>
                    <a:pt x="1210" y="1136"/>
                  </a:lnTo>
                  <a:lnTo>
                    <a:pt x="1238" y="979"/>
                  </a:lnTo>
                  <a:lnTo>
                    <a:pt x="1292" y="979"/>
                  </a:lnTo>
                  <a:lnTo>
                    <a:pt x="1238" y="1496"/>
                  </a:lnTo>
                  <a:lnTo>
                    <a:pt x="27" y="1496"/>
                  </a:lnTo>
                  <a:lnTo>
                    <a:pt x="9" y="1486"/>
                  </a:lnTo>
                  <a:lnTo>
                    <a:pt x="0" y="1477"/>
                  </a:lnTo>
                  <a:lnTo>
                    <a:pt x="0" y="1459"/>
                  </a:lnTo>
                  <a:lnTo>
                    <a:pt x="27" y="1431"/>
                  </a:lnTo>
                  <a:lnTo>
                    <a:pt x="533" y="840"/>
                  </a:lnTo>
                  <a:lnTo>
                    <a:pt x="0" y="46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3" name="Freeform 33"/>
            <p:cNvSpPr>
              <a:spLocks noEditPoints="1"/>
            </p:cNvSpPr>
            <p:nvPr/>
          </p:nvSpPr>
          <p:spPr bwMode="auto">
            <a:xfrm>
              <a:off x="25962" y="3892"/>
              <a:ext cx="668" cy="1347"/>
            </a:xfrm>
            <a:custGeom>
              <a:avLst/>
              <a:gdLst/>
              <a:ahLst/>
              <a:cxnLst>
                <a:cxn ang="0">
                  <a:pos x="524" y="369"/>
                </a:cxn>
                <a:cxn ang="0">
                  <a:pos x="605" y="498"/>
                </a:cxn>
                <a:cxn ang="0">
                  <a:pos x="596" y="544"/>
                </a:cxn>
                <a:cxn ang="0">
                  <a:pos x="461" y="1107"/>
                </a:cxn>
                <a:cxn ang="0">
                  <a:pos x="361" y="1273"/>
                </a:cxn>
                <a:cxn ang="0">
                  <a:pos x="217" y="1338"/>
                </a:cxn>
                <a:cxn ang="0">
                  <a:pos x="72" y="1338"/>
                </a:cxn>
                <a:cxn ang="0">
                  <a:pos x="0" y="1246"/>
                </a:cxn>
                <a:cxn ang="0">
                  <a:pos x="36" y="1172"/>
                </a:cxn>
                <a:cxn ang="0">
                  <a:pos x="109" y="1153"/>
                </a:cxn>
                <a:cxn ang="0">
                  <a:pos x="145" y="1209"/>
                </a:cxn>
                <a:cxn ang="0">
                  <a:pos x="136" y="1246"/>
                </a:cxn>
                <a:cxn ang="0">
                  <a:pos x="90" y="1283"/>
                </a:cxn>
                <a:cxn ang="0">
                  <a:pos x="145" y="1292"/>
                </a:cxn>
                <a:cxn ang="0">
                  <a:pos x="298" y="1190"/>
                </a:cxn>
                <a:cxn ang="0">
                  <a:pos x="352" y="1098"/>
                </a:cxn>
                <a:cxn ang="0">
                  <a:pos x="497" y="433"/>
                </a:cxn>
                <a:cxn ang="0">
                  <a:pos x="470" y="396"/>
                </a:cxn>
                <a:cxn ang="0">
                  <a:pos x="352" y="415"/>
                </a:cxn>
                <a:cxn ang="0">
                  <a:pos x="235" y="572"/>
                </a:cxn>
                <a:cxn ang="0">
                  <a:pos x="226" y="600"/>
                </a:cxn>
                <a:cxn ang="0">
                  <a:pos x="181" y="590"/>
                </a:cxn>
                <a:cxn ang="0">
                  <a:pos x="190" y="553"/>
                </a:cxn>
                <a:cxn ang="0">
                  <a:pos x="280" y="424"/>
                </a:cxn>
                <a:cxn ang="0">
                  <a:pos x="443" y="350"/>
                </a:cxn>
                <a:cxn ang="0">
                  <a:pos x="650" y="0"/>
                </a:cxn>
                <a:cxn ang="0">
                  <a:pos x="668" y="37"/>
                </a:cxn>
                <a:cxn ang="0">
                  <a:pos x="659" y="92"/>
                </a:cxn>
                <a:cxn ang="0">
                  <a:pos x="632" y="129"/>
                </a:cxn>
                <a:cxn ang="0">
                  <a:pos x="560" y="147"/>
                </a:cxn>
                <a:cxn ang="0">
                  <a:pos x="524" y="101"/>
                </a:cxn>
                <a:cxn ang="0">
                  <a:pos x="533" y="46"/>
                </a:cxn>
                <a:cxn ang="0">
                  <a:pos x="569" y="0"/>
                </a:cxn>
              </a:cxnLst>
              <a:rect l="0" t="0" r="r" b="b"/>
              <a:pathLst>
                <a:path w="668" h="1347">
                  <a:moveTo>
                    <a:pt x="443" y="350"/>
                  </a:moveTo>
                  <a:lnTo>
                    <a:pt x="524" y="369"/>
                  </a:lnTo>
                  <a:lnTo>
                    <a:pt x="587" y="424"/>
                  </a:lnTo>
                  <a:lnTo>
                    <a:pt x="605" y="498"/>
                  </a:lnTo>
                  <a:lnTo>
                    <a:pt x="605" y="526"/>
                  </a:lnTo>
                  <a:lnTo>
                    <a:pt x="596" y="544"/>
                  </a:lnTo>
                  <a:lnTo>
                    <a:pt x="596" y="553"/>
                  </a:lnTo>
                  <a:lnTo>
                    <a:pt x="461" y="1107"/>
                  </a:lnTo>
                  <a:lnTo>
                    <a:pt x="425" y="1200"/>
                  </a:lnTo>
                  <a:lnTo>
                    <a:pt x="361" y="1273"/>
                  </a:lnTo>
                  <a:lnTo>
                    <a:pt x="289" y="1320"/>
                  </a:lnTo>
                  <a:lnTo>
                    <a:pt x="217" y="1338"/>
                  </a:lnTo>
                  <a:lnTo>
                    <a:pt x="154" y="1347"/>
                  </a:lnTo>
                  <a:lnTo>
                    <a:pt x="72" y="1338"/>
                  </a:lnTo>
                  <a:lnTo>
                    <a:pt x="18" y="1301"/>
                  </a:lnTo>
                  <a:lnTo>
                    <a:pt x="0" y="1246"/>
                  </a:lnTo>
                  <a:lnTo>
                    <a:pt x="18" y="1190"/>
                  </a:lnTo>
                  <a:lnTo>
                    <a:pt x="36" y="1172"/>
                  </a:lnTo>
                  <a:lnTo>
                    <a:pt x="63" y="1153"/>
                  </a:lnTo>
                  <a:lnTo>
                    <a:pt x="109" y="1153"/>
                  </a:lnTo>
                  <a:lnTo>
                    <a:pt x="136" y="1181"/>
                  </a:lnTo>
                  <a:lnTo>
                    <a:pt x="145" y="1209"/>
                  </a:lnTo>
                  <a:lnTo>
                    <a:pt x="145" y="1227"/>
                  </a:lnTo>
                  <a:lnTo>
                    <a:pt x="136" y="1246"/>
                  </a:lnTo>
                  <a:lnTo>
                    <a:pt x="118" y="1264"/>
                  </a:lnTo>
                  <a:lnTo>
                    <a:pt x="90" y="1283"/>
                  </a:lnTo>
                  <a:lnTo>
                    <a:pt x="118" y="1292"/>
                  </a:lnTo>
                  <a:lnTo>
                    <a:pt x="145" y="1292"/>
                  </a:lnTo>
                  <a:lnTo>
                    <a:pt x="226" y="1264"/>
                  </a:lnTo>
                  <a:lnTo>
                    <a:pt x="298" y="1190"/>
                  </a:lnTo>
                  <a:lnTo>
                    <a:pt x="343" y="1098"/>
                  </a:lnTo>
                  <a:lnTo>
                    <a:pt x="352" y="1098"/>
                  </a:lnTo>
                  <a:lnTo>
                    <a:pt x="497" y="507"/>
                  </a:lnTo>
                  <a:lnTo>
                    <a:pt x="497" y="433"/>
                  </a:lnTo>
                  <a:lnTo>
                    <a:pt x="488" y="406"/>
                  </a:lnTo>
                  <a:lnTo>
                    <a:pt x="470" y="396"/>
                  </a:lnTo>
                  <a:lnTo>
                    <a:pt x="443" y="387"/>
                  </a:lnTo>
                  <a:lnTo>
                    <a:pt x="352" y="415"/>
                  </a:lnTo>
                  <a:lnTo>
                    <a:pt x="289" y="480"/>
                  </a:lnTo>
                  <a:lnTo>
                    <a:pt x="235" y="572"/>
                  </a:lnTo>
                  <a:lnTo>
                    <a:pt x="226" y="590"/>
                  </a:lnTo>
                  <a:lnTo>
                    <a:pt x="226" y="600"/>
                  </a:lnTo>
                  <a:lnTo>
                    <a:pt x="190" y="600"/>
                  </a:lnTo>
                  <a:lnTo>
                    <a:pt x="181" y="590"/>
                  </a:lnTo>
                  <a:lnTo>
                    <a:pt x="181" y="581"/>
                  </a:lnTo>
                  <a:lnTo>
                    <a:pt x="190" y="553"/>
                  </a:lnTo>
                  <a:lnTo>
                    <a:pt x="226" y="489"/>
                  </a:lnTo>
                  <a:lnTo>
                    <a:pt x="280" y="424"/>
                  </a:lnTo>
                  <a:lnTo>
                    <a:pt x="352" y="369"/>
                  </a:lnTo>
                  <a:lnTo>
                    <a:pt x="443" y="350"/>
                  </a:lnTo>
                  <a:close/>
                  <a:moveTo>
                    <a:pt x="569" y="0"/>
                  </a:moveTo>
                  <a:lnTo>
                    <a:pt x="650" y="0"/>
                  </a:lnTo>
                  <a:lnTo>
                    <a:pt x="659" y="27"/>
                  </a:lnTo>
                  <a:lnTo>
                    <a:pt x="668" y="37"/>
                  </a:lnTo>
                  <a:lnTo>
                    <a:pt x="668" y="64"/>
                  </a:lnTo>
                  <a:lnTo>
                    <a:pt x="659" y="92"/>
                  </a:lnTo>
                  <a:lnTo>
                    <a:pt x="650" y="110"/>
                  </a:lnTo>
                  <a:lnTo>
                    <a:pt x="632" y="129"/>
                  </a:lnTo>
                  <a:lnTo>
                    <a:pt x="605" y="147"/>
                  </a:lnTo>
                  <a:lnTo>
                    <a:pt x="560" y="147"/>
                  </a:lnTo>
                  <a:lnTo>
                    <a:pt x="533" y="120"/>
                  </a:lnTo>
                  <a:lnTo>
                    <a:pt x="524" y="101"/>
                  </a:lnTo>
                  <a:lnTo>
                    <a:pt x="524" y="83"/>
                  </a:lnTo>
                  <a:lnTo>
                    <a:pt x="533" y="46"/>
                  </a:lnTo>
                  <a:lnTo>
                    <a:pt x="551" y="27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4" name="Freeform 34"/>
            <p:cNvSpPr>
              <a:spLocks noEditPoints="1"/>
            </p:cNvSpPr>
            <p:nvPr/>
          </p:nvSpPr>
          <p:spPr bwMode="auto">
            <a:xfrm>
              <a:off x="26820" y="3892"/>
              <a:ext cx="452" cy="1033"/>
            </a:xfrm>
            <a:custGeom>
              <a:avLst/>
              <a:gdLst/>
              <a:ahLst/>
              <a:cxnLst>
                <a:cxn ang="0">
                  <a:pos x="289" y="369"/>
                </a:cxn>
                <a:cxn ang="0">
                  <a:pos x="361" y="480"/>
                </a:cxn>
                <a:cxn ang="0">
                  <a:pos x="352" y="516"/>
                </a:cxn>
                <a:cxn ang="0">
                  <a:pos x="334" y="563"/>
                </a:cxn>
                <a:cxn ang="0">
                  <a:pos x="280" y="720"/>
                </a:cxn>
                <a:cxn ang="0">
                  <a:pos x="208" y="876"/>
                </a:cxn>
                <a:cxn ang="0">
                  <a:pos x="199" y="969"/>
                </a:cxn>
                <a:cxn ang="0">
                  <a:pos x="217" y="996"/>
                </a:cxn>
                <a:cxn ang="0">
                  <a:pos x="298" y="978"/>
                </a:cxn>
                <a:cxn ang="0">
                  <a:pos x="397" y="812"/>
                </a:cxn>
                <a:cxn ang="0">
                  <a:pos x="406" y="784"/>
                </a:cxn>
                <a:cxn ang="0">
                  <a:pos x="452" y="793"/>
                </a:cxn>
                <a:cxn ang="0">
                  <a:pos x="443" y="830"/>
                </a:cxn>
                <a:cxn ang="0">
                  <a:pos x="379" y="960"/>
                </a:cxn>
                <a:cxn ang="0">
                  <a:pos x="235" y="1033"/>
                </a:cxn>
                <a:cxn ang="0">
                  <a:pos x="108" y="969"/>
                </a:cxn>
                <a:cxn ang="0">
                  <a:pos x="90" y="867"/>
                </a:cxn>
                <a:cxn ang="0">
                  <a:pos x="117" y="849"/>
                </a:cxn>
                <a:cxn ang="0">
                  <a:pos x="226" y="535"/>
                </a:cxn>
                <a:cxn ang="0">
                  <a:pos x="253" y="470"/>
                </a:cxn>
                <a:cxn ang="0">
                  <a:pos x="244" y="396"/>
                </a:cxn>
                <a:cxn ang="0">
                  <a:pos x="217" y="387"/>
                </a:cxn>
                <a:cxn ang="0">
                  <a:pos x="99" y="470"/>
                </a:cxn>
                <a:cxn ang="0">
                  <a:pos x="54" y="590"/>
                </a:cxn>
                <a:cxn ang="0">
                  <a:pos x="9" y="600"/>
                </a:cxn>
                <a:cxn ang="0">
                  <a:pos x="0" y="581"/>
                </a:cxn>
                <a:cxn ang="0">
                  <a:pos x="36" y="489"/>
                </a:cxn>
                <a:cxn ang="0">
                  <a:pos x="136" y="369"/>
                </a:cxn>
                <a:cxn ang="0">
                  <a:pos x="325" y="0"/>
                </a:cxn>
                <a:cxn ang="0">
                  <a:pos x="397" y="27"/>
                </a:cxn>
                <a:cxn ang="0">
                  <a:pos x="406" y="83"/>
                </a:cxn>
                <a:cxn ang="0">
                  <a:pos x="370" y="129"/>
                </a:cxn>
                <a:cxn ang="0">
                  <a:pos x="325" y="147"/>
                </a:cxn>
                <a:cxn ang="0">
                  <a:pos x="271" y="120"/>
                </a:cxn>
                <a:cxn ang="0">
                  <a:pos x="262" y="83"/>
                </a:cxn>
                <a:cxn ang="0">
                  <a:pos x="280" y="37"/>
                </a:cxn>
                <a:cxn ang="0">
                  <a:pos x="325" y="0"/>
                </a:cxn>
              </a:cxnLst>
              <a:rect l="0" t="0" r="r" b="b"/>
              <a:pathLst>
                <a:path w="452" h="1033">
                  <a:moveTo>
                    <a:pt x="217" y="350"/>
                  </a:moveTo>
                  <a:lnTo>
                    <a:pt x="289" y="369"/>
                  </a:lnTo>
                  <a:lnTo>
                    <a:pt x="343" y="415"/>
                  </a:lnTo>
                  <a:lnTo>
                    <a:pt x="361" y="480"/>
                  </a:lnTo>
                  <a:lnTo>
                    <a:pt x="361" y="507"/>
                  </a:lnTo>
                  <a:lnTo>
                    <a:pt x="352" y="516"/>
                  </a:lnTo>
                  <a:lnTo>
                    <a:pt x="352" y="526"/>
                  </a:lnTo>
                  <a:lnTo>
                    <a:pt x="334" y="563"/>
                  </a:lnTo>
                  <a:lnTo>
                    <a:pt x="298" y="673"/>
                  </a:lnTo>
                  <a:lnTo>
                    <a:pt x="280" y="720"/>
                  </a:lnTo>
                  <a:lnTo>
                    <a:pt x="253" y="784"/>
                  </a:lnTo>
                  <a:lnTo>
                    <a:pt x="208" y="876"/>
                  </a:lnTo>
                  <a:lnTo>
                    <a:pt x="199" y="904"/>
                  </a:lnTo>
                  <a:lnTo>
                    <a:pt x="199" y="969"/>
                  </a:lnTo>
                  <a:lnTo>
                    <a:pt x="208" y="987"/>
                  </a:lnTo>
                  <a:lnTo>
                    <a:pt x="217" y="996"/>
                  </a:lnTo>
                  <a:lnTo>
                    <a:pt x="235" y="996"/>
                  </a:lnTo>
                  <a:lnTo>
                    <a:pt x="298" y="978"/>
                  </a:lnTo>
                  <a:lnTo>
                    <a:pt x="352" y="913"/>
                  </a:lnTo>
                  <a:lnTo>
                    <a:pt x="397" y="812"/>
                  </a:lnTo>
                  <a:lnTo>
                    <a:pt x="397" y="793"/>
                  </a:lnTo>
                  <a:lnTo>
                    <a:pt x="406" y="784"/>
                  </a:lnTo>
                  <a:lnTo>
                    <a:pt x="443" y="784"/>
                  </a:lnTo>
                  <a:lnTo>
                    <a:pt x="452" y="793"/>
                  </a:lnTo>
                  <a:lnTo>
                    <a:pt x="452" y="803"/>
                  </a:lnTo>
                  <a:lnTo>
                    <a:pt x="443" y="830"/>
                  </a:lnTo>
                  <a:lnTo>
                    <a:pt x="415" y="895"/>
                  </a:lnTo>
                  <a:lnTo>
                    <a:pt x="379" y="960"/>
                  </a:lnTo>
                  <a:lnTo>
                    <a:pt x="316" y="1015"/>
                  </a:lnTo>
                  <a:lnTo>
                    <a:pt x="235" y="1033"/>
                  </a:lnTo>
                  <a:lnTo>
                    <a:pt x="163" y="1015"/>
                  </a:lnTo>
                  <a:lnTo>
                    <a:pt x="108" y="969"/>
                  </a:lnTo>
                  <a:lnTo>
                    <a:pt x="90" y="904"/>
                  </a:lnTo>
                  <a:lnTo>
                    <a:pt x="90" y="867"/>
                  </a:lnTo>
                  <a:lnTo>
                    <a:pt x="99" y="840"/>
                  </a:lnTo>
                  <a:lnTo>
                    <a:pt x="117" y="849"/>
                  </a:lnTo>
                  <a:lnTo>
                    <a:pt x="208" y="600"/>
                  </a:lnTo>
                  <a:lnTo>
                    <a:pt x="226" y="535"/>
                  </a:lnTo>
                  <a:lnTo>
                    <a:pt x="244" y="498"/>
                  </a:lnTo>
                  <a:lnTo>
                    <a:pt x="253" y="470"/>
                  </a:lnTo>
                  <a:lnTo>
                    <a:pt x="253" y="415"/>
                  </a:lnTo>
                  <a:lnTo>
                    <a:pt x="244" y="396"/>
                  </a:lnTo>
                  <a:lnTo>
                    <a:pt x="235" y="387"/>
                  </a:lnTo>
                  <a:lnTo>
                    <a:pt x="217" y="387"/>
                  </a:lnTo>
                  <a:lnTo>
                    <a:pt x="154" y="406"/>
                  </a:lnTo>
                  <a:lnTo>
                    <a:pt x="99" y="470"/>
                  </a:lnTo>
                  <a:lnTo>
                    <a:pt x="54" y="572"/>
                  </a:lnTo>
                  <a:lnTo>
                    <a:pt x="54" y="590"/>
                  </a:lnTo>
                  <a:lnTo>
                    <a:pt x="45" y="600"/>
                  </a:lnTo>
                  <a:lnTo>
                    <a:pt x="9" y="600"/>
                  </a:lnTo>
                  <a:lnTo>
                    <a:pt x="0" y="590"/>
                  </a:lnTo>
                  <a:lnTo>
                    <a:pt x="0" y="581"/>
                  </a:lnTo>
                  <a:lnTo>
                    <a:pt x="9" y="553"/>
                  </a:lnTo>
                  <a:lnTo>
                    <a:pt x="36" y="489"/>
                  </a:lnTo>
                  <a:lnTo>
                    <a:pt x="72" y="424"/>
                  </a:lnTo>
                  <a:lnTo>
                    <a:pt x="136" y="369"/>
                  </a:lnTo>
                  <a:lnTo>
                    <a:pt x="217" y="350"/>
                  </a:lnTo>
                  <a:close/>
                  <a:moveTo>
                    <a:pt x="325" y="0"/>
                  </a:moveTo>
                  <a:lnTo>
                    <a:pt x="388" y="0"/>
                  </a:lnTo>
                  <a:lnTo>
                    <a:pt x="397" y="27"/>
                  </a:lnTo>
                  <a:lnTo>
                    <a:pt x="406" y="37"/>
                  </a:lnTo>
                  <a:lnTo>
                    <a:pt x="406" y="83"/>
                  </a:lnTo>
                  <a:lnTo>
                    <a:pt x="388" y="110"/>
                  </a:lnTo>
                  <a:lnTo>
                    <a:pt x="370" y="129"/>
                  </a:lnTo>
                  <a:lnTo>
                    <a:pt x="352" y="138"/>
                  </a:lnTo>
                  <a:lnTo>
                    <a:pt x="325" y="147"/>
                  </a:lnTo>
                  <a:lnTo>
                    <a:pt x="298" y="147"/>
                  </a:lnTo>
                  <a:lnTo>
                    <a:pt x="271" y="120"/>
                  </a:lnTo>
                  <a:lnTo>
                    <a:pt x="262" y="101"/>
                  </a:lnTo>
                  <a:lnTo>
                    <a:pt x="262" y="83"/>
                  </a:lnTo>
                  <a:lnTo>
                    <a:pt x="271" y="55"/>
                  </a:lnTo>
                  <a:lnTo>
                    <a:pt x="280" y="37"/>
                  </a:lnTo>
                  <a:lnTo>
                    <a:pt x="298" y="18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506" y="3116"/>
              <a:ext cx="1752" cy="150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660" y="10"/>
                </a:cxn>
                <a:cxn ang="0">
                  <a:pos x="940" y="0"/>
                </a:cxn>
                <a:cxn ang="0">
                  <a:pos x="958" y="46"/>
                </a:cxn>
                <a:cxn ang="0">
                  <a:pos x="922" y="65"/>
                </a:cxn>
                <a:cxn ang="0">
                  <a:pos x="822" y="93"/>
                </a:cxn>
                <a:cxn ang="0">
                  <a:pos x="795" y="139"/>
                </a:cxn>
                <a:cxn ang="0">
                  <a:pos x="985" y="591"/>
                </a:cxn>
                <a:cxn ang="0">
                  <a:pos x="1328" y="222"/>
                </a:cxn>
                <a:cxn ang="0">
                  <a:pos x="1346" y="176"/>
                </a:cxn>
                <a:cxn ang="0">
                  <a:pos x="1364" y="120"/>
                </a:cxn>
                <a:cxn ang="0">
                  <a:pos x="1319" y="83"/>
                </a:cxn>
                <a:cxn ang="0">
                  <a:pos x="1265" y="74"/>
                </a:cxn>
                <a:cxn ang="0">
                  <a:pos x="1256" y="28"/>
                </a:cxn>
                <a:cxn ang="0">
                  <a:pos x="1409" y="10"/>
                </a:cxn>
                <a:cxn ang="0">
                  <a:pos x="1626" y="10"/>
                </a:cxn>
                <a:cxn ang="0">
                  <a:pos x="1752" y="28"/>
                </a:cxn>
                <a:cxn ang="0">
                  <a:pos x="1734" y="74"/>
                </a:cxn>
                <a:cxn ang="0">
                  <a:pos x="1599" y="93"/>
                </a:cxn>
                <a:cxn ang="0">
                  <a:pos x="1436" y="185"/>
                </a:cxn>
                <a:cxn ang="0">
                  <a:pos x="1319" y="296"/>
                </a:cxn>
                <a:cxn ang="0">
                  <a:pos x="1156" y="480"/>
                </a:cxn>
                <a:cxn ang="0">
                  <a:pos x="994" y="656"/>
                </a:cxn>
                <a:cxn ang="0">
                  <a:pos x="1093" y="886"/>
                </a:cxn>
                <a:cxn ang="0">
                  <a:pos x="1220" y="1191"/>
                </a:cxn>
                <a:cxn ang="0">
                  <a:pos x="1301" y="1376"/>
                </a:cxn>
                <a:cxn ang="0">
                  <a:pos x="1373" y="1422"/>
                </a:cxn>
                <a:cxn ang="0">
                  <a:pos x="1490" y="1440"/>
                </a:cxn>
                <a:cxn ang="0">
                  <a:pos x="1472" y="1486"/>
                </a:cxn>
                <a:cxn ang="0">
                  <a:pos x="1292" y="1477"/>
                </a:cxn>
                <a:cxn ang="0">
                  <a:pos x="1030" y="1486"/>
                </a:cxn>
                <a:cxn ang="0">
                  <a:pos x="913" y="1468"/>
                </a:cxn>
                <a:cxn ang="0">
                  <a:pos x="922" y="1431"/>
                </a:cxn>
                <a:cxn ang="0">
                  <a:pos x="958" y="1422"/>
                </a:cxn>
                <a:cxn ang="0">
                  <a:pos x="1057" y="1394"/>
                </a:cxn>
                <a:cxn ang="0">
                  <a:pos x="1084" y="1348"/>
                </a:cxn>
                <a:cxn ang="0">
                  <a:pos x="858" y="813"/>
                </a:cxn>
                <a:cxn ang="0">
                  <a:pos x="452" y="1265"/>
                </a:cxn>
                <a:cxn ang="0">
                  <a:pos x="416" y="1311"/>
                </a:cxn>
                <a:cxn ang="0">
                  <a:pos x="398" y="1385"/>
                </a:cxn>
                <a:cxn ang="0">
                  <a:pos x="443" y="1422"/>
                </a:cxn>
                <a:cxn ang="0">
                  <a:pos x="488" y="1431"/>
                </a:cxn>
                <a:cxn ang="0">
                  <a:pos x="506" y="1477"/>
                </a:cxn>
                <a:cxn ang="0">
                  <a:pos x="488" y="1505"/>
                </a:cxn>
                <a:cxn ang="0">
                  <a:pos x="226" y="1496"/>
                </a:cxn>
                <a:cxn ang="0">
                  <a:pos x="18" y="1505"/>
                </a:cxn>
                <a:cxn ang="0">
                  <a:pos x="0" y="1459"/>
                </a:cxn>
                <a:cxn ang="0">
                  <a:pos x="18" y="1431"/>
                </a:cxn>
                <a:cxn ang="0">
                  <a:pos x="154" y="1412"/>
                </a:cxn>
                <a:cxn ang="0">
                  <a:pos x="362" y="1274"/>
                </a:cxn>
                <a:cxn ang="0">
                  <a:pos x="840" y="748"/>
                </a:cxn>
                <a:cxn ang="0">
                  <a:pos x="578" y="111"/>
                </a:cxn>
                <a:cxn ang="0">
                  <a:pos x="506" y="74"/>
                </a:cxn>
                <a:cxn ang="0">
                  <a:pos x="398" y="65"/>
                </a:cxn>
                <a:cxn ang="0">
                  <a:pos x="380" y="19"/>
                </a:cxn>
              </a:cxnLst>
              <a:rect l="0" t="0" r="r" b="b"/>
              <a:pathLst>
                <a:path w="1752" h="1505">
                  <a:moveTo>
                    <a:pt x="398" y="0"/>
                  </a:moveTo>
                  <a:lnTo>
                    <a:pt x="488" y="0"/>
                  </a:lnTo>
                  <a:lnTo>
                    <a:pt x="587" y="10"/>
                  </a:lnTo>
                  <a:lnTo>
                    <a:pt x="660" y="10"/>
                  </a:lnTo>
                  <a:lnTo>
                    <a:pt x="931" y="0"/>
                  </a:lnTo>
                  <a:lnTo>
                    <a:pt x="940" y="0"/>
                  </a:lnTo>
                  <a:lnTo>
                    <a:pt x="958" y="19"/>
                  </a:lnTo>
                  <a:lnTo>
                    <a:pt x="958" y="46"/>
                  </a:lnTo>
                  <a:lnTo>
                    <a:pt x="940" y="65"/>
                  </a:lnTo>
                  <a:lnTo>
                    <a:pt x="922" y="65"/>
                  </a:lnTo>
                  <a:lnTo>
                    <a:pt x="876" y="74"/>
                  </a:lnTo>
                  <a:lnTo>
                    <a:pt x="822" y="93"/>
                  </a:lnTo>
                  <a:lnTo>
                    <a:pt x="795" y="120"/>
                  </a:lnTo>
                  <a:lnTo>
                    <a:pt x="795" y="139"/>
                  </a:lnTo>
                  <a:lnTo>
                    <a:pt x="804" y="157"/>
                  </a:lnTo>
                  <a:lnTo>
                    <a:pt x="985" y="591"/>
                  </a:lnTo>
                  <a:lnTo>
                    <a:pt x="985" y="600"/>
                  </a:lnTo>
                  <a:lnTo>
                    <a:pt x="1328" y="222"/>
                  </a:lnTo>
                  <a:lnTo>
                    <a:pt x="1337" y="203"/>
                  </a:lnTo>
                  <a:lnTo>
                    <a:pt x="1346" y="176"/>
                  </a:lnTo>
                  <a:lnTo>
                    <a:pt x="1364" y="157"/>
                  </a:lnTo>
                  <a:lnTo>
                    <a:pt x="1364" y="120"/>
                  </a:lnTo>
                  <a:lnTo>
                    <a:pt x="1355" y="102"/>
                  </a:lnTo>
                  <a:lnTo>
                    <a:pt x="1319" y="83"/>
                  </a:lnTo>
                  <a:lnTo>
                    <a:pt x="1310" y="74"/>
                  </a:lnTo>
                  <a:lnTo>
                    <a:pt x="1265" y="74"/>
                  </a:lnTo>
                  <a:lnTo>
                    <a:pt x="1256" y="65"/>
                  </a:lnTo>
                  <a:lnTo>
                    <a:pt x="1256" y="28"/>
                  </a:lnTo>
                  <a:lnTo>
                    <a:pt x="1274" y="10"/>
                  </a:lnTo>
                  <a:lnTo>
                    <a:pt x="1409" y="10"/>
                  </a:lnTo>
                  <a:lnTo>
                    <a:pt x="1527" y="19"/>
                  </a:lnTo>
                  <a:lnTo>
                    <a:pt x="1626" y="10"/>
                  </a:lnTo>
                  <a:lnTo>
                    <a:pt x="1734" y="10"/>
                  </a:lnTo>
                  <a:lnTo>
                    <a:pt x="1752" y="28"/>
                  </a:lnTo>
                  <a:lnTo>
                    <a:pt x="1752" y="56"/>
                  </a:lnTo>
                  <a:lnTo>
                    <a:pt x="1734" y="74"/>
                  </a:lnTo>
                  <a:lnTo>
                    <a:pt x="1707" y="74"/>
                  </a:lnTo>
                  <a:lnTo>
                    <a:pt x="1599" y="93"/>
                  </a:lnTo>
                  <a:lnTo>
                    <a:pt x="1509" y="130"/>
                  </a:lnTo>
                  <a:lnTo>
                    <a:pt x="1436" y="185"/>
                  </a:lnTo>
                  <a:lnTo>
                    <a:pt x="1391" y="231"/>
                  </a:lnTo>
                  <a:lnTo>
                    <a:pt x="1319" y="296"/>
                  </a:lnTo>
                  <a:lnTo>
                    <a:pt x="1247" y="379"/>
                  </a:lnTo>
                  <a:lnTo>
                    <a:pt x="1156" y="480"/>
                  </a:lnTo>
                  <a:lnTo>
                    <a:pt x="1075" y="573"/>
                  </a:lnTo>
                  <a:lnTo>
                    <a:pt x="994" y="656"/>
                  </a:lnTo>
                  <a:lnTo>
                    <a:pt x="1039" y="757"/>
                  </a:lnTo>
                  <a:lnTo>
                    <a:pt x="1093" y="886"/>
                  </a:lnTo>
                  <a:lnTo>
                    <a:pt x="1156" y="1043"/>
                  </a:lnTo>
                  <a:lnTo>
                    <a:pt x="1220" y="1191"/>
                  </a:lnTo>
                  <a:lnTo>
                    <a:pt x="1274" y="1329"/>
                  </a:lnTo>
                  <a:lnTo>
                    <a:pt x="1301" y="1376"/>
                  </a:lnTo>
                  <a:lnTo>
                    <a:pt x="1328" y="1403"/>
                  </a:lnTo>
                  <a:lnTo>
                    <a:pt x="1373" y="1422"/>
                  </a:lnTo>
                  <a:lnTo>
                    <a:pt x="1472" y="1422"/>
                  </a:lnTo>
                  <a:lnTo>
                    <a:pt x="1490" y="1440"/>
                  </a:lnTo>
                  <a:lnTo>
                    <a:pt x="1490" y="1468"/>
                  </a:lnTo>
                  <a:lnTo>
                    <a:pt x="1472" y="1486"/>
                  </a:lnTo>
                  <a:lnTo>
                    <a:pt x="1382" y="1486"/>
                  </a:lnTo>
                  <a:lnTo>
                    <a:pt x="1292" y="1477"/>
                  </a:lnTo>
                  <a:lnTo>
                    <a:pt x="1138" y="1477"/>
                  </a:lnTo>
                  <a:lnTo>
                    <a:pt x="1030" y="1486"/>
                  </a:lnTo>
                  <a:lnTo>
                    <a:pt x="931" y="1486"/>
                  </a:lnTo>
                  <a:lnTo>
                    <a:pt x="913" y="1468"/>
                  </a:lnTo>
                  <a:lnTo>
                    <a:pt x="913" y="1440"/>
                  </a:lnTo>
                  <a:lnTo>
                    <a:pt x="922" y="1431"/>
                  </a:lnTo>
                  <a:lnTo>
                    <a:pt x="940" y="1422"/>
                  </a:lnTo>
                  <a:lnTo>
                    <a:pt x="958" y="1422"/>
                  </a:lnTo>
                  <a:lnTo>
                    <a:pt x="1003" y="1412"/>
                  </a:lnTo>
                  <a:lnTo>
                    <a:pt x="1057" y="1394"/>
                  </a:lnTo>
                  <a:lnTo>
                    <a:pt x="1084" y="1366"/>
                  </a:lnTo>
                  <a:lnTo>
                    <a:pt x="1084" y="1348"/>
                  </a:lnTo>
                  <a:lnTo>
                    <a:pt x="1075" y="1329"/>
                  </a:lnTo>
                  <a:lnTo>
                    <a:pt x="858" y="813"/>
                  </a:lnTo>
                  <a:lnTo>
                    <a:pt x="669" y="1025"/>
                  </a:lnTo>
                  <a:lnTo>
                    <a:pt x="452" y="1265"/>
                  </a:lnTo>
                  <a:lnTo>
                    <a:pt x="434" y="1283"/>
                  </a:lnTo>
                  <a:lnTo>
                    <a:pt x="416" y="1311"/>
                  </a:lnTo>
                  <a:lnTo>
                    <a:pt x="398" y="1366"/>
                  </a:lnTo>
                  <a:lnTo>
                    <a:pt x="398" y="1385"/>
                  </a:lnTo>
                  <a:lnTo>
                    <a:pt x="407" y="1403"/>
                  </a:lnTo>
                  <a:lnTo>
                    <a:pt x="443" y="1422"/>
                  </a:lnTo>
                  <a:lnTo>
                    <a:pt x="452" y="1431"/>
                  </a:lnTo>
                  <a:lnTo>
                    <a:pt x="488" y="1431"/>
                  </a:lnTo>
                  <a:lnTo>
                    <a:pt x="506" y="1449"/>
                  </a:lnTo>
                  <a:lnTo>
                    <a:pt x="506" y="1477"/>
                  </a:lnTo>
                  <a:lnTo>
                    <a:pt x="497" y="1496"/>
                  </a:lnTo>
                  <a:lnTo>
                    <a:pt x="488" y="1505"/>
                  </a:lnTo>
                  <a:lnTo>
                    <a:pt x="470" y="1505"/>
                  </a:lnTo>
                  <a:lnTo>
                    <a:pt x="226" y="1496"/>
                  </a:lnTo>
                  <a:lnTo>
                    <a:pt x="127" y="1505"/>
                  </a:lnTo>
                  <a:lnTo>
                    <a:pt x="18" y="1505"/>
                  </a:lnTo>
                  <a:lnTo>
                    <a:pt x="0" y="1486"/>
                  </a:lnTo>
                  <a:lnTo>
                    <a:pt x="0" y="1459"/>
                  </a:lnTo>
                  <a:lnTo>
                    <a:pt x="9" y="1440"/>
                  </a:lnTo>
                  <a:lnTo>
                    <a:pt x="18" y="1431"/>
                  </a:lnTo>
                  <a:lnTo>
                    <a:pt x="46" y="1431"/>
                  </a:lnTo>
                  <a:lnTo>
                    <a:pt x="154" y="1412"/>
                  </a:lnTo>
                  <a:lnTo>
                    <a:pt x="262" y="1366"/>
                  </a:lnTo>
                  <a:lnTo>
                    <a:pt x="362" y="1274"/>
                  </a:lnTo>
                  <a:lnTo>
                    <a:pt x="389" y="1246"/>
                  </a:lnTo>
                  <a:lnTo>
                    <a:pt x="840" y="748"/>
                  </a:lnTo>
                  <a:lnTo>
                    <a:pt x="587" y="139"/>
                  </a:lnTo>
                  <a:lnTo>
                    <a:pt x="578" y="111"/>
                  </a:lnTo>
                  <a:lnTo>
                    <a:pt x="551" y="83"/>
                  </a:lnTo>
                  <a:lnTo>
                    <a:pt x="506" y="74"/>
                  </a:lnTo>
                  <a:lnTo>
                    <a:pt x="434" y="65"/>
                  </a:lnTo>
                  <a:lnTo>
                    <a:pt x="398" y="65"/>
                  </a:lnTo>
                  <a:lnTo>
                    <a:pt x="380" y="56"/>
                  </a:lnTo>
                  <a:lnTo>
                    <a:pt x="380" y="19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9276" y="4233"/>
              <a:ext cx="876" cy="1006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416" y="19"/>
                </a:cxn>
                <a:cxn ang="0">
                  <a:pos x="488" y="74"/>
                </a:cxn>
                <a:cxn ang="0">
                  <a:pos x="542" y="157"/>
                </a:cxn>
                <a:cxn ang="0">
                  <a:pos x="578" y="240"/>
                </a:cxn>
                <a:cxn ang="0">
                  <a:pos x="606" y="332"/>
                </a:cxn>
                <a:cxn ang="0">
                  <a:pos x="615" y="406"/>
                </a:cxn>
                <a:cxn ang="0">
                  <a:pos x="624" y="462"/>
                </a:cxn>
                <a:cxn ang="0">
                  <a:pos x="669" y="342"/>
                </a:cxn>
                <a:cxn ang="0">
                  <a:pos x="804" y="65"/>
                </a:cxn>
                <a:cxn ang="0">
                  <a:pos x="822" y="19"/>
                </a:cxn>
                <a:cxn ang="0">
                  <a:pos x="831" y="9"/>
                </a:cxn>
                <a:cxn ang="0">
                  <a:pos x="867" y="9"/>
                </a:cxn>
                <a:cxn ang="0">
                  <a:pos x="876" y="19"/>
                </a:cxn>
                <a:cxn ang="0">
                  <a:pos x="876" y="37"/>
                </a:cxn>
                <a:cxn ang="0">
                  <a:pos x="867" y="37"/>
                </a:cxn>
                <a:cxn ang="0">
                  <a:pos x="867" y="46"/>
                </a:cxn>
                <a:cxn ang="0">
                  <a:pos x="804" y="166"/>
                </a:cxn>
                <a:cxn ang="0">
                  <a:pos x="768" y="249"/>
                </a:cxn>
                <a:cxn ang="0">
                  <a:pos x="714" y="360"/>
                </a:cxn>
                <a:cxn ang="0">
                  <a:pos x="687" y="434"/>
                </a:cxn>
                <a:cxn ang="0">
                  <a:pos x="660" y="517"/>
                </a:cxn>
                <a:cxn ang="0">
                  <a:pos x="633" y="591"/>
                </a:cxn>
                <a:cxn ang="0">
                  <a:pos x="624" y="637"/>
                </a:cxn>
                <a:cxn ang="0">
                  <a:pos x="606" y="748"/>
                </a:cxn>
                <a:cxn ang="0">
                  <a:pos x="578" y="849"/>
                </a:cxn>
                <a:cxn ang="0">
                  <a:pos x="551" y="960"/>
                </a:cxn>
                <a:cxn ang="0">
                  <a:pos x="533" y="979"/>
                </a:cxn>
                <a:cxn ang="0">
                  <a:pos x="524" y="997"/>
                </a:cxn>
                <a:cxn ang="0">
                  <a:pos x="515" y="1006"/>
                </a:cxn>
                <a:cxn ang="0">
                  <a:pos x="497" y="1006"/>
                </a:cxn>
                <a:cxn ang="0">
                  <a:pos x="488" y="997"/>
                </a:cxn>
                <a:cxn ang="0">
                  <a:pos x="479" y="979"/>
                </a:cxn>
                <a:cxn ang="0">
                  <a:pos x="479" y="969"/>
                </a:cxn>
                <a:cxn ang="0">
                  <a:pos x="488" y="914"/>
                </a:cxn>
                <a:cxn ang="0">
                  <a:pos x="506" y="831"/>
                </a:cxn>
                <a:cxn ang="0">
                  <a:pos x="533" y="729"/>
                </a:cxn>
                <a:cxn ang="0">
                  <a:pos x="560" y="637"/>
                </a:cxn>
                <a:cxn ang="0">
                  <a:pos x="560" y="628"/>
                </a:cxn>
                <a:cxn ang="0">
                  <a:pos x="569" y="609"/>
                </a:cxn>
                <a:cxn ang="0">
                  <a:pos x="569" y="452"/>
                </a:cxn>
                <a:cxn ang="0">
                  <a:pos x="560" y="379"/>
                </a:cxn>
                <a:cxn ang="0">
                  <a:pos x="542" y="305"/>
                </a:cxn>
                <a:cxn ang="0">
                  <a:pos x="506" y="231"/>
                </a:cxn>
                <a:cxn ang="0">
                  <a:pos x="461" y="175"/>
                </a:cxn>
                <a:cxn ang="0">
                  <a:pos x="389" y="139"/>
                </a:cxn>
                <a:cxn ang="0">
                  <a:pos x="298" y="120"/>
                </a:cxn>
                <a:cxn ang="0">
                  <a:pos x="226" y="129"/>
                </a:cxn>
                <a:cxn ang="0">
                  <a:pos x="154" y="157"/>
                </a:cxn>
                <a:cxn ang="0">
                  <a:pos x="91" y="203"/>
                </a:cxn>
                <a:cxn ang="0">
                  <a:pos x="55" y="268"/>
                </a:cxn>
                <a:cxn ang="0">
                  <a:pos x="46" y="286"/>
                </a:cxn>
                <a:cxn ang="0">
                  <a:pos x="46" y="295"/>
                </a:cxn>
                <a:cxn ang="0">
                  <a:pos x="9" y="295"/>
                </a:cxn>
                <a:cxn ang="0">
                  <a:pos x="0" y="286"/>
                </a:cxn>
                <a:cxn ang="0">
                  <a:pos x="0" y="259"/>
                </a:cxn>
                <a:cxn ang="0">
                  <a:pos x="19" y="212"/>
                </a:cxn>
                <a:cxn ang="0">
                  <a:pos x="55" y="157"/>
                </a:cxn>
                <a:cxn ang="0">
                  <a:pos x="109" y="92"/>
                </a:cxn>
                <a:cxn ang="0">
                  <a:pos x="163" y="46"/>
                </a:cxn>
                <a:cxn ang="0">
                  <a:pos x="235" y="9"/>
                </a:cxn>
                <a:cxn ang="0">
                  <a:pos x="317" y="0"/>
                </a:cxn>
              </a:cxnLst>
              <a:rect l="0" t="0" r="r" b="b"/>
              <a:pathLst>
                <a:path w="876" h="1006">
                  <a:moveTo>
                    <a:pt x="317" y="0"/>
                  </a:moveTo>
                  <a:lnTo>
                    <a:pt x="416" y="19"/>
                  </a:lnTo>
                  <a:lnTo>
                    <a:pt x="488" y="74"/>
                  </a:lnTo>
                  <a:lnTo>
                    <a:pt x="542" y="157"/>
                  </a:lnTo>
                  <a:lnTo>
                    <a:pt x="578" y="240"/>
                  </a:lnTo>
                  <a:lnTo>
                    <a:pt x="606" y="332"/>
                  </a:lnTo>
                  <a:lnTo>
                    <a:pt x="615" y="406"/>
                  </a:lnTo>
                  <a:lnTo>
                    <a:pt x="624" y="462"/>
                  </a:lnTo>
                  <a:lnTo>
                    <a:pt x="669" y="342"/>
                  </a:lnTo>
                  <a:lnTo>
                    <a:pt x="804" y="65"/>
                  </a:lnTo>
                  <a:lnTo>
                    <a:pt x="822" y="19"/>
                  </a:lnTo>
                  <a:lnTo>
                    <a:pt x="831" y="9"/>
                  </a:lnTo>
                  <a:lnTo>
                    <a:pt x="867" y="9"/>
                  </a:lnTo>
                  <a:lnTo>
                    <a:pt x="876" y="19"/>
                  </a:lnTo>
                  <a:lnTo>
                    <a:pt x="876" y="37"/>
                  </a:lnTo>
                  <a:lnTo>
                    <a:pt x="867" y="37"/>
                  </a:lnTo>
                  <a:lnTo>
                    <a:pt x="867" y="46"/>
                  </a:lnTo>
                  <a:lnTo>
                    <a:pt x="804" y="166"/>
                  </a:lnTo>
                  <a:lnTo>
                    <a:pt x="768" y="249"/>
                  </a:lnTo>
                  <a:lnTo>
                    <a:pt x="714" y="360"/>
                  </a:lnTo>
                  <a:lnTo>
                    <a:pt x="687" y="434"/>
                  </a:lnTo>
                  <a:lnTo>
                    <a:pt x="660" y="517"/>
                  </a:lnTo>
                  <a:lnTo>
                    <a:pt x="633" y="591"/>
                  </a:lnTo>
                  <a:lnTo>
                    <a:pt x="624" y="637"/>
                  </a:lnTo>
                  <a:lnTo>
                    <a:pt x="606" y="748"/>
                  </a:lnTo>
                  <a:lnTo>
                    <a:pt x="578" y="849"/>
                  </a:lnTo>
                  <a:lnTo>
                    <a:pt x="551" y="960"/>
                  </a:lnTo>
                  <a:lnTo>
                    <a:pt x="533" y="979"/>
                  </a:lnTo>
                  <a:lnTo>
                    <a:pt x="524" y="997"/>
                  </a:lnTo>
                  <a:lnTo>
                    <a:pt x="515" y="1006"/>
                  </a:lnTo>
                  <a:lnTo>
                    <a:pt x="497" y="1006"/>
                  </a:lnTo>
                  <a:lnTo>
                    <a:pt x="488" y="997"/>
                  </a:lnTo>
                  <a:lnTo>
                    <a:pt x="479" y="979"/>
                  </a:lnTo>
                  <a:lnTo>
                    <a:pt x="479" y="969"/>
                  </a:lnTo>
                  <a:lnTo>
                    <a:pt x="488" y="914"/>
                  </a:lnTo>
                  <a:lnTo>
                    <a:pt x="506" y="831"/>
                  </a:lnTo>
                  <a:lnTo>
                    <a:pt x="533" y="729"/>
                  </a:lnTo>
                  <a:lnTo>
                    <a:pt x="560" y="637"/>
                  </a:lnTo>
                  <a:lnTo>
                    <a:pt x="560" y="628"/>
                  </a:lnTo>
                  <a:lnTo>
                    <a:pt x="569" y="609"/>
                  </a:lnTo>
                  <a:lnTo>
                    <a:pt x="569" y="452"/>
                  </a:lnTo>
                  <a:lnTo>
                    <a:pt x="560" y="379"/>
                  </a:lnTo>
                  <a:lnTo>
                    <a:pt x="542" y="305"/>
                  </a:lnTo>
                  <a:lnTo>
                    <a:pt x="506" y="231"/>
                  </a:lnTo>
                  <a:lnTo>
                    <a:pt x="461" y="175"/>
                  </a:lnTo>
                  <a:lnTo>
                    <a:pt x="389" y="139"/>
                  </a:lnTo>
                  <a:lnTo>
                    <a:pt x="298" y="120"/>
                  </a:lnTo>
                  <a:lnTo>
                    <a:pt x="226" y="129"/>
                  </a:lnTo>
                  <a:lnTo>
                    <a:pt x="154" y="157"/>
                  </a:lnTo>
                  <a:lnTo>
                    <a:pt x="91" y="203"/>
                  </a:lnTo>
                  <a:lnTo>
                    <a:pt x="55" y="268"/>
                  </a:lnTo>
                  <a:lnTo>
                    <a:pt x="46" y="286"/>
                  </a:lnTo>
                  <a:lnTo>
                    <a:pt x="46" y="295"/>
                  </a:lnTo>
                  <a:lnTo>
                    <a:pt x="9" y="295"/>
                  </a:lnTo>
                  <a:lnTo>
                    <a:pt x="0" y="286"/>
                  </a:lnTo>
                  <a:lnTo>
                    <a:pt x="0" y="259"/>
                  </a:lnTo>
                  <a:lnTo>
                    <a:pt x="19" y="212"/>
                  </a:lnTo>
                  <a:lnTo>
                    <a:pt x="55" y="157"/>
                  </a:lnTo>
                  <a:lnTo>
                    <a:pt x="109" y="92"/>
                  </a:lnTo>
                  <a:lnTo>
                    <a:pt x="163" y="46"/>
                  </a:lnTo>
                  <a:lnTo>
                    <a:pt x="235" y="9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35" name="Group 9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95400" y="5638800"/>
            <a:ext cx="6698379" cy="762000"/>
            <a:chOff x="887" y="2939"/>
            <a:chExt cx="25976" cy="2955"/>
          </a:xfrm>
          <a:solidFill>
            <a:srgbClr val="FF6600"/>
          </a:solidFill>
        </p:grpSpPr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887" y="3422"/>
              <a:ext cx="1473" cy="15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5" y="0"/>
                </a:cxn>
                <a:cxn ang="0">
                  <a:pos x="1465" y="68"/>
                </a:cxn>
                <a:cxn ang="0">
                  <a:pos x="1337" y="68"/>
                </a:cxn>
                <a:cxn ang="0">
                  <a:pos x="1282" y="85"/>
                </a:cxn>
                <a:cxn ang="0">
                  <a:pos x="1258" y="102"/>
                </a:cxn>
                <a:cxn ang="0">
                  <a:pos x="1242" y="135"/>
                </a:cxn>
                <a:cxn ang="0">
                  <a:pos x="1242" y="178"/>
                </a:cxn>
                <a:cxn ang="0">
                  <a:pos x="1250" y="178"/>
                </a:cxn>
                <a:cxn ang="0">
                  <a:pos x="1250" y="1414"/>
                </a:cxn>
                <a:cxn ang="0">
                  <a:pos x="1266" y="1448"/>
                </a:cxn>
                <a:cxn ang="0">
                  <a:pos x="1290" y="1465"/>
                </a:cxn>
                <a:cxn ang="0">
                  <a:pos x="1345" y="1482"/>
                </a:cxn>
                <a:cxn ang="0">
                  <a:pos x="1473" y="1482"/>
                </a:cxn>
                <a:cxn ang="0">
                  <a:pos x="1473" y="1549"/>
                </a:cxn>
                <a:cxn ang="0">
                  <a:pos x="1369" y="1541"/>
                </a:cxn>
                <a:cxn ang="0">
                  <a:pos x="900" y="1541"/>
                </a:cxn>
                <a:cxn ang="0">
                  <a:pos x="836" y="1549"/>
                </a:cxn>
                <a:cxn ang="0">
                  <a:pos x="836" y="1482"/>
                </a:cxn>
                <a:cxn ang="0">
                  <a:pos x="963" y="1482"/>
                </a:cxn>
                <a:cxn ang="0">
                  <a:pos x="1019" y="1465"/>
                </a:cxn>
                <a:cxn ang="0">
                  <a:pos x="1043" y="1448"/>
                </a:cxn>
                <a:cxn ang="0">
                  <a:pos x="1059" y="1414"/>
                </a:cxn>
                <a:cxn ang="0">
                  <a:pos x="1059" y="76"/>
                </a:cxn>
                <a:cxn ang="0">
                  <a:pos x="414" y="76"/>
                </a:cxn>
                <a:cxn ang="0">
                  <a:pos x="414" y="1414"/>
                </a:cxn>
                <a:cxn ang="0">
                  <a:pos x="430" y="1448"/>
                </a:cxn>
                <a:cxn ang="0">
                  <a:pos x="454" y="1465"/>
                </a:cxn>
                <a:cxn ang="0">
                  <a:pos x="509" y="1482"/>
                </a:cxn>
                <a:cxn ang="0">
                  <a:pos x="637" y="1482"/>
                </a:cxn>
                <a:cxn ang="0">
                  <a:pos x="637" y="1549"/>
                </a:cxn>
                <a:cxn ang="0">
                  <a:pos x="533" y="1541"/>
                </a:cxn>
                <a:cxn ang="0">
                  <a:pos x="64" y="1541"/>
                </a:cxn>
                <a:cxn ang="0">
                  <a:pos x="0" y="1549"/>
                </a:cxn>
                <a:cxn ang="0">
                  <a:pos x="0" y="1482"/>
                </a:cxn>
                <a:cxn ang="0">
                  <a:pos x="127" y="1482"/>
                </a:cxn>
                <a:cxn ang="0">
                  <a:pos x="183" y="1465"/>
                </a:cxn>
                <a:cxn ang="0">
                  <a:pos x="207" y="1448"/>
                </a:cxn>
                <a:cxn ang="0">
                  <a:pos x="223" y="1414"/>
                </a:cxn>
                <a:cxn ang="0">
                  <a:pos x="223" y="135"/>
                </a:cxn>
                <a:cxn ang="0">
                  <a:pos x="207" y="102"/>
                </a:cxn>
                <a:cxn ang="0">
                  <a:pos x="183" y="85"/>
                </a:cxn>
                <a:cxn ang="0">
                  <a:pos x="127" y="68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1473" h="1549">
                  <a:moveTo>
                    <a:pt x="0" y="0"/>
                  </a:moveTo>
                  <a:lnTo>
                    <a:pt x="1465" y="0"/>
                  </a:lnTo>
                  <a:lnTo>
                    <a:pt x="1465" y="68"/>
                  </a:lnTo>
                  <a:lnTo>
                    <a:pt x="1337" y="68"/>
                  </a:lnTo>
                  <a:lnTo>
                    <a:pt x="1282" y="85"/>
                  </a:lnTo>
                  <a:lnTo>
                    <a:pt x="1258" y="102"/>
                  </a:lnTo>
                  <a:lnTo>
                    <a:pt x="1242" y="135"/>
                  </a:lnTo>
                  <a:lnTo>
                    <a:pt x="1242" y="178"/>
                  </a:lnTo>
                  <a:lnTo>
                    <a:pt x="1250" y="178"/>
                  </a:lnTo>
                  <a:lnTo>
                    <a:pt x="1250" y="1414"/>
                  </a:lnTo>
                  <a:lnTo>
                    <a:pt x="1266" y="1448"/>
                  </a:lnTo>
                  <a:lnTo>
                    <a:pt x="1290" y="1465"/>
                  </a:lnTo>
                  <a:lnTo>
                    <a:pt x="1345" y="1482"/>
                  </a:lnTo>
                  <a:lnTo>
                    <a:pt x="1473" y="1482"/>
                  </a:lnTo>
                  <a:lnTo>
                    <a:pt x="1473" y="1549"/>
                  </a:lnTo>
                  <a:lnTo>
                    <a:pt x="1369" y="1541"/>
                  </a:lnTo>
                  <a:lnTo>
                    <a:pt x="900" y="1541"/>
                  </a:lnTo>
                  <a:lnTo>
                    <a:pt x="836" y="1549"/>
                  </a:lnTo>
                  <a:lnTo>
                    <a:pt x="836" y="1482"/>
                  </a:lnTo>
                  <a:lnTo>
                    <a:pt x="963" y="1482"/>
                  </a:lnTo>
                  <a:lnTo>
                    <a:pt x="1019" y="1465"/>
                  </a:lnTo>
                  <a:lnTo>
                    <a:pt x="1043" y="1448"/>
                  </a:lnTo>
                  <a:lnTo>
                    <a:pt x="1059" y="1414"/>
                  </a:lnTo>
                  <a:lnTo>
                    <a:pt x="1059" y="76"/>
                  </a:lnTo>
                  <a:lnTo>
                    <a:pt x="414" y="76"/>
                  </a:lnTo>
                  <a:lnTo>
                    <a:pt x="414" y="1414"/>
                  </a:lnTo>
                  <a:lnTo>
                    <a:pt x="430" y="1448"/>
                  </a:lnTo>
                  <a:lnTo>
                    <a:pt x="454" y="1465"/>
                  </a:lnTo>
                  <a:lnTo>
                    <a:pt x="509" y="1482"/>
                  </a:lnTo>
                  <a:lnTo>
                    <a:pt x="637" y="1482"/>
                  </a:lnTo>
                  <a:lnTo>
                    <a:pt x="637" y="1549"/>
                  </a:lnTo>
                  <a:lnTo>
                    <a:pt x="533" y="1541"/>
                  </a:lnTo>
                  <a:lnTo>
                    <a:pt x="64" y="1541"/>
                  </a:lnTo>
                  <a:lnTo>
                    <a:pt x="0" y="1549"/>
                  </a:lnTo>
                  <a:lnTo>
                    <a:pt x="0" y="1482"/>
                  </a:lnTo>
                  <a:lnTo>
                    <a:pt x="127" y="1482"/>
                  </a:lnTo>
                  <a:lnTo>
                    <a:pt x="183" y="1465"/>
                  </a:lnTo>
                  <a:lnTo>
                    <a:pt x="207" y="1448"/>
                  </a:lnTo>
                  <a:lnTo>
                    <a:pt x="223" y="1414"/>
                  </a:lnTo>
                  <a:lnTo>
                    <a:pt x="223" y="135"/>
                  </a:lnTo>
                  <a:lnTo>
                    <a:pt x="207" y="102"/>
                  </a:lnTo>
                  <a:lnTo>
                    <a:pt x="183" y="85"/>
                  </a:lnTo>
                  <a:lnTo>
                    <a:pt x="12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8" name="Freeform 98"/>
            <p:cNvSpPr>
              <a:spLocks noEditPoints="1"/>
            </p:cNvSpPr>
            <p:nvPr/>
          </p:nvSpPr>
          <p:spPr bwMode="auto">
            <a:xfrm>
              <a:off x="2471" y="4235"/>
              <a:ext cx="470" cy="1075"/>
            </a:xfrm>
            <a:custGeom>
              <a:avLst/>
              <a:gdLst/>
              <a:ahLst/>
              <a:cxnLst>
                <a:cxn ang="0">
                  <a:pos x="295" y="364"/>
                </a:cxn>
                <a:cxn ang="0">
                  <a:pos x="366" y="482"/>
                </a:cxn>
                <a:cxn ang="0">
                  <a:pos x="358" y="533"/>
                </a:cxn>
                <a:cxn ang="0">
                  <a:pos x="327" y="626"/>
                </a:cxn>
                <a:cxn ang="0">
                  <a:pos x="239" y="863"/>
                </a:cxn>
                <a:cxn ang="0">
                  <a:pos x="215" y="965"/>
                </a:cxn>
                <a:cxn ang="0">
                  <a:pos x="231" y="1016"/>
                </a:cxn>
                <a:cxn ang="0">
                  <a:pos x="255" y="1024"/>
                </a:cxn>
                <a:cxn ang="0">
                  <a:pos x="342" y="973"/>
                </a:cxn>
                <a:cxn ang="0">
                  <a:pos x="414" y="829"/>
                </a:cxn>
                <a:cxn ang="0">
                  <a:pos x="422" y="813"/>
                </a:cxn>
                <a:cxn ang="0">
                  <a:pos x="454" y="804"/>
                </a:cxn>
                <a:cxn ang="0">
                  <a:pos x="470" y="829"/>
                </a:cxn>
                <a:cxn ang="0">
                  <a:pos x="422" y="965"/>
                </a:cxn>
                <a:cxn ang="0">
                  <a:pos x="327" y="1058"/>
                </a:cxn>
                <a:cxn ang="0">
                  <a:pos x="183" y="1058"/>
                </a:cxn>
                <a:cxn ang="0">
                  <a:pos x="112" y="940"/>
                </a:cxn>
                <a:cxn ang="0">
                  <a:pos x="120" y="897"/>
                </a:cxn>
                <a:cxn ang="0">
                  <a:pos x="104" y="872"/>
                </a:cxn>
                <a:cxn ang="0">
                  <a:pos x="223" y="559"/>
                </a:cxn>
                <a:cxn ang="0">
                  <a:pos x="247" y="482"/>
                </a:cxn>
                <a:cxn ang="0">
                  <a:pos x="239" y="415"/>
                </a:cxn>
                <a:cxn ang="0">
                  <a:pos x="207" y="398"/>
                </a:cxn>
                <a:cxn ang="0">
                  <a:pos x="120" y="448"/>
                </a:cxn>
                <a:cxn ang="0">
                  <a:pos x="48" y="592"/>
                </a:cxn>
                <a:cxn ang="0">
                  <a:pos x="40" y="618"/>
                </a:cxn>
                <a:cxn ang="0">
                  <a:pos x="0" y="601"/>
                </a:cxn>
                <a:cxn ang="0">
                  <a:pos x="24" y="516"/>
                </a:cxn>
                <a:cxn ang="0">
                  <a:pos x="96" y="406"/>
                </a:cxn>
                <a:cxn ang="0">
                  <a:pos x="223" y="347"/>
                </a:cxn>
                <a:cxn ang="0">
                  <a:pos x="398" y="0"/>
                </a:cxn>
                <a:cxn ang="0">
                  <a:pos x="430" y="25"/>
                </a:cxn>
                <a:cxn ang="0">
                  <a:pos x="438" y="59"/>
                </a:cxn>
                <a:cxn ang="0">
                  <a:pos x="398" y="135"/>
                </a:cxn>
                <a:cxn ang="0">
                  <a:pos x="327" y="144"/>
                </a:cxn>
                <a:cxn ang="0">
                  <a:pos x="295" y="118"/>
                </a:cxn>
                <a:cxn ang="0">
                  <a:pos x="287" y="84"/>
                </a:cxn>
                <a:cxn ang="0">
                  <a:pos x="327" y="17"/>
                </a:cxn>
              </a:cxnLst>
              <a:rect l="0" t="0" r="r" b="b"/>
              <a:pathLst>
                <a:path w="470" h="1075">
                  <a:moveTo>
                    <a:pt x="223" y="347"/>
                  </a:moveTo>
                  <a:lnTo>
                    <a:pt x="295" y="364"/>
                  </a:lnTo>
                  <a:lnTo>
                    <a:pt x="350" y="415"/>
                  </a:lnTo>
                  <a:lnTo>
                    <a:pt x="366" y="482"/>
                  </a:lnTo>
                  <a:lnTo>
                    <a:pt x="358" y="508"/>
                  </a:lnTo>
                  <a:lnTo>
                    <a:pt x="358" y="533"/>
                  </a:lnTo>
                  <a:lnTo>
                    <a:pt x="342" y="567"/>
                  </a:lnTo>
                  <a:lnTo>
                    <a:pt x="327" y="626"/>
                  </a:lnTo>
                  <a:lnTo>
                    <a:pt x="303" y="694"/>
                  </a:lnTo>
                  <a:lnTo>
                    <a:pt x="239" y="863"/>
                  </a:lnTo>
                  <a:lnTo>
                    <a:pt x="223" y="914"/>
                  </a:lnTo>
                  <a:lnTo>
                    <a:pt x="215" y="965"/>
                  </a:lnTo>
                  <a:lnTo>
                    <a:pt x="215" y="982"/>
                  </a:lnTo>
                  <a:lnTo>
                    <a:pt x="231" y="1016"/>
                  </a:lnTo>
                  <a:lnTo>
                    <a:pt x="239" y="1024"/>
                  </a:lnTo>
                  <a:lnTo>
                    <a:pt x="255" y="1024"/>
                  </a:lnTo>
                  <a:lnTo>
                    <a:pt x="303" y="1016"/>
                  </a:lnTo>
                  <a:lnTo>
                    <a:pt x="342" y="973"/>
                  </a:lnTo>
                  <a:lnTo>
                    <a:pt x="382" y="914"/>
                  </a:lnTo>
                  <a:lnTo>
                    <a:pt x="414" y="829"/>
                  </a:lnTo>
                  <a:lnTo>
                    <a:pt x="422" y="821"/>
                  </a:lnTo>
                  <a:lnTo>
                    <a:pt x="422" y="813"/>
                  </a:lnTo>
                  <a:lnTo>
                    <a:pt x="430" y="804"/>
                  </a:lnTo>
                  <a:lnTo>
                    <a:pt x="454" y="804"/>
                  </a:lnTo>
                  <a:lnTo>
                    <a:pt x="470" y="821"/>
                  </a:lnTo>
                  <a:lnTo>
                    <a:pt x="470" y="829"/>
                  </a:lnTo>
                  <a:lnTo>
                    <a:pt x="446" y="906"/>
                  </a:lnTo>
                  <a:lnTo>
                    <a:pt x="422" y="965"/>
                  </a:lnTo>
                  <a:lnTo>
                    <a:pt x="374" y="1016"/>
                  </a:lnTo>
                  <a:lnTo>
                    <a:pt x="327" y="1058"/>
                  </a:lnTo>
                  <a:lnTo>
                    <a:pt x="255" y="1075"/>
                  </a:lnTo>
                  <a:lnTo>
                    <a:pt x="183" y="1058"/>
                  </a:lnTo>
                  <a:lnTo>
                    <a:pt x="128" y="1007"/>
                  </a:lnTo>
                  <a:lnTo>
                    <a:pt x="112" y="940"/>
                  </a:lnTo>
                  <a:lnTo>
                    <a:pt x="112" y="914"/>
                  </a:lnTo>
                  <a:lnTo>
                    <a:pt x="120" y="897"/>
                  </a:lnTo>
                  <a:lnTo>
                    <a:pt x="128" y="872"/>
                  </a:lnTo>
                  <a:lnTo>
                    <a:pt x="104" y="872"/>
                  </a:lnTo>
                  <a:lnTo>
                    <a:pt x="199" y="618"/>
                  </a:lnTo>
                  <a:lnTo>
                    <a:pt x="223" y="559"/>
                  </a:lnTo>
                  <a:lnTo>
                    <a:pt x="239" y="516"/>
                  </a:lnTo>
                  <a:lnTo>
                    <a:pt x="247" y="482"/>
                  </a:lnTo>
                  <a:lnTo>
                    <a:pt x="247" y="432"/>
                  </a:lnTo>
                  <a:lnTo>
                    <a:pt x="239" y="415"/>
                  </a:lnTo>
                  <a:lnTo>
                    <a:pt x="223" y="398"/>
                  </a:lnTo>
                  <a:lnTo>
                    <a:pt x="207" y="398"/>
                  </a:lnTo>
                  <a:lnTo>
                    <a:pt x="167" y="406"/>
                  </a:lnTo>
                  <a:lnTo>
                    <a:pt x="120" y="448"/>
                  </a:lnTo>
                  <a:lnTo>
                    <a:pt x="80" y="508"/>
                  </a:lnTo>
                  <a:lnTo>
                    <a:pt x="48" y="592"/>
                  </a:lnTo>
                  <a:lnTo>
                    <a:pt x="48" y="609"/>
                  </a:lnTo>
                  <a:lnTo>
                    <a:pt x="40" y="618"/>
                  </a:lnTo>
                  <a:lnTo>
                    <a:pt x="16" y="618"/>
                  </a:lnTo>
                  <a:lnTo>
                    <a:pt x="0" y="601"/>
                  </a:lnTo>
                  <a:lnTo>
                    <a:pt x="0" y="592"/>
                  </a:lnTo>
                  <a:lnTo>
                    <a:pt x="24" y="516"/>
                  </a:lnTo>
                  <a:lnTo>
                    <a:pt x="56" y="457"/>
                  </a:lnTo>
                  <a:lnTo>
                    <a:pt x="96" y="406"/>
                  </a:lnTo>
                  <a:lnTo>
                    <a:pt x="151" y="364"/>
                  </a:lnTo>
                  <a:lnTo>
                    <a:pt x="223" y="347"/>
                  </a:lnTo>
                  <a:close/>
                  <a:moveTo>
                    <a:pt x="374" y="0"/>
                  </a:moveTo>
                  <a:lnTo>
                    <a:pt x="398" y="0"/>
                  </a:lnTo>
                  <a:lnTo>
                    <a:pt x="414" y="17"/>
                  </a:lnTo>
                  <a:lnTo>
                    <a:pt x="430" y="25"/>
                  </a:lnTo>
                  <a:lnTo>
                    <a:pt x="438" y="42"/>
                  </a:lnTo>
                  <a:lnTo>
                    <a:pt x="438" y="59"/>
                  </a:lnTo>
                  <a:lnTo>
                    <a:pt x="422" y="110"/>
                  </a:lnTo>
                  <a:lnTo>
                    <a:pt x="398" y="135"/>
                  </a:lnTo>
                  <a:lnTo>
                    <a:pt x="350" y="152"/>
                  </a:lnTo>
                  <a:lnTo>
                    <a:pt x="327" y="144"/>
                  </a:lnTo>
                  <a:lnTo>
                    <a:pt x="311" y="135"/>
                  </a:lnTo>
                  <a:lnTo>
                    <a:pt x="295" y="118"/>
                  </a:lnTo>
                  <a:lnTo>
                    <a:pt x="287" y="93"/>
                  </a:lnTo>
                  <a:lnTo>
                    <a:pt x="287" y="84"/>
                  </a:lnTo>
                  <a:lnTo>
                    <a:pt x="303" y="34"/>
                  </a:lnTo>
                  <a:lnTo>
                    <a:pt x="327" y="17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9" name="Freeform 99"/>
            <p:cNvSpPr>
              <a:spLocks noEditPoints="1"/>
            </p:cNvSpPr>
            <p:nvPr/>
          </p:nvSpPr>
          <p:spPr bwMode="auto">
            <a:xfrm>
              <a:off x="3005" y="4235"/>
              <a:ext cx="676" cy="1397"/>
            </a:xfrm>
            <a:custGeom>
              <a:avLst/>
              <a:gdLst/>
              <a:ahLst/>
              <a:cxnLst>
                <a:cxn ang="0">
                  <a:pos x="509" y="364"/>
                </a:cxn>
                <a:cxn ang="0">
                  <a:pos x="589" y="448"/>
                </a:cxn>
                <a:cxn ang="0">
                  <a:pos x="605" y="533"/>
                </a:cxn>
                <a:cxn ang="0">
                  <a:pos x="597" y="567"/>
                </a:cxn>
                <a:cxn ang="0">
                  <a:pos x="421" y="1244"/>
                </a:cxn>
                <a:cxn ang="0">
                  <a:pos x="286" y="1363"/>
                </a:cxn>
                <a:cxn ang="0">
                  <a:pos x="151" y="1397"/>
                </a:cxn>
                <a:cxn ang="0">
                  <a:pos x="39" y="1371"/>
                </a:cxn>
                <a:cxn ang="0">
                  <a:pos x="0" y="1295"/>
                </a:cxn>
                <a:cxn ang="0">
                  <a:pos x="39" y="1219"/>
                </a:cxn>
                <a:cxn ang="0">
                  <a:pos x="103" y="1202"/>
                </a:cxn>
                <a:cxn ang="0">
                  <a:pos x="143" y="1236"/>
                </a:cxn>
                <a:cxn ang="0">
                  <a:pos x="135" y="1287"/>
                </a:cxn>
                <a:cxn ang="0">
                  <a:pos x="119" y="1321"/>
                </a:cxn>
                <a:cxn ang="0">
                  <a:pos x="119" y="1346"/>
                </a:cxn>
                <a:cxn ang="0">
                  <a:pos x="222" y="1329"/>
                </a:cxn>
                <a:cxn ang="0">
                  <a:pos x="326" y="1219"/>
                </a:cxn>
                <a:cxn ang="0">
                  <a:pos x="342" y="1151"/>
                </a:cxn>
                <a:cxn ang="0">
                  <a:pos x="493" y="457"/>
                </a:cxn>
                <a:cxn ang="0">
                  <a:pos x="477" y="415"/>
                </a:cxn>
                <a:cxn ang="0">
                  <a:pos x="445" y="406"/>
                </a:cxn>
                <a:cxn ang="0">
                  <a:pos x="318" y="465"/>
                </a:cxn>
                <a:cxn ang="0">
                  <a:pos x="230" y="618"/>
                </a:cxn>
                <a:cxn ang="0">
                  <a:pos x="199" y="626"/>
                </a:cxn>
                <a:cxn ang="0">
                  <a:pos x="183" y="601"/>
                </a:cxn>
                <a:cxn ang="0">
                  <a:pos x="214" y="525"/>
                </a:cxn>
                <a:cxn ang="0">
                  <a:pos x="302" y="415"/>
                </a:cxn>
                <a:cxn ang="0">
                  <a:pos x="445" y="355"/>
                </a:cxn>
                <a:cxn ang="0">
                  <a:pos x="636" y="0"/>
                </a:cxn>
                <a:cxn ang="0">
                  <a:pos x="668" y="25"/>
                </a:cxn>
                <a:cxn ang="0">
                  <a:pos x="676" y="59"/>
                </a:cxn>
                <a:cxn ang="0">
                  <a:pos x="636" y="135"/>
                </a:cxn>
                <a:cxn ang="0">
                  <a:pos x="565" y="152"/>
                </a:cxn>
                <a:cxn ang="0">
                  <a:pos x="525" y="93"/>
                </a:cxn>
                <a:cxn ang="0">
                  <a:pos x="541" y="34"/>
                </a:cxn>
                <a:cxn ang="0">
                  <a:pos x="613" y="0"/>
                </a:cxn>
              </a:cxnLst>
              <a:rect l="0" t="0" r="r" b="b"/>
              <a:pathLst>
                <a:path w="676" h="1397">
                  <a:moveTo>
                    <a:pt x="445" y="355"/>
                  </a:moveTo>
                  <a:lnTo>
                    <a:pt x="509" y="364"/>
                  </a:lnTo>
                  <a:lnTo>
                    <a:pt x="557" y="398"/>
                  </a:lnTo>
                  <a:lnTo>
                    <a:pt x="589" y="448"/>
                  </a:lnTo>
                  <a:lnTo>
                    <a:pt x="605" y="508"/>
                  </a:lnTo>
                  <a:lnTo>
                    <a:pt x="605" y="533"/>
                  </a:lnTo>
                  <a:lnTo>
                    <a:pt x="597" y="550"/>
                  </a:lnTo>
                  <a:lnTo>
                    <a:pt x="597" y="567"/>
                  </a:lnTo>
                  <a:lnTo>
                    <a:pt x="461" y="1143"/>
                  </a:lnTo>
                  <a:lnTo>
                    <a:pt x="421" y="1244"/>
                  </a:lnTo>
                  <a:lnTo>
                    <a:pt x="358" y="1312"/>
                  </a:lnTo>
                  <a:lnTo>
                    <a:pt x="286" y="1363"/>
                  </a:lnTo>
                  <a:lnTo>
                    <a:pt x="214" y="1388"/>
                  </a:lnTo>
                  <a:lnTo>
                    <a:pt x="151" y="1397"/>
                  </a:lnTo>
                  <a:lnTo>
                    <a:pt x="87" y="1388"/>
                  </a:lnTo>
                  <a:lnTo>
                    <a:pt x="39" y="1371"/>
                  </a:lnTo>
                  <a:lnTo>
                    <a:pt x="7" y="1338"/>
                  </a:lnTo>
                  <a:lnTo>
                    <a:pt x="0" y="1295"/>
                  </a:lnTo>
                  <a:lnTo>
                    <a:pt x="15" y="1244"/>
                  </a:lnTo>
                  <a:lnTo>
                    <a:pt x="39" y="1219"/>
                  </a:lnTo>
                  <a:lnTo>
                    <a:pt x="87" y="1202"/>
                  </a:lnTo>
                  <a:lnTo>
                    <a:pt x="103" y="1202"/>
                  </a:lnTo>
                  <a:lnTo>
                    <a:pt x="135" y="1219"/>
                  </a:lnTo>
                  <a:lnTo>
                    <a:pt x="143" y="1236"/>
                  </a:lnTo>
                  <a:lnTo>
                    <a:pt x="143" y="1278"/>
                  </a:lnTo>
                  <a:lnTo>
                    <a:pt x="135" y="1287"/>
                  </a:lnTo>
                  <a:lnTo>
                    <a:pt x="127" y="1312"/>
                  </a:lnTo>
                  <a:lnTo>
                    <a:pt x="119" y="1321"/>
                  </a:lnTo>
                  <a:lnTo>
                    <a:pt x="95" y="1338"/>
                  </a:lnTo>
                  <a:lnTo>
                    <a:pt x="119" y="1346"/>
                  </a:lnTo>
                  <a:lnTo>
                    <a:pt x="151" y="1346"/>
                  </a:lnTo>
                  <a:lnTo>
                    <a:pt x="222" y="1329"/>
                  </a:lnTo>
                  <a:lnTo>
                    <a:pt x="278" y="1287"/>
                  </a:lnTo>
                  <a:lnTo>
                    <a:pt x="326" y="1219"/>
                  </a:lnTo>
                  <a:lnTo>
                    <a:pt x="350" y="1143"/>
                  </a:lnTo>
                  <a:lnTo>
                    <a:pt x="342" y="1151"/>
                  </a:lnTo>
                  <a:lnTo>
                    <a:pt x="493" y="533"/>
                  </a:lnTo>
                  <a:lnTo>
                    <a:pt x="493" y="457"/>
                  </a:lnTo>
                  <a:lnTo>
                    <a:pt x="485" y="432"/>
                  </a:lnTo>
                  <a:lnTo>
                    <a:pt x="477" y="415"/>
                  </a:lnTo>
                  <a:lnTo>
                    <a:pt x="469" y="406"/>
                  </a:lnTo>
                  <a:lnTo>
                    <a:pt x="445" y="406"/>
                  </a:lnTo>
                  <a:lnTo>
                    <a:pt x="382" y="423"/>
                  </a:lnTo>
                  <a:lnTo>
                    <a:pt x="318" y="465"/>
                  </a:lnTo>
                  <a:lnTo>
                    <a:pt x="270" y="533"/>
                  </a:lnTo>
                  <a:lnTo>
                    <a:pt x="230" y="618"/>
                  </a:lnTo>
                  <a:lnTo>
                    <a:pt x="222" y="626"/>
                  </a:lnTo>
                  <a:lnTo>
                    <a:pt x="199" y="626"/>
                  </a:lnTo>
                  <a:lnTo>
                    <a:pt x="183" y="609"/>
                  </a:lnTo>
                  <a:lnTo>
                    <a:pt x="183" y="601"/>
                  </a:lnTo>
                  <a:lnTo>
                    <a:pt x="191" y="575"/>
                  </a:lnTo>
                  <a:lnTo>
                    <a:pt x="214" y="525"/>
                  </a:lnTo>
                  <a:lnTo>
                    <a:pt x="254" y="465"/>
                  </a:lnTo>
                  <a:lnTo>
                    <a:pt x="302" y="415"/>
                  </a:lnTo>
                  <a:lnTo>
                    <a:pt x="366" y="372"/>
                  </a:lnTo>
                  <a:lnTo>
                    <a:pt x="445" y="355"/>
                  </a:lnTo>
                  <a:close/>
                  <a:moveTo>
                    <a:pt x="613" y="0"/>
                  </a:moveTo>
                  <a:lnTo>
                    <a:pt x="636" y="0"/>
                  </a:lnTo>
                  <a:lnTo>
                    <a:pt x="652" y="17"/>
                  </a:lnTo>
                  <a:lnTo>
                    <a:pt x="668" y="25"/>
                  </a:lnTo>
                  <a:lnTo>
                    <a:pt x="676" y="42"/>
                  </a:lnTo>
                  <a:lnTo>
                    <a:pt x="676" y="59"/>
                  </a:lnTo>
                  <a:lnTo>
                    <a:pt x="660" y="110"/>
                  </a:lnTo>
                  <a:lnTo>
                    <a:pt x="636" y="135"/>
                  </a:lnTo>
                  <a:lnTo>
                    <a:pt x="589" y="152"/>
                  </a:lnTo>
                  <a:lnTo>
                    <a:pt x="565" y="152"/>
                  </a:lnTo>
                  <a:lnTo>
                    <a:pt x="549" y="144"/>
                  </a:lnTo>
                  <a:lnTo>
                    <a:pt x="525" y="93"/>
                  </a:lnTo>
                  <a:lnTo>
                    <a:pt x="525" y="84"/>
                  </a:lnTo>
                  <a:lnTo>
                    <a:pt x="541" y="34"/>
                  </a:lnTo>
                  <a:lnTo>
                    <a:pt x="565" y="17"/>
                  </a:lnTo>
                  <a:lnTo>
                    <a:pt x="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0" name="Freeform 100"/>
            <p:cNvSpPr>
              <a:spLocks noEditPoints="1"/>
            </p:cNvSpPr>
            <p:nvPr/>
          </p:nvSpPr>
          <p:spPr bwMode="auto">
            <a:xfrm>
              <a:off x="4660" y="4142"/>
              <a:ext cx="1425" cy="525"/>
            </a:xfrm>
            <a:custGeom>
              <a:avLst/>
              <a:gdLst/>
              <a:ahLst/>
              <a:cxnLst>
                <a:cxn ang="0">
                  <a:pos x="40" y="440"/>
                </a:cxn>
                <a:cxn ang="0">
                  <a:pos x="1386" y="440"/>
                </a:cxn>
                <a:cxn ang="0">
                  <a:pos x="1401" y="448"/>
                </a:cxn>
                <a:cxn ang="0">
                  <a:pos x="1417" y="448"/>
                </a:cxn>
                <a:cxn ang="0">
                  <a:pos x="1425" y="465"/>
                </a:cxn>
                <a:cxn ang="0">
                  <a:pos x="1425" y="499"/>
                </a:cxn>
                <a:cxn ang="0">
                  <a:pos x="1417" y="516"/>
                </a:cxn>
                <a:cxn ang="0">
                  <a:pos x="1401" y="516"/>
                </a:cxn>
                <a:cxn ang="0">
                  <a:pos x="1386" y="525"/>
                </a:cxn>
                <a:cxn ang="0">
                  <a:pos x="40" y="525"/>
                </a:cxn>
                <a:cxn ang="0">
                  <a:pos x="24" y="516"/>
                </a:cxn>
                <a:cxn ang="0">
                  <a:pos x="8" y="516"/>
                </a:cxn>
                <a:cxn ang="0">
                  <a:pos x="0" y="499"/>
                </a:cxn>
                <a:cxn ang="0">
                  <a:pos x="0" y="465"/>
                </a:cxn>
                <a:cxn ang="0">
                  <a:pos x="8" y="448"/>
                </a:cxn>
                <a:cxn ang="0">
                  <a:pos x="24" y="448"/>
                </a:cxn>
                <a:cxn ang="0">
                  <a:pos x="40" y="440"/>
                </a:cxn>
                <a:cxn ang="0">
                  <a:pos x="40" y="0"/>
                </a:cxn>
                <a:cxn ang="0">
                  <a:pos x="1386" y="0"/>
                </a:cxn>
                <a:cxn ang="0">
                  <a:pos x="1401" y="8"/>
                </a:cxn>
                <a:cxn ang="0">
                  <a:pos x="1417" y="8"/>
                </a:cxn>
                <a:cxn ang="0">
                  <a:pos x="1425" y="25"/>
                </a:cxn>
                <a:cxn ang="0">
                  <a:pos x="1425" y="59"/>
                </a:cxn>
                <a:cxn ang="0">
                  <a:pos x="1417" y="76"/>
                </a:cxn>
                <a:cxn ang="0">
                  <a:pos x="1401" y="76"/>
                </a:cxn>
                <a:cxn ang="0">
                  <a:pos x="1386" y="84"/>
                </a:cxn>
                <a:cxn ang="0">
                  <a:pos x="40" y="84"/>
                </a:cxn>
                <a:cxn ang="0">
                  <a:pos x="24" y="76"/>
                </a:cxn>
                <a:cxn ang="0">
                  <a:pos x="8" y="76"/>
                </a:cxn>
                <a:cxn ang="0">
                  <a:pos x="0" y="59"/>
                </a:cxn>
                <a:cxn ang="0">
                  <a:pos x="0" y="25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40" y="0"/>
                </a:cxn>
              </a:cxnLst>
              <a:rect l="0" t="0" r="r" b="b"/>
              <a:pathLst>
                <a:path w="1425" h="525">
                  <a:moveTo>
                    <a:pt x="40" y="440"/>
                  </a:moveTo>
                  <a:lnTo>
                    <a:pt x="1386" y="440"/>
                  </a:lnTo>
                  <a:lnTo>
                    <a:pt x="1401" y="448"/>
                  </a:lnTo>
                  <a:lnTo>
                    <a:pt x="1417" y="448"/>
                  </a:lnTo>
                  <a:lnTo>
                    <a:pt x="1425" y="465"/>
                  </a:lnTo>
                  <a:lnTo>
                    <a:pt x="1425" y="499"/>
                  </a:lnTo>
                  <a:lnTo>
                    <a:pt x="1417" y="516"/>
                  </a:lnTo>
                  <a:lnTo>
                    <a:pt x="1401" y="516"/>
                  </a:lnTo>
                  <a:lnTo>
                    <a:pt x="1386" y="525"/>
                  </a:lnTo>
                  <a:lnTo>
                    <a:pt x="40" y="525"/>
                  </a:lnTo>
                  <a:lnTo>
                    <a:pt x="24" y="516"/>
                  </a:lnTo>
                  <a:lnTo>
                    <a:pt x="8" y="516"/>
                  </a:lnTo>
                  <a:lnTo>
                    <a:pt x="0" y="499"/>
                  </a:lnTo>
                  <a:lnTo>
                    <a:pt x="0" y="465"/>
                  </a:lnTo>
                  <a:lnTo>
                    <a:pt x="8" y="448"/>
                  </a:lnTo>
                  <a:lnTo>
                    <a:pt x="24" y="448"/>
                  </a:lnTo>
                  <a:lnTo>
                    <a:pt x="40" y="440"/>
                  </a:lnTo>
                  <a:close/>
                  <a:moveTo>
                    <a:pt x="40" y="0"/>
                  </a:moveTo>
                  <a:lnTo>
                    <a:pt x="1386" y="0"/>
                  </a:lnTo>
                  <a:lnTo>
                    <a:pt x="1401" y="8"/>
                  </a:lnTo>
                  <a:lnTo>
                    <a:pt x="1417" y="8"/>
                  </a:lnTo>
                  <a:lnTo>
                    <a:pt x="1425" y="25"/>
                  </a:lnTo>
                  <a:lnTo>
                    <a:pt x="1425" y="59"/>
                  </a:lnTo>
                  <a:lnTo>
                    <a:pt x="1417" y="76"/>
                  </a:lnTo>
                  <a:lnTo>
                    <a:pt x="1401" y="76"/>
                  </a:lnTo>
                  <a:lnTo>
                    <a:pt x="1386" y="84"/>
                  </a:lnTo>
                  <a:lnTo>
                    <a:pt x="40" y="84"/>
                  </a:lnTo>
                  <a:lnTo>
                    <a:pt x="24" y="76"/>
                  </a:lnTo>
                  <a:lnTo>
                    <a:pt x="8" y="76"/>
                  </a:lnTo>
                  <a:lnTo>
                    <a:pt x="0" y="59"/>
                  </a:lnTo>
                  <a:lnTo>
                    <a:pt x="0" y="25"/>
                  </a:lnTo>
                  <a:lnTo>
                    <a:pt x="8" y="8"/>
                  </a:lnTo>
                  <a:lnTo>
                    <a:pt x="24" y="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6937" y="3253"/>
              <a:ext cx="1783" cy="2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3" y="0"/>
                </a:cxn>
                <a:cxn ang="0">
                  <a:pos x="1783" y="93"/>
                </a:cxn>
                <a:cxn ang="0">
                  <a:pos x="1688" y="101"/>
                </a:cxn>
                <a:cxn ang="0">
                  <a:pos x="1624" y="127"/>
                </a:cxn>
                <a:cxn ang="0">
                  <a:pos x="1584" y="160"/>
                </a:cxn>
                <a:cxn ang="0">
                  <a:pos x="1568" y="203"/>
                </a:cxn>
                <a:cxn ang="0">
                  <a:pos x="1560" y="245"/>
                </a:cxn>
                <a:cxn ang="0">
                  <a:pos x="1560" y="2049"/>
                </a:cxn>
                <a:cxn ang="0">
                  <a:pos x="1568" y="2091"/>
                </a:cxn>
                <a:cxn ang="0">
                  <a:pos x="1584" y="2133"/>
                </a:cxn>
                <a:cxn ang="0">
                  <a:pos x="1624" y="2159"/>
                </a:cxn>
                <a:cxn ang="0">
                  <a:pos x="1688" y="2184"/>
                </a:cxn>
                <a:cxn ang="0">
                  <a:pos x="1783" y="2193"/>
                </a:cxn>
                <a:cxn ang="0">
                  <a:pos x="1783" y="2286"/>
                </a:cxn>
                <a:cxn ang="0">
                  <a:pos x="1131" y="2286"/>
                </a:cxn>
                <a:cxn ang="0">
                  <a:pos x="1131" y="2193"/>
                </a:cxn>
                <a:cxn ang="0">
                  <a:pos x="1218" y="2184"/>
                </a:cxn>
                <a:cxn ang="0">
                  <a:pos x="1282" y="2159"/>
                </a:cxn>
                <a:cxn ang="0">
                  <a:pos x="1322" y="2133"/>
                </a:cxn>
                <a:cxn ang="0">
                  <a:pos x="1338" y="2091"/>
                </a:cxn>
                <a:cxn ang="0">
                  <a:pos x="1345" y="2049"/>
                </a:cxn>
                <a:cxn ang="0">
                  <a:pos x="1345" y="101"/>
                </a:cxn>
                <a:cxn ang="0">
                  <a:pos x="422" y="101"/>
                </a:cxn>
                <a:cxn ang="0">
                  <a:pos x="422" y="2049"/>
                </a:cxn>
                <a:cxn ang="0">
                  <a:pos x="430" y="2091"/>
                </a:cxn>
                <a:cxn ang="0">
                  <a:pos x="446" y="2133"/>
                </a:cxn>
                <a:cxn ang="0">
                  <a:pos x="486" y="2159"/>
                </a:cxn>
                <a:cxn ang="0">
                  <a:pos x="549" y="2184"/>
                </a:cxn>
                <a:cxn ang="0">
                  <a:pos x="645" y="2193"/>
                </a:cxn>
                <a:cxn ang="0">
                  <a:pos x="645" y="2286"/>
                </a:cxn>
                <a:cxn ang="0">
                  <a:pos x="0" y="2286"/>
                </a:cxn>
                <a:cxn ang="0">
                  <a:pos x="0" y="2193"/>
                </a:cxn>
                <a:cxn ang="0">
                  <a:pos x="88" y="2184"/>
                </a:cxn>
                <a:cxn ang="0">
                  <a:pos x="151" y="2159"/>
                </a:cxn>
                <a:cxn ang="0">
                  <a:pos x="191" y="2133"/>
                </a:cxn>
                <a:cxn ang="0">
                  <a:pos x="207" y="2091"/>
                </a:cxn>
                <a:cxn ang="0">
                  <a:pos x="215" y="2049"/>
                </a:cxn>
                <a:cxn ang="0">
                  <a:pos x="215" y="245"/>
                </a:cxn>
                <a:cxn ang="0">
                  <a:pos x="207" y="203"/>
                </a:cxn>
                <a:cxn ang="0">
                  <a:pos x="191" y="160"/>
                </a:cxn>
                <a:cxn ang="0">
                  <a:pos x="151" y="127"/>
                </a:cxn>
                <a:cxn ang="0">
                  <a:pos x="88" y="101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1783" h="2286">
                  <a:moveTo>
                    <a:pt x="0" y="0"/>
                  </a:moveTo>
                  <a:lnTo>
                    <a:pt x="1783" y="0"/>
                  </a:lnTo>
                  <a:lnTo>
                    <a:pt x="1783" y="93"/>
                  </a:lnTo>
                  <a:lnTo>
                    <a:pt x="1688" y="101"/>
                  </a:lnTo>
                  <a:lnTo>
                    <a:pt x="1624" y="127"/>
                  </a:lnTo>
                  <a:lnTo>
                    <a:pt x="1584" y="160"/>
                  </a:lnTo>
                  <a:lnTo>
                    <a:pt x="1568" y="203"/>
                  </a:lnTo>
                  <a:lnTo>
                    <a:pt x="1560" y="245"/>
                  </a:lnTo>
                  <a:lnTo>
                    <a:pt x="1560" y="2049"/>
                  </a:lnTo>
                  <a:lnTo>
                    <a:pt x="1568" y="2091"/>
                  </a:lnTo>
                  <a:lnTo>
                    <a:pt x="1584" y="2133"/>
                  </a:lnTo>
                  <a:lnTo>
                    <a:pt x="1624" y="2159"/>
                  </a:lnTo>
                  <a:lnTo>
                    <a:pt x="1688" y="2184"/>
                  </a:lnTo>
                  <a:lnTo>
                    <a:pt x="1783" y="2193"/>
                  </a:lnTo>
                  <a:lnTo>
                    <a:pt x="1783" y="2286"/>
                  </a:lnTo>
                  <a:lnTo>
                    <a:pt x="1131" y="2286"/>
                  </a:lnTo>
                  <a:lnTo>
                    <a:pt x="1131" y="2193"/>
                  </a:lnTo>
                  <a:lnTo>
                    <a:pt x="1218" y="2184"/>
                  </a:lnTo>
                  <a:lnTo>
                    <a:pt x="1282" y="2159"/>
                  </a:lnTo>
                  <a:lnTo>
                    <a:pt x="1322" y="2133"/>
                  </a:lnTo>
                  <a:lnTo>
                    <a:pt x="1338" y="2091"/>
                  </a:lnTo>
                  <a:lnTo>
                    <a:pt x="1345" y="2049"/>
                  </a:lnTo>
                  <a:lnTo>
                    <a:pt x="1345" y="101"/>
                  </a:lnTo>
                  <a:lnTo>
                    <a:pt x="422" y="101"/>
                  </a:lnTo>
                  <a:lnTo>
                    <a:pt x="422" y="2049"/>
                  </a:lnTo>
                  <a:lnTo>
                    <a:pt x="430" y="2091"/>
                  </a:lnTo>
                  <a:lnTo>
                    <a:pt x="446" y="2133"/>
                  </a:lnTo>
                  <a:lnTo>
                    <a:pt x="486" y="2159"/>
                  </a:lnTo>
                  <a:lnTo>
                    <a:pt x="549" y="2184"/>
                  </a:lnTo>
                  <a:lnTo>
                    <a:pt x="645" y="2193"/>
                  </a:lnTo>
                  <a:lnTo>
                    <a:pt x="645" y="2286"/>
                  </a:lnTo>
                  <a:lnTo>
                    <a:pt x="0" y="2286"/>
                  </a:lnTo>
                  <a:lnTo>
                    <a:pt x="0" y="2193"/>
                  </a:lnTo>
                  <a:lnTo>
                    <a:pt x="88" y="2184"/>
                  </a:lnTo>
                  <a:lnTo>
                    <a:pt x="151" y="2159"/>
                  </a:lnTo>
                  <a:lnTo>
                    <a:pt x="191" y="2133"/>
                  </a:lnTo>
                  <a:lnTo>
                    <a:pt x="207" y="2091"/>
                  </a:lnTo>
                  <a:lnTo>
                    <a:pt x="215" y="2049"/>
                  </a:lnTo>
                  <a:lnTo>
                    <a:pt x="215" y="245"/>
                  </a:lnTo>
                  <a:lnTo>
                    <a:pt x="207" y="203"/>
                  </a:lnTo>
                  <a:lnTo>
                    <a:pt x="191" y="160"/>
                  </a:lnTo>
                  <a:lnTo>
                    <a:pt x="151" y="127"/>
                  </a:lnTo>
                  <a:lnTo>
                    <a:pt x="88" y="101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2" name="Freeform 102"/>
            <p:cNvSpPr>
              <a:spLocks noEditPoints="1"/>
            </p:cNvSpPr>
            <p:nvPr/>
          </p:nvSpPr>
          <p:spPr bwMode="auto">
            <a:xfrm>
              <a:off x="8943" y="3100"/>
              <a:ext cx="1497" cy="737"/>
            </a:xfrm>
            <a:custGeom>
              <a:avLst/>
              <a:gdLst/>
              <a:ahLst/>
              <a:cxnLst>
                <a:cxn ang="0">
                  <a:pos x="207" y="110"/>
                </a:cxn>
                <a:cxn ang="0">
                  <a:pos x="72" y="254"/>
                </a:cxn>
                <a:cxn ang="0">
                  <a:pos x="64" y="457"/>
                </a:cxn>
                <a:cxn ang="0">
                  <a:pos x="151" y="610"/>
                </a:cxn>
                <a:cxn ang="0">
                  <a:pos x="311" y="669"/>
                </a:cxn>
                <a:cxn ang="0">
                  <a:pos x="502" y="610"/>
                </a:cxn>
                <a:cxn ang="0">
                  <a:pos x="637" y="474"/>
                </a:cxn>
                <a:cxn ang="0">
                  <a:pos x="693" y="398"/>
                </a:cxn>
                <a:cxn ang="0">
                  <a:pos x="502" y="170"/>
                </a:cxn>
                <a:cxn ang="0">
                  <a:pos x="311" y="85"/>
                </a:cxn>
                <a:cxn ang="0">
                  <a:pos x="1083" y="85"/>
                </a:cxn>
                <a:cxn ang="0">
                  <a:pos x="916" y="195"/>
                </a:cxn>
                <a:cxn ang="0">
                  <a:pos x="812" y="330"/>
                </a:cxn>
                <a:cxn ang="0">
                  <a:pos x="1003" y="559"/>
                </a:cxn>
                <a:cxn ang="0">
                  <a:pos x="1194" y="644"/>
                </a:cxn>
                <a:cxn ang="0">
                  <a:pos x="1369" y="559"/>
                </a:cxn>
                <a:cxn ang="0">
                  <a:pos x="1449" y="364"/>
                </a:cxn>
                <a:cxn ang="0">
                  <a:pos x="1401" y="195"/>
                </a:cxn>
                <a:cxn ang="0">
                  <a:pos x="1274" y="85"/>
                </a:cxn>
                <a:cxn ang="0">
                  <a:pos x="1178" y="0"/>
                </a:cxn>
                <a:cxn ang="0">
                  <a:pos x="1369" y="76"/>
                </a:cxn>
                <a:cxn ang="0">
                  <a:pos x="1481" y="254"/>
                </a:cxn>
                <a:cxn ang="0">
                  <a:pos x="1481" y="474"/>
                </a:cxn>
                <a:cxn ang="0">
                  <a:pos x="1369" y="652"/>
                </a:cxn>
                <a:cxn ang="0">
                  <a:pos x="1170" y="728"/>
                </a:cxn>
                <a:cxn ang="0">
                  <a:pos x="987" y="686"/>
                </a:cxn>
                <a:cxn ang="0">
                  <a:pos x="860" y="601"/>
                </a:cxn>
                <a:cxn ang="0">
                  <a:pos x="780" y="525"/>
                </a:cxn>
                <a:cxn ang="0">
                  <a:pos x="685" y="525"/>
                </a:cxn>
                <a:cxn ang="0">
                  <a:pos x="542" y="669"/>
                </a:cxn>
                <a:cxn ang="0">
                  <a:pos x="319" y="737"/>
                </a:cxn>
                <a:cxn ang="0">
                  <a:pos x="128" y="661"/>
                </a:cxn>
                <a:cxn ang="0">
                  <a:pos x="16" y="483"/>
                </a:cxn>
                <a:cxn ang="0">
                  <a:pos x="16" y="263"/>
                </a:cxn>
                <a:cxn ang="0">
                  <a:pos x="128" y="85"/>
                </a:cxn>
                <a:cxn ang="0">
                  <a:pos x="327" y="9"/>
                </a:cxn>
                <a:cxn ang="0">
                  <a:pos x="510" y="51"/>
                </a:cxn>
                <a:cxn ang="0">
                  <a:pos x="637" y="136"/>
                </a:cxn>
                <a:cxn ang="0">
                  <a:pos x="709" y="212"/>
                </a:cxn>
                <a:cxn ang="0">
                  <a:pos x="764" y="271"/>
                </a:cxn>
                <a:cxn ang="0">
                  <a:pos x="876" y="136"/>
                </a:cxn>
                <a:cxn ang="0">
                  <a:pos x="1059" y="17"/>
                </a:cxn>
              </a:cxnLst>
              <a:rect l="0" t="0" r="r" b="b"/>
              <a:pathLst>
                <a:path w="1497" h="737">
                  <a:moveTo>
                    <a:pt x="311" y="85"/>
                  </a:moveTo>
                  <a:lnTo>
                    <a:pt x="207" y="110"/>
                  </a:lnTo>
                  <a:lnTo>
                    <a:pt x="128" y="170"/>
                  </a:lnTo>
                  <a:lnTo>
                    <a:pt x="72" y="254"/>
                  </a:lnTo>
                  <a:lnTo>
                    <a:pt x="48" y="364"/>
                  </a:lnTo>
                  <a:lnTo>
                    <a:pt x="64" y="457"/>
                  </a:lnTo>
                  <a:lnTo>
                    <a:pt x="96" y="542"/>
                  </a:lnTo>
                  <a:lnTo>
                    <a:pt x="151" y="610"/>
                  </a:lnTo>
                  <a:lnTo>
                    <a:pt x="223" y="652"/>
                  </a:lnTo>
                  <a:lnTo>
                    <a:pt x="311" y="669"/>
                  </a:lnTo>
                  <a:lnTo>
                    <a:pt x="414" y="652"/>
                  </a:lnTo>
                  <a:lnTo>
                    <a:pt x="502" y="610"/>
                  </a:lnTo>
                  <a:lnTo>
                    <a:pt x="581" y="542"/>
                  </a:lnTo>
                  <a:lnTo>
                    <a:pt x="637" y="474"/>
                  </a:lnTo>
                  <a:lnTo>
                    <a:pt x="685" y="407"/>
                  </a:lnTo>
                  <a:lnTo>
                    <a:pt x="693" y="398"/>
                  </a:lnTo>
                  <a:lnTo>
                    <a:pt x="589" y="271"/>
                  </a:lnTo>
                  <a:lnTo>
                    <a:pt x="502" y="170"/>
                  </a:lnTo>
                  <a:lnTo>
                    <a:pt x="414" y="110"/>
                  </a:lnTo>
                  <a:lnTo>
                    <a:pt x="311" y="85"/>
                  </a:lnTo>
                  <a:close/>
                  <a:moveTo>
                    <a:pt x="1186" y="68"/>
                  </a:moveTo>
                  <a:lnTo>
                    <a:pt x="1083" y="85"/>
                  </a:lnTo>
                  <a:lnTo>
                    <a:pt x="995" y="127"/>
                  </a:lnTo>
                  <a:lnTo>
                    <a:pt x="916" y="195"/>
                  </a:lnTo>
                  <a:lnTo>
                    <a:pt x="860" y="263"/>
                  </a:lnTo>
                  <a:lnTo>
                    <a:pt x="812" y="330"/>
                  </a:lnTo>
                  <a:lnTo>
                    <a:pt x="916" y="457"/>
                  </a:lnTo>
                  <a:lnTo>
                    <a:pt x="1003" y="559"/>
                  </a:lnTo>
                  <a:lnTo>
                    <a:pt x="1091" y="618"/>
                  </a:lnTo>
                  <a:lnTo>
                    <a:pt x="1194" y="644"/>
                  </a:lnTo>
                  <a:lnTo>
                    <a:pt x="1290" y="618"/>
                  </a:lnTo>
                  <a:lnTo>
                    <a:pt x="1369" y="559"/>
                  </a:lnTo>
                  <a:lnTo>
                    <a:pt x="1425" y="474"/>
                  </a:lnTo>
                  <a:lnTo>
                    <a:pt x="1449" y="364"/>
                  </a:lnTo>
                  <a:lnTo>
                    <a:pt x="1433" y="271"/>
                  </a:lnTo>
                  <a:lnTo>
                    <a:pt x="1401" y="195"/>
                  </a:lnTo>
                  <a:lnTo>
                    <a:pt x="1346" y="127"/>
                  </a:lnTo>
                  <a:lnTo>
                    <a:pt x="1274" y="85"/>
                  </a:lnTo>
                  <a:lnTo>
                    <a:pt x="1186" y="68"/>
                  </a:lnTo>
                  <a:close/>
                  <a:moveTo>
                    <a:pt x="1178" y="0"/>
                  </a:moveTo>
                  <a:lnTo>
                    <a:pt x="1282" y="17"/>
                  </a:lnTo>
                  <a:lnTo>
                    <a:pt x="1369" y="76"/>
                  </a:lnTo>
                  <a:lnTo>
                    <a:pt x="1441" y="153"/>
                  </a:lnTo>
                  <a:lnTo>
                    <a:pt x="1481" y="254"/>
                  </a:lnTo>
                  <a:lnTo>
                    <a:pt x="1497" y="364"/>
                  </a:lnTo>
                  <a:lnTo>
                    <a:pt x="1481" y="474"/>
                  </a:lnTo>
                  <a:lnTo>
                    <a:pt x="1433" y="576"/>
                  </a:lnTo>
                  <a:lnTo>
                    <a:pt x="1369" y="652"/>
                  </a:lnTo>
                  <a:lnTo>
                    <a:pt x="1274" y="711"/>
                  </a:lnTo>
                  <a:lnTo>
                    <a:pt x="1170" y="728"/>
                  </a:lnTo>
                  <a:lnTo>
                    <a:pt x="1083" y="720"/>
                  </a:lnTo>
                  <a:lnTo>
                    <a:pt x="987" y="686"/>
                  </a:lnTo>
                  <a:lnTo>
                    <a:pt x="900" y="635"/>
                  </a:lnTo>
                  <a:lnTo>
                    <a:pt x="860" y="601"/>
                  </a:lnTo>
                  <a:lnTo>
                    <a:pt x="820" y="576"/>
                  </a:lnTo>
                  <a:lnTo>
                    <a:pt x="780" y="525"/>
                  </a:lnTo>
                  <a:lnTo>
                    <a:pt x="733" y="466"/>
                  </a:lnTo>
                  <a:lnTo>
                    <a:pt x="685" y="525"/>
                  </a:lnTo>
                  <a:lnTo>
                    <a:pt x="621" y="601"/>
                  </a:lnTo>
                  <a:lnTo>
                    <a:pt x="542" y="669"/>
                  </a:lnTo>
                  <a:lnTo>
                    <a:pt x="438" y="720"/>
                  </a:lnTo>
                  <a:lnTo>
                    <a:pt x="319" y="737"/>
                  </a:lnTo>
                  <a:lnTo>
                    <a:pt x="215" y="720"/>
                  </a:lnTo>
                  <a:lnTo>
                    <a:pt x="128" y="661"/>
                  </a:lnTo>
                  <a:lnTo>
                    <a:pt x="56" y="584"/>
                  </a:lnTo>
                  <a:lnTo>
                    <a:pt x="16" y="483"/>
                  </a:lnTo>
                  <a:lnTo>
                    <a:pt x="0" y="373"/>
                  </a:lnTo>
                  <a:lnTo>
                    <a:pt x="16" y="263"/>
                  </a:lnTo>
                  <a:lnTo>
                    <a:pt x="64" y="161"/>
                  </a:lnTo>
                  <a:lnTo>
                    <a:pt x="128" y="85"/>
                  </a:lnTo>
                  <a:lnTo>
                    <a:pt x="223" y="26"/>
                  </a:lnTo>
                  <a:lnTo>
                    <a:pt x="327" y="9"/>
                  </a:lnTo>
                  <a:lnTo>
                    <a:pt x="414" y="17"/>
                  </a:lnTo>
                  <a:lnTo>
                    <a:pt x="510" y="51"/>
                  </a:lnTo>
                  <a:lnTo>
                    <a:pt x="597" y="102"/>
                  </a:lnTo>
                  <a:lnTo>
                    <a:pt x="637" y="136"/>
                  </a:lnTo>
                  <a:lnTo>
                    <a:pt x="669" y="161"/>
                  </a:lnTo>
                  <a:lnTo>
                    <a:pt x="709" y="212"/>
                  </a:lnTo>
                  <a:lnTo>
                    <a:pt x="756" y="271"/>
                  </a:lnTo>
                  <a:lnTo>
                    <a:pt x="764" y="271"/>
                  </a:lnTo>
                  <a:lnTo>
                    <a:pt x="812" y="212"/>
                  </a:lnTo>
                  <a:lnTo>
                    <a:pt x="876" y="136"/>
                  </a:lnTo>
                  <a:lnTo>
                    <a:pt x="955" y="68"/>
                  </a:lnTo>
                  <a:lnTo>
                    <a:pt x="1059" y="17"/>
                  </a:lnTo>
                  <a:lnTo>
                    <a:pt x="1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8895" y="4937"/>
              <a:ext cx="924" cy="737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95" y="43"/>
                </a:cxn>
                <a:cxn ang="0">
                  <a:pos x="335" y="144"/>
                </a:cxn>
                <a:cxn ang="0">
                  <a:pos x="430" y="51"/>
                </a:cxn>
                <a:cxn ang="0">
                  <a:pos x="590" y="0"/>
                </a:cxn>
                <a:cxn ang="0">
                  <a:pos x="693" y="17"/>
                </a:cxn>
                <a:cxn ang="0">
                  <a:pos x="773" y="102"/>
                </a:cxn>
                <a:cxn ang="0">
                  <a:pos x="781" y="271"/>
                </a:cxn>
                <a:cxn ang="0">
                  <a:pos x="725" y="441"/>
                </a:cxn>
                <a:cxn ang="0">
                  <a:pos x="693" y="534"/>
                </a:cxn>
                <a:cxn ang="0">
                  <a:pos x="685" y="585"/>
                </a:cxn>
                <a:cxn ang="0">
                  <a:pos x="677" y="644"/>
                </a:cxn>
                <a:cxn ang="0">
                  <a:pos x="701" y="686"/>
                </a:cxn>
                <a:cxn ang="0">
                  <a:pos x="773" y="661"/>
                </a:cxn>
                <a:cxn ang="0">
                  <a:pos x="876" y="492"/>
                </a:cxn>
                <a:cxn ang="0">
                  <a:pos x="884" y="466"/>
                </a:cxn>
                <a:cxn ang="0">
                  <a:pos x="924" y="483"/>
                </a:cxn>
                <a:cxn ang="0">
                  <a:pos x="900" y="568"/>
                </a:cxn>
                <a:cxn ang="0">
                  <a:pos x="828" y="678"/>
                </a:cxn>
                <a:cxn ang="0">
                  <a:pos x="709" y="737"/>
                </a:cxn>
                <a:cxn ang="0">
                  <a:pos x="605" y="703"/>
                </a:cxn>
                <a:cxn ang="0">
                  <a:pos x="566" y="602"/>
                </a:cxn>
                <a:cxn ang="0">
                  <a:pos x="574" y="568"/>
                </a:cxn>
                <a:cxn ang="0">
                  <a:pos x="613" y="449"/>
                </a:cxn>
                <a:cxn ang="0">
                  <a:pos x="669" y="254"/>
                </a:cxn>
                <a:cxn ang="0">
                  <a:pos x="677" y="136"/>
                </a:cxn>
                <a:cxn ang="0">
                  <a:pos x="669" y="102"/>
                </a:cxn>
                <a:cxn ang="0">
                  <a:pos x="637" y="68"/>
                </a:cxn>
                <a:cxn ang="0">
                  <a:pos x="590" y="51"/>
                </a:cxn>
                <a:cxn ang="0">
                  <a:pos x="446" y="102"/>
                </a:cxn>
                <a:cxn ang="0">
                  <a:pos x="359" y="204"/>
                </a:cxn>
                <a:cxn ang="0">
                  <a:pos x="311" y="297"/>
                </a:cxn>
                <a:cxn ang="0">
                  <a:pos x="295" y="382"/>
                </a:cxn>
                <a:cxn ang="0">
                  <a:pos x="263" y="500"/>
                </a:cxn>
                <a:cxn ang="0">
                  <a:pos x="239" y="602"/>
                </a:cxn>
                <a:cxn ang="0">
                  <a:pos x="231" y="661"/>
                </a:cxn>
                <a:cxn ang="0">
                  <a:pos x="215" y="703"/>
                </a:cxn>
                <a:cxn ang="0">
                  <a:pos x="184" y="729"/>
                </a:cxn>
                <a:cxn ang="0">
                  <a:pos x="144" y="737"/>
                </a:cxn>
                <a:cxn ang="0">
                  <a:pos x="104" y="703"/>
                </a:cxn>
                <a:cxn ang="0">
                  <a:pos x="112" y="661"/>
                </a:cxn>
                <a:cxn ang="0">
                  <a:pos x="120" y="619"/>
                </a:cxn>
                <a:cxn ang="0">
                  <a:pos x="160" y="407"/>
                </a:cxn>
                <a:cxn ang="0">
                  <a:pos x="191" y="263"/>
                </a:cxn>
                <a:cxn ang="0">
                  <a:pos x="215" y="127"/>
                </a:cxn>
                <a:cxn ang="0">
                  <a:pos x="191" y="51"/>
                </a:cxn>
                <a:cxn ang="0">
                  <a:pos x="128" y="68"/>
                </a:cxn>
                <a:cxn ang="0">
                  <a:pos x="72" y="161"/>
                </a:cxn>
                <a:cxn ang="0">
                  <a:pos x="48" y="246"/>
                </a:cxn>
                <a:cxn ang="0">
                  <a:pos x="40" y="271"/>
                </a:cxn>
                <a:cxn ang="0">
                  <a:pos x="0" y="254"/>
                </a:cxn>
                <a:cxn ang="0">
                  <a:pos x="8" y="229"/>
                </a:cxn>
                <a:cxn ang="0">
                  <a:pos x="32" y="136"/>
                </a:cxn>
                <a:cxn ang="0">
                  <a:pos x="96" y="34"/>
                </a:cxn>
              </a:cxnLst>
              <a:rect l="0" t="0" r="r" b="b"/>
              <a:pathLst>
                <a:path w="924" h="737">
                  <a:moveTo>
                    <a:pt x="144" y="0"/>
                  </a:moveTo>
                  <a:lnTo>
                    <a:pt x="215" y="0"/>
                  </a:lnTo>
                  <a:lnTo>
                    <a:pt x="255" y="17"/>
                  </a:lnTo>
                  <a:lnTo>
                    <a:pt x="295" y="43"/>
                  </a:lnTo>
                  <a:lnTo>
                    <a:pt x="319" y="85"/>
                  </a:lnTo>
                  <a:lnTo>
                    <a:pt x="335" y="144"/>
                  </a:lnTo>
                  <a:lnTo>
                    <a:pt x="375" y="94"/>
                  </a:lnTo>
                  <a:lnTo>
                    <a:pt x="430" y="51"/>
                  </a:lnTo>
                  <a:lnTo>
                    <a:pt x="502" y="17"/>
                  </a:lnTo>
                  <a:lnTo>
                    <a:pt x="590" y="0"/>
                  </a:lnTo>
                  <a:lnTo>
                    <a:pt x="637" y="0"/>
                  </a:lnTo>
                  <a:lnTo>
                    <a:pt x="693" y="17"/>
                  </a:lnTo>
                  <a:lnTo>
                    <a:pt x="741" y="51"/>
                  </a:lnTo>
                  <a:lnTo>
                    <a:pt x="773" y="102"/>
                  </a:lnTo>
                  <a:lnTo>
                    <a:pt x="789" y="187"/>
                  </a:lnTo>
                  <a:lnTo>
                    <a:pt x="781" y="271"/>
                  </a:lnTo>
                  <a:lnTo>
                    <a:pt x="757" y="356"/>
                  </a:lnTo>
                  <a:lnTo>
                    <a:pt x="725" y="441"/>
                  </a:lnTo>
                  <a:lnTo>
                    <a:pt x="709" y="500"/>
                  </a:lnTo>
                  <a:lnTo>
                    <a:pt x="693" y="534"/>
                  </a:lnTo>
                  <a:lnTo>
                    <a:pt x="685" y="568"/>
                  </a:lnTo>
                  <a:lnTo>
                    <a:pt x="685" y="585"/>
                  </a:lnTo>
                  <a:lnTo>
                    <a:pt x="677" y="610"/>
                  </a:lnTo>
                  <a:lnTo>
                    <a:pt x="677" y="644"/>
                  </a:lnTo>
                  <a:lnTo>
                    <a:pt x="693" y="678"/>
                  </a:lnTo>
                  <a:lnTo>
                    <a:pt x="701" y="686"/>
                  </a:lnTo>
                  <a:lnTo>
                    <a:pt x="717" y="686"/>
                  </a:lnTo>
                  <a:lnTo>
                    <a:pt x="773" y="661"/>
                  </a:lnTo>
                  <a:lnTo>
                    <a:pt x="828" y="602"/>
                  </a:lnTo>
                  <a:lnTo>
                    <a:pt x="876" y="492"/>
                  </a:lnTo>
                  <a:lnTo>
                    <a:pt x="876" y="475"/>
                  </a:lnTo>
                  <a:lnTo>
                    <a:pt x="884" y="466"/>
                  </a:lnTo>
                  <a:lnTo>
                    <a:pt x="908" y="466"/>
                  </a:lnTo>
                  <a:lnTo>
                    <a:pt x="924" y="483"/>
                  </a:lnTo>
                  <a:lnTo>
                    <a:pt x="924" y="492"/>
                  </a:lnTo>
                  <a:lnTo>
                    <a:pt x="900" y="568"/>
                  </a:lnTo>
                  <a:lnTo>
                    <a:pt x="876" y="627"/>
                  </a:lnTo>
                  <a:lnTo>
                    <a:pt x="828" y="678"/>
                  </a:lnTo>
                  <a:lnTo>
                    <a:pt x="781" y="720"/>
                  </a:lnTo>
                  <a:lnTo>
                    <a:pt x="709" y="737"/>
                  </a:lnTo>
                  <a:lnTo>
                    <a:pt x="653" y="729"/>
                  </a:lnTo>
                  <a:lnTo>
                    <a:pt x="605" y="703"/>
                  </a:lnTo>
                  <a:lnTo>
                    <a:pt x="574" y="661"/>
                  </a:lnTo>
                  <a:lnTo>
                    <a:pt x="566" y="602"/>
                  </a:lnTo>
                  <a:lnTo>
                    <a:pt x="566" y="585"/>
                  </a:lnTo>
                  <a:lnTo>
                    <a:pt x="574" y="568"/>
                  </a:lnTo>
                  <a:lnTo>
                    <a:pt x="590" y="517"/>
                  </a:lnTo>
                  <a:lnTo>
                    <a:pt x="613" y="449"/>
                  </a:lnTo>
                  <a:lnTo>
                    <a:pt x="645" y="356"/>
                  </a:lnTo>
                  <a:lnTo>
                    <a:pt x="669" y="254"/>
                  </a:lnTo>
                  <a:lnTo>
                    <a:pt x="677" y="170"/>
                  </a:lnTo>
                  <a:lnTo>
                    <a:pt x="677" y="136"/>
                  </a:lnTo>
                  <a:lnTo>
                    <a:pt x="669" y="119"/>
                  </a:lnTo>
                  <a:lnTo>
                    <a:pt x="669" y="102"/>
                  </a:lnTo>
                  <a:lnTo>
                    <a:pt x="653" y="77"/>
                  </a:lnTo>
                  <a:lnTo>
                    <a:pt x="637" y="68"/>
                  </a:lnTo>
                  <a:lnTo>
                    <a:pt x="621" y="51"/>
                  </a:lnTo>
                  <a:lnTo>
                    <a:pt x="590" y="51"/>
                  </a:lnTo>
                  <a:lnTo>
                    <a:pt x="510" y="68"/>
                  </a:lnTo>
                  <a:lnTo>
                    <a:pt x="446" y="102"/>
                  </a:lnTo>
                  <a:lnTo>
                    <a:pt x="398" y="153"/>
                  </a:lnTo>
                  <a:lnTo>
                    <a:pt x="359" y="204"/>
                  </a:lnTo>
                  <a:lnTo>
                    <a:pt x="327" y="254"/>
                  </a:lnTo>
                  <a:lnTo>
                    <a:pt x="311" y="297"/>
                  </a:lnTo>
                  <a:lnTo>
                    <a:pt x="295" y="348"/>
                  </a:lnTo>
                  <a:lnTo>
                    <a:pt x="295" y="382"/>
                  </a:lnTo>
                  <a:lnTo>
                    <a:pt x="271" y="458"/>
                  </a:lnTo>
                  <a:lnTo>
                    <a:pt x="263" y="500"/>
                  </a:lnTo>
                  <a:lnTo>
                    <a:pt x="247" y="559"/>
                  </a:lnTo>
                  <a:lnTo>
                    <a:pt x="239" y="602"/>
                  </a:lnTo>
                  <a:lnTo>
                    <a:pt x="239" y="627"/>
                  </a:lnTo>
                  <a:lnTo>
                    <a:pt x="231" y="661"/>
                  </a:lnTo>
                  <a:lnTo>
                    <a:pt x="223" y="686"/>
                  </a:lnTo>
                  <a:lnTo>
                    <a:pt x="215" y="703"/>
                  </a:lnTo>
                  <a:lnTo>
                    <a:pt x="199" y="720"/>
                  </a:lnTo>
                  <a:lnTo>
                    <a:pt x="184" y="729"/>
                  </a:lnTo>
                  <a:lnTo>
                    <a:pt x="160" y="737"/>
                  </a:lnTo>
                  <a:lnTo>
                    <a:pt x="144" y="737"/>
                  </a:lnTo>
                  <a:lnTo>
                    <a:pt x="128" y="729"/>
                  </a:lnTo>
                  <a:lnTo>
                    <a:pt x="104" y="703"/>
                  </a:lnTo>
                  <a:lnTo>
                    <a:pt x="104" y="678"/>
                  </a:lnTo>
                  <a:lnTo>
                    <a:pt x="112" y="661"/>
                  </a:lnTo>
                  <a:lnTo>
                    <a:pt x="112" y="636"/>
                  </a:lnTo>
                  <a:lnTo>
                    <a:pt x="120" y="619"/>
                  </a:lnTo>
                  <a:lnTo>
                    <a:pt x="112" y="619"/>
                  </a:lnTo>
                  <a:lnTo>
                    <a:pt x="160" y="407"/>
                  </a:lnTo>
                  <a:lnTo>
                    <a:pt x="176" y="339"/>
                  </a:lnTo>
                  <a:lnTo>
                    <a:pt x="191" y="263"/>
                  </a:lnTo>
                  <a:lnTo>
                    <a:pt x="207" y="195"/>
                  </a:lnTo>
                  <a:lnTo>
                    <a:pt x="215" y="127"/>
                  </a:lnTo>
                  <a:lnTo>
                    <a:pt x="215" y="102"/>
                  </a:lnTo>
                  <a:lnTo>
                    <a:pt x="191" y="51"/>
                  </a:lnTo>
                  <a:lnTo>
                    <a:pt x="168" y="51"/>
                  </a:lnTo>
                  <a:lnTo>
                    <a:pt x="128" y="68"/>
                  </a:lnTo>
                  <a:lnTo>
                    <a:pt x="96" y="102"/>
                  </a:lnTo>
                  <a:lnTo>
                    <a:pt x="72" y="161"/>
                  </a:lnTo>
                  <a:lnTo>
                    <a:pt x="56" y="229"/>
                  </a:lnTo>
                  <a:lnTo>
                    <a:pt x="48" y="246"/>
                  </a:lnTo>
                  <a:lnTo>
                    <a:pt x="48" y="263"/>
                  </a:lnTo>
                  <a:lnTo>
                    <a:pt x="40" y="271"/>
                  </a:lnTo>
                  <a:lnTo>
                    <a:pt x="16" y="271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8" y="229"/>
                  </a:lnTo>
                  <a:lnTo>
                    <a:pt x="16" y="187"/>
                  </a:lnTo>
                  <a:lnTo>
                    <a:pt x="32" y="136"/>
                  </a:lnTo>
                  <a:lnTo>
                    <a:pt x="64" y="68"/>
                  </a:lnTo>
                  <a:lnTo>
                    <a:pt x="96" y="3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" name="Freeform 104"/>
            <p:cNvSpPr>
              <a:spLocks noEditPoints="1"/>
            </p:cNvSpPr>
            <p:nvPr/>
          </p:nvSpPr>
          <p:spPr bwMode="auto">
            <a:xfrm>
              <a:off x="9994" y="5031"/>
              <a:ext cx="1115" cy="440"/>
            </a:xfrm>
            <a:custGeom>
              <a:avLst/>
              <a:gdLst/>
              <a:ahLst/>
              <a:cxnLst>
                <a:cxn ang="0">
                  <a:pos x="32" y="355"/>
                </a:cxn>
                <a:cxn ang="0">
                  <a:pos x="1083" y="355"/>
                </a:cxn>
                <a:cxn ang="0">
                  <a:pos x="1099" y="364"/>
                </a:cxn>
                <a:cxn ang="0">
                  <a:pos x="1107" y="364"/>
                </a:cxn>
                <a:cxn ang="0">
                  <a:pos x="1115" y="381"/>
                </a:cxn>
                <a:cxn ang="0">
                  <a:pos x="1115" y="415"/>
                </a:cxn>
                <a:cxn ang="0">
                  <a:pos x="1107" y="431"/>
                </a:cxn>
                <a:cxn ang="0">
                  <a:pos x="1091" y="431"/>
                </a:cxn>
                <a:cxn ang="0">
                  <a:pos x="1083" y="440"/>
                </a:cxn>
                <a:cxn ang="0">
                  <a:pos x="32" y="440"/>
                </a:cxn>
                <a:cxn ang="0">
                  <a:pos x="16" y="431"/>
                </a:cxn>
                <a:cxn ang="0">
                  <a:pos x="8" y="431"/>
                </a:cxn>
                <a:cxn ang="0">
                  <a:pos x="0" y="415"/>
                </a:cxn>
                <a:cxn ang="0">
                  <a:pos x="0" y="381"/>
                </a:cxn>
                <a:cxn ang="0">
                  <a:pos x="8" y="364"/>
                </a:cxn>
                <a:cxn ang="0">
                  <a:pos x="16" y="364"/>
                </a:cxn>
                <a:cxn ang="0">
                  <a:pos x="32" y="355"/>
                </a:cxn>
                <a:cxn ang="0">
                  <a:pos x="32" y="0"/>
                </a:cxn>
                <a:cxn ang="0">
                  <a:pos x="1083" y="0"/>
                </a:cxn>
                <a:cxn ang="0">
                  <a:pos x="1091" y="8"/>
                </a:cxn>
                <a:cxn ang="0">
                  <a:pos x="1107" y="8"/>
                </a:cxn>
                <a:cxn ang="0">
                  <a:pos x="1115" y="25"/>
                </a:cxn>
                <a:cxn ang="0">
                  <a:pos x="1115" y="59"/>
                </a:cxn>
                <a:cxn ang="0">
                  <a:pos x="1107" y="76"/>
                </a:cxn>
                <a:cxn ang="0">
                  <a:pos x="1099" y="76"/>
                </a:cxn>
                <a:cxn ang="0">
                  <a:pos x="1083" y="84"/>
                </a:cxn>
                <a:cxn ang="0">
                  <a:pos x="32" y="84"/>
                </a:cxn>
                <a:cxn ang="0">
                  <a:pos x="16" y="76"/>
                </a:cxn>
                <a:cxn ang="0">
                  <a:pos x="8" y="76"/>
                </a:cxn>
                <a:cxn ang="0">
                  <a:pos x="0" y="59"/>
                </a:cxn>
                <a:cxn ang="0">
                  <a:pos x="0" y="25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0"/>
                </a:cxn>
              </a:cxnLst>
              <a:rect l="0" t="0" r="r" b="b"/>
              <a:pathLst>
                <a:path w="1115" h="440">
                  <a:moveTo>
                    <a:pt x="32" y="355"/>
                  </a:moveTo>
                  <a:lnTo>
                    <a:pt x="1083" y="355"/>
                  </a:lnTo>
                  <a:lnTo>
                    <a:pt x="1099" y="364"/>
                  </a:lnTo>
                  <a:lnTo>
                    <a:pt x="1107" y="364"/>
                  </a:lnTo>
                  <a:lnTo>
                    <a:pt x="1115" y="381"/>
                  </a:lnTo>
                  <a:lnTo>
                    <a:pt x="1115" y="415"/>
                  </a:lnTo>
                  <a:lnTo>
                    <a:pt x="1107" y="431"/>
                  </a:lnTo>
                  <a:lnTo>
                    <a:pt x="1091" y="431"/>
                  </a:lnTo>
                  <a:lnTo>
                    <a:pt x="1083" y="440"/>
                  </a:lnTo>
                  <a:lnTo>
                    <a:pt x="32" y="440"/>
                  </a:lnTo>
                  <a:lnTo>
                    <a:pt x="16" y="431"/>
                  </a:lnTo>
                  <a:lnTo>
                    <a:pt x="8" y="431"/>
                  </a:lnTo>
                  <a:lnTo>
                    <a:pt x="0" y="415"/>
                  </a:lnTo>
                  <a:lnTo>
                    <a:pt x="0" y="381"/>
                  </a:lnTo>
                  <a:lnTo>
                    <a:pt x="8" y="364"/>
                  </a:lnTo>
                  <a:lnTo>
                    <a:pt x="16" y="364"/>
                  </a:lnTo>
                  <a:lnTo>
                    <a:pt x="32" y="355"/>
                  </a:lnTo>
                  <a:close/>
                  <a:moveTo>
                    <a:pt x="32" y="0"/>
                  </a:moveTo>
                  <a:lnTo>
                    <a:pt x="1083" y="0"/>
                  </a:lnTo>
                  <a:lnTo>
                    <a:pt x="1091" y="8"/>
                  </a:lnTo>
                  <a:lnTo>
                    <a:pt x="1107" y="8"/>
                  </a:lnTo>
                  <a:lnTo>
                    <a:pt x="1115" y="25"/>
                  </a:lnTo>
                  <a:lnTo>
                    <a:pt x="1115" y="59"/>
                  </a:lnTo>
                  <a:lnTo>
                    <a:pt x="1107" y="76"/>
                  </a:lnTo>
                  <a:lnTo>
                    <a:pt x="1099" y="76"/>
                  </a:lnTo>
                  <a:lnTo>
                    <a:pt x="1083" y="84"/>
                  </a:lnTo>
                  <a:lnTo>
                    <a:pt x="32" y="84"/>
                  </a:lnTo>
                  <a:lnTo>
                    <a:pt x="16" y="76"/>
                  </a:lnTo>
                  <a:lnTo>
                    <a:pt x="8" y="76"/>
                  </a:lnTo>
                  <a:lnTo>
                    <a:pt x="0" y="59"/>
                  </a:lnTo>
                  <a:lnTo>
                    <a:pt x="0" y="25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11371" y="4590"/>
              <a:ext cx="550" cy="1076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35" y="0"/>
                </a:cxn>
                <a:cxn ang="0">
                  <a:pos x="343" y="9"/>
                </a:cxn>
                <a:cxn ang="0">
                  <a:pos x="343" y="966"/>
                </a:cxn>
                <a:cxn ang="0">
                  <a:pos x="350" y="991"/>
                </a:cxn>
                <a:cxn ang="0">
                  <a:pos x="374" y="1008"/>
                </a:cxn>
                <a:cxn ang="0">
                  <a:pos x="422" y="1016"/>
                </a:cxn>
                <a:cxn ang="0">
                  <a:pos x="550" y="1016"/>
                </a:cxn>
                <a:cxn ang="0">
                  <a:pos x="550" y="1076"/>
                </a:cxn>
                <a:cxn ang="0">
                  <a:pos x="422" y="1076"/>
                </a:cxn>
                <a:cxn ang="0">
                  <a:pos x="335" y="1067"/>
                </a:cxn>
                <a:cxn ang="0">
                  <a:pos x="167" y="1067"/>
                </a:cxn>
                <a:cxn ang="0">
                  <a:pos x="96" y="1076"/>
                </a:cxn>
                <a:cxn ang="0">
                  <a:pos x="8" y="1076"/>
                </a:cxn>
                <a:cxn ang="0">
                  <a:pos x="8" y="1016"/>
                </a:cxn>
                <a:cxn ang="0">
                  <a:pos x="136" y="1016"/>
                </a:cxn>
                <a:cxn ang="0">
                  <a:pos x="183" y="1008"/>
                </a:cxn>
                <a:cxn ang="0">
                  <a:pos x="207" y="991"/>
                </a:cxn>
                <a:cxn ang="0">
                  <a:pos x="215" y="966"/>
                </a:cxn>
                <a:cxn ang="0">
                  <a:pos x="215" y="119"/>
                </a:cxn>
                <a:cxn ang="0">
                  <a:pos x="136" y="153"/>
                </a:cxn>
                <a:cxn ang="0">
                  <a:pos x="56" y="161"/>
                </a:cxn>
                <a:cxn ang="0">
                  <a:pos x="0" y="161"/>
                </a:cxn>
                <a:cxn ang="0">
                  <a:pos x="0" y="102"/>
                </a:cxn>
                <a:cxn ang="0">
                  <a:pos x="56" y="102"/>
                </a:cxn>
                <a:cxn ang="0">
                  <a:pos x="136" y="93"/>
                </a:cxn>
                <a:cxn ang="0">
                  <a:pos x="215" y="60"/>
                </a:cxn>
                <a:cxn ang="0">
                  <a:pos x="295" y="0"/>
                </a:cxn>
              </a:cxnLst>
              <a:rect l="0" t="0" r="r" b="b"/>
              <a:pathLst>
                <a:path w="550" h="1076">
                  <a:moveTo>
                    <a:pt x="295" y="0"/>
                  </a:moveTo>
                  <a:lnTo>
                    <a:pt x="335" y="0"/>
                  </a:lnTo>
                  <a:lnTo>
                    <a:pt x="343" y="9"/>
                  </a:lnTo>
                  <a:lnTo>
                    <a:pt x="343" y="966"/>
                  </a:lnTo>
                  <a:lnTo>
                    <a:pt x="350" y="991"/>
                  </a:lnTo>
                  <a:lnTo>
                    <a:pt x="374" y="1008"/>
                  </a:lnTo>
                  <a:lnTo>
                    <a:pt x="422" y="1016"/>
                  </a:lnTo>
                  <a:lnTo>
                    <a:pt x="550" y="1016"/>
                  </a:lnTo>
                  <a:lnTo>
                    <a:pt x="550" y="1076"/>
                  </a:lnTo>
                  <a:lnTo>
                    <a:pt x="422" y="1076"/>
                  </a:lnTo>
                  <a:lnTo>
                    <a:pt x="335" y="1067"/>
                  </a:lnTo>
                  <a:lnTo>
                    <a:pt x="167" y="1067"/>
                  </a:lnTo>
                  <a:lnTo>
                    <a:pt x="96" y="1076"/>
                  </a:lnTo>
                  <a:lnTo>
                    <a:pt x="8" y="1076"/>
                  </a:lnTo>
                  <a:lnTo>
                    <a:pt x="8" y="1016"/>
                  </a:lnTo>
                  <a:lnTo>
                    <a:pt x="136" y="1016"/>
                  </a:lnTo>
                  <a:lnTo>
                    <a:pt x="183" y="1008"/>
                  </a:lnTo>
                  <a:lnTo>
                    <a:pt x="207" y="991"/>
                  </a:lnTo>
                  <a:lnTo>
                    <a:pt x="215" y="966"/>
                  </a:lnTo>
                  <a:lnTo>
                    <a:pt x="215" y="119"/>
                  </a:lnTo>
                  <a:lnTo>
                    <a:pt x="136" y="153"/>
                  </a:lnTo>
                  <a:lnTo>
                    <a:pt x="56" y="161"/>
                  </a:lnTo>
                  <a:lnTo>
                    <a:pt x="0" y="161"/>
                  </a:lnTo>
                  <a:lnTo>
                    <a:pt x="0" y="102"/>
                  </a:lnTo>
                  <a:lnTo>
                    <a:pt x="56" y="102"/>
                  </a:lnTo>
                  <a:lnTo>
                    <a:pt x="136" y="93"/>
                  </a:lnTo>
                  <a:lnTo>
                    <a:pt x="215" y="6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12366" y="3261"/>
              <a:ext cx="502" cy="2278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94" y="0"/>
                </a:cxn>
                <a:cxn ang="0">
                  <a:pos x="502" y="9"/>
                </a:cxn>
                <a:cxn ang="0">
                  <a:pos x="502" y="34"/>
                </a:cxn>
                <a:cxn ang="0">
                  <a:pos x="494" y="34"/>
                </a:cxn>
                <a:cxn ang="0">
                  <a:pos x="470" y="59"/>
                </a:cxn>
                <a:cxn ang="0">
                  <a:pos x="351" y="212"/>
                </a:cxn>
                <a:cxn ang="0">
                  <a:pos x="263" y="381"/>
                </a:cxn>
                <a:cxn ang="0">
                  <a:pos x="199" y="559"/>
                </a:cxn>
                <a:cxn ang="0">
                  <a:pos x="160" y="745"/>
                </a:cxn>
                <a:cxn ang="0">
                  <a:pos x="136" y="940"/>
                </a:cxn>
                <a:cxn ang="0">
                  <a:pos x="128" y="1135"/>
                </a:cxn>
                <a:cxn ang="0">
                  <a:pos x="136" y="1312"/>
                </a:cxn>
                <a:cxn ang="0">
                  <a:pos x="152" y="1499"/>
                </a:cxn>
                <a:cxn ang="0">
                  <a:pos x="191" y="1693"/>
                </a:cxn>
                <a:cxn ang="0">
                  <a:pos x="255" y="1871"/>
                </a:cxn>
                <a:cxn ang="0">
                  <a:pos x="343" y="2049"/>
                </a:cxn>
                <a:cxn ang="0">
                  <a:pos x="462" y="2201"/>
                </a:cxn>
                <a:cxn ang="0">
                  <a:pos x="502" y="2244"/>
                </a:cxn>
                <a:cxn ang="0">
                  <a:pos x="502" y="2269"/>
                </a:cxn>
                <a:cxn ang="0">
                  <a:pos x="494" y="2278"/>
                </a:cxn>
                <a:cxn ang="0">
                  <a:pos x="478" y="2278"/>
                </a:cxn>
                <a:cxn ang="0">
                  <a:pos x="454" y="2269"/>
                </a:cxn>
                <a:cxn ang="0">
                  <a:pos x="406" y="2227"/>
                </a:cxn>
                <a:cxn ang="0">
                  <a:pos x="351" y="2168"/>
                </a:cxn>
                <a:cxn ang="0">
                  <a:pos x="279" y="2083"/>
                </a:cxn>
                <a:cxn ang="0">
                  <a:pos x="207" y="1973"/>
                </a:cxn>
                <a:cxn ang="0">
                  <a:pos x="144" y="1846"/>
                </a:cxn>
                <a:cxn ang="0">
                  <a:pos x="72" y="1651"/>
                </a:cxn>
                <a:cxn ang="0">
                  <a:pos x="24" y="1465"/>
                </a:cxn>
                <a:cxn ang="0">
                  <a:pos x="8" y="1287"/>
                </a:cxn>
                <a:cxn ang="0">
                  <a:pos x="0" y="1135"/>
                </a:cxn>
                <a:cxn ang="0">
                  <a:pos x="8" y="931"/>
                </a:cxn>
                <a:cxn ang="0">
                  <a:pos x="48" y="694"/>
                </a:cxn>
                <a:cxn ang="0">
                  <a:pos x="136" y="440"/>
                </a:cxn>
                <a:cxn ang="0">
                  <a:pos x="207" y="305"/>
                </a:cxn>
                <a:cxn ang="0">
                  <a:pos x="279" y="195"/>
                </a:cxn>
                <a:cxn ang="0">
                  <a:pos x="343" y="110"/>
                </a:cxn>
                <a:cxn ang="0">
                  <a:pos x="406" y="51"/>
                </a:cxn>
                <a:cxn ang="0">
                  <a:pos x="454" y="9"/>
                </a:cxn>
                <a:cxn ang="0">
                  <a:pos x="478" y="0"/>
                </a:cxn>
              </a:cxnLst>
              <a:rect l="0" t="0" r="r" b="b"/>
              <a:pathLst>
                <a:path w="502" h="2278">
                  <a:moveTo>
                    <a:pt x="478" y="0"/>
                  </a:moveTo>
                  <a:lnTo>
                    <a:pt x="494" y="0"/>
                  </a:lnTo>
                  <a:lnTo>
                    <a:pt x="502" y="9"/>
                  </a:lnTo>
                  <a:lnTo>
                    <a:pt x="502" y="34"/>
                  </a:lnTo>
                  <a:lnTo>
                    <a:pt x="494" y="34"/>
                  </a:lnTo>
                  <a:lnTo>
                    <a:pt x="470" y="59"/>
                  </a:lnTo>
                  <a:lnTo>
                    <a:pt x="351" y="212"/>
                  </a:lnTo>
                  <a:lnTo>
                    <a:pt x="263" y="381"/>
                  </a:lnTo>
                  <a:lnTo>
                    <a:pt x="199" y="559"/>
                  </a:lnTo>
                  <a:lnTo>
                    <a:pt x="160" y="745"/>
                  </a:lnTo>
                  <a:lnTo>
                    <a:pt x="136" y="940"/>
                  </a:lnTo>
                  <a:lnTo>
                    <a:pt x="128" y="1135"/>
                  </a:lnTo>
                  <a:lnTo>
                    <a:pt x="136" y="1312"/>
                  </a:lnTo>
                  <a:lnTo>
                    <a:pt x="152" y="1499"/>
                  </a:lnTo>
                  <a:lnTo>
                    <a:pt x="191" y="1693"/>
                  </a:lnTo>
                  <a:lnTo>
                    <a:pt x="255" y="1871"/>
                  </a:lnTo>
                  <a:lnTo>
                    <a:pt x="343" y="2049"/>
                  </a:lnTo>
                  <a:lnTo>
                    <a:pt x="462" y="2201"/>
                  </a:lnTo>
                  <a:lnTo>
                    <a:pt x="502" y="2244"/>
                  </a:lnTo>
                  <a:lnTo>
                    <a:pt x="502" y="2269"/>
                  </a:lnTo>
                  <a:lnTo>
                    <a:pt x="494" y="2278"/>
                  </a:lnTo>
                  <a:lnTo>
                    <a:pt x="478" y="2278"/>
                  </a:lnTo>
                  <a:lnTo>
                    <a:pt x="454" y="2269"/>
                  </a:lnTo>
                  <a:lnTo>
                    <a:pt x="406" y="2227"/>
                  </a:lnTo>
                  <a:lnTo>
                    <a:pt x="351" y="2168"/>
                  </a:lnTo>
                  <a:lnTo>
                    <a:pt x="279" y="2083"/>
                  </a:lnTo>
                  <a:lnTo>
                    <a:pt x="207" y="1973"/>
                  </a:lnTo>
                  <a:lnTo>
                    <a:pt x="144" y="1846"/>
                  </a:lnTo>
                  <a:lnTo>
                    <a:pt x="72" y="1651"/>
                  </a:lnTo>
                  <a:lnTo>
                    <a:pt x="24" y="1465"/>
                  </a:lnTo>
                  <a:lnTo>
                    <a:pt x="8" y="1287"/>
                  </a:lnTo>
                  <a:lnTo>
                    <a:pt x="0" y="1135"/>
                  </a:lnTo>
                  <a:lnTo>
                    <a:pt x="8" y="931"/>
                  </a:lnTo>
                  <a:lnTo>
                    <a:pt x="48" y="694"/>
                  </a:lnTo>
                  <a:lnTo>
                    <a:pt x="136" y="440"/>
                  </a:lnTo>
                  <a:lnTo>
                    <a:pt x="207" y="305"/>
                  </a:lnTo>
                  <a:lnTo>
                    <a:pt x="279" y="195"/>
                  </a:lnTo>
                  <a:lnTo>
                    <a:pt x="343" y="110"/>
                  </a:lnTo>
                  <a:lnTo>
                    <a:pt x="406" y="51"/>
                  </a:lnTo>
                  <a:lnTo>
                    <a:pt x="454" y="9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13178" y="3456"/>
              <a:ext cx="709" cy="1507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414" y="0"/>
                </a:cxn>
                <a:cxn ang="0">
                  <a:pos x="430" y="8"/>
                </a:cxn>
                <a:cxn ang="0">
                  <a:pos x="438" y="17"/>
                </a:cxn>
                <a:cxn ang="0">
                  <a:pos x="438" y="1371"/>
                </a:cxn>
                <a:cxn ang="0">
                  <a:pos x="454" y="1405"/>
                </a:cxn>
                <a:cxn ang="0">
                  <a:pos x="486" y="1422"/>
                </a:cxn>
                <a:cxn ang="0">
                  <a:pos x="542" y="1439"/>
                </a:cxn>
                <a:cxn ang="0">
                  <a:pos x="709" y="1439"/>
                </a:cxn>
                <a:cxn ang="0">
                  <a:pos x="709" y="1507"/>
                </a:cxn>
                <a:cxn ang="0">
                  <a:pos x="621" y="1498"/>
                </a:cxn>
                <a:cxn ang="0">
                  <a:pos x="88" y="1498"/>
                </a:cxn>
                <a:cxn ang="0">
                  <a:pos x="8" y="1507"/>
                </a:cxn>
                <a:cxn ang="0">
                  <a:pos x="8" y="1439"/>
                </a:cxn>
                <a:cxn ang="0">
                  <a:pos x="175" y="1439"/>
                </a:cxn>
                <a:cxn ang="0">
                  <a:pos x="231" y="1422"/>
                </a:cxn>
                <a:cxn ang="0">
                  <a:pos x="263" y="1405"/>
                </a:cxn>
                <a:cxn ang="0">
                  <a:pos x="279" y="1371"/>
                </a:cxn>
                <a:cxn ang="0">
                  <a:pos x="279" y="152"/>
                </a:cxn>
                <a:cxn ang="0">
                  <a:pos x="167" y="195"/>
                </a:cxn>
                <a:cxn ang="0">
                  <a:pos x="64" y="211"/>
                </a:cxn>
                <a:cxn ang="0">
                  <a:pos x="0" y="211"/>
                </a:cxn>
                <a:cxn ang="0">
                  <a:pos x="0" y="144"/>
                </a:cxn>
                <a:cxn ang="0">
                  <a:pos x="56" y="144"/>
                </a:cxn>
                <a:cxn ang="0">
                  <a:pos x="128" y="135"/>
                </a:cxn>
                <a:cxn ang="0">
                  <a:pos x="215" y="110"/>
                </a:cxn>
                <a:cxn ang="0">
                  <a:pos x="303" y="68"/>
                </a:cxn>
                <a:cxn ang="0">
                  <a:pos x="390" y="0"/>
                </a:cxn>
              </a:cxnLst>
              <a:rect l="0" t="0" r="r" b="b"/>
              <a:pathLst>
                <a:path w="709" h="1507">
                  <a:moveTo>
                    <a:pt x="390" y="0"/>
                  </a:moveTo>
                  <a:lnTo>
                    <a:pt x="414" y="0"/>
                  </a:lnTo>
                  <a:lnTo>
                    <a:pt x="430" y="8"/>
                  </a:lnTo>
                  <a:lnTo>
                    <a:pt x="438" y="17"/>
                  </a:lnTo>
                  <a:lnTo>
                    <a:pt x="438" y="1371"/>
                  </a:lnTo>
                  <a:lnTo>
                    <a:pt x="454" y="1405"/>
                  </a:lnTo>
                  <a:lnTo>
                    <a:pt x="486" y="1422"/>
                  </a:lnTo>
                  <a:lnTo>
                    <a:pt x="542" y="1439"/>
                  </a:lnTo>
                  <a:lnTo>
                    <a:pt x="709" y="1439"/>
                  </a:lnTo>
                  <a:lnTo>
                    <a:pt x="709" y="1507"/>
                  </a:lnTo>
                  <a:lnTo>
                    <a:pt x="621" y="1498"/>
                  </a:lnTo>
                  <a:lnTo>
                    <a:pt x="88" y="1498"/>
                  </a:lnTo>
                  <a:lnTo>
                    <a:pt x="8" y="1507"/>
                  </a:lnTo>
                  <a:lnTo>
                    <a:pt x="8" y="1439"/>
                  </a:lnTo>
                  <a:lnTo>
                    <a:pt x="175" y="1439"/>
                  </a:lnTo>
                  <a:lnTo>
                    <a:pt x="231" y="1422"/>
                  </a:lnTo>
                  <a:lnTo>
                    <a:pt x="263" y="1405"/>
                  </a:lnTo>
                  <a:lnTo>
                    <a:pt x="279" y="1371"/>
                  </a:lnTo>
                  <a:lnTo>
                    <a:pt x="279" y="152"/>
                  </a:lnTo>
                  <a:lnTo>
                    <a:pt x="167" y="195"/>
                  </a:lnTo>
                  <a:lnTo>
                    <a:pt x="64" y="211"/>
                  </a:lnTo>
                  <a:lnTo>
                    <a:pt x="0" y="211"/>
                  </a:lnTo>
                  <a:lnTo>
                    <a:pt x="0" y="144"/>
                  </a:lnTo>
                  <a:lnTo>
                    <a:pt x="56" y="144"/>
                  </a:lnTo>
                  <a:lnTo>
                    <a:pt x="128" y="135"/>
                  </a:lnTo>
                  <a:lnTo>
                    <a:pt x="215" y="110"/>
                  </a:lnTo>
                  <a:lnTo>
                    <a:pt x="303" y="68"/>
                  </a:lnTo>
                  <a:lnTo>
                    <a:pt x="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14253" y="4362"/>
              <a:ext cx="1305" cy="8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266" y="0"/>
                </a:cxn>
                <a:cxn ang="0">
                  <a:pos x="1282" y="8"/>
                </a:cxn>
                <a:cxn ang="0">
                  <a:pos x="1298" y="8"/>
                </a:cxn>
                <a:cxn ang="0">
                  <a:pos x="1305" y="25"/>
                </a:cxn>
                <a:cxn ang="0">
                  <a:pos x="1305" y="59"/>
                </a:cxn>
                <a:cxn ang="0">
                  <a:pos x="1298" y="76"/>
                </a:cxn>
                <a:cxn ang="0">
                  <a:pos x="1282" y="76"/>
                </a:cxn>
                <a:cxn ang="0">
                  <a:pos x="1266" y="84"/>
                </a:cxn>
                <a:cxn ang="0">
                  <a:pos x="40" y="84"/>
                </a:cxn>
                <a:cxn ang="0">
                  <a:pos x="24" y="76"/>
                </a:cxn>
                <a:cxn ang="0">
                  <a:pos x="8" y="76"/>
                </a:cxn>
                <a:cxn ang="0">
                  <a:pos x="0" y="59"/>
                </a:cxn>
                <a:cxn ang="0">
                  <a:pos x="0" y="25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0"/>
                </a:cxn>
              </a:cxnLst>
              <a:rect l="0" t="0" r="r" b="b"/>
              <a:pathLst>
                <a:path w="1305" h="84">
                  <a:moveTo>
                    <a:pt x="32" y="0"/>
                  </a:moveTo>
                  <a:lnTo>
                    <a:pt x="1266" y="0"/>
                  </a:lnTo>
                  <a:lnTo>
                    <a:pt x="1282" y="8"/>
                  </a:lnTo>
                  <a:lnTo>
                    <a:pt x="1298" y="8"/>
                  </a:lnTo>
                  <a:lnTo>
                    <a:pt x="1305" y="25"/>
                  </a:lnTo>
                  <a:lnTo>
                    <a:pt x="1305" y="59"/>
                  </a:lnTo>
                  <a:lnTo>
                    <a:pt x="1298" y="76"/>
                  </a:lnTo>
                  <a:lnTo>
                    <a:pt x="1282" y="76"/>
                  </a:lnTo>
                  <a:lnTo>
                    <a:pt x="1266" y="84"/>
                  </a:lnTo>
                  <a:lnTo>
                    <a:pt x="40" y="84"/>
                  </a:lnTo>
                  <a:lnTo>
                    <a:pt x="24" y="76"/>
                  </a:lnTo>
                  <a:lnTo>
                    <a:pt x="8" y="76"/>
                  </a:lnTo>
                  <a:lnTo>
                    <a:pt x="0" y="59"/>
                  </a:lnTo>
                  <a:lnTo>
                    <a:pt x="0" y="25"/>
                  </a:lnTo>
                  <a:lnTo>
                    <a:pt x="8" y="8"/>
                  </a:lnTo>
                  <a:lnTo>
                    <a:pt x="24" y="8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15805" y="3413"/>
              <a:ext cx="1744" cy="1558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661" y="9"/>
                </a:cxn>
                <a:cxn ang="0">
                  <a:pos x="948" y="0"/>
                </a:cxn>
                <a:cxn ang="0">
                  <a:pos x="964" y="43"/>
                </a:cxn>
                <a:cxn ang="0">
                  <a:pos x="948" y="68"/>
                </a:cxn>
                <a:cxn ang="0">
                  <a:pos x="852" y="85"/>
                </a:cxn>
                <a:cxn ang="0">
                  <a:pos x="796" y="136"/>
                </a:cxn>
                <a:cxn ang="0">
                  <a:pos x="804" y="161"/>
                </a:cxn>
                <a:cxn ang="0">
                  <a:pos x="964" y="627"/>
                </a:cxn>
                <a:cxn ang="0">
                  <a:pos x="979" y="602"/>
                </a:cxn>
                <a:cxn ang="0">
                  <a:pos x="1330" y="212"/>
                </a:cxn>
                <a:cxn ang="0">
                  <a:pos x="1354" y="170"/>
                </a:cxn>
                <a:cxn ang="0">
                  <a:pos x="1346" y="119"/>
                </a:cxn>
                <a:cxn ang="0">
                  <a:pos x="1290" y="77"/>
                </a:cxn>
                <a:cxn ang="0">
                  <a:pos x="1242" y="68"/>
                </a:cxn>
                <a:cxn ang="0">
                  <a:pos x="1250" y="17"/>
                </a:cxn>
                <a:cxn ang="0">
                  <a:pos x="1282" y="9"/>
                </a:cxn>
                <a:cxn ang="0">
                  <a:pos x="1624" y="9"/>
                </a:cxn>
                <a:cxn ang="0">
                  <a:pos x="1744" y="26"/>
                </a:cxn>
                <a:cxn ang="0">
                  <a:pos x="1736" y="68"/>
                </a:cxn>
                <a:cxn ang="0">
                  <a:pos x="1696" y="77"/>
                </a:cxn>
                <a:cxn ang="0">
                  <a:pos x="1537" y="119"/>
                </a:cxn>
                <a:cxn ang="0">
                  <a:pos x="1377" y="238"/>
                </a:cxn>
                <a:cxn ang="0">
                  <a:pos x="1242" y="398"/>
                </a:cxn>
                <a:cxn ang="0">
                  <a:pos x="987" y="686"/>
                </a:cxn>
                <a:cxn ang="0">
                  <a:pos x="1059" y="881"/>
                </a:cxn>
                <a:cxn ang="0">
                  <a:pos x="1163" y="1143"/>
                </a:cxn>
                <a:cxn ang="0">
                  <a:pos x="1290" y="1448"/>
                </a:cxn>
                <a:cxn ang="0">
                  <a:pos x="1362" y="1491"/>
                </a:cxn>
                <a:cxn ang="0">
                  <a:pos x="1489" y="1508"/>
                </a:cxn>
                <a:cxn ang="0">
                  <a:pos x="1481" y="1550"/>
                </a:cxn>
                <a:cxn ang="0">
                  <a:pos x="1377" y="1558"/>
                </a:cxn>
                <a:cxn ang="0">
                  <a:pos x="1123" y="1550"/>
                </a:cxn>
                <a:cxn ang="0">
                  <a:pos x="924" y="1558"/>
                </a:cxn>
                <a:cxn ang="0">
                  <a:pos x="908" y="1516"/>
                </a:cxn>
                <a:cxn ang="0">
                  <a:pos x="932" y="1491"/>
                </a:cxn>
                <a:cxn ang="0">
                  <a:pos x="1019" y="1474"/>
                </a:cxn>
                <a:cxn ang="0">
                  <a:pos x="1075" y="1423"/>
                </a:cxn>
                <a:cxn ang="0">
                  <a:pos x="1067" y="1389"/>
                </a:cxn>
                <a:cxn ang="0">
                  <a:pos x="661" y="1067"/>
                </a:cxn>
                <a:cxn ang="0">
                  <a:pos x="406" y="1355"/>
                </a:cxn>
                <a:cxn ang="0">
                  <a:pos x="390" y="1414"/>
                </a:cxn>
                <a:cxn ang="0">
                  <a:pos x="406" y="1457"/>
                </a:cxn>
                <a:cxn ang="0">
                  <a:pos x="486" y="1482"/>
                </a:cxn>
                <a:cxn ang="0">
                  <a:pos x="502" y="1524"/>
                </a:cxn>
                <a:cxn ang="0">
                  <a:pos x="486" y="1541"/>
                </a:cxn>
                <a:cxn ang="0">
                  <a:pos x="343" y="1550"/>
                </a:cxn>
                <a:cxn ang="0">
                  <a:pos x="128" y="1550"/>
                </a:cxn>
                <a:cxn ang="0">
                  <a:pos x="0" y="1533"/>
                </a:cxn>
                <a:cxn ang="0">
                  <a:pos x="8" y="1491"/>
                </a:cxn>
                <a:cxn ang="0">
                  <a:pos x="48" y="1482"/>
                </a:cxn>
                <a:cxn ang="0">
                  <a:pos x="263" y="1414"/>
                </a:cxn>
                <a:cxn ang="0">
                  <a:pos x="390" y="1296"/>
                </a:cxn>
                <a:cxn ang="0">
                  <a:pos x="589" y="144"/>
                </a:cxn>
                <a:cxn ang="0">
                  <a:pos x="550" y="85"/>
                </a:cxn>
                <a:cxn ang="0">
                  <a:pos x="430" y="68"/>
                </a:cxn>
                <a:cxn ang="0">
                  <a:pos x="390" y="60"/>
                </a:cxn>
                <a:cxn ang="0">
                  <a:pos x="382" y="26"/>
                </a:cxn>
                <a:cxn ang="0">
                  <a:pos x="398" y="9"/>
                </a:cxn>
              </a:cxnLst>
              <a:rect l="0" t="0" r="r" b="b"/>
              <a:pathLst>
                <a:path w="1744" h="1558">
                  <a:moveTo>
                    <a:pt x="406" y="0"/>
                  </a:moveTo>
                  <a:lnTo>
                    <a:pt x="542" y="0"/>
                  </a:lnTo>
                  <a:lnTo>
                    <a:pt x="605" y="9"/>
                  </a:lnTo>
                  <a:lnTo>
                    <a:pt x="661" y="9"/>
                  </a:lnTo>
                  <a:lnTo>
                    <a:pt x="796" y="0"/>
                  </a:lnTo>
                  <a:lnTo>
                    <a:pt x="948" y="0"/>
                  </a:lnTo>
                  <a:lnTo>
                    <a:pt x="964" y="17"/>
                  </a:lnTo>
                  <a:lnTo>
                    <a:pt x="964" y="43"/>
                  </a:lnTo>
                  <a:lnTo>
                    <a:pt x="956" y="60"/>
                  </a:lnTo>
                  <a:lnTo>
                    <a:pt x="948" y="68"/>
                  </a:lnTo>
                  <a:lnTo>
                    <a:pt x="924" y="68"/>
                  </a:lnTo>
                  <a:lnTo>
                    <a:pt x="852" y="85"/>
                  </a:lnTo>
                  <a:lnTo>
                    <a:pt x="812" y="111"/>
                  </a:lnTo>
                  <a:lnTo>
                    <a:pt x="796" y="136"/>
                  </a:lnTo>
                  <a:lnTo>
                    <a:pt x="796" y="144"/>
                  </a:lnTo>
                  <a:lnTo>
                    <a:pt x="804" y="161"/>
                  </a:lnTo>
                  <a:lnTo>
                    <a:pt x="979" y="602"/>
                  </a:lnTo>
                  <a:lnTo>
                    <a:pt x="964" y="627"/>
                  </a:lnTo>
                  <a:lnTo>
                    <a:pt x="987" y="619"/>
                  </a:lnTo>
                  <a:lnTo>
                    <a:pt x="979" y="602"/>
                  </a:lnTo>
                  <a:lnTo>
                    <a:pt x="1314" y="229"/>
                  </a:lnTo>
                  <a:lnTo>
                    <a:pt x="1330" y="212"/>
                  </a:lnTo>
                  <a:lnTo>
                    <a:pt x="1338" y="187"/>
                  </a:lnTo>
                  <a:lnTo>
                    <a:pt x="1354" y="170"/>
                  </a:lnTo>
                  <a:lnTo>
                    <a:pt x="1354" y="144"/>
                  </a:lnTo>
                  <a:lnTo>
                    <a:pt x="1346" y="119"/>
                  </a:lnTo>
                  <a:lnTo>
                    <a:pt x="1338" y="102"/>
                  </a:lnTo>
                  <a:lnTo>
                    <a:pt x="1290" y="77"/>
                  </a:lnTo>
                  <a:lnTo>
                    <a:pt x="1250" y="77"/>
                  </a:lnTo>
                  <a:lnTo>
                    <a:pt x="1242" y="68"/>
                  </a:lnTo>
                  <a:lnTo>
                    <a:pt x="1242" y="34"/>
                  </a:lnTo>
                  <a:lnTo>
                    <a:pt x="1250" y="17"/>
                  </a:lnTo>
                  <a:lnTo>
                    <a:pt x="1258" y="9"/>
                  </a:lnTo>
                  <a:lnTo>
                    <a:pt x="1282" y="9"/>
                  </a:lnTo>
                  <a:lnTo>
                    <a:pt x="1521" y="17"/>
                  </a:lnTo>
                  <a:lnTo>
                    <a:pt x="1624" y="9"/>
                  </a:lnTo>
                  <a:lnTo>
                    <a:pt x="1728" y="9"/>
                  </a:lnTo>
                  <a:lnTo>
                    <a:pt x="1744" y="26"/>
                  </a:lnTo>
                  <a:lnTo>
                    <a:pt x="1744" y="51"/>
                  </a:lnTo>
                  <a:lnTo>
                    <a:pt x="1736" y="68"/>
                  </a:lnTo>
                  <a:lnTo>
                    <a:pt x="1720" y="77"/>
                  </a:lnTo>
                  <a:lnTo>
                    <a:pt x="1696" y="77"/>
                  </a:lnTo>
                  <a:lnTo>
                    <a:pt x="1608" y="94"/>
                  </a:lnTo>
                  <a:lnTo>
                    <a:pt x="1537" y="119"/>
                  </a:lnTo>
                  <a:lnTo>
                    <a:pt x="1473" y="153"/>
                  </a:lnTo>
                  <a:lnTo>
                    <a:pt x="1377" y="238"/>
                  </a:lnTo>
                  <a:lnTo>
                    <a:pt x="1314" y="314"/>
                  </a:lnTo>
                  <a:lnTo>
                    <a:pt x="1242" y="398"/>
                  </a:lnTo>
                  <a:lnTo>
                    <a:pt x="1067" y="602"/>
                  </a:lnTo>
                  <a:lnTo>
                    <a:pt x="987" y="686"/>
                  </a:lnTo>
                  <a:lnTo>
                    <a:pt x="1019" y="771"/>
                  </a:lnTo>
                  <a:lnTo>
                    <a:pt x="1059" y="881"/>
                  </a:lnTo>
                  <a:lnTo>
                    <a:pt x="1115" y="1008"/>
                  </a:lnTo>
                  <a:lnTo>
                    <a:pt x="1163" y="1143"/>
                  </a:lnTo>
                  <a:lnTo>
                    <a:pt x="1218" y="1270"/>
                  </a:lnTo>
                  <a:lnTo>
                    <a:pt x="1290" y="1448"/>
                  </a:lnTo>
                  <a:lnTo>
                    <a:pt x="1314" y="1474"/>
                  </a:lnTo>
                  <a:lnTo>
                    <a:pt x="1362" y="1491"/>
                  </a:lnTo>
                  <a:lnTo>
                    <a:pt x="1473" y="1491"/>
                  </a:lnTo>
                  <a:lnTo>
                    <a:pt x="1489" y="1508"/>
                  </a:lnTo>
                  <a:lnTo>
                    <a:pt x="1489" y="1533"/>
                  </a:lnTo>
                  <a:lnTo>
                    <a:pt x="1481" y="1550"/>
                  </a:lnTo>
                  <a:lnTo>
                    <a:pt x="1473" y="1558"/>
                  </a:lnTo>
                  <a:lnTo>
                    <a:pt x="1377" y="1558"/>
                  </a:lnTo>
                  <a:lnTo>
                    <a:pt x="1282" y="1550"/>
                  </a:lnTo>
                  <a:lnTo>
                    <a:pt x="1123" y="1550"/>
                  </a:lnTo>
                  <a:lnTo>
                    <a:pt x="1027" y="1558"/>
                  </a:lnTo>
                  <a:lnTo>
                    <a:pt x="924" y="1558"/>
                  </a:lnTo>
                  <a:lnTo>
                    <a:pt x="908" y="1541"/>
                  </a:lnTo>
                  <a:lnTo>
                    <a:pt x="908" y="1516"/>
                  </a:lnTo>
                  <a:lnTo>
                    <a:pt x="916" y="1499"/>
                  </a:lnTo>
                  <a:lnTo>
                    <a:pt x="932" y="1491"/>
                  </a:lnTo>
                  <a:lnTo>
                    <a:pt x="948" y="1491"/>
                  </a:lnTo>
                  <a:lnTo>
                    <a:pt x="1019" y="1474"/>
                  </a:lnTo>
                  <a:lnTo>
                    <a:pt x="1059" y="1448"/>
                  </a:lnTo>
                  <a:lnTo>
                    <a:pt x="1075" y="1423"/>
                  </a:lnTo>
                  <a:lnTo>
                    <a:pt x="1075" y="1406"/>
                  </a:lnTo>
                  <a:lnTo>
                    <a:pt x="1067" y="1389"/>
                  </a:lnTo>
                  <a:lnTo>
                    <a:pt x="852" y="847"/>
                  </a:lnTo>
                  <a:lnTo>
                    <a:pt x="661" y="1067"/>
                  </a:lnTo>
                  <a:lnTo>
                    <a:pt x="446" y="1313"/>
                  </a:lnTo>
                  <a:lnTo>
                    <a:pt x="406" y="1355"/>
                  </a:lnTo>
                  <a:lnTo>
                    <a:pt x="398" y="1381"/>
                  </a:lnTo>
                  <a:lnTo>
                    <a:pt x="390" y="1414"/>
                  </a:lnTo>
                  <a:lnTo>
                    <a:pt x="398" y="1440"/>
                  </a:lnTo>
                  <a:lnTo>
                    <a:pt x="406" y="1457"/>
                  </a:lnTo>
                  <a:lnTo>
                    <a:pt x="454" y="1482"/>
                  </a:lnTo>
                  <a:lnTo>
                    <a:pt x="486" y="1482"/>
                  </a:lnTo>
                  <a:lnTo>
                    <a:pt x="502" y="1499"/>
                  </a:lnTo>
                  <a:lnTo>
                    <a:pt x="502" y="1524"/>
                  </a:lnTo>
                  <a:lnTo>
                    <a:pt x="494" y="1541"/>
                  </a:lnTo>
                  <a:lnTo>
                    <a:pt x="486" y="1541"/>
                  </a:lnTo>
                  <a:lnTo>
                    <a:pt x="478" y="1550"/>
                  </a:lnTo>
                  <a:lnTo>
                    <a:pt x="343" y="1550"/>
                  </a:lnTo>
                  <a:lnTo>
                    <a:pt x="223" y="1541"/>
                  </a:lnTo>
                  <a:lnTo>
                    <a:pt x="128" y="1550"/>
                  </a:lnTo>
                  <a:lnTo>
                    <a:pt x="16" y="1550"/>
                  </a:lnTo>
                  <a:lnTo>
                    <a:pt x="0" y="1533"/>
                  </a:lnTo>
                  <a:lnTo>
                    <a:pt x="0" y="1508"/>
                  </a:lnTo>
                  <a:lnTo>
                    <a:pt x="8" y="1491"/>
                  </a:lnTo>
                  <a:lnTo>
                    <a:pt x="24" y="1482"/>
                  </a:lnTo>
                  <a:lnTo>
                    <a:pt x="48" y="1482"/>
                  </a:lnTo>
                  <a:lnTo>
                    <a:pt x="159" y="1465"/>
                  </a:lnTo>
                  <a:lnTo>
                    <a:pt x="263" y="1414"/>
                  </a:lnTo>
                  <a:lnTo>
                    <a:pt x="366" y="1321"/>
                  </a:lnTo>
                  <a:lnTo>
                    <a:pt x="390" y="1296"/>
                  </a:lnTo>
                  <a:lnTo>
                    <a:pt x="844" y="779"/>
                  </a:lnTo>
                  <a:lnTo>
                    <a:pt x="589" y="144"/>
                  </a:lnTo>
                  <a:lnTo>
                    <a:pt x="573" y="111"/>
                  </a:lnTo>
                  <a:lnTo>
                    <a:pt x="550" y="85"/>
                  </a:lnTo>
                  <a:lnTo>
                    <a:pt x="510" y="77"/>
                  </a:lnTo>
                  <a:lnTo>
                    <a:pt x="430" y="68"/>
                  </a:lnTo>
                  <a:lnTo>
                    <a:pt x="406" y="68"/>
                  </a:lnTo>
                  <a:lnTo>
                    <a:pt x="390" y="60"/>
                  </a:lnTo>
                  <a:lnTo>
                    <a:pt x="382" y="51"/>
                  </a:lnTo>
                  <a:lnTo>
                    <a:pt x="382" y="26"/>
                  </a:lnTo>
                  <a:lnTo>
                    <a:pt x="390" y="9"/>
                  </a:lnTo>
                  <a:lnTo>
                    <a:pt x="398" y="9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17780" y="3422"/>
              <a:ext cx="923" cy="737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94" y="42"/>
                </a:cxn>
                <a:cxn ang="0">
                  <a:pos x="334" y="144"/>
                </a:cxn>
                <a:cxn ang="0">
                  <a:pos x="429" y="51"/>
                </a:cxn>
                <a:cxn ang="0">
                  <a:pos x="589" y="0"/>
                </a:cxn>
                <a:cxn ang="0">
                  <a:pos x="692" y="17"/>
                </a:cxn>
                <a:cxn ang="0">
                  <a:pos x="772" y="102"/>
                </a:cxn>
                <a:cxn ang="0">
                  <a:pos x="780" y="271"/>
                </a:cxn>
                <a:cxn ang="0">
                  <a:pos x="724" y="440"/>
                </a:cxn>
                <a:cxn ang="0">
                  <a:pos x="692" y="533"/>
                </a:cxn>
                <a:cxn ang="0">
                  <a:pos x="684" y="584"/>
                </a:cxn>
                <a:cxn ang="0">
                  <a:pos x="676" y="643"/>
                </a:cxn>
                <a:cxn ang="0">
                  <a:pos x="700" y="686"/>
                </a:cxn>
                <a:cxn ang="0">
                  <a:pos x="772" y="660"/>
                </a:cxn>
                <a:cxn ang="0">
                  <a:pos x="875" y="491"/>
                </a:cxn>
                <a:cxn ang="0">
                  <a:pos x="883" y="466"/>
                </a:cxn>
                <a:cxn ang="0">
                  <a:pos x="923" y="483"/>
                </a:cxn>
                <a:cxn ang="0">
                  <a:pos x="899" y="567"/>
                </a:cxn>
                <a:cxn ang="0">
                  <a:pos x="827" y="677"/>
                </a:cxn>
                <a:cxn ang="0">
                  <a:pos x="708" y="737"/>
                </a:cxn>
                <a:cxn ang="0">
                  <a:pos x="605" y="703"/>
                </a:cxn>
                <a:cxn ang="0">
                  <a:pos x="565" y="601"/>
                </a:cxn>
                <a:cxn ang="0">
                  <a:pos x="573" y="567"/>
                </a:cxn>
                <a:cxn ang="0">
                  <a:pos x="612" y="449"/>
                </a:cxn>
                <a:cxn ang="0">
                  <a:pos x="668" y="254"/>
                </a:cxn>
                <a:cxn ang="0">
                  <a:pos x="676" y="135"/>
                </a:cxn>
                <a:cxn ang="0">
                  <a:pos x="668" y="93"/>
                </a:cxn>
                <a:cxn ang="0">
                  <a:pos x="636" y="68"/>
                </a:cxn>
                <a:cxn ang="0">
                  <a:pos x="589" y="51"/>
                </a:cxn>
                <a:cxn ang="0">
                  <a:pos x="445" y="102"/>
                </a:cxn>
                <a:cxn ang="0">
                  <a:pos x="358" y="203"/>
                </a:cxn>
                <a:cxn ang="0">
                  <a:pos x="310" y="296"/>
                </a:cxn>
                <a:cxn ang="0">
                  <a:pos x="294" y="381"/>
                </a:cxn>
                <a:cxn ang="0">
                  <a:pos x="262" y="499"/>
                </a:cxn>
                <a:cxn ang="0">
                  <a:pos x="238" y="601"/>
                </a:cxn>
                <a:cxn ang="0">
                  <a:pos x="230" y="660"/>
                </a:cxn>
                <a:cxn ang="0">
                  <a:pos x="214" y="703"/>
                </a:cxn>
                <a:cxn ang="0">
                  <a:pos x="183" y="728"/>
                </a:cxn>
                <a:cxn ang="0">
                  <a:pos x="143" y="737"/>
                </a:cxn>
                <a:cxn ang="0">
                  <a:pos x="103" y="703"/>
                </a:cxn>
                <a:cxn ang="0">
                  <a:pos x="111" y="660"/>
                </a:cxn>
                <a:cxn ang="0">
                  <a:pos x="119" y="618"/>
                </a:cxn>
                <a:cxn ang="0">
                  <a:pos x="159" y="406"/>
                </a:cxn>
                <a:cxn ang="0">
                  <a:pos x="191" y="262"/>
                </a:cxn>
                <a:cxn ang="0">
                  <a:pos x="214" y="127"/>
                </a:cxn>
                <a:cxn ang="0">
                  <a:pos x="191" y="51"/>
                </a:cxn>
                <a:cxn ang="0">
                  <a:pos x="127" y="68"/>
                </a:cxn>
                <a:cxn ang="0">
                  <a:pos x="71" y="161"/>
                </a:cxn>
                <a:cxn ang="0">
                  <a:pos x="47" y="245"/>
                </a:cxn>
                <a:cxn ang="0">
                  <a:pos x="39" y="271"/>
                </a:cxn>
                <a:cxn ang="0">
                  <a:pos x="0" y="254"/>
                </a:cxn>
                <a:cxn ang="0">
                  <a:pos x="7" y="229"/>
                </a:cxn>
                <a:cxn ang="0">
                  <a:pos x="31" y="135"/>
                </a:cxn>
                <a:cxn ang="0">
                  <a:pos x="79" y="51"/>
                </a:cxn>
                <a:cxn ang="0">
                  <a:pos x="119" y="17"/>
                </a:cxn>
              </a:cxnLst>
              <a:rect l="0" t="0" r="r" b="b"/>
              <a:pathLst>
                <a:path w="923" h="737">
                  <a:moveTo>
                    <a:pt x="143" y="0"/>
                  </a:moveTo>
                  <a:lnTo>
                    <a:pt x="214" y="0"/>
                  </a:lnTo>
                  <a:lnTo>
                    <a:pt x="254" y="17"/>
                  </a:lnTo>
                  <a:lnTo>
                    <a:pt x="294" y="42"/>
                  </a:lnTo>
                  <a:lnTo>
                    <a:pt x="318" y="85"/>
                  </a:lnTo>
                  <a:lnTo>
                    <a:pt x="334" y="144"/>
                  </a:lnTo>
                  <a:lnTo>
                    <a:pt x="374" y="93"/>
                  </a:lnTo>
                  <a:lnTo>
                    <a:pt x="429" y="51"/>
                  </a:lnTo>
                  <a:lnTo>
                    <a:pt x="501" y="17"/>
                  </a:lnTo>
                  <a:lnTo>
                    <a:pt x="589" y="0"/>
                  </a:lnTo>
                  <a:lnTo>
                    <a:pt x="636" y="0"/>
                  </a:lnTo>
                  <a:lnTo>
                    <a:pt x="692" y="17"/>
                  </a:lnTo>
                  <a:lnTo>
                    <a:pt x="740" y="51"/>
                  </a:lnTo>
                  <a:lnTo>
                    <a:pt x="772" y="102"/>
                  </a:lnTo>
                  <a:lnTo>
                    <a:pt x="788" y="186"/>
                  </a:lnTo>
                  <a:lnTo>
                    <a:pt x="780" y="271"/>
                  </a:lnTo>
                  <a:lnTo>
                    <a:pt x="756" y="356"/>
                  </a:lnTo>
                  <a:lnTo>
                    <a:pt x="724" y="440"/>
                  </a:lnTo>
                  <a:lnTo>
                    <a:pt x="708" y="499"/>
                  </a:lnTo>
                  <a:lnTo>
                    <a:pt x="692" y="533"/>
                  </a:lnTo>
                  <a:lnTo>
                    <a:pt x="684" y="567"/>
                  </a:lnTo>
                  <a:lnTo>
                    <a:pt x="684" y="584"/>
                  </a:lnTo>
                  <a:lnTo>
                    <a:pt x="676" y="610"/>
                  </a:lnTo>
                  <a:lnTo>
                    <a:pt x="676" y="643"/>
                  </a:lnTo>
                  <a:lnTo>
                    <a:pt x="692" y="677"/>
                  </a:lnTo>
                  <a:lnTo>
                    <a:pt x="700" y="686"/>
                  </a:lnTo>
                  <a:lnTo>
                    <a:pt x="716" y="686"/>
                  </a:lnTo>
                  <a:lnTo>
                    <a:pt x="772" y="660"/>
                  </a:lnTo>
                  <a:lnTo>
                    <a:pt x="827" y="601"/>
                  </a:lnTo>
                  <a:lnTo>
                    <a:pt x="875" y="491"/>
                  </a:lnTo>
                  <a:lnTo>
                    <a:pt x="875" y="474"/>
                  </a:lnTo>
                  <a:lnTo>
                    <a:pt x="883" y="466"/>
                  </a:lnTo>
                  <a:lnTo>
                    <a:pt x="907" y="466"/>
                  </a:lnTo>
                  <a:lnTo>
                    <a:pt x="923" y="483"/>
                  </a:lnTo>
                  <a:lnTo>
                    <a:pt x="923" y="491"/>
                  </a:lnTo>
                  <a:lnTo>
                    <a:pt x="899" y="567"/>
                  </a:lnTo>
                  <a:lnTo>
                    <a:pt x="875" y="626"/>
                  </a:lnTo>
                  <a:lnTo>
                    <a:pt x="827" y="677"/>
                  </a:lnTo>
                  <a:lnTo>
                    <a:pt x="780" y="720"/>
                  </a:lnTo>
                  <a:lnTo>
                    <a:pt x="708" y="737"/>
                  </a:lnTo>
                  <a:lnTo>
                    <a:pt x="652" y="728"/>
                  </a:lnTo>
                  <a:lnTo>
                    <a:pt x="605" y="703"/>
                  </a:lnTo>
                  <a:lnTo>
                    <a:pt x="573" y="660"/>
                  </a:lnTo>
                  <a:lnTo>
                    <a:pt x="565" y="601"/>
                  </a:lnTo>
                  <a:lnTo>
                    <a:pt x="565" y="584"/>
                  </a:lnTo>
                  <a:lnTo>
                    <a:pt x="573" y="567"/>
                  </a:lnTo>
                  <a:lnTo>
                    <a:pt x="589" y="516"/>
                  </a:lnTo>
                  <a:lnTo>
                    <a:pt x="612" y="449"/>
                  </a:lnTo>
                  <a:lnTo>
                    <a:pt x="644" y="356"/>
                  </a:lnTo>
                  <a:lnTo>
                    <a:pt x="668" y="254"/>
                  </a:lnTo>
                  <a:lnTo>
                    <a:pt x="676" y="169"/>
                  </a:lnTo>
                  <a:lnTo>
                    <a:pt x="676" y="135"/>
                  </a:lnTo>
                  <a:lnTo>
                    <a:pt x="668" y="118"/>
                  </a:lnTo>
                  <a:lnTo>
                    <a:pt x="668" y="93"/>
                  </a:lnTo>
                  <a:lnTo>
                    <a:pt x="652" y="76"/>
                  </a:lnTo>
                  <a:lnTo>
                    <a:pt x="636" y="68"/>
                  </a:lnTo>
                  <a:lnTo>
                    <a:pt x="620" y="51"/>
                  </a:lnTo>
                  <a:lnTo>
                    <a:pt x="589" y="51"/>
                  </a:lnTo>
                  <a:lnTo>
                    <a:pt x="509" y="68"/>
                  </a:lnTo>
                  <a:lnTo>
                    <a:pt x="445" y="102"/>
                  </a:lnTo>
                  <a:lnTo>
                    <a:pt x="398" y="152"/>
                  </a:lnTo>
                  <a:lnTo>
                    <a:pt x="358" y="203"/>
                  </a:lnTo>
                  <a:lnTo>
                    <a:pt x="326" y="254"/>
                  </a:lnTo>
                  <a:lnTo>
                    <a:pt x="310" y="296"/>
                  </a:lnTo>
                  <a:lnTo>
                    <a:pt x="294" y="347"/>
                  </a:lnTo>
                  <a:lnTo>
                    <a:pt x="294" y="381"/>
                  </a:lnTo>
                  <a:lnTo>
                    <a:pt x="270" y="457"/>
                  </a:lnTo>
                  <a:lnTo>
                    <a:pt x="262" y="499"/>
                  </a:lnTo>
                  <a:lnTo>
                    <a:pt x="246" y="559"/>
                  </a:lnTo>
                  <a:lnTo>
                    <a:pt x="238" y="601"/>
                  </a:lnTo>
                  <a:lnTo>
                    <a:pt x="238" y="626"/>
                  </a:lnTo>
                  <a:lnTo>
                    <a:pt x="230" y="660"/>
                  </a:lnTo>
                  <a:lnTo>
                    <a:pt x="222" y="686"/>
                  </a:lnTo>
                  <a:lnTo>
                    <a:pt x="214" y="703"/>
                  </a:lnTo>
                  <a:lnTo>
                    <a:pt x="199" y="720"/>
                  </a:lnTo>
                  <a:lnTo>
                    <a:pt x="183" y="728"/>
                  </a:lnTo>
                  <a:lnTo>
                    <a:pt x="159" y="737"/>
                  </a:lnTo>
                  <a:lnTo>
                    <a:pt x="143" y="737"/>
                  </a:lnTo>
                  <a:lnTo>
                    <a:pt x="127" y="728"/>
                  </a:lnTo>
                  <a:lnTo>
                    <a:pt x="103" y="703"/>
                  </a:lnTo>
                  <a:lnTo>
                    <a:pt x="103" y="677"/>
                  </a:lnTo>
                  <a:lnTo>
                    <a:pt x="111" y="660"/>
                  </a:lnTo>
                  <a:lnTo>
                    <a:pt x="111" y="635"/>
                  </a:lnTo>
                  <a:lnTo>
                    <a:pt x="119" y="618"/>
                  </a:lnTo>
                  <a:lnTo>
                    <a:pt x="111" y="618"/>
                  </a:lnTo>
                  <a:lnTo>
                    <a:pt x="159" y="406"/>
                  </a:lnTo>
                  <a:lnTo>
                    <a:pt x="175" y="339"/>
                  </a:lnTo>
                  <a:lnTo>
                    <a:pt x="191" y="262"/>
                  </a:lnTo>
                  <a:lnTo>
                    <a:pt x="206" y="195"/>
                  </a:lnTo>
                  <a:lnTo>
                    <a:pt x="214" y="127"/>
                  </a:lnTo>
                  <a:lnTo>
                    <a:pt x="214" y="102"/>
                  </a:lnTo>
                  <a:lnTo>
                    <a:pt x="191" y="51"/>
                  </a:lnTo>
                  <a:lnTo>
                    <a:pt x="167" y="51"/>
                  </a:lnTo>
                  <a:lnTo>
                    <a:pt x="127" y="68"/>
                  </a:lnTo>
                  <a:lnTo>
                    <a:pt x="95" y="102"/>
                  </a:lnTo>
                  <a:lnTo>
                    <a:pt x="71" y="161"/>
                  </a:lnTo>
                  <a:lnTo>
                    <a:pt x="55" y="229"/>
                  </a:lnTo>
                  <a:lnTo>
                    <a:pt x="47" y="245"/>
                  </a:lnTo>
                  <a:lnTo>
                    <a:pt x="47" y="262"/>
                  </a:lnTo>
                  <a:lnTo>
                    <a:pt x="39" y="271"/>
                  </a:lnTo>
                  <a:lnTo>
                    <a:pt x="15" y="271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7" y="229"/>
                  </a:lnTo>
                  <a:lnTo>
                    <a:pt x="15" y="186"/>
                  </a:lnTo>
                  <a:lnTo>
                    <a:pt x="31" y="135"/>
                  </a:lnTo>
                  <a:lnTo>
                    <a:pt x="63" y="68"/>
                  </a:lnTo>
                  <a:lnTo>
                    <a:pt x="79" y="51"/>
                  </a:lnTo>
                  <a:lnTo>
                    <a:pt x="95" y="25"/>
                  </a:lnTo>
                  <a:lnTo>
                    <a:pt x="119" y="17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17588" y="4836"/>
              <a:ext cx="876" cy="1058"/>
            </a:xfrm>
            <a:custGeom>
              <a:avLst/>
              <a:gdLst/>
              <a:ahLst/>
              <a:cxnLst>
                <a:cxn ang="0">
                  <a:pos x="398" y="17"/>
                </a:cxn>
                <a:cxn ang="0">
                  <a:pos x="518" y="127"/>
                </a:cxn>
                <a:cxn ang="0">
                  <a:pos x="590" y="288"/>
                </a:cxn>
                <a:cxn ang="0">
                  <a:pos x="613" y="432"/>
                </a:cxn>
                <a:cxn ang="0">
                  <a:pos x="629" y="491"/>
                </a:cxn>
                <a:cxn ang="0">
                  <a:pos x="749" y="195"/>
                </a:cxn>
                <a:cxn ang="0">
                  <a:pos x="812" y="59"/>
                </a:cxn>
                <a:cxn ang="0">
                  <a:pos x="836" y="17"/>
                </a:cxn>
                <a:cxn ang="0">
                  <a:pos x="876" y="25"/>
                </a:cxn>
                <a:cxn ang="0">
                  <a:pos x="868" y="59"/>
                </a:cxn>
                <a:cxn ang="0">
                  <a:pos x="789" y="228"/>
                </a:cxn>
                <a:cxn ang="0">
                  <a:pos x="741" y="330"/>
                </a:cxn>
                <a:cxn ang="0">
                  <a:pos x="685" y="466"/>
                </a:cxn>
                <a:cxn ang="0">
                  <a:pos x="629" y="626"/>
                </a:cxn>
                <a:cxn ang="0">
                  <a:pos x="598" y="787"/>
                </a:cxn>
                <a:cxn ang="0">
                  <a:pos x="558" y="974"/>
                </a:cxn>
                <a:cxn ang="0">
                  <a:pos x="534" y="1033"/>
                </a:cxn>
                <a:cxn ang="0">
                  <a:pos x="518" y="1058"/>
                </a:cxn>
                <a:cxn ang="0">
                  <a:pos x="494" y="1041"/>
                </a:cxn>
                <a:cxn ang="0">
                  <a:pos x="486" y="1016"/>
                </a:cxn>
                <a:cxn ang="0">
                  <a:pos x="518" y="872"/>
                </a:cxn>
                <a:cxn ang="0">
                  <a:pos x="566" y="669"/>
                </a:cxn>
                <a:cxn ang="0">
                  <a:pos x="574" y="635"/>
                </a:cxn>
                <a:cxn ang="0">
                  <a:pos x="558" y="389"/>
                </a:cxn>
                <a:cxn ang="0">
                  <a:pos x="510" y="237"/>
                </a:cxn>
                <a:cxn ang="0">
                  <a:pos x="391" y="144"/>
                </a:cxn>
                <a:cxn ang="0">
                  <a:pos x="215" y="135"/>
                </a:cxn>
                <a:cxn ang="0">
                  <a:pos x="88" y="220"/>
                </a:cxn>
                <a:cxn ang="0">
                  <a:pos x="48" y="296"/>
                </a:cxn>
                <a:cxn ang="0">
                  <a:pos x="16" y="305"/>
                </a:cxn>
                <a:cxn ang="0">
                  <a:pos x="0" y="288"/>
                </a:cxn>
                <a:cxn ang="0">
                  <a:pos x="24" y="220"/>
                </a:cxn>
                <a:cxn ang="0">
                  <a:pos x="112" y="93"/>
                </a:cxn>
                <a:cxn ang="0">
                  <a:pos x="231" y="17"/>
                </a:cxn>
              </a:cxnLst>
              <a:rect l="0" t="0" r="r" b="b"/>
              <a:pathLst>
                <a:path w="876" h="1058">
                  <a:moveTo>
                    <a:pt x="319" y="0"/>
                  </a:moveTo>
                  <a:lnTo>
                    <a:pt x="398" y="17"/>
                  </a:lnTo>
                  <a:lnTo>
                    <a:pt x="470" y="59"/>
                  </a:lnTo>
                  <a:lnTo>
                    <a:pt x="518" y="127"/>
                  </a:lnTo>
                  <a:lnTo>
                    <a:pt x="558" y="203"/>
                  </a:lnTo>
                  <a:lnTo>
                    <a:pt x="590" y="288"/>
                  </a:lnTo>
                  <a:lnTo>
                    <a:pt x="605" y="364"/>
                  </a:lnTo>
                  <a:lnTo>
                    <a:pt x="613" y="432"/>
                  </a:lnTo>
                  <a:lnTo>
                    <a:pt x="621" y="483"/>
                  </a:lnTo>
                  <a:lnTo>
                    <a:pt x="629" y="491"/>
                  </a:lnTo>
                  <a:lnTo>
                    <a:pt x="709" y="288"/>
                  </a:lnTo>
                  <a:lnTo>
                    <a:pt x="749" y="195"/>
                  </a:lnTo>
                  <a:lnTo>
                    <a:pt x="789" y="118"/>
                  </a:lnTo>
                  <a:lnTo>
                    <a:pt x="812" y="59"/>
                  </a:lnTo>
                  <a:lnTo>
                    <a:pt x="828" y="25"/>
                  </a:lnTo>
                  <a:lnTo>
                    <a:pt x="836" y="17"/>
                  </a:lnTo>
                  <a:lnTo>
                    <a:pt x="868" y="17"/>
                  </a:lnTo>
                  <a:lnTo>
                    <a:pt x="876" y="25"/>
                  </a:lnTo>
                  <a:lnTo>
                    <a:pt x="876" y="51"/>
                  </a:lnTo>
                  <a:lnTo>
                    <a:pt x="868" y="59"/>
                  </a:lnTo>
                  <a:lnTo>
                    <a:pt x="820" y="152"/>
                  </a:lnTo>
                  <a:lnTo>
                    <a:pt x="789" y="228"/>
                  </a:lnTo>
                  <a:lnTo>
                    <a:pt x="765" y="288"/>
                  </a:lnTo>
                  <a:lnTo>
                    <a:pt x="741" y="330"/>
                  </a:lnTo>
                  <a:lnTo>
                    <a:pt x="717" y="389"/>
                  </a:lnTo>
                  <a:lnTo>
                    <a:pt x="685" y="466"/>
                  </a:lnTo>
                  <a:lnTo>
                    <a:pt x="653" y="550"/>
                  </a:lnTo>
                  <a:lnTo>
                    <a:pt x="629" y="626"/>
                  </a:lnTo>
                  <a:lnTo>
                    <a:pt x="621" y="677"/>
                  </a:lnTo>
                  <a:lnTo>
                    <a:pt x="598" y="787"/>
                  </a:lnTo>
                  <a:lnTo>
                    <a:pt x="582" y="889"/>
                  </a:lnTo>
                  <a:lnTo>
                    <a:pt x="558" y="974"/>
                  </a:lnTo>
                  <a:lnTo>
                    <a:pt x="550" y="1007"/>
                  </a:lnTo>
                  <a:lnTo>
                    <a:pt x="534" y="1033"/>
                  </a:lnTo>
                  <a:lnTo>
                    <a:pt x="526" y="1050"/>
                  </a:lnTo>
                  <a:lnTo>
                    <a:pt x="518" y="1058"/>
                  </a:lnTo>
                  <a:lnTo>
                    <a:pt x="502" y="1058"/>
                  </a:lnTo>
                  <a:lnTo>
                    <a:pt x="494" y="1041"/>
                  </a:lnTo>
                  <a:lnTo>
                    <a:pt x="486" y="1033"/>
                  </a:lnTo>
                  <a:lnTo>
                    <a:pt x="486" y="1016"/>
                  </a:lnTo>
                  <a:lnTo>
                    <a:pt x="494" y="957"/>
                  </a:lnTo>
                  <a:lnTo>
                    <a:pt x="518" y="872"/>
                  </a:lnTo>
                  <a:lnTo>
                    <a:pt x="542" y="762"/>
                  </a:lnTo>
                  <a:lnTo>
                    <a:pt x="566" y="669"/>
                  </a:lnTo>
                  <a:lnTo>
                    <a:pt x="566" y="652"/>
                  </a:lnTo>
                  <a:lnTo>
                    <a:pt x="574" y="635"/>
                  </a:lnTo>
                  <a:lnTo>
                    <a:pt x="574" y="474"/>
                  </a:lnTo>
                  <a:lnTo>
                    <a:pt x="558" y="389"/>
                  </a:lnTo>
                  <a:lnTo>
                    <a:pt x="542" y="313"/>
                  </a:lnTo>
                  <a:lnTo>
                    <a:pt x="510" y="237"/>
                  </a:lnTo>
                  <a:lnTo>
                    <a:pt x="454" y="178"/>
                  </a:lnTo>
                  <a:lnTo>
                    <a:pt x="391" y="144"/>
                  </a:lnTo>
                  <a:lnTo>
                    <a:pt x="295" y="127"/>
                  </a:lnTo>
                  <a:lnTo>
                    <a:pt x="215" y="135"/>
                  </a:lnTo>
                  <a:lnTo>
                    <a:pt x="144" y="169"/>
                  </a:lnTo>
                  <a:lnTo>
                    <a:pt x="88" y="220"/>
                  </a:lnTo>
                  <a:lnTo>
                    <a:pt x="48" y="279"/>
                  </a:lnTo>
                  <a:lnTo>
                    <a:pt x="48" y="296"/>
                  </a:lnTo>
                  <a:lnTo>
                    <a:pt x="40" y="305"/>
                  </a:lnTo>
                  <a:lnTo>
                    <a:pt x="16" y="305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8" y="262"/>
                  </a:lnTo>
                  <a:lnTo>
                    <a:pt x="24" y="220"/>
                  </a:lnTo>
                  <a:lnTo>
                    <a:pt x="56" y="161"/>
                  </a:lnTo>
                  <a:lnTo>
                    <a:pt x="112" y="93"/>
                  </a:lnTo>
                  <a:lnTo>
                    <a:pt x="168" y="51"/>
                  </a:lnTo>
                  <a:lnTo>
                    <a:pt x="231" y="17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18974" y="3253"/>
              <a:ext cx="501" cy="228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" y="0"/>
                </a:cxn>
                <a:cxn ang="0">
                  <a:pos x="47" y="8"/>
                </a:cxn>
                <a:cxn ang="0">
                  <a:pos x="95" y="50"/>
                </a:cxn>
                <a:cxn ang="0">
                  <a:pos x="151" y="110"/>
                </a:cxn>
                <a:cxn ang="0">
                  <a:pos x="223" y="194"/>
                </a:cxn>
                <a:cxn ang="0">
                  <a:pos x="294" y="304"/>
                </a:cxn>
                <a:cxn ang="0">
                  <a:pos x="358" y="431"/>
                </a:cxn>
                <a:cxn ang="0">
                  <a:pos x="429" y="626"/>
                </a:cxn>
                <a:cxn ang="0">
                  <a:pos x="477" y="821"/>
                </a:cxn>
                <a:cxn ang="0">
                  <a:pos x="493" y="990"/>
                </a:cxn>
                <a:cxn ang="0">
                  <a:pos x="501" y="1143"/>
                </a:cxn>
                <a:cxn ang="0">
                  <a:pos x="501" y="1151"/>
                </a:cxn>
                <a:cxn ang="0">
                  <a:pos x="493" y="1354"/>
                </a:cxn>
                <a:cxn ang="0">
                  <a:pos x="453" y="1591"/>
                </a:cxn>
                <a:cxn ang="0">
                  <a:pos x="366" y="1845"/>
                </a:cxn>
                <a:cxn ang="0">
                  <a:pos x="294" y="1981"/>
                </a:cxn>
                <a:cxn ang="0">
                  <a:pos x="223" y="2091"/>
                </a:cxn>
                <a:cxn ang="0">
                  <a:pos x="159" y="2176"/>
                </a:cxn>
                <a:cxn ang="0">
                  <a:pos x="95" y="2235"/>
                </a:cxn>
                <a:cxn ang="0">
                  <a:pos x="47" y="2277"/>
                </a:cxn>
                <a:cxn ang="0">
                  <a:pos x="23" y="2286"/>
                </a:cxn>
                <a:cxn ang="0">
                  <a:pos x="16" y="2286"/>
                </a:cxn>
                <a:cxn ang="0">
                  <a:pos x="0" y="2269"/>
                </a:cxn>
                <a:cxn ang="0">
                  <a:pos x="0" y="2252"/>
                </a:cxn>
                <a:cxn ang="0">
                  <a:pos x="31" y="2218"/>
                </a:cxn>
                <a:cxn ang="0">
                  <a:pos x="151" y="2066"/>
                </a:cxn>
                <a:cxn ang="0">
                  <a:pos x="238" y="1896"/>
                </a:cxn>
                <a:cxn ang="0">
                  <a:pos x="302" y="1718"/>
                </a:cxn>
                <a:cxn ang="0">
                  <a:pos x="342" y="1532"/>
                </a:cxn>
                <a:cxn ang="0">
                  <a:pos x="366" y="1337"/>
                </a:cxn>
                <a:cxn ang="0">
                  <a:pos x="374" y="1143"/>
                </a:cxn>
                <a:cxn ang="0">
                  <a:pos x="358" y="872"/>
                </a:cxn>
                <a:cxn ang="0">
                  <a:pos x="318" y="626"/>
                </a:cxn>
                <a:cxn ang="0">
                  <a:pos x="246" y="414"/>
                </a:cxn>
                <a:cxn ang="0">
                  <a:pos x="159" y="228"/>
                </a:cxn>
                <a:cxn ang="0">
                  <a:pos x="39" y="76"/>
                </a:cxn>
                <a:cxn ang="0">
                  <a:pos x="8" y="42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01" h="2286">
                  <a:moveTo>
                    <a:pt x="8" y="0"/>
                  </a:moveTo>
                  <a:lnTo>
                    <a:pt x="23" y="0"/>
                  </a:lnTo>
                  <a:lnTo>
                    <a:pt x="47" y="8"/>
                  </a:lnTo>
                  <a:lnTo>
                    <a:pt x="95" y="50"/>
                  </a:lnTo>
                  <a:lnTo>
                    <a:pt x="151" y="110"/>
                  </a:lnTo>
                  <a:lnTo>
                    <a:pt x="223" y="194"/>
                  </a:lnTo>
                  <a:lnTo>
                    <a:pt x="294" y="304"/>
                  </a:lnTo>
                  <a:lnTo>
                    <a:pt x="358" y="431"/>
                  </a:lnTo>
                  <a:lnTo>
                    <a:pt x="429" y="626"/>
                  </a:lnTo>
                  <a:lnTo>
                    <a:pt x="477" y="821"/>
                  </a:lnTo>
                  <a:lnTo>
                    <a:pt x="493" y="990"/>
                  </a:lnTo>
                  <a:lnTo>
                    <a:pt x="501" y="1143"/>
                  </a:lnTo>
                  <a:lnTo>
                    <a:pt x="501" y="1151"/>
                  </a:lnTo>
                  <a:lnTo>
                    <a:pt x="493" y="1354"/>
                  </a:lnTo>
                  <a:lnTo>
                    <a:pt x="453" y="1591"/>
                  </a:lnTo>
                  <a:lnTo>
                    <a:pt x="366" y="1845"/>
                  </a:lnTo>
                  <a:lnTo>
                    <a:pt x="294" y="1981"/>
                  </a:lnTo>
                  <a:lnTo>
                    <a:pt x="223" y="2091"/>
                  </a:lnTo>
                  <a:lnTo>
                    <a:pt x="159" y="2176"/>
                  </a:lnTo>
                  <a:lnTo>
                    <a:pt x="95" y="2235"/>
                  </a:lnTo>
                  <a:lnTo>
                    <a:pt x="47" y="2277"/>
                  </a:lnTo>
                  <a:lnTo>
                    <a:pt x="23" y="2286"/>
                  </a:lnTo>
                  <a:lnTo>
                    <a:pt x="16" y="2286"/>
                  </a:lnTo>
                  <a:lnTo>
                    <a:pt x="0" y="2269"/>
                  </a:lnTo>
                  <a:lnTo>
                    <a:pt x="0" y="2252"/>
                  </a:lnTo>
                  <a:lnTo>
                    <a:pt x="31" y="2218"/>
                  </a:lnTo>
                  <a:lnTo>
                    <a:pt x="151" y="2066"/>
                  </a:lnTo>
                  <a:lnTo>
                    <a:pt x="238" y="1896"/>
                  </a:lnTo>
                  <a:lnTo>
                    <a:pt x="302" y="1718"/>
                  </a:lnTo>
                  <a:lnTo>
                    <a:pt x="342" y="1532"/>
                  </a:lnTo>
                  <a:lnTo>
                    <a:pt x="366" y="1337"/>
                  </a:lnTo>
                  <a:lnTo>
                    <a:pt x="374" y="1143"/>
                  </a:lnTo>
                  <a:lnTo>
                    <a:pt x="358" y="872"/>
                  </a:lnTo>
                  <a:lnTo>
                    <a:pt x="318" y="626"/>
                  </a:lnTo>
                  <a:lnTo>
                    <a:pt x="246" y="414"/>
                  </a:lnTo>
                  <a:lnTo>
                    <a:pt x="159" y="228"/>
                  </a:lnTo>
                  <a:lnTo>
                    <a:pt x="39" y="76"/>
                  </a:lnTo>
                  <a:lnTo>
                    <a:pt x="8" y="42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3" name="Freeform 113"/>
            <p:cNvSpPr>
              <a:spLocks/>
            </p:cNvSpPr>
            <p:nvPr/>
          </p:nvSpPr>
          <p:spPr bwMode="auto">
            <a:xfrm>
              <a:off x="19730" y="3430"/>
              <a:ext cx="987" cy="737"/>
            </a:xfrm>
            <a:custGeom>
              <a:avLst/>
              <a:gdLst/>
              <a:ahLst/>
              <a:cxnLst>
                <a:cxn ang="0">
                  <a:pos x="923" y="0"/>
                </a:cxn>
                <a:cxn ang="0">
                  <a:pos x="963" y="34"/>
                </a:cxn>
                <a:cxn ang="0">
                  <a:pos x="979" y="77"/>
                </a:cxn>
                <a:cxn ang="0">
                  <a:pos x="987" y="127"/>
                </a:cxn>
                <a:cxn ang="0">
                  <a:pos x="971" y="280"/>
                </a:cxn>
                <a:cxn ang="0">
                  <a:pos x="860" y="576"/>
                </a:cxn>
                <a:cxn ang="0">
                  <a:pos x="716" y="720"/>
                </a:cxn>
                <a:cxn ang="0">
                  <a:pos x="541" y="720"/>
                </a:cxn>
                <a:cxn ang="0">
                  <a:pos x="438" y="576"/>
                </a:cxn>
                <a:cxn ang="0">
                  <a:pos x="286" y="720"/>
                </a:cxn>
                <a:cxn ang="0">
                  <a:pos x="119" y="720"/>
                </a:cxn>
                <a:cxn ang="0">
                  <a:pos x="24" y="627"/>
                </a:cxn>
                <a:cxn ang="0">
                  <a:pos x="0" y="483"/>
                </a:cxn>
                <a:cxn ang="0">
                  <a:pos x="40" y="246"/>
                </a:cxn>
                <a:cxn ang="0">
                  <a:pos x="103" y="102"/>
                </a:cxn>
                <a:cxn ang="0">
                  <a:pos x="143" y="43"/>
                </a:cxn>
                <a:cxn ang="0">
                  <a:pos x="191" y="17"/>
                </a:cxn>
                <a:cxn ang="0">
                  <a:pos x="215" y="43"/>
                </a:cxn>
                <a:cxn ang="0">
                  <a:pos x="207" y="77"/>
                </a:cxn>
                <a:cxn ang="0">
                  <a:pos x="143" y="178"/>
                </a:cxn>
                <a:cxn ang="0">
                  <a:pos x="72" y="331"/>
                </a:cxn>
                <a:cxn ang="0">
                  <a:pos x="72" y="491"/>
                </a:cxn>
                <a:cxn ang="0">
                  <a:pos x="151" y="593"/>
                </a:cxn>
                <a:cxn ang="0">
                  <a:pos x="294" y="585"/>
                </a:cxn>
                <a:cxn ang="0">
                  <a:pos x="422" y="475"/>
                </a:cxn>
                <a:cxn ang="0">
                  <a:pos x="430" y="364"/>
                </a:cxn>
                <a:cxn ang="0">
                  <a:pos x="462" y="263"/>
                </a:cxn>
                <a:cxn ang="0">
                  <a:pos x="517" y="246"/>
                </a:cxn>
                <a:cxn ang="0">
                  <a:pos x="541" y="271"/>
                </a:cxn>
                <a:cxn ang="0">
                  <a:pos x="533" y="331"/>
                </a:cxn>
                <a:cxn ang="0">
                  <a:pos x="501" y="441"/>
                </a:cxn>
                <a:cxn ang="0">
                  <a:pos x="517" y="542"/>
                </a:cxn>
                <a:cxn ang="0">
                  <a:pos x="637" y="602"/>
                </a:cxn>
                <a:cxn ang="0">
                  <a:pos x="788" y="534"/>
                </a:cxn>
                <a:cxn ang="0">
                  <a:pos x="876" y="398"/>
                </a:cxn>
                <a:cxn ang="0">
                  <a:pos x="907" y="263"/>
                </a:cxn>
                <a:cxn ang="0">
                  <a:pos x="852" y="136"/>
                </a:cxn>
                <a:cxn ang="0">
                  <a:pos x="820" y="85"/>
                </a:cxn>
                <a:cxn ang="0">
                  <a:pos x="836" y="43"/>
                </a:cxn>
                <a:cxn ang="0">
                  <a:pos x="876" y="9"/>
                </a:cxn>
              </a:cxnLst>
              <a:rect l="0" t="0" r="r" b="b"/>
              <a:pathLst>
                <a:path w="987" h="737">
                  <a:moveTo>
                    <a:pt x="899" y="0"/>
                  </a:moveTo>
                  <a:lnTo>
                    <a:pt x="923" y="0"/>
                  </a:lnTo>
                  <a:lnTo>
                    <a:pt x="947" y="17"/>
                  </a:lnTo>
                  <a:lnTo>
                    <a:pt x="963" y="34"/>
                  </a:lnTo>
                  <a:lnTo>
                    <a:pt x="971" y="51"/>
                  </a:lnTo>
                  <a:lnTo>
                    <a:pt x="979" y="77"/>
                  </a:lnTo>
                  <a:lnTo>
                    <a:pt x="987" y="94"/>
                  </a:lnTo>
                  <a:lnTo>
                    <a:pt x="987" y="127"/>
                  </a:lnTo>
                  <a:lnTo>
                    <a:pt x="979" y="195"/>
                  </a:lnTo>
                  <a:lnTo>
                    <a:pt x="971" y="280"/>
                  </a:lnTo>
                  <a:lnTo>
                    <a:pt x="907" y="483"/>
                  </a:lnTo>
                  <a:lnTo>
                    <a:pt x="860" y="576"/>
                  </a:lnTo>
                  <a:lnTo>
                    <a:pt x="796" y="661"/>
                  </a:lnTo>
                  <a:lnTo>
                    <a:pt x="716" y="720"/>
                  </a:lnTo>
                  <a:lnTo>
                    <a:pt x="629" y="737"/>
                  </a:lnTo>
                  <a:lnTo>
                    <a:pt x="541" y="720"/>
                  </a:lnTo>
                  <a:lnTo>
                    <a:pt x="478" y="661"/>
                  </a:lnTo>
                  <a:lnTo>
                    <a:pt x="438" y="576"/>
                  </a:lnTo>
                  <a:lnTo>
                    <a:pt x="374" y="661"/>
                  </a:lnTo>
                  <a:lnTo>
                    <a:pt x="286" y="720"/>
                  </a:lnTo>
                  <a:lnTo>
                    <a:pt x="191" y="737"/>
                  </a:lnTo>
                  <a:lnTo>
                    <a:pt x="119" y="720"/>
                  </a:lnTo>
                  <a:lnTo>
                    <a:pt x="64" y="686"/>
                  </a:lnTo>
                  <a:lnTo>
                    <a:pt x="24" y="627"/>
                  </a:lnTo>
                  <a:lnTo>
                    <a:pt x="8" y="559"/>
                  </a:lnTo>
                  <a:lnTo>
                    <a:pt x="0" y="483"/>
                  </a:lnTo>
                  <a:lnTo>
                    <a:pt x="16" y="364"/>
                  </a:lnTo>
                  <a:lnTo>
                    <a:pt x="40" y="246"/>
                  </a:lnTo>
                  <a:lnTo>
                    <a:pt x="87" y="136"/>
                  </a:lnTo>
                  <a:lnTo>
                    <a:pt x="103" y="102"/>
                  </a:lnTo>
                  <a:lnTo>
                    <a:pt x="127" y="68"/>
                  </a:lnTo>
                  <a:lnTo>
                    <a:pt x="143" y="43"/>
                  </a:lnTo>
                  <a:lnTo>
                    <a:pt x="167" y="17"/>
                  </a:lnTo>
                  <a:lnTo>
                    <a:pt x="191" y="17"/>
                  </a:lnTo>
                  <a:lnTo>
                    <a:pt x="207" y="26"/>
                  </a:lnTo>
                  <a:lnTo>
                    <a:pt x="215" y="43"/>
                  </a:lnTo>
                  <a:lnTo>
                    <a:pt x="215" y="60"/>
                  </a:lnTo>
                  <a:lnTo>
                    <a:pt x="207" y="77"/>
                  </a:lnTo>
                  <a:lnTo>
                    <a:pt x="175" y="119"/>
                  </a:lnTo>
                  <a:lnTo>
                    <a:pt x="143" y="178"/>
                  </a:lnTo>
                  <a:lnTo>
                    <a:pt x="103" y="254"/>
                  </a:lnTo>
                  <a:lnTo>
                    <a:pt x="72" y="331"/>
                  </a:lnTo>
                  <a:lnTo>
                    <a:pt x="64" y="424"/>
                  </a:lnTo>
                  <a:lnTo>
                    <a:pt x="72" y="491"/>
                  </a:lnTo>
                  <a:lnTo>
                    <a:pt x="103" y="551"/>
                  </a:lnTo>
                  <a:lnTo>
                    <a:pt x="151" y="593"/>
                  </a:lnTo>
                  <a:lnTo>
                    <a:pt x="207" y="610"/>
                  </a:lnTo>
                  <a:lnTo>
                    <a:pt x="294" y="585"/>
                  </a:lnTo>
                  <a:lnTo>
                    <a:pt x="366" y="534"/>
                  </a:lnTo>
                  <a:lnTo>
                    <a:pt x="422" y="475"/>
                  </a:lnTo>
                  <a:lnTo>
                    <a:pt x="422" y="432"/>
                  </a:lnTo>
                  <a:lnTo>
                    <a:pt x="430" y="364"/>
                  </a:lnTo>
                  <a:lnTo>
                    <a:pt x="438" y="305"/>
                  </a:lnTo>
                  <a:lnTo>
                    <a:pt x="462" y="263"/>
                  </a:lnTo>
                  <a:lnTo>
                    <a:pt x="501" y="246"/>
                  </a:lnTo>
                  <a:lnTo>
                    <a:pt x="517" y="246"/>
                  </a:lnTo>
                  <a:lnTo>
                    <a:pt x="533" y="254"/>
                  </a:lnTo>
                  <a:lnTo>
                    <a:pt x="541" y="271"/>
                  </a:lnTo>
                  <a:lnTo>
                    <a:pt x="541" y="288"/>
                  </a:lnTo>
                  <a:lnTo>
                    <a:pt x="533" y="331"/>
                  </a:lnTo>
                  <a:lnTo>
                    <a:pt x="517" y="381"/>
                  </a:lnTo>
                  <a:lnTo>
                    <a:pt x="501" y="441"/>
                  </a:lnTo>
                  <a:lnTo>
                    <a:pt x="485" y="475"/>
                  </a:lnTo>
                  <a:lnTo>
                    <a:pt x="517" y="542"/>
                  </a:lnTo>
                  <a:lnTo>
                    <a:pt x="573" y="585"/>
                  </a:lnTo>
                  <a:lnTo>
                    <a:pt x="637" y="602"/>
                  </a:lnTo>
                  <a:lnTo>
                    <a:pt x="716" y="585"/>
                  </a:lnTo>
                  <a:lnTo>
                    <a:pt x="788" y="534"/>
                  </a:lnTo>
                  <a:lnTo>
                    <a:pt x="836" y="466"/>
                  </a:lnTo>
                  <a:lnTo>
                    <a:pt x="876" y="398"/>
                  </a:lnTo>
                  <a:lnTo>
                    <a:pt x="899" y="322"/>
                  </a:lnTo>
                  <a:lnTo>
                    <a:pt x="907" y="263"/>
                  </a:lnTo>
                  <a:lnTo>
                    <a:pt x="899" y="204"/>
                  </a:lnTo>
                  <a:lnTo>
                    <a:pt x="852" y="136"/>
                  </a:lnTo>
                  <a:lnTo>
                    <a:pt x="828" y="110"/>
                  </a:lnTo>
                  <a:lnTo>
                    <a:pt x="820" y="85"/>
                  </a:lnTo>
                  <a:lnTo>
                    <a:pt x="828" y="60"/>
                  </a:lnTo>
                  <a:lnTo>
                    <a:pt x="836" y="43"/>
                  </a:lnTo>
                  <a:lnTo>
                    <a:pt x="860" y="17"/>
                  </a:lnTo>
                  <a:lnTo>
                    <a:pt x="876" y="9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20988" y="2939"/>
              <a:ext cx="398" cy="1609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382" y="0"/>
                </a:cxn>
                <a:cxn ang="0">
                  <a:pos x="390" y="9"/>
                </a:cxn>
                <a:cxn ang="0">
                  <a:pos x="390" y="34"/>
                </a:cxn>
                <a:cxn ang="0">
                  <a:pos x="382" y="34"/>
                </a:cxn>
                <a:cxn ang="0">
                  <a:pos x="326" y="93"/>
                </a:cxn>
                <a:cxn ang="0">
                  <a:pos x="278" y="170"/>
                </a:cxn>
                <a:cxn ang="0">
                  <a:pos x="223" y="254"/>
                </a:cxn>
                <a:cxn ang="0">
                  <a:pos x="175" y="356"/>
                </a:cxn>
                <a:cxn ang="0">
                  <a:pos x="135" y="483"/>
                </a:cxn>
                <a:cxn ang="0">
                  <a:pos x="111" y="627"/>
                </a:cxn>
                <a:cxn ang="0">
                  <a:pos x="103" y="805"/>
                </a:cxn>
                <a:cxn ang="0">
                  <a:pos x="111" y="982"/>
                </a:cxn>
                <a:cxn ang="0">
                  <a:pos x="143" y="1143"/>
                </a:cxn>
                <a:cxn ang="0">
                  <a:pos x="199" y="1296"/>
                </a:cxn>
                <a:cxn ang="0">
                  <a:pos x="278" y="1440"/>
                </a:cxn>
                <a:cxn ang="0">
                  <a:pos x="382" y="1567"/>
                </a:cxn>
                <a:cxn ang="0">
                  <a:pos x="398" y="1584"/>
                </a:cxn>
                <a:cxn ang="0">
                  <a:pos x="398" y="1601"/>
                </a:cxn>
                <a:cxn ang="0">
                  <a:pos x="390" y="1609"/>
                </a:cxn>
                <a:cxn ang="0">
                  <a:pos x="366" y="1609"/>
                </a:cxn>
                <a:cxn ang="0">
                  <a:pos x="231" y="1482"/>
                </a:cxn>
                <a:cxn ang="0">
                  <a:pos x="135" y="1347"/>
                </a:cxn>
                <a:cxn ang="0">
                  <a:pos x="71" y="1203"/>
                </a:cxn>
                <a:cxn ang="0">
                  <a:pos x="24" y="1067"/>
                </a:cxn>
                <a:cxn ang="0">
                  <a:pos x="8" y="932"/>
                </a:cxn>
                <a:cxn ang="0">
                  <a:pos x="0" y="805"/>
                </a:cxn>
                <a:cxn ang="0">
                  <a:pos x="8" y="669"/>
                </a:cxn>
                <a:cxn ang="0">
                  <a:pos x="32" y="534"/>
                </a:cxn>
                <a:cxn ang="0">
                  <a:pos x="79" y="390"/>
                </a:cxn>
                <a:cxn ang="0">
                  <a:pos x="143" y="246"/>
                </a:cxn>
                <a:cxn ang="0">
                  <a:pos x="238" y="119"/>
                </a:cxn>
                <a:cxn ang="0">
                  <a:pos x="366" y="0"/>
                </a:cxn>
              </a:cxnLst>
              <a:rect l="0" t="0" r="r" b="b"/>
              <a:pathLst>
                <a:path w="398" h="1609">
                  <a:moveTo>
                    <a:pt x="366" y="0"/>
                  </a:moveTo>
                  <a:lnTo>
                    <a:pt x="382" y="0"/>
                  </a:lnTo>
                  <a:lnTo>
                    <a:pt x="390" y="9"/>
                  </a:lnTo>
                  <a:lnTo>
                    <a:pt x="390" y="34"/>
                  </a:lnTo>
                  <a:lnTo>
                    <a:pt x="382" y="34"/>
                  </a:lnTo>
                  <a:lnTo>
                    <a:pt x="326" y="93"/>
                  </a:lnTo>
                  <a:lnTo>
                    <a:pt x="278" y="170"/>
                  </a:lnTo>
                  <a:lnTo>
                    <a:pt x="223" y="254"/>
                  </a:lnTo>
                  <a:lnTo>
                    <a:pt x="175" y="356"/>
                  </a:lnTo>
                  <a:lnTo>
                    <a:pt x="135" y="483"/>
                  </a:lnTo>
                  <a:lnTo>
                    <a:pt x="111" y="627"/>
                  </a:lnTo>
                  <a:lnTo>
                    <a:pt x="103" y="805"/>
                  </a:lnTo>
                  <a:lnTo>
                    <a:pt x="111" y="982"/>
                  </a:lnTo>
                  <a:lnTo>
                    <a:pt x="143" y="1143"/>
                  </a:lnTo>
                  <a:lnTo>
                    <a:pt x="199" y="1296"/>
                  </a:lnTo>
                  <a:lnTo>
                    <a:pt x="278" y="1440"/>
                  </a:lnTo>
                  <a:lnTo>
                    <a:pt x="382" y="1567"/>
                  </a:lnTo>
                  <a:lnTo>
                    <a:pt x="398" y="1584"/>
                  </a:lnTo>
                  <a:lnTo>
                    <a:pt x="398" y="1601"/>
                  </a:lnTo>
                  <a:lnTo>
                    <a:pt x="390" y="1609"/>
                  </a:lnTo>
                  <a:lnTo>
                    <a:pt x="366" y="1609"/>
                  </a:lnTo>
                  <a:lnTo>
                    <a:pt x="231" y="1482"/>
                  </a:lnTo>
                  <a:lnTo>
                    <a:pt x="135" y="1347"/>
                  </a:lnTo>
                  <a:lnTo>
                    <a:pt x="71" y="1203"/>
                  </a:lnTo>
                  <a:lnTo>
                    <a:pt x="24" y="1067"/>
                  </a:lnTo>
                  <a:lnTo>
                    <a:pt x="8" y="932"/>
                  </a:lnTo>
                  <a:lnTo>
                    <a:pt x="0" y="805"/>
                  </a:lnTo>
                  <a:lnTo>
                    <a:pt x="8" y="669"/>
                  </a:lnTo>
                  <a:lnTo>
                    <a:pt x="32" y="534"/>
                  </a:lnTo>
                  <a:lnTo>
                    <a:pt x="79" y="390"/>
                  </a:lnTo>
                  <a:lnTo>
                    <a:pt x="143" y="246"/>
                  </a:lnTo>
                  <a:lnTo>
                    <a:pt x="238" y="119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21553" y="3422"/>
              <a:ext cx="923" cy="737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94" y="42"/>
                </a:cxn>
                <a:cxn ang="0">
                  <a:pos x="334" y="144"/>
                </a:cxn>
                <a:cxn ang="0">
                  <a:pos x="430" y="51"/>
                </a:cxn>
                <a:cxn ang="0">
                  <a:pos x="589" y="0"/>
                </a:cxn>
                <a:cxn ang="0">
                  <a:pos x="692" y="17"/>
                </a:cxn>
                <a:cxn ang="0">
                  <a:pos x="772" y="102"/>
                </a:cxn>
                <a:cxn ang="0">
                  <a:pos x="780" y="271"/>
                </a:cxn>
                <a:cxn ang="0">
                  <a:pos x="724" y="440"/>
                </a:cxn>
                <a:cxn ang="0">
                  <a:pos x="692" y="533"/>
                </a:cxn>
                <a:cxn ang="0">
                  <a:pos x="684" y="584"/>
                </a:cxn>
                <a:cxn ang="0">
                  <a:pos x="677" y="643"/>
                </a:cxn>
                <a:cxn ang="0">
                  <a:pos x="700" y="686"/>
                </a:cxn>
                <a:cxn ang="0">
                  <a:pos x="772" y="660"/>
                </a:cxn>
                <a:cxn ang="0">
                  <a:pos x="876" y="491"/>
                </a:cxn>
                <a:cxn ang="0">
                  <a:pos x="884" y="466"/>
                </a:cxn>
                <a:cxn ang="0">
                  <a:pos x="923" y="483"/>
                </a:cxn>
                <a:cxn ang="0">
                  <a:pos x="899" y="567"/>
                </a:cxn>
                <a:cxn ang="0">
                  <a:pos x="828" y="677"/>
                </a:cxn>
                <a:cxn ang="0">
                  <a:pos x="708" y="737"/>
                </a:cxn>
                <a:cxn ang="0">
                  <a:pos x="605" y="703"/>
                </a:cxn>
                <a:cxn ang="0">
                  <a:pos x="565" y="601"/>
                </a:cxn>
                <a:cxn ang="0">
                  <a:pos x="573" y="567"/>
                </a:cxn>
                <a:cxn ang="0">
                  <a:pos x="613" y="449"/>
                </a:cxn>
                <a:cxn ang="0">
                  <a:pos x="669" y="254"/>
                </a:cxn>
                <a:cxn ang="0">
                  <a:pos x="677" y="135"/>
                </a:cxn>
                <a:cxn ang="0">
                  <a:pos x="669" y="93"/>
                </a:cxn>
                <a:cxn ang="0">
                  <a:pos x="637" y="68"/>
                </a:cxn>
                <a:cxn ang="0">
                  <a:pos x="589" y="51"/>
                </a:cxn>
                <a:cxn ang="0">
                  <a:pos x="446" y="102"/>
                </a:cxn>
                <a:cxn ang="0">
                  <a:pos x="358" y="203"/>
                </a:cxn>
                <a:cxn ang="0">
                  <a:pos x="310" y="296"/>
                </a:cxn>
                <a:cxn ang="0">
                  <a:pos x="294" y="381"/>
                </a:cxn>
                <a:cxn ang="0">
                  <a:pos x="263" y="499"/>
                </a:cxn>
                <a:cxn ang="0">
                  <a:pos x="239" y="601"/>
                </a:cxn>
                <a:cxn ang="0">
                  <a:pos x="231" y="660"/>
                </a:cxn>
                <a:cxn ang="0">
                  <a:pos x="215" y="703"/>
                </a:cxn>
                <a:cxn ang="0">
                  <a:pos x="183" y="728"/>
                </a:cxn>
                <a:cxn ang="0">
                  <a:pos x="143" y="737"/>
                </a:cxn>
                <a:cxn ang="0">
                  <a:pos x="103" y="703"/>
                </a:cxn>
                <a:cxn ang="0">
                  <a:pos x="111" y="660"/>
                </a:cxn>
                <a:cxn ang="0">
                  <a:pos x="119" y="618"/>
                </a:cxn>
                <a:cxn ang="0">
                  <a:pos x="159" y="406"/>
                </a:cxn>
                <a:cxn ang="0">
                  <a:pos x="191" y="262"/>
                </a:cxn>
                <a:cxn ang="0">
                  <a:pos x="215" y="127"/>
                </a:cxn>
                <a:cxn ang="0">
                  <a:pos x="191" y="51"/>
                </a:cxn>
                <a:cxn ang="0">
                  <a:pos x="127" y="68"/>
                </a:cxn>
                <a:cxn ang="0">
                  <a:pos x="72" y="161"/>
                </a:cxn>
                <a:cxn ang="0">
                  <a:pos x="48" y="245"/>
                </a:cxn>
                <a:cxn ang="0">
                  <a:pos x="40" y="271"/>
                </a:cxn>
                <a:cxn ang="0">
                  <a:pos x="0" y="254"/>
                </a:cxn>
                <a:cxn ang="0">
                  <a:pos x="8" y="229"/>
                </a:cxn>
                <a:cxn ang="0">
                  <a:pos x="32" y="135"/>
                </a:cxn>
                <a:cxn ang="0">
                  <a:pos x="79" y="51"/>
                </a:cxn>
                <a:cxn ang="0">
                  <a:pos x="119" y="17"/>
                </a:cxn>
              </a:cxnLst>
              <a:rect l="0" t="0" r="r" b="b"/>
              <a:pathLst>
                <a:path w="923" h="737">
                  <a:moveTo>
                    <a:pt x="143" y="0"/>
                  </a:moveTo>
                  <a:lnTo>
                    <a:pt x="215" y="0"/>
                  </a:lnTo>
                  <a:lnTo>
                    <a:pt x="255" y="17"/>
                  </a:lnTo>
                  <a:lnTo>
                    <a:pt x="294" y="42"/>
                  </a:lnTo>
                  <a:lnTo>
                    <a:pt x="318" y="85"/>
                  </a:lnTo>
                  <a:lnTo>
                    <a:pt x="334" y="144"/>
                  </a:lnTo>
                  <a:lnTo>
                    <a:pt x="374" y="93"/>
                  </a:lnTo>
                  <a:lnTo>
                    <a:pt x="430" y="51"/>
                  </a:lnTo>
                  <a:lnTo>
                    <a:pt x="501" y="17"/>
                  </a:lnTo>
                  <a:lnTo>
                    <a:pt x="589" y="0"/>
                  </a:lnTo>
                  <a:lnTo>
                    <a:pt x="637" y="0"/>
                  </a:lnTo>
                  <a:lnTo>
                    <a:pt x="692" y="17"/>
                  </a:lnTo>
                  <a:lnTo>
                    <a:pt x="740" y="51"/>
                  </a:lnTo>
                  <a:lnTo>
                    <a:pt x="772" y="102"/>
                  </a:lnTo>
                  <a:lnTo>
                    <a:pt x="788" y="186"/>
                  </a:lnTo>
                  <a:lnTo>
                    <a:pt x="780" y="271"/>
                  </a:lnTo>
                  <a:lnTo>
                    <a:pt x="756" y="356"/>
                  </a:lnTo>
                  <a:lnTo>
                    <a:pt x="724" y="440"/>
                  </a:lnTo>
                  <a:lnTo>
                    <a:pt x="708" y="499"/>
                  </a:lnTo>
                  <a:lnTo>
                    <a:pt x="692" y="533"/>
                  </a:lnTo>
                  <a:lnTo>
                    <a:pt x="684" y="567"/>
                  </a:lnTo>
                  <a:lnTo>
                    <a:pt x="684" y="584"/>
                  </a:lnTo>
                  <a:lnTo>
                    <a:pt x="677" y="610"/>
                  </a:lnTo>
                  <a:lnTo>
                    <a:pt x="677" y="643"/>
                  </a:lnTo>
                  <a:lnTo>
                    <a:pt x="692" y="677"/>
                  </a:lnTo>
                  <a:lnTo>
                    <a:pt x="700" y="686"/>
                  </a:lnTo>
                  <a:lnTo>
                    <a:pt x="716" y="686"/>
                  </a:lnTo>
                  <a:lnTo>
                    <a:pt x="772" y="660"/>
                  </a:lnTo>
                  <a:lnTo>
                    <a:pt x="828" y="601"/>
                  </a:lnTo>
                  <a:lnTo>
                    <a:pt x="876" y="491"/>
                  </a:lnTo>
                  <a:lnTo>
                    <a:pt x="876" y="474"/>
                  </a:lnTo>
                  <a:lnTo>
                    <a:pt x="884" y="466"/>
                  </a:lnTo>
                  <a:lnTo>
                    <a:pt x="907" y="466"/>
                  </a:lnTo>
                  <a:lnTo>
                    <a:pt x="923" y="483"/>
                  </a:lnTo>
                  <a:lnTo>
                    <a:pt x="923" y="491"/>
                  </a:lnTo>
                  <a:lnTo>
                    <a:pt x="899" y="567"/>
                  </a:lnTo>
                  <a:lnTo>
                    <a:pt x="876" y="626"/>
                  </a:lnTo>
                  <a:lnTo>
                    <a:pt x="828" y="677"/>
                  </a:lnTo>
                  <a:lnTo>
                    <a:pt x="780" y="720"/>
                  </a:lnTo>
                  <a:lnTo>
                    <a:pt x="708" y="737"/>
                  </a:lnTo>
                  <a:lnTo>
                    <a:pt x="653" y="728"/>
                  </a:lnTo>
                  <a:lnTo>
                    <a:pt x="605" y="703"/>
                  </a:lnTo>
                  <a:lnTo>
                    <a:pt x="573" y="660"/>
                  </a:lnTo>
                  <a:lnTo>
                    <a:pt x="565" y="601"/>
                  </a:lnTo>
                  <a:lnTo>
                    <a:pt x="565" y="584"/>
                  </a:lnTo>
                  <a:lnTo>
                    <a:pt x="573" y="567"/>
                  </a:lnTo>
                  <a:lnTo>
                    <a:pt x="589" y="516"/>
                  </a:lnTo>
                  <a:lnTo>
                    <a:pt x="613" y="449"/>
                  </a:lnTo>
                  <a:lnTo>
                    <a:pt x="645" y="356"/>
                  </a:lnTo>
                  <a:lnTo>
                    <a:pt x="669" y="254"/>
                  </a:lnTo>
                  <a:lnTo>
                    <a:pt x="677" y="169"/>
                  </a:lnTo>
                  <a:lnTo>
                    <a:pt x="677" y="135"/>
                  </a:lnTo>
                  <a:lnTo>
                    <a:pt x="669" y="118"/>
                  </a:lnTo>
                  <a:lnTo>
                    <a:pt x="669" y="93"/>
                  </a:lnTo>
                  <a:lnTo>
                    <a:pt x="653" y="76"/>
                  </a:lnTo>
                  <a:lnTo>
                    <a:pt x="637" y="68"/>
                  </a:lnTo>
                  <a:lnTo>
                    <a:pt x="621" y="51"/>
                  </a:lnTo>
                  <a:lnTo>
                    <a:pt x="589" y="51"/>
                  </a:lnTo>
                  <a:lnTo>
                    <a:pt x="509" y="68"/>
                  </a:lnTo>
                  <a:lnTo>
                    <a:pt x="446" y="102"/>
                  </a:lnTo>
                  <a:lnTo>
                    <a:pt x="398" y="152"/>
                  </a:lnTo>
                  <a:lnTo>
                    <a:pt x="358" y="203"/>
                  </a:lnTo>
                  <a:lnTo>
                    <a:pt x="326" y="254"/>
                  </a:lnTo>
                  <a:lnTo>
                    <a:pt x="310" y="296"/>
                  </a:lnTo>
                  <a:lnTo>
                    <a:pt x="294" y="347"/>
                  </a:lnTo>
                  <a:lnTo>
                    <a:pt x="294" y="381"/>
                  </a:lnTo>
                  <a:lnTo>
                    <a:pt x="271" y="457"/>
                  </a:lnTo>
                  <a:lnTo>
                    <a:pt x="263" y="499"/>
                  </a:lnTo>
                  <a:lnTo>
                    <a:pt x="247" y="559"/>
                  </a:lnTo>
                  <a:lnTo>
                    <a:pt x="239" y="601"/>
                  </a:lnTo>
                  <a:lnTo>
                    <a:pt x="239" y="626"/>
                  </a:lnTo>
                  <a:lnTo>
                    <a:pt x="231" y="660"/>
                  </a:lnTo>
                  <a:lnTo>
                    <a:pt x="223" y="686"/>
                  </a:lnTo>
                  <a:lnTo>
                    <a:pt x="215" y="703"/>
                  </a:lnTo>
                  <a:lnTo>
                    <a:pt x="199" y="720"/>
                  </a:lnTo>
                  <a:lnTo>
                    <a:pt x="183" y="728"/>
                  </a:lnTo>
                  <a:lnTo>
                    <a:pt x="159" y="737"/>
                  </a:lnTo>
                  <a:lnTo>
                    <a:pt x="143" y="737"/>
                  </a:lnTo>
                  <a:lnTo>
                    <a:pt x="127" y="728"/>
                  </a:lnTo>
                  <a:lnTo>
                    <a:pt x="103" y="703"/>
                  </a:lnTo>
                  <a:lnTo>
                    <a:pt x="103" y="677"/>
                  </a:lnTo>
                  <a:lnTo>
                    <a:pt x="111" y="660"/>
                  </a:lnTo>
                  <a:lnTo>
                    <a:pt x="111" y="635"/>
                  </a:lnTo>
                  <a:lnTo>
                    <a:pt x="119" y="618"/>
                  </a:lnTo>
                  <a:lnTo>
                    <a:pt x="111" y="618"/>
                  </a:lnTo>
                  <a:lnTo>
                    <a:pt x="159" y="406"/>
                  </a:lnTo>
                  <a:lnTo>
                    <a:pt x="175" y="339"/>
                  </a:lnTo>
                  <a:lnTo>
                    <a:pt x="191" y="262"/>
                  </a:lnTo>
                  <a:lnTo>
                    <a:pt x="207" y="195"/>
                  </a:lnTo>
                  <a:lnTo>
                    <a:pt x="215" y="127"/>
                  </a:lnTo>
                  <a:lnTo>
                    <a:pt x="215" y="102"/>
                  </a:lnTo>
                  <a:lnTo>
                    <a:pt x="191" y="51"/>
                  </a:lnTo>
                  <a:lnTo>
                    <a:pt x="167" y="51"/>
                  </a:lnTo>
                  <a:lnTo>
                    <a:pt x="127" y="68"/>
                  </a:lnTo>
                  <a:lnTo>
                    <a:pt x="95" y="102"/>
                  </a:lnTo>
                  <a:lnTo>
                    <a:pt x="72" y="161"/>
                  </a:lnTo>
                  <a:lnTo>
                    <a:pt x="56" y="229"/>
                  </a:lnTo>
                  <a:lnTo>
                    <a:pt x="48" y="245"/>
                  </a:lnTo>
                  <a:lnTo>
                    <a:pt x="48" y="262"/>
                  </a:lnTo>
                  <a:lnTo>
                    <a:pt x="40" y="271"/>
                  </a:lnTo>
                  <a:lnTo>
                    <a:pt x="16" y="271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8" y="229"/>
                  </a:lnTo>
                  <a:lnTo>
                    <a:pt x="16" y="186"/>
                  </a:lnTo>
                  <a:lnTo>
                    <a:pt x="32" y="135"/>
                  </a:lnTo>
                  <a:lnTo>
                    <a:pt x="64" y="68"/>
                  </a:lnTo>
                  <a:lnTo>
                    <a:pt x="79" y="51"/>
                  </a:lnTo>
                  <a:lnTo>
                    <a:pt x="95" y="25"/>
                  </a:lnTo>
                  <a:lnTo>
                    <a:pt x="119" y="17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22604" y="3439"/>
              <a:ext cx="875" cy="1058"/>
            </a:xfrm>
            <a:custGeom>
              <a:avLst/>
              <a:gdLst/>
              <a:ahLst/>
              <a:cxnLst>
                <a:cxn ang="0">
                  <a:pos x="398" y="17"/>
                </a:cxn>
                <a:cxn ang="0">
                  <a:pos x="517" y="127"/>
                </a:cxn>
                <a:cxn ang="0">
                  <a:pos x="589" y="288"/>
                </a:cxn>
                <a:cxn ang="0">
                  <a:pos x="613" y="432"/>
                </a:cxn>
                <a:cxn ang="0">
                  <a:pos x="629" y="491"/>
                </a:cxn>
                <a:cxn ang="0">
                  <a:pos x="748" y="195"/>
                </a:cxn>
                <a:cxn ang="0">
                  <a:pos x="812" y="59"/>
                </a:cxn>
                <a:cxn ang="0">
                  <a:pos x="836" y="17"/>
                </a:cxn>
                <a:cxn ang="0">
                  <a:pos x="875" y="25"/>
                </a:cxn>
                <a:cxn ang="0">
                  <a:pos x="867" y="59"/>
                </a:cxn>
                <a:cxn ang="0">
                  <a:pos x="788" y="228"/>
                </a:cxn>
                <a:cxn ang="0">
                  <a:pos x="740" y="330"/>
                </a:cxn>
                <a:cxn ang="0">
                  <a:pos x="684" y="466"/>
                </a:cxn>
                <a:cxn ang="0">
                  <a:pos x="629" y="626"/>
                </a:cxn>
                <a:cxn ang="0">
                  <a:pos x="597" y="787"/>
                </a:cxn>
                <a:cxn ang="0">
                  <a:pos x="557" y="974"/>
                </a:cxn>
                <a:cxn ang="0">
                  <a:pos x="533" y="1033"/>
                </a:cxn>
                <a:cxn ang="0">
                  <a:pos x="517" y="1058"/>
                </a:cxn>
                <a:cxn ang="0">
                  <a:pos x="493" y="1041"/>
                </a:cxn>
                <a:cxn ang="0">
                  <a:pos x="485" y="1016"/>
                </a:cxn>
                <a:cxn ang="0">
                  <a:pos x="517" y="864"/>
                </a:cxn>
                <a:cxn ang="0">
                  <a:pos x="565" y="669"/>
                </a:cxn>
                <a:cxn ang="0">
                  <a:pos x="573" y="635"/>
                </a:cxn>
                <a:cxn ang="0">
                  <a:pos x="557" y="389"/>
                </a:cxn>
                <a:cxn ang="0">
                  <a:pos x="509" y="237"/>
                </a:cxn>
                <a:cxn ang="0">
                  <a:pos x="390" y="144"/>
                </a:cxn>
                <a:cxn ang="0">
                  <a:pos x="215" y="135"/>
                </a:cxn>
                <a:cxn ang="0">
                  <a:pos x="87" y="220"/>
                </a:cxn>
                <a:cxn ang="0">
                  <a:pos x="47" y="296"/>
                </a:cxn>
                <a:cxn ang="0">
                  <a:pos x="16" y="305"/>
                </a:cxn>
                <a:cxn ang="0">
                  <a:pos x="0" y="288"/>
                </a:cxn>
                <a:cxn ang="0">
                  <a:pos x="24" y="220"/>
                </a:cxn>
                <a:cxn ang="0">
                  <a:pos x="111" y="93"/>
                </a:cxn>
                <a:cxn ang="0">
                  <a:pos x="231" y="17"/>
                </a:cxn>
              </a:cxnLst>
              <a:rect l="0" t="0" r="r" b="b"/>
              <a:pathLst>
                <a:path w="875" h="1058">
                  <a:moveTo>
                    <a:pt x="318" y="0"/>
                  </a:moveTo>
                  <a:lnTo>
                    <a:pt x="398" y="17"/>
                  </a:lnTo>
                  <a:lnTo>
                    <a:pt x="469" y="59"/>
                  </a:lnTo>
                  <a:lnTo>
                    <a:pt x="517" y="127"/>
                  </a:lnTo>
                  <a:lnTo>
                    <a:pt x="557" y="203"/>
                  </a:lnTo>
                  <a:lnTo>
                    <a:pt x="589" y="288"/>
                  </a:lnTo>
                  <a:lnTo>
                    <a:pt x="605" y="364"/>
                  </a:lnTo>
                  <a:lnTo>
                    <a:pt x="613" y="432"/>
                  </a:lnTo>
                  <a:lnTo>
                    <a:pt x="621" y="482"/>
                  </a:lnTo>
                  <a:lnTo>
                    <a:pt x="629" y="491"/>
                  </a:lnTo>
                  <a:lnTo>
                    <a:pt x="708" y="288"/>
                  </a:lnTo>
                  <a:lnTo>
                    <a:pt x="748" y="195"/>
                  </a:lnTo>
                  <a:lnTo>
                    <a:pt x="788" y="118"/>
                  </a:lnTo>
                  <a:lnTo>
                    <a:pt x="812" y="59"/>
                  </a:lnTo>
                  <a:lnTo>
                    <a:pt x="828" y="25"/>
                  </a:lnTo>
                  <a:lnTo>
                    <a:pt x="836" y="17"/>
                  </a:lnTo>
                  <a:lnTo>
                    <a:pt x="867" y="17"/>
                  </a:lnTo>
                  <a:lnTo>
                    <a:pt x="875" y="25"/>
                  </a:lnTo>
                  <a:lnTo>
                    <a:pt x="875" y="42"/>
                  </a:lnTo>
                  <a:lnTo>
                    <a:pt x="867" y="59"/>
                  </a:lnTo>
                  <a:lnTo>
                    <a:pt x="820" y="152"/>
                  </a:lnTo>
                  <a:lnTo>
                    <a:pt x="788" y="228"/>
                  </a:lnTo>
                  <a:lnTo>
                    <a:pt x="764" y="288"/>
                  </a:lnTo>
                  <a:lnTo>
                    <a:pt x="740" y="330"/>
                  </a:lnTo>
                  <a:lnTo>
                    <a:pt x="716" y="389"/>
                  </a:lnTo>
                  <a:lnTo>
                    <a:pt x="684" y="466"/>
                  </a:lnTo>
                  <a:lnTo>
                    <a:pt x="652" y="550"/>
                  </a:lnTo>
                  <a:lnTo>
                    <a:pt x="629" y="626"/>
                  </a:lnTo>
                  <a:lnTo>
                    <a:pt x="621" y="677"/>
                  </a:lnTo>
                  <a:lnTo>
                    <a:pt x="597" y="787"/>
                  </a:lnTo>
                  <a:lnTo>
                    <a:pt x="581" y="889"/>
                  </a:lnTo>
                  <a:lnTo>
                    <a:pt x="557" y="974"/>
                  </a:lnTo>
                  <a:lnTo>
                    <a:pt x="549" y="1007"/>
                  </a:lnTo>
                  <a:lnTo>
                    <a:pt x="533" y="1033"/>
                  </a:lnTo>
                  <a:lnTo>
                    <a:pt x="525" y="1050"/>
                  </a:lnTo>
                  <a:lnTo>
                    <a:pt x="517" y="1058"/>
                  </a:lnTo>
                  <a:lnTo>
                    <a:pt x="501" y="1058"/>
                  </a:lnTo>
                  <a:lnTo>
                    <a:pt x="493" y="1041"/>
                  </a:lnTo>
                  <a:lnTo>
                    <a:pt x="485" y="1033"/>
                  </a:lnTo>
                  <a:lnTo>
                    <a:pt x="485" y="1016"/>
                  </a:lnTo>
                  <a:lnTo>
                    <a:pt x="493" y="957"/>
                  </a:lnTo>
                  <a:lnTo>
                    <a:pt x="517" y="864"/>
                  </a:lnTo>
                  <a:lnTo>
                    <a:pt x="541" y="762"/>
                  </a:lnTo>
                  <a:lnTo>
                    <a:pt x="565" y="669"/>
                  </a:lnTo>
                  <a:lnTo>
                    <a:pt x="565" y="652"/>
                  </a:lnTo>
                  <a:lnTo>
                    <a:pt x="573" y="635"/>
                  </a:lnTo>
                  <a:lnTo>
                    <a:pt x="573" y="474"/>
                  </a:lnTo>
                  <a:lnTo>
                    <a:pt x="557" y="389"/>
                  </a:lnTo>
                  <a:lnTo>
                    <a:pt x="541" y="313"/>
                  </a:lnTo>
                  <a:lnTo>
                    <a:pt x="509" y="237"/>
                  </a:lnTo>
                  <a:lnTo>
                    <a:pt x="453" y="178"/>
                  </a:lnTo>
                  <a:lnTo>
                    <a:pt x="390" y="144"/>
                  </a:lnTo>
                  <a:lnTo>
                    <a:pt x="294" y="127"/>
                  </a:lnTo>
                  <a:lnTo>
                    <a:pt x="215" y="135"/>
                  </a:lnTo>
                  <a:lnTo>
                    <a:pt x="143" y="169"/>
                  </a:lnTo>
                  <a:lnTo>
                    <a:pt x="87" y="220"/>
                  </a:lnTo>
                  <a:lnTo>
                    <a:pt x="47" y="279"/>
                  </a:lnTo>
                  <a:lnTo>
                    <a:pt x="47" y="296"/>
                  </a:lnTo>
                  <a:lnTo>
                    <a:pt x="39" y="305"/>
                  </a:lnTo>
                  <a:lnTo>
                    <a:pt x="16" y="305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8" y="262"/>
                  </a:lnTo>
                  <a:lnTo>
                    <a:pt x="24" y="220"/>
                  </a:lnTo>
                  <a:lnTo>
                    <a:pt x="55" y="161"/>
                  </a:lnTo>
                  <a:lnTo>
                    <a:pt x="111" y="93"/>
                  </a:lnTo>
                  <a:lnTo>
                    <a:pt x="167" y="51"/>
                  </a:lnTo>
                  <a:lnTo>
                    <a:pt x="231" y="17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23726" y="3964"/>
              <a:ext cx="199" cy="499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35" y="17"/>
                </a:cxn>
                <a:cxn ang="0">
                  <a:pos x="167" y="51"/>
                </a:cxn>
                <a:cxn ang="0">
                  <a:pos x="191" y="110"/>
                </a:cxn>
                <a:cxn ang="0">
                  <a:pos x="199" y="178"/>
                </a:cxn>
                <a:cxn ang="0">
                  <a:pos x="183" y="279"/>
                </a:cxn>
                <a:cxn ang="0">
                  <a:pos x="151" y="364"/>
                </a:cxn>
                <a:cxn ang="0">
                  <a:pos x="112" y="440"/>
                </a:cxn>
                <a:cxn ang="0">
                  <a:pos x="72" y="482"/>
                </a:cxn>
                <a:cxn ang="0">
                  <a:pos x="48" y="499"/>
                </a:cxn>
                <a:cxn ang="0">
                  <a:pos x="40" y="499"/>
                </a:cxn>
                <a:cxn ang="0">
                  <a:pos x="24" y="482"/>
                </a:cxn>
                <a:cxn ang="0">
                  <a:pos x="24" y="457"/>
                </a:cxn>
                <a:cxn ang="0">
                  <a:pos x="32" y="449"/>
                </a:cxn>
                <a:cxn ang="0">
                  <a:pos x="96" y="364"/>
                </a:cxn>
                <a:cxn ang="0">
                  <a:pos x="128" y="296"/>
                </a:cxn>
                <a:cxn ang="0">
                  <a:pos x="143" y="220"/>
                </a:cxn>
                <a:cxn ang="0">
                  <a:pos x="151" y="161"/>
                </a:cxn>
                <a:cxn ang="0">
                  <a:pos x="151" y="152"/>
                </a:cxn>
                <a:cxn ang="0">
                  <a:pos x="151" y="161"/>
                </a:cxn>
                <a:cxn ang="0">
                  <a:pos x="135" y="169"/>
                </a:cxn>
                <a:cxn ang="0">
                  <a:pos x="128" y="178"/>
                </a:cxn>
                <a:cxn ang="0">
                  <a:pos x="104" y="186"/>
                </a:cxn>
                <a:cxn ang="0">
                  <a:pos x="88" y="186"/>
                </a:cxn>
                <a:cxn ang="0">
                  <a:pos x="40" y="169"/>
                </a:cxn>
                <a:cxn ang="0">
                  <a:pos x="16" y="144"/>
                </a:cxn>
                <a:cxn ang="0">
                  <a:pos x="0" y="93"/>
                </a:cxn>
                <a:cxn ang="0">
                  <a:pos x="16" y="42"/>
                </a:cxn>
                <a:cxn ang="0">
                  <a:pos x="40" y="17"/>
                </a:cxn>
                <a:cxn ang="0">
                  <a:pos x="88" y="0"/>
                </a:cxn>
              </a:cxnLst>
              <a:rect l="0" t="0" r="r" b="b"/>
              <a:pathLst>
                <a:path w="199" h="499">
                  <a:moveTo>
                    <a:pt x="88" y="0"/>
                  </a:moveTo>
                  <a:lnTo>
                    <a:pt x="135" y="17"/>
                  </a:lnTo>
                  <a:lnTo>
                    <a:pt x="167" y="51"/>
                  </a:lnTo>
                  <a:lnTo>
                    <a:pt x="191" y="110"/>
                  </a:lnTo>
                  <a:lnTo>
                    <a:pt x="199" y="178"/>
                  </a:lnTo>
                  <a:lnTo>
                    <a:pt x="183" y="279"/>
                  </a:lnTo>
                  <a:lnTo>
                    <a:pt x="151" y="364"/>
                  </a:lnTo>
                  <a:lnTo>
                    <a:pt x="112" y="440"/>
                  </a:lnTo>
                  <a:lnTo>
                    <a:pt x="72" y="482"/>
                  </a:lnTo>
                  <a:lnTo>
                    <a:pt x="48" y="499"/>
                  </a:lnTo>
                  <a:lnTo>
                    <a:pt x="40" y="499"/>
                  </a:lnTo>
                  <a:lnTo>
                    <a:pt x="24" y="482"/>
                  </a:lnTo>
                  <a:lnTo>
                    <a:pt x="24" y="457"/>
                  </a:lnTo>
                  <a:lnTo>
                    <a:pt x="32" y="449"/>
                  </a:lnTo>
                  <a:lnTo>
                    <a:pt x="96" y="364"/>
                  </a:lnTo>
                  <a:lnTo>
                    <a:pt x="128" y="296"/>
                  </a:lnTo>
                  <a:lnTo>
                    <a:pt x="143" y="220"/>
                  </a:lnTo>
                  <a:lnTo>
                    <a:pt x="151" y="161"/>
                  </a:lnTo>
                  <a:lnTo>
                    <a:pt x="151" y="152"/>
                  </a:lnTo>
                  <a:lnTo>
                    <a:pt x="151" y="161"/>
                  </a:lnTo>
                  <a:lnTo>
                    <a:pt x="135" y="169"/>
                  </a:lnTo>
                  <a:lnTo>
                    <a:pt x="128" y="178"/>
                  </a:lnTo>
                  <a:lnTo>
                    <a:pt x="104" y="186"/>
                  </a:lnTo>
                  <a:lnTo>
                    <a:pt x="88" y="186"/>
                  </a:lnTo>
                  <a:lnTo>
                    <a:pt x="40" y="169"/>
                  </a:lnTo>
                  <a:lnTo>
                    <a:pt x="16" y="144"/>
                  </a:lnTo>
                  <a:lnTo>
                    <a:pt x="0" y="93"/>
                  </a:lnTo>
                  <a:lnTo>
                    <a:pt x="16" y="42"/>
                  </a:lnTo>
                  <a:lnTo>
                    <a:pt x="40" y="17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24124" y="3439"/>
              <a:ext cx="876" cy="1058"/>
            </a:xfrm>
            <a:custGeom>
              <a:avLst/>
              <a:gdLst/>
              <a:ahLst/>
              <a:cxnLst>
                <a:cxn ang="0">
                  <a:pos x="398" y="17"/>
                </a:cxn>
                <a:cxn ang="0">
                  <a:pos x="518" y="127"/>
                </a:cxn>
                <a:cxn ang="0">
                  <a:pos x="589" y="288"/>
                </a:cxn>
                <a:cxn ang="0">
                  <a:pos x="613" y="432"/>
                </a:cxn>
                <a:cxn ang="0">
                  <a:pos x="629" y="491"/>
                </a:cxn>
                <a:cxn ang="0">
                  <a:pos x="748" y="195"/>
                </a:cxn>
                <a:cxn ang="0">
                  <a:pos x="812" y="59"/>
                </a:cxn>
                <a:cxn ang="0">
                  <a:pos x="836" y="17"/>
                </a:cxn>
                <a:cxn ang="0">
                  <a:pos x="876" y="25"/>
                </a:cxn>
                <a:cxn ang="0">
                  <a:pos x="868" y="59"/>
                </a:cxn>
                <a:cxn ang="0">
                  <a:pos x="788" y="228"/>
                </a:cxn>
                <a:cxn ang="0">
                  <a:pos x="741" y="330"/>
                </a:cxn>
                <a:cxn ang="0">
                  <a:pos x="685" y="466"/>
                </a:cxn>
                <a:cxn ang="0">
                  <a:pos x="629" y="626"/>
                </a:cxn>
                <a:cxn ang="0">
                  <a:pos x="597" y="787"/>
                </a:cxn>
                <a:cxn ang="0">
                  <a:pos x="557" y="974"/>
                </a:cxn>
                <a:cxn ang="0">
                  <a:pos x="534" y="1033"/>
                </a:cxn>
                <a:cxn ang="0">
                  <a:pos x="518" y="1058"/>
                </a:cxn>
                <a:cxn ang="0">
                  <a:pos x="494" y="1041"/>
                </a:cxn>
                <a:cxn ang="0">
                  <a:pos x="486" y="1016"/>
                </a:cxn>
                <a:cxn ang="0">
                  <a:pos x="518" y="864"/>
                </a:cxn>
                <a:cxn ang="0">
                  <a:pos x="565" y="669"/>
                </a:cxn>
                <a:cxn ang="0">
                  <a:pos x="573" y="635"/>
                </a:cxn>
                <a:cxn ang="0">
                  <a:pos x="557" y="389"/>
                </a:cxn>
                <a:cxn ang="0">
                  <a:pos x="510" y="237"/>
                </a:cxn>
                <a:cxn ang="0">
                  <a:pos x="390" y="144"/>
                </a:cxn>
                <a:cxn ang="0">
                  <a:pos x="215" y="135"/>
                </a:cxn>
                <a:cxn ang="0">
                  <a:pos x="88" y="220"/>
                </a:cxn>
                <a:cxn ang="0">
                  <a:pos x="48" y="296"/>
                </a:cxn>
                <a:cxn ang="0">
                  <a:pos x="16" y="305"/>
                </a:cxn>
                <a:cxn ang="0">
                  <a:pos x="0" y="288"/>
                </a:cxn>
                <a:cxn ang="0">
                  <a:pos x="24" y="220"/>
                </a:cxn>
                <a:cxn ang="0">
                  <a:pos x="112" y="93"/>
                </a:cxn>
                <a:cxn ang="0">
                  <a:pos x="231" y="17"/>
                </a:cxn>
              </a:cxnLst>
              <a:rect l="0" t="0" r="r" b="b"/>
              <a:pathLst>
                <a:path w="876" h="1058">
                  <a:moveTo>
                    <a:pt x="319" y="0"/>
                  </a:moveTo>
                  <a:lnTo>
                    <a:pt x="398" y="17"/>
                  </a:lnTo>
                  <a:lnTo>
                    <a:pt x="470" y="59"/>
                  </a:lnTo>
                  <a:lnTo>
                    <a:pt x="518" y="127"/>
                  </a:lnTo>
                  <a:lnTo>
                    <a:pt x="557" y="203"/>
                  </a:lnTo>
                  <a:lnTo>
                    <a:pt x="589" y="288"/>
                  </a:lnTo>
                  <a:lnTo>
                    <a:pt x="605" y="364"/>
                  </a:lnTo>
                  <a:lnTo>
                    <a:pt x="613" y="432"/>
                  </a:lnTo>
                  <a:lnTo>
                    <a:pt x="621" y="482"/>
                  </a:lnTo>
                  <a:lnTo>
                    <a:pt x="629" y="491"/>
                  </a:lnTo>
                  <a:lnTo>
                    <a:pt x="709" y="288"/>
                  </a:lnTo>
                  <a:lnTo>
                    <a:pt x="748" y="195"/>
                  </a:lnTo>
                  <a:lnTo>
                    <a:pt x="788" y="118"/>
                  </a:lnTo>
                  <a:lnTo>
                    <a:pt x="812" y="59"/>
                  </a:lnTo>
                  <a:lnTo>
                    <a:pt x="828" y="25"/>
                  </a:lnTo>
                  <a:lnTo>
                    <a:pt x="836" y="17"/>
                  </a:lnTo>
                  <a:lnTo>
                    <a:pt x="868" y="17"/>
                  </a:lnTo>
                  <a:lnTo>
                    <a:pt x="876" y="25"/>
                  </a:lnTo>
                  <a:lnTo>
                    <a:pt x="876" y="42"/>
                  </a:lnTo>
                  <a:lnTo>
                    <a:pt x="868" y="59"/>
                  </a:lnTo>
                  <a:lnTo>
                    <a:pt x="820" y="152"/>
                  </a:lnTo>
                  <a:lnTo>
                    <a:pt x="788" y="228"/>
                  </a:lnTo>
                  <a:lnTo>
                    <a:pt x="764" y="288"/>
                  </a:lnTo>
                  <a:lnTo>
                    <a:pt x="741" y="330"/>
                  </a:lnTo>
                  <a:lnTo>
                    <a:pt x="717" y="389"/>
                  </a:lnTo>
                  <a:lnTo>
                    <a:pt x="685" y="466"/>
                  </a:lnTo>
                  <a:lnTo>
                    <a:pt x="653" y="550"/>
                  </a:lnTo>
                  <a:lnTo>
                    <a:pt x="629" y="626"/>
                  </a:lnTo>
                  <a:lnTo>
                    <a:pt x="621" y="677"/>
                  </a:lnTo>
                  <a:lnTo>
                    <a:pt x="597" y="787"/>
                  </a:lnTo>
                  <a:lnTo>
                    <a:pt x="581" y="889"/>
                  </a:lnTo>
                  <a:lnTo>
                    <a:pt x="557" y="974"/>
                  </a:lnTo>
                  <a:lnTo>
                    <a:pt x="549" y="1007"/>
                  </a:lnTo>
                  <a:lnTo>
                    <a:pt x="534" y="1033"/>
                  </a:lnTo>
                  <a:lnTo>
                    <a:pt x="526" y="1050"/>
                  </a:lnTo>
                  <a:lnTo>
                    <a:pt x="518" y="1058"/>
                  </a:lnTo>
                  <a:lnTo>
                    <a:pt x="502" y="1058"/>
                  </a:lnTo>
                  <a:lnTo>
                    <a:pt x="494" y="1041"/>
                  </a:lnTo>
                  <a:lnTo>
                    <a:pt x="486" y="1033"/>
                  </a:lnTo>
                  <a:lnTo>
                    <a:pt x="486" y="1016"/>
                  </a:lnTo>
                  <a:lnTo>
                    <a:pt x="494" y="957"/>
                  </a:lnTo>
                  <a:lnTo>
                    <a:pt x="518" y="864"/>
                  </a:lnTo>
                  <a:lnTo>
                    <a:pt x="542" y="762"/>
                  </a:lnTo>
                  <a:lnTo>
                    <a:pt x="565" y="669"/>
                  </a:lnTo>
                  <a:lnTo>
                    <a:pt x="565" y="652"/>
                  </a:lnTo>
                  <a:lnTo>
                    <a:pt x="573" y="635"/>
                  </a:lnTo>
                  <a:lnTo>
                    <a:pt x="573" y="474"/>
                  </a:lnTo>
                  <a:lnTo>
                    <a:pt x="557" y="389"/>
                  </a:lnTo>
                  <a:lnTo>
                    <a:pt x="542" y="313"/>
                  </a:lnTo>
                  <a:lnTo>
                    <a:pt x="510" y="237"/>
                  </a:lnTo>
                  <a:lnTo>
                    <a:pt x="454" y="178"/>
                  </a:lnTo>
                  <a:lnTo>
                    <a:pt x="390" y="144"/>
                  </a:lnTo>
                  <a:lnTo>
                    <a:pt x="295" y="127"/>
                  </a:lnTo>
                  <a:lnTo>
                    <a:pt x="215" y="135"/>
                  </a:lnTo>
                  <a:lnTo>
                    <a:pt x="143" y="169"/>
                  </a:lnTo>
                  <a:lnTo>
                    <a:pt x="88" y="220"/>
                  </a:lnTo>
                  <a:lnTo>
                    <a:pt x="48" y="279"/>
                  </a:lnTo>
                  <a:lnTo>
                    <a:pt x="48" y="296"/>
                  </a:lnTo>
                  <a:lnTo>
                    <a:pt x="40" y="305"/>
                  </a:lnTo>
                  <a:lnTo>
                    <a:pt x="16" y="305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8" y="262"/>
                  </a:lnTo>
                  <a:lnTo>
                    <a:pt x="24" y="220"/>
                  </a:lnTo>
                  <a:lnTo>
                    <a:pt x="56" y="161"/>
                  </a:lnTo>
                  <a:lnTo>
                    <a:pt x="112" y="93"/>
                  </a:lnTo>
                  <a:lnTo>
                    <a:pt x="167" y="51"/>
                  </a:lnTo>
                  <a:lnTo>
                    <a:pt x="231" y="17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9" name="Freeform 119"/>
            <p:cNvSpPr>
              <a:spLocks noEditPoints="1"/>
            </p:cNvSpPr>
            <p:nvPr/>
          </p:nvSpPr>
          <p:spPr bwMode="auto">
            <a:xfrm>
              <a:off x="25087" y="3617"/>
              <a:ext cx="375" cy="745"/>
            </a:xfrm>
            <a:custGeom>
              <a:avLst/>
              <a:gdLst/>
              <a:ahLst/>
              <a:cxnLst>
                <a:cxn ang="0">
                  <a:pos x="207" y="254"/>
                </a:cxn>
                <a:cxn ang="0">
                  <a:pos x="255" y="288"/>
                </a:cxn>
                <a:cxn ang="0">
                  <a:pos x="279" y="338"/>
                </a:cxn>
                <a:cxn ang="0">
                  <a:pos x="271" y="364"/>
                </a:cxn>
                <a:cxn ang="0">
                  <a:pos x="263" y="398"/>
                </a:cxn>
                <a:cxn ang="0">
                  <a:pos x="223" y="482"/>
                </a:cxn>
                <a:cxn ang="0">
                  <a:pos x="191" y="575"/>
                </a:cxn>
                <a:cxn ang="0">
                  <a:pos x="168" y="635"/>
                </a:cxn>
                <a:cxn ang="0">
                  <a:pos x="160" y="686"/>
                </a:cxn>
                <a:cxn ang="0">
                  <a:pos x="176" y="711"/>
                </a:cxn>
                <a:cxn ang="0">
                  <a:pos x="239" y="694"/>
                </a:cxn>
                <a:cxn ang="0">
                  <a:pos x="279" y="652"/>
                </a:cxn>
                <a:cxn ang="0">
                  <a:pos x="311" y="592"/>
                </a:cxn>
                <a:cxn ang="0">
                  <a:pos x="319" y="567"/>
                </a:cxn>
                <a:cxn ang="0">
                  <a:pos x="359" y="575"/>
                </a:cxn>
                <a:cxn ang="0">
                  <a:pos x="375" y="575"/>
                </a:cxn>
                <a:cxn ang="0">
                  <a:pos x="343" y="643"/>
                </a:cxn>
                <a:cxn ang="0">
                  <a:pos x="263" y="728"/>
                </a:cxn>
                <a:cxn ang="0">
                  <a:pos x="176" y="745"/>
                </a:cxn>
                <a:cxn ang="0">
                  <a:pos x="120" y="711"/>
                </a:cxn>
                <a:cxn ang="0">
                  <a:pos x="88" y="652"/>
                </a:cxn>
                <a:cxn ang="0">
                  <a:pos x="112" y="584"/>
                </a:cxn>
                <a:cxn ang="0">
                  <a:pos x="120" y="550"/>
                </a:cxn>
                <a:cxn ang="0">
                  <a:pos x="144" y="499"/>
                </a:cxn>
                <a:cxn ang="0">
                  <a:pos x="199" y="347"/>
                </a:cxn>
                <a:cxn ang="0">
                  <a:pos x="191" y="288"/>
                </a:cxn>
                <a:cxn ang="0">
                  <a:pos x="168" y="279"/>
                </a:cxn>
                <a:cxn ang="0">
                  <a:pos x="112" y="304"/>
                </a:cxn>
                <a:cxn ang="0">
                  <a:pos x="64" y="364"/>
                </a:cxn>
                <a:cxn ang="0">
                  <a:pos x="48" y="423"/>
                </a:cxn>
                <a:cxn ang="0">
                  <a:pos x="8" y="431"/>
                </a:cxn>
                <a:cxn ang="0">
                  <a:pos x="0" y="415"/>
                </a:cxn>
                <a:cxn ang="0">
                  <a:pos x="24" y="347"/>
                </a:cxn>
                <a:cxn ang="0">
                  <a:pos x="104" y="262"/>
                </a:cxn>
                <a:cxn ang="0">
                  <a:pos x="311" y="42"/>
                </a:cxn>
                <a:cxn ang="0">
                  <a:pos x="311" y="42"/>
                </a:cxn>
                <a:cxn ang="0">
                  <a:pos x="263" y="0"/>
                </a:cxn>
                <a:cxn ang="0">
                  <a:pos x="311" y="50"/>
                </a:cxn>
                <a:cxn ang="0">
                  <a:pos x="271" y="101"/>
                </a:cxn>
                <a:cxn ang="0">
                  <a:pos x="231" y="110"/>
                </a:cxn>
                <a:cxn ang="0">
                  <a:pos x="207" y="93"/>
                </a:cxn>
                <a:cxn ang="0">
                  <a:pos x="199" y="67"/>
                </a:cxn>
                <a:cxn ang="0">
                  <a:pos x="215" y="25"/>
                </a:cxn>
                <a:cxn ang="0">
                  <a:pos x="247" y="0"/>
                </a:cxn>
              </a:cxnLst>
              <a:rect l="0" t="0" r="r" b="b"/>
              <a:pathLst>
                <a:path w="375" h="745">
                  <a:moveTo>
                    <a:pt x="168" y="245"/>
                  </a:moveTo>
                  <a:lnTo>
                    <a:pt x="207" y="254"/>
                  </a:lnTo>
                  <a:lnTo>
                    <a:pt x="231" y="262"/>
                  </a:lnTo>
                  <a:lnTo>
                    <a:pt x="255" y="288"/>
                  </a:lnTo>
                  <a:lnTo>
                    <a:pt x="271" y="313"/>
                  </a:lnTo>
                  <a:lnTo>
                    <a:pt x="279" y="338"/>
                  </a:lnTo>
                  <a:lnTo>
                    <a:pt x="279" y="355"/>
                  </a:lnTo>
                  <a:lnTo>
                    <a:pt x="271" y="364"/>
                  </a:lnTo>
                  <a:lnTo>
                    <a:pt x="271" y="381"/>
                  </a:lnTo>
                  <a:lnTo>
                    <a:pt x="263" y="398"/>
                  </a:lnTo>
                  <a:lnTo>
                    <a:pt x="239" y="431"/>
                  </a:lnTo>
                  <a:lnTo>
                    <a:pt x="223" y="482"/>
                  </a:lnTo>
                  <a:lnTo>
                    <a:pt x="207" y="525"/>
                  </a:lnTo>
                  <a:lnTo>
                    <a:pt x="191" y="575"/>
                  </a:lnTo>
                  <a:lnTo>
                    <a:pt x="168" y="626"/>
                  </a:lnTo>
                  <a:lnTo>
                    <a:pt x="168" y="635"/>
                  </a:lnTo>
                  <a:lnTo>
                    <a:pt x="160" y="652"/>
                  </a:lnTo>
                  <a:lnTo>
                    <a:pt x="160" y="686"/>
                  </a:lnTo>
                  <a:lnTo>
                    <a:pt x="168" y="702"/>
                  </a:lnTo>
                  <a:lnTo>
                    <a:pt x="176" y="711"/>
                  </a:lnTo>
                  <a:lnTo>
                    <a:pt x="191" y="711"/>
                  </a:lnTo>
                  <a:lnTo>
                    <a:pt x="239" y="694"/>
                  </a:lnTo>
                  <a:lnTo>
                    <a:pt x="263" y="677"/>
                  </a:lnTo>
                  <a:lnTo>
                    <a:pt x="279" y="652"/>
                  </a:lnTo>
                  <a:lnTo>
                    <a:pt x="295" y="618"/>
                  </a:lnTo>
                  <a:lnTo>
                    <a:pt x="311" y="592"/>
                  </a:lnTo>
                  <a:lnTo>
                    <a:pt x="319" y="575"/>
                  </a:lnTo>
                  <a:lnTo>
                    <a:pt x="319" y="567"/>
                  </a:lnTo>
                  <a:lnTo>
                    <a:pt x="351" y="567"/>
                  </a:lnTo>
                  <a:lnTo>
                    <a:pt x="359" y="575"/>
                  </a:lnTo>
                  <a:lnTo>
                    <a:pt x="359" y="584"/>
                  </a:lnTo>
                  <a:lnTo>
                    <a:pt x="375" y="575"/>
                  </a:lnTo>
                  <a:lnTo>
                    <a:pt x="367" y="601"/>
                  </a:lnTo>
                  <a:lnTo>
                    <a:pt x="343" y="643"/>
                  </a:lnTo>
                  <a:lnTo>
                    <a:pt x="311" y="694"/>
                  </a:lnTo>
                  <a:lnTo>
                    <a:pt x="263" y="728"/>
                  </a:lnTo>
                  <a:lnTo>
                    <a:pt x="199" y="745"/>
                  </a:lnTo>
                  <a:lnTo>
                    <a:pt x="176" y="745"/>
                  </a:lnTo>
                  <a:lnTo>
                    <a:pt x="144" y="736"/>
                  </a:lnTo>
                  <a:lnTo>
                    <a:pt x="120" y="711"/>
                  </a:lnTo>
                  <a:lnTo>
                    <a:pt x="104" y="702"/>
                  </a:lnTo>
                  <a:lnTo>
                    <a:pt x="88" y="652"/>
                  </a:lnTo>
                  <a:lnTo>
                    <a:pt x="104" y="601"/>
                  </a:lnTo>
                  <a:lnTo>
                    <a:pt x="112" y="584"/>
                  </a:lnTo>
                  <a:lnTo>
                    <a:pt x="120" y="575"/>
                  </a:lnTo>
                  <a:lnTo>
                    <a:pt x="120" y="550"/>
                  </a:lnTo>
                  <a:lnTo>
                    <a:pt x="128" y="542"/>
                  </a:lnTo>
                  <a:lnTo>
                    <a:pt x="144" y="499"/>
                  </a:lnTo>
                  <a:lnTo>
                    <a:pt x="176" y="398"/>
                  </a:lnTo>
                  <a:lnTo>
                    <a:pt x="199" y="347"/>
                  </a:lnTo>
                  <a:lnTo>
                    <a:pt x="199" y="304"/>
                  </a:lnTo>
                  <a:lnTo>
                    <a:pt x="191" y="288"/>
                  </a:lnTo>
                  <a:lnTo>
                    <a:pt x="184" y="279"/>
                  </a:lnTo>
                  <a:lnTo>
                    <a:pt x="168" y="279"/>
                  </a:lnTo>
                  <a:lnTo>
                    <a:pt x="136" y="288"/>
                  </a:lnTo>
                  <a:lnTo>
                    <a:pt x="112" y="304"/>
                  </a:lnTo>
                  <a:lnTo>
                    <a:pt x="88" y="330"/>
                  </a:lnTo>
                  <a:lnTo>
                    <a:pt x="64" y="364"/>
                  </a:lnTo>
                  <a:lnTo>
                    <a:pt x="48" y="406"/>
                  </a:lnTo>
                  <a:lnTo>
                    <a:pt x="48" y="423"/>
                  </a:lnTo>
                  <a:lnTo>
                    <a:pt x="40" y="431"/>
                  </a:lnTo>
                  <a:lnTo>
                    <a:pt x="8" y="431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8" y="389"/>
                  </a:lnTo>
                  <a:lnTo>
                    <a:pt x="24" y="347"/>
                  </a:lnTo>
                  <a:lnTo>
                    <a:pt x="64" y="296"/>
                  </a:lnTo>
                  <a:lnTo>
                    <a:pt x="104" y="262"/>
                  </a:lnTo>
                  <a:lnTo>
                    <a:pt x="168" y="245"/>
                  </a:lnTo>
                  <a:close/>
                  <a:moveTo>
                    <a:pt x="311" y="42"/>
                  </a:moveTo>
                  <a:lnTo>
                    <a:pt x="311" y="50"/>
                  </a:lnTo>
                  <a:lnTo>
                    <a:pt x="311" y="42"/>
                  </a:lnTo>
                  <a:close/>
                  <a:moveTo>
                    <a:pt x="247" y="0"/>
                  </a:moveTo>
                  <a:lnTo>
                    <a:pt x="263" y="0"/>
                  </a:lnTo>
                  <a:lnTo>
                    <a:pt x="295" y="17"/>
                  </a:lnTo>
                  <a:lnTo>
                    <a:pt x="311" y="50"/>
                  </a:lnTo>
                  <a:lnTo>
                    <a:pt x="295" y="84"/>
                  </a:lnTo>
                  <a:lnTo>
                    <a:pt x="271" y="101"/>
                  </a:lnTo>
                  <a:lnTo>
                    <a:pt x="247" y="110"/>
                  </a:lnTo>
                  <a:lnTo>
                    <a:pt x="231" y="110"/>
                  </a:lnTo>
                  <a:lnTo>
                    <a:pt x="223" y="101"/>
                  </a:lnTo>
                  <a:lnTo>
                    <a:pt x="207" y="93"/>
                  </a:lnTo>
                  <a:lnTo>
                    <a:pt x="199" y="84"/>
                  </a:lnTo>
                  <a:lnTo>
                    <a:pt x="199" y="67"/>
                  </a:lnTo>
                  <a:lnTo>
                    <a:pt x="207" y="50"/>
                  </a:lnTo>
                  <a:lnTo>
                    <a:pt x="215" y="25"/>
                  </a:lnTo>
                  <a:lnTo>
                    <a:pt x="231" y="17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0" name="Freeform 120"/>
            <p:cNvSpPr>
              <a:spLocks noEditPoints="1"/>
            </p:cNvSpPr>
            <p:nvPr/>
          </p:nvSpPr>
          <p:spPr bwMode="auto">
            <a:xfrm>
              <a:off x="25581" y="3617"/>
              <a:ext cx="502" cy="973"/>
            </a:xfrm>
            <a:custGeom>
              <a:avLst/>
              <a:gdLst/>
              <a:ahLst/>
              <a:cxnLst>
                <a:cxn ang="0">
                  <a:pos x="398" y="271"/>
                </a:cxn>
                <a:cxn ang="0">
                  <a:pos x="462" y="364"/>
                </a:cxn>
                <a:cxn ang="0">
                  <a:pos x="454" y="389"/>
                </a:cxn>
                <a:cxn ang="0">
                  <a:pos x="358" y="796"/>
                </a:cxn>
                <a:cxn ang="0">
                  <a:pos x="279" y="914"/>
                </a:cxn>
                <a:cxn ang="0">
                  <a:pos x="167" y="965"/>
                </a:cxn>
                <a:cxn ang="0">
                  <a:pos x="80" y="973"/>
                </a:cxn>
                <a:cxn ang="0">
                  <a:pos x="24" y="939"/>
                </a:cxn>
                <a:cxn ang="0">
                  <a:pos x="0" y="897"/>
                </a:cxn>
                <a:cxn ang="0">
                  <a:pos x="8" y="855"/>
                </a:cxn>
                <a:cxn ang="0">
                  <a:pos x="40" y="829"/>
                </a:cxn>
                <a:cxn ang="0">
                  <a:pos x="88" y="838"/>
                </a:cxn>
                <a:cxn ang="0">
                  <a:pos x="111" y="855"/>
                </a:cxn>
                <a:cxn ang="0">
                  <a:pos x="96" y="914"/>
                </a:cxn>
                <a:cxn ang="0">
                  <a:pos x="88" y="939"/>
                </a:cxn>
                <a:cxn ang="0">
                  <a:pos x="183" y="923"/>
                </a:cxn>
                <a:cxn ang="0">
                  <a:pos x="271" y="796"/>
                </a:cxn>
                <a:cxn ang="0">
                  <a:pos x="366" y="372"/>
                </a:cxn>
                <a:cxn ang="0">
                  <a:pos x="358" y="313"/>
                </a:cxn>
                <a:cxn ang="0">
                  <a:pos x="342" y="288"/>
                </a:cxn>
                <a:cxn ang="0">
                  <a:pos x="295" y="296"/>
                </a:cxn>
                <a:cxn ang="0">
                  <a:pos x="207" y="355"/>
                </a:cxn>
                <a:cxn ang="0">
                  <a:pos x="167" y="431"/>
                </a:cxn>
                <a:cxn ang="0">
                  <a:pos x="127" y="440"/>
                </a:cxn>
                <a:cxn ang="0">
                  <a:pos x="119" y="423"/>
                </a:cxn>
                <a:cxn ang="0">
                  <a:pos x="159" y="355"/>
                </a:cxn>
                <a:cxn ang="0">
                  <a:pos x="255" y="271"/>
                </a:cxn>
                <a:cxn ang="0">
                  <a:pos x="454" y="0"/>
                </a:cxn>
                <a:cxn ang="0">
                  <a:pos x="494" y="17"/>
                </a:cxn>
                <a:cxn ang="0">
                  <a:pos x="502" y="50"/>
                </a:cxn>
                <a:cxn ang="0">
                  <a:pos x="494" y="59"/>
                </a:cxn>
                <a:cxn ang="0">
                  <a:pos x="470" y="93"/>
                </a:cxn>
                <a:cxn ang="0">
                  <a:pos x="414" y="110"/>
                </a:cxn>
                <a:cxn ang="0">
                  <a:pos x="390" y="67"/>
                </a:cxn>
                <a:cxn ang="0">
                  <a:pos x="414" y="17"/>
                </a:cxn>
                <a:cxn ang="0">
                  <a:pos x="454" y="0"/>
                </a:cxn>
              </a:cxnLst>
              <a:rect l="0" t="0" r="r" b="b"/>
              <a:pathLst>
                <a:path w="502" h="973">
                  <a:moveTo>
                    <a:pt x="326" y="254"/>
                  </a:moveTo>
                  <a:lnTo>
                    <a:pt x="398" y="271"/>
                  </a:lnTo>
                  <a:lnTo>
                    <a:pt x="446" y="304"/>
                  </a:lnTo>
                  <a:lnTo>
                    <a:pt x="462" y="364"/>
                  </a:lnTo>
                  <a:lnTo>
                    <a:pt x="462" y="372"/>
                  </a:lnTo>
                  <a:lnTo>
                    <a:pt x="454" y="389"/>
                  </a:lnTo>
                  <a:lnTo>
                    <a:pt x="454" y="398"/>
                  </a:lnTo>
                  <a:lnTo>
                    <a:pt x="358" y="796"/>
                  </a:lnTo>
                  <a:lnTo>
                    <a:pt x="326" y="863"/>
                  </a:lnTo>
                  <a:lnTo>
                    <a:pt x="279" y="914"/>
                  </a:lnTo>
                  <a:lnTo>
                    <a:pt x="223" y="948"/>
                  </a:lnTo>
                  <a:lnTo>
                    <a:pt x="167" y="965"/>
                  </a:lnTo>
                  <a:lnTo>
                    <a:pt x="119" y="973"/>
                  </a:lnTo>
                  <a:lnTo>
                    <a:pt x="80" y="973"/>
                  </a:lnTo>
                  <a:lnTo>
                    <a:pt x="48" y="956"/>
                  </a:lnTo>
                  <a:lnTo>
                    <a:pt x="24" y="939"/>
                  </a:lnTo>
                  <a:lnTo>
                    <a:pt x="8" y="923"/>
                  </a:lnTo>
                  <a:lnTo>
                    <a:pt x="0" y="897"/>
                  </a:lnTo>
                  <a:lnTo>
                    <a:pt x="0" y="880"/>
                  </a:lnTo>
                  <a:lnTo>
                    <a:pt x="8" y="855"/>
                  </a:lnTo>
                  <a:lnTo>
                    <a:pt x="24" y="846"/>
                  </a:lnTo>
                  <a:lnTo>
                    <a:pt x="40" y="829"/>
                  </a:lnTo>
                  <a:lnTo>
                    <a:pt x="64" y="829"/>
                  </a:lnTo>
                  <a:lnTo>
                    <a:pt x="88" y="838"/>
                  </a:lnTo>
                  <a:lnTo>
                    <a:pt x="103" y="846"/>
                  </a:lnTo>
                  <a:lnTo>
                    <a:pt x="111" y="855"/>
                  </a:lnTo>
                  <a:lnTo>
                    <a:pt x="111" y="880"/>
                  </a:lnTo>
                  <a:lnTo>
                    <a:pt x="96" y="914"/>
                  </a:lnTo>
                  <a:lnTo>
                    <a:pt x="80" y="931"/>
                  </a:lnTo>
                  <a:lnTo>
                    <a:pt x="88" y="939"/>
                  </a:lnTo>
                  <a:lnTo>
                    <a:pt x="119" y="939"/>
                  </a:lnTo>
                  <a:lnTo>
                    <a:pt x="183" y="923"/>
                  </a:lnTo>
                  <a:lnTo>
                    <a:pt x="239" y="872"/>
                  </a:lnTo>
                  <a:lnTo>
                    <a:pt x="271" y="796"/>
                  </a:lnTo>
                  <a:lnTo>
                    <a:pt x="271" y="787"/>
                  </a:lnTo>
                  <a:lnTo>
                    <a:pt x="366" y="372"/>
                  </a:lnTo>
                  <a:lnTo>
                    <a:pt x="366" y="321"/>
                  </a:lnTo>
                  <a:lnTo>
                    <a:pt x="358" y="313"/>
                  </a:lnTo>
                  <a:lnTo>
                    <a:pt x="358" y="296"/>
                  </a:lnTo>
                  <a:lnTo>
                    <a:pt x="342" y="288"/>
                  </a:lnTo>
                  <a:lnTo>
                    <a:pt x="326" y="288"/>
                  </a:lnTo>
                  <a:lnTo>
                    <a:pt x="295" y="296"/>
                  </a:lnTo>
                  <a:lnTo>
                    <a:pt x="247" y="313"/>
                  </a:lnTo>
                  <a:lnTo>
                    <a:pt x="207" y="355"/>
                  </a:lnTo>
                  <a:lnTo>
                    <a:pt x="167" y="423"/>
                  </a:lnTo>
                  <a:lnTo>
                    <a:pt x="167" y="431"/>
                  </a:lnTo>
                  <a:lnTo>
                    <a:pt x="159" y="440"/>
                  </a:lnTo>
                  <a:lnTo>
                    <a:pt x="127" y="440"/>
                  </a:lnTo>
                  <a:lnTo>
                    <a:pt x="119" y="431"/>
                  </a:lnTo>
                  <a:lnTo>
                    <a:pt x="119" y="423"/>
                  </a:lnTo>
                  <a:lnTo>
                    <a:pt x="127" y="398"/>
                  </a:lnTo>
                  <a:lnTo>
                    <a:pt x="159" y="355"/>
                  </a:lnTo>
                  <a:lnTo>
                    <a:pt x="199" y="304"/>
                  </a:lnTo>
                  <a:lnTo>
                    <a:pt x="255" y="271"/>
                  </a:lnTo>
                  <a:lnTo>
                    <a:pt x="326" y="254"/>
                  </a:lnTo>
                  <a:close/>
                  <a:moveTo>
                    <a:pt x="454" y="0"/>
                  </a:moveTo>
                  <a:lnTo>
                    <a:pt x="478" y="8"/>
                  </a:lnTo>
                  <a:lnTo>
                    <a:pt x="494" y="17"/>
                  </a:lnTo>
                  <a:lnTo>
                    <a:pt x="502" y="34"/>
                  </a:lnTo>
                  <a:lnTo>
                    <a:pt x="502" y="50"/>
                  </a:lnTo>
                  <a:lnTo>
                    <a:pt x="494" y="42"/>
                  </a:lnTo>
                  <a:lnTo>
                    <a:pt x="494" y="59"/>
                  </a:lnTo>
                  <a:lnTo>
                    <a:pt x="486" y="84"/>
                  </a:lnTo>
                  <a:lnTo>
                    <a:pt x="470" y="93"/>
                  </a:lnTo>
                  <a:lnTo>
                    <a:pt x="454" y="110"/>
                  </a:lnTo>
                  <a:lnTo>
                    <a:pt x="414" y="110"/>
                  </a:lnTo>
                  <a:lnTo>
                    <a:pt x="406" y="101"/>
                  </a:lnTo>
                  <a:lnTo>
                    <a:pt x="390" y="67"/>
                  </a:lnTo>
                  <a:lnTo>
                    <a:pt x="398" y="42"/>
                  </a:lnTo>
                  <a:lnTo>
                    <a:pt x="414" y="17"/>
                  </a:lnTo>
                  <a:lnTo>
                    <a:pt x="430" y="8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26457" y="2939"/>
              <a:ext cx="406" cy="160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0"/>
                </a:cxn>
                <a:cxn ang="0">
                  <a:pos x="39" y="9"/>
                </a:cxn>
                <a:cxn ang="0">
                  <a:pos x="175" y="136"/>
                </a:cxn>
                <a:cxn ang="0">
                  <a:pos x="270" y="271"/>
                </a:cxn>
                <a:cxn ang="0">
                  <a:pos x="334" y="407"/>
                </a:cxn>
                <a:cxn ang="0">
                  <a:pos x="382" y="551"/>
                </a:cxn>
                <a:cxn ang="0">
                  <a:pos x="398" y="686"/>
                </a:cxn>
                <a:cxn ang="0">
                  <a:pos x="406" y="813"/>
                </a:cxn>
                <a:cxn ang="0">
                  <a:pos x="390" y="991"/>
                </a:cxn>
                <a:cxn ang="0">
                  <a:pos x="350" y="1160"/>
                </a:cxn>
                <a:cxn ang="0">
                  <a:pos x="294" y="1304"/>
                </a:cxn>
                <a:cxn ang="0">
                  <a:pos x="231" y="1414"/>
                </a:cxn>
                <a:cxn ang="0">
                  <a:pos x="159" y="1499"/>
                </a:cxn>
                <a:cxn ang="0">
                  <a:pos x="103" y="1558"/>
                </a:cxn>
                <a:cxn ang="0">
                  <a:pos x="32" y="1609"/>
                </a:cxn>
                <a:cxn ang="0">
                  <a:pos x="16" y="1609"/>
                </a:cxn>
                <a:cxn ang="0">
                  <a:pos x="8" y="1601"/>
                </a:cxn>
                <a:cxn ang="0">
                  <a:pos x="8" y="1575"/>
                </a:cxn>
                <a:cxn ang="0">
                  <a:pos x="32" y="1550"/>
                </a:cxn>
                <a:cxn ang="0">
                  <a:pos x="119" y="1440"/>
                </a:cxn>
                <a:cxn ang="0">
                  <a:pos x="199" y="1313"/>
                </a:cxn>
                <a:cxn ang="0">
                  <a:pos x="246" y="1169"/>
                </a:cxn>
                <a:cxn ang="0">
                  <a:pos x="286" y="999"/>
                </a:cxn>
                <a:cxn ang="0">
                  <a:pos x="294" y="805"/>
                </a:cxn>
                <a:cxn ang="0">
                  <a:pos x="286" y="610"/>
                </a:cxn>
                <a:cxn ang="0">
                  <a:pos x="246" y="449"/>
                </a:cxn>
                <a:cxn ang="0">
                  <a:pos x="207" y="314"/>
                </a:cxn>
                <a:cxn ang="0">
                  <a:pos x="143" y="204"/>
                </a:cxn>
                <a:cxn ang="0">
                  <a:pos x="79" y="110"/>
                </a:cxn>
                <a:cxn ang="0">
                  <a:pos x="0" y="26"/>
                </a:cxn>
                <a:cxn ang="0">
                  <a:pos x="0" y="9"/>
                </a:cxn>
                <a:cxn ang="0">
                  <a:pos x="8" y="0"/>
                </a:cxn>
              </a:cxnLst>
              <a:rect l="0" t="0" r="r" b="b"/>
              <a:pathLst>
                <a:path w="406" h="1609">
                  <a:moveTo>
                    <a:pt x="8" y="0"/>
                  </a:moveTo>
                  <a:lnTo>
                    <a:pt x="32" y="0"/>
                  </a:lnTo>
                  <a:lnTo>
                    <a:pt x="39" y="9"/>
                  </a:lnTo>
                  <a:lnTo>
                    <a:pt x="175" y="136"/>
                  </a:lnTo>
                  <a:lnTo>
                    <a:pt x="270" y="271"/>
                  </a:lnTo>
                  <a:lnTo>
                    <a:pt x="334" y="407"/>
                  </a:lnTo>
                  <a:lnTo>
                    <a:pt x="382" y="551"/>
                  </a:lnTo>
                  <a:lnTo>
                    <a:pt x="398" y="686"/>
                  </a:lnTo>
                  <a:lnTo>
                    <a:pt x="406" y="813"/>
                  </a:lnTo>
                  <a:lnTo>
                    <a:pt x="390" y="991"/>
                  </a:lnTo>
                  <a:lnTo>
                    <a:pt x="350" y="1160"/>
                  </a:lnTo>
                  <a:lnTo>
                    <a:pt x="294" y="1304"/>
                  </a:lnTo>
                  <a:lnTo>
                    <a:pt x="231" y="1414"/>
                  </a:lnTo>
                  <a:lnTo>
                    <a:pt x="159" y="1499"/>
                  </a:lnTo>
                  <a:lnTo>
                    <a:pt x="103" y="1558"/>
                  </a:lnTo>
                  <a:lnTo>
                    <a:pt x="32" y="1609"/>
                  </a:lnTo>
                  <a:lnTo>
                    <a:pt x="16" y="1609"/>
                  </a:lnTo>
                  <a:lnTo>
                    <a:pt x="8" y="1601"/>
                  </a:lnTo>
                  <a:lnTo>
                    <a:pt x="8" y="1575"/>
                  </a:lnTo>
                  <a:lnTo>
                    <a:pt x="32" y="1550"/>
                  </a:lnTo>
                  <a:lnTo>
                    <a:pt x="119" y="1440"/>
                  </a:lnTo>
                  <a:lnTo>
                    <a:pt x="199" y="1313"/>
                  </a:lnTo>
                  <a:lnTo>
                    <a:pt x="246" y="1169"/>
                  </a:lnTo>
                  <a:lnTo>
                    <a:pt x="286" y="999"/>
                  </a:lnTo>
                  <a:lnTo>
                    <a:pt x="294" y="805"/>
                  </a:lnTo>
                  <a:lnTo>
                    <a:pt x="286" y="610"/>
                  </a:lnTo>
                  <a:lnTo>
                    <a:pt x="246" y="449"/>
                  </a:lnTo>
                  <a:lnTo>
                    <a:pt x="207" y="314"/>
                  </a:lnTo>
                  <a:lnTo>
                    <a:pt x="143" y="204"/>
                  </a:lnTo>
                  <a:lnTo>
                    <a:pt x="79" y="110"/>
                  </a:lnTo>
                  <a:lnTo>
                    <a:pt x="0" y="26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24000" y="1752600"/>
            <a:ext cx="6400800" cy="1981200"/>
            <a:chOff x="304800" y="2133600"/>
            <a:chExt cx="8643931" cy="2675292"/>
          </a:xfrm>
        </p:grpSpPr>
        <p:grpSp>
          <p:nvGrpSpPr>
            <p:cNvPr id="76" name="Group 3"/>
            <p:cNvGrpSpPr/>
            <p:nvPr/>
          </p:nvGrpSpPr>
          <p:grpSpPr>
            <a:xfrm>
              <a:off x="304800" y="2590800"/>
              <a:ext cx="1752600" cy="1828800"/>
              <a:chOff x="1143000" y="2514600"/>
              <a:chExt cx="1752600" cy="1828800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 flipV="1">
                <a:off x="1143000" y="25146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5"/>
              <p:cNvCxnSpPr/>
              <p:nvPr/>
            </p:nvCxnSpPr>
            <p:spPr>
              <a:xfrm flipV="1">
                <a:off x="1143000" y="34290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6"/>
              <p:cNvCxnSpPr/>
              <p:nvPr/>
            </p:nvCxnSpPr>
            <p:spPr>
              <a:xfrm>
                <a:off x="1143000" y="35052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7"/>
              <p:cNvSpPr/>
              <p:nvPr/>
            </p:nvSpPr>
            <p:spPr>
              <a:xfrm flipH="1">
                <a:off x="2209800" y="3810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8"/>
              <p:cNvSpPr/>
              <p:nvPr/>
            </p:nvSpPr>
            <p:spPr>
              <a:xfrm flipH="1">
                <a:off x="2362200" y="37338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9"/>
              <p:cNvSpPr/>
              <p:nvPr/>
            </p:nvSpPr>
            <p:spPr>
              <a:xfrm flipH="1">
                <a:off x="2438400" y="3581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0"/>
              <p:cNvSpPr/>
              <p:nvPr/>
            </p:nvSpPr>
            <p:spPr>
              <a:xfrm flipH="1">
                <a:off x="2362200" y="3200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1"/>
              <p:cNvSpPr/>
              <p:nvPr/>
            </p:nvSpPr>
            <p:spPr>
              <a:xfrm flipH="1">
                <a:off x="2209800" y="3048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2"/>
              <p:cNvSpPr/>
              <p:nvPr/>
            </p:nvSpPr>
            <p:spPr>
              <a:xfrm flipH="1">
                <a:off x="2057400" y="2895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13"/>
            <p:cNvGrpSpPr/>
            <p:nvPr/>
          </p:nvGrpSpPr>
          <p:grpSpPr>
            <a:xfrm>
              <a:off x="6019800" y="2514600"/>
              <a:ext cx="1752600" cy="1828800"/>
              <a:chOff x="1143000" y="2514600"/>
              <a:chExt cx="1752600" cy="1828800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flipV="1">
                <a:off x="1143000" y="2514600"/>
                <a:ext cx="1143000" cy="9906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V="1">
                <a:off x="1143000" y="34290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>
                <a:off x="1143000" y="3505200"/>
                <a:ext cx="1752600" cy="838200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 flipH="1">
                <a:off x="2209800" y="3810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flipH="1">
                <a:off x="2362200" y="37338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2438400" y="3581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flipH="1">
                <a:off x="2362200" y="32004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flipH="1">
                <a:off x="2209800" y="30480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flipH="1">
                <a:off x="2057400" y="2895600"/>
                <a:ext cx="76200" cy="76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ight Arrow 77"/>
            <p:cNvSpPr/>
            <p:nvPr/>
          </p:nvSpPr>
          <p:spPr>
            <a:xfrm>
              <a:off x="3810000" y="3200400"/>
              <a:ext cx="1295400" cy="4572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600200" y="2286000"/>
              <a:ext cx="1100132" cy="465492"/>
              <a:chOff x="1112" y="1513"/>
              <a:chExt cx="5691" cy="2408"/>
            </a:xfrm>
          </p:grpSpPr>
          <p:sp>
            <p:nvSpPr>
              <p:cNvPr id="111" name="Freeform 6"/>
              <p:cNvSpPr>
                <a:spLocks/>
              </p:cNvSpPr>
              <p:nvPr/>
            </p:nvSpPr>
            <p:spPr bwMode="auto">
              <a:xfrm>
                <a:off x="1112" y="1667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auto">
              <a:xfrm>
                <a:off x="2862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"/>
              <p:cNvSpPr>
                <a:spLocks/>
              </p:cNvSpPr>
              <p:nvPr/>
            </p:nvSpPr>
            <p:spPr bwMode="auto">
              <a:xfrm>
                <a:off x="3528" y="2229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"/>
              <p:cNvSpPr>
                <a:spLocks noEditPoints="1"/>
              </p:cNvSpPr>
              <p:nvPr/>
            </p:nvSpPr>
            <p:spPr bwMode="auto">
              <a:xfrm>
                <a:off x="4691" y="2500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0"/>
              <p:cNvSpPr>
                <a:spLocks noEditPoints="1"/>
              </p:cNvSpPr>
              <p:nvPr/>
            </p:nvSpPr>
            <p:spPr bwMode="auto">
              <a:xfrm>
                <a:off x="5222" y="2500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"/>
              <p:cNvSpPr>
                <a:spLocks noEditPoints="1"/>
              </p:cNvSpPr>
              <p:nvPr/>
            </p:nvSpPr>
            <p:spPr bwMode="auto">
              <a:xfrm>
                <a:off x="6297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1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133600" y="4191000"/>
              <a:ext cx="1080531" cy="457199"/>
              <a:chOff x="1448" y="2665"/>
              <a:chExt cx="5691" cy="2408"/>
            </a:xfrm>
          </p:grpSpPr>
          <p:sp>
            <p:nvSpPr>
              <p:cNvPr id="105" name="Freeform 16"/>
              <p:cNvSpPr>
                <a:spLocks/>
              </p:cNvSpPr>
              <p:nvPr/>
            </p:nvSpPr>
            <p:spPr bwMode="auto">
              <a:xfrm>
                <a:off x="1448" y="2819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7"/>
              <p:cNvSpPr>
                <a:spLocks/>
              </p:cNvSpPr>
              <p:nvPr/>
            </p:nvSpPr>
            <p:spPr bwMode="auto">
              <a:xfrm>
                <a:off x="3198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8"/>
              <p:cNvSpPr>
                <a:spLocks/>
              </p:cNvSpPr>
              <p:nvPr/>
            </p:nvSpPr>
            <p:spPr bwMode="auto">
              <a:xfrm>
                <a:off x="3864" y="3381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9"/>
              <p:cNvSpPr>
                <a:spLocks noEditPoints="1"/>
              </p:cNvSpPr>
              <p:nvPr/>
            </p:nvSpPr>
            <p:spPr bwMode="auto">
              <a:xfrm>
                <a:off x="4953" y="3652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1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4" y="1263"/>
                  </a:cxn>
                  <a:cxn ang="0">
                    <a:pos x="145" y="1299"/>
                  </a:cxn>
                  <a:cxn ang="0">
                    <a:pos x="131" y="1333"/>
                  </a:cxn>
                  <a:cxn ang="0">
                    <a:pos x="95" y="1364"/>
                  </a:cxn>
                  <a:cxn ang="0">
                    <a:pos x="151" y="1375"/>
                  </a:cxn>
                  <a:cxn ang="0">
                    <a:pos x="226" y="1354"/>
                  </a:cxn>
                  <a:cxn ang="0">
                    <a:pos x="291" y="1297"/>
                  </a:cxn>
                  <a:cxn ang="0">
                    <a:pos x="336" y="1215"/>
                  </a:cxn>
                  <a:cxn ang="0">
                    <a:pos x="348" y="1167"/>
                  </a:cxn>
                  <a:cxn ang="0">
                    <a:pos x="501" y="525"/>
                  </a:cxn>
                  <a:cxn ang="0">
                    <a:pos x="503" y="487"/>
                  </a:cxn>
                  <a:cxn ang="0">
                    <a:pos x="495" y="438"/>
                  </a:cxn>
                  <a:cxn ang="0">
                    <a:pos x="470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30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1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6" y="1244"/>
                    </a:lnTo>
                    <a:lnTo>
                      <a:pt x="144" y="1263"/>
                    </a:lnTo>
                    <a:lnTo>
                      <a:pt x="147" y="1284"/>
                    </a:lnTo>
                    <a:lnTo>
                      <a:pt x="145" y="1299"/>
                    </a:lnTo>
                    <a:lnTo>
                      <a:pt x="140" y="1316"/>
                    </a:lnTo>
                    <a:lnTo>
                      <a:pt x="131" y="1333"/>
                    </a:lnTo>
                    <a:lnTo>
                      <a:pt x="117" y="1351"/>
                    </a:lnTo>
                    <a:lnTo>
                      <a:pt x="95" y="1364"/>
                    </a:lnTo>
                    <a:lnTo>
                      <a:pt x="122" y="1374"/>
                    </a:lnTo>
                    <a:lnTo>
                      <a:pt x="151" y="1375"/>
                    </a:lnTo>
                    <a:lnTo>
                      <a:pt x="190" y="1370"/>
                    </a:lnTo>
                    <a:lnTo>
                      <a:pt x="226" y="1354"/>
                    </a:lnTo>
                    <a:lnTo>
                      <a:pt x="260" y="1330"/>
                    </a:lnTo>
                    <a:lnTo>
                      <a:pt x="291" y="1297"/>
                    </a:lnTo>
                    <a:lnTo>
                      <a:pt x="316" y="1257"/>
                    </a:lnTo>
                    <a:lnTo>
                      <a:pt x="336" y="1215"/>
                    </a:lnTo>
                    <a:lnTo>
                      <a:pt x="350" y="1167"/>
                    </a:lnTo>
                    <a:lnTo>
                      <a:pt x="348" y="1167"/>
                    </a:lnTo>
                    <a:lnTo>
                      <a:pt x="499" y="539"/>
                    </a:lnTo>
                    <a:lnTo>
                      <a:pt x="501" y="525"/>
                    </a:lnTo>
                    <a:lnTo>
                      <a:pt x="501" y="506"/>
                    </a:lnTo>
                    <a:lnTo>
                      <a:pt x="503" y="487"/>
                    </a:lnTo>
                    <a:lnTo>
                      <a:pt x="501" y="459"/>
                    </a:lnTo>
                    <a:lnTo>
                      <a:pt x="495" y="438"/>
                    </a:lnTo>
                    <a:lnTo>
                      <a:pt x="485" y="420"/>
                    </a:lnTo>
                    <a:lnTo>
                      <a:pt x="470" y="411"/>
                    </a:lnTo>
                    <a:lnTo>
                      <a:pt x="451" y="407"/>
                    </a:lnTo>
                    <a:lnTo>
                      <a:pt x="413" y="413"/>
                    </a:lnTo>
                    <a:lnTo>
                      <a:pt x="375" y="430"/>
                    </a:lnTo>
                    <a:lnTo>
                      <a:pt x="343" y="455"/>
                    </a:lnTo>
                    <a:lnTo>
                      <a:pt x="311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3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1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9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3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9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0"/>
              <p:cNvSpPr>
                <a:spLocks noEditPoints="1"/>
              </p:cNvSpPr>
              <p:nvPr/>
            </p:nvSpPr>
            <p:spPr bwMode="auto">
              <a:xfrm>
                <a:off x="5816" y="3652"/>
                <a:ext cx="469" cy="1102"/>
              </a:xfrm>
              <a:custGeom>
                <a:avLst/>
                <a:gdLst/>
                <a:ahLst/>
                <a:cxnLst>
                  <a:cxn ang="0">
                    <a:pos x="300" y="382"/>
                  </a:cxn>
                  <a:cxn ang="0">
                    <a:pos x="365" y="466"/>
                  </a:cxn>
                  <a:cxn ang="0">
                    <a:pos x="363" y="554"/>
                  </a:cxn>
                  <a:cxn ang="0">
                    <a:pos x="343" y="609"/>
                  </a:cxn>
                  <a:cxn ang="0">
                    <a:pos x="313" y="697"/>
                  </a:cxn>
                  <a:cxn ang="0">
                    <a:pos x="288" y="762"/>
                  </a:cxn>
                  <a:cxn ang="0">
                    <a:pos x="216" y="965"/>
                  </a:cxn>
                  <a:cxn ang="0">
                    <a:pos x="216" y="1037"/>
                  </a:cxn>
                  <a:cxn ang="0">
                    <a:pos x="250" y="1058"/>
                  </a:cxn>
                  <a:cxn ang="0">
                    <a:pos x="331" y="1020"/>
                  </a:cxn>
                  <a:cxn ang="0">
                    <a:pos x="399" y="911"/>
                  </a:cxn>
                  <a:cxn ang="0">
                    <a:pos x="424" y="841"/>
                  </a:cxn>
                  <a:cxn ang="0">
                    <a:pos x="453" y="833"/>
                  </a:cxn>
                  <a:cxn ang="0">
                    <a:pos x="469" y="848"/>
                  </a:cxn>
                  <a:cxn ang="0">
                    <a:pos x="463" y="881"/>
                  </a:cxn>
                  <a:cxn ang="0">
                    <a:pos x="431" y="957"/>
                  </a:cxn>
                  <a:cxn ang="0">
                    <a:pos x="372" y="1043"/>
                  </a:cxn>
                  <a:cxn ang="0">
                    <a:pos x="284" y="1098"/>
                  </a:cxn>
                  <a:cxn ang="0">
                    <a:pos x="169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5" y="592"/>
                  </a:cxn>
                  <a:cxn ang="0">
                    <a:pos x="252" y="514"/>
                  </a:cxn>
                  <a:cxn ang="0">
                    <a:pos x="257" y="466"/>
                  </a:cxn>
                  <a:cxn ang="0">
                    <a:pos x="243" y="415"/>
                  </a:cxn>
                  <a:cxn ang="0">
                    <a:pos x="194" y="411"/>
                  </a:cxn>
                  <a:cxn ang="0">
                    <a:pos x="117" y="470"/>
                  </a:cxn>
                  <a:cxn ang="0">
                    <a:pos x="54" y="608"/>
                  </a:cxn>
                  <a:cxn ang="0">
                    <a:pos x="49" y="625"/>
                  </a:cxn>
                  <a:cxn ang="0">
                    <a:pos x="17" y="632"/>
                  </a:cxn>
                  <a:cxn ang="0">
                    <a:pos x="0" y="617"/>
                  </a:cxn>
                  <a:cxn ang="0">
                    <a:pos x="6" y="585"/>
                  </a:cxn>
                  <a:cxn ang="0">
                    <a:pos x="38" y="508"/>
                  </a:cxn>
                  <a:cxn ang="0">
                    <a:pos x="99" y="422"/>
                  </a:cxn>
                  <a:cxn ang="0">
                    <a:pos x="189" y="367"/>
                  </a:cxn>
                  <a:cxn ang="0">
                    <a:pos x="429" y="63"/>
                  </a:cxn>
                  <a:cxn ang="0">
                    <a:pos x="388" y="4"/>
                  </a:cxn>
                  <a:cxn ang="0">
                    <a:pos x="424" y="36"/>
                  </a:cxn>
                  <a:cxn ang="0">
                    <a:pos x="424" y="88"/>
                  </a:cxn>
                  <a:cxn ang="0">
                    <a:pos x="370" y="147"/>
                  </a:cxn>
                  <a:cxn ang="0">
                    <a:pos x="304" y="138"/>
                  </a:cxn>
                  <a:cxn ang="0">
                    <a:pos x="282" y="88"/>
                  </a:cxn>
                  <a:cxn ang="0">
                    <a:pos x="320" y="17"/>
                  </a:cxn>
                </a:cxnLst>
                <a:rect l="0" t="0" r="r" b="b"/>
                <a:pathLst>
                  <a:path w="469" h="1102">
                    <a:moveTo>
                      <a:pt x="227" y="363"/>
                    </a:moveTo>
                    <a:lnTo>
                      <a:pt x="266" y="369"/>
                    </a:lnTo>
                    <a:lnTo>
                      <a:pt x="300" y="382"/>
                    </a:lnTo>
                    <a:lnTo>
                      <a:pt x="329" y="405"/>
                    </a:lnTo>
                    <a:lnTo>
                      <a:pt x="350" y="432"/>
                    </a:lnTo>
                    <a:lnTo>
                      <a:pt x="365" y="466"/>
                    </a:lnTo>
                    <a:lnTo>
                      <a:pt x="370" y="503"/>
                    </a:lnTo>
                    <a:lnTo>
                      <a:pt x="368" y="529"/>
                    </a:lnTo>
                    <a:lnTo>
                      <a:pt x="363" y="554"/>
                    </a:lnTo>
                    <a:lnTo>
                      <a:pt x="359" y="566"/>
                    </a:lnTo>
                    <a:lnTo>
                      <a:pt x="352" y="585"/>
                    </a:lnTo>
                    <a:lnTo>
                      <a:pt x="343" y="609"/>
                    </a:lnTo>
                    <a:lnTo>
                      <a:pt x="332" y="638"/>
                    </a:lnTo>
                    <a:lnTo>
                      <a:pt x="322" y="669"/>
                    </a:lnTo>
                    <a:lnTo>
                      <a:pt x="313" y="697"/>
                    </a:lnTo>
                    <a:lnTo>
                      <a:pt x="302" y="724"/>
                    </a:lnTo>
                    <a:lnTo>
                      <a:pt x="293" y="747"/>
                    </a:lnTo>
                    <a:lnTo>
                      <a:pt x="288" y="762"/>
                    </a:lnTo>
                    <a:lnTo>
                      <a:pt x="236" y="894"/>
                    </a:lnTo>
                    <a:lnTo>
                      <a:pt x="225" y="928"/>
                    </a:lnTo>
                    <a:lnTo>
                      <a:pt x="216" y="965"/>
                    </a:lnTo>
                    <a:lnTo>
                      <a:pt x="212" y="999"/>
                    </a:lnTo>
                    <a:lnTo>
                      <a:pt x="214" y="1020"/>
                    </a:lnTo>
                    <a:lnTo>
                      <a:pt x="216" y="1037"/>
                    </a:lnTo>
                    <a:lnTo>
                      <a:pt x="223" y="1049"/>
                    </a:lnTo>
                    <a:lnTo>
                      <a:pt x="234" y="1056"/>
                    </a:lnTo>
                    <a:lnTo>
                      <a:pt x="250" y="1058"/>
                    </a:lnTo>
                    <a:lnTo>
                      <a:pt x="277" y="1055"/>
                    </a:lnTo>
                    <a:lnTo>
                      <a:pt x="304" y="1041"/>
                    </a:lnTo>
                    <a:lnTo>
                      <a:pt x="331" y="1020"/>
                    </a:lnTo>
                    <a:lnTo>
                      <a:pt x="356" y="992"/>
                    </a:lnTo>
                    <a:lnTo>
                      <a:pt x="379" y="955"/>
                    </a:lnTo>
                    <a:lnTo>
                      <a:pt x="399" y="911"/>
                    </a:lnTo>
                    <a:lnTo>
                      <a:pt x="415" y="858"/>
                    </a:lnTo>
                    <a:lnTo>
                      <a:pt x="420" y="848"/>
                    </a:lnTo>
                    <a:lnTo>
                      <a:pt x="424" y="841"/>
                    </a:lnTo>
                    <a:lnTo>
                      <a:pt x="431" y="835"/>
                    </a:lnTo>
                    <a:lnTo>
                      <a:pt x="446" y="833"/>
                    </a:lnTo>
                    <a:lnTo>
                      <a:pt x="453" y="833"/>
                    </a:lnTo>
                    <a:lnTo>
                      <a:pt x="463" y="839"/>
                    </a:lnTo>
                    <a:lnTo>
                      <a:pt x="467" y="843"/>
                    </a:lnTo>
                    <a:lnTo>
                      <a:pt x="469" y="848"/>
                    </a:lnTo>
                    <a:lnTo>
                      <a:pt x="469" y="854"/>
                    </a:lnTo>
                    <a:lnTo>
                      <a:pt x="467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6" y="928"/>
                    </a:lnTo>
                    <a:lnTo>
                      <a:pt x="431" y="957"/>
                    </a:lnTo>
                    <a:lnTo>
                      <a:pt x="415" y="988"/>
                    </a:lnTo>
                    <a:lnTo>
                      <a:pt x="395" y="1016"/>
                    </a:lnTo>
                    <a:lnTo>
                      <a:pt x="372" y="1043"/>
                    </a:lnTo>
                    <a:lnTo>
                      <a:pt x="347" y="1066"/>
                    </a:lnTo>
                    <a:lnTo>
                      <a:pt x="316" y="1085"/>
                    </a:lnTo>
                    <a:lnTo>
                      <a:pt x="284" y="1098"/>
                    </a:lnTo>
                    <a:lnTo>
                      <a:pt x="246" y="1102"/>
                    </a:lnTo>
                    <a:lnTo>
                      <a:pt x="205" y="1097"/>
                    </a:lnTo>
                    <a:lnTo>
                      <a:pt x="169" y="1083"/>
                    </a:lnTo>
                    <a:lnTo>
                      <a:pt x="140" y="1062"/>
                    </a:lnTo>
                    <a:lnTo>
                      <a:pt x="119" y="1034"/>
                    </a:lnTo>
                    <a:lnTo>
                      <a:pt x="104" y="999"/>
                    </a:lnTo>
                    <a:lnTo>
                      <a:pt x="99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3" y="892"/>
                    </a:lnTo>
                    <a:lnTo>
                      <a:pt x="209" y="630"/>
                    </a:lnTo>
                    <a:lnTo>
                      <a:pt x="225" y="592"/>
                    </a:lnTo>
                    <a:lnTo>
                      <a:pt x="236" y="560"/>
                    </a:lnTo>
                    <a:lnTo>
                      <a:pt x="244" y="535"/>
                    </a:lnTo>
                    <a:lnTo>
                      <a:pt x="252" y="514"/>
                    </a:lnTo>
                    <a:lnTo>
                      <a:pt x="255" y="497"/>
                    </a:lnTo>
                    <a:lnTo>
                      <a:pt x="257" y="482"/>
                    </a:lnTo>
                    <a:lnTo>
                      <a:pt x="257" y="466"/>
                    </a:lnTo>
                    <a:lnTo>
                      <a:pt x="255" y="443"/>
                    </a:lnTo>
                    <a:lnTo>
                      <a:pt x="250" y="426"/>
                    </a:lnTo>
                    <a:lnTo>
                      <a:pt x="243" y="415"/>
                    </a:lnTo>
                    <a:lnTo>
                      <a:pt x="232" y="409"/>
                    </a:lnTo>
                    <a:lnTo>
                      <a:pt x="219" y="407"/>
                    </a:lnTo>
                    <a:lnTo>
                      <a:pt x="194" y="411"/>
                    </a:lnTo>
                    <a:lnTo>
                      <a:pt x="167" y="422"/>
                    </a:lnTo>
                    <a:lnTo>
                      <a:pt x="142" y="441"/>
                    </a:lnTo>
                    <a:lnTo>
                      <a:pt x="117" y="470"/>
                    </a:lnTo>
                    <a:lnTo>
                      <a:pt x="96" y="506"/>
                    </a:lnTo>
                    <a:lnTo>
                      <a:pt x="74" y="552"/>
                    </a:lnTo>
                    <a:lnTo>
                      <a:pt x="54" y="608"/>
                    </a:lnTo>
                    <a:lnTo>
                      <a:pt x="52" y="615"/>
                    </a:lnTo>
                    <a:lnTo>
                      <a:pt x="51" y="621"/>
                    </a:lnTo>
                    <a:lnTo>
                      <a:pt x="49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7" y="632"/>
                    </a:lnTo>
                    <a:lnTo>
                      <a:pt x="6" y="627"/>
                    </a:lnTo>
                    <a:lnTo>
                      <a:pt x="2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2" y="602"/>
                    </a:lnTo>
                    <a:lnTo>
                      <a:pt x="6" y="585"/>
                    </a:lnTo>
                    <a:lnTo>
                      <a:pt x="15" y="562"/>
                    </a:lnTo>
                    <a:lnTo>
                      <a:pt x="26" y="537"/>
                    </a:lnTo>
                    <a:lnTo>
                      <a:pt x="38" y="508"/>
                    </a:lnTo>
                    <a:lnTo>
                      <a:pt x="56" y="478"/>
                    </a:lnTo>
                    <a:lnTo>
                      <a:pt x="76" y="449"/>
                    </a:lnTo>
                    <a:lnTo>
                      <a:pt x="99" y="422"/>
                    </a:lnTo>
                    <a:lnTo>
                      <a:pt x="126" y="397"/>
                    </a:lnTo>
                    <a:lnTo>
                      <a:pt x="157" y="380"/>
                    </a:lnTo>
                    <a:lnTo>
                      <a:pt x="189" y="367"/>
                    </a:lnTo>
                    <a:lnTo>
                      <a:pt x="227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8" y="4"/>
                    </a:lnTo>
                    <a:lnTo>
                      <a:pt x="402" y="12"/>
                    </a:lnTo>
                    <a:lnTo>
                      <a:pt x="415" y="23"/>
                    </a:lnTo>
                    <a:lnTo>
                      <a:pt x="424" y="36"/>
                    </a:lnTo>
                    <a:lnTo>
                      <a:pt x="428" y="50"/>
                    </a:lnTo>
                    <a:lnTo>
                      <a:pt x="429" y="61"/>
                    </a:lnTo>
                    <a:lnTo>
                      <a:pt x="424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70" y="147"/>
                    </a:lnTo>
                    <a:lnTo>
                      <a:pt x="343" y="153"/>
                    </a:lnTo>
                    <a:lnTo>
                      <a:pt x="322" y="149"/>
                    </a:lnTo>
                    <a:lnTo>
                      <a:pt x="304" y="138"/>
                    </a:lnTo>
                    <a:lnTo>
                      <a:pt x="291" y="122"/>
                    </a:lnTo>
                    <a:lnTo>
                      <a:pt x="284" y="105"/>
                    </a:lnTo>
                    <a:lnTo>
                      <a:pt x="282" y="88"/>
                    </a:lnTo>
                    <a:lnTo>
                      <a:pt x="288" y="61"/>
                    </a:lnTo>
                    <a:lnTo>
                      <a:pt x="300" y="36"/>
                    </a:lnTo>
                    <a:lnTo>
                      <a:pt x="320" y="17"/>
                    </a:lnTo>
                    <a:lnTo>
                      <a:pt x="343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1"/>
              <p:cNvSpPr>
                <a:spLocks noEditPoints="1"/>
              </p:cNvSpPr>
              <p:nvPr/>
            </p:nvSpPr>
            <p:spPr bwMode="auto">
              <a:xfrm>
                <a:off x="6633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2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981201" y="3276601"/>
              <a:ext cx="582903" cy="310454"/>
              <a:chOff x="1356" y="2136"/>
              <a:chExt cx="4356" cy="2320"/>
            </a:xfrm>
          </p:grpSpPr>
          <p:sp>
            <p:nvSpPr>
              <p:cNvPr id="101" name="Freeform 26"/>
              <p:cNvSpPr>
                <a:spLocks/>
              </p:cNvSpPr>
              <p:nvPr/>
            </p:nvSpPr>
            <p:spPr bwMode="auto">
              <a:xfrm>
                <a:off x="1356" y="229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7"/>
              <p:cNvSpPr>
                <a:spLocks/>
              </p:cNvSpPr>
              <p:nvPr/>
            </p:nvSpPr>
            <p:spPr bwMode="auto">
              <a:xfrm>
                <a:off x="3139" y="213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8"/>
              <p:cNvSpPr>
                <a:spLocks/>
              </p:cNvSpPr>
              <p:nvPr/>
            </p:nvSpPr>
            <p:spPr bwMode="auto">
              <a:xfrm>
                <a:off x="3816" y="284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"/>
              <p:cNvSpPr>
                <a:spLocks/>
              </p:cNvSpPr>
              <p:nvPr/>
            </p:nvSpPr>
            <p:spPr bwMode="auto">
              <a:xfrm>
                <a:off x="5194" y="213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" name="Group 2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696200" y="3276600"/>
              <a:ext cx="582903" cy="310454"/>
              <a:chOff x="1356" y="2136"/>
              <a:chExt cx="4356" cy="2320"/>
            </a:xfrm>
          </p:grpSpPr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>
                <a:off x="1356" y="2292"/>
                <a:ext cx="1479" cy="1583"/>
              </a:xfrm>
              <a:custGeom>
                <a:avLst/>
                <a:gdLst/>
                <a:ahLst/>
                <a:cxnLst>
                  <a:cxn ang="0">
                    <a:pos x="1446" y="0"/>
                  </a:cxn>
                  <a:cxn ang="0">
                    <a:pos x="1472" y="4"/>
                  </a:cxn>
                  <a:cxn ang="0">
                    <a:pos x="1479" y="18"/>
                  </a:cxn>
                  <a:cxn ang="0">
                    <a:pos x="1472" y="55"/>
                  </a:cxn>
                  <a:cxn ang="0">
                    <a:pos x="608" y="1502"/>
                  </a:cxn>
                  <a:cxn ang="0">
                    <a:pos x="738" y="1495"/>
                  </a:cxn>
                  <a:cxn ang="0">
                    <a:pos x="847" y="1471"/>
                  </a:cxn>
                  <a:cxn ang="0">
                    <a:pos x="935" y="1433"/>
                  </a:cxn>
                  <a:cxn ang="0">
                    <a:pos x="1006" y="1380"/>
                  </a:cxn>
                  <a:cxn ang="0">
                    <a:pos x="1064" y="1312"/>
                  </a:cxn>
                  <a:cxn ang="0">
                    <a:pos x="1113" y="1230"/>
                  </a:cxn>
                  <a:cxn ang="0">
                    <a:pos x="1154" y="1133"/>
                  </a:cxn>
                  <a:cxn ang="0">
                    <a:pos x="1192" y="1021"/>
                  </a:cxn>
                  <a:cxn ang="0">
                    <a:pos x="1204" y="986"/>
                  </a:cxn>
                  <a:cxn ang="0">
                    <a:pos x="1214" y="967"/>
                  </a:cxn>
                  <a:cxn ang="0">
                    <a:pos x="1230" y="963"/>
                  </a:cxn>
                  <a:cxn ang="0">
                    <a:pos x="1252" y="972"/>
                  </a:cxn>
                  <a:cxn ang="0">
                    <a:pos x="1259" y="989"/>
                  </a:cxn>
                  <a:cxn ang="0">
                    <a:pos x="1253" y="1013"/>
                  </a:cxn>
                  <a:cxn ang="0">
                    <a:pos x="1094" y="1536"/>
                  </a:cxn>
                  <a:cxn ang="0">
                    <a:pos x="1082" y="1567"/>
                  </a:cxn>
                  <a:cxn ang="0">
                    <a:pos x="1063" y="1580"/>
                  </a:cxn>
                  <a:cxn ang="0">
                    <a:pos x="34" y="1583"/>
                  </a:cxn>
                  <a:cxn ang="0">
                    <a:pos x="8" y="1578"/>
                  </a:cxn>
                  <a:cxn ang="0">
                    <a:pos x="0" y="1560"/>
                  </a:cxn>
                  <a:cxn ang="0">
                    <a:pos x="3" y="1543"/>
                  </a:cxn>
                  <a:cxn ang="0">
                    <a:pos x="5" y="1523"/>
                  </a:cxn>
                  <a:cxn ang="0">
                    <a:pos x="1253" y="69"/>
                  </a:cxn>
                  <a:cxn ang="0">
                    <a:pos x="825" y="71"/>
                  </a:cxn>
                  <a:cxn ang="0">
                    <a:pos x="709" y="87"/>
                  </a:cxn>
                  <a:cxn ang="0">
                    <a:pos x="612" y="119"/>
                  </a:cxn>
                  <a:cxn ang="0">
                    <a:pos x="535" y="167"/>
                  </a:cxn>
                  <a:cxn ang="0">
                    <a:pos x="471" y="228"/>
                  </a:cxn>
                  <a:cxn ang="0">
                    <a:pos x="419" y="304"/>
                  </a:cxn>
                  <a:cxn ang="0">
                    <a:pos x="377" y="393"/>
                  </a:cxn>
                  <a:cxn ang="0">
                    <a:pos x="342" y="496"/>
                  </a:cxn>
                  <a:cxn ang="0">
                    <a:pos x="332" y="512"/>
                  </a:cxn>
                  <a:cxn ang="0">
                    <a:pos x="313" y="522"/>
                  </a:cxn>
                  <a:cxn ang="0">
                    <a:pos x="293" y="515"/>
                  </a:cxn>
                  <a:cxn ang="0">
                    <a:pos x="286" y="503"/>
                  </a:cxn>
                  <a:cxn ang="0">
                    <a:pos x="285" y="492"/>
                  </a:cxn>
                  <a:cxn ang="0">
                    <a:pos x="289" y="474"/>
                  </a:cxn>
                  <a:cxn ang="0">
                    <a:pos x="414" y="44"/>
                  </a:cxn>
                  <a:cxn ang="0">
                    <a:pos x="426" y="13"/>
                  </a:cxn>
                  <a:cxn ang="0">
                    <a:pos x="445" y="1"/>
                  </a:cxn>
                </a:cxnLst>
                <a:rect l="0" t="0" r="r" b="b"/>
                <a:pathLst>
                  <a:path w="1479" h="1583">
                    <a:moveTo>
                      <a:pt x="461" y="0"/>
                    </a:moveTo>
                    <a:lnTo>
                      <a:pt x="1446" y="0"/>
                    </a:lnTo>
                    <a:lnTo>
                      <a:pt x="1462" y="1"/>
                    </a:lnTo>
                    <a:lnTo>
                      <a:pt x="1472" y="4"/>
                    </a:lnTo>
                    <a:lnTo>
                      <a:pt x="1477" y="10"/>
                    </a:lnTo>
                    <a:lnTo>
                      <a:pt x="1479" y="18"/>
                    </a:lnTo>
                    <a:lnTo>
                      <a:pt x="1477" y="38"/>
                    </a:lnTo>
                    <a:lnTo>
                      <a:pt x="1472" y="55"/>
                    </a:lnTo>
                    <a:lnTo>
                      <a:pt x="229" y="1502"/>
                    </a:lnTo>
                    <a:lnTo>
                      <a:pt x="608" y="1502"/>
                    </a:lnTo>
                    <a:lnTo>
                      <a:pt x="676" y="1501"/>
                    </a:lnTo>
                    <a:lnTo>
                      <a:pt x="738" y="1495"/>
                    </a:lnTo>
                    <a:lnTo>
                      <a:pt x="796" y="1485"/>
                    </a:lnTo>
                    <a:lnTo>
                      <a:pt x="847" y="1471"/>
                    </a:lnTo>
                    <a:lnTo>
                      <a:pt x="893" y="1454"/>
                    </a:lnTo>
                    <a:lnTo>
                      <a:pt x="935" y="1433"/>
                    </a:lnTo>
                    <a:lnTo>
                      <a:pt x="972" y="1409"/>
                    </a:lnTo>
                    <a:lnTo>
                      <a:pt x="1006" y="1380"/>
                    </a:lnTo>
                    <a:lnTo>
                      <a:pt x="1037" y="1348"/>
                    </a:lnTo>
                    <a:lnTo>
                      <a:pt x="1064" y="1312"/>
                    </a:lnTo>
                    <a:lnTo>
                      <a:pt x="1090" y="1273"/>
                    </a:lnTo>
                    <a:lnTo>
                      <a:pt x="1113" y="1230"/>
                    </a:lnTo>
                    <a:lnTo>
                      <a:pt x="1135" y="1184"/>
                    </a:lnTo>
                    <a:lnTo>
                      <a:pt x="1154" y="1133"/>
                    </a:lnTo>
                    <a:lnTo>
                      <a:pt x="1173" y="1079"/>
                    </a:lnTo>
                    <a:lnTo>
                      <a:pt x="1192" y="1021"/>
                    </a:lnTo>
                    <a:lnTo>
                      <a:pt x="1199" y="1001"/>
                    </a:lnTo>
                    <a:lnTo>
                      <a:pt x="1204" y="986"/>
                    </a:lnTo>
                    <a:lnTo>
                      <a:pt x="1208" y="974"/>
                    </a:lnTo>
                    <a:lnTo>
                      <a:pt x="1214" y="967"/>
                    </a:lnTo>
                    <a:lnTo>
                      <a:pt x="1221" y="964"/>
                    </a:lnTo>
                    <a:lnTo>
                      <a:pt x="1230" y="963"/>
                    </a:lnTo>
                    <a:lnTo>
                      <a:pt x="1244" y="966"/>
                    </a:lnTo>
                    <a:lnTo>
                      <a:pt x="1252" y="972"/>
                    </a:lnTo>
                    <a:lnTo>
                      <a:pt x="1257" y="980"/>
                    </a:lnTo>
                    <a:lnTo>
                      <a:pt x="1259" y="989"/>
                    </a:lnTo>
                    <a:lnTo>
                      <a:pt x="1257" y="1001"/>
                    </a:lnTo>
                    <a:lnTo>
                      <a:pt x="1253" y="1013"/>
                    </a:lnTo>
                    <a:lnTo>
                      <a:pt x="1252" y="1025"/>
                    </a:lnTo>
                    <a:lnTo>
                      <a:pt x="1094" y="1536"/>
                    </a:lnTo>
                    <a:lnTo>
                      <a:pt x="1087" y="1554"/>
                    </a:lnTo>
                    <a:lnTo>
                      <a:pt x="1082" y="1567"/>
                    </a:lnTo>
                    <a:lnTo>
                      <a:pt x="1074" y="1575"/>
                    </a:lnTo>
                    <a:lnTo>
                      <a:pt x="1063" y="1580"/>
                    </a:lnTo>
                    <a:lnTo>
                      <a:pt x="1048" y="1583"/>
                    </a:lnTo>
                    <a:lnTo>
                      <a:pt x="34" y="1583"/>
                    </a:lnTo>
                    <a:lnTo>
                      <a:pt x="17" y="1581"/>
                    </a:lnTo>
                    <a:lnTo>
                      <a:pt x="8" y="1578"/>
                    </a:lnTo>
                    <a:lnTo>
                      <a:pt x="1" y="1571"/>
                    </a:lnTo>
                    <a:lnTo>
                      <a:pt x="0" y="1560"/>
                    </a:lnTo>
                    <a:lnTo>
                      <a:pt x="1" y="1553"/>
                    </a:lnTo>
                    <a:lnTo>
                      <a:pt x="3" y="1543"/>
                    </a:lnTo>
                    <a:lnTo>
                      <a:pt x="4" y="1532"/>
                    </a:lnTo>
                    <a:lnTo>
                      <a:pt x="5" y="1523"/>
                    </a:lnTo>
                    <a:lnTo>
                      <a:pt x="7" y="1520"/>
                    </a:lnTo>
                    <a:lnTo>
                      <a:pt x="1253" y="69"/>
                    </a:lnTo>
                    <a:lnTo>
                      <a:pt x="892" y="69"/>
                    </a:lnTo>
                    <a:lnTo>
                      <a:pt x="825" y="71"/>
                    </a:lnTo>
                    <a:lnTo>
                      <a:pt x="764" y="78"/>
                    </a:lnTo>
                    <a:lnTo>
                      <a:pt x="709" y="87"/>
                    </a:lnTo>
                    <a:lnTo>
                      <a:pt x="658" y="102"/>
                    </a:lnTo>
                    <a:lnTo>
                      <a:pt x="612" y="119"/>
                    </a:lnTo>
                    <a:lnTo>
                      <a:pt x="571" y="141"/>
                    </a:lnTo>
                    <a:lnTo>
                      <a:pt x="535" y="167"/>
                    </a:lnTo>
                    <a:lnTo>
                      <a:pt x="501" y="195"/>
                    </a:lnTo>
                    <a:lnTo>
                      <a:pt x="471" y="228"/>
                    </a:lnTo>
                    <a:lnTo>
                      <a:pt x="444" y="264"/>
                    </a:lnTo>
                    <a:lnTo>
                      <a:pt x="419" y="304"/>
                    </a:lnTo>
                    <a:lnTo>
                      <a:pt x="398" y="346"/>
                    </a:lnTo>
                    <a:lnTo>
                      <a:pt x="377" y="393"/>
                    </a:lnTo>
                    <a:lnTo>
                      <a:pt x="360" y="444"/>
                    </a:lnTo>
                    <a:lnTo>
                      <a:pt x="342" y="496"/>
                    </a:lnTo>
                    <a:lnTo>
                      <a:pt x="338" y="503"/>
                    </a:lnTo>
                    <a:lnTo>
                      <a:pt x="332" y="512"/>
                    </a:lnTo>
                    <a:lnTo>
                      <a:pt x="324" y="519"/>
                    </a:lnTo>
                    <a:lnTo>
                      <a:pt x="313" y="522"/>
                    </a:lnTo>
                    <a:lnTo>
                      <a:pt x="301" y="520"/>
                    </a:lnTo>
                    <a:lnTo>
                      <a:pt x="293" y="515"/>
                    </a:lnTo>
                    <a:lnTo>
                      <a:pt x="289" y="509"/>
                    </a:lnTo>
                    <a:lnTo>
                      <a:pt x="286" y="503"/>
                    </a:lnTo>
                    <a:lnTo>
                      <a:pt x="285" y="498"/>
                    </a:lnTo>
                    <a:lnTo>
                      <a:pt x="285" y="492"/>
                    </a:lnTo>
                    <a:lnTo>
                      <a:pt x="288" y="484"/>
                    </a:lnTo>
                    <a:lnTo>
                      <a:pt x="289" y="474"/>
                    </a:lnTo>
                    <a:lnTo>
                      <a:pt x="292" y="464"/>
                    </a:lnTo>
                    <a:lnTo>
                      <a:pt x="414" y="44"/>
                    </a:lnTo>
                    <a:lnTo>
                      <a:pt x="421" y="25"/>
                    </a:lnTo>
                    <a:lnTo>
                      <a:pt x="426" y="13"/>
                    </a:lnTo>
                    <a:lnTo>
                      <a:pt x="434" y="5"/>
                    </a:lnTo>
                    <a:lnTo>
                      <a:pt x="445" y="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7"/>
              <p:cNvSpPr>
                <a:spLocks/>
              </p:cNvSpPr>
              <p:nvPr/>
            </p:nvSpPr>
            <p:spPr bwMode="auto">
              <a:xfrm>
                <a:off x="3139" y="2136"/>
                <a:ext cx="517" cy="2320"/>
              </a:xfrm>
              <a:custGeom>
                <a:avLst/>
                <a:gdLst/>
                <a:ahLst/>
                <a:cxnLst>
                  <a:cxn ang="0">
                    <a:pos x="502" y="2"/>
                  </a:cxn>
                  <a:cxn ang="0">
                    <a:pos x="516" y="14"/>
                  </a:cxn>
                  <a:cxn ang="0">
                    <a:pos x="517" y="28"/>
                  </a:cxn>
                  <a:cxn ang="0">
                    <a:pos x="513" y="36"/>
                  </a:cxn>
                  <a:cxn ang="0">
                    <a:pos x="499" y="51"/>
                  </a:cxn>
                  <a:cxn ang="0">
                    <a:pos x="426" y="132"/>
                  </a:cxn>
                  <a:cxn ang="0">
                    <a:pos x="326" y="280"/>
                  </a:cxn>
                  <a:cxn ang="0">
                    <a:pos x="248" y="442"/>
                  </a:cxn>
                  <a:cxn ang="0">
                    <a:pos x="193" y="613"/>
                  </a:cxn>
                  <a:cxn ang="0">
                    <a:pos x="156" y="791"/>
                  </a:cxn>
                  <a:cxn ang="0">
                    <a:pos x="135" y="973"/>
                  </a:cxn>
                  <a:cxn ang="0">
                    <a:pos x="129" y="1160"/>
                  </a:cxn>
                  <a:cxn ang="0">
                    <a:pos x="133" y="1316"/>
                  </a:cxn>
                  <a:cxn ang="0">
                    <a:pos x="149" y="1478"/>
                  </a:cxn>
                  <a:cxn ang="0">
                    <a:pos x="179" y="1642"/>
                  </a:cxn>
                  <a:cxn ang="0">
                    <a:pos x="224" y="1806"/>
                  </a:cxn>
                  <a:cxn ang="0">
                    <a:pos x="288" y="1963"/>
                  </a:cxn>
                  <a:cxn ang="0">
                    <a:pos x="372" y="2112"/>
                  </a:cxn>
                  <a:cxn ang="0">
                    <a:pos x="479" y="2246"/>
                  </a:cxn>
                  <a:cxn ang="0">
                    <a:pos x="510" y="2280"/>
                  </a:cxn>
                  <a:cxn ang="0">
                    <a:pos x="517" y="2294"/>
                  </a:cxn>
                  <a:cxn ang="0">
                    <a:pos x="516" y="2307"/>
                  </a:cxn>
                  <a:cxn ang="0">
                    <a:pos x="502" y="2318"/>
                  </a:cxn>
                  <a:cxn ang="0">
                    <a:pos x="486" y="2317"/>
                  </a:cxn>
                  <a:cxn ang="0">
                    <a:pos x="459" y="2300"/>
                  </a:cxn>
                  <a:cxn ang="0">
                    <a:pos x="415" y="2263"/>
                  </a:cxn>
                  <a:cxn ang="0">
                    <a:pos x="362" y="2210"/>
                  </a:cxn>
                  <a:cxn ang="0">
                    <a:pos x="301" y="2137"/>
                  </a:cxn>
                  <a:cxn ang="0">
                    <a:pos x="237" y="2048"/>
                  </a:cxn>
                  <a:cxn ang="0">
                    <a:pos x="176" y="1942"/>
                  </a:cxn>
                  <a:cxn ang="0">
                    <a:pos x="110" y="1797"/>
                  </a:cxn>
                  <a:cxn ang="0">
                    <a:pos x="54" y="1621"/>
                  </a:cxn>
                  <a:cxn ang="0">
                    <a:pos x="20" y="1451"/>
                  </a:cxn>
                  <a:cxn ang="0">
                    <a:pos x="4" y="1294"/>
                  </a:cxn>
                  <a:cxn ang="0">
                    <a:pos x="0" y="1160"/>
                  </a:cxn>
                  <a:cxn ang="0">
                    <a:pos x="6" y="1004"/>
                  </a:cxn>
                  <a:cxn ang="0">
                    <a:pos x="28" y="829"/>
                  </a:cxn>
                  <a:cxn ang="0">
                    <a:pos x="70" y="644"/>
                  </a:cxn>
                  <a:cxn ang="0">
                    <a:pos x="140" y="453"/>
                  </a:cxn>
                  <a:cxn ang="0">
                    <a:pos x="199" y="334"/>
                  </a:cxn>
                  <a:cxn ang="0">
                    <a:pos x="263" y="234"/>
                  </a:cxn>
                  <a:cxn ang="0">
                    <a:pos x="327" y="150"/>
                  </a:cxn>
                  <a:cxn ang="0">
                    <a:pos x="385" y="85"/>
                  </a:cxn>
                  <a:cxn ang="0">
                    <a:pos x="436" y="38"/>
                  </a:cxn>
                  <a:cxn ang="0">
                    <a:pos x="474" y="10"/>
                  </a:cxn>
                  <a:cxn ang="0">
                    <a:pos x="493" y="0"/>
                  </a:cxn>
                </a:cxnLst>
                <a:rect l="0" t="0" r="r" b="b"/>
                <a:pathLst>
                  <a:path w="517" h="2320">
                    <a:moveTo>
                      <a:pt x="493" y="0"/>
                    </a:moveTo>
                    <a:lnTo>
                      <a:pt x="502" y="2"/>
                    </a:lnTo>
                    <a:lnTo>
                      <a:pt x="510" y="6"/>
                    </a:lnTo>
                    <a:lnTo>
                      <a:pt x="516" y="14"/>
                    </a:lnTo>
                    <a:lnTo>
                      <a:pt x="517" y="26"/>
                    </a:lnTo>
                    <a:lnTo>
                      <a:pt x="517" y="28"/>
                    </a:lnTo>
                    <a:lnTo>
                      <a:pt x="516" y="31"/>
                    </a:lnTo>
                    <a:lnTo>
                      <a:pt x="513" y="36"/>
                    </a:lnTo>
                    <a:lnTo>
                      <a:pt x="507" y="43"/>
                    </a:lnTo>
                    <a:lnTo>
                      <a:pt x="499" y="51"/>
                    </a:lnTo>
                    <a:lnTo>
                      <a:pt x="486" y="62"/>
                    </a:lnTo>
                    <a:lnTo>
                      <a:pt x="426" y="132"/>
                    </a:lnTo>
                    <a:lnTo>
                      <a:pt x="373" y="204"/>
                    </a:lnTo>
                    <a:lnTo>
                      <a:pt x="326" y="280"/>
                    </a:lnTo>
                    <a:lnTo>
                      <a:pt x="285" y="359"/>
                    </a:lnTo>
                    <a:lnTo>
                      <a:pt x="248" y="442"/>
                    </a:lnTo>
                    <a:lnTo>
                      <a:pt x="218" y="526"/>
                    </a:lnTo>
                    <a:lnTo>
                      <a:pt x="193" y="613"/>
                    </a:lnTo>
                    <a:lnTo>
                      <a:pt x="172" y="700"/>
                    </a:lnTo>
                    <a:lnTo>
                      <a:pt x="156" y="791"/>
                    </a:lnTo>
                    <a:lnTo>
                      <a:pt x="144" y="881"/>
                    </a:lnTo>
                    <a:lnTo>
                      <a:pt x="135" y="973"/>
                    </a:lnTo>
                    <a:lnTo>
                      <a:pt x="130" y="1067"/>
                    </a:lnTo>
                    <a:lnTo>
                      <a:pt x="129" y="1160"/>
                    </a:lnTo>
                    <a:lnTo>
                      <a:pt x="130" y="1236"/>
                    </a:lnTo>
                    <a:lnTo>
                      <a:pt x="133" y="1316"/>
                    </a:lnTo>
                    <a:lnTo>
                      <a:pt x="140" y="1396"/>
                    </a:lnTo>
                    <a:lnTo>
                      <a:pt x="149" y="1478"/>
                    </a:lnTo>
                    <a:lnTo>
                      <a:pt x="163" y="1560"/>
                    </a:lnTo>
                    <a:lnTo>
                      <a:pt x="179" y="1642"/>
                    </a:lnTo>
                    <a:lnTo>
                      <a:pt x="199" y="1724"/>
                    </a:lnTo>
                    <a:lnTo>
                      <a:pt x="224" y="1806"/>
                    </a:lnTo>
                    <a:lnTo>
                      <a:pt x="254" y="1886"/>
                    </a:lnTo>
                    <a:lnTo>
                      <a:pt x="288" y="1963"/>
                    </a:lnTo>
                    <a:lnTo>
                      <a:pt x="327" y="2038"/>
                    </a:lnTo>
                    <a:lnTo>
                      <a:pt x="372" y="2112"/>
                    </a:lnTo>
                    <a:lnTo>
                      <a:pt x="422" y="2181"/>
                    </a:lnTo>
                    <a:lnTo>
                      <a:pt x="479" y="2246"/>
                    </a:lnTo>
                    <a:lnTo>
                      <a:pt x="503" y="2272"/>
                    </a:lnTo>
                    <a:lnTo>
                      <a:pt x="510" y="2280"/>
                    </a:lnTo>
                    <a:lnTo>
                      <a:pt x="514" y="2286"/>
                    </a:lnTo>
                    <a:lnTo>
                      <a:pt x="517" y="2294"/>
                    </a:lnTo>
                    <a:lnTo>
                      <a:pt x="517" y="2297"/>
                    </a:lnTo>
                    <a:lnTo>
                      <a:pt x="516" y="2307"/>
                    </a:lnTo>
                    <a:lnTo>
                      <a:pt x="510" y="2314"/>
                    </a:lnTo>
                    <a:lnTo>
                      <a:pt x="502" y="2318"/>
                    </a:lnTo>
                    <a:lnTo>
                      <a:pt x="493" y="2320"/>
                    </a:lnTo>
                    <a:lnTo>
                      <a:pt x="486" y="2317"/>
                    </a:lnTo>
                    <a:lnTo>
                      <a:pt x="474" y="2311"/>
                    </a:lnTo>
                    <a:lnTo>
                      <a:pt x="459" y="2300"/>
                    </a:lnTo>
                    <a:lnTo>
                      <a:pt x="438" y="2283"/>
                    </a:lnTo>
                    <a:lnTo>
                      <a:pt x="415" y="2263"/>
                    </a:lnTo>
                    <a:lnTo>
                      <a:pt x="389" y="2239"/>
                    </a:lnTo>
                    <a:lnTo>
                      <a:pt x="362" y="2210"/>
                    </a:lnTo>
                    <a:lnTo>
                      <a:pt x="332" y="2176"/>
                    </a:lnTo>
                    <a:lnTo>
                      <a:pt x="301" y="2137"/>
                    </a:lnTo>
                    <a:lnTo>
                      <a:pt x="270" y="2095"/>
                    </a:lnTo>
                    <a:lnTo>
                      <a:pt x="237" y="2048"/>
                    </a:lnTo>
                    <a:lnTo>
                      <a:pt x="206" y="1997"/>
                    </a:lnTo>
                    <a:lnTo>
                      <a:pt x="176" y="1942"/>
                    </a:lnTo>
                    <a:lnTo>
                      <a:pt x="146" y="1883"/>
                    </a:lnTo>
                    <a:lnTo>
                      <a:pt x="110" y="1797"/>
                    </a:lnTo>
                    <a:lnTo>
                      <a:pt x="78" y="1709"/>
                    </a:lnTo>
                    <a:lnTo>
                      <a:pt x="54" y="1621"/>
                    </a:lnTo>
                    <a:lnTo>
                      <a:pt x="35" y="1535"/>
                    </a:lnTo>
                    <a:lnTo>
                      <a:pt x="20" y="1451"/>
                    </a:lnTo>
                    <a:lnTo>
                      <a:pt x="11" y="1371"/>
                    </a:lnTo>
                    <a:lnTo>
                      <a:pt x="4" y="1294"/>
                    </a:lnTo>
                    <a:lnTo>
                      <a:pt x="1" y="1224"/>
                    </a:lnTo>
                    <a:lnTo>
                      <a:pt x="0" y="1160"/>
                    </a:lnTo>
                    <a:lnTo>
                      <a:pt x="1" y="1085"/>
                    </a:lnTo>
                    <a:lnTo>
                      <a:pt x="6" y="1004"/>
                    </a:lnTo>
                    <a:lnTo>
                      <a:pt x="15" y="918"/>
                    </a:lnTo>
                    <a:lnTo>
                      <a:pt x="28" y="829"/>
                    </a:lnTo>
                    <a:lnTo>
                      <a:pt x="46" y="739"/>
                    </a:lnTo>
                    <a:lnTo>
                      <a:pt x="70" y="644"/>
                    </a:lnTo>
                    <a:lnTo>
                      <a:pt x="102" y="549"/>
                    </a:lnTo>
                    <a:lnTo>
                      <a:pt x="140" y="453"/>
                    </a:lnTo>
                    <a:lnTo>
                      <a:pt x="168" y="392"/>
                    </a:lnTo>
                    <a:lnTo>
                      <a:pt x="199" y="334"/>
                    </a:lnTo>
                    <a:lnTo>
                      <a:pt x="231" y="282"/>
                    </a:lnTo>
                    <a:lnTo>
                      <a:pt x="263" y="234"/>
                    </a:lnTo>
                    <a:lnTo>
                      <a:pt x="296" y="190"/>
                    </a:lnTo>
                    <a:lnTo>
                      <a:pt x="327" y="150"/>
                    </a:lnTo>
                    <a:lnTo>
                      <a:pt x="357" y="116"/>
                    </a:lnTo>
                    <a:lnTo>
                      <a:pt x="385" y="85"/>
                    </a:lnTo>
                    <a:lnTo>
                      <a:pt x="412" y="60"/>
                    </a:lnTo>
                    <a:lnTo>
                      <a:pt x="436" y="38"/>
                    </a:lnTo>
                    <a:lnTo>
                      <a:pt x="456" y="21"/>
                    </a:lnTo>
                    <a:lnTo>
                      <a:pt x="474" y="10"/>
                    </a:lnTo>
                    <a:lnTo>
                      <a:pt x="486" y="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8"/>
              <p:cNvSpPr>
                <a:spLocks/>
              </p:cNvSpPr>
              <p:nvPr/>
            </p:nvSpPr>
            <p:spPr bwMode="auto">
              <a:xfrm>
                <a:off x="3816" y="2846"/>
                <a:ext cx="1173" cy="1529"/>
              </a:xfrm>
              <a:custGeom>
                <a:avLst/>
                <a:gdLst/>
                <a:ahLst/>
                <a:cxnLst>
                  <a:cxn ang="0">
                    <a:pos x="523" y="13"/>
                  </a:cxn>
                  <a:cxn ang="0">
                    <a:pos x="623" y="75"/>
                  </a:cxn>
                  <a:cxn ang="0">
                    <a:pos x="695" y="174"/>
                  </a:cxn>
                  <a:cxn ang="0">
                    <a:pos x="758" y="330"/>
                  </a:cxn>
                  <a:cxn ang="0">
                    <a:pos x="805" y="524"/>
                  </a:cxn>
                  <a:cxn ang="0">
                    <a:pos x="822" y="668"/>
                  </a:cxn>
                  <a:cxn ang="0">
                    <a:pos x="877" y="589"/>
                  </a:cxn>
                  <a:cxn ang="0">
                    <a:pos x="1050" y="176"/>
                  </a:cxn>
                  <a:cxn ang="0">
                    <a:pos x="1131" y="29"/>
                  </a:cxn>
                  <a:cxn ang="0">
                    <a:pos x="1154" y="29"/>
                  </a:cxn>
                  <a:cxn ang="0">
                    <a:pos x="1172" y="40"/>
                  </a:cxn>
                  <a:cxn ang="0">
                    <a:pos x="1168" y="68"/>
                  </a:cxn>
                  <a:cxn ang="0">
                    <a:pos x="1146" y="112"/>
                  </a:cxn>
                  <a:cxn ang="0">
                    <a:pos x="1047" y="321"/>
                  </a:cxn>
                  <a:cxn ang="0">
                    <a:pos x="956" y="539"/>
                  </a:cxn>
                  <a:cxn ang="0">
                    <a:pos x="872" y="763"/>
                  </a:cxn>
                  <a:cxn ang="0">
                    <a:pos x="818" y="945"/>
                  </a:cxn>
                  <a:cxn ang="0">
                    <a:pos x="799" y="1055"/>
                  </a:cxn>
                  <a:cxn ang="0">
                    <a:pos x="773" y="1197"/>
                  </a:cxn>
                  <a:cxn ang="0">
                    <a:pos x="725" y="1391"/>
                  </a:cxn>
                  <a:cxn ang="0">
                    <a:pos x="693" y="1492"/>
                  </a:cxn>
                  <a:cxn ang="0">
                    <a:pos x="656" y="1529"/>
                  </a:cxn>
                  <a:cxn ang="0">
                    <a:pos x="629" y="1502"/>
                  </a:cxn>
                  <a:cxn ang="0">
                    <a:pos x="632" y="1444"/>
                  </a:cxn>
                  <a:cxn ang="0">
                    <a:pos x="652" y="1341"/>
                  </a:cxn>
                  <a:cxn ang="0">
                    <a:pos x="683" y="1210"/>
                  </a:cxn>
                  <a:cxn ang="0">
                    <a:pos x="720" y="1072"/>
                  </a:cxn>
                  <a:cxn ang="0">
                    <a:pos x="754" y="952"/>
                  </a:cxn>
                  <a:cxn ang="0">
                    <a:pos x="766" y="881"/>
                  </a:cxn>
                  <a:cxn ang="0">
                    <a:pos x="772" y="730"/>
                  </a:cxn>
                  <a:cxn ang="0">
                    <a:pos x="766" y="627"/>
                  </a:cxn>
                  <a:cxn ang="0">
                    <a:pos x="748" y="512"/>
                  </a:cxn>
                  <a:cxn ang="0">
                    <a:pos x="716" y="396"/>
                  </a:cxn>
                  <a:cxn ang="0">
                    <a:pos x="659" y="293"/>
                  </a:cxn>
                  <a:cxn ang="0">
                    <a:pos x="575" y="215"/>
                  </a:cxn>
                  <a:cxn ang="0">
                    <a:pos x="455" y="174"/>
                  </a:cxn>
                  <a:cxn ang="0">
                    <a:pos x="372" y="173"/>
                  </a:cxn>
                  <a:cxn ang="0">
                    <a:pos x="307" y="186"/>
                  </a:cxn>
                  <a:cxn ang="0">
                    <a:pos x="226" y="220"/>
                  </a:cxn>
                  <a:cxn ang="0">
                    <a:pos x="143" y="286"/>
                  </a:cxn>
                  <a:cxn ang="0">
                    <a:pos x="71" y="393"/>
                  </a:cxn>
                  <a:cxn ang="0">
                    <a:pos x="45" y="449"/>
                  </a:cxn>
                  <a:cxn ang="0">
                    <a:pos x="14" y="446"/>
                  </a:cxn>
                  <a:cxn ang="0">
                    <a:pos x="0" y="423"/>
                  </a:cxn>
                  <a:cxn ang="0">
                    <a:pos x="17" y="358"/>
                  </a:cxn>
                  <a:cxn ang="0">
                    <a:pos x="65" y="259"/>
                  </a:cxn>
                  <a:cxn ang="0">
                    <a:pos x="143" y="150"/>
                  </a:cxn>
                  <a:cxn ang="0">
                    <a:pos x="251" y="57"/>
                  </a:cxn>
                  <a:cxn ang="0">
                    <a:pos x="386" y="5"/>
                  </a:cxn>
                </a:cxnLst>
                <a:rect l="0" t="0" r="r" b="b"/>
                <a:pathLst>
                  <a:path w="1173" h="1529">
                    <a:moveTo>
                      <a:pt x="437" y="0"/>
                    </a:moveTo>
                    <a:lnTo>
                      <a:pt x="482" y="3"/>
                    </a:lnTo>
                    <a:lnTo>
                      <a:pt x="523" y="13"/>
                    </a:lnTo>
                    <a:lnTo>
                      <a:pt x="560" y="29"/>
                    </a:lnTo>
                    <a:lnTo>
                      <a:pt x="592" y="50"/>
                    </a:lnTo>
                    <a:lnTo>
                      <a:pt x="623" y="75"/>
                    </a:lnTo>
                    <a:lnTo>
                      <a:pt x="651" y="105"/>
                    </a:lnTo>
                    <a:lnTo>
                      <a:pt x="674" y="137"/>
                    </a:lnTo>
                    <a:lnTo>
                      <a:pt x="695" y="174"/>
                    </a:lnTo>
                    <a:lnTo>
                      <a:pt x="716" y="214"/>
                    </a:lnTo>
                    <a:lnTo>
                      <a:pt x="732" y="256"/>
                    </a:lnTo>
                    <a:lnTo>
                      <a:pt x="758" y="330"/>
                    </a:lnTo>
                    <a:lnTo>
                      <a:pt x="778" y="399"/>
                    </a:lnTo>
                    <a:lnTo>
                      <a:pt x="795" y="464"/>
                    </a:lnTo>
                    <a:lnTo>
                      <a:pt x="805" y="524"/>
                    </a:lnTo>
                    <a:lnTo>
                      <a:pt x="814" y="577"/>
                    </a:lnTo>
                    <a:lnTo>
                      <a:pt x="819" y="625"/>
                    </a:lnTo>
                    <a:lnTo>
                      <a:pt x="822" y="668"/>
                    </a:lnTo>
                    <a:lnTo>
                      <a:pt x="823" y="702"/>
                    </a:lnTo>
                    <a:lnTo>
                      <a:pt x="823" y="730"/>
                    </a:lnTo>
                    <a:lnTo>
                      <a:pt x="877" y="589"/>
                    </a:lnTo>
                    <a:lnTo>
                      <a:pt x="932" y="450"/>
                    </a:lnTo>
                    <a:lnTo>
                      <a:pt x="990" y="311"/>
                    </a:lnTo>
                    <a:lnTo>
                      <a:pt x="1050" y="176"/>
                    </a:lnTo>
                    <a:lnTo>
                      <a:pt x="1116" y="41"/>
                    </a:lnTo>
                    <a:lnTo>
                      <a:pt x="1123" y="33"/>
                    </a:lnTo>
                    <a:lnTo>
                      <a:pt x="1131" y="29"/>
                    </a:lnTo>
                    <a:lnTo>
                      <a:pt x="1138" y="27"/>
                    </a:lnTo>
                    <a:lnTo>
                      <a:pt x="1149" y="27"/>
                    </a:lnTo>
                    <a:lnTo>
                      <a:pt x="1154" y="29"/>
                    </a:lnTo>
                    <a:lnTo>
                      <a:pt x="1161" y="30"/>
                    </a:lnTo>
                    <a:lnTo>
                      <a:pt x="1167" y="34"/>
                    </a:lnTo>
                    <a:lnTo>
                      <a:pt x="1172" y="40"/>
                    </a:lnTo>
                    <a:lnTo>
                      <a:pt x="1173" y="50"/>
                    </a:lnTo>
                    <a:lnTo>
                      <a:pt x="1172" y="57"/>
                    </a:lnTo>
                    <a:lnTo>
                      <a:pt x="1168" y="68"/>
                    </a:lnTo>
                    <a:lnTo>
                      <a:pt x="1161" y="81"/>
                    </a:lnTo>
                    <a:lnTo>
                      <a:pt x="1153" y="96"/>
                    </a:lnTo>
                    <a:lnTo>
                      <a:pt x="1146" y="112"/>
                    </a:lnTo>
                    <a:lnTo>
                      <a:pt x="1138" y="128"/>
                    </a:lnTo>
                    <a:lnTo>
                      <a:pt x="1077" y="255"/>
                    </a:lnTo>
                    <a:lnTo>
                      <a:pt x="1047" y="321"/>
                    </a:lnTo>
                    <a:lnTo>
                      <a:pt x="1017" y="392"/>
                    </a:lnTo>
                    <a:lnTo>
                      <a:pt x="986" y="464"/>
                    </a:lnTo>
                    <a:lnTo>
                      <a:pt x="956" y="539"/>
                    </a:lnTo>
                    <a:lnTo>
                      <a:pt x="926" y="616"/>
                    </a:lnTo>
                    <a:lnTo>
                      <a:pt x="898" y="689"/>
                    </a:lnTo>
                    <a:lnTo>
                      <a:pt x="872" y="763"/>
                    </a:lnTo>
                    <a:lnTo>
                      <a:pt x="848" y="832"/>
                    </a:lnTo>
                    <a:lnTo>
                      <a:pt x="827" y="897"/>
                    </a:lnTo>
                    <a:lnTo>
                      <a:pt x="818" y="945"/>
                    </a:lnTo>
                    <a:lnTo>
                      <a:pt x="810" y="989"/>
                    </a:lnTo>
                    <a:lnTo>
                      <a:pt x="805" y="1019"/>
                    </a:lnTo>
                    <a:lnTo>
                      <a:pt x="799" y="1055"/>
                    </a:lnTo>
                    <a:lnTo>
                      <a:pt x="792" y="1096"/>
                    </a:lnTo>
                    <a:lnTo>
                      <a:pt x="784" y="1143"/>
                    </a:lnTo>
                    <a:lnTo>
                      <a:pt x="773" y="1197"/>
                    </a:lnTo>
                    <a:lnTo>
                      <a:pt x="759" y="1255"/>
                    </a:lnTo>
                    <a:lnTo>
                      <a:pt x="744" y="1320"/>
                    </a:lnTo>
                    <a:lnTo>
                      <a:pt x="725" y="1391"/>
                    </a:lnTo>
                    <a:lnTo>
                      <a:pt x="713" y="1432"/>
                    </a:lnTo>
                    <a:lnTo>
                      <a:pt x="702" y="1466"/>
                    </a:lnTo>
                    <a:lnTo>
                      <a:pt x="693" y="1492"/>
                    </a:lnTo>
                    <a:lnTo>
                      <a:pt x="682" y="1512"/>
                    </a:lnTo>
                    <a:lnTo>
                      <a:pt x="670" y="1525"/>
                    </a:lnTo>
                    <a:lnTo>
                      <a:pt x="656" y="1529"/>
                    </a:lnTo>
                    <a:lnTo>
                      <a:pt x="644" y="1526"/>
                    </a:lnTo>
                    <a:lnTo>
                      <a:pt x="636" y="1517"/>
                    </a:lnTo>
                    <a:lnTo>
                      <a:pt x="629" y="1502"/>
                    </a:lnTo>
                    <a:lnTo>
                      <a:pt x="628" y="1485"/>
                    </a:lnTo>
                    <a:lnTo>
                      <a:pt x="629" y="1468"/>
                    </a:lnTo>
                    <a:lnTo>
                      <a:pt x="632" y="1444"/>
                    </a:lnTo>
                    <a:lnTo>
                      <a:pt x="637" y="1415"/>
                    </a:lnTo>
                    <a:lnTo>
                      <a:pt x="644" y="1381"/>
                    </a:lnTo>
                    <a:lnTo>
                      <a:pt x="652" y="1341"/>
                    </a:lnTo>
                    <a:lnTo>
                      <a:pt x="662" y="1300"/>
                    </a:lnTo>
                    <a:lnTo>
                      <a:pt x="672" y="1256"/>
                    </a:lnTo>
                    <a:lnTo>
                      <a:pt x="683" y="1210"/>
                    </a:lnTo>
                    <a:lnTo>
                      <a:pt x="695" y="1164"/>
                    </a:lnTo>
                    <a:lnTo>
                      <a:pt x="708" y="1118"/>
                    </a:lnTo>
                    <a:lnTo>
                      <a:pt x="720" y="1072"/>
                    </a:lnTo>
                    <a:lnTo>
                      <a:pt x="731" y="1030"/>
                    </a:lnTo>
                    <a:lnTo>
                      <a:pt x="743" y="989"/>
                    </a:lnTo>
                    <a:lnTo>
                      <a:pt x="754" y="952"/>
                    </a:lnTo>
                    <a:lnTo>
                      <a:pt x="758" y="932"/>
                    </a:lnTo>
                    <a:lnTo>
                      <a:pt x="763" y="910"/>
                    </a:lnTo>
                    <a:lnTo>
                      <a:pt x="766" y="881"/>
                    </a:lnTo>
                    <a:lnTo>
                      <a:pt x="769" y="847"/>
                    </a:lnTo>
                    <a:lnTo>
                      <a:pt x="772" y="808"/>
                    </a:lnTo>
                    <a:lnTo>
                      <a:pt x="772" y="730"/>
                    </a:lnTo>
                    <a:lnTo>
                      <a:pt x="770" y="698"/>
                    </a:lnTo>
                    <a:lnTo>
                      <a:pt x="769" y="664"/>
                    </a:lnTo>
                    <a:lnTo>
                      <a:pt x="766" y="627"/>
                    </a:lnTo>
                    <a:lnTo>
                      <a:pt x="762" y="590"/>
                    </a:lnTo>
                    <a:lnTo>
                      <a:pt x="757" y="550"/>
                    </a:lnTo>
                    <a:lnTo>
                      <a:pt x="748" y="512"/>
                    </a:lnTo>
                    <a:lnTo>
                      <a:pt x="740" y="473"/>
                    </a:lnTo>
                    <a:lnTo>
                      <a:pt x="729" y="435"/>
                    </a:lnTo>
                    <a:lnTo>
                      <a:pt x="716" y="396"/>
                    </a:lnTo>
                    <a:lnTo>
                      <a:pt x="700" y="360"/>
                    </a:lnTo>
                    <a:lnTo>
                      <a:pt x="681" y="326"/>
                    </a:lnTo>
                    <a:lnTo>
                      <a:pt x="659" y="293"/>
                    </a:lnTo>
                    <a:lnTo>
                      <a:pt x="634" y="263"/>
                    </a:lnTo>
                    <a:lnTo>
                      <a:pt x="606" y="238"/>
                    </a:lnTo>
                    <a:lnTo>
                      <a:pt x="575" y="215"/>
                    </a:lnTo>
                    <a:lnTo>
                      <a:pt x="539" y="197"/>
                    </a:lnTo>
                    <a:lnTo>
                      <a:pt x="500" y="183"/>
                    </a:lnTo>
                    <a:lnTo>
                      <a:pt x="455" y="174"/>
                    </a:lnTo>
                    <a:lnTo>
                      <a:pt x="408" y="171"/>
                    </a:lnTo>
                    <a:lnTo>
                      <a:pt x="389" y="171"/>
                    </a:lnTo>
                    <a:lnTo>
                      <a:pt x="372" y="173"/>
                    </a:lnTo>
                    <a:lnTo>
                      <a:pt x="353" y="176"/>
                    </a:lnTo>
                    <a:lnTo>
                      <a:pt x="332" y="180"/>
                    </a:lnTo>
                    <a:lnTo>
                      <a:pt x="307" y="186"/>
                    </a:lnTo>
                    <a:lnTo>
                      <a:pt x="281" y="194"/>
                    </a:lnTo>
                    <a:lnTo>
                      <a:pt x="254" y="205"/>
                    </a:lnTo>
                    <a:lnTo>
                      <a:pt x="226" y="220"/>
                    </a:lnTo>
                    <a:lnTo>
                      <a:pt x="197" y="238"/>
                    </a:lnTo>
                    <a:lnTo>
                      <a:pt x="170" y="259"/>
                    </a:lnTo>
                    <a:lnTo>
                      <a:pt x="143" y="286"/>
                    </a:lnTo>
                    <a:lnTo>
                      <a:pt x="117" y="316"/>
                    </a:lnTo>
                    <a:lnTo>
                      <a:pt x="93" y="352"/>
                    </a:lnTo>
                    <a:lnTo>
                      <a:pt x="71" y="393"/>
                    </a:lnTo>
                    <a:lnTo>
                      <a:pt x="53" y="442"/>
                    </a:lnTo>
                    <a:lnTo>
                      <a:pt x="52" y="437"/>
                    </a:lnTo>
                    <a:lnTo>
                      <a:pt x="45" y="449"/>
                    </a:lnTo>
                    <a:lnTo>
                      <a:pt x="34" y="449"/>
                    </a:lnTo>
                    <a:lnTo>
                      <a:pt x="23" y="447"/>
                    </a:lnTo>
                    <a:lnTo>
                      <a:pt x="14" y="446"/>
                    </a:lnTo>
                    <a:lnTo>
                      <a:pt x="7" y="442"/>
                    </a:lnTo>
                    <a:lnTo>
                      <a:pt x="2" y="435"/>
                    </a:lnTo>
                    <a:lnTo>
                      <a:pt x="0" y="423"/>
                    </a:lnTo>
                    <a:lnTo>
                      <a:pt x="2" y="408"/>
                    </a:lnTo>
                    <a:lnTo>
                      <a:pt x="7" y="385"/>
                    </a:lnTo>
                    <a:lnTo>
                      <a:pt x="17" y="358"/>
                    </a:lnTo>
                    <a:lnTo>
                      <a:pt x="29" y="328"/>
                    </a:lnTo>
                    <a:lnTo>
                      <a:pt x="45" y="294"/>
                    </a:lnTo>
                    <a:lnTo>
                      <a:pt x="65" y="259"/>
                    </a:lnTo>
                    <a:lnTo>
                      <a:pt x="87" y="222"/>
                    </a:lnTo>
                    <a:lnTo>
                      <a:pt x="114" y="186"/>
                    </a:lnTo>
                    <a:lnTo>
                      <a:pt x="143" y="150"/>
                    </a:lnTo>
                    <a:lnTo>
                      <a:pt x="177" y="116"/>
                    </a:lnTo>
                    <a:lnTo>
                      <a:pt x="212" y="84"/>
                    </a:lnTo>
                    <a:lnTo>
                      <a:pt x="251" y="57"/>
                    </a:lnTo>
                    <a:lnTo>
                      <a:pt x="294" y="33"/>
                    </a:lnTo>
                    <a:lnTo>
                      <a:pt x="338" y="16"/>
                    </a:lnTo>
                    <a:lnTo>
                      <a:pt x="386" y="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"/>
              <p:cNvSpPr>
                <a:spLocks/>
              </p:cNvSpPr>
              <p:nvPr/>
            </p:nvSpPr>
            <p:spPr bwMode="auto">
              <a:xfrm>
                <a:off x="5194" y="2136"/>
                <a:ext cx="518" cy="2320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59" y="21"/>
                  </a:cxn>
                  <a:cxn ang="0">
                    <a:pos x="102" y="58"/>
                  </a:cxn>
                  <a:cxn ang="0">
                    <a:pos x="155" y="112"/>
                  </a:cxn>
                  <a:cxn ang="0">
                    <a:pos x="216" y="184"/>
                  </a:cxn>
                  <a:cxn ang="0">
                    <a:pos x="280" y="273"/>
                  </a:cxn>
                  <a:cxn ang="0">
                    <a:pos x="341" y="378"/>
                  </a:cxn>
                  <a:cxn ang="0">
                    <a:pos x="412" y="536"/>
                  </a:cxn>
                  <a:cxn ang="0">
                    <a:pos x="472" y="733"/>
                  </a:cxn>
                  <a:cxn ang="0">
                    <a:pos x="504" y="920"/>
                  </a:cxn>
                  <a:cxn ang="0">
                    <a:pos x="516" y="1087"/>
                  </a:cxn>
                  <a:cxn ang="0">
                    <a:pos x="518" y="1160"/>
                  </a:cxn>
                  <a:cxn ang="0">
                    <a:pos x="512" y="1316"/>
                  </a:cxn>
                  <a:cxn ang="0">
                    <a:pos x="491" y="1490"/>
                  </a:cxn>
                  <a:cxn ang="0">
                    <a:pos x="447" y="1676"/>
                  </a:cxn>
                  <a:cxn ang="0">
                    <a:pos x="378" y="1867"/>
                  </a:cxn>
                  <a:cxn ang="0">
                    <a:pos x="318" y="1986"/>
                  </a:cxn>
                  <a:cxn ang="0">
                    <a:pos x="253" y="2087"/>
                  </a:cxn>
                  <a:cxn ang="0">
                    <a:pos x="191" y="2170"/>
                  </a:cxn>
                  <a:cxn ang="0">
                    <a:pos x="131" y="2235"/>
                  </a:cxn>
                  <a:cxn ang="0">
                    <a:pos x="81" y="2282"/>
                  </a:cxn>
                  <a:cxn ang="0">
                    <a:pos x="44" y="2310"/>
                  </a:cxn>
                  <a:cxn ang="0">
                    <a:pos x="25" y="2320"/>
                  </a:cxn>
                  <a:cxn ang="0">
                    <a:pos x="3" y="2309"/>
                  </a:cxn>
                  <a:cxn ang="0">
                    <a:pos x="0" y="2293"/>
                  </a:cxn>
                  <a:cxn ang="0">
                    <a:pos x="10" y="2277"/>
                  </a:cxn>
                  <a:cxn ang="0">
                    <a:pos x="32" y="2258"/>
                  </a:cxn>
                  <a:cxn ang="0">
                    <a:pos x="139" y="2126"/>
                  </a:cxn>
                  <a:cxn ang="0">
                    <a:pos x="223" y="1982"/>
                  </a:cxn>
                  <a:cxn ang="0">
                    <a:pos x="288" y="1829"/>
                  </a:cxn>
                  <a:cxn ang="0">
                    <a:pos x="336" y="1668"/>
                  </a:cxn>
                  <a:cxn ang="0">
                    <a:pos x="367" y="1501"/>
                  </a:cxn>
                  <a:cxn ang="0">
                    <a:pos x="383" y="1331"/>
                  </a:cxn>
                  <a:cxn ang="0">
                    <a:pos x="389" y="1160"/>
                  </a:cxn>
                  <a:cxn ang="0">
                    <a:pos x="378" y="927"/>
                  </a:cxn>
                  <a:cxn ang="0">
                    <a:pos x="348" y="715"/>
                  </a:cxn>
                  <a:cxn ang="0">
                    <a:pos x="298" y="522"/>
                  </a:cxn>
                  <a:cxn ang="0">
                    <a:pos x="230" y="351"/>
                  </a:cxn>
                  <a:cxn ang="0">
                    <a:pos x="144" y="202"/>
                  </a:cxn>
                  <a:cxn ang="0">
                    <a:pos x="43" y="77"/>
                  </a:cxn>
                  <a:cxn ang="0">
                    <a:pos x="15" y="50"/>
                  </a:cxn>
                  <a:cxn ang="0">
                    <a:pos x="3" y="36"/>
                  </a:cxn>
                  <a:cxn ang="0">
                    <a:pos x="0" y="26"/>
                  </a:cxn>
                  <a:cxn ang="0">
                    <a:pos x="13" y="3"/>
                  </a:cxn>
                </a:cxnLst>
                <a:rect l="0" t="0" r="r" b="b"/>
                <a:pathLst>
                  <a:path w="518" h="2320">
                    <a:moveTo>
                      <a:pt x="25" y="0"/>
                    </a:moveTo>
                    <a:lnTo>
                      <a:pt x="32" y="3"/>
                    </a:lnTo>
                    <a:lnTo>
                      <a:pt x="44" y="10"/>
                    </a:lnTo>
                    <a:lnTo>
                      <a:pt x="59" y="21"/>
                    </a:lnTo>
                    <a:lnTo>
                      <a:pt x="79" y="37"/>
                    </a:lnTo>
                    <a:lnTo>
                      <a:pt x="102" y="58"/>
                    </a:lnTo>
                    <a:lnTo>
                      <a:pt x="128" y="82"/>
                    </a:lnTo>
                    <a:lnTo>
                      <a:pt x="155" y="112"/>
                    </a:lnTo>
                    <a:lnTo>
                      <a:pt x="185" y="146"/>
                    </a:lnTo>
                    <a:lnTo>
                      <a:pt x="216" y="184"/>
                    </a:lnTo>
                    <a:lnTo>
                      <a:pt x="248" y="227"/>
                    </a:lnTo>
                    <a:lnTo>
                      <a:pt x="280" y="273"/>
                    </a:lnTo>
                    <a:lnTo>
                      <a:pt x="311" y="324"/>
                    </a:lnTo>
                    <a:lnTo>
                      <a:pt x="341" y="378"/>
                    </a:lnTo>
                    <a:lnTo>
                      <a:pt x="371" y="437"/>
                    </a:lnTo>
                    <a:lnTo>
                      <a:pt x="412" y="536"/>
                    </a:lnTo>
                    <a:lnTo>
                      <a:pt x="446" y="635"/>
                    </a:lnTo>
                    <a:lnTo>
                      <a:pt x="472" y="733"/>
                    </a:lnTo>
                    <a:lnTo>
                      <a:pt x="491" y="828"/>
                    </a:lnTo>
                    <a:lnTo>
                      <a:pt x="504" y="920"/>
                    </a:lnTo>
                    <a:lnTo>
                      <a:pt x="512" y="1006"/>
                    </a:lnTo>
                    <a:lnTo>
                      <a:pt x="516" y="1087"/>
                    </a:lnTo>
                    <a:lnTo>
                      <a:pt x="518" y="1159"/>
                    </a:lnTo>
                    <a:lnTo>
                      <a:pt x="518" y="1160"/>
                    </a:lnTo>
                    <a:lnTo>
                      <a:pt x="516" y="1235"/>
                    </a:lnTo>
                    <a:lnTo>
                      <a:pt x="512" y="1316"/>
                    </a:lnTo>
                    <a:lnTo>
                      <a:pt x="503" y="1400"/>
                    </a:lnTo>
                    <a:lnTo>
                      <a:pt x="491" y="1490"/>
                    </a:lnTo>
                    <a:lnTo>
                      <a:pt x="472" y="1582"/>
                    </a:lnTo>
                    <a:lnTo>
                      <a:pt x="447" y="1676"/>
                    </a:lnTo>
                    <a:lnTo>
                      <a:pt x="416" y="1771"/>
                    </a:lnTo>
                    <a:lnTo>
                      <a:pt x="378" y="1867"/>
                    </a:lnTo>
                    <a:lnTo>
                      <a:pt x="348" y="1928"/>
                    </a:lnTo>
                    <a:lnTo>
                      <a:pt x="318" y="1986"/>
                    </a:lnTo>
                    <a:lnTo>
                      <a:pt x="286" y="2038"/>
                    </a:lnTo>
                    <a:lnTo>
                      <a:pt x="253" y="2087"/>
                    </a:lnTo>
                    <a:lnTo>
                      <a:pt x="222" y="2130"/>
                    </a:lnTo>
                    <a:lnTo>
                      <a:pt x="191" y="2170"/>
                    </a:lnTo>
                    <a:lnTo>
                      <a:pt x="159" y="2204"/>
                    </a:lnTo>
                    <a:lnTo>
                      <a:pt x="131" y="2235"/>
                    </a:lnTo>
                    <a:lnTo>
                      <a:pt x="105" y="2260"/>
                    </a:lnTo>
                    <a:lnTo>
                      <a:pt x="81" y="2282"/>
                    </a:lnTo>
                    <a:lnTo>
                      <a:pt x="60" y="2299"/>
                    </a:lnTo>
                    <a:lnTo>
                      <a:pt x="44" y="2310"/>
                    </a:lnTo>
                    <a:lnTo>
                      <a:pt x="32" y="2317"/>
                    </a:lnTo>
                    <a:lnTo>
                      <a:pt x="25" y="2320"/>
                    </a:lnTo>
                    <a:lnTo>
                      <a:pt x="13" y="2317"/>
                    </a:lnTo>
                    <a:lnTo>
                      <a:pt x="3" y="2309"/>
                    </a:lnTo>
                    <a:lnTo>
                      <a:pt x="0" y="2297"/>
                    </a:lnTo>
                    <a:lnTo>
                      <a:pt x="0" y="2293"/>
                    </a:lnTo>
                    <a:lnTo>
                      <a:pt x="5" y="2285"/>
                    </a:lnTo>
                    <a:lnTo>
                      <a:pt x="10" y="2277"/>
                    </a:lnTo>
                    <a:lnTo>
                      <a:pt x="18" y="2269"/>
                    </a:lnTo>
                    <a:lnTo>
                      <a:pt x="32" y="2258"/>
                    </a:lnTo>
                    <a:lnTo>
                      <a:pt x="89" y="2194"/>
                    </a:lnTo>
                    <a:lnTo>
                      <a:pt x="139" y="2126"/>
                    </a:lnTo>
                    <a:lnTo>
                      <a:pt x="184" y="2055"/>
                    </a:lnTo>
                    <a:lnTo>
                      <a:pt x="223" y="1982"/>
                    </a:lnTo>
                    <a:lnTo>
                      <a:pt x="258" y="1907"/>
                    </a:lnTo>
                    <a:lnTo>
                      <a:pt x="288" y="1829"/>
                    </a:lnTo>
                    <a:lnTo>
                      <a:pt x="314" y="1748"/>
                    </a:lnTo>
                    <a:lnTo>
                      <a:pt x="336" y="1668"/>
                    </a:lnTo>
                    <a:lnTo>
                      <a:pt x="354" y="1584"/>
                    </a:lnTo>
                    <a:lnTo>
                      <a:pt x="367" y="1501"/>
                    </a:lnTo>
                    <a:lnTo>
                      <a:pt x="377" y="1416"/>
                    </a:lnTo>
                    <a:lnTo>
                      <a:pt x="383" y="1331"/>
                    </a:lnTo>
                    <a:lnTo>
                      <a:pt x="387" y="1245"/>
                    </a:lnTo>
                    <a:lnTo>
                      <a:pt x="389" y="1160"/>
                    </a:lnTo>
                    <a:lnTo>
                      <a:pt x="386" y="1041"/>
                    </a:lnTo>
                    <a:lnTo>
                      <a:pt x="378" y="927"/>
                    </a:lnTo>
                    <a:lnTo>
                      <a:pt x="366" y="818"/>
                    </a:lnTo>
                    <a:lnTo>
                      <a:pt x="348" y="715"/>
                    </a:lnTo>
                    <a:lnTo>
                      <a:pt x="325" y="616"/>
                    </a:lnTo>
                    <a:lnTo>
                      <a:pt x="298" y="522"/>
                    </a:lnTo>
                    <a:lnTo>
                      <a:pt x="267" y="434"/>
                    </a:lnTo>
                    <a:lnTo>
                      <a:pt x="230" y="351"/>
                    </a:lnTo>
                    <a:lnTo>
                      <a:pt x="189" y="275"/>
                    </a:lnTo>
                    <a:lnTo>
                      <a:pt x="144" y="202"/>
                    </a:lnTo>
                    <a:lnTo>
                      <a:pt x="96" y="137"/>
                    </a:lnTo>
                    <a:lnTo>
                      <a:pt x="43" y="77"/>
                    </a:lnTo>
                    <a:lnTo>
                      <a:pt x="28" y="61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1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315200" y="2133600"/>
              <a:ext cx="1080531" cy="457199"/>
              <a:chOff x="1448" y="2665"/>
              <a:chExt cx="5691" cy="2408"/>
            </a:xfrm>
          </p:grpSpPr>
          <p:sp>
            <p:nvSpPr>
              <p:cNvPr id="91" name="Freeform 16"/>
              <p:cNvSpPr>
                <a:spLocks/>
              </p:cNvSpPr>
              <p:nvPr/>
            </p:nvSpPr>
            <p:spPr bwMode="auto">
              <a:xfrm>
                <a:off x="1448" y="2819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7"/>
              <p:cNvSpPr>
                <a:spLocks/>
              </p:cNvSpPr>
              <p:nvPr/>
            </p:nvSpPr>
            <p:spPr bwMode="auto">
              <a:xfrm>
                <a:off x="3198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"/>
              <p:cNvSpPr>
                <a:spLocks/>
              </p:cNvSpPr>
              <p:nvPr/>
            </p:nvSpPr>
            <p:spPr bwMode="auto">
              <a:xfrm>
                <a:off x="3864" y="3381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9"/>
              <p:cNvSpPr>
                <a:spLocks noEditPoints="1"/>
              </p:cNvSpPr>
              <p:nvPr/>
            </p:nvSpPr>
            <p:spPr bwMode="auto">
              <a:xfrm>
                <a:off x="4953" y="3652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1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4" y="1263"/>
                  </a:cxn>
                  <a:cxn ang="0">
                    <a:pos x="145" y="1299"/>
                  </a:cxn>
                  <a:cxn ang="0">
                    <a:pos x="131" y="1333"/>
                  </a:cxn>
                  <a:cxn ang="0">
                    <a:pos x="95" y="1364"/>
                  </a:cxn>
                  <a:cxn ang="0">
                    <a:pos x="151" y="1375"/>
                  </a:cxn>
                  <a:cxn ang="0">
                    <a:pos x="226" y="1354"/>
                  </a:cxn>
                  <a:cxn ang="0">
                    <a:pos x="291" y="1297"/>
                  </a:cxn>
                  <a:cxn ang="0">
                    <a:pos x="336" y="1215"/>
                  </a:cxn>
                  <a:cxn ang="0">
                    <a:pos x="348" y="1167"/>
                  </a:cxn>
                  <a:cxn ang="0">
                    <a:pos x="501" y="525"/>
                  </a:cxn>
                  <a:cxn ang="0">
                    <a:pos x="503" y="487"/>
                  </a:cxn>
                  <a:cxn ang="0">
                    <a:pos x="495" y="438"/>
                  </a:cxn>
                  <a:cxn ang="0">
                    <a:pos x="470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30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1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6" y="1244"/>
                    </a:lnTo>
                    <a:lnTo>
                      <a:pt x="144" y="1263"/>
                    </a:lnTo>
                    <a:lnTo>
                      <a:pt x="147" y="1284"/>
                    </a:lnTo>
                    <a:lnTo>
                      <a:pt x="145" y="1299"/>
                    </a:lnTo>
                    <a:lnTo>
                      <a:pt x="140" y="1316"/>
                    </a:lnTo>
                    <a:lnTo>
                      <a:pt x="131" y="1333"/>
                    </a:lnTo>
                    <a:lnTo>
                      <a:pt x="117" y="1351"/>
                    </a:lnTo>
                    <a:lnTo>
                      <a:pt x="95" y="1364"/>
                    </a:lnTo>
                    <a:lnTo>
                      <a:pt x="122" y="1374"/>
                    </a:lnTo>
                    <a:lnTo>
                      <a:pt x="151" y="1375"/>
                    </a:lnTo>
                    <a:lnTo>
                      <a:pt x="190" y="1370"/>
                    </a:lnTo>
                    <a:lnTo>
                      <a:pt x="226" y="1354"/>
                    </a:lnTo>
                    <a:lnTo>
                      <a:pt x="260" y="1330"/>
                    </a:lnTo>
                    <a:lnTo>
                      <a:pt x="291" y="1297"/>
                    </a:lnTo>
                    <a:lnTo>
                      <a:pt x="316" y="1257"/>
                    </a:lnTo>
                    <a:lnTo>
                      <a:pt x="336" y="1215"/>
                    </a:lnTo>
                    <a:lnTo>
                      <a:pt x="350" y="1167"/>
                    </a:lnTo>
                    <a:lnTo>
                      <a:pt x="348" y="1167"/>
                    </a:lnTo>
                    <a:lnTo>
                      <a:pt x="499" y="539"/>
                    </a:lnTo>
                    <a:lnTo>
                      <a:pt x="501" y="525"/>
                    </a:lnTo>
                    <a:lnTo>
                      <a:pt x="501" y="506"/>
                    </a:lnTo>
                    <a:lnTo>
                      <a:pt x="503" y="487"/>
                    </a:lnTo>
                    <a:lnTo>
                      <a:pt x="501" y="459"/>
                    </a:lnTo>
                    <a:lnTo>
                      <a:pt x="495" y="438"/>
                    </a:lnTo>
                    <a:lnTo>
                      <a:pt x="485" y="420"/>
                    </a:lnTo>
                    <a:lnTo>
                      <a:pt x="470" y="411"/>
                    </a:lnTo>
                    <a:lnTo>
                      <a:pt x="451" y="407"/>
                    </a:lnTo>
                    <a:lnTo>
                      <a:pt x="413" y="413"/>
                    </a:lnTo>
                    <a:lnTo>
                      <a:pt x="375" y="430"/>
                    </a:lnTo>
                    <a:lnTo>
                      <a:pt x="343" y="455"/>
                    </a:lnTo>
                    <a:lnTo>
                      <a:pt x="311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3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1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9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3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9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0"/>
              <p:cNvSpPr>
                <a:spLocks noEditPoints="1"/>
              </p:cNvSpPr>
              <p:nvPr/>
            </p:nvSpPr>
            <p:spPr bwMode="auto">
              <a:xfrm>
                <a:off x="5816" y="3652"/>
                <a:ext cx="469" cy="1102"/>
              </a:xfrm>
              <a:custGeom>
                <a:avLst/>
                <a:gdLst/>
                <a:ahLst/>
                <a:cxnLst>
                  <a:cxn ang="0">
                    <a:pos x="300" y="382"/>
                  </a:cxn>
                  <a:cxn ang="0">
                    <a:pos x="365" y="466"/>
                  </a:cxn>
                  <a:cxn ang="0">
                    <a:pos x="363" y="554"/>
                  </a:cxn>
                  <a:cxn ang="0">
                    <a:pos x="343" y="609"/>
                  </a:cxn>
                  <a:cxn ang="0">
                    <a:pos x="313" y="697"/>
                  </a:cxn>
                  <a:cxn ang="0">
                    <a:pos x="288" y="762"/>
                  </a:cxn>
                  <a:cxn ang="0">
                    <a:pos x="216" y="965"/>
                  </a:cxn>
                  <a:cxn ang="0">
                    <a:pos x="216" y="1037"/>
                  </a:cxn>
                  <a:cxn ang="0">
                    <a:pos x="250" y="1058"/>
                  </a:cxn>
                  <a:cxn ang="0">
                    <a:pos x="331" y="1020"/>
                  </a:cxn>
                  <a:cxn ang="0">
                    <a:pos x="399" y="911"/>
                  </a:cxn>
                  <a:cxn ang="0">
                    <a:pos x="424" y="841"/>
                  </a:cxn>
                  <a:cxn ang="0">
                    <a:pos x="453" y="833"/>
                  </a:cxn>
                  <a:cxn ang="0">
                    <a:pos x="469" y="848"/>
                  </a:cxn>
                  <a:cxn ang="0">
                    <a:pos x="463" y="881"/>
                  </a:cxn>
                  <a:cxn ang="0">
                    <a:pos x="431" y="957"/>
                  </a:cxn>
                  <a:cxn ang="0">
                    <a:pos x="372" y="1043"/>
                  </a:cxn>
                  <a:cxn ang="0">
                    <a:pos x="284" y="1098"/>
                  </a:cxn>
                  <a:cxn ang="0">
                    <a:pos x="169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5" y="592"/>
                  </a:cxn>
                  <a:cxn ang="0">
                    <a:pos x="252" y="514"/>
                  </a:cxn>
                  <a:cxn ang="0">
                    <a:pos x="257" y="466"/>
                  </a:cxn>
                  <a:cxn ang="0">
                    <a:pos x="243" y="415"/>
                  </a:cxn>
                  <a:cxn ang="0">
                    <a:pos x="194" y="411"/>
                  </a:cxn>
                  <a:cxn ang="0">
                    <a:pos x="117" y="470"/>
                  </a:cxn>
                  <a:cxn ang="0">
                    <a:pos x="54" y="608"/>
                  </a:cxn>
                  <a:cxn ang="0">
                    <a:pos x="49" y="625"/>
                  </a:cxn>
                  <a:cxn ang="0">
                    <a:pos x="17" y="632"/>
                  </a:cxn>
                  <a:cxn ang="0">
                    <a:pos x="0" y="617"/>
                  </a:cxn>
                  <a:cxn ang="0">
                    <a:pos x="6" y="585"/>
                  </a:cxn>
                  <a:cxn ang="0">
                    <a:pos x="38" y="508"/>
                  </a:cxn>
                  <a:cxn ang="0">
                    <a:pos x="99" y="422"/>
                  </a:cxn>
                  <a:cxn ang="0">
                    <a:pos x="189" y="367"/>
                  </a:cxn>
                  <a:cxn ang="0">
                    <a:pos x="429" y="63"/>
                  </a:cxn>
                  <a:cxn ang="0">
                    <a:pos x="388" y="4"/>
                  </a:cxn>
                  <a:cxn ang="0">
                    <a:pos x="424" y="36"/>
                  </a:cxn>
                  <a:cxn ang="0">
                    <a:pos x="424" y="88"/>
                  </a:cxn>
                  <a:cxn ang="0">
                    <a:pos x="370" y="147"/>
                  </a:cxn>
                  <a:cxn ang="0">
                    <a:pos x="304" y="138"/>
                  </a:cxn>
                  <a:cxn ang="0">
                    <a:pos x="282" y="88"/>
                  </a:cxn>
                  <a:cxn ang="0">
                    <a:pos x="320" y="17"/>
                  </a:cxn>
                </a:cxnLst>
                <a:rect l="0" t="0" r="r" b="b"/>
                <a:pathLst>
                  <a:path w="469" h="1102">
                    <a:moveTo>
                      <a:pt x="227" y="363"/>
                    </a:moveTo>
                    <a:lnTo>
                      <a:pt x="266" y="369"/>
                    </a:lnTo>
                    <a:lnTo>
                      <a:pt x="300" y="382"/>
                    </a:lnTo>
                    <a:lnTo>
                      <a:pt x="329" y="405"/>
                    </a:lnTo>
                    <a:lnTo>
                      <a:pt x="350" y="432"/>
                    </a:lnTo>
                    <a:lnTo>
                      <a:pt x="365" y="466"/>
                    </a:lnTo>
                    <a:lnTo>
                      <a:pt x="370" y="503"/>
                    </a:lnTo>
                    <a:lnTo>
                      <a:pt x="368" y="529"/>
                    </a:lnTo>
                    <a:lnTo>
                      <a:pt x="363" y="554"/>
                    </a:lnTo>
                    <a:lnTo>
                      <a:pt x="359" y="566"/>
                    </a:lnTo>
                    <a:lnTo>
                      <a:pt x="352" y="585"/>
                    </a:lnTo>
                    <a:lnTo>
                      <a:pt x="343" y="609"/>
                    </a:lnTo>
                    <a:lnTo>
                      <a:pt x="332" y="638"/>
                    </a:lnTo>
                    <a:lnTo>
                      <a:pt x="322" y="669"/>
                    </a:lnTo>
                    <a:lnTo>
                      <a:pt x="313" y="697"/>
                    </a:lnTo>
                    <a:lnTo>
                      <a:pt x="302" y="724"/>
                    </a:lnTo>
                    <a:lnTo>
                      <a:pt x="293" y="747"/>
                    </a:lnTo>
                    <a:lnTo>
                      <a:pt x="288" y="762"/>
                    </a:lnTo>
                    <a:lnTo>
                      <a:pt x="236" y="894"/>
                    </a:lnTo>
                    <a:lnTo>
                      <a:pt x="225" y="928"/>
                    </a:lnTo>
                    <a:lnTo>
                      <a:pt x="216" y="965"/>
                    </a:lnTo>
                    <a:lnTo>
                      <a:pt x="212" y="999"/>
                    </a:lnTo>
                    <a:lnTo>
                      <a:pt x="214" y="1020"/>
                    </a:lnTo>
                    <a:lnTo>
                      <a:pt x="216" y="1037"/>
                    </a:lnTo>
                    <a:lnTo>
                      <a:pt x="223" y="1049"/>
                    </a:lnTo>
                    <a:lnTo>
                      <a:pt x="234" y="1056"/>
                    </a:lnTo>
                    <a:lnTo>
                      <a:pt x="250" y="1058"/>
                    </a:lnTo>
                    <a:lnTo>
                      <a:pt x="277" y="1055"/>
                    </a:lnTo>
                    <a:lnTo>
                      <a:pt x="304" y="1041"/>
                    </a:lnTo>
                    <a:lnTo>
                      <a:pt x="331" y="1020"/>
                    </a:lnTo>
                    <a:lnTo>
                      <a:pt x="356" y="992"/>
                    </a:lnTo>
                    <a:lnTo>
                      <a:pt x="379" y="955"/>
                    </a:lnTo>
                    <a:lnTo>
                      <a:pt x="399" y="911"/>
                    </a:lnTo>
                    <a:lnTo>
                      <a:pt x="415" y="858"/>
                    </a:lnTo>
                    <a:lnTo>
                      <a:pt x="420" y="848"/>
                    </a:lnTo>
                    <a:lnTo>
                      <a:pt x="424" y="841"/>
                    </a:lnTo>
                    <a:lnTo>
                      <a:pt x="431" y="835"/>
                    </a:lnTo>
                    <a:lnTo>
                      <a:pt x="446" y="833"/>
                    </a:lnTo>
                    <a:lnTo>
                      <a:pt x="453" y="833"/>
                    </a:lnTo>
                    <a:lnTo>
                      <a:pt x="463" y="839"/>
                    </a:lnTo>
                    <a:lnTo>
                      <a:pt x="467" y="843"/>
                    </a:lnTo>
                    <a:lnTo>
                      <a:pt x="469" y="848"/>
                    </a:lnTo>
                    <a:lnTo>
                      <a:pt x="469" y="854"/>
                    </a:lnTo>
                    <a:lnTo>
                      <a:pt x="467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6" y="928"/>
                    </a:lnTo>
                    <a:lnTo>
                      <a:pt x="431" y="957"/>
                    </a:lnTo>
                    <a:lnTo>
                      <a:pt x="415" y="988"/>
                    </a:lnTo>
                    <a:lnTo>
                      <a:pt x="395" y="1016"/>
                    </a:lnTo>
                    <a:lnTo>
                      <a:pt x="372" y="1043"/>
                    </a:lnTo>
                    <a:lnTo>
                      <a:pt x="347" y="1066"/>
                    </a:lnTo>
                    <a:lnTo>
                      <a:pt x="316" y="1085"/>
                    </a:lnTo>
                    <a:lnTo>
                      <a:pt x="284" y="1098"/>
                    </a:lnTo>
                    <a:lnTo>
                      <a:pt x="246" y="1102"/>
                    </a:lnTo>
                    <a:lnTo>
                      <a:pt x="205" y="1097"/>
                    </a:lnTo>
                    <a:lnTo>
                      <a:pt x="169" y="1083"/>
                    </a:lnTo>
                    <a:lnTo>
                      <a:pt x="140" y="1062"/>
                    </a:lnTo>
                    <a:lnTo>
                      <a:pt x="119" y="1034"/>
                    </a:lnTo>
                    <a:lnTo>
                      <a:pt x="104" y="999"/>
                    </a:lnTo>
                    <a:lnTo>
                      <a:pt x="99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3" y="892"/>
                    </a:lnTo>
                    <a:lnTo>
                      <a:pt x="209" y="630"/>
                    </a:lnTo>
                    <a:lnTo>
                      <a:pt x="225" y="592"/>
                    </a:lnTo>
                    <a:lnTo>
                      <a:pt x="236" y="560"/>
                    </a:lnTo>
                    <a:lnTo>
                      <a:pt x="244" y="535"/>
                    </a:lnTo>
                    <a:lnTo>
                      <a:pt x="252" y="514"/>
                    </a:lnTo>
                    <a:lnTo>
                      <a:pt x="255" y="497"/>
                    </a:lnTo>
                    <a:lnTo>
                      <a:pt x="257" y="482"/>
                    </a:lnTo>
                    <a:lnTo>
                      <a:pt x="257" y="466"/>
                    </a:lnTo>
                    <a:lnTo>
                      <a:pt x="255" y="443"/>
                    </a:lnTo>
                    <a:lnTo>
                      <a:pt x="250" y="426"/>
                    </a:lnTo>
                    <a:lnTo>
                      <a:pt x="243" y="415"/>
                    </a:lnTo>
                    <a:lnTo>
                      <a:pt x="232" y="409"/>
                    </a:lnTo>
                    <a:lnTo>
                      <a:pt x="219" y="407"/>
                    </a:lnTo>
                    <a:lnTo>
                      <a:pt x="194" y="411"/>
                    </a:lnTo>
                    <a:lnTo>
                      <a:pt x="167" y="422"/>
                    </a:lnTo>
                    <a:lnTo>
                      <a:pt x="142" y="441"/>
                    </a:lnTo>
                    <a:lnTo>
                      <a:pt x="117" y="470"/>
                    </a:lnTo>
                    <a:lnTo>
                      <a:pt x="96" y="506"/>
                    </a:lnTo>
                    <a:lnTo>
                      <a:pt x="74" y="552"/>
                    </a:lnTo>
                    <a:lnTo>
                      <a:pt x="54" y="608"/>
                    </a:lnTo>
                    <a:lnTo>
                      <a:pt x="52" y="615"/>
                    </a:lnTo>
                    <a:lnTo>
                      <a:pt x="51" y="621"/>
                    </a:lnTo>
                    <a:lnTo>
                      <a:pt x="49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7" y="632"/>
                    </a:lnTo>
                    <a:lnTo>
                      <a:pt x="6" y="627"/>
                    </a:lnTo>
                    <a:lnTo>
                      <a:pt x="2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2" y="602"/>
                    </a:lnTo>
                    <a:lnTo>
                      <a:pt x="6" y="585"/>
                    </a:lnTo>
                    <a:lnTo>
                      <a:pt x="15" y="562"/>
                    </a:lnTo>
                    <a:lnTo>
                      <a:pt x="26" y="537"/>
                    </a:lnTo>
                    <a:lnTo>
                      <a:pt x="38" y="508"/>
                    </a:lnTo>
                    <a:lnTo>
                      <a:pt x="56" y="478"/>
                    </a:lnTo>
                    <a:lnTo>
                      <a:pt x="76" y="449"/>
                    </a:lnTo>
                    <a:lnTo>
                      <a:pt x="99" y="422"/>
                    </a:lnTo>
                    <a:lnTo>
                      <a:pt x="126" y="397"/>
                    </a:lnTo>
                    <a:lnTo>
                      <a:pt x="157" y="380"/>
                    </a:lnTo>
                    <a:lnTo>
                      <a:pt x="189" y="367"/>
                    </a:lnTo>
                    <a:lnTo>
                      <a:pt x="227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8" y="4"/>
                    </a:lnTo>
                    <a:lnTo>
                      <a:pt x="402" y="12"/>
                    </a:lnTo>
                    <a:lnTo>
                      <a:pt x="415" y="23"/>
                    </a:lnTo>
                    <a:lnTo>
                      <a:pt x="424" y="36"/>
                    </a:lnTo>
                    <a:lnTo>
                      <a:pt x="428" y="50"/>
                    </a:lnTo>
                    <a:lnTo>
                      <a:pt x="429" y="61"/>
                    </a:lnTo>
                    <a:lnTo>
                      <a:pt x="424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70" y="147"/>
                    </a:lnTo>
                    <a:lnTo>
                      <a:pt x="343" y="153"/>
                    </a:lnTo>
                    <a:lnTo>
                      <a:pt x="322" y="149"/>
                    </a:lnTo>
                    <a:lnTo>
                      <a:pt x="304" y="138"/>
                    </a:lnTo>
                    <a:lnTo>
                      <a:pt x="291" y="122"/>
                    </a:lnTo>
                    <a:lnTo>
                      <a:pt x="284" y="105"/>
                    </a:lnTo>
                    <a:lnTo>
                      <a:pt x="282" y="88"/>
                    </a:lnTo>
                    <a:lnTo>
                      <a:pt x="288" y="61"/>
                    </a:lnTo>
                    <a:lnTo>
                      <a:pt x="300" y="36"/>
                    </a:lnTo>
                    <a:lnTo>
                      <a:pt x="320" y="17"/>
                    </a:lnTo>
                    <a:lnTo>
                      <a:pt x="343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1"/>
              <p:cNvSpPr>
                <a:spLocks noEditPoints="1"/>
              </p:cNvSpPr>
              <p:nvPr/>
            </p:nvSpPr>
            <p:spPr bwMode="auto">
              <a:xfrm>
                <a:off x="6633" y="2665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48600" y="4343400"/>
              <a:ext cx="1100132" cy="465492"/>
              <a:chOff x="1112" y="1513"/>
              <a:chExt cx="5691" cy="2408"/>
            </a:xfrm>
          </p:grpSpPr>
          <p:sp>
            <p:nvSpPr>
              <p:cNvPr id="85" name="Freeform 6"/>
              <p:cNvSpPr>
                <a:spLocks/>
              </p:cNvSpPr>
              <p:nvPr/>
            </p:nvSpPr>
            <p:spPr bwMode="auto">
              <a:xfrm>
                <a:off x="1112" y="1667"/>
                <a:ext cx="1452" cy="1584"/>
              </a:xfrm>
              <a:custGeom>
                <a:avLst/>
                <a:gdLst/>
                <a:ahLst/>
                <a:cxnLst>
                  <a:cxn ang="0">
                    <a:pos x="1423" y="0"/>
                  </a:cxn>
                  <a:cxn ang="0">
                    <a:pos x="1450" y="8"/>
                  </a:cxn>
                  <a:cxn ang="0">
                    <a:pos x="1450" y="39"/>
                  </a:cxn>
                  <a:cxn ang="0">
                    <a:pos x="1445" y="58"/>
                  </a:cxn>
                  <a:cxn ang="0">
                    <a:pos x="597" y="1506"/>
                  </a:cxn>
                  <a:cxn ang="0">
                    <a:pos x="741" y="1496"/>
                  </a:cxn>
                  <a:cxn ang="0">
                    <a:pos x="858" y="1465"/>
                  </a:cxn>
                  <a:cxn ang="0">
                    <a:pos x="949" y="1416"/>
                  </a:cxn>
                  <a:cxn ang="0">
                    <a:pos x="1021" y="1347"/>
                  </a:cxn>
                  <a:cxn ang="0">
                    <a:pos x="1080" y="1259"/>
                  </a:cxn>
                  <a:cxn ang="0">
                    <a:pos x="1127" y="1150"/>
                  </a:cxn>
                  <a:cxn ang="0">
                    <a:pos x="1170" y="1024"/>
                  </a:cxn>
                  <a:cxn ang="0">
                    <a:pos x="1186" y="982"/>
                  </a:cxn>
                  <a:cxn ang="0">
                    <a:pos x="1199" y="967"/>
                  </a:cxn>
                  <a:cxn ang="0">
                    <a:pos x="1215" y="965"/>
                  </a:cxn>
                  <a:cxn ang="0">
                    <a:pos x="1227" y="971"/>
                  </a:cxn>
                  <a:cxn ang="0">
                    <a:pos x="1233" y="980"/>
                  </a:cxn>
                  <a:cxn ang="0">
                    <a:pos x="1235" y="990"/>
                  </a:cxn>
                  <a:cxn ang="0">
                    <a:pos x="1227" y="1026"/>
                  </a:cxn>
                  <a:cxn ang="0">
                    <a:pos x="1066" y="1557"/>
                  </a:cxn>
                  <a:cxn ang="0">
                    <a:pos x="1048" y="1580"/>
                  </a:cxn>
                  <a:cxn ang="0">
                    <a:pos x="28" y="1584"/>
                  </a:cxn>
                  <a:cxn ang="0">
                    <a:pos x="3" y="1574"/>
                  </a:cxn>
                  <a:cxn ang="0">
                    <a:pos x="2" y="1553"/>
                  </a:cxn>
                  <a:cxn ang="0">
                    <a:pos x="5" y="1528"/>
                  </a:cxn>
                  <a:cxn ang="0">
                    <a:pos x="1227" y="71"/>
                  </a:cxn>
                  <a:cxn ang="0">
                    <a:pos x="798" y="73"/>
                  </a:cxn>
                  <a:cxn ang="0">
                    <a:pos x="671" y="96"/>
                  </a:cxn>
                  <a:cxn ang="0">
                    <a:pos x="569" y="138"/>
                  </a:cxn>
                  <a:cxn ang="0">
                    <a:pos x="488" y="199"/>
                  </a:cxn>
                  <a:cxn ang="0">
                    <a:pos x="427" y="279"/>
                  </a:cxn>
                  <a:cxn ang="0">
                    <a:pos x="377" y="380"/>
                  </a:cxn>
                  <a:cxn ang="0">
                    <a:pos x="335" y="497"/>
                  </a:cxn>
                  <a:cxn ang="0">
                    <a:pos x="330" y="507"/>
                  </a:cxn>
                  <a:cxn ang="0">
                    <a:pos x="325" y="516"/>
                  </a:cxn>
                  <a:cxn ang="0">
                    <a:pos x="314" y="522"/>
                  </a:cxn>
                  <a:cxn ang="0">
                    <a:pos x="296" y="520"/>
                  </a:cxn>
                  <a:cxn ang="0">
                    <a:pos x="287" y="512"/>
                  </a:cxn>
                  <a:cxn ang="0">
                    <a:pos x="283" y="507"/>
                  </a:cxn>
                  <a:cxn ang="0">
                    <a:pos x="282" y="497"/>
                  </a:cxn>
                  <a:cxn ang="0">
                    <a:pos x="285" y="478"/>
                  </a:cxn>
                  <a:cxn ang="0">
                    <a:pos x="409" y="44"/>
                  </a:cxn>
                  <a:cxn ang="0">
                    <a:pos x="422" y="10"/>
                  </a:cxn>
                  <a:cxn ang="0">
                    <a:pos x="450" y="0"/>
                  </a:cxn>
                </a:cxnLst>
                <a:rect l="0" t="0" r="r" b="b"/>
                <a:pathLst>
                  <a:path w="1452" h="1584">
                    <a:moveTo>
                      <a:pt x="450" y="0"/>
                    </a:moveTo>
                    <a:lnTo>
                      <a:pt x="1423" y="0"/>
                    </a:lnTo>
                    <a:lnTo>
                      <a:pt x="1441" y="2"/>
                    </a:lnTo>
                    <a:lnTo>
                      <a:pt x="1450" y="8"/>
                    </a:lnTo>
                    <a:lnTo>
                      <a:pt x="1452" y="19"/>
                    </a:lnTo>
                    <a:lnTo>
                      <a:pt x="1450" y="39"/>
                    </a:lnTo>
                    <a:lnTo>
                      <a:pt x="1445" y="56"/>
                    </a:lnTo>
                    <a:lnTo>
                      <a:pt x="1445" y="58"/>
                    </a:lnTo>
                    <a:lnTo>
                      <a:pt x="228" y="1506"/>
                    </a:lnTo>
                    <a:lnTo>
                      <a:pt x="597" y="1506"/>
                    </a:lnTo>
                    <a:lnTo>
                      <a:pt x="673" y="1504"/>
                    </a:lnTo>
                    <a:lnTo>
                      <a:pt x="741" y="1496"/>
                    </a:lnTo>
                    <a:lnTo>
                      <a:pt x="802" y="1483"/>
                    </a:lnTo>
                    <a:lnTo>
                      <a:pt x="858" y="1465"/>
                    </a:lnTo>
                    <a:lnTo>
                      <a:pt x="906" y="1442"/>
                    </a:lnTo>
                    <a:lnTo>
                      <a:pt x="949" y="1416"/>
                    </a:lnTo>
                    <a:lnTo>
                      <a:pt x="987" y="1383"/>
                    </a:lnTo>
                    <a:lnTo>
                      <a:pt x="1021" y="1347"/>
                    </a:lnTo>
                    <a:lnTo>
                      <a:pt x="1052" y="1305"/>
                    </a:lnTo>
                    <a:lnTo>
                      <a:pt x="1080" y="1259"/>
                    </a:lnTo>
                    <a:lnTo>
                      <a:pt x="1104" y="1208"/>
                    </a:lnTo>
                    <a:lnTo>
                      <a:pt x="1127" y="1150"/>
                    </a:lnTo>
                    <a:lnTo>
                      <a:pt x="1148" y="1089"/>
                    </a:lnTo>
                    <a:lnTo>
                      <a:pt x="1170" y="1024"/>
                    </a:lnTo>
                    <a:lnTo>
                      <a:pt x="1179" y="999"/>
                    </a:lnTo>
                    <a:lnTo>
                      <a:pt x="1186" y="982"/>
                    </a:lnTo>
                    <a:lnTo>
                      <a:pt x="1192" y="973"/>
                    </a:lnTo>
                    <a:lnTo>
                      <a:pt x="1199" y="967"/>
                    </a:lnTo>
                    <a:lnTo>
                      <a:pt x="1208" y="965"/>
                    </a:lnTo>
                    <a:lnTo>
                      <a:pt x="1215" y="965"/>
                    </a:lnTo>
                    <a:lnTo>
                      <a:pt x="1222" y="969"/>
                    </a:lnTo>
                    <a:lnTo>
                      <a:pt x="1227" y="971"/>
                    </a:lnTo>
                    <a:lnTo>
                      <a:pt x="1231" y="975"/>
                    </a:lnTo>
                    <a:lnTo>
                      <a:pt x="1233" y="980"/>
                    </a:lnTo>
                    <a:lnTo>
                      <a:pt x="1235" y="984"/>
                    </a:lnTo>
                    <a:lnTo>
                      <a:pt x="1235" y="990"/>
                    </a:lnTo>
                    <a:lnTo>
                      <a:pt x="1231" y="1007"/>
                    </a:lnTo>
                    <a:lnTo>
                      <a:pt x="1227" y="1026"/>
                    </a:lnTo>
                    <a:lnTo>
                      <a:pt x="1073" y="1536"/>
                    </a:lnTo>
                    <a:lnTo>
                      <a:pt x="1066" y="1557"/>
                    </a:lnTo>
                    <a:lnTo>
                      <a:pt x="1059" y="1572"/>
                    </a:lnTo>
                    <a:lnTo>
                      <a:pt x="1048" y="1580"/>
                    </a:lnTo>
                    <a:lnTo>
                      <a:pt x="1030" y="1584"/>
                    </a:lnTo>
                    <a:lnTo>
                      <a:pt x="28" y="1584"/>
                    </a:lnTo>
                    <a:lnTo>
                      <a:pt x="12" y="1582"/>
                    </a:lnTo>
                    <a:lnTo>
                      <a:pt x="3" y="1574"/>
                    </a:lnTo>
                    <a:lnTo>
                      <a:pt x="0" y="1563"/>
                    </a:lnTo>
                    <a:lnTo>
                      <a:pt x="2" y="1553"/>
                    </a:lnTo>
                    <a:lnTo>
                      <a:pt x="3" y="1540"/>
                    </a:lnTo>
                    <a:lnTo>
                      <a:pt x="5" y="1528"/>
                    </a:lnTo>
                    <a:lnTo>
                      <a:pt x="7" y="1523"/>
                    </a:lnTo>
                    <a:lnTo>
                      <a:pt x="1227" y="71"/>
                    </a:lnTo>
                    <a:lnTo>
                      <a:pt x="874" y="71"/>
                    </a:lnTo>
                    <a:lnTo>
                      <a:pt x="798" y="73"/>
                    </a:lnTo>
                    <a:lnTo>
                      <a:pt x="732" y="82"/>
                    </a:lnTo>
                    <a:lnTo>
                      <a:pt x="671" y="96"/>
                    </a:lnTo>
                    <a:lnTo>
                      <a:pt x="617" y="113"/>
                    </a:lnTo>
                    <a:lnTo>
                      <a:pt x="569" y="138"/>
                    </a:lnTo>
                    <a:lnTo>
                      <a:pt x="526" y="165"/>
                    </a:lnTo>
                    <a:lnTo>
                      <a:pt x="488" y="199"/>
                    </a:lnTo>
                    <a:lnTo>
                      <a:pt x="456" y="237"/>
                    </a:lnTo>
                    <a:lnTo>
                      <a:pt x="427" y="279"/>
                    </a:lnTo>
                    <a:lnTo>
                      <a:pt x="400" y="327"/>
                    </a:lnTo>
                    <a:lnTo>
                      <a:pt x="377" y="380"/>
                    </a:lnTo>
                    <a:lnTo>
                      <a:pt x="355" y="436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0" y="507"/>
                    </a:lnTo>
                    <a:lnTo>
                      <a:pt x="326" y="512"/>
                    </a:lnTo>
                    <a:lnTo>
                      <a:pt x="325" y="516"/>
                    </a:lnTo>
                    <a:lnTo>
                      <a:pt x="319" y="518"/>
                    </a:lnTo>
                    <a:lnTo>
                      <a:pt x="314" y="522"/>
                    </a:lnTo>
                    <a:lnTo>
                      <a:pt x="301" y="522"/>
                    </a:lnTo>
                    <a:lnTo>
                      <a:pt x="296" y="520"/>
                    </a:lnTo>
                    <a:lnTo>
                      <a:pt x="290" y="516"/>
                    </a:lnTo>
                    <a:lnTo>
                      <a:pt x="287" y="512"/>
                    </a:lnTo>
                    <a:lnTo>
                      <a:pt x="285" y="508"/>
                    </a:lnTo>
                    <a:lnTo>
                      <a:pt x="283" y="507"/>
                    </a:lnTo>
                    <a:lnTo>
                      <a:pt x="282" y="503"/>
                    </a:lnTo>
                    <a:lnTo>
                      <a:pt x="282" y="497"/>
                    </a:lnTo>
                    <a:lnTo>
                      <a:pt x="283" y="489"/>
                    </a:lnTo>
                    <a:lnTo>
                      <a:pt x="285" y="478"/>
                    </a:lnTo>
                    <a:lnTo>
                      <a:pt x="289" y="465"/>
                    </a:lnTo>
                    <a:lnTo>
                      <a:pt x="409" y="44"/>
                    </a:lnTo>
                    <a:lnTo>
                      <a:pt x="416" y="23"/>
                    </a:lnTo>
                    <a:lnTo>
                      <a:pt x="422" y="10"/>
                    </a:lnTo>
                    <a:lnTo>
                      <a:pt x="432" y="2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2862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488" y="0"/>
                  </a:cxn>
                  <a:cxn ang="0">
                    <a:pos x="497" y="3"/>
                  </a:cxn>
                  <a:cxn ang="0">
                    <a:pos x="506" y="17"/>
                  </a:cxn>
                  <a:cxn ang="0">
                    <a:pos x="504" y="32"/>
                  </a:cxn>
                  <a:cxn ang="0">
                    <a:pos x="475" y="61"/>
                  </a:cxn>
                  <a:cxn ang="0">
                    <a:pos x="348" y="231"/>
                  </a:cxn>
                  <a:cxn ang="0">
                    <a:pos x="253" y="418"/>
                  </a:cxn>
                  <a:cxn ang="0">
                    <a:pos x="186" y="619"/>
                  </a:cxn>
                  <a:cxn ang="0">
                    <a:pos x="145" y="831"/>
                  </a:cxn>
                  <a:cxn ang="0">
                    <a:pos x="127" y="1048"/>
                  </a:cxn>
                  <a:cxn ang="0">
                    <a:pos x="127" y="1249"/>
                  </a:cxn>
                  <a:cxn ang="0">
                    <a:pos x="140" y="1436"/>
                  </a:cxn>
                  <a:cxn ang="0">
                    <a:pos x="170" y="1629"/>
                  </a:cxn>
                  <a:cxn ang="0">
                    <a:pos x="222" y="1818"/>
                  </a:cxn>
                  <a:cxn ang="0">
                    <a:pos x="299" y="2001"/>
                  </a:cxn>
                  <a:cxn ang="0">
                    <a:pos x="404" y="2170"/>
                  </a:cxn>
                  <a:cxn ang="0">
                    <a:pos x="484" y="2261"/>
                  </a:cxn>
                  <a:cxn ang="0">
                    <a:pos x="500" y="2282"/>
                  </a:cxn>
                  <a:cxn ang="0">
                    <a:pos x="506" y="2294"/>
                  </a:cxn>
                  <a:cxn ang="0">
                    <a:pos x="504" y="2305"/>
                  </a:cxn>
                  <a:cxn ang="0">
                    <a:pos x="497" y="2315"/>
                  </a:cxn>
                  <a:cxn ang="0">
                    <a:pos x="483" y="2319"/>
                  </a:cxn>
                  <a:cxn ang="0">
                    <a:pos x="459" y="2307"/>
                  </a:cxn>
                  <a:cxn ang="0">
                    <a:pos x="414" y="2269"/>
                  </a:cxn>
                  <a:cxn ang="0">
                    <a:pos x="355" y="2208"/>
                  </a:cxn>
                  <a:cxn ang="0">
                    <a:pos x="285" y="2122"/>
                  </a:cxn>
                  <a:cxn ang="0">
                    <a:pos x="213" y="2013"/>
                  </a:cxn>
                  <a:cxn ang="0">
                    <a:pos x="143" y="1881"/>
                  </a:cxn>
                  <a:cxn ang="0">
                    <a:pos x="70" y="1684"/>
                  </a:cxn>
                  <a:cxn ang="0">
                    <a:pos x="27" y="1491"/>
                  </a:cxn>
                  <a:cxn ang="0">
                    <a:pos x="5" y="1314"/>
                  </a:cxn>
                  <a:cxn ang="0">
                    <a:pos x="0" y="1159"/>
                  </a:cxn>
                  <a:cxn ang="0">
                    <a:pos x="7" y="980"/>
                  </a:cxn>
                  <a:cxn ang="0">
                    <a:pos x="36" y="777"/>
                  </a:cxn>
                  <a:cxn ang="0">
                    <a:pos x="95" y="561"/>
                  </a:cxn>
                  <a:cxn ang="0">
                    <a:pos x="170" y="382"/>
                  </a:cxn>
                  <a:cxn ang="0">
                    <a:pos x="242" y="258"/>
                  </a:cxn>
                  <a:cxn ang="0">
                    <a:pos x="316" y="156"/>
                  </a:cxn>
                  <a:cxn ang="0">
                    <a:pos x="384" y="80"/>
                  </a:cxn>
                  <a:cxn ang="0">
                    <a:pos x="438" y="28"/>
                  </a:cxn>
                  <a:cxn ang="0">
                    <a:pos x="474" y="3"/>
                  </a:cxn>
                </a:cxnLst>
                <a:rect l="0" t="0" r="r" b="b"/>
                <a:pathLst>
                  <a:path w="506" h="2319">
                    <a:moveTo>
                      <a:pt x="483" y="0"/>
                    </a:moveTo>
                    <a:lnTo>
                      <a:pt x="488" y="0"/>
                    </a:lnTo>
                    <a:lnTo>
                      <a:pt x="493" y="2"/>
                    </a:lnTo>
                    <a:lnTo>
                      <a:pt x="497" y="3"/>
                    </a:lnTo>
                    <a:lnTo>
                      <a:pt x="504" y="11"/>
                    </a:lnTo>
                    <a:lnTo>
                      <a:pt x="506" y="17"/>
                    </a:lnTo>
                    <a:lnTo>
                      <a:pt x="506" y="26"/>
                    </a:lnTo>
                    <a:lnTo>
                      <a:pt x="504" y="32"/>
                    </a:lnTo>
                    <a:lnTo>
                      <a:pt x="490" y="47"/>
                    </a:lnTo>
                    <a:lnTo>
                      <a:pt x="475" y="61"/>
                    </a:lnTo>
                    <a:lnTo>
                      <a:pt x="407" y="143"/>
                    </a:lnTo>
                    <a:lnTo>
                      <a:pt x="348" y="231"/>
                    </a:lnTo>
                    <a:lnTo>
                      <a:pt x="296" y="322"/>
                    </a:lnTo>
                    <a:lnTo>
                      <a:pt x="253" y="418"/>
                    </a:lnTo>
                    <a:lnTo>
                      <a:pt x="215" y="517"/>
                    </a:lnTo>
                    <a:lnTo>
                      <a:pt x="186" y="619"/>
                    </a:lnTo>
                    <a:lnTo>
                      <a:pt x="163" y="724"/>
                    </a:lnTo>
                    <a:lnTo>
                      <a:pt x="145" y="831"/>
                    </a:lnTo>
                    <a:lnTo>
                      <a:pt x="134" y="939"/>
                    </a:lnTo>
                    <a:lnTo>
                      <a:pt x="127" y="1048"/>
                    </a:lnTo>
                    <a:lnTo>
                      <a:pt x="125" y="1159"/>
                    </a:lnTo>
                    <a:lnTo>
                      <a:pt x="127" y="1249"/>
                    </a:lnTo>
                    <a:lnTo>
                      <a:pt x="133" y="1342"/>
                    </a:lnTo>
                    <a:lnTo>
                      <a:pt x="140" y="1436"/>
                    </a:lnTo>
                    <a:lnTo>
                      <a:pt x="154" y="1532"/>
                    </a:lnTo>
                    <a:lnTo>
                      <a:pt x="170" y="1629"/>
                    </a:lnTo>
                    <a:lnTo>
                      <a:pt x="194" y="1724"/>
                    </a:lnTo>
                    <a:lnTo>
                      <a:pt x="222" y="1818"/>
                    </a:lnTo>
                    <a:lnTo>
                      <a:pt x="256" y="1912"/>
                    </a:lnTo>
                    <a:lnTo>
                      <a:pt x="299" y="2001"/>
                    </a:lnTo>
                    <a:lnTo>
                      <a:pt x="348" y="2087"/>
                    </a:lnTo>
                    <a:lnTo>
                      <a:pt x="404" y="2170"/>
                    </a:lnTo>
                    <a:lnTo>
                      <a:pt x="468" y="2246"/>
                    </a:lnTo>
                    <a:lnTo>
                      <a:pt x="484" y="2261"/>
                    </a:lnTo>
                    <a:lnTo>
                      <a:pt x="495" y="2275"/>
                    </a:lnTo>
                    <a:lnTo>
                      <a:pt x="500" y="2282"/>
                    </a:lnTo>
                    <a:lnTo>
                      <a:pt x="504" y="2288"/>
                    </a:lnTo>
                    <a:lnTo>
                      <a:pt x="506" y="2294"/>
                    </a:lnTo>
                    <a:lnTo>
                      <a:pt x="506" y="2298"/>
                    </a:lnTo>
                    <a:lnTo>
                      <a:pt x="504" y="2305"/>
                    </a:lnTo>
                    <a:lnTo>
                      <a:pt x="502" y="2311"/>
                    </a:lnTo>
                    <a:lnTo>
                      <a:pt x="497" y="2315"/>
                    </a:lnTo>
                    <a:lnTo>
                      <a:pt x="490" y="2319"/>
                    </a:lnTo>
                    <a:lnTo>
                      <a:pt x="483" y="2319"/>
                    </a:lnTo>
                    <a:lnTo>
                      <a:pt x="474" y="2315"/>
                    </a:lnTo>
                    <a:lnTo>
                      <a:pt x="459" y="2307"/>
                    </a:lnTo>
                    <a:lnTo>
                      <a:pt x="439" y="2290"/>
                    </a:lnTo>
                    <a:lnTo>
                      <a:pt x="414" y="2269"/>
                    </a:lnTo>
                    <a:lnTo>
                      <a:pt x="386" y="2242"/>
                    </a:lnTo>
                    <a:lnTo>
                      <a:pt x="355" y="2208"/>
                    </a:lnTo>
                    <a:lnTo>
                      <a:pt x="321" y="2168"/>
                    </a:lnTo>
                    <a:lnTo>
                      <a:pt x="285" y="2122"/>
                    </a:lnTo>
                    <a:lnTo>
                      <a:pt x="249" y="2070"/>
                    </a:lnTo>
                    <a:lnTo>
                      <a:pt x="213" y="2013"/>
                    </a:lnTo>
                    <a:lnTo>
                      <a:pt x="177" y="1950"/>
                    </a:lnTo>
                    <a:lnTo>
                      <a:pt x="143" y="1881"/>
                    </a:lnTo>
                    <a:lnTo>
                      <a:pt x="102" y="1784"/>
                    </a:lnTo>
                    <a:lnTo>
                      <a:pt x="70" y="1684"/>
                    </a:lnTo>
                    <a:lnTo>
                      <a:pt x="45" y="1587"/>
                    </a:lnTo>
                    <a:lnTo>
                      <a:pt x="27" y="1491"/>
                    </a:lnTo>
                    <a:lnTo>
                      <a:pt x="14" y="1400"/>
                    </a:lnTo>
                    <a:lnTo>
                      <a:pt x="5" y="1314"/>
                    </a:lnTo>
                    <a:lnTo>
                      <a:pt x="2" y="1232"/>
                    </a:lnTo>
                    <a:lnTo>
                      <a:pt x="0" y="1159"/>
                    </a:lnTo>
                    <a:lnTo>
                      <a:pt x="2" y="1073"/>
                    </a:lnTo>
                    <a:lnTo>
                      <a:pt x="7" y="980"/>
                    </a:lnTo>
                    <a:lnTo>
                      <a:pt x="19" y="880"/>
                    </a:lnTo>
                    <a:lnTo>
                      <a:pt x="36" y="777"/>
                    </a:lnTo>
                    <a:lnTo>
                      <a:pt x="61" y="670"/>
                    </a:lnTo>
                    <a:lnTo>
                      <a:pt x="95" y="561"/>
                    </a:lnTo>
                    <a:lnTo>
                      <a:pt x="136" y="452"/>
                    </a:lnTo>
                    <a:lnTo>
                      <a:pt x="170" y="382"/>
                    </a:lnTo>
                    <a:lnTo>
                      <a:pt x="206" y="317"/>
                    </a:lnTo>
                    <a:lnTo>
                      <a:pt x="242" y="258"/>
                    </a:lnTo>
                    <a:lnTo>
                      <a:pt x="280" y="204"/>
                    </a:lnTo>
                    <a:lnTo>
                      <a:pt x="316" y="156"/>
                    </a:lnTo>
                    <a:lnTo>
                      <a:pt x="352" y="114"/>
                    </a:lnTo>
                    <a:lnTo>
                      <a:pt x="384" y="80"/>
                    </a:lnTo>
                    <a:lnTo>
                      <a:pt x="413" y="51"/>
                    </a:lnTo>
                    <a:lnTo>
                      <a:pt x="438" y="28"/>
                    </a:lnTo>
                    <a:lnTo>
                      <a:pt x="459" y="13"/>
                    </a:lnTo>
                    <a:lnTo>
                      <a:pt x="474" y="3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"/>
              <p:cNvSpPr>
                <a:spLocks/>
              </p:cNvSpPr>
              <p:nvPr/>
            </p:nvSpPr>
            <p:spPr bwMode="auto">
              <a:xfrm>
                <a:off x="3528" y="2229"/>
                <a:ext cx="1146" cy="1522"/>
              </a:xfrm>
              <a:custGeom>
                <a:avLst/>
                <a:gdLst/>
                <a:ahLst/>
                <a:cxnLst>
                  <a:cxn ang="0">
                    <a:pos x="520" y="15"/>
                  </a:cxn>
                  <a:cxn ang="0">
                    <a:pos x="624" y="90"/>
                  </a:cxn>
                  <a:cxn ang="0">
                    <a:pos x="698" y="210"/>
                  </a:cxn>
                  <a:cxn ang="0">
                    <a:pos x="766" y="414"/>
                  </a:cxn>
                  <a:cxn ang="0">
                    <a:pos x="800" y="607"/>
                  </a:cxn>
                  <a:cxn ang="0">
                    <a:pos x="805" y="730"/>
                  </a:cxn>
                  <a:cxn ang="0">
                    <a:pos x="1012" y="208"/>
                  </a:cxn>
                  <a:cxn ang="0">
                    <a:pos x="1102" y="29"/>
                  </a:cxn>
                  <a:cxn ang="0">
                    <a:pos x="1129" y="25"/>
                  </a:cxn>
                  <a:cxn ang="0">
                    <a:pos x="1143" y="34"/>
                  </a:cxn>
                  <a:cxn ang="0">
                    <a:pos x="1145" y="55"/>
                  </a:cxn>
                  <a:cxn ang="0">
                    <a:pos x="1123" y="103"/>
                  </a:cxn>
                  <a:cxn ang="0">
                    <a:pos x="1076" y="197"/>
                  </a:cxn>
                  <a:cxn ang="0">
                    <a:pos x="981" y="416"/>
                  </a:cxn>
                  <a:cxn ang="0">
                    <a:pos x="884" y="663"/>
                  </a:cxn>
                  <a:cxn ang="0">
                    <a:pos x="807" y="892"/>
                  </a:cxn>
                  <a:cxn ang="0">
                    <a:pos x="784" y="1018"/>
                  </a:cxn>
                  <a:cxn ang="0">
                    <a:pos x="757" y="1167"/>
                  </a:cxn>
                  <a:cxn ang="0">
                    <a:pos x="707" y="1385"/>
                  </a:cxn>
                  <a:cxn ang="0">
                    <a:pos x="667" y="1499"/>
                  </a:cxn>
                  <a:cxn ang="0">
                    <a:pos x="628" y="1518"/>
                  </a:cxn>
                  <a:cxn ang="0">
                    <a:pos x="612" y="1478"/>
                  </a:cxn>
                  <a:cxn ang="0">
                    <a:pos x="624" y="1389"/>
                  </a:cxn>
                  <a:cxn ang="0">
                    <a:pos x="656" y="1245"/>
                  </a:cxn>
                  <a:cxn ang="0">
                    <a:pos x="698" y="1081"/>
                  </a:cxn>
                  <a:cxn ang="0">
                    <a:pos x="730" y="963"/>
                  </a:cxn>
                  <a:cxn ang="0">
                    <a:pos x="744" y="888"/>
                  </a:cxn>
                  <a:cxn ang="0">
                    <a:pos x="752" y="718"/>
                  </a:cxn>
                  <a:cxn ang="0">
                    <a:pos x="743" y="596"/>
                  </a:cxn>
                  <a:cxn ang="0">
                    <a:pos x="718" y="458"/>
                  </a:cxn>
                  <a:cxn ang="0">
                    <a:pos x="667" y="329"/>
                  </a:cxn>
                  <a:cxn ang="0">
                    <a:pos x="579" y="225"/>
                  </a:cxn>
                  <a:cxn ang="0">
                    <a:pos x="450" y="170"/>
                  </a:cxn>
                  <a:cxn ang="0">
                    <a:pos x="369" y="168"/>
                  </a:cxn>
                  <a:cxn ang="0">
                    <a:pos x="294" y="181"/>
                  </a:cxn>
                  <a:cxn ang="0">
                    <a:pos x="193" y="229"/>
                  </a:cxn>
                  <a:cxn ang="0">
                    <a:pos x="97" y="329"/>
                  </a:cxn>
                  <a:cxn ang="0">
                    <a:pos x="52" y="437"/>
                  </a:cxn>
                  <a:cxn ang="0">
                    <a:pos x="18" y="447"/>
                  </a:cxn>
                  <a:cxn ang="0">
                    <a:pos x="0" y="424"/>
                  </a:cxn>
                  <a:cxn ang="0">
                    <a:pos x="21" y="346"/>
                  </a:cxn>
                  <a:cxn ang="0">
                    <a:pos x="82" y="227"/>
                  </a:cxn>
                  <a:cxn ang="0">
                    <a:pos x="183" y="107"/>
                  </a:cxn>
                  <a:cxn ang="0">
                    <a:pos x="319" y="19"/>
                  </a:cxn>
                </a:cxnLst>
                <a:rect l="0" t="0" r="r" b="b"/>
                <a:pathLst>
                  <a:path w="1146" h="1522">
                    <a:moveTo>
                      <a:pt x="429" y="0"/>
                    </a:moveTo>
                    <a:lnTo>
                      <a:pt x="477" y="4"/>
                    </a:lnTo>
                    <a:lnTo>
                      <a:pt x="520" y="15"/>
                    </a:lnTo>
                    <a:lnTo>
                      <a:pt x="558" y="34"/>
                    </a:lnTo>
                    <a:lnTo>
                      <a:pt x="594" y="59"/>
                    </a:lnTo>
                    <a:lnTo>
                      <a:pt x="624" y="90"/>
                    </a:lnTo>
                    <a:lnTo>
                      <a:pt x="651" y="126"/>
                    </a:lnTo>
                    <a:lnTo>
                      <a:pt x="676" y="166"/>
                    </a:lnTo>
                    <a:lnTo>
                      <a:pt x="698" y="210"/>
                    </a:lnTo>
                    <a:lnTo>
                      <a:pt x="716" y="256"/>
                    </a:lnTo>
                    <a:lnTo>
                      <a:pt x="744" y="338"/>
                    </a:lnTo>
                    <a:lnTo>
                      <a:pt x="766" y="414"/>
                    </a:lnTo>
                    <a:lnTo>
                      <a:pt x="782" y="485"/>
                    </a:lnTo>
                    <a:lnTo>
                      <a:pt x="793" y="550"/>
                    </a:lnTo>
                    <a:lnTo>
                      <a:pt x="800" y="607"/>
                    </a:lnTo>
                    <a:lnTo>
                      <a:pt x="804" y="657"/>
                    </a:lnTo>
                    <a:lnTo>
                      <a:pt x="805" y="697"/>
                    </a:lnTo>
                    <a:lnTo>
                      <a:pt x="805" y="730"/>
                    </a:lnTo>
                    <a:lnTo>
                      <a:pt x="872" y="554"/>
                    </a:lnTo>
                    <a:lnTo>
                      <a:pt x="940" y="378"/>
                    </a:lnTo>
                    <a:lnTo>
                      <a:pt x="1012" y="208"/>
                    </a:lnTo>
                    <a:lnTo>
                      <a:pt x="1093" y="40"/>
                    </a:lnTo>
                    <a:lnTo>
                      <a:pt x="1096" y="34"/>
                    </a:lnTo>
                    <a:lnTo>
                      <a:pt x="1102" y="29"/>
                    </a:lnTo>
                    <a:lnTo>
                      <a:pt x="1107" y="27"/>
                    </a:lnTo>
                    <a:lnTo>
                      <a:pt x="1111" y="25"/>
                    </a:lnTo>
                    <a:lnTo>
                      <a:pt x="1129" y="25"/>
                    </a:lnTo>
                    <a:lnTo>
                      <a:pt x="1136" y="29"/>
                    </a:lnTo>
                    <a:lnTo>
                      <a:pt x="1141" y="31"/>
                    </a:lnTo>
                    <a:lnTo>
                      <a:pt x="1143" y="34"/>
                    </a:lnTo>
                    <a:lnTo>
                      <a:pt x="1146" y="40"/>
                    </a:lnTo>
                    <a:lnTo>
                      <a:pt x="1146" y="46"/>
                    </a:lnTo>
                    <a:lnTo>
                      <a:pt x="1145" y="55"/>
                    </a:lnTo>
                    <a:lnTo>
                      <a:pt x="1139" y="69"/>
                    </a:lnTo>
                    <a:lnTo>
                      <a:pt x="1132" y="86"/>
                    </a:lnTo>
                    <a:lnTo>
                      <a:pt x="1123" y="103"/>
                    </a:lnTo>
                    <a:lnTo>
                      <a:pt x="1112" y="122"/>
                    </a:lnTo>
                    <a:lnTo>
                      <a:pt x="1105" y="137"/>
                    </a:lnTo>
                    <a:lnTo>
                      <a:pt x="1076" y="197"/>
                    </a:lnTo>
                    <a:lnTo>
                      <a:pt x="1046" y="264"/>
                    </a:lnTo>
                    <a:lnTo>
                      <a:pt x="1014" y="338"/>
                    </a:lnTo>
                    <a:lnTo>
                      <a:pt x="981" y="416"/>
                    </a:lnTo>
                    <a:lnTo>
                      <a:pt x="949" y="497"/>
                    </a:lnTo>
                    <a:lnTo>
                      <a:pt x="915" y="579"/>
                    </a:lnTo>
                    <a:lnTo>
                      <a:pt x="884" y="663"/>
                    </a:lnTo>
                    <a:lnTo>
                      <a:pt x="856" y="743"/>
                    </a:lnTo>
                    <a:lnTo>
                      <a:pt x="831" y="819"/>
                    </a:lnTo>
                    <a:lnTo>
                      <a:pt x="807" y="892"/>
                    </a:lnTo>
                    <a:lnTo>
                      <a:pt x="796" y="940"/>
                    </a:lnTo>
                    <a:lnTo>
                      <a:pt x="789" y="984"/>
                    </a:lnTo>
                    <a:lnTo>
                      <a:pt x="784" y="1018"/>
                    </a:lnTo>
                    <a:lnTo>
                      <a:pt x="777" y="1060"/>
                    </a:lnTo>
                    <a:lnTo>
                      <a:pt x="770" y="1110"/>
                    </a:lnTo>
                    <a:lnTo>
                      <a:pt x="757" y="1167"/>
                    </a:lnTo>
                    <a:lnTo>
                      <a:pt x="744" y="1232"/>
                    </a:lnTo>
                    <a:lnTo>
                      <a:pt x="726" y="1305"/>
                    </a:lnTo>
                    <a:lnTo>
                      <a:pt x="707" y="1385"/>
                    </a:lnTo>
                    <a:lnTo>
                      <a:pt x="692" y="1433"/>
                    </a:lnTo>
                    <a:lnTo>
                      <a:pt x="680" y="1471"/>
                    </a:lnTo>
                    <a:lnTo>
                      <a:pt x="667" y="1499"/>
                    </a:lnTo>
                    <a:lnTo>
                      <a:pt x="653" y="1517"/>
                    </a:lnTo>
                    <a:lnTo>
                      <a:pt x="639" y="1522"/>
                    </a:lnTo>
                    <a:lnTo>
                      <a:pt x="628" y="1518"/>
                    </a:lnTo>
                    <a:lnTo>
                      <a:pt x="619" y="1509"/>
                    </a:lnTo>
                    <a:lnTo>
                      <a:pt x="613" y="1496"/>
                    </a:lnTo>
                    <a:lnTo>
                      <a:pt x="612" y="1478"/>
                    </a:lnTo>
                    <a:lnTo>
                      <a:pt x="613" y="1457"/>
                    </a:lnTo>
                    <a:lnTo>
                      <a:pt x="617" y="1427"/>
                    </a:lnTo>
                    <a:lnTo>
                      <a:pt x="624" y="1389"/>
                    </a:lnTo>
                    <a:lnTo>
                      <a:pt x="633" y="1345"/>
                    </a:lnTo>
                    <a:lnTo>
                      <a:pt x="644" y="1297"/>
                    </a:lnTo>
                    <a:lnTo>
                      <a:pt x="656" y="1245"/>
                    </a:lnTo>
                    <a:lnTo>
                      <a:pt x="669" y="1190"/>
                    </a:lnTo>
                    <a:lnTo>
                      <a:pt x="683" y="1136"/>
                    </a:lnTo>
                    <a:lnTo>
                      <a:pt x="698" y="1081"/>
                    </a:lnTo>
                    <a:lnTo>
                      <a:pt x="710" y="1029"/>
                    </a:lnTo>
                    <a:lnTo>
                      <a:pt x="725" y="982"/>
                    </a:lnTo>
                    <a:lnTo>
                      <a:pt x="730" y="963"/>
                    </a:lnTo>
                    <a:lnTo>
                      <a:pt x="735" y="942"/>
                    </a:lnTo>
                    <a:lnTo>
                      <a:pt x="741" y="917"/>
                    </a:lnTo>
                    <a:lnTo>
                      <a:pt x="744" y="888"/>
                    </a:lnTo>
                    <a:lnTo>
                      <a:pt x="748" y="852"/>
                    </a:lnTo>
                    <a:lnTo>
                      <a:pt x="752" y="808"/>
                    </a:lnTo>
                    <a:lnTo>
                      <a:pt x="752" y="718"/>
                    </a:lnTo>
                    <a:lnTo>
                      <a:pt x="750" y="680"/>
                    </a:lnTo>
                    <a:lnTo>
                      <a:pt x="748" y="640"/>
                    </a:lnTo>
                    <a:lnTo>
                      <a:pt x="743" y="596"/>
                    </a:lnTo>
                    <a:lnTo>
                      <a:pt x="737" y="550"/>
                    </a:lnTo>
                    <a:lnTo>
                      <a:pt x="728" y="504"/>
                    </a:lnTo>
                    <a:lnTo>
                      <a:pt x="718" y="458"/>
                    </a:lnTo>
                    <a:lnTo>
                      <a:pt x="705" y="413"/>
                    </a:lnTo>
                    <a:lnTo>
                      <a:pt x="687" y="371"/>
                    </a:lnTo>
                    <a:lnTo>
                      <a:pt x="667" y="329"/>
                    </a:lnTo>
                    <a:lnTo>
                      <a:pt x="642" y="290"/>
                    </a:lnTo>
                    <a:lnTo>
                      <a:pt x="613" y="256"/>
                    </a:lnTo>
                    <a:lnTo>
                      <a:pt x="579" y="225"/>
                    </a:lnTo>
                    <a:lnTo>
                      <a:pt x="542" y="201"/>
                    </a:lnTo>
                    <a:lnTo>
                      <a:pt x="499" y="181"/>
                    </a:lnTo>
                    <a:lnTo>
                      <a:pt x="450" y="170"/>
                    </a:lnTo>
                    <a:lnTo>
                      <a:pt x="394" y="166"/>
                    </a:lnTo>
                    <a:lnTo>
                      <a:pt x="386" y="166"/>
                    </a:lnTo>
                    <a:lnTo>
                      <a:pt x="369" y="168"/>
                    </a:lnTo>
                    <a:lnTo>
                      <a:pt x="348" y="170"/>
                    </a:lnTo>
                    <a:lnTo>
                      <a:pt x="323" y="174"/>
                    </a:lnTo>
                    <a:lnTo>
                      <a:pt x="294" y="181"/>
                    </a:lnTo>
                    <a:lnTo>
                      <a:pt x="262" y="193"/>
                    </a:lnTo>
                    <a:lnTo>
                      <a:pt x="228" y="208"/>
                    </a:lnTo>
                    <a:lnTo>
                      <a:pt x="193" y="229"/>
                    </a:lnTo>
                    <a:lnTo>
                      <a:pt x="159" y="256"/>
                    </a:lnTo>
                    <a:lnTo>
                      <a:pt x="127" y="288"/>
                    </a:lnTo>
                    <a:lnTo>
                      <a:pt x="97" y="329"/>
                    </a:lnTo>
                    <a:lnTo>
                      <a:pt x="70" y="378"/>
                    </a:lnTo>
                    <a:lnTo>
                      <a:pt x="48" y="435"/>
                    </a:lnTo>
                    <a:lnTo>
                      <a:pt x="52" y="437"/>
                    </a:lnTo>
                    <a:lnTo>
                      <a:pt x="44" y="449"/>
                    </a:lnTo>
                    <a:lnTo>
                      <a:pt x="30" y="449"/>
                    </a:lnTo>
                    <a:lnTo>
                      <a:pt x="18" y="447"/>
                    </a:lnTo>
                    <a:lnTo>
                      <a:pt x="9" y="443"/>
                    </a:lnTo>
                    <a:lnTo>
                      <a:pt x="1" y="435"/>
                    </a:lnTo>
                    <a:lnTo>
                      <a:pt x="0" y="424"/>
                    </a:lnTo>
                    <a:lnTo>
                      <a:pt x="1" y="405"/>
                    </a:lnTo>
                    <a:lnTo>
                      <a:pt x="9" y="378"/>
                    </a:lnTo>
                    <a:lnTo>
                      <a:pt x="21" y="346"/>
                    </a:lnTo>
                    <a:lnTo>
                      <a:pt x="37" y="309"/>
                    </a:lnTo>
                    <a:lnTo>
                      <a:pt x="57" y="269"/>
                    </a:lnTo>
                    <a:lnTo>
                      <a:pt x="82" y="227"/>
                    </a:lnTo>
                    <a:lnTo>
                      <a:pt x="111" y="185"/>
                    </a:lnTo>
                    <a:lnTo>
                      <a:pt x="145" y="145"/>
                    </a:lnTo>
                    <a:lnTo>
                      <a:pt x="183" y="107"/>
                    </a:lnTo>
                    <a:lnTo>
                      <a:pt x="224" y="73"/>
                    </a:lnTo>
                    <a:lnTo>
                      <a:pt x="269" y="42"/>
                    </a:lnTo>
                    <a:lnTo>
                      <a:pt x="319" y="19"/>
                    </a:lnTo>
                    <a:lnTo>
                      <a:pt x="371" y="6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9"/>
              <p:cNvSpPr>
                <a:spLocks noEditPoints="1"/>
              </p:cNvSpPr>
              <p:nvPr/>
            </p:nvSpPr>
            <p:spPr bwMode="auto">
              <a:xfrm>
                <a:off x="4691" y="2500"/>
                <a:ext cx="468" cy="1102"/>
              </a:xfrm>
              <a:custGeom>
                <a:avLst/>
                <a:gdLst/>
                <a:ahLst/>
                <a:cxnLst>
                  <a:cxn ang="0">
                    <a:pos x="299" y="382"/>
                  </a:cxn>
                  <a:cxn ang="0">
                    <a:pos x="364" y="466"/>
                  </a:cxn>
                  <a:cxn ang="0">
                    <a:pos x="362" y="554"/>
                  </a:cxn>
                  <a:cxn ang="0">
                    <a:pos x="342" y="609"/>
                  </a:cxn>
                  <a:cxn ang="0">
                    <a:pos x="312" y="697"/>
                  </a:cxn>
                  <a:cxn ang="0">
                    <a:pos x="287" y="762"/>
                  </a:cxn>
                  <a:cxn ang="0">
                    <a:pos x="215" y="965"/>
                  </a:cxn>
                  <a:cxn ang="0">
                    <a:pos x="215" y="1037"/>
                  </a:cxn>
                  <a:cxn ang="0">
                    <a:pos x="249" y="1058"/>
                  </a:cxn>
                  <a:cxn ang="0">
                    <a:pos x="330" y="1020"/>
                  </a:cxn>
                  <a:cxn ang="0">
                    <a:pos x="398" y="911"/>
                  </a:cxn>
                  <a:cxn ang="0">
                    <a:pos x="423" y="841"/>
                  </a:cxn>
                  <a:cxn ang="0">
                    <a:pos x="452" y="833"/>
                  </a:cxn>
                  <a:cxn ang="0">
                    <a:pos x="468" y="848"/>
                  </a:cxn>
                  <a:cxn ang="0">
                    <a:pos x="463" y="881"/>
                  </a:cxn>
                  <a:cxn ang="0">
                    <a:pos x="430" y="957"/>
                  </a:cxn>
                  <a:cxn ang="0">
                    <a:pos x="371" y="1043"/>
                  </a:cxn>
                  <a:cxn ang="0">
                    <a:pos x="283" y="1098"/>
                  </a:cxn>
                  <a:cxn ang="0">
                    <a:pos x="168" y="1083"/>
                  </a:cxn>
                  <a:cxn ang="0">
                    <a:pos x="104" y="999"/>
                  </a:cxn>
                  <a:cxn ang="0">
                    <a:pos x="113" y="894"/>
                  </a:cxn>
                  <a:cxn ang="0">
                    <a:pos x="224" y="592"/>
                  </a:cxn>
                  <a:cxn ang="0">
                    <a:pos x="251" y="514"/>
                  </a:cxn>
                  <a:cxn ang="0">
                    <a:pos x="256" y="466"/>
                  </a:cxn>
                  <a:cxn ang="0">
                    <a:pos x="242" y="415"/>
                  </a:cxn>
                  <a:cxn ang="0">
                    <a:pos x="193" y="411"/>
                  </a:cxn>
                  <a:cxn ang="0">
                    <a:pos x="116" y="470"/>
                  </a:cxn>
                  <a:cxn ang="0">
                    <a:pos x="53" y="608"/>
                  </a:cxn>
                  <a:cxn ang="0">
                    <a:pos x="48" y="625"/>
                  </a:cxn>
                  <a:cxn ang="0">
                    <a:pos x="16" y="632"/>
                  </a:cxn>
                  <a:cxn ang="0">
                    <a:pos x="0" y="617"/>
                  </a:cxn>
                  <a:cxn ang="0">
                    <a:pos x="5" y="585"/>
                  </a:cxn>
                  <a:cxn ang="0">
                    <a:pos x="37" y="508"/>
                  </a:cxn>
                  <a:cxn ang="0">
                    <a:pos x="98" y="422"/>
                  </a:cxn>
                  <a:cxn ang="0">
                    <a:pos x="188" y="367"/>
                  </a:cxn>
                  <a:cxn ang="0">
                    <a:pos x="429" y="63"/>
                  </a:cxn>
                  <a:cxn ang="0">
                    <a:pos x="387" y="4"/>
                  </a:cxn>
                  <a:cxn ang="0">
                    <a:pos x="423" y="36"/>
                  </a:cxn>
                  <a:cxn ang="0">
                    <a:pos x="423" y="88"/>
                  </a:cxn>
                  <a:cxn ang="0">
                    <a:pos x="369" y="147"/>
                  </a:cxn>
                  <a:cxn ang="0">
                    <a:pos x="303" y="138"/>
                  </a:cxn>
                  <a:cxn ang="0">
                    <a:pos x="281" y="88"/>
                  </a:cxn>
                  <a:cxn ang="0">
                    <a:pos x="319" y="17"/>
                  </a:cxn>
                </a:cxnLst>
                <a:rect l="0" t="0" r="r" b="b"/>
                <a:pathLst>
                  <a:path w="468" h="1102">
                    <a:moveTo>
                      <a:pt x="226" y="363"/>
                    </a:moveTo>
                    <a:lnTo>
                      <a:pt x="265" y="369"/>
                    </a:lnTo>
                    <a:lnTo>
                      <a:pt x="299" y="382"/>
                    </a:lnTo>
                    <a:lnTo>
                      <a:pt x="328" y="405"/>
                    </a:lnTo>
                    <a:lnTo>
                      <a:pt x="350" y="432"/>
                    </a:lnTo>
                    <a:lnTo>
                      <a:pt x="364" y="466"/>
                    </a:lnTo>
                    <a:lnTo>
                      <a:pt x="369" y="503"/>
                    </a:lnTo>
                    <a:lnTo>
                      <a:pt x="368" y="529"/>
                    </a:lnTo>
                    <a:lnTo>
                      <a:pt x="362" y="554"/>
                    </a:lnTo>
                    <a:lnTo>
                      <a:pt x="359" y="566"/>
                    </a:lnTo>
                    <a:lnTo>
                      <a:pt x="351" y="585"/>
                    </a:lnTo>
                    <a:lnTo>
                      <a:pt x="342" y="609"/>
                    </a:lnTo>
                    <a:lnTo>
                      <a:pt x="332" y="638"/>
                    </a:lnTo>
                    <a:lnTo>
                      <a:pt x="321" y="669"/>
                    </a:lnTo>
                    <a:lnTo>
                      <a:pt x="312" y="697"/>
                    </a:lnTo>
                    <a:lnTo>
                      <a:pt x="301" y="724"/>
                    </a:lnTo>
                    <a:lnTo>
                      <a:pt x="292" y="747"/>
                    </a:lnTo>
                    <a:lnTo>
                      <a:pt x="287" y="762"/>
                    </a:lnTo>
                    <a:lnTo>
                      <a:pt x="235" y="894"/>
                    </a:lnTo>
                    <a:lnTo>
                      <a:pt x="224" y="928"/>
                    </a:lnTo>
                    <a:lnTo>
                      <a:pt x="215" y="965"/>
                    </a:lnTo>
                    <a:lnTo>
                      <a:pt x="211" y="999"/>
                    </a:lnTo>
                    <a:lnTo>
                      <a:pt x="213" y="1020"/>
                    </a:lnTo>
                    <a:lnTo>
                      <a:pt x="215" y="1037"/>
                    </a:lnTo>
                    <a:lnTo>
                      <a:pt x="222" y="1049"/>
                    </a:lnTo>
                    <a:lnTo>
                      <a:pt x="233" y="1056"/>
                    </a:lnTo>
                    <a:lnTo>
                      <a:pt x="249" y="1058"/>
                    </a:lnTo>
                    <a:lnTo>
                      <a:pt x="276" y="1055"/>
                    </a:lnTo>
                    <a:lnTo>
                      <a:pt x="303" y="1041"/>
                    </a:lnTo>
                    <a:lnTo>
                      <a:pt x="330" y="1020"/>
                    </a:lnTo>
                    <a:lnTo>
                      <a:pt x="355" y="992"/>
                    </a:lnTo>
                    <a:lnTo>
                      <a:pt x="378" y="955"/>
                    </a:lnTo>
                    <a:lnTo>
                      <a:pt x="398" y="911"/>
                    </a:lnTo>
                    <a:lnTo>
                      <a:pt x="414" y="858"/>
                    </a:lnTo>
                    <a:lnTo>
                      <a:pt x="420" y="848"/>
                    </a:lnTo>
                    <a:lnTo>
                      <a:pt x="423" y="841"/>
                    </a:lnTo>
                    <a:lnTo>
                      <a:pt x="430" y="835"/>
                    </a:lnTo>
                    <a:lnTo>
                      <a:pt x="445" y="833"/>
                    </a:lnTo>
                    <a:lnTo>
                      <a:pt x="452" y="833"/>
                    </a:lnTo>
                    <a:lnTo>
                      <a:pt x="463" y="839"/>
                    </a:lnTo>
                    <a:lnTo>
                      <a:pt x="466" y="843"/>
                    </a:lnTo>
                    <a:lnTo>
                      <a:pt x="468" y="848"/>
                    </a:lnTo>
                    <a:lnTo>
                      <a:pt x="468" y="854"/>
                    </a:lnTo>
                    <a:lnTo>
                      <a:pt x="466" y="864"/>
                    </a:lnTo>
                    <a:lnTo>
                      <a:pt x="463" y="881"/>
                    </a:lnTo>
                    <a:lnTo>
                      <a:pt x="456" y="902"/>
                    </a:lnTo>
                    <a:lnTo>
                      <a:pt x="445" y="928"/>
                    </a:lnTo>
                    <a:lnTo>
                      <a:pt x="430" y="957"/>
                    </a:lnTo>
                    <a:lnTo>
                      <a:pt x="414" y="988"/>
                    </a:lnTo>
                    <a:lnTo>
                      <a:pt x="395" y="1016"/>
                    </a:lnTo>
                    <a:lnTo>
                      <a:pt x="371" y="1043"/>
                    </a:lnTo>
                    <a:lnTo>
                      <a:pt x="346" y="1066"/>
                    </a:lnTo>
                    <a:lnTo>
                      <a:pt x="316" y="1085"/>
                    </a:lnTo>
                    <a:lnTo>
                      <a:pt x="283" y="1098"/>
                    </a:lnTo>
                    <a:lnTo>
                      <a:pt x="246" y="1102"/>
                    </a:lnTo>
                    <a:lnTo>
                      <a:pt x="204" y="1097"/>
                    </a:lnTo>
                    <a:lnTo>
                      <a:pt x="168" y="1083"/>
                    </a:lnTo>
                    <a:lnTo>
                      <a:pt x="140" y="1062"/>
                    </a:lnTo>
                    <a:lnTo>
                      <a:pt x="118" y="1034"/>
                    </a:lnTo>
                    <a:lnTo>
                      <a:pt x="104" y="999"/>
                    </a:lnTo>
                    <a:lnTo>
                      <a:pt x="98" y="963"/>
                    </a:lnTo>
                    <a:lnTo>
                      <a:pt x="104" y="927"/>
                    </a:lnTo>
                    <a:lnTo>
                      <a:pt x="113" y="894"/>
                    </a:lnTo>
                    <a:lnTo>
                      <a:pt x="111" y="892"/>
                    </a:lnTo>
                    <a:lnTo>
                      <a:pt x="208" y="630"/>
                    </a:lnTo>
                    <a:lnTo>
                      <a:pt x="224" y="592"/>
                    </a:lnTo>
                    <a:lnTo>
                      <a:pt x="235" y="560"/>
                    </a:lnTo>
                    <a:lnTo>
                      <a:pt x="244" y="535"/>
                    </a:lnTo>
                    <a:lnTo>
                      <a:pt x="251" y="514"/>
                    </a:lnTo>
                    <a:lnTo>
                      <a:pt x="255" y="497"/>
                    </a:lnTo>
                    <a:lnTo>
                      <a:pt x="256" y="482"/>
                    </a:lnTo>
                    <a:lnTo>
                      <a:pt x="256" y="466"/>
                    </a:lnTo>
                    <a:lnTo>
                      <a:pt x="255" y="443"/>
                    </a:lnTo>
                    <a:lnTo>
                      <a:pt x="249" y="426"/>
                    </a:lnTo>
                    <a:lnTo>
                      <a:pt x="242" y="415"/>
                    </a:lnTo>
                    <a:lnTo>
                      <a:pt x="231" y="409"/>
                    </a:lnTo>
                    <a:lnTo>
                      <a:pt x="219" y="407"/>
                    </a:lnTo>
                    <a:lnTo>
                      <a:pt x="193" y="411"/>
                    </a:lnTo>
                    <a:lnTo>
                      <a:pt x="167" y="422"/>
                    </a:lnTo>
                    <a:lnTo>
                      <a:pt x="141" y="441"/>
                    </a:lnTo>
                    <a:lnTo>
                      <a:pt x="116" y="470"/>
                    </a:lnTo>
                    <a:lnTo>
                      <a:pt x="95" y="506"/>
                    </a:lnTo>
                    <a:lnTo>
                      <a:pt x="73" y="552"/>
                    </a:lnTo>
                    <a:lnTo>
                      <a:pt x="53" y="608"/>
                    </a:lnTo>
                    <a:lnTo>
                      <a:pt x="52" y="615"/>
                    </a:lnTo>
                    <a:lnTo>
                      <a:pt x="50" y="621"/>
                    </a:lnTo>
                    <a:lnTo>
                      <a:pt x="48" y="625"/>
                    </a:lnTo>
                    <a:lnTo>
                      <a:pt x="45" y="629"/>
                    </a:lnTo>
                    <a:lnTo>
                      <a:pt x="34" y="632"/>
                    </a:lnTo>
                    <a:lnTo>
                      <a:pt x="16" y="632"/>
                    </a:lnTo>
                    <a:lnTo>
                      <a:pt x="5" y="627"/>
                    </a:lnTo>
                    <a:lnTo>
                      <a:pt x="1" y="623"/>
                    </a:lnTo>
                    <a:lnTo>
                      <a:pt x="0" y="617"/>
                    </a:lnTo>
                    <a:lnTo>
                      <a:pt x="0" y="611"/>
                    </a:lnTo>
                    <a:lnTo>
                      <a:pt x="1" y="602"/>
                    </a:lnTo>
                    <a:lnTo>
                      <a:pt x="5" y="585"/>
                    </a:lnTo>
                    <a:lnTo>
                      <a:pt x="14" y="562"/>
                    </a:lnTo>
                    <a:lnTo>
                      <a:pt x="25" y="537"/>
                    </a:lnTo>
                    <a:lnTo>
                      <a:pt x="37" y="508"/>
                    </a:lnTo>
                    <a:lnTo>
                      <a:pt x="55" y="478"/>
                    </a:lnTo>
                    <a:lnTo>
                      <a:pt x="75" y="449"/>
                    </a:lnTo>
                    <a:lnTo>
                      <a:pt x="98" y="422"/>
                    </a:lnTo>
                    <a:lnTo>
                      <a:pt x="125" y="397"/>
                    </a:lnTo>
                    <a:lnTo>
                      <a:pt x="156" y="380"/>
                    </a:lnTo>
                    <a:lnTo>
                      <a:pt x="188" y="367"/>
                    </a:lnTo>
                    <a:lnTo>
                      <a:pt x="226" y="363"/>
                    </a:lnTo>
                    <a:close/>
                    <a:moveTo>
                      <a:pt x="429" y="61"/>
                    </a:moveTo>
                    <a:lnTo>
                      <a:pt x="429" y="63"/>
                    </a:lnTo>
                    <a:lnTo>
                      <a:pt x="429" y="61"/>
                    </a:lnTo>
                    <a:close/>
                    <a:moveTo>
                      <a:pt x="368" y="0"/>
                    </a:moveTo>
                    <a:lnTo>
                      <a:pt x="387" y="4"/>
                    </a:lnTo>
                    <a:lnTo>
                      <a:pt x="402" y="12"/>
                    </a:lnTo>
                    <a:lnTo>
                      <a:pt x="414" y="23"/>
                    </a:lnTo>
                    <a:lnTo>
                      <a:pt x="423" y="36"/>
                    </a:lnTo>
                    <a:lnTo>
                      <a:pt x="427" y="50"/>
                    </a:lnTo>
                    <a:lnTo>
                      <a:pt x="429" y="61"/>
                    </a:lnTo>
                    <a:lnTo>
                      <a:pt x="423" y="88"/>
                    </a:lnTo>
                    <a:lnTo>
                      <a:pt x="411" y="113"/>
                    </a:lnTo>
                    <a:lnTo>
                      <a:pt x="393" y="134"/>
                    </a:lnTo>
                    <a:lnTo>
                      <a:pt x="369" y="147"/>
                    </a:lnTo>
                    <a:lnTo>
                      <a:pt x="342" y="153"/>
                    </a:lnTo>
                    <a:lnTo>
                      <a:pt x="321" y="149"/>
                    </a:lnTo>
                    <a:lnTo>
                      <a:pt x="303" y="138"/>
                    </a:lnTo>
                    <a:lnTo>
                      <a:pt x="290" y="122"/>
                    </a:lnTo>
                    <a:lnTo>
                      <a:pt x="283" y="105"/>
                    </a:lnTo>
                    <a:lnTo>
                      <a:pt x="281" y="88"/>
                    </a:lnTo>
                    <a:lnTo>
                      <a:pt x="287" y="61"/>
                    </a:lnTo>
                    <a:lnTo>
                      <a:pt x="299" y="36"/>
                    </a:lnTo>
                    <a:lnTo>
                      <a:pt x="319" y="17"/>
                    </a:lnTo>
                    <a:lnTo>
                      <a:pt x="342" y="4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0"/>
              <p:cNvSpPr>
                <a:spLocks noEditPoints="1"/>
              </p:cNvSpPr>
              <p:nvPr/>
            </p:nvSpPr>
            <p:spPr bwMode="auto">
              <a:xfrm>
                <a:off x="5222" y="2500"/>
                <a:ext cx="680" cy="1421"/>
              </a:xfrm>
              <a:custGeom>
                <a:avLst/>
                <a:gdLst/>
                <a:ahLst/>
                <a:cxnLst>
                  <a:cxn ang="0">
                    <a:pos x="494" y="367"/>
                  </a:cxn>
                  <a:cxn ang="0">
                    <a:pos x="560" y="394"/>
                  </a:cxn>
                  <a:cxn ang="0">
                    <a:pos x="605" y="445"/>
                  </a:cxn>
                  <a:cxn ang="0">
                    <a:pos x="621" y="516"/>
                  </a:cxn>
                  <a:cxn ang="0">
                    <a:pos x="617" y="558"/>
                  </a:cxn>
                  <a:cxn ang="0">
                    <a:pos x="474" y="1162"/>
                  </a:cxn>
                  <a:cxn ang="0">
                    <a:pos x="436" y="1257"/>
                  </a:cxn>
                  <a:cxn ang="0">
                    <a:pos x="380" y="1328"/>
                  </a:cxn>
                  <a:cxn ang="0">
                    <a:pos x="314" y="1377"/>
                  </a:cxn>
                  <a:cxn ang="0">
                    <a:pos x="246" y="1406"/>
                  </a:cxn>
                  <a:cxn ang="0">
                    <a:pos x="181" y="1419"/>
                  </a:cxn>
                  <a:cxn ang="0">
                    <a:pos x="111" y="1417"/>
                  </a:cxn>
                  <a:cxn ang="0">
                    <a:pos x="43" y="1393"/>
                  </a:cxn>
                  <a:cxn ang="0">
                    <a:pos x="5" y="1347"/>
                  </a:cxn>
                  <a:cxn ang="0">
                    <a:pos x="5" y="1286"/>
                  </a:cxn>
                  <a:cxn ang="0">
                    <a:pos x="38" y="1240"/>
                  </a:cxn>
                  <a:cxn ang="0">
                    <a:pos x="90" y="1221"/>
                  </a:cxn>
                  <a:cxn ang="0">
                    <a:pos x="124" y="1232"/>
                  </a:cxn>
                  <a:cxn ang="0">
                    <a:pos x="145" y="1263"/>
                  </a:cxn>
                  <a:cxn ang="0">
                    <a:pos x="147" y="1299"/>
                  </a:cxn>
                  <a:cxn ang="0">
                    <a:pos x="133" y="1333"/>
                  </a:cxn>
                  <a:cxn ang="0">
                    <a:pos x="97" y="1364"/>
                  </a:cxn>
                  <a:cxn ang="0">
                    <a:pos x="152" y="1375"/>
                  </a:cxn>
                  <a:cxn ang="0">
                    <a:pos x="228" y="1354"/>
                  </a:cxn>
                  <a:cxn ang="0">
                    <a:pos x="292" y="1297"/>
                  </a:cxn>
                  <a:cxn ang="0">
                    <a:pos x="337" y="1215"/>
                  </a:cxn>
                  <a:cxn ang="0">
                    <a:pos x="350" y="1167"/>
                  </a:cxn>
                  <a:cxn ang="0">
                    <a:pos x="502" y="525"/>
                  </a:cxn>
                  <a:cxn ang="0">
                    <a:pos x="504" y="487"/>
                  </a:cxn>
                  <a:cxn ang="0">
                    <a:pos x="497" y="438"/>
                  </a:cxn>
                  <a:cxn ang="0">
                    <a:pos x="472" y="411"/>
                  </a:cxn>
                  <a:cxn ang="0">
                    <a:pos x="413" y="413"/>
                  </a:cxn>
                  <a:cxn ang="0">
                    <a:pos x="343" y="455"/>
                  </a:cxn>
                  <a:cxn ang="0">
                    <a:pos x="284" y="524"/>
                  </a:cxn>
                  <a:cxn ang="0">
                    <a:pos x="242" y="604"/>
                  </a:cxn>
                  <a:cxn ang="0">
                    <a:pos x="230" y="627"/>
                  </a:cxn>
                  <a:cxn ang="0">
                    <a:pos x="212" y="632"/>
                  </a:cxn>
                  <a:cxn ang="0">
                    <a:pos x="190" y="627"/>
                  </a:cxn>
                  <a:cxn ang="0">
                    <a:pos x="185" y="617"/>
                  </a:cxn>
                  <a:cxn ang="0">
                    <a:pos x="187" y="602"/>
                  </a:cxn>
                  <a:cxn ang="0">
                    <a:pos x="203" y="564"/>
                  </a:cxn>
                  <a:cxn ang="0">
                    <a:pos x="235" y="508"/>
                  </a:cxn>
                  <a:cxn ang="0">
                    <a:pos x="282" y="449"/>
                  </a:cxn>
                  <a:cxn ang="0">
                    <a:pos x="341" y="399"/>
                  </a:cxn>
                  <a:cxn ang="0">
                    <a:pos x="415" y="367"/>
                  </a:cxn>
                  <a:cxn ang="0">
                    <a:pos x="680" y="61"/>
                  </a:cxn>
                  <a:cxn ang="0">
                    <a:pos x="680" y="61"/>
                  </a:cxn>
                  <a:cxn ang="0">
                    <a:pos x="641" y="4"/>
                  </a:cxn>
                  <a:cxn ang="0">
                    <a:pos x="671" y="29"/>
                  </a:cxn>
                  <a:cxn ang="0">
                    <a:pos x="680" y="61"/>
                  </a:cxn>
                  <a:cxn ang="0">
                    <a:pos x="662" y="115"/>
                  </a:cxn>
                  <a:cxn ang="0">
                    <a:pos x="619" y="147"/>
                  </a:cxn>
                  <a:cxn ang="0">
                    <a:pos x="571" y="149"/>
                  </a:cxn>
                  <a:cxn ang="0">
                    <a:pos x="542" y="122"/>
                  </a:cxn>
                  <a:cxn ang="0">
                    <a:pos x="533" y="88"/>
                  </a:cxn>
                  <a:cxn ang="0">
                    <a:pos x="551" y="38"/>
                  </a:cxn>
                  <a:cxn ang="0">
                    <a:pos x="592" y="6"/>
                  </a:cxn>
                </a:cxnLst>
                <a:rect l="0" t="0" r="r" b="b"/>
                <a:pathLst>
                  <a:path w="680" h="1421">
                    <a:moveTo>
                      <a:pt x="456" y="363"/>
                    </a:moveTo>
                    <a:lnTo>
                      <a:pt x="494" y="367"/>
                    </a:lnTo>
                    <a:lnTo>
                      <a:pt x="529" y="376"/>
                    </a:lnTo>
                    <a:lnTo>
                      <a:pt x="560" y="394"/>
                    </a:lnTo>
                    <a:lnTo>
                      <a:pt x="585" y="417"/>
                    </a:lnTo>
                    <a:lnTo>
                      <a:pt x="605" y="445"/>
                    </a:lnTo>
                    <a:lnTo>
                      <a:pt x="617" y="478"/>
                    </a:lnTo>
                    <a:lnTo>
                      <a:pt x="621" y="516"/>
                    </a:lnTo>
                    <a:lnTo>
                      <a:pt x="619" y="539"/>
                    </a:lnTo>
                    <a:lnTo>
                      <a:pt x="617" y="558"/>
                    </a:lnTo>
                    <a:lnTo>
                      <a:pt x="614" y="575"/>
                    </a:lnTo>
                    <a:lnTo>
                      <a:pt x="474" y="1162"/>
                    </a:lnTo>
                    <a:lnTo>
                      <a:pt x="458" y="1213"/>
                    </a:lnTo>
                    <a:lnTo>
                      <a:pt x="436" y="1257"/>
                    </a:lnTo>
                    <a:lnTo>
                      <a:pt x="409" y="1295"/>
                    </a:lnTo>
                    <a:lnTo>
                      <a:pt x="380" y="1328"/>
                    </a:lnTo>
                    <a:lnTo>
                      <a:pt x="348" y="1354"/>
                    </a:lnTo>
                    <a:lnTo>
                      <a:pt x="314" y="1377"/>
                    </a:lnTo>
                    <a:lnTo>
                      <a:pt x="280" y="1395"/>
                    </a:lnTo>
                    <a:lnTo>
                      <a:pt x="246" y="1406"/>
                    </a:lnTo>
                    <a:lnTo>
                      <a:pt x="212" y="1416"/>
                    </a:lnTo>
                    <a:lnTo>
                      <a:pt x="181" y="1419"/>
                    </a:lnTo>
                    <a:lnTo>
                      <a:pt x="154" y="1421"/>
                    </a:lnTo>
                    <a:lnTo>
                      <a:pt x="111" y="1417"/>
                    </a:lnTo>
                    <a:lnTo>
                      <a:pt x="74" y="1408"/>
                    </a:lnTo>
                    <a:lnTo>
                      <a:pt x="43" y="1393"/>
                    </a:lnTo>
                    <a:lnTo>
                      <a:pt x="20" y="1372"/>
                    </a:lnTo>
                    <a:lnTo>
                      <a:pt x="5" y="1347"/>
                    </a:lnTo>
                    <a:lnTo>
                      <a:pt x="0" y="1316"/>
                    </a:lnTo>
                    <a:lnTo>
                      <a:pt x="5" y="1286"/>
                    </a:lnTo>
                    <a:lnTo>
                      <a:pt x="18" y="1261"/>
                    </a:lnTo>
                    <a:lnTo>
                      <a:pt x="38" y="1240"/>
                    </a:lnTo>
                    <a:lnTo>
                      <a:pt x="61" y="1226"/>
                    </a:lnTo>
                    <a:lnTo>
                      <a:pt x="90" y="1221"/>
                    </a:lnTo>
                    <a:lnTo>
                      <a:pt x="108" y="1223"/>
                    </a:lnTo>
                    <a:lnTo>
                      <a:pt x="124" y="1232"/>
                    </a:lnTo>
                    <a:lnTo>
                      <a:pt x="138" y="1244"/>
                    </a:lnTo>
                    <a:lnTo>
                      <a:pt x="145" y="1263"/>
                    </a:lnTo>
                    <a:lnTo>
                      <a:pt x="149" y="1284"/>
                    </a:lnTo>
                    <a:lnTo>
                      <a:pt x="147" y="1299"/>
                    </a:lnTo>
                    <a:lnTo>
                      <a:pt x="142" y="1316"/>
                    </a:lnTo>
                    <a:lnTo>
                      <a:pt x="133" y="1333"/>
                    </a:lnTo>
                    <a:lnTo>
                      <a:pt x="118" y="1351"/>
                    </a:lnTo>
                    <a:lnTo>
                      <a:pt x="97" y="1364"/>
                    </a:lnTo>
                    <a:lnTo>
                      <a:pt x="124" y="1374"/>
                    </a:lnTo>
                    <a:lnTo>
                      <a:pt x="152" y="1375"/>
                    </a:lnTo>
                    <a:lnTo>
                      <a:pt x="192" y="1370"/>
                    </a:lnTo>
                    <a:lnTo>
                      <a:pt x="228" y="1354"/>
                    </a:lnTo>
                    <a:lnTo>
                      <a:pt x="262" y="1330"/>
                    </a:lnTo>
                    <a:lnTo>
                      <a:pt x="292" y="1297"/>
                    </a:lnTo>
                    <a:lnTo>
                      <a:pt x="318" y="1257"/>
                    </a:lnTo>
                    <a:lnTo>
                      <a:pt x="337" y="1215"/>
                    </a:lnTo>
                    <a:lnTo>
                      <a:pt x="352" y="1167"/>
                    </a:lnTo>
                    <a:lnTo>
                      <a:pt x="350" y="1167"/>
                    </a:lnTo>
                    <a:lnTo>
                      <a:pt x="501" y="539"/>
                    </a:lnTo>
                    <a:lnTo>
                      <a:pt x="502" y="525"/>
                    </a:lnTo>
                    <a:lnTo>
                      <a:pt x="502" y="506"/>
                    </a:lnTo>
                    <a:lnTo>
                      <a:pt x="504" y="487"/>
                    </a:lnTo>
                    <a:lnTo>
                      <a:pt x="502" y="459"/>
                    </a:lnTo>
                    <a:lnTo>
                      <a:pt x="497" y="438"/>
                    </a:lnTo>
                    <a:lnTo>
                      <a:pt x="486" y="420"/>
                    </a:lnTo>
                    <a:lnTo>
                      <a:pt x="472" y="411"/>
                    </a:lnTo>
                    <a:lnTo>
                      <a:pt x="452" y="407"/>
                    </a:lnTo>
                    <a:lnTo>
                      <a:pt x="413" y="413"/>
                    </a:lnTo>
                    <a:lnTo>
                      <a:pt x="377" y="430"/>
                    </a:lnTo>
                    <a:lnTo>
                      <a:pt x="343" y="455"/>
                    </a:lnTo>
                    <a:lnTo>
                      <a:pt x="310" y="485"/>
                    </a:lnTo>
                    <a:lnTo>
                      <a:pt x="284" y="524"/>
                    </a:lnTo>
                    <a:lnTo>
                      <a:pt x="260" y="564"/>
                    </a:lnTo>
                    <a:lnTo>
                      <a:pt x="242" y="604"/>
                    </a:lnTo>
                    <a:lnTo>
                      <a:pt x="235" y="619"/>
                    </a:lnTo>
                    <a:lnTo>
                      <a:pt x="230" y="627"/>
                    </a:lnTo>
                    <a:lnTo>
                      <a:pt x="222" y="630"/>
                    </a:lnTo>
                    <a:lnTo>
                      <a:pt x="212" y="632"/>
                    </a:lnTo>
                    <a:lnTo>
                      <a:pt x="201" y="632"/>
                    </a:lnTo>
                    <a:lnTo>
                      <a:pt x="190" y="627"/>
                    </a:lnTo>
                    <a:lnTo>
                      <a:pt x="187" y="623"/>
                    </a:lnTo>
                    <a:lnTo>
                      <a:pt x="185" y="617"/>
                    </a:lnTo>
                    <a:lnTo>
                      <a:pt x="185" y="611"/>
                    </a:lnTo>
                    <a:lnTo>
                      <a:pt x="187" y="602"/>
                    </a:lnTo>
                    <a:lnTo>
                      <a:pt x="194" y="585"/>
                    </a:lnTo>
                    <a:lnTo>
                      <a:pt x="203" y="564"/>
                    </a:lnTo>
                    <a:lnTo>
                      <a:pt x="217" y="537"/>
                    </a:lnTo>
                    <a:lnTo>
                      <a:pt x="235" y="508"/>
                    </a:lnTo>
                    <a:lnTo>
                      <a:pt x="257" y="480"/>
                    </a:lnTo>
                    <a:lnTo>
                      <a:pt x="282" y="449"/>
                    </a:lnTo>
                    <a:lnTo>
                      <a:pt x="310" y="422"/>
                    </a:lnTo>
                    <a:lnTo>
                      <a:pt x="341" y="399"/>
                    </a:lnTo>
                    <a:lnTo>
                      <a:pt x="377" y="380"/>
                    </a:lnTo>
                    <a:lnTo>
                      <a:pt x="415" y="367"/>
                    </a:lnTo>
                    <a:lnTo>
                      <a:pt x="456" y="363"/>
                    </a:lnTo>
                    <a:close/>
                    <a:moveTo>
                      <a:pt x="680" y="61"/>
                    </a:moveTo>
                    <a:lnTo>
                      <a:pt x="680" y="63"/>
                    </a:lnTo>
                    <a:lnTo>
                      <a:pt x="680" y="61"/>
                    </a:lnTo>
                    <a:close/>
                    <a:moveTo>
                      <a:pt x="619" y="0"/>
                    </a:moveTo>
                    <a:lnTo>
                      <a:pt x="641" y="4"/>
                    </a:lnTo>
                    <a:lnTo>
                      <a:pt x="659" y="14"/>
                    </a:lnTo>
                    <a:lnTo>
                      <a:pt x="671" y="29"/>
                    </a:lnTo>
                    <a:lnTo>
                      <a:pt x="678" y="46"/>
                    </a:lnTo>
                    <a:lnTo>
                      <a:pt x="680" y="61"/>
                    </a:lnTo>
                    <a:lnTo>
                      <a:pt x="675" y="90"/>
                    </a:lnTo>
                    <a:lnTo>
                      <a:pt x="662" y="115"/>
                    </a:lnTo>
                    <a:lnTo>
                      <a:pt x="642" y="134"/>
                    </a:lnTo>
                    <a:lnTo>
                      <a:pt x="619" y="147"/>
                    </a:lnTo>
                    <a:lnTo>
                      <a:pt x="594" y="153"/>
                    </a:lnTo>
                    <a:lnTo>
                      <a:pt x="571" y="149"/>
                    </a:lnTo>
                    <a:lnTo>
                      <a:pt x="555" y="138"/>
                    </a:lnTo>
                    <a:lnTo>
                      <a:pt x="542" y="122"/>
                    </a:lnTo>
                    <a:lnTo>
                      <a:pt x="535" y="105"/>
                    </a:lnTo>
                    <a:lnTo>
                      <a:pt x="533" y="88"/>
                    </a:lnTo>
                    <a:lnTo>
                      <a:pt x="538" y="61"/>
                    </a:lnTo>
                    <a:lnTo>
                      <a:pt x="551" y="38"/>
                    </a:lnTo>
                    <a:lnTo>
                      <a:pt x="569" y="19"/>
                    </a:lnTo>
                    <a:lnTo>
                      <a:pt x="592" y="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1"/>
              <p:cNvSpPr>
                <a:spLocks noEditPoints="1"/>
              </p:cNvSpPr>
              <p:nvPr/>
            </p:nvSpPr>
            <p:spPr bwMode="auto">
              <a:xfrm>
                <a:off x="6297" y="1513"/>
                <a:ext cx="506" cy="2319"/>
              </a:xfrm>
              <a:custGeom>
                <a:avLst/>
                <a:gdLst/>
                <a:ahLst/>
                <a:cxnLst>
                  <a:cxn ang="0">
                    <a:pos x="506" y="1159"/>
                  </a:cxn>
                  <a:cxn ang="0">
                    <a:pos x="16" y="0"/>
                  </a:cxn>
                  <a:cxn ang="0">
                    <a:pos x="32" y="3"/>
                  </a:cxn>
                  <a:cxn ang="0">
                    <a:pos x="66" y="28"/>
                  </a:cxn>
                  <a:cxn ang="0">
                    <a:pos x="120" y="78"/>
                  </a:cxn>
                  <a:cxn ang="0">
                    <a:pos x="185" y="151"/>
                  </a:cxn>
                  <a:cxn ang="0">
                    <a:pos x="257" y="248"/>
                  </a:cxn>
                  <a:cxn ang="0">
                    <a:pos x="329" y="368"/>
                  </a:cxn>
                  <a:cxn ang="0">
                    <a:pos x="409" y="550"/>
                  </a:cxn>
                  <a:cxn ang="0">
                    <a:pos x="470" y="773"/>
                  </a:cxn>
                  <a:cxn ang="0">
                    <a:pos x="499" y="981"/>
                  </a:cxn>
                  <a:cxn ang="0">
                    <a:pos x="506" y="1159"/>
                  </a:cxn>
                  <a:cxn ang="0">
                    <a:pos x="499" y="1339"/>
                  </a:cxn>
                  <a:cxn ang="0">
                    <a:pos x="470" y="1541"/>
                  </a:cxn>
                  <a:cxn ang="0">
                    <a:pos x="411" y="1757"/>
                  </a:cxn>
                  <a:cxn ang="0">
                    <a:pos x="336" y="1936"/>
                  </a:cxn>
                  <a:cxn ang="0">
                    <a:pos x="264" y="2061"/>
                  </a:cxn>
                  <a:cxn ang="0">
                    <a:pos x="190" y="2162"/>
                  </a:cxn>
                  <a:cxn ang="0">
                    <a:pos x="122" y="2238"/>
                  </a:cxn>
                  <a:cxn ang="0">
                    <a:pos x="68" y="2290"/>
                  </a:cxn>
                  <a:cxn ang="0">
                    <a:pos x="32" y="2315"/>
                  </a:cxn>
                  <a:cxn ang="0">
                    <a:pos x="9" y="2315"/>
                  </a:cxn>
                  <a:cxn ang="0">
                    <a:pos x="0" y="2298"/>
                  </a:cxn>
                  <a:cxn ang="0">
                    <a:pos x="2" y="2288"/>
                  </a:cxn>
                  <a:cxn ang="0">
                    <a:pos x="16" y="2271"/>
                  </a:cxn>
                  <a:cxn ang="0">
                    <a:pos x="95" y="2183"/>
                  </a:cxn>
                  <a:cxn ang="0">
                    <a:pos x="199" y="2019"/>
                  </a:cxn>
                  <a:cxn ang="0">
                    <a:pos x="278" y="1841"/>
                  </a:cxn>
                  <a:cxn ang="0">
                    <a:pos x="332" y="1652"/>
                  </a:cxn>
                  <a:cxn ang="0">
                    <a:pos x="364" y="1457"/>
                  </a:cxn>
                  <a:cxn ang="0">
                    <a:pos x="379" y="1258"/>
                  </a:cxn>
                  <a:cxn ang="0">
                    <a:pos x="377" y="1018"/>
                  </a:cxn>
                  <a:cxn ang="0">
                    <a:pos x="348" y="754"/>
                  </a:cxn>
                  <a:cxn ang="0">
                    <a:pos x="293" y="521"/>
                  </a:cxn>
                  <a:cxn ang="0">
                    <a:pos x="210" y="319"/>
                  </a:cxn>
                  <a:cxn ang="0">
                    <a:pos x="102" y="149"/>
                  </a:cxn>
                  <a:cxn ang="0">
                    <a:pos x="23" y="59"/>
                  </a:cxn>
                  <a:cxn ang="0">
                    <a:pos x="5" y="36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16" y="0"/>
                  </a:cxn>
                </a:cxnLst>
                <a:rect l="0" t="0" r="r" b="b"/>
                <a:pathLst>
                  <a:path w="506" h="2319">
                    <a:moveTo>
                      <a:pt x="506" y="1157"/>
                    </a:moveTo>
                    <a:lnTo>
                      <a:pt x="506" y="1159"/>
                    </a:lnTo>
                    <a:lnTo>
                      <a:pt x="506" y="1157"/>
                    </a:lnTo>
                    <a:close/>
                    <a:moveTo>
                      <a:pt x="16" y="0"/>
                    </a:moveTo>
                    <a:lnTo>
                      <a:pt x="23" y="0"/>
                    </a:lnTo>
                    <a:lnTo>
                      <a:pt x="32" y="3"/>
                    </a:lnTo>
                    <a:lnTo>
                      <a:pt x="47" y="13"/>
                    </a:lnTo>
                    <a:lnTo>
                      <a:pt x="66" y="28"/>
                    </a:lnTo>
                    <a:lnTo>
                      <a:pt x="92" y="49"/>
                    </a:lnTo>
                    <a:lnTo>
                      <a:pt x="120" y="78"/>
                    </a:lnTo>
                    <a:lnTo>
                      <a:pt x="151" y="112"/>
                    </a:lnTo>
                    <a:lnTo>
                      <a:pt x="185" y="151"/>
                    </a:lnTo>
                    <a:lnTo>
                      <a:pt x="221" y="196"/>
                    </a:lnTo>
                    <a:lnTo>
                      <a:pt x="257" y="248"/>
                    </a:lnTo>
                    <a:lnTo>
                      <a:pt x="293" y="305"/>
                    </a:lnTo>
                    <a:lnTo>
                      <a:pt x="329" y="368"/>
                    </a:lnTo>
                    <a:lnTo>
                      <a:pt x="363" y="437"/>
                    </a:lnTo>
                    <a:lnTo>
                      <a:pt x="409" y="550"/>
                    </a:lnTo>
                    <a:lnTo>
                      <a:pt x="443" y="662"/>
                    </a:lnTo>
                    <a:lnTo>
                      <a:pt x="470" y="773"/>
                    </a:lnTo>
                    <a:lnTo>
                      <a:pt x="488" y="880"/>
                    </a:lnTo>
                    <a:lnTo>
                      <a:pt x="499" y="981"/>
                    </a:lnTo>
                    <a:lnTo>
                      <a:pt x="504" y="1075"/>
                    </a:lnTo>
                    <a:lnTo>
                      <a:pt x="506" y="1159"/>
                    </a:lnTo>
                    <a:lnTo>
                      <a:pt x="504" y="1245"/>
                    </a:lnTo>
                    <a:lnTo>
                      <a:pt x="499" y="1339"/>
                    </a:lnTo>
                    <a:lnTo>
                      <a:pt x="486" y="1438"/>
                    </a:lnTo>
                    <a:lnTo>
                      <a:pt x="470" y="1541"/>
                    </a:lnTo>
                    <a:lnTo>
                      <a:pt x="445" y="1648"/>
                    </a:lnTo>
                    <a:lnTo>
                      <a:pt x="411" y="1757"/>
                    </a:lnTo>
                    <a:lnTo>
                      <a:pt x="370" y="1866"/>
                    </a:lnTo>
                    <a:lnTo>
                      <a:pt x="336" y="1936"/>
                    </a:lnTo>
                    <a:lnTo>
                      <a:pt x="300" y="2001"/>
                    </a:lnTo>
                    <a:lnTo>
                      <a:pt x="264" y="2061"/>
                    </a:lnTo>
                    <a:lnTo>
                      <a:pt x="226" y="2114"/>
                    </a:lnTo>
                    <a:lnTo>
                      <a:pt x="190" y="2162"/>
                    </a:lnTo>
                    <a:lnTo>
                      <a:pt x="154" y="2204"/>
                    </a:lnTo>
                    <a:lnTo>
                      <a:pt x="122" y="2238"/>
                    </a:lnTo>
                    <a:lnTo>
                      <a:pt x="93" y="2267"/>
                    </a:lnTo>
                    <a:lnTo>
                      <a:pt x="68" y="2290"/>
                    </a:lnTo>
                    <a:lnTo>
                      <a:pt x="47" y="2305"/>
                    </a:lnTo>
                    <a:lnTo>
                      <a:pt x="32" y="2315"/>
                    </a:lnTo>
                    <a:lnTo>
                      <a:pt x="23" y="2319"/>
                    </a:lnTo>
                    <a:lnTo>
                      <a:pt x="9" y="2315"/>
                    </a:lnTo>
                    <a:lnTo>
                      <a:pt x="2" y="2303"/>
                    </a:lnTo>
                    <a:lnTo>
                      <a:pt x="0" y="2298"/>
                    </a:lnTo>
                    <a:lnTo>
                      <a:pt x="0" y="2294"/>
                    </a:lnTo>
                    <a:lnTo>
                      <a:pt x="2" y="2288"/>
                    </a:lnTo>
                    <a:lnTo>
                      <a:pt x="7" y="2280"/>
                    </a:lnTo>
                    <a:lnTo>
                      <a:pt x="16" y="2271"/>
                    </a:lnTo>
                    <a:lnTo>
                      <a:pt x="31" y="2257"/>
                    </a:lnTo>
                    <a:lnTo>
                      <a:pt x="95" y="2183"/>
                    </a:lnTo>
                    <a:lnTo>
                      <a:pt x="151" y="2103"/>
                    </a:lnTo>
                    <a:lnTo>
                      <a:pt x="199" y="2019"/>
                    </a:lnTo>
                    <a:lnTo>
                      <a:pt x="242" y="1931"/>
                    </a:lnTo>
                    <a:lnTo>
                      <a:pt x="278" y="1841"/>
                    </a:lnTo>
                    <a:lnTo>
                      <a:pt x="307" y="1747"/>
                    </a:lnTo>
                    <a:lnTo>
                      <a:pt x="332" y="1652"/>
                    </a:lnTo>
                    <a:lnTo>
                      <a:pt x="350" y="1556"/>
                    </a:lnTo>
                    <a:lnTo>
                      <a:pt x="364" y="1457"/>
                    </a:lnTo>
                    <a:lnTo>
                      <a:pt x="373" y="1358"/>
                    </a:lnTo>
                    <a:lnTo>
                      <a:pt x="379" y="1258"/>
                    </a:lnTo>
                    <a:lnTo>
                      <a:pt x="381" y="1159"/>
                    </a:lnTo>
                    <a:lnTo>
                      <a:pt x="377" y="1018"/>
                    </a:lnTo>
                    <a:lnTo>
                      <a:pt x="366" y="882"/>
                    </a:lnTo>
                    <a:lnTo>
                      <a:pt x="348" y="754"/>
                    </a:lnTo>
                    <a:lnTo>
                      <a:pt x="323" y="634"/>
                    </a:lnTo>
                    <a:lnTo>
                      <a:pt x="293" y="521"/>
                    </a:lnTo>
                    <a:lnTo>
                      <a:pt x="253" y="416"/>
                    </a:lnTo>
                    <a:lnTo>
                      <a:pt x="210" y="319"/>
                    </a:lnTo>
                    <a:lnTo>
                      <a:pt x="160" y="231"/>
                    </a:lnTo>
                    <a:lnTo>
                      <a:pt x="102" y="149"/>
                    </a:lnTo>
                    <a:lnTo>
                      <a:pt x="41" y="76"/>
                    </a:lnTo>
                    <a:lnTo>
                      <a:pt x="23" y="59"/>
                    </a:lnTo>
                    <a:lnTo>
                      <a:pt x="13" y="45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slogan for this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981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The 2D spectrum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505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controls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181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the </a:t>
            </a:r>
            <a:r>
              <a:rPr lang="en-US" sz="5400" dirty="0" smtClean="0">
                <a:solidFill>
                  <a:srgbClr val="0000FF"/>
                </a:solidFill>
              </a:rPr>
              <a:t>4D</a:t>
            </a:r>
            <a:r>
              <a:rPr lang="en-US" sz="4800" dirty="0" smtClean="0">
                <a:solidFill>
                  <a:srgbClr val="0000FF"/>
                </a:solidFill>
              </a:rPr>
              <a:t> spectrum.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Generator?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Can we work with just one 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  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Perhaps yes, using the notion of a ``spectrum generator’’ and ``</a:t>
            </a:r>
            <a:r>
              <a:rPr lang="en-US" sz="3200" dirty="0" err="1" smtClean="0">
                <a:solidFill>
                  <a:srgbClr val="00B050"/>
                </a:solidFill>
              </a:rPr>
              <a:t>omnipop</a:t>
            </a:r>
            <a:r>
              <a:rPr lang="en-US" sz="3200" dirty="0" smtClean="0">
                <a:solidFill>
                  <a:srgbClr val="00B050"/>
                </a:solidFill>
              </a:rPr>
              <a:t>’’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Very recently: We have made this work and have an algo</a:t>
            </a:r>
            <a:r>
              <a:rPr lang="en-US" sz="3600" dirty="0" smtClean="0">
                <a:solidFill>
                  <a:srgbClr val="FF6600"/>
                </a:solidFill>
              </a:rPr>
              <a:t>rithm for the BPS spectrum of </a:t>
            </a:r>
            <a:r>
              <a:rPr lang="en-US" sz="3600" dirty="0" err="1" smtClean="0">
                <a:solidFill>
                  <a:srgbClr val="FF66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FF6600"/>
                </a:solidFill>
              </a:rPr>
              <a:t>k</a:t>
            </a:r>
            <a:r>
              <a:rPr lang="en-US" sz="3600" dirty="0" smtClean="0">
                <a:solidFill>
                  <a:srgbClr val="FF6600"/>
                </a:solidFill>
              </a:rPr>
              <a:t> theories of class S.  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This worked very well for T[</a:t>
            </a:r>
            <a:r>
              <a:rPr lang="en-US" sz="2400" dirty="0" err="1" smtClean="0">
                <a:solidFill>
                  <a:srgbClr val="0000FF"/>
                </a:solidFill>
              </a:rPr>
              <a:t>su</a:t>
            </a:r>
            <a:r>
              <a:rPr lang="en-US" sz="2400" dirty="0" smtClean="0">
                <a:solidFill>
                  <a:srgbClr val="0000FF"/>
                </a:solidFill>
              </a:rPr>
              <a:t>(2),</a:t>
            </a:r>
            <a:r>
              <a:rPr lang="en-US" sz="2400" dirty="0" err="1" smtClean="0">
                <a:solidFill>
                  <a:srgbClr val="0000FF"/>
                </a:solidFill>
              </a:rPr>
              <a:t>C,m</a:t>
            </a:r>
            <a:r>
              <a:rPr lang="en-US" sz="2400" dirty="0" smtClean="0">
                <a:solidFill>
                  <a:srgbClr val="0000FF"/>
                </a:solidFill>
              </a:rPr>
              <a:t>]  to give an algorithm for computing the BPS spectrum of these theories.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Hyperkahler</a:t>
            </a:r>
            <a:r>
              <a:rPr lang="en-US" dirty="0" smtClean="0"/>
              <a:t> Summary - 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Hyperkahler</a:t>
            </a:r>
            <a:r>
              <a:rPr lang="en-US" sz="2800" dirty="0" smtClean="0">
                <a:solidFill>
                  <a:srgbClr val="0000FF"/>
                </a:solidFill>
              </a:rPr>
              <a:t> geometry: A system of </a:t>
            </a:r>
            <a:r>
              <a:rPr lang="en-US" sz="2800" dirty="0" err="1" smtClean="0">
                <a:solidFill>
                  <a:srgbClr val="0000FF"/>
                </a:solidFill>
              </a:rPr>
              <a:t>holomorphic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Darboux</a:t>
            </a:r>
            <a:r>
              <a:rPr lang="en-US" sz="2800" dirty="0" smtClean="0">
                <a:solidFill>
                  <a:srgbClr val="0000FF"/>
                </a:solidFill>
              </a:rPr>
              <a:t> coordinates for SW </a:t>
            </a:r>
            <a:r>
              <a:rPr lang="en-US" sz="2800" dirty="0" err="1" smtClean="0">
                <a:solidFill>
                  <a:srgbClr val="0000FF"/>
                </a:solidFill>
              </a:rPr>
              <a:t>moduli</a:t>
            </a:r>
            <a:r>
              <a:rPr lang="en-US" sz="2800" dirty="0" smtClean="0">
                <a:solidFill>
                  <a:srgbClr val="0000FF"/>
                </a:solidFill>
              </a:rPr>
              <a:t> spaces can be constructed from a TBA-like integral equation, given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.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352800"/>
            <a:ext cx="685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From these coordinates we can construct the HK metric on </a:t>
            </a:r>
            <a:r>
              <a:rPr lang="en-US" sz="2800" dirty="0" smtClean="0">
                <a:solidFill>
                  <a:srgbClr val="FF0000"/>
                </a:solidFill>
                <a:latin typeface="French Script MT" pitchFamily="66" charset="0"/>
                <a:sym typeface="Mathematica5"/>
              </a:rPr>
              <a:t>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19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5181600"/>
            <a:ext cx="6248400" cy="860180"/>
            <a:chOff x="930" y="2278"/>
            <a:chExt cx="21182" cy="2916"/>
          </a:xfrm>
          <a:solidFill>
            <a:srgbClr val="6600FF"/>
          </a:solidFill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930" y="2459"/>
              <a:ext cx="481" cy="2291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5" y="0"/>
                </a:cxn>
                <a:cxn ang="0">
                  <a:pos x="455" y="7"/>
                </a:cxn>
                <a:cxn ang="0">
                  <a:pos x="468" y="14"/>
                </a:cxn>
                <a:cxn ang="0">
                  <a:pos x="474" y="27"/>
                </a:cxn>
                <a:cxn ang="0">
                  <a:pos x="481" y="48"/>
                </a:cxn>
                <a:cxn ang="0">
                  <a:pos x="481" y="69"/>
                </a:cxn>
                <a:cxn ang="0">
                  <a:pos x="474" y="76"/>
                </a:cxn>
                <a:cxn ang="0">
                  <a:pos x="468" y="90"/>
                </a:cxn>
                <a:cxn ang="0">
                  <a:pos x="468" y="97"/>
                </a:cxn>
                <a:cxn ang="0">
                  <a:pos x="91" y="1152"/>
                </a:cxn>
                <a:cxn ang="0">
                  <a:pos x="468" y="2208"/>
                </a:cxn>
                <a:cxn ang="0">
                  <a:pos x="474" y="2221"/>
                </a:cxn>
                <a:cxn ang="0">
                  <a:pos x="481" y="2228"/>
                </a:cxn>
                <a:cxn ang="0">
                  <a:pos x="481" y="2242"/>
                </a:cxn>
                <a:cxn ang="0">
                  <a:pos x="474" y="2263"/>
                </a:cxn>
                <a:cxn ang="0">
                  <a:pos x="468" y="2277"/>
                </a:cxn>
                <a:cxn ang="0">
                  <a:pos x="455" y="2284"/>
                </a:cxn>
                <a:cxn ang="0">
                  <a:pos x="435" y="2291"/>
                </a:cxn>
                <a:cxn ang="0">
                  <a:pos x="422" y="2291"/>
                </a:cxn>
                <a:cxn ang="0">
                  <a:pos x="403" y="2270"/>
                </a:cxn>
                <a:cxn ang="0">
                  <a:pos x="396" y="2249"/>
                </a:cxn>
                <a:cxn ang="0">
                  <a:pos x="390" y="2235"/>
                </a:cxn>
                <a:cxn ang="0">
                  <a:pos x="13" y="1187"/>
                </a:cxn>
                <a:cxn ang="0">
                  <a:pos x="0" y="1159"/>
                </a:cxn>
                <a:cxn ang="0">
                  <a:pos x="0" y="1145"/>
                </a:cxn>
                <a:cxn ang="0">
                  <a:pos x="7" y="1131"/>
                </a:cxn>
                <a:cxn ang="0">
                  <a:pos x="7" y="1118"/>
                </a:cxn>
                <a:cxn ang="0">
                  <a:pos x="13" y="1104"/>
                </a:cxn>
                <a:cxn ang="0">
                  <a:pos x="390" y="55"/>
                </a:cxn>
                <a:cxn ang="0">
                  <a:pos x="409" y="14"/>
                </a:cxn>
                <a:cxn ang="0">
                  <a:pos x="422" y="0"/>
                </a:cxn>
              </a:cxnLst>
              <a:rect l="0" t="0" r="r" b="b"/>
              <a:pathLst>
                <a:path w="481" h="2291">
                  <a:moveTo>
                    <a:pt x="422" y="0"/>
                  </a:moveTo>
                  <a:lnTo>
                    <a:pt x="435" y="0"/>
                  </a:lnTo>
                  <a:lnTo>
                    <a:pt x="455" y="7"/>
                  </a:lnTo>
                  <a:lnTo>
                    <a:pt x="468" y="14"/>
                  </a:lnTo>
                  <a:lnTo>
                    <a:pt x="474" y="27"/>
                  </a:lnTo>
                  <a:lnTo>
                    <a:pt x="481" y="48"/>
                  </a:lnTo>
                  <a:lnTo>
                    <a:pt x="481" y="69"/>
                  </a:lnTo>
                  <a:lnTo>
                    <a:pt x="474" y="76"/>
                  </a:lnTo>
                  <a:lnTo>
                    <a:pt x="468" y="90"/>
                  </a:lnTo>
                  <a:lnTo>
                    <a:pt x="468" y="97"/>
                  </a:lnTo>
                  <a:lnTo>
                    <a:pt x="91" y="1152"/>
                  </a:lnTo>
                  <a:lnTo>
                    <a:pt x="468" y="2208"/>
                  </a:lnTo>
                  <a:lnTo>
                    <a:pt x="474" y="2221"/>
                  </a:lnTo>
                  <a:lnTo>
                    <a:pt x="481" y="2228"/>
                  </a:lnTo>
                  <a:lnTo>
                    <a:pt x="481" y="2242"/>
                  </a:lnTo>
                  <a:lnTo>
                    <a:pt x="474" y="2263"/>
                  </a:lnTo>
                  <a:lnTo>
                    <a:pt x="468" y="2277"/>
                  </a:lnTo>
                  <a:lnTo>
                    <a:pt x="455" y="2284"/>
                  </a:lnTo>
                  <a:lnTo>
                    <a:pt x="435" y="2291"/>
                  </a:lnTo>
                  <a:lnTo>
                    <a:pt x="422" y="2291"/>
                  </a:lnTo>
                  <a:lnTo>
                    <a:pt x="403" y="2270"/>
                  </a:lnTo>
                  <a:lnTo>
                    <a:pt x="396" y="2249"/>
                  </a:lnTo>
                  <a:lnTo>
                    <a:pt x="390" y="2235"/>
                  </a:lnTo>
                  <a:lnTo>
                    <a:pt x="13" y="1187"/>
                  </a:lnTo>
                  <a:lnTo>
                    <a:pt x="0" y="1159"/>
                  </a:lnTo>
                  <a:lnTo>
                    <a:pt x="0" y="1145"/>
                  </a:lnTo>
                  <a:lnTo>
                    <a:pt x="7" y="1131"/>
                  </a:lnTo>
                  <a:lnTo>
                    <a:pt x="7" y="1118"/>
                  </a:lnTo>
                  <a:lnTo>
                    <a:pt x="13" y="1104"/>
                  </a:lnTo>
                  <a:lnTo>
                    <a:pt x="390" y="55"/>
                  </a:lnTo>
                  <a:lnTo>
                    <a:pt x="409" y="14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1606" y="2618"/>
              <a:ext cx="1285" cy="1556"/>
            </a:xfrm>
            <a:custGeom>
              <a:avLst/>
              <a:gdLst/>
              <a:ahLst/>
              <a:cxnLst>
                <a:cxn ang="0">
                  <a:pos x="526" y="0"/>
                </a:cxn>
                <a:cxn ang="0">
                  <a:pos x="740" y="7"/>
                </a:cxn>
                <a:cxn ang="0">
                  <a:pos x="1000" y="0"/>
                </a:cxn>
                <a:cxn ang="0">
                  <a:pos x="1019" y="14"/>
                </a:cxn>
                <a:cxn ang="0">
                  <a:pos x="1013" y="63"/>
                </a:cxn>
                <a:cxn ang="0">
                  <a:pos x="844" y="70"/>
                </a:cxn>
                <a:cxn ang="0">
                  <a:pos x="746" y="104"/>
                </a:cxn>
                <a:cxn ang="0">
                  <a:pos x="714" y="174"/>
                </a:cxn>
                <a:cxn ang="0">
                  <a:pos x="422" y="1403"/>
                </a:cxn>
                <a:cxn ang="0">
                  <a:pos x="409" y="1431"/>
                </a:cxn>
                <a:cxn ang="0">
                  <a:pos x="422" y="1479"/>
                </a:cxn>
                <a:cxn ang="0">
                  <a:pos x="805" y="1465"/>
                </a:cxn>
                <a:cxn ang="0">
                  <a:pos x="993" y="1382"/>
                </a:cxn>
                <a:cxn ang="0">
                  <a:pos x="1117" y="1250"/>
                </a:cxn>
                <a:cxn ang="0">
                  <a:pos x="1195" y="1090"/>
                </a:cxn>
                <a:cxn ang="0">
                  <a:pos x="1240" y="972"/>
                </a:cxn>
                <a:cxn ang="0">
                  <a:pos x="1272" y="959"/>
                </a:cxn>
                <a:cxn ang="0">
                  <a:pos x="1285" y="1007"/>
                </a:cxn>
                <a:cxn ang="0">
                  <a:pos x="1110" y="1514"/>
                </a:cxn>
                <a:cxn ang="0">
                  <a:pos x="1097" y="1549"/>
                </a:cxn>
                <a:cxn ang="0">
                  <a:pos x="19" y="1556"/>
                </a:cxn>
                <a:cxn ang="0">
                  <a:pos x="0" y="1542"/>
                </a:cxn>
                <a:cxn ang="0">
                  <a:pos x="6" y="1493"/>
                </a:cxn>
                <a:cxn ang="0">
                  <a:pos x="26" y="1479"/>
                </a:cxn>
                <a:cxn ang="0">
                  <a:pos x="195" y="1465"/>
                </a:cxn>
                <a:cxn ang="0">
                  <a:pos x="240" y="1424"/>
                </a:cxn>
                <a:cxn ang="0">
                  <a:pos x="539" y="153"/>
                </a:cxn>
                <a:cxn ang="0">
                  <a:pos x="545" y="125"/>
                </a:cxn>
                <a:cxn ang="0">
                  <a:pos x="552" y="98"/>
                </a:cxn>
                <a:cxn ang="0">
                  <a:pos x="532" y="84"/>
                </a:cxn>
                <a:cxn ang="0">
                  <a:pos x="493" y="77"/>
                </a:cxn>
                <a:cxn ang="0">
                  <a:pos x="370" y="70"/>
                </a:cxn>
                <a:cxn ang="0">
                  <a:pos x="350" y="56"/>
                </a:cxn>
                <a:cxn ang="0">
                  <a:pos x="370" y="0"/>
                </a:cxn>
              </a:cxnLst>
              <a:rect l="0" t="0" r="r" b="b"/>
              <a:pathLst>
                <a:path w="1285" h="1556">
                  <a:moveTo>
                    <a:pt x="370" y="0"/>
                  </a:moveTo>
                  <a:lnTo>
                    <a:pt x="526" y="0"/>
                  </a:lnTo>
                  <a:lnTo>
                    <a:pt x="604" y="7"/>
                  </a:lnTo>
                  <a:lnTo>
                    <a:pt x="740" y="7"/>
                  </a:lnTo>
                  <a:lnTo>
                    <a:pt x="824" y="0"/>
                  </a:lnTo>
                  <a:lnTo>
                    <a:pt x="1000" y="0"/>
                  </a:lnTo>
                  <a:lnTo>
                    <a:pt x="1013" y="7"/>
                  </a:lnTo>
                  <a:lnTo>
                    <a:pt x="1019" y="14"/>
                  </a:lnTo>
                  <a:lnTo>
                    <a:pt x="1019" y="49"/>
                  </a:lnTo>
                  <a:lnTo>
                    <a:pt x="1013" y="63"/>
                  </a:lnTo>
                  <a:lnTo>
                    <a:pt x="1000" y="70"/>
                  </a:lnTo>
                  <a:lnTo>
                    <a:pt x="844" y="70"/>
                  </a:lnTo>
                  <a:lnTo>
                    <a:pt x="779" y="84"/>
                  </a:lnTo>
                  <a:lnTo>
                    <a:pt x="746" y="104"/>
                  </a:lnTo>
                  <a:lnTo>
                    <a:pt x="727" y="132"/>
                  </a:lnTo>
                  <a:lnTo>
                    <a:pt x="714" y="174"/>
                  </a:lnTo>
                  <a:lnTo>
                    <a:pt x="708" y="174"/>
                  </a:lnTo>
                  <a:lnTo>
                    <a:pt x="422" y="1403"/>
                  </a:lnTo>
                  <a:lnTo>
                    <a:pt x="415" y="1424"/>
                  </a:lnTo>
                  <a:lnTo>
                    <a:pt x="409" y="1431"/>
                  </a:lnTo>
                  <a:lnTo>
                    <a:pt x="409" y="1465"/>
                  </a:lnTo>
                  <a:lnTo>
                    <a:pt x="422" y="1479"/>
                  </a:lnTo>
                  <a:lnTo>
                    <a:pt x="682" y="1479"/>
                  </a:lnTo>
                  <a:lnTo>
                    <a:pt x="805" y="1465"/>
                  </a:lnTo>
                  <a:lnTo>
                    <a:pt x="909" y="1438"/>
                  </a:lnTo>
                  <a:lnTo>
                    <a:pt x="993" y="1382"/>
                  </a:lnTo>
                  <a:lnTo>
                    <a:pt x="1065" y="1320"/>
                  </a:lnTo>
                  <a:lnTo>
                    <a:pt x="1117" y="1250"/>
                  </a:lnTo>
                  <a:lnTo>
                    <a:pt x="1156" y="1167"/>
                  </a:lnTo>
                  <a:lnTo>
                    <a:pt x="1195" y="1090"/>
                  </a:lnTo>
                  <a:lnTo>
                    <a:pt x="1227" y="986"/>
                  </a:lnTo>
                  <a:lnTo>
                    <a:pt x="1240" y="972"/>
                  </a:lnTo>
                  <a:lnTo>
                    <a:pt x="1246" y="959"/>
                  </a:lnTo>
                  <a:lnTo>
                    <a:pt x="1272" y="959"/>
                  </a:lnTo>
                  <a:lnTo>
                    <a:pt x="1285" y="972"/>
                  </a:lnTo>
                  <a:lnTo>
                    <a:pt x="1285" y="1007"/>
                  </a:lnTo>
                  <a:lnTo>
                    <a:pt x="1279" y="1021"/>
                  </a:lnTo>
                  <a:lnTo>
                    <a:pt x="1110" y="1514"/>
                  </a:lnTo>
                  <a:lnTo>
                    <a:pt x="1104" y="1535"/>
                  </a:lnTo>
                  <a:lnTo>
                    <a:pt x="1097" y="1549"/>
                  </a:lnTo>
                  <a:lnTo>
                    <a:pt x="1084" y="1556"/>
                  </a:lnTo>
                  <a:lnTo>
                    <a:pt x="19" y="1556"/>
                  </a:lnTo>
                  <a:lnTo>
                    <a:pt x="6" y="1549"/>
                  </a:lnTo>
                  <a:lnTo>
                    <a:pt x="0" y="1542"/>
                  </a:lnTo>
                  <a:lnTo>
                    <a:pt x="0" y="1507"/>
                  </a:lnTo>
                  <a:lnTo>
                    <a:pt x="6" y="1493"/>
                  </a:lnTo>
                  <a:lnTo>
                    <a:pt x="13" y="1486"/>
                  </a:lnTo>
                  <a:lnTo>
                    <a:pt x="26" y="1479"/>
                  </a:lnTo>
                  <a:lnTo>
                    <a:pt x="143" y="1479"/>
                  </a:lnTo>
                  <a:lnTo>
                    <a:pt x="195" y="1465"/>
                  </a:lnTo>
                  <a:lnTo>
                    <a:pt x="227" y="1451"/>
                  </a:lnTo>
                  <a:lnTo>
                    <a:pt x="240" y="1424"/>
                  </a:lnTo>
                  <a:lnTo>
                    <a:pt x="253" y="1375"/>
                  </a:lnTo>
                  <a:lnTo>
                    <a:pt x="539" y="153"/>
                  </a:lnTo>
                  <a:lnTo>
                    <a:pt x="545" y="139"/>
                  </a:lnTo>
                  <a:lnTo>
                    <a:pt x="545" y="125"/>
                  </a:lnTo>
                  <a:lnTo>
                    <a:pt x="552" y="118"/>
                  </a:lnTo>
                  <a:lnTo>
                    <a:pt x="552" y="98"/>
                  </a:lnTo>
                  <a:lnTo>
                    <a:pt x="545" y="91"/>
                  </a:lnTo>
                  <a:lnTo>
                    <a:pt x="532" y="84"/>
                  </a:lnTo>
                  <a:lnTo>
                    <a:pt x="513" y="77"/>
                  </a:lnTo>
                  <a:lnTo>
                    <a:pt x="493" y="77"/>
                  </a:lnTo>
                  <a:lnTo>
                    <a:pt x="467" y="70"/>
                  </a:lnTo>
                  <a:lnTo>
                    <a:pt x="370" y="70"/>
                  </a:lnTo>
                  <a:lnTo>
                    <a:pt x="357" y="63"/>
                  </a:lnTo>
                  <a:lnTo>
                    <a:pt x="350" y="56"/>
                  </a:lnTo>
                  <a:lnTo>
                    <a:pt x="350" y="21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3080" y="3375"/>
              <a:ext cx="695" cy="1444"/>
            </a:xfrm>
            <a:custGeom>
              <a:avLst/>
              <a:gdLst/>
              <a:ahLst/>
              <a:cxnLst>
                <a:cxn ang="0">
                  <a:pos x="519" y="174"/>
                </a:cxn>
                <a:cxn ang="0">
                  <a:pos x="513" y="188"/>
                </a:cxn>
                <a:cxn ang="0">
                  <a:pos x="584" y="195"/>
                </a:cxn>
                <a:cxn ang="0">
                  <a:pos x="630" y="188"/>
                </a:cxn>
                <a:cxn ang="0">
                  <a:pos x="617" y="167"/>
                </a:cxn>
                <a:cxn ang="0">
                  <a:pos x="435" y="0"/>
                </a:cxn>
                <a:cxn ang="0">
                  <a:pos x="454" y="14"/>
                </a:cxn>
                <a:cxn ang="0">
                  <a:pos x="461" y="42"/>
                </a:cxn>
                <a:cxn ang="0">
                  <a:pos x="454" y="56"/>
                </a:cxn>
                <a:cxn ang="0">
                  <a:pos x="448" y="118"/>
                </a:cxn>
                <a:cxn ang="0">
                  <a:pos x="461" y="153"/>
                </a:cxn>
                <a:cxn ang="0">
                  <a:pos x="604" y="139"/>
                </a:cxn>
                <a:cxn ang="0">
                  <a:pos x="682" y="160"/>
                </a:cxn>
                <a:cxn ang="0">
                  <a:pos x="682" y="215"/>
                </a:cxn>
                <a:cxn ang="0">
                  <a:pos x="578" y="243"/>
                </a:cxn>
                <a:cxn ang="0">
                  <a:pos x="487" y="236"/>
                </a:cxn>
                <a:cxn ang="0">
                  <a:pos x="441" y="195"/>
                </a:cxn>
                <a:cxn ang="0">
                  <a:pos x="253" y="375"/>
                </a:cxn>
                <a:cxn ang="0">
                  <a:pos x="117" y="639"/>
                </a:cxn>
                <a:cxn ang="0">
                  <a:pos x="110" y="882"/>
                </a:cxn>
                <a:cxn ang="0">
                  <a:pos x="214" y="1014"/>
                </a:cxn>
                <a:cxn ang="0">
                  <a:pos x="344" y="1056"/>
                </a:cxn>
                <a:cxn ang="0">
                  <a:pos x="441" y="1083"/>
                </a:cxn>
                <a:cxn ang="0">
                  <a:pos x="519" y="1132"/>
                </a:cxn>
                <a:cxn ang="0">
                  <a:pos x="571" y="1243"/>
                </a:cxn>
                <a:cxn ang="0">
                  <a:pos x="539" y="1354"/>
                </a:cxn>
                <a:cxn ang="0">
                  <a:pos x="461" y="1430"/>
                </a:cxn>
                <a:cxn ang="0">
                  <a:pos x="344" y="1437"/>
                </a:cxn>
                <a:cxn ang="0">
                  <a:pos x="253" y="1389"/>
                </a:cxn>
                <a:cxn ang="0">
                  <a:pos x="240" y="1354"/>
                </a:cxn>
                <a:cxn ang="0">
                  <a:pos x="266" y="1347"/>
                </a:cxn>
                <a:cxn ang="0">
                  <a:pos x="350" y="1396"/>
                </a:cxn>
                <a:cxn ang="0">
                  <a:pos x="441" y="1389"/>
                </a:cxn>
                <a:cxn ang="0">
                  <a:pos x="467" y="1354"/>
                </a:cxn>
                <a:cxn ang="0">
                  <a:pos x="474" y="1312"/>
                </a:cxn>
                <a:cxn ang="0">
                  <a:pos x="441" y="1243"/>
                </a:cxn>
                <a:cxn ang="0">
                  <a:pos x="266" y="1174"/>
                </a:cxn>
                <a:cxn ang="0">
                  <a:pos x="149" y="1125"/>
                </a:cxn>
                <a:cxn ang="0">
                  <a:pos x="84" y="1076"/>
                </a:cxn>
                <a:cxn ang="0">
                  <a:pos x="6" y="931"/>
                </a:cxn>
                <a:cxn ang="0">
                  <a:pos x="19" y="701"/>
                </a:cxn>
                <a:cxn ang="0">
                  <a:pos x="136" y="438"/>
                </a:cxn>
                <a:cxn ang="0">
                  <a:pos x="318" y="236"/>
                </a:cxn>
                <a:cxn ang="0">
                  <a:pos x="409" y="139"/>
                </a:cxn>
                <a:cxn ang="0">
                  <a:pos x="402" y="42"/>
                </a:cxn>
                <a:cxn ang="0">
                  <a:pos x="422" y="7"/>
                </a:cxn>
              </a:cxnLst>
              <a:rect l="0" t="0" r="r" b="b"/>
              <a:pathLst>
                <a:path w="695" h="1444">
                  <a:moveTo>
                    <a:pt x="532" y="167"/>
                  </a:moveTo>
                  <a:lnTo>
                    <a:pt x="519" y="174"/>
                  </a:lnTo>
                  <a:lnTo>
                    <a:pt x="500" y="181"/>
                  </a:lnTo>
                  <a:lnTo>
                    <a:pt x="513" y="188"/>
                  </a:lnTo>
                  <a:lnTo>
                    <a:pt x="519" y="195"/>
                  </a:lnTo>
                  <a:lnTo>
                    <a:pt x="584" y="195"/>
                  </a:lnTo>
                  <a:lnTo>
                    <a:pt x="610" y="188"/>
                  </a:lnTo>
                  <a:lnTo>
                    <a:pt x="630" y="188"/>
                  </a:lnTo>
                  <a:lnTo>
                    <a:pt x="643" y="181"/>
                  </a:lnTo>
                  <a:lnTo>
                    <a:pt x="617" y="167"/>
                  </a:lnTo>
                  <a:lnTo>
                    <a:pt x="532" y="167"/>
                  </a:lnTo>
                  <a:close/>
                  <a:moveTo>
                    <a:pt x="435" y="0"/>
                  </a:moveTo>
                  <a:lnTo>
                    <a:pt x="448" y="7"/>
                  </a:lnTo>
                  <a:lnTo>
                    <a:pt x="454" y="14"/>
                  </a:lnTo>
                  <a:lnTo>
                    <a:pt x="461" y="28"/>
                  </a:lnTo>
                  <a:lnTo>
                    <a:pt x="461" y="42"/>
                  </a:lnTo>
                  <a:lnTo>
                    <a:pt x="454" y="42"/>
                  </a:lnTo>
                  <a:lnTo>
                    <a:pt x="454" y="56"/>
                  </a:lnTo>
                  <a:lnTo>
                    <a:pt x="448" y="77"/>
                  </a:lnTo>
                  <a:lnTo>
                    <a:pt x="448" y="118"/>
                  </a:lnTo>
                  <a:lnTo>
                    <a:pt x="461" y="146"/>
                  </a:lnTo>
                  <a:lnTo>
                    <a:pt x="461" y="153"/>
                  </a:lnTo>
                  <a:lnTo>
                    <a:pt x="513" y="139"/>
                  </a:lnTo>
                  <a:lnTo>
                    <a:pt x="604" y="139"/>
                  </a:lnTo>
                  <a:lnTo>
                    <a:pt x="649" y="146"/>
                  </a:lnTo>
                  <a:lnTo>
                    <a:pt x="682" y="160"/>
                  </a:lnTo>
                  <a:lnTo>
                    <a:pt x="695" y="188"/>
                  </a:lnTo>
                  <a:lnTo>
                    <a:pt x="682" y="215"/>
                  </a:lnTo>
                  <a:lnTo>
                    <a:pt x="656" y="229"/>
                  </a:lnTo>
                  <a:lnTo>
                    <a:pt x="578" y="243"/>
                  </a:lnTo>
                  <a:lnTo>
                    <a:pt x="506" y="243"/>
                  </a:lnTo>
                  <a:lnTo>
                    <a:pt x="487" y="236"/>
                  </a:lnTo>
                  <a:lnTo>
                    <a:pt x="448" y="208"/>
                  </a:lnTo>
                  <a:lnTo>
                    <a:pt x="441" y="195"/>
                  </a:lnTo>
                  <a:lnTo>
                    <a:pt x="344" y="271"/>
                  </a:lnTo>
                  <a:lnTo>
                    <a:pt x="253" y="375"/>
                  </a:lnTo>
                  <a:lnTo>
                    <a:pt x="169" y="500"/>
                  </a:lnTo>
                  <a:lnTo>
                    <a:pt x="117" y="639"/>
                  </a:lnTo>
                  <a:lnTo>
                    <a:pt x="97" y="785"/>
                  </a:lnTo>
                  <a:lnTo>
                    <a:pt x="110" y="882"/>
                  </a:lnTo>
                  <a:lnTo>
                    <a:pt x="149" y="958"/>
                  </a:lnTo>
                  <a:lnTo>
                    <a:pt x="214" y="1014"/>
                  </a:lnTo>
                  <a:lnTo>
                    <a:pt x="272" y="1035"/>
                  </a:lnTo>
                  <a:lnTo>
                    <a:pt x="344" y="1056"/>
                  </a:lnTo>
                  <a:lnTo>
                    <a:pt x="396" y="1069"/>
                  </a:lnTo>
                  <a:lnTo>
                    <a:pt x="441" y="1083"/>
                  </a:lnTo>
                  <a:lnTo>
                    <a:pt x="474" y="1097"/>
                  </a:lnTo>
                  <a:lnTo>
                    <a:pt x="519" y="1132"/>
                  </a:lnTo>
                  <a:lnTo>
                    <a:pt x="558" y="1180"/>
                  </a:lnTo>
                  <a:lnTo>
                    <a:pt x="571" y="1243"/>
                  </a:lnTo>
                  <a:lnTo>
                    <a:pt x="565" y="1299"/>
                  </a:lnTo>
                  <a:lnTo>
                    <a:pt x="539" y="1354"/>
                  </a:lnTo>
                  <a:lnTo>
                    <a:pt x="506" y="1403"/>
                  </a:lnTo>
                  <a:lnTo>
                    <a:pt x="461" y="1430"/>
                  </a:lnTo>
                  <a:lnTo>
                    <a:pt x="402" y="1444"/>
                  </a:lnTo>
                  <a:lnTo>
                    <a:pt x="344" y="1437"/>
                  </a:lnTo>
                  <a:lnTo>
                    <a:pt x="292" y="1417"/>
                  </a:lnTo>
                  <a:lnTo>
                    <a:pt x="253" y="1389"/>
                  </a:lnTo>
                  <a:lnTo>
                    <a:pt x="240" y="1368"/>
                  </a:lnTo>
                  <a:lnTo>
                    <a:pt x="240" y="1354"/>
                  </a:lnTo>
                  <a:lnTo>
                    <a:pt x="246" y="1347"/>
                  </a:lnTo>
                  <a:lnTo>
                    <a:pt x="266" y="1347"/>
                  </a:lnTo>
                  <a:lnTo>
                    <a:pt x="279" y="1361"/>
                  </a:lnTo>
                  <a:lnTo>
                    <a:pt x="350" y="1396"/>
                  </a:lnTo>
                  <a:lnTo>
                    <a:pt x="402" y="1403"/>
                  </a:lnTo>
                  <a:lnTo>
                    <a:pt x="441" y="1389"/>
                  </a:lnTo>
                  <a:lnTo>
                    <a:pt x="454" y="1375"/>
                  </a:lnTo>
                  <a:lnTo>
                    <a:pt x="467" y="1354"/>
                  </a:lnTo>
                  <a:lnTo>
                    <a:pt x="474" y="1333"/>
                  </a:lnTo>
                  <a:lnTo>
                    <a:pt x="474" y="1312"/>
                  </a:lnTo>
                  <a:lnTo>
                    <a:pt x="467" y="1271"/>
                  </a:lnTo>
                  <a:lnTo>
                    <a:pt x="441" y="1243"/>
                  </a:lnTo>
                  <a:lnTo>
                    <a:pt x="402" y="1222"/>
                  </a:lnTo>
                  <a:lnTo>
                    <a:pt x="266" y="1174"/>
                  </a:lnTo>
                  <a:lnTo>
                    <a:pt x="195" y="1146"/>
                  </a:lnTo>
                  <a:lnTo>
                    <a:pt x="149" y="1125"/>
                  </a:lnTo>
                  <a:lnTo>
                    <a:pt x="110" y="1104"/>
                  </a:lnTo>
                  <a:lnTo>
                    <a:pt x="84" y="1076"/>
                  </a:lnTo>
                  <a:lnTo>
                    <a:pt x="39" y="1007"/>
                  </a:lnTo>
                  <a:lnTo>
                    <a:pt x="6" y="931"/>
                  </a:lnTo>
                  <a:lnTo>
                    <a:pt x="0" y="847"/>
                  </a:lnTo>
                  <a:lnTo>
                    <a:pt x="19" y="701"/>
                  </a:lnTo>
                  <a:lnTo>
                    <a:pt x="65" y="563"/>
                  </a:lnTo>
                  <a:lnTo>
                    <a:pt x="136" y="438"/>
                  </a:lnTo>
                  <a:lnTo>
                    <a:pt x="221" y="327"/>
                  </a:lnTo>
                  <a:lnTo>
                    <a:pt x="318" y="236"/>
                  </a:lnTo>
                  <a:lnTo>
                    <a:pt x="415" y="167"/>
                  </a:lnTo>
                  <a:lnTo>
                    <a:pt x="409" y="139"/>
                  </a:lnTo>
                  <a:lnTo>
                    <a:pt x="402" y="118"/>
                  </a:lnTo>
                  <a:lnTo>
                    <a:pt x="402" y="42"/>
                  </a:lnTo>
                  <a:lnTo>
                    <a:pt x="415" y="14"/>
                  </a:lnTo>
                  <a:lnTo>
                    <a:pt x="422" y="7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021" y="4312"/>
              <a:ext cx="195" cy="49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0"/>
                </a:cxn>
                <a:cxn ang="0">
                  <a:pos x="130" y="14"/>
                </a:cxn>
                <a:cxn ang="0">
                  <a:pos x="169" y="49"/>
                </a:cxn>
                <a:cxn ang="0">
                  <a:pos x="189" y="105"/>
                </a:cxn>
                <a:cxn ang="0">
                  <a:pos x="195" y="174"/>
                </a:cxn>
                <a:cxn ang="0">
                  <a:pos x="189" y="264"/>
                </a:cxn>
                <a:cxn ang="0">
                  <a:pos x="163" y="341"/>
                </a:cxn>
                <a:cxn ang="0">
                  <a:pos x="130" y="403"/>
                </a:cxn>
                <a:cxn ang="0">
                  <a:pos x="91" y="452"/>
                </a:cxn>
                <a:cxn ang="0">
                  <a:pos x="65" y="480"/>
                </a:cxn>
                <a:cxn ang="0">
                  <a:pos x="46" y="493"/>
                </a:cxn>
                <a:cxn ang="0">
                  <a:pos x="39" y="493"/>
                </a:cxn>
                <a:cxn ang="0">
                  <a:pos x="26" y="480"/>
                </a:cxn>
                <a:cxn ang="0">
                  <a:pos x="26" y="473"/>
                </a:cxn>
                <a:cxn ang="0">
                  <a:pos x="33" y="466"/>
                </a:cxn>
                <a:cxn ang="0">
                  <a:pos x="39" y="452"/>
                </a:cxn>
                <a:cxn ang="0">
                  <a:pos x="104" y="375"/>
                </a:cxn>
                <a:cxn ang="0">
                  <a:pos x="137" y="299"/>
                </a:cxn>
                <a:cxn ang="0">
                  <a:pos x="150" y="230"/>
                </a:cxn>
                <a:cxn ang="0">
                  <a:pos x="156" y="160"/>
                </a:cxn>
                <a:cxn ang="0">
                  <a:pos x="150" y="153"/>
                </a:cxn>
                <a:cxn ang="0">
                  <a:pos x="137" y="160"/>
                </a:cxn>
                <a:cxn ang="0">
                  <a:pos x="124" y="174"/>
                </a:cxn>
                <a:cxn ang="0">
                  <a:pos x="111" y="181"/>
                </a:cxn>
                <a:cxn ang="0">
                  <a:pos x="91" y="181"/>
                </a:cxn>
                <a:cxn ang="0">
                  <a:pos x="59" y="174"/>
                </a:cxn>
                <a:cxn ang="0">
                  <a:pos x="20" y="146"/>
                </a:cxn>
                <a:cxn ang="0">
                  <a:pos x="7" y="119"/>
                </a:cxn>
                <a:cxn ang="0">
                  <a:pos x="0" y="91"/>
                </a:cxn>
                <a:cxn ang="0">
                  <a:pos x="0" y="70"/>
                </a:cxn>
                <a:cxn ang="0">
                  <a:pos x="13" y="49"/>
                </a:cxn>
                <a:cxn ang="0">
                  <a:pos x="20" y="28"/>
                </a:cxn>
                <a:cxn ang="0">
                  <a:pos x="59" y="0"/>
                </a:cxn>
              </a:cxnLst>
              <a:rect l="0" t="0" r="r" b="b"/>
              <a:pathLst>
                <a:path w="195" h="493">
                  <a:moveTo>
                    <a:pt x="59" y="0"/>
                  </a:moveTo>
                  <a:lnTo>
                    <a:pt x="85" y="0"/>
                  </a:lnTo>
                  <a:lnTo>
                    <a:pt x="130" y="14"/>
                  </a:lnTo>
                  <a:lnTo>
                    <a:pt x="169" y="49"/>
                  </a:lnTo>
                  <a:lnTo>
                    <a:pt x="189" y="105"/>
                  </a:lnTo>
                  <a:lnTo>
                    <a:pt x="195" y="174"/>
                  </a:lnTo>
                  <a:lnTo>
                    <a:pt x="189" y="264"/>
                  </a:lnTo>
                  <a:lnTo>
                    <a:pt x="163" y="341"/>
                  </a:lnTo>
                  <a:lnTo>
                    <a:pt x="130" y="403"/>
                  </a:lnTo>
                  <a:lnTo>
                    <a:pt x="91" y="452"/>
                  </a:lnTo>
                  <a:lnTo>
                    <a:pt x="65" y="480"/>
                  </a:lnTo>
                  <a:lnTo>
                    <a:pt x="46" y="493"/>
                  </a:lnTo>
                  <a:lnTo>
                    <a:pt x="39" y="493"/>
                  </a:lnTo>
                  <a:lnTo>
                    <a:pt x="26" y="480"/>
                  </a:lnTo>
                  <a:lnTo>
                    <a:pt x="26" y="473"/>
                  </a:lnTo>
                  <a:lnTo>
                    <a:pt x="33" y="466"/>
                  </a:lnTo>
                  <a:lnTo>
                    <a:pt x="39" y="452"/>
                  </a:lnTo>
                  <a:lnTo>
                    <a:pt x="104" y="375"/>
                  </a:lnTo>
                  <a:lnTo>
                    <a:pt x="137" y="299"/>
                  </a:lnTo>
                  <a:lnTo>
                    <a:pt x="150" y="230"/>
                  </a:lnTo>
                  <a:lnTo>
                    <a:pt x="156" y="160"/>
                  </a:lnTo>
                  <a:lnTo>
                    <a:pt x="150" y="153"/>
                  </a:lnTo>
                  <a:lnTo>
                    <a:pt x="137" y="160"/>
                  </a:lnTo>
                  <a:lnTo>
                    <a:pt x="124" y="174"/>
                  </a:lnTo>
                  <a:lnTo>
                    <a:pt x="111" y="181"/>
                  </a:lnTo>
                  <a:lnTo>
                    <a:pt x="91" y="181"/>
                  </a:lnTo>
                  <a:lnTo>
                    <a:pt x="59" y="174"/>
                  </a:lnTo>
                  <a:lnTo>
                    <a:pt x="20" y="146"/>
                  </a:lnTo>
                  <a:lnTo>
                    <a:pt x="7" y="119"/>
                  </a:lnTo>
                  <a:lnTo>
                    <a:pt x="0" y="91"/>
                  </a:lnTo>
                  <a:lnTo>
                    <a:pt x="0" y="70"/>
                  </a:lnTo>
                  <a:lnTo>
                    <a:pt x="13" y="49"/>
                  </a:lnTo>
                  <a:lnTo>
                    <a:pt x="20" y="28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4534" y="3785"/>
              <a:ext cx="896" cy="1069"/>
            </a:xfrm>
            <a:custGeom>
              <a:avLst/>
              <a:gdLst/>
              <a:ahLst/>
              <a:cxnLst>
                <a:cxn ang="0">
                  <a:pos x="98" y="639"/>
                </a:cxn>
                <a:cxn ang="0">
                  <a:pos x="65" y="764"/>
                </a:cxn>
                <a:cxn ang="0">
                  <a:pos x="46" y="909"/>
                </a:cxn>
                <a:cxn ang="0">
                  <a:pos x="52" y="965"/>
                </a:cxn>
                <a:cxn ang="0">
                  <a:pos x="72" y="1000"/>
                </a:cxn>
                <a:cxn ang="0">
                  <a:pos x="104" y="1014"/>
                </a:cxn>
                <a:cxn ang="0">
                  <a:pos x="163" y="1000"/>
                </a:cxn>
                <a:cxn ang="0">
                  <a:pos x="234" y="902"/>
                </a:cxn>
                <a:cxn ang="0">
                  <a:pos x="247" y="826"/>
                </a:cxn>
                <a:cxn ang="0">
                  <a:pos x="234" y="798"/>
                </a:cxn>
                <a:cxn ang="0">
                  <a:pos x="98" y="632"/>
                </a:cxn>
                <a:cxn ang="0">
                  <a:pos x="279" y="0"/>
                </a:cxn>
                <a:cxn ang="0">
                  <a:pos x="286" y="34"/>
                </a:cxn>
                <a:cxn ang="0">
                  <a:pos x="260" y="48"/>
                </a:cxn>
                <a:cxn ang="0">
                  <a:pos x="150" y="132"/>
                </a:cxn>
                <a:cxn ang="0">
                  <a:pos x="85" y="291"/>
                </a:cxn>
                <a:cxn ang="0">
                  <a:pos x="78" y="396"/>
                </a:cxn>
                <a:cxn ang="0">
                  <a:pos x="98" y="451"/>
                </a:cxn>
                <a:cxn ang="0">
                  <a:pos x="202" y="340"/>
                </a:cxn>
                <a:cxn ang="0">
                  <a:pos x="416" y="139"/>
                </a:cxn>
                <a:cxn ang="0">
                  <a:pos x="663" y="62"/>
                </a:cxn>
                <a:cxn ang="0">
                  <a:pos x="805" y="111"/>
                </a:cxn>
                <a:cxn ang="0">
                  <a:pos x="883" y="236"/>
                </a:cxn>
                <a:cxn ang="0">
                  <a:pos x="883" y="430"/>
                </a:cxn>
                <a:cxn ang="0">
                  <a:pos x="773" y="611"/>
                </a:cxn>
                <a:cxn ang="0">
                  <a:pos x="611" y="722"/>
                </a:cxn>
                <a:cxn ang="0">
                  <a:pos x="455" y="722"/>
                </a:cxn>
                <a:cxn ang="0">
                  <a:pos x="377" y="652"/>
                </a:cxn>
                <a:cxn ang="0">
                  <a:pos x="364" y="569"/>
                </a:cxn>
                <a:cxn ang="0">
                  <a:pos x="396" y="521"/>
                </a:cxn>
                <a:cxn ang="0">
                  <a:pos x="442" y="527"/>
                </a:cxn>
                <a:cxn ang="0">
                  <a:pos x="448" y="569"/>
                </a:cxn>
                <a:cxn ang="0">
                  <a:pos x="416" y="597"/>
                </a:cxn>
                <a:cxn ang="0">
                  <a:pos x="429" y="646"/>
                </a:cxn>
                <a:cxn ang="0">
                  <a:pos x="468" y="673"/>
                </a:cxn>
                <a:cxn ang="0">
                  <a:pos x="513" y="687"/>
                </a:cxn>
                <a:cxn ang="0">
                  <a:pos x="604" y="659"/>
                </a:cxn>
                <a:cxn ang="0">
                  <a:pos x="702" y="555"/>
                </a:cxn>
                <a:cxn ang="0">
                  <a:pos x="760" y="409"/>
                </a:cxn>
                <a:cxn ang="0">
                  <a:pos x="779" y="264"/>
                </a:cxn>
                <a:cxn ang="0">
                  <a:pos x="747" y="146"/>
                </a:cxn>
                <a:cxn ang="0">
                  <a:pos x="656" y="104"/>
                </a:cxn>
                <a:cxn ang="0">
                  <a:pos x="435" y="173"/>
                </a:cxn>
                <a:cxn ang="0">
                  <a:pos x="234" y="368"/>
                </a:cxn>
                <a:cxn ang="0">
                  <a:pos x="156" y="521"/>
                </a:cxn>
                <a:cxn ang="0">
                  <a:pos x="221" y="604"/>
                </a:cxn>
                <a:cxn ang="0">
                  <a:pos x="292" y="694"/>
                </a:cxn>
                <a:cxn ang="0">
                  <a:pos x="325" y="764"/>
                </a:cxn>
                <a:cxn ang="0">
                  <a:pos x="312" y="902"/>
                </a:cxn>
                <a:cxn ang="0">
                  <a:pos x="195" y="1048"/>
                </a:cxn>
                <a:cxn ang="0">
                  <a:pos x="65" y="1062"/>
                </a:cxn>
                <a:cxn ang="0">
                  <a:pos x="13" y="1000"/>
                </a:cxn>
                <a:cxn ang="0">
                  <a:pos x="0" y="930"/>
                </a:cxn>
                <a:cxn ang="0">
                  <a:pos x="7" y="826"/>
                </a:cxn>
                <a:cxn ang="0">
                  <a:pos x="65" y="597"/>
                </a:cxn>
                <a:cxn ang="0">
                  <a:pos x="20" y="541"/>
                </a:cxn>
                <a:cxn ang="0">
                  <a:pos x="0" y="423"/>
                </a:cxn>
                <a:cxn ang="0">
                  <a:pos x="39" y="215"/>
                </a:cxn>
                <a:cxn ang="0">
                  <a:pos x="143" y="62"/>
                </a:cxn>
                <a:cxn ang="0">
                  <a:pos x="260" y="0"/>
                </a:cxn>
              </a:cxnLst>
              <a:rect l="0" t="0" r="r" b="b"/>
              <a:pathLst>
                <a:path w="896" h="1069">
                  <a:moveTo>
                    <a:pt x="98" y="632"/>
                  </a:moveTo>
                  <a:lnTo>
                    <a:pt x="98" y="639"/>
                  </a:lnTo>
                  <a:lnTo>
                    <a:pt x="85" y="694"/>
                  </a:lnTo>
                  <a:lnTo>
                    <a:pt x="65" y="764"/>
                  </a:lnTo>
                  <a:lnTo>
                    <a:pt x="52" y="840"/>
                  </a:lnTo>
                  <a:lnTo>
                    <a:pt x="46" y="909"/>
                  </a:lnTo>
                  <a:lnTo>
                    <a:pt x="46" y="937"/>
                  </a:lnTo>
                  <a:lnTo>
                    <a:pt x="52" y="965"/>
                  </a:lnTo>
                  <a:lnTo>
                    <a:pt x="59" y="986"/>
                  </a:lnTo>
                  <a:lnTo>
                    <a:pt x="72" y="1000"/>
                  </a:lnTo>
                  <a:lnTo>
                    <a:pt x="85" y="1007"/>
                  </a:lnTo>
                  <a:lnTo>
                    <a:pt x="104" y="1014"/>
                  </a:lnTo>
                  <a:lnTo>
                    <a:pt x="117" y="1014"/>
                  </a:lnTo>
                  <a:lnTo>
                    <a:pt x="163" y="1000"/>
                  </a:lnTo>
                  <a:lnTo>
                    <a:pt x="208" y="958"/>
                  </a:lnTo>
                  <a:lnTo>
                    <a:pt x="234" y="902"/>
                  </a:lnTo>
                  <a:lnTo>
                    <a:pt x="247" y="847"/>
                  </a:lnTo>
                  <a:lnTo>
                    <a:pt x="247" y="826"/>
                  </a:lnTo>
                  <a:lnTo>
                    <a:pt x="241" y="805"/>
                  </a:lnTo>
                  <a:lnTo>
                    <a:pt x="234" y="798"/>
                  </a:lnTo>
                  <a:lnTo>
                    <a:pt x="228" y="784"/>
                  </a:lnTo>
                  <a:lnTo>
                    <a:pt x="98" y="632"/>
                  </a:lnTo>
                  <a:close/>
                  <a:moveTo>
                    <a:pt x="260" y="0"/>
                  </a:moveTo>
                  <a:lnTo>
                    <a:pt x="279" y="0"/>
                  </a:lnTo>
                  <a:lnTo>
                    <a:pt x="286" y="7"/>
                  </a:lnTo>
                  <a:lnTo>
                    <a:pt x="286" y="34"/>
                  </a:lnTo>
                  <a:lnTo>
                    <a:pt x="273" y="48"/>
                  </a:lnTo>
                  <a:lnTo>
                    <a:pt x="260" y="48"/>
                  </a:lnTo>
                  <a:lnTo>
                    <a:pt x="202" y="76"/>
                  </a:lnTo>
                  <a:lnTo>
                    <a:pt x="150" y="132"/>
                  </a:lnTo>
                  <a:lnTo>
                    <a:pt x="111" y="208"/>
                  </a:lnTo>
                  <a:lnTo>
                    <a:pt x="85" y="291"/>
                  </a:lnTo>
                  <a:lnTo>
                    <a:pt x="78" y="375"/>
                  </a:lnTo>
                  <a:lnTo>
                    <a:pt x="78" y="396"/>
                  </a:lnTo>
                  <a:lnTo>
                    <a:pt x="85" y="423"/>
                  </a:lnTo>
                  <a:lnTo>
                    <a:pt x="98" y="451"/>
                  </a:lnTo>
                  <a:lnTo>
                    <a:pt x="117" y="479"/>
                  </a:lnTo>
                  <a:lnTo>
                    <a:pt x="202" y="340"/>
                  </a:lnTo>
                  <a:lnTo>
                    <a:pt x="305" y="229"/>
                  </a:lnTo>
                  <a:lnTo>
                    <a:pt x="416" y="139"/>
                  </a:lnTo>
                  <a:lnTo>
                    <a:pt x="539" y="83"/>
                  </a:lnTo>
                  <a:lnTo>
                    <a:pt x="663" y="62"/>
                  </a:lnTo>
                  <a:lnTo>
                    <a:pt x="741" y="76"/>
                  </a:lnTo>
                  <a:lnTo>
                    <a:pt x="805" y="111"/>
                  </a:lnTo>
                  <a:lnTo>
                    <a:pt x="851" y="159"/>
                  </a:lnTo>
                  <a:lnTo>
                    <a:pt x="883" y="236"/>
                  </a:lnTo>
                  <a:lnTo>
                    <a:pt x="896" y="319"/>
                  </a:lnTo>
                  <a:lnTo>
                    <a:pt x="883" y="430"/>
                  </a:lnTo>
                  <a:lnTo>
                    <a:pt x="838" y="527"/>
                  </a:lnTo>
                  <a:lnTo>
                    <a:pt x="773" y="611"/>
                  </a:lnTo>
                  <a:lnTo>
                    <a:pt x="695" y="680"/>
                  </a:lnTo>
                  <a:lnTo>
                    <a:pt x="611" y="722"/>
                  </a:lnTo>
                  <a:lnTo>
                    <a:pt x="520" y="736"/>
                  </a:lnTo>
                  <a:lnTo>
                    <a:pt x="455" y="722"/>
                  </a:lnTo>
                  <a:lnTo>
                    <a:pt x="403" y="694"/>
                  </a:lnTo>
                  <a:lnTo>
                    <a:pt x="377" y="652"/>
                  </a:lnTo>
                  <a:lnTo>
                    <a:pt x="364" y="597"/>
                  </a:lnTo>
                  <a:lnTo>
                    <a:pt x="364" y="569"/>
                  </a:lnTo>
                  <a:lnTo>
                    <a:pt x="383" y="527"/>
                  </a:lnTo>
                  <a:lnTo>
                    <a:pt x="396" y="521"/>
                  </a:lnTo>
                  <a:lnTo>
                    <a:pt x="429" y="521"/>
                  </a:lnTo>
                  <a:lnTo>
                    <a:pt x="442" y="527"/>
                  </a:lnTo>
                  <a:lnTo>
                    <a:pt x="448" y="541"/>
                  </a:lnTo>
                  <a:lnTo>
                    <a:pt x="448" y="569"/>
                  </a:lnTo>
                  <a:lnTo>
                    <a:pt x="429" y="590"/>
                  </a:lnTo>
                  <a:lnTo>
                    <a:pt x="416" y="597"/>
                  </a:lnTo>
                  <a:lnTo>
                    <a:pt x="422" y="625"/>
                  </a:lnTo>
                  <a:lnTo>
                    <a:pt x="429" y="646"/>
                  </a:lnTo>
                  <a:lnTo>
                    <a:pt x="442" y="666"/>
                  </a:lnTo>
                  <a:lnTo>
                    <a:pt x="468" y="673"/>
                  </a:lnTo>
                  <a:lnTo>
                    <a:pt x="487" y="687"/>
                  </a:lnTo>
                  <a:lnTo>
                    <a:pt x="513" y="687"/>
                  </a:lnTo>
                  <a:lnTo>
                    <a:pt x="552" y="680"/>
                  </a:lnTo>
                  <a:lnTo>
                    <a:pt x="604" y="659"/>
                  </a:lnTo>
                  <a:lnTo>
                    <a:pt x="650" y="618"/>
                  </a:lnTo>
                  <a:lnTo>
                    <a:pt x="702" y="555"/>
                  </a:lnTo>
                  <a:lnTo>
                    <a:pt x="734" y="486"/>
                  </a:lnTo>
                  <a:lnTo>
                    <a:pt x="760" y="409"/>
                  </a:lnTo>
                  <a:lnTo>
                    <a:pt x="773" y="326"/>
                  </a:lnTo>
                  <a:lnTo>
                    <a:pt x="779" y="264"/>
                  </a:lnTo>
                  <a:lnTo>
                    <a:pt x="773" y="201"/>
                  </a:lnTo>
                  <a:lnTo>
                    <a:pt x="747" y="146"/>
                  </a:lnTo>
                  <a:lnTo>
                    <a:pt x="708" y="118"/>
                  </a:lnTo>
                  <a:lnTo>
                    <a:pt x="656" y="104"/>
                  </a:lnTo>
                  <a:lnTo>
                    <a:pt x="546" y="118"/>
                  </a:lnTo>
                  <a:lnTo>
                    <a:pt x="435" y="173"/>
                  </a:lnTo>
                  <a:lnTo>
                    <a:pt x="331" y="257"/>
                  </a:lnTo>
                  <a:lnTo>
                    <a:pt x="234" y="368"/>
                  </a:lnTo>
                  <a:lnTo>
                    <a:pt x="150" y="514"/>
                  </a:lnTo>
                  <a:lnTo>
                    <a:pt x="156" y="521"/>
                  </a:lnTo>
                  <a:lnTo>
                    <a:pt x="182" y="562"/>
                  </a:lnTo>
                  <a:lnTo>
                    <a:pt x="221" y="604"/>
                  </a:lnTo>
                  <a:lnTo>
                    <a:pt x="254" y="646"/>
                  </a:lnTo>
                  <a:lnTo>
                    <a:pt x="292" y="694"/>
                  </a:lnTo>
                  <a:lnTo>
                    <a:pt x="312" y="729"/>
                  </a:lnTo>
                  <a:lnTo>
                    <a:pt x="325" y="764"/>
                  </a:lnTo>
                  <a:lnTo>
                    <a:pt x="331" y="805"/>
                  </a:lnTo>
                  <a:lnTo>
                    <a:pt x="312" y="902"/>
                  </a:lnTo>
                  <a:lnTo>
                    <a:pt x="260" y="986"/>
                  </a:lnTo>
                  <a:lnTo>
                    <a:pt x="195" y="1048"/>
                  </a:lnTo>
                  <a:lnTo>
                    <a:pt x="117" y="1069"/>
                  </a:lnTo>
                  <a:lnTo>
                    <a:pt x="65" y="1062"/>
                  </a:lnTo>
                  <a:lnTo>
                    <a:pt x="33" y="1034"/>
                  </a:lnTo>
                  <a:lnTo>
                    <a:pt x="13" y="1000"/>
                  </a:lnTo>
                  <a:lnTo>
                    <a:pt x="7" y="958"/>
                  </a:lnTo>
                  <a:lnTo>
                    <a:pt x="0" y="930"/>
                  </a:lnTo>
                  <a:lnTo>
                    <a:pt x="0" y="902"/>
                  </a:lnTo>
                  <a:lnTo>
                    <a:pt x="7" y="826"/>
                  </a:lnTo>
                  <a:lnTo>
                    <a:pt x="20" y="743"/>
                  </a:lnTo>
                  <a:lnTo>
                    <a:pt x="65" y="597"/>
                  </a:lnTo>
                  <a:lnTo>
                    <a:pt x="46" y="576"/>
                  </a:lnTo>
                  <a:lnTo>
                    <a:pt x="20" y="541"/>
                  </a:lnTo>
                  <a:lnTo>
                    <a:pt x="7" y="493"/>
                  </a:lnTo>
                  <a:lnTo>
                    <a:pt x="0" y="423"/>
                  </a:lnTo>
                  <a:lnTo>
                    <a:pt x="13" y="319"/>
                  </a:lnTo>
                  <a:lnTo>
                    <a:pt x="39" y="215"/>
                  </a:lnTo>
                  <a:lnTo>
                    <a:pt x="85" y="132"/>
                  </a:lnTo>
                  <a:lnTo>
                    <a:pt x="143" y="62"/>
                  </a:lnTo>
                  <a:lnTo>
                    <a:pt x="202" y="14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5677" y="2452"/>
              <a:ext cx="481" cy="228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9" y="0"/>
                </a:cxn>
                <a:cxn ang="0">
                  <a:pos x="72" y="14"/>
                </a:cxn>
                <a:cxn ang="0">
                  <a:pos x="91" y="55"/>
                </a:cxn>
                <a:cxn ang="0">
                  <a:pos x="468" y="1104"/>
                </a:cxn>
                <a:cxn ang="0">
                  <a:pos x="481" y="1131"/>
                </a:cxn>
                <a:cxn ang="0">
                  <a:pos x="481" y="1159"/>
                </a:cxn>
                <a:cxn ang="0">
                  <a:pos x="468" y="1187"/>
                </a:cxn>
                <a:cxn ang="0">
                  <a:pos x="468" y="1180"/>
                </a:cxn>
                <a:cxn ang="0">
                  <a:pos x="91" y="2235"/>
                </a:cxn>
                <a:cxn ang="0">
                  <a:pos x="85" y="2256"/>
                </a:cxn>
                <a:cxn ang="0">
                  <a:pos x="78" y="2270"/>
                </a:cxn>
                <a:cxn ang="0">
                  <a:pos x="65" y="2277"/>
                </a:cxn>
                <a:cxn ang="0">
                  <a:pos x="46" y="2284"/>
                </a:cxn>
                <a:cxn ang="0">
                  <a:pos x="26" y="2277"/>
                </a:cxn>
                <a:cxn ang="0">
                  <a:pos x="13" y="2270"/>
                </a:cxn>
                <a:cxn ang="0">
                  <a:pos x="7" y="2256"/>
                </a:cxn>
                <a:cxn ang="0">
                  <a:pos x="0" y="2235"/>
                </a:cxn>
                <a:cxn ang="0">
                  <a:pos x="0" y="2215"/>
                </a:cxn>
                <a:cxn ang="0">
                  <a:pos x="7" y="2208"/>
                </a:cxn>
                <a:cxn ang="0">
                  <a:pos x="13" y="2194"/>
                </a:cxn>
                <a:cxn ang="0">
                  <a:pos x="390" y="1138"/>
                </a:cxn>
                <a:cxn ang="0">
                  <a:pos x="13" y="83"/>
                </a:cxn>
                <a:cxn ang="0">
                  <a:pos x="7" y="69"/>
                </a:cxn>
                <a:cxn ang="0">
                  <a:pos x="0" y="62"/>
                </a:cxn>
                <a:cxn ang="0">
                  <a:pos x="0" y="48"/>
                </a:cxn>
                <a:cxn ang="0">
                  <a:pos x="7" y="27"/>
                </a:cxn>
                <a:cxn ang="0">
                  <a:pos x="13" y="14"/>
                </a:cxn>
                <a:cxn ang="0">
                  <a:pos x="26" y="7"/>
                </a:cxn>
                <a:cxn ang="0">
                  <a:pos x="46" y="0"/>
                </a:cxn>
              </a:cxnLst>
              <a:rect l="0" t="0" r="r" b="b"/>
              <a:pathLst>
                <a:path w="481" h="2284">
                  <a:moveTo>
                    <a:pt x="46" y="0"/>
                  </a:moveTo>
                  <a:lnTo>
                    <a:pt x="59" y="0"/>
                  </a:lnTo>
                  <a:lnTo>
                    <a:pt x="72" y="14"/>
                  </a:lnTo>
                  <a:lnTo>
                    <a:pt x="91" y="55"/>
                  </a:lnTo>
                  <a:lnTo>
                    <a:pt x="468" y="1104"/>
                  </a:lnTo>
                  <a:lnTo>
                    <a:pt x="481" y="1131"/>
                  </a:lnTo>
                  <a:lnTo>
                    <a:pt x="481" y="1159"/>
                  </a:lnTo>
                  <a:lnTo>
                    <a:pt x="468" y="1187"/>
                  </a:lnTo>
                  <a:lnTo>
                    <a:pt x="468" y="1180"/>
                  </a:lnTo>
                  <a:lnTo>
                    <a:pt x="91" y="2235"/>
                  </a:lnTo>
                  <a:lnTo>
                    <a:pt x="85" y="2256"/>
                  </a:lnTo>
                  <a:lnTo>
                    <a:pt x="78" y="2270"/>
                  </a:lnTo>
                  <a:lnTo>
                    <a:pt x="65" y="2277"/>
                  </a:lnTo>
                  <a:lnTo>
                    <a:pt x="46" y="2284"/>
                  </a:lnTo>
                  <a:lnTo>
                    <a:pt x="26" y="2277"/>
                  </a:lnTo>
                  <a:lnTo>
                    <a:pt x="13" y="2270"/>
                  </a:lnTo>
                  <a:lnTo>
                    <a:pt x="7" y="2256"/>
                  </a:lnTo>
                  <a:lnTo>
                    <a:pt x="0" y="2235"/>
                  </a:lnTo>
                  <a:lnTo>
                    <a:pt x="0" y="2215"/>
                  </a:lnTo>
                  <a:lnTo>
                    <a:pt x="7" y="2208"/>
                  </a:lnTo>
                  <a:lnTo>
                    <a:pt x="13" y="2194"/>
                  </a:lnTo>
                  <a:lnTo>
                    <a:pt x="390" y="1138"/>
                  </a:lnTo>
                  <a:lnTo>
                    <a:pt x="13" y="83"/>
                  </a:lnTo>
                  <a:lnTo>
                    <a:pt x="7" y="69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3" y="14"/>
                  </a:lnTo>
                  <a:lnTo>
                    <a:pt x="26" y="7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7119" y="3334"/>
              <a:ext cx="1415" cy="527"/>
            </a:xfrm>
            <a:custGeom>
              <a:avLst/>
              <a:gdLst/>
              <a:ahLst/>
              <a:cxnLst>
                <a:cxn ang="0">
                  <a:pos x="45" y="437"/>
                </a:cxn>
                <a:cxn ang="0">
                  <a:pos x="1370" y="437"/>
                </a:cxn>
                <a:cxn ang="0">
                  <a:pos x="1383" y="444"/>
                </a:cxn>
                <a:cxn ang="0">
                  <a:pos x="1396" y="444"/>
                </a:cxn>
                <a:cxn ang="0">
                  <a:pos x="1415" y="465"/>
                </a:cxn>
                <a:cxn ang="0">
                  <a:pos x="1415" y="499"/>
                </a:cxn>
                <a:cxn ang="0">
                  <a:pos x="1409" y="513"/>
                </a:cxn>
                <a:cxn ang="0">
                  <a:pos x="1383" y="527"/>
                </a:cxn>
                <a:cxn ang="0">
                  <a:pos x="32" y="527"/>
                </a:cxn>
                <a:cxn ang="0">
                  <a:pos x="6" y="513"/>
                </a:cxn>
                <a:cxn ang="0">
                  <a:pos x="0" y="499"/>
                </a:cxn>
                <a:cxn ang="0">
                  <a:pos x="0" y="465"/>
                </a:cxn>
                <a:cxn ang="0">
                  <a:pos x="19" y="444"/>
                </a:cxn>
                <a:cxn ang="0">
                  <a:pos x="32" y="444"/>
                </a:cxn>
                <a:cxn ang="0">
                  <a:pos x="45" y="437"/>
                </a:cxn>
                <a:cxn ang="0">
                  <a:pos x="32" y="0"/>
                </a:cxn>
                <a:cxn ang="0">
                  <a:pos x="1383" y="0"/>
                </a:cxn>
                <a:cxn ang="0">
                  <a:pos x="1409" y="13"/>
                </a:cxn>
                <a:cxn ang="0">
                  <a:pos x="1415" y="27"/>
                </a:cxn>
                <a:cxn ang="0">
                  <a:pos x="1415" y="62"/>
                </a:cxn>
                <a:cxn ang="0">
                  <a:pos x="1396" y="83"/>
                </a:cxn>
                <a:cxn ang="0">
                  <a:pos x="1383" y="83"/>
                </a:cxn>
                <a:cxn ang="0">
                  <a:pos x="1370" y="90"/>
                </a:cxn>
                <a:cxn ang="0">
                  <a:pos x="45" y="90"/>
                </a:cxn>
                <a:cxn ang="0">
                  <a:pos x="32" y="83"/>
                </a:cxn>
                <a:cxn ang="0">
                  <a:pos x="19" y="83"/>
                </a:cxn>
                <a:cxn ang="0">
                  <a:pos x="0" y="62"/>
                </a:cxn>
                <a:cxn ang="0">
                  <a:pos x="0" y="27"/>
                </a:cxn>
                <a:cxn ang="0">
                  <a:pos x="6" y="13"/>
                </a:cxn>
                <a:cxn ang="0">
                  <a:pos x="32" y="0"/>
                </a:cxn>
              </a:cxnLst>
              <a:rect l="0" t="0" r="r" b="b"/>
              <a:pathLst>
                <a:path w="1415" h="527">
                  <a:moveTo>
                    <a:pt x="45" y="437"/>
                  </a:moveTo>
                  <a:lnTo>
                    <a:pt x="1370" y="437"/>
                  </a:lnTo>
                  <a:lnTo>
                    <a:pt x="1383" y="444"/>
                  </a:lnTo>
                  <a:lnTo>
                    <a:pt x="1396" y="444"/>
                  </a:lnTo>
                  <a:lnTo>
                    <a:pt x="1415" y="465"/>
                  </a:lnTo>
                  <a:lnTo>
                    <a:pt x="1415" y="499"/>
                  </a:lnTo>
                  <a:lnTo>
                    <a:pt x="1409" y="513"/>
                  </a:lnTo>
                  <a:lnTo>
                    <a:pt x="1383" y="527"/>
                  </a:lnTo>
                  <a:lnTo>
                    <a:pt x="32" y="527"/>
                  </a:lnTo>
                  <a:lnTo>
                    <a:pt x="6" y="513"/>
                  </a:lnTo>
                  <a:lnTo>
                    <a:pt x="0" y="499"/>
                  </a:lnTo>
                  <a:lnTo>
                    <a:pt x="0" y="465"/>
                  </a:lnTo>
                  <a:lnTo>
                    <a:pt x="19" y="444"/>
                  </a:lnTo>
                  <a:lnTo>
                    <a:pt x="32" y="444"/>
                  </a:lnTo>
                  <a:lnTo>
                    <a:pt x="45" y="437"/>
                  </a:lnTo>
                  <a:close/>
                  <a:moveTo>
                    <a:pt x="32" y="0"/>
                  </a:moveTo>
                  <a:lnTo>
                    <a:pt x="1383" y="0"/>
                  </a:lnTo>
                  <a:lnTo>
                    <a:pt x="1409" y="13"/>
                  </a:lnTo>
                  <a:lnTo>
                    <a:pt x="1415" y="27"/>
                  </a:lnTo>
                  <a:lnTo>
                    <a:pt x="1415" y="62"/>
                  </a:lnTo>
                  <a:lnTo>
                    <a:pt x="1396" y="83"/>
                  </a:lnTo>
                  <a:lnTo>
                    <a:pt x="1383" y="83"/>
                  </a:lnTo>
                  <a:lnTo>
                    <a:pt x="1370" y="90"/>
                  </a:lnTo>
                  <a:lnTo>
                    <a:pt x="45" y="90"/>
                  </a:lnTo>
                  <a:lnTo>
                    <a:pt x="32" y="83"/>
                  </a:lnTo>
                  <a:lnTo>
                    <a:pt x="19" y="83"/>
                  </a:lnTo>
                  <a:lnTo>
                    <a:pt x="0" y="62"/>
                  </a:lnTo>
                  <a:lnTo>
                    <a:pt x="0" y="27"/>
                  </a:lnTo>
                  <a:lnTo>
                    <a:pt x="6" y="1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9346" y="2459"/>
              <a:ext cx="2013" cy="227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25" y="0"/>
                </a:cxn>
                <a:cxn ang="0">
                  <a:pos x="2006" y="534"/>
                </a:cxn>
                <a:cxn ang="0">
                  <a:pos x="1954" y="534"/>
                </a:cxn>
                <a:cxn ang="0">
                  <a:pos x="1903" y="416"/>
                </a:cxn>
                <a:cxn ang="0">
                  <a:pos x="1831" y="326"/>
                </a:cxn>
                <a:cxn ang="0">
                  <a:pos x="1740" y="250"/>
                </a:cxn>
                <a:cxn ang="0">
                  <a:pos x="1649" y="194"/>
                </a:cxn>
                <a:cxn ang="0">
                  <a:pos x="1545" y="152"/>
                </a:cxn>
                <a:cxn ang="0">
                  <a:pos x="1442" y="125"/>
                </a:cxn>
                <a:cxn ang="0">
                  <a:pos x="1338" y="104"/>
                </a:cxn>
                <a:cxn ang="0">
                  <a:pos x="1240" y="97"/>
                </a:cxn>
                <a:cxn ang="0">
                  <a:pos x="1149" y="90"/>
                </a:cxn>
                <a:cxn ang="0">
                  <a:pos x="227" y="90"/>
                </a:cxn>
                <a:cxn ang="0">
                  <a:pos x="922" y="1104"/>
                </a:cxn>
                <a:cxn ang="0">
                  <a:pos x="929" y="1118"/>
                </a:cxn>
                <a:cxn ang="0">
                  <a:pos x="942" y="1131"/>
                </a:cxn>
                <a:cxn ang="0">
                  <a:pos x="942" y="1152"/>
                </a:cxn>
                <a:cxn ang="0">
                  <a:pos x="922" y="1173"/>
                </a:cxn>
                <a:cxn ang="0">
                  <a:pos x="182" y="2152"/>
                </a:cxn>
                <a:cxn ang="0">
                  <a:pos x="1091" y="2152"/>
                </a:cxn>
                <a:cxn ang="0">
                  <a:pos x="1260" y="2145"/>
                </a:cxn>
                <a:cxn ang="0">
                  <a:pos x="1390" y="2131"/>
                </a:cxn>
                <a:cxn ang="0">
                  <a:pos x="1552" y="2096"/>
                </a:cxn>
                <a:cxn ang="0">
                  <a:pos x="1584" y="2083"/>
                </a:cxn>
                <a:cxn ang="0">
                  <a:pos x="1714" y="2020"/>
                </a:cxn>
                <a:cxn ang="0">
                  <a:pos x="1818" y="1937"/>
                </a:cxn>
                <a:cxn ang="0">
                  <a:pos x="1903" y="1833"/>
                </a:cxn>
                <a:cxn ang="0">
                  <a:pos x="1961" y="1708"/>
                </a:cxn>
                <a:cxn ang="0">
                  <a:pos x="2013" y="1708"/>
                </a:cxn>
                <a:cxn ang="0">
                  <a:pos x="1831" y="2277"/>
                </a:cxn>
                <a:cxn ang="0">
                  <a:pos x="26" y="2277"/>
                </a:cxn>
                <a:cxn ang="0">
                  <a:pos x="13" y="2270"/>
                </a:cxn>
                <a:cxn ang="0">
                  <a:pos x="6" y="2263"/>
                </a:cxn>
                <a:cxn ang="0">
                  <a:pos x="6" y="2235"/>
                </a:cxn>
                <a:cxn ang="0">
                  <a:pos x="26" y="2215"/>
                </a:cxn>
                <a:cxn ang="0">
                  <a:pos x="786" y="1215"/>
                </a:cxn>
                <a:cxn ang="0">
                  <a:pos x="779" y="1208"/>
                </a:cxn>
                <a:cxn ang="0">
                  <a:pos x="0" y="69"/>
                </a:cxn>
                <a:cxn ang="0">
                  <a:pos x="0" y="20"/>
                </a:cxn>
                <a:cxn ang="0">
                  <a:pos x="6" y="14"/>
                </a:cxn>
                <a:cxn ang="0">
                  <a:pos x="32" y="0"/>
                </a:cxn>
              </a:cxnLst>
              <a:rect l="0" t="0" r="r" b="b"/>
              <a:pathLst>
                <a:path w="2013" h="2277">
                  <a:moveTo>
                    <a:pt x="32" y="0"/>
                  </a:moveTo>
                  <a:lnTo>
                    <a:pt x="1825" y="0"/>
                  </a:lnTo>
                  <a:lnTo>
                    <a:pt x="2006" y="534"/>
                  </a:lnTo>
                  <a:lnTo>
                    <a:pt x="1954" y="534"/>
                  </a:lnTo>
                  <a:lnTo>
                    <a:pt x="1903" y="416"/>
                  </a:lnTo>
                  <a:lnTo>
                    <a:pt x="1831" y="326"/>
                  </a:lnTo>
                  <a:lnTo>
                    <a:pt x="1740" y="250"/>
                  </a:lnTo>
                  <a:lnTo>
                    <a:pt x="1649" y="194"/>
                  </a:lnTo>
                  <a:lnTo>
                    <a:pt x="1545" y="152"/>
                  </a:lnTo>
                  <a:lnTo>
                    <a:pt x="1442" y="125"/>
                  </a:lnTo>
                  <a:lnTo>
                    <a:pt x="1338" y="104"/>
                  </a:lnTo>
                  <a:lnTo>
                    <a:pt x="1240" y="97"/>
                  </a:lnTo>
                  <a:lnTo>
                    <a:pt x="1149" y="90"/>
                  </a:lnTo>
                  <a:lnTo>
                    <a:pt x="227" y="90"/>
                  </a:lnTo>
                  <a:lnTo>
                    <a:pt x="922" y="1104"/>
                  </a:lnTo>
                  <a:lnTo>
                    <a:pt x="929" y="1118"/>
                  </a:lnTo>
                  <a:lnTo>
                    <a:pt x="942" y="1131"/>
                  </a:lnTo>
                  <a:lnTo>
                    <a:pt x="942" y="1152"/>
                  </a:lnTo>
                  <a:lnTo>
                    <a:pt x="922" y="1173"/>
                  </a:lnTo>
                  <a:lnTo>
                    <a:pt x="182" y="2152"/>
                  </a:lnTo>
                  <a:lnTo>
                    <a:pt x="1091" y="2152"/>
                  </a:lnTo>
                  <a:lnTo>
                    <a:pt x="1260" y="2145"/>
                  </a:lnTo>
                  <a:lnTo>
                    <a:pt x="1390" y="2131"/>
                  </a:lnTo>
                  <a:lnTo>
                    <a:pt x="1552" y="2096"/>
                  </a:lnTo>
                  <a:lnTo>
                    <a:pt x="1584" y="2083"/>
                  </a:lnTo>
                  <a:lnTo>
                    <a:pt x="1714" y="2020"/>
                  </a:lnTo>
                  <a:lnTo>
                    <a:pt x="1818" y="1937"/>
                  </a:lnTo>
                  <a:lnTo>
                    <a:pt x="1903" y="1833"/>
                  </a:lnTo>
                  <a:lnTo>
                    <a:pt x="1961" y="1708"/>
                  </a:lnTo>
                  <a:lnTo>
                    <a:pt x="2013" y="1708"/>
                  </a:lnTo>
                  <a:lnTo>
                    <a:pt x="1831" y="2277"/>
                  </a:lnTo>
                  <a:lnTo>
                    <a:pt x="26" y="2277"/>
                  </a:lnTo>
                  <a:lnTo>
                    <a:pt x="13" y="2270"/>
                  </a:lnTo>
                  <a:lnTo>
                    <a:pt x="6" y="2263"/>
                  </a:lnTo>
                  <a:lnTo>
                    <a:pt x="6" y="2235"/>
                  </a:lnTo>
                  <a:lnTo>
                    <a:pt x="26" y="2215"/>
                  </a:lnTo>
                  <a:lnTo>
                    <a:pt x="786" y="1215"/>
                  </a:lnTo>
                  <a:lnTo>
                    <a:pt x="779" y="1208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1547" y="4146"/>
              <a:ext cx="870" cy="1048"/>
            </a:xfrm>
            <a:custGeom>
              <a:avLst/>
              <a:gdLst/>
              <a:ahLst/>
              <a:cxnLst>
                <a:cxn ang="0">
                  <a:pos x="396" y="14"/>
                </a:cxn>
                <a:cxn ang="0">
                  <a:pos x="507" y="104"/>
                </a:cxn>
                <a:cxn ang="0">
                  <a:pos x="572" y="243"/>
                </a:cxn>
                <a:cxn ang="0">
                  <a:pos x="611" y="389"/>
                </a:cxn>
                <a:cxn ang="0">
                  <a:pos x="617" y="465"/>
                </a:cxn>
                <a:cxn ang="0">
                  <a:pos x="617" y="458"/>
                </a:cxn>
                <a:cxn ang="0">
                  <a:pos x="740" y="173"/>
                </a:cxn>
                <a:cxn ang="0">
                  <a:pos x="799" y="41"/>
                </a:cxn>
                <a:cxn ang="0">
                  <a:pos x="825" y="0"/>
                </a:cxn>
                <a:cxn ang="0">
                  <a:pos x="870" y="14"/>
                </a:cxn>
                <a:cxn ang="0">
                  <a:pos x="864" y="41"/>
                </a:cxn>
                <a:cxn ang="0">
                  <a:pos x="760" y="271"/>
                </a:cxn>
                <a:cxn ang="0">
                  <a:pos x="721" y="361"/>
                </a:cxn>
                <a:cxn ang="0">
                  <a:pos x="669" y="500"/>
                </a:cxn>
                <a:cxn ang="0">
                  <a:pos x="624" y="625"/>
                </a:cxn>
                <a:cxn ang="0">
                  <a:pos x="598" y="784"/>
                </a:cxn>
                <a:cxn ang="0">
                  <a:pos x="559" y="965"/>
                </a:cxn>
                <a:cxn ang="0">
                  <a:pos x="539" y="1021"/>
                </a:cxn>
                <a:cxn ang="0">
                  <a:pos x="520" y="1048"/>
                </a:cxn>
                <a:cxn ang="0">
                  <a:pos x="494" y="1041"/>
                </a:cxn>
                <a:cxn ang="0">
                  <a:pos x="481" y="1021"/>
                </a:cxn>
                <a:cxn ang="0">
                  <a:pos x="487" y="965"/>
                </a:cxn>
                <a:cxn ang="0">
                  <a:pos x="539" y="736"/>
                </a:cxn>
                <a:cxn ang="0">
                  <a:pos x="565" y="639"/>
                </a:cxn>
                <a:cxn ang="0">
                  <a:pos x="572" y="479"/>
                </a:cxn>
                <a:cxn ang="0">
                  <a:pos x="552" y="340"/>
                </a:cxn>
                <a:cxn ang="0">
                  <a:pos x="494" y="215"/>
                </a:cxn>
                <a:cxn ang="0">
                  <a:pos x="383" y="139"/>
                </a:cxn>
                <a:cxn ang="0">
                  <a:pos x="221" y="139"/>
                </a:cxn>
                <a:cxn ang="0">
                  <a:pos x="91" y="215"/>
                </a:cxn>
                <a:cxn ang="0">
                  <a:pos x="46" y="291"/>
                </a:cxn>
                <a:cxn ang="0">
                  <a:pos x="39" y="305"/>
                </a:cxn>
                <a:cxn ang="0">
                  <a:pos x="0" y="291"/>
                </a:cxn>
                <a:cxn ang="0">
                  <a:pos x="7" y="264"/>
                </a:cxn>
                <a:cxn ang="0">
                  <a:pos x="52" y="153"/>
                </a:cxn>
                <a:cxn ang="0">
                  <a:pos x="169" y="48"/>
                </a:cxn>
                <a:cxn ang="0">
                  <a:pos x="318" y="0"/>
                </a:cxn>
              </a:cxnLst>
              <a:rect l="0" t="0" r="r" b="b"/>
              <a:pathLst>
                <a:path w="870" h="1048">
                  <a:moveTo>
                    <a:pt x="318" y="0"/>
                  </a:moveTo>
                  <a:lnTo>
                    <a:pt x="396" y="14"/>
                  </a:lnTo>
                  <a:lnTo>
                    <a:pt x="455" y="48"/>
                  </a:lnTo>
                  <a:lnTo>
                    <a:pt x="507" y="104"/>
                  </a:lnTo>
                  <a:lnTo>
                    <a:pt x="546" y="173"/>
                  </a:lnTo>
                  <a:lnTo>
                    <a:pt x="572" y="243"/>
                  </a:lnTo>
                  <a:lnTo>
                    <a:pt x="598" y="319"/>
                  </a:lnTo>
                  <a:lnTo>
                    <a:pt x="611" y="389"/>
                  </a:lnTo>
                  <a:lnTo>
                    <a:pt x="617" y="444"/>
                  </a:lnTo>
                  <a:lnTo>
                    <a:pt x="617" y="465"/>
                  </a:lnTo>
                  <a:lnTo>
                    <a:pt x="624" y="486"/>
                  </a:lnTo>
                  <a:lnTo>
                    <a:pt x="617" y="458"/>
                  </a:lnTo>
                  <a:lnTo>
                    <a:pt x="695" y="271"/>
                  </a:lnTo>
                  <a:lnTo>
                    <a:pt x="740" y="173"/>
                  </a:lnTo>
                  <a:lnTo>
                    <a:pt x="773" y="97"/>
                  </a:lnTo>
                  <a:lnTo>
                    <a:pt x="799" y="41"/>
                  </a:lnTo>
                  <a:lnTo>
                    <a:pt x="818" y="7"/>
                  </a:lnTo>
                  <a:lnTo>
                    <a:pt x="825" y="0"/>
                  </a:lnTo>
                  <a:lnTo>
                    <a:pt x="857" y="0"/>
                  </a:lnTo>
                  <a:lnTo>
                    <a:pt x="870" y="14"/>
                  </a:lnTo>
                  <a:lnTo>
                    <a:pt x="870" y="35"/>
                  </a:lnTo>
                  <a:lnTo>
                    <a:pt x="864" y="41"/>
                  </a:lnTo>
                  <a:lnTo>
                    <a:pt x="786" y="208"/>
                  </a:lnTo>
                  <a:lnTo>
                    <a:pt x="760" y="271"/>
                  </a:lnTo>
                  <a:lnTo>
                    <a:pt x="740" y="312"/>
                  </a:lnTo>
                  <a:lnTo>
                    <a:pt x="721" y="361"/>
                  </a:lnTo>
                  <a:lnTo>
                    <a:pt x="695" y="423"/>
                  </a:lnTo>
                  <a:lnTo>
                    <a:pt x="669" y="500"/>
                  </a:lnTo>
                  <a:lnTo>
                    <a:pt x="643" y="569"/>
                  </a:lnTo>
                  <a:lnTo>
                    <a:pt x="624" y="625"/>
                  </a:lnTo>
                  <a:lnTo>
                    <a:pt x="617" y="666"/>
                  </a:lnTo>
                  <a:lnTo>
                    <a:pt x="598" y="784"/>
                  </a:lnTo>
                  <a:lnTo>
                    <a:pt x="578" y="889"/>
                  </a:lnTo>
                  <a:lnTo>
                    <a:pt x="559" y="965"/>
                  </a:lnTo>
                  <a:lnTo>
                    <a:pt x="546" y="993"/>
                  </a:lnTo>
                  <a:lnTo>
                    <a:pt x="539" y="1021"/>
                  </a:lnTo>
                  <a:lnTo>
                    <a:pt x="533" y="1034"/>
                  </a:lnTo>
                  <a:lnTo>
                    <a:pt x="520" y="1048"/>
                  </a:lnTo>
                  <a:lnTo>
                    <a:pt x="507" y="1048"/>
                  </a:lnTo>
                  <a:lnTo>
                    <a:pt x="494" y="1041"/>
                  </a:lnTo>
                  <a:lnTo>
                    <a:pt x="487" y="1034"/>
                  </a:lnTo>
                  <a:lnTo>
                    <a:pt x="481" y="1021"/>
                  </a:lnTo>
                  <a:lnTo>
                    <a:pt x="481" y="1007"/>
                  </a:lnTo>
                  <a:lnTo>
                    <a:pt x="487" y="965"/>
                  </a:lnTo>
                  <a:lnTo>
                    <a:pt x="500" y="902"/>
                  </a:lnTo>
                  <a:lnTo>
                    <a:pt x="539" y="736"/>
                  </a:lnTo>
                  <a:lnTo>
                    <a:pt x="559" y="659"/>
                  </a:lnTo>
                  <a:lnTo>
                    <a:pt x="565" y="639"/>
                  </a:lnTo>
                  <a:lnTo>
                    <a:pt x="572" y="611"/>
                  </a:lnTo>
                  <a:lnTo>
                    <a:pt x="572" y="479"/>
                  </a:lnTo>
                  <a:lnTo>
                    <a:pt x="565" y="409"/>
                  </a:lnTo>
                  <a:lnTo>
                    <a:pt x="552" y="340"/>
                  </a:lnTo>
                  <a:lnTo>
                    <a:pt x="526" y="278"/>
                  </a:lnTo>
                  <a:lnTo>
                    <a:pt x="494" y="215"/>
                  </a:lnTo>
                  <a:lnTo>
                    <a:pt x="448" y="166"/>
                  </a:lnTo>
                  <a:lnTo>
                    <a:pt x="383" y="139"/>
                  </a:lnTo>
                  <a:lnTo>
                    <a:pt x="299" y="125"/>
                  </a:lnTo>
                  <a:lnTo>
                    <a:pt x="221" y="139"/>
                  </a:lnTo>
                  <a:lnTo>
                    <a:pt x="150" y="166"/>
                  </a:lnTo>
                  <a:lnTo>
                    <a:pt x="91" y="215"/>
                  </a:lnTo>
                  <a:lnTo>
                    <a:pt x="52" y="278"/>
                  </a:lnTo>
                  <a:lnTo>
                    <a:pt x="46" y="291"/>
                  </a:lnTo>
                  <a:lnTo>
                    <a:pt x="46" y="298"/>
                  </a:lnTo>
                  <a:lnTo>
                    <a:pt x="39" y="305"/>
                  </a:lnTo>
                  <a:lnTo>
                    <a:pt x="13" y="305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7" y="264"/>
                  </a:lnTo>
                  <a:lnTo>
                    <a:pt x="20" y="215"/>
                  </a:lnTo>
                  <a:lnTo>
                    <a:pt x="52" y="153"/>
                  </a:lnTo>
                  <a:lnTo>
                    <a:pt x="111" y="90"/>
                  </a:lnTo>
                  <a:lnTo>
                    <a:pt x="169" y="48"/>
                  </a:lnTo>
                  <a:lnTo>
                    <a:pt x="234" y="14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12982" y="2278"/>
              <a:ext cx="1546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13041" y="2563"/>
              <a:ext cx="1357" cy="1604"/>
            </a:xfrm>
            <a:custGeom>
              <a:avLst/>
              <a:gdLst/>
              <a:ahLst/>
              <a:cxnLst>
                <a:cxn ang="0">
                  <a:pos x="824" y="14"/>
                </a:cxn>
                <a:cxn ang="0">
                  <a:pos x="1078" y="125"/>
                </a:cxn>
                <a:cxn ang="0">
                  <a:pos x="1253" y="319"/>
                </a:cxn>
                <a:cxn ang="0">
                  <a:pos x="1318" y="569"/>
                </a:cxn>
                <a:cxn ang="0">
                  <a:pos x="1259" y="826"/>
                </a:cxn>
                <a:cxn ang="0">
                  <a:pos x="1130" y="1069"/>
                </a:cxn>
                <a:cxn ang="0">
                  <a:pos x="1006" y="1270"/>
                </a:cxn>
                <a:cxn ang="0">
                  <a:pos x="941" y="1458"/>
                </a:cxn>
                <a:cxn ang="0">
                  <a:pos x="1220" y="1444"/>
                </a:cxn>
                <a:cxn ang="0">
                  <a:pos x="1253" y="1402"/>
                </a:cxn>
                <a:cxn ang="0">
                  <a:pos x="1344" y="1236"/>
                </a:cxn>
                <a:cxn ang="0">
                  <a:pos x="1285" y="1597"/>
                </a:cxn>
                <a:cxn ang="0">
                  <a:pos x="889" y="1569"/>
                </a:cxn>
                <a:cxn ang="0">
                  <a:pos x="902" y="1423"/>
                </a:cxn>
                <a:cxn ang="0">
                  <a:pos x="961" y="1180"/>
                </a:cxn>
                <a:cxn ang="0">
                  <a:pos x="1045" y="909"/>
                </a:cxn>
                <a:cxn ang="0">
                  <a:pos x="1110" y="562"/>
                </a:cxn>
                <a:cxn ang="0">
                  <a:pos x="1058" y="305"/>
                </a:cxn>
                <a:cxn ang="0">
                  <a:pos x="928" y="132"/>
                </a:cxn>
                <a:cxn ang="0">
                  <a:pos x="759" y="48"/>
                </a:cxn>
                <a:cxn ang="0">
                  <a:pos x="604" y="48"/>
                </a:cxn>
                <a:cxn ang="0">
                  <a:pos x="454" y="111"/>
                </a:cxn>
                <a:cxn ang="0">
                  <a:pos x="331" y="236"/>
                </a:cxn>
                <a:cxn ang="0">
                  <a:pos x="259" y="437"/>
                </a:cxn>
                <a:cxn ang="0">
                  <a:pos x="266" y="736"/>
                </a:cxn>
                <a:cxn ang="0">
                  <a:pos x="350" y="1048"/>
                </a:cxn>
                <a:cxn ang="0">
                  <a:pos x="428" y="1298"/>
                </a:cxn>
                <a:cxn ang="0">
                  <a:pos x="467" y="1555"/>
                </a:cxn>
                <a:cxn ang="0">
                  <a:pos x="454" y="1604"/>
                </a:cxn>
                <a:cxn ang="0">
                  <a:pos x="0" y="1236"/>
                </a:cxn>
                <a:cxn ang="0">
                  <a:pos x="91" y="1402"/>
                </a:cxn>
                <a:cxn ang="0">
                  <a:pos x="123" y="1444"/>
                </a:cxn>
                <a:cxn ang="0">
                  <a:pos x="233" y="1458"/>
                </a:cxn>
                <a:cxn ang="0">
                  <a:pos x="363" y="1333"/>
                </a:cxn>
                <a:cxn ang="0">
                  <a:pos x="214" y="1069"/>
                </a:cxn>
                <a:cxn ang="0">
                  <a:pos x="84" y="826"/>
                </a:cxn>
                <a:cxn ang="0">
                  <a:pos x="26" y="569"/>
                </a:cxn>
                <a:cxn ang="0">
                  <a:pos x="91" y="319"/>
                </a:cxn>
                <a:cxn ang="0">
                  <a:pos x="266" y="125"/>
                </a:cxn>
                <a:cxn ang="0">
                  <a:pos x="526" y="14"/>
                </a:cxn>
              </a:cxnLst>
              <a:rect l="0" t="0" r="r" b="b"/>
              <a:pathLst>
                <a:path w="1357" h="1604">
                  <a:moveTo>
                    <a:pt x="675" y="0"/>
                  </a:moveTo>
                  <a:lnTo>
                    <a:pt x="824" y="14"/>
                  </a:lnTo>
                  <a:lnTo>
                    <a:pt x="961" y="55"/>
                  </a:lnTo>
                  <a:lnTo>
                    <a:pt x="1078" y="125"/>
                  </a:lnTo>
                  <a:lnTo>
                    <a:pt x="1175" y="215"/>
                  </a:lnTo>
                  <a:lnTo>
                    <a:pt x="1253" y="319"/>
                  </a:lnTo>
                  <a:lnTo>
                    <a:pt x="1298" y="437"/>
                  </a:lnTo>
                  <a:lnTo>
                    <a:pt x="1318" y="569"/>
                  </a:lnTo>
                  <a:lnTo>
                    <a:pt x="1305" y="701"/>
                  </a:lnTo>
                  <a:lnTo>
                    <a:pt x="1259" y="826"/>
                  </a:lnTo>
                  <a:lnTo>
                    <a:pt x="1201" y="944"/>
                  </a:lnTo>
                  <a:lnTo>
                    <a:pt x="1130" y="1069"/>
                  </a:lnTo>
                  <a:lnTo>
                    <a:pt x="1065" y="1173"/>
                  </a:lnTo>
                  <a:lnTo>
                    <a:pt x="1006" y="1270"/>
                  </a:lnTo>
                  <a:lnTo>
                    <a:pt x="967" y="1361"/>
                  </a:lnTo>
                  <a:lnTo>
                    <a:pt x="941" y="1458"/>
                  </a:lnTo>
                  <a:lnTo>
                    <a:pt x="1182" y="1458"/>
                  </a:lnTo>
                  <a:lnTo>
                    <a:pt x="1220" y="1444"/>
                  </a:lnTo>
                  <a:lnTo>
                    <a:pt x="1240" y="1430"/>
                  </a:lnTo>
                  <a:lnTo>
                    <a:pt x="1253" y="1402"/>
                  </a:lnTo>
                  <a:lnTo>
                    <a:pt x="1292" y="1236"/>
                  </a:lnTo>
                  <a:lnTo>
                    <a:pt x="1344" y="1236"/>
                  </a:lnTo>
                  <a:lnTo>
                    <a:pt x="1357" y="1229"/>
                  </a:lnTo>
                  <a:lnTo>
                    <a:pt x="1285" y="1597"/>
                  </a:lnTo>
                  <a:lnTo>
                    <a:pt x="902" y="1597"/>
                  </a:lnTo>
                  <a:lnTo>
                    <a:pt x="889" y="1569"/>
                  </a:lnTo>
                  <a:lnTo>
                    <a:pt x="889" y="1548"/>
                  </a:lnTo>
                  <a:lnTo>
                    <a:pt x="902" y="1423"/>
                  </a:lnTo>
                  <a:lnTo>
                    <a:pt x="928" y="1298"/>
                  </a:lnTo>
                  <a:lnTo>
                    <a:pt x="961" y="1180"/>
                  </a:lnTo>
                  <a:lnTo>
                    <a:pt x="987" y="1090"/>
                  </a:lnTo>
                  <a:lnTo>
                    <a:pt x="1045" y="909"/>
                  </a:lnTo>
                  <a:lnTo>
                    <a:pt x="1091" y="729"/>
                  </a:lnTo>
                  <a:lnTo>
                    <a:pt x="1110" y="562"/>
                  </a:lnTo>
                  <a:lnTo>
                    <a:pt x="1097" y="423"/>
                  </a:lnTo>
                  <a:lnTo>
                    <a:pt x="1058" y="305"/>
                  </a:lnTo>
                  <a:lnTo>
                    <a:pt x="1000" y="208"/>
                  </a:lnTo>
                  <a:lnTo>
                    <a:pt x="928" y="132"/>
                  </a:lnTo>
                  <a:lnTo>
                    <a:pt x="850" y="83"/>
                  </a:lnTo>
                  <a:lnTo>
                    <a:pt x="759" y="48"/>
                  </a:lnTo>
                  <a:lnTo>
                    <a:pt x="675" y="41"/>
                  </a:lnTo>
                  <a:lnTo>
                    <a:pt x="604" y="48"/>
                  </a:lnTo>
                  <a:lnTo>
                    <a:pt x="526" y="69"/>
                  </a:lnTo>
                  <a:lnTo>
                    <a:pt x="454" y="111"/>
                  </a:lnTo>
                  <a:lnTo>
                    <a:pt x="389" y="166"/>
                  </a:lnTo>
                  <a:lnTo>
                    <a:pt x="331" y="236"/>
                  </a:lnTo>
                  <a:lnTo>
                    <a:pt x="285" y="326"/>
                  </a:lnTo>
                  <a:lnTo>
                    <a:pt x="259" y="437"/>
                  </a:lnTo>
                  <a:lnTo>
                    <a:pt x="246" y="562"/>
                  </a:lnTo>
                  <a:lnTo>
                    <a:pt x="266" y="736"/>
                  </a:lnTo>
                  <a:lnTo>
                    <a:pt x="305" y="902"/>
                  </a:lnTo>
                  <a:lnTo>
                    <a:pt x="350" y="1048"/>
                  </a:lnTo>
                  <a:lnTo>
                    <a:pt x="389" y="1166"/>
                  </a:lnTo>
                  <a:lnTo>
                    <a:pt x="428" y="1298"/>
                  </a:lnTo>
                  <a:lnTo>
                    <a:pt x="454" y="1430"/>
                  </a:lnTo>
                  <a:lnTo>
                    <a:pt x="467" y="1555"/>
                  </a:lnTo>
                  <a:lnTo>
                    <a:pt x="467" y="1576"/>
                  </a:lnTo>
                  <a:lnTo>
                    <a:pt x="454" y="1604"/>
                  </a:lnTo>
                  <a:lnTo>
                    <a:pt x="71" y="1604"/>
                  </a:lnTo>
                  <a:lnTo>
                    <a:pt x="0" y="1236"/>
                  </a:lnTo>
                  <a:lnTo>
                    <a:pt x="52" y="1236"/>
                  </a:lnTo>
                  <a:lnTo>
                    <a:pt x="91" y="1402"/>
                  </a:lnTo>
                  <a:lnTo>
                    <a:pt x="104" y="1423"/>
                  </a:lnTo>
                  <a:lnTo>
                    <a:pt x="123" y="1444"/>
                  </a:lnTo>
                  <a:lnTo>
                    <a:pt x="162" y="1451"/>
                  </a:lnTo>
                  <a:lnTo>
                    <a:pt x="233" y="1458"/>
                  </a:lnTo>
                  <a:lnTo>
                    <a:pt x="402" y="1458"/>
                  </a:lnTo>
                  <a:lnTo>
                    <a:pt x="363" y="1333"/>
                  </a:lnTo>
                  <a:lnTo>
                    <a:pt x="298" y="1208"/>
                  </a:lnTo>
                  <a:lnTo>
                    <a:pt x="214" y="1069"/>
                  </a:lnTo>
                  <a:lnTo>
                    <a:pt x="143" y="944"/>
                  </a:lnTo>
                  <a:lnTo>
                    <a:pt x="84" y="826"/>
                  </a:lnTo>
                  <a:lnTo>
                    <a:pt x="39" y="701"/>
                  </a:lnTo>
                  <a:lnTo>
                    <a:pt x="26" y="569"/>
                  </a:lnTo>
                  <a:lnTo>
                    <a:pt x="45" y="437"/>
                  </a:lnTo>
                  <a:lnTo>
                    <a:pt x="91" y="319"/>
                  </a:lnTo>
                  <a:lnTo>
                    <a:pt x="162" y="215"/>
                  </a:lnTo>
                  <a:lnTo>
                    <a:pt x="266" y="125"/>
                  </a:lnTo>
                  <a:lnTo>
                    <a:pt x="383" y="55"/>
                  </a:lnTo>
                  <a:lnTo>
                    <a:pt x="526" y="14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2982" y="4340"/>
              <a:ext cx="1546" cy="11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4690" y="2459"/>
              <a:ext cx="500" cy="227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1" y="0"/>
                </a:cxn>
                <a:cxn ang="0">
                  <a:pos x="494" y="7"/>
                </a:cxn>
                <a:cxn ang="0">
                  <a:pos x="500" y="14"/>
                </a:cxn>
                <a:cxn ang="0">
                  <a:pos x="500" y="34"/>
                </a:cxn>
                <a:cxn ang="0">
                  <a:pos x="494" y="41"/>
                </a:cxn>
                <a:cxn ang="0">
                  <a:pos x="481" y="48"/>
                </a:cxn>
                <a:cxn ang="0">
                  <a:pos x="468" y="62"/>
                </a:cxn>
                <a:cxn ang="0">
                  <a:pos x="351" y="215"/>
                </a:cxn>
                <a:cxn ang="0">
                  <a:pos x="260" y="382"/>
                </a:cxn>
                <a:cxn ang="0">
                  <a:pos x="195" y="555"/>
                </a:cxn>
                <a:cxn ang="0">
                  <a:pos x="156" y="750"/>
                </a:cxn>
                <a:cxn ang="0">
                  <a:pos x="130" y="944"/>
                </a:cxn>
                <a:cxn ang="0">
                  <a:pos x="123" y="1138"/>
                </a:cxn>
                <a:cxn ang="0">
                  <a:pos x="130" y="1291"/>
                </a:cxn>
                <a:cxn ang="0">
                  <a:pos x="143" y="1451"/>
                </a:cxn>
                <a:cxn ang="0">
                  <a:pos x="175" y="1610"/>
                </a:cxn>
                <a:cxn ang="0">
                  <a:pos x="214" y="1770"/>
                </a:cxn>
                <a:cxn ang="0">
                  <a:pos x="279" y="1930"/>
                </a:cxn>
                <a:cxn ang="0">
                  <a:pos x="357" y="2076"/>
                </a:cxn>
                <a:cxn ang="0">
                  <a:pos x="461" y="2208"/>
                </a:cxn>
                <a:cxn ang="0">
                  <a:pos x="481" y="2221"/>
                </a:cxn>
                <a:cxn ang="0">
                  <a:pos x="487" y="2235"/>
                </a:cxn>
                <a:cxn ang="0">
                  <a:pos x="500" y="2249"/>
                </a:cxn>
                <a:cxn ang="0">
                  <a:pos x="500" y="2263"/>
                </a:cxn>
                <a:cxn ang="0">
                  <a:pos x="494" y="2270"/>
                </a:cxn>
                <a:cxn ang="0">
                  <a:pos x="481" y="2277"/>
                </a:cxn>
                <a:cxn ang="0">
                  <a:pos x="474" y="2277"/>
                </a:cxn>
                <a:cxn ang="0">
                  <a:pos x="455" y="2263"/>
                </a:cxn>
                <a:cxn ang="0">
                  <a:pos x="409" y="2228"/>
                </a:cxn>
                <a:cxn ang="0">
                  <a:pos x="351" y="2166"/>
                </a:cxn>
                <a:cxn ang="0">
                  <a:pos x="279" y="2083"/>
                </a:cxn>
                <a:cxn ang="0">
                  <a:pos x="214" y="1978"/>
                </a:cxn>
                <a:cxn ang="0">
                  <a:pos x="143" y="1847"/>
                </a:cxn>
                <a:cxn ang="0">
                  <a:pos x="71" y="1659"/>
                </a:cxn>
                <a:cxn ang="0">
                  <a:pos x="26" y="1465"/>
                </a:cxn>
                <a:cxn ang="0">
                  <a:pos x="7" y="1291"/>
                </a:cxn>
                <a:cxn ang="0">
                  <a:pos x="0" y="1138"/>
                </a:cxn>
                <a:cxn ang="0">
                  <a:pos x="7" y="986"/>
                </a:cxn>
                <a:cxn ang="0">
                  <a:pos x="26" y="812"/>
                </a:cxn>
                <a:cxn ang="0">
                  <a:pos x="71" y="631"/>
                </a:cxn>
                <a:cxn ang="0">
                  <a:pos x="136" y="444"/>
                </a:cxn>
                <a:cxn ang="0">
                  <a:pos x="195" y="326"/>
                </a:cxn>
                <a:cxn ang="0">
                  <a:pos x="253" y="229"/>
                </a:cxn>
                <a:cxn ang="0">
                  <a:pos x="312" y="145"/>
                </a:cxn>
                <a:cxn ang="0">
                  <a:pos x="370" y="83"/>
                </a:cxn>
                <a:cxn ang="0">
                  <a:pos x="422" y="34"/>
                </a:cxn>
                <a:cxn ang="0">
                  <a:pos x="455" y="7"/>
                </a:cxn>
                <a:cxn ang="0">
                  <a:pos x="474" y="0"/>
                </a:cxn>
              </a:cxnLst>
              <a:rect l="0" t="0" r="r" b="b"/>
              <a:pathLst>
                <a:path w="500" h="2277">
                  <a:moveTo>
                    <a:pt x="474" y="0"/>
                  </a:moveTo>
                  <a:lnTo>
                    <a:pt x="481" y="0"/>
                  </a:lnTo>
                  <a:lnTo>
                    <a:pt x="494" y="7"/>
                  </a:lnTo>
                  <a:lnTo>
                    <a:pt x="500" y="14"/>
                  </a:lnTo>
                  <a:lnTo>
                    <a:pt x="500" y="34"/>
                  </a:lnTo>
                  <a:lnTo>
                    <a:pt x="494" y="41"/>
                  </a:lnTo>
                  <a:lnTo>
                    <a:pt x="481" y="48"/>
                  </a:lnTo>
                  <a:lnTo>
                    <a:pt x="468" y="62"/>
                  </a:lnTo>
                  <a:lnTo>
                    <a:pt x="351" y="215"/>
                  </a:lnTo>
                  <a:lnTo>
                    <a:pt x="260" y="382"/>
                  </a:lnTo>
                  <a:lnTo>
                    <a:pt x="195" y="555"/>
                  </a:lnTo>
                  <a:lnTo>
                    <a:pt x="156" y="750"/>
                  </a:lnTo>
                  <a:lnTo>
                    <a:pt x="130" y="944"/>
                  </a:lnTo>
                  <a:lnTo>
                    <a:pt x="123" y="1138"/>
                  </a:lnTo>
                  <a:lnTo>
                    <a:pt x="130" y="1291"/>
                  </a:lnTo>
                  <a:lnTo>
                    <a:pt x="143" y="1451"/>
                  </a:lnTo>
                  <a:lnTo>
                    <a:pt x="175" y="1610"/>
                  </a:lnTo>
                  <a:lnTo>
                    <a:pt x="214" y="1770"/>
                  </a:lnTo>
                  <a:lnTo>
                    <a:pt x="279" y="1930"/>
                  </a:lnTo>
                  <a:lnTo>
                    <a:pt x="357" y="2076"/>
                  </a:lnTo>
                  <a:lnTo>
                    <a:pt x="461" y="2208"/>
                  </a:lnTo>
                  <a:lnTo>
                    <a:pt x="481" y="2221"/>
                  </a:lnTo>
                  <a:lnTo>
                    <a:pt x="487" y="2235"/>
                  </a:lnTo>
                  <a:lnTo>
                    <a:pt x="500" y="2249"/>
                  </a:lnTo>
                  <a:lnTo>
                    <a:pt x="500" y="2263"/>
                  </a:lnTo>
                  <a:lnTo>
                    <a:pt x="494" y="2270"/>
                  </a:lnTo>
                  <a:lnTo>
                    <a:pt x="481" y="2277"/>
                  </a:lnTo>
                  <a:lnTo>
                    <a:pt x="474" y="2277"/>
                  </a:lnTo>
                  <a:lnTo>
                    <a:pt x="455" y="2263"/>
                  </a:lnTo>
                  <a:lnTo>
                    <a:pt x="409" y="2228"/>
                  </a:lnTo>
                  <a:lnTo>
                    <a:pt x="351" y="2166"/>
                  </a:lnTo>
                  <a:lnTo>
                    <a:pt x="279" y="2083"/>
                  </a:lnTo>
                  <a:lnTo>
                    <a:pt x="214" y="1978"/>
                  </a:lnTo>
                  <a:lnTo>
                    <a:pt x="143" y="1847"/>
                  </a:lnTo>
                  <a:lnTo>
                    <a:pt x="71" y="1659"/>
                  </a:lnTo>
                  <a:lnTo>
                    <a:pt x="26" y="1465"/>
                  </a:lnTo>
                  <a:lnTo>
                    <a:pt x="7" y="1291"/>
                  </a:lnTo>
                  <a:lnTo>
                    <a:pt x="0" y="1138"/>
                  </a:lnTo>
                  <a:lnTo>
                    <a:pt x="7" y="986"/>
                  </a:lnTo>
                  <a:lnTo>
                    <a:pt x="26" y="812"/>
                  </a:lnTo>
                  <a:lnTo>
                    <a:pt x="71" y="631"/>
                  </a:lnTo>
                  <a:lnTo>
                    <a:pt x="136" y="444"/>
                  </a:lnTo>
                  <a:lnTo>
                    <a:pt x="195" y="326"/>
                  </a:lnTo>
                  <a:lnTo>
                    <a:pt x="253" y="229"/>
                  </a:lnTo>
                  <a:lnTo>
                    <a:pt x="312" y="145"/>
                  </a:lnTo>
                  <a:lnTo>
                    <a:pt x="370" y="83"/>
                  </a:lnTo>
                  <a:lnTo>
                    <a:pt x="422" y="34"/>
                  </a:lnTo>
                  <a:lnTo>
                    <a:pt x="455" y="7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15385" y="2618"/>
              <a:ext cx="1286" cy="1556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740" y="7"/>
                </a:cxn>
                <a:cxn ang="0">
                  <a:pos x="1000" y="0"/>
                </a:cxn>
                <a:cxn ang="0">
                  <a:pos x="1019" y="14"/>
                </a:cxn>
                <a:cxn ang="0">
                  <a:pos x="1013" y="63"/>
                </a:cxn>
                <a:cxn ang="0">
                  <a:pos x="844" y="70"/>
                </a:cxn>
                <a:cxn ang="0">
                  <a:pos x="747" y="104"/>
                </a:cxn>
                <a:cxn ang="0">
                  <a:pos x="714" y="174"/>
                </a:cxn>
                <a:cxn ang="0">
                  <a:pos x="422" y="1403"/>
                </a:cxn>
                <a:cxn ang="0">
                  <a:pos x="409" y="1431"/>
                </a:cxn>
                <a:cxn ang="0">
                  <a:pos x="422" y="1479"/>
                </a:cxn>
                <a:cxn ang="0">
                  <a:pos x="805" y="1465"/>
                </a:cxn>
                <a:cxn ang="0">
                  <a:pos x="993" y="1382"/>
                </a:cxn>
                <a:cxn ang="0">
                  <a:pos x="1117" y="1250"/>
                </a:cxn>
                <a:cxn ang="0">
                  <a:pos x="1195" y="1090"/>
                </a:cxn>
                <a:cxn ang="0">
                  <a:pos x="1240" y="972"/>
                </a:cxn>
                <a:cxn ang="0">
                  <a:pos x="1273" y="959"/>
                </a:cxn>
                <a:cxn ang="0">
                  <a:pos x="1286" y="1007"/>
                </a:cxn>
                <a:cxn ang="0">
                  <a:pos x="1110" y="1514"/>
                </a:cxn>
                <a:cxn ang="0">
                  <a:pos x="1097" y="1549"/>
                </a:cxn>
                <a:cxn ang="0">
                  <a:pos x="19" y="1556"/>
                </a:cxn>
                <a:cxn ang="0">
                  <a:pos x="0" y="1542"/>
                </a:cxn>
                <a:cxn ang="0">
                  <a:pos x="6" y="1493"/>
                </a:cxn>
                <a:cxn ang="0">
                  <a:pos x="26" y="1479"/>
                </a:cxn>
                <a:cxn ang="0">
                  <a:pos x="195" y="1465"/>
                </a:cxn>
                <a:cxn ang="0">
                  <a:pos x="240" y="1424"/>
                </a:cxn>
                <a:cxn ang="0">
                  <a:pos x="539" y="153"/>
                </a:cxn>
                <a:cxn ang="0">
                  <a:pos x="552" y="98"/>
                </a:cxn>
                <a:cxn ang="0">
                  <a:pos x="532" y="84"/>
                </a:cxn>
                <a:cxn ang="0">
                  <a:pos x="493" y="77"/>
                </a:cxn>
                <a:cxn ang="0">
                  <a:pos x="370" y="70"/>
                </a:cxn>
                <a:cxn ang="0">
                  <a:pos x="350" y="56"/>
                </a:cxn>
                <a:cxn ang="0">
                  <a:pos x="370" y="0"/>
                </a:cxn>
              </a:cxnLst>
              <a:rect l="0" t="0" r="r" b="b"/>
              <a:pathLst>
                <a:path w="1286" h="1556">
                  <a:moveTo>
                    <a:pt x="370" y="0"/>
                  </a:moveTo>
                  <a:lnTo>
                    <a:pt x="532" y="0"/>
                  </a:lnTo>
                  <a:lnTo>
                    <a:pt x="604" y="7"/>
                  </a:lnTo>
                  <a:lnTo>
                    <a:pt x="740" y="7"/>
                  </a:lnTo>
                  <a:lnTo>
                    <a:pt x="831" y="0"/>
                  </a:lnTo>
                  <a:lnTo>
                    <a:pt x="1000" y="0"/>
                  </a:lnTo>
                  <a:lnTo>
                    <a:pt x="1013" y="7"/>
                  </a:lnTo>
                  <a:lnTo>
                    <a:pt x="1019" y="14"/>
                  </a:lnTo>
                  <a:lnTo>
                    <a:pt x="1019" y="49"/>
                  </a:lnTo>
                  <a:lnTo>
                    <a:pt x="1013" y="63"/>
                  </a:lnTo>
                  <a:lnTo>
                    <a:pt x="1000" y="70"/>
                  </a:lnTo>
                  <a:lnTo>
                    <a:pt x="844" y="70"/>
                  </a:lnTo>
                  <a:lnTo>
                    <a:pt x="779" y="84"/>
                  </a:lnTo>
                  <a:lnTo>
                    <a:pt x="747" y="104"/>
                  </a:lnTo>
                  <a:lnTo>
                    <a:pt x="727" y="132"/>
                  </a:lnTo>
                  <a:lnTo>
                    <a:pt x="714" y="174"/>
                  </a:lnTo>
                  <a:lnTo>
                    <a:pt x="708" y="174"/>
                  </a:lnTo>
                  <a:lnTo>
                    <a:pt x="422" y="1403"/>
                  </a:lnTo>
                  <a:lnTo>
                    <a:pt x="415" y="1424"/>
                  </a:lnTo>
                  <a:lnTo>
                    <a:pt x="409" y="1431"/>
                  </a:lnTo>
                  <a:lnTo>
                    <a:pt x="409" y="1465"/>
                  </a:lnTo>
                  <a:lnTo>
                    <a:pt x="422" y="1479"/>
                  </a:lnTo>
                  <a:lnTo>
                    <a:pt x="682" y="1479"/>
                  </a:lnTo>
                  <a:lnTo>
                    <a:pt x="805" y="1465"/>
                  </a:lnTo>
                  <a:lnTo>
                    <a:pt x="909" y="1438"/>
                  </a:lnTo>
                  <a:lnTo>
                    <a:pt x="993" y="1382"/>
                  </a:lnTo>
                  <a:lnTo>
                    <a:pt x="1065" y="1320"/>
                  </a:lnTo>
                  <a:lnTo>
                    <a:pt x="1117" y="1250"/>
                  </a:lnTo>
                  <a:lnTo>
                    <a:pt x="1156" y="1167"/>
                  </a:lnTo>
                  <a:lnTo>
                    <a:pt x="1195" y="1090"/>
                  </a:lnTo>
                  <a:lnTo>
                    <a:pt x="1227" y="986"/>
                  </a:lnTo>
                  <a:lnTo>
                    <a:pt x="1240" y="972"/>
                  </a:lnTo>
                  <a:lnTo>
                    <a:pt x="1247" y="959"/>
                  </a:lnTo>
                  <a:lnTo>
                    <a:pt x="1273" y="959"/>
                  </a:lnTo>
                  <a:lnTo>
                    <a:pt x="1286" y="972"/>
                  </a:lnTo>
                  <a:lnTo>
                    <a:pt x="1286" y="1007"/>
                  </a:lnTo>
                  <a:lnTo>
                    <a:pt x="1279" y="1021"/>
                  </a:lnTo>
                  <a:lnTo>
                    <a:pt x="1110" y="1514"/>
                  </a:lnTo>
                  <a:lnTo>
                    <a:pt x="1104" y="1535"/>
                  </a:lnTo>
                  <a:lnTo>
                    <a:pt x="1097" y="1549"/>
                  </a:lnTo>
                  <a:lnTo>
                    <a:pt x="1084" y="1556"/>
                  </a:lnTo>
                  <a:lnTo>
                    <a:pt x="19" y="1556"/>
                  </a:lnTo>
                  <a:lnTo>
                    <a:pt x="6" y="1549"/>
                  </a:lnTo>
                  <a:lnTo>
                    <a:pt x="0" y="1542"/>
                  </a:lnTo>
                  <a:lnTo>
                    <a:pt x="0" y="1507"/>
                  </a:lnTo>
                  <a:lnTo>
                    <a:pt x="6" y="1493"/>
                  </a:lnTo>
                  <a:lnTo>
                    <a:pt x="13" y="1486"/>
                  </a:lnTo>
                  <a:lnTo>
                    <a:pt x="26" y="1479"/>
                  </a:lnTo>
                  <a:lnTo>
                    <a:pt x="143" y="1479"/>
                  </a:lnTo>
                  <a:lnTo>
                    <a:pt x="195" y="1465"/>
                  </a:lnTo>
                  <a:lnTo>
                    <a:pt x="227" y="1451"/>
                  </a:lnTo>
                  <a:lnTo>
                    <a:pt x="240" y="1424"/>
                  </a:lnTo>
                  <a:lnTo>
                    <a:pt x="253" y="1375"/>
                  </a:lnTo>
                  <a:lnTo>
                    <a:pt x="539" y="153"/>
                  </a:lnTo>
                  <a:lnTo>
                    <a:pt x="552" y="125"/>
                  </a:lnTo>
                  <a:lnTo>
                    <a:pt x="552" y="98"/>
                  </a:lnTo>
                  <a:lnTo>
                    <a:pt x="545" y="91"/>
                  </a:lnTo>
                  <a:lnTo>
                    <a:pt x="532" y="84"/>
                  </a:lnTo>
                  <a:lnTo>
                    <a:pt x="513" y="77"/>
                  </a:lnTo>
                  <a:lnTo>
                    <a:pt x="493" y="77"/>
                  </a:lnTo>
                  <a:lnTo>
                    <a:pt x="467" y="70"/>
                  </a:lnTo>
                  <a:lnTo>
                    <a:pt x="370" y="70"/>
                  </a:lnTo>
                  <a:lnTo>
                    <a:pt x="357" y="63"/>
                  </a:lnTo>
                  <a:lnTo>
                    <a:pt x="350" y="56"/>
                  </a:lnTo>
                  <a:lnTo>
                    <a:pt x="350" y="21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16950" y="3931"/>
              <a:ext cx="253" cy="687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13"/>
                </a:cxn>
                <a:cxn ang="0">
                  <a:pos x="214" y="62"/>
                </a:cxn>
                <a:cxn ang="0">
                  <a:pos x="247" y="132"/>
                </a:cxn>
                <a:cxn ang="0">
                  <a:pos x="253" y="236"/>
                </a:cxn>
                <a:cxn ang="0">
                  <a:pos x="253" y="243"/>
                </a:cxn>
                <a:cxn ang="0">
                  <a:pos x="240" y="368"/>
                </a:cxn>
                <a:cxn ang="0">
                  <a:pos x="208" y="479"/>
                </a:cxn>
                <a:cxn ang="0">
                  <a:pos x="169" y="569"/>
                </a:cxn>
                <a:cxn ang="0">
                  <a:pos x="123" y="631"/>
                </a:cxn>
                <a:cxn ang="0">
                  <a:pos x="84" y="673"/>
                </a:cxn>
                <a:cxn ang="0">
                  <a:pos x="58" y="687"/>
                </a:cxn>
                <a:cxn ang="0">
                  <a:pos x="52" y="687"/>
                </a:cxn>
                <a:cxn ang="0">
                  <a:pos x="45" y="680"/>
                </a:cxn>
                <a:cxn ang="0">
                  <a:pos x="39" y="666"/>
                </a:cxn>
                <a:cxn ang="0">
                  <a:pos x="39" y="652"/>
                </a:cxn>
                <a:cxn ang="0">
                  <a:pos x="65" y="624"/>
                </a:cxn>
                <a:cxn ang="0">
                  <a:pos x="117" y="555"/>
                </a:cxn>
                <a:cxn ang="0">
                  <a:pos x="162" y="465"/>
                </a:cxn>
                <a:cxn ang="0">
                  <a:pos x="195" y="361"/>
                </a:cxn>
                <a:cxn ang="0">
                  <a:pos x="208" y="243"/>
                </a:cxn>
                <a:cxn ang="0">
                  <a:pos x="208" y="208"/>
                </a:cxn>
                <a:cxn ang="0">
                  <a:pos x="195" y="208"/>
                </a:cxn>
                <a:cxn ang="0">
                  <a:pos x="188" y="215"/>
                </a:cxn>
                <a:cxn ang="0">
                  <a:pos x="169" y="229"/>
                </a:cxn>
                <a:cxn ang="0">
                  <a:pos x="117" y="243"/>
                </a:cxn>
                <a:cxn ang="0">
                  <a:pos x="65" y="229"/>
                </a:cxn>
                <a:cxn ang="0">
                  <a:pos x="32" y="201"/>
                </a:cxn>
                <a:cxn ang="0">
                  <a:pos x="6" y="166"/>
                </a:cxn>
                <a:cxn ang="0">
                  <a:pos x="0" y="118"/>
                </a:cxn>
                <a:cxn ang="0">
                  <a:pos x="6" y="76"/>
                </a:cxn>
                <a:cxn ang="0">
                  <a:pos x="32" y="34"/>
                </a:cxn>
                <a:cxn ang="0">
                  <a:pos x="71" y="7"/>
                </a:cxn>
                <a:cxn ang="0">
                  <a:pos x="117" y="0"/>
                </a:cxn>
              </a:cxnLst>
              <a:rect l="0" t="0" r="r" b="b"/>
              <a:pathLst>
                <a:path w="253" h="687">
                  <a:moveTo>
                    <a:pt x="117" y="0"/>
                  </a:moveTo>
                  <a:lnTo>
                    <a:pt x="175" y="13"/>
                  </a:lnTo>
                  <a:lnTo>
                    <a:pt x="214" y="62"/>
                  </a:lnTo>
                  <a:lnTo>
                    <a:pt x="247" y="132"/>
                  </a:lnTo>
                  <a:lnTo>
                    <a:pt x="253" y="236"/>
                  </a:lnTo>
                  <a:lnTo>
                    <a:pt x="253" y="243"/>
                  </a:lnTo>
                  <a:lnTo>
                    <a:pt x="240" y="368"/>
                  </a:lnTo>
                  <a:lnTo>
                    <a:pt x="208" y="479"/>
                  </a:lnTo>
                  <a:lnTo>
                    <a:pt x="169" y="569"/>
                  </a:lnTo>
                  <a:lnTo>
                    <a:pt x="123" y="631"/>
                  </a:lnTo>
                  <a:lnTo>
                    <a:pt x="84" y="673"/>
                  </a:lnTo>
                  <a:lnTo>
                    <a:pt x="58" y="687"/>
                  </a:lnTo>
                  <a:lnTo>
                    <a:pt x="52" y="687"/>
                  </a:lnTo>
                  <a:lnTo>
                    <a:pt x="45" y="680"/>
                  </a:lnTo>
                  <a:lnTo>
                    <a:pt x="39" y="666"/>
                  </a:lnTo>
                  <a:lnTo>
                    <a:pt x="39" y="652"/>
                  </a:lnTo>
                  <a:lnTo>
                    <a:pt x="65" y="624"/>
                  </a:lnTo>
                  <a:lnTo>
                    <a:pt x="117" y="555"/>
                  </a:lnTo>
                  <a:lnTo>
                    <a:pt x="162" y="465"/>
                  </a:lnTo>
                  <a:lnTo>
                    <a:pt x="195" y="361"/>
                  </a:lnTo>
                  <a:lnTo>
                    <a:pt x="208" y="243"/>
                  </a:lnTo>
                  <a:lnTo>
                    <a:pt x="208" y="208"/>
                  </a:lnTo>
                  <a:lnTo>
                    <a:pt x="195" y="208"/>
                  </a:lnTo>
                  <a:lnTo>
                    <a:pt x="188" y="215"/>
                  </a:lnTo>
                  <a:lnTo>
                    <a:pt x="169" y="229"/>
                  </a:lnTo>
                  <a:lnTo>
                    <a:pt x="117" y="243"/>
                  </a:lnTo>
                  <a:lnTo>
                    <a:pt x="65" y="229"/>
                  </a:lnTo>
                  <a:lnTo>
                    <a:pt x="32" y="201"/>
                  </a:lnTo>
                  <a:lnTo>
                    <a:pt x="6" y="166"/>
                  </a:lnTo>
                  <a:lnTo>
                    <a:pt x="0" y="118"/>
                  </a:lnTo>
                  <a:lnTo>
                    <a:pt x="6" y="76"/>
                  </a:lnTo>
                  <a:lnTo>
                    <a:pt x="32" y="34"/>
                  </a:lnTo>
                  <a:lnTo>
                    <a:pt x="71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17768" y="3153"/>
              <a:ext cx="1110" cy="1507"/>
            </a:xfrm>
            <a:custGeom>
              <a:avLst/>
              <a:gdLst/>
              <a:ahLst/>
              <a:cxnLst>
                <a:cxn ang="0">
                  <a:pos x="493" y="14"/>
                </a:cxn>
                <a:cxn ang="0">
                  <a:pos x="617" y="104"/>
                </a:cxn>
                <a:cxn ang="0">
                  <a:pos x="695" y="250"/>
                </a:cxn>
                <a:cxn ang="0">
                  <a:pos x="766" y="542"/>
                </a:cxn>
                <a:cxn ang="0">
                  <a:pos x="779" y="715"/>
                </a:cxn>
                <a:cxn ang="0">
                  <a:pos x="954" y="264"/>
                </a:cxn>
                <a:cxn ang="0">
                  <a:pos x="1071" y="28"/>
                </a:cxn>
                <a:cxn ang="0">
                  <a:pos x="1104" y="35"/>
                </a:cxn>
                <a:cxn ang="0">
                  <a:pos x="1110" y="56"/>
                </a:cxn>
                <a:cxn ang="0">
                  <a:pos x="1097" y="90"/>
                </a:cxn>
                <a:cxn ang="0">
                  <a:pos x="1078" y="125"/>
                </a:cxn>
                <a:cxn ang="0">
                  <a:pos x="948" y="417"/>
                </a:cxn>
                <a:cxn ang="0">
                  <a:pos x="825" y="736"/>
                </a:cxn>
                <a:cxn ang="0">
                  <a:pos x="773" y="930"/>
                </a:cxn>
                <a:cxn ang="0">
                  <a:pos x="753" y="1041"/>
                </a:cxn>
                <a:cxn ang="0">
                  <a:pos x="714" y="1236"/>
                </a:cxn>
                <a:cxn ang="0">
                  <a:pos x="662" y="1444"/>
                </a:cxn>
                <a:cxn ang="0">
                  <a:pos x="617" y="1507"/>
                </a:cxn>
                <a:cxn ang="0">
                  <a:pos x="597" y="1500"/>
                </a:cxn>
                <a:cxn ang="0">
                  <a:pos x="591" y="1465"/>
                </a:cxn>
                <a:cxn ang="0">
                  <a:pos x="610" y="1354"/>
                </a:cxn>
                <a:cxn ang="0">
                  <a:pos x="649" y="1166"/>
                </a:cxn>
                <a:cxn ang="0">
                  <a:pos x="701" y="979"/>
                </a:cxn>
                <a:cxn ang="0">
                  <a:pos x="721" y="896"/>
                </a:cxn>
                <a:cxn ang="0">
                  <a:pos x="727" y="680"/>
                </a:cxn>
                <a:cxn ang="0">
                  <a:pos x="708" y="521"/>
                </a:cxn>
                <a:cxn ang="0">
                  <a:pos x="656" y="354"/>
                </a:cxn>
                <a:cxn ang="0">
                  <a:pos x="552" y="222"/>
                </a:cxn>
                <a:cxn ang="0">
                  <a:pos x="377" y="174"/>
                </a:cxn>
                <a:cxn ang="0">
                  <a:pos x="312" y="181"/>
                </a:cxn>
                <a:cxn ang="0">
                  <a:pos x="201" y="222"/>
                </a:cxn>
                <a:cxn ang="0">
                  <a:pos x="84" y="340"/>
                </a:cxn>
                <a:cxn ang="0">
                  <a:pos x="52" y="430"/>
                </a:cxn>
                <a:cxn ang="0">
                  <a:pos x="19" y="444"/>
                </a:cxn>
                <a:cxn ang="0">
                  <a:pos x="0" y="430"/>
                </a:cxn>
                <a:cxn ang="0">
                  <a:pos x="6" y="382"/>
                </a:cxn>
                <a:cxn ang="0">
                  <a:pos x="58" y="257"/>
                </a:cxn>
                <a:cxn ang="0">
                  <a:pos x="169" y="111"/>
                </a:cxn>
                <a:cxn ang="0">
                  <a:pos x="318" y="14"/>
                </a:cxn>
              </a:cxnLst>
              <a:rect l="0" t="0" r="r" b="b"/>
              <a:pathLst>
                <a:path w="1110" h="1507">
                  <a:moveTo>
                    <a:pt x="416" y="0"/>
                  </a:moveTo>
                  <a:lnTo>
                    <a:pt x="493" y="14"/>
                  </a:lnTo>
                  <a:lnTo>
                    <a:pt x="558" y="49"/>
                  </a:lnTo>
                  <a:lnTo>
                    <a:pt x="617" y="104"/>
                  </a:lnTo>
                  <a:lnTo>
                    <a:pt x="662" y="174"/>
                  </a:lnTo>
                  <a:lnTo>
                    <a:pt x="695" y="250"/>
                  </a:lnTo>
                  <a:lnTo>
                    <a:pt x="740" y="410"/>
                  </a:lnTo>
                  <a:lnTo>
                    <a:pt x="766" y="542"/>
                  </a:lnTo>
                  <a:lnTo>
                    <a:pt x="779" y="646"/>
                  </a:lnTo>
                  <a:lnTo>
                    <a:pt x="779" y="715"/>
                  </a:lnTo>
                  <a:lnTo>
                    <a:pt x="864" y="486"/>
                  </a:lnTo>
                  <a:lnTo>
                    <a:pt x="954" y="264"/>
                  </a:lnTo>
                  <a:lnTo>
                    <a:pt x="1058" y="42"/>
                  </a:lnTo>
                  <a:lnTo>
                    <a:pt x="1071" y="28"/>
                  </a:lnTo>
                  <a:lnTo>
                    <a:pt x="1091" y="28"/>
                  </a:lnTo>
                  <a:lnTo>
                    <a:pt x="1104" y="35"/>
                  </a:lnTo>
                  <a:lnTo>
                    <a:pt x="1110" y="42"/>
                  </a:lnTo>
                  <a:lnTo>
                    <a:pt x="1110" y="56"/>
                  </a:lnTo>
                  <a:lnTo>
                    <a:pt x="1104" y="69"/>
                  </a:lnTo>
                  <a:lnTo>
                    <a:pt x="1097" y="90"/>
                  </a:lnTo>
                  <a:lnTo>
                    <a:pt x="1084" y="104"/>
                  </a:lnTo>
                  <a:lnTo>
                    <a:pt x="1078" y="125"/>
                  </a:lnTo>
                  <a:lnTo>
                    <a:pt x="1013" y="264"/>
                  </a:lnTo>
                  <a:lnTo>
                    <a:pt x="948" y="417"/>
                  </a:lnTo>
                  <a:lnTo>
                    <a:pt x="883" y="576"/>
                  </a:lnTo>
                  <a:lnTo>
                    <a:pt x="825" y="736"/>
                  </a:lnTo>
                  <a:lnTo>
                    <a:pt x="779" y="882"/>
                  </a:lnTo>
                  <a:lnTo>
                    <a:pt x="773" y="930"/>
                  </a:lnTo>
                  <a:lnTo>
                    <a:pt x="760" y="972"/>
                  </a:lnTo>
                  <a:lnTo>
                    <a:pt x="753" y="1041"/>
                  </a:lnTo>
                  <a:lnTo>
                    <a:pt x="740" y="1125"/>
                  </a:lnTo>
                  <a:lnTo>
                    <a:pt x="714" y="1236"/>
                  </a:lnTo>
                  <a:lnTo>
                    <a:pt x="682" y="1368"/>
                  </a:lnTo>
                  <a:lnTo>
                    <a:pt x="662" y="1444"/>
                  </a:lnTo>
                  <a:lnTo>
                    <a:pt x="643" y="1493"/>
                  </a:lnTo>
                  <a:lnTo>
                    <a:pt x="617" y="1507"/>
                  </a:lnTo>
                  <a:lnTo>
                    <a:pt x="610" y="1507"/>
                  </a:lnTo>
                  <a:lnTo>
                    <a:pt x="597" y="1500"/>
                  </a:lnTo>
                  <a:lnTo>
                    <a:pt x="591" y="1486"/>
                  </a:lnTo>
                  <a:lnTo>
                    <a:pt x="591" y="1465"/>
                  </a:lnTo>
                  <a:lnTo>
                    <a:pt x="597" y="1423"/>
                  </a:lnTo>
                  <a:lnTo>
                    <a:pt x="610" y="1354"/>
                  </a:lnTo>
                  <a:lnTo>
                    <a:pt x="630" y="1264"/>
                  </a:lnTo>
                  <a:lnTo>
                    <a:pt x="649" y="1166"/>
                  </a:lnTo>
                  <a:lnTo>
                    <a:pt x="675" y="1069"/>
                  </a:lnTo>
                  <a:lnTo>
                    <a:pt x="701" y="979"/>
                  </a:lnTo>
                  <a:lnTo>
                    <a:pt x="708" y="944"/>
                  </a:lnTo>
                  <a:lnTo>
                    <a:pt x="721" y="896"/>
                  </a:lnTo>
                  <a:lnTo>
                    <a:pt x="727" y="840"/>
                  </a:lnTo>
                  <a:lnTo>
                    <a:pt x="727" y="680"/>
                  </a:lnTo>
                  <a:lnTo>
                    <a:pt x="721" y="604"/>
                  </a:lnTo>
                  <a:lnTo>
                    <a:pt x="708" y="521"/>
                  </a:lnTo>
                  <a:lnTo>
                    <a:pt x="688" y="437"/>
                  </a:lnTo>
                  <a:lnTo>
                    <a:pt x="656" y="354"/>
                  </a:lnTo>
                  <a:lnTo>
                    <a:pt x="610" y="285"/>
                  </a:lnTo>
                  <a:lnTo>
                    <a:pt x="552" y="222"/>
                  </a:lnTo>
                  <a:lnTo>
                    <a:pt x="474" y="187"/>
                  </a:lnTo>
                  <a:lnTo>
                    <a:pt x="377" y="174"/>
                  </a:lnTo>
                  <a:lnTo>
                    <a:pt x="357" y="174"/>
                  </a:lnTo>
                  <a:lnTo>
                    <a:pt x="312" y="181"/>
                  </a:lnTo>
                  <a:lnTo>
                    <a:pt x="260" y="194"/>
                  </a:lnTo>
                  <a:lnTo>
                    <a:pt x="201" y="222"/>
                  </a:lnTo>
                  <a:lnTo>
                    <a:pt x="136" y="271"/>
                  </a:lnTo>
                  <a:lnTo>
                    <a:pt x="84" y="340"/>
                  </a:lnTo>
                  <a:lnTo>
                    <a:pt x="39" y="437"/>
                  </a:lnTo>
                  <a:lnTo>
                    <a:pt x="52" y="430"/>
                  </a:lnTo>
                  <a:lnTo>
                    <a:pt x="45" y="444"/>
                  </a:lnTo>
                  <a:lnTo>
                    <a:pt x="19" y="444"/>
                  </a:lnTo>
                  <a:lnTo>
                    <a:pt x="6" y="437"/>
                  </a:lnTo>
                  <a:lnTo>
                    <a:pt x="0" y="430"/>
                  </a:lnTo>
                  <a:lnTo>
                    <a:pt x="0" y="417"/>
                  </a:lnTo>
                  <a:lnTo>
                    <a:pt x="6" y="382"/>
                  </a:lnTo>
                  <a:lnTo>
                    <a:pt x="26" y="319"/>
                  </a:lnTo>
                  <a:lnTo>
                    <a:pt x="58" y="257"/>
                  </a:lnTo>
                  <a:lnTo>
                    <a:pt x="110" y="181"/>
                  </a:lnTo>
                  <a:lnTo>
                    <a:pt x="169" y="111"/>
                  </a:lnTo>
                  <a:lnTo>
                    <a:pt x="240" y="56"/>
                  </a:lnTo>
                  <a:lnTo>
                    <a:pt x="318" y="14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19067" y="2459"/>
              <a:ext cx="506" cy="227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2" y="14"/>
                </a:cxn>
                <a:cxn ang="0">
                  <a:pos x="97" y="48"/>
                </a:cxn>
                <a:cxn ang="0">
                  <a:pos x="155" y="111"/>
                </a:cxn>
                <a:cxn ang="0">
                  <a:pos x="227" y="194"/>
                </a:cxn>
                <a:cxn ang="0">
                  <a:pos x="292" y="305"/>
                </a:cxn>
                <a:cxn ang="0">
                  <a:pos x="363" y="430"/>
                </a:cxn>
                <a:cxn ang="0">
                  <a:pos x="435" y="625"/>
                </a:cxn>
                <a:cxn ang="0">
                  <a:pos x="480" y="812"/>
                </a:cxn>
                <a:cxn ang="0">
                  <a:pos x="500" y="986"/>
                </a:cxn>
                <a:cxn ang="0">
                  <a:pos x="506" y="1138"/>
                </a:cxn>
                <a:cxn ang="0">
                  <a:pos x="500" y="1138"/>
                </a:cxn>
                <a:cxn ang="0">
                  <a:pos x="493" y="1291"/>
                </a:cxn>
                <a:cxn ang="0">
                  <a:pos x="474" y="1465"/>
                </a:cxn>
                <a:cxn ang="0">
                  <a:pos x="428" y="1645"/>
                </a:cxn>
                <a:cxn ang="0">
                  <a:pos x="363" y="1833"/>
                </a:cxn>
                <a:cxn ang="0">
                  <a:pos x="305" y="1951"/>
                </a:cxn>
                <a:cxn ang="0">
                  <a:pos x="240" y="2048"/>
                </a:cxn>
                <a:cxn ang="0">
                  <a:pos x="181" y="2131"/>
                </a:cxn>
                <a:cxn ang="0">
                  <a:pos x="78" y="2242"/>
                </a:cxn>
                <a:cxn ang="0">
                  <a:pos x="45" y="2270"/>
                </a:cxn>
                <a:cxn ang="0">
                  <a:pos x="26" y="2277"/>
                </a:cxn>
                <a:cxn ang="0">
                  <a:pos x="19" y="2277"/>
                </a:cxn>
                <a:cxn ang="0">
                  <a:pos x="6" y="2270"/>
                </a:cxn>
                <a:cxn ang="0">
                  <a:pos x="0" y="2263"/>
                </a:cxn>
                <a:cxn ang="0">
                  <a:pos x="0" y="2249"/>
                </a:cxn>
                <a:cxn ang="0">
                  <a:pos x="32" y="2215"/>
                </a:cxn>
                <a:cxn ang="0">
                  <a:pos x="149" y="2062"/>
                </a:cxn>
                <a:cxn ang="0">
                  <a:pos x="240" y="1895"/>
                </a:cxn>
                <a:cxn ang="0">
                  <a:pos x="305" y="1715"/>
                </a:cxn>
                <a:cxn ang="0">
                  <a:pos x="344" y="1527"/>
                </a:cxn>
                <a:cxn ang="0">
                  <a:pos x="370" y="1333"/>
                </a:cxn>
                <a:cxn ang="0">
                  <a:pos x="376" y="1138"/>
                </a:cxn>
                <a:cxn ang="0">
                  <a:pos x="363" y="909"/>
                </a:cxn>
                <a:cxn ang="0">
                  <a:pos x="337" y="701"/>
                </a:cxn>
                <a:cxn ang="0">
                  <a:pos x="292" y="513"/>
                </a:cxn>
                <a:cxn ang="0">
                  <a:pos x="220" y="347"/>
                </a:cxn>
                <a:cxn ang="0">
                  <a:pos x="143" y="201"/>
                </a:cxn>
                <a:cxn ang="0">
                  <a:pos x="45" y="76"/>
                </a:cxn>
                <a:cxn ang="0">
                  <a:pos x="26" y="62"/>
                </a:cxn>
                <a:cxn ang="0">
                  <a:pos x="19" y="48"/>
                </a:cxn>
                <a:cxn ang="0">
                  <a:pos x="6" y="34"/>
                </a:cxn>
                <a:cxn ang="0">
                  <a:pos x="6" y="27"/>
                </a:cxn>
                <a:cxn ang="0">
                  <a:pos x="13" y="14"/>
                </a:cxn>
                <a:cxn ang="0">
                  <a:pos x="19" y="7"/>
                </a:cxn>
                <a:cxn ang="0">
                  <a:pos x="32" y="0"/>
                </a:cxn>
              </a:cxnLst>
              <a:rect l="0" t="0" r="r" b="b"/>
              <a:pathLst>
                <a:path w="506" h="2277">
                  <a:moveTo>
                    <a:pt x="32" y="0"/>
                  </a:moveTo>
                  <a:lnTo>
                    <a:pt x="52" y="14"/>
                  </a:lnTo>
                  <a:lnTo>
                    <a:pt x="97" y="48"/>
                  </a:lnTo>
                  <a:lnTo>
                    <a:pt x="155" y="111"/>
                  </a:lnTo>
                  <a:lnTo>
                    <a:pt x="227" y="194"/>
                  </a:lnTo>
                  <a:lnTo>
                    <a:pt x="292" y="305"/>
                  </a:lnTo>
                  <a:lnTo>
                    <a:pt x="363" y="430"/>
                  </a:lnTo>
                  <a:lnTo>
                    <a:pt x="435" y="625"/>
                  </a:lnTo>
                  <a:lnTo>
                    <a:pt x="480" y="812"/>
                  </a:lnTo>
                  <a:lnTo>
                    <a:pt x="500" y="986"/>
                  </a:lnTo>
                  <a:lnTo>
                    <a:pt x="506" y="1138"/>
                  </a:lnTo>
                  <a:lnTo>
                    <a:pt x="500" y="1138"/>
                  </a:lnTo>
                  <a:lnTo>
                    <a:pt x="493" y="1291"/>
                  </a:lnTo>
                  <a:lnTo>
                    <a:pt x="474" y="1465"/>
                  </a:lnTo>
                  <a:lnTo>
                    <a:pt x="428" y="1645"/>
                  </a:lnTo>
                  <a:lnTo>
                    <a:pt x="363" y="1833"/>
                  </a:lnTo>
                  <a:lnTo>
                    <a:pt x="305" y="1951"/>
                  </a:lnTo>
                  <a:lnTo>
                    <a:pt x="240" y="2048"/>
                  </a:lnTo>
                  <a:lnTo>
                    <a:pt x="181" y="2131"/>
                  </a:lnTo>
                  <a:lnTo>
                    <a:pt x="78" y="2242"/>
                  </a:lnTo>
                  <a:lnTo>
                    <a:pt x="45" y="2270"/>
                  </a:lnTo>
                  <a:lnTo>
                    <a:pt x="26" y="2277"/>
                  </a:lnTo>
                  <a:lnTo>
                    <a:pt x="19" y="2277"/>
                  </a:lnTo>
                  <a:lnTo>
                    <a:pt x="6" y="2270"/>
                  </a:lnTo>
                  <a:lnTo>
                    <a:pt x="0" y="2263"/>
                  </a:lnTo>
                  <a:lnTo>
                    <a:pt x="0" y="2249"/>
                  </a:lnTo>
                  <a:lnTo>
                    <a:pt x="32" y="2215"/>
                  </a:lnTo>
                  <a:lnTo>
                    <a:pt x="149" y="2062"/>
                  </a:lnTo>
                  <a:lnTo>
                    <a:pt x="240" y="1895"/>
                  </a:lnTo>
                  <a:lnTo>
                    <a:pt x="305" y="1715"/>
                  </a:lnTo>
                  <a:lnTo>
                    <a:pt x="344" y="1527"/>
                  </a:lnTo>
                  <a:lnTo>
                    <a:pt x="370" y="1333"/>
                  </a:lnTo>
                  <a:lnTo>
                    <a:pt x="376" y="1138"/>
                  </a:lnTo>
                  <a:lnTo>
                    <a:pt x="363" y="909"/>
                  </a:lnTo>
                  <a:lnTo>
                    <a:pt x="337" y="701"/>
                  </a:lnTo>
                  <a:lnTo>
                    <a:pt x="292" y="513"/>
                  </a:lnTo>
                  <a:lnTo>
                    <a:pt x="220" y="347"/>
                  </a:lnTo>
                  <a:lnTo>
                    <a:pt x="143" y="201"/>
                  </a:lnTo>
                  <a:lnTo>
                    <a:pt x="45" y="76"/>
                  </a:lnTo>
                  <a:lnTo>
                    <a:pt x="26" y="62"/>
                  </a:lnTo>
                  <a:lnTo>
                    <a:pt x="19" y="48"/>
                  </a:lnTo>
                  <a:lnTo>
                    <a:pt x="6" y="34"/>
                  </a:lnTo>
                  <a:lnTo>
                    <a:pt x="6" y="27"/>
                  </a:lnTo>
                  <a:lnTo>
                    <a:pt x="13" y="14"/>
                  </a:lnTo>
                  <a:lnTo>
                    <a:pt x="19" y="7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19839" y="2611"/>
              <a:ext cx="1461" cy="1868"/>
            </a:xfrm>
            <a:custGeom>
              <a:avLst/>
              <a:gdLst/>
              <a:ahLst/>
              <a:cxnLst>
                <a:cxn ang="0">
                  <a:pos x="468" y="14"/>
                </a:cxn>
                <a:cxn ang="0">
                  <a:pos x="624" y="132"/>
                </a:cxn>
                <a:cxn ang="0">
                  <a:pos x="721" y="327"/>
                </a:cxn>
                <a:cxn ang="0">
                  <a:pos x="780" y="563"/>
                </a:cxn>
                <a:cxn ang="0">
                  <a:pos x="812" y="792"/>
                </a:cxn>
                <a:cxn ang="0">
                  <a:pos x="819" y="1243"/>
                </a:cxn>
                <a:cxn ang="0">
                  <a:pos x="806" y="1340"/>
                </a:cxn>
                <a:cxn ang="0">
                  <a:pos x="968" y="1160"/>
                </a:cxn>
                <a:cxn ang="0">
                  <a:pos x="1195" y="841"/>
                </a:cxn>
                <a:cxn ang="0">
                  <a:pos x="1319" y="584"/>
                </a:cxn>
                <a:cxn ang="0">
                  <a:pos x="1370" y="417"/>
                </a:cxn>
                <a:cxn ang="0">
                  <a:pos x="1370" y="334"/>
                </a:cxn>
                <a:cxn ang="0">
                  <a:pos x="1332" y="243"/>
                </a:cxn>
                <a:cxn ang="0">
                  <a:pos x="1221" y="188"/>
                </a:cxn>
                <a:cxn ang="0">
                  <a:pos x="1195" y="181"/>
                </a:cxn>
                <a:cxn ang="0">
                  <a:pos x="1182" y="160"/>
                </a:cxn>
                <a:cxn ang="0">
                  <a:pos x="1195" y="91"/>
                </a:cxn>
                <a:cxn ang="0">
                  <a:pos x="1228" y="21"/>
                </a:cxn>
                <a:cxn ang="0">
                  <a:pos x="1299" y="14"/>
                </a:cxn>
                <a:cxn ang="0">
                  <a:pos x="1390" y="63"/>
                </a:cxn>
                <a:cxn ang="0">
                  <a:pos x="1455" y="181"/>
                </a:cxn>
                <a:cxn ang="0">
                  <a:pos x="1455" y="327"/>
                </a:cxn>
                <a:cxn ang="0">
                  <a:pos x="1416" y="514"/>
                </a:cxn>
                <a:cxn ang="0">
                  <a:pos x="1306" y="778"/>
                </a:cxn>
                <a:cxn ang="0">
                  <a:pos x="1104" y="1118"/>
                </a:cxn>
                <a:cxn ang="0">
                  <a:pos x="883" y="1396"/>
                </a:cxn>
                <a:cxn ang="0">
                  <a:pos x="702" y="1583"/>
                </a:cxn>
                <a:cxn ang="0">
                  <a:pos x="507" y="1750"/>
                </a:cxn>
                <a:cxn ang="0">
                  <a:pos x="332" y="1854"/>
                </a:cxn>
                <a:cxn ang="0">
                  <a:pos x="176" y="1854"/>
                </a:cxn>
                <a:cxn ang="0">
                  <a:pos x="65" y="1771"/>
                </a:cxn>
                <a:cxn ang="0">
                  <a:pos x="7" y="1653"/>
                </a:cxn>
                <a:cxn ang="0">
                  <a:pos x="7" y="1563"/>
                </a:cxn>
                <a:cxn ang="0">
                  <a:pos x="46" y="1486"/>
                </a:cxn>
                <a:cxn ang="0">
                  <a:pos x="72" y="1472"/>
                </a:cxn>
                <a:cxn ang="0">
                  <a:pos x="78" y="1493"/>
                </a:cxn>
                <a:cxn ang="0">
                  <a:pos x="117" y="1576"/>
                </a:cxn>
                <a:cxn ang="0">
                  <a:pos x="215" y="1667"/>
                </a:cxn>
                <a:cxn ang="0">
                  <a:pos x="299" y="1688"/>
                </a:cxn>
                <a:cxn ang="0">
                  <a:pos x="371" y="1681"/>
                </a:cxn>
                <a:cxn ang="0">
                  <a:pos x="494" y="1611"/>
                </a:cxn>
                <a:cxn ang="0">
                  <a:pos x="598" y="1535"/>
                </a:cxn>
                <a:cxn ang="0">
                  <a:pos x="643" y="1493"/>
                </a:cxn>
                <a:cxn ang="0">
                  <a:pos x="650" y="1465"/>
                </a:cxn>
                <a:cxn ang="0">
                  <a:pos x="656" y="1347"/>
                </a:cxn>
                <a:cxn ang="0">
                  <a:pos x="663" y="1146"/>
                </a:cxn>
                <a:cxn ang="0">
                  <a:pos x="643" y="743"/>
                </a:cxn>
                <a:cxn ang="0">
                  <a:pos x="565" y="403"/>
                </a:cxn>
                <a:cxn ang="0">
                  <a:pos x="429" y="188"/>
                </a:cxn>
                <a:cxn ang="0">
                  <a:pos x="234" y="118"/>
                </a:cxn>
                <a:cxn ang="0">
                  <a:pos x="137" y="188"/>
                </a:cxn>
                <a:cxn ang="0">
                  <a:pos x="98" y="195"/>
                </a:cxn>
                <a:cxn ang="0">
                  <a:pos x="85" y="174"/>
                </a:cxn>
                <a:cxn ang="0">
                  <a:pos x="124" y="111"/>
                </a:cxn>
                <a:cxn ang="0">
                  <a:pos x="228" y="35"/>
                </a:cxn>
                <a:cxn ang="0">
                  <a:pos x="364" y="0"/>
                </a:cxn>
              </a:cxnLst>
              <a:rect l="0" t="0" r="r" b="b"/>
              <a:pathLst>
                <a:path w="1461" h="1868">
                  <a:moveTo>
                    <a:pt x="364" y="0"/>
                  </a:moveTo>
                  <a:lnTo>
                    <a:pt x="468" y="14"/>
                  </a:lnTo>
                  <a:lnTo>
                    <a:pt x="552" y="63"/>
                  </a:lnTo>
                  <a:lnTo>
                    <a:pt x="624" y="132"/>
                  </a:lnTo>
                  <a:lnTo>
                    <a:pt x="676" y="223"/>
                  </a:lnTo>
                  <a:lnTo>
                    <a:pt x="721" y="327"/>
                  </a:lnTo>
                  <a:lnTo>
                    <a:pt x="760" y="438"/>
                  </a:lnTo>
                  <a:lnTo>
                    <a:pt x="780" y="563"/>
                  </a:lnTo>
                  <a:lnTo>
                    <a:pt x="799" y="681"/>
                  </a:lnTo>
                  <a:lnTo>
                    <a:pt x="812" y="792"/>
                  </a:lnTo>
                  <a:lnTo>
                    <a:pt x="819" y="903"/>
                  </a:lnTo>
                  <a:lnTo>
                    <a:pt x="819" y="1243"/>
                  </a:lnTo>
                  <a:lnTo>
                    <a:pt x="812" y="1333"/>
                  </a:lnTo>
                  <a:lnTo>
                    <a:pt x="806" y="1340"/>
                  </a:lnTo>
                  <a:lnTo>
                    <a:pt x="812" y="1333"/>
                  </a:lnTo>
                  <a:lnTo>
                    <a:pt x="968" y="1160"/>
                  </a:lnTo>
                  <a:lnTo>
                    <a:pt x="1098" y="993"/>
                  </a:lnTo>
                  <a:lnTo>
                    <a:pt x="1195" y="841"/>
                  </a:lnTo>
                  <a:lnTo>
                    <a:pt x="1267" y="702"/>
                  </a:lnTo>
                  <a:lnTo>
                    <a:pt x="1319" y="584"/>
                  </a:lnTo>
                  <a:lnTo>
                    <a:pt x="1358" y="486"/>
                  </a:lnTo>
                  <a:lnTo>
                    <a:pt x="1370" y="417"/>
                  </a:lnTo>
                  <a:lnTo>
                    <a:pt x="1377" y="375"/>
                  </a:lnTo>
                  <a:lnTo>
                    <a:pt x="1370" y="334"/>
                  </a:lnTo>
                  <a:lnTo>
                    <a:pt x="1358" y="285"/>
                  </a:lnTo>
                  <a:lnTo>
                    <a:pt x="1332" y="243"/>
                  </a:lnTo>
                  <a:lnTo>
                    <a:pt x="1286" y="209"/>
                  </a:lnTo>
                  <a:lnTo>
                    <a:pt x="1221" y="188"/>
                  </a:lnTo>
                  <a:lnTo>
                    <a:pt x="1202" y="181"/>
                  </a:lnTo>
                  <a:lnTo>
                    <a:pt x="1195" y="181"/>
                  </a:lnTo>
                  <a:lnTo>
                    <a:pt x="1189" y="174"/>
                  </a:lnTo>
                  <a:lnTo>
                    <a:pt x="1182" y="160"/>
                  </a:lnTo>
                  <a:lnTo>
                    <a:pt x="1182" y="125"/>
                  </a:lnTo>
                  <a:lnTo>
                    <a:pt x="1195" y="91"/>
                  </a:lnTo>
                  <a:lnTo>
                    <a:pt x="1208" y="49"/>
                  </a:lnTo>
                  <a:lnTo>
                    <a:pt x="1228" y="21"/>
                  </a:lnTo>
                  <a:lnTo>
                    <a:pt x="1260" y="7"/>
                  </a:lnTo>
                  <a:lnTo>
                    <a:pt x="1299" y="14"/>
                  </a:lnTo>
                  <a:lnTo>
                    <a:pt x="1345" y="35"/>
                  </a:lnTo>
                  <a:lnTo>
                    <a:pt x="1390" y="63"/>
                  </a:lnTo>
                  <a:lnTo>
                    <a:pt x="1429" y="118"/>
                  </a:lnTo>
                  <a:lnTo>
                    <a:pt x="1455" y="181"/>
                  </a:lnTo>
                  <a:lnTo>
                    <a:pt x="1461" y="271"/>
                  </a:lnTo>
                  <a:lnTo>
                    <a:pt x="1455" y="327"/>
                  </a:lnTo>
                  <a:lnTo>
                    <a:pt x="1442" y="410"/>
                  </a:lnTo>
                  <a:lnTo>
                    <a:pt x="1416" y="514"/>
                  </a:lnTo>
                  <a:lnTo>
                    <a:pt x="1370" y="639"/>
                  </a:lnTo>
                  <a:lnTo>
                    <a:pt x="1306" y="778"/>
                  </a:lnTo>
                  <a:lnTo>
                    <a:pt x="1215" y="938"/>
                  </a:lnTo>
                  <a:lnTo>
                    <a:pt x="1104" y="1118"/>
                  </a:lnTo>
                  <a:lnTo>
                    <a:pt x="961" y="1306"/>
                  </a:lnTo>
                  <a:lnTo>
                    <a:pt x="883" y="1396"/>
                  </a:lnTo>
                  <a:lnTo>
                    <a:pt x="793" y="1493"/>
                  </a:lnTo>
                  <a:lnTo>
                    <a:pt x="702" y="1583"/>
                  </a:lnTo>
                  <a:lnTo>
                    <a:pt x="604" y="1674"/>
                  </a:lnTo>
                  <a:lnTo>
                    <a:pt x="507" y="1750"/>
                  </a:lnTo>
                  <a:lnTo>
                    <a:pt x="409" y="1813"/>
                  </a:lnTo>
                  <a:lnTo>
                    <a:pt x="332" y="1854"/>
                  </a:lnTo>
                  <a:lnTo>
                    <a:pt x="260" y="1868"/>
                  </a:lnTo>
                  <a:lnTo>
                    <a:pt x="176" y="1854"/>
                  </a:lnTo>
                  <a:lnTo>
                    <a:pt x="111" y="1820"/>
                  </a:lnTo>
                  <a:lnTo>
                    <a:pt x="65" y="1771"/>
                  </a:lnTo>
                  <a:lnTo>
                    <a:pt x="26" y="1715"/>
                  </a:lnTo>
                  <a:lnTo>
                    <a:pt x="7" y="1653"/>
                  </a:lnTo>
                  <a:lnTo>
                    <a:pt x="0" y="1604"/>
                  </a:lnTo>
                  <a:lnTo>
                    <a:pt x="7" y="1563"/>
                  </a:lnTo>
                  <a:lnTo>
                    <a:pt x="26" y="1521"/>
                  </a:lnTo>
                  <a:lnTo>
                    <a:pt x="46" y="1486"/>
                  </a:lnTo>
                  <a:lnTo>
                    <a:pt x="65" y="1472"/>
                  </a:lnTo>
                  <a:lnTo>
                    <a:pt x="72" y="1472"/>
                  </a:lnTo>
                  <a:lnTo>
                    <a:pt x="78" y="1479"/>
                  </a:lnTo>
                  <a:lnTo>
                    <a:pt x="78" y="1493"/>
                  </a:lnTo>
                  <a:lnTo>
                    <a:pt x="85" y="1500"/>
                  </a:lnTo>
                  <a:lnTo>
                    <a:pt x="117" y="1576"/>
                  </a:lnTo>
                  <a:lnTo>
                    <a:pt x="163" y="1632"/>
                  </a:lnTo>
                  <a:lnTo>
                    <a:pt x="215" y="1667"/>
                  </a:lnTo>
                  <a:lnTo>
                    <a:pt x="260" y="1681"/>
                  </a:lnTo>
                  <a:lnTo>
                    <a:pt x="299" y="1688"/>
                  </a:lnTo>
                  <a:lnTo>
                    <a:pt x="319" y="1688"/>
                  </a:lnTo>
                  <a:lnTo>
                    <a:pt x="371" y="1681"/>
                  </a:lnTo>
                  <a:lnTo>
                    <a:pt x="429" y="1653"/>
                  </a:lnTo>
                  <a:lnTo>
                    <a:pt x="494" y="1611"/>
                  </a:lnTo>
                  <a:lnTo>
                    <a:pt x="552" y="1570"/>
                  </a:lnTo>
                  <a:lnTo>
                    <a:pt x="598" y="1535"/>
                  </a:lnTo>
                  <a:lnTo>
                    <a:pt x="630" y="1507"/>
                  </a:lnTo>
                  <a:lnTo>
                    <a:pt x="643" y="1493"/>
                  </a:lnTo>
                  <a:lnTo>
                    <a:pt x="650" y="1493"/>
                  </a:lnTo>
                  <a:lnTo>
                    <a:pt x="650" y="1465"/>
                  </a:lnTo>
                  <a:lnTo>
                    <a:pt x="656" y="1424"/>
                  </a:lnTo>
                  <a:lnTo>
                    <a:pt x="656" y="1347"/>
                  </a:lnTo>
                  <a:lnTo>
                    <a:pt x="663" y="1250"/>
                  </a:lnTo>
                  <a:lnTo>
                    <a:pt x="663" y="1146"/>
                  </a:lnTo>
                  <a:lnTo>
                    <a:pt x="656" y="938"/>
                  </a:lnTo>
                  <a:lnTo>
                    <a:pt x="643" y="743"/>
                  </a:lnTo>
                  <a:lnTo>
                    <a:pt x="611" y="556"/>
                  </a:lnTo>
                  <a:lnTo>
                    <a:pt x="565" y="403"/>
                  </a:lnTo>
                  <a:lnTo>
                    <a:pt x="507" y="278"/>
                  </a:lnTo>
                  <a:lnTo>
                    <a:pt x="429" y="188"/>
                  </a:lnTo>
                  <a:lnTo>
                    <a:pt x="338" y="139"/>
                  </a:lnTo>
                  <a:lnTo>
                    <a:pt x="234" y="118"/>
                  </a:lnTo>
                  <a:lnTo>
                    <a:pt x="182" y="167"/>
                  </a:lnTo>
                  <a:lnTo>
                    <a:pt x="137" y="188"/>
                  </a:lnTo>
                  <a:lnTo>
                    <a:pt x="111" y="195"/>
                  </a:lnTo>
                  <a:lnTo>
                    <a:pt x="98" y="195"/>
                  </a:lnTo>
                  <a:lnTo>
                    <a:pt x="85" y="181"/>
                  </a:lnTo>
                  <a:lnTo>
                    <a:pt x="85" y="174"/>
                  </a:lnTo>
                  <a:lnTo>
                    <a:pt x="98" y="146"/>
                  </a:lnTo>
                  <a:lnTo>
                    <a:pt x="124" y="111"/>
                  </a:lnTo>
                  <a:lnTo>
                    <a:pt x="169" y="77"/>
                  </a:lnTo>
                  <a:lnTo>
                    <a:pt x="228" y="35"/>
                  </a:lnTo>
                  <a:lnTo>
                    <a:pt x="293" y="14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21242" y="3785"/>
              <a:ext cx="870" cy="1055"/>
            </a:xfrm>
            <a:custGeom>
              <a:avLst/>
              <a:gdLst/>
              <a:ahLst/>
              <a:cxnLst>
                <a:cxn ang="0">
                  <a:pos x="396" y="14"/>
                </a:cxn>
                <a:cxn ang="0">
                  <a:pos x="506" y="104"/>
                </a:cxn>
                <a:cxn ang="0">
                  <a:pos x="571" y="243"/>
                </a:cxn>
                <a:cxn ang="0">
                  <a:pos x="610" y="389"/>
                </a:cxn>
                <a:cxn ang="0">
                  <a:pos x="623" y="472"/>
                </a:cxn>
                <a:cxn ang="0">
                  <a:pos x="623" y="486"/>
                </a:cxn>
                <a:cxn ang="0">
                  <a:pos x="656" y="375"/>
                </a:cxn>
                <a:cxn ang="0">
                  <a:pos x="740" y="187"/>
                </a:cxn>
                <a:cxn ang="0">
                  <a:pos x="799" y="48"/>
                </a:cxn>
                <a:cxn ang="0">
                  <a:pos x="825" y="7"/>
                </a:cxn>
                <a:cxn ang="0">
                  <a:pos x="870" y="21"/>
                </a:cxn>
                <a:cxn ang="0">
                  <a:pos x="864" y="48"/>
                </a:cxn>
                <a:cxn ang="0">
                  <a:pos x="760" y="278"/>
                </a:cxn>
                <a:cxn ang="0">
                  <a:pos x="721" y="368"/>
                </a:cxn>
                <a:cxn ang="0">
                  <a:pos x="669" y="507"/>
                </a:cxn>
                <a:cxn ang="0">
                  <a:pos x="623" y="632"/>
                </a:cxn>
                <a:cxn ang="0">
                  <a:pos x="597" y="791"/>
                </a:cxn>
                <a:cxn ang="0">
                  <a:pos x="558" y="972"/>
                </a:cxn>
                <a:cxn ang="0">
                  <a:pos x="539" y="1027"/>
                </a:cxn>
                <a:cxn ang="0">
                  <a:pos x="519" y="1055"/>
                </a:cxn>
                <a:cxn ang="0">
                  <a:pos x="493" y="1048"/>
                </a:cxn>
                <a:cxn ang="0">
                  <a:pos x="480" y="1027"/>
                </a:cxn>
                <a:cxn ang="0">
                  <a:pos x="487" y="972"/>
                </a:cxn>
                <a:cxn ang="0">
                  <a:pos x="539" y="743"/>
                </a:cxn>
                <a:cxn ang="0">
                  <a:pos x="565" y="646"/>
                </a:cxn>
                <a:cxn ang="0">
                  <a:pos x="571" y="479"/>
                </a:cxn>
                <a:cxn ang="0">
                  <a:pos x="552" y="340"/>
                </a:cxn>
                <a:cxn ang="0">
                  <a:pos x="493" y="215"/>
                </a:cxn>
                <a:cxn ang="0">
                  <a:pos x="383" y="139"/>
                </a:cxn>
                <a:cxn ang="0">
                  <a:pos x="221" y="139"/>
                </a:cxn>
                <a:cxn ang="0">
                  <a:pos x="91" y="215"/>
                </a:cxn>
                <a:cxn ang="0">
                  <a:pos x="45" y="291"/>
                </a:cxn>
                <a:cxn ang="0">
                  <a:pos x="13" y="305"/>
                </a:cxn>
                <a:cxn ang="0">
                  <a:pos x="0" y="284"/>
                </a:cxn>
                <a:cxn ang="0">
                  <a:pos x="19" y="215"/>
                </a:cxn>
                <a:cxn ang="0">
                  <a:pos x="110" y="90"/>
                </a:cxn>
                <a:cxn ang="0">
                  <a:pos x="234" y="14"/>
                </a:cxn>
              </a:cxnLst>
              <a:rect l="0" t="0" r="r" b="b"/>
              <a:pathLst>
                <a:path w="870" h="1055">
                  <a:moveTo>
                    <a:pt x="318" y="0"/>
                  </a:moveTo>
                  <a:lnTo>
                    <a:pt x="396" y="14"/>
                  </a:lnTo>
                  <a:lnTo>
                    <a:pt x="455" y="48"/>
                  </a:lnTo>
                  <a:lnTo>
                    <a:pt x="506" y="104"/>
                  </a:lnTo>
                  <a:lnTo>
                    <a:pt x="545" y="173"/>
                  </a:lnTo>
                  <a:lnTo>
                    <a:pt x="571" y="243"/>
                  </a:lnTo>
                  <a:lnTo>
                    <a:pt x="597" y="319"/>
                  </a:lnTo>
                  <a:lnTo>
                    <a:pt x="610" y="389"/>
                  </a:lnTo>
                  <a:lnTo>
                    <a:pt x="617" y="444"/>
                  </a:lnTo>
                  <a:lnTo>
                    <a:pt x="623" y="472"/>
                  </a:lnTo>
                  <a:lnTo>
                    <a:pt x="617" y="479"/>
                  </a:lnTo>
                  <a:lnTo>
                    <a:pt x="623" y="486"/>
                  </a:lnTo>
                  <a:lnTo>
                    <a:pt x="623" y="472"/>
                  </a:lnTo>
                  <a:lnTo>
                    <a:pt x="656" y="375"/>
                  </a:lnTo>
                  <a:lnTo>
                    <a:pt x="695" y="278"/>
                  </a:lnTo>
                  <a:lnTo>
                    <a:pt x="740" y="187"/>
                  </a:lnTo>
                  <a:lnTo>
                    <a:pt x="773" y="104"/>
                  </a:lnTo>
                  <a:lnTo>
                    <a:pt x="799" y="48"/>
                  </a:lnTo>
                  <a:lnTo>
                    <a:pt x="818" y="14"/>
                  </a:lnTo>
                  <a:lnTo>
                    <a:pt x="825" y="7"/>
                  </a:lnTo>
                  <a:lnTo>
                    <a:pt x="857" y="7"/>
                  </a:lnTo>
                  <a:lnTo>
                    <a:pt x="870" y="21"/>
                  </a:lnTo>
                  <a:lnTo>
                    <a:pt x="870" y="41"/>
                  </a:lnTo>
                  <a:lnTo>
                    <a:pt x="864" y="48"/>
                  </a:lnTo>
                  <a:lnTo>
                    <a:pt x="786" y="215"/>
                  </a:lnTo>
                  <a:lnTo>
                    <a:pt x="760" y="278"/>
                  </a:lnTo>
                  <a:lnTo>
                    <a:pt x="740" y="319"/>
                  </a:lnTo>
                  <a:lnTo>
                    <a:pt x="721" y="368"/>
                  </a:lnTo>
                  <a:lnTo>
                    <a:pt x="695" y="430"/>
                  </a:lnTo>
                  <a:lnTo>
                    <a:pt x="669" y="507"/>
                  </a:lnTo>
                  <a:lnTo>
                    <a:pt x="643" y="576"/>
                  </a:lnTo>
                  <a:lnTo>
                    <a:pt x="623" y="632"/>
                  </a:lnTo>
                  <a:lnTo>
                    <a:pt x="617" y="673"/>
                  </a:lnTo>
                  <a:lnTo>
                    <a:pt x="597" y="791"/>
                  </a:lnTo>
                  <a:lnTo>
                    <a:pt x="578" y="895"/>
                  </a:lnTo>
                  <a:lnTo>
                    <a:pt x="558" y="972"/>
                  </a:lnTo>
                  <a:lnTo>
                    <a:pt x="545" y="1000"/>
                  </a:lnTo>
                  <a:lnTo>
                    <a:pt x="539" y="1027"/>
                  </a:lnTo>
                  <a:lnTo>
                    <a:pt x="532" y="1041"/>
                  </a:lnTo>
                  <a:lnTo>
                    <a:pt x="519" y="1055"/>
                  </a:lnTo>
                  <a:lnTo>
                    <a:pt x="506" y="1055"/>
                  </a:lnTo>
                  <a:lnTo>
                    <a:pt x="493" y="1048"/>
                  </a:lnTo>
                  <a:lnTo>
                    <a:pt x="487" y="1041"/>
                  </a:lnTo>
                  <a:lnTo>
                    <a:pt x="480" y="1027"/>
                  </a:lnTo>
                  <a:lnTo>
                    <a:pt x="480" y="1014"/>
                  </a:lnTo>
                  <a:lnTo>
                    <a:pt x="487" y="972"/>
                  </a:lnTo>
                  <a:lnTo>
                    <a:pt x="500" y="909"/>
                  </a:lnTo>
                  <a:lnTo>
                    <a:pt x="539" y="743"/>
                  </a:lnTo>
                  <a:lnTo>
                    <a:pt x="558" y="666"/>
                  </a:lnTo>
                  <a:lnTo>
                    <a:pt x="565" y="646"/>
                  </a:lnTo>
                  <a:lnTo>
                    <a:pt x="571" y="611"/>
                  </a:lnTo>
                  <a:lnTo>
                    <a:pt x="571" y="479"/>
                  </a:lnTo>
                  <a:lnTo>
                    <a:pt x="565" y="409"/>
                  </a:lnTo>
                  <a:lnTo>
                    <a:pt x="552" y="340"/>
                  </a:lnTo>
                  <a:lnTo>
                    <a:pt x="526" y="278"/>
                  </a:lnTo>
                  <a:lnTo>
                    <a:pt x="493" y="215"/>
                  </a:lnTo>
                  <a:lnTo>
                    <a:pt x="448" y="166"/>
                  </a:lnTo>
                  <a:lnTo>
                    <a:pt x="383" y="139"/>
                  </a:lnTo>
                  <a:lnTo>
                    <a:pt x="299" y="125"/>
                  </a:lnTo>
                  <a:lnTo>
                    <a:pt x="221" y="139"/>
                  </a:lnTo>
                  <a:lnTo>
                    <a:pt x="149" y="166"/>
                  </a:lnTo>
                  <a:lnTo>
                    <a:pt x="91" y="215"/>
                  </a:lnTo>
                  <a:lnTo>
                    <a:pt x="52" y="278"/>
                  </a:lnTo>
                  <a:lnTo>
                    <a:pt x="45" y="291"/>
                  </a:lnTo>
                  <a:lnTo>
                    <a:pt x="45" y="305"/>
                  </a:lnTo>
                  <a:lnTo>
                    <a:pt x="13" y="305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6" y="264"/>
                  </a:lnTo>
                  <a:lnTo>
                    <a:pt x="19" y="215"/>
                  </a:lnTo>
                  <a:lnTo>
                    <a:pt x="52" y="153"/>
                  </a:lnTo>
                  <a:lnTo>
                    <a:pt x="110" y="90"/>
                  </a:lnTo>
                  <a:lnTo>
                    <a:pt x="169" y="48"/>
                  </a:lnTo>
                  <a:lnTo>
                    <a:pt x="234" y="14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" y="1981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1.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3733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5181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3. </a:t>
            </a:r>
            <a:endParaRPr lang="en-US" sz="40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Self-dual IR </a:t>
            </a:r>
            <a:r>
              <a:rPr lang="en-US" dirty="0" err="1" smtClean="0"/>
              <a:t>abelian</a:t>
            </a:r>
            <a:r>
              <a:rPr lang="en-US" dirty="0" smtClean="0"/>
              <a:t> gauge field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1000" y="1600200"/>
            <a:ext cx="3048000" cy="627693"/>
            <a:chOff x="1440" y="1332"/>
            <a:chExt cx="10950" cy="2255"/>
          </a:xfrm>
          <a:solidFill>
            <a:srgbClr val="0000FF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440" y="1332"/>
              <a:ext cx="1529" cy="163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217" y="4"/>
                </a:cxn>
                <a:cxn ang="0">
                  <a:pos x="539" y="0"/>
                </a:cxn>
                <a:cxn ang="0">
                  <a:pos x="559" y="4"/>
                </a:cxn>
                <a:cxn ang="0">
                  <a:pos x="569" y="26"/>
                </a:cxn>
                <a:cxn ang="0">
                  <a:pos x="552" y="63"/>
                </a:cxn>
                <a:cxn ang="0">
                  <a:pos x="515" y="70"/>
                </a:cxn>
                <a:cxn ang="0">
                  <a:pos x="420" y="85"/>
                </a:cxn>
                <a:cxn ang="0">
                  <a:pos x="373" y="121"/>
                </a:cxn>
                <a:cxn ang="0">
                  <a:pos x="512" y="1368"/>
                </a:cxn>
                <a:cxn ang="0">
                  <a:pos x="1173" y="232"/>
                </a:cxn>
                <a:cxn ang="0">
                  <a:pos x="1190" y="195"/>
                </a:cxn>
                <a:cxn ang="0">
                  <a:pos x="1204" y="147"/>
                </a:cxn>
                <a:cxn ang="0">
                  <a:pos x="1173" y="92"/>
                </a:cxn>
                <a:cxn ang="0">
                  <a:pos x="1102" y="70"/>
                </a:cxn>
                <a:cxn ang="0">
                  <a:pos x="1082" y="66"/>
                </a:cxn>
                <a:cxn ang="0">
                  <a:pos x="1068" y="55"/>
                </a:cxn>
                <a:cxn ang="0">
                  <a:pos x="1071" y="18"/>
                </a:cxn>
                <a:cxn ang="0">
                  <a:pos x="1082" y="4"/>
                </a:cxn>
                <a:cxn ang="0">
                  <a:pos x="1095" y="0"/>
                </a:cxn>
                <a:cxn ang="0">
                  <a:pos x="1214" y="4"/>
                </a:cxn>
                <a:cxn ang="0">
                  <a:pos x="1499" y="0"/>
                </a:cxn>
                <a:cxn ang="0">
                  <a:pos x="1523" y="7"/>
                </a:cxn>
                <a:cxn ang="0">
                  <a:pos x="1529" y="33"/>
                </a:cxn>
                <a:cxn ang="0">
                  <a:pos x="1509" y="70"/>
                </a:cxn>
                <a:cxn ang="0">
                  <a:pos x="1465" y="74"/>
                </a:cxn>
                <a:cxn ang="0">
                  <a:pos x="1394" y="92"/>
                </a:cxn>
                <a:cxn ang="0">
                  <a:pos x="1312" y="147"/>
                </a:cxn>
                <a:cxn ang="0">
                  <a:pos x="1228" y="265"/>
                </a:cxn>
                <a:cxn ang="0">
                  <a:pos x="441" y="1618"/>
                </a:cxn>
                <a:cxn ang="0">
                  <a:pos x="396" y="1637"/>
                </a:cxn>
                <a:cxn ang="0">
                  <a:pos x="376" y="1633"/>
                </a:cxn>
                <a:cxn ang="0">
                  <a:pos x="363" y="1622"/>
                </a:cxn>
                <a:cxn ang="0">
                  <a:pos x="356" y="1600"/>
                </a:cxn>
                <a:cxn ang="0">
                  <a:pos x="183" y="151"/>
                </a:cxn>
                <a:cxn ang="0">
                  <a:pos x="173" y="103"/>
                </a:cxn>
                <a:cxn ang="0">
                  <a:pos x="139" y="77"/>
                </a:cxn>
                <a:cxn ang="0">
                  <a:pos x="54" y="70"/>
                </a:cxn>
                <a:cxn ang="0">
                  <a:pos x="13" y="66"/>
                </a:cxn>
                <a:cxn ang="0">
                  <a:pos x="0" y="44"/>
                </a:cxn>
                <a:cxn ang="0">
                  <a:pos x="3" y="18"/>
                </a:cxn>
                <a:cxn ang="0">
                  <a:pos x="13" y="4"/>
                </a:cxn>
                <a:cxn ang="0">
                  <a:pos x="27" y="0"/>
                </a:cxn>
              </a:cxnLst>
              <a:rect l="0" t="0" r="r" b="b"/>
              <a:pathLst>
                <a:path w="1529" h="1637">
                  <a:moveTo>
                    <a:pt x="27" y="0"/>
                  </a:moveTo>
                  <a:lnTo>
                    <a:pt x="98" y="0"/>
                  </a:lnTo>
                  <a:lnTo>
                    <a:pt x="156" y="4"/>
                  </a:lnTo>
                  <a:lnTo>
                    <a:pt x="217" y="4"/>
                  </a:lnTo>
                  <a:lnTo>
                    <a:pt x="274" y="7"/>
                  </a:lnTo>
                  <a:lnTo>
                    <a:pt x="539" y="0"/>
                  </a:lnTo>
                  <a:lnTo>
                    <a:pt x="552" y="0"/>
                  </a:lnTo>
                  <a:lnTo>
                    <a:pt x="559" y="4"/>
                  </a:lnTo>
                  <a:lnTo>
                    <a:pt x="569" y="15"/>
                  </a:lnTo>
                  <a:lnTo>
                    <a:pt x="569" y="26"/>
                  </a:lnTo>
                  <a:lnTo>
                    <a:pt x="566" y="52"/>
                  </a:lnTo>
                  <a:lnTo>
                    <a:pt x="552" y="63"/>
                  </a:lnTo>
                  <a:lnTo>
                    <a:pt x="536" y="70"/>
                  </a:lnTo>
                  <a:lnTo>
                    <a:pt x="515" y="70"/>
                  </a:lnTo>
                  <a:lnTo>
                    <a:pt x="461" y="74"/>
                  </a:lnTo>
                  <a:lnTo>
                    <a:pt x="420" y="85"/>
                  </a:lnTo>
                  <a:lnTo>
                    <a:pt x="390" y="99"/>
                  </a:lnTo>
                  <a:lnTo>
                    <a:pt x="373" y="121"/>
                  </a:lnTo>
                  <a:lnTo>
                    <a:pt x="366" y="144"/>
                  </a:lnTo>
                  <a:lnTo>
                    <a:pt x="512" y="1368"/>
                  </a:lnTo>
                  <a:lnTo>
                    <a:pt x="1170" y="239"/>
                  </a:lnTo>
                  <a:lnTo>
                    <a:pt x="1173" y="232"/>
                  </a:lnTo>
                  <a:lnTo>
                    <a:pt x="1183" y="217"/>
                  </a:lnTo>
                  <a:lnTo>
                    <a:pt x="1190" y="195"/>
                  </a:lnTo>
                  <a:lnTo>
                    <a:pt x="1200" y="169"/>
                  </a:lnTo>
                  <a:lnTo>
                    <a:pt x="1204" y="147"/>
                  </a:lnTo>
                  <a:lnTo>
                    <a:pt x="1197" y="118"/>
                  </a:lnTo>
                  <a:lnTo>
                    <a:pt x="1173" y="92"/>
                  </a:lnTo>
                  <a:lnTo>
                    <a:pt x="1143" y="77"/>
                  </a:lnTo>
                  <a:lnTo>
                    <a:pt x="1102" y="70"/>
                  </a:lnTo>
                  <a:lnTo>
                    <a:pt x="1088" y="70"/>
                  </a:lnTo>
                  <a:lnTo>
                    <a:pt x="1082" y="66"/>
                  </a:lnTo>
                  <a:lnTo>
                    <a:pt x="1078" y="66"/>
                  </a:lnTo>
                  <a:lnTo>
                    <a:pt x="1068" y="55"/>
                  </a:lnTo>
                  <a:lnTo>
                    <a:pt x="1068" y="30"/>
                  </a:lnTo>
                  <a:lnTo>
                    <a:pt x="1071" y="18"/>
                  </a:lnTo>
                  <a:lnTo>
                    <a:pt x="1078" y="11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95" y="0"/>
                  </a:lnTo>
                  <a:lnTo>
                    <a:pt x="1109" y="0"/>
                  </a:lnTo>
                  <a:lnTo>
                    <a:pt x="1214" y="4"/>
                  </a:lnTo>
                  <a:lnTo>
                    <a:pt x="1323" y="7"/>
                  </a:lnTo>
                  <a:lnTo>
                    <a:pt x="1499" y="0"/>
                  </a:lnTo>
                  <a:lnTo>
                    <a:pt x="1509" y="0"/>
                  </a:lnTo>
                  <a:lnTo>
                    <a:pt x="1523" y="7"/>
                  </a:lnTo>
                  <a:lnTo>
                    <a:pt x="1529" y="15"/>
                  </a:lnTo>
                  <a:lnTo>
                    <a:pt x="1529" y="33"/>
                  </a:lnTo>
                  <a:lnTo>
                    <a:pt x="1516" y="63"/>
                  </a:lnTo>
                  <a:lnTo>
                    <a:pt x="1509" y="70"/>
                  </a:lnTo>
                  <a:lnTo>
                    <a:pt x="1499" y="70"/>
                  </a:lnTo>
                  <a:lnTo>
                    <a:pt x="1465" y="74"/>
                  </a:lnTo>
                  <a:lnTo>
                    <a:pt x="1431" y="81"/>
                  </a:lnTo>
                  <a:lnTo>
                    <a:pt x="1394" y="92"/>
                  </a:lnTo>
                  <a:lnTo>
                    <a:pt x="1353" y="114"/>
                  </a:lnTo>
                  <a:lnTo>
                    <a:pt x="1312" y="147"/>
                  </a:lnTo>
                  <a:lnTo>
                    <a:pt x="1272" y="199"/>
                  </a:lnTo>
                  <a:lnTo>
                    <a:pt x="1228" y="265"/>
                  </a:lnTo>
                  <a:lnTo>
                    <a:pt x="457" y="1596"/>
                  </a:lnTo>
                  <a:lnTo>
                    <a:pt x="441" y="1618"/>
                  </a:lnTo>
                  <a:lnTo>
                    <a:pt x="424" y="1633"/>
                  </a:lnTo>
                  <a:lnTo>
                    <a:pt x="396" y="1637"/>
                  </a:lnTo>
                  <a:lnTo>
                    <a:pt x="386" y="1637"/>
                  </a:lnTo>
                  <a:lnTo>
                    <a:pt x="376" y="1633"/>
                  </a:lnTo>
                  <a:lnTo>
                    <a:pt x="369" y="1629"/>
                  </a:lnTo>
                  <a:lnTo>
                    <a:pt x="363" y="1622"/>
                  </a:lnTo>
                  <a:lnTo>
                    <a:pt x="359" y="1615"/>
                  </a:lnTo>
                  <a:lnTo>
                    <a:pt x="356" y="1600"/>
                  </a:lnTo>
                  <a:lnTo>
                    <a:pt x="352" y="1582"/>
                  </a:lnTo>
                  <a:lnTo>
                    <a:pt x="183" y="151"/>
                  </a:lnTo>
                  <a:lnTo>
                    <a:pt x="179" y="125"/>
                  </a:lnTo>
                  <a:lnTo>
                    <a:pt x="173" y="103"/>
                  </a:lnTo>
                  <a:lnTo>
                    <a:pt x="159" y="88"/>
                  </a:lnTo>
                  <a:lnTo>
                    <a:pt x="139" y="77"/>
                  </a:lnTo>
                  <a:lnTo>
                    <a:pt x="105" y="74"/>
                  </a:lnTo>
                  <a:lnTo>
                    <a:pt x="54" y="70"/>
                  </a:lnTo>
                  <a:lnTo>
                    <a:pt x="30" y="70"/>
                  </a:lnTo>
                  <a:lnTo>
                    <a:pt x="13" y="66"/>
                  </a:lnTo>
                  <a:lnTo>
                    <a:pt x="3" y="59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3767" y="2064"/>
              <a:ext cx="1424" cy="541"/>
            </a:xfrm>
            <a:custGeom>
              <a:avLst/>
              <a:gdLst/>
              <a:ahLst/>
              <a:cxnLst>
                <a:cxn ang="0">
                  <a:pos x="51" y="449"/>
                </a:cxn>
                <a:cxn ang="0">
                  <a:pos x="1370" y="449"/>
                </a:cxn>
                <a:cxn ang="0">
                  <a:pos x="1390" y="452"/>
                </a:cxn>
                <a:cxn ang="0">
                  <a:pos x="1407" y="460"/>
                </a:cxn>
                <a:cxn ang="0">
                  <a:pos x="1421" y="474"/>
                </a:cxn>
                <a:cxn ang="0">
                  <a:pos x="1424" y="496"/>
                </a:cxn>
                <a:cxn ang="0">
                  <a:pos x="1421" y="519"/>
                </a:cxn>
                <a:cxn ang="0">
                  <a:pos x="1407" y="530"/>
                </a:cxn>
                <a:cxn ang="0">
                  <a:pos x="1390" y="537"/>
                </a:cxn>
                <a:cxn ang="0">
                  <a:pos x="1373" y="541"/>
                </a:cxn>
                <a:cxn ang="0">
                  <a:pos x="51" y="541"/>
                </a:cxn>
                <a:cxn ang="0">
                  <a:pos x="34" y="537"/>
                </a:cxn>
                <a:cxn ang="0">
                  <a:pos x="17" y="530"/>
                </a:cxn>
                <a:cxn ang="0">
                  <a:pos x="3" y="519"/>
                </a:cxn>
                <a:cxn ang="0">
                  <a:pos x="0" y="496"/>
                </a:cxn>
                <a:cxn ang="0">
                  <a:pos x="3" y="474"/>
                </a:cxn>
                <a:cxn ang="0">
                  <a:pos x="17" y="460"/>
                </a:cxn>
                <a:cxn ang="0">
                  <a:pos x="34" y="452"/>
                </a:cxn>
                <a:cxn ang="0">
                  <a:pos x="51" y="449"/>
                </a:cxn>
                <a:cxn ang="0">
                  <a:pos x="51" y="0"/>
                </a:cxn>
                <a:cxn ang="0">
                  <a:pos x="1373" y="0"/>
                </a:cxn>
                <a:cxn ang="0">
                  <a:pos x="1390" y="4"/>
                </a:cxn>
                <a:cxn ang="0">
                  <a:pos x="1407" y="11"/>
                </a:cxn>
                <a:cxn ang="0">
                  <a:pos x="1421" y="22"/>
                </a:cxn>
                <a:cxn ang="0">
                  <a:pos x="1424" y="44"/>
                </a:cxn>
                <a:cxn ang="0">
                  <a:pos x="1421" y="66"/>
                </a:cxn>
                <a:cxn ang="0">
                  <a:pos x="1407" y="81"/>
                </a:cxn>
                <a:cxn ang="0">
                  <a:pos x="1390" y="88"/>
                </a:cxn>
                <a:cxn ang="0">
                  <a:pos x="1370" y="92"/>
                </a:cxn>
                <a:cxn ang="0">
                  <a:pos x="51" y="92"/>
                </a:cxn>
                <a:cxn ang="0">
                  <a:pos x="34" y="88"/>
                </a:cxn>
                <a:cxn ang="0">
                  <a:pos x="17" y="81"/>
                </a:cxn>
                <a:cxn ang="0">
                  <a:pos x="3" y="66"/>
                </a:cxn>
                <a:cxn ang="0">
                  <a:pos x="0" y="44"/>
                </a:cxn>
                <a:cxn ang="0">
                  <a:pos x="3" y="22"/>
                </a:cxn>
                <a:cxn ang="0">
                  <a:pos x="17" y="11"/>
                </a:cxn>
                <a:cxn ang="0">
                  <a:pos x="34" y="4"/>
                </a:cxn>
                <a:cxn ang="0">
                  <a:pos x="51" y="0"/>
                </a:cxn>
              </a:cxnLst>
              <a:rect l="0" t="0" r="r" b="b"/>
              <a:pathLst>
                <a:path w="1424" h="541">
                  <a:moveTo>
                    <a:pt x="51" y="449"/>
                  </a:moveTo>
                  <a:lnTo>
                    <a:pt x="1370" y="449"/>
                  </a:lnTo>
                  <a:lnTo>
                    <a:pt x="1390" y="452"/>
                  </a:lnTo>
                  <a:lnTo>
                    <a:pt x="1407" y="460"/>
                  </a:lnTo>
                  <a:lnTo>
                    <a:pt x="1421" y="474"/>
                  </a:lnTo>
                  <a:lnTo>
                    <a:pt x="1424" y="496"/>
                  </a:lnTo>
                  <a:lnTo>
                    <a:pt x="1421" y="519"/>
                  </a:lnTo>
                  <a:lnTo>
                    <a:pt x="1407" y="530"/>
                  </a:lnTo>
                  <a:lnTo>
                    <a:pt x="1390" y="537"/>
                  </a:lnTo>
                  <a:lnTo>
                    <a:pt x="1373" y="541"/>
                  </a:lnTo>
                  <a:lnTo>
                    <a:pt x="51" y="541"/>
                  </a:lnTo>
                  <a:lnTo>
                    <a:pt x="34" y="537"/>
                  </a:lnTo>
                  <a:lnTo>
                    <a:pt x="17" y="530"/>
                  </a:lnTo>
                  <a:lnTo>
                    <a:pt x="3" y="519"/>
                  </a:lnTo>
                  <a:lnTo>
                    <a:pt x="0" y="496"/>
                  </a:lnTo>
                  <a:lnTo>
                    <a:pt x="3" y="474"/>
                  </a:lnTo>
                  <a:lnTo>
                    <a:pt x="17" y="460"/>
                  </a:lnTo>
                  <a:lnTo>
                    <a:pt x="34" y="452"/>
                  </a:lnTo>
                  <a:lnTo>
                    <a:pt x="51" y="449"/>
                  </a:lnTo>
                  <a:close/>
                  <a:moveTo>
                    <a:pt x="51" y="0"/>
                  </a:moveTo>
                  <a:lnTo>
                    <a:pt x="1373" y="0"/>
                  </a:lnTo>
                  <a:lnTo>
                    <a:pt x="1390" y="4"/>
                  </a:lnTo>
                  <a:lnTo>
                    <a:pt x="1407" y="11"/>
                  </a:lnTo>
                  <a:lnTo>
                    <a:pt x="1421" y="22"/>
                  </a:lnTo>
                  <a:lnTo>
                    <a:pt x="1424" y="44"/>
                  </a:lnTo>
                  <a:lnTo>
                    <a:pt x="1421" y="66"/>
                  </a:lnTo>
                  <a:lnTo>
                    <a:pt x="1407" y="81"/>
                  </a:lnTo>
                  <a:lnTo>
                    <a:pt x="1390" y="88"/>
                  </a:lnTo>
                  <a:lnTo>
                    <a:pt x="1370" y="92"/>
                  </a:lnTo>
                  <a:lnTo>
                    <a:pt x="51" y="92"/>
                  </a:lnTo>
                  <a:lnTo>
                    <a:pt x="34" y="88"/>
                  </a:lnTo>
                  <a:lnTo>
                    <a:pt x="17" y="81"/>
                  </a:lnTo>
                  <a:lnTo>
                    <a:pt x="3" y="66"/>
                  </a:lnTo>
                  <a:lnTo>
                    <a:pt x="0" y="44"/>
                  </a:lnTo>
                  <a:lnTo>
                    <a:pt x="3" y="22"/>
                  </a:lnTo>
                  <a:lnTo>
                    <a:pt x="17" y="11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992" y="1339"/>
              <a:ext cx="1177" cy="1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6" y="0"/>
                </a:cxn>
                <a:cxn ang="0">
                  <a:pos x="1177" y="523"/>
                </a:cxn>
                <a:cxn ang="0">
                  <a:pos x="1123" y="523"/>
                </a:cxn>
                <a:cxn ang="0">
                  <a:pos x="1113" y="434"/>
                </a:cxn>
                <a:cxn ang="0">
                  <a:pos x="1099" y="357"/>
                </a:cxn>
                <a:cxn ang="0">
                  <a:pos x="1082" y="287"/>
                </a:cxn>
                <a:cxn ang="0">
                  <a:pos x="1058" y="228"/>
                </a:cxn>
                <a:cxn ang="0">
                  <a:pos x="1031" y="181"/>
                </a:cxn>
                <a:cxn ang="0">
                  <a:pos x="994" y="140"/>
                </a:cxn>
                <a:cxn ang="0">
                  <a:pos x="946" y="111"/>
                </a:cxn>
                <a:cxn ang="0">
                  <a:pos x="889" y="89"/>
                </a:cxn>
                <a:cxn ang="0">
                  <a:pos x="821" y="74"/>
                </a:cxn>
                <a:cxn ang="0">
                  <a:pos x="736" y="70"/>
                </a:cxn>
                <a:cxn ang="0">
                  <a:pos x="516" y="70"/>
                </a:cxn>
                <a:cxn ang="0">
                  <a:pos x="468" y="74"/>
                </a:cxn>
                <a:cxn ang="0">
                  <a:pos x="438" y="81"/>
                </a:cxn>
                <a:cxn ang="0">
                  <a:pos x="421" y="100"/>
                </a:cxn>
                <a:cxn ang="0">
                  <a:pos x="410" y="125"/>
                </a:cxn>
                <a:cxn ang="0">
                  <a:pos x="410" y="1424"/>
                </a:cxn>
                <a:cxn ang="0">
                  <a:pos x="414" y="1446"/>
                </a:cxn>
                <a:cxn ang="0">
                  <a:pos x="421" y="1464"/>
                </a:cxn>
                <a:cxn ang="0">
                  <a:pos x="434" y="1479"/>
                </a:cxn>
                <a:cxn ang="0">
                  <a:pos x="461" y="1490"/>
                </a:cxn>
                <a:cxn ang="0">
                  <a:pos x="495" y="1497"/>
                </a:cxn>
                <a:cxn ang="0">
                  <a:pos x="546" y="1505"/>
                </a:cxn>
                <a:cxn ang="0">
                  <a:pos x="685" y="1505"/>
                </a:cxn>
                <a:cxn ang="0">
                  <a:pos x="685" y="1578"/>
                </a:cxn>
                <a:cxn ang="0">
                  <a:pos x="638" y="1575"/>
                </a:cxn>
                <a:cxn ang="0">
                  <a:pos x="577" y="1575"/>
                </a:cxn>
                <a:cxn ang="0">
                  <a:pos x="509" y="1571"/>
                </a:cxn>
                <a:cxn ang="0">
                  <a:pos x="122" y="1571"/>
                </a:cxn>
                <a:cxn ang="0">
                  <a:pos x="54" y="1575"/>
                </a:cxn>
                <a:cxn ang="0">
                  <a:pos x="0" y="1578"/>
                </a:cxn>
                <a:cxn ang="0">
                  <a:pos x="0" y="1505"/>
                </a:cxn>
                <a:cxn ang="0">
                  <a:pos x="112" y="1505"/>
                </a:cxn>
                <a:cxn ang="0">
                  <a:pos x="159" y="1497"/>
                </a:cxn>
                <a:cxn ang="0">
                  <a:pos x="190" y="1486"/>
                </a:cxn>
                <a:cxn ang="0">
                  <a:pos x="207" y="1472"/>
                </a:cxn>
                <a:cxn ang="0">
                  <a:pos x="217" y="1453"/>
                </a:cxn>
                <a:cxn ang="0">
                  <a:pos x="224" y="1427"/>
                </a:cxn>
                <a:cxn ang="0">
                  <a:pos x="224" y="148"/>
                </a:cxn>
                <a:cxn ang="0">
                  <a:pos x="217" y="122"/>
                </a:cxn>
                <a:cxn ang="0">
                  <a:pos x="207" y="103"/>
                </a:cxn>
                <a:cxn ang="0">
                  <a:pos x="190" y="89"/>
                </a:cxn>
                <a:cxn ang="0">
                  <a:pos x="159" y="78"/>
                </a:cxn>
                <a:cxn ang="0">
                  <a:pos x="112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177" h="1578">
                  <a:moveTo>
                    <a:pt x="0" y="0"/>
                  </a:moveTo>
                  <a:lnTo>
                    <a:pt x="1116" y="0"/>
                  </a:lnTo>
                  <a:lnTo>
                    <a:pt x="1177" y="523"/>
                  </a:lnTo>
                  <a:lnTo>
                    <a:pt x="1123" y="523"/>
                  </a:lnTo>
                  <a:lnTo>
                    <a:pt x="1113" y="434"/>
                  </a:lnTo>
                  <a:lnTo>
                    <a:pt x="1099" y="357"/>
                  </a:lnTo>
                  <a:lnTo>
                    <a:pt x="1082" y="287"/>
                  </a:lnTo>
                  <a:lnTo>
                    <a:pt x="1058" y="228"/>
                  </a:lnTo>
                  <a:lnTo>
                    <a:pt x="1031" y="181"/>
                  </a:lnTo>
                  <a:lnTo>
                    <a:pt x="994" y="140"/>
                  </a:lnTo>
                  <a:lnTo>
                    <a:pt x="946" y="111"/>
                  </a:lnTo>
                  <a:lnTo>
                    <a:pt x="889" y="89"/>
                  </a:lnTo>
                  <a:lnTo>
                    <a:pt x="821" y="74"/>
                  </a:lnTo>
                  <a:lnTo>
                    <a:pt x="736" y="70"/>
                  </a:lnTo>
                  <a:lnTo>
                    <a:pt x="516" y="70"/>
                  </a:lnTo>
                  <a:lnTo>
                    <a:pt x="468" y="74"/>
                  </a:lnTo>
                  <a:lnTo>
                    <a:pt x="438" y="81"/>
                  </a:lnTo>
                  <a:lnTo>
                    <a:pt x="421" y="100"/>
                  </a:lnTo>
                  <a:lnTo>
                    <a:pt x="410" y="125"/>
                  </a:lnTo>
                  <a:lnTo>
                    <a:pt x="410" y="1424"/>
                  </a:lnTo>
                  <a:lnTo>
                    <a:pt x="414" y="1446"/>
                  </a:lnTo>
                  <a:lnTo>
                    <a:pt x="421" y="1464"/>
                  </a:lnTo>
                  <a:lnTo>
                    <a:pt x="434" y="1479"/>
                  </a:lnTo>
                  <a:lnTo>
                    <a:pt x="461" y="1490"/>
                  </a:lnTo>
                  <a:lnTo>
                    <a:pt x="495" y="1497"/>
                  </a:lnTo>
                  <a:lnTo>
                    <a:pt x="546" y="1505"/>
                  </a:lnTo>
                  <a:lnTo>
                    <a:pt x="685" y="1505"/>
                  </a:lnTo>
                  <a:lnTo>
                    <a:pt x="685" y="1578"/>
                  </a:lnTo>
                  <a:lnTo>
                    <a:pt x="638" y="1575"/>
                  </a:lnTo>
                  <a:lnTo>
                    <a:pt x="577" y="1575"/>
                  </a:lnTo>
                  <a:lnTo>
                    <a:pt x="509" y="1571"/>
                  </a:lnTo>
                  <a:lnTo>
                    <a:pt x="122" y="1571"/>
                  </a:lnTo>
                  <a:lnTo>
                    <a:pt x="54" y="1575"/>
                  </a:lnTo>
                  <a:lnTo>
                    <a:pt x="0" y="1578"/>
                  </a:lnTo>
                  <a:lnTo>
                    <a:pt x="0" y="1505"/>
                  </a:lnTo>
                  <a:lnTo>
                    <a:pt x="112" y="1505"/>
                  </a:lnTo>
                  <a:lnTo>
                    <a:pt x="159" y="1497"/>
                  </a:lnTo>
                  <a:lnTo>
                    <a:pt x="190" y="1486"/>
                  </a:lnTo>
                  <a:lnTo>
                    <a:pt x="207" y="1472"/>
                  </a:lnTo>
                  <a:lnTo>
                    <a:pt x="217" y="1453"/>
                  </a:lnTo>
                  <a:lnTo>
                    <a:pt x="224" y="1427"/>
                  </a:lnTo>
                  <a:lnTo>
                    <a:pt x="224" y="148"/>
                  </a:lnTo>
                  <a:lnTo>
                    <a:pt x="217" y="122"/>
                  </a:lnTo>
                  <a:lnTo>
                    <a:pt x="207" y="103"/>
                  </a:lnTo>
                  <a:lnTo>
                    <a:pt x="190" y="89"/>
                  </a:lnTo>
                  <a:lnTo>
                    <a:pt x="159" y="78"/>
                  </a:lnTo>
                  <a:lnTo>
                    <a:pt x="112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7322" y="2527"/>
              <a:ext cx="756" cy="1060"/>
            </a:xfrm>
            <a:custGeom>
              <a:avLst/>
              <a:gdLst/>
              <a:ahLst/>
              <a:cxnLst>
                <a:cxn ang="0">
                  <a:pos x="447" y="48"/>
                </a:cxn>
                <a:cxn ang="0">
                  <a:pos x="373" y="92"/>
                </a:cxn>
                <a:cxn ang="0">
                  <a:pos x="295" y="195"/>
                </a:cxn>
                <a:cxn ang="0">
                  <a:pos x="254" y="295"/>
                </a:cxn>
                <a:cxn ang="0">
                  <a:pos x="217" y="479"/>
                </a:cxn>
                <a:cxn ang="0">
                  <a:pos x="217" y="570"/>
                </a:cxn>
                <a:cxn ang="0">
                  <a:pos x="254" y="648"/>
                </a:cxn>
                <a:cxn ang="0">
                  <a:pos x="329" y="677"/>
                </a:cxn>
                <a:cxn ang="0">
                  <a:pos x="420" y="648"/>
                </a:cxn>
                <a:cxn ang="0">
                  <a:pos x="525" y="548"/>
                </a:cxn>
                <a:cxn ang="0">
                  <a:pos x="542" y="504"/>
                </a:cxn>
                <a:cxn ang="0">
                  <a:pos x="614" y="210"/>
                </a:cxn>
                <a:cxn ang="0">
                  <a:pos x="617" y="184"/>
                </a:cxn>
                <a:cxn ang="0">
                  <a:pos x="610" y="151"/>
                </a:cxn>
                <a:cxn ang="0">
                  <a:pos x="580" y="96"/>
                </a:cxn>
                <a:cxn ang="0">
                  <a:pos x="522" y="52"/>
                </a:cxn>
                <a:cxn ang="0">
                  <a:pos x="475" y="0"/>
                </a:cxn>
                <a:cxn ang="0">
                  <a:pos x="559" y="19"/>
                </a:cxn>
                <a:cxn ang="0">
                  <a:pos x="614" y="67"/>
                </a:cxn>
                <a:cxn ang="0">
                  <a:pos x="644" y="63"/>
                </a:cxn>
                <a:cxn ang="0">
                  <a:pos x="702" y="30"/>
                </a:cxn>
                <a:cxn ang="0">
                  <a:pos x="739" y="45"/>
                </a:cxn>
                <a:cxn ang="0">
                  <a:pos x="756" y="85"/>
                </a:cxn>
                <a:cxn ang="0">
                  <a:pos x="753" y="103"/>
                </a:cxn>
                <a:cxn ang="0">
                  <a:pos x="743" y="122"/>
                </a:cxn>
                <a:cxn ang="0">
                  <a:pos x="563" y="872"/>
                </a:cxn>
                <a:cxn ang="0">
                  <a:pos x="515" y="946"/>
                </a:cxn>
                <a:cxn ang="0">
                  <a:pos x="427" y="1012"/>
                </a:cxn>
                <a:cxn ang="0">
                  <a:pos x="295" y="1052"/>
                </a:cxn>
                <a:cxn ang="0">
                  <a:pos x="176" y="1060"/>
                </a:cxn>
                <a:cxn ang="0">
                  <a:pos x="95" y="1049"/>
                </a:cxn>
                <a:cxn ang="0">
                  <a:pos x="27" y="1019"/>
                </a:cxn>
                <a:cxn ang="0">
                  <a:pos x="0" y="957"/>
                </a:cxn>
                <a:cxn ang="0">
                  <a:pos x="27" y="883"/>
                </a:cxn>
                <a:cxn ang="0">
                  <a:pos x="88" y="857"/>
                </a:cxn>
                <a:cxn ang="0">
                  <a:pos x="129" y="872"/>
                </a:cxn>
                <a:cxn ang="0">
                  <a:pos x="149" y="920"/>
                </a:cxn>
                <a:cxn ang="0">
                  <a:pos x="139" y="960"/>
                </a:cxn>
                <a:cxn ang="0">
                  <a:pos x="98" y="1001"/>
                </a:cxn>
                <a:cxn ang="0">
                  <a:pos x="142" y="1008"/>
                </a:cxn>
                <a:cxn ang="0">
                  <a:pos x="251" y="1012"/>
                </a:cxn>
                <a:cxn ang="0">
                  <a:pos x="339" y="986"/>
                </a:cxn>
                <a:cxn ang="0">
                  <a:pos x="424" y="913"/>
                </a:cxn>
                <a:cxn ang="0">
                  <a:pos x="461" y="828"/>
                </a:cxn>
                <a:cxn ang="0">
                  <a:pos x="508" y="633"/>
                </a:cxn>
                <a:cxn ang="0">
                  <a:pos x="386" y="710"/>
                </a:cxn>
                <a:cxn ang="0">
                  <a:pos x="264" y="714"/>
                </a:cxn>
                <a:cxn ang="0">
                  <a:pos x="176" y="670"/>
                </a:cxn>
                <a:cxn ang="0">
                  <a:pos x="112" y="582"/>
                </a:cxn>
                <a:cxn ang="0">
                  <a:pos x="88" y="453"/>
                </a:cxn>
                <a:cxn ang="0">
                  <a:pos x="132" y="262"/>
                </a:cxn>
                <a:cxn ang="0">
                  <a:pos x="244" y="107"/>
                </a:cxn>
                <a:cxn ang="0">
                  <a:pos x="393" y="15"/>
                </a:cxn>
              </a:cxnLst>
              <a:rect l="0" t="0" r="r" b="b"/>
              <a:pathLst>
                <a:path w="756" h="1060">
                  <a:moveTo>
                    <a:pt x="481" y="45"/>
                  </a:moveTo>
                  <a:lnTo>
                    <a:pt x="447" y="48"/>
                  </a:lnTo>
                  <a:lnTo>
                    <a:pt x="413" y="63"/>
                  </a:lnTo>
                  <a:lnTo>
                    <a:pt x="373" y="92"/>
                  </a:lnTo>
                  <a:lnTo>
                    <a:pt x="335" y="133"/>
                  </a:lnTo>
                  <a:lnTo>
                    <a:pt x="295" y="195"/>
                  </a:lnTo>
                  <a:lnTo>
                    <a:pt x="274" y="239"/>
                  </a:lnTo>
                  <a:lnTo>
                    <a:pt x="254" y="295"/>
                  </a:lnTo>
                  <a:lnTo>
                    <a:pt x="227" y="420"/>
                  </a:lnTo>
                  <a:lnTo>
                    <a:pt x="217" y="479"/>
                  </a:lnTo>
                  <a:lnTo>
                    <a:pt x="213" y="523"/>
                  </a:lnTo>
                  <a:lnTo>
                    <a:pt x="217" y="570"/>
                  </a:lnTo>
                  <a:lnTo>
                    <a:pt x="230" y="615"/>
                  </a:lnTo>
                  <a:lnTo>
                    <a:pt x="254" y="648"/>
                  </a:lnTo>
                  <a:lnTo>
                    <a:pt x="288" y="670"/>
                  </a:lnTo>
                  <a:lnTo>
                    <a:pt x="329" y="677"/>
                  </a:lnTo>
                  <a:lnTo>
                    <a:pt x="373" y="670"/>
                  </a:lnTo>
                  <a:lnTo>
                    <a:pt x="420" y="648"/>
                  </a:lnTo>
                  <a:lnTo>
                    <a:pt x="464" y="615"/>
                  </a:lnTo>
                  <a:lnTo>
                    <a:pt x="525" y="548"/>
                  </a:lnTo>
                  <a:lnTo>
                    <a:pt x="539" y="519"/>
                  </a:lnTo>
                  <a:lnTo>
                    <a:pt x="542" y="504"/>
                  </a:lnTo>
                  <a:lnTo>
                    <a:pt x="546" y="504"/>
                  </a:lnTo>
                  <a:lnTo>
                    <a:pt x="614" y="210"/>
                  </a:lnTo>
                  <a:lnTo>
                    <a:pt x="617" y="199"/>
                  </a:lnTo>
                  <a:lnTo>
                    <a:pt x="617" y="184"/>
                  </a:lnTo>
                  <a:lnTo>
                    <a:pt x="614" y="173"/>
                  </a:lnTo>
                  <a:lnTo>
                    <a:pt x="610" y="151"/>
                  </a:lnTo>
                  <a:lnTo>
                    <a:pt x="597" y="122"/>
                  </a:lnTo>
                  <a:lnTo>
                    <a:pt x="580" y="96"/>
                  </a:lnTo>
                  <a:lnTo>
                    <a:pt x="556" y="70"/>
                  </a:lnTo>
                  <a:lnTo>
                    <a:pt x="522" y="52"/>
                  </a:lnTo>
                  <a:lnTo>
                    <a:pt x="481" y="45"/>
                  </a:lnTo>
                  <a:close/>
                  <a:moveTo>
                    <a:pt x="475" y="0"/>
                  </a:moveTo>
                  <a:lnTo>
                    <a:pt x="519" y="4"/>
                  </a:lnTo>
                  <a:lnTo>
                    <a:pt x="559" y="19"/>
                  </a:lnTo>
                  <a:lnTo>
                    <a:pt x="590" y="41"/>
                  </a:lnTo>
                  <a:lnTo>
                    <a:pt x="614" y="67"/>
                  </a:lnTo>
                  <a:lnTo>
                    <a:pt x="631" y="92"/>
                  </a:lnTo>
                  <a:lnTo>
                    <a:pt x="644" y="63"/>
                  </a:lnTo>
                  <a:lnTo>
                    <a:pt x="671" y="41"/>
                  </a:lnTo>
                  <a:lnTo>
                    <a:pt x="702" y="30"/>
                  </a:lnTo>
                  <a:lnTo>
                    <a:pt x="719" y="33"/>
                  </a:lnTo>
                  <a:lnTo>
                    <a:pt x="739" y="45"/>
                  </a:lnTo>
                  <a:lnTo>
                    <a:pt x="749" y="59"/>
                  </a:lnTo>
                  <a:lnTo>
                    <a:pt x="756" y="85"/>
                  </a:lnTo>
                  <a:lnTo>
                    <a:pt x="756" y="96"/>
                  </a:lnTo>
                  <a:lnTo>
                    <a:pt x="753" y="103"/>
                  </a:lnTo>
                  <a:lnTo>
                    <a:pt x="749" y="118"/>
                  </a:lnTo>
                  <a:lnTo>
                    <a:pt x="743" y="122"/>
                  </a:lnTo>
                  <a:lnTo>
                    <a:pt x="576" y="835"/>
                  </a:lnTo>
                  <a:lnTo>
                    <a:pt x="563" y="872"/>
                  </a:lnTo>
                  <a:lnTo>
                    <a:pt x="542" y="909"/>
                  </a:lnTo>
                  <a:lnTo>
                    <a:pt x="515" y="946"/>
                  </a:lnTo>
                  <a:lnTo>
                    <a:pt x="475" y="982"/>
                  </a:lnTo>
                  <a:lnTo>
                    <a:pt x="427" y="1012"/>
                  </a:lnTo>
                  <a:lnTo>
                    <a:pt x="366" y="1038"/>
                  </a:lnTo>
                  <a:lnTo>
                    <a:pt x="295" y="1052"/>
                  </a:lnTo>
                  <a:lnTo>
                    <a:pt x="213" y="1060"/>
                  </a:lnTo>
                  <a:lnTo>
                    <a:pt x="176" y="1060"/>
                  </a:lnTo>
                  <a:lnTo>
                    <a:pt x="135" y="1056"/>
                  </a:lnTo>
                  <a:lnTo>
                    <a:pt x="95" y="1049"/>
                  </a:lnTo>
                  <a:lnTo>
                    <a:pt x="57" y="1038"/>
                  </a:lnTo>
                  <a:lnTo>
                    <a:pt x="27" y="1019"/>
                  </a:lnTo>
                  <a:lnTo>
                    <a:pt x="6" y="993"/>
                  </a:lnTo>
                  <a:lnTo>
                    <a:pt x="0" y="957"/>
                  </a:lnTo>
                  <a:lnTo>
                    <a:pt x="6" y="916"/>
                  </a:lnTo>
                  <a:lnTo>
                    <a:pt x="27" y="883"/>
                  </a:lnTo>
                  <a:lnTo>
                    <a:pt x="54" y="865"/>
                  </a:lnTo>
                  <a:lnTo>
                    <a:pt x="88" y="857"/>
                  </a:lnTo>
                  <a:lnTo>
                    <a:pt x="112" y="861"/>
                  </a:lnTo>
                  <a:lnTo>
                    <a:pt x="129" y="872"/>
                  </a:lnTo>
                  <a:lnTo>
                    <a:pt x="142" y="894"/>
                  </a:lnTo>
                  <a:lnTo>
                    <a:pt x="149" y="920"/>
                  </a:lnTo>
                  <a:lnTo>
                    <a:pt x="145" y="938"/>
                  </a:lnTo>
                  <a:lnTo>
                    <a:pt x="139" y="960"/>
                  </a:lnTo>
                  <a:lnTo>
                    <a:pt x="122" y="982"/>
                  </a:lnTo>
                  <a:lnTo>
                    <a:pt x="98" y="1001"/>
                  </a:lnTo>
                  <a:lnTo>
                    <a:pt x="118" y="1005"/>
                  </a:lnTo>
                  <a:lnTo>
                    <a:pt x="142" y="1008"/>
                  </a:lnTo>
                  <a:lnTo>
                    <a:pt x="173" y="1012"/>
                  </a:lnTo>
                  <a:lnTo>
                    <a:pt x="251" y="1012"/>
                  </a:lnTo>
                  <a:lnTo>
                    <a:pt x="291" y="1005"/>
                  </a:lnTo>
                  <a:lnTo>
                    <a:pt x="339" y="986"/>
                  </a:lnTo>
                  <a:lnTo>
                    <a:pt x="386" y="953"/>
                  </a:lnTo>
                  <a:lnTo>
                    <a:pt x="424" y="913"/>
                  </a:lnTo>
                  <a:lnTo>
                    <a:pt x="447" y="872"/>
                  </a:lnTo>
                  <a:lnTo>
                    <a:pt x="461" y="828"/>
                  </a:lnTo>
                  <a:lnTo>
                    <a:pt x="475" y="780"/>
                  </a:lnTo>
                  <a:lnTo>
                    <a:pt x="508" y="633"/>
                  </a:lnTo>
                  <a:lnTo>
                    <a:pt x="451" y="677"/>
                  </a:lnTo>
                  <a:lnTo>
                    <a:pt x="386" y="710"/>
                  </a:lnTo>
                  <a:lnTo>
                    <a:pt x="315" y="721"/>
                  </a:lnTo>
                  <a:lnTo>
                    <a:pt x="264" y="714"/>
                  </a:lnTo>
                  <a:lnTo>
                    <a:pt x="217" y="699"/>
                  </a:lnTo>
                  <a:lnTo>
                    <a:pt x="176" y="670"/>
                  </a:lnTo>
                  <a:lnTo>
                    <a:pt x="139" y="629"/>
                  </a:lnTo>
                  <a:lnTo>
                    <a:pt x="112" y="582"/>
                  </a:lnTo>
                  <a:lnTo>
                    <a:pt x="95" y="523"/>
                  </a:lnTo>
                  <a:lnTo>
                    <a:pt x="88" y="453"/>
                  </a:lnTo>
                  <a:lnTo>
                    <a:pt x="98" y="353"/>
                  </a:lnTo>
                  <a:lnTo>
                    <a:pt x="132" y="262"/>
                  </a:lnTo>
                  <a:lnTo>
                    <a:pt x="179" y="177"/>
                  </a:lnTo>
                  <a:lnTo>
                    <a:pt x="244" y="107"/>
                  </a:lnTo>
                  <a:lnTo>
                    <a:pt x="315" y="48"/>
                  </a:lnTo>
                  <a:lnTo>
                    <a:pt x="393" y="15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8858" y="1564"/>
              <a:ext cx="1428" cy="1545"/>
            </a:xfrm>
            <a:custGeom>
              <a:avLst/>
              <a:gdLst/>
              <a:ahLst/>
              <a:cxnLst>
                <a:cxn ang="0">
                  <a:pos x="265" y="1298"/>
                </a:cxn>
                <a:cxn ang="0">
                  <a:pos x="418" y="1416"/>
                </a:cxn>
                <a:cxn ang="0">
                  <a:pos x="560" y="1471"/>
                </a:cxn>
                <a:cxn ang="0">
                  <a:pos x="672" y="1489"/>
                </a:cxn>
                <a:cxn ang="0">
                  <a:pos x="797" y="1482"/>
                </a:cxn>
                <a:cxn ang="0">
                  <a:pos x="947" y="1442"/>
                </a:cxn>
                <a:cxn ang="0">
                  <a:pos x="1059" y="1383"/>
                </a:cxn>
                <a:cxn ang="0">
                  <a:pos x="1133" y="1324"/>
                </a:cxn>
                <a:cxn ang="0">
                  <a:pos x="1154" y="1294"/>
                </a:cxn>
                <a:cxn ang="0">
                  <a:pos x="1140" y="1276"/>
                </a:cxn>
                <a:cxn ang="0">
                  <a:pos x="709" y="813"/>
                </a:cxn>
                <a:cxn ang="0">
                  <a:pos x="750" y="772"/>
                </a:cxn>
                <a:cxn ang="0">
                  <a:pos x="1259" y="1169"/>
                </a:cxn>
                <a:cxn ang="0">
                  <a:pos x="1344" y="982"/>
                </a:cxn>
                <a:cxn ang="0">
                  <a:pos x="1374" y="772"/>
                </a:cxn>
                <a:cxn ang="0">
                  <a:pos x="1340" y="555"/>
                </a:cxn>
                <a:cxn ang="0">
                  <a:pos x="1255" y="364"/>
                </a:cxn>
                <a:cxn ang="0">
                  <a:pos x="224" y="287"/>
                </a:cxn>
                <a:cxn ang="0">
                  <a:pos x="112" y="467"/>
                </a:cxn>
                <a:cxn ang="0">
                  <a:pos x="55" y="666"/>
                </a:cxn>
                <a:cxn ang="0">
                  <a:pos x="55" y="864"/>
                </a:cxn>
                <a:cxn ang="0">
                  <a:pos x="105" y="1063"/>
                </a:cxn>
                <a:cxn ang="0">
                  <a:pos x="224" y="1258"/>
                </a:cxn>
                <a:cxn ang="0">
                  <a:pos x="224" y="287"/>
                </a:cxn>
                <a:cxn ang="0">
                  <a:pos x="624" y="62"/>
                </a:cxn>
                <a:cxn ang="0">
                  <a:pos x="475" y="103"/>
                </a:cxn>
                <a:cxn ang="0">
                  <a:pos x="363" y="162"/>
                </a:cxn>
                <a:cxn ang="0">
                  <a:pos x="289" y="220"/>
                </a:cxn>
                <a:cxn ang="0">
                  <a:pos x="268" y="250"/>
                </a:cxn>
                <a:cxn ang="0">
                  <a:pos x="282" y="268"/>
                </a:cxn>
                <a:cxn ang="0">
                  <a:pos x="713" y="732"/>
                </a:cxn>
                <a:cxn ang="0">
                  <a:pos x="1079" y="180"/>
                </a:cxn>
                <a:cxn ang="0">
                  <a:pos x="930" y="95"/>
                </a:cxn>
                <a:cxn ang="0">
                  <a:pos x="801" y="62"/>
                </a:cxn>
                <a:cxn ang="0">
                  <a:pos x="709" y="55"/>
                </a:cxn>
                <a:cxn ang="0">
                  <a:pos x="831" y="11"/>
                </a:cxn>
                <a:cxn ang="0">
                  <a:pos x="1042" y="84"/>
                </a:cxn>
                <a:cxn ang="0">
                  <a:pos x="1218" y="224"/>
                </a:cxn>
                <a:cxn ang="0">
                  <a:pos x="1347" y="415"/>
                </a:cxn>
                <a:cxn ang="0">
                  <a:pos x="1418" y="647"/>
                </a:cxn>
                <a:cxn ang="0">
                  <a:pos x="1418" y="897"/>
                </a:cxn>
                <a:cxn ang="0">
                  <a:pos x="1350" y="1125"/>
                </a:cxn>
                <a:cxn ang="0">
                  <a:pos x="1218" y="1316"/>
                </a:cxn>
                <a:cxn ang="0">
                  <a:pos x="1042" y="1456"/>
                </a:cxn>
                <a:cxn ang="0">
                  <a:pos x="828" y="1533"/>
                </a:cxn>
                <a:cxn ang="0">
                  <a:pos x="597" y="1533"/>
                </a:cxn>
                <a:cxn ang="0">
                  <a:pos x="387" y="1460"/>
                </a:cxn>
                <a:cxn ang="0">
                  <a:pos x="211" y="1320"/>
                </a:cxn>
                <a:cxn ang="0">
                  <a:pos x="82" y="1129"/>
                </a:cxn>
                <a:cxn ang="0">
                  <a:pos x="10" y="897"/>
                </a:cxn>
                <a:cxn ang="0">
                  <a:pos x="10" y="647"/>
                </a:cxn>
                <a:cxn ang="0">
                  <a:pos x="78" y="419"/>
                </a:cxn>
                <a:cxn ang="0">
                  <a:pos x="207" y="228"/>
                </a:cxn>
                <a:cxn ang="0">
                  <a:pos x="384" y="88"/>
                </a:cxn>
                <a:cxn ang="0">
                  <a:pos x="597" y="11"/>
                </a:cxn>
              </a:cxnLst>
              <a:rect l="0" t="0" r="r" b="b"/>
              <a:pathLst>
                <a:path w="1428" h="1545">
                  <a:moveTo>
                    <a:pt x="709" y="813"/>
                  </a:moveTo>
                  <a:lnTo>
                    <a:pt x="265" y="1298"/>
                  </a:lnTo>
                  <a:lnTo>
                    <a:pt x="340" y="1364"/>
                  </a:lnTo>
                  <a:lnTo>
                    <a:pt x="418" y="1416"/>
                  </a:lnTo>
                  <a:lnTo>
                    <a:pt x="492" y="1449"/>
                  </a:lnTo>
                  <a:lnTo>
                    <a:pt x="560" y="1471"/>
                  </a:lnTo>
                  <a:lnTo>
                    <a:pt x="621" y="1482"/>
                  </a:lnTo>
                  <a:lnTo>
                    <a:pt x="672" y="1489"/>
                  </a:lnTo>
                  <a:lnTo>
                    <a:pt x="713" y="1489"/>
                  </a:lnTo>
                  <a:lnTo>
                    <a:pt x="797" y="1482"/>
                  </a:lnTo>
                  <a:lnTo>
                    <a:pt x="876" y="1467"/>
                  </a:lnTo>
                  <a:lnTo>
                    <a:pt x="947" y="1442"/>
                  </a:lnTo>
                  <a:lnTo>
                    <a:pt x="1008" y="1412"/>
                  </a:lnTo>
                  <a:lnTo>
                    <a:pt x="1059" y="1383"/>
                  </a:lnTo>
                  <a:lnTo>
                    <a:pt x="1103" y="1350"/>
                  </a:lnTo>
                  <a:lnTo>
                    <a:pt x="1133" y="1324"/>
                  </a:lnTo>
                  <a:lnTo>
                    <a:pt x="1157" y="1298"/>
                  </a:lnTo>
                  <a:lnTo>
                    <a:pt x="1154" y="1294"/>
                  </a:lnTo>
                  <a:lnTo>
                    <a:pt x="1147" y="1280"/>
                  </a:lnTo>
                  <a:lnTo>
                    <a:pt x="1140" y="1276"/>
                  </a:lnTo>
                  <a:lnTo>
                    <a:pt x="1137" y="1272"/>
                  </a:lnTo>
                  <a:lnTo>
                    <a:pt x="709" y="813"/>
                  </a:lnTo>
                  <a:close/>
                  <a:moveTo>
                    <a:pt x="1198" y="287"/>
                  </a:moveTo>
                  <a:lnTo>
                    <a:pt x="750" y="772"/>
                  </a:lnTo>
                  <a:lnTo>
                    <a:pt x="1198" y="1258"/>
                  </a:lnTo>
                  <a:lnTo>
                    <a:pt x="1259" y="1169"/>
                  </a:lnTo>
                  <a:lnTo>
                    <a:pt x="1310" y="1077"/>
                  </a:lnTo>
                  <a:lnTo>
                    <a:pt x="1344" y="982"/>
                  </a:lnTo>
                  <a:lnTo>
                    <a:pt x="1367" y="879"/>
                  </a:lnTo>
                  <a:lnTo>
                    <a:pt x="1374" y="772"/>
                  </a:lnTo>
                  <a:lnTo>
                    <a:pt x="1364" y="658"/>
                  </a:lnTo>
                  <a:lnTo>
                    <a:pt x="1340" y="555"/>
                  </a:lnTo>
                  <a:lnTo>
                    <a:pt x="1303" y="456"/>
                  </a:lnTo>
                  <a:lnTo>
                    <a:pt x="1255" y="364"/>
                  </a:lnTo>
                  <a:lnTo>
                    <a:pt x="1198" y="287"/>
                  </a:lnTo>
                  <a:close/>
                  <a:moveTo>
                    <a:pt x="224" y="287"/>
                  </a:moveTo>
                  <a:lnTo>
                    <a:pt x="163" y="375"/>
                  </a:lnTo>
                  <a:lnTo>
                    <a:pt x="112" y="467"/>
                  </a:lnTo>
                  <a:lnTo>
                    <a:pt x="78" y="563"/>
                  </a:lnTo>
                  <a:lnTo>
                    <a:pt x="55" y="666"/>
                  </a:lnTo>
                  <a:lnTo>
                    <a:pt x="48" y="772"/>
                  </a:lnTo>
                  <a:lnTo>
                    <a:pt x="55" y="864"/>
                  </a:lnTo>
                  <a:lnTo>
                    <a:pt x="72" y="963"/>
                  </a:lnTo>
                  <a:lnTo>
                    <a:pt x="105" y="1063"/>
                  </a:lnTo>
                  <a:lnTo>
                    <a:pt x="156" y="1162"/>
                  </a:lnTo>
                  <a:lnTo>
                    <a:pt x="224" y="1258"/>
                  </a:lnTo>
                  <a:lnTo>
                    <a:pt x="672" y="772"/>
                  </a:lnTo>
                  <a:lnTo>
                    <a:pt x="224" y="287"/>
                  </a:lnTo>
                  <a:close/>
                  <a:moveTo>
                    <a:pt x="709" y="55"/>
                  </a:moveTo>
                  <a:lnTo>
                    <a:pt x="624" y="62"/>
                  </a:lnTo>
                  <a:lnTo>
                    <a:pt x="546" y="77"/>
                  </a:lnTo>
                  <a:lnTo>
                    <a:pt x="475" y="103"/>
                  </a:lnTo>
                  <a:lnTo>
                    <a:pt x="414" y="132"/>
                  </a:lnTo>
                  <a:lnTo>
                    <a:pt x="363" y="162"/>
                  </a:lnTo>
                  <a:lnTo>
                    <a:pt x="319" y="195"/>
                  </a:lnTo>
                  <a:lnTo>
                    <a:pt x="289" y="220"/>
                  </a:lnTo>
                  <a:lnTo>
                    <a:pt x="265" y="246"/>
                  </a:lnTo>
                  <a:lnTo>
                    <a:pt x="268" y="250"/>
                  </a:lnTo>
                  <a:lnTo>
                    <a:pt x="275" y="265"/>
                  </a:lnTo>
                  <a:lnTo>
                    <a:pt x="282" y="268"/>
                  </a:lnTo>
                  <a:lnTo>
                    <a:pt x="285" y="272"/>
                  </a:lnTo>
                  <a:lnTo>
                    <a:pt x="713" y="732"/>
                  </a:lnTo>
                  <a:lnTo>
                    <a:pt x="1157" y="246"/>
                  </a:lnTo>
                  <a:lnTo>
                    <a:pt x="1079" y="180"/>
                  </a:lnTo>
                  <a:lnTo>
                    <a:pt x="1004" y="129"/>
                  </a:lnTo>
                  <a:lnTo>
                    <a:pt x="930" y="95"/>
                  </a:lnTo>
                  <a:lnTo>
                    <a:pt x="862" y="73"/>
                  </a:lnTo>
                  <a:lnTo>
                    <a:pt x="801" y="62"/>
                  </a:lnTo>
                  <a:lnTo>
                    <a:pt x="750" y="55"/>
                  </a:lnTo>
                  <a:lnTo>
                    <a:pt x="709" y="55"/>
                  </a:lnTo>
                  <a:close/>
                  <a:moveTo>
                    <a:pt x="716" y="0"/>
                  </a:moveTo>
                  <a:lnTo>
                    <a:pt x="831" y="11"/>
                  </a:lnTo>
                  <a:lnTo>
                    <a:pt x="940" y="40"/>
                  </a:lnTo>
                  <a:lnTo>
                    <a:pt x="1042" y="84"/>
                  </a:lnTo>
                  <a:lnTo>
                    <a:pt x="1137" y="151"/>
                  </a:lnTo>
                  <a:lnTo>
                    <a:pt x="1218" y="224"/>
                  </a:lnTo>
                  <a:lnTo>
                    <a:pt x="1289" y="316"/>
                  </a:lnTo>
                  <a:lnTo>
                    <a:pt x="1347" y="415"/>
                  </a:lnTo>
                  <a:lnTo>
                    <a:pt x="1391" y="529"/>
                  </a:lnTo>
                  <a:lnTo>
                    <a:pt x="1418" y="647"/>
                  </a:lnTo>
                  <a:lnTo>
                    <a:pt x="1428" y="772"/>
                  </a:lnTo>
                  <a:lnTo>
                    <a:pt x="1418" y="897"/>
                  </a:lnTo>
                  <a:lnTo>
                    <a:pt x="1391" y="1015"/>
                  </a:lnTo>
                  <a:lnTo>
                    <a:pt x="1350" y="1125"/>
                  </a:lnTo>
                  <a:lnTo>
                    <a:pt x="1289" y="1228"/>
                  </a:lnTo>
                  <a:lnTo>
                    <a:pt x="1218" y="1316"/>
                  </a:lnTo>
                  <a:lnTo>
                    <a:pt x="1137" y="1394"/>
                  </a:lnTo>
                  <a:lnTo>
                    <a:pt x="1042" y="1456"/>
                  </a:lnTo>
                  <a:lnTo>
                    <a:pt x="940" y="1504"/>
                  </a:lnTo>
                  <a:lnTo>
                    <a:pt x="828" y="1533"/>
                  </a:lnTo>
                  <a:lnTo>
                    <a:pt x="713" y="1545"/>
                  </a:lnTo>
                  <a:lnTo>
                    <a:pt x="597" y="1533"/>
                  </a:lnTo>
                  <a:lnTo>
                    <a:pt x="489" y="1504"/>
                  </a:lnTo>
                  <a:lnTo>
                    <a:pt x="387" y="1460"/>
                  </a:lnTo>
                  <a:lnTo>
                    <a:pt x="292" y="1394"/>
                  </a:lnTo>
                  <a:lnTo>
                    <a:pt x="211" y="1320"/>
                  </a:lnTo>
                  <a:lnTo>
                    <a:pt x="139" y="1228"/>
                  </a:lnTo>
                  <a:lnTo>
                    <a:pt x="82" y="1129"/>
                  </a:lnTo>
                  <a:lnTo>
                    <a:pt x="38" y="1015"/>
                  </a:lnTo>
                  <a:lnTo>
                    <a:pt x="10" y="897"/>
                  </a:lnTo>
                  <a:lnTo>
                    <a:pt x="0" y="772"/>
                  </a:lnTo>
                  <a:lnTo>
                    <a:pt x="10" y="647"/>
                  </a:lnTo>
                  <a:lnTo>
                    <a:pt x="38" y="529"/>
                  </a:lnTo>
                  <a:lnTo>
                    <a:pt x="78" y="419"/>
                  </a:lnTo>
                  <a:lnTo>
                    <a:pt x="136" y="316"/>
                  </a:lnTo>
                  <a:lnTo>
                    <a:pt x="207" y="228"/>
                  </a:lnTo>
                  <a:lnTo>
                    <a:pt x="292" y="151"/>
                  </a:lnTo>
                  <a:lnTo>
                    <a:pt x="384" y="88"/>
                  </a:lnTo>
                  <a:lnTo>
                    <a:pt x="489" y="40"/>
                  </a:lnTo>
                  <a:lnTo>
                    <a:pt x="597" y="11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10917" y="1332"/>
              <a:ext cx="1473" cy="1589"/>
            </a:xfrm>
            <a:custGeom>
              <a:avLst/>
              <a:gdLst/>
              <a:ahLst/>
              <a:cxnLst>
                <a:cxn ang="0">
                  <a:pos x="777" y="850"/>
                </a:cxn>
                <a:cxn ang="0">
                  <a:pos x="706" y="853"/>
                </a:cxn>
                <a:cxn ang="0">
                  <a:pos x="1245" y="1442"/>
                </a:cxn>
                <a:cxn ang="0">
                  <a:pos x="998" y="1085"/>
                </a:cxn>
                <a:cxn ang="0">
                  <a:pos x="889" y="905"/>
                </a:cxn>
                <a:cxn ang="0">
                  <a:pos x="937" y="103"/>
                </a:cxn>
                <a:cxn ang="0">
                  <a:pos x="1008" y="294"/>
                </a:cxn>
                <a:cxn ang="0">
                  <a:pos x="1018" y="493"/>
                </a:cxn>
                <a:cxn ang="0">
                  <a:pos x="984" y="684"/>
                </a:cxn>
                <a:cxn ang="0">
                  <a:pos x="1103" y="684"/>
                </a:cxn>
                <a:cxn ang="0">
                  <a:pos x="1218" y="548"/>
                </a:cxn>
                <a:cxn ang="0">
                  <a:pos x="1228" y="357"/>
                </a:cxn>
                <a:cxn ang="0">
                  <a:pos x="1140" y="202"/>
                </a:cxn>
                <a:cxn ang="0">
                  <a:pos x="1011" y="125"/>
                </a:cxn>
                <a:cxn ang="0">
                  <a:pos x="672" y="77"/>
                </a:cxn>
                <a:cxn ang="0">
                  <a:pos x="564" y="110"/>
                </a:cxn>
                <a:cxn ang="0">
                  <a:pos x="540" y="180"/>
                </a:cxn>
                <a:cxn ang="0">
                  <a:pos x="726" y="765"/>
                </a:cxn>
                <a:cxn ang="0">
                  <a:pos x="886" y="695"/>
                </a:cxn>
                <a:cxn ang="0">
                  <a:pos x="940" y="522"/>
                </a:cxn>
                <a:cxn ang="0">
                  <a:pos x="926" y="261"/>
                </a:cxn>
                <a:cxn ang="0">
                  <a:pos x="838" y="118"/>
                </a:cxn>
                <a:cxn ang="0">
                  <a:pos x="672" y="77"/>
                </a:cxn>
                <a:cxn ang="0">
                  <a:pos x="265" y="169"/>
                </a:cxn>
                <a:cxn ang="0">
                  <a:pos x="248" y="1504"/>
                </a:cxn>
                <a:cxn ang="0">
                  <a:pos x="462" y="1409"/>
                </a:cxn>
                <a:cxn ang="0">
                  <a:pos x="475" y="107"/>
                </a:cxn>
                <a:cxn ang="0">
                  <a:pos x="48" y="0"/>
                </a:cxn>
                <a:cxn ang="0">
                  <a:pos x="889" y="11"/>
                </a:cxn>
                <a:cxn ang="0">
                  <a:pos x="1096" y="77"/>
                </a:cxn>
                <a:cxn ang="0">
                  <a:pos x="1252" y="213"/>
                </a:cxn>
                <a:cxn ang="0">
                  <a:pos x="1317" y="430"/>
                </a:cxn>
                <a:cxn ang="0">
                  <a:pos x="1262" y="647"/>
                </a:cxn>
                <a:cxn ang="0">
                  <a:pos x="1123" y="772"/>
                </a:cxn>
                <a:cxn ang="0">
                  <a:pos x="940" y="831"/>
                </a:cxn>
                <a:cxn ang="0">
                  <a:pos x="1099" y="1096"/>
                </a:cxn>
                <a:cxn ang="0">
                  <a:pos x="1194" y="1240"/>
                </a:cxn>
                <a:cxn ang="0">
                  <a:pos x="1269" y="1350"/>
                </a:cxn>
                <a:cxn ang="0">
                  <a:pos x="1398" y="1486"/>
                </a:cxn>
                <a:cxn ang="0">
                  <a:pos x="1459" y="1515"/>
                </a:cxn>
                <a:cxn ang="0">
                  <a:pos x="1473" y="1545"/>
                </a:cxn>
                <a:cxn ang="0">
                  <a:pos x="1429" y="1585"/>
                </a:cxn>
                <a:cxn ang="0">
                  <a:pos x="1045" y="1574"/>
                </a:cxn>
                <a:cxn ang="0">
                  <a:pos x="994" y="1497"/>
                </a:cxn>
                <a:cxn ang="0">
                  <a:pos x="937" y="1394"/>
                </a:cxn>
                <a:cxn ang="0">
                  <a:pos x="543" y="857"/>
                </a:cxn>
                <a:cxn ang="0">
                  <a:pos x="564" y="1486"/>
                </a:cxn>
                <a:cxn ang="0">
                  <a:pos x="672" y="1508"/>
                </a:cxn>
                <a:cxn ang="0">
                  <a:pos x="720" y="1515"/>
                </a:cxn>
                <a:cxn ang="0">
                  <a:pos x="726" y="1571"/>
                </a:cxn>
                <a:cxn ang="0">
                  <a:pos x="48" y="1589"/>
                </a:cxn>
                <a:cxn ang="0">
                  <a:pos x="0" y="1548"/>
                </a:cxn>
                <a:cxn ang="0">
                  <a:pos x="45" y="1508"/>
                </a:cxn>
                <a:cxn ang="0">
                  <a:pos x="150" y="1501"/>
                </a:cxn>
                <a:cxn ang="0">
                  <a:pos x="194" y="1423"/>
                </a:cxn>
                <a:cxn ang="0">
                  <a:pos x="173" y="103"/>
                </a:cxn>
                <a:cxn ang="0">
                  <a:pos x="45" y="81"/>
                </a:cxn>
                <a:cxn ang="0">
                  <a:pos x="0" y="41"/>
                </a:cxn>
                <a:cxn ang="0">
                  <a:pos x="48" y="0"/>
                </a:cxn>
              </a:cxnLst>
              <a:rect l="0" t="0" r="r" b="b"/>
              <a:pathLst>
                <a:path w="1473" h="1589">
                  <a:moveTo>
                    <a:pt x="855" y="842"/>
                  </a:moveTo>
                  <a:lnTo>
                    <a:pt x="818" y="846"/>
                  </a:lnTo>
                  <a:lnTo>
                    <a:pt x="777" y="850"/>
                  </a:lnTo>
                  <a:lnTo>
                    <a:pt x="723" y="850"/>
                  </a:lnTo>
                  <a:lnTo>
                    <a:pt x="713" y="853"/>
                  </a:lnTo>
                  <a:lnTo>
                    <a:pt x="706" y="853"/>
                  </a:lnTo>
                  <a:lnTo>
                    <a:pt x="1089" y="1501"/>
                  </a:lnTo>
                  <a:lnTo>
                    <a:pt x="1296" y="1501"/>
                  </a:lnTo>
                  <a:lnTo>
                    <a:pt x="1245" y="1442"/>
                  </a:lnTo>
                  <a:lnTo>
                    <a:pt x="1194" y="1379"/>
                  </a:lnTo>
                  <a:lnTo>
                    <a:pt x="1042" y="1159"/>
                  </a:lnTo>
                  <a:lnTo>
                    <a:pt x="998" y="1085"/>
                  </a:lnTo>
                  <a:lnTo>
                    <a:pt x="957" y="1015"/>
                  </a:lnTo>
                  <a:lnTo>
                    <a:pt x="920" y="956"/>
                  </a:lnTo>
                  <a:lnTo>
                    <a:pt x="889" y="905"/>
                  </a:lnTo>
                  <a:lnTo>
                    <a:pt x="869" y="864"/>
                  </a:lnTo>
                  <a:lnTo>
                    <a:pt x="855" y="842"/>
                  </a:lnTo>
                  <a:close/>
                  <a:moveTo>
                    <a:pt x="937" y="103"/>
                  </a:moveTo>
                  <a:lnTo>
                    <a:pt x="971" y="162"/>
                  </a:lnTo>
                  <a:lnTo>
                    <a:pt x="994" y="228"/>
                  </a:lnTo>
                  <a:lnTo>
                    <a:pt x="1008" y="294"/>
                  </a:lnTo>
                  <a:lnTo>
                    <a:pt x="1015" y="364"/>
                  </a:lnTo>
                  <a:lnTo>
                    <a:pt x="1018" y="430"/>
                  </a:lnTo>
                  <a:lnTo>
                    <a:pt x="1018" y="493"/>
                  </a:lnTo>
                  <a:lnTo>
                    <a:pt x="1011" y="559"/>
                  </a:lnTo>
                  <a:lnTo>
                    <a:pt x="1001" y="625"/>
                  </a:lnTo>
                  <a:lnTo>
                    <a:pt x="984" y="684"/>
                  </a:lnTo>
                  <a:lnTo>
                    <a:pt x="954" y="739"/>
                  </a:lnTo>
                  <a:lnTo>
                    <a:pt x="1038" y="717"/>
                  </a:lnTo>
                  <a:lnTo>
                    <a:pt x="1103" y="684"/>
                  </a:lnTo>
                  <a:lnTo>
                    <a:pt x="1157" y="647"/>
                  </a:lnTo>
                  <a:lnTo>
                    <a:pt x="1191" y="600"/>
                  </a:lnTo>
                  <a:lnTo>
                    <a:pt x="1218" y="548"/>
                  </a:lnTo>
                  <a:lnTo>
                    <a:pt x="1232" y="489"/>
                  </a:lnTo>
                  <a:lnTo>
                    <a:pt x="1235" y="427"/>
                  </a:lnTo>
                  <a:lnTo>
                    <a:pt x="1228" y="357"/>
                  </a:lnTo>
                  <a:lnTo>
                    <a:pt x="1208" y="294"/>
                  </a:lnTo>
                  <a:lnTo>
                    <a:pt x="1178" y="243"/>
                  </a:lnTo>
                  <a:lnTo>
                    <a:pt x="1140" y="202"/>
                  </a:lnTo>
                  <a:lnTo>
                    <a:pt x="1096" y="169"/>
                  </a:lnTo>
                  <a:lnTo>
                    <a:pt x="1052" y="144"/>
                  </a:lnTo>
                  <a:lnTo>
                    <a:pt x="1011" y="125"/>
                  </a:lnTo>
                  <a:lnTo>
                    <a:pt x="971" y="110"/>
                  </a:lnTo>
                  <a:lnTo>
                    <a:pt x="937" y="103"/>
                  </a:lnTo>
                  <a:close/>
                  <a:moveTo>
                    <a:pt x="672" y="77"/>
                  </a:moveTo>
                  <a:lnTo>
                    <a:pt x="625" y="81"/>
                  </a:lnTo>
                  <a:lnTo>
                    <a:pt x="587" y="92"/>
                  </a:lnTo>
                  <a:lnTo>
                    <a:pt x="564" y="110"/>
                  </a:lnTo>
                  <a:lnTo>
                    <a:pt x="550" y="132"/>
                  </a:lnTo>
                  <a:lnTo>
                    <a:pt x="543" y="158"/>
                  </a:lnTo>
                  <a:lnTo>
                    <a:pt x="540" y="180"/>
                  </a:lnTo>
                  <a:lnTo>
                    <a:pt x="540" y="772"/>
                  </a:lnTo>
                  <a:lnTo>
                    <a:pt x="642" y="769"/>
                  </a:lnTo>
                  <a:lnTo>
                    <a:pt x="726" y="765"/>
                  </a:lnTo>
                  <a:lnTo>
                    <a:pt x="794" y="750"/>
                  </a:lnTo>
                  <a:lnTo>
                    <a:pt x="845" y="728"/>
                  </a:lnTo>
                  <a:lnTo>
                    <a:pt x="886" y="695"/>
                  </a:lnTo>
                  <a:lnTo>
                    <a:pt x="913" y="651"/>
                  </a:lnTo>
                  <a:lnTo>
                    <a:pt x="930" y="592"/>
                  </a:lnTo>
                  <a:lnTo>
                    <a:pt x="940" y="522"/>
                  </a:lnTo>
                  <a:lnTo>
                    <a:pt x="943" y="430"/>
                  </a:lnTo>
                  <a:lnTo>
                    <a:pt x="940" y="338"/>
                  </a:lnTo>
                  <a:lnTo>
                    <a:pt x="926" y="261"/>
                  </a:lnTo>
                  <a:lnTo>
                    <a:pt x="906" y="199"/>
                  </a:lnTo>
                  <a:lnTo>
                    <a:pt x="876" y="151"/>
                  </a:lnTo>
                  <a:lnTo>
                    <a:pt x="838" y="118"/>
                  </a:lnTo>
                  <a:lnTo>
                    <a:pt x="791" y="96"/>
                  </a:lnTo>
                  <a:lnTo>
                    <a:pt x="737" y="81"/>
                  </a:lnTo>
                  <a:lnTo>
                    <a:pt x="672" y="77"/>
                  </a:lnTo>
                  <a:close/>
                  <a:moveTo>
                    <a:pt x="248" y="77"/>
                  </a:moveTo>
                  <a:lnTo>
                    <a:pt x="262" y="121"/>
                  </a:lnTo>
                  <a:lnTo>
                    <a:pt x="265" y="169"/>
                  </a:lnTo>
                  <a:lnTo>
                    <a:pt x="265" y="1409"/>
                  </a:lnTo>
                  <a:lnTo>
                    <a:pt x="262" y="1457"/>
                  </a:lnTo>
                  <a:lnTo>
                    <a:pt x="248" y="1504"/>
                  </a:lnTo>
                  <a:lnTo>
                    <a:pt x="479" y="1504"/>
                  </a:lnTo>
                  <a:lnTo>
                    <a:pt x="465" y="1457"/>
                  </a:lnTo>
                  <a:lnTo>
                    <a:pt x="462" y="1409"/>
                  </a:lnTo>
                  <a:lnTo>
                    <a:pt x="462" y="169"/>
                  </a:lnTo>
                  <a:lnTo>
                    <a:pt x="465" y="136"/>
                  </a:lnTo>
                  <a:lnTo>
                    <a:pt x="475" y="107"/>
                  </a:lnTo>
                  <a:lnTo>
                    <a:pt x="492" y="77"/>
                  </a:lnTo>
                  <a:lnTo>
                    <a:pt x="248" y="77"/>
                  </a:lnTo>
                  <a:close/>
                  <a:moveTo>
                    <a:pt x="48" y="0"/>
                  </a:moveTo>
                  <a:lnTo>
                    <a:pt x="747" y="0"/>
                  </a:lnTo>
                  <a:lnTo>
                    <a:pt x="818" y="4"/>
                  </a:lnTo>
                  <a:lnTo>
                    <a:pt x="889" y="11"/>
                  </a:lnTo>
                  <a:lnTo>
                    <a:pt x="960" y="26"/>
                  </a:lnTo>
                  <a:lnTo>
                    <a:pt x="1032" y="48"/>
                  </a:lnTo>
                  <a:lnTo>
                    <a:pt x="1096" y="77"/>
                  </a:lnTo>
                  <a:lnTo>
                    <a:pt x="1157" y="114"/>
                  </a:lnTo>
                  <a:lnTo>
                    <a:pt x="1208" y="158"/>
                  </a:lnTo>
                  <a:lnTo>
                    <a:pt x="1252" y="213"/>
                  </a:lnTo>
                  <a:lnTo>
                    <a:pt x="1286" y="276"/>
                  </a:lnTo>
                  <a:lnTo>
                    <a:pt x="1310" y="349"/>
                  </a:lnTo>
                  <a:lnTo>
                    <a:pt x="1317" y="430"/>
                  </a:lnTo>
                  <a:lnTo>
                    <a:pt x="1310" y="515"/>
                  </a:lnTo>
                  <a:lnTo>
                    <a:pt x="1289" y="589"/>
                  </a:lnTo>
                  <a:lnTo>
                    <a:pt x="1262" y="647"/>
                  </a:lnTo>
                  <a:lnTo>
                    <a:pt x="1222" y="699"/>
                  </a:lnTo>
                  <a:lnTo>
                    <a:pt x="1174" y="739"/>
                  </a:lnTo>
                  <a:lnTo>
                    <a:pt x="1123" y="772"/>
                  </a:lnTo>
                  <a:lnTo>
                    <a:pt x="1066" y="798"/>
                  </a:lnTo>
                  <a:lnTo>
                    <a:pt x="1005" y="817"/>
                  </a:lnTo>
                  <a:lnTo>
                    <a:pt x="940" y="831"/>
                  </a:lnTo>
                  <a:lnTo>
                    <a:pt x="998" y="934"/>
                  </a:lnTo>
                  <a:lnTo>
                    <a:pt x="1052" y="1023"/>
                  </a:lnTo>
                  <a:lnTo>
                    <a:pt x="1099" y="1096"/>
                  </a:lnTo>
                  <a:lnTo>
                    <a:pt x="1140" y="1159"/>
                  </a:lnTo>
                  <a:lnTo>
                    <a:pt x="1171" y="1206"/>
                  </a:lnTo>
                  <a:lnTo>
                    <a:pt x="1194" y="1240"/>
                  </a:lnTo>
                  <a:lnTo>
                    <a:pt x="1205" y="1258"/>
                  </a:lnTo>
                  <a:lnTo>
                    <a:pt x="1232" y="1302"/>
                  </a:lnTo>
                  <a:lnTo>
                    <a:pt x="1269" y="1350"/>
                  </a:lnTo>
                  <a:lnTo>
                    <a:pt x="1310" y="1401"/>
                  </a:lnTo>
                  <a:lnTo>
                    <a:pt x="1354" y="1449"/>
                  </a:lnTo>
                  <a:lnTo>
                    <a:pt x="1398" y="1486"/>
                  </a:lnTo>
                  <a:lnTo>
                    <a:pt x="1439" y="1504"/>
                  </a:lnTo>
                  <a:lnTo>
                    <a:pt x="1449" y="1508"/>
                  </a:lnTo>
                  <a:lnTo>
                    <a:pt x="1459" y="1515"/>
                  </a:lnTo>
                  <a:lnTo>
                    <a:pt x="1466" y="1523"/>
                  </a:lnTo>
                  <a:lnTo>
                    <a:pt x="1473" y="1534"/>
                  </a:lnTo>
                  <a:lnTo>
                    <a:pt x="1473" y="1545"/>
                  </a:lnTo>
                  <a:lnTo>
                    <a:pt x="1466" y="1567"/>
                  </a:lnTo>
                  <a:lnTo>
                    <a:pt x="1452" y="1582"/>
                  </a:lnTo>
                  <a:lnTo>
                    <a:pt x="1429" y="1585"/>
                  </a:lnTo>
                  <a:lnTo>
                    <a:pt x="1076" y="1585"/>
                  </a:lnTo>
                  <a:lnTo>
                    <a:pt x="1055" y="1582"/>
                  </a:lnTo>
                  <a:lnTo>
                    <a:pt x="1045" y="1574"/>
                  </a:lnTo>
                  <a:lnTo>
                    <a:pt x="1035" y="1556"/>
                  </a:lnTo>
                  <a:lnTo>
                    <a:pt x="1018" y="1530"/>
                  </a:lnTo>
                  <a:lnTo>
                    <a:pt x="994" y="1497"/>
                  </a:lnTo>
                  <a:lnTo>
                    <a:pt x="974" y="1457"/>
                  </a:lnTo>
                  <a:lnTo>
                    <a:pt x="954" y="1423"/>
                  </a:lnTo>
                  <a:lnTo>
                    <a:pt x="937" y="1394"/>
                  </a:lnTo>
                  <a:lnTo>
                    <a:pt x="618" y="853"/>
                  </a:lnTo>
                  <a:lnTo>
                    <a:pt x="540" y="853"/>
                  </a:lnTo>
                  <a:lnTo>
                    <a:pt x="543" y="857"/>
                  </a:lnTo>
                  <a:lnTo>
                    <a:pt x="543" y="1423"/>
                  </a:lnTo>
                  <a:lnTo>
                    <a:pt x="550" y="1460"/>
                  </a:lnTo>
                  <a:lnTo>
                    <a:pt x="564" y="1486"/>
                  </a:lnTo>
                  <a:lnTo>
                    <a:pt x="584" y="1501"/>
                  </a:lnTo>
                  <a:lnTo>
                    <a:pt x="621" y="1504"/>
                  </a:lnTo>
                  <a:lnTo>
                    <a:pt x="672" y="1508"/>
                  </a:lnTo>
                  <a:lnTo>
                    <a:pt x="689" y="1508"/>
                  </a:lnTo>
                  <a:lnTo>
                    <a:pt x="703" y="1512"/>
                  </a:lnTo>
                  <a:lnTo>
                    <a:pt x="720" y="1515"/>
                  </a:lnTo>
                  <a:lnTo>
                    <a:pt x="730" y="1530"/>
                  </a:lnTo>
                  <a:lnTo>
                    <a:pt x="733" y="1548"/>
                  </a:lnTo>
                  <a:lnTo>
                    <a:pt x="726" y="1571"/>
                  </a:lnTo>
                  <a:lnTo>
                    <a:pt x="713" y="1585"/>
                  </a:lnTo>
                  <a:lnTo>
                    <a:pt x="689" y="1589"/>
                  </a:lnTo>
                  <a:lnTo>
                    <a:pt x="48" y="1589"/>
                  </a:lnTo>
                  <a:lnTo>
                    <a:pt x="24" y="1585"/>
                  </a:lnTo>
                  <a:lnTo>
                    <a:pt x="7" y="1571"/>
                  </a:lnTo>
                  <a:lnTo>
                    <a:pt x="0" y="1548"/>
                  </a:lnTo>
                  <a:lnTo>
                    <a:pt x="4" y="1530"/>
                  </a:lnTo>
                  <a:lnTo>
                    <a:pt x="17" y="1515"/>
                  </a:lnTo>
                  <a:lnTo>
                    <a:pt x="45" y="1508"/>
                  </a:lnTo>
                  <a:lnTo>
                    <a:pt x="58" y="1508"/>
                  </a:lnTo>
                  <a:lnTo>
                    <a:pt x="112" y="1504"/>
                  </a:lnTo>
                  <a:lnTo>
                    <a:pt x="150" y="1501"/>
                  </a:lnTo>
                  <a:lnTo>
                    <a:pt x="173" y="1486"/>
                  </a:lnTo>
                  <a:lnTo>
                    <a:pt x="187" y="1460"/>
                  </a:lnTo>
                  <a:lnTo>
                    <a:pt x="194" y="1423"/>
                  </a:lnTo>
                  <a:lnTo>
                    <a:pt x="194" y="162"/>
                  </a:lnTo>
                  <a:lnTo>
                    <a:pt x="187" y="125"/>
                  </a:lnTo>
                  <a:lnTo>
                    <a:pt x="173" y="103"/>
                  </a:lnTo>
                  <a:lnTo>
                    <a:pt x="150" y="88"/>
                  </a:lnTo>
                  <a:lnTo>
                    <a:pt x="112" y="81"/>
                  </a:lnTo>
                  <a:lnTo>
                    <a:pt x="45" y="81"/>
                  </a:lnTo>
                  <a:lnTo>
                    <a:pt x="17" y="74"/>
                  </a:lnTo>
                  <a:lnTo>
                    <a:pt x="4" y="59"/>
                  </a:lnTo>
                  <a:lnTo>
                    <a:pt x="0" y="41"/>
                  </a:lnTo>
                  <a:lnTo>
                    <a:pt x="7" y="18"/>
                  </a:lnTo>
                  <a:lnTo>
                    <a:pt x="24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34" name="Group 1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91000" y="1524000"/>
            <a:ext cx="3809999" cy="607736"/>
            <a:chOff x="1472" y="1834"/>
            <a:chExt cx="15372" cy="2452"/>
          </a:xfrm>
          <a:solidFill>
            <a:srgbClr val="FF0066"/>
          </a:solidFill>
        </p:grpSpPr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472" y="2170"/>
              <a:ext cx="1216" cy="1543"/>
            </a:xfrm>
            <a:custGeom>
              <a:avLst/>
              <a:gdLst/>
              <a:ahLst/>
              <a:cxnLst>
                <a:cxn ang="0">
                  <a:pos x="727" y="744"/>
                </a:cxn>
                <a:cxn ang="0">
                  <a:pos x="841" y="830"/>
                </a:cxn>
                <a:cxn ang="0">
                  <a:pos x="1088" y="131"/>
                </a:cxn>
                <a:cxn ang="0">
                  <a:pos x="1026" y="81"/>
                </a:cxn>
                <a:cxn ang="0">
                  <a:pos x="261" y="171"/>
                </a:cxn>
                <a:cxn ang="0">
                  <a:pos x="242" y="1468"/>
                </a:cxn>
                <a:cxn ang="0">
                  <a:pos x="446" y="1377"/>
                </a:cxn>
                <a:cxn ang="0">
                  <a:pos x="470" y="81"/>
                </a:cxn>
                <a:cxn ang="0">
                  <a:pos x="1168" y="0"/>
                </a:cxn>
                <a:cxn ang="0">
                  <a:pos x="1211" y="15"/>
                </a:cxn>
                <a:cxn ang="0">
                  <a:pos x="1216" y="397"/>
                </a:cxn>
                <a:cxn ang="0">
                  <a:pos x="1202" y="433"/>
                </a:cxn>
                <a:cxn ang="0">
                  <a:pos x="1149" y="428"/>
                </a:cxn>
                <a:cxn ang="0">
                  <a:pos x="1140" y="397"/>
                </a:cxn>
                <a:cxn ang="0">
                  <a:pos x="1097" y="262"/>
                </a:cxn>
                <a:cxn ang="0">
                  <a:pos x="917" y="116"/>
                </a:cxn>
                <a:cxn ang="0">
                  <a:pos x="589" y="81"/>
                </a:cxn>
                <a:cxn ang="0">
                  <a:pos x="532" y="126"/>
                </a:cxn>
                <a:cxn ang="0">
                  <a:pos x="522" y="709"/>
                </a:cxn>
                <a:cxn ang="0">
                  <a:pos x="684" y="679"/>
                </a:cxn>
                <a:cxn ang="0">
                  <a:pos x="807" y="553"/>
                </a:cxn>
                <a:cxn ang="0">
                  <a:pos x="841" y="382"/>
                </a:cxn>
                <a:cxn ang="0">
                  <a:pos x="893" y="352"/>
                </a:cxn>
                <a:cxn ang="0">
                  <a:pos x="912" y="382"/>
                </a:cxn>
                <a:cxn ang="0">
                  <a:pos x="912" y="1081"/>
                </a:cxn>
                <a:cxn ang="0">
                  <a:pos x="893" y="1106"/>
                </a:cxn>
                <a:cxn ang="0">
                  <a:pos x="841" y="1071"/>
                </a:cxn>
                <a:cxn ang="0">
                  <a:pos x="803" y="915"/>
                </a:cxn>
                <a:cxn ang="0">
                  <a:pos x="684" y="814"/>
                </a:cxn>
                <a:cxn ang="0">
                  <a:pos x="556" y="789"/>
                </a:cxn>
                <a:cxn ang="0">
                  <a:pos x="522" y="789"/>
                </a:cxn>
                <a:cxn ang="0">
                  <a:pos x="541" y="1412"/>
                </a:cxn>
                <a:cxn ang="0">
                  <a:pos x="632" y="1463"/>
                </a:cxn>
                <a:cxn ang="0">
                  <a:pos x="750" y="1468"/>
                </a:cxn>
                <a:cxn ang="0">
                  <a:pos x="760" y="1528"/>
                </a:cxn>
                <a:cxn ang="0">
                  <a:pos x="727" y="1543"/>
                </a:cxn>
                <a:cxn ang="0">
                  <a:pos x="9" y="1528"/>
                </a:cxn>
                <a:cxn ang="0">
                  <a:pos x="24" y="1468"/>
                </a:cxn>
                <a:cxn ang="0">
                  <a:pos x="71" y="1463"/>
                </a:cxn>
                <a:cxn ang="0">
                  <a:pos x="180" y="1428"/>
                </a:cxn>
                <a:cxn ang="0">
                  <a:pos x="185" y="151"/>
                </a:cxn>
                <a:cxn ang="0">
                  <a:pos x="119" y="86"/>
                </a:cxn>
                <a:cxn ang="0">
                  <a:pos x="28" y="76"/>
                </a:cxn>
                <a:cxn ang="0">
                  <a:pos x="0" y="56"/>
                </a:cxn>
                <a:cxn ang="0">
                  <a:pos x="24" y="5"/>
                </a:cxn>
              </a:cxnLst>
              <a:rect l="0" t="0" r="r" b="b"/>
              <a:pathLst>
                <a:path w="1216" h="1543">
                  <a:moveTo>
                    <a:pt x="841" y="649"/>
                  </a:moveTo>
                  <a:lnTo>
                    <a:pt x="788" y="704"/>
                  </a:lnTo>
                  <a:lnTo>
                    <a:pt x="727" y="744"/>
                  </a:lnTo>
                  <a:lnTo>
                    <a:pt x="760" y="764"/>
                  </a:lnTo>
                  <a:lnTo>
                    <a:pt x="803" y="789"/>
                  </a:lnTo>
                  <a:lnTo>
                    <a:pt x="841" y="830"/>
                  </a:lnTo>
                  <a:lnTo>
                    <a:pt x="841" y="649"/>
                  </a:lnTo>
                  <a:close/>
                  <a:moveTo>
                    <a:pt x="1026" y="81"/>
                  </a:moveTo>
                  <a:lnTo>
                    <a:pt x="1088" y="131"/>
                  </a:lnTo>
                  <a:lnTo>
                    <a:pt x="1140" y="186"/>
                  </a:lnTo>
                  <a:lnTo>
                    <a:pt x="1140" y="81"/>
                  </a:lnTo>
                  <a:lnTo>
                    <a:pt x="1026" y="81"/>
                  </a:lnTo>
                  <a:close/>
                  <a:moveTo>
                    <a:pt x="242" y="81"/>
                  </a:moveTo>
                  <a:lnTo>
                    <a:pt x="256" y="126"/>
                  </a:lnTo>
                  <a:lnTo>
                    <a:pt x="261" y="171"/>
                  </a:lnTo>
                  <a:lnTo>
                    <a:pt x="261" y="1377"/>
                  </a:lnTo>
                  <a:lnTo>
                    <a:pt x="256" y="1422"/>
                  </a:lnTo>
                  <a:lnTo>
                    <a:pt x="242" y="1468"/>
                  </a:lnTo>
                  <a:lnTo>
                    <a:pt x="465" y="1468"/>
                  </a:lnTo>
                  <a:lnTo>
                    <a:pt x="451" y="1422"/>
                  </a:lnTo>
                  <a:lnTo>
                    <a:pt x="446" y="1377"/>
                  </a:lnTo>
                  <a:lnTo>
                    <a:pt x="446" y="191"/>
                  </a:lnTo>
                  <a:lnTo>
                    <a:pt x="451" y="136"/>
                  </a:lnTo>
                  <a:lnTo>
                    <a:pt x="470" y="81"/>
                  </a:lnTo>
                  <a:lnTo>
                    <a:pt x="242" y="81"/>
                  </a:lnTo>
                  <a:close/>
                  <a:moveTo>
                    <a:pt x="47" y="0"/>
                  </a:moveTo>
                  <a:lnTo>
                    <a:pt x="1168" y="0"/>
                  </a:lnTo>
                  <a:lnTo>
                    <a:pt x="1187" y="5"/>
                  </a:lnTo>
                  <a:lnTo>
                    <a:pt x="1202" y="5"/>
                  </a:lnTo>
                  <a:lnTo>
                    <a:pt x="1211" y="15"/>
                  </a:lnTo>
                  <a:lnTo>
                    <a:pt x="1211" y="30"/>
                  </a:lnTo>
                  <a:lnTo>
                    <a:pt x="1216" y="46"/>
                  </a:lnTo>
                  <a:lnTo>
                    <a:pt x="1216" y="397"/>
                  </a:lnTo>
                  <a:lnTo>
                    <a:pt x="1211" y="412"/>
                  </a:lnTo>
                  <a:lnTo>
                    <a:pt x="1211" y="428"/>
                  </a:lnTo>
                  <a:lnTo>
                    <a:pt x="1202" y="433"/>
                  </a:lnTo>
                  <a:lnTo>
                    <a:pt x="1192" y="443"/>
                  </a:lnTo>
                  <a:lnTo>
                    <a:pt x="1164" y="443"/>
                  </a:lnTo>
                  <a:lnTo>
                    <a:pt x="1149" y="428"/>
                  </a:lnTo>
                  <a:lnTo>
                    <a:pt x="1145" y="417"/>
                  </a:lnTo>
                  <a:lnTo>
                    <a:pt x="1145" y="407"/>
                  </a:lnTo>
                  <a:lnTo>
                    <a:pt x="1140" y="397"/>
                  </a:lnTo>
                  <a:lnTo>
                    <a:pt x="1140" y="387"/>
                  </a:lnTo>
                  <a:lnTo>
                    <a:pt x="1126" y="322"/>
                  </a:lnTo>
                  <a:lnTo>
                    <a:pt x="1097" y="262"/>
                  </a:lnTo>
                  <a:lnTo>
                    <a:pt x="1054" y="201"/>
                  </a:lnTo>
                  <a:lnTo>
                    <a:pt x="993" y="156"/>
                  </a:lnTo>
                  <a:lnTo>
                    <a:pt x="917" y="116"/>
                  </a:lnTo>
                  <a:lnTo>
                    <a:pt x="822" y="91"/>
                  </a:lnTo>
                  <a:lnTo>
                    <a:pt x="712" y="81"/>
                  </a:lnTo>
                  <a:lnTo>
                    <a:pt x="589" y="81"/>
                  </a:lnTo>
                  <a:lnTo>
                    <a:pt x="565" y="86"/>
                  </a:lnTo>
                  <a:lnTo>
                    <a:pt x="546" y="101"/>
                  </a:lnTo>
                  <a:lnTo>
                    <a:pt x="532" y="126"/>
                  </a:lnTo>
                  <a:lnTo>
                    <a:pt x="527" y="166"/>
                  </a:lnTo>
                  <a:lnTo>
                    <a:pt x="522" y="232"/>
                  </a:lnTo>
                  <a:lnTo>
                    <a:pt x="522" y="709"/>
                  </a:lnTo>
                  <a:lnTo>
                    <a:pt x="579" y="704"/>
                  </a:lnTo>
                  <a:lnTo>
                    <a:pt x="636" y="694"/>
                  </a:lnTo>
                  <a:lnTo>
                    <a:pt x="684" y="679"/>
                  </a:lnTo>
                  <a:lnTo>
                    <a:pt x="731" y="649"/>
                  </a:lnTo>
                  <a:lnTo>
                    <a:pt x="774" y="608"/>
                  </a:lnTo>
                  <a:lnTo>
                    <a:pt x="807" y="553"/>
                  </a:lnTo>
                  <a:lnTo>
                    <a:pt x="831" y="488"/>
                  </a:lnTo>
                  <a:lnTo>
                    <a:pt x="841" y="397"/>
                  </a:lnTo>
                  <a:lnTo>
                    <a:pt x="841" y="382"/>
                  </a:lnTo>
                  <a:lnTo>
                    <a:pt x="845" y="372"/>
                  </a:lnTo>
                  <a:lnTo>
                    <a:pt x="864" y="352"/>
                  </a:lnTo>
                  <a:lnTo>
                    <a:pt x="893" y="352"/>
                  </a:lnTo>
                  <a:lnTo>
                    <a:pt x="902" y="362"/>
                  </a:lnTo>
                  <a:lnTo>
                    <a:pt x="912" y="367"/>
                  </a:lnTo>
                  <a:lnTo>
                    <a:pt x="912" y="382"/>
                  </a:lnTo>
                  <a:lnTo>
                    <a:pt x="917" y="392"/>
                  </a:lnTo>
                  <a:lnTo>
                    <a:pt x="917" y="1066"/>
                  </a:lnTo>
                  <a:lnTo>
                    <a:pt x="912" y="1081"/>
                  </a:lnTo>
                  <a:lnTo>
                    <a:pt x="912" y="1091"/>
                  </a:lnTo>
                  <a:lnTo>
                    <a:pt x="902" y="1101"/>
                  </a:lnTo>
                  <a:lnTo>
                    <a:pt x="893" y="1106"/>
                  </a:lnTo>
                  <a:lnTo>
                    <a:pt x="864" y="1106"/>
                  </a:lnTo>
                  <a:lnTo>
                    <a:pt x="855" y="1101"/>
                  </a:lnTo>
                  <a:lnTo>
                    <a:pt x="841" y="1071"/>
                  </a:lnTo>
                  <a:lnTo>
                    <a:pt x="841" y="1051"/>
                  </a:lnTo>
                  <a:lnTo>
                    <a:pt x="831" y="975"/>
                  </a:lnTo>
                  <a:lnTo>
                    <a:pt x="803" y="915"/>
                  </a:lnTo>
                  <a:lnTo>
                    <a:pt x="769" y="870"/>
                  </a:lnTo>
                  <a:lnTo>
                    <a:pt x="731" y="835"/>
                  </a:lnTo>
                  <a:lnTo>
                    <a:pt x="684" y="814"/>
                  </a:lnTo>
                  <a:lnTo>
                    <a:pt x="641" y="799"/>
                  </a:lnTo>
                  <a:lnTo>
                    <a:pt x="594" y="794"/>
                  </a:lnTo>
                  <a:lnTo>
                    <a:pt x="556" y="789"/>
                  </a:lnTo>
                  <a:lnTo>
                    <a:pt x="532" y="789"/>
                  </a:lnTo>
                  <a:lnTo>
                    <a:pt x="532" y="779"/>
                  </a:lnTo>
                  <a:lnTo>
                    <a:pt x="522" y="789"/>
                  </a:lnTo>
                  <a:lnTo>
                    <a:pt x="532" y="789"/>
                  </a:lnTo>
                  <a:lnTo>
                    <a:pt x="532" y="1377"/>
                  </a:lnTo>
                  <a:lnTo>
                    <a:pt x="541" y="1412"/>
                  </a:lnTo>
                  <a:lnTo>
                    <a:pt x="556" y="1438"/>
                  </a:lnTo>
                  <a:lnTo>
                    <a:pt x="584" y="1453"/>
                  </a:lnTo>
                  <a:lnTo>
                    <a:pt x="632" y="1463"/>
                  </a:lnTo>
                  <a:lnTo>
                    <a:pt x="727" y="1463"/>
                  </a:lnTo>
                  <a:lnTo>
                    <a:pt x="741" y="1468"/>
                  </a:lnTo>
                  <a:lnTo>
                    <a:pt x="750" y="1468"/>
                  </a:lnTo>
                  <a:lnTo>
                    <a:pt x="769" y="1488"/>
                  </a:lnTo>
                  <a:lnTo>
                    <a:pt x="769" y="1518"/>
                  </a:lnTo>
                  <a:lnTo>
                    <a:pt x="760" y="1528"/>
                  </a:lnTo>
                  <a:lnTo>
                    <a:pt x="755" y="1538"/>
                  </a:lnTo>
                  <a:lnTo>
                    <a:pt x="741" y="1538"/>
                  </a:lnTo>
                  <a:lnTo>
                    <a:pt x="727" y="1543"/>
                  </a:lnTo>
                  <a:lnTo>
                    <a:pt x="52" y="1543"/>
                  </a:lnTo>
                  <a:lnTo>
                    <a:pt x="28" y="1538"/>
                  </a:lnTo>
                  <a:lnTo>
                    <a:pt x="9" y="1528"/>
                  </a:lnTo>
                  <a:lnTo>
                    <a:pt x="5" y="1503"/>
                  </a:lnTo>
                  <a:lnTo>
                    <a:pt x="5" y="1488"/>
                  </a:lnTo>
                  <a:lnTo>
                    <a:pt x="24" y="1468"/>
                  </a:lnTo>
                  <a:lnTo>
                    <a:pt x="33" y="1468"/>
                  </a:lnTo>
                  <a:lnTo>
                    <a:pt x="47" y="1463"/>
                  </a:lnTo>
                  <a:lnTo>
                    <a:pt x="71" y="1463"/>
                  </a:lnTo>
                  <a:lnTo>
                    <a:pt x="128" y="1458"/>
                  </a:lnTo>
                  <a:lnTo>
                    <a:pt x="161" y="1448"/>
                  </a:lnTo>
                  <a:lnTo>
                    <a:pt x="180" y="1428"/>
                  </a:lnTo>
                  <a:lnTo>
                    <a:pt x="190" y="1392"/>
                  </a:lnTo>
                  <a:lnTo>
                    <a:pt x="190" y="206"/>
                  </a:lnTo>
                  <a:lnTo>
                    <a:pt x="185" y="151"/>
                  </a:lnTo>
                  <a:lnTo>
                    <a:pt x="176" y="116"/>
                  </a:lnTo>
                  <a:lnTo>
                    <a:pt x="157" y="96"/>
                  </a:lnTo>
                  <a:lnTo>
                    <a:pt x="119" y="86"/>
                  </a:lnTo>
                  <a:lnTo>
                    <a:pt x="57" y="81"/>
                  </a:lnTo>
                  <a:lnTo>
                    <a:pt x="38" y="81"/>
                  </a:lnTo>
                  <a:lnTo>
                    <a:pt x="28" y="76"/>
                  </a:lnTo>
                  <a:lnTo>
                    <a:pt x="14" y="76"/>
                  </a:lnTo>
                  <a:lnTo>
                    <a:pt x="9" y="66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5" y="15"/>
                  </a:lnTo>
                  <a:lnTo>
                    <a:pt x="24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529" y="2507"/>
              <a:ext cx="1069" cy="1307"/>
            </a:xfrm>
            <a:custGeom>
              <a:avLst/>
              <a:gdLst/>
              <a:ahLst/>
              <a:cxnLst>
                <a:cxn ang="0">
                  <a:pos x="655" y="0"/>
                </a:cxn>
                <a:cxn ang="0">
                  <a:pos x="1021" y="0"/>
                </a:cxn>
                <a:cxn ang="0">
                  <a:pos x="1045" y="5"/>
                </a:cxn>
                <a:cxn ang="0">
                  <a:pos x="1064" y="15"/>
                </a:cxn>
                <a:cxn ang="0">
                  <a:pos x="1069" y="40"/>
                </a:cxn>
                <a:cxn ang="0">
                  <a:pos x="1064" y="65"/>
                </a:cxn>
                <a:cxn ang="0">
                  <a:pos x="1045" y="80"/>
                </a:cxn>
                <a:cxn ang="0">
                  <a:pos x="1021" y="85"/>
                </a:cxn>
                <a:cxn ang="0">
                  <a:pos x="660" y="85"/>
                </a:cxn>
                <a:cxn ang="0">
                  <a:pos x="532" y="101"/>
                </a:cxn>
                <a:cxn ang="0">
                  <a:pos x="418" y="136"/>
                </a:cxn>
                <a:cxn ang="0">
                  <a:pos x="313" y="196"/>
                </a:cxn>
                <a:cxn ang="0">
                  <a:pos x="228" y="271"/>
                </a:cxn>
                <a:cxn ang="0">
                  <a:pos x="157" y="367"/>
                </a:cxn>
                <a:cxn ang="0">
                  <a:pos x="109" y="477"/>
                </a:cxn>
                <a:cxn ang="0">
                  <a:pos x="85" y="603"/>
                </a:cxn>
                <a:cxn ang="0">
                  <a:pos x="1021" y="603"/>
                </a:cxn>
                <a:cxn ang="0">
                  <a:pos x="1045" y="608"/>
                </a:cxn>
                <a:cxn ang="0">
                  <a:pos x="1064" y="623"/>
                </a:cxn>
                <a:cxn ang="0">
                  <a:pos x="1069" y="648"/>
                </a:cxn>
                <a:cxn ang="0">
                  <a:pos x="1064" y="673"/>
                </a:cxn>
                <a:cxn ang="0">
                  <a:pos x="1045" y="688"/>
                </a:cxn>
                <a:cxn ang="0">
                  <a:pos x="1021" y="693"/>
                </a:cxn>
                <a:cxn ang="0">
                  <a:pos x="993" y="693"/>
                </a:cxn>
                <a:cxn ang="0">
                  <a:pos x="993" y="704"/>
                </a:cxn>
                <a:cxn ang="0">
                  <a:pos x="85" y="704"/>
                </a:cxn>
                <a:cxn ang="0">
                  <a:pos x="109" y="829"/>
                </a:cxn>
                <a:cxn ang="0">
                  <a:pos x="157" y="940"/>
                </a:cxn>
                <a:cxn ang="0">
                  <a:pos x="228" y="1035"/>
                </a:cxn>
                <a:cxn ang="0">
                  <a:pos x="313" y="1111"/>
                </a:cxn>
                <a:cxn ang="0">
                  <a:pos x="418" y="1171"/>
                </a:cxn>
                <a:cxn ang="0">
                  <a:pos x="532" y="1206"/>
                </a:cxn>
                <a:cxn ang="0">
                  <a:pos x="660" y="1221"/>
                </a:cxn>
                <a:cxn ang="0">
                  <a:pos x="1021" y="1221"/>
                </a:cxn>
                <a:cxn ang="0">
                  <a:pos x="1045" y="1226"/>
                </a:cxn>
                <a:cxn ang="0">
                  <a:pos x="1064" y="1241"/>
                </a:cxn>
                <a:cxn ang="0">
                  <a:pos x="1069" y="1266"/>
                </a:cxn>
                <a:cxn ang="0">
                  <a:pos x="1064" y="1292"/>
                </a:cxn>
                <a:cxn ang="0">
                  <a:pos x="1045" y="1302"/>
                </a:cxn>
                <a:cxn ang="0">
                  <a:pos x="1021" y="1307"/>
                </a:cxn>
                <a:cxn ang="0">
                  <a:pos x="655" y="1307"/>
                </a:cxn>
                <a:cxn ang="0">
                  <a:pos x="522" y="1292"/>
                </a:cxn>
                <a:cxn ang="0">
                  <a:pos x="399" y="1256"/>
                </a:cxn>
                <a:cxn ang="0">
                  <a:pos x="285" y="1196"/>
                </a:cxn>
                <a:cxn ang="0">
                  <a:pos x="190" y="1116"/>
                </a:cxn>
                <a:cxn ang="0">
                  <a:pos x="109" y="1020"/>
                </a:cxn>
                <a:cxn ang="0">
                  <a:pos x="52" y="910"/>
                </a:cxn>
                <a:cxn ang="0">
                  <a:pos x="14" y="784"/>
                </a:cxn>
                <a:cxn ang="0">
                  <a:pos x="0" y="653"/>
                </a:cxn>
                <a:cxn ang="0">
                  <a:pos x="14" y="523"/>
                </a:cxn>
                <a:cxn ang="0">
                  <a:pos x="52" y="397"/>
                </a:cxn>
                <a:cxn ang="0">
                  <a:pos x="109" y="286"/>
                </a:cxn>
                <a:cxn ang="0">
                  <a:pos x="190" y="191"/>
                </a:cxn>
                <a:cxn ang="0">
                  <a:pos x="285" y="111"/>
                </a:cxn>
                <a:cxn ang="0">
                  <a:pos x="399" y="50"/>
                </a:cxn>
                <a:cxn ang="0">
                  <a:pos x="522" y="15"/>
                </a:cxn>
                <a:cxn ang="0">
                  <a:pos x="655" y="0"/>
                </a:cxn>
              </a:cxnLst>
              <a:rect l="0" t="0" r="r" b="b"/>
              <a:pathLst>
                <a:path w="1069" h="1307">
                  <a:moveTo>
                    <a:pt x="655" y="0"/>
                  </a:moveTo>
                  <a:lnTo>
                    <a:pt x="1021" y="0"/>
                  </a:lnTo>
                  <a:lnTo>
                    <a:pt x="1045" y="5"/>
                  </a:lnTo>
                  <a:lnTo>
                    <a:pt x="1064" y="15"/>
                  </a:lnTo>
                  <a:lnTo>
                    <a:pt x="1069" y="40"/>
                  </a:lnTo>
                  <a:lnTo>
                    <a:pt x="1064" y="65"/>
                  </a:lnTo>
                  <a:lnTo>
                    <a:pt x="1045" y="80"/>
                  </a:lnTo>
                  <a:lnTo>
                    <a:pt x="1021" y="85"/>
                  </a:lnTo>
                  <a:lnTo>
                    <a:pt x="660" y="85"/>
                  </a:lnTo>
                  <a:lnTo>
                    <a:pt x="532" y="101"/>
                  </a:lnTo>
                  <a:lnTo>
                    <a:pt x="418" y="136"/>
                  </a:lnTo>
                  <a:lnTo>
                    <a:pt x="313" y="196"/>
                  </a:lnTo>
                  <a:lnTo>
                    <a:pt x="228" y="271"/>
                  </a:lnTo>
                  <a:lnTo>
                    <a:pt x="157" y="367"/>
                  </a:lnTo>
                  <a:lnTo>
                    <a:pt x="109" y="477"/>
                  </a:lnTo>
                  <a:lnTo>
                    <a:pt x="85" y="603"/>
                  </a:lnTo>
                  <a:lnTo>
                    <a:pt x="1021" y="603"/>
                  </a:lnTo>
                  <a:lnTo>
                    <a:pt x="1045" y="608"/>
                  </a:lnTo>
                  <a:lnTo>
                    <a:pt x="1064" y="623"/>
                  </a:lnTo>
                  <a:lnTo>
                    <a:pt x="1069" y="648"/>
                  </a:lnTo>
                  <a:lnTo>
                    <a:pt x="1064" y="673"/>
                  </a:lnTo>
                  <a:lnTo>
                    <a:pt x="1045" y="688"/>
                  </a:lnTo>
                  <a:lnTo>
                    <a:pt x="1021" y="693"/>
                  </a:lnTo>
                  <a:lnTo>
                    <a:pt x="993" y="693"/>
                  </a:lnTo>
                  <a:lnTo>
                    <a:pt x="993" y="704"/>
                  </a:lnTo>
                  <a:lnTo>
                    <a:pt x="85" y="704"/>
                  </a:lnTo>
                  <a:lnTo>
                    <a:pt x="109" y="829"/>
                  </a:lnTo>
                  <a:lnTo>
                    <a:pt x="157" y="940"/>
                  </a:lnTo>
                  <a:lnTo>
                    <a:pt x="228" y="1035"/>
                  </a:lnTo>
                  <a:lnTo>
                    <a:pt x="313" y="1111"/>
                  </a:lnTo>
                  <a:lnTo>
                    <a:pt x="418" y="1171"/>
                  </a:lnTo>
                  <a:lnTo>
                    <a:pt x="532" y="1206"/>
                  </a:lnTo>
                  <a:lnTo>
                    <a:pt x="660" y="1221"/>
                  </a:lnTo>
                  <a:lnTo>
                    <a:pt x="1021" y="1221"/>
                  </a:lnTo>
                  <a:lnTo>
                    <a:pt x="1045" y="1226"/>
                  </a:lnTo>
                  <a:lnTo>
                    <a:pt x="1064" y="1241"/>
                  </a:lnTo>
                  <a:lnTo>
                    <a:pt x="1069" y="1266"/>
                  </a:lnTo>
                  <a:lnTo>
                    <a:pt x="1064" y="1292"/>
                  </a:lnTo>
                  <a:lnTo>
                    <a:pt x="1045" y="1302"/>
                  </a:lnTo>
                  <a:lnTo>
                    <a:pt x="1021" y="1307"/>
                  </a:lnTo>
                  <a:lnTo>
                    <a:pt x="655" y="1307"/>
                  </a:lnTo>
                  <a:lnTo>
                    <a:pt x="522" y="1292"/>
                  </a:lnTo>
                  <a:lnTo>
                    <a:pt x="399" y="1256"/>
                  </a:lnTo>
                  <a:lnTo>
                    <a:pt x="285" y="1196"/>
                  </a:lnTo>
                  <a:lnTo>
                    <a:pt x="190" y="1116"/>
                  </a:lnTo>
                  <a:lnTo>
                    <a:pt x="109" y="1020"/>
                  </a:lnTo>
                  <a:lnTo>
                    <a:pt x="52" y="910"/>
                  </a:lnTo>
                  <a:lnTo>
                    <a:pt x="14" y="784"/>
                  </a:lnTo>
                  <a:lnTo>
                    <a:pt x="0" y="653"/>
                  </a:lnTo>
                  <a:lnTo>
                    <a:pt x="14" y="523"/>
                  </a:lnTo>
                  <a:lnTo>
                    <a:pt x="52" y="397"/>
                  </a:lnTo>
                  <a:lnTo>
                    <a:pt x="109" y="286"/>
                  </a:lnTo>
                  <a:lnTo>
                    <a:pt x="190" y="191"/>
                  </a:lnTo>
                  <a:lnTo>
                    <a:pt x="285" y="111"/>
                  </a:lnTo>
                  <a:lnTo>
                    <a:pt x="399" y="50"/>
                  </a:lnTo>
                  <a:lnTo>
                    <a:pt x="522" y="15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57" y="2130"/>
              <a:ext cx="1350" cy="1588"/>
            </a:xfrm>
            <a:custGeom>
              <a:avLst/>
              <a:gdLst/>
              <a:ahLst/>
              <a:cxnLst>
                <a:cxn ang="0">
                  <a:pos x="803" y="10"/>
                </a:cxn>
                <a:cxn ang="0">
                  <a:pos x="1036" y="96"/>
                </a:cxn>
                <a:cxn ang="0">
                  <a:pos x="1212" y="246"/>
                </a:cxn>
                <a:cxn ang="0">
                  <a:pos x="1307" y="447"/>
                </a:cxn>
                <a:cxn ang="0">
                  <a:pos x="1312" y="669"/>
                </a:cxn>
                <a:cxn ang="0">
                  <a:pos x="1240" y="865"/>
                </a:cxn>
                <a:cxn ang="0">
                  <a:pos x="1131" y="1060"/>
                </a:cxn>
                <a:cxn ang="0">
                  <a:pos x="1012" y="1261"/>
                </a:cxn>
                <a:cxn ang="0">
                  <a:pos x="941" y="1442"/>
                </a:cxn>
                <a:cxn ang="0">
                  <a:pos x="1212" y="1432"/>
                </a:cxn>
                <a:cxn ang="0">
                  <a:pos x="1250" y="1407"/>
                </a:cxn>
                <a:cxn ang="0">
                  <a:pos x="1278" y="1307"/>
                </a:cxn>
                <a:cxn ang="0">
                  <a:pos x="1350" y="1221"/>
                </a:cxn>
                <a:cxn ang="0">
                  <a:pos x="903" y="1588"/>
                </a:cxn>
                <a:cxn ang="0">
                  <a:pos x="884" y="1563"/>
                </a:cxn>
                <a:cxn ang="0">
                  <a:pos x="894" y="1447"/>
                </a:cxn>
                <a:cxn ang="0">
                  <a:pos x="936" y="1246"/>
                </a:cxn>
                <a:cxn ang="0">
                  <a:pos x="984" y="1091"/>
                </a:cxn>
                <a:cxn ang="0">
                  <a:pos x="1065" y="819"/>
                </a:cxn>
                <a:cxn ang="0">
                  <a:pos x="1103" y="563"/>
                </a:cxn>
                <a:cxn ang="0">
                  <a:pos x="1065" y="337"/>
                </a:cxn>
                <a:cxn ang="0">
                  <a:pos x="965" y="176"/>
                </a:cxn>
                <a:cxn ang="0">
                  <a:pos x="822" y="81"/>
                </a:cxn>
                <a:cxn ang="0">
                  <a:pos x="670" y="50"/>
                </a:cxn>
                <a:cxn ang="0">
                  <a:pos x="537" y="76"/>
                </a:cxn>
                <a:cxn ang="0">
                  <a:pos x="414" y="146"/>
                </a:cxn>
                <a:cxn ang="0">
                  <a:pos x="309" y="272"/>
                </a:cxn>
                <a:cxn ang="0">
                  <a:pos x="252" y="452"/>
                </a:cxn>
                <a:cxn ang="0">
                  <a:pos x="252" y="689"/>
                </a:cxn>
                <a:cxn ang="0">
                  <a:pos x="314" y="935"/>
                </a:cxn>
                <a:cxn ang="0">
                  <a:pos x="390" y="1156"/>
                </a:cxn>
                <a:cxn ang="0">
                  <a:pos x="457" y="1417"/>
                </a:cxn>
                <a:cxn ang="0">
                  <a:pos x="466" y="1563"/>
                </a:cxn>
                <a:cxn ang="0">
                  <a:pos x="447" y="1588"/>
                </a:cxn>
                <a:cxn ang="0">
                  <a:pos x="0" y="1221"/>
                </a:cxn>
                <a:cxn ang="0">
                  <a:pos x="67" y="1307"/>
                </a:cxn>
                <a:cxn ang="0">
                  <a:pos x="100" y="1407"/>
                </a:cxn>
                <a:cxn ang="0">
                  <a:pos x="134" y="1432"/>
                </a:cxn>
                <a:cxn ang="0">
                  <a:pos x="404" y="1442"/>
                </a:cxn>
                <a:cxn ang="0">
                  <a:pos x="333" y="1261"/>
                </a:cxn>
                <a:cxn ang="0">
                  <a:pos x="214" y="1060"/>
                </a:cxn>
                <a:cxn ang="0">
                  <a:pos x="100" y="865"/>
                </a:cxn>
                <a:cxn ang="0">
                  <a:pos x="34" y="669"/>
                </a:cxn>
                <a:cxn ang="0">
                  <a:pos x="38" y="452"/>
                </a:cxn>
                <a:cxn ang="0">
                  <a:pos x="134" y="251"/>
                </a:cxn>
                <a:cxn ang="0">
                  <a:pos x="305" y="96"/>
                </a:cxn>
                <a:cxn ang="0">
                  <a:pos x="542" y="10"/>
                </a:cxn>
              </a:cxnLst>
              <a:rect l="0" t="0" r="r" b="b"/>
              <a:pathLst>
                <a:path w="1350" h="1588">
                  <a:moveTo>
                    <a:pt x="675" y="0"/>
                  </a:moveTo>
                  <a:lnTo>
                    <a:pt x="803" y="10"/>
                  </a:lnTo>
                  <a:lnTo>
                    <a:pt x="927" y="45"/>
                  </a:lnTo>
                  <a:lnTo>
                    <a:pt x="1036" y="96"/>
                  </a:lnTo>
                  <a:lnTo>
                    <a:pt x="1131" y="166"/>
                  </a:lnTo>
                  <a:lnTo>
                    <a:pt x="1212" y="246"/>
                  </a:lnTo>
                  <a:lnTo>
                    <a:pt x="1269" y="342"/>
                  </a:lnTo>
                  <a:lnTo>
                    <a:pt x="1307" y="447"/>
                  </a:lnTo>
                  <a:lnTo>
                    <a:pt x="1321" y="563"/>
                  </a:lnTo>
                  <a:lnTo>
                    <a:pt x="1312" y="669"/>
                  </a:lnTo>
                  <a:lnTo>
                    <a:pt x="1283" y="769"/>
                  </a:lnTo>
                  <a:lnTo>
                    <a:pt x="1240" y="865"/>
                  </a:lnTo>
                  <a:lnTo>
                    <a:pt x="1188" y="960"/>
                  </a:lnTo>
                  <a:lnTo>
                    <a:pt x="1131" y="1060"/>
                  </a:lnTo>
                  <a:lnTo>
                    <a:pt x="1065" y="1166"/>
                  </a:lnTo>
                  <a:lnTo>
                    <a:pt x="1012" y="1261"/>
                  </a:lnTo>
                  <a:lnTo>
                    <a:pt x="970" y="1352"/>
                  </a:lnTo>
                  <a:lnTo>
                    <a:pt x="941" y="1442"/>
                  </a:lnTo>
                  <a:lnTo>
                    <a:pt x="1174" y="1442"/>
                  </a:lnTo>
                  <a:lnTo>
                    <a:pt x="1212" y="1432"/>
                  </a:lnTo>
                  <a:lnTo>
                    <a:pt x="1236" y="1422"/>
                  </a:lnTo>
                  <a:lnTo>
                    <a:pt x="1250" y="1407"/>
                  </a:lnTo>
                  <a:lnTo>
                    <a:pt x="1255" y="1387"/>
                  </a:lnTo>
                  <a:lnTo>
                    <a:pt x="1278" y="1307"/>
                  </a:lnTo>
                  <a:lnTo>
                    <a:pt x="1293" y="1221"/>
                  </a:lnTo>
                  <a:lnTo>
                    <a:pt x="1350" y="1221"/>
                  </a:lnTo>
                  <a:lnTo>
                    <a:pt x="1278" y="1588"/>
                  </a:lnTo>
                  <a:lnTo>
                    <a:pt x="903" y="1588"/>
                  </a:lnTo>
                  <a:lnTo>
                    <a:pt x="894" y="1583"/>
                  </a:lnTo>
                  <a:lnTo>
                    <a:pt x="884" y="1563"/>
                  </a:lnTo>
                  <a:lnTo>
                    <a:pt x="884" y="1543"/>
                  </a:lnTo>
                  <a:lnTo>
                    <a:pt x="894" y="1447"/>
                  </a:lnTo>
                  <a:lnTo>
                    <a:pt x="913" y="1342"/>
                  </a:lnTo>
                  <a:lnTo>
                    <a:pt x="936" y="1246"/>
                  </a:lnTo>
                  <a:lnTo>
                    <a:pt x="965" y="1161"/>
                  </a:lnTo>
                  <a:lnTo>
                    <a:pt x="984" y="1091"/>
                  </a:lnTo>
                  <a:lnTo>
                    <a:pt x="1027" y="955"/>
                  </a:lnTo>
                  <a:lnTo>
                    <a:pt x="1065" y="819"/>
                  </a:lnTo>
                  <a:lnTo>
                    <a:pt x="1093" y="689"/>
                  </a:lnTo>
                  <a:lnTo>
                    <a:pt x="1103" y="563"/>
                  </a:lnTo>
                  <a:lnTo>
                    <a:pt x="1093" y="442"/>
                  </a:lnTo>
                  <a:lnTo>
                    <a:pt x="1065" y="337"/>
                  </a:lnTo>
                  <a:lnTo>
                    <a:pt x="1022" y="246"/>
                  </a:lnTo>
                  <a:lnTo>
                    <a:pt x="965" y="176"/>
                  </a:lnTo>
                  <a:lnTo>
                    <a:pt x="898" y="121"/>
                  </a:lnTo>
                  <a:lnTo>
                    <a:pt x="822" y="81"/>
                  </a:lnTo>
                  <a:lnTo>
                    <a:pt x="746" y="60"/>
                  </a:lnTo>
                  <a:lnTo>
                    <a:pt x="670" y="50"/>
                  </a:lnTo>
                  <a:lnTo>
                    <a:pt x="604" y="55"/>
                  </a:lnTo>
                  <a:lnTo>
                    <a:pt x="537" y="76"/>
                  </a:lnTo>
                  <a:lnTo>
                    <a:pt x="471" y="101"/>
                  </a:lnTo>
                  <a:lnTo>
                    <a:pt x="414" y="146"/>
                  </a:lnTo>
                  <a:lnTo>
                    <a:pt x="357" y="201"/>
                  </a:lnTo>
                  <a:lnTo>
                    <a:pt x="309" y="272"/>
                  </a:lnTo>
                  <a:lnTo>
                    <a:pt x="276" y="352"/>
                  </a:lnTo>
                  <a:lnTo>
                    <a:pt x="252" y="452"/>
                  </a:lnTo>
                  <a:lnTo>
                    <a:pt x="243" y="563"/>
                  </a:lnTo>
                  <a:lnTo>
                    <a:pt x="252" y="689"/>
                  </a:lnTo>
                  <a:lnTo>
                    <a:pt x="281" y="814"/>
                  </a:lnTo>
                  <a:lnTo>
                    <a:pt x="314" y="935"/>
                  </a:lnTo>
                  <a:lnTo>
                    <a:pt x="347" y="1040"/>
                  </a:lnTo>
                  <a:lnTo>
                    <a:pt x="390" y="1156"/>
                  </a:lnTo>
                  <a:lnTo>
                    <a:pt x="428" y="1287"/>
                  </a:lnTo>
                  <a:lnTo>
                    <a:pt x="457" y="1417"/>
                  </a:lnTo>
                  <a:lnTo>
                    <a:pt x="466" y="1543"/>
                  </a:lnTo>
                  <a:lnTo>
                    <a:pt x="466" y="1563"/>
                  </a:lnTo>
                  <a:lnTo>
                    <a:pt x="457" y="1583"/>
                  </a:lnTo>
                  <a:lnTo>
                    <a:pt x="447" y="1588"/>
                  </a:lnTo>
                  <a:lnTo>
                    <a:pt x="72" y="1588"/>
                  </a:lnTo>
                  <a:lnTo>
                    <a:pt x="0" y="1221"/>
                  </a:lnTo>
                  <a:lnTo>
                    <a:pt x="53" y="1221"/>
                  </a:lnTo>
                  <a:lnTo>
                    <a:pt x="67" y="1307"/>
                  </a:lnTo>
                  <a:lnTo>
                    <a:pt x="91" y="1387"/>
                  </a:lnTo>
                  <a:lnTo>
                    <a:pt x="100" y="1407"/>
                  </a:lnTo>
                  <a:lnTo>
                    <a:pt x="110" y="1422"/>
                  </a:lnTo>
                  <a:lnTo>
                    <a:pt x="134" y="1432"/>
                  </a:lnTo>
                  <a:lnTo>
                    <a:pt x="172" y="1442"/>
                  </a:lnTo>
                  <a:lnTo>
                    <a:pt x="404" y="1442"/>
                  </a:lnTo>
                  <a:lnTo>
                    <a:pt x="376" y="1352"/>
                  </a:lnTo>
                  <a:lnTo>
                    <a:pt x="333" y="1261"/>
                  </a:lnTo>
                  <a:lnTo>
                    <a:pt x="281" y="1166"/>
                  </a:lnTo>
                  <a:lnTo>
                    <a:pt x="214" y="1060"/>
                  </a:lnTo>
                  <a:lnTo>
                    <a:pt x="153" y="960"/>
                  </a:lnTo>
                  <a:lnTo>
                    <a:pt x="100" y="865"/>
                  </a:lnTo>
                  <a:lnTo>
                    <a:pt x="62" y="769"/>
                  </a:lnTo>
                  <a:lnTo>
                    <a:pt x="34" y="669"/>
                  </a:lnTo>
                  <a:lnTo>
                    <a:pt x="24" y="563"/>
                  </a:lnTo>
                  <a:lnTo>
                    <a:pt x="38" y="452"/>
                  </a:lnTo>
                  <a:lnTo>
                    <a:pt x="72" y="347"/>
                  </a:lnTo>
                  <a:lnTo>
                    <a:pt x="134" y="251"/>
                  </a:lnTo>
                  <a:lnTo>
                    <a:pt x="210" y="166"/>
                  </a:lnTo>
                  <a:lnTo>
                    <a:pt x="305" y="96"/>
                  </a:lnTo>
                  <a:lnTo>
                    <a:pt x="419" y="45"/>
                  </a:lnTo>
                  <a:lnTo>
                    <a:pt x="542" y="10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7001" y="1834"/>
              <a:ext cx="675" cy="1065"/>
            </a:xfrm>
            <a:custGeom>
              <a:avLst/>
              <a:gdLst/>
              <a:ahLst/>
              <a:cxnLst>
                <a:cxn ang="0">
                  <a:pos x="395" y="5"/>
                </a:cxn>
                <a:cxn ang="0">
                  <a:pos x="537" y="60"/>
                </a:cxn>
                <a:cxn ang="0">
                  <a:pos x="632" y="165"/>
                </a:cxn>
                <a:cxn ang="0">
                  <a:pos x="670" y="311"/>
                </a:cxn>
                <a:cxn ang="0">
                  <a:pos x="637" y="452"/>
                </a:cxn>
                <a:cxn ang="0">
                  <a:pos x="556" y="562"/>
                </a:cxn>
                <a:cxn ang="0">
                  <a:pos x="452" y="658"/>
                </a:cxn>
                <a:cxn ang="0">
                  <a:pos x="276" y="809"/>
                </a:cxn>
                <a:cxn ang="0">
                  <a:pos x="148" y="929"/>
                </a:cxn>
                <a:cxn ang="0">
                  <a:pos x="561" y="924"/>
                </a:cxn>
                <a:cxn ang="0">
                  <a:pos x="594" y="894"/>
                </a:cxn>
                <a:cxn ang="0">
                  <a:pos x="613" y="809"/>
                </a:cxn>
                <a:cxn ang="0">
                  <a:pos x="675" y="774"/>
                </a:cxn>
                <a:cxn ang="0">
                  <a:pos x="5" y="1065"/>
                </a:cxn>
                <a:cxn ang="0">
                  <a:pos x="10" y="1015"/>
                </a:cxn>
                <a:cxn ang="0">
                  <a:pos x="418" y="578"/>
                </a:cxn>
                <a:cxn ang="0">
                  <a:pos x="490" y="462"/>
                </a:cxn>
                <a:cxn ang="0">
                  <a:pos x="528" y="311"/>
                </a:cxn>
                <a:cxn ang="0">
                  <a:pos x="499" y="186"/>
                </a:cxn>
                <a:cxn ang="0">
                  <a:pos x="423" y="90"/>
                </a:cxn>
                <a:cxn ang="0">
                  <a:pos x="295" y="55"/>
                </a:cxn>
                <a:cxn ang="0">
                  <a:pos x="200" y="75"/>
                </a:cxn>
                <a:cxn ang="0">
                  <a:pos x="110" y="145"/>
                </a:cxn>
                <a:cxn ang="0">
                  <a:pos x="114" y="211"/>
                </a:cxn>
                <a:cxn ang="0">
                  <a:pos x="152" y="246"/>
                </a:cxn>
                <a:cxn ang="0">
                  <a:pos x="162" y="291"/>
                </a:cxn>
                <a:cxn ang="0">
                  <a:pos x="133" y="356"/>
                </a:cxn>
                <a:cxn ang="0">
                  <a:pos x="81" y="377"/>
                </a:cxn>
                <a:cxn ang="0">
                  <a:pos x="48" y="366"/>
                </a:cxn>
                <a:cxn ang="0">
                  <a:pos x="5" y="326"/>
                </a:cxn>
                <a:cxn ang="0">
                  <a:pos x="10" y="216"/>
                </a:cxn>
                <a:cxn ang="0">
                  <a:pos x="86" y="90"/>
                </a:cxn>
                <a:cxn ang="0">
                  <a:pos x="224" y="10"/>
                </a:cxn>
              </a:cxnLst>
              <a:rect l="0" t="0" r="r" b="b"/>
              <a:pathLst>
                <a:path w="675" h="1065">
                  <a:moveTo>
                    <a:pt x="314" y="0"/>
                  </a:moveTo>
                  <a:lnTo>
                    <a:pt x="395" y="5"/>
                  </a:lnTo>
                  <a:lnTo>
                    <a:pt x="471" y="30"/>
                  </a:lnTo>
                  <a:lnTo>
                    <a:pt x="537" y="60"/>
                  </a:lnTo>
                  <a:lnTo>
                    <a:pt x="589" y="110"/>
                  </a:lnTo>
                  <a:lnTo>
                    <a:pt x="632" y="165"/>
                  </a:lnTo>
                  <a:lnTo>
                    <a:pt x="661" y="236"/>
                  </a:lnTo>
                  <a:lnTo>
                    <a:pt x="670" y="311"/>
                  </a:lnTo>
                  <a:lnTo>
                    <a:pt x="661" y="387"/>
                  </a:lnTo>
                  <a:lnTo>
                    <a:pt x="637" y="452"/>
                  </a:lnTo>
                  <a:lnTo>
                    <a:pt x="604" y="507"/>
                  </a:lnTo>
                  <a:lnTo>
                    <a:pt x="556" y="562"/>
                  </a:lnTo>
                  <a:lnTo>
                    <a:pt x="504" y="613"/>
                  </a:lnTo>
                  <a:lnTo>
                    <a:pt x="452" y="658"/>
                  </a:lnTo>
                  <a:lnTo>
                    <a:pt x="323" y="764"/>
                  </a:lnTo>
                  <a:lnTo>
                    <a:pt x="276" y="809"/>
                  </a:lnTo>
                  <a:lnTo>
                    <a:pt x="219" y="864"/>
                  </a:lnTo>
                  <a:lnTo>
                    <a:pt x="148" y="929"/>
                  </a:lnTo>
                  <a:lnTo>
                    <a:pt x="528" y="929"/>
                  </a:lnTo>
                  <a:lnTo>
                    <a:pt x="561" y="924"/>
                  </a:lnTo>
                  <a:lnTo>
                    <a:pt x="580" y="919"/>
                  </a:lnTo>
                  <a:lnTo>
                    <a:pt x="594" y="894"/>
                  </a:lnTo>
                  <a:lnTo>
                    <a:pt x="604" y="854"/>
                  </a:lnTo>
                  <a:lnTo>
                    <a:pt x="613" y="809"/>
                  </a:lnTo>
                  <a:lnTo>
                    <a:pt x="618" y="774"/>
                  </a:lnTo>
                  <a:lnTo>
                    <a:pt x="675" y="774"/>
                  </a:lnTo>
                  <a:lnTo>
                    <a:pt x="627" y="1065"/>
                  </a:lnTo>
                  <a:lnTo>
                    <a:pt x="5" y="1065"/>
                  </a:lnTo>
                  <a:lnTo>
                    <a:pt x="5" y="1025"/>
                  </a:lnTo>
                  <a:lnTo>
                    <a:pt x="10" y="1015"/>
                  </a:lnTo>
                  <a:lnTo>
                    <a:pt x="385" y="618"/>
                  </a:lnTo>
                  <a:lnTo>
                    <a:pt x="418" y="578"/>
                  </a:lnTo>
                  <a:lnTo>
                    <a:pt x="456" y="522"/>
                  </a:lnTo>
                  <a:lnTo>
                    <a:pt x="490" y="462"/>
                  </a:lnTo>
                  <a:lnTo>
                    <a:pt x="518" y="392"/>
                  </a:lnTo>
                  <a:lnTo>
                    <a:pt x="528" y="311"/>
                  </a:lnTo>
                  <a:lnTo>
                    <a:pt x="523" y="246"/>
                  </a:lnTo>
                  <a:lnTo>
                    <a:pt x="499" y="186"/>
                  </a:lnTo>
                  <a:lnTo>
                    <a:pt x="466" y="135"/>
                  </a:lnTo>
                  <a:lnTo>
                    <a:pt x="423" y="90"/>
                  </a:lnTo>
                  <a:lnTo>
                    <a:pt x="366" y="65"/>
                  </a:lnTo>
                  <a:lnTo>
                    <a:pt x="295" y="55"/>
                  </a:lnTo>
                  <a:lnTo>
                    <a:pt x="247" y="60"/>
                  </a:lnTo>
                  <a:lnTo>
                    <a:pt x="200" y="75"/>
                  </a:lnTo>
                  <a:lnTo>
                    <a:pt x="152" y="105"/>
                  </a:lnTo>
                  <a:lnTo>
                    <a:pt x="110" y="145"/>
                  </a:lnTo>
                  <a:lnTo>
                    <a:pt x="76" y="206"/>
                  </a:lnTo>
                  <a:lnTo>
                    <a:pt x="114" y="211"/>
                  </a:lnTo>
                  <a:lnTo>
                    <a:pt x="138" y="226"/>
                  </a:lnTo>
                  <a:lnTo>
                    <a:pt x="152" y="246"/>
                  </a:lnTo>
                  <a:lnTo>
                    <a:pt x="162" y="271"/>
                  </a:lnTo>
                  <a:lnTo>
                    <a:pt x="162" y="291"/>
                  </a:lnTo>
                  <a:lnTo>
                    <a:pt x="152" y="326"/>
                  </a:lnTo>
                  <a:lnTo>
                    <a:pt x="133" y="356"/>
                  </a:lnTo>
                  <a:lnTo>
                    <a:pt x="110" y="372"/>
                  </a:lnTo>
                  <a:lnTo>
                    <a:pt x="81" y="377"/>
                  </a:lnTo>
                  <a:lnTo>
                    <a:pt x="67" y="377"/>
                  </a:lnTo>
                  <a:lnTo>
                    <a:pt x="48" y="366"/>
                  </a:lnTo>
                  <a:lnTo>
                    <a:pt x="24" y="351"/>
                  </a:lnTo>
                  <a:lnTo>
                    <a:pt x="5" y="326"/>
                  </a:lnTo>
                  <a:lnTo>
                    <a:pt x="0" y="286"/>
                  </a:lnTo>
                  <a:lnTo>
                    <a:pt x="10" y="216"/>
                  </a:lnTo>
                  <a:lnTo>
                    <a:pt x="38" y="145"/>
                  </a:lnTo>
                  <a:lnTo>
                    <a:pt x="86" y="90"/>
                  </a:lnTo>
                  <a:lnTo>
                    <a:pt x="148" y="40"/>
                  </a:lnTo>
                  <a:lnTo>
                    <a:pt x="224" y="10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8094" y="2020"/>
              <a:ext cx="499" cy="2261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480" y="0"/>
                </a:cxn>
                <a:cxn ang="0">
                  <a:pos x="489" y="5"/>
                </a:cxn>
                <a:cxn ang="0">
                  <a:pos x="494" y="15"/>
                </a:cxn>
                <a:cxn ang="0">
                  <a:pos x="494" y="30"/>
                </a:cxn>
                <a:cxn ang="0">
                  <a:pos x="485" y="40"/>
                </a:cxn>
                <a:cxn ang="0">
                  <a:pos x="480" y="50"/>
                </a:cxn>
                <a:cxn ang="0">
                  <a:pos x="466" y="60"/>
                </a:cxn>
                <a:cxn ang="0">
                  <a:pos x="366" y="191"/>
                </a:cxn>
                <a:cxn ang="0">
                  <a:pos x="285" y="331"/>
                </a:cxn>
                <a:cxn ang="0">
                  <a:pos x="223" y="477"/>
                </a:cxn>
                <a:cxn ang="0">
                  <a:pos x="176" y="633"/>
                </a:cxn>
                <a:cxn ang="0">
                  <a:pos x="147" y="799"/>
                </a:cxn>
                <a:cxn ang="0">
                  <a:pos x="128" y="964"/>
                </a:cxn>
                <a:cxn ang="0">
                  <a:pos x="124" y="1130"/>
                </a:cxn>
                <a:cxn ang="0">
                  <a:pos x="128" y="1266"/>
                </a:cxn>
                <a:cxn ang="0">
                  <a:pos x="138" y="1402"/>
                </a:cxn>
                <a:cxn ang="0">
                  <a:pos x="157" y="1542"/>
                </a:cxn>
                <a:cxn ang="0">
                  <a:pos x="190" y="1683"/>
                </a:cxn>
                <a:cxn ang="0">
                  <a:pos x="233" y="1819"/>
                </a:cxn>
                <a:cxn ang="0">
                  <a:pos x="295" y="1954"/>
                </a:cxn>
                <a:cxn ang="0">
                  <a:pos x="371" y="2075"/>
                </a:cxn>
                <a:cxn ang="0">
                  <a:pos x="461" y="2191"/>
                </a:cxn>
                <a:cxn ang="0">
                  <a:pos x="494" y="2226"/>
                </a:cxn>
                <a:cxn ang="0">
                  <a:pos x="494" y="2231"/>
                </a:cxn>
                <a:cxn ang="0">
                  <a:pos x="499" y="2236"/>
                </a:cxn>
                <a:cxn ang="0">
                  <a:pos x="499" y="2251"/>
                </a:cxn>
                <a:cxn ang="0">
                  <a:pos x="494" y="2256"/>
                </a:cxn>
                <a:cxn ang="0">
                  <a:pos x="485" y="2261"/>
                </a:cxn>
                <a:cxn ang="0">
                  <a:pos x="475" y="2261"/>
                </a:cxn>
                <a:cxn ang="0">
                  <a:pos x="456" y="2251"/>
                </a:cxn>
                <a:cxn ang="0">
                  <a:pos x="423" y="2226"/>
                </a:cxn>
                <a:cxn ang="0">
                  <a:pos x="375" y="2181"/>
                </a:cxn>
                <a:cxn ang="0">
                  <a:pos x="323" y="2120"/>
                </a:cxn>
                <a:cxn ang="0">
                  <a:pos x="261" y="2040"/>
                </a:cxn>
                <a:cxn ang="0">
                  <a:pos x="200" y="1944"/>
                </a:cxn>
                <a:cxn ang="0">
                  <a:pos x="143" y="1834"/>
                </a:cxn>
                <a:cxn ang="0">
                  <a:pos x="81" y="1683"/>
                </a:cxn>
                <a:cxn ang="0">
                  <a:pos x="43" y="1527"/>
                </a:cxn>
                <a:cxn ang="0">
                  <a:pos x="14" y="1382"/>
                </a:cxn>
                <a:cxn ang="0">
                  <a:pos x="5" y="1246"/>
                </a:cxn>
                <a:cxn ang="0">
                  <a:pos x="0" y="1130"/>
                </a:cxn>
                <a:cxn ang="0">
                  <a:pos x="5" y="980"/>
                </a:cxn>
                <a:cxn ang="0">
                  <a:pos x="24" y="809"/>
                </a:cxn>
                <a:cxn ang="0">
                  <a:pos x="67" y="628"/>
                </a:cxn>
                <a:cxn ang="0">
                  <a:pos x="133" y="442"/>
                </a:cxn>
                <a:cxn ang="0">
                  <a:pos x="185" y="341"/>
                </a:cxn>
                <a:cxn ang="0">
                  <a:pos x="238" y="251"/>
                </a:cxn>
                <a:cxn ang="0">
                  <a:pos x="290" y="175"/>
                </a:cxn>
                <a:cxn ang="0">
                  <a:pos x="342" y="110"/>
                </a:cxn>
                <a:cxn ang="0">
                  <a:pos x="390" y="65"/>
                </a:cxn>
                <a:cxn ang="0">
                  <a:pos x="428" y="30"/>
                </a:cxn>
                <a:cxn ang="0">
                  <a:pos x="456" y="5"/>
                </a:cxn>
                <a:cxn ang="0">
                  <a:pos x="470" y="0"/>
                </a:cxn>
              </a:cxnLst>
              <a:rect l="0" t="0" r="r" b="b"/>
              <a:pathLst>
                <a:path w="499" h="2261">
                  <a:moveTo>
                    <a:pt x="470" y="0"/>
                  </a:moveTo>
                  <a:lnTo>
                    <a:pt x="480" y="0"/>
                  </a:lnTo>
                  <a:lnTo>
                    <a:pt x="489" y="5"/>
                  </a:lnTo>
                  <a:lnTo>
                    <a:pt x="494" y="15"/>
                  </a:lnTo>
                  <a:lnTo>
                    <a:pt x="494" y="30"/>
                  </a:lnTo>
                  <a:lnTo>
                    <a:pt x="485" y="40"/>
                  </a:lnTo>
                  <a:lnTo>
                    <a:pt x="480" y="50"/>
                  </a:lnTo>
                  <a:lnTo>
                    <a:pt x="466" y="60"/>
                  </a:lnTo>
                  <a:lnTo>
                    <a:pt x="366" y="191"/>
                  </a:lnTo>
                  <a:lnTo>
                    <a:pt x="285" y="331"/>
                  </a:lnTo>
                  <a:lnTo>
                    <a:pt x="223" y="477"/>
                  </a:lnTo>
                  <a:lnTo>
                    <a:pt x="176" y="633"/>
                  </a:lnTo>
                  <a:lnTo>
                    <a:pt x="147" y="799"/>
                  </a:lnTo>
                  <a:lnTo>
                    <a:pt x="128" y="964"/>
                  </a:lnTo>
                  <a:lnTo>
                    <a:pt x="124" y="1130"/>
                  </a:lnTo>
                  <a:lnTo>
                    <a:pt x="128" y="1266"/>
                  </a:lnTo>
                  <a:lnTo>
                    <a:pt x="138" y="1402"/>
                  </a:lnTo>
                  <a:lnTo>
                    <a:pt x="157" y="1542"/>
                  </a:lnTo>
                  <a:lnTo>
                    <a:pt x="190" y="1683"/>
                  </a:lnTo>
                  <a:lnTo>
                    <a:pt x="233" y="1819"/>
                  </a:lnTo>
                  <a:lnTo>
                    <a:pt x="295" y="1954"/>
                  </a:lnTo>
                  <a:lnTo>
                    <a:pt x="371" y="2075"/>
                  </a:lnTo>
                  <a:lnTo>
                    <a:pt x="461" y="2191"/>
                  </a:lnTo>
                  <a:lnTo>
                    <a:pt x="494" y="2226"/>
                  </a:lnTo>
                  <a:lnTo>
                    <a:pt x="494" y="2231"/>
                  </a:lnTo>
                  <a:lnTo>
                    <a:pt x="499" y="2236"/>
                  </a:lnTo>
                  <a:lnTo>
                    <a:pt x="499" y="2251"/>
                  </a:lnTo>
                  <a:lnTo>
                    <a:pt x="494" y="2256"/>
                  </a:lnTo>
                  <a:lnTo>
                    <a:pt x="485" y="2261"/>
                  </a:lnTo>
                  <a:lnTo>
                    <a:pt x="475" y="2261"/>
                  </a:lnTo>
                  <a:lnTo>
                    <a:pt x="456" y="2251"/>
                  </a:lnTo>
                  <a:lnTo>
                    <a:pt x="423" y="2226"/>
                  </a:lnTo>
                  <a:lnTo>
                    <a:pt x="375" y="2181"/>
                  </a:lnTo>
                  <a:lnTo>
                    <a:pt x="323" y="2120"/>
                  </a:lnTo>
                  <a:lnTo>
                    <a:pt x="261" y="2040"/>
                  </a:lnTo>
                  <a:lnTo>
                    <a:pt x="200" y="1944"/>
                  </a:lnTo>
                  <a:lnTo>
                    <a:pt x="143" y="1834"/>
                  </a:lnTo>
                  <a:lnTo>
                    <a:pt x="81" y="1683"/>
                  </a:lnTo>
                  <a:lnTo>
                    <a:pt x="43" y="1527"/>
                  </a:lnTo>
                  <a:lnTo>
                    <a:pt x="14" y="1382"/>
                  </a:lnTo>
                  <a:lnTo>
                    <a:pt x="5" y="1246"/>
                  </a:lnTo>
                  <a:lnTo>
                    <a:pt x="0" y="1130"/>
                  </a:lnTo>
                  <a:lnTo>
                    <a:pt x="5" y="980"/>
                  </a:lnTo>
                  <a:lnTo>
                    <a:pt x="24" y="809"/>
                  </a:lnTo>
                  <a:lnTo>
                    <a:pt x="67" y="628"/>
                  </a:lnTo>
                  <a:lnTo>
                    <a:pt x="133" y="442"/>
                  </a:lnTo>
                  <a:lnTo>
                    <a:pt x="185" y="341"/>
                  </a:lnTo>
                  <a:lnTo>
                    <a:pt x="238" y="251"/>
                  </a:lnTo>
                  <a:lnTo>
                    <a:pt x="290" y="175"/>
                  </a:lnTo>
                  <a:lnTo>
                    <a:pt x="342" y="110"/>
                  </a:lnTo>
                  <a:lnTo>
                    <a:pt x="390" y="65"/>
                  </a:lnTo>
                  <a:lnTo>
                    <a:pt x="428" y="30"/>
                  </a:lnTo>
                  <a:lnTo>
                    <a:pt x="456" y="5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8802" y="2180"/>
              <a:ext cx="2138" cy="1533"/>
            </a:xfrm>
            <a:custGeom>
              <a:avLst/>
              <a:gdLst/>
              <a:ahLst/>
              <a:cxnLst>
                <a:cxn ang="0">
                  <a:pos x="750" y="5"/>
                </a:cxn>
                <a:cxn ang="0">
                  <a:pos x="765" y="51"/>
                </a:cxn>
                <a:cxn ang="0">
                  <a:pos x="1729" y="15"/>
                </a:cxn>
                <a:cxn ang="0">
                  <a:pos x="2109" y="0"/>
                </a:cxn>
                <a:cxn ang="0">
                  <a:pos x="2138" y="15"/>
                </a:cxn>
                <a:cxn ang="0">
                  <a:pos x="2118" y="61"/>
                </a:cxn>
                <a:cxn ang="0">
                  <a:pos x="1952" y="76"/>
                </a:cxn>
                <a:cxn ang="0">
                  <a:pos x="1895" y="136"/>
                </a:cxn>
                <a:cxn ang="0">
                  <a:pos x="1601" y="1362"/>
                </a:cxn>
                <a:cxn ang="0">
                  <a:pos x="1591" y="1402"/>
                </a:cxn>
                <a:cxn ang="0">
                  <a:pos x="1634" y="1453"/>
                </a:cxn>
                <a:cxn ang="0">
                  <a:pos x="1776" y="1463"/>
                </a:cxn>
                <a:cxn ang="0">
                  <a:pos x="1791" y="1498"/>
                </a:cxn>
                <a:cxn ang="0">
                  <a:pos x="1772" y="1523"/>
                </a:cxn>
                <a:cxn ang="0">
                  <a:pos x="1482" y="1523"/>
                </a:cxn>
                <a:cxn ang="0">
                  <a:pos x="1206" y="1528"/>
                </a:cxn>
                <a:cxn ang="0">
                  <a:pos x="1187" y="1513"/>
                </a:cxn>
                <a:cxn ang="0">
                  <a:pos x="1202" y="1463"/>
                </a:cxn>
                <a:cxn ang="0">
                  <a:pos x="1320" y="1458"/>
                </a:cxn>
                <a:cxn ang="0">
                  <a:pos x="1420" y="1418"/>
                </a:cxn>
                <a:cxn ang="0">
                  <a:pos x="1748" y="61"/>
                </a:cxn>
                <a:cxn ang="0">
                  <a:pos x="874" y="1503"/>
                </a:cxn>
                <a:cxn ang="0">
                  <a:pos x="831" y="1533"/>
                </a:cxn>
                <a:cxn ang="0">
                  <a:pos x="807" y="1518"/>
                </a:cxn>
                <a:cxn ang="0">
                  <a:pos x="798" y="1478"/>
                </a:cxn>
                <a:cxn ang="0">
                  <a:pos x="318" y="1327"/>
                </a:cxn>
                <a:cxn ang="0">
                  <a:pos x="332" y="1423"/>
                </a:cxn>
                <a:cxn ang="0">
                  <a:pos x="461" y="1463"/>
                </a:cxn>
                <a:cxn ang="0">
                  <a:pos x="494" y="1468"/>
                </a:cxn>
                <a:cxn ang="0">
                  <a:pos x="494" y="1518"/>
                </a:cxn>
                <a:cxn ang="0">
                  <a:pos x="470" y="1533"/>
                </a:cxn>
                <a:cxn ang="0">
                  <a:pos x="133" y="1533"/>
                </a:cxn>
                <a:cxn ang="0">
                  <a:pos x="5" y="1518"/>
                </a:cxn>
                <a:cxn ang="0">
                  <a:pos x="5" y="1478"/>
                </a:cxn>
                <a:cxn ang="0">
                  <a:pos x="28" y="1463"/>
                </a:cxn>
                <a:cxn ang="0">
                  <a:pos x="171" y="1438"/>
                </a:cxn>
                <a:cxn ang="0">
                  <a:pos x="261" y="1342"/>
                </a:cxn>
                <a:cxn ang="0">
                  <a:pos x="546" y="131"/>
                </a:cxn>
                <a:cxn ang="0">
                  <a:pos x="518" y="76"/>
                </a:cxn>
                <a:cxn ang="0">
                  <a:pos x="375" y="66"/>
                </a:cxn>
                <a:cxn ang="0">
                  <a:pos x="347" y="51"/>
                </a:cxn>
                <a:cxn ang="0">
                  <a:pos x="361" y="5"/>
                </a:cxn>
              </a:cxnLst>
              <a:rect l="0" t="0" r="r" b="b"/>
              <a:pathLst>
                <a:path w="2138" h="1533">
                  <a:moveTo>
                    <a:pt x="380" y="0"/>
                  </a:moveTo>
                  <a:lnTo>
                    <a:pt x="736" y="0"/>
                  </a:lnTo>
                  <a:lnTo>
                    <a:pt x="750" y="5"/>
                  </a:lnTo>
                  <a:lnTo>
                    <a:pt x="755" y="15"/>
                  </a:lnTo>
                  <a:lnTo>
                    <a:pt x="760" y="31"/>
                  </a:lnTo>
                  <a:lnTo>
                    <a:pt x="765" y="51"/>
                  </a:lnTo>
                  <a:lnTo>
                    <a:pt x="931" y="1327"/>
                  </a:lnTo>
                  <a:lnTo>
                    <a:pt x="1715" y="41"/>
                  </a:lnTo>
                  <a:lnTo>
                    <a:pt x="1729" y="15"/>
                  </a:lnTo>
                  <a:lnTo>
                    <a:pt x="1743" y="5"/>
                  </a:lnTo>
                  <a:lnTo>
                    <a:pt x="1767" y="0"/>
                  </a:lnTo>
                  <a:lnTo>
                    <a:pt x="2109" y="0"/>
                  </a:lnTo>
                  <a:lnTo>
                    <a:pt x="2123" y="5"/>
                  </a:lnTo>
                  <a:lnTo>
                    <a:pt x="2128" y="5"/>
                  </a:lnTo>
                  <a:lnTo>
                    <a:pt x="2138" y="15"/>
                  </a:lnTo>
                  <a:lnTo>
                    <a:pt x="2138" y="41"/>
                  </a:lnTo>
                  <a:lnTo>
                    <a:pt x="2128" y="61"/>
                  </a:lnTo>
                  <a:lnTo>
                    <a:pt x="2118" y="61"/>
                  </a:lnTo>
                  <a:lnTo>
                    <a:pt x="2104" y="66"/>
                  </a:lnTo>
                  <a:lnTo>
                    <a:pt x="2000" y="66"/>
                  </a:lnTo>
                  <a:lnTo>
                    <a:pt x="1952" y="76"/>
                  </a:lnTo>
                  <a:lnTo>
                    <a:pt x="1924" y="86"/>
                  </a:lnTo>
                  <a:lnTo>
                    <a:pt x="1905" y="106"/>
                  </a:lnTo>
                  <a:lnTo>
                    <a:pt x="1895" y="136"/>
                  </a:lnTo>
                  <a:lnTo>
                    <a:pt x="1886" y="171"/>
                  </a:lnTo>
                  <a:lnTo>
                    <a:pt x="1886" y="161"/>
                  </a:lnTo>
                  <a:lnTo>
                    <a:pt x="1601" y="1362"/>
                  </a:lnTo>
                  <a:lnTo>
                    <a:pt x="1596" y="1377"/>
                  </a:lnTo>
                  <a:lnTo>
                    <a:pt x="1596" y="1392"/>
                  </a:lnTo>
                  <a:lnTo>
                    <a:pt x="1591" y="1402"/>
                  </a:lnTo>
                  <a:lnTo>
                    <a:pt x="1591" y="1418"/>
                  </a:lnTo>
                  <a:lnTo>
                    <a:pt x="1601" y="1443"/>
                  </a:lnTo>
                  <a:lnTo>
                    <a:pt x="1634" y="1453"/>
                  </a:lnTo>
                  <a:lnTo>
                    <a:pt x="1677" y="1458"/>
                  </a:lnTo>
                  <a:lnTo>
                    <a:pt x="1762" y="1458"/>
                  </a:lnTo>
                  <a:lnTo>
                    <a:pt x="1776" y="1463"/>
                  </a:lnTo>
                  <a:lnTo>
                    <a:pt x="1786" y="1463"/>
                  </a:lnTo>
                  <a:lnTo>
                    <a:pt x="1791" y="1473"/>
                  </a:lnTo>
                  <a:lnTo>
                    <a:pt x="1791" y="1498"/>
                  </a:lnTo>
                  <a:lnTo>
                    <a:pt x="1786" y="1513"/>
                  </a:lnTo>
                  <a:lnTo>
                    <a:pt x="1781" y="1518"/>
                  </a:lnTo>
                  <a:lnTo>
                    <a:pt x="1772" y="1523"/>
                  </a:lnTo>
                  <a:lnTo>
                    <a:pt x="1767" y="1528"/>
                  </a:lnTo>
                  <a:lnTo>
                    <a:pt x="1615" y="1528"/>
                  </a:lnTo>
                  <a:lnTo>
                    <a:pt x="1482" y="1523"/>
                  </a:lnTo>
                  <a:lnTo>
                    <a:pt x="1425" y="1523"/>
                  </a:lnTo>
                  <a:lnTo>
                    <a:pt x="1349" y="1528"/>
                  </a:lnTo>
                  <a:lnTo>
                    <a:pt x="1206" y="1528"/>
                  </a:lnTo>
                  <a:lnTo>
                    <a:pt x="1202" y="1523"/>
                  </a:lnTo>
                  <a:lnTo>
                    <a:pt x="1192" y="1518"/>
                  </a:lnTo>
                  <a:lnTo>
                    <a:pt x="1187" y="1513"/>
                  </a:lnTo>
                  <a:lnTo>
                    <a:pt x="1187" y="1483"/>
                  </a:lnTo>
                  <a:lnTo>
                    <a:pt x="1192" y="1473"/>
                  </a:lnTo>
                  <a:lnTo>
                    <a:pt x="1202" y="1463"/>
                  </a:lnTo>
                  <a:lnTo>
                    <a:pt x="1211" y="1463"/>
                  </a:lnTo>
                  <a:lnTo>
                    <a:pt x="1221" y="1458"/>
                  </a:lnTo>
                  <a:lnTo>
                    <a:pt x="1320" y="1458"/>
                  </a:lnTo>
                  <a:lnTo>
                    <a:pt x="1368" y="1453"/>
                  </a:lnTo>
                  <a:lnTo>
                    <a:pt x="1401" y="1438"/>
                  </a:lnTo>
                  <a:lnTo>
                    <a:pt x="1420" y="1418"/>
                  </a:lnTo>
                  <a:lnTo>
                    <a:pt x="1434" y="1392"/>
                  </a:lnTo>
                  <a:lnTo>
                    <a:pt x="1444" y="1352"/>
                  </a:lnTo>
                  <a:lnTo>
                    <a:pt x="1748" y="61"/>
                  </a:lnTo>
                  <a:lnTo>
                    <a:pt x="1743" y="61"/>
                  </a:lnTo>
                  <a:lnTo>
                    <a:pt x="879" y="1493"/>
                  </a:lnTo>
                  <a:lnTo>
                    <a:pt x="874" y="1503"/>
                  </a:lnTo>
                  <a:lnTo>
                    <a:pt x="855" y="1523"/>
                  </a:lnTo>
                  <a:lnTo>
                    <a:pt x="845" y="1528"/>
                  </a:lnTo>
                  <a:lnTo>
                    <a:pt x="831" y="1533"/>
                  </a:lnTo>
                  <a:lnTo>
                    <a:pt x="817" y="1533"/>
                  </a:lnTo>
                  <a:lnTo>
                    <a:pt x="812" y="1523"/>
                  </a:lnTo>
                  <a:lnTo>
                    <a:pt x="807" y="1518"/>
                  </a:lnTo>
                  <a:lnTo>
                    <a:pt x="803" y="1508"/>
                  </a:lnTo>
                  <a:lnTo>
                    <a:pt x="798" y="1493"/>
                  </a:lnTo>
                  <a:lnTo>
                    <a:pt x="798" y="1478"/>
                  </a:lnTo>
                  <a:lnTo>
                    <a:pt x="613" y="81"/>
                  </a:lnTo>
                  <a:lnTo>
                    <a:pt x="323" y="1312"/>
                  </a:lnTo>
                  <a:lnTo>
                    <a:pt x="318" y="1327"/>
                  </a:lnTo>
                  <a:lnTo>
                    <a:pt x="318" y="1362"/>
                  </a:lnTo>
                  <a:lnTo>
                    <a:pt x="323" y="1392"/>
                  </a:lnTo>
                  <a:lnTo>
                    <a:pt x="332" y="1423"/>
                  </a:lnTo>
                  <a:lnTo>
                    <a:pt x="361" y="1443"/>
                  </a:lnTo>
                  <a:lnTo>
                    <a:pt x="399" y="1458"/>
                  </a:lnTo>
                  <a:lnTo>
                    <a:pt x="461" y="1463"/>
                  </a:lnTo>
                  <a:lnTo>
                    <a:pt x="475" y="1463"/>
                  </a:lnTo>
                  <a:lnTo>
                    <a:pt x="484" y="1468"/>
                  </a:lnTo>
                  <a:lnTo>
                    <a:pt x="494" y="1468"/>
                  </a:lnTo>
                  <a:lnTo>
                    <a:pt x="499" y="1478"/>
                  </a:lnTo>
                  <a:lnTo>
                    <a:pt x="499" y="1503"/>
                  </a:lnTo>
                  <a:lnTo>
                    <a:pt x="494" y="1518"/>
                  </a:lnTo>
                  <a:lnTo>
                    <a:pt x="484" y="1523"/>
                  </a:lnTo>
                  <a:lnTo>
                    <a:pt x="480" y="1528"/>
                  </a:lnTo>
                  <a:lnTo>
                    <a:pt x="470" y="1533"/>
                  </a:lnTo>
                  <a:lnTo>
                    <a:pt x="351" y="1533"/>
                  </a:lnTo>
                  <a:lnTo>
                    <a:pt x="237" y="1528"/>
                  </a:lnTo>
                  <a:lnTo>
                    <a:pt x="133" y="1533"/>
                  </a:lnTo>
                  <a:lnTo>
                    <a:pt x="19" y="1533"/>
                  </a:lnTo>
                  <a:lnTo>
                    <a:pt x="9" y="1528"/>
                  </a:lnTo>
                  <a:lnTo>
                    <a:pt x="5" y="1518"/>
                  </a:lnTo>
                  <a:lnTo>
                    <a:pt x="0" y="1503"/>
                  </a:lnTo>
                  <a:lnTo>
                    <a:pt x="0" y="1488"/>
                  </a:lnTo>
                  <a:lnTo>
                    <a:pt x="5" y="1478"/>
                  </a:lnTo>
                  <a:lnTo>
                    <a:pt x="14" y="1473"/>
                  </a:lnTo>
                  <a:lnTo>
                    <a:pt x="19" y="1468"/>
                  </a:lnTo>
                  <a:lnTo>
                    <a:pt x="28" y="1463"/>
                  </a:lnTo>
                  <a:lnTo>
                    <a:pt x="38" y="1463"/>
                  </a:lnTo>
                  <a:lnTo>
                    <a:pt x="114" y="1453"/>
                  </a:lnTo>
                  <a:lnTo>
                    <a:pt x="171" y="1438"/>
                  </a:lnTo>
                  <a:lnTo>
                    <a:pt x="214" y="1412"/>
                  </a:lnTo>
                  <a:lnTo>
                    <a:pt x="242" y="1377"/>
                  </a:lnTo>
                  <a:lnTo>
                    <a:pt x="261" y="1342"/>
                  </a:lnTo>
                  <a:lnTo>
                    <a:pt x="271" y="1297"/>
                  </a:lnTo>
                  <a:lnTo>
                    <a:pt x="541" y="146"/>
                  </a:lnTo>
                  <a:lnTo>
                    <a:pt x="546" y="131"/>
                  </a:lnTo>
                  <a:lnTo>
                    <a:pt x="546" y="91"/>
                  </a:lnTo>
                  <a:lnTo>
                    <a:pt x="532" y="76"/>
                  </a:lnTo>
                  <a:lnTo>
                    <a:pt x="518" y="76"/>
                  </a:lnTo>
                  <a:lnTo>
                    <a:pt x="499" y="71"/>
                  </a:lnTo>
                  <a:lnTo>
                    <a:pt x="456" y="66"/>
                  </a:lnTo>
                  <a:lnTo>
                    <a:pt x="375" y="66"/>
                  </a:lnTo>
                  <a:lnTo>
                    <a:pt x="361" y="61"/>
                  </a:lnTo>
                  <a:lnTo>
                    <a:pt x="351" y="61"/>
                  </a:lnTo>
                  <a:lnTo>
                    <a:pt x="347" y="51"/>
                  </a:lnTo>
                  <a:lnTo>
                    <a:pt x="347" y="26"/>
                  </a:lnTo>
                  <a:lnTo>
                    <a:pt x="351" y="15"/>
                  </a:lnTo>
                  <a:lnTo>
                    <a:pt x="361" y="5"/>
                  </a:lnTo>
                  <a:lnTo>
                    <a:pt x="370" y="5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10859" y="2974"/>
              <a:ext cx="736" cy="1071"/>
            </a:xfrm>
            <a:custGeom>
              <a:avLst/>
              <a:gdLst/>
              <a:ahLst/>
              <a:cxnLst>
                <a:cxn ang="0">
                  <a:pos x="451" y="166"/>
                </a:cxn>
                <a:cxn ang="0">
                  <a:pos x="52" y="754"/>
                </a:cxn>
                <a:cxn ang="0">
                  <a:pos x="451" y="754"/>
                </a:cxn>
                <a:cxn ang="0">
                  <a:pos x="451" y="166"/>
                </a:cxn>
                <a:cxn ang="0">
                  <a:pos x="518" y="0"/>
                </a:cxn>
                <a:cxn ang="0">
                  <a:pos x="551" y="0"/>
                </a:cxn>
                <a:cxn ang="0">
                  <a:pos x="560" y="5"/>
                </a:cxn>
                <a:cxn ang="0">
                  <a:pos x="570" y="15"/>
                </a:cxn>
                <a:cxn ang="0">
                  <a:pos x="570" y="754"/>
                </a:cxn>
                <a:cxn ang="0">
                  <a:pos x="736" y="754"/>
                </a:cxn>
                <a:cxn ang="0">
                  <a:pos x="736" y="809"/>
                </a:cxn>
                <a:cxn ang="0">
                  <a:pos x="575" y="809"/>
                </a:cxn>
                <a:cxn ang="0">
                  <a:pos x="575" y="970"/>
                </a:cxn>
                <a:cxn ang="0">
                  <a:pos x="584" y="990"/>
                </a:cxn>
                <a:cxn ang="0">
                  <a:pos x="603" y="1005"/>
                </a:cxn>
                <a:cxn ang="0">
                  <a:pos x="636" y="1010"/>
                </a:cxn>
                <a:cxn ang="0">
                  <a:pos x="698" y="1015"/>
                </a:cxn>
                <a:cxn ang="0">
                  <a:pos x="736" y="1015"/>
                </a:cxn>
                <a:cxn ang="0">
                  <a:pos x="736" y="1071"/>
                </a:cxn>
                <a:cxn ang="0">
                  <a:pos x="655" y="1071"/>
                </a:cxn>
                <a:cxn ang="0">
                  <a:pos x="575" y="1066"/>
                </a:cxn>
                <a:cxn ang="0">
                  <a:pos x="361" y="1066"/>
                </a:cxn>
                <a:cxn ang="0">
                  <a:pos x="280" y="1071"/>
                </a:cxn>
                <a:cxn ang="0">
                  <a:pos x="280" y="1015"/>
                </a:cxn>
                <a:cxn ang="0">
                  <a:pos x="323" y="1015"/>
                </a:cxn>
                <a:cxn ang="0">
                  <a:pos x="380" y="1010"/>
                </a:cxn>
                <a:cxn ang="0">
                  <a:pos x="418" y="1005"/>
                </a:cxn>
                <a:cxn ang="0">
                  <a:pos x="432" y="990"/>
                </a:cxn>
                <a:cxn ang="0">
                  <a:pos x="442" y="970"/>
                </a:cxn>
                <a:cxn ang="0">
                  <a:pos x="442" y="809"/>
                </a:cxn>
                <a:cxn ang="0">
                  <a:pos x="0" y="809"/>
                </a:cxn>
                <a:cxn ang="0">
                  <a:pos x="0" y="754"/>
                </a:cxn>
                <a:cxn ang="0">
                  <a:pos x="499" y="21"/>
                </a:cxn>
                <a:cxn ang="0">
                  <a:pos x="518" y="0"/>
                </a:cxn>
              </a:cxnLst>
              <a:rect l="0" t="0" r="r" b="b"/>
              <a:pathLst>
                <a:path w="736" h="1071">
                  <a:moveTo>
                    <a:pt x="451" y="166"/>
                  </a:moveTo>
                  <a:lnTo>
                    <a:pt x="52" y="754"/>
                  </a:lnTo>
                  <a:lnTo>
                    <a:pt x="451" y="754"/>
                  </a:lnTo>
                  <a:lnTo>
                    <a:pt x="451" y="166"/>
                  </a:lnTo>
                  <a:close/>
                  <a:moveTo>
                    <a:pt x="518" y="0"/>
                  </a:moveTo>
                  <a:lnTo>
                    <a:pt x="551" y="0"/>
                  </a:lnTo>
                  <a:lnTo>
                    <a:pt x="560" y="5"/>
                  </a:lnTo>
                  <a:lnTo>
                    <a:pt x="570" y="15"/>
                  </a:lnTo>
                  <a:lnTo>
                    <a:pt x="570" y="754"/>
                  </a:lnTo>
                  <a:lnTo>
                    <a:pt x="736" y="754"/>
                  </a:lnTo>
                  <a:lnTo>
                    <a:pt x="736" y="809"/>
                  </a:lnTo>
                  <a:lnTo>
                    <a:pt x="575" y="809"/>
                  </a:lnTo>
                  <a:lnTo>
                    <a:pt x="575" y="970"/>
                  </a:lnTo>
                  <a:lnTo>
                    <a:pt x="584" y="990"/>
                  </a:lnTo>
                  <a:lnTo>
                    <a:pt x="603" y="1005"/>
                  </a:lnTo>
                  <a:lnTo>
                    <a:pt x="636" y="1010"/>
                  </a:lnTo>
                  <a:lnTo>
                    <a:pt x="698" y="1015"/>
                  </a:lnTo>
                  <a:lnTo>
                    <a:pt x="736" y="1015"/>
                  </a:lnTo>
                  <a:lnTo>
                    <a:pt x="736" y="1071"/>
                  </a:lnTo>
                  <a:lnTo>
                    <a:pt x="655" y="1071"/>
                  </a:lnTo>
                  <a:lnTo>
                    <a:pt x="575" y="1066"/>
                  </a:lnTo>
                  <a:lnTo>
                    <a:pt x="361" y="1066"/>
                  </a:lnTo>
                  <a:lnTo>
                    <a:pt x="280" y="1071"/>
                  </a:lnTo>
                  <a:lnTo>
                    <a:pt x="280" y="1015"/>
                  </a:lnTo>
                  <a:lnTo>
                    <a:pt x="323" y="1015"/>
                  </a:lnTo>
                  <a:lnTo>
                    <a:pt x="380" y="1010"/>
                  </a:lnTo>
                  <a:lnTo>
                    <a:pt x="418" y="1005"/>
                  </a:lnTo>
                  <a:lnTo>
                    <a:pt x="432" y="990"/>
                  </a:lnTo>
                  <a:lnTo>
                    <a:pt x="442" y="970"/>
                  </a:lnTo>
                  <a:lnTo>
                    <a:pt x="442" y="809"/>
                  </a:lnTo>
                  <a:lnTo>
                    <a:pt x="0" y="809"/>
                  </a:lnTo>
                  <a:lnTo>
                    <a:pt x="0" y="754"/>
                  </a:lnTo>
                  <a:lnTo>
                    <a:pt x="499" y="21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11871" y="2025"/>
              <a:ext cx="498" cy="226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3" y="0"/>
                </a:cxn>
                <a:cxn ang="0">
                  <a:pos x="42" y="10"/>
                </a:cxn>
                <a:cxn ang="0">
                  <a:pos x="76" y="35"/>
                </a:cxn>
                <a:cxn ang="0">
                  <a:pos x="123" y="80"/>
                </a:cxn>
                <a:cxn ang="0">
                  <a:pos x="175" y="140"/>
                </a:cxn>
                <a:cxn ang="0">
                  <a:pos x="237" y="221"/>
                </a:cxn>
                <a:cxn ang="0">
                  <a:pos x="299" y="316"/>
                </a:cxn>
                <a:cxn ang="0">
                  <a:pos x="356" y="427"/>
                </a:cxn>
                <a:cxn ang="0">
                  <a:pos x="418" y="583"/>
                </a:cxn>
                <a:cxn ang="0">
                  <a:pos x="456" y="733"/>
                </a:cxn>
                <a:cxn ang="0">
                  <a:pos x="484" y="879"/>
                </a:cxn>
                <a:cxn ang="0">
                  <a:pos x="494" y="1015"/>
                </a:cxn>
                <a:cxn ang="0">
                  <a:pos x="498" y="1130"/>
                </a:cxn>
                <a:cxn ang="0">
                  <a:pos x="494" y="1130"/>
                </a:cxn>
                <a:cxn ang="0">
                  <a:pos x="489" y="1281"/>
                </a:cxn>
                <a:cxn ang="0">
                  <a:pos x="470" y="1452"/>
                </a:cxn>
                <a:cxn ang="0">
                  <a:pos x="427" y="1633"/>
                </a:cxn>
                <a:cxn ang="0">
                  <a:pos x="361" y="1819"/>
                </a:cxn>
                <a:cxn ang="0">
                  <a:pos x="308" y="1919"/>
                </a:cxn>
                <a:cxn ang="0">
                  <a:pos x="256" y="2010"/>
                </a:cxn>
                <a:cxn ang="0">
                  <a:pos x="204" y="2085"/>
                </a:cxn>
                <a:cxn ang="0">
                  <a:pos x="152" y="2150"/>
                </a:cxn>
                <a:cxn ang="0">
                  <a:pos x="104" y="2196"/>
                </a:cxn>
                <a:cxn ang="0">
                  <a:pos x="66" y="2231"/>
                </a:cxn>
                <a:cxn ang="0">
                  <a:pos x="38" y="2256"/>
                </a:cxn>
                <a:cxn ang="0">
                  <a:pos x="23" y="2261"/>
                </a:cxn>
                <a:cxn ang="0">
                  <a:pos x="14" y="2261"/>
                </a:cxn>
                <a:cxn ang="0">
                  <a:pos x="4" y="2256"/>
                </a:cxn>
                <a:cxn ang="0">
                  <a:pos x="0" y="2246"/>
                </a:cxn>
                <a:cxn ang="0">
                  <a:pos x="0" y="2231"/>
                </a:cxn>
                <a:cxn ang="0">
                  <a:pos x="9" y="2221"/>
                </a:cxn>
                <a:cxn ang="0">
                  <a:pos x="14" y="2211"/>
                </a:cxn>
                <a:cxn ang="0">
                  <a:pos x="28" y="2201"/>
                </a:cxn>
                <a:cxn ang="0">
                  <a:pos x="133" y="2070"/>
                </a:cxn>
                <a:cxn ang="0">
                  <a:pos x="213" y="1929"/>
                </a:cxn>
                <a:cxn ang="0">
                  <a:pos x="275" y="1779"/>
                </a:cxn>
                <a:cxn ang="0">
                  <a:pos x="318" y="1623"/>
                </a:cxn>
                <a:cxn ang="0">
                  <a:pos x="351" y="1462"/>
                </a:cxn>
                <a:cxn ang="0">
                  <a:pos x="365" y="1296"/>
                </a:cxn>
                <a:cxn ang="0">
                  <a:pos x="370" y="1130"/>
                </a:cxn>
                <a:cxn ang="0">
                  <a:pos x="361" y="934"/>
                </a:cxn>
                <a:cxn ang="0">
                  <a:pos x="342" y="753"/>
                </a:cxn>
                <a:cxn ang="0">
                  <a:pos x="304" y="588"/>
                </a:cxn>
                <a:cxn ang="0">
                  <a:pos x="256" y="437"/>
                </a:cxn>
                <a:cxn ang="0">
                  <a:pos x="194" y="296"/>
                </a:cxn>
                <a:cxn ang="0">
                  <a:pos x="123" y="181"/>
                </a:cxn>
                <a:cxn ang="0">
                  <a:pos x="38" y="75"/>
                </a:cxn>
                <a:cxn ang="0">
                  <a:pos x="4" y="40"/>
                </a:cxn>
                <a:cxn ang="0">
                  <a:pos x="4" y="35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498" h="2261">
                  <a:moveTo>
                    <a:pt x="14" y="0"/>
                  </a:moveTo>
                  <a:lnTo>
                    <a:pt x="23" y="0"/>
                  </a:lnTo>
                  <a:lnTo>
                    <a:pt x="42" y="10"/>
                  </a:lnTo>
                  <a:lnTo>
                    <a:pt x="76" y="35"/>
                  </a:lnTo>
                  <a:lnTo>
                    <a:pt x="123" y="80"/>
                  </a:lnTo>
                  <a:lnTo>
                    <a:pt x="175" y="140"/>
                  </a:lnTo>
                  <a:lnTo>
                    <a:pt x="237" y="221"/>
                  </a:lnTo>
                  <a:lnTo>
                    <a:pt x="299" y="316"/>
                  </a:lnTo>
                  <a:lnTo>
                    <a:pt x="356" y="427"/>
                  </a:lnTo>
                  <a:lnTo>
                    <a:pt x="418" y="583"/>
                  </a:lnTo>
                  <a:lnTo>
                    <a:pt x="456" y="733"/>
                  </a:lnTo>
                  <a:lnTo>
                    <a:pt x="484" y="879"/>
                  </a:lnTo>
                  <a:lnTo>
                    <a:pt x="494" y="1015"/>
                  </a:lnTo>
                  <a:lnTo>
                    <a:pt x="498" y="1130"/>
                  </a:lnTo>
                  <a:lnTo>
                    <a:pt x="494" y="1130"/>
                  </a:lnTo>
                  <a:lnTo>
                    <a:pt x="489" y="1281"/>
                  </a:lnTo>
                  <a:lnTo>
                    <a:pt x="470" y="1452"/>
                  </a:lnTo>
                  <a:lnTo>
                    <a:pt x="427" y="1633"/>
                  </a:lnTo>
                  <a:lnTo>
                    <a:pt x="361" y="1819"/>
                  </a:lnTo>
                  <a:lnTo>
                    <a:pt x="308" y="1919"/>
                  </a:lnTo>
                  <a:lnTo>
                    <a:pt x="256" y="2010"/>
                  </a:lnTo>
                  <a:lnTo>
                    <a:pt x="204" y="2085"/>
                  </a:lnTo>
                  <a:lnTo>
                    <a:pt x="152" y="2150"/>
                  </a:lnTo>
                  <a:lnTo>
                    <a:pt x="104" y="2196"/>
                  </a:lnTo>
                  <a:lnTo>
                    <a:pt x="66" y="2231"/>
                  </a:lnTo>
                  <a:lnTo>
                    <a:pt x="38" y="2256"/>
                  </a:lnTo>
                  <a:lnTo>
                    <a:pt x="23" y="2261"/>
                  </a:lnTo>
                  <a:lnTo>
                    <a:pt x="14" y="2261"/>
                  </a:lnTo>
                  <a:lnTo>
                    <a:pt x="4" y="2256"/>
                  </a:lnTo>
                  <a:lnTo>
                    <a:pt x="0" y="2246"/>
                  </a:lnTo>
                  <a:lnTo>
                    <a:pt x="0" y="2231"/>
                  </a:lnTo>
                  <a:lnTo>
                    <a:pt x="9" y="2221"/>
                  </a:lnTo>
                  <a:lnTo>
                    <a:pt x="14" y="2211"/>
                  </a:lnTo>
                  <a:lnTo>
                    <a:pt x="28" y="2201"/>
                  </a:lnTo>
                  <a:lnTo>
                    <a:pt x="133" y="2070"/>
                  </a:lnTo>
                  <a:lnTo>
                    <a:pt x="213" y="1929"/>
                  </a:lnTo>
                  <a:lnTo>
                    <a:pt x="275" y="1779"/>
                  </a:lnTo>
                  <a:lnTo>
                    <a:pt x="318" y="1623"/>
                  </a:lnTo>
                  <a:lnTo>
                    <a:pt x="351" y="1462"/>
                  </a:lnTo>
                  <a:lnTo>
                    <a:pt x="365" y="1296"/>
                  </a:lnTo>
                  <a:lnTo>
                    <a:pt x="370" y="1130"/>
                  </a:lnTo>
                  <a:lnTo>
                    <a:pt x="361" y="934"/>
                  </a:lnTo>
                  <a:lnTo>
                    <a:pt x="342" y="753"/>
                  </a:lnTo>
                  <a:lnTo>
                    <a:pt x="304" y="588"/>
                  </a:lnTo>
                  <a:lnTo>
                    <a:pt x="256" y="437"/>
                  </a:lnTo>
                  <a:lnTo>
                    <a:pt x="194" y="296"/>
                  </a:lnTo>
                  <a:lnTo>
                    <a:pt x="123" y="181"/>
                  </a:lnTo>
                  <a:lnTo>
                    <a:pt x="38" y="75"/>
                  </a:lnTo>
                  <a:lnTo>
                    <a:pt x="4" y="40"/>
                  </a:lnTo>
                  <a:lnTo>
                    <a:pt x="4" y="3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4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13158" y="2402"/>
              <a:ext cx="1425" cy="1507"/>
            </a:xfrm>
            <a:custGeom>
              <a:avLst/>
              <a:gdLst/>
              <a:ahLst/>
              <a:cxnLst>
                <a:cxn ang="0">
                  <a:pos x="266" y="1261"/>
                </a:cxn>
                <a:cxn ang="0">
                  <a:pos x="442" y="1386"/>
                </a:cxn>
                <a:cxn ang="0">
                  <a:pos x="603" y="1437"/>
                </a:cxn>
                <a:cxn ang="0">
                  <a:pos x="713" y="1447"/>
                </a:cxn>
                <a:cxn ang="0">
                  <a:pos x="893" y="1417"/>
                </a:cxn>
                <a:cxn ang="0">
                  <a:pos x="1036" y="1356"/>
                </a:cxn>
                <a:cxn ang="0">
                  <a:pos x="1121" y="1291"/>
                </a:cxn>
                <a:cxn ang="0">
                  <a:pos x="1154" y="1261"/>
                </a:cxn>
                <a:cxn ang="0">
                  <a:pos x="1145" y="1251"/>
                </a:cxn>
                <a:cxn ang="0">
                  <a:pos x="1135" y="1236"/>
                </a:cxn>
                <a:cxn ang="0">
                  <a:pos x="1197" y="281"/>
                </a:cxn>
                <a:cxn ang="0">
                  <a:pos x="1197" y="1226"/>
                </a:cxn>
                <a:cxn ang="0">
                  <a:pos x="1330" y="1005"/>
                </a:cxn>
                <a:cxn ang="0">
                  <a:pos x="1373" y="753"/>
                </a:cxn>
                <a:cxn ang="0">
                  <a:pos x="1321" y="492"/>
                </a:cxn>
                <a:cxn ang="0">
                  <a:pos x="1197" y="281"/>
                </a:cxn>
                <a:cxn ang="0">
                  <a:pos x="152" y="381"/>
                </a:cxn>
                <a:cxn ang="0">
                  <a:pos x="62" y="618"/>
                </a:cxn>
                <a:cxn ang="0">
                  <a:pos x="57" y="839"/>
                </a:cxn>
                <a:cxn ang="0">
                  <a:pos x="109" y="1030"/>
                </a:cxn>
                <a:cxn ang="0">
                  <a:pos x="228" y="1221"/>
                </a:cxn>
                <a:cxn ang="0">
                  <a:pos x="228" y="276"/>
                </a:cxn>
                <a:cxn ang="0">
                  <a:pos x="613" y="65"/>
                </a:cxn>
                <a:cxn ang="0">
                  <a:pos x="451" y="110"/>
                </a:cxn>
                <a:cxn ang="0">
                  <a:pos x="337" y="180"/>
                </a:cxn>
                <a:cxn ang="0">
                  <a:pos x="276" y="231"/>
                </a:cxn>
                <a:cxn ang="0">
                  <a:pos x="266" y="246"/>
                </a:cxn>
                <a:cxn ang="0">
                  <a:pos x="280" y="261"/>
                </a:cxn>
                <a:cxn ang="0">
                  <a:pos x="713" y="713"/>
                </a:cxn>
                <a:cxn ang="0">
                  <a:pos x="1064" y="165"/>
                </a:cxn>
                <a:cxn ang="0">
                  <a:pos x="893" y="80"/>
                </a:cxn>
                <a:cxn ang="0">
                  <a:pos x="755" y="55"/>
                </a:cxn>
                <a:cxn ang="0">
                  <a:pos x="713" y="0"/>
                </a:cxn>
                <a:cxn ang="0">
                  <a:pos x="988" y="60"/>
                </a:cxn>
                <a:cxn ang="0">
                  <a:pos x="1216" y="221"/>
                </a:cxn>
                <a:cxn ang="0">
                  <a:pos x="1368" y="462"/>
                </a:cxn>
                <a:cxn ang="0">
                  <a:pos x="1425" y="753"/>
                </a:cxn>
                <a:cxn ang="0">
                  <a:pos x="1368" y="1045"/>
                </a:cxn>
                <a:cxn ang="0">
                  <a:pos x="1216" y="1286"/>
                </a:cxn>
                <a:cxn ang="0">
                  <a:pos x="988" y="1447"/>
                </a:cxn>
                <a:cxn ang="0">
                  <a:pos x="713" y="1507"/>
                </a:cxn>
                <a:cxn ang="0">
                  <a:pos x="437" y="1447"/>
                </a:cxn>
                <a:cxn ang="0">
                  <a:pos x="209" y="1286"/>
                </a:cxn>
                <a:cxn ang="0">
                  <a:pos x="57" y="1045"/>
                </a:cxn>
                <a:cxn ang="0">
                  <a:pos x="0" y="753"/>
                </a:cxn>
                <a:cxn ang="0">
                  <a:pos x="43" y="492"/>
                </a:cxn>
                <a:cxn ang="0">
                  <a:pos x="166" y="271"/>
                </a:cxn>
                <a:cxn ang="0">
                  <a:pos x="352" y="105"/>
                </a:cxn>
                <a:cxn ang="0">
                  <a:pos x="584" y="10"/>
                </a:cxn>
              </a:cxnLst>
              <a:rect l="0" t="0" r="r" b="b"/>
              <a:pathLst>
                <a:path w="1425" h="1507">
                  <a:moveTo>
                    <a:pt x="708" y="788"/>
                  </a:moveTo>
                  <a:lnTo>
                    <a:pt x="266" y="1261"/>
                  </a:lnTo>
                  <a:lnTo>
                    <a:pt x="356" y="1336"/>
                  </a:lnTo>
                  <a:lnTo>
                    <a:pt x="442" y="1386"/>
                  </a:lnTo>
                  <a:lnTo>
                    <a:pt x="527" y="1422"/>
                  </a:lnTo>
                  <a:lnTo>
                    <a:pt x="603" y="1437"/>
                  </a:lnTo>
                  <a:lnTo>
                    <a:pt x="665" y="1447"/>
                  </a:lnTo>
                  <a:lnTo>
                    <a:pt x="713" y="1447"/>
                  </a:lnTo>
                  <a:lnTo>
                    <a:pt x="808" y="1437"/>
                  </a:lnTo>
                  <a:lnTo>
                    <a:pt x="893" y="1417"/>
                  </a:lnTo>
                  <a:lnTo>
                    <a:pt x="969" y="1392"/>
                  </a:lnTo>
                  <a:lnTo>
                    <a:pt x="1036" y="1356"/>
                  </a:lnTo>
                  <a:lnTo>
                    <a:pt x="1083" y="1321"/>
                  </a:lnTo>
                  <a:lnTo>
                    <a:pt x="1121" y="1291"/>
                  </a:lnTo>
                  <a:lnTo>
                    <a:pt x="1145" y="1271"/>
                  </a:lnTo>
                  <a:lnTo>
                    <a:pt x="1154" y="1261"/>
                  </a:lnTo>
                  <a:lnTo>
                    <a:pt x="1154" y="1256"/>
                  </a:lnTo>
                  <a:lnTo>
                    <a:pt x="1145" y="1251"/>
                  </a:lnTo>
                  <a:lnTo>
                    <a:pt x="1140" y="1241"/>
                  </a:lnTo>
                  <a:lnTo>
                    <a:pt x="1135" y="1236"/>
                  </a:lnTo>
                  <a:lnTo>
                    <a:pt x="708" y="788"/>
                  </a:lnTo>
                  <a:close/>
                  <a:moveTo>
                    <a:pt x="1197" y="281"/>
                  </a:moveTo>
                  <a:lnTo>
                    <a:pt x="751" y="753"/>
                  </a:lnTo>
                  <a:lnTo>
                    <a:pt x="1197" y="1226"/>
                  </a:lnTo>
                  <a:lnTo>
                    <a:pt x="1273" y="1120"/>
                  </a:lnTo>
                  <a:lnTo>
                    <a:pt x="1330" y="1005"/>
                  </a:lnTo>
                  <a:lnTo>
                    <a:pt x="1363" y="884"/>
                  </a:lnTo>
                  <a:lnTo>
                    <a:pt x="1373" y="753"/>
                  </a:lnTo>
                  <a:lnTo>
                    <a:pt x="1359" y="618"/>
                  </a:lnTo>
                  <a:lnTo>
                    <a:pt x="1321" y="492"/>
                  </a:lnTo>
                  <a:lnTo>
                    <a:pt x="1268" y="376"/>
                  </a:lnTo>
                  <a:lnTo>
                    <a:pt x="1197" y="281"/>
                  </a:lnTo>
                  <a:close/>
                  <a:moveTo>
                    <a:pt x="228" y="276"/>
                  </a:moveTo>
                  <a:lnTo>
                    <a:pt x="152" y="381"/>
                  </a:lnTo>
                  <a:lnTo>
                    <a:pt x="100" y="497"/>
                  </a:lnTo>
                  <a:lnTo>
                    <a:pt x="62" y="618"/>
                  </a:lnTo>
                  <a:lnTo>
                    <a:pt x="52" y="748"/>
                  </a:lnTo>
                  <a:lnTo>
                    <a:pt x="57" y="839"/>
                  </a:lnTo>
                  <a:lnTo>
                    <a:pt x="76" y="934"/>
                  </a:lnTo>
                  <a:lnTo>
                    <a:pt x="109" y="1030"/>
                  </a:lnTo>
                  <a:lnTo>
                    <a:pt x="157" y="1125"/>
                  </a:lnTo>
                  <a:lnTo>
                    <a:pt x="228" y="1221"/>
                  </a:lnTo>
                  <a:lnTo>
                    <a:pt x="675" y="748"/>
                  </a:lnTo>
                  <a:lnTo>
                    <a:pt x="228" y="276"/>
                  </a:lnTo>
                  <a:close/>
                  <a:moveTo>
                    <a:pt x="708" y="55"/>
                  </a:moveTo>
                  <a:lnTo>
                    <a:pt x="613" y="65"/>
                  </a:lnTo>
                  <a:lnTo>
                    <a:pt x="527" y="85"/>
                  </a:lnTo>
                  <a:lnTo>
                    <a:pt x="451" y="110"/>
                  </a:lnTo>
                  <a:lnTo>
                    <a:pt x="390" y="145"/>
                  </a:lnTo>
                  <a:lnTo>
                    <a:pt x="337" y="180"/>
                  </a:lnTo>
                  <a:lnTo>
                    <a:pt x="299" y="211"/>
                  </a:lnTo>
                  <a:lnTo>
                    <a:pt x="276" y="231"/>
                  </a:lnTo>
                  <a:lnTo>
                    <a:pt x="266" y="241"/>
                  </a:lnTo>
                  <a:lnTo>
                    <a:pt x="266" y="246"/>
                  </a:lnTo>
                  <a:lnTo>
                    <a:pt x="276" y="251"/>
                  </a:lnTo>
                  <a:lnTo>
                    <a:pt x="280" y="261"/>
                  </a:lnTo>
                  <a:lnTo>
                    <a:pt x="285" y="266"/>
                  </a:lnTo>
                  <a:lnTo>
                    <a:pt x="713" y="713"/>
                  </a:lnTo>
                  <a:lnTo>
                    <a:pt x="1154" y="241"/>
                  </a:lnTo>
                  <a:lnTo>
                    <a:pt x="1064" y="165"/>
                  </a:lnTo>
                  <a:lnTo>
                    <a:pt x="979" y="115"/>
                  </a:lnTo>
                  <a:lnTo>
                    <a:pt x="893" y="80"/>
                  </a:lnTo>
                  <a:lnTo>
                    <a:pt x="817" y="65"/>
                  </a:lnTo>
                  <a:lnTo>
                    <a:pt x="755" y="55"/>
                  </a:lnTo>
                  <a:lnTo>
                    <a:pt x="708" y="55"/>
                  </a:lnTo>
                  <a:close/>
                  <a:moveTo>
                    <a:pt x="713" y="0"/>
                  </a:moveTo>
                  <a:lnTo>
                    <a:pt x="855" y="15"/>
                  </a:lnTo>
                  <a:lnTo>
                    <a:pt x="988" y="60"/>
                  </a:lnTo>
                  <a:lnTo>
                    <a:pt x="1107" y="130"/>
                  </a:lnTo>
                  <a:lnTo>
                    <a:pt x="1216" y="221"/>
                  </a:lnTo>
                  <a:lnTo>
                    <a:pt x="1302" y="331"/>
                  </a:lnTo>
                  <a:lnTo>
                    <a:pt x="1368" y="462"/>
                  </a:lnTo>
                  <a:lnTo>
                    <a:pt x="1411" y="603"/>
                  </a:lnTo>
                  <a:lnTo>
                    <a:pt x="1425" y="753"/>
                  </a:lnTo>
                  <a:lnTo>
                    <a:pt x="1411" y="904"/>
                  </a:lnTo>
                  <a:lnTo>
                    <a:pt x="1368" y="1045"/>
                  </a:lnTo>
                  <a:lnTo>
                    <a:pt x="1302" y="1170"/>
                  </a:lnTo>
                  <a:lnTo>
                    <a:pt x="1216" y="1286"/>
                  </a:lnTo>
                  <a:lnTo>
                    <a:pt x="1112" y="1376"/>
                  </a:lnTo>
                  <a:lnTo>
                    <a:pt x="988" y="1447"/>
                  </a:lnTo>
                  <a:lnTo>
                    <a:pt x="855" y="1492"/>
                  </a:lnTo>
                  <a:lnTo>
                    <a:pt x="713" y="1507"/>
                  </a:lnTo>
                  <a:lnTo>
                    <a:pt x="570" y="1492"/>
                  </a:lnTo>
                  <a:lnTo>
                    <a:pt x="437" y="1447"/>
                  </a:lnTo>
                  <a:lnTo>
                    <a:pt x="318" y="1376"/>
                  </a:lnTo>
                  <a:lnTo>
                    <a:pt x="209" y="1286"/>
                  </a:lnTo>
                  <a:lnTo>
                    <a:pt x="123" y="1175"/>
                  </a:lnTo>
                  <a:lnTo>
                    <a:pt x="57" y="1045"/>
                  </a:lnTo>
                  <a:lnTo>
                    <a:pt x="14" y="904"/>
                  </a:lnTo>
                  <a:lnTo>
                    <a:pt x="0" y="753"/>
                  </a:lnTo>
                  <a:lnTo>
                    <a:pt x="9" y="618"/>
                  </a:lnTo>
                  <a:lnTo>
                    <a:pt x="43" y="492"/>
                  </a:lnTo>
                  <a:lnTo>
                    <a:pt x="95" y="376"/>
                  </a:lnTo>
                  <a:lnTo>
                    <a:pt x="166" y="271"/>
                  </a:lnTo>
                  <a:lnTo>
                    <a:pt x="252" y="180"/>
                  </a:lnTo>
                  <a:lnTo>
                    <a:pt x="352" y="105"/>
                  </a:lnTo>
                  <a:lnTo>
                    <a:pt x="461" y="45"/>
                  </a:lnTo>
                  <a:lnTo>
                    <a:pt x="584" y="10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15329" y="2180"/>
              <a:ext cx="1515" cy="159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14" y="5"/>
                </a:cxn>
                <a:cxn ang="0">
                  <a:pos x="404" y="5"/>
                </a:cxn>
                <a:cxn ang="0">
                  <a:pos x="551" y="10"/>
                </a:cxn>
                <a:cxn ang="0">
                  <a:pos x="565" y="20"/>
                </a:cxn>
                <a:cxn ang="0">
                  <a:pos x="556" y="66"/>
                </a:cxn>
                <a:cxn ang="0">
                  <a:pos x="537" y="71"/>
                </a:cxn>
                <a:cxn ang="0">
                  <a:pos x="451" y="76"/>
                </a:cxn>
                <a:cxn ang="0">
                  <a:pos x="375" y="111"/>
                </a:cxn>
                <a:cxn ang="0">
                  <a:pos x="508" y="1332"/>
                </a:cxn>
                <a:cxn ang="0">
                  <a:pos x="1169" y="222"/>
                </a:cxn>
                <a:cxn ang="0">
                  <a:pos x="1192" y="171"/>
                </a:cxn>
                <a:cxn ang="0">
                  <a:pos x="1188" y="111"/>
                </a:cxn>
                <a:cxn ang="0">
                  <a:pos x="1135" y="71"/>
                </a:cxn>
                <a:cxn ang="0">
                  <a:pos x="1083" y="66"/>
                </a:cxn>
                <a:cxn ang="0">
                  <a:pos x="1069" y="61"/>
                </a:cxn>
                <a:cxn ang="0">
                  <a:pos x="1064" y="26"/>
                </a:cxn>
                <a:cxn ang="0">
                  <a:pos x="1083" y="5"/>
                </a:cxn>
                <a:cxn ang="0">
                  <a:pos x="1207" y="0"/>
                </a:cxn>
                <a:cxn ang="0">
                  <a:pos x="1401" y="0"/>
                </a:cxn>
                <a:cxn ang="0">
                  <a:pos x="1501" y="5"/>
                </a:cxn>
                <a:cxn ang="0">
                  <a:pos x="1515" y="15"/>
                </a:cxn>
                <a:cxn ang="0">
                  <a:pos x="1511" y="51"/>
                </a:cxn>
                <a:cxn ang="0">
                  <a:pos x="1487" y="66"/>
                </a:cxn>
                <a:cxn ang="0">
                  <a:pos x="1406" y="76"/>
                </a:cxn>
                <a:cxn ang="0">
                  <a:pos x="1316" y="126"/>
                </a:cxn>
                <a:cxn ang="0">
                  <a:pos x="1216" y="252"/>
                </a:cxn>
                <a:cxn ang="0">
                  <a:pos x="451" y="1553"/>
                </a:cxn>
                <a:cxn ang="0">
                  <a:pos x="432" y="1578"/>
                </a:cxn>
                <a:cxn ang="0">
                  <a:pos x="409" y="1593"/>
                </a:cxn>
                <a:cxn ang="0">
                  <a:pos x="361" y="1583"/>
                </a:cxn>
                <a:cxn ang="0">
                  <a:pos x="351" y="1558"/>
                </a:cxn>
                <a:cxn ang="0">
                  <a:pos x="180" y="146"/>
                </a:cxn>
                <a:cxn ang="0">
                  <a:pos x="166" y="91"/>
                </a:cxn>
                <a:cxn ang="0">
                  <a:pos x="109" y="71"/>
                </a:cxn>
                <a:cxn ang="0">
                  <a:pos x="24" y="66"/>
                </a:cxn>
                <a:cxn ang="0">
                  <a:pos x="5" y="61"/>
                </a:cxn>
                <a:cxn ang="0">
                  <a:pos x="0" y="26"/>
                </a:cxn>
                <a:cxn ang="0">
                  <a:pos x="14" y="5"/>
                </a:cxn>
              </a:cxnLst>
              <a:rect l="0" t="0" r="r" b="b"/>
              <a:pathLst>
                <a:path w="1515" h="1593">
                  <a:moveTo>
                    <a:pt x="24" y="0"/>
                  </a:moveTo>
                  <a:lnTo>
                    <a:pt x="38" y="0"/>
                  </a:lnTo>
                  <a:lnTo>
                    <a:pt x="152" y="5"/>
                  </a:lnTo>
                  <a:lnTo>
                    <a:pt x="214" y="5"/>
                  </a:lnTo>
                  <a:lnTo>
                    <a:pt x="271" y="10"/>
                  </a:lnTo>
                  <a:lnTo>
                    <a:pt x="404" y="5"/>
                  </a:lnTo>
                  <a:lnTo>
                    <a:pt x="542" y="5"/>
                  </a:lnTo>
                  <a:lnTo>
                    <a:pt x="551" y="10"/>
                  </a:lnTo>
                  <a:lnTo>
                    <a:pt x="556" y="15"/>
                  </a:lnTo>
                  <a:lnTo>
                    <a:pt x="565" y="20"/>
                  </a:lnTo>
                  <a:lnTo>
                    <a:pt x="565" y="46"/>
                  </a:lnTo>
                  <a:lnTo>
                    <a:pt x="556" y="66"/>
                  </a:lnTo>
                  <a:lnTo>
                    <a:pt x="546" y="66"/>
                  </a:lnTo>
                  <a:lnTo>
                    <a:pt x="537" y="71"/>
                  </a:lnTo>
                  <a:lnTo>
                    <a:pt x="513" y="71"/>
                  </a:lnTo>
                  <a:lnTo>
                    <a:pt x="451" y="76"/>
                  </a:lnTo>
                  <a:lnTo>
                    <a:pt x="404" y="91"/>
                  </a:lnTo>
                  <a:lnTo>
                    <a:pt x="375" y="111"/>
                  </a:lnTo>
                  <a:lnTo>
                    <a:pt x="366" y="141"/>
                  </a:lnTo>
                  <a:lnTo>
                    <a:pt x="508" y="1332"/>
                  </a:lnTo>
                  <a:lnTo>
                    <a:pt x="1164" y="232"/>
                  </a:lnTo>
                  <a:lnTo>
                    <a:pt x="1169" y="222"/>
                  </a:lnTo>
                  <a:lnTo>
                    <a:pt x="1183" y="196"/>
                  </a:lnTo>
                  <a:lnTo>
                    <a:pt x="1192" y="171"/>
                  </a:lnTo>
                  <a:lnTo>
                    <a:pt x="1197" y="141"/>
                  </a:lnTo>
                  <a:lnTo>
                    <a:pt x="1188" y="111"/>
                  </a:lnTo>
                  <a:lnTo>
                    <a:pt x="1169" y="86"/>
                  </a:lnTo>
                  <a:lnTo>
                    <a:pt x="1135" y="71"/>
                  </a:lnTo>
                  <a:lnTo>
                    <a:pt x="1097" y="66"/>
                  </a:lnTo>
                  <a:lnTo>
                    <a:pt x="1083" y="66"/>
                  </a:lnTo>
                  <a:lnTo>
                    <a:pt x="1074" y="61"/>
                  </a:lnTo>
                  <a:lnTo>
                    <a:pt x="1069" y="61"/>
                  </a:lnTo>
                  <a:lnTo>
                    <a:pt x="1064" y="51"/>
                  </a:lnTo>
                  <a:lnTo>
                    <a:pt x="1064" y="26"/>
                  </a:lnTo>
                  <a:lnTo>
                    <a:pt x="1074" y="5"/>
                  </a:lnTo>
                  <a:lnTo>
                    <a:pt x="1083" y="5"/>
                  </a:lnTo>
                  <a:lnTo>
                    <a:pt x="1088" y="0"/>
                  </a:lnTo>
                  <a:lnTo>
                    <a:pt x="1207" y="0"/>
                  </a:lnTo>
                  <a:lnTo>
                    <a:pt x="1311" y="5"/>
                  </a:lnTo>
                  <a:lnTo>
                    <a:pt x="1401" y="0"/>
                  </a:lnTo>
                  <a:lnTo>
                    <a:pt x="1496" y="0"/>
                  </a:lnTo>
                  <a:lnTo>
                    <a:pt x="1501" y="5"/>
                  </a:lnTo>
                  <a:lnTo>
                    <a:pt x="1511" y="10"/>
                  </a:lnTo>
                  <a:lnTo>
                    <a:pt x="1515" y="15"/>
                  </a:lnTo>
                  <a:lnTo>
                    <a:pt x="1515" y="41"/>
                  </a:lnTo>
                  <a:lnTo>
                    <a:pt x="1511" y="51"/>
                  </a:lnTo>
                  <a:lnTo>
                    <a:pt x="1496" y="66"/>
                  </a:lnTo>
                  <a:lnTo>
                    <a:pt x="1487" y="66"/>
                  </a:lnTo>
                  <a:lnTo>
                    <a:pt x="1449" y="71"/>
                  </a:lnTo>
                  <a:lnTo>
                    <a:pt x="1406" y="76"/>
                  </a:lnTo>
                  <a:lnTo>
                    <a:pt x="1363" y="96"/>
                  </a:lnTo>
                  <a:lnTo>
                    <a:pt x="1316" y="126"/>
                  </a:lnTo>
                  <a:lnTo>
                    <a:pt x="1268" y="176"/>
                  </a:lnTo>
                  <a:lnTo>
                    <a:pt x="1216" y="252"/>
                  </a:lnTo>
                  <a:lnTo>
                    <a:pt x="1221" y="257"/>
                  </a:lnTo>
                  <a:lnTo>
                    <a:pt x="451" y="1553"/>
                  </a:lnTo>
                  <a:lnTo>
                    <a:pt x="442" y="1568"/>
                  </a:lnTo>
                  <a:lnTo>
                    <a:pt x="432" y="1578"/>
                  </a:lnTo>
                  <a:lnTo>
                    <a:pt x="418" y="1588"/>
                  </a:lnTo>
                  <a:lnTo>
                    <a:pt x="409" y="1593"/>
                  </a:lnTo>
                  <a:lnTo>
                    <a:pt x="380" y="1593"/>
                  </a:lnTo>
                  <a:lnTo>
                    <a:pt x="361" y="1583"/>
                  </a:lnTo>
                  <a:lnTo>
                    <a:pt x="356" y="1573"/>
                  </a:lnTo>
                  <a:lnTo>
                    <a:pt x="351" y="1558"/>
                  </a:lnTo>
                  <a:lnTo>
                    <a:pt x="347" y="1538"/>
                  </a:lnTo>
                  <a:lnTo>
                    <a:pt x="180" y="146"/>
                  </a:lnTo>
                  <a:lnTo>
                    <a:pt x="176" y="116"/>
                  </a:lnTo>
                  <a:lnTo>
                    <a:pt x="166" y="91"/>
                  </a:lnTo>
                  <a:lnTo>
                    <a:pt x="147" y="76"/>
                  </a:lnTo>
                  <a:lnTo>
                    <a:pt x="109" y="71"/>
                  </a:lnTo>
                  <a:lnTo>
                    <a:pt x="52" y="66"/>
                  </a:lnTo>
                  <a:lnTo>
                    <a:pt x="24" y="66"/>
                  </a:lnTo>
                  <a:lnTo>
                    <a:pt x="14" y="61"/>
                  </a:lnTo>
                  <a:lnTo>
                    <a:pt x="5" y="61"/>
                  </a:lnTo>
                  <a:lnTo>
                    <a:pt x="0" y="51"/>
                  </a:lnTo>
                  <a:lnTo>
                    <a:pt x="0" y="26"/>
                  </a:lnTo>
                  <a:lnTo>
                    <a:pt x="9" y="5"/>
                  </a:lnTo>
                  <a:lnTo>
                    <a:pt x="14" y="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56" name="Group 3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19200" y="2667000"/>
            <a:ext cx="1676400" cy="435257"/>
            <a:chOff x="1644" y="2698"/>
            <a:chExt cx="6355" cy="1650"/>
          </a:xfrm>
          <a:solidFill>
            <a:srgbClr val="009900"/>
          </a:solidFill>
        </p:grpSpPr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1644" y="2698"/>
              <a:ext cx="1051" cy="1623"/>
            </a:xfrm>
            <a:custGeom>
              <a:avLst/>
              <a:gdLst/>
              <a:ahLst/>
              <a:cxnLst>
                <a:cxn ang="0">
                  <a:pos x="444" y="659"/>
                </a:cxn>
                <a:cxn ang="0">
                  <a:pos x="316" y="789"/>
                </a:cxn>
                <a:cxn ang="0">
                  <a:pos x="250" y="934"/>
                </a:cxn>
                <a:cxn ang="0">
                  <a:pos x="188" y="1158"/>
                </a:cxn>
                <a:cxn ang="0">
                  <a:pos x="163" y="1317"/>
                </a:cxn>
                <a:cxn ang="0">
                  <a:pos x="167" y="1421"/>
                </a:cxn>
                <a:cxn ang="0">
                  <a:pos x="198" y="1513"/>
                </a:cxn>
                <a:cxn ang="0">
                  <a:pos x="265" y="1570"/>
                </a:cxn>
                <a:cxn ang="0">
                  <a:pos x="359" y="1564"/>
                </a:cxn>
                <a:cxn ang="0">
                  <a:pos x="465" y="1499"/>
                </a:cxn>
                <a:cxn ang="0">
                  <a:pos x="562" y="1393"/>
                </a:cxn>
                <a:cxn ang="0">
                  <a:pos x="587" y="1342"/>
                </a:cxn>
                <a:cxn ang="0">
                  <a:pos x="702" y="877"/>
                </a:cxn>
                <a:cxn ang="0">
                  <a:pos x="710" y="828"/>
                </a:cxn>
                <a:cxn ang="0">
                  <a:pos x="694" y="767"/>
                </a:cxn>
                <a:cxn ang="0">
                  <a:pos x="630" y="667"/>
                </a:cxn>
                <a:cxn ang="0">
                  <a:pos x="537" y="632"/>
                </a:cxn>
                <a:cxn ang="0">
                  <a:pos x="1033" y="2"/>
                </a:cxn>
                <a:cxn ang="0">
                  <a:pos x="1049" y="20"/>
                </a:cxn>
                <a:cxn ang="0">
                  <a:pos x="733" y="1354"/>
                </a:cxn>
                <a:cxn ang="0">
                  <a:pos x="719" y="1431"/>
                </a:cxn>
                <a:cxn ang="0">
                  <a:pos x="727" y="1527"/>
                </a:cxn>
                <a:cxn ang="0">
                  <a:pos x="764" y="1568"/>
                </a:cxn>
                <a:cxn ang="0">
                  <a:pos x="838" y="1554"/>
                </a:cxn>
                <a:cxn ang="0">
                  <a:pos x="898" y="1466"/>
                </a:cxn>
                <a:cxn ang="0">
                  <a:pos x="940" y="1336"/>
                </a:cxn>
                <a:cxn ang="0">
                  <a:pos x="960" y="1254"/>
                </a:cxn>
                <a:cxn ang="0">
                  <a:pos x="991" y="1246"/>
                </a:cxn>
                <a:cxn ang="0">
                  <a:pos x="1008" y="1262"/>
                </a:cxn>
                <a:cxn ang="0">
                  <a:pos x="1002" y="1295"/>
                </a:cxn>
                <a:cxn ang="0">
                  <a:pos x="981" y="1389"/>
                </a:cxn>
                <a:cxn ang="0">
                  <a:pos x="942" y="1497"/>
                </a:cxn>
                <a:cxn ang="0">
                  <a:pos x="876" y="1586"/>
                </a:cxn>
                <a:cxn ang="0">
                  <a:pos x="779" y="1623"/>
                </a:cxn>
                <a:cxn ang="0">
                  <a:pos x="661" y="1586"/>
                </a:cxn>
                <a:cxn ang="0">
                  <a:pos x="591" y="1491"/>
                </a:cxn>
                <a:cxn ang="0">
                  <a:pos x="496" y="1537"/>
                </a:cxn>
                <a:cxn ang="0">
                  <a:pos x="388" y="1605"/>
                </a:cxn>
                <a:cxn ang="0">
                  <a:pos x="310" y="1623"/>
                </a:cxn>
                <a:cxn ang="0">
                  <a:pos x="186" y="1601"/>
                </a:cxn>
                <a:cxn ang="0">
                  <a:pos x="66" y="1499"/>
                </a:cxn>
                <a:cxn ang="0">
                  <a:pos x="4" y="1323"/>
                </a:cxn>
                <a:cxn ang="0">
                  <a:pos x="21" y="1087"/>
                </a:cxn>
                <a:cxn ang="0">
                  <a:pos x="122" y="856"/>
                </a:cxn>
                <a:cxn ang="0">
                  <a:pos x="279" y="679"/>
                </a:cxn>
                <a:cxn ang="0">
                  <a:pos x="467" y="585"/>
                </a:cxn>
                <a:cxn ang="0">
                  <a:pos x="609" y="593"/>
                </a:cxn>
                <a:cxn ang="0">
                  <a:pos x="694" y="661"/>
                </a:cxn>
                <a:cxn ang="0">
                  <a:pos x="867" y="179"/>
                </a:cxn>
                <a:cxn ang="0">
                  <a:pos x="871" y="114"/>
                </a:cxn>
                <a:cxn ang="0">
                  <a:pos x="830" y="96"/>
                </a:cxn>
                <a:cxn ang="0">
                  <a:pos x="741" y="92"/>
                </a:cxn>
                <a:cxn ang="0">
                  <a:pos x="712" y="67"/>
                </a:cxn>
                <a:cxn ang="0">
                  <a:pos x="727" y="26"/>
                </a:cxn>
                <a:cxn ang="0">
                  <a:pos x="785" y="20"/>
                </a:cxn>
                <a:cxn ang="0">
                  <a:pos x="902" y="10"/>
                </a:cxn>
                <a:cxn ang="0">
                  <a:pos x="1002" y="0"/>
                </a:cxn>
              </a:cxnLst>
              <a:rect l="0" t="0" r="r" b="b"/>
              <a:pathLst>
                <a:path w="1051" h="1623">
                  <a:moveTo>
                    <a:pt x="537" y="632"/>
                  </a:moveTo>
                  <a:lnTo>
                    <a:pt x="490" y="638"/>
                  </a:lnTo>
                  <a:lnTo>
                    <a:pt x="444" y="659"/>
                  </a:lnTo>
                  <a:lnTo>
                    <a:pt x="399" y="691"/>
                  </a:lnTo>
                  <a:lnTo>
                    <a:pt x="357" y="736"/>
                  </a:lnTo>
                  <a:lnTo>
                    <a:pt x="316" y="789"/>
                  </a:lnTo>
                  <a:lnTo>
                    <a:pt x="281" y="852"/>
                  </a:lnTo>
                  <a:lnTo>
                    <a:pt x="265" y="889"/>
                  </a:lnTo>
                  <a:lnTo>
                    <a:pt x="250" y="934"/>
                  </a:lnTo>
                  <a:lnTo>
                    <a:pt x="232" y="985"/>
                  </a:lnTo>
                  <a:lnTo>
                    <a:pt x="201" y="1099"/>
                  </a:lnTo>
                  <a:lnTo>
                    <a:pt x="188" y="1158"/>
                  </a:lnTo>
                  <a:lnTo>
                    <a:pt x="176" y="1215"/>
                  </a:lnTo>
                  <a:lnTo>
                    <a:pt x="168" y="1268"/>
                  </a:lnTo>
                  <a:lnTo>
                    <a:pt x="163" y="1317"/>
                  </a:lnTo>
                  <a:lnTo>
                    <a:pt x="161" y="1356"/>
                  </a:lnTo>
                  <a:lnTo>
                    <a:pt x="163" y="1389"/>
                  </a:lnTo>
                  <a:lnTo>
                    <a:pt x="167" y="1421"/>
                  </a:lnTo>
                  <a:lnTo>
                    <a:pt x="172" y="1454"/>
                  </a:lnTo>
                  <a:lnTo>
                    <a:pt x="184" y="1484"/>
                  </a:lnTo>
                  <a:lnTo>
                    <a:pt x="198" y="1513"/>
                  </a:lnTo>
                  <a:lnTo>
                    <a:pt x="215" y="1537"/>
                  </a:lnTo>
                  <a:lnTo>
                    <a:pt x="238" y="1558"/>
                  </a:lnTo>
                  <a:lnTo>
                    <a:pt x="265" y="1570"/>
                  </a:lnTo>
                  <a:lnTo>
                    <a:pt x="298" y="1574"/>
                  </a:lnTo>
                  <a:lnTo>
                    <a:pt x="327" y="1572"/>
                  </a:lnTo>
                  <a:lnTo>
                    <a:pt x="359" y="1564"/>
                  </a:lnTo>
                  <a:lnTo>
                    <a:pt x="391" y="1550"/>
                  </a:lnTo>
                  <a:lnTo>
                    <a:pt x="428" y="1529"/>
                  </a:lnTo>
                  <a:lnTo>
                    <a:pt x="465" y="1499"/>
                  </a:lnTo>
                  <a:lnTo>
                    <a:pt x="506" y="1460"/>
                  </a:lnTo>
                  <a:lnTo>
                    <a:pt x="547" y="1411"/>
                  </a:lnTo>
                  <a:lnTo>
                    <a:pt x="562" y="1393"/>
                  </a:lnTo>
                  <a:lnTo>
                    <a:pt x="572" y="1380"/>
                  </a:lnTo>
                  <a:lnTo>
                    <a:pt x="584" y="1356"/>
                  </a:lnTo>
                  <a:lnTo>
                    <a:pt x="587" y="1342"/>
                  </a:lnTo>
                  <a:lnTo>
                    <a:pt x="591" y="1323"/>
                  </a:lnTo>
                  <a:lnTo>
                    <a:pt x="591" y="1325"/>
                  </a:lnTo>
                  <a:lnTo>
                    <a:pt x="702" y="877"/>
                  </a:lnTo>
                  <a:lnTo>
                    <a:pt x="708" y="856"/>
                  </a:lnTo>
                  <a:lnTo>
                    <a:pt x="710" y="836"/>
                  </a:lnTo>
                  <a:lnTo>
                    <a:pt x="710" y="828"/>
                  </a:lnTo>
                  <a:lnTo>
                    <a:pt x="706" y="812"/>
                  </a:lnTo>
                  <a:lnTo>
                    <a:pt x="702" y="791"/>
                  </a:lnTo>
                  <a:lnTo>
                    <a:pt x="694" y="767"/>
                  </a:lnTo>
                  <a:lnTo>
                    <a:pt x="669" y="714"/>
                  </a:lnTo>
                  <a:lnTo>
                    <a:pt x="651" y="689"/>
                  </a:lnTo>
                  <a:lnTo>
                    <a:pt x="630" y="667"/>
                  </a:lnTo>
                  <a:lnTo>
                    <a:pt x="603" y="648"/>
                  </a:lnTo>
                  <a:lnTo>
                    <a:pt x="574" y="636"/>
                  </a:lnTo>
                  <a:lnTo>
                    <a:pt x="537" y="632"/>
                  </a:lnTo>
                  <a:close/>
                  <a:moveTo>
                    <a:pt x="1002" y="0"/>
                  </a:moveTo>
                  <a:lnTo>
                    <a:pt x="1018" y="0"/>
                  </a:lnTo>
                  <a:lnTo>
                    <a:pt x="1033" y="2"/>
                  </a:lnTo>
                  <a:lnTo>
                    <a:pt x="1043" y="8"/>
                  </a:lnTo>
                  <a:lnTo>
                    <a:pt x="1047" y="14"/>
                  </a:lnTo>
                  <a:lnTo>
                    <a:pt x="1049" y="20"/>
                  </a:lnTo>
                  <a:lnTo>
                    <a:pt x="1049" y="24"/>
                  </a:lnTo>
                  <a:lnTo>
                    <a:pt x="1051" y="22"/>
                  </a:lnTo>
                  <a:lnTo>
                    <a:pt x="733" y="1354"/>
                  </a:lnTo>
                  <a:lnTo>
                    <a:pt x="727" y="1380"/>
                  </a:lnTo>
                  <a:lnTo>
                    <a:pt x="723" y="1405"/>
                  </a:lnTo>
                  <a:lnTo>
                    <a:pt x="719" y="1431"/>
                  </a:lnTo>
                  <a:lnTo>
                    <a:pt x="719" y="1486"/>
                  </a:lnTo>
                  <a:lnTo>
                    <a:pt x="721" y="1507"/>
                  </a:lnTo>
                  <a:lnTo>
                    <a:pt x="727" y="1527"/>
                  </a:lnTo>
                  <a:lnTo>
                    <a:pt x="735" y="1544"/>
                  </a:lnTo>
                  <a:lnTo>
                    <a:pt x="746" y="1560"/>
                  </a:lnTo>
                  <a:lnTo>
                    <a:pt x="764" y="1568"/>
                  </a:lnTo>
                  <a:lnTo>
                    <a:pt x="785" y="1572"/>
                  </a:lnTo>
                  <a:lnTo>
                    <a:pt x="812" y="1568"/>
                  </a:lnTo>
                  <a:lnTo>
                    <a:pt x="838" y="1554"/>
                  </a:lnTo>
                  <a:lnTo>
                    <a:pt x="861" y="1531"/>
                  </a:lnTo>
                  <a:lnTo>
                    <a:pt x="880" y="1503"/>
                  </a:lnTo>
                  <a:lnTo>
                    <a:pt x="898" y="1466"/>
                  </a:lnTo>
                  <a:lnTo>
                    <a:pt x="913" y="1427"/>
                  </a:lnTo>
                  <a:lnTo>
                    <a:pt x="927" y="1382"/>
                  </a:lnTo>
                  <a:lnTo>
                    <a:pt x="940" y="1336"/>
                  </a:lnTo>
                  <a:lnTo>
                    <a:pt x="954" y="1287"/>
                  </a:lnTo>
                  <a:lnTo>
                    <a:pt x="956" y="1266"/>
                  </a:lnTo>
                  <a:lnTo>
                    <a:pt x="960" y="1254"/>
                  </a:lnTo>
                  <a:lnTo>
                    <a:pt x="968" y="1248"/>
                  </a:lnTo>
                  <a:lnTo>
                    <a:pt x="981" y="1246"/>
                  </a:lnTo>
                  <a:lnTo>
                    <a:pt x="991" y="1246"/>
                  </a:lnTo>
                  <a:lnTo>
                    <a:pt x="1002" y="1252"/>
                  </a:lnTo>
                  <a:lnTo>
                    <a:pt x="1006" y="1256"/>
                  </a:lnTo>
                  <a:lnTo>
                    <a:pt x="1008" y="1262"/>
                  </a:lnTo>
                  <a:lnTo>
                    <a:pt x="1008" y="1268"/>
                  </a:lnTo>
                  <a:lnTo>
                    <a:pt x="1006" y="1276"/>
                  </a:lnTo>
                  <a:lnTo>
                    <a:pt x="1002" y="1295"/>
                  </a:lnTo>
                  <a:lnTo>
                    <a:pt x="999" y="1321"/>
                  </a:lnTo>
                  <a:lnTo>
                    <a:pt x="989" y="1352"/>
                  </a:lnTo>
                  <a:lnTo>
                    <a:pt x="981" y="1389"/>
                  </a:lnTo>
                  <a:lnTo>
                    <a:pt x="969" y="1425"/>
                  </a:lnTo>
                  <a:lnTo>
                    <a:pt x="956" y="1462"/>
                  </a:lnTo>
                  <a:lnTo>
                    <a:pt x="942" y="1497"/>
                  </a:lnTo>
                  <a:lnTo>
                    <a:pt x="923" y="1531"/>
                  </a:lnTo>
                  <a:lnTo>
                    <a:pt x="902" y="1562"/>
                  </a:lnTo>
                  <a:lnTo>
                    <a:pt x="876" y="1586"/>
                  </a:lnTo>
                  <a:lnTo>
                    <a:pt x="847" y="1607"/>
                  </a:lnTo>
                  <a:lnTo>
                    <a:pt x="816" y="1619"/>
                  </a:lnTo>
                  <a:lnTo>
                    <a:pt x="779" y="1623"/>
                  </a:lnTo>
                  <a:lnTo>
                    <a:pt x="735" y="1619"/>
                  </a:lnTo>
                  <a:lnTo>
                    <a:pt x="696" y="1607"/>
                  </a:lnTo>
                  <a:lnTo>
                    <a:pt x="661" y="1586"/>
                  </a:lnTo>
                  <a:lnTo>
                    <a:pt x="632" y="1560"/>
                  </a:lnTo>
                  <a:lnTo>
                    <a:pt x="609" y="1527"/>
                  </a:lnTo>
                  <a:lnTo>
                    <a:pt x="591" y="1491"/>
                  </a:lnTo>
                  <a:lnTo>
                    <a:pt x="580" y="1450"/>
                  </a:lnTo>
                  <a:lnTo>
                    <a:pt x="537" y="1499"/>
                  </a:lnTo>
                  <a:lnTo>
                    <a:pt x="496" y="1537"/>
                  </a:lnTo>
                  <a:lnTo>
                    <a:pt x="457" y="1568"/>
                  </a:lnTo>
                  <a:lnTo>
                    <a:pt x="421" y="1588"/>
                  </a:lnTo>
                  <a:lnTo>
                    <a:pt x="388" y="1605"/>
                  </a:lnTo>
                  <a:lnTo>
                    <a:pt x="357" y="1615"/>
                  </a:lnTo>
                  <a:lnTo>
                    <a:pt x="331" y="1619"/>
                  </a:lnTo>
                  <a:lnTo>
                    <a:pt x="310" y="1623"/>
                  </a:lnTo>
                  <a:lnTo>
                    <a:pt x="293" y="1623"/>
                  </a:lnTo>
                  <a:lnTo>
                    <a:pt x="236" y="1617"/>
                  </a:lnTo>
                  <a:lnTo>
                    <a:pt x="186" y="1601"/>
                  </a:lnTo>
                  <a:lnTo>
                    <a:pt x="139" y="1576"/>
                  </a:lnTo>
                  <a:lnTo>
                    <a:pt x="99" y="1541"/>
                  </a:lnTo>
                  <a:lnTo>
                    <a:pt x="66" y="1499"/>
                  </a:lnTo>
                  <a:lnTo>
                    <a:pt x="37" y="1446"/>
                  </a:lnTo>
                  <a:lnTo>
                    <a:pt x="17" y="1389"/>
                  </a:lnTo>
                  <a:lnTo>
                    <a:pt x="4" y="1323"/>
                  </a:lnTo>
                  <a:lnTo>
                    <a:pt x="0" y="1254"/>
                  </a:lnTo>
                  <a:lnTo>
                    <a:pt x="6" y="1170"/>
                  </a:lnTo>
                  <a:lnTo>
                    <a:pt x="21" y="1087"/>
                  </a:lnTo>
                  <a:lnTo>
                    <a:pt x="46" y="1005"/>
                  </a:lnTo>
                  <a:lnTo>
                    <a:pt x="79" y="928"/>
                  </a:lnTo>
                  <a:lnTo>
                    <a:pt x="122" y="856"/>
                  </a:lnTo>
                  <a:lnTo>
                    <a:pt x="168" y="789"/>
                  </a:lnTo>
                  <a:lnTo>
                    <a:pt x="221" y="730"/>
                  </a:lnTo>
                  <a:lnTo>
                    <a:pt x="279" y="679"/>
                  </a:lnTo>
                  <a:lnTo>
                    <a:pt x="339" y="636"/>
                  </a:lnTo>
                  <a:lnTo>
                    <a:pt x="403" y="606"/>
                  </a:lnTo>
                  <a:lnTo>
                    <a:pt x="467" y="585"/>
                  </a:lnTo>
                  <a:lnTo>
                    <a:pt x="531" y="579"/>
                  </a:lnTo>
                  <a:lnTo>
                    <a:pt x="572" y="583"/>
                  </a:lnTo>
                  <a:lnTo>
                    <a:pt x="609" y="593"/>
                  </a:lnTo>
                  <a:lnTo>
                    <a:pt x="642" y="610"/>
                  </a:lnTo>
                  <a:lnTo>
                    <a:pt x="669" y="632"/>
                  </a:lnTo>
                  <a:lnTo>
                    <a:pt x="694" y="661"/>
                  </a:lnTo>
                  <a:lnTo>
                    <a:pt x="715" y="691"/>
                  </a:lnTo>
                  <a:lnTo>
                    <a:pt x="735" y="728"/>
                  </a:lnTo>
                  <a:lnTo>
                    <a:pt x="867" y="179"/>
                  </a:lnTo>
                  <a:lnTo>
                    <a:pt x="874" y="133"/>
                  </a:lnTo>
                  <a:lnTo>
                    <a:pt x="874" y="122"/>
                  </a:lnTo>
                  <a:lnTo>
                    <a:pt x="871" y="114"/>
                  </a:lnTo>
                  <a:lnTo>
                    <a:pt x="863" y="108"/>
                  </a:lnTo>
                  <a:lnTo>
                    <a:pt x="851" y="100"/>
                  </a:lnTo>
                  <a:lnTo>
                    <a:pt x="830" y="96"/>
                  </a:lnTo>
                  <a:lnTo>
                    <a:pt x="803" y="94"/>
                  </a:lnTo>
                  <a:lnTo>
                    <a:pt x="764" y="92"/>
                  </a:lnTo>
                  <a:lnTo>
                    <a:pt x="741" y="92"/>
                  </a:lnTo>
                  <a:lnTo>
                    <a:pt x="725" y="88"/>
                  </a:lnTo>
                  <a:lnTo>
                    <a:pt x="715" y="82"/>
                  </a:lnTo>
                  <a:lnTo>
                    <a:pt x="712" y="67"/>
                  </a:lnTo>
                  <a:lnTo>
                    <a:pt x="713" y="49"/>
                  </a:lnTo>
                  <a:lnTo>
                    <a:pt x="719" y="35"/>
                  </a:lnTo>
                  <a:lnTo>
                    <a:pt x="727" y="26"/>
                  </a:lnTo>
                  <a:lnTo>
                    <a:pt x="739" y="24"/>
                  </a:lnTo>
                  <a:lnTo>
                    <a:pt x="758" y="22"/>
                  </a:lnTo>
                  <a:lnTo>
                    <a:pt x="785" y="20"/>
                  </a:lnTo>
                  <a:lnTo>
                    <a:pt x="822" y="16"/>
                  </a:lnTo>
                  <a:lnTo>
                    <a:pt x="861" y="14"/>
                  </a:lnTo>
                  <a:lnTo>
                    <a:pt x="902" y="10"/>
                  </a:lnTo>
                  <a:lnTo>
                    <a:pt x="940" y="6"/>
                  </a:lnTo>
                  <a:lnTo>
                    <a:pt x="975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 noEditPoints="1"/>
            </p:cNvSpPr>
            <p:nvPr/>
          </p:nvSpPr>
          <p:spPr bwMode="auto">
            <a:xfrm>
              <a:off x="2730" y="2718"/>
              <a:ext cx="1249" cy="1581"/>
            </a:xfrm>
            <a:custGeom>
              <a:avLst/>
              <a:gdLst/>
              <a:ahLst/>
              <a:cxnLst>
                <a:cxn ang="0">
                  <a:pos x="789" y="732"/>
                </a:cxn>
                <a:cxn ang="0">
                  <a:pos x="791" y="783"/>
                </a:cxn>
                <a:cxn ang="0">
                  <a:pos x="865" y="847"/>
                </a:cxn>
                <a:cxn ang="0">
                  <a:pos x="1099" y="117"/>
                </a:cxn>
                <a:cxn ang="0">
                  <a:pos x="1171" y="82"/>
                </a:cxn>
                <a:cxn ang="0">
                  <a:pos x="260" y="115"/>
                </a:cxn>
                <a:cxn ang="0">
                  <a:pos x="267" y="1399"/>
                </a:cxn>
                <a:cxn ang="0">
                  <a:pos x="250" y="1501"/>
                </a:cxn>
                <a:cxn ang="0">
                  <a:pos x="461" y="1430"/>
                </a:cxn>
                <a:cxn ang="0">
                  <a:pos x="461" y="184"/>
                </a:cxn>
                <a:cxn ang="0">
                  <a:pos x="485" y="82"/>
                </a:cxn>
                <a:cxn ang="0">
                  <a:pos x="1206" y="0"/>
                </a:cxn>
                <a:cxn ang="0">
                  <a:pos x="1245" y="25"/>
                </a:cxn>
                <a:cxn ang="0">
                  <a:pos x="1247" y="412"/>
                </a:cxn>
                <a:cxn ang="0">
                  <a:pos x="1226" y="449"/>
                </a:cxn>
                <a:cxn ang="0">
                  <a:pos x="1185" y="441"/>
                </a:cxn>
                <a:cxn ang="0">
                  <a:pos x="1171" y="396"/>
                </a:cxn>
                <a:cxn ang="0">
                  <a:pos x="1131" y="270"/>
                </a:cxn>
                <a:cxn ang="0">
                  <a:pos x="1034" y="163"/>
                </a:cxn>
                <a:cxn ang="0">
                  <a:pos x="873" y="94"/>
                </a:cxn>
                <a:cxn ang="0">
                  <a:pos x="613" y="80"/>
                </a:cxn>
                <a:cxn ang="0">
                  <a:pos x="570" y="94"/>
                </a:cxn>
                <a:cxn ang="0">
                  <a:pos x="543" y="151"/>
                </a:cxn>
                <a:cxn ang="0">
                  <a:pos x="537" y="718"/>
                </a:cxn>
                <a:cxn ang="0">
                  <a:pos x="653" y="706"/>
                </a:cxn>
                <a:cxn ang="0">
                  <a:pos x="756" y="659"/>
                </a:cxn>
                <a:cxn ang="0">
                  <a:pos x="830" y="563"/>
                </a:cxn>
                <a:cxn ang="0">
                  <a:pos x="865" y="400"/>
                </a:cxn>
                <a:cxn ang="0">
                  <a:pos x="886" y="357"/>
                </a:cxn>
                <a:cxn ang="0">
                  <a:pos x="931" y="363"/>
                </a:cxn>
                <a:cxn ang="0">
                  <a:pos x="942" y="408"/>
                </a:cxn>
                <a:cxn ang="0">
                  <a:pos x="937" y="1103"/>
                </a:cxn>
                <a:cxn ang="0">
                  <a:pos x="904" y="1126"/>
                </a:cxn>
                <a:cxn ang="0">
                  <a:pos x="869" y="1099"/>
                </a:cxn>
                <a:cxn ang="0">
                  <a:pos x="859" y="1018"/>
                </a:cxn>
                <a:cxn ang="0">
                  <a:pos x="809" y="904"/>
                </a:cxn>
                <a:cxn ang="0">
                  <a:pos x="727" y="840"/>
                </a:cxn>
                <a:cxn ang="0">
                  <a:pos x="638" y="812"/>
                </a:cxn>
                <a:cxn ang="0">
                  <a:pos x="558" y="804"/>
                </a:cxn>
                <a:cxn ang="0">
                  <a:pos x="535" y="1397"/>
                </a:cxn>
                <a:cxn ang="0">
                  <a:pos x="553" y="1468"/>
                </a:cxn>
                <a:cxn ang="0">
                  <a:pos x="620" y="1495"/>
                </a:cxn>
                <a:cxn ang="0">
                  <a:pos x="745" y="1501"/>
                </a:cxn>
                <a:cxn ang="0">
                  <a:pos x="779" y="1524"/>
                </a:cxn>
                <a:cxn ang="0">
                  <a:pos x="772" y="1568"/>
                </a:cxn>
                <a:cxn ang="0">
                  <a:pos x="56" y="1581"/>
                </a:cxn>
                <a:cxn ang="0">
                  <a:pos x="10" y="1568"/>
                </a:cxn>
                <a:cxn ang="0">
                  <a:pos x="4" y="1524"/>
                </a:cxn>
                <a:cxn ang="0">
                  <a:pos x="39" y="1501"/>
                </a:cxn>
                <a:cxn ang="0">
                  <a:pos x="108" y="1497"/>
                </a:cxn>
                <a:cxn ang="0">
                  <a:pos x="174" y="1475"/>
                </a:cxn>
                <a:cxn ang="0">
                  <a:pos x="194" y="1405"/>
                </a:cxn>
                <a:cxn ang="0">
                  <a:pos x="184" y="123"/>
                </a:cxn>
                <a:cxn ang="0">
                  <a:pos x="134" y="86"/>
                </a:cxn>
                <a:cxn ang="0">
                  <a:pos x="37" y="80"/>
                </a:cxn>
                <a:cxn ang="0">
                  <a:pos x="6" y="57"/>
                </a:cxn>
                <a:cxn ang="0">
                  <a:pos x="11" y="13"/>
                </a:cxn>
                <a:cxn ang="0">
                  <a:pos x="58" y="0"/>
                </a:cxn>
              </a:cxnLst>
              <a:rect l="0" t="0" r="r" b="b"/>
              <a:pathLst>
                <a:path w="1249" h="1581">
                  <a:moveTo>
                    <a:pt x="865" y="661"/>
                  </a:moveTo>
                  <a:lnTo>
                    <a:pt x="830" y="700"/>
                  </a:lnTo>
                  <a:lnTo>
                    <a:pt x="789" y="732"/>
                  </a:lnTo>
                  <a:lnTo>
                    <a:pt x="748" y="759"/>
                  </a:lnTo>
                  <a:lnTo>
                    <a:pt x="768" y="769"/>
                  </a:lnTo>
                  <a:lnTo>
                    <a:pt x="791" y="783"/>
                  </a:lnTo>
                  <a:lnTo>
                    <a:pt x="816" y="802"/>
                  </a:lnTo>
                  <a:lnTo>
                    <a:pt x="842" y="822"/>
                  </a:lnTo>
                  <a:lnTo>
                    <a:pt x="865" y="847"/>
                  </a:lnTo>
                  <a:lnTo>
                    <a:pt x="865" y="661"/>
                  </a:lnTo>
                  <a:close/>
                  <a:moveTo>
                    <a:pt x="1055" y="82"/>
                  </a:moveTo>
                  <a:lnTo>
                    <a:pt x="1099" y="117"/>
                  </a:lnTo>
                  <a:lnTo>
                    <a:pt x="1138" y="153"/>
                  </a:lnTo>
                  <a:lnTo>
                    <a:pt x="1171" y="190"/>
                  </a:lnTo>
                  <a:lnTo>
                    <a:pt x="1171" y="82"/>
                  </a:lnTo>
                  <a:lnTo>
                    <a:pt x="1055" y="82"/>
                  </a:lnTo>
                  <a:close/>
                  <a:moveTo>
                    <a:pt x="250" y="82"/>
                  </a:moveTo>
                  <a:lnTo>
                    <a:pt x="260" y="115"/>
                  </a:lnTo>
                  <a:lnTo>
                    <a:pt x="266" y="149"/>
                  </a:lnTo>
                  <a:lnTo>
                    <a:pt x="267" y="182"/>
                  </a:lnTo>
                  <a:lnTo>
                    <a:pt x="267" y="1399"/>
                  </a:lnTo>
                  <a:lnTo>
                    <a:pt x="266" y="1432"/>
                  </a:lnTo>
                  <a:lnTo>
                    <a:pt x="260" y="1466"/>
                  </a:lnTo>
                  <a:lnTo>
                    <a:pt x="250" y="1501"/>
                  </a:lnTo>
                  <a:lnTo>
                    <a:pt x="481" y="1501"/>
                  </a:lnTo>
                  <a:lnTo>
                    <a:pt x="469" y="1466"/>
                  </a:lnTo>
                  <a:lnTo>
                    <a:pt x="461" y="1430"/>
                  </a:lnTo>
                  <a:lnTo>
                    <a:pt x="459" y="1395"/>
                  </a:lnTo>
                  <a:lnTo>
                    <a:pt x="459" y="212"/>
                  </a:lnTo>
                  <a:lnTo>
                    <a:pt x="461" y="184"/>
                  </a:lnTo>
                  <a:lnTo>
                    <a:pt x="465" y="149"/>
                  </a:lnTo>
                  <a:lnTo>
                    <a:pt x="473" y="115"/>
                  </a:lnTo>
                  <a:lnTo>
                    <a:pt x="485" y="82"/>
                  </a:lnTo>
                  <a:lnTo>
                    <a:pt x="250" y="82"/>
                  </a:lnTo>
                  <a:close/>
                  <a:moveTo>
                    <a:pt x="58" y="0"/>
                  </a:moveTo>
                  <a:lnTo>
                    <a:pt x="1206" y="0"/>
                  </a:lnTo>
                  <a:lnTo>
                    <a:pt x="1226" y="4"/>
                  </a:lnTo>
                  <a:lnTo>
                    <a:pt x="1239" y="11"/>
                  </a:lnTo>
                  <a:lnTo>
                    <a:pt x="1245" y="25"/>
                  </a:lnTo>
                  <a:lnTo>
                    <a:pt x="1249" y="45"/>
                  </a:lnTo>
                  <a:lnTo>
                    <a:pt x="1249" y="394"/>
                  </a:lnTo>
                  <a:lnTo>
                    <a:pt x="1247" y="412"/>
                  </a:lnTo>
                  <a:lnTo>
                    <a:pt x="1243" y="429"/>
                  </a:lnTo>
                  <a:lnTo>
                    <a:pt x="1237" y="441"/>
                  </a:lnTo>
                  <a:lnTo>
                    <a:pt x="1226" y="449"/>
                  </a:lnTo>
                  <a:lnTo>
                    <a:pt x="1210" y="451"/>
                  </a:lnTo>
                  <a:lnTo>
                    <a:pt x="1195" y="449"/>
                  </a:lnTo>
                  <a:lnTo>
                    <a:pt x="1185" y="441"/>
                  </a:lnTo>
                  <a:lnTo>
                    <a:pt x="1179" y="433"/>
                  </a:lnTo>
                  <a:lnTo>
                    <a:pt x="1175" y="420"/>
                  </a:lnTo>
                  <a:lnTo>
                    <a:pt x="1171" y="396"/>
                  </a:lnTo>
                  <a:lnTo>
                    <a:pt x="1163" y="353"/>
                  </a:lnTo>
                  <a:lnTo>
                    <a:pt x="1152" y="310"/>
                  </a:lnTo>
                  <a:lnTo>
                    <a:pt x="1131" y="270"/>
                  </a:lnTo>
                  <a:lnTo>
                    <a:pt x="1105" y="231"/>
                  </a:lnTo>
                  <a:lnTo>
                    <a:pt x="1072" y="196"/>
                  </a:lnTo>
                  <a:lnTo>
                    <a:pt x="1034" y="163"/>
                  </a:lnTo>
                  <a:lnTo>
                    <a:pt x="987" y="135"/>
                  </a:lnTo>
                  <a:lnTo>
                    <a:pt x="933" y="113"/>
                  </a:lnTo>
                  <a:lnTo>
                    <a:pt x="873" y="94"/>
                  </a:lnTo>
                  <a:lnTo>
                    <a:pt x="807" y="84"/>
                  </a:lnTo>
                  <a:lnTo>
                    <a:pt x="733" y="80"/>
                  </a:lnTo>
                  <a:lnTo>
                    <a:pt x="613" y="80"/>
                  </a:lnTo>
                  <a:lnTo>
                    <a:pt x="597" y="82"/>
                  </a:lnTo>
                  <a:lnTo>
                    <a:pt x="584" y="86"/>
                  </a:lnTo>
                  <a:lnTo>
                    <a:pt x="570" y="94"/>
                  </a:lnTo>
                  <a:lnTo>
                    <a:pt x="558" y="106"/>
                  </a:lnTo>
                  <a:lnTo>
                    <a:pt x="549" y="125"/>
                  </a:lnTo>
                  <a:lnTo>
                    <a:pt x="543" y="151"/>
                  </a:lnTo>
                  <a:lnTo>
                    <a:pt x="539" y="188"/>
                  </a:lnTo>
                  <a:lnTo>
                    <a:pt x="537" y="233"/>
                  </a:lnTo>
                  <a:lnTo>
                    <a:pt x="537" y="718"/>
                  </a:lnTo>
                  <a:lnTo>
                    <a:pt x="576" y="716"/>
                  </a:lnTo>
                  <a:lnTo>
                    <a:pt x="617" y="712"/>
                  </a:lnTo>
                  <a:lnTo>
                    <a:pt x="653" y="706"/>
                  </a:lnTo>
                  <a:lnTo>
                    <a:pt x="690" y="694"/>
                  </a:lnTo>
                  <a:lnTo>
                    <a:pt x="723" y="679"/>
                  </a:lnTo>
                  <a:lnTo>
                    <a:pt x="756" y="659"/>
                  </a:lnTo>
                  <a:lnTo>
                    <a:pt x="783" y="635"/>
                  </a:lnTo>
                  <a:lnTo>
                    <a:pt x="809" y="602"/>
                  </a:lnTo>
                  <a:lnTo>
                    <a:pt x="830" y="563"/>
                  </a:lnTo>
                  <a:lnTo>
                    <a:pt x="847" y="516"/>
                  </a:lnTo>
                  <a:lnTo>
                    <a:pt x="859" y="463"/>
                  </a:lnTo>
                  <a:lnTo>
                    <a:pt x="865" y="400"/>
                  </a:lnTo>
                  <a:lnTo>
                    <a:pt x="867" y="382"/>
                  </a:lnTo>
                  <a:lnTo>
                    <a:pt x="875" y="367"/>
                  </a:lnTo>
                  <a:lnTo>
                    <a:pt x="886" y="357"/>
                  </a:lnTo>
                  <a:lnTo>
                    <a:pt x="904" y="353"/>
                  </a:lnTo>
                  <a:lnTo>
                    <a:pt x="919" y="355"/>
                  </a:lnTo>
                  <a:lnTo>
                    <a:pt x="931" y="363"/>
                  </a:lnTo>
                  <a:lnTo>
                    <a:pt x="937" y="376"/>
                  </a:lnTo>
                  <a:lnTo>
                    <a:pt x="940" y="392"/>
                  </a:lnTo>
                  <a:lnTo>
                    <a:pt x="942" y="408"/>
                  </a:lnTo>
                  <a:lnTo>
                    <a:pt x="942" y="1071"/>
                  </a:lnTo>
                  <a:lnTo>
                    <a:pt x="940" y="1089"/>
                  </a:lnTo>
                  <a:lnTo>
                    <a:pt x="937" y="1103"/>
                  </a:lnTo>
                  <a:lnTo>
                    <a:pt x="931" y="1116"/>
                  </a:lnTo>
                  <a:lnTo>
                    <a:pt x="919" y="1124"/>
                  </a:lnTo>
                  <a:lnTo>
                    <a:pt x="904" y="1126"/>
                  </a:lnTo>
                  <a:lnTo>
                    <a:pt x="886" y="1122"/>
                  </a:lnTo>
                  <a:lnTo>
                    <a:pt x="875" y="1114"/>
                  </a:lnTo>
                  <a:lnTo>
                    <a:pt x="869" y="1099"/>
                  </a:lnTo>
                  <a:lnTo>
                    <a:pt x="865" y="1085"/>
                  </a:lnTo>
                  <a:lnTo>
                    <a:pt x="865" y="1069"/>
                  </a:lnTo>
                  <a:lnTo>
                    <a:pt x="859" y="1018"/>
                  </a:lnTo>
                  <a:lnTo>
                    <a:pt x="845" y="973"/>
                  </a:lnTo>
                  <a:lnTo>
                    <a:pt x="828" y="936"/>
                  </a:lnTo>
                  <a:lnTo>
                    <a:pt x="809" y="904"/>
                  </a:lnTo>
                  <a:lnTo>
                    <a:pt x="783" y="877"/>
                  </a:lnTo>
                  <a:lnTo>
                    <a:pt x="756" y="857"/>
                  </a:lnTo>
                  <a:lnTo>
                    <a:pt x="727" y="840"/>
                  </a:lnTo>
                  <a:lnTo>
                    <a:pt x="698" y="826"/>
                  </a:lnTo>
                  <a:lnTo>
                    <a:pt x="667" y="818"/>
                  </a:lnTo>
                  <a:lnTo>
                    <a:pt x="638" y="812"/>
                  </a:lnTo>
                  <a:lnTo>
                    <a:pt x="609" y="808"/>
                  </a:lnTo>
                  <a:lnTo>
                    <a:pt x="582" y="806"/>
                  </a:lnTo>
                  <a:lnTo>
                    <a:pt x="558" y="804"/>
                  </a:lnTo>
                  <a:lnTo>
                    <a:pt x="537" y="804"/>
                  </a:lnTo>
                  <a:lnTo>
                    <a:pt x="535" y="802"/>
                  </a:lnTo>
                  <a:lnTo>
                    <a:pt x="535" y="1397"/>
                  </a:lnTo>
                  <a:lnTo>
                    <a:pt x="537" y="1426"/>
                  </a:lnTo>
                  <a:lnTo>
                    <a:pt x="543" y="1450"/>
                  </a:lnTo>
                  <a:lnTo>
                    <a:pt x="553" y="1468"/>
                  </a:lnTo>
                  <a:lnTo>
                    <a:pt x="568" y="1481"/>
                  </a:lnTo>
                  <a:lnTo>
                    <a:pt x="591" y="1489"/>
                  </a:lnTo>
                  <a:lnTo>
                    <a:pt x="620" y="1495"/>
                  </a:lnTo>
                  <a:lnTo>
                    <a:pt x="661" y="1499"/>
                  </a:lnTo>
                  <a:lnTo>
                    <a:pt x="729" y="1499"/>
                  </a:lnTo>
                  <a:lnTo>
                    <a:pt x="745" y="1501"/>
                  </a:lnTo>
                  <a:lnTo>
                    <a:pt x="758" y="1505"/>
                  </a:lnTo>
                  <a:lnTo>
                    <a:pt x="770" y="1511"/>
                  </a:lnTo>
                  <a:lnTo>
                    <a:pt x="779" y="1524"/>
                  </a:lnTo>
                  <a:lnTo>
                    <a:pt x="781" y="1540"/>
                  </a:lnTo>
                  <a:lnTo>
                    <a:pt x="779" y="1556"/>
                  </a:lnTo>
                  <a:lnTo>
                    <a:pt x="772" y="1568"/>
                  </a:lnTo>
                  <a:lnTo>
                    <a:pt x="760" y="1577"/>
                  </a:lnTo>
                  <a:lnTo>
                    <a:pt x="729" y="1581"/>
                  </a:lnTo>
                  <a:lnTo>
                    <a:pt x="56" y="1581"/>
                  </a:lnTo>
                  <a:lnTo>
                    <a:pt x="39" y="1579"/>
                  </a:lnTo>
                  <a:lnTo>
                    <a:pt x="23" y="1577"/>
                  </a:lnTo>
                  <a:lnTo>
                    <a:pt x="10" y="1568"/>
                  </a:lnTo>
                  <a:lnTo>
                    <a:pt x="2" y="1556"/>
                  </a:lnTo>
                  <a:lnTo>
                    <a:pt x="0" y="1540"/>
                  </a:lnTo>
                  <a:lnTo>
                    <a:pt x="4" y="1524"/>
                  </a:lnTo>
                  <a:lnTo>
                    <a:pt x="11" y="1511"/>
                  </a:lnTo>
                  <a:lnTo>
                    <a:pt x="23" y="1505"/>
                  </a:lnTo>
                  <a:lnTo>
                    <a:pt x="39" y="1501"/>
                  </a:lnTo>
                  <a:lnTo>
                    <a:pt x="54" y="1499"/>
                  </a:lnTo>
                  <a:lnTo>
                    <a:pt x="70" y="1499"/>
                  </a:lnTo>
                  <a:lnTo>
                    <a:pt x="108" y="1497"/>
                  </a:lnTo>
                  <a:lnTo>
                    <a:pt x="138" y="1493"/>
                  </a:lnTo>
                  <a:lnTo>
                    <a:pt x="161" y="1485"/>
                  </a:lnTo>
                  <a:lnTo>
                    <a:pt x="174" y="1475"/>
                  </a:lnTo>
                  <a:lnTo>
                    <a:pt x="186" y="1456"/>
                  </a:lnTo>
                  <a:lnTo>
                    <a:pt x="190" y="1434"/>
                  </a:lnTo>
                  <a:lnTo>
                    <a:pt x="194" y="1405"/>
                  </a:lnTo>
                  <a:lnTo>
                    <a:pt x="194" y="174"/>
                  </a:lnTo>
                  <a:lnTo>
                    <a:pt x="190" y="145"/>
                  </a:lnTo>
                  <a:lnTo>
                    <a:pt x="184" y="123"/>
                  </a:lnTo>
                  <a:lnTo>
                    <a:pt x="172" y="104"/>
                  </a:lnTo>
                  <a:lnTo>
                    <a:pt x="157" y="94"/>
                  </a:lnTo>
                  <a:lnTo>
                    <a:pt x="134" y="86"/>
                  </a:lnTo>
                  <a:lnTo>
                    <a:pt x="101" y="82"/>
                  </a:lnTo>
                  <a:lnTo>
                    <a:pt x="50" y="82"/>
                  </a:lnTo>
                  <a:lnTo>
                    <a:pt x="37" y="80"/>
                  </a:lnTo>
                  <a:lnTo>
                    <a:pt x="25" y="76"/>
                  </a:lnTo>
                  <a:lnTo>
                    <a:pt x="13" y="70"/>
                  </a:lnTo>
                  <a:lnTo>
                    <a:pt x="6" y="57"/>
                  </a:lnTo>
                  <a:lnTo>
                    <a:pt x="2" y="41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5" y="4"/>
                  </a:lnTo>
                  <a:lnTo>
                    <a:pt x="41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4780" y="3452"/>
              <a:ext cx="1460" cy="537"/>
            </a:xfrm>
            <a:custGeom>
              <a:avLst/>
              <a:gdLst/>
              <a:ahLst/>
              <a:cxnLst>
                <a:cxn ang="0">
                  <a:pos x="56" y="447"/>
                </a:cxn>
                <a:cxn ang="0">
                  <a:pos x="1400" y="447"/>
                </a:cxn>
                <a:cxn ang="0">
                  <a:pos x="1418" y="449"/>
                </a:cxn>
                <a:cxn ang="0">
                  <a:pos x="1433" y="453"/>
                </a:cxn>
                <a:cxn ang="0">
                  <a:pos x="1447" y="461"/>
                </a:cxn>
                <a:cxn ang="0">
                  <a:pos x="1454" y="473"/>
                </a:cxn>
                <a:cxn ang="0">
                  <a:pos x="1458" y="494"/>
                </a:cxn>
                <a:cxn ang="0">
                  <a:pos x="1454" y="512"/>
                </a:cxn>
                <a:cxn ang="0">
                  <a:pos x="1447" y="524"/>
                </a:cxn>
                <a:cxn ang="0">
                  <a:pos x="1435" y="531"/>
                </a:cxn>
                <a:cxn ang="0">
                  <a:pos x="1419" y="535"/>
                </a:cxn>
                <a:cxn ang="0">
                  <a:pos x="1402" y="537"/>
                </a:cxn>
                <a:cxn ang="0">
                  <a:pos x="56" y="537"/>
                </a:cxn>
                <a:cxn ang="0">
                  <a:pos x="39" y="535"/>
                </a:cxn>
                <a:cxn ang="0">
                  <a:pos x="23" y="531"/>
                </a:cxn>
                <a:cxn ang="0">
                  <a:pos x="11" y="524"/>
                </a:cxn>
                <a:cxn ang="0">
                  <a:pos x="4" y="512"/>
                </a:cxn>
                <a:cxn ang="0">
                  <a:pos x="0" y="494"/>
                </a:cxn>
                <a:cxn ang="0">
                  <a:pos x="4" y="473"/>
                </a:cxn>
                <a:cxn ang="0">
                  <a:pos x="11" y="461"/>
                </a:cxn>
                <a:cxn ang="0">
                  <a:pos x="23" y="453"/>
                </a:cxn>
                <a:cxn ang="0">
                  <a:pos x="39" y="449"/>
                </a:cxn>
                <a:cxn ang="0">
                  <a:pos x="56" y="447"/>
                </a:cxn>
                <a:cxn ang="0">
                  <a:pos x="58" y="0"/>
                </a:cxn>
                <a:cxn ang="0">
                  <a:pos x="1404" y="0"/>
                </a:cxn>
                <a:cxn ang="0">
                  <a:pos x="1421" y="2"/>
                </a:cxn>
                <a:cxn ang="0">
                  <a:pos x="1437" y="7"/>
                </a:cxn>
                <a:cxn ang="0">
                  <a:pos x="1449" y="13"/>
                </a:cxn>
                <a:cxn ang="0">
                  <a:pos x="1456" y="25"/>
                </a:cxn>
                <a:cxn ang="0">
                  <a:pos x="1460" y="43"/>
                </a:cxn>
                <a:cxn ang="0">
                  <a:pos x="1456" y="64"/>
                </a:cxn>
                <a:cxn ang="0">
                  <a:pos x="1449" y="76"/>
                </a:cxn>
                <a:cxn ang="0">
                  <a:pos x="1435" y="84"/>
                </a:cxn>
                <a:cxn ang="0">
                  <a:pos x="1419" y="88"/>
                </a:cxn>
                <a:cxn ang="0">
                  <a:pos x="1402" y="90"/>
                </a:cxn>
                <a:cxn ang="0">
                  <a:pos x="58" y="90"/>
                </a:cxn>
                <a:cxn ang="0">
                  <a:pos x="41" y="88"/>
                </a:cxn>
                <a:cxn ang="0">
                  <a:pos x="25" y="84"/>
                </a:cxn>
                <a:cxn ang="0">
                  <a:pos x="13" y="76"/>
                </a:cxn>
                <a:cxn ang="0">
                  <a:pos x="6" y="64"/>
                </a:cxn>
                <a:cxn ang="0">
                  <a:pos x="2" y="43"/>
                </a:cxn>
                <a:cxn ang="0">
                  <a:pos x="6" y="25"/>
                </a:cxn>
                <a:cxn ang="0">
                  <a:pos x="13" y="13"/>
                </a:cxn>
                <a:cxn ang="0">
                  <a:pos x="25" y="7"/>
                </a:cxn>
                <a:cxn ang="0">
                  <a:pos x="41" y="2"/>
                </a:cxn>
                <a:cxn ang="0">
                  <a:pos x="58" y="0"/>
                </a:cxn>
              </a:cxnLst>
              <a:rect l="0" t="0" r="r" b="b"/>
              <a:pathLst>
                <a:path w="1460" h="537">
                  <a:moveTo>
                    <a:pt x="56" y="447"/>
                  </a:moveTo>
                  <a:lnTo>
                    <a:pt x="1400" y="447"/>
                  </a:lnTo>
                  <a:lnTo>
                    <a:pt x="1418" y="449"/>
                  </a:lnTo>
                  <a:lnTo>
                    <a:pt x="1433" y="453"/>
                  </a:lnTo>
                  <a:lnTo>
                    <a:pt x="1447" y="461"/>
                  </a:lnTo>
                  <a:lnTo>
                    <a:pt x="1454" y="473"/>
                  </a:lnTo>
                  <a:lnTo>
                    <a:pt x="1458" y="494"/>
                  </a:lnTo>
                  <a:lnTo>
                    <a:pt x="1454" y="512"/>
                  </a:lnTo>
                  <a:lnTo>
                    <a:pt x="1447" y="524"/>
                  </a:lnTo>
                  <a:lnTo>
                    <a:pt x="1435" y="531"/>
                  </a:lnTo>
                  <a:lnTo>
                    <a:pt x="1419" y="535"/>
                  </a:lnTo>
                  <a:lnTo>
                    <a:pt x="1402" y="537"/>
                  </a:lnTo>
                  <a:lnTo>
                    <a:pt x="56" y="537"/>
                  </a:lnTo>
                  <a:lnTo>
                    <a:pt x="39" y="535"/>
                  </a:lnTo>
                  <a:lnTo>
                    <a:pt x="23" y="531"/>
                  </a:lnTo>
                  <a:lnTo>
                    <a:pt x="11" y="524"/>
                  </a:lnTo>
                  <a:lnTo>
                    <a:pt x="4" y="512"/>
                  </a:lnTo>
                  <a:lnTo>
                    <a:pt x="0" y="494"/>
                  </a:lnTo>
                  <a:lnTo>
                    <a:pt x="4" y="473"/>
                  </a:lnTo>
                  <a:lnTo>
                    <a:pt x="11" y="461"/>
                  </a:lnTo>
                  <a:lnTo>
                    <a:pt x="23" y="453"/>
                  </a:lnTo>
                  <a:lnTo>
                    <a:pt x="39" y="449"/>
                  </a:lnTo>
                  <a:lnTo>
                    <a:pt x="56" y="447"/>
                  </a:lnTo>
                  <a:close/>
                  <a:moveTo>
                    <a:pt x="58" y="0"/>
                  </a:moveTo>
                  <a:lnTo>
                    <a:pt x="1404" y="0"/>
                  </a:lnTo>
                  <a:lnTo>
                    <a:pt x="1421" y="2"/>
                  </a:lnTo>
                  <a:lnTo>
                    <a:pt x="1437" y="7"/>
                  </a:lnTo>
                  <a:lnTo>
                    <a:pt x="1449" y="13"/>
                  </a:lnTo>
                  <a:lnTo>
                    <a:pt x="1456" y="25"/>
                  </a:lnTo>
                  <a:lnTo>
                    <a:pt x="1460" y="43"/>
                  </a:lnTo>
                  <a:lnTo>
                    <a:pt x="1456" y="64"/>
                  </a:lnTo>
                  <a:lnTo>
                    <a:pt x="1449" y="76"/>
                  </a:lnTo>
                  <a:lnTo>
                    <a:pt x="1435" y="84"/>
                  </a:lnTo>
                  <a:lnTo>
                    <a:pt x="1419" y="88"/>
                  </a:lnTo>
                  <a:lnTo>
                    <a:pt x="1402" y="90"/>
                  </a:lnTo>
                  <a:lnTo>
                    <a:pt x="58" y="90"/>
                  </a:lnTo>
                  <a:lnTo>
                    <a:pt x="41" y="88"/>
                  </a:lnTo>
                  <a:lnTo>
                    <a:pt x="25" y="84"/>
                  </a:lnTo>
                  <a:lnTo>
                    <a:pt x="13" y="76"/>
                  </a:lnTo>
                  <a:lnTo>
                    <a:pt x="6" y="64"/>
                  </a:lnTo>
                  <a:lnTo>
                    <a:pt x="2" y="43"/>
                  </a:lnTo>
                  <a:lnTo>
                    <a:pt x="6" y="25"/>
                  </a:lnTo>
                  <a:lnTo>
                    <a:pt x="13" y="13"/>
                  </a:lnTo>
                  <a:lnTo>
                    <a:pt x="25" y="7"/>
                  </a:lnTo>
                  <a:lnTo>
                    <a:pt x="41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7074" y="2763"/>
              <a:ext cx="925" cy="1585"/>
            </a:xfrm>
            <a:custGeom>
              <a:avLst/>
              <a:gdLst/>
              <a:ahLst/>
              <a:cxnLst>
                <a:cxn ang="0">
                  <a:pos x="423" y="53"/>
                </a:cxn>
                <a:cxn ang="0">
                  <a:pos x="374" y="65"/>
                </a:cxn>
                <a:cxn ang="0">
                  <a:pos x="322" y="94"/>
                </a:cxn>
                <a:cxn ang="0">
                  <a:pos x="270" y="147"/>
                </a:cxn>
                <a:cxn ang="0">
                  <a:pos x="225" y="227"/>
                </a:cxn>
                <a:cxn ang="0">
                  <a:pos x="196" y="345"/>
                </a:cxn>
                <a:cxn ang="0">
                  <a:pos x="182" y="504"/>
                </a:cxn>
                <a:cxn ang="0">
                  <a:pos x="179" y="899"/>
                </a:cxn>
                <a:cxn ang="0">
                  <a:pos x="188" y="1120"/>
                </a:cxn>
                <a:cxn ang="0">
                  <a:pos x="204" y="1254"/>
                </a:cxn>
                <a:cxn ang="0">
                  <a:pos x="237" y="1368"/>
                </a:cxn>
                <a:cxn ang="0">
                  <a:pos x="285" y="1448"/>
                </a:cxn>
                <a:cxn ang="0">
                  <a:pos x="343" y="1499"/>
                </a:cxn>
                <a:cxn ang="0">
                  <a:pos x="404" y="1525"/>
                </a:cxn>
                <a:cxn ang="0">
                  <a:pos x="460" y="1534"/>
                </a:cxn>
                <a:cxn ang="0">
                  <a:pos x="485" y="1536"/>
                </a:cxn>
                <a:cxn ang="0">
                  <a:pos x="547" y="1517"/>
                </a:cxn>
                <a:cxn ang="0">
                  <a:pos x="607" y="1476"/>
                </a:cxn>
                <a:cxn ang="0">
                  <a:pos x="660" y="1409"/>
                </a:cxn>
                <a:cxn ang="0">
                  <a:pos x="698" y="1311"/>
                </a:cxn>
                <a:cxn ang="0">
                  <a:pos x="727" y="1136"/>
                </a:cxn>
                <a:cxn ang="0">
                  <a:pos x="737" y="897"/>
                </a:cxn>
                <a:cxn ang="0">
                  <a:pos x="733" y="494"/>
                </a:cxn>
                <a:cxn ang="0">
                  <a:pos x="716" y="320"/>
                </a:cxn>
                <a:cxn ang="0">
                  <a:pos x="685" y="214"/>
                </a:cxn>
                <a:cxn ang="0">
                  <a:pos x="638" y="139"/>
                </a:cxn>
                <a:cxn ang="0">
                  <a:pos x="584" y="90"/>
                </a:cxn>
                <a:cxn ang="0">
                  <a:pos x="530" y="63"/>
                </a:cxn>
                <a:cxn ang="0">
                  <a:pos x="479" y="53"/>
                </a:cxn>
                <a:cxn ang="0">
                  <a:pos x="442" y="51"/>
                </a:cxn>
                <a:cxn ang="0">
                  <a:pos x="493" y="2"/>
                </a:cxn>
                <a:cxn ang="0">
                  <a:pos x="565" y="14"/>
                </a:cxn>
                <a:cxn ang="0">
                  <a:pos x="646" y="45"/>
                </a:cxn>
                <a:cxn ang="0">
                  <a:pos x="727" y="104"/>
                </a:cxn>
                <a:cxn ang="0">
                  <a:pos x="801" y="196"/>
                </a:cxn>
                <a:cxn ang="0">
                  <a:pos x="869" y="343"/>
                </a:cxn>
                <a:cxn ang="0">
                  <a:pos x="908" y="522"/>
                </a:cxn>
                <a:cxn ang="0">
                  <a:pos x="921" y="706"/>
                </a:cxn>
                <a:cxn ang="0">
                  <a:pos x="925" y="797"/>
                </a:cxn>
                <a:cxn ang="0">
                  <a:pos x="919" y="977"/>
                </a:cxn>
                <a:cxn ang="0">
                  <a:pos x="896" y="1150"/>
                </a:cxn>
                <a:cxn ang="0">
                  <a:pos x="842" y="1315"/>
                </a:cxn>
                <a:cxn ang="0">
                  <a:pos x="776" y="1430"/>
                </a:cxn>
                <a:cxn ang="0">
                  <a:pos x="700" y="1507"/>
                </a:cxn>
                <a:cxn ang="0">
                  <a:pos x="619" y="1554"/>
                </a:cxn>
                <a:cxn ang="0">
                  <a:pos x="537" y="1578"/>
                </a:cxn>
                <a:cxn ang="0">
                  <a:pos x="462" y="1585"/>
                </a:cxn>
                <a:cxn ang="0">
                  <a:pos x="382" y="1576"/>
                </a:cxn>
                <a:cxn ang="0">
                  <a:pos x="297" y="1548"/>
                </a:cxn>
                <a:cxn ang="0">
                  <a:pos x="212" y="1495"/>
                </a:cxn>
                <a:cxn ang="0">
                  <a:pos x="132" y="1409"/>
                </a:cxn>
                <a:cxn ang="0">
                  <a:pos x="64" y="1275"/>
                </a:cxn>
                <a:cxn ang="0">
                  <a:pos x="21" y="1114"/>
                </a:cxn>
                <a:cxn ang="0">
                  <a:pos x="4" y="950"/>
                </a:cxn>
                <a:cxn ang="0">
                  <a:pos x="0" y="797"/>
                </a:cxn>
                <a:cxn ang="0">
                  <a:pos x="6" y="614"/>
                </a:cxn>
                <a:cxn ang="0">
                  <a:pos x="27" y="437"/>
                </a:cxn>
                <a:cxn ang="0">
                  <a:pos x="80" y="271"/>
                </a:cxn>
                <a:cxn ang="0">
                  <a:pos x="142" y="161"/>
                </a:cxn>
                <a:cxn ang="0">
                  <a:pos x="215" y="84"/>
                </a:cxn>
                <a:cxn ang="0">
                  <a:pos x="297" y="35"/>
                </a:cxn>
                <a:cxn ang="0">
                  <a:pos x="380" y="8"/>
                </a:cxn>
                <a:cxn ang="0">
                  <a:pos x="462" y="0"/>
                </a:cxn>
              </a:cxnLst>
              <a:rect l="0" t="0" r="r" b="b"/>
              <a:pathLst>
                <a:path w="925" h="1585">
                  <a:moveTo>
                    <a:pt x="442" y="51"/>
                  </a:moveTo>
                  <a:lnTo>
                    <a:pt x="423" y="53"/>
                  </a:lnTo>
                  <a:lnTo>
                    <a:pt x="400" y="59"/>
                  </a:lnTo>
                  <a:lnTo>
                    <a:pt x="374" y="65"/>
                  </a:lnTo>
                  <a:lnTo>
                    <a:pt x="349" y="78"/>
                  </a:lnTo>
                  <a:lnTo>
                    <a:pt x="322" y="94"/>
                  </a:lnTo>
                  <a:lnTo>
                    <a:pt x="295" y="116"/>
                  </a:lnTo>
                  <a:lnTo>
                    <a:pt x="270" y="147"/>
                  </a:lnTo>
                  <a:lnTo>
                    <a:pt x="246" y="184"/>
                  </a:lnTo>
                  <a:lnTo>
                    <a:pt x="225" y="227"/>
                  </a:lnTo>
                  <a:lnTo>
                    <a:pt x="210" y="282"/>
                  </a:lnTo>
                  <a:lnTo>
                    <a:pt x="196" y="345"/>
                  </a:lnTo>
                  <a:lnTo>
                    <a:pt x="188" y="422"/>
                  </a:lnTo>
                  <a:lnTo>
                    <a:pt x="182" y="504"/>
                  </a:lnTo>
                  <a:lnTo>
                    <a:pt x="179" y="679"/>
                  </a:lnTo>
                  <a:lnTo>
                    <a:pt x="179" y="899"/>
                  </a:lnTo>
                  <a:lnTo>
                    <a:pt x="182" y="1046"/>
                  </a:lnTo>
                  <a:lnTo>
                    <a:pt x="188" y="1120"/>
                  </a:lnTo>
                  <a:lnTo>
                    <a:pt x="194" y="1191"/>
                  </a:lnTo>
                  <a:lnTo>
                    <a:pt x="204" y="1254"/>
                  </a:lnTo>
                  <a:lnTo>
                    <a:pt x="217" y="1315"/>
                  </a:lnTo>
                  <a:lnTo>
                    <a:pt x="237" y="1368"/>
                  </a:lnTo>
                  <a:lnTo>
                    <a:pt x="260" y="1413"/>
                  </a:lnTo>
                  <a:lnTo>
                    <a:pt x="285" y="1448"/>
                  </a:lnTo>
                  <a:lnTo>
                    <a:pt x="314" y="1476"/>
                  </a:lnTo>
                  <a:lnTo>
                    <a:pt x="343" y="1499"/>
                  </a:lnTo>
                  <a:lnTo>
                    <a:pt x="374" y="1515"/>
                  </a:lnTo>
                  <a:lnTo>
                    <a:pt x="404" y="1525"/>
                  </a:lnTo>
                  <a:lnTo>
                    <a:pt x="433" y="1532"/>
                  </a:lnTo>
                  <a:lnTo>
                    <a:pt x="460" y="1534"/>
                  </a:lnTo>
                  <a:lnTo>
                    <a:pt x="456" y="1538"/>
                  </a:lnTo>
                  <a:lnTo>
                    <a:pt x="485" y="1536"/>
                  </a:lnTo>
                  <a:lnTo>
                    <a:pt x="516" y="1530"/>
                  </a:lnTo>
                  <a:lnTo>
                    <a:pt x="547" y="1517"/>
                  </a:lnTo>
                  <a:lnTo>
                    <a:pt x="578" y="1499"/>
                  </a:lnTo>
                  <a:lnTo>
                    <a:pt x="607" y="1476"/>
                  </a:lnTo>
                  <a:lnTo>
                    <a:pt x="634" y="1446"/>
                  </a:lnTo>
                  <a:lnTo>
                    <a:pt x="660" y="1409"/>
                  </a:lnTo>
                  <a:lnTo>
                    <a:pt x="681" y="1364"/>
                  </a:lnTo>
                  <a:lnTo>
                    <a:pt x="698" y="1311"/>
                  </a:lnTo>
                  <a:lnTo>
                    <a:pt x="712" y="1250"/>
                  </a:lnTo>
                  <a:lnTo>
                    <a:pt x="727" y="1136"/>
                  </a:lnTo>
                  <a:lnTo>
                    <a:pt x="733" y="1020"/>
                  </a:lnTo>
                  <a:lnTo>
                    <a:pt x="737" y="897"/>
                  </a:lnTo>
                  <a:lnTo>
                    <a:pt x="737" y="681"/>
                  </a:lnTo>
                  <a:lnTo>
                    <a:pt x="733" y="494"/>
                  </a:lnTo>
                  <a:lnTo>
                    <a:pt x="725" y="404"/>
                  </a:lnTo>
                  <a:lnTo>
                    <a:pt x="716" y="320"/>
                  </a:lnTo>
                  <a:lnTo>
                    <a:pt x="702" y="263"/>
                  </a:lnTo>
                  <a:lnTo>
                    <a:pt x="685" y="214"/>
                  </a:lnTo>
                  <a:lnTo>
                    <a:pt x="663" y="171"/>
                  </a:lnTo>
                  <a:lnTo>
                    <a:pt x="638" y="139"/>
                  </a:lnTo>
                  <a:lnTo>
                    <a:pt x="613" y="112"/>
                  </a:lnTo>
                  <a:lnTo>
                    <a:pt x="584" y="90"/>
                  </a:lnTo>
                  <a:lnTo>
                    <a:pt x="557" y="74"/>
                  </a:lnTo>
                  <a:lnTo>
                    <a:pt x="530" y="63"/>
                  </a:lnTo>
                  <a:lnTo>
                    <a:pt x="502" y="55"/>
                  </a:lnTo>
                  <a:lnTo>
                    <a:pt x="479" y="53"/>
                  </a:lnTo>
                  <a:lnTo>
                    <a:pt x="458" y="51"/>
                  </a:lnTo>
                  <a:lnTo>
                    <a:pt x="442" y="51"/>
                  </a:lnTo>
                  <a:close/>
                  <a:moveTo>
                    <a:pt x="462" y="0"/>
                  </a:moveTo>
                  <a:lnTo>
                    <a:pt x="493" y="2"/>
                  </a:lnTo>
                  <a:lnTo>
                    <a:pt x="526" y="6"/>
                  </a:lnTo>
                  <a:lnTo>
                    <a:pt x="565" y="14"/>
                  </a:lnTo>
                  <a:lnTo>
                    <a:pt x="603" y="27"/>
                  </a:lnTo>
                  <a:lnTo>
                    <a:pt x="646" y="45"/>
                  </a:lnTo>
                  <a:lnTo>
                    <a:pt x="687" y="72"/>
                  </a:lnTo>
                  <a:lnTo>
                    <a:pt x="727" y="104"/>
                  </a:lnTo>
                  <a:lnTo>
                    <a:pt x="766" y="145"/>
                  </a:lnTo>
                  <a:lnTo>
                    <a:pt x="801" y="196"/>
                  </a:lnTo>
                  <a:lnTo>
                    <a:pt x="834" y="257"/>
                  </a:lnTo>
                  <a:lnTo>
                    <a:pt x="869" y="343"/>
                  </a:lnTo>
                  <a:lnTo>
                    <a:pt x="892" y="433"/>
                  </a:lnTo>
                  <a:lnTo>
                    <a:pt x="908" y="522"/>
                  </a:lnTo>
                  <a:lnTo>
                    <a:pt x="917" y="614"/>
                  </a:lnTo>
                  <a:lnTo>
                    <a:pt x="921" y="706"/>
                  </a:lnTo>
                  <a:lnTo>
                    <a:pt x="923" y="797"/>
                  </a:lnTo>
                  <a:lnTo>
                    <a:pt x="925" y="797"/>
                  </a:lnTo>
                  <a:lnTo>
                    <a:pt x="923" y="887"/>
                  </a:lnTo>
                  <a:lnTo>
                    <a:pt x="919" y="977"/>
                  </a:lnTo>
                  <a:lnTo>
                    <a:pt x="910" y="1065"/>
                  </a:lnTo>
                  <a:lnTo>
                    <a:pt x="896" y="1150"/>
                  </a:lnTo>
                  <a:lnTo>
                    <a:pt x="873" y="1234"/>
                  </a:lnTo>
                  <a:lnTo>
                    <a:pt x="842" y="1315"/>
                  </a:lnTo>
                  <a:lnTo>
                    <a:pt x="811" y="1377"/>
                  </a:lnTo>
                  <a:lnTo>
                    <a:pt x="776" y="1430"/>
                  </a:lnTo>
                  <a:lnTo>
                    <a:pt x="739" y="1472"/>
                  </a:lnTo>
                  <a:lnTo>
                    <a:pt x="700" y="1507"/>
                  </a:lnTo>
                  <a:lnTo>
                    <a:pt x="660" y="1534"/>
                  </a:lnTo>
                  <a:lnTo>
                    <a:pt x="619" y="1554"/>
                  </a:lnTo>
                  <a:lnTo>
                    <a:pt x="576" y="1568"/>
                  </a:lnTo>
                  <a:lnTo>
                    <a:pt x="537" y="1578"/>
                  </a:lnTo>
                  <a:lnTo>
                    <a:pt x="499" y="1583"/>
                  </a:lnTo>
                  <a:lnTo>
                    <a:pt x="462" y="1585"/>
                  </a:lnTo>
                  <a:lnTo>
                    <a:pt x="423" y="1583"/>
                  </a:lnTo>
                  <a:lnTo>
                    <a:pt x="382" y="1576"/>
                  </a:lnTo>
                  <a:lnTo>
                    <a:pt x="340" y="1566"/>
                  </a:lnTo>
                  <a:lnTo>
                    <a:pt x="297" y="1548"/>
                  </a:lnTo>
                  <a:lnTo>
                    <a:pt x="254" y="1525"/>
                  </a:lnTo>
                  <a:lnTo>
                    <a:pt x="212" y="1495"/>
                  </a:lnTo>
                  <a:lnTo>
                    <a:pt x="169" y="1456"/>
                  </a:lnTo>
                  <a:lnTo>
                    <a:pt x="132" y="1409"/>
                  </a:lnTo>
                  <a:lnTo>
                    <a:pt x="97" y="1352"/>
                  </a:lnTo>
                  <a:lnTo>
                    <a:pt x="64" y="1275"/>
                  </a:lnTo>
                  <a:lnTo>
                    <a:pt x="39" y="1195"/>
                  </a:lnTo>
                  <a:lnTo>
                    <a:pt x="21" y="1114"/>
                  </a:lnTo>
                  <a:lnTo>
                    <a:pt x="10" y="1032"/>
                  </a:lnTo>
                  <a:lnTo>
                    <a:pt x="4" y="950"/>
                  </a:lnTo>
                  <a:lnTo>
                    <a:pt x="0" y="873"/>
                  </a:lnTo>
                  <a:lnTo>
                    <a:pt x="0" y="797"/>
                  </a:lnTo>
                  <a:lnTo>
                    <a:pt x="2" y="706"/>
                  </a:lnTo>
                  <a:lnTo>
                    <a:pt x="6" y="614"/>
                  </a:lnTo>
                  <a:lnTo>
                    <a:pt x="14" y="524"/>
                  </a:lnTo>
                  <a:lnTo>
                    <a:pt x="27" y="437"/>
                  </a:lnTo>
                  <a:lnTo>
                    <a:pt x="49" y="353"/>
                  </a:lnTo>
                  <a:lnTo>
                    <a:pt x="80" y="271"/>
                  </a:lnTo>
                  <a:lnTo>
                    <a:pt x="109" y="212"/>
                  </a:lnTo>
                  <a:lnTo>
                    <a:pt x="142" y="161"/>
                  </a:lnTo>
                  <a:lnTo>
                    <a:pt x="177" y="118"/>
                  </a:lnTo>
                  <a:lnTo>
                    <a:pt x="215" y="84"/>
                  </a:lnTo>
                  <a:lnTo>
                    <a:pt x="254" y="55"/>
                  </a:lnTo>
                  <a:lnTo>
                    <a:pt x="297" y="35"/>
                  </a:lnTo>
                  <a:lnTo>
                    <a:pt x="338" y="19"/>
                  </a:lnTo>
                  <a:lnTo>
                    <a:pt x="380" y="8"/>
                  </a:lnTo>
                  <a:lnTo>
                    <a:pt x="421" y="2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7" name="Group 3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85800" y="5410200"/>
            <a:ext cx="7436965" cy="590692"/>
            <a:chOff x="942" y="3300"/>
            <a:chExt cx="32571" cy="2587"/>
          </a:xfrm>
          <a:solidFill>
            <a:srgbClr val="800080"/>
          </a:solidFill>
        </p:grpSpPr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942" y="3614"/>
              <a:ext cx="1265" cy="1666"/>
            </a:xfrm>
            <a:custGeom>
              <a:avLst/>
              <a:gdLst/>
              <a:ahLst/>
              <a:cxnLst>
                <a:cxn ang="0">
                  <a:pos x="929" y="21"/>
                </a:cxn>
                <a:cxn ang="0">
                  <a:pos x="1107" y="168"/>
                </a:cxn>
                <a:cxn ang="0">
                  <a:pos x="1236" y="0"/>
                </a:cxn>
                <a:cxn ang="0">
                  <a:pos x="1265" y="21"/>
                </a:cxn>
                <a:cxn ang="0">
                  <a:pos x="1147" y="534"/>
                </a:cxn>
                <a:cxn ang="0">
                  <a:pos x="1137" y="566"/>
                </a:cxn>
                <a:cxn ang="0">
                  <a:pos x="1097" y="576"/>
                </a:cxn>
                <a:cxn ang="0">
                  <a:pos x="1087" y="514"/>
                </a:cxn>
                <a:cxn ang="0">
                  <a:pos x="1097" y="430"/>
                </a:cxn>
                <a:cxn ang="0">
                  <a:pos x="1038" y="199"/>
                </a:cxn>
                <a:cxn ang="0">
                  <a:pos x="890" y="94"/>
                </a:cxn>
                <a:cxn ang="0">
                  <a:pos x="672" y="105"/>
                </a:cxn>
                <a:cxn ang="0">
                  <a:pos x="484" y="252"/>
                </a:cxn>
                <a:cxn ang="0">
                  <a:pos x="415" y="461"/>
                </a:cxn>
                <a:cxn ang="0">
                  <a:pos x="455" y="608"/>
                </a:cxn>
                <a:cxn ang="0">
                  <a:pos x="544" y="671"/>
                </a:cxn>
                <a:cxn ang="0">
                  <a:pos x="593" y="692"/>
                </a:cxn>
                <a:cxn ang="0">
                  <a:pos x="662" y="702"/>
                </a:cxn>
                <a:cxn ang="0">
                  <a:pos x="811" y="744"/>
                </a:cxn>
                <a:cxn ang="0">
                  <a:pos x="959" y="828"/>
                </a:cxn>
                <a:cxn ang="0">
                  <a:pos x="1028" y="912"/>
                </a:cxn>
                <a:cxn ang="0">
                  <a:pos x="1068" y="1090"/>
                </a:cxn>
                <a:cxn ang="0">
                  <a:pos x="989" y="1362"/>
                </a:cxn>
                <a:cxn ang="0">
                  <a:pos x="801" y="1582"/>
                </a:cxn>
                <a:cxn ang="0">
                  <a:pos x="524" y="1666"/>
                </a:cxn>
                <a:cxn ang="0">
                  <a:pos x="336" y="1634"/>
                </a:cxn>
                <a:cxn ang="0">
                  <a:pos x="168" y="1498"/>
                </a:cxn>
                <a:cxn ang="0">
                  <a:pos x="29" y="1655"/>
                </a:cxn>
                <a:cxn ang="0">
                  <a:pos x="0" y="1634"/>
                </a:cxn>
                <a:cxn ang="0">
                  <a:pos x="20" y="1530"/>
                </a:cxn>
                <a:cxn ang="0">
                  <a:pos x="69" y="1310"/>
                </a:cxn>
                <a:cxn ang="0">
                  <a:pos x="118" y="1132"/>
                </a:cxn>
                <a:cxn ang="0">
                  <a:pos x="128" y="1090"/>
                </a:cxn>
                <a:cxn ang="0">
                  <a:pos x="168" y="1100"/>
                </a:cxn>
                <a:cxn ang="0">
                  <a:pos x="158" y="1173"/>
                </a:cxn>
                <a:cxn ang="0">
                  <a:pos x="178" y="1373"/>
                </a:cxn>
                <a:cxn ang="0">
                  <a:pos x="296" y="1519"/>
                </a:cxn>
                <a:cxn ang="0">
                  <a:pos x="455" y="1582"/>
                </a:cxn>
                <a:cxn ang="0">
                  <a:pos x="652" y="1561"/>
                </a:cxn>
                <a:cxn ang="0">
                  <a:pos x="840" y="1404"/>
                </a:cxn>
                <a:cxn ang="0">
                  <a:pos x="919" y="1163"/>
                </a:cxn>
                <a:cxn ang="0">
                  <a:pos x="870" y="1006"/>
                </a:cxn>
                <a:cxn ang="0">
                  <a:pos x="771" y="933"/>
                </a:cxn>
                <a:cxn ang="0">
                  <a:pos x="494" y="859"/>
                </a:cxn>
                <a:cxn ang="0">
                  <a:pos x="336" y="744"/>
                </a:cxn>
                <a:cxn ang="0">
                  <a:pos x="267" y="534"/>
                </a:cxn>
                <a:cxn ang="0">
                  <a:pos x="375" y="231"/>
                </a:cxn>
                <a:cxn ang="0">
                  <a:pos x="642" y="32"/>
                </a:cxn>
              </a:cxnLst>
              <a:rect l="0" t="0" r="r" b="b"/>
              <a:pathLst>
                <a:path w="1265" h="1666">
                  <a:moveTo>
                    <a:pt x="801" y="0"/>
                  </a:moveTo>
                  <a:lnTo>
                    <a:pt x="929" y="21"/>
                  </a:lnTo>
                  <a:lnTo>
                    <a:pt x="1028" y="74"/>
                  </a:lnTo>
                  <a:lnTo>
                    <a:pt x="1107" y="168"/>
                  </a:lnTo>
                  <a:lnTo>
                    <a:pt x="1206" y="32"/>
                  </a:lnTo>
                  <a:lnTo>
                    <a:pt x="1236" y="0"/>
                  </a:lnTo>
                  <a:lnTo>
                    <a:pt x="1246" y="0"/>
                  </a:lnTo>
                  <a:lnTo>
                    <a:pt x="1265" y="21"/>
                  </a:lnTo>
                  <a:lnTo>
                    <a:pt x="1265" y="42"/>
                  </a:lnTo>
                  <a:lnTo>
                    <a:pt x="1147" y="534"/>
                  </a:lnTo>
                  <a:lnTo>
                    <a:pt x="1137" y="555"/>
                  </a:lnTo>
                  <a:lnTo>
                    <a:pt x="1137" y="566"/>
                  </a:lnTo>
                  <a:lnTo>
                    <a:pt x="1127" y="576"/>
                  </a:lnTo>
                  <a:lnTo>
                    <a:pt x="1097" y="576"/>
                  </a:lnTo>
                  <a:lnTo>
                    <a:pt x="1087" y="566"/>
                  </a:lnTo>
                  <a:lnTo>
                    <a:pt x="1087" y="514"/>
                  </a:lnTo>
                  <a:lnTo>
                    <a:pt x="1097" y="482"/>
                  </a:lnTo>
                  <a:lnTo>
                    <a:pt x="1097" y="430"/>
                  </a:lnTo>
                  <a:lnTo>
                    <a:pt x="1087" y="294"/>
                  </a:lnTo>
                  <a:lnTo>
                    <a:pt x="1038" y="199"/>
                  </a:lnTo>
                  <a:lnTo>
                    <a:pt x="979" y="136"/>
                  </a:lnTo>
                  <a:lnTo>
                    <a:pt x="890" y="94"/>
                  </a:lnTo>
                  <a:lnTo>
                    <a:pt x="791" y="84"/>
                  </a:lnTo>
                  <a:lnTo>
                    <a:pt x="672" y="105"/>
                  </a:lnTo>
                  <a:lnTo>
                    <a:pt x="573" y="168"/>
                  </a:lnTo>
                  <a:lnTo>
                    <a:pt x="484" y="252"/>
                  </a:lnTo>
                  <a:lnTo>
                    <a:pt x="435" y="356"/>
                  </a:lnTo>
                  <a:lnTo>
                    <a:pt x="415" y="461"/>
                  </a:lnTo>
                  <a:lnTo>
                    <a:pt x="425" y="545"/>
                  </a:lnTo>
                  <a:lnTo>
                    <a:pt x="455" y="608"/>
                  </a:lnTo>
                  <a:lnTo>
                    <a:pt x="494" y="650"/>
                  </a:lnTo>
                  <a:lnTo>
                    <a:pt x="544" y="671"/>
                  </a:lnTo>
                  <a:lnTo>
                    <a:pt x="563" y="681"/>
                  </a:lnTo>
                  <a:lnTo>
                    <a:pt x="593" y="692"/>
                  </a:lnTo>
                  <a:lnTo>
                    <a:pt x="623" y="692"/>
                  </a:lnTo>
                  <a:lnTo>
                    <a:pt x="662" y="702"/>
                  </a:lnTo>
                  <a:lnTo>
                    <a:pt x="692" y="713"/>
                  </a:lnTo>
                  <a:lnTo>
                    <a:pt x="811" y="744"/>
                  </a:lnTo>
                  <a:lnTo>
                    <a:pt x="880" y="765"/>
                  </a:lnTo>
                  <a:lnTo>
                    <a:pt x="959" y="828"/>
                  </a:lnTo>
                  <a:lnTo>
                    <a:pt x="989" y="859"/>
                  </a:lnTo>
                  <a:lnTo>
                    <a:pt x="1028" y="912"/>
                  </a:lnTo>
                  <a:lnTo>
                    <a:pt x="1058" y="985"/>
                  </a:lnTo>
                  <a:lnTo>
                    <a:pt x="1068" y="1090"/>
                  </a:lnTo>
                  <a:lnTo>
                    <a:pt x="1048" y="1226"/>
                  </a:lnTo>
                  <a:lnTo>
                    <a:pt x="989" y="1362"/>
                  </a:lnTo>
                  <a:lnTo>
                    <a:pt x="909" y="1477"/>
                  </a:lnTo>
                  <a:lnTo>
                    <a:pt x="801" y="1582"/>
                  </a:lnTo>
                  <a:lnTo>
                    <a:pt x="662" y="1645"/>
                  </a:lnTo>
                  <a:lnTo>
                    <a:pt x="524" y="1666"/>
                  </a:lnTo>
                  <a:lnTo>
                    <a:pt x="435" y="1655"/>
                  </a:lnTo>
                  <a:lnTo>
                    <a:pt x="336" y="1634"/>
                  </a:lnTo>
                  <a:lnTo>
                    <a:pt x="247" y="1582"/>
                  </a:lnTo>
                  <a:lnTo>
                    <a:pt x="168" y="1498"/>
                  </a:lnTo>
                  <a:lnTo>
                    <a:pt x="59" y="1624"/>
                  </a:lnTo>
                  <a:lnTo>
                    <a:pt x="29" y="1655"/>
                  </a:lnTo>
                  <a:lnTo>
                    <a:pt x="20" y="1655"/>
                  </a:lnTo>
                  <a:lnTo>
                    <a:pt x="0" y="1634"/>
                  </a:lnTo>
                  <a:lnTo>
                    <a:pt x="10" y="1603"/>
                  </a:lnTo>
                  <a:lnTo>
                    <a:pt x="20" y="1530"/>
                  </a:lnTo>
                  <a:lnTo>
                    <a:pt x="49" y="1425"/>
                  </a:lnTo>
                  <a:lnTo>
                    <a:pt x="69" y="1310"/>
                  </a:lnTo>
                  <a:lnTo>
                    <a:pt x="99" y="1205"/>
                  </a:lnTo>
                  <a:lnTo>
                    <a:pt x="118" y="1132"/>
                  </a:lnTo>
                  <a:lnTo>
                    <a:pt x="128" y="1100"/>
                  </a:lnTo>
                  <a:lnTo>
                    <a:pt x="128" y="1090"/>
                  </a:lnTo>
                  <a:lnTo>
                    <a:pt x="158" y="1090"/>
                  </a:lnTo>
                  <a:lnTo>
                    <a:pt x="168" y="1100"/>
                  </a:lnTo>
                  <a:lnTo>
                    <a:pt x="168" y="1142"/>
                  </a:lnTo>
                  <a:lnTo>
                    <a:pt x="158" y="1173"/>
                  </a:lnTo>
                  <a:lnTo>
                    <a:pt x="158" y="1247"/>
                  </a:lnTo>
                  <a:lnTo>
                    <a:pt x="178" y="1373"/>
                  </a:lnTo>
                  <a:lnTo>
                    <a:pt x="227" y="1456"/>
                  </a:lnTo>
                  <a:lnTo>
                    <a:pt x="296" y="1519"/>
                  </a:lnTo>
                  <a:lnTo>
                    <a:pt x="375" y="1561"/>
                  </a:lnTo>
                  <a:lnTo>
                    <a:pt x="455" y="1582"/>
                  </a:lnTo>
                  <a:lnTo>
                    <a:pt x="534" y="1582"/>
                  </a:lnTo>
                  <a:lnTo>
                    <a:pt x="652" y="1561"/>
                  </a:lnTo>
                  <a:lnTo>
                    <a:pt x="761" y="1498"/>
                  </a:lnTo>
                  <a:lnTo>
                    <a:pt x="840" y="1404"/>
                  </a:lnTo>
                  <a:lnTo>
                    <a:pt x="900" y="1289"/>
                  </a:lnTo>
                  <a:lnTo>
                    <a:pt x="919" y="1163"/>
                  </a:lnTo>
                  <a:lnTo>
                    <a:pt x="909" y="1069"/>
                  </a:lnTo>
                  <a:lnTo>
                    <a:pt x="870" y="1006"/>
                  </a:lnTo>
                  <a:lnTo>
                    <a:pt x="820" y="954"/>
                  </a:lnTo>
                  <a:lnTo>
                    <a:pt x="771" y="933"/>
                  </a:lnTo>
                  <a:lnTo>
                    <a:pt x="722" y="922"/>
                  </a:lnTo>
                  <a:lnTo>
                    <a:pt x="494" y="859"/>
                  </a:lnTo>
                  <a:lnTo>
                    <a:pt x="415" y="817"/>
                  </a:lnTo>
                  <a:lnTo>
                    <a:pt x="336" y="744"/>
                  </a:lnTo>
                  <a:lnTo>
                    <a:pt x="286" y="650"/>
                  </a:lnTo>
                  <a:lnTo>
                    <a:pt x="267" y="534"/>
                  </a:lnTo>
                  <a:lnTo>
                    <a:pt x="296" y="377"/>
                  </a:lnTo>
                  <a:lnTo>
                    <a:pt x="375" y="231"/>
                  </a:lnTo>
                  <a:lnTo>
                    <a:pt x="494" y="105"/>
                  </a:lnTo>
                  <a:lnTo>
                    <a:pt x="642" y="32"/>
                  </a:lnTo>
                  <a:lnTo>
                    <a:pt x="8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989" y="4379"/>
              <a:ext cx="1414" cy="524"/>
            </a:xfrm>
            <a:custGeom>
              <a:avLst/>
              <a:gdLst/>
              <a:ahLst/>
              <a:cxnLst>
                <a:cxn ang="0">
                  <a:pos x="29" y="440"/>
                </a:cxn>
                <a:cxn ang="0">
                  <a:pos x="1384" y="440"/>
                </a:cxn>
                <a:cxn ang="0">
                  <a:pos x="1394" y="450"/>
                </a:cxn>
                <a:cxn ang="0">
                  <a:pos x="1414" y="461"/>
                </a:cxn>
                <a:cxn ang="0">
                  <a:pos x="1414" y="503"/>
                </a:cxn>
                <a:cxn ang="0">
                  <a:pos x="1394" y="513"/>
                </a:cxn>
                <a:cxn ang="0">
                  <a:pos x="1384" y="524"/>
                </a:cxn>
                <a:cxn ang="0">
                  <a:pos x="29" y="524"/>
                </a:cxn>
                <a:cxn ang="0">
                  <a:pos x="19" y="513"/>
                </a:cxn>
                <a:cxn ang="0">
                  <a:pos x="0" y="503"/>
                </a:cxn>
                <a:cxn ang="0">
                  <a:pos x="0" y="461"/>
                </a:cxn>
                <a:cxn ang="0">
                  <a:pos x="19" y="450"/>
                </a:cxn>
                <a:cxn ang="0">
                  <a:pos x="29" y="440"/>
                </a:cxn>
                <a:cxn ang="0">
                  <a:pos x="29" y="0"/>
                </a:cxn>
                <a:cxn ang="0">
                  <a:pos x="1384" y="0"/>
                </a:cxn>
                <a:cxn ang="0">
                  <a:pos x="1394" y="10"/>
                </a:cxn>
                <a:cxn ang="0">
                  <a:pos x="1414" y="21"/>
                </a:cxn>
                <a:cxn ang="0">
                  <a:pos x="1414" y="63"/>
                </a:cxn>
                <a:cxn ang="0">
                  <a:pos x="1394" y="73"/>
                </a:cxn>
                <a:cxn ang="0">
                  <a:pos x="1384" y="84"/>
                </a:cxn>
                <a:cxn ang="0">
                  <a:pos x="29" y="84"/>
                </a:cxn>
                <a:cxn ang="0">
                  <a:pos x="19" y="73"/>
                </a:cxn>
                <a:cxn ang="0">
                  <a:pos x="0" y="63"/>
                </a:cxn>
                <a:cxn ang="0">
                  <a:pos x="0" y="21"/>
                </a:cxn>
                <a:cxn ang="0">
                  <a:pos x="19" y="10"/>
                </a:cxn>
                <a:cxn ang="0">
                  <a:pos x="29" y="0"/>
                </a:cxn>
              </a:cxnLst>
              <a:rect l="0" t="0" r="r" b="b"/>
              <a:pathLst>
                <a:path w="1414" h="524">
                  <a:moveTo>
                    <a:pt x="29" y="440"/>
                  </a:moveTo>
                  <a:lnTo>
                    <a:pt x="1384" y="440"/>
                  </a:lnTo>
                  <a:lnTo>
                    <a:pt x="1394" y="450"/>
                  </a:lnTo>
                  <a:lnTo>
                    <a:pt x="1414" y="461"/>
                  </a:lnTo>
                  <a:lnTo>
                    <a:pt x="1414" y="503"/>
                  </a:lnTo>
                  <a:lnTo>
                    <a:pt x="1394" y="513"/>
                  </a:lnTo>
                  <a:lnTo>
                    <a:pt x="1384" y="524"/>
                  </a:lnTo>
                  <a:lnTo>
                    <a:pt x="29" y="524"/>
                  </a:lnTo>
                  <a:lnTo>
                    <a:pt x="19" y="513"/>
                  </a:lnTo>
                  <a:lnTo>
                    <a:pt x="0" y="503"/>
                  </a:lnTo>
                  <a:lnTo>
                    <a:pt x="0" y="461"/>
                  </a:lnTo>
                  <a:lnTo>
                    <a:pt x="19" y="450"/>
                  </a:lnTo>
                  <a:lnTo>
                    <a:pt x="29" y="440"/>
                  </a:lnTo>
                  <a:close/>
                  <a:moveTo>
                    <a:pt x="29" y="0"/>
                  </a:moveTo>
                  <a:lnTo>
                    <a:pt x="1384" y="0"/>
                  </a:lnTo>
                  <a:lnTo>
                    <a:pt x="1394" y="10"/>
                  </a:lnTo>
                  <a:lnTo>
                    <a:pt x="1414" y="21"/>
                  </a:lnTo>
                  <a:lnTo>
                    <a:pt x="1414" y="63"/>
                  </a:lnTo>
                  <a:lnTo>
                    <a:pt x="1394" y="73"/>
                  </a:lnTo>
                  <a:lnTo>
                    <a:pt x="1384" y="84"/>
                  </a:lnTo>
                  <a:lnTo>
                    <a:pt x="29" y="84"/>
                  </a:lnTo>
                  <a:lnTo>
                    <a:pt x="19" y="73"/>
                  </a:lnTo>
                  <a:lnTo>
                    <a:pt x="0" y="63"/>
                  </a:lnTo>
                  <a:lnTo>
                    <a:pt x="0" y="21"/>
                  </a:lnTo>
                  <a:lnTo>
                    <a:pt x="19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253" y="3373"/>
              <a:ext cx="1186" cy="2514"/>
            </a:xfrm>
            <a:custGeom>
              <a:avLst/>
              <a:gdLst/>
              <a:ahLst/>
              <a:cxnLst>
                <a:cxn ang="0">
                  <a:pos x="1038" y="11"/>
                </a:cxn>
                <a:cxn ang="0">
                  <a:pos x="1167" y="115"/>
                </a:cxn>
                <a:cxn ang="0">
                  <a:pos x="1167" y="252"/>
                </a:cxn>
                <a:cxn ang="0">
                  <a:pos x="1117" y="283"/>
                </a:cxn>
                <a:cxn ang="0">
                  <a:pos x="1048" y="273"/>
                </a:cxn>
                <a:cxn ang="0">
                  <a:pos x="1008" y="189"/>
                </a:cxn>
                <a:cxn ang="0">
                  <a:pos x="1018" y="147"/>
                </a:cxn>
                <a:cxn ang="0">
                  <a:pos x="1088" y="95"/>
                </a:cxn>
                <a:cxn ang="0">
                  <a:pos x="1018" y="63"/>
                </a:cxn>
                <a:cxn ang="0">
                  <a:pos x="949" y="53"/>
                </a:cxn>
                <a:cxn ang="0">
                  <a:pos x="860" y="84"/>
                </a:cxn>
                <a:cxn ang="0">
                  <a:pos x="801" y="220"/>
                </a:cxn>
                <a:cxn ang="0">
                  <a:pos x="751" y="524"/>
                </a:cxn>
                <a:cxn ang="0">
                  <a:pos x="702" y="1215"/>
                </a:cxn>
                <a:cxn ang="0">
                  <a:pos x="653" y="1739"/>
                </a:cxn>
                <a:cxn ang="0">
                  <a:pos x="613" y="2033"/>
                </a:cxn>
                <a:cxn ang="0">
                  <a:pos x="554" y="2232"/>
                </a:cxn>
                <a:cxn ang="0">
                  <a:pos x="435" y="2431"/>
                </a:cxn>
                <a:cxn ang="0">
                  <a:pos x="237" y="2514"/>
                </a:cxn>
                <a:cxn ang="0">
                  <a:pos x="69" y="2462"/>
                </a:cxn>
                <a:cxn ang="0">
                  <a:pos x="0" y="2326"/>
                </a:cxn>
                <a:cxn ang="0">
                  <a:pos x="39" y="2242"/>
                </a:cxn>
                <a:cxn ang="0">
                  <a:pos x="109" y="2232"/>
                </a:cxn>
                <a:cxn ang="0">
                  <a:pos x="158" y="2263"/>
                </a:cxn>
                <a:cxn ang="0">
                  <a:pos x="178" y="2347"/>
                </a:cxn>
                <a:cxn ang="0">
                  <a:pos x="128" y="2410"/>
                </a:cxn>
                <a:cxn ang="0">
                  <a:pos x="138" y="2441"/>
                </a:cxn>
                <a:cxn ang="0">
                  <a:pos x="208" y="2462"/>
                </a:cxn>
                <a:cxn ang="0">
                  <a:pos x="306" y="2452"/>
                </a:cxn>
                <a:cxn ang="0">
                  <a:pos x="405" y="2315"/>
                </a:cxn>
                <a:cxn ang="0">
                  <a:pos x="465" y="1991"/>
                </a:cxn>
                <a:cxn ang="0">
                  <a:pos x="494" y="1425"/>
                </a:cxn>
                <a:cxn ang="0">
                  <a:pos x="524" y="1121"/>
                </a:cxn>
                <a:cxn ang="0">
                  <a:pos x="583" y="597"/>
                </a:cxn>
                <a:cxn ang="0">
                  <a:pos x="643" y="304"/>
                </a:cxn>
                <a:cxn ang="0">
                  <a:pos x="722" y="126"/>
                </a:cxn>
                <a:cxn ang="0">
                  <a:pos x="860" y="21"/>
                </a:cxn>
              </a:cxnLst>
              <a:rect l="0" t="0" r="r" b="b"/>
              <a:pathLst>
                <a:path w="1186" h="2514">
                  <a:moveTo>
                    <a:pt x="949" y="0"/>
                  </a:moveTo>
                  <a:lnTo>
                    <a:pt x="1038" y="11"/>
                  </a:lnTo>
                  <a:lnTo>
                    <a:pt x="1117" y="53"/>
                  </a:lnTo>
                  <a:lnTo>
                    <a:pt x="1167" y="115"/>
                  </a:lnTo>
                  <a:lnTo>
                    <a:pt x="1186" y="189"/>
                  </a:lnTo>
                  <a:lnTo>
                    <a:pt x="1167" y="252"/>
                  </a:lnTo>
                  <a:lnTo>
                    <a:pt x="1147" y="273"/>
                  </a:lnTo>
                  <a:lnTo>
                    <a:pt x="1117" y="283"/>
                  </a:lnTo>
                  <a:lnTo>
                    <a:pt x="1078" y="283"/>
                  </a:lnTo>
                  <a:lnTo>
                    <a:pt x="1048" y="273"/>
                  </a:lnTo>
                  <a:lnTo>
                    <a:pt x="1028" y="252"/>
                  </a:lnTo>
                  <a:lnTo>
                    <a:pt x="1008" y="189"/>
                  </a:lnTo>
                  <a:lnTo>
                    <a:pt x="1008" y="168"/>
                  </a:lnTo>
                  <a:lnTo>
                    <a:pt x="1018" y="147"/>
                  </a:lnTo>
                  <a:lnTo>
                    <a:pt x="1058" y="105"/>
                  </a:lnTo>
                  <a:lnTo>
                    <a:pt x="1088" y="95"/>
                  </a:lnTo>
                  <a:lnTo>
                    <a:pt x="1058" y="74"/>
                  </a:lnTo>
                  <a:lnTo>
                    <a:pt x="1018" y="63"/>
                  </a:lnTo>
                  <a:lnTo>
                    <a:pt x="989" y="53"/>
                  </a:lnTo>
                  <a:lnTo>
                    <a:pt x="949" y="53"/>
                  </a:lnTo>
                  <a:lnTo>
                    <a:pt x="910" y="63"/>
                  </a:lnTo>
                  <a:lnTo>
                    <a:pt x="860" y="84"/>
                  </a:lnTo>
                  <a:lnTo>
                    <a:pt x="830" y="126"/>
                  </a:lnTo>
                  <a:lnTo>
                    <a:pt x="801" y="220"/>
                  </a:lnTo>
                  <a:lnTo>
                    <a:pt x="771" y="346"/>
                  </a:lnTo>
                  <a:lnTo>
                    <a:pt x="751" y="524"/>
                  </a:lnTo>
                  <a:lnTo>
                    <a:pt x="712" y="1090"/>
                  </a:lnTo>
                  <a:lnTo>
                    <a:pt x="702" y="1215"/>
                  </a:lnTo>
                  <a:lnTo>
                    <a:pt x="692" y="1383"/>
                  </a:lnTo>
                  <a:lnTo>
                    <a:pt x="653" y="1739"/>
                  </a:lnTo>
                  <a:lnTo>
                    <a:pt x="633" y="1907"/>
                  </a:lnTo>
                  <a:lnTo>
                    <a:pt x="613" y="2033"/>
                  </a:lnTo>
                  <a:lnTo>
                    <a:pt x="593" y="2116"/>
                  </a:lnTo>
                  <a:lnTo>
                    <a:pt x="554" y="2232"/>
                  </a:lnTo>
                  <a:lnTo>
                    <a:pt x="504" y="2347"/>
                  </a:lnTo>
                  <a:lnTo>
                    <a:pt x="435" y="2431"/>
                  </a:lnTo>
                  <a:lnTo>
                    <a:pt x="346" y="2494"/>
                  </a:lnTo>
                  <a:lnTo>
                    <a:pt x="237" y="2514"/>
                  </a:lnTo>
                  <a:lnTo>
                    <a:pt x="148" y="2504"/>
                  </a:lnTo>
                  <a:lnTo>
                    <a:pt x="69" y="2462"/>
                  </a:lnTo>
                  <a:lnTo>
                    <a:pt x="20" y="2399"/>
                  </a:lnTo>
                  <a:lnTo>
                    <a:pt x="0" y="2326"/>
                  </a:lnTo>
                  <a:lnTo>
                    <a:pt x="20" y="2263"/>
                  </a:lnTo>
                  <a:lnTo>
                    <a:pt x="39" y="2242"/>
                  </a:lnTo>
                  <a:lnTo>
                    <a:pt x="69" y="2232"/>
                  </a:lnTo>
                  <a:lnTo>
                    <a:pt x="109" y="2232"/>
                  </a:lnTo>
                  <a:lnTo>
                    <a:pt x="138" y="2242"/>
                  </a:lnTo>
                  <a:lnTo>
                    <a:pt x="158" y="2263"/>
                  </a:lnTo>
                  <a:lnTo>
                    <a:pt x="178" y="2326"/>
                  </a:lnTo>
                  <a:lnTo>
                    <a:pt x="178" y="2347"/>
                  </a:lnTo>
                  <a:lnTo>
                    <a:pt x="168" y="2368"/>
                  </a:lnTo>
                  <a:lnTo>
                    <a:pt x="128" y="2410"/>
                  </a:lnTo>
                  <a:lnTo>
                    <a:pt x="99" y="2420"/>
                  </a:lnTo>
                  <a:lnTo>
                    <a:pt x="138" y="2441"/>
                  </a:lnTo>
                  <a:lnTo>
                    <a:pt x="178" y="2452"/>
                  </a:lnTo>
                  <a:lnTo>
                    <a:pt x="208" y="2462"/>
                  </a:lnTo>
                  <a:lnTo>
                    <a:pt x="237" y="2462"/>
                  </a:lnTo>
                  <a:lnTo>
                    <a:pt x="306" y="2452"/>
                  </a:lnTo>
                  <a:lnTo>
                    <a:pt x="356" y="2410"/>
                  </a:lnTo>
                  <a:lnTo>
                    <a:pt x="405" y="2315"/>
                  </a:lnTo>
                  <a:lnTo>
                    <a:pt x="445" y="2190"/>
                  </a:lnTo>
                  <a:lnTo>
                    <a:pt x="465" y="1991"/>
                  </a:lnTo>
                  <a:lnTo>
                    <a:pt x="455" y="1991"/>
                  </a:lnTo>
                  <a:lnTo>
                    <a:pt x="494" y="1425"/>
                  </a:lnTo>
                  <a:lnTo>
                    <a:pt x="504" y="1289"/>
                  </a:lnTo>
                  <a:lnTo>
                    <a:pt x="524" y="1121"/>
                  </a:lnTo>
                  <a:lnTo>
                    <a:pt x="564" y="765"/>
                  </a:lnTo>
                  <a:lnTo>
                    <a:pt x="583" y="597"/>
                  </a:lnTo>
                  <a:lnTo>
                    <a:pt x="603" y="472"/>
                  </a:lnTo>
                  <a:lnTo>
                    <a:pt x="643" y="304"/>
                  </a:lnTo>
                  <a:lnTo>
                    <a:pt x="682" y="210"/>
                  </a:lnTo>
                  <a:lnTo>
                    <a:pt x="722" y="126"/>
                  </a:lnTo>
                  <a:lnTo>
                    <a:pt x="781" y="63"/>
                  </a:lnTo>
                  <a:lnTo>
                    <a:pt x="860" y="21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73" y="3667"/>
              <a:ext cx="653" cy="15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0"/>
                </a:cxn>
                <a:cxn ang="0">
                  <a:pos x="584" y="10"/>
                </a:cxn>
                <a:cxn ang="0">
                  <a:pos x="653" y="0"/>
                </a:cxn>
                <a:cxn ang="0">
                  <a:pos x="653" y="62"/>
                </a:cxn>
                <a:cxn ang="0">
                  <a:pos x="495" y="62"/>
                </a:cxn>
                <a:cxn ang="0">
                  <a:pos x="445" y="83"/>
                </a:cxn>
                <a:cxn ang="0">
                  <a:pos x="416" y="115"/>
                </a:cxn>
                <a:cxn ang="0">
                  <a:pos x="416" y="1414"/>
                </a:cxn>
                <a:cxn ang="0">
                  <a:pos x="445" y="1445"/>
                </a:cxn>
                <a:cxn ang="0">
                  <a:pos x="495" y="1466"/>
                </a:cxn>
                <a:cxn ang="0">
                  <a:pos x="653" y="1466"/>
                </a:cxn>
                <a:cxn ang="0">
                  <a:pos x="653" y="1540"/>
                </a:cxn>
                <a:cxn ang="0">
                  <a:pos x="554" y="1529"/>
                </a:cxn>
                <a:cxn ang="0">
                  <a:pos x="99" y="1529"/>
                </a:cxn>
                <a:cxn ang="0">
                  <a:pos x="0" y="1540"/>
                </a:cxn>
                <a:cxn ang="0">
                  <a:pos x="0" y="1466"/>
                </a:cxn>
                <a:cxn ang="0">
                  <a:pos x="149" y="1466"/>
                </a:cxn>
                <a:cxn ang="0">
                  <a:pos x="198" y="1445"/>
                </a:cxn>
                <a:cxn ang="0">
                  <a:pos x="228" y="1414"/>
                </a:cxn>
                <a:cxn ang="0">
                  <a:pos x="228" y="115"/>
                </a:cxn>
                <a:cxn ang="0">
                  <a:pos x="198" y="83"/>
                </a:cxn>
                <a:cxn ang="0">
                  <a:pos x="149" y="62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653" h="1540">
                  <a:moveTo>
                    <a:pt x="0" y="0"/>
                  </a:moveTo>
                  <a:lnTo>
                    <a:pt x="99" y="10"/>
                  </a:lnTo>
                  <a:lnTo>
                    <a:pt x="584" y="10"/>
                  </a:lnTo>
                  <a:lnTo>
                    <a:pt x="653" y="0"/>
                  </a:lnTo>
                  <a:lnTo>
                    <a:pt x="653" y="62"/>
                  </a:lnTo>
                  <a:lnTo>
                    <a:pt x="495" y="62"/>
                  </a:lnTo>
                  <a:lnTo>
                    <a:pt x="445" y="83"/>
                  </a:lnTo>
                  <a:lnTo>
                    <a:pt x="416" y="115"/>
                  </a:lnTo>
                  <a:lnTo>
                    <a:pt x="416" y="1414"/>
                  </a:lnTo>
                  <a:lnTo>
                    <a:pt x="445" y="1445"/>
                  </a:lnTo>
                  <a:lnTo>
                    <a:pt x="495" y="1466"/>
                  </a:lnTo>
                  <a:lnTo>
                    <a:pt x="653" y="1466"/>
                  </a:lnTo>
                  <a:lnTo>
                    <a:pt x="653" y="1540"/>
                  </a:lnTo>
                  <a:lnTo>
                    <a:pt x="554" y="1529"/>
                  </a:lnTo>
                  <a:lnTo>
                    <a:pt x="99" y="1529"/>
                  </a:lnTo>
                  <a:lnTo>
                    <a:pt x="0" y="1540"/>
                  </a:lnTo>
                  <a:lnTo>
                    <a:pt x="0" y="1466"/>
                  </a:lnTo>
                  <a:lnTo>
                    <a:pt x="149" y="1466"/>
                  </a:lnTo>
                  <a:lnTo>
                    <a:pt x="198" y="1445"/>
                  </a:lnTo>
                  <a:lnTo>
                    <a:pt x="228" y="1414"/>
                  </a:lnTo>
                  <a:lnTo>
                    <a:pt x="228" y="115"/>
                  </a:lnTo>
                  <a:lnTo>
                    <a:pt x="198" y="83"/>
                  </a:lnTo>
                  <a:lnTo>
                    <a:pt x="149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7715" y="4190"/>
              <a:ext cx="1681" cy="1017"/>
            </a:xfrm>
            <a:custGeom>
              <a:avLst/>
              <a:gdLst/>
              <a:ahLst/>
              <a:cxnLst>
                <a:cxn ang="0">
                  <a:pos x="307" y="241"/>
                </a:cxn>
                <a:cxn ang="0">
                  <a:pos x="425" y="63"/>
                </a:cxn>
                <a:cxn ang="0">
                  <a:pos x="623" y="0"/>
                </a:cxn>
                <a:cxn ang="0">
                  <a:pos x="761" y="21"/>
                </a:cxn>
                <a:cxn ang="0">
                  <a:pos x="880" y="126"/>
                </a:cxn>
                <a:cxn ang="0">
                  <a:pos x="939" y="168"/>
                </a:cxn>
                <a:cxn ang="0">
                  <a:pos x="1038" y="53"/>
                </a:cxn>
                <a:cxn ang="0">
                  <a:pos x="1216" y="0"/>
                </a:cxn>
                <a:cxn ang="0">
                  <a:pos x="1404" y="42"/>
                </a:cxn>
                <a:cxn ang="0">
                  <a:pos x="1483" y="147"/>
                </a:cxn>
                <a:cxn ang="0">
                  <a:pos x="1513" y="304"/>
                </a:cxn>
                <a:cxn ang="0">
                  <a:pos x="1523" y="891"/>
                </a:cxn>
                <a:cxn ang="0">
                  <a:pos x="1612" y="922"/>
                </a:cxn>
                <a:cxn ang="0">
                  <a:pos x="1681" y="996"/>
                </a:cxn>
                <a:cxn ang="0">
                  <a:pos x="1374" y="985"/>
                </a:cxn>
                <a:cxn ang="0">
                  <a:pos x="1206" y="996"/>
                </a:cxn>
                <a:cxn ang="0">
                  <a:pos x="1295" y="922"/>
                </a:cxn>
                <a:cxn ang="0">
                  <a:pos x="1365" y="880"/>
                </a:cxn>
                <a:cxn ang="0">
                  <a:pos x="1374" y="231"/>
                </a:cxn>
                <a:cxn ang="0">
                  <a:pos x="1335" y="105"/>
                </a:cxn>
                <a:cxn ang="0">
                  <a:pos x="1216" y="53"/>
                </a:cxn>
                <a:cxn ang="0">
                  <a:pos x="1058" y="116"/>
                </a:cxn>
                <a:cxn ang="0">
                  <a:pos x="949" y="294"/>
                </a:cxn>
                <a:cxn ang="0">
                  <a:pos x="929" y="838"/>
                </a:cxn>
                <a:cxn ang="0">
                  <a:pos x="959" y="922"/>
                </a:cxn>
                <a:cxn ang="0">
                  <a:pos x="1098" y="933"/>
                </a:cxn>
                <a:cxn ang="0">
                  <a:pos x="979" y="996"/>
                </a:cxn>
                <a:cxn ang="0">
                  <a:pos x="712" y="1006"/>
                </a:cxn>
                <a:cxn ang="0">
                  <a:pos x="623" y="933"/>
                </a:cxn>
                <a:cxn ang="0">
                  <a:pos x="761" y="922"/>
                </a:cxn>
                <a:cxn ang="0">
                  <a:pos x="791" y="838"/>
                </a:cxn>
                <a:cxn ang="0">
                  <a:pos x="771" y="168"/>
                </a:cxn>
                <a:cxn ang="0">
                  <a:pos x="702" y="74"/>
                </a:cxn>
                <a:cxn ang="0">
                  <a:pos x="554" y="84"/>
                </a:cxn>
                <a:cxn ang="0">
                  <a:pos x="405" y="199"/>
                </a:cxn>
                <a:cxn ang="0">
                  <a:pos x="346" y="430"/>
                </a:cxn>
                <a:cxn ang="0">
                  <a:pos x="356" y="901"/>
                </a:cxn>
                <a:cxn ang="0">
                  <a:pos x="425" y="943"/>
                </a:cxn>
                <a:cxn ang="0">
                  <a:pos x="514" y="1017"/>
                </a:cxn>
                <a:cxn ang="0">
                  <a:pos x="208" y="1006"/>
                </a:cxn>
                <a:cxn ang="0">
                  <a:pos x="40" y="1017"/>
                </a:cxn>
                <a:cxn ang="0">
                  <a:pos x="129" y="943"/>
                </a:cxn>
                <a:cxn ang="0">
                  <a:pos x="198" y="901"/>
                </a:cxn>
                <a:cxn ang="0">
                  <a:pos x="208" y="241"/>
                </a:cxn>
                <a:cxn ang="0">
                  <a:pos x="158" y="147"/>
                </a:cxn>
                <a:cxn ang="0">
                  <a:pos x="89" y="95"/>
                </a:cxn>
                <a:cxn ang="0">
                  <a:pos x="0" y="21"/>
                </a:cxn>
              </a:cxnLst>
              <a:rect l="0" t="0" r="r" b="b"/>
              <a:pathLst>
                <a:path w="1681" h="1017">
                  <a:moveTo>
                    <a:pt x="307" y="0"/>
                  </a:moveTo>
                  <a:lnTo>
                    <a:pt x="307" y="241"/>
                  </a:lnTo>
                  <a:lnTo>
                    <a:pt x="356" y="137"/>
                  </a:lnTo>
                  <a:lnTo>
                    <a:pt x="425" y="63"/>
                  </a:lnTo>
                  <a:lnTo>
                    <a:pt x="514" y="21"/>
                  </a:lnTo>
                  <a:lnTo>
                    <a:pt x="623" y="0"/>
                  </a:lnTo>
                  <a:lnTo>
                    <a:pt x="692" y="0"/>
                  </a:lnTo>
                  <a:lnTo>
                    <a:pt x="761" y="21"/>
                  </a:lnTo>
                  <a:lnTo>
                    <a:pt x="821" y="53"/>
                  </a:lnTo>
                  <a:lnTo>
                    <a:pt x="880" y="126"/>
                  </a:lnTo>
                  <a:lnTo>
                    <a:pt x="910" y="220"/>
                  </a:lnTo>
                  <a:lnTo>
                    <a:pt x="939" y="168"/>
                  </a:lnTo>
                  <a:lnTo>
                    <a:pt x="979" y="105"/>
                  </a:lnTo>
                  <a:lnTo>
                    <a:pt x="1038" y="53"/>
                  </a:lnTo>
                  <a:lnTo>
                    <a:pt x="1117" y="11"/>
                  </a:lnTo>
                  <a:lnTo>
                    <a:pt x="1216" y="0"/>
                  </a:lnTo>
                  <a:lnTo>
                    <a:pt x="1325" y="11"/>
                  </a:lnTo>
                  <a:lnTo>
                    <a:pt x="1404" y="42"/>
                  </a:lnTo>
                  <a:lnTo>
                    <a:pt x="1444" y="84"/>
                  </a:lnTo>
                  <a:lnTo>
                    <a:pt x="1483" y="147"/>
                  </a:lnTo>
                  <a:lnTo>
                    <a:pt x="1503" y="210"/>
                  </a:lnTo>
                  <a:lnTo>
                    <a:pt x="1513" y="304"/>
                  </a:lnTo>
                  <a:lnTo>
                    <a:pt x="1513" y="859"/>
                  </a:lnTo>
                  <a:lnTo>
                    <a:pt x="1523" y="891"/>
                  </a:lnTo>
                  <a:lnTo>
                    <a:pt x="1552" y="912"/>
                  </a:lnTo>
                  <a:lnTo>
                    <a:pt x="1612" y="922"/>
                  </a:lnTo>
                  <a:lnTo>
                    <a:pt x="1681" y="922"/>
                  </a:lnTo>
                  <a:lnTo>
                    <a:pt x="1681" y="996"/>
                  </a:lnTo>
                  <a:lnTo>
                    <a:pt x="1562" y="985"/>
                  </a:lnTo>
                  <a:lnTo>
                    <a:pt x="1374" y="985"/>
                  </a:lnTo>
                  <a:lnTo>
                    <a:pt x="1295" y="996"/>
                  </a:lnTo>
                  <a:lnTo>
                    <a:pt x="1206" y="996"/>
                  </a:lnTo>
                  <a:lnTo>
                    <a:pt x="1206" y="922"/>
                  </a:lnTo>
                  <a:lnTo>
                    <a:pt x="1295" y="922"/>
                  </a:lnTo>
                  <a:lnTo>
                    <a:pt x="1345" y="912"/>
                  </a:lnTo>
                  <a:lnTo>
                    <a:pt x="1365" y="880"/>
                  </a:lnTo>
                  <a:lnTo>
                    <a:pt x="1374" y="828"/>
                  </a:lnTo>
                  <a:lnTo>
                    <a:pt x="1374" y="231"/>
                  </a:lnTo>
                  <a:lnTo>
                    <a:pt x="1355" y="158"/>
                  </a:lnTo>
                  <a:lnTo>
                    <a:pt x="1335" y="105"/>
                  </a:lnTo>
                  <a:lnTo>
                    <a:pt x="1285" y="63"/>
                  </a:lnTo>
                  <a:lnTo>
                    <a:pt x="1216" y="53"/>
                  </a:lnTo>
                  <a:lnTo>
                    <a:pt x="1137" y="74"/>
                  </a:lnTo>
                  <a:lnTo>
                    <a:pt x="1058" y="116"/>
                  </a:lnTo>
                  <a:lnTo>
                    <a:pt x="989" y="189"/>
                  </a:lnTo>
                  <a:lnTo>
                    <a:pt x="949" y="294"/>
                  </a:lnTo>
                  <a:lnTo>
                    <a:pt x="929" y="419"/>
                  </a:lnTo>
                  <a:lnTo>
                    <a:pt x="929" y="838"/>
                  </a:lnTo>
                  <a:lnTo>
                    <a:pt x="939" y="891"/>
                  </a:lnTo>
                  <a:lnTo>
                    <a:pt x="959" y="922"/>
                  </a:lnTo>
                  <a:lnTo>
                    <a:pt x="1009" y="933"/>
                  </a:lnTo>
                  <a:lnTo>
                    <a:pt x="1098" y="933"/>
                  </a:lnTo>
                  <a:lnTo>
                    <a:pt x="1098" y="1006"/>
                  </a:lnTo>
                  <a:lnTo>
                    <a:pt x="979" y="996"/>
                  </a:lnTo>
                  <a:lnTo>
                    <a:pt x="791" y="996"/>
                  </a:lnTo>
                  <a:lnTo>
                    <a:pt x="712" y="1006"/>
                  </a:lnTo>
                  <a:lnTo>
                    <a:pt x="623" y="1006"/>
                  </a:lnTo>
                  <a:lnTo>
                    <a:pt x="623" y="933"/>
                  </a:lnTo>
                  <a:lnTo>
                    <a:pt x="712" y="933"/>
                  </a:lnTo>
                  <a:lnTo>
                    <a:pt x="761" y="922"/>
                  </a:lnTo>
                  <a:lnTo>
                    <a:pt x="781" y="891"/>
                  </a:lnTo>
                  <a:lnTo>
                    <a:pt x="791" y="838"/>
                  </a:lnTo>
                  <a:lnTo>
                    <a:pt x="791" y="241"/>
                  </a:lnTo>
                  <a:lnTo>
                    <a:pt x="771" y="168"/>
                  </a:lnTo>
                  <a:lnTo>
                    <a:pt x="752" y="116"/>
                  </a:lnTo>
                  <a:lnTo>
                    <a:pt x="702" y="74"/>
                  </a:lnTo>
                  <a:lnTo>
                    <a:pt x="633" y="63"/>
                  </a:lnTo>
                  <a:lnTo>
                    <a:pt x="554" y="84"/>
                  </a:lnTo>
                  <a:lnTo>
                    <a:pt x="475" y="126"/>
                  </a:lnTo>
                  <a:lnTo>
                    <a:pt x="405" y="199"/>
                  </a:lnTo>
                  <a:lnTo>
                    <a:pt x="366" y="304"/>
                  </a:lnTo>
                  <a:lnTo>
                    <a:pt x="346" y="430"/>
                  </a:lnTo>
                  <a:lnTo>
                    <a:pt x="346" y="849"/>
                  </a:lnTo>
                  <a:lnTo>
                    <a:pt x="356" y="901"/>
                  </a:lnTo>
                  <a:lnTo>
                    <a:pt x="376" y="933"/>
                  </a:lnTo>
                  <a:lnTo>
                    <a:pt x="425" y="943"/>
                  </a:lnTo>
                  <a:lnTo>
                    <a:pt x="514" y="943"/>
                  </a:lnTo>
                  <a:lnTo>
                    <a:pt x="514" y="1017"/>
                  </a:lnTo>
                  <a:lnTo>
                    <a:pt x="396" y="1006"/>
                  </a:lnTo>
                  <a:lnTo>
                    <a:pt x="208" y="1006"/>
                  </a:lnTo>
                  <a:lnTo>
                    <a:pt x="129" y="1017"/>
                  </a:lnTo>
                  <a:lnTo>
                    <a:pt x="40" y="1017"/>
                  </a:lnTo>
                  <a:lnTo>
                    <a:pt x="40" y="943"/>
                  </a:lnTo>
                  <a:lnTo>
                    <a:pt x="129" y="943"/>
                  </a:lnTo>
                  <a:lnTo>
                    <a:pt x="178" y="933"/>
                  </a:lnTo>
                  <a:lnTo>
                    <a:pt x="198" y="901"/>
                  </a:lnTo>
                  <a:lnTo>
                    <a:pt x="208" y="849"/>
                  </a:lnTo>
                  <a:lnTo>
                    <a:pt x="208" y="241"/>
                  </a:lnTo>
                  <a:lnTo>
                    <a:pt x="168" y="220"/>
                  </a:lnTo>
                  <a:lnTo>
                    <a:pt x="158" y="147"/>
                  </a:lnTo>
                  <a:lnTo>
                    <a:pt x="138" y="116"/>
                  </a:lnTo>
                  <a:lnTo>
                    <a:pt x="89" y="95"/>
                  </a:lnTo>
                  <a:lnTo>
                    <a:pt x="0" y="95"/>
                  </a:lnTo>
                  <a:lnTo>
                    <a:pt x="0" y="21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9534" y="4243"/>
              <a:ext cx="1019" cy="99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979" y="0"/>
                </a:cxn>
                <a:cxn ang="0">
                  <a:pos x="989" y="10"/>
                </a:cxn>
                <a:cxn ang="0">
                  <a:pos x="1009" y="10"/>
                </a:cxn>
                <a:cxn ang="0">
                  <a:pos x="1019" y="31"/>
                </a:cxn>
                <a:cxn ang="0">
                  <a:pos x="1019" y="84"/>
                </a:cxn>
                <a:cxn ang="0">
                  <a:pos x="999" y="94"/>
                </a:cxn>
                <a:cxn ang="0">
                  <a:pos x="989" y="115"/>
                </a:cxn>
                <a:cxn ang="0">
                  <a:pos x="969" y="115"/>
                </a:cxn>
                <a:cxn ang="0">
                  <a:pos x="940" y="125"/>
                </a:cxn>
                <a:cxn ang="0">
                  <a:pos x="564" y="125"/>
                </a:cxn>
                <a:cxn ang="0">
                  <a:pos x="564" y="115"/>
                </a:cxn>
                <a:cxn ang="0">
                  <a:pos x="554" y="125"/>
                </a:cxn>
                <a:cxn ang="0">
                  <a:pos x="564" y="125"/>
                </a:cxn>
                <a:cxn ang="0">
                  <a:pos x="426" y="890"/>
                </a:cxn>
                <a:cxn ang="0">
                  <a:pos x="426" y="911"/>
                </a:cxn>
                <a:cxn ang="0">
                  <a:pos x="406" y="953"/>
                </a:cxn>
                <a:cxn ang="0">
                  <a:pos x="396" y="964"/>
                </a:cxn>
                <a:cxn ang="0">
                  <a:pos x="386" y="984"/>
                </a:cxn>
                <a:cxn ang="0">
                  <a:pos x="366" y="995"/>
                </a:cxn>
                <a:cxn ang="0">
                  <a:pos x="307" y="995"/>
                </a:cxn>
                <a:cxn ang="0">
                  <a:pos x="297" y="974"/>
                </a:cxn>
                <a:cxn ang="0">
                  <a:pos x="287" y="964"/>
                </a:cxn>
                <a:cxn ang="0">
                  <a:pos x="277" y="943"/>
                </a:cxn>
                <a:cxn ang="0">
                  <a:pos x="277" y="922"/>
                </a:cxn>
                <a:cxn ang="0">
                  <a:pos x="287" y="901"/>
                </a:cxn>
                <a:cxn ang="0">
                  <a:pos x="287" y="869"/>
                </a:cxn>
                <a:cxn ang="0">
                  <a:pos x="297" y="848"/>
                </a:cxn>
                <a:cxn ang="0">
                  <a:pos x="505" y="125"/>
                </a:cxn>
                <a:cxn ang="0">
                  <a:pos x="287" y="125"/>
                </a:cxn>
                <a:cxn ang="0">
                  <a:pos x="218" y="146"/>
                </a:cxn>
                <a:cxn ang="0">
                  <a:pos x="139" y="199"/>
                </a:cxn>
                <a:cxn ang="0">
                  <a:pos x="60" y="304"/>
                </a:cxn>
                <a:cxn ang="0">
                  <a:pos x="40" y="325"/>
                </a:cxn>
                <a:cxn ang="0">
                  <a:pos x="10" y="325"/>
                </a:cxn>
                <a:cxn ang="0">
                  <a:pos x="0" y="314"/>
                </a:cxn>
                <a:cxn ang="0">
                  <a:pos x="0" y="304"/>
                </a:cxn>
                <a:cxn ang="0">
                  <a:pos x="10" y="283"/>
                </a:cxn>
                <a:cxn ang="0">
                  <a:pos x="40" y="230"/>
                </a:cxn>
                <a:cxn ang="0">
                  <a:pos x="80" y="167"/>
                </a:cxn>
                <a:cxn ang="0">
                  <a:pos x="129" y="105"/>
                </a:cxn>
                <a:cxn ang="0">
                  <a:pos x="218" y="31"/>
                </a:cxn>
                <a:cxn ang="0">
                  <a:pos x="297" y="0"/>
                </a:cxn>
              </a:cxnLst>
              <a:rect l="0" t="0" r="r" b="b"/>
              <a:pathLst>
                <a:path w="1019" h="995">
                  <a:moveTo>
                    <a:pt x="297" y="0"/>
                  </a:moveTo>
                  <a:lnTo>
                    <a:pt x="979" y="0"/>
                  </a:lnTo>
                  <a:lnTo>
                    <a:pt x="989" y="10"/>
                  </a:lnTo>
                  <a:lnTo>
                    <a:pt x="1009" y="10"/>
                  </a:lnTo>
                  <a:lnTo>
                    <a:pt x="1019" y="31"/>
                  </a:lnTo>
                  <a:lnTo>
                    <a:pt x="1019" y="84"/>
                  </a:lnTo>
                  <a:lnTo>
                    <a:pt x="999" y="94"/>
                  </a:lnTo>
                  <a:lnTo>
                    <a:pt x="989" y="115"/>
                  </a:lnTo>
                  <a:lnTo>
                    <a:pt x="969" y="115"/>
                  </a:lnTo>
                  <a:lnTo>
                    <a:pt x="940" y="125"/>
                  </a:lnTo>
                  <a:lnTo>
                    <a:pt x="564" y="125"/>
                  </a:lnTo>
                  <a:lnTo>
                    <a:pt x="564" y="115"/>
                  </a:lnTo>
                  <a:lnTo>
                    <a:pt x="554" y="125"/>
                  </a:lnTo>
                  <a:lnTo>
                    <a:pt x="564" y="125"/>
                  </a:lnTo>
                  <a:lnTo>
                    <a:pt x="426" y="890"/>
                  </a:lnTo>
                  <a:lnTo>
                    <a:pt x="426" y="911"/>
                  </a:lnTo>
                  <a:lnTo>
                    <a:pt x="406" y="953"/>
                  </a:lnTo>
                  <a:lnTo>
                    <a:pt x="396" y="964"/>
                  </a:lnTo>
                  <a:lnTo>
                    <a:pt x="386" y="984"/>
                  </a:lnTo>
                  <a:lnTo>
                    <a:pt x="366" y="995"/>
                  </a:lnTo>
                  <a:lnTo>
                    <a:pt x="307" y="995"/>
                  </a:lnTo>
                  <a:lnTo>
                    <a:pt x="297" y="974"/>
                  </a:lnTo>
                  <a:lnTo>
                    <a:pt x="287" y="964"/>
                  </a:lnTo>
                  <a:lnTo>
                    <a:pt x="277" y="943"/>
                  </a:lnTo>
                  <a:lnTo>
                    <a:pt x="277" y="922"/>
                  </a:lnTo>
                  <a:lnTo>
                    <a:pt x="287" y="901"/>
                  </a:lnTo>
                  <a:lnTo>
                    <a:pt x="287" y="869"/>
                  </a:lnTo>
                  <a:lnTo>
                    <a:pt x="297" y="848"/>
                  </a:lnTo>
                  <a:lnTo>
                    <a:pt x="505" y="125"/>
                  </a:lnTo>
                  <a:lnTo>
                    <a:pt x="287" y="125"/>
                  </a:lnTo>
                  <a:lnTo>
                    <a:pt x="218" y="146"/>
                  </a:lnTo>
                  <a:lnTo>
                    <a:pt x="139" y="199"/>
                  </a:lnTo>
                  <a:lnTo>
                    <a:pt x="60" y="304"/>
                  </a:lnTo>
                  <a:lnTo>
                    <a:pt x="40" y="325"/>
                  </a:lnTo>
                  <a:lnTo>
                    <a:pt x="10" y="325"/>
                  </a:lnTo>
                  <a:lnTo>
                    <a:pt x="0" y="314"/>
                  </a:lnTo>
                  <a:lnTo>
                    <a:pt x="0" y="304"/>
                  </a:lnTo>
                  <a:lnTo>
                    <a:pt x="10" y="283"/>
                  </a:lnTo>
                  <a:lnTo>
                    <a:pt x="40" y="230"/>
                  </a:lnTo>
                  <a:lnTo>
                    <a:pt x="80" y="167"/>
                  </a:lnTo>
                  <a:lnTo>
                    <a:pt x="129" y="105"/>
                  </a:lnTo>
                  <a:lnTo>
                    <a:pt x="218" y="3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0474" y="4452"/>
              <a:ext cx="731" cy="1079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722" y="0"/>
                </a:cxn>
                <a:cxn ang="0">
                  <a:pos x="731" y="11"/>
                </a:cxn>
                <a:cxn ang="0">
                  <a:pos x="731" y="42"/>
                </a:cxn>
                <a:cxn ang="0">
                  <a:pos x="712" y="53"/>
                </a:cxn>
                <a:cxn ang="0">
                  <a:pos x="593" y="53"/>
                </a:cxn>
                <a:cxn ang="0">
                  <a:pos x="553" y="74"/>
                </a:cxn>
                <a:cxn ang="0">
                  <a:pos x="553" y="95"/>
                </a:cxn>
                <a:cxn ang="0">
                  <a:pos x="544" y="116"/>
                </a:cxn>
                <a:cxn ang="0">
                  <a:pos x="534" y="116"/>
                </a:cxn>
                <a:cxn ang="0">
                  <a:pos x="336" y="964"/>
                </a:cxn>
                <a:cxn ang="0">
                  <a:pos x="326" y="985"/>
                </a:cxn>
                <a:cxn ang="0">
                  <a:pos x="326" y="1006"/>
                </a:cxn>
                <a:cxn ang="0">
                  <a:pos x="346" y="1016"/>
                </a:cxn>
                <a:cxn ang="0">
                  <a:pos x="465" y="1016"/>
                </a:cxn>
                <a:cxn ang="0">
                  <a:pos x="474" y="1027"/>
                </a:cxn>
                <a:cxn ang="0">
                  <a:pos x="474" y="1058"/>
                </a:cxn>
                <a:cxn ang="0">
                  <a:pos x="465" y="1069"/>
                </a:cxn>
                <a:cxn ang="0">
                  <a:pos x="158" y="1069"/>
                </a:cxn>
                <a:cxn ang="0">
                  <a:pos x="89" y="1079"/>
                </a:cxn>
                <a:cxn ang="0">
                  <a:pos x="10" y="1079"/>
                </a:cxn>
                <a:cxn ang="0">
                  <a:pos x="0" y="1069"/>
                </a:cxn>
                <a:cxn ang="0">
                  <a:pos x="0" y="1037"/>
                </a:cxn>
                <a:cxn ang="0">
                  <a:pos x="10" y="1027"/>
                </a:cxn>
                <a:cxn ang="0">
                  <a:pos x="99" y="1027"/>
                </a:cxn>
                <a:cxn ang="0">
                  <a:pos x="128" y="1016"/>
                </a:cxn>
                <a:cxn ang="0">
                  <a:pos x="148" y="1016"/>
                </a:cxn>
                <a:cxn ang="0">
                  <a:pos x="168" y="1006"/>
                </a:cxn>
                <a:cxn ang="0">
                  <a:pos x="178" y="995"/>
                </a:cxn>
                <a:cxn ang="0">
                  <a:pos x="188" y="975"/>
                </a:cxn>
                <a:cxn ang="0">
                  <a:pos x="188" y="954"/>
                </a:cxn>
                <a:cxn ang="0">
                  <a:pos x="385" y="105"/>
                </a:cxn>
                <a:cxn ang="0">
                  <a:pos x="395" y="84"/>
                </a:cxn>
                <a:cxn ang="0">
                  <a:pos x="395" y="63"/>
                </a:cxn>
                <a:cxn ang="0">
                  <a:pos x="385" y="53"/>
                </a:cxn>
                <a:cxn ang="0">
                  <a:pos x="257" y="53"/>
                </a:cxn>
                <a:cxn ang="0">
                  <a:pos x="247" y="42"/>
                </a:cxn>
                <a:cxn ang="0">
                  <a:pos x="247" y="11"/>
                </a:cxn>
                <a:cxn ang="0">
                  <a:pos x="257" y="0"/>
                </a:cxn>
              </a:cxnLst>
              <a:rect l="0" t="0" r="r" b="b"/>
              <a:pathLst>
                <a:path w="731" h="1079">
                  <a:moveTo>
                    <a:pt x="257" y="0"/>
                  </a:moveTo>
                  <a:lnTo>
                    <a:pt x="722" y="0"/>
                  </a:lnTo>
                  <a:lnTo>
                    <a:pt x="731" y="11"/>
                  </a:lnTo>
                  <a:lnTo>
                    <a:pt x="731" y="42"/>
                  </a:lnTo>
                  <a:lnTo>
                    <a:pt x="712" y="53"/>
                  </a:lnTo>
                  <a:lnTo>
                    <a:pt x="593" y="53"/>
                  </a:lnTo>
                  <a:lnTo>
                    <a:pt x="553" y="74"/>
                  </a:lnTo>
                  <a:lnTo>
                    <a:pt x="553" y="95"/>
                  </a:lnTo>
                  <a:lnTo>
                    <a:pt x="544" y="116"/>
                  </a:lnTo>
                  <a:lnTo>
                    <a:pt x="534" y="116"/>
                  </a:lnTo>
                  <a:lnTo>
                    <a:pt x="336" y="964"/>
                  </a:lnTo>
                  <a:lnTo>
                    <a:pt x="326" y="985"/>
                  </a:lnTo>
                  <a:lnTo>
                    <a:pt x="326" y="1006"/>
                  </a:lnTo>
                  <a:lnTo>
                    <a:pt x="346" y="1016"/>
                  </a:lnTo>
                  <a:lnTo>
                    <a:pt x="465" y="1016"/>
                  </a:lnTo>
                  <a:lnTo>
                    <a:pt x="474" y="1027"/>
                  </a:lnTo>
                  <a:lnTo>
                    <a:pt x="474" y="1058"/>
                  </a:lnTo>
                  <a:lnTo>
                    <a:pt x="465" y="1069"/>
                  </a:lnTo>
                  <a:lnTo>
                    <a:pt x="158" y="1069"/>
                  </a:lnTo>
                  <a:lnTo>
                    <a:pt x="89" y="1079"/>
                  </a:lnTo>
                  <a:lnTo>
                    <a:pt x="10" y="1079"/>
                  </a:lnTo>
                  <a:lnTo>
                    <a:pt x="0" y="1069"/>
                  </a:lnTo>
                  <a:lnTo>
                    <a:pt x="0" y="1037"/>
                  </a:lnTo>
                  <a:lnTo>
                    <a:pt x="10" y="1027"/>
                  </a:lnTo>
                  <a:lnTo>
                    <a:pt x="99" y="1027"/>
                  </a:lnTo>
                  <a:lnTo>
                    <a:pt x="128" y="1016"/>
                  </a:lnTo>
                  <a:lnTo>
                    <a:pt x="148" y="1016"/>
                  </a:lnTo>
                  <a:lnTo>
                    <a:pt x="168" y="1006"/>
                  </a:lnTo>
                  <a:lnTo>
                    <a:pt x="178" y="995"/>
                  </a:lnTo>
                  <a:lnTo>
                    <a:pt x="188" y="975"/>
                  </a:lnTo>
                  <a:lnTo>
                    <a:pt x="188" y="954"/>
                  </a:lnTo>
                  <a:lnTo>
                    <a:pt x="385" y="105"/>
                  </a:lnTo>
                  <a:lnTo>
                    <a:pt x="395" y="84"/>
                  </a:lnTo>
                  <a:lnTo>
                    <a:pt x="395" y="63"/>
                  </a:lnTo>
                  <a:lnTo>
                    <a:pt x="385" y="53"/>
                  </a:lnTo>
                  <a:lnTo>
                    <a:pt x="257" y="53"/>
                  </a:lnTo>
                  <a:lnTo>
                    <a:pt x="247" y="42"/>
                  </a:lnTo>
                  <a:lnTo>
                    <a:pt x="247" y="11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1423" y="4452"/>
              <a:ext cx="880" cy="1121"/>
            </a:xfrm>
            <a:custGeom>
              <a:avLst/>
              <a:gdLst/>
              <a:ahLst/>
              <a:cxnLst>
                <a:cxn ang="0">
                  <a:pos x="811" y="0"/>
                </a:cxn>
                <a:cxn ang="0">
                  <a:pos x="860" y="0"/>
                </a:cxn>
                <a:cxn ang="0">
                  <a:pos x="880" y="21"/>
                </a:cxn>
                <a:cxn ang="0">
                  <a:pos x="880" y="42"/>
                </a:cxn>
                <a:cxn ang="0">
                  <a:pos x="870" y="53"/>
                </a:cxn>
                <a:cxn ang="0">
                  <a:pos x="801" y="53"/>
                </a:cxn>
                <a:cxn ang="0">
                  <a:pos x="771" y="63"/>
                </a:cxn>
                <a:cxn ang="0">
                  <a:pos x="752" y="84"/>
                </a:cxn>
                <a:cxn ang="0">
                  <a:pos x="742" y="116"/>
                </a:cxn>
                <a:cxn ang="0">
                  <a:pos x="752" y="116"/>
                </a:cxn>
                <a:cxn ang="0">
                  <a:pos x="574" y="859"/>
                </a:cxn>
                <a:cxn ang="0">
                  <a:pos x="524" y="964"/>
                </a:cxn>
                <a:cxn ang="0">
                  <a:pos x="435" y="1048"/>
                </a:cxn>
                <a:cxn ang="0">
                  <a:pos x="326" y="1100"/>
                </a:cxn>
                <a:cxn ang="0">
                  <a:pos x="218" y="1121"/>
                </a:cxn>
                <a:cxn ang="0">
                  <a:pos x="129" y="1111"/>
                </a:cxn>
                <a:cxn ang="0">
                  <a:pos x="59" y="1069"/>
                </a:cxn>
                <a:cxn ang="0">
                  <a:pos x="20" y="1016"/>
                </a:cxn>
                <a:cxn ang="0">
                  <a:pos x="0" y="943"/>
                </a:cxn>
                <a:cxn ang="0">
                  <a:pos x="0" y="912"/>
                </a:cxn>
                <a:cxn ang="0">
                  <a:pos x="10" y="880"/>
                </a:cxn>
                <a:cxn ang="0">
                  <a:pos x="30" y="849"/>
                </a:cxn>
                <a:cxn ang="0">
                  <a:pos x="40" y="838"/>
                </a:cxn>
                <a:cxn ang="0">
                  <a:pos x="79" y="817"/>
                </a:cxn>
                <a:cxn ang="0">
                  <a:pos x="99" y="817"/>
                </a:cxn>
                <a:cxn ang="0">
                  <a:pos x="119" y="828"/>
                </a:cxn>
                <a:cxn ang="0">
                  <a:pos x="148" y="838"/>
                </a:cxn>
                <a:cxn ang="0">
                  <a:pos x="158" y="859"/>
                </a:cxn>
                <a:cxn ang="0">
                  <a:pos x="168" y="891"/>
                </a:cxn>
                <a:cxn ang="0">
                  <a:pos x="168" y="901"/>
                </a:cxn>
                <a:cxn ang="0">
                  <a:pos x="158" y="922"/>
                </a:cxn>
                <a:cxn ang="0">
                  <a:pos x="158" y="943"/>
                </a:cxn>
                <a:cxn ang="0">
                  <a:pos x="119" y="985"/>
                </a:cxn>
                <a:cxn ang="0">
                  <a:pos x="89" y="995"/>
                </a:cxn>
                <a:cxn ang="0">
                  <a:pos x="59" y="995"/>
                </a:cxn>
                <a:cxn ang="0">
                  <a:pos x="79" y="1027"/>
                </a:cxn>
                <a:cxn ang="0">
                  <a:pos x="99" y="1048"/>
                </a:cxn>
                <a:cxn ang="0">
                  <a:pos x="129" y="1069"/>
                </a:cxn>
                <a:cxn ang="0">
                  <a:pos x="148" y="1069"/>
                </a:cxn>
                <a:cxn ang="0">
                  <a:pos x="178" y="1079"/>
                </a:cxn>
                <a:cxn ang="0">
                  <a:pos x="208" y="1079"/>
                </a:cxn>
                <a:cxn ang="0">
                  <a:pos x="307" y="1048"/>
                </a:cxn>
                <a:cxn ang="0">
                  <a:pos x="386" y="975"/>
                </a:cxn>
                <a:cxn ang="0">
                  <a:pos x="435" y="859"/>
                </a:cxn>
                <a:cxn ang="0">
                  <a:pos x="603" y="116"/>
                </a:cxn>
                <a:cxn ang="0">
                  <a:pos x="613" y="116"/>
                </a:cxn>
                <a:cxn ang="0">
                  <a:pos x="613" y="84"/>
                </a:cxn>
                <a:cxn ang="0">
                  <a:pos x="603" y="74"/>
                </a:cxn>
                <a:cxn ang="0">
                  <a:pos x="583" y="63"/>
                </a:cxn>
                <a:cxn ang="0">
                  <a:pos x="435" y="63"/>
                </a:cxn>
                <a:cxn ang="0">
                  <a:pos x="425" y="53"/>
                </a:cxn>
                <a:cxn ang="0">
                  <a:pos x="425" y="21"/>
                </a:cxn>
                <a:cxn ang="0">
                  <a:pos x="435" y="11"/>
                </a:cxn>
                <a:cxn ang="0">
                  <a:pos x="742" y="11"/>
                </a:cxn>
                <a:cxn ang="0">
                  <a:pos x="811" y="0"/>
                </a:cxn>
              </a:cxnLst>
              <a:rect l="0" t="0" r="r" b="b"/>
              <a:pathLst>
                <a:path w="880" h="1121">
                  <a:moveTo>
                    <a:pt x="811" y="0"/>
                  </a:moveTo>
                  <a:lnTo>
                    <a:pt x="860" y="0"/>
                  </a:lnTo>
                  <a:lnTo>
                    <a:pt x="880" y="21"/>
                  </a:lnTo>
                  <a:lnTo>
                    <a:pt x="880" y="42"/>
                  </a:lnTo>
                  <a:lnTo>
                    <a:pt x="870" y="53"/>
                  </a:lnTo>
                  <a:lnTo>
                    <a:pt x="801" y="53"/>
                  </a:lnTo>
                  <a:lnTo>
                    <a:pt x="771" y="63"/>
                  </a:lnTo>
                  <a:lnTo>
                    <a:pt x="752" y="84"/>
                  </a:lnTo>
                  <a:lnTo>
                    <a:pt x="742" y="116"/>
                  </a:lnTo>
                  <a:lnTo>
                    <a:pt x="752" y="116"/>
                  </a:lnTo>
                  <a:lnTo>
                    <a:pt x="574" y="859"/>
                  </a:lnTo>
                  <a:lnTo>
                    <a:pt x="524" y="964"/>
                  </a:lnTo>
                  <a:lnTo>
                    <a:pt x="435" y="1048"/>
                  </a:lnTo>
                  <a:lnTo>
                    <a:pt x="326" y="1100"/>
                  </a:lnTo>
                  <a:lnTo>
                    <a:pt x="218" y="1121"/>
                  </a:lnTo>
                  <a:lnTo>
                    <a:pt x="129" y="1111"/>
                  </a:lnTo>
                  <a:lnTo>
                    <a:pt x="59" y="1069"/>
                  </a:lnTo>
                  <a:lnTo>
                    <a:pt x="20" y="1016"/>
                  </a:lnTo>
                  <a:lnTo>
                    <a:pt x="0" y="943"/>
                  </a:lnTo>
                  <a:lnTo>
                    <a:pt x="0" y="912"/>
                  </a:lnTo>
                  <a:lnTo>
                    <a:pt x="10" y="880"/>
                  </a:lnTo>
                  <a:lnTo>
                    <a:pt x="30" y="849"/>
                  </a:lnTo>
                  <a:lnTo>
                    <a:pt x="40" y="838"/>
                  </a:lnTo>
                  <a:lnTo>
                    <a:pt x="79" y="817"/>
                  </a:lnTo>
                  <a:lnTo>
                    <a:pt x="99" y="817"/>
                  </a:lnTo>
                  <a:lnTo>
                    <a:pt x="119" y="828"/>
                  </a:lnTo>
                  <a:lnTo>
                    <a:pt x="148" y="838"/>
                  </a:lnTo>
                  <a:lnTo>
                    <a:pt x="158" y="859"/>
                  </a:lnTo>
                  <a:lnTo>
                    <a:pt x="168" y="891"/>
                  </a:lnTo>
                  <a:lnTo>
                    <a:pt x="168" y="901"/>
                  </a:lnTo>
                  <a:lnTo>
                    <a:pt x="158" y="922"/>
                  </a:lnTo>
                  <a:lnTo>
                    <a:pt x="158" y="943"/>
                  </a:lnTo>
                  <a:lnTo>
                    <a:pt x="119" y="985"/>
                  </a:lnTo>
                  <a:lnTo>
                    <a:pt x="89" y="995"/>
                  </a:lnTo>
                  <a:lnTo>
                    <a:pt x="59" y="995"/>
                  </a:lnTo>
                  <a:lnTo>
                    <a:pt x="79" y="1027"/>
                  </a:lnTo>
                  <a:lnTo>
                    <a:pt x="99" y="1048"/>
                  </a:lnTo>
                  <a:lnTo>
                    <a:pt x="129" y="1069"/>
                  </a:lnTo>
                  <a:lnTo>
                    <a:pt x="148" y="1069"/>
                  </a:lnTo>
                  <a:lnTo>
                    <a:pt x="178" y="1079"/>
                  </a:lnTo>
                  <a:lnTo>
                    <a:pt x="208" y="1079"/>
                  </a:lnTo>
                  <a:lnTo>
                    <a:pt x="307" y="1048"/>
                  </a:lnTo>
                  <a:lnTo>
                    <a:pt x="386" y="975"/>
                  </a:lnTo>
                  <a:lnTo>
                    <a:pt x="435" y="859"/>
                  </a:lnTo>
                  <a:lnTo>
                    <a:pt x="603" y="116"/>
                  </a:lnTo>
                  <a:lnTo>
                    <a:pt x="613" y="116"/>
                  </a:lnTo>
                  <a:lnTo>
                    <a:pt x="613" y="84"/>
                  </a:lnTo>
                  <a:lnTo>
                    <a:pt x="603" y="74"/>
                  </a:lnTo>
                  <a:lnTo>
                    <a:pt x="583" y="63"/>
                  </a:lnTo>
                  <a:lnTo>
                    <a:pt x="435" y="63"/>
                  </a:lnTo>
                  <a:lnTo>
                    <a:pt x="425" y="53"/>
                  </a:lnTo>
                  <a:lnTo>
                    <a:pt x="425" y="21"/>
                  </a:lnTo>
                  <a:lnTo>
                    <a:pt x="435" y="11"/>
                  </a:lnTo>
                  <a:lnTo>
                    <a:pt x="742" y="11"/>
                  </a:lnTo>
                  <a:lnTo>
                    <a:pt x="8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2560" y="3698"/>
              <a:ext cx="1523" cy="1529"/>
            </a:xfrm>
            <a:custGeom>
              <a:avLst/>
              <a:gdLst/>
              <a:ahLst/>
              <a:cxnLst>
                <a:cxn ang="0">
                  <a:pos x="1513" y="0"/>
                </a:cxn>
                <a:cxn ang="0">
                  <a:pos x="1523" y="63"/>
                </a:cxn>
                <a:cxn ang="0">
                  <a:pos x="1473" y="471"/>
                </a:cxn>
                <a:cxn ang="0">
                  <a:pos x="1464" y="503"/>
                </a:cxn>
                <a:cxn ang="0">
                  <a:pos x="1424" y="482"/>
                </a:cxn>
                <a:cxn ang="0">
                  <a:pos x="1434" y="377"/>
                </a:cxn>
                <a:cxn ang="0">
                  <a:pos x="1424" y="210"/>
                </a:cxn>
                <a:cxn ang="0">
                  <a:pos x="1345" y="94"/>
                </a:cxn>
                <a:cxn ang="0">
                  <a:pos x="1117" y="52"/>
                </a:cxn>
                <a:cxn ang="0">
                  <a:pos x="771" y="63"/>
                </a:cxn>
                <a:cxn ang="0">
                  <a:pos x="732" y="105"/>
                </a:cxn>
                <a:cxn ang="0">
                  <a:pos x="584" y="712"/>
                </a:cxn>
                <a:cxn ang="0">
                  <a:pos x="900" y="702"/>
                </a:cxn>
                <a:cxn ang="0">
                  <a:pos x="1028" y="597"/>
                </a:cxn>
                <a:cxn ang="0">
                  <a:pos x="1068" y="471"/>
                </a:cxn>
                <a:cxn ang="0">
                  <a:pos x="1078" y="440"/>
                </a:cxn>
                <a:cxn ang="0">
                  <a:pos x="1108" y="450"/>
                </a:cxn>
                <a:cxn ang="0">
                  <a:pos x="1098" y="492"/>
                </a:cxn>
                <a:cxn ang="0">
                  <a:pos x="969" y="1006"/>
                </a:cxn>
                <a:cxn ang="0">
                  <a:pos x="959" y="1037"/>
                </a:cxn>
                <a:cxn ang="0">
                  <a:pos x="920" y="1027"/>
                </a:cxn>
                <a:cxn ang="0">
                  <a:pos x="930" y="995"/>
                </a:cxn>
                <a:cxn ang="0">
                  <a:pos x="939" y="943"/>
                </a:cxn>
                <a:cxn ang="0">
                  <a:pos x="949" y="870"/>
                </a:cxn>
                <a:cxn ang="0">
                  <a:pos x="920" y="807"/>
                </a:cxn>
                <a:cxn ang="0">
                  <a:pos x="771" y="775"/>
                </a:cxn>
                <a:cxn ang="0">
                  <a:pos x="574" y="807"/>
                </a:cxn>
                <a:cxn ang="0">
                  <a:pos x="425" y="1404"/>
                </a:cxn>
                <a:cxn ang="0">
                  <a:pos x="445" y="1456"/>
                </a:cxn>
                <a:cxn ang="0">
                  <a:pos x="495" y="1467"/>
                </a:cxn>
                <a:cxn ang="0">
                  <a:pos x="673" y="1477"/>
                </a:cxn>
                <a:cxn ang="0">
                  <a:pos x="653" y="1529"/>
                </a:cxn>
                <a:cxn ang="0">
                  <a:pos x="386" y="1519"/>
                </a:cxn>
                <a:cxn ang="0">
                  <a:pos x="119" y="1529"/>
                </a:cxn>
                <a:cxn ang="0">
                  <a:pos x="0" y="1509"/>
                </a:cxn>
                <a:cxn ang="0">
                  <a:pos x="20" y="1456"/>
                </a:cxn>
                <a:cxn ang="0">
                  <a:pos x="218" y="1435"/>
                </a:cxn>
                <a:cxn ang="0">
                  <a:pos x="257" y="1351"/>
                </a:cxn>
                <a:cxn ang="0">
                  <a:pos x="554" y="136"/>
                </a:cxn>
                <a:cxn ang="0">
                  <a:pos x="514" y="63"/>
                </a:cxn>
                <a:cxn ang="0">
                  <a:pos x="356" y="52"/>
                </a:cxn>
                <a:cxn ang="0">
                  <a:pos x="376" y="0"/>
                </a:cxn>
              </a:cxnLst>
              <a:rect l="0" t="0" r="r" b="b"/>
              <a:pathLst>
                <a:path w="1523" h="1529">
                  <a:moveTo>
                    <a:pt x="376" y="0"/>
                  </a:moveTo>
                  <a:lnTo>
                    <a:pt x="1513" y="0"/>
                  </a:lnTo>
                  <a:lnTo>
                    <a:pt x="1523" y="10"/>
                  </a:lnTo>
                  <a:lnTo>
                    <a:pt x="1523" y="63"/>
                  </a:lnTo>
                  <a:lnTo>
                    <a:pt x="1483" y="450"/>
                  </a:lnTo>
                  <a:lnTo>
                    <a:pt x="1473" y="471"/>
                  </a:lnTo>
                  <a:lnTo>
                    <a:pt x="1473" y="492"/>
                  </a:lnTo>
                  <a:lnTo>
                    <a:pt x="1464" y="503"/>
                  </a:lnTo>
                  <a:lnTo>
                    <a:pt x="1444" y="503"/>
                  </a:lnTo>
                  <a:lnTo>
                    <a:pt x="1424" y="482"/>
                  </a:lnTo>
                  <a:lnTo>
                    <a:pt x="1424" y="398"/>
                  </a:lnTo>
                  <a:lnTo>
                    <a:pt x="1434" y="377"/>
                  </a:lnTo>
                  <a:lnTo>
                    <a:pt x="1434" y="304"/>
                  </a:lnTo>
                  <a:lnTo>
                    <a:pt x="1424" y="210"/>
                  </a:lnTo>
                  <a:lnTo>
                    <a:pt x="1404" y="136"/>
                  </a:lnTo>
                  <a:lnTo>
                    <a:pt x="1345" y="94"/>
                  </a:lnTo>
                  <a:lnTo>
                    <a:pt x="1256" y="63"/>
                  </a:lnTo>
                  <a:lnTo>
                    <a:pt x="1117" y="52"/>
                  </a:lnTo>
                  <a:lnTo>
                    <a:pt x="801" y="52"/>
                  </a:lnTo>
                  <a:lnTo>
                    <a:pt x="771" y="63"/>
                  </a:lnTo>
                  <a:lnTo>
                    <a:pt x="752" y="63"/>
                  </a:lnTo>
                  <a:lnTo>
                    <a:pt x="732" y="105"/>
                  </a:lnTo>
                  <a:lnTo>
                    <a:pt x="722" y="136"/>
                  </a:lnTo>
                  <a:lnTo>
                    <a:pt x="584" y="712"/>
                  </a:lnTo>
                  <a:lnTo>
                    <a:pt x="781" y="712"/>
                  </a:lnTo>
                  <a:lnTo>
                    <a:pt x="900" y="702"/>
                  </a:lnTo>
                  <a:lnTo>
                    <a:pt x="979" y="670"/>
                  </a:lnTo>
                  <a:lnTo>
                    <a:pt x="1028" y="597"/>
                  </a:lnTo>
                  <a:lnTo>
                    <a:pt x="1058" y="492"/>
                  </a:lnTo>
                  <a:lnTo>
                    <a:pt x="1068" y="471"/>
                  </a:lnTo>
                  <a:lnTo>
                    <a:pt x="1068" y="450"/>
                  </a:lnTo>
                  <a:lnTo>
                    <a:pt x="1078" y="440"/>
                  </a:lnTo>
                  <a:lnTo>
                    <a:pt x="1098" y="440"/>
                  </a:lnTo>
                  <a:lnTo>
                    <a:pt x="1108" y="450"/>
                  </a:lnTo>
                  <a:lnTo>
                    <a:pt x="1108" y="471"/>
                  </a:lnTo>
                  <a:lnTo>
                    <a:pt x="1098" y="492"/>
                  </a:lnTo>
                  <a:lnTo>
                    <a:pt x="979" y="985"/>
                  </a:lnTo>
                  <a:lnTo>
                    <a:pt x="969" y="1006"/>
                  </a:lnTo>
                  <a:lnTo>
                    <a:pt x="969" y="1027"/>
                  </a:lnTo>
                  <a:lnTo>
                    <a:pt x="959" y="1037"/>
                  </a:lnTo>
                  <a:lnTo>
                    <a:pt x="930" y="1037"/>
                  </a:lnTo>
                  <a:lnTo>
                    <a:pt x="920" y="1027"/>
                  </a:lnTo>
                  <a:lnTo>
                    <a:pt x="920" y="1006"/>
                  </a:lnTo>
                  <a:lnTo>
                    <a:pt x="930" y="995"/>
                  </a:lnTo>
                  <a:lnTo>
                    <a:pt x="930" y="985"/>
                  </a:lnTo>
                  <a:lnTo>
                    <a:pt x="939" y="943"/>
                  </a:lnTo>
                  <a:lnTo>
                    <a:pt x="949" y="911"/>
                  </a:lnTo>
                  <a:lnTo>
                    <a:pt x="949" y="870"/>
                  </a:lnTo>
                  <a:lnTo>
                    <a:pt x="939" y="828"/>
                  </a:lnTo>
                  <a:lnTo>
                    <a:pt x="920" y="807"/>
                  </a:lnTo>
                  <a:lnTo>
                    <a:pt x="870" y="786"/>
                  </a:lnTo>
                  <a:lnTo>
                    <a:pt x="771" y="775"/>
                  </a:lnTo>
                  <a:lnTo>
                    <a:pt x="564" y="775"/>
                  </a:lnTo>
                  <a:lnTo>
                    <a:pt x="574" y="807"/>
                  </a:lnTo>
                  <a:lnTo>
                    <a:pt x="435" y="1372"/>
                  </a:lnTo>
                  <a:lnTo>
                    <a:pt x="425" y="1404"/>
                  </a:lnTo>
                  <a:lnTo>
                    <a:pt x="425" y="1435"/>
                  </a:lnTo>
                  <a:lnTo>
                    <a:pt x="445" y="1456"/>
                  </a:lnTo>
                  <a:lnTo>
                    <a:pt x="465" y="1456"/>
                  </a:lnTo>
                  <a:lnTo>
                    <a:pt x="495" y="1467"/>
                  </a:lnTo>
                  <a:lnTo>
                    <a:pt x="663" y="1467"/>
                  </a:lnTo>
                  <a:lnTo>
                    <a:pt x="673" y="1477"/>
                  </a:lnTo>
                  <a:lnTo>
                    <a:pt x="673" y="1509"/>
                  </a:lnTo>
                  <a:lnTo>
                    <a:pt x="653" y="1529"/>
                  </a:lnTo>
                  <a:lnTo>
                    <a:pt x="475" y="1529"/>
                  </a:lnTo>
                  <a:lnTo>
                    <a:pt x="386" y="1519"/>
                  </a:lnTo>
                  <a:lnTo>
                    <a:pt x="228" y="1519"/>
                  </a:lnTo>
                  <a:lnTo>
                    <a:pt x="119" y="1529"/>
                  </a:lnTo>
                  <a:lnTo>
                    <a:pt x="20" y="1529"/>
                  </a:lnTo>
                  <a:lnTo>
                    <a:pt x="0" y="1509"/>
                  </a:lnTo>
                  <a:lnTo>
                    <a:pt x="0" y="1477"/>
                  </a:lnTo>
                  <a:lnTo>
                    <a:pt x="20" y="1456"/>
                  </a:lnTo>
                  <a:lnTo>
                    <a:pt x="158" y="1456"/>
                  </a:lnTo>
                  <a:lnTo>
                    <a:pt x="218" y="1435"/>
                  </a:lnTo>
                  <a:lnTo>
                    <a:pt x="237" y="1404"/>
                  </a:lnTo>
                  <a:lnTo>
                    <a:pt x="257" y="1351"/>
                  </a:lnTo>
                  <a:lnTo>
                    <a:pt x="544" y="157"/>
                  </a:lnTo>
                  <a:lnTo>
                    <a:pt x="554" y="136"/>
                  </a:lnTo>
                  <a:lnTo>
                    <a:pt x="554" y="84"/>
                  </a:lnTo>
                  <a:lnTo>
                    <a:pt x="514" y="63"/>
                  </a:lnTo>
                  <a:lnTo>
                    <a:pt x="366" y="63"/>
                  </a:lnTo>
                  <a:lnTo>
                    <a:pt x="356" y="52"/>
                  </a:lnTo>
                  <a:lnTo>
                    <a:pt x="356" y="2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4231" y="3300"/>
              <a:ext cx="732" cy="1079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722" y="0"/>
                </a:cxn>
                <a:cxn ang="0">
                  <a:pos x="732" y="10"/>
                </a:cxn>
                <a:cxn ang="0">
                  <a:pos x="732" y="42"/>
                </a:cxn>
                <a:cxn ang="0">
                  <a:pos x="712" y="52"/>
                </a:cxn>
                <a:cxn ang="0">
                  <a:pos x="593" y="52"/>
                </a:cxn>
                <a:cxn ang="0">
                  <a:pos x="554" y="73"/>
                </a:cxn>
                <a:cxn ang="0">
                  <a:pos x="554" y="94"/>
                </a:cxn>
                <a:cxn ang="0">
                  <a:pos x="544" y="115"/>
                </a:cxn>
                <a:cxn ang="0">
                  <a:pos x="534" y="115"/>
                </a:cxn>
                <a:cxn ang="0">
                  <a:pos x="336" y="964"/>
                </a:cxn>
                <a:cxn ang="0">
                  <a:pos x="327" y="985"/>
                </a:cxn>
                <a:cxn ang="0">
                  <a:pos x="327" y="1006"/>
                </a:cxn>
                <a:cxn ang="0">
                  <a:pos x="346" y="1016"/>
                </a:cxn>
                <a:cxn ang="0">
                  <a:pos x="465" y="1016"/>
                </a:cxn>
                <a:cxn ang="0">
                  <a:pos x="475" y="1027"/>
                </a:cxn>
                <a:cxn ang="0">
                  <a:pos x="475" y="1058"/>
                </a:cxn>
                <a:cxn ang="0">
                  <a:pos x="465" y="1068"/>
                </a:cxn>
                <a:cxn ang="0">
                  <a:pos x="158" y="1068"/>
                </a:cxn>
                <a:cxn ang="0">
                  <a:pos x="89" y="1079"/>
                </a:cxn>
                <a:cxn ang="0">
                  <a:pos x="10" y="1079"/>
                </a:cxn>
                <a:cxn ang="0">
                  <a:pos x="0" y="1068"/>
                </a:cxn>
                <a:cxn ang="0">
                  <a:pos x="0" y="1037"/>
                </a:cxn>
                <a:cxn ang="0">
                  <a:pos x="10" y="1027"/>
                </a:cxn>
                <a:cxn ang="0">
                  <a:pos x="99" y="1027"/>
                </a:cxn>
                <a:cxn ang="0">
                  <a:pos x="129" y="1016"/>
                </a:cxn>
                <a:cxn ang="0">
                  <a:pos x="149" y="1016"/>
                </a:cxn>
                <a:cxn ang="0">
                  <a:pos x="168" y="1006"/>
                </a:cxn>
                <a:cxn ang="0">
                  <a:pos x="178" y="995"/>
                </a:cxn>
                <a:cxn ang="0">
                  <a:pos x="188" y="974"/>
                </a:cxn>
                <a:cxn ang="0">
                  <a:pos x="188" y="953"/>
                </a:cxn>
                <a:cxn ang="0">
                  <a:pos x="386" y="105"/>
                </a:cxn>
                <a:cxn ang="0">
                  <a:pos x="396" y="84"/>
                </a:cxn>
                <a:cxn ang="0">
                  <a:pos x="396" y="63"/>
                </a:cxn>
                <a:cxn ang="0">
                  <a:pos x="386" y="52"/>
                </a:cxn>
                <a:cxn ang="0">
                  <a:pos x="257" y="52"/>
                </a:cxn>
                <a:cxn ang="0">
                  <a:pos x="247" y="42"/>
                </a:cxn>
                <a:cxn ang="0">
                  <a:pos x="247" y="10"/>
                </a:cxn>
                <a:cxn ang="0">
                  <a:pos x="257" y="0"/>
                </a:cxn>
              </a:cxnLst>
              <a:rect l="0" t="0" r="r" b="b"/>
              <a:pathLst>
                <a:path w="732" h="1079">
                  <a:moveTo>
                    <a:pt x="257" y="0"/>
                  </a:moveTo>
                  <a:lnTo>
                    <a:pt x="722" y="0"/>
                  </a:lnTo>
                  <a:lnTo>
                    <a:pt x="732" y="10"/>
                  </a:lnTo>
                  <a:lnTo>
                    <a:pt x="732" y="42"/>
                  </a:lnTo>
                  <a:lnTo>
                    <a:pt x="712" y="52"/>
                  </a:lnTo>
                  <a:lnTo>
                    <a:pt x="593" y="52"/>
                  </a:lnTo>
                  <a:lnTo>
                    <a:pt x="554" y="73"/>
                  </a:lnTo>
                  <a:lnTo>
                    <a:pt x="554" y="94"/>
                  </a:lnTo>
                  <a:lnTo>
                    <a:pt x="544" y="115"/>
                  </a:lnTo>
                  <a:lnTo>
                    <a:pt x="534" y="115"/>
                  </a:lnTo>
                  <a:lnTo>
                    <a:pt x="336" y="964"/>
                  </a:lnTo>
                  <a:lnTo>
                    <a:pt x="327" y="985"/>
                  </a:lnTo>
                  <a:lnTo>
                    <a:pt x="327" y="1006"/>
                  </a:lnTo>
                  <a:lnTo>
                    <a:pt x="346" y="1016"/>
                  </a:lnTo>
                  <a:lnTo>
                    <a:pt x="465" y="1016"/>
                  </a:lnTo>
                  <a:lnTo>
                    <a:pt x="475" y="1027"/>
                  </a:lnTo>
                  <a:lnTo>
                    <a:pt x="475" y="1058"/>
                  </a:lnTo>
                  <a:lnTo>
                    <a:pt x="465" y="1068"/>
                  </a:lnTo>
                  <a:lnTo>
                    <a:pt x="158" y="1068"/>
                  </a:lnTo>
                  <a:lnTo>
                    <a:pt x="89" y="1079"/>
                  </a:lnTo>
                  <a:lnTo>
                    <a:pt x="10" y="1079"/>
                  </a:lnTo>
                  <a:lnTo>
                    <a:pt x="0" y="1068"/>
                  </a:lnTo>
                  <a:lnTo>
                    <a:pt x="0" y="1037"/>
                  </a:lnTo>
                  <a:lnTo>
                    <a:pt x="10" y="1027"/>
                  </a:lnTo>
                  <a:lnTo>
                    <a:pt x="99" y="1027"/>
                  </a:lnTo>
                  <a:lnTo>
                    <a:pt x="129" y="1016"/>
                  </a:lnTo>
                  <a:lnTo>
                    <a:pt x="149" y="1016"/>
                  </a:lnTo>
                  <a:lnTo>
                    <a:pt x="168" y="1006"/>
                  </a:lnTo>
                  <a:lnTo>
                    <a:pt x="178" y="995"/>
                  </a:lnTo>
                  <a:lnTo>
                    <a:pt x="188" y="974"/>
                  </a:lnTo>
                  <a:lnTo>
                    <a:pt x="188" y="953"/>
                  </a:lnTo>
                  <a:lnTo>
                    <a:pt x="386" y="105"/>
                  </a:lnTo>
                  <a:lnTo>
                    <a:pt x="396" y="84"/>
                  </a:lnTo>
                  <a:lnTo>
                    <a:pt x="396" y="63"/>
                  </a:lnTo>
                  <a:lnTo>
                    <a:pt x="386" y="52"/>
                  </a:lnTo>
                  <a:lnTo>
                    <a:pt x="257" y="52"/>
                  </a:lnTo>
                  <a:lnTo>
                    <a:pt x="247" y="42"/>
                  </a:lnTo>
                  <a:lnTo>
                    <a:pt x="247" y="10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5734" y="4159"/>
              <a:ext cx="801" cy="974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435" y="31"/>
                </a:cxn>
                <a:cxn ang="0">
                  <a:pos x="445" y="84"/>
                </a:cxn>
                <a:cxn ang="0">
                  <a:pos x="435" y="450"/>
                </a:cxn>
                <a:cxn ang="0">
                  <a:pos x="702" y="241"/>
                </a:cxn>
                <a:cxn ang="0">
                  <a:pos x="732" y="220"/>
                </a:cxn>
                <a:cxn ang="0">
                  <a:pos x="781" y="241"/>
                </a:cxn>
                <a:cxn ang="0">
                  <a:pos x="801" y="304"/>
                </a:cxn>
                <a:cxn ang="0">
                  <a:pos x="455" y="503"/>
                </a:cxn>
                <a:cxn ang="0">
                  <a:pos x="643" y="597"/>
                </a:cxn>
                <a:cxn ang="0">
                  <a:pos x="762" y="649"/>
                </a:cxn>
                <a:cxn ang="0">
                  <a:pos x="801" y="712"/>
                </a:cxn>
                <a:cxn ang="0">
                  <a:pos x="742" y="775"/>
                </a:cxn>
                <a:cxn ang="0">
                  <a:pos x="722" y="765"/>
                </a:cxn>
                <a:cxn ang="0">
                  <a:pos x="702" y="754"/>
                </a:cxn>
                <a:cxn ang="0">
                  <a:pos x="455" y="922"/>
                </a:cxn>
                <a:cxn ang="0">
                  <a:pos x="435" y="953"/>
                </a:cxn>
                <a:cxn ang="0">
                  <a:pos x="406" y="974"/>
                </a:cxn>
                <a:cxn ang="0">
                  <a:pos x="366" y="964"/>
                </a:cxn>
                <a:cxn ang="0">
                  <a:pos x="336" y="943"/>
                </a:cxn>
                <a:cxn ang="0">
                  <a:pos x="366" y="545"/>
                </a:cxn>
                <a:cxn ang="0">
                  <a:pos x="99" y="754"/>
                </a:cxn>
                <a:cxn ang="0">
                  <a:pos x="69" y="775"/>
                </a:cxn>
                <a:cxn ang="0">
                  <a:pos x="20" y="754"/>
                </a:cxn>
                <a:cxn ang="0">
                  <a:pos x="0" y="691"/>
                </a:cxn>
                <a:cxn ang="0">
                  <a:pos x="346" y="492"/>
                </a:cxn>
                <a:cxn ang="0">
                  <a:pos x="30" y="325"/>
                </a:cxn>
                <a:cxn ang="0">
                  <a:pos x="0" y="304"/>
                </a:cxn>
                <a:cxn ang="0">
                  <a:pos x="20" y="241"/>
                </a:cxn>
                <a:cxn ang="0">
                  <a:pos x="69" y="220"/>
                </a:cxn>
                <a:cxn ang="0">
                  <a:pos x="89" y="230"/>
                </a:cxn>
                <a:cxn ang="0">
                  <a:pos x="376" y="450"/>
                </a:cxn>
                <a:cxn ang="0">
                  <a:pos x="346" y="42"/>
                </a:cxn>
                <a:cxn ang="0">
                  <a:pos x="396" y="0"/>
                </a:cxn>
              </a:cxnLst>
              <a:rect l="0" t="0" r="r" b="b"/>
              <a:pathLst>
                <a:path w="801" h="974">
                  <a:moveTo>
                    <a:pt x="396" y="0"/>
                  </a:moveTo>
                  <a:lnTo>
                    <a:pt x="415" y="0"/>
                  </a:lnTo>
                  <a:lnTo>
                    <a:pt x="435" y="10"/>
                  </a:lnTo>
                  <a:lnTo>
                    <a:pt x="435" y="31"/>
                  </a:lnTo>
                  <a:lnTo>
                    <a:pt x="445" y="52"/>
                  </a:lnTo>
                  <a:lnTo>
                    <a:pt x="445" y="84"/>
                  </a:lnTo>
                  <a:lnTo>
                    <a:pt x="465" y="94"/>
                  </a:lnTo>
                  <a:lnTo>
                    <a:pt x="435" y="450"/>
                  </a:lnTo>
                  <a:lnTo>
                    <a:pt x="673" y="262"/>
                  </a:lnTo>
                  <a:lnTo>
                    <a:pt x="702" y="241"/>
                  </a:lnTo>
                  <a:lnTo>
                    <a:pt x="712" y="230"/>
                  </a:lnTo>
                  <a:lnTo>
                    <a:pt x="732" y="220"/>
                  </a:lnTo>
                  <a:lnTo>
                    <a:pt x="742" y="220"/>
                  </a:lnTo>
                  <a:lnTo>
                    <a:pt x="781" y="241"/>
                  </a:lnTo>
                  <a:lnTo>
                    <a:pt x="801" y="283"/>
                  </a:lnTo>
                  <a:lnTo>
                    <a:pt x="801" y="304"/>
                  </a:lnTo>
                  <a:lnTo>
                    <a:pt x="771" y="335"/>
                  </a:lnTo>
                  <a:lnTo>
                    <a:pt x="455" y="503"/>
                  </a:lnTo>
                  <a:lnTo>
                    <a:pt x="544" y="545"/>
                  </a:lnTo>
                  <a:lnTo>
                    <a:pt x="643" y="597"/>
                  </a:lnTo>
                  <a:lnTo>
                    <a:pt x="692" y="618"/>
                  </a:lnTo>
                  <a:lnTo>
                    <a:pt x="762" y="649"/>
                  </a:lnTo>
                  <a:lnTo>
                    <a:pt x="801" y="691"/>
                  </a:lnTo>
                  <a:lnTo>
                    <a:pt x="801" y="712"/>
                  </a:lnTo>
                  <a:lnTo>
                    <a:pt x="781" y="754"/>
                  </a:lnTo>
                  <a:lnTo>
                    <a:pt x="742" y="775"/>
                  </a:lnTo>
                  <a:lnTo>
                    <a:pt x="732" y="775"/>
                  </a:lnTo>
                  <a:lnTo>
                    <a:pt x="722" y="765"/>
                  </a:lnTo>
                  <a:lnTo>
                    <a:pt x="712" y="765"/>
                  </a:lnTo>
                  <a:lnTo>
                    <a:pt x="702" y="754"/>
                  </a:lnTo>
                  <a:lnTo>
                    <a:pt x="425" y="545"/>
                  </a:lnTo>
                  <a:lnTo>
                    <a:pt x="455" y="922"/>
                  </a:lnTo>
                  <a:lnTo>
                    <a:pt x="455" y="943"/>
                  </a:lnTo>
                  <a:lnTo>
                    <a:pt x="435" y="953"/>
                  </a:lnTo>
                  <a:lnTo>
                    <a:pt x="425" y="964"/>
                  </a:lnTo>
                  <a:lnTo>
                    <a:pt x="406" y="974"/>
                  </a:lnTo>
                  <a:lnTo>
                    <a:pt x="386" y="974"/>
                  </a:lnTo>
                  <a:lnTo>
                    <a:pt x="366" y="964"/>
                  </a:lnTo>
                  <a:lnTo>
                    <a:pt x="356" y="953"/>
                  </a:lnTo>
                  <a:lnTo>
                    <a:pt x="336" y="943"/>
                  </a:lnTo>
                  <a:lnTo>
                    <a:pt x="336" y="922"/>
                  </a:lnTo>
                  <a:lnTo>
                    <a:pt x="366" y="545"/>
                  </a:lnTo>
                  <a:lnTo>
                    <a:pt x="129" y="733"/>
                  </a:lnTo>
                  <a:lnTo>
                    <a:pt x="99" y="754"/>
                  </a:lnTo>
                  <a:lnTo>
                    <a:pt x="89" y="765"/>
                  </a:lnTo>
                  <a:lnTo>
                    <a:pt x="69" y="775"/>
                  </a:lnTo>
                  <a:lnTo>
                    <a:pt x="60" y="775"/>
                  </a:lnTo>
                  <a:lnTo>
                    <a:pt x="20" y="754"/>
                  </a:lnTo>
                  <a:lnTo>
                    <a:pt x="0" y="712"/>
                  </a:lnTo>
                  <a:lnTo>
                    <a:pt x="0" y="691"/>
                  </a:lnTo>
                  <a:lnTo>
                    <a:pt x="10" y="670"/>
                  </a:lnTo>
                  <a:lnTo>
                    <a:pt x="346" y="492"/>
                  </a:lnTo>
                  <a:lnTo>
                    <a:pt x="40" y="335"/>
                  </a:lnTo>
                  <a:lnTo>
                    <a:pt x="30" y="325"/>
                  </a:lnTo>
                  <a:lnTo>
                    <a:pt x="10" y="314"/>
                  </a:lnTo>
                  <a:lnTo>
                    <a:pt x="0" y="304"/>
                  </a:lnTo>
                  <a:lnTo>
                    <a:pt x="0" y="283"/>
                  </a:lnTo>
                  <a:lnTo>
                    <a:pt x="20" y="241"/>
                  </a:lnTo>
                  <a:lnTo>
                    <a:pt x="60" y="220"/>
                  </a:lnTo>
                  <a:lnTo>
                    <a:pt x="69" y="220"/>
                  </a:lnTo>
                  <a:lnTo>
                    <a:pt x="79" y="230"/>
                  </a:lnTo>
                  <a:lnTo>
                    <a:pt x="89" y="230"/>
                  </a:lnTo>
                  <a:lnTo>
                    <a:pt x="99" y="241"/>
                  </a:lnTo>
                  <a:lnTo>
                    <a:pt x="376" y="450"/>
                  </a:lnTo>
                  <a:lnTo>
                    <a:pt x="346" y="94"/>
                  </a:lnTo>
                  <a:lnTo>
                    <a:pt x="346" y="42"/>
                  </a:lnTo>
                  <a:lnTo>
                    <a:pt x="356" y="21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7237" y="3698"/>
              <a:ext cx="1523" cy="1529"/>
            </a:xfrm>
            <a:custGeom>
              <a:avLst/>
              <a:gdLst/>
              <a:ahLst/>
              <a:cxnLst>
                <a:cxn ang="0">
                  <a:pos x="1513" y="0"/>
                </a:cxn>
                <a:cxn ang="0">
                  <a:pos x="1523" y="63"/>
                </a:cxn>
                <a:cxn ang="0">
                  <a:pos x="1473" y="471"/>
                </a:cxn>
                <a:cxn ang="0">
                  <a:pos x="1464" y="503"/>
                </a:cxn>
                <a:cxn ang="0">
                  <a:pos x="1424" y="482"/>
                </a:cxn>
                <a:cxn ang="0">
                  <a:pos x="1434" y="377"/>
                </a:cxn>
                <a:cxn ang="0">
                  <a:pos x="1424" y="210"/>
                </a:cxn>
                <a:cxn ang="0">
                  <a:pos x="1345" y="94"/>
                </a:cxn>
                <a:cxn ang="0">
                  <a:pos x="1117" y="52"/>
                </a:cxn>
                <a:cxn ang="0">
                  <a:pos x="761" y="63"/>
                </a:cxn>
                <a:cxn ang="0">
                  <a:pos x="722" y="105"/>
                </a:cxn>
                <a:cxn ang="0">
                  <a:pos x="574" y="712"/>
                </a:cxn>
                <a:cxn ang="0">
                  <a:pos x="880" y="702"/>
                </a:cxn>
                <a:cxn ang="0">
                  <a:pos x="1009" y="597"/>
                </a:cxn>
                <a:cxn ang="0">
                  <a:pos x="1058" y="471"/>
                </a:cxn>
                <a:cxn ang="0">
                  <a:pos x="1068" y="440"/>
                </a:cxn>
                <a:cxn ang="0">
                  <a:pos x="1098" y="450"/>
                </a:cxn>
                <a:cxn ang="0">
                  <a:pos x="1088" y="492"/>
                </a:cxn>
                <a:cxn ang="0">
                  <a:pos x="959" y="1006"/>
                </a:cxn>
                <a:cxn ang="0">
                  <a:pos x="949" y="1037"/>
                </a:cxn>
                <a:cxn ang="0">
                  <a:pos x="910" y="1027"/>
                </a:cxn>
                <a:cxn ang="0">
                  <a:pos x="920" y="995"/>
                </a:cxn>
                <a:cxn ang="0">
                  <a:pos x="930" y="943"/>
                </a:cxn>
                <a:cxn ang="0">
                  <a:pos x="939" y="870"/>
                </a:cxn>
                <a:cxn ang="0">
                  <a:pos x="910" y="807"/>
                </a:cxn>
                <a:cxn ang="0">
                  <a:pos x="761" y="775"/>
                </a:cxn>
                <a:cxn ang="0">
                  <a:pos x="564" y="807"/>
                </a:cxn>
                <a:cxn ang="0">
                  <a:pos x="415" y="1404"/>
                </a:cxn>
                <a:cxn ang="0">
                  <a:pos x="435" y="1456"/>
                </a:cxn>
                <a:cxn ang="0">
                  <a:pos x="485" y="1467"/>
                </a:cxn>
                <a:cxn ang="0">
                  <a:pos x="663" y="1509"/>
                </a:cxn>
                <a:cxn ang="0">
                  <a:pos x="465" y="1529"/>
                </a:cxn>
                <a:cxn ang="0">
                  <a:pos x="218" y="1519"/>
                </a:cxn>
                <a:cxn ang="0">
                  <a:pos x="20" y="1529"/>
                </a:cxn>
                <a:cxn ang="0">
                  <a:pos x="0" y="1477"/>
                </a:cxn>
                <a:cxn ang="0">
                  <a:pos x="158" y="1456"/>
                </a:cxn>
                <a:cxn ang="0">
                  <a:pos x="237" y="1404"/>
                </a:cxn>
                <a:cxn ang="0">
                  <a:pos x="544" y="157"/>
                </a:cxn>
                <a:cxn ang="0">
                  <a:pos x="554" y="84"/>
                </a:cxn>
                <a:cxn ang="0">
                  <a:pos x="376" y="63"/>
                </a:cxn>
                <a:cxn ang="0">
                  <a:pos x="356" y="21"/>
                </a:cxn>
              </a:cxnLst>
              <a:rect l="0" t="0" r="r" b="b"/>
              <a:pathLst>
                <a:path w="1523" h="1529">
                  <a:moveTo>
                    <a:pt x="376" y="0"/>
                  </a:moveTo>
                  <a:lnTo>
                    <a:pt x="1513" y="0"/>
                  </a:lnTo>
                  <a:lnTo>
                    <a:pt x="1523" y="10"/>
                  </a:lnTo>
                  <a:lnTo>
                    <a:pt x="1523" y="63"/>
                  </a:lnTo>
                  <a:lnTo>
                    <a:pt x="1483" y="450"/>
                  </a:lnTo>
                  <a:lnTo>
                    <a:pt x="1473" y="471"/>
                  </a:lnTo>
                  <a:lnTo>
                    <a:pt x="1473" y="492"/>
                  </a:lnTo>
                  <a:lnTo>
                    <a:pt x="1464" y="503"/>
                  </a:lnTo>
                  <a:lnTo>
                    <a:pt x="1444" y="503"/>
                  </a:lnTo>
                  <a:lnTo>
                    <a:pt x="1424" y="482"/>
                  </a:lnTo>
                  <a:lnTo>
                    <a:pt x="1424" y="398"/>
                  </a:lnTo>
                  <a:lnTo>
                    <a:pt x="1434" y="377"/>
                  </a:lnTo>
                  <a:lnTo>
                    <a:pt x="1434" y="304"/>
                  </a:lnTo>
                  <a:lnTo>
                    <a:pt x="1424" y="210"/>
                  </a:lnTo>
                  <a:lnTo>
                    <a:pt x="1404" y="136"/>
                  </a:lnTo>
                  <a:lnTo>
                    <a:pt x="1345" y="94"/>
                  </a:lnTo>
                  <a:lnTo>
                    <a:pt x="1256" y="63"/>
                  </a:lnTo>
                  <a:lnTo>
                    <a:pt x="1117" y="52"/>
                  </a:lnTo>
                  <a:lnTo>
                    <a:pt x="791" y="52"/>
                  </a:lnTo>
                  <a:lnTo>
                    <a:pt x="761" y="63"/>
                  </a:lnTo>
                  <a:lnTo>
                    <a:pt x="742" y="63"/>
                  </a:lnTo>
                  <a:lnTo>
                    <a:pt x="722" y="105"/>
                  </a:lnTo>
                  <a:lnTo>
                    <a:pt x="712" y="136"/>
                  </a:lnTo>
                  <a:lnTo>
                    <a:pt x="574" y="712"/>
                  </a:lnTo>
                  <a:lnTo>
                    <a:pt x="771" y="712"/>
                  </a:lnTo>
                  <a:lnTo>
                    <a:pt x="880" y="702"/>
                  </a:lnTo>
                  <a:lnTo>
                    <a:pt x="959" y="670"/>
                  </a:lnTo>
                  <a:lnTo>
                    <a:pt x="1009" y="597"/>
                  </a:lnTo>
                  <a:lnTo>
                    <a:pt x="1048" y="492"/>
                  </a:lnTo>
                  <a:lnTo>
                    <a:pt x="1058" y="471"/>
                  </a:lnTo>
                  <a:lnTo>
                    <a:pt x="1058" y="450"/>
                  </a:lnTo>
                  <a:lnTo>
                    <a:pt x="1068" y="440"/>
                  </a:lnTo>
                  <a:lnTo>
                    <a:pt x="1088" y="440"/>
                  </a:lnTo>
                  <a:lnTo>
                    <a:pt x="1098" y="450"/>
                  </a:lnTo>
                  <a:lnTo>
                    <a:pt x="1098" y="471"/>
                  </a:lnTo>
                  <a:lnTo>
                    <a:pt x="1088" y="492"/>
                  </a:lnTo>
                  <a:lnTo>
                    <a:pt x="969" y="985"/>
                  </a:lnTo>
                  <a:lnTo>
                    <a:pt x="959" y="1006"/>
                  </a:lnTo>
                  <a:lnTo>
                    <a:pt x="959" y="1027"/>
                  </a:lnTo>
                  <a:lnTo>
                    <a:pt x="949" y="1037"/>
                  </a:lnTo>
                  <a:lnTo>
                    <a:pt x="920" y="1037"/>
                  </a:lnTo>
                  <a:lnTo>
                    <a:pt x="910" y="1027"/>
                  </a:lnTo>
                  <a:lnTo>
                    <a:pt x="910" y="1006"/>
                  </a:lnTo>
                  <a:lnTo>
                    <a:pt x="920" y="995"/>
                  </a:lnTo>
                  <a:lnTo>
                    <a:pt x="920" y="985"/>
                  </a:lnTo>
                  <a:lnTo>
                    <a:pt x="930" y="943"/>
                  </a:lnTo>
                  <a:lnTo>
                    <a:pt x="939" y="911"/>
                  </a:lnTo>
                  <a:lnTo>
                    <a:pt x="939" y="870"/>
                  </a:lnTo>
                  <a:lnTo>
                    <a:pt x="930" y="828"/>
                  </a:lnTo>
                  <a:lnTo>
                    <a:pt x="910" y="807"/>
                  </a:lnTo>
                  <a:lnTo>
                    <a:pt x="860" y="786"/>
                  </a:lnTo>
                  <a:lnTo>
                    <a:pt x="761" y="775"/>
                  </a:lnTo>
                  <a:lnTo>
                    <a:pt x="554" y="775"/>
                  </a:lnTo>
                  <a:lnTo>
                    <a:pt x="564" y="807"/>
                  </a:lnTo>
                  <a:lnTo>
                    <a:pt x="425" y="1372"/>
                  </a:lnTo>
                  <a:lnTo>
                    <a:pt x="415" y="1404"/>
                  </a:lnTo>
                  <a:lnTo>
                    <a:pt x="415" y="1435"/>
                  </a:lnTo>
                  <a:lnTo>
                    <a:pt x="435" y="1456"/>
                  </a:lnTo>
                  <a:lnTo>
                    <a:pt x="455" y="1456"/>
                  </a:lnTo>
                  <a:lnTo>
                    <a:pt x="485" y="1467"/>
                  </a:lnTo>
                  <a:lnTo>
                    <a:pt x="663" y="1467"/>
                  </a:lnTo>
                  <a:lnTo>
                    <a:pt x="663" y="1509"/>
                  </a:lnTo>
                  <a:lnTo>
                    <a:pt x="643" y="1529"/>
                  </a:lnTo>
                  <a:lnTo>
                    <a:pt x="465" y="1529"/>
                  </a:lnTo>
                  <a:lnTo>
                    <a:pt x="376" y="1519"/>
                  </a:lnTo>
                  <a:lnTo>
                    <a:pt x="218" y="1519"/>
                  </a:lnTo>
                  <a:lnTo>
                    <a:pt x="119" y="1529"/>
                  </a:lnTo>
                  <a:lnTo>
                    <a:pt x="20" y="1529"/>
                  </a:lnTo>
                  <a:lnTo>
                    <a:pt x="0" y="1509"/>
                  </a:lnTo>
                  <a:lnTo>
                    <a:pt x="0" y="1477"/>
                  </a:lnTo>
                  <a:lnTo>
                    <a:pt x="20" y="1456"/>
                  </a:lnTo>
                  <a:lnTo>
                    <a:pt x="158" y="1456"/>
                  </a:lnTo>
                  <a:lnTo>
                    <a:pt x="218" y="1435"/>
                  </a:lnTo>
                  <a:lnTo>
                    <a:pt x="237" y="1404"/>
                  </a:lnTo>
                  <a:lnTo>
                    <a:pt x="257" y="1351"/>
                  </a:lnTo>
                  <a:lnTo>
                    <a:pt x="544" y="157"/>
                  </a:lnTo>
                  <a:lnTo>
                    <a:pt x="554" y="136"/>
                  </a:lnTo>
                  <a:lnTo>
                    <a:pt x="554" y="84"/>
                  </a:lnTo>
                  <a:lnTo>
                    <a:pt x="514" y="63"/>
                  </a:lnTo>
                  <a:lnTo>
                    <a:pt x="376" y="63"/>
                  </a:lnTo>
                  <a:lnTo>
                    <a:pt x="356" y="52"/>
                  </a:lnTo>
                  <a:lnTo>
                    <a:pt x="356" y="2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8977" y="3300"/>
              <a:ext cx="880" cy="1121"/>
            </a:xfrm>
            <a:custGeom>
              <a:avLst/>
              <a:gdLst/>
              <a:ahLst/>
              <a:cxnLst>
                <a:cxn ang="0">
                  <a:pos x="811" y="0"/>
                </a:cxn>
                <a:cxn ang="0">
                  <a:pos x="861" y="0"/>
                </a:cxn>
                <a:cxn ang="0">
                  <a:pos x="880" y="21"/>
                </a:cxn>
                <a:cxn ang="0">
                  <a:pos x="880" y="42"/>
                </a:cxn>
                <a:cxn ang="0">
                  <a:pos x="871" y="52"/>
                </a:cxn>
                <a:cxn ang="0">
                  <a:pos x="801" y="52"/>
                </a:cxn>
                <a:cxn ang="0">
                  <a:pos x="772" y="63"/>
                </a:cxn>
                <a:cxn ang="0">
                  <a:pos x="752" y="84"/>
                </a:cxn>
                <a:cxn ang="0">
                  <a:pos x="742" y="115"/>
                </a:cxn>
                <a:cxn ang="0">
                  <a:pos x="752" y="115"/>
                </a:cxn>
                <a:cxn ang="0">
                  <a:pos x="574" y="859"/>
                </a:cxn>
                <a:cxn ang="0">
                  <a:pos x="524" y="964"/>
                </a:cxn>
                <a:cxn ang="0">
                  <a:pos x="435" y="1048"/>
                </a:cxn>
                <a:cxn ang="0">
                  <a:pos x="327" y="1100"/>
                </a:cxn>
                <a:cxn ang="0">
                  <a:pos x="218" y="1121"/>
                </a:cxn>
                <a:cxn ang="0">
                  <a:pos x="129" y="1110"/>
                </a:cxn>
                <a:cxn ang="0">
                  <a:pos x="60" y="1068"/>
                </a:cxn>
                <a:cxn ang="0">
                  <a:pos x="20" y="1016"/>
                </a:cxn>
                <a:cxn ang="0">
                  <a:pos x="0" y="943"/>
                </a:cxn>
                <a:cxn ang="0">
                  <a:pos x="0" y="911"/>
                </a:cxn>
                <a:cxn ang="0">
                  <a:pos x="10" y="880"/>
                </a:cxn>
                <a:cxn ang="0">
                  <a:pos x="30" y="848"/>
                </a:cxn>
                <a:cxn ang="0">
                  <a:pos x="40" y="838"/>
                </a:cxn>
                <a:cxn ang="0">
                  <a:pos x="79" y="817"/>
                </a:cxn>
                <a:cxn ang="0">
                  <a:pos x="99" y="817"/>
                </a:cxn>
                <a:cxn ang="0">
                  <a:pos x="119" y="828"/>
                </a:cxn>
                <a:cxn ang="0">
                  <a:pos x="149" y="838"/>
                </a:cxn>
                <a:cxn ang="0">
                  <a:pos x="159" y="859"/>
                </a:cxn>
                <a:cxn ang="0">
                  <a:pos x="168" y="890"/>
                </a:cxn>
                <a:cxn ang="0">
                  <a:pos x="168" y="901"/>
                </a:cxn>
                <a:cxn ang="0">
                  <a:pos x="159" y="922"/>
                </a:cxn>
                <a:cxn ang="0">
                  <a:pos x="159" y="943"/>
                </a:cxn>
                <a:cxn ang="0">
                  <a:pos x="119" y="985"/>
                </a:cxn>
                <a:cxn ang="0">
                  <a:pos x="89" y="995"/>
                </a:cxn>
                <a:cxn ang="0">
                  <a:pos x="60" y="995"/>
                </a:cxn>
                <a:cxn ang="0">
                  <a:pos x="79" y="1027"/>
                </a:cxn>
                <a:cxn ang="0">
                  <a:pos x="99" y="1048"/>
                </a:cxn>
                <a:cxn ang="0">
                  <a:pos x="129" y="1068"/>
                </a:cxn>
                <a:cxn ang="0">
                  <a:pos x="149" y="1068"/>
                </a:cxn>
                <a:cxn ang="0">
                  <a:pos x="178" y="1079"/>
                </a:cxn>
                <a:cxn ang="0">
                  <a:pos x="208" y="1079"/>
                </a:cxn>
                <a:cxn ang="0">
                  <a:pos x="307" y="1048"/>
                </a:cxn>
                <a:cxn ang="0">
                  <a:pos x="386" y="974"/>
                </a:cxn>
                <a:cxn ang="0">
                  <a:pos x="435" y="859"/>
                </a:cxn>
                <a:cxn ang="0">
                  <a:pos x="604" y="126"/>
                </a:cxn>
                <a:cxn ang="0">
                  <a:pos x="613" y="115"/>
                </a:cxn>
                <a:cxn ang="0">
                  <a:pos x="613" y="84"/>
                </a:cxn>
                <a:cxn ang="0">
                  <a:pos x="604" y="73"/>
                </a:cxn>
                <a:cxn ang="0">
                  <a:pos x="584" y="63"/>
                </a:cxn>
                <a:cxn ang="0">
                  <a:pos x="435" y="63"/>
                </a:cxn>
                <a:cxn ang="0">
                  <a:pos x="426" y="52"/>
                </a:cxn>
                <a:cxn ang="0">
                  <a:pos x="426" y="21"/>
                </a:cxn>
                <a:cxn ang="0">
                  <a:pos x="435" y="10"/>
                </a:cxn>
                <a:cxn ang="0">
                  <a:pos x="742" y="10"/>
                </a:cxn>
                <a:cxn ang="0">
                  <a:pos x="811" y="0"/>
                </a:cxn>
              </a:cxnLst>
              <a:rect l="0" t="0" r="r" b="b"/>
              <a:pathLst>
                <a:path w="880" h="1121">
                  <a:moveTo>
                    <a:pt x="811" y="0"/>
                  </a:moveTo>
                  <a:lnTo>
                    <a:pt x="861" y="0"/>
                  </a:lnTo>
                  <a:lnTo>
                    <a:pt x="880" y="21"/>
                  </a:lnTo>
                  <a:lnTo>
                    <a:pt x="880" y="42"/>
                  </a:lnTo>
                  <a:lnTo>
                    <a:pt x="871" y="52"/>
                  </a:lnTo>
                  <a:lnTo>
                    <a:pt x="801" y="52"/>
                  </a:lnTo>
                  <a:lnTo>
                    <a:pt x="772" y="63"/>
                  </a:lnTo>
                  <a:lnTo>
                    <a:pt x="752" y="84"/>
                  </a:lnTo>
                  <a:lnTo>
                    <a:pt x="742" y="115"/>
                  </a:lnTo>
                  <a:lnTo>
                    <a:pt x="752" y="115"/>
                  </a:lnTo>
                  <a:lnTo>
                    <a:pt x="574" y="859"/>
                  </a:lnTo>
                  <a:lnTo>
                    <a:pt x="524" y="964"/>
                  </a:lnTo>
                  <a:lnTo>
                    <a:pt x="435" y="1048"/>
                  </a:lnTo>
                  <a:lnTo>
                    <a:pt x="327" y="1100"/>
                  </a:lnTo>
                  <a:lnTo>
                    <a:pt x="218" y="1121"/>
                  </a:lnTo>
                  <a:lnTo>
                    <a:pt x="129" y="1110"/>
                  </a:lnTo>
                  <a:lnTo>
                    <a:pt x="60" y="1068"/>
                  </a:lnTo>
                  <a:lnTo>
                    <a:pt x="20" y="1016"/>
                  </a:lnTo>
                  <a:lnTo>
                    <a:pt x="0" y="943"/>
                  </a:lnTo>
                  <a:lnTo>
                    <a:pt x="0" y="911"/>
                  </a:lnTo>
                  <a:lnTo>
                    <a:pt x="10" y="880"/>
                  </a:lnTo>
                  <a:lnTo>
                    <a:pt x="30" y="848"/>
                  </a:lnTo>
                  <a:lnTo>
                    <a:pt x="40" y="838"/>
                  </a:lnTo>
                  <a:lnTo>
                    <a:pt x="79" y="817"/>
                  </a:lnTo>
                  <a:lnTo>
                    <a:pt x="99" y="817"/>
                  </a:lnTo>
                  <a:lnTo>
                    <a:pt x="119" y="828"/>
                  </a:lnTo>
                  <a:lnTo>
                    <a:pt x="149" y="838"/>
                  </a:lnTo>
                  <a:lnTo>
                    <a:pt x="159" y="859"/>
                  </a:lnTo>
                  <a:lnTo>
                    <a:pt x="168" y="890"/>
                  </a:lnTo>
                  <a:lnTo>
                    <a:pt x="168" y="901"/>
                  </a:lnTo>
                  <a:lnTo>
                    <a:pt x="159" y="922"/>
                  </a:lnTo>
                  <a:lnTo>
                    <a:pt x="159" y="943"/>
                  </a:lnTo>
                  <a:lnTo>
                    <a:pt x="119" y="985"/>
                  </a:lnTo>
                  <a:lnTo>
                    <a:pt x="89" y="995"/>
                  </a:lnTo>
                  <a:lnTo>
                    <a:pt x="60" y="995"/>
                  </a:lnTo>
                  <a:lnTo>
                    <a:pt x="79" y="1027"/>
                  </a:lnTo>
                  <a:lnTo>
                    <a:pt x="99" y="1048"/>
                  </a:lnTo>
                  <a:lnTo>
                    <a:pt x="129" y="1068"/>
                  </a:lnTo>
                  <a:lnTo>
                    <a:pt x="149" y="1068"/>
                  </a:lnTo>
                  <a:lnTo>
                    <a:pt x="178" y="1079"/>
                  </a:lnTo>
                  <a:lnTo>
                    <a:pt x="208" y="1079"/>
                  </a:lnTo>
                  <a:lnTo>
                    <a:pt x="307" y="1048"/>
                  </a:lnTo>
                  <a:lnTo>
                    <a:pt x="386" y="974"/>
                  </a:lnTo>
                  <a:lnTo>
                    <a:pt x="435" y="859"/>
                  </a:lnTo>
                  <a:lnTo>
                    <a:pt x="604" y="126"/>
                  </a:lnTo>
                  <a:lnTo>
                    <a:pt x="613" y="115"/>
                  </a:lnTo>
                  <a:lnTo>
                    <a:pt x="613" y="84"/>
                  </a:lnTo>
                  <a:lnTo>
                    <a:pt x="604" y="73"/>
                  </a:lnTo>
                  <a:lnTo>
                    <a:pt x="584" y="63"/>
                  </a:lnTo>
                  <a:lnTo>
                    <a:pt x="435" y="63"/>
                  </a:lnTo>
                  <a:lnTo>
                    <a:pt x="426" y="52"/>
                  </a:lnTo>
                  <a:lnTo>
                    <a:pt x="426" y="21"/>
                  </a:lnTo>
                  <a:lnTo>
                    <a:pt x="435" y="10"/>
                  </a:lnTo>
                  <a:lnTo>
                    <a:pt x="742" y="10"/>
                  </a:lnTo>
                  <a:lnTo>
                    <a:pt x="8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0619" y="3897"/>
              <a:ext cx="1404" cy="1488"/>
            </a:xfrm>
            <a:custGeom>
              <a:avLst/>
              <a:gdLst/>
              <a:ahLst/>
              <a:cxnLst>
                <a:cxn ang="0">
                  <a:pos x="682" y="0"/>
                </a:cxn>
                <a:cxn ang="0">
                  <a:pos x="722" y="0"/>
                </a:cxn>
                <a:cxn ang="0">
                  <a:pos x="731" y="21"/>
                </a:cxn>
                <a:cxn ang="0">
                  <a:pos x="741" y="31"/>
                </a:cxn>
                <a:cxn ang="0">
                  <a:pos x="741" y="702"/>
                </a:cxn>
                <a:cxn ang="0">
                  <a:pos x="1374" y="702"/>
                </a:cxn>
                <a:cxn ang="0">
                  <a:pos x="1384" y="712"/>
                </a:cxn>
                <a:cxn ang="0">
                  <a:pos x="1404" y="723"/>
                </a:cxn>
                <a:cxn ang="0">
                  <a:pos x="1404" y="765"/>
                </a:cxn>
                <a:cxn ang="0">
                  <a:pos x="1384" y="775"/>
                </a:cxn>
                <a:cxn ang="0">
                  <a:pos x="1374" y="786"/>
                </a:cxn>
                <a:cxn ang="0">
                  <a:pos x="741" y="786"/>
                </a:cxn>
                <a:cxn ang="0">
                  <a:pos x="741" y="1456"/>
                </a:cxn>
                <a:cxn ang="0">
                  <a:pos x="731" y="1467"/>
                </a:cxn>
                <a:cxn ang="0">
                  <a:pos x="722" y="1488"/>
                </a:cxn>
                <a:cxn ang="0">
                  <a:pos x="682" y="1488"/>
                </a:cxn>
                <a:cxn ang="0">
                  <a:pos x="672" y="1467"/>
                </a:cxn>
                <a:cxn ang="0">
                  <a:pos x="662" y="1456"/>
                </a:cxn>
                <a:cxn ang="0">
                  <a:pos x="662" y="786"/>
                </a:cxn>
                <a:cxn ang="0">
                  <a:pos x="29" y="786"/>
                </a:cxn>
                <a:cxn ang="0">
                  <a:pos x="20" y="775"/>
                </a:cxn>
                <a:cxn ang="0">
                  <a:pos x="0" y="765"/>
                </a:cxn>
                <a:cxn ang="0">
                  <a:pos x="0" y="723"/>
                </a:cxn>
                <a:cxn ang="0">
                  <a:pos x="20" y="712"/>
                </a:cxn>
                <a:cxn ang="0">
                  <a:pos x="29" y="702"/>
                </a:cxn>
                <a:cxn ang="0">
                  <a:pos x="662" y="702"/>
                </a:cxn>
                <a:cxn ang="0">
                  <a:pos x="662" y="31"/>
                </a:cxn>
                <a:cxn ang="0">
                  <a:pos x="672" y="21"/>
                </a:cxn>
                <a:cxn ang="0">
                  <a:pos x="682" y="0"/>
                </a:cxn>
              </a:cxnLst>
              <a:rect l="0" t="0" r="r" b="b"/>
              <a:pathLst>
                <a:path w="1404" h="1488">
                  <a:moveTo>
                    <a:pt x="682" y="0"/>
                  </a:moveTo>
                  <a:lnTo>
                    <a:pt x="722" y="0"/>
                  </a:lnTo>
                  <a:lnTo>
                    <a:pt x="731" y="21"/>
                  </a:lnTo>
                  <a:lnTo>
                    <a:pt x="741" y="31"/>
                  </a:lnTo>
                  <a:lnTo>
                    <a:pt x="741" y="702"/>
                  </a:lnTo>
                  <a:lnTo>
                    <a:pt x="1374" y="702"/>
                  </a:lnTo>
                  <a:lnTo>
                    <a:pt x="1384" y="712"/>
                  </a:lnTo>
                  <a:lnTo>
                    <a:pt x="1404" y="723"/>
                  </a:lnTo>
                  <a:lnTo>
                    <a:pt x="1404" y="765"/>
                  </a:lnTo>
                  <a:lnTo>
                    <a:pt x="1384" y="775"/>
                  </a:lnTo>
                  <a:lnTo>
                    <a:pt x="1374" y="786"/>
                  </a:lnTo>
                  <a:lnTo>
                    <a:pt x="741" y="786"/>
                  </a:lnTo>
                  <a:lnTo>
                    <a:pt x="741" y="1456"/>
                  </a:lnTo>
                  <a:lnTo>
                    <a:pt x="731" y="1467"/>
                  </a:lnTo>
                  <a:lnTo>
                    <a:pt x="722" y="1488"/>
                  </a:lnTo>
                  <a:lnTo>
                    <a:pt x="682" y="1488"/>
                  </a:lnTo>
                  <a:lnTo>
                    <a:pt x="672" y="1467"/>
                  </a:lnTo>
                  <a:lnTo>
                    <a:pt x="662" y="1456"/>
                  </a:lnTo>
                  <a:lnTo>
                    <a:pt x="662" y="786"/>
                  </a:lnTo>
                  <a:lnTo>
                    <a:pt x="29" y="786"/>
                  </a:lnTo>
                  <a:lnTo>
                    <a:pt x="20" y="775"/>
                  </a:lnTo>
                  <a:lnTo>
                    <a:pt x="0" y="765"/>
                  </a:lnTo>
                  <a:lnTo>
                    <a:pt x="0" y="723"/>
                  </a:lnTo>
                  <a:lnTo>
                    <a:pt x="20" y="712"/>
                  </a:lnTo>
                  <a:lnTo>
                    <a:pt x="29" y="702"/>
                  </a:lnTo>
                  <a:lnTo>
                    <a:pt x="662" y="702"/>
                  </a:lnTo>
                  <a:lnTo>
                    <a:pt x="662" y="31"/>
                  </a:lnTo>
                  <a:lnTo>
                    <a:pt x="672" y="21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 noEditPoints="1"/>
            </p:cNvSpPr>
            <p:nvPr/>
          </p:nvSpPr>
          <p:spPr bwMode="auto">
            <a:xfrm>
              <a:off x="22705" y="3667"/>
              <a:ext cx="1493" cy="1592"/>
            </a:xfrm>
            <a:custGeom>
              <a:avLst/>
              <a:gdLst/>
              <a:ahLst/>
              <a:cxnLst>
                <a:cxn ang="0">
                  <a:pos x="415" y="94"/>
                </a:cxn>
                <a:cxn ang="0">
                  <a:pos x="406" y="743"/>
                </a:cxn>
                <a:cxn ang="0">
                  <a:pos x="791" y="733"/>
                </a:cxn>
                <a:cxn ang="0">
                  <a:pos x="959" y="628"/>
                </a:cxn>
                <a:cxn ang="0">
                  <a:pos x="1009" y="481"/>
                </a:cxn>
                <a:cxn ang="0">
                  <a:pos x="1009" y="272"/>
                </a:cxn>
                <a:cxn ang="0">
                  <a:pos x="910" y="125"/>
                </a:cxn>
                <a:cxn ang="0">
                  <a:pos x="752" y="73"/>
                </a:cxn>
                <a:cxn ang="0">
                  <a:pos x="475" y="62"/>
                </a:cxn>
                <a:cxn ang="0">
                  <a:pos x="673" y="0"/>
                </a:cxn>
                <a:cxn ang="0">
                  <a:pos x="1009" y="83"/>
                </a:cxn>
                <a:cxn ang="0">
                  <a:pos x="1197" y="282"/>
                </a:cxn>
                <a:cxn ang="0">
                  <a:pos x="1197" y="534"/>
                </a:cxn>
                <a:cxn ang="0">
                  <a:pos x="999" y="722"/>
                </a:cxn>
                <a:cxn ang="0">
                  <a:pos x="860" y="764"/>
                </a:cxn>
                <a:cxn ang="0">
                  <a:pos x="870" y="764"/>
                </a:cxn>
                <a:cxn ang="0">
                  <a:pos x="1019" y="859"/>
                </a:cxn>
                <a:cxn ang="0">
                  <a:pos x="1117" y="1026"/>
                </a:cxn>
                <a:cxn ang="0">
                  <a:pos x="1167" y="1340"/>
                </a:cxn>
                <a:cxn ang="0">
                  <a:pos x="1226" y="1508"/>
                </a:cxn>
                <a:cxn ang="0">
                  <a:pos x="1335" y="1519"/>
                </a:cxn>
                <a:cxn ang="0">
                  <a:pos x="1414" y="1435"/>
                </a:cxn>
                <a:cxn ang="0">
                  <a:pos x="1444" y="1320"/>
                </a:cxn>
                <a:cxn ang="0">
                  <a:pos x="1454" y="1299"/>
                </a:cxn>
                <a:cxn ang="0">
                  <a:pos x="1493" y="1320"/>
                </a:cxn>
                <a:cxn ang="0">
                  <a:pos x="1473" y="1456"/>
                </a:cxn>
                <a:cxn ang="0">
                  <a:pos x="1384" y="1571"/>
                </a:cxn>
                <a:cxn ang="0">
                  <a:pos x="1216" y="1581"/>
                </a:cxn>
                <a:cxn ang="0">
                  <a:pos x="1028" y="1498"/>
                </a:cxn>
                <a:cxn ang="0">
                  <a:pos x="940" y="1299"/>
                </a:cxn>
                <a:cxn ang="0">
                  <a:pos x="920" y="953"/>
                </a:cxn>
                <a:cxn ang="0">
                  <a:pos x="781" y="817"/>
                </a:cxn>
                <a:cxn ang="0">
                  <a:pos x="415" y="796"/>
                </a:cxn>
                <a:cxn ang="0">
                  <a:pos x="435" y="1445"/>
                </a:cxn>
                <a:cxn ang="0">
                  <a:pos x="633" y="1466"/>
                </a:cxn>
                <a:cxn ang="0">
                  <a:pos x="534" y="1529"/>
                </a:cxn>
                <a:cxn ang="0">
                  <a:pos x="0" y="1540"/>
                </a:cxn>
                <a:cxn ang="0">
                  <a:pos x="148" y="1466"/>
                </a:cxn>
                <a:cxn ang="0">
                  <a:pos x="218" y="1414"/>
                </a:cxn>
                <a:cxn ang="0">
                  <a:pos x="198" y="83"/>
                </a:cxn>
                <a:cxn ang="0">
                  <a:pos x="0" y="62"/>
                </a:cxn>
              </a:cxnLst>
              <a:rect l="0" t="0" r="r" b="b"/>
              <a:pathLst>
                <a:path w="1493" h="1592">
                  <a:moveTo>
                    <a:pt x="475" y="62"/>
                  </a:moveTo>
                  <a:lnTo>
                    <a:pt x="415" y="94"/>
                  </a:lnTo>
                  <a:lnTo>
                    <a:pt x="406" y="104"/>
                  </a:lnTo>
                  <a:lnTo>
                    <a:pt x="406" y="743"/>
                  </a:lnTo>
                  <a:lnTo>
                    <a:pt x="653" y="743"/>
                  </a:lnTo>
                  <a:lnTo>
                    <a:pt x="791" y="733"/>
                  </a:lnTo>
                  <a:lnTo>
                    <a:pt x="890" y="691"/>
                  </a:lnTo>
                  <a:lnTo>
                    <a:pt x="959" y="628"/>
                  </a:lnTo>
                  <a:lnTo>
                    <a:pt x="999" y="555"/>
                  </a:lnTo>
                  <a:lnTo>
                    <a:pt x="1009" y="481"/>
                  </a:lnTo>
                  <a:lnTo>
                    <a:pt x="1019" y="398"/>
                  </a:lnTo>
                  <a:lnTo>
                    <a:pt x="1009" y="272"/>
                  </a:lnTo>
                  <a:lnTo>
                    <a:pt x="969" y="188"/>
                  </a:lnTo>
                  <a:lnTo>
                    <a:pt x="910" y="125"/>
                  </a:lnTo>
                  <a:lnTo>
                    <a:pt x="841" y="94"/>
                  </a:lnTo>
                  <a:lnTo>
                    <a:pt x="752" y="73"/>
                  </a:lnTo>
                  <a:lnTo>
                    <a:pt x="673" y="62"/>
                  </a:lnTo>
                  <a:lnTo>
                    <a:pt x="475" y="62"/>
                  </a:lnTo>
                  <a:close/>
                  <a:moveTo>
                    <a:pt x="0" y="0"/>
                  </a:moveTo>
                  <a:lnTo>
                    <a:pt x="673" y="0"/>
                  </a:lnTo>
                  <a:lnTo>
                    <a:pt x="851" y="21"/>
                  </a:lnTo>
                  <a:lnTo>
                    <a:pt x="1009" y="83"/>
                  </a:lnTo>
                  <a:lnTo>
                    <a:pt x="1127" y="167"/>
                  </a:lnTo>
                  <a:lnTo>
                    <a:pt x="1197" y="282"/>
                  </a:lnTo>
                  <a:lnTo>
                    <a:pt x="1226" y="408"/>
                  </a:lnTo>
                  <a:lnTo>
                    <a:pt x="1197" y="534"/>
                  </a:lnTo>
                  <a:lnTo>
                    <a:pt x="1117" y="639"/>
                  </a:lnTo>
                  <a:lnTo>
                    <a:pt x="999" y="722"/>
                  </a:lnTo>
                  <a:lnTo>
                    <a:pt x="870" y="764"/>
                  </a:lnTo>
                  <a:lnTo>
                    <a:pt x="860" y="764"/>
                  </a:lnTo>
                  <a:lnTo>
                    <a:pt x="851" y="775"/>
                  </a:lnTo>
                  <a:lnTo>
                    <a:pt x="870" y="764"/>
                  </a:lnTo>
                  <a:lnTo>
                    <a:pt x="940" y="806"/>
                  </a:lnTo>
                  <a:lnTo>
                    <a:pt x="1019" y="859"/>
                  </a:lnTo>
                  <a:lnTo>
                    <a:pt x="1078" y="932"/>
                  </a:lnTo>
                  <a:lnTo>
                    <a:pt x="1117" y="1026"/>
                  </a:lnTo>
                  <a:lnTo>
                    <a:pt x="1147" y="1204"/>
                  </a:lnTo>
                  <a:lnTo>
                    <a:pt x="1167" y="1340"/>
                  </a:lnTo>
                  <a:lnTo>
                    <a:pt x="1197" y="1445"/>
                  </a:lnTo>
                  <a:lnTo>
                    <a:pt x="1226" y="1508"/>
                  </a:lnTo>
                  <a:lnTo>
                    <a:pt x="1295" y="1529"/>
                  </a:lnTo>
                  <a:lnTo>
                    <a:pt x="1335" y="1519"/>
                  </a:lnTo>
                  <a:lnTo>
                    <a:pt x="1384" y="1498"/>
                  </a:lnTo>
                  <a:lnTo>
                    <a:pt x="1414" y="1435"/>
                  </a:lnTo>
                  <a:lnTo>
                    <a:pt x="1434" y="1330"/>
                  </a:lnTo>
                  <a:lnTo>
                    <a:pt x="1444" y="1320"/>
                  </a:lnTo>
                  <a:lnTo>
                    <a:pt x="1444" y="1309"/>
                  </a:lnTo>
                  <a:lnTo>
                    <a:pt x="1454" y="1299"/>
                  </a:lnTo>
                  <a:lnTo>
                    <a:pt x="1473" y="1299"/>
                  </a:lnTo>
                  <a:lnTo>
                    <a:pt x="1493" y="1320"/>
                  </a:lnTo>
                  <a:lnTo>
                    <a:pt x="1493" y="1393"/>
                  </a:lnTo>
                  <a:lnTo>
                    <a:pt x="1473" y="1456"/>
                  </a:lnTo>
                  <a:lnTo>
                    <a:pt x="1434" y="1519"/>
                  </a:lnTo>
                  <a:lnTo>
                    <a:pt x="1384" y="1571"/>
                  </a:lnTo>
                  <a:lnTo>
                    <a:pt x="1295" y="1592"/>
                  </a:lnTo>
                  <a:lnTo>
                    <a:pt x="1216" y="1581"/>
                  </a:lnTo>
                  <a:lnTo>
                    <a:pt x="1127" y="1560"/>
                  </a:lnTo>
                  <a:lnTo>
                    <a:pt x="1028" y="1498"/>
                  </a:lnTo>
                  <a:lnTo>
                    <a:pt x="969" y="1414"/>
                  </a:lnTo>
                  <a:lnTo>
                    <a:pt x="940" y="1299"/>
                  </a:lnTo>
                  <a:lnTo>
                    <a:pt x="940" y="1047"/>
                  </a:lnTo>
                  <a:lnTo>
                    <a:pt x="920" y="953"/>
                  </a:lnTo>
                  <a:lnTo>
                    <a:pt x="860" y="869"/>
                  </a:lnTo>
                  <a:lnTo>
                    <a:pt x="781" y="817"/>
                  </a:lnTo>
                  <a:lnTo>
                    <a:pt x="712" y="796"/>
                  </a:lnTo>
                  <a:lnTo>
                    <a:pt x="415" y="796"/>
                  </a:lnTo>
                  <a:lnTo>
                    <a:pt x="415" y="1414"/>
                  </a:lnTo>
                  <a:lnTo>
                    <a:pt x="435" y="1445"/>
                  </a:lnTo>
                  <a:lnTo>
                    <a:pt x="485" y="1466"/>
                  </a:lnTo>
                  <a:lnTo>
                    <a:pt x="633" y="1466"/>
                  </a:lnTo>
                  <a:lnTo>
                    <a:pt x="633" y="1540"/>
                  </a:lnTo>
                  <a:lnTo>
                    <a:pt x="534" y="1529"/>
                  </a:lnTo>
                  <a:lnTo>
                    <a:pt x="99" y="1529"/>
                  </a:lnTo>
                  <a:lnTo>
                    <a:pt x="0" y="1540"/>
                  </a:lnTo>
                  <a:lnTo>
                    <a:pt x="0" y="1466"/>
                  </a:lnTo>
                  <a:lnTo>
                    <a:pt x="148" y="1466"/>
                  </a:lnTo>
                  <a:lnTo>
                    <a:pt x="198" y="1445"/>
                  </a:lnTo>
                  <a:lnTo>
                    <a:pt x="218" y="1414"/>
                  </a:lnTo>
                  <a:lnTo>
                    <a:pt x="218" y="115"/>
                  </a:lnTo>
                  <a:lnTo>
                    <a:pt x="198" y="83"/>
                  </a:lnTo>
                  <a:lnTo>
                    <a:pt x="148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 noEditPoints="1"/>
            </p:cNvSpPr>
            <p:nvPr/>
          </p:nvSpPr>
          <p:spPr bwMode="auto">
            <a:xfrm>
              <a:off x="24248" y="4201"/>
              <a:ext cx="830" cy="1037"/>
            </a:xfrm>
            <a:custGeom>
              <a:avLst/>
              <a:gdLst/>
              <a:ahLst/>
              <a:cxnLst>
                <a:cxn ang="0">
                  <a:pos x="455" y="42"/>
                </a:cxn>
                <a:cxn ang="0">
                  <a:pos x="415" y="52"/>
                </a:cxn>
                <a:cxn ang="0">
                  <a:pos x="356" y="73"/>
                </a:cxn>
                <a:cxn ang="0">
                  <a:pos x="296" y="115"/>
                </a:cxn>
                <a:cxn ang="0">
                  <a:pos x="247" y="188"/>
                </a:cxn>
                <a:cxn ang="0">
                  <a:pos x="207" y="293"/>
                </a:cxn>
                <a:cxn ang="0">
                  <a:pos x="188" y="440"/>
                </a:cxn>
                <a:cxn ang="0">
                  <a:pos x="692" y="440"/>
                </a:cxn>
                <a:cxn ang="0">
                  <a:pos x="692" y="387"/>
                </a:cxn>
                <a:cxn ang="0">
                  <a:pos x="682" y="325"/>
                </a:cxn>
                <a:cxn ang="0">
                  <a:pos x="662" y="241"/>
                </a:cxn>
                <a:cxn ang="0">
                  <a:pos x="642" y="167"/>
                </a:cxn>
                <a:cxn ang="0">
                  <a:pos x="593" y="105"/>
                </a:cxn>
                <a:cxn ang="0">
                  <a:pos x="534" y="63"/>
                </a:cxn>
                <a:cxn ang="0">
                  <a:pos x="455" y="42"/>
                </a:cxn>
                <a:cxn ang="0">
                  <a:pos x="445" y="0"/>
                </a:cxn>
                <a:cxn ang="0">
                  <a:pos x="563" y="21"/>
                </a:cxn>
                <a:cxn ang="0">
                  <a:pos x="662" y="63"/>
                </a:cxn>
                <a:cxn ang="0">
                  <a:pos x="741" y="136"/>
                </a:cxn>
                <a:cxn ang="0">
                  <a:pos x="791" y="230"/>
                </a:cxn>
                <a:cxn ang="0">
                  <a:pos x="820" y="335"/>
                </a:cxn>
                <a:cxn ang="0">
                  <a:pos x="830" y="440"/>
                </a:cxn>
                <a:cxn ang="0">
                  <a:pos x="830" y="461"/>
                </a:cxn>
                <a:cxn ang="0">
                  <a:pos x="820" y="482"/>
                </a:cxn>
                <a:cxn ang="0">
                  <a:pos x="188" y="482"/>
                </a:cxn>
                <a:cxn ang="0">
                  <a:pos x="178" y="492"/>
                </a:cxn>
                <a:cxn ang="0">
                  <a:pos x="178" y="597"/>
                </a:cxn>
                <a:cxn ang="0">
                  <a:pos x="197" y="712"/>
                </a:cxn>
                <a:cxn ang="0">
                  <a:pos x="237" y="838"/>
                </a:cxn>
                <a:cxn ang="0">
                  <a:pos x="296" y="911"/>
                </a:cxn>
                <a:cxn ang="0">
                  <a:pos x="375" y="964"/>
                </a:cxn>
                <a:cxn ang="0">
                  <a:pos x="474" y="985"/>
                </a:cxn>
                <a:cxn ang="0">
                  <a:pos x="504" y="985"/>
                </a:cxn>
                <a:cxn ang="0">
                  <a:pos x="563" y="974"/>
                </a:cxn>
                <a:cxn ang="0">
                  <a:pos x="633" y="932"/>
                </a:cxn>
                <a:cxn ang="0">
                  <a:pos x="702" y="869"/>
                </a:cxn>
                <a:cxn ang="0">
                  <a:pos x="761" y="754"/>
                </a:cxn>
                <a:cxn ang="0">
                  <a:pos x="771" y="744"/>
                </a:cxn>
                <a:cxn ang="0">
                  <a:pos x="771" y="733"/>
                </a:cxn>
                <a:cxn ang="0">
                  <a:pos x="781" y="723"/>
                </a:cxn>
                <a:cxn ang="0">
                  <a:pos x="810" y="723"/>
                </a:cxn>
                <a:cxn ang="0">
                  <a:pos x="820" y="733"/>
                </a:cxn>
                <a:cxn ang="0">
                  <a:pos x="820" y="744"/>
                </a:cxn>
                <a:cxn ang="0">
                  <a:pos x="810" y="775"/>
                </a:cxn>
                <a:cxn ang="0">
                  <a:pos x="781" y="838"/>
                </a:cxn>
                <a:cxn ang="0">
                  <a:pos x="741" y="911"/>
                </a:cxn>
                <a:cxn ang="0">
                  <a:pos x="672" y="974"/>
                </a:cxn>
                <a:cxn ang="0">
                  <a:pos x="583" y="1016"/>
                </a:cxn>
                <a:cxn ang="0">
                  <a:pos x="464" y="1037"/>
                </a:cxn>
                <a:cxn ang="0">
                  <a:pos x="326" y="1016"/>
                </a:cxn>
                <a:cxn ang="0">
                  <a:pos x="197" y="943"/>
                </a:cxn>
                <a:cxn ang="0">
                  <a:pos x="99" y="827"/>
                </a:cxn>
                <a:cxn ang="0">
                  <a:pos x="29" y="681"/>
                </a:cxn>
                <a:cxn ang="0">
                  <a:pos x="0" y="513"/>
                </a:cxn>
                <a:cxn ang="0">
                  <a:pos x="19" y="356"/>
                </a:cxn>
                <a:cxn ang="0">
                  <a:pos x="89" y="209"/>
                </a:cxn>
                <a:cxn ang="0">
                  <a:pos x="178" y="94"/>
                </a:cxn>
                <a:cxn ang="0">
                  <a:pos x="306" y="31"/>
                </a:cxn>
                <a:cxn ang="0">
                  <a:pos x="445" y="0"/>
                </a:cxn>
              </a:cxnLst>
              <a:rect l="0" t="0" r="r" b="b"/>
              <a:pathLst>
                <a:path w="830" h="1037">
                  <a:moveTo>
                    <a:pt x="455" y="42"/>
                  </a:moveTo>
                  <a:lnTo>
                    <a:pt x="415" y="52"/>
                  </a:lnTo>
                  <a:lnTo>
                    <a:pt x="356" y="73"/>
                  </a:lnTo>
                  <a:lnTo>
                    <a:pt x="296" y="115"/>
                  </a:lnTo>
                  <a:lnTo>
                    <a:pt x="247" y="188"/>
                  </a:lnTo>
                  <a:lnTo>
                    <a:pt x="207" y="293"/>
                  </a:lnTo>
                  <a:lnTo>
                    <a:pt x="188" y="440"/>
                  </a:lnTo>
                  <a:lnTo>
                    <a:pt x="692" y="440"/>
                  </a:lnTo>
                  <a:lnTo>
                    <a:pt x="692" y="387"/>
                  </a:lnTo>
                  <a:lnTo>
                    <a:pt x="682" y="325"/>
                  </a:lnTo>
                  <a:lnTo>
                    <a:pt x="662" y="241"/>
                  </a:lnTo>
                  <a:lnTo>
                    <a:pt x="642" y="167"/>
                  </a:lnTo>
                  <a:lnTo>
                    <a:pt x="593" y="105"/>
                  </a:lnTo>
                  <a:lnTo>
                    <a:pt x="534" y="63"/>
                  </a:lnTo>
                  <a:lnTo>
                    <a:pt x="455" y="42"/>
                  </a:lnTo>
                  <a:close/>
                  <a:moveTo>
                    <a:pt x="445" y="0"/>
                  </a:moveTo>
                  <a:lnTo>
                    <a:pt x="563" y="21"/>
                  </a:lnTo>
                  <a:lnTo>
                    <a:pt x="662" y="63"/>
                  </a:lnTo>
                  <a:lnTo>
                    <a:pt x="741" y="136"/>
                  </a:lnTo>
                  <a:lnTo>
                    <a:pt x="791" y="230"/>
                  </a:lnTo>
                  <a:lnTo>
                    <a:pt x="820" y="335"/>
                  </a:lnTo>
                  <a:lnTo>
                    <a:pt x="830" y="440"/>
                  </a:lnTo>
                  <a:lnTo>
                    <a:pt x="830" y="461"/>
                  </a:lnTo>
                  <a:lnTo>
                    <a:pt x="820" y="482"/>
                  </a:lnTo>
                  <a:lnTo>
                    <a:pt x="188" y="482"/>
                  </a:lnTo>
                  <a:lnTo>
                    <a:pt x="178" y="492"/>
                  </a:lnTo>
                  <a:lnTo>
                    <a:pt x="178" y="597"/>
                  </a:lnTo>
                  <a:lnTo>
                    <a:pt x="197" y="712"/>
                  </a:lnTo>
                  <a:lnTo>
                    <a:pt x="237" y="838"/>
                  </a:lnTo>
                  <a:lnTo>
                    <a:pt x="296" y="911"/>
                  </a:lnTo>
                  <a:lnTo>
                    <a:pt x="375" y="964"/>
                  </a:lnTo>
                  <a:lnTo>
                    <a:pt x="474" y="985"/>
                  </a:lnTo>
                  <a:lnTo>
                    <a:pt x="504" y="985"/>
                  </a:lnTo>
                  <a:lnTo>
                    <a:pt x="563" y="974"/>
                  </a:lnTo>
                  <a:lnTo>
                    <a:pt x="633" y="932"/>
                  </a:lnTo>
                  <a:lnTo>
                    <a:pt x="702" y="869"/>
                  </a:lnTo>
                  <a:lnTo>
                    <a:pt x="761" y="754"/>
                  </a:lnTo>
                  <a:lnTo>
                    <a:pt x="771" y="744"/>
                  </a:lnTo>
                  <a:lnTo>
                    <a:pt x="771" y="733"/>
                  </a:lnTo>
                  <a:lnTo>
                    <a:pt x="781" y="723"/>
                  </a:lnTo>
                  <a:lnTo>
                    <a:pt x="810" y="723"/>
                  </a:lnTo>
                  <a:lnTo>
                    <a:pt x="820" y="733"/>
                  </a:lnTo>
                  <a:lnTo>
                    <a:pt x="820" y="744"/>
                  </a:lnTo>
                  <a:lnTo>
                    <a:pt x="810" y="775"/>
                  </a:lnTo>
                  <a:lnTo>
                    <a:pt x="781" y="838"/>
                  </a:lnTo>
                  <a:lnTo>
                    <a:pt x="741" y="911"/>
                  </a:lnTo>
                  <a:lnTo>
                    <a:pt x="672" y="974"/>
                  </a:lnTo>
                  <a:lnTo>
                    <a:pt x="583" y="1016"/>
                  </a:lnTo>
                  <a:lnTo>
                    <a:pt x="464" y="1037"/>
                  </a:lnTo>
                  <a:lnTo>
                    <a:pt x="326" y="1016"/>
                  </a:lnTo>
                  <a:lnTo>
                    <a:pt x="197" y="943"/>
                  </a:lnTo>
                  <a:lnTo>
                    <a:pt x="99" y="827"/>
                  </a:lnTo>
                  <a:lnTo>
                    <a:pt x="29" y="681"/>
                  </a:lnTo>
                  <a:lnTo>
                    <a:pt x="0" y="513"/>
                  </a:lnTo>
                  <a:lnTo>
                    <a:pt x="19" y="356"/>
                  </a:lnTo>
                  <a:lnTo>
                    <a:pt x="89" y="209"/>
                  </a:lnTo>
                  <a:lnTo>
                    <a:pt x="178" y="94"/>
                  </a:lnTo>
                  <a:lnTo>
                    <a:pt x="306" y="31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5227" y="4243"/>
              <a:ext cx="1018" cy="995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978" y="0"/>
                </a:cxn>
                <a:cxn ang="0">
                  <a:pos x="998" y="10"/>
                </a:cxn>
                <a:cxn ang="0">
                  <a:pos x="1008" y="10"/>
                </a:cxn>
                <a:cxn ang="0">
                  <a:pos x="1018" y="31"/>
                </a:cxn>
                <a:cxn ang="0">
                  <a:pos x="1018" y="84"/>
                </a:cxn>
                <a:cxn ang="0">
                  <a:pos x="998" y="94"/>
                </a:cxn>
                <a:cxn ang="0">
                  <a:pos x="988" y="115"/>
                </a:cxn>
                <a:cxn ang="0">
                  <a:pos x="969" y="115"/>
                </a:cxn>
                <a:cxn ang="0">
                  <a:pos x="939" y="125"/>
                </a:cxn>
                <a:cxn ang="0">
                  <a:pos x="563" y="125"/>
                </a:cxn>
                <a:cxn ang="0">
                  <a:pos x="563" y="115"/>
                </a:cxn>
                <a:cxn ang="0">
                  <a:pos x="553" y="125"/>
                </a:cxn>
                <a:cxn ang="0">
                  <a:pos x="563" y="125"/>
                </a:cxn>
                <a:cxn ang="0">
                  <a:pos x="425" y="890"/>
                </a:cxn>
                <a:cxn ang="0">
                  <a:pos x="425" y="911"/>
                </a:cxn>
                <a:cxn ang="0">
                  <a:pos x="405" y="953"/>
                </a:cxn>
                <a:cxn ang="0">
                  <a:pos x="395" y="964"/>
                </a:cxn>
                <a:cxn ang="0">
                  <a:pos x="385" y="984"/>
                </a:cxn>
                <a:cxn ang="0">
                  <a:pos x="365" y="995"/>
                </a:cxn>
                <a:cxn ang="0">
                  <a:pos x="306" y="995"/>
                </a:cxn>
                <a:cxn ang="0">
                  <a:pos x="296" y="974"/>
                </a:cxn>
                <a:cxn ang="0">
                  <a:pos x="286" y="964"/>
                </a:cxn>
                <a:cxn ang="0">
                  <a:pos x="276" y="943"/>
                </a:cxn>
                <a:cxn ang="0">
                  <a:pos x="276" y="922"/>
                </a:cxn>
                <a:cxn ang="0">
                  <a:pos x="286" y="901"/>
                </a:cxn>
                <a:cxn ang="0">
                  <a:pos x="286" y="869"/>
                </a:cxn>
                <a:cxn ang="0">
                  <a:pos x="296" y="848"/>
                </a:cxn>
                <a:cxn ang="0">
                  <a:pos x="504" y="125"/>
                </a:cxn>
                <a:cxn ang="0">
                  <a:pos x="286" y="125"/>
                </a:cxn>
                <a:cxn ang="0">
                  <a:pos x="217" y="146"/>
                </a:cxn>
                <a:cxn ang="0">
                  <a:pos x="138" y="199"/>
                </a:cxn>
                <a:cxn ang="0">
                  <a:pos x="59" y="304"/>
                </a:cxn>
                <a:cxn ang="0">
                  <a:pos x="39" y="325"/>
                </a:cxn>
                <a:cxn ang="0">
                  <a:pos x="9" y="325"/>
                </a:cxn>
                <a:cxn ang="0">
                  <a:pos x="0" y="314"/>
                </a:cxn>
                <a:cxn ang="0">
                  <a:pos x="0" y="304"/>
                </a:cxn>
                <a:cxn ang="0">
                  <a:pos x="9" y="283"/>
                </a:cxn>
                <a:cxn ang="0">
                  <a:pos x="39" y="230"/>
                </a:cxn>
                <a:cxn ang="0">
                  <a:pos x="79" y="167"/>
                </a:cxn>
                <a:cxn ang="0">
                  <a:pos x="128" y="105"/>
                </a:cxn>
                <a:cxn ang="0">
                  <a:pos x="217" y="31"/>
                </a:cxn>
                <a:cxn ang="0">
                  <a:pos x="296" y="0"/>
                </a:cxn>
              </a:cxnLst>
              <a:rect l="0" t="0" r="r" b="b"/>
              <a:pathLst>
                <a:path w="1018" h="995">
                  <a:moveTo>
                    <a:pt x="296" y="0"/>
                  </a:moveTo>
                  <a:lnTo>
                    <a:pt x="978" y="0"/>
                  </a:lnTo>
                  <a:lnTo>
                    <a:pt x="998" y="10"/>
                  </a:lnTo>
                  <a:lnTo>
                    <a:pt x="1008" y="10"/>
                  </a:lnTo>
                  <a:lnTo>
                    <a:pt x="1018" y="31"/>
                  </a:lnTo>
                  <a:lnTo>
                    <a:pt x="1018" y="84"/>
                  </a:lnTo>
                  <a:lnTo>
                    <a:pt x="998" y="94"/>
                  </a:lnTo>
                  <a:lnTo>
                    <a:pt x="988" y="115"/>
                  </a:lnTo>
                  <a:lnTo>
                    <a:pt x="969" y="115"/>
                  </a:lnTo>
                  <a:lnTo>
                    <a:pt x="939" y="125"/>
                  </a:lnTo>
                  <a:lnTo>
                    <a:pt x="563" y="125"/>
                  </a:lnTo>
                  <a:lnTo>
                    <a:pt x="563" y="115"/>
                  </a:lnTo>
                  <a:lnTo>
                    <a:pt x="553" y="125"/>
                  </a:lnTo>
                  <a:lnTo>
                    <a:pt x="563" y="125"/>
                  </a:lnTo>
                  <a:lnTo>
                    <a:pt x="425" y="890"/>
                  </a:lnTo>
                  <a:lnTo>
                    <a:pt x="425" y="911"/>
                  </a:lnTo>
                  <a:lnTo>
                    <a:pt x="405" y="953"/>
                  </a:lnTo>
                  <a:lnTo>
                    <a:pt x="395" y="964"/>
                  </a:lnTo>
                  <a:lnTo>
                    <a:pt x="385" y="984"/>
                  </a:lnTo>
                  <a:lnTo>
                    <a:pt x="365" y="995"/>
                  </a:lnTo>
                  <a:lnTo>
                    <a:pt x="306" y="995"/>
                  </a:lnTo>
                  <a:lnTo>
                    <a:pt x="296" y="974"/>
                  </a:lnTo>
                  <a:lnTo>
                    <a:pt x="286" y="964"/>
                  </a:lnTo>
                  <a:lnTo>
                    <a:pt x="276" y="943"/>
                  </a:lnTo>
                  <a:lnTo>
                    <a:pt x="276" y="922"/>
                  </a:lnTo>
                  <a:lnTo>
                    <a:pt x="286" y="901"/>
                  </a:lnTo>
                  <a:lnTo>
                    <a:pt x="286" y="869"/>
                  </a:lnTo>
                  <a:lnTo>
                    <a:pt x="296" y="848"/>
                  </a:lnTo>
                  <a:lnTo>
                    <a:pt x="504" y="125"/>
                  </a:lnTo>
                  <a:lnTo>
                    <a:pt x="286" y="125"/>
                  </a:lnTo>
                  <a:lnTo>
                    <a:pt x="217" y="146"/>
                  </a:lnTo>
                  <a:lnTo>
                    <a:pt x="138" y="199"/>
                  </a:lnTo>
                  <a:lnTo>
                    <a:pt x="59" y="304"/>
                  </a:lnTo>
                  <a:lnTo>
                    <a:pt x="39" y="325"/>
                  </a:lnTo>
                  <a:lnTo>
                    <a:pt x="9" y="325"/>
                  </a:lnTo>
                  <a:lnTo>
                    <a:pt x="0" y="314"/>
                  </a:lnTo>
                  <a:lnTo>
                    <a:pt x="0" y="304"/>
                  </a:lnTo>
                  <a:lnTo>
                    <a:pt x="9" y="283"/>
                  </a:lnTo>
                  <a:lnTo>
                    <a:pt x="39" y="230"/>
                  </a:lnTo>
                  <a:lnTo>
                    <a:pt x="79" y="167"/>
                  </a:lnTo>
                  <a:lnTo>
                    <a:pt x="128" y="105"/>
                  </a:lnTo>
                  <a:lnTo>
                    <a:pt x="217" y="31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6156" y="4452"/>
              <a:ext cx="732" cy="1079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722" y="0"/>
                </a:cxn>
                <a:cxn ang="0">
                  <a:pos x="732" y="11"/>
                </a:cxn>
                <a:cxn ang="0">
                  <a:pos x="732" y="42"/>
                </a:cxn>
                <a:cxn ang="0">
                  <a:pos x="722" y="53"/>
                </a:cxn>
                <a:cxn ang="0">
                  <a:pos x="593" y="53"/>
                </a:cxn>
                <a:cxn ang="0">
                  <a:pos x="554" y="74"/>
                </a:cxn>
                <a:cxn ang="0">
                  <a:pos x="554" y="95"/>
                </a:cxn>
                <a:cxn ang="0">
                  <a:pos x="544" y="116"/>
                </a:cxn>
                <a:cxn ang="0">
                  <a:pos x="534" y="116"/>
                </a:cxn>
                <a:cxn ang="0">
                  <a:pos x="336" y="964"/>
                </a:cxn>
                <a:cxn ang="0">
                  <a:pos x="326" y="985"/>
                </a:cxn>
                <a:cxn ang="0">
                  <a:pos x="326" y="1006"/>
                </a:cxn>
                <a:cxn ang="0">
                  <a:pos x="336" y="1006"/>
                </a:cxn>
                <a:cxn ang="0">
                  <a:pos x="346" y="1016"/>
                </a:cxn>
                <a:cxn ang="0">
                  <a:pos x="465" y="1016"/>
                </a:cxn>
                <a:cxn ang="0">
                  <a:pos x="475" y="1027"/>
                </a:cxn>
                <a:cxn ang="0">
                  <a:pos x="475" y="1058"/>
                </a:cxn>
                <a:cxn ang="0">
                  <a:pos x="465" y="1069"/>
                </a:cxn>
                <a:cxn ang="0">
                  <a:pos x="158" y="1069"/>
                </a:cxn>
                <a:cxn ang="0">
                  <a:pos x="89" y="1079"/>
                </a:cxn>
                <a:cxn ang="0">
                  <a:pos x="10" y="1079"/>
                </a:cxn>
                <a:cxn ang="0">
                  <a:pos x="0" y="1069"/>
                </a:cxn>
                <a:cxn ang="0">
                  <a:pos x="0" y="1037"/>
                </a:cxn>
                <a:cxn ang="0">
                  <a:pos x="20" y="1027"/>
                </a:cxn>
                <a:cxn ang="0">
                  <a:pos x="99" y="1027"/>
                </a:cxn>
                <a:cxn ang="0">
                  <a:pos x="129" y="1016"/>
                </a:cxn>
                <a:cxn ang="0">
                  <a:pos x="148" y="1016"/>
                </a:cxn>
                <a:cxn ang="0">
                  <a:pos x="168" y="1006"/>
                </a:cxn>
                <a:cxn ang="0">
                  <a:pos x="178" y="995"/>
                </a:cxn>
                <a:cxn ang="0">
                  <a:pos x="188" y="975"/>
                </a:cxn>
                <a:cxn ang="0">
                  <a:pos x="188" y="954"/>
                </a:cxn>
                <a:cxn ang="0">
                  <a:pos x="386" y="105"/>
                </a:cxn>
                <a:cxn ang="0">
                  <a:pos x="396" y="84"/>
                </a:cxn>
                <a:cxn ang="0">
                  <a:pos x="396" y="63"/>
                </a:cxn>
                <a:cxn ang="0">
                  <a:pos x="386" y="53"/>
                </a:cxn>
                <a:cxn ang="0">
                  <a:pos x="257" y="53"/>
                </a:cxn>
                <a:cxn ang="0">
                  <a:pos x="247" y="42"/>
                </a:cxn>
                <a:cxn ang="0">
                  <a:pos x="247" y="11"/>
                </a:cxn>
                <a:cxn ang="0">
                  <a:pos x="257" y="0"/>
                </a:cxn>
              </a:cxnLst>
              <a:rect l="0" t="0" r="r" b="b"/>
              <a:pathLst>
                <a:path w="732" h="1079">
                  <a:moveTo>
                    <a:pt x="257" y="0"/>
                  </a:moveTo>
                  <a:lnTo>
                    <a:pt x="722" y="0"/>
                  </a:lnTo>
                  <a:lnTo>
                    <a:pt x="732" y="11"/>
                  </a:lnTo>
                  <a:lnTo>
                    <a:pt x="732" y="42"/>
                  </a:lnTo>
                  <a:lnTo>
                    <a:pt x="722" y="53"/>
                  </a:lnTo>
                  <a:lnTo>
                    <a:pt x="593" y="53"/>
                  </a:lnTo>
                  <a:lnTo>
                    <a:pt x="554" y="74"/>
                  </a:lnTo>
                  <a:lnTo>
                    <a:pt x="554" y="95"/>
                  </a:lnTo>
                  <a:lnTo>
                    <a:pt x="544" y="116"/>
                  </a:lnTo>
                  <a:lnTo>
                    <a:pt x="534" y="116"/>
                  </a:lnTo>
                  <a:lnTo>
                    <a:pt x="336" y="964"/>
                  </a:lnTo>
                  <a:lnTo>
                    <a:pt x="326" y="985"/>
                  </a:lnTo>
                  <a:lnTo>
                    <a:pt x="326" y="1006"/>
                  </a:lnTo>
                  <a:lnTo>
                    <a:pt x="336" y="1006"/>
                  </a:lnTo>
                  <a:lnTo>
                    <a:pt x="346" y="1016"/>
                  </a:lnTo>
                  <a:lnTo>
                    <a:pt x="465" y="1016"/>
                  </a:lnTo>
                  <a:lnTo>
                    <a:pt x="475" y="1027"/>
                  </a:lnTo>
                  <a:lnTo>
                    <a:pt x="475" y="1058"/>
                  </a:lnTo>
                  <a:lnTo>
                    <a:pt x="465" y="1069"/>
                  </a:lnTo>
                  <a:lnTo>
                    <a:pt x="158" y="1069"/>
                  </a:lnTo>
                  <a:lnTo>
                    <a:pt x="89" y="1079"/>
                  </a:lnTo>
                  <a:lnTo>
                    <a:pt x="10" y="1079"/>
                  </a:lnTo>
                  <a:lnTo>
                    <a:pt x="0" y="1069"/>
                  </a:lnTo>
                  <a:lnTo>
                    <a:pt x="0" y="1037"/>
                  </a:lnTo>
                  <a:lnTo>
                    <a:pt x="20" y="1027"/>
                  </a:lnTo>
                  <a:lnTo>
                    <a:pt x="99" y="1027"/>
                  </a:lnTo>
                  <a:lnTo>
                    <a:pt x="129" y="1016"/>
                  </a:lnTo>
                  <a:lnTo>
                    <a:pt x="148" y="1016"/>
                  </a:lnTo>
                  <a:lnTo>
                    <a:pt x="168" y="1006"/>
                  </a:lnTo>
                  <a:lnTo>
                    <a:pt x="178" y="995"/>
                  </a:lnTo>
                  <a:lnTo>
                    <a:pt x="188" y="975"/>
                  </a:lnTo>
                  <a:lnTo>
                    <a:pt x="188" y="954"/>
                  </a:lnTo>
                  <a:lnTo>
                    <a:pt x="386" y="105"/>
                  </a:lnTo>
                  <a:lnTo>
                    <a:pt x="396" y="84"/>
                  </a:lnTo>
                  <a:lnTo>
                    <a:pt x="396" y="63"/>
                  </a:lnTo>
                  <a:lnTo>
                    <a:pt x="386" y="53"/>
                  </a:lnTo>
                  <a:lnTo>
                    <a:pt x="257" y="53"/>
                  </a:lnTo>
                  <a:lnTo>
                    <a:pt x="247" y="42"/>
                  </a:lnTo>
                  <a:lnTo>
                    <a:pt x="247" y="11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7115" y="4452"/>
              <a:ext cx="880" cy="1121"/>
            </a:xfrm>
            <a:custGeom>
              <a:avLst/>
              <a:gdLst/>
              <a:ahLst/>
              <a:cxnLst>
                <a:cxn ang="0">
                  <a:pos x="811" y="0"/>
                </a:cxn>
                <a:cxn ang="0">
                  <a:pos x="860" y="0"/>
                </a:cxn>
                <a:cxn ang="0">
                  <a:pos x="880" y="21"/>
                </a:cxn>
                <a:cxn ang="0">
                  <a:pos x="880" y="42"/>
                </a:cxn>
                <a:cxn ang="0">
                  <a:pos x="870" y="53"/>
                </a:cxn>
                <a:cxn ang="0">
                  <a:pos x="801" y="53"/>
                </a:cxn>
                <a:cxn ang="0">
                  <a:pos x="771" y="63"/>
                </a:cxn>
                <a:cxn ang="0">
                  <a:pos x="752" y="84"/>
                </a:cxn>
                <a:cxn ang="0">
                  <a:pos x="742" y="116"/>
                </a:cxn>
                <a:cxn ang="0">
                  <a:pos x="752" y="116"/>
                </a:cxn>
                <a:cxn ang="0">
                  <a:pos x="574" y="859"/>
                </a:cxn>
                <a:cxn ang="0">
                  <a:pos x="524" y="964"/>
                </a:cxn>
                <a:cxn ang="0">
                  <a:pos x="435" y="1048"/>
                </a:cxn>
                <a:cxn ang="0">
                  <a:pos x="326" y="1100"/>
                </a:cxn>
                <a:cxn ang="0">
                  <a:pos x="218" y="1121"/>
                </a:cxn>
                <a:cxn ang="0">
                  <a:pos x="129" y="1111"/>
                </a:cxn>
                <a:cxn ang="0">
                  <a:pos x="60" y="1069"/>
                </a:cxn>
                <a:cxn ang="0">
                  <a:pos x="20" y="1016"/>
                </a:cxn>
                <a:cxn ang="0">
                  <a:pos x="0" y="943"/>
                </a:cxn>
                <a:cxn ang="0">
                  <a:pos x="0" y="912"/>
                </a:cxn>
                <a:cxn ang="0">
                  <a:pos x="10" y="880"/>
                </a:cxn>
                <a:cxn ang="0">
                  <a:pos x="30" y="849"/>
                </a:cxn>
                <a:cxn ang="0">
                  <a:pos x="40" y="838"/>
                </a:cxn>
                <a:cxn ang="0">
                  <a:pos x="79" y="817"/>
                </a:cxn>
                <a:cxn ang="0">
                  <a:pos x="99" y="817"/>
                </a:cxn>
                <a:cxn ang="0">
                  <a:pos x="119" y="828"/>
                </a:cxn>
                <a:cxn ang="0">
                  <a:pos x="149" y="838"/>
                </a:cxn>
                <a:cxn ang="0">
                  <a:pos x="158" y="859"/>
                </a:cxn>
                <a:cxn ang="0">
                  <a:pos x="168" y="891"/>
                </a:cxn>
                <a:cxn ang="0">
                  <a:pos x="168" y="901"/>
                </a:cxn>
                <a:cxn ang="0">
                  <a:pos x="158" y="922"/>
                </a:cxn>
                <a:cxn ang="0">
                  <a:pos x="158" y="943"/>
                </a:cxn>
                <a:cxn ang="0">
                  <a:pos x="119" y="985"/>
                </a:cxn>
                <a:cxn ang="0">
                  <a:pos x="89" y="995"/>
                </a:cxn>
                <a:cxn ang="0">
                  <a:pos x="60" y="995"/>
                </a:cxn>
                <a:cxn ang="0">
                  <a:pos x="79" y="1027"/>
                </a:cxn>
                <a:cxn ang="0">
                  <a:pos x="99" y="1048"/>
                </a:cxn>
                <a:cxn ang="0">
                  <a:pos x="129" y="1069"/>
                </a:cxn>
                <a:cxn ang="0">
                  <a:pos x="149" y="1069"/>
                </a:cxn>
                <a:cxn ang="0">
                  <a:pos x="178" y="1079"/>
                </a:cxn>
                <a:cxn ang="0">
                  <a:pos x="208" y="1079"/>
                </a:cxn>
                <a:cxn ang="0">
                  <a:pos x="307" y="1048"/>
                </a:cxn>
                <a:cxn ang="0">
                  <a:pos x="386" y="975"/>
                </a:cxn>
                <a:cxn ang="0">
                  <a:pos x="435" y="859"/>
                </a:cxn>
                <a:cxn ang="0">
                  <a:pos x="603" y="116"/>
                </a:cxn>
                <a:cxn ang="0">
                  <a:pos x="613" y="116"/>
                </a:cxn>
                <a:cxn ang="0">
                  <a:pos x="613" y="84"/>
                </a:cxn>
                <a:cxn ang="0">
                  <a:pos x="603" y="74"/>
                </a:cxn>
                <a:cxn ang="0">
                  <a:pos x="584" y="63"/>
                </a:cxn>
                <a:cxn ang="0">
                  <a:pos x="435" y="63"/>
                </a:cxn>
                <a:cxn ang="0">
                  <a:pos x="425" y="53"/>
                </a:cxn>
                <a:cxn ang="0">
                  <a:pos x="425" y="21"/>
                </a:cxn>
                <a:cxn ang="0">
                  <a:pos x="435" y="11"/>
                </a:cxn>
                <a:cxn ang="0">
                  <a:pos x="742" y="11"/>
                </a:cxn>
                <a:cxn ang="0">
                  <a:pos x="811" y="0"/>
                </a:cxn>
              </a:cxnLst>
              <a:rect l="0" t="0" r="r" b="b"/>
              <a:pathLst>
                <a:path w="880" h="1121">
                  <a:moveTo>
                    <a:pt x="811" y="0"/>
                  </a:moveTo>
                  <a:lnTo>
                    <a:pt x="860" y="0"/>
                  </a:lnTo>
                  <a:lnTo>
                    <a:pt x="880" y="21"/>
                  </a:lnTo>
                  <a:lnTo>
                    <a:pt x="880" y="42"/>
                  </a:lnTo>
                  <a:lnTo>
                    <a:pt x="870" y="53"/>
                  </a:lnTo>
                  <a:lnTo>
                    <a:pt x="801" y="53"/>
                  </a:lnTo>
                  <a:lnTo>
                    <a:pt x="771" y="63"/>
                  </a:lnTo>
                  <a:lnTo>
                    <a:pt x="752" y="84"/>
                  </a:lnTo>
                  <a:lnTo>
                    <a:pt x="742" y="116"/>
                  </a:lnTo>
                  <a:lnTo>
                    <a:pt x="752" y="116"/>
                  </a:lnTo>
                  <a:lnTo>
                    <a:pt x="574" y="859"/>
                  </a:lnTo>
                  <a:lnTo>
                    <a:pt x="524" y="964"/>
                  </a:lnTo>
                  <a:lnTo>
                    <a:pt x="435" y="1048"/>
                  </a:lnTo>
                  <a:lnTo>
                    <a:pt x="326" y="1100"/>
                  </a:lnTo>
                  <a:lnTo>
                    <a:pt x="218" y="1121"/>
                  </a:lnTo>
                  <a:lnTo>
                    <a:pt x="129" y="1111"/>
                  </a:lnTo>
                  <a:lnTo>
                    <a:pt x="60" y="1069"/>
                  </a:lnTo>
                  <a:lnTo>
                    <a:pt x="20" y="1016"/>
                  </a:lnTo>
                  <a:lnTo>
                    <a:pt x="0" y="943"/>
                  </a:lnTo>
                  <a:lnTo>
                    <a:pt x="0" y="912"/>
                  </a:lnTo>
                  <a:lnTo>
                    <a:pt x="10" y="880"/>
                  </a:lnTo>
                  <a:lnTo>
                    <a:pt x="30" y="849"/>
                  </a:lnTo>
                  <a:lnTo>
                    <a:pt x="40" y="838"/>
                  </a:lnTo>
                  <a:lnTo>
                    <a:pt x="79" y="817"/>
                  </a:lnTo>
                  <a:lnTo>
                    <a:pt x="99" y="817"/>
                  </a:lnTo>
                  <a:lnTo>
                    <a:pt x="119" y="828"/>
                  </a:lnTo>
                  <a:lnTo>
                    <a:pt x="149" y="838"/>
                  </a:lnTo>
                  <a:lnTo>
                    <a:pt x="158" y="859"/>
                  </a:lnTo>
                  <a:lnTo>
                    <a:pt x="168" y="891"/>
                  </a:lnTo>
                  <a:lnTo>
                    <a:pt x="168" y="901"/>
                  </a:lnTo>
                  <a:lnTo>
                    <a:pt x="158" y="922"/>
                  </a:lnTo>
                  <a:lnTo>
                    <a:pt x="158" y="943"/>
                  </a:lnTo>
                  <a:lnTo>
                    <a:pt x="119" y="985"/>
                  </a:lnTo>
                  <a:lnTo>
                    <a:pt x="89" y="995"/>
                  </a:lnTo>
                  <a:lnTo>
                    <a:pt x="60" y="995"/>
                  </a:lnTo>
                  <a:lnTo>
                    <a:pt x="79" y="1027"/>
                  </a:lnTo>
                  <a:lnTo>
                    <a:pt x="99" y="1048"/>
                  </a:lnTo>
                  <a:lnTo>
                    <a:pt x="129" y="1069"/>
                  </a:lnTo>
                  <a:lnTo>
                    <a:pt x="149" y="1069"/>
                  </a:lnTo>
                  <a:lnTo>
                    <a:pt x="178" y="1079"/>
                  </a:lnTo>
                  <a:lnTo>
                    <a:pt x="208" y="1079"/>
                  </a:lnTo>
                  <a:lnTo>
                    <a:pt x="307" y="1048"/>
                  </a:lnTo>
                  <a:lnTo>
                    <a:pt x="386" y="975"/>
                  </a:lnTo>
                  <a:lnTo>
                    <a:pt x="435" y="859"/>
                  </a:lnTo>
                  <a:lnTo>
                    <a:pt x="603" y="116"/>
                  </a:lnTo>
                  <a:lnTo>
                    <a:pt x="613" y="116"/>
                  </a:lnTo>
                  <a:lnTo>
                    <a:pt x="613" y="84"/>
                  </a:lnTo>
                  <a:lnTo>
                    <a:pt x="603" y="74"/>
                  </a:lnTo>
                  <a:lnTo>
                    <a:pt x="584" y="63"/>
                  </a:lnTo>
                  <a:lnTo>
                    <a:pt x="435" y="63"/>
                  </a:lnTo>
                  <a:lnTo>
                    <a:pt x="425" y="53"/>
                  </a:lnTo>
                  <a:lnTo>
                    <a:pt x="425" y="21"/>
                  </a:lnTo>
                  <a:lnTo>
                    <a:pt x="435" y="11"/>
                  </a:lnTo>
                  <a:lnTo>
                    <a:pt x="742" y="11"/>
                  </a:lnTo>
                  <a:lnTo>
                    <a:pt x="8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8223" y="3698"/>
              <a:ext cx="1522" cy="1529"/>
            </a:xfrm>
            <a:custGeom>
              <a:avLst/>
              <a:gdLst/>
              <a:ahLst/>
              <a:cxnLst>
                <a:cxn ang="0">
                  <a:pos x="1513" y="0"/>
                </a:cxn>
                <a:cxn ang="0">
                  <a:pos x="1522" y="63"/>
                </a:cxn>
                <a:cxn ang="0">
                  <a:pos x="1473" y="471"/>
                </a:cxn>
                <a:cxn ang="0">
                  <a:pos x="1463" y="503"/>
                </a:cxn>
                <a:cxn ang="0">
                  <a:pos x="1424" y="482"/>
                </a:cxn>
                <a:cxn ang="0">
                  <a:pos x="1433" y="377"/>
                </a:cxn>
                <a:cxn ang="0">
                  <a:pos x="1424" y="210"/>
                </a:cxn>
                <a:cxn ang="0">
                  <a:pos x="1344" y="94"/>
                </a:cxn>
                <a:cxn ang="0">
                  <a:pos x="1117" y="52"/>
                </a:cxn>
                <a:cxn ang="0">
                  <a:pos x="771" y="63"/>
                </a:cxn>
                <a:cxn ang="0">
                  <a:pos x="731" y="105"/>
                </a:cxn>
                <a:cxn ang="0">
                  <a:pos x="583" y="712"/>
                </a:cxn>
                <a:cxn ang="0">
                  <a:pos x="899" y="702"/>
                </a:cxn>
                <a:cxn ang="0">
                  <a:pos x="1028" y="597"/>
                </a:cxn>
                <a:cxn ang="0">
                  <a:pos x="1068" y="471"/>
                </a:cxn>
                <a:cxn ang="0">
                  <a:pos x="1077" y="440"/>
                </a:cxn>
                <a:cxn ang="0">
                  <a:pos x="1107" y="450"/>
                </a:cxn>
                <a:cxn ang="0">
                  <a:pos x="1097" y="492"/>
                </a:cxn>
                <a:cxn ang="0">
                  <a:pos x="969" y="1006"/>
                </a:cxn>
                <a:cxn ang="0">
                  <a:pos x="959" y="1037"/>
                </a:cxn>
                <a:cxn ang="0">
                  <a:pos x="919" y="1027"/>
                </a:cxn>
                <a:cxn ang="0">
                  <a:pos x="929" y="995"/>
                </a:cxn>
                <a:cxn ang="0">
                  <a:pos x="939" y="943"/>
                </a:cxn>
                <a:cxn ang="0">
                  <a:pos x="949" y="870"/>
                </a:cxn>
                <a:cxn ang="0">
                  <a:pos x="919" y="807"/>
                </a:cxn>
                <a:cxn ang="0">
                  <a:pos x="771" y="775"/>
                </a:cxn>
                <a:cxn ang="0">
                  <a:pos x="573" y="807"/>
                </a:cxn>
                <a:cxn ang="0">
                  <a:pos x="425" y="1404"/>
                </a:cxn>
                <a:cxn ang="0">
                  <a:pos x="445" y="1456"/>
                </a:cxn>
                <a:cxn ang="0">
                  <a:pos x="494" y="1467"/>
                </a:cxn>
                <a:cxn ang="0">
                  <a:pos x="672" y="1509"/>
                </a:cxn>
                <a:cxn ang="0">
                  <a:pos x="474" y="1529"/>
                </a:cxn>
                <a:cxn ang="0">
                  <a:pos x="227" y="1519"/>
                </a:cxn>
                <a:cxn ang="0">
                  <a:pos x="19" y="1529"/>
                </a:cxn>
                <a:cxn ang="0">
                  <a:pos x="0" y="1477"/>
                </a:cxn>
                <a:cxn ang="0">
                  <a:pos x="158" y="1456"/>
                </a:cxn>
                <a:cxn ang="0">
                  <a:pos x="237" y="1404"/>
                </a:cxn>
                <a:cxn ang="0">
                  <a:pos x="543" y="157"/>
                </a:cxn>
                <a:cxn ang="0">
                  <a:pos x="553" y="84"/>
                </a:cxn>
                <a:cxn ang="0">
                  <a:pos x="375" y="63"/>
                </a:cxn>
                <a:cxn ang="0">
                  <a:pos x="356" y="21"/>
                </a:cxn>
              </a:cxnLst>
              <a:rect l="0" t="0" r="r" b="b"/>
              <a:pathLst>
                <a:path w="1522" h="1529">
                  <a:moveTo>
                    <a:pt x="375" y="0"/>
                  </a:moveTo>
                  <a:lnTo>
                    <a:pt x="1513" y="0"/>
                  </a:lnTo>
                  <a:lnTo>
                    <a:pt x="1522" y="10"/>
                  </a:lnTo>
                  <a:lnTo>
                    <a:pt x="1522" y="63"/>
                  </a:lnTo>
                  <a:lnTo>
                    <a:pt x="1483" y="450"/>
                  </a:lnTo>
                  <a:lnTo>
                    <a:pt x="1473" y="471"/>
                  </a:lnTo>
                  <a:lnTo>
                    <a:pt x="1473" y="492"/>
                  </a:lnTo>
                  <a:lnTo>
                    <a:pt x="1463" y="503"/>
                  </a:lnTo>
                  <a:lnTo>
                    <a:pt x="1443" y="503"/>
                  </a:lnTo>
                  <a:lnTo>
                    <a:pt x="1424" y="482"/>
                  </a:lnTo>
                  <a:lnTo>
                    <a:pt x="1424" y="398"/>
                  </a:lnTo>
                  <a:lnTo>
                    <a:pt x="1433" y="377"/>
                  </a:lnTo>
                  <a:lnTo>
                    <a:pt x="1433" y="304"/>
                  </a:lnTo>
                  <a:lnTo>
                    <a:pt x="1424" y="210"/>
                  </a:lnTo>
                  <a:lnTo>
                    <a:pt x="1404" y="136"/>
                  </a:lnTo>
                  <a:lnTo>
                    <a:pt x="1344" y="94"/>
                  </a:lnTo>
                  <a:lnTo>
                    <a:pt x="1255" y="63"/>
                  </a:lnTo>
                  <a:lnTo>
                    <a:pt x="1117" y="52"/>
                  </a:lnTo>
                  <a:lnTo>
                    <a:pt x="801" y="52"/>
                  </a:lnTo>
                  <a:lnTo>
                    <a:pt x="771" y="63"/>
                  </a:lnTo>
                  <a:lnTo>
                    <a:pt x="751" y="63"/>
                  </a:lnTo>
                  <a:lnTo>
                    <a:pt x="731" y="105"/>
                  </a:lnTo>
                  <a:lnTo>
                    <a:pt x="721" y="136"/>
                  </a:lnTo>
                  <a:lnTo>
                    <a:pt x="583" y="712"/>
                  </a:lnTo>
                  <a:lnTo>
                    <a:pt x="781" y="712"/>
                  </a:lnTo>
                  <a:lnTo>
                    <a:pt x="899" y="702"/>
                  </a:lnTo>
                  <a:lnTo>
                    <a:pt x="979" y="670"/>
                  </a:lnTo>
                  <a:lnTo>
                    <a:pt x="1028" y="597"/>
                  </a:lnTo>
                  <a:lnTo>
                    <a:pt x="1058" y="492"/>
                  </a:lnTo>
                  <a:lnTo>
                    <a:pt x="1068" y="471"/>
                  </a:lnTo>
                  <a:lnTo>
                    <a:pt x="1068" y="450"/>
                  </a:lnTo>
                  <a:lnTo>
                    <a:pt x="1077" y="440"/>
                  </a:lnTo>
                  <a:lnTo>
                    <a:pt x="1097" y="440"/>
                  </a:lnTo>
                  <a:lnTo>
                    <a:pt x="1107" y="450"/>
                  </a:lnTo>
                  <a:lnTo>
                    <a:pt x="1107" y="471"/>
                  </a:lnTo>
                  <a:lnTo>
                    <a:pt x="1097" y="492"/>
                  </a:lnTo>
                  <a:lnTo>
                    <a:pt x="979" y="985"/>
                  </a:lnTo>
                  <a:lnTo>
                    <a:pt x="969" y="1006"/>
                  </a:lnTo>
                  <a:lnTo>
                    <a:pt x="969" y="1027"/>
                  </a:lnTo>
                  <a:lnTo>
                    <a:pt x="959" y="1037"/>
                  </a:lnTo>
                  <a:lnTo>
                    <a:pt x="929" y="1037"/>
                  </a:lnTo>
                  <a:lnTo>
                    <a:pt x="919" y="1027"/>
                  </a:lnTo>
                  <a:lnTo>
                    <a:pt x="919" y="1006"/>
                  </a:lnTo>
                  <a:lnTo>
                    <a:pt x="929" y="995"/>
                  </a:lnTo>
                  <a:lnTo>
                    <a:pt x="929" y="985"/>
                  </a:lnTo>
                  <a:lnTo>
                    <a:pt x="939" y="943"/>
                  </a:lnTo>
                  <a:lnTo>
                    <a:pt x="949" y="911"/>
                  </a:lnTo>
                  <a:lnTo>
                    <a:pt x="949" y="870"/>
                  </a:lnTo>
                  <a:lnTo>
                    <a:pt x="939" y="828"/>
                  </a:lnTo>
                  <a:lnTo>
                    <a:pt x="919" y="807"/>
                  </a:lnTo>
                  <a:lnTo>
                    <a:pt x="870" y="786"/>
                  </a:lnTo>
                  <a:lnTo>
                    <a:pt x="771" y="775"/>
                  </a:lnTo>
                  <a:lnTo>
                    <a:pt x="563" y="775"/>
                  </a:lnTo>
                  <a:lnTo>
                    <a:pt x="573" y="807"/>
                  </a:lnTo>
                  <a:lnTo>
                    <a:pt x="435" y="1372"/>
                  </a:lnTo>
                  <a:lnTo>
                    <a:pt x="425" y="1404"/>
                  </a:lnTo>
                  <a:lnTo>
                    <a:pt x="425" y="1435"/>
                  </a:lnTo>
                  <a:lnTo>
                    <a:pt x="445" y="1456"/>
                  </a:lnTo>
                  <a:lnTo>
                    <a:pt x="464" y="1456"/>
                  </a:lnTo>
                  <a:lnTo>
                    <a:pt x="494" y="1467"/>
                  </a:lnTo>
                  <a:lnTo>
                    <a:pt x="672" y="1467"/>
                  </a:lnTo>
                  <a:lnTo>
                    <a:pt x="672" y="1509"/>
                  </a:lnTo>
                  <a:lnTo>
                    <a:pt x="652" y="1529"/>
                  </a:lnTo>
                  <a:lnTo>
                    <a:pt x="474" y="1529"/>
                  </a:lnTo>
                  <a:lnTo>
                    <a:pt x="385" y="1519"/>
                  </a:lnTo>
                  <a:lnTo>
                    <a:pt x="227" y="1519"/>
                  </a:lnTo>
                  <a:lnTo>
                    <a:pt x="118" y="1529"/>
                  </a:lnTo>
                  <a:lnTo>
                    <a:pt x="19" y="1529"/>
                  </a:lnTo>
                  <a:lnTo>
                    <a:pt x="0" y="1509"/>
                  </a:lnTo>
                  <a:lnTo>
                    <a:pt x="0" y="1477"/>
                  </a:lnTo>
                  <a:lnTo>
                    <a:pt x="19" y="1456"/>
                  </a:lnTo>
                  <a:lnTo>
                    <a:pt x="158" y="1456"/>
                  </a:lnTo>
                  <a:lnTo>
                    <a:pt x="217" y="1435"/>
                  </a:lnTo>
                  <a:lnTo>
                    <a:pt x="237" y="1404"/>
                  </a:lnTo>
                  <a:lnTo>
                    <a:pt x="257" y="1351"/>
                  </a:lnTo>
                  <a:lnTo>
                    <a:pt x="543" y="157"/>
                  </a:lnTo>
                  <a:lnTo>
                    <a:pt x="553" y="136"/>
                  </a:lnTo>
                  <a:lnTo>
                    <a:pt x="553" y="84"/>
                  </a:lnTo>
                  <a:lnTo>
                    <a:pt x="514" y="63"/>
                  </a:lnTo>
                  <a:lnTo>
                    <a:pt x="375" y="63"/>
                  </a:lnTo>
                  <a:lnTo>
                    <a:pt x="356" y="52"/>
                  </a:lnTo>
                  <a:lnTo>
                    <a:pt x="356" y="21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894" y="3300"/>
              <a:ext cx="731" cy="1079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722" y="0"/>
                </a:cxn>
                <a:cxn ang="0">
                  <a:pos x="731" y="10"/>
                </a:cxn>
                <a:cxn ang="0">
                  <a:pos x="731" y="42"/>
                </a:cxn>
                <a:cxn ang="0">
                  <a:pos x="722" y="52"/>
                </a:cxn>
                <a:cxn ang="0">
                  <a:pos x="593" y="52"/>
                </a:cxn>
                <a:cxn ang="0">
                  <a:pos x="553" y="73"/>
                </a:cxn>
                <a:cxn ang="0">
                  <a:pos x="553" y="94"/>
                </a:cxn>
                <a:cxn ang="0">
                  <a:pos x="544" y="115"/>
                </a:cxn>
                <a:cxn ang="0">
                  <a:pos x="534" y="115"/>
                </a:cxn>
                <a:cxn ang="0">
                  <a:pos x="336" y="964"/>
                </a:cxn>
                <a:cxn ang="0">
                  <a:pos x="326" y="985"/>
                </a:cxn>
                <a:cxn ang="0">
                  <a:pos x="326" y="1006"/>
                </a:cxn>
                <a:cxn ang="0">
                  <a:pos x="336" y="1006"/>
                </a:cxn>
                <a:cxn ang="0">
                  <a:pos x="346" y="1016"/>
                </a:cxn>
                <a:cxn ang="0">
                  <a:pos x="464" y="1016"/>
                </a:cxn>
                <a:cxn ang="0">
                  <a:pos x="474" y="1027"/>
                </a:cxn>
                <a:cxn ang="0">
                  <a:pos x="474" y="1058"/>
                </a:cxn>
                <a:cxn ang="0">
                  <a:pos x="464" y="1068"/>
                </a:cxn>
                <a:cxn ang="0">
                  <a:pos x="158" y="1068"/>
                </a:cxn>
                <a:cxn ang="0">
                  <a:pos x="89" y="1079"/>
                </a:cxn>
                <a:cxn ang="0">
                  <a:pos x="10" y="1079"/>
                </a:cxn>
                <a:cxn ang="0">
                  <a:pos x="0" y="1068"/>
                </a:cxn>
                <a:cxn ang="0">
                  <a:pos x="0" y="1037"/>
                </a:cxn>
                <a:cxn ang="0">
                  <a:pos x="19" y="1027"/>
                </a:cxn>
                <a:cxn ang="0">
                  <a:pos x="99" y="1027"/>
                </a:cxn>
                <a:cxn ang="0">
                  <a:pos x="128" y="1016"/>
                </a:cxn>
                <a:cxn ang="0">
                  <a:pos x="148" y="1016"/>
                </a:cxn>
                <a:cxn ang="0">
                  <a:pos x="168" y="1006"/>
                </a:cxn>
                <a:cxn ang="0">
                  <a:pos x="178" y="995"/>
                </a:cxn>
                <a:cxn ang="0">
                  <a:pos x="188" y="974"/>
                </a:cxn>
                <a:cxn ang="0">
                  <a:pos x="188" y="953"/>
                </a:cxn>
                <a:cxn ang="0">
                  <a:pos x="385" y="105"/>
                </a:cxn>
                <a:cxn ang="0">
                  <a:pos x="395" y="84"/>
                </a:cxn>
                <a:cxn ang="0">
                  <a:pos x="395" y="63"/>
                </a:cxn>
                <a:cxn ang="0">
                  <a:pos x="385" y="52"/>
                </a:cxn>
                <a:cxn ang="0">
                  <a:pos x="257" y="52"/>
                </a:cxn>
                <a:cxn ang="0">
                  <a:pos x="247" y="42"/>
                </a:cxn>
                <a:cxn ang="0">
                  <a:pos x="247" y="10"/>
                </a:cxn>
                <a:cxn ang="0">
                  <a:pos x="257" y="0"/>
                </a:cxn>
              </a:cxnLst>
              <a:rect l="0" t="0" r="r" b="b"/>
              <a:pathLst>
                <a:path w="731" h="1079">
                  <a:moveTo>
                    <a:pt x="257" y="0"/>
                  </a:moveTo>
                  <a:lnTo>
                    <a:pt x="722" y="0"/>
                  </a:lnTo>
                  <a:lnTo>
                    <a:pt x="731" y="10"/>
                  </a:lnTo>
                  <a:lnTo>
                    <a:pt x="731" y="42"/>
                  </a:lnTo>
                  <a:lnTo>
                    <a:pt x="722" y="52"/>
                  </a:lnTo>
                  <a:lnTo>
                    <a:pt x="593" y="52"/>
                  </a:lnTo>
                  <a:lnTo>
                    <a:pt x="553" y="73"/>
                  </a:lnTo>
                  <a:lnTo>
                    <a:pt x="553" y="94"/>
                  </a:lnTo>
                  <a:lnTo>
                    <a:pt x="544" y="115"/>
                  </a:lnTo>
                  <a:lnTo>
                    <a:pt x="534" y="115"/>
                  </a:lnTo>
                  <a:lnTo>
                    <a:pt x="336" y="964"/>
                  </a:lnTo>
                  <a:lnTo>
                    <a:pt x="326" y="985"/>
                  </a:lnTo>
                  <a:lnTo>
                    <a:pt x="326" y="1006"/>
                  </a:lnTo>
                  <a:lnTo>
                    <a:pt x="336" y="1006"/>
                  </a:lnTo>
                  <a:lnTo>
                    <a:pt x="346" y="1016"/>
                  </a:lnTo>
                  <a:lnTo>
                    <a:pt x="464" y="1016"/>
                  </a:lnTo>
                  <a:lnTo>
                    <a:pt x="474" y="1027"/>
                  </a:lnTo>
                  <a:lnTo>
                    <a:pt x="474" y="1058"/>
                  </a:lnTo>
                  <a:lnTo>
                    <a:pt x="464" y="1068"/>
                  </a:lnTo>
                  <a:lnTo>
                    <a:pt x="158" y="1068"/>
                  </a:lnTo>
                  <a:lnTo>
                    <a:pt x="89" y="1079"/>
                  </a:lnTo>
                  <a:lnTo>
                    <a:pt x="10" y="1079"/>
                  </a:lnTo>
                  <a:lnTo>
                    <a:pt x="0" y="1068"/>
                  </a:lnTo>
                  <a:lnTo>
                    <a:pt x="0" y="1037"/>
                  </a:lnTo>
                  <a:lnTo>
                    <a:pt x="19" y="1027"/>
                  </a:lnTo>
                  <a:lnTo>
                    <a:pt x="99" y="1027"/>
                  </a:lnTo>
                  <a:lnTo>
                    <a:pt x="128" y="1016"/>
                  </a:lnTo>
                  <a:lnTo>
                    <a:pt x="148" y="1016"/>
                  </a:lnTo>
                  <a:lnTo>
                    <a:pt x="168" y="1006"/>
                  </a:lnTo>
                  <a:lnTo>
                    <a:pt x="178" y="995"/>
                  </a:lnTo>
                  <a:lnTo>
                    <a:pt x="188" y="974"/>
                  </a:lnTo>
                  <a:lnTo>
                    <a:pt x="188" y="953"/>
                  </a:lnTo>
                  <a:lnTo>
                    <a:pt x="385" y="105"/>
                  </a:lnTo>
                  <a:lnTo>
                    <a:pt x="395" y="84"/>
                  </a:lnTo>
                  <a:lnTo>
                    <a:pt x="395" y="63"/>
                  </a:lnTo>
                  <a:lnTo>
                    <a:pt x="385" y="52"/>
                  </a:lnTo>
                  <a:lnTo>
                    <a:pt x="257" y="52"/>
                  </a:lnTo>
                  <a:lnTo>
                    <a:pt x="247" y="42"/>
                  </a:lnTo>
                  <a:lnTo>
                    <a:pt x="247" y="10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0883" y="3698"/>
              <a:ext cx="1512" cy="1529"/>
            </a:xfrm>
            <a:custGeom>
              <a:avLst/>
              <a:gdLst/>
              <a:ahLst/>
              <a:cxnLst>
                <a:cxn ang="0">
                  <a:pos x="1502" y="0"/>
                </a:cxn>
                <a:cxn ang="0">
                  <a:pos x="1512" y="63"/>
                </a:cxn>
                <a:cxn ang="0">
                  <a:pos x="1463" y="471"/>
                </a:cxn>
                <a:cxn ang="0">
                  <a:pos x="1453" y="503"/>
                </a:cxn>
                <a:cxn ang="0">
                  <a:pos x="1413" y="482"/>
                </a:cxn>
                <a:cxn ang="0">
                  <a:pos x="1423" y="377"/>
                </a:cxn>
                <a:cxn ang="0">
                  <a:pos x="1413" y="210"/>
                </a:cxn>
                <a:cxn ang="0">
                  <a:pos x="1334" y="94"/>
                </a:cxn>
                <a:cxn ang="0">
                  <a:pos x="1107" y="52"/>
                </a:cxn>
                <a:cxn ang="0">
                  <a:pos x="761" y="63"/>
                </a:cxn>
                <a:cxn ang="0">
                  <a:pos x="721" y="105"/>
                </a:cxn>
                <a:cxn ang="0">
                  <a:pos x="573" y="712"/>
                </a:cxn>
                <a:cxn ang="0">
                  <a:pos x="880" y="702"/>
                </a:cxn>
                <a:cxn ang="0">
                  <a:pos x="1008" y="597"/>
                </a:cxn>
                <a:cxn ang="0">
                  <a:pos x="1058" y="471"/>
                </a:cxn>
                <a:cxn ang="0">
                  <a:pos x="1067" y="440"/>
                </a:cxn>
                <a:cxn ang="0">
                  <a:pos x="1097" y="450"/>
                </a:cxn>
                <a:cxn ang="0">
                  <a:pos x="1087" y="492"/>
                </a:cxn>
                <a:cxn ang="0">
                  <a:pos x="959" y="1006"/>
                </a:cxn>
                <a:cxn ang="0">
                  <a:pos x="949" y="1037"/>
                </a:cxn>
                <a:cxn ang="0">
                  <a:pos x="909" y="1027"/>
                </a:cxn>
                <a:cxn ang="0">
                  <a:pos x="919" y="995"/>
                </a:cxn>
                <a:cxn ang="0">
                  <a:pos x="929" y="943"/>
                </a:cxn>
                <a:cxn ang="0">
                  <a:pos x="939" y="870"/>
                </a:cxn>
                <a:cxn ang="0">
                  <a:pos x="909" y="807"/>
                </a:cxn>
                <a:cxn ang="0">
                  <a:pos x="761" y="775"/>
                </a:cxn>
                <a:cxn ang="0">
                  <a:pos x="563" y="807"/>
                </a:cxn>
                <a:cxn ang="0">
                  <a:pos x="415" y="1404"/>
                </a:cxn>
                <a:cxn ang="0">
                  <a:pos x="435" y="1456"/>
                </a:cxn>
                <a:cxn ang="0">
                  <a:pos x="484" y="1467"/>
                </a:cxn>
                <a:cxn ang="0">
                  <a:pos x="662" y="1509"/>
                </a:cxn>
                <a:cxn ang="0">
                  <a:pos x="464" y="1529"/>
                </a:cxn>
                <a:cxn ang="0">
                  <a:pos x="217" y="1519"/>
                </a:cxn>
                <a:cxn ang="0">
                  <a:pos x="19" y="1529"/>
                </a:cxn>
                <a:cxn ang="0">
                  <a:pos x="0" y="1477"/>
                </a:cxn>
                <a:cxn ang="0">
                  <a:pos x="158" y="1456"/>
                </a:cxn>
                <a:cxn ang="0">
                  <a:pos x="237" y="1404"/>
                </a:cxn>
                <a:cxn ang="0">
                  <a:pos x="533" y="157"/>
                </a:cxn>
                <a:cxn ang="0">
                  <a:pos x="543" y="84"/>
                </a:cxn>
                <a:cxn ang="0">
                  <a:pos x="365" y="63"/>
                </a:cxn>
                <a:cxn ang="0">
                  <a:pos x="346" y="21"/>
                </a:cxn>
              </a:cxnLst>
              <a:rect l="0" t="0" r="r" b="b"/>
              <a:pathLst>
                <a:path w="1512" h="1529">
                  <a:moveTo>
                    <a:pt x="365" y="0"/>
                  </a:moveTo>
                  <a:lnTo>
                    <a:pt x="1502" y="0"/>
                  </a:lnTo>
                  <a:lnTo>
                    <a:pt x="1512" y="10"/>
                  </a:lnTo>
                  <a:lnTo>
                    <a:pt x="1512" y="63"/>
                  </a:lnTo>
                  <a:lnTo>
                    <a:pt x="1473" y="450"/>
                  </a:lnTo>
                  <a:lnTo>
                    <a:pt x="1463" y="471"/>
                  </a:lnTo>
                  <a:lnTo>
                    <a:pt x="1463" y="492"/>
                  </a:lnTo>
                  <a:lnTo>
                    <a:pt x="1453" y="503"/>
                  </a:lnTo>
                  <a:lnTo>
                    <a:pt x="1433" y="503"/>
                  </a:lnTo>
                  <a:lnTo>
                    <a:pt x="1413" y="482"/>
                  </a:lnTo>
                  <a:lnTo>
                    <a:pt x="1413" y="398"/>
                  </a:lnTo>
                  <a:lnTo>
                    <a:pt x="1423" y="377"/>
                  </a:lnTo>
                  <a:lnTo>
                    <a:pt x="1423" y="304"/>
                  </a:lnTo>
                  <a:lnTo>
                    <a:pt x="1413" y="210"/>
                  </a:lnTo>
                  <a:lnTo>
                    <a:pt x="1394" y="136"/>
                  </a:lnTo>
                  <a:lnTo>
                    <a:pt x="1334" y="94"/>
                  </a:lnTo>
                  <a:lnTo>
                    <a:pt x="1245" y="63"/>
                  </a:lnTo>
                  <a:lnTo>
                    <a:pt x="1107" y="52"/>
                  </a:lnTo>
                  <a:lnTo>
                    <a:pt x="791" y="52"/>
                  </a:lnTo>
                  <a:lnTo>
                    <a:pt x="761" y="63"/>
                  </a:lnTo>
                  <a:lnTo>
                    <a:pt x="741" y="63"/>
                  </a:lnTo>
                  <a:lnTo>
                    <a:pt x="721" y="105"/>
                  </a:lnTo>
                  <a:lnTo>
                    <a:pt x="711" y="136"/>
                  </a:lnTo>
                  <a:lnTo>
                    <a:pt x="573" y="712"/>
                  </a:lnTo>
                  <a:lnTo>
                    <a:pt x="771" y="712"/>
                  </a:lnTo>
                  <a:lnTo>
                    <a:pt x="880" y="702"/>
                  </a:lnTo>
                  <a:lnTo>
                    <a:pt x="959" y="670"/>
                  </a:lnTo>
                  <a:lnTo>
                    <a:pt x="1008" y="597"/>
                  </a:lnTo>
                  <a:lnTo>
                    <a:pt x="1048" y="492"/>
                  </a:lnTo>
                  <a:lnTo>
                    <a:pt x="1058" y="471"/>
                  </a:lnTo>
                  <a:lnTo>
                    <a:pt x="1058" y="450"/>
                  </a:lnTo>
                  <a:lnTo>
                    <a:pt x="1067" y="440"/>
                  </a:lnTo>
                  <a:lnTo>
                    <a:pt x="1087" y="440"/>
                  </a:lnTo>
                  <a:lnTo>
                    <a:pt x="1097" y="450"/>
                  </a:lnTo>
                  <a:lnTo>
                    <a:pt x="1097" y="471"/>
                  </a:lnTo>
                  <a:lnTo>
                    <a:pt x="1087" y="492"/>
                  </a:lnTo>
                  <a:lnTo>
                    <a:pt x="969" y="985"/>
                  </a:lnTo>
                  <a:lnTo>
                    <a:pt x="959" y="1006"/>
                  </a:lnTo>
                  <a:lnTo>
                    <a:pt x="959" y="1027"/>
                  </a:lnTo>
                  <a:lnTo>
                    <a:pt x="949" y="1037"/>
                  </a:lnTo>
                  <a:lnTo>
                    <a:pt x="919" y="1037"/>
                  </a:lnTo>
                  <a:lnTo>
                    <a:pt x="909" y="1027"/>
                  </a:lnTo>
                  <a:lnTo>
                    <a:pt x="909" y="1006"/>
                  </a:lnTo>
                  <a:lnTo>
                    <a:pt x="919" y="995"/>
                  </a:lnTo>
                  <a:lnTo>
                    <a:pt x="919" y="985"/>
                  </a:lnTo>
                  <a:lnTo>
                    <a:pt x="929" y="943"/>
                  </a:lnTo>
                  <a:lnTo>
                    <a:pt x="939" y="911"/>
                  </a:lnTo>
                  <a:lnTo>
                    <a:pt x="939" y="870"/>
                  </a:lnTo>
                  <a:lnTo>
                    <a:pt x="929" y="828"/>
                  </a:lnTo>
                  <a:lnTo>
                    <a:pt x="909" y="807"/>
                  </a:lnTo>
                  <a:lnTo>
                    <a:pt x="860" y="786"/>
                  </a:lnTo>
                  <a:lnTo>
                    <a:pt x="761" y="775"/>
                  </a:lnTo>
                  <a:lnTo>
                    <a:pt x="553" y="775"/>
                  </a:lnTo>
                  <a:lnTo>
                    <a:pt x="563" y="807"/>
                  </a:lnTo>
                  <a:lnTo>
                    <a:pt x="425" y="1372"/>
                  </a:lnTo>
                  <a:lnTo>
                    <a:pt x="415" y="1404"/>
                  </a:lnTo>
                  <a:lnTo>
                    <a:pt x="415" y="1435"/>
                  </a:lnTo>
                  <a:lnTo>
                    <a:pt x="435" y="1456"/>
                  </a:lnTo>
                  <a:lnTo>
                    <a:pt x="454" y="1456"/>
                  </a:lnTo>
                  <a:lnTo>
                    <a:pt x="484" y="1467"/>
                  </a:lnTo>
                  <a:lnTo>
                    <a:pt x="662" y="1467"/>
                  </a:lnTo>
                  <a:lnTo>
                    <a:pt x="662" y="1509"/>
                  </a:lnTo>
                  <a:lnTo>
                    <a:pt x="642" y="1529"/>
                  </a:lnTo>
                  <a:lnTo>
                    <a:pt x="464" y="1529"/>
                  </a:lnTo>
                  <a:lnTo>
                    <a:pt x="375" y="1519"/>
                  </a:lnTo>
                  <a:lnTo>
                    <a:pt x="217" y="1519"/>
                  </a:lnTo>
                  <a:lnTo>
                    <a:pt x="118" y="1529"/>
                  </a:lnTo>
                  <a:lnTo>
                    <a:pt x="19" y="1529"/>
                  </a:lnTo>
                  <a:lnTo>
                    <a:pt x="0" y="1509"/>
                  </a:lnTo>
                  <a:lnTo>
                    <a:pt x="0" y="1477"/>
                  </a:lnTo>
                  <a:lnTo>
                    <a:pt x="19" y="1456"/>
                  </a:lnTo>
                  <a:lnTo>
                    <a:pt x="158" y="1456"/>
                  </a:lnTo>
                  <a:lnTo>
                    <a:pt x="217" y="1435"/>
                  </a:lnTo>
                  <a:lnTo>
                    <a:pt x="237" y="1404"/>
                  </a:lnTo>
                  <a:lnTo>
                    <a:pt x="257" y="1351"/>
                  </a:lnTo>
                  <a:lnTo>
                    <a:pt x="533" y="157"/>
                  </a:lnTo>
                  <a:lnTo>
                    <a:pt x="543" y="136"/>
                  </a:lnTo>
                  <a:lnTo>
                    <a:pt x="543" y="84"/>
                  </a:lnTo>
                  <a:lnTo>
                    <a:pt x="504" y="63"/>
                  </a:lnTo>
                  <a:lnTo>
                    <a:pt x="365" y="63"/>
                  </a:lnTo>
                  <a:lnTo>
                    <a:pt x="346" y="52"/>
                  </a:lnTo>
                  <a:lnTo>
                    <a:pt x="346" y="21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32633" y="3300"/>
              <a:ext cx="880" cy="1121"/>
            </a:xfrm>
            <a:custGeom>
              <a:avLst/>
              <a:gdLst/>
              <a:ahLst/>
              <a:cxnLst>
                <a:cxn ang="0">
                  <a:pos x="811" y="0"/>
                </a:cxn>
                <a:cxn ang="0">
                  <a:pos x="860" y="0"/>
                </a:cxn>
                <a:cxn ang="0">
                  <a:pos x="880" y="21"/>
                </a:cxn>
                <a:cxn ang="0">
                  <a:pos x="880" y="42"/>
                </a:cxn>
                <a:cxn ang="0">
                  <a:pos x="870" y="52"/>
                </a:cxn>
                <a:cxn ang="0">
                  <a:pos x="801" y="52"/>
                </a:cxn>
                <a:cxn ang="0">
                  <a:pos x="771" y="63"/>
                </a:cxn>
                <a:cxn ang="0">
                  <a:pos x="751" y="84"/>
                </a:cxn>
                <a:cxn ang="0">
                  <a:pos x="741" y="115"/>
                </a:cxn>
                <a:cxn ang="0">
                  <a:pos x="751" y="115"/>
                </a:cxn>
                <a:cxn ang="0">
                  <a:pos x="573" y="859"/>
                </a:cxn>
                <a:cxn ang="0">
                  <a:pos x="524" y="964"/>
                </a:cxn>
                <a:cxn ang="0">
                  <a:pos x="435" y="1048"/>
                </a:cxn>
                <a:cxn ang="0">
                  <a:pos x="326" y="1100"/>
                </a:cxn>
                <a:cxn ang="0">
                  <a:pos x="217" y="1121"/>
                </a:cxn>
                <a:cxn ang="0">
                  <a:pos x="128" y="1110"/>
                </a:cxn>
                <a:cxn ang="0">
                  <a:pos x="59" y="1068"/>
                </a:cxn>
                <a:cxn ang="0">
                  <a:pos x="19" y="1016"/>
                </a:cxn>
                <a:cxn ang="0">
                  <a:pos x="0" y="943"/>
                </a:cxn>
                <a:cxn ang="0">
                  <a:pos x="0" y="911"/>
                </a:cxn>
                <a:cxn ang="0">
                  <a:pos x="10" y="880"/>
                </a:cxn>
                <a:cxn ang="0">
                  <a:pos x="29" y="848"/>
                </a:cxn>
                <a:cxn ang="0">
                  <a:pos x="39" y="838"/>
                </a:cxn>
                <a:cxn ang="0">
                  <a:pos x="79" y="817"/>
                </a:cxn>
                <a:cxn ang="0">
                  <a:pos x="99" y="817"/>
                </a:cxn>
                <a:cxn ang="0">
                  <a:pos x="118" y="828"/>
                </a:cxn>
                <a:cxn ang="0">
                  <a:pos x="148" y="838"/>
                </a:cxn>
                <a:cxn ang="0">
                  <a:pos x="158" y="859"/>
                </a:cxn>
                <a:cxn ang="0">
                  <a:pos x="168" y="890"/>
                </a:cxn>
                <a:cxn ang="0">
                  <a:pos x="168" y="901"/>
                </a:cxn>
                <a:cxn ang="0">
                  <a:pos x="158" y="922"/>
                </a:cxn>
                <a:cxn ang="0">
                  <a:pos x="158" y="943"/>
                </a:cxn>
                <a:cxn ang="0">
                  <a:pos x="118" y="985"/>
                </a:cxn>
                <a:cxn ang="0">
                  <a:pos x="89" y="995"/>
                </a:cxn>
                <a:cxn ang="0">
                  <a:pos x="59" y="995"/>
                </a:cxn>
                <a:cxn ang="0">
                  <a:pos x="79" y="1027"/>
                </a:cxn>
                <a:cxn ang="0">
                  <a:pos x="99" y="1048"/>
                </a:cxn>
                <a:cxn ang="0">
                  <a:pos x="128" y="1068"/>
                </a:cxn>
                <a:cxn ang="0">
                  <a:pos x="148" y="1068"/>
                </a:cxn>
                <a:cxn ang="0">
                  <a:pos x="178" y="1079"/>
                </a:cxn>
                <a:cxn ang="0">
                  <a:pos x="207" y="1079"/>
                </a:cxn>
                <a:cxn ang="0">
                  <a:pos x="306" y="1048"/>
                </a:cxn>
                <a:cxn ang="0">
                  <a:pos x="385" y="974"/>
                </a:cxn>
                <a:cxn ang="0">
                  <a:pos x="435" y="859"/>
                </a:cxn>
                <a:cxn ang="0">
                  <a:pos x="603" y="126"/>
                </a:cxn>
                <a:cxn ang="0">
                  <a:pos x="613" y="115"/>
                </a:cxn>
                <a:cxn ang="0">
                  <a:pos x="613" y="84"/>
                </a:cxn>
                <a:cxn ang="0">
                  <a:pos x="603" y="73"/>
                </a:cxn>
                <a:cxn ang="0">
                  <a:pos x="583" y="63"/>
                </a:cxn>
                <a:cxn ang="0">
                  <a:pos x="435" y="63"/>
                </a:cxn>
                <a:cxn ang="0">
                  <a:pos x="425" y="52"/>
                </a:cxn>
                <a:cxn ang="0">
                  <a:pos x="425" y="21"/>
                </a:cxn>
                <a:cxn ang="0">
                  <a:pos x="435" y="10"/>
                </a:cxn>
                <a:cxn ang="0">
                  <a:pos x="741" y="10"/>
                </a:cxn>
                <a:cxn ang="0">
                  <a:pos x="811" y="0"/>
                </a:cxn>
              </a:cxnLst>
              <a:rect l="0" t="0" r="r" b="b"/>
              <a:pathLst>
                <a:path w="880" h="1121">
                  <a:moveTo>
                    <a:pt x="811" y="0"/>
                  </a:moveTo>
                  <a:lnTo>
                    <a:pt x="860" y="0"/>
                  </a:lnTo>
                  <a:lnTo>
                    <a:pt x="880" y="21"/>
                  </a:lnTo>
                  <a:lnTo>
                    <a:pt x="880" y="42"/>
                  </a:lnTo>
                  <a:lnTo>
                    <a:pt x="870" y="52"/>
                  </a:lnTo>
                  <a:lnTo>
                    <a:pt x="801" y="52"/>
                  </a:lnTo>
                  <a:lnTo>
                    <a:pt x="771" y="63"/>
                  </a:lnTo>
                  <a:lnTo>
                    <a:pt x="751" y="84"/>
                  </a:lnTo>
                  <a:lnTo>
                    <a:pt x="741" y="115"/>
                  </a:lnTo>
                  <a:lnTo>
                    <a:pt x="751" y="115"/>
                  </a:lnTo>
                  <a:lnTo>
                    <a:pt x="573" y="859"/>
                  </a:lnTo>
                  <a:lnTo>
                    <a:pt x="524" y="964"/>
                  </a:lnTo>
                  <a:lnTo>
                    <a:pt x="435" y="1048"/>
                  </a:lnTo>
                  <a:lnTo>
                    <a:pt x="326" y="1100"/>
                  </a:lnTo>
                  <a:lnTo>
                    <a:pt x="217" y="1121"/>
                  </a:lnTo>
                  <a:lnTo>
                    <a:pt x="128" y="1110"/>
                  </a:lnTo>
                  <a:lnTo>
                    <a:pt x="59" y="1068"/>
                  </a:lnTo>
                  <a:lnTo>
                    <a:pt x="19" y="1016"/>
                  </a:lnTo>
                  <a:lnTo>
                    <a:pt x="0" y="943"/>
                  </a:lnTo>
                  <a:lnTo>
                    <a:pt x="0" y="911"/>
                  </a:lnTo>
                  <a:lnTo>
                    <a:pt x="10" y="880"/>
                  </a:lnTo>
                  <a:lnTo>
                    <a:pt x="29" y="848"/>
                  </a:lnTo>
                  <a:lnTo>
                    <a:pt x="39" y="838"/>
                  </a:lnTo>
                  <a:lnTo>
                    <a:pt x="79" y="817"/>
                  </a:lnTo>
                  <a:lnTo>
                    <a:pt x="99" y="817"/>
                  </a:lnTo>
                  <a:lnTo>
                    <a:pt x="118" y="828"/>
                  </a:lnTo>
                  <a:lnTo>
                    <a:pt x="148" y="838"/>
                  </a:lnTo>
                  <a:lnTo>
                    <a:pt x="158" y="859"/>
                  </a:lnTo>
                  <a:lnTo>
                    <a:pt x="168" y="890"/>
                  </a:lnTo>
                  <a:lnTo>
                    <a:pt x="168" y="901"/>
                  </a:lnTo>
                  <a:lnTo>
                    <a:pt x="158" y="922"/>
                  </a:lnTo>
                  <a:lnTo>
                    <a:pt x="158" y="943"/>
                  </a:lnTo>
                  <a:lnTo>
                    <a:pt x="118" y="985"/>
                  </a:lnTo>
                  <a:lnTo>
                    <a:pt x="89" y="995"/>
                  </a:lnTo>
                  <a:lnTo>
                    <a:pt x="59" y="995"/>
                  </a:lnTo>
                  <a:lnTo>
                    <a:pt x="79" y="1027"/>
                  </a:lnTo>
                  <a:lnTo>
                    <a:pt x="99" y="1048"/>
                  </a:lnTo>
                  <a:lnTo>
                    <a:pt x="128" y="1068"/>
                  </a:lnTo>
                  <a:lnTo>
                    <a:pt x="148" y="1068"/>
                  </a:lnTo>
                  <a:lnTo>
                    <a:pt x="178" y="1079"/>
                  </a:lnTo>
                  <a:lnTo>
                    <a:pt x="207" y="1079"/>
                  </a:lnTo>
                  <a:lnTo>
                    <a:pt x="306" y="1048"/>
                  </a:lnTo>
                  <a:lnTo>
                    <a:pt x="385" y="974"/>
                  </a:lnTo>
                  <a:lnTo>
                    <a:pt x="435" y="859"/>
                  </a:lnTo>
                  <a:lnTo>
                    <a:pt x="603" y="126"/>
                  </a:lnTo>
                  <a:lnTo>
                    <a:pt x="613" y="115"/>
                  </a:lnTo>
                  <a:lnTo>
                    <a:pt x="613" y="84"/>
                  </a:lnTo>
                  <a:lnTo>
                    <a:pt x="603" y="73"/>
                  </a:lnTo>
                  <a:lnTo>
                    <a:pt x="583" y="63"/>
                  </a:lnTo>
                  <a:lnTo>
                    <a:pt x="435" y="63"/>
                  </a:lnTo>
                  <a:lnTo>
                    <a:pt x="425" y="52"/>
                  </a:lnTo>
                  <a:lnTo>
                    <a:pt x="425" y="21"/>
                  </a:lnTo>
                  <a:lnTo>
                    <a:pt x="435" y="10"/>
                  </a:lnTo>
                  <a:lnTo>
                    <a:pt x="741" y="10"/>
                  </a:lnTo>
                  <a:lnTo>
                    <a:pt x="8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886202" y="2667000"/>
            <a:ext cx="1826008" cy="457200"/>
            <a:chOff x="2623" y="1911"/>
            <a:chExt cx="6534" cy="1636"/>
          </a:xfrm>
          <a:solidFill>
            <a:srgbClr val="6600FF"/>
          </a:solidFill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2623" y="1911"/>
              <a:ext cx="1228" cy="1636"/>
            </a:xfrm>
            <a:custGeom>
              <a:avLst/>
              <a:gdLst/>
              <a:ahLst/>
              <a:cxnLst>
                <a:cxn ang="0">
                  <a:pos x="778" y="758"/>
                </a:cxn>
                <a:cxn ang="0">
                  <a:pos x="780" y="808"/>
                </a:cxn>
                <a:cxn ang="0">
                  <a:pos x="854" y="876"/>
                </a:cxn>
                <a:cxn ang="0">
                  <a:pos x="1084" y="120"/>
                </a:cxn>
                <a:cxn ang="0">
                  <a:pos x="1155" y="84"/>
                </a:cxn>
                <a:cxn ang="0">
                  <a:pos x="261" y="118"/>
                </a:cxn>
                <a:cxn ang="0">
                  <a:pos x="267" y="1450"/>
                </a:cxn>
                <a:cxn ang="0">
                  <a:pos x="251" y="1557"/>
                </a:cxn>
                <a:cxn ang="0">
                  <a:pos x="458" y="1482"/>
                </a:cxn>
                <a:cxn ang="0">
                  <a:pos x="458" y="188"/>
                </a:cxn>
                <a:cxn ang="0">
                  <a:pos x="481" y="84"/>
                </a:cxn>
                <a:cxn ang="0">
                  <a:pos x="1190" y="0"/>
                </a:cxn>
                <a:cxn ang="0">
                  <a:pos x="1228" y="38"/>
                </a:cxn>
                <a:cxn ang="0">
                  <a:pos x="1224" y="441"/>
                </a:cxn>
                <a:cxn ang="0">
                  <a:pos x="1192" y="466"/>
                </a:cxn>
                <a:cxn ang="0">
                  <a:pos x="1161" y="439"/>
                </a:cxn>
                <a:cxn ang="0">
                  <a:pos x="1149" y="364"/>
                </a:cxn>
                <a:cxn ang="0">
                  <a:pos x="1090" y="240"/>
                </a:cxn>
                <a:cxn ang="0">
                  <a:pos x="974" y="138"/>
                </a:cxn>
                <a:cxn ang="0">
                  <a:pos x="797" y="86"/>
                </a:cxn>
                <a:cxn ang="0">
                  <a:pos x="591" y="84"/>
                </a:cxn>
                <a:cxn ang="0">
                  <a:pos x="554" y="109"/>
                </a:cxn>
                <a:cxn ang="0">
                  <a:pos x="534" y="192"/>
                </a:cxn>
                <a:cxn ang="0">
                  <a:pos x="571" y="742"/>
                </a:cxn>
                <a:cxn ang="0">
                  <a:pos x="683" y="719"/>
                </a:cxn>
                <a:cxn ang="0">
                  <a:pos x="774" y="656"/>
                </a:cxn>
                <a:cxn ang="0">
                  <a:pos x="835" y="534"/>
                </a:cxn>
                <a:cxn ang="0">
                  <a:pos x="856" y="394"/>
                </a:cxn>
                <a:cxn ang="0">
                  <a:pos x="890" y="364"/>
                </a:cxn>
                <a:cxn ang="0">
                  <a:pos x="923" y="387"/>
                </a:cxn>
                <a:cxn ang="0">
                  <a:pos x="927" y="1111"/>
                </a:cxn>
                <a:cxn ang="0">
                  <a:pos x="909" y="1161"/>
                </a:cxn>
                <a:cxn ang="0">
                  <a:pos x="864" y="1152"/>
                </a:cxn>
                <a:cxn ang="0">
                  <a:pos x="854" y="1104"/>
                </a:cxn>
                <a:cxn ang="0">
                  <a:pos x="815" y="957"/>
                </a:cxn>
                <a:cxn ang="0">
                  <a:pos x="735" y="876"/>
                </a:cxn>
                <a:cxn ang="0">
                  <a:pos x="640" y="839"/>
                </a:cxn>
                <a:cxn ang="0">
                  <a:pos x="554" y="830"/>
                </a:cxn>
                <a:cxn ang="0">
                  <a:pos x="530" y="1450"/>
                </a:cxn>
                <a:cxn ang="0">
                  <a:pos x="546" y="1523"/>
                </a:cxn>
                <a:cxn ang="0">
                  <a:pos x="613" y="1550"/>
                </a:cxn>
                <a:cxn ang="0">
                  <a:pos x="748" y="1559"/>
                </a:cxn>
                <a:cxn ang="0">
                  <a:pos x="770" y="1595"/>
                </a:cxn>
                <a:cxn ang="0">
                  <a:pos x="748" y="1631"/>
                </a:cxn>
                <a:cxn ang="0">
                  <a:pos x="55" y="1636"/>
                </a:cxn>
                <a:cxn ang="0">
                  <a:pos x="2" y="1613"/>
                </a:cxn>
                <a:cxn ang="0">
                  <a:pos x="10" y="1566"/>
                </a:cxn>
                <a:cxn ang="0">
                  <a:pos x="67" y="1554"/>
                </a:cxn>
                <a:cxn ang="0">
                  <a:pos x="157" y="1541"/>
                </a:cxn>
                <a:cxn ang="0">
                  <a:pos x="188" y="1487"/>
                </a:cxn>
                <a:cxn ang="0">
                  <a:pos x="186" y="138"/>
                </a:cxn>
                <a:cxn ang="0">
                  <a:pos x="137" y="88"/>
                </a:cxn>
                <a:cxn ang="0">
                  <a:pos x="47" y="81"/>
                </a:cxn>
                <a:cxn ang="0">
                  <a:pos x="4" y="59"/>
                </a:cxn>
                <a:cxn ang="0">
                  <a:pos x="10" y="11"/>
                </a:cxn>
              </a:cxnLst>
              <a:rect l="0" t="0" r="r" b="b"/>
              <a:pathLst>
                <a:path w="1228" h="1636">
                  <a:moveTo>
                    <a:pt x="854" y="683"/>
                  </a:moveTo>
                  <a:lnTo>
                    <a:pt x="819" y="722"/>
                  </a:lnTo>
                  <a:lnTo>
                    <a:pt x="778" y="758"/>
                  </a:lnTo>
                  <a:lnTo>
                    <a:pt x="738" y="785"/>
                  </a:lnTo>
                  <a:lnTo>
                    <a:pt x="758" y="794"/>
                  </a:lnTo>
                  <a:lnTo>
                    <a:pt x="780" y="808"/>
                  </a:lnTo>
                  <a:lnTo>
                    <a:pt x="807" y="828"/>
                  </a:lnTo>
                  <a:lnTo>
                    <a:pt x="831" y="851"/>
                  </a:lnTo>
                  <a:lnTo>
                    <a:pt x="854" y="876"/>
                  </a:lnTo>
                  <a:lnTo>
                    <a:pt x="854" y="683"/>
                  </a:lnTo>
                  <a:close/>
                  <a:moveTo>
                    <a:pt x="1039" y="84"/>
                  </a:moveTo>
                  <a:lnTo>
                    <a:pt x="1084" y="120"/>
                  </a:lnTo>
                  <a:lnTo>
                    <a:pt x="1122" y="158"/>
                  </a:lnTo>
                  <a:lnTo>
                    <a:pt x="1155" y="197"/>
                  </a:lnTo>
                  <a:lnTo>
                    <a:pt x="1155" y="84"/>
                  </a:lnTo>
                  <a:lnTo>
                    <a:pt x="1039" y="84"/>
                  </a:lnTo>
                  <a:close/>
                  <a:moveTo>
                    <a:pt x="251" y="84"/>
                  </a:moveTo>
                  <a:lnTo>
                    <a:pt x="261" y="118"/>
                  </a:lnTo>
                  <a:lnTo>
                    <a:pt x="265" y="154"/>
                  </a:lnTo>
                  <a:lnTo>
                    <a:pt x="267" y="188"/>
                  </a:lnTo>
                  <a:lnTo>
                    <a:pt x="267" y="1450"/>
                  </a:lnTo>
                  <a:lnTo>
                    <a:pt x="265" y="1484"/>
                  </a:lnTo>
                  <a:lnTo>
                    <a:pt x="261" y="1520"/>
                  </a:lnTo>
                  <a:lnTo>
                    <a:pt x="251" y="1557"/>
                  </a:lnTo>
                  <a:lnTo>
                    <a:pt x="477" y="1557"/>
                  </a:lnTo>
                  <a:lnTo>
                    <a:pt x="465" y="1520"/>
                  </a:lnTo>
                  <a:lnTo>
                    <a:pt x="458" y="1482"/>
                  </a:lnTo>
                  <a:lnTo>
                    <a:pt x="456" y="1446"/>
                  </a:lnTo>
                  <a:lnTo>
                    <a:pt x="456" y="217"/>
                  </a:lnTo>
                  <a:lnTo>
                    <a:pt x="458" y="188"/>
                  </a:lnTo>
                  <a:lnTo>
                    <a:pt x="463" y="154"/>
                  </a:lnTo>
                  <a:lnTo>
                    <a:pt x="469" y="118"/>
                  </a:lnTo>
                  <a:lnTo>
                    <a:pt x="481" y="84"/>
                  </a:lnTo>
                  <a:lnTo>
                    <a:pt x="251" y="84"/>
                  </a:lnTo>
                  <a:close/>
                  <a:moveTo>
                    <a:pt x="55" y="0"/>
                  </a:moveTo>
                  <a:lnTo>
                    <a:pt x="1190" y="0"/>
                  </a:lnTo>
                  <a:lnTo>
                    <a:pt x="1212" y="4"/>
                  </a:lnTo>
                  <a:lnTo>
                    <a:pt x="1222" y="18"/>
                  </a:lnTo>
                  <a:lnTo>
                    <a:pt x="1228" y="38"/>
                  </a:lnTo>
                  <a:lnTo>
                    <a:pt x="1228" y="407"/>
                  </a:lnTo>
                  <a:lnTo>
                    <a:pt x="1226" y="425"/>
                  </a:lnTo>
                  <a:lnTo>
                    <a:pt x="1224" y="441"/>
                  </a:lnTo>
                  <a:lnTo>
                    <a:pt x="1218" y="455"/>
                  </a:lnTo>
                  <a:lnTo>
                    <a:pt x="1208" y="464"/>
                  </a:lnTo>
                  <a:lnTo>
                    <a:pt x="1192" y="466"/>
                  </a:lnTo>
                  <a:lnTo>
                    <a:pt x="1175" y="462"/>
                  </a:lnTo>
                  <a:lnTo>
                    <a:pt x="1165" y="452"/>
                  </a:lnTo>
                  <a:lnTo>
                    <a:pt x="1161" y="439"/>
                  </a:lnTo>
                  <a:lnTo>
                    <a:pt x="1157" y="423"/>
                  </a:lnTo>
                  <a:lnTo>
                    <a:pt x="1155" y="409"/>
                  </a:lnTo>
                  <a:lnTo>
                    <a:pt x="1149" y="364"/>
                  </a:lnTo>
                  <a:lnTo>
                    <a:pt x="1135" y="321"/>
                  </a:lnTo>
                  <a:lnTo>
                    <a:pt x="1116" y="278"/>
                  </a:lnTo>
                  <a:lnTo>
                    <a:pt x="1090" y="240"/>
                  </a:lnTo>
                  <a:lnTo>
                    <a:pt x="1057" y="201"/>
                  </a:lnTo>
                  <a:lnTo>
                    <a:pt x="1019" y="167"/>
                  </a:lnTo>
                  <a:lnTo>
                    <a:pt x="974" y="138"/>
                  </a:lnTo>
                  <a:lnTo>
                    <a:pt x="921" y="115"/>
                  </a:lnTo>
                  <a:lnTo>
                    <a:pt x="864" y="97"/>
                  </a:lnTo>
                  <a:lnTo>
                    <a:pt x="797" y="86"/>
                  </a:lnTo>
                  <a:lnTo>
                    <a:pt x="725" y="81"/>
                  </a:lnTo>
                  <a:lnTo>
                    <a:pt x="607" y="81"/>
                  </a:lnTo>
                  <a:lnTo>
                    <a:pt x="591" y="84"/>
                  </a:lnTo>
                  <a:lnTo>
                    <a:pt x="577" y="88"/>
                  </a:lnTo>
                  <a:lnTo>
                    <a:pt x="564" y="95"/>
                  </a:lnTo>
                  <a:lnTo>
                    <a:pt x="554" y="109"/>
                  </a:lnTo>
                  <a:lnTo>
                    <a:pt x="544" y="129"/>
                  </a:lnTo>
                  <a:lnTo>
                    <a:pt x="538" y="156"/>
                  </a:lnTo>
                  <a:lnTo>
                    <a:pt x="534" y="192"/>
                  </a:lnTo>
                  <a:lnTo>
                    <a:pt x="532" y="240"/>
                  </a:lnTo>
                  <a:lnTo>
                    <a:pt x="532" y="744"/>
                  </a:lnTo>
                  <a:lnTo>
                    <a:pt x="571" y="742"/>
                  </a:lnTo>
                  <a:lnTo>
                    <a:pt x="609" y="738"/>
                  </a:lnTo>
                  <a:lnTo>
                    <a:pt x="646" y="731"/>
                  </a:lnTo>
                  <a:lnTo>
                    <a:pt x="683" y="719"/>
                  </a:lnTo>
                  <a:lnTo>
                    <a:pt x="715" y="704"/>
                  </a:lnTo>
                  <a:lnTo>
                    <a:pt x="746" y="683"/>
                  </a:lnTo>
                  <a:lnTo>
                    <a:pt x="774" y="656"/>
                  </a:lnTo>
                  <a:lnTo>
                    <a:pt x="799" y="622"/>
                  </a:lnTo>
                  <a:lnTo>
                    <a:pt x="819" y="584"/>
                  </a:lnTo>
                  <a:lnTo>
                    <a:pt x="835" y="534"/>
                  </a:lnTo>
                  <a:lnTo>
                    <a:pt x="848" y="480"/>
                  </a:lnTo>
                  <a:lnTo>
                    <a:pt x="854" y="414"/>
                  </a:lnTo>
                  <a:lnTo>
                    <a:pt x="856" y="394"/>
                  </a:lnTo>
                  <a:lnTo>
                    <a:pt x="862" y="378"/>
                  </a:lnTo>
                  <a:lnTo>
                    <a:pt x="874" y="369"/>
                  </a:lnTo>
                  <a:lnTo>
                    <a:pt x="890" y="364"/>
                  </a:lnTo>
                  <a:lnTo>
                    <a:pt x="907" y="366"/>
                  </a:lnTo>
                  <a:lnTo>
                    <a:pt x="917" y="376"/>
                  </a:lnTo>
                  <a:lnTo>
                    <a:pt x="923" y="387"/>
                  </a:lnTo>
                  <a:lnTo>
                    <a:pt x="925" y="403"/>
                  </a:lnTo>
                  <a:lnTo>
                    <a:pt x="927" y="421"/>
                  </a:lnTo>
                  <a:lnTo>
                    <a:pt x="927" y="1111"/>
                  </a:lnTo>
                  <a:lnTo>
                    <a:pt x="925" y="1134"/>
                  </a:lnTo>
                  <a:lnTo>
                    <a:pt x="919" y="1149"/>
                  </a:lnTo>
                  <a:lnTo>
                    <a:pt x="909" y="1161"/>
                  </a:lnTo>
                  <a:lnTo>
                    <a:pt x="890" y="1165"/>
                  </a:lnTo>
                  <a:lnTo>
                    <a:pt x="874" y="1161"/>
                  </a:lnTo>
                  <a:lnTo>
                    <a:pt x="864" y="1152"/>
                  </a:lnTo>
                  <a:lnTo>
                    <a:pt x="858" y="1138"/>
                  </a:lnTo>
                  <a:lnTo>
                    <a:pt x="854" y="1120"/>
                  </a:lnTo>
                  <a:lnTo>
                    <a:pt x="854" y="1104"/>
                  </a:lnTo>
                  <a:lnTo>
                    <a:pt x="845" y="1048"/>
                  </a:lnTo>
                  <a:lnTo>
                    <a:pt x="833" y="998"/>
                  </a:lnTo>
                  <a:lnTo>
                    <a:pt x="815" y="957"/>
                  </a:lnTo>
                  <a:lnTo>
                    <a:pt x="790" y="923"/>
                  </a:lnTo>
                  <a:lnTo>
                    <a:pt x="764" y="898"/>
                  </a:lnTo>
                  <a:lnTo>
                    <a:pt x="735" y="876"/>
                  </a:lnTo>
                  <a:lnTo>
                    <a:pt x="703" y="860"/>
                  </a:lnTo>
                  <a:lnTo>
                    <a:pt x="672" y="848"/>
                  </a:lnTo>
                  <a:lnTo>
                    <a:pt x="640" y="839"/>
                  </a:lnTo>
                  <a:lnTo>
                    <a:pt x="609" y="835"/>
                  </a:lnTo>
                  <a:lnTo>
                    <a:pt x="581" y="833"/>
                  </a:lnTo>
                  <a:lnTo>
                    <a:pt x="554" y="830"/>
                  </a:lnTo>
                  <a:lnTo>
                    <a:pt x="532" y="830"/>
                  </a:lnTo>
                  <a:lnTo>
                    <a:pt x="530" y="833"/>
                  </a:lnTo>
                  <a:lnTo>
                    <a:pt x="530" y="1450"/>
                  </a:lnTo>
                  <a:lnTo>
                    <a:pt x="532" y="1480"/>
                  </a:lnTo>
                  <a:lnTo>
                    <a:pt x="538" y="1505"/>
                  </a:lnTo>
                  <a:lnTo>
                    <a:pt x="546" y="1523"/>
                  </a:lnTo>
                  <a:lnTo>
                    <a:pt x="562" y="1536"/>
                  </a:lnTo>
                  <a:lnTo>
                    <a:pt x="585" y="1545"/>
                  </a:lnTo>
                  <a:lnTo>
                    <a:pt x="613" y="1550"/>
                  </a:lnTo>
                  <a:lnTo>
                    <a:pt x="652" y="1554"/>
                  </a:lnTo>
                  <a:lnTo>
                    <a:pt x="719" y="1554"/>
                  </a:lnTo>
                  <a:lnTo>
                    <a:pt x="748" y="1559"/>
                  </a:lnTo>
                  <a:lnTo>
                    <a:pt x="760" y="1566"/>
                  </a:lnTo>
                  <a:lnTo>
                    <a:pt x="768" y="1577"/>
                  </a:lnTo>
                  <a:lnTo>
                    <a:pt x="770" y="1595"/>
                  </a:lnTo>
                  <a:lnTo>
                    <a:pt x="768" y="1613"/>
                  </a:lnTo>
                  <a:lnTo>
                    <a:pt x="760" y="1625"/>
                  </a:lnTo>
                  <a:lnTo>
                    <a:pt x="748" y="1631"/>
                  </a:lnTo>
                  <a:lnTo>
                    <a:pt x="733" y="1634"/>
                  </a:lnTo>
                  <a:lnTo>
                    <a:pt x="717" y="1636"/>
                  </a:lnTo>
                  <a:lnTo>
                    <a:pt x="55" y="1636"/>
                  </a:lnTo>
                  <a:lnTo>
                    <a:pt x="23" y="1631"/>
                  </a:lnTo>
                  <a:lnTo>
                    <a:pt x="10" y="1625"/>
                  </a:lnTo>
                  <a:lnTo>
                    <a:pt x="2" y="1613"/>
                  </a:lnTo>
                  <a:lnTo>
                    <a:pt x="0" y="1595"/>
                  </a:lnTo>
                  <a:lnTo>
                    <a:pt x="2" y="1577"/>
                  </a:lnTo>
                  <a:lnTo>
                    <a:pt x="10" y="1566"/>
                  </a:lnTo>
                  <a:lnTo>
                    <a:pt x="23" y="1559"/>
                  </a:lnTo>
                  <a:lnTo>
                    <a:pt x="51" y="1554"/>
                  </a:lnTo>
                  <a:lnTo>
                    <a:pt x="67" y="1554"/>
                  </a:lnTo>
                  <a:lnTo>
                    <a:pt x="106" y="1552"/>
                  </a:lnTo>
                  <a:lnTo>
                    <a:pt x="135" y="1548"/>
                  </a:lnTo>
                  <a:lnTo>
                    <a:pt x="157" y="1541"/>
                  </a:lnTo>
                  <a:lnTo>
                    <a:pt x="171" y="1527"/>
                  </a:lnTo>
                  <a:lnTo>
                    <a:pt x="181" y="1509"/>
                  </a:lnTo>
                  <a:lnTo>
                    <a:pt x="188" y="1487"/>
                  </a:lnTo>
                  <a:lnTo>
                    <a:pt x="190" y="1455"/>
                  </a:lnTo>
                  <a:lnTo>
                    <a:pt x="190" y="172"/>
                  </a:lnTo>
                  <a:lnTo>
                    <a:pt x="186" y="138"/>
                  </a:lnTo>
                  <a:lnTo>
                    <a:pt x="175" y="115"/>
                  </a:lnTo>
                  <a:lnTo>
                    <a:pt x="161" y="97"/>
                  </a:lnTo>
                  <a:lnTo>
                    <a:pt x="137" y="88"/>
                  </a:lnTo>
                  <a:lnTo>
                    <a:pt x="102" y="84"/>
                  </a:lnTo>
                  <a:lnTo>
                    <a:pt x="57" y="81"/>
                  </a:lnTo>
                  <a:lnTo>
                    <a:pt x="47" y="81"/>
                  </a:lnTo>
                  <a:lnTo>
                    <a:pt x="23" y="77"/>
                  </a:lnTo>
                  <a:lnTo>
                    <a:pt x="10" y="70"/>
                  </a:lnTo>
                  <a:lnTo>
                    <a:pt x="4" y="59"/>
                  </a:lnTo>
                  <a:lnTo>
                    <a:pt x="0" y="41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23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4642" y="2671"/>
              <a:ext cx="1434" cy="557"/>
            </a:xfrm>
            <a:custGeom>
              <a:avLst/>
              <a:gdLst/>
              <a:ahLst/>
              <a:cxnLst>
                <a:cxn ang="0">
                  <a:pos x="55" y="462"/>
                </a:cxn>
                <a:cxn ang="0">
                  <a:pos x="1377" y="462"/>
                </a:cxn>
                <a:cxn ang="0">
                  <a:pos x="1393" y="464"/>
                </a:cxn>
                <a:cxn ang="0">
                  <a:pos x="1409" y="469"/>
                </a:cxn>
                <a:cxn ang="0">
                  <a:pos x="1421" y="478"/>
                </a:cxn>
                <a:cxn ang="0">
                  <a:pos x="1430" y="491"/>
                </a:cxn>
                <a:cxn ang="0">
                  <a:pos x="1434" y="512"/>
                </a:cxn>
                <a:cxn ang="0">
                  <a:pos x="1430" y="530"/>
                </a:cxn>
                <a:cxn ang="0">
                  <a:pos x="1421" y="543"/>
                </a:cxn>
                <a:cxn ang="0">
                  <a:pos x="1409" y="552"/>
                </a:cxn>
                <a:cxn ang="0">
                  <a:pos x="1395" y="555"/>
                </a:cxn>
                <a:cxn ang="0">
                  <a:pos x="1379" y="557"/>
                </a:cxn>
                <a:cxn ang="0">
                  <a:pos x="55" y="557"/>
                </a:cxn>
                <a:cxn ang="0">
                  <a:pos x="38" y="555"/>
                </a:cxn>
                <a:cxn ang="0">
                  <a:pos x="24" y="552"/>
                </a:cxn>
                <a:cxn ang="0">
                  <a:pos x="12" y="543"/>
                </a:cxn>
                <a:cxn ang="0">
                  <a:pos x="4" y="530"/>
                </a:cxn>
                <a:cxn ang="0">
                  <a:pos x="0" y="512"/>
                </a:cxn>
                <a:cxn ang="0">
                  <a:pos x="4" y="491"/>
                </a:cxn>
                <a:cxn ang="0">
                  <a:pos x="12" y="478"/>
                </a:cxn>
                <a:cxn ang="0">
                  <a:pos x="24" y="469"/>
                </a:cxn>
                <a:cxn ang="0">
                  <a:pos x="38" y="464"/>
                </a:cxn>
                <a:cxn ang="0">
                  <a:pos x="55" y="462"/>
                </a:cxn>
                <a:cxn ang="0">
                  <a:pos x="55" y="0"/>
                </a:cxn>
                <a:cxn ang="0">
                  <a:pos x="1379" y="0"/>
                </a:cxn>
                <a:cxn ang="0">
                  <a:pos x="1395" y="2"/>
                </a:cxn>
                <a:cxn ang="0">
                  <a:pos x="1409" y="7"/>
                </a:cxn>
                <a:cxn ang="0">
                  <a:pos x="1421" y="14"/>
                </a:cxn>
                <a:cxn ang="0">
                  <a:pos x="1430" y="27"/>
                </a:cxn>
                <a:cxn ang="0">
                  <a:pos x="1434" y="45"/>
                </a:cxn>
                <a:cxn ang="0">
                  <a:pos x="1430" y="66"/>
                </a:cxn>
                <a:cxn ang="0">
                  <a:pos x="1421" y="79"/>
                </a:cxn>
                <a:cxn ang="0">
                  <a:pos x="1409" y="88"/>
                </a:cxn>
                <a:cxn ang="0">
                  <a:pos x="1393" y="93"/>
                </a:cxn>
                <a:cxn ang="0">
                  <a:pos x="1377" y="95"/>
                </a:cxn>
                <a:cxn ang="0">
                  <a:pos x="55" y="95"/>
                </a:cxn>
                <a:cxn ang="0">
                  <a:pos x="38" y="93"/>
                </a:cxn>
                <a:cxn ang="0">
                  <a:pos x="24" y="88"/>
                </a:cxn>
                <a:cxn ang="0">
                  <a:pos x="12" y="79"/>
                </a:cxn>
                <a:cxn ang="0">
                  <a:pos x="4" y="66"/>
                </a:cxn>
                <a:cxn ang="0">
                  <a:pos x="0" y="45"/>
                </a:cxn>
                <a:cxn ang="0">
                  <a:pos x="4" y="27"/>
                </a:cxn>
                <a:cxn ang="0">
                  <a:pos x="12" y="14"/>
                </a:cxn>
                <a:cxn ang="0">
                  <a:pos x="24" y="7"/>
                </a:cxn>
                <a:cxn ang="0">
                  <a:pos x="38" y="2"/>
                </a:cxn>
                <a:cxn ang="0">
                  <a:pos x="55" y="0"/>
                </a:cxn>
              </a:cxnLst>
              <a:rect l="0" t="0" r="r" b="b"/>
              <a:pathLst>
                <a:path w="1434" h="557">
                  <a:moveTo>
                    <a:pt x="55" y="462"/>
                  </a:moveTo>
                  <a:lnTo>
                    <a:pt x="1377" y="462"/>
                  </a:lnTo>
                  <a:lnTo>
                    <a:pt x="1393" y="464"/>
                  </a:lnTo>
                  <a:lnTo>
                    <a:pt x="1409" y="469"/>
                  </a:lnTo>
                  <a:lnTo>
                    <a:pt x="1421" y="478"/>
                  </a:lnTo>
                  <a:lnTo>
                    <a:pt x="1430" y="491"/>
                  </a:lnTo>
                  <a:lnTo>
                    <a:pt x="1434" y="512"/>
                  </a:lnTo>
                  <a:lnTo>
                    <a:pt x="1430" y="530"/>
                  </a:lnTo>
                  <a:lnTo>
                    <a:pt x="1421" y="543"/>
                  </a:lnTo>
                  <a:lnTo>
                    <a:pt x="1409" y="552"/>
                  </a:lnTo>
                  <a:lnTo>
                    <a:pt x="1395" y="555"/>
                  </a:lnTo>
                  <a:lnTo>
                    <a:pt x="1379" y="557"/>
                  </a:lnTo>
                  <a:lnTo>
                    <a:pt x="55" y="557"/>
                  </a:lnTo>
                  <a:lnTo>
                    <a:pt x="38" y="555"/>
                  </a:lnTo>
                  <a:lnTo>
                    <a:pt x="24" y="552"/>
                  </a:lnTo>
                  <a:lnTo>
                    <a:pt x="12" y="543"/>
                  </a:lnTo>
                  <a:lnTo>
                    <a:pt x="4" y="530"/>
                  </a:lnTo>
                  <a:lnTo>
                    <a:pt x="0" y="512"/>
                  </a:lnTo>
                  <a:lnTo>
                    <a:pt x="4" y="491"/>
                  </a:lnTo>
                  <a:lnTo>
                    <a:pt x="12" y="478"/>
                  </a:lnTo>
                  <a:lnTo>
                    <a:pt x="24" y="469"/>
                  </a:lnTo>
                  <a:lnTo>
                    <a:pt x="38" y="464"/>
                  </a:lnTo>
                  <a:lnTo>
                    <a:pt x="55" y="462"/>
                  </a:lnTo>
                  <a:close/>
                  <a:moveTo>
                    <a:pt x="55" y="0"/>
                  </a:moveTo>
                  <a:lnTo>
                    <a:pt x="1379" y="0"/>
                  </a:lnTo>
                  <a:lnTo>
                    <a:pt x="1395" y="2"/>
                  </a:lnTo>
                  <a:lnTo>
                    <a:pt x="1409" y="7"/>
                  </a:lnTo>
                  <a:lnTo>
                    <a:pt x="1421" y="14"/>
                  </a:lnTo>
                  <a:lnTo>
                    <a:pt x="1430" y="27"/>
                  </a:lnTo>
                  <a:lnTo>
                    <a:pt x="1434" y="45"/>
                  </a:lnTo>
                  <a:lnTo>
                    <a:pt x="1430" y="66"/>
                  </a:lnTo>
                  <a:lnTo>
                    <a:pt x="1421" y="79"/>
                  </a:lnTo>
                  <a:lnTo>
                    <a:pt x="1409" y="88"/>
                  </a:lnTo>
                  <a:lnTo>
                    <a:pt x="1393" y="93"/>
                  </a:lnTo>
                  <a:lnTo>
                    <a:pt x="1377" y="95"/>
                  </a:lnTo>
                  <a:lnTo>
                    <a:pt x="55" y="95"/>
                  </a:lnTo>
                  <a:lnTo>
                    <a:pt x="38" y="93"/>
                  </a:lnTo>
                  <a:lnTo>
                    <a:pt x="24" y="88"/>
                  </a:lnTo>
                  <a:lnTo>
                    <a:pt x="12" y="79"/>
                  </a:lnTo>
                  <a:lnTo>
                    <a:pt x="4" y="66"/>
                  </a:lnTo>
                  <a:lnTo>
                    <a:pt x="0" y="45"/>
                  </a:lnTo>
                  <a:lnTo>
                    <a:pt x="4" y="27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47" y="2434"/>
              <a:ext cx="793" cy="1034"/>
            </a:xfrm>
            <a:custGeom>
              <a:avLst/>
              <a:gdLst/>
              <a:ahLst/>
              <a:cxnLst>
                <a:cxn ang="0">
                  <a:pos x="422" y="4"/>
                </a:cxn>
                <a:cxn ang="0">
                  <a:pos x="446" y="27"/>
                </a:cxn>
                <a:cxn ang="0">
                  <a:pos x="457" y="61"/>
                </a:cxn>
                <a:cxn ang="0">
                  <a:pos x="455" y="95"/>
                </a:cxn>
                <a:cxn ang="0">
                  <a:pos x="418" y="466"/>
                </a:cxn>
                <a:cxn ang="0">
                  <a:pos x="685" y="253"/>
                </a:cxn>
                <a:cxn ang="0">
                  <a:pos x="711" y="233"/>
                </a:cxn>
                <a:cxn ang="0">
                  <a:pos x="727" y="226"/>
                </a:cxn>
                <a:cxn ang="0">
                  <a:pos x="756" y="230"/>
                </a:cxn>
                <a:cxn ang="0">
                  <a:pos x="787" y="267"/>
                </a:cxn>
                <a:cxn ang="0">
                  <a:pos x="787" y="316"/>
                </a:cxn>
                <a:cxn ang="0">
                  <a:pos x="762" y="344"/>
                </a:cxn>
                <a:cxn ang="0">
                  <a:pos x="442" y="520"/>
                </a:cxn>
                <a:cxn ang="0">
                  <a:pos x="526" y="563"/>
                </a:cxn>
                <a:cxn ang="0">
                  <a:pos x="587" y="592"/>
                </a:cxn>
                <a:cxn ang="0">
                  <a:pos x="634" y="615"/>
                </a:cxn>
                <a:cxn ang="0">
                  <a:pos x="713" y="658"/>
                </a:cxn>
                <a:cxn ang="0">
                  <a:pos x="766" y="690"/>
                </a:cxn>
                <a:cxn ang="0">
                  <a:pos x="791" y="717"/>
                </a:cxn>
                <a:cxn ang="0">
                  <a:pos x="789" y="767"/>
                </a:cxn>
                <a:cxn ang="0">
                  <a:pos x="758" y="803"/>
                </a:cxn>
                <a:cxn ang="0">
                  <a:pos x="723" y="807"/>
                </a:cxn>
                <a:cxn ang="0">
                  <a:pos x="699" y="792"/>
                </a:cxn>
                <a:cxn ang="0">
                  <a:pos x="457" y="973"/>
                </a:cxn>
                <a:cxn ang="0">
                  <a:pos x="444" y="1013"/>
                </a:cxn>
                <a:cxn ang="0">
                  <a:pos x="416" y="1031"/>
                </a:cxn>
                <a:cxn ang="0">
                  <a:pos x="387" y="1034"/>
                </a:cxn>
                <a:cxn ang="0">
                  <a:pos x="363" y="1022"/>
                </a:cxn>
                <a:cxn ang="0">
                  <a:pos x="345" y="995"/>
                </a:cxn>
                <a:cxn ang="0">
                  <a:pos x="377" y="570"/>
                </a:cxn>
                <a:cxn ang="0">
                  <a:pos x="110" y="785"/>
                </a:cxn>
                <a:cxn ang="0">
                  <a:pos x="82" y="807"/>
                </a:cxn>
                <a:cxn ang="0">
                  <a:pos x="68" y="812"/>
                </a:cxn>
                <a:cxn ang="0">
                  <a:pos x="39" y="805"/>
                </a:cxn>
                <a:cxn ang="0">
                  <a:pos x="6" y="769"/>
                </a:cxn>
                <a:cxn ang="0">
                  <a:pos x="4" y="721"/>
                </a:cxn>
                <a:cxn ang="0">
                  <a:pos x="31" y="694"/>
                </a:cxn>
                <a:cxn ang="0">
                  <a:pos x="353" y="518"/>
                </a:cxn>
                <a:cxn ang="0">
                  <a:pos x="33" y="348"/>
                </a:cxn>
                <a:cxn ang="0">
                  <a:pos x="11" y="328"/>
                </a:cxn>
                <a:cxn ang="0">
                  <a:pos x="0" y="294"/>
                </a:cxn>
                <a:cxn ang="0">
                  <a:pos x="19" y="246"/>
                </a:cxn>
                <a:cxn ang="0">
                  <a:pos x="61" y="226"/>
                </a:cxn>
                <a:cxn ang="0">
                  <a:pos x="78" y="228"/>
                </a:cxn>
                <a:cxn ang="0">
                  <a:pos x="98" y="244"/>
                </a:cxn>
                <a:cxn ang="0">
                  <a:pos x="345" y="92"/>
                </a:cxn>
                <a:cxn ang="0">
                  <a:pos x="347" y="40"/>
                </a:cxn>
                <a:cxn ang="0">
                  <a:pos x="375" y="6"/>
                </a:cxn>
              </a:cxnLst>
              <a:rect l="0" t="0" r="r" b="b"/>
              <a:pathLst>
                <a:path w="793" h="1034">
                  <a:moveTo>
                    <a:pt x="400" y="0"/>
                  </a:moveTo>
                  <a:lnTo>
                    <a:pt x="422" y="4"/>
                  </a:lnTo>
                  <a:lnTo>
                    <a:pt x="436" y="13"/>
                  </a:lnTo>
                  <a:lnTo>
                    <a:pt x="446" y="27"/>
                  </a:lnTo>
                  <a:lnTo>
                    <a:pt x="453" y="43"/>
                  </a:lnTo>
                  <a:lnTo>
                    <a:pt x="457" y="61"/>
                  </a:lnTo>
                  <a:lnTo>
                    <a:pt x="457" y="79"/>
                  </a:lnTo>
                  <a:lnTo>
                    <a:pt x="455" y="95"/>
                  </a:lnTo>
                  <a:lnTo>
                    <a:pt x="448" y="92"/>
                  </a:lnTo>
                  <a:lnTo>
                    <a:pt x="418" y="466"/>
                  </a:lnTo>
                  <a:lnTo>
                    <a:pt x="662" y="271"/>
                  </a:lnTo>
                  <a:lnTo>
                    <a:pt x="685" y="253"/>
                  </a:lnTo>
                  <a:lnTo>
                    <a:pt x="701" y="239"/>
                  </a:lnTo>
                  <a:lnTo>
                    <a:pt x="711" y="233"/>
                  </a:lnTo>
                  <a:lnTo>
                    <a:pt x="719" y="228"/>
                  </a:lnTo>
                  <a:lnTo>
                    <a:pt x="727" y="226"/>
                  </a:lnTo>
                  <a:lnTo>
                    <a:pt x="734" y="226"/>
                  </a:lnTo>
                  <a:lnTo>
                    <a:pt x="756" y="230"/>
                  </a:lnTo>
                  <a:lnTo>
                    <a:pt x="774" y="246"/>
                  </a:lnTo>
                  <a:lnTo>
                    <a:pt x="787" y="267"/>
                  </a:lnTo>
                  <a:lnTo>
                    <a:pt x="791" y="294"/>
                  </a:lnTo>
                  <a:lnTo>
                    <a:pt x="787" y="316"/>
                  </a:lnTo>
                  <a:lnTo>
                    <a:pt x="778" y="332"/>
                  </a:lnTo>
                  <a:lnTo>
                    <a:pt x="762" y="344"/>
                  </a:lnTo>
                  <a:lnTo>
                    <a:pt x="740" y="357"/>
                  </a:lnTo>
                  <a:lnTo>
                    <a:pt x="442" y="520"/>
                  </a:lnTo>
                  <a:lnTo>
                    <a:pt x="489" y="543"/>
                  </a:lnTo>
                  <a:lnTo>
                    <a:pt x="526" y="563"/>
                  </a:lnTo>
                  <a:lnTo>
                    <a:pt x="558" y="579"/>
                  </a:lnTo>
                  <a:lnTo>
                    <a:pt x="587" y="592"/>
                  </a:lnTo>
                  <a:lnTo>
                    <a:pt x="611" y="604"/>
                  </a:lnTo>
                  <a:lnTo>
                    <a:pt x="634" y="615"/>
                  </a:lnTo>
                  <a:lnTo>
                    <a:pt x="683" y="642"/>
                  </a:lnTo>
                  <a:lnTo>
                    <a:pt x="713" y="658"/>
                  </a:lnTo>
                  <a:lnTo>
                    <a:pt x="748" y="678"/>
                  </a:lnTo>
                  <a:lnTo>
                    <a:pt x="766" y="690"/>
                  </a:lnTo>
                  <a:lnTo>
                    <a:pt x="780" y="701"/>
                  </a:lnTo>
                  <a:lnTo>
                    <a:pt x="791" y="717"/>
                  </a:lnTo>
                  <a:lnTo>
                    <a:pt x="793" y="742"/>
                  </a:lnTo>
                  <a:lnTo>
                    <a:pt x="789" y="767"/>
                  </a:lnTo>
                  <a:lnTo>
                    <a:pt x="776" y="789"/>
                  </a:lnTo>
                  <a:lnTo>
                    <a:pt x="758" y="803"/>
                  </a:lnTo>
                  <a:lnTo>
                    <a:pt x="736" y="810"/>
                  </a:lnTo>
                  <a:lnTo>
                    <a:pt x="723" y="807"/>
                  </a:lnTo>
                  <a:lnTo>
                    <a:pt x="713" y="801"/>
                  </a:lnTo>
                  <a:lnTo>
                    <a:pt x="699" y="792"/>
                  </a:lnTo>
                  <a:lnTo>
                    <a:pt x="422" y="570"/>
                  </a:lnTo>
                  <a:lnTo>
                    <a:pt x="457" y="973"/>
                  </a:lnTo>
                  <a:lnTo>
                    <a:pt x="453" y="995"/>
                  </a:lnTo>
                  <a:lnTo>
                    <a:pt x="444" y="1013"/>
                  </a:lnTo>
                  <a:lnTo>
                    <a:pt x="430" y="1025"/>
                  </a:lnTo>
                  <a:lnTo>
                    <a:pt x="416" y="1031"/>
                  </a:lnTo>
                  <a:lnTo>
                    <a:pt x="400" y="1034"/>
                  </a:lnTo>
                  <a:lnTo>
                    <a:pt x="387" y="1034"/>
                  </a:lnTo>
                  <a:lnTo>
                    <a:pt x="375" y="1029"/>
                  </a:lnTo>
                  <a:lnTo>
                    <a:pt x="363" y="1022"/>
                  </a:lnTo>
                  <a:lnTo>
                    <a:pt x="353" y="1011"/>
                  </a:lnTo>
                  <a:lnTo>
                    <a:pt x="345" y="995"/>
                  </a:lnTo>
                  <a:lnTo>
                    <a:pt x="343" y="973"/>
                  </a:lnTo>
                  <a:lnTo>
                    <a:pt x="377" y="570"/>
                  </a:lnTo>
                  <a:lnTo>
                    <a:pt x="133" y="767"/>
                  </a:lnTo>
                  <a:lnTo>
                    <a:pt x="110" y="785"/>
                  </a:lnTo>
                  <a:lnTo>
                    <a:pt x="92" y="798"/>
                  </a:lnTo>
                  <a:lnTo>
                    <a:pt x="82" y="807"/>
                  </a:lnTo>
                  <a:lnTo>
                    <a:pt x="74" y="810"/>
                  </a:lnTo>
                  <a:lnTo>
                    <a:pt x="68" y="812"/>
                  </a:lnTo>
                  <a:lnTo>
                    <a:pt x="61" y="812"/>
                  </a:lnTo>
                  <a:lnTo>
                    <a:pt x="39" y="805"/>
                  </a:lnTo>
                  <a:lnTo>
                    <a:pt x="19" y="792"/>
                  </a:lnTo>
                  <a:lnTo>
                    <a:pt x="6" y="769"/>
                  </a:lnTo>
                  <a:lnTo>
                    <a:pt x="0" y="744"/>
                  </a:lnTo>
                  <a:lnTo>
                    <a:pt x="4" y="721"/>
                  </a:lnTo>
                  <a:lnTo>
                    <a:pt x="15" y="706"/>
                  </a:lnTo>
                  <a:lnTo>
                    <a:pt x="31" y="694"/>
                  </a:lnTo>
                  <a:lnTo>
                    <a:pt x="55" y="681"/>
                  </a:lnTo>
                  <a:lnTo>
                    <a:pt x="353" y="518"/>
                  </a:lnTo>
                  <a:lnTo>
                    <a:pt x="45" y="355"/>
                  </a:lnTo>
                  <a:lnTo>
                    <a:pt x="33" y="348"/>
                  </a:lnTo>
                  <a:lnTo>
                    <a:pt x="21" y="339"/>
                  </a:lnTo>
                  <a:lnTo>
                    <a:pt x="11" y="328"/>
                  </a:lnTo>
                  <a:lnTo>
                    <a:pt x="2" y="314"/>
                  </a:lnTo>
                  <a:lnTo>
                    <a:pt x="0" y="294"/>
                  </a:lnTo>
                  <a:lnTo>
                    <a:pt x="6" y="269"/>
                  </a:lnTo>
                  <a:lnTo>
                    <a:pt x="19" y="246"/>
                  </a:lnTo>
                  <a:lnTo>
                    <a:pt x="39" y="233"/>
                  </a:lnTo>
                  <a:lnTo>
                    <a:pt x="61" y="226"/>
                  </a:lnTo>
                  <a:lnTo>
                    <a:pt x="70" y="226"/>
                  </a:lnTo>
                  <a:lnTo>
                    <a:pt x="78" y="228"/>
                  </a:lnTo>
                  <a:lnTo>
                    <a:pt x="86" y="235"/>
                  </a:lnTo>
                  <a:lnTo>
                    <a:pt x="98" y="244"/>
                  </a:lnTo>
                  <a:lnTo>
                    <a:pt x="375" y="466"/>
                  </a:lnTo>
                  <a:lnTo>
                    <a:pt x="345" y="92"/>
                  </a:lnTo>
                  <a:lnTo>
                    <a:pt x="345" y="63"/>
                  </a:lnTo>
                  <a:lnTo>
                    <a:pt x="347" y="40"/>
                  </a:lnTo>
                  <a:lnTo>
                    <a:pt x="357" y="20"/>
                  </a:lnTo>
                  <a:lnTo>
                    <a:pt x="375" y="6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7929" y="1911"/>
              <a:ext cx="1228" cy="1636"/>
            </a:xfrm>
            <a:custGeom>
              <a:avLst/>
              <a:gdLst/>
              <a:ahLst/>
              <a:cxnLst>
                <a:cxn ang="0">
                  <a:pos x="778" y="758"/>
                </a:cxn>
                <a:cxn ang="0">
                  <a:pos x="780" y="808"/>
                </a:cxn>
                <a:cxn ang="0">
                  <a:pos x="854" y="876"/>
                </a:cxn>
                <a:cxn ang="0">
                  <a:pos x="1084" y="120"/>
                </a:cxn>
                <a:cxn ang="0">
                  <a:pos x="1155" y="84"/>
                </a:cxn>
                <a:cxn ang="0">
                  <a:pos x="261" y="118"/>
                </a:cxn>
                <a:cxn ang="0">
                  <a:pos x="267" y="1450"/>
                </a:cxn>
                <a:cxn ang="0">
                  <a:pos x="251" y="1557"/>
                </a:cxn>
                <a:cxn ang="0">
                  <a:pos x="458" y="1482"/>
                </a:cxn>
                <a:cxn ang="0">
                  <a:pos x="458" y="188"/>
                </a:cxn>
                <a:cxn ang="0">
                  <a:pos x="481" y="84"/>
                </a:cxn>
                <a:cxn ang="0">
                  <a:pos x="1190" y="0"/>
                </a:cxn>
                <a:cxn ang="0">
                  <a:pos x="1228" y="38"/>
                </a:cxn>
                <a:cxn ang="0">
                  <a:pos x="1224" y="441"/>
                </a:cxn>
                <a:cxn ang="0">
                  <a:pos x="1192" y="466"/>
                </a:cxn>
                <a:cxn ang="0">
                  <a:pos x="1161" y="439"/>
                </a:cxn>
                <a:cxn ang="0">
                  <a:pos x="1149" y="364"/>
                </a:cxn>
                <a:cxn ang="0">
                  <a:pos x="1090" y="240"/>
                </a:cxn>
                <a:cxn ang="0">
                  <a:pos x="974" y="138"/>
                </a:cxn>
                <a:cxn ang="0">
                  <a:pos x="796" y="86"/>
                </a:cxn>
                <a:cxn ang="0">
                  <a:pos x="591" y="84"/>
                </a:cxn>
                <a:cxn ang="0">
                  <a:pos x="554" y="109"/>
                </a:cxn>
                <a:cxn ang="0">
                  <a:pos x="534" y="192"/>
                </a:cxn>
                <a:cxn ang="0">
                  <a:pos x="570" y="742"/>
                </a:cxn>
                <a:cxn ang="0">
                  <a:pos x="680" y="719"/>
                </a:cxn>
                <a:cxn ang="0">
                  <a:pos x="774" y="656"/>
                </a:cxn>
                <a:cxn ang="0">
                  <a:pos x="835" y="534"/>
                </a:cxn>
                <a:cxn ang="0">
                  <a:pos x="856" y="394"/>
                </a:cxn>
                <a:cxn ang="0">
                  <a:pos x="890" y="364"/>
                </a:cxn>
                <a:cxn ang="0">
                  <a:pos x="923" y="387"/>
                </a:cxn>
                <a:cxn ang="0">
                  <a:pos x="927" y="1111"/>
                </a:cxn>
                <a:cxn ang="0">
                  <a:pos x="909" y="1161"/>
                </a:cxn>
                <a:cxn ang="0">
                  <a:pos x="864" y="1152"/>
                </a:cxn>
                <a:cxn ang="0">
                  <a:pos x="854" y="1104"/>
                </a:cxn>
                <a:cxn ang="0">
                  <a:pos x="815" y="957"/>
                </a:cxn>
                <a:cxn ang="0">
                  <a:pos x="735" y="876"/>
                </a:cxn>
                <a:cxn ang="0">
                  <a:pos x="640" y="839"/>
                </a:cxn>
                <a:cxn ang="0">
                  <a:pos x="554" y="830"/>
                </a:cxn>
                <a:cxn ang="0">
                  <a:pos x="530" y="1453"/>
                </a:cxn>
                <a:cxn ang="0">
                  <a:pos x="554" y="1530"/>
                </a:cxn>
                <a:cxn ang="0">
                  <a:pos x="648" y="1554"/>
                </a:cxn>
                <a:cxn ang="0">
                  <a:pos x="760" y="1566"/>
                </a:cxn>
                <a:cxn ang="0">
                  <a:pos x="768" y="1613"/>
                </a:cxn>
                <a:cxn ang="0">
                  <a:pos x="733" y="1634"/>
                </a:cxn>
                <a:cxn ang="0">
                  <a:pos x="23" y="1631"/>
                </a:cxn>
                <a:cxn ang="0">
                  <a:pos x="0" y="1595"/>
                </a:cxn>
                <a:cxn ang="0">
                  <a:pos x="23" y="1559"/>
                </a:cxn>
                <a:cxn ang="0">
                  <a:pos x="106" y="1552"/>
                </a:cxn>
                <a:cxn ang="0">
                  <a:pos x="171" y="1527"/>
                </a:cxn>
                <a:cxn ang="0">
                  <a:pos x="190" y="1455"/>
                </a:cxn>
                <a:cxn ang="0">
                  <a:pos x="175" y="115"/>
                </a:cxn>
                <a:cxn ang="0">
                  <a:pos x="102" y="84"/>
                </a:cxn>
                <a:cxn ang="0">
                  <a:pos x="23" y="77"/>
                </a:cxn>
                <a:cxn ang="0">
                  <a:pos x="0" y="41"/>
                </a:cxn>
                <a:cxn ang="0">
                  <a:pos x="23" y="4"/>
                </a:cxn>
              </a:cxnLst>
              <a:rect l="0" t="0" r="r" b="b"/>
              <a:pathLst>
                <a:path w="1228" h="1636">
                  <a:moveTo>
                    <a:pt x="854" y="683"/>
                  </a:moveTo>
                  <a:lnTo>
                    <a:pt x="819" y="722"/>
                  </a:lnTo>
                  <a:lnTo>
                    <a:pt x="778" y="758"/>
                  </a:lnTo>
                  <a:lnTo>
                    <a:pt x="737" y="785"/>
                  </a:lnTo>
                  <a:lnTo>
                    <a:pt x="758" y="794"/>
                  </a:lnTo>
                  <a:lnTo>
                    <a:pt x="780" y="808"/>
                  </a:lnTo>
                  <a:lnTo>
                    <a:pt x="807" y="828"/>
                  </a:lnTo>
                  <a:lnTo>
                    <a:pt x="831" y="851"/>
                  </a:lnTo>
                  <a:lnTo>
                    <a:pt x="854" y="876"/>
                  </a:lnTo>
                  <a:lnTo>
                    <a:pt x="854" y="683"/>
                  </a:lnTo>
                  <a:close/>
                  <a:moveTo>
                    <a:pt x="1039" y="84"/>
                  </a:moveTo>
                  <a:lnTo>
                    <a:pt x="1084" y="120"/>
                  </a:lnTo>
                  <a:lnTo>
                    <a:pt x="1122" y="158"/>
                  </a:lnTo>
                  <a:lnTo>
                    <a:pt x="1155" y="197"/>
                  </a:lnTo>
                  <a:lnTo>
                    <a:pt x="1155" y="84"/>
                  </a:lnTo>
                  <a:lnTo>
                    <a:pt x="1039" y="84"/>
                  </a:lnTo>
                  <a:close/>
                  <a:moveTo>
                    <a:pt x="251" y="84"/>
                  </a:moveTo>
                  <a:lnTo>
                    <a:pt x="261" y="118"/>
                  </a:lnTo>
                  <a:lnTo>
                    <a:pt x="265" y="154"/>
                  </a:lnTo>
                  <a:lnTo>
                    <a:pt x="267" y="188"/>
                  </a:lnTo>
                  <a:lnTo>
                    <a:pt x="267" y="1450"/>
                  </a:lnTo>
                  <a:lnTo>
                    <a:pt x="265" y="1484"/>
                  </a:lnTo>
                  <a:lnTo>
                    <a:pt x="261" y="1520"/>
                  </a:lnTo>
                  <a:lnTo>
                    <a:pt x="251" y="1557"/>
                  </a:lnTo>
                  <a:lnTo>
                    <a:pt x="477" y="1557"/>
                  </a:lnTo>
                  <a:lnTo>
                    <a:pt x="464" y="1520"/>
                  </a:lnTo>
                  <a:lnTo>
                    <a:pt x="458" y="1482"/>
                  </a:lnTo>
                  <a:lnTo>
                    <a:pt x="456" y="1446"/>
                  </a:lnTo>
                  <a:lnTo>
                    <a:pt x="456" y="217"/>
                  </a:lnTo>
                  <a:lnTo>
                    <a:pt x="458" y="188"/>
                  </a:lnTo>
                  <a:lnTo>
                    <a:pt x="462" y="154"/>
                  </a:lnTo>
                  <a:lnTo>
                    <a:pt x="469" y="118"/>
                  </a:lnTo>
                  <a:lnTo>
                    <a:pt x="481" y="84"/>
                  </a:lnTo>
                  <a:lnTo>
                    <a:pt x="251" y="84"/>
                  </a:lnTo>
                  <a:close/>
                  <a:moveTo>
                    <a:pt x="55" y="0"/>
                  </a:moveTo>
                  <a:lnTo>
                    <a:pt x="1190" y="0"/>
                  </a:lnTo>
                  <a:lnTo>
                    <a:pt x="1212" y="4"/>
                  </a:lnTo>
                  <a:lnTo>
                    <a:pt x="1222" y="18"/>
                  </a:lnTo>
                  <a:lnTo>
                    <a:pt x="1228" y="38"/>
                  </a:lnTo>
                  <a:lnTo>
                    <a:pt x="1228" y="407"/>
                  </a:lnTo>
                  <a:lnTo>
                    <a:pt x="1226" y="425"/>
                  </a:lnTo>
                  <a:lnTo>
                    <a:pt x="1224" y="441"/>
                  </a:lnTo>
                  <a:lnTo>
                    <a:pt x="1218" y="455"/>
                  </a:lnTo>
                  <a:lnTo>
                    <a:pt x="1208" y="464"/>
                  </a:lnTo>
                  <a:lnTo>
                    <a:pt x="1192" y="466"/>
                  </a:lnTo>
                  <a:lnTo>
                    <a:pt x="1175" y="462"/>
                  </a:lnTo>
                  <a:lnTo>
                    <a:pt x="1165" y="452"/>
                  </a:lnTo>
                  <a:lnTo>
                    <a:pt x="1161" y="439"/>
                  </a:lnTo>
                  <a:lnTo>
                    <a:pt x="1157" y="423"/>
                  </a:lnTo>
                  <a:lnTo>
                    <a:pt x="1155" y="409"/>
                  </a:lnTo>
                  <a:lnTo>
                    <a:pt x="1149" y="364"/>
                  </a:lnTo>
                  <a:lnTo>
                    <a:pt x="1135" y="321"/>
                  </a:lnTo>
                  <a:lnTo>
                    <a:pt x="1116" y="278"/>
                  </a:lnTo>
                  <a:lnTo>
                    <a:pt x="1090" y="240"/>
                  </a:lnTo>
                  <a:lnTo>
                    <a:pt x="1057" y="201"/>
                  </a:lnTo>
                  <a:lnTo>
                    <a:pt x="1019" y="167"/>
                  </a:lnTo>
                  <a:lnTo>
                    <a:pt x="974" y="138"/>
                  </a:lnTo>
                  <a:lnTo>
                    <a:pt x="921" y="115"/>
                  </a:lnTo>
                  <a:lnTo>
                    <a:pt x="864" y="97"/>
                  </a:lnTo>
                  <a:lnTo>
                    <a:pt x="796" y="86"/>
                  </a:lnTo>
                  <a:lnTo>
                    <a:pt x="725" y="81"/>
                  </a:lnTo>
                  <a:lnTo>
                    <a:pt x="607" y="81"/>
                  </a:lnTo>
                  <a:lnTo>
                    <a:pt x="591" y="84"/>
                  </a:lnTo>
                  <a:lnTo>
                    <a:pt x="577" y="88"/>
                  </a:lnTo>
                  <a:lnTo>
                    <a:pt x="564" y="95"/>
                  </a:lnTo>
                  <a:lnTo>
                    <a:pt x="554" y="109"/>
                  </a:lnTo>
                  <a:lnTo>
                    <a:pt x="544" y="129"/>
                  </a:lnTo>
                  <a:lnTo>
                    <a:pt x="538" y="156"/>
                  </a:lnTo>
                  <a:lnTo>
                    <a:pt x="534" y="192"/>
                  </a:lnTo>
                  <a:lnTo>
                    <a:pt x="532" y="240"/>
                  </a:lnTo>
                  <a:lnTo>
                    <a:pt x="532" y="744"/>
                  </a:lnTo>
                  <a:lnTo>
                    <a:pt x="570" y="742"/>
                  </a:lnTo>
                  <a:lnTo>
                    <a:pt x="609" y="738"/>
                  </a:lnTo>
                  <a:lnTo>
                    <a:pt x="646" y="731"/>
                  </a:lnTo>
                  <a:lnTo>
                    <a:pt x="680" y="719"/>
                  </a:lnTo>
                  <a:lnTo>
                    <a:pt x="715" y="704"/>
                  </a:lnTo>
                  <a:lnTo>
                    <a:pt x="746" y="683"/>
                  </a:lnTo>
                  <a:lnTo>
                    <a:pt x="774" y="656"/>
                  </a:lnTo>
                  <a:lnTo>
                    <a:pt x="799" y="622"/>
                  </a:lnTo>
                  <a:lnTo>
                    <a:pt x="819" y="584"/>
                  </a:lnTo>
                  <a:lnTo>
                    <a:pt x="835" y="534"/>
                  </a:lnTo>
                  <a:lnTo>
                    <a:pt x="847" y="480"/>
                  </a:lnTo>
                  <a:lnTo>
                    <a:pt x="854" y="414"/>
                  </a:lnTo>
                  <a:lnTo>
                    <a:pt x="856" y="394"/>
                  </a:lnTo>
                  <a:lnTo>
                    <a:pt x="862" y="378"/>
                  </a:lnTo>
                  <a:lnTo>
                    <a:pt x="874" y="369"/>
                  </a:lnTo>
                  <a:lnTo>
                    <a:pt x="890" y="364"/>
                  </a:lnTo>
                  <a:lnTo>
                    <a:pt x="906" y="366"/>
                  </a:lnTo>
                  <a:lnTo>
                    <a:pt x="917" y="376"/>
                  </a:lnTo>
                  <a:lnTo>
                    <a:pt x="923" y="387"/>
                  </a:lnTo>
                  <a:lnTo>
                    <a:pt x="925" y="403"/>
                  </a:lnTo>
                  <a:lnTo>
                    <a:pt x="927" y="421"/>
                  </a:lnTo>
                  <a:lnTo>
                    <a:pt x="927" y="1111"/>
                  </a:lnTo>
                  <a:lnTo>
                    <a:pt x="925" y="1134"/>
                  </a:lnTo>
                  <a:lnTo>
                    <a:pt x="919" y="1149"/>
                  </a:lnTo>
                  <a:lnTo>
                    <a:pt x="909" y="1161"/>
                  </a:lnTo>
                  <a:lnTo>
                    <a:pt x="890" y="1165"/>
                  </a:lnTo>
                  <a:lnTo>
                    <a:pt x="874" y="1161"/>
                  </a:lnTo>
                  <a:lnTo>
                    <a:pt x="864" y="1152"/>
                  </a:lnTo>
                  <a:lnTo>
                    <a:pt x="858" y="1138"/>
                  </a:lnTo>
                  <a:lnTo>
                    <a:pt x="854" y="1120"/>
                  </a:lnTo>
                  <a:lnTo>
                    <a:pt x="854" y="1104"/>
                  </a:lnTo>
                  <a:lnTo>
                    <a:pt x="845" y="1048"/>
                  </a:lnTo>
                  <a:lnTo>
                    <a:pt x="833" y="998"/>
                  </a:lnTo>
                  <a:lnTo>
                    <a:pt x="815" y="957"/>
                  </a:lnTo>
                  <a:lnTo>
                    <a:pt x="790" y="923"/>
                  </a:lnTo>
                  <a:lnTo>
                    <a:pt x="764" y="898"/>
                  </a:lnTo>
                  <a:lnTo>
                    <a:pt x="735" y="876"/>
                  </a:lnTo>
                  <a:lnTo>
                    <a:pt x="703" y="860"/>
                  </a:lnTo>
                  <a:lnTo>
                    <a:pt x="672" y="848"/>
                  </a:lnTo>
                  <a:lnTo>
                    <a:pt x="640" y="839"/>
                  </a:lnTo>
                  <a:lnTo>
                    <a:pt x="609" y="835"/>
                  </a:lnTo>
                  <a:lnTo>
                    <a:pt x="581" y="833"/>
                  </a:lnTo>
                  <a:lnTo>
                    <a:pt x="554" y="830"/>
                  </a:lnTo>
                  <a:lnTo>
                    <a:pt x="532" y="830"/>
                  </a:lnTo>
                  <a:lnTo>
                    <a:pt x="530" y="833"/>
                  </a:lnTo>
                  <a:lnTo>
                    <a:pt x="530" y="1453"/>
                  </a:lnTo>
                  <a:lnTo>
                    <a:pt x="534" y="1487"/>
                  </a:lnTo>
                  <a:lnTo>
                    <a:pt x="542" y="1511"/>
                  </a:lnTo>
                  <a:lnTo>
                    <a:pt x="554" y="1530"/>
                  </a:lnTo>
                  <a:lnTo>
                    <a:pt x="577" y="1543"/>
                  </a:lnTo>
                  <a:lnTo>
                    <a:pt x="607" y="1550"/>
                  </a:lnTo>
                  <a:lnTo>
                    <a:pt x="648" y="1554"/>
                  </a:lnTo>
                  <a:lnTo>
                    <a:pt x="719" y="1554"/>
                  </a:lnTo>
                  <a:lnTo>
                    <a:pt x="748" y="1559"/>
                  </a:lnTo>
                  <a:lnTo>
                    <a:pt x="760" y="1566"/>
                  </a:lnTo>
                  <a:lnTo>
                    <a:pt x="768" y="1577"/>
                  </a:lnTo>
                  <a:lnTo>
                    <a:pt x="770" y="1595"/>
                  </a:lnTo>
                  <a:lnTo>
                    <a:pt x="768" y="1613"/>
                  </a:lnTo>
                  <a:lnTo>
                    <a:pt x="760" y="1625"/>
                  </a:lnTo>
                  <a:lnTo>
                    <a:pt x="748" y="1631"/>
                  </a:lnTo>
                  <a:lnTo>
                    <a:pt x="733" y="1634"/>
                  </a:lnTo>
                  <a:lnTo>
                    <a:pt x="717" y="1636"/>
                  </a:lnTo>
                  <a:lnTo>
                    <a:pt x="55" y="1636"/>
                  </a:lnTo>
                  <a:lnTo>
                    <a:pt x="23" y="1631"/>
                  </a:lnTo>
                  <a:lnTo>
                    <a:pt x="10" y="1625"/>
                  </a:lnTo>
                  <a:lnTo>
                    <a:pt x="2" y="1613"/>
                  </a:lnTo>
                  <a:lnTo>
                    <a:pt x="0" y="1595"/>
                  </a:lnTo>
                  <a:lnTo>
                    <a:pt x="2" y="1577"/>
                  </a:lnTo>
                  <a:lnTo>
                    <a:pt x="10" y="1566"/>
                  </a:lnTo>
                  <a:lnTo>
                    <a:pt x="23" y="1559"/>
                  </a:lnTo>
                  <a:lnTo>
                    <a:pt x="51" y="1554"/>
                  </a:lnTo>
                  <a:lnTo>
                    <a:pt x="67" y="1554"/>
                  </a:lnTo>
                  <a:lnTo>
                    <a:pt x="106" y="1552"/>
                  </a:lnTo>
                  <a:lnTo>
                    <a:pt x="135" y="1548"/>
                  </a:lnTo>
                  <a:lnTo>
                    <a:pt x="157" y="1541"/>
                  </a:lnTo>
                  <a:lnTo>
                    <a:pt x="171" y="1527"/>
                  </a:lnTo>
                  <a:lnTo>
                    <a:pt x="181" y="1509"/>
                  </a:lnTo>
                  <a:lnTo>
                    <a:pt x="187" y="1487"/>
                  </a:lnTo>
                  <a:lnTo>
                    <a:pt x="190" y="1455"/>
                  </a:lnTo>
                  <a:lnTo>
                    <a:pt x="190" y="172"/>
                  </a:lnTo>
                  <a:lnTo>
                    <a:pt x="185" y="138"/>
                  </a:lnTo>
                  <a:lnTo>
                    <a:pt x="175" y="115"/>
                  </a:lnTo>
                  <a:lnTo>
                    <a:pt x="161" y="97"/>
                  </a:lnTo>
                  <a:lnTo>
                    <a:pt x="137" y="88"/>
                  </a:lnTo>
                  <a:lnTo>
                    <a:pt x="102" y="84"/>
                  </a:lnTo>
                  <a:lnTo>
                    <a:pt x="57" y="81"/>
                  </a:lnTo>
                  <a:lnTo>
                    <a:pt x="47" y="81"/>
                  </a:lnTo>
                  <a:lnTo>
                    <a:pt x="23" y="77"/>
                  </a:lnTo>
                  <a:lnTo>
                    <a:pt x="10" y="70"/>
                  </a:lnTo>
                  <a:lnTo>
                    <a:pt x="4" y="59"/>
                  </a:lnTo>
                  <a:lnTo>
                    <a:pt x="0" y="41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23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524001" y="3962400"/>
            <a:ext cx="5537802" cy="590692"/>
            <a:chOff x="1132" y="2575"/>
            <a:chExt cx="21469" cy="2290"/>
          </a:xfrm>
          <a:solidFill>
            <a:srgbClr val="FF0000"/>
          </a:solidFill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132" y="2953"/>
              <a:ext cx="1221" cy="1591"/>
            </a:xfrm>
            <a:custGeom>
              <a:avLst/>
              <a:gdLst/>
              <a:ahLst/>
              <a:cxnLst>
                <a:cxn ang="0">
                  <a:pos x="792" y="713"/>
                </a:cxn>
                <a:cxn ang="0">
                  <a:pos x="766" y="770"/>
                </a:cxn>
                <a:cxn ang="0">
                  <a:pos x="845" y="842"/>
                </a:cxn>
                <a:cxn ang="0">
                  <a:pos x="1030" y="78"/>
                </a:cxn>
                <a:cxn ang="0">
                  <a:pos x="1142" y="185"/>
                </a:cxn>
                <a:cxn ang="0">
                  <a:pos x="1030" y="78"/>
                </a:cxn>
                <a:cxn ang="0">
                  <a:pos x="264" y="150"/>
                </a:cxn>
                <a:cxn ang="0">
                  <a:pos x="244" y="1505"/>
                </a:cxn>
                <a:cxn ang="0">
                  <a:pos x="449" y="1434"/>
                </a:cxn>
                <a:cxn ang="0">
                  <a:pos x="455" y="135"/>
                </a:cxn>
                <a:cxn ang="0">
                  <a:pos x="244" y="78"/>
                </a:cxn>
                <a:cxn ang="0">
                  <a:pos x="1195" y="0"/>
                </a:cxn>
                <a:cxn ang="0">
                  <a:pos x="1214" y="21"/>
                </a:cxn>
                <a:cxn ang="0">
                  <a:pos x="1221" y="414"/>
                </a:cxn>
                <a:cxn ang="0">
                  <a:pos x="1208" y="435"/>
                </a:cxn>
                <a:cxn ang="0">
                  <a:pos x="1162" y="449"/>
                </a:cxn>
                <a:cxn ang="0">
                  <a:pos x="1142" y="414"/>
                </a:cxn>
                <a:cxn ang="0">
                  <a:pos x="1122" y="314"/>
                </a:cxn>
                <a:cxn ang="0">
                  <a:pos x="1023" y="178"/>
                </a:cxn>
                <a:cxn ang="0">
                  <a:pos x="838" y="92"/>
                </a:cxn>
                <a:cxn ang="0">
                  <a:pos x="581" y="78"/>
                </a:cxn>
                <a:cxn ang="0">
                  <a:pos x="541" y="114"/>
                </a:cxn>
                <a:cxn ang="0">
                  <a:pos x="521" y="228"/>
                </a:cxn>
                <a:cxn ang="0">
                  <a:pos x="587" y="706"/>
                </a:cxn>
                <a:cxn ang="0">
                  <a:pos x="706" y="670"/>
                </a:cxn>
                <a:cxn ang="0">
                  <a:pos x="799" y="571"/>
                </a:cxn>
                <a:cxn ang="0">
                  <a:pos x="838" y="392"/>
                </a:cxn>
                <a:cxn ang="0">
                  <a:pos x="845" y="357"/>
                </a:cxn>
                <a:cxn ang="0">
                  <a:pos x="878" y="342"/>
                </a:cxn>
                <a:cxn ang="0">
                  <a:pos x="904" y="349"/>
                </a:cxn>
                <a:cxn ang="0">
                  <a:pos x="917" y="1084"/>
                </a:cxn>
                <a:cxn ang="0">
                  <a:pos x="904" y="1106"/>
                </a:cxn>
                <a:cxn ang="0">
                  <a:pos x="858" y="1120"/>
                </a:cxn>
                <a:cxn ang="0">
                  <a:pos x="845" y="1099"/>
                </a:cxn>
                <a:cxn ang="0">
                  <a:pos x="838" y="1063"/>
                </a:cxn>
                <a:cxn ang="0">
                  <a:pos x="792" y="913"/>
                </a:cxn>
                <a:cxn ang="0">
                  <a:pos x="706" y="835"/>
                </a:cxn>
                <a:cxn ang="0">
                  <a:pos x="561" y="799"/>
                </a:cxn>
                <a:cxn ang="0">
                  <a:pos x="534" y="806"/>
                </a:cxn>
                <a:cxn ang="0">
                  <a:pos x="548" y="1470"/>
                </a:cxn>
                <a:cxn ang="0">
                  <a:pos x="627" y="1505"/>
                </a:cxn>
                <a:cxn ang="0">
                  <a:pos x="752" y="1512"/>
                </a:cxn>
                <a:cxn ang="0">
                  <a:pos x="772" y="1534"/>
                </a:cxn>
                <a:cxn ang="0">
                  <a:pos x="759" y="1577"/>
                </a:cxn>
                <a:cxn ang="0">
                  <a:pos x="739" y="1591"/>
                </a:cxn>
                <a:cxn ang="0">
                  <a:pos x="26" y="1584"/>
                </a:cxn>
                <a:cxn ang="0">
                  <a:pos x="6" y="1569"/>
                </a:cxn>
                <a:cxn ang="0">
                  <a:pos x="13" y="1520"/>
                </a:cxn>
                <a:cxn ang="0">
                  <a:pos x="72" y="1505"/>
                </a:cxn>
                <a:cxn ang="0">
                  <a:pos x="171" y="1484"/>
                </a:cxn>
                <a:cxn ang="0">
                  <a:pos x="191" y="214"/>
                </a:cxn>
                <a:cxn ang="0">
                  <a:pos x="171" y="107"/>
                </a:cxn>
                <a:cxn ang="0">
                  <a:pos x="59" y="85"/>
                </a:cxn>
                <a:cxn ang="0">
                  <a:pos x="20" y="78"/>
                </a:cxn>
                <a:cxn ang="0">
                  <a:pos x="0" y="57"/>
                </a:cxn>
                <a:cxn ang="0">
                  <a:pos x="13" y="14"/>
                </a:cxn>
                <a:cxn ang="0">
                  <a:pos x="33" y="0"/>
                </a:cxn>
              </a:cxnLst>
              <a:rect l="0" t="0" r="r" b="b"/>
              <a:pathLst>
                <a:path w="1221" h="1591">
                  <a:moveTo>
                    <a:pt x="845" y="656"/>
                  </a:moveTo>
                  <a:lnTo>
                    <a:pt x="792" y="713"/>
                  </a:lnTo>
                  <a:lnTo>
                    <a:pt x="733" y="756"/>
                  </a:lnTo>
                  <a:lnTo>
                    <a:pt x="766" y="770"/>
                  </a:lnTo>
                  <a:lnTo>
                    <a:pt x="805" y="799"/>
                  </a:lnTo>
                  <a:lnTo>
                    <a:pt x="845" y="842"/>
                  </a:lnTo>
                  <a:lnTo>
                    <a:pt x="845" y="656"/>
                  </a:lnTo>
                  <a:close/>
                  <a:moveTo>
                    <a:pt x="1030" y="78"/>
                  </a:moveTo>
                  <a:lnTo>
                    <a:pt x="1089" y="128"/>
                  </a:lnTo>
                  <a:lnTo>
                    <a:pt x="1142" y="185"/>
                  </a:lnTo>
                  <a:lnTo>
                    <a:pt x="1142" y="78"/>
                  </a:lnTo>
                  <a:lnTo>
                    <a:pt x="1030" y="78"/>
                  </a:lnTo>
                  <a:close/>
                  <a:moveTo>
                    <a:pt x="244" y="78"/>
                  </a:moveTo>
                  <a:lnTo>
                    <a:pt x="264" y="150"/>
                  </a:lnTo>
                  <a:lnTo>
                    <a:pt x="264" y="1434"/>
                  </a:lnTo>
                  <a:lnTo>
                    <a:pt x="244" y="1505"/>
                  </a:lnTo>
                  <a:lnTo>
                    <a:pt x="468" y="1505"/>
                  </a:lnTo>
                  <a:lnTo>
                    <a:pt x="449" y="1434"/>
                  </a:lnTo>
                  <a:lnTo>
                    <a:pt x="449" y="192"/>
                  </a:lnTo>
                  <a:lnTo>
                    <a:pt x="455" y="135"/>
                  </a:lnTo>
                  <a:lnTo>
                    <a:pt x="475" y="78"/>
                  </a:lnTo>
                  <a:lnTo>
                    <a:pt x="244" y="78"/>
                  </a:lnTo>
                  <a:close/>
                  <a:moveTo>
                    <a:pt x="33" y="0"/>
                  </a:moveTo>
                  <a:lnTo>
                    <a:pt x="1195" y="0"/>
                  </a:lnTo>
                  <a:lnTo>
                    <a:pt x="1208" y="7"/>
                  </a:lnTo>
                  <a:lnTo>
                    <a:pt x="1214" y="21"/>
                  </a:lnTo>
                  <a:lnTo>
                    <a:pt x="1221" y="43"/>
                  </a:lnTo>
                  <a:lnTo>
                    <a:pt x="1221" y="414"/>
                  </a:lnTo>
                  <a:lnTo>
                    <a:pt x="1214" y="428"/>
                  </a:lnTo>
                  <a:lnTo>
                    <a:pt x="1208" y="435"/>
                  </a:lnTo>
                  <a:lnTo>
                    <a:pt x="1201" y="449"/>
                  </a:lnTo>
                  <a:lnTo>
                    <a:pt x="1162" y="449"/>
                  </a:lnTo>
                  <a:lnTo>
                    <a:pt x="1155" y="442"/>
                  </a:lnTo>
                  <a:lnTo>
                    <a:pt x="1142" y="414"/>
                  </a:lnTo>
                  <a:lnTo>
                    <a:pt x="1142" y="392"/>
                  </a:lnTo>
                  <a:lnTo>
                    <a:pt x="1122" y="314"/>
                  </a:lnTo>
                  <a:lnTo>
                    <a:pt x="1089" y="242"/>
                  </a:lnTo>
                  <a:lnTo>
                    <a:pt x="1023" y="178"/>
                  </a:lnTo>
                  <a:lnTo>
                    <a:pt x="944" y="128"/>
                  </a:lnTo>
                  <a:lnTo>
                    <a:pt x="838" y="92"/>
                  </a:lnTo>
                  <a:lnTo>
                    <a:pt x="713" y="78"/>
                  </a:lnTo>
                  <a:lnTo>
                    <a:pt x="581" y="78"/>
                  </a:lnTo>
                  <a:lnTo>
                    <a:pt x="561" y="85"/>
                  </a:lnTo>
                  <a:lnTo>
                    <a:pt x="541" y="114"/>
                  </a:lnTo>
                  <a:lnTo>
                    <a:pt x="528" y="157"/>
                  </a:lnTo>
                  <a:lnTo>
                    <a:pt x="521" y="228"/>
                  </a:lnTo>
                  <a:lnTo>
                    <a:pt x="521" y="713"/>
                  </a:lnTo>
                  <a:lnTo>
                    <a:pt x="587" y="706"/>
                  </a:lnTo>
                  <a:lnTo>
                    <a:pt x="647" y="692"/>
                  </a:lnTo>
                  <a:lnTo>
                    <a:pt x="706" y="670"/>
                  </a:lnTo>
                  <a:lnTo>
                    <a:pt x="759" y="628"/>
                  </a:lnTo>
                  <a:lnTo>
                    <a:pt x="799" y="571"/>
                  </a:lnTo>
                  <a:lnTo>
                    <a:pt x="825" y="492"/>
                  </a:lnTo>
                  <a:lnTo>
                    <a:pt x="838" y="392"/>
                  </a:lnTo>
                  <a:lnTo>
                    <a:pt x="838" y="371"/>
                  </a:lnTo>
                  <a:lnTo>
                    <a:pt x="845" y="357"/>
                  </a:lnTo>
                  <a:lnTo>
                    <a:pt x="858" y="349"/>
                  </a:lnTo>
                  <a:lnTo>
                    <a:pt x="878" y="342"/>
                  </a:lnTo>
                  <a:lnTo>
                    <a:pt x="898" y="342"/>
                  </a:lnTo>
                  <a:lnTo>
                    <a:pt x="904" y="349"/>
                  </a:lnTo>
                  <a:lnTo>
                    <a:pt x="917" y="378"/>
                  </a:lnTo>
                  <a:lnTo>
                    <a:pt x="917" y="1084"/>
                  </a:lnTo>
                  <a:lnTo>
                    <a:pt x="911" y="1099"/>
                  </a:lnTo>
                  <a:lnTo>
                    <a:pt x="904" y="1106"/>
                  </a:lnTo>
                  <a:lnTo>
                    <a:pt x="898" y="1120"/>
                  </a:lnTo>
                  <a:lnTo>
                    <a:pt x="858" y="1120"/>
                  </a:lnTo>
                  <a:lnTo>
                    <a:pt x="851" y="1106"/>
                  </a:lnTo>
                  <a:lnTo>
                    <a:pt x="845" y="1099"/>
                  </a:lnTo>
                  <a:lnTo>
                    <a:pt x="838" y="1077"/>
                  </a:lnTo>
                  <a:lnTo>
                    <a:pt x="838" y="1063"/>
                  </a:lnTo>
                  <a:lnTo>
                    <a:pt x="825" y="977"/>
                  </a:lnTo>
                  <a:lnTo>
                    <a:pt x="792" y="913"/>
                  </a:lnTo>
                  <a:lnTo>
                    <a:pt x="752" y="863"/>
                  </a:lnTo>
                  <a:lnTo>
                    <a:pt x="706" y="835"/>
                  </a:lnTo>
                  <a:lnTo>
                    <a:pt x="653" y="813"/>
                  </a:lnTo>
                  <a:lnTo>
                    <a:pt x="561" y="799"/>
                  </a:lnTo>
                  <a:lnTo>
                    <a:pt x="521" y="799"/>
                  </a:lnTo>
                  <a:lnTo>
                    <a:pt x="534" y="806"/>
                  </a:lnTo>
                  <a:lnTo>
                    <a:pt x="534" y="1427"/>
                  </a:lnTo>
                  <a:lnTo>
                    <a:pt x="548" y="1470"/>
                  </a:lnTo>
                  <a:lnTo>
                    <a:pt x="574" y="1491"/>
                  </a:lnTo>
                  <a:lnTo>
                    <a:pt x="627" y="1505"/>
                  </a:lnTo>
                  <a:lnTo>
                    <a:pt x="746" y="1505"/>
                  </a:lnTo>
                  <a:lnTo>
                    <a:pt x="752" y="1512"/>
                  </a:lnTo>
                  <a:lnTo>
                    <a:pt x="766" y="1520"/>
                  </a:lnTo>
                  <a:lnTo>
                    <a:pt x="772" y="1534"/>
                  </a:lnTo>
                  <a:lnTo>
                    <a:pt x="772" y="1569"/>
                  </a:lnTo>
                  <a:lnTo>
                    <a:pt x="759" y="1577"/>
                  </a:lnTo>
                  <a:lnTo>
                    <a:pt x="752" y="1584"/>
                  </a:lnTo>
                  <a:lnTo>
                    <a:pt x="739" y="1591"/>
                  </a:lnTo>
                  <a:lnTo>
                    <a:pt x="39" y="1591"/>
                  </a:lnTo>
                  <a:lnTo>
                    <a:pt x="26" y="1584"/>
                  </a:lnTo>
                  <a:lnTo>
                    <a:pt x="20" y="1577"/>
                  </a:lnTo>
                  <a:lnTo>
                    <a:pt x="6" y="1569"/>
                  </a:lnTo>
                  <a:lnTo>
                    <a:pt x="6" y="1527"/>
                  </a:lnTo>
                  <a:lnTo>
                    <a:pt x="13" y="1520"/>
                  </a:lnTo>
                  <a:lnTo>
                    <a:pt x="39" y="1505"/>
                  </a:lnTo>
                  <a:lnTo>
                    <a:pt x="72" y="1505"/>
                  </a:lnTo>
                  <a:lnTo>
                    <a:pt x="138" y="1498"/>
                  </a:lnTo>
                  <a:lnTo>
                    <a:pt x="171" y="1484"/>
                  </a:lnTo>
                  <a:lnTo>
                    <a:pt x="191" y="1441"/>
                  </a:lnTo>
                  <a:lnTo>
                    <a:pt x="191" y="214"/>
                  </a:lnTo>
                  <a:lnTo>
                    <a:pt x="185" y="150"/>
                  </a:lnTo>
                  <a:lnTo>
                    <a:pt x="171" y="107"/>
                  </a:lnTo>
                  <a:lnTo>
                    <a:pt x="132" y="92"/>
                  </a:lnTo>
                  <a:lnTo>
                    <a:pt x="59" y="85"/>
                  </a:lnTo>
                  <a:lnTo>
                    <a:pt x="26" y="85"/>
                  </a:lnTo>
                  <a:lnTo>
                    <a:pt x="20" y="78"/>
                  </a:lnTo>
                  <a:lnTo>
                    <a:pt x="6" y="71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3" y="14"/>
                  </a:lnTo>
                  <a:lnTo>
                    <a:pt x="20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3126" y="3681"/>
              <a:ext cx="1439" cy="542"/>
            </a:xfrm>
            <a:custGeom>
              <a:avLst/>
              <a:gdLst/>
              <a:ahLst/>
              <a:cxnLst>
                <a:cxn ang="0">
                  <a:pos x="59" y="449"/>
                </a:cxn>
                <a:cxn ang="0">
                  <a:pos x="1393" y="449"/>
                </a:cxn>
                <a:cxn ang="0">
                  <a:pos x="1406" y="456"/>
                </a:cxn>
                <a:cxn ang="0">
                  <a:pos x="1419" y="456"/>
                </a:cxn>
                <a:cxn ang="0">
                  <a:pos x="1439" y="478"/>
                </a:cxn>
                <a:cxn ang="0">
                  <a:pos x="1439" y="513"/>
                </a:cxn>
                <a:cxn ang="0">
                  <a:pos x="1432" y="528"/>
                </a:cxn>
                <a:cxn ang="0">
                  <a:pos x="1406" y="542"/>
                </a:cxn>
                <a:cxn ang="0">
                  <a:pos x="46" y="542"/>
                </a:cxn>
                <a:cxn ang="0">
                  <a:pos x="19" y="528"/>
                </a:cxn>
                <a:cxn ang="0">
                  <a:pos x="13" y="513"/>
                </a:cxn>
                <a:cxn ang="0">
                  <a:pos x="13" y="478"/>
                </a:cxn>
                <a:cxn ang="0">
                  <a:pos x="33" y="456"/>
                </a:cxn>
                <a:cxn ang="0">
                  <a:pos x="46" y="456"/>
                </a:cxn>
                <a:cxn ang="0">
                  <a:pos x="59" y="449"/>
                </a:cxn>
                <a:cxn ang="0">
                  <a:pos x="33" y="0"/>
                </a:cxn>
                <a:cxn ang="0">
                  <a:pos x="1399" y="0"/>
                </a:cxn>
                <a:cxn ang="0">
                  <a:pos x="1426" y="14"/>
                </a:cxn>
                <a:cxn ang="0">
                  <a:pos x="1432" y="28"/>
                </a:cxn>
                <a:cxn ang="0">
                  <a:pos x="1432" y="57"/>
                </a:cxn>
                <a:cxn ang="0">
                  <a:pos x="1426" y="71"/>
                </a:cxn>
                <a:cxn ang="0">
                  <a:pos x="1399" y="85"/>
                </a:cxn>
                <a:cxn ang="0">
                  <a:pos x="1373" y="85"/>
                </a:cxn>
                <a:cxn ang="0">
                  <a:pos x="1360" y="92"/>
                </a:cxn>
                <a:cxn ang="0">
                  <a:pos x="1353" y="85"/>
                </a:cxn>
                <a:cxn ang="0">
                  <a:pos x="33" y="85"/>
                </a:cxn>
                <a:cxn ang="0">
                  <a:pos x="6" y="71"/>
                </a:cxn>
                <a:cxn ang="0">
                  <a:pos x="0" y="57"/>
                </a:cxn>
                <a:cxn ang="0">
                  <a:pos x="0" y="28"/>
                </a:cxn>
                <a:cxn ang="0">
                  <a:pos x="6" y="14"/>
                </a:cxn>
                <a:cxn ang="0">
                  <a:pos x="33" y="0"/>
                </a:cxn>
              </a:cxnLst>
              <a:rect l="0" t="0" r="r" b="b"/>
              <a:pathLst>
                <a:path w="1439" h="542">
                  <a:moveTo>
                    <a:pt x="59" y="449"/>
                  </a:moveTo>
                  <a:lnTo>
                    <a:pt x="1393" y="449"/>
                  </a:lnTo>
                  <a:lnTo>
                    <a:pt x="1406" y="456"/>
                  </a:lnTo>
                  <a:lnTo>
                    <a:pt x="1419" y="456"/>
                  </a:lnTo>
                  <a:lnTo>
                    <a:pt x="1439" y="478"/>
                  </a:lnTo>
                  <a:lnTo>
                    <a:pt x="1439" y="513"/>
                  </a:lnTo>
                  <a:lnTo>
                    <a:pt x="1432" y="528"/>
                  </a:lnTo>
                  <a:lnTo>
                    <a:pt x="1406" y="542"/>
                  </a:lnTo>
                  <a:lnTo>
                    <a:pt x="46" y="542"/>
                  </a:lnTo>
                  <a:lnTo>
                    <a:pt x="19" y="528"/>
                  </a:lnTo>
                  <a:lnTo>
                    <a:pt x="13" y="513"/>
                  </a:lnTo>
                  <a:lnTo>
                    <a:pt x="13" y="478"/>
                  </a:lnTo>
                  <a:lnTo>
                    <a:pt x="33" y="456"/>
                  </a:lnTo>
                  <a:lnTo>
                    <a:pt x="46" y="456"/>
                  </a:lnTo>
                  <a:lnTo>
                    <a:pt x="59" y="449"/>
                  </a:lnTo>
                  <a:close/>
                  <a:moveTo>
                    <a:pt x="33" y="0"/>
                  </a:moveTo>
                  <a:lnTo>
                    <a:pt x="1399" y="0"/>
                  </a:lnTo>
                  <a:lnTo>
                    <a:pt x="1426" y="14"/>
                  </a:lnTo>
                  <a:lnTo>
                    <a:pt x="1432" y="28"/>
                  </a:lnTo>
                  <a:lnTo>
                    <a:pt x="1432" y="57"/>
                  </a:lnTo>
                  <a:lnTo>
                    <a:pt x="1426" y="71"/>
                  </a:lnTo>
                  <a:lnTo>
                    <a:pt x="1399" y="85"/>
                  </a:lnTo>
                  <a:lnTo>
                    <a:pt x="1373" y="85"/>
                  </a:lnTo>
                  <a:lnTo>
                    <a:pt x="1360" y="92"/>
                  </a:lnTo>
                  <a:lnTo>
                    <a:pt x="1353" y="85"/>
                  </a:lnTo>
                  <a:lnTo>
                    <a:pt x="33" y="85"/>
                  </a:lnTo>
                  <a:lnTo>
                    <a:pt x="6" y="71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377" y="2924"/>
              <a:ext cx="1023" cy="1641"/>
            </a:xfrm>
            <a:custGeom>
              <a:avLst/>
              <a:gdLst/>
              <a:ahLst/>
              <a:cxnLst>
                <a:cxn ang="0">
                  <a:pos x="455" y="650"/>
                </a:cxn>
                <a:cxn ang="0">
                  <a:pos x="323" y="764"/>
                </a:cxn>
                <a:cxn ang="0">
                  <a:pos x="244" y="921"/>
                </a:cxn>
                <a:cxn ang="0">
                  <a:pos x="171" y="1206"/>
                </a:cxn>
                <a:cxn ang="0">
                  <a:pos x="152" y="1363"/>
                </a:cxn>
                <a:cxn ang="0">
                  <a:pos x="165" y="1484"/>
                </a:cxn>
                <a:cxn ang="0">
                  <a:pos x="231" y="1570"/>
                </a:cxn>
                <a:cxn ang="0">
                  <a:pos x="336" y="1577"/>
                </a:cxn>
                <a:cxn ang="0">
                  <a:pos x="462" y="1499"/>
                </a:cxn>
                <a:cxn ang="0">
                  <a:pos x="554" y="1392"/>
                </a:cxn>
                <a:cxn ang="0">
                  <a:pos x="561" y="1370"/>
                </a:cxn>
                <a:cxn ang="0">
                  <a:pos x="574" y="1334"/>
                </a:cxn>
                <a:cxn ang="0">
                  <a:pos x="686" y="885"/>
                </a:cxn>
                <a:cxn ang="0">
                  <a:pos x="693" y="842"/>
                </a:cxn>
                <a:cxn ang="0">
                  <a:pos x="680" y="785"/>
                </a:cxn>
                <a:cxn ang="0">
                  <a:pos x="627" y="685"/>
                </a:cxn>
                <a:cxn ang="0">
                  <a:pos x="521" y="635"/>
                </a:cxn>
                <a:cxn ang="0">
                  <a:pos x="1003" y="0"/>
                </a:cxn>
                <a:cxn ang="0">
                  <a:pos x="1016" y="14"/>
                </a:cxn>
                <a:cxn ang="0">
                  <a:pos x="1023" y="36"/>
                </a:cxn>
                <a:cxn ang="0">
                  <a:pos x="700" y="1441"/>
                </a:cxn>
                <a:cxn ang="0">
                  <a:pos x="706" y="1534"/>
                </a:cxn>
                <a:cxn ang="0">
                  <a:pos x="719" y="1570"/>
                </a:cxn>
                <a:cxn ang="0">
                  <a:pos x="746" y="1591"/>
                </a:cxn>
                <a:cxn ang="0">
                  <a:pos x="812" y="1577"/>
                </a:cxn>
                <a:cxn ang="0">
                  <a:pos x="878" y="1470"/>
                </a:cxn>
                <a:cxn ang="0">
                  <a:pos x="931" y="1306"/>
                </a:cxn>
                <a:cxn ang="0">
                  <a:pos x="937" y="1270"/>
                </a:cxn>
                <a:cxn ang="0">
                  <a:pos x="970" y="1263"/>
                </a:cxn>
                <a:cxn ang="0">
                  <a:pos x="983" y="1299"/>
                </a:cxn>
                <a:cxn ang="0">
                  <a:pos x="957" y="1399"/>
                </a:cxn>
                <a:cxn ang="0">
                  <a:pos x="878" y="1577"/>
                </a:cxn>
                <a:cxn ang="0">
                  <a:pos x="759" y="1641"/>
                </a:cxn>
                <a:cxn ang="0">
                  <a:pos x="627" y="1591"/>
                </a:cxn>
                <a:cxn ang="0">
                  <a:pos x="561" y="1463"/>
                </a:cxn>
                <a:cxn ang="0">
                  <a:pos x="422" y="1598"/>
                </a:cxn>
                <a:cxn ang="0">
                  <a:pos x="317" y="1641"/>
                </a:cxn>
                <a:cxn ang="0">
                  <a:pos x="191" y="1627"/>
                </a:cxn>
                <a:cxn ang="0">
                  <a:pos x="53" y="1499"/>
                </a:cxn>
                <a:cxn ang="0">
                  <a:pos x="0" y="1270"/>
                </a:cxn>
                <a:cxn ang="0">
                  <a:pos x="59" y="985"/>
                </a:cxn>
                <a:cxn ang="0">
                  <a:pos x="211" y="749"/>
                </a:cxn>
                <a:cxn ang="0">
                  <a:pos x="416" y="614"/>
                </a:cxn>
                <a:cxn ang="0">
                  <a:pos x="587" y="607"/>
                </a:cxn>
                <a:cxn ang="0">
                  <a:pos x="686" y="685"/>
                </a:cxn>
                <a:cxn ang="0">
                  <a:pos x="845" y="193"/>
                </a:cxn>
                <a:cxn ang="0">
                  <a:pos x="851" y="129"/>
                </a:cxn>
                <a:cxn ang="0">
                  <a:pos x="805" y="107"/>
                </a:cxn>
                <a:cxn ang="0">
                  <a:pos x="713" y="100"/>
                </a:cxn>
                <a:cxn ang="0">
                  <a:pos x="693" y="86"/>
                </a:cxn>
                <a:cxn ang="0">
                  <a:pos x="700" y="36"/>
                </a:cxn>
                <a:cxn ang="0">
                  <a:pos x="719" y="29"/>
                </a:cxn>
                <a:cxn ang="0">
                  <a:pos x="818" y="14"/>
                </a:cxn>
                <a:cxn ang="0">
                  <a:pos x="950" y="0"/>
                </a:cxn>
              </a:cxnLst>
              <a:rect l="0" t="0" r="r" b="b"/>
              <a:pathLst>
                <a:path w="1023" h="1641">
                  <a:moveTo>
                    <a:pt x="521" y="635"/>
                  </a:moveTo>
                  <a:lnTo>
                    <a:pt x="455" y="650"/>
                  </a:lnTo>
                  <a:lnTo>
                    <a:pt x="389" y="692"/>
                  </a:lnTo>
                  <a:lnTo>
                    <a:pt x="323" y="764"/>
                  </a:lnTo>
                  <a:lnTo>
                    <a:pt x="270" y="856"/>
                  </a:lnTo>
                  <a:lnTo>
                    <a:pt x="244" y="921"/>
                  </a:lnTo>
                  <a:lnTo>
                    <a:pt x="191" y="1106"/>
                  </a:lnTo>
                  <a:lnTo>
                    <a:pt x="171" y="1206"/>
                  </a:lnTo>
                  <a:lnTo>
                    <a:pt x="158" y="1292"/>
                  </a:lnTo>
                  <a:lnTo>
                    <a:pt x="152" y="1363"/>
                  </a:lnTo>
                  <a:lnTo>
                    <a:pt x="158" y="1420"/>
                  </a:lnTo>
                  <a:lnTo>
                    <a:pt x="165" y="1484"/>
                  </a:lnTo>
                  <a:lnTo>
                    <a:pt x="191" y="1534"/>
                  </a:lnTo>
                  <a:lnTo>
                    <a:pt x="231" y="1570"/>
                  </a:lnTo>
                  <a:lnTo>
                    <a:pt x="284" y="1584"/>
                  </a:lnTo>
                  <a:lnTo>
                    <a:pt x="336" y="1577"/>
                  </a:lnTo>
                  <a:lnTo>
                    <a:pt x="396" y="1549"/>
                  </a:lnTo>
                  <a:lnTo>
                    <a:pt x="462" y="1499"/>
                  </a:lnTo>
                  <a:lnTo>
                    <a:pt x="528" y="1420"/>
                  </a:lnTo>
                  <a:lnTo>
                    <a:pt x="554" y="1392"/>
                  </a:lnTo>
                  <a:lnTo>
                    <a:pt x="561" y="1377"/>
                  </a:lnTo>
                  <a:lnTo>
                    <a:pt x="561" y="1370"/>
                  </a:lnTo>
                  <a:lnTo>
                    <a:pt x="568" y="1356"/>
                  </a:lnTo>
                  <a:lnTo>
                    <a:pt x="574" y="1334"/>
                  </a:lnTo>
                  <a:lnTo>
                    <a:pt x="581" y="1334"/>
                  </a:lnTo>
                  <a:lnTo>
                    <a:pt x="686" y="885"/>
                  </a:lnTo>
                  <a:lnTo>
                    <a:pt x="686" y="864"/>
                  </a:lnTo>
                  <a:lnTo>
                    <a:pt x="693" y="842"/>
                  </a:lnTo>
                  <a:lnTo>
                    <a:pt x="693" y="821"/>
                  </a:lnTo>
                  <a:lnTo>
                    <a:pt x="680" y="785"/>
                  </a:lnTo>
                  <a:lnTo>
                    <a:pt x="660" y="735"/>
                  </a:lnTo>
                  <a:lnTo>
                    <a:pt x="627" y="685"/>
                  </a:lnTo>
                  <a:lnTo>
                    <a:pt x="581" y="650"/>
                  </a:lnTo>
                  <a:lnTo>
                    <a:pt x="521" y="635"/>
                  </a:lnTo>
                  <a:close/>
                  <a:moveTo>
                    <a:pt x="950" y="0"/>
                  </a:moveTo>
                  <a:lnTo>
                    <a:pt x="1003" y="0"/>
                  </a:lnTo>
                  <a:lnTo>
                    <a:pt x="1016" y="7"/>
                  </a:lnTo>
                  <a:lnTo>
                    <a:pt x="1016" y="14"/>
                  </a:lnTo>
                  <a:lnTo>
                    <a:pt x="1023" y="22"/>
                  </a:lnTo>
                  <a:lnTo>
                    <a:pt x="1023" y="36"/>
                  </a:lnTo>
                  <a:lnTo>
                    <a:pt x="713" y="1370"/>
                  </a:lnTo>
                  <a:lnTo>
                    <a:pt x="700" y="1441"/>
                  </a:lnTo>
                  <a:lnTo>
                    <a:pt x="700" y="1520"/>
                  </a:lnTo>
                  <a:lnTo>
                    <a:pt x="706" y="1534"/>
                  </a:lnTo>
                  <a:lnTo>
                    <a:pt x="713" y="1556"/>
                  </a:lnTo>
                  <a:lnTo>
                    <a:pt x="719" y="1570"/>
                  </a:lnTo>
                  <a:lnTo>
                    <a:pt x="733" y="1584"/>
                  </a:lnTo>
                  <a:lnTo>
                    <a:pt x="746" y="1591"/>
                  </a:lnTo>
                  <a:lnTo>
                    <a:pt x="766" y="1591"/>
                  </a:lnTo>
                  <a:lnTo>
                    <a:pt x="812" y="1577"/>
                  </a:lnTo>
                  <a:lnTo>
                    <a:pt x="851" y="1534"/>
                  </a:lnTo>
                  <a:lnTo>
                    <a:pt x="878" y="1470"/>
                  </a:lnTo>
                  <a:lnTo>
                    <a:pt x="904" y="1392"/>
                  </a:lnTo>
                  <a:lnTo>
                    <a:pt x="931" y="1306"/>
                  </a:lnTo>
                  <a:lnTo>
                    <a:pt x="931" y="1285"/>
                  </a:lnTo>
                  <a:lnTo>
                    <a:pt x="937" y="1270"/>
                  </a:lnTo>
                  <a:lnTo>
                    <a:pt x="944" y="1263"/>
                  </a:lnTo>
                  <a:lnTo>
                    <a:pt x="970" y="1263"/>
                  </a:lnTo>
                  <a:lnTo>
                    <a:pt x="983" y="1277"/>
                  </a:lnTo>
                  <a:lnTo>
                    <a:pt x="983" y="1299"/>
                  </a:lnTo>
                  <a:lnTo>
                    <a:pt x="970" y="1342"/>
                  </a:lnTo>
                  <a:lnTo>
                    <a:pt x="957" y="1399"/>
                  </a:lnTo>
                  <a:lnTo>
                    <a:pt x="917" y="1513"/>
                  </a:lnTo>
                  <a:lnTo>
                    <a:pt x="878" y="1577"/>
                  </a:lnTo>
                  <a:lnTo>
                    <a:pt x="825" y="1627"/>
                  </a:lnTo>
                  <a:lnTo>
                    <a:pt x="759" y="1641"/>
                  </a:lnTo>
                  <a:lnTo>
                    <a:pt x="686" y="1627"/>
                  </a:lnTo>
                  <a:lnTo>
                    <a:pt x="627" y="1591"/>
                  </a:lnTo>
                  <a:lnTo>
                    <a:pt x="587" y="1534"/>
                  </a:lnTo>
                  <a:lnTo>
                    <a:pt x="561" y="1463"/>
                  </a:lnTo>
                  <a:lnTo>
                    <a:pt x="488" y="1541"/>
                  </a:lnTo>
                  <a:lnTo>
                    <a:pt x="422" y="1598"/>
                  </a:lnTo>
                  <a:lnTo>
                    <a:pt x="363" y="1627"/>
                  </a:lnTo>
                  <a:lnTo>
                    <a:pt x="317" y="1641"/>
                  </a:lnTo>
                  <a:lnTo>
                    <a:pt x="284" y="1641"/>
                  </a:lnTo>
                  <a:lnTo>
                    <a:pt x="191" y="1627"/>
                  </a:lnTo>
                  <a:lnTo>
                    <a:pt x="112" y="1577"/>
                  </a:lnTo>
                  <a:lnTo>
                    <a:pt x="53" y="1499"/>
                  </a:lnTo>
                  <a:lnTo>
                    <a:pt x="13" y="1392"/>
                  </a:lnTo>
                  <a:lnTo>
                    <a:pt x="0" y="1270"/>
                  </a:lnTo>
                  <a:lnTo>
                    <a:pt x="13" y="1128"/>
                  </a:lnTo>
                  <a:lnTo>
                    <a:pt x="59" y="985"/>
                  </a:lnTo>
                  <a:lnTo>
                    <a:pt x="125" y="856"/>
                  </a:lnTo>
                  <a:lnTo>
                    <a:pt x="211" y="749"/>
                  </a:lnTo>
                  <a:lnTo>
                    <a:pt x="310" y="664"/>
                  </a:lnTo>
                  <a:lnTo>
                    <a:pt x="416" y="614"/>
                  </a:lnTo>
                  <a:lnTo>
                    <a:pt x="521" y="592"/>
                  </a:lnTo>
                  <a:lnTo>
                    <a:pt x="587" y="607"/>
                  </a:lnTo>
                  <a:lnTo>
                    <a:pt x="640" y="635"/>
                  </a:lnTo>
                  <a:lnTo>
                    <a:pt x="686" y="685"/>
                  </a:lnTo>
                  <a:lnTo>
                    <a:pt x="719" y="742"/>
                  </a:lnTo>
                  <a:lnTo>
                    <a:pt x="845" y="193"/>
                  </a:lnTo>
                  <a:lnTo>
                    <a:pt x="851" y="143"/>
                  </a:lnTo>
                  <a:lnTo>
                    <a:pt x="851" y="129"/>
                  </a:lnTo>
                  <a:lnTo>
                    <a:pt x="838" y="114"/>
                  </a:lnTo>
                  <a:lnTo>
                    <a:pt x="805" y="107"/>
                  </a:lnTo>
                  <a:lnTo>
                    <a:pt x="746" y="100"/>
                  </a:lnTo>
                  <a:lnTo>
                    <a:pt x="713" y="100"/>
                  </a:lnTo>
                  <a:lnTo>
                    <a:pt x="700" y="93"/>
                  </a:lnTo>
                  <a:lnTo>
                    <a:pt x="693" y="86"/>
                  </a:lnTo>
                  <a:lnTo>
                    <a:pt x="693" y="50"/>
                  </a:lnTo>
                  <a:lnTo>
                    <a:pt x="700" y="36"/>
                  </a:lnTo>
                  <a:lnTo>
                    <a:pt x="706" y="29"/>
                  </a:lnTo>
                  <a:lnTo>
                    <a:pt x="719" y="29"/>
                  </a:lnTo>
                  <a:lnTo>
                    <a:pt x="759" y="22"/>
                  </a:lnTo>
                  <a:lnTo>
                    <a:pt x="818" y="14"/>
                  </a:lnTo>
                  <a:lnTo>
                    <a:pt x="891" y="7"/>
                  </a:lnTo>
                  <a:lnTo>
                    <a:pt x="9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433" y="2903"/>
              <a:ext cx="1472" cy="1641"/>
            </a:xfrm>
            <a:custGeom>
              <a:avLst/>
              <a:gdLst/>
              <a:ahLst/>
              <a:cxnLst>
                <a:cxn ang="0">
                  <a:pos x="258" y="1455"/>
                </a:cxn>
                <a:cxn ang="0">
                  <a:pos x="225" y="1527"/>
                </a:cxn>
                <a:cxn ang="0">
                  <a:pos x="324" y="1555"/>
                </a:cxn>
                <a:cxn ang="0">
                  <a:pos x="291" y="1441"/>
                </a:cxn>
                <a:cxn ang="0">
                  <a:pos x="297" y="1384"/>
                </a:cxn>
                <a:cxn ang="0">
                  <a:pos x="607" y="499"/>
                </a:cxn>
                <a:cxn ang="0">
                  <a:pos x="416" y="1099"/>
                </a:cxn>
                <a:cxn ang="0">
                  <a:pos x="812" y="1027"/>
                </a:cxn>
                <a:cxn ang="0">
                  <a:pos x="687" y="699"/>
                </a:cxn>
                <a:cxn ang="0">
                  <a:pos x="607" y="499"/>
                </a:cxn>
                <a:cxn ang="0">
                  <a:pos x="640" y="371"/>
                </a:cxn>
                <a:cxn ang="0">
                  <a:pos x="786" y="728"/>
                </a:cxn>
                <a:cxn ang="0">
                  <a:pos x="918" y="1084"/>
                </a:cxn>
                <a:cxn ang="0">
                  <a:pos x="990" y="1313"/>
                </a:cxn>
                <a:cxn ang="0">
                  <a:pos x="1023" y="1470"/>
                </a:cxn>
                <a:cxn ang="0">
                  <a:pos x="1010" y="1534"/>
                </a:cxn>
                <a:cxn ang="0">
                  <a:pos x="1301" y="1548"/>
                </a:cxn>
                <a:cxn ang="0">
                  <a:pos x="1254" y="1455"/>
                </a:cxn>
                <a:cxn ang="0">
                  <a:pos x="720" y="142"/>
                </a:cxn>
                <a:cxn ang="0">
                  <a:pos x="726" y="0"/>
                </a:cxn>
                <a:cxn ang="0">
                  <a:pos x="759" y="50"/>
                </a:cxn>
                <a:cxn ang="0">
                  <a:pos x="1301" y="1405"/>
                </a:cxn>
                <a:cxn ang="0">
                  <a:pos x="1380" y="1534"/>
                </a:cxn>
                <a:cxn ang="0">
                  <a:pos x="1446" y="1555"/>
                </a:cxn>
                <a:cxn ang="0">
                  <a:pos x="1466" y="1570"/>
                </a:cxn>
                <a:cxn ang="0">
                  <a:pos x="1472" y="1619"/>
                </a:cxn>
                <a:cxn ang="0">
                  <a:pos x="1453" y="1634"/>
                </a:cxn>
                <a:cxn ang="0">
                  <a:pos x="799" y="1641"/>
                </a:cxn>
                <a:cxn ang="0">
                  <a:pos x="779" y="1627"/>
                </a:cxn>
                <a:cxn ang="0">
                  <a:pos x="766" y="1584"/>
                </a:cxn>
                <a:cxn ang="0">
                  <a:pos x="786" y="1562"/>
                </a:cxn>
                <a:cxn ang="0">
                  <a:pos x="839" y="1548"/>
                </a:cxn>
                <a:cxn ang="0">
                  <a:pos x="938" y="1491"/>
                </a:cxn>
                <a:cxn ang="0">
                  <a:pos x="931" y="1441"/>
                </a:cxn>
                <a:cxn ang="0">
                  <a:pos x="911" y="1348"/>
                </a:cxn>
                <a:cxn ang="0">
                  <a:pos x="858" y="1177"/>
                </a:cxn>
                <a:cxn ang="0">
                  <a:pos x="370" y="1284"/>
                </a:cxn>
                <a:cxn ang="0">
                  <a:pos x="363" y="1462"/>
                </a:cxn>
                <a:cxn ang="0">
                  <a:pos x="396" y="1534"/>
                </a:cxn>
                <a:cxn ang="0">
                  <a:pos x="442" y="1548"/>
                </a:cxn>
                <a:cxn ang="0">
                  <a:pos x="469" y="1555"/>
                </a:cxn>
                <a:cxn ang="0">
                  <a:pos x="489" y="1577"/>
                </a:cxn>
                <a:cxn ang="0">
                  <a:pos x="475" y="1619"/>
                </a:cxn>
                <a:cxn ang="0">
                  <a:pos x="456" y="1634"/>
                </a:cxn>
                <a:cxn ang="0">
                  <a:pos x="20" y="1627"/>
                </a:cxn>
                <a:cxn ang="0">
                  <a:pos x="0" y="1612"/>
                </a:cxn>
                <a:cxn ang="0">
                  <a:pos x="7" y="1562"/>
                </a:cxn>
                <a:cxn ang="0">
                  <a:pos x="26" y="1548"/>
                </a:cxn>
                <a:cxn ang="0">
                  <a:pos x="99" y="1534"/>
                </a:cxn>
                <a:cxn ang="0">
                  <a:pos x="172" y="1434"/>
                </a:cxn>
                <a:cxn ang="0">
                  <a:pos x="687" y="7"/>
                </a:cxn>
              </a:cxnLst>
              <a:rect l="0" t="0" r="r" b="b"/>
              <a:pathLst>
                <a:path w="1472" h="1641">
                  <a:moveTo>
                    <a:pt x="297" y="1355"/>
                  </a:moveTo>
                  <a:lnTo>
                    <a:pt x="258" y="1455"/>
                  </a:lnTo>
                  <a:lnTo>
                    <a:pt x="251" y="1484"/>
                  </a:lnTo>
                  <a:lnTo>
                    <a:pt x="225" y="1527"/>
                  </a:lnTo>
                  <a:lnTo>
                    <a:pt x="205" y="1555"/>
                  </a:lnTo>
                  <a:lnTo>
                    <a:pt x="324" y="1555"/>
                  </a:lnTo>
                  <a:lnTo>
                    <a:pt x="297" y="1498"/>
                  </a:lnTo>
                  <a:lnTo>
                    <a:pt x="291" y="1441"/>
                  </a:lnTo>
                  <a:lnTo>
                    <a:pt x="291" y="1384"/>
                  </a:lnTo>
                  <a:lnTo>
                    <a:pt x="297" y="1384"/>
                  </a:lnTo>
                  <a:lnTo>
                    <a:pt x="297" y="1355"/>
                  </a:lnTo>
                  <a:close/>
                  <a:moveTo>
                    <a:pt x="607" y="499"/>
                  </a:moveTo>
                  <a:lnTo>
                    <a:pt x="502" y="799"/>
                  </a:lnTo>
                  <a:lnTo>
                    <a:pt x="416" y="1099"/>
                  </a:lnTo>
                  <a:lnTo>
                    <a:pt x="839" y="1099"/>
                  </a:lnTo>
                  <a:lnTo>
                    <a:pt x="812" y="1027"/>
                  </a:lnTo>
                  <a:lnTo>
                    <a:pt x="779" y="927"/>
                  </a:lnTo>
                  <a:lnTo>
                    <a:pt x="687" y="699"/>
                  </a:lnTo>
                  <a:lnTo>
                    <a:pt x="647" y="592"/>
                  </a:lnTo>
                  <a:lnTo>
                    <a:pt x="607" y="499"/>
                  </a:lnTo>
                  <a:close/>
                  <a:moveTo>
                    <a:pt x="720" y="142"/>
                  </a:moveTo>
                  <a:lnTo>
                    <a:pt x="640" y="371"/>
                  </a:lnTo>
                  <a:lnTo>
                    <a:pt x="746" y="628"/>
                  </a:lnTo>
                  <a:lnTo>
                    <a:pt x="786" y="728"/>
                  </a:lnTo>
                  <a:lnTo>
                    <a:pt x="825" y="842"/>
                  </a:lnTo>
                  <a:lnTo>
                    <a:pt x="918" y="1084"/>
                  </a:lnTo>
                  <a:lnTo>
                    <a:pt x="957" y="1206"/>
                  </a:lnTo>
                  <a:lnTo>
                    <a:pt x="990" y="1313"/>
                  </a:lnTo>
                  <a:lnTo>
                    <a:pt x="1017" y="1405"/>
                  </a:lnTo>
                  <a:lnTo>
                    <a:pt x="1023" y="1470"/>
                  </a:lnTo>
                  <a:lnTo>
                    <a:pt x="1023" y="1491"/>
                  </a:lnTo>
                  <a:lnTo>
                    <a:pt x="1010" y="1534"/>
                  </a:lnTo>
                  <a:lnTo>
                    <a:pt x="997" y="1548"/>
                  </a:lnTo>
                  <a:lnTo>
                    <a:pt x="1301" y="1548"/>
                  </a:lnTo>
                  <a:lnTo>
                    <a:pt x="1274" y="1505"/>
                  </a:lnTo>
                  <a:lnTo>
                    <a:pt x="1254" y="1455"/>
                  </a:lnTo>
                  <a:lnTo>
                    <a:pt x="1241" y="1427"/>
                  </a:lnTo>
                  <a:lnTo>
                    <a:pt x="720" y="142"/>
                  </a:lnTo>
                  <a:close/>
                  <a:moveTo>
                    <a:pt x="700" y="0"/>
                  </a:moveTo>
                  <a:lnTo>
                    <a:pt x="726" y="0"/>
                  </a:lnTo>
                  <a:lnTo>
                    <a:pt x="753" y="28"/>
                  </a:lnTo>
                  <a:lnTo>
                    <a:pt x="759" y="50"/>
                  </a:lnTo>
                  <a:lnTo>
                    <a:pt x="753" y="57"/>
                  </a:lnTo>
                  <a:lnTo>
                    <a:pt x="1301" y="1405"/>
                  </a:lnTo>
                  <a:lnTo>
                    <a:pt x="1340" y="1484"/>
                  </a:lnTo>
                  <a:lnTo>
                    <a:pt x="1380" y="1534"/>
                  </a:lnTo>
                  <a:lnTo>
                    <a:pt x="1426" y="1555"/>
                  </a:lnTo>
                  <a:lnTo>
                    <a:pt x="1446" y="1555"/>
                  </a:lnTo>
                  <a:lnTo>
                    <a:pt x="1453" y="1562"/>
                  </a:lnTo>
                  <a:lnTo>
                    <a:pt x="1466" y="1570"/>
                  </a:lnTo>
                  <a:lnTo>
                    <a:pt x="1472" y="1584"/>
                  </a:lnTo>
                  <a:lnTo>
                    <a:pt x="1472" y="1619"/>
                  </a:lnTo>
                  <a:lnTo>
                    <a:pt x="1459" y="1627"/>
                  </a:lnTo>
                  <a:lnTo>
                    <a:pt x="1453" y="1634"/>
                  </a:lnTo>
                  <a:lnTo>
                    <a:pt x="1439" y="1641"/>
                  </a:lnTo>
                  <a:lnTo>
                    <a:pt x="799" y="1641"/>
                  </a:lnTo>
                  <a:lnTo>
                    <a:pt x="786" y="1634"/>
                  </a:lnTo>
                  <a:lnTo>
                    <a:pt x="779" y="1627"/>
                  </a:lnTo>
                  <a:lnTo>
                    <a:pt x="766" y="1619"/>
                  </a:lnTo>
                  <a:lnTo>
                    <a:pt x="766" y="1584"/>
                  </a:lnTo>
                  <a:lnTo>
                    <a:pt x="773" y="1570"/>
                  </a:lnTo>
                  <a:lnTo>
                    <a:pt x="786" y="1562"/>
                  </a:lnTo>
                  <a:lnTo>
                    <a:pt x="806" y="1555"/>
                  </a:lnTo>
                  <a:lnTo>
                    <a:pt x="839" y="1548"/>
                  </a:lnTo>
                  <a:lnTo>
                    <a:pt x="885" y="1534"/>
                  </a:lnTo>
                  <a:lnTo>
                    <a:pt x="938" y="1491"/>
                  </a:lnTo>
                  <a:lnTo>
                    <a:pt x="938" y="1470"/>
                  </a:lnTo>
                  <a:lnTo>
                    <a:pt x="931" y="1441"/>
                  </a:lnTo>
                  <a:lnTo>
                    <a:pt x="924" y="1398"/>
                  </a:lnTo>
                  <a:lnTo>
                    <a:pt x="911" y="1348"/>
                  </a:lnTo>
                  <a:lnTo>
                    <a:pt x="891" y="1277"/>
                  </a:lnTo>
                  <a:lnTo>
                    <a:pt x="858" y="1177"/>
                  </a:lnTo>
                  <a:lnTo>
                    <a:pt x="390" y="1177"/>
                  </a:lnTo>
                  <a:lnTo>
                    <a:pt x="370" y="1284"/>
                  </a:lnTo>
                  <a:lnTo>
                    <a:pt x="357" y="1398"/>
                  </a:lnTo>
                  <a:lnTo>
                    <a:pt x="363" y="1462"/>
                  </a:lnTo>
                  <a:lnTo>
                    <a:pt x="376" y="1505"/>
                  </a:lnTo>
                  <a:lnTo>
                    <a:pt x="396" y="1534"/>
                  </a:lnTo>
                  <a:lnTo>
                    <a:pt x="423" y="1541"/>
                  </a:lnTo>
                  <a:lnTo>
                    <a:pt x="442" y="1548"/>
                  </a:lnTo>
                  <a:lnTo>
                    <a:pt x="462" y="1548"/>
                  </a:lnTo>
                  <a:lnTo>
                    <a:pt x="469" y="1555"/>
                  </a:lnTo>
                  <a:lnTo>
                    <a:pt x="482" y="1562"/>
                  </a:lnTo>
                  <a:lnTo>
                    <a:pt x="489" y="1577"/>
                  </a:lnTo>
                  <a:lnTo>
                    <a:pt x="489" y="1612"/>
                  </a:lnTo>
                  <a:lnTo>
                    <a:pt x="475" y="1619"/>
                  </a:lnTo>
                  <a:lnTo>
                    <a:pt x="469" y="1627"/>
                  </a:lnTo>
                  <a:lnTo>
                    <a:pt x="456" y="1634"/>
                  </a:lnTo>
                  <a:lnTo>
                    <a:pt x="33" y="1634"/>
                  </a:lnTo>
                  <a:lnTo>
                    <a:pt x="20" y="1627"/>
                  </a:lnTo>
                  <a:lnTo>
                    <a:pt x="13" y="1619"/>
                  </a:lnTo>
                  <a:lnTo>
                    <a:pt x="0" y="1612"/>
                  </a:lnTo>
                  <a:lnTo>
                    <a:pt x="0" y="1577"/>
                  </a:lnTo>
                  <a:lnTo>
                    <a:pt x="7" y="1562"/>
                  </a:lnTo>
                  <a:lnTo>
                    <a:pt x="20" y="1555"/>
                  </a:lnTo>
                  <a:lnTo>
                    <a:pt x="26" y="1548"/>
                  </a:lnTo>
                  <a:lnTo>
                    <a:pt x="46" y="1548"/>
                  </a:lnTo>
                  <a:lnTo>
                    <a:pt x="99" y="1534"/>
                  </a:lnTo>
                  <a:lnTo>
                    <a:pt x="139" y="1491"/>
                  </a:lnTo>
                  <a:lnTo>
                    <a:pt x="172" y="1434"/>
                  </a:lnTo>
                  <a:lnTo>
                    <a:pt x="667" y="50"/>
                  </a:lnTo>
                  <a:lnTo>
                    <a:pt x="687" y="7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8665" y="3681"/>
              <a:ext cx="1439" cy="542"/>
            </a:xfrm>
            <a:custGeom>
              <a:avLst/>
              <a:gdLst/>
              <a:ahLst/>
              <a:cxnLst>
                <a:cxn ang="0">
                  <a:pos x="59" y="449"/>
                </a:cxn>
                <a:cxn ang="0">
                  <a:pos x="1393" y="449"/>
                </a:cxn>
                <a:cxn ang="0">
                  <a:pos x="1406" y="456"/>
                </a:cxn>
                <a:cxn ang="0">
                  <a:pos x="1419" y="456"/>
                </a:cxn>
                <a:cxn ang="0">
                  <a:pos x="1439" y="478"/>
                </a:cxn>
                <a:cxn ang="0">
                  <a:pos x="1439" y="513"/>
                </a:cxn>
                <a:cxn ang="0">
                  <a:pos x="1432" y="528"/>
                </a:cxn>
                <a:cxn ang="0">
                  <a:pos x="1406" y="542"/>
                </a:cxn>
                <a:cxn ang="0">
                  <a:pos x="46" y="542"/>
                </a:cxn>
                <a:cxn ang="0">
                  <a:pos x="19" y="528"/>
                </a:cxn>
                <a:cxn ang="0">
                  <a:pos x="13" y="513"/>
                </a:cxn>
                <a:cxn ang="0">
                  <a:pos x="13" y="478"/>
                </a:cxn>
                <a:cxn ang="0">
                  <a:pos x="33" y="456"/>
                </a:cxn>
                <a:cxn ang="0">
                  <a:pos x="46" y="456"/>
                </a:cxn>
                <a:cxn ang="0">
                  <a:pos x="59" y="449"/>
                </a:cxn>
                <a:cxn ang="0">
                  <a:pos x="33" y="0"/>
                </a:cxn>
                <a:cxn ang="0">
                  <a:pos x="1399" y="0"/>
                </a:cxn>
                <a:cxn ang="0">
                  <a:pos x="1426" y="14"/>
                </a:cxn>
                <a:cxn ang="0">
                  <a:pos x="1432" y="28"/>
                </a:cxn>
                <a:cxn ang="0">
                  <a:pos x="1432" y="57"/>
                </a:cxn>
                <a:cxn ang="0">
                  <a:pos x="1426" y="71"/>
                </a:cxn>
                <a:cxn ang="0">
                  <a:pos x="1399" y="85"/>
                </a:cxn>
                <a:cxn ang="0">
                  <a:pos x="1373" y="85"/>
                </a:cxn>
                <a:cxn ang="0">
                  <a:pos x="1360" y="92"/>
                </a:cxn>
                <a:cxn ang="0">
                  <a:pos x="1353" y="85"/>
                </a:cxn>
                <a:cxn ang="0">
                  <a:pos x="33" y="85"/>
                </a:cxn>
                <a:cxn ang="0">
                  <a:pos x="6" y="71"/>
                </a:cxn>
                <a:cxn ang="0">
                  <a:pos x="0" y="57"/>
                </a:cxn>
                <a:cxn ang="0">
                  <a:pos x="0" y="28"/>
                </a:cxn>
                <a:cxn ang="0">
                  <a:pos x="6" y="14"/>
                </a:cxn>
                <a:cxn ang="0">
                  <a:pos x="33" y="0"/>
                </a:cxn>
              </a:cxnLst>
              <a:rect l="0" t="0" r="r" b="b"/>
              <a:pathLst>
                <a:path w="1439" h="542">
                  <a:moveTo>
                    <a:pt x="59" y="449"/>
                  </a:moveTo>
                  <a:lnTo>
                    <a:pt x="1393" y="449"/>
                  </a:lnTo>
                  <a:lnTo>
                    <a:pt x="1406" y="456"/>
                  </a:lnTo>
                  <a:lnTo>
                    <a:pt x="1419" y="456"/>
                  </a:lnTo>
                  <a:lnTo>
                    <a:pt x="1439" y="478"/>
                  </a:lnTo>
                  <a:lnTo>
                    <a:pt x="1439" y="513"/>
                  </a:lnTo>
                  <a:lnTo>
                    <a:pt x="1432" y="528"/>
                  </a:lnTo>
                  <a:lnTo>
                    <a:pt x="1406" y="542"/>
                  </a:lnTo>
                  <a:lnTo>
                    <a:pt x="46" y="542"/>
                  </a:lnTo>
                  <a:lnTo>
                    <a:pt x="19" y="528"/>
                  </a:lnTo>
                  <a:lnTo>
                    <a:pt x="13" y="513"/>
                  </a:lnTo>
                  <a:lnTo>
                    <a:pt x="13" y="478"/>
                  </a:lnTo>
                  <a:lnTo>
                    <a:pt x="33" y="456"/>
                  </a:lnTo>
                  <a:lnTo>
                    <a:pt x="46" y="456"/>
                  </a:lnTo>
                  <a:lnTo>
                    <a:pt x="59" y="449"/>
                  </a:lnTo>
                  <a:close/>
                  <a:moveTo>
                    <a:pt x="33" y="0"/>
                  </a:moveTo>
                  <a:lnTo>
                    <a:pt x="1399" y="0"/>
                  </a:lnTo>
                  <a:lnTo>
                    <a:pt x="1426" y="14"/>
                  </a:lnTo>
                  <a:lnTo>
                    <a:pt x="1432" y="28"/>
                  </a:lnTo>
                  <a:lnTo>
                    <a:pt x="1432" y="57"/>
                  </a:lnTo>
                  <a:lnTo>
                    <a:pt x="1426" y="71"/>
                  </a:lnTo>
                  <a:lnTo>
                    <a:pt x="1399" y="85"/>
                  </a:lnTo>
                  <a:lnTo>
                    <a:pt x="1373" y="85"/>
                  </a:lnTo>
                  <a:lnTo>
                    <a:pt x="1360" y="92"/>
                  </a:lnTo>
                  <a:lnTo>
                    <a:pt x="1353" y="85"/>
                  </a:lnTo>
                  <a:lnTo>
                    <a:pt x="33" y="85"/>
                  </a:lnTo>
                  <a:lnTo>
                    <a:pt x="6" y="71"/>
                  </a:lnTo>
                  <a:lnTo>
                    <a:pt x="0" y="57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0929" y="3509"/>
              <a:ext cx="825" cy="1049"/>
            </a:xfrm>
            <a:custGeom>
              <a:avLst/>
              <a:gdLst/>
              <a:ahLst/>
              <a:cxnLst>
                <a:cxn ang="0">
                  <a:pos x="475" y="65"/>
                </a:cxn>
                <a:cxn ang="0">
                  <a:pos x="357" y="136"/>
                </a:cxn>
                <a:cxn ang="0">
                  <a:pos x="244" y="307"/>
                </a:cxn>
                <a:cxn ang="0">
                  <a:pos x="376" y="436"/>
                </a:cxn>
                <a:cxn ang="0">
                  <a:pos x="502" y="414"/>
                </a:cxn>
                <a:cxn ang="0">
                  <a:pos x="627" y="364"/>
                </a:cxn>
                <a:cxn ang="0">
                  <a:pos x="706" y="264"/>
                </a:cxn>
                <a:cxn ang="0">
                  <a:pos x="706" y="136"/>
                </a:cxn>
                <a:cxn ang="0">
                  <a:pos x="627" y="65"/>
                </a:cxn>
                <a:cxn ang="0">
                  <a:pos x="528" y="50"/>
                </a:cxn>
                <a:cxn ang="0">
                  <a:pos x="640" y="15"/>
                </a:cxn>
                <a:cxn ang="0">
                  <a:pos x="753" y="86"/>
                </a:cxn>
                <a:cxn ang="0">
                  <a:pos x="792" y="200"/>
                </a:cxn>
                <a:cxn ang="0">
                  <a:pos x="779" y="279"/>
                </a:cxn>
                <a:cxn ang="0">
                  <a:pos x="700" y="393"/>
                </a:cxn>
                <a:cxn ang="0">
                  <a:pos x="541" y="471"/>
                </a:cxn>
                <a:cxn ang="0">
                  <a:pos x="370" y="493"/>
                </a:cxn>
                <a:cxn ang="0">
                  <a:pos x="297" y="485"/>
                </a:cxn>
                <a:cxn ang="0">
                  <a:pos x="172" y="578"/>
                </a:cxn>
                <a:cxn ang="0">
                  <a:pos x="152" y="700"/>
                </a:cxn>
                <a:cxn ang="0">
                  <a:pos x="158" y="814"/>
                </a:cxn>
                <a:cxn ang="0">
                  <a:pos x="198" y="921"/>
                </a:cxn>
                <a:cxn ang="0">
                  <a:pos x="277" y="985"/>
                </a:cxn>
                <a:cxn ang="0">
                  <a:pos x="370" y="999"/>
                </a:cxn>
                <a:cxn ang="0">
                  <a:pos x="502" y="971"/>
                </a:cxn>
                <a:cxn ang="0">
                  <a:pos x="680" y="864"/>
                </a:cxn>
                <a:cxn ang="0">
                  <a:pos x="792" y="749"/>
                </a:cxn>
                <a:cxn ang="0">
                  <a:pos x="812" y="757"/>
                </a:cxn>
                <a:cxn ang="0">
                  <a:pos x="825" y="778"/>
                </a:cxn>
                <a:cxn ang="0">
                  <a:pos x="779" y="842"/>
                </a:cxn>
                <a:cxn ang="0">
                  <a:pos x="654" y="949"/>
                </a:cxn>
                <a:cxn ang="0">
                  <a:pos x="462" y="1035"/>
                </a:cxn>
                <a:cxn ang="0">
                  <a:pos x="238" y="1035"/>
                </a:cxn>
                <a:cxn ang="0">
                  <a:pos x="86" y="928"/>
                </a:cxn>
                <a:cxn ang="0">
                  <a:pos x="13" y="742"/>
                </a:cxn>
                <a:cxn ang="0">
                  <a:pos x="13" y="485"/>
                </a:cxn>
                <a:cxn ang="0">
                  <a:pos x="112" y="257"/>
                </a:cxn>
                <a:cxn ang="0">
                  <a:pos x="277" y="93"/>
                </a:cxn>
                <a:cxn ang="0">
                  <a:pos x="469" y="7"/>
                </a:cxn>
              </a:cxnLst>
              <a:rect l="0" t="0" r="r" b="b"/>
              <a:pathLst>
                <a:path w="825" h="1049">
                  <a:moveTo>
                    <a:pt x="528" y="50"/>
                  </a:moveTo>
                  <a:lnTo>
                    <a:pt x="475" y="65"/>
                  </a:lnTo>
                  <a:lnTo>
                    <a:pt x="423" y="93"/>
                  </a:lnTo>
                  <a:lnTo>
                    <a:pt x="357" y="136"/>
                  </a:lnTo>
                  <a:lnTo>
                    <a:pt x="297" y="207"/>
                  </a:lnTo>
                  <a:lnTo>
                    <a:pt x="244" y="307"/>
                  </a:lnTo>
                  <a:lnTo>
                    <a:pt x="198" y="436"/>
                  </a:lnTo>
                  <a:lnTo>
                    <a:pt x="376" y="436"/>
                  </a:lnTo>
                  <a:lnTo>
                    <a:pt x="442" y="428"/>
                  </a:lnTo>
                  <a:lnTo>
                    <a:pt x="502" y="414"/>
                  </a:lnTo>
                  <a:lnTo>
                    <a:pt x="568" y="393"/>
                  </a:lnTo>
                  <a:lnTo>
                    <a:pt x="627" y="364"/>
                  </a:lnTo>
                  <a:lnTo>
                    <a:pt x="673" y="321"/>
                  </a:lnTo>
                  <a:lnTo>
                    <a:pt x="706" y="264"/>
                  </a:lnTo>
                  <a:lnTo>
                    <a:pt x="720" y="193"/>
                  </a:lnTo>
                  <a:lnTo>
                    <a:pt x="706" y="136"/>
                  </a:lnTo>
                  <a:lnTo>
                    <a:pt x="680" y="93"/>
                  </a:lnTo>
                  <a:lnTo>
                    <a:pt x="627" y="65"/>
                  </a:lnTo>
                  <a:lnTo>
                    <a:pt x="561" y="50"/>
                  </a:lnTo>
                  <a:lnTo>
                    <a:pt x="528" y="50"/>
                  </a:lnTo>
                  <a:close/>
                  <a:moveTo>
                    <a:pt x="561" y="0"/>
                  </a:moveTo>
                  <a:lnTo>
                    <a:pt x="640" y="15"/>
                  </a:lnTo>
                  <a:lnTo>
                    <a:pt x="706" y="43"/>
                  </a:lnTo>
                  <a:lnTo>
                    <a:pt x="753" y="86"/>
                  </a:lnTo>
                  <a:lnTo>
                    <a:pt x="786" y="143"/>
                  </a:lnTo>
                  <a:lnTo>
                    <a:pt x="792" y="200"/>
                  </a:lnTo>
                  <a:lnTo>
                    <a:pt x="792" y="229"/>
                  </a:lnTo>
                  <a:lnTo>
                    <a:pt x="779" y="279"/>
                  </a:lnTo>
                  <a:lnTo>
                    <a:pt x="753" y="336"/>
                  </a:lnTo>
                  <a:lnTo>
                    <a:pt x="700" y="393"/>
                  </a:lnTo>
                  <a:lnTo>
                    <a:pt x="627" y="443"/>
                  </a:lnTo>
                  <a:lnTo>
                    <a:pt x="541" y="471"/>
                  </a:lnTo>
                  <a:lnTo>
                    <a:pt x="456" y="485"/>
                  </a:lnTo>
                  <a:lnTo>
                    <a:pt x="370" y="493"/>
                  </a:lnTo>
                  <a:lnTo>
                    <a:pt x="304" y="493"/>
                  </a:lnTo>
                  <a:lnTo>
                    <a:pt x="297" y="485"/>
                  </a:lnTo>
                  <a:lnTo>
                    <a:pt x="185" y="485"/>
                  </a:lnTo>
                  <a:lnTo>
                    <a:pt x="172" y="578"/>
                  </a:lnTo>
                  <a:lnTo>
                    <a:pt x="158" y="650"/>
                  </a:lnTo>
                  <a:lnTo>
                    <a:pt x="152" y="700"/>
                  </a:lnTo>
                  <a:lnTo>
                    <a:pt x="152" y="771"/>
                  </a:lnTo>
                  <a:lnTo>
                    <a:pt x="158" y="814"/>
                  </a:lnTo>
                  <a:lnTo>
                    <a:pt x="172" y="871"/>
                  </a:lnTo>
                  <a:lnTo>
                    <a:pt x="198" y="921"/>
                  </a:lnTo>
                  <a:lnTo>
                    <a:pt x="231" y="956"/>
                  </a:lnTo>
                  <a:lnTo>
                    <a:pt x="277" y="985"/>
                  </a:lnTo>
                  <a:lnTo>
                    <a:pt x="343" y="999"/>
                  </a:lnTo>
                  <a:lnTo>
                    <a:pt x="370" y="999"/>
                  </a:lnTo>
                  <a:lnTo>
                    <a:pt x="429" y="992"/>
                  </a:lnTo>
                  <a:lnTo>
                    <a:pt x="502" y="971"/>
                  </a:lnTo>
                  <a:lnTo>
                    <a:pt x="588" y="935"/>
                  </a:lnTo>
                  <a:lnTo>
                    <a:pt x="680" y="864"/>
                  </a:lnTo>
                  <a:lnTo>
                    <a:pt x="772" y="771"/>
                  </a:lnTo>
                  <a:lnTo>
                    <a:pt x="792" y="749"/>
                  </a:lnTo>
                  <a:lnTo>
                    <a:pt x="799" y="749"/>
                  </a:lnTo>
                  <a:lnTo>
                    <a:pt x="812" y="757"/>
                  </a:lnTo>
                  <a:lnTo>
                    <a:pt x="819" y="764"/>
                  </a:lnTo>
                  <a:lnTo>
                    <a:pt x="825" y="778"/>
                  </a:lnTo>
                  <a:lnTo>
                    <a:pt x="812" y="799"/>
                  </a:lnTo>
                  <a:lnTo>
                    <a:pt x="779" y="842"/>
                  </a:lnTo>
                  <a:lnTo>
                    <a:pt x="726" y="899"/>
                  </a:lnTo>
                  <a:lnTo>
                    <a:pt x="654" y="949"/>
                  </a:lnTo>
                  <a:lnTo>
                    <a:pt x="568" y="999"/>
                  </a:lnTo>
                  <a:lnTo>
                    <a:pt x="462" y="1035"/>
                  </a:lnTo>
                  <a:lnTo>
                    <a:pt x="337" y="1049"/>
                  </a:lnTo>
                  <a:lnTo>
                    <a:pt x="238" y="1035"/>
                  </a:lnTo>
                  <a:lnTo>
                    <a:pt x="158" y="992"/>
                  </a:lnTo>
                  <a:lnTo>
                    <a:pt x="86" y="928"/>
                  </a:lnTo>
                  <a:lnTo>
                    <a:pt x="40" y="842"/>
                  </a:lnTo>
                  <a:lnTo>
                    <a:pt x="13" y="742"/>
                  </a:lnTo>
                  <a:lnTo>
                    <a:pt x="0" y="628"/>
                  </a:lnTo>
                  <a:lnTo>
                    <a:pt x="13" y="485"/>
                  </a:lnTo>
                  <a:lnTo>
                    <a:pt x="53" y="364"/>
                  </a:lnTo>
                  <a:lnTo>
                    <a:pt x="112" y="257"/>
                  </a:lnTo>
                  <a:lnTo>
                    <a:pt x="191" y="164"/>
                  </a:lnTo>
                  <a:lnTo>
                    <a:pt x="277" y="93"/>
                  </a:lnTo>
                  <a:lnTo>
                    <a:pt x="376" y="43"/>
                  </a:lnTo>
                  <a:lnTo>
                    <a:pt x="469" y="7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939" y="3745"/>
              <a:ext cx="720" cy="112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0" y="0"/>
                </a:cxn>
                <a:cxn ang="0">
                  <a:pos x="383" y="7"/>
                </a:cxn>
                <a:cxn ang="0">
                  <a:pos x="436" y="7"/>
                </a:cxn>
                <a:cxn ang="0">
                  <a:pos x="475" y="14"/>
                </a:cxn>
                <a:cxn ang="0">
                  <a:pos x="489" y="14"/>
                </a:cxn>
                <a:cxn ang="0">
                  <a:pos x="541" y="7"/>
                </a:cxn>
                <a:cxn ang="0">
                  <a:pos x="594" y="7"/>
                </a:cxn>
                <a:cxn ang="0">
                  <a:pos x="647" y="0"/>
                </a:cxn>
                <a:cxn ang="0">
                  <a:pos x="700" y="0"/>
                </a:cxn>
                <a:cxn ang="0">
                  <a:pos x="713" y="7"/>
                </a:cxn>
                <a:cxn ang="0">
                  <a:pos x="720" y="14"/>
                </a:cxn>
                <a:cxn ang="0">
                  <a:pos x="720" y="43"/>
                </a:cxn>
                <a:cxn ang="0">
                  <a:pos x="706" y="57"/>
                </a:cxn>
                <a:cxn ang="0">
                  <a:pos x="693" y="64"/>
                </a:cxn>
                <a:cxn ang="0">
                  <a:pos x="594" y="64"/>
                </a:cxn>
                <a:cxn ang="0">
                  <a:pos x="555" y="78"/>
                </a:cxn>
                <a:cxn ang="0">
                  <a:pos x="541" y="100"/>
                </a:cxn>
                <a:cxn ang="0">
                  <a:pos x="528" y="135"/>
                </a:cxn>
                <a:cxn ang="0">
                  <a:pos x="528" y="128"/>
                </a:cxn>
                <a:cxn ang="0">
                  <a:pos x="324" y="999"/>
                </a:cxn>
                <a:cxn ang="0">
                  <a:pos x="317" y="1020"/>
                </a:cxn>
                <a:cxn ang="0">
                  <a:pos x="317" y="1049"/>
                </a:cxn>
                <a:cxn ang="0">
                  <a:pos x="324" y="1056"/>
                </a:cxn>
                <a:cxn ang="0">
                  <a:pos x="337" y="1056"/>
                </a:cxn>
                <a:cxn ang="0">
                  <a:pos x="357" y="1063"/>
                </a:cxn>
                <a:cxn ang="0">
                  <a:pos x="456" y="1063"/>
                </a:cxn>
                <a:cxn ang="0">
                  <a:pos x="469" y="1070"/>
                </a:cxn>
                <a:cxn ang="0">
                  <a:pos x="475" y="1077"/>
                </a:cxn>
                <a:cxn ang="0">
                  <a:pos x="475" y="1099"/>
                </a:cxn>
                <a:cxn ang="0">
                  <a:pos x="469" y="1113"/>
                </a:cxn>
                <a:cxn ang="0">
                  <a:pos x="462" y="1120"/>
                </a:cxn>
                <a:cxn ang="0">
                  <a:pos x="337" y="1120"/>
                </a:cxn>
                <a:cxn ang="0">
                  <a:pos x="231" y="1113"/>
                </a:cxn>
                <a:cxn ang="0">
                  <a:pos x="165" y="1113"/>
                </a:cxn>
                <a:cxn ang="0">
                  <a:pos x="92" y="1120"/>
                </a:cxn>
                <a:cxn ang="0">
                  <a:pos x="13" y="1120"/>
                </a:cxn>
                <a:cxn ang="0">
                  <a:pos x="0" y="1106"/>
                </a:cxn>
                <a:cxn ang="0">
                  <a:pos x="0" y="1084"/>
                </a:cxn>
                <a:cxn ang="0">
                  <a:pos x="7" y="1070"/>
                </a:cxn>
                <a:cxn ang="0">
                  <a:pos x="20" y="1063"/>
                </a:cxn>
                <a:cxn ang="0">
                  <a:pos x="119" y="1063"/>
                </a:cxn>
                <a:cxn ang="0">
                  <a:pos x="158" y="1049"/>
                </a:cxn>
                <a:cxn ang="0">
                  <a:pos x="172" y="1027"/>
                </a:cxn>
                <a:cxn ang="0">
                  <a:pos x="185" y="992"/>
                </a:cxn>
                <a:cxn ang="0">
                  <a:pos x="390" y="121"/>
                </a:cxn>
                <a:cxn ang="0">
                  <a:pos x="390" y="107"/>
                </a:cxn>
                <a:cxn ang="0">
                  <a:pos x="396" y="100"/>
                </a:cxn>
                <a:cxn ang="0">
                  <a:pos x="396" y="78"/>
                </a:cxn>
                <a:cxn ang="0">
                  <a:pos x="390" y="71"/>
                </a:cxn>
                <a:cxn ang="0">
                  <a:pos x="376" y="71"/>
                </a:cxn>
                <a:cxn ang="0">
                  <a:pos x="337" y="57"/>
                </a:cxn>
                <a:cxn ang="0">
                  <a:pos x="264" y="57"/>
                </a:cxn>
                <a:cxn ang="0">
                  <a:pos x="251" y="50"/>
                </a:cxn>
                <a:cxn ang="0">
                  <a:pos x="244" y="43"/>
                </a:cxn>
                <a:cxn ang="0">
                  <a:pos x="244" y="21"/>
                </a:cxn>
                <a:cxn ang="0">
                  <a:pos x="251" y="7"/>
                </a:cxn>
                <a:cxn ang="0">
                  <a:pos x="258" y="7"/>
                </a:cxn>
                <a:cxn ang="0">
                  <a:pos x="264" y="0"/>
                </a:cxn>
              </a:cxnLst>
              <a:rect l="0" t="0" r="r" b="b"/>
              <a:pathLst>
                <a:path w="720" h="1120">
                  <a:moveTo>
                    <a:pt x="264" y="0"/>
                  </a:moveTo>
                  <a:lnTo>
                    <a:pt x="330" y="0"/>
                  </a:lnTo>
                  <a:lnTo>
                    <a:pt x="383" y="7"/>
                  </a:lnTo>
                  <a:lnTo>
                    <a:pt x="436" y="7"/>
                  </a:lnTo>
                  <a:lnTo>
                    <a:pt x="475" y="14"/>
                  </a:lnTo>
                  <a:lnTo>
                    <a:pt x="489" y="14"/>
                  </a:lnTo>
                  <a:lnTo>
                    <a:pt x="541" y="7"/>
                  </a:lnTo>
                  <a:lnTo>
                    <a:pt x="594" y="7"/>
                  </a:lnTo>
                  <a:lnTo>
                    <a:pt x="647" y="0"/>
                  </a:lnTo>
                  <a:lnTo>
                    <a:pt x="700" y="0"/>
                  </a:lnTo>
                  <a:lnTo>
                    <a:pt x="713" y="7"/>
                  </a:lnTo>
                  <a:lnTo>
                    <a:pt x="720" y="14"/>
                  </a:lnTo>
                  <a:lnTo>
                    <a:pt x="720" y="43"/>
                  </a:lnTo>
                  <a:lnTo>
                    <a:pt x="706" y="57"/>
                  </a:lnTo>
                  <a:lnTo>
                    <a:pt x="693" y="64"/>
                  </a:lnTo>
                  <a:lnTo>
                    <a:pt x="594" y="64"/>
                  </a:lnTo>
                  <a:lnTo>
                    <a:pt x="555" y="78"/>
                  </a:lnTo>
                  <a:lnTo>
                    <a:pt x="541" y="100"/>
                  </a:lnTo>
                  <a:lnTo>
                    <a:pt x="528" y="135"/>
                  </a:lnTo>
                  <a:lnTo>
                    <a:pt x="528" y="128"/>
                  </a:lnTo>
                  <a:lnTo>
                    <a:pt x="324" y="999"/>
                  </a:lnTo>
                  <a:lnTo>
                    <a:pt x="317" y="1020"/>
                  </a:lnTo>
                  <a:lnTo>
                    <a:pt x="317" y="1049"/>
                  </a:lnTo>
                  <a:lnTo>
                    <a:pt x="324" y="1056"/>
                  </a:lnTo>
                  <a:lnTo>
                    <a:pt x="337" y="1056"/>
                  </a:lnTo>
                  <a:lnTo>
                    <a:pt x="357" y="1063"/>
                  </a:lnTo>
                  <a:lnTo>
                    <a:pt x="456" y="1063"/>
                  </a:lnTo>
                  <a:lnTo>
                    <a:pt x="469" y="1070"/>
                  </a:lnTo>
                  <a:lnTo>
                    <a:pt x="475" y="1077"/>
                  </a:lnTo>
                  <a:lnTo>
                    <a:pt x="475" y="1099"/>
                  </a:lnTo>
                  <a:lnTo>
                    <a:pt x="469" y="1113"/>
                  </a:lnTo>
                  <a:lnTo>
                    <a:pt x="462" y="1120"/>
                  </a:lnTo>
                  <a:lnTo>
                    <a:pt x="337" y="1120"/>
                  </a:lnTo>
                  <a:lnTo>
                    <a:pt x="231" y="1113"/>
                  </a:lnTo>
                  <a:lnTo>
                    <a:pt x="165" y="1113"/>
                  </a:lnTo>
                  <a:lnTo>
                    <a:pt x="92" y="1120"/>
                  </a:lnTo>
                  <a:lnTo>
                    <a:pt x="13" y="1120"/>
                  </a:lnTo>
                  <a:lnTo>
                    <a:pt x="0" y="1106"/>
                  </a:lnTo>
                  <a:lnTo>
                    <a:pt x="0" y="1084"/>
                  </a:lnTo>
                  <a:lnTo>
                    <a:pt x="7" y="1070"/>
                  </a:lnTo>
                  <a:lnTo>
                    <a:pt x="20" y="1063"/>
                  </a:lnTo>
                  <a:lnTo>
                    <a:pt x="119" y="1063"/>
                  </a:lnTo>
                  <a:lnTo>
                    <a:pt x="158" y="1049"/>
                  </a:lnTo>
                  <a:lnTo>
                    <a:pt x="172" y="1027"/>
                  </a:lnTo>
                  <a:lnTo>
                    <a:pt x="185" y="992"/>
                  </a:lnTo>
                  <a:lnTo>
                    <a:pt x="390" y="121"/>
                  </a:lnTo>
                  <a:lnTo>
                    <a:pt x="390" y="107"/>
                  </a:lnTo>
                  <a:lnTo>
                    <a:pt x="396" y="100"/>
                  </a:lnTo>
                  <a:lnTo>
                    <a:pt x="396" y="78"/>
                  </a:lnTo>
                  <a:lnTo>
                    <a:pt x="390" y="71"/>
                  </a:lnTo>
                  <a:lnTo>
                    <a:pt x="376" y="71"/>
                  </a:lnTo>
                  <a:lnTo>
                    <a:pt x="337" y="57"/>
                  </a:lnTo>
                  <a:lnTo>
                    <a:pt x="264" y="57"/>
                  </a:lnTo>
                  <a:lnTo>
                    <a:pt x="251" y="50"/>
                  </a:lnTo>
                  <a:lnTo>
                    <a:pt x="244" y="43"/>
                  </a:lnTo>
                  <a:lnTo>
                    <a:pt x="244" y="21"/>
                  </a:lnTo>
                  <a:lnTo>
                    <a:pt x="251" y="7"/>
                  </a:lnTo>
                  <a:lnTo>
                    <a:pt x="258" y="7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2863" y="2967"/>
              <a:ext cx="1532" cy="1577"/>
            </a:xfrm>
            <a:custGeom>
              <a:avLst/>
              <a:gdLst/>
              <a:ahLst/>
              <a:cxnLst>
                <a:cxn ang="0">
                  <a:pos x="1519" y="0"/>
                </a:cxn>
                <a:cxn ang="0">
                  <a:pos x="1532" y="21"/>
                </a:cxn>
                <a:cxn ang="0">
                  <a:pos x="1492" y="464"/>
                </a:cxn>
                <a:cxn ang="0">
                  <a:pos x="1486" y="499"/>
                </a:cxn>
                <a:cxn ang="0">
                  <a:pos x="1473" y="521"/>
                </a:cxn>
                <a:cxn ang="0">
                  <a:pos x="1440" y="514"/>
                </a:cxn>
                <a:cxn ang="0">
                  <a:pos x="1433" y="464"/>
                </a:cxn>
                <a:cxn ang="0">
                  <a:pos x="1446" y="400"/>
                </a:cxn>
                <a:cxn ang="0">
                  <a:pos x="1440" y="243"/>
                </a:cxn>
                <a:cxn ang="0">
                  <a:pos x="1393" y="128"/>
                </a:cxn>
                <a:cxn ang="0">
                  <a:pos x="1248" y="71"/>
                </a:cxn>
                <a:cxn ang="0">
                  <a:pos x="799" y="64"/>
                </a:cxn>
                <a:cxn ang="0">
                  <a:pos x="753" y="107"/>
                </a:cxn>
                <a:cxn ang="0">
                  <a:pos x="601" y="749"/>
                </a:cxn>
                <a:cxn ang="0">
                  <a:pos x="892" y="742"/>
                </a:cxn>
                <a:cxn ang="0">
                  <a:pos x="1010" y="685"/>
                </a:cxn>
                <a:cxn ang="0">
                  <a:pos x="1076" y="528"/>
                </a:cxn>
                <a:cxn ang="0">
                  <a:pos x="1083" y="492"/>
                </a:cxn>
                <a:cxn ang="0">
                  <a:pos x="1123" y="478"/>
                </a:cxn>
                <a:cxn ang="0">
                  <a:pos x="1136" y="499"/>
                </a:cxn>
                <a:cxn ang="0">
                  <a:pos x="1129" y="542"/>
                </a:cxn>
                <a:cxn ang="0">
                  <a:pos x="1004" y="1063"/>
                </a:cxn>
                <a:cxn ang="0">
                  <a:pos x="984" y="1092"/>
                </a:cxn>
                <a:cxn ang="0">
                  <a:pos x="958" y="1085"/>
                </a:cxn>
                <a:cxn ang="0">
                  <a:pos x="951" y="1056"/>
                </a:cxn>
                <a:cxn ang="0">
                  <a:pos x="958" y="1035"/>
                </a:cxn>
                <a:cxn ang="0">
                  <a:pos x="977" y="942"/>
                </a:cxn>
                <a:cxn ang="0">
                  <a:pos x="971" y="885"/>
                </a:cxn>
                <a:cxn ang="0">
                  <a:pos x="931" y="835"/>
                </a:cxn>
                <a:cxn ang="0">
                  <a:pos x="799" y="813"/>
                </a:cxn>
                <a:cxn ang="0">
                  <a:pos x="568" y="821"/>
                </a:cxn>
                <a:cxn ang="0">
                  <a:pos x="429" y="1420"/>
                </a:cxn>
                <a:cxn ang="0">
                  <a:pos x="449" y="1491"/>
                </a:cxn>
                <a:cxn ang="0">
                  <a:pos x="495" y="1498"/>
                </a:cxn>
                <a:cxn ang="0">
                  <a:pos x="661" y="1506"/>
                </a:cxn>
                <a:cxn ang="0">
                  <a:pos x="667" y="1513"/>
                </a:cxn>
                <a:cxn ang="0">
                  <a:pos x="680" y="1520"/>
                </a:cxn>
                <a:cxn ang="0">
                  <a:pos x="667" y="1570"/>
                </a:cxn>
                <a:cxn ang="0">
                  <a:pos x="476" y="1577"/>
                </a:cxn>
                <a:cxn ang="0">
                  <a:pos x="251" y="1570"/>
                </a:cxn>
                <a:cxn ang="0">
                  <a:pos x="20" y="1577"/>
                </a:cxn>
                <a:cxn ang="0">
                  <a:pos x="0" y="1563"/>
                </a:cxn>
                <a:cxn ang="0">
                  <a:pos x="14" y="1513"/>
                </a:cxn>
                <a:cxn ang="0">
                  <a:pos x="146" y="1506"/>
                </a:cxn>
                <a:cxn ang="0">
                  <a:pos x="231" y="1477"/>
                </a:cxn>
                <a:cxn ang="0">
                  <a:pos x="258" y="1398"/>
                </a:cxn>
                <a:cxn ang="0">
                  <a:pos x="548" y="150"/>
                </a:cxn>
                <a:cxn ang="0">
                  <a:pos x="555" y="114"/>
                </a:cxn>
                <a:cxn ang="0">
                  <a:pos x="515" y="78"/>
                </a:cxn>
                <a:cxn ang="0">
                  <a:pos x="377" y="71"/>
                </a:cxn>
                <a:cxn ang="0">
                  <a:pos x="357" y="57"/>
                </a:cxn>
                <a:cxn ang="0">
                  <a:pos x="370" y="7"/>
                </a:cxn>
              </a:cxnLst>
              <a:rect l="0" t="0" r="r" b="b"/>
              <a:pathLst>
                <a:path w="1532" h="1577">
                  <a:moveTo>
                    <a:pt x="383" y="0"/>
                  </a:moveTo>
                  <a:lnTo>
                    <a:pt x="1519" y="0"/>
                  </a:lnTo>
                  <a:lnTo>
                    <a:pt x="1525" y="7"/>
                  </a:lnTo>
                  <a:lnTo>
                    <a:pt x="1532" y="21"/>
                  </a:lnTo>
                  <a:lnTo>
                    <a:pt x="1532" y="64"/>
                  </a:lnTo>
                  <a:lnTo>
                    <a:pt x="1492" y="464"/>
                  </a:lnTo>
                  <a:lnTo>
                    <a:pt x="1486" y="485"/>
                  </a:lnTo>
                  <a:lnTo>
                    <a:pt x="1486" y="499"/>
                  </a:lnTo>
                  <a:lnTo>
                    <a:pt x="1479" y="514"/>
                  </a:lnTo>
                  <a:lnTo>
                    <a:pt x="1473" y="521"/>
                  </a:lnTo>
                  <a:lnTo>
                    <a:pt x="1446" y="521"/>
                  </a:lnTo>
                  <a:lnTo>
                    <a:pt x="1440" y="514"/>
                  </a:lnTo>
                  <a:lnTo>
                    <a:pt x="1433" y="499"/>
                  </a:lnTo>
                  <a:lnTo>
                    <a:pt x="1433" y="464"/>
                  </a:lnTo>
                  <a:lnTo>
                    <a:pt x="1440" y="450"/>
                  </a:lnTo>
                  <a:lnTo>
                    <a:pt x="1446" y="400"/>
                  </a:lnTo>
                  <a:lnTo>
                    <a:pt x="1446" y="321"/>
                  </a:lnTo>
                  <a:lnTo>
                    <a:pt x="1440" y="243"/>
                  </a:lnTo>
                  <a:lnTo>
                    <a:pt x="1426" y="178"/>
                  </a:lnTo>
                  <a:lnTo>
                    <a:pt x="1393" y="128"/>
                  </a:lnTo>
                  <a:lnTo>
                    <a:pt x="1334" y="93"/>
                  </a:lnTo>
                  <a:lnTo>
                    <a:pt x="1248" y="71"/>
                  </a:lnTo>
                  <a:lnTo>
                    <a:pt x="1136" y="64"/>
                  </a:lnTo>
                  <a:lnTo>
                    <a:pt x="799" y="64"/>
                  </a:lnTo>
                  <a:lnTo>
                    <a:pt x="766" y="78"/>
                  </a:lnTo>
                  <a:lnTo>
                    <a:pt x="753" y="107"/>
                  </a:lnTo>
                  <a:lnTo>
                    <a:pt x="740" y="157"/>
                  </a:lnTo>
                  <a:lnTo>
                    <a:pt x="601" y="749"/>
                  </a:lnTo>
                  <a:lnTo>
                    <a:pt x="799" y="749"/>
                  </a:lnTo>
                  <a:lnTo>
                    <a:pt x="892" y="742"/>
                  </a:lnTo>
                  <a:lnTo>
                    <a:pt x="964" y="721"/>
                  </a:lnTo>
                  <a:lnTo>
                    <a:pt x="1010" y="685"/>
                  </a:lnTo>
                  <a:lnTo>
                    <a:pt x="1050" y="621"/>
                  </a:lnTo>
                  <a:lnTo>
                    <a:pt x="1076" y="528"/>
                  </a:lnTo>
                  <a:lnTo>
                    <a:pt x="1083" y="507"/>
                  </a:lnTo>
                  <a:lnTo>
                    <a:pt x="1083" y="492"/>
                  </a:lnTo>
                  <a:lnTo>
                    <a:pt x="1096" y="478"/>
                  </a:lnTo>
                  <a:lnTo>
                    <a:pt x="1123" y="478"/>
                  </a:lnTo>
                  <a:lnTo>
                    <a:pt x="1129" y="492"/>
                  </a:lnTo>
                  <a:lnTo>
                    <a:pt x="1136" y="499"/>
                  </a:lnTo>
                  <a:lnTo>
                    <a:pt x="1136" y="528"/>
                  </a:lnTo>
                  <a:lnTo>
                    <a:pt x="1129" y="542"/>
                  </a:lnTo>
                  <a:lnTo>
                    <a:pt x="1010" y="1042"/>
                  </a:lnTo>
                  <a:lnTo>
                    <a:pt x="1004" y="1063"/>
                  </a:lnTo>
                  <a:lnTo>
                    <a:pt x="997" y="1077"/>
                  </a:lnTo>
                  <a:lnTo>
                    <a:pt x="984" y="1092"/>
                  </a:lnTo>
                  <a:lnTo>
                    <a:pt x="971" y="1092"/>
                  </a:lnTo>
                  <a:lnTo>
                    <a:pt x="958" y="1085"/>
                  </a:lnTo>
                  <a:lnTo>
                    <a:pt x="951" y="1077"/>
                  </a:lnTo>
                  <a:lnTo>
                    <a:pt x="951" y="1056"/>
                  </a:lnTo>
                  <a:lnTo>
                    <a:pt x="958" y="1049"/>
                  </a:lnTo>
                  <a:lnTo>
                    <a:pt x="958" y="1035"/>
                  </a:lnTo>
                  <a:lnTo>
                    <a:pt x="971" y="978"/>
                  </a:lnTo>
                  <a:lnTo>
                    <a:pt x="977" y="942"/>
                  </a:lnTo>
                  <a:lnTo>
                    <a:pt x="977" y="920"/>
                  </a:lnTo>
                  <a:lnTo>
                    <a:pt x="971" y="885"/>
                  </a:lnTo>
                  <a:lnTo>
                    <a:pt x="958" y="856"/>
                  </a:lnTo>
                  <a:lnTo>
                    <a:pt x="931" y="835"/>
                  </a:lnTo>
                  <a:lnTo>
                    <a:pt x="878" y="821"/>
                  </a:lnTo>
                  <a:lnTo>
                    <a:pt x="799" y="813"/>
                  </a:lnTo>
                  <a:lnTo>
                    <a:pt x="588" y="813"/>
                  </a:lnTo>
                  <a:lnTo>
                    <a:pt x="568" y="821"/>
                  </a:lnTo>
                  <a:lnTo>
                    <a:pt x="436" y="1398"/>
                  </a:lnTo>
                  <a:lnTo>
                    <a:pt x="429" y="1420"/>
                  </a:lnTo>
                  <a:lnTo>
                    <a:pt x="429" y="1470"/>
                  </a:lnTo>
                  <a:lnTo>
                    <a:pt x="449" y="1491"/>
                  </a:lnTo>
                  <a:lnTo>
                    <a:pt x="469" y="1491"/>
                  </a:lnTo>
                  <a:lnTo>
                    <a:pt x="495" y="1498"/>
                  </a:lnTo>
                  <a:lnTo>
                    <a:pt x="654" y="1498"/>
                  </a:lnTo>
                  <a:lnTo>
                    <a:pt x="661" y="1506"/>
                  </a:lnTo>
                  <a:lnTo>
                    <a:pt x="667" y="1506"/>
                  </a:lnTo>
                  <a:lnTo>
                    <a:pt x="667" y="1513"/>
                  </a:lnTo>
                  <a:lnTo>
                    <a:pt x="674" y="1513"/>
                  </a:lnTo>
                  <a:lnTo>
                    <a:pt x="680" y="1520"/>
                  </a:lnTo>
                  <a:lnTo>
                    <a:pt x="680" y="1555"/>
                  </a:lnTo>
                  <a:lnTo>
                    <a:pt x="667" y="1570"/>
                  </a:lnTo>
                  <a:lnTo>
                    <a:pt x="654" y="1577"/>
                  </a:lnTo>
                  <a:lnTo>
                    <a:pt x="476" y="1577"/>
                  </a:lnTo>
                  <a:lnTo>
                    <a:pt x="390" y="1570"/>
                  </a:lnTo>
                  <a:lnTo>
                    <a:pt x="251" y="1570"/>
                  </a:lnTo>
                  <a:lnTo>
                    <a:pt x="172" y="1577"/>
                  </a:lnTo>
                  <a:lnTo>
                    <a:pt x="20" y="1577"/>
                  </a:lnTo>
                  <a:lnTo>
                    <a:pt x="7" y="1570"/>
                  </a:lnTo>
                  <a:lnTo>
                    <a:pt x="0" y="1563"/>
                  </a:lnTo>
                  <a:lnTo>
                    <a:pt x="0" y="1527"/>
                  </a:lnTo>
                  <a:lnTo>
                    <a:pt x="14" y="1513"/>
                  </a:lnTo>
                  <a:lnTo>
                    <a:pt x="27" y="1506"/>
                  </a:lnTo>
                  <a:lnTo>
                    <a:pt x="146" y="1506"/>
                  </a:lnTo>
                  <a:lnTo>
                    <a:pt x="198" y="1491"/>
                  </a:lnTo>
                  <a:lnTo>
                    <a:pt x="231" y="1477"/>
                  </a:lnTo>
                  <a:lnTo>
                    <a:pt x="245" y="1448"/>
                  </a:lnTo>
                  <a:lnTo>
                    <a:pt x="258" y="1398"/>
                  </a:lnTo>
                  <a:lnTo>
                    <a:pt x="542" y="171"/>
                  </a:lnTo>
                  <a:lnTo>
                    <a:pt x="548" y="150"/>
                  </a:lnTo>
                  <a:lnTo>
                    <a:pt x="555" y="136"/>
                  </a:lnTo>
                  <a:lnTo>
                    <a:pt x="555" y="114"/>
                  </a:lnTo>
                  <a:lnTo>
                    <a:pt x="542" y="93"/>
                  </a:lnTo>
                  <a:lnTo>
                    <a:pt x="515" y="78"/>
                  </a:lnTo>
                  <a:lnTo>
                    <a:pt x="469" y="71"/>
                  </a:lnTo>
                  <a:lnTo>
                    <a:pt x="377" y="71"/>
                  </a:lnTo>
                  <a:lnTo>
                    <a:pt x="363" y="64"/>
                  </a:lnTo>
                  <a:lnTo>
                    <a:pt x="357" y="57"/>
                  </a:lnTo>
                  <a:lnTo>
                    <a:pt x="357" y="21"/>
                  </a:lnTo>
                  <a:lnTo>
                    <a:pt x="370" y="7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4580" y="2575"/>
              <a:ext cx="719" cy="112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0" y="0"/>
                </a:cxn>
                <a:cxn ang="0">
                  <a:pos x="383" y="7"/>
                </a:cxn>
                <a:cxn ang="0">
                  <a:pos x="436" y="7"/>
                </a:cxn>
                <a:cxn ang="0">
                  <a:pos x="475" y="14"/>
                </a:cxn>
                <a:cxn ang="0">
                  <a:pos x="488" y="14"/>
                </a:cxn>
                <a:cxn ang="0">
                  <a:pos x="541" y="7"/>
                </a:cxn>
                <a:cxn ang="0">
                  <a:pos x="594" y="7"/>
                </a:cxn>
                <a:cxn ang="0">
                  <a:pos x="647" y="0"/>
                </a:cxn>
                <a:cxn ang="0">
                  <a:pos x="700" y="0"/>
                </a:cxn>
                <a:cxn ang="0">
                  <a:pos x="713" y="7"/>
                </a:cxn>
                <a:cxn ang="0">
                  <a:pos x="719" y="14"/>
                </a:cxn>
                <a:cxn ang="0">
                  <a:pos x="719" y="35"/>
                </a:cxn>
                <a:cxn ang="0">
                  <a:pos x="713" y="50"/>
                </a:cxn>
                <a:cxn ang="0">
                  <a:pos x="700" y="57"/>
                </a:cxn>
                <a:cxn ang="0">
                  <a:pos x="594" y="57"/>
                </a:cxn>
                <a:cxn ang="0">
                  <a:pos x="554" y="71"/>
                </a:cxn>
                <a:cxn ang="0">
                  <a:pos x="541" y="92"/>
                </a:cxn>
                <a:cxn ang="0">
                  <a:pos x="528" y="128"/>
                </a:cxn>
                <a:cxn ang="0">
                  <a:pos x="323" y="999"/>
                </a:cxn>
                <a:cxn ang="0">
                  <a:pos x="317" y="1020"/>
                </a:cxn>
                <a:cxn ang="0">
                  <a:pos x="317" y="1048"/>
                </a:cxn>
                <a:cxn ang="0">
                  <a:pos x="323" y="1056"/>
                </a:cxn>
                <a:cxn ang="0">
                  <a:pos x="337" y="1056"/>
                </a:cxn>
                <a:cxn ang="0">
                  <a:pos x="356" y="1063"/>
                </a:cxn>
                <a:cxn ang="0">
                  <a:pos x="455" y="1063"/>
                </a:cxn>
                <a:cxn ang="0">
                  <a:pos x="469" y="1070"/>
                </a:cxn>
                <a:cxn ang="0">
                  <a:pos x="475" y="1077"/>
                </a:cxn>
                <a:cxn ang="0">
                  <a:pos x="475" y="1098"/>
                </a:cxn>
                <a:cxn ang="0">
                  <a:pos x="469" y="1113"/>
                </a:cxn>
                <a:cxn ang="0">
                  <a:pos x="462" y="1120"/>
                </a:cxn>
                <a:cxn ang="0">
                  <a:pos x="337" y="1120"/>
                </a:cxn>
                <a:cxn ang="0">
                  <a:pos x="231" y="1113"/>
                </a:cxn>
                <a:cxn ang="0">
                  <a:pos x="165" y="1113"/>
                </a:cxn>
                <a:cxn ang="0">
                  <a:pos x="92" y="1120"/>
                </a:cxn>
                <a:cxn ang="0">
                  <a:pos x="13" y="1120"/>
                </a:cxn>
                <a:cxn ang="0">
                  <a:pos x="0" y="1106"/>
                </a:cxn>
                <a:cxn ang="0">
                  <a:pos x="0" y="1084"/>
                </a:cxn>
                <a:cxn ang="0">
                  <a:pos x="6" y="1070"/>
                </a:cxn>
                <a:cxn ang="0">
                  <a:pos x="20" y="1063"/>
                </a:cxn>
                <a:cxn ang="0">
                  <a:pos x="119" y="1063"/>
                </a:cxn>
                <a:cxn ang="0">
                  <a:pos x="158" y="1048"/>
                </a:cxn>
                <a:cxn ang="0">
                  <a:pos x="171" y="1027"/>
                </a:cxn>
                <a:cxn ang="0">
                  <a:pos x="185" y="991"/>
                </a:cxn>
                <a:cxn ang="0">
                  <a:pos x="389" y="121"/>
                </a:cxn>
                <a:cxn ang="0">
                  <a:pos x="389" y="107"/>
                </a:cxn>
                <a:cxn ang="0">
                  <a:pos x="396" y="99"/>
                </a:cxn>
                <a:cxn ang="0">
                  <a:pos x="396" y="78"/>
                </a:cxn>
                <a:cxn ang="0">
                  <a:pos x="389" y="71"/>
                </a:cxn>
                <a:cxn ang="0">
                  <a:pos x="376" y="71"/>
                </a:cxn>
                <a:cxn ang="0">
                  <a:pos x="337" y="57"/>
                </a:cxn>
                <a:cxn ang="0">
                  <a:pos x="264" y="57"/>
                </a:cxn>
                <a:cxn ang="0">
                  <a:pos x="251" y="50"/>
                </a:cxn>
                <a:cxn ang="0">
                  <a:pos x="244" y="42"/>
                </a:cxn>
                <a:cxn ang="0">
                  <a:pos x="244" y="21"/>
                </a:cxn>
                <a:cxn ang="0">
                  <a:pos x="251" y="7"/>
                </a:cxn>
                <a:cxn ang="0">
                  <a:pos x="257" y="7"/>
                </a:cxn>
                <a:cxn ang="0">
                  <a:pos x="264" y="0"/>
                </a:cxn>
              </a:cxnLst>
              <a:rect l="0" t="0" r="r" b="b"/>
              <a:pathLst>
                <a:path w="719" h="1120">
                  <a:moveTo>
                    <a:pt x="264" y="0"/>
                  </a:moveTo>
                  <a:lnTo>
                    <a:pt x="330" y="0"/>
                  </a:lnTo>
                  <a:lnTo>
                    <a:pt x="383" y="7"/>
                  </a:lnTo>
                  <a:lnTo>
                    <a:pt x="436" y="7"/>
                  </a:lnTo>
                  <a:lnTo>
                    <a:pt x="475" y="14"/>
                  </a:lnTo>
                  <a:lnTo>
                    <a:pt x="488" y="14"/>
                  </a:lnTo>
                  <a:lnTo>
                    <a:pt x="541" y="7"/>
                  </a:lnTo>
                  <a:lnTo>
                    <a:pt x="594" y="7"/>
                  </a:lnTo>
                  <a:lnTo>
                    <a:pt x="647" y="0"/>
                  </a:lnTo>
                  <a:lnTo>
                    <a:pt x="700" y="0"/>
                  </a:lnTo>
                  <a:lnTo>
                    <a:pt x="713" y="7"/>
                  </a:lnTo>
                  <a:lnTo>
                    <a:pt x="719" y="14"/>
                  </a:lnTo>
                  <a:lnTo>
                    <a:pt x="719" y="35"/>
                  </a:lnTo>
                  <a:lnTo>
                    <a:pt x="713" y="50"/>
                  </a:lnTo>
                  <a:lnTo>
                    <a:pt x="700" y="57"/>
                  </a:lnTo>
                  <a:lnTo>
                    <a:pt x="594" y="57"/>
                  </a:lnTo>
                  <a:lnTo>
                    <a:pt x="554" y="71"/>
                  </a:lnTo>
                  <a:lnTo>
                    <a:pt x="541" y="92"/>
                  </a:lnTo>
                  <a:lnTo>
                    <a:pt x="528" y="128"/>
                  </a:lnTo>
                  <a:lnTo>
                    <a:pt x="323" y="999"/>
                  </a:lnTo>
                  <a:lnTo>
                    <a:pt x="317" y="1020"/>
                  </a:lnTo>
                  <a:lnTo>
                    <a:pt x="317" y="1048"/>
                  </a:lnTo>
                  <a:lnTo>
                    <a:pt x="323" y="1056"/>
                  </a:lnTo>
                  <a:lnTo>
                    <a:pt x="337" y="1056"/>
                  </a:lnTo>
                  <a:lnTo>
                    <a:pt x="356" y="1063"/>
                  </a:lnTo>
                  <a:lnTo>
                    <a:pt x="455" y="1063"/>
                  </a:lnTo>
                  <a:lnTo>
                    <a:pt x="469" y="1070"/>
                  </a:lnTo>
                  <a:lnTo>
                    <a:pt x="475" y="1077"/>
                  </a:lnTo>
                  <a:lnTo>
                    <a:pt x="475" y="1098"/>
                  </a:lnTo>
                  <a:lnTo>
                    <a:pt x="469" y="1113"/>
                  </a:lnTo>
                  <a:lnTo>
                    <a:pt x="462" y="1120"/>
                  </a:lnTo>
                  <a:lnTo>
                    <a:pt x="337" y="1120"/>
                  </a:lnTo>
                  <a:lnTo>
                    <a:pt x="231" y="1113"/>
                  </a:lnTo>
                  <a:lnTo>
                    <a:pt x="165" y="1113"/>
                  </a:lnTo>
                  <a:lnTo>
                    <a:pt x="92" y="1120"/>
                  </a:lnTo>
                  <a:lnTo>
                    <a:pt x="13" y="1120"/>
                  </a:lnTo>
                  <a:lnTo>
                    <a:pt x="0" y="1106"/>
                  </a:lnTo>
                  <a:lnTo>
                    <a:pt x="0" y="1084"/>
                  </a:lnTo>
                  <a:lnTo>
                    <a:pt x="6" y="1070"/>
                  </a:lnTo>
                  <a:lnTo>
                    <a:pt x="20" y="1063"/>
                  </a:lnTo>
                  <a:lnTo>
                    <a:pt x="119" y="1063"/>
                  </a:lnTo>
                  <a:lnTo>
                    <a:pt x="158" y="1048"/>
                  </a:lnTo>
                  <a:lnTo>
                    <a:pt x="171" y="1027"/>
                  </a:lnTo>
                  <a:lnTo>
                    <a:pt x="185" y="991"/>
                  </a:lnTo>
                  <a:lnTo>
                    <a:pt x="389" y="121"/>
                  </a:lnTo>
                  <a:lnTo>
                    <a:pt x="389" y="107"/>
                  </a:lnTo>
                  <a:lnTo>
                    <a:pt x="396" y="99"/>
                  </a:lnTo>
                  <a:lnTo>
                    <a:pt x="396" y="78"/>
                  </a:lnTo>
                  <a:lnTo>
                    <a:pt x="389" y="71"/>
                  </a:lnTo>
                  <a:lnTo>
                    <a:pt x="376" y="71"/>
                  </a:lnTo>
                  <a:lnTo>
                    <a:pt x="337" y="57"/>
                  </a:lnTo>
                  <a:lnTo>
                    <a:pt x="264" y="57"/>
                  </a:lnTo>
                  <a:lnTo>
                    <a:pt x="251" y="50"/>
                  </a:lnTo>
                  <a:lnTo>
                    <a:pt x="244" y="42"/>
                  </a:lnTo>
                  <a:lnTo>
                    <a:pt x="244" y="21"/>
                  </a:lnTo>
                  <a:lnTo>
                    <a:pt x="251" y="7"/>
                  </a:lnTo>
                  <a:lnTo>
                    <a:pt x="257" y="7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6072" y="3174"/>
              <a:ext cx="1432" cy="1555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733" y="0"/>
                </a:cxn>
                <a:cxn ang="0">
                  <a:pos x="746" y="7"/>
                </a:cxn>
                <a:cxn ang="0">
                  <a:pos x="759" y="36"/>
                </a:cxn>
                <a:cxn ang="0">
                  <a:pos x="759" y="728"/>
                </a:cxn>
                <a:cxn ang="0">
                  <a:pos x="1386" y="728"/>
                </a:cxn>
                <a:cxn ang="0">
                  <a:pos x="1399" y="735"/>
                </a:cxn>
                <a:cxn ang="0">
                  <a:pos x="1413" y="735"/>
                </a:cxn>
                <a:cxn ang="0">
                  <a:pos x="1432" y="756"/>
                </a:cxn>
                <a:cxn ang="0">
                  <a:pos x="1432" y="799"/>
                </a:cxn>
                <a:cxn ang="0">
                  <a:pos x="1413" y="820"/>
                </a:cxn>
                <a:cxn ang="0">
                  <a:pos x="1399" y="820"/>
                </a:cxn>
                <a:cxn ang="0">
                  <a:pos x="1386" y="828"/>
                </a:cxn>
                <a:cxn ang="0">
                  <a:pos x="759" y="828"/>
                </a:cxn>
                <a:cxn ang="0">
                  <a:pos x="759" y="1520"/>
                </a:cxn>
                <a:cxn ang="0">
                  <a:pos x="746" y="1548"/>
                </a:cxn>
                <a:cxn ang="0">
                  <a:pos x="733" y="1555"/>
                </a:cxn>
                <a:cxn ang="0">
                  <a:pos x="700" y="1555"/>
                </a:cxn>
                <a:cxn ang="0">
                  <a:pos x="680" y="1534"/>
                </a:cxn>
                <a:cxn ang="0">
                  <a:pos x="680" y="1520"/>
                </a:cxn>
                <a:cxn ang="0">
                  <a:pos x="673" y="1505"/>
                </a:cxn>
                <a:cxn ang="0">
                  <a:pos x="673" y="828"/>
                </a:cxn>
                <a:cxn ang="0">
                  <a:pos x="46" y="828"/>
                </a:cxn>
                <a:cxn ang="0">
                  <a:pos x="33" y="820"/>
                </a:cxn>
                <a:cxn ang="0">
                  <a:pos x="20" y="820"/>
                </a:cxn>
                <a:cxn ang="0">
                  <a:pos x="0" y="799"/>
                </a:cxn>
                <a:cxn ang="0">
                  <a:pos x="0" y="756"/>
                </a:cxn>
                <a:cxn ang="0">
                  <a:pos x="20" y="735"/>
                </a:cxn>
                <a:cxn ang="0">
                  <a:pos x="33" y="735"/>
                </a:cxn>
                <a:cxn ang="0">
                  <a:pos x="46" y="728"/>
                </a:cxn>
                <a:cxn ang="0">
                  <a:pos x="673" y="728"/>
                </a:cxn>
                <a:cxn ang="0">
                  <a:pos x="673" y="50"/>
                </a:cxn>
                <a:cxn ang="0">
                  <a:pos x="680" y="36"/>
                </a:cxn>
                <a:cxn ang="0">
                  <a:pos x="680" y="21"/>
                </a:cxn>
                <a:cxn ang="0">
                  <a:pos x="700" y="0"/>
                </a:cxn>
              </a:cxnLst>
              <a:rect l="0" t="0" r="r" b="b"/>
              <a:pathLst>
                <a:path w="1432" h="1555">
                  <a:moveTo>
                    <a:pt x="700" y="0"/>
                  </a:moveTo>
                  <a:lnTo>
                    <a:pt x="733" y="0"/>
                  </a:lnTo>
                  <a:lnTo>
                    <a:pt x="746" y="7"/>
                  </a:lnTo>
                  <a:lnTo>
                    <a:pt x="759" y="36"/>
                  </a:lnTo>
                  <a:lnTo>
                    <a:pt x="759" y="728"/>
                  </a:lnTo>
                  <a:lnTo>
                    <a:pt x="1386" y="728"/>
                  </a:lnTo>
                  <a:lnTo>
                    <a:pt x="1399" y="735"/>
                  </a:lnTo>
                  <a:lnTo>
                    <a:pt x="1413" y="735"/>
                  </a:lnTo>
                  <a:lnTo>
                    <a:pt x="1432" y="756"/>
                  </a:lnTo>
                  <a:lnTo>
                    <a:pt x="1432" y="799"/>
                  </a:lnTo>
                  <a:lnTo>
                    <a:pt x="1413" y="820"/>
                  </a:lnTo>
                  <a:lnTo>
                    <a:pt x="1399" y="820"/>
                  </a:lnTo>
                  <a:lnTo>
                    <a:pt x="1386" y="828"/>
                  </a:lnTo>
                  <a:lnTo>
                    <a:pt x="759" y="828"/>
                  </a:lnTo>
                  <a:lnTo>
                    <a:pt x="759" y="1520"/>
                  </a:lnTo>
                  <a:lnTo>
                    <a:pt x="746" y="1548"/>
                  </a:lnTo>
                  <a:lnTo>
                    <a:pt x="733" y="1555"/>
                  </a:lnTo>
                  <a:lnTo>
                    <a:pt x="700" y="1555"/>
                  </a:lnTo>
                  <a:lnTo>
                    <a:pt x="680" y="1534"/>
                  </a:lnTo>
                  <a:lnTo>
                    <a:pt x="680" y="1520"/>
                  </a:lnTo>
                  <a:lnTo>
                    <a:pt x="673" y="1505"/>
                  </a:lnTo>
                  <a:lnTo>
                    <a:pt x="673" y="828"/>
                  </a:lnTo>
                  <a:lnTo>
                    <a:pt x="46" y="828"/>
                  </a:lnTo>
                  <a:lnTo>
                    <a:pt x="33" y="820"/>
                  </a:lnTo>
                  <a:lnTo>
                    <a:pt x="20" y="820"/>
                  </a:lnTo>
                  <a:lnTo>
                    <a:pt x="0" y="799"/>
                  </a:lnTo>
                  <a:lnTo>
                    <a:pt x="0" y="756"/>
                  </a:lnTo>
                  <a:lnTo>
                    <a:pt x="20" y="735"/>
                  </a:lnTo>
                  <a:lnTo>
                    <a:pt x="33" y="735"/>
                  </a:lnTo>
                  <a:lnTo>
                    <a:pt x="46" y="728"/>
                  </a:lnTo>
                  <a:lnTo>
                    <a:pt x="673" y="728"/>
                  </a:lnTo>
                  <a:lnTo>
                    <a:pt x="673" y="50"/>
                  </a:lnTo>
                  <a:lnTo>
                    <a:pt x="680" y="36"/>
                  </a:lnTo>
                  <a:lnTo>
                    <a:pt x="680" y="21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18211" y="3509"/>
              <a:ext cx="825" cy="1049"/>
            </a:xfrm>
            <a:custGeom>
              <a:avLst/>
              <a:gdLst/>
              <a:ahLst/>
              <a:cxnLst>
                <a:cxn ang="0">
                  <a:pos x="469" y="65"/>
                </a:cxn>
                <a:cxn ang="0">
                  <a:pos x="350" y="136"/>
                </a:cxn>
                <a:cxn ang="0">
                  <a:pos x="238" y="307"/>
                </a:cxn>
                <a:cxn ang="0">
                  <a:pos x="370" y="436"/>
                </a:cxn>
                <a:cxn ang="0">
                  <a:pos x="495" y="414"/>
                </a:cxn>
                <a:cxn ang="0">
                  <a:pos x="620" y="364"/>
                </a:cxn>
                <a:cxn ang="0">
                  <a:pos x="700" y="264"/>
                </a:cxn>
                <a:cxn ang="0">
                  <a:pos x="700" y="136"/>
                </a:cxn>
                <a:cxn ang="0">
                  <a:pos x="620" y="65"/>
                </a:cxn>
                <a:cxn ang="0">
                  <a:pos x="521" y="50"/>
                </a:cxn>
                <a:cxn ang="0">
                  <a:pos x="640" y="15"/>
                </a:cxn>
                <a:cxn ang="0">
                  <a:pos x="753" y="86"/>
                </a:cxn>
                <a:cxn ang="0">
                  <a:pos x="792" y="200"/>
                </a:cxn>
                <a:cxn ang="0">
                  <a:pos x="779" y="279"/>
                </a:cxn>
                <a:cxn ang="0">
                  <a:pos x="700" y="393"/>
                </a:cxn>
                <a:cxn ang="0">
                  <a:pos x="541" y="471"/>
                </a:cxn>
                <a:cxn ang="0">
                  <a:pos x="363" y="493"/>
                </a:cxn>
                <a:cxn ang="0">
                  <a:pos x="297" y="485"/>
                </a:cxn>
                <a:cxn ang="0">
                  <a:pos x="165" y="578"/>
                </a:cxn>
                <a:cxn ang="0">
                  <a:pos x="152" y="700"/>
                </a:cxn>
                <a:cxn ang="0">
                  <a:pos x="158" y="814"/>
                </a:cxn>
                <a:cxn ang="0">
                  <a:pos x="198" y="921"/>
                </a:cxn>
                <a:cxn ang="0">
                  <a:pos x="277" y="985"/>
                </a:cxn>
                <a:cxn ang="0">
                  <a:pos x="370" y="999"/>
                </a:cxn>
                <a:cxn ang="0">
                  <a:pos x="502" y="971"/>
                </a:cxn>
                <a:cxn ang="0">
                  <a:pos x="680" y="864"/>
                </a:cxn>
                <a:cxn ang="0">
                  <a:pos x="792" y="749"/>
                </a:cxn>
                <a:cxn ang="0">
                  <a:pos x="812" y="757"/>
                </a:cxn>
                <a:cxn ang="0">
                  <a:pos x="825" y="778"/>
                </a:cxn>
                <a:cxn ang="0">
                  <a:pos x="779" y="842"/>
                </a:cxn>
                <a:cxn ang="0">
                  <a:pos x="653" y="949"/>
                </a:cxn>
                <a:cxn ang="0">
                  <a:pos x="462" y="1035"/>
                </a:cxn>
                <a:cxn ang="0">
                  <a:pos x="238" y="1035"/>
                </a:cxn>
                <a:cxn ang="0">
                  <a:pos x="92" y="928"/>
                </a:cxn>
                <a:cxn ang="0">
                  <a:pos x="13" y="742"/>
                </a:cxn>
                <a:cxn ang="0">
                  <a:pos x="13" y="485"/>
                </a:cxn>
                <a:cxn ang="0">
                  <a:pos x="112" y="257"/>
                </a:cxn>
                <a:cxn ang="0">
                  <a:pos x="277" y="93"/>
                </a:cxn>
                <a:cxn ang="0">
                  <a:pos x="469" y="7"/>
                </a:cxn>
              </a:cxnLst>
              <a:rect l="0" t="0" r="r" b="b"/>
              <a:pathLst>
                <a:path w="825" h="1049">
                  <a:moveTo>
                    <a:pt x="521" y="50"/>
                  </a:moveTo>
                  <a:lnTo>
                    <a:pt x="469" y="65"/>
                  </a:lnTo>
                  <a:lnTo>
                    <a:pt x="416" y="93"/>
                  </a:lnTo>
                  <a:lnTo>
                    <a:pt x="350" y="136"/>
                  </a:lnTo>
                  <a:lnTo>
                    <a:pt x="290" y="207"/>
                  </a:lnTo>
                  <a:lnTo>
                    <a:pt x="238" y="307"/>
                  </a:lnTo>
                  <a:lnTo>
                    <a:pt x="191" y="436"/>
                  </a:lnTo>
                  <a:lnTo>
                    <a:pt x="370" y="436"/>
                  </a:lnTo>
                  <a:lnTo>
                    <a:pt x="436" y="428"/>
                  </a:lnTo>
                  <a:lnTo>
                    <a:pt x="495" y="414"/>
                  </a:lnTo>
                  <a:lnTo>
                    <a:pt x="561" y="393"/>
                  </a:lnTo>
                  <a:lnTo>
                    <a:pt x="620" y="364"/>
                  </a:lnTo>
                  <a:lnTo>
                    <a:pt x="667" y="321"/>
                  </a:lnTo>
                  <a:lnTo>
                    <a:pt x="700" y="264"/>
                  </a:lnTo>
                  <a:lnTo>
                    <a:pt x="713" y="193"/>
                  </a:lnTo>
                  <a:lnTo>
                    <a:pt x="700" y="136"/>
                  </a:lnTo>
                  <a:lnTo>
                    <a:pt x="673" y="93"/>
                  </a:lnTo>
                  <a:lnTo>
                    <a:pt x="620" y="65"/>
                  </a:lnTo>
                  <a:lnTo>
                    <a:pt x="554" y="50"/>
                  </a:lnTo>
                  <a:lnTo>
                    <a:pt x="521" y="50"/>
                  </a:lnTo>
                  <a:close/>
                  <a:moveTo>
                    <a:pt x="561" y="0"/>
                  </a:moveTo>
                  <a:lnTo>
                    <a:pt x="640" y="15"/>
                  </a:lnTo>
                  <a:lnTo>
                    <a:pt x="706" y="43"/>
                  </a:lnTo>
                  <a:lnTo>
                    <a:pt x="753" y="86"/>
                  </a:lnTo>
                  <a:lnTo>
                    <a:pt x="786" y="143"/>
                  </a:lnTo>
                  <a:lnTo>
                    <a:pt x="792" y="200"/>
                  </a:lnTo>
                  <a:lnTo>
                    <a:pt x="792" y="229"/>
                  </a:lnTo>
                  <a:lnTo>
                    <a:pt x="779" y="279"/>
                  </a:lnTo>
                  <a:lnTo>
                    <a:pt x="753" y="336"/>
                  </a:lnTo>
                  <a:lnTo>
                    <a:pt x="700" y="393"/>
                  </a:lnTo>
                  <a:lnTo>
                    <a:pt x="627" y="443"/>
                  </a:lnTo>
                  <a:lnTo>
                    <a:pt x="541" y="471"/>
                  </a:lnTo>
                  <a:lnTo>
                    <a:pt x="449" y="485"/>
                  </a:lnTo>
                  <a:lnTo>
                    <a:pt x="363" y="493"/>
                  </a:lnTo>
                  <a:lnTo>
                    <a:pt x="297" y="493"/>
                  </a:lnTo>
                  <a:lnTo>
                    <a:pt x="297" y="485"/>
                  </a:lnTo>
                  <a:lnTo>
                    <a:pt x="185" y="485"/>
                  </a:lnTo>
                  <a:lnTo>
                    <a:pt x="165" y="578"/>
                  </a:lnTo>
                  <a:lnTo>
                    <a:pt x="158" y="650"/>
                  </a:lnTo>
                  <a:lnTo>
                    <a:pt x="152" y="700"/>
                  </a:lnTo>
                  <a:lnTo>
                    <a:pt x="152" y="771"/>
                  </a:lnTo>
                  <a:lnTo>
                    <a:pt x="158" y="814"/>
                  </a:lnTo>
                  <a:lnTo>
                    <a:pt x="172" y="871"/>
                  </a:lnTo>
                  <a:lnTo>
                    <a:pt x="198" y="921"/>
                  </a:lnTo>
                  <a:lnTo>
                    <a:pt x="231" y="956"/>
                  </a:lnTo>
                  <a:lnTo>
                    <a:pt x="277" y="985"/>
                  </a:lnTo>
                  <a:lnTo>
                    <a:pt x="343" y="999"/>
                  </a:lnTo>
                  <a:lnTo>
                    <a:pt x="370" y="999"/>
                  </a:lnTo>
                  <a:lnTo>
                    <a:pt x="429" y="992"/>
                  </a:lnTo>
                  <a:lnTo>
                    <a:pt x="502" y="971"/>
                  </a:lnTo>
                  <a:lnTo>
                    <a:pt x="587" y="935"/>
                  </a:lnTo>
                  <a:lnTo>
                    <a:pt x="680" y="864"/>
                  </a:lnTo>
                  <a:lnTo>
                    <a:pt x="772" y="771"/>
                  </a:lnTo>
                  <a:lnTo>
                    <a:pt x="792" y="749"/>
                  </a:lnTo>
                  <a:lnTo>
                    <a:pt x="799" y="749"/>
                  </a:lnTo>
                  <a:lnTo>
                    <a:pt x="812" y="757"/>
                  </a:lnTo>
                  <a:lnTo>
                    <a:pt x="819" y="764"/>
                  </a:lnTo>
                  <a:lnTo>
                    <a:pt x="825" y="778"/>
                  </a:lnTo>
                  <a:lnTo>
                    <a:pt x="812" y="799"/>
                  </a:lnTo>
                  <a:lnTo>
                    <a:pt x="779" y="842"/>
                  </a:lnTo>
                  <a:lnTo>
                    <a:pt x="726" y="899"/>
                  </a:lnTo>
                  <a:lnTo>
                    <a:pt x="653" y="949"/>
                  </a:lnTo>
                  <a:lnTo>
                    <a:pt x="568" y="999"/>
                  </a:lnTo>
                  <a:lnTo>
                    <a:pt x="462" y="1035"/>
                  </a:lnTo>
                  <a:lnTo>
                    <a:pt x="337" y="1049"/>
                  </a:lnTo>
                  <a:lnTo>
                    <a:pt x="238" y="1035"/>
                  </a:lnTo>
                  <a:lnTo>
                    <a:pt x="158" y="992"/>
                  </a:lnTo>
                  <a:lnTo>
                    <a:pt x="92" y="928"/>
                  </a:lnTo>
                  <a:lnTo>
                    <a:pt x="40" y="842"/>
                  </a:lnTo>
                  <a:lnTo>
                    <a:pt x="13" y="742"/>
                  </a:lnTo>
                  <a:lnTo>
                    <a:pt x="0" y="628"/>
                  </a:lnTo>
                  <a:lnTo>
                    <a:pt x="13" y="485"/>
                  </a:lnTo>
                  <a:lnTo>
                    <a:pt x="53" y="364"/>
                  </a:lnTo>
                  <a:lnTo>
                    <a:pt x="112" y="257"/>
                  </a:lnTo>
                  <a:lnTo>
                    <a:pt x="191" y="164"/>
                  </a:lnTo>
                  <a:lnTo>
                    <a:pt x="277" y="93"/>
                  </a:lnTo>
                  <a:lnTo>
                    <a:pt x="376" y="43"/>
                  </a:lnTo>
                  <a:lnTo>
                    <a:pt x="469" y="7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9214" y="2575"/>
              <a:ext cx="720" cy="112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0" y="0"/>
                </a:cxn>
                <a:cxn ang="0">
                  <a:pos x="383" y="7"/>
                </a:cxn>
                <a:cxn ang="0">
                  <a:pos x="436" y="7"/>
                </a:cxn>
                <a:cxn ang="0">
                  <a:pos x="476" y="14"/>
                </a:cxn>
                <a:cxn ang="0">
                  <a:pos x="489" y="14"/>
                </a:cxn>
                <a:cxn ang="0">
                  <a:pos x="542" y="7"/>
                </a:cxn>
                <a:cxn ang="0">
                  <a:pos x="595" y="7"/>
                </a:cxn>
                <a:cxn ang="0">
                  <a:pos x="647" y="0"/>
                </a:cxn>
                <a:cxn ang="0">
                  <a:pos x="700" y="0"/>
                </a:cxn>
                <a:cxn ang="0">
                  <a:pos x="713" y="7"/>
                </a:cxn>
                <a:cxn ang="0">
                  <a:pos x="720" y="14"/>
                </a:cxn>
                <a:cxn ang="0">
                  <a:pos x="720" y="35"/>
                </a:cxn>
                <a:cxn ang="0">
                  <a:pos x="713" y="50"/>
                </a:cxn>
                <a:cxn ang="0">
                  <a:pos x="700" y="57"/>
                </a:cxn>
                <a:cxn ang="0">
                  <a:pos x="595" y="57"/>
                </a:cxn>
                <a:cxn ang="0">
                  <a:pos x="555" y="71"/>
                </a:cxn>
                <a:cxn ang="0">
                  <a:pos x="542" y="92"/>
                </a:cxn>
                <a:cxn ang="0">
                  <a:pos x="529" y="128"/>
                </a:cxn>
                <a:cxn ang="0">
                  <a:pos x="324" y="999"/>
                </a:cxn>
                <a:cxn ang="0">
                  <a:pos x="317" y="1020"/>
                </a:cxn>
                <a:cxn ang="0">
                  <a:pos x="317" y="1048"/>
                </a:cxn>
                <a:cxn ang="0">
                  <a:pos x="324" y="1056"/>
                </a:cxn>
                <a:cxn ang="0">
                  <a:pos x="337" y="1056"/>
                </a:cxn>
                <a:cxn ang="0">
                  <a:pos x="357" y="1063"/>
                </a:cxn>
                <a:cxn ang="0">
                  <a:pos x="456" y="1063"/>
                </a:cxn>
                <a:cxn ang="0">
                  <a:pos x="469" y="1070"/>
                </a:cxn>
                <a:cxn ang="0">
                  <a:pos x="476" y="1077"/>
                </a:cxn>
                <a:cxn ang="0">
                  <a:pos x="476" y="1098"/>
                </a:cxn>
                <a:cxn ang="0">
                  <a:pos x="469" y="1113"/>
                </a:cxn>
                <a:cxn ang="0">
                  <a:pos x="463" y="1120"/>
                </a:cxn>
                <a:cxn ang="0">
                  <a:pos x="337" y="1120"/>
                </a:cxn>
                <a:cxn ang="0">
                  <a:pos x="231" y="1113"/>
                </a:cxn>
                <a:cxn ang="0">
                  <a:pos x="165" y="1113"/>
                </a:cxn>
                <a:cxn ang="0">
                  <a:pos x="93" y="1120"/>
                </a:cxn>
                <a:cxn ang="0">
                  <a:pos x="14" y="1120"/>
                </a:cxn>
                <a:cxn ang="0">
                  <a:pos x="0" y="1106"/>
                </a:cxn>
                <a:cxn ang="0">
                  <a:pos x="0" y="1084"/>
                </a:cxn>
                <a:cxn ang="0">
                  <a:pos x="7" y="1070"/>
                </a:cxn>
                <a:cxn ang="0">
                  <a:pos x="20" y="1063"/>
                </a:cxn>
                <a:cxn ang="0">
                  <a:pos x="119" y="1063"/>
                </a:cxn>
                <a:cxn ang="0">
                  <a:pos x="159" y="1048"/>
                </a:cxn>
                <a:cxn ang="0">
                  <a:pos x="172" y="1027"/>
                </a:cxn>
                <a:cxn ang="0">
                  <a:pos x="185" y="991"/>
                </a:cxn>
                <a:cxn ang="0">
                  <a:pos x="390" y="121"/>
                </a:cxn>
                <a:cxn ang="0">
                  <a:pos x="397" y="107"/>
                </a:cxn>
                <a:cxn ang="0">
                  <a:pos x="397" y="78"/>
                </a:cxn>
                <a:cxn ang="0">
                  <a:pos x="390" y="71"/>
                </a:cxn>
                <a:cxn ang="0">
                  <a:pos x="377" y="71"/>
                </a:cxn>
                <a:cxn ang="0">
                  <a:pos x="337" y="57"/>
                </a:cxn>
                <a:cxn ang="0">
                  <a:pos x="264" y="57"/>
                </a:cxn>
                <a:cxn ang="0">
                  <a:pos x="251" y="50"/>
                </a:cxn>
                <a:cxn ang="0">
                  <a:pos x="245" y="42"/>
                </a:cxn>
                <a:cxn ang="0">
                  <a:pos x="245" y="21"/>
                </a:cxn>
                <a:cxn ang="0">
                  <a:pos x="251" y="7"/>
                </a:cxn>
                <a:cxn ang="0">
                  <a:pos x="258" y="7"/>
                </a:cxn>
                <a:cxn ang="0">
                  <a:pos x="264" y="0"/>
                </a:cxn>
              </a:cxnLst>
              <a:rect l="0" t="0" r="r" b="b"/>
              <a:pathLst>
                <a:path w="720" h="1120">
                  <a:moveTo>
                    <a:pt x="264" y="0"/>
                  </a:moveTo>
                  <a:lnTo>
                    <a:pt x="330" y="0"/>
                  </a:lnTo>
                  <a:lnTo>
                    <a:pt x="383" y="7"/>
                  </a:lnTo>
                  <a:lnTo>
                    <a:pt x="436" y="7"/>
                  </a:lnTo>
                  <a:lnTo>
                    <a:pt x="476" y="14"/>
                  </a:lnTo>
                  <a:lnTo>
                    <a:pt x="489" y="14"/>
                  </a:lnTo>
                  <a:lnTo>
                    <a:pt x="542" y="7"/>
                  </a:lnTo>
                  <a:lnTo>
                    <a:pt x="595" y="7"/>
                  </a:lnTo>
                  <a:lnTo>
                    <a:pt x="647" y="0"/>
                  </a:lnTo>
                  <a:lnTo>
                    <a:pt x="700" y="0"/>
                  </a:lnTo>
                  <a:lnTo>
                    <a:pt x="713" y="7"/>
                  </a:lnTo>
                  <a:lnTo>
                    <a:pt x="720" y="14"/>
                  </a:lnTo>
                  <a:lnTo>
                    <a:pt x="720" y="35"/>
                  </a:lnTo>
                  <a:lnTo>
                    <a:pt x="713" y="50"/>
                  </a:lnTo>
                  <a:lnTo>
                    <a:pt x="700" y="57"/>
                  </a:lnTo>
                  <a:lnTo>
                    <a:pt x="595" y="57"/>
                  </a:lnTo>
                  <a:lnTo>
                    <a:pt x="555" y="71"/>
                  </a:lnTo>
                  <a:lnTo>
                    <a:pt x="542" y="92"/>
                  </a:lnTo>
                  <a:lnTo>
                    <a:pt x="529" y="128"/>
                  </a:lnTo>
                  <a:lnTo>
                    <a:pt x="324" y="999"/>
                  </a:lnTo>
                  <a:lnTo>
                    <a:pt x="317" y="1020"/>
                  </a:lnTo>
                  <a:lnTo>
                    <a:pt x="317" y="1048"/>
                  </a:lnTo>
                  <a:lnTo>
                    <a:pt x="324" y="1056"/>
                  </a:lnTo>
                  <a:lnTo>
                    <a:pt x="337" y="1056"/>
                  </a:lnTo>
                  <a:lnTo>
                    <a:pt x="357" y="1063"/>
                  </a:lnTo>
                  <a:lnTo>
                    <a:pt x="456" y="1063"/>
                  </a:lnTo>
                  <a:lnTo>
                    <a:pt x="469" y="1070"/>
                  </a:lnTo>
                  <a:lnTo>
                    <a:pt x="476" y="1077"/>
                  </a:lnTo>
                  <a:lnTo>
                    <a:pt x="476" y="1098"/>
                  </a:lnTo>
                  <a:lnTo>
                    <a:pt x="469" y="1113"/>
                  </a:lnTo>
                  <a:lnTo>
                    <a:pt x="463" y="1120"/>
                  </a:lnTo>
                  <a:lnTo>
                    <a:pt x="337" y="1120"/>
                  </a:lnTo>
                  <a:lnTo>
                    <a:pt x="231" y="1113"/>
                  </a:lnTo>
                  <a:lnTo>
                    <a:pt x="165" y="1113"/>
                  </a:lnTo>
                  <a:lnTo>
                    <a:pt x="93" y="1120"/>
                  </a:lnTo>
                  <a:lnTo>
                    <a:pt x="14" y="1120"/>
                  </a:lnTo>
                  <a:lnTo>
                    <a:pt x="0" y="1106"/>
                  </a:lnTo>
                  <a:lnTo>
                    <a:pt x="0" y="1084"/>
                  </a:lnTo>
                  <a:lnTo>
                    <a:pt x="7" y="1070"/>
                  </a:lnTo>
                  <a:lnTo>
                    <a:pt x="20" y="1063"/>
                  </a:lnTo>
                  <a:lnTo>
                    <a:pt x="119" y="1063"/>
                  </a:lnTo>
                  <a:lnTo>
                    <a:pt x="159" y="1048"/>
                  </a:lnTo>
                  <a:lnTo>
                    <a:pt x="172" y="1027"/>
                  </a:lnTo>
                  <a:lnTo>
                    <a:pt x="185" y="991"/>
                  </a:lnTo>
                  <a:lnTo>
                    <a:pt x="390" y="121"/>
                  </a:lnTo>
                  <a:lnTo>
                    <a:pt x="397" y="107"/>
                  </a:lnTo>
                  <a:lnTo>
                    <a:pt x="397" y="78"/>
                  </a:lnTo>
                  <a:lnTo>
                    <a:pt x="390" y="71"/>
                  </a:lnTo>
                  <a:lnTo>
                    <a:pt x="377" y="71"/>
                  </a:lnTo>
                  <a:lnTo>
                    <a:pt x="337" y="57"/>
                  </a:lnTo>
                  <a:lnTo>
                    <a:pt x="264" y="57"/>
                  </a:lnTo>
                  <a:lnTo>
                    <a:pt x="251" y="50"/>
                  </a:lnTo>
                  <a:lnTo>
                    <a:pt x="245" y="42"/>
                  </a:lnTo>
                  <a:lnTo>
                    <a:pt x="245" y="21"/>
                  </a:lnTo>
                  <a:lnTo>
                    <a:pt x="251" y="7"/>
                  </a:lnTo>
                  <a:lnTo>
                    <a:pt x="258" y="7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0211" y="2903"/>
              <a:ext cx="1525" cy="1684"/>
            </a:xfrm>
            <a:custGeom>
              <a:avLst/>
              <a:gdLst/>
              <a:ahLst/>
              <a:cxnLst>
                <a:cxn ang="0">
                  <a:pos x="1063" y="14"/>
                </a:cxn>
                <a:cxn ang="0">
                  <a:pos x="1215" y="93"/>
                </a:cxn>
                <a:cxn ang="0">
                  <a:pos x="1294" y="178"/>
                </a:cxn>
                <a:cxn ang="0">
                  <a:pos x="1459" y="28"/>
                </a:cxn>
                <a:cxn ang="0">
                  <a:pos x="1506" y="0"/>
                </a:cxn>
                <a:cxn ang="0">
                  <a:pos x="1519" y="21"/>
                </a:cxn>
                <a:cxn ang="0">
                  <a:pos x="1393" y="613"/>
                </a:cxn>
                <a:cxn ang="0">
                  <a:pos x="1387" y="649"/>
                </a:cxn>
                <a:cxn ang="0">
                  <a:pos x="1367" y="663"/>
                </a:cxn>
                <a:cxn ang="0">
                  <a:pos x="1327" y="656"/>
                </a:cxn>
                <a:cxn ang="0">
                  <a:pos x="1321" y="621"/>
                </a:cxn>
                <a:cxn ang="0">
                  <a:pos x="1327" y="521"/>
                </a:cxn>
                <a:cxn ang="0">
                  <a:pos x="1288" y="285"/>
                </a:cxn>
                <a:cxn ang="0">
                  <a:pos x="1162" y="128"/>
                </a:cxn>
                <a:cxn ang="0">
                  <a:pos x="977" y="71"/>
                </a:cxn>
                <a:cxn ang="0">
                  <a:pos x="674" y="164"/>
                </a:cxn>
                <a:cxn ang="0">
                  <a:pos x="443" y="371"/>
                </a:cxn>
                <a:cxn ang="0">
                  <a:pos x="278" y="685"/>
                </a:cxn>
                <a:cxn ang="0">
                  <a:pos x="212" y="963"/>
                </a:cxn>
                <a:cxn ang="0">
                  <a:pos x="198" y="1127"/>
                </a:cxn>
                <a:cxn ang="0">
                  <a:pos x="238" y="1355"/>
                </a:cxn>
                <a:cxn ang="0">
                  <a:pos x="337" y="1505"/>
                </a:cxn>
                <a:cxn ang="0">
                  <a:pos x="476" y="1584"/>
                </a:cxn>
                <a:cxn ang="0">
                  <a:pos x="627" y="1612"/>
                </a:cxn>
                <a:cxn ang="0">
                  <a:pos x="713" y="1605"/>
                </a:cxn>
                <a:cxn ang="0">
                  <a:pos x="839" y="1570"/>
                </a:cxn>
                <a:cxn ang="0">
                  <a:pos x="964" y="1484"/>
                </a:cxn>
                <a:cxn ang="0">
                  <a:pos x="1043" y="1334"/>
                </a:cxn>
                <a:cxn ang="0">
                  <a:pos x="1076" y="1206"/>
                </a:cxn>
                <a:cxn ang="0">
                  <a:pos x="1090" y="1120"/>
                </a:cxn>
                <a:cxn ang="0">
                  <a:pos x="1083" y="1091"/>
                </a:cxn>
                <a:cxn ang="0">
                  <a:pos x="1050" y="1084"/>
                </a:cxn>
                <a:cxn ang="0">
                  <a:pos x="971" y="1070"/>
                </a:cxn>
                <a:cxn ang="0">
                  <a:pos x="859" y="1063"/>
                </a:cxn>
                <a:cxn ang="0">
                  <a:pos x="845" y="1020"/>
                </a:cxn>
                <a:cxn ang="0">
                  <a:pos x="859" y="999"/>
                </a:cxn>
                <a:cxn ang="0">
                  <a:pos x="958" y="992"/>
                </a:cxn>
                <a:cxn ang="0">
                  <a:pos x="1301" y="999"/>
                </a:cxn>
                <a:cxn ang="0">
                  <a:pos x="1413" y="992"/>
                </a:cxn>
                <a:cxn ang="0">
                  <a:pos x="1433" y="1006"/>
                </a:cxn>
                <a:cxn ang="0">
                  <a:pos x="1440" y="1042"/>
                </a:cxn>
                <a:cxn ang="0">
                  <a:pos x="1420" y="1070"/>
                </a:cxn>
                <a:cxn ang="0">
                  <a:pos x="1340" y="1077"/>
                </a:cxn>
                <a:cxn ang="0">
                  <a:pos x="1281" y="1120"/>
                </a:cxn>
                <a:cxn ang="0">
                  <a:pos x="1235" y="1298"/>
                </a:cxn>
                <a:cxn ang="0">
                  <a:pos x="1182" y="1520"/>
                </a:cxn>
                <a:cxn ang="0">
                  <a:pos x="1162" y="1598"/>
                </a:cxn>
                <a:cxn ang="0">
                  <a:pos x="1149" y="1627"/>
                </a:cxn>
                <a:cxn ang="0">
                  <a:pos x="1116" y="1612"/>
                </a:cxn>
                <a:cxn ang="0">
                  <a:pos x="1063" y="1534"/>
                </a:cxn>
                <a:cxn ang="0">
                  <a:pos x="997" y="1534"/>
                </a:cxn>
                <a:cxn ang="0">
                  <a:pos x="852" y="1627"/>
                </a:cxn>
                <a:cxn ang="0">
                  <a:pos x="680" y="1677"/>
                </a:cxn>
                <a:cxn ang="0">
                  <a:pos x="443" y="1669"/>
                </a:cxn>
                <a:cxn ang="0">
                  <a:pos x="212" y="1548"/>
                </a:cxn>
                <a:cxn ang="0">
                  <a:pos x="53" y="1334"/>
                </a:cxn>
                <a:cxn ang="0">
                  <a:pos x="0" y="1049"/>
                </a:cxn>
                <a:cxn ang="0">
                  <a:pos x="80" y="656"/>
                </a:cxn>
                <a:cxn ang="0">
                  <a:pos x="297" y="321"/>
                </a:cxn>
                <a:cxn ang="0">
                  <a:pos x="608" y="85"/>
                </a:cxn>
                <a:cxn ang="0">
                  <a:pos x="958" y="0"/>
                </a:cxn>
              </a:cxnLst>
              <a:rect l="0" t="0" r="r" b="b"/>
              <a:pathLst>
                <a:path w="1525" h="1684">
                  <a:moveTo>
                    <a:pt x="958" y="0"/>
                  </a:moveTo>
                  <a:lnTo>
                    <a:pt x="1063" y="14"/>
                  </a:lnTo>
                  <a:lnTo>
                    <a:pt x="1149" y="43"/>
                  </a:lnTo>
                  <a:lnTo>
                    <a:pt x="1215" y="93"/>
                  </a:lnTo>
                  <a:lnTo>
                    <a:pt x="1268" y="135"/>
                  </a:lnTo>
                  <a:lnTo>
                    <a:pt x="1294" y="178"/>
                  </a:lnTo>
                  <a:lnTo>
                    <a:pt x="1314" y="207"/>
                  </a:lnTo>
                  <a:lnTo>
                    <a:pt x="1459" y="28"/>
                  </a:lnTo>
                  <a:lnTo>
                    <a:pt x="1486" y="0"/>
                  </a:lnTo>
                  <a:lnTo>
                    <a:pt x="1506" y="0"/>
                  </a:lnTo>
                  <a:lnTo>
                    <a:pt x="1519" y="14"/>
                  </a:lnTo>
                  <a:lnTo>
                    <a:pt x="1519" y="21"/>
                  </a:lnTo>
                  <a:lnTo>
                    <a:pt x="1525" y="21"/>
                  </a:lnTo>
                  <a:lnTo>
                    <a:pt x="1393" y="613"/>
                  </a:lnTo>
                  <a:lnTo>
                    <a:pt x="1387" y="635"/>
                  </a:lnTo>
                  <a:lnTo>
                    <a:pt x="1387" y="649"/>
                  </a:lnTo>
                  <a:lnTo>
                    <a:pt x="1380" y="656"/>
                  </a:lnTo>
                  <a:lnTo>
                    <a:pt x="1367" y="663"/>
                  </a:lnTo>
                  <a:lnTo>
                    <a:pt x="1340" y="663"/>
                  </a:lnTo>
                  <a:lnTo>
                    <a:pt x="1327" y="656"/>
                  </a:lnTo>
                  <a:lnTo>
                    <a:pt x="1321" y="649"/>
                  </a:lnTo>
                  <a:lnTo>
                    <a:pt x="1321" y="621"/>
                  </a:lnTo>
                  <a:lnTo>
                    <a:pt x="1327" y="606"/>
                  </a:lnTo>
                  <a:lnTo>
                    <a:pt x="1327" y="521"/>
                  </a:lnTo>
                  <a:lnTo>
                    <a:pt x="1314" y="392"/>
                  </a:lnTo>
                  <a:lnTo>
                    <a:pt x="1288" y="285"/>
                  </a:lnTo>
                  <a:lnTo>
                    <a:pt x="1235" y="192"/>
                  </a:lnTo>
                  <a:lnTo>
                    <a:pt x="1162" y="128"/>
                  </a:lnTo>
                  <a:lnTo>
                    <a:pt x="1076" y="85"/>
                  </a:lnTo>
                  <a:lnTo>
                    <a:pt x="977" y="71"/>
                  </a:lnTo>
                  <a:lnTo>
                    <a:pt x="819" y="93"/>
                  </a:lnTo>
                  <a:lnTo>
                    <a:pt x="674" y="164"/>
                  </a:lnTo>
                  <a:lnTo>
                    <a:pt x="542" y="257"/>
                  </a:lnTo>
                  <a:lnTo>
                    <a:pt x="443" y="371"/>
                  </a:lnTo>
                  <a:lnTo>
                    <a:pt x="344" y="528"/>
                  </a:lnTo>
                  <a:lnTo>
                    <a:pt x="278" y="685"/>
                  </a:lnTo>
                  <a:lnTo>
                    <a:pt x="238" y="835"/>
                  </a:lnTo>
                  <a:lnTo>
                    <a:pt x="212" y="963"/>
                  </a:lnTo>
                  <a:lnTo>
                    <a:pt x="198" y="1070"/>
                  </a:lnTo>
                  <a:lnTo>
                    <a:pt x="198" y="1127"/>
                  </a:lnTo>
                  <a:lnTo>
                    <a:pt x="212" y="1248"/>
                  </a:lnTo>
                  <a:lnTo>
                    <a:pt x="238" y="1355"/>
                  </a:lnTo>
                  <a:lnTo>
                    <a:pt x="278" y="1434"/>
                  </a:lnTo>
                  <a:lnTo>
                    <a:pt x="337" y="1505"/>
                  </a:lnTo>
                  <a:lnTo>
                    <a:pt x="403" y="1555"/>
                  </a:lnTo>
                  <a:lnTo>
                    <a:pt x="476" y="1584"/>
                  </a:lnTo>
                  <a:lnTo>
                    <a:pt x="548" y="1605"/>
                  </a:lnTo>
                  <a:lnTo>
                    <a:pt x="627" y="1612"/>
                  </a:lnTo>
                  <a:lnTo>
                    <a:pt x="660" y="1612"/>
                  </a:lnTo>
                  <a:lnTo>
                    <a:pt x="713" y="1605"/>
                  </a:lnTo>
                  <a:lnTo>
                    <a:pt x="773" y="1591"/>
                  </a:lnTo>
                  <a:lnTo>
                    <a:pt x="839" y="1570"/>
                  </a:lnTo>
                  <a:lnTo>
                    <a:pt x="905" y="1534"/>
                  </a:lnTo>
                  <a:lnTo>
                    <a:pt x="964" y="1484"/>
                  </a:lnTo>
                  <a:lnTo>
                    <a:pt x="1010" y="1420"/>
                  </a:lnTo>
                  <a:lnTo>
                    <a:pt x="1043" y="1334"/>
                  </a:lnTo>
                  <a:lnTo>
                    <a:pt x="1057" y="1270"/>
                  </a:lnTo>
                  <a:lnTo>
                    <a:pt x="1076" y="1206"/>
                  </a:lnTo>
                  <a:lnTo>
                    <a:pt x="1083" y="1149"/>
                  </a:lnTo>
                  <a:lnTo>
                    <a:pt x="1090" y="1120"/>
                  </a:lnTo>
                  <a:lnTo>
                    <a:pt x="1090" y="1106"/>
                  </a:lnTo>
                  <a:lnTo>
                    <a:pt x="1083" y="1091"/>
                  </a:lnTo>
                  <a:lnTo>
                    <a:pt x="1070" y="1084"/>
                  </a:lnTo>
                  <a:lnTo>
                    <a:pt x="1050" y="1084"/>
                  </a:lnTo>
                  <a:lnTo>
                    <a:pt x="1024" y="1077"/>
                  </a:lnTo>
                  <a:lnTo>
                    <a:pt x="971" y="1070"/>
                  </a:lnTo>
                  <a:lnTo>
                    <a:pt x="865" y="1070"/>
                  </a:lnTo>
                  <a:lnTo>
                    <a:pt x="859" y="1063"/>
                  </a:lnTo>
                  <a:lnTo>
                    <a:pt x="845" y="1056"/>
                  </a:lnTo>
                  <a:lnTo>
                    <a:pt x="845" y="1020"/>
                  </a:lnTo>
                  <a:lnTo>
                    <a:pt x="852" y="1006"/>
                  </a:lnTo>
                  <a:lnTo>
                    <a:pt x="859" y="999"/>
                  </a:lnTo>
                  <a:lnTo>
                    <a:pt x="872" y="992"/>
                  </a:lnTo>
                  <a:lnTo>
                    <a:pt x="958" y="992"/>
                  </a:lnTo>
                  <a:lnTo>
                    <a:pt x="1043" y="999"/>
                  </a:lnTo>
                  <a:lnTo>
                    <a:pt x="1301" y="999"/>
                  </a:lnTo>
                  <a:lnTo>
                    <a:pt x="1360" y="992"/>
                  </a:lnTo>
                  <a:lnTo>
                    <a:pt x="1413" y="992"/>
                  </a:lnTo>
                  <a:lnTo>
                    <a:pt x="1426" y="999"/>
                  </a:lnTo>
                  <a:lnTo>
                    <a:pt x="1433" y="1006"/>
                  </a:lnTo>
                  <a:lnTo>
                    <a:pt x="1440" y="1020"/>
                  </a:lnTo>
                  <a:lnTo>
                    <a:pt x="1440" y="1042"/>
                  </a:lnTo>
                  <a:lnTo>
                    <a:pt x="1433" y="1056"/>
                  </a:lnTo>
                  <a:lnTo>
                    <a:pt x="1420" y="1070"/>
                  </a:lnTo>
                  <a:lnTo>
                    <a:pt x="1407" y="1070"/>
                  </a:lnTo>
                  <a:lnTo>
                    <a:pt x="1340" y="1077"/>
                  </a:lnTo>
                  <a:lnTo>
                    <a:pt x="1301" y="1091"/>
                  </a:lnTo>
                  <a:lnTo>
                    <a:pt x="1281" y="1120"/>
                  </a:lnTo>
                  <a:lnTo>
                    <a:pt x="1261" y="1184"/>
                  </a:lnTo>
                  <a:lnTo>
                    <a:pt x="1235" y="1298"/>
                  </a:lnTo>
                  <a:lnTo>
                    <a:pt x="1195" y="1477"/>
                  </a:lnTo>
                  <a:lnTo>
                    <a:pt x="1182" y="1520"/>
                  </a:lnTo>
                  <a:lnTo>
                    <a:pt x="1175" y="1562"/>
                  </a:lnTo>
                  <a:lnTo>
                    <a:pt x="1162" y="1598"/>
                  </a:lnTo>
                  <a:lnTo>
                    <a:pt x="1156" y="1619"/>
                  </a:lnTo>
                  <a:lnTo>
                    <a:pt x="1149" y="1627"/>
                  </a:lnTo>
                  <a:lnTo>
                    <a:pt x="1136" y="1627"/>
                  </a:lnTo>
                  <a:lnTo>
                    <a:pt x="1116" y="1612"/>
                  </a:lnTo>
                  <a:lnTo>
                    <a:pt x="1090" y="1577"/>
                  </a:lnTo>
                  <a:lnTo>
                    <a:pt x="1063" y="1534"/>
                  </a:lnTo>
                  <a:lnTo>
                    <a:pt x="1043" y="1484"/>
                  </a:lnTo>
                  <a:lnTo>
                    <a:pt x="997" y="1534"/>
                  </a:lnTo>
                  <a:lnTo>
                    <a:pt x="938" y="1577"/>
                  </a:lnTo>
                  <a:lnTo>
                    <a:pt x="852" y="1627"/>
                  </a:lnTo>
                  <a:lnTo>
                    <a:pt x="773" y="1655"/>
                  </a:lnTo>
                  <a:lnTo>
                    <a:pt x="680" y="1677"/>
                  </a:lnTo>
                  <a:lnTo>
                    <a:pt x="588" y="1684"/>
                  </a:lnTo>
                  <a:lnTo>
                    <a:pt x="443" y="1669"/>
                  </a:lnTo>
                  <a:lnTo>
                    <a:pt x="317" y="1619"/>
                  </a:lnTo>
                  <a:lnTo>
                    <a:pt x="212" y="1548"/>
                  </a:lnTo>
                  <a:lnTo>
                    <a:pt x="119" y="1455"/>
                  </a:lnTo>
                  <a:lnTo>
                    <a:pt x="53" y="1334"/>
                  </a:lnTo>
                  <a:lnTo>
                    <a:pt x="13" y="1198"/>
                  </a:lnTo>
                  <a:lnTo>
                    <a:pt x="0" y="1049"/>
                  </a:lnTo>
                  <a:lnTo>
                    <a:pt x="20" y="849"/>
                  </a:lnTo>
                  <a:lnTo>
                    <a:pt x="80" y="656"/>
                  </a:lnTo>
                  <a:lnTo>
                    <a:pt x="179" y="478"/>
                  </a:lnTo>
                  <a:lnTo>
                    <a:pt x="297" y="321"/>
                  </a:lnTo>
                  <a:lnTo>
                    <a:pt x="443" y="185"/>
                  </a:lnTo>
                  <a:lnTo>
                    <a:pt x="608" y="85"/>
                  </a:lnTo>
                  <a:lnTo>
                    <a:pt x="779" y="21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1882" y="3745"/>
              <a:ext cx="719" cy="112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0" y="0"/>
                </a:cxn>
                <a:cxn ang="0">
                  <a:pos x="382" y="7"/>
                </a:cxn>
                <a:cxn ang="0">
                  <a:pos x="435" y="7"/>
                </a:cxn>
                <a:cxn ang="0">
                  <a:pos x="475" y="14"/>
                </a:cxn>
                <a:cxn ang="0">
                  <a:pos x="488" y="14"/>
                </a:cxn>
                <a:cxn ang="0">
                  <a:pos x="541" y="7"/>
                </a:cxn>
                <a:cxn ang="0">
                  <a:pos x="594" y="7"/>
                </a:cxn>
                <a:cxn ang="0">
                  <a:pos x="647" y="0"/>
                </a:cxn>
                <a:cxn ang="0">
                  <a:pos x="699" y="0"/>
                </a:cxn>
                <a:cxn ang="0">
                  <a:pos x="713" y="7"/>
                </a:cxn>
                <a:cxn ang="0">
                  <a:pos x="719" y="14"/>
                </a:cxn>
                <a:cxn ang="0">
                  <a:pos x="719" y="43"/>
                </a:cxn>
                <a:cxn ang="0">
                  <a:pos x="706" y="57"/>
                </a:cxn>
                <a:cxn ang="0">
                  <a:pos x="693" y="64"/>
                </a:cxn>
                <a:cxn ang="0">
                  <a:pos x="594" y="64"/>
                </a:cxn>
                <a:cxn ang="0">
                  <a:pos x="554" y="78"/>
                </a:cxn>
                <a:cxn ang="0">
                  <a:pos x="541" y="100"/>
                </a:cxn>
                <a:cxn ang="0">
                  <a:pos x="528" y="135"/>
                </a:cxn>
                <a:cxn ang="0">
                  <a:pos x="528" y="128"/>
                </a:cxn>
                <a:cxn ang="0">
                  <a:pos x="323" y="999"/>
                </a:cxn>
                <a:cxn ang="0">
                  <a:pos x="316" y="1020"/>
                </a:cxn>
                <a:cxn ang="0">
                  <a:pos x="316" y="1049"/>
                </a:cxn>
                <a:cxn ang="0">
                  <a:pos x="323" y="1056"/>
                </a:cxn>
                <a:cxn ang="0">
                  <a:pos x="336" y="1056"/>
                </a:cxn>
                <a:cxn ang="0">
                  <a:pos x="356" y="1063"/>
                </a:cxn>
                <a:cxn ang="0">
                  <a:pos x="455" y="1063"/>
                </a:cxn>
                <a:cxn ang="0">
                  <a:pos x="468" y="1070"/>
                </a:cxn>
                <a:cxn ang="0">
                  <a:pos x="475" y="1077"/>
                </a:cxn>
                <a:cxn ang="0">
                  <a:pos x="475" y="1099"/>
                </a:cxn>
                <a:cxn ang="0">
                  <a:pos x="468" y="1113"/>
                </a:cxn>
                <a:cxn ang="0">
                  <a:pos x="462" y="1120"/>
                </a:cxn>
                <a:cxn ang="0">
                  <a:pos x="336" y="1120"/>
                </a:cxn>
                <a:cxn ang="0">
                  <a:pos x="231" y="1113"/>
                </a:cxn>
                <a:cxn ang="0">
                  <a:pos x="165" y="1113"/>
                </a:cxn>
                <a:cxn ang="0">
                  <a:pos x="92" y="1120"/>
                </a:cxn>
                <a:cxn ang="0">
                  <a:pos x="13" y="1120"/>
                </a:cxn>
                <a:cxn ang="0">
                  <a:pos x="0" y="1106"/>
                </a:cxn>
                <a:cxn ang="0">
                  <a:pos x="0" y="1084"/>
                </a:cxn>
                <a:cxn ang="0">
                  <a:pos x="6" y="1070"/>
                </a:cxn>
                <a:cxn ang="0">
                  <a:pos x="19" y="1063"/>
                </a:cxn>
                <a:cxn ang="0">
                  <a:pos x="118" y="1063"/>
                </a:cxn>
                <a:cxn ang="0">
                  <a:pos x="158" y="1049"/>
                </a:cxn>
                <a:cxn ang="0">
                  <a:pos x="171" y="1027"/>
                </a:cxn>
                <a:cxn ang="0">
                  <a:pos x="184" y="992"/>
                </a:cxn>
                <a:cxn ang="0">
                  <a:pos x="389" y="121"/>
                </a:cxn>
                <a:cxn ang="0">
                  <a:pos x="389" y="107"/>
                </a:cxn>
                <a:cxn ang="0">
                  <a:pos x="396" y="100"/>
                </a:cxn>
                <a:cxn ang="0">
                  <a:pos x="396" y="78"/>
                </a:cxn>
                <a:cxn ang="0">
                  <a:pos x="389" y="71"/>
                </a:cxn>
                <a:cxn ang="0">
                  <a:pos x="376" y="71"/>
                </a:cxn>
                <a:cxn ang="0">
                  <a:pos x="336" y="57"/>
                </a:cxn>
                <a:cxn ang="0">
                  <a:pos x="264" y="57"/>
                </a:cxn>
                <a:cxn ang="0">
                  <a:pos x="250" y="50"/>
                </a:cxn>
                <a:cxn ang="0">
                  <a:pos x="244" y="43"/>
                </a:cxn>
                <a:cxn ang="0">
                  <a:pos x="244" y="21"/>
                </a:cxn>
                <a:cxn ang="0">
                  <a:pos x="250" y="7"/>
                </a:cxn>
                <a:cxn ang="0">
                  <a:pos x="257" y="7"/>
                </a:cxn>
                <a:cxn ang="0">
                  <a:pos x="264" y="0"/>
                </a:cxn>
              </a:cxnLst>
              <a:rect l="0" t="0" r="r" b="b"/>
              <a:pathLst>
                <a:path w="719" h="1120">
                  <a:moveTo>
                    <a:pt x="264" y="0"/>
                  </a:moveTo>
                  <a:lnTo>
                    <a:pt x="330" y="0"/>
                  </a:lnTo>
                  <a:lnTo>
                    <a:pt x="382" y="7"/>
                  </a:lnTo>
                  <a:lnTo>
                    <a:pt x="435" y="7"/>
                  </a:lnTo>
                  <a:lnTo>
                    <a:pt x="475" y="14"/>
                  </a:lnTo>
                  <a:lnTo>
                    <a:pt x="488" y="14"/>
                  </a:lnTo>
                  <a:lnTo>
                    <a:pt x="541" y="7"/>
                  </a:lnTo>
                  <a:lnTo>
                    <a:pt x="594" y="7"/>
                  </a:lnTo>
                  <a:lnTo>
                    <a:pt x="647" y="0"/>
                  </a:lnTo>
                  <a:lnTo>
                    <a:pt x="699" y="0"/>
                  </a:lnTo>
                  <a:lnTo>
                    <a:pt x="713" y="7"/>
                  </a:lnTo>
                  <a:lnTo>
                    <a:pt x="719" y="14"/>
                  </a:lnTo>
                  <a:lnTo>
                    <a:pt x="719" y="43"/>
                  </a:lnTo>
                  <a:lnTo>
                    <a:pt x="706" y="57"/>
                  </a:lnTo>
                  <a:lnTo>
                    <a:pt x="693" y="64"/>
                  </a:lnTo>
                  <a:lnTo>
                    <a:pt x="594" y="64"/>
                  </a:lnTo>
                  <a:lnTo>
                    <a:pt x="554" y="78"/>
                  </a:lnTo>
                  <a:lnTo>
                    <a:pt x="541" y="100"/>
                  </a:lnTo>
                  <a:lnTo>
                    <a:pt x="528" y="135"/>
                  </a:lnTo>
                  <a:lnTo>
                    <a:pt x="528" y="128"/>
                  </a:lnTo>
                  <a:lnTo>
                    <a:pt x="323" y="999"/>
                  </a:lnTo>
                  <a:lnTo>
                    <a:pt x="316" y="1020"/>
                  </a:lnTo>
                  <a:lnTo>
                    <a:pt x="316" y="1049"/>
                  </a:lnTo>
                  <a:lnTo>
                    <a:pt x="323" y="1056"/>
                  </a:lnTo>
                  <a:lnTo>
                    <a:pt x="336" y="1056"/>
                  </a:lnTo>
                  <a:lnTo>
                    <a:pt x="356" y="1063"/>
                  </a:lnTo>
                  <a:lnTo>
                    <a:pt x="455" y="1063"/>
                  </a:lnTo>
                  <a:lnTo>
                    <a:pt x="468" y="1070"/>
                  </a:lnTo>
                  <a:lnTo>
                    <a:pt x="475" y="1077"/>
                  </a:lnTo>
                  <a:lnTo>
                    <a:pt x="475" y="1099"/>
                  </a:lnTo>
                  <a:lnTo>
                    <a:pt x="468" y="1113"/>
                  </a:lnTo>
                  <a:lnTo>
                    <a:pt x="462" y="1120"/>
                  </a:lnTo>
                  <a:lnTo>
                    <a:pt x="336" y="1120"/>
                  </a:lnTo>
                  <a:lnTo>
                    <a:pt x="231" y="1113"/>
                  </a:lnTo>
                  <a:lnTo>
                    <a:pt x="165" y="1113"/>
                  </a:lnTo>
                  <a:lnTo>
                    <a:pt x="92" y="1120"/>
                  </a:lnTo>
                  <a:lnTo>
                    <a:pt x="13" y="1120"/>
                  </a:lnTo>
                  <a:lnTo>
                    <a:pt x="0" y="1106"/>
                  </a:lnTo>
                  <a:lnTo>
                    <a:pt x="0" y="1084"/>
                  </a:lnTo>
                  <a:lnTo>
                    <a:pt x="6" y="1070"/>
                  </a:lnTo>
                  <a:lnTo>
                    <a:pt x="19" y="1063"/>
                  </a:lnTo>
                  <a:lnTo>
                    <a:pt x="118" y="1063"/>
                  </a:lnTo>
                  <a:lnTo>
                    <a:pt x="158" y="1049"/>
                  </a:lnTo>
                  <a:lnTo>
                    <a:pt x="171" y="1027"/>
                  </a:lnTo>
                  <a:lnTo>
                    <a:pt x="184" y="992"/>
                  </a:lnTo>
                  <a:lnTo>
                    <a:pt x="389" y="121"/>
                  </a:lnTo>
                  <a:lnTo>
                    <a:pt x="389" y="107"/>
                  </a:lnTo>
                  <a:lnTo>
                    <a:pt x="396" y="100"/>
                  </a:lnTo>
                  <a:lnTo>
                    <a:pt x="396" y="78"/>
                  </a:lnTo>
                  <a:lnTo>
                    <a:pt x="389" y="71"/>
                  </a:lnTo>
                  <a:lnTo>
                    <a:pt x="376" y="71"/>
                  </a:lnTo>
                  <a:lnTo>
                    <a:pt x="336" y="57"/>
                  </a:lnTo>
                  <a:lnTo>
                    <a:pt x="264" y="57"/>
                  </a:lnTo>
                  <a:lnTo>
                    <a:pt x="250" y="50"/>
                  </a:lnTo>
                  <a:lnTo>
                    <a:pt x="244" y="43"/>
                  </a:lnTo>
                  <a:lnTo>
                    <a:pt x="244" y="21"/>
                  </a:lnTo>
                  <a:lnTo>
                    <a:pt x="250" y="7"/>
                  </a:lnTo>
                  <a:lnTo>
                    <a:pt x="257" y="7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Hyperkahler</a:t>
            </a:r>
            <a:r>
              <a:rPr lang="en-US" dirty="0" smtClean="0"/>
              <a:t> Summary - 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For T[</a:t>
            </a:r>
            <a:r>
              <a:rPr lang="en-US" sz="4000" dirty="0" err="1" smtClean="0">
                <a:solidFill>
                  <a:srgbClr val="FF0066"/>
                </a:solidFill>
              </a:rPr>
              <a:t>su</a:t>
            </a:r>
            <a:r>
              <a:rPr lang="en-US" sz="4000" dirty="0" smtClean="0">
                <a:solidFill>
                  <a:srgbClr val="FF0066"/>
                </a:solidFill>
              </a:rPr>
              <a:t>(2),</a:t>
            </a:r>
            <a:r>
              <a:rPr lang="en-US" sz="4000" dirty="0" err="1" smtClean="0">
                <a:solidFill>
                  <a:srgbClr val="FF0066"/>
                </a:solidFill>
              </a:rPr>
              <a:t>C,m</a:t>
            </a:r>
            <a:r>
              <a:rPr lang="en-US" sz="4000" dirty="0" smtClean="0">
                <a:solidFill>
                  <a:srgbClr val="FF0066"/>
                </a:solidFill>
              </a:rPr>
              <a:t>], </a:t>
            </a:r>
            <a:r>
              <a:rPr lang="en-US" sz="4000" dirty="0" smtClean="0">
                <a:solidFill>
                  <a:srgbClr val="FF0066"/>
                </a:solidFill>
                <a:latin typeface="French Script MT" pitchFamily="66" charset="0"/>
                <a:sym typeface="Mathematica5"/>
              </a:rPr>
              <a:t></a:t>
            </a:r>
            <a:r>
              <a:rPr lang="en-US" sz="4000" baseline="-25000" dirty="0" smtClean="0">
                <a:solidFill>
                  <a:srgbClr val="FF0066"/>
                </a:solidFill>
                <a:sym typeface="Symbol"/>
              </a:rPr>
              <a:t></a:t>
            </a:r>
            <a:r>
              <a:rPr lang="en-US" sz="4000" dirty="0" smtClean="0">
                <a:solidFill>
                  <a:srgbClr val="FF0066"/>
                </a:solidFill>
              </a:rPr>
              <a:t>  turn out to be closely related to </a:t>
            </a:r>
            <a:r>
              <a:rPr lang="en-US" sz="4000" dirty="0" err="1" smtClean="0">
                <a:solidFill>
                  <a:srgbClr val="FF0066"/>
                </a:solidFill>
              </a:rPr>
              <a:t>Fock-Goncharov</a:t>
            </a:r>
            <a:r>
              <a:rPr lang="en-US" sz="4000" dirty="0" smtClean="0">
                <a:solidFill>
                  <a:srgbClr val="FF0066"/>
                </a:solidFill>
              </a:rPr>
              <a:t> coordinates 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We are currently exploring how the coordinates for T[</a:t>
            </a:r>
            <a:r>
              <a:rPr lang="en-US" sz="3200" dirty="0" err="1" smtClean="0">
                <a:solidFill>
                  <a:srgbClr val="009900"/>
                </a:solidFill>
              </a:rPr>
              <a:t>su</a:t>
            </a:r>
            <a:r>
              <a:rPr lang="en-US" sz="3200" dirty="0" smtClean="0">
                <a:solidFill>
                  <a:srgbClr val="009900"/>
                </a:solidFill>
              </a:rPr>
              <a:t>(k),</a:t>
            </a:r>
            <a:r>
              <a:rPr lang="en-US" sz="3200" dirty="0" err="1" smtClean="0">
                <a:solidFill>
                  <a:srgbClr val="009900"/>
                </a:solidFill>
              </a:rPr>
              <a:t>C,m</a:t>
            </a:r>
            <a:r>
              <a:rPr lang="en-US" sz="3200" dirty="0" smtClean="0">
                <a:solidFill>
                  <a:srgbClr val="009900"/>
                </a:solidFill>
              </a:rPr>
              <a:t>]  are related to the ``higher </a:t>
            </a:r>
            <a:r>
              <a:rPr lang="en-US" sz="3200" dirty="0" err="1" smtClean="0">
                <a:solidFill>
                  <a:srgbClr val="009900"/>
                </a:solidFill>
              </a:rPr>
              <a:t>Teichmuller</a:t>
            </a:r>
            <a:r>
              <a:rPr lang="en-US" sz="3200" dirty="0" smtClean="0">
                <a:solidFill>
                  <a:srgbClr val="009900"/>
                </a:solidFill>
              </a:rPr>
              <a:t> theory’’ of </a:t>
            </a:r>
            <a:r>
              <a:rPr lang="en-US" sz="3200" dirty="0" err="1" smtClean="0">
                <a:solidFill>
                  <a:srgbClr val="009900"/>
                </a:solidFill>
              </a:rPr>
              <a:t>Fock</a:t>
            </a:r>
            <a:r>
              <a:rPr lang="en-US" sz="3200" dirty="0" smtClean="0">
                <a:solidFill>
                  <a:srgbClr val="009900"/>
                </a:solidFill>
              </a:rPr>
              <a:t> &amp; </a:t>
            </a:r>
            <a:r>
              <a:rPr lang="en-US" sz="3200" dirty="0" err="1" smtClean="0">
                <a:solidFill>
                  <a:srgbClr val="009900"/>
                </a:solidFill>
              </a:rPr>
              <a:t>Goncharov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4. 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9900"/>
                </a:solidFill>
              </a:rPr>
              <a:t>5. 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Hyperkahler</a:t>
            </a:r>
            <a:r>
              <a:rPr lang="en-US" dirty="0" smtClean="0"/>
              <a:t> Summary - 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For T[</a:t>
            </a:r>
            <a:r>
              <a:rPr lang="en-US" sz="2800" dirty="0" err="1" smtClean="0">
                <a:solidFill>
                  <a:srgbClr val="6600FF"/>
                </a:solidFill>
              </a:rPr>
              <a:t>su</a:t>
            </a:r>
            <a:r>
              <a:rPr lang="en-US" sz="2800" dirty="0" smtClean="0">
                <a:solidFill>
                  <a:srgbClr val="6600FF"/>
                </a:solidFill>
              </a:rPr>
              <a:t>(2),</a:t>
            </a:r>
            <a:r>
              <a:rPr lang="en-US" sz="2800" dirty="0" err="1" smtClean="0">
                <a:solidFill>
                  <a:srgbClr val="6600FF"/>
                </a:solidFill>
              </a:rPr>
              <a:t>C,m</a:t>
            </a:r>
            <a:r>
              <a:rPr lang="en-US" sz="2800" dirty="0" smtClean="0">
                <a:solidFill>
                  <a:srgbClr val="6600FF"/>
                </a:solidFill>
              </a:rPr>
              <a:t>]  the analogous functions:    </a:t>
            </a:r>
            <a:endParaRPr lang="en-US" sz="2800" dirty="0">
              <a:solidFill>
                <a:srgbClr val="66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276600" y="2133600"/>
            <a:ext cx="838200" cy="510478"/>
            <a:chOff x="3867" y="3385"/>
            <a:chExt cx="4059" cy="2472"/>
          </a:xfrm>
          <a:solidFill>
            <a:srgbClr val="6600FF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867" y="3385"/>
              <a:ext cx="1534" cy="1801"/>
            </a:xfrm>
            <a:custGeom>
              <a:avLst/>
              <a:gdLst/>
              <a:ahLst/>
              <a:cxnLst>
                <a:cxn ang="0">
                  <a:pos x="513" y="26"/>
                </a:cxn>
                <a:cxn ang="0">
                  <a:pos x="653" y="135"/>
                </a:cxn>
                <a:cxn ang="0">
                  <a:pos x="749" y="303"/>
                </a:cxn>
                <a:cxn ang="0">
                  <a:pos x="807" y="502"/>
                </a:cxn>
                <a:cxn ang="0">
                  <a:pos x="837" y="707"/>
                </a:cxn>
                <a:cxn ang="0">
                  <a:pos x="849" y="890"/>
                </a:cxn>
                <a:cxn ang="0">
                  <a:pos x="851" y="1149"/>
                </a:cxn>
                <a:cxn ang="0">
                  <a:pos x="843" y="1289"/>
                </a:cxn>
                <a:cxn ang="0">
                  <a:pos x="1002" y="1125"/>
                </a:cxn>
                <a:cxn ang="0">
                  <a:pos x="1233" y="828"/>
                </a:cxn>
                <a:cxn ang="0">
                  <a:pos x="1369" y="586"/>
                </a:cxn>
                <a:cxn ang="0">
                  <a:pos x="1432" y="419"/>
                </a:cxn>
                <a:cxn ang="0">
                  <a:pos x="1441" y="336"/>
                </a:cxn>
                <a:cxn ang="0">
                  <a:pos x="1417" y="254"/>
                </a:cxn>
                <a:cxn ang="0">
                  <a:pos x="1341" y="186"/>
                </a:cxn>
                <a:cxn ang="0">
                  <a:pos x="1248" y="164"/>
                </a:cxn>
                <a:cxn ang="0">
                  <a:pos x="1236" y="123"/>
                </a:cxn>
                <a:cxn ang="0">
                  <a:pos x="1255" y="57"/>
                </a:cxn>
                <a:cxn ang="0">
                  <a:pos x="1302" y="2"/>
                </a:cxn>
                <a:cxn ang="0">
                  <a:pos x="1390" y="13"/>
                </a:cxn>
                <a:cxn ang="0">
                  <a:pos x="1479" y="79"/>
                </a:cxn>
                <a:cxn ang="0">
                  <a:pos x="1531" y="211"/>
                </a:cxn>
                <a:cxn ang="0">
                  <a:pos x="1524" y="340"/>
                </a:cxn>
                <a:cxn ang="0">
                  <a:pos x="1473" y="521"/>
                </a:cxn>
                <a:cxn ang="0">
                  <a:pos x="1356" y="771"/>
                </a:cxn>
                <a:cxn ang="0">
                  <a:pos x="1150" y="1081"/>
                </a:cxn>
                <a:cxn ang="0">
                  <a:pos x="936" y="1331"/>
                </a:cxn>
                <a:cxn ang="0">
                  <a:pos x="769" y="1495"/>
                </a:cxn>
                <a:cxn ang="0">
                  <a:pos x="540" y="1679"/>
                </a:cxn>
                <a:cxn ang="0">
                  <a:pos x="373" y="1776"/>
                </a:cxn>
                <a:cxn ang="0">
                  <a:pos x="231" y="1798"/>
                </a:cxn>
                <a:cxn ang="0">
                  <a:pos x="101" y="1742"/>
                </a:cxn>
                <a:cxn ang="0">
                  <a:pos x="25" y="1645"/>
                </a:cxn>
                <a:cxn ang="0">
                  <a:pos x="0" y="1548"/>
                </a:cxn>
                <a:cxn ang="0">
                  <a:pos x="25" y="1464"/>
                </a:cxn>
                <a:cxn ang="0">
                  <a:pos x="67" y="1421"/>
                </a:cxn>
                <a:cxn ang="0">
                  <a:pos x="89" y="1449"/>
                </a:cxn>
                <a:cxn ang="0">
                  <a:pos x="153" y="1566"/>
                </a:cxn>
                <a:cxn ang="0">
                  <a:pos x="241" y="1618"/>
                </a:cxn>
                <a:cxn ang="0">
                  <a:pos x="315" y="1633"/>
                </a:cxn>
                <a:cxn ang="0">
                  <a:pos x="407" y="1614"/>
                </a:cxn>
                <a:cxn ang="0">
                  <a:pos x="553" y="1530"/>
                </a:cxn>
                <a:cxn ang="0">
                  <a:pos x="642" y="1464"/>
                </a:cxn>
                <a:cxn ang="0">
                  <a:pos x="671" y="1439"/>
                </a:cxn>
                <a:cxn ang="0">
                  <a:pos x="678" y="1383"/>
                </a:cxn>
                <a:cxn ang="0">
                  <a:pos x="685" y="1239"/>
                </a:cxn>
                <a:cxn ang="0">
                  <a:pos x="685" y="1007"/>
                </a:cxn>
                <a:cxn ang="0">
                  <a:pos x="649" y="623"/>
                </a:cxn>
                <a:cxn ang="0">
                  <a:pos x="561" y="337"/>
                </a:cxn>
                <a:cxn ang="0">
                  <a:pos x="425" y="168"/>
                </a:cxn>
                <a:cxn ang="0">
                  <a:pos x="237" y="111"/>
                </a:cxn>
                <a:cxn ang="0">
                  <a:pos x="147" y="174"/>
                </a:cxn>
                <a:cxn ang="0">
                  <a:pos x="102" y="184"/>
                </a:cxn>
                <a:cxn ang="0">
                  <a:pos x="83" y="166"/>
                </a:cxn>
                <a:cxn ang="0">
                  <a:pos x="124" y="110"/>
                </a:cxn>
                <a:cxn ang="0">
                  <a:pos x="230" y="36"/>
                </a:cxn>
                <a:cxn ang="0">
                  <a:pos x="374" y="0"/>
                </a:cxn>
              </a:cxnLst>
              <a:rect l="0" t="0" r="r" b="b"/>
              <a:pathLst>
                <a:path w="1534" h="1801">
                  <a:moveTo>
                    <a:pt x="374" y="0"/>
                  </a:moveTo>
                  <a:lnTo>
                    <a:pt x="425" y="2"/>
                  </a:lnTo>
                  <a:lnTo>
                    <a:pt x="471" y="12"/>
                  </a:lnTo>
                  <a:lnTo>
                    <a:pt x="513" y="26"/>
                  </a:lnTo>
                  <a:lnTo>
                    <a:pt x="553" y="48"/>
                  </a:lnTo>
                  <a:lnTo>
                    <a:pt x="589" y="72"/>
                  </a:lnTo>
                  <a:lnTo>
                    <a:pt x="623" y="102"/>
                  </a:lnTo>
                  <a:lnTo>
                    <a:pt x="653" y="135"/>
                  </a:lnTo>
                  <a:lnTo>
                    <a:pt x="681" y="173"/>
                  </a:lnTo>
                  <a:lnTo>
                    <a:pt x="705" y="213"/>
                  </a:lnTo>
                  <a:lnTo>
                    <a:pt x="728" y="258"/>
                  </a:lnTo>
                  <a:lnTo>
                    <a:pt x="749" y="303"/>
                  </a:lnTo>
                  <a:lnTo>
                    <a:pt x="766" y="350"/>
                  </a:lnTo>
                  <a:lnTo>
                    <a:pt x="781" y="400"/>
                  </a:lnTo>
                  <a:lnTo>
                    <a:pt x="795" y="450"/>
                  </a:lnTo>
                  <a:lnTo>
                    <a:pt x="807" y="502"/>
                  </a:lnTo>
                  <a:lnTo>
                    <a:pt x="817" y="553"/>
                  </a:lnTo>
                  <a:lnTo>
                    <a:pt x="825" y="605"/>
                  </a:lnTo>
                  <a:lnTo>
                    <a:pt x="832" y="656"/>
                  </a:lnTo>
                  <a:lnTo>
                    <a:pt x="837" y="707"/>
                  </a:lnTo>
                  <a:lnTo>
                    <a:pt x="843" y="755"/>
                  </a:lnTo>
                  <a:lnTo>
                    <a:pt x="845" y="802"/>
                  </a:lnTo>
                  <a:lnTo>
                    <a:pt x="848" y="847"/>
                  </a:lnTo>
                  <a:lnTo>
                    <a:pt x="849" y="890"/>
                  </a:lnTo>
                  <a:lnTo>
                    <a:pt x="851" y="929"/>
                  </a:lnTo>
                  <a:lnTo>
                    <a:pt x="852" y="965"/>
                  </a:lnTo>
                  <a:lnTo>
                    <a:pt x="852" y="1103"/>
                  </a:lnTo>
                  <a:lnTo>
                    <a:pt x="851" y="1149"/>
                  </a:lnTo>
                  <a:lnTo>
                    <a:pt x="851" y="1197"/>
                  </a:lnTo>
                  <a:lnTo>
                    <a:pt x="848" y="1244"/>
                  </a:lnTo>
                  <a:lnTo>
                    <a:pt x="845" y="1286"/>
                  </a:lnTo>
                  <a:lnTo>
                    <a:pt x="843" y="1289"/>
                  </a:lnTo>
                  <a:lnTo>
                    <a:pt x="845" y="1289"/>
                  </a:lnTo>
                  <a:lnTo>
                    <a:pt x="845" y="1286"/>
                  </a:lnTo>
                  <a:lnTo>
                    <a:pt x="926" y="1206"/>
                  </a:lnTo>
                  <a:lnTo>
                    <a:pt x="1002" y="1125"/>
                  </a:lnTo>
                  <a:lnTo>
                    <a:pt x="1070" y="1047"/>
                  </a:lnTo>
                  <a:lnTo>
                    <a:pt x="1131" y="970"/>
                  </a:lnTo>
                  <a:lnTo>
                    <a:pt x="1185" y="898"/>
                  </a:lnTo>
                  <a:lnTo>
                    <a:pt x="1233" y="828"/>
                  </a:lnTo>
                  <a:lnTo>
                    <a:pt x="1275" y="762"/>
                  </a:lnTo>
                  <a:lnTo>
                    <a:pt x="1312" y="699"/>
                  </a:lnTo>
                  <a:lnTo>
                    <a:pt x="1343" y="641"/>
                  </a:lnTo>
                  <a:lnTo>
                    <a:pt x="1369" y="586"/>
                  </a:lnTo>
                  <a:lnTo>
                    <a:pt x="1391" y="537"/>
                  </a:lnTo>
                  <a:lnTo>
                    <a:pt x="1409" y="492"/>
                  </a:lnTo>
                  <a:lnTo>
                    <a:pt x="1421" y="453"/>
                  </a:lnTo>
                  <a:lnTo>
                    <a:pt x="1432" y="419"/>
                  </a:lnTo>
                  <a:lnTo>
                    <a:pt x="1437" y="391"/>
                  </a:lnTo>
                  <a:lnTo>
                    <a:pt x="1441" y="369"/>
                  </a:lnTo>
                  <a:lnTo>
                    <a:pt x="1443" y="353"/>
                  </a:lnTo>
                  <a:lnTo>
                    <a:pt x="1441" y="336"/>
                  </a:lnTo>
                  <a:lnTo>
                    <a:pt x="1439" y="315"/>
                  </a:lnTo>
                  <a:lnTo>
                    <a:pt x="1434" y="295"/>
                  </a:lnTo>
                  <a:lnTo>
                    <a:pt x="1426" y="274"/>
                  </a:lnTo>
                  <a:lnTo>
                    <a:pt x="1417" y="254"/>
                  </a:lnTo>
                  <a:lnTo>
                    <a:pt x="1403" y="235"/>
                  </a:lnTo>
                  <a:lnTo>
                    <a:pt x="1387" y="216"/>
                  </a:lnTo>
                  <a:lnTo>
                    <a:pt x="1366" y="200"/>
                  </a:lnTo>
                  <a:lnTo>
                    <a:pt x="1341" y="186"/>
                  </a:lnTo>
                  <a:lnTo>
                    <a:pt x="1312" y="176"/>
                  </a:lnTo>
                  <a:lnTo>
                    <a:pt x="1278" y="169"/>
                  </a:lnTo>
                  <a:lnTo>
                    <a:pt x="1260" y="168"/>
                  </a:lnTo>
                  <a:lnTo>
                    <a:pt x="1248" y="164"/>
                  </a:lnTo>
                  <a:lnTo>
                    <a:pt x="1240" y="157"/>
                  </a:lnTo>
                  <a:lnTo>
                    <a:pt x="1237" y="147"/>
                  </a:lnTo>
                  <a:lnTo>
                    <a:pt x="1236" y="131"/>
                  </a:lnTo>
                  <a:lnTo>
                    <a:pt x="1236" y="123"/>
                  </a:lnTo>
                  <a:lnTo>
                    <a:pt x="1239" y="110"/>
                  </a:lnTo>
                  <a:lnTo>
                    <a:pt x="1243" y="94"/>
                  </a:lnTo>
                  <a:lnTo>
                    <a:pt x="1248" y="76"/>
                  </a:lnTo>
                  <a:lnTo>
                    <a:pt x="1255" y="57"/>
                  </a:lnTo>
                  <a:lnTo>
                    <a:pt x="1263" y="40"/>
                  </a:lnTo>
                  <a:lnTo>
                    <a:pt x="1274" y="24"/>
                  </a:lnTo>
                  <a:lnTo>
                    <a:pt x="1288" y="12"/>
                  </a:lnTo>
                  <a:lnTo>
                    <a:pt x="1302" y="2"/>
                  </a:lnTo>
                  <a:lnTo>
                    <a:pt x="1320" y="0"/>
                  </a:lnTo>
                  <a:lnTo>
                    <a:pt x="1342" y="1"/>
                  </a:lnTo>
                  <a:lnTo>
                    <a:pt x="1365" y="5"/>
                  </a:lnTo>
                  <a:lnTo>
                    <a:pt x="1390" y="13"/>
                  </a:lnTo>
                  <a:lnTo>
                    <a:pt x="1413" y="24"/>
                  </a:lnTo>
                  <a:lnTo>
                    <a:pt x="1436" y="39"/>
                  </a:lnTo>
                  <a:lnTo>
                    <a:pt x="1459" y="56"/>
                  </a:lnTo>
                  <a:lnTo>
                    <a:pt x="1479" y="79"/>
                  </a:lnTo>
                  <a:lnTo>
                    <a:pt x="1497" y="104"/>
                  </a:lnTo>
                  <a:lnTo>
                    <a:pt x="1512" y="135"/>
                  </a:lnTo>
                  <a:lnTo>
                    <a:pt x="1524" y="172"/>
                  </a:lnTo>
                  <a:lnTo>
                    <a:pt x="1531" y="211"/>
                  </a:lnTo>
                  <a:lnTo>
                    <a:pt x="1534" y="256"/>
                  </a:lnTo>
                  <a:lnTo>
                    <a:pt x="1532" y="279"/>
                  </a:lnTo>
                  <a:lnTo>
                    <a:pt x="1530" y="307"/>
                  </a:lnTo>
                  <a:lnTo>
                    <a:pt x="1524" y="340"/>
                  </a:lnTo>
                  <a:lnTo>
                    <a:pt x="1516" y="379"/>
                  </a:lnTo>
                  <a:lnTo>
                    <a:pt x="1505" y="422"/>
                  </a:lnTo>
                  <a:lnTo>
                    <a:pt x="1490" y="469"/>
                  </a:lnTo>
                  <a:lnTo>
                    <a:pt x="1473" y="521"/>
                  </a:lnTo>
                  <a:lnTo>
                    <a:pt x="1451" y="578"/>
                  </a:lnTo>
                  <a:lnTo>
                    <a:pt x="1424" y="638"/>
                  </a:lnTo>
                  <a:lnTo>
                    <a:pt x="1392" y="703"/>
                  </a:lnTo>
                  <a:lnTo>
                    <a:pt x="1356" y="771"/>
                  </a:lnTo>
                  <a:lnTo>
                    <a:pt x="1313" y="844"/>
                  </a:lnTo>
                  <a:lnTo>
                    <a:pt x="1264" y="919"/>
                  </a:lnTo>
                  <a:lnTo>
                    <a:pt x="1210" y="998"/>
                  </a:lnTo>
                  <a:lnTo>
                    <a:pt x="1150" y="1081"/>
                  </a:lnTo>
                  <a:lnTo>
                    <a:pt x="1082" y="1165"/>
                  </a:lnTo>
                  <a:lnTo>
                    <a:pt x="1007" y="1254"/>
                  </a:lnTo>
                  <a:lnTo>
                    <a:pt x="973" y="1292"/>
                  </a:lnTo>
                  <a:lnTo>
                    <a:pt x="936" y="1331"/>
                  </a:lnTo>
                  <a:lnTo>
                    <a:pt x="897" y="1371"/>
                  </a:lnTo>
                  <a:lnTo>
                    <a:pt x="856" y="1413"/>
                  </a:lnTo>
                  <a:lnTo>
                    <a:pt x="813" y="1453"/>
                  </a:lnTo>
                  <a:lnTo>
                    <a:pt x="769" y="1495"/>
                  </a:lnTo>
                  <a:lnTo>
                    <a:pt x="723" y="1535"/>
                  </a:lnTo>
                  <a:lnTo>
                    <a:pt x="678" y="1574"/>
                  </a:lnTo>
                  <a:lnTo>
                    <a:pt x="585" y="1646"/>
                  </a:lnTo>
                  <a:lnTo>
                    <a:pt x="540" y="1679"/>
                  </a:lnTo>
                  <a:lnTo>
                    <a:pt x="495" y="1708"/>
                  </a:lnTo>
                  <a:lnTo>
                    <a:pt x="453" y="1735"/>
                  </a:lnTo>
                  <a:lnTo>
                    <a:pt x="412" y="1758"/>
                  </a:lnTo>
                  <a:lnTo>
                    <a:pt x="373" y="1776"/>
                  </a:lnTo>
                  <a:lnTo>
                    <a:pt x="336" y="1789"/>
                  </a:lnTo>
                  <a:lnTo>
                    <a:pt x="304" y="1798"/>
                  </a:lnTo>
                  <a:lnTo>
                    <a:pt x="274" y="1801"/>
                  </a:lnTo>
                  <a:lnTo>
                    <a:pt x="231" y="1798"/>
                  </a:lnTo>
                  <a:lnTo>
                    <a:pt x="193" y="1790"/>
                  </a:lnTo>
                  <a:lnTo>
                    <a:pt x="159" y="1778"/>
                  </a:lnTo>
                  <a:lnTo>
                    <a:pt x="128" y="1762"/>
                  </a:lnTo>
                  <a:lnTo>
                    <a:pt x="101" y="1742"/>
                  </a:lnTo>
                  <a:lnTo>
                    <a:pt x="76" y="1720"/>
                  </a:lnTo>
                  <a:lnTo>
                    <a:pt x="56" y="1696"/>
                  </a:lnTo>
                  <a:lnTo>
                    <a:pt x="38" y="1671"/>
                  </a:lnTo>
                  <a:lnTo>
                    <a:pt x="25" y="1645"/>
                  </a:lnTo>
                  <a:lnTo>
                    <a:pt x="14" y="1620"/>
                  </a:lnTo>
                  <a:lnTo>
                    <a:pt x="6" y="1594"/>
                  </a:lnTo>
                  <a:lnTo>
                    <a:pt x="2" y="1570"/>
                  </a:lnTo>
                  <a:lnTo>
                    <a:pt x="0" y="1548"/>
                  </a:lnTo>
                  <a:lnTo>
                    <a:pt x="2" y="1527"/>
                  </a:lnTo>
                  <a:lnTo>
                    <a:pt x="7" y="1505"/>
                  </a:lnTo>
                  <a:lnTo>
                    <a:pt x="15" y="1484"/>
                  </a:lnTo>
                  <a:lnTo>
                    <a:pt x="25" y="1464"/>
                  </a:lnTo>
                  <a:lnTo>
                    <a:pt x="36" y="1446"/>
                  </a:lnTo>
                  <a:lnTo>
                    <a:pt x="46" y="1433"/>
                  </a:lnTo>
                  <a:lnTo>
                    <a:pt x="57" y="1423"/>
                  </a:lnTo>
                  <a:lnTo>
                    <a:pt x="67" y="1421"/>
                  </a:lnTo>
                  <a:lnTo>
                    <a:pt x="76" y="1423"/>
                  </a:lnTo>
                  <a:lnTo>
                    <a:pt x="82" y="1430"/>
                  </a:lnTo>
                  <a:lnTo>
                    <a:pt x="86" y="1439"/>
                  </a:lnTo>
                  <a:lnTo>
                    <a:pt x="89" y="1449"/>
                  </a:lnTo>
                  <a:lnTo>
                    <a:pt x="99" y="1485"/>
                  </a:lnTo>
                  <a:lnTo>
                    <a:pt x="114" y="1517"/>
                  </a:lnTo>
                  <a:lnTo>
                    <a:pt x="132" y="1544"/>
                  </a:lnTo>
                  <a:lnTo>
                    <a:pt x="153" y="1566"/>
                  </a:lnTo>
                  <a:lnTo>
                    <a:pt x="173" y="1585"/>
                  </a:lnTo>
                  <a:lnTo>
                    <a:pt x="196" y="1598"/>
                  </a:lnTo>
                  <a:lnTo>
                    <a:pt x="219" y="1610"/>
                  </a:lnTo>
                  <a:lnTo>
                    <a:pt x="241" y="1618"/>
                  </a:lnTo>
                  <a:lnTo>
                    <a:pt x="263" y="1625"/>
                  </a:lnTo>
                  <a:lnTo>
                    <a:pt x="282" y="1629"/>
                  </a:lnTo>
                  <a:lnTo>
                    <a:pt x="300" y="1632"/>
                  </a:lnTo>
                  <a:lnTo>
                    <a:pt x="315" y="1633"/>
                  </a:lnTo>
                  <a:lnTo>
                    <a:pt x="331" y="1633"/>
                  </a:lnTo>
                  <a:lnTo>
                    <a:pt x="354" y="1630"/>
                  </a:lnTo>
                  <a:lnTo>
                    <a:pt x="380" y="1624"/>
                  </a:lnTo>
                  <a:lnTo>
                    <a:pt x="407" y="1614"/>
                  </a:lnTo>
                  <a:lnTo>
                    <a:pt x="436" y="1601"/>
                  </a:lnTo>
                  <a:lnTo>
                    <a:pt x="466" y="1585"/>
                  </a:lnTo>
                  <a:lnTo>
                    <a:pt x="495" y="1567"/>
                  </a:lnTo>
                  <a:lnTo>
                    <a:pt x="553" y="1530"/>
                  </a:lnTo>
                  <a:lnTo>
                    <a:pt x="579" y="1511"/>
                  </a:lnTo>
                  <a:lnTo>
                    <a:pt x="603" y="1493"/>
                  </a:lnTo>
                  <a:lnTo>
                    <a:pt x="625" y="1477"/>
                  </a:lnTo>
                  <a:lnTo>
                    <a:pt x="642" y="1464"/>
                  </a:lnTo>
                  <a:lnTo>
                    <a:pt x="656" y="1453"/>
                  </a:lnTo>
                  <a:lnTo>
                    <a:pt x="664" y="1445"/>
                  </a:lnTo>
                  <a:lnTo>
                    <a:pt x="668" y="1442"/>
                  </a:lnTo>
                  <a:lnTo>
                    <a:pt x="671" y="1439"/>
                  </a:lnTo>
                  <a:lnTo>
                    <a:pt x="672" y="1431"/>
                  </a:lnTo>
                  <a:lnTo>
                    <a:pt x="675" y="1418"/>
                  </a:lnTo>
                  <a:lnTo>
                    <a:pt x="676" y="1404"/>
                  </a:lnTo>
                  <a:lnTo>
                    <a:pt x="678" y="1383"/>
                  </a:lnTo>
                  <a:lnTo>
                    <a:pt x="679" y="1353"/>
                  </a:lnTo>
                  <a:lnTo>
                    <a:pt x="682" y="1320"/>
                  </a:lnTo>
                  <a:lnTo>
                    <a:pt x="683" y="1281"/>
                  </a:lnTo>
                  <a:lnTo>
                    <a:pt x="685" y="1239"/>
                  </a:lnTo>
                  <a:lnTo>
                    <a:pt x="685" y="1195"/>
                  </a:lnTo>
                  <a:lnTo>
                    <a:pt x="686" y="1150"/>
                  </a:lnTo>
                  <a:lnTo>
                    <a:pt x="686" y="1106"/>
                  </a:lnTo>
                  <a:lnTo>
                    <a:pt x="685" y="1007"/>
                  </a:lnTo>
                  <a:lnTo>
                    <a:pt x="681" y="907"/>
                  </a:lnTo>
                  <a:lnTo>
                    <a:pt x="674" y="810"/>
                  </a:lnTo>
                  <a:lnTo>
                    <a:pt x="663" y="715"/>
                  </a:lnTo>
                  <a:lnTo>
                    <a:pt x="649" y="623"/>
                  </a:lnTo>
                  <a:lnTo>
                    <a:pt x="630" y="535"/>
                  </a:lnTo>
                  <a:lnTo>
                    <a:pt x="610" y="462"/>
                  </a:lnTo>
                  <a:lnTo>
                    <a:pt x="588" y="396"/>
                  </a:lnTo>
                  <a:lnTo>
                    <a:pt x="561" y="337"/>
                  </a:lnTo>
                  <a:lnTo>
                    <a:pt x="532" y="285"/>
                  </a:lnTo>
                  <a:lnTo>
                    <a:pt x="500" y="239"/>
                  </a:lnTo>
                  <a:lnTo>
                    <a:pt x="464" y="200"/>
                  </a:lnTo>
                  <a:lnTo>
                    <a:pt x="425" y="168"/>
                  </a:lnTo>
                  <a:lnTo>
                    <a:pt x="383" y="143"/>
                  </a:lnTo>
                  <a:lnTo>
                    <a:pt x="338" y="126"/>
                  </a:lnTo>
                  <a:lnTo>
                    <a:pt x="289" y="115"/>
                  </a:lnTo>
                  <a:lnTo>
                    <a:pt x="237" y="111"/>
                  </a:lnTo>
                  <a:lnTo>
                    <a:pt x="215" y="134"/>
                  </a:lnTo>
                  <a:lnTo>
                    <a:pt x="192" y="153"/>
                  </a:lnTo>
                  <a:lnTo>
                    <a:pt x="169" y="166"/>
                  </a:lnTo>
                  <a:lnTo>
                    <a:pt x="147" y="174"/>
                  </a:lnTo>
                  <a:lnTo>
                    <a:pt x="129" y="180"/>
                  </a:lnTo>
                  <a:lnTo>
                    <a:pt x="116" y="182"/>
                  </a:lnTo>
                  <a:lnTo>
                    <a:pt x="108" y="184"/>
                  </a:lnTo>
                  <a:lnTo>
                    <a:pt x="102" y="184"/>
                  </a:lnTo>
                  <a:lnTo>
                    <a:pt x="97" y="182"/>
                  </a:lnTo>
                  <a:lnTo>
                    <a:pt x="90" y="180"/>
                  </a:lnTo>
                  <a:lnTo>
                    <a:pt x="85" y="174"/>
                  </a:lnTo>
                  <a:lnTo>
                    <a:pt x="83" y="166"/>
                  </a:lnTo>
                  <a:lnTo>
                    <a:pt x="86" y="157"/>
                  </a:lnTo>
                  <a:lnTo>
                    <a:pt x="94" y="143"/>
                  </a:lnTo>
                  <a:lnTo>
                    <a:pt x="108" y="127"/>
                  </a:lnTo>
                  <a:lnTo>
                    <a:pt x="124" y="110"/>
                  </a:lnTo>
                  <a:lnTo>
                    <a:pt x="146" y="91"/>
                  </a:lnTo>
                  <a:lnTo>
                    <a:pt x="172" y="71"/>
                  </a:lnTo>
                  <a:lnTo>
                    <a:pt x="199" y="53"/>
                  </a:lnTo>
                  <a:lnTo>
                    <a:pt x="230" y="36"/>
                  </a:lnTo>
                  <a:lnTo>
                    <a:pt x="264" y="21"/>
                  </a:lnTo>
                  <a:lnTo>
                    <a:pt x="300" y="10"/>
                  </a:lnTo>
                  <a:lnTo>
                    <a:pt x="336" y="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335" y="4522"/>
              <a:ext cx="914" cy="1018"/>
            </a:xfrm>
            <a:custGeom>
              <a:avLst/>
              <a:gdLst/>
              <a:ahLst/>
              <a:cxnLst>
                <a:cxn ang="0">
                  <a:pos x="409" y="12"/>
                </a:cxn>
                <a:cxn ang="0">
                  <a:pos x="499" y="66"/>
                </a:cxn>
                <a:cxn ang="0">
                  <a:pos x="564" y="152"/>
                </a:cxn>
                <a:cxn ang="0">
                  <a:pos x="609" y="251"/>
                </a:cxn>
                <a:cxn ang="0">
                  <a:pos x="641" y="379"/>
                </a:cxn>
                <a:cxn ang="0">
                  <a:pos x="652" y="452"/>
                </a:cxn>
                <a:cxn ang="0">
                  <a:pos x="671" y="422"/>
                </a:cxn>
                <a:cxn ang="0">
                  <a:pos x="752" y="245"/>
                </a:cxn>
                <a:cxn ang="0">
                  <a:pos x="807" y="129"/>
                </a:cxn>
                <a:cxn ang="0">
                  <a:pos x="850" y="47"/>
                </a:cxn>
                <a:cxn ang="0">
                  <a:pos x="873" y="13"/>
                </a:cxn>
                <a:cxn ang="0">
                  <a:pos x="899" y="13"/>
                </a:cxn>
                <a:cxn ang="0">
                  <a:pos x="914" y="30"/>
                </a:cxn>
                <a:cxn ang="0">
                  <a:pos x="881" y="99"/>
                </a:cxn>
                <a:cxn ang="0">
                  <a:pos x="822" y="214"/>
                </a:cxn>
                <a:cxn ang="0">
                  <a:pos x="786" y="290"/>
                </a:cxn>
                <a:cxn ang="0">
                  <a:pos x="757" y="358"/>
                </a:cxn>
                <a:cxn ang="0">
                  <a:pos x="718" y="453"/>
                </a:cxn>
                <a:cxn ang="0">
                  <a:pos x="678" y="554"/>
                </a:cxn>
                <a:cxn ang="0">
                  <a:pos x="654" y="633"/>
                </a:cxn>
                <a:cxn ang="0">
                  <a:pos x="636" y="745"/>
                </a:cxn>
                <a:cxn ang="0">
                  <a:pos x="606" y="874"/>
                </a:cxn>
                <a:cxn ang="0">
                  <a:pos x="579" y="968"/>
                </a:cxn>
                <a:cxn ang="0">
                  <a:pos x="553" y="1011"/>
                </a:cxn>
                <a:cxn ang="0">
                  <a:pos x="535" y="1018"/>
                </a:cxn>
                <a:cxn ang="0">
                  <a:pos x="511" y="1000"/>
                </a:cxn>
                <a:cxn ang="0">
                  <a:pos x="508" y="963"/>
                </a:cxn>
                <a:cxn ang="0">
                  <a:pos x="526" y="877"/>
                </a:cxn>
                <a:cxn ang="0">
                  <a:pos x="557" y="760"/>
                </a:cxn>
                <a:cxn ang="0">
                  <a:pos x="591" y="644"/>
                </a:cxn>
                <a:cxn ang="0">
                  <a:pos x="599" y="612"/>
                </a:cxn>
                <a:cxn ang="0">
                  <a:pos x="602" y="505"/>
                </a:cxn>
                <a:cxn ang="0">
                  <a:pos x="594" y="411"/>
                </a:cxn>
                <a:cxn ang="0">
                  <a:pos x="572" y="315"/>
                </a:cxn>
                <a:cxn ang="0">
                  <a:pos x="530" y="228"/>
                </a:cxn>
                <a:cxn ang="0">
                  <a:pos x="459" y="163"/>
                </a:cxn>
                <a:cxn ang="0">
                  <a:pos x="357" y="128"/>
                </a:cxn>
                <a:cxn ang="0">
                  <a:pos x="235" y="134"/>
                </a:cxn>
                <a:cxn ang="0">
                  <a:pos x="127" y="184"/>
                </a:cxn>
                <a:cxn ang="0">
                  <a:pos x="58" y="270"/>
                </a:cxn>
                <a:cxn ang="0">
                  <a:pos x="40" y="297"/>
                </a:cxn>
                <a:cxn ang="0">
                  <a:pos x="15" y="297"/>
                </a:cxn>
                <a:cxn ang="0">
                  <a:pos x="0" y="281"/>
                </a:cxn>
                <a:cxn ang="0">
                  <a:pos x="11" y="239"/>
                </a:cxn>
                <a:cxn ang="0">
                  <a:pos x="58" y="155"/>
                </a:cxn>
                <a:cxn ang="0">
                  <a:pos x="142" y="69"/>
                </a:cxn>
                <a:cxn ang="0">
                  <a:pos x="247" y="13"/>
                </a:cxn>
              </a:cxnLst>
              <a:rect l="0" t="0" r="r" b="b"/>
              <a:pathLst>
                <a:path w="914" h="1018">
                  <a:moveTo>
                    <a:pt x="334" y="0"/>
                  </a:moveTo>
                  <a:lnTo>
                    <a:pt x="373" y="3"/>
                  </a:lnTo>
                  <a:lnTo>
                    <a:pt x="409" y="12"/>
                  </a:lnTo>
                  <a:lnTo>
                    <a:pt x="443" y="26"/>
                  </a:lnTo>
                  <a:lnTo>
                    <a:pt x="473" y="44"/>
                  </a:lnTo>
                  <a:lnTo>
                    <a:pt x="499" y="66"/>
                  </a:lnTo>
                  <a:lnTo>
                    <a:pt x="523" y="91"/>
                  </a:lnTo>
                  <a:lnTo>
                    <a:pt x="545" y="121"/>
                  </a:lnTo>
                  <a:lnTo>
                    <a:pt x="564" y="152"/>
                  </a:lnTo>
                  <a:lnTo>
                    <a:pt x="582" y="184"/>
                  </a:lnTo>
                  <a:lnTo>
                    <a:pt x="595" y="216"/>
                  </a:lnTo>
                  <a:lnTo>
                    <a:pt x="609" y="251"/>
                  </a:lnTo>
                  <a:lnTo>
                    <a:pt x="620" y="285"/>
                  </a:lnTo>
                  <a:lnTo>
                    <a:pt x="636" y="349"/>
                  </a:lnTo>
                  <a:lnTo>
                    <a:pt x="641" y="379"/>
                  </a:lnTo>
                  <a:lnTo>
                    <a:pt x="647" y="406"/>
                  </a:lnTo>
                  <a:lnTo>
                    <a:pt x="650" y="430"/>
                  </a:lnTo>
                  <a:lnTo>
                    <a:pt x="652" y="452"/>
                  </a:lnTo>
                  <a:lnTo>
                    <a:pt x="654" y="468"/>
                  </a:lnTo>
                  <a:lnTo>
                    <a:pt x="654" y="466"/>
                  </a:lnTo>
                  <a:lnTo>
                    <a:pt x="671" y="422"/>
                  </a:lnTo>
                  <a:lnTo>
                    <a:pt x="690" y="376"/>
                  </a:lnTo>
                  <a:lnTo>
                    <a:pt x="731" y="288"/>
                  </a:lnTo>
                  <a:lnTo>
                    <a:pt x="752" y="245"/>
                  </a:lnTo>
                  <a:lnTo>
                    <a:pt x="771" y="204"/>
                  </a:lnTo>
                  <a:lnTo>
                    <a:pt x="790" y="165"/>
                  </a:lnTo>
                  <a:lnTo>
                    <a:pt x="807" y="129"/>
                  </a:lnTo>
                  <a:lnTo>
                    <a:pt x="824" y="98"/>
                  </a:lnTo>
                  <a:lnTo>
                    <a:pt x="837" y="70"/>
                  </a:lnTo>
                  <a:lnTo>
                    <a:pt x="850" y="47"/>
                  </a:lnTo>
                  <a:lnTo>
                    <a:pt x="859" y="30"/>
                  </a:lnTo>
                  <a:lnTo>
                    <a:pt x="865" y="19"/>
                  </a:lnTo>
                  <a:lnTo>
                    <a:pt x="873" y="13"/>
                  </a:lnTo>
                  <a:lnTo>
                    <a:pt x="882" y="12"/>
                  </a:lnTo>
                  <a:lnTo>
                    <a:pt x="893" y="12"/>
                  </a:lnTo>
                  <a:lnTo>
                    <a:pt x="899" y="13"/>
                  </a:lnTo>
                  <a:lnTo>
                    <a:pt x="905" y="16"/>
                  </a:lnTo>
                  <a:lnTo>
                    <a:pt x="911" y="21"/>
                  </a:lnTo>
                  <a:lnTo>
                    <a:pt x="914" y="30"/>
                  </a:lnTo>
                  <a:lnTo>
                    <a:pt x="912" y="40"/>
                  </a:lnTo>
                  <a:lnTo>
                    <a:pt x="907" y="51"/>
                  </a:lnTo>
                  <a:lnTo>
                    <a:pt x="881" y="99"/>
                  </a:lnTo>
                  <a:lnTo>
                    <a:pt x="859" y="141"/>
                  </a:lnTo>
                  <a:lnTo>
                    <a:pt x="839" y="180"/>
                  </a:lnTo>
                  <a:lnTo>
                    <a:pt x="822" y="214"/>
                  </a:lnTo>
                  <a:lnTo>
                    <a:pt x="809" y="242"/>
                  </a:lnTo>
                  <a:lnTo>
                    <a:pt x="797" y="269"/>
                  </a:lnTo>
                  <a:lnTo>
                    <a:pt x="786" y="290"/>
                  </a:lnTo>
                  <a:lnTo>
                    <a:pt x="777" y="311"/>
                  </a:lnTo>
                  <a:lnTo>
                    <a:pt x="768" y="332"/>
                  </a:lnTo>
                  <a:lnTo>
                    <a:pt x="757" y="358"/>
                  </a:lnTo>
                  <a:lnTo>
                    <a:pt x="745" y="387"/>
                  </a:lnTo>
                  <a:lnTo>
                    <a:pt x="731" y="419"/>
                  </a:lnTo>
                  <a:lnTo>
                    <a:pt x="718" y="453"/>
                  </a:lnTo>
                  <a:lnTo>
                    <a:pt x="704" y="488"/>
                  </a:lnTo>
                  <a:lnTo>
                    <a:pt x="690" y="522"/>
                  </a:lnTo>
                  <a:lnTo>
                    <a:pt x="678" y="554"/>
                  </a:lnTo>
                  <a:lnTo>
                    <a:pt x="669" y="585"/>
                  </a:lnTo>
                  <a:lnTo>
                    <a:pt x="659" y="612"/>
                  </a:lnTo>
                  <a:lnTo>
                    <a:pt x="654" y="633"/>
                  </a:lnTo>
                  <a:lnTo>
                    <a:pt x="651" y="651"/>
                  </a:lnTo>
                  <a:lnTo>
                    <a:pt x="644" y="698"/>
                  </a:lnTo>
                  <a:lnTo>
                    <a:pt x="636" y="745"/>
                  </a:lnTo>
                  <a:lnTo>
                    <a:pt x="626" y="791"/>
                  </a:lnTo>
                  <a:lnTo>
                    <a:pt x="616" y="834"/>
                  </a:lnTo>
                  <a:lnTo>
                    <a:pt x="606" y="874"/>
                  </a:lnTo>
                  <a:lnTo>
                    <a:pt x="596" y="909"/>
                  </a:lnTo>
                  <a:lnTo>
                    <a:pt x="588" y="938"/>
                  </a:lnTo>
                  <a:lnTo>
                    <a:pt x="579" y="968"/>
                  </a:lnTo>
                  <a:lnTo>
                    <a:pt x="569" y="988"/>
                  </a:lnTo>
                  <a:lnTo>
                    <a:pt x="561" y="1003"/>
                  </a:lnTo>
                  <a:lnTo>
                    <a:pt x="553" y="1011"/>
                  </a:lnTo>
                  <a:lnTo>
                    <a:pt x="546" y="1016"/>
                  </a:lnTo>
                  <a:lnTo>
                    <a:pt x="541" y="1018"/>
                  </a:lnTo>
                  <a:lnTo>
                    <a:pt x="535" y="1018"/>
                  </a:lnTo>
                  <a:lnTo>
                    <a:pt x="524" y="1015"/>
                  </a:lnTo>
                  <a:lnTo>
                    <a:pt x="516" y="1010"/>
                  </a:lnTo>
                  <a:lnTo>
                    <a:pt x="511" y="1000"/>
                  </a:lnTo>
                  <a:lnTo>
                    <a:pt x="508" y="991"/>
                  </a:lnTo>
                  <a:lnTo>
                    <a:pt x="507" y="980"/>
                  </a:lnTo>
                  <a:lnTo>
                    <a:pt x="508" y="963"/>
                  </a:lnTo>
                  <a:lnTo>
                    <a:pt x="512" y="938"/>
                  </a:lnTo>
                  <a:lnTo>
                    <a:pt x="518" y="910"/>
                  </a:lnTo>
                  <a:lnTo>
                    <a:pt x="526" y="877"/>
                  </a:lnTo>
                  <a:lnTo>
                    <a:pt x="535" y="839"/>
                  </a:lnTo>
                  <a:lnTo>
                    <a:pt x="546" y="800"/>
                  </a:lnTo>
                  <a:lnTo>
                    <a:pt x="557" y="760"/>
                  </a:lnTo>
                  <a:lnTo>
                    <a:pt x="569" y="721"/>
                  </a:lnTo>
                  <a:lnTo>
                    <a:pt x="580" y="680"/>
                  </a:lnTo>
                  <a:lnTo>
                    <a:pt x="591" y="644"/>
                  </a:lnTo>
                  <a:lnTo>
                    <a:pt x="594" y="636"/>
                  </a:lnTo>
                  <a:lnTo>
                    <a:pt x="596" y="625"/>
                  </a:lnTo>
                  <a:lnTo>
                    <a:pt x="599" y="612"/>
                  </a:lnTo>
                  <a:lnTo>
                    <a:pt x="601" y="593"/>
                  </a:lnTo>
                  <a:lnTo>
                    <a:pt x="602" y="567"/>
                  </a:lnTo>
                  <a:lnTo>
                    <a:pt x="602" y="505"/>
                  </a:lnTo>
                  <a:lnTo>
                    <a:pt x="601" y="475"/>
                  </a:lnTo>
                  <a:lnTo>
                    <a:pt x="598" y="444"/>
                  </a:lnTo>
                  <a:lnTo>
                    <a:pt x="594" y="411"/>
                  </a:lnTo>
                  <a:lnTo>
                    <a:pt x="588" y="379"/>
                  </a:lnTo>
                  <a:lnTo>
                    <a:pt x="582" y="347"/>
                  </a:lnTo>
                  <a:lnTo>
                    <a:pt x="572" y="315"/>
                  </a:lnTo>
                  <a:lnTo>
                    <a:pt x="560" y="285"/>
                  </a:lnTo>
                  <a:lnTo>
                    <a:pt x="546" y="255"/>
                  </a:lnTo>
                  <a:lnTo>
                    <a:pt x="530" y="228"/>
                  </a:lnTo>
                  <a:lnTo>
                    <a:pt x="509" y="203"/>
                  </a:lnTo>
                  <a:lnTo>
                    <a:pt x="486" y="181"/>
                  </a:lnTo>
                  <a:lnTo>
                    <a:pt x="459" y="163"/>
                  </a:lnTo>
                  <a:lnTo>
                    <a:pt x="429" y="146"/>
                  </a:lnTo>
                  <a:lnTo>
                    <a:pt x="395" y="134"/>
                  </a:lnTo>
                  <a:lnTo>
                    <a:pt x="357" y="128"/>
                  </a:lnTo>
                  <a:lnTo>
                    <a:pt x="313" y="125"/>
                  </a:lnTo>
                  <a:lnTo>
                    <a:pt x="274" y="128"/>
                  </a:lnTo>
                  <a:lnTo>
                    <a:pt x="235" y="134"/>
                  </a:lnTo>
                  <a:lnTo>
                    <a:pt x="196" y="148"/>
                  </a:lnTo>
                  <a:lnTo>
                    <a:pt x="160" y="164"/>
                  </a:lnTo>
                  <a:lnTo>
                    <a:pt x="127" y="184"/>
                  </a:lnTo>
                  <a:lnTo>
                    <a:pt x="98" y="210"/>
                  </a:lnTo>
                  <a:lnTo>
                    <a:pt x="74" y="238"/>
                  </a:lnTo>
                  <a:lnTo>
                    <a:pt x="58" y="270"/>
                  </a:lnTo>
                  <a:lnTo>
                    <a:pt x="52" y="285"/>
                  </a:lnTo>
                  <a:lnTo>
                    <a:pt x="47" y="294"/>
                  </a:lnTo>
                  <a:lnTo>
                    <a:pt x="40" y="297"/>
                  </a:lnTo>
                  <a:lnTo>
                    <a:pt x="29" y="298"/>
                  </a:lnTo>
                  <a:lnTo>
                    <a:pt x="24" y="298"/>
                  </a:lnTo>
                  <a:lnTo>
                    <a:pt x="15" y="297"/>
                  </a:lnTo>
                  <a:lnTo>
                    <a:pt x="9" y="294"/>
                  </a:lnTo>
                  <a:lnTo>
                    <a:pt x="3" y="289"/>
                  </a:lnTo>
                  <a:lnTo>
                    <a:pt x="0" y="281"/>
                  </a:lnTo>
                  <a:lnTo>
                    <a:pt x="2" y="274"/>
                  </a:lnTo>
                  <a:lnTo>
                    <a:pt x="5" y="259"/>
                  </a:lnTo>
                  <a:lnTo>
                    <a:pt x="11" y="239"/>
                  </a:lnTo>
                  <a:lnTo>
                    <a:pt x="22" y="214"/>
                  </a:lnTo>
                  <a:lnTo>
                    <a:pt x="37" y="185"/>
                  </a:lnTo>
                  <a:lnTo>
                    <a:pt x="58" y="155"/>
                  </a:lnTo>
                  <a:lnTo>
                    <a:pt x="84" y="122"/>
                  </a:lnTo>
                  <a:lnTo>
                    <a:pt x="116" y="90"/>
                  </a:lnTo>
                  <a:lnTo>
                    <a:pt x="142" y="69"/>
                  </a:lnTo>
                  <a:lnTo>
                    <a:pt x="173" y="48"/>
                  </a:lnTo>
                  <a:lnTo>
                    <a:pt x="209" y="30"/>
                  </a:lnTo>
                  <a:lnTo>
                    <a:pt x="247" y="13"/>
                  </a:lnTo>
                  <a:lnTo>
                    <a:pt x="289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327" y="4910"/>
              <a:ext cx="387" cy="735"/>
            </a:xfrm>
            <a:custGeom>
              <a:avLst/>
              <a:gdLst/>
              <a:ahLst/>
              <a:cxnLst>
                <a:cxn ang="0">
                  <a:pos x="239" y="257"/>
                </a:cxn>
                <a:cxn ang="0">
                  <a:pos x="292" y="314"/>
                </a:cxn>
                <a:cxn ang="0">
                  <a:pos x="289" y="376"/>
                </a:cxn>
                <a:cxn ang="0">
                  <a:pos x="267" y="427"/>
                </a:cxn>
                <a:cxn ang="0">
                  <a:pos x="240" y="490"/>
                </a:cxn>
                <a:cxn ang="0">
                  <a:pos x="221" y="537"/>
                </a:cxn>
                <a:cxn ang="0">
                  <a:pos x="203" y="581"/>
                </a:cxn>
                <a:cxn ang="0">
                  <a:pos x="184" y="628"/>
                </a:cxn>
                <a:cxn ang="0">
                  <a:pos x="181" y="671"/>
                </a:cxn>
                <a:cxn ang="0">
                  <a:pos x="201" y="698"/>
                </a:cxn>
                <a:cxn ang="0">
                  <a:pos x="259" y="686"/>
                </a:cxn>
                <a:cxn ang="0">
                  <a:pos x="313" y="628"/>
                </a:cxn>
                <a:cxn ang="0">
                  <a:pos x="342" y="567"/>
                </a:cxn>
                <a:cxn ang="0">
                  <a:pos x="362" y="554"/>
                </a:cxn>
                <a:cxn ang="0">
                  <a:pos x="380" y="557"/>
                </a:cxn>
                <a:cxn ang="0">
                  <a:pos x="386" y="579"/>
                </a:cxn>
                <a:cxn ang="0">
                  <a:pos x="362" y="631"/>
                </a:cxn>
                <a:cxn ang="0">
                  <a:pos x="312" y="692"/>
                </a:cxn>
                <a:cxn ang="0">
                  <a:pos x="237" y="732"/>
                </a:cxn>
                <a:cxn ang="0">
                  <a:pos x="156" y="725"/>
                </a:cxn>
                <a:cxn ang="0">
                  <a:pos x="100" y="684"/>
                </a:cxn>
                <a:cxn ang="0">
                  <a:pos x="92" y="615"/>
                </a:cxn>
                <a:cxn ang="0">
                  <a:pos x="115" y="556"/>
                </a:cxn>
                <a:cxn ang="0">
                  <a:pos x="132" y="518"/>
                </a:cxn>
                <a:cxn ang="0">
                  <a:pos x="160" y="454"/>
                </a:cxn>
                <a:cxn ang="0">
                  <a:pos x="187" y="386"/>
                </a:cxn>
                <a:cxn ang="0">
                  <a:pos x="202" y="342"/>
                </a:cxn>
                <a:cxn ang="0">
                  <a:pos x="202" y="303"/>
                </a:cxn>
                <a:cxn ang="0">
                  <a:pos x="172" y="280"/>
                </a:cxn>
                <a:cxn ang="0">
                  <a:pos x="100" y="314"/>
                </a:cxn>
                <a:cxn ang="0">
                  <a:pos x="45" y="405"/>
                </a:cxn>
                <a:cxn ang="0">
                  <a:pos x="32" y="428"/>
                </a:cxn>
                <a:cxn ang="0">
                  <a:pos x="9" y="427"/>
                </a:cxn>
                <a:cxn ang="0">
                  <a:pos x="0" y="417"/>
                </a:cxn>
                <a:cxn ang="0">
                  <a:pos x="6" y="388"/>
                </a:cxn>
                <a:cxn ang="0">
                  <a:pos x="37" y="329"/>
                </a:cxn>
                <a:cxn ang="0">
                  <a:pos x="94" y="271"/>
                </a:cxn>
                <a:cxn ang="0">
                  <a:pos x="176" y="245"/>
                </a:cxn>
                <a:cxn ang="0">
                  <a:pos x="313" y="10"/>
                </a:cxn>
                <a:cxn ang="0">
                  <a:pos x="334" y="49"/>
                </a:cxn>
                <a:cxn ang="0">
                  <a:pos x="305" y="97"/>
                </a:cxn>
                <a:cxn ang="0">
                  <a:pos x="252" y="109"/>
                </a:cxn>
                <a:cxn ang="0">
                  <a:pos x="221" y="83"/>
                </a:cxn>
                <a:cxn ang="0">
                  <a:pos x="233" y="29"/>
                </a:cxn>
                <a:cxn ang="0">
                  <a:pos x="285" y="0"/>
                </a:cxn>
              </a:cxnLst>
              <a:rect l="0" t="0" r="r" b="b"/>
              <a:pathLst>
                <a:path w="387" h="735">
                  <a:moveTo>
                    <a:pt x="176" y="245"/>
                  </a:moveTo>
                  <a:lnTo>
                    <a:pt x="210" y="248"/>
                  </a:lnTo>
                  <a:lnTo>
                    <a:pt x="239" y="257"/>
                  </a:lnTo>
                  <a:lnTo>
                    <a:pt x="263" y="272"/>
                  </a:lnTo>
                  <a:lnTo>
                    <a:pt x="281" y="292"/>
                  </a:lnTo>
                  <a:lnTo>
                    <a:pt x="292" y="314"/>
                  </a:lnTo>
                  <a:lnTo>
                    <a:pt x="296" y="339"/>
                  </a:lnTo>
                  <a:lnTo>
                    <a:pt x="294" y="358"/>
                  </a:lnTo>
                  <a:lnTo>
                    <a:pt x="289" y="376"/>
                  </a:lnTo>
                  <a:lnTo>
                    <a:pt x="282" y="394"/>
                  </a:lnTo>
                  <a:lnTo>
                    <a:pt x="275" y="409"/>
                  </a:lnTo>
                  <a:lnTo>
                    <a:pt x="267" y="427"/>
                  </a:lnTo>
                  <a:lnTo>
                    <a:pt x="258" y="447"/>
                  </a:lnTo>
                  <a:lnTo>
                    <a:pt x="250" y="468"/>
                  </a:lnTo>
                  <a:lnTo>
                    <a:pt x="240" y="490"/>
                  </a:lnTo>
                  <a:lnTo>
                    <a:pt x="232" y="509"/>
                  </a:lnTo>
                  <a:lnTo>
                    <a:pt x="226" y="525"/>
                  </a:lnTo>
                  <a:lnTo>
                    <a:pt x="221" y="537"/>
                  </a:lnTo>
                  <a:lnTo>
                    <a:pt x="218" y="544"/>
                  </a:lnTo>
                  <a:lnTo>
                    <a:pt x="211" y="561"/>
                  </a:lnTo>
                  <a:lnTo>
                    <a:pt x="203" y="581"/>
                  </a:lnTo>
                  <a:lnTo>
                    <a:pt x="194" y="603"/>
                  </a:lnTo>
                  <a:lnTo>
                    <a:pt x="188" y="616"/>
                  </a:lnTo>
                  <a:lnTo>
                    <a:pt x="184" y="628"/>
                  </a:lnTo>
                  <a:lnTo>
                    <a:pt x="181" y="642"/>
                  </a:lnTo>
                  <a:lnTo>
                    <a:pt x="180" y="658"/>
                  </a:lnTo>
                  <a:lnTo>
                    <a:pt x="181" y="671"/>
                  </a:lnTo>
                  <a:lnTo>
                    <a:pt x="184" y="684"/>
                  </a:lnTo>
                  <a:lnTo>
                    <a:pt x="191" y="692"/>
                  </a:lnTo>
                  <a:lnTo>
                    <a:pt x="201" y="698"/>
                  </a:lnTo>
                  <a:lnTo>
                    <a:pt x="215" y="700"/>
                  </a:lnTo>
                  <a:lnTo>
                    <a:pt x="237" y="696"/>
                  </a:lnTo>
                  <a:lnTo>
                    <a:pt x="259" y="686"/>
                  </a:lnTo>
                  <a:lnTo>
                    <a:pt x="278" y="670"/>
                  </a:lnTo>
                  <a:lnTo>
                    <a:pt x="297" y="651"/>
                  </a:lnTo>
                  <a:lnTo>
                    <a:pt x="313" y="628"/>
                  </a:lnTo>
                  <a:lnTo>
                    <a:pt x="327" y="604"/>
                  </a:lnTo>
                  <a:lnTo>
                    <a:pt x="338" y="579"/>
                  </a:lnTo>
                  <a:lnTo>
                    <a:pt x="342" y="567"/>
                  </a:lnTo>
                  <a:lnTo>
                    <a:pt x="346" y="558"/>
                  </a:lnTo>
                  <a:lnTo>
                    <a:pt x="352" y="556"/>
                  </a:lnTo>
                  <a:lnTo>
                    <a:pt x="362" y="554"/>
                  </a:lnTo>
                  <a:lnTo>
                    <a:pt x="368" y="554"/>
                  </a:lnTo>
                  <a:lnTo>
                    <a:pt x="373" y="556"/>
                  </a:lnTo>
                  <a:lnTo>
                    <a:pt x="380" y="557"/>
                  </a:lnTo>
                  <a:lnTo>
                    <a:pt x="386" y="561"/>
                  </a:lnTo>
                  <a:lnTo>
                    <a:pt x="387" y="568"/>
                  </a:lnTo>
                  <a:lnTo>
                    <a:pt x="386" y="579"/>
                  </a:lnTo>
                  <a:lnTo>
                    <a:pt x="380" y="592"/>
                  </a:lnTo>
                  <a:lnTo>
                    <a:pt x="373" y="611"/>
                  </a:lnTo>
                  <a:lnTo>
                    <a:pt x="362" y="631"/>
                  </a:lnTo>
                  <a:lnTo>
                    <a:pt x="349" y="651"/>
                  </a:lnTo>
                  <a:lnTo>
                    <a:pt x="333" y="673"/>
                  </a:lnTo>
                  <a:lnTo>
                    <a:pt x="312" y="692"/>
                  </a:lnTo>
                  <a:lnTo>
                    <a:pt x="290" y="709"/>
                  </a:lnTo>
                  <a:lnTo>
                    <a:pt x="266" y="722"/>
                  </a:lnTo>
                  <a:lnTo>
                    <a:pt x="237" y="732"/>
                  </a:lnTo>
                  <a:lnTo>
                    <a:pt x="207" y="735"/>
                  </a:lnTo>
                  <a:lnTo>
                    <a:pt x="180" y="732"/>
                  </a:lnTo>
                  <a:lnTo>
                    <a:pt x="156" y="725"/>
                  </a:lnTo>
                  <a:lnTo>
                    <a:pt x="134" y="714"/>
                  </a:lnTo>
                  <a:lnTo>
                    <a:pt x="115" y="701"/>
                  </a:lnTo>
                  <a:lnTo>
                    <a:pt x="100" y="684"/>
                  </a:lnTo>
                  <a:lnTo>
                    <a:pt x="90" y="663"/>
                  </a:lnTo>
                  <a:lnTo>
                    <a:pt x="88" y="640"/>
                  </a:lnTo>
                  <a:lnTo>
                    <a:pt x="92" y="615"/>
                  </a:lnTo>
                  <a:lnTo>
                    <a:pt x="101" y="592"/>
                  </a:lnTo>
                  <a:lnTo>
                    <a:pt x="111" y="564"/>
                  </a:lnTo>
                  <a:lnTo>
                    <a:pt x="115" y="556"/>
                  </a:lnTo>
                  <a:lnTo>
                    <a:pt x="118" y="549"/>
                  </a:lnTo>
                  <a:lnTo>
                    <a:pt x="126" y="533"/>
                  </a:lnTo>
                  <a:lnTo>
                    <a:pt x="132" y="518"/>
                  </a:lnTo>
                  <a:lnTo>
                    <a:pt x="139" y="499"/>
                  </a:lnTo>
                  <a:lnTo>
                    <a:pt x="149" y="478"/>
                  </a:lnTo>
                  <a:lnTo>
                    <a:pt x="160" y="454"/>
                  </a:lnTo>
                  <a:lnTo>
                    <a:pt x="169" y="429"/>
                  </a:lnTo>
                  <a:lnTo>
                    <a:pt x="179" y="407"/>
                  </a:lnTo>
                  <a:lnTo>
                    <a:pt x="187" y="386"/>
                  </a:lnTo>
                  <a:lnTo>
                    <a:pt x="192" y="370"/>
                  </a:lnTo>
                  <a:lnTo>
                    <a:pt x="196" y="359"/>
                  </a:lnTo>
                  <a:lnTo>
                    <a:pt x="202" y="342"/>
                  </a:lnTo>
                  <a:lnTo>
                    <a:pt x="203" y="329"/>
                  </a:lnTo>
                  <a:lnTo>
                    <a:pt x="203" y="322"/>
                  </a:lnTo>
                  <a:lnTo>
                    <a:pt x="202" y="303"/>
                  </a:lnTo>
                  <a:lnTo>
                    <a:pt x="196" y="291"/>
                  </a:lnTo>
                  <a:lnTo>
                    <a:pt x="186" y="283"/>
                  </a:lnTo>
                  <a:lnTo>
                    <a:pt x="172" y="280"/>
                  </a:lnTo>
                  <a:lnTo>
                    <a:pt x="147" y="284"/>
                  </a:lnTo>
                  <a:lnTo>
                    <a:pt x="123" y="295"/>
                  </a:lnTo>
                  <a:lnTo>
                    <a:pt x="100" y="314"/>
                  </a:lnTo>
                  <a:lnTo>
                    <a:pt x="78" y="339"/>
                  </a:lnTo>
                  <a:lnTo>
                    <a:pt x="60" y="369"/>
                  </a:lnTo>
                  <a:lnTo>
                    <a:pt x="45" y="405"/>
                  </a:lnTo>
                  <a:lnTo>
                    <a:pt x="43" y="416"/>
                  </a:lnTo>
                  <a:lnTo>
                    <a:pt x="39" y="424"/>
                  </a:lnTo>
                  <a:lnTo>
                    <a:pt x="32" y="428"/>
                  </a:lnTo>
                  <a:lnTo>
                    <a:pt x="21" y="429"/>
                  </a:lnTo>
                  <a:lnTo>
                    <a:pt x="14" y="429"/>
                  </a:lnTo>
                  <a:lnTo>
                    <a:pt x="9" y="427"/>
                  </a:lnTo>
                  <a:lnTo>
                    <a:pt x="5" y="424"/>
                  </a:lnTo>
                  <a:lnTo>
                    <a:pt x="3" y="421"/>
                  </a:lnTo>
                  <a:lnTo>
                    <a:pt x="0" y="417"/>
                  </a:lnTo>
                  <a:lnTo>
                    <a:pt x="0" y="412"/>
                  </a:lnTo>
                  <a:lnTo>
                    <a:pt x="2" y="401"/>
                  </a:lnTo>
                  <a:lnTo>
                    <a:pt x="6" y="388"/>
                  </a:lnTo>
                  <a:lnTo>
                    <a:pt x="14" y="369"/>
                  </a:lnTo>
                  <a:lnTo>
                    <a:pt x="24" y="349"/>
                  </a:lnTo>
                  <a:lnTo>
                    <a:pt x="37" y="329"/>
                  </a:lnTo>
                  <a:lnTo>
                    <a:pt x="54" y="307"/>
                  </a:lnTo>
                  <a:lnTo>
                    <a:pt x="73" y="288"/>
                  </a:lnTo>
                  <a:lnTo>
                    <a:pt x="94" y="271"/>
                  </a:lnTo>
                  <a:lnTo>
                    <a:pt x="119" y="257"/>
                  </a:lnTo>
                  <a:lnTo>
                    <a:pt x="146" y="248"/>
                  </a:lnTo>
                  <a:lnTo>
                    <a:pt x="176" y="245"/>
                  </a:lnTo>
                  <a:close/>
                  <a:moveTo>
                    <a:pt x="285" y="0"/>
                  </a:moveTo>
                  <a:lnTo>
                    <a:pt x="300" y="3"/>
                  </a:lnTo>
                  <a:lnTo>
                    <a:pt x="313" y="10"/>
                  </a:lnTo>
                  <a:lnTo>
                    <a:pt x="324" y="19"/>
                  </a:lnTo>
                  <a:lnTo>
                    <a:pt x="331" y="33"/>
                  </a:lnTo>
                  <a:lnTo>
                    <a:pt x="334" y="49"/>
                  </a:lnTo>
                  <a:lnTo>
                    <a:pt x="330" y="68"/>
                  </a:lnTo>
                  <a:lnTo>
                    <a:pt x="320" y="84"/>
                  </a:lnTo>
                  <a:lnTo>
                    <a:pt x="305" y="97"/>
                  </a:lnTo>
                  <a:lnTo>
                    <a:pt x="288" y="107"/>
                  </a:lnTo>
                  <a:lnTo>
                    <a:pt x="267" y="111"/>
                  </a:lnTo>
                  <a:lnTo>
                    <a:pt x="252" y="109"/>
                  </a:lnTo>
                  <a:lnTo>
                    <a:pt x="240" y="104"/>
                  </a:lnTo>
                  <a:lnTo>
                    <a:pt x="228" y="96"/>
                  </a:lnTo>
                  <a:lnTo>
                    <a:pt x="221" y="83"/>
                  </a:lnTo>
                  <a:lnTo>
                    <a:pt x="218" y="66"/>
                  </a:lnTo>
                  <a:lnTo>
                    <a:pt x="222" y="46"/>
                  </a:lnTo>
                  <a:lnTo>
                    <a:pt x="233" y="29"/>
                  </a:lnTo>
                  <a:lnTo>
                    <a:pt x="250" y="14"/>
                  </a:lnTo>
                  <a:lnTo>
                    <a:pt x="267" y="5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6861" y="4910"/>
              <a:ext cx="518" cy="947"/>
            </a:xfrm>
            <a:custGeom>
              <a:avLst/>
              <a:gdLst/>
              <a:ahLst/>
              <a:cxnLst>
                <a:cxn ang="0">
                  <a:pos x="376" y="249"/>
                </a:cxn>
                <a:cxn ang="0">
                  <a:pos x="430" y="268"/>
                </a:cxn>
                <a:cxn ang="0">
                  <a:pos x="467" y="302"/>
                </a:cxn>
                <a:cxn ang="0">
                  <a:pos x="480" y="350"/>
                </a:cxn>
                <a:cxn ang="0">
                  <a:pos x="474" y="385"/>
                </a:cxn>
                <a:cxn ang="0">
                  <a:pos x="363" y="809"/>
                </a:cxn>
                <a:cxn ang="0">
                  <a:pos x="327" y="864"/>
                </a:cxn>
                <a:cxn ang="0">
                  <a:pos x="276" y="904"/>
                </a:cxn>
                <a:cxn ang="0">
                  <a:pos x="222" y="930"/>
                </a:cxn>
                <a:cxn ang="0">
                  <a:pos x="169" y="943"/>
                </a:cxn>
                <a:cxn ang="0">
                  <a:pos x="122" y="947"/>
                </a:cxn>
                <a:cxn ang="0">
                  <a:pos x="67" y="940"/>
                </a:cxn>
                <a:cxn ang="0">
                  <a:pos x="24" y="921"/>
                </a:cxn>
                <a:cxn ang="0">
                  <a:pos x="3" y="892"/>
                </a:cxn>
                <a:cxn ang="0">
                  <a:pos x="3" y="852"/>
                </a:cxn>
                <a:cxn ang="0">
                  <a:pos x="27" y="818"/>
                </a:cxn>
                <a:cxn ang="0">
                  <a:pos x="67" y="805"/>
                </a:cxn>
                <a:cxn ang="0">
                  <a:pos x="95" y="811"/>
                </a:cxn>
                <a:cxn ang="0">
                  <a:pos x="110" y="827"/>
                </a:cxn>
                <a:cxn ang="0">
                  <a:pos x="116" y="846"/>
                </a:cxn>
                <a:cxn ang="0">
                  <a:pos x="112" y="869"/>
                </a:cxn>
                <a:cxn ang="0">
                  <a:pos x="95" y="896"/>
                </a:cxn>
                <a:cxn ang="0">
                  <a:pos x="88" y="908"/>
                </a:cxn>
                <a:cxn ang="0">
                  <a:pos x="109" y="912"/>
                </a:cxn>
                <a:cxn ang="0">
                  <a:pos x="151" y="909"/>
                </a:cxn>
                <a:cxn ang="0">
                  <a:pos x="205" y="884"/>
                </a:cxn>
                <a:cxn ang="0">
                  <a:pos x="252" y="838"/>
                </a:cxn>
                <a:cxn ang="0">
                  <a:pos x="280" y="774"/>
                </a:cxn>
                <a:cxn ang="0">
                  <a:pos x="384" y="369"/>
                </a:cxn>
                <a:cxn ang="0">
                  <a:pos x="386" y="331"/>
                </a:cxn>
                <a:cxn ang="0">
                  <a:pos x="382" y="310"/>
                </a:cxn>
                <a:cxn ang="0">
                  <a:pos x="369" y="290"/>
                </a:cxn>
                <a:cxn ang="0">
                  <a:pos x="342" y="281"/>
                </a:cxn>
                <a:cxn ang="0">
                  <a:pos x="307" y="287"/>
                </a:cxn>
                <a:cxn ang="0">
                  <a:pos x="265" y="307"/>
                </a:cxn>
                <a:cxn ang="0">
                  <a:pos x="219" y="347"/>
                </a:cxn>
                <a:cxn ang="0">
                  <a:pos x="177" y="413"/>
                </a:cxn>
                <a:cxn ang="0">
                  <a:pos x="170" y="427"/>
                </a:cxn>
                <a:cxn ang="0">
                  <a:pos x="152" y="431"/>
                </a:cxn>
                <a:cxn ang="0">
                  <a:pos x="143" y="429"/>
                </a:cxn>
                <a:cxn ang="0">
                  <a:pos x="132" y="421"/>
                </a:cxn>
                <a:cxn ang="0">
                  <a:pos x="132" y="405"/>
                </a:cxn>
                <a:cxn ang="0">
                  <a:pos x="148" y="373"/>
                </a:cxn>
                <a:cxn ang="0">
                  <a:pos x="178" y="333"/>
                </a:cxn>
                <a:cxn ang="0">
                  <a:pos x="222" y="291"/>
                </a:cxn>
                <a:cxn ang="0">
                  <a:pos x="278" y="260"/>
                </a:cxn>
                <a:cxn ang="0">
                  <a:pos x="344" y="247"/>
                </a:cxn>
                <a:cxn ang="0">
                  <a:pos x="487" y="3"/>
                </a:cxn>
                <a:cxn ang="0">
                  <a:pos x="510" y="19"/>
                </a:cxn>
                <a:cxn ang="0">
                  <a:pos x="518" y="49"/>
                </a:cxn>
                <a:cxn ang="0">
                  <a:pos x="513" y="65"/>
                </a:cxn>
                <a:cxn ang="0">
                  <a:pos x="488" y="97"/>
                </a:cxn>
                <a:cxn ang="0">
                  <a:pos x="448" y="111"/>
                </a:cxn>
                <a:cxn ang="0">
                  <a:pos x="422" y="103"/>
                </a:cxn>
                <a:cxn ang="0">
                  <a:pos x="405" y="81"/>
                </a:cxn>
                <a:cxn ang="0">
                  <a:pos x="407" y="48"/>
                </a:cxn>
                <a:cxn ang="0">
                  <a:pos x="431" y="15"/>
                </a:cxn>
                <a:cxn ang="0">
                  <a:pos x="469" y="0"/>
                </a:cxn>
              </a:cxnLst>
              <a:rect l="0" t="0" r="r" b="b"/>
              <a:pathLst>
                <a:path w="518" h="947">
                  <a:moveTo>
                    <a:pt x="344" y="247"/>
                  </a:moveTo>
                  <a:lnTo>
                    <a:pt x="376" y="249"/>
                  </a:lnTo>
                  <a:lnTo>
                    <a:pt x="404" y="256"/>
                  </a:lnTo>
                  <a:lnTo>
                    <a:pt x="430" y="268"/>
                  </a:lnTo>
                  <a:lnTo>
                    <a:pt x="450" y="283"/>
                  </a:lnTo>
                  <a:lnTo>
                    <a:pt x="467" y="302"/>
                  </a:lnTo>
                  <a:lnTo>
                    <a:pt x="476" y="325"/>
                  </a:lnTo>
                  <a:lnTo>
                    <a:pt x="480" y="350"/>
                  </a:lnTo>
                  <a:lnTo>
                    <a:pt x="479" y="369"/>
                  </a:lnTo>
                  <a:lnTo>
                    <a:pt x="474" y="385"/>
                  </a:lnTo>
                  <a:lnTo>
                    <a:pt x="376" y="774"/>
                  </a:lnTo>
                  <a:lnTo>
                    <a:pt x="363" y="809"/>
                  </a:lnTo>
                  <a:lnTo>
                    <a:pt x="347" y="838"/>
                  </a:lnTo>
                  <a:lnTo>
                    <a:pt x="327" y="864"/>
                  </a:lnTo>
                  <a:lnTo>
                    <a:pt x="302" y="885"/>
                  </a:lnTo>
                  <a:lnTo>
                    <a:pt x="276" y="904"/>
                  </a:lnTo>
                  <a:lnTo>
                    <a:pt x="249" y="917"/>
                  </a:lnTo>
                  <a:lnTo>
                    <a:pt x="222" y="930"/>
                  </a:lnTo>
                  <a:lnTo>
                    <a:pt x="195" y="938"/>
                  </a:lnTo>
                  <a:lnTo>
                    <a:pt x="169" y="943"/>
                  </a:lnTo>
                  <a:lnTo>
                    <a:pt x="144" y="946"/>
                  </a:lnTo>
                  <a:lnTo>
                    <a:pt x="122" y="947"/>
                  </a:lnTo>
                  <a:lnTo>
                    <a:pt x="92" y="946"/>
                  </a:lnTo>
                  <a:lnTo>
                    <a:pt x="67" y="940"/>
                  </a:lnTo>
                  <a:lnTo>
                    <a:pt x="43" y="932"/>
                  </a:lnTo>
                  <a:lnTo>
                    <a:pt x="24" y="921"/>
                  </a:lnTo>
                  <a:lnTo>
                    <a:pt x="11" y="908"/>
                  </a:lnTo>
                  <a:lnTo>
                    <a:pt x="3" y="892"/>
                  </a:lnTo>
                  <a:lnTo>
                    <a:pt x="0" y="874"/>
                  </a:lnTo>
                  <a:lnTo>
                    <a:pt x="3" y="852"/>
                  </a:lnTo>
                  <a:lnTo>
                    <a:pt x="12" y="833"/>
                  </a:lnTo>
                  <a:lnTo>
                    <a:pt x="27" y="818"/>
                  </a:lnTo>
                  <a:lnTo>
                    <a:pt x="45" y="809"/>
                  </a:lnTo>
                  <a:lnTo>
                    <a:pt x="67" y="805"/>
                  </a:lnTo>
                  <a:lnTo>
                    <a:pt x="83" y="806"/>
                  </a:lnTo>
                  <a:lnTo>
                    <a:pt x="95" y="811"/>
                  </a:lnTo>
                  <a:lnTo>
                    <a:pt x="105" y="819"/>
                  </a:lnTo>
                  <a:lnTo>
                    <a:pt x="110" y="827"/>
                  </a:lnTo>
                  <a:lnTo>
                    <a:pt x="114" y="837"/>
                  </a:lnTo>
                  <a:lnTo>
                    <a:pt x="116" y="846"/>
                  </a:lnTo>
                  <a:lnTo>
                    <a:pt x="114" y="856"/>
                  </a:lnTo>
                  <a:lnTo>
                    <a:pt x="112" y="869"/>
                  </a:lnTo>
                  <a:lnTo>
                    <a:pt x="105" y="882"/>
                  </a:lnTo>
                  <a:lnTo>
                    <a:pt x="95" y="896"/>
                  </a:lnTo>
                  <a:lnTo>
                    <a:pt x="80" y="905"/>
                  </a:lnTo>
                  <a:lnTo>
                    <a:pt x="88" y="908"/>
                  </a:lnTo>
                  <a:lnTo>
                    <a:pt x="98" y="909"/>
                  </a:lnTo>
                  <a:lnTo>
                    <a:pt x="109" y="912"/>
                  </a:lnTo>
                  <a:lnTo>
                    <a:pt x="122" y="912"/>
                  </a:lnTo>
                  <a:lnTo>
                    <a:pt x="151" y="909"/>
                  </a:lnTo>
                  <a:lnTo>
                    <a:pt x="180" y="899"/>
                  </a:lnTo>
                  <a:lnTo>
                    <a:pt x="205" y="884"/>
                  </a:lnTo>
                  <a:lnTo>
                    <a:pt x="230" y="864"/>
                  </a:lnTo>
                  <a:lnTo>
                    <a:pt x="252" y="838"/>
                  </a:lnTo>
                  <a:lnTo>
                    <a:pt x="268" y="807"/>
                  </a:lnTo>
                  <a:lnTo>
                    <a:pt x="280" y="774"/>
                  </a:lnTo>
                  <a:lnTo>
                    <a:pt x="282" y="775"/>
                  </a:lnTo>
                  <a:lnTo>
                    <a:pt x="384" y="369"/>
                  </a:lnTo>
                  <a:lnTo>
                    <a:pt x="386" y="357"/>
                  </a:lnTo>
                  <a:lnTo>
                    <a:pt x="386" y="331"/>
                  </a:lnTo>
                  <a:lnTo>
                    <a:pt x="385" y="322"/>
                  </a:lnTo>
                  <a:lnTo>
                    <a:pt x="382" y="310"/>
                  </a:lnTo>
                  <a:lnTo>
                    <a:pt x="377" y="299"/>
                  </a:lnTo>
                  <a:lnTo>
                    <a:pt x="369" y="290"/>
                  </a:lnTo>
                  <a:lnTo>
                    <a:pt x="358" y="284"/>
                  </a:lnTo>
                  <a:lnTo>
                    <a:pt x="342" y="281"/>
                  </a:lnTo>
                  <a:lnTo>
                    <a:pt x="325" y="283"/>
                  </a:lnTo>
                  <a:lnTo>
                    <a:pt x="307" y="287"/>
                  </a:lnTo>
                  <a:lnTo>
                    <a:pt x="287" y="295"/>
                  </a:lnTo>
                  <a:lnTo>
                    <a:pt x="265" y="307"/>
                  </a:lnTo>
                  <a:lnTo>
                    <a:pt x="242" y="325"/>
                  </a:lnTo>
                  <a:lnTo>
                    <a:pt x="219" y="347"/>
                  </a:lnTo>
                  <a:lnTo>
                    <a:pt x="197" y="377"/>
                  </a:lnTo>
                  <a:lnTo>
                    <a:pt x="177" y="413"/>
                  </a:lnTo>
                  <a:lnTo>
                    <a:pt x="174" y="420"/>
                  </a:lnTo>
                  <a:lnTo>
                    <a:pt x="170" y="427"/>
                  </a:lnTo>
                  <a:lnTo>
                    <a:pt x="163" y="429"/>
                  </a:lnTo>
                  <a:lnTo>
                    <a:pt x="152" y="431"/>
                  </a:lnTo>
                  <a:lnTo>
                    <a:pt x="148" y="431"/>
                  </a:lnTo>
                  <a:lnTo>
                    <a:pt x="143" y="429"/>
                  </a:lnTo>
                  <a:lnTo>
                    <a:pt x="137" y="427"/>
                  </a:lnTo>
                  <a:lnTo>
                    <a:pt x="132" y="421"/>
                  </a:lnTo>
                  <a:lnTo>
                    <a:pt x="131" y="413"/>
                  </a:lnTo>
                  <a:lnTo>
                    <a:pt x="132" y="405"/>
                  </a:lnTo>
                  <a:lnTo>
                    <a:pt x="139" y="390"/>
                  </a:lnTo>
                  <a:lnTo>
                    <a:pt x="148" y="373"/>
                  </a:lnTo>
                  <a:lnTo>
                    <a:pt x="161" y="354"/>
                  </a:lnTo>
                  <a:lnTo>
                    <a:pt x="178" y="333"/>
                  </a:lnTo>
                  <a:lnTo>
                    <a:pt x="197" y="311"/>
                  </a:lnTo>
                  <a:lnTo>
                    <a:pt x="222" y="291"/>
                  </a:lnTo>
                  <a:lnTo>
                    <a:pt x="248" y="273"/>
                  </a:lnTo>
                  <a:lnTo>
                    <a:pt x="278" y="260"/>
                  </a:lnTo>
                  <a:lnTo>
                    <a:pt x="309" y="251"/>
                  </a:lnTo>
                  <a:lnTo>
                    <a:pt x="344" y="247"/>
                  </a:lnTo>
                  <a:close/>
                  <a:moveTo>
                    <a:pt x="469" y="0"/>
                  </a:moveTo>
                  <a:lnTo>
                    <a:pt x="487" y="3"/>
                  </a:lnTo>
                  <a:lnTo>
                    <a:pt x="501" y="10"/>
                  </a:lnTo>
                  <a:lnTo>
                    <a:pt x="510" y="19"/>
                  </a:lnTo>
                  <a:lnTo>
                    <a:pt x="516" y="33"/>
                  </a:lnTo>
                  <a:lnTo>
                    <a:pt x="518" y="49"/>
                  </a:lnTo>
                  <a:lnTo>
                    <a:pt x="517" y="49"/>
                  </a:lnTo>
                  <a:lnTo>
                    <a:pt x="513" y="65"/>
                  </a:lnTo>
                  <a:lnTo>
                    <a:pt x="503" y="83"/>
                  </a:lnTo>
                  <a:lnTo>
                    <a:pt x="488" y="97"/>
                  </a:lnTo>
                  <a:lnTo>
                    <a:pt x="469" y="107"/>
                  </a:lnTo>
                  <a:lnTo>
                    <a:pt x="448" y="111"/>
                  </a:lnTo>
                  <a:lnTo>
                    <a:pt x="434" y="109"/>
                  </a:lnTo>
                  <a:lnTo>
                    <a:pt x="422" y="103"/>
                  </a:lnTo>
                  <a:lnTo>
                    <a:pt x="411" y="95"/>
                  </a:lnTo>
                  <a:lnTo>
                    <a:pt x="405" y="81"/>
                  </a:lnTo>
                  <a:lnTo>
                    <a:pt x="403" y="66"/>
                  </a:lnTo>
                  <a:lnTo>
                    <a:pt x="407" y="48"/>
                  </a:lnTo>
                  <a:lnTo>
                    <a:pt x="416" y="30"/>
                  </a:lnTo>
                  <a:lnTo>
                    <a:pt x="431" y="15"/>
                  </a:lnTo>
                  <a:lnTo>
                    <a:pt x="449" y="5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622" y="4707"/>
              <a:ext cx="304" cy="567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54" y="2"/>
                </a:cxn>
                <a:cxn ang="0">
                  <a:pos x="269" y="9"/>
                </a:cxn>
                <a:cxn ang="0">
                  <a:pos x="283" y="18"/>
                </a:cxn>
                <a:cxn ang="0">
                  <a:pos x="294" y="31"/>
                </a:cxn>
                <a:cxn ang="0">
                  <a:pos x="302" y="48"/>
                </a:cxn>
                <a:cxn ang="0">
                  <a:pos x="304" y="66"/>
                </a:cxn>
                <a:cxn ang="0">
                  <a:pos x="303" y="76"/>
                </a:cxn>
                <a:cxn ang="0">
                  <a:pos x="300" y="85"/>
                </a:cxn>
                <a:cxn ang="0">
                  <a:pos x="298" y="93"/>
                </a:cxn>
                <a:cxn ang="0">
                  <a:pos x="294" y="101"/>
                </a:cxn>
                <a:cxn ang="0">
                  <a:pos x="295" y="101"/>
                </a:cxn>
                <a:cxn ang="0">
                  <a:pos x="66" y="549"/>
                </a:cxn>
                <a:cxn ang="0">
                  <a:pos x="64" y="556"/>
                </a:cxn>
                <a:cxn ang="0">
                  <a:pos x="58" y="564"/>
                </a:cxn>
                <a:cxn ang="0">
                  <a:pos x="54" y="565"/>
                </a:cxn>
                <a:cxn ang="0">
                  <a:pos x="51" y="567"/>
                </a:cxn>
                <a:cxn ang="0">
                  <a:pos x="49" y="567"/>
                </a:cxn>
                <a:cxn ang="0">
                  <a:pos x="45" y="565"/>
                </a:cxn>
                <a:cxn ang="0">
                  <a:pos x="35" y="562"/>
                </a:cxn>
                <a:cxn ang="0">
                  <a:pos x="23" y="558"/>
                </a:cxn>
                <a:cxn ang="0">
                  <a:pos x="12" y="553"/>
                </a:cxn>
                <a:cxn ang="0">
                  <a:pos x="4" y="546"/>
                </a:cxn>
                <a:cxn ang="0">
                  <a:pos x="0" y="538"/>
                </a:cxn>
                <a:cxn ang="0">
                  <a:pos x="0" y="534"/>
                </a:cxn>
                <a:cxn ang="0">
                  <a:pos x="1" y="532"/>
                </a:cxn>
                <a:cxn ang="0">
                  <a:pos x="4" y="521"/>
                </a:cxn>
                <a:cxn ang="0">
                  <a:pos x="175" y="49"/>
                </a:cxn>
                <a:cxn ang="0">
                  <a:pos x="177" y="42"/>
                </a:cxn>
                <a:cxn ang="0">
                  <a:pos x="181" y="33"/>
                </a:cxn>
                <a:cxn ang="0">
                  <a:pos x="187" y="25"/>
                </a:cxn>
                <a:cxn ang="0">
                  <a:pos x="196" y="15"/>
                </a:cxn>
                <a:cxn ang="0">
                  <a:pos x="206" y="7"/>
                </a:cxn>
                <a:cxn ang="0">
                  <a:pos x="220" y="2"/>
                </a:cxn>
                <a:cxn ang="0">
                  <a:pos x="238" y="0"/>
                </a:cxn>
              </a:cxnLst>
              <a:rect l="0" t="0" r="r" b="b"/>
              <a:pathLst>
                <a:path w="304" h="567">
                  <a:moveTo>
                    <a:pt x="238" y="0"/>
                  </a:moveTo>
                  <a:lnTo>
                    <a:pt x="254" y="2"/>
                  </a:lnTo>
                  <a:lnTo>
                    <a:pt x="269" y="9"/>
                  </a:lnTo>
                  <a:lnTo>
                    <a:pt x="283" y="18"/>
                  </a:lnTo>
                  <a:lnTo>
                    <a:pt x="294" y="31"/>
                  </a:lnTo>
                  <a:lnTo>
                    <a:pt x="302" y="48"/>
                  </a:lnTo>
                  <a:lnTo>
                    <a:pt x="304" y="66"/>
                  </a:lnTo>
                  <a:lnTo>
                    <a:pt x="303" y="76"/>
                  </a:lnTo>
                  <a:lnTo>
                    <a:pt x="300" y="85"/>
                  </a:lnTo>
                  <a:lnTo>
                    <a:pt x="298" y="93"/>
                  </a:lnTo>
                  <a:lnTo>
                    <a:pt x="294" y="101"/>
                  </a:lnTo>
                  <a:lnTo>
                    <a:pt x="295" y="101"/>
                  </a:lnTo>
                  <a:lnTo>
                    <a:pt x="66" y="549"/>
                  </a:lnTo>
                  <a:lnTo>
                    <a:pt x="64" y="556"/>
                  </a:lnTo>
                  <a:lnTo>
                    <a:pt x="58" y="564"/>
                  </a:lnTo>
                  <a:lnTo>
                    <a:pt x="54" y="565"/>
                  </a:lnTo>
                  <a:lnTo>
                    <a:pt x="51" y="567"/>
                  </a:lnTo>
                  <a:lnTo>
                    <a:pt x="49" y="567"/>
                  </a:lnTo>
                  <a:lnTo>
                    <a:pt x="45" y="565"/>
                  </a:lnTo>
                  <a:lnTo>
                    <a:pt x="35" y="562"/>
                  </a:lnTo>
                  <a:lnTo>
                    <a:pt x="23" y="558"/>
                  </a:lnTo>
                  <a:lnTo>
                    <a:pt x="12" y="553"/>
                  </a:lnTo>
                  <a:lnTo>
                    <a:pt x="4" y="546"/>
                  </a:lnTo>
                  <a:lnTo>
                    <a:pt x="0" y="538"/>
                  </a:lnTo>
                  <a:lnTo>
                    <a:pt x="0" y="534"/>
                  </a:lnTo>
                  <a:lnTo>
                    <a:pt x="1" y="532"/>
                  </a:lnTo>
                  <a:lnTo>
                    <a:pt x="4" y="521"/>
                  </a:lnTo>
                  <a:lnTo>
                    <a:pt x="175" y="49"/>
                  </a:lnTo>
                  <a:lnTo>
                    <a:pt x="177" y="42"/>
                  </a:lnTo>
                  <a:lnTo>
                    <a:pt x="181" y="33"/>
                  </a:lnTo>
                  <a:lnTo>
                    <a:pt x="187" y="25"/>
                  </a:lnTo>
                  <a:lnTo>
                    <a:pt x="196" y="15"/>
                  </a:lnTo>
                  <a:lnTo>
                    <a:pt x="206" y="7"/>
                  </a:lnTo>
                  <a:lnTo>
                    <a:pt x="220" y="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4038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are sections of the universal bundle over </a:t>
            </a:r>
            <a:r>
              <a:rPr lang="en-US" sz="2400" dirty="0" smtClean="0">
                <a:solidFill>
                  <a:srgbClr val="6600FF"/>
                </a:solidFill>
                <a:latin typeface="French Script MT" pitchFamily="66" charset="0"/>
                <a:sym typeface="Mathematica5"/>
              </a:rPr>
              <a:t></a:t>
            </a:r>
            <a:r>
              <a:rPr lang="en-US" sz="2400" dirty="0" smtClean="0">
                <a:solidFill>
                  <a:srgbClr val="6600FF"/>
                </a:solidFill>
              </a:rPr>
              <a:t>, and allow us moreover to construct hyper-</a:t>
            </a:r>
            <a:r>
              <a:rPr lang="en-US" sz="2400" dirty="0" err="1" smtClean="0">
                <a:solidFill>
                  <a:srgbClr val="6600FF"/>
                </a:solidFill>
              </a:rPr>
              <a:t>holomorphic</a:t>
            </a:r>
            <a:r>
              <a:rPr lang="en-US" sz="2400" dirty="0" smtClean="0">
                <a:solidFill>
                  <a:srgbClr val="6600FF"/>
                </a:solidFill>
              </a:rPr>
              <a:t> connections on this bundle.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205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associated to 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9255" name="Group 3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819400" y="2895600"/>
            <a:ext cx="2819400" cy="726482"/>
            <a:chOff x="2463" y="1846"/>
            <a:chExt cx="9710" cy="2502"/>
          </a:xfrm>
          <a:solidFill>
            <a:srgbClr val="6600FF"/>
          </a:solidFill>
        </p:grpSpPr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2463" y="1846"/>
              <a:ext cx="482" cy="2255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51" y="3"/>
                </a:cxn>
                <a:cxn ang="0">
                  <a:pos x="464" y="9"/>
                </a:cxn>
                <a:cxn ang="0">
                  <a:pos x="473" y="19"/>
                </a:cxn>
                <a:cxn ang="0">
                  <a:pos x="479" y="31"/>
                </a:cxn>
                <a:cxn ang="0">
                  <a:pos x="482" y="47"/>
                </a:cxn>
                <a:cxn ang="0">
                  <a:pos x="482" y="60"/>
                </a:cxn>
                <a:cxn ang="0">
                  <a:pos x="479" y="66"/>
                </a:cxn>
                <a:cxn ang="0">
                  <a:pos x="473" y="85"/>
                </a:cxn>
                <a:cxn ang="0">
                  <a:pos x="473" y="82"/>
                </a:cxn>
                <a:cxn ang="0">
                  <a:pos x="91" y="1124"/>
                </a:cxn>
                <a:cxn ang="0">
                  <a:pos x="473" y="2172"/>
                </a:cxn>
                <a:cxn ang="0">
                  <a:pos x="479" y="2191"/>
                </a:cxn>
                <a:cxn ang="0">
                  <a:pos x="482" y="2198"/>
                </a:cxn>
                <a:cxn ang="0">
                  <a:pos x="482" y="2207"/>
                </a:cxn>
                <a:cxn ang="0">
                  <a:pos x="479" y="2223"/>
                </a:cxn>
                <a:cxn ang="0">
                  <a:pos x="473" y="2236"/>
                </a:cxn>
                <a:cxn ang="0">
                  <a:pos x="464" y="2245"/>
                </a:cxn>
                <a:cxn ang="0">
                  <a:pos x="451" y="2252"/>
                </a:cxn>
                <a:cxn ang="0">
                  <a:pos x="436" y="2255"/>
                </a:cxn>
                <a:cxn ang="0">
                  <a:pos x="418" y="2248"/>
                </a:cxn>
                <a:cxn ang="0">
                  <a:pos x="403" y="2239"/>
                </a:cxn>
                <a:cxn ang="0">
                  <a:pos x="394" y="2220"/>
                </a:cxn>
                <a:cxn ang="0">
                  <a:pos x="388" y="2201"/>
                </a:cxn>
                <a:cxn ang="0">
                  <a:pos x="9" y="1165"/>
                </a:cxn>
                <a:cxn ang="0">
                  <a:pos x="6" y="1153"/>
                </a:cxn>
                <a:cxn ang="0">
                  <a:pos x="3" y="1143"/>
                </a:cxn>
                <a:cxn ang="0">
                  <a:pos x="0" y="1137"/>
                </a:cxn>
                <a:cxn ang="0">
                  <a:pos x="0" y="1118"/>
                </a:cxn>
                <a:cxn ang="0">
                  <a:pos x="9" y="1089"/>
                </a:cxn>
                <a:cxn ang="0">
                  <a:pos x="388" y="54"/>
                </a:cxn>
                <a:cxn ang="0">
                  <a:pos x="403" y="19"/>
                </a:cxn>
                <a:cxn ang="0">
                  <a:pos x="418" y="3"/>
                </a:cxn>
                <a:cxn ang="0">
                  <a:pos x="436" y="0"/>
                </a:cxn>
              </a:cxnLst>
              <a:rect l="0" t="0" r="r" b="b"/>
              <a:pathLst>
                <a:path w="482" h="2255">
                  <a:moveTo>
                    <a:pt x="436" y="0"/>
                  </a:moveTo>
                  <a:lnTo>
                    <a:pt x="451" y="3"/>
                  </a:lnTo>
                  <a:lnTo>
                    <a:pt x="464" y="9"/>
                  </a:lnTo>
                  <a:lnTo>
                    <a:pt x="473" y="19"/>
                  </a:lnTo>
                  <a:lnTo>
                    <a:pt x="479" y="31"/>
                  </a:lnTo>
                  <a:lnTo>
                    <a:pt x="482" y="47"/>
                  </a:lnTo>
                  <a:lnTo>
                    <a:pt x="482" y="60"/>
                  </a:lnTo>
                  <a:lnTo>
                    <a:pt x="479" y="66"/>
                  </a:lnTo>
                  <a:lnTo>
                    <a:pt x="473" y="85"/>
                  </a:lnTo>
                  <a:lnTo>
                    <a:pt x="473" y="82"/>
                  </a:lnTo>
                  <a:lnTo>
                    <a:pt x="91" y="1124"/>
                  </a:lnTo>
                  <a:lnTo>
                    <a:pt x="473" y="2172"/>
                  </a:lnTo>
                  <a:lnTo>
                    <a:pt x="479" y="2191"/>
                  </a:lnTo>
                  <a:lnTo>
                    <a:pt x="482" y="2198"/>
                  </a:lnTo>
                  <a:lnTo>
                    <a:pt x="482" y="2207"/>
                  </a:lnTo>
                  <a:lnTo>
                    <a:pt x="479" y="2223"/>
                  </a:lnTo>
                  <a:lnTo>
                    <a:pt x="473" y="2236"/>
                  </a:lnTo>
                  <a:lnTo>
                    <a:pt x="464" y="2245"/>
                  </a:lnTo>
                  <a:lnTo>
                    <a:pt x="451" y="2252"/>
                  </a:lnTo>
                  <a:lnTo>
                    <a:pt x="436" y="2255"/>
                  </a:lnTo>
                  <a:lnTo>
                    <a:pt x="418" y="2248"/>
                  </a:lnTo>
                  <a:lnTo>
                    <a:pt x="403" y="2239"/>
                  </a:lnTo>
                  <a:lnTo>
                    <a:pt x="394" y="2220"/>
                  </a:lnTo>
                  <a:lnTo>
                    <a:pt x="388" y="2201"/>
                  </a:lnTo>
                  <a:lnTo>
                    <a:pt x="9" y="1165"/>
                  </a:lnTo>
                  <a:lnTo>
                    <a:pt x="6" y="1153"/>
                  </a:lnTo>
                  <a:lnTo>
                    <a:pt x="3" y="1143"/>
                  </a:lnTo>
                  <a:lnTo>
                    <a:pt x="0" y="1137"/>
                  </a:lnTo>
                  <a:lnTo>
                    <a:pt x="0" y="1118"/>
                  </a:lnTo>
                  <a:lnTo>
                    <a:pt x="9" y="1089"/>
                  </a:lnTo>
                  <a:lnTo>
                    <a:pt x="388" y="54"/>
                  </a:lnTo>
                  <a:lnTo>
                    <a:pt x="403" y="19"/>
                  </a:lnTo>
                  <a:lnTo>
                    <a:pt x="418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3146" y="1998"/>
              <a:ext cx="1293" cy="1539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562" y="3"/>
                </a:cxn>
                <a:cxn ang="0">
                  <a:pos x="716" y="6"/>
                </a:cxn>
                <a:cxn ang="0">
                  <a:pos x="893" y="3"/>
                </a:cxn>
                <a:cxn ang="0">
                  <a:pos x="1001" y="0"/>
                </a:cxn>
                <a:cxn ang="0">
                  <a:pos x="1016" y="3"/>
                </a:cxn>
                <a:cxn ang="0">
                  <a:pos x="1025" y="16"/>
                </a:cxn>
                <a:cxn ang="0">
                  <a:pos x="1022" y="50"/>
                </a:cxn>
                <a:cxn ang="0">
                  <a:pos x="983" y="66"/>
                </a:cxn>
                <a:cxn ang="0">
                  <a:pos x="827" y="73"/>
                </a:cxn>
                <a:cxn ang="0">
                  <a:pos x="761" y="88"/>
                </a:cxn>
                <a:cxn ang="0">
                  <a:pos x="731" y="123"/>
                </a:cxn>
                <a:cxn ang="0">
                  <a:pos x="716" y="174"/>
                </a:cxn>
                <a:cxn ang="0">
                  <a:pos x="427" y="1393"/>
                </a:cxn>
                <a:cxn ang="0">
                  <a:pos x="418" y="1453"/>
                </a:cxn>
                <a:cxn ang="0">
                  <a:pos x="433" y="1466"/>
                </a:cxn>
                <a:cxn ang="0">
                  <a:pos x="695" y="1469"/>
                </a:cxn>
                <a:cxn ang="0">
                  <a:pos x="857" y="1450"/>
                </a:cxn>
                <a:cxn ang="0">
                  <a:pos x="983" y="1396"/>
                </a:cxn>
                <a:cxn ang="0">
                  <a:pos x="1073" y="1314"/>
                </a:cxn>
                <a:cxn ang="0">
                  <a:pos x="1143" y="1216"/>
                </a:cxn>
                <a:cxn ang="0">
                  <a:pos x="1194" y="1111"/>
                </a:cxn>
                <a:cxn ang="0">
                  <a:pos x="1233" y="1004"/>
                </a:cxn>
                <a:cxn ang="0">
                  <a:pos x="1245" y="969"/>
                </a:cxn>
                <a:cxn ang="0">
                  <a:pos x="1260" y="956"/>
                </a:cxn>
                <a:cxn ang="0">
                  <a:pos x="1284" y="959"/>
                </a:cxn>
                <a:cxn ang="0">
                  <a:pos x="1290" y="972"/>
                </a:cxn>
                <a:cxn ang="0">
                  <a:pos x="1293" y="988"/>
                </a:cxn>
                <a:cxn ang="0">
                  <a:pos x="1290" y="1004"/>
                </a:cxn>
                <a:cxn ang="0">
                  <a:pos x="1119" y="1501"/>
                </a:cxn>
                <a:cxn ang="0">
                  <a:pos x="1101" y="1536"/>
                </a:cxn>
                <a:cxn ang="0">
                  <a:pos x="33" y="1539"/>
                </a:cxn>
                <a:cxn ang="0">
                  <a:pos x="3" y="1530"/>
                </a:cxn>
                <a:cxn ang="0">
                  <a:pos x="3" y="1491"/>
                </a:cxn>
                <a:cxn ang="0">
                  <a:pos x="21" y="1469"/>
                </a:cxn>
                <a:cxn ang="0">
                  <a:pos x="120" y="1466"/>
                </a:cxn>
                <a:cxn ang="0">
                  <a:pos x="198" y="1450"/>
                </a:cxn>
                <a:cxn ang="0">
                  <a:pos x="235" y="1419"/>
                </a:cxn>
                <a:cxn ang="0">
                  <a:pos x="253" y="1358"/>
                </a:cxn>
                <a:cxn ang="0">
                  <a:pos x="541" y="133"/>
                </a:cxn>
                <a:cxn ang="0">
                  <a:pos x="547" y="117"/>
                </a:cxn>
                <a:cxn ang="0">
                  <a:pos x="544" y="92"/>
                </a:cxn>
                <a:cxn ang="0">
                  <a:pos x="514" y="76"/>
                </a:cxn>
                <a:cxn ang="0">
                  <a:pos x="436" y="66"/>
                </a:cxn>
                <a:cxn ang="0">
                  <a:pos x="364" y="63"/>
                </a:cxn>
                <a:cxn ang="0">
                  <a:pos x="349" y="41"/>
                </a:cxn>
                <a:cxn ang="0">
                  <a:pos x="352" y="16"/>
                </a:cxn>
                <a:cxn ang="0">
                  <a:pos x="373" y="0"/>
                </a:cxn>
              </a:cxnLst>
              <a:rect l="0" t="0" r="r" b="b"/>
              <a:pathLst>
                <a:path w="1293" h="1539">
                  <a:moveTo>
                    <a:pt x="373" y="0"/>
                  </a:moveTo>
                  <a:lnTo>
                    <a:pt x="436" y="0"/>
                  </a:lnTo>
                  <a:lnTo>
                    <a:pt x="496" y="3"/>
                  </a:lnTo>
                  <a:lnTo>
                    <a:pt x="562" y="3"/>
                  </a:lnTo>
                  <a:lnTo>
                    <a:pt x="622" y="6"/>
                  </a:lnTo>
                  <a:lnTo>
                    <a:pt x="716" y="6"/>
                  </a:lnTo>
                  <a:lnTo>
                    <a:pt x="770" y="3"/>
                  </a:lnTo>
                  <a:lnTo>
                    <a:pt x="893" y="3"/>
                  </a:lnTo>
                  <a:lnTo>
                    <a:pt x="947" y="0"/>
                  </a:lnTo>
                  <a:lnTo>
                    <a:pt x="1001" y="0"/>
                  </a:lnTo>
                  <a:lnTo>
                    <a:pt x="1010" y="3"/>
                  </a:lnTo>
                  <a:lnTo>
                    <a:pt x="1016" y="3"/>
                  </a:lnTo>
                  <a:lnTo>
                    <a:pt x="1019" y="9"/>
                  </a:lnTo>
                  <a:lnTo>
                    <a:pt x="1025" y="16"/>
                  </a:lnTo>
                  <a:lnTo>
                    <a:pt x="1025" y="25"/>
                  </a:lnTo>
                  <a:lnTo>
                    <a:pt x="1022" y="50"/>
                  </a:lnTo>
                  <a:lnTo>
                    <a:pt x="1007" y="60"/>
                  </a:lnTo>
                  <a:lnTo>
                    <a:pt x="983" y="66"/>
                  </a:lnTo>
                  <a:lnTo>
                    <a:pt x="878" y="66"/>
                  </a:lnTo>
                  <a:lnTo>
                    <a:pt x="827" y="73"/>
                  </a:lnTo>
                  <a:lnTo>
                    <a:pt x="788" y="79"/>
                  </a:lnTo>
                  <a:lnTo>
                    <a:pt x="761" y="88"/>
                  </a:lnTo>
                  <a:lnTo>
                    <a:pt x="743" y="104"/>
                  </a:lnTo>
                  <a:lnTo>
                    <a:pt x="731" y="123"/>
                  </a:lnTo>
                  <a:lnTo>
                    <a:pt x="725" y="145"/>
                  </a:lnTo>
                  <a:lnTo>
                    <a:pt x="716" y="174"/>
                  </a:lnTo>
                  <a:lnTo>
                    <a:pt x="716" y="171"/>
                  </a:lnTo>
                  <a:lnTo>
                    <a:pt x="427" y="1393"/>
                  </a:lnTo>
                  <a:lnTo>
                    <a:pt x="418" y="1431"/>
                  </a:lnTo>
                  <a:lnTo>
                    <a:pt x="418" y="1453"/>
                  </a:lnTo>
                  <a:lnTo>
                    <a:pt x="421" y="1460"/>
                  </a:lnTo>
                  <a:lnTo>
                    <a:pt x="433" y="1466"/>
                  </a:lnTo>
                  <a:lnTo>
                    <a:pt x="445" y="1469"/>
                  </a:lnTo>
                  <a:lnTo>
                    <a:pt x="695" y="1469"/>
                  </a:lnTo>
                  <a:lnTo>
                    <a:pt x="782" y="1463"/>
                  </a:lnTo>
                  <a:lnTo>
                    <a:pt x="857" y="1450"/>
                  </a:lnTo>
                  <a:lnTo>
                    <a:pt x="923" y="1425"/>
                  </a:lnTo>
                  <a:lnTo>
                    <a:pt x="983" y="1396"/>
                  </a:lnTo>
                  <a:lnTo>
                    <a:pt x="1031" y="1358"/>
                  </a:lnTo>
                  <a:lnTo>
                    <a:pt x="1073" y="1314"/>
                  </a:lnTo>
                  <a:lnTo>
                    <a:pt x="1110" y="1267"/>
                  </a:lnTo>
                  <a:lnTo>
                    <a:pt x="1143" y="1216"/>
                  </a:lnTo>
                  <a:lnTo>
                    <a:pt x="1170" y="1165"/>
                  </a:lnTo>
                  <a:lnTo>
                    <a:pt x="1194" y="1111"/>
                  </a:lnTo>
                  <a:lnTo>
                    <a:pt x="1215" y="1058"/>
                  </a:lnTo>
                  <a:lnTo>
                    <a:pt x="1233" y="1004"/>
                  </a:lnTo>
                  <a:lnTo>
                    <a:pt x="1239" y="988"/>
                  </a:lnTo>
                  <a:lnTo>
                    <a:pt x="1245" y="969"/>
                  </a:lnTo>
                  <a:lnTo>
                    <a:pt x="1254" y="959"/>
                  </a:lnTo>
                  <a:lnTo>
                    <a:pt x="1260" y="956"/>
                  </a:lnTo>
                  <a:lnTo>
                    <a:pt x="1278" y="956"/>
                  </a:lnTo>
                  <a:lnTo>
                    <a:pt x="1284" y="959"/>
                  </a:lnTo>
                  <a:lnTo>
                    <a:pt x="1290" y="966"/>
                  </a:lnTo>
                  <a:lnTo>
                    <a:pt x="1290" y="972"/>
                  </a:lnTo>
                  <a:lnTo>
                    <a:pt x="1293" y="975"/>
                  </a:lnTo>
                  <a:lnTo>
                    <a:pt x="1293" y="988"/>
                  </a:lnTo>
                  <a:lnTo>
                    <a:pt x="1290" y="994"/>
                  </a:lnTo>
                  <a:lnTo>
                    <a:pt x="1290" y="1004"/>
                  </a:lnTo>
                  <a:lnTo>
                    <a:pt x="1287" y="1013"/>
                  </a:lnTo>
                  <a:lnTo>
                    <a:pt x="1119" y="1501"/>
                  </a:lnTo>
                  <a:lnTo>
                    <a:pt x="1110" y="1523"/>
                  </a:lnTo>
                  <a:lnTo>
                    <a:pt x="1101" y="1536"/>
                  </a:lnTo>
                  <a:lnTo>
                    <a:pt x="1083" y="1539"/>
                  </a:lnTo>
                  <a:lnTo>
                    <a:pt x="33" y="1539"/>
                  </a:lnTo>
                  <a:lnTo>
                    <a:pt x="15" y="1536"/>
                  </a:lnTo>
                  <a:lnTo>
                    <a:pt x="3" y="1530"/>
                  </a:lnTo>
                  <a:lnTo>
                    <a:pt x="0" y="1514"/>
                  </a:lnTo>
                  <a:lnTo>
                    <a:pt x="3" y="1491"/>
                  </a:lnTo>
                  <a:lnTo>
                    <a:pt x="9" y="1476"/>
                  </a:lnTo>
                  <a:lnTo>
                    <a:pt x="21" y="1469"/>
                  </a:lnTo>
                  <a:lnTo>
                    <a:pt x="36" y="1466"/>
                  </a:lnTo>
                  <a:lnTo>
                    <a:pt x="120" y="1466"/>
                  </a:lnTo>
                  <a:lnTo>
                    <a:pt x="165" y="1460"/>
                  </a:lnTo>
                  <a:lnTo>
                    <a:pt x="198" y="1450"/>
                  </a:lnTo>
                  <a:lnTo>
                    <a:pt x="220" y="1438"/>
                  </a:lnTo>
                  <a:lnTo>
                    <a:pt x="235" y="1419"/>
                  </a:lnTo>
                  <a:lnTo>
                    <a:pt x="244" y="1393"/>
                  </a:lnTo>
                  <a:lnTo>
                    <a:pt x="253" y="1358"/>
                  </a:lnTo>
                  <a:lnTo>
                    <a:pt x="538" y="149"/>
                  </a:lnTo>
                  <a:lnTo>
                    <a:pt x="541" y="133"/>
                  </a:lnTo>
                  <a:lnTo>
                    <a:pt x="544" y="123"/>
                  </a:lnTo>
                  <a:lnTo>
                    <a:pt x="547" y="117"/>
                  </a:lnTo>
                  <a:lnTo>
                    <a:pt x="547" y="107"/>
                  </a:lnTo>
                  <a:lnTo>
                    <a:pt x="544" y="92"/>
                  </a:lnTo>
                  <a:lnTo>
                    <a:pt x="532" y="79"/>
                  </a:lnTo>
                  <a:lnTo>
                    <a:pt x="514" y="76"/>
                  </a:lnTo>
                  <a:lnTo>
                    <a:pt x="490" y="73"/>
                  </a:lnTo>
                  <a:lnTo>
                    <a:pt x="436" y="66"/>
                  </a:lnTo>
                  <a:lnTo>
                    <a:pt x="382" y="66"/>
                  </a:lnTo>
                  <a:lnTo>
                    <a:pt x="364" y="63"/>
                  </a:lnTo>
                  <a:lnTo>
                    <a:pt x="352" y="57"/>
                  </a:lnTo>
                  <a:lnTo>
                    <a:pt x="349" y="41"/>
                  </a:lnTo>
                  <a:lnTo>
                    <a:pt x="349" y="28"/>
                  </a:lnTo>
                  <a:lnTo>
                    <a:pt x="352" y="16"/>
                  </a:lnTo>
                  <a:lnTo>
                    <a:pt x="361" y="6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 noEditPoints="1"/>
            </p:cNvSpPr>
            <p:nvPr/>
          </p:nvSpPr>
          <p:spPr bwMode="auto">
            <a:xfrm>
              <a:off x="4637" y="2831"/>
              <a:ext cx="701" cy="1447"/>
            </a:xfrm>
            <a:custGeom>
              <a:avLst/>
              <a:gdLst/>
              <a:ahLst/>
              <a:cxnLst>
                <a:cxn ang="0">
                  <a:pos x="494" y="187"/>
                </a:cxn>
                <a:cxn ang="0">
                  <a:pos x="524" y="196"/>
                </a:cxn>
                <a:cxn ang="0">
                  <a:pos x="602" y="193"/>
                </a:cxn>
                <a:cxn ang="0">
                  <a:pos x="620" y="183"/>
                </a:cxn>
                <a:cxn ang="0">
                  <a:pos x="587" y="177"/>
                </a:cxn>
                <a:cxn ang="0">
                  <a:pos x="439" y="0"/>
                </a:cxn>
                <a:cxn ang="0">
                  <a:pos x="464" y="25"/>
                </a:cxn>
                <a:cxn ang="0">
                  <a:pos x="461" y="35"/>
                </a:cxn>
                <a:cxn ang="0">
                  <a:pos x="454" y="76"/>
                </a:cxn>
                <a:cxn ang="0">
                  <a:pos x="458" y="114"/>
                </a:cxn>
                <a:cxn ang="0">
                  <a:pos x="464" y="145"/>
                </a:cxn>
                <a:cxn ang="0">
                  <a:pos x="536" y="130"/>
                </a:cxn>
                <a:cxn ang="0">
                  <a:pos x="656" y="136"/>
                </a:cxn>
                <a:cxn ang="0">
                  <a:pos x="695" y="158"/>
                </a:cxn>
                <a:cxn ang="0">
                  <a:pos x="695" y="202"/>
                </a:cxn>
                <a:cxn ang="0">
                  <a:pos x="656" y="228"/>
                </a:cxn>
                <a:cxn ang="0">
                  <a:pos x="599" y="237"/>
                </a:cxn>
                <a:cxn ang="0">
                  <a:pos x="497" y="234"/>
                </a:cxn>
                <a:cxn ang="0">
                  <a:pos x="445" y="206"/>
                </a:cxn>
                <a:cxn ang="0">
                  <a:pos x="382" y="253"/>
                </a:cxn>
                <a:cxn ang="0">
                  <a:pos x="262" y="373"/>
                </a:cxn>
                <a:cxn ang="0">
                  <a:pos x="163" y="532"/>
                </a:cxn>
                <a:cxn ang="0">
                  <a:pos x="106" y="706"/>
                </a:cxn>
                <a:cxn ang="0">
                  <a:pos x="103" y="858"/>
                </a:cxn>
                <a:cxn ang="0">
                  <a:pos x="151" y="966"/>
                </a:cxn>
                <a:cxn ang="0">
                  <a:pos x="205" y="1007"/>
                </a:cxn>
                <a:cxn ang="0">
                  <a:pos x="286" y="1042"/>
                </a:cxn>
                <a:cxn ang="0">
                  <a:pos x="461" y="1096"/>
                </a:cxn>
                <a:cxn ang="0">
                  <a:pos x="512" y="1127"/>
                </a:cxn>
                <a:cxn ang="0">
                  <a:pos x="563" y="1200"/>
                </a:cxn>
                <a:cxn ang="0">
                  <a:pos x="569" y="1286"/>
                </a:cxn>
                <a:cxn ang="0">
                  <a:pos x="539" y="1362"/>
                </a:cxn>
                <a:cxn ang="0">
                  <a:pos x="482" y="1422"/>
                </a:cxn>
                <a:cxn ang="0">
                  <a:pos x="400" y="1447"/>
                </a:cxn>
                <a:cxn ang="0">
                  <a:pos x="322" y="1431"/>
                </a:cxn>
                <a:cxn ang="0">
                  <a:pos x="259" y="1400"/>
                </a:cxn>
                <a:cxn ang="0">
                  <a:pos x="235" y="1368"/>
                </a:cxn>
                <a:cxn ang="0">
                  <a:pos x="238" y="1352"/>
                </a:cxn>
                <a:cxn ang="0">
                  <a:pos x="247" y="1346"/>
                </a:cxn>
                <a:cxn ang="0">
                  <a:pos x="265" y="1349"/>
                </a:cxn>
                <a:cxn ang="0">
                  <a:pos x="370" y="1393"/>
                </a:cxn>
                <a:cxn ang="0">
                  <a:pos x="430" y="1390"/>
                </a:cxn>
                <a:cxn ang="0">
                  <a:pos x="467" y="1355"/>
                </a:cxn>
                <a:cxn ang="0">
                  <a:pos x="479" y="1305"/>
                </a:cxn>
                <a:cxn ang="0">
                  <a:pos x="464" y="1248"/>
                </a:cxn>
                <a:cxn ang="0">
                  <a:pos x="421" y="1213"/>
                </a:cxn>
                <a:cxn ang="0">
                  <a:pos x="367" y="1197"/>
                </a:cxn>
                <a:cxn ang="0">
                  <a:pos x="250" y="1159"/>
                </a:cxn>
                <a:cxn ang="0">
                  <a:pos x="172" y="1130"/>
                </a:cxn>
                <a:cxn ang="0">
                  <a:pos x="106" y="1089"/>
                </a:cxn>
                <a:cxn ang="0">
                  <a:pos x="49" y="1020"/>
                </a:cxn>
                <a:cxn ang="0">
                  <a:pos x="6" y="906"/>
                </a:cxn>
                <a:cxn ang="0">
                  <a:pos x="9" y="735"/>
                </a:cxn>
                <a:cxn ang="0">
                  <a:pos x="82" y="532"/>
                </a:cxn>
                <a:cxn ang="0">
                  <a:pos x="202" y="351"/>
                </a:cxn>
                <a:cxn ang="0">
                  <a:pos x="346" y="215"/>
                </a:cxn>
                <a:cxn ang="0">
                  <a:pos x="409" y="136"/>
                </a:cxn>
                <a:cxn ang="0">
                  <a:pos x="406" y="66"/>
                </a:cxn>
                <a:cxn ang="0">
                  <a:pos x="424" y="6"/>
                </a:cxn>
              </a:cxnLst>
              <a:rect l="0" t="0" r="r" b="b"/>
              <a:pathLst>
                <a:path w="701" h="1447">
                  <a:moveTo>
                    <a:pt x="530" y="177"/>
                  </a:moveTo>
                  <a:lnTo>
                    <a:pt x="494" y="187"/>
                  </a:lnTo>
                  <a:lnTo>
                    <a:pt x="509" y="193"/>
                  </a:lnTo>
                  <a:lnTo>
                    <a:pt x="524" y="196"/>
                  </a:lnTo>
                  <a:lnTo>
                    <a:pt x="551" y="196"/>
                  </a:lnTo>
                  <a:lnTo>
                    <a:pt x="602" y="193"/>
                  </a:lnTo>
                  <a:lnTo>
                    <a:pt x="638" y="187"/>
                  </a:lnTo>
                  <a:lnTo>
                    <a:pt x="620" y="183"/>
                  </a:lnTo>
                  <a:lnTo>
                    <a:pt x="605" y="180"/>
                  </a:lnTo>
                  <a:lnTo>
                    <a:pt x="587" y="177"/>
                  </a:lnTo>
                  <a:lnTo>
                    <a:pt x="530" y="177"/>
                  </a:lnTo>
                  <a:close/>
                  <a:moveTo>
                    <a:pt x="439" y="0"/>
                  </a:moveTo>
                  <a:lnTo>
                    <a:pt x="458" y="6"/>
                  </a:lnTo>
                  <a:lnTo>
                    <a:pt x="464" y="25"/>
                  </a:lnTo>
                  <a:lnTo>
                    <a:pt x="464" y="28"/>
                  </a:lnTo>
                  <a:lnTo>
                    <a:pt x="461" y="35"/>
                  </a:lnTo>
                  <a:lnTo>
                    <a:pt x="458" y="57"/>
                  </a:lnTo>
                  <a:lnTo>
                    <a:pt x="454" y="76"/>
                  </a:lnTo>
                  <a:lnTo>
                    <a:pt x="454" y="88"/>
                  </a:lnTo>
                  <a:lnTo>
                    <a:pt x="458" y="114"/>
                  </a:lnTo>
                  <a:lnTo>
                    <a:pt x="461" y="136"/>
                  </a:lnTo>
                  <a:lnTo>
                    <a:pt x="464" y="145"/>
                  </a:lnTo>
                  <a:lnTo>
                    <a:pt x="503" y="133"/>
                  </a:lnTo>
                  <a:lnTo>
                    <a:pt x="536" y="130"/>
                  </a:lnTo>
                  <a:lnTo>
                    <a:pt x="596" y="130"/>
                  </a:lnTo>
                  <a:lnTo>
                    <a:pt x="656" y="136"/>
                  </a:lnTo>
                  <a:lnTo>
                    <a:pt x="680" y="145"/>
                  </a:lnTo>
                  <a:lnTo>
                    <a:pt x="695" y="158"/>
                  </a:lnTo>
                  <a:lnTo>
                    <a:pt x="701" y="180"/>
                  </a:lnTo>
                  <a:lnTo>
                    <a:pt x="695" y="202"/>
                  </a:lnTo>
                  <a:lnTo>
                    <a:pt x="680" y="215"/>
                  </a:lnTo>
                  <a:lnTo>
                    <a:pt x="656" y="228"/>
                  </a:lnTo>
                  <a:lnTo>
                    <a:pt x="629" y="234"/>
                  </a:lnTo>
                  <a:lnTo>
                    <a:pt x="599" y="237"/>
                  </a:lnTo>
                  <a:lnTo>
                    <a:pt x="524" y="237"/>
                  </a:lnTo>
                  <a:lnTo>
                    <a:pt x="497" y="234"/>
                  </a:lnTo>
                  <a:lnTo>
                    <a:pt x="470" y="225"/>
                  </a:lnTo>
                  <a:lnTo>
                    <a:pt x="445" y="206"/>
                  </a:lnTo>
                  <a:lnTo>
                    <a:pt x="442" y="212"/>
                  </a:lnTo>
                  <a:lnTo>
                    <a:pt x="382" y="253"/>
                  </a:lnTo>
                  <a:lnTo>
                    <a:pt x="322" y="310"/>
                  </a:lnTo>
                  <a:lnTo>
                    <a:pt x="262" y="373"/>
                  </a:lnTo>
                  <a:lnTo>
                    <a:pt x="211" y="449"/>
                  </a:lnTo>
                  <a:lnTo>
                    <a:pt x="163" y="532"/>
                  </a:lnTo>
                  <a:lnTo>
                    <a:pt x="130" y="617"/>
                  </a:lnTo>
                  <a:lnTo>
                    <a:pt x="106" y="706"/>
                  </a:lnTo>
                  <a:lnTo>
                    <a:pt x="97" y="795"/>
                  </a:lnTo>
                  <a:lnTo>
                    <a:pt x="103" y="858"/>
                  </a:lnTo>
                  <a:lnTo>
                    <a:pt x="121" y="915"/>
                  </a:lnTo>
                  <a:lnTo>
                    <a:pt x="151" y="966"/>
                  </a:lnTo>
                  <a:lnTo>
                    <a:pt x="175" y="988"/>
                  </a:lnTo>
                  <a:lnTo>
                    <a:pt x="205" y="1007"/>
                  </a:lnTo>
                  <a:lnTo>
                    <a:pt x="238" y="1026"/>
                  </a:lnTo>
                  <a:lnTo>
                    <a:pt x="286" y="1042"/>
                  </a:lnTo>
                  <a:lnTo>
                    <a:pt x="436" y="1089"/>
                  </a:lnTo>
                  <a:lnTo>
                    <a:pt x="461" y="1096"/>
                  </a:lnTo>
                  <a:lnTo>
                    <a:pt x="476" y="1102"/>
                  </a:lnTo>
                  <a:lnTo>
                    <a:pt x="512" y="1127"/>
                  </a:lnTo>
                  <a:lnTo>
                    <a:pt x="542" y="1159"/>
                  </a:lnTo>
                  <a:lnTo>
                    <a:pt x="563" y="1200"/>
                  </a:lnTo>
                  <a:lnTo>
                    <a:pt x="572" y="1248"/>
                  </a:lnTo>
                  <a:lnTo>
                    <a:pt x="569" y="1286"/>
                  </a:lnTo>
                  <a:lnTo>
                    <a:pt x="557" y="1324"/>
                  </a:lnTo>
                  <a:lnTo>
                    <a:pt x="539" y="1362"/>
                  </a:lnTo>
                  <a:lnTo>
                    <a:pt x="512" y="1396"/>
                  </a:lnTo>
                  <a:lnTo>
                    <a:pt x="482" y="1422"/>
                  </a:lnTo>
                  <a:lnTo>
                    <a:pt x="442" y="1441"/>
                  </a:lnTo>
                  <a:lnTo>
                    <a:pt x="400" y="1447"/>
                  </a:lnTo>
                  <a:lnTo>
                    <a:pt x="361" y="1444"/>
                  </a:lnTo>
                  <a:lnTo>
                    <a:pt x="322" y="1431"/>
                  </a:lnTo>
                  <a:lnTo>
                    <a:pt x="289" y="1419"/>
                  </a:lnTo>
                  <a:lnTo>
                    <a:pt x="259" y="1400"/>
                  </a:lnTo>
                  <a:lnTo>
                    <a:pt x="241" y="1384"/>
                  </a:lnTo>
                  <a:lnTo>
                    <a:pt x="235" y="1368"/>
                  </a:lnTo>
                  <a:lnTo>
                    <a:pt x="235" y="1358"/>
                  </a:lnTo>
                  <a:lnTo>
                    <a:pt x="238" y="1352"/>
                  </a:lnTo>
                  <a:lnTo>
                    <a:pt x="244" y="1349"/>
                  </a:lnTo>
                  <a:lnTo>
                    <a:pt x="247" y="1346"/>
                  </a:lnTo>
                  <a:lnTo>
                    <a:pt x="262" y="1346"/>
                  </a:lnTo>
                  <a:lnTo>
                    <a:pt x="265" y="1349"/>
                  </a:lnTo>
                  <a:lnTo>
                    <a:pt x="325" y="1381"/>
                  </a:lnTo>
                  <a:lnTo>
                    <a:pt x="370" y="1393"/>
                  </a:lnTo>
                  <a:lnTo>
                    <a:pt x="403" y="1396"/>
                  </a:lnTo>
                  <a:lnTo>
                    <a:pt x="430" y="1390"/>
                  </a:lnTo>
                  <a:lnTo>
                    <a:pt x="451" y="1377"/>
                  </a:lnTo>
                  <a:lnTo>
                    <a:pt x="467" y="1355"/>
                  </a:lnTo>
                  <a:lnTo>
                    <a:pt x="476" y="1330"/>
                  </a:lnTo>
                  <a:lnTo>
                    <a:pt x="479" y="1305"/>
                  </a:lnTo>
                  <a:lnTo>
                    <a:pt x="476" y="1273"/>
                  </a:lnTo>
                  <a:lnTo>
                    <a:pt x="464" y="1248"/>
                  </a:lnTo>
                  <a:lnTo>
                    <a:pt x="445" y="1229"/>
                  </a:lnTo>
                  <a:lnTo>
                    <a:pt x="421" y="1213"/>
                  </a:lnTo>
                  <a:lnTo>
                    <a:pt x="394" y="1203"/>
                  </a:lnTo>
                  <a:lnTo>
                    <a:pt x="367" y="1197"/>
                  </a:lnTo>
                  <a:lnTo>
                    <a:pt x="301" y="1175"/>
                  </a:lnTo>
                  <a:lnTo>
                    <a:pt x="250" y="1159"/>
                  </a:lnTo>
                  <a:lnTo>
                    <a:pt x="208" y="1143"/>
                  </a:lnTo>
                  <a:lnTo>
                    <a:pt x="172" y="1130"/>
                  </a:lnTo>
                  <a:lnTo>
                    <a:pt x="124" y="1105"/>
                  </a:lnTo>
                  <a:lnTo>
                    <a:pt x="106" y="1089"/>
                  </a:lnTo>
                  <a:lnTo>
                    <a:pt x="88" y="1070"/>
                  </a:lnTo>
                  <a:lnTo>
                    <a:pt x="49" y="1020"/>
                  </a:lnTo>
                  <a:lnTo>
                    <a:pt x="21" y="966"/>
                  </a:lnTo>
                  <a:lnTo>
                    <a:pt x="6" y="906"/>
                  </a:lnTo>
                  <a:lnTo>
                    <a:pt x="0" y="842"/>
                  </a:lnTo>
                  <a:lnTo>
                    <a:pt x="9" y="735"/>
                  </a:lnTo>
                  <a:lnTo>
                    <a:pt x="40" y="630"/>
                  </a:lnTo>
                  <a:lnTo>
                    <a:pt x="82" y="532"/>
                  </a:lnTo>
                  <a:lnTo>
                    <a:pt x="139" y="437"/>
                  </a:lnTo>
                  <a:lnTo>
                    <a:pt x="202" y="351"/>
                  </a:lnTo>
                  <a:lnTo>
                    <a:pt x="274" y="278"/>
                  </a:lnTo>
                  <a:lnTo>
                    <a:pt x="346" y="215"/>
                  </a:lnTo>
                  <a:lnTo>
                    <a:pt x="421" y="168"/>
                  </a:lnTo>
                  <a:lnTo>
                    <a:pt x="409" y="136"/>
                  </a:lnTo>
                  <a:lnTo>
                    <a:pt x="406" y="111"/>
                  </a:lnTo>
                  <a:lnTo>
                    <a:pt x="406" y="66"/>
                  </a:lnTo>
                  <a:lnTo>
                    <a:pt x="412" y="22"/>
                  </a:lnTo>
                  <a:lnTo>
                    <a:pt x="424" y="6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5585" y="3762"/>
              <a:ext cx="195" cy="49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0" y="6"/>
                </a:cxn>
                <a:cxn ang="0">
                  <a:pos x="147" y="22"/>
                </a:cxn>
                <a:cxn ang="0">
                  <a:pos x="168" y="51"/>
                </a:cxn>
                <a:cxn ang="0">
                  <a:pos x="183" y="85"/>
                </a:cxn>
                <a:cxn ang="0">
                  <a:pos x="192" y="127"/>
                </a:cxn>
                <a:cxn ang="0">
                  <a:pos x="195" y="174"/>
                </a:cxn>
                <a:cxn ang="0">
                  <a:pos x="189" y="244"/>
                </a:cxn>
                <a:cxn ang="0">
                  <a:pos x="174" y="307"/>
                </a:cxn>
                <a:cxn ang="0">
                  <a:pos x="153" y="361"/>
                </a:cxn>
                <a:cxn ang="0">
                  <a:pos x="129" y="405"/>
                </a:cxn>
                <a:cxn ang="0">
                  <a:pos x="102" y="443"/>
                </a:cxn>
                <a:cxn ang="0">
                  <a:pos x="78" y="472"/>
                </a:cxn>
                <a:cxn ang="0">
                  <a:pos x="57" y="488"/>
                </a:cxn>
                <a:cxn ang="0">
                  <a:pos x="45" y="494"/>
                </a:cxn>
                <a:cxn ang="0">
                  <a:pos x="36" y="491"/>
                </a:cxn>
                <a:cxn ang="0">
                  <a:pos x="30" y="488"/>
                </a:cxn>
                <a:cxn ang="0">
                  <a:pos x="27" y="478"/>
                </a:cxn>
                <a:cxn ang="0">
                  <a:pos x="24" y="472"/>
                </a:cxn>
                <a:cxn ang="0">
                  <a:pos x="24" y="465"/>
                </a:cxn>
                <a:cxn ang="0">
                  <a:pos x="30" y="453"/>
                </a:cxn>
                <a:cxn ang="0">
                  <a:pos x="33" y="450"/>
                </a:cxn>
                <a:cxn ang="0">
                  <a:pos x="84" y="386"/>
                </a:cxn>
                <a:cxn ang="0">
                  <a:pos x="117" y="326"/>
                </a:cxn>
                <a:cxn ang="0">
                  <a:pos x="138" y="269"/>
                </a:cxn>
                <a:cxn ang="0">
                  <a:pos x="147" y="212"/>
                </a:cxn>
                <a:cxn ang="0">
                  <a:pos x="150" y="158"/>
                </a:cxn>
                <a:cxn ang="0">
                  <a:pos x="144" y="161"/>
                </a:cxn>
                <a:cxn ang="0">
                  <a:pos x="132" y="171"/>
                </a:cxn>
                <a:cxn ang="0">
                  <a:pos x="114" y="180"/>
                </a:cxn>
                <a:cxn ang="0">
                  <a:pos x="90" y="184"/>
                </a:cxn>
                <a:cxn ang="0">
                  <a:pos x="54" y="177"/>
                </a:cxn>
                <a:cxn ang="0">
                  <a:pos x="24" y="158"/>
                </a:cxn>
                <a:cxn ang="0">
                  <a:pos x="6" y="127"/>
                </a:cxn>
                <a:cxn ang="0">
                  <a:pos x="0" y="92"/>
                </a:cxn>
                <a:cxn ang="0">
                  <a:pos x="6" y="57"/>
                </a:cxn>
                <a:cxn ang="0">
                  <a:pos x="24" y="28"/>
                </a:cxn>
                <a:cxn ang="0">
                  <a:pos x="51" y="6"/>
                </a:cxn>
                <a:cxn ang="0">
                  <a:pos x="87" y="0"/>
                </a:cxn>
              </a:cxnLst>
              <a:rect l="0" t="0" r="r" b="b"/>
              <a:pathLst>
                <a:path w="195" h="494">
                  <a:moveTo>
                    <a:pt x="87" y="0"/>
                  </a:moveTo>
                  <a:lnTo>
                    <a:pt x="120" y="6"/>
                  </a:lnTo>
                  <a:lnTo>
                    <a:pt x="147" y="22"/>
                  </a:lnTo>
                  <a:lnTo>
                    <a:pt x="168" y="51"/>
                  </a:lnTo>
                  <a:lnTo>
                    <a:pt x="183" y="85"/>
                  </a:lnTo>
                  <a:lnTo>
                    <a:pt x="192" y="127"/>
                  </a:lnTo>
                  <a:lnTo>
                    <a:pt x="195" y="174"/>
                  </a:lnTo>
                  <a:lnTo>
                    <a:pt x="189" y="244"/>
                  </a:lnTo>
                  <a:lnTo>
                    <a:pt x="174" y="307"/>
                  </a:lnTo>
                  <a:lnTo>
                    <a:pt x="153" y="361"/>
                  </a:lnTo>
                  <a:lnTo>
                    <a:pt x="129" y="405"/>
                  </a:lnTo>
                  <a:lnTo>
                    <a:pt x="102" y="443"/>
                  </a:lnTo>
                  <a:lnTo>
                    <a:pt x="78" y="472"/>
                  </a:lnTo>
                  <a:lnTo>
                    <a:pt x="57" y="488"/>
                  </a:lnTo>
                  <a:lnTo>
                    <a:pt x="45" y="494"/>
                  </a:lnTo>
                  <a:lnTo>
                    <a:pt x="36" y="491"/>
                  </a:lnTo>
                  <a:lnTo>
                    <a:pt x="30" y="488"/>
                  </a:lnTo>
                  <a:lnTo>
                    <a:pt x="27" y="478"/>
                  </a:lnTo>
                  <a:lnTo>
                    <a:pt x="24" y="472"/>
                  </a:lnTo>
                  <a:lnTo>
                    <a:pt x="24" y="465"/>
                  </a:lnTo>
                  <a:lnTo>
                    <a:pt x="30" y="453"/>
                  </a:lnTo>
                  <a:lnTo>
                    <a:pt x="33" y="450"/>
                  </a:lnTo>
                  <a:lnTo>
                    <a:pt x="84" y="386"/>
                  </a:lnTo>
                  <a:lnTo>
                    <a:pt x="117" y="326"/>
                  </a:lnTo>
                  <a:lnTo>
                    <a:pt x="138" y="269"/>
                  </a:lnTo>
                  <a:lnTo>
                    <a:pt x="147" y="212"/>
                  </a:lnTo>
                  <a:lnTo>
                    <a:pt x="150" y="158"/>
                  </a:lnTo>
                  <a:lnTo>
                    <a:pt x="144" y="161"/>
                  </a:lnTo>
                  <a:lnTo>
                    <a:pt x="132" y="171"/>
                  </a:lnTo>
                  <a:lnTo>
                    <a:pt x="114" y="180"/>
                  </a:lnTo>
                  <a:lnTo>
                    <a:pt x="90" y="184"/>
                  </a:lnTo>
                  <a:lnTo>
                    <a:pt x="54" y="177"/>
                  </a:lnTo>
                  <a:lnTo>
                    <a:pt x="24" y="158"/>
                  </a:lnTo>
                  <a:lnTo>
                    <a:pt x="6" y="127"/>
                  </a:lnTo>
                  <a:lnTo>
                    <a:pt x="0" y="92"/>
                  </a:lnTo>
                  <a:lnTo>
                    <a:pt x="6" y="57"/>
                  </a:lnTo>
                  <a:lnTo>
                    <a:pt x="24" y="28"/>
                  </a:lnTo>
                  <a:lnTo>
                    <a:pt x="51" y="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5994" y="2856"/>
              <a:ext cx="1199" cy="1175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817" y="3"/>
                </a:cxn>
                <a:cxn ang="0">
                  <a:pos x="971" y="29"/>
                </a:cxn>
                <a:cxn ang="0">
                  <a:pos x="1070" y="63"/>
                </a:cxn>
                <a:cxn ang="0">
                  <a:pos x="1148" y="124"/>
                </a:cxn>
                <a:cxn ang="0">
                  <a:pos x="1193" y="206"/>
                </a:cxn>
                <a:cxn ang="0">
                  <a:pos x="1196" y="291"/>
                </a:cxn>
                <a:cxn ang="0">
                  <a:pos x="1172" y="380"/>
                </a:cxn>
                <a:cxn ang="0">
                  <a:pos x="1106" y="488"/>
                </a:cxn>
                <a:cxn ang="0">
                  <a:pos x="983" y="605"/>
                </a:cxn>
                <a:cxn ang="0">
                  <a:pos x="829" y="694"/>
                </a:cxn>
                <a:cxn ang="0">
                  <a:pos x="664" y="751"/>
                </a:cxn>
                <a:cxn ang="0">
                  <a:pos x="508" y="770"/>
                </a:cxn>
                <a:cxn ang="0">
                  <a:pos x="484" y="767"/>
                </a:cxn>
                <a:cxn ang="0">
                  <a:pos x="478" y="757"/>
                </a:cxn>
                <a:cxn ang="0">
                  <a:pos x="490" y="725"/>
                </a:cxn>
                <a:cxn ang="0">
                  <a:pos x="547" y="687"/>
                </a:cxn>
                <a:cxn ang="0">
                  <a:pos x="595" y="672"/>
                </a:cxn>
                <a:cxn ang="0">
                  <a:pos x="706" y="662"/>
                </a:cxn>
                <a:cxn ang="0">
                  <a:pos x="851" y="621"/>
                </a:cxn>
                <a:cxn ang="0">
                  <a:pos x="953" y="551"/>
                </a:cxn>
                <a:cxn ang="0">
                  <a:pos x="1022" y="466"/>
                </a:cxn>
                <a:cxn ang="0">
                  <a:pos x="1055" y="374"/>
                </a:cxn>
                <a:cxn ang="0">
                  <a:pos x="1052" y="279"/>
                </a:cxn>
                <a:cxn ang="0">
                  <a:pos x="1001" y="200"/>
                </a:cxn>
                <a:cxn ang="0">
                  <a:pos x="920" y="149"/>
                </a:cxn>
                <a:cxn ang="0">
                  <a:pos x="820" y="117"/>
                </a:cxn>
                <a:cxn ang="0">
                  <a:pos x="727" y="105"/>
                </a:cxn>
                <a:cxn ang="0">
                  <a:pos x="559" y="101"/>
                </a:cxn>
                <a:cxn ang="0">
                  <a:pos x="541" y="241"/>
                </a:cxn>
                <a:cxn ang="0">
                  <a:pos x="505" y="450"/>
                </a:cxn>
                <a:cxn ang="0">
                  <a:pos x="442" y="719"/>
                </a:cxn>
                <a:cxn ang="0">
                  <a:pos x="369" y="934"/>
                </a:cxn>
                <a:cxn ang="0">
                  <a:pos x="333" y="1036"/>
                </a:cxn>
                <a:cxn ang="0">
                  <a:pos x="309" y="1096"/>
                </a:cxn>
                <a:cxn ang="0">
                  <a:pos x="279" y="1134"/>
                </a:cxn>
                <a:cxn ang="0">
                  <a:pos x="213" y="1169"/>
                </a:cxn>
                <a:cxn ang="0">
                  <a:pos x="180" y="1175"/>
                </a:cxn>
                <a:cxn ang="0">
                  <a:pos x="168" y="1159"/>
                </a:cxn>
                <a:cxn ang="0">
                  <a:pos x="174" y="1140"/>
                </a:cxn>
                <a:cxn ang="0">
                  <a:pos x="252" y="931"/>
                </a:cxn>
                <a:cxn ang="0">
                  <a:pos x="363" y="519"/>
                </a:cxn>
                <a:cxn ang="0">
                  <a:pos x="424" y="98"/>
                </a:cxn>
                <a:cxn ang="0">
                  <a:pos x="291" y="114"/>
                </a:cxn>
                <a:cxn ang="0">
                  <a:pos x="210" y="139"/>
                </a:cxn>
                <a:cxn ang="0">
                  <a:pos x="168" y="174"/>
                </a:cxn>
                <a:cxn ang="0">
                  <a:pos x="144" y="212"/>
                </a:cxn>
                <a:cxn ang="0">
                  <a:pos x="123" y="266"/>
                </a:cxn>
                <a:cxn ang="0">
                  <a:pos x="66" y="307"/>
                </a:cxn>
                <a:cxn ang="0">
                  <a:pos x="18" y="323"/>
                </a:cxn>
                <a:cxn ang="0">
                  <a:pos x="6" y="320"/>
                </a:cxn>
                <a:cxn ang="0">
                  <a:pos x="9" y="269"/>
                </a:cxn>
                <a:cxn ang="0">
                  <a:pos x="48" y="200"/>
                </a:cxn>
                <a:cxn ang="0">
                  <a:pos x="129" y="120"/>
                </a:cxn>
                <a:cxn ang="0">
                  <a:pos x="267" y="44"/>
                </a:cxn>
                <a:cxn ang="0">
                  <a:pos x="418" y="10"/>
                </a:cxn>
              </a:cxnLst>
              <a:rect l="0" t="0" r="r" b="b"/>
              <a:pathLst>
                <a:path w="1199" h="1175">
                  <a:moveTo>
                    <a:pt x="481" y="0"/>
                  </a:moveTo>
                  <a:lnTo>
                    <a:pt x="535" y="0"/>
                  </a:lnTo>
                  <a:lnTo>
                    <a:pt x="538" y="3"/>
                  </a:lnTo>
                  <a:lnTo>
                    <a:pt x="817" y="3"/>
                  </a:lnTo>
                  <a:lnTo>
                    <a:pt x="920" y="16"/>
                  </a:lnTo>
                  <a:lnTo>
                    <a:pt x="971" y="29"/>
                  </a:lnTo>
                  <a:lnTo>
                    <a:pt x="1022" y="44"/>
                  </a:lnTo>
                  <a:lnTo>
                    <a:pt x="1070" y="63"/>
                  </a:lnTo>
                  <a:lnTo>
                    <a:pt x="1112" y="92"/>
                  </a:lnTo>
                  <a:lnTo>
                    <a:pt x="1148" y="124"/>
                  </a:lnTo>
                  <a:lnTo>
                    <a:pt x="1175" y="162"/>
                  </a:lnTo>
                  <a:lnTo>
                    <a:pt x="1193" y="206"/>
                  </a:lnTo>
                  <a:lnTo>
                    <a:pt x="1199" y="257"/>
                  </a:lnTo>
                  <a:lnTo>
                    <a:pt x="1196" y="291"/>
                  </a:lnTo>
                  <a:lnTo>
                    <a:pt x="1187" y="333"/>
                  </a:lnTo>
                  <a:lnTo>
                    <a:pt x="1172" y="380"/>
                  </a:lnTo>
                  <a:lnTo>
                    <a:pt x="1145" y="434"/>
                  </a:lnTo>
                  <a:lnTo>
                    <a:pt x="1106" y="488"/>
                  </a:lnTo>
                  <a:lnTo>
                    <a:pt x="1052" y="548"/>
                  </a:lnTo>
                  <a:lnTo>
                    <a:pt x="983" y="605"/>
                  </a:lnTo>
                  <a:lnTo>
                    <a:pt x="911" y="653"/>
                  </a:lnTo>
                  <a:lnTo>
                    <a:pt x="829" y="694"/>
                  </a:lnTo>
                  <a:lnTo>
                    <a:pt x="748" y="725"/>
                  </a:lnTo>
                  <a:lnTo>
                    <a:pt x="664" y="751"/>
                  </a:lnTo>
                  <a:lnTo>
                    <a:pt x="583" y="763"/>
                  </a:lnTo>
                  <a:lnTo>
                    <a:pt x="508" y="770"/>
                  </a:lnTo>
                  <a:lnTo>
                    <a:pt x="487" y="770"/>
                  </a:lnTo>
                  <a:lnTo>
                    <a:pt x="484" y="767"/>
                  </a:lnTo>
                  <a:lnTo>
                    <a:pt x="478" y="763"/>
                  </a:lnTo>
                  <a:lnTo>
                    <a:pt x="478" y="757"/>
                  </a:lnTo>
                  <a:lnTo>
                    <a:pt x="481" y="744"/>
                  </a:lnTo>
                  <a:lnTo>
                    <a:pt x="490" y="725"/>
                  </a:lnTo>
                  <a:lnTo>
                    <a:pt x="514" y="706"/>
                  </a:lnTo>
                  <a:lnTo>
                    <a:pt x="547" y="687"/>
                  </a:lnTo>
                  <a:lnTo>
                    <a:pt x="571" y="678"/>
                  </a:lnTo>
                  <a:lnTo>
                    <a:pt x="595" y="672"/>
                  </a:lnTo>
                  <a:lnTo>
                    <a:pt x="619" y="672"/>
                  </a:lnTo>
                  <a:lnTo>
                    <a:pt x="706" y="662"/>
                  </a:lnTo>
                  <a:lnTo>
                    <a:pt x="781" y="646"/>
                  </a:lnTo>
                  <a:lnTo>
                    <a:pt x="851" y="621"/>
                  </a:lnTo>
                  <a:lnTo>
                    <a:pt x="905" y="589"/>
                  </a:lnTo>
                  <a:lnTo>
                    <a:pt x="953" y="551"/>
                  </a:lnTo>
                  <a:lnTo>
                    <a:pt x="992" y="510"/>
                  </a:lnTo>
                  <a:lnTo>
                    <a:pt x="1022" y="466"/>
                  </a:lnTo>
                  <a:lnTo>
                    <a:pt x="1043" y="421"/>
                  </a:lnTo>
                  <a:lnTo>
                    <a:pt x="1055" y="374"/>
                  </a:lnTo>
                  <a:lnTo>
                    <a:pt x="1058" y="329"/>
                  </a:lnTo>
                  <a:lnTo>
                    <a:pt x="1052" y="279"/>
                  </a:lnTo>
                  <a:lnTo>
                    <a:pt x="1031" y="234"/>
                  </a:lnTo>
                  <a:lnTo>
                    <a:pt x="1001" y="200"/>
                  </a:lnTo>
                  <a:lnTo>
                    <a:pt x="962" y="171"/>
                  </a:lnTo>
                  <a:lnTo>
                    <a:pt x="920" y="149"/>
                  </a:lnTo>
                  <a:lnTo>
                    <a:pt x="872" y="130"/>
                  </a:lnTo>
                  <a:lnTo>
                    <a:pt x="820" y="117"/>
                  </a:lnTo>
                  <a:lnTo>
                    <a:pt x="772" y="111"/>
                  </a:lnTo>
                  <a:lnTo>
                    <a:pt x="727" y="105"/>
                  </a:lnTo>
                  <a:lnTo>
                    <a:pt x="685" y="101"/>
                  </a:lnTo>
                  <a:lnTo>
                    <a:pt x="559" y="101"/>
                  </a:lnTo>
                  <a:lnTo>
                    <a:pt x="553" y="162"/>
                  </a:lnTo>
                  <a:lnTo>
                    <a:pt x="541" y="241"/>
                  </a:lnTo>
                  <a:lnTo>
                    <a:pt x="526" y="339"/>
                  </a:lnTo>
                  <a:lnTo>
                    <a:pt x="505" y="450"/>
                  </a:lnTo>
                  <a:lnTo>
                    <a:pt x="478" y="580"/>
                  </a:lnTo>
                  <a:lnTo>
                    <a:pt x="442" y="719"/>
                  </a:lnTo>
                  <a:lnTo>
                    <a:pt x="393" y="871"/>
                  </a:lnTo>
                  <a:lnTo>
                    <a:pt x="369" y="934"/>
                  </a:lnTo>
                  <a:lnTo>
                    <a:pt x="351" y="991"/>
                  </a:lnTo>
                  <a:lnTo>
                    <a:pt x="333" y="1036"/>
                  </a:lnTo>
                  <a:lnTo>
                    <a:pt x="318" y="1071"/>
                  </a:lnTo>
                  <a:lnTo>
                    <a:pt x="309" y="1096"/>
                  </a:lnTo>
                  <a:lnTo>
                    <a:pt x="306" y="1105"/>
                  </a:lnTo>
                  <a:lnTo>
                    <a:pt x="279" y="1134"/>
                  </a:lnTo>
                  <a:lnTo>
                    <a:pt x="246" y="1156"/>
                  </a:lnTo>
                  <a:lnTo>
                    <a:pt x="213" y="1169"/>
                  </a:lnTo>
                  <a:lnTo>
                    <a:pt x="186" y="1175"/>
                  </a:lnTo>
                  <a:lnTo>
                    <a:pt x="180" y="1175"/>
                  </a:lnTo>
                  <a:lnTo>
                    <a:pt x="174" y="1172"/>
                  </a:lnTo>
                  <a:lnTo>
                    <a:pt x="168" y="1159"/>
                  </a:lnTo>
                  <a:lnTo>
                    <a:pt x="168" y="1153"/>
                  </a:lnTo>
                  <a:lnTo>
                    <a:pt x="174" y="1140"/>
                  </a:lnTo>
                  <a:lnTo>
                    <a:pt x="177" y="1131"/>
                  </a:lnTo>
                  <a:lnTo>
                    <a:pt x="252" y="931"/>
                  </a:lnTo>
                  <a:lnTo>
                    <a:pt x="315" y="729"/>
                  </a:lnTo>
                  <a:lnTo>
                    <a:pt x="363" y="519"/>
                  </a:lnTo>
                  <a:lnTo>
                    <a:pt x="403" y="310"/>
                  </a:lnTo>
                  <a:lnTo>
                    <a:pt x="424" y="98"/>
                  </a:lnTo>
                  <a:lnTo>
                    <a:pt x="348" y="105"/>
                  </a:lnTo>
                  <a:lnTo>
                    <a:pt x="291" y="114"/>
                  </a:lnTo>
                  <a:lnTo>
                    <a:pt x="243" y="127"/>
                  </a:lnTo>
                  <a:lnTo>
                    <a:pt x="210" y="139"/>
                  </a:lnTo>
                  <a:lnTo>
                    <a:pt x="186" y="155"/>
                  </a:lnTo>
                  <a:lnTo>
                    <a:pt x="168" y="174"/>
                  </a:lnTo>
                  <a:lnTo>
                    <a:pt x="153" y="193"/>
                  </a:lnTo>
                  <a:lnTo>
                    <a:pt x="144" y="212"/>
                  </a:lnTo>
                  <a:lnTo>
                    <a:pt x="138" y="234"/>
                  </a:lnTo>
                  <a:lnTo>
                    <a:pt x="123" y="266"/>
                  </a:lnTo>
                  <a:lnTo>
                    <a:pt x="96" y="291"/>
                  </a:lnTo>
                  <a:lnTo>
                    <a:pt x="66" y="307"/>
                  </a:lnTo>
                  <a:lnTo>
                    <a:pt x="39" y="320"/>
                  </a:lnTo>
                  <a:lnTo>
                    <a:pt x="18" y="323"/>
                  </a:lnTo>
                  <a:lnTo>
                    <a:pt x="12" y="323"/>
                  </a:lnTo>
                  <a:lnTo>
                    <a:pt x="6" y="320"/>
                  </a:lnTo>
                  <a:lnTo>
                    <a:pt x="0" y="307"/>
                  </a:lnTo>
                  <a:lnTo>
                    <a:pt x="9" y="269"/>
                  </a:lnTo>
                  <a:lnTo>
                    <a:pt x="24" y="238"/>
                  </a:lnTo>
                  <a:lnTo>
                    <a:pt x="48" y="200"/>
                  </a:lnTo>
                  <a:lnTo>
                    <a:pt x="81" y="162"/>
                  </a:lnTo>
                  <a:lnTo>
                    <a:pt x="129" y="120"/>
                  </a:lnTo>
                  <a:lnTo>
                    <a:pt x="189" y="82"/>
                  </a:lnTo>
                  <a:lnTo>
                    <a:pt x="267" y="44"/>
                  </a:lnTo>
                  <a:lnTo>
                    <a:pt x="345" y="22"/>
                  </a:lnTo>
                  <a:lnTo>
                    <a:pt x="418" y="10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7455" y="2745"/>
              <a:ext cx="394" cy="1600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79" y="0"/>
                </a:cxn>
                <a:cxn ang="0">
                  <a:pos x="382" y="3"/>
                </a:cxn>
                <a:cxn ang="0">
                  <a:pos x="388" y="7"/>
                </a:cxn>
                <a:cxn ang="0">
                  <a:pos x="391" y="13"/>
                </a:cxn>
                <a:cxn ang="0">
                  <a:pos x="391" y="29"/>
                </a:cxn>
                <a:cxn ang="0">
                  <a:pos x="388" y="35"/>
                </a:cxn>
                <a:cxn ang="0">
                  <a:pos x="382" y="38"/>
                </a:cxn>
                <a:cxn ang="0">
                  <a:pos x="343" y="76"/>
                </a:cxn>
                <a:cxn ang="0">
                  <a:pos x="304" y="124"/>
                </a:cxn>
                <a:cxn ang="0">
                  <a:pos x="267" y="174"/>
                </a:cxn>
                <a:cxn ang="0">
                  <a:pos x="228" y="235"/>
                </a:cxn>
                <a:cxn ang="0">
                  <a:pos x="195" y="301"/>
                </a:cxn>
                <a:cxn ang="0">
                  <a:pos x="162" y="380"/>
                </a:cxn>
                <a:cxn ang="0">
                  <a:pos x="138" y="469"/>
                </a:cxn>
                <a:cxn ang="0">
                  <a:pos x="117" y="567"/>
                </a:cxn>
                <a:cxn ang="0">
                  <a:pos x="105" y="678"/>
                </a:cxn>
                <a:cxn ang="0">
                  <a:pos x="99" y="802"/>
                </a:cxn>
                <a:cxn ang="0">
                  <a:pos x="105" y="925"/>
                </a:cxn>
                <a:cxn ang="0">
                  <a:pos x="120" y="1042"/>
                </a:cxn>
                <a:cxn ang="0">
                  <a:pos x="144" y="1159"/>
                </a:cxn>
                <a:cxn ang="0">
                  <a:pos x="183" y="1267"/>
                </a:cxn>
                <a:cxn ang="0">
                  <a:pos x="234" y="1372"/>
                </a:cxn>
                <a:cxn ang="0">
                  <a:pos x="298" y="1467"/>
                </a:cxn>
                <a:cxn ang="0">
                  <a:pos x="376" y="1555"/>
                </a:cxn>
                <a:cxn ang="0">
                  <a:pos x="385" y="1562"/>
                </a:cxn>
                <a:cxn ang="0">
                  <a:pos x="388" y="1568"/>
                </a:cxn>
                <a:cxn ang="0">
                  <a:pos x="394" y="1574"/>
                </a:cxn>
                <a:cxn ang="0">
                  <a:pos x="394" y="1590"/>
                </a:cxn>
                <a:cxn ang="0">
                  <a:pos x="391" y="1593"/>
                </a:cxn>
                <a:cxn ang="0">
                  <a:pos x="379" y="1600"/>
                </a:cxn>
                <a:cxn ang="0">
                  <a:pos x="364" y="1600"/>
                </a:cxn>
                <a:cxn ang="0">
                  <a:pos x="280" y="1530"/>
                </a:cxn>
                <a:cxn ang="0">
                  <a:pos x="210" y="1454"/>
                </a:cxn>
                <a:cxn ang="0">
                  <a:pos x="153" y="1372"/>
                </a:cxn>
                <a:cxn ang="0">
                  <a:pos x="105" y="1289"/>
                </a:cxn>
                <a:cxn ang="0">
                  <a:pos x="69" y="1204"/>
                </a:cxn>
                <a:cxn ang="0">
                  <a:pos x="42" y="1118"/>
                </a:cxn>
                <a:cxn ang="0">
                  <a:pos x="21" y="1033"/>
                </a:cxn>
                <a:cxn ang="0">
                  <a:pos x="9" y="950"/>
                </a:cxn>
                <a:cxn ang="0">
                  <a:pos x="3" y="874"/>
                </a:cxn>
                <a:cxn ang="0">
                  <a:pos x="0" y="802"/>
                </a:cxn>
                <a:cxn ang="0">
                  <a:pos x="3" y="725"/>
                </a:cxn>
                <a:cxn ang="0">
                  <a:pos x="9" y="646"/>
                </a:cxn>
                <a:cxn ang="0">
                  <a:pos x="24" y="561"/>
                </a:cxn>
                <a:cxn ang="0">
                  <a:pos x="45" y="478"/>
                </a:cxn>
                <a:cxn ang="0">
                  <a:pos x="75" y="390"/>
                </a:cxn>
                <a:cxn ang="0">
                  <a:pos x="111" y="307"/>
                </a:cxn>
                <a:cxn ang="0">
                  <a:pos x="159" y="225"/>
                </a:cxn>
                <a:cxn ang="0">
                  <a:pos x="216" y="146"/>
                </a:cxn>
                <a:cxn ang="0">
                  <a:pos x="283" y="73"/>
                </a:cxn>
                <a:cxn ang="0">
                  <a:pos x="364" y="7"/>
                </a:cxn>
                <a:cxn ang="0">
                  <a:pos x="361" y="0"/>
                </a:cxn>
              </a:cxnLst>
              <a:rect l="0" t="0" r="r" b="b"/>
              <a:pathLst>
                <a:path w="394" h="1600">
                  <a:moveTo>
                    <a:pt x="361" y="0"/>
                  </a:moveTo>
                  <a:lnTo>
                    <a:pt x="379" y="0"/>
                  </a:lnTo>
                  <a:lnTo>
                    <a:pt x="382" y="3"/>
                  </a:lnTo>
                  <a:lnTo>
                    <a:pt x="388" y="7"/>
                  </a:lnTo>
                  <a:lnTo>
                    <a:pt x="391" y="13"/>
                  </a:lnTo>
                  <a:lnTo>
                    <a:pt x="391" y="29"/>
                  </a:lnTo>
                  <a:lnTo>
                    <a:pt x="388" y="35"/>
                  </a:lnTo>
                  <a:lnTo>
                    <a:pt x="382" y="38"/>
                  </a:lnTo>
                  <a:lnTo>
                    <a:pt x="343" y="76"/>
                  </a:lnTo>
                  <a:lnTo>
                    <a:pt x="304" y="124"/>
                  </a:lnTo>
                  <a:lnTo>
                    <a:pt x="267" y="174"/>
                  </a:lnTo>
                  <a:lnTo>
                    <a:pt x="228" y="235"/>
                  </a:lnTo>
                  <a:lnTo>
                    <a:pt x="195" y="301"/>
                  </a:lnTo>
                  <a:lnTo>
                    <a:pt x="162" y="380"/>
                  </a:lnTo>
                  <a:lnTo>
                    <a:pt x="138" y="469"/>
                  </a:lnTo>
                  <a:lnTo>
                    <a:pt x="117" y="567"/>
                  </a:lnTo>
                  <a:lnTo>
                    <a:pt x="105" y="678"/>
                  </a:lnTo>
                  <a:lnTo>
                    <a:pt x="99" y="802"/>
                  </a:lnTo>
                  <a:lnTo>
                    <a:pt x="105" y="925"/>
                  </a:lnTo>
                  <a:lnTo>
                    <a:pt x="120" y="1042"/>
                  </a:lnTo>
                  <a:lnTo>
                    <a:pt x="144" y="1159"/>
                  </a:lnTo>
                  <a:lnTo>
                    <a:pt x="183" y="1267"/>
                  </a:lnTo>
                  <a:lnTo>
                    <a:pt x="234" y="1372"/>
                  </a:lnTo>
                  <a:lnTo>
                    <a:pt x="298" y="1467"/>
                  </a:lnTo>
                  <a:lnTo>
                    <a:pt x="376" y="1555"/>
                  </a:lnTo>
                  <a:lnTo>
                    <a:pt x="385" y="1562"/>
                  </a:lnTo>
                  <a:lnTo>
                    <a:pt x="388" y="1568"/>
                  </a:lnTo>
                  <a:lnTo>
                    <a:pt x="394" y="1574"/>
                  </a:lnTo>
                  <a:lnTo>
                    <a:pt x="394" y="1590"/>
                  </a:lnTo>
                  <a:lnTo>
                    <a:pt x="391" y="1593"/>
                  </a:lnTo>
                  <a:lnTo>
                    <a:pt x="379" y="1600"/>
                  </a:lnTo>
                  <a:lnTo>
                    <a:pt x="364" y="1600"/>
                  </a:lnTo>
                  <a:lnTo>
                    <a:pt x="280" y="1530"/>
                  </a:lnTo>
                  <a:lnTo>
                    <a:pt x="210" y="1454"/>
                  </a:lnTo>
                  <a:lnTo>
                    <a:pt x="153" y="1372"/>
                  </a:lnTo>
                  <a:lnTo>
                    <a:pt x="105" y="1289"/>
                  </a:lnTo>
                  <a:lnTo>
                    <a:pt x="69" y="1204"/>
                  </a:lnTo>
                  <a:lnTo>
                    <a:pt x="42" y="1118"/>
                  </a:lnTo>
                  <a:lnTo>
                    <a:pt x="21" y="1033"/>
                  </a:lnTo>
                  <a:lnTo>
                    <a:pt x="9" y="950"/>
                  </a:lnTo>
                  <a:lnTo>
                    <a:pt x="3" y="874"/>
                  </a:lnTo>
                  <a:lnTo>
                    <a:pt x="0" y="802"/>
                  </a:lnTo>
                  <a:lnTo>
                    <a:pt x="3" y="725"/>
                  </a:lnTo>
                  <a:lnTo>
                    <a:pt x="9" y="646"/>
                  </a:lnTo>
                  <a:lnTo>
                    <a:pt x="24" y="561"/>
                  </a:lnTo>
                  <a:lnTo>
                    <a:pt x="45" y="478"/>
                  </a:lnTo>
                  <a:lnTo>
                    <a:pt x="75" y="390"/>
                  </a:lnTo>
                  <a:lnTo>
                    <a:pt x="111" y="307"/>
                  </a:lnTo>
                  <a:lnTo>
                    <a:pt x="159" y="225"/>
                  </a:lnTo>
                  <a:lnTo>
                    <a:pt x="216" y="146"/>
                  </a:lnTo>
                  <a:lnTo>
                    <a:pt x="283" y="73"/>
                  </a:lnTo>
                  <a:lnTo>
                    <a:pt x="364" y="7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8041" y="3236"/>
              <a:ext cx="701" cy="719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2" y="86"/>
                </a:cxn>
                <a:cxn ang="0">
                  <a:pos x="520" y="114"/>
                </a:cxn>
                <a:cxn ang="0">
                  <a:pos x="575" y="101"/>
                </a:cxn>
                <a:cxn ang="0">
                  <a:pos x="647" y="16"/>
                </a:cxn>
                <a:cxn ang="0">
                  <a:pos x="686" y="3"/>
                </a:cxn>
                <a:cxn ang="0">
                  <a:pos x="701" y="22"/>
                </a:cxn>
                <a:cxn ang="0">
                  <a:pos x="662" y="92"/>
                </a:cxn>
                <a:cxn ang="0">
                  <a:pos x="551" y="219"/>
                </a:cxn>
                <a:cxn ang="0">
                  <a:pos x="433" y="326"/>
                </a:cxn>
                <a:cxn ang="0">
                  <a:pos x="361" y="390"/>
                </a:cxn>
                <a:cxn ang="0">
                  <a:pos x="241" y="494"/>
                </a:cxn>
                <a:cxn ang="0">
                  <a:pos x="181" y="551"/>
                </a:cxn>
                <a:cxn ang="0">
                  <a:pos x="166" y="567"/>
                </a:cxn>
                <a:cxn ang="0">
                  <a:pos x="244" y="567"/>
                </a:cxn>
                <a:cxn ang="0">
                  <a:pos x="361" y="592"/>
                </a:cxn>
                <a:cxn ang="0">
                  <a:pos x="493" y="583"/>
                </a:cxn>
                <a:cxn ang="0">
                  <a:pos x="590" y="516"/>
                </a:cxn>
                <a:cxn ang="0">
                  <a:pos x="620" y="456"/>
                </a:cxn>
                <a:cxn ang="0">
                  <a:pos x="650" y="456"/>
                </a:cxn>
                <a:cxn ang="0">
                  <a:pos x="662" y="475"/>
                </a:cxn>
                <a:cxn ang="0">
                  <a:pos x="623" y="573"/>
                </a:cxn>
                <a:cxn ang="0">
                  <a:pos x="508" y="687"/>
                </a:cxn>
                <a:cxn ang="0">
                  <a:pos x="370" y="716"/>
                </a:cxn>
                <a:cxn ang="0">
                  <a:pos x="277" y="649"/>
                </a:cxn>
                <a:cxn ang="0">
                  <a:pos x="208" y="611"/>
                </a:cxn>
                <a:cxn ang="0">
                  <a:pos x="121" y="637"/>
                </a:cxn>
                <a:cxn ang="0">
                  <a:pos x="51" y="713"/>
                </a:cxn>
                <a:cxn ang="0">
                  <a:pos x="3" y="713"/>
                </a:cxn>
                <a:cxn ang="0">
                  <a:pos x="3" y="687"/>
                </a:cxn>
                <a:cxn ang="0">
                  <a:pos x="63" y="608"/>
                </a:cxn>
                <a:cxn ang="0">
                  <a:pos x="172" y="485"/>
                </a:cxn>
                <a:cxn ang="0">
                  <a:pos x="271" y="396"/>
                </a:cxn>
                <a:cxn ang="0">
                  <a:pos x="415" y="273"/>
                </a:cxn>
                <a:cxn ang="0">
                  <a:pos x="493" y="203"/>
                </a:cxn>
                <a:cxn ang="0">
                  <a:pos x="478" y="152"/>
                </a:cxn>
                <a:cxn ang="0">
                  <a:pos x="382" y="130"/>
                </a:cxn>
                <a:cxn ang="0">
                  <a:pos x="295" y="124"/>
                </a:cxn>
                <a:cxn ang="0">
                  <a:pos x="217" y="143"/>
                </a:cxn>
                <a:cxn ang="0">
                  <a:pos x="175" y="190"/>
                </a:cxn>
                <a:cxn ang="0">
                  <a:pos x="145" y="206"/>
                </a:cxn>
                <a:cxn ang="0">
                  <a:pos x="127" y="184"/>
                </a:cxn>
                <a:cxn ang="0">
                  <a:pos x="169" y="92"/>
                </a:cxn>
                <a:cxn ang="0">
                  <a:pos x="280" y="6"/>
                </a:cxn>
              </a:cxnLst>
              <a:rect l="0" t="0" r="r" b="b"/>
              <a:pathLst>
                <a:path w="701" h="719">
                  <a:moveTo>
                    <a:pt x="328" y="0"/>
                  </a:moveTo>
                  <a:lnTo>
                    <a:pt x="352" y="3"/>
                  </a:lnTo>
                  <a:lnTo>
                    <a:pt x="379" y="13"/>
                  </a:lnTo>
                  <a:lnTo>
                    <a:pt x="412" y="32"/>
                  </a:lnTo>
                  <a:lnTo>
                    <a:pt x="448" y="63"/>
                  </a:lnTo>
                  <a:lnTo>
                    <a:pt x="472" y="86"/>
                  </a:lnTo>
                  <a:lnTo>
                    <a:pt x="493" y="101"/>
                  </a:lnTo>
                  <a:lnTo>
                    <a:pt x="508" y="111"/>
                  </a:lnTo>
                  <a:lnTo>
                    <a:pt x="520" y="114"/>
                  </a:lnTo>
                  <a:lnTo>
                    <a:pt x="532" y="114"/>
                  </a:lnTo>
                  <a:lnTo>
                    <a:pt x="554" y="111"/>
                  </a:lnTo>
                  <a:lnTo>
                    <a:pt x="575" y="101"/>
                  </a:lnTo>
                  <a:lnTo>
                    <a:pt x="596" y="82"/>
                  </a:lnTo>
                  <a:lnTo>
                    <a:pt x="620" y="54"/>
                  </a:lnTo>
                  <a:lnTo>
                    <a:pt x="647" y="16"/>
                  </a:lnTo>
                  <a:lnTo>
                    <a:pt x="653" y="10"/>
                  </a:lnTo>
                  <a:lnTo>
                    <a:pt x="665" y="3"/>
                  </a:lnTo>
                  <a:lnTo>
                    <a:pt x="686" y="3"/>
                  </a:lnTo>
                  <a:lnTo>
                    <a:pt x="698" y="10"/>
                  </a:lnTo>
                  <a:lnTo>
                    <a:pt x="701" y="16"/>
                  </a:lnTo>
                  <a:lnTo>
                    <a:pt x="701" y="22"/>
                  </a:lnTo>
                  <a:lnTo>
                    <a:pt x="695" y="38"/>
                  </a:lnTo>
                  <a:lnTo>
                    <a:pt x="683" y="60"/>
                  </a:lnTo>
                  <a:lnTo>
                    <a:pt x="662" y="92"/>
                  </a:lnTo>
                  <a:lnTo>
                    <a:pt x="632" y="130"/>
                  </a:lnTo>
                  <a:lnTo>
                    <a:pt x="593" y="171"/>
                  </a:lnTo>
                  <a:lnTo>
                    <a:pt x="551" y="219"/>
                  </a:lnTo>
                  <a:lnTo>
                    <a:pt x="526" y="241"/>
                  </a:lnTo>
                  <a:lnTo>
                    <a:pt x="499" y="269"/>
                  </a:lnTo>
                  <a:lnTo>
                    <a:pt x="433" y="326"/>
                  </a:lnTo>
                  <a:lnTo>
                    <a:pt x="403" y="352"/>
                  </a:lnTo>
                  <a:lnTo>
                    <a:pt x="379" y="374"/>
                  </a:lnTo>
                  <a:lnTo>
                    <a:pt x="361" y="390"/>
                  </a:lnTo>
                  <a:lnTo>
                    <a:pt x="310" y="431"/>
                  </a:lnTo>
                  <a:lnTo>
                    <a:pt x="271" y="466"/>
                  </a:lnTo>
                  <a:lnTo>
                    <a:pt x="241" y="494"/>
                  </a:lnTo>
                  <a:lnTo>
                    <a:pt x="217" y="516"/>
                  </a:lnTo>
                  <a:lnTo>
                    <a:pt x="199" y="535"/>
                  </a:lnTo>
                  <a:lnTo>
                    <a:pt x="181" y="551"/>
                  </a:lnTo>
                  <a:lnTo>
                    <a:pt x="169" y="564"/>
                  </a:lnTo>
                  <a:lnTo>
                    <a:pt x="163" y="564"/>
                  </a:lnTo>
                  <a:lnTo>
                    <a:pt x="166" y="567"/>
                  </a:lnTo>
                  <a:lnTo>
                    <a:pt x="169" y="564"/>
                  </a:lnTo>
                  <a:lnTo>
                    <a:pt x="226" y="564"/>
                  </a:lnTo>
                  <a:lnTo>
                    <a:pt x="244" y="567"/>
                  </a:lnTo>
                  <a:lnTo>
                    <a:pt x="271" y="570"/>
                  </a:lnTo>
                  <a:lnTo>
                    <a:pt x="307" y="577"/>
                  </a:lnTo>
                  <a:lnTo>
                    <a:pt x="361" y="592"/>
                  </a:lnTo>
                  <a:lnTo>
                    <a:pt x="415" y="596"/>
                  </a:lnTo>
                  <a:lnTo>
                    <a:pt x="454" y="592"/>
                  </a:lnTo>
                  <a:lnTo>
                    <a:pt x="493" y="583"/>
                  </a:lnTo>
                  <a:lnTo>
                    <a:pt x="529" y="567"/>
                  </a:lnTo>
                  <a:lnTo>
                    <a:pt x="563" y="545"/>
                  </a:lnTo>
                  <a:lnTo>
                    <a:pt x="590" y="516"/>
                  </a:lnTo>
                  <a:lnTo>
                    <a:pt x="611" y="478"/>
                  </a:lnTo>
                  <a:lnTo>
                    <a:pt x="614" y="469"/>
                  </a:lnTo>
                  <a:lnTo>
                    <a:pt x="620" y="456"/>
                  </a:lnTo>
                  <a:lnTo>
                    <a:pt x="626" y="453"/>
                  </a:lnTo>
                  <a:lnTo>
                    <a:pt x="644" y="453"/>
                  </a:lnTo>
                  <a:lnTo>
                    <a:pt x="650" y="456"/>
                  </a:lnTo>
                  <a:lnTo>
                    <a:pt x="653" y="456"/>
                  </a:lnTo>
                  <a:lnTo>
                    <a:pt x="662" y="466"/>
                  </a:lnTo>
                  <a:lnTo>
                    <a:pt x="662" y="475"/>
                  </a:lnTo>
                  <a:lnTo>
                    <a:pt x="656" y="501"/>
                  </a:lnTo>
                  <a:lnTo>
                    <a:pt x="644" y="535"/>
                  </a:lnTo>
                  <a:lnTo>
                    <a:pt x="623" y="573"/>
                  </a:lnTo>
                  <a:lnTo>
                    <a:pt x="593" y="618"/>
                  </a:lnTo>
                  <a:lnTo>
                    <a:pt x="554" y="656"/>
                  </a:lnTo>
                  <a:lnTo>
                    <a:pt x="508" y="687"/>
                  </a:lnTo>
                  <a:lnTo>
                    <a:pt x="457" y="710"/>
                  </a:lnTo>
                  <a:lnTo>
                    <a:pt x="400" y="719"/>
                  </a:lnTo>
                  <a:lnTo>
                    <a:pt x="370" y="716"/>
                  </a:lnTo>
                  <a:lnTo>
                    <a:pt x="340" y="703"/>
                  </a:lnTo>
                  <a:lnTo>
                    <a:pt x="310" y="681"/>
                  </a:lnTo>
                  <a:lnTo>
                    <a:pt x="277" y="649"/>
                  </a:lnTo>
                  <a:lnTo>
                    <a:pt x="247" y="627"/>
                  </a:lnTo>
                  <a:lnTo>
                    <a:pt x="226" y="618"/>
                  </a:lnTo>
                  <a:lnTo>
                    <a:pt x="208" y="611"/>
                  </a:lnTo>
                  <a:lnTo>
                    <a:pt x="193" y="611"/>
                  </a:lnTo>
                  <a:lnTo>
                    <a:pt x="154" y="618"/>
                  </a:lnTo>
                  <a:lnTo>
                    <a:pt x="121" y="637"/>
                  </a:lnTo>
                  <a:lnTo>
                    <a:pt x="84" y="665"/>
                  </a:lnTo>
                  <a:lnTo>
                    <a:pt x="54" y="706"/>
                  </a:lnTo>
                  <a:lnTo>
                    <a:pt x="51" y="713"/>
                  </a:lnTo>
                  <a:lnTo>
                    <a:pt x="45" y="719"/>
                  </a:lnTo>
                  <a:lnTo>
                    <a:pt x="15" y="719"/>
                  </a:lnTo>
                  <a:lnTo>
                    <a:pt x="3" y="713"/>
                  </a:lnTo>
                  <a:lnTo>
                    <a:pt x="0" y="706"/>
                  </a:lnTo>
                  <a:lnTo>
                    <a:pt x="0" y="700"/>
                  </a:lnTo>
                  <a:lnTo>
                    <a:pt x="3" y="687"/>
                  </a:lnTo>
                  <a:lnTo>
                    <a:pt x="15" y="668"/>
                  </a:lnTo>
                  <a:lnTo>
                    <a:pt x="36" y="640"/>
                  </a:lnTo>
                  <a:lnTo>
                    <a:pt x="63" y="608"/>
                  </a:lnTo>
                  <a:lnTo>
                    <a:pt x="96" y="567"/>
                  </a:lnTo>
                  <a:lnTo>
                    <a:pt x="154" y="507"/>
                  </a:lnTo>
                  <a:lnTo>
                    <a:pt x="172" y="485"/>
                  </a:lnTo>
                  <a:lnTo>
                    <a:pt x="199" y="463"/>
                  </a:lnTo>
                  <a:lnTo>
                    <a:pt x="232" y="431"/>
                  </a:lnTo>
                  <a:lnTo>
                    <a:pt x="271" y="396"/>
                  </a:lnTo>
                  <a:lnTo>
                    <a:pt x="325" y="352"/>
                  </a:lnTo>
                  <a:lnTo>
                    <a:pt x="376" y="307"/>
                  </a:lnTo>
                  <a:lnTo>
                    <a:pt x="415" y="273"/>
                  </a:lnTo>
                  <a:lnTo>
                    <a:pt x="448" y="244"/>
                  </a:lnTo>
                  <a:lnTo>
                    <a:pt x="472" y="222"/>
                  </a:lnTo>
                  <a:lnTo>
                    <a:pt x="493" y="203"/>
                  </a:lnTo>
                  <a:lnTo>
                    <a:pt x="538" y="155"/>
                  </a:lnTo>
                  <a:lnTo>
                    <a:pt x="499" y="155"/>
                  </a:lnTo>
                  <a:lnTo>
                    <a:pt x="478" y="152"/>
                  </a:lnTo>
                  <a:lnTo>
                    <a:pt x="448" y="146"/>
                  </a:lnTo>
                  <a:lnTo>
                    <a:pt x="406" y="136"/>
                  </a:lnTo>
                  <a:lnTo>
                    <a:pt x="382" y="130"/>
                  </a:lnTo>
                  <a:lnTo>
                    <a:pt x="349" y="127"/>
                  </a:lnTo>
                  <a:lnTo>
                    <a:pt x="313" y="124"/>
                  </a:lnTo>
                  <a:lnTo>
                    <a:pt x="295" y="124"/>
                  </a:lnTo>
                  <a:lnTo>
                    <a:pt x="271" y="127"/>
                  </a:lnTo>
                  <a:lnTo>
                    <a:pt x="244" y="133"/>
                  </a:lnTo>
                  <a:lnTo>
                    <a:pt x="217" y="143"/>
                  </a:lnTo>
                  <a:lnTo>
                    <a:pt x="193" y="158"/>
                  </a:lnTo>
                  <a:lnTo>
                    <a:pt x="178" y="181"/>
                  </a:lnTo>
                  <a:lnTo>
                    <a:pt x="175" y="190"/>
                  </a:lnTo>
                  <a:lnTo>
                    <a:pt x="169" y="203"/>
                  </a:lnTo>
                  <a:lnTo>
                    <a:pt x="163" y="206"/>
                  </a:lnTo>
                  <a:lnTo>
                    <a:pt x="145" y="206"/>
                  </a:lnTo>
                  <a:lnTo>
                    <a:pt x="133" y="200"/>
                  </a:lnTo>
                  <a:lnTo>
                    <a:pt x="130" y="193"/>
                  </a:lnTo>
                  <a:lnTo>
                    <a:pt x="127" y="184"/>
                  </a:lnTo>
                  <a:lnTo>
                    <a:pt x="133" y="158"/>
                  </a:lnTo>
                  <a:lnTo>
                    <a:pt x="145" y="127"/>
                  </a:lnTo>
                  <a:lnTo>
                    <a:pt x="169" y="92"/>
                  </a:lnTo>
                  <a:lnTo>
                    <a:pt x="199" y="57"/>
                  </a:lnTo>
                  <a:lnTo>
                    <a:pt x="235" y="29"/>
                  </a:lnTo>
                  <a:lnTo>
                    <a:pt x="280" y="6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9000" y="3762"/>
              <a:ext cx="196" cy="49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1" y="6"/>
                </a:cxn>
                <a:cxn ang="0">
                  <a:pos x="148" y="22"/>
                </a:cxn>
                <a:cxn ang="0">
                  <a:pos x="169" y="51"/>
                </a:cxn>
                <a:cxn ang="0">
                  <a:pos x="184" y="85"/>
                </a:cxn>
                <a:cxn ang="0">
                  <a:pos x="193" y="127"/>
                </a:cxn>
                <a:cxn ang="0">
                  <a:pos x="196" y="174"/>
                </a:cxn>
                <a:cxn ang="0">
                  <a:pos x="190" y="244"/>
                </a:cxn>
                <a:cxn ang="0">
                  <a:pos x="175" y="307"/>
                </a:cxn>
                <a:cxn ang="0">
                  <a:pos x="154" y="361"/>
                </a:cxn>
                <a:cxn ang="0">
                  <a:pos x="130" y="405"/>
                </a:cxn>
                <a:cxn ang="0">
                  <a:pos x="103" y="443"/>
                </a:cxn>
                <a:cxn ang="0">
                  <a:pos x="79" y="472"/>
                </a:cxn>
                <a:cxn ang="0">
                  <a:pos x="58" y="488"/>
                </a:cxn>
                <a:cxn ang="0">
                  <a:pos x="46" y="494"/>
                </a:cxn>
                <a:cxn ang="0">
                  <a:pos x="37" y="491"/>
                </a:cxn>
                <a:cxn ang="0">
                  <a:pos x="31" y="488"/>
                </a:cxn>
                <a:cxn ang="0">
                  <a:pos x="28" y="478"/>
                </a:cxn>
                <a:cxn ang="0">
                  <a:pos x="24" y="472"/>
                </a:cxn>
                <a:cxn ang="0">
                  <a:pos x="24" y="465"/>
                </a:cxn>
                <a:cxn ang="0">
                  <a:pos x="31" y="453"/>
                </a:cxn>
                <a:cxn ang="0">
                  <a:pos x="34" y="450"/>
                </a:cxn>
                <a:cxn ang="0">
                  <a:pos x="85" y="386"/>
                </a:cxn>
                <a:cxn ang="0">
                  <a:pos x="118" y="326"/>
                </a:cxn>
                <a:cxn ang="0">
                  <a:pos x="139" y="269"/>
                </a:cxn>
                <a:cxn ang="0">
                  <a:pos x="148" y="212"/>
                </a:cxn>
                <a:cxn ang="0">
                  <a:pos x="151" y="158"/>
                </a:cxn>
                <a:cxn ang="0">
                  <a:pos x="145" y="161"/>
                </a:cxn>
                <a:cxn ang="0">
                  <a:pos x="133" y="171"/>
                </a:cxn>
                <a:cxn ang="0">
                  <a:pos x="115" y="180"/>
                </a:cxn>
                <a:cxn ang="0">
                  <a:pos x="91" y="184"/>
                </a:cxn>
                <a:cxn ang="0">
                  <a:pos x="55" y="177"/>
                </a:cxn>
                <a:cxn ang="0">
                  <a:pos x="24" y="158"/>
                </a:cxn>
                <a:cxn ang="0">
                  <a:pos x="6" y="127"/>
                </a:cxn>
                <a:cxn ang="0">
                  <a:pos x="0" y="92"/>
                </a:cxn>
                <a:cxn ang="0">
                  <a:pos x="6" y="57"/>
                </a:cxn>
                <a:cxn ang="0">
                  <a:pos x="24" y="28"/>
                </a:cxn>
                <a:cxn ang="0">
                  <a:pos x="52" y="6"/>
                </a:cxn>
                <a:cxn ang="0">
                  <a:pos x="88" y="0"/>
                </a:cxn>
              </a:cxnLst>
              <a:rect l="0" t="0" r="r" b="b"/>
              <a:pathLst>
                <a:path w="196" h="494">
                  <a:moveTo>
                    <a:pt x="88" y="0"/>
                  </a:moveTo>
                  <a:lnTo>
                    <a:pt x="121" y="6"/>
                  </a:lnTo>
                  <a:lnTo>
                    <a:pt x="148" y="22"/>
                  </a:lnTo>
                  <a:lnTo>
                    <a:pt x="169" y="51"/>
                  </a:lnTo>
                  <a:lnTo>
                    <a:pt x="184" y="85"/>
                  </a:lnTo>
                  <a:lnTo>
                    <a:pt x="193" y="127"/>
                  </a:lnTo>
                  <a:lnTo>
                    <a:pt x="196" y="174"/>
                  </a:lnTo>
                  <a:lnTo>
                    <a:pt x="190" y="244"/>
                  </a:lnTo>
                  <a:lnTo>
                    <a:pt x="175" y="307"/>
                  </a:lnTo>
                  <a:lnTo>
                    <a:pt x="154" y="361"/>
                  </a:lnTo>
                  <a:lnTo>
                    <a:pt x="130" y="405"/>
                  </a:lnTo>
                  <a:lnTo>
                    <a:pt x="103" y="443"/>
                  </a:lnTo>
                  <a:lnTo>
                    <a:pt x="79" y="472"/>
                  </a:lnTo>
                  <a:lnTo>
                    <a:pt x="58" y="488"/>
                  </a:lnTo>
                  <a:lnTo>
                    <a:pt x="46" y="494"/>
                  </a:lnTo>
                  <a:lnTo>
                    <a:pt x="37" y="491"/>
                  </a:lnTo>
                  <a:lnTo>
                    <a:pt x="31" y="488"/>
                  </a:lnTo>
                  <a:lnTo>
                    <a:pt x="28" y="478"/>
                  </a:lnTo>
                  <a:lnTo>
                    <a:pt x="24" y="472"/>
                  </a:lnTo>
                  <a:lnTo>
                    <a:pt x="24" y="465"/>
                  </a:lnTo>
                  <a:lnTo>
                    <a:pt x="31" y="453"/>
                  </a:lnTo>
                  <a:lnTo>
                    <a:pt x="34" y="450"/>
                  </a:lnTo>
                  <a:lnTo>
                    <a:pt x="85" y="386"/>
                  </a:lnTo>
                  <a:lnTo>
                    <a:pt x="118" y="326"/>
                  </a:lnTo>
                  <a:lnTo>
                    <a:pt x="139" y="269"/>
                  </a:lnTo>
                  <a:lnTo>
                    <a:pt x="148" y="212"/>
                  </a:lnTo>
                  <a:lnTo>
                    <a:pt x="151" y="158"/>
                  </a:lnTo>
                  <a:lnTo>
                    <a:pt x="145" y="161"/>
                  </a:lnTo>
                  <a:lnTo>
                    <a:pt x="133" y="171"/>
                  </a:lnTo>
                  <a:lnTo>
                    <a:pt x="115" y="180"/>
                  </a:lnTo>
                  <a:lnTo>
                    <a:pt x="91" y="184"/>
                  </a:lnTo>
                  <a:lnTo>
                    <a:pt x="55" y="177"/>
                  </a:lnTo>
                  <a:lnTo>
                    <a:pt x="24" y="158"/>
                  </a:lnTo>
                  <a:lnTo>
                    <a:pt x="6" y="127"/>
                  </a:lnTo>
                  <a:lnTo>
                    <a:pt x="0" y="92"/>
                  </a:lnTo>
                  <a:lnTo>
                    <a:pt x="6" y="57"/>
                  </a:lnTo>
                  <a:lnTo>
                    <a:pt x="24" y="28"/>
                  </a:lnTo>
                  <a:lnTo>
                    <a:pt x="52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9439" y="3236"/>
              <a:ext cx="701" cy="719"/>
            </a:xfrm>
            <a:custGeom>
              <a:avLst/>
              <a:gdLst/>
              <a:ahLst/>
              <a:cxnLst>
                <a:cxn ang="0">
                  <a:pos x="379" y="13"/>
                </a:cxn>
                <a:cxn ang="0">
                  <a:pos x="473" y="86"/>
                </a:cxn>
                <a:cxn ang="0">
                  <a:pos x="521" y="114"/>
                </a:cxn>
                <a:cxn ang="0">
                  <a:pos x="575" y="101"/>
                </a:cxn>
                <a:cxn ang="0">
                  <a:pos x="647" y="16"/>
                </a:cxn>
                <a:cxn ang="0">
                  <a:pos x="686" y="3"/>
                </a:cxn>
                <a:cxn ang="0">
                  <a:pos x="701" y="22"/>
                </a:cxn>
                <a:cxn ang="0">
                  <a:pos x="662" y="92"/>
                </a:cxn>
                <a:cxn ang="0">
                  <a:pos x="551" y="219"/>
                </a:cxn>
                <a:cxn ang="0">
                  <a:pos x="433" y="326"/>
                </a:cxn>
                <a:cxn ang="0">
                  <a:pos x="361" y="390"/>
                </a:cxn>
                <a:cxn ang="0">
                  <a:pos x="241" y="494"/>
                </a:cxn>
                <a:cxn ang="0">
                  <a:pos x="181" y="551"/>
                </a:cxn>
                <a:cxn ang="0">
                  <a:pos x="166" y="567"/>
                </a:cxn>
                <a:cxn ang="0">
                  <a:pos x="244" y="567"/>
                </a:cxn>
                <a:cxn ang="0">
                  <a:pos x="361" y="592"/>
                </a:cxn>
                <a:cxn ang="0">
                  <a:pos x="494" y="583"/>
                </a:cxn>
                <a:cxn ang="0">
                  <a:pos x="590" y="516"/>
                </a:cxn>
                <a:cxn ang="0">
                  <a:pos x="620" y="456"/>
                </a:cxn>
                <a:cxn ang="0">
                  <a:pos x="650" y="456"/>
                </a:cxn>
                <a:cxn ang="0">
                  <a:pos x="662" y="475"/>
                </a:cxn>
                <a:cxn ang="0">
                  <a:pos x="623" y="573"/>
                </a:cxn>
                <a:cxn ang="0">
                  <a:pos x="509" y="687"/>
                </a:cxn>
                <a:cxn ang="0">
                  <a:pos x="370" y="716"/>
                </a:cxn>
                <a:cxn ang="0">
                  <a:pos x="277" y="649"/>
                </a:cxn>
                <a:cxn ang="0">
                  <a:pos x="208" y="611"/>
                </a:cxn>
                <a:cxn ang="0">
                  <a:pos x="121" y="637"/>
                </a:cxn>
                <a:cxn ang="0">
                  <a:pos x="52" y="713"/>
                </a:cxn>
                <a:cxn ang="0">
                  <a:pos x="3" y="713"/>
                </a:cxn>
                <a:cxn ang="0">
                  <a:pos x="3" y="687"/>
                </a:cxn>
                <a:cxn ang="0">
                  <a:pos x="64" y="608"/>
                </a:cxn>
                <a:cxn ang="0">
                  <a:pos x="172" y="485"/>
                </a:cxn>
                <a:cxn ang="0">
                  <a:pos x="271" y="396"/>
                </a:cxn>
                <a:cxn ang="0">
                  <a:pos x="415" y="273"/>
                </a:cxn>
                <a:cxn ang="0">
                  <a:pos x="494" y="203"/>
                </a:cxn>
                <a:cxn ang="0">
                  <a:pos x="479" y="152"/>
                </a:cxn>
                <a:cxn ang="0">
                  <a:pos x="382" y="130"/>
                </a:cxn>
                <a:cxn ang="0">
                  <a:pos x="295" y="124"/>
                </a:cxn>
                <a:cxn ang="0">
                  <a:pos x="217" y="143"/>
                </a:cxn>
                <a:cxn ang="0">
                  <a:pos x="175" y="190"/>
                </a:cxn>
                <a:cxn ang="0">
                  <a:pos x="145" y="206"/>
                </a:cxn>
                <a:cxn ang="0">
                  <a:pos x="127" y="184"/>
                </a:cxn>
                <a:cxn ang="0">
                  <a:pos x="169" y="92"/>
                </a:cxn>
                <a:cxn ang="0">
                  <a:pos x="280" y="6"/>
                </a:cxn>
              </a:cxnLst>
              <a:rect l="0" t="0" r="r" b="b"/>
              <a:pathLst>
                <a:path w="701" h="719">
                  <a:moveTo>
                    <a:pt x="328" y="0"/>
                  </a:moveTo>
                  <a:lnTo>
                    <a:pt x="352" y="3"/>
                  </a:lnTo>
                  <a:lnTo>
                    <a:pt x="379" y="13"/>
                  </a:lnTo>
                  <a:lnTo>
                    <a:pt x="412" y="32"/>
                  </a:lnTo>
                  <a:lnTo>
                    <a:pt x="448" y="63"/>
                  </a:lnTo>
                  <a:lnTo>
                    <a:pt x="473" y="86"/>
                  </a:lnTo>
                  <a:lnTo>
                    <a:pt x="494" y="101"/>
                  </a:lnTo>
                  <a:lnTo>
                    <a:pt x="509" y="111"/>
                  </a:lnTo>
                  <a:lnTo>
                    <a:pt x="521" y="114"/>
                  </a:lnTo>
                  <a:lnTo>
                    <a:pt x="533" y="114"/>
                  </a:lnTo>
                  <a:lnTo>
                    <a:pt x="554" y="111"/>
                  </a:lnTo>
                  <a:lnTo>
                    <a:pt x="575" y="101"/>
                  </a:lnTo>
                  <a:lnTo>
                    <a:pt x="596" y="82"/>
                  </a:lnTo>
                  <a:lnTo>
                    <a:pt x="620" y="54"/>
                  </a:lnTo>
                  <a:lnTo>
                    <a:pt x="647" y="16"/>
                  </a:lnTo>
                  <a:lnTo>
                    <a:pt x="656" y="6"/>
                  </a:lnTo>
                  <a:lnTo>
                    <a:pt x="662" y="3"/>
                  </a:lnTo>
                  <a:lnTo>
                    <a:pt x="686" y="3"/>
                  </a:lnTo>
                  <a:lnTo>
                    <a:pt x="698" y="10"/>
                  </a:lnTo>
                  <a:lnTo>
                    <a:pt x="701" y="16"/>
                  </a:lnTo>
                  <a:lnTo>
                    <a:pt x="701" y="22"/>
                  </a:lnTo>
                  <a:lnTo>
                    <a:pt x="695" y="38"/>
                  </a:lnTo>
                  <a:lnTo>
                    <a:pt x="683" y="60"/>
                  </a:lnTo>
                  <a:lnTo>
                    <a:pt x="662" y="92"/>
                  </a:lnTo>
                  <a:lnTo>
                    <a:pt x="632" y="130"/>
                  </a:lnTo>
                  <a:lnTo>
                    <a:pt x="593" y="171"/>
                  </a:lnTo>
                  <a:lnTo>
                    <a:pt x="551" y="219"/>
                  </a:lnTo>
                  <a:lnTo>
                    <a:pt x="527" y="241"/>
                  </a:lnTo>
                  <a:lnTo>
                    <a:pt x="500" y="269"/>
                  </a:lnTo>
                  <a:lnTo>
                    <a:pt x="433" y="326"/>
                  </a:lnTo>
                  <a:lnTo>
                    <a:pt x="403" y="352"/>
                  </a:lnTo>
                  <a:lnTo>
                    <a:pt x="379" y="374"/>
                  </a:lnTo>
                  <a:lnTo>
                    <a:pt x="361" y="390"/>
                  </a:lnTo>
                  <a:lnTo>
                    <a:pt x="310" y="431"/>
                  </a:lnTo>
                  <a:lnTo>
                    <a:pt x="271" y="466"/>
                  </a:lnTo>
                  <a:lnTo>
                    <a:pt x="241" y="494"/>
                  </a:lnTo>
                  <a:lnTo>
                    <a:pt x="217" y="516"/>
                  </a:lnTo>
                  <a:lnTo>
                    <a:pt x="199" y="535"/>
                  </a:lnTo>
                  <a:lnTo>
                    <a:pt x="181" y="551"/>
                  </a:lnTo>
                  <a:lnTo>
                    <a:pt x="169" y="564"/>
                  </a:lnTo>
                  <a:lnTo>
                    <a:pt x="163" y="564"/>
                  </a:lnTo>
                  <a:lnTo>
                    <a:pt x="166" y="567"/>
                  </a:lnTo>
                  <a:lnTo>
                    <a:pt x="169" y="564"/>
                  </a:lnTo>
                  <a:lnTo>
                    <a:pt x="226" y="564"/>
                  </a:lnTo>
                  <a:lnTo>
                    <a:pt x="244" y="567"/>
                  </a:lnTo>
                  <a:lnTo>
                    <a:pt x="271" y="570"/>
                  </a:lnTo>
                  <a:lnTo>
                    <a:pt x="307" y="577"/>
                  </a:lnTo>
                  <a:lnTo>
                    <a:pt x="361" y="592"/>
                  </a:lnTo>
                  <a:lnTo>
                    <a:pt x="415" y="596"/>
                  </a:lnTo>
                  <a:lnTo>
                    <a:pt x="455" y="592"/>
                  </a:lnTo>
                  <a:lnTo>
                    <a:pt x="494" y="583"/>
                  </a:lnTo>
                  <a:lnTo>
                    <a:pt x="530" y="567"/>
                  </a:lnTo>
                  <a:lnTo>
                    <a:pt x="563" y="545"/>
                  </a:lnTo>
                  <a:lnTo>
                    <a:pt x="590" y="516"/>
                  </a:lnTo>
                  <a:lnTo>
                    <a:pt x="611" y="478"/>
                  </a:lnTo>
                  <a:lnTo>
                    <a:pt x="614" y="469"/>
                  </a:lnTo>
                  <a:lnTo>
                    <a:pt x="620" y="456"/>
                  </a:lnTo>
                  <a:lnTo>
                    <a:pt x="626" y="453"/>
                  </a:lnTo>
                  <a:lnTo>
                    <a:pt x="644" y="453"/>
                  </a:lnTo>
                  <a:lnTo>
                    <a:pt x="650" y="456"/>
                  </a:lnTo>
                  <a:lnTo>
                    <a:pt x="653" y="456"/>
                  </a:lnTo>
                  <a:lnTo>
                    <a:pt x="662" y="466"/>
                  </a:lnTo>
                  <a:lnTo>
                    <a:pt x="662" y="475"/>
                  </a:lnTo>
                  <a:lnTo>
                    <a:pt x="656" y="501"/>
                  </a:lnTo>
                  <a:lnTo>
                    <a:pt x="644" y="535"/>
                  </a:lnTo>
                  <a:lnTo>
                    <a:pt x="623" y="573"/>
                  </a:lnTo>
                  <a:lnTo>
                    <a:pt x="593" y="618"/>
                  </a:lnTo>
                  <a:lnTo>
                    <a:pt x="554" y="656"/>
                  </a:lnTo>
                  <a:lnTo>
                    <a:pt x="509" y="687"/>
                  </a:lnTo>
                  <a:lnTo>
                    <a:pt x="458" y="710"/>
                  </a:lnTo>
                  <a:lnTo>
                    <a:pt x="400" y="719"/>
                  </a:lnTo>
                  <a:lnTo>
                    <a:pt x="370" y="716"/>
                  </a:lnTo>
                  <a:lnTo>
                    <a:pt x="340" y="703"/>
                  </a:lnTo>
                  <a:lnTo>
                    <a:pt x="310" y="681"/>
                  </a:lnTo>
                  <a:lnTo>
                    <a:pt x="277" y="649"/>
                  </a:lnTo>
                  <a:lnTo>
                    <a:pt x="247" y="627"/>
                  </a:lnTo>
                  <a:lnTo>
                    <a:pt x="226" y="618"/>
                  </a:lnTo>
                  <a:lnTo>
                    <a:pt x="208" y="611"/>
                  </a:lnTo>
                  <a:lnTo>
                    <a:pt x="193" y="611"/>
                  </a:lnTo>
                  <a:lnTo>
                    <a:pt x="154" y="618"/>
                  </a:lnTo>
                  <a:lnTo>
                    <a:pt x="121" y="637"/>
                  </a:lnTo>
                  <a:lnTo>
                    <a:pt x="85" y="665"/>
                  </a:lnTo>
                  <a:lnTo>
                    <a:pt x="55" y="706"/>
                  </a:lnTo>
                  <a:lnTo>
                    <a:pt x="52" y="713"/>
                  </a:lnTo>
                  <a:lnTo>
                    <a:pt x="46" y="719"/>
                  </a:lnTo>
                  <a:lnTo>
                    <a:pt x="15" y="719"/>
                  </a:lnTo>
                  <a:lnTo>
                    <a:pt x="3" y="713"/>
                  </a:lnTo>
                  <a:lnTo>
                    <a:pt x="0" y="706"/>
                  </a:lnTo>
                  <a:lnTo>
                    <a:pt x="0" y="700"/>
                  </a:lnTo>
                  <a:lnTo>
                    <a:pt x="3" y="687"/>
                  </a:lnTo>
                  <a:lnTo>
                    <a:pt x="15" y="668"/>
                  </a:lnTo>
                  <a:lnTo>
                    <a:pt x="37" y="640"/>
                  </a:lnTo>
                  <a:lnTo>
                    <a:pt x="64" y="608"/>
                  </a:lnTo>
                  <a:lnTo>
                    <a:pt x="97" y="567"/>
                  </a:lnTo>
                  <a:lnTo>
                    <a:pt x="154" y="507"/>
                  </a:lnTo>
                  <a:lnTo>
                    <a:pt x="172" y="485"/>
                  </a:lnTo>
                  <a:lnTo>
                    <a:pt x="199" y="463"/>
                  </a:lnTo>
                  <a:lnTo>
                    <a:pt x="232" y="431"/>
                  </a:lnTo>
                  <a:lnTo>
                    <a:pt x="271" y="396"/>
                  </a:lnTo>
                  <a:lnTo>
                    <a:pt x="325" y="352"/>
                  </a:lnTo>
                  <a:lnTo>
                    <a:pt x="376" y="307"/>
                  </a:lnTo>
                  <a:lnTo>
                    <a:pt x="415" y="273"/>
                  </a:lnTo>
                  <a:lnTo>
                    <a:pt x="448" y="244"/>
                  </a:lnTo>
                  <a:lnTo>
                    <a:pt x="473" y="222"/>
                  </a:lnTo>
                  <a:lnTo>
                    <a:pt x="494" y="203"/>
                  </a:lnTo>
                  <a:lnTo>
                    <a:pt x="539" y="155"/>
                  </a:lnTo>
                  <a:lnTo>
                    <a:pt x="500" y="155"/>
                  </a:lnTo>
                  <a:lnTo>
                    <a:pt x="479" y="152"/>
                  </a:lnTo>
                  <a:lnTo>
                    <a:pt x="448" y="146"/>
                  </a:lnTo>
                  <a:lnTo>
                    <a:pt x="406" y="136"/>
                  </a:lnTo>
                  <a:lnTo>
                    <a:pt x="382" y="130"/>
                  </a:lnTo>
                  <a:lnTo>
                    <a:pt x="349" y="127"/>
                  </a:lnTo>
                  <a:lnTo>
                    <a:pt x="313" y="124"/>
                  </a:lnTo>
                  <a:lnTo>
                    <a:pt x="295" y="124"/>
                  </a:lnTo>
                  <a:lnTo>
                    <a:pt x="271" y="127"/>
                  </a:lnTo>
                  <a:lnTo>
                    <a:pt x="244" y="133"/>
                  </a:lnTo>
                  <a:lnTo>
                    <a:pt x="217" y="143"/>
                  </a:lnTo>
                  <a:lnTo>
                    <a:pt x="193" y="158"/>
                  </a:lnTo>
                  <a:lnTo>
                    <a:pt x="178" y="181"/>
                  </a:lnTo>
                  <a:lnTo>
                    <a:pt x="175" y="190"/>
                  </a:lnTo>
                  <a:lnTo>
                    <a:pt x="169" y="203"/>
                  </a:lnTo>
                  <a:lnTo>
                    <a:pt x="163" y="206"/>
                  </a:lnTo>
                  <a:lnTo>
                    <a:pt x="145" y="206"/>
                  </a:lnTo>
                  <a:lnTo>
                    <a:pt x="136" y="203"/>
                  </a:lnTo>
                  <a:lnTo>
                    <a:pt x="127" y="193"/>
                  </a:lnTo>
                  <a:lnTo>
                    <a:pt x="127" y="184"/>
                  </a:lnTo>
                  <a:lnTo>
                    <a:pt x="133" y="158"/>
                  </a:lnTo>
                  <a:lnTo>
                    <a:pt x="145" y="127"/>
                  </a:lnTo>
                  <a:lnTo>
                    <a:pt x="169" y="92"/>
                  </a:lnTo>
                  <a:lnTo>
                    <a:pt x="199" y="57"/>
                  </a:lnTo>
                  <a:lnTo>
                    <a:pt x="235" y="29"/>
                  </a:lnTo>
                  <a:lnTo>
                    <a:pt x="280" y="6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10330" y="2862"/>
              <a:ext cx="291" cy="580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52" y="4"/>
                </a:cxn>
                <a:cxn ang="0">
                  <a:pos x="270" y="19"/>
                </a:cxn>
                <a:cxn ang="0">
                  <a:pos x="285" y="38"/>
                </a:cxn>
                <a:cxn ang="0">
                  <a:pos x="291" y="67"/>
                </a:cxn>
                <a:cxn ang="0">
                  <a:pos x="291" y="73"/>
                </a:cxn>
                <a:cxn ang="0">
                  <a:pos x="288" y="83"/>
                </a:cxn>
                <a:cxn ang="0">
                  <a:pos x="288" y="89"/>
                </a:cxn>
                <a:cxn ang="0">
                  <a:pos x="285" y="95"/>
                </a:cxn>
                <a:cxn ang="0">
                  <a:pos x="282" y="99"/>
                </a:cxn>
                <a:cxn ang="0">
                  <a:pos x="282" y="102"/>
                </a:cxn>
                <a:cxn ang="0">
                  <a:pos x="285" y="102"/>
                </a:cxn>
                <a:cxn ang="0">
                  <a:pos x="66" y="561"/>
                </a:cxn>
                <a:cxn ang="0">
                  <a:pos x="60" y="570"/>
                </a:cxn>
                <a:cxn ang="0">
                  <a:pos x="51" y="580"/>
                </a:cxn>
                <a:cxn ang="0">
                  <a:pos x="48" y="580"/>
                </a:cxn>
                <a:cxn ang="0">
                  <a:pos x="39" y="577"/>
                </a:cxn>
                <a:cxn ang="0">
                  <a:pos x="24" y="574"/>
                </a:cxn>
                <a:cxn ang="0">
                  <a:pos x="6" y="564"/>
                </a:cxn>
                <a:cxn ang="0">
                  <a:pos x="0" y="551"/>
                </a:cxn>
                <a:cxn ang="0">
                  <a:pos x="0" y="542"/>
                </a:cxn>
                <a:cxn ang="0">
                  <a:pos x="3" y="532"/>
                </a:cxn>
                <a:cxn ang="0">
                  <a:pos x="168" y="51"/>
                </a:cxn>
                <a:cxn ang="0">
                  <a:pos x="171" y="38"/>
                </a:cxn>
                <a:cxn ang="0">
                  <a:pos x="177" y="26"/>
                </a:cxn>
                <a:cxn ang="0">
                  <a:pos x="189" y="13"/>
                </a:cxn>
                <a:cxn ang="0">
                  <a:pos x="204" y="4"/>
                </a:cxn>
                <a:cxn ang="0">
                  <a:pos x="228" y="0"/>
                </a:cxn>
              </a:cxnLst>
              <a:rect l="0" t="0" r="r" b="b"/>
              <a:pathLst>
                <a:path w="291" h="580">
                  <a:moveTo>
                    <a:pt x="228" y="0"/>
                  </a:moveTo>
                  <a:lnTo>
                    <a:pt x="252" y="4"/>
                  </a:lnTo>
                  <a:lnTo>
                    <a:pt x="270" y="19"/>
                  </a:lnTo>
                  <a:lnTo>
                    <a:pt x="285" y="38"/>
                  </a:lnTo>
                  <a:lnTo>
                    <a:pt x="291" y="67"/>
                  </a:lnTo>
                  <a:lnTo>
                    <a:pt x="291" y="73"/>
                  </a:lnTo>
                  <a:lnTo>
                    <a:pt x="288" y="83"/>
                  </a:lnTo>
                  <a:lnTo>
                    <a:pt x="288" y="89"/>
                  </a:lnTo>
                  <a:lnTo>
                    <a:pt x="285" y="95"/>
                  </a:lnTo>
                  <a:lnTo>
                    <a:pt x="282" y="99"/>
                  </a:lnTo>
                  <a:lnTo>
                    <a:pt x="282" y="102"/>
                  </a:lnTo>
                  <a:lnTo>
                    <a:pt x="285" y="102"/>
                  </a:lnTo>
                  <a:lnTo>
                    <a:pt x="66" y="561"/>
                  </a:lnTo>
                  <a:lnTo>
                    <a:pt x="60" y="570"/>
                  </a:lnTo>
                  <a:lnTo>
                    <a:pt x="51" y="580"/>
                  </a:lnTo>
                  <a:lnTo>
                    <a:pt x="48" y="580"/>
                  </a:lnTo>
                  <a:lnTo>
                    <a:pt x="39" y="577"/>
                  </a:lnTo>
                  <a:lnTo>
                    <a:pt x="24" y="574"/>
                  </a:lnTo>
                  <a:lnTo>
                    <a:pt x="6" y="564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3" y="532"/>
                  </a:lnTo>
                  <a:lnTo>
                    <a:pt x="168" y="51"/>
                  </a:lnTo>
                  <a:lnTo>
                    <a:pt x="171" y="38"/>
                  </a:lnTo>
                  <a:lnTo>
                    <a:pt x="177" y="26"/>
                  </a:lnTo>
                  <a:lnTo>
                    <a:pt x="189" y="13"/>
                  </a:lnTo>
                  <a:lnTo>
                    <a:pt x="204" y="4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0907" y="2752"/>
              <a:ext cx="397" cy="159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117" y="72"/>
                </a:cxn>
                <a:cxn ang="0">
                  <a:pos x="186" y="148"/>
                </a:cxn>
                <a:cxn ang="0">
                  <a:pos x="243" y="231"/>
                </a:cxn>
                <a:cxn ang="0">
                  <a:pos x="292" y="313"/>
                </a:cxn>
                <a:cxn ang="0">
                  <a:pos x="328" y="399"/>
                </a:cxn>
                <a:cxn ang="0">
                  <a:pos x="355" y="484"/>
                </a:cxn>
                <a:cxn ang="0">
                  <a:pos x="376" y="570"/>
                </a:cxn>
                <a:cxn ang="0">
                  <a:pos x="388" y="652"/>
                </a:cxn>
                <a:cxn ang="0">
                  <a:pos x="394" y="728"/>
                </a:cxn>
                <a:cxn ang="0">
                  <a:pos x="397" y="801"/>
                </a:cxn>
                <a:cxn ang="0">
                  <a:pos x="388" y="937"/>
                </a:cxn>
                <a:cxn ang="0">
                  <a:pos x="367" y="1067"/>
                </a:cxn>
                <a:cxn ang="0">
                  <a:pos x="331" y="1187"/>
                </a:cxn>
                <a:cxn ang="0">
                  <a:pos x="285" y="1292"/>
                </a:cxn>
                <a:cxn ang="0">
                  <a:pos x="246" y="1361"/>
                </a:cxn>
                <a:cxn ang="0">
                  <a:pos x="204" y="1422"/>
                </a:cxn>
                <a:cxn ang="0">
                  <a:pos x="165" y="1475"/>
                </a:cxn>
                <a:cxn ang="0">
                  <a:pos x="123" y="1517"/>
                </a:cxn>
                <a:cxn ang="0">
                  <a:pos x="87" y="1551"/>
                </a:cxn>
                <a:cxn ang="0">
                  <a:pos x="57" y="1577"/>
                </a:cxn>
                <a:cxn ang="0">
                  <a:pos x="36" y="1589"/>
                </a:cxn>
                <a:cxn ang="0">
                  <a:pos x="24" y="1596"/>
                </a:cxn>
                <a:cxn ang="0">
                  <a:pos x="15" y="1596"/>
                </a:cxn>
                <a:cxn ang="0">
                  <a:pos x="12" y="1593"/>
                </a:cxn>
                <a:cxn ang="0">
                  <a:pos x="6" y="1589"/>
                </a:cxn>
                <a:cxn ang="0">
                  <a:pos x="3" y="1583"/>
                </a:cxn>
                <a:cxn ang="0">
                  <a:pos x="3" y="1567"/>
                </a:cxn>
                <a:cxn ang="0">
                  <a:pos x="30" y="1539"/>
                </a:cxn>
                <a:cxn ang="0">
                  <a:pos x="96" y="1466"/>
                </a:cxn>
                <a:cxn ang="0">
                  <a:pos x="153" y="1384"/>
                </a:cxn>
                <a:cxn ang="0">
                  <a:pos x="201" y="1285"/>
                </a:cxn>
                <a:cxn ang="0">
                  <a:pos x="240" y="1181"/>
                </a:cxn>
                <a:cxn ang="0">
                  <a:pos x="267" y="1064"/>
                </a:cxn>
                <a:cxn ang="0">
                  <a:pos x="285" y="934"/>
                </a:cxn>
                <a:cxn ang="0">
                  <a:pos x="292" y="798"/>
                </a:cxn>
                <a:cxn ang="0">
                  <a:pos x="289" y="680"/>
                </a:cxn>
                <a:cxn ang="0">
                  <a:pos x="276" y="573"/>
                </a:cxn>
                <a:cxn ang="0">
                  <a:pos x="255" y="475"/>
                </a:cxn>
                <a:cxn ang="0">
                  <a:pos x="231" y="389"/>
                </a:cxn>
                <a:cxn ang="0">
                  <a:pos x="204" y="310"/>
                </a:cxn>
                <a:cxn ang="0">
                  <a:pos x="168" y="243"/>
                </a:cxn>
                <a:cxn ang="0">
                  <a:pos x="132" y="183"/>
                </a:cxn>
                <a:cxn ang="0">
                  <a:pos x="93" y="129"/>
                </a:cxn>
                <a:cxn ang="0">
                  <a:pos x="54" y="85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3" y="6"/>
                </a:cxn>
                <a:cxn ang="0">
                  <a:pos x="9" y="3"/>
                </a:cxn>
                <a:cxn ang="0">
                  <a:pos x="12" y="0"/>
                </a:cxn>
              </a:cxnLst>
              <a:rect l="0" t="0" r="r" b="b"/>
              <a:pathLst>
                <a:path w="397" h="1596">
                  <a:moveTo>
                    <a:pt x="12" y="0"/>
                  </a:moveTo>
                  <a:lnTo>
                    <a:pt x="30" y="0"/>
                  </a:lnTo>
                  <a:lnTo>
                    <a:pt x="33" y="3"/>
                  </a:lnTo>
                  <a:lnTo>
                    <a:pt x="117" y="72"/>
                  </a:lnTo>
                  <a:lnTo>
                    <a:pt x="186" y="148"/>
                  </a:lnTo>
                  <a:lnTo>
                    <a:pt x="243" y="231"/>
                  </a:lnTo>
                  <a:lnTo>
                    <a:pt x="292" y="313"/>
                  </a:lnTo>
                  <a:lnTo>
                    <a:pt x="328" y="399"/>
                  </a:lnTo>
                  <a:lnTo>
                    <a:pt x="355" y="484"/>
                  </a:lnTo>
                  <a:lnTo>
                    <a:pt x="376" y="570"/>
                  </a:lnTo>
                  <a:lnTo>
                    <a:pt x="388" y="652"/>
                  </a:lnTo>
                  <a:lnTo>
                    <a:pt x="394" y="728"/>
                  </a:lnTo>
                  <a:lnTo>
                    <a:pt x="397" y="801"/>
                  </a:lnTo>
                  <a:lnTo>
                    <a:pt x="388" y="937"/>
                  </a:lnTo>
                  <a:lnTo>
                    <a:pt x="367" y="1067"/>
                  </a:lnTo>
                  <a:lnTo>
                    <a:pt x="331" y="1187"/>
                  </a:lnTo>
                  <a:lnTo>
                    <a:pt x="285" y="1292"/>
                  </a:lnTo>
                  <a:lnTo>
                    <a:pt x="246" y="1361"/>
                  </a:lnTo>
                  <a:lnTo>
                    <a:pt x="204" y="1422"/>
                  </a:lnTo>
                  <a:lnTo>
                    <a:pt x="165" y="1475"/>
                  </a:lnTo>
                  <a:lnTo>
                    <a:pt x="123" y="1517"/>
                  </a:lnTo>
                  <a:lnTo>
                    <a:pt x="87" y="1551"/>
                  </a:lnTo>
                  <a:lnTo>
                    <a:pt x="57" y="1577"/>
                  </a:lnTo>
                  <a:lnTo>
                    <a:pt x="36" y="1589"/>
                  </a:lnTo>
                  <a:lnTo>
                    <a:pt x="24" y="1596"/>
                  </a:lnTo>
                  <a:lnTo>
                    <a:pt x="15" y="1596"/>
                  </a:lnTo>
                  <a:lnTo>
                    <a:pt x="12" y="1593"/>
                  </a:lnTo>
                  <a:lnTo>
                    <a:pt x="6" y="1589"/>
                  </a:lnTo>
                  <a:lnTo>
                    <a:pt x="3" y="1583"/>
                  </a:lnTo>
                  <a:lnTo>
                    <a:pt x="3" y="1567"/>
                  </a:lnTo>
                  <a:lnTo>
                    <a:pt x="30" y="1539"/>
                  </a:lnTo>
                  <a:lnTo>
                    <a:pt x="96" y="1466"/>
                  </a:lnTo>
                  <a:lnTo>
                    <a:pt x="153" y="1384"/>
                  </a:lnTo>
                  <a:lnTo>
                    <a:pt x="201" y="1285"/>
                  </a:lnTo>
                  <a:lnTo>
                    <a:pt x="240" y="1181"/>
                  </a:lnTo>
                  <a:lnTo>
                    <a:pt x="267" y="1064"/>
                  </a:lnTo>
                  <a:lnTo>
                    <a:pt x="285" y="934"/>
                  </a:lnTo>
                  <a:lnTo>
                    <a:pt x="292" y="798"/>
                  </a:lnTo>
                  <a:lnTo>
                    <a:pt x="289" y="680"/>
                  </a:lnTo>
                  <a:lnTo>
                    <a:pt x="276" y="573"/>
                  </a:lnTo>
                  <a:lnTo>
                    <a:pt x="255" y="475"/>
                  </a:lnTo>
                  <a:lnTo>
                    <a:pt x="231" y="389"/>
                  </a:lnTo>
                  <a:lnTo>
                    <a:pt x="204" y="310"/>
                  </a:lnTo>
                  <a:lnTo>
                    <a:pt x="168" y="243"/>
                  </a:lnTo>
                  <a:lnTo>
                    <a:pt x="132" y="183"/>
                  </a:lnTo>
                  <a:lnTo>
                    <a:pt x="93" y="129"/>
                  </a:lnTo>
                  <a:lnTo>
                    <a:pt x="54" y="85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11692" y="1846"/>
              <a:ext cx="481" cy="226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6" y="6"/>
                </a:cxn>
                <a:cxn ang="0">
                  <a:pos x="81" y="22"/>
                </a:cxn>
                <a:cxn ang="0">
                  <a:pos x="93" y="54"/>
                </a:cxn>
                <a:cxn ang="0">
                  <a:pos x="472" y="1089"/>
                </a:cxn>
                <a:cxn ang="0">
                  <a:pos x="475" y="1102"/>
                </a:cxn>
                <a:cxn ang="0">
                  <a:pos x="478" y="1111"/>
                </a:cxn>
                <a:cxn ang="0">
                  <a:pos x="481" y="1118"/>
                </a:cxn>
                <a:cxn ang="0">
                  <a:pos x="481" y="1137"/>
                </a:cxn>
                <a:cxn ang="0">
                  <a:pos x="478" y="1143"/>
                </a:cxn>
                <a:cxn ang="0">
                  <a:pos x="475" y="1153"/>
                </a:cxn>
                <a:cxn ang="0">
                  <a:pos x="472" y="1165"/>
                </a:cxn>
                <a:cxn ang="0">
                  <a:pos x="472" y="1168"/>
                </a:cxn>
                <a:cxn ang="0">
                  <a:pos x="90" y="2214"/>
                </a:cxn>
                <a:cxn ang="0">
                  <a:pos x="87" y="2223"/>
                </a:cxn>
                <a:cxn ang="0">
                  <a:pos x="81" y="2233"/>
                </a:cxn>
                <a:cxn ang="0">
                  <a:pos x="78" y="2242"/>
                </a:cxn>
                <a:cxn ang="0">
                  <a:pos x="72" y="2252"/>
                </a:cxn>
                <a:cxn ang="0">
                  <a:pos x="63" y="2255"/>
                </a:cxn>
                <a:cxn ang="0">
                  <a:pos x="57" y="2261"/>
                </a:cxn>
                <a:cxn ang="0">
                  <a:pos x="45" y="2261"/>
                </a:cxn>
                <a:cxn ang="0">
                  <a:pos x="30" y="2258"/>
                </a:cxn>
                <a:cxn ang="0">
                  <a:pos x="18" y="2252"/>
                </a:cxn>
                <a:cxn ang="0">
                  <a:pos x="9" y="2242"/>
                </a:cxn>
                <a:cxn ang="0">
                  <a:pos x="3" y="2229"/>
                </a:cxn>
                <a:cxn ang="0">
                  <a:pos x="0" y="2214"/>
                </a:cxn>
                <a:cxn ang="0">
                  <a:pos x="0" y="2201"/>
                </a:cxn>
                <a:cxn ang="0">
                  <a:pos x="3" y="2195"/>
                </a:cxn>
                <a:cxn ang="0">
                  <a:pos x="9" y="2176"/>
                </a:cxn>
                <a:cxn ang="0">
                  <a:pos x="391" y="1130"/>
                </a:cxn>
                <a:cxn ang="0">
                  <a:pos x="9" y="82"/>
                </a:cxn>
                <a:cxn ang="0">
                  <a:pos x="3" y="63"/>
                </a:cxn>
                <a:cxn ang="0">
                  <a:pos x="0" y="57"/>
                </a:cxn>
                <a:cxn ang="0">
                  <a:pos x="0" y="47"/>
                </a:cxn>
                <a:cxn ang="0">
                  <a:pos x="3" y="31"/>
                </a:cxn>
                <a:cxn ang="0">
                  <a:pos x="9" y="19"/>
                </a:cxn>
                <a:cxn ang="0">
                  <a:pos x="18" y="9"/>
                </a:cxn>
                <a:cxn ang="0">
                  <a:pos x="30" y="3"/>
                </a:cxn>
                <a:cxn ang="0">
                  <a:pos x="45" y="0"/>
                </a:cxn>
              </a:cxnLst>
              <a:rect l="0" t="0" r="r" b="b"/>
              <a:pathLst>
                <a:path w="481" h="2261">
                  <a:moveTo>
                    <a:pt x="45" y="0"/>
                  </a:moveTo>
                  <a:lnTo>
                    <a:pt x="66" y="6"/>
                  </a:lnTo>
                  <a:lnTo>
                    <a:pt x="81" y="22"/>
                  </a:lnTo>
                  <a:lnTo>
                    <a:pt x="93" y="54"/>
                  </a:lnTo>
                  <a:lnTo>
                    <a:pt x="472" y="1089"/>
                  </a:lnTo>
                  <a:lnTo>
                    <a:pt x="475" y="1102"/>
                  </a:lnTo>
                  <a:lnTo>
                    <a:pt x="478" y="1111"/>
                  </a:lnTo>
                  <a:lnTo>
                    <a:pt x="481" y="1118"/>
                  </a:lnTo>
                  <a:lnTo>
                    <a:pt x="481" y="1137"/>
                  </a:lnTo>
                  <a:lnTo>
                    <a:pt x="478" y="1143"/>
                  </a:lnTo>
                  <a:lnTo>
                    <a:pt x="475" y="1153"/>
                  </a:lnTo>
                  <a:lnTo>
                    <a:pt x="472" y="1165"/>
                  </a:lnTo>
                  <a:lnTo>
                    <a:pt x="472" y="1168"/>
                  </a:lnTo>
                  <a:lnTo>
                    <a:pt x="90" y="2214"/>
                  </a:lnTo>
                  <a:lnTo>
                    <a:pt x="87" y="2223"/>
                  </a:lnTo>
                  <a:lnTo>
                    <a:pt x="81" y="2233"/>
                  </a:lnTo>
                  <a:lnTo>
                    <a:pt x="78" y="2242"/>
                  </a:lnTo>
                  <a:lnTo>
                    <a:pt x="72" y="2252"/>
                  </a:lnTo>
                  <a:lnTo>
                    <a:pt x="63" y="2255"/>
                  </a:lnTo>
                  <a:lnTo>
                    <a:pt x="57" y="2261"/>
                  </a:lnTo>
                  <a:lnTo>
                    <a:pt x="45" y="2261"/>
                  </a:lnTo>
                  <a:lnTo>
                    <a:pt x="30" y="2258"/>
                  </a:lnTo>
                  <a:lnTo>
                    <a:pt x="18" y="2252"/>
                  </a:lnTo>
                  <a:lnTo>
                    <a:pt x="9" y="2242"/>
                  </a:lnTo>
                  <a:lnTo>
                    <a:pt x="3" y="2229"/>
                  </a:lnTo>
                  <a:lnTo>
                    <a:pt x="0" y="2214"/>
                  </a:lnTo>
                  <a:lnTo>
                    <a:pt x="0" y="2201"/>
                  </a:lnTo>
                  <a:lnTo>
                    <a:pt x="3" y="2195"/>
                  </a:lnTo>
                  <a:lnTo>
                    <a:pt x="9" y="2176"/>
                  </a:lnTo>
                  <a:lnTo>
                    <a:pt x="391" y="1130"/>
                  </a:lnTo>
                  <a:lnTo>
                    <a:pt x="9" y="82"/>
                  </a:lnTo>
                  <a:lnTo>
                    <a:pt x="3" y="63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1"/>
                  </a:lnTo>
                  <a:lnTo>
                    <a:pt x="9" y="19"/>
                  </a:lnTo>
                  <a:lnTo>
                    <a:pt x="18" y="9"/>
                  </a:lnTo>
                  <a:lnTo>
                    <a:pt x="30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219200" y="5473005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Explicit solutions to </a:t>
            </a:r>
            <a:r>
              <a:rPr lang="en-US" sz="2800" dirty="0" err="1" smtClean="0">
                <a:solidFill>
                  <a:srgbClr val="FF6600"/>
                </a:solidFill>
              </a:rPr>
              <a:t>Hitchin</a:t>
            </a:r>
            <a:r>
              <a:rPr lang="en-US" sz="2800" dirty="0" smtClean="0">
                <a:solidFill>
                  <a:srgbClr val="FF6600"/>
                </a:solidFill>
              </a:rPr>
              <a:t> systems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(a generalization of the inverse scattering method) 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524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6. 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7. 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67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066800" y="2286000"/>
            <a:ext cx="3341411" cy="609600"/>
            <a:chOff x="714" y="1949"/>
            <a:chExt cx="12470" cy="2275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714" y="1949"/>
              <a:ext cx="1679" cy="1699"/>
            </a:xfrm>
            <a:custGeom>
              <a:avLst/>
              <a:gdLst/>
              <a:ahLst/>
              <a:cxnLst>
                <a:cxn ang="0">
                  <a:pos x="1637" y="4"/>
                </a:cxn>
                <a:cxn ang="0">
                  <a:pos x="1633" y="42"/>
                </a:cxn>
                <a:cxn ang="0">
                  <a:pos x="1439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4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70" y="1557"/>
                </a:cxn>
                <a:cxn ang="0">
                  <a:pos x="1489" y="1549"/>
                </a:cxn>
                <a:cxn ang="0">
                  <a:pos x="1547" y="1465"/>
                </a:cxn>
                <a:cxn ang="0">
                  <a:pos x="1644" y="1420"/>
                </a:cxn>
                <a:cxn ang="0">
                  <a:pos x="1675" y="1424"/>
                </a:cxn>
                <a:cxn ang="0">
                  <a:pos x="1648" y="1507"/>
                </a:cxn>
                <a:cxn ang="0">
                  <a:pos x="1501" y="1632"/>
                </a:cxn>
                <a:cxn ang="0">
                  <a:pos x="1233" y="1699"/>
                </a:cxn>
                <a:cxn ang="0">
                  <a:pos x="1125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1" y="1578"/>
                </a:cxn>
                <a:cxn ang="0">
                  <a:pos x="415" y="1603"/>
                </a:cxn>
                <a:cxn ang="0">
                  <a:pos x="299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2" y="927"/>
                </a:cxn>
                <a:cxn ang="0">
                  <a:pos x="310" y="864"/>
                </a:cxn>
                <a:cxn ang="0">
                  <a:pos x="431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6" y="409"/>
                </a:cxn>
                <a:cxn ang="0">
                  <a:pos x="605" y="242"/>
                </a:cxn>
                <a:cxn ang="0">
                  <a:pos x="586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7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4" y="643"/>
                </a:cxn>
                <a:cxn ang="0">
                  <a:pos x="1311" y="572"/>
                </a:cxn>
                <a:cxn ang="0">
                  <a:pos x="1470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9" y="0"/>
                  </a:lnTo>
                  <a:lnTo>
                    <a:pt x="1637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3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9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4" y="1445"/>
                  </a:lnTo>
                  <a:lnTo>
                    <a:pt x="1284" y="1474"/>
                  </a:lnTo>
                  <a:lnTo>
                    <a:pt x="1288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50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3" y="1566"/>
                  </a:lnTo>
                  <a:lnTo>
                    <a:pt x="1458" y="1561"/>
                  </a:lnTo>
                  <a:lnTo>
                    <a:pt x="1470" y="1557"/>
                  </a:lnTo>
                  <a:lnTo>
                    <a:pt x="1478" y="1557"/>
                  </a:lnTo>
                  <a:lnTo>
                    <a:pt x="1485" y="1553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60" y="1415"/>
                  </a:lnTo>
                  <a:lnTo>
                    <a:pt x="1668" y="1415"/>
                  </a:lnTo>
                  <a:lnTo>
                    <a:pt x="1675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1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7" y="1691"/>
                  </a:lnTo>
                  <a:lnTo>
                    <a:pt x="1148" y="1674"/>
                  </a:lnTo>
                  <a:lnTo>
                    <a:pt x="1125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1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8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1" y="1578"/>
                  </a:lnTo>
                  <a:lnTo>
                    <a:pt x="427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8" y="1658"/>
                  </a:lnTo>
                  <a:lnTo>
                    <a:pt x="299" y="1674"/>
                  </a:lnTo>
                  <a:lnTo>
                    <a:pt x="272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2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2" y="927"/>
                  </a:lnTo>
                  <a:lnTo>
                    <a:pt x="272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1" y="806"/>
                  </a:lnTo>
                  <a:lnTo>
                    <a:pt x="508" y="806"/>
                  </a:lnTo>
                  <a:lnTo>
                    <a:pt x="528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5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6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6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7" y="134"/>
                  </a:lnTo>
                  <a:lnTo>
                    <a:pt x="365" y="151"/>
                  </a:lnTo>
                  <a:lnTo>
                    <a:pt x="314" y="171"/>
                  </a:lnTo>
                  <a:lnTo>
                    <a:pt x="272" y="205"/>
                  </a:lnTo>
                  <a:lnTo>
                    <a:pt x="241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7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1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4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4" y="13"/>
                  </a:lnTo>
                  <a:lnTo>
                    <a:pt x="741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80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4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1" y="572"/>
                  </a:lnTo>
                  <a:lnTo>
                    <a:pt x="1381" y="343"/>
                  </a:lnTo>
                  <a:lnTo>
                    <a:pt x="1462" y="113"/>
                  </a:lnTo>
                  <a:lnTo>
                    <a:pt x="1470" y="96"/>
                  </a:lnTo>
                  <a:lnTo>
                    <a:pt x="1474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3246" y="2688"/>
              <a:ext cx="1431" cy="539"/>
            </a:xfrm>
            <a:custGeom>
              <a:avLst/>
              <a:gdLst/>
              <a:ahLst/>
              <a:cxnLst>
                <a:cxn ang="0">
                  <a:pos x="47" y="447"/>
                </a:cxn>
                <a:cxn ang="0">
                  <a:pos x="1377" y="447"/>
                </a:cxn>
                <a:cxn ang="0">
                  <a:pos x="1416" y="455"/>
                </a:cxn>
                <a:cxn ang="0">
                  <a:pos x="1427" y="472"/>
                </a:cxn>
                <a:cxn ang="0">
                  <a:pos x="1431" y="493"/>
                </a:cxn>
                <a:cxn ang="0">
                  <a:pos x="1423" y="518"/>
                </a:cxn>
                <a:cxn ang="0">
                  <a:pos x="1408" y="534"/>
                </a:cxn>
                <a:cxn ang="0">
                  <a:pos x="1384" y="539"/>
                </a:cxn>
                <a:cxn ang="0">
                  <a:pos x="47" y="539"/>
                </a:cxn>
                <a:cxn ang="0">
                  <a:pos x="23" y="534"/>
                </a:cxn>
                <a:cxn ang="0">
                  <a:pos x="8" y="518"/>
                </a:cxn>
                <a:cxn ang="0">
                  <a:pos x="0" y="493"/>
                </a:cxn>
                <a:cxn ang="0">
                  <a:pos x="8" y="468"/>
                </a:cxn>
                <a:cxn ang="0">
                  <a:pos x="23" y="451"/>
                </a:cxn>
                <a:cxn ang="0">
                  <a:pos x="47" y="447"/>
                </a:cxn>
                <a:cxn ang="0">
                  <a:pos x="47" y="0"/>
                </a:cxn>
                <a:cxn ang="0">
                  <a:pos x="1381" y="0"/>
                </a:cxn>
                <a:cxn ang="0">
                  <a:pos x="1396" y="4"/>
                </a:cxn>
                <a:cxn ang="0">
                  <a:pos x="1416" y="9"/>
                </a:cxn>
                <a:cxn ang="0">
                  <a:pos x="1427" y="25"/>
                </a:cxn>
                <a:cxn ang="0">
                  <a:pos x="1431" y="46"/>
                </a:cxn>
                <a:cxn ang="0">
                  <a:pos x="1423" y="71"/>
                </a:cxn>
                <a:cxn ang="0">
                  <a:pos x="1408" y="88"/>
                </a:cxn>
                <a:cxn ang="0">
                  <a:pos x="1384" y="92"/>
                </a:cxn>
                <a:cxn ang="0">
                  <a:pos x="47" y="92"/>
                </a:cxn>
                <a:cxn ang="0">
                  <a:pos x="23" y="88"/>
                </a:cxn>
                <a:cxn ang="0">
                  <a:pos x="8" y="71"/>
                </a:cxn>
                <a:cxn ang="0">
                  <a:pos x="0" y="46"/>
                </a:cxn>
                <a:cxn ang="0">
                  <a:pos x="8" y="21"/>
                </a:cxn>
                <a:cxn ang="0">
                  <a:pos x="23" y="4"/>
                </a:cxn>
                <a:cxn ang="0">
                  <a:pos x="47" y="0"/>
                </a:cxn>
              </a:cxnLst>
              <a:rect l="0" t="0" r="r" b="b"/>
              <a:pathLst>
                <a:path w="1431" h="539">
                  <a:moveTo>
                    <a:pt x="47" y="447"/>
                  </a:moveTo>
                  <a:lnTo>
                    <a:pt x="1377" y="447"/>
                  </a:lnTo>
                  <a:lnTo>
                    <a:pt x="1416" y="455"/>
                  </a:lnTo>
                  <a:lnTo>
                    <a:pt x="1427" y="472"/>
                  </a:lnTo>
                  <a:lnTo>
                    <a:pt x="1431" y="493"/>
                  </a:lnTo>
                  <a:lnTo>
                    <a:pt x="1423" y="518"/>
                  </a:lnTo>
                  <a:lnTo>
                    <a:pt x="1408" y="534"/>
                  </a:lnTo>
                  <a:lnTo>
                    <a:pt x="1384" y="539"/>
                  </a:lnTo>
                  <a:lnTo>
                    <a:pt x="47" y="539"/>
                  </a:lnTo>
                  <a:lnTo>
                    <a:pt x="23" y="534"/>
                  </a:lnTo>
                  <a:lnTo>
                    <a:pt x="8" y="518"/>
                  </a:lnTo>
                  <a:lnTo>
                    <a:pt x="0" y="493"/>
                  </a:lnTo>
                  <a:lnTo>
                    <a:pt x="8" y="468"/>
                  </a:lnTo>
                  <a:lnTo>
                    <a:pt x="23" y="451"/>
                  </a:lnTo>
                  <a:lnTo>
                    <a:pt x="47" y="447"/>
                  </a:lnTo>
                  <a:close/>
                  <a:moveTo>
                    <a:pt x="47" y="0"/>
                  </a:moveTo>
                  <a:lnTo>
                    <a:pt x="1381" y="0"/>
                  </a:lnTo>
                  <a:lnTo>
                    <a:pt x="1396" y="4"/>
                  </a:lnTo>
                  <a:lnTo>
                    <a:pt x="1416" y="9"/>
                  </a:lnTo>
                  <a:lnTo>
                    <a:pt x="1427" y="25"/>
                  </a:lnTo>
                  <a:lnTo>
                    <a:pt x="1431" y="46"/>
                  </a:lnTo>
                  <a:lnTo>
                    <a:pt x="1423" y="71"/>
                  </a:lnTo>
                  <a:lnTo>
                    <a:pt x="1408" y="88"/>
                  </a:lnTo>
                  <a:lnTo>
                    <a:pt x="1384" y="92"/>
                  </a:lnTo>
                  <a:lnTo>
                    <a:pt x="47" y="92"/>
                  </a:lnTo>
                  <a:lnTo>
                    <a:pt x="23" y="88"/>
                  </a:lnTo>
                  <a:lnTo>
                    <a:pt x="8" y="71"/>
                  </a:lnTo>
                  <a:lnTo>
                    <a:pt x="0" y="46"/>
                  </a:lnTo>
                  <a:lnTo>
                    <a:pt x="8" y="21"/>
                  </a:lnTo>
                  <a:lnTo>
                    <a:pt x="23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5530" y="2187"/>
              <a:ext cx="1439" cy="1545"/>
            </a:xfrm>
            <a:custGeom>
              <a:avLst/>
              <a:gdLst/>
              <a:ahLst/>
              <a:cxnLst>
                <a:cxn ang="0">
                  <a:pos x="745" y="1486"/>
                </a:cxn>
                <a:cxn ang="0">
                  <a:pos x="954" y="1440"/>
                </a:cxn>
                <a:cxn ang="0">
                  <a:pos x="1140" y="1323"/>
                </a:cxn>
                <a:cxn ang="0">
                  <a:pos x="1280" y="1148"/>
                </a:cxn>
                <a:cxn ang="0">
                  <a:pos x="1369" y="927"/>
                </a:cxn>
                <a:cxn ang="0">
                  <a:pos x="745" y="802"/>
                </a:cxn>
                <a:cxn ang="0">
                  <a:pos x="70" y="927"/>
                </a:cxn>
                <a:cxn ang="0">
                  <a:pos x="155" y="1148"/>
                </a:cxn>
                <a:cxn ang="0">
                  <a:pos x="295" y="1323"/>
                </a:cxn>
                <a:cxn ang="0">
                  <a:pos x="477" y="1440"/>
                </a:cxn>
                <a:cxn ang="0">
                  <a:pos x="690" y="1486"/>
                </a:cxn>
                <a:cxn ang="0">
                  <a:pos x="54" y="802"/>
                </a:cxn>
                <a:cxn ang="0">
                  <a:pos x="582" y="75"/>
                </a:cxn>
                <a:cxn ang="0">
                  <a:pos x="380" y="155"/>
                </a:cxn>
                <a:cxn ang="0">
                  <a:pos x="217" y="301"/>
                </a:cxn>
                <a:cxn ang="0">
                  <a:pos x="105" y="501"/>
                </a:cxn>
                <a:cxn ang="0">
                  <a:pos x="54" y="743"/>
                </a:cxn>
                <a:cxn ang="0">
                  <a:pos x="690" y="59"/>
                </a:cxn>
                <a:cxn ang="0">
                  <a:pos x="745" y="739"/>
                </a:cxn>
                <a:cxn ang="0">
                  <a:pos x="1369" y="614"/>
                </a:cxn>
                <a:cxn ang="0">
                  <a:pos x="1284" y="393"/>
                </a:cxn>
                <a:cxn ang="0">
                  <a:pos x="1144" y="222"/>
                </a:cxn>
                <a:cxn ang="0">
                  <a:pos x="958" y="105"/>
                </a:cxn>
                <a:cxn ang="0">
                  <a:pos x="745" y="55"/>
                </a:cxn>
                <a:cxn ang="0">
                  <a:pos x="849" y="13"/>
                </a:cxn>
                <a:cxn ang="0">
                  <a:pos x="1082" y="105"/>
                </a:cxn>
                <a:cxn ang="0">
                  <a:pos x="1268" y="276"/>
                </a:cxn>
                <a:cxn ang="0">
                  <a:pos x="1392" y="505"/>
                </a:cxn>
                <a:cxn ang="0">
                  <a:pos x="1439" y="773"/>
                </a:cxn>
                <a:cxn ang="0">
                  <a:pos x="1392" y="1040"/>
                </a:cxn>
                <a:cxn ang="0">
                  <a:pos x="1268" y="1269"/>
                </a:cxn>
                <a:cxn ang="0">
                  <a:pos x="1082" y="1436"/>
                </a:cxn>
                <a:cxn ang="0">
                  <a:pos x="849" y="1532"/>
                </a:cxn>
                <a:cxn ang="0">
                  <a:pos x="589" y="1532"/>
                </a:cxn>
                <a:cxn ang="0">
                  <a:pos x="357" y="1440"/>
                </a:cxn>
                <a:cxn ang="0">
                  <a:pos x="171" y="1269"/>
                </a:cxn>
                <a:cxn ang="0">
                  <a:pos x="47" y="1040"/>
                </a:cxn>
                <a:cxn ang="0">
                  <a:pos x="0" y="773"/>
                </a:cxn>
                <a:cxn ang="0">
                  <a:pos x="43" y="505"/>
                </a:cxn>
                <a:cxn ang="0">
                  <a:pos x="167" y="276"/>
                </a:cxn>
                <a:cxn ang="0">
                  <a:pos x="357" y="109"/>
                </a:cxn>
                <a:cxn ang="0">
                  <a:pos x="589" y="13"/>
                </a:cxn>
              </a:cxnLst>
              <a:rect l="0" t="0" r="r" b="b"/>
              <a:pathLst>
                <a:path w="1439" h="1545">
                  <a:moveTo>
                    <a:pt x="745" y="802"/>
                  </a:moveTo>
                  <a:lnTo>
                    <a:pt x="745" y="1486"/>
                  </a:lnTo>
                  <a:lnTo>
                    <a:pt x="853" y="1470"/>
                  </a:lnTo>
                  <a:lnTo>
                    <a:pt x="954" y="1440"/>
                  </a:lnTo>
                  <a:lnTo>
                    <a:pt x="1051" y="1390"/>
                  </a:lnTo>
                  <a:lnTo>
                    <a:pt x="1140" y="1323"/>
                  </a:lnTo>
                  <a:lnTo>
                    <a:pt x="1218" y="1244"/>
                  </a:lnTo>
                  <a:lnTo>
                    <a:pt x="1280" y="1148"/>
                  </a:lnTo>
                  <a:lnTo>
                    <a:pt x="1334" y="1044"/>
                  </a:lnTo>
                  <a:lnTo>
                    <a:pt x="1369" y="927"/>
                  </a:lnTo>
                  <a:lnTo>
                    <a:pt x="1384" y="802"/>
                  </a:lnTo>
                  <a:lnTo>
                    <a:pt x="745" y="802"/>
                  </a:lnTo>
                  <a:close/>
                  <a:moveTo>
                    <a:pt x="54" y="802"/>
                  </a:moveTo>
                  <a:lnTo>
                    <a:pt x="70" y="927"/>
                  </a:lnTo>
                  <a:lnTo>
                    <a:pt x="105" y="1044"/>
                  </a:lnTo>
                  <a:lnTo>
                    <a:pt x="155" y="1148"/>
                  </a:lnTo>
                  <a:lnTo>
                    <a:pt x="217" y="1244"/>
                  </a:lnTo>
                  <a:lnTo>
                    <a:pt x="295" y="1323"/>
                  </a:lnTo>
                  <a:lnTo>
                    <a:pt x="380" y="1390"/>
                  </a:lnTo>
                  <a:lnTo>
                    <a:pt x="477" y="1440"/>
                  </a:lnTo>
                  <a:lnTo>
                    <a:pt x="582" y="1470"/>
                  </a:lnTo>
                  <a:lnTo>
                    <a:pt x="690" y="1486"/>
                  </a:lnTo>
                  <a:lnTo>
                    <a:pt x="690" y="802"/>
                  </a:lnTo>
                  <a:lnTo>
                    <a:pt x="54" y="802"/>
                  </a:lnTo>
                  <a:close/>
                  <a:moveTo>
                    <a:pt x="690" y="59"/>
                  </a:moveTo>
                  <a:lnTo>
                    <a:pt x="582" y="75"/>
                  </a:lnTo>
                  <a:lnTo>
                    <a:pt x="477" y="105"/>
                  </a:lnTo>
                  <a:lnTo>
                    <a:pt x="380" y="155"/>
                  </a:lnTo>
                  <a:lnTo>
                    <a:pt x="295" y="222"/>
                  </a:lnTo>
                  <a:lnTo>
                    <a:pt x="217" y="301"/>
                  </a:lnTo>
                  <a:lnTo>
                    <a:pt x="155" y="397"/>
                  </a:lnTo>
                  <a:lnTo>
                    <a:pt x="105" y="501"/>
                  </a:lnTo>
                  <a:lnTo>
                    <a:pt x="70" y="618"/>
                  </a:lnTo>
                  <a:lnTo>
                    <a:pt x="54" y="743"/>
                  </a:lnTo>
                  <a:lnTo>
                    <a:pt x="690" y="743"/>
                  </a:lnTo>
                  <a:lnTo>
                    <a:pt x="690" y="59"/>
                  </a:lnTo>
                  <a:close/>
                  <a:moveTo>
                    <a:pt x="745" y="55"/>
                  </a:moveTo>
                  <a:lnTo>
                    <a:pt x="745" y="739"/>
                  </a:lnTo>
                  <a:lnTo>
                    <a:pt x="1384" y="739"/>
                  </a:lnTo>
                  <a:lnTo>
                    <a:pt x="1369" y="614"/>
                  </a:lnTo>
                  <a:lnTo>
                    <a:pt x="1334" y="501"/>
                  </a:lnTo>
                  <a:lnTo>
                    <a:pt x="1284" y="393"/>
                  </a:lnTo>
                  <a:lnTo>
                    <a:pt x="1218" y="301"/>
                  </a:lnTo>
                  <a:lnTo>
                    <a:pt x="1144" y="222"/>
                  </a:lnTo>
                  <a:lnTo>
                    <a:pt x="1055" y="155"/>
                  </a:lnTo>
                  <a:lnTo>
                    <a:pt x="958" y="105"/>
                  </a:lnTo>
                  <a:lnTo>
                    <a:pt x="853" y="71"/>
                  </a:lnTo>
                  <a:lnTo>
                    <a:pt x="745" y="55"/>
                  </a:lnTo>
                  <a:close/>
                  <a:moveTo>
                    <a:pt x="721" y="0"/>
                  </a:moveTo>
                  <a:lnTo>
                    <a:pt x="849" y="13"/>
                  </a:lnTo>
                  <a:lnTo>
                    <a:pt x="969" y="50"/>
                  </a:lnTo>
                  <a:lnTo>
                    <a:pt x="1082" y="105"/>
                  </a:lnTo>
                  <a:lnTo>
                    <a:pt x="1183" y="184"/>
                  </a:lnTo>
                  <a:lnTo>
                    <a:pt x="1268" y="276"/>
                  </a:lnTo>
                  <a:lnTo>
                    <a:pt x="1338" y="384"/>
                  </a:lnTo>
                  <a:lnTo>
                    <a:pt x="1392" y="505"/>
                  </a:lnTo>
                  <a:lnTo>
                    <a:pt x="1427" y="635"/>
                  </a:lnTo>
                  <a:lnTo>
                    <a:pt x="1439" y="773"/>
                  </a:lnTo>
                  <a:lnTo>
                    <a:pt x="1427" y="910"/>
                  </a:lnTo>
                  <a:lnTo>
                    <a:pt x="1392" y="1040"/>
                  </a:lnTo>
                  <a:lnTo>
                    <a:pt x="1342" y="1161"/>
                  </a:lnTo>
                  <a:lnTo>
                    <a:pt x="1268" y="1269"/>
                  </a:lnTo>
                  <a:lnTo>
                    <a:pt x="1183" y="1361"/>
                  </a:lnTo>
                  <a:lnTo>
                    <a:pt x="1082" y="1436"/>
                  </a:lnTo>
                  <a:lnTo>
                    <a:pt x="969" y="1495"/>
                  </a:lnTo>
                  <a:lnTo>
                    <a:pt x="849" y="1532"/>
                  </a:lnTo>
                  <a:lnTo>
                    <a:pt x="717" y="1545"/>
                  </a:lnTo>
                  <a:lnTo>
                    <a:pt x="589" y="1532"/>
                  </a:lnTo>
                  <a:lnTo>
                    <a:pt x="469" y="1495"/>
                  </a:lnTo>
                  <a:lnTo>
                    <a:pt x="357" y="1440"/>
                  </a:lnTo>
                  <a:lnTo>
                    <a:pt x="256" y="1361"/>
                  </a:lnTo>
                  <a:lnTo>
                    <a:pt x="171" y="1269"/>
                  </a:lnTo>
                  <a:lnTo>
                    <a:pt x="101" y="1161"/>
                  </a:lnTo>
                  <a:lnTo>
                    <a:pt x="47" y="1040"/>
                  </a:lnTo>
                  <a:lnTo>
                    <a:pt x="12" y="910"/>
                  </a:lnTo>
                  <a:lnTo>
                    <a:pt x="0" y="773"/>
                  </a:lnTo>
                  <a:lnTo>
                    <a:pt x="12" y="635"/>
                  </a:lnTo>
                  <a:lnTo>
                    <a:pt x="43" y="505"/>
                  </a:lnTo>
                  <a:lnTo>
                    <a:pt x="97" y="384"/>
                  </a:lnTo>
                  <a:lnTo>
                    <a:pt x="167" y="276"/>
                  </a:lnTo>
                  <a:lnTo>
                    <a:pt x="256" y="184"/>
                  </a:lnTo>
                  <a:lnTo>
                    <a:pt x="357" y="109"/>
                  </a:lnTo>
                  <a:lnTo>
                    <a:pt x="469" y="50"/>
                  </a:lnTo>
                  <a:lnTo>
                    <a:pt x="589" y="13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7155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4" y="76"/>
                </a:cxn>
                <a:cxn ang="0">
                  <a:pos x="554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1" y="17"/>
                </a:cxn>
                <a:cxn ang="0">
                  <a:pos x="864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3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3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3" y="1073"/>
                </a:cxn>
                <a:cxn ang="0">
                  <a:pos x="496" y="1061"/>
                </a:cxn>
                <a:cxn ang="0">
                  <a:pos x="488" y="1040"/>
                </a:cxn>
                <a:cxn ang="0">
                  <a:pos x="492" y="998"/>
                </a:cxn>
                <a:cxn ang="0">
                  <a:pos x="515" y="881"/>
                </a:cxn>
                <a:cxn ang="0">
                  <a:pos x="550" y="744"/>
                </a:cxn>
                <a:cxn ang="0">
                  <a:pos x="574" y="664"/>
                </a:cxn>
                <a:cxn ang="0">
                  <a:pos x="581" y="610"/>
                </a:cxn>
                <a:cxn ang="0">
                  <a:pos x="577" y="451"/>
                </a:cxn>
                <a:cxn ang="0">
                  <a:pos x="554" y="334"/>
                </a:cxn>
                <a:cxn ang="0">
                  <a:pos x="508" y="234"/>
                </a:cxn>
                <a:cxn ang="0">
                  <a:pos x="426" y="159"/>
                </a:cxn>
                <a:cxn ang="0">
                  <a:pos x="302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2" y="309"/>
                </a:cxn>
                <a:cxn ang="0">
                  <a:pos x="11" y="314"/>
                </a:cxn>
                <a:cxn ang="0">
                  <a:pos x="0" y="305"/>
                </a:cxn>
                <a:cxn ang="0">
                  <a:pos x="11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4" y="76"/>
                  </a:lnTo>
                  <a:lnTo>
                    <a:pt x="523" y="126"/>
                  </a:lnTo>
                  <a:lnTo>
                    <a:pt x="554" y="180"/>
                  </a:lnTo>
                  <a:lnTo>
                    <a:pt x="581" y="243"/>
                  </a:lnTo>
                  <a:lnTo>
                    <a:pt x="597" y="301"/>
                  </a:lnTo>
                  <a:lnTo>
                    <a:pt x="612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6" y="84"/>
                  </a:lnTo>
                  <a:lnTo>
                    <a:pt x="822" y="42"/>
                  </a:lnTo>
                  <a:lnTo>
                    <a:pt x="833" y="21"/>
                  </a:lnTo>
                  <a:lnTo>
                    <a:pt x="841" y="17"/>
                  </a:lnTo>
                  <a:lnTo>
                    <a:pt x="845" y="13"/>
                  </a:lnTo>
                  <a:lnTo>
                    <a:pt x="864" y="13"/>
                  </a:lnTo>
                  <a:lnTo>
                    <a:pt x="868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2" y="51"/>
                  </a:lnTo>
                  <a:lnTo>
                    <a:pt x="833" y="130"/>
                  </a:lnTo>
                  <a:lnTo>
                    <a:pt x="802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3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7" y="602"/>
                  </a:lnTo>
                  <a:lnTo>
                    <a:pt x="628" y="685"/>
                  </a:lnTo>
                  <a:lnTo>
                    <a:pt x="612" y="773"/>
                  </a:lnTo>
                  <a:lnTo>
                    <a:pt x="597" y="856"/>
                  </a:lnTo>
                  <a:lnTo>
                    <a:pt x="581" y="931"/>
                  </a:lnTo>
                  <a:lnTo>
                    <a:pt x="566" y="990"/>
                  </a:lnTo>
                  <a:lnTo>
                    <a:pt x="554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3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2" y="1048"/>
                  </a:lnTo>
                  <a:lnTo>
                    <a:pt x="488" y="1040"/>
                  </a:lnTo>
                  <a:lnTo>
                    <a:pt x="488" y="1032"/>
                  </a:lnTo>
                  <a:lnTo>
                    <a:pt x="492" y="998"/>
                  </a:lnTo>
                  <a:lnTo>
                    <a:pt x="500" y="944"/>
                  </a:lnTo>
                  <a:lnTo>
                    <a:pt x="515" y="881"/>
                  </a:lnTo>
                  <a:lnTo>
                    <a:pt x="535" y="815"/>
                  </a:lnTo>
                  <a:lnTo>
                    <a:pt x="550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7" y="643"/>
                  </a:lnTo>
                  <a:lnTo>
                    <a:pt x="581" y="610"/>
                  </a:lnTo>
                  <a:lnTo>
                    <a:pt x="581" y="506"/>
                  </a:lnTo>
                  <a:lnTo>
                    <a:pt x="577" y="451"/>
                  </a:lnTo>
                  <a:lnTo>
                    <a:pt x="570" y="393"/>
                  </a:lnTo>
                  <a:lnTo>
                    <a:pt x="554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6" y="159"/>
                  </a:lnTo>
                  <a:lnTo>
                    <a:pt x="372" y="138"/>
                  </a:lnTo>
                  <a:lnTo>
                    <a:pt x="302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6" y="305"/>
                  </a:lnTo>
                  <a:lnTo>
                    <a:pt x="42" y="309"/>
                  </a:lnTo>
                  <a:lnTo>
                    <a:pt x="35" y="314"/>
                  </a:lnTo>
                  <a:lnTo>
                    <a:pt x="11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1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2" y="97"/>
                  </a:lnTo>
                  <a:lnTo>
                    <a:pt x="151" y="63"/>
                  </a:lnTo>
                  <a:lnTo>
                    <a:pt x="201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8279" y="2926"/>
              <a:ext cx="849" cy="1069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803" y="0"/>
                </a:cxn>
                <a:cxn ang="0">
                  <a:pos x="822" y="4"/>
                </a:cxn>
                <a:cxn ang="0">
                  <a:pos x="838" y="17"/>
                </a:cxn>
                <a:cxn ang="0">
                  <a:pos x="845" y="42"/>
                </a:cxn>
                <a:cxn ang="0">
                  <a:pos x="838" y="63"/>
                </a:cxn>
                <a:cxn ang="0">
                  <a:pos x="822" y="75"/>
                </a:cxn>
                <a:cxn ang="0">
                  <a:pos x="803" y="79"/>
                </a:cxn>
                <a:cxn ang="0">
                  <a:pos x="524" y="79"/>
                </a:cxn>
                <a:cxn ang="0">
                  <a:pos x="423" y="92"/>
                </a:cxn>
                <a:cxn ang="0">
                  <a:pos x="334" y="121"/>
                </a:cxn>
                <a:cxn ang="0">
                  <a:pos x="256" y="167"/>
                </a:cxn>
                <a:cxn ang="0">
                  <a:pos x="186" y="234"/>
                </a:cxn>
                <a:cxn ang="0">
                  <a:pos x="136" y="309"/>
                </a:cxn>
                <a:cxn ang="0">
                  <a:pos x="97" y="401"/>
                </a:cxn>
                <a:cxn ang="0">
                  <a:pos x="78" y="497"/>
                </a:cxn>
                <a:cxn ang="0">
                  <a:pos x="807" y="497"/>
                </a:cxn>
                <a:cxn ang="0">
                  <a:pos x="826" y="501"/>
                </a:cxn>
                <a:cxn ang="0">
                  <a:pos x="842" y="514"/>
                </a:cxn>
                <a:cxn ang="0">
                  <a:pos x="849" y="539"/>
                </a:cxn>
                <a:cxn ang="0">
                  <a:pos x="842" y="559"/>
                </a:cxn>
                <a:cxn ang="0">
                  <a:pos x="826" y="572"/>
                </a:cxn>
                <a:cxn ang="0">
                  <a:pos x="807" y="576"/>
                </a:cxn>
                <a:cxn ang="0">
                  <a:pos x="787" y="576"/>
                </a:cxn>
                <a:cxn ang="0">
                  <a:pos x="787" y="568"/>
                </a:cxn>
                <a:cxn ang="0">
                  <a:pos x="78" y="568"/>
                </a:cxn>
                <a:cxn ang="0">
                  <a:pos x="97" y="668"/>
                </a:cxn>
                <a:cxn ang="0">
                  <a:pos x="136" y="756"/>
                </a:cxn>
                <a:cxn ang="0">
                  <a:pos x="186" y="835"/>
                </a:cxn>
                <a:cxn ang="0">
                  <a:pos x="256" y="898"/>
                </a:cxn>
                <a:cxn ang="0">
                  <a:pos x="334" y="944"/>
                </a:cxn>
                <a:cxn ang="0">
                  <a:pos x="423" y="977"/>
                </a:cxn>
                <a:cxn ang="0">
                  <a:pos x="524" y="985"/>
                </a:cxn>
                <a:cxn ang="0">
                  <a:pos x="803" y="985"/>
                </a:cxn>
                <a:cxn ang="0">
                  <a:pos x="822" y="989"/>
                </a:cxn>
                <a:cxn ang="0">
                  <a:pos x="838" y="1002"/>
                </a:cxn>
                <a:cxn ang="0">
                  <a:pos x="845" y="1027"/>
                </a:cxn>
                <a:cxn ang="0">
                  <a:pos x="838" y="1052"/>
                </a:cxn>
                <a:cxn ang="0">
                  <a:pos x="822" y="1065"/>
                </a:cxn>
                <a:cxn ang="0">
                  <a:pos x="803" y="1069"/>
                </a:cxn>
                <a:cxn ang="0">
                  <a:pos x="516" y="1069"/>
                </a:cxn>
                <a:cxn ang="0">
                  <a:pos x="411" y="1056"/>
                </a:cxn>
                <a:cxn ang="0">
                  <a:pos x="314" y="1027"/>
                </a:cxn>
                <a:cxn ang="0">
                  <a:pos x="229" y="977"/>
                </a:cxn>
                <a:cxn ang="0">
                  <a:pos x="151" y="914"/>
                </a:cxn>
                <a:cxn ang="0">
                  <a:pos x="89" y="835"/>
                </a:cxn>
                <a:cxn ang="0">
                  <a:pos x="43" y="743"/>
                </a:cxn>
                <a:cxn ang="0">
                  <a:pos x="12" y="643"/>
                </a:cxn>
                <a:cxn ang="0">
                  <a:pos x="0" y="534"/>
                </a:cxn>
                <a:cxn ang="0">
                  <a:pos x="12" y="426"/>
                </a:cxn>
                <a:cxn ang="0">
                  <a:pos x="43" y="326"/>
                </a:cxn>
                <a:cxn ang="0">
                  <a:pos x="89" y="238"/>
                </a:cxn>
                <a:cxn ang="0">
                  <a:pos x="151" y="159"/>
                </a:cxn>
                <a:cxn ang="0">
                  <a:pos x="229" y="92"/>
                </a:cxn>
                <a:cxn ang="0">
                  <a:pos x="314" y="42"/>
                </a:cxn>
                <a:cxn ang="0">
                  <a:pos x="411" y="13"/>
                </a:cxn>
                <a:cxn ang="0">
                  <a:pos x="516" y="0"/>
                </a:cxn>
              </a:cxnLst>
              <a:rect l="0" t="0" r="r" b="b"/>
              <a:pathLst>
                <a:path w="849" h="1069">
                  <a:moveTo>
                    <a:pt x="516" y="0"/>
                  </a:moveTo>
                  <a:lnTo>
                    <a:pt x="803" y="0"/>
                  </a:lnTo>
                  <a:lnTo>
                    <a:pt x="822" y="4"/>
                  </a:lnTo>
                  <a:lnTo>
                    <a:pt x="838" y="17"/>
                  </a:lnTo>
                  <a:lnTo>
                    <a:pt x="845" y="42"/>
                  </a:lnTo>
                  <a:lnTo>
                    <a:pt x="838" y="63"/>
                  </a:lnTo>
                  <a:lnTo>
                    <a:pt x="822" y="75"/>
                  </a:lnTo>
                  <a:lnTo>
                    <a:pt x="803" y="79"/>
                  </a:lnTo>
                  <a:lnTo>
                    <a:pt x="524" y="79"/>
                  </a:lnTo>
                  <a:lnTo>
                    <a:pt x="423" y="92"/>
                  </a:lnTo>
                  <a:lnTo>
                    <a:pt x="334" y="121"/>
                  </a:lnTo>
                  <a:lnTo>
                    <a:pt x="256" y="167"/>
                  </a:lnTo>
                  <a:lnTo>
                    <a:pt x="186" y="234"/>
                  </a:lnTo>
                  <a:lnTo>
                    <a:pt x="136" y="309"/>
                  </a:lnTo>
                  <a:lnTo>
                    <a:pt x="97" y="401"/>
                  </a:lnTo>
                  <a:lnTo>
                    <a:pt x="78" y="497"/>
                  </a:lnTo>
                  <a:lnTo>
                    <a:pt x="807" y="497"/>
                  </a:lnTo>
                  <a:lnTo>
                    <a:pt x="826" y="501"/>
                  </a:lnTo>
                  <a:lnTo>
                    <a:pt x="842" y="514"/>
                  </a:lnTo>
                  <a:lnTo>
                    <a:pt x="849" y="539"/>
                  </a:lnTo>
                  <a:lnTo>
                    <a:pt x="842" y="559"/>
                  </a:lnTo>
                  <a:lnTo>
                    <a:pt x="826" y="572"/>
                  </a:lnTo>
                  <a:lnTo>
                    <a:pt x="807" y="576"/>
                  </a:lnTo>
                  <a:lnTo>
                    <a:pt x="787" y="576"/>
                  </a:lnTo>
                  <a:lnTo>
                    <a:pt x="787" y="568"/>
                  </a:lnTo>
                  <a:lnTo>
                    <a:pt x="78" y="568"/>
                  </a:lnTo>
                  <a:lnTo>
                    <a:pt x="97" y="668"/>
                  </a:lnTo>
                  <a:lnTo>
                    <a:pt x="136" y="756"/>
                  </a:lnTo>
                  <a:lnTo>
                    <a:pt x="186" y="835"/>
                  </a:lnTo>
                  <a:lnTo>
                    <a:pt x="256" y="898"/>
                  </a:lnTo>
                  <a:lnTo>
                    <a:pt x="334" y="944"/>
                  </a:lnTo>
                  <a:lnTo>
                    <a:pt x="423" y="977"/>
                  </a:lnTo>
                  <a:lnTo>
                    <a:pt x="524" y="985"/>
                  </a:lnTo>
                  <a:lnTo>
                    <a:pt x="803" y="985"/>
                  </a:lnTo>
                  <a:lnTo>
                    <a:pt x="822" y="989"/>
                  </a:lnTo>
                  <a:lnTo>
                    <a:pt x="838" y="1002"/>
                  </a:lnTo>
                  <a:lnTo>
                    <a:pt x="845" y="1027"/>
                  </a:lnTo>
                  <a:lnTo>
                    <a:pt x="838" y="1052"/>
                  </a:lnTo>
                  <a:lnTo>
                    <a:pt x="822" y="1065"/>
                  </a:lnTo>
                  <a:lnTo>
                    <a:pt x="803" y="1069"/>
                  </a:lnTo>
                  <a:lnTo>
                    <a:pt x="516" y="1069"/>
                  </a:lnTo>
                  <a:lnTo>
                    <a:pt x="411" y="1056"/>
                  </a:lnTo>
                  <a:lnTo>
                    <a:pt x="314" y="1027"/>
                  </a:lnTo>
                  <a:lnTo>
                    <a:pt x="229" y="977"/>
                  </a:lnTo>
                  <a:lnTo>
                    <a:pt x="151" y="914"/>
                  </a:lnTo>
                  <a:lnTo>
                    <a:pt x="89" y="835"/>
                  </a:lnTo>
                  <a:lnTo>
                    <a:pt x="43" y="743"/>
                  </a:lnTo>
                  <a:lnTo>
                    <a:pt x="12" y="643"/>
                  </a:lnTo>
                  <a:lnTo>
                    <a:pt x="0" y="534"/>
                  </a:lnTo>
                  <a:lnTo>
                    <a:pt x="12" y="426"/>
                  </a:lnTo>
                  <a:lnTo>
                    <a:pt x="43" y="326"/>
                  </a:lnTo>
                  <a:lnTo>
                    <a:pt x="89" y="238"/>
                  </a:lnTo>
                  <a:lnTo>
                    <a:pt x="151" y="159"/>
                  </a:lnTo>
                  <a:lnTo>
                    <a:pt x="229" y="92"/>
                  </a:lnTo>
                  <a:lnTo>
                    <a:pt x="314" y="42"/>
                  </a:lnTo>
                  <a:lnTo>
                    <a:pt x="411" y="13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373" y="2759"/>
              <a:ext cx="903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0" y="0"/>
                </a:cxn>
                <a:cxn ang="0">
                  <a:pos x="903" y="376"/>
                </a:cxn>
                <a:cxn ang="0">
                  <a:pos x="853" y="376"/>
                </a:cxn>
                <a:cxn ang="0">
                  <a:pos x="841" y="296"/>
                </a:cxn>
                <a:cxn ang="0">
                  <a:pos x="826" y="230"/>
                </a:cxn>
                <a:cxn ang="0">
                  <a:pos x="806" y="175"/>
                </a:cxn>
                <a:cxn ang="0">
                  <a:pos x="783" y="134"/>
                </a:cxn>
                <a:cxn ang="0">
                  <a:pos x="744" y="100"/>
                </a:cxn>
                <a:cxn ang="0">
                  <a:pos x="698" y="75"/>
                </a:cxn>
                <a:cxn ang="0">
                  <a:pos x="636" y="63"/>
                </a:cxn>
                <a:cxn ang="0">
                  <a:pos x="558" y="59"/>
                </a:cxn>
                <a:cxn ang="0">
                  <a:pos x="372" y="59"/>
                </a:cxn>
                <a:cxn ang="0">
                  <a:pos x="329" y="63"/>
                </a:cxn>
                <a:cxn ang="0">
                  <a:pos x="310" y="71"/>
                </a:cxn>
                <a:cxn ang="0">
                  <a:pos x="298" y="92"/>
                </a:cxn>
                <a:cxn ang="0">
                  <a:pos x="298" y="1002"/>
                </a:cxn>
                <a:cxn ang="0">
                  <a:pos x="302" y="1019"/>
                </a:cxn>
                <a:cxn ang="0">
                  <a:pos x="318" y="1035"/>
                </a:cxn>
                <a:cxn ang="0">
                  <a:pos x="341" y="1044"/>
                </a:cxn>
                <a:cxn ang="0">
                  <a:pos x="384" y="1052"/>
                </a:cxn>
                <a:cxn ang="0">
                  <a:pos x="500" y="1052"/>
                </a:cxn>
                <a:cxn ang="0">
                  <a:pos x="500" y="1111"/>
                </a:cxn>
                <a:cxn ang="0">
                  <a:pos x="477" y="1111"/>
                </a:cxn>
                <a:cxn ang="0">
                  <a:pos x="434" y="1106"/>
                </a:cxn>
                <a:cxn ang="0">
                  <a:pos x="325" y="1106"/>
                </a:cxn>
                <a:cxn ang="0">
                  <a:pos x="271" y="1102"/>
                </a:cxn>
                <a:cxn ang="0">
                  <a:pos x="194" y="1102"/>
                </a:cxn>
                <a:cxn ang="0">
                  <a:pos x="147" y="1106"/>
                </a:cxn>
                <a:cxn ang="0">
                  <a:pos x="50" y="1106"/>
                </a:cxn>
                <a:cxn ang="0">
                  <a:pos x="15" y="1111"/>
                </a:cxn>
                <a:cxn ang="0">
                  <a:pos x="0" y="1111"/>
                </a:cxn>
                <a:cxn ang="0">
                  <a:pos x="0" y="1052"/>
                </a:cxn>
                <a:cxn ang="0">
                  <a:pos x="38" y="1052"/>
                </a:cxn>
                <a:cxn ang="0">
                  <a:pos x="97" y="1048"/>
                </a:cxn>
                <a:cxn ang="0">
                  <a:pos x="131" y="1044"/>
                </a:cxn>
                <a:cxn ang="0">
                  <a:pos x="151" y="1031"/>
                </a:cxn>
                <a:cxn ang="0">
                  <a:pos x="159" y="1010"/>
                </a:cxn>
                <a:cxn ang="0">
                  <a:pos x="159" y="105"/>
                </a:cxn>
                <a:cxn ang="0">
                  <a:pos x="155" y="84"/>
                </a:cxn>
                <a:cxn ang="0">
                  <a:pos x="143" y="71"/>
                </a:cxn>
                <a:cxn ang="0">
                  <a:pos x="124" y="63"/>
                </a:cxn>
                <a:cxn ang="0">
                  <a:pos x="89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903" h="1111">
                  <a:moveTo>
                    <a:pt x="0" y="0"/>
                  </a:moveTo>
                  <a:lnTo>
                    <a:pt x="860" y="0"/>
                  </a:lnTo>
                  <a:lnTo>
                    <a:pt x="903" y="376"/>
                  </a:lnTo>
                  <a:lnTo>
                    <a:pt x="853" y="376"/>
                  </a:lnTo>
                  <a:lnTo>
                    <a:pt x="841" y="296"/>
                  </a:lnTo>
                  <a:lnTo>
                    <a:pt x="826" y="230"/>
                  </a:lnTo>
                  <a:lnTo>
                    <a:pt x="806" y="175"/>
                  </a:lnTo>
                  <a:lnTo>
                    <a:pt x="783" y="134"/>
                  </a:lnTo>
                  <a:lnTo>
                    <a:pt x="744" y="100"/>
                  </a:lnTo>
                  <a:lnTo>
                    <a:pt x="698" y="75"/>
                  </a:lnTo>
                  <a:lnTo>
                    <a:pt x="636" y="63"/>
                  </a:lnTo>
                  <a:lnTo>
                    <a:pt x="558" y="59"/>
                  </a:lnTo>
                  <a:lnTo>
                    <a:pt x="372" y="59"/>
                  </a:lnTo>
                  <a:lnTo>
                    <a:pt x="329" y="63"/>
                  </a:lnTo>
                  <a:lnTo>
                    <a:pt x="310" y="71"/>
                  </a:lnTo>
                  <a:lnTo>
                    <a:pt x="298" y="92"/>
                  </a:lnTo>
                  <a:lnTo>
                    <a:pt x="298" y="1002"/>
                  </a:lnTo>
                  <a:lnTo>
                    <a:pt x="302" y="1019"/>
                  </a:lnTo>
                  <a:lnTo>
                    <a:pt x="318" y="1035"/>
                  </a:lnTo>
                  <a:lnTo>
                    <a:pt x="341" y="1044"/>
                  </a:lnTo>
                  <a:lnTo>
                    <a:pt x="384" y="1052"/>
                  </a:lnTo>
                  <a:lnTo>
                    <a:pt x="500" y="1052"/>
                  </a:lnTo>
                  <a:lnTo>
                    <a:pt x="500" y="1111"/>
                  </a:lnTo>
                  <a:lnTo>
                    <a:pt x="477" y="1111"/>
                  </a:lnTo>
                  <a:lnTo>
                    <a:pt x="434" y="1106"/>
                  </a:lnTo>
                  <a:lnTo>
                    <a:pt x="325" y="1106"/>
                  </a:lnTo>
                  <a:lnTo>
                    <a:pt x="271" y="1102"/>
                  </a:lnTo>
                  <a:lnTo>
                    <a:pt x="194" y="1102"/>
                  </a:lnTo>
                  <a:lnTo>
                    <a:pt x="147" y="1106"/>
                  </a:lnTo>
                  <a:lnTo>
                    <a:pt x="50" y="1106"/>
                  </a:lnTo>
                  <a:lnTo>
                    <a:pt x="15" y="1111"/>
                  </a:lnTo>
                  <a:lnTo>
                    <a:pt x="0" y="1111"/>
                  </a:lnTo>
                  <a:lnTo>
                    <a:pt x="0" y="1052"/>
                  </a:lnTo>
                  <a:lnTo>
                    <a:pt x="38" y="1052"/>
                  </a:lnTo>
                  <a:lnTo>
                    <a:pt x="97" y="1048"/>
                  </a:lnTo>
                  <a:lnTo>
                    <a:pt x="131" y="1044"/>
                  </a:lnTo>
                  <a:lnTo>
                    <a:pt x="151" y="1031"/>
                  </a:lnTo>
                  <a:lnTo>
                    <a:pt x="159" y="1010"/>
                  </a:lnTo>
                  <a:lnTo>
                    <a:pt x="159" y="105"/>
                  </a:lnTo>
                  <a:lnTo>
                    <a:pt x="155" y="84"/>
                  </a:lnTo>
                  <a:lnTo>
                    <a:pt x="143" y="71"/>
                  </a:lnTo>
                  <a:lnTo>
                    <a:pt x="124" y="63"/>
                  </a:lnTo>
                  <a:lnTo>
                    <a:pt x="89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474" y="1949"/>
              <a:ext cx="1679" cy="1699"/>
            </a:xfrm>
            <a:custGeom>
              <a:avLst/>
              <a:gdLst/>
              <a:ahLst/>
              <a:cxnLst>
                <a:cxn ang="0">
                  <a:pos x="1636" y="4"/>
                </a:cxn>
                <a:cxn ang="0">
                  <a:pos x="1632" y="42"/>
                </a:cxn>
                <a:cxn ang="0">
                  <a:pos x="1438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3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69" y="1557"/>
                </a:cxn>
                <a:cxn ang="0">
                  <a:pos x="1493" y="1541"/>
                </a:cxn>
                <a:cxn ang="0">
                  <a:pos x="1582" y="1445"/>
                </a:cxn>
                <a:cxn ang="0">
                  <a:pos x="1659" y="1415"/>
                </a:cxn>
                <a:cxn ang="0">
                  <a:pos x="1679" y="1424"/>
                </a:cxn>
                <a:cxn ang="0">
                  <a:pos x="1648" y="1507"/>
                </a:cxn>
                <a:cxn ang="0">
                  <a:pos x="1500" y="1632"/>
                </a:cxn>
                <a:cxn ang="0">
                  <a:pos x="1233" y="1699"/>
                </a:cxn>
                <a:cxn ang="0">
                  <a:pos x="1124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0" y="1578"/>
                </a:cxn>
                <a:cxn ang="0">
                  <a:pos x="415" y="1603"/>
                </a:cxn>
                <a:cxn ang="0">
                  <a:pos x="298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1" y="927"/>
                </a:cxn>
                <a:cxn ang="0">
                  <a:pos x="310" y="864"/>
                </a:cxn>
                <a:cxn ang="0">
                  <a:pos x="430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5" y="409"/>
                </a:cxn>
                <a:cxn ang="0">
                  <a:pos x="605" y="242"/>
                </a:cxn>
                <a:cxn ang="0">
                  <a:pos x="585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6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3" y="643"/>
                </a:cxn>
                <a:cxn ang="0">
                  <a:pos x="1310" y="572"/>
                </a:cxn>
                <a:cxn ang="0">
                  <a:pos x="1469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8" y="0"/>
                  </a:lnTo>
                  <a:lnTo>
                    <a:pt x="1636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2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8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3" y="1445"/>
                  </a:lnTo>
                  <a:lnTo>
                    <a:pt x="1283" y="1474"/>
                  </a:lnTo>
                  <a:lnTo>
                    <a:pt x="1287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49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2" y="1566"/>
                  </a:lnTo>
                  <a:lnTo>
                    <a:pt x="1458" y="1561"/>
                  </a:lnTo>
                  <a:lnTo>
                    <a:pt x="1469" y="1557"/>
                  </a:lnTo>
                  <a:lnTo>
                    <a:pt x="1481" y="1557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59" y="1415"/>
                  </a:lnTo>
                  <a:lnTo>
                    <a:pt x="1667" y="1415"/>
                  </a:lnTo>
                  <a:lnTo>
                    <a:pt x="1671" y="1420"/>
                  </a:lnTo>
                  <a:lnTo>
                    <a:pt x="1679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0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6" y="1691"/>
                  </a:lnTo>
                  <a:lnTo>
                    <a:pt x="1148" y="1674"/>
                  </a:lnTo>
                  <a:lnTo>
                    <a:pt x="1124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0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7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0" y="1578"/>
                  </a:lnTo>
                  <a:lnTo>
                    <a:pt x="426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7" y="1658"/>
                  </a:lnTo>
                  <a:lnTo>
                    <a:pt x="298" y="1674"/>
                  </a:lnTo>
                  <a:lnTo>
                    <a:pt x="271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1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1" y="927"/>
                  </a:lnTo>
                  <a:lnTo>
                    <a:pt x="271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0" y="806"/>
                  </a:lnTo>
                  <a:lnTo>
                    <a:pt x="508" y="806"/>
                  </a:lnTo>
                  <a:lnTo>
                    <a:pt x="527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4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5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5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6" y="134"/>
                  </a:lnTo>
                  <a:lnTo>
                    <a:pt x="364" y="151"/>
                  </a:lnTo>
                  <a:lnTo>
                    <a:pt x="314" y="171"/>
                  </a:lnTo>
                  <a:lnTo>
                    <a:pt x="271" y="205"/>
                  </a:lnTo>
                  <a:lnTo>
                    <a:pt x="240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6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0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3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3" y="13"/>
                  </a:lnTo>
                  <a:lnTo>
                    <a:pt x="740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79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3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0" y="572"/>
                  </a:lnTo>
                  <a:lnTo>
                    <a:pt x="1380" y="343"/>
                  </a:lnTo>
                  <a:lnTo>
                    <a:pt x="1462" y="113"/>
                  </a:lnTo>
                  <a:lnTo>
                    <a:pt x="1469" y="96"/>
                  </a:lnTo>
                  <a:lnTo>
                    <a:pt x="1473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2304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5" y="76"/>
                </a:cxn>
                <a:cxn ang="0">
                  <a:pos x="555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2" y="17"/>
                </a:cxn>
                <a:cxn ang="0">
                  <a:pos x="865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4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4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4" y="1073"/>
                </a:cxn>
                <a:cxn ang="0">
                  <a:pos x="496" y="1061"/>
                </a:cxn>
                <a:cxn ang="0">
                  <a:pos x="489" y="1040"/>
                </a:cxn>
                <a:cxn ang="0">
                  <a:pos x="493" y="998"/>
                </a:cxn>
                <a:cxn ang="0">
                  <a:pos x="516" y="881"/>
                </a:cxn>
                <a:cxn ang="0">
                  <a:pos x="551" y="744"/>
                </a:cxn>
                <a:cxn ang="0">
                  <a:pos x="574" y="664"/>
                </a:cxn>
                <a:cxn ang="0">
                  <a:pos x="582" y="610"/>
                </a:cxn>
                <a:cxn ang="0">
                  <a:pos x="578" y="451"/>
                </a:cxn>
                <a:cxn ang="0">
                  <a:pos x="555" y="334"/>
                </a:cxn>
                <a:cxn ang="0">
                  <a:pos x="508" y="234"/>
                </a:cxn>
                <a:cxn ang="0">
                  <a:pos x="427" y="159"/>
                </a:cxn>
                <a:cxn ang="0">
                  <a:pos x="303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3" y="309"/>
                </a:cxn>
                <a:cxn ang="0">
                  <a:pos x="12" y="314"/>
                </a:cxn>
                <a:cxn ang="0">
                  <a:pos x="0" y="305"/>
                </a:cxn>
                <a:cxn ang="0">
                  <a:pos x="12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5" y="76"/>
                  </a:lnTo>
                  <a:lnTo>
                    <a:pt x="524" y="126"/>
                  </a:lnTo>
                  <a:lnTo>
                    <a:pt x="555" y="180"/>
                  </a:lnTo>
                  <a:lnTo>
                    <a:pt x="582" y="243"/>
                  </a:lnTo>
                  <a:lnTo>
                    <a:pt x="597" y="301"/>
                  </a:lnTo>
                  <a:lnTo>
                    <a:pt x="613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7" y="84"/>
                  </a:lnTo>
                  <a:lnTo>
                    <a:pt x="822" y="42"/>
                  </a:lnTo>
                  <a:lnTo>
                    <a:pt x="834" y="21"/>
                  </a:lnTo>
                  <a:lnTo>
                    <a:pt x="842" y="17"/>
                  </a:lnTo>
                  <a:lnTo>
                    <a:pt x="845" y="13"/>
                  </a:lnTo>
                  <a:lnTo>
                    <a:pt x="865" y="13"/>
                  </a:lnTo>
                  <a:lnTo>
                    <a:pt x="869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3" y="51"/>
                  </a:lnTo>
                  <a:lnTo>
                    <a:pt x="834" y="130"/>
                  </a:lnTo>
                  <a:lnTo>
                    <a:pt x="803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4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8" y="602"/>
                  </a:lnTo>
                  <a:lnTo>
                    <a:pt x="628" y="685"/>
                  </a:lnTo>
                  <a:lnTo>
                    <a:pt x="613" y="773"/>
                  </a:lnTo>
                  <a:lnTo>
                    <a:pt x="597" y="856"/>
                  </a:lnTo>
                  <a:lnTo>
                    <a:pt x="582" y="931"/>
                  </a:lnTo>
                  <a:lnTo>
                    <a:pt x="566" y="990"/>
                  </a:lnTo>
                  <a:lnTo>
                    <a:pt x="555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4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3" y="1048"/>
                  </a:lnTo>
                  <a:lnTo>
                    <a:pt x="489" y="1040"/>
                  </a:lnTo>
                  <a:lnTo>
                    <a:pt x="489" y="1032"/>
                  </a:lnTo>
                  <a:lnTo>
                    <a:pt x="493" y="998"/>
                  </a:lnTo>
                  <a:lnTo>
                    <a:pt x="500" y="944"/>
                  </a:lnTo>
                  <a:lnTo>
                    <a:pt x="516" y="881"/>
                  </a:lnTo>
                  <a:lnTo>
                    <a:pt x="535" y="815"/>
                  </a:lnTo>
                  <a:lnTo>
                    <a:pt x="551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8" y="643"/>
                  </a:lnTo>
                  <a:lnTo>
                    <a:pt x="582" y="610"/>
                  </a:lnTo>
                  <a:lnTo>
                    <a:pt x="582" y="506"/>
                  </a:lnTo>
                  <a:lnTo>
                    <a:pt x="578" y="451"/>
                  </a:lnTo>
                  <a:lnTo>
                    <a:pt x="570" y="393"/>
                  </a:lnTo>
                  <a:lnTo>
                    <a:pt x="555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7" y="159"/>
                  </a:lnTo>
                  <a:lnTo>
                    <a:pt x="372" y="138"/>
                  </a:lnTo>
                  <a:lnTo>
                    <a:pt x="303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7" y="305"/>
                  </a:lnTo>
                  <a:lnTo>
                    <a:pt x="43" y="309"/>
                  </a:lnTo>
                  <a:lnTo>
                    <a:pt x="35" y="314"/>
                  </a:lnTo>
                  <a:lnTo>
                    <a:pt x="12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2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3" y="97"/>
                  </a:lnTo>
                  <a:lnTo>
                    <a:pt x="151" y="63"/>
                  </a:lnTo>
                  <a:lnTo>
                    <a:pt x="202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4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257800" y="2286000"/>
            <a:ext cx="2039786" cy="609600"/>
            <a:chOff x="3128" y="1798"/>
            <a:chExt cx="8121" cy="2427"/>
          </a:xfrm>
          <a:solidFill>
            <a:srgbClr val="0000FF"/>
          </a:solidFill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3128" y="1967"/>
              <a:ext cx="1583" cy="1576"/>
            </a:xfrm>
            <a:custGeom>
              <a:avLst/>
              <a:gdLst/>
              <a:ahLst/>
              <a:cxnLst>
                <a:cxn ang="0">
                  <a:pos x="1568" y="3"/>
                </a:cxn>
                <a:cxn ang="0">
                  <a:pos x="1581" y="62"/>
                </a:cxn>
                <a:cxn ang="0">
                  <a:pos x="1528" y="508"/>
                </a:cxn>
                <a:cxn ang="0">
                  <a:pos x="1497" y="522"/>
                </a:cxn>
                <a:cxn ang="0">
                  <a:pos x="1480" y="503"/>
                </a:cxn>
                <a:cxn ang="0">
                  <a:pos x="1487" y="396"/>
                </a:cxn>
                <a:cxn ang="0">
                  <a:pos x="1487" y="269"/>
                </a:cxn>
                <a:cxn ang="0">
                  <a:pos x="1439" y="143"/>
                </a:cxn>
                <a:cxn ang="0">
                  <a:pos x="1306" y="81"/>
                </a:cxn>
                <a:cxn ang="0">
                  <a:pos x="809" y="70"/>
                </a:cxn>
                <a:cxn ang="0">
                  <a:pos x="751" y="102"/>
                </a:cxn>
                <a:cxn ang="0">
                  <a:pos x="602" y="721"/>
                </a:cxn>
                <a:cxn ang="0">
                  <a:pos x="928" y="710"/>
                </a:cxn>
                <a:cxn ang="0">
                  <a:pos x="1033" y="643"/>
                </a:cxn>
                <a:cxn ang="0">
                  <a:pos x="1091" y="490"/>
                </a:cxn>
                <a:cxn ang="0">
                  <a:pos x="1109" y="452"/>
                </a:cxn>
                <a:cxn ang="0">
                  <a:pos x="1137" y="455"/>
                </a:cxn>
                <a:cxn ang="0">
                  <a:pos x="1023" y="1016"/>
                </a:cxn>
                <a:cxn ang="0">
                  <a:pos x="993" y="1059"/>
                </a:cxn>
                <a:cxn ang="0">
                  <a:pos x="963" y="1043"/>
                </a:cxn>
                <a:cxn ang="0">
                  <a:pos x="970" y="1011"/>
                </a:cxn>
                <a:cxn ang="0">
                  <a:pos x="988" y="922"/>
                </a:cxn>
                <a:cxn ang="0">
                  <a:pos x="980" y="844"/>
                </a:cxn>
                <a:cxn ang="0">
                  <a:pos x="933" y="804"/>
                </a:cxn>
                <a:cxn ang="0">
                  <a:pos x="804" y="791"/>
                </a:cxn>
                <a:cxn ang="0">
                  <a:pos x="433" y="1449"/>
                </a:cxn>
                <a:cxn ang="0">
                  <a:pos x="438" y="1495"/>
                </a:cxn>
                <a:cxn ang="0">
                  <a:pos x="822" y="1500"/>
                </a:cxn>
                <a:cxn ang="0">
                  <a:pos x="1051" y="1471"/>
                </a:cxn>
                <a:cxn ang="0">
                  <a:pos x="1205" y="1382"/>
                </a:cxn>
                <a:cxn ang="0">
                  <a:pos x="1316" y="1226"/>
                </a:cxn>
                <a:cxn ang="0">
                  <a:pos x="1417" y="1003"/>
                </a:cxn>
                <a:cxn ang="0">
                  <a:pos x="1437" y="973"/>
                </a:cxn>
                <a:cxn ang="0">
                  <a:pos x="1470" y="987"/>
                </a:cxn>
                <a:cxn ang="0">
                  <a:pos x="1472" y="1003"/>
                </a:cxn>
                <a:cxn ang="0">
                  <a:pos x="1462" y="1033"/>
                </a:cxn>
                <a:cxn ang="0">
                  <a:pos x="1248" y="1557"/>
                </a:cxn>
                <a:cxn ang="0">
                  <a:pos x="32" y="1576"/>
                </a:cxn>
                <a:cxn ang="0">
                  <a:pos x="0" y="1546"/>
                </a:cxn>
                <a:cxn ang="0">
                  <a:pos x="22" y="1506"/>
                </a:cxn>
                <a:cxn ang="0">
                  <a:pos x="161" y="1498"/>
                </a:cxn>
                <a:cxn ang="0">
                  <a:pos x="232" y="1468"/>
                </a:cxn>
                <a:cxn ang="0">
                  <a:pos x="547" y="167"/>
                </a:cxn>
                <a:cxn ang="0">
                  <a:pos x="557" y="119"/>
                </a:cxn>
                <a:cxn ang="0">
                  <a:pos x="537" y="84"/>
                </a:cxn>
                <a:cxn ang="0">
                  <a:pos x="453" y="70"/>
                </a:cxn>
                <a:cxn ang="0">
                  <a:pos x="358" y="59"/>
                </a:cxn>
                <a:cxn ang="0">
                  <a:pos x="365" y="8"/>
                </a:cxn>
              </a:cxnLst>
              <a:rect l="0" t="0" r="r" b="b"/>
              <a:pathLst>
                <a:path w="1583" h="1576">
                  <a:moveTo>
                    <a:pt x="396" y="0"/>
                  </a:moveTo>
                  <a:lnTo>
                    <a:pt x="1550" y="0"/>
                  </a:lnTo>
                  <a:lnTo>
                    <a:pt x="1568" y="3"/>
                  </a:lnTo>
                  <a:lnTo>
                    <a:pt x="1581" y="14"/>
                  </a:lnTo>
                  <a:lnTo>
                    <a:pt x="1583" y="33"/>
                  </a:lnTo>
                  <a:lnTo>
                    <a:pt x="1581" y="62"/>
                  </a:lnTo>
                  <a:lnTo>
                    <a:pt x="1535" y="463"/>
                  </a:lnTo>
                  <a:lnTo>
                    <a:pt x="1533" y="492"/>
                  </a:lnTo>
                  <a:lnTo>
                    <a:pt x="1528" y="508"/>
                  </a:lnTo>
                  <a:lnTo>
                    <a:pt x="1520" y="519"/>
                  </a:lnTo>
                  <a:lnTo>
                    <a:pt x="1505" y="522"/>
                  </a:lnTo>
                  <a:lnTo>
                    <a:pt x="1497" y="522"/>
                  </a:lnTo>
                  <a:lnTo>
                    <a:pt x="1490" y="519"/>
                  </a:lnTo>
                  <a:lnTo>
                    <a:pt x="1485" y="514"/>
                  </a:lnTo>
                  <a:lnTo>
                    <a:pt x="1480" y="503"/>
                  </a:lnTo>
                  <a:lnTo>
                    <a:pt x="1480" y="452"/>
                  </a:lnTo>
                  <a:lnTo>
                    <a:pt x="1485" y="420"/>
                  </a:lnTo>
                  <a:lnTo>
                    <a:pt x="1487" y="396"/>
                  </a:lnTo>
                  <a:lnTo>
                    <a:pt x="1490" y="377"/>
                  </a:lnTo>
                  <a:lnTo>
                    <a:pt x="1490" y="328"/>
                  </a:lnTo>
                  <a:lnTo>
                    <a:pt x="1487" y="269"/>
                  </a:lnTo>
                  <a:lnTo>
                    <a:pt x="1480" y="221"/>
                  </a:lnTo>
                  <a:lnTo>
                    <a:pt x="1462" y="178"/>
                  </a:lnTo>
                  <a:lnTo>
                    <a:pt x="1439" y="143"/>
                  </a:lnTo>
                  <a:lnTo>
                    <a:pt x="1407" y="116"/>
                  </a:lnTo>
                  <a:lnTo>
                    <a:pt x="1361" y="94"/>
                  </a:lnTo>
                  <a:lnTo>
                    <a:pt x="1306" y="81"/>
                  </a:lnTo>
                  <a:lnTo>
                    <a:pt x="1238" y="73"/>
                  </a:lnTo>
                  <a:lnTo>
                    <a:pt x="1157" y="70"/>
                  </a:lnTo>
                  <a:lnTo>
                    <a:pt x="809" y="70"/>
                  </a:lnTo>
                  <a:lnTo>
                    <a:pt x="781" y="76"/>
                  </a:lnTo>
                  <a:lnTo>
                    <a:pt x="764" y="86"/>
                  </a:lnTo>
                  <a:lnTo>
                    <a:pt x="751" y="102"/>
                  </a:lnTo>
                  <a:lnTo>
                    <a:pt x="743" y="127"/>
                  </a:lnTo>
                  <a:lnTo>
                    <a:pt x="733" y="162"/>
                  </a:lnTo>
                  <a:lnTo>
                    <a:pt x="602" y="721"/>
                  </a:lnTo>
                  <a:lnTo>
                    <a:pt x="804" y="721"/>
                  </a:lnTo>
                  <a:lnTo>
                    <a:pt x="872" y="718"/>
                  </a:lnTo>
                  <a:lnTo>
                    <a:pt x="928" y="710"/>
                  </a:lnTo>
                  <a:lnTo>
                    <a:pt x="970" y="694"/>
                  </a:lnTo>
                  <a:lnTo>
                    <a:pt x="1006" y="672"/>
                  </a:lnTo>
                  <a:lnTo>
                    <a:pt x="1033" y="643"/>
                  </a:lnTo>
                  <a:lnTo>
                    <a:pt x="1054" y="603"/>
                  </a:lnTo>
                  <a:lnTo>
                    <a:pt x="1074" y="551"/>
                  </a:lnTo>
                  <a:lnTo>
                    <a:pt x="1091" y="490"/>
                  </a:lnTo>
                  <a:lnTo>
                    <a:pt x="1094" y="479"/>
                  </a:lnTo>
                  <a:lnTo>
                    <a:pt x="1099" y="463"/>
                  </a:lnTo>
                  <a:lnTo>
                    <a:pt x="1109" y="452"/>
                  </a:lnTo>
                  <a:lnTo>
                    <a:pt x="1114" y="449"/>
                  </a:lnTo>
                  <a:lnTo>
                    <a:pt x="1129" y="449"/>
                  </a:lnTo>
                  <a:lnTo>
                    <a:pt x="1137" y="455"/>
                  </a:lnTo>
                  <a:lnTo>
                    <a:pt x="1147" y="465"/>
                  </a:lnTo>
                  <a:lnTo>
                    <a:pt x="1147" y="473"/>
                  </a:lnTo>
                  <a:lnTo>
                    <a:pt x="1023" y="1016"/>
                  </a:lnTo>
                  <a:lnTo>
                    <a:pt x="1016" y="1041"/>
                  </a:lnTo>
                  <a:lnTo>
                    <a:pt x="1008" y="1057"/>
                  </a:lnTo>
                  <a:lnTo>
                    <a:pt x="993" y="1059"/>
                  </a:lnTo>
                  <a:lnTo>
                    <a:pt x="983" y="1059"/>
                  </a:lnTo>
                  <a:lnTo>
                    <a:pt x="968" y="1051"/>
                  </a:lnTo>
                  <a:lnTo>
                    <a:pt x="963" y="1043"/>
                  </a:lnTo>
                  <a:lnTo>
                    <a:pt x="963" y="1038"/>
                  </a:lnTo>
                  <a:lnTo>
                    <a:pt x="968" y="1022"/>
                  </a:lnTo>
                  <a:lnTo>
                    <a:pt x="970" y="1011"/>
                  </a:lnTo>
                  <a:lnTo>
                    <a:pt x="978" y="973"/>
                  </a:lnTo>
                  <a:lnTo>
                    <a:pt x="983" y="944"/>
                  </a:lnTo>
                  <a:lnTo>
                    <a:pt x="988" y="922"/>
                  </a:lnTo>
                  <a:lnTo>
                    <a:pt x="988" y="877"/>
                  </a:lnTo>
                  <a:lnTo>
                    <a:pt x="986" y="861"/>
                  </a:lnTo>
                  <a:lnTo>
                    <a:pt x="980" y="844"/>
                  </a:lnTo>
                  <a:lnTo>
                    <a:pt x="973" y="828"/>
                  </a:lnTo>
                  <a:lnTo>
                    <a:pt x="955" y="815"/>
                  </a:lnTo>
                  <a:lnTo>
                    <a:pt x="933" y="804"/>
                  </a:lnTo>
                  <a:lnTo>
                    <a:pt x="902" y="799"/>
                  </a:lnTo>
                  <a:lnTo>
                    <a:pt x="859" y="793"/>
                  </a:lnTo>
                  <a:lnTo>
                    <a:pt x="804" y="791"/>
                  </a:lnTo>
                  <a:lnTo>
                    <a:pt x="585" y="791"/>
                  </a:lnTo>
                  <a:lnTo>
                    <a:pt x="438" y="1425"/>
                  </a:lnTo>
                  <a:lnTo>
                    <a:pt x="433" y="1449"/>
                  </a:lnTo>
                  <a:lnTo>
                    <a:pt x="428" y="1463"/>
                  </a:lnTo>
                  <a:lnTo>
                    <a:pt x="428" y="1484"/>
                  </a:lnTo>
                  <a:lnTo>
                    <a:pt x="438" y="1495"/>
                  </a:lnTo>
                  <a:lnTo>
                    <a:pt x="446" y="1498"/>
                  </a:lnTo>
                  <a:lnTo>
                    <a:pt x="456" y="1500"/>
                  </a:lnTo>
                  <a:lnTo>
                    <a:pt x="822" y="1500"/>
                  </a:lnTo>
                  <a:lnTo>
                    <a:pt x="910" y="1498"/>
                  </a:lnTo>
                  <a:lnTo>
                    <a:pt x="986" y="1487"/>
                  </a:lnTo>
                  <a:lnTo>
                    <a:pt x="1051" y="1471"/>
                  </a:lnTo>
                  <a:lnTo>
                    <a:pt x="1112" y="1447"/>
                  </a:lnTo>
                  <a:lnTo>
                    <a:pt x="1162" y="1417"/>
                  </a:lnTo>
                  <a:lnTo>
                    <a:pt x="1205" y="1382"/>
                  </a:lnTo>
                  <a:lnTo>
                    <a:pt x="1245" y="1336"/>
                  </a:lnTo>
                  <a:lnTo>
                    <a:pt x="1283" y="1285"/>
                  </a:lnTo>
                  <a:lnTo>
                    <a:pt x="1316" y="1226"/>
                  </a:lnTo>
                  <a:lnTo>
                    <a:pt x="1349" y="1159"/>
                  </a:lnTo>
                  <a:lnTo>
                    <a:pt x="1381" y="1086"/>
                  </a:lnTo>
                  <a:lnTo>
                    <a:pt x="1417" y="1003"/>
                  </a:lnTo>
                  <a:lnTo>
                    <a:pt x="1422" y="987"/>
                  </a:lnTo>
                  <a:lnTo>
                    <a:pt x="1429" y="979"/>
                  </a:lnTo>
                  <a:lnTo>
                    <a:pt x="1437" y="973"/>
                  </a:lnTo>
                  <a:lnTo>
                    <a:pt x="1455" y="973"/>
                  </a:lnTo>
                  <a:lnTo>
                    <a:pt x="1460" y="976"/>
                  </a:lnTo>
                  <a:lnTo>
                    <a:pt x="1470" y="987"/>
                  </a:lnTo>
                  <a:lnTo>
                    <a:pt x="1470" y="990"/>
                  </a:lnTo>
                  <a:lnTo>
                    <a:pt x="1472" y="995"/>
                  </a:lnTo>
                  <a:lnTo>
                    <a:pt x="1472" y="1003"/>
                  </a:lnTo>
                  <a:lnTo>
                    <a:pt x="1465" y="1019"/>
                  </a:lnTo>
                  <a:lnTo>
                    <a:pt x="1465" y="1027"/>
                  </a:lnTo>
                  <a:lnTo>
                    <a:pt x="1462" y="1033"/>
                  </a:lnTo>
                  <a:lnTo>
                    <a:pt x="1460" y="1035"/>
                  </a:lnTo>
                  <a:lnTo>
                    <a:pt x="1258" y="1535"/>
                  </a:lnTo>
                  <a:lnTo>
                    <a:pt x="1248" y="1557"/>
                  </a:lnTo>
                  <a:lnTo>
                    <a:pt x="1238" y="1570"/>
                  </a:lnTo>
                  <a:lnTo>
                    <a:pt x="1220" y="1576"/>
                  </a:lnTo>
                  <a:lnTo>
                    <a:pt x="32" y="1576"/>
                  </a:lnTo>
                  <a:lnTo>
                    <a:pt x="15" y="1573"/>
                  </a:lnTo>
                  <a:lnTo>
                    <a:pt x="2" y="1562"/>
                  </a:lnTo>
                  <a:lnTo>
                    <a:pt x="0" y="1546"/>
                  </a:lnTo>
                  <a:lnTo>
                    <a:pt x="2" y="1525"/>
                  </a:lnTo>
                  <a:lnTo>
                    <a:pt x="10" y="1511"/>
                  </a:lnTo>
                  <a:lnTo>
                    <a:pt x="22" y="1506"/>
                  </a:lnTo>
                  <a:lnTo>
                    <a:pt x="40" y="1503"/>
                  </a:lnTo>
                  <a:lnTo>
                    <a:pt x="118" y="1503"/>
                  </a:lnTo>
                  <a:lnTo>
                    <a:pt x="161" y="1498"/>
                  </a:lnTo>
                  <a:lnTo>
                    <a:pt x="194" y="1492"/>
                  </a:lnTo>
                  <a:lnTo>
                    <a:pt x="216" y="1481"/>
                  </a:lnTo>
                  <a:lnTo>
                    <a:pt x="232" y="1468"/>
                  </a:lnTo>
                  <a:lnTo>
                    <a:pt x="244" y="1449"/>
                  </a:lnTo>
                  <a:lnTo>
                    <a:pt x="252" y="1425"/>
                  </a:lnTo>
                  <a:lnTo>
                    <a:pt x="547" y="167"/>
                  </a:lnTo>
                  <a:lnTo>
                    <a:pt x="552" y="143"/>
                  </a:lnTo>
                  <a:lnTo>
                    <a:pt x="554" y="127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52" y="94"/>
                  </a:lnTo>
                  <a:lnTo>
                    <a:pt x="537" y="84"/>
                  </a:lnTo>
                  <a:lnTo>
                    <a:pt x="517" y="76"/>
                  </a:lnTo>
                  <a:lnTo>
                    <a:pt x="486" y="73"/>
                  </a:lnTo>
                  <a:lnTo>
                    <a:pt x="453" y="70"/>
                  </a:lnTo>
                  <a:lnTo>
                    <a:pt x="388" y="70"/>
                  </a:lnTo>
                  <a:lnTo>
                    <a:pt x="370" y="68"/>
                  </a:lnTo>
                  <a:lnTo>
                    <a:pt x="358" y="59"/>
                  </a:lnTo>
                  <a:lnTo>
                    <a:pt x="355" y="43"/>
                  </a:lnTo>
                  <a:lnTo>
                    <a:pt x="358" y="22"/>
                  </a:lnTo>
                  <a:lnTo>
                    <a:pt x="365" y="8"/>
                  </a:lnTo>
                  <a:lnTo>
                    <a:pt x="378" y="3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EditPoints="1"/>
            </p:cNvSpPr>
            <p:nvPr/>
          </p:nvSpPr>
          <p:spPr bwMode="auto">
            <a:xfrm>
              <a:off x="5563" y="2067"/>
              <a:ext cx="1334" cy="1787"/>
            </a:xfrm>
            <a:custGeom>
              <a:avLst/>
              <a:gdLst/>
              <a:ahLst/>
              <a:cxnLst>
                <a:cxn ang="0">
                  <a:pos x="61" y="1696"/>
                </a:cxn>
                <a:cxn ang="0">
                  <a:pos x="1274" y="1696"/>
                </a:cxn>
                <a:cxn ang="0">
                  <a:pos x="1291" y="1699"/>
                </a:cxn>
                <a:cxn ang="0">
                  <a:pos x="1307" y="1701"/>
                </a:cxn>
                <a:cxn ang="0">
                  <a:pos x="1322" y="1709"/>
                </a:cxn>
                <a:cxn ang="0">
                  <a:pos x="1332" y="1720"/>
                </a:cxn>
                <a:cxn ang="0">
                  <a:pos x="1334" y="1739"/>
                </a:cxn>
                <a:cxn ang="0">
                  <a:pos x="1332" y="1761"/>
                </a:cxn>
                <a:cxn ang="0">
                  <a:pos x="1322" y="1774"/>
                </a:cxn>
                <a:cxn ang="0">
                  <a:pos x="1309" y="1782"/>
                </a:cxn>
                <a:cxn ang="0">
                  <a:pos x="1294" y="1785"/>
                </a:cxn>
                <a:cxn ang="0">
                  <a:pos x="1276" y="1787"/>
                </a:cxn>
                <a:cxn ang="0">
                  <a:pos x="58" y="1787"/>
                </a:cxn>
                <a:cxn ang="0">
                  <a:pos x="38" y="1785"/>
                </a:cxn>
                <a:cxn ang="0">
                  <a:pos x="21" y="1777"/>
                </a:cxn>
                <a:cxn ang="0">
                  <a:pos x="10" y="1763"/>
                </a:cxn>
                <a:cxn ang="0">
                  <a:pos x="5" y="1739"/>
                </a:cxn>
                <a:cxn ang="0">
                  <a:pos x="10" y="1718"/>
                </a:cxn>
                <a:cxn ang="0">
                  <a:pos x="23" y="1704"/>
                </a:cxn>
                <a:cxn ang="0">
                  <a:pos x="41" y="1699"/>
                </a:cxn>
                <a:cxn ang="0">
                  <a:pos x="61" y="1696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71" y="5"/>
                </a:cxn>
                <a:cxn ang="0">
                  <a:pos x="89" y="13"/>
                </a:cxn>
                <a:cxn ang="0">
                  <a:pos x="1289" y="615"/>
                </a:cxn>
                <a:cxn ang="0">
                  <a:pos x="1317" y="632"/>
                </a:cxn>
                <a:cxn ang="0">
                  <a:pos x="1329" y="650"/>
                </a:cxn>
                <a:cxn ang="0">
                  <a:pos x="1334" y="669"/>
                </a:cxn>
                <a:cxn ang="0">
                  <a:pos x="1329" y="688"/>
                </a:cxn>
                <a:cxn ang="0">
                  <a:pos x="1314" y="707"/>
                </a:cxn>
                <a:cxn ang="0">
                  <a:pos x="1289" y="720"/>
                </a:cxn>
                <a:cxn ang="0">
                  <a:pos x="84" y="1322"/>
                </a:cxn>
                <a:cxn ang="0">
                  <a:pos x="74" y="1330"/>
                </a:cxn>
                <a:cxn ang="0">
                  <a:pos x="63" y="1333"/>
                </a:cxn>
                <a:cxn ang="0">
                  <a:pos x="58" y="1338"/>
                </a:cxn>
                <a:cxn ang="0">
                  <a:pos x="53" y="1338"/>
                </a:cxn>
                <a:cxn ang="0">
                  <a:pos x="48" y="1341"/>
                </a:cxn>
                <a:cxn ang="0">
                  <a:pos x="46" y="1341"/>
                </a:cxn>
                <a:cxn ang="0">
                  <a:pos x="23" y="1333"/>
                </a:cxn>
                <a:cxn ang="0">
                  <a:pos x="5" y="1317"/>
                </a:cxn>
                <a:cxn ang="0">
                  <a:pos x="0" y="1293"/>
                </a:cxn>
                <a:cxn ang="0">
                  <a:pos x="0" y="1282"/>
                </a:cxn>
                <a:cxn ang="0">
                  <a:pos x="5" y="1269"/>
                </a:cxn>
                <a:cxn ang="0">
                  <a:pos x="21" y="1255"/>
                </a:cxn>
                <a:cxn ang="0">
                  <a:pos x="46" y="1239"/>
                </a:cxn>
                <a:cxn ang="0">
                  <a:pos x="1185" y="666"/>
                </a:cxn>
                <a:cxn ang="0">
                  <a:pos x="43" y="94"/>
                </a:cxn>
                <a:cxn ang="0">
                  <a:pos x="28" y="86"/>
                </a:cxn>
                <a:cxn ang="0">
                  <a:pos x="16" y="75"/>
                </a:cxn>
                <a:cxn ang="0">
                  <a:pos x="5" y="62"/>
                </a:cxn>
                <a:cxn ang="0">
                  <a:pos x="3" y="43"/>
                </a:cxn>
                <a:cxn ang="0">
                  <a:pos x="8" y="21"/>
                </a:cxn>
                <a:cxn ang="0">
                  <a:pos x="23" y="5"/>
                </a:cxn>
                <a:cxn ang="0">
                  <a:pos x="48" y="0"/>
                </a:cxn>
              </a:cxnLst>
              <a:rect l="0" t="0" r="r" b="b"/>
              <a:pathLst>
                <a:path w="1334" h="1787">
                  <a:moveTo>
                    <a:pt x="61" y="1696"/>
                  </a:moveTo>
                  <a:lnTo>
                    <a:pt x="1274" y="1696"/>
                  </a:lnTo>
                  <a:lnTo>
                    <a:pt x="1291" y="1699"/>
                  </a:lnTo>
                  <a:lnTo>
                    <a:pt x="1307" y="1701"/>
                  </a:lnTo>
                  <a:lnTo>
                    <a:pt x="1322" y="1709"/>
                  </a:lnTo>
                  <a:lnTo>
                    <a:pt x="1332" y="1720"/>
                  </a:lnTo>
                  <a:lnTo>
                    <a:pt x="1334" y="1739"/>
                  </a:lnTo>
                  <a:lnTo>
                    <a:pt x="1332" y="1761"/>
                  </a:lnTo>
                  <a:lnTo>
                    <a:pt x="1322" y="1774"/>
                  </a:lnTo>
                  <a:lnTo>
                    <a:pt x="1309" y="1782"/>
                  </a:lnTo>
                  <a:lnTo>
                    <a:pt x="1294" y="1785"/>
                  </a:lnTo>
                  <a:lnTo>
                    <a:pt x="1276" y="1787"/>
                  </a:lnTo>
                  <a:lnTo>
                    <a:pt x="58" y="1787"/>
                  </a:lnTo>
                  <a:lnTo>
                    <a:pt x="38" y="1785"/>
                  </a:lnTo>
                  <a:lnTo>
                    <a:pt x="21" y="1777"/>
                  </a:lnTo>
                  <a:lnTo>
                    <a:pt x="10" y="1763"/>
                  </a:lnTo>
                  <a:lnTo>
                    <a:pt x="5" y="1739"/>
                  </a:lnTo>
                  <a:lnTo>
                    <a:pt x="10" y="1718"/>
                  </a:lnTo>
                  <a:lnTo>
                    <a:pt x="23" y="1704"/>
                  </a:lnTo>
                  <a:lnTo>
                    <a:pt x="41" y="1699"/>
                  </a:lnTo>
                  <a:lnTo>
                    <a:pt x="61" y="1696"/>
                  </a:lnTo>
                  <a:close/>
                  <a:moveTo>
                    <a:pt x="48" y="0"/>
                  </a:moveTo>
                  <a:lnTo>
                    <a:pt x="51" y="0"/>
                  </a:lnTo>
                  <a:lnTo>
                    <a:pt x="58" y="2"/>
                  </a:lnTo>
                  <a:lnTo>
                    <a:pt x="71" y="5"/>
                  </a:lnTo>
                  <a:lnTo>
                    <a:pt x="89" y="13"/>
                  </a:lnTo>
                  <a:lnTo>
                    <a:pt x="1289" y="615"/>
                  </a:lnTo>
                  <a:lnTo>
                    <a:pt x="1317" y="632"/>
                  </a:lnTo>
                  <a:lnTo>
                    <a:pt x="1329" y="650"/>
                  </a:lnTo>
                  <a:lnTo>
                    <a:pt x="1334" y="669"/>
                  </a:lnTo>
                  <a:lnTo>
                    <a:pt x="1329" y="688"/>
                  </a:lnTo>
                  <a:lnTo>
                    <a:pt x="1314" y="707"/>
                  </a:lnTo>
                  <a:lnTo>
                    <a:pt x="1289" y="720"/>
                  </a:lnTo>
                  <a:lnTo>
                    <a:pt x="84" y="1322"/>
                  </a:lnTo>
                  <a:lnTo>
                    <a:pt x="74" y="1330"/>
                  </a:lnTo>
                  <a:lnTo>
                    <a:pt x="63" y="1333"/>
                  </a:lnTo>
                  <a:lnTo>
                    <a:pt x="58" y="1338"/>
                  </a:lnTo>
                  <a:lnTo>
                    <a:pt x="53" y="1338"/>
                  </a:lnTo>
                  <a:lnTo>
                    <a:pt x="48" y="1341"/>
                  </a:lnTo>
                  <a:lnTo>
                    <a:pt x="46" y="1341"/>
                  </a:lnTo>
                  <a:lnTo>
                    <a:pt x="23" y="1333"/>
                  </a:lnTo>
                  <a:lnTo>
                    <a:pt x="5" y="1317"/>
                  </a:lnTo>
                  <a:lnTo>
                    <a:pt x="0" y="1293"/>
                  </a:lnTo>
                  <a:lnTo>
                    <a:pt x="0" y="1282"/>
                  </a:lnTo>
                  <a:lnTo>
                    <a:pt x="5" y="1269"/>
                  </a:lnTo>
                  <a:lnTo>
                    <a:pt x="21" y="1255"/>
                  </a:lnTo>
                  <a:lnTo>
                    <a:pt x="46" y="1239"/>
                  </a:lnTo>
                  <a:lnTo>
                    <a:pt x="1185" y="666"/>
                  </a:lnTo>
                  <a:lnTo>
                    <a:pt x="43" y="94"/>
                  </a:lnTo>
                  <a:lnTo>
                    <a:pt x="28" y="86"/>
                  </a:lnTo>
                  <a:lnTo>
                    <a:pt x="16" y="75"/>
                  </a:lnTo>
                  <a:lnTo>
                    <a:pt x="5" y="62"/>
                  </a:lnTo>
                  <a:lnTo>
                    <a:pt x="3" y="43"/>
                  </a:lnTo>
                  <a:lnTo>
                    <a:pt x="8" y="21"/>
                  </a:lnTo>
                  <a:lnTo>
                    <a:pt x="23" y="5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7956" y="1798"/>
              <a:ext cx="86" cy="232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6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6" y="59"/>
                </a:cxn>
                <a:cxn ang="0">
                  <a:pos x="86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6" y="2314"/>
                </a:cxn>
                <a:cxn ang="0">
                  <a:pos x="46" y="2320"/>
                </a:cxn>
                <a:cxn ang="0">
                  <a:pos x="25" y="2317"/>
                </a:cxn>
                <a:cxn ang="0">
                  <a:pos x="13" y="2306"/>
                </a:cxn>
                <a:cxn ang="0">
                  <a:pos x="5" y="2293"/>
                </a:cxn>
                <a:cxn ang="0">
                  <a:pos x="3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3" y="43"/>
                </a:cxn>
                <a:cxn ang="0">
                  <a:pos x="5" y="27"/>
                </a:cxn>
                <a:cxn ang="0">
                  <a:pos x="13" y="13"/>
                </a:cxn>
                <a:cxn ang="0">
                  <a:pos x="25" y="3"/>
                </a:cxn>
                <a:cxn ang="0">
                  <a:pos x="46" y="0"/>
                </a:cxn>
              </a:cxnLst>
              <a:rect l="0" t="0" r="r" b="b"/>
              <a:pathLst>
                <a:path w="86" h="2320">
                  <a:moveTo>
                    <a:pt x="46" y="0"/>
                  </a:moveTo>
                  <a:lnTo>
                    <a:pt x="66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6" y="59"/>
                  </a:lnTo>
                  <a:lnTo>
                    <a:pt x="86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6" y="2314"/>
                  </a:lnTo>
                  <a:lnTo>
                    <a:pt x="46" y="2320"/>
                  </a:lnTo>
                  <a:lnTo>
                    <a:pt x="25" y="2317"/>
                  </a:lnTo>
                  <a:lnTo>
                    <a:pt x="13" y="2306"/>
                  </a:lnTo>
                  <a:lnTo>
                    <a:pt x="5" y="2293"/>
                  </a:lnTo>
                  <a:lnTo>
                    <a:pt x="3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5" y="27"/>
                  </a:lnTo>
                  <a:lnTo>
                    <a:pt x="13" y="13"/>
                  </a:lnTo>
                  <a:lnTo>
                    <a:pt x="25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428" y="1954"/>
              <a:ext cx="1447" cy="1581"/>
            </a:xfrm>
            <a:custGeom>
              <a:avLst/>
              <a:gdLst/>
              <a:ahLst/>
              <a:cxnLst>
                <a:cxn ang="0">
                  <a:pos x="1419" y="0"/>
                </a:cxn>
                <a:cxn ang="0">
                  <a:pos x="1445" y="8"/>
                </a:cxn>
                <a:cxn ang="0">
                  <a:pos x="1447" y="29"/>
                </a:cxn>
                <a:cxn ang="0">
                  <a:pos x="1440" y="56"/>
                </a:cxn>
                <a:cxn ang="0">
                  <a:pos x="224" y="1497"/>
                </a:cxn>
                <a:cxn ang="0">
                  <a:pos x="683" y="1494"/>
                </a:cxn>
                <a:cxn ang="0">
                  <a:pos x="829" y="1468"/>
                </a:cxn>
                <a:cxn ang="0">
                  <a:pos x="940" y="1414"/>
                </a:cxn>
                <a:cxn ang="0">
                  <a:pos x="1023" y="1333"/>
                </a:cxn>
                <a:cxn ang="0">
                  <a:pos x="1089" y="1226"/>
                </a:cxn>
                <a:cxn ang="0">
                  <a:pos x="1142" y="1091"/>
                </a:cxn>
                <a:cxn ang="0">
                  <a:pos x="1177" y="986"/>
                </a:cxn>
                <a:cxn ang="0">
                  <a:pos x="1192" y="960"/>
                </a:cxn>
                <a:cxn ang="0">
                  <a:pos x="1215" y="957"/>
                </a:cxn>
                <a:cxn ang="0">
                  <a:pos x="1228" y="965"/>
                </a:cxn>
                <a:cxn ang="0">
                  <a:pos x="1233" y="978"/>
                </a:cxn>
                <a:cxn ang="0">
                  <a:pos x="1230" y="1003"/>
                </a:cxn>
                <a:cxn ang="0">
                  <a:pos x="1225" y="1021"/>
                </a:cxn>
                <a:cxn ang="0">
                  <a:pos x="1061" y="1559"/>
                </a:cxn>
                <a:cxn ang="0">
                  <a:pos x="1034" y="1581"/>
                </a:cxn>
                <a:cxn ang="0">
                  <a:pos x="12" y="1578"/>
                </a:cxn>
                <a:cxn ang="0">
                  <a:pos x="0" y="1559"/>
                </a:cxn>
                <a:cxn ang="0">
                  <a:pos x="2" y="1548"/>
                </a:cxn>
                <a:cxn ang="0">
                  <a:pos x="5" y="1532"/>
                </a:cxn>
                <a:cxn ang="0">
                  <a:pos x="7" y="1521"/>
                </a:cxn>
                <a:cxn ang="0">
                  <a:pos x="1225" y="67"/>
                </a:cxn>
                <a:cxn ang="0">
                  <a:pos x="784" y="70"/>
                </a:cxn>
                <a:cxn ang="0">
                  <a:pos x="640" y="99"/>
                </a:cxn>
                <a:cxn ang="0">
                  <a:pos x="529" y="158"/>
                </a:cxn>
                <a:cxn ang="0">
                  <a:pos x="446" y="245"/>
                </a:cxn>
                <a:cxn ang="0">
                  <a:pos x="386" y="357"/>
                </a:cxn>
                <a:cxn ang="0">
                  <a:pos x="335" y="495"/>
                </a:cxn>
                <a:cxn ang="0">
                  <a:pos x="322" y="516"/>
                </a:cxn>
                <a:cxn ang="0">
                  <a:pos x="297" y="521"/>
                </a:cxn>
                <a:cxn ang="0">
                  <a:pos x="287" y="513"/>
                </a:cxn>
                <a:cxn ang="0">
                  <a:pos x="282" y="503"/>
                </a:cxn>
                <a:cxn ang="0">
                  <a:pos x="280" y="492"/>
                </a:cxn>
                <a:cxn ang="0">
                  <a:pos x="285" y="478"/>
                </a:cxn>
                <a:cxn ang="0">
                  <a:pos x="287" y="462"/>
                </a:cxn>
                <a:cxn ang="0">
                  <a:pos x="413" y="21"/>
                </a:cxn>
                <a:cxn ang="0">
                  <a:pos x="428" y="3"/>
                </a:cxn>
              </a:cxnLst>
              <a:rect l="0" t="0" r="r" b="b"/>
              <a:pathLst>
                <a:path w="1447" h="1581">
                  <a:moveTo>
                    <a:pt x="446" y="0"/>
                  </a:moveTo>
                  <a:lnTo>
                    <a:pt x="1419" y="0"/>
                  </a:lnTo>
                  <a:lnTo>
                    <a:pt x="1437" y="3"/>
                  </a:lnTo>
                  <a:lnTo>
                    <a:pt x="1445" y="8"/>
                  </a:lnTo>
                  <a:lnTo>
                    <a:pt x="1447" y="19"/>
                  </a:lnTo>
                  <a:lnTo>
                    <a:pt x="1447" y="29"/>
                  </a:lnTo>
                  <a:lnTo>
                    <a:pt x="1445" y="40"/>
                  </a:lnTo>
                  <a:lnTo>
                    <a:pt x="1440" y="56"/>
                  </a:lnTo>
                  <a:lnTo>
                    <a:pt x="1440" y="48"/>
                  </a:lnTo>
                  <a:lnTo>
                    <a:pt x="224" y="1497"/>
                  </a:lnTo>
                  <a:lnTo>
                    <a:pt x="595" y="1497"/>
                  </a:lnTo>
                  <a:lnTo>
                    <a:pt x="683" y="1494"/>
                  </a:lnTo>
                  <a:lnTo>
                    <a:pt x="761" y="1484"/>
                  </a:lnTo>
                  <a:lnTo>
                    <a:pt x="829" y="1468"/>
                  </a:lnTo>
                  <a:lnTo>
                    <a:pt x="887" y="1443"/>
                  </a:lnTo>
                  <a:lnTo>
                    <a:pt x="940" y="1414"/>
                  </a:lnTo>
                  <a:lnTo>
                    <a:pt x="986" y="1376"/>
                  </a:lnTo>
                  <a:lnTo>
                    <a:pt x="1023" y="1333"/>
                  </a:lnTo>
                  <a:lnTo>
                    <a:pt x="1059" y="1282"/>
                  </a:lnTo>
                  <a:lnTo>
                    <a:pt x="1089" y="1226"/>
                  </a:lnTo>
                  <a:lnTo>
                    <a:pt x="1117" y="1161"/>
                  </a:lnTo>
                  <a:lnTo>
                    <a:pt x="1142" y="1091"/>
                  </a:lnTo>
                  <a:lnTo>
                    <a:pt x="1167" y="1016"/>
                  </a:lnTo>
                  <a:lnTo>
                    <a:pt x="1177" y="986"/>
                  </a:lnTo>
                  <a:lnTo>
                    <a:pt x="1185" y="968"/>
                  </a:lnTo>
                  <a:lnTo>
                    <a:pt x="1192" y="960"/>
                  </a:lnTo>
                  <a:lnTo>
                    <a:pt x="1205" y="957"/>
                  </a:lnTo>
                  <a:lnTo>
                    <a:pt x="1215" y="957"/>
                  </a:lnTo>
                  <a:lnTo>
                    <a:pt x="1220" y="962"/>
                  </a:lnTo>
                  <a:lnTo>
                    <a:pt x="1228" y="965"/>
                  </a:lnTo>
                  <a:lnTo>
                    <a:pt x="1230" y="973"/>
                  </a:lnTo>
                  <a:lnTo>
                    <a:pt x="1233" y="978"/>
                  </a:lnTo>
                  <a:lnTo>
                    <a:pt x="1233" y="995"/>
                  </a:lnTo>
                  <a:lnTo>
                    <a:pt x="1230" y="1003"/>
                  </a:lnTo>
                  <a:lnTo>
                    <a:pt x="1225" y="1013"/>
                  </a:lnTo>
                  <a:lnTo>
                    <a:pt x="1225" y="1021"/>
                  </a:lnTo>
                  <a:lnTo>
                    <a:pt x="1071" y="1532"/>
                  </a:lnTo>
                  <a:lnTo>
                    <a:pt x="1061" y="1559"/>
                  </a:lnTo>
                  <a:lnTo>
                    <a:pt x="1051" y="1572"/>
                  </a:lnTo>
                  <a:lnTo>
                    <a:pt x="1034" y="1581"/>
                  </a:lnTo>
                  <a:lnTo>
                    <a:pt x="27" y="1581"/>
                  </a:lnTo>
                  <a:lnTo>
                    <a:pt x="12" y="1578"/>
                  </a:lnTo>
                  <a:lnTo>
                    <a:pt x="2" y="1572"/>
                  </a:lnTo>
                  <a:lnTo>
                    <a:pt x="0" y="1559"/>
                  </a:lnTo>
                  <a:lnTo>
                    <a:pt x="0" y="1554"/>
                  </a:lnTo>
                  <a:lnTo>
                    <a:pt x="2" y="1548"/>
                  </a:lnTo>
                  <a:lnTo>
                    <a:pt x="2" y="1540"/>
                  </a:lnTo>
                  <a:lnTo>
                    <a:pt x="5" y="1532"/>
                  </a:lnTo>
                  <a:lnTo>
                    <a:pt x="5" y="1524"/>
                  </a:lnTo>
                  <a:lnTo>
                    <a:pt x="7" y="1521"/>
                  </a:lnTo>
                  <a:lnTo>
                    <a:pt x="7" y="1519"/>
                  </a:lnTo>
                  <a:lnTo>
                    <a:pt x="1225" y="67"/>
                  </a:lnTo>
                  <a:lnTo>
                    <a:pt x="872" y="67"/>
                  </a:lnTo>
                  <a:lnTo>
                    <a:pt x="784" y="70"/>
                  </a:lnTo>
                  <a:lnTo>
                    <a:pt x="706" y="83"/>
                  </a:lnTo>
                  <a:lnTo>
                    <a:pt x="640" y="99"/>
                  </a:lnTo>
                  <a:lnTo>
                    <a:pt x="580" y="126"/>
                  </a:lnTo>
                  <a:lnTo>
                    <a:pt x="529" y="158"/>
                  </a:lnTo>
                  <a:lnTo>
                    <a:pt x="484" y="199"/>
                  </a:lnTo>
                  <a:lnTo>
                    <a:pt x="446" y="245"/>
                  </a:lnTo>
                  <a:lnTo>
                    <a:pt x="413" y="298"/>
                  </a:lnTo>
                  <a:lnTo>
                    <a:pt x="386" y="357"/>
                  </a:lnTo>
                  <a:lnTo>
                    <a:pt x="358" y="422"/>
                  </a:lnTo>
                  <a:lnTo>
                    <a:pt x="335" y="495"/>
                  </a:lnTo>
                  <a:lnTo>
                    <a:pt x="328" y="511"/>
                  </a:lnTo>
                  <a:lnTo>
                    <a:pt x="322" y="516"/>
                  </a:lnTo>
                  <a:lnTo>
                    <a:pt x="307" y="521"/>
                  </a:lnTo>
                  <a:lnTo>
                    <a:pt x="297" y="521"/>
                  </a:lnTo>
                  <a:lnTo>
                    <a:pt x="292" y="516"/>
                  </a:lnTo>
                  <a:lnTo>
                    <a:pt x="287" y="513"/>
                  </a:lnTo>
                  <a:lnTo>
                    <a:pt x="282" y="508"/>
                  </a:lnTo>
                  <a:lnTo>
                    <a:pt x="282" y="503"/>
                  </a:lnTo>
                  <a:lnTo>
                    <a:pt x="280" y="500"/>
                  </a:lnTo>
                  <a:lnTo>
                    <a:pt x="280" y="492"/>
                  </a:lnTo>
                  <a:lnTo>
                    <a:pt x="282" y="484"/>
                  </a:lnTo>
                  <a:lnTo>
                    <a:pt x="285" y="478"/>
                  </a:lnTo>
                  <a:lnTo>
                    <a:pt x="285" y="470"/>
                  </a:lnTo>
                  <a:lnTo>
                    <a:pt x="287" y="462"/>
                  </a:lnTo>
                  <a:lnTo>
                    <a:pt x="406" y="43"/>
                  </a:lnTo>
                  <a:lnTo>
                    <a:pt x="413" y="21"/>
                  </a:lnTo>
                  <a:lnTo>
                    <a:pt x="418" y="8"/>
                  </a:lnTo>
                  <a:lnTo>
                    <a:pt x="428" y="3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9852" y="3153"/>
              <a:ext cx="888" cy="1072"/>
            </a:xfrm>
            <a:custGeom>
              <a:avLst/>
              <a:gdLst/>
              <a:ahLst/>
              <a:cxnLst>
                <a:cxn ang="0">
                  <a:pos x="376" y="5"/>
                </a:cxn>
                <a:cxn ang="0">
                  <a:pos x="462" y="48"/>
                </a:cxn>
                <a:cxn ang="0">
                  <a:pos x="525" y="121"/>
                </a:cxn>
                <a:cxn ang="0">
                  <a:pos x="573" y="209"/>
                </a:cxn>
                <a:cxn ang="0">
                  <a:pos x="603" y="306"/>
                </a:cxn>
                <a:cxn ang="0">
                  <a:pos x="623" y="398"/>
                </a:cxn>
                <a:cxn ang="0">
                  <a:pos x="633" y="468"/>
                </a:cxn>
                <a:cxn ang="0">
                  <a:pos x="638" y="492"/>
                </a:cxn>
                <a:cxn ang="0">
                  <a:pos x="686" y="368"/>
                </a:cxn>
                <a:cxn ang="0">
                  <a:pos x="759" y="196"/>
                </a:cxn>
                <a:cxn ang="0">
                  <a:pos x="843" y="21"/>
                </a:cxn>
                <a:cxn ang="0">
                  <a:pos x="870" y="13"/>
                </a:cxn>
                <a:cxn ang="0">
                  <a:pos x="880" y="16"/>
                </a:cxn>
                <a:cxn ang="0">
                  <a:pos x="888" y="24"/>
                </a:cxn>
                <a:cxn ang="0">
                  <a:pos x="880" y="54"/>
                </a:cxn>
                <a:cxn ang="0">
                  <a:pos x="820" y="177"/>
                </a:cxn>
                <a:cxn ang="0">
                  <a:pos x="780" y="266"/>
                </a:cxn>
                <a:cxn ang="0">
                  <a:pos x="754" y="328"/>
                </a:cxn>
                <a:cxn ang="0">
                  <a:pos x="727" y="398"/>
                </a:cxn>
                <a:cxn ang="0">
                  <a:pos x="674" y="537"/>
                </a:cxn>
                <a:cxn ang="0">
                  <a:pos x="643" y="626"/>
                </a:cxn>
                <a:cxn ang="0">
                  <a:pos x="631" y="685"/>
                </a:cxn>
                <a:cxn ang="0">
                  <a:pos x="608" y="825"/>
                </a:cxn>
                <a:cxn ang="0">
                  <a:pos x="583" y="943"/>
                </a:cxn>
                <a:cxn ang="0">
                  <a:pos x="558" y="1029"/>
                </a:cxn>
                <a:cxn ang="0">
                  <a:pos x="535" y="1067"/>
                </a:cxn>
                <a:cxn ang="0">
                  <a:pos x="512" y="1072"/>
                </a:cxn>
                <a:cxn ang="0">
                  <a:pos x="500" y="1062"/>
                </a:cxn>
                <a:cxn ang="0">
                  <a:pos x="492" y="1040"/>
                </a:cxn>
                <a:cxn ang="0">
                  <a:pos x="495" y="1008"/>
                </a:cxn>
                <a:cxn ang="0">
                  <a:pos x="510" y="930"/>
                </a:cxn>
                <a:cxn ang="0">
                  <a:pos x="532" y="830"/>
                </a:cxn>
                <a:cxn ang="0">
                  <a:pos x="563" y="726"/>
                </a:cxn>
                <a:cxn ang="0">
                  <a:pos x="580" y="666"/>
                </a:cxn>
                <a:cxn ang="0">
                  <a:pos x="583" y="632"/>
                </a:cxn>
                <a:cxn ang="0">
                  <a:pos x="585" y="519"/>
                </a:cxn>
                <a:cxn ang="0">
                  <a:pos x="578" y="425"/>
                </a:cxn>
                <a:cxn ang="0">
                  <a:pos x="555" y="328"/>
                </a:cxn>
                <a:cxn ang="0">
                  <a:pos x="517" y="242"/>
                </a:cxn>
                <a:cxn ang="0">
                  <a:pos x="454" y="175"/>
                </a:cxn>
                <a:cxn ang="0">
                  <a:pos x="363" y="137"/>
                </a:cxn>
                <a:cxn ang="0">
                  <a:pos x="253" y="137"/>
                </a:cxn>
                <a:cxn ang="0">
                  <a:pos x="154" y="172"/>
                </a:cxn>
                <a:cxn ang="0">
                  <a:pos x="79" y="242"/>
                </a:cxn>
                <a:cxn ang="0">
                  <a:pos x="53" y="295"/>
                </a:cxn>
                <a:cxn ang="0">
                  <a:pos x="46" y="309"/>
                </a:cxn>
                <a:cxn ang="0">
                  <a:pos x="21" y="314"/>
                </a:cxn>
                <a:cxn ang="0">
                  <a:pos x="8" y="312"/>
                </a:cxn>
                <a:cxn ang="0">
                  <a:pos x="0" y="304"/>
                </a:cxn>
                <a:cxn ang="0">
                  <a:pos x="3" y="285"/>
                </a:cxn>
                <a:cxn ang="0">
                  <a:pos x="23" y="226"/>
                </a:cxn>
                <a:cxn ang="0">
                  <a:pos x="74" y="140"/>
                </a:cxn>
                <a:cxn ang="0">
                  <a:pos x="144" y="67"/>
                </a:cxn>
                <a:cxn ang="0">
                  <a:pos x="225" y="21"/>
                </a:cxn>
                <a:cxn ang="0">
                  <a:pos x="326" y="0"/>
                </a:cxn>
              </a:cxnLst>
              <a:rect l="0" t="0" r="r" b="b"/>
              <a:pathLst>
                <a:path w="888" h="1072">
                  <a:moveTo>
                    <a:pt x="326" y="0"/>
                  </a:moveTo>
                  <a:lnTo>
                    <a:pt x="376" y="5"/>
                  </a:lnTo>
                  <a:lnTo>
                    <a:pt x="421" y="21"/>
                  </a:lnTo>
                  <a:lnTo>
                    <a:pt x="462" y="48"/>
                  </a:lnTo>
                  <a:lnTo>
                    <a:pt x="497" y="80"/>
                  </a:lnTo>
                  <a:lnTo>
                    <a:pt x="525" y="121"/>
                  </a:lnTo>
                  <a:lnTo>
                    <a:pt x="550" y="164"/>
                  </a:lnTo>
                  <a:lnTo>
                    <a:pt x="573" y="209"/>
                  </a:lnTo>
                  <a:lnTo>
                    <a:pt x="590" y="258"/>
                  </a:lnTo>
                  <a:lnTo>
                    <a:pt x="603" y="306"/>
                  </a:lnTo>
                  <a:lnTo>
                    <a:pt x="616" y="352"/>
                  </a:lnTo>
                  <a:lnTo>
                    <a:pt x="623" y="398"/>
                  </a:lnTo>
                  <a:lnTo>
                    <a:pt x="628" y="435"/>
                  </a:lnTo>
                  <a:lnTo>
                    <a:pt x="633" y="468"/>
                  </a:lnTo>
                  <a:lnTo>
                    <a:pt x="636" y="492"/>
                  </a:lnTo>
                  <a:lnTo>
                    <a:pt x="638" y="492"/>
                  </a:lnTo>
                  <a:lnTo>
                    <a:pt x="661" y="430"/>
                  </a:lnTo>
                  <a:lnTo>
                    <a:pt x="686" y="368"/>
                  </a:lnTo>
                  <a:lnTo>
                    <a:pt x="737" y="250"/>
                  </a:lnTo>
                  <a:lnTo>
                    <a:pt x="759" y="196"/>
                  </a:lnTo>
                  <a:lnTo>
                    <a:pt x="785" y="145"/>
                  </a:lnTo>
                  <a:lnTo>
                    <a:pt x="843" y="21"/>
                  </a:lnTo>
                  <a:lnTo>
                    <a:pt x="858" y="13"/>
                  </a:lnTo>
                  <a:lnTo>
                    <a:pt x="870" y="13"/>
                  </a:lnTo>
                  <a:lnTo>
                    <a:pt x="875" y="16"/>
                  </a:lnTo>
                  <a:lnTo>
                    <a:pt x="880" y="16"/>
                  </a:lnTo>
                  <a:lnTo>
                    <a:pt x="883" y="21"/>
                  </a:lnTo>
                  <a:lnTo>
                    <a:pt x="888" y="24"/>
                  </a:lnTo>
                  <a:lnTo>
                    <a:pt x="888" y="37"/>
                  </a:lnTo>
                  <a:lnTo>
                    <a:pt x="880" y="54"/>
                  </a:lnTo>
                  <a:lnTo>
                    <a:pt x="848" y="121"/>
                  </a:lnTo>
                  <a:lnTo>
                    <a:pt x="820" y="177"/>
                  </a:lnTo>
                  <a:lnTo>
                    <a:pt x="800" y="226"/>
                  </a:lnTo>
                  <a:lnTo>
                    <a:pt x="780" y="266"/>
                  </a:lnTo>
                  <a:lnTo>
                    <a:pt x="767" y="301"/>
                  </a:lnTo>
                  <a:lnTo>
                    <a:pt x="754" y="328"/>
                  </a:lnTo>
                  <a:lnTo>
                    <a:pt x="742" y="357"/>
                  </a:lnTo>
                  <a:lnTo>
                    <a:pt x="727" y="398"/>
                  </a:lnTo>
                  <a:lnTo>
                    <a:pt x="709" y="441"/>
                  </a:lnTo>
                  <a:lnTo>
                    <a:pt x="674" y="537"/>
                  </a:lnTo>
                  <a:lnTo>
                    <a:pt x="656" y="583"/>
                  </a:lnTo>
                  <a:lnTo>
                    <a:pt x="643" y="626"/>
                  </a:lnTo>
                  <a:lnTo>
                    <a:pt x="636" y="661"/>
                  </a:lnTo>
                  <a:lnTo>
                    <a:pt x="631" y="685"/>
                  </a:lnTo>
                  <a:lnTo>
                    <a:pt x="621" y="755"/>
                  </a:lnTo>
                  <a:lnTo>
                    <a:pt x="608" y="825"/>
                  </a:lnTo>
                  <a:lnTo>
                    <a:pt x="595" y="890"/>
                  </a:lnTo>
                  <a:lnTo>
                    <a:pt x="583" y="943"/>
                  </a:lnTo>
                  <a:lnTo>
                    <a:pt x="570" y="989"/>
                  </a:lnTo>
                  <a:lnTo>
                    <a:pt x="558" y="1029"/>
                  </a:lnTo>
                  <a:lnTo>
                    <a:pt x="545" y="1054"/>
                  </a:lnTo>
                  <a:lnTo>
                    <a:pt x="535" y="1067"/>
                  </a:lnTo>
                  <a:lnTo>
                    <a:pt x="527" y="1072"/>
                  </a:lnTo>
                  <a:lnTo>
                    <a:pt x="512" y="1072"/>
                  </a:lnTo>
                  <a:lnTo>
                    <a:pt x="505" y="1067"/>
                  </a:lnTo>
                  <a:lnTo>
                    <a:pt x="500" y="1062"/>
                  </a:lnTo>
                  <a:lnTo>
                    <a:pt x="497" y="1056"/>
                  </a:lnTo>
                  <a:lnTo>
                    <a:pt x="492" y="1040"/>
                  </a:lnTo>
                  <a:lnTo>
                    <a:pt x="492" y="1032"/>
                  </a:lnTo>
                  <a:lnTo>
                    <a:pt x="495" y="1008"/>
                  </a:lnTo>
                  <a:lnTo>
                    <a:pt x="500" y="973"/>
                  </a:lnTo>
                  <a:lnTo>
                    <a:pt x="510" y="930"/>
                  </a:lnTo>
                  <a:lnTo>
                    <a:pt x="520" y="884"/>
                  </a:lnTo>
                  <a:lnTo>
                    <a:pt x="532" y="830"/>
                  </a:lnTo>
                  <a:lnTo>
                    <a:pt x="548" y="779"/>
                  </a:lnTo>
                  <a:lnTo>
                    <a:pt x="563" y="726"/>
                  </a:lnTo>
                  <a:lnTo>
                    <a:pt x="575" y="677"/>
                  </a:lnTo>
                  <a:lnTo>
                    <a:pt x="580" y="666"/>
                  </a:lnTo>
                  <a:lnTo>
                    <a:pt x="583" y="653"/>
                  </a:lnTo>
                  <a:lnTo>
                    <a:pt x="583" y="632"/>
                  </a:lnTo>
                  <a:lnTo>
                    <a:pt x="585" y="602"/>
                  </a:lnTo>
                  <a:lnTo>
                    <a:pt x="585" y="519"/>
                  </a:lnTo>
                  <a:lnTo>
                    <a:pt x="583" y="473"/>
                  </a:lnTo>
                  <a:lnTo>
                    <a:pt x="578" y="425"/>
                  </a:lnTo>
                  <a:lnTo>
                    <a:pt x="568" y="376"/>
                  </a:lnTo>
                  <a:lnTo>
                    <a:pt x="555" y="328"/>
                  </a:lnTo>
                  <a:lnTo>
                    <a:pt x="540" y="285"/>
                  </a:lnTo>
                  <a:lnTo>
                    <a:pt x="517" y="242"/>
                  </a:lnTo>
                  <a:lnTo>
                    <a:pt x="490" y="207"/>
                  </a:lnTo>
                  <a:lnTo>
                    <a:pt x="454" y="175"/>
                  </a:lnTo>
                  <a:lnTo>
                    <a:pt x="414" y="153"/>
                  </a:lnTo>
                  <a:lnTo>
                    <a:pt x="363" y="137"/>
                  </a:lnTo>
                  <a:lnTo>
                    <a:pt x="305" y="132"/>
                  </a:lnTo>
                  <a:lnTo>
                    <a:pt x="253" y="137"/>
                  </a:lnTo>
                  <a:lnTo>
                    <a:pt x="202" y="150"/>
                  </a:lnTo>
                  <a:lnTo>
                    <a:pt x="154" y="172"/>
                  </a:lnTo>
                  <a:lnTo>
                    <a:pt x="114" y="204"/>
                  </a:lnTo>
                  <a:lnTo>
                    <a:pt x="79" y="242"/>
                  </a:lnTo>
                  <a:lnTo>
                    <a:pt x="56" y="285"/>
                  </a:lnTo>
                  <a:lnTo>
                    <a:pt x="53" y="295"/>
                  </a:lnTo>
                  <a:lnTo>
                    <a:pt x="48" y="304"/>
                  </a:lnTo>
                  <a:lnTo>
                    <a:pt x="46" y="309"/>
                  </a:lnTo>
                  <a:lnTo>
                    <a:pt x="36" y="314"/>
                  </a:lnTo>
                  <a:lnTo>
                    <a:pt x="21" y="314"/>
                  </a:lnTo>
                  <a:lnTo>
                    <a:pt x="13" y="312"/>
                  </a:lnTo>
                  <a:lnTo>
                    <a:pt x="8" y="312"/>
                  </a:lnTo>
                  <a:lnTo>
                    <a:pt x="5" y="306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3" y="285"/>
                  </a:lnTo>
                  <a:lnTo>
                    <a:pt x="8" y="261"/>
                  </a:lnTo>
                  <a:lnTo>
                    <a:pt x="23" y="226"/>
                  </a:lnTo>
                  <a:lnTo>
                    <a:pt x="43" y="183"/>
                  </a:lnTo>
                  <a:lnTo>
                    <a:pt x="74" y="140"/>
                  </a:lnTo>
                  <a:lnTo>
                    <a:pt x="114" y="94"/>
                  </a:lnTo>
                  <a:lnTo>
                    <a:pt x="144" y="67"/>
                  </a:lnTo>
                  <a:lnTo>
                    <a:pt x="182" y="43"/>
                  </a:lnTo>
                  <a:lnTo>
                    <a:pt x="225" y="21"/>
                  </a:lnTo>
                  <a:lnTo>
                    <a:pt x="275" y="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1164" y="1798"/>
              <a:ext cx="85" cy="232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5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5" y="59"/>
                </a:cxn>
                <a:cxn ang="0">
                  <a:pos x="85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5" y="2314"/>
                </a:cxn>
                <a:cxn ang="0">
                  <a:pos x="45" y="2320"/>
                </a:cxn>
                <a:cxn ang="0">
                  <a:pos x="25" y="2317"/>
                </a:cxn>
                <a:cxn ang="0">
                  <a:pos x="12" y="2306"/>
                </a:cxn>
                <a:cxn ang="0">
                  <a:pos x="5" y="2293"/>
                </a:cxn>
                <a:cxn ang="0">
                  <a:pos x="2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12" y="13"/>
                </a:cxn>
                <a:cxn ang="0">
                  <a:pos x="25" y="3"/>
                </a:cxn>
                <a:cxn ang="0">
                  <a:pos x="45" y="0"/>
                </a:cxn>
              </a:cxnLst>
              <a:rect l="0" t="0" r="r" b="b"/>
              <a:pathLst>
                <a:path w="85" h="2320">
                  <a:moveTo>
                    <a:pt x="45" y="0"/>
                  </a:moveTo>
                  <a:lnTo>
                    <a:pt x="65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5" y="59"/>
                  </a:lnTo>
                  <a:lnTo>
                    <a:pt x="85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5" y="2314"/>
                  </a:lnTo>
                  <a:lnTo>
                    <a:pt x="45" y="2320"/>
                  </a:lnTo>
                  <a:lnTo>
                    <a:pt x="25" y="2317"/>
                  </a:lnTo>
                  <a:lnTo>
                    <a:pt x="12" y="2306"/>
                  </a:lnTo>
                  <a:lnTo>
                    <a:pt x="5" y="2293"/>
                  </a:lnTo>
                  <a:lnTo>
                    <a:pt x="2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5" y="27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5" name="Group 4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371600" y="3429000"/>
            <a:ext cx="6727441" cy="762000"/>
            <a:chOff x="654" y="2775"/>
            <a:chExt cx="24579" cy="2784"/>
          </a:xfrm>
          <a:solidFill>
            <a:srgbClr val="6600FF"/>
          </a:solidFill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654" y="3174"/>
              <a:ext cx="1671" cy="1626"/>
            </a:xfrm>
            <a:custGeom>
              <a:avLst/>
              <a:gdLst/>
              <a:ahLst/>
              <a:cxnLst>
                <a:cxn ang="0">
                  <a:pos x="703" y="8"/>
                </a:cxn>
                <a:cxn ang="0">
                  <a:pos x="786" y="125"/>
                </a:cxn>
                <a:cxn ang="0">
                  <a:pos x="764" y="336"/>
                </a:cxn>
                <a:cxn ang="0">
                  <a:pos x="673" y="766"/>
                </a:cxn>
                <a:cxn ang="0">
                  <a:pos x="1323" y="446"/>
                </a:cxn>
                <a:cxn ang="0">
                  <a:pos x="1467" y="86"/>
                </a:cxn>
                <a:cxn ang="0">
                  <a:pos x="1565" y="23"/>
                </a:cxn>
                <a:cxn ang="0">
                  <a:pos x="1625" y="23"/>
                </a:cxn>
                <a:cxn ang="0">
                  <a:pos x="1520" y="344"/>
                </a:cxn>
                <a:cxn ang="0">
                  <a:pos x="1323" y="1055"/>
                </a:cxn>
                <a:cxn ang="0">
                  <a:pos x="1270" y="1376"/>
                </a:cxn>
                <a:cxn ang="0">
                  <a:pos x="1293" y="1485"/>
                </a:cxn>
                <a:cxn ang="0">
                  <a:pos x="1406" y="1509"/>
                </a:cxn>
                <a:cxn ang="0">
                  <a:pos x="1474" y="1485"/>
                </a:cxn>
                <a:cxn ang="0">
                  <a:pos x="1573" y="1384"/>
                </a:cxn>
                <a:cxn ang="0">
                  <a:pos x="1663" y="1360"/>
                </a:cxn>
                <a:cxn ang="0">
                  <a:pos x="1656" y="1415"/>
                </a:cxn>
                <a:cxn ang="0">
                  <a:pos x="1467" y="1571"/>
                </a:cxn>
                <a:cxn ang="0">
                  <a:pos x="1164" y="1618"/>
                </a:cxn>
                <a:cxn ang="0">
                  <a:pos x="1096" y="1501"/>
                </a:cxn>
                <a:cxn ang="0">
                  <a:pos x="1142" y="1157"/>
                </a:cxn>
                <a:cxn ang="0">
                  <a:pos x="1210" y="876"/>
                </a:cxn>
                <a:cxn ang="0">
                  <a:pos x="627" y="899"/>
                </a:cxn>
                <a:cxn ang="0">
                  <a:pos x="423" y="1509"/>
                </a:cxn>
                <a:cxn ang="0">
                  <a:pos x="408" y="1532"/>
                </a:cxn>
                <a:cxn ang="0">
                  <a:pos x="265" y="1603"/>
                </a:cxn>
                <a:cxn ang="0">
                  <a:pos x="242" y="1571"/>
                </a:cxn>
                <a:cxn ang="0">
                  <a:pos x="265" y="1525"/>
                </a:cxn>
                <a:cxn ang="0">
                  <a:pos x="431" y="1016"/>
                </a:cxn>
                <a:cxn ang="0">
                  <a:pos x="272" y="883"/>
                </a:cxn>
                <a:cxn ang="0">
                  <a:pos x="325" y="805"/>
                </a:cxn>
                <a:cxn ang="0">
                  <a:pos x="507" y="766"/>
                </a:cxn>
                <a:cxn ang="0">
                  <a:pos x="552" y="555"/>
                </a:cxn>
                <a:cxn ang="0">
                  <a:pos x="590" y="289"/>
                </a:cxn>
                <a:cxn ang="0">
                  <a:pos x="590" y="188"/>
                </a:cxn>
                <a:cxn ang="0">
                  <a:pos x="544" y="133"/>
                </a:cxn>
                <a:cxn ang="0">
                  <a:pos x="393" y="133"/>
                </a:cxn>
                <a:cxn ang="0">
                  <a:pos x="219" y="258"/>
                </a:cxn>
                <a:cxn ang="0">
                  <a:pos x="91" y="407"/>
                </a:cxn>
                <a:cxn ang="0">
                  <a:pos x="0" y="422"/>
                </a:cxn>
                <a:cxn ang="0">
                  <a:pos x="30" y="344"/>
                </a:cxn>
                <a:cxn ang="0">
                  <a:pos x="234" y="133"/>
                </a:cxn>
                <a:cxn ang="0">
                  <a:pos x="643" y="0"/>
                </a:cxn>
              </a:cxnLst>
              <a:rect l="0" t="0" r="r" b="b"/>
              <a:pathLst>
                <a:path w="1671" h="1626">
                  <a:moveTo>
                    <a:pt x="643" y="0"/>
                  </a:moveTo>
                  <a:lnTo>
                    <a:pt x="665" y="0"/>
                  </a:lnTo>
                  <a:lnTo>
                    <a:pt x="703" y="8"/>
                  </a:lnTo>
                  <a:lnTo>
                    <a:pt x="741" y="23"/>
                  </a:lnTo>
                  <a:lnTo>
                    <a:pt x="771" y="62"/>
                  </a:lnTo>
                  <a:lnTo>
                    <a:pt x="786" y="125"/>
                  </a:lnTo>
                  <a:lnTo>
                    <a:pt x="786" y="164"/>
                  </a:lnTo>
                  <a:lnTo>
                    <a:pt x="779" y="234"/>
                  </a:lnTo>
                  <a:lnTo>
                    <a:pt x="764" y="336"/>
                  </a:lnTo>
                  <a:lnTo>
                    <a:pt x="748" y="446"/>
                  </a:lnTo>
                  <a:lnTo>
                    <a:pt x="711" y="602"/>
                  </a:lnTo>
                  <a:lnTo>
                    <a:pt x="673" y="766"/>
                  </a:lnTo>
                  <a:lnTo>
                    <a:pt x="650" y="782"/>
                  </a:lnTo>
                  <a:lnTo>
                    <a:pt x="1225" y="782"/>
                  </a:lnTo>
                  <a:lnTo>
                    <a:pt x="1323" y="446"/>
                  </a:lnTo>
                  <a:lnTo>
                    <a:pt x="1444" y="117"/>
                  </a:lnTo>
                  <a:lnTo>
                    <a:pt x="1452" y="102"/>
                  </a:lnTo>
                  <a:lnTo>
                    <a:pt x="1467" y="86"/>
                  </a:lnTo>
                  <a:lnTo>
                    <a:pt x="1467" y="78"/>
                  </a:lnTo>
                  <a:lnTo>
                    <a:pt x="1512" y="47"/>
                  </a:lnTo>
                  <a:lnTo>
                    <a:pt x="1565" y="23"/>
                  </a:lnTo>
                  <a:lnTo>
                    <a:pt x="1603" y="16"/>
                  </a:lnTo>
                  <a:lnTo>
                    <a:pt x="1618" y="16"/>
                  </a:lnTo>
                  <a:lnTo>
                    <a:pt x="1625" y="23"/>
                  </a:lnTo>
                  <a:lnTo>
                    <a:pt x="1625" y="39"/>
                  </a:lnTo>
                  <a:lnTo>
                    <a:pt x="1618" y="55"/>
                  </a:lnTo>
                  <a:lnTo>
                    <a:pt x="1520" y="344"/>
                  </a:lnTo>
                  <a:lnTo>
                    <a:pt x="1436" y="618"/>
                  </a:lnTo>
                  <a:lnTo>
                    <a:pt x="1368" y="852"/>
                  </a:lnTo>
                  <a:lnTo>
                    <a:pt x="1323" y="1055"/>
                  </a:lnTo>
                  <a:lnTo>
                    <a:pt x="1293" y="1220"/>
                  </a:lnTo>
                  <a:lnTo>
                    <a:pt x="1285" y="1267"/>
                  </a:lnTo>
                  <a:lnTo>
                    <a:pt x="1270" y="1376"/>
                  </a:lnTo>
                  <a:lnTo>
                    <a:pt x="1270" y="1439"/>
                  </a:lnTo>
                  <a:lnTo>
                    <a:pt x="1285" y="1462"/>
                  </a:lnTo>
                  <a:lnTo>
                    <a:pt x="1293" y="1485"/>
                  </a:lnTo>
                  <a:lnTo>
                    <a:pt x="1323" y="1501"/>
                  </a:lnTo>
                  <a:lnTo>
                    <a:pt x="1346" y="1509"/>
                  </a:lnTo>
                  <a:lnTo>
                    <a:pt x="1406" y="1509"/>
                  </a:lnTo>
                  <a:lnTo>
                    <a:pt x="1452" y="1493"/>
                  </a:lnTo>
                  <a:lnTo>
                    <a:pt x="1474" y="1493"/>
                  </a:lnTo>
                  <a:lnTo>
                    <a:pt x="1474" y="1485"/>
                  </a:lnTo>
                  <a:lnTo>
                    <a:pt x="1482" y="1478"/>
                  </a:lnTo>
                  <a:lnTo>
                    <a:pt x="1520" y="1423"/>
                  </a:lnTo>
                  <a:lnTo>
                    <a:pt x="1573" y="1384"/>
                  </a:lnTo>
                  <a:lnTo>
                    <a:pt x="1618" y="1368"/>
                  </a:lnTo>
                  <a:lnTo>
                    <a:pt x="1648" y="1360"/>
                  </a:lnTo>
                  <a:lnTo>
                    <a:pt x="1663" y="1360"/>
                  </a:lnTo>
                  <a:lnTo>
                    <a:pt x="1671" y="1368"/>
                  </a:lnTo>
                  <a:lnTo>
                    <a:pt x="1671" y="1376"/>
                  </a:lnTo>
                  <a:lnTo>
                    <a:pt x="1656" y="1415"/>
                  </a:lnTo>
                  <a:lnTo>
                    <a:pt x="1618" y="1470"/>
                  </a:lnTo>
                  <a:lnTo>
                    <a:pt x="1557" y="1525"/>
                  </a:lnTo>
                  <a:lnTo>
                    <a:pt x="1467" y="1571"/>
                  </a:lnTo>
                  <a:lnTo>
                    <a:pt x="1361" y="1611"/>
                  </a:lnTo>
                  <a:lnTo>
                    <a:pt x="1225" y="1626"/>
                  </a:lnTo>
                  <a:lnTo>
                    <a:pt x="1164" y="1618"/>
                  </a:lnTo>
                  <a:lnTo>
                    <a:pt x="1126" y="1587"/>
                  </a:lnTo>
                  <a:lnTo>
                    <a:pt x="1104" y="1548"/>
                  </a:lnTo>
                  <a:lnTo>
                    <a:pt x="1096" y="1501"/>
                  </a:lnTo>
                  <a:lnTo>
                    <a:pt x="1104" y="1399"/>
                  </a:lnTo>
                  <a:lnTo>
                    <a:pt x="1119" y="1282"/>
                  </a:lnTo>
                  <a:lnTo>
                    <a:pt x="1142" y="1157"/>
                  </a:lnTo>
                  <a:lnTo>
                    <a:pt x="1172" y="1040"/>
                  </a:lnTo>
                  <a:lnTo>
                    <a:pt x="1195" y="946"/>
                  </a:lnTo>
                  <a:lnTo>
                    <a:pt x="1210" y="876"/>
                  </a:lnTo>
                  <a:lnTo>
                    <a:pt x="1179" y="891"/>
                  </a:lnTo>
                  <a:lnTo>
                    <a:pt x="1157" y="899"/>
                  </a:lnTo>
                  <a:lnTo>
                    <a:pt x="627" y="899"/>
                  </a:lnTo>
                  <a:lnTo>
                    <a:pt x="537" y="1196"/>
                  </a:lnTo>
                  <a:lnTo>
                    <a:pt x="431" y="1493"/>
                  </a:lnTo>
                  <a:lnTo>
                    <a:pt x="423" y="1509"/>
                  </a:lnTo>
                  <a:lnTo>
                    <a:pt x="416" y="1517"/>
                  </a:lnTo>
                  <a:lnTo>
                    <a:pt x="416" y="1525"/>
                  </a:lnTo>
                  <a:lnTo>
                    <a:pt x="408" y="1532"/>
                  </a:lnTo>
                  <a:lnTo>
                    <a:pt x="355" y="1571"/>
                  </a:lnTo>
                  <a:lnTo>
                    <a:pt x="302" y="1595"/>
                  </a:lnTo>
                  <a:lnTo>
                    <a:pt x="265" y="1603"/>
                  </a:lnTo>
                  <a:lnTo>
                    <a:pt x="249" y="1603"/>
                  </a:lnTo>
                  <a:lnTo>
                    <a:pt x="242" y="1595"/>
                  </a:lnTo>
                  <a:lnTo>
                    <a:pt x="242" y="1571"/>
                  </a:lnTo>
                  <a:lnTo>
                    <a:pt x="249" y="1564"/>
                  </a:lnTo>
                  <a:lnTo>
                    <a:pt x="257" y="1548"/>
                  </a:lnTo>
                  <a:lnTo>
                    <a:pt x="265" y="1525"/>
                  </a:lnTo>
                  <a:lnTo>
                    <a:pt x="333" y="1337"/>
                  </a:lnTo>
                  <a:lnTo>
                    <a:pt x="386" y="1165"/>
                  </a:lnTo>
                  <a:lnTo>
                    <a:pt x="431" y="1016"/>
                  </a:lnTo>
                  <a:lnTo>
                    <a:pt x="469" y="891"/>
                  </a:lnTo>
                  <a:lnTo>
                    <a:pt x="280" y="891"/>
                  </a:lnTo>
                  <a:lnTo>
                    <a:pt x="272" y="883"/>
                  </a:lnTo>
                  <a:lnTo>
                    <a:pt x="272" y="876"/>
                  </a:lnTo>
                  <a:lnTo>
                    <a:pt x="287" y="844"/>
                  </a:lnTo>
                  <a:lnTo>
                    <a:pt x="325" y="805"/>
                  </a:lnTo>
                  <a:lnTo>
                    <a:pt x="378" y="774"/>
                  </a:lnTo>
                  <a:lnTo>
                    <a:pt x="431" y="766"/>
                  </a:lnTo>
                  <a:lnTo>
                    <a:pt x="507" y="766"/>
                  </a:lnTo>
                  <a:lnTo>
                    <a:pt x="529" y="672"/>
                  </a:lnTo>
                  <a:lnTo>
                    <a:pt x="544" y="602"/>
                  </a:lnTo>
                  <a:lnTo>
                    <a:pt x="552" y="555"/>
                  </a:lnTo>
                  <a:lnTo>
                    <a:pt x="567" y="477"/>
                  </a:lnTo>
                  <a:lnTo>
                    <a:pt x="582" y="367"/>
                  </a:lnTo>
                  <a:lnTo>
                    <a:pt x="590" y="289"/>
                  </a:lnTo>
                  <a:lnTo>
                    <a:pt x="597" y="234"/>
                  </a:lnTo>
                  <a:lnTo>
                    <a:pt x="597" y="203"/>
                  </a:lnTo>
                  <a:lnTo>
                    <a:pt x="590" y="188"/>
                  </a:lnTo>
                  <a:lnTo>
                    <a:pt x="590" y="172"/>
                  </a:lnTo>
                  <a:lnTo>
                    <a:pt x="567" y="148"/>
                  </a:lnTo>
                  <a:lnTo>
                    <a:pt x="544" y="133"/>
                  </a:lnTo>
                  <a:lnTo>
                    <a:pt x="522" y="125"/>
                  </a:lnTo>
                  <a:lnTo>
                    <a:pt x="491" y="125"/>
                  </a:lnTo>
                  <a:lnTo>
                    <a:pt x="393" y="133"/>
                  </a:lnTo>
                  <a:lnTo>
                    <a:pt x="318" y="164"/>
                  </a:lnTo>
                  <a:lnTo>
                    <a:pt x="265" y="203"/>
                  </a:lnTo>
                  <a:lnTo>
                    <a:pt x="219" y="258"/>
                  </a:lnTo>
                  <a:lnTo>
                    <a:pt x="181" y="321"/>
                  </a:lnTo>
                  <a:lnTo>
                    <a:pt x="144" y="367"/>
                  </a:lnTo>
                  <a:lnTo>
                    <a:pt x="91" y="407"/>
                  </a:lnTo>
                  <a:lnTo>
                    <a:pt x="23" y="430"/>
                  </a:lnTo>
                  <a:lnTo>
                    <a:pt x="8" y="430"/>
                  </a:lnTo>
                  <a:lnTo>
                    <a:pt x="0" y="422"/>
                  </a:lnTo>
                  <a:lnTo>
                    <a:pt x="0" y="414"/>
                  </a:lnTo>
                  <a:lnTo>
                    <a:pt x="8" y="391"/>
                  </a:lnTo>
                  <a:lnTo>
                    <a:pt x="30" y="344"/>
                  </a:lnTo>
                  <a:lnTo>
                    <a:pt x="76" y="281"/>
                  </a:lnTo>
                  <a:lnTo>
                    <a:pt x="144" y="211"/>
                  </a:lnTo>
                  <a:lnTo>
                    <a:pt x="234" y="133"/>
                  </a:lnTo>
                  <a:lnTo>
                    <a:pt x="348" y="70"/>
                  </a:lnTo>
                  <a:lnTo>
                    <a:pt x="491" y="16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2544" y="2806"/>
              <a:ext cx="1013" cy="1064"/>
            </a:xfrm>
            <a:custGeom>
              <a:avLst/>
              <a:gdLst/>
              <a:ahLst/>
              <a:cxnLst>
                <a:cxn ang="0">
                  <a:pos x="287" y="978"/>
                </a:cxn>
                <a:cxn ang="0">
                  <a:pos x="310" y="1009"/>
                </a:cxn>
                <a:cxn ang="0">
                  <a:pos x="582" y="1017"/>
                </a:cxn>
                <a:cxn ang="0">
                  <a:pos x="756" y="970"/>
                </a:cxn>
                <a:cxn ang="0">
                  <a:pos x="839" y="853"/>
                </a:cxn>
                <a:cxn ang="0">
                  <a:pos x="847" y="712"/>
                </a:cxn>
                <a:cxn ang="0">
                  <a:pos x="764" y="595"/>
                </a:cxn>
                <a:cxn ang="0">
                  <a:pos x="612" y="540"/>
                </a:cxn>
                <a:cxn ang="0">
                  <a:pos x="333" y="55"/>
                </a:cxn>
                <a:cxn ang="0">
                  <a:pos x="302" y="63"/>
                </a:cxn>
                <a:cxn ang="0">
                  <a:pos x="287" y="86"/>
                </a:cxn>
                <a:cxn ang="0">
                  <a:pos x="537" y="493"/>
                </a:cxn>
                <a:cxn ang="0">
                  <a:pos x="711" y="446"/>
                </a:cxn>
                <a:cxn ang="0">
                  <a:pos x="794" y="329"/>
                </a:cxn>
                <a:cxn ang="0">
                  <a:pos x="801" y="204"/>
                </a:cxn>
                <a:cxn ang="0">
                  <a:pos x="726" y="102"/>
                </a:cxn>
                <a:cxn ang="0">
                  <a:pos x="582" y="55"/>
                </a:cxn>
                <a:cxn ang="0">
                  <a:pos x="0" y="0"/>
                </a:cxn>
                <a:cxn ang="0">
                  <a:pos x="718" y="16"/>
                </a:cxn>
                <a:cxn ang="0">
                  <a:pos x="900" y="110"/>
                </a:cxn>
                <a:cxn ang="0">
                  <a:pos x="968" y="266"/>
                </a:cxn>
                <a:cxn ang="0">
                  <a:pos x="885" y="423"/>
                </a:cxn>
                <a:cxn ang="0">
                  <a:pos x="696" y="509"/>
                </a:cxn>
                <a:cxn ang="0">
                  <a:pos x="922" y="602"/>
                </a:cxn>
                <a:cxn ang="0">
                  <a:pos x="1013" y="782"/>
                </a:cxn>
                <a:cxn ang="0">
                  <a:pos x="945" y="939"/>
                </a:cxn>
                <a:cxn ang="0">
                  <a:pos x="764" y="1048"/>
                </a:cxn>
                <a:cxn ang="0">
                  <a:pos x="0" y="1064"/>
                </a:cxn>
                <a:cxn ang="0">
                  <a:pos x="106" y="1009"/>
                </a:cxn>
                <a:cxn ang="0">
                  <a:pos x="159" y="970"/>
                </a:cxn>
                <a:cxn ang="0">
                  <a:pos x="144" y="71"/>
                </a:cxn>
                <a:cxn ang="0">
                  <a:pos x="0" y="55"/>
                </a:cxn>
              </a:cxnLst>
              <a:rect l="0" t="0" r="r" b="b"/>
              <a:pathLst>
                <a:path w="1013" h="1064">
                  <a:moveTo>
                    <a:pt x="287" y="540"/>
                  </a:moveTo>
                  <a:lnTo>
                    <a:pt x="287" y="978"/>
                  </a:lnTo>
                  <a:lnTo>
                    <a:pt x="295" y="993"/>
                  </a:lnTo>
                  <a:lnTo>
                    <a:pt x="310" y="1009"/>
                  </a:lnTo>
                  <a:lnTo>
                    <a:pt x="333" y="1017"/>
                  </a:lnTo>
                  <a:lnTo>
                    <a:pt x="582" y="1017"/>
                  </a:lnTo>
                  <a:lnTo>
                    <a:pt x="681" y="1001"/>
                  </a:lnTo>
                  <a:lnTo>
                    <a:pt x="756" y="970"/>
                  </a:lnTo>
                  <a:lnTo>
                    <a:pt x="809" y="915"/>
                  </a:lnTo>
                  <a:lnTo>
                    <a:pt x="839" y="853"/>
                  </a:lnTo>
                  <a:lnTo>
                    <a:pt x="854" y="782"/>
                  </a:lnTo>
                  <a:lnTo>
                    <a:pt x="847" y="712"/>
                  </a:lnTo>
                  <a:lnTo>
                    <a:pt x="817" y="649"/>
                  </a:lnTo>
                  <a:lnTo>
                    <a:pt x="764" y="595"/>
                  </a:lnTo>
                  <a:lnTo>
                    <a:pt x="696" y="556"/>
                  </a:lnTo>
                  <a:lnTo>
                    <a:pt x="612" y="540"/>
                  </a:lnTo>
                  <a:lnTo>
                    <a:pt x="287" y="540"/>
                  </a:lnTo>
                  <a:close/>
                  <a:moveTo>
                    <a:pt x="333" y="55"/>
                  </a:moveTo>
                  <a:lnTo>
                    <a:pt x="318" y="63"/>
                  </a:lnTo>
                  <a:lnTo>
                    <a:pt x="302" y="63"/>
                  </a:lnTo>
                  <a:lnTo>
                    <a:pt x="295" y="71"/>
                  </a:lnTo>
                  <a:lnTo>
                    <a:pt x="287" y="86"/>
                  </a:lnTo>
                  <a:lnTo>
                    <a:pt x="287" y="493"/>
                  </a:lnTo>
                  <a:lnTo>
                    <a:pt x="537" y="493"/>
                  </a:lnTo>
                  <a:lnTo>
                    <a:pt x="635" y="477"/>
                  </a:lnTo>
                  <a:lnTo>
                    <a:pt x="711" y="446"/>
                  </a:lnTo>
                  <a:lnTo>
                    <a:pt x="764" y="391"/>
                  </a:lnTo>
                  <a:lnTo>
                    <a:pt x="794" y="329"/>
                  </a:lnTo>
                  <a:lnTo>
                    <a:pt x="809" y="266"/>
                  </a:lnTo>
                  <a:lnTo>
                    <a:pt x="801" y="204"/>
                  </a:lnTo>
                  <a:lnTo>
                    <a:pt x="771" y="149"/>
                  </a:lnTo>
                  <a:lnTo>
                    <a:pt x="726" y="102"/>
                  </a:lnTo>
                  <a:lnTo>
                    <a:pt x="665" y="71"/>
                  </a:lnTo>
                  <a:lnTo>
                    <a:pt x="582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97" y="0"/>
                  </a:lnTo>
                  <a:lnTo>
                    <a:pt x="718" y="16"/>
                  </a:lnTo>
                  <a:lnTo>
                    <a:pt x="817" y="55"/>
                  </a:lnTo>
                  <a:lnTo>
                    <a:pt x="900" y="110"/>
                  </a:lnTo>
                  <a:lnTo>
                    <a:pt x="953" y="188"/>
                  </a:lnTo>
                  <a:lnTo>
                    <a:pt x="968" y="266"/>
                  </a:lnTo>
                  <a:lnTo>
                    <a:pt x="945" y="352"/>
                  </a:lnTo>
                  <a:lnTo>
                    <a:pt x="885" y="423"/>
                  </a:lnTo>
                  <a:lnTo>
                    <a:pt x="801" y="477"/>
                  </a:lnTo>
                  <a:lnTo>
                    <a:pt x="696" y="509"/>
                  </a:lnTo>
                  <a:lnTo>
                    <a:pt x="824" y="540"/>
                  </a:lnTo>
                  <a:lnTo>
                    <a:pt x="922" y="602"/>
                  </a:lnTo>
                  <a:lnTo>
                    <a:pt x="990" y="689"/>
                  </a:lnTo>
                  <a:lnTo>
                    <a:pt x="1013" y="782"/>
                  </a:lnTo>
                  <a:lnTo>
                    <a:pt x="998" y="868"/>
                  </a:lnTo>
                  <a:lnTo>
                    <a:pt x="945" y="939"/>
                  </a:lnTo>
                  <a:lnTo>
                    <a:pt x="862" y="1009"/>
                  </a:lnTo>
                  <a:lnTo>
                    <a:pt x="764" y="1048"/>
                  </a:lnTo>
                  <a:lnTo>
                    <a:pt x="643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 noEditPoints="1"/>
            </p:cNvSpPr>
            <p:nvPr/>
          </p:nvSpPr>
          <p:spPr bwMode="auto">
            <a:xfrm>
              <a:off x="3723" y="2814"/>
              <a:ext cx="968" cy="1064"/>
            </a:xfrm>
            <a:custGeom>
              <a:avLst/>
              <a:gdLst/>
              <a:ahLst/>
              <a:cxnLst>
                <a:cxn ang="0">
                  <a:pos x="333" y="55"/>
                </a:cxn>
                <a:cxn ang="0">
                  <a:pos x="303" y="71"/>
                </a:cxn>
                <a:cxn ang="0">
                  <a:pos x="295" y="78"/>
                </a:cxn>
                <a:cxn ang="0">
                  <a:pos x="295" y="532"/>
                </a:cxn>
                <a:cxn ang="0">
                  <a:pos x="537" y="532"/>
                </a:cxn>
                <a:cxn ang="0">
                  <a:pos x="636" y="524"/>
                </a:cxn>
                <a:cxn ang="0">
                  <a:pos x="711" y="493"/>
                </a:cxn>
                <a:cxn ang="0">
                  <a:pos x="757" y="462"/>
                </a:cxn>
                <a:cxn ang="0">
                  <a:pos x="787" y="415"/>
                </a:cxn>
                <a:cxn ang="0">
                  <a:pos x="802" y="368"/>
                </a:cxn>
                <a:cxn ang="0">
                  <a:pos x="809" y="329"/>
                </a:cxn>
                <a:cxn ang="0">
                  <a:pos x="809" y="250"/>
                </a:cxn>
                <a:cxn ang="0">
                  <a:pos x="802" y="204"/>
                </a:cxn>
                <a:cxn ang="0">
                  <a:pos x="779" y="164"/>
                </a:cxn>
                <a:cxn ang="0">
                  <a:pos x="749" y="118"/>
                </a:cxn>
                <a:cxn ang="0">
                  <a:pos x="704" y="86"/>
                </a:cxn>
                <a:cxn ang="0">
                  <a:pos x="628" y="63"/>
                </a:cxn>
                <a:cxn ang="0">
                  <a:pos x="537" y="55"/>
                </a:cxn>
                <a:cxn ang="0">
                  <a:pos x="333" y="55"/>
                </a:cxn>
                <a:cxn ang="0">
                  <a:pos x="0" y="0"/>
                </a:cxn>
                <a:cxn ang="0">
                  <a:pos x="575" y="0"/>
                </a:cxn>
                <a:cxn ang="0">
                  <a:pos x="704" y="16"/>
                </a:cxn>
                <a:cxn ang="0">
                  <a:pos x="809" y="55"/>
                </a:cxn>
                <a:cxn ang="0">
                  <a:pos x="893" y="118"/>
                </a:cxn>
                <a:cxn ang="0">
                  <a:pos x="946" y="196"/>
                </a:cxn>
                <a:cxn ang="0">
                  <a:pos x="968" y="290"/>
                </a:cxn>
                <a:cxn ang="0">
                  <a:pos x="946" y="383"/>
                </a:cxn>
                <a:cxn ang="0">
                  <a:pos x="893" y="462"/>
                </a:cxn>
                <a:cxn ang="0">
                  <a:pos x="809" y="524"/>
                </a:cxn>
                <a:cxn ang="0">
                  <a:pos x="704" y="563"/>
                </a:cxn>
                <a:cxn ang="0">
                  <a:pos x="575" y="579"/>
                </a:cxn>
                <a:cxn ang="0">
                  <a:pos x="295" y="579"/>
                </a:cxn>
                <a:cxn ang="0">
                  <a:pos x="295" y="970"/>
                </a:cxn>
                <a:cxn ang="0">
                  <a:pos x="310" y="993"/>
                </a:cxn>
                <a:cxn ang="0">
                  <a:pos x="348" y="1009"/>
                </a:cxn>
                <a:cxn ang="0">
                  <a:pos x="454" y="1009"/>
                </a:cxn>
                <a:cxn ang="0">
                  <a:pos x="454" y="1064"/>
                </a:cxn>
                <a:cxn ang="0">
                  <a:pos x="371" y="1056"/>
                </a:cxn>
                <a:cxn ang="0">
                  <a:pos x="159" y="1056"/>
                </a:cxn>
                <a:cxn ang="0">
                  <a:pos x="84" y="1064"/>
                </a:cxn>
                <a:cxn ang="0">
                  <a:pos x="0" y="1064"/>
                </a:cxn>
                <a:cxn ang="0">
                  <a:pos x="0" y="1009"/>
                </a:cxn>
                <a:cxn ang="0">
                  <a:pos x="106" y="1009"/>
                </a:cxn>
                <a:cxn ang="0">
                  <a:pos x="144" y="993"/>
                </a:cxn>
                <a:cxn ang="0">
                  <a:pos x="159" y="970"/>
                </a:cxn>
                <a:cxn ang="0">
                  <a:pos x="159" y="94"/>
                </a:cxn>
                <a:cxn ang="0">
                  <a:pos x="144" y="71"/>
                </a:cxn>
                <a:cxn ang="0">
                  <a:pos x="106" y="55"/>
                </a:cxn>
                <a:cxn ang="0">
                  <a:pos x="0" y="55"/>
                </a:cxn>
                <a:cxn ang="0">
                  <a:pos x="0" y="0"/>
                </a:cxn>
              </a:cxnLst>
              <a:rect l="0" t="0" r="r" b="b"/>
              <a:pathLst>
                <a:path w="968" h="1064">
                  <a:moveTo>
                    <a:pt x="333" y="55"/>
                  </a:moveTo>
                  <a:lnTo>
                    <a:pt x="303" y="71"/>
                  </a:lnTo>
                  <a:lnTo>
                    <a:pt x="295" y="78"/>
                  </a:lnTo>
                  <a:lnTo>
                    <a:pt x="295" y="532"/>
                  </a:lnTo>
                  <a:lnTo>
                    <a:pt x="537" y="532"/>
                  </a:lnTo>
                  <a:lnTo>
                    <a:pt x="636" y="524"/>
                  </a:lnTo>
                  <a:lnTo>
                    <a:pt x="711" y="493"/>
                  </a:lnTo>
                  <a:lnTo>
                    <a:pt x="757" y="462"/>
                  </a:lnTo>
                  <a:lnTo>
                    <a:pt x="787" y="415"/>
                  </a:lnTo>
                  <a:lnTo>
                    <a:pt x="802" y="368"/>
                  </a:lnTo>
                  <a:lnTo>
                    <a:pt x="809" y="329"/>
                  </a:lnTo>
                  <a:lnTo>
                    <a:pt x="809" y="250"/>
                  </a:lnTo>
                  <a:lnTo>
                    <a:pt x="802" y="204"/>
                  </a:lnTo>
                  <a:lnTo>
                    <a:pt x="779" y="164"/>
                  </a:lnTo>
                  <a:lnTo>
                    <a:pt x="749" y="118"/>
                  </a:lnTo>
                  <a:lnTo>
                    <a:pt x="704" y="86"/>
                  </a:lnTo>
                  <a:lnTo>
                    <a:pt x="628" y="63"/>
                  </a:lnTo>
                  <a:lnTo>
                    <a:pt x="537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75" y="0"/>
                  </a:lnTo>
                  <a:lnTo>
                    <a:pt x="704" y="16"/>
                  </a:lnTo>
                  <a:lnTo>
                    <a:pt x="809" y="55"/>
                  </a:lnTo>
                  <a:lnTo>
                    <a:pt x="893" y="118"/>
                  </a:lnTo>
                  <a:lnTo>
                    <a:pt x="946" y="196"/>
                  </a:lnTo>
                  <a:lnTo>
                    <a:pt x="968" y="290"/>
                  </a:lnTo>
                  <a:lnTo>
                    <a:pt x="946" y="383"/>
                  </a:lnTo>
                  <a:lnTo>
                    <a:pt x="893" y="462"/>
                  </a:lnTo>
                  <a:lnTo>
                    <a:pt x="809" y="524"/>
                  </a:lnTo>
                  <a:lnTo>
                    <a:pt x="704" y="563"/>
                  </a:lnTo>
                  <a:lnTo>
                    <a:pt x="575" y="579"/>
                  </a:lnTo>
                  <a:lnTo>
                    <a:pt x="295" y="579"/>
                  </a:lnTo>
                  <a:lnTo>
                    <a:pt x="295" y="970"/>
                  </a:lnTo>
                  <a:lnTo>
                    <a:pt x="310" y="993"/>
                  </a:lnTo>
                  <a:lnTo>
                    <a:pt x="348" y="1009"/>
                  </a:lnTo>
                  <a:lnTo>
                    <a:pt x="454" y="1009"/>
                  </a:lnTo>
                  <a:lnTo>
                    <a:pt x="454" y="1064"/>
                  </a:lnTo>
                  <a:lnTo>
                    <a:pt x="371" y="1056"/>
                  </a:lnTo>
                  <a:lnTo>
                    <a:pt x="159" y="1056"/>
                  </a:lnTo>
                  <a:lnTo>
                    <a:pt x="84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4903" y="2775"/>
              <a:ext cx="748" cy="1118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29" y="47"/>
                </a:cxn>
                <a:cxn ang="0">
                  <a:pos x="658" y="24"/>
                </a:cxn>
                <a:cxn ang="0">
                  <a:pos x="673" y="0"/>
                </a:cxn>
                <a:cxn ang="0">
                  <a:pos x="711" y="8"/>
                </a:cxn>
                <a:cxn ang="0">
                  <a:pos x="703" y="375"/>
                </a:cxn>
                <a:cxn ang="0">
                  <a:pos x="665" y="383"/>
                </a:cxn>
                <a:cxn ang="0">
                  <a:pos x="650" y="352"/>
                </a:cxn>
                <a:cxn ang="0">
                  <a:pos x="590" y="172"/>
                </a:cxn>
                <a:cxn ang="0">
                  <a:pos x="438" y="63"/>
                </a:cxn>
                <a:cxn ang="0">
                  <a:pos x="234" y="63"/>
                </a:cxn>
                <a:cxn ang="0">
                  <a:pos x="113" y="172"/>
                </a:cxn>
                <a:cxn ang="0">
                  <a:pos x="106" y="305"/>
                </a:cxn>
                <a:cxn ang="0">
                  <a:pos x="189" y="415"/>
                </a:cxn>
                <a:cxn ang="0">
                  <a:pos x="280" y="430"/>
                </a:cxn>
                <a:cxn ang="0">
                  <a:pos x="605" y="532"/>
                </a:cxn>
                <a:cxn ang="0">
                  <a:pos x="733" y="696"/>
                </a:cxn>
                <a:cxn ang="0">
                  <a:pos x="733" y="892"/>
                </a:cxn>
                <a:cxn ang="0">
                  <a:pos x="620" y="1056"/>
                </a:cxn>
                <a:cxn ang="0">
                  <a:pos x="416" y="1118"/>
                </a:cxn>
                <a:cxn ang="0">
                  <a:pos x="257" y="1095"/>
                </a:cxn>
                <a:cxn ang="0">
                  <a:pos x="106" y="1009"/>
                </a:cxn>
                <a:cxn ang="0">
                  <a:pos x="30" y="1118"/>
                </a:cxn>
                <a:cxn ang="0">
                  <a:pos x="0" y="1110"/>
                </a:cxn>
                <a:cxn ang="0">
                  <a:pos x="7" y="735"/>
                </a:cxn>
                <a:cxn ang="0">
                  <a:pos x="53" y="751"/>
                </a:cxn>
                <a:cxn ang="0">
                  <a:pos x="76" y="868"/>
                </a:cxn>
                <a:cxn ang="0">
                  <a:pos x="181" y="1001"/>
                </a:cxn>
                <a:cxn ang="0">
                  <a:pos x="340" y="1056"/>
                </a:cxn>
                <a:cxn ang="0">
                  <a:pos x="514" y="1048"/>
                </a:cxn>
                <a:cxn ang="0">
                  <a:pos x="635" y="923"/>
                </a:cxn>
                <a:cxn ang="0">
                  <a:pos x="643" y="782"/>
                </a:cxn>
                <a:cxn ang="0">
                  <a:pos x="582" y="688"/>
                </a:cxn>
                <a:cxn ang="0">
                  <a:pos x="506" y="649"/>
                </a:cxn>
                <a:cxn ang="0">
                  <a:pos x="370" y="610"/>
                </a:cxn>
                <a:cxn ang="0">
                  <a:pos x="196" y="563"/>
                </a:cxn>
                <a:cxn ang="0">
                  <a:pos x="98" y="501"/>
                </a:cxn>
                <a:cxn ang="0">
                  <a:pos x="23" y="375"/>
                </a:cxn>
                <a:cxn ang="0">
                  <a:pos x="23" y="203"/>
                </a:cxn>
                <a:cxn ang="0">
                  <a:pos x="136" y="63"/>
                </a:cxn>
                <a:cxn ang="0">
                  <a:pos x="333" y="0"/>
                </a:cxn>
              </a:cxnLst>
              <a:rect l="0" t="0" r="r" b="b"/>
              <a:pathLst>
                <a:path w="748" h="1118">
                  <a:moveTo>
                    <a:pt x="333" y="0"/>
                  </a:moveTo>
                  <a:lnTo>
                    <a:pt x="378" y="0"/>
                  </a:lnTo>
                  <a:lnTo>
                    <a:pt x="446" y="16"/>
                  </a:lnTo>
                  <a:lnTo>
                    <a:pt x="529" y="47"/>
                  </a:lnTo>
                  <a:lnTo>
                    <a:pt x="605" y="110"/>
                  </a:lnTo>
                  <a:lnTo>
                    <a:pt x="658" y="24"/>
                  </a:lnTo>
                  <a:lnTo>
                    <a:pt x="665" y="8"/>
                  </a:lnTo>
                  <a:lnTo>
                    <a:pt x="673" y="0"/>
                  </a:lnTo>
                  <a:lnTo>
                    <a:pt x="703" y="0"/>
                  </a:lnTo>
                  <a:lnTo>
                    <a:pt x="711" y="8"/>
                  </a:lnTo>
                  <a:lnTo>
                    <a:pt x="711" y="360"/>
                  </a:lnTo>
                  <a:lnTo>
                    <a:pt x="703" y="375"/>
                  </a:lnTo>
                  <a:lnTo>
                    <a:pt x="695" y="383"/>
                  </a:lnTo>
                  <a:lnTo>
                    <a:pt x="665" y="383"/>
                  </a:lnTo>
                  <a:lnTo>
                    <a:pt x="650" y="375"/>
                  </a:lnTo>
                  <a:lnTo>
                    <a:pt x="650" y="352"/>
                  </a:lnTo>
                  <a:lnTo>
                    <a:pt x="627" y="258"/>
                  </a:lnTo>
                  <a:lnTo>
                    <a:pt x="590" y="172"/>
                  </a:lnTo>
                  <a:lnTo>
                    <a:pt x="529" y="110"/>
                  </a:lnTo>
                  <a:lnTo>
                    <a:pt x="438" y="63"/>
                  </a:lnTo>
                  <a:lnTo>
                    <a:pt x="333" y="47"/>
                  </a:lnTo>
                  <a:lnTo>
                    <a:pt x="234" y="63"/>
                  </a:lnTo>
                  <a:lnTo>
                    <a:pt x="159" y="110"/>
                  </a:lnTo>
                  <a:lnTo>
                    <a:pt x="113" y="172"/>
                  </a:lnTo>
                  <a:lnTo>
                    <a:pt x="98" y="250"/>
                  </a:lnTo>
                  <a:lnTo>
                    <a:pt x="106" y="305"/>
                  </a:lnTo>
                  <a:lnTo>
                    <a:pt x="136" y="360"/>
                  </a:lnTo>
                  <a:lnTo>
                    <a:pt x="189" y="415"/>
                  </a:lnTo>
                  <a:lnTo>
                    <a:pt x="272" y="446"/>
                  </a:lnTo>
                  <a:lnTo>
                    <a:pt x="280" y="430"/>
                  </a:lnTo>
                  <a:lnTo>
                    <a:pt x="506" y="485"/>
                  </a:lnTo>
                  <a:lnTo>
                    <a:pt x="605" y="532"/>
                  </a:lnTo>
                  <a:lnTo>
                    <a:pt x="680" y="602"/>
                  </a:lnTo>
                  <a:lnTo>
                    <a:pt x="733" y="696"/>
                  </a:lnTo>
                  <a:lnTo>
                    <a:pt x="748" y="798"/>
                  </a:lnTo>
                  <a:lnTo>
                    <a:pt x="733" y="892"/>
                  </a:lnTo>
                  <a:lnTo>
                    <a:pt x="688" y="985"/>
                  </a:lnTo>
                  <a:lnTo>
                    <a:pt x="620" y="1056"/>
                  </a:lnTo>
                  <a:lnTo>
                    <a:pt x="529" y="1103"/>
                  </a:lnTo>
                  <a:lnTo>
                    <a:pt x="416" y="1118"/>
                  </a:lnTo>
                  <a:lnTo>
                    <a:pt x="340" y="1110"/>
                  </a:lnTo>
                  <a:lnTo>
                    <a:pt x="257" y="1095"/>
                  </a:lnTo>
                  <a:lnTo>
                    <a:pt x="181" y="1064"/>
                  </a:lnTo>
                  <a:lnTo>
                    <a:pt x="106" y="1009"/>
                  </a:lnTo>
                  <a:lnTo>
                    <a:pt x="45" y="1103"/>
                  </a:lnTo>
                  <a:lnTo>
                    <a:pt x="30" y="1118"/>
                  </a:lnTo>
                  <a:lnTo>
                    <a:pt x="7" y="1118"/>
                  </a:lnTo>
                  <a:lnTo>
                    <a:pt x="0" y="1110"/>
                  </a:lnTo>
                  <a:lnTo>
                    <a:pt x="0" y="743"/>
                  </a:lnTo>
                  <a:lnTo>
                    <a:pt x="7" y="735"/>
                  </a:lnTo>
                  <a:lnTo>
                    <a:pt x="38" y="735"/>
                  </a:lnTo>
                  <a:lnTo>
                    <a:pt x="53" y="751"/>
                  </a:lnTo>
                  <a:lnTo>
                    <a:pt x="53" y="766"/>
                  </a:lnTo>
                  <a:lnTo>
                    <a:pt x="76" y="868"/>
                  </a:lnTo>
                  <a:lnTo>
                    <a:pt x="121" y="946"/>
                  </a:lnTo>
                  <a:lnTo>
                    <a:pt x="181" y="1001"/>
                  </a:lnTo>
                  <a:lnTo>
                    <a:pt x="257" y="1040"/>
                  </a:lnTo>
                  <a:lnTo>
                    <a:pt x="340" y="1056"/>
                  </a:lnTo>
                  <a:lnTo>
                    <a:pt x="416" y="1064"/>
                  </a:lnTo>
                  <a:lnTo>
                    <a:pt x="514" y="1048"/>
                  </a:lnTo>
                  <a:lnTo>
                    <a:pt x="590" y="993"/>
                  </a:lnTo>
                  <a:lnTo>
                    <a:pt x="635" y="923"/>
                  </a:lnTo>
                  <a:lnTo>
                    <a:pt x="650" y="845"/>
                  </a:lnTo>
                  <a:lnTo>
                    <a:pt x="643" y="782"/>
                  </a:lnTo>
                  <a:lnTo>
                    <a:pt x="612" y="727"/>
                  </a:lnTo>
                  <a:lnTo>
                    <a:pt x="582" y="688"/>
                  </a:lnTo>
                  <a:lnTo>
                    <a:pt x="552" y="665"/>
                  </a:lnTo>
                  <a:lnTo>
                    <a:pt x="506" y="649"/>
                  </a:lnTo>
                  <a:lnTo>
                    <a:pt x="454" y="633"/>
                  </a:lnTo>
                  <a:lnTo>
                    <a:pt x="370" y="610"/>
                  </a:lnTo>
                  <a:lnTo>
                    <a:pt x="272" y="587"/>
                  </a:lnTo>
                  <a:lnTo>
                    <a:pt x="196" y="563"/>
                  </a:lnTo>
                  <a:lnTo>
                    <a:pt x="144" y="540"/>
                  </a:lnTo>
                  <a:lnTo>
                    <a:pt x="98" y="501"/>
                  </a:lnTo>
                  <a:lnTo>
                    <a:pt x="53" y="446"/>
                  </a:lnTo>
                  <a:lnTo>
                    <a:pt x="23" y="375"/>
                  </a:lnTo>
                  <a:lnTo>
                    <a:pt x="7" y="297"/>
                  </a:lnTo>
                  <a:lnTo>
                    <a:pt x="23" y="203"/>
                  </a:lnTo>
                  <a:lnTo>
                    <a:pt x="68" y="125"/>
                  </a:lnTo>
                  <a:lnTo>
                    <a:pt x="136" y="63"/>
                  </a:lnTo>
                  <a:lnTo>
                    <a:pt x="227" y="1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2476" y="4550"/>
              <a:ext cx="877" cy="1009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522" y="125"/>
                </a:cxn>
                <a:cxn ang="0">
                  <a:pos x="612" y="360"/>
                </a:cxn>
                <a:cxn ang="0">
                  <a:pos x="628" y="469"/>
                </a:cxn>
                <a:cxn ang="0">
                  <a:pos x="665" y="360"/>
                </a:cxn>
                <a:cxn ang="0">
                  <a:pos x="749" y="172"/>
                </a:cxn>
                <a:cxn ang="0">
                  <a:pos x="817" y="39"/>
                </a:cxn>
                <a:cxn ang="0">
                  <a:pos x="839" y="0"/>
                </a:cxn>
                <a:cxn ang="0">
                  <a:pos x="877" y="8"/>
                </a:cxn>
                <a:cxn ang="0">
                  <a:pos x="869" y="31"/>
                </a:cxn>
                <a:cxn ang="0">
                  <a:pos x="824" y="125"/>
                </a:cxn>
                <a:cxn ang="0">
                  <a:pos x="764" y="258"/>
                </a:cxn>
                <a:cxn ang="0">
                  <a:pos x="726" y="360"/>
                </a:cxn>
                <a:cxn ang="0">
                  <a:pos x="658" y="516"/>
                </a:cxn>
                <a:cxn ang="0">
                  <a:pos x="628" y="641"/>
                </a:cxn>
                <a:cxn ang="0">
                  <a:pos x="590" y="852"/>
                </a:cxn>
                <a:cxn ang="0">
                  <a:pos x="559" y="962"/>
                </a:cxn>
                <a:cxn ang="0">
                  <a:pos x="537" y="1001"/>
                </a:cxn>
                <a:cxn ang="0">
                  <a:pos x="499" y="1009"/>
                </a:cxn>
                <a:cxn ang="0">
                  <a:pos x="484" y="985"/>
                </a:cxn>
                <a:cxn ang="0">
                  <a:pos x="491" y="930"/>
                </a:cxn>
                <a:cxn ang="0">
                  <a:pos x="522" y="790"/>
                </a:cxn>
                <a:cxn ang="0">
                  <a:pos x="567" y="626"/>
                </a:cxn>
                <a:cxn ang="0">
                  <a:pos x="575" y="453"/>
                </a:cxn>
                <a:cxn ang="0">
                  <a:pos x="514" y="227"/>
                </a:cxn>
                <a:cxn ang="0">
                  <a:pos x="393" y="133"/>
                </a:cxn>
                <a:cxn ang="0">
                  <a:pos x="227" y="125"/>
                </a:cxn>
                <a:cxn ang="0">
                  <a:pos x="98" y="203"/>
                </a:cxn>
                <a:cxn ang="0">
                  <a:pos x="45" y="297"/>
                </a:cxn>
                <a:cxn ang="0">
                  <a:pos x="0" y="289"/>
                </a:cxn>
                <a:cxn ang="0">
                  <a:pos x="8" y="266"/>
                </a:cxn>
                <a:cxn ang="0">
                  <a:pos x="61" y="156"/>
                </a:cxn>
                <a:cxn ang="0">
                  <a:pos x="166" y="47"/>
                </a:cxn>
                <a:cxn ang="0">
                  <a:pos x="325" y="0"/>
                </a:cxn>
              </a:cxnLst>
              <a:rect l="0" t="0" r="r" b="b"/>
              <a:pathLst>
                <a:path w="877" h="1009">
                  <a:moveTo>
                    <a:pt x="325" y="0"/>
                  </a:moveTo>
                  <a:lnTo>
                    <a:pt x="408" y="16"/>
                  </a:lnTo>
                  <a:lnTo>
                    <a:pt x="476" y="63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60"/>
                  </a:lnTo>
                  <a:lnTo>
                    <a:pt x="620" y="422"/>
                  </a:lnTo>
                  <a:lnTo>
                    <a:pt x="628" y="469"/>
                  </a:lnTo>
                  <a:lnTo>
                    <a:pt x="628" y="453"/>
                  </a:lnTo>
                  <a:lnTo>
                    <a:pt x="665" y="360"/>
                  </a:lnTo>
                  <a:lnTo>
                    <a:pt x="711" y="258"/>
                  </a:lnTo>
                  <a:lnTo>
                    <a:pt x="749" y="172"/>
                  </a:lnTo>
                  <a:lnTo>
                    <a:pt x="786" y="94"/>
                  </a:lnTo>
                  <a:lnTo>
                    <a:pt x="817" y="39"/>
                  </a:lnTo>
                  <a:lnTo>
                    <a:pt x="832" y="8"/>
                  </a:lnTo>
                  <a:lnTo>
                    <a:pt x="839" y="0"/>
                  </a:lnTo>
                  <a:lnTo>
                    <a:pt x="862" y="0"/>
                  </a:lnTo>
                  <a:lnTo>
                    <a:pt x="877" y="8"/>
                  </a:lnTo>
                  <a:lnTo>
                    <a:pt x="877" y="16"/>
                  </a:lnTo>
                  <a:lnTo>
                    <a:pt x="869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64" y="258"/>
                  </a:lnTo>
                  <a:lnTo>
                    <a:pt x="749" y="297"/>
                  </a:lnTo>
                  <a:lnTo>
                    <a:pt x="726" y="360"/>
                  </a:lnTo>
                  <a:lnTo>
                    <a:pt x="696" y="438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8" y="641"/>
                  </a:lnTo>
                  <a:lnTo>
                    <a:pt x="605" y="751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2"/>
                  </a:lnTo>
                  <a:lnTo>
                    <a:pt x="544" y="985"/>
                  </a:lnTo>
                  <a:lnTo>
                    <a:pt x="537" y="1001"/>
                  </a:lnTo>
                  <a:lnTo>
                    <a:pt x="529" y="1009"/>
                  </a:lnTo>
                  <a:lnTo>
                    <a:pt x="499" y="1009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70"/>
                  </a:lnTo>
                  <a:lnTo>
                    <a:pt x="491" y="930"/>
                  </a:lnTo>
                  <a:lnTo>
                    <a:pt x="507" y="868"/>
                  </a:lnTo>
                  <a:lnTo>
                    <a:pt x="522" y="790"/>
                  </a:lnTo>
                  <a:lnTo>
                    <a:pt x="567" y="633"/>
                  </a:lnTo>
                  <a:lnTo>
                    <a:pt x="567" y="626"/>
                  </a:lnTo>
                  <a:lnTo>
                    <a:pt x="575" y="610"/>
                  </a:lnTo>
                  <a:lnTo>
                    <a:pt x="575" y="453"/>
                  </a:lnTo>
                  <a:lnTo>
                    <a:pt x="544" y="297"/>
                  </a:lnTo>
                  <a:lnTo>
                    <a:pt x="514" y="227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1" y="266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8" y="266"/>
                  </a:lnTo>
                  <a:lnTo>
                    <a:pt x="23" y="219"/>
                  </a:lnTo>
                  <a:lnTo>
                    <a:pt x="61" y="156"/>
                  </a:lnTo>
                  <a:lnTo>
                    <a:pt x="113" y="94"/>
                  </a:lnTo>
                  <a:lnTo>
                    <a:pt x="166" y="47"/>
                  </a:lnTo>
                  <a:lnTo>
                    <a:pt x="242" y="1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6574" y="3870"/>
              <a:ext cx="1421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8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2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45" y="0"/>
                </a:cxn>
                <a:cxn ang="0">
                  <a:pos x="1383" y="0"/>
                </a:cxn>
                <a:cxn ang="0">
                  <a:pos x="1398" y="8"/>
                </a:cxn>
                <a:cxn ang="0">
                  <a:pos x="1414" y="8"/>
                </a:cxn>
                <a:cxn ang="0">
                  <a:pos x="1421" y="23"/>
                </a:cxn>
                <a:cxn ang="0">
                  <a:pos x="1421" y="55"/>
                </a:cxn>
                <a:cxn ang="0">
                  <a:pos x="1414" y="70"/>
                </a:cxn>
                <a:cxn ang="0">
                  <a:pos x="1398" y="78"/>
                </a:cxn>
                <a:cxn ang="0">
                  <a:pos x="1391" y="86"/>
                </a:cxn>
                <a:cxn ang="0">
                  <a:pos x="45" y="86"/>
                </a:cxn>
                <a:cxn ang="0">
                  <a:pos x="15" y="70"/>
                </a:cxn>
                <a:cxn ang="0">
                  <a:pos x="7" y="62"/>
                </a:cxn>
                <a:cxn ang="0">
                  <a:pos x="7" y="23"/>
                </a:cxn>
                <a:cxn ang="0">
                  <a:pos x="15" y="8"/>
                </a:cxn>
                <a:cxn ang="0">
                  <a:pos x="30" y="8"/>
                </a:cxn>
                <a:cxn ang="0">
                  <a:pos x="45" y="0"/>
                </a:cxn>
              </a:cxnLst>
              <a:rect l="0" t="0" r="r" b="b"/>
              <a:pathLst>
                <a:path w="1421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8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2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45" y="0"/>
                  </a:moveTo>
                  <a:lnTo>
                    <a:pt x="1383" y="0"/>
                  </a:lnTo>
                  <a:lnTo>
                    <a:pt x="1398" y="8"/>
                  </a:lnTo>
                  <a:lnTo>
                    <a:pt x="1414" y="8"/>
                  </a:lnTo>
                  <a:lnTo>
                    <a:pt x="1421" y="23"/>
                  </a:lnTo>
                  <a:lnTo>
                    <a:pt x="1421" y="55"/>
                  </a:lnTo>
                  <a:lnTo>
                    <a:pt x="1414" y="70"/>
                  </a:lnTo>
                  <a:lnTo>
                    <a:pt x="1398" y="78"/>
                  </a:lnTo>
                  <a:lnTo>
                    <a:pt x="1391" y="86"/>
                  </a:lnTo>
                  <a:lnTo>
                    <a:pt x="45" y="86"/>
                  </a:lnTo>
                  <a:lnTo>
                    <a:pt x="15" y="70"/>
                  </a:lnTo>
                  <a:lnTo>
                    <a:pt x="7" y="62"/>
                  </a:lnTo>
                  <a:lnTo>
                    <a:pt x="7" y="23"/>
                  </a:lnTo>
                  <a:lnTo>
                    <a:pt x="15" y="8"/>
                  </a:lnTo>
                  <a:lnTo>
                    <a:pt x="30" y="8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8872" y="3018"/>
              <a:ext cx="764" cy="2212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764" y="31"/>
                </a:cxn>
                <a:cxn ang="0">
                  <a:pos x="741" y="46"/>
                </a:cxn>
                <a:cxn ang="0">
                  <a:pos x="567" y="101"/>
                </a:cxn>
                <a:cxn ang="0">
                  <a:pos x="476" y="195"/>
                </a:cxn>
                <a:cxn ang="0">
                  <a:pos x="454" y="297"/>
                </a:cxn>
                <a:cxn ang="0">
                  <a:pos x="446" y="828"/>
                </a:cxn>
                <a:cxn ang="0">
                  <a:pos x="386" y="993"/>
                </a:cxn>
                <a:cxn ang="0">
                  <a:pos x="197" y="1110"/>
                </a:cxn>
                <a:cxn ang="0">
                  <a:pos x="363" y="1196"/>
                </a:cxn>
                <a:cxn ang="0">
                  <a:pos x="439" y="1321"/>
                </a:cxn>
                <a:cxn ang="0">
                  <a:pos x="446" y="1962"/>
                </a:cxn>
                <a:cxn ang="0">
                  <a:pos x="454" y="1978"/>
                </a:cxn>
                <a:cxn ang="0">
                  <a:pos x="552" y="2111"/>
                </a:cxn>
                <a:cxn ang="0">
                  <a:pos x="726" y="2165"/>
                </a:cxn>
                <a:cxn ang="0">
                  <a:pos x="756" y="2173"/>
                </a:cxn>
                <a:cxn ang="0">
                  <a:pos x="749" y="2212"/>
                </a:cxn>
                <a:cxn ang="0">
                  <a:pos x="643" y="2204"/>
                </a:cxn>
                <a:cxn ang="0">
                  <a:pos x="476" y="2158"/>
                </a:cxn>
                <a:cxn ang="0">
                  <a:pos x="348" y="2056"/>
                </a:cxn>
                <a:cxn ang="0">
                  <a:pos x="310" y="1939"/>
                </a:cxn>
                <a:cxn ang="0">
                  <a:pos x="303" y="1329"/>
                </a:cxn>
                <a:cxn ang="0">
                  <a:pos x="265" y="1243"/>
                </a:cxn>
                <a:cxn ang="0">
                  <a:pos x="129" y="1141"/>
                </a:cxn>
                <a:cxn ang="0">
                  <a:pos x="8" y="1125"/>
                </a:cxn>
                <a:cxn ang="0">
                  <a:pos x="0" y="1086"/>
                </a:cxn>
                <a:cxn ang="0">
                  <a:pos x="23" y="1079"/>
                </a:cxn>
                <a:cxn ang="0">
                  <a:pos x="151" y="1055"/>
                </a:cxn>
                <a:cxn ang="0">
                  <a:pos x="280" y="953"/>
                </a:cxn>
                <a:cxn ang="0">
                  <a:pos x="318" y="844"/>
                </a:cxn>
                <a:cxn ang="0">
                  <a:pos x="340" y="187"/>
                </a:cxn>
                <a:cxn ang="0">
                  <a:pos x="492" y="54"/>
                </a:cxn>
                <a:cxn ang="0">
                  <a:pos x="726" y="0"/>
                </a:cxn>
              </a:cxnLst>
              <a:rect l="0" t="0" r="r" b="b"/>
              <a:pathLst>
                <a:path w="764" h="2212">
                  <a:moveTo>
                    <a:pt x="726" y="0"/>
                  </a:moveTo>
                  <a:lnTo>
                    <a:pt x="756" y="0"/>
                  </a:lnTo>
                  <a:lnTo>
                    <a:pt x="764" y="7"/>
                  </a:lnTo>
                  <a:lnTo>
                    <a:pt x="764" y="31"/>
                  </a:lnTo>
                  <a:lnTo>
                    <a:pt x="749" y="46"/>
                  </a:lnTo>
                  <a:lnTo>
                    <a:pt x="741" y="46"/>
                  </a:lnTo>
                  <a:lnTo>
                    <a:pt x="643" y="70"/>
                  </a:lnTo>
                  <a:lnTo>
                    <a:pt x="567" y="101"/>
                  </a:lnTo>
                  <a:lnTo>
                    <a:pt x="514" y="148"/>
                  </a:lnTo>
                  <a:lnTo>
                    <a:pt x="476" y="195"/>
                  </a:lnTo>
                  <a:lnTo>
                    <a:pt x="461" y="250"/>
                  </a:lnTo>
                  <a:lnTo>
                    <a:pt x="454" y="297"/>
                  </a:lnTo>
                  <a:lnTo>
                    <a:pt x="446" y="297"/>
                  </a:lnTo>
                  <a:lnTo>
                    <a:pt x="446" y="828"/>
                  </a:lnTo>
                  <a:lnTo>
                    <a:pt x="431" y="914"/>
                  </a:lnTo>
                  <a:lnTo>
                    <a:pt x="386" y="993"/>
                  </a:lnTo>
                  <a:lnTo>
                    <a:pt x="310" y="1063"/>
                  </a:lnTo>
                  <a:lnTo>
                    <a:pt x="197" y="1110"/>
                  </a:lnTo>
                  <a:lnTo>
                    <a:pt x="287" y="1141"/>
                  </a:lnTo>
                  <a:lnTo>
                    <a:pt x="363" y="1196"/>
                  </a:lnTo>
                  <a:lnTo>
                    <a:pt x="416" y="1258"/>
                  </a:lnTo>
                  <a:lnTo>
                    <a:pt x="439" y="1321"/>
                  </a:lnTo>
                  <a:lnTo>
                    <a:pt x="446" y="1407"/>
                  </a:lnTo>
                  <a:lnTo>
                    <a:pt x="446" y="1962"/>
                  </a:lnTo>
                  <a:lnTo>
                    <a:pt x="454" y="1970"/>
                  </a:lnTo>
                  <a:lnTo>
                    <a:pt x="454" y="1978"/>
                  </a:lnTo>
                  <a:lnTo>
                    <a:pt x="492" y="2056"/>
                  </a:lnTo>
                  <a:lnTo>
                    <a:pt x="552" y="2111"/>
                  </a:lnTo>
                  <a:lnTo>
                    <a:pt x="628" y="2150"/>
                  </a:lnTo>
                  <a:lnTo>
                    <a:pt x="726" y="2165"/>
                  </a:lnTo>
                  <a:lnTo>
                    <a:pt x="749" y="2165"/>
                  </a:lnTo>
                  <a:lnTo>
                    <a:pt x="756" y="2173"/>
                  </a:lnTo>
                  <a:lnTo>
                    <a:pt x="756" y="2204"/>
                  </a:lnTo>
                  <a:lnTo>
                    <a:pt x="749" y="2212"/>
                  </a:lnTo>
                  <a:lnTo>
                    <a:pt x="718" y="2212"/>
                  </a:lnTo>
                  <a:lnTo>
                    <a:pt x="643" y="2204"/>
                  </a:lnTo>
                  <a:lnTo>
                    <a:pt x="560" y="2189"/>
                  </a:lnTo>
                  <a:lnTo>
                    <a:pt x="476" y="2158"/>
                  </a:lnTo>
                  <a:lnTo>
                    <a:pt x="408" y="2118"/>
                  </a:lnTo>
                  <a:lnTo>
                    <a:pt x="348" y="2056"/>
                  </a:lnTo>
                  <a:lnTo>
                    <a:pt x="325" y="1993"/>
                  </a:lnTo>
                  <a:lnTo>
                    <a:pt x="310" y="1939"/>
                  </a:lnTo>
                  <a:lnTo>
                    <a:pt x="310" y="1344"/>
                  </a:lnTo>
                  <a:lnTo>
                    <a:pt x="303" y="1329"/>
                  </a:lnTo>
                  <a:lnTo>
                    <a:pt x="303" y="1321"/>
                  </a:lnTo>
                  <a:lnTo>
                    <a:pt x="265" y="1243"/>
                  </a:lnTo>
                  <a:lnTo>
                    <a:pt x="212" y="1188"/>
                  </a:lnTo>
                  <a:lnTo>
                    <a:pt x="129" y="1141"/>
                  </a:lnTo>
                  <a:lnTo>
                    <a:pt x="30" y="1125"/>
                  </a:lnTo>
                  <a:lnTo>
                    <a:pt x="8" y="1125"/>
                  </a:lnTo>
                  <a:lnTo>
                    <a:pt x="0" y="1118"/>
                  </a:lnTo>
                  <a:lnTo>
                    <a:pt x="0" y="1086"/>
                  </a:lnTo>
                  <a:lnTo>
                    <a:pt x="8" y="1079"/>
                  </a:lnTo>
                  <a:lnTo>
                    <a:pt x="23" y="1079"/>
                  </a:lnTo>
                  <a:lnTo>
                    <a:pt x="83" y="1071"/>
                  </a:lnTo>
                  <a:lnTo>
                    <a:pt x="151" y="1055"/>
                  </a:lnTo>
                  <a:lnTo>
                    <a:pt x="227" y="1008"/>
                  </a:lnTo>
                  <a:lnTo>
                    <a:pt x="280" y="953"/>
                  </a:lnTo>
                  <a:lnTo>
                    <a:pt x="303" y="899"/>
                  </a:lnTo>
                  <a:lnTo>
                    <a:pt x="318" y="844"/>
                  </a:lnTo>
                  <a:lnTo>
                    <a:pt x="318" y="281"/>
                  </a:lnTo>
                  <a:lnTo>
                    <a:pt x="340" y="187"/>
                  </a:lnTo>
                  <a:lnTo>
                    <a:pt x="401" y="109"/>
                  </a:lnTo>
                  <a:lnTo>
                    <a:pt x="492" y="54"/>
                  </a:lnTo>
                  <a:lnTo>
                    <a:pt x="605" y="1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9870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55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55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55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12025" y="3729"/>
              <a:ext cx="227" cy="946"/>
            </a:xfrm>
            <a:custGeom>
              <a:avLst/>
              <a:gdLst/>
              <a:ahLst/>
              <a:cxnLst>
                <a:cxn ang="0">
                  <a:pos x="113" y="712"/>
                </a:cxn>
                <a:cxn ang="0">
                  <a:pos x="151" y="719"/>
                </a:cxn>
                <a:cxn ang="0">
                  <a:pos x="181" y="735"/>
                </a:cxn>
                <a:cxn ang="0">
                  <a:pos x="204" y="758"/>
                </a:cxn>
                <a:cxn ang="0">
                  <a:pos x="219" y="790"/>
                </a:cxn>
                <a:cxn ang="0">
                  <a:pos x="227" y="829"/>
                </a:cxn>
                <a:cxn ang="0">
                  <a:pos x="219" y="868"/>
                </a:cxn>
                <a:cxn ang="0">
                  <a:pos x="204" y="899"/>
                </a:cxn>
                <a:cxn ang="0">
                  <a:pos x="181" y="923"/>
                </a:cxn>
                <a:cxn ang="0">
                  <a:pos x="151" y="938"/>
                </a:cxn>
                <a:cxn ang="0">
                  <a:pos x="113" y="946"/>
                </a:cxn>
                <a:cxn ang="0">
                  <a:pos x="75" y="938"/>
                </a:cxn>
                <a:cxn ang="0">
                  <a:pos x="45" y="923"/>
                </a:cxn>
                <a:cxn ang="0">
                  <a:pos x="22" y="899"/>
                </a:cxn>
                <a:cxn ang="0">
                  <a:pos x="7" y="868"/>
                </a:cxn>
                <a:cxn ang="0">
                  <a:pos x="0" y="829"/>
                </a:cxn>
                <a:cxn ang="0">
                  <a:pos x="7" y="790"/>
                </a:cxn>
                <a:cxn ang="0">
                  <a:pos x="22" y="758"/>
                </a:cxn>
                <a:cxn ang="0">
                  <a:pos x="45" y="735"/>
                </a:cxn>
                <a:cxn ang="0">
                  <a:pos x="75" y="719"/>
                </a:cxn>
                <a:cxn ang="0">
                  <a:pos x="113" y="712"/>
                </a:cxn>
                <a:cxn ang="0">
                  <a:pos x="113" y="0"/>
                </a:cxn>
                <a:cxn ang="0">
                  <a:pos x="151" y="8"/>
                </a:cxn>
                <a:cxn ang="0">
                  <a:pos x="181" y="24"/>
                </a:cxn>
                <a:cxn ang="0">
                  <a:pos x="204" y="47"/>
                </a:cxn>
                <a:cxn ang="0">
                  <a:pos x="219" y="78"/>
                </a:cxn>
                <a:cxn ang="0">
                  <a:pos x="227" y="117"/>
                </a:cxn>
                <a:cxn ang="0">
                  <a:pos x="219" y="156"/>
                </a:cxn>
                <a:cxn ang="0">
                  <a:pos x="204" y="188"/>
                </a:cxn>
                <a:cxn ang="0">
                  <a:pos x="181" y="211"/>
                </a:cxn>
                <a:cxn ang="0">
                  <a:pos x="151" y="227"/>
                </a:cxn>
                <a:cxn ang="0">
                  <a:pos x="113" y="235"/>
                </a:cxn>
                <a:cxn ang="0">
                  <a:pos x="75" y="227"/>
                </a:cxn>
                <a:cxn ang="0">
                  <a:pos x="45" y="211"/>
                </a:cxn>
                <a:cxn ang="0">
                  <a:pos x="22" y="188"/>
                </a:cxn>
                <a:cxn ang="0">
                  <a:pos x="7" y="156"/>
                </a:cxn>
                <a:cxn ang="0">
                  <a:pos x="0" y="117"/>
                </a:cxn>
                <a:cxn ang="0">
                  <a:pos x="7" y="78"/>
                </a:cxn>
                <a:cxn ang="0">
                  <a:pos x="22" y="47"/>
                </a:cxn>
                <a:cxn ang="0">
                  <a:pos x="45" y="24"/>
                </a:cxn>
                <a:cxn ang="0">
                  <a:pos x="75" y="8"/>
                </a:cxn>
                <a:cxn ang="0">
                  <a:pos x="113" y="0"/>
                </a:cxn>
              </a:cxnLst>
              <a:rect l="0" t="0" r="r" b="b"/>
              <a:pathLst>
                <a:path w="227" h="946">
                  <a:moveTo>
                    <a:pt x="113" y="712"/>
                  </a:moveTo>
                  <a:lnTo>
                    <a:pt x="151" y="719"/>
                  </a:lnTo>
                  <a:lnTo>
                    <a:pt x="181" y="735"/>
                  </a:lnTo>
                  <a:lnTo>
                    <a:pt x="204" y="758"/>
                  </a:lnTo>
                  <a:lnTo>
                    <a:pt x="219" y="790"/>
                  </a:lnTo>
                  <a:lnTo>
                    <a:pt x="227" y="829"/>
                  </a:lnTo>
                  <a:lnTo>
                    <a:pt x="219" y="868"/>
                  </a:lnTo>
                  <a:lnTo>
                    <a:pt x="204" y="899"/>
                  </a:lnTo>
                  <a:lnTo>
                    <a:pt x="181" y="923"/>
                  </a:lnTo>
                  <a:lnTo>
                    <a:pt x="151" y="938"/>
                  </a:lnTo>
                  <a:lnTo>
                    <a:pt x="113" y="946"/>
                  </a:lnTo>
                  <a:lnTo>
                    <a:pt x="75" y="938"/>
                  </a:lnTo>
                  <a:lnTo>
                    <a:pt x="45" y="923"/>
                  </a:lnTo>
                  <a:lnTo>
                    <a:pt x="22" y="899"/>
                  </a:lnTo>
                  <a:lnTo>
                    <a:pt x="7" y="868"/>
                  </a:lnTo>
                  <a:lnTo>
                    <a:pt x="0" y="829"/>
                  </a:lnTo>
                  <a:lnTo>
                    <a:pt x="7" y="790"/>
                  </a:lnTo>
                  <a:lnTo>
                    <a:pt x="22" y="758"/>
                  </a:lnTo>
                  <a:lnTo>
                    <a:pt x="45" y="735"/>
                  </a:lnTo>
                  <a:lnTo>
                    <a:pt x="75" y="719"/>
                  </a:lnTo>
                  <a:lnTo>
                    <a:pt x="113" y="712"/>
                  </a:lnTo>
                  <a:close/>
                  <a:moveTo>
                    <a:pt x="113" y="0"/>
                  </a:moveTo>
                  <a:lnTo>
                    <a:pt x="151" y="8"/>
                  </a:lnTo>
                  <a:lnTo>
                    <a:pt x="181" y="24"/>
                  </a:lnTo>
                  <a:lnTo>
                    <a:pt x="204" y="47"/>
                  </a:lnTo>
                  <a:lnTo>
                    <a:pt x="219" y="78"/>
                  </a:lnTo>
                  <a:lnTo>
                    <a:pt x="227" y="117"/>
                  </a:lnTo>
                  <a:lnTo>
                    <a:pt x="219" y="156"/>
                  </a:lnTo>
                  <a:lnTo>
                    <a:pt x="204" y="188"/>
                  </a:lnTo>
                  <a:lnTo>
                    <a:pt x="181" y="211"/>
                  </a:lnTo>
                  <a:lnTo>
                    <a:pt x="151" y="227"/>
                  </a:lnTo>
                  <a:lnTo>
                    <a:pt x="113" y="235"/>
                  </a:lnTo>
                  <a:lnTo>
                    <a:pt x="75" y="227"/>
                  </a:lnTo>
                  <a:lnTo>
                    <a:pt x="45" y="211"/>
                  </a:lnTo>
                  <a:lnTo>
                    <a:pt x="22" y="188"/>
                  </a:lnTo>
                  <a:lnTo>
                    <a:pt x="7" y="156"/>
                  </a:lnTo>
                  <a:lnTo>
                    <a:pt x="0" y="117"/>
                  </a:lnTo>
                  <a:lnTo>
                    <a:pt x="7" y="78"/>
                  </a:lnTo>
                  <a:lnTo>
                    <a:pt x="22" y="47"/>
                  </a:lnTo>
                  <a:lnTo>
                    <a:pt x="45" y="24"/>
                  </a:lnTo>
                  <a:lnTo>
                    <a:pt x="75" y="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3113" y="3197"/>
              <a:ext cx="1550" cy="1494"/>
            </a:xfrm>
            <a:custGeom>
              <a:avLst/>
              <a:gdLst/>
              <a:ahLst/>
              <a:cxnLst>
                <a:cxn ang="0">
                  <a:pos x="1535" y="0"/>
                </a:cxn>
                <a:cxn ang="0">
                  <a:pos x="1550" y="63"/>
                </a:cxn>
                <a:cxn ang="0">
                  <a:pos x="1505" y="470"/>
                </a:cxn>
                <a:cxn ang="0">
                  <a:pos x="1467" y="501"/>
                </a:cxn>
                <a:cxn ang="0">
                  <a:pos x="1452" y="407"/>
                </a:cxn>
                <a:cxn ang="0">
                  <a:pos x="1460" y="313"/>
                </a:cxn>
                <a:cxn ang="0">
                  <a:pos x="1437" y="165"/>
                </a:cxn>
                <a:cxn ang="0">
                  <a:pos x="1339" y="86"/>
                </a:cxn>
                <a:cxn ang="0">
                  <a:pos x="1134" y="63"/>
                </a:cxn>
                <a:cxn ang="0">
                  <a:pos x="741" y="79"/>
                </a:cxn>
                <a:cxn ang="0">
                  <a:pos x="726" y="118"/>
                </a:cxn>
                <a:cxn ang="0">
                  <a:pos x="787" y="681"/>
                </a:cxn>
                <a:cxn ang="0">
                  <a:pos x="961" y="649"/>
                </a:cxn>
                <a:cxn ang="0">
                  <a:pos x="1036" y="548"/>
                </a:cxn>
                <a:cxn ang="0">
                  <a:pos x="1074" y="446"/>
                </a:cxn>
                <a:cxn ang="0">
                  <a:pos x="1082" y="423"/>
                </a:cxn>
                <a:cxn ang="0">
                  <a:pos x="1119" y="430"/>
                </a:cxn>
                <a:cxn ang="0">
                  <a:pos x="998" y="962"/>
                </a:cxn>
                <a:cxn ang="0">
                  <a:pos x="976" y="1001"/>
                </a:cxn>
                <a:cxn ang="0">
                  <a:pos x="938" y="986"/>
                </a:cxn>
                <a:cxn ang="0">
                  <a:pos x="945" y="962"/>
                </a:cxn>
                <a:cxn ang="0">
                  <a:pos x="953" y="915"/>
                </a:cxn>
                <a:cxn ang="0">
                  <a:pos x="961" y="814"/>
                </a:cxn>
                <a:cxn ang="0">
                  <a:pos x="923" y="767"/>
                </a:cxn>
                <a:cxn ang="0">
                  <a:pos x="779" y="743"/>
                </a:cxn>
                <a:cxn ang="0">
                  <a:pos x="424" y="1345"/>
                </a:cxn>
                <a:cxn ang="0">
                  <a:pos x="416" y="1376"/>
                </a:cxn>
                <a:cxn ang="0">
                  <a:pos x="431" y="1416"/>
                </a:cxn>
                <a:cxn ang="0">
                  <a:pos x="938" y="1408"/>
                </a:cxn>
                <a:cxn ang="0">
                  <a:pos x="1142" y="1337"/>
                </a:cxn>
                <a:cxn ang="0">
                  <a:pos x="1271" y="1181"/>
                </a:cxn>
                <a:cxn ang="0">
                  <a:pos x="1384" y="946"/>
                </a:cxn>
                <a:cxn ang="0">
                  <a:pos x="1399" y="923"/>
                </a:cxn>
                <a:cxn ang="0">
                  <a:pos x="1429" y="915"/>
                </a:cxn>
                <a:cxn ang="0">
                  <a:pos x="1444" y="954"/>
                </a:cxn>
                <a:cxn ang="0">
                  <a:pos x="1437" y="978"/>
                </a:cxn>
                <a:cxn ang="0">
                  <a:pos x="1225" y="1486"/>
                </a:cxn>
                <a:cxn ang="0">
                  <a:pos x="23" y="1494"/>
                </a:cxn>
                <a:cxn ang="0">
                  <a:pos x="0" y="1478"/>
                </a:cxn>
                <a:cxn ang="0">
                  <a:pos x="8" y="1431"/>
                </a:cxn>
                <a:cxn ang="0">
                  <a:pos x="144" y="1423"/>
                </a:cxn>
                <a:cxn ang="0">
                  <a:pos x="227" y="1392"/>
                </a:cxn>
                <a:cxn ang="0">
                  <a:pos x="257" y="1322"/>
                </a:cxn>
                <a:cxn ang="0">
                  <a:pos x="545" y="133"/>
                </a:cxn>
                <a:cxn ang="0">
                  <a:pos x="537" y="79"/>
                </a:cxn>
                <a:cxn ang="0">
                  <a:pos x="462" y="63"/>
                </a:cxn>
                <a:cxn ang="0">
                  <a:pos x="356" y="55"/>
                </a:cxn>
                <a:cxn ang="0">
                  <a:pos x="348" y="24"/>
                </a:cxn>
                <a:cxn ang="0">
                  <a:pos x="371" y="0"/>
                </a:cxn>
              </a:cxnLst>
              <a:rect l="0" t="0" r="r" b="b"/>
              <a:pathLst>
                <a:path w="1550" h="1494">
                  <a:moveTo>
                    <a:pt x="371" y="0"/>
                  </a:moveTo>
                  <a:lnTo>
                    <a:pt x="1535" y="0"/>
                  </a:lnTo>
                  <a:lnTo>
                    <a:pt x="1550" y="16"/>
                  </a:lnTo>
                  <a:lnTo>
                    <a:pt x="1550" y="63"/>
                  </a:lnTo>
                  <a:lnTo>
                    <a:pt x="1505" y="446"/>
                  </a:lnTo>
                  <a:lnTo>
                    <a:pt x="1505" y="470"/>
                  </a:lnTo>
                  <a:lnTo>
                    <a:pt x="1490" y="501"/>
                  </a:lnTo>
                  <a:lnTo>
                    <a:pt x="1467" y="501"/>
                  </a:lnTo>
                  <a:lnTo>
                    <a:pt x="1452" y="485"/>
                  </a:lnTo>
                  <a:lnTo>
                    <a:pt x="1452" y="407"/>
                  </a:lnTo>
                  <a:lnTo>
                    <a:pt x="1460" y="384"/>
                  </a:lnTo>
                  <a:lnTo>
                    <a:pt x="1460" y="313"/>
                  </a:lnTo>
                  <a:lnTo>
                    <a:pt x="1452" y="227"/>
                  </a:lnTo>
                  <a:lnTo>
                    <a:pt x="1437" y="165"/>
                  </a:lnTo>
                  <a:lnTo>
                    <a:pt x="1399" y="118"/>
                  </a:lnTo>
                  <a:lnTo>
                    <a:pt x="1339" y="86"/>
                  </a:lnTo>
                  <a:lnTo>
                    <a:pt x="1248" y="71"/>
                  </a:lnTo>
                  <a:lnTo>
                    <a:pt x="1134" y="63"/>
                  </a:lnTo>
                  <a:lnTo>
                    <a:pt x="772" y="63"/>
                  </a:lnTo>
                  <a:lnTo>
                    <a:pt x="741" y="79"/>
                  </a:lnTo>
                  <a:lnTo>
                    <a:pt x="734" y="94"/>
                  </a:lnTo>
                  <a:lnTo>
                    <a:pt x="726" y="118"/>
                  </a:lnTo>
                  <a:lnTo>
                    <a:pt x="590" y="681"/>
                  </a:lnTo>
                  <a:lnTo>
                    <a:pt x="787" y="681"/>
                  </a:lnTo>
                  <a:lnTo>
                    <a:pt x="885" y="673"/>
                  </a:lnTo>
                  <a:lnTo>
                    <a:pt x="961" y="649"/>
                  </a:lnTo>
                  <a:lnTo>
                    <a:pt x="1006" y="610"/>
                  </a:lnTo>
                  <a:lnTo>
                    <a:pt x="1036" y="548"/>
                  </a:lnTo>
                  <a:lnTo>
                    <a:pt x="1066" y="462"/>
                  </a:lnTo>
                  <a:lnTo>
                    <a:pt x="1074" y="446"/>
                  </a:lnTo>
                  <a:lnTo>
                    <a:pt x="1074" y="430"/>
                  </a:lnTo>
                  <a:lnTo>
                    <a:pt x="1082" y="423"/>
                  </a:lnTo>
                  <a:lnTo>
                    <a:pt x="1112" y="423"/>
                  </a:lnTo>
                  <a:lnTo>
                    <a:pt x="1119" y="430"/>
                  </a:lnTo>
                  <a:lnTo>
                    <a:pt x="1119" y="446"/>
                  </a:lnTo>
                  <a:lnTo>
                    <a:pt x="998" y="962"/>
                  </a:lnTo>
                  <a:lnTo>
                    <a:pt x="983" y="993"/>
                  </a:lnTo>
                  <a:lnTo>
                    <a:pt x="976" y="1001"/>
                  </a:lnTo>
                  <a:lnTo>
                    <a:pt x="953" y="1001"/>
                  </a:lnTo>
                  <a:lnTo>
                    <a:pt x="938" y="986"/>
                  </a:lnTo>
                  <a:lnTo>
                    <a:pt x="938" y="978"/>
                  </a:lnTo>
                  <a:lnTo>
                    <a:pt x="945" y="962"/>
                  </a:lnTo>
                  <a:lnTo>
                    <a:pt x="945" y="954"/>
                  </a:lnTo>
                  <a:lnTo>
                    <a:pt x="953" y="915"/>
                  </a:lnTo>
                  <a:lnTo>
                    <a:pt x="961" y="892"/>
                  </a:lnTo>
                  <a:lnTo>
                    <a:pt x="961" y="814"/>
                  </a:lnTo>
                  <a:lnTo>
                    <a:pt x="945" y="782"/>
                  </a:lnTo>
                  <a:lnTo>
                    <a:pt x="923" y="767"/>
                  </a:lnTo>
                  <a:lnTo>
                    <a:pt x="870" y="751"/>
                  </a:lnTo>
                  <a:lnTo>
                    <a:pt x="779" y="743"/>
                  </a:lnTo>
                  <a:lnTo>
                    <a:pt x="567" y="743"/>
                  </a:lnTo>
                  <a:lnTo>
                    <a:pt x="424" y="1345"/>
                  </a:lnTo>
                  <a:lnTo>
                    <a:pt x="424" y="1361"/>
                  </a:lnTo>
                  <a:lnTo>
                    <a:pt x="416" y="1376"/>
                  </a:lnTo>
                  <a:lnTo>
                    <a:pt x="416" y="1400"/>
                  </a:lnTo>
                  <a:lnTo>
                    <a:pt x="431" y="1416"/>
                  </a:lnTo>
                  <a:lnTo>
                    <a:pt x="802" y="1416"/>
                  </a:lnTo>
                  <a:lnTo>
                    <a:pt x="938" y="1408"/>
                  </a:lnTo>
                  <a:lnTo>
                    <a:pt x="1051" y="1376"/>
                  </a:lnTo>
                  <a:lnTo>
                    <a:pt x="1142" y="1337"/>
                  </a:lnTo>
                  <a:lnTo>
                    <a:pt x="1210" y="1267"/>
                  </a:lnTo>
                  <a:lnTo>
                    <a:pt x="1271" y="1181"/>
                  </a:lnTo>
                  <a:lnTo>
                    <a:pt x="1331" y="1079"/>
                  </a:lnTo>
                  <a:lnTo>
                    <a:pt x="1384" y="946"/>
                  </a:lnTo>
                  <a:lnTo>
                    <a:pt x="1391" y="939"/>
                  </a:lnTo>
                  <a:lnTo>
                    <a:pt x="1399" y="923"/>
                  </a:lnTo>
                  <a:lnTo>
                    <a:pt x="1407" y="915"/>
                  </a:lnTo>
                  <a:lnTo>
                    <a:pt x="1429" y="915"/>
                  </a:lnTo>
                  <a:lnTo>
                    <a:pt x="1444" y="931"/>
                  </a:lnTo>
                  <a:lnTo>
                    <a:pt x="1444" y="954"/>
                  </a:lnTo>
                  <a:lnTo>
                    <a:pt x="1437" y="962"/>
                  </a:lnTo>
                  <a:lnTo>
                    <a:pt x="1437" y="978"/>
                  </a:lnTo>
                  <a:lnTo>
                    <a:pt x="1240" y="1455"/>
                  </a:lnTo>
                  <a:lnTo>
                    <a:pt x="1225" y="1486"/>
                  </a:lnTo>
                  <a:lnTo>
                    <a:pt x="1218" y="1494"/>
                  </a:lnTo>
                  <a:lnTo>
                    <a:pt x="23" y="1494"/>
                  </a:lnTo>
                  <a:lnTo>
                    <a:pt x="8" y="1486"/>
                  </a:lnTo>
                  <a:lnTo>
                    <a:pt x="0" y="1478"/>
                  </a:lnTo>
                  <a:lnTo>
                    <a:pt x="0" y="1447"/>
                  </a:lnTo>
                  <a:lnTo>
                    <a:pt x="8" y="1431"/>
                  </a:lnTo>
                  <a:lnTo>
                    <a:pt x="23" y="1423"/>
                  </a:lnTo>
                  <a:lnTo>
                    <a:pt x="144" y="1423"/>
                  </a:lnTo>
                  <a:lnTo>
                    <a:pt x="197" y="1416"/>
                  </a:lnTo>
                  <a:lnTo>
                    <a:pt x="227" y="1392"/>
                  </a:lnTo>
                  <a:lnTo>
                    <a:pt x="242" y="1369"/>
                  </a:lnTo>
                  <a:lnTo>
                    <a:pt x="257" y="1322"/>
                  </a:lnTo>
                  <a:lnTo>
                    <a:pt x="537" y="157"/>
                  </a:lnTo>
                  <a:lnTo>
                    <a:pt x="545" y="133"/>
                  </a:lnTo>
                  <a:lnTo>
                    <a:pt x="545" y="102"/>
                  </a:lnTo>
                  <a:lnTo>
                    <a:pt x="537" y="79"/>
                  </a:lnTo>
                  <a:lnTo>
                    <a:pt x="507" y="71"/>
                  </a:lnTo>
                  <a:lnTo>
                    <a:pt x="462" y="63"/>
                  </a:lnTo>
                  <a:lnTo>
                    <a:pt x="371" y="63"/>
                  </a:lnTo>
                  <a:lnTo>
                    <a:pt x="356" y="55"/>
                  </a:lnTo>
                  <a:lnTo>
                    <a:pt x="348" y="47"/>
                  </a:lnTo>
                  <a:lnTo>
                    <a:pt x="348" y="24"/>
                  </a:lnTo>
                  <a:lnTo>
                    <a:pt x="356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4799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6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50" y="750"/>
                </a:cxn>
                <a:cxn ang="0">
                  <a:pos x="1119" y="711"/>
                </a:cxn>
                <a:cxn ang="0">
                  <a:pos x="1097" y="664"/>
                </a:cxn>
                <a:cxn ang="0">
                  <a:pos x="1127" y="594"/>
                </a:cxn>
                <a:cxn ang="0">
                  <a:pos x="1180" y="563"/>
                </a:cxn>
                <a:cxn ang="0">
                  <a:pos x="1233" y="563"/>
                </a:cxn>
                <a:cxn ang="0">
                  <a:pos x="1286" y="633"/>
                </a:cxn>
                <a:cxn ang="0">
                  <a:pos x="1286" y="782"/>
                </a:cxn>
                <a:cxn ang="0">
                  <a:pos x="1263" y="938"/>
                </a:cxn>
                <a:cxn ang="0">
                  <a:pos x="1233" y="1055"/>
                </a:cxn>
                <a:cxn ang="0">
                  <a:pos x="1150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2" y="1986"/>
                </a:cxn>
                <a:cxn ang="0">
                  <a:pos x="446" y="1962"/>
                </a:cxn>
                <a:cxn ang="0">
                  <a:pos x="462" y="1892"/>
                </a:cxn>
                <a:cxn ang="0">
                  <a:pos x="499" y="1751"/>
                </a:cxn>
                <a:cxn ang="0">
                  <a:pos x="530" y="1634"/>
                </a:cxn>
                <a:cxn ang="0">
                  <a:pos x="545" y="1548"/>
                </a:cxn>
                <a:cxn ang="0">
                  <a:pos x="356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5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2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3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6" y="7"/>
                  </a:lnTo>
                  <a:lnTo>
                    <a:pt x="976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6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50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7" y="688"/>
                  </a:lnTo>
                  <a:lnTo>
                    <a:pt x="1097" y="664"/>
                  </a:lnTo>
                  <a:lnTo>
                    <a:pt x="1112" y="617"/>
                  </a:lnTo>
                  <a:lnTo>
                    <a:pt x="1127" y="594"/>
                  </a:lnTo>
                  <a:lnTo>
                    <a:pt x="1150" y="570"/>
                  </a:lnTo>
                  <a:lnTo>
                    <a:pt x="1180" y="563"/>
                  </a:lnTo>
                  <a:lnTo>
                    <a:pt x="1202" y="555"/>
                  </a:lnTo>
                  <a:lnTo>
                    <a:pt x="1233" y="563"/>
                  </a:lnTo>
                  <a:lnTo>
                    <a:pt x="1263" y="586"/>
                  </a:lnTo>
                  <a:lnTo>
                    <a:pt x="1286" y="633"/>
                  </a:lnTo>
                  <a:lnTo>
                    <a:pt x="1293" y="711"/>
                  </a:lnTo>
                  <a:lnTo>
                    <a:pt x="1286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3" y="1055"/>
                  </a:lnTo>
                  <a:lnTo>
                    <a:pt x="1202" y="1133"/>
                  </a:lnTo>
                  <a:lnTo>
                    <a:pt x="1150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40" y="1509"/>
                  </a:lnTo>
                  <a:lnTo>
                    <a:pt x="741" y="1540"/>
                  </a:lnTo>
                  <a:lnTo>
                    <a:pt x="666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2" y="1986"/>
                  </a:lnTo>
                  <a:lnTo>
                    <a:pt x="462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2" y="1892"/>
                  </a:lnTo>
                  <a:lnTo>
                    <a:pt x="492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30" y="1634"/>
                  </a:lnTo>
                  <a:lnTo>
                    <a:pt x="537" y="1595"/>
                  </a:lnTo>
                  <a:lnTo>
                    <a:pt x="545" y="1548"/>
                  </a:lnTo>
                  <a:lnTo>
                    <a:pt x="446" y="1540"/>
                  </a:lnTo>
                  <a:lnTo>
                    <a:pt x="356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5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5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9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6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6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8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2" y="727"/>
                  </a:lnTo>
                  <a:lnTo>
                    <a:pt x="462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3" y="23"/>
                  </a:lnTo>
                  <a:lnTo>
                    <a:pt x="923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 noEditPoints="1"/>
            </p:cNvSpPr>
            <p:nvPr/>
          </p:nvSpPr>
          <p:spPr bwMode="auto">
            <a:xfrm>
              <a:off x="16939" y="3870"/>
              <a:ext cx="1429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9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3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53" y="0"/>
                </a:cxn>
                <a:cxn ang="0">
                  <a:pos x="1391" y="0"/>
                </a:cxn>
                <a:cxn ang="0">
                  <a:pos x="1406" y="8"/>
                </a:cxn>
                <a:cxn ang="0">
                  <a:pos x="1421" y="8"/>
                </a:cxn>
                <a:cxn ang="0">
                  <a:pos x="1429" y="23"/>
                </a:cxn>
                <a:cxn ang="0">
                  <a:pos x="1429" y="55"/>
                </a:cxn>
                <a:cxn ang="0">
                  <a:pos x="1421" y="70"/>
                </a:cxn>
                <a:cxn ang="0">
                  <a:pos x="1406" y="78"/>
                </a:cxn>
                <a:cxn ang="0">
                  <a:pos x="1399" y="86"/>
                </a:cxn>
                <a:cxn ang="0">
                  <a:pos x="53" y="86"/>
                </a:cxn>
                <a:cxn ang="0">
                  <a:pos x="23" y="70"/>
                </a:cxn>
                <a:cxn ang="0">
                  <a:pos x="15" y="62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8" y="8"/>
                </a:cxn>
                <a:cxn ang="0">
                  <a:pos x="53" y="0"/>
                </a:cxn>
              </a:cxnLst>
              <a:rect l="0" t="0" r="r" b="b"/>
              <a:pathLst>
                <a:path w="1429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9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3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53" y="0"/>
                  </a:moveTo>
                  <a:lnTo>
                    <a:pt x="1391" y="0"/>
                  </a:lnTo>
                  <a:lnTo>
                    <a:pt x="1406" y="8"/>
                  </a:lnTo>
                  <a:lnTo>
                    <a:pt x="1421" y="8"/>
                  </a:lnTo>
                  <a:lnTo>
                    <a:pt x="1429" y="23"/>
                  </a:lnTo>
                  <a:lnTo>
                    <a:pt x="1429" y="55"/>
                  </a:lnTo>
                  <a:lnTo>
                    <a:pt x="1421" y="70"/>
                  </a:lnTo>
                  <a:lnTo>
                    <a:pt x="1406" y="78"/>
                  </a:lnTo>
                  <a:lnTo>
                    <a:pt x="1399" y="86"/>
                  </a:lnTo>
                  <a:lnTo>
                    <a:pt x="53" y="86"/>
                  </a:lnTo>
                  <a:lnTo>
                    <a:pt x="23" y="70"/>
                  </a:lnTo>
                  <a:lnTo>
                    <a:pt x="15" y="62"/>
                  </a:lnTo>
                  <a:lnTo>
                    <a:pt x="15" y="23"/>
                  </a:lnTo>
                  <a:lnTo>
                    <a:pt x="23" y="8"/>
                  </a:lnTo>
                  <a:lnTo>
                    <a:pt x="38" y="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9328" y="3025"/>
              <a:ext cx="83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0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3" y="39"/>
                </a:cxn>
                <a:cxn ang="0">
                  <a:pos x="83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0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3" h="2205">
                  <a:moveTo>
                    <a:pt x="23" y="0"/>
                  </a:moveTo>
                  <a:lnTo>
                    <a:pt x="60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3" y="39"/>
                  </a:lnTo>
                  <a:lnTo>
                    <a:pt x="83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0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9797" y="3174"/>
              <a:ext cx="1414" cy="1509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1406" y="0"/>
                </a:cxn>
                <a:cxn ang="0">
                  <a:pos x="1414" y="8"/>
                </a:cxn>
                <a:cxn ang="0">
                  <a:pos x="1414" y="23"/>
                </a:cxn>
                <a:cxn ang="0">
                  <a:pos x="1406" y="39"/>
                </a:cxn>
                <a:cxn ang="0">
                  <a:pos x="1406" y="47"/>
                </a:cxn>
                <a:cxn ang="0">
                  <a:pos x="1414" y="62"/>
                </a:cxn>
                <a:cxn ang="0">
                  <a:pos x="219" y="1439"/>
                </a:cxn>
                <a:cxn ang="0">
                  <a:pos x="582" y="1439"/>
                </a:cxn>
                <a:cxn ang="0">
                  <a:pos x="726" y="1431"/>
                </a:cxn>
                <a:cxn ang="0">
                  <a:pos x="839" y="1399"/>
                </a:cxn>
                <a:cxn ang="0">
                  <a:pos x="922" y="1353"/>
                </a:cxn>
                <a:cxn ang="0">
                  <a:pos x="998" y="1290"/>
                </a:cxn>
                <a:cxn ang="0">
                  <a:pos x="1051" y="1204"/>
                </a:cxn>
                <a:cxn ang="0">
                  <a:pos x="1104" y="1102"/>
                </a:cxn>
                <a:cxn ang="0">
                  <a:pos x="1141" y="977"/>
                </a:cxn>
                <a:cxn ang="0">
                  <a:pos x="1149" y="954"/>
                </a:cxn>
                <a:cxn ang="0">
                  <a:pos x="1156" y="938"/>
                </a:cxn>
                <a:cxn ang="0">
                  <a:pos x="1172" y="923"/>
                </a:cxn>
                <a:cxn ang="0">
                  <a:pos x="1194" y="923"/>
                </a:cxn>
                <a:cxn ang="0">
                  <a:pos x="1209" y="938"/>
                </a:cxn>
                <a:cxn ang="0">
                  <a:pos x="1209" y="954"/>
                </a:cxn>
                <a:cxn ang="0">
                  <a:pos x="1202" y="969"/>
                </a:cxn>
                <a:cxn ang="0">
                  <a:pos x="1202" y="977"/>
                </a:cxn>
                <a:cxn ang="0">
                  <a:pos x="1051" y="1462"/>
                </a:cxn>
                <a:cxn ang="0">
                  <a:pos x="1043" y="1485"/>
                </a:cxn>
                <a:cxn ang="0">
                  <a:pos x="1036" y="1501"/>
                </a:cxn>
                <a:cxn ang="0">
                  <a:pos x="1028" y="1509"/>
                </a:cxn>
                <a:cxn ang="0">
                  <a:pos x="15" y="1509"/>
                </a:cxn>
                <a:cxn ang="0">
                  <a:pos x="0" y="1501"/>
                </a:cxn>
                <a:cxn ang="0">
                  <a:pos x="0" y="1478"/>
                </a:cxn>
                <a:cxn ang="0">
                  <a:pos x="7" y="1462"/>
                </a:cxn>
                <a:cxn ang="0">
                  <a:pos x="7" y="1446"/>
                </a:cxn>
                <a:cxn ang="0">
                  <a:pos x="1202" y="62"/>
                </a:cxn>
                <a:cxn ang="0">
                  <a:pos x="854" y="62"/>
                </a:cxn>
                <a:cxn ang="0">
                  <a:pos x="726" y="70"/>
                </a:cxn>
                <a:cxn ang="0">
                  <a:pos x="612" y="102"/>
                </a:cxn>
                <a:cxn ang="0">
                  <a:pos x="529" y="141"/>
                </a:cxn>
                <a:cxn ang="0">
                  <a:pos x="461" y="203"/>
                </a:cxn>
                <a:cxn ang="0">
                  <a:pos x="408" y="274"/>
                </a:cxn>
                <a:cxn ang="0">
                  <a:pos x="363" y="367"/>
                </a:cxn>
                <a:cxn ang="0">
                  <a:pos x="325" y="469"/>
                </a:cxn>
                <a:cxn ang="0">
                  <a:pos x="302" y="493"/>
                </a:cxn>
                <a:cxn ang="0">
                  <a:pos x="279" y="493"/>
                </a:cxn>
                <a:cxn ang="0">
                  <a:pos x="264" y="477"/>
                </a:cxn>
                <a:cxn ang="0">
                  <a:pos x="264" y="469"/>
                </a:cxn>
                <a:cxn ang="0">
                  <a:pos x="272" y="453"/>
                </a:cxn>
                <a:cxn ang="0">
                  <a:pos x="272" y="438"/>
                </a:cxn>
                <a:cxn ang="0">
                  <a:pos x="393" y="39"/>
                </a:cxn>
                <a:cxn ang="0">
                  <a:pos x="408" y="8"/>
                </a:cxn>
                <a:cxn ang="0">
                  <a:pos x="416" y="0"/>
                </a:cxn>
              </a:cxnLst>
              <a:rect l="0" t="0" r="r" b="b"/>
              <a:pathLst>
                <a:path w="1414" h="1509">
                  <a:moveTo>
                    <a:pt x="416" y="0"/>
                  </a:moveTo>
                  <a:lnTo>
                    <a:pt x="1406" y="0"/>
                  </a:lnTo>
                  <a:lnTo>
                    <a:pt x="1414" y="8"/>
                  </a:lnTo>
                  <a:lnTo>
                    <a:pt x="1414" y="23"/>
                  </a:lnTo>
                  <a:lnTo>
                    <a:pt x="1406" y="39"/>
                  </a:lnTo>
                  <a:lnTo>
                    <a:pt x="1406" y="47"/>
                  </a:lnTo>
                  <a:lnTo>
                    <a:pt x="1414" y="62"/>
                  </a:lnTo>
                  <a:lnTo>
                    <a:pt x="219" y="1439"/>
                  </a:lnTo>
                  <a:lnTo>
                    <a:pt x="582" y="1439"/>
                  </a:lnTo>
                  <a:lnTo>
                    <a:pt x="726" y="1431"/>
                  </a:lnTo>
                  <a:lnTo>
                    <a:pt x="839" y="1399"/>
                  </a:lnTo>
                  <a:lnTo>
                    <a:pt x="922" y="1353"/>
                  </a:lnTo>
                  <a:lnTo>
                    <a:pt x="998" y="1290"/>
                  </a:lnTo>
                  <a:lnTo>
                    <a:pt x="1051" y="1204"/>
                  </a:lnTo>
                  <a:lnTo>
                    <a:pt x="1104" y="1102"/>
                  </a:lnTo>
                  <a:lnTo>
                    <a:pt x="1141" y="977"/>
                  </a:lnTo>
                  <a:lnTo>
                    <a:pt x="1149" y="954"/>
                  </a:lnTo>
                  <a:lnTo>
                    <a:pt x="1156" y="938"/>
                  </a:lnTo>
                  <a:lnTo>
                    <a:pt x="1172" y="923"/>
                  </a:lnTo>
                  <a:lnTo>
                    <a:pt x="1194" y="923"/>
                  </a:lnTo>
                  <a:lnTo>
                    <a:pt x="1209" y="938"/>
                  </a:lnTo>
                  <a:lnTo>
                    <a:pt x="1209" y="954"/>
                  </a:lnTo>
                  <a:lnTo>
                    <a:pt x="1202" y="969"/>
                  </a:lnTo>
                  <a:lnTo>
                    <a:pt x="1202" y="977"/>
                  </a:lnTo>
                  <a:lnTo>
                    <a:pt x="1051" y="1462"/>
                  </a:lnTo>
                  <a:lnTo>
                    <a:pt x="1043" y="1485"/>
                  </a:lnTo>
                  <a:lnTo>
                    <a:pt x="1036" y="1501"/>
                  </a:lnTo>
                  <a:lnTo>
                    <a:pt x="1028" y="1509"/>
                  </a:lnTo>
                  <a:lnTo>
                    <a:pt x="15" y="1509"/>
                  </a:lnTo>
                  <a:lnTo>
                    <a:pt x="0" y="1501"/>
                  </a:lnTo>
                  <a:lnTo>
                    <a:pt x="0" y="1478"/>
                  </a:lnTo>
                  <a:lnTo>
                    <a:pt x="7" y="1462"/>
                  </a:lnTo>
                  <a:lnTo>
                    <a:pt x="7" y="1446"/>
                  </a:lnTo>
                  <a:lnTo>
                    <a:pt x="1202" y="62"/>
                  </a:lnTo>
                  <a:lnTo>
                    <a:pt x="854" y="62"/>
                  </a:lnTo>
                  <a:lnTo>
                    <a:pt x="726" y="70"/>
                  </a:lnTo>
                  <a:lnTo>
                    <a:pt x="612" y="102"/>
                  </a:lnTo>
                  <a:lnTo>
                    <a:pt x="529" y="141"/>
                  </a:lnTo>
                  <a:lnTo>
                    <a:pt x="461" y="203"/>
                  </a:lnTo>
                  <a:lnTo>
                    <a:pt x="408" y="274"/>
                  </a:lnTo>
                  <a:lnTo>
                    <a:pt x="363" y="367"/>
                  </a:lnTo>
                  <a:lnTo>
                    <a:pt x="325" y="469"/>
                  </a:lnTo>
                  <a:lnTo>
                    <a:pt x="302" y="493"/>
                  </a:lnTo>
                  <a:lnTo>
                    <a:pt x="279" y="493"/>
                  </a:lnTo>
                  <a:lnTo>
                    <a:pt x="264" y="477"/>
                  </a:lnTo>
                  <a:lnTo>
                    <a:pt x="264" y="469"/>
                  </a:lnTo>
                  <a:lnTo>
                    <a:pt x="272" y="453"/>
                  </a:lnTo>
                  <a:lnTo>
                    <a:pt x="272" y="438"/>
                  </a:lnTo>
                  <a:lnTo>
                    <a:pt x="393" y="39"/>
                  </a:lnTo>
                  <a:lnTo>
                    <a:pt x="408" y="8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1188" y="4308"/>
              <a:ext cx="877" cy="1008"/>
            </a:xfrm>
            <a:custGeom>
              <a:avLst/>
              <a:gdLst/>
              <a:ahLst/>
              <a:cxnLst>
                <a:cxn ang="0">
                  <a:pos x="408" y="15"/>
                </a:cxn>
                <a:cxn ang="0">
                  <a:pos x="522" y="125"/>
                </a:cxn>
                <a:cxn ang="0">
                  <a:pos x="612" y="359"/>
                </a:cxn>
                <a:cxn ang="0">
                  <a:pos x="627" y="469"/>
                </a:cxn>
                <a:cxn ang="0">
                  <a:pos x="665" y="359"/>
                </a:cxn>
                <a:cxn ang="0">
                  <a:pos x="756" y="172"/>
                </a:cxn>
                <a:cxn ang="0">
                  <a:pos x="816" y="39"/>
                </a:cxn>
                <a:cxn ang="0">
                  <a:pos x="839" y="0"/>
                </a:cxn>
                <a:cxn ang="0">
                  <a:pos x="877" y="7"/>
                </a:cxn>
                <a:cxn ang="0">
                  <a:pos x="869" y="39"/>
                </a:cxn>
                <a:cxn ang="0">
                  <a:pos x="794" y="203"/>
                </a:cxn>
                <a:cxn ang="0">
                  <a:pos x="748" y="297"/>
                </a:cxn>
                <a:cxn ang="0">
                  <a:pos x="695" y="437"/>
                </a:cxn>
                <a:cxn ang="0">
                  <a:pos x="635" y="594"/>
                </a:cxn>
                <a:cxn ang="0">
                  <a:pos x="605" y="750"/>
                </a:cxn>
                <a:cxn ang="0">
                  <a:pos x="567" y="930"/>
                </a:cxn>
                <a:cxn ang="0">
                  <a:pos x="544" y="985"/>
                </a:cxn>
                <a:cxn ang="0">
                  <a:pos x="529" y="1008"/>
                </a:cxn>
                <a:cxn ang="0">
                  <a:pos x="491" y="993"/>
                </a:cxn>
                <a:cxn ang="0">
                  <a:pos x="484" y="969"/>
                </a:cxn>
                <a:cxn ang="0">
                  <a:pos x="506" y="868"/>
                </a:cxn>
                <a:cxn ang="0">
                  <a:pos x="567" y="633"/>
                </a:cxn>
                <a:cxn ang="0">
                  <a:pos x="574" y="609"/>
                </a:cxn>
                <a:cxn ang="0">
                  <a:pos x="544" y="297"/>
                </a:cxn>
                <a:cxn ang="0">
                  <a:pos x="461" y="172"/>
                </a:cxn>
                <a:cxn ang="0">
                  <a:pos x="302" y="117"/>
                </a:cxn>
                <a:cxn ang="0">
                  <a:pos x="159" y="156"/>
                </a:cxn>
                <a:cxn ang="0">
                  <a:pos x="60" y="265"/>
                </a:cxn>
                <a:cxn ang="0">
                  <a:pos x="15" y="297"/>
                </a:cxn>
                <a:cxn ang="0">
                  <a:pos x="0" y="281"/>
                </a:cxn>
                <a:cxn ang="0">
                  <a:pos x="23" y="219"/>
                </a:cxn>
                <a:cxn ang="0">
                  <a:pos x="113" y="93"/>
                </a:cxn>
                <a:cxn ang="0">
                  <a:pos x="242" y="15"/>
                </a:cxn>
              </a:cxnLst>
              <a:rect l="0" t="0" r="r" b="b"/>
              <a:pathLst>
                <a:path w="877" h="1008">
                  <a:moveTo>
                    <a:pt x="325" y="0"/>
                  </a:moveTo>
                  <a:lnTo>
                    <a:pt x="408" y="15"/>
                  </a:lnTo>
                  <a:lnTo>
                    <a:pt x="476" y="62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59"/>
                  </a:lnTo>
                  <a:lnTo>
                    <a:pt x="620" y="422"/>
                  </a:lnTo>
                  <a:lnTo>
                    <a:pt x="627" y="469"/>
                  </a:lnTo>
                  <a:lnTo>
                    <a:pt x="627" y="453"/>
                  </a:lnTo>
                  <a:lnTo>
                    <a:pt x="665" y="359"/>
                  </a:lnTo>
                  <a:lnTo>
                    <a:pt x="711" y="258"/>
                  </a:lnTo>
                  <a:lnTo>
                    <a:pt x="756" y="172"/>
                  </a:lnTo>
                  <a:lnTo>
                    <a:pt x="786" y="93"/>
                  </a:lnTo>
                  <a:lnTo>
                    <a:pt x="816" y="39"/>
                  </a:lnTo>
                  <a:lnTo>
                    <a:pt x="831" y="7"/>
                  </a:lnTo>
                  <a:lnTo>
                    <a:pt x="839" y="0"/>
                  </a:lnTo>
                  <a:lnTo>
                    <a:pt x="869" y="0"/>
                  </a:lnTo>
                  <a:lnTo>
                    <a:pt x="877" y="7"/>
                  </a:lnTo>
                  <a:lnTo>
                    <a:pt x="877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71" y="258"/>
                  </a:lnTo>
                  <a:lnTo>
                    <a:pt x="748" y="297"/>
                  </a:lnTo>
                  <a:lnTo>
                    <a:pt x="726" y="359"/>
                  </a:lnTo>
                  <a:lnTo>
                    <a:pt x="695" y="437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7" y="641"/>
                  </a:lnTo>
                  <a:lnTo>
                    <a:pt x="605" y="750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1"/>
                  </a:lnTo>
                  <a:lnTo>
                    <a:pt x="544" y="985"/>
                  </a:lnTo>
                  <a:lnTo>
                    <a:pt x="537" y="1000"/>
                  </a:lnTo>
                  <a:lnTo>
                    <a:pt x="529" y="1008"/>
                  </a:lnTo>
                  <a:lnTo>
                    <a:pt x="499" y="1008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69"/>
                  </a:lnTo>
                  <a:lnTo>
                    <a:pt x="491" y="930"/>
                  </a:lnTo>
                  <a:lnTo>
                    <a:pt x="506" y="868"/>
                  </a:lnTo>
                  <a:lnTo>
                    <a:pt x="522" y="789"/>
                  </a:lnTo>
                  <a:lnTo>
                    <a:pt x="567" y="633"/>
                  </a:lnTo>
                  <a:lnTo>
                    <a:pt x="567" y="625"/>
                  </a:lnTo>
                  <a:lnTo>
                    <a:pt x="574" y="609"/>
                  </a:lnTo>
                  <a:lnTo>
                    <a:pt x="574" y="453"/>
                  </a:lnTo>
                  <a:lnTo>
                    <a:pt x="544" y="297"/>
                  </a:lnTo>
                  <a:lnTo>
                    <a:pt x="514" y="226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0" y="265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7" y="265"/>
                  </a:lnTo>
                  <a:lnTo>
                    <a:pt x="23" y="219"/>
                  </a:lnTo>
                  <a:lnTo>
                    <a:pt x="60" y="156"/>
                  </a:lnTo>
                  <a:lnTo>
                    <a:pt x="113" y="93"/>
                  </a:lnTo>
                  <a:lnTo>
                    <a:pt x="166" y="47"/>
                  </a:lnTo>
                  <a:lnTo>
                    <a:pt x="242" y="15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2503" y="3025"/>
              <a:ext cx="84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1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4" y="39"/>
                </a:cxn>
                <a:cxn ang="0">
                  <a:pos x="84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1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4" h="2205">
                  <a:moveTo>
                    <a:pt x="23" y="0"/>
                  </a:moveTo>
                  <a:lnTo>
                    <a:pt x="61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4" y="39"/>
                  </a:lnTo>
                  <a:lnTo>
                    <a:pt x="84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1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2904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63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4461" y="3010"/>
              <a:ext cx="772" cy="222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05" y="23"/>
                </a:cxn>
                <a:cxn ang="0">
                  <a:pos x="363" y="94"/>
                </a:cxn>
                <a:cxn ang="0">
                  <a:pos x="447" y="219"/>
                </a:cxn>
                <a:cxn ang="0">
                  <a:pos x="462" y="868"/>
                </a:cxn>
                <a:cxn ang="0">
                  <a:pos x="469" y="891"/>
                </a:cxn>
                <a:cxn ang="0">
                  <a:pos x="560" y="1024"/>
                </a:cxn>
                <a:cxn ang="0">
                  <a:pos x="741" y="1087"/>
                </a:cxn>
                <a:cxn ang="0">
                  <a:pos x="772" y="1094"/>
                </a:cxn>
                <a:cxn ang="0">
                  <a:pos x="757" y="1133"/>
                </a:cxn>
                <a:cxn ang="0">
                  <a:pos x="688" y="1141"/>
                </a:cxn>
                <a:cxn ang="0">
                  <a:pos x="545" y="1204"/>
                </a:cxn>
                <a:cxn ang="0">
                  <a:pos x="469" y="1321"/>
                </a:cxn>
                <a:cxn ang="0">
                  <a:pos x="454" y="1939"/>
                </a:cxn>
                <a:cxn ang="0">
                  <a:pos x="394" y="2087"/>
                </a:cxn>
                <a:cxn ang="0">
                  <a:pos x="242" y="2189"/>
                </a:cxn>
                <a:cxn ang="0">
                  <a:pos x="46" y="2220"/>
                </a:cxn>
                <a:cxn ang="0">
                  <a:pos x="8" y="2212"/>
                </a:cxn>
                <a:cxn ang="0">
                  <a:pos x="0" y="2181"/>
                </a:cxn>
                <a:cxn ang="0">
                  <a:pos x="23" y="2173"/>
                </a:cxn>
                <a:cxn ang="0">
                  <a:pos x="197" y="2119"/>
                </a:cxn>
                <a:cxn ang="0">
                  <a:pos x="288" y="2025"/>
                </a:cxn>
                <a:cxn ang="0">
                  <a:pos x="310" y="1923"/>
                </a:cxn>
                <a:cxn ang="0">
                  <a:pos x="326" y="1384"/>
                </a:cxn>
                <a:cxn ang="0">
                  <a:pos x="386" y="1219"/>
                </a:cxn>
                <a:cxn ang="0">
                  <a:pos x="575" y="1102"/>
                </a:cxn>
                <a:cxn ang="0">
                  <a:pos x="409" y="1016"/>
                </a:cxn>
                <a:cxn ang="0">
                  <a:pos x="333" y="891"/>
                </a:cxn>
                <a:cxn ang="0">
                  <a:pos x="326" y="250"/>
                </a:cxn>
                <a:cxn ang="0">
                  <a:pos x="318" y="234"/>
                </a:cxn>
                <a:cxn ang="0">
                  <a:pos x="220" y="101"/>
                </a:cxn>
                <a:cxn ang="0">
                  <a:pos x="46" y="47"/>
                </a:cxn>
                <a:cxn ang="0">
                  <a:pos x="16" y="39"/>
                </a:cxn>
                <a:cxn ang="0">
                  <a:pos x="23" y="8"/>
                </a:cxn>
              </a:cxnLst>
              <a:rect l="0" t="0" r="r" b="b"/>
              <a:pathLst>
                <a:path w="772" h="2220">
                  <a:moveTo>
                    <a:pt x="38" y="0"/>
                  </a:moveTo>
                  <a:lnTo>
                    <a:pt x="61" y="0"/>
                  </a:lnTo>
                  <a:lnTo>
                    <a:pt x="121" y="8"/>
                  </a:lnTo>
                  <a:lnTo>
                    <a:pt x="205" y="23"/>
                  </a:lnTo>
                  <a:lnTo>
                    <a:pt x="288" y="54"/>
                  </a:lnTo>
                  <a:lnTo>
                    <a:pt x="363" y="94"/>
                  </a:lnTo>
                  <a:lnTo>
                    <a:pt x="424" y="156"/>
                  </a:lnTo>
                  <a:lnTo>
                    <a:pt x="447" y="219"/>
                  </a:lnTo>
                  <a:lnTo>
                    <a:pt x="462" y="273"/>
                  </a:lnTo>
                  <a:lnTo>
                    <a:pt x="462" y="868"/>
                  </a:lnTo>
                  <a:lnTo>
                    <a:pt x="469" y="883"/>
                  </a:lnTo>
                  <a:lnTo>
                    <a:pt x="469" y="891"/>
                  </a:lnTo>
                  <a:lnTo>
                    <a:pt x="507" y="969"/>
                  </a:lnTo>
                  <a:lnTo>
                    <a:pt x="560" y="1024"/>
                  </a:lnTo>
                  <a:lnTo>
                    <a:pt x="643" y="1071"/>
                  </a:lnTo>
                  <a:lnTo>
                    <a:pt x="741" y="1087"/>
                  </a:lnTo>
                  <a:lnTo>
                    <a:pt x="764" y="1087"/>
                  </a:lnTo>
                  <a:lnTo>
                    <a:pt x="772" y="1094"/>
                  </a:lnTo>
                  <a:lnTo>
                    <a:pt x="772" y="1118"/>
                  </a:lnTo>
                  <a:lnTo>
                    <a:pt x="757" y="1133"/>
                  </a:lnTo>
                  <a:lnTo>
                    <a:pt x="749" y="1133"/>
                  </a:lnTo>
                  <a:lnTo>
                    <a:pt x="688" y="1141"/>
                  </a:lnTo>
                  <a:lnTo>
                    <a:pt x="620" y="1157"/>
                  </a:lnTo>
                  <a:lnTo>
                    <a:pt x="545" y="1204"/>
                  </a:lnTo>
                  <a:lnTo>
                    <a:pt x="492" y="1259"/>
                  </a:lnTo>
                  <a:lnTo>
                    <a:pt x="469" y="1321"/>
                  </a:lnTo>
                  <a:lnTo>
                    <a:pt x="454" y="1376"/>
                  </a:lnTo>
                  <a:lnTo>
                    <a:pt x="454" y="1939"/>
                  </a:lnTo>
                  <a:lnTo>
                    <a:pt x="439" y="2017"/>
                  </a:lnTo>
                  <a:lnTo>
                    <a:pt x="394" y="2087"/>
                  </a:lnTo>
                  <a:lnTo>
                    <a:pt x="326" y="2142"/>
                  </a:lnTo>
                  <a:lnTo>
                    <a:pt x="242" y="2189"/>
                  </a:lnTo>
                  <a:lnTo>
                    <a:pt x="144" y="2212"/>
                  </a:lnTo>
                  <a:lnTo>
                    <a:pt x="46" y="2220"/>
                  </a:lnTo>
                  <a:lnTo>
                    <a:pt x="23" y="2220"/>
                  </a:lnTo>
                  <a:lnTo>
                    <a:pt x="8" y="2212"/>
                  </a:lnTo>
                  <a:lnTo>
                    <a:pt x="0" y="2205"/>
                  </a:lnTo>
                  <a:lnTo>
                    <a:pt x="0" y="2181"/>
                  </a:lnTo>
                  <a:lnTo>
                    <a:pt x="8" y="2173"/>
                  </a:lnTo>
                  <a:lnTo>
                    <a:pt x="23" y="2173"/>
                  </a:lnTo>
                  <a:lnTo>
                    <a:pt x="121" y="2158"/>
                  </a:lnTo>
                  <a:lnTo>
                    <a:pt x="197" y="2119"/>
                  </a:lnTo>
                  <a:lnTo>
                    <a:pt x="250" y="2080"/>
                  </a:lnTo>
                  <a:lnTo>
                    <a:pt x="288" y="2025"/>
                  </a:lnTo>
                  <a:lnTo>
                    <a:pt x="303" y="1970"/>
                  </a:lnTo>
                  <a:lnTo>
                    <a:pt x="310" y="1923"/>
                  </a:lnTo>
                  <a:lnTo>
                    <a:pt x="326" y="1915"/>
                  </a:lnTo>
                  <a:lnTo>
                    <a:pt x="326" y="1384"/>
                  </a:lnTo>
                  <a:lnTo>
                    <a:pt x="341" y="1298"/>
                  </a:lnTo>
                  <a:lnTo>
                    <a:pt x="386" y="1219"/>
                  </a:lnTo>
                  <a:lnTo>
                    <a:pt x="462" y="1149"/>
                  </a:lnTo>
                  <a:lnTo>
                    <a:pt x="575" y="1102"/>
                  </a:lnTo>
                  <a:lnTo>
                    <a:pt x="484" y="1071"/>
                  </a:lnTo>
                  <a:lnTo>
                    <a:pt x="409" y="1016"/>
                  </a:lnTo>
                  <a:lnTo>
                    <a:pt x="356" y="954"/>
                  </a:lnTo>
                  <a:lnTo>
                    <a:pt x="333" y="891"/>
                  </a:lnTo>
                  <a:lnTo>
                    <a:pt x="326" y="805"/>
                  </a:lnTo>
                  <a:lnTo>
                    <a:pt x="326" y="250"/>
                  </a:lnTo>
                  <a:lnTo>
                    <a:pt x="318" y="242"/>
                  </a:lnTo>
                  <a:lnTo>
                    <a:pt x="318" y="234"/>
                  </a:lnTo>
                  <a:lnTo>
                    <a:pt x="280" y="156"/>
                  </a:lnTo>
                  <a:lnTo>
                    <a:pt x="220" y="101"/>
                  </a:lnTo>
                  <a:lnTo>
                    <a:pt x="144" y="62"/>
                  </a:lnTo>
                  <a:lnTo>
                    <a:pt x="46" y="47"/>
                  </a:lnTo>
                  <a:lnTo>
                    <a:pt x="23" y="47"/>
                  </a:lnTo>
                  <a:lnTo>
                    <a:pt x="16" y="39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3" name="Group 10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28600" y="4800600"/>
            <a:ext cx="8748018" cy="678863"/>
            <a:chOff x="442" y="3435"/>
            <a:chExt cx="33994" cy="2638"/>
          </a:xfrm>
        </p:grpSpPr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442" y="3748"/>
              <a:ext cx="1359" cy="1561"/>
            </a:xfrm>
            <a:custGeom>
              <a:avLst/>
              <a:gdLst/>
              <a:ahLst/>
              <a:cxnLst>
                <a:cxn ang="0">
                  <a:pos x="892" y="32"/>
                </a:cxn>
                <a:cxn ang="0">
                  <a:pos x="1203" y="226"/>
                </a:cxn>
                <a:cxn ang="0">
                  <a:pos x="1328" y="549"/>
                </a:cxn>
                <a:cxn ang="0">
                  <a:pos x="1234" y="872"/>
                </a:cxn>
                <a:cxn ang="0">
                  <a:pos x="1058" y="1173"/>
                </a:cxn>
                <a:cxn ang="0">
                  <a:pos x="954" y="1410"/>
                </a:cxn>
                <a:cxn ang="0">
                  <a:pos x="1224" y="1399"/>
                </a:cxn>
                <a:cxn ang="0">
                  <a:pos x="1266" y="1378"/>
                </a:cxn>
                <a:cxn ang="0">
                  <a:pos x="1286" y="1281"/>
                </a:cxn>
                <a:cxn ang="0">
                  <a:pos x="1359" y="1195"/>
                </a:cxn>
                <a:cxn ang="0">
                  <a:pos x="1276" y="1561"/>
                </a:cxn>
                <a:cxn ang="0">
                  <a:pos x="882" y="1539"/>
                </a:cxn>
                <a:cxn ang="0">
                  <a:pos x="892" y="1399"/>
                </a:cxn>
                <a:cxn ang="0">
                  <a:pos x="986" y="1076"/>
                </a:cxn>
                <a:cxn ang="0">
                  <a:pos x="1089" y="721"/>
                </a:cxn>
                <a:cxn ang="0">
                  <a:pos x="1089" y="398"/>
                </a:cxn>
                <a:cxn ang="0">
                  <a:pos x="965" y="172"/>
                </a:cxn>
                <a:cxn ang="0">
                  <a:pos x="778" y="64"/>
                </a:cxn>
                <a:cxn ang="0">
                  <a:pos x="581" y="64"/>
                </a:cxn>
                <a:cxn ang="0">
                  <a:pos x="394" y="172"/>
                </a:cxn>
                <a:cxn ang="0">
                  <a:pos x="270" y="398"/>
                </a:cxn>
                <a:cxn ang="0">
                  <a:pos x="270" y="721"/>
                </a:cxn>
                <a:cxn ang="0">
                  <a:pos x="353" y="1022"/>
                </a:cxn>
                <a:cxn ang="0">
                  <a:pos x="446" y="1334"/>
                </a:cxn>
                <a:cxn ang="0">
                  <a:pos x="467" y="1528"/>
                </a:cxn>
                <a:cxn ang="0">
                  <a:pos x="73" y="1550"/>
                </a:cxn>
                <a:cxn ang="0">
                  <a:pos x="52" y="1195"/>
                </a:cxn>
                <a:cxn ang="0">
                  <a:pos x="94" y="1356"/>
                </a:cxn>
                <a:cxn ang="0">
                  <a:pos x="156" y="1410"/>
                </a:cxn>
                <a:cxn ang="0">
                  <a:pos x="363" y="1291"/>
                </a:cxn>
                <a:cxn ang="0">
                  <a:pos x="218" y="1033"/>
                </a:cxn>
                <a:cxn ang="0">
                  <a:pos x="52" y="710"/>
                </a:cxn>
                <a:cxn ang="0">
                  <a:pos x="63" y="376"/>
                </a:cxn>
                <a:cxn ang="0">
                  <a:pos x="301" y="107"/>
                </a:cxn>
                <a:cxn ang="0">
                  <a:pos x="685" y="0"/>
                </a:cxn>
              </a:cxnLst>
              <a:rect l="0" t="0" r="r" b="b"/>
              <a:pathLst>
                <a:path w="1359" h="1561">
                  <a:moveTo>
                    <a:pt x="685" y="0"/>
                  </a:moveTo>
                  <a:lnTo>
                    <a:pt x="892" y="32"/>
                  </a:lnTo>
                  <a:lnTo>
                    <a:pt x="1069" y="107"/>
                  </a:lnTo>
                  <a:lnTo>
                    <a:pt x="1203" y="226"/>
                  </a:lnTo>
                  <a:lnTo>
                    <a:pt x="1297" y="376"/>
                  </a:lnTo>
                  <a:lnTo>
                    <a:pt x="1328" y="549"/>
                  </a:lnTo>
                  <a:lnTo>
                    <a:pt x="1307" y="710"/>
                  </a:lnTo>
                  <a:lnTo>
                    <a:pt x="1234" y="872"/>
                  </a:lnTo>
                  <a:lnTo>
                    <a:pt x="1141" y="1033"/>
                  </a:lnTo>
                  <a:lnTo>
                    <a:pt x="1058" y="1173"/>
                  </a:lnTo>
                  <a:lnTo>
                    <a:pt x="996" y="1291"/>
                  </a:lnTo>
                  <a:lnTo>
                    <a:pt x="954" y="1410"/>
                  </a:lnTo>
                  <a:lnTo>
                    <a:pt x="1203" y="1410"/>
                  </a:lnTo>
                  <a:lnTo>
                    <a:pt x="1224" y="1399"/>
                  </a:lnTo>
                  <a:lnTo>
                    <a:pt x="1245" y="1399"/>
                  </a:lnTo>
                  <a:lnTo>
                    <a:pt x="1266" y="1378"/>
                  </a:lnTo>
                  <a:lnTo>
                    <a:pt x="1266" y="1356"/>
                  </a:lnTo>
                  <a:lnTo>
                    <a:pt x="1286" y="1281"/>
                  </a:lnTo>
                  <a:lnTo>
                    <a:pt x="1307" y="1195"/>
                  </a:lnTo>
                  <a:lnTo>
                    <a:pt x="1359" y="1195"/>
                  </a:lnTo>
                  <a:lnTo>
                    <a:pt x="1349" y="1205"/>
                  </a:lnTo>
                  <a:lnTo>
                    <a:pt x="1276" y="1561"/>
                  </a:lnTo>
                  <a:lnTo>
                    <a:pt x="892" y="1561"/>
                  </a:lnTo>
                  <a:lnTo>
                    <a:pt x="882" y="1539"/>
                  </a:lnTo>
                  <a:lnTo>
                    <a:pt x="882" y="1517"/>
                  </a:lnTo>
                  <a:lnTo>
                    <a:pt x="892" y="1399"/>
                  </a:lnTo>
                  <a:lnTo>
                    <a:pt x="954" y="1162"/>
                  </a:lnTo>
                  <a:lnTo>
                    <a:pt x="986" y="1076"/>
                  </a:lnTo>
                  <a:lnTo>
                    <a:pt x="1048" y="893"/>
                  </a:lnTo>
                  <a:lnTo>
                    <a:pt x="1089" y="721"/>
                  </a:lnTo>
                  <a:lnTo>
                    <a:pt x="1110" y="559"/>
                  </a:lnTo>
                  <a:lnTo>
                    <a:pt x="1089" y="398"/>
                  </a:lnTo>
                  <a:lnTo>
                    <a:pt x="1048" y="280"/>
                  </a:lnTo>
                  <a:lnTo>
                    <a:pt x="965" y="172"/>
                  </a:lnTo>
                  <a:lnTo>
                    <a:pt x="882" y="107"/>
                  </a:lnTo>
                  <a:lnTo>
                    <a:pt x="778" y="64"/>
                  </a:lnTo>
                  <a:lnTo>
                    <a:pt x="674" y="53"/>
                  </a:lnTo>
                  <a:lnTo>
                    <a:pt x="581" y="64"/>
                  </a:lnTo>
                  <a:lnTo>
                    <a:pt x="477" y="107"/>
                  </a:lnTo>
                  <a:lnTo>
                    <a:pt x="394" y="172"/>
                  </a:lnTo>
                  <a:lnTo>
                    <a:pt x="322" y="269"/>
                  </a:lnTo>
                  <a:lnTo>
                    <a:pt x="270" y="398"/>
                  </a:lnTo>
                  <a:lnTo>
                    <a:pt x="249" y="559"/>
                  </a:lnTo>
                  <a:lnTo>
                    <a:pt x="270" y="721"/>
                  </a:lnTo>
                  <a:lnTo>
                    <a:pt x="312" y="882"/>
                  </a:lnTo>
                  <a:lnTo>
                    <a:pt x="353" y="1022"/>
                  </a:lnTo>
                  <a:lnTo>
                    <a:pt x="405" y="1173"/>
                  </a:lnTo>
                  <a:lnTo>
                    <a:pt x="446" y="1334"/>
                  </a:lnTo>
                  <a:lnTo>
                    <a:pt x="467" y="1507"/>
                  </a:lnTo>
                  <a:lnTo>
                    <a:pt x="467" y="1528"/>
                  </a:lnTo>
                  <a:lnTo>
                    <a:pt x="457" y="1550"/>
                  </a:lnTo>
                  <a:lnTo>
                    <a:pt x="73" y="1550"/>
                  </a:lnTo>
                  <a:lnTo>
                    <a:pt x="0" y="1195"/>
                  </a:lnTo>
                  <a:lnTo>
                    <a:pt x="52" y="1195"/>
                  </a:lnTo>
                  <a:lnTo>
                    <a:pt x="73" y="1281"/>
                  </a:lnTo>
                  <a:lnTo>
                    <a:pt x="94" y="1356"/>
                  </a:lnTo>
                  <a:lnTo>
                    <a:pt x="135" y="1399"/>
                  </a:lnTo>
                  <a:lnTo>
                    <a:pt x="156" y="1410"/>
                  </a:lnTo>
                  <a:lnTo>
                    <a:pt x="405" y="1410"/>
                  </a:lnTo>
                  <a:lnTo>
                    <a:pt x="363" y="1291"/>
                  </a:lnTo>
                  <a:lnTo>
                    <a:pt x="301" y="1173"/>
                  </a:lnTo>
                  <a:lnTo>
                    <a:pt x="218" y="1033"/>
                  </a:lnTo>
                  <a:lnTo>
                    <a:pt x="125" y="872"/>
                  </a:lnTo>
                  <a:lnTo>
                    <a:pt x="52" y="710"/>
                  </a:lnTo>
                  <a:lnTo>
                    <a:pt x="32" y="549"/>
                  </a:lnTo>
                  <a:lnTo>
                    <a:pt x="63" y="376"/>
                  </a:lnTo>
                  <a:lnTo>
                    <a:pt x="156" y="226"/>
                  </a:lnTo>
                  <a:lnTo>
                    <a:pt x="301" y="107"/>
                  </a:lnTo>
                  <a:lnTo>
                    <a:pt x="477" y="3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2112" y="3661"/>
              <a:ext cx="498" cy="2218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7" y="0"/>
                </a:cxn>
                <a:cxn ang="0">
                  <a:pos x="498" y="11"/>
                </a:cxn>
                <a:cxn ang="0">
                  <a:pos x="498" y="33"/>
                </a:cxn>
                <a:cxn ang="0">
                  <a:pos x="487" y="44"/>
                </a:cxn>
                <a:cxn ang="0">
                  <a:pos x="467" y="54"/>
                </a:cxn>
                <a:cxn ang="0">
                  <a:pos x="332" y="237"/>
                </a:cxn>
                <a:cxn ang="0">
                  <a:pos x="239" y="431"/>
                </a:cxn>
                <a:cxn ang="0">
                  <a:pos x="166" y="646"/>
                </a:cxn>
                <a:cxn ang="0">
                  <a:pos x="135" y="872"/>
                </a:cxn>
                <a:cxn ang="0">
                  <a:pos x="124" y="1099"/>
                </a:cxn>
                <a:cxn ang="0">
                  <a:pos x="135" y="1303"/>
                </a:cxn>
                <a:cxn ang="0">
                  <a:pos x="166" y="1529"/>
                </a:cxn>
                <a:cxn ang="0">
                  <a:pos x="228" y="1744"/>
                </a:cxn>
                <a:cxn ang="0">
                  <a:pos x="321" y="1949"/>
                </a:cxn>
                <a:cxn ang="0">
                  <a:pos x="456" y="2132"/>
                </a:cxn>
                <a:cxn ang="0">
                  <a:pos x="477" y="2143"/>
                </a:cxn>
                <a:cxn ang="0">
                  <a:pos x="498" y="2164"/>
                </a:cxn>
                <a:cxn ang="0">
                  <a:pos x="498" y="2197"/>
                </a:cxn>
                <a:cxn ang="0">
                  <a:pos x="477" y="2218"/>
                </a:cxn>
                <a:cxn ang="0">
                  <a:pos x="446" y="2197"/>
                </a:cxn>
                <a:cxn ang="0">
                  <a:pos x="384" y="2143"/>
                </a:cxn>
                <a:cxn ang="0">
                  <a:pos x="311" y="2067"/>
                </a:cxn>
                <a:cxn ang="0">
                  <a:pos x="228" y="1949"/>
                </a:cxn>
                <a:cxn ang="0">
                  <a:pos x="145" y="1798"/>
                </a:cxn>
                <a:cxn ang="0">
                  <a:pos x="73" y="1615"/>
                </a:cxn>
                <a:cxn ang="0">
                  <a:pos x="21" y="1421"/>
                </a:cxn>
                <a:cxn ang="0">
                  <a:pos x="0" y="1260"/>
                </a:cxn>
                <a:cxn ang="0">
                  <a:pos x="0" y="1109"/>
                </a:cxn>
                <a:cxn ang="0">
                  <a:pos x="10" y="905"/>
                </a:cxn>
                <a:cxn ang="0">
                  <a:pos x="52" y="679"/>
                </a:cxn>
                <a:cxn ang="0">
                  <a:pos x="135" y="431"/>
                </a:cxn>
                <a:cxn ang="0">
                  <a:pos x="218" y="280"/>
                </a:cxn>
                <a:cxn ang="0">
                  <a:pos x="311" y="162"/>
                </a:cxn>
                <a:cxn ang="0">
                  <a:pos x="384" y="76"/>
                </a:cxn>
                <a:cxn ang="0">
                  <a:pos x="446" y="22"/>
                </a:cxn>
                <a:cxn ang="0">
                  <a:pos x="477" y="0"/>
                </a:cxn>
              </a:cxnLst>
              <a:rect l="0" t="0" r="r" b="b"/>
              <a:pathLst>
                <a:path w="498" h="2218">
                  <a:moveTo>
                    <a:pt x="477" y="0"/>
                  </a:moveTo>
                  <a:lnTo>
                    <a:pt x="487" y="0"/>
                  </a:lnTo>
                  <a:lnTo>
                    <a:pt x="498" y="11"/>
                  </a:lnTo>
                  <a:lnTo>
                    <a:pt x="498" y="33"/>
                  </a:lnTo>
                  <a:lnTo>
                    <a:pt x="487" y="44"/>
                  </a:lnTo>
                  <a:lnTo>
                    <a:pt x="467" y="54"/>
                  </a:lnTo>
                  <a:lnTo>
                    <a:pt x="332" y="237"/>
                  </a:lnTo>
                  <a:lnTo>
                    <a:pt x="239" y="431"/>
                  </a:lnTo>
                  <a:lnTo>
                    <a:pt x="166" y="646"/>
                  </a:lnTo>
                  <a:lnTo>
                    <a:pt x="135" y="872"/>
                  </a:lnTo>
                  <a:lnTo>
                    <a:pt x="124" y="1099"/>
                  </a:lnTo>
                  <a:lnTo>
                    <a:pt x="135" y="1303"/>
                  </a:lnTo>
                  <a:lnTo>
                    <a:pt x="166" y="1529"/>
                  </a:lnTo>
                  <a:lnTo>
                    <a:pt x="228" y="1744"/>
                  </a:lnTo>
                  <a:lnTo>
                    <a:pt x="321" y="1949"/>
                  </a:lnTo>
                  <a:lnTo>
                    <a:pt x="456" y="2132"/>
                  </a:lnTo>
                  <a:lnTo>
                    <a:pt x="477" y="2143"/>
                  </a:lnTo>
                  <a:lnTo>
                    <a:pt x="498" y="2164"/>
                  </a:lnTo>
                  <a:lnTo>
                    <a:pt x="498" y="2197"/>
                  </a:lnTo>
                  <a:lnTo>
                    <a:pt x="477" y="2218"/>
                  </a:lnTo>
                  <a:lnTo>
                    <a:pt x="446" y="2197"/>
                  </a:lnTo>
                  <a:lnTo>
                    <a:pt x="384" y="2143"/>
                  </a:lnTo>
                  <a:lnTo>
                    <a:pt x="311" y="2067"/>
                  </a:lnTo>
                  <a:lnTo>
                    <a:pt x="228" y="1949"/>
                  </a:lnTo>
                  <a:lnTo>
                    <a:pt x="145" y="1798"/>
                  </a:lnTo>
                  <a:lnTo>
                    <a:pt x="73" y="1615"/>
                  </a:lnTo>
                  <a:lnTo>
                    <a:pt x="21" y="1421"/>
                  </a:lnTo>
                  <a:lnTo>
                    <a:pt x="0" y="1260"/>
                  </a:lnTo>
                  <a:lnTo>
                    <a:pt x="0" y="1109"/>
                  </a:lnTo>
                  <a:lnTo>
                    <a:pt x="10" y="905"/>
                  </a:lnTo>
                  <a:lnTo>
                    <a:pt x="52" y="679"/>
                  </a:lnTo>
                  <a:lnTo>
                    <a:pt x="135" y="431"/>
                  </a:lnTo>
                  <a:lnTo>
                    <a:pt x="218" y="280"/>
                  </a:lnTo>
                  <a:lnTo>
                    <a:pt x="311" y="162"/>
                  </a:lnTo>
                  <a:lnTo>
                    <a:pt x="384" y="76"/>
                  </a:lnTo>
                  <a:lnTo>
                    <a:pt x="446" y="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2765" y="4329"/>
              <a:ext cx="1120" cy="1453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508" y="21"/>
                </a:cxn>
                <a:cxn ang="0">
                  <a:pos x="591" y="75"/>
                </a:cxn>
                <a:cxn ang="0">
                  <a:pos x="654" y="151"/>
                </a:cxn>
                <a:cxn ang="0">
                  <a:pos x="695" y="248"/>
                </a:cxn>
                <a:cxn ang="0">
                  <a:pos x="747" y="398"/>
                </a:cxn>
                <a:cxn ang="0">
                  <a:pos x="768" y="527"/>
                </a:cxn>
                <a:cxn ang="0">
                  <a:pos x="778" y="635"/>
                </a:cxn>
                <a:cxn ang="0">
                  <a:pos x="778" y="700"/>
                </a:cxn>
                <a:cxn ang="0">
                  <a:pos x="903" y="366"/>
                </a:cxn>
                <a:cxn ang="0">
                  <a:pos x="1058" y="43"/>
                </a:cxn>
                <a:cxn ang="0">
                  <a:pos x="1068" y="32"/>
                </a:cxn>
                <a:cxn ang="0">
                  <a:pos x="1110" y="32"/>
                </a:cxn>
                <a:cxn ang="0">
                  <a:pos x="1120" y="43"/>
                </a:cxn>
                <a:cxn ang="0">
                  <a:pos x="1120" y="65"/>
                </a:cxn>
                <a:cxn ang="0">
                  <a:pos x="1110" y="75"/>
                </a:cxn>
                <a:cxn ang="0">
                  <a:pos x="1006" y="291"/>
                </a:cxn>
                <a:cxn ang="0">
                  <a:pos x="923" y="484"/>
                </a:cxn>
                <a:cxn ang="0">
                  <a:pos x="851" y="678"/>
                </a:cxn>
                <a:cxn ang="0">
                  <a:pos x="788" y="861"/>
                </a:cxn>
                <a:cxn ang="0">
                  <a:pos x="778" y="893"/>
                </a:cxn>
                <a:cxn ang="0">
                  <a:pos x="768" y="915"/>
                </a:cxn>
                <a:cxn ang="0">
                  <a:pos x="768" y="947"/>
                </a:cxn>
                <a:cxn ang="0">
                  <a:pos x="757" y="1033"/>
                </a:cxn>
                <a:cxn ang="0">
                  <a:pos x="726" y="1163"/>
                </a:cxn>
                <a:cxn ang="0">
                  <a:pos x="685" y="1324"/>
                </a:cxn>
                <a:cxn ang="0">
                  <a:pos x="664" y="1410"/>
                </a:cxn>
                <a:cxn ang="0">
                  <a:pos x="643" y="1453"/>
                </a:cxn>
                <a:cxn ang="0">
                  <a:pos x="612" y="1453"/>
                </a:cxn>
                <a:cxn ang="0">
                  <a:pos x="602" y="1442"/>
                </a:cxn>
                <a:cxn ang="0">
                  <a:pos x="591" y="1421"/>
                </a:cxn>
                <a:cxn ang="0">
                  <a:pos x="591" y="1410"/>
                </a:cxn>
                <a:cxn ang="0">
                  <a:pos x="602" y="1356"/>
                </a:cxn>
                <a:cxn ang="0">
                  <a:pos x="612" y="1270"/>
                </a:cxn>
                <a:cxn ang="0">
                  <a:pos x="643" y="1163"/>
                </a:cxn>
                <a:cxn ang="0">
                  <a:pos x="674" y="1044"/>
                </a:cxn>
                <a:cxn ang="0">
                  <a:pos x="706" y="936"/>
                </a:cxn>
                <a:cxn ang="0">
                  <a:pos x="726" y="893"/>
                </a:cxn>
                <a:cxn ang="0">
                  <a:pos x="737" y="829"/>
                </a:cxn>
                <a:cxn ang="0">
                  <a:pos x="737" y="635"/>
                </a:cxn>
                <a:cxn ang="0">
                  <a:pos x="726" y="538"/>
                </a:cxn>
                <a:cxn ang="0">
                  <a:pos x="695" y="431"/>
                </a:cxn>
                <a:cxn ang="0">
                  <a:pos x="654" y="323"/>
                </a:cxn>
                <a:cxn ang="0">
                  <a:pos x="591" y="248"/>
                </a:cxn>
                <a:cxn ang="0">
                  <a:pos x="508" y="183"/>
                </a:cxn>
                <a:cxn ang="0">
                  <a:pos x="384" y="161"/>
                </a:cxn>
                <a:cxn ang="0">
                  <a:pos x="353" y="161"/>
                </a:cxn>
                <a:cxn ang="0">
                  <a:pos x="301" y="172"/>
                </a:cxn>
                <a:cxn ang="0">
                  <a:pos x="228" y="194"/>
                </a:cxn>
                <a:cxn ang="0">
                  <a:pos x="156" y="237"/>
                </a:cxn>
                <a:cxn ang="0">
                  <a:pos x="94" y="312"/>
                </a:cxn>
                <a:cxn ang="0">
                  <a:pos x="42" y="420"/>
                </a:cxn>
                <a:cxn ang="0">
                  <a:pos x="11" y="420"/>
                </a:cxn>
                <a:cxn ang="0">
                  <a:pos x="0" y="409"/>
                </a:cxn>
                <a:cxn ang="0">
                  <a:pos x="0" y="398"/>
                </a:cxn>
                <a:cxn ang="0">
                  <a:pos x="11" y="344"/>
                </a:cxn>
                <a:cxn ang="0">
                  <a:pos x="52" y="269"/>
                </a:cxn>
                <a:cxn ang="0">
                  <a:pos x="104" y="172"/>
                </a:cxn>
                <a:cxn ang="0">
                  <a:pos x="187" y="86"/>
                </a:cxn>
                <a:cxn ang="0">
                  <a:pos x="291" y="21"/>
                </a:cxn>
                <a:cxn ang="0">
                  <a:pos x="415" y="0"/>
                </a:cxn>
              </a:cxnLst>
              <a:rect l="0" t="0" r="r" b="b"/>
              <a:pathLst>
                <a:path w="1120" h="1453">
                  <a:moveTo>
                    <a:pt x="415" y="0"/>
                  </a:moveTo>
                  <a:lnTo>
                    <a:pt x="508" y="21"/>
                  </a:lnTo>
                  <a:lnTo>
                    <a:pt x="591" y="75"/>
                  </a:lnTo>
                  <a:lnTo>
                    <a:pt x="654" y="151"/>
                  </a:lnTo>
                  <a:lnTo>
                    <a:pt x="695" y="248"/>
                  </a:lnTo>
                  <a:lnTo>
                    <a:pt x="747" y="398"/>
                  </a:lnTo>
                  <a:lnTo>
                    <a:pt x="768" y="527"/>
                  </a:lnTo>
                  <a:lnTo>
                    <a:pt x="778" y="635"/>
                  </a:lnTo>
                  <a:lnTo>
                    <a:pt x="778" y="700"/>
                  </a:lnTo>
                  <a:lnTo>
                    <a:pt x="903" y="366"/>
                  </a:lnTo>
                  <a:lnTo>
                    <a:pt x="1058" y="43"/>
                  </a:lnTo>
                  <a:lnTo>
                    <a:pt x="1068" y="32"/>
                  </a:lnTo>
                  <a:lnTo>
                    <a:pt x="1110" y="32"/>
                  </a:lnTo>
                  <a:lnTo>
                    <a:pt x="1120" y="43"/>
                  </a:lnTo>
                  <a:lnTo>
                    <a:pt x="1120" y="65"/>
                  </a:lnTo>
                  <a:lnTo>
                    <a:pt x="1110" y="75"/>
                  </a:lnTo>
                  <a:lnTo>
                    <a:pt x="1006" y="291"/>
                  </a:lnTo>
                  <a:lnTo>
                    <a:pt x="923" y="484"/>
                  </a:lnTo>
                  <a:lnTo>
                    <a:pt x="851" y="678"/>
                  </a:lnTo>
                  <a:lnTo>
                    <a:pt x="788" y="861"/>
                  </a:lnTo>
                  <a:lnTo>
                    <a:pt x="778" y="893"/>
                  </a:lnTo>
                  <a:lnTo>
                    <a:pt x="768" y="915"/>
                  </a:lnTo>
                  <a:lnTo>
                    <a:pt x="768" y="947"/>
                  </a:lnTo>
                  <a:lnTo>
                    <a:pt x="757" y="1033"/>
                  </a:lnTo>
                  <a:lnTo>
                    <a:pt x="726" y="1163"/>
                  </a:lnTo>
                  <a:lnTo>
                    <a:pt x="685" y="1324"/>
                  </a:lnTo>
                  <a:lnTo>
                    <a:pt x="664" y="1410"/>
                  </a:lnTo>
                  <a:lnTo>
                    <a:pt x="643" y="1453"/>
                  </a:lnTo>
                  <a:lnTo>
                    <a:pt x="612" y="1453"/>
                  </a:lnTo>
                  <a:lnTo>
                    <a:pt x="602" y="1442"/>
                  </a:lnTo>
                  <a:lnTo>
                    <a:pt x="591" y="1421"/>
                  </a:lnTo>
                  <a:lnTo>
                    <a:pt x="591" y="1410"/>
                  </a:lnTo>
                  <a:lnTo>
                    <a:pt x="602" y="1356"/>
                  </a:lnTo>
                  <a:lnTo>
                    <a:pt x="612" y="1270"/>
                  </a:lnTo>
                  <a:lnTo>
                    <a:pt x="643" y="1163"/>
                  </a:lnTo>
                  <a:lnTo>
                    <a:pt x="674" y="1044"/>
                  </a:lnTo>
                  <a:lnTo>
                    <a:pt x="706" y="936"/>
                  </a:lnTo>
                  <a:lnTo>
                    <a:pt x="726" y="893"/>
                  </a:lnTo>
                  <a:lnTo>
                    <a:pt x="737" y="829"/>
                  </a:lnTo>
                  <a:lnTo>
                    <a:pt x="737" y="635"/>
                  </a:lnTo>
                  <a:lnTo>
                    <a:pt x="726" y="538"/>
                  </a:lnTo>
                  <a:lnTo>
                    <a:pt x="695" y="431"/>
                  </a:lnTo>
                  <a:lnTo>
                    <a:pt x="654" y="323"/>
                  </a:lnTo>
                  <a:lnTo>
                    <a:pt x="591" y="248"/>
                  </a:lnTo>
                  <a:lnTo>
                    <a:pt x="508" y="183"/>
                  </a:lnTo>
                  <a:lnTo>
                    <a:pt x="384" y="161"/>
                  </a:lnTo>
                  <a:lnTo>
                    <a:pt x="353" y="161"/>
                  </a:lnTo>
                  <a:lnTo>
                    <a:pt x="301" y="172"/>
                  </a:lnTo>
                  <a:lnTo>
                    <a:pt x="228" y="194"/>
                  </a:lnTo>
                  <a:lnTo>
                    <a:pt x="156" y="237"/>
                  </a:lnTo>
                  <a:lnTo>
                    <a:pt x="94" y="312"/>
                  </a:lnTo>
                  <a:lnTo>
                    <a:pt x="42" y="420"/>
                  </a:lnTo>
                  <a:lnTo>
                    <a:pt x="11" y="420"/>
                  </a:lnTo>
                  <a:lnTo>
                    <a:pt x="0" y="409"/>
                  </a:lnTo>
                  <a:lnTo>
                    <a:pt x="0" y="398"/>
                  </a:lnTo>
                  <a:lnTo>
                    <a:pt x="11" y="344"/>
                  </a:lnTo>
                  <a:lnTo>
                    <a:pt x="52" y="269"/>
                  </a:lnTo>
                  <a:lnTo>
                    <a:pt x="104" y="172"/>
                  </a:lnTo>
                  <a:lnTo>
                    <a:pt x="187" y="86"/>
                  </a:lnTo>
                  <a:lnTo>
                    <a:pt x="291" y="21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Freeform 110"/>
            <p:cNvSpPr>
              <a:spLocks noEditPoints="1"/>
            </p:cNvSpPr>
            <p:nvPr/>
          </p:nvSpPr>
          <p:spPr bwMode="auto">
            <a:xfrm>
              <a:off x="4134" y="4350"/>
              <a:ext cx="239" cy="1378"/>
            </a:xfrm>
            <a:custGeom>
              <a:avLst/>
              <a:gdLst/>
              <a:ahLst/>
              <a:cxnLst>
                <a:cxn ang="0">
                  <a:pos x="125" y="722"/>
                </a:cxn>
                <a:cxn ang="0">
                  <a:pos x="177" y="743"/>
                </a:cxn>
                <a:cxn ang="0">
                  <a:pos x="218" y="786"/>
                </a:cxn>
                <a:cxn ang="0">
                  <a:pos x="228" y="840"/>
                </a:cxn>
                <a:cxn ang="0">
                  <a:pos x="239" y="905"/>
                </a:cxn>
                <a:cxn ang="0">
                  <a:pos x="239" y="948"/>
                </a:cxn>
                <a:cxn ang="0">
                  <a:pos x="218" y="1088"/>
                </a:cxn>
                <a:cxn ang="0">
                  <a:pos x="187" y="1206"/>
                </a:cxn>
                <a:cxn ang="0">
                  <a:pos x="135" y="1303"/>
                </a:cxn>
                <a:cxn ang="0">
                  <a:pos x="94" y="1357"/>
                </a:cxn>
                <a:cxn ang="0">
                  <a:pos x="62" y="1378"/>
                </a:cxn>
                <a:cxn ang="0">
                  <a:pos x="42" y="1357"/>
                </a:cxn>
                <a:cxn ang="0">
                  <a:pos x="42" y="1335"/>
                </a:cxn>
                <a:cxn ang="0">
                  <a:pos x="52" y="1325"/>
                </a:cxn>
                <a:cxn ang="0">
                  <a:pos x="135" y="1206"/>
                </a:cxn>
                <a:cxn ang="0">
                  <a:pos x="166" y="1088"/>
                </a:cxn>
                <a:cxn ang="0">
                  <a:pos x="187" y="991"/>
                </a:cxn>
                <a:cxn ang="0">
                  <a:pos x="187" y="948"/>
                </a:cxn>
                <a:cxn ang="0">
                  <a:pos x="197" y="937"/>
                </a:cxn>
                <a:cxn ang="0">
                  <a:pos x="187" y="926"/>
                </a:cxn>
                <a:cxn ang="0">
                  <a:pos x="187" y="948"/>
                </a:cxn>
                <a:cxn ang="0">
                  <a:pos x="166" y="948"/>
                </a:cxn>
                <a:cxn ang="0">
                  <a:pos x="156" y="959"/>
                </a:cxn>
                <a:cxn ang="0">
                  <a:pos x="94" y="959"/>
                </a:cxn>
                <a:cxn ang="0">
                  <a:pos x="62" y="937"/>
                </a:cxn>
                <a:cxn ang="0">
                  <a:pos x="21" y="894"/>
                </a:cxn>
                <a:cxn ang="0">
                  <a:pos x="11" y="872"/>
                </a:cxn>
                <a:cxn ang="0">
                  <a:pos x="11" y="808"/>
                </a:cxn>
                <a:cxn ang="0">
                  <a:pos x="52" y="743"/>
                </a:cxn>
                <a:cxn ang="0">
                  <a:pos x="83" y="732"/>
                </a:cxn>
                <a:cxn ang="0">
                  <a:pos x="125" y="722"/>
                </a:cxn>
                <a:cxn ang="0">
                  <a:pos x="114" y="0"/>
                </a:cxn>
                <a:cxn ang="0">
                  <a:pos x="177" y="22"/>
                </a:cxn>
                <a:cxn ang="0">
                  <a:pos x="208" y="54"/>
                </a:cxn>
                <a:cxn ang="0">
                  <a:pos x="228" y="119"/>
                </a:cxn>
                <a:cxn ang="0">
                  <a:pos x="208" y="183"/>
                </a:cxn>
                <a:cxn ang="0">
                  <a:pos x="177" y="216"/>
                </a:cxn>
                <a:cxn ang="0">
                  <a:pos x="114" y="237"/>
                </a:cxn>
                <a:cxn ang="0">
                  <a:pos x="52" y="216"/>
                </a:cxn>
                <a:cxn ang="0">
                  <a:pos x="21" y="183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39" h="1378">
                  <a:moveTo>
                    <a:pt x="125" y="722"/>
                  </a:moveTo>
                  <a:lnTo>
                    <a:pt x="177" y="743"/>
                  </a:lnTo>
                  <a:lnTo>
                    <a:pt x="218" y="786"/>
                  </a:lnTo>
                  <a:lnTo>
                    <a:pt x="228" y="840"/>
                  </a:lnTo>
                  <a:lnTo>
                    <a:pt x="239" y="905"/>
                  </a:lnTo>
                  <a:lnTo>
                    <a:pt x="239" y="948"/>
                  </a:lnTo>
                  <a:lnTo>
                    <a:pt x="218" y="1088"/>
                  </a:lnTo>
                  <a:lnTo>
                    <a:pt x="187" y="1206"/>
                  </a:lnTo>
                  <a:lnTo>
                    <a:pt x="135" y="1303"/>
                  </a:lnTo>
                  <a:lnTo>
                    <a:pt x="94" y="1357"/>
                  </a:lnTo>
                  <a:lnTo>
                    <a:pt x="62" y="1378"/>
                  </a:lnTo>
                  <a:lnTo>
                    <a:pt x="42" y="1357"/>
                  </a:lnTo>
                  <a:lnTo>
                    <a:pt x="42" y="1335"/>
                  </a:lnTo>
                  <a:lnTo>
                    <a:pt x="52" y="1325"/>
                  </a:lnTo>
                  <a:lnTo>
                    <a:pt x="135" y="1206"/>
                  </a:lnTo>
                  <a:lnTo>
                    <a:pt x="166" y="1088"/>
                  </a:lnTo>
                  <a:lnTo>
                    <a:pt x="187" y="991"/>
                  </a:lnTo>
                  <a:lnTo>
                    <a:pt x="187" y="948"/>
                  </a:lnTo>
                  <a:lnTo>
                    <a:pt x="197" y="937"/>
                  </a:lnTo>
                  <a:lnTo>
                    <a:pt x="187" y="926"/>
                  </a:lnTo>
                  <a:lnTo>
                    <a:pt x="187" y="948"/>
                  </a:lnTo>
                  <a:lnTo>
                    <a:pt x="166" y="948"/>
                  </a:lnTo>
                  <a:lnTo>
                    <a:pt x="156" y="959"/>
                  </a:lnTo>
                  <a:lnTo>
                    <a:pt x="94" y="959"/>
                  </a:lnTo>
                  <a:lnTo>
                    <a:pt x="62" y="937"/>
                  </a:lnTo>
                  <a:lnTo>
                    <a:pt x="21" y="894"/>
                  </a:lnTo>
                  <a:lnTo>
                    <a:pt x="11" y="872"/>
                  </a:lnTo>
                  <a:lnTo>
                    <a:pt x="11" y="808"/>
                  </a:lnTo>
                  <a:lnTo>
                    <a:pt x="52" y="743"/>
                  </a:lnTo>
                  <a:lnTo>
                    <a:pt x="83" y="732"/>
                  </a:lnTo>
                  <a:lnTo>
                    <a:pt x="125" y="722"/>
                  </a:lnTo>
                  <a:close/>
                  <a:moveTo>
                    <a:pt x="114" y="0"/>
                  </a:moveTo>
                  <a:lnTo>
                    <a:pt x="177" y="22"/>
                  </a:lnTo>
                  <a:lnTo>
                    <a:pt x="208" y="54"/>
                  </a:lnTo>
                  <a:lnTo>
                    <a:pt x="228" y="119"/>
                  </a:lnTo>
                  <a:lnTo>
                    <a:pt x="208" y="183"/>
                  </a:lnTo>
                  <a:lnTo>
                    <a:pt x="177" y="216"/>
                  </a:lnTo>
                  <a:lnTo>
                    <a:pt x="114" y="237"/>
                  </a:lnTo>
                  <a:lnTo>
                    <a:pt x="52" y="216"/>
                  </a:lnTo>
                  <a:lnTo>
                    <a:pt x="21" y="183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4964" y="4340"/>
              <a:ext cx="1089" cy="1001"/>
            </a:xfrm>
            <a:custGeom>
              <a:avLst/>
              <a:gdLst/>
              <a:ahLst/>
              <a:cxnLst>
                <a:cxn ang="0">
                  <a:pos x="373" y="21"/>
                </a:cxn>
                <a:cxn ang="0">
                  <a:pos x="456" y="183"/>
                </a:cxn>
                <a:cxn ang="0">
                  <a:pos x="435" y="280"/>
                </a:cxn>
                <a:cxn ang="0">
                  <a:pos x="352" y="473"/>
                </a:cxn>
                <a:cxn ang="0">
                  <a:pos x="301" y="775"/>
                </a:cxn>
                <a:cxn ang="0">
                  <a:pos x="321" y="904"/>
                </a:cxn>
                <a:cxn ang="0">
                  <a:pos x="435" y="958"/>
                </a:cxn>
                <a:cxn ang="0">
                  <a:pos x="591" y="893"/>
                </a:cxn>
                <a:cxn ang="0">
                  <a:pos x="674" y="796"/>
                </a:cxn>
                <a:cxn ang="0">
                  <a:pos x="705" y="678"/>
                </a:cxn>
                <a:cxn ang="0">
                  <a:pos x="778" y="377"/>
                </a:cxn>
                <a:cxn ang="0">
                  <a:pos x="840" y="107"/>
                </a:cxn>
                <a:cxn ang="0">
                  <a:pos x="881" y="43"/>
                </a:cxn>
                <a:cxn ang="0">
                  <a:pos x="944" y="32"/>
                </a:cxn>
                <a:cxn ang="0">
                  <a:pos x="975" y="54"/>
                </a:cxn>
                <a:cxn ang="0">
                  <a:pos x="985" y="97"/>
                </a:cxn>
                <a:cxn ang="0">
                  <a:pos x="975" y="140"/>
                </a:cxn>
                <a:cxn ang="0">
                  <a:pos x="964" y="204"/>
                </a:cxn>
                <a:cxn ang="0">
                  <a:pos x="944" y="258"/>
                </a:cxn>
                <a:cxn ang="0">
                  <a:pos x="933" y="333"/>
                </a:cxn>
                <a:cxn ang="0">
                  <a:pos x="912" y="387"/>
                </a:cxn>
                <a:cxn ang="0">
                  <a:pos x="829" y="699"/>
                </a:cxn>
                <a:cxn ang="0">
                  <a:pos x="809" y="850"/>
                </a:cxn>
                <a:cxn ang="0">
                  <a:pos x="819" y="925"/>
                </a:cxn>
                <a:cxn ang="0">
                  <a:pos x="871" y="947"/>
                </a:cxn>
                <a:cxn ang="0">
                  <a:pos x="964" y="861"/>
                </a:cxn>
                <a:cxn ang="0">
                  <a:pos x="1027" y="678"/>
                </a:cxn>
                <a:cxn ang="0">
                  <a:pos x="1037" y="646"/>
                </a:cxn>
                <a:cxn ang="0">
                  <a:pos x="1078" y="635"/>
                </a:cxn>
                <a:cxn ang="0">
                  <a:pos x="1089" y="656"/>
                </a:cxn>
                <a:cxn ang="0">
                  <a:pos x="1068" y="732"/>
                </a:cxn>
                <a:cxn ang="0">
                  <a:pos x="1027" y="872"/>
                </a:cxn>
                <a:cxn ang="0">
                  <a:pos x="944" y="969"/>
                </a:cxn>
                <a:cxn ang="0">
                  <a:pos x="871" y="990"/>
                </a:cxn>
                <a:cxn ang="0">
                  <a:pos x="726" y="915"/>
                </a:cxn>
                <a:cxn ang="0">
                  <a:pos x="674" y="850"/>
                </a:cxn>
                <a:cxn ang="0">
                  <a:pos x="591" y="947"/>
                </a:cxn>
                <a:cxn ang="0">
                  <a:pos x="425" y="1001"/>
                </a:cxn>
                <a:cxn ang="0">
                  <a:pos x="280" y="969"/>
                </a:cxn>
                <a:cxn ang="0">
                  <a:pos x="187" y="850"/>
                </a:cxn>
                <a:cxn ang="0">
                  <a:pos x="176" y="624"/>
                </a:cxn>
                <a:cxn ang="0">
                  <a:pos x="290" y="280"/>
                </a:cxn>
                <a:cxn ang="0">
                  <a:pos x="321" y="215"/>
                </a:cxn>
                <a:cxn ang="0">
                  <a:pos x="332" y="97"/>
                </a:cxn>
                <a:cxn ang="0">
                  <a:pos x="301" y="54"/>
                </a:cxn>
                <a:cxn ang="0">
                  <a:pos x="218" y="64"/>
                </a:cxn>
                <a:cxn ang="0">
                  <a:pos x="104" y="193"/>
                </a:cxn>
                <a:cxn ang="0">
                  <a:pos x="52" y="344"/>
                </a:cxn>
                <a:cxn ang="0">
                  <a:pos x="41" y="366"/>
                </a:cxn>
                <a:cxn ang="0">
                  <a:pos x="0" y="355"/>
                </a:cxn>
                <a:cxn ang="0">
                  <a:pos x="31" y="247"/>
                </a:cxn>
                <a:cxn ang="0">
                  <a:pos x="114" y="86"/>
                </a:cxn>
                <a:cxn ang="0">
                  <a:pos x="280" y="0"/>
                </a:cxn>
              </a:cxnLst>
              <a:rect l="0" t="0" r="r" b="b"/>
              <a:pathLst>
                <a:path w="1089" h="1001">
                  <a:moveTo>
                    <a:pt x="280" y="0"/>
                  </a:moveTo>
                  <a:lnTo>
                    <a:pt x="373" y="21"/>
                  </a:lnTo>
                  <a:lnTo>
                    <a:pt x="435" y="97"/>
                  </a:lnTo>
                  <a:lnTo>
                    <a:pt x="456" y="183"/>
                  </a:lnTo>
                  <a:lnTo>
                    <a:pt x="456" y="215"/>
                  </a:lnTo>
                  <a:lnTo>
                    <a:pt x="435" y="280"/>
                  </a:lnTo>
                  <a:lnTo>
                    <a:pt x="415" y="323"/>
                  </a:lnTo>
                  <a:lnTo>
                    <a:pt x="352" y="473"/>
                  </a:lnTo>
                  <a:lnTo>
                    <a:pt x="321" y="635"/>
                  </a:lnTo>
                  <a:lnTo>
                    <a:pt x="301" y="775"/>
                  </a:lnTo>
                  <a:lnTo>
                    <a:pt x="301" y="839"/>
                  </a:lnTo>
                  <a:lnTo>
                    <a:pt x="321" y="904"/>
                  </a:lnTo>
                  <a:lnTo>
                    <a:pt x="363" y="936"/>
                  </a:lnTo>
                  <a:lnTo>
                    <a:pt x="435" y="958"/>
                  </a:lnTo>
                  <a:lnTo>
                    <a:pt x="518" y="936"/>
                  </a:lnTo>
                  <a:lnTo>
                    <a:pt x="591" y="893"/>
                  </a:lnTo>
                  <a:lnTo>
                    <a:pt x="643" y="839"/>
                  </a:lnTo>
                  <a:lnTo>
                    <a:pt x="674" y="796"/>
                  </a:lnTo>
                  <a:lnTo>
                    <a:pt x="684" y="775"/>
                  </a:lnTo>
                  <a:lnTo>
                    <a:pt x="705" y="678"/>
                  </a:lnTo>
                  <a:lnTo>
                    <a:pt x="736" y="538"/>
                  </a:lnTo>
                  <a:lnTo>
                    <a:pt x="778" y="377"/>
                  </a:lnTo>
                  <a:lnTo>
                    <a:pt x="809" y="226"/>
                  </a:lnTo>
                  <a:lnTo>
                    <a:pt x="840" y="107"/>
                  </a:lnTo>
                  <a:lnTo>
                    <a:pt x="850" y="75"/>
                  </a:lnTo>
                  <a:lnTo>
                    <a:pt x="881" y="43"/>
                  </a:lnTo>
                  <a:lnTo>
                    <a:pt x="902" y="32"/>
                  </a:lnTo>
                  <a:lnTo>
                    <a:pt x="944" y="32"/>
                  </a:lnTo>
                  <a:lnTo>
                    <a:pt x="954" y="43"/>
                  </a:lnTo>
                  <a:lnTo>
                    <a:pt x="975" y="54"/>
                  </a:lnTo>
                  <a:lnTo>
                    <a:pt x="985" y="64"/>
                  </a:lnTo>
                  <a:lnTo>
                    <a:pt x="985" y="97"/>
                  </a:lnTo>
                  <a:lnTo>
                    <a:pt x="975" y="118"/>
                  </a:lnTo>
                  <a:lnTo>
                    <a:pt x="975" y="140"/>
                  </a:lnTo>
                  <a:lnTo>
                    <a:pt x="964" y="172"/>
                  </a:lnTo>
                  <a:lnTo>
                    <a:pt x="964" y="204"/>
                  </a:lnTo>
                  <a:lnTo>
                    <a:pt x="954" y="237"/>
                  </a:lnTo>
                  <a:lnTo>
                    <a:pt x="944" y="258"/>
                  </a:lnTo>
                  <a:lnTo>
                    <a:pt x="933" y="290"/>
                  </a:lnTo>
                  <a:lnTo>
                    <a:pt x="933" y="333"/>
                  </a:lnTo>
                  <a:lnTo>
                    <a:pt x="923" y="366"/>
                  </a:lnTo>
                  <a:lnTo>
                    <a:pt x="912" y="387"/>
                  </a:lnTo>
                  <a:lnTo>
                    <a:pt x="850" y="624"/>
                  </a:lnTo>
                  <a:lnTo>
                    <a:pt x="829" y="699"/>
                  </a:lnTo>
                  <a:lnTo>
                    <a:pt x="819" y="786"/>
                  </a:lnTo>
                  <a:lnTo>
                    <a:pt x="809" y="850"/>
                  </a:lnTo>
                  <a:lnTo>
                    <a:pt x="809" y="893"/>
                  </a:lnTo>
                  <a:lnTo>
                    <a:pt x="819" y="925"/>
                  </a:lnTo>
                  <a:lnTo>
                    <a:pt x="840" y="936"/>
                  </a:lnTo>
                  <a:lnTo>
                    <a:pt x="871" y="947"/>
                  </a:lnTo>
                  <a:lnTo>
                    <a:pt x="923" y="925"/>
                  </a:lnTo>
                  <a:lnTo>
                    <a:pt x="964" y="861"/>
                  </a:lnTo>
                  <a:lnTo>
                    <a:pt x="1006" y="775"/>
                  </a:lnTo>
                  <a:lnTo>
                    <a:pt x="1027" y="678"/>
                  </a:lnTo>
                  <a:lnTo>
                    <a:pt x="1037" y="656"/>
                  </a:lnTo>
                  <a:lnTo>
                    <a:pt x="1037" y="646"/>
                  </a:lnTo>
                  <a:lnTo>
                    <a:pt x="1047" y="635"/>
                  </a:lnTo>
                  <a:lnTo>
                    <a:pt x="1078" y="635"/>
                  </a:lnTo>
                  <a:lnTo>
                    <a:pt x="1089" y="646"/>
                  </a:lnTo>
                  <a:lnTo>
                    <a:pt x="1089" y="656"/>
                  </a:lnTo>
                  <a:lnTo>
                    <a:pt x="1078" y="678"/>
                  </a:lnTo>
                  <a:lnTo>
                    <a:pt x="1068" y="732"/>
                  </a:lnTo>
                  <a:lnTo>
                    <a:pt x="1047" y="807"/>
                  </a:lnTo>
                  <a:lnTo>
                    <a:pt x="1027" y="872"/>
                  </a:lnTo>
                  <a:lnTo>
                    <a:pt x="1006" y="904"/>
                  </a:lnTo>
                  <a:lnTo>
                    <a:pt x="944" y="969"/>
                  </a:lnTo>
                  <a:lnTo>
                    <a:pt x="912" y="979"/>
                  </a:lnTo>
                  <a:lnTo>
                    <a:pt x="871" y="990"/>
                  </a:lnTo>
                  <a:lnTo>
                    <a:pt x="788" y="969"/>
                  </a:lnTo>
                  <a:lnTo>
                    <a:pt x="726" y="915"/>
                  </a:lnTo>
                  <a:lnTo>
                    <a:pt x="684" y="839"/>
                  </a:lnTo>
                  <a:lnTo>
                    <a:pt x="674" y="850"/>
                  </a:lnTo>
                  <a:lnTo>
                    <a:pt x="643" y="893"/>
                  </a:lnTo>
                  <a:lnTo>
                    <a:pt x="591" y="947"/>
                  </a:lnTo>
                  <a:lnTo>
                    <a:pt x="518" y="990"/>
                  </a:lnTo>
                  <a:lnTo>
                    <a:pt x="425" y="1001"/>
                  </a:lnTo>
                  <a:lnTo>
                    <a:pt x="352" y="990"/>
                  </a:lnTo>
                  <a:lnTo>
                    <a:pt x="280" y="969"/>
                  </a:lnTo>
                  <a:lnTo>
                    <a:pt x="228" y="925"/>
                  </a:lnTo>
                  <a:lnTo>
                    <a:pt x="187" y="850"/>
                  </a:lnTo>
                  <a:lnTo>
                    <a:pt x="166" y="742"/>
                  </a:lnTo>
                  <a:lnTo>
                    <a:pt x="176" y="624"/>
                  </a:lnTo>
                  <a:lnTo>
                    <a:pt x="218" y="473"/>
                  </a:lnTo>
                  <a:lnTo>
                    <a:pt x="290" y="280"/>
                  </a:lnTo>
                  <a:lnTo>
                    <a:pt x="301" y="247"/>
                  </a:lnTo>
                  <a:lnTo>
                    <a:pt x="321" y="215"/>
                  </a:lnTo>
                  <a:lnTo>
                    <a:pt x="332" y="172"/>
                  </a:lnTo>
                  <a:lnTo>
                    <a:pt x="332" y="97"/>
                  </a:lnTo>
                  <a:lnTo>
                    <a:pt x="321" y="75"/>
                  </a:lnTo>
                  <a:lnTo>
                    <a:pt x="301" y="54"/>
                  </a:lnTo>
                  <a:lnTo>
                    <a:pt x="280" y="54"/>
                  </a:lnTo>
                  <a:lnTo>
                    <a:pt x="218" y="64"/>
                  </a:lnTo>
                  <a:lnTo>
                    <a:pt x="155" y="118"/>
                  </a:lnTo>
                  <a:lnTo>
                    <a:pt x="104" y="193"/>
                  </a:lnTo>
                  <a:lnTo>
                    <a:pt x="62" y="323"/>
                  </a:lnTo>
                  <a:lnTo>
                    <a:pt x="52" y="344"/>
                  </a:lnTo>
                  <a:lnTo>
                    <a:pt x="52" y="355"/>
                  </a:lnTo>
                  <a:lnTo>
                    <a:pt x="41" y="366"/>
                  </a:lnTo>
                  <a:lnTo>
                    <a:pt x="10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1" y="247"/>
                  </a:lnTo>
                  <a:lnTo>
                    <a:pt x="62" y="161"/>
                  </a:lnTo>
                  <a:lnTo>
                    <a:pt x="114" y="86"/>
                  </a:lnTo>
                  <a:lnTo>
                    <a:pt x="187" y="2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Freeform 112"/>
            <p:cNvSpPr>
              <a:spLocks noEditPoints="1"/>
            </p:cNvSpPr>
            <p:nvPr/>
          </p:nvSpPr>
          <p:spPr bwMode="auto">
            <a:xfrm>
              <a:off x="6312" y="4350"/>
              <a:ext cx="249" cy="1378"/>
            </a:xfrm>
            <a:custGeom>
              <a:avLst/>
              <a:gdLst/>
              <a:ahLst/>
              <a:cxnLst>
                <a:cxn ang="0">
                  <a:pos x="135" y="722"/>
                </a:cxn>
                <a:cxn ang="0">
                  <a:pos x="187" y="743"/>
                </a:cxn>
                <a:cxn ang="0">
                  <a:pos x="228" y="786"/>
                </a:cxn>
                <a:cxn ang="0">
                  <a:pos x="239" y="840"/>
                </a:cxn>
                <a:cxn ang="0">
                  <a:pos x="249" y="905"/>
                </a:cxn>
                <a:cxn ang="0">
                  <a:pos x="249" y="948"/>
                </a:cxn>
                <a:cxn ang="0">
                  <a:pos x="228" y="1088"/>
                </a:cxn>
                <a:cxn ang="0">
                  <a:pos x="197" y="1206"/>
                </a:cxn>
                <a:cxn ang="0">
                  <a:pos x="145" y="1303"/>
                </a:cxn>
                <a:cxn ang="0">
                  <a:pos x="104" y="1357"/>
                </a:cxn>
                <a:cxn ang="0">
                  <a:pos x="73" y="1378"/>
                </a:cxn>
                <a:cxn ang="0">
                  <a:pos x="52" y="1357"/>
                </a:cxn>
                <a:cxn ang="0">
                  <a:pos x="52" y="1335"/>
                </a:cxn>
                <a:cxn ang="0">
                  <a:pos x="62" y="1325"/>
                </a:cxn>
                <a:cxn ang="0">
                  <a:pos x="145" y="1206"/>
                </a:cxn>
                <a:cxn ang="0">
                  <a:pos x="176" y="1088"/>
                </a:cxn>
                <a:cxn ang="0">
                  <a:pos x="197" y="991"/>
                </a:cxn>
                <a:cxn ang="0">
                  <a:pos x="197" y="948"/>
                </a:cxn>
                <a:cxn ang="0">
                  <a:pos x="207" y="937"/>
                </a:cxn>
                <a:cxn ang="0">
                  <a:pos x="197" y="926"/>
                </a:cxn>
                <a:cxn ang="0">
                  <a:pos x="197" y="948"/>
                </a:cxn>
                <a:cxn ang="0">
                  <a:pos x="176" y="948"/>
                </a:cxn>
                <a:cxn ang="0">
                  <a:pos x="166" y="959"/>
                </a:cxn>
                <a:cxn ang="0">
                  <a:pos x="104" y="959"/>
                </a:cxn>
                <a:cxn ang="0">
                  <a:pos x="73" y="937"/>
                </a:cxn>
                <a:cxn ang="0">
                  <a:pos x="31" y="894"/>
                </a:cxn>
                <a:cxn ang="0">
                  <a:pos x="21" y="872"/>
                </a:cxn>
                <a:cxn ang="0">
                  <a:pos x="21" y="808"/>
                </a:cxn>
                <a:cxn ang="0">
                  <a:pos x="62" y="743"/>
                </a:cxn>
                <a:cxn ang="0">
                  <a:pos x="93" y="732"/>
                </a:cxn>
                <a:cxn ang="0">
                  <a:pos x="135" y="722"/>
                </a:cxn>
                <a:cxn ang="0">
                  <a:pos x="114" y="0"/>
                </a:cxn>
                <a:cxn ang="0">
                  <a:pos x="176" y="22"/>
                </a:cxn>
                <a:cxn ang="0">
                  <a:pos x="207" y="54"/>
                </a:cxn>
                <a:cxn ang="0">
                  <a:pos x="228" y="119"/>
                </a:cxn>
                <a:cxn ang="0">
                  <a:pos x="207" y="183"/>
                </a:cxn>
                <a:cxn ang="0">
                  <a:pos x="176" y="216"/>
                </a:cxn>
                <a:cxn ang="0">
                  <a:pos x="114" y="237"/>
                </a:cxn>
                <a:cxn ang="0">
                  <a:pos x="52" y="216"/>
                </a:cxn>
                <a:cxn ang="0">
                  <a:pos x="21" y="183"/>
                </a:cxn>
                <a:cxn ang="0">
                  <a:pos x="0" y="119"/>
                </a:cxn>
                <a:cxn ang="0">
                  <a:pos x="21" y="54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49" h="1378">
                  <a:moveTo>
                    <a:pt x="135" y="722"/>
                  </a:moveTo>
                  <a:lnTo>
                    <a:pt x="187" y="743"/>
                  </a:lnTo>
                  <a:lnTo>
                    <a:pt x="228" y="786"/>
                  </a:lnTo>
                  <a:lnTo>
                    <a:pt x="239" y="840"/>
                  </a:lnTo>
                  <a:lnTo>
                    <a:pt x="249" y="905"/>
                  </a:lnTo>
                  <a:lnTo>
                    <a:pt x="249" y="948"/>
                  </a:lnTo>
                  <a:lnTo>
                    <a:pt x="228" y="1088"/>
                  </a:lnTo>
                  <a:lnTo>
                    <a:pt x="197" y="1206"/>
                  </a:lnTo>
                  <a:lnTo>
                    <a:pt x="145" y="1303"/>
                  </a:lnTo>
                  <a:lnTo>
                    <a:pt x="104" y="1357"/>
                  </a:lnTo>
                  <a:lnTo>
                    <a:pt x="73" y="1378"/>
                  </a:lnTo>
                  <a:lnTo>
                    <a:pt x="52" y="1357"/>
                  </a:lnTo>
                  <a:lnTo>
                    <a:pt x="52" y="1335"/>
                  </a:lnTo>
                  <a:lnTo>
                    <a:pt x="62" y="1325"/>
                  </a:lnTo>
                  <a:lnTo>
                    <a:pt x="145" y="1206"/>
                  </a:lnTo>
                  <a:lnTo>
                    <a:pt x="176" y="1088"/>
                  </a:lnTo>
                  <a:lnTo>
                    <a:pt x="197" y="991"/>
                  </a:lnTo>
                  <a:lnTo>
                    <a:pt x="197" y="948"/>
                  </a:lnTo>
                  <a:lnTo>
                    <a:pt x="207" y="937"/>
                  </a:lnTo>
                  <a:lnTo>
                    <a:pt x="197" y="926"/>
                  </a:lnTo>
                  <a:lnTo>
                    <a:pt x="197" y="948"/>
                  </a:lnTo>
                  <a:lnTo>
                    <a:pt x="176" y="948"/>
                  </a:lnTo>
                  <a:lnTo>
                    <a:pt x="166" y="959"/>
                  </a:lnTo>
                  <a:lnTo>
                    <a:pt x="104" y="959"/>
                  </a:lnTo>
                  <a:lnTo>
                    <a:pt x="73" y="937"/>
                  </a:lnTo>
                  <a:lnTo>
                    <a:pt x="31" y="894"/>
                  </a:lnTo>
                  <a:lnTo>
                    <a:pt x="21" y="872"/>
                  </a:lnTo>
                  <a:lnTo>
                    <a:pt x="21" y="808"/>
                  </a:lnTo>
                  <a:lnTo>
                    <a:pt x="62" y="743"/>
                  </a:lnTo>
                  <a:lnTo>
                    <a:pt x="93" y="732"/>
                  </a:lnTo>
                  <a:lnTo>
                    <a:pt x="135" y="722"/>
                  </a:lnTo>
                  <a:close/>
                  <a:moveTo>
                    <a:pt x="114" y="0"/>
                  </a:moveTo>
                  <a:lnTo>
                    <a:pt x="176" y="22"/>
                  </a:lnTo>
                  <a:lnTo>
                    <a:pt x="207" y="54"/>
                  </a:lnTo>
                  <a:lnTo>
                    <a:pt x="228" y="119"/>
                  </a:lnTo>
                  <a:lnTo>
                    <a:pt x="207" y="183"/>
                  </a:lnTo>
                  <a:lnTo>
                    <a:pt x="176" y="216"/>
                  </a:lnTo>
                  <a:lnTo>
                    <a:pt x="114" y="237"/>
                  </a:lnTo>
                  <a:lnTo>
                    <a:pt x="52" y="216"/>
                  </a:lnTo>
                  <a:lnTo>
                    <a:pt x="21" y="183"/>
                  </a:lnTo>
                  <a:lnTo>
                    <a:pt x="0" y="119"/>
                  </a:lnTo>
                  <a:lnTo>
                    <a:pt x="21" y="54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7142" y="4329"/>
              <a:ext cx="985" cy="1432"/>
            </a:xfrm>
            <a:custGeom>
              <a:avLst/>
              <a:gdLst/>
              <a:ahLst/>
              <a:cxnLst>
                <a:cxn ang="0">
                  <a:pos x="373" y="21"/>
                </a:cxn>
                <a:cxn ang="0">
                  <a:pos x="456" y="183"/>
                </a:cxn>
                <a:cxn ang="0">
                  <a:pos x="446" y="237"/>
                </a:cxn>
                <a:cxn ang="0">
                  <a:pos x="435" y="301"/>
                </a:cxn>
                <a:cxn ang="0">
                  <a:pos x="352" y="517"/>
                </a:cxn>
                <a:cxn ang="0">
                  <a:pos x="311" y="775"/>
                </a:cxn>
                <a:cxn ang="0">
                  <a:pos x="342" y="893"/>
                </a:cxn>
                <a:cxn ang="0">
                  <a:pos x="446" y="947"/>
                </a:cxn>
                <a:cxn ang="0">
                  <a:pos x="611" y="872"/>
                </a:cxn>
                <a:cxn ang="0">
                  <a:pos x="684" y="764"/>
                </a:cxn>
                <a:cxn ang="0">
                  <a:pos x="819" y="194"/>
                </a:cxn>
                <a:cxn ang="0">
                  <a:pos x="829" y="140"/>
                </a:cxn>
                <a:cxn ang="0">
                  <a:pos x="850" y="86"/>
                </a:cxn>
                <a:cxn ang="0">
                  <a:pos x="881" y="43"/>
                </a:cxn>
                <a:cxn ang="0">
                  <a:pos x="943" y="32"/>
                </a:cxn>
                <a:cxn ang="0">
                  <a:pos x="974" y="54"/>
                </a:cxn>
                <a:cxn ang="0">
                  <a:pos x="985" y="118"/>
                </a:cxn>
                <a:cxn ang="0">
                  <a:pos x="767" y="980"/>
                </a:cxn>
                <a:cxn ang="0">
                  <a:pos x="580" y="1303"/>
                </a:cxn>
                <a:cxn ang="0">
                  <a:pos x="269" y="1432"/>
                </a:cxn>
                <a:cxn ang="0">
                  <a:pos x="103" y="1378"/>
                </a:cxn>
                <a:cxn ang="0">
                  <a:pos x="41" y="1238"/>
                </a:cxn>
                <a:cxn ang="0">
                  <a:pos x="51" y="1163"/>
                </a:cxn>
                <a:cxn ang="0">
                  <a:pos x="134" y="1098"/>
                </a:cxn>
                <a:cxn ang="0">
                  <a:pos x="207" y="1109"/>
                </a:cxn>
                <a:cxn ang="0">
                  <a:pos x="238" y="1173"/>
                </a:cxn>
                <a:cxn ang="0">
                  <a:pos x="176" y="1281"/>
                </a:cxn>
                <a:cxn ang="0">
                  <a:pos x="103" y="1292"/>
                </a:cxn>
                <a:cxn ang="0">
                  <a:pos x="145" y="1346"/>
                </a:cxn>
                <a:cxn ang="0">
                  <a:pos x="197" y="1367"/>
                </a:cxn>
                <a:cxn ang="0">
                  <a:pos x="259" y="1378"/>
                </a:cxn>
                <a:cxn ang="0">
                  <a:pos x="435" y="1303"/>
                </a:cxn>
                <a:cxn ang="0">
                  <a:pos x="570" y="1119"/>
                </a:cxn>
                <a:cxn ang="0">
                  <a:pos x="643" y="893"/>
                </a:cxn>
                <a:cxn ang="0">
                  <a:pos x="425" y="990"/>
                </a:cxn>
                <a:cxn ang="0">
                  <a:pos x="280" y="958"/>
                </a:cxn>
                <a:cxn ang="0">
                  <a:pos x="176" y="829"/>
                </a:cxn>
                <a:cxn ang="0">
                  <a:pos x="176" y="646"/>
                </a:cxn>
                <a:cxn ang="0">
                  <a:pos x="238" y="431"/>
                </a:cxn>
                <a:cxn ang="0">
                  <a:pos x="321" y="204"/>
                </a:cxn>
                <a:cxn ang="0">
                  <a:pos x="331" y="86"/>
                </a:cxn>
                <a:cxn ang="0">
                  <a:pos x="280" y="54"/>
                </a:cxn>
                <a:cxn ang="0">
                  <a:pos x="166" y="108"/>
                </a:cxn>
                <a:cxn ang="0">
                  <a:pos x="62" y="323"/>
                </a:cxn>
                <a:cxn ang="0">
                  <a:pos x="51" y="355"/>
                </a:cxn>
                <a:cxn ang="0">
                  <a:pos x="10" y="366"/>
                </a:cxn>
                <a:cxn ang="0">
                  <a:pos x="0" y="344"/>
                </a:cxn>
                <a:cxn ang="0">
                  <a:pos x="62" y="161"/>
                </a:cxn>
                <a:cxn ang="0">
                  <a:pos x="186" y="21"/>
                </a:cxn>
              </a:cxnLst>
              <a:rect l="0" t="0" r="r" b="b"/>
              <a:pathLst>
                <a:path w="985" h="1432">
                  <a:moveTo>
                    <a:pt x="280" y="0"/>
                  </a:moveTo>
                  <a:lnTo>
                    <a:pt x="373" y="21"/>
                  </a:lnTo>
                  <a:lnTo>
                    <a:pt x="435" y="97"/>
                  </a:lnTo>
                  <a:lnTo>
                    <a:pt x="456" y="183"/>
                  </a:lnTo>
                  <a:lnTo>
                    <a:pt x="456" y="204"/>
                  </a:lnTo>
                  <a:lnTo>
                    <a:pt x="446" y="237"/>
                  </a:lnTo>
                  <a:lnTo>
                    <a:pt x="446" y="258"/>
                  </a:lnTo>
                  <a:lnTo>
                    <a:pt x="435" y="301"/>
                  </a:lnTo>
                  <a:lnTo>
                    <a:pt x="414" y="344"/>
                  </a:lnTo>
                  <a:lnTo>
                    <a:pt x="352" y="517"/>
                  </a:lnTo>
                  <a:lnTo>
                    <a:pt x="321" y="657"/>
                  </a:lnTo>
                  <a:lnTo>
                    <a:pt x="311" y="775"/>
                  </a:lnTo>
                  <a:lnTo>
                    <a:pt x="321" y="829"/>
                  </a:lnTo>
                  <a:lnTo>
                    <a:pt x="342" y="893"/>
                  </a:lnTo>
                  <a:lnTo>
                    <a:pt x="383" y="926"/>
                  </a:lnTo>
                  <a:lnTo>
                    <a:pt x="446" y="947"/>
                  </a:lnTo>
                  <a:lnTo>
                    <a:pt x="539" y="926"/>
                  </a:lnTo>
                  <a:lnTo>
                    <a:pt x="611" y="872"/>
                  </a:lnTo>
                  <a:lnTo>
                    <a:pt x="663" y="807"/>
                  </a:lnTo>
                  <a:lnTo>
                    <a:pt x="684" y="764"/>
                  </a:lnTo>
                  <a:lnTo>
                    <a:pt x="777" y="366"/>
                  </a:lnTo>
                  <a:lnTo>
                    <a:pt x="819" y="194"/>
                  </a:lnTo>
                  <a:lnTo>
                    <a:pt x="829" y="161"/>
                  </a:lnTo>
                  <a:lnTo>
                    <a:pt x="829" y="140"/>
                  </a:lnTo>
                  <a:lnTo>
                    <a:pt x="840" y="108"/>
                  </a:lnTo>
                  <a:lnTo>
                    <a:pt x="850" y="86"/>
                  </a:lnTo>
                  <a:lnTo>
                    <a:pt x="850" y="75"/>
                  </a:lnTo>
                  <a:lnTo>
                    <a:pt x="881" y="43"/>
                  </a:lnTo>
                  <a:lnTo>
                    <a:pt x="902" y="32"/>
                  </a:lnTo>
                  <a:lnTo>
                    <a:pt x="943" y="32"/>
                  </a:lnTo>
                  <a:lnTo>
                    <a:pt x="954" y="43"/>
                  </a:lnTo>
                  <a:lnTo>
                    <a:pt x="974" y="54"/>
                  </a:lnTo>
                  <a:lnTo>
                    <a:pt x="985" y="65"/>
                  </a:lnTo>
                  <a:lnTo>
                    <a:pt x="985" y="118"/>
                  </a:lnTo>
                  <a:lnTo>
                    <a:pt x="974" y="140"/>
                  </a:lnTo>
                  <a:lnTo>
                    <a:pt x="767" y="980"/>
                  </a:lnTo>
                  <a:lnTo>
                    <a:pt x="694" y="1152"/>
                  </a:lnTo>
                  <a:lnTo>
                    <a:pt x="580" y="1303"/>
                  </a:lnTo>
                  <a:lnTo>
                    <a:pt x="435" y="1399"/>
                  </a:lnTo>
                  <a:lnTo>
                    <a:pt x="269" y="1432"/>
                  </a:lnTo>
                  <a:lnTo>
                    <a:pt x="176" y="1421"/>
                  </a:lnTo>
                  <a:lnTo>
                    <a:pt x="103" y="1378"/>
                  </a:lnTo>
                  <a:lnTo>
                    <a:pt x="62" y="1313"/>
                  </a:lnTo>
                  <a:lnTo>
                    <a:pt x="41" y="1238"/>
                  </a:lnTo>
                  <a:lnTo>
                    <a:pt x="41" y="1195"/>
                  </a:lnTo>
                  <a:lnTo>
                    <a:pt x="51" y="1163"/>
                  </a:lnTo>
                  <a:lnTo>
                    <a:pt x="93" y="1119"/>
                  </a:lnTo>
                  <a:lnTo>
                    <a:pt x="134" y="1098"/>
                  </a:lnTo>
                  <a:lnTo>
                    <a:pt x="186" y="1098"/>
                  </a:lnTo>
                  <a:lnTo>
                    <a:pt x="207" y="1109"/>
                  </a:lnTo>
                  <a:lnTo>
                    <a:pt x="238" y="1141"/>
                  </a:lnTo>
                  <a:lnTo>
                    <a:pt x="238" y="1173"/>
                  </a:lnTo>
                  <a:lnTo>
                    <a:pt x="217" y="1238"/>
                  </a:lnTo>
                  <a:lnTo>
                    <a:pt x="176" y="1281"/>
                  </a:lnTo>
                  <a:lnTo>
                    <a:pt x="145" y="1292"/>
                  </a:lnTo>
                  <a:lnTo>
                    <a:pt x="103" y="1292"/>
                  </a:lnTo>
                  <a:lnTo>
                    <a:pt x="124" y="1324"/>
                  </a:lnTo>
                  <a:lnTo>
                    <a:pt x="145" y="1346"/>
                  </a:lnTo>
                  <a:lnTo>
                    <a:pt x="166" y="1356"/>
                  </a:lnTo>
                  <a:lnTo>
                    <a:pt x="197" y="1367"/>
                  </a:lnTo>
                  <a:lnTo>
                    <a:pt x="217" y="1378"/>
                  </a:lnTo>
                  <a:lnTo>
                    <a:pt x="259" y="1378"/>
                  </a:lnTo>
                  <a:lnTo>
                    <a:pt x="352" y="1356"/>
                  </a:lnTo>
                  <a:lnTo>
                    <a:pt x="435" y="1303"/>
                  </a:lnTo>
                  <a:lnTo>
                    <a:pt x="497" y="1238"/>
                  </a:lnTo>
                  <a:lnTo>
                    <a:pt x="570" y="1119"/>
                  </a:lnTo>
                  <a:lnTo>
                    <a:pt x="611" y="1012"/>
                  </a:lnTo>
                  <a:lnTo>
                    <a:pt x="643" y="893"/>
                  </a:lnTo>
                  <a:lnTo>
                    <a:pt x="539" y="958"/>
                  </a:lnTo>
                  <a:lnTo>
                    <a:pt x="425" y="990"/>
                  </a:lnTo>
                  <a:lnTo>
                    <a:pt x="352" y="980"/>
                  </a:lnTo>
                  <a:lnTo>
                    <a:pt x="280" y="958"/>
                  </a:lnTo>
                  <a:lnTo>
                    <a:pt x="217" y="904"/>
                  </a:lnTo>
                  <a:lnTo>
                    <a:pt x="176" y="829"/>
                  </a:lnTo>
                  <a:lnTo>
                    <a:pt x="166" y="732"/>
                  </a:lnTo>
                  <a:lnTo>
                    <a:pt x="176" y="646"/>
                  </a:lnTo>
                  <a:lnTo>
                    <a:pt x="197" y="549"/>
                  </a:lnTo>
                  <a:lnTo>
                    <a:pt x="238" y="431"/>
                  </a:lnTo>
                  <a:lnTo>
                    <a:pt x="300" y="237"/>
                  </a:lnTo>
                  <a:lnTo>
                    <a:pt x="321" y="204"/>
                  </a:lnTo>
                  <a:lnTo>
                    <a:pt x="331" y="161"/>
                  </a:lnTo>
                  <a:lnTo>
                    <a:pt x="331" y="86"/>
                  </a:lnTo>
                  <a:lnTo>
                    <a:pt x="300" y="54"/>
                  </a:lnTo>
                  <a:lnTo>
                    <a:pt x="280" y="54"/>
                  </a:lnTo>
                  <a:lnTo>
                    <a:pt x="217" y="65"/>
                  </a:lnTo>
                  <a:lnTo>
                    <a:pt x="166" y="108"/>
                  </a:lnTo>
                  <a:lnTo>
                    <a:pt x="103" y="194"/>
                  </a:lnTo>
                  <a:lnTo>
                    <a:pt x="62" y="323"/>
                  </a:lnTo>
                  <a:lnTo>
                    <a:pt x="51" y="344"/>
                  </a:lnTo>
                  <a:lnTo>
                    <a:pt x="51" y="355"/>
                  </a:lnTo>
                  <a:lnTo>
                    <a:pt x="41" y="366"/>
                  </a:lnTo>
                  <a:lnTo>
                    <a:pt x="10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1" y="248"/>
                  </a:lnTo>
                  <a:lnTo>
                    <a:pt x="62" y="161"/>
                  </a:lnTo>
                  <a:lnTo>
                    <a:pt x="114" y="86"/>
                  </a:lnTo>
                  <a:lnTo>
                    <a:pt x="186" y="2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8334" y="3640"/>
              <a:ext cx="498" cy="22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1"/>
                </a:cxn>
                <a:cxn ang="0">
                  <a:pos x="114" y="75"/>
                </a:cxn>
                <a:cxn ang="0">
                  <a:pos x="187" y="151"/>
                </a:cxn>
                <a:cxn ang="0">
                  <a:pos x="270" y="269"/>
                </a:cxn>
                <a:cxn ang="0">
                  <a:pos x="353" y="420"/>
                </a:cxn>
                <a:cxn ang="0">
                  <a:pos x="425" y="603"/>
                </a:cxn>
                <a:cxn ang="0">
                  <a:pos x="467" y="797"/>
                </a:cxn>
                <a:cxn ang="0">
                  <a:pos x="488" y="958"/>
                </a:cxn>
                <a:cxn ang="0">
                  <a:pos x="498" y="1109"/>
                </a:cxn>
                <a:cxn ang="0">
                  <a:pos x="488" y="1313"/>
                </a:cxn>
                <a:cxn ang="0">
                  <a:pos x="446" y="1539"/>
                </a:cxn>
                <a:cxn ang="0">
                  <a:pos x="363" y="1787"/>
                </a:cxn>
                <a:cxn ang="0">
                  <a:pos x="280" y="1938"/>
                </a:cxn>
                <a:cxn ang="0">
                  <a:pos x="187" y="2056"/>
                </a:cxn>
                <a:cxn ang="0">
                  <a:pos x="114" y="2142"/>
                </a:cxn>
                <a:cxn ang="0">
                  <a:pos x="52" y="2196"/>
                </a:cxn>
                <a:cxn ang="0">
                  <a:pos x="21" y="2218"/>
                </a:cxn>
                <a:cxn ang="0">
                  <a:pos x="0" y="2196"/>
                </a:cxn>
                <a:cxn ang="0">
                  <a:pos x="0" y="2175"/>
                </a:cxn>
                <a:cxn ang="0">
                  <a:pos x="11" y="2164"/>
                </a:cxn>
                <a:cxn ang="0">
                  <a:pos x="31" y="2153"/>
                </a:cxn>
                <a:cxn ang="0">
                  <a:pos x="166" y="1970"/>
                </a:cxn>
                <a:cxn ang="0">
                  <a:pos x="270" y="1776"/>
                </a:cxn>
                <a:cxn ang="0">
                  <a:pos x="332" y="1561"/>
                </a:cxn>
                <a:cxn ang="0">
                  <a:pos x="363" y="1335"/>
                </a:cxn>
                <a:cxn ang="0">
                  <a:pos x="374" y="1109"/>
                </a:cxn>
                <a:cxn ang="0">
                  <a:pos x="363" y="840"/>
                </a:cxn>
                <a:cxn ang="0">
                  <a:pos x="311" y="603"/>
                </a:cxn>
                <a:cxn ang="0">
                  <a:pos x="249" y="398"/>
                </a:cxn>
                <a:cxn ang="0">
                  <a:pos x="156" y="226"/>
                </a:cxn>
                <a:cxn ang="0">
                  <a:pos x="42" y="75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98" h="2218">
                  <a:moveTo>
                    <a:pt x="21" y="0"/>
                  </a:moveTo>
                  <a:lnTo>
                    <a:pt x="52" y="21"/>
                  </a:lnTo>
                  <a:lnTo>
                    <a:pt x="114" y="75"/>
                  </a:lnTo>
                  <a:lnTo>
                    <a:pt x="187" y="151"/>
                  </a:lnTo>
                  <a:lnTo>
                    <a:pt x="270" y="269"/>
                  </a:lnTo>
                  <a:lnTo>
                    <a:pt x="353" y="420"/>
                  </a:lnTo>
                  <a:lnTo>
                    <a:pt x="425" y="603"/>
                  </a:lnTo>
                  <a:lnTo>
                    <a:pt x="467" y="797"/>
                  </a:lnTo>
                  <a:lnTo>
                    <a:pt x="488" y="958"/>
                  </a:lnTo>
                  <a:lnTo>
                    <a:pt x="498" y="1109"/>
                  </a:lnTo>
                  <a:lnTo>
                    <a:pt x="488" y="1313"/>
                  </a:lnTo>
                  <a:lnTo>
                    <a:pt x="446" y="1539"/>
                  </a:lnTo>
                  <a:lnTo>
                    <a:pt x="363" y="1787"/>
                  </a:lnTo>
                  <a:lnTo>
                    <a:pt x="280" y="1938"/>
                  </a:lnTo>
                  <a:lnTo>
                    <a:pt x="187" y="2056"/>
                  </a:lnTo>
                  <a:lnTo>
                    <a:pt x="114" y="2142"/>
                  </a:lnTo>
                  <a:lnTo>
                    <a:pt x="52" y="2196"/>
                  </a:lnTo>
                  <a:lnTo>
                    <a:pt x="21" y="2218"/>
                  </a:lnTo>
                  <a:lnTo>
                    <a:pt x="0" y="2196"/>
                  </a:lnTo>
                  <a:lnTo>
                    <a:pt x="0" y="2175"/>
                  </a:lnTo>
                  <a:lnTo>
                    <a:pt x="11" y="2164"/>
                  </a:lnTo>
                  <a:lnTo>
                    <a:pt x="31" y="2153"/>
                  </a:lnTo>
                  <a:lnTo>
                    <a:pt x="166" y="1970"/>
                  </a:lnTo>
                  <a:lnTo>
                    <a:pt x="270" y="1776"/>
                  </a:lnTo>
                  <a:lnTo>
                    <a:pt x="332" y="1561"/>
                  </a:lnTo>
                  <a:lnTo>
                    <a:pt x="363" y="1335"/>
                  </a:lnTo>
                  <a:lnTo>
                    <a:pt x="374" y="1109"/>
                  </a:lnTo>
                  <a:lnTo>
                    <a:pt x="363" y="840"/>
                  </a:lnTo>
                  <a:lnTo>
                    <a:pt x="311" y="603"/>
                  </a:lnTo>
                  <a:lnTo>
                    <a:pt x="249" y="398"/>
                  </a:lnTo>
                  <a:lnTo>
                    <a:pt x="156" y="226"/>
                  </a:lnTo>
                  <a:lnTo>
                    <a:pt x="42" y="75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Freeform 115"/>
            <p:cNvSpPr>
              <a:spLocks noEditPoints="1"/>
            </p:cNvSpPr>
            <p:nvPr/>
          </p:nvSpPr>
          <p:spPr bwMode="auto">
            <a:xfrm>
              <a:off x="9776" y="4350"/>
              <a:ext cx="228" cy="959"/>
            </a:xfrm>
            <a:custGeom>
              <a:avLst/>
              <a:gdLst/>
              <a:ahLst/>
              <a:cxnLst>
                <a:cxn ang="0">
                  <a:pos x="114" y="722"/>
                </a:cxn>
                <a:cxn ang="0">
                  <a:pos x="176" y="743"/>
                </a:cxn>
                <a:cxn ang="0">
                  <a:pos x="207" y="776"/>
                </a:cxn>
                <a:cxn ang="0">
                  <a:pos x="228" y="840"/>
                </a:cxn>
                <a:cxn ang="0">
                  <a:pos x="207" y="905"/>
                </a:cxn>
                <a:cxn ang="0">
                  <a:pos x="176" y="937"/>
                </a:cxn>
                <a:cxn ang="0">
                  <a:pos x="114" y="959"/>
                </a:cxn>
                <a:cxn ang="0">
                  <a:pos x="52" y="937"/>
                </a:cxn>
                <a:cxn ang="0">
                  <a:pos x="20" y="905"/>
                </a:cxn>
                <a:cxn ang="0">
                  <a:pos x="0" y="840"/>
                </a:cxn>
                <a:cxn ang="0">
                  <a:pos x="20" y="776"/>
                </a:cxn>
                <a:cxn ang="0">
                  <a:pos x="52" y="743"/>
                </a:cxn>
                <a:cxn ang="0">
                  <a:pos x="114" y="722"/>
                </a:cxn>
                <a:cxn ang="0">
                  <a:pos x="114" y="0"/>
                </a:cxn>
                <a:cxn ang="0">
                  <a:pos x="176" y="22"/>
                </a:cxn>
                <a:cxn ang="0">
                  <a:pos x="207" y="54"/>
                </a:cxn>
                <a:cxn ang="0">
                  <a:pos x="228" y="119"/>
                </a:cxn>
                <a:cxn ang="0">
                  <a:pos x="207" y="183"/>
                </a:cxn>
                <a:cxn ang="0">
                  <a:pos x="176" y="216"/>
                </a:cxn>
                <a:cxn ang="0">
                  <a:pos x="114" y="237"/>
                </a:cxn>
                <a:cxn ang="0">
                  <a:pos x="52" y="216"/>
                </a:cxn>
                <a:cxn ang="0">
                  <a:pos x="20" y="183"/>
                </a:cxn>
                <a:cxn ang="0">
                  <a:pos x="0" y="119"/>
                </a:cxn>
                <a:cxn ang="0">
                  <a:pos x="20" y="54"/>
                </a:cxn>
                <a:cxn ang="0">
                  <a:pos x="52" y="22"/>
                </a:cxn>
                <a:cxn ang="0">
                  <a:pos x="114" y="0"/>
                </a:cxn>
              </a:cxnLst>
              <a:rect l="0" t="0" r="r" b="b"/>
              <a:pathLst>
                <a:path w="228" h="959">
                  <a:moveTo>
                    <a:pt x="114" y="722"/>
                  </a:moveTo>
                  <a:lnTo>
                    <a:pt x="176" y="743"/>
                  </a:lnTo>
                  <a:lnTo>
                    <a:pt x="207" y="776"/>
                  </a:lnTo>
                  <a:lnTo>
                    <a:pt x="228" y="840"/>
                  </a:lnTo>
                  <a:lnTo>
                    <a:pt x="207" y="905"/>
                  </a:lnTo>
                  <a:lnTo>
                    <a:pt x="176" y="937"/>
                  </a:lnTo>
                  <a:lnTo>
                    <a:pt x="114" y="959"/>
                  </a:lnTo>
                  <a:lnTo>
                    <a:pt x="52" y="937"/>
                  </a:lnTo>
                  <a:lnTo>
                    <a:pt x="20" y="905"/>
                  </a:lnTo>
                  <a:lnTo>
                    <a:pt x="0" y="840"/>
                  </a:lnTo>
                  <a:lnTo>
                    <a:pt x="20" y="776"/>
                  </a:lnTo>
                  <a:lnTo>
                    <a:pt x="52" y="743"/>
                  </a:lnTo>
                  <a:lnTo>
                    <a:pt x="114" y="722"/>
                  </a:lnTo>
                  <a:close/>
                  <a:moveTo>
                    <a:pt x="114" y="0"/>
                  </a:moveTo>
                  <a:lnTo>
                    <a:pt x="176" y="22"/>
                  </a:lnTo>
                  <a:lnTo>
                    <a:pt x="207" y="54"/>
                  </a:lnTo>
                  <a:lnTo>
                    <a:pt x="228" y="119"/>
                  </a:lnTo>
                  <a:lnTo>
                    <a:pt x="207" y="183"/>
                  </a:lnTo>
                  <a:lnTo>
                    <a:pt x="176" y="216"/>
                  </a:lnTo>
                  <a:lnTo>
                    <a:pt x="114" y="237"/>
                  </a:lnTo>
                  <a:lnTo>
                    <a:pt x="52" y="216"/>
                  </a:lnTo>
                  <a:lnTo>
                    <a:pt x="20" y="183"/>
                  </a:lnTo>
                  <a:lnTo>
                    <a:pt x="0" y="119"/>
                  </a:lnTo>
                  <a:lnTo>
                    <a:pt x="20" y="54"/>
                  </a:lnTo>
                  <a:lnTo>
                    <a:pt x="52" y="2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Freeform 116"/>
            <p:cNvSpPr>
              <a:spLocks noEditPoints="1"/>
            </p:cNvSpPr>
            <p:nvPr/>
          </p:nvSpPr>
          <p:spPr bwMode="auto">
            <a:xfrm>
              <a:off x="10305" y="4501"/>
              <a:ext cx="1420" cy="506"/>
            </a:xfrm>
            <a:custGeom>
              <a:avLst/>
              <a:gdLst/>
              <a:ahLst/>
              <a:cxnLst>
                <a:cxn ang="0">
                  <a:pos x="41" y="420"/>
                </a:cxn>
                <a:cxn ang="0">
                  <a:pos x="1389" y="420"/>
                </a:cxn>
                <a:cxn ang="0">
                  <a:pos x="1400" y="431"/>
                </a:cxn>
                <a:cxn ang="0">
                  <a:pos x="1420" y="442"/>
                </a:cxn>
                <a:cxn ang="0">
                  <a:pos x="1420" y="485"/>
                </a:cxn>
                <a:cxn ang="0">
                  <a:pos x="1400" y="495"/>
                </a:cxn>
                <a:cxn ang="0">
                  <a:pos x="1389" y="506"/>
                </a:cxn>
                <a:cxn ang="0">
                  <a:pos x="41" y="506"/>
                </a:cxn>
                <a:cxn ang="0">
                  <a:pos x="31" y="495"/>
                </a:cxn>
                <a:cxn ang="0">
                  <a:pos x="10" y="485"/>
                </a:cxn>
                <a:cxn ang="0">
                  <a:pos x="10" y="442"/>
                </a:cxn>
                <a:cxn ang="0">
                  <a:pos x="31" y="431"/>
                </a:cxn>
                <a:cxn ang="0">
                  <a:pos x="41" y="420"/>
                </a:cxn>
                <a:cxn ang="0">
                  <a:pos x="31" y="0"/>
                </a:cxn>
                <a:cxn ang="0">
                  <a:pos x="1389" y="0"/>
                </a:cxn>
                <a:cxn ang="0">
                  <a:pos x="1400" y="11"/>
                </a:cxn>
                <a:cxn ang="0">
                  <a:pos x="1420" y="22"/>
                </a:cxn>
                <a:cxn ang="0">
                  <a:pos x="1420" y="65"/>
                </a:cxn>
                <a:cxn ang="0">
                  <a:pos x="1400" y="76"/>
                </a:cxn>
                <a:cxn ang="0">
                  <a:pos x="1389" y="86"/>
                </a:cxn>
                <a:cxn ang="0">
                  <a:pos x="31" y="86"/>
                </a:cxn>
                <a:cxn ang="0">
                  <a:pos x="20" y="76"/>
                </a:cxn>
                <a:cxn ang="0">
                  <a:pos x="0" y="65"/>
                </a:cxn>
                <a:cxn ang="0">
                  <a:pos x="0" y="22"/>
                </a:cxn>
                <a:cxn ang="0">
                  <a:pos x="20" y="11"/>
                </a:cxn>
                <a:cxn ang="0">
                  <a:pos x="31" y="0"/>
                </a:cxn>
              </a:cxnLst>
              <a:rect l="0" t="0" r="r" b="b"/>
              <a:pathLst>
                <a:path w="1420" h="506">
                  <a:moveTo>
                    <a:pt x="41" y="420"/>
                  </a:moveTo>
                  <a:lnTo>
                    <a:pt x="1389" y="420"/>
                  </a:lnTo>
                  <a:lnTo>
                    <a:pt x="1400" y="431"/>
                  </a:lnTo>
                  <a:lnTo>
                    <a:pt x="1420" y="442"/>
                  </a:lnTo>
                  <a:lnTo>
                    <a:pt x="1420" y="485"/>
                  </a:lnTo>
                  <a:lnTo>
                    <a:pt x="1400" y="495"/>
                  </a:lnTo>
                  <a:lnTo>
                    <a:pt x="1389" y="506"/>
                  </a:lnTo>
                  <a:lnTo>
                    <a:pt x="41" y="506"/>
                  </a:lnTo>
                  <a:lnTo>
                    <a:pt x="31" y="495"/>
                  </a:lnTo>
                  <a:lnTo>
                    <a:pt x="10" y="485"/>
                  </a:lnTo>
                  <a:lnTo>
                    <a:pt x="10" y="442"/>
                  </a:lnTo>
                  <a:lnTo>
                    <a:pt x="31" y="431"/>
                  </a:lnTo>
                  <a:lnTo>
                    <a:pt x="41" y="420"/>
                  </a:lnTo>
                  <a:close/>
                  <a:moveTo>
                    <a:pt x="31" y="0"/>
                  </a:moveTo>
                  <a:lnTo>
                    <a:pt x="1389" y="0"/>
                  </a:lnTo>
                  <a:lnTo>
                    <a:pt x="1400" y="11"/>
                  </a:lnTo>
                  <a:lnTo>
                    <a:pt x="1420" y="22"/>
                  </a:lnTo>
                  <a:lnTo>
                    <a:pt x="1420" y="65"/>
                  </a:lnTo>
                  <a:lnTo>
                    <a:pt x="1400" y="76"/>
                  </a:lnTo>
                  <a:lnTo>
                    <a:pt x="1389" y="86"/>
                  </a:lnTo>
                  <a:lnTo>
                    <a:pt x="31" y="86"/>
                  </a:lnTo>
                  <a:lnTo>
                    <a:pt x="20" y="76"/>
                  </a:lnTo>
                  <a:lnTo>
                    <a:pt x="0" y="65"/>
                  </a:lnTo>
                  <a:lnTo>
                    <a:pt x="0" y="22"/>
                  </a:lnTo>
                  <a:lnTo>
                    <a:pt x="2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>
              <a:off x="12524" y="3812"/>
              <a:ext cx="1379" cy="14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338" y="0"/>
                </a:cxn>
                <a:cxn ang="0">
                  <a:pos x="1379" y="495"/>
                </a:cxn>
                <a:cxn ang="0">
                  <a:pos x="1327" y="495"/>
                </a:cxn>
                <a:cxn ang="0">
                  <a:pos x="1306" y="345"/>
                </a:cxn>
                <a:cxn ang="0">
                  <a:pos x="1286" y="226"/>
                </a:cxn>
                <a:cxn ang="0">
                  <a:pos x="1244" y="151"/>
                </a:cxn>
                <a:cxn ang="0">
                  <a:pos x="1182" y="97"/>
                </a:cxn>
                <a:cxn ang="0">
                  <a:pos x="1078" y="76"/>
                </a:cxn>
                <a:cxn ang="0">
                  <a:pos x="943" y="65"/>
                </a:cxn>
                <a:cxn ang="0">
                  <a:pos x="840" y="65"/>
                </a:cxn>
                <a:cxn ang="0">
                  <a:pos x="798" y="86"/>
                </a:cxn>
                <a:cxn ang="0">
                  <a:pos x="788" y="97"/>
                </a:cxn>
                <a:cxn ang="0">
                  <a:pos x="778" y="119"/>
                </a:cxn>
                <a:cxn ang="0">
                  <a:pos x="778" y="1367"/>
                </a:cxn>
                <a:cxn ang="0">
                  <a:pos x="788" y="1400"/>
                </a:cxn>
                <a:cxn ang="0">
                  <a:pos x="829" y="1410"/>
                </a:cxn>
                <a:cxn ang="0">
                  <a:pos x="892" y="1432"/>
                </a:cxn>
                <a:cxn ang="0">
                  <a:pos x="1089" y="1432"/>
                </a:cxn>
                <a:cxn ang="0">
                  <a:pos x="1089" y="1497"/>
                </a:cxn>
                <a:cxn ang="0">
                  <a:pos x="1006" y="1486"/>
                </a:cxn>
                <a:cxn ang="0">
                  <a:pos x="363" y="1486"/>
                </a:cxn>
                <a:cxn ang="0">
                  <a:pos x="280" y="1497"/>
                </a:cxn>
                <a:cxn ang="0">
                  <a:pos x="280" y="1432"/>
                </a:cxn>
                <a:cxn ang="0">
                  <a:pos x="477" y="1432"/>
                </a:cxn>
                <a:cxn ang="0">
                  <a:pos x="539" y="1410"/>
                </a:cxn>
                <a:cxn ang="0">
                  <a:pos x="581" y="1400"/>
                </a:cxn>
                <a:cxn ang="0">
                  <a:pos x="591" y="1367"/>
                </a:cxn>
                <a:cxn ang="0">
                  <a:pos x="591" y="129"/>
                </a:cxn>
                <a:cxn ang="0">
                  <a:pos x="581" y="97"/>
                </a:cxn>
                <a:cxn ang="0">
                  <a:pos x="570" y="86"/>
                </a:cxn>
                <a:cxn ang="0">
                  <a:pos x="529" y="65"/>
                </a:cxn>
                <a:cxn ang="0">
                  <a:pos x="435" y="65"/>
                </a:cxn>
                <a:cxn ang="0">
                  <a:pos x="301" y="76"/>
                </a:cxn>
                <a:cxn ang="0">
                  <a:pos x="197" y="97"/>
                </a:cxn>
                <a:cxn ang="0">
                  <a:pos x="135" y="151"/>
                </a:cxn>
                <a:cxn ang="0">
                  <a:pos x="93" y="226"/>
                </a:cxn>
                <a:cxn ang="0">
                  <a:pos x="72" y="345"/>
                </a:cxn>
                <a:cxn ang="0">
                  <a:pos x="52" y="495"/>
                </a:cxn>
                <a:cxn ang="0">
                  <a:pos x="0" y="495"/>
                </a:cxn>
                <a:cxn ang="0">
                  <a:pos x="41" y="0"/>
                </a:cxn>
              </a:cxnLst>
              <a:rect l="0" t="0" r="r" b="b"/>
              <a:pathLst>
                <a:path w="1379" h="1497">
                  <a:moveTo>
                    <a:pt x="41" y="0"/>
                  </a:moveTo>
                  <a:lnTo>
                    <a:pt x="1338" y="0"/>
                  </a:lnTo>
                  <a:lnTo>
                    <a:pt x="1379" y="495"/>
                  </a:lnTo>
                  <a:lnTo>
                    <a:pt x="1327" y="495"/>
                  </a:lnTo>
                  <a:lnTo>
                    <a:pt x="1306" y="345"/>
                  </a:lnTo>
                  <a:lnTo>
                    <a:pt x="1286" y="226"/>
                  </a:lnTo>
                  <a:lnTo>
                    <a:pt x="1244" y="151"/>
                  </a:lnTo>
                  <a:lnTo>
                    <a:pt x="1182" y="97"/>
                  </a:lnTo>
                  <a:lnTo>
                    <a:pt x="1078" y="76"/>
                  </a:lnTo>
                  <a:lnTo>
                    <a:pt x="943" y="65"/>
                  </a:lnTo>
                  <a:lnTo>
                    <a:pt x="840" y="65"/>
                  </a:lnTo>
                  <a:lnTo>
                    <a:pt x="798" y="86"/>
                  </a:lnTo>
                  <a:lnTo>
                    <a:pt x="788" y="97"/>
                  </a:lnTo>
                  <a:lnTo>
                    <a:pt x="778" y="119"/>
                  </a:lnTo>
                  <a:lnTo>
                    <a:pt x="778" y="1367"/>
                  </a:lnTo>
                  <a:lnTo>
                    <a:pt x="788" y="1400"/>
                  </a:lnTo>
                  <a:lnTo>
                    <a:pt x="829" y="1410"/>
                  </a:lnTo>
                  <a:lnTo>
                    <a:pt x="892" y="1432"/>
                  </a:lnTo>
                  <a:lnTo>
                    <a:pt x="1089" y="1432"/>
                  </a:lnTo>
                  <a:lnTo>
                    <a:pt x="1089" y="1497"/>
                  </a:lnTo>
                  <a:lnTo>
                    <a:pt x="1006" y="1486"/>
                  </a:lnTo>
                  <a:lnTo>
                    <a:pt x="363" y="1486"/>
                  </a:lnTo>
                  <a:lnTo>
                    <a:pt x="280" y="1497"/>
                  </a:lnTo>
                  <a:lnTo>
                    <a:pt x="280" y="1432"/>
                  </a:lnTo>
                  <a:lnTo>
                    <a:pt x="477" y="1432"/>
                  </a:lnTo>
                  <a:lnTo>
                    <a:pt x="539" y="1410"/>
                  </a:lnTo>
                  <a:lnTo>
                    <a:pt x="581" y="1400"/>
                  </a:lnTo>
                  <a:lnTo>
                    <a:pt x="591" y="1367"/>
                  </a:lnTo>
                  <a:lnTo>
                    <a:pt x="591" y="129"/>
                  </a:lnTo>
                  <a:lnTo>
                    <a:pt x="581" y="97"/>
                  </a:lnTo>
                  <a:lnTo>
                    <a:pt x="570" y="86"/>
                  </a:lnTo>
                  <a:lnTo>
                    <a:pt x="529" y="65"/>
                  </a:lnTo>
                  <a:lnTo>
                    <a:pt x="435" y="65"/>
                  </a:lnTo>
                  <a:lnTo>
                    <a:pt x="301" y="76"/>
                  </a:lnTo>
                  <a:lnTo>
                    <a:pt x="197" y="97"/>
                  </a:lnTo>
                  <a:lnTo>
                    <a:pt x="135" y="151"/>
                  </a:lnTo>
                  <a:lnTo>
                    <a:pt x="93" y="226"/>
                  </a:lnTo>
                  <a:lnTo>
                    <a:pt x="72" y="345"/>
                  </a:lnTo>
                  <a:lnTo>
                    <a:pt x="52" y="495"/>
                  </a:lnTo>
                  <a:lnTo>
                    <a:pt x="0" y="49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13872" y="4307"/>
              <a:ext cx="715" cy="980"/>
            </a:xfrm>
            <a:custGeom>
              <a:avLst/>
              <a:gdLst/>
              <a:ahLst/>
              <a:cxnLst>
                <a:cxn ang="0">
                  <a:pos x="560" y="0"/>
                </a:cxn>
                <a:cxn ang="0">
                  <a:pos x="601" y="0"/>
                </a:cxn>
                <a:cxn ang="0">
                  <a:pos x="643" y="22"/>
                </a:cxn>
                <a:cxn ang="0">
                  <a:pos x="674" y="43"/>
                </a:cxn>
                <a:cxn ang="0">
                  <a:pos x="715" y="108"/>
                </a:cxn>
                <a:cxn ang="0">
                  <a:pos x="715" y="140"/>
                </a:cxn>
                <a:cxn ang="0">
                  <a:pos x="695" y="205"/>
                </a:cxn>
                <a:cxn ang="0">
                  <a:pos x="674" y="226"/>
                </a:cxn>
                <a:cxn ang="0">
                  <a:pos x="643" y="237"/>
                </a:cxn>
                <a:cxn ang="0">
                  <a:pos x="591" y="237"/>
                </a:cxn>
                <a:cxn ang="0">
                  <a:pos x="570" y="226"/>
                </a:cxn>
                <a:cxn ang="0">
                  <a:pos x="550" y="205"/>
                </a:cxn>
                <a:cxn ang="0">
                  <a:pos x="529" y="173"/>
                </a:cxn>
                <a:cxn ang="0">
                  <a:pos x="529" y="108"/>
                </a:cxn>
                <a:cxn ang="0">
                  <a:pos x="539" y="87"/>
                </a:cxn>
                <a:cxn ang="0">
                  <a:pos x="570" y="54"/>
                </a:cxn>
                <a:cxn ang="0">
                  <a:pos x="560" y="54"/>
                </a:cxn>
                <a:cxn ang="0">
                  <a:pos x="467" y="76"/>
                </a:cxn>
                <a:cxn ang="0">
                  <a:pos x="404" y="140"/>
                </a:cxn>
                <a:cxn ang="0">
                  <a:pos x="353" y="237"/>
                </a:cxn>
                <a:cxn ang="0">
                  <a:pos x="321" y="345"/>
                </a:cxn>
                <a:cxn ang="0">
                  <a:pos x="311" y="474"/>
                </a:cxn>
                <a:cxn ang="0">
                  <a:pos x="311" y="862"/>
                </a:cxn>
                <a:cxn ang="0">
                  <a:pos x="321" y="883"/>
                </a:cxn>
                <a:cxn ang="0">
                  <a:pos x="332" y="894"/>
                </a:cxn>
                <a:cxn ang="0">
                  <a:pos x="373" y="915"/>
                </a:cxn>
                <a:cxn ang="0">
                  <a:pos x="508" y="915"/>
                </a:cxn>
                <a:cxn ang="0">
                  <a:pos x="508" y="980"/>
                </a:cxn>
                <a:cxn ang="0">
                  <a:pos x="373" y="969"/>
                </a:cxn>
                <a:cxn ang="0">
                  <a:pos x="176" y="969"/>
                </a:cxn>
                <a:cxn ang="0">
                  <a:pos x="83" y="980"/>
                </a:cxn>
                <a:cxn ang="0">
                  <a:pos x="0" y="980"/>
                </a:cxn>
                <a:cxn ang="0">
                  <a:pos x="0" y="915"/>
                </a:cxn>
                <a:cxn ang="0">
                  <a:pos x="83" y="915"/>
                </a:cxn>
                <a:cxn ang="0">
                  <a:pos x="135" y="905"/>
                </a:cxn>
                <a:cxn ang="0">
                  <a:pos x="155" y="872"/>
                </a:cxn>
                <a:cxn ang="0">
                  <a:pos x="166" y="819"/>
                </a:cxn>
                <a:cxn ang="0">
                  <a:pos x="166" y="226"/>
                </a:cxn>
                <a:cxn ang="0">
                  <a:pos x="155" y="162"/>
                </a:cxn>
                <a:cxn ang="0">
                  <a:pos x="135" y="130"/>
                </a:cxn>
                <a:cxn ang="0">
                  <a:pos x="83" y="108"/>
                </a:cxn>
                <a:cxn ang="0">
                  <a:pos x="0" y="108"/>
                </a:cxn>
                <a:cxn ang="0">
                  <a:pos x="0" y="43"/>
                </a:cxn>
                <a:cxn ang="0">
                  <a:pos x="290" y="22"/>
                </a:cxn>
                <a:cxn ang="0">
                  <a:pos x="290" y="270"/>
                </a:cxn>
                <a:cxn ang="0">
                  <a:pos x="301" y="248"/>
                </a:cxn>
                <a:cxn ang="0">
                  <a:pos x="332" y="173"/>
                </a:cxn>
                <a:cxn ang="0">
                  <a:pos x="384" y="87"/>
                </a:cxn>
                <a:cxn ang="0">
                  <a:pos x="456" y="22"/>
                </a:cxn>
                <a:cxn ang="0">
                  <a:pos x="560" y="0"/>
                </a:cxn>
              </a:cxnLst>
              <a:rect l="0" t="0" r="r" b="b"/>
              <a:pathLst>
                <a:path w="715" h="980">
                  <a:moveTo>
                    <a:pt x="560" y="0"/>
                  </a:moveTo>
                  <a:lnTo>
                    <a:pt x="601" y="0"/>
                  </a:lnTo>
                  <a:lnTo>
                    <a:pt x="643" y="22"/>
                  </a:lnTo>
                  <a:lnTo>
                    <a:pt x="674" y="43"/>
                  </a:lnTo>
                  <a:lnTo>
                    <a:pt x="715" y="108"/>
                  </a:lnTo>
                  <a:lnTo>
                    <a:pt x="715" y="140"/>
                  </a:lnTo>
                  <a:lnTo>
                    <a:pt x="695" y="205"/>
                  </a:lnTo>
                  <a:lnTo>
                    <a:pt x="674" y="226"/>
                  </a:lnTo>
                  <a:lnTo>
                    <a:pt x="643" y="237"/>
                  </a:lnTo>
                  <a:lnTo>
                    <a:pt x="591" y="237"/>
                  </a:lnTo>
                  <a:lnTo>
                    <a:pt x="570" y="226"/>
                  </a:lnTo>
                  <a:lnTo>
                    <a:pt x="550" y="205"/>
                  </a:lnTo>
                  <a:lnTo>
                    <a:pt x="529" y="173"/>
                  </a:lnTo>
                  <a:lnTo>
                    <a:pt x="529" y="108"/>
                  </a:lnTo>
                  <a:lnTo>
                    <a:pt x="539" y="87"/>
                  </a:lnTo>
                  <a:lnTo>
                    <a:pt x="570" y="54"/>
                  </a:lnTo>
                  <a:lnTo>
                    <a:pt x="560" y="54"/>
                  </a:lnTo>
                  <a:lnTo>
                    <a:pt x="467" y="76"/>
                  </a:lnTo>
                  <a:lnTo>
                    <a:pt x="404" y="140"/>
                  </a:lnTo>
                  <a:lnTo>
                    <a:pt x="353" y="237"/>
                  </a:lnTo>
                  <a:lnTo>
                    <a:pt x="321" y="345"/>
                  </a:lnTo>
                  <a:lnTo>
                    <a:pt x="311" y="474"/>
                  </a:lnTo>
                  <a:lnTo>
                    <a:pt x="311" y="862"/>
                  </a:lnTo>
                  <a:lnTo>
                    <a:pt x="321" y="883"/>
                  </a:lnTo>
                  <a:lnTo>
                    <a:pt x="332" y="894"/>
                  </a:lnTo>
                  <a:lnTo>
                    <a:pt x="373" y="915"/>
                  </a:lnTo>
                  <a:lnTo>
                    <a:pt x="508" y="915"/>
                  </a:lnTo>
                  <a:lnTo>
                    <a:pt x="508" y="980"/>
                  </a:lnTo>
                  <a:lnTo>
                    <a:pt x="373" y="969"/>
                  </a:lnTo>
                  <a:lnTo>
                    <a:pt x="176" y="969"/>
                  </a:lnTo>
                  <a:lnTo>
                    <a:pt x="83" y="980"/>
                  </a:lnTo>
                  <a:lnTo>
                    <a:pt x="0" y="980"/>
                  </a:lnTo>
                  <a:lnTo>
                    <a:pt x="0" y="915"/>
                  </a:lnTo>
                  <a:lnTo>
                    <a:pt x="83" y="915"/>
                  </a:lnTo>
                  <a:lnTo>
                    <a:pt x="135" y="905"/>
                  </a:lnTo>
                  <a:lnTo>
                    <a:pt x="155" y="872"/>
                  </a:lnTo>
                  <a:lnTo>
                    <a:pt x="166" y="819"/>
                  </a:lnTo>
                  <a:lnTo>
                    <a:pt x="166" y="226"/>
                  </a:lnTo>
                  <a:lnTo>
                    <a:pt x="155" y="162"/>
                  </a:lnTo>
                  <a:lnTo>
                    <a:pt x="135" y="130"/>
                  </a:lnTo>
                  <a:lnTo>
                    <a:pt x="83" y="108"/>
                  </a:lnTo>
                  <a:lnTo>
                    <a:pt x="0" y="108"/>
                  </a:lnTo>
                  <a:lnTo>
                    <a:pt x="0" y="43"/>
                  </a:lnTo>
                  <a:lnTo>
                    <a:pt x="290" y="22"/>
                  </a:lnTo>
                  <a:lnTo>
                    <a:pt x="290" y="270"/>
                  </a:lnTo>
                  <a:lnTo>
                    <a:pt x="301" y="248"/>
                  </a:lnTo>
                  <a:lnTo>
                    <a:pt x="332" y="173"/>
                  </a:lnTo>
                  <a:lnTo>
                    <a:pt x="384" y="87"/>
                  </a:lnTo>
                  <a:lnTo>
                    <a:pt x="456" y="22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14774" y="4544"/>
              <a:ext cx="819" cy="1098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353" y="33"/>
                </a:cxn>
                <a:cxn ang="0">
                  <a:pos x="239" y="517"/>
                </a:cxn>
                <a:cxn ang="0">
                  <a:pos x="384" y="409"/>
                </a:cxn>
                <a:cxn ang="0">
                  <a:pos x="539" y="388"/>
                </a:cxn>
                <a:cxn ang="0">
                  <a:pos x="633" y="431"/>
                </a:cxn>
                <a:cxn ang="0">
                  <a:pos x="685" y="528"/>
                </a:cxn>
                <a:cxn ang="0">
                  <a:pos x="674" y="646"/>
                </a:cxn>
                <a:cxn ang="0">
                  <a:pos x="622" y="818"/>
                </a:cxn>
                <a:cxn ang="0">
                  <a:pos x="591" y="915"/>
                </a:cxn>
                <a:cxn ang="0">
                  <a:pos x="571" y="1023"/>
                </a:cxn>
                <a:cxn ang="0">
                  <a:pos x="591" y="1055"/>
                </a:cxn>
                <a:cxn ang="0">
                  <a:pos x="664" y="1034"/>
                </a:cxn>
                <a:cxn ang="0">
                  <a:pos x="768" y="861"/>
                </a:cxn>
                <a:cxn ang="0">
                  <a:pos x="809" y="840"/>
                </a:cxn>
                <a:cxn ang="0">
                  <a:pos x="819" y="861"/>
                </a:cxn>
                <a:cxn ang="0">
                  <a:pos x="747" y="1023"/>
                </a:cxn>
                <a:cxn ang="0">
                  <a:pos x="602" y="1098"/>
                </a:cxn>
                <a:cxn ang="0">
                  <a:pos x="529" y="1088"/>
                </a:cxn>
                <a:cxn ang="0">
                  <a:pos x="477" y="1044"/>
                </a:cxn>
                <a:cxn ang="0">
                  <a:pos x="456" y="926"/>
                </a:cxn>
                <a:cxn ang="0">
                  <a:pos x="477" y="883"/>
                </a:cxn>
                <a:cxn ang="0">
                  <a:pos x="539" y="732"/>
                </a:cxn>
                <a:cxn ang="0">
                  <a:pos x="571" y="549"/>
                </a:cxn>
                <a:cxn ang="0">
                  <a:pos x="550" y="474"/>
                </a:cxn>
                <a:cxn ang="0">
                  <a:pos x="508" y="442"/>
                </a:cxn>
                <a:cxn ang="0">
                  <a:pos x="394" y="452"/>
                </a:cxn>
                <a:cxn ang="0">
                  <a:pos x="280" y="549"/>
                </a:cxn>
                <a:cxn ang="0">
                  <a:pos x="218" y="646"/>
                </a:cxn>
                <a:cxn ang="0">
                  <a:pos x="208" y="678"/>
                </a:cxn>
                <a:cxn ang="0">
                  <a:pos x="197" y="743"/>
                </a:cxn>
                <a:cxn ang="0">
                  <a:pos x="176" y="797"/>
                </a:cxn>
                <a:cxn ang="0">
                  <a:pos x="135" y="958"/>
                </a:cxn>
                <a:cxn ang="0">
                  <a:pos x="125" y="1001"/>
                </a:cxn>
                <a:cxn ang="0">
                  <a:pos x="114" y="1044"/>
                </a:cxn>
                <a:cxn ang="0">
                  <a:pos x="104" y="1077"/>
                </a:cxn>
                <a:cxn ang="0">
                  <a:pos x="73" y="1098"/>
                </a:cxn>
                <a:cxn ang="0">
                  <a:pos x="0" y="1066"/>
                </a:cxn>
                <a:cxn ang="0">
                  <a:pos x="11" y="1012"/>
                </a:cxn>
                <a:cxn ang="0">
                  <a:pos x="228" y="86"/>
                </a:cxn>
                <a:cxn ang="0">
                  <a:pos x="125" y="76"/>
                </a:cxn>
                <a:cxn ang="0">
                  <a:pos x="114" y="33"/>
                </a:cxn>
                <a:cxn ang="0">
                  <a:pos x="208" y="11"/>
                </a:cxn>
              </a:cxnLst>
              <a:rect l="0" t="0" r="r" b="b"/>
              <a:pathLst>
                <a:path w="819" h="1098">
                  <a:moveTo>
                    <a:pt x="291" y="0"/>
                  </a:moveTo>
                  <a:lnTo>
                    <a:pt x="342" y="0"/>
                  </a:lnTo>
                  <a:lnTo>
                    <a:pt x="363" y="22"/>
                  </a:lnTo>
                  <a:lnTo>
                    <a:pt x="353" y="33"/>
                  </a:lnTo>
                  <a:lnTo>
                    <a:pt x="353" y="43"/>
                  </a:lnTo>
                  <a:lnTo>
                    <a:pt x="239" y="517"/>
                  </a:lnTo>
                  <a:lnTo>
                    <a:pt x="301" y="452"/>
                  </a:lnTo>
                  <a:lnTo>
                    <a:pt x="384" y="409"/>
                  </a:lnTo>
                  <a:lnTo>
                    <a:pt x="488" y="388"/>
                  </a:lnTo>
                  <a:lnTo>
                    <a:pt x="539" y="388"/>
                  </a:lnTo>
                  <a:lnTo>
                    <a:pt x="571" y="399"/>
                  </a:lnTo>
                  <a:lnTo>
                    <a:pt x="633" y="431"/>
                  </a:lnTo>
                  <a:lnTo>
                    <a:pt x="674" y="495"/>
                  </a:lnTo>
                  <a:lnTo>
                    <a:pt x="685" y="528"/>
                  </a:lnTo>
                  <a:lnTo>
                    <a:pt x="685" y="571"/>
                  </a:lnTo>
                  <a:lnTo>
                    <a:pt x="674" y="646"/>
                  </a:lnTo>
                  <a:lnTo>
                    <a:pt x="653" y="732"/>
                  </a:lnTo>
                  <a:lnTo>
                    <a:pt x="622" y="818"/>
                  </a:lnTo>
                  <a:lnTo>
                    <a:pt x="602" y="872"/>
                  </a:lnTo>
                  <a:lnTo>
                    <a:pt x="591" y="915"/>
                  </a:lnTo>
                  <a:lnTo>
                    <a:pt x="571" y="958"/>
                  </a:lnTo>
                  <a:lnTo>
                    <a:pt x="571" y="1023"/>
                  </a:lnTo>
                  <a:lnTo>
                    <a:pt x="581" y="1044"/>
                  </a:lnTo>
                  <a:lnTo>
                    <a:pt x="591" y="1055"/>
                  </a:lnTo>
                  <a:lnTo>
                    <a:pt x="612" y="1055"/>
                  </a:lnTo>
                  <a:lnTo>
                    <a:pt x="664" y="1034"/>
                  </a:lnTo>
                  <a:lnTo>
                    <a:pt x="716" y="969"/>
                  </a:lnTo>
                  <a:lnTo>
                    <a:pt x="768" y="861"/>
                  </a:lnTo>
                  <a:lnTo>
                    <a:pt x="788" y="840"/>
                  </a:lnTo>
                  <a:lnTo>
                    <a:pt x="809" y="840"/>
                  </a:lnTo>
                  <a:lnTo>
                    <a:pt x="819" y="851"/>
                  </a:lnTo>
                  <a:lnTo>
                    <a:pt x="819" y="861"/>
                  </a:lnTo>
                  <a:lnTo>
                    <a:pt x="788" y="958"/>
                  </a:lnTo>
                  <a:lnTo>
                    <a:pt x="747" y="1023"/>
                  </a:lnTo>
                  <a:lnTo>
                    <a:pt x="685" y="1077"/>
                  </a:lnTo>
                  <a:lnTo>
                    <a:pt x="602" y="1098"/>
                  </a:lnTo>
                  <a:lnTo>
                    <a:pt x="560" y="1098"/>
                  </a:lnTo>
                  <a:lnTo>
                    <a:pt x="529" y="1088"/>
                  </a:lnTo>
                  <a:lnTo>
                    <a:pt x="498" y="1066"/>
                  </a:lnTo>
                  <a:lnTo>
                    <a:pt x="477" y="1044"/>
                  </a:lnTo>
                  <a:lnTo>
                    <a:pt x="456" y="1012"/>
                  </a:lnTo>
                  <a:lnTo>
                    <a:pt x="456" y="926"/>
                  </a:lnTo>
                  <a:lnTo>
                    <a:pt x="467" y="915"/>
                  </a:lnTo>
                  <a:lnTo>
                    <a:pt x="477" y="883"/>
                  </a:lnTo>
                  <a:lnTo>
                    <a:pt x="508" y="818"/>
                  </a:lnTo>
                  <a:lnTo>
                    <a:pt x="539" y="732"/>
                  </a:lnTo>
                  <a:lnTo>
                    <a:pt x="560" y="635"/>
                  </a:lnTo>
                  <a:lnTo>
                    <a:pt x="571" y="549"/>
                  </a:lnTo>
                  <a:lnTo>
                    <a:pt x="571" y="517"/>
                  </a:lnTo>
                  <a:lnTo>
                    <a:pt x="550" y="474"/>
                  </a:lnTo>
                  <a:lnTo>
                    <a:pt x="529" y="452"/>
                  </a:lnTo>
                  <a:lnTo>
                    <a:pt x="508" y="442"/>
                  </a:lnTo>
                  <a:lnTo>
                    <a:pt x="477" y="442"/>
                  </a:lnTo>
                  <a:lnTo>
                    <a:pt x="394" y="452"/>
                  </a:lnTo>
                  <a:lnTo>
                    <a:pt x="332" y="495"/>
                  </a:lnTo>
                  <a:lnTo>
                    <a:pt x="280" y="549"/>
                  </a:lnTo>
                  <a:lnTo>
                    <a:pt x="239" y="603"/>
                  </a:lnTo>
                  <a:lnTo>
                    <a:pt x="218" y="646"/>
                  </a:lnTo>
                  <a:lnTo>
                    <a:pt x="208" y="657"/>
                  </a:lnTo>
                  <a:lnTo>
                    <a:pt x="208" y="678"/>
                  </a:lnTo>
                  <a:lnTo>
                    <a:pt x="197" y="711"/>
                  </a:lnTo>
                  <a:lnTo>
                    <a:pt x="197" y="743"/>
                  </a:lnTo>
                  <a:lnTo>
                    <a:pt x="187" y="765"/>
                  </a:lnTo>
                  <a:lnTo>
                    <a:pt x="176" y="797"/>
                  </a:lnTo>
                  <a:lnTo>
                    <a:pt x="176" y="818"/>
                  </a:lnTo>
                  <a:lnTo>
                    <a:pt x="135" y="958"/>
                  </a:lnTo>
                  <a:lnTo>
                    <a:pt x="135" y="980"/>
                  </a:lnTo>
                  <a:lnTo>
                    <a:pt x="125" y="1001"/>
                  </a:lnTo>
                  <a:lnTo>
                    <a:pt x="125" y="1023"/>
                  </a:lnTo>
                  <a:lnTo>
                    <a:pt x="114" y="1044"/>
                  </a:lnTo>
                  <a:lnTo>
                    <a:pt x="114" y="1055"/>
                  </a:lnTo>
                  <a:lnTo>
                    <a:pt x="104" y="1077"/>
                  </a:lnTo>
                  <a:lnTo>
                    <a:pt x="83" y="1088"/>
                  </a:lnTo>
                  <a:lnTo>
                    <a:pt x="73" y="1098"/>
                  </a:lnTo>
                  <a:lnTo>
                    <a:pt x="31" y="1098"/>
                  </a:lnTo>
                  <a:lnTo>
                    <a:pt x="0" y="1066"/>
                  </a:lnTo>
                  <a:lnTo>
                    <a:pt x="0" y="1034"/>
                  </a:lnTo>
                  <a:lnTo>
                    <a:pt x="11" y="1012"/>
                  </a:lnTo>
                  <a:lnTo>
                    <a:pt x="228" y="129"/>
                  </a:lnTo>
                  <a:lnTo>
                    <a:pt x="228" y="86"/>
                  </a:lnTo>
                  <a:lnTo>
                    <a:pt x="208" y="76"/>
                  </a:lnTo>
                  <a:lnTo>
                    <a:pt x="125" y="76"/>
                  </a:lnTo>
                  <a:lnTo>
                    <a:pt x="114" y="65"/>
                  </a:lnTo>
                  <a:lnTo>
                    <a:pt x="114" y="33"/>
                  </a:lnTo>
                  <a:lnTo>
                    <a:pt x="135" y="11"/>
                  </a:lnTo>
                  <a:lnTo>
                    <a:pt x="208" y="1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15749" y="5362"/>
              <a:ext cx="684" cy="711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321" y="22"/>
                </a:cxn>
                <a:cxn ang="0">
                  <a:pos x="394" y="76"/>
                </a:cxn>
                <a:cxn ang="0">
                  <a:pos x="435" y="151"/>
                </a:cxn>
                <a:cxn ang="0">
                  <a:pos x="467" y="237"/>
                </a:cxn>
                <a:cxn ang="0">
                  <a:pos x="487" y="323"/>
                </a:cxn>
                <a:cxn ang="0">
                  <a:pos x="498" y="323"/>
                </a:cxn>
                <a:cxn ang="0">
                  <a:pos x="539" y="216"/>
                </a:cxn>
                <a:cxn ang="0">
                  <a:pos x="581" y="130"/>
                </a:cxn>
                <a:cxn ang="0">
                  <a:pos x="622" y="54"/>
                </a:cxn>
                <a:cxn ang="0">
                  <a:pos x="643" y="22"/>
                </a:cxn>
                <a:cxn ang="0">
                  <a:pos x="653" y="11"/>
                </a:cxn>
                <a:cxn ang="0">
                  <a:pos x="684" y="11"/>
                </a:cxn>
                <a:cxn ang="0">
                  <a:pos x="684" y="33"/>
                </a:cxn>
                <a:cxn ang="0">
                  <a:pos x="674" y="43"/>
                </a:cxn>
                <a:cxn ang="0">
                  <a:pos x="601" y="194"/>
                </a:cxn>
                <a:cxn ang="0">
                  <a:pos x="581" y="226"/>
                </a:cxn>
                <a:cxn ang="0">
                  <a:pos x="560" y="270"/>
                </a:cxn>
                <a:cxn ang="0">
                  <a:pos x="539" y="334"/>
                </a:cxn>
                <a:cxn ang="0">
                  <a:pos x="508" y="409"/>
                </a:cxn>
                <a:cxn ang="0">
                  <a:pos x="477" y="571"/>
                </a:cxn>
                <a:cxn ang="0">
                  <a:pos x="456" y="657"/>
                </a:cxn>
                <a:cxn ang="0">
                  <a:pos x="435" y="700"/>
                </a:cxn>
                <a:cxn ang="0">
                  <a:pos x="425" y="711"/>
                </a:cxn>
                <a:cxn ang="0">
                  <a:pos x="404" y="711"/>
                </a:cxn>
                <a:cxn ang="0">
                  <a:pos x="394" y="700"/>
                </a:cxn>
                <a:cxn ang="0">
                  <a:pos x="394" y="679"/>
                </a:cxn>
                <a:cxn ang="0">
                  <a:pos x="404" y="625"/>
                </a:cxn>
                <a:cxn ang="0">
                  <a:pos x="425" y="549"/>
                </a:cxn>
                <a:cxn ang="0">
                  <a:pos x="446" y="463"/>
                </a:cxn>
                <a:cxn ang="0">
                  <a:pos x="456" y="442"/>
                </a:cxn>
                <a:cxn ang="0">
                  <a:pos x="456" y="388"/>
                </a:cxn>
                <a:cxn ang="0">
                  <a:pos x="446" y="302"/>
                </a:cxn>
                <a:cxn ang="0">
                  <a:pos x="425" y="226"/>
                </a:cxn>
                <a:cxn ang="0">
                  <a:pos x="394" y="151"/>
                </a:cxn>
                <a:cxn ang="0">
                  <a:pos x="321" y="108"/>
                </a:cxn>
                <a:cxn ang="0">
                  <a:pos x="228" y="86"/>
                </a:cxn>
                <a:cxn ang="0">
                  <a:pos x="176" y="86"/>
                </a:cxn>
                <a:cxn ang="0">
                  <a:pos x="124" y="108"/>
                </a:cxn>
                <a:cxn ang="0">
                  <a:pos x="73" y="140"/>
                </a:cxn>
                <a:cxn ang="0">
                  <a:pos x="41" y="183"/>
                </a:cxn>
                <a:cxn ang="0">
                  <a:pos x="41" y="194"/>
                </a:cxn>
                <a:cxn ang="0">
                  <a:pos x="31" y="205"/>
                </a:cxn>
                <a:cxn ang="0">
                  <a:pos x="0" y="205"/>
                </a:cxn>
                <a:cxn ang="0">
                  <a:pos x="0" y="183"/>
                </a:cxn>
                <a:cxn ang="0">
                  <a:pos x="10" y="162"/>
                </a:cxn>
                <a:cxn ang="0">
                  <a:pos x="21" y="130"/>
                </a:cxn>
                <a:cxn ang="0">
                  <a:pos x="41" y="97"/>
                </a:cxn>
                <a:cxn ang="0">
                  <a:pos x="73" y="65"/>
                </a:cxn>
                <a:cxn ang="0">
                  <a:pos x="145" y="22"/>
                </a:cxn>
                <a:cxn ang="0">
                  <a:pos x="238" y="0"/>
                </a:cxn>
              </a:cxnLst>
              <a:rect l="0" t="0" r="r" b="b"/>
              <a:pathLst>
                <a:path w="684" h="711">
                  <a:moveTo>
                    <a:pt x="238" y="0"/>
                  </a:moveTo>
                  <a:lnTo>
                    <a:pt x="321" y="22"/>
                  </a:lnTo>
                  <a:lnTo>
                    <a:pt x="394" y="76"/>
                  </a:lnTo>
                  <a:lnTo>
                    <a:pt x="435" y="151"/>
                  </a:lnTo>
                  <a:lnTo>
                    <a:pt x="467" y="237"/>
                  </a:lnTo>
                  <a:lnTo>
                    <a:pt x="487" y="323"/>
                  </a:lnTo>
                  <a:lnTo>
                    <a:pt x="498" y="323"/>
                  </a:lnTo>
                  <a:lnTo>
                    <a:pt x="539" y="216"/>
                  </a:lnTo>
                  <a:lnTo>
                    <a:pt x="581" y="130"/>
                  </a:lnTo>
                  <a:lnTo>
                    <a:pt x="622" y="54"/>
                  </a:lnTo>
                  <a:lnTo>
                    <a:pt x="643" y="22"/>
                  </a:lnTo>
                  <a:lnTo>
                    <a:pt x="653" y="11"/>
                  </a:lnTo>
                  <a:lnTo>
                    <a:pt x="684" y="11"/>
                  </a:lnTo>
                  <a:lnTo>
                    <a:pt x="684" y="33"/>
                  </a:lnTo>
                  <a:lnTo>
                    <a:pt x="674" y="43"/>
                  </a:lnTo>
                  <a:lnTo>
                    <a:pt x="601" y="194"/>
                  </a:lnTo>
                  <a:lnTo>
                    <a:pt x="581" y="226"/>
                  </a:lnTo>
                  <a:lnTo>
                    <a:pt x="560" y="270"/>
                  </a:lnTo>
                  <a:lnTo>
                    <a:pt x="539" y="334"/>
                  </a:lnTo>
                  <a:lnTo>
                    <a:pt x="508" y="409"/>
                  </a:lnTo>
                  <a:lnTo>
                    <a:pt x="477" y="571"/>
                  </a:lnTo>
                  <a:lnTo>
                    <a:pt x="456" y="657"/>
                  </a:lnTo>
                  <a:lnTo>
                    <a:pt x="435" y="700"/>
                  </a:lnTo>
                  <a:lnTo>
                    <a:pt x="425" y="711"/>
                  </a:lnTo>
                  <a:lnTo>
                    <a:pt x="404" y="711"/>
                  </a:lnTo>
                  <a:lnTo>
                    <a:pt x="394" y="700"/>
                  </a:lnTo>
                  <a:lnTo>
                    <a:pt x="394" y="679"/>
                  </a:lnTo>
                  <a:lnTo>
                    <a:pt x="404" y="625"/>
                  </a:lnTo>
                  <a:lnTo>
                    <a:pt x="425" y="549"/>
                  </a:lnTo>
                  <a:lnTo>
                    <a:pt x="446" y="463"/>
                  </a:lnTo>
                  <a:lnTo>
                    <a:pt x="456" y="442"/>
                  </a:lnTo>
                  <a:lnTo>
                    <a:pt x="456" y="388"/>
                  </a:lnTo>
                  <a:lnTo>
                    <a:pt x="446" y="302"/>
                  </a:lnTo>
                  <a:lnTo>
                    <a:pt x="425" y="226"/>
                  </a:lnTo>
                  <a:lnTo>
                    <a:pt x="394" y="151"/>
                  </a:lnTo>
                  <a:lnTo>
                    <a:pt x="321" y="108"/>
                  </a:lnTo>
                  <a:lnTo>
                    <a:pt x="228" y="86"/>
                  </a:lnTo>
                  <a:lnTo>
                    <a:pt x="176" y="86"/>
                  </a:lnTo>
                  <a:lnTo>
                    <a:pt x="124" y="108"/>
                  </a:lnTo>
                  <a:lnTo>
                    <a:pt x="73" y="140"/>
                  </a:lnTo>
                  <a:lnTo>
                    <a:pt x="41" y="183"/>
                  </a:lnTo>
                  <a:lnTo>
                    <a:pt x="41" y="194"/>
                  </a:lnTo>
                  <a:lnTo>
                    <a:pt x="31" y="205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10" y="162"/>
                  </a:lnTo>
                  <a:lnTo>
                    <a:pt x="21" y="130"/>
                  </a:lnTo>
                  <a:lnTo>
                    <a:pt x="41" y="97"/>
                  </a:lnTo>
                  <a:lnTo>
                    <a:pt x="73" y="65"/>
                  </a:lnTo>
                  <a:lnTo>
                    <a:pt x="145" y="2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16942" y="3661"/>
              <a:ext cx="497" cy="2218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7" y="0"/>
                </a:cxn>
                <a:cxn ang="0">
                  <a:pos x="497" y="11"/>
                </a:cxn>
                <a:cxn ang="0">
                  <a:pos x="497" y="33"/>
                </a:cxn>
                <a:cxn ang="0">
                  <a:pos x="487" y="44"/>
                </a:cxn>
                <a:cxn ang="0">
                  <a:pos x="466" y="54"/>
                </a:cxn>
                <a:cxn ang="0">
                  <a:pos x="331" y="237"/>
                </a:cxn>
                <a:cxn ang="0">
                  <a:pos x="238" y="431"/>
                </a:cxn>
                <a:cxn ang="0">
                  <a:pos x="165" y="646"/>
                </a:cxn>
                <a:cxn ang="0">
                  <a:pos x="134" y="872"/>
                </a:cxn>
                <a:cxn ang="0">
                  <a:pos x="124" y="1099"/>
                </a:cxn>
                <a:cxn ang="0">
                  <a:pos x="134" y="1303"/>
                </a:cxn>
                <a:cxn ang="0">
                  <a:pos x="165" y="1529"/>
                </a:cxn>
                <a:cxn ang="0">
                  <a:pos x="228" y="1744"/>
                </a:cxn>
                <a:cxn ang="0">
                  <a:pos x="321" y="1949"/>
                </a:cxn>
                <a:cxn ang="0">
                  <a:pos x="456" y="2132"/>
                </a:cxn>
                <a:cxn ang="0">
                  <a:pos x="477" y="2143"/>
                </a:cxn>
                <a:cxn ang="0">
                  <a:pos x="497" y="2164"/>
                </a:cxn>
                <a:cxn ang="0">
                  <a:pos x="497" y="2197"/>
                </a:cxn>
                <a:cxn ang="0">
                  <a:pos x="477" y="2218"/>
                </a:cxn>
                <a:cxn ang="0">
                  <a:pos x="445" y="2197"/>
                </a:cxn>
                <a:cxn ang="0">
                  <a:pos x="383" y="2143"/>
                </a:cxn>
                <a:cxn ang="0">
                  <a:pos x="311" y="2067"/>
                </a:cxn>
                <a:cxn ang="0">
                  <a:pos x="228" y="1949"/>
                </a:cxn>
                <a:cxn ang="0">
                  <a:pos x="145" y="1798"/>
                </a:cxn>
                <a:cxn ang="0">
                  <a:pos x="72" y="1615"/>
                </a:cxn>
                <a:cxn ang="0">
                  <a:pos x="20" y="1421"/>
                </a:cxn>
                <a:cxn ang="0">
                  <a:pos x="0" y="1260"/>
                </a:cxn>
                <a:cxn ang="0">
                  <a:pos x="0" y="1109"/>
                </a:cxn>
                <a:cxn ang="0">
                  <a:pos x="10" y="905"/>
                </a:cxn>
                <a:cxn ang="0">
                  <a:pos x="51" y="679"/>
                </a:cxn>
                <a:cxn ang="0">
                  <a:pos x="134" y="431"/>
                </a:cxn>
                <a:cxn ang="0">
                  <a:pos x="217" y="280"/>
                </a:cxn>
                <a:cxn ang="0">
                  <a:pos x="311" y="162"/>
                </a:cxn>
                <a:cxn ang="0">
                  <a:pos x="383" y="76"/>
                </a:cxn>
                <a:cxn ang="0">
                  <a:pos x="445" y="22"/>
                </a:cxn>
                <a:cxn ang="0">
                  <a:pos x="477" y="0"/>
                </a:cxn>
              </a:cxnLst>
              <a:rect l="0" t="0" r="r" b="b"/>
              <a:pathLst>
                <a:path w="497" h="2218">
                  <a:moveTo>
                    <a:pt x="477" y="0"/>
                  </a:moveTo>
                  <a:lnTo>
                    <a:pt x="487" y="0"/>
                  </a:lnTo>
                  <a:lnTo>
                    <a:pt x="497" y="11"/>
                  </a:lnTo>
                  <a:lnTo>
                    <a:pt x="497" y="33"/>
                  </a:lnTo>
                  <a:lnTo>
                    <a:pt x="487" y="44"/>
                  </a:lnTo>
                  <a:lnTo>
                    <a:pt x="466" y="54"/>
                  </a:lnTo>
                  <a:lnTo>
                    <a:pt x="331" y="237"/>
                  </a:lnTo>
                  <a:lnTo>
                    <a:pt x="238" y="431"/>
                  </a:lnTo>
                  <a:lnTo>
                    <a:pt x="165" y="646"/>
                  </a:lnTo>
                  <a:lnTo>
                    <a:pt x="134" y="872"/>
                  </a:lnTo>
                  <a:lnTo>
                    <a:pt x="124" y="1099"/>
                  </a:lnTo>
                  <a:lnTo>
                    <a:pt x="134" y="1303"/>
                  </a:lnTo>
                  <a:lnTo>
                    <a:pt x="165" y="1529"/>
                  </a:lnTo>
                  <a:lnTo>
                    <a:pt x="228" y="1744"/>
                  </a:lnTo>
                  <a:lnTo>
                    <a:pt x="321" y="1949"/>
                  </a:lnTo>
                  <a:lnTo>
                    <a:pt x="456" y="2132"/>
                  </a:lnTo>
                  <a:lnTo>
                    <a:pt x="477" y="2143"/>
                  </a:lnTo>
                  <a:lnTo>
                    <a:pt x="497" y="2164"/>
                  </a:lnTo>
                  <a:lnTo>
                    <a:pt x="497" y="2197"/>
                  </a:lnTo>
                  <a:lnTo>
                    <a:pt x="477" y="2218"/>
                  </a:lnTo>
                  <a:lnTo>
                    <a:pt x="445" y="2197"/>
                  </a:lnTo>
                  <a:lnTo>
                    <a:pt x="383" y="2143"/>
                  </a:lnTo>
                  <a:lnTo>
                    <a:pt x="311" y="2067"/>
                  </a:lnTo>
                  <a:lnTo>
                    <a:pt x="228" y="1949"/>
                  </a:lnTo>
                  <a:lnTo>
                    <a:pt x="145" y="1798"/>
                  </a:lnTo>
                  <a:lnTo>
                    <a:pt x="72" y="1615"/>
                  </a:lnTo>
                  <a:lnTo>
                    <a:pt x="20" y="1421"/>
                  </a:lnTo>
                  <a:lnTo>
                    <a:pt x="0" y="1260"/>
                  </a:lnTo>
                  <a:lnTo>
                    <a:pt x="0" y="1109"/>
                  </a:lnTo>
                  <a:lnTo>
                    <a:pt x="10" y="905"/>
                  </a:lnTo>
                  <a:lnTo>
                    <a:pt x="51" y="679"/>
                  </a:lnTo>
                  <a:lnTo>
                    <a:pt x="134" y="431"/>
                  </a:lnTo>
                  <a:lnTo>
                    <a:pt x="217" y="280"/>
                  </a:lnTo>
                  <a:lnTo>
                    <a:pt x="311" y="162"/>
                  </a:lnTo>
                  <a:lnTo>
                    <a:pt x="383" y="76"/>
                  </a:lnTo>
                  <a:lnTo>
                    <a:pt x="445" y="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17740" y="4706"/>
              <a:ext cx="1296" cy="8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265" y="0"/>
                </a:cxn>
                <a:cxn ang="0">
                  <a:pos x="1276" y="11"/>
                </a:cxn>
                <a:cxn ang="0">
                  <a:pos x="1296" y="21"/>
                </a:cxn>
                <a:cxn ang="0">
                  <a:pos x="1296" y="64"/>
                </a:cxn>
                <a:cxn ang="0">
                  <a:pos x="1276" y="75"/>
                </a:cxn>
                <a:cxn ang="0">
                  <a:pos x="1265" y="86"/>
                </a:cxn>
                <a:cxn ang="0">
                  <a:pos x="31" y="86"/>
                </a:cxn>
                <a:cxn ang="0">
                  <a:pos x="21" y="75"/>
                </a:cxn>
                <a:cxn ang="0">
                  <a:pos x="0" y="64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31" y="0"/>
                </a:cxn>
              </a:cxnLst>
              <a:rect l="0" t="0" r="r" b="b"/>
              <a:pathLst>
                <a:path w="1296" h="86">
                  <a:moveTo>
                    <a:pt x="31" y="0"/>
                  </a:moveTo>
                  <a:lnTo>
                    <a:pt x="1265" y="0"/>
                  </a:lnTo>
                  <a:lnTo>
                    <a:pt x="1276" y="11"/>
                  </a:lnTo>
                  <a:lnTo>
                    <a:pt x="1296" y="21"/>
                  </a:lnTo>
                  <a:lnTo>
                    <a:pt x="1296" y="64"/>
                  </a:lnTo>
                  <a:lnTo>
                    <a:pt x="1276" y="75"/>
                  </a:lnTo>
                  <a:lnTo>
                    <a:pt x="1265" y="86"/>
                  </a:lnTo>
                  <a:lnTo>
                    <a:pt x="31" y="86"/>
                  </a:lnTo>
                  <a:lnTo>
                    <a:pt x="21" y="75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19420" y="3834"/>
              <a:ext cx="705" cy="1464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415" y="0"/>
                </a:cxn>
                <a:cxn ang="0">
                  <a:pos x="436" y="21"/>
                </a:cxn>
                <a:cxn ang="0">
                  <a:pos x="436" y="1345"/>
                </a:cxn>
                <a:cxn ang="0">
                  <a:pos x="467" y="1378"/>
                </a:cxn>
                <a:cxn ang="0">
                  <a:pos x="518" y="1399"/>
                </a:cxn>
                <a:cxn ang="0">
                  <a:pos x="705" y="1399"/>
                </a:cxn>
                <a:cxn ang="0">
                  <a:pos x="705" y="1464"/>
                </a:cxn>
                <a:cxn ang="0">
                  <a:pos x="633" y="1453"/>
                </a:cxn>
                <a:cxn ang="0">
                  <a:pos x="83" y="1453"/>
                </a:cxn>
                <a:cxn ang="0">
                  <a:pos x="10" y="1464"/>
                </a:cxn>
                <a:cxn ang="0">
                  <a:pos x="10" y="1399"/>
                </a:cxn>
                <a:cxn ang="0">
                  <a:pos x="83" y="1399"/>
                </a:cxn>
                <a:cxn ang="0">
                  <a:pos x="197" y="1388"/>
                </a:cxn>
                <a:cxn ang="0">
                  <a:pos x="249" y="1378"/>
                </a:cxn>
                <a:cxn ang="0">
                  <a:pos x="280" y="1345"/>
                </a:cxn>
                <a:cxn ang="0">
                  <a:pos x="280" y="150"/>
                </a:cxn>
                <a:cxn ang="0">
                  <a:pos x="166" y="194"/>
                </a:cxn>
                <a:cxn ang="0">
                  <a:pos x="62" y="204"/>
                </a:cxn>
                <a:cxn ang="0">
                  <a:pos x="0" y="204"/>
                </a:cxn>
                <a:cxn ang="0">
                  <a:pos x="0" y="140"/>
                </a:cxn>
                <a:cxn ang="0">
                  <a:pos x="62" y="140"/>
                </a:cxn>
                <a:cxn ang="0">
                  <a:pos x="166" y="118"/>
                </a:cxn>
                <a:cxn ang="0">
                  <a:pos x="280" y="86"/>
                </a:cxn>
                <a:cxn ang="0">
                  <a:pos x="384" y="0"/>
                </a:cxn>
              </a:cxnLst>
              <a:rect l="0" t="0" r="r" b="b"/>
              <a:pathLst>
                <a:path w="705" h="1464">
                  <a:moveTo>
                    <a:pt x="384" y="0"/>
                  </a:moveTo>
                  <a:lnTo>
                    <a:pt x="415" y="0"/>
                  </a:lnTo>
                  <a:lnTo>
                    <a:pt x="436" y="21"/>
                  </a:lnTo>
                  <a:lnTo>
                    <a:pt x="436" y="1345"/>
                  </a:lnTo>
                  <a:lnTo>
                    <a:pt x="467" y="1378"/>
                  </a:lnTo>
                  <a:lnTo>
                    <a:pt x="518" y="1399"/>
                  </a:lnTo>
                  <a:lnTo>
                    <a:pt x="705" y="1399"/>
                  </a:lnTo>
                  <a:lnTo>
                    <a:pt x="705" y="1464"/>
                  </a:lnTo>
                  <a:lnTo>
                    <a:pt x="633" y="1453"/>
                  </a:lnTo>
                  <a:lnTo>
                    <a:pt x="83" y="1453"/>
                  </a:lnTo>
                  <a:lnTo>
                    <a:pt x="10" y="1464"/>
                  </a:lnTo>
                  <a:lnTo>
                    <a:pt x="10" y="1399"/>
                  </a:lnTo>
                  <a:lnTo>
                    <a:pt x="83" y="1399"/>
                  </a:lnTo>
                  <a:lnTo>
                    <a:pt x="197" y="1388"/>
                  </a:lnTo>
                  <a:lnTo>
                    <a:pt x="249" y="1378"/>
                  </a:lnTo>
                  <a:lnTo>
                    <a:pt x="280" y="1345"/>
                  </a:lnTo>
                  <a:lnTo>
                    <a:pt x="280" y="150"/>
                  </a:lnTo>
                  <a:lnTo>
                    <a:pt x="166" y="194"/>
                  </a:lnTo>
                  <a:lnTo>
                    <a:pt x="62" y="204"/>
                  </a:lnTo>
                  <a:lnTo>
                    <a:pt x="0" y="204"/>
                  </a:lnTo>
                  <a:lnTo>
                    <a:pt x="0" y="140"/>
                  </a:lnTo>
                  <a:lnTo>
                    <a:pt x="62" y="140"/>
                  </a:lnTo>
                  <a:lnTo>
                    <a:pt x="166" y="118"/>
                  </a:lnTo>
                  <a:lnTo>
                    <a:pt x="280" y="8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20426" y="3640"/>
              <a:ext cx="498" cy="22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1"/>
                </a:cxn>
                <a:cxn ang="0">
                  <a:pos x="114" y="75"/>
                </a:cxn>
                <a:cxn ang="0">
                  <a:pos x="187" y="151"/>
                </a:cxn>
                <a:cxn ang="0">
                  <a:pos x="270" y="269"/>
                </a:cxn>
                <a:cxn ang="0">
                  <a:pos x="352" y="420"/>
                </a:cxn>
                <a:cxn ang="0">
                  <a:pos x="425" y="603"/>
                </a:cxn>
                <a:cxn ang="0">
                  <a:pos x="477" y="797"/>
                </a:cxn>
                <a:cxn ang="0">
                  <a:pos x="498" y="958"/>
                </a:cxn>
                <a:cxn ang="0">
                  <a:pos x="498" y="1109"/>
                </a:cxn>
                <a:cxn ang="0">
                  <a:pos x="487" y="1313"/>
                </a:cxn>
                <a:cxn ang="0">
                  <a:pos x="446" y="1539"/>
                </a:cxn>
                <a:cxn ang="0">
                  <a:pos x="363" y="1787"/>
                </a:cxn>
                <a:cxn ang="0">
                  <a:pos x="280" y="1938"/>
                </a:cxn>
                <a:cxn ang="0">
                  <a:pos x="187" y="2056"/>
                </a:cxn>
                <a:cxn ang="0">
                  <a:pos x="114" y="2142"/>
                </a:cxn>
                <a:cxn ang="0">
                  <a:pos x="52" y="2196"/>
                </a:cxn>
                <a:cxn ang="0">
                  <a:pos x="21" y="2218"/>
                </a:cxn>
                <a:cxn ang="0">
                  <a:pos x="0" y="2196"/>
                </a:cxn>
                <a:cxn ang="0">
                  <a:pos x="0" y="2175"/>
                </a:cxn>
                <a:cxn ang="0">
                  <a:pos x="10" y="2164"/>
                </a:cxn>
                <a:cxn ang="0">
                  <a:pos x="31" y="2153"/>
                </a:cxn>
                <a:cxn ang="0">
                  <a:pos x="166" y="1970"/>
                </a:cxn>
                <a:cxn ang="0">
                  <a:pos x="270" y="1776"/>
                </a:cxn>
                <a:cxn ang="0">
                  <a:pos x="332" y="1561"/>
                </a:cxn>
                <a:cxn ang="0">
                  <a:pos x="363" y="1335"/>
                </a:cxn>
                <a:cxn ang="0">
                  <a:pos x="373" y="1109"/>
                </a:cxn>
                <a:cxn ang="0">
                  <a:pos x="363" y="840"/>
                </a:cxn>
                <a:cxn ang="0">
                  <a:pos x="311" y="603"/>
                </a:cxn>
                <a:cxn ang="0">
                  <a:pos x="249" y="398"/>
                </a:cxn>
                <a:cxn ang="0">
                  <a:pos x="155" y="226"/>
                </a:cxn>
                <a:cxn ang="0">
                  <a:pos x="41" y="75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98" h="2218">
                  <a:moveTo>
                    <a:pt x="21" y="0"/>
                  </a:moveTo>
                  <a:lnTo>
                    <a:pt x="52" y="21"/>
                  </a:lnTo>
                  <a:lnTo>
                    <a:pt x="114" y="75"/>
                  </a:lnTo>
                  <a:lnTo>
                    <a:pt x="187" y="151"/>
                  </a:lnTo>
                  <a:lnTo>
                    <a:pt x="270" y="269"/>
                  </a:lnTo>
                  <a:lnTo>
                    <a:pt x="352" y="420"/>
                  </a:lnTo>
                  <a:lnTo>
                    <a:pt x="425" y="603"/>
                  </a:lnTo>
                  <a:lnTo>
                    <a:pt x="477" y="797"/>
                  </a:lnTo>
                  <a:lnTo>
                    <a:pt x="498" y="958"/>
                  </a:lnTo>
                  <a:lnTo>
                    <a:pt x="498" y="1109"/>
                  </a:lnTo>
                  <a:lnTo>
                    <a:pt x="487" y="1313"/>
                  </a:lnTo>
                  <a:lnTo>
                    <a:pt x="446" y="1539"/>
                  </a:lnTo>
                  <a:lnTo>
                    <a:pt x="363" y="1787"/>
                  </a:lnTo>
                  <a:lnTo>
                    <a:pt x="280" y="1938"/>
                  </a:lnTo>
                  <a:lnTo>
                    <a:pt x="187" y="2056"/>
                  </a:lnTo>
                  <a:lnTo>
                    <a:pt x="114" y="2142"/>
                  </a:lnTo>
                  <a:lnTo>
                    <a:pt x="52" y="2196"/>
                  </a:lnTo>
                  <a:lnTo>
                    <a:pt x="21" y="2218"/>
                  </a:lnTo>
                  <a:lnTo>
                    <a:pt x="0" y="2196"/>
                  </a:lnTo>
                  <a:lnTo>
                    <a:pt x="0" y="2175"/>
                  </a:lnTo>
                  <a:lnTo>
                    <a:pt x="10" y="2164"/>
                  </a:lnTo>
                  <a:lnTo>
                    <a:pt x="31" y="2153"/>
                  </a:lnTo>
                  <a:lnTo>
                    <a:pt x="166" y="1970"/>
                  </a:lnTo>
                  <a:lnTo>
                    <a:pt x="270" y="1776"/>
                  </a:lnTo>
                  <a:lnTo>
                    <a:pt x="332" y="1561"/>
                  </a:lnTo>
                  <a:lnTo>
                    <a:pt x="363" y="1335"/>
                  </a:lnTo>
                  <a:lnTo>
                    <a:pt x="373" y="1109"/>
                  </a:lnTo>
                  <a:lnTo>
                    <a:pt x="363" y="840"/>
                  </a:lnTo>
                  <a:lnTo>
                    <a:pt x="311" y="603"/>
                  </a:lnTo>
                  <a:lnTo>
                    <a:pt x="249" y="398"/>
                  </a:lnTo>
                  <a:lnTo>
                    <a:pt x="155" y="226"/>
                  </a:lnTo>
                  <a:lnTo>
                    <a:pt x="41" y="75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21224" y="3478"/>
              <a:ext cx="674" cy="1023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46" y="22"/>
                </a:cxn>
                <a:cxn ang="0">
                  <a:pos x="560" y="87"/>
                </a:cxn>
                <a:cxn ang="0">
                  <a:pos x="633" y="173"/>
                </a:cxn>
                <a:cxn ang="0">
                  <a:pos x="664" y="302"/>
                </a:cxn>
                <a:cxn ang="0">
                  <a:pos x="643" y="410"/>
                </a:cxn>
                <a:cxn ang="0">
                  <a:pos x="602" y="496"/>
                </a:cxn>
                <a:cxn ang="0">
                  <a:pos x="529" y="571"/>
                </a:cxn>
                <a:cxn ang="0">
                  <a:pos x="446" y="636"/>
                </a:cxn>
                <a:cxn ang="0">
                  <a:pos x="384" y="679"/>
                </a:cxn>
                <a:cxn ang="0">
                  <a:pos x="322" y="733"/>
                </a:cxn>
                <a:cxn ang="0">
                  <a:pos x="249" y="797"/>
                </a:cxn>
                <a:cxn ang="0">
                  <a:pos x="146" y="894"/>
                </a:cxn>
                <a:cxn ang="0">
                  <a:pos x="540" y="894"/>
                </a:cxn>
                <a:cxn ang="0">
                  <a:pos x="560" y="883"/>
                </a:cxn>
                <a:cxn ang="0">
                  <a:pos x="571" y="883"/>
                </a:cxn>
                <a:cxn ang="0">
                  <a:pos x="581" y="872"/>
                </a:cxn>
                <a:cxn ang="0">
                  <a:pos x="602" y="808"/>
                </a:cxn>
                <a:cxn ang="0">
                  <a:pos x="612" y="765"/>
                </a:cxn>
                <a:cxn ang="0">
                  <a:pos x="612" y="743"/>
                </a:cxn>
                <a:cxn ang="0">
                  <a:pos x="674" y="743"/>
                </a:cxn>
                <a:cxn ang="0">
                  <a:pos x="623" y="1023"/>
                </a:cxn>
                <a:cxn ang="0">
                  <a:pos x="0" y="1023"/>
                </a:cxn>
                <a:cxn ang="0">
                  <a:pos x="0" y="980"/>
                </a:cxn>
                <a:cxn ang="0">
                  <a:pos x="21" y="959"/>
                </a:cxn>
                <a:cxn ang="0">
                  <a:pos x="384" y="593"/>
                </a:cxn>
                <a:cxn ang="0">
                  <a:pos x="426" y="539"/>
                </a:cxn>
                <a:cxn ang="0">
                  <a:pos x="477" y="474"/>
                </a:cxn>
                <a:cxn ang="0">
                  <a:pos x="519" y="388"/>
                </a:cxn>
                <a:cxn ang="0">
                  <a:pos x="529" y="291"/>
                </a:cxn>
                <a:cxn ang="0">
                  <a:pos x="519" y="205"/>
                </a:cxn>
                <a:cxn ang="0">
                  <a:pos x="467" y="119"/>
                </a:cxn>
                <a:cxn ang="0">
                  <a:pos x="394" y="65"/>
                </a:cxn>
                <a:cxn ang="0">
                  <a:pos x="301" y="44"/>
                </a:cxn>
                <a:cxn ang="0">
                  <a:pos x="229" y="54"/>
                </a:cxn>
                <a:cxn ang="0">
                  <a:pos x="146" y="108"/>
                </a:cxn>
                <a:cxn ang="0">
                  <a:pos x="83" y="194"/>
                </a:cxn>
                <a:cxn ang="0">
                  <a:pos x="114" y="194"/>
                </a:cxn>
                <a:cxn ang="0">
                  <a:pos x="135" y="205"/>
                </a:cxn>
                <a:cxn ang="0">
                  <a:pos x="156" y="227"/>
                </a:cxn>
                <a:cxn ang="0">
                  <a:pos x="156" y="248"/>
                </a:cxn>
                <a:cxn ang="0">
                  <a:pos x="166" y="259"/>
                </a:cxn>
                <a:cxn ang="0">
                  <a:pos x="166" y="313"/>
                </a:cxn>
                <a:cxn ang="0">
                  <a:pos x="146" y="334"/>
                </a:cxn>
                <a:cxn ang="0">
                  <a:pos x="135" y="356"/>
                </a:cxn>
                <a:cxn ang="0">
                  <a:pos x="104" y="366"/>
                </a:cxn>
                <a:cxn ang="0">
                  <a:pos x="63" y="366"/>
                </a:cxn>
                <a:cxn ang="0">
                  <a:pos x="42" y="356"/>
                </a:cxn>
                <a:cxn ang="0">
                  <a:pos x="31" y="345"/>
                </a:cxn>
                <a:cxn ang="0">
                  <a:pos x="11" y="334"/>
                </a:cxn>
                <a:cxn ang="0">
                  <a:pos x="0" y="313"/>
                </a:cxn>
                <a:cxn ang="0">
                  <a:pos x="0" y="280"/>
                </a:cxn>
                <a:cxn ang="0">
                  <a:pos x="21" y="173"/>
                </a:cxn>
                <a:cxn ang="0">
                  <a:pos x="83" y="87"/>
                </a:cxn>
                <a:cxn ang="0">
                  <a:pos x="187" y="22"/>
                </a:cxn>
                <a:cxn ang="0">
                  <a:pos x="311" y="0"/>
                </a:cxn>
              </a:cxnLst>
              <a:rect l="0" t="0" r="r" b="b"/>
              <a:pathLst>
                <a:path w="674" h="1023">
                  <a:moveTo>
                    <a:pt x="311" y="0"/>
                  </a:moveTo>
                  <a:lnTo>
                    <a:pt x="446" y="22"/>
                  </a:lnTo>
                  <a:lnTo>
                    <a:pt x="560" y="87"/>
                  </a:lnTo>
                  <a:lnTo>
                    <a:pt x="633" y="173"/>
                  </a:lnTo>
                  <a:lnTo>
                    <a:pt x="664" y="302"/>
                  </a:lnTo>
                  <a:lnTo>
                    <a:pt x="643" y="410"/>
                  </a:lnTo>
                  <a:lnTo>
                    <a:pt x="602" y="496"/>
                  </a:lnTo>
                  <a:lnTo>
                    <a:pt x="529" y="571"/>
                  </a:lnTo>
                  <a:lnTo>
                    <a:pt x="446" y="636"/>
                  </a:lnTo>
                  <a:lnTo>
                    <a:pt x="384" y="679"/>
                  </a:lnTo>
                  <a:lnTo>
                    <a:pt x="322" y="733"/>
                  </a:lnTo>
                  <a:lnTo>
                    <a:pt x="249" y="797"/>
                  </a:lnTo>
                  <a:lnTo>
                    <a:pt x="146" y="894"/>
                  </a:lnTo>
                  <a:lnTo>
                    <a:pt x="540" y="894"/>
                  </a:lnTo>
                  <a:lnTo>
                    <a:pt x="560" y="883"/>
                  </a:lnTo>
                  <a:lnTo>
                    <a:pt x="571" y="883"/>
                  </a:lnTo>
                  <a:lnTo>
                    <a:pt x="581" y="872"/>
                  </a:lnTo>
                  <a:lnTo>
                    <a:pt x="602" y="808"/>
                  </a:lnTo>
                  <a:lnTo>
                    <a:pt x="612" y="765"/>
                  </a:lnTo>
                  <a:lnTo>
                    <a:pt x="612" y="743"/>
                  </a:lnTo>
                  <a:lnTo>
                    <a:pt x="674" y="743"/>
                  </a:lnTo>
                  <a:lnTo>
                    <a:pt x="623" y="1023"/>
                  </a:lnTo>
                  <a:lnTo>
                    <a:pt x="0" y="1023"/>
                  </a:lnTo>
                  <a:lnTo>
                    <a:pt x="0" y="980"/>
                  </a:lnTo>
                  <a:lnTo>
                    <a:pt x="21" y="959"/>
                  </a:lnTo>
                  <a:lnTo>
                    <a:pt x="384" y="593"/>
                  </a:lnTo>
                  <a:lnTo>
                    <a:pt x="426" y="539"/>
                  </a:lnTo>
                  <a:lnTo>
                    <a:pt x="477" y="474"/>
                  </a:lnTo>
                  <a:lnTo>
                    <a:pt x="519" y="388"/>
                  </a:lnTo>
                  <a:lnTo>
                    <a:pt x="529" y="291"/>
                  </a:lnTo>
                  <a:lnTo>
                    <a:pt x="519" y="205"/>
                  </a:lnTo>
                  <a:lnTo>
                    <a:pt x="467" y="119"/>
                  </a:lnTo>
                  <a:lnTo>
                    <a:pt x="394" y="65"/>
                  </a:lnTo>
                  <a:lnTo>
                    <a:pt x="301" y="44"/>
                  </a:lnTo>
                  <a:lnTo>
                    <a:pt x="229" y="54"/>
                  </a:lnTo>
                  <a:lnTo>
                    <a:pt x="146" y="108"/>
                  </a:lnTo>
                  <a:lnTo>
                    <a:pt x="83" y="194"/>
                  </a:lnTo>
                  <a:lnTo>
                    <a:pt x="114" y="194"/>
                  </a:lnTo>
                  <a:lnTo>
                    <a:pt x="135" y="205"/>
                  </a:lnTo>
                  <a:lnTo>
                    <a:pt x="156" y="227"/>
                  </a:lnTo>
                  <a:lnTo>
                    <a:pt x="156" y="248"/>
                  </a:lnTo>
                  <a:lnTo>
                    <a:pt x="166" y="259"/>
                  </a:lnTo>
                  <a:lnTo>
                    <a:pt x="166" y="313"/>
                  </a:lnTo>
                  <a:lnTo>
                    <a:pt x="146" y="334"/>
                  </a:lnTo>
                  <a:lnTo>
                    <a:pt x="135" y="356"/>
                  </a:lnTo>
                  <a:lnTo>
                    <a:pt x="104" y="366"/>
                  </a:lnTo>
                  <a:lnTo>
                    <a:pt x="63" y="366"/>
                  </a:lnTo>
                  <a:lnTo>
                    <a:pt x="42" y="356"/>
                  </a:lnTo>
                  <a:lnTo>
                    <a:pt x="31" y="345"/>
                  </a:lnTo>
                  <a:lnTo>
                    <a:pt x="11" y="334"/>
                  </a:lnTo>
                  <a:lnTo>
                    <a:pt x="0" y="313"/>
                  </a:lnTo>
                  <a:lnTo>
                    <a:pt x="0" y="280"/>
                  </a:lnTo>
                  <a:lnTo>
                    <a:pt x="21" y="173"/>
                  </a:lnTo>
                  <a:lnTo>
                    <a:pt x="83" y="87"/>
                  </a:lnTo>
                  <a:lnTo>
                    <a:pt x="187" y="2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22127" y="3435"/>
              <a:ext cx="891" cy="1120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71" y="0"/>
                </a:cxn>
                <a:cxn ang="0">
                  <a:pos x="891" y="22"/>
                </a:cxn>
                <a:cxn ang="0">
                  <a:pos x="891" y="43"/>
                </a:cxn>
                <a:cxn ang="0">
                  <a:pos x="881" y="54"/>
                </a:cxn>
                <a:cxn ang="0">
                  <a:pos x="808" y="54"/>
                </a:cxn>
                <a:cxn ang="0">
                  <a:pos x="777" y="65"/>
                </a:cxn>
                <a:cxn ang="0">
                  <a:pos x="757" y="87"/>
                </a:cxn>
                <a:cxn ang="0">
                  <a:pos x="746" y="119"/>
                </a:cxn>
                <a:cxn ang="0">
                  <a:pos x="746" y="140"/>
                </a:cxn>
                <a:cxn ang="0">
                  <a:pos x="570" y="862"/>
                </a:cxn>
                <a:cxn ang="0">
                  <a:pos x="518" y="969"/>
                </a:cxn>
                <a:cxn ang="0">
                  <a:pos x="435" y="1055"/>
                </a:cxn>
                <a:cxn ang="0">
                  <a:pos x="331" y="1098"/>
                </a:cxn>
                <a:cxn ang="0">
                  <a:pos x="217" y="1120"/>
                </a:cxn>
                <a:cxn ang="0">
                  <a:pos x="103" y="1098"/>
                </a:cxn>
                <a:cxn ang="0">
                  <a:pos x="31" y="1034"/>
                </a:cxn>
                <a:cxn ang="0">
                  <a:pos x="0" y="948"/>
                </a:cxn>
                <a:cxn ang="0">
                  <a:pos x="0" y="915"/>
                </a:cxn>
                <a:cxn ang="0">
                  <a:pos x="10" y="883"/>
                </a:cxn>
                <a:cxn ang="0">
                  <a:pos x="31" y="851"/>
                </a:cxn>
                <a:cxn ang="0">
                  <a:pos x="41" y="840"/>
                </a:cxn>
                <a:cxn ang="0">
                  <a:pos x="83" y="819"/>
                </a:cxn>
                <a:cxn ang="0">
                  <a:pos x="124" y="819"/>
                </a:cxn>
                <a:cxn ang="0">
                  <a:pos x="145" y="829"/>
                </a:cxn>
                <a:cxn ang="0">
                  <a:pos x="176" y="862"/>
                </a:cxn>
                <a:cxn ang="0">
                  <a:pos x="176" y="894"/>
                </a:cxn>
                <a:cxn ang="0">
                  <a:pos x="166" y="915"/>
                </a:cxn>
                <a:cxn ang="0">
                  <a:pos x="166" y="926"/>
                </a:cxn>
                <a:cxn ang="0">
                  <a:pos x="124" y="969"/>
                </a:cxn>
                <a:cxn ang="0">
                  <a:pos x="103" y="980"/>
                </a:cxn>
                <a:cxn ang="0">
                  <a:pos x="72" y="980"/>
                </a:cxn>
                <a:cxn ang="0">
                  <a:pos x="93" y="1012"/>
                </a:cxn>
                <a:cxn ang="0">
                  <a:pos x="114" y="1023"/>
                </a:cxn>
                <a:cxn ang="0">
                  <a:pos x="145" y="1045"/>
                </a:cxn>
                <a:cxn ang="0">
                  <a:pos x="176" y="1045"/>
                </a:cxn>
                <a:cxn ang="0">
                  <a:pos x="197" y="1055"/>
                </a:cxn>
                <a:cxn ang="0">
                  <a:pos x="228" y="1055"/>
                </a:cxn>
                <a:cxn ang="0">
                  <a:pos x="321" y="1023"/>
                </a:cxn>
                <a:cxn ang="0">
                  <a:pos x="404" y="948"/>
                </a:cxn>
                <a:cxn ang="0">
                  <a:pos x="456" y="840"/>
                </a:cxn>
                <a:cxn ang="0">
                  <a:pos x="622" y="130"/>
                </a:cxn>
                <a:cxn ang="0">
                  <a:pos x="632" y="119"/>
                </a:cxn>
                <a:cxn ang="0">
                  <a:pos x="632" y="87"/>
                </a:cxn>
                <a:cxn ang="0">
                  <a:pos x="622" y="76"/>
                </a:cxn>
                <a:cxn ang="0">
                  <a:pos x="601" y="65"/>
                </a:cxn>
                <a:cxn ang="0">
                  <a:pos x="456" y="65"/>
                </a:cxn>
                <a:cxn ang="0">
                  <a:pos x="446" y="54"/>
                </a:cxn>
                <a:cxn ang="0">
                  <a:pos x="446" y="22"/>
                </a:cxn>
                <a:cxn ang="0">
                  <a:pos x="456" y="11"/>
                </a:cxn>
                <a:cxn ang="0">
                  <a:pos x="705" y="11"/>
                </a:cxn>
                <a:cxn ang="0">
                  <a:pos x="788" y="0"/>
                </a:cxn>
              </a:cxnLst>
              <a:rect l="0" t="0" r="r" b="b"/>
              <a:pathLst>
                <a:path w="891" h="1120">
                  <a:moveTo>
                    <a:pt x="788" y="0"/>
                  </a:moveTo>
                  <a:lnTo>
                    <a:pt x="871" y="0"/>
                  </a:lnTo>
                  <a:lnTo>
                    <a:pt x="891" y="22"/>
                  </a:lnTo>
                  <a:lnTo>
                    <a:pt x="891" y="43"/>
                  </a:lnTo>
                  <a:lnTo>
                    <a:pt x="881" y="54"/>
                  </a:lnTo>
                  <a:lnTo>
                    <a:pt x="808" y="54"/>
                  </a:lnTo>
                  <a:lnTo>
                    <a:pt x="777" y="65"/>
                  </a:lnTo>
                  <a:lnTo>
                    <a:pt x="757" y="87"/>
                  </a:lnTo>
                  <a:lnTo>
                    <a:pt x="746" y="119"/>
                  </a:lnTo>
                  <a:lnTo>
                    <a:pt x="746" y="140"/>
                  </a:lnTo>
                  <a:lnTo>
                    <a:pt x="570" y="862"/>
                  </a:lnTo>
                  <a:lnTo>
                    <a:pt x="518" y="969"/>
                  </a:lnTo>
                  <a:lnTo>
                    <a:pt x="435" y="1055"/>
                  </a:lnTo>
                  <a:lnTo>
                    <a:pt x="331" y="1098"/>
                  </a:lnTo>
                  <a:lnTo>
                    <a:pt x="217" y="1120"/>
                  </a:lnTo>
                  <a:lnTo>
                    <a:pt x="103" y="1098"/>
                  </a:lnTo>
                  <a:lnTo>
                    <a:pt x="31" y="1034"/>
                  </a:lnTo>
                  <a:lnTo>
                    <a:pt x="0" y="948"/>
                  </a:lnTo>
                  <a:lnTo>
                    <a:pt x="0" y="915"/>
                  </a:lnTo>
                  <a:lnTo>
                    <a:pt x="10" y="883"/>
                  </a:lnTo>
                  <a:lnTo>
                    <a:pt x="31" y="851"/>
                  </a:lnTo>
                  <a:lnTo>
                    <a:pt x="41" y="840"/>
                  </a:lnTo>
                  <a:lnTo>
                    <a:pt x="83" y="819"/>
                  </a:lnTo>
                  <a:lnTo>
                    <a:pt x="124" y="819"/>
                  </a:lnTo>
                  <a:lnTo>
                    <a:pt x="145" y="829"/>
                  </a:lnTo>
                  <a:lnTo>
                    <a:pt x="176" y="862"/>
                  </a:lnTo>
                  <a:lnTo>
                    <a:pt x="176" y="894"/>
                  </a:lnTo>
                  <a:lnTo>
                    <a:pt x="166" y="915"/>
                  </a:lnTo>
                  <a:lnTo>
                    <a:pt x="166" y="926"/>
                  </a:lnTo>
                  <a:lnTo>
                    <a:pt x="124" y="969"/>
                  </a:lnTo>
                  <a:lnTo>
                    <a:pt x="103" y="980"/>
                  </a:lnTo>
                  <a:lnTo>
                    <a:pt x="72" y="980"/>
                  </a:lnTo>
                  <a:lnTo>
                    <a:pt x="93" y="1012"/>
                  </a:lnTo>
                  <a:lnTo>
                    <a:pt x="114" y="1023"/>
                  </a:lnTo>
                  <a:lnTo>
                    <a:pt x="145" y="1045"/>
                  </a:lnTo>
                  <a:lnTo>
                    <a:pt x="176" y="1045"/>
                  </a:lnTo>
                  <a:lnTo>
                    <a:pt x="197" y="1055"/>
                  </a:lnTo>
                  <a:lnTo>
                    <a:pt x="228" y="1055"/>
                  </a:lnTo>
                  <a:lnTo>
                    <a:pt x="321" y="1023"/>
                  </a:lnTo>
                  <a:lnTo>
                    <a:pt x="404" y="948"/>
                  </a:lnTo>
                  <a:lnTo>
                    <a:pt x="456" y="840"/>
                  </a:lnTo>
                  <a:lnTo>
                    <a:pt x="622" y="130"/>
                  </a:lnTo>
                  <a:lnTo>
                    <a:pt x="632" y="119"/>
                  </a:lnTo>
                  <a:lnTo>
                    <a:pt x="632" y="87"/>
                  </a:lnTo>
                  <a:lnTo>
                    <a:pt x="622" y="76"/>
                  </a:lnTo>
                  <a:lnTo>
                    <a:pt x="601" y="65"/>
                  </a:lnTo>
                  <a:lnTo>
                    <a:pt x="456" y="65"/>
                  </a:lnTo>
                  <a:lnTo>
                    <a:pt x="446" y="54"/>
                  </a:lnTo>
                  <a:lnTo>
                    <a:pt x="446" y="22"/>
                  </a:lnTo>
                  <a:lnTo>
                    <a:pt x="456" y="11"/>
                  </a:lnTo>
                  <a:lnTo>
                    <a:pt x="705" y="1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23008" y="4006"/>
              <a:ext cx="550" cy="743"/>
            </a:xfrm>
            <a:custGeom>
              <a:avLst/>
              <a:gdLst/>
              <a:ahLst/>
              <a:cxnLst>
                <a:cxn ang="0">
                  <a:pos x="363" y="11"/>
                </a:cxn>
                <a:cxn ang="0">
                  <a:pos x="487" y="86"/>
                </a:cxn>
                <a:cxn ang="0">
                  <a:pos x="498" y="194"/>
                </a:cxn>
                <a:cxn ang="0">
                  <a:pos x="425" y="291"/>
                </a:cxn>
                <a:cxn ang="0">
                  <a:pos x="456" y="377"/>
                </a:cxn>
                <a:cxn ang="0">
                  <a:pos x="550" y="527"/>
                </a:cxn>
                <a:cxn ang="0">
                  <a:pos x="477" y="678"/>
                </a:cxn>
                <a:cxn ang="0">
                  <a:pos x="270" y="743"/>
                </a:cxn>
                <a:cxn ang="0">
                  <a:pos x="83" y="711"/>
                </a:cxn>
                <a:cxn ang="0">
                  <a:pos x="0" y="581"/>
                </a:cxn>
                <a:cxn ang="0">
                  <a:pos x="31" y="517"/>
                </a:cxn>
                <a:cxn ang="0">
                  <a:pos x="104" y="527"/>
                </a:cxn>
                <a:cxn ang="0">
                  <a:pos x="125" y="581"/>
                </a:cxn>
                <a:cxn ang="0">
                  <a:pos x="93" y="635"/>
                </a:cxn>
                <a:cxn ang="0">
                  <a:pos x="125" y="678"/>
                </a:cxn>
                <a:cxn ang="0">
                  <a:pos x="228" y="700"/>
                </a:cxn>
                <a:cxn ang="0">
                  <a:pos x="342" y="678"/>
                </a:cxn>
                <a:cxn ang="0">
                  <a:pos x="415" y="527"/>
                </a:cxn>
                <a:cxn ang="0">
                  <a:pos x="342" y="377"/>
                </a:cxn>
                <a:cxn ang="0">
                  <a:pos x="259" y="377"/>
                </a:cxn>
                <a:cxn ang="0">
                  <a:pos x="166" y="366"/>
                </a:cxn>
                <a:cxn ang="0">
                  <a:pos x="176" y="334"/>
                </a:cxn>
                <a:cxn ang="0">
                  <a:pos x="311" y="312"/>
                </a:cxn>
                <a:cxn ang="0">
                  <a:pos x="384" y="215"/>
                </a:cxn>
                <a:cxn ang="0">
                  <a:pos x="394" y="129"/>
                </a:cxn>
                <a:cxn ang="0">
                  <a:pos x="353" y="75"/>
                </a:cxn>
                <a:cxn ang="0">
                  <a:pos x="290" y="43"/>
                </a:cxn>
                <a:cxn ang="0">
                  <a:pos x="187" y="54"/>
                </a:cxn>
                <a:cxn ang="0">
                  <a:pos x="125" y="75"/>
                </a:cxn>
                <a:cxn ang="0">
                  <a:pos x="145" y="118"/>
                </a:cxn>
                <a:cxn ang="0">
                  <a:pos x="156" y="161"/>
                </a:cxn>
                <a:cxn ang="0">
                  <a:pos x="114" y="215"/>
                </a:cxn>
                <a:cxn ang="0">
                  <a:pos x="62" y="205"/>
                </a:cxn>
                <a:cxn ang="0">
                  <a:pos x="31" y="183"/>
                </a:cxn>
                <a:cxn ang="0">
                  <a:pos x="52" y="86"/>
                </a:cxn>
                <a:cxn ang="0">
                  <a:pos x="176" y="11"/>
                </a:cxn>
              </a:cxnLst>
              <a:rect l="0" t="0" r="r" b="b"/>
              <a:pathLst>
                <a:path w="550" h="743">
                  <a:moveTo>
                    <a:pt x="270" y="0"/>
                  </a:moveTo>
                  <a:lnTo>
                    <a:pt x="363" y="11"/>
                  </a:lnTo>
                  <a:lnTo>
                    <a:pt x="436" y="43"/>
                  </a:lnTo>
                  <a:lnTo>
                    <a:pt x="487" y="86"/>
                  </a:lnTo>
                  <a:lnTo>
                    <a:pt x="508" y="151"/>
                  </a:lnTo>
                  <a:lnTo>
                    <a:pt x="498" y="194"/>
                  </a:lnTo>
                  <a:lnTo>
                    <a:pt x="477" y="248"/>
                  </a:lnTo>
                  <a:lnTo>
                    <a:pt x="425" y="291"/>
                  </a:lnTo>
                  <a:lnTo>
                    <a:pt x="353" y="334"/>
                  </a:lnTo>
                  <a:lnTo>
                    <a:pt x="456" y="377"/>
                  </a:lnTo>
                  <a:lnTo>
                    <a:pt x="529" y="441"/>
                  </a:lnTo>
                  <a:lnTo>
                    <a:pt x="550" y="527"/>
                  </a:lnTo>
                  <a:lnTo>
                    <a:pt x="529" y="603"/>
                  </a:lnTo>
                  <a:lnTo>
                    <a:pt x="477" y="678"/>
                  </a:lnTo>
                  <a:lnTo>
                    <a:pt x="384" y="721"/>
                  </a:lnTo>
                  <a:lnTo>
                    <a:pt x="270" y="743"/>
                  </a:lnTo>
                  <a:lnTo>
                    <a:pt x="166" y="732"/>
                  </a:lnTo>
                  <a:lnTo>
                    <a:pt x="83" y="711"/>
                  </a:lnTo>
                  <a:lnTo>
                    <a:pt x="21" y="657"/>
                  </a:lnTo>
                  <a:lnTo>
                    <a:pt x="0" y="581"/>
                  </a:lnTo>
                  <a:lnTo>
                    <a:pt x="0" y="549"/>
                  </a:lnTo>
                  <a:lnTo>
                    <a:pt x="31" y="517"/>
                  </a:lnTo>
                  <a:lnTo>
                    <a:pt x="83" y="517"/>
                  </a:lnTo>
                  <a:lnTo>
                    <a:pt x="104" y="527"/>
                  </a:lnTo>
                  <a:lnTo>
                    <a:pt x="114" y="549"/>
                  </a:lnTo>
                  <a:lnTo>
                    <a:pt x="125" y="581"/>
                  </a:lnTo>
                  <a:lnTo>
                    <a:pt x="125" y="603"/>
                  </a:lnTo>
                  <a:lnTo>
                    <a:pt x="93" y="635"/>
                  </a:lnTo>
                  <a:lnTo>
                    <a:pt x="73" y="646"/>
                  </a:lnTo>
                  <a:lnTo>
                    <a:pt x="125" y="678"/>
                  </a:lnTo>
                  <a:lnTo>
                    <a:pt x="187" y="689"/>
                  </a:lnTo>
                  <a:lnTo>
                    <a:pt x="228" y="700"/>
                  </a:lnTo>
                  <a:lnTo>
                    <a:pt x="259" y="700"/>
                  </a:lnTo>
                  <a:lnTo>
                    <a:pt x="342" y="678"/>
                  </a:lnTo>
                  <a:lnTo>
                    <a:pt x="394" y="624"/>
                  </a:lnTo>
                  <a:lnTo>
                    <a:pt x="415" y="527"/>
                  </a:lnTo>
                  <a:lnTo>
                    <a:pt x="394" y="431"/>
                  </a:lnTo>
                  <a:lnTo>
                    <a:pt x="342" y="377"/>
                  </a:lnTo>
                  <a:lnTo>
                    <a:pt x="259" y="355"/>
                  </a:lnTo>
                  <a:lnTo>
                    <a:pt x="259" y="377"/>
                  </a:lnTo>
                  <a:lnTo>
                    <a:pt x="176" y="377"/>
                  </a:lnTo>
                  <a:lnTo>
                    <a:pt x="166" y="366"/>
                  </a:lnTo>
                  <a:lnTo>
                    <a:pt x="166" y="344"/>
                  </a:lnTo>
                  <a:lnTo>
                    <a:pt x="176" y="334"/>
                  </a:lnTo>
                  <a:lnTo>
                    <a:pt x="249" y="334"/>
                  </a:lnTo>
                  <a:lnTo>
                    <a:pt x="311" y="312"/>
                  </a:lnTo>
                  <a:lnTo>
                    <a:pt x="363" y="269"/>
                  </a:lnTo>
                  <a:lnTo>
                    <a:pt x="384" y="215"/>
                  </a:lnTo>
                  <a:lnTo>
                    <a:pt x="394" y="161"/>
                  </a:lnTo>
                  <a:lnTo>
                    <a:pt x="394" y="129"/>
                  </a:lnTo>
                  <a:lnTo>
                    <a:pt x="373" y="97"/>
                  </a:lnTo>
                  <a:lnTo>
                    <a:pt x="353" y="75"/>
                  </a:lnTo>
                  <a:lnTo>
                    <a:pt x="322" y="54"/>
                  </a:lnTo>
                  <a:lnTo>
                    <a:pt x="290" y="43"/>
                  </a:lnTo>
                  <a:lnTo>
                    <a:pt x="218" y="43"/>
                  </a:lnTo>
                  <a:lnTo>
                    <a:pt x="187" y="54"/>
                  </a:lnTo>
                  <a:lnTo>
                    <a:pt x="156" y="54"/>
                  </a:lnTo>
                  <a:lnTo>
                    <a:pt x="125" y="75"/>
                  </a:lnTo>
                  <a:lnTo>
                    <a:pt x="104" y="97"/>
                  </a:lnTo>
                  <a:lnTo>
                    <a:pt x="145" y="118"/>
                  </a:lnTo>
                  <a:lnTo>
                    <a:pt x="156" y="140"/>
                  </a:lnTo>
                  <a:lnTo>
                    <a:pt x="156" y="161"/>
                  </a:lnTo>
                  <a:lnTo>
                    <a:pt x="135" y="205"/>
                  </a:lnTo>
                  <a:lnTo>
                    <a:pt x="114" y="215"/>
                  </a:lnTo>
                  <a:lnTo>
                    <a:pt x="83" y="215"/>
                  </a:lnTo>
                  <a:lnTo>
                    <a:pt x="62" y="205"/>
                  </a:lnTo>
                  <a:lnTo>
                    <a:pt x="52" y="194"/>
                  </a:lnTo>
                  <a:lnTo>
                    <a:pt x="31" y="183"/>
                  </a:lnTo>
                  <a:lnTo>
                    <a:pt x="31" y="151"/>
                  </a:lnTo>
                  <a:lnTo>
                    <a:pt x="52" y="86"/>
                  </a:lnTo>
                  <a:lnTo>
                    <a:pt x="104" y="43"/>
                  </a:lnTo>
                  <a:lnTo>
                    <a:pt x="176" y="1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Freeform 128"/>
            <p:cNvSpPr>
              <a:spLocks/>
            </p:cNvSpPr>
            <p:nvPr/>
          </p:nvSpPr>
          <p:spPr bwMode="auto">
            <a:xfrm>
              <a:off x="24055" y="3661"/>
              <a:ext cx="498" cy="2218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88" y="0"/>
                </a:cxn>
                <a:cxn ang="0">
                  <a:pos x="498" y="11"/>
                </a:cxn>
                <a:cxn ang="0">
                  <a:pos x="498" y="33"/>
                </a:cxn>
                <a:cxn ang="0">
                  <a:pos x="488" y="44"/>
                </a:cxn>
                <a:cxn ang="0">
                  <a:pos x="467" y="54"/>
                </a:cxn>
                <a:cxn ang="0">
                  <a:pos x="332" y="237"/>
                </a:cxn>
                <a:cxn ang="0">
                  <a:pos x="239" y="431"/>
                </a:cxn>
                <a:cxn ang="0">
                  <a:pos x="166" y="646"/>
                </a:cxn>
                <a:cxn ang="0">
                  <a:pos x="135" y="872"/>
                </a:cxn>
                <a:cxn ang="0">
                  <a:pos x="125" y="1099"/>
                </a:cxn>
                <a:cxn ang="0">
                  <a:pos x="135" y="1303"/>
                </a:cxn>
                <a:cxn ang="0">
                  <a:pos x="166" y="1529"/>
                </a:cxn>
                <a:cxn ang="0">
                  <a:pos x="229" y="1744"/>
                </a:cxn>
                <a:cxn ang="0">
                  <a:pos x="322" y="1949"/>
                </a:cxn>
                <a:cxn ang="0">
                  <a:pos x="457" y="2132"/>
                </a:cxn>
                <a:cxn ang="0">
                  <a:pos x="478" y="2143"/>
                </a:cxn>
                <a:cxn ang="0">
                  <a:pos x="498" y="2164"/>
                </a:cxn>
                <a:cxn ang="0">
                  <a:pos x="498" y="2197"/>
                </a:cxn>
                <a:cxn ang="0">
                  <a:pos x="478" y="2218"/>
                </a:cxn>
                <a:cxn ang="0">
                  <a:pos x="446" y="2197"/>
                </a:cxn>
                <a:cxn ang="0">
                  <a:pos x="384" y="2143"/>
                </a:cxn>
                <a:cxn ang="0">
                  <a:pos x="312" y="2067"/>
                </a:cxn>
                <a:cxn ang="0">
                  <a:pos x="229" y="1949"/>
                </a:cxn>
                <a:cxn ang="0">
                  <a:pos x="146" y="1798"/>
                </a:cxn>
                <a:cxn ang="0">
                  <a:pos x="73" y="1615"/>
                </a:cxn>
                <a:cxn ang="0">
                  <a:pos x="32" y="1421"/>
                </a:cxn>
                <a:cxn ang="0">
                  <a:pos x="11" y="1260"/>
                </a:cxn>
                <a:cxn ang="0">
                  <a:pos x="0" y="1109"/>
                </a:cxn>
                <a:cxn ang="0">
                  <a:pos x="11" y="905"/>
                </a:cxn>
                <a:cxn ang="0">
                  <a:pos x="52" y="679"/>
                </a:cxn>
                <a:cxn ang="0">
                  <a:pos x="135" y="431"/>
                </a:cxn>
                <a:cxn ang="0">
                  <a:pos x="218" y="280"/>
                </a:cxn>
                <a:cxn ang="0">
                  <a:pos x="312" y="162"/>
                </a:cxn>
                <a:cxn ang="0">
                  <a:pos x="384" y="76"/>
                </a:cxn>
                <a:cxn ang="0">
                  <a:pos x="446" y="22"/>
                </a:cxn>
                <a:cxn ang="0">
                  <a:pos x="478" y="0"/>
                </a:cxn>
              </a:cxnLst>
              <a:rect l="0" t="0" r="r" b="b"/>
              <a:pathLst>
                <a:path w="498" h="2218">
                  <a:moveTo>
                    <a:pt x="478" y="0"/>
                  </a:moveTo>
                  <a:lnTo>
                    <a:pt x="488" y="0"/>
                  </a:lnTo>
                  <a:lnTo>
                    <a:pt x="498" y="11"/>
                  </a:lnTo>
                  <a:lnTo>
                    <a:pt x="498" y="33"/>
                  </a:lnTo>
                  <a:lnTo>
                    <a:pt x="488" y="44"/>
                  </a:lnTo>
                  <a:lnTo>
                    <a:pt x="467" y="54"/>
                  </a:lnTo>
                  <a:lnTo>
                    <a:pt x="332" y="237"/>
                  </a:lnTo>
                  <a:lnTo>
                    <a:pt x="239" y="431"/>
                  </a:lnTo>
                  <a:lnTo>
                    <a:pt x="166" y="646"/>
                  </a:lnTo>
                  <a:lnTo>
                    <a:pt x="135" y="872"/>
                  </a:lnTo>
                  <a:lnTo>
                    <a:pt x="125" y="1099"/>
                  </a:lnTo>
                  <a:lnTo>
                    <a:pt x="135" y="1303"/>
                  </a:lnTo>
                  <a:lnTo>
                    <a:pt x="166" y="1529"/>
                  </a:lnTo>
                  <a:lnTo>
                    <a:pt x="229" y="1744"/>
                  </a:lnTo>
                  <a:lnTo>
                    <a:pt x="322" y="1949"/>
                  </a:lnTo>
                  <a:lnTo>
                    <a:pt x="457" y="2132"/>
                  </a:lnTo>
                  <a:lnTo>
                    <a:pt x="478" y="2143"/>
                  </a:lnTo>
                  <a:lnTo>
                    <a:pt x="498" y="2164"/>
                  </a:lnTo>
                  <a:lnTo>
                    <a:pt x="498" y="2197"/>
                  </a:lnTo>
                  <a:lnTo>
                    <a:pt x="478" y="2218"/>
                  </a:lnTo>
                  <a:lnTo>
                    <a:pt x="446" y="2197"/>
                  </a:lnTo>
                  <a:lnTo>
                    <a:pt x="384" y="2143"/>
                  </a:lnTo>
                  <a:lnTo>
                    <a:pt x="312" y="2067"/>
                  </a:lnTo>
                  <a:lnTo>
                    <a:pt x="229" y="1949"/>
                  </a:lnTo>
                  <a:lnTo>
                    <a:pt x="146" y="1798"/>
                  </a:lnTo>
                  <a:lnTo>
                    <a:pt x="73" y="1615"/>
                  </a:lnTo>
                  <a:lnTo>
                    <a:pt x="32" y="1421"/>
                  </a:lnTo>
                  <a:lnTo>
                    <a:pt x="11" y="1260"/>
                  </a:lnTo>
                  <a:lnTo>
                    <a:pt x="0" y="1109"/>
                  </a:lnTo>
                  <a:lnTo>
                    <a:pt x="11" y="905"/>
                  </a:lnTo>
                  <a:lnTo>
                    <a:pt x="52" y="679"/>
                  </a:lnTo>
                  <a:lnTo>
                    <a:pt x="135" y="431"/>
                  </a:lnTo>
                  <a:lnTo>
                    <a:pt x="218" y="280"/>
                  </a:lnTo>
                  <a:lnTo>
                    <a:pt x="312" y="162"/>
                  </a:lnTo>
                  <a:lnTo>
                    <a:pt x="384" y="76"/>
                  </a:lnTo>
                  <a:lnTo>
                    <a:pt x="446" y="22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24854" y="4706"/>
              <a:ext cx="1296" cy="8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265" y="0"/>
                </a:cxn>
                <a:cxn ang="0">
                  <a:pos x="1276" y="11"/>
                </a:cxn>
                <a:cxn ang="0">
                  <a:pos x="1296" y="21"/>
                </a:cxn>
                <a:cxn ang="0">
                  <a:pos x="1296" y="64"/>
                </a:cxn>
                <a:cxn ang="0">
                  <a:pos x="1276" y="75"/>
                </a:cxn>
                <a:cxn ang="0">
                  <a:pos x="1265" y="86"/>
                </a:cxn>
                <a:cxn ang="0">
                  <a:pos x="31" y="86"/>
                </a:cxn>
                <a:cxn ang="0">
                  <a:pos x="21" y="75"/>
                </a:cxn>
                <a:cxn ang="0">
                  <a:pos x="0" y="64"/>
                </a:cxn>
                <a:cxn ang="0">
                  <a:pos x="0" y="21"/>
                </a:cxn>
                <a:cxn ang="0">
                  <a:pos x="10" y="11"/>
                </a:cxn>
                <a:cxn ang="0">
                  <a:pos x="31" y="0"/>
                </a:cxn>
              </a:cxnLst>
              <a:rect l="0" t="0" r="r" b="b"/>
              <a:pathLst>
                <a:path w="1296" h="86">
                  <a:moveTo>
                    <a:pt x="31" y="0"/>
                  </a:moveTo>
                  <a:lnTo>
                    <a:pt x="1265" y="0"/>
                  </a:lnTo>
                  <a:lnTo>
                    <a:pt x="1276" y="11"/>
                  </a:lnTo>
                  <a:lnTo>
                    <a:pt x="1296" y="21"/>
                  </a:lnTo>
                  <a:lnTo>
                    <a:pt x="1296" y="64"/>
                  </a:lnTo>
                  <a:lnTo>
                    <a:pt x="1276" y="75"/>
                  </a:lnTo>
                  <a:lnTo>
                    <a:pt x="1265" y="86"/>
                  </a:lnTo>
                  <a:lnTo>
                    <a:pt x="31" y="86"/>
                  </a:lnTo>
                  <a:lnTo>
                    <a:pt x="21" y="75"/>
                  </a:lnTo>
                  <a:lnTo>
                    <a:pt x="0" y="64"/>
                  </a:lnTo>
                  <a:lnTo>
                    <a:pt x="0" y="21"/>
                  </a:lnTo>
                  <a:lnTo>
                    <a:pt x="1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26399" y="4329"/>
              <a:ext cx="985" cy="1432"/>
            </a:xfrm>
            <a:custGeom>
              <a:avLst/>
              <a:gdLst/>
              <a:ahLst/>
              <a:cxnLst>
                <a:cxn ang="0">
                  <a:pos x="373" y="21"/>
                </a:cxn>
                <a:cxn ang="0">
                  <a:pos x="456" y="183"/>
                </a:cxn>
                <a:cxn ang="0">
                  <a:pos x="446" y="237"/>
                </a:cxn>
                <a:cxn ang="0">
                  <a:pos x="436" y="301"/>
                </a:cxn>
                <a:cxn ang="0">
                  <a:pos x="353" y="517"/>
                </a:cxn>
                <a:cxn ang="0">
                  <a:pos x="311" y="775"/>
                </a:cxn>
                <a:cxn ang="0">
                  <a:pos x="342" y="893"/>
                </a:cxn>
                <a:cxn ang="0">
                  <a:pos x="446" y="947"/>
                </a:cxn>
                <a:cxn ang="0">
                  <a:pos x="612" y="872"/>
                </a:cxn>
                <a:cxn ang="0">
                  <a:pos x="685" y="764"/>
                </a:cxn>
                <a:cxn ang="0">
                  <a:pos x="819" y="194"/>
                </a:cxn>
                <a:cxn ang="0">
                  <a:pos x="830" y="140"/>
                </a:cxn>
                <a:cxn ang="0">
                  <a:pos x="851" y="86"/>
                </a:cxn>
                <a:cxn ang="0">
                  <a:pos x="871" y="54"/>
                </a:cxn>
                <a:cxn ang="0">
                  <a:pos x="902" y="32"/>
                </a:cxn>
                <a:cxn ang="0">
                  <a:pos x="954" y="43"/>
                </a:cxn>
                <a:cxn ang="0">
                  <a:pos x="985" y="65"/>
                </a:cxn>
                <a:cxn ang="0">
                  <a:pos x="975" y="140"/>
                </a:cxn>
                <a:cxn ang="0">
                  <a:pos x="695" y="1152"/>
                </a:cxn>
                <a:cxn ang="0">
                  <a:pos x="436" y="1399"/>
                </a:cxn>
                <a:cxn ang="0">
                  <a:pos x="176" y="1421"/>
                </a:cxn>
                <a:cxn ang="0">
                  <a:pos x="62" y="1313"/>
                </a:cxn>
                <a:cxn ang="0">
                  <a:pos x="42" y="1195"/>
                </a:cxn>
                <a:cxn ang="0">
                  <a:pos x="93" y="1119"/>
                </a:cxn>
                <a:cxn ang="0">
                  <a:pos x="187" y="1098"/>
                </a:cxn>
                <a:cxn ang="0">
                  <a:pos x="239" y="1141"/>
                </a:cxn>
                <a:cxn ang="0">
                  <a:pos x="218" y="1238"/>
                </a:cxn>
                <a:cxn ang="0">
                  <a:pos x="156" y="1292"/>
                </a:cxn>
                <a:cxn ang="0">
                  <a:pos x="125" y="1324"/>
                </a:cxn>
                <a:cxn ang="0">
                  <a:pos x="166" y="1356"/>
                </a:cxn>
                <a:cxn ang="0">
                  <a:pos x="218" y="1378"/>
                </a:cxn>
                <a:cxn ang="0">
                  <a:pos x="353" y="1356"/>
                </a:cxn>
                <a:cxn ang="0">
                  <a:pos x="498" y="1238"/>
                </a:cxn>
                <a:cxn ang="0">
                  <a:pos x="612" y="1012"/>
                </a:cxn>
                <a:cxn ang="0">
                  <a:pos x="539" y="958"/>
                </a:cxn>
                <a:cxn ang="0">
                  <a:pos x="353" y="980"/>
                </a:cxn>
                <a:cxn ang="0">
                  <a:pos x="218" y="904"/>
                </a:cxn>
                <a:cxn ang="0">
                  <a:pos x="166" y="732"/>
                </a:cxn>
                <a:cxn ang="0">
                  <a:pos x="197" y="549"/>
                </a:cxn>
                <a:cxn ang="0">
                  <a:pos x="301" y="237"/>
                </a:cxn>
                <a:cxn ang="0">
                  <a:pos x="332" y="161"/>
                </a:cxn>
                <a:cxn ang="0">
                  <a:pos x="301" y="54"/>
                </a:cxn>
                <a:cxn ang="0">
                  <a:pos x="218" y="65"/>
                </a:cxn>
                <a:cxn ang="0">
                  <a:pos x="104" y="194"/>
                </a:cxn>
                <a:cxn ang="0">
                  <a:pos x="52" y="344"/>
                </a:cxn>
                <a:cxn ang="0">
                  <a:pos x="42" y="366"/>
                </a:cxn>
                <a:cxn ang="0">
                  <a:pos x="0" y="355"/>
                </a:cxn>
                <a:cxn ang="0">
                  <a:pos x="31" y="248"/>
                </a:cxn>
                <a:cxn ang="0">
                  <a:pos x="114" y="86"/>
                </a:cxn>
                <a:cxn ang="0">
                  <a:pos x="280" y="0"/>
                </a:cxn>
              </a:cxnLst>
              <a:rect l="0" t="0" r="r" b="b"/>
              <a:pathLst>
                <a:path w="985" h="1432">
                  <a:moveTo>
                    <a:pt x="280" y="0"/>
                  </a:moveTo>
                  <a:lnTo>
                    <a:pt x="373" y="21"/>
                  </a:lnTo>
                  <a:lnTo>
                    <a:pt x="436" y="97"/>
                  </a:lnTo>
                  <a:lnTo>
                    <a:pt x="456" y="183"/>
                  </a:lnTo>
                  <a:lnTo>
                    <a:pt x="456" y="204"/>
                  </a:lnTo>
                  <a:lnTo>
                    <a:pt x="446" y="237"/>
                  </a:lnTo>
                  <a:lnTo>
                    <a:pt x="446" y="258"/>
                  </a:lnTo>
                  <a:lnTo>
                    <a:pt x="436" y="301"/>
                  </a:lnTo>
                  <a:lnTo>
                    <a:pt x="415" y="344"/>
                  </a:lnTo>
                  <a:lnTo>
                    <a:pt x="353" y="517"/>
                  </a:lnTo>
                  <a:lnTo>
                    <a:pt x="322" y="657"/>
                  </a:lnTo>
                  <a:lnTo>
                    <a:pt x="311" y="775"/>
                  </a:lnTo>
                  <a:lnTo>
                    <a:pt x="322" y="829"/>
                  </a:lnTo>
                  <a:lnTo>
                    <a:pt x="342" y="893"/>
                  </a:lnTo>
                  <a:lnTo>
                    <a:pt x="384" y="926"/>
                  </a:lnTo>
                  <a:lnTo>
                    <a:pt x="446" y="947"/>
                  </a:lnTo>
                  <a:lnTo>
                    <a:pt x="539" y="926"/>
                  </a:lnTo>
                  <a:lnTo>
                    <a:pt x="612" y="872"/>
                  </a:lnTo>
                  <a:lnTo>
                    <a:pt x="664" y="807"/>
                  </a:lnTo>
                  <a:lnTo>
                    <a:pt x="685" y="764"/>
                  </a:lnTo>
                  <a:lnTo>
                    <a:pt x="778" y="366"/>
                  </a:lnTo>
                  <a:lnTo>
                    <a:pt x="819" y="194"/>
                  </a:lnTo>
                  <a:lnTo>
                    <a:pt x="830" y="161"/>
                  </a:lnTo>
                  <a:lnTo>
                    <a:pt x="830" y="140"/>
                  </a:lnTo>
                  <a:lnTo>
                    <a:pt x="840" y="108"/>
                  </a:lnTo>
                  <a:lnTo>
                    <a:pt x="851" y="86"/>
                  </a:lnTo>
                  <a:lnTo>
                    <a:pt x="851" y="75"/>
                  </a:lnTo>
                  <a:lnTo>
                    <a:pt x="871" y="54"/>
                  </a:lnTo>
                  <a:lnTo>
                    <a:pt x="892" y="43"/>
                  </a:lnTo>
                  <a:lnTo>
                    <a:pt x="902" y="32"/>
                  </a:lnTo>
                  <a:lnTo>
                    <a:pt x="944" y="32"/>
                  </a:lnTo>
                  <a:lnTo>
                    <a:pt x="954" y="43"/>
                  </a:lnTo>
                  <a:lnTo>
                    <a:pt x="975" y="54"/>
                  </a:lnTo>
                  <a:lnTo>
                    <a:pt x="985" y="65"/>
                  </a:lnTo>
                  <a:lnTo>
                    <a:pt x="985" y="118"/>
                  </a:lnTo>
                  <a:lnTo>
                    <a:pt x="975" y="140"/>
                  </a:lnTo>
                  <a:lnTo>
                    <a:pt x="768" y="980"/>
                  </a:lnTo>
                  <a:lnTo>
                    <a:pt x="695" y="1152"/>
                  </a:lnTo>
                  <a:lnTo>
                    <a:pt x="581" y="1303"/>
                  </a:lnTo>
                  <a:lnTo>
                    <a:pt x="436" y="1399"/>
                  </a:lnTo>
                  <a:lnTo>
                    <a:pt x="270" y="1432"/>
                  </a:lnTo>
                  <a:lnTo>
                    <a:pt x="176" y="1421"/>
                  </a:lnTo>
                  <a:lnTo>
                    <a:pt x="104" y="1378"/>
                  </a:lnTo>
                  <a:lnTo>
                    <a:pt x="62" y="1313"/>
                  </a:lnTo>
                  <a:lnTo>
                    <a:pt x="42" y="1238"/>
                  </a:lnTo>
                  <a:lnTo>
                    <a:pt x="42" y="1195"/>
                  </a:lnTo>
                  <a:lnTo>
                    <a:pt x="52" y="1163"/>
                  </a:lnTo>
                  <a:lnTo>
                    <a:pt x="93" y="1119"/>
                  </a:lnTo>
                  <a:lnTo>
                    <a:pt x="135" y="1098"/>
                  </a:lnTo>
                  <a:lnTo>
                    <a:pt x="187" y="1098"/>
                  </a:lnTo>
                  <a:lnTo>
                    <a:pt x="208" y="1109"/>
                  </a:lnTo>
                  <a:lnTo>
                    <a:pt x="239" y="1141"/>
                  </a:lnTo>
                  <a:lnTo>
                    <a:pt x="239" y="1173"/>
                  </a:lnTo>
                  <a:lnTo>
                    <a:pt x="218" y="1238"/>
                  </a:lnTo>
                  <a:lnTo>
                    <a:pt x="176" y="1281"/>
                  </a:lnTo>
                  <a:lnTo>
                    <a:pt x="156" y="1292"/>
                  </a:lnTo>
                  <a:lnTo>
                    <a:pt x="104" y="1292"/>
                  </a:lnTo>
                  <a:lnTo>
                    <a:pt x="125" y="1324"/>
                  </a:lnTo>
                  <a:lnTo>
                    <a:pt x="145" y="1346"/>
                  </a:lnTo>
                  <a:lnTo>
                    <a:pt x="166" y="1356"/>
                  </a:lnTo>
                  <a:lnTo>
                    <a:pt x="197" y="1367"/>
                  </a:lnTo>
                  <a:lnTo>
                    <a:pt x="218" y="1378"/>
                  </a:lnTo>
                  <a:lnTo>
                    <a:pt x="259" y="1378"/>
                  </a:lnTo>
                  <a:lnTo>
                    <a:pt x="353" y="1356"/>
                  </a:lnTo>
                  <a:lnTo>
                    <a:pt x="436" y="1303"/>
                  </a:lnTo>
                  <a:lnTo>
                    <a:pt x="498" y="1238"/>
                  </a:lnTo>
                  <a:lnTo>
                    <a:pt x="571" y="1119"/>
                  </a:lnTo>
                  <a:lnTo>
                    <a:pt x="612" y="1012"/>
                  </a:lnTo>
                  <a:lnTo>
                    <a:pt x="643" y="893"/>
                  </a:lnTo>
                  <a:lnTo>
                    <a:pt x="539" y="958"/>
                  </a:lnTo>
                  <a:lnTo>
                    <a:pt x="425" y="990"/>
                  </a:lnTo>
                  <a:lnTo>
                    <a:pt x="353" y="980"/>
                  </a:lnTo>
                  <a:lnTo>
                    <a:pt x="280" y="958"/>
                  </a:lnTo>
                  <a:lnTo>
                    <a:pt x="218" y="904"/>
                  </a:lnTo>
                  <a:lnTo>
                    <a:pt x="176" y="829"/>
                  </a:lnTo>
                  <a:lnTo>
                    <a:pt x="166" y="732"/>
                  </a:lnTo>
                  <a:lnTo>
                    <a:pt x="176" y="646"/>
                  </a:lnTo>
                  <a:lnTo>
                    <a:pt x="197" y="549"/>
                  </a:lnTo>
                  <a:lnTo>
                    <a:pt x="239" y="431"/>
                  </a:lnTo>
                  <a:lnTo>
                    <a:pt x="301" y="237"/>
                  </a:lnTo>
                  <a:lnTo>
                    <a:pt x="322" y="204"/>
                  </a:lnTo>
                  <a:lnTo>
                    <a:pt x="332" y="161"/>
                  </a:lnTo>
                  <a:lnTo>
                    <a:pt x="332" y="86"/>
                  </a:lnTo>
                  <a:lnTo>
                    <a:pt x="301" y="54"/>
                  </a:lnTo>
                  <a:lnTo>
                    <a:pt x="280" y="54"/>
                  </a:lnTo>
                  <a:lnTo>
                    <a:pt x="218" y="65"/>
                  </a:lnTo>
                  <a:lnTo>
                    <a:pt x="166" y="108"/>
                  </a:lnTo>
                  <a:lnTo>
                    <a:pt x="104" y="194"/>
                  </a:lnTo>
                  <a:lnTo>
                    <a:pt x="62" y="323"/>
                  </a:lnTo>
                  <a:lnTo>
                    <a:pt x="52" y="344"/>
                  </a:lnTo>
                  <a:lnTo>
                    <a:pt x="52" y="355"/>
                  </a:lnTo>
                  <a:lnTo>
                    <a:pt x="42" y="366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1" y="248"/>
                  </a:lnTo>
                  <a:lnTo>
                    <a:pt x="62" y="161"/>
                  </a:lnTo>
                  <a:lnTo>
                    <a:pt x="114" y="86"/>
                  </a:lnTo>
                  <a:lnTo>
                    <a:pt x="187" y="2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27581" y="3640"/>
              <a:ext cx="498" cy="22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1"/>
                </a:cxn>
                <a:cxn ang="0">
                  <a:pos x="114" y="75"/>
                </a:cxn>
                <a:cxn ang="0">
                  <a:pos x="187" y="151"/>
                </a:cxn>
                <a:cxn ang="0">
                  <a:pos x="270" y="269"/>
                </a:cxn>
                <a:cxn ang="0">
                  <a:pos x="353" y="420"/>
                </a:cxn>
                <a:cxn ang="0">
                  <a:pos x="426" y="603"/>
                </a:cxn>
                <a:cxn ang="0">
                  <a:pos x="477" y="797"/>
                </a:cxn>
                <a:cxn ang="0">
                  <a:pos x="498" y="958"/>
                </a:cxn>
                <a:cxn ang="0">
                  <a:pos x="498" y="1109"/>
                </a:cxn>
                <a:cxn ang="0">
                  <a:pos x="488" y="1313"/>
                </a:cxn>
                <a:cxn ang="0">
                  <a:pos x="446" y="1539"/>
                </a:cxn>
                <a:cxn ang="0">
                  <a:pos x="363" y="1787"/>
                </a:cxn>
                <a:cxn ang="0">
                  <a:pos x="280" y="1938"/>
                </a:cxn>
                <a:cxn ang="0">
                  <a:pos x="187" y="2056"/>
                </a:cxn>
                <a:cxn ang="0">
                  <a:pos x="114" y="2142"/>
                </a:cxn>
                <a:cxn ang="0">
                  <a:pos x="52" y="2196"/>
                </a:cxn>
                <a:cxn ang="0">
                  <a:pos x="21" y="2218"/>
                </a:cxn>
                <a:cxn ang="0">
                  <a:pos x="0" y="2196"/>
                </a:cxn>
                <a:cxn ang="0">
                  <a:pos x="0" y="2175"/>
                </a:cxn>
                <a:cxn ang="0">
                  <a:pos x="11" y="2164"/>
                </a:cxn>
                <a:cxn ang="0">
                  <a:pos x="31" y="2153"/>
                </a:cxn>
                <a:cxn ang="0">
                  <a:pos x="166" y="1970"/>
                </a:cxn>
                <a:cxn ang="0">
                  <a:pos x="270" y="1776"/>
                </a:cxn>
                <a:cxn ang="0">
                  <a:pos x="332" y="1561"/>
                </a:cxn>
                <a:cxn ang="0">
                  <a:pos x="363" y="1335"/>
                </a:cxn>
                <a:cxn ang="0">
                  <a:pos x="374" y="1109"/>
                </a:cxn>
                <a:cxn ang="0">
                  <a:pos x="363" y="840"/>
                </a:cxn>
                <a:cxn ang="0">
                  <a:pos x="311" y="603"/>
                </a:cxn>
                <a:cxn ang="0">
                  <a:pos x="249" y="398"/>
                </a:cxn>
                <a:cxn ang="0">
                  <a:pos x="156" y="226"/>
                </a:cxn>
                <a:cxn ang="0">
                  <a:pos x="42" y="75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98" h="2218">
                  <a:moveTo>
                    <a:pt x="21" y="0"/>
                  </a:moveTo>
                  <a:lnTo>
                    <a:pt x="52" y="21"/>
                  </a:lnTo>
                  <a:lnTo>
                    <a:pt x="114" y="75"/>
                  </a:lnTo>
                  <a:lnTo>
                    <a:pt x="187" y="151"/>
                  </a:lnTo>
                  <a:lnTo>
                    <a:pt x="270" y="269"/>
                  </a:lnTo>
                  <a:lnTo>
                    <a:pt x="353" y="420"/>
                  </a:lnTo>
                  <a:lnTo>
                    <a:pt x="426" y="603"/>
                  </a:lnTo>
                  <a:lnTo>
                    <a:pt x="477" y="797"/>
                  </a:lnTo>
                  <a:lnTo>
                    <a:pt x="498" y="958"/>
                  </a:lnTo>
                  <a:lnTo>
                    <a:pt x="498" y="1109"/>
                  </a:lnTo>
                  <a:lnTo>
                    <a:pt x="488" y="1313"/>
                  </a:lnTo>
                  <a:lnTo>
                    <a:pt x="446" y="1539"/>
                  </a:lnTo>
                  <a:lnTo>
                    <a:pt x="363" y="1787"/>
                  </a:lnTo>
                  <a:lnTo>
                    <a:pt x="280" y="1938"/>
                  </a:lnTo>
                  <a:lnTo>
                    <a:pt x="187" y="2056"/>
                  </a:lnTo>
                  <a:lnTo>
                    <a:pt x="114" y="2142"/>
                  </a:lnTo>
                  <a:lnTo>
                    <a:pt x="52" y="2196"/>
                  </a:lnTo>
                  <a:lnTo>
                    <a:pt x="21" y="2218"/>
                  </a:lnTo>
                  <a:lnTo>
                    <a:pt x="0" y="2196"/>
                  </a:lnTo>
                  <a:lnTo>
                    <a:pt x="0" y="2175"/>
                  </a:lnTo>
                  <a:lnTo>
                    <a:pt x="11" y="2164"/>
                  </a:lnTo>
                  <a:lnTo>
                    <a:pt x="31" y="2153"/>
                  </a:lnTo>
                  <a:lnTo>
                    <a:pt x="166" y="1970"/>
                  </a:lnTo>
                  <a:lnTo>
                    <a:pt x="270" y="1776"/>
                  </a:lnTo>
                  <a:lnTo>
                    <a:pt x="332" y="1561"/>
                  </a:lnTo>
                  <a:lnTo>
                    <a:pt x="363" y="1335"/>
                  </a:lnTo>
                  <a:lnTo>
                    <a:pt x="374" y="1109"/>
                  </a:lnTo>
                  <a:lnTo>
                    <a:pt x="363" y="840"/>
                  </a:lnTo>
                  <a:lnTo>
                    <a:pt x="311" y="603"/>
                  </a:lnTo>
                  <a:lnTo>
                    <a:pt x="249" y="398"/>
                  </a:lnTo>
                  <a:lnTo>
                    <a:pt x="156" y="226"/>
                  </a:lnTo>
                  <a:lnTo>
                    <a:pt x="42" y="75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28390" y="3478"/>
              <a:ext cx="674" cy="1023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46" y="22"/>
                </a:cxn>
                <a:cxn ang="0">
                  <a:pos x="560" y="87"/>
                </a:cxn>
                <a:cxn ang="0">
                  <a:pos x="633" y="173"/>
                </a:cxn>
                <a:cxn ang="0">
                  <a:pos x="664" y="302"/>
                </a:cxn>
                <a:cxn ang="0">
                  <a:pos x="643" y="410"/>
                </a:cxn>
                <a:cxn ang="0">
                  <a:pos x="602" y="496"/>
                </a:cxn>
                <a:cxn ang="0">
                  <a:pos x="529" y="571"/>
                </a:cxn>
                <a:cxn ang="0">
                  <a:pos x="446" y="636"/>
                </a:cxn>
                <a:cxn ang="0">
                  <a:pos x="384" y="679"/>
                </a:cxn>
                <a:cxn ang="0">
                  <a:pos x="322" y="733"/>
                </a:cxn>
                <a:cxn ang="0">
                  <a:pos x="249" y="797"/>
                </a:cxn>
                <a:cxn ang="0">
                  <a:pos x="145" y="894"/>
                </a:cxn>
                <a:cxn ang="0">
                  <a:pos x="540" y="894"/>
                </a:cxn>
                <a:cxn ang="0">
                  <a:pos x="560" y="883"/>
                </a:cxn>
                <a:cxn ang="0">
                  <a:pos x="571" y="883"/>
                </a:cxn>
                <a:cxn ang="0">
                  <a:pos x="581" y="872"/>
                </a:cxn>
                <a:cxn ang="0">
                  <a:pos x="602" y="808"/>
                </a:cxn>
                <a:cxn ang="0">
                  <a:pos x="612" y="765"/>
                </a:cxn>
                <a:cxn ang="0">
                  <a:pos x="612" y="743"/>
                </a:cxn>
                <a:cxn ang="0">
                  <a:pos x="674" y="743"/>
                </a:cxn>
                <a:cxn ang="0">
                  <a:pos x="622" y="1023"/>
                </a:cxn>
                <a:cxn ang="0">
                  <a:pos x="0" y="1023"/>
                </a:cxn>
                <a:cxn ang="0">
                  <a:pos x="0" y="980"/>
                </a:cxn>
                <a:cxn ang="0">
                  <a:pos x="21" y="959"/>
                </a:cxn>
                <a:cxn ang="0">
                  <a:pos x="384" y="593"/>
                </a:cxn>
                <a:cxn ang="0">
                  <a:pos x="425" y="539"/>
                </a:cxn>
                <a:cxn ang="0">
                  <a:pos x="477" y="474"/>
                </a:cxn>
                <a:cxn ang="0">
                  <a:pos x="519" y="388"/>
                </a:cxn>
                <a:cxn ang="0">
                  <a:pos x="529" y="291"/>
                </a:cxn>
                <a:cxn ang="0">
                  <a:pos x="519" y="205"/>
                </a:cxn>
                <a:cxn ang="0">
                  <a:pos x="467" y="119"/>
                </a:cxn>
                <a:cxn ang="0">
                  <a:pos x="394" y="65"/>
                </a:cxn>
                <a:cxn ang="0">
                  <a:pos x="301" y="44"/>
                </a:cxn>
                <a:cxn ang="0">
                  <a:pos x="239" y="54"/>
                </a:cxn>
                <a:cxn ang="0">
                  <a:pos x="177" y="76"/>
                </a:cxn>
                <a:cxn ang="0">
                  <a:pos x="125" y="130"/>
                </a:cxn>
                <a:cxn ang="0">
                  <a:pos x="83" y="194"/>
                </a:cxn>
                <a:cxn ang="0">
                  <a:pos x="114" y="194"/>
                </a:cxn>
                <a:cxn ang="0">
                  <a:pos x="135" y="205"/>
                </a:cxn>
                <a:cxn ang="0">
                  <a:pos x="156" y="227"/>
                </a:cxn>
                <a:cxn ang="0">
                  <a:pos x="156" y="248"/>
                </a:cxn>
                <a:cxn ang="0">
                  <a:pos x="166" y="259"/>
                </a:cxn>
                <a:cxn ang="0">
                  <a:pos x="166" y="313"/>
                </a:cxn>
                <a:cxn ang="0">
                  <a:pos x="145" y="334"/>
                </a:cxn>
                <a:cxn ang="0">
                  <a:pos x="135" y="356"/>
                </a:cxn>
                <a:cxn ang="0">
                  <a:pos x="104" y="366"/>
                </a:cxn>
                <a:cxn ang="0">
                  <a:pos x="62" y="366"/>
                </a:cxn>
                <a:cxn ang="0">
                  <a:pos x="42" y="356"/>
                </a:cxn>
                <a:cxn ang="0">
                  <a:pos x="31" y="345"/>
                </a:cxn>
                <a:cxn ang="0">
                  <a:pos x="11" y="334"/>
                </a:cxn>
                <a:cxn ang="0">
                  <a:pos x="0" y="313"/>
                </a:cxn>
                <a:cxn ang="0">
                  <a:pos x="0" y="280"/>
                </a:cxn>
                <a:cxn ang="0">
                  <a:pos x="21" y="173"/>
                </a:cxn>
                <a:cxn ang="0">
                  <a:pos x="83" y="87"/>
                </a:cxn>
                <a:cxn ang="0">
                  <a:pos x="187" y="22"/>
                </a:cxn>
                <a:cxn ang="0">
                  <a:pos x="311" y="0"/>
                </a:cxn>
              </a:cxnLst>
              <a:rect l="0" t="0" r="r" b="b"/>
              <a:pathLst>
                <a:path w="674" h="1023">
                  <a:moveTo>
                    <a:pt x="311" y="0"/>
                  </a:moveTo>
                  <a:lnTo>
                    <a:pt x="446" y="22"/>
                  </a:lnTo>
                  <a:lnTo>
                    <a:pt x="560" y="87"/>
                  </a:lnTo>
                  <a:lnTo>
                    <a:pt x="633" y="173"/>
                  </a:lnTo>
                  <a:lnTo>
                    <a:pt x="664" y="302"/>
                  </a:lnTo>
                  <a:lnTo>
                    <a:pt x="643" y="410"/>
                  </a:lnTo>
                  <a:lnTo>
                    <a:pt x="602" y="496"/>
                  </a:lnTo>
                  <a:lnTo>
                    <a:pt x="529" y="571"/>
                  </a:lnTo>
                  <a:lnTo>
                    <a:pt x="446" y="636"/>
                  </a:lnTo>
                  <a:lnTo>
                    <a:pt x="384" y="679"/>
                  </a:lnTo>
                  <a:lnTo>
                    <a:pt x="322" y="733"/>
                  </a:lnTo>
                  <a:lnTo>
                    <a:pt x="249" y="797"/>
                  </a:lnTo>
                  <a:lnTo>
                    <a:pt x="145" y="894"/>
                  </a:lnTo>
                  <a:lnTo>
                    <a:pt x="540" y="894"/>
                  </a:lnTo>
                  <a:lnTo>
                    <a:pt x="560" y="883"/>
                  </a:lnTo>
                  <a:lnTo>
                    <a:pt x="571" y="883"/>
                  </a:lnTo>
                  <a:lnTo>
                    <a:pt x="581" y="872"/>
                  </a:lnTo>
                  <a:lnTo>
                    <a:pt x="602" y="808"/>
                  </a:lnTo>
                  <a:lnTo>
                    <a:pt x="612" y="765"/>
                  </a:lnTo>
                  <a:lnTo>
                    <a:pt x="612" y="743"/>
                  </a:lnTo>
                  <a:lnTo>
                    <a:pt x="674" y="743"/>
                  </a:lnTo>
                  <a:lnTo>
                    <a:pt x="622" y="1023"/>
                  </a:lnTo>
                  <a:lnTo>
                    <a:pt x="0" y="1023"/>
                  </a:lnTo>
                  <a:lnTo>
                    <a:pt x="0" y="980"/>
                  </a:lnTo>
                  <a:lnTo>
                    <a:pt x="21" y="959"/>
                  </a:lnTo>
                  <a:lnTo>
                    <a:pt x="384" y="593"/>
                  </a:lnTo>
                  <a:lnTo>
                    <a:pt x="425" y="539"/>
                  </a:lnTo>
                  <a:lnTo>
                    <a:pt x="477" y="474"/>
                  </a:lnTo>
                  <a:lnTo>
                    <a:pt x="519" y="388"/>
                  </a:lnTo>
                  <a:lnTo>
                    <a:pt x="529" y="291"/>
                  </a:lnTo>
                  <a:lnTo>
                    <a:pt x="519" y="205"/>
                  </a:lnTo>
                  <a:lnTo>
                    <a:pt x="467" y="119"/>
                  </a:lnTo>
                  <a:lnTo>
                    <a:pt x="394" y="65"/>
                  </a:lnTo>
                  <a:lnTo>
                    <a:pt x="301" y="44"/>
                  </a:lnTo>
                  <a:lnTo>
                    <a:pt x="239" y="54"/>
                  </a:lnTo>
                  <a:lnTo>
                    <a:pt x="177" y="76"/>
                  </a:lnTo>
                  <a:lnTo>
                    <a:pt x="125" y="130"/>
                  </a:lnTo>
                  <a:lnTo>
                    <a:pt x="83" y="194"/>
                  </a:lnTo>
                  <a:lnTo>
                    <a:pt x="114" y="194"/>
                  </a:lnTo>
                  <a:lnTo>
                    <a:pt x="135" y="205"/>
                  </a:lnTo>
                  <a:lnTo>
                    <a:pt x="156" y="227"/>
                  </a:lnTo>
                  <a:lnTo>
                    <a:pt x="156" y="248"/>
                  </a:lnTo>
                  <a:lnTo>
                    <a:pt x="166" y="259"/>
                  </a:lnTo>
                  <a:lnTo>
                    <a:pt x="166" y="313"/>
                  </a:lnTo>
                  <a:lnTo>
                    <a:pt x="145" y="334"/>
                  </a:lnTo>
                  <a:lnTo>
                    <a:pt x="135" y="356"/>
                  </a:lnTo>
                  <a:lnTo>
                    <a:pt x="104" y="366"/>
                  </a:lnTo>
                  <a:lnTo>
                    <a:pt x="62" y="366"/>
                  </a:lnTo>
                  <a:lnTo>
                    <a:pt x="42" y="356"/>
                  </a:lnTo>
                  <a:lnTo>
                    <a:pt x="31" y="345"/>
                  </a:lnTo>
                  <a:lnTo>
                    <a:pt x="11" y="334"/>
                  </a:lnTo>
                  <a:lnTo>
                    <a:pt x="0" y="313"/>
                  </a:lnTo>
                  <a:lnTo>
                    <a:pt x="0" y="280"/>
                  </a:lnTo>
                  <a:lnTo>
                    <a:pt x="21" y="173"/>
                  </a:lnTo>
                  <a:lnTo>
                    <a:pt x="83" y="87"/>
                  </a:lnTo>
                  <a:lnTo>
                    <a:pt x="187" y="2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29292" y="3435"/>
              <a:ext cx="882" cy="1120"/>
            </a:xfrm>
            <a:custGeom>
              <a:avLst/>
              <a:gdLst/>
              <a:ahLst/>
              <a:cxnLst>
                <a:cxn ang="0">
                  <a:pos x="778" y="0"/>
                </a:cxn>
                <a:cxn ang="0">
                  <a:pos x="861" y="0"/>
                </a:cxn>
                <a:cxn ang="0">
                  <a:pos x="882" y="22"/>
                </a:cxn>
                <a:cxn ang="0">
                  <a:pos x="882" y="43"/>
                </a:cxn>
                <a:cxn ang="0">
                  <a:pos x="872" y="54"/>
                </a:cxn>
                <a:cxn ang="0">
                  <a:pos x="799" y="54"/>
                </a:cxn>
                <a:cxn ang="0">
                  <a:pos x="768" y="65"/>
                </a:cxn>
                <a:cxn ang="0">
                  <a:pos x="747" y="87"/>
                </a:cxn>
                <a:cxn ang="0">
                  <a:pos x="737" y="119"/>
                </a:cxn>
                <a:cxn ang="0">
                  <a:pos x="747" y="140"/>
                </a:cxn>
                <a:cxn ang="0">
                  <a:pos x="571" y="862"/>
                </a:cxn>
                <a:cxn ang="0">
                  <a:pos x="519" y="969"/>
                </a:cxn>
                <a:cxn ang="0">
                  <a:pos x="436" y="1055"/>
                </a:cxn>
                <a:cxn ang="0">
                  <a:pos x="332" y="1098"/>
                </a:cxn>
                <a:cxn ang="0">
                  <a:pos x="218" y="1120"/>
                </a:cxn>
                <a:cxn ang="0">
                  <a:pos x="104" y="1098"/>
                </a:cxn>
                <a:cxn ang="0">
                  <a:pos x="32" y="1034"/>
                </a:cxn>
                <a:cxn ang="0">
                  <a:pos x="0" y="948"/>
                </a:cxn>
                <a:cxn ang="0">
                  <a:pos x="0" y="915"/>
                </a:cxn>
                <a:cxn ang="0">
                  <a:pos x="11" y="883"/>
                </a:cxn>
                <a:cxn ang="0">
                  <a:pos x="32" y="851"/>
                </a:cxn>
                <a:cxn ang="0">
                  <a:pos x="42" y="840"/>
                </a:cxn>
                <a:cxn ang="0">
                  <a:pos x="83" y="819"/>
                </a:cxn>
                <a:cxn ang="0">
                  <a:pos x="125" y="819"/>
                </a:cxn>
                <a:cxn ang="0">
                  <a:pos x="146" y="829"/>
                </a:cxn>
                <a:cxn ang="0">
                  <a:pos x="177" y="862"/>
                </a:cxn>
                <a:cxn ang="0">
                  <a:pos x="177" y="894"/>
                </a:cxn>
                <a:cxn ang="0">
                  <a:pos x="166" y="915"/>
                </a:cxn>
                <a:cxn ang="0">
                  <a:pos x="166" y="926"/>
                </a:cxn>
                <a:cxn ang="0">
                  <a:pos x="125" y="969"/>
                </a:cxn>
                <a:cxn ang="0">
                  <a:pos x="104" y="980"/>
                </a:cxn>
                <a:cxn ang="0">
                  <a:pos x="73" y="980"/>
                </a:cxn>
                <a:cxn ang="0">
                  <a:pos x="94" y="1012"/>
                </a:cxn>
                <a:cxn ang="0">
                  <a:pos x="115" y="1023"/>
                </a:cxn>
                <a:cxn ang="0">
                  <a:pos x="135" y="1045"/>
                </a:cxn>
                <a:cxn ang="0">
                  <a:pos x="166" y="1045"/>
                </a:cxn>
                <a:cxn ang="0">
                  <a:pos x="187" y="1055"/>
                </a:cxn>
                <a:cxn ang="0">
                  <a:pos x="218" y="1055"/>
                </a:cxn>
                <a:cxn ang="0">
                  <a:pos x="312" y="1023"/>
                </a:cxn>
                <a:cxn ang="0">
                  <a:pos x="395" y="948"/>
                </a:cxn>
                <a:cxn ang="0">
                  <a:pos x="446" y="840"/>
                </a:cxn>
                <a:cxn ang="0">
                  <a:pos x="612" y="130"/>
                </a:cxn>
                <a:cxn ang="0">
                  <a:pos x="623" y="119"/>
                </a:cxn>
                <a:cxn ang="0">
                  <a:pos x="623" y="87"/>
                </a:cxn>
                <a:cxn ang="0">
                  <a:pos x="612" y="76"/>
                </a:cxn>
                <a:cxn ang="0">
                  <a:pos x="592" y="65"/>
                </a:cxn>
                <a:cxn ang="0">
                  <a:pos x="446" y="65"/>
                </a:cxn>
                <a:cxn ang="0">
                  <a:pos x="436" y="54"/>
                </a:cxn>
                <a:cxn ang="0">
                  <a:pos x="436" y="22"/>
                </a:cxn>
                <a:cxn ang="0">
                  <a:pos x="446" y="11"/>
                </a:cxn>
                <a:cxn ang="0">
                  <a:pos x="695" y="11"/>
                </a:cxn>
                <a:cxn ang="0">
                  <a:pos x="778" y="0"/>
                </a:cxn>
              </a:cxnLst>
              <a:rect l="0" t="0" r="r" b="b"/>
              <a:pathLst>
                <a:path w="882" h="1120">
                  <a:moveTo>
                    <a:pt x="778" y="0"/>
                  </a:moveTo>
                  <a:lnTo>
                    <a:pt x="861" y="0"/>
                  </a:lnTo>
                  <a:lnTo>
                    <a:pt x="882" y="22"/>
                  </a:lnTo>
                  <a:lnTo>
                    <a:pt x="882" y="43"/>
                  </a:lnTo>
                  <a:lnTo>
                    <a:pt x="872" y="54"/>
                  </a:lnTo>
                  <a:lnTo>
                    <a:pt x="799" y="54"/>
                  </a:lnTo>
                  <a:lnTo>
                    <a:pt x="768" y="65"/>
                  </a:lnTo>
                  <a:lnTo>
                    <a:pt x="747" y="87"/>
                  </a:lnTo>
                  <a:lnTo>
                    <a:pt x="737" y="119"/>
                  </a:lnTo>
                  <a:lnTo>
                    <a:pt x="747" y="140"/>
                  </a:lnTo>
                  <a:lnTo>
                    <a:pt x="571" y="862"/>
                  </a:lnTo>
                  <a:lnTo>
                    <a:pt x="519" y="969"/>
                  </a:lnTo>
                  <a:lnTo>
                    <a:pt x="436" y="1055"/>
                  </a:lnTo>
                  <a:lnTo>
                    <a:pt x="332" y="1098"/>
                  </a:lnTo>
                  <a:lnTo>
                    <a:pt x="218" y="1120"/>
                  </a:lnTo>
                  <a:lnTo>
                    <a:pt x="104" y="1098"/>
                  </a:lnTo>
                  <a:lnTo>
                    <a:pt x="32" y="1034"/>
                  </a:lnTo>
                  <a:lnTo>
                    <a:pt x="0" y="948"/>
                  </a:lnTo>
                  <a:lnTo>
                    <a:pt x="0" y="915"/>
                  </a:lnTo>
                  <a:lnTo>
                    <a:pt x="11" y="883"/>
                  </a:lnTo>
                  <a:lnTo>
                    <a:pt x="32" y="851"/>
                  </a:lnTo>
                  <a:lnTo>
                    <a:pt x="42" y="840"/>
                  </a:lnTo>
                  <a:lnTo>
                    <a:pt x="83" y="819"/>
                  </a:lnTo>
                  <a:lnTo>
                    <a:pt x="125" y="819"/>
                  </a:lnTo>
                  <a:lnTo>
                    <a:pt x="146" y="829"/>
                  </a:lnTo>
                  <a:lnTo>
                    <a:pt x="177" y="862"/>
                  </a:lnTo>
                  <a:lnTo>
                    <a:pt x="177" y="894"/>
                  </a:lnTo>
                  <a:lnTo>
                    <a:pt x="166" y="915"/>
                  </a:lnTo>
                  <a:lnTo>
                    <a:pt x="166" y="926"/>
                  </a:lnTo>
                  <a:lnTo>
                    <a:pt x="125" y="969"/>
                  </a:lnTo>
                  <a:lnTo>
                    <a:pt x="104" y="980"/>
                  </a:lnTo>
                  <a:lnTo>
                    <a:pt x="73" y="980"/>
                  </a:lnTo>
                  <a:lnTo>
                    <a:pt x="94" y="1012"/>
                  </a:lnTo>
                  <a:lnTo>
                    <a:pt x="115" y="1023"/>
                  </a:lnTo>
                  <a:lnTo>
                    <a:pt x="135" y="1045"/>
                  </a:lnTo>
                  <a:lnTo>
                    <a:pt x="166" y="1045"/>
                  </a:lnTo>
                  <a:lnTo>
                    <a:pt x="187" y="1055"/>
                  </a:lnTo>
                  <a:lnTo>
                    <a:pt x="218" y="1055"/>
                  </a:lnTo>
                  <a:lnTo>
                    <a:pt x="312" y="1023"/>
                  </a:lnTo>
                  <a:lnTo>
                    <a:pt x="395" y="948"/>
                  </a:lnTo>
                  <a:lnTo>
                    <a:pt x="446" y="840"/>
                  </a:lnTo>
                  <a:lnTo>
                    <a:pt x="612" y="130"/>
                  </a:lnTo>
                  <a:lnTo>
                    <a:pt x="623" y="119"/>
                  </a:lnTo>
                  <a:lnTo>
                    <a:pt x="623" y="87"/>
                  </a:lnTo>
                  <a:lnTo>
                    <a:pt x="612" y="76"/>
                  </a:lnTo>
                  <a:lnTo>
                    <a:pt x="592" y="65"/>
                  </a:lnTo>
                  <a:lnTo>
                    <a:pt x="446" y="65"/>
                  </a:lnTo>
                  <a:lnTo>
                    <a:pt x="436" y="54"/>
                  </a:lnTo>
                  <a:lnTo>
                    <a:pt x="436" y="22"/>
                  </a:lnTo>
                  <a:lnTo>
                    <a:pt x="446" y="11"/>
                  </a:lnTo>
                  <a:lnTo>
                    <a:pt x="695" y="11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0174" y="4006"/>
              <a:ext cx="550" cy="743"/>
            </a:xfrm>
            <a:custGeom>
              <a:avLst/>
              <a:gdLst/>
              <a:ahLst/>
              <a:cxnLst>
                <a:cxn ang="0">
                  <a:pos x="363" y="11"/>
                </a:cxn>
                <a:cxn ang="0">
                  <a:pos x="487" y="86"/>
                </a:cxn>
                <a:cxn ang="0">
                  <a:pos x="498" y="194"/>
                </a:cxn>
                <a:cxn ang="0">
                  <a:pos x="425" y="291"/>
                </a:cxn>
                <a:cxn ang="0">
                  <a:pos x="456" y="377"/>
                </a:cxn>
                <a:cxn ang="0">
                  <a:pos x="550" y="527"/>
                </a:cxn>
                <a:cxn ang="0">
                  <a:pos x="477" y="678"/>
                </a:cxn>
                <a:cxn ang="0">
                  <a:pos x="270" y="743"/>
                </a:cxn>
                <a:cxn ang="0">
                  <a:pos x="83" y="711"/>
                </a:cxn>
                <a:cxn ang="0">
                  <a:pos x="0" y="581"/>
                </a:cxn>
                <a:cxn ang="0">
                  <a:pos x="31" y="517"/>
                </a:cxn>
                <a:cxn ang="0">
                  <a:pos x="104" y="527"/>
                </a:cxn>
                <a:cxn ang="0">
                  <a:pos x="124" y="581"/>
                </a:cxn>
                <a:cxn ang="0">
                  <a:pos x="93" y="635"/>
                </a:cxn>
                <a:cxn ang="0">
                  <a:pos x="124" y="678"/>
                </a:cxn>
                <a:cxn ang="0">
                  <a:pos x="228" y="700"/>
                </a:cxn>
                <a:cxn ang="0">
                  <a:pos x="342" y="678"/>
                </a:cxn>
                <a:cxn ang="0">
                  <a:pos x="415" y="527"/>
                </a:cxn>
                <a:cxn ang="0">
                  <a:pos x="342" y="377"/>
                </a:cxn>
                <a:cxn ang="0">
                  <a:pos x="259" y="377"/>
                </a:cxn>
                <a:cxn ang="0">
                  <a:pos x="166" y="366"/>
                </a:cxn>
                <a:cxn ang="0">
                  <a:pos x="176" y="334"/>
                </a:cxn>
                <a:cxn ang="0">
                  <a:pos x="311" y="312"/>
                </a:cxn>
                <a:cxn ang="0">
                  <a:pos x="384" y="215"/>
                </a:cxn>
                <a:cxn ang="0">
                  <a:pos x="394" y="129"/>
                </a:cxn>
                <a:cxn ang="0">
                  <a:pos x="353" y="75"/>
                </a:cxn>
                <a:cxn ang="0">
                  <a:pos x="290" y="43"/>
                </a:cxn>
                <a:cxn ang="0">
                  <a:pos x="187" y="54"/>
                </a:cxn>
                <a:cxn ang="0">
                  <a:pos x="124" y="75"/>
                </a:cxn>
                <a:cxn ang="0">
                  <a:pos x="145" y="118"/>
                </a:cxn>
                <a:cxn ang="0">
                  <a:pos x="155" y="161"/>
                </a:cxn>
                <a:cxn ang="0">
                  <a:pos x="114" y="215"/>
                </a:cxn>
                <a:cxn ang="0">
                  <a:pos x="62" y="205"/>
                </a:cxn>
                <a:cxn ang="0">
                  <a:pos x="31" y="183"/>
                </a:cxn>
                <a:cxn ang="0">
                  <a:pos x="52" y="86"/>
                </a:cxn>
                <a:cxn ang="0">
                  <a:pos x="176" y="11"/>
                </a:cxn>
              </a:cxnLst>
              <a:rect l="0" t="0" r="r" b="b"/>
              <a:pathLst>
                <a:path w="550" h="743">
                  <a:moveTo>
                    <a:pt x="270" y="0"/>
                  </a:moveTo>
                  <a:lnTo>
                    <a:pt x="363" y="11"/>
                  </a:lnTo>
                  <a:lnTo>
                    <a:pt x="435" y="43"/>
                  </a:lnTo>
                  <a:lnTo>
                    <a:pt x="487" y="86"/>
                  </a:lnTo>
                  <a:lnTo>
                    <a:pt x="508" y="151"/>
                  </a:lnTo>
                  <a:lnTo>
                    <a:pt x="498" y="194"/>
                  </a:lnTo>
                  <a:lnTo>
                    <a:pt x="477" y="248"/>
                  </a:lnTo>
                  <a:lnTo>
                    <a:pt x="425" y="291"/>
                  </a:lnTo>
                  <a:lnTo>
                    <a:pt x="353" y="334"/>
                  </a:lnTo>
                  <a:lnTo>
                    <a:pt x="456" y="377"/>
                  </a:lnTo>
                  <a:lnTo>
                    <a:pt x="529" y="441"/>
                  </a:lnTo>
                  <a:lnTo>
                    <a:pt x="550" y="527"/>
                  </a:lnTo>
                  <a:lnTo>
                    <a:pt x="529" y="603"/>
                  </a:lnTo>
                  <a:lnTo>
                    <a:pt x="477" y="678"/>
                  </a:lnTo>
                  <a:lnTo>
                    <a:pt x="384" y="721"/>
                  </a:lnTo>
                  <a:lnTo>
                    <a:pt x="270" y="743"/>
                  </a:lnTo>
                  <a:lnTo>
                    <a:pt x="166" y="732"/>
                  </a:lnTo>
                  <a:lnTo>
                    <a:pt x="83" y="711"/>
                  </a:lnTo>
                  <a:lnTo>
                    <a:pt x="21" y="657"/>
                  </a:lnTo>
                  <a:lnTo>
                    <a:pt x="0" y="581"/>
                  </a:lnTo>
                  <a:lnTo>
                    <a:pt x="0" y="549"/>
                  </a:lnTo>
                  <a:lnTo>
                    <a:pt x="31" y="517"/>
                  </a:lnTo>
                  <a:lnTo>
                    <a:pt x="83" y="517"/>
                  </a:lnTo>
                  <a:lnTo>
                    <a:pt x="104" y="527"/>
                  </a:lnTo>
                  <a:lnTo>
                    <a:pt x="114" y="549"/>
                  </a:lnTo>
                  <a:lnTo>
                    <a:pt x="124" y="581"/>
                  </a:lnTo>
                  <a:lnTo>
                    <a:pt x="124" y="603"/>
                  </a:lnTo>
                  <a:lnTo>
                    <a:pt x="93" y="635"/>
                  </a:lnTo>
                  <a:lnTo>
                    <a:pt x="73" y="646"/>
                  </a:lnTo>
                  <a:lnTo>
                    <a:pt x="124" y="678"/>
                  </a:lnTo>
                  <a:lnTo>
                    <a:pt x="187" y="689"/>
                  </a:lnTo>
                  <a:lnTo>
                    <a:pt x="228" y="700"/>
                  </a:lnTo>
                  <a:lnTo>
                    <a:pt x="259" y="700"/>
                  </a:lnTo>
                  <a:lnTo>
                    <a:pt x="342" y="678"/>
                  </a:lnTo>
                  <a:lnTo>
                    <a:pt x="394" y="624"/>
                  </a:lnTo>
                  <a:lnTo>
                    <a:pt x="415" y="527"/>
                  </a:lnTo>
                  <a:lnTo>
                    <a:pt x="394" y="431"/>
                  </a:lnTo>
                  <a:lnTo>
                    <a:pt x="342" y="377"/>
                  </a:lnTo>
                  <a:lnTo>
                    <a:pt x="259" y="355"/>
                  </a:lnTo>
                  <a:lnTo>
                    <a:pt x="259" y="377"/>
                  </a:lnTo>
                  <a:lnTo>
                    <a:pt x="176" y="377"/>
                  </a:lnTo>
                  <a:lnTo>
                    <a:pt x="166" y="366"/>
                  </a:lnTo>
                  <a:lnTo>
                    <a:pt x="166" y="344"/>
                  </a:lnTo>
                  <a:lnTo>
                    <a:pt x="176" y="334"/>
                  </a:lnTo>
                  <a:lnTo>
                    <a:pt x="249" y="334"/>
                  </a:lnTo>
                  <a:lnTo>
                    <a:pt x="311" y="312"/>
                  </a:lnTo>
                  <a:lnTo>
                    <a:pt x="363" y="269"/>
                  </a:lnTo>
                  <a:lnTo>
                    <a:pt x="384" y="215"/>
                  </a:lnTo>
                  <a:lnTo>
                    <a:pt x="394" y="161"/>
                  </a:lnTo>
                  <a:lnTo>
                    <a:pt x="394" y="129"/>
                  </a:lnTo>
                  <a:lnTo>
                    <a:pt x="373" y="97"/>
                  </a:lnTo>
                  <a:lnTo>
                    <a:pt x="353" y="75"/>
                  </a:lnTo>
                  <a:lnTo>
                    <a:pt x="321" y="54"/>
                  </a:lnTo>
                  <a:lnTo>
                    <a:pt x="290" y="43"/>
                  </a:lnTo>
                  <a:lnTo>
                    <a:pt x="218" y="43"/>
                  </a:lnTo>
                  <a:lnTo>
                    <a:pt x="187" y="54"/>
                  </a:lnTo>
                  <a:lnTo>
                    <a:pt x="155" y="54"/>
                  </a:lnTo>
                  <a:lnTo>
                    <a:pt x="124" y="75"/>
                  </a:lnTo>
                  <a:lnTo>
                    <a:pt x="104" y="97"/>
                  </a:lnTo>
                  <a:lnTo>
                    <a:pt x="145" y="118"/>
                  </a:lnTo>
                  <a:lnTo>
                    <a:pt x="155" y="140"/>
                  </a:lnTo>
                  <a:lnTo>
                    <a:pt x="155" y="161"/>
                  </a:lnTo>
                  <a:lnTo>
                    <a:pt x="135" y="205"/>
                  </a:lnTo>
                  <a:lnTo>
                    <a:pt x="114" y="215"/>
                  </a:lnTo>
                  <a:lnTo>
                    <a:pt x="83" y="215"/>
                  </a:lnTo>
                  <a:lnTo>
                    <a:pt x="62" y="205"/>
                  </a:lnTo>
                  <a:lnTo>
                    <a:pt x="52" y="194"/>
                  </a:lnTo>
                  <a:lnTo>
                    <a:pt x="31" y="183"/>
                  </a:lnTo>
                  <a:lnTo>
                    <a:pt x="31" y="151"/>
                  </a:lnTo>
                  <a:lnTo>
                    <a:pt x="52" y="86"/>
                  </a:lnTo>
                  <a:lnTo>
                    <a:pt x="104" y="43"/>
                  </a:lnTo>
                  <a:lnTo>
                    <a:pt x="176" y="1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1004" y="3543"/>
              <a:ext cx="1109" cy="1141"/>
            </a:xfrm>
            <a:custGeom>
              <a:avLst/>
              <a:gdLst/>
              <a:ahLst/>
              <a:cxnLst>
                <a:cxn ang="0">
                  <a:pos x="539" y="0"/>
                </a:cxn>
                <a:cxn ang="0">
                  <a:pos x="580" y="0"/>
                </a:cxn>
                <a:cxn ang="0">
                  <a:pos x="601" y="22"/>
                </a:cxn>
                <a:cxn ang="0">
                  <a:pos x="601" y="528"/>
                </a:cxn>
                <a:cxn ang="0">
                  <a:pos x="1088" y="528"/>
                </a:cxn>
                <a:cxn ang="0">
                  <a:pos x="1109" y="549"/>
                </a:cxn>
                <a:cxn ang="0">
                  <a:pos x="1109" y="581"/>
                </a:cxn>
                <a:cxn ang="0">
                  <a:pos x="1088" y="603"/>
                </a:cxn>
                <a:cxn ang="0">
                  <a:pos x="601" y="603"/>
                </a:cxn>
                <a:cxn ang="0">
                  <a:pos x="591" y="614"/>
                </a:cxn>
                <a:cxn ang="0">
                  <a:pos x="591" y="1120"/>
                </a:cxn>
                <a:cxn ang="0">
                  <a:pos x="570" y="1141"/>
                </a:cxn>
                <a:cxn ang="0">
                  <a:pos x="539" y="1141"/>
                </a:cxn>
                <a:cxn ang="0">
                  <a:pos x="518" y="1120"/>
                </a:cxn>
                <a:cxn ang="0">
                  <a:pos x="518" y="614"/>
                </a:cxn>
                <a:cxn ang="0">
                  <a:pos x="20" y="614"/>
                </a:cxn>
                <a:cxn ang="0">
                  <a:pos x="0" y="592"/>
                </a:cxn>
                <a:cxn ang="0">
                  <a:pos x="0" y="549"/>
                </a:cxn>
                <a:cxn ang="0">
                  <a:pos x="20" y="528"/>
                </a:cxn>
                <a:cxn ang="0">
                  <a:pos x="518" y="528"/>
                </a:cxn>
                <a:cxn ang="0">
                  <a:pos x="518" y="32"/>
                </a:cxn>
                <a:cxn ang="0">
                  <a:pos x="528" y="11"/>
                </a:cxn>
                <a:cxn ang="0">
                  <a:pos x="539" y="0"/>
                </a:cxn>
              </a:cxnLst>
              <a:rect l="0" t="0" r="r" b="b"/>
              <a:pathLst>
                <a:path w="1109" h="1141">
                  <a:moveTo>
                    <a:pt x="539" y="0"/>
                  </a:moveTo>
                  <a:lnTo>
                    <a:pt x="580" y="0"/>
                  </a:lnTo>
                  <a:lnTo>
                    <a:pt x="601" y="22"/>
                  </a:lnTo>
                  <a:lnTo>
                    <a:pt x="601" y="528"/>
                  </a:lnTo>
                  <a:lnTo>
                    <a:pt x="1088" y="528"/>
                  </a:lnTo>
                  <a:lnTo>
                    <a:pt x="1109" y="549"/>
                  </a:lnTo>
                  <a:lnTo>
                    <a:pt x="1109" y="581"/>
                  </a:lnTo>
                  <a:lnTo>
                    <a:pt x="1088" y="603"/>
                  </a:lnTo>
                  <a:lnTo>
                    <a:pt x="601" y="603"/>
                  </a:lnTo>
                  <a:lnTo>
                    <a:pt x="591" y="614"/>
                  </a:lnTo>
                  <a:lnTo>
                    <a:pt x="591" y="1120"/>
                  </a:lnTo>
                  <a:lnTo>
                    <a:pt x="570" y="1141"/>
                  </a:lnTo>
                  <a:lnTo>
                    <a:pt x="539" y="1141"/>
                  </a:lnTo>
                  <a:lnTo>
                    <a:pt x="518" y="1120"/>
                  </a:lnTo>
                  <a:lnTo>
                    <a:pt x="518" y="614"/>
                  </a:lnTo>
                  <a:lnTo>
                    <a:pt x="20" y="614"/>
                  </a:lnTo>
                  <a:lnTo>
                    <a:pt x="0" y="592"/>
                  </a:lnTo>
                  <a:lnTo>
                    <a:pt x="0" y="549"/>
                  </a:lnTo>
                  <a:lnTo>
                    <a:pt x="20" y="528"/>
                  </a:lnTo>
                  <a:lnTo>
                    <a:pt x="518" y="528"/>
                  </a:lnTo>
                  <a:lnTo>
                    <a:pt x="518" y="32"/>
                  </a:lnTo>
                  <a:lnTo>
                    <a:pt x="528" y="11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36"/>
            <p:cNvSpPr>
              <a:spLocks/>
            </p:cNvSpPr>
            <p:nvPr/>
          </p:nvSpPr>
          <p:spPr bwMode="auto">
            <a:xfrm>
              <a:off x="32310" y="3478"/>
              <a:ext cx="674" cy="1023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446" y="22"/>
                </a:cxn>
                <a:cxn ang="0">
                  <a:pos x="560" y="87"/>
                </a:cxn>
                <a:cxn ang="0">
                  <a:pos x="633" y="173"/>
                </a:cxn>
                <a:cxn ang="0">
                  <a:pos x="664" y="302"/>
                </a:cxn>
                <a:cxn ang="0">
                  <a:pos x="643" y="410"/>
                </a:cxn>
                <a:cxn ang="0">
                  <a:pos x="602" y="496"/>
                </a:cxn>
                <a:cxn ang="0">
                  <a:pos x="529" y="571"/>
                </a:cxn>
                <a:cxn ang="0">
                  <a:pos x="446" y="636"/>
                </a:cxn>
                <a:cxn ang="0">
                  <a:pos x="384" y="679"/>
                </a:cxn>
                <a:cxn ang="0">
                  <a:pos x="322" y="733"/>
                </a:cxn>
                <a:cxn ang="0">
                  <a:pos x="249" y="797"/>
                </a:cxn>
                <a:cxn ang="0">
                  <a:pos x="145" y="894"/>
                </a:cxn>
                <a:cxn ang="0">
                  <a:pos x="539" y="894"/>
                </a:cxn>
                <a:cxn ang="0">
                  <a:pos x="560" y="883"/>
                </a:cxn>
                <a:cxn ang="0">
                  <a:pos x="571" y="883"/>
                </a:cxn>
                <a:cxn ang="0">
                  <a:pos x="581" y="872"/>
                </a:cxn>
                <a:cxn ang="0">
                  <a:pos x="602" y="808"/>
                </a:cxn>
                <a:cxn ang="0">
                  <a:pos x="612" y="765"/>
                </a:cxn>
                <a:cxn ang="0">
                  <a:pos x="612" y="743"/>
                </a:cxn>
                <a:cxn ang="0">
                  <a:pos x="674" y="743"/>
                </a:cxn>
                <a:cxn ang="0">
                  <a:pos x="622" y="1023"/>
                </a:cxn>
                <a:cxn ang="0">
                  <a:pos x="0" y="1023"/>
                </a:cxn>
                <a:cxn ang="0">
                  <a:pos x="0" y="980"/>
                </a:cxn>
                <a:cxn ang="0">
                  <a:pos x="21" y="959"/>
                </a:cxn>
                <a:cxn ang="0">
                  <a:pos x="384" y="593"/>
                </a:cxn>
                <a:cxn ang="0">
                  <a:pos x="425" y="539"/>
                </a:cxn>
                <a:cxn ang="0">
                  <a:pos x="477" y="474"/>
                </a:cxn>
                <a:cxn ang="0">
                  <a:pos x="519" y="388"/>
                </a:cxn>
                <a:cxn ang="0">
                  <a:pos x="529" y="291"/>
                </a:cxn>
                <a:cxn ang="0">
                  <a:pos x="519" y="205"/>
                </a:cxn>
                <a:cxn ang="0">
                  <a:pos x="467" y="119"/>
                </a:cxn>
                <a:cxn ang="0">
                  <a:pos x="394" y="65"/>
                </a:cxn>
                <a:cxn ang="0">
                  <a:pos x="301" y="44"/>
                </a:cxn>
                <a:cxn ang="0">
                  <a:pos x="228" y="54"/>
                </a:cxn>
                <a:cxn ang="0">
                  <a:pos x="145" y="108"/>
                </a:cxn>
                <a:cxn ang="0">
                  <a:pos x="83" y="194"/>
                </a:cxn>
                <a:cxn ang="0">
                  <a:pos x="114" y="194"/>
                </a:cxn>
                <a:cxn ang="0">
                  <a:pos x="135" y="205"/>
                </a:cxn>
                <a:cxn ang="0">
                  <a:pos x="156" y="227"/>
                </a:cxn>
                <a:cxn ang="0">
                  <a:pos x="156" y="248"/>
                </a:cxn>
                <a:cxn ang="0">
                  <a:pos x="166" y="259"/>
                </a:cxn>
                <a:cxn ang="0">
                  <a:pos x="166" y="313"/>
                </a:cxn>
                <a:cxn ang="0">
                  <a:pos x="145" y="334"/>
                </a:cxn>
                <a:cxn ang="0">
                  <a:pos x="135" y="356"/>
                </a:cxn>
                <a:cxn ang="0">
                  <a:pos x="104" y="366"/>
                </a:cxn>
                <a:cxn ang="0">
                  <a:pos x="62" y="366"/>
                </a:cxn>
                <a:cxn ang="0">
                  <a:pos x="42" y="356"/>
                </a:cxn>
                <a:cxn ang="0">
                  <a:pos x="31" y="345"/>
                </a:cxn>
                <a:cxn ang="0">
                  <a:pos x="11" y="334"/>
                </a:cxn>
                <a:cxn ang="0">
                  <a:pos x="0" y="313"/>
                </a:cxn>
                <a:cxn ang="0">
                  <a:pos x="0" y="280"/>
                </a:cxn>
                <a:cxn ang="0">
                  <a:pos x="21" y="173"/>
                </a:cxn>
                <a:cxn ang="0">
                  <a:pos x="83" y="87"/>
                </a:cxn>
                <a:cxn ang="0">
                  <a:pos x="187" y="22"/>
                </a:cxn>
                <a:cxn ang="0">
                  <a:pos x="311" y="0"/>
                </a:cxn>
              </a:cxnLst>
              <a:rect l="0" t="0" r="r" b="b"/>
              <a:pathLst>
                <a:path w="674" h="1023">
                  <a:moveTo>
                    <a:pt x="311" y="0"/>
                  </a:moveTo>
                  <a:lnTo>
                    <a:pt x="446" y="22"/>
                  </a:lnTo>
                  <a:lnTo>
                    <a:pt x="560" y="87"/>
                  </a:lnTo>
                  <a:lnTo>
                    <a:pt x="633" y="173"/>
                  </a:lnTo>
                  <a:lnTo>
                    <a:pt x="664" y="302"/>
                  </a:lnTo>
                  <a:lnTo>
                    <a:pt x="643" y="410"/>
                  </a:lnTo>
                  <a:lnTo>
                    <a:pt x="602" y="496"/>
                  </a:lnTo>
                  <a:lnTo>
                    <a:pt x="529" y="571"/>
                  </a:lnTo>
                  <a:lnTo>
                    <a:pt x="446" y="636"/>
                  </a:lnTo>
                  <a:lnTo>
                    <a:pt x="384" y="679"/>
                  </a:lnTo>
                  <a:lnTo>
                    <a:pt x="322" y="733"/>
                  </a:lnTo>
                  <a:lnTo>
                    <a:pt x="249" y="797"/>
                  </a:lnTo>
                  <a:lnTo>
                    <a:pt x="145" y="894"/>
                  </a:lnTo>
                  <a:lnTo>
                    <a:pt x="539" y="894"/>
                  </a:lnTo>
                  <a:lnTo>
                    <a:pt x="560" y="883"/>
                  </a:lnTo>
                  <a:lnTo>
                    <a:pt x="571" y="883"/>
                  </a:lnTo>
                  <a:lnTo>
                    <a:pt x="581" y="872"/>
                  </a:lnTo>
                  <a:lnTo>
                    <a:pt x="602" y="808"/>
                  </a:lnTo>
                  <a:lnTo>
                    <a:pt x="612" y="765"/>
                  </a:lnTo>
                  <a:lnTo>
                    <a:pt x="612" y="743"/>
                  </a:lnTo>
                  <a:lnTo>
                    <a:pt x="674" y="743"/>
                  </a:lnTo>
                  <a:lnTo>
                    <a:pt x="622" y="1023"/>
                  </a:lnTo>
                  <a:lnTo>
                    <a:pt x="0" y="1023"/>
                  </a:lnTo>
                  <a:lnTo>
                    <a:pt x="0" y="980"/>
                  </a:lnTo>
                  <a:lnTo>
                    <a:pt x="21" y="959"/>
                  </a:lnTo>
                  <a:lnTo>
                    <a:pt x="384" y="593"/>
                  </a:lnTo>
                  <a:lnTo>
                    <a:pt x="425" y="539"/>
                  </a:lnTo>
                  <a:lnTo>
                    <a:pt x="477" y="474"/>
                  </a:lnTo>
                  <a:lnTo>
                    <a:pt x="519" y="388"/>
                  </a:lnTo>
                  <a:lnTo>
                    <a:pt x="529" y="291"/>
                  </a:lnTo>
                  <a:lnTo>
                    <a:pt x="519" y="205"/>
                  </a:lnTo>
                  <a:lnTo>
                    <a:pt x="467" y="119"/>
                  </a:lnTo>
                  <a:lnTo>
                    <a:pt x="394" y="65"/>
                  </a:lnTo>
                  <a:lnTo>
                    <a:pt x="301" y="44"/>
                  </a:lnTo>
                  <a:lnTo>
                    <a:pt x="228" y="54"/>
                  </a:lnTo>
                  <a:lnTo>
                    <a:pt x="145" y="108"/>
                  </a:lnTo>
                  <a:lnTo>
                    <a:pt x="83" y="194"/>
                  </a:lnTo>
                  <a:lnTo>
                    <a:pt x="114" y="194"/>
                  </a:lnTo>
                  <a:lnTo>
                    <a:pt x="135" y="205"/>
                  </a:lnTo>
                  <a:lnTo>
                    <a:pt x="156" y="227"/>
                  </a:lnTo>
                  <a:lnTo>
                    <a:pt x="156" y="248"/>
                  </a:lnTo>
                  <a:lnTo>
                    <a:pt x="166" y="259"/>
                  </a:lnTo>
                  <a:lnTo>
                    <a:pt x="166" y="313"/>
                  </a:lnTo>
                  <a:lnTo>
                    <a:pt x="145" y="334"/>
                  </a:lnTo>
                  <a:lnTo>
                    <a:pt x="135" y="356"/>
                  </a:lnTo>
                  <a:lnTo>
                    <a:pt x="104" y="366"/>
                  </a:lnTo>
                  <a:lnTo>
                    <a:pt x="62" y="366"/>
                  </a:lnTo>
                  <a:lnTo>
                    <a:pt x="42" y="356"/>
                  </a:lnTo>
                  <a:lnTo>
                    <a:pt x="31" y="345"/>
                  </a:lnTo>
                  <a:lnTo>
                    <a:pt x="11" y="334"/>
                  </a:lnTo>
                  <a:lnTo>
                    <a:pt x="0" y="313"/>
                  </a:lnTo>
                  <a:lnTo>
                    <a:pt x="0" y="280"/>
                  </a:lnTo>
                  <a:lnTo>
                    <a:pt x="21" y="173"/>
                  </a:lnTo>
                  <a:lnTo>
                    <a:pt x="83" y="87"/>
                  </a:lnTo>
                  <a:lnTo>
                    <a:pt x="187" y="2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33150" y="3446"/>
              <a:ext cx="716" cy="1055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705" y="0"/>
                </a:cxn>
                <a:cxn ang="0">
                  <a:pos x="716" y="11"/>
                </a:cxn>
                <a:cxn ang="0">
                  <a:pos x="716" y="43"/>
                </a:cxn>
                <a:cxn ang="0">
                  <a:pos x="705" y="54"/>
                </a:cxn>
                <a:cxn ang="0">
                  <a:pos x="581" y="54"/>
                </a:cxn>
                <a:cxn ang="0">
                  <a:pos x="539" y="76"/>
                </a:cxn>
                <a:cxn ang="0">
                  <a:pos x="539" y="97"/>
                </a:cxn>
                <a:cxn ang="0">
                  <a:pos x="529" y="119"/>
                </a:cxn>
                <a:cxn ang="0">
                  <a:pos x="519" y="108"/>
                </a:cxn>
                <a:cxn ang="0">
                  <a:pos x="322" y="937"/>
                </a:cxn>
                <a:cxn ang="0">
                  <a:pos x="311" y="958"/>
                </a:cxn>
                <a:cxn ang="0">
                  <a:pos x="311" y="980"/>
                </a:cxn>
                <a:cxn ang="0">
                  <a:pos x="322" y="980"/>
                </a:cxn>
                <a:cxn ang="0">
                  <a:pos x="332" y="991"/>
                </a:cxn>
                <a:cxn ang="0">
                  <a:pos x="457" y="991"/>
                </a:cxn>
                <a:cxn ang="0">
                  <a:pos x="467" y="1001"/>
                </a:cxn>
                <a:cxn ang="0">
                  <a:pos x="467" y="1034"/>
                </a:cxn>
                <a:cxn ang="0">
                  <a:pos x="457" y="1044"/>
                </a:cxn>
                <a:cxn ang="0">
                  <a:pos x="166" y="1044"/>
                </a:cxn>
                <a:cxn ang="0">
                  <a:pos x="83" y="1055"/>
                </a:cxn>
                <a:cxn ang="0">
                  <a:pos x="11" y="1055"/>
                </a:cxn>
                <a:cxn ang="0">
                  <a:pos x="0" y="1044"/>
                </a:cxn>
                <a:cxn ang="0">
                  <a:pos x="0" y="1012"/>
                </a:cxn>
                <a:cxn ang="0">
                  <a:pos x="11" y="1001"/>
                </a:cxn>
                <a:cxn ang="0">
                  <a:pos x="125" y="1001"/>
                </a:cxn>
                <a:cxn ang="0">
                  <a:pos x="166" y="980"/>
                </a:cxn>
                <a:cxn ang="0">
                  <a:pos x="166" y="958"/>
                </a:cxn>
                <a:cxn ang="0">
                  <a:pos x="177" y="937"/>
                </a:cxn>
                <a:cxn ang="0">
                  <a:pos x="374" y="108"/>
                </a:cxn>
                <a:cxn ang="0">
                  <a:pos x="384" y="86"/>
                </a:cxn>
                <a:cxn ang="0">
                  <a:pos x="384" y="65"/>
                </a:cxn>
                <a:cxn ang="0">
                  <a:pos x="374" y="54"/>
                </a:cxn>
                <a:cxn ang="0">
                  <a:pos x="249" y="54"/>
                </a:cxn>
                <a:cxn ang="0">
                  <a:pos x="239" y="43"/>
                </a:cxn>
                <a:cxn ang="0">
                  <a:pos x="239" y="11"/>
                </a:cxn>
                <a:cxn ang="0">
                  <a:pos x="249" y="0"/>
                </a:cxn>
              </a:cxnLst>
              <a:rect l="0" t="0" r="r" b="b"/>
              <a:pathLst>
                <a:path w="716" h="1055">
                  <a:moveTo>
                    <a:pt x="249" y="0"/>
                  </a:moveTo>
                  <a:lnTo>
                    <a:pt x="705" y="0"/>
                  </a:lnTo>
                  <a:lnTo>
                    <a:pt x="716" y="11"/>
                  </a:lnTo>
                  <a:lnTo>
                    <a:pt x="716" y="43"/>
                  </a:lnTo>
                  <a:lnTo>
                    <a:pt x="705" y="54"/>
                  </a:lnTo>
                  <a:lnTo>
                    <a:pt x="581" y="54"/>
                  </a:lnTo>
                  <a:lnTo>
                    <a:pt x="539" y="76"/>
                  </a:lnTo>
                  <a:lnTo>
                    <a:pt x="539" y="97"/>
                  </a:lnTo>
                  <a:lnTo>
                    <a:pt x="529" y="119"/>
                  </a:lnTo>
                  <a:lnTo>
                    <a:pt x="519" y="108"/>
                  </a:lnTo>
                  <a:lnTo>
                    <a:pt x="322" y="937"/>
                  </a:lnTo>
                  <a:lnTo>
                    <a:pt x="311" y="958"/>
                  </a:lnTo>
                  <a:lnTo>
                    <a:pt x="311" y="980"/>
                  </a:lnTo>
                  <a:lnTo>
                    <a:pt x="322" y="980"/>
                  </a:lnTo>
                  <a:lnTo>
                    <a:pt x="332" y="991"/>
                  </a:lnTo>
                  <a:lnTo>
                    <a:pt x="457" y="991"/>
                  </a:lnTo>
                  <a:lnTo>
                    <a:pt x="467" y="1001"/>
                  </a:lnTo>
                  <a:lnTo>
                    <a:pt x="467" y="1034"/>
                  </a:lnTo>
                  <a:lnTo>
                    <a:pt x="457" y="1044"/>
                  </a:lnTo>
                  <a:lnTo>
                    <a:pt x="166" y="1044"/>
                  </a:lnTo>
                  <a:lnTo>
                    <a:pt x="83" y="1055"/>
                  </a:lnTo>
                  <a:lnTo>
                    <a:pt x="11" y="1055"/>
                  </a:lnTo>
                  <a:lnTo>
                    <a:pt x="0" y="1044"/>
                  </a:lnTo>
                  <a:lnTo>
                    <a:pt x="0" y="1012"/>
                  </a:lnTo>
                  <a:lnTo>
                    <a:pt x="11" y="1001"/>
                  </a:lnTo>
                  <a:lnTo>
                    <a:pt x="125" y="1001"/>
                  </a:lnTo>
                  <a:lnTo>
                    <a:pt x="166" y="980"/>
                  </a:lnTo>
                  <a:lnTo>
                    <a:pt x="166" y="958"/>
                  </a:lnTo>
                  <a:lnTo>
                    <a:pt x="177" y="937"/>
                  </a:lnTo>
                  <a:lnTo>
                    <a:pt x="374" y="108"/>
                  </a:lnTo>
                  <a:lnTo>
                    <a:pt x="384" y="86"/>
                  </a:lnTo>
                  <a:lnTo>
                    <a:pt x="384" y="65"/>
                  </a:lnTo>
                  <a:lnTo>
                    <a:pt x="374" y="54"/>
                  </a:lnTo>
                  <a:lnTo>
                    <a:pt x="249" y="54"/>
                  </a:lnTo>
                  <a:lnTo>
                    <a:pt x="239" y="43"/>
                  </a:lnTo>
                  <a:lnTo>
                    <a:pt x="239" y="1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3887" y="4006"/>
              <a:ext cx="549" cy="743"/>
            </a:xfrm>
            <a:custGeom>
              <a:avLst/>
              <a:gdLst/>
              <a:ahLst/>
              <a:cxnLst>
                <a:cxn ang="0">
                  <a:pos x="362" y="11"/>
                </a:cxn>
                <a:cxn ang="0">
                  <a:pos x="487" y="86"/>
                </a:cxn>
                <a:cxn ang="0">
                  <a:pos x="497" y="194"/>
                </a:cxn>
                <a:cxn ang="0">
                  <a:pos x="425" y="291"/>
                </a:cxn>
                <a:cxn ang="0">
                  <a:pos x="456" y="377"/>
                </a:cxn>
                <a:cxn ang="0">
                  <a:pos x="549" y="527"/>
                </a:cxn>
                <a:cxn ang="0">
                  <a:pos x="477" y="678"/>
                </a:cxn>
                <a:cxn ang="0">
                  <a:pos x="269" y="743"/>
                </a:cxn>
                <a:cxn ang="0">
                  <a:pos x="82" y="711"/>
                </a:cxn>
                <a:cxn ang="0">
                  <a:pos x="0" y="581"/>
                </a:cxn>
                <a:cxn ang="0">
                  <a:pos x="31" y="517"/>
                </a:cxn>
                <a:cxn ang="0">
                  <a:pos x="103" y="527"/>
                </a:cxn>
                <a:cxn ang="0">
                  <a:pos x="124" y="581"/>
                </a:cxn>
                <a:cxn ang="0">
                  <a:pos x="93" y="635"/>
                </a:cxn>
                <a:cxn ang="0">
                  <a:pos x="124" y="678"/>
                </a:cxn>
                <a:cxn ang="0">
                  <a:pos x="228" y="700"/>
                </a:cxn>
                <a:cxn ang="0">
                  <a:pos x="342" y="678"/>
                </a:cxn>
                <a:cxn ang="0">
                  <a:pos x="414" y="527"/>
                </a:cxn>
                <a:cxn ang="0">
                  <a:pos x="342" y="377"/>
                </a:cxn>
                <a:cxn ang="0">
                  <a:pos x="259" y="377"/>
                </a:cxn>
                <a:cxn ang="0">
                  <a:pos x="165" y="366"/>
                </a:cxn>
                <a:cxn ang="0">
                  <a:pos x="176" y="334"/>
                </a:cxn>
                <a:cxn ang="0">
                  <a:pos x="311" y="312"/>
                </a:cxn>
                <a:cxn ang="0">
                  <a:pos x="383" y="215"/>
                </a:cxn>
                <a:cxn ang="0">
                  <a:pos x="394" y="129"/>
                </a:cxn>
                <a:cxn ang="0">
                  <a:pos x="352" y="75"/>
                </a:cxn>
                <a:cxn ang="0">
                  <a:pos x="290" y="43"/>
                </a:cxn>
                <a:cxn ang="0">
                  <a:pos x="186" y="54"/>
                </a:cxn>
                <a:cxn ang="0">
                  <a:pos x="124" y="75"/>
                </a:cxn>
                <a:cxn ang="0">
                  <a:pos x="145" y="118"/>
                </a:cxn>
                <a:cxn ang="0">
                  <a:pos x="155" y="161"/>
                </a:cxn>
                <a:cxn ang="0">
                  <a:pos x="114" y="215"/>
                </a:cxn>
                <a:cxn ang="0">
                  <a:pos x="62" y="205"/>
                </a:cxn>
                <a:cxn ang="0">
                  <a:pos x="31" y="183"/>
                </a:cxn>
                <a:cxn ang="0">
                  <a:pos x="51" y="86"/>
                </a:cxn>
                <a:cxn ang="0">
                  <a:pos x="176" y="11"/>
                </a:cxn>
              </a:cxnLst>
              <a:rect l="0" t="0" r="r" b="b"/>
              <a:pathLst>
                <a:path w="549" h="743">
                  <a:moveTo>
                    <a:pt x="269" y="0"/>
                  </a:moveTo>
                  <a:lnTo>
                    <a:pt x="362" y="11"/>
                  </a:lnTo>
                  <a:lnTo>
                    <a:pt x="435" y="43"/>
                  </a:lnTo>
                  <a:lnTo>
                    <a:pt x="487" y="86"/>
                  </a:lnTo>
                  <a:lnTo>
                    <a:pt x="508" y="151"/>
                  </a:lnTo>
                  <a:lnTo>
                    <a:pt x="497" y="194"/>
                  </a:lnTo>
                  <a:lnTo>
                    <a:pt x="477" y="248"/>
                  </a:lnTo>
                  <a:lnTo>
                    <a:pt x="425" y="291"/>
                  </a:lnTo>
                  <a:lnTo>
                    <a:pt x="352" y="334"/>
                  </a:lnTo>
                  <a:lnTo>
                    <a:pt x="456" y="377"/>
                  </a:lnTo>
                  <a:lnTo>
                    <a:pt x="528" y="441"/>
                  </a:lnTo>
                  <a:lnTo>
                    <a:pt x="549" y="527"/>
                  </a:lnTo>
                  <a:lnTo>
                    <a:pt x="528" y="603"/>
                  </a:lnTo>
                  <a:lnTo>
                    <a:pt x="477" y="678"/>
                  </a:lnTo>
                  <a:lnTo>
                    <a:pt x="383" y="721"/>
                  </a:lnTo>
                  <a:lnTo>
                    <a:pt x="269" y="743"/>
                  </a:lnTo>
                  <a:lnTo>
                    <a:pt x="165" y="732"/>
                  </a:lnTo>
                  <a:lnTo>
                    <a:pt x="82" y="711"/>
                  </a:lnTo>
                  <a:lnTo>
                    <a:pt x="20" y="657"/>
                  </a:lnTo>
                  <a:lnTo>
                    <a:pt x="0" y="581"/>
                  </a:lnTo>
                  <a:lnTo>
                    <a:pt x="0" y="549"/>
                  </a:lnTo>
                  <a:lnTo>
                    <a:pt x="31" y="517"/>
                  </a:lnTo>
                  <a:lnTo>
                    <a:pt x="82" y="517"/>
                  </a:lnTo>
                  <a:lnTo>
                    <a:pt x="103" y="527"/>
                  </a:lnTo>
                  <a:lnTo>
                    <a:pt x="114" y="549"/>
                  </a:lnTo>
                  <a:lnTo>
                    <a:pt x="124" y="581"/>
                  </a:lnTo>
                  <a:lnTo>
                    <a:pt x="124" y="603"/>
                  </a:lnTo>
                  <a:lnTo>
                    <a:pt x="93" y="635"/>
                  </a:lnTo>
                  <a:lnTo>
                    <a:pt x="72" y="646"/>
                  </a:lnTo>
                  <a:lnTo>
                    <a:pt x="124" y="678"/>
                  </a:lnTo>
                  <a:lnTo>
                    <a:pt x="186" y="689"/>
                  </a:lnTo>
                  <a:lnTo>
                    <a:pt x="228" y="700"/>
                  </a:lnTo>
                  <a:lnTo>
                    <a:pt x="259" y="700"/>
                  </a:lnTo>
                  <a:lnTo>
                    <a:pt x="342" y="678"/>
                  </a:lnTo>
                  <a:lnTo>
                    <a:pt x="394" y="624"/>
                  </a:lnTo>
                  <a:lnTo>
                    <a:pt x="414" y="527"/>
                  </a:lnTo>
                  <a:lnTo>
                    <a:pt x="394" y="431"/>
                  </a:lnTo>
                  <a:lnTo>
                    <a:pt x="342" y="377"/>
                  </a:lnTo>
                  <a:lnTo>
                    <a:pt x="259" y="355"/>
                  </a:lnTo>
                  <a:lnTo>
                    <a:pt x="259" y="377"/>
                  </a:lnTo>
                  <a:lnTo>
                    <a:pt x="176" y="377"/>
                  </a:lnTo>
                  <a:lnTo>
                    <a:pt x="165" y="366"/>
                  </a:lnTo>
                  <a:lnTo>
                    <a:pt x="165" y="344"/>
                  </a:lnTo>
                  <a:lnTo>
                    <a:pt x="176" y="334"/>
                  </a:lnTo>
                  <a:lnTo>
                    <a:pt x="248" y="334"/>
                  </a:lnTo>
                  <a:lnTo>
                    <a:pt x="311" y="312"/>
                  </a:lnTo>
                  <a:lnTo>
                    <a:pt x="362" y="269"/>
                  </a:lnTo>
                  <a:lnTo>
                    <a:pt x="383" y="215"/>
                  </a:lnTo>
                  <a:lnTo>
                    <a:pt x="394" y="161"/>
                  </a:lnTo>
                  <a:lnTo>
                    <a:pt x="394" y="129"/>
                  </a:lnTo>
                  <a:lnTo>
                    <a:pt x="373" y="97"/>
                  </a:lnTo>
                  <a:lnTo>
                    <a:pt x="352" y="75"/>
                  </a:lnTo>
                  <a:lnTo>
                    <a:pt x="321" y="54"/>
                  </a:lnTo>
                  <a:lnTo>
                    <a:pt x="290" y="43"/>
                  </a:lnTo>
                  <a:lnTo>
                    <a:pt x="217" y="43"/>
                  </a:lnTo>
                  <a:lnTo>
                    <a:pt x="186" y="54"/>
                  </a:lnTo>
                  <a:lnTo>
                    <a:pt x="155" y="54"/>
                  </a:lnTo>
                  <a:lnTo>
                    <a:pt x="124" y="75"/>
                  </a:lnTo>
                  <a:lnTo>
                    <a:pt x="103" y="97"/>
                  </a:lnTo>
                  <a:lnTo>
                    <a:pt x="145" y="118"/>
                  </a:lnTo>
                  <a:lnTo>
                    <a:pt x="155" y="140"/>
                  </a:lnTo>
                  <a:lnTo>
                    <a:pt x="155" y="161"/>
                  </a:lnTo>
                  <a:lnTo>
                    <a:pt x="134" y="205"/>
                  </a:lnTo>
                  <a:lnTo>
                    <a:pt x="114" y="215"/>
                  </a:lnTo>
                  <a:lnTo>
                    <a:pt x="82" y="215"/>
                  </a:lnTo>
                  <a:lnTo>
                    <a:pt x="62" y="205"/>
                  </a:lnTo>
                  <a:lnTo>
                    <a:pt x="51" y="194"/>
                  </a:lnTo>
                  <a:lnTo>
                    <a:pt x="31" y="183"/>
                  </a:lnTo>
                  <a:lnTo>
                    <a:pt x="31" y="151"/>
                  </a:lnTo>
                  <a:lnTo>
                    <a:pt x="51" y="86"/>
                  </a:lnTo>
                  <a:lnTo>
                    <a:pt x="103" y="43"/>
                  </a:lnTo>
                  <a:lnTo>
                    <a:pt x="176" y="11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9" name="Group 14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905000" y="5943600"/>
            <a:ext cx="5014218" cy="624700"/>
            <a:chOff x="262" y="3817"/>
            <a:chExt cx="21126" cy="2632"/>
          </a:xfrm>
          <a:solidFill>
            <a:srgbClr val="00B050"/>
          </a:solidFill>
        </p:grpSpPr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262" y="4131"/>
              <a:ext cx="1354" cy="1559"/>
            </a:xfrm>
            <a:custGeom>
              <a:avLst/>
              <a:gdLst/>
              <a:ahLst/>
              <a:cxnLst>
                <a:cxn ang="0">
                  <a:pos x="832" y="13"/>
                </a:cxn>
                <a:cxn ang="0">
                  <a:pos x="1089" y="119"/>
                </a:cxn>
                <a:cxn ang="0">
                  <a:pos x="1270" y="306"/>
                </a:cxn>
                <a:cxn ang="0">
                  <a:pos x="1334" y="553"/>
                </a:cxn>
                <a:cxn ang="0">
                  <a:pos x="1276" y="806"/>
                </a:cxn>
                <a:cxn ang="0">
                  <a:pos x="1147" y="1039"/>
                </a:cxn>
                <a:cxn ang="0">
                  <a:pos x="999" y="1292"/>
                </a:cxn>
                <a:cxn ang="0">
                  <a:pos x="1206" y="1412"/>
                </a:cxn>
                <a:cxn ang="0">
                  <a:pos x="1264" y="1385"/>
                </a:cxn>
                <a:cxn ang="0">
                  <a:pos x="1315" y="1199"/>
                </a:cxn>
                <a:cxn ang="0">
                  <a:pos x="1283" y="1559"/>
                </a:cxn>
                <a:cxn ang="0">
                  <a:pos x="883" y="1532"/>
                </a:cxn>
                <a:cxn ang="0">
                  <a:pos x="890" y="1419"/>
                </a:cxn>
                <a:cxn ang="0">
                  <a:pos x="935" y="1219"/>
                </a:cxn>
                <a:cxn ang="0">
                  <a:pos x="986" y="1066"/>
                </a:cxn>
                <a:cxn ang="0">
                  <a:pos x="1089" y="719"/>
                </a:cxn>
                <a:cxn ang="0">
                  <a:pos x="1096" y="413"/>
                </a:cxn>
                <a:cxn ang="0">
                  <a:pos x="1006" y="206"/>
                </a:cxn>
                <a:cxn ang="0">
                  <a:pos x="851" y="86"/>
                </a:cxn>
                <a:cxn ang="0">
                  <a:pos x="677" y="46"/>
                </a:cxn>
                <a:cxn ang="0">
                  <a:pos x="522" y="73"/>
                </a:cxn>
                <a:cxn ang="0">
                  <a:pos x="387" y="166"/>
                </a:cxn>
                <a:cxn ang="0">
                  <a:pos x="284" y="326"/>
                </a:cxn>
                <a:cxn ang="0">
                  <a:pos x="245" y="553"/>
                </a:cxn>
                <a:cxn ang="0">
                  <a:pos x="277" y="799"/>
                </a:cxn>
                <a:cxn ang="0">
                  <a:pos x="348" y="1019"/>
                </a:cxn>
                <a:cxn ang="0">
                  <a:pos x="425" y="1252"/>
                </a:cxn>
                <a:cxn ang="0">
                  <a:pos x="464" y="1505"/>
                </a:cxn>
                <a:cxn ang="0">
                  <a:pos x="451" y="1552"/>
                </a:cxn>
                <a:cxn ang="0">
                  <a:pos x="0" y="1192"/>
                </a:cxn>
                <a:cxn ang="0">
                  <a:pos x="71" y="1279"/>
                </a:cxn>
                <a:cxn ang="0">
                  <a:pos x="103" y="1379"/>
                </a:cxn>
                <a:cxn ang="0">
                  <a:pos x="161" y="1405"/>
                </a:cxn>
                <a:cxn ang="0">
                  <a:pos x="406" y="1412"/>
                </a:cxn>
                <a:cxn ang="0">
                  <a:pos x="342" y="1232"/>
                </a:cxn>
                <a:cxn ang="0">
                  <a:pos x="219" y="1039"/>
                </a:cxn>
                <a:cxn ang="0">
                  <a:pos x="90" y="806"/>
                </a:cxn>
                <a:cxn ang="0">
                  <a:pos x="32" y="553"/>
                </a:cxn>
                <a:cxn ang="0">
                  <a:pos x="97" y="306"/>
                </a:cxn>
                <a:cxn ang="0">
                  <a:pos x="271" y="119"/>
                </a:cxn>
                <a:cxn ang="0">
                  <a:pos x="529" y="13"/>
                </a:cxn>
              </a:cxnLst>
              <a:rect l="0" t="0" r="r" b="b"/>
              <a:pathLst>
                <a:path w="1354" h="1559">
                  <a:moveTo>
                    <a:pt x="683" y="0"/>
                  </a:moveTo>
                  <a:lnTo>
                    <a:pt x="832" y="13"/>
                  </a:lnTo>
                  <a:lnTo>
                    <a:pt x="973" y="53"/>
                  </a:lnTo>
                  <a:lnTo>
                    <a:pt x="1089" y="119"/>
                  </a:lnTo>
                  <a:lnTo>
                    <a:pt x="1193" y="206"/>
                  </a:lnTo>
                  <a:lnTo>
                    <a:pt x="1270" y="306"/>
                  </a:lnTo>
                  <a:lnTo>
                    <a:pt x="1315" y="426"/>
                  </a:lnTo>
                  <a:lnTo>
                    <a:pt x="1334" y="553"/>
                  </a:lnTo>
                  <a:lnTo>
                    <a:pt x="1322" y="679"/>
                  </a:lnTo>
                  <a:lnTo>
                    <a:pt x="1276" y="806"/>
                  </a:lnTo>
                  <a:lnTo>
                    <a:pt x="1218" y="919"/>
                  </a:lnTo>
                  <a:lnTo>
                    <a:pt x="1147" y="1039"/>
                  </a:lnTo>
                  <a:lnTo>
                    <a:pt x="1064" y="1172"/>
                  </a:lnTo>
                  <a:lnTo>
                    <a:pt x="999" y="1292"/>
                  </a:lnTo>
                  <a:lnTo>
                    <a:pt x="961" y="1412"/>
                  </a:lnTo>
                  <a:lnTo>
                    <a:pt x="1206" y="1412"/>
                  </a:lnTo>
                  <a:lnTo>
                    <a:pt x="1244" y="1399"/>
                  </a:lnTo>
                  <a:lnTo>
                    <a:pt x="1264" y="1385"/>
                  </a:lnTo>
                  <a:lnTo>
                    <a:pt x="1276" y="1359"/>
                  </a:lnTo>
                  <a:lnTo>
                    <a:pt x="1315" y="1199"/>
                  </a:lnTo>
                  <a:lnTo>
                    <a:pt x="1354" y="1199"/>
                  </a:lnTo>
                  <a:lnTo>
                    <a:pt x="1283" y="1559"/>
                  </a:lnTo>
                  <a:lnTo>
                    <a:pt x="896" y="1559"/>
                  </a:lnTo>
                  <a:lnTo>
                    <a:pt x="883" y="1532"/>
                  </a:lnTo>
                  <a:lnTo>
                    <a:pt x="883" y="1512"/>
                  </a:lnTo>
                  <a:lnTo>
                    <a:pt x="890" y="1419"/>
                  </a:lnTo>
                  <a:lnTo>
                    <a:pt x="909" y="1319"/>
                  </a:lnTo>
                  <a:lnTo>
                    <a:pt x="935" y="1219"/>
                  </a:lnTo>
                  <a:lnTo>
                    <a:pt x="961" y="1132"/>
                  </a:lnTo>
                  <a:lnTo>
                    <a:pt x="986" y="1066"/>
                  </a:lnTo>
                  <a:lnTo>
                    <a:pt x="1044" y="886"/>
                  </a:lnTo>
                  <a:lnTo>
                    <a:pt x="1089" y="719"/>
                  </a:lnTo>
                  <a:lnTo>
                    <a:pt x="1109" y="553"/>
                  </a:lnTo>
                  <a:lnTo>
                    <a:pt x="1096" y="413"/>
                  </a:lnTo>
                  <a:lnTo>
                    <a:pt x="1057" y="299"/>
                  </a:lnTo>
                  <a:lnTo>
                    <a:pt x="1006" y="206"/>
                  </a:lnTo>
                  <a:lnTo>
                    <a:pt x="935" y="139"/>
                  </a:lnTo>
                  <a:lnTo>
                    <a:pt x="851" y="86"/>
                  </a:lnTo>
                  <a:lnTo>
                    <a:pt x="767" y="53"/>
                  </a:lnTo>
                  <a:lnTo>
                    <a:pt x="677" y="46"/>
                  </a:lnTo>
                  <a:lnTo>
                    <a:pt x="599" y="53"/>
                  </a:lnTo>
                  <a:lnTo>
                    <a:pt x="522" y="73"/>
                  </a:lnTo>
                  <a:lnTo>
                    <a:pt x="451" y="113"/>
                  </a:lnTo>
                  <a:lnTo>
                    <a:pt x="387" y="166"/>
                  </a:lnTo>
                  <a:lnTo>
                    <a:pt x="329" y="239"/>
                  </a:lnTo>
                  <a:lnTo>
                    <a:pt x="284" y="326"/>
                  </a:lnTo>
                  <a:lnTo>
                    <a:pt x="258" y="433"/>
                  </a:lnTo>
                  <a:lnTo>
                    <a:pt x="245" y="553"/>
                  </a:lnTo>
                  <a:lnTo>
                    <a:pt x="258" y="673"/>
                  </a:lnTo>
                  <a:lnTo>
                    <a:pt x="277" y="799"/>
                  </a:lnTo>
                  <a:lnTo>
                    <a:pt x="316" y="912"/>
                  </a:lnTo>
                  <a:lnTo>
                    <a:pt x="348" y="1019"/>
                  </a:lnTo>
                  <a:lnTo>
                    <a:pt x="387" y="1132"/>
                  </a:lnTo>
                  <a:lnTo>
                    <a:pt x="425" y="1252"/>
                  </a:lnTo>
                  <a:lnTo>
                    <a:pt x="451" y="1385"/>
                  </a:lnTo>
                  <a:lnTo>
                    <a:pt x="464" y="1505"/>
                  </a:lnTo>
                  <a:lnTo>
                    <a:pt x="464" y="1525"/>
                  </a:lnTo>
                  <a:lnTo>
                    <a:pt x="451" y="1552"/>
                  </a:lnTo>
                  <a:lnTo>
                    <a:pt x="71" y="1552"/>
                  </a:lnTo>
                  <a:lnTo>
                    <a:pt x="0" y="1192"/>
                  </a:lnTo>
                  <a:lnTo>
                    <a:pt x="52" y="1192"/>
                  </a:lnTo>
                  <a:lnTo>
                    <a:pt x="71" y="1279"/>
                  </a:lnTo>
                  <a:lnTo>
                    <a:pt x="90" y="1359"/>
                  </a:lnTo>
                  <a:lnTo>
                    <a:pt x="103" y="1379"/>
                  </a:lnTo>
                  <a:lnTo>
                    <a:pt x="122" y="1399"/>
                  </a:lnTo>
                  <a:lnTo>
                    <a:pt x="161" y="1405"/>
                  </a:lnTo>
                  <a:lnTo>
                    <a:pt x="232" y="1412"/>
                  </a:lnTo>
                  <a:lnTo>
                    <a:pt x="406" y="1412"/>
                  </a:lnTo>
                  <a:lnTo>
                    <a:pt x="380" y="1319"/>
                  </a:lnTo>
                  <a:lnTo>
                    <a:pt x="342" y="1232"/>
                  </a:lnTo>
                  <a:lnTo>
                    <a:pt x="284" y="1139"/>
                  </a:lnTo>
                  <a:lnTo>
                    <a:pt x="219" y="1039"/>
                  </a:lnTo>
                  <a:lnTo>
                    <a:pt x="148" y="919"/>
                  </a:lnTo>
                  <a:lnTo>
                    <a:pt x="90" y="806"/>
                  </a:lnTo>
                  <a:lnTo>
                    <a:pt x="45" y="679"/>
                  </a:lnTo>
                  <a:lnTo>
                    <a:pt x="32" y="553"/>
                  </a:lnTo>
                  <a:lnTo>
                    <a:pt x="52" y="426"/>
                  </a:lnTo>
                  <a:lnTo>
                    <a:pt x="97" y="306"/>
                  </a:lnTo>
                  <a:lnTo>
                    <a:pt x="174" y="206"/>
                  </a:lnTo>
                  <a:lnTo>
                    <a:pt x="271" y="119"/>
                  </a:lnTo>
                  <a:lnTo>
                    <a:pt x="393" y="53"/>
                  </a:lnTo>
                  <a:lnTo>
                    <a:pt x="529" y="13"/>
                  </a:lnTo>
                  <a:lnTo>
                    <a:pt x="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932" y="4031"/>
              <a:ext cx="503" cy="2205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3" y="0"/>
                </a:cxn>
                <a:cxn ang="0">
                  <a:pos x="496" y="6"/>
                </a:cxn>
                <a:cxn ang="0">
                  <a:pos x="503" y="13"/>
                </a:cxn>
                <a:cxn ang="0">
                  <a:pos x="503" y="33"/>
                </a:cxn>
                <a:cxn ang="0">
                  <a:pos x="496" y="40"/>
                </a:cxn>
                <a:cxn ang="0">
                  <a:pos x="483" y="46"/>
                </a:cxn>
                <a:cxn ang="0">
                  <a:pos x="470" y="60"/>
                </a:cxn>
                <a:cxn ang="0">
                  <a:pos x="354" y="206"/>
                </a:cxn>
                <a:cxn ang="0">
                  <a:pos x="264" y="366"/>
                </a:cxn>
                <a:cxn ang="0">
                  <a:pos x="200" y="539"/>
                </a:cxn>
                <a:cxn ang="0">
                  <a:pos x="161" y="726"/>
                </a:cxn>
                <a:cxn ang="0">
                  <a:pos x="135" y="912"/>
                </a:cxn>
                <a:cxn ang="0">
                  <a:pos x="129" y="1106"/>
                </a:cxn>
                <a:cxn ang="0">
                  <a:pos x="135" y="1252"/>
                </a:cxn>
                <a:cxn ang="0">
                  <a:pos x="148" y="1405"/>
                </a:cxn>
                <a:cxn ang="0">
                  <a:pos x="174" y="1565"/>
                </a:cxn>
                <a:cxn ang="0">
                  <a:pos x="219" y="1719"/>
                </a:cxn>
                <a:cxn ang="0">
                  <a:pos x="277" y="1872"/>
                </a:cxn>
                <a:cxn ang="0">
                  <a:pos x="361" y="2012"/>
                </a:cxn>
                <a:cxn ang="0">
                  <a:pos x="464" y="2138"/>
                </a:cxn>
                <a:cxn ang="0">
                  <a:pos x="483" y="2152"/>
                </a:cxn>
                <a:cxn ang="0">
                  <a:pos x="490" y="2165"/>
                </a:cxn>
                <a:cxn ang="0">
                  <a:pos x="503" y="2178"/>
                </a:cxn>
                <a:cxn ang="0">
                  <a:pos x="503" y="2192"/>
                </a:cxn>
                <a:cxn ang="0">
                  <a:pos x="496" y="2198"/>
                </a:cxn>
                <a:cxn ang="0">
                  <a:pos x="483" y="2205"/>
                </a:cxn>
                <a:cxn ang="0">
                  <a:pos x="477" y="2205"/>
                </a:cxn>
                <a:cxn ang="0">
                  <a:pos x="451" y="2192"/>
                </a:cxn>
                <a:cxn ang="0">
                  <a:pos x="406" y="2158"/>
                </a:cxn>
                <a:cxn ang="0">
                  <a:pos x="348" y="2098"/>
                </a:cxn>
                <a:cxn ang="0">
                  <a:pos x="277" y="2018"/>
                </a:cxn>
                <a:cxn ang="0">
                  <a:pos x="212" y="1919"/>
                </a:cxn>
                <a:cxn ang="0">
                  <a:pos x="142" y="1792"/>
                </a:cxn>
                <a:cxn ang="0">
                  <a:pos x="71" y="1605"/>
                </a:cxn>
                <a:cxn ang="0">
                  <a:pos x="25" y="1419"/>
                </a:cxn>
                <a:cxn ang="0">
                  <a:pos x="6" y="1252"/>
                </a:cxn>
                <a:cxn ang="0">
                  <a:pos x="0" y="1106"/>
                </a:cxn>
                <a:cxn ang="0">
                  <a:pos x="6" y="952"/>
                </a:cxn>
                <a:cxn ang="0">
                  <a:pos x="25" y="786"/>
                </a:cxn>
                <a:cxn ang="0">
                  <a:pos x="71" y="613"/>
                </a:cxn>
                <a:cxn ang="0">
                  <a:pos x="135" y="433"/>
                </a:cxn>
                <a:cxn ang="0">
                  <a:pos x="193" y="319"/>
                </a:cxn>
                <a:cxn ang="0">
                  <a:pos x="258" y="219"/>
                </a:cxn>
                <a:cxn ang="0">
                  <a:pos x="316" y="139"/>
                </a:cxn>
                <a:cxn ang="0">
                  <a:pos x="374" y="80"/>
                </a:cxn>
                <a:cxn ang="0">
                  <a:pos x="425" y="33"/>
                </a:cxn>
                <a:cxn ang="0">
                  <a:pos x="457" y="6"/>
                </a:cxn>
                <a:cxn ang="0">
                  <a:pos x="477" y="0"/>
                </a:cxn>
              </a:cxnLst>
              <a:rect l="0" t="0" r="r" b="b"/>
              <a:pathLst>
                <a:path w="503" h="2205">
                  <a:moveTo>
                    <a:pt x="477" y="0"/>
                  </a:moveTo>
                  <a:lnTo>
                    <a:pt x="483" y="0"/>
                  </a:lnTo>
                  <a:lnTo>
                    <a:pt x="496" y="6"/>
                  </a:lnTo>
                  <a:lnTo>
                    <a:pt x="503" y="13"/>
                  </a:lnTo>
                  <a:lnTo>
                    <a:pt x="503" y="33"/>
                  </a:lnTo>
                  <a:lnTo>
                    <a:pt x="496" y="40"/>
                  </a:lnTo>
                  <a:lnTo>
                    <a:pt x="483" y="46"/>
                  </a:lnTo>
                  <a:lnTo>
                    <a:pt x="470" y="60"/>
                  </a:lnTo>
                  <a:lnTo>
                    <a:pt x="354" y="206"/>
                  </a:lnTo>
                  <a:lnTo>
                    <a:pt x="264" y="366"/>
                  </a:lnTo>
                  <a:lnTo>
                    <a:pt x="200" y="539"/>
                  </a:lnTo>
                  <a:lnTo>
                    <a:pt x="161" y="726"/>
                  </a:lnTo>
                  <a:lnTo>
                    <a:pt x="135" y="912"/>
                  </a:lnTo>
                  <a:lnTo>
                    <a:pt x="129" y="1106"/>
                  </a:lnTo>
                  <a:lnTo>
                    <a:pt x="135" y="1252"/>
                  </a:lnTo>
                  <a:lnTo>
                    <a:pt x="148" y="1405"/>
                  </a:lnTo>
                  <a:lnTo>
                    <a:pt x="174" y="1565"/>
                  </a:lnTo>
                  <a:lnTo>
                    <a:pt x="219" y="1719"/>
                  </a:lnTo>
                  <a:lnTo>
                    <a:pt x="277" y="1872"/>
                  </a:lnTo>
                  <a:lnTo>
                    <a:pt x="361" y="2012"/>
                  </a:lnTo>
                  <a:lnTo>
                    <a:pt x="464" y="2138"/>
                  </a:lnTo>
                  <a:lnTo>
                    <a:pt x="483" y="2152"/>
                  </a:lnTo>
                  <a:lnTo>
                    <a:pt x="490" y="2165"/>
                  </a:lnTo>
                  <a:lnTo>
                    <a:pt x="503" y="2178"/>
                  </a:lnTo>
                  <a:lnTo>
                    <a:pt x="503" y="2192"/>
                  </a:lnTo>
                  <a:lnTo>
                    <a:pt x="496" y="2198"/>
                  </a:lnTo>
                  <a:lnTo>
                    <a:pt x="483" y="2205"/>
                  </a:lnTo>
                  <a:lnTo>
                    <a:pt x="477" y="2205"/>
                  </a:lnTo>
                  <a:lnTo>
                    <a:pt x="451" y="2192"/>
                  </a:lnTo>
                  <a:lnTo>
                    <a:pt x="406" y="2158"/>
                  </a:lnTo>
                  <a:lnTo>
                    <a:pt x="348" y="2098"/>
                  </a:lnTo>
                  <a:lnTo>
                    <a:pt x="277" y="2018"/>
                  </a:lnTo>
                  <a:lnTo>
                    <a:pt x="212" y="1919"/>
                  </a:lnTo>
                  <a:lnTo>
                    <a:pt x="142" y="1792"/>
                  </a:lnTo>
                  <a:lnTo>
                    <a:pt x="71" y="1605"/>
                  </a:lnTo>
                  <a:lnTo>
                    <a:pt x="25" y="1419"/>
                  </a:lnTo>
                  <a:lnTo>
                    <a:pt x="6" y="1252"/>
                  </a:lnTo>
                  <a:lnTo>
                    <a:pt x="0" y="1106"/>
                  </a:lnTo>
                  <a:lnTo>
                    <a:pt x="6" y="952"/>
                  </a:lnTo>
                  <a:lnTo>
                    <a:pt x="25" y="786"/>
                  </a:lnTo>
                  <a:lnTo>
                    <a:pt x="71" y="613"/>
                  </a:lnTo>
                  <a:lnTo>
                    <a:pt x="135" y="433"/>
                  </a:lnTo>
                  <a:lnTo>
                    <a:pt x="193" y="319"/>
                  </a:lnTo>
                  <a:lnTo>
                    <a:pt x="258" y="219"/>
                  </a:lnTo>
                  <a:lnTo>
                    <a:pt x="316" y="139"/>
                  </a:lnTo>
                  <a:lnTo>
                    <a:pt x="374" y="80"/>
                  </a:lnTo>
                  <a:lnTo>
                    <a:pt x="425" y="33"/>
                  </a:lnTo>
                  <a:lnTo>
                    <a:pt x="457" y="6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2583" y="4710"/>
              <a:ext cx="1128" cy="1453"/>
            </a:xfrm>
            <a:custGeom>
              <a:avLst/>
              <a:gdLst/>
              <a:ahLst/>
              <a:cxnLst>
                <a:cxn ang="0">
                  <a:pos x="503" y="14"/>
                </a:cxn>
                <a:cxn ang="0">
                  <a:pos x="625" y="100"/>
                </a:cxn>
                <a:cxn ang="0">
                  <a:pos x="703" y="240"/>
                </a:cxn>
                <a:cxn ang="0">
                  <a:pos x="780" y="527"/>
                </a:cxn>
                <a:cxn ang="0">
                  <a:pos x="793" y="693"/>
                </a:cxn>
                <a:cxn ang="0">
                  <a:pos x="1076" y="40"/>
                </a:cxn>
                <a:cxn ang="0">
                  <a:pos x="1109" y="27"/>
                </a:cxn>
                <a:cxn ang="0">
                  <a:pos x="1128" y="40"/>
                </a:cxn>
                <a:cxn ang="0">
                  <a:pos x="1122" y="67"/>
                </a:cxn>
                <a:cxn ang="0">
                  <a:pos x="1102" y="100"/>
                </a:cxn>
                <a:cxn ang="0">
                  <a:pos x="1031" y="253"/>
                </a:cxn>
                <a:cxn ang="0">
                  <a:pos x="902" y="553"/>
                </a:cxn>
                <a:cxn ang="0">
                  <a:pos x="799" y="853"/>
                </a:cxn>
                <a:cxn ang="0">
                  <a:pos x="780" y="940"/>
                </a:cxn>
                <a:cxn ang="0">
                  <a:pos x="761" y="1086"/>
                </a:cxn>
                <a:cxn ang="0">
                  <a:pos x="703" y="1319"/>
                </a:cxn>
                <a:cxn ang="0">
                  <a:pos x="664" y="1439"/>
                </a:cxn>
                <a:cxn ang="0">
                  <a:pos x="632" y="1453"/>
                </a:cxn>
                <a:cxn ang="0">
                  <a:pos x="612" y="1433"/>
                </a:cxn>
                <a:cxn ang="0">
                  <a:pos x="619" y="1366"/>
                </a:cxn>
                <a:cxn ang="0">
                  <a:pos x="651" y="1213"/>
                </a:cxn>
                <a:cxn ang="0">
                  <a:pos x="696" y="1026"/>
                </a:cxn>
                <a:cxn ang="0">
                  <a:pos x="728" y="906"/>
                </a:cxn>
                <a:cxn ang="0">
                  <a:pos x="748" y="806"/>
                </a:cxn>
                <a:cxn ang="0">
                  <a:pos x="741" y="580"/>
                </a:cxn>
                <a:cxn ang="0">
                  <a:pos x="709" y="413"/>
                </a:cxn>
                <a:cxn ang="0">
                  <a:pos x="632" y="267"/>
                </a:cxn>
                <a:cxn ang="0">
                  <a:pos x="496" y="173"/>
                </a:cxn>
                <a:cxn ang="0">
                  <a:pos x="374" y="160"/>
                </a:cxn>
                <a:cxn ang="0">
                  <a:pos x="283" y="180"/>
                </a:cxn>
                <a:cxn ang="0">
                  <a:pos x="155" y="253"/>
                </a:cxn>
                <a:cxn ang="0">
                  <a:pos x="58" y="420"/>
                </a:cxn>
                <a:cxn ang="0">
                  <a:pos x="45" y="427"/>
                </a:cxn>
                <a:cxn ang="0">
                  <a:pos x="6" y="420"/>
                </a:cxn>
                <a:cxn ang="0">
                  <a:pos x="0" y="400"/>
                </a:cxn>
                <a:cxn ang="0">
                  <a:pos x="26" y="313"/>
                </a:cxn>
                <a:cxn ang="0">
                  <a:pos x="109" y="180"/>
                </a:cxn>
                <a:cxn ang="0">
                  <a:pos x="238" y="54"/>
                </a:cxn>
                <a:cxn ang="0">
                  <a:pos x="419" y="0"/>
                </a:cxn>
              </a:cxnLst>
              <a:rect l="0" t="0" r="r" b="b"/>
              <a:pathLst>
                <a:path w="1128" h="1453">
                  <a:moveTo>
                    <a:pt x="419" y="0"/>
                  </a:moveTo>
                  <a:lnTo>
                    <a:pt x="503" y="14"/>
                  </a:lnTo>
                  <a:lnTo>
                    <a:pt x="567" y="47"/>
                  </a:lnTo>
                  <a:lnTo>
                    <a:pt x="625" y="100"/>
                  </a:lnTo>
                  <a:lnTo>
                    <a:pt x="670" y="167"/>
                  </a:lnTo>
                  <a:lnTo>
                    <a:pt x="703" y="240"/>
                  </a:lnTo>
                  <a:lnTo>
                    <a:pt x="754" y="393"/>
                  </a:lnTo>
                  <a:lnTo>
                    <a:pt x="780" y="527"/>
                  </a:lnTo>
                  <a:lnTo>
                    <a:pt x="793" y="627"/>
                  </a:lnTo>
                  <a:lnTo>
                    <a:pt x="793" y="693"/>
                  </a:lnTo>
                  <a:lnTo>
                    <a:pt x="928" y="360"/>
                  </a:lnTo>
                  <a:lnTo>
                    <a:pt x="1076" y="40"/>
                  </a:lnTo>
                  <a:lnTo>
                    <a:pt x="1089" y="27"/>
                  </a:lnTo>
                  <a:lnTo>
                    <a:pt x="1109" y="27"/>
                  </a:lnTo>
                  <a:lnTo>
                    <a:pt x="1122" y="34"/>
                  </a:lnTo>
                  <a:lnTo>
                    <a:pt x="1128" y="40"/>
                  </a:lnTo>
                  <a:lnTo>
                    <a:pt x="1128" y="54"/>
                  </a:lnTo>
                  <a:lnTo>
                    <a:pt x="1122" y="67"/>
                  </a:lnTo>
                  <a:lnTo>
                    <a:pt x="1115" y="87"/>
                  </a:lnTo>
                  <a:lnTo>
                    <a:pt x="1102" y="100"/>
                  </a:lnTo>
                  <a:lnTo>
                    <a:pt x="1096" y="120"/>
                  </a:lnTo>
                  <a:lnTo>
                    <a:pt x="1031" y="253"/>
                  </a:lnTo>
                  <a:lnTo>
                    <a:pt x="967" y="400"/>
                  </a:lnTo>
                  <a:lnTo>
                    <a:pt x="902" y="553"/>
                  </a:lnTo>
                  <a:lnTo>
                    <a:pt x="844" y="713"/>
                  </a:lnTo>
                  <a:lnTo>
                    <a:pt x="799" y="853"/>
                  </a:lnTo>
                  <a:lnTo>
                    <a:pt x="786" y="900"/>
                  </a:lnTo>
                  <a:lnTo>
                    <a:pt x="780" y="940"/>
                  </a:lnTo>
                  <a:lnTo>
                    <a:pt x="773" y="1000"/>
                  </a:lnTo>
                  <a:lnTo>
                    <a:pt x="761" y="1086"/>
                  </a:lnTo>
                  <a:lnTo>
                    <a:pt x="735" y="1193"/>
                  </a:lnTo>
                  <a:lnTo>
                    <a:pt x="703" y="1319"/>
                  </a:lnTo>
                  <a:lnTo>
                    <a:pt x="683" y="1393"/>
                  </a:lnTo>
                  <a:lnTo>
                    <a:pt x="664" y="1439"/>
                  </a:lnTo>
                  <a:lnTo>
                    <a:pt x="638" y="1453"/>
                  </a:lnTo>
                  <a:lnTo>
                    <a:pt x="632" y="1453"/>
                  </a:lnTo>
                  <a:lnTo>
                    <a:pt x="619" y="1446"/>
                  </a:lnTo>
                  <a:lnTo>
                    <a:pt x="612" y="1433"/>
                  </a:lnTo>
                  <a:lnTo>
                    <a:pt x="612" y="1413"/>
                  </a:lnTo>
                  <a:lnTo>
                    <a:pt x="619" y="1366"/>
                  </a:lnTo>
                  <a:lnTo>
                    <a:pt x="632" y="1299"/>
                  </a:lnTo>
                  <a:lnTo>
                    <a:pt x="651" y="1213"/>
                  </a:lnTo>
                  <a:lnTo>
                    <a:pt x="670" y="1120"/>
                  </a:lnTo>
                  <a:lnTo>
                    <a:pt x="696" y="1026"/>
                  </a:lnTo>
                  <a:lnTo>
                    <a:pt x="722" y="940"/>
                  </a:lnTo>
                  <a:lnTo>
                    <a:pt x="728" y="906"/>
                  </a:lnTo>
                  <a:lnTo>
                    <a:pt x="741" y="860"/>
                  </a:lnTo>
                  <a:lnTo>
                    <a:pt x="748" y="806"/>
                  </a:lnTo>
                  <a:lnTo>
                    <a:pt x="748" y="653"/>
                  </a:lnTo>
                  <a:lnTo>
                    <a:pt x="741" y="580"/>
                  </a:lnTo>
                  <a:lnTo>
                    <a:pt x="728" y="500"/>
                  </a:lnTo>
                  <a:lnTo>
                    <a:pt x="709" y="413"/>
                  </a:lnTo>
                  <a:lnTo>
                    <a:pt x="677" y="333"/>
                  </a:lnTo>
                  <a:lnTo>
                    <a:pt x="632" y="267"/>
                  </a:lnTo>
                  <a:lnTo>
                    <a:pt x="574" y="213"/>
                  </a:lnTo>
                  <a:lnTo>
                    <a:pt x="496" y="173"/>
                  </a:lnTo>
                  <a:lnTo>
                    <a:pt x="400" y="160"/>
                  </a:lnTo>
                  <a:lnTo>
                    <a:pt x="374" y="160"/>
                  </a:lnTo>
                  <a:lnTo>
                    <a:pt x="335" y="167"/>
                  </a:lnTo>
                  <a:lnTo>
                    <a:pt x="283" y="180"/>
                  </a:lnTo>
                  <a:lnTo>
                    <a:pt x="219" y="207"/>
                  </a:lnTo>
                  <a:lnTo>
                    <a:pt x="155" y="253"/>
                  </a:lnTo>
                  <a:lnTo>
                    <a:pt x="103" y="327"/>
                  </a:lnTo>
                  <a:lnTo>
                    <a:pt x="58" y="420"/>
                  </a:lnTo>
                  <a:lnTo>
                    <a:pt x="51" y="413"/>
                  </a:lnTo>
                  <a:lnTo>
                    <a:pt x="45" y="427"/>
                  </a:lnTo>
                  <a:lnTo>
                    <a:pt x="19" y="427"/>
                  </a:lnTo>
                  <a:lnTo>
                    <a:pt x="6" y="420"/>
                  </a:lnTo>
                  <a:lnTo>
                    <a:pt x="0" y="413"/>
                  </a:lnTo>
                  <a:lnTo>
                    <a:pt x="0" y="400"/>
                  </a:lnTo>
                  <a:lnTo>
                    <a:pt x="6" y="367"/>
                  </a:lnTo>
                  <a:lnTo>
                    <a:pt x="26" y="313"/>
                  </a:lnTo>
                  <a:lnTo>
                    <a:pt x="58" y="247"/>
                  </a:lnTo>
                  <a:lnTo>
                    <a:pt x="109" y="180"/>
                  </a:lnTo>
                  <a:lnTo>
                    <a:pt x="167" y="113"/>
                  </a:lnTo>
                  <a:lnTo>
                    <a:pt x="238" y="54"/>
                  </a:lnTo>
                  <a:lnTo>
                    <a:pt x="322" y="14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 noEditPoints="1"/>
            </p:cNvSpPr>
            <p:nvPr/>
          </p:nvSpPr>
          <p:spPr bwMode="auto">
            <a:xfrm>
              <a:off x="3975" y="4730"/>
              <a:ext cx="232" cy="1386"/>
            </a:xfrm>
            <a:custGeom>
              <a:avLst/>
              <a:gdLst/>
              <a:ahLst/>
              <a:cxnLst>
                <a:cxn ang="0">
                  <a:pos x="116" y="726"/>
                </a:cxn>
                <a:cxn ang="0">
                  <a:pos x="162" y="740"/>
                </a:cxn>
                <a:cxn ang="0">
                  <a:pos x="194" y="773"/>
                </a:cxn>
                <a:cxn ang="0">
                  <a:pos x="213" y="820"/>
                </a:cxn>
                <a:cxn ang="0">
                  <a:pos x="226" y="866"/>
                </a:cxn>
                <a:cxn ang="0">
                  <a:pos x="232" y="913"/>
                </a:cxn>
                <a:cxn ang="0">
                  <a:pos x="232" y="953"/>
                </a:cxn>
                <a:cxn ang="0">
                  <a:pos x="220" y="1073"/>
                </a:cxn>
                <a:cxn ang="0">
                  <a:pos x="194" y="1180"/>
                </a:cxn>
                <a:cxn ang="0">
                  <a:pos x="149" y="1266"/>
                </a:cxn>
                <a:cxn ang="0">
                  <a:pos x="110" y="1333"/>
                </a:cxn>
                <a:cxn ang="0">
                  <a:pos x="71" y="1373"/>
                </a:cxn>
                <a:cxn ang="0">
                  <a:pos x="52" y="1386"/>
                </a:cxn>
                <a:cxn ang="0">
                  <a:pos x="45" y="1386"/>
                </a:cxn>
                <a:cxn ang="0">
                  <a:pos x="39" y="1379"/>
                </a:cxn>
                <a:cxn ang="0">
                  <a:pos x="33" y="1366"/>
                </a:cxn>
                <a:cxn ang="0">
                  <a:pos x="33" y="1346"/>
                </a:cxn>
                <a:cxn ang="0">
                  <a:pos x="39" y="1339"/>
                </a:cxn>
                <a:cxn ang="0">
                  <a:pos x="45" y="1326"/>
                </a:cxn>
                <a:cxn ang="0">
                  <a:pos x="110" y="1233"/>
                </a:cxn>
                <a:cxn ang="0">
                  <a:pos x="149" y="1133"/>
                </a:cxn>
                <a:cxn ang="0">
                  <a:pos x="174" y="1053"/>
                </a:cxn>
                <a:cxn ang="0">
                  <a:pos x="181" y="980"/>
                </a:cxn>
                <a:cxn ang="0">
                  <a:pos x="181" y="933"/>
                </a:cxn>
                <a:cxn ang="0">
                  <a:pos x="187" y="933"/>
                </a:cxn>
                <a:cxn ang="0">
                  <a:pos x="181" y="933"/>
                </a:cxn>
                <a:cxn ang="0">
                  <a:pos x="149" y="953"/>
                </a:cxn>
                <a:cxn ang="0">
                  <a:pos x="136" y="953"/>
                </a:cxn>
                <a:cxn ang="0">
                  <a:pos x="129" y="960"/>
                </a:cxn>
                <a:cxn ang="0">
                  <a:pos x="116" y="960"/>
                </a:cxn>
                <a:cxn ang="0">
                  <a:pos x="65" y="946"/>
                </a:cxn>
                <a:cxn ang="0">
                  <a:pos x="26" y="920"/>
                </a:cxn>
                <a:cxn ang="0">
                  <a:pos x="7" y="886"/>
                </a:cxn>
                <a:cxn ang="0">
                  <a:pos x="0" y="840"/>
                </a:cxn>
                <a:cxn ang="0">
                  <a:pos x="7" y="800"/>
                </a:cxn>
                <a:cxn ang="0">
                  <a:pos x="26" y="766"/>
                </a:cxn>
                <a:cxn ang="0">
                  <a:pos x="65" y="740"/>
                </a:cxn>
                <a:cxn ang="0">
                  <a:pos x="116" y="726"/>
                </a:cxn>
                <a:cxn ang="0">
                  <a:pos x="116" y="0"/>
                </a:cxn>
                <a:cxn ang="0">
                  <a:pos x="168" y="14"/>
                </a:cxn>
                <a:cxn ang="0">
                  <a:pos x="213" y="60"/>
                </a:cxn>
                <a:cxn ang="0">
                  <a:pos x="226" y="120"/>
                </a:cxn>
                <a:cxn ang="0">
                  <a:pos x="213" y="173"/>
                </a:cxn>
                <a:cxn ang="0">
                  <a:pos x="168" y="220"/>
                </a:cxn>
                <a:cxn ang="0">
                  <a:pos x="116" y="233"/>
                </a:cxn>
                <a:cxn ang="0">
                  <a:pos x="58" y="220"/>
                </a:cxn>
                <a:cxn ang="0">
                  <a:pos x="13" y="173"/>
                </a:cxn>
                <a:cxn ang="0">
                  <a:pos x="0" y="120"/>
                </a:cxn>
                <a:cxn ang="0">
                  <a:pos x="13" y="60"/>
                </a:cxn>
                <a:cxn ang="0">
                  <a:pos x="58" y="14"/>
                </a:cxn>
                <a:cxn ang="0">
                  <a:pos x="116" y="0"/>
                </a:cxn>
              </a:cxnLst>
              <a:rect l="0" t="0" r="r" b="b"/>
              <a:pathLst>
                <a:path w="232" h="1386">
                  <a:moveTo>
                    <a:pt x="116" y="726"/>
                  </a:moveTo>
                  <a:lnTo>
                    <a:pt x="162" y="740"/>
                  </a:lnTo>
                  <a:lnTo>
                    <a:pt x="194" y="773"/>
                  </a:lnTo>
                  <a:lnTo>
                    <a:pt x="213" y="820"/>
                  </a:lnTo>
                  <a:lnTo>
                    <a:pt x="226" y="866"/>
                  </a:lnTo>
                  <a:lnTo>
                    <a:pt x="232" y="913"/>
                  </a:lnTo>
                  <a:lnTo>
                    <a:pt x="232" y="953"/>
                  </a:lnTo>
                  <a:lnTo>
                    <a:pt x="220" y="1073"/>
                  </a:lnTo>
                  <a:lnTo>
                    <a:pt x="194" y="1180"/>
                  </a:lnTo>
                  <a:lnTo>
                    <a:pt x="149" y="1266"/>
                  </a:lnTo>
                  <a:lnTo>
                    <a:pt x="110" y="1333"/>
                  </a:lnTo>
                  <a:lnTo>
                    <a:pt x="71" y="1373"/>
                  </a:lnTo>
                  <a:lnTo>
                    <a:pt x="52" y="1386"/>
                  </a:lnTo>
                  <a:lnTo>
                    <a:pt x="45" y="1386"/>
                  </a:lnTo>
                  <a:lnTo>
                    <a:pt x="39" y="1379"/>
                  </a:lnTo>
                  <a:lnTo>
                    <a:pt x="33" y="1366"/>
                  </a:lnTo>
                  <a:lnTo>
                    <a:pt x="33" y="1346"/>
                  </a:lnTo>
                  <a:lnTo>
                    <a:pt x="39" y="1339"/>
                  </a:lnTo>
                  <a:lnTo>
                    <a:pt x="45" y="1326"/>
                  </a:lnTo>
                  <a:lnTo>
                    <a:pt x="110" y="1233"/>
                  </a:lnTo>
                  <a:lnTo>
                    <a:pt x="149" y="1133"/>
                  </a:lnTo>
                  <a:lnTo>
                    <a:pt x="174" y="1053"/>
                  </a:lnTo>
                  <a:lnTo>
                    <a:pt x="181" y="980"/>
                  </a:lnTo>
                  <a:lnTo>
                    <a:pt x="181" y="933"/>
                  </a:lnTo>
                  <a:lnTo>
                    <a:pt x="187" y="933"/>
                  </a:lnTo>
                  <a:lnTo>
                    <a:pt x="181" y="933"/>
                  </a:lnTo>
                  <a:lnTo>
                    <a:pt x="149" y="953"/>
                  </a:lnTo>
                  <a:lnTo>
                    <a:pt x="136" y="953"/>
                  </a:lnTo>
                  <a:lnTo>
                    <a:pt x="129" y="960"/>
                  </a:lnTo>
                  <a:lnTo>
                    <a:pt x="116" y="960"/>
                  </a:lnTo>
                  <a:lnTo>
                    <a:pt x="65" y="946"/>
                  </a:lnTo>
                  <a:lnTo>
                    <a:pt x="26" y="920"/>
                  </a:lnTo>
                  <a:lnTo>
                    <a:pt x="7" y="886"/>
                  </a:lnTo>
                  <a:lnTo>
                    <a:pt x="0" y="840"/>
                  </a:lnTo>
                  <a:lnTo>
                    <a:pt x="7" y="800"/>
                  </a:lnTo>
                  <a:lnTo>
                    <a:pt x="26" y="766"/>
                  </a:lnTo>
                  <a:lnTo>
                    <a:pt x="65" y="740"/>
                  </a:lnTo>
                  <a:lnTo>
                    <a:pt x="116" y="726"/>
                  </a:lnTo>
                  <a:close/>
                  <a:moveTo>
                    <a:pt x="116" y="0"/>
                  </a:moveTo>
                  <a:lnTo>
                    <a:pt x="168" y="14"/>
                  </a:lnTo>
                  <a:lnTo>
                    <a:pt x="213" y="60"/>
                  </a:lnTo>
                  <a:lnTo>
                    <a:pt x="226" y="120"/>
                  </a:lnTo>
                  <a:lnTo>
                    <a:pt x="213" y="173"/>
                  </a:lnTo>
                  <a:lnTo>
                    <a:pt x="168" y="220"/>
                  </a:lnTo>
                  <a:lnTo>
                    <a:pt x="116" y="233"/>
                  </a:lnTo>
                  <a:lnTo>
                    <a:pt x="58" y="220"/>
                  </a:lnTo>
                  <a:lnTo>
                    <a:pt x="13" y="173"/>
                  </a:lnTo>
                  <a:lnTo>
                    <a:pt x="0" y="120"/>
                  </a:lnTo>
                  <a:lnTo>
                    <a:pt x="13" y="60"/>
                  </a:lnTo>
                  <a:lnTo>
                    <a:pt x="58" y="1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4807" y="4717"/>
              <a:ext cx="1096" cy="999"/>
            </a:xfrm>
            <a:custGeom>
              <a:avLst/>
              <a:gdLst/>
              <a:ahLst/>
              <a:cxnLst>
                <a:cxn ang="0">
                  <a:pos x="355" y="13"/>
                </a:cxn>
                <a:cxn ang="0">
                  <a:pos x="445" y="106"/>
                </a:cxn>
                <a:cxn ang="0">
                  <a:pos x="451" y="220"/>
                </a:cxn>
                <a:cxn ang="0">
                  <a:pos x="374" y="440"/>
                </a:cxn>
                <a:cxn ang="0">
                  <a:pos x="316" y="673"/>
                </a:cxn>
                <a:cxn ang="0">
                  <a:pos x="303" y="819"/>
                </a:cxn>
                <a:cxn ang="0">
                  <a:pos x="342" y="913"/>
                </a:cxn>
                <a:cxn ang="0">
                  <a:pos x="432" y="953"/>
                </a:cxn>
                <a:cxn ang="0">
                  <a:pos x="561" y="906"/>
                </a:cxn>
                <a:cxn ang="0">
                  <a:pos x="645" y="819"/>
                </a:cxn>
                <a:cxn ang="0">
                  <a:pos x="677" y="766"/>
                </a:cxn>
                <a:cxn ang="0">
                  <a:pos x="709" y="613"/>
                </a:cxn>
                <a:cxn ang="0">
                  <a:pos x="787" y="280"/>
                </a:cxn>
                <a:cxn ang="0">
                  <a:pos x="832" y="100"/>
                </a:cxn>
                <a:cxn ang="0">
                  <a:pos x="857" y="53"/>
                </a:cxn>
                <a:cxn ang="0">
                  <a:pos x="896" y="27"/>
                </a:cxn>
                <a:cxn ang="0">
                  <a:pos x="954" y="33"/>
                </a:cxn>
                <a:cxn ang="0">
                  <a:pos x="980" y="87"/>
                </a:cxn>
                <a:cxn ang="0">
                  <a:pos x="961" y="186"/>
                </a:cxn>
                <a:cxn ang="0">
                  <a:pos x="941" y="260"/>
                </a:cxn>
                <a:cxn ang="0">
                  <a:pos x="915" y="346"/>
                </a:cxn>
                <a:cxn ang="0">
                  <a:pos x="851" y="620"/>
                </a:cxn>
                <a:cxn ang="0">
                  <a:pos x="825" y="746"/>
                </a:cxn>
                <a:cxn ang="0">
                  <a:pos x="812" y="846"/>
                </a:cxn>
                <a:cxn ang="0">
                  <a:pos x="819" y="906"/>
                </a:cxn>
                <a:cxn ang="0">
                  <a:pos x="838" y="939"/>
                </a:cxn>
                <a:cxn ang="0">
                  <a:pos x="877" y="946"/>
                </a:cxn>
                <a:cxn ang="0">
                  <a:pos x="961" y="886"/>
                </a:cxn>
                <a:cxn ang="0">
                  <a:pos x="1019" y="753"/>
                </a:cxn>
                <a:cxn ang="0">
                  <a:pos x="1044" y="653"/>
                </a:cxn>
                <a:cxn ang="0">
                  <a:pos x="1057" y="633"/>
                </a:cxn>
                <a:cxn ang="0">
                  <a:pos x="1096" y="646"/>
                </a:cxn>
                <a:cxn ang="0">
                  <a:pos x="1090" y="673"/>
                </a:cxn>
                <a:cxn ang="0">
                  <a:pos x="1070" y="759"/>
                </a:cxn>
                <a:cxn ang="0">
                  <a:pos x="1032" y="873"/>
                </a:cxn>
                <a:cxn ang="0">
                  <a:pos x="941" y="979"/>
                </a:cxn>
                <a:cxn ang="0">
                  <a:pos x="812" y="986"/>
                </a:cxn>
                <a:cxn ang="0">
                  <a:pos x="709" y="906"/>
                </a:cxn>
                <a:cxn ang="0">
                  <a:pos x="683" y="846"/>
                </a:cxn>
                <a:cxn ang="0">
                  <a:pos x="664" y="886"/>
                </a:cxn>
                <a:cxn ang="0">
                  <a:pos x="574" y="959"/>
                </a:cxn>
                <a:cxn ang="0">
                  <a:pos x="432" y="999"/>
                </a:cxn>
                <a:cxn ang="0">
                  <a:pos x="309" y="979"/>
                </a:cxn>
                <a:cxn ang="0">
                  <a:pos x="213" y="893"/>
                </a:cxn>
                <a:cxn ang="0">
                  <a:pos x="168" y="733"/>
                </a:cxn>
                <a:cxn ang="0">
                  <a:pos x="200" y="540"/>
                </a:cxn>
                <a:cxn ang="0">
                  <a:pos x="290" y="266"/>
                </a:cxn>
                <a:cxn ang="0">
                  <a:pos x="322" y="173"/>
                </a:cxn>
                <a:cxn ang="0">
                  <a:pos x="329" y="93"/>
                </a:cxn>
                <a:cxn ang="0">
                  <a:pos x="316" y="60"/>
                </a:cxn>
                <a:cxn ang="0">
                  <a:pos x="297" y="47"/>
                </a:cxn>
                <a:cxn ang="0">
                  <a:pos x="226" y="53"/>
                </a:cxn>
                <a:cxn ang="0">
                  <a:pos x="135" y="140"/>
                </a:cxn>
                <a:cxn ang="0">
                  <a:pos x="52" y="340"/>
                </a:cxn>
                <a:cxn ang="0">
                  <a:pos x="39" y="360"/>
                </a:cxn>
                <a:cxn ang="0">
                  <a:pos x="6" y="353"/>
                </a:cxn>
                <a:cxn ang="0">
                  <a:pos x="0" y="340"/>
                </a:cxn>
                <a:cxn ang="0">
                  <a:pos x="13" y="280"/>
                </a:cxn>
                <a:cxn ang="0">
                  <a:pos x="64" y="160"/>
                </a:cxn>
                <a:cxn ang="0">
                  <a:pos x="155" y="53"/>
                </a:cxn>
                <a:cxn ang="0">
                  <a:pos x="284" y="0"/>
                </a:cxn>
              </a:cxnLst>
              <a:rect l="0" t="0" r="r" b="b"/>
              <a:pathLst>
                <a:path w="1096" h="999">
                  <a:moveTo>
                    <a:pt x="284" y="0"/>
                  </a:moveTo>
                  <a:lnTo>
                    <a:pt x="355" y="13"/>
                  </a:lnTo>
                  <a:lnTo>
                    <a:pt x="406" y="53"/>
                  </a:lnTo>
                  <a:lnTo>
                    <a:pt x="445" y="106"/>
                  </a:lnTo>
                  <a:lnTo>
                    <a:pt x="458" y="180"/>
                  </a:lnTo>
                  <a:lnTo>
                    <a:pt x="451" y="220"/>
                  </a:lnTo>
                  <a:lnTo>
                    <a:pt x="419" y="320"/>
                  </a:lnTo>
                  <a:lnTo>
                    <a:pt x="374" y="440"/>
                  </a:lnTo>
                  <a:lnTo>
                    <a:pt x="342" y="560"/>
                  </a:lnTo>
                  <a:lnTo>
                    <a:pt x="316" y="673"/>
                  </a:lnTo>
                  <a:lnTo>
                    <a:pt x="303" y="773"/>
                  </a:lnTo>
                  <a:lnTo>
                    <a:pt x="303" y="819"/>
                  </a:lnTo>
                  <a:lnTo>
                    <a:pt x="316" y="873"/>
                  </a:lnTo>
                  <a:lnTo>
                    <a:pt x="342" y="913"/>
                  </a:lnTo>
                  <a:lnTo>
                    <a:pt x="374" y="939"/>
                  </a:lnTo>
                  <a:lnTo>
                    <a:pt x="432" y="953"/>
                  </a:lnTo>
                  <a:lnTo>
                    <a:pt x="503" y="939"/>
                  </a:lnTo>
                  <a:lnTo>
                    <a:pt x="561" y="906"/>
                  </a:lnTo>
                  <a:lnTo>
                    <a:pt x="612" y="859"/>
                  </a:lnTo>
                  <a:lnTo>
                    <a:pt x="645" y="819"/>
                  </a:lnTo>
                  <a:lnTo>
                    <a:pt x="670" y="779"/>
                  </a:lnTo>
                  <a:lnTo>
                    <a:pt x="677" y="766"/>
                  </a:lnTo>
                  <a:lnTo>
                    <a:pt x="690" y="699"/>
                  </a:lnTo>
                  <a:lnTo>
                    <a:pt x="709" y="613"/>
                  </a:lnTo>
                  <a:lnTo>
                    <a:pt x="735" y="506"/>
                  </a:lnTo>
                  <a:lnTo>
                    <a:pt x="787" y="280"/>
                  </a:lnTo>
                  <a:lnTo>
                    <a:pt x="812" y="180"/>
                  </a:lnTo>
                  <a:lnTo>
                    <a:pt x="832" y="100"/>
                  </a:lnTo>
                  <a:lnTo>
                    <a:pt x="845" y="73"/>
                  </a:lnTo>
                  <a:lnTo>
                    <a:pt x="857" y="53"/>
                  </a:lnTo>
                  <a:lnTo>
                    <a:pt x="870" y="40"/>
                  </a:lnTo>
                  <a:lnTo>
                    <a:pt x="896" y="27"/>
                  </a:lnTo>
                  <a:lnTo>
                    <a:pt x="935" y="27"/>
                  </a:lnTo>
                  <a:lnTo>
                    <a:pt x="954" y="33"/>
                  </a:lnTo>
                  <a:lnTo>
                    <a:pt x="967" y="47"/>
                  </a:lnTo>
                  <a:lnTo>
                    <a:pt x="980" y="87"/>
                  </a:lnTo>
                  <a:lnTo>
                    <a:pt x="973" y="106"/>
                  </a:lnTo>
                  <a:lnTo>
                    <a:pt x="961" y="186"/>
                  </a:lnTo>
                  <a:lnTo>
                    <a:pt x="948" y="233"/>
                  </a:lnTo>
                  <a:lnTo>
                    <a:pt x="941" y="260"/>
                  </a:lnTo>
                  <a:lnTo>
                    <a:pt x="928" y="306"/>
                  </a:lnTo>
                  <a:lnTo>
                    <a:pt x="915" y="346"/>
                  </a:lnTo>
                  <a:lnTo>
                    <a:pt x="909" y="380"/>
                  </a:lnTo>
                  <a:lnTo>
                    <a:pt x="851" y="620"/>
                  </a:lnTo>
                  <a:lnTo>
                    <a:pt x="838" y="679"/>
                  </a:lnTo>
                  <a:lnTo>
                    <a:pt x="825" y="746"/>
                  </a:lnTo>
                  <a:lnTo>
                    <a:pt x="819" y="799"/>
                  </a:lnTo>
                  <a:lnTo>
                    <a:pt x="812" y="846"/>
                  </a:lnTo>
                  <a:lnTo>
                    <a:pt x="812" y="879"/>
                  </a:lnTo>
                  <a:lnTo>
                    <a:pt x="819" y="906"/>
                  </a:lnTo>
                  <a:lnTo>
                    <a:pt x="825" y="926"/>
                  </a:lnTo>
                  <a:lnTo>
                    <a:pt x="838" y="939"/>
                  </a:lnTo>
                  <a:lnTo>
                    <a:pt x="857" y="946"/>
                  </a:lnTo>
                  <a:lnTo>
                    <a:pt x="877" y="946"/>
                  </a:lnTo>
                  <a:lnTo>
                    <a:pt x="922" y="933"/>
                  </a:lnTo>
                  <a:lnTo>
                    <a:pt x="961" y="886"/>
                  </a:lnTo>
                  <a:lnTo>
                    <a:pt x="993" y="826"/>
                  </a:lnTo>
                  <a:lnTo>
                    <a:pt x="1019" y="753"/>
                  </a:lnTo>
                  <a:lnTo>
                    <a:pt x="1038" y="673"/>
                  </a:lnTo>
                  <a:lnTo>
                    <a:pt x="1044" y="653"/>
                  </a:lnTo>
                  <a:lnTo>
                    <a:pt x="1051" y="639"/>
                  </a:lnTo>
                  <a:lnTo>
                    <a:pt x="1057" y="633"/>
                  </a:lnTo>
                  <a:lnTo>
                    <a:pt x="1083" y="633"/>
                  </a:lnTo>
                  <a:lnTo>
                    <a:pt x="1096" y="646"/>
                  </a:lnTo>
                  <a:lnTo>
                    <a:pt x="1096" y="653"/>
                  </a:lnTo>
                  <a:lnTo>
                    <a:pt x="1090" y="673"/>
                  </a:lnTo>
                  <a:lnTo>
                    <a:pt x="1083" y="713"/>
                  </a:lnTo>
                  <a:lnTo>
                    <a:pt x="1070" y="759"/>
                  </a:lnTo>
                  <a:lnTo>
                    <a:pt x="1051" y="819"/>
                  </a:lnTo>
                  <a:lnTo>
                    <a:pt x="1032" y="873"/>
                  </a:lnTo>
                  <a:lnTo>
                    <a:pt x="993" y="933"/>
                  </a:lnTo>
                  <a:lnTo>
                    <a:pt x="941" y="979"/>
                  </a:lnTo>
                  <a:lnTo>
                    <a:pt x="877" y="993"/>
                  </a:lnTo>
                  <a:lnTo>
                    <a:pt x="812" y="986"/>
                  </a:lnTo>
                  <a:lnTo>
                    <a:pt x="754" y="953"/>
                  </a:lnTo>
                  <a:lnTo>
                    <a:pt x="709" y="906"/>
                  </a:lnTo>
                  <a:lnTo>
                    <a:pt x="690" y="853"/>
                  </a:lnTo>
                  <a:lnTo>
                    <a:pt x="683" y="846"/>
                  </a:lnTo>
                  <a:lnTo>
                    <a:pt x="690" y="853"/>
                  </a:lnTo>
                  <a:lnTo>
                    <a:pt x="664" y="886"/>
                  </a:lnTo>
                  <a:lnTo>
                    <a:pt x="625" y="926"/>
                  </a:lnTo>
                  <a:lnTo>
                    <a:pt x="574" y="959"/>
                  </a:lnTo>
                  <a:lnTo>
                    <a:pt x="509" y="986"/>
                  </a:lnTo>
                  <a:lnTo>
                    <a:pt x="432" y="999"/>
                  </a:lnTo>
                  <a:lnTo>
                    <a:pt x="374" y="993"/>
                  </a:lnTo>
                  <a:lnTo>
                    <a:pt x="309" y="979"/>
                  </a:lnTo>
                  <a:lnTo>
                    <a:pt x="258" y="946"/>
                  </a:lnTo>
                  <a:lnTo>
                    <a:pt x="213" y="893"/>
                  </a:lnTo>
                  <a:lnTo>
                    <a:pt x="181" y="826"/>
                  </a:lnTo>
                  <a:lnTo>
                    <a:pt x="168" y="733"/>
                  </a:lnTo>
                  <a:lnTo>
                    <a:pt x="174" y="646"/>
                  </a:lnTo>
                  <a:lnTo>
                    <a:pt x="200" y="540"/>
                  </a:lnTo>
                  <a:lnTo>
                    <a:pt x="239" y="420"/>
                  </a:lnTo>
                  <a:lnTo>
                    <a:pt x="290" y="266"/>
                  </a:lnTo>
                  <a:lnTo>
                    <a:pt x="303" y="226"/>
                  </a:lnTo>
                  <a:lnTo>
                    <a:pt x="322" y="173"/>
                  </a:lnTo>
                  <a:lnTo>
                    <a:pt x="329" y="120"/>
                  </a:lnTo>
                  <a:lnTo>
                    <a:pt x="329" y="93"/>
                  </a:lnTo>
                  <a:lnTo>
                    <a:pt x="322" y="73"/>
                  </a:lnTo>
                  <a:lnTo>
                    <a:pt x="316" y="60"/>
                  </a:lnTo>
                  <a:lnTo>
                    <a:pt x="303" y="53"/>
                  </a:lnTo>
                  <a:lnTo>
                    <a:pt x="297" y="47"/>
                  </a:lnTo>
                  <a:lnTo>
                    <a:pt x="277" y="47"/>
                  </a:lnTo>
                  <a:lnTo>
                    <a:pt x="226" y="53"/>
                  </a:lnTo>
                  <a:lnTo>
                    <a:pt x="181" y="87"/>
                  </a:lnTo>
                  <a:lnTo>
                    <a:pt x="135" y="140"/>
                  </a:lnTo>
                  <a:lnTo>
                    <a:pt x="90" y="220"/>
                  </a:lnTo>
                  <a:lnTo>
                    <a:pt x="52" y="340"/>
                  </a:lnTo>
                  <a:lnTo>
                    <a:pt x="45" y="353"/>
                  </a:lnTo>
                  <a:lnTo>
                    <a:pt x="39" y="360"/>
                  </a:lnTo>
                  <a:lnTo>
                    <a:pt x="19" y="360"/>
                  </a:lnTo>
                  <a:lnTo>
                    <a:pt x="6" y="353"/>
                  </a:lnTo>
                  <a:lnTo>
                    <a:pt x="0" y="346"/>
                  </a:lnTo>
                  <a:lnTo>
                    <a:pt x="0" y="340"/>
                  </a:lnTo>
                  <a:lnTo>
                    <a:pt x="6" y="320"/>
                  </a:lnTo>
                  <a:lnTo>
                    <a:pt x="13" y="280"/>
                  </a:lnTo>
                  <a:lnTo>
                    <a:pt x="32" y="226"/>
                  </a:lnTo>
                  <a:lnTo>
                    <a:pt x="64" y="160"/>
                  </a:lnTo>
                  <a:lnTo>
                    <a:pt x="103" y="100"/>
                  </a:lnTo>
                  <a:lnTo>
                    <a:pt x="155" y="53"/>
                  </a:lnTo>
                  <a:lnTo>
                    <a:pt x="213" y="1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6096" y="4031"/>
              <a:ext cx="503" cy="22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13"/>
                </a:cxn>
                <a:cxn ang="0">
                  <a:pos x="97" y="46"/>
                </a:cxn>
                <a:cxn ang="0">
                  <a:pos x="155" y="106"/>
                </a:cxn>
                <a:cxn ang="0">
                  <a:pos x="226" y="186"/>
                </a:cxn>
                <a:cxn ang="0">
                  <a:pos x="290" y="293"/>
                </a:cxn>
                <a:cxn ang="0">
                  <a:pos x="361" y="419"/>
                </a:cxn>
                <a:cxn ang="0">
                  <a:pos x="432" y="606"/>
                </a:cxn>
                <a:cxn ang="0">
                  <a:pos x="477" y="792"/>
                </a:cxn>
                <a:cxn ang="0">
                  <a:pos x="497" y="959"/>
                </a:cxn>
                <a:cxn ang="0">
                  <a:pos x="503" y="1106"/>
                </a:cxn>
                <a:cxn ang="0">
                  <a:pos x="497" y="1259"/>
                </a:cxn>
                <a:cxn ang="0">
                  <a:pos x="477" y="1425"/>
                </a:cxn>
                <a:cxn ang="0">
                  <a:pos x="432" y="1599"/>
                </a:cxn>
                <a:cxn ang="0">
                  <a:pos x="368" y="1779"/>
                </a:cxn>
                <a:cxn ang="0">
                  <a:pos x="310" y="1892"/>
                </a:cxn>
                <a:cxn ang="0">
                  <a:pos x="245" y="1992"/>
                </a:cxn>
                <a:cxn ang="0">
                  <a:pos x="187" y="2072"/>
                </a:cxn>
                <a:cxn ang="0">
                  <a:pos x="129" y="2132"/>
                </a:cxn>
                <a:cxn ang="0">
                  <a:pos x="78" y="2178"/>
                </a:cxn>
                <a:cxn ang="0">
                  <a:pos x="46" y="2205"/>
                </a:cxn>
                <a:cxn ang="0">
                  <a:pos x="26" y="2212"/>
                </a:cxn>
                <a:cxn ang="0">
                  <a:pos x="20" y="2212"/>
                </a:cxn>
                <a:cxn ang="0">
                  <a:pos x="7" y="2205"/>
                </a:cxn>
                <a:cxn ang="0">
                  <a:pos x="0" y="2198"/>
                </a:cxn>
                <a:cxn ang="0">
                  <a:pos x="0" y="2185"/>
                </a:cxn>
                <a:cxn ang="0">
                  <a:pos x="33" y="2152"/>
                </a:cxn>
                <a:cxn ang="0">
                  <a:pos x="149" y="2005"/>
                </a:cxn>
                <a:cxn ang="0">
                  <a:pos x="239" y="1839"/>
                </a:cxn>
                <a:cxn ang="0">
                  <a:pos x="303" y="1665"/>
                </a:cxn>
                <a:cxn ang="0">
                  <a:pos x="342" y="1485"/>
                </a:cxn>
                <a:cxn ang="0">
                  <a:pos x="368" y="1299"/>
                </a:cxn>
                <a:cxn ang="0">
                  <a:pos x="374" y="1106"/>
                </a:cxn>
                <a:cxn ang="0">
                  <a:pos x="361" y="886"/>
                </a:cxn>
                <a:cxn ang="0">
                  <a:pos x="336" y="679"/>
                </a:cxn>
                <a:cxn ang="0">
                  <a:pos x="284" y="499"/>
                </a:cxn>
                <a:cxn ang="0">
                  <a:pos x="220" y="333"/>
                </a:cxn>
                <a:cxn ang="0">
                  <a:pos x="136" y="193"/>
                </a:cxn>
                <a:cxn ang="0">
                  <a:pos x="39" y="73"/>
                </a:cxn>
                <a:cxn ang="0">
                  <a:pos x="20" y="60"/>
                </a:cxn>
                <a:cxn ang="0">
                  <a:pos x="13" y="46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7" y="13"/>
                </a:cxn>
                <a:cxn ang="0">
                  <a:pos x="13" y="6"/>
                </a:cxn>
                <a:cxn ang="0">
                  <a:pos x="26" y="0"/>
                </a:cxn>
              </a:cxnLst>
              <a:rect l="0" t="0" r="r" b="b"/>
              <a:pathLst>
                <a:path w="503" h="2212">
                  <a:moveTo>
                    <a:pt x="26" y="0"/>
                  </a:moveTo>
                  <a:lnTo>
                    <a:pt x="52" y="13"/>
                  </a:lnTo>
                  <a:lnTo>
                    <a:pt x="97" y="46"/>
                  </a:lnTo>
                  <a:lnTo>
                    <a:pt x="155" y="106"/>
                  </a:lnTo>
                  <a:lnTo>
                    <a:pt x="226" y="186"/>
                  </a:lnTo>
                  <a:lnTo>
                    <a:pt x="290" y="293"/>
                  </a:lnTo>
                  <a:lnTo>
                    <a:pt x="361" y="419"/>
                  </a:lnTo>
                  <a:lnTo>
                    <a:pt x="432" y="606"/>
                  </a:lnTo>
                  <a:lnTo>
                    <a:pt x="477" y="792"/>
                  </a:lnTo>
                  <a:lnTo>
                    <a:pt x="497" y="959"/>
                  </a:lnTo>
                  <a:lnTo>
                    <a:pt x="503" y="1106"/>
                  </a:lnTo>
                  <a:lnTo>
                    <a:pt x="497" y="1259"/>
                  </a:lnTo>
                  <a:lnTo>
                    <a:pt x="477" y="1425"/>
                  </a:lnTo>
                  <a:lnTo>
                    <a:pt x="432" y="1599"/>
                  </a:lnTo>
                  <a:lnTo>
                    <a:pt x="368" y="1779"/>
                  </a:lnTo>
                  <a:lnTo>
                    <a:pt x="310" y="1892"/>
                  </a:lnTo>
                  <a:lnTo>
                    <a:pt x="245" y="1992"/>
                  </a:lnTo>
                  <a:lnTo>
                    <a:pt x="187" y="2072"/>
                  </a:lnTo>
                  <a:lnTo>
                    <a:pt x="129" y="2132"/>
                  </a:lnTo>
                  <a:lnTo>
                    <a:pt x="78" y="2178"/>
                  </a:lnTo>
                  <a:lnTo>
                    <a:pt x="46" y="2205"/>
                  </a:lnTo>
                  <a:lnTo>
                    <a:pt x="26" y="2212"/>
                  </a:lnTo>
                  <a:lnTo>
                    <a:pt x="20" y="2212"/>
                  </a:lnTo>
                  <a:lnTo>
                    <a:pt x="7" y="2205"/>
                  </a:lnTo>
                  <a:lnTo>
                    <a:pt x="0" y="2198"/>
                  </a:lnTo>
                  <a:lnTo>
                    <a:pt x="0" y="2185"/>
                  </a:lnTo>
                  <a:lnTo>
                    <a:pt x="33" y="2152"/>
                  </a:lnTo>
                  <a:lnTo>
                    <a:pt x="149" y="2005"/>
                  </a:lnTo>
                  <a:lnTo>
                    <a:pt x="239" y="1839"/>
                  </a:lnTo>
                  <a:lnTo>
                    <a:pt x="303" y="1665"/>
                  </a:lnTo>
                  <a:lnTo>
                    <a:pt x="342" y="1485"/>
                  </a:lnTo>
                  <a:lnTo>
                    <a:pt x="368" y="1299"/>
                  </a:lnTo>
                  <a:lnTo>
                    <a:pt x="374" y="1106"/>
                  </a:lnTo>
                  <a:lnTo>
                    <a:pt x="361" y="886"/>
                  </a:lnTo>
                  <a:lnTo>
                    <a:pt x="336" y="679"/>
                  </a:lnTo>
                  <a:lnTo>
                    <a:pt x="284" y="499"/>
                  </a:lnTo>
                  <a:lnTo>
                    <a:pt x="220" y="333"/>
                  </a:lnTo>
                  <a:lnTo>
                    <a:pt x="136" y="193"/>
                  </a:lnTo>
                  <a:lnTo>
                    <a:pt x="39" y="73"/>
                  </a:lnTo>
                  <a:lnTo>
                    <a:pt x="20" y="60"/>
                  </a:lnTo>
                  <a:lnTo>
                    <a:pt x="13" y="46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149"/>
            <p:cNvSpPr>
              <a:spLocks noEditPoints="1"/>
            </p:cNvSpPr>
            <p:nvPr/>
          </p:nvSpPr>
          <p:spPr bwMode="auto">
            <a:xfrm>
              <a:off x="7586" y="4730"/>
              <a:ext cx="225" cy="960"/>
            </a:xfrm>
            <a:custGeom>
              <a:avLst/>
              <a:gdLst/>
              <a:ahLst/>
              <a:cxnLst>
                <a:cxn ang="0">
                  <a:pos x="116" y="726"/>
                </a:cxn>
                <a:cxn ang="0">
                  <a:pos x="167" y="740"/>
                </a:cxn>
                <a:cxn ang="0">
                  <a:pos x="212" y="786"/>
                </a:cxn>
                <a:cxn ang="0">
                  <a:pos x="225" y="840"/>
                </a:cxn>
                <a:cxn ang="0">
                  <a:pos x="212" y="900"/>
                </a:cxn>
                <a:cxn ang="0">
                  <a:pos x="167" y="946"/>
                </a:cxn>
                <a:cxn ang="0">
                  <a:pos x="116" y="960"/>
                </a:cxn>
                <a:cxn ang="0">
                  <a:pos x="58" y="946"/>
                </a:cxn>
                <a:cxn ang="0">
                  <a:pos x="13" y="900"/>
                </a:cxn>
                <a:cxn ang="0">
                  <a:pos x="0" y="840"/>
                </a:cxn>
                <a:cxn ang="0">
                  <a:pos x="13" y="786"/>
                </a:cxn>
                <a:cxn ang="0">
                  <a:pos x="58" y="740"/>
                </a:cxn>
                <a:cxn ang="0">
                  <a:pos x="116" y="726"/>
                </a:cxn>
                <a:cxn ang="0">
                  <a:pos x="116" y="0"/>
                </a:cxn>
                <a:cxn ang="0">
                  <a:pos x="167" y="14"/>
                </a:cxn>
                <a:cxn ang="0">
                  <a:pos x="212" y="60"/>
                </a:cxn>
                <a:cxn ang="0">
                  <a:pos x="225" y="120"/>
                </a:cxn>
                <a:cxn ang="0">
                  <a:pos x="212" y="173"/>
                </a:cxn>
                <a:cxn ang="0">
                  <a:pos x="167" y="220"/>
                </a:cxn>
                <a:cxn ang="0">
                  <a:pos x="116" y="233"/>
                </a:cxn>
                <a:cxn ang="0">
                  <a:pos x="58" y="220"/>
                </a:cxn>
                <a:cxn ang="0">
                  <a:pos x="13" y="173"/>
                </a:cxn>
                <a:cxn ang="0">
                  <a:pos x="0" y="120"/>
                </a:cxn>
                <a:cxn ang="0">
                  <a:pos x="13" y="60"/>
                </a:cxn>
                <a:cxn ang="0">
                  <a:pos x="58" y="14"/>
                </a:cxn>
                <a:cxn ang="0">
                  <a:pos x="116" y="0"/>
                </a:cxn>
              </a:cxnLst>
              <a:rect l="0" t="0" r="r" b="b"/>
              <a:pathLst>
                <a:path w="225" h="960">
                  <a:moveTo>
                    <a:pt x="116" y="726"/>
                  </a:moveTo>
                  <a:lnTo>
                    <a:pt x="167" y="740"/>
                  </a:lnTo>
                  <a:lnTo>
                    <a:pt x="212" y="786"/>
                  </a:lnTo>
                  <a:lnTo>
                    <a:pt x="225" y="840"/>
                  </a:lnTo>
                  <a:lnTo>
                    <a:pt x="212" y="900"/>
                  </a:lnTo>
                  <a:lnTo>
                    <a:pt x="167" y="946"/>
                  </a:lnTo>
                  <a:lnTo>
                    <a:pt x="116" y="960"/>
                  </a:lnTo>
                  <a:lnTo>
                    <a:pt x="58" y="946"/>
                  </a:lnTo>
                  <a:lnTo>
                    <a:pt x="13" y="900"/>
                  </a:lnTo>
                  <a:lnTo>
                    <a:pt x="0" y="840"/>
                  </a:lnTo>
                  <a:lnTo>
                    <a:pt x="13" y="786"/>
                  </a:lnTo>
                  <a:lnTo>
                    <a:pt x="58" y="740"/>
                  </a:lnTo>
                  <a:lnTo>
                    <a:pt x="116" y="726"/>
                  </a:lnTo>
                  <a:close/>
                  <a:moveTo>
                    <a:pt x="116" y="0"/>
                  </a:moveTo>
                  <a:lnTo>
                    <a:pt x="167" y="14"/>
                  </a:lnTo>
                  <a:lnTo>
                    <a:pt x="212" y="60"/>
                  </a:lnTo>
                  <a:lnTo>
                    <a:pt x="225" y="120"/>
                  </a:lnTo>
                  <a:lnTo>
                    <a:pt x="212" y="173"/>
                  </a:lnTo>
                  <a:lnTo>
                    <a:pt x="167" y="220"/>
                  </a:lnTo>
                  <a:lnTo>
                    <a:pt x="116" y="233"/>
                  </a:lnTo>
                  <a:lnTo>
                    <a:pt x="58" y="220"/>
                  </a:lnTo>
                  <a:lnTo>
                    <a:pt x="13" y="173"/>
                  </a:lnTo>
                  <a:lnTo>
                    <a:pt x="0" y="120"/>
                  </a:lnTo>
                  <a:lnTo>
                    <a:pt x="13" y="60"/>
                  </a:lnTo>
                  <a:lnTo>
                    <a:pt x="58" y="14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150"/>
            <p:cNvSpPr>
              <a:spLocks noEditPoints="1"/>
            </p:cNvSpPr>
            <p:nvPr/>
          </p:nvSpPr>
          <p:spPr bwMode="auto">
            <a:xfrm>
              <a:off x="8114" y="4877"/>
              <a:ext cx="1419" cy="513"/>
            </a:xfrm>
            <a:custGeom>
              <a:avLst/>
              <a:gdLst/>
              <a:ahLst/>
              <a:cxnLst>
                <a:cxn ang="0">
                  <a:pos x="45" y="426"/>
                </a:cxn>
                <a:cxn ang="0">
                  <a:pos x="1373" y="426"/>
                </a:cxn>
                <a:cxn ang="0">
                  <a:pos x="1386" y="433"/>
                </a:cxn>
                <a:cxn ang="0">
                  <a:pos x="1399" y="433"/>
                </a:cxn>
                <a:cxn ang="0">
                  <a:pos x="1419" y="453"/>
                </a:cxn>
                <a:cxn ang="0">
                  <a:pos x="1419" y="486"/>
                </a:cxn>
                <a:cxn ang="0">
                  <a:pos x="1412" y="499"/>
                </a:cxn>
                <a:cxn ang="0">
                  <a:pos x="1386" y="513"/>
                </a:cxn>
                <a:cxn ang="0">
                  <a:pos x="33" y="513"/>
                </a:cxn>
                <a:cxn ang="0">
                  <a:pos x="7" y="499"/>
                </a:cxn>
                <a:cxn ang="0">
                  <a:pos x="0" y="486"/>
                </a:cxn>
                <a:cxn ang="0">
                  <a:pos x="0" y="453"/>
                </a:cxn>
                <a:cxn ang="0">
                  <a:pos x="20" y="433"/>
                </a:cxn>
                <a:cxn ang="0">
                  <a:pos x="33" y="433"/>
                </a:cxn>
                <a:cxn ang="0">
                  <a:pos x="45" y="426"/>
                </a:cxn>
                <a:cxn ang="0">
                  <a:pos x="33" y="0"/>
                </a:cxn>
                <a:cxn ang="0">
                  <a:pos x="1386" y="0"/>
                </a:cxn>
                <a:cxn ang="0">
                  <a:pos x="1412" y="13"/>
                </a:cxn>
                <a:cxn ang="0">
                  <a:pos x="1419" y="26"/>
                </a:cxn>
                <a:cxn ang="0">
                  <a:pos x="1419" y="60"/>
                </a:cxn>
                <a:cxn ang="0">
                  <a:pos x="1399" y="80"/>
                </a:cxn>
                <a:cxn ang="0">
                  <a:pos x="1386" y="80"/>
                </a:cxn>
                <a:cxn ang="0">
                  <a:pos x="1373" y="86"/>
                </a:cxn>
                <a:cxn ang="0">
                  <a:pos x="45" y="86"/>
                </a:cxn>
                <a:cxn ang="0">
                  <a:pos x="33" y="80"/>
                </a:cxn>
                <a:cxn ang="0">
                  <a:pos x="20" y="80"/>
                </a:cxn>
                <a:cxn ang="0">
                  <a:pos x="0" y="60"/>
                </a:cxn>
                <a:cxn ang="0">
                  <a:pos x="0" y="26"/>
                </a:cxn>
                <a:cxn ang="0">
                  <a:pos x="7" y="13"/>
                </a:cxn>
                <a:cxn ang="0">
                  <a:pos x="33" y="0"/>
                </a:cxn>
              </a:cxnLst>
              <a:rect l="0" t="0" r="r" b="b"/>
              <a:pathLst>
                <a:path w="1419" h="513">
                  <a:moveTo>
                    <a:pt x="45" y="426"/>
                  </a:moveTo>
                  <a:lnTo>
                    <a:pt x="1373" y="426"/>
                  </a:lnTo>
                  <a:lnTo>
                    <a:pt x="1386" y="433"/>
                  </a:lnTo>
                  <a:lnTo>
                    <a:pt x="1399" y="433"/>
                  </a:lnTo>
                  <a:lnTo>
                    <a:pt x="1419" y="453"/>
                  </a:lnTo>
                  <a:lnTo>
                    <a:pt x="1419" y="486"/>
                  </a:lnTo>
                  <a:lnTo>
                    <a:pt x="1412" y="499"/>
                  </a:lnTo>
                  <a:lnTo>
                    <a:pt x="1386" y="513"/>
                  </a:lnTo>
                  <a:lnTo>
                    <a:pt x="33" y="513"/>
                  </a:lnTo>
                  <a:lnTo>
                    <a:pt x="7" y="499"/>
                  </a:lnTo>
                  <a:lnTo>
                    <a:pt x="0" y="486"/>
                  </a:lnTo>
                  <a:lnTo>
                    <a:pt x="0" y="453"/>
                  </a:lnTo>
                  <a:lnTo>
                    <a:pt x="20" y="433"/>
                  </a:lnTo>
                  <a:lnTo>
                    <a:pt x="33" y="433"/>
                  </a:lnTo>
                  <a:lnTo>
                    <a:pt x="45" y="426"/>
                  </a:lnTo>
                  <a:close/>
                  <a:moveTo>
                    <a:pt x="33" y="0"/>
                  </a:moveTo>
                  <a:lnTo>
                    <a:pt x="1386" y="0"/>
                  </a:lnTo>
                  <a:lnTo>
                    <a:pt x="1412" y="13"/>
                  </a:lnTo>
                  <a:lnTo>
                    <a:pt x="1419" y="26"/>
                  </a:lnTo>
                  <a:lnTo>
                    <a:pt x="1419" y="60"/>
                  </a:lnTo>
                  <a:lnTo>
                    <a:pt x="1399" y="80"/>
                  </a:lnTo>
                  <a:lnTo>
                    <a:pt x="1386" y="80"/>
                  </a:lnTo>
                  <a:lnTo>
                    <a:pt x="1373" y="86"/>
                  </a:lnTo>
                  <a:lnTo>
                    <a:pt x="45" y="86"/>
                  </a:lnTo>
                  <a:lnTo>
                    <a:pt x="33" y="80"/>
                  </a:lnTo>
                  <a:lnTo>
                    <a:pt x="20" y="80"/>
                  </a:lnTo>
                  <a:lnTo>
                    <a:pt x="0" y="60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 noEditPoints="1"/>
            </p:cNvSpPr>
            <p:nvPr/>
          </p:nvSpPr>
          <p:spPr bwMode="auto">
            <a:xfrm>
              <a:off x="10338" y="4184"/>
              <a:ext cx="1374" cy="1486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1335" y="6"/>
                </a:cxn>
                <a:cxn ang="0">
                  <a:pos x="1374" y="493"/>
                </a:cxn>
                <a:cxn ang="0">
                  <a:pos x="1322" y="493"/>
                </a:cxn>
                <a:cxn ang="0">
                  <a:pos x="1309" y="353"/>
                </a:cxn>
                <a:cxn ang="0">
                  <a:pos x="1290" y="246"/>
                </a:cxn>
                <a:cxn ang="0">
                  <a:pos x="1264" y="173"/>
                </a:cxn>
                <a:cxn ang="0">
                  <a:pos x="1219" y="120"/>
                </a:cxn>
                <a:cxn ang="0">
                  <a:pos x="1154" y="80"/>
                </a:cxn>
                <a:cxn ang="0">
                  <a:pos x="1064" y="66"/>
                </a:cxn>
                <a:cxn ang="0">
                  <a:pos x="942" y="60"/>
                </a:cxn>
                <a:cxn ang="0">
                  <a:pos x="851" y="60"/>
                </a:cxn>
                <a:cxn ang="0">
                  <a:pos x="819" y="66"/>
                </a:cxn>
                <a:cxn ang="0">
                  <a:pos x="800" y="73"/>
                </a:cxn>
                <a:cxn ang="0">
                  <a:pos x="787" y="86"/>
                </a:cxn>
                <a:cxn ang="0">
                  <a:pos x="780" y="106"/>
                </a:cxn>
                <a:cxn ang="0">
                  <a:pos x="780" y="1346"/>
                </a:cxn>
                <a:cxn ang="0">
                  <a:pos x="787" y="1372"/>
                </a:cxn>
                <a:cxn ang="0">
                  <a:pos x="806" y="1392"/>
                </a:cxn>
                <a:cxn ang="0">
                  <a:pos x="845" y="1406"/>
                </a:cxn>
                <a:cxn ang="0">
                  <a:pos x="909" y="1419"/>
                </a:cxn>
                <a:cxn ang="0">
                  <a:pos x="1090" y="1419"/>
                </a:cxn>
                <a:cxn ang="0">
                  <a:pos x="1090" y="1486"/>
                </a:cxn>
                <a:cxn ang="0">
                  <a:pos x="1006" y="1479"/>
                </a:cxn>
                <a:cxn ang="0">
                  <a:pos x="368" y="1479"/>
                </a:cxn>
                <a:cxn ang="0">
                  <a:pos x="284" y="1486"/>
                </a:cxn>
                <a:cxn ang="0">
                  <a:pos x="284" y="1419"/>
                </a:cxn>
                <a:cxn ang="0">
                  <a:pos x="465" y="1419"/>
                </a:cxn>
                <a:cxn ang="0">
                  <a:pos x="529" y="1406"/>
                </a:cxn>
                <a:cxn ang="0">
                  <a:pos x="568" y="1392"/>
                </a:cxn>
                <a:cxn ang="0">
                  <a:pos x="587" y="1372"/>
                </a:cxn>
                <a:cxn ang="0">
                  <a:pos x="594" y="1346"/>
                </a:cxn>
                <a:cxn ang="0">
                  <a:pos x="594" y="113"/>
                </a:cxn>
                <a:cxn ang="0">
                  <a:pos x="581" y="86"/>
                </a:cxn>
                <a:cxn ang="0">
                  <a:pos x="568" y="80"/>
                </a:cxn>
                <a:cxn ang="0">
                  <a:pos x="516" y="66"/>
                </a:cxn>
                <a:cxn ang="0">
                  <a:pos x="432" y="66"/>
                </a:cxn>
                <a:cxn ang="0">
                  <a:pos x="310" y="73"/>
                </a:cxn>
                <a:cxn ang="0">
                  <a:pos x="220" y="86"/>
                </a:cxn>
                <a:cxn ang="0">
                  <a:pos x="155" y="126"/>
                </a:cxn>
                <a:cxn ang="0">
                  <a:pos x="116" y="180"/>
                </a:cxn>
                <a:cxn ang="0">
                  <a:pos x="84" y="253"/>
                </a:cxn>
                <a:cxn ang="0">
                  <a:pos x="65" y="360"/>
                </a:cxn>
                <a:cxn ang="0">
                  <a:pos x="52" y="500"/>
                </a:cxn>
                <a:cxn ang="0">
                  <a:pos x="0" y="500"/>
                </a:cxn>
                <a:cxn ang="0">
                  <a:pos x="39" y="6"/>
                </a:cxn>
                <a:cxn ang="0">
                  <a:pos x="1335" y="0"/>
                </a:cxn>
                <a:cxn ang="0">
                  <a:pos x="1348" y="6"/>
                </a:cxn>
                <a:cxn ang="0">
                  <a:pos x="1335" y="6"/>
                </a:cxn>
                <a:cxn ang="0">
                  <a:pos x="1335" y="0"/>
                </a:cxn>
              </a:cxnLst>
              <a:rect l="0" t="0" r="r" b="b"/>
              <a:pathLst>
                <a:path w="1374" h="1486">
                  <a:moveTo>
                    <a:pt x="39" y="6"/>
                  </a:moveTo>
                  <a:lnTo>
                    <a:pt x="1335" y="6"/>
                  </a:lnTo>
                  <a:lnTo>
                    <a:pt x="1374" y="493"/>
                  </a:lnTo>
                  <a:lnTo>
                    <a:pt x="1322" y="493"/>
                  </a:lnTo>
                  <a:lnTo>
                    <a:pt x="1309" y="353"/>
                  </a:lnTo>
                  <a:lnTo>
                    <a:pt x="1290" y="246"/>
                  </a:lnTo>
                  <a:lnTo>
                    <a:pt x="1264" y="173"/>
                  </a:lnTo>
                  <a:lnTo>
                    <a:pt x="1219" y="120"/>
                  </a:lnTo>
                  <a:lnTo>
                    <a:pt x="1154" y="80"/>
                  </a:lnTo>
                  <a:lnTo>
                    <a:pt x="1064" y="66"/>
                  </a:lnTo>
                  <a:lnTo>
                    <a:pt x="942" y="60"/>
                  </a:lnTo>
                  <a:lnTo>
                    <a:pt x="851" y="60"/>
                  </a:lnTo>
                  <a:lnTo>
                    <a:pt x="819" y="66"/>
                  </a:lnTo>
                  <a:lnTo>
                    <a:pt x="800" y="73"/>
                  </a:lnTo>
                  <a:lnTo>
                    <a:pt x="787" y="86"/>
                  </a:lnTo>
                  <a:lnTo>
                    <a:pt x="780" y="106"/>
                  </a:lnTo>
                  <a:lnTo>
                    <a:pt x="780" y="1346"/>
                  </a:lnTo>
                  <a:lnTo>
                    <a:pt x="787" y="1372"/>
                  </a:lnTo>
                  <a:lnTo>
                    <a:pt x="806" y="1392"/>
                  </a:lnTo>
                  <a:lnTo>
                    <a:pt x="845" y="1406"/>
                  </a:lnTo>
                  <a:lnTo>
                    <a:pt x="909" y="1419"/>
                  </a:lnTo>
                  <a:lnTo>
                    <a:pt x="1090" y="1419"/>
                  </a:lnTo>
                  <a:lnTo>
                    <a:pt x="1090" y="1486"/>
                  </a:lnTo>
                  <a:lnTo>
                    <a:pt x="1006" y="1479"/>
                  </a:lnTo>
                  <a:lnTo>
                    <a:pt x="368" y="1479"/>
                  </a:lnTo>
                  <a:lnTo>
                    <a:pt x="284" y="1486"/>
                  </a:lnTo>
                  <a:lnTo>
                    <a:pt x="284" y="1419"/>
                  </a:lnTo>
                  <a:lnTo>
                    <a:pt x="465" y="1419"/>
                  </a:lnTo>
                  <a:lnTo>
                    <a:pt x="529" y="1406"/>
                  </a:lnTo>
                  <a:lnTo>
                    <a:pt x="568" y="1392"/>
                  </a:lnTo>
                  <a:lnTo>
                    <a:pt x="587" y="1372"/>
                  </a:lnTo>
                  <a:lnTo>
                    <a:pt x="594" y="1346"/>
                  </a:lnTo>
                  <a:lnTo>
                    <a:pt x="594" y="113"/>
                  </a:lnTo>
                  <a:lnTo>
                    <a:pt x="581" y="86"/>
                  </a:lnTo>
                  <a:lnTo>
                    <a:pt x="568" y="80"/>
                  </a:lnTo>
                  <a:lnTo>
                    <a:pt x="516" y="66"/>
                  </a:lnTo>
                  <a:lnTo>
                    <a:pt x="432" y="66"/>
                  </a:lnTo>
                  <a:lnTo>
                    <a:pt x="310" y="73"/>
                  </a:lnTo>
                  <a:lnTo>
                    <a:pt x="220" y="86"/>
                  </a:lnTo>
                  <a:lnTo>
                    <a:pt x="155" y="126"/>
                  </a:lnTo>
                  <a:lnTo>
                    <a:pt x="116" y="180"/>
                  </a:lnTo>
                  <a:lnTo>
                    <a:pt x="84" y="253"/>
                  </a:lnTo>
                  <a:lnTo>
                    <a:pt x="65" y="360"/>
                  </a:lnTo>
                  <a:lnTo>
                    <a:pt x="52" y="500"/>
                  </a:lnTo>
                  <a:lnTo>
                    <a:pt x="0" y="500"/>
                  </a:lnTo>
                  <a:lnTo>
                    <a:pt x="39" y="6"/>
                  </a:lnTo>
                  <a:close/>
                  <a:moveTo>
                    <a:pt x="1335" y="0"/>
                  </a:moveTo>
                  <a:lnTo>
                    <a:pt x="1348" y="6"/>
                  </a:lnTo>
                  <a:lnTo>
                    <a:pt x="1335" y="6"/>
                  </a:lnTo>
                  <a:lnTo>
                    <a:pt x="1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11679" y="4704"/>
              <a:ext cx="722" cy="979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632" y="13"/>
                </a:cxn>
                <a:cxn ang="0">
                  <a:pos x="677" y="40"/>
                </a:cxn>
                <a:cxn ang="0">
                  <a:pos x="710" y="80"/>
                </a:cxn>
                <a:cxn ang="0">
                  <a:pos x="722" y="133"/>
                </a:cxn>
                <a:cxn ang="0">
                  <a:pos x="710" y="186"/>
                </a:cxn>
                <a:cxn ang="0">
                  <a:pos x="697" y="206"/>
                </a:cxn>
                <a:cxn ang="0">
                  <a:pos x="677" y="219"/>
                </a:cxn>
                <a:cxn ang="0">
                  <a:pos x="664" y="226"/>
                </a:cxn>
                <a:cxn ang="0">
                  <a:pos x="645" y="233"/>
                </a:cxn>
                <a:cxn ang="0">
                  <a:pos x="606" y="233"/>
                </a:cxn>
                <a:cxn ang="0">
                  <a:pos x="581" y="219"/>
                </a:cxn>
                <a:cxn ang="0">
                  <a:pos x="561" y="206"/>
                </a:cxn>
                <a:cxn ang="0">
                  <a:pos x="548" y="186"/>
                </a:cxn>
                <a:cxn ang="0">
                  <a:pos x="535" y="133"/>
                </a:cxn>
                <a:cxn ang="0">
                  <a:pos x="542" y="106"/>
                </a:cxn>
                <a:cxn ang="0">
                  <a:pos x="548" y="86"/>
                </a:cxn>
                <a:cxn ang="0">
                  <a:pos x="561" y="73"/>
                </a:cxn>
                <a:cxn ang="0">
                  <a:pos x="568" y="60"/>
                </a:cxn>
                <a:cxn ang="0">
                  <a:pos x="581" y="53"/>
                </a:cxn>
                <a:cxn ang="0">
                  <a:pos x="561" y="53"/>
                </a:cxn>
                <a:cxn ang="0">
                  <a:pos x="484" y="66"/>
                </a:cxn>
                <a:cxn ang="0">
                  <a:pos x="426" y="113"/>
                </a:cxn>
                <a:cxn ang="0">
                  <a:pos x="374" y="179"/>
                </a:cxn>
                <a:cxn ang="0">
                  <a:pos x="342" y="266"/>
                </a:cxn>
                <a:cxn ang="0">
                  <a:pos x="316" y="366"/>
                </a:cxn>
                <a:cxn ang="0">
                  <a:pos x="310" y="473"/>
                </a:cxn>
                <a:cxn ang="0">
                  <a:pos x="310" y="846"/>
                </a:cxn>
                <a:cxn ang="0">
                  <a:pos x="323" y="879"/>
                </a:cxn>
                <a:cxn ang="0">
                  <a:pos x="348" y="899"/>
                </a:cxn>
                <a:cxn ang="0">
                  <a:pos x="394" y="906"/>
                </a:cxn>
                <a:cxn ang="0">
                  <a:pos x="471" y="912"/>
                </a:cxn>
                <a:cxn ang="0">
                  <a:pos x="516" y="912"/>
                </a:cxn>
                <a:cxn ang="0">
                  <a:pos x="516" y="979"/>
                </a:cxn>
                <a:cxn ang="0">
                  <a:pos x="381" y="972"/>
                </a:cxn>
                <a:cxn ang="0">
                  <a:pos x="91" y="972"/>
                </a:cxn>
                <a:cxn ang="0">
                  <a:pos x="0" y="979"/>
                </a:cxn>
                <a:cxn ang="0">
                  <a:pos x="0" y="912"/>
                </a:cxn>
                <a:cxn ang="0">
                  <a:pos x="84" y="912"/>
                </a:cxn>
                <a:cxn ang="0">
                  <a:pos x="136" y="899"/>
                </a:cxn>
                <a:cxn ang="0">
                  <a:pos x="162" y="872"/>
                </a:cxn>
                <a:cxn ang="0">
                  <a:pos x="168" y="812"/>
                </a:cxn>
                <a:cxn ang="0">
                  <a:pos x="168" y="166"/>
                </a:cxn>
                <a:cxn ang="0">
                  <a:pos x="155" y="133"/>
                </a:cxn>
                <a:cxn ang="0">
                  <a:pos x="129" y="113"/>
                </a:cxn>
                <a:cxn ang="0">
                  <a:pos x="78" y="100"/>
                </a:cxn>
                <a:cxn ang="0">
                  <a:pos x="7" y="100"/>
                </a:cxn>
                <a:cxn ang="0">
                  <a:pos x="7" y="33"/>
                </a:cxn>
                <a:cxn ang="0">
                  <a:pos x="303" y="6"/>
                </a:cxn>
                <a:cxn ang="0">
                  <a:pos x="303" y="239"/>
                </a:cxn>
                <a:cxn ang="0">
                  <a:pos x="323" y="186"/>
                </a:cxn>
                <a:cxn ang="0">
                  <a:pos x="355" y="133"/>
                </a:cxn>
                <a:cxn ang="0">
                  <a:pos x="387" y="86"/>
                </a:cxn>
                <a:cxn ang="0">
                  <a:pos x="439" y="40"/>
                </a:cxn>
                <a:cxn ang="0">
                  <a:pos x="497" y="13"/>
                </a:cxn>
                <a:cxn ang="0">
                  <a:pos x="568" y="0"/>
                </a:cxn>
              </a:cxnLst>
              <a:rect l="0" t="0" r="r" b="b"/>
              <a:pathLst>
                <a:path w="722" h="979">
                  <a:moveTo>
                    <a:pt x="568" y="0"/>
                  </a:moveTo>
                  <a:lnTo>
                    <a:pt x="632" y="13"/>
                  </a:lnTo>
                  <a:lnTo>
                    <a:pt x="677" y="40"/>
                  </a:lnTo>
                  <a:lnTo>
                    <a:pt x="710" y="80"/>
                  </a:lnTo>
                  <a:lnTo>
                    <a:pt x="722" y="133"/>
                  </a:lnTo>
                  <a:lnTo>
                    <a:pt x="710" y="186"/>
                  </a:lnTo>
                  <a:lnTo>
                    <a:pt x="697" y="206"/>
                  </a:lnTo>
                  <a:lnTo>
                    <a:pt x="677" y="219"/>
                  </a:lnTo>
                  <a:lnTo>
                    <a:pt x="664" y="226"/>
                  </a:lnTo>
                  <a:lnTo>
                    <a:pt x="645" y="233"/>
                  </a:lnTo>
                  <a:lnTo>
                    <a:pt x="606" y="233"/>
                  </a:lnTo>
                  <a:lnTo>
                    <a:pt x="581" y="219"/>
                  </a:lnTo>
                  <a:lnTo>
                    <a:pt x="561" y="206"/>
                  </a:lnTo>
                  <a:lnTo>
                    <a:pt x="548" y="186"/>
                  </a:lnTo>
                  <a:lnTo>
                    <a:pt x="535" y="133"/>
                  </a:lnTo>
                  <a:lnTo>
                    <a:pt x="542" y="106"/>
                  </a:lnTo>
                  <a:lnTo>
                    <a:pt x="548" y="86"/>
                  </a:lnTo>
                  <a:lnTo>
                    <a:pt x="561" y="73"/>
                  </a:lnTo>
                  <a:lnTo>
                    <a:pt x="568" y="60"/>
                  </a:lnTo>
                  <a:lnTo>
                    <a:pt x="581" y="53"/>
                  </a:lnTo>
                  <a:lnTo>
                    <a:pt x="561" y="53"/>
                  </a:lnTo>
                  <a:lnTo>
                    <a:pt x="484" y="66"/>
                  </a:lnTo>
                  <a:lnTo>
                    <a:pt x="426" y="113"/>
                  </a:lnTo>
                  <a:lnTo>
                    <a:pt x="374" y="179"/>
                  </a:lnTo>
                  <a:lnTo>
                    <a:pt x="342" y="266"/>
                  </a:lnTo>
                  <a:lnTo>
                    <a:pt x="316" y="366"/>
                  </a:lnTo>
                  <a:lnTo>
                    <a:pt x="310" y="473"/>
                  </a:lnTo>
                  <a:lnTo>
                    <a:pt x="310" y="846"/>
                  </a:lnTo>
                  <a:lnTo>
                    <a:pt x="323" y="879"/>
                  </a:lnTo>
                  <a:lnTo>
                    <a:pt x="348" y="899"/>
                  </a:lnTo>
                  <a:lnTo>
                    <a:pt x="394" y="906"/>
                  </a:lnTo>
                  <a:lnTo>
                    <a:pt x="471" y="912"/>
                  </a:lnTo>
                  <a:lnTo>
                    <a:pt x="516" y="912"/>
                  </a:lnTo>
                  <a:lnTo>
                    <a:pt x="516" y="979"/>
                  </a:lnTo>
                  <a:lnTo>
                    <a:pt x="381" y="972"/>
                  </a:lnTo>
                  <a:lnTo>
                    <a:pt x="91" y="972"/>
                  </a:lnTo>
                  <a:lnTo>
                    <a:pt x="0" y="979"/>
                  </a:lnTo>
                  <a:lnTo>
                    <a:pt x="0" y="912"/>
                  </a:lnTo>
                  <a:lnTo>
                    <a:pt x="84" y="912"/>
                  </a:lnTo>
                  <a:lnTo>
                    <a:pt x="136" y="899"/>
                  </a:lnTo>
                  <a:lnTo>
                    <a:pt x="162" y="872"/>
                  </a:lnTo>
                  <a:lnTo>
                    <a:pt x="168" y="812"/>
                  </a:lnTo>
                  <a:lnTo>
                    <a:pt x="168" y="166"/>
                  </a:lnTo>
                  <a:lnTo>
                    <a:pt x="155" y="133"/>
                  </a:lnTo>
                  <a:lnTo>
                    <a:pt x="129" y="113"/>
                  </a:lnTo>
                  <a:lnTo>
                    <a:pt x="78" y="100"/>
                  </a:lnTo>
                  <a:lnTo>
                    <a:pt x="7" y="100"/>
                  </a:lnTo>
                  <a:lnTo>
                    <a:pt x="7" y="33"/>
                  </a:lnTo>
                  <a:lnTo>
                    <a:pt x="303" y="6"/>
                  </a:lnTo>
                  <a:lnTo>
                    <a:pt x="303" y="239"/>
                  </a:lnTo>
                  <a:lnTo>
                    <a:pt x="323" y="186"/>
                  </a:lnTo>
                  <a:lnTo>
                    <a:pt x="355" y="133"/>
                  </a:lnTo>
                  <a:lnTo>
                    <a:pt x="387" y="86"/>
                  </a:lnTo>
                  <a:lnTo>
                    <a:pt x="439" y="40"/>
                  </a:lnTo>
                  <a:lnTo>
                    <a:pt x="497" y="13"/>
                  </a:lnTo>
                  <a:lnTo>
                    <a:pt x="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12569" y="4923"/>
              <a:ext cx="838" cy="1093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7" y="27"/>
                </a:cxn>
                <a:cxn ang="0">
                  <a:pos x="361" y="47"/>
                </a:cxn>
                <a:cxn ang="0">
                  <a:pos x="258" y="527"/>
                </a:cxn>
                <a:cxn ang="0">
                  <a:pos x="361" y="440"/>
                </a:cxn>
                <a:cxn ang="0">
                  <a:pos x="503" y="400"/>
                </a:cxn>
                <a:cxn ang="0">
                  <a:pos x="612" y="420"/>
                </a:cxn>
                <a:cxn ang="0">
                  <a:pos x="677" y="473"/>
                </a:cxn>
                <a:cxn ang="0">
                  <a:pos x="703" y="547"/>
                </a:cxn>
                <a:cxn ang="0">
                  <a:pos x="696" y="633"/>
                </a:cxn>
                <a:cxn ang="0">
                  <a:pos x="658" y="773"/>
                </a:cxn>
                <a:cxn ang="0">
                  <a:pos x="619" y="873"/>
                </a:cxn>
                <a:cxn ang="0">
                  <a:pos x="587" y="967"/>
                </a:cxn>
                <a:cxn ang="0">
                  <a:pos x="600" y="1047"/>
                </a:cxn>
                <a:cxn ang="0">
                  <a:pos x="625" y="1053"/>
                </a:cxn>
                <a:cxn ang="0">
                  <a:pos x="716" y="1007"/>
                </a:cxn>
                <a:cxn ang="0">
                  <a:pos x="787" y="860"/>
                </a:cxn>
                <a:cxn ang="0">
                  <a:pos x="793" y="840"/>
                </a:cxn>
                <a:cxn ang="0">
                  <a:pos x="825" y="833"/>
                </a:cxn>
                <a:cxn ang="0">
                  <a:pos x="838" y="853"/>
                </a:cxn>
                <a:cxn ang="0">
                  <a:pos x="819" y="920"/>
                </a:cxn>
                <a:cxn ang="0">
                  <a:pos x="741" y="1033"/>
                </a:cxn>
                <a:cxn ang="0">
                  <a:pos x="619" y="1086"/>
                </a:cxn>
                <a:cxn ang="0">
                  <a:pos x="522" y="1053"/>
                </a:cxn>
                <a:cxn ang="0">
                  <a:pos x="477" y="953"/>
                </a:cxn>
                <a:cxn ang="0">
                  <a:pos x="484" y="913"/>
                </a:cxn>
                <a:cxn ang="0">
                  <a:pos x="516" y="820"/>
                </a:cxn>
                <a:cxn ang="0">
                  <a:pos x="580" y="607"/>
                </a:cxn>
                <a:cxn ang="0">
                  <a:pos x="587" y="513"/>
                </a:cxn>
                <a:cxn ang="0">
                  <a:pos x="567" y="453"/>
                </a:cxn>
                <a:cxn ang="0">
                  <a:pos x="496" y="427"/>
                </a:cxn>
                <a:cxn ang="0">
                  <a:pos x="374" y="467"/>
                </a:cxn>
                <a:cxn ang="0">
                  <a:pos x="284" y="547"/>
                </a:cxn>
                <a:cxn ang="0">
                  <a:pos x="232" y="627"/>
                </a:cxn>
                <a:cxn ang="0">
                  <a:pos x="213" y="673"/>
                </a:cxn>
                <a:cxn ang="0">
                  <a:pos x="187" y="780"/>
                </a:cxn>
                <a:cxn ang="0">
                  <a:pos x="142" y="953"/>
                </a:cxn>
                <a:cxn ang="0">
                  <a:pos x="129" y="1000"/>
                </a:cxn>
                <a:cxn ang="0">
                  <a:pos x="123" y="1040"/>
                </a:cxn>
                <a:cxn ang="0">
                  <a:pos x="103" y="1073"/>
                </a:cxn>
                <a:cxn ang="0">
                  <a:pos x="64" y="1093"/>
                </a:cxn>
                <a:cxn ang="0">
                  <a:pos x="13" y="1080"/>
                </a:cxn>
                <a:cxn ang="0">
                  <a:pos x="0" y="1047"/>
                </a:cxn>
                <a:cxn ang="0">
                  <a:pos x="6" y="1013"/>
                </a:cxn>
                <a:cxn ang="0">
                  <a:pos x="219" y="120"/>
                </a:cxn>
                <a:cxn ang="0">
                  <a:pos x="226" y="87"/>
                </a:cxn>
                <a:cxn ang="0">
                  <a:pos x="213" y="80"/>
                </a:cxn>
                <a:cxn ang="0">
                  <a:pos x="135" y="74"/>
                </a:cxn>
                <a:cxn ang="0">
                  <a:pos x="116" y="60"/>
                </a:cxn>
                <a:cxn ang="0">
                  <a:pos x="135" y="14"/>
                </a:cxn>
                <a:cxn ang="0">
                  <a:pos x="303" y="0"/>
                </a:cxn>
              </a:cxnLst>
              <a:rect l="0" t="0" r="r" b="b"/>
              <a:pathLst>
                <a:path w="838" h="1093">
                  <a:moveTo>
                    <a:pt x="303" y="0"/>
                  </a:moveTo>
                  <a:lnTo>
                    <a:pt x="355" y="0"/>
                  </a:lnTo>
                  <a:lnTo>
                    <a:pt x="367" y="14"/>
                  </a:lnTo>
                  <a:lnTo>
                    <a:pt x="367" y="27"/>
                  </a:lnTo>
                  <a:lnTo>
                    <a:pt x="361" y="40"/>
                  </a:lnTo>
                  <a:lnTo>
                    <a:pt x="361" y="47"/>
                  </a:lnTo>
                  <a:lnTo>
                    <a:pt x="374" y="47"/>
                  </a:lnTo>
                  <a:lnTo>
                    <a:pt x="258" y="527"/>
                  </a:lnTo>
                  <a:lnTo>
                    <a:pt x="303" y="480"/>
                  </a:lnTo>
                  <a:lnTo>
                    <a:pt x="361" y="440"/>
                  </a:lnTo>
                  <a:lnTo>
                    <a:pt x="426" y="414"/>
                  </a:lnTo>
                  <a:lnTo>
                    <a:pt x="503" y="400"/>
                  </a:lnTo>
                  <a:lnTo>
                    <a:pt x="567" y="407"/>
                  </a:lnTo>
                  <a:lnTo>
                    <a:pt x="612" y="420"/>
                  </a:lnTo>
                  <a:lnTo>
                    <a:pt x="645" y="440"/>
                  </a:lnTo>
                  <a:lnTo>
                    <a:pt x="677" y="473"/>
                  </a:lnTo>
                  <a:lnTo>
                    <a:pt x="696" y="513"/>
                  </a:lnTo>
                  <a:lnTo>
                    <a:pt x="703" y="547"/>
                  </a:lnTo>
                  <a:lnTo>
                    <a:pt x="703" y="573"/>
                  </a:lnTo>
                  <a:lnTo>
                    <a:pt x="696" y="633"/>
                  </a:lnTo>
                  <a:lnTo>
                    <a:pt x="677" y="700"/>
                  </a:lnTo>
                  <a:lnTo>
                    <a:pt x="658" y="773"/>
                  </a:lnTo>
                  <a:lnTo>
                    <a:pt x="638" y="833"/>
                  </a:lnTo>
                  <a:lnTo>
                    <a:pt x="619" y="873"/>
                  </a:lnTo>
                  <a:lnTo>
                    <a:pt x="600" y="933"/>
                  </a:lnTo>
                  <a:lnTo>
                    <a:pt x="587" y="967"/>
                  </a:lnTo>
                  <a:lnTo>
                    <a:pt x="587" y="1020"/>
                  </a:lnTo>
                  <a:lnTo>
                    <a:pt x="600" y="1047"/>
                  </a:lnTo>
                  <a:lnTo>
                    <a:pt x="606" y="1053"/>
                  </a:lnTo>
                  <a:lnTo>
                    <a:pt x="625" y="1053"/>
                  </a:lnTo>
                  <a:lnTo>
                    <a:pt x="670" y="1040"/>
                  </a:lnTo>
                  <a:lnTo>
                    <a:pt x="716" y="1007"/>
                  </a:lnTo>
                  <a:lnTo>
                    <a:pt x="754" y="947"/>
                  </a:lnTo>
                  <a:lnTo>
                    <a:pt x="787" y="860"/>
                  </a:lnTo>
                  <a:lnTo>
                    <a:pt x="787" y="853"/>
                  </a:lnTo>
                  <a:lnTo>
                    <a:pt x="793" y="840"/>
                  </a:lnTo>
                  <a:lnTo>
                    <a:pt x="799" y="833"/>
                  </a:lnTo>
                  <a:lnTo>
                    <a:pt x="825" y="833"/>
                  </a:lnTo>
                  <a:lnTo>
                    <a:pt x="838" y="847"/>
                  </a:lnTo>
                  <a:lnTo>
                    <a:pt x="838" y="853"/>
                  </a:lnTo>
                  <a:lnTo>
                    <a:pt x="832" y="880"/>
                  </a:lnTo>
                  <a:lnTo>
                    <a:pt x="819" y="920"/>
                  </a:lnTo>
                  <a:lnTo>
                    <a:pt x="787" y="980"/>
                  </a:lnTo>
                  <a:lnTo>
                    <a:pt x="741" y="1033"/>
                  </a:lnTo>
                  <a:lnTo>
                    <a:pt x="690" y="1073"/>
                  </a:lnTo>
                  <a:lnTo>
                    <a:pt x="619" y="1086"/>
                  </a:lnTo>
                  <a:lnTo>
                    <a:pt x="567" y="1080"/>
                  </a:lnTo>
                  <a:lnTo>
                    <a:pt x="522" y="1053"/>
                  </a:lnTo>
                  <a:lnTo>
                    <a:pt x="490" y="1007"/>
                  </a:lnTo>
                  <a:lnTo>
                    <a:pt x="477" y="953"/>
                  </a:lnTo>
                  <a:lnTo>
                    <a:pt x="477" y="927"/>
                  </a:lnTo>
                  <a:lnTo>
                    <a:pt x="484" y="913"/>
                  </a:lnTo>
                  <a:lnTo>
                    <a:pt x="496" y="873"/>
                  </a:lnTo>
                  <a:lnTo>
                    <a:pt x="516" y="820"/>
                  </a:lnTo>
                  <a:lnTo>
                    <a:pt x="542" y="753"/>
                  </a:lnTo>
                  <a:lnTo>
                    <a:pt x="580" y="607"/>
                  </a:lnTo>
                  <a:lnTo>
                    <a:pt x="587" y="540"/>
                  </a:lnTo>
                  <a:lnTo>
                    <a:pt x="587" y="513"/>
                  </a:lnTo>
                  <a:lnTo>
                    <a:pt x="580" y="480"/>
                  </a:lnTo>
                  <a:lnTo>
                    <a:pt x="567" y="453"/>
                  </a:lnTo>
                  <a:lnTo>
                    <a:pt x="542" y="433"/>
                  </a:lnTo>
                  <a:lnTo>
                    <a:pt x="496" y="427"/>
                  </a:lnTo>
                  <a:lnTo>
                    <a:pt x="432" y="440"/>
                  </a:lnTo>
                  <a:lnTo>
                    <a:pt x="374" y="467"/>
                  </a:lnTo>
                  <a:lnTo>
                    <a:pt x="322" y="500"/>
                  </a:lnTo>
                  <a:lnTo>
                    <a:pt x="284" y="547"/>
                  </a:lnTo>
                  <a:lnTo>
                    <a:pt x="251" y="593"/>
                  </a:lnTo>
                  <a:lnTo>
                    <a:pt x="232" y="627"/>
                  </a:lnTo>
                  <a:lnTo>
                    <a:pt x="219" y="647"/>
                  </a:lnTo>
                  <a:lnTo>
                    <a:pt x="213" y="673"/>
                  </a:lnTo>
                  <a:lnTo>
                    <a:pt x="200" y="740"/>
                  </a:lnTo>
                  <a:lnTo>
                    <a:pt x="187" y="780"/>
                  </a:lnTo>
                  <a:lnTo>
                    <a:pt x="181" y="813"/>
                  </a:lnTo>
                  <a:lnTo>
                    <a:pt x="142" y="953"/>
                  </a:lnTo>
                  <a:lnTo>
                    <a:pt x="135" y="973"/>
                  </a:lnTo>
                  <a:lnTo>
                    <a:pt x="129" y="1000"/>
                  </a:lnTo>
                  <a:lnTo>
                    <a:pt x="129" y="1020"/>
                  </a:lnTo>
                  <a:lnTo>
                    <a:pt x="123" y="1040"/>
                  </a:lnTo>
                  <a:lnTo>
                    <a:pt x="116" y="1053"/>
                  </a:lnTo>
                  <a:lnTo>
                    <a:pt x="103" y="1073"/>
                  </a:lnTo>
                  <a:lnTo>
                    <a:pt x="84" y="1086"/>
                  </a:lnTo>
                  <a:lnTo>
                    <a:pt x="64" y="1093"/>
                  </a:lnTo>
                  <a:lnTo>
                    <a:pt x="52" y="1093"/>
                  </a:lnTo>
                  <a:lnTo>
                    <a:pt x="13" y="1080"/>
                  </a:lnTo>
                  <a:lnTo>
                    <a:pt x="6" y="1067"/>
                  </a:lnTo>
                  <a:lnTo>
                    <a:pt x="0" y="1047"/>
                  </a:lnTo>
                  <a:lnTo>
                    <a:pt x="0" y="1027"/>
                  </a:lnTo>
                  <a:lnTo>
                    <a:pt x="6" y="1013"/>
                  </a:lnTo>
                  <a:lnTo>
                    <a:pt x="219" y="134"/>
                  </a:lnTo>
                  <a:lnTo>
                    <a:pt x="219" y="120"/>
                  </a:lnTo>
                  <a:lnTo>
                    <a:pt x="226" y="114"/>
                  </a:lnTo>
                  <a:lnTo>
                    <a:pt x="226" y="87"/>
                  </a:lnTo>
                  <a:lnTo>
                    <a:pt x="219" y="87"/>
                  </a:lnTo>
                  <a:lnTo>
                    <a:pt x="213" y="80"/>
                  </a:lnTo>
                  <a:lnTo>
                    <a:pt x="200" y="74"/>
                  </a:lnTo>
                  <a:lnTo>
                    <a:pt x="135" y="74"/>
                  </a:lnTo>
                  <a:lnTo>
                    <a:pt x="123" y="67"/>
                  </a:lnTo>
                  <a:lnTo>
                    <a:pt x="116" y="60"/>
                  </a:lnTo>
                  <a:lnTo>
                    <a:pt x="116" y="34"/>
                  </a:lnTo>
                  <a:lnTo>
                    <a:pt x="135" y="14"/>
                  </a:lnTo>
                  <a:lnTo>
                    <a:pt x="187" y="1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13530" y="5743"/>
              <a:ext cx="689" cy="706"/>
            </a:xfrm>
            <a:custGeom>
              <a:avLst/>
              <a:gdLst/>
              <a:ahLst/>
              <a:cxnLst>
                <a:cxn ang="0">
                  <a:pos x="322" y="13"/>
                </a:cxn>
                <a:cxn ang="0">
                  <a:pos x="432" y="113"/>
                </a:cxn>
                <a:cxn ang="0">
                  <a:pos x="490" y="253"/>
                </a:cxn>
                <a:cxn ang="0">
                  <a:pos x="496" y="313"/>
                </a:cxn>
                <a:cxn ang="0">
                  <a:pos x="502" y="306"/>
                </a:cxn>
                <a:cxn ang="0">
                  <a:pos x="612" y="53"/>
                </a:cxn>
                <a:cxn ang="0">
                  <a:pos x="644" y="7"/>
                </a:cxn>
                <a:cxn ang="0">
                  <a:pos x="677" y="0"/>
                </a:cxn>
                <a:cxn ang="0">
                  <a:pos x="689" y="20"/>
                </a:cxn>
                <a:cxn ang="0">
                  <a:pos x="677" y="40"/>
                </a:cxn>
                <a:cxn ang="0">
                  <a:pos x="599" y="193"/>
                </a:cxn>
                <a:cxn ang="0">
                  <a:pos x="567" y="253"/>
                </a:cxn>
                <a:cxn ang="0">
                  <a:pos x="522" y="360"/>
                </a:cxn>
                <a:cxn ang="0">
                  <a:pos x="496" y="460"/>
                </a:cxn>
                <a:cxn ang="0">
                  <a:pos x="470" y="600"/>
                </a:cxn>
                <a:cxn ang="0">
                  <a:pos x="438" y="693"/>
                </a:cxn>
                <a:cxn ang="0">
                  <a:pos x="412" y="706"/>
                </a:cxn>
                <a:cxn ang="0">
                  <a:pos x="399" y="686"/>
                </a:cxn>
                <a:cxn ang="0">
                  <a:pos x="406" y="633"/>
                </a:cxn>
                <a:cxn ang="0">
                  <a:pos x="432" y="520"/>
                </a:cxn>
                <a:cxn ang="0">
                  <a:pos x="457" y="446"/>
                </a:cxn>
                <a:cxn ang="0">
                  <a:pos x="464" y="420"/>
                </a:cxn>
                <a:cxn ang="0">
                  <a:pos x="451" y="266"/>
                </a:cxn>
                <a:cxn ang="0">
                  <a:pos x="406" y="160"/>
                </a:cxn>
                <a:cxn ang="0">
                  <a:pos x="309" y="93"/>
                </a:cxn>
                <a:cxn ang="0">
                  <a:pos x="187" y="93"/>
                </a:cxn>
                <a:cxn ang="0">
                  <a:pos x="83" y="140"/>
                </a:cxn>
                <a:cxn ang="0">
                  <a:pos x="45" y="193"/>
                </a:cxn>
                <a:cxn ang="0">
                  <a:pos x="38" y="207"/>
                </a:cxn>
                <a:cxn ang="0">
                  <a:pos x="0" y="200"/>
                </a:cxn>
                <a:cxn ang="0">
                  <a:pos x="6" y="180"/>
                </a:cxn>
                <a:cxn ang="0">
                  <a:pos x="38" y="107"/>
                </a:cxn>
                <a:cxn ang="0">
                  <a:pos x="161" y="20"/>
                </a:cxn>
              </a:cxnLst>
              <a:rect l="0" t="0" r="r" b="b"/>
              <a:pathLst>
                <a:path w="689" h="706">
                  <a:moveTo>
                    <a:pt x="251" y="0"/>
                  </a:moveTo>
                  <a:lnTo>
                    <a:pt x="322" y="13"/>
                  </a:lnTo>
                  <a:lnTo>
                    <a:pt x="386" y="53"/>
                  </a:lnTo>
                  <a:lnTo>
                    <a:pt x="432" y="113"/>
                  </a:lnTo>
                  <a:lnTo>
                    <a:pt x="464" y="180"/>
                  </a:lnTo>
                  <a:lnTo>
                    <a:pt x="490" y="253"/>
                  </a:lnTo>
                  <a:lnTo>
                    <a:pt x="502" y="306"/>
                  </a:lnTo>
                  <a:lnTo>
                    <a:pt x="496" y="313"/>
                  </a:lnTo>
                  <a:lnTo>
                    <a:pt x="502" y="320"/>
                  </a:lnTo>
                  <a:lnTo>
                    <a:pt x="502" y="306"/>
                  </a:lnTo>
                  <a:lnTo>
                    <a:pt x="522" y="240"/>
                  </a:lnTo>
                  <a:lnTo>
                    <a:pt x="612" y="53"/>
                  </a:lnTo>
                  <a:lnTo>
                    <a:pt x="638" y="20"/>
                  </a:lnTo>
                  <a:lnTo>
                    <a:pt x="644" y="7"/>
                  </a:lnTo>
                  <a:lnTo>
                    <a:pt x="657" y="0"/>
                  </a:lnTo>
                  <a:lnTo>
                    <a:pt x="677" y="0"/>
                  </a:lnTo>
                  <a:lnTo>
                    <a:pt x="689" y="7"/>
                  </a:lnTo>
                  <a:lnTo>
                    <a:pt x="689" y="20"/>
                  </a:lnTo>
                  <a:lnTo>
                    <a:pt x="683" y="27"/>
                  </a:lnTo>
                  <a:lnTo>
                    <a:pt x="677" y="40"/>
                  </a:lnTo>
                  <a:lnTo>
                    <a:pt x="631" y="127"/>
                  </a:lnTo>
                  <a:lnTo>
                    <a:pt x="599" y="193"/>
                  </a:lnTo>
                  <a:lnTo>
                    <a:pt x="580" y="227"/>
                  </a:lnTo>
                  <a:lnTo>
                    <a:pt x="567" y="253"/>
                  </a:lnTo>
                  <a:lnTo>
                    <a:pt x="548" y="300"/>
                  </a:lnTo>
                  <a:lnTo>
                    <a:pt x="522" y="360"/>
                  </a:lnTo>
                  <a:lnTo>
                    <a:pt x="509" y="420"/>
                  </a:lnTo>
                  <a:lnTo>
                    <a:pt x="496" y="460"/>
                  </a:lnTo>
                  <a:lnTo>
                    <a:pt x="483" y="533"/>
                  </a:lnTo>
                  <a:lnTo>
                    <a:pt x="470" y="600"/>
                  </a:lnTo>
                  <a:lnTo>
                    <a:pt x="451" y="680"/>
                  </a:lnTo>
                  <a:lnTo>
                    <a:pt x="438" y="693"/>
                  </a:lnTo>
                  <a:lnTo>
                    <a:pt x="432" y="706"/>
                  </a:lnTo>
                  <a:lnTo>
                    <a:pt x="412" y="706"/>
                  </a:lnTo>
                  <a:lnTo>
                    <a:pt x="406" y="700"/>
                  </a:lnTo>
                  <a:lnTo>
                    <a:pt x="399" y="686"/>
                  </a:lnTo>
                  <a:lnTo>
                    <a:pt x="399" y="673"/>
                  </a:lnTo>
                  <a:lnTo>
                    <a:pt x="406" y="633"/>
                  </a:lnTo>
                  <a:lnTo>
                    <a:pt x="419" y="580"/>
                  </a:lnTo>
                  <a:lnTo>
                    <a:pt x="432" y="520"/>
                  </a:lnTo>
                  <a:lnTo>
                    <a:pt x="451" y="460"/>
                  </a:lnTo>
                  <a:lnTo>
                    <a:pt x="457" y="446"/>
                  </a:lnTo>
                  <a:lnTo>
                    <a:pt x="457" y="433"/>
                  </a:lnTo>
                  <a:lnTo>
                    <a:pt x="464" y="420"/>
                  </a:lnTo>
                  <a:lnTo>
                    <a:pt x="464" y="326"/>
                  </a:lnTo>
                  <a:lnTo>
                    <a:pt x="451" y="266"/>
                  </a:lnTo>
                  <a:lnTo>
                    <a:pt x="432" y="213"/>
                  </a:lnTo>
                  <a:lnTo>
                    <a:pt x="406" y="160"/>
                  </a:lnTo>
                  <a:lnTo>
                    <a:pt x="367" y="120"/>
                  </a:lnTo>
                  <a:lnTo>
                    <a:pt x="309" y="93"/>
                  </a:lnTo>
                  <a:lnTo>
                    <a:pt x="238" y="87"/>
                  </a:lnTo>
                  <a:lnTo>
                    <a:pt x="187" y="93"/>
                  </a:lnTo>
                  <a:lnTo>
                    <a:pt x="135" y="107"/>
                  </a:lnTo>
                  <a:lnTo>
                    <a:pt x="83" y="140"/>
                  </a:lnTo>
                  <a:lnTo>
                    <a:pt x="51" y="187"/>
                  </a:lnTo>
                  <a:lnTo>
                    <a:pt x="45" y="193"/>
                  </a:lnTo>
                  <a:lnTo>
                    <a:pt x="45" y="200"/>
                  </a:lnTo>
                  <a:lnTo>
                    <a:pt x="38" y="207"/>
                  </a:lnTo>
                  <a:lnTo>
                    <a:pt x="6" y="207"/>
                  </a:lnTo>
                  <a:lnTo>
                    <a:pt x="0" y="200"/>
                  </a:lnTo>
                  <a:lnTo>
                    <a:pt x="0" y="193"/>
                  </a:lnTo>
                  <a:lnTo>
                    <a:pt x="6" y="180"/>
                  </a:lnTo>
                  <a:lnTo>
                    <a:pt x="19" y="147"/>
                  </a:lnTo>
                  <a:lnTo>
                    <a:pt x="38" y="107"/>
                  </a:lnTo>
                  <a:lnTo>
                    <a:pt x="77" y="67"/>
                  </a:lnTo>
                  <a:lnTo>
                    <a:pt x="161" y="20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14748" y="4031"/>
              <a:ext cx="503" cy="2205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4" y="0"/>
                </a:cxn>
                <a:cxn ang="0">
                  <a:pos x="496" y="6"/>
                </a:cxn>
                <a:cxn ang="0">
                  <a:pos x="503" y="13"/>
                </a:cxn>
                <a:cxn ang="0">
                  <a:pos x="503" y="33"/>
                </a:cxn>
                <a:cxn ang="0">
                  <a:pos x="496" y="40"/>
                </a:cxn>
                <a:cxn ang="0">
                  <a:pos x="484" y="46"/>
                </a:cxn>
                <a:cxn ang="0">
                  <a:pos x="471" y="60"/>
                </a:cxn>
                <a:cxn ang="0">
                  <a:pos x="355" y="206"/>
                </a:cxn>
                <a:cxn ang="0">
                  <a:pos x="264" y="366"/>
                </a:cxn>
                <a:cxn ang="0">
                  <a:pos x="200" y="539"/>
                </a:cxn>
                <a:cxn ang="0">
                  <a:pos x="161" y="726"/>
                </a:cxn>
                <a:cxn ang="0">
                  <a:pos x="135" y="912"/>
                </a:cxn>
                <a:cxn ang="0">
                  <a:pos x="129" y="1106"/>
                </a:cxn>
                <a:cxn ang="0">
                  <a:pos x="135" y="1252"/>
                </a:cxn>
                <a:cxn ang="0">
                  <a:pos x="148" y="1405"/>
                </a:cxn>
                <a:cxn ang="0">
                  <a:pos x="174" y="1565"/>
                </a:cxn>
                <a:cxn ang="0">
                  <a:pos x="219" y="1719"/>
                </a:cxn>
                <a:cxn ang="0">
                  <a:pos x="277" y="1872"/>
                </a:cxn>
                <a:cxn ang="0">
                  <a:pos x="361" y="2012"/>
                </a:cxn>
                <a:cxn ang="0">
                  <a:pos x="464" y="2138"/>
                </a:cxn>
                <a:cxn ang="0">
                  <a:pos x="484" y="2152"/>
                </a:cxn>
                <a:cxn ang="0">
                  <a:pos x="490" y="2165"/>
                </a:cxn>
                <a:cxn ang="0">
                  <a:pos x="503" y="2178"/>
                </a:cxn>
                <a:cxn ang="0">
                  <a:pos x="503" y="2192"/>
                </a:cxn>
                <a:cxn ang="0">
                  <a:pos x="496" y="2198"/>
                </a:cxn>
                <a:cxn ang="0">
                  <a:pos x="484" y="2205"/>
                </a:cxn>
                <a:cxn ang="0">
                  <a:pos x="477" y="2205"/>
                </a:cxn>
                <a:cxn ang="0">
                  <a:pos x="451" y="2192"/>
                </a:cxn>
                <a:cxn ang="0">
                  <a:pos x="406" y="2158"/>
                </a:cxn>
                <a:cxn ang="0">
                  <a:pos x="348" y="2098"/>
                </a:cxn>
                <a:cxn ang="0">
                  <a:pos x="277" y="2018"/>
                </a:cxn>
                <a:cxn ang="0">
                  <a:pos x="213" y="1919"/>
                </a:cxn>
                <a:cxn ang="0">
                  <a:pos x="142" y="1792"/>
                </a:cxn>
                <a:cxn ang="0">
                  <a:pos x="71" y="1605"/>
                </a:cxn>
                <a:cxn ang="0">
                  <a:pos x="26" y="1419"/>
                </a:cxn>
                <a:cxn ang="0">
                  <a:pos x="7" y="1252"/>
                </a:cxn>
                <a:cxn ang="0">
                  <a:pos x="0" y="1106"/>
                </a:cxn>
                <a:cxn ang="0">
                  <a:pos x="7" y="952"/>
                </a:cxn>
                <a:cxn ang="0">
                  <a:pos x="26" y="786"/>
                </a:cxn>
                <a:cxn ang="0">
                  <a:pos x="71" y="613"/>
                </a:cxn>
                <a:cxn ang="0">
                  <a:pos x="135" y="433"/>
                </a:cxn>
                <a:cxn ang="0">
                  <a:pos x="193" y="319"/>
                </a:cxn>
                <a:cxn ang="0">
                  <a:pos x="258" y="219"/>
                </a:cxn>
                <a:cxn ang="0">
                  <a:pos x="316" y="139"/>
                </a:cxn>
                <a:cxn ang="0">
                  <a:pos x="374" y="80"/>
                </a:cxn>
                <a:cxn ang="0">
                  <a:pos x="426" y="33"/>
                </a:cxn>
                <a:cxn ang="0">
                  <a:pos x="458" y="6"/>
                </a:cxn>
                <a:cxn ang="0">
                  <a:pos x="477" y="0"/>
                </a:cxn>
              </a:cxnLst>
              <a:rect l="0" t="0" r="r" b="b"/>
              <a:pathLst>
                <a:path w="503" h="2205">
                  <a:moveTo>
                    <a:pt x="477" y="0"/>
                  </a:moveTo>
                  <a:lnTo>
                    <a:pt x="484" y="0"/>
                  </a:lnTo>
                  <a:lnTo>
                    <a:pt x="496" y="6"/>
                  </a:lnTo>
                  <a:lnTo>
                    <a:pt x="503" y="13"/>
                  </a:lnTo>
                  <a:lnTo>
                    <a:pt x="503" y="33"/>
                  </a:lnTo>
                  <a:lnTo>
                    <a:pt x="496" y="40"/>
                  </a:lnTo>
                  <a:lnTo>
                    <a:pt x="484" y="46"/>
                  </a:lnTo>
                  <a:lnTo>
                    <a:pt x="471" y="60"/>
                  </a:lnTo>
                  <a:lnTo>
                    <a:pt x="355" y="206"/>
                  </a:lnTo>
                  <a:lnTo>
                    <a:pt x="264" y="366"/>
                  </a:lnTo>
                  <a:lnTo>
                    <a:pt x="200" y="539"/>
                  </a:lnTo>
                  <a:lnTo>
                    <a:pt x="161" y="726"/>
                  </a:lnTo>
                  <a:lnTo>
                    <a:pt x="135" y="912"/>
                  </a:lnTo>
                  <a:lnTo>
                    <a:pt x="129" y="1106"/>
                  </a:lnTo>
                  <a:lnTo>
                    <a:pt x="135" y="1252"/>
                  </a:lnTo>
                  <a:lnTo>
                    <a:pt x="148" y="1405"/>
                  </a:lnTo>
                  <a:lnTo>
                    <a:pt x="174" y="1565"/>
                  </a:lnTo>
                  <a:lnTo>
                    <a:pt x="219" y="1719"/>
                  </a:lnTo>
                  <a:lnTo>
                    <a:pt x="277" y="1872"/>
                  </a:lnTo>
                  <a:lnTo>
                    <a:pt x="361" y="2012"/>
                  </a:lnTo>
                  <a:lnTo>
                    <a:pt x="464" y="2138"/>
                  </a:lnTo>
                  <a:lnTo>
                    <a:pt x="484" y="2152"/>
                  </a:lnTo>
                  <a:lnTo>
                    <a:pt x="490" y="2165"/>
                  </a:lnTo>
                  <a:lnTo>
                    <a:pt x="503" y="2178"/>
                  </a:lnTo>
                  <a:lnTo>
                    <a:pt x="503" y="2192"/>
                  </a:lnTo>
                  <a:lnTo>
                    <a:pt x="496" y="2198"/>
                  </a:lnTo>
                  <a:lnTo>
                    <a:pt x="484" y="2205"/>
                  </a:lnTo>
                  <a:lnTo>
                    <a:pt x="477" y="2205"/>
                  </a:lnTo>
                  <a:lnTo>
                    <a:pt x="451" y="2192"/>
                  </a:lnTo>
                  <a:lnTo>
                    <a:pt x="406" y="2158"/>
                  </a:lnTo>
                  <a:lnTo>
                    <a:pt x="348" y="2098"/>
                  </a:lnTo>
                  <a:lnTo>
                    <a:pt x="277" y="2018"/>
                  </a:lnTo>
                  <a:lnTo>
                    <a:pt x="213" y="1919"/>
                  </a:lnTo>
                  <a:lnTo>
                    <a:pt x="142" y="1792"/>
                  </a:lnTo>
                  <a:lnTo>
                    <a:pt x="71" y="1605"/>
                  </a:lnTo>
                  <a:lnTo>
                    <a:pt x="26" y="1419"/>
                  </a:lnTo>
                  <a:lnTo>
                    <a:pt x="7" y="1252"/>
                  </a:lnTo>
                  <a:lnTo>
                    <a:pt x="0" y="1106"/>
                  </a:lnTo>
                  <a:lnTo>
                    <a:pt x="7" y="952"/>
                  </a:lnTo>
                  <a:lnTo>
                    <a:pt x="26" y="786"/>
                  </a:lnTo>
                  <a:lnTo>
                    <a:pt x="71" y="613"/>
                  </a:lnTo>
                  <a:lnTo>
                    <a:pt x="135" y="433"/>
                  </a:lnTo>
                  <a:lnTo>
                    <a:pt x="193" y="319"/>
                  </a:lnTo>
                  <a:lnTo>
                    <a:pt x="258" y="219"/>
                  </a:lnTo>
                  <a:lnTo>
                    <a:pt x="316" y="139"/>
                  </a:lnTo>
                  <a:lnTo>
                    <a:pt x="374" y="80"/>
                  </a:lnTo>
                  <a:lnTo>
                    <a:pt x="426" y="33"/>
                  </a:lnTo>
                  <a:lnTo>
                    <a:pt x="458" y="6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15547" y="5083"/>
              <a:ext cx="1303" cy="9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258" y="0"/>
                </a:cxn>
                <a:cxn ang="0">
                  <a:pos x="1271" y="7"/>
                </a:cxn>
                <a:cxn ang="0">
                  <a:pos x="1283" y="7"/>
                </a:cxn>
                <a:cxn ang="0">
                  <a:pos x="1303" y="27"/>
                </a:cxn>
                <a:cxn ang="0">
                  <a:pos x="1303" y="67"/>
                </a:cxn>
                <a:cxn ang="0">
                  <a:pos x="1283" y="87"/>
                </a:cxn>
                <a:cxn ang="0">
                  <a:pos x="1271" y="87"/>
                </a:cxn>
                <a:cxn ang="0">
                  <a:pos x="1258" y="94"/>
                </a:cxn>
                <a:cxn ang="0">
                  <a:pos x="46" y="94"/>
                </a:cxn>
                <a:cxn ang="0">
                  <a:pos x="33" y="87"/>
                </a:cxn>
                <a:cxn ang="0">
                  <a:pos x="20" y="87"/>
                </a:cxn>
                <a:cxn ang="0">
                  <a:pos x="0" y="67"/>
                </a:cxn>
                <a:cxn ang="0">
                  <a:pos x="0" y="27"/>
                </a:cxn>
                <a:cxn ang="0">
                  <a:pos x="7" y="20"/>
                </a:cxn>
                <a:cxn ang="0">
                  <a:pos x="13" y="7"/>
                </a:cxn>
                <a:cxn ang="0">
                  <a:pos x="26" y="7"/>
                </a:cxn>
                <a:cxn ang="0">
                  <a:pos x="39" y="0"/>
                </a:cxn>
              </a:cxnLst>
              <a:rect l="0" t="0" r="r" b="b"/>
              <a:pathLst>
                <a:path w="1303" h="94">
                  <a:moveTo>
                    <a:pt x="39" y="0"/>
                  </a:moveTo>
                  <a:lnTo>
                    <a:pt x="1258" y="0"/>
                  </a:lnTo>
                  <a:lnTo>
                    <a:pt x="1271" y="7"/>
                  </a:lnTo>
                  <a:lnTo>
                    <a:pt x="1283" y="7"/>
                  </a:lnTo>
                  <a:lnTo>
                    <a:pt x="1303" y="27"/>
                  </a:lnTo>
                  <a:lnTo>
                    <a:pt x="1303" y="67"/>
                  </a:lnTo>
                  <a:lnTo>
                    <a:pt x="1283" y="87"/>
                  </a:lnTo>
                  <a:lnTo>
                    <a:pt x="1271" y="87"/>
                  </a:lnTo>
                  <a:lnTo>
                    <a:pt x="1258" y="94"/>
                  </a:lnTo>
                  <a:lnTo>
                    <a:pt x="46" y="94"/>
                  </a:lnTo>
                  <a:lnTo>
                    <a:pt x="33" y="87"/>
                  </a:lnTo>
                  <a:lnTo>
                    <a:pt x="20" y="87"/>
                  </a:lnTo>
                  <a:lnTo>
                    <a:pt x="0" y="67"/>
                  </a:lnTo>
                  <a:lnTo>
                    <a:pt x="0" y="27"/>
                  </a:lnTo>
                  <a:lnTo>
                    <a:pt x="7" y="20"/>
                  </a:lnTo>
                  <a:lnTo>
                    <a:pt x="13" y="7"/>
                  </a:lnTo>
                  <a:lnTo>
                    <a:pt x="26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17243" y="4217"/>
              <a:ext cx="703" cy="1466"/>
            </a:xfrm>
            <a:custGeom>
              <a:avLst/>
              <a:gdLst/>
              <a:ahLst/>
              <a:cxnLst>
                <a:cxn ang="0">
                  <a:pos x="387" y="0"/>
                </a:cxn>
                <a:cxn ang="0">
                  <a:pos x="406" y="0"/>
                </a:cxn>
                <a:cxn ang="0">
                  <a:pos x="432" y="13"/>
                </a:cxn>
                <a:cxn ang="0">
                  <a:pos x="432" y="1333"/>
                </a:cxn>
                <a:cxn ang="0">
                  <a:pos x="445" y="1366"/>
                </a:cxn>
                <a:cxn ang="0">
                  <a:pos x="477" y="1386"/>
                </a:cxn>
                <a:cxn ang="0">
                  <a:pos x="535" y="1393"/>
                </a:cxn>
                <a:cxn ang="0">
                  <a:pos x="632" y="1399"/>
                </a:cxn>
                <a:cxn ang="0">
                  <a:pos x="703" y="1399"/>
                </a:cxn>
                <a:cxn ang="0">
                  <a:pos x="703" y="1466"/>
                </a:cxn>
                <a:cxn ang="0">
                  <a:pos x="625" y="1459"/>
                </a:cxn>
                <a:cxn ang="0">
                  <a:pos x="84" y="1459"/>
                </a:cxn>
                <a:cxn ang="0">
                  <a:pos x="6" y="1466"/>
                </a:cxn>
                <a:cxn ang="0">
                  <a:pos x="6" y="1399"/>
                </a:cxn>
                <a:cxn ang="0">
                  <a:pos x="77" y="1399"/>
                </a:cxn>
                <a:cxn ang="0">
                  <a:pos x="174" y="1393"/>
                </a:cxn>
                <a:cxn ang="0">
                  <a:pos x="232" y="1386"/>
                </a:cxn>
                <a:cxn ang="0">
                  <a:pos x="264" y="1366"/>
                </a:cxn>
                <a:cxn ang="0">
                  <a:pos x="277" y="1333"/>
                </a:cxn>
                <a:cxn ang="0">
                  <a:pos x="277" y="147"/>
                </a:cxn>
                <a:cxn ang="0">
                  <a:pos x="193" y="180"/>
                </a:cxn>
                <a:cxn ang="0">
                  <a:pos x="110" y="200"/>
                </a:cxn>
                <a:cxn ang="0">
                  <a:pos x="45" y="207"/>
                </a:cxn>
                <a:cxn ang="0">
                  <a:pos x="0" y="207"/>
                </a:cxn>
                <a:cxn ang="0">
                  <a:pos x="0" y="140"/>
                </a:cxn>
                <a:cxn ang="0">
                  <a:pos x="52" y="140"/>
                </a:cxn>
                <a:cxn ang="0">
                  <a:pos x="123" y="133"/>
                </a:cxn>
                <a:cxn ang="0">
                  <a:pos x="213" y="107"/>
                </a:cxn>
                <a:cxn ang="0">
                  <a:pos x="303" y="67"/>
                </a:cxn>
                <a:cxn ang="0">
                  <a:pos x="387" y="0"/>
                </a:cxn>
              </a:cxnLst>
              <a:rect l="0" t="0" r="r" b="b"/>
              <a:pathLst>
                <a:path w="703" h="1466">
                  <a:moveTo>
                    <a:pt x="387" y="0"/>
                  </a:moveTo>
                  <a:lnTo>
                    <a:pt x="406" y="0"/>
                  </a:lnTo>
                  <a:lnTo>
                    <a:pt x="432" y="13"/>
                  </a:lnTo>
                  <a:lnTo>
                    <a:pt x="432" y="1333"/>
                  </a:lnTo>
                  <a:lnTo>
                    <a:pt x="445" y="1366"/>
                  </a:lnTo>
                  <a:lnTo>
                    <a:pt x="477" y="1386"/>
                  </a:lnTo>
                  <a:lnTo>
                    <a:pt x="535" y="1393"/>
                  </a:lnTo>
                  <a:lnTo>
                    <a:pt x="632" y="1399"/>
                  </a:lnTo>
                  <a:lnTo>
                    <a:pt x="703" y="1399"/>
                  </a:lnTo>
                  <a:lnTo>
                    <a:pt x="703" y="1466"/>
                  </a:lnTo>
                  <a:lnTo>
                    <a:pt x="625" y="1459"/>
                  </a:lnTo>
                  <a:lnTo>
                    <a:pt x="84" y="1459"/>
                  </a:lnTo>
                  <a:lnTo>
                    <a:pt x="6" y="1466"/>
                  </a:lnTo>
                  <a:lnTo>
                    <a:pt x="6" y="1399"/>
                  </a:lnTo>
                  <a:lnTo>
                    <a:pt x="77" y="1399"/>
                  </a:lnTo>
                  <a:lnTo>
                    <a:pt x="174" y="1393"/>
                  </a:lnTo>
                  <a:lnTo>
                    <a:pt x="232" y="1386"/>
                  </a:lnTo>
                  <a:lnTo>
                    <a:pt x="264" y="1366"/>
                  </a:lnTo>
                  <a:lnTo>
                    <a:pt x="277" y="1333"/>
                  </a:lnTo>
                  <a:lnTo>
                    <a:pt x="277" y="147"/>
                  </a:lnTo>
                  <a:lnTo>
                    <a:pt x="193" y="180"/>
                  </a:lnTo>
                  <a:lnTo>
                    <a:pt x="110" y="200"/>
                  </a:lnTo>
                  <a:lnTo>
                    <a:pt x="45" y="207"/>
                  </a:lnTo>
                  <a:lnTo>
                    <a:pt x="0" y="207"/>
                  </a:lnTo>
                  <a:lnTo>
                    <a:pt x="0" y="140"/>
                  </a:lnTo>
                  <a:lnTo>
                    <a:pt x="52" y="140"/>
                  </a:lnTo>
                  <a:lnTo>
                    <a:pt x="123" y="133"/>
                  </a:lnTo>
                  <a:lnTo>
                    <a:pt x="213" y="107"/>
                  </a:lnTo>
                  <a:lnTo>
                    <a:pt x="303" y="67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18242" y="4031"/>
              <a:ext cx="503" cy="22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2" y="13"/>
                </a:cxn>
                <a:cxn ang="0">
                  <a:pos x="97" y="46"/>
                </a:cxn>
                <a:cxn ang="0">
                  <a:pos x="155" y="106"/>
                </a:cxn>
                <a:cxn ang="0">
                  <a:pos x="226" y="186"/>
                </a:cxn>
                <a:cxn ang="0">
                  <a:pos x="290" y="293"/>
                </a:cxn>
                <a:cxn ang="0">
                  <a:pos x="361" y="419"/>
                </a:cxn>
                <a:cxn ang="0">
                  <a:pos x="432" y="606"/>
                </a:cxn>
                <a:cxn ang="0">
                  <a:pos x="477" y="792"/>
                </a:cxn>
                <a:cxn ang="0">
                  <a:pos x="497" y="959"/>
                </a:cxn>
                <a:cxn ang="0">
                  <a:pos x="503" y="1106"/>
                </a:cxn>
                <a:cxn ang="0">
                  <a:pos x="497" y="1259"/>
                </a:cxn>
                <a:cxn ang="0">
                  <a:pos x="477" y="1425"/>
                </a:cxn>
                <a:cxn ang="0">
                  <a:pos x="432" y="1599"/>
                </a:cxn>
                <a:cxn ang="0">
                  <a:pos x="368" y="1779"/>
                </a:cxn>
                <a:cxn ang="0">
                  <a:pos x="310" y="1892"/>
                </a:cxn>
                <a:cxn ang="0">
                  <a:pos x="245" y="1992"/>
                </a:cxn>
                <a:cxn ang="0">
                  <a:pos x="187" y="2072"/>
                </a:cxn>
                <a:cxn ang="0">
                  <a:pos x="129" y="2132"/>
                </a:cxn>
                <a:cxn ang="0">
                  <a:pos x="78" y="2178"/>
                </a:cxn>
                <a:cxn ang="0">
                  <a:pos x="45" y="2205"/>
                </a:cxn>
                <a:cxn ang="0">
                  <a:pos x="26" y="2212"/>
                </a:cxn>
                <a:cxn ang="0">
                  <a:pos x="20" y="2212"/>
                </a:cxn>
                <a:cxn ang="0">
                  <a:pos x="7" y="2205"/>
                </a:cxn>
                <a:cxn ang="0">
                  <a:pos x="0" y="2198"/>
                </a:cxn>
                <a:cxn ang="0">
                  <a:pos x="0" y="2185"/>
                </a:cxn>
                <a:cxn ang="0">
                  <a:pos x="33" y="2152"/>
                </a:cxn>
                <a:cxn ang="0">
                  <a:pos x="149" y="2005"/>
                </a:cxn>
                <a:cxn ang="0">
                  <a:pos x="239" y="1839"/>
                </a:cxn>
                <a:cxn ang="0">
                  <a:pos x="303" y="1665"/>
                </a:cxn>
                <a:cxn ang="0">
                  <a:pos x="342" y="1485"/>
                </a:cxn>
                <a:cxn ang="0">
                  <a:pos x="368" y="1299"/>
                </a:cxn>
                <a:cxn ang="0">
                  <a:pos x="374" y="1106"/>
                </a:cxn>
                <a:cxn ang="0">
                  <a:pos x="361" y="886"/>
                </a:cxn>
                <a:cxn ang="0">
                  <a:pos x="336" y="679"/>
                </a:cxn>
                <a:cxn ang="0">
                  <a:pos x="284" y="499"/>
                </a:cxn>
                <a:cxn ang="0">
                  <a:pos x="219" y="333"/>
                </a:cxn>
                <a:cxn ang="0">
                  <a:pos x="136" y="193"/>
                </a:cxn>
                <a:cxn ang="0">
                  <a:pos x="39" y="73"/>
                </a:cxn>
                <a:cxn ang="0">
                  <a:pos x="20" y="60"/>
                </a:cxn>
                <a:cxn ang="0">
                  <a:pos x="13" y="46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7" y="13"/>
                </a:cxn>
                <a:cxn ang="0">
                  <a:pos x="13" y="6"/>
                </a:cxn>
                <a:cxn ang="0">
                  <a:pos x="26" y="0"/>
                </a:cxn>
              </a:cxnLst>
              <a:rect l="0" t="0" r="r" b="b"/>
              <a:pathLst>
                <a:path w="503" h="2212">
                  <a:moveTo>
                    <a:pt x="26" y="0"/>
                  </a:moveTo>
                  <a:lnTo>
                    <a:pt x="52" y="13"/>
                  </a:lnTo>
                  <a:lnTo>
                    <a:pt x="97" y="46"/>
                  </a:lnTo>
                  <a:lnTo>
                    <a:pt x="155" y="106"/>
                  </a:lnTo>
                  <a:lnTo>
                    <a:pt x="226" y="186"/>
                  </a:lnTo>
                  <a:lnTo>
                    <a:pt x="290" y="293"/>
                  </a:lnTo>
                  <a:lnTo>
                    <a:pt x="361" y="419"/>
                  </a:lnTo>
                  <a:lnTo>
                    <a:pt x="432" y="606"/>
                  </a:lnTo>
                  <a:lnTo>
                    <a:pt x="477" y="792"/>
                  </a:lnTo>
                  <a:lnTo>
                    <a:pt x="497" y="959"/>
                  </a:lnTo>
                  <a:lnTo>
                    <a:pt x="503" y="1106"/>
                  </a:lnTo>
                  <a:lnTo>
                    <a:pt x="497" y="1259"/>
                  </a:lnTo>
                  <a:lnTo>
                    <a:pt x="477" y="1425"/>
                  </a:lnTo>
                  <a:lnTo>
                    <a:pt x="432" y="1599"/>
                  </a:lnTo>
                  <a:lnTo>
                    <a:pt x="368" y="1779"/>
                  </a:lnTo>
                  <a:lnTo>
                    <a:pt x="310" y="1892"/>
                  </a:lnTo>
                  <a:lnTo>
                    <a:pt x="245" y="1992"/>
                  </a:lnTo>
                  <a:lnTo>
                    <a:pt x="187" y="2072"/>
                  </a:lnTo>
                  <a:lnTo>
                    <a:pt x="129" y="2132"/>
                  </a:lnTo>
                  <a:lnTo>
                    <a:pt x="78" y="2178"/>
                  </a:lnTo>
                  <a:lnTo>
                    <a:pt x="45" y="2205"/>
                  </a:lnTo>
                  <a:lnTo>
                    <a:pt x="26" y="2212"/>
                  </a:lnTo>
                  <a:lnTo>
                    <a:pt x="20" y="2212"/>
                  </a:lnTo>
                  <a:lnTo>
                    <a:pt x="7" y="2205"/>
                  </a:lnTo>
                  <a:lnTo>
                    <a:pt x="0" y="2198"/>
                  </a:lnTo>
                  <a:lnTo>
                    <a:pt x="0" y="2185"/>
                  </a:lnTo>
                  <a:lnTo>
                    <a:pt x="33" y="2152"/>
                  </a:lnTo>
                  <a:lnTo>
                    <a:pt x="149" y="2005"/>
                  </a:lnTo>
                  <a:lnTo>
                    <a:pt x="239" y="1839"/>
                  </a:lnTo>
                  <a:lnTo>
                    <a:pt x="303" y="1665"/>
                  </a:lnTo>
                  <a:lnTo>
                    <a:pt x="342" y="1485"/>
                  </a:lnTo>
                  <a:lnTo>
                    <a:pt x="368" y="1299"/>
                  </a:lnTo>
                  <a:lnTo>
                    <a:pt x="374" y="1106"/>
                  </a:lnTo>
                  <a:lnTo>
                    <a:pt x="361" y="886"/>
                  </a:lnTo>
                  <a:lnTo>
                    <a:pt x="336" y="679"/>
                  </a:lnTo>
                  <a:lnTo>
                    <a:pt x="284" y="499"/>
                  </a:lnTo>
                  <a:lnTo>
                    <a:pt x="219" y="333"/>
                  </a:lnTo>
                  <a:lnTo>
                    <a:pt x="136" y="193"/>
                  </a:lnTo>
                  <a:lnTo>
                    <a:pt x="39" y="73"/>
                  </a:lnTo>
                  <a:lnTo>
                    <a:pt x="20" y="60"/>
                  </a:lnTo>
                  <a:lnTo>
                    <a:pt x="13" y="46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19055" y="3844"/>
              <a:ext cx="677" cy="1026"/>
            </a:xfrm>
            <a:custGeom>
              <a:avLst/>
              <a:gdLst/>
              <a:ahLst/>
              <a:cxnLst>
                <a:cxn ang="0">
                  <a:pos x="406" y="7"/>
                </a:cxn>
                <a:cxn ang="0">
                  <a:pos x="567" y="80"/>
                </a:cxn>
                <a:cxn ang="0">
                  <a:pos x="657" y="220"/>
                </a:cxn>
                <a:cxn ang="0">
                  <a:pos x="657" y="393"/>
                </a:cxn>
                <a:cxn ang="0">
                  <a:pos x="573" y="533"/>
                </a:cxn>
                <a:cxn ang="0">
                  <a:pos x="451" y="646"/>
                </a:cxn>
                <a:cxn ang="0">
                  <a:pos x="296" y="780"/>
                </a:cxn>
                <a:cxn ang="0">
                  <a:pos x="148" y="913"/>
                </a:cxn>
                <a:cxn ang="0">
                  <a:pos x="548" y="906"/>
                </a:cxn>
                <a:cxn ang="0">
                  <a:pos x="586" y="880"/>
                </a:cxn>
                <a:cxn ang="0">
                  <a:pos x="606" y="793"/>
                </a:cxn>
                <a:cxn ang="0">
                  <a:pos x="664" y="760"/>
                </a:cxn>
                <a:cxn ang="0">
                  <a:pos x="631" y="1026"/>
                </a:cxn>
                <a:cxn ang="0">
                  <a:pos x="6" y="993"/>
                </a:cxn>
                <a:cxn ang="0">
                  <a:pos x="25" y="966"/>
                </a:cxn>
                <a:cxn ang="0">
                  <a:pos x="425" y="540"/>
                </a:cxn>
                <a:cxn ang="0">
                  <a:pos x="515" y="386"/>
                </a:cxn>
                <a:cxn ang="0">
                  <a:pos x="515" y="220"/>
                </a:cxn>
                <a:cxn ang="0">
                  <a:pos x="444" y="100"/>
                </a:cxn>
                <a:cxn ang="0">
                  <a:pos x="296" y="47"/>
                </a:cxn>
                <a:cxn ang="0">
                  <a:pos x="180" y="80"/>
                </a:cxn>
                <a:cxn ang="0">
                  <a:pos x="77" y="193"/>
                </a:cxn>
                <a:cxn ang="0">
                  <a:pos x="122" y="200"/>
                </a:cxn>
                <a:cxn ang="0">
                  <a:pos x="154" y="227"/>
                </a:cxn>
                <a:cxn ang="0">
                  <a:pos x="167" y="307"/>
                </a:cxn>
                <a:cxn ang="0">
                  <a:pos x="148" y="340"/>
                </a:cxn>
                <a:cxn ang="0">
                  <a:pos x="116" y="360"/>
                </a:cxn>
                <a:cxn ang="0">
                  <a:pos x="64" y="366"/>
                </a:cxn>
                <a:cxn ang="0">
                  <a:pos x="32" y="353"/>
                </a:cxn>
                <a:cxn ang="0">
                  <a:pos x="13" y="326"/>
                </a:cxn>
                <a:cxn ang="0">
                  <a:pos x="0" y="280"/>
                </a:cxn>
                <a:cxn ang="0">
                  <a:pos x="58" y="120"/>
                </a:cxn>
                <a:cxn ang="0">
                  <a:pos x="212" y="13"/>
                </a:cxn>
              </a:cxnLst>
              <a:rect l="0" t="0" r="r" b="b"/>
              <a:pathLst>
                <a:path w="677" h="1026">
                  <a:moveTo>
                    <a:pt x="316" y="0"/>
                  </a:moveTo>
                  <a:lnTo>
                    <a:pt x="406" y="7"/>
                  </a:lnTo>
                  <a:lnTo>
                    <a:pt x="496" y="40"/>
                  </a:lnTo>
                  <a:lnTo>
                    <a:pt x="567" y="80"/>
                  </a:lnTo>
                  <a:lnTo>
                    <a:pt x="619" y="147"/>
                  </a:lnTo>
                  <a:lnTo>
                    <a:pt x="657" y="220"/>
                  </a:lnTo>
                  <a:lnTo>
                    <a:pt x="670" y="307"/>
                  </a:lnTo>
                  <a:lnTo>
                    <a:pt x="657" y="393"/>
                  </a:lnTo>
                  <a:lnTo>
                    <a:pt x="625" y="466"/>
                  </a:lnTo>
                  <a:lnTo>
                    <a:pt x="573" y="533"/>
                  </a:lnTo>
                  <a:lnTo>
                    <a:pt x="515" y="593"/>
                  </a:lnTo>
                  <a:lnTo>
                    <a:pt x="451" y="646"/>
                  </a:lnTo>
                  <a:lnTo>
                    <a:pt x="348" y="726"/>
                  </a:lnTo>
                  <a:lnTo>
                    <a:pt x="296" y="780"/>
                  </a:lnTo>
                  <a:lnTo>
                    <a:pt x="232" y="833"/>
                  </a:lnTo>
                  <a:lnTo>
                    <a:pt x="148" y="913"/>
                  </a:lnTo>
                  <a:lnTo>
                    <a:pt x="502" y="913"/>
                  </a:lnTo>
                  <a:lnTo>
                    <a:pt x="548" y="906"/>
                  </a:lnTo>
                  <a:lnTo>
                    <a:pt x="573" y="900"/>
                  </a:lnTo>
                  <a:lnTo>
                    <a:pt x="586" y="880"/>
                  </a:lnTo>
                  <a:lnTo>
                    <a:pt x="599" y="840"/>
                  </a:lnTo>
                  <a:lnTo>
                    <a:pt x="606" y="793"/>
                  </a:lnTo>
                  <a:lnTo>
                    <a:pt x="612" y="760"/>
                  </a:lnTo>
                  <a:lnTo>
                    <a:pt x="664" y="760"/>
                  </a:lnTo>
                  <a:lnTo>
                    <a:pt x="677" y="740"/>
                  </a:lnTo>
                  <a:lnTo>
                    <a:pt x="631" y="1026"/>
                  </a:lnTo>
                  <a:lnTo>
                    <a:pt x="6" y="1026"/>
                  </a:lnTo>
                  <a:lnTo>
                    <a:pt x="6" y="993"/>
                  </a:lnTo>
                  <a:lnTo>
                    <a:pt x="19" y="979"/>
                  </a:lnTo>
                  <a:lnTo>
                    <a:pt x="25" y="966"/>
                  </a:lnTo>
                  <a:lnTo>
                    <a:pt x="386" y="593"/>
                  </a:lnTo>
                  <a:lnTo>
                    <a:pt x="425" y="540"/>
                  </a:lnTo>
                  <a:lnTo>
                    <a:pt x="477" y="473"/>
                  </a:lnTo>
                  <a:lnTo>
                    <a:pt x="515" y="386"/>
                  </a:lnTo>
                  <a:lnTo>
                    <a:pt x="528" y="293"/>
                  </a:lnTo>
                  <a:lnTo>
                    <a:pt x="515" y="220"/>
                  </a:lnTo>
                  <a:lnTo>
                    <a:pt x="490" y="153"/>
                  </a:lnTo>
                  <a:lnTo>
                    <a:pt x="444" y="100"/>
                  </a:lnTo>
                  <a:lnTo>
                    <a:pt x="380" y="60"/>
                  </a:lnTo>
                  <a:lnTo>
                    <a:pt x="296" y="47"/>
                  </a:lnTo>
                  <a:lnTo>
                    <a:pt x="238" y="53"/>
                  </a:lnTo>
                  <a:lnTo>
                    <a:pt x="180" y="80"/>
                  </a:lnTo>
                  <a:lnTo>
                    <a:pt x="122" y="120"/>
                  </a:lnTo>
                  <a:lnTo>
                    <a:pt x="77" y="193"/>
                  </a:lnTo>
                  <a:lnTo>
                    <a:pt x="103" y="193"/>
                  </a:lnTo>
                  <a:lnTo>
                    <a:pt x="122" y="200"/>
                  </a:lnTo>
                  <a:lnTo>
                    <a:pt x="141" y="213"/>
                  </a:lnTo>
                  <a:lnTo>
                    <a:pt x="154" y="227"/>
                  </a:lnTo>
                  <a:lnTo>
                    <a:pt x="167" y="253"/>
                  </a:lnTo>
                  <a:lnTo>
                    <a:pt x="167" y="307"/>
                  </a:lnTo>
                  <a:lnTo>
                    <a:pt x="154" y="326"/>
                  </a:lnTo>
                  <a:lnTo>
                    <a:pt x="148" y="340"/>
                  </a:lnTo>
                  <a:lnTo>
                    <a:pt x="135" y="353"/>
                  </a:lnTo>
                  <a:lnTo>
                    <a:pt x="116" y="360"/>
                  </a:lnTo>
                  <a:lnTo>
                    <a:pt x="103" y="366"/>
                  </a:lnTo>
                  <a:lnTo>
                    <a:pt x="64" y="366"/>
                  </a:lnTo>
                  <a:lnTo>
                    <a:pt x="51" y="360"/>
                  </a:lnTo>
                  <a:lnTo>
                    <a:pt x="32" y="353"/>
                  </a:lnTo>
                  <a:lnTo>
                    <a:pt x="19" y="340"/>
                  </a:lnTo>
                  <a:lnTo>
                    <a:pt x="13" y="326"/>
                  </a:lnTo>
                  <a:lnTo>
                    <a:pt x="0" y="307"/>
                  </a:lnTo>
                  <a:lnTo>
                    <a:pt x="0" y="280"/>
                  </a:lnTo>
                  <a:lnTo>
                    <a:pt x="13" y="193"/>
                  </a:lnTo>
                  <a:lnTo>
                    <a:pt x="58" y="120"/>
                  </a:lnTo>
                  <a:lnTo>
                    <a:pt x="122" y="53"/>
                  </a:lnTo>
                  <a:lnTo>
                    <a:pt x="212" y="13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19957" y="3817"/>
              <a:ext cx="890" cy="1106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529" y="0"/>
                </a:cxn>
                <a:cxn ang="0">
                  <a:pos x="587" y="7"/>
                </a:cxn>
                <a:cxn ang="0">
                  <a:pos x="645" y="7"/>
                </a:cxn>
                <a:cxn ang="0">
                  <a:pos x="703" y="14"/>
                </a:cxn>
                <a:cxn ang="0">
                  <a:pos x="754" y="14"/>
                </a:cxn>
                <a:cxn ang="0">
                  <a:pos x="819" y="7"/>
                </a:cxn>
                <a:cxn ang="0">
                  <a:pos x="877" y="7"/>
                </a:cxn>
                <a:cxn ang="0">
                  <a:pos x="890" y="20"/>
                </a:cxn>
                <a:cxn ang="0">
                  <a:pos x="890" y="40"/>
                </a:cxn>
                <a:cxn ang="0">
                  <a:pos x="883" y="54"/>
                </a:cxn>
                <a:cxn ang="0">
                  <a:pos x="871" y="60"/>
                </a:cxn>
                <a:cxn ang="0">
                  <a:pos x="800" y="60"/>
                </a:cxn>
                <a:cxn ang="0">
                  <a:pos x="774" y="67"/>
                </a:cxn>
                <a:cxn ang="0">
                  <a:pos x="761" y="87"/>
                </a:cxn>
                <a:cxn ang="0">
                  <a:pos x="748" y="120"/>
                </a:cxn>
                <a:cxn ang="0">
                  <a:pos x="748" y="127"/>
                </a:cxn>
                <a:cxn ang="0">
                  <a:pos x="574" y="853"/>
                </a:cxn>
                <a:cxn ang="0">
                  <a:pos x="535" y="940"/>
                </a:cxn>
                <a:cxn ang="0">
                  <a:pos x="477" y="1006"/>
                </a:cxn>
                <a:cxn ang="0">
                  <a:pos x="400" y="1060"/>
                </a:cxn>
                <a:cxn ang="0">
                  <a:pos x="310" y="1093"/>
                </a:cxn>
                <a:cxn ang="0">
                  <a:pos x="219" y="1106"/>
                </a:cxn>
                <a:cxn ang="0">
                  <a:pos x="129" y="1093"/>
                </a:cxn>
                <a:cxn ang="0">
                  <a:pos x="65" y="1060"/>
                </a:cxn>
                <a:cxn ang="0">
                  <a:pos x="20" y="1000"/>
                </a:cxn>
                <a:cxn ang="0">
                  <a:pos x="0" y="933"/>
                </a:cxn>
                <a:cxn ang="0">
                  <a:pos x="13" y="873"/>
                </a:cxn>
                <a:cxn ang="0">
                  <a:pos x="39" y="833"/>
                </a:cxn>
                <a:cxn ang="0">
                  <a:pos x="71" y="813"/>
                </a:cxn>
                <a:cxn ang="0">
                  <a:pos x="103" y="807"/>
                </a:cxn>
                <a:cxn ang="0">
                  <a:pos x="123" y="807"/>
                </a:cxn>
                <a:cxn ang="0">
                  <a:pos x="148" y="820"/>
                </a:cxn>
                <a:cxn ang="0">
                  <a:pos x="161" y="833"/>
                </a:cxn>
                <a:cxn ang="0">
                  <a:pos x="174" y="853"/>
                </a:cxn>
                <a:cxn ang="0">
                  <a:pos x="174" y="893"/>
                </a:cxn>
                <a:cxn ang="0">
                  <a:pos x="161" y="920"/>
                </a:cxn>
                <a:cxn ang="0">
                  <a:pos x="142" y="947"/>
                </a:cxn>
                <a:cxn ang="0">
                  <a:pos x="110" y="967"/>
                </a:cxn>
                <a:cxn ang="0">
                  <a:pos x="65" y="973"/>
                </a:cxn>
                <a:cxn ang="0">
                  <a:pos x="97" y="1020"/>
                </a:cxn>
                <a:cxn ang="0">
                  <a:pos x="142" y="1040"/>
                </a:cxn>
                <a:cxn ang="0">
                  <a:pos x="187" y="1053"/>
                </a:cxn>
                <a:cxn ang="0">
                  <a:pos x="213" y="1053"/>
                </a:cxn>
                <a:cxn ang="0">
                  <a:pos x="284" y="1040"/>
                </a:cxn>
                <a:cxn ang="0">
                  <a:pos x="348" y="993"/>
                </a:cxn>
                <a:cxn ang="0">
                  <a:pos x="406" y="927"/>
                </a:cxn>
                <a:cxn ang="0">
                  <a:pos x="439" y="840"/>
                </a:cxn>
                <a:cxn ang="0">
                  <a:pos x="613" y="127"/>
                </a:cxn>
                <a:cxn ang="0">
                  <a:pos x="619" y="114"/>
                </a:cxn>
                <a:cxn ang="0">
                  <a:pos x="619" y="80"/>
                </a:cxn>
                <a:cxn ang="0">
                  <a:pos x="606" y="74"/>
                </a:cxn>
                <a:cxn ang="0">
                  <a:pos x="593" y="74"/>
                </a:cxn>
                <a:cxn ang="0">
                  <a:pos x="555" y="60"/>
                </a:cxn>
                <a:cxn ang="0">
                  <a:pos x="458" y="60"/>
                </a:cxn>
                <a:cxn ang="0">
                  <a:pos x="445" y="54"/>
                </a:cxn>
                <a:cxn ang="0">
                  <a:pos x="439" y="47"/>
                </a:cxn>
                <a:cxn ang="0">
                  <a:pos x="439" y="20"/>
                </a:cxn>
                <a:cxn ang="0">
                  <a:pos x="445" y="7"/>
                </a:cxn>
                <a:cxn ang="0">
                  <a:pos x="451" y="0"/>
                </a:cxn>
              </a:cxnLst>
              <a:rect l="0" t="0" r="r" b="b"/>
              <a:pathLst>
                <a:path w="890" h="1106">
                  <a:moveTo>
                    <a:pt x="451" y="0"/>
                  </a:moveTo>
                  <a:lnTo>
                    <a:pt x="529" y="0"/>
                  </a:lnTo>
                  <a:lnTo>
                    <a:pt x="587" y="7"/>
                  </a:lnTo>
                  <a:lnTo>
                    <a:pt x="645" y="7"/>
                  </a:lnTo>
                  <a:lnTo>
                    <a:pt x="703" y="14"/>
                  </a:lnTo>
                  <a:lnTo>
                    <a:pt x="754" y="14"/>
                  </a:lnTo>
                  <a:lnTo>
                    <a:pt x="819" y="7"/>
                  </a:lnTo>
                  <a:lnTo>
                    <a:pt x="877" y="7"/>
                  </a:lnTo>
                  <a:lnTo>
                    <a:pt x="890" y="20"/>
                  </a:lnTo>
                  <a:lnTo>
                    <a:pt x="890" y="40"/>
                  </a:lnTo>
                  <a:lnTo>
                    <a:pt x="883" y="54"/>
                  </a:lnTo>
                  <a:lnTo>
                    <a:pt x="871" y="60"/>
                  </a:lnTo>
                  <a:lnTo>
                    <a:pt x="800" y="60"/>
                  </a:lnTo>
                  <a:lnTo>
                    <a:pt x="774" y="67"/>
                  </a:lnTo>
                  <a:lnTo>
                    <a:pt x="761" y="87"/>
                  </a:lnTo>
                  <a:lnTo>
                    <a:pt x="748" y="120"/>
                  </a:lnTo>
                  <a:lnTo>
                    <a:pt x="748" y="127"/>
                  </a:lnTo>
                  <a:lnTo>
                    <a:pt x="574" y="853"/>
                  </a:lnTo>
                  <a:lnTo>
                    <a:pt x="535" y="940"/>
                  </a:lnTo>
                  <a:lnTo>
                    <a:pt x="477" y="1006"/>
                  </a:lnTo>
                  <a:lnTo>
                    <a:pt x="400" y="1060"/>
                  </a:lnTo>
                  <a:lnTo>
                    <a:pt x="310" y="1093"/>
                  </a:lnTo>
                  <a:lnTo>
                    <a:pt x="219" y="1106"/>
                  </a:lnTo>
                  <a:lnTo>
                    <a:pt x="129" y="1093"/>
                  </a:lnTo>
                  <a:lnTo>
                    <a:pt x="65" y="1060"/>
                  </a:lnTo>
                  <a:lnTo>
                    <a:pt x="20" y="1000"/>
                  </a:lnTo>
                  <a:lnTo>
                    <a:pt x="0" y="933"/>
                  </a:lnTo>
                  <a:lnTo>
                    <a:pt x="13" y="873"/>
                  </a:lnTo>
                  <a:lnTo>
                    <a:pt x="39" y="833"/>
                  </a:lnTo>
                  <a:lnTo>
                    <a:pt x="71" y="813"/>
                  </a:lnTo>
                  <a:lnTo>
                    <a:pt x="103" y="807"/>
                  </a:lnTo>
                  <a:lnTo>
                    <a:pt x="123" y="807"/>
                  </a:lnTo>
                  <a:lnTo>
                    <a:pt x="148" y="820"/>
                  </a:lnTo>
                  <a:lnTo>
                    <a:pt x="161" y="833"/>
                  </a:lnTo>
                  <a:lnTo>
                    <a:pt x="174" y="853"/>
                  </a:lnTo>
                  <a:lnTo>
                    <a:pt x="174" y="893"/>
                  </a:lnTo>
                  <a:lnTo>
                    <a:pt x="161" y="920"/>
                  </a:lnTo>
                  <a:lnTo>
                    <a:pt x="142" y="947"/>
                  </a:lnTo>
                  <a:lnTo>
                    <a:pt x="110" y="967"/>
                  </a:lnTo>
                  <a:lnTo>
                    <a:pt x="65" y="973"/>
                  </a:lnTo>
                  <a:lnTo>
                    <a:pt x="97" y="1020"/>
                  </a:lnTo>
                  <a:lnTo>
                    <a:pt x="142" y="1040"/>
                  </a:lnTo>
                  <a:lnTo>
                    <a:pt x="187" y="1053"/>
                  </a:lnTo>
                  <a:lnTo>
                    <a:pt x="213" y="1053"/>
                  </a:lnTo>
                  <a:lnTo>
                    <a:pt x="284" y="1040"/>
                  </a:lnTo>
                  <a:lnTo>
                    <a:pt x="348" y="993"/>
                  </a:lnTo>
                  <a:lnTo>
                    <a:pt x="406" y="927"/>
                  </a:lnTo>
                  <a:lnTo>
                    <a:pt x="439" y="840"/>
                  </a:lnTo>
                  <a:lnTo>
                    <a:pt x="613" y="127"/>
                  </a:lnTo>
                  <a:lnTo>
                    <a:pt x="619" y="114"/>
                  </a:lnTo>
                  <a:lnTo>
                    <a:pt x="619" y="80"/>
                  </a:lnTo>
                  <a:lnTo>
                    <a:pt x="606" y="74"/>
                  </a:lnTo>
                  <a:lnTo>
                    <a:pt x="593" y="74"/>
                  </a:lnTo>
                  <a:lnTo>
                    <a:pt x="555" y="60"/>
                  </a:lnTo>
                  <a:lnTo>
                    <a:pt x="458" y="60"/>
                  </a:lnTo>
                  <a:lnTo>
                    <a:pt x="445" y="54"/>
                  </a:lnTo>
                  <a:lnTo>
                    <a:pt x="439" y="47"/>
                  </a:lnTo>
                  <a:lnTo>
                    <a:pt x="439" y="20"/>
                  </a:lnTo>
                  <a:lnTo>
                    <a:pt x="445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20840" y="4377"/>
              <a:ext cx="548" cy="746"/>
            </a:xfrm>
            <a:custGeom>
              <a:avLst/>
              <a:gdLst/>
              <a:ahLst/>
              <a:cxnLst>
                <a:cxn ang="0">
                  <a:pos x="361" y="13"/>
                </a:cxn>
                <a:cxn ang="0">
                  <a:pos x="490" y="93"/>
                </a:cxn>
                <a:cxn ang="0">
                  <a:pos x="503" y="193"/>
                </a:cxn>
                <a:cxn ang="0">
                  <a:pos x="458" y="273"/>
                </a:cxn>
                <a:cxn ang="0">
                  <a:pos x="349" y="340"/>
                </a:cxn>
                <a:cxn ang="0">
                  <a:pos x="497" y="413"/>
                </a:cxn>
                <a:cxn ang="0">
                  <a:pos x="548" y="533"/>
                </a:cxn>
                <a:cxn ang="0">
                  <a:pos x="503" y="653"/>
                </a:cxn>
                <a:cxn ang="0">
                  <a:pos x="368" y="733"/>
                </a:cxn>
                <a:cxn ang="0">
                  <a:pos x="187" y="740"/>
                </a:cxn>
                <a:cxn ang="0">
                  <a:pos x="52" y="686"/>
                </a:cxn>
                <a:cxn ang="0">
                  <a:pos x="0" y="580"/>
                </a:cxn>
                <a:cxn ang="0">
                  <a:pos x="13" y="533"/>
                </a:cxn>
                <a:cxn ang="0">
                  <a:pos x="46" y="513"/>
                </a:cxn>
                <a:cxn ang="0">
                  <a:pos x="104" y="526"/>
                </a:cxn>
                <a:cxn ang="0">
                  <a:pos x="129" y="580"/>
                </a:cxn>
                <a:cxn ang="0">
                  <a:pos x="116" y="620"/>
                </a:cxn>
                <a:cxn ang="0">
                  <a:pos x="91" y="640"/>
                </a:cxn>
                <a:cxn ang="0">
                  <a:pos x="123" y="680"/>
                </a:cxn>
                <a:cxn ang="0">
                  <a:pos x="239" y="700"/>
                </a:cxn>
                <a:cxn ang="0">
                  <a:pos x="329" y="686"/>
                </a:cxn>
                <a:cxn ang="0">
                  <a:pos x="413" y="606"/>
                </a:cxn>
                <a:cxn ang="0">
                  <a:pos x="413" y="460"/>
                </a:cxn>
                <a:cxn ang="0">
                  <a:pos x="329" y="373"/>
                </a:cxn>
                <a:cxn ang="0">
                  <a:pos x="258" y="367"/>
                </a:cxn>
                <a:cxn ang="0">
                  <a:pos x="162" y="360"/>
                </a:cxn>
                <a:cxn ang="0">
                  <a:pos x="168" y="327"/>
                </a:cxn>
                <a:cxn ang="0">
                  <a:pos x="200" y="320"/>
                </a:cxn>
                <a:cxn ang="0">
                  <a:pos x="303" y="307"/>
                </a:cxn>
                <a:cxn ang="0">
                  <a:pos x="374" y="233"/>
                </a:cxn>
                <a:cxn ang="0">
                  <a:pos x="394" y="153"/>
                </a:cxn>
                <a:cxn ang="0">
                  <a:pos x="361" y="67"/>
                </a:cxn>
                <a:cxn ang="0">
                  <a:pos x="265" y="40"/>
                </a:cxn>
                <a:cxn ang="0">
                  <a:pos x="194" y="47"/>
                </a:cxn>
                <a:cxn ang="0">
                  <a:pos x="104" y="93"/>
                </a:cxn>
                <a:cxn ang="0">
                  <a:pos x="136" y="107"/>
                </a:cxn>
                <a:cxn ang="0">
                  <a:pos x="155" y="140"/>
                </a:cxn>
                <a:cxn ang="0">
                  <a:pos x="142" y="193"/>
                </a:cxn>
                <a:cxn ang="0">
                  <a:pos x="116" y="213"/>
                </a:cxn>
                <a:cxn ang="0">
                  <a:pos x="65" y="207"/>
                </a:cxn>
                <a:cxn ang="0">
                  <a:pos x="39" y="173"/>
                </a:cxn>
                <a:cxn ang="0">
                  <a:pos x="52" y="100"/>
                </a:cxn>
                <a:cxn ang="0">
                  <a:pos x="136" y="27"/>
                </a:cxn>
                <a:cxn ang="0">
                  <a:pos x="271" y="0"/>
                </a:cxn>
              </a:cxnLst>
              <a:rect l="0" t="0" r="r" b="b"/>
              <a:pathLst>
                <a:path w="548" h="746">
                  <a:moveTo>
                    <a:pt x="271" y="0"/>
                  </a:moveTo>
                  <a:lnTo>
                    <a:pt x="361" y="13"/>
                  </a:lnTo>
                  <a:lnTo>
                    <a:pt x="439" y="47"/>
                  </a:lnTo>
                  <a:lnTo>
                    <a:pt x="490" y="93"/>
                  </a:lnTo>
                  <a:lnTo>
                    <a:pt x="510" y="153"/>
                  </a:lnTo>
                  <a:lnTo>
                    <a:pt x="503" y="193"/>
                  </a:lnTo>
                  <a:lnTo>
                    <a:pt x="490" y="233"/>
                  </a:lnTo>
                  <a:lnTo>
                    <a:pt x="458" y="273"/>
                  </a:lnTo>
                  <a:lnTo>
                    <a:pt x="413" y="313"/>
                  </a:lnTo>
                  <a:lnTo>
                    <a:pt x="349" y="340"/>
                  </a:lnTo>
                  <a:lnTo>
                    <a:pt x="432" y="367"/>
                  </a:lnTo>
                  <a:lnTo>
                    <a:pt x="497" y="413"/>
                  </a:lnTo>
                  <a:lnTo>
                    <a:pt x="535" y="466"/>
                  </a:lnTo>
                  <a:lnTo>
                    <a:pt x="548" y="533"/>
                  </a:lnTo>
                  <a:lnTo>
                    <a:pt x="535" y="593"/>
                  </a:lnTo>
                  <a:lnTo>
                    <a:pt x="503" y="653"/>
                  </a:lnTo>
                  <a:lnTo>
                    <a:pt x="445" y="700"/>
                  </a:lnTo>
                  <a:lnTo>
                    <a:pt x="368" y="733"/>
                  </a:lnTo>
                  <a:lnTo>
                    <a:pt x="271" y="746"/>
                  </a:lnTo>
                  <a:lnTo>
                    <a:pt x="187" y="740"/>
                  </a:lnTo>
                  <a:lnTo>
                    <a:pt x="110" y="720"/>
                  </a:lnTo>
                  <a:lnTo>
                    <a:pt x="52" y="686"/>
                  </a:lnTo>
                  <a:lnTo>
                    <a:pt x="13" y="640"/>
                  </a:lnTo>
                  <a:lnTo>
                    <a:pt x="0" y="580"/>
                  </a:lnTo>
                  <a:lnTo>
                    <a:pt x="0" y="553"/>
                  </a:lnTo>
                  <a:lnTo>
                    <a:pt x="13" y="533"/>
                  </a:lnTo>
                  <a:lnTo>
                    <a:pt x="26" y="526"/>
                  </a:lnTo>
                  <a:lnTo>
                    <a:pt x="46" y="513"/>
                  </a:lnTo>
                  <a:lnTo>
                    <a:pt x="84" y="513"/>
                  </a:lnTo>
                  <a:lnTo>
                    <a:pt x="104" y="526"/>
                  </a:lnTo>
                  <a:lnTo>
                    <a:pt x="116" y="540"/>
                  </a:lnTo>
                  <a:lnTo>
                    <a:pt x="129" y="580"/>
                  </a:lnTo>
                  <a:lnTo>
                    <a:pt x="129" y="593"/>
                  </a:lnTo>
                  <a:lnTo>
                    <a:pt x="116" y="620"/>
                  </a:lnTo>
                  <a:lnTo>
                    <a:pt x="104" y="633"/>
                  </a:lnTo>
                  <a:lnTo>
                    <a:pt x="91" y="640"/>
                  </a:lnTo>
                  <a:lnTo>
                    <a:pt x="71" y="646"/>
                  </a:lnTo>
                  <a:lnTo>
                    <a:pt x="123" y="680"/>
                  </a:lnTo>
                  <a:lnTo>
                    <a:pt x="187" y="693"/>
                  </a:lnTo>
                  <a:lnTo>
                    <a:pt x="239" y="700"/>
                  </a:lnTo>
                  <a:lnTo>
                    <a:pt x="265" y="700"/>
                  </a:lnTo>
                  <a:lnTo>
                    <a:pt x="329" y="686"/>
                  </a:lnTo>
                  <a:lnTo>
                    <a:pt x="381" y="660"/>
                  </a:lnTo>
                  <a:lnTo>
                    <a:pt x="413" y="606"/>
                  </a:lnTo>
                  <a:lnTo>
                    <a:pt x="426" y="533"/>
                  </a:lnTo>
                  <a:lnTo>
                    <a:pt x="413" y="460"/>
                  </a:lnTo>
                  <a:lnTo>
                    <a:pt x="381" y="407"/>
                  </a:lnTo>
                  <a:lnTo>
                    <a:pt x="329" y="373"/>
                  </a:lnTo>
                  <a:lnTo>
                    <a:pt x="265" y="360"/>
                  </a:lnTo>
                  <a:lnTo>
                    <a:pt x="258" y="367"/>
                  </a:lnTo>
                  <a:lnTo>
                    <a:pt x="168" y="367"/>
                  </a:lnTo>
                  <a:lnTo>
                    <a:pt x="162" y="360"/>
                  </a:lnTo>
                  <a:lnTo>
                    <a:pt x="162" y="333"/>
                  </a:lnTo>
                  <a:lnTo>
                    <a:pt x="168" y="327"/>
                  </a:lnTo>
                  <a:lnTo>
                    <a:pt x="187" y="327"/>
                  </a:lnTo>
                  <a:lnTo>
                    <a:pt x="200" y="320"/>
                  </a:lnTo>
                  <a:lnTo>
                    <a:pt x="245" y="320"/>
                  </a:lnTo>
                  <a:lnTo>
                    <a:pt x="303" y="307"/>
                  </a:lnTo>
                  <a:lnTo>
                    <a:pt x="342" y="273"/>
                  </a:lnTo>
                  <a:lnTo>
                    <a:pt x="374" y="233"/>
                  </a:lnTo>
                  <a:lnTo>
                    <a:pt x="387" y="193"/>
                  </a:lnTo>
                  <a:lnTo>
                    <a:pt x="394" y="153"/>
                  </a:lnTo>
                  <a:lnTo>
                    <a:pt x="387" y="107"/>
                  </a:lnTo>
                  <a:lnTo>
                    <a:pt x="361" y="67"/>
                  </a:lnTo>
                  <a:lnTo>
                    <a:pt x="316" y="47"/>
                  </a:lnTo>
                  <a:lnTo>
                    <a:pt x="265" y="40"/>
                  </a:lnTo>
                  <a:lnTo>
                    <a:pt x="232" y="40"/>
                  </a:lnTo>
                  <a:lnTo>
                    <a:pt x="194" y="47"/>
                  </a:lnTo>
                  <a:lnTo>
                    <a:pt x="142" y="60"/>
                  </a:lnTo>
                  <a:lnTo>
                    <a:pt x="104" y="93"/>
                  </a:lnTo>
                  <a:lnTo>
                    <a:pt x="123" y="100"/>
                  </a:lnTo>
                  <a:lnTo>
                    <a:pt x="136" y="107"/>
                  </a:lnTo>
                  <a:lnTo>
                    <a:pt x="149" y="120"/>
                  </a:lnTo>
                  <a:lnTo>
                    <a:pt x="155" y="140"/>
                  </a:lnTo>
                  <a:lnTo>
                    <a:pt x="155" y="173"/>
                  </a:lnTo>
                  <a:lnTo>
                    <a:pt x="142" y="193"/>
                  </a:lnTo>
                  <a:lnTo>
                    <a:pt x="129" y="207"/>
                  </a:lnTo>
                  <a:lnTo>
                    <a:pt x="116" y="213"/>
                  </a:lnTo>
                  <a:lnTo>
                    <a:pt x="78" y="213"/>
                  </a:lnTo>
                  <a:lnTo>
                    <a:pt x="65" y="207"/>
                  </a:lnTo>
                  <a:lnTo>
                    <a:pt x="46" y="187"/>
                  </a:lnTo>
                  <a:lnTo>
                    <a:pt x="39" y="173"/>
                  </a:lnTo>
                  <a:lnTo>
                    <a:pt x="39" y="153"/>
                  </a:lnTo>
                  <a:lnTo>
                    <a:pt x="52" y="100"/>
                  </a:lnTo>
                  <a:lnTo>
                    <a:pt x="84" y="53"/>
                  </a:lnTo>
                  <a:lnTo>
                    <a:pt x="136" y="27"/>
                  </a:lnTo>
                  <a:lnTo>
                    <a:pt x="200" y="7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Title 115"/>
          <p:cNvSpPr>
            <a:spLocks noGrp="1"/>
          </p:cNvSpPr>
          <p:nvPr>
            <p:ph type="title"/>
          </p:nvPr>
        </p:nvSpPr>
        <p:spPr>
          <a:xfrm>
            <a:off x="1512508" y="122863"/>
            <a:ext cx="61189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Preliminaries:3/4</a:t>
            </a:r>
            <a:br>
              <a:rPr lang="en-US" dirty="0" smtClean="0"/>
            </a:br>
            <a:r>
              <a:rPr lang="en-US" dirty="0" smtClean="0"/>
              <a:t>BPS States and Indices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</a:t>
            </a:r>
            <a:r>
              <a:rPr lang="en-US" dirty="0" err="1" smtClean="0"/>
              <a:t>Moduli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09600" y="4953000"/>
            <a:ext cx="7467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Hyperkahler</a:t>
            </a:r>
            <a:r>
              <a:rPr lang="en-US" sz="2800" dirty="0" smtClean="0">
                <a:solidFill>
                  <a:srgbClr val="0000FF"/>
                </a:solidFill>
              </a:rPr>
              <a:t> target space of 3d sigma model from </a:t>
            </a:r>
            <a:r>
              <a:rPr lang="en-US" sz="2800" dirty="0" err="1" smtClean="0">
                <a:solidFill>
                  <a:srgbClr val="0000FF"/>
                </a:solidFill>
              </a:rPr>
              <a:t>compactification</a:t>
            </a:r>
            <a:r>
              <a:rPr lang="en-US" sz="2800" dirty="0" smtClean="0">
                <a:solidFill>
                  <a:srgbClr val="0000FF"/>
                </a:solidFill>
              </a:rPr>
              <a:t> on </a:t>
            </a:r>
            <a:r>
              <a:rPr lang="en-US" sz="2800" dirty="0" smtClean="0">
                <a:solidFill>
                  <a:srgbClr val="0000FF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x S</a:t>
            </a:r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76400" y="1600200"/>
            <a:ext cx="6400800" cy="2895600"/>
            <a:chOff x="1447800" y="1295400"/>
            <a:chExt cx="6400800" cy="2895600"/>
          </a:xfrm>
        </p:grpSpPr>
        <p:grpSp>
          <p:nvGrpSpPr>
            <p:cNvPr id="4100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3810000" y="1752600"/>
              <a:ext cx="4038600" cy="574513"/>
              <a:chOff x="1210" y="1265"/>
              <a:chExt cx="18277" cy="2600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auto">
              <a:xfrm>
                <a:off x="1210" y="1372"/>
                <a:ext cx="2345" cy="1693"/>
              </a:xfrm>
              <a:custGeom>
                <a:avLst/>
                <a:gdLst/>
                <a:ahLst/>
                <a:cxnLst>
                  <a:cxn ang="0">
                    <a:pos x="894" y="12"/>
                  </a:cxn>
                  <a:cxn ang="0">
                    <a:pos x="911" y="106"/>
                  </a:cxn>
                  <a:cxn ang="0">
                    <a:pos x="1046" y="770"/>
                  </a:cxn>
                  <a:cxn ang="0">
                    <a:pos x="1136" y="1107"/>
                  </a:cxn>
                  <a:cxn ang="0">
                    <a:pos x="1215" y="1291"/>
                  </a:cxn>
                  <a:cxn ang="0">
                    <a:pos x="1434" y="1054"/>
                  </a:cxn>
                  <a:cxn ang="0">
                    <a:pos x="1738" y="699"/>
                  </a:cxn>
                  <a:cxn ang="0">
                    <a:pos x="2120" y="225"/>
                  </a:cxn>
                  <a:cxn ang="0">
                    <a:pos x="2272" y="35"/>
                  </a:cxn>
                  <a:cxn ang="0">
                    <a:pos x="2305" y="0"/>
                  </a:cxn>
                  <a:cxn ang="0">
                    <a:pos x="2322" y="47"/>
                  </a:cxn>
                  <a:cxn ang="0">
                    <a:pos x="2294" y="183"/>
                  </a:cxn>
                  <a:cxn ang="0">
                    <a:pos x="2227" y="616"/>
                  </a:cxn>
                  <a:cxn ang="0">
                    <a:pos x="2171" y="1066"/>
                  </a:cxn>
                  <a:cxn ang="0">
                    <a:pos x="2159" y="1368"/>
                  </a:cxn>
                  <a:cxn ang="0">
                    <a:pos x="2176" y="1504"/>
                  </a:cxn>
                  <a:cxn ang="0">
                    <a:pos x="2255" y="1522"/>
                  </a:cxn>
                  <a:cxn ang="0">
                    <a:pos x="2328" y="1498"/>
                  </a:cxn>
                  <a:cxn ang="0">
                    <a:pos x="2345" y="1516"/>
                  </a:cxn>
                  <a:cxn ang="0">
                    <a:pos x="2249" y="1604"/>
                  </a:cxn>
                  <a:cxn ang="0">
                    <a:pos x="2041" y="1652"/>
                  </a:cxn>
                  <a:cxn ang="0">
                    <a:pos x="1991" y="1587"/>
                  </a:cxn>
                  <a:cxn ang="0">
                    <a:pos x="1985" y="1261"/>
                  </a:cxn>
                  <a:cxn ang="0">
                    <a:pos x="2030" y="799"/>
                  </a:cxn>
                  <a:cxn ang="0">
                    <a:pos x="2086" y="426"/>
                  </a:cxn>
                  <a:cxn ang="0">
                    <a:pos x="1406" y="1243"/>
                  </a:cxn>
                  <a:cxn ang="0">
                    <a:pos x="1142" y="1516"/>
                  </a:cxn>
                  <a:cxn ang="0">
                    <a:pos x="1085" y="1450"/>
                  </a:cxn>
                  <a:cxn ang="0">
                    <a:pos x="934" y="1048"/>
                  </a:cxn>
                  <a:cxn ang="0">
                    <a:pos x="804" y="491"/>
                  </a:cxn>
                  <a:cxn ang="0">
                    <a:pos x="714" y="568"/>
                  </a:cxn>
                  <a:cxn ang="0">
                    <a:pos x="467" y="1314"/>
                  </a:cxn>
                  <a:cxn ang="0">
                    <a:pos x="343" y="1557"/>
                  </a:cxn>
                  <a:cxn ang="0">
                    <a:pos x="186" y="1693"/>
                  </a:cxn>
                  <a:cxn ang="0">
                    <a:pos x="74" y="1664"/>
                  </a:cxn>
                  <a:cxn ang="0">
                    <a:pos x="0" y="1599"/>
                  </a:cxn>
                  <a:cxn ang="0">
                    <a:pos x="29" y="1474"/>
                  </a:cxn>
                  <a:cxn ang="0">
                    <a:pos x="90" y="1415"/>
                  </a:cxn>
                  <a:cxn ang="0">
                    <a:pos x="186" y="1480"/>
                  </a:cxn>
                  <a:cxn ang="0">
                    <a:pos x="270" y="1492"/>
                  </a:cxn>
                  <a:cxn ang="0">
                    <a:pos x="327" y="1450"/>
                  </a:cxn>
                  <a:cxn ang="0">
                    <a:pos x="416" y="1267"/>
                  </a:cxn>
                  <a:cxn ang="0">
                    <a:pos x="585" y="805"/>
                  </a:cxn>
                  <a:cxn ang="0">
                    <a:pos x="698" y="320"/>
                  </a:cxn>
                  <a:cxn ang="0">
                    <a:pos x="754" y="59"/>
                  </a:cxn>
                  <a:cxn ang="0">
                    <a:pos x="872" y="0"/>
                  </a:cxn>
                </a:cxnLst>
                <a:rect l="0" t="0" r="r" b="b"/>
                <a:pathLst>
                  <a:path w="2345" h="1693">
                    <a:moveTo>
                      <a:pt x="872" y="0"/>
                    </a:moveTo>
                    <a:lnTo>
                      <a:pt x="883" y="0"/>
                    </a:lnTo>
                    <a:lnTo>
                      <a:pt x="894" y="12"/>
                    </a:lnTo>
                    <a:lnTo>
                      <a:pt x="894" y="23"/>
                    </a:lnTo>
                    <a:lnTo>
                      <a:pt x="900" y="47"/>
                    </a:lnTo>
                    <a:lnTo>
                      <a:pt x="911" y="106"/>
                    </a:lnTo>
                    <a:lnTo>
                      <a:pt x="967" y="426"/>
                    </a:lnTo>
                    <a:lnTo>
                      <a:pt x="1007" y="592"/>
                    </a:lnTo>
                    <a:lnTo>
                      <a:pt x="1046" y="770"/>
                    </a:lnTo>
                    <a:lnTo>
                      <a:pt x="1080" y="912"/>
                    </a:lnTo>
                    <a:lnTo>
                      <a:pt x="1108" y="1018"/>
                    </a:lnTo>
                    <a:lnTo>
                      <a:pt x="1136" y="1107"/>
                    </a:lnTo>
                    <a:lnTo>
                      <a:pt x="1164" y="1172"/>
                    </a:lnTo>
                    <a:lnTo>
                      <a:pt x="1187" y="1231"/>
                    </a:lnTo>
                    <a:lnTo>
                      <a:pt x="1215" y="1291"/>
                    </a:lnTo>
                    <a:lnTo>
                      <a:pt x="1277" y="1231"/>
                    </a:lnTo>
                    <a:lnTo>
                      <a:pt x="1350" y="1149"/>
                    </a:lnTo>
                    <a:lnTo>
                      <a:pt x="1434" y="1054"/>
                    </a:lnTo>
                    <a:lnTo>
                      <a:pt x="1530" y="941"/>
                    </a:lnTo>
                    <a:lnTo>
                      <a:pt x="1631" y="823"/>
                    </a:lnTo>
                    <a:lnTo>
                      <a:pt x="1738" y="699"/>
                    </a:lnTo>
                    <a:lnTo>
                      <a:pt x="1940" y="450"/>
                    </a:lnTo>
                    <a:lnTo>
                      <a:pt x="2036" y="331"/>
                    </a:lnTo>
                    <a:lnTo>
                      <a:pt x="2120" y="225"/>
                    </a:lnTo>
                    <a:lnTo>
                      <a:pt x="2199" y="130"/>
                    </a:lnTo>
                    <a:lnTo>
                      <a:pt x="2255" y="53"/>
                    </a:lnTo>
                    <a:lnTo>
                      <a:pt x="2272" y="35"/>
                    </a:lnTo>
                    <a:lnTo>
                      <a:pt x="2277" y="23"/>
                    </a:lnTo>
                    <a:lnTo>
                      <a:pt x="2300" y="0"/>
                    </a:lnTo>
                    <a:lnTo>
                      <a:pt x="2305" y="0"/>
                    </a:lnTo>
                    <a:lnTo>
                      <a:pt x="2317" y="12"/>
                    </a:lnTo>
                    <a:lnTo>
                      <a:pt x="2322" y="23"/>
                    </a:lnTo>
                    <a:lnTo>
                      <a:pt x="2322" y="47"/>
                    </a:lnTo>
                    <a:lnTo>
                      <a:pt x="2317" y="53"/>
                    </a:lnTo>
                    <a:lnTo>
                      <a:pt x="2317" y="77"/>
                    </a:lnTo>
                    <a:lnTo>
                      <a:pt x="2294" y="183"/>
                    </a:lnTo>
                    <a:lnTo>
                      <a:pt x="2272" y="314"/>
                    </a:lnTo>
                    <a:lnTo>
                      <a:pt x="2249" y="456"/>
                    </a:lnTo>
                    <a:lnTo>
                      <a:pt x="2227" y="616"/>
                    </a:lnTo>
                    <a:lnTo>
                      <a:pt x="2204" y="770"/>
                    </a:lnTo>
                    <a:lnTo>
                      <a:pt x="2187" y="924"/>
                    </a:lnTo>
                    <a:lnTo>
                      <a:pt x="2171" y="1066"/>
                    </a:lnTo>
                    <a:lnTo>
                      <a:pt x="2165" y="1190"/>
                    </a:lnTo>
                    <a:lnTo>
                      <a:pt x="2159" y="1291"/>
                    </a:lnTo>
                    <a:lnTo>
                      <a:pt x="2159" y="1368"/>
                    </a:lnTo>
                    <a:lnTo>
                      <a:pt x="2165" y="1439"/>
                    </a:lnTo>
                    <a:lnTo>
                      <a:pt x="2171" y="1474"/>
                    </a:lnTo>
                    <a:lnTo>
                      <a:pt x="2176" y="1504"/>
                    </a:lnTo>
                    <a:lnTo>
                      <a:pt x="2199" y="1522"/>
                    </a:lnTo>
                    <a:lnTo>
                      <a:pt x="2227" y="1533"/>
                    </a:lnTo>
                    <a:lnTo>
                      <a:pt x="2255" y="1522"/>
                    </a:lnTo>
                    <a:lnTo>
                      <a:pt x="2289" y="1504"/>
                    </a:lnTo>
                    <a:lnTo>
                      <a:pt x="2322" y="1498"/>
                    </a:lnTo>
                    <a:lnTo>
                      <a:pt x="2328" y="1498"/>
                    </a:lnTo>
                    <a:lnTo>
                      <a:pt x="2339" y="1504"/>
                    </a:lnTo>
                    <a:lnTo>
                      <a:pt x="2345" y="1510"/>
                    </a:lnTo>
                    <a:lnTo>
                      <a:pt x="2345" y="1516"/>
                    </a:lnTo>
                    <a:lnTo>
                      <a:pt x="2334" y="1539"/>
                    </a:lnTo>
                    <a:lnTo>
                      <a:pt x="2300" y="1569"/>
                    </a:lnTo>
                    <a:lnTo>
                      <a:pt x="2249" y="1604"/>
                    </a:lnTo>
                    <a:lnTo>
                      <a:pt x="2137" y="1652"/>
                    </a:lnTo>
                    <a:lnTo>
                      <a:pt x="2086" y="1658"/>
                    </a:lnTo>
                    <a:lnTo>
                      <a:pt x="2041" y="1652"/>
                    </a:lnTo>
                    <a:lnTo>
                      <a:pt x="2019" y="1634"/>
                    </a:lnTo>
                    <a:lnTo>
                      <a:pt x="2002" y="1610"/>
                    </a:lnTo>
                    <a:lnTo>
                      <a:pt x="1991" y="1587"/>
                    </a:lnTo>
                    <a:lnTo>
                      <a:pt x="1991" y="1569"/>
                    </a:lnTo>
                    <a:lnTo>
                      <a:pt x="1979" y="1385"/>
                    </a:lnTo>
                    <a:lnTo>
                      <a:pt x="1985" y="1261"/>
                    </a:lnTo>
                    <a:lnTo>
                      <a:pt x="1996" y="1113"/>
                    </a:lnTo>
                    <a:lnTo>
                      <a:pt x="2013" y="959"/>
                    </a:lnTo>
                    <a:lnTo>
                      <a:pt x="2030" y="799"/>
                    </a:lnTo>
                    <a:lnTo>
                      <a:pt x="2052" y="651"/>
                    </a:lnTo>
                    <a:lnTo>
                      <a:pt x="2069" y="527"/>
                    </a:lnTo>
                    <a:lnTo>
                      <a:pt x="2086" y="426"/>
                    </a:lnTo>
                    <a:lnTo>
                      <a:pt x="1614" y="1001"/>
                    </a:lnTo>
                    <a:lnTo>
                      <a:pt x="1507" y="1125"/>
                    </a:lnTo>
                    <a:lnTo>
                      <a:pt x="1406" y="1243"/>
                    </a:lnTo>
                    <a:lnTo>
                      <a:pt x="1153" y="1510"/>
                    </a:lnTo>
                    <a:lnTo>
                      <a:pt x="1147" y="1510"/>
                    </a:lnTo>
                    <a:lnTo>
                      <a:pt x="1142" y="1516"/>
                    </a:lnTo>
                    <a:lnTo>
                      <a:pt x="1136" y="1516"/>
                    </a:lnTo>
                    <a:lnTo>
                      <a:pt x="1114" y="1498"/>
                    </a:lnTo>
                    <a:lnTo>
                      <a:pt x="1085" y="1450"/>
                    </a:lnTo>
                    <a:lnTo>
                      <a:pt x="1046" y="1368"/>
                    </a:lnTo>
                    <a:lnTo>
                      <a:pt x="984" y="1220"/>
                    </a:lnTo>
                    <a:lnTo>
                      <a:pt x="934" y="1048"/>
                    </a:lnTo>
                    <a:lnTo>
                      <a:pt x="883" y="858"/>
                    </a:lnTo>
                    <a:lnTo>
                      <a:pt x="838" y="669"/>
                    </a:lnTo>
                    <a:lnTo>
                      <a:pt x="804" y="491"/>
                    </a:lnTo>
                    <a:lnTo>
                      <a:pt x="771" y="331"/>
                    </a:lnTo>
                    <a:lnTo>
                      <a:pt x="771" y="320"/>
                    </a:lnTo>
                    <a:lnTo>
                      <a:pt x="714" y="568"/>
                    </a:lnTo>
                    <a:lnTo>
                      <a:pt x="647" y="811"/>
                    </a:lnTo>
                    <a:lnTo>
                      <a:pt x="568" y="1048"/>
                    </a:lnTo>
                    <a:lnTo>
                      <a:pt x="467" y="1314"/>
                    </a:lnTo>
                    <a:lnTo>
                      <a:pt x="433" y="1391"/>
                    </a:lnTo>
                    <a:lnTo>
                      <a:pt x="394" y="1474"/>
                    </a:lnTo>
                    <a:lnTo>
                      <a:pt x="343" y="1557"/>
                    </a:lnTo>
                    <a:lnTo>
                      <a:pt x="293" y="1628"/>
                    </a:lnTo>
                    <a:lnTo>
                      <a:pt x="242" y="1675"/>
                    </a:lnTo>
                    <a:lnTo>
                      <a:pt x="186" y="1693"/>
                    </a:lnTo>
                    <a:lnTo>
                      <a:pt x="163" y="1693"/>
                    </a:lnTo>
                    <a:lnTo>
                      <a:pt x="124" y="1687"/>
                    </a:lnTo>
                    <a:lnTo>
                      <a:pt x="74" y="1664"/>
                    </a:lnTo>
                    <a:lnTo>
                      <a:pt x="45" y="1646"/>
                    </a:lnTo>
                    <a:lnTo>
                      <a:pt x="12" y="1622"/>
                    </a:lnTo>
                    <a:lnTo>
                      <a:pt x="0" y="1599"/>
                    </a:lnTo>
                    <a:lnTo>
                      <a:pt x="0" y="1581"/>
                    </a:lnTo>
                    <a:lnTo>
                      <a:pt x="6" y="1527"/>
                    </a:lnTo>
                    <a:lnTo>
                      <a:pt x="29" y="1474"/>
                    </a:lnTo>
                    <a:lnTo>
                      <a:pt x="57" y="1433"/>
                    </a:lnTo>
                    <a:lnTo>
                      <a:pt x="79" y="1415"/>
                    </a:lnTo>
                    <a:lnTo>
                      <a:pt x="90" y="1415"/>
                    </a:lnTo>
                    <a:lnTo>
                      <a:pt x="102" y="1427"/>
                    </a:lnTo>
                    <a:lnTo>
                      <a:pt x="141" y="1456"/>
                    </a:lnTo>
                    <a:lnTo>
                      <a:pt x="186" y="1480"/>
                    </a:lnTo>
                    <a:lnTo>
                      <a:pt x="231" y="1486"/>
                    </a:lnTo>
                    <a:lnTo>
                      <a:pt x="259" y="1492"/>
                    </a:lnTo>
                    <a:lnTo>
                      <a:pt x="270" y="1492"/>
                    </a:lnTo>
                    <a:lnTo>
                      <a:pt x="287" y="1486"/>
                    </a:lnTo>
                    <a:lnTo>
                      <a:pt x="304" y="1474"/>
                    </a:lnTo>
                    <a:lnTo>
                      <a:pt x="327" y="1450"/>
                    </a:lnTo>
                    <a:lnTo>
                      <a:pt x="349" y="1409"/>
                    </a:lnTo>
                    <a:lnTo>
                      <a:pt x="383" y="1350"/>
                    </a:lnTo>
                    <a:lnTo>
                      <a:pt x="416" y="1267"/>
                    </a:lnTo>
                    <a:lnTo>
                      <a:pt x="461" y="1154"/>
                    </a:lnTo>
                    <a:lnTo>
                      <a:pt x="518" y="1012"/>
                    </a:lnTo>
                    <a:lnTo>
                      <a:pt x="585" y="805"/>
                    </a:lnTo>
                    <a:lnTo>
                      <a:pt x="636" y="622"/>
                    </a:lnTo>
                    <a:lnTo>
                      <a:pt x="669" y="462"/>
                    </a:lnTo>
                    <a:lnTo>
                      <a:pt x="698" y="320"/>
                    </a:lnTo>
                    <a:lnTo>
                      <a:pt x="720" y="201"/>
                    </a:lnTo>
                    <a:lnTo>
                      <a:pt x="737" y="95"/>
                    </a:lnTo>
                    <a:lnTo>
                      <a:pt x="754" y="59"/>
                    </a:lnTo>
                    <a:lnTo>
                      <a:pt x="793" y="29"/>
                    </a:lnTo>
                    <a:lnTo>
                      <a:pt x="833" y="6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 noEditPoints="1"/>
              </p:cNvSpPr>
              <p:nvPr/>
            </p:nvSpPr>
            <p:spPr bwMode="auto">
              <a:xfrm>
                <a:off x="4454" y="2136"/>
                <a:ext cx="1434" cy="527"/>
              </a:xfrm>
              <a:custGeom>
                <a:avLst/>
                <a:gdLst/>
                <a:ahLst/>
                <a:cxnLst>
                  <a:cxn ang="0">
                    <a:pos x="51" y="438"/>
                  </a:cxn>
                  <a:cxn ang="0">
                    <a:pos x="1389" y="438"/>
                  </a:cxn>
                  <a:cxn ang="0">
                    <a:pos x="1406" y="444"/>
                  </a:cxn>
                  <a:cxn ang="0">
                    <a:pos x="1417" y="444"/>
                  </a:cxn>
                  <a:cxn ang="0">
                    <a:pos x="1423" y="456"/>
                  </a:cxn>
                  <a:cxn ang="0">
                    <a:pos x="1434" y="467"/>
                  </a:cxn>
                  <a:cxn ang="0">
                    <a:pos x="1434" y="503"/>
                  </a:cxn>
                  <a:cxn ang="0">
                    <a:pos x="1423" y="509"/>
                  </a:cxn>
                  <a:cxn ang="0">
                    <a:pos x="1411" y="521"/>
                  </a:cxn>
                  <a:cxn ang="0">
                    <a:pos x="1400" y="521"/>
                  </a:cxn>
                  <a:cxn ang="0">
                    <a:pos x="1389" y="527"/>
                  </a:cxn>
                  <a:cxn ang="0">
                    <a:pos x="51" y="527"/>
                  </a:cxn>
                  <a:cxn ang="0">
                    <a:pos x="34" y="521"/>
                  </a:cxn>
                  <a:cxn ang="0">
                    <a:pos x="23" y="521"/>
                  </a:cxn>
                  <a:cxn ang="0">
                    <a:pos x="17" y="509"/>
                  </a:cxn>
                  <a:cxn ang="0">
                    <a:pos x="6" y="503"/>
                  </a:cxn>
                  <a:cxn ang="0">
                    <a:pos x="6" y="467"/>
                  </a:cxn>
                  <a:cxn ang="0">
                    <a:pos x="28" y="444"/>
                  </a:cxn>
                  <a:cxn ang="0">
                    <a:pos x="40" y="444"/>
                  </a:cxn>
                  <a:cxn ang="0">
                    <a:pos x="51" y="438"/>
                  </a:cxn>
                  <a:cxn ang="0">
                    <a:pos x="45" y="0"/>
                  </a:cxn>
                  <a:cxn ang="0">
                    <a:pos x="1383" y="0"/>
                  </a:cxn>
                  <a:cxn ang="0">
                    <a:pos x="1400" y="6"/>
                  </a:cxn>
                  <a:cxn ang="0">
                    <a:pos x="1411" y="6"/>
                  </a:cxn>
                  <a:cxn ang="0">
                    <a:pos x="1417" y="17"/>
                  </a:cxn>
                  <a:cxn ang="0">
                    <a:pos x="1428" y="23"/>
                  </a:cxn>
                  <a:cxn ang="0">
                    <a:pos x="1428" y="59"/>
                  </a:cxn>
                  <a:cxn ang="0">
                    <a:pos x="1417" y="71"/>
                  </a:cxn>
                  <a:cxn ang="0">
                    <a:pos x="1411" y="83"/>
                  </a:cxn>
                  <a:cxn ang="0">
                    <a:pos x="1400" y="83"/>
                  </a:cxn>
                  <a:cxn ang="0">
                    <a:pos x="1383" y="88"/>
                  </a:cxn>
                  <a:cxn ang="0">
                    <a:pos x="45" y="88"/>
                  </a:cxn>
                  <a:cxn ang="0">
                    <a:pos x="28" y="83"/>
                  </a:cxn>
                  <a:cxn ang="0">
                    <a:pos x="17" y="83"/>
                  </a:cxn>
                  <a:cxn ang="0">
                    <a:pos x="12" y="71"/>
                  </a:cxn>
                  <a:cxn ang="0">
                    <a:pos x="0" y="59"/>
                  </a:cxn>
                  <a:cxn ang="0">
                    <a:pos x="0" y="23"/>
                  </a:cxn>
                  <a:cxn ang="0">
                    <a:pos x="12" y="17"/>
                  </a:cxn>
                  <a:cxn ang="0">
                    <a:pos x="23" y="6"/>
                  </a:cxn>
                  <a:cxn ang="0">
                    <a:pos x="34" y="6"/>
                  </a:cxn>
                  <a:cxn ang="0">
                    <a:pos x="45" y="0"/>
                  </a:cxn>
                </a:cxnLst>
                <a:rect l="0" t="0" r="r" b="b"/>
                <a:pathLst>
                  <a:path w="1434" h="527">
                    <a:moveTo>
                      <a:pt x="51" y="438"/>
                    </a:moveTo>
                    <a:lnTo>
                      <a:pt x="1389" y="438"/>
                    </a:lnTo>
                    <a:lnTo>
                      <a:pt x="1406" y="444"/>
                    </a:lnTo>
                    <a:lnTo>
                      <a:pt x="1417" y="444"/>
                    </a:lnTo>
                    <a:lnTo>
                      <a:pt x="1423" y="456"/>
                    </a:lnTo>
                    <a:lnTo>
                      <a:pt x="1434" y="467"/>
                    </a:lnTo>
                    <a:lnTo>
                      <a:pt x="1434" y="503"/>
                    </a:lnTo>
                    <a:lnTo>
                      <a:pt x="1423" y="509"/>
                    </a:lnTo>
                    <a:lnTo>
                      <a:pt x="1411" y="521"/>
                    </a:lnTo>
                    <a:lnTo>
                      <a:pt x="1400" y="521"/>
                    </a:lnTo>
                    <a:lnTo>
                      <a:pt x="1389" y="527"/>
                    </a:lnTo>
                    <a:lnTo>
                      <a:pt x="51" y="527"/>
                    </a:lnTo>
                    <a:lnTo>
                      <a:pt x="34" y="521"/>
                    </a:lnTo>
                    <a:lnTo>
                      <a:pt x="23" y="521"/>
                    </a:lnTo>
                    <a:lnTo>
                      <a:pt x="17" y="509"/>
                    </a:lnTo>
                    <a:lnTo>
                      <a:pt x="6" y="503"/>
                    </a:lnTo>
                    <a:lnTo>
                      <a:pt x="6" y="467"/>
                    </a:lnTo>
                    <a:lnTo>
                      <a:pt x="28" y="444"/>
                    </a:lnTo>
                    <a:lnTo>
                      <a:pt x="40" y="444"/>
                    </a:lnTo>
                    <a:lnTo>
                      <a:pt x="51" y="438"/>
                    </a:lnTo>
                    <a:close/>
                    <a:moveTo>
                      <a:pt x="45" y="0"/>
                    </a:moveTo>
                    <a:lnTo>
                      <a:pt x="1383" y="0"/>
                    </a:lnTo>
                    <a:lnTo>
                      <a:pt x="1400" y="6"/>
                    </a:lnTo>
                    <a:lnTo>
                      <a:pt x="1411" y="6"/>
                    </a:lnTo>
                    <a:lnTo>
                      <a:pt x="1417" y="17"/>
                    </a:lnTo>
                    <a:lnTo>
                      <a:pt x="1428" y="23"/>
                    </a:lnTo>
                    <a:lnTo>
                      <a:pt x="1428" y="59"/>
                    </a:lnTo>
                    <a:lnTo>
                      <a:pt x="1417" y="71"/>
                    </a:lnTo>
                    <a:lnTo>
                      <a:pt x="1411" y="83"/>
                    </a:lnTo>
                    <a:lnTo>
                      <a:pt x="1400" y="83"/>
                    </a:lnTo>
                    <a:lnTo>
                      <a:pt x="1383" y="88"/>
                    </a:lnTo>
                    <a:lnTo>
                      <a:pt x="45" y="88"/>
                    </a:lnTo>
                    <a:lnTo>
                      <a:pt x="28" y="83"/>
                    </a:lnTo>
                    <a:lnTo>
                      <a:pt x="17" y="83"/>
                    </a:lnTo>
                    <a:lnTo>
                      <a:pt x="12" y="71"/>
                    </a:lnTo>
                    <a:lnTo>
                      <a:pt x="0" y="59"/>
                    </a:lnTo>
                    <a:lnTo>
                      <a:pt x="0" y="23"/>
                    </a:lnTo>
                    <a:lnTo>
                      <a:pt x="12" y="17"/>
                    </a:lnTo>
                    <a:lnTo>
                      <a:pt x="23" y="6"/>
                    </a:lnTo>
                    <a:lnTo>
                      <a:pt x="34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6686" y="1425"/>
                <a:ext cx="1181" cy="1540"/>
              </a:xfrm>
              <a:custGeom>
                <a:avLst/>
                <a:gdLst/>
                <a:ahLst/>
                <a:cxnLst>
                  <a:cxn ang="0">
                    <a:pos x="1119" y="0"/>
                  </a:cxn>
                  <a:cxn ang="0">
                    <a:pos x="1181" y="509"/>
                  </a:cxn>
                  <a:cxn ang="0">
                    <a:pos x="1125" y="509"/>
                  </a:cxn>
                  <a:cxn ang="0">
                    <a:pos x="1108" y="403"/>
                  </a:cxn>
                  <a:cxn ang="0">
                    <a:pos x="1091" y="314"/>
                  </a:cxn>
                  <a:cxn ang="0">
                    <a:pos x="1068" y="237"/>
                  </a:cxn>
                  <a:cxn ang="0">
                    <a:pos x="1029" y="178"/>
                  </a:cxn>
                  <a:cxn ang="0">
                    <a:pos x="984" y="130"/>
                  </a:cxn>
                  <a:cxn ang="0">
                    <a:pos x="922" y="95"/>
                  </a:cxn>
                  <a:cxn ang="0">
                    <a:pos x="838" y="77"/>
                  </a:cxn>
                  <a:cxn ang="0">
                    <a:pos x="737" y="71"/>
                  </a:cxn>
                  <a:cxn ang="0">
                    <a:pos x="512" y="71"/>
                  </a:cxn>
                  <a:cxn ang="0">
                    <a:pos x="450" y="77"/>
                  </a:cxn>
                  <a:cxn ang="0">
                    <a:pos x="422" y="89"/>
                  </a:cxn>
                  <a:cxn ang="0">
                    <a:pos x="405" y="119"/>
                  </a:cxn>
                  <a:cxn ang="0">
                    <a:pos x="405" y="1397"/>
                  </a:cxn>
                  <a:cxn ang="0">
                    <a:pos x="411" y="1421"/>
                  </a:cxn>
                  <a:cxn ang="0">
                    <a:pos x="433" y="1445"/>
                  </a:cxn>
                  <a:cxn ang="0">
                    <a:pos x="467" y="1457"/>
                  </a:cxn>
                  <a:cxn ang="0">
                    <a:pos x="523" y="1469"/>
                  </a:cxn>
                  <a:cxn ang="0">
                    <a:pos x="686" y="1469"/>
                  </a:cxn>
                  <a:cxn ang="0">
                    <a:pos x="686" y="1540"/>
                  </a:cxn>
                  <a:cxn ang="0">
                    <a:pos x="607" y="1534"/>
                  </a:cxn>
                  <a:cxn ang="0">
                    <a:pos x="68" y="1534"/>
                  </a:cxn>
                  <a:cxn ang="0">
                    <a:pos x="0" y="1540"/>
                  </a:cxn>
                  <a:cxn ang="0">
                    <a:pos x="0" y="1469"/>
                  </a:cxn>
                  <a:cxn ang="0">
                    <a:pos x="51" y="1469"/>
                  </a:cxn>
                  <a:cxn ang="0">
                    <a:pos x="135" y="1463"/>
                  </a:cxn>
                  <a:cxn ang="0">
                    <a:pos x="186" y="1457"/>
                  </a:cxn>
                  <a:cxn ang="0">
                    <a:pos x="214" y="1433"/>
                  </a:cxn>
                  <a:cxn ang="0">
                    <a:pos x="225" y="1403"/>
                  </a:cxn>
                  <a:cxn ang="0">
                    <a:pos x="225" y="136"/>
                  </a:cxn>
                  <a:cxn ang="0">
                    <a:pos x="208" y="107"/>
                  </a:cxn>
                  <a:cxn ang="0">
                    <a:pos x="180" y="83"/>
                  </a:cxn>
                  <a:cxn ang="0">
                    <a:pos x="130" y="77"/>
                  </a:cxn>
                  <a:cxn ang="0">
                    <a:pos x="51" y="71"/>
                  </a:cxn>
                  <a:cxn ang="0">
                    <a:pos x="0" y="71"/>
                  </a:cxn>
                  <a:cxn ang="0">
                    <a:pos x="0" y="6"/>
                  </a:cxn>
                  <a:cxn ang="0">
                    <a:pos x="1119" y="6"/>
                  </a:cxn>
                  <a:cxn ang="0">
                    <a:pos x="1119" y="0"/>
                  </a:cxn>
                </a:cxnLst>
                <a:rect l="0" t="0" r="r" b="b"/>
                <a:pathLst>
                  <a:path w="1181" h="1540">
                    <a:moveTo>
                      <a:pt x="1119" y="0"/>
                    </a:moveTo>
                    <a:lnTo>
                      <a:pt x="1181" y="509"/>
                    </a:lnTo>
                    <a:lnTo>
                      <a:pt x="1125" y="509"/>
                    </a:lnTo>
                    <a:lnTo>
                      <a:pt x="1108" y="403"/>
                    </a:lnTo>
                    <a:lnTo>
                      <a:pt x="1091" y="314"/>
                    </a:lnTo>
                    <a:lnTo>
                      <a:pt x="1068" y="237"/>
                    </a:lnTo>
                    <a:lnTo>
                      <a:pt x="1029" y="178"/>
                    </a:lnTo>
                    <a:lnTo>
                      <a:pt x="984" y="130"/>
                    </a:lnTo>
                    <a:lnTo>
                      <a:pt x="922" y="95"/>
                    </a:lnTo>
                    <a:lnTo>
                      <a:pt x="838" y="77"/>
                    </a:lnTo>
                    <a:lnTo>
                      <a:pt x="737" y="71"/>
                    </a:lnTo>
                    <a:lnTo>
                      <a:pt x="512" y="71"/>
                    </a:lnTo>
                    <a:lnTo>
                      <a:pt x="450" y="77"/>
                    </a:lnTo>
                    <a:lnTo>
                      <a:pt x="422" y="89"/>
                    </a:lnTo>
                    <a:lnTo>
                      <a:pt x="405" y="119"/>
                    </a:lnTo>
                    <a:lnTo>
                      <a:pt x="405" y="1397"/>
                    </a:lnTo>
                    <a:lnTo>
                      <a:pt x="411" y="1421"/>
                    </a:lnTo>
                    <a:lnTo>
                      <a:pt x="433" y="1445"/>
                    </a:lnTo>
                    <a:lnTo>
                      <a:pt x="467" y="1457"/>
                    </a:lnTo>
                    <a:lnTo>
                      <a:pt x="523" y="1469"/>
                    </a:lnTo>
                    <a:lnTo>
                      <a:pt x="686" y="1469"/>
                    </a:lnTo>
                    <a:lnTo>
                      <a:pt x="686" y="1540"/>
                    </a:lnTo>
                    <a:lnTo>
                      <a:pt x="607" y="1534"/>
                    </a:lnTo>
                    <a:lnTo>
                      <a:pt x="68" y="1534"/>
                    </a:lnTo>
                    <a:lnTo>
                      <a:pt x="0" y="1540"/>
                    </a:lnTo>
                    <a:lnTo>
                      <a:pt x="0" y="1469"/>
                    </a:lnTo>
                    <a:lnTo>
                      <a:pt x="51" y="1469"/>
                    </a:lnTo>
                    <a:lnTo>
                      <a:pt x="135" y="1463"/>
                    </a:lnTo>
                    <a:lnTo>
                      <a:pt x="186" y="1457"/>
                    </a:lnTo>
                    <a:lnTo>
                      <a:pt x="214" y="1433"/>
                    </a:lnTo>
                    <a:lnTo>
                      <a:pt x="225" y="1403"/>
                    </a:lnTo>
                    <a:lnTo>
                      <a:pt x="225" y="136"/>
                    </a:lnTo>
                    <a:lnTo>
                      <a:pt x="208" y="107"/>
                    </a:lnTo>
                    <a:lnTo>
                      <a:pt x="180" y="83"/>
                    </a:lnTo>
                    <a:lnTo>
                      <a:pt x="130" y="77"/>
                    </a:lnTo>
                    <a:lnTo>
                      <a:pt x="51" y="71"/>
                    </a:lnTo>
                    <a:lnTo>
                      <a:pt x="0" y="71"/>
                    </a:lnTo>
                    <a:lnTo>
                      <a:pt x="0" y="6"/>
                    </a:lnTo>
                    <a:lnTo>
                      <a:pt x="1119" y="6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8103" y="1407"/>
                <a:ext cx="613" cy="681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49" y="18"/>
                  </a:cxn>
                  <a:cxn ang="0">
                    <a:pos x="354" y="65"/>
                  </a:cxn>
                  <a:cxn ang="0">
                    <a:pos x="540" y="154"/>
                  </a:cxn>
                  <a:cxn ang="0">
                    <a:pos x="557" y="142"/>
                  </a:cxn>
                  <a:cxn ang="0">
                    <a:pos x="596" y="148"/>
                  </a:cxn>
                  <a:cxn ang="0">
                    <a:pos x="613" y="172"/>
                  </a:cxn>
                  <a:cxn ang="0">
                    <a:pos x="596" y="225"/>
                  </a:cxn>
                  <a:cxn ang="0">
                    <a:pos x="568" y="237"/>
                  </a:cxn>
                  <a:cxn ang="0">
                    <a:pos x="495" y="273"/>
                  </a:cxn>
                  <a:cxn ang="0">
                    <a:pos x="354" y="338"/>
                  </a:cxn>
                  <a:cxn ang="0">
                    <a:pos x="579" y="439"/>
                  </a:cxn>
                  <a:cxn ang="0">
                    <a:pos x="596" y="450"/>
                  </a:cxn>
                  <a:cxn ang="0">
                    <a:pos x="607" y="468"/>
                  </a:cxn>
                  <a:cxn ang="0">
                    <a:pos x="602" y="515"/>
                  </a:cxn>
                  <a:cxn ang="0">
                    <a:pos x="551" y="539"/>
                  </a:cxn>
                  <a:cxn ang="0">
                    <a:pos x="534" y="533"/>
                  </a:cxn>
                  <a:cxn ang="0">
                    <a:pos x="506" y="510"/>
                  </a:cxn>
                  <a:cxn ang="0">
                    <a:pos x="332" y="421"/>
                  </a:cxn>
                  <a:cxn ang="0">
                    <a:pos x="337" y="521"/>
                  </a:cxn>
                  <a:cxn ang="0">
                    <a:pos x="349" y="569"/>
                  </a:cxn>
                  <a:cxn ang="0">
                    <a:pos x="354" y="604"/>
                  </a:cxn>
                  <a:cxn ang="0">
                    <a:pos x="349" y="664"/>
                  </a:cxn>
                  <a:cxn ang="0">
                    <a:pos x="320" y="681"/>
                  </a:cxn>
                  <a:cxn ang="0">
                    <a:pos x="292" y="675"/>
                  </a:cxn>
                  <a:cxn ang="0">
                    <a:pos x="264" y="652"/>
                  </a:cxn>
                  <a:cxn ang="0">
                    <a:pos x="287" y="379"/>
                  </a:cxn>
                  <a:cxn ang="0">
                    <a:pos x="67" y="533"/>
                  </a:cxn>
                  <a:cxn ang="0">
                    <a:pos x="45" y="539"/>
                  </a:cxn>
                  <a:cxn ang="0">
                    <a:pos x="11" y="521"/>
                  </a:cxn>
                  <a:cxn ang="0">
                    <a:pos x="0" y="486"/>
                  </a:cxn>
                  <a:cxn ang="0">
                    <a:pos x="11" y="456"/>
                  </a:cxn>
                  <a:cxn ang="0">
                    <a:pos x="45" y="439"/>
                  </a:cxn>
                  <a:cxn ang="0">
                    <a:pos x="124" y="409"/>
                  </a:cxn>
                  <a:cxn ang="0">
                    <a:pos x="264" y="344"/>
                  </a:cxn>
                  <a:cxn ang="0">
                    <a:pos x="28" y="237"/>
                  </a:cxn>
                  <a:cxn ang="0">
                    <a:pos x="0" y="214"/>
                  </a:cxn>
                  <a:cxn ang="0">
                    <a:pos x="6" y="166"/>
                  </a:cxn>
                  <a:cxn ang="0">
                    <a:pos x="28" y="148"/>
                  </a:cxn>
                  <a:cxn ang="0">
                    <a:pos x="67" y="154"/>
                  </a:cxn>
                  <a:cxn ang="0">
                    <a:pos x="287" y="308"/>
                  </a:cxn>
                  <a:cxn ang="0">
                    <a:pos x="275" y="214"/>
                  </a:cxn>
                  <a:cxn ang="0">
                    <a:pos x="270" y="125"/>
                  </a:cxn>
                  <a:cxn ang="0">
                    <a:pos x="264" y="77"/>
                  </a:cxn>
                  <a:cxn ang="0">
                    <a:pos x="275" y="18"/>
                  </a:cxn>
                  <a:cxn ang="0">
                    <a:pos x="298" y="0"/>
                  </a:cxn>
                </a:cxnLst>
                <a:rect l="0" t="0" r="r" b="b"/>
                <a:pathLst>
                  <a:path w="613" h="681">
                    <a:moveTo>
                      <a:pt x="298" y="0"/>
                    </a:moveTo>
                    <a:lnTo>
                      <a:pt x="326" y="0"/>
                    </a:lnTo>
                    <a:lnTo>
                      <a:pt x="337" y="6"/>
                    </a:lnTo>
                    <a:lnTo>
                      <a:pt x="349" y="18"/>
                    </a:lnTo>
                    <a:lnTo>
                      <a:pt x="354" y="30"/>
                    </a:lnTo>
                    <a:lnTo>
                      <a:pt x="354" y="65"/>
                    </a:lnTo>
                    <a:lnTo>
                      <a:pt x="332" y="302"/>
                    </a:lnTo>
                    <a:lnTo>
                      <a:pt x="540" y="154"/>
                    </a:lnTo>
                    <a:lnTo>
                      <a:pt x="551" y="148"/>
                    </a:lnTo>
                    <a:lnTo>
                      <a:pt x="557" y="142"/>
                    </a:lnTo>
                    <a:lnTo>
                      <a:pt x="579" y="142"/>
                    </a:lnTo>
                    <a:lnTo>
                      <a:pt x="596" y="148"/>
                    </a:lnTo>
                    <a:lnTo>
                      <a:pt x="602" y="160"/>
                    </a:lnTo>
                    <a:lnTo>
                      <a:pt x="613" y="172"/>
                    </a:lnTo>
                    <a:lnTo>
                      <a:pt x="613" y="208"/>
                    </a:lnTo>
                    <a:lnTo>
                      <a:pt x="596" y="225"/>
                    </a:lnTo>
                    <a:lnTo>
                      <a:pt x="585" y="231"/>
                    </a:lnTo>
                    <a:lnTo>
                      <a:pt x="568" y="237"/>
                    </a:lnTo>
                    <a:lnTo>
                      <a:pt x="540" y="255"/>
                    </a:lnTo>
                    <a:lnTo>
                      <a:pt x="495" y="273"/>
                    </a:lnTo>
                    <a:lnTo>
                      <a:pt x="433" y="302"/>
                    </a:lnTo>
                    <a:lnTo>
                      <a:pt x="354" y="338"/>
                    </a:lnTo>
                    <a:lnTo>
                      <a:pt x="349" y="338"/>
                    </a:lnTo>
                    <a:lnTo>
                      <a:pt x="579" y="439"/>
                    </a:lnTo>
                    <a:lnTo>
                      <a:pt x="585" y="444"/>
                    </a:lnTo>
                    <a:lnTo>
                      <a:pt x="596" y="450"/>
                    </a:lnTo>
                    <a:lnTo>
                      <a:pt x="602" y="456"/>
                    </a:lnTo>
                    <a:lnTo>
                      <a:pt x="607" y="468"/>
                    </a:lnTo>
                    <a:lnTo>
                      <a:pt x="607" y="504"/>
                    </a:lnTo>
                    <a:lnTo>
                      <a:pt x="602" y="515"/>
                    </a:lnTo>
                    <a:lnTo>
                      <a:pt x="579" y="539"/>
                    </a:lnTo>
                    <a:lnTo>
                      <a:pt x="551" y="539"/>
                    </a:lnTo>
                    <a:lnTo>
                      <a:pt x="545" y="533"/>
                    </a:lnTo>
                    <a:lnTo>
                      <a:pt x="534" y="533"/>
                    </a:lnTo>
                    <a:lnTo>
                      <a:pt x="523" y="521"/>
                    </a:lnTo>
                    <a:lnTo>
                      <a:pt x="506" y="510"/>
                    </a:lnTo>
                    <a:lnTo>
                      <a:pt x="326" y="379"/>
                    </a:lnTo>
                    <a:lnTo>
                      <a:pt x="332" y="421"/>
                    </a:lnTo>
                    <a:lnTo>
                      <a:pt x="332" y="474"/>
                    </a:lnTo>
                    <a:lnTo>
                      <a:pt x="337" y="521"/>
                    </a:lnTo>
                    <a:lnTo>
                      <a:pt x="343" y="557"/>
                    </a:lnTo>
                    <a:lnTo>
                      <a:pt x="349" y="569"/>
                    </a:lnTo>
                    <a:lnTo>
                      <a:pt x="349" y="587"/>
                    </a:lnTo>
                    <a:lnTo>
                      <a:pt x="354" y="604"/>
                    </a:lnTo>
                    <a:lnTo>
                      <a:pt x="354" y="652"/>
                    </a:lnTo>
                    <a:lnTo>
                      <a:pt x="349" y="664"/>
                    </a:lnTo>
                    <a:lnTo>
                      <a:pt x="326" y="675"/>
                    </a:lnTo>
                    <a:lnTo>
                      <a:pt x="320" y="681"/>
                    </a:lnTo>
                    <a:lnTo>
                      <a:pt x="298" y="681"/>
                    </a:lnTo>
                    <a:lnTo>
                      <a:pt x="292" y="675"/>
                    </a:lnTo>
                    <a:lnTo>
                      <a:pt x="270" y="664"/>
                    </a:lnTo>
                    <a:lnTo>
                      <a:pt x="264" y="652"/>
                    </a:lnTo>
                    <a:lnTo>
                      <a:pt x="264" y="634"/>
                    </a:lnTo>
                    <a:lnTo>
                      <a:pt x="287" y="379"/>
                    </a:lnTo>
                    <a:lnTo>
                      <a:pt x="79" y="527"/>
                    </a:lnTo>
                    <a:lnTo>
                      <a:pt x="67" y="533"/>
                    </a:lnTo>
                    <a:lnTo>
                      <a:pt x="62" y="539"/>
                    </a:lnTo>
                    <a:lnTo>
                      <a:pt x="45" y="539"/>
                    </a:lnTo>
                    <a:lnTo>
                      <a:pt x="28" y="533"/>
                    </a:lnTo>
                    <a:lnTo>
                      <a:pt x="11" y="521"/>
                    </a:lnTo>
                    <a:lnTo>
                      <a:pt x="6" y="510"/>
                    </a:lnTo>
                    <a:lnTo>
                      <a:pt x="0" y="486"/>
                    </a:lnTo>
                    <a:lnTo>
                      <a:pt x="6" y="468"/>
                    </a:lnTo>
                    <a:lnTo>
                      <a:pt x="11" y="456"/>
                    </a:lnTo>
                    <a:lnTo>
                      <a:pt x="28" y="450"/>
                    </a:lnTo>
                    <a:lnTo>
                      <a:pt x="45" y="439"/>
                    </a:lnTo>
                    <a:lnTo>
                      <a:pt x="79" y="427"/>
                    </a:lnTo>
                    <a:lnTo>
                      <a:pt x="124" y="409"/>
                    </a:lnTo>
                    <a:lnTo>
                      <a:pt x="186" y="379"/>
                    </a:lnTo>
                    <a:lnTo>
                      <a:pt x="264" y="344"/>
                    </a:lnTo>
                    <a:lnTo>
                      <a:pt x="34" y="243"/>
                    </a:lnTo>
                    <a:lnTo>
                      <a:pt x="28" y="237"/>
                    </a:lnTo>
                    <a:lnTo>
                      <a:pt x="17" y="231"/>
                    </a:lnTo>
                    <a:lnTo>
                      <a:pt x="0" y="214"/>
                    </a:lnTo>
                    <a:lnTo>
                      <a:pt x="0" y="184"/>
                    </a:lnTo>
                    <a:lnTo>
                      <a:pt x="6" y="166"/>
                    </a:lnTo>
                    <a:lnTo>
                      <a:pt x="17" y="160"/>
                    </a:lnTo>
                    <a:lnTo>
                      <a:pt x="28" y="148"/>
                    </a:lnTo>
                    <a:lnTo>
                      <a:pt x="62" y="148"/>
                    </a:lnTo>
                    <a:lnTo>
                      <a:pt x="67" y="154"/>
                    </a:lnTo>
                    <a:lnTo>
                      <a:pt x="79" y="160"/>
                    </a:lnTo>
                    <a:lnTo>
                      <a:pt x="287" y="308"/>
                    </a:lnTo>
                    <a:lnTo>
                      <a:pt x="281" y="267"/>
                    </a:lnTo>
                    <a:lnTo>
                      <a:pt x="275" y="214"/>
                    </a:lnTo>
                    <a:lnTo>
                      <a:pt x="275" y="160"/>
                    </a:lnTo>
                    <a:lnTo>
                      <a:pt x="270" y="125"/>
                    </a:lnTo>
                    <a:lnTo>
                      <a:pt x="270" y="95"/>
                    </a:lnTo>
                    <a:lnTo>
                      <a:pt x="264" y="77"/>
                    </a:lnTo>
                    <a:lnTo>
                      <a:pt x="264" y="30"/>
                    </a:lnTo>
                    <a:lnTo>
                      <a:pt x="275" y="18"/>
                    </a:lnTo>
                    <a:lnTo>
                      <a:pt x="281" y="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 noEditPoints="1"/>
              </p:cNvSpPr>
              <p:nvPr/>
            </p:nvSpPr>
            <p:spPr bwMode="auto">
              <a:xfrm>
                <a:off x="8013" y="2834"/>
                <a:ext cx="765" cy="1031"/>
              </a:xfrm>
              <a:custGeom>
                <a:avLst/>
                <a:gdLst/>
                <a:ahLst/>
                <a:cxnLst>
                  <a:cxn ang="0">
                    <a:pos x="450" y="42"/>
                  </a:cxn>
                  <a:cxn ang="0">
                    <a:pos x="354" y="113"/>
                  </a:cxn>
                  <a:cxn ang="0">
                    <a:pos x="281" y="237"/>
                  </a:cxn>
                  <a:cxn ang="0">
                    <a:pos x="242" y="379"/>
                  </a:cxn>
                  <a:cxn ang="0">
                    <a:pos x="225" y="504"/>
                  </a:cxn>
                  <a:cxn ang="0">
                    <a:pos x="253" y="610"/>
                  </a:cxn>
                  <a:cxn ang="0">
                    <a:pos x="337" y="652"/>
                  </a:cxn>
                  <a:cxn ang="0">
                    <a:pos x="455" y="604"/>
                  </a:cxn>
                  <a:cxn ang="0">
                    <a:pos x="540" y="521"/>
                  </a:cxn>
                  <a:cxn ang="0">
                    <a:pos x="545" y="504"/>
                  </a:cxn>
                  <a:cxn ang="0">
                    <a:pos x="551" y="486"/>
                  </a:cxn>
                  <a:cxn ang="0">
                    <a:pos x="624" y="184"/>
                  </a:cxn>
                  <a:cxn ang="0">
                    <a:pos x="596" y="95"/>
                  </a:cxn>
                  <a:cxn ang="0">
                    <a:pos x="534" y="42"/>
                  </a:cxn>
                  <a:cxn ang="0">
                    <a:pos x="478" y="0"/>
                  </a:cxn>
                  <a:cxn ang="0">
                    <a:pos x="579" y="30"/>
                  </a:cxn>
                  <a:cxn ang="0">
                    <a:pos x="635" y="89"/>
                  </a:cxn>
                  <a:cxn ang="0">
                    <a:pos x="669" y="42"/>
                  </a:cxn>
                  <a:cxn ang="0">
                    <a:pos x="708" y="30"/>
                  </a:cxn>
                  <a:cxn ang="0">
                    <a:pos x="742" y="36"/>
                  </a:cxn>
                  <a:cxn ang="0">
                    <a:pos x="765" y="83"/>
                  </a:cxn>
                  <a:cxn ang="0">
                    <a:pos x="759" y="113"/>
                  </a:cxn>
                  <a:cxn ang="0">
                    <a:pos x="579" y="812"/>
                  </a:cxn>
                  <a:cxn ang="0">
                    <a:pos x="529" y="906"/>
                  </a:cxn>
                  <a:cxn ang="0">
                    <a:pos x="410" y="995"/>
                  </a:cxn>
                  <a:cxn ang="0">
                    <a:pos x="214" y="1031"/>
                  </a:cxn>
                  <a:cxn ang="0">
                    <a:pos x="118" y="1025"/>
                  </a:cxn>
                  <a:cxn ang="0">
                    <a:pos x="39" y="1001"/>
                  </a:cxn>
                  <a:cxn ang="0">
                    <a:pos x="0" y="930"/>
                  </a:cxn>
                  <a:cxn ang="0">
                    <a:pos x="28" y="859"/>
                  </a:cxn>
                  <a:cxn ang="0">
                    <a:pos x="90" y="835"/>
                  </a:cxn>
                  <a:cxn ang="0">
                    <a:pos x="124" y="841"/>
                  </a:cxn>
                  <a:cxn ang="0">
                    <a:pos x="141" y="859"/>
                  </a:cxn>
                  <a:cxn ang="0">
                    <a:pos x="152" y="906"/>
                  </a:cxn>
                  <a:cxn ang="0">
                    <a:pos x="141" y="936"/>
                  </a:cxn>
                  <a:cxn ang="0">
                    <a:pos x="101" y="971"/>
                  </a:cxn>
                  <a:cxn ang="0">
                    <a:pos x="163" y="983"/>
                  </a:cxn>
                  <a:cxn ang="0">
                    <a:pos x="326" y="965"/>
                  </a:cxn>
                  <a:cxn ang="0">
                    <a:pos x="433" y="871"/>
                  </a:cxn>
                  <a:cxn ang="0">
                    <a:pos x="478" y="758"/>
                  </a:cxn>
                  <a:cxn ang="0">
                    <a:pos x="455" y="658"/>
                  </a:cxn>
                  <a:cxn ang="0">
                    <a:pos x="320" y="699"/>
                  </a:cxn>
                  <a:cxn ang="0">
                    <a:pos x="186" y="658"/>
                  </a:cxn>
                  <a:cxn ang="0">
                    <a:pos x="101" y="527"/>
                  </a:cxn>
                  <a:cxn ang="0">
                    <a:pos x="107" y="326"/>
                  </a:cxn>
                  <a:cxn ang="0">
                    <a:pos x="214" y="137"/>
                  </a:cxn>
                  <a:cxn ang="0">
                    <a:pos x="382" y="18"/>
                  </a:cxn>
                </a:cxnLst>
                <a:rect l="0" t="0" r="r" b="b"/>
                <a:pathLst>
                  <a:path w="765" h="1031">
                    <a:moveTo>
                      <a:pt x="489" y="36"/>
                    </a:moveTo>
                    <a:lnTo>
                      <a:pt x="450" y="42"/>
                    </a:lnTo>
                    <a:lnTo>
                      <a:pt x="399" y="65"/>
                    </a:lnTo>
                    <a:lnTo>
                      <a:pt x="354" y="113"/>
                    </a:lnTo>
                    <a:lnTo>
                      <a:pt x="304" y="184"/>
                    </a:lnTo>
                    <a:lnTo>
                      <a:pt x="281" y="237"/>
                    </a:lnTo>
                    <a:lnTo>
                      <a:pt x="259" y="302"/>
                    </a:lnTo>
                    <a:lnTo>
                      <a:pt x="242" y="379"/>
                    </a:lnTo>
                    <a:lnTo>
                      <a:pt x="231" y="450"/>
                    </a:lnTo>
                    <a:lnTo>
                      <a:pt x="225" y="504"/>
                    </a:lnTo>
                    <a:lnTo>
                      <a:pt x="231" y="563"/>
                    </a:lnTo>
                    <a:lnTo>
                      <a:pt x="253" y="610"/>
                    </a:lnTo>
                    <a:lnTo>
                      <a:pt x="287" y="640"/>
                    </a:lnTo>
                    <a:lnTo>
                      <a:pt x="337" y="652"/>
                    </a:lnTo>
                    <a:lnTo>
                      <a:pt x="399" y="640"/>
                    </a:lnTo>
                    <a:lnTo>
                      <a:pt x="455" y="604"/>
                    </a:lnTo>
                    <a:lnTo>
                      <a:pt x="517" y="545"/>
                    </a:lnTo>
                    <a:lnTo>
                      <a:pt x="540" y="521"/>
                    </a:lnTo>
                    <a:lnTo>
                      <a:pt x="540" y="515"/>
                    </a:lnTo>
                    <a:lnTo>
                      <a:pt x="545" y="504"/>
                    </a:lnTo>
                    <a:lnTo>
                      <a:pt x="551" y="498"/>
                    </a:lnTo>
                    <a:lnTo>
                      <a:pt x="551" y="486"/>
                    </a:lnTo>
                    <a:lnTo>
                      <a:pt x="618" y="196"/>
                    </a:lnTo>
                    <a:lnTo>
                      <a:pt x="624" y="184"/>
                    </a:lnTo>
                    <a:lnTo>
                      <a:pt x="624" y="154"/>
                    </a:lnTo>
                    <a:lnTo>
                      <a:pt x="596" y="95"/>
                    </a:lnTo>
                    <a:lnTo>
                      <a:pt x="573" y="65"/>
                    </a:lnTo>
                    <a:lnTo>
                      <a:pt x="534" y="42"/>
                    </a:lnTo>
                    <a:lnTo>
                      <a:pt x="489" y="36"/>
                    </a:lnTo>
                    <a:close/>
                    <a:moveTo>
                      <a:pt x="478" y="0"/>
                    </a:moveTo>
                    <a:lnTo>
                      <a:pt x="534" y="6"/>
                    </a:lnTo>
                    <a:lnTo>
                      <a:pt x="579" y="30"/>
                    </a:lnTo>
                    <a:lnTo>
                      <a:pt x="613" y="60"/>
                    </a:lnTo>
                    <a:lnTo>
                      <a:pt x="635" y="89"/>
                    </a:lnTo>
                    <a:lnTo>
                      <a:pt x="658" y="54"/>
                    </a:lnTo>
                    <a:lnTo>
                      <a:pt x="669" y="42"/>
                    </a:lnTo>
                    <a:lnTo>
                      <a:pt x="692" y="36"/>
                    </a:lnTo>
                    <a:lnTo>
                      <a:pt x="708" y="30"/>
                    </a:lnTo>
                    <a:lnTo>
                      <a:pt x="725" y="30"/>
                    </a:lnTo>
                    <a:lnTo>
                      <a:pt x="742" y="36"/>
                    </a:lnTo>
                    <a:lnTo>
                      <a:pt x="753" y="48"/>
                    </a:lnTo>
                    <a:lnTo>
                      <a:pt x="765" y="83"/>
                    </a:lnTo>
                    <a:lnTo>
                      <a:pt x="765" y="101"/>
                    </a:lnTo>
                    <a:lnTo>
                      <a:pt x="759" y="113"/>
                    </a:lnTo>
                    <a:lnTo>
                      <a:pt x="742" y="113"/>
                    </a:lnTo>
                    <a:lnTo>
                      <a:pt x="579" y="812"/>
                    </a:lnTo>
                    <a:lnTo>
                      <a:pt x="562" y="859"/>
                    </a:lnTo>
                    <a:lnTo>
                      <a:pt x="529" y="906"/>
                    </a:lnTo>
                    <a:lnTo>
                      <a:pt x="478" y="954"/>
                    </a:lnTo>
                    <a:lnTo>
                      <a:pt x="410" y="995"/>
                    </a:lnTo>
                    <a:lnTo>
                      <a:pt x="320" y="1019"/>
                    </a:lnTo>
                    <a:lnTo>
                      <a:pt x="214" y="1031"/>
                    </a:lnTo>
                    <a:lnTo>
                      <a:pt x="169" y="1031"/>
                    </a:lnTo>
                    <a:lnTo>
                      <a:pt x="118" y="1025"/>
                    </a:lnTo>
                    <a:lnTo>
                      <a:pt x="73" y="1019"/>
                    </a:lnTo>
                    <a:lnTo>
                      <a:pt x="39" y="1001"/>
                    </a:lnTo>
                    <a:lnTo>
                      <a:pt x="11" y="971"/>
                    </a:lnTo>
                    <a:lnTo>
                      <a:pt x="0" y="930"/>
                    </a:lnTo>
                    <a:lnTo>
                      <a:pt x="6" y="889"/>
                    </a:lnTo>
                    <a:lnTo>
                      <a:pt x="28" y="859"/>
                    </a:lnTo>
                    <a:lnTo>
                      <a:pt x="56" y="841"/>
                    </a:lnTo>
                    <a:lnTo>
                      <a:pt x="90" y="835"/>
                    </a:lnTo>
                    <a:lnTo>
                      <a:pt x="107" y="835"/>
                    </a:lnTo>
                    <a:lnTo>
                      <a:pt x="124" y="841"/>
                    </a:lnTo>
                    <a:lnTo>
                      <a:pt x="135" y="847"/>
                    </a:lnTo>
                    <a:lnTo>
                      <a:pt x="141" y="859"/>
                    </a:lnTo>
                    <a:lnTo>
                      <a:pt x="152" y="877"/>
                    </a:lnTo>
                    <a:lnTo>
                      <a:pt x="152" y="906"/>
                    </a:lnTo>
                    <a:lnTo>
                      <a:pt x="146" y="918"/>
                    </a:lnTo>
                    <a:lnTo>
                      <a:pt x="141" y="936"/>
                    </a:lnTo>
                    <a:lnTo>
                      <a:pt x="118" y="960"/>
                    </a:lnTo>
                    <a:lnTo>
                      <a:pt x="101" y="971"/>
                    </a:lnTo>
                    <a:lnTo>
                      <a:pt x="129" y="977"/>
                    </a:lnTo>
                    <a:lnTo>
                      <a:pt x="163" y="983"/>
                    </a:lnTo>
                    <a:lnTo>
                      <a:pt x="264" y="983"/>
                    </a:lnTo>
                    <a:lnTo>
                      <a:pt x="326" y="965"/>
                    </a:lnTo>
                    <a:lnTo>
                      <a:pt x="388" y="924"/>
                    </a:lnTo>
                    <a:lnTo>
                      <a:pt x="433" y="871"/>
                    </a:lnTo>
                    <a:lnTo>
                      <a:pt x="461" y="817"/>
                    </a:lnTo>
                    <a:lnTo>
                      <a:pt x="478" y="758"/>
                    </a:lnTo>
                    <a:lnTo>
                      <a:pt x="512" y="616"/>
                    </a:lnTo>
                    <a:lnTo>
                      <a:pt x="455" y="658"/>
                    </a:lnTo>
                    <a:lnTo>
                      <a:pt x="394" y="687"/>
                    </a:lnTo>
                    <a:lnTo>
                      <a:pt x="320" y="699"/>
                    </a:lnTo>
                    <a:lnTo>
                      <a:pt x="247" y="687"/>
                    </a:lnTo>
                    <a:lnTo>
                      <a:pt x="186" y="658"/>
                    </a:lnTo>
                    <a:lnTo>
                      <a:pt x="135" y="604"/>
                    </a:lnTo>
                    <a:lnTo>
                      <a:pt x="101" y="527"/>
                    </a:lnTo>
                    <a:lnTo>
                      <a:pt x="90" y="438"/>
                    </a:lnTo>
                    <a:lnTo>
                      <a:pt x="107" y="326"/>
                    </a:lnTo>
                    <a:lnTo>
                      <a:pt x="146" y="225"/>
                    </a:lnTo>
                    <a:lnTo>
                      <a:pt x="214" y="137"/>
                    </a:lnTo>
                    <a:lnTo>
                      <a:pt x="292" y="65"/>
                    </a:lnTo>
                    <a:lnTo>
                      <a:pt x="382" y="18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 noEditPoints="1"/>
              </p:cNvSpPr>
              <p:nvPr/>
            </p:nvSpPr>
            <p:spPr bwMode="auto">
              <a:xfrm>
                <a:off x="9553" y="1644"/>
                <a:ext cx="1434" cy="1504"/>
              </a:xfrm>
              <a:custGeom>
                <a:avLst/>
                <a:gdLst/>
                <a:ahLst/>
                <a:cxnLst>
                  <a:cxn ang="0">
                    <a:pos x="276" y="1261"/>
                  </a:cxn>
                  <a:cxn ang="0">
                    <a:pos x="490" y="1398"/>
                  </a:cxn>
                  <a:cxn ang="0">
                    <a:pos x="664" y="1445"/>
                  </a:cxn>
                  <a:cxn ang="0">
                    <a:pos x="832" y="1433"/>
                  </a:cxn>
                  <a:cxn ang="0">
                    <a:pos x="1012" y="1374"/>
                  </a:cxn>
                  <a:cxn ang="0">
                    <a:pos x="1130" y="1303"/>
                  </a:cxn>
                  <a:cxn ang="0">
                    <a:pos x="1170" y="1255"/>
                  </a:cxn>
                  <a:cxn ang="0">
                    <a:pos x="720" y="788"/>
                  </a:cxn>
                  <a:cxn ang="0">
                    <a:pos x="759" y="758"/>
                  </a:cxn>
                  <a:cxn ang="0">
                    <a:pos x="1282" y="1125"/>
                  </a:cxn>
                  <a:cxn ang="0">
                    <a:pos x="1372" y="882"/>
                  </a:cxn>
                  <a:cxn ang="0">
                    <a:pos x="1372" y="622"/>
                  </a:cxn>
                  <a:cxn ang="0">
                    <a:pos x="1277" y="385"/>
                  </a:cxn>
                  <a:cxn ang="0">
                    <a:pos x="231" y="278"/>
                  </a:cxn>
                  <a:cxn ang="0">
                    <a:pos x="102" y="504"/>
                  </a:cxn>
                  <a:cxn ang="0">
                    <a:pos x="57" y="752"/>
                  </a:cxn>
                  <a:cxn ang="0">
                    <a:pos x="96" y="989"/>
                  </a:cxn>
                  <a:cxn ang="0">
                    <a:pos x="231" y="1226"/>
                  </a:cxn>
                  <a:cxn ang="0">
                    <a:pos x="231" y="278"/>
                  </a:cxn>
                  <a:cxn ang="0">
                    <a:pos x="608" y="71"/>
                  </a:cxn>
                  <a:cxn ang="0">
                    <a:pos x="428" y="130"/>
                  </a:cxn>
                  <a:cxn ang="0">
                    <a:pos x="310" y="202"/>
                  </a:cxn>
                  <a:cxn ang="0">
                    <a:pos x="270" y="249"/>
                  </a:cxn>
                  <a:cxn ang="0">
                    <a:pos x="720" y="717"/>
                  </a:cxn>
                  <a:cxn ang="0">
                    <a:pos x="1057" y="160"/>
                  </a:cxn>
                  <a:cxn ang="0">
                    <a:pos x="855" y="77"/>
                  </a:cxn>
                  <a:cxn ang="0">
                    <a:pos x="714" y="59"/>
                  </a:cxn>
                  <a:cxn ang="0">
                    <a:pos x="861" y="18"/>
                  </a:cxn>
                  <a:cxn ang="0">
                    <a:pos x="1119" y="130"/>
                  </a:cxn>
                  <a:cxn ang="0">
                    <a:pos x="1310" y="332"/>
                  </a:cxn>
                  <a:cxn ang="0">
                    <a:pos x="1417" y="598"/>
                  </a:cxn>
                  <a:cxn ang="0">
                    <a:pos x="1417" y="900"/>
                  </a:cxn>
                  <a:cxn ang="0">
                    <a:pos x="1310" y="1173"/>
                  </a:cxn>
                  <a:cxn ang="0">
                    <a:pos x="1119" y="1374"/>
                  </a:cxn>
                  <a:cxn ang="0">
                    <a:pos x="861" y="1486"/>
                  </a:cxn>
                  <a:cxn ang="0">
                    <a:pos x="574" y="1486"/>
                  </a:cxn>
                  <a:cxn ang="0">
                    <a:pos x="315" y="1374"/>
                  </a:cxn>
                  <a:cxn ang="0">
                    <a:pos x="124" y="1173"/>
                  </a:cxn>
                  <a:cxn ang="0">
                    <a:pos x="17" y="906"/>
                  </a:cxn>
                  <a:cxn ang="0">
                    <a:pos x="17" y="604"/>
                  </a:cxn>
                  <a:cxn ang="0">
                    <a:pos x="124" y="332"/>
                  </a:cxn>
                  <a:cxn ang="0">
                    <a:pos x="315" y="130"/>
                  </a:cxn>
                  <a:cxn ang="0">
                    <a:pos x="574" y="18"/>
                  </a:cxn>
                </a:cxnLst>
                <a:rect l="0" t="0" r="r" b="b"/>
                <a:pathLst>
                  <a:path w="1434" h="1504">
                    <a:moveTo>
                      <a:pt x="720" y="788"/>
                    </a:moveTo>
                    <a:lnTo>
                      <a:pt x="276" y="1261"/>
                    </a:lnTo>
                    <a:lnTo>
                      <a:pt x="383" y="1344"/>
                    </a:lnTo>
                    <a:lnTo>
                      <a:pt x="490" y="1398"/>
                    </a:lnTo>
                    <a:lnTo>
                      <a:pt x="585" y="1427"/>
                    </a:lnTo>
                    <a:lnTo>
                      <a:pt x="664" y="1445"/>
                    </a:lnTo>
                    <a:lnTo>
                      <a:pt x="726" y="1445"/>
                    </a:lnTo>
                    <a:lnTo>
                      <a:pt x="832" y="1433"/>
                    </a:lnTo>
                    <a:lnTo>
                      <a:pt x="934" y="1409"/>
                    </a:lnTo>
                    <a:lnTo>
                      <a:pt x="1012" y="1374"/>
                    </a:lnTo>
                    <a:lnTo>
                      <a:pt x="1080" y="1338"/>
                    </a:lnTo>
                    <a:lnTo>
                      <a:pt x="1130" y="1303"/>
                    </a:lnTo>
                    <a:lnTo>
                      <a:pt x="1170" y="1261"/>
                    </a:lnTo>
                    <a:lnTo>
                      <a:pt x="1170" y="1255"/>
                    </a:lnTo>
                    <a:lnTo>
                      <a:pt x="1159" y="1250"/>
                    </a:lnTo>
                    <a:lnTo>
                      <a:pt x="720" y="788"/>
                    </a:lnTo>
                    <a:close/>
                    <a:moveTo>
                      <a:pt x="1209" y="284"/>
                    </a:moveTo>
                    <a:lnTo>
                      <a:pt x="759" y="758"/>
                    </a:lnTo>
                    <a:lnTo>
                      <a:pt x="1209" y="1232"/>
                    </a:lnTo>
                    <a:lnTo>
                      <a:pt x="1282" y="1125"/>
                    </a:lnTo>
                    <a:lnTo>
                      <a:pt x="1338" y="1007"/>
                    </a:lnTo>
                    <a:lnTo>
                      <a:pt x="1372" y="882"/>
                    </a:lnTo>
                    <a:lnTo>
                      <a:pt x="1383" y="758"/>
                    </a:lnTo>
                    <a:lnTo>
                      <a:pt x="1372" y="622"/>
                    </a:lnTo>
                    <a:lnTo>
                      <a:pt x="1333" y="498"/>
                    </a:lnTo>
                    <a:lnTo>
                      <a:pt x="1277" y="385"/>
                    </a:lnTo>
                    <a:lnTo>
                      <a:pt x="1209" y="284"/>
                    </a:lnTo>
                    <a:close/>
                    <a:moveTo>
                      <a:pt x="231" y="278"/>
                    </a:moveTo>
                    <a:lnTo>
                      <a:pt x="158" y="385"/>
                    </a:lnTo>
                    <a:lnTo>
                      <a:pt x="102" y="504"/>
                    </a:lnTo>
                    <a:lnTo>
                      <a:pt x="68" y="622"/>
                    </a:lnTo>
                    <a:lnTo>
                      <a:pt x="57" y="752"/>
                    </a:lnTo>
                    <a:lnTo>
                      <a:pt x="68" y="865"/>
                    </a:lnTo>
                    <a:lnTo>
                      <a:pt x="96" y="989"/>
                    </a:lnTo>
                    <a:lnTo>
                      <a:pt x="147" y="1107"/>
                    </a:lnTo>
                    <a:lnTo>
                      <a:pt x="231" y="1226"/>
                    </a:lnTo>
                    <a:lnTo>
                      <a:pt x="681" y="752"/>
                    </a:lnTo>
                    <a:lnTo>
                      <a:pt x="231" y="278"/>
                    </a:lnTo>
                    <a:close/>
                    <a:moveTo>
                      <a:pt x="714" y="59"/>
                    </a:moveTo>
                    <a:lnTo>
                      <a:pt x="608" y="71"/>
                    </a:lnTo>
                    <a:lnTo>
                      <a:pt x="506" y="95"/>
                    </a:lnTo>
                    <a:lnTo>
                      <a:pt x="428" y="130"/>
                    </a:lnTo>
                    <a:lnTo>
                      <a:pt x="360" y="166"/>
                    </a:lnTo>
                    <a:lnTo>
                      <a:pt x="310" y="202"/>
                    </a:lnTo>
                    <a:lnTo>
                      <a:pt x="270" y="243"/>
                    </a:lnTo>
                    <a:lnTo>
                      <a:pt x="270" y="249"/>
                    </a:lnTo>
                    <a:lnTo>
                      <a:pt x="282" y="255"/>
                    </a:lnTo>
                    <a:lnTo>
                      <a:pt x="720" y="717"/>
                    </a:lnTo>
                    <a:lnTo>
                      <a:pt x="1164" y="243"/>
                    </a:lnTo>
                    <a:lnTo>
                      <a:pt x="1057" y="160"/>
                    </a:lnTo>
                    <a:lnTo>
                      <a:pt x="951" y="107"/>
                    </a:lnTo>
                    <a:lnTo>
                      <a:pt x="855" y="77"/>
                    </a:lnTo>
                    <a:lnTo>
                      <a:pt x="771" y="59"/>
                    </a:lnTo>
                    <a:lnTo>
                      <a:pt x="714" y="59"/>
                    </a:lnTo>
                    <a:close/>
                    <a:moveTo>
                      <a:pt x="720" y="0"/>
                    </a:moveTo>
                    <a:lnTo>
                      <a:pt x="861" y="18"/>
                    </a:lnTo>
                    <a:lnTo>
                      <a:pt x="995" y="59"/>
                    </a:lnTo>
                    <a:lnTo>
                      <a:pt x="1119" y="130"/>
                    </a:lnTo>
                    <a:lnTo>
                      <a:pt x="1220" y="219"/>
                    </a:lnTo>
                    <a:lnTo>
                      <a:pt x="1310" y="332"/>
                    </a:lnTo>
                    <a:lnTo>
                      <a:pt x="1378" y="462"/>
                    </a:lnTo>
                    <a:lnTo>
                      <a:pt x="1417" y="598"/>
                    </a:lnTo>
                    <a:lnTo>
                      <a:pt x="1434" y="752"/>
                    </a:lnTo>
                    <a:lnTo>
                      <a:pt x="1417" y="900"/>
                    </a:lnTo>
                    <a:lnTo>
                      <a:pt x="1378" y="1042"/>
                    </a:lnTo>
                    <a:lnTo>
                      <a:pt x="1310" y="1173"/>
                    </a:lnTo>
                    <a:lnTo>
                      <a:pt x="1226" y="1279"/>
                    </a:lnTo>
                    <a:lnTo>
                      <a:pt x="1119" y="1374"/>
                    </a:lnTo>
                    <a:lnTo>
                      <a:pt x="995" y="1445"/>
                    </a:lnTo>
                    <a:lnTo>
                      <a:pt x="861" y="1486"/>
                    </a:lnTo>
                    <a:lnTo>
                      <a:pt x="714" y="1504"/>
                    </a:lnTo>
                    <a:lnTo>
                      <a:pt x="574" y="1486"/>
                    </a:lnTo>
                    <a:lnTo>
                      <a:pt x="439" y="1445"/>
                    </a:lnTo>
                    <a:lnTo>
                      <a:pt x="315" y="1374"/>
                    </a:lnTo>
                    <a:lnTo>
                      <a:pt x="214" y="1285"/>
                    </a:lnTo>
                    <a:lnTo>
                      <a:pt x="124" y="1173"/>
                    </a:lnTo>
                    <a:lnTo>
                      <a:pt x="57" y="1042"/>
                    </a:lnTo>
                    <a:lnTo>
                      <a:pt x="17" y="906"/>
                    </a:lnTo>
                    <a:lnTo>
                      <a:pt x="0" y="752"/>
                    </a:lnTo>
                    <a:lnTo>
                      <a:pt x="17" y="604"/>
                    </a:lnTo>
                    <a:lnTo>
                      <a:pt x="57" y="462"/>
                    </a:lnTo>
                    <a:lnTo>
                      <a:pt x="124" y="332"/>
                    </a:lnTo>
                    <a:lnTo>
                      <a:pt x="208" y="225"/>
                    </a:lnTo>
                    <a:lnTo>
                      <a:pt x="315" y="130"/>
                    </a:lnTo>
                    <a:lnTo>
                      <a:pt x="439" y="59"/>
                    </a:lnTo>
                    <a:lnTo>
                      <a:pt x="574" y="18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 noEditPoints="1"/>
              </p:cNvSpPr>
              <p:nvPr/>
            </p:nvSpPr>
            <p:spPr bwMode="auto">
              <a:xfrm>
                <a:off x="11628" y="1413"/>
                <a:ext cx="1473" cy="1558"/>
              </a:xfrm>
              <a:custGeom>
                <a:avLst/>
                <a:gdLst/>
                <a:ahLst/>
                <a:cxnLst>
                  <a:cxn ang="0">
                    <a:pos x="720" y="835"/>
                  </a:cxn>
                  <a:cxn ang="0">
                    <a:pos x="1085" y="1475"/>
                  </a:cxn>
                  <a:cxn ang="0">
                    <a:pos x="1169" y="1321"/>
                  </a:cxn>
                  <a:cxn ang="0">
                    <a:pos x="984" y="1060"/>
                  </a:cxn>
                  <a:cxn ang="0">
                    <a:pos x="866" y="859"/>
                  </a:cxn>
                  <a:cxn ang="0">
                    <a:pos x="933" y="107"/>
                  </a:cxn>
                  <a:cxn ang="0">
                    <a:pos x="1012" y="344"/>
                  </a:cxn>
                  <a:cxn ang="0">
                    <a:pos x="984" y="663"/>
                  </a:cxn>
                  <a:cxn ang="0">
                    <a:pos x="1119" y="663"/>
                  </a:cxn>
                  <a:cxn ang="0">
                    <a:pos x="1225" y="492"/>
                  </a:cxn>
                  <a:cxn ang="0">
                    <a:pos x="1186" y="261"/>
                  </a:cxn>
                  <a:cxn ang="0">
                    <a:pos x="1034" y="136"/>
                  </a:cxn>
                  <a:cxn ang="0">
                    <a:pos x="663" y="83"/>
                  </a:cxn>
                  <a:cxn ang="0">
                    <a:pos x="551" y="125"/>
                  </a:cxn>
                  <a:cxn ang="0">
                    <a:pos x="534" y="758"/>
                  </a:cxn>
                  <a:cxn ang="0">
                    <a:pos x="838" y="717"/>
                  </a:cxn>
                  <a:cxn ang="0">
                    <a:pos x="933" y="539"/>
                  </a:cxn>
                  <a:cxn ang="0">
                    <a:pos x="916" y="243"/>
                  </a:cxn>
                  <a:cxn ang="0">
                    <a:pos x="798" y="107"/>
                  </a:cxn>
                  <a:cxn ang="0">
                    <a:pos x="242" y="83"/>
                  </a:cxn>
                  <a:cxn ang="0">
                    <a:pos x="259" y="1380"/>
                  </a:cxn>
                  <a:cxn ang="0">
                    <a:pos x="478" y="1469"/>
                  </a:cxn>
                  <a:cxn ang="0">
                    <a:pos x="461" y="160"/>
                  </a:cxn>
                  <a:cxn ang="0">
                    <a:pos x="242" y="83"/>
                  </a:cxn>
                  <a:cxn ang="0">
                    <a:pos x="832" y="6"/>
                  </a:cxn>
                  <a:cxn ang="0">
                    <a:pos x="1091" y="71"/>
                  </a:cxn>
                  <a:cxn ang="0">
                    <a:pos x="1270" y="243"/>
                  </a:cxn>
                  <a:cxn ang="0">
                    <a:pos x="1304" y="527"/>
                  </a:cxn>
                  <a:cxn ang="0">
                    <a:pos x="1169" y="729"/>
                  </a:cxn>
                  <a:cxn ang="0">
                    <a:pos x="939" y="811"/>
                  </a:cxn>
                  <a:cxn ang="0">
                    <a:pos x="1119" y="1102"/>
                  </a:cxn>
                  <a:cxn ang="0">
                    <a:pos x="1203" y="1226"/>
                  </a:cxn>
                  <a:cxn ang="0">
                    <a:pos x="1389" y="1445"/>
                  </a:cxn>
                  <a:cxn ang="0">
                    <a:pos x="1467" y="1481"/>
                  </a:cxn>
                  <a:cxn ang="0">
                    <a:pos x="1456" y="1546"/>
                  </a:cxn>
                  <a:cxn ang="0">
                    <a:pos x="1057" y="1552"/>
                  </a:cxn>
                  <a:cxn ang="0">
                    <a:pos x="1029" y="1522"/>
                  </a:cxn>
                  <a:cxn ang="0">
                    <a:pos x="956" y="1404"/>
                  </a:cxn>
                  <a:cxn ang="0">
                    <a:pos x="540" y="841"/>
                  </a:cxn>
                  <a:cxn ang="0">
                    <a:pos x="568" y="1463"/>
                  </a:cxn>
                  <a:cxn ang="0">
                    <a:pos x="703" y="1481"/>
                  </a:cxn>
                  <a:cxn ang="0">
                    <a:pos x="731" y="1534"/>
                  </a:cxn>
                  <a:cxn ang="0">
                    <a:pos x="691" y="1558"/>
                  </a:cxn>
                  <a:cxn ang="0">
                    <a:pos x="17" y="1552"/>
                  </a:cxn>
                  <a:cxn ang="0">
                    <a:pos x="17" y="1481"/>
                  </a:cxn>
                  <a:cxn ang="0">
                    <a:pos x="118" y="1475"/>
                  </a:cxn>
                  <a:cxn ang="0">
                    <a:pos x="191" y="1404"/>
                  </a:cxn>
                  <a:cxn ang="0">
                    <a:pos x="157" y="95"/>
                  </a:cxn>
                  <a:cxn ang="0">
                    <a:pos x="28" y="77"/>
                  </a:cxn>
                  <a:cxn ang="0">
                    <a:pos x="0" y="24"/>
                  </a:cxn>
                  <a:cxn ang="0">
                    <a:pos x="39" y="0"/>
                  </a:cxn>
                </a:cxnLst>
                <a:rect l="0" t="0" r="r" b="b"/>
                <a:pathLst>
                  <a:path w="1473" h="1558">
                    <a:moveTo>
                      <a:pt x="793" y="829"/>
                    </a:moveTo>
                    <a:lnTo>
                      <a:pt x="736" y="835"/>
                    </a:lnTo>
                    <a:lnTo>
                      <a:pt x="720" y="835"/>
                    </a:lnTo>
                    <a:lnTo>
                      <a:pt x="708" y="841"/>
                    </a:lnTo>
                    <a:lnTo>
                      <a:pt x="703" y="841"/>
                    </a:lnTo>
                    <a:lnTo>
                      <a:pt x="1085" y="1475"/>
                    </a:lnTo>
                    <a:lnTo>
                      <a:pt x="1293" y="1475"/>
                    </a:lnTo>
                    <a:lnTo>
                      <a:pt x="1231" y="1404"/>
                    </a:lnTo>
                    <a:lnTo>
                      <a:pt x="1169" y="1321"/>
                    </a:lnTo>
                    <a:lnTo>
                      <a:pt x="1102" y="1238"/>
                    </a:lnTo>
                    <a:lnTo>
                      <a:pt x="1046" y="1143"/>
                    </a:lnTo>
                    <a:lnTo>
                      <a:pt x="984" y="1060"/>
                    </a:lnTo>
                    <a:lnTo>
                      <a:pt x="939" y="977"/>
                    </a:lnTo>
                    <a:lnTo>
                      <a:pt x="894" y="912"/>
                    </a:lnTo>
                    <a:lnTo>
                      <a:pt x="866" y="859"/>
                    </a:lnTo>
                    <a:lnTo>
                      <a:pt x="849" y="829"/>
                    </a:lnTo>
                    <a:lnTo>
                      <a:pt x="793" y="829"/>
                    </a:lnTo>
                    <a:close/>
                    <a:moveTo>
                      <a:pt x="933" y="107"/>
                    </a:moveTo>
                    <a:lnTo>
                      <a:pt x="973" y="184"/>
                    </a:lnTo>
                    <a:lnTo>
                      <a:pt x="1001" y="261"/>
                    </a:lnTo>
                    <a:lnTo>
                      <a:pt x="1012" y="344"/>
                    </a:lnTo>
                    <a:lnTo>
                      <a:pt x="1012" y="504"/>
                    </a:lnTo>
                    <a:lnTo>
                      <a:pt x="1001" y="586"/>
                    </a:lnTo>
                    <a:lnTo>
                      <a:pt x="984" y="663"/>
                    </a:lnTo>
                    <a:lnTo>
                      <a:pt x="950" y="729"/>
                    </a:lnTo>
                    <a:lnTo>
                      <a:pt x="1046" y="699"/>
                    </a:lnTo>
                    <a:lnTo>
                      <a:pt x="1119" y="663"/>
                    </a:lnTo>
                    <a:lnTo>
                      <a:pt x="1175" y="610"/>
                    </a:lnTo>
                    <a:lnTo>
                      <a:pt x="1209" y="557"/>
                    </a:lnTo>
                    <a:lnTo>
                      <a:pt x="1225" y="492"/>
                    </a:lnTo>
                    <a:lnTo>
                      <a:pt x="1231" y="421"/>
                    </a:lnTo>
                    <a:lnTo>
                      <a:pt x="1220" y="332"/>
                    </a:lnTo>
                    <a:lnTo>
                      <a:pt x="1186" y="261"/>
                    </a:lnTo>
                    <a:lnTo>
                      <a:pt x="1141" y="208"/>
                    </a:lnTo>
                    <a:lnTo>
                      <a:pt x="1091" y="166"/>
                    </a:lnTo>
                    <a:lnTo>
                      <a:pt x="1034" y="136"/>
                    </a:lnTo>
                    <a:lnTo>
                      <a:pt x="978" y="119"/>
                    </a:lnTo>
                    <a:lnTo>
                      <a:pt x="933" y="107"/>
                    </a:lnTo>
                    <a:close/>
                    <a:moveTo>
                      <a:pt x="663" y="83"/>
                    </a:moveTo>
                    <a:lnTo>
                      <a:pt x="607" y="89"/>
                    </a:lnTo>
                    <a:lnTo>
                      <a:pt x="573" y="101"/>
                    </a:lnTo>
                    <a:lnTo>
                      <a:pt x="551" y="125"/>
                    </a:lnTo>
                    <a:lnTo>
                      <a:pt x="540" y="148"/>
                    </a:lnTo>
                    <a:lnTo>
                      <a:pt x="534" y="178"/>
                    </a:lnTo>
                    <a:lnTo>
                      <a:pt x="534" y="758"/>
                    </a:lnTo>
                    <a:lnTo>
                      <a:pt x="663" y="752"/>
                    </a:lnTo>
                    <a:lnTo>
                      <a:pt x="764" y="740"/>
                    </a:lnTo>
                    <a:lnTo>
                      <a:pt x="838" y="717"/>
                    </a:lnTo>
                    <a:lnTo>
                      <a:pt x="888" y="681"/>
                    </a:lnTo>
                    <a:lnTo>
                      <a:pt x="916" y="622"/>
                    </a:lnTo>
                    <a:lnTo>
                      <a:pt x="933" y="539"/>
                    </a:lnTo>
                    <a:lnTo>
                      <a:pt x="939" y="427"/>
                    </a:lnTo>
                    <a:lnTo>
                      <a:pt x="933" y="326"/>
                    </a:lnTo>
                    <a:lnTo>
                      <a:pt x="916" y="243"/>
                    </a:lnTo>
                    <a:lnTo>
                      <a:pt x="888" y="178"/>
                    </a:lnTo>
                    <a:lnTo>
                      <a:pt x="849" y="136"/>
                    </a:lnTo>
                    <a:lnTo>
                      <a:pt x="798" y="107"/>
                    </a:lnTo>
                    <a:lnTo>
                      <a:pt x="736" y="89"/>
                    </a:lnTo>
                    <a:lnTo>
                      <a:pt x="663" y="83"/>
                    </a:lnTo>
                    <a:close/>
                    <a:moveTo>
                      <a:pt x="242" y="83"/>
                    </a:moveTo>
                    <a:lnTo>
                      <a:pt x="253" y="131"/>
                    </a:lnTo>
                    <a:lnTo>
                      <a:pt x="259" y="172"/>
                    </a:lnTo>
                    <a:lnTo>
                      <a:pt x="259" y="1380"/>
                    </a:lnTo>
                    <a:lnTo>
                      <a:pt x="253" y="1421"/>
                    </a:lnTo>
                    <a:lnTo>
                      <a:pt x="242" y="1469"/>
                    </a:lnTo>
                    <a:lnTo>
                      <a:pt x="478" y="1469"/>
                    </a:lnTo>
                    <a:lnTo>
                      <a:pt x="467" y="1421"/>
                    </a:lnTo>
                    <a:lnTo>
                      <a:pt x="461" y="1380"/>
                    </a:lnTo>
                    <a:lnTo>
                      <a:pt x="461" y="160"/>
                    </a:lnTo>
                    <a:lnTo>
                      <a:pt x="467" y="119"/>
                    </a:lnTo>
                    <a:lnTo>
                      <a:pt x="489" y="83"/>
                    </a:lnTo>
                    <a:lnTo>
                      <a:pt x="242" y="83"/>
                    </a:lnTo>
                    <a:close/>
                    <a:moveTo>
                      <a:pt x="39" y="0"/>
                    </a:moveTo>
                    <a:lnTo>
                      <a:pt x="748" y="0"/>
                    </a:lnTo>
                    <a:lnTo>
                      <a:pt x="832" y="6"/>
                    </a:lnTo>
                    <a:lnTo>
                      <a:pt x="922" y="18"/>
                    </a:lnTo>
                    <a:lnTo>
                      <a:pt x="1006" y="42"/>
                    </a:lnTo>
                    <a:lnTo>
                      <a:pt x="1091" y="71"/>
                    </a:lnTo>
                    <a:lnTo>
                      <a:pt x="1164" y="119"/>
                    </a:lnTo>
                    <a:lnTo>
                      <a:pt x="1225" y="172"/>
                    </a:lnTo>
                    <a:lnTo>
                      <a:pt x="1270" y="243"/>
                    </a:lnTo>
                    <a:lnTo>
                      <a:pt x="1304" y="326"/>
                    </a:lnTo>
                    <a:lnTo>
                      <a:pt x="1315" y="421"/>
                    </a:lnTo>
                    <a:lnTo>
                      <a:pt x="1304" y="527"/>
                    </a:lnTo>
                    <a:lnTo>
                      <a:pt x="1276" y="610"/>
                    </a:lnTo>
                    <a:lnTo>
                      <a:pt x="1225" y="675"/>
                    </a:lnTo>
                    <a:lnTo>
                      <a:pt x="1169" y="729"/>
                    </a:lnTo>
                    <a:lnTo>
                      <a:pt x="1096" y="764"/>
                    </a:lnTo>
                    <a:lnTo>
                      <a:pt x="1017" y="794"/>
                    </a:lnTo>
                    <a:lnTo>
                      <a:pt x="939" y="811"/>
                    </a:lnTo>
                    <a:lnTo>
                      <a:pt x="1006" y="924"/>
                    </a:lnTo>
                    <a:lnTo>
                      <a:pt x="1068" y="1019"/>
                    </a:lnTo>
                    <a:lnTo>
                      <a:pt x="1119" y="1102"/>
                    </a:lnTo>
                    <a:lnTo>
                      <a:pt x="1158" y="1161"/>
                    </a:lnTo>
                    <a:lnTo>
                      <a:pt x="1192" y="1202"/>
                    </a:lnTo>
                    <a:lnTo>
                      <a:pt x="1203" y="1226"/>
                    </a:lnTo>
                    <a:lnTo>
                      <a:pt x="1237" y="1279"/>
                    </a:lnTo>
                    <a:lnTo>
                      <a:pt x="1338" y="1398"/>
                    </a:lnTo>
                    <a:lnTo>
                      <a:pt x="1389" y="1445"/>
                    </a:lnTo>
                    <a:lnTo>
                      <a:pt x="1439" y="1469"/>
                    </a:lnTo>
                    <a:lnTo>
                      <a:pt x="1456" y="1475"/>
                    </a:lnTo>
                    <a:lnTo>
                      <a:pt x="1467" y="1481"/>
                    </a:lnTo>
                    <a:lnTo>
                      <a:pt x="1473" y="1492"/>
                    </a:lnTo>
                    <a:lnTo>
                      <a:pt x="1473" y="1528"/>
                    </a:lnTo>
                    <a:lnTo>
                      <a:pt x="1456" y="1546"/>
                    </a:lnTo>
                    <a:lnTo>
                      <a:pt x="1445" y="1546"/>
                    </a:lnTo>
                    <a:lnTo>
                      <a:pt x="1434" y="1552"/>
                    </a:lnTo>
                    <a:lnTo>
                      <a:pt x="1057" y="1552"/>
                    </a:lnTo>
                    <a:lnTo>
                      <a:pt x="1046" y="1546"/>
                    </a:lnTo>
                    <a:lnTo>
                      <a:pt x="1034" y="1534"/>
                    </a:lnTo>
                    <a:lnTo>
                      <a:pt x="1029" y="1522"/>
                    </a:lnTo>
                    <a:lnTo>
                      <a:pt x="1006" y="1492"/>
                    </a:lnTo>
                    <a:lnTo>
                      <a:pt x="984" y="1445"/>
                    </a:lnTo>
                    <a:lnTo>
                      <a:pt x="956" y="1404"/>
                    </a:lnTo>
                    <a:lnTo>
                      <a:pt x="933" y="1368"/>
                    </a:lnTo>
                    <a:lnTo>
                      <a:pt x="613" y="841"/>
                    </a:lnTo>
                    <a:lnTo>
                      <a:pt x="540" y="841"/>
                    </a:lnTo>
                    <a:lnTo>
                      <a:pt x="540" y="1404"/>
                    </a:lnTo>
                    <a:lnTo>
                      <a:pt x="551" y="1439"/>
                    </a:lnTo>
                    <a:lnTo>
                      <a:pt x="568" y="1463"/>
                    </a:lnTo>
                    <a:lnTo>
                      <a:pt x="607" y="1475"/>
                    </a:lnTo>
                    <a:lnTo>
                      <a:pt x="691" y="1475"/>
                    </a:lnTo>
                    <a:lnTo>
                      <a:pt x="703" y="1481"/>
                    </a:lnTo>
                    <a:lnTo>
                      <a:pt x="714" y="1481"/>
                    </a:lnTo>
                    <a:lnTo>
                      <a:pt x="731" y="1498"/>
                    </a:lnTo>
                    <a:lnTo>
                      <a:pt x="731" y="1534"/>
                    </a:lnTo>
                    <a:lnTo>
                      <a:pt x="714" y="1552"/>
                    </a:lnTo>
                    <a:lnTo>
                      <a:pt x="703" y="1552"/>
                    </a:lnTo>
                    <a:lnTo>
                      <a:pt x="691" y="1558"/>
                    </a:lnTo>
                    <a:lnTo>
                      <a:pt x="39" y="1558"/>
                    </a:lnTo>
                    <a:lnTo>
                      <a:pt x="28" y="1552"/>
                    </a:lnTo>
                    <a:lnTo>
                      <a:pt x="17" y="1552"/>
                    </a:lnTo>
                    <a:lnTo>
                      <a:pt x="0" y="1534"/>
                    </a:lnTo>
                    <a:lnTo>
                      <a:pt x="0" y="1498"/>
                    </a:lnTo>
                    <a:lnTo>
                      <a:pt x="17" y="1481"/>
                    </a:lnTo>
                    <a:lnTo>
                      <a:pt x="28" y="1481"/>
                    </a:lnTo>
                    <a:lnTo>
                      <a:pt x="39" y="1475"/>
                    </a:lnTo>
                    <a:lnTo>
                      <a:pt x="118" y="1475"/>
                    </a:lnTo>
                    <a:lnTo>
                      <a:pt x="157" y="1463"/>
                    </a:lnTo>
                    <a:lnTo>
                      <a:pt x="180" y="1439"/>
                    </a:lnTo>
                    <a:lnTo>
                      <a:pt x="191" y="1404"/>
                    </a:lnTo>
                    <a:lnTo>
                      <a:pt x="191" y="154"/>
                    </a:lnTo>
                    <a:lnTo>
                      <a:pt x="180" y="119"/>
                    </a:lnTo>
                    <a:lnTo>
                      <a:pt x="157" y="95"/>
                    </a:lnTo>
                    <a:lnTo>
                      <a:pt x="118" y="83"/>
                    </a:lnTo>
                    <a:lnTo>
                      <a:pt x="39" y="83"/>
                    </a:lnTo>
                    <a:lnTo>
                      <a:pt x="28" y="77"/>
                    </a:lnTo>
                    <a:lnTo>
                      <a:pt x="17" y="77"/>
                    </a:lnTo>
                    <a:lnTo>
                      <a:pt x="0" y="59"/>
                    </a:lnTo>
                    <a:lnTo>
                      <a:pt x="0" y="24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auto">
              <a:xfrm>
                <a:off x="13258" y="1265"/>
                <a:ext cx="838" cy="2262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793" y="0"/>
                  </a:cxn>
                  <a:cxn ang="0">
                    <a:pos x="827" y="12"/>
                  </a:cxn>
                  <a:cxn ang="0">
                    <a:pos x="838" y="48"/>
                  </a:cxn>
                  <a:cxn ang="0">
                    <a:pos x="838" y="65"/>
                  </a:cxn>
                  <a:cxn ang="0">
                    <a:pos x="832" y="71"/>
                  </a:cxn>
                  <a:cxn ang="0">
                    <a:pos x="827" y="89"/>
                  </a:cxn>
                  <a:cxn ang="0">
                    <a:pos x="90" y="2209"/>
                  </a:cxn>
                  <a:cxn ang="0">
                    <a:pos x="79" y="2244"/>
                  </a:cxn>
                  <a:cxn ang="0">
                    <a:pos x="62" y="2262"/>
                  </a:cxn>
                  <a:cxn ang="0">
                    <a:pos x="45" y="2262"/>
                  </a:cxn>
                  <a:cxn ang="0">
                    <a:pos x="28" y="2256"/>
                  </a:cxn>
                  <a:cxn ang="0">
                    <a:pos x="17" y="2250"/>
                  </a:cxn>
                  <a:cxn ang="0">
                    <a:pos x="6" y="2233"/>
                  </a:cxn>
                  <a:cxn ang="0">
                    <a:pos x="0" y="2215"/>
                  </a:cxn>
                  <a:cxn ang="0">
                    <a:pos x="0" y="2203"/>
                  </a:cxn>
                  <a:cxn ang="0">
                    <a:pos x="6" y="2191"/>
                  </a:cxn>
                  <a:cxn ang="0">
                    <a:pos x="12" y="2173"/>
                  </a:cxn>
                  <a:cxn ang="0">
                    <a:pos x="754" y="24"/>
                  </a:cxn>
                  <a:cxn ang="0">
                    <a:pos x="765" y="12"/>
                  </a:cxn>
                  <a:cxn ang="0">
                    <a:pos x="776" y="6"/>
                  </a:cxn>
                  <a:cxn ang="0">
                    <a:pos x="782" y="0"/>
                  </a:cxn>
                </a:cxnLst>
                <a:rect l="0" t="0" r="r" b="b"/>
                <a:pathLst>
                  <a:path w="838" h="2262">
                    <a:moveTo>
                      <a:pt x="782" y="0"/>
                    </a:moveTo>
                    <a:lnTo>
                      <a:pt x="793" y="0"/>
                    </a:lnTo>
                    <a:lnTo>
                      <a:pt x="827" y="12"/>
                    </a:lnTo>
                    <a:lnTo>
                      <a:pt x="838" y="48"/>
                    </a:lnTo>
                    <a:lnTo>
                      <a:pt x="838" y="65"/>
                    </a:lnTo>
                    <a:lnTo>
                      <a:pt x="832" y="71"/>
                    </a:lnTo>
                    <a:lnTo>
                      <a:pt x="827" y="89"/>
                    </a:lnTo>
                    <a:lnTo>
                      <a:pt x="90" y="2209"/>
                    </a:lnTo>
                    <a:lnTo>
                      <a:pt x="79" y="2244"/>
                    </a:lnTo>
                    <a:lnTo>
                      <a:pt x="62" y="2262"/>
                    </a:lnTo>
                    <a:lnTo>
                      <a:pt x="45" y="2262"/>
                    </a:lnTo>
                    <a:lnTo>
                      <a:pt x="28" y="2256"/>
                    </a:lnTo>
                    <a:lnTo>
                      <a:pt x="17" y="2250"/>
                    </a:lnTo>
                    <a:lnTo>
                      <a:pt x="6" y="2233"/>
                    </a:lnTo>
                    <a:lnTo>
                      <a:pt x="0" y="2215"/>
                    </a:lnTo>
                    <a:lnTo>
                      <a:pt x="0" y="2203"/>
                    </a:lnTo>
                    <a:lnTo>
                      <a:pt x="6" y="2191"/>
                    </a:lnTo>
                    <a:lnTo>
                      <a:pt x="12" y="2173"/>
                    </a:lnTo>
                    <a:lnTo>
                      <a:pt x="754" y="24"/>
                    </a:lnTo>
                    <a:lnTo>
                      <a:pt x="765" y="12"/>
                    </a:lnTo>
                    <a:lnTo>
                      <a:pt x="776" y="6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auto">
              <a:xfrm>
                <a:off x="14433" y="1271"/>
                <a:ext cx="506" cy="2256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4" y="0"/>
                  </a:cxn>
                  <a:cxn ang="0">
                    <a:pos x="495" y="6"/>
                  </a:cxn>
                  <a:cxn ang="0">
                    <a:pos x="501" y="12"/>
                  </a:cxn>
                  <a:cxn ang="0">
                    <a:pos x="501" y="30"/>
                  </a:cxn>
                  <a:cxn ang="0">
                    <a:pos x="473" y="59"/>
                  </a:cxn>
                  <a:cxn ang="0">
                    <a:pos x="371" y="190"/>
                  </a:cxn>
                  <a:cxn ang="0">
                    <a:pos x="287" y="326"/>
                  </a:cxn>
                  <a:cxn ang="0">
                    <a:pos x="225" y="474"/>
                  </a:cxn>
                  <a:cxn ang="0">
                    <a:pos x="180" y="628"/>
                  </a:cxn>
                  <a:cxn ang="0">
                    <a:pos x="152" y="788"/>
                  </a:cxn>
                  <a:cxn ang="0">
                    <a:pos x="135" y="953"/>
                  </a:cxn>
                  <a:cxn ang="0">
                    <a:pos x="130" y="1125"/>
                  </a:cxn>
                  <a:cxn ang="0">
                    <a:pos x="135" y="1279"/>
                  </a:cxn>
                  <a:cxn ang="0">
                    <a:pos x="146" y="1433"/>
                  </a:cxn>
                  <a:cxn ang="0">
                    <a:pos x="180" y="1593"/>
                  </a:cxn>
                  <a:cxn ang="0">
                    <a:pos x="220" y="1753"/>
                  </a:cxn>
                  <a:cxn ang="0">
                    <a:pos x="281" y="1907"/>
                  </a:cxn>
                  <a:cxn ang="0">
                    <a:pos x="366" y="2055"/>
                  </a:cxn>
                  <a:cxn ang="0">
                    <a:pos x="467" y="2185"/>
                  </a:cxn>
                  <a:cxn ang="0">
                    <a:pos x="484" y="2197"/>
                  </a:cxn>
                  <a:cxn ang="0">
                    <a:pos x="489" y="2209"/>
                  </a:cxn>
                  <a:cxn ang="0">
                    <a:pos x="501" y="2215"/>
                  </a:cxn>
                  <a:cxn ang="0">
                    <a:pos x="501" y="2221"/>
                  </a:cxn>
                  <a:cxn ang="0">
                    <a:pos x="506" y="2227"/>
                  </a:cxn>
                  <a:cxn ang="0">
                    <a:pos x="506" y="2232"/>
                  </a:cxn>
                  <a:cxn ang="0">
                    <a:pos x="495" y="2232"/>
                  </a:cxn>
                  <a:cxn ang="0">
                    <a:pos x="495" y="2244"/>
                  </a:cxn>
                  <a:cxn ang="0">
                    <a:pos x="489" y="2250"/>
                  </a:cxn>
                  <a:cxn ang="0">
                    <a:pos x="478" y="2256"/>
                  </a:cxn>
                  <a:cxn ang="0">
                    <a:pos x="473" y="2256"/>
                  </a:cxn>
                  <a:cxn ang="0">
                    <a:pos x="422" y="2221"/>
                  </a:cxn>
                  <a:cxn ang="0">
                    <a:pos x="321" y="2114"/>
                  </a:cxn>
                  <a:cxn ang="0">
                    <a:pos x="259" y="2037"/>
                  </a:cxn>
                  <a:cxn ang="0">
                    <a:pos x="197" y="1942"/>
                  </a:cxn>
                  <a:cxn ang="0">
                    <a:pos x="141" y="1830"/>
                  </a:cxn>
                  <a:cxn ang="0">
                    <a:pos x="68" y="1634"/>
                  </a:cxn>
                  <a:cxn ang="0">
                    <a:pos x="28" y="1451"/>
                  </a:cxn>
                  <a:cxn ang="0">
                    <a:pos x="6" y="1273"/>
                  </a:cxn>
                  <a:cxn ang="0">
                    <a:pos x="0" y="1125"/>
                  </a:cxn>
                  <a:cxn ang="0">
                    <a:pos x="6" y="977"/>
                  </a:cxn>
                  <a:cxn ang="0">
                    <a:pos x="28" y="805"/>
                  </a:cxn>
                  <a:cxn ang="0">
                    <a:pos x="68" y="622"/>
                  </a:cxn>
                  <a:cxn ang="0">
                    <a:pos x="135" y="438"/>
                  </a:cxn>
                  <a:cxn ang="0">
                    <a:pos x="191" y="326"/>
                  </a:cxn>
                  <a:cxn ang="0">
                    <a:pos x="253" y="225"/>
                  </a:cxn>
                  <a:cxn ang="0">
                    <a:pos x="315" y="148"/>
                  </a:cxn>
                  <a:cxn ang="0">
                    <a:pos x="422" y="36"/>
                  </a:cxn>
                  <a:cxn ang="0">
                    <a:pos x="461" y="12"/>
                  </a:cxn>
                  <a:cxn ang="0">
                    <a:pos x="478" y="0"/>
                  </a:cxn>
                </a:cxnLst>
                <a:rect l="0" t="0" r="r" b="b"/>
                <a:pathLst>
                  <a:path w="506" h="2256">
                    <a:moveTo>
                      <a:pt x="478" y="0"/>
                    </a:moveTo>
                    <a:lnTo>
                      <a:pt x="484" y="0"/>
                    </a:lnTo>
                    <a:lnTo>
                      <a:pt x="495" y="6"/>
                    </a:lnTo>
                    <a:lnTo>
                      <a:pt x="501" y="12"/>
                    </a:lnTo>
                    <a:lnTo>
                      <a:pt x="501" y="30"/>
                    </a:lnTo>
                    <a:lnTo>
                      <a:pt x="473" y="59"/>
                    </a:lnTo>
                    <a:lnTo>
                      <a:pt x="371" y="190"/>
                    </a:lnTo>
                    <a:lnTo>
                      <a:pt x="287" y="326"/>
                    </a:lnTo>
                    <a:lnTo>
                      <a:pt x="225" y="474"/>
                    </a:lnTo>
                    <a:lnTo>
                      <a:pt x="180" y="628"/>
                    </a:lnTo>
                    <a:lnTo>
                      <a:pt x="152" y="788"/>
                    </a:lnTo>
                    <a:lnTo>
                      <a:pt x="135" y="953"/>
                    </a:lnTo>
                    <a:lnTo>
                      <a:pt x="130" y="1125"/>
                    </a:lnTo>
                    <a:lnTo>
                      <a:pt x="135" y="1279"/>
                    </a:lnTo>
                    <a:lnTo>
                      <a:pt x="146" y="1433"/>
                    </a:lnTo>
                    <a:lnTo>
                      <a:pt x="180" y="1593"/>
                    </a:lnTo>
                    <a:lnTo>
                      <a:pt x="220" y="1753"/>
                    </a:lnTo>
                    <a:lnTo>
                      <a:pt x="281" y="1907"/>
                    </a:lnTo>
                    <a:lnTo>
                      <a:pt x="366" y="2055"/>
                    </a:lnTo>
                    <a:lnTo>
                      <a:pt x="467" y="2185"/>
                    </a:lnTo>
                    <a:lnTo>
                      <a:pt x="484" y="2197"/>
                    </a:lnTo>
                    <a:lnTo>
                      <a:pt x="489" y="2209"/>
                    </a:lnTo>
                    <a:lnTo>
                      <a:pt x="501" y="2215"/>
                    </a:lnTo>
                    <a:lnTo>
                      <a:pt x="501" y="2221"/>
                    </a:lnTo>
                    <a:lnTo>
                      <a:pt x="506" y="2227"/>
                    </a:lnTo>
                    <a:lnTo>
                      <a:pt x="506" y="2232"/>
                    </a:lnTo>
                    <a:lnTo>
                      <a:pt x="495" y="2232"/>
                    </a:lnTo>
                    <a:lnTo>
                      <a:pt x="495" y="2244"/>
                    </a:lnTo>
                    <a:lnTo>
                      <a:pt x="489" y="2250"/>
                    </a:lnTo>
                    <a:lnTo>
                      <a:pt x="478" y="2256"/>
                    </a:lnTo>
                    <a:lnTo>
                      <a:pt x="473" y="2256"/>
                    </a:lnTo>
                    <a:lnTo>
                      <a:pt x="422" y="2221"/>
                    </a:lnTo>
                    <a:lnTo>
                      <a:pt x="321" y="2114"/>
                    </a:lnTo>
                    <a:lnTo>
                      <a:pt x="259" y="2037"/>
                    </a:lnTo>
                    <a:lnTo>
                      <a:pt x="197" y="1942"/>
                    </a:lnTo>
                    <a:lnTo>
                      <a:pt x="141" y="1830"/>
                    </a:lnTo>
                    <a:lnTo>
                      <a:pt x="68" y="1634"/>
                    </a:lnTo>
                    <a:lnTo>
                      <a:pt x="28" y="1451"/>
                    </a:lnTo>
                    <a:lnTo>
                      <a:pt x="6" y="1273"/>
                    </a:lnTo>
                    <a:lnTo>
                      <a:pt x="0" y="1125"/>
                    </a:lnTo>
                    <a:lnTo>
                      <a:pt x="6" y="977"/>
                    </a:lnTo>
                    <a:lnTo>
                      <a:pt x="28" y="805"/>
                    </a:lnTo>
                    <a:lnTo>
                      <a:pt x="68" y="622"/>
                    </a:lnTo>
                    <a:lnTo>
                      <a:pt x="135" y="438"/>
                    </a:lnTo>
                    <a:lnTo>
                      <a:pt x="191" y="326"/>
                    </a:lnTo>
                    <a:lnTo>
                      <a:pt x="253" y="225"/>
                    </a:lnTo>
                    <a:lnTo>
                      <a:pt x="315" y="148"/>
                    </a:lnTo>
                    <a:lnTo>
                      <a:pt x="422" y="36"/>
                    </a:lnTo>
                    <a:lnTo>
                      <a:pt x="461" y="12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>
                <a:off x="15164" y="1455"/>
                <a:ext cx="866" cy="1498"/>
              </a:xfrm>
              <a:custGeom>
                <a:avLst/>
                <a:gdLst/>
                <a:ahLst/>
                <a:cxnLst>
                  <a:cxn ang="0">
                    <a:pos x="506" y="12"/>
                  </a:cxn>
                  <a:cxn ang="0">
                    <a:pos x="692" y="89"/>
                  </a:cxn>
                  <a:cxn ang="0">
                    <a:pos x="810" y="237"/>
                  </a:cxn>
                  <a:cxn ang="0">
                    <a:pos x="855" y="438"/>
                  </a:cxn>
                  <a:cxn ang="0">
                    <a:pos x="827" y="592"/>
                  </a:cxn>
                  <a:cxn ang="0">
                    <a:pos x="748" y="734"/>
                  </a:cxn>
                  <a:cxn ang="0">
                    <a:pos x="602" y="894"/>
                  </a:cxn>
                  <a:cxn ang="0">
                    <a:pos x="388" y="1101"/>
                  </a:cxn>
                  <a:cxn ang="0">
                    <a:pos x="163" y="1332"/>
                  </a:cxn>
                  <a:cxn ang="0">
                    <a:pos x="647" y="1320"/>
                  </a:cxn>
                  <a:cxn ang="0">
                    <a:pos x="742" y="1308"/>
                  </a:cxn>
                  <a:cxn ang="0">
                    <a:pos x="782" y="1249"/>
                  </a:cxn>
                  <a:cxn ang="0">
                    <a:pos x="810" y="1101"/>
                  </a:cxn>
                  <a:cxn ang="0">
                    <a:pos x="804" y="1498"/>
                  </a:cxn>
                  <a:cxn ang="0">
                    <a:pos x="6" y="1450"/>
                  </a:cxn>
                  <a:cxn ang="0">
                    <a:pos x="28" y="1415"/>
                  </a:cxn>
                  <a:cxn ang="0">
                    <a:pos x="523" y="823"/>
                  </a:cxn>
                  <a:cxn ang="0">
                    <a:pos x="647" y="568"/>
                  </a:cxn>
                  <a:cxn ang="0">
                    <a:pos x="658" y="355"/>
                  </a:cxn>
                  <a:cxn ang="0">
                    <a:pos x="613" y="213"/>
                  </a:cxn>
                  <a:cxn ang="0">
                    <a:pos x="517" y="106"/>
                  </a:cxn>
                  <a:cxn ang="0">
                    <a:pos x="377" y="65"/>
                  </a:cxn>
                  <a:cxn ang="0">
                    <a:pos x="231" y="106"/>
                  </a:cxn>
                  <a:cxn ang="0">
                    <a:pos x="118" y="213"/>
                  </a:cxn>
                  <a:cxn ang="0">
                    <a:pos x="113" y="296"/>
                  </a:cxn>
                  <a:cxn ang="0">
                    <a:pos x="197" y="331"/>
                  </a:cxn>
                  <a:cxn ang="0">
                    <a:pos x="225" y="414"/>
                  </a:cxn>
                  <a:cxn ang="0">
                    <a:pos x="197" y="497"/>
                  </a:cxn>
                  <a:cxn ang="0">
                    <a:pos x="135" y="527"/>
                  </a:cxn>
                  <a:cxn ang="0">
                    <a:pos x="101" y="533"/>
                  </a:cxn>
                  <a:cxn ang="0">
                    <a:pos x="56" y="515"/>
                  </a:cxn>
                  <a:cxn ang="0">
                    <a:pos x="6" y="462"/>
                  </a:cxn>
                  <a:cxn ang="0">
                    <a:pos x="11" y="319"/>
                  </a:cxn>
                  <a:cxn ang="0">
                    <a:pos x="79" y="166"/>
                  </a:cxn>
                  <a:cxn ang="0">
                    <a:pos x="214" y="47"/>
                  </a:cxn>
                  <a:cxn ang="0">
                    <a:pos x="399" y="0"/>
                  </a:cxn>
                </a:cxnLst>
                <a:rect l="0" t="0" r="r" b="b"/>
                <a:pathLst>
                  <a:path w="866" h="1498">
                    <a:moveTo>
                      <a:pt x="399" y="0"/>
                    </a:moveTo>
                    <a:lnTo>
                      <a:pt x="506" y="12"/>
                    </a:lnTo>
                    <a:lnTo>
                      <a:pt x="607" y="41"/>
                    </a:lnTo>
                    <a:lnTo>
                      <a:pt x="692" y="89"/>
                    </a:lnTo>
                    <a:lnTo>
                      <a:pt x="759" y="154"/>
                    </a:lnTo>
                    <a:lnTo>
                      <a:pt x="810" y="237"/>
                    </a:lnTo>
                    <a:lnTo>
                      <a:pt x="843" y="331"/>
                    </a:lnTo>
                    <a:lnTo>
                      <a:pt x="855" y="438"/>
                    </a:lnTo>
                    <a:lnTo>
                      <a:pt x="849" y="521"/>
                    </a:lnTo>
                    <a:lnTo>
                      <a:pt x="827" y="592"/>
                    </a:lnTo>
                    <a:lnTo>
                      <a:pt x="798" y="663"/>
                    </a:lnTo>
                    <a:lnTo>
                      <a:pt x="748" y="734"/>
                    </a:lnTo>
                    <a:lnTo>
                      <a:pt x="686" y="811"/>
                    </a:lnTo>
                    <a:lnTo>
                      <a:pt x="602" y="894"/>
                    </a:lnTo>
                    <a:lnTo>
                      <a:pt x="506" y="994"/>
                    </a:lnTo>
                    <a:lnTo>
                      <a:pt x="388" y="1101"/>
                    </a:lnTo>
                    <a:lnTo>
                      <a:pt x="174" y="1320"/>
                    </a:lnTo>
                    <a:lnTo>
                      <a:pt x="163" y="1332"/>
                    </a:lnTo>
                    <a:lnTo>
                      <a:pt x="174" y="1320"/>
                    </a:lnTo>
                    <a:lnTo>
                      <a:pt x="647" y="1320"/>
                    </a:lnTo>
                    <a:lnTo>
                      <a:pt x="703" y="1314"/>
                    </a:lnTo>
                    <a:lnTo>
                      <a:pt x="742" y="1308"/>
                    </a:lnTo>
                    <a:lnTo>
                      <a:pt x="765" y="1302"/>
                    </a:lnTo>
                    <a:lnTo>
                      <a:pt x="782" y="1249"/>
                    </a:lnTo>
                    <a:lnTo>
                      <a:pt x="798" y="1172"/>
                    </a:lnTo>
                    <a:lnTo>
                      <a:pt x="810" y="1101"/>
                    </a:lnTo>
                    <a:lnTo>
                      <a:pt x="866" y="1101"/>
                    </a:lnTo>
                    <a:lnTo>
                      <a:pt x="804" y="1498"/>
                    </a:lnTo>
                    <a:lnTo>
                      <a:pt x="6" y="1498"/>
                    </a:lnTo>
                    <a:lnTo>
                      <a:pt x="6" y="1450"/>
                    </a:lnTo>
                    <a:lnTo>
                      <a:pt x="17" y="1427"/>
                    </a:lnTo>
                    <a:lnTo>
                      <a:pt x="28" y="1415"/>
                    </a:lnTo>
                    <a:lnTo>
                      <a:pt x="439" y="929"/>
                    </a:lnTo>
                    <a:lnTo>
                      <a:pt x="523" y="823"/>
                    </a:lnTo>
                    <a:lnTo>
                      <a:pt x="596" y="698"/>
                    </a:lnTo>
                    <a:lnTo>
                      <a:pt x="647" y="568"/>
                    </a:lnTo>
                    <a:lnTo>
                      <a:pt x="664" y="432"/>
                    </a:lnTo>
                    <a:lnTo>
                      <a:pt x="658" y="355"/>
                    </a:lnTo>
                    <a:lnTo>
                      <a:pt x="641" y="278"/>
                    </a:lnTo>
                    <a:lnTo>
                      <a:pt x="613" y="213"/>
                    </a:lnTo>
                    <a:lnTo>
                      <a:pt x="574" y="154"/>
                    </a:lnTo>
                    <a:lnTo>
                      <a:pt x="517" y="106"/>
                    </a:lnTo>
                    <a:lnTo>
                      <a:pt x="455" y="77"/>
                    </a:lnTo>
                    <a:lnTo>
                      <a:pt x="377" y="65"/>
                    </a:lnTo>
                    <a:lnTo>
                      <a:pt x="304" y="77"/>
                    </a:lnTo>
                    <a:lnTo>
                      <a:pt x="231" y="106"/>
                    </a:lnTo>
                    <a:lnTo>
                      <a:pt x="169" y="148"/>
                    </a:lnTo>
                    <a:lnTo>
                      <a:pt x="118" y="213"/>
                    </a:lnTo>
                    <a:lnTo>
                      <a:pt x="84" y="296"/>
                    </a:lnTo>
                    <a:lnTo>
                      <a:pt x="113" y="296"/>
                    </a:lnTo>
                    <a:lnTo>
                      <a:pt x="163" y="308"/>
                    </a:lnTo>
                    <a:lnTo>
                      <a:pt x="197" y="331"/>
                    </a:lnTo>
                    <a:lnTo>
                      <a:pt x="219" y="373"/>
                    </a:lnTo>
                    <a:lnTo>
                      <a:pt x="225" y="414"/>
                    </a:lnTo>
                    <a:lnTo>
                      <a:pt x="214" y="462"/>
                    </a:lnTo>
                    <a:lnTo>
                      <a:pt x="197" y="497"/>
                    </a:lnTo>
                    <a:lnTo>
                      <a:pt x="169" y="521"/>
                    </a:lnTo>
                    <a:lnTo>
                      <a:pt x="135" y="527"/>
                    </a:lnTo>
                    <a:lnTo>
                      <a:pt x="113" y="533"/>
                    </a:lnTo>
                    <a:lnTo>
                      <a:pt x="101" y="533"/>
                    </a:lnTo>
                    <a:lnTo>
                      <a:pt x="79" y="527"/>
                    </a:lnTo>
                    <a:lnTo>
                      <a:pt x="56" y="515"/>
                    </a:lnTo>
                    <a:lnTo>
                      <a:pt x="28" y="497"/>
                    </a:lnTo>
                    <a:lnTo>
                      <a:pt x="6" y="462"/>
                    </a:lnTo>
                    <a:lnTo>
                      <a:pt x="0" y="408"/>
                    </a:lnTo>
                    <a:lnTo>
                      <a:pt x="11" y="319"/>
                    </a:lnTo>
                    <a:lnTo>
                      <a:pt x="39" y="237"/>
                    </a:lnTo>
                    <a:lnTo>
                      <a:pt x="79" y="166"/>
                    </a:lnTo>
                    <a:lnTo>
                      <a:pt x="141" y="94"/>
                    </a:lnTo>
                    <a:lnTo>
                      <a:pt x="214" y="47"/>
                    </a:lnTo>
                    <a:lnTo>
                      <a:pt x="304" y="12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>
                <a:off x="16210" y="1994"/>
                <a:ext cx="1158" cy="1000"/>
              </a:xfrm>
              <a:custGeom>
                <a:avLst/>
                <a:gdLst/>
                <a:ahLst/>
                <a:cxnLst>
                  <a:cxn ang="0">
                    <a:pos x="1119" y="0"/>
                  </a:cxn>
                  <a:cxn ang="0">
                    <a:pos x="1152" y="23"/>
                  </a:cxn>
                  <a:cxn ang="0">
                    <a:pos x="1158" y="53"/>
                  </a:cxn>
                  <a:cxn ang="0">
                    <a:pos x="1130" y="112"/>
                  </a:cxn>
                  <a:cxn ang="0">
                    <a:pos x="1074" y="130"/>
                  </a:cxn>
                  <a:cxn ang="0">
                    <a:pos x="776" y="307"/>
                  </a:cxn>
                  <a:cxn ang="0">
                    <a:pos x="764" y="556"/>
                  </a:cxn>
                  <a:cxn ang="0">
                    <a:pos x="793" y="746"/>
                  </a:cxn>
                  <a:cxn ang="0">
                    <a:pos x="832" y="882"/>
                  </a:cxn>
                  <a:cxn ang="0">
                    <a:pos x="837" y="911"/>
                  </a:cxn>
                  <a:cxn ang="0">
                    <a:pos x="793" y="982"/>
                  </a:cxn>
                  <a:cxn ang="0">
                    <a:pos x="725" y="988"/>
                  </a:cxn>
                  <a:cxn ang="0">
                    <a:pos x="686" y="941"/>
                  </a:cxn>
                  <a:cxn ang="0">
                    <a:pos x="658" y="811"/>
                  </a:cxn>
                  <a:cxn ang="0">
                    <a:pos x="652" y="651"/>
                  </a:cxn>
                  <a:cxn ang="0">
                    <a:pos x="663" y="527"/>
                  </a:cxn>
                  <a:cxn ang="0">
                    <a:pos x="691" y="367"/>
                  </a:cxn>
                  <a:cxn ang="0">
                    <a:pos x="742" y="130"/>
                  </a:cxn>
                  <a:cxn ang="0">
                    <a:pos x="393" y="627"/>
                  </a:cxn>
                  <a:cxn ang="0">
                    <a:pos x="360" y="757"/>
                  </a:cxn>
                  <a:cxn ang="0">
                    <a:pos x="337" y="852"/>
                  </a:cxn>
                  <a:cxn ang="0">
                    <a:pos x="298" y="959"/>
                  </a:cxn>
                  <a:cxn ang="0">
                    <a:pos x="230" y="1000"/>
                  </a:cxn>
                  <a:cxn ang="0">
                    <a:pos x="191" y="988"/>
                  </a:cxn>
                  <a:cxn ang="0">
                    <a:pos x="168" y="959"/>
                  </a:cxn>
                  <a:cxn ang="0">
                    <a:pos x="174" y="911"/>
                  </a:cxn>
                  <a:cxn ang="0">
                    <a:pos x="185" y="888"/>
                  </a:cxn>
                  <a:cxn ang="0">
                    <a:pos x="331" y="538"/>
                  </a:cxn>
                  <a:cxn ang="0">
                    <a:pos x="461" y="136"/>
                  </a:cxn>
                  <a:cxn ang="0">
                    <a:pos x="253" y="148"/>
                  </a:cxn>
                  <a:cxn ang="0">
                    <a:pos x="129" y="225"/>
                  </a:cxn>
                  <a:cxn ang="0">
                    <a:pos x="56" y="319"/>
                  </a:cxn>
                  <a:cxn ang="0">
                    <a:pos x="39" y="331"/>
                  </a:cxn>
                  <a:cxn ang="0">
                    <a:pos x="5" y="325"/>
                  </a:cxn>
                  <a:cxn ang="0">
                    <a:pos x="0" y="307"/>
                  </a:cxn>
                  <a:cxn ang="0">
                    <a:pos x="22" y="254"/>
                  </a:cxn>
                  <a:cxn ang="0">
                    <a:pos x="129" y="106"/>
                  </a:cxn>
                  <a:cxn ang="0">
                    <a:pos x="258" y="11"/>
                  </a:cxn>
                </a:cxnLst>
                <a:rect l="0" t="0" r="r" b="b"/>
                <a:pathLst>
                  <a:path w="1158" h="1000">
                    <a:moveTo>
                      <a:pt x="315" y="0"/>
                    </a:moveTo>
                    <a:lnTo>
                      <a:pt x="1119" y="0"/>
                    </a:lnTo>
                    <a:lnTo>
                      <a:pt x="1141" y="11"/>
                    </a:lnTo>
                    <a:lnTo>
                      <a:pt x="1152" y="23"/>
                    </a:lnTo>
                    <a:lnTo>
                      <a:pt x="1158" y="35"/>
                    </a:lnTo>
                    <a:lnTo>
                      <a:pt x="1158" y="53"/>
                    </a:lnTo>
                    <a:lnTo>
                      <a:pt x="1152" y="88"/>
                    </a:lnTo>
                    <a:lnTo>
                      <a:pt x="1130" y="112"/>
                    </a:lnTo>
                    <a:lnTo>
                      <a:pt x="1102" y="124"/>
                    </a:lnTo>
                    <a:lnTo>
                      <a:pt x="1074" y="130"/>
                    </a:lnTo>
                    <a:lnTo>
                      <a:pt x="804" y="130"/>
                    </a:lnTo>
                    <a:lnTo>
                      <a:pt x="776" y="307"/>
                    </a:lnTo>
                    <a:lnTo>
                      <a:pt x="764" y="491"/>
                    </a:lnTo>
                    <a:lnTo>
                      <a:pt x="764" y="556"/>
                    </a:lnTo>
                    <a:lnTo>
                      <a:pt x="770" y="639"/>
                    </a:lnTo>
                    <a:lnTo>
                      <a:pt x="793" y="746"/>
                    </a:lnTo>
                    <a:lnTo>
                      <a:pt x="826" y="864"/>
                    </a:lnTo>
                    <a:lnTo>
                      <a:pt x="832" y="882"/>
                    </a:lnTo>
                    <a:lnTo>
                      <a:pt x="837" y="888"/>
                    </a:lnTo>
                    <a:lnTo>
                      <a:pt x="837" y="911"/>
                    </a:lnTo>
                    <a:lnTo>
                      <a:pt x="826" y="953"/>
                    </a:lnTo>
                    <a:lnTo>
                      <a:pt x="793" y="982"/>
                    </a:lnTo>
                    <a:lnTo>
                      <a:pt x="748" y="994"/>
                    </a:lnTo>
                    <a:lnTo>
                      <a:pt x="725" y="988"/>
                    </a:lnTo>
                    <a:lnTo>
                      <a:pt x="703" y="977"/>
                    </a:lnTo>
                    <a:lnTo>
                      <a:pt x="686" y="941"/>
                    </a:lnTo>
                    <a:lnTo>
                      <a:pt x="669" y="882"/>
                    </a:lnTo>
                    <a:lnTo>
                      <a:pt x="658" y="811"/>
                    </a:lnTo>
                    <a:lnTo>
                      <a:pt x="652" y="751"/>
                    </a:lnTo>
                    <a:lnTo>
                      <a:pt x="652" y="651"/>
                    </a:lnTo>
                    <a:lnTo>
                      <a:pt x="658" y="586"/>
                    </a:lnTo>
                    <a:lnTo>
                      <a:pt x="663" y="527"/>
                    </a:lnTo>
                    <a:lnTo>
                      <a:pt x="674" y="450"/>
                    </a:lnTo>
                    <a:lnTo>
                      <a:pt x="691" y="367"/>
                    </a:lnTo>
                    <a:lnTo>
                      <a:pt x="714" y="260"/>
                    </a:lnTo>
                    <a:lnTo>
                      <a:pt x="742" y="130"/>
                    </a:lnTo>
                    <a:lnTo>
                      <a:pt x="517" y="130"/>
                    </a:lnTo>
                    <a:lnTo>
                      <a:pt x="393" y="627"/>
                    </a:lnTo>
                    <a:lnTo>
                      <a:pt x="382" y="686"/>
                    </a:lnTo>
                    <a:lnTo>
                      <a:pt x="360" y="757"/>
                    </a:lnTo>
                    <a:lnTo>
                      <a:pt x="348" y="799"/>
                    </a:lnTo>
                    <a:lnTo>
                      <a:pt x="337" y="852"/>
                    </a:lnTo>
                    <a:lnTo>
                      <a:pt x="315" y="911"/>
                    </a:lnTo>
                    <a:lnTo>
                      <a:pt x="298" y="959"/>
                    </a:lnTo>
                    <a:lnTo>
                      <a:pt x="270" y="988"/>
                    </a:lnTo>
                    <a:lnTo>
                      <a:pt x="230" y="1000"/>
                    </a:lnTo>
                    <a:lnTo>
                      <a:pt x="213" y="1000"/>
                    </a:lnTo>
                    <a:lnTo>
                      <a:pt x="191" y="988"/>
                    </a:lnTo>
                    <a:lnTo>
                      <a:pt x="180" y="977"/>
                    </a:lnTo>
                    <a:lnTo>
                      <a:pt x="168" y="959"/>
                    </a:lnTo>
                    <a:lnTo>
                      <a:pt x="168" y="923"/>
                    </a:lnTo>
                    <a:lnTo>
                      <a:pt x="174" y="911"/>
                    </a:lnTo>
                    <a:lnTo>
                      <a:pt x="180" y="905"/>
                    </a:lnTo>
                    <a:lnTo>
                      <a:pt x="185" y="888"/>
                    </a:lnTo>
                    <a:lnTo>
                      <a:pt x="258" y="722"/>
                    </a:lnTo>
                    <a:lnTo>
                      <a:pt x="331" y="538"/>
                    </a:lnTo>
                    <a:lnTo>
                      <a:pt x="405" y="337"/>
                    </a:lnTo>
                    <a:lnTo>
                      <a:pt x="461" y="136"/>
                    </a:lnTo>
                    <a:lnTo>
                      <a:pt x="303" y="136"/>
                    </a:lnTo>
                    <a:lnTo>
                      <a:pt x="253" y="148"/>
                    </a:lnTo>
                    <a:lnTo>
                      <a:pt x="191" y="171"/>
                    </a:lnTo>
                    <a:lnTo>
                      <a:pt x="129" y="225"/>
                    </a:lnTo>
                    <a:lnTo>
                      <a:pt x="62" y="307"/>
                    </a:lnTo>
                    <a:lnTo>
                      <a:pt x="56" y="319"/>
                    </a:lnTo>
                    <a:lnTo>
                      <a:pt x="45" y="325"/>
                    </a:lnTo>
                    <a:lnTo>
                      <a:pt x="39" y="331"/>
                    </a:lnTo>
                    <a:lnTo>
                      <a:pt x="17" y="331"/>
                    </a:lnTo>
                    <a:lnTo>
                      <a:pt x="5" y="325"/>
                    </a:lnTo>
                    <a:lnTo>
                      <a:pt x="0" y="319"/>
                    </a:lnTo>
                    <a:lnTo>
                      <a:pt x="0" y="307"/>
                    </a:lnTo>
                    <a:lnTo>
                      <a:pt x="5" y="290"/>
                    </a:lnTo>
                    <a:lnTo>
                      <a:pt x="22" y="254"/>
                    </a:lnTo>
                    <a:lnTo>
                      <a:pt x="50" y="213"/>
                    </a:lnTo>
                    <a:lnTo>
                      <a:pt x="129" y="106"/>
                    </a:lnTo>
                    <a:lnTo>
                      <a:pt x="197" y="47"/>
                    </a:lnTo>
                    <a:lnTo>
                      <a:pt x="258" y="11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 noEditPoints="1"/>
              </p:cNvSpPr>
              <p:nvPr/>
            </p:nvSpPr>
            <p:spPr bwMode="auto">
              <a:xfrm>
                <a:off x="17497" y="1413"/>
                <a:ext cx="1305" cy="1552"/>
              </a:xfrm>
              <a:custGeom>
                <a:avLst/>
                <a:gdLst/>
                <a:ahLst/>
                <a:cxnLst>
                  <a:cxn ang="0">
                    <a:pos x="1113" y="1404"/>
                  </a:cxn>
                  <a:cxn ang="0">
                    <a:pos x="1023" y="1469"/>
                  </a:cxn>
                  <a:cxn ang="0">
                    <a:pos x="1170" y="1475"/>
                  </a:cxn>
                  <a:cxn ang="0">
                    <a:pos x="1186" y="1362"/>
                  </a:cxn>
                  <a:cxn ang="0">
                    <a:pos x="911" y="83"/>
                  </a:cxn>
                  <a:cxn ang="0">
                    <a:pos x="321" y="1469"/>
                  </a:cxn>
                  <a:cxn ang="0">
                    <a:pos x="911" y="83"/>
                  </a:cxn>
                  <a:cxn ang="0">
                    <a:pos x="169" y="184"/>
                  </a:cxn>
                  <a:cxn ang="0">
                    <a:pos x="242" y="119"/>
                  </a:cxn>
                  <a:cxn ang="0">
                    <a:pos x="180" y="83"/>
                  </a:cxn>
                  <a:cxn ang="0">
                    <a:pos x="1198" y="0"/>
                  </a:cxn>
                  <a:cxn ang="0">
                    <a:pos x="1220" y="6"/>
                  </a:cxn>
                  <a:cxn ang="0">
                    <a:pos x="1237" y="54"/>
                  </a:cxn>
                  <a:cxn ang="0">
                    <a:pos x="1220" y="83"/>
                  </a:cxn>
                  <a:cxn ang="0">
                    <a:pos x="405" y="1469"/>
                  </a:cxn>
                  <a:cxn ang="0">
                    <a:pos x="838" y="1457"/>
                  </a:cxn>
                  <a:cxn ang="0">
                    <a:pos x="1029" y="1368"/>
                  </a:cxn>
                  <a:cxn ang="0">
                    <a:pos x="1158" y="1226"/>
                  </a:cxn>
                  <a:cxn ang="0">
                    <a:pos x="1220" y="1066"/>
                  </a:cxn>
                  <a:cxn ang="0">
                    <a:pos x="1231" y="1025"/>
                  </a:cxn>
                  <a:cxn ang="0">
                    <a:pos x="1248" y="1001"/>
                  </a:cxn>
                  <a:cxn ang="0">
                    <a:pos x="1276" y="1007"/>
                  </a:cxn>
                  <a:cxn ang="0">
                    <a:pos x="1299" y="1025"/>
                  </a:cxn>
                  <a:cxn ang="0">
                    <a:pos x="1248" y="1486"/>
                  </a:cxn>
                  <a:cxn ang="0">
                    <a:pos x="1237" y="1528"/>
                  </a:cxn>
                  <a:cxn ang="0">
                    <a:pos x="1215" y="1552"/>
                  </a:cxn>
                  <a:cxn ang="0">
                    <a:pos x="28" y="1546"/>
                  </a:cxn>
                  <a:cxn ang="0">
                    <a:pos x="0" y="1528"/>
                  </a:cxn>
                  <a:cxn ang="0">
                    <a:pos x="6" y="1492"/>
                  </a:cxn>
                  <a:cxn ang="0">
                    <a:pos x="23" y="1469"/>
                  </a:cxn>
                  <a:cxn ang="0">
                    <a:pos x="591" y="83"/>
                  </a:cxn>
                  <a:cxn ang="0">
                    <a:pos x="405" y="125"/>
                  </a:cxn>
                  <a:cxn ang="0">
                    <a:pos x="231" y="237"/>
                  </a:cxn>
                  <a:cxn ang="0">
                    <a:pos x="163" y="361"/>
                  </a:cxn>
                  <a:cxn ang="0">
                    <a:pos x="146" y="427"/>
                  </a:cxn>
                  <a:cxn ang="0">
                    <a:pos x="101" y="444"/>
                  </a:cxn>
                  <a:cxn ang="0">
                    <a:pos x="73" y="421"/>
                  </a:cxn>
                  <a:cxn ang="0">
                    <a:pos x="79" y="373"/>
                  </a:cxn>
                  <a:cxn ang="0">
                    <a:pos x="107" y="42"/>
                  </a:cxn>
                  <a:cxn ang="0">
                    <a:pos x="118" y="12"/>
                  </a:cxn>
                  <a:cxn ang="0">
                    <a:pos x="141" y="0"/>
                  </a:cxn>
                </a:cxnLst>
                <a:rect l="0" t="0" r="r" b="b"/>
                <a:pathLst>
                  <a:path w="1305" h="1552">
                    <a:moveTo>
                      <a:pt x="1192" y="1321"/>
                    </a:moveTo>
                    <a:lnTo>
                      <a:pt x="1113" y="1404"/>
                    </a:lnTo>
                    <a:lnTo>
                      <a:pt x="1029" y="1469"/>
                    </a:lnTo>
                    <a:lnTo>
                      <a:pt x="1023" y="1469"/>
                    </a:lnTo>
                    <a:lnTo>
                      <a:pt x="1023" y="1475"/>
                    </a:lnTo>
                    <a:lnTo>
                      <a:pt x="1170" y="1475"/>
                    </a:lnTo>
                    <a:lnTo>
                      <a:pt x="1181" y="1409"/>
                    </a:lnTo>
                    <a:lnTo>
                      <a:pt x="1186" y="1362"/>
                    </a:lnTo>
                    <a:lnTo>
                      <a:pt x="1192" y="1321"/>
                    </a:lnTo>
                    <a:close/>
                    <a:moveTo>
                      <a:pt x="911" y="83"/>
                    </a:moveTo>
                    <a:lnTo>
                      <a:pt x="101" y="1469"/>
                    </a:lnTo>
                    <a:lnTo>
                      <a:pt x="321" y="1469"/>
                    </a:lnTo>
                    <a:lnTo>
                      <a:pt x="1130" y="83"/>
                    </a:lnTo>
                    <a:lnTo>
                      <a:pt x="911" y="83"/>
                    </a:lnTo>
                    <a:close/>
                    <a:moveTo>
                      <a:pt x="180" y="83"/>
                    </a:moveTo>
                    <a:lnTo>
                      <a:pt x="169" y="184"/>
                    </a:lnTo>
                    <a:lnTo>
                      <a:pt x="197" y="154"/>
                    </a:lnTo>
                    <a:lnTo>
                      <a:pt x="242" y="119"/>
                    </a:lnTo>
                    <a:lnTo>
                      <a:pt x="293" y="83"/>
                    </a:lnTo>
                    <a:lnTo>
                      <a:pt x="180" y="83"/>
                    </a:lnTo>
                    <a:close/>
                    <a:moveTo>
                      <a:pt x="141" y="0"/>
                    </a:moveTo>
                    <a:lnTo>
                      <a:pt x="1198" y="0"/>
                    </a:lnTo>
                    <a:lnTo>
                      <a:pt x="1209" y="6"/>
                    </a:lnTo>
                    <a:lnTo>
                      <a:pt x="1220" y="6"/>
                    </a:lnTo>
                    <a:lnTo>
                      <a:pt x="1237" y="24"/>
                    </a:lnTo>
                    <a:lnTo>
                      <a:pt x="1237" y="54"/>
                    </a:lnTo>
                    <a:lnTo>
                      <a:pt x="1231" y="59"/>
                    </a:lnTo>
                    <a:lnTo>
                      <a:pt x="1220" y="83"/>
                    </a:lnTo>
                    <a:lnTo>
                      <a:pt x="1215" y="83"/>
                    </a:lnTo>
                    <a:lnTo>
                      <a:pt x="405" y="1469"/>
                    </a:lnTo>
                    <a:lnTo>
                      <a:pt x="714" y="1469"/>
                    </a:lnTo>
                    <a:lnTo>
                      <a:pt x="838" y="1457"/>
                    </a:lnTo>
                    <a:lnTo>
                      <a:pt x="939" y="1421"/>
                    </a:lnTo>
                    <a:lnTo>
                      <a:pt x="1029" y="1368"/>
                    </a:lnTo>
                    <a:lnTo>
                      <a:pt x="1102" y="1303"/>
                    </a:lnTo>
                    <a:lnTo>
                      <a:pt x="1158" y="1226"/>
                    </a:lnTo>
                    <a:lnTo>
                      <a:pt x="1198" y="1143"/>
                    </a:lnTo>
                    <a:lnTo>
                      <a:pt x="1220" y="1066"/>
                    </a:lnTo>
                    <a:lnTo>
                      <a:pt x="1226" y="1042"/>
                    </a:lnTo>
                    <a:lnTo>
                      <a:pt x="1231" y="1025"/>
                    </a:lnTo>
                    <a:lnTo>
                      <a:pt x="1237" y="1013"/>
                    </a:lnTo>
                    <a:lnTo>
                      <a:pt x="1248" y="1001"/>
                    </a:lnTo>
                    <a:lnTo>
                      <a:pt x="1265" y="1001"/>
                    </a:lnTo>
                    <a:lnTo>
                      <a:pt x="1276" y="1007"/>
                    </a:lnTo>
                    <a:lnTo>
                      <a:pt x="1293" y="1013"/>
                    </a:lnTo>
                    <a:lnTo>
                      <a:pt x="1299" y="1025"/>
                    </a:lnTo>
                    <a:lnTo>
                      <a:pt x="1305" y="1042"/>
                    </a:lnTo>
                    <a:lnTo>
                      <a:pt x="1248" y="1486"/>
                    </a:lnTo>
                    <a:lnTo>
                      <a:pt x="1243" y="1510"/>
                    </a:lnTo>
                    <a:lnTo>
                      <a:pt x="1237" y="1528"/>
                    </a:lnTo>
                    <a:lnTo>
                      <a:pt x="1237" y="1540"/>
                    </a:lnTo>
                    <a:lnTo>
                      <a:pt x="1215" y="1552"/>
                    </a:lnTo>
                    <a:lnTo>
                      <a:pt x="40" y="1552"/>
                    </a:lnTo>
                    <a:lnTo>
                      <a:pt x="28" y="1546"/>
                    </a:lnTo>
                    <a:lnTo>
                      <a:pt x="17" y="1546"/>
                    </a:lnTo>
                    <a:lnTo>
                      <a:pt x="0" y="1528"/>
                    </a:lnTo>
                    <a:lnTo>
                      <a:pt x="0" y="1504"/>
                    </a:lnTo>
                    <a:lnTo>
                      <a:pt x="6" y="1492"/>
                    </a:lnTo>
                    <a:lnTo>
                      <a:pt x="11" y="1486"/>
                    </a:lnTo>
                    <a:lnTo>
                      <a:pt x="23" y="1469"/>
                    </a:lnTo>
                    <a:lnTo>
                      <a:pt x="827" y="83"/>
                    </a:lnTo>
                    <a:lnTo>
                      <a:pt x="591" y="83"/>
                    </a:lnTo>
                    <a:lnTo>
                      <a:pt x="501" y="95"/>
                    </a:lnTo>
                    <a:lnTo>
                      <a:pt x="405" y="125"/>
                    </a:lnTo>
                    <a:lnTo>
                      <a:pt x="309" y="172"/>
                    </a:lnTo>
                    <a:lnTo>
                      <a:pt x="231" y="237"/>
                    </a:lnTo>
                    <a:lnTo>
                      <a:pt x="186" y="302"/>
                    </a:lnTo>
                    <a:lnTo>
                      <a:pt x="163" y="361"/>
                    </a:lnTo>
                    <a:lnTo>
                      <a:pt x="152" y="415"/>
                    </a:lnTo>
                    <a:lnTo>
                      <a:pt x="146" y="427"/>
                    </a:lnTo>
                    <a:lnTo>
                      <a:pt x="130" y="444"/>
                    </a:lnTo>
                    <a:lnTo>
                      <a:pt x="101" y="444"/>
                    </a:lnTo>
                    <a:lnTo>
                      <a:pt x="90" y="438"/>
                    </a:lnTo>
                    <a:lnTo>
                      <a:pt x="73" y="421"/>
                    </a:lnTo>
                    <a:lnTo>
                      <a:pt x="73" y="403"/>
                    </a:lnTo>
                    <a:lnTo>
                      <a:pt x="79" y="373"/>
                    </a:lnTo>
                    <a:lnTo>
                      <a:pt x="107" y="65"/>
                    </a:lnTo>
                    <a:lnTo>
                      <a:pt x="107" y="42"/>
                    </a:lnTo>
                    <a:lnTo>
                      <a:pt x="113" y="24"/>
                    </a:lnTo>
                    <a:lnTo>
                      <a:pt x="118" y="12"/>
                    </a:lnTo>
                    <a:lnTo>
                      <a:pt x="124" y="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>
                <a:off x="18987" y="1265"/>
                <a:ext cx="500" cy="225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73" y="36"/>
                  </a:cxn>
                  <a:cxn ang="0">
                    <a:pos x="174" y="142"/>
                  </a:cxn>
                  <a:cxn ang="0">
                    <a:pos x="236" y="219"/>
                  </a:cxn>
                  <a:cxn ang="0">
                    <a:pos x="298" y="314"/>
                  </a:cxn>
                  <a:cxn ang="0">
                    <a:pos x="354" y="427"/>
                  </a:cxn>
                  <a:cxn ang="0">
                    <a:pos x="427" y="622"/>
                  </a:cxn>
                  <a:cxn ang="0">
                    <a:pos x="467" y="806"/>
                  </a:cxn>
                  <a:cxn ang="0">
                    <a:pos x="489" y="983"/>
                  </a:cxn>
                  <a:cxn ang="0">
                    <a:pos x="495" y="1131"/>
                  </a:cxn>
                  <a:cxn ang="0">
                    <a:pos x="500" y="1131"/>
                  </a:cxn>
                  <a:cxn ang="0">
                    <a:pos x="495" y="1279"/>
                  </a:cxn>
                  <a:cxn ang="0">
                    <a:pos x="472" y="1451"/>
                  </a:cxn>
                  <a:cxn ang="0">
                    <a:pos x="433" y="1634"/>
                  </a:cxn>
                  <a:cxn ang="0">
                    <a:pos x="365" y="1818"/>
                  </a:cxn>
                  <a:cxn ang="0">
                    <a:pos x="309" y="1931"/>
                  </a:cxn>
                  <a:cxn ang="0">
                    <a:pos x="247" y="2031"/>
                  </a:cxn>
                  <a:cxn ang="0">
                    <a:pos x="186" y="2108"/>
                  </a:cxn>
                  <a:cxn ang="0">
                    <a:pos x="79" y="2221"/>
                  </a:cxn>
                  <a:cxn ang="0">
                    <a:pos x="39" y="2244"/>
                  </a:cxn>
                  <a:cxn ang="0">
                    <a:pos x="23" y="2256"/>
                  </a:cxn>
                  <a:cxn ang="0">
                    <a:pos x="11" y="2250"/>
                  </a:cxn>
                  <a:cxn ang="0">
                    <a:pos x="6" y="2244"/>
                  </a:cxn>
                  <a:cxn ang="0">
                    <a:pos x="0" y="2233"/>
                  </a:cxn>
                  <a:cxn ang="0">
                    <a:pos x="0" y="2221"/>
                  </a:cxn>
                  <a:cxn ang="0">
                    <a:pos x="28" y="2191"/>
                  </a:cxn>
                  <a:cxn ang="0">
                    <a:pos x="129" y="2061"/>
                  </a:cxn>
                  <a:cxn ang="0">
                    <a:pos x="214" y="1925"/>
                  </a:cxn>
                  <a:cxn ang="0">
                    <a:pos x="276" y="1771"/>
                  </a:cxn>
                  <a:cxn ang="0">
                    <a:pos x="321" y="1617"/>
                  </a:cxn>
                  <a:cxn ang="0">
                    <a:pos x="349" y="1457"/>
                  </a:cxn>
                  <a:cxn ang="0">
                    <a:pos x="365" y="1291"/>
                  </a:cxn>
                  <a:cxn ang="0">
                    <a:pos x="371" y="1125"/>
                  </a:cxn>
                  <a:cxn ang="0">
                    <a:pos x="360" y="900"/>
                  </a:cxn>
                  <a:cxn ang="0">
                    <a:pos x="332" y="693"/>
                  </a:cxn>
                  <a:cxn ang="0">
                    <a:pos x="287" y="504"/>
                  </a:cxn>
                  <a:cxn ang="0">
                    <a:pos x="219" y="338"/>
                  </a:cxn>
                  <a:cxn ang="0">
                    <a:pos x="141" y="196"/>
                  </a:cxn>
                  <a:cxn ang="0">
                    <a:pos x="39" y="71"/>
                  </a:cxn>
                  <a:cxn ang="0">
                    <a:pos x="23" y="59"/>
                  </a:cxn>
                  <a:cxn ang="0">
                    <a:pos x="17" y="48"/>
                  </a:cxn>
                  <a:cxn ang="0">
                    <a:pos x="6" y="42"/>
                  </a:cxn>
                  <a:cxn ang="0">
                    <a:pos x="6" y="3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6" y="12"/>
                  </a:cxn>
                  <a:cxn ang="0">
                    <a:pos x="11" y="6"/>
                  </a:cxn>
                  <a:cxn ang="0">
                    <a:pos x="23" y="0"/>
                  </a:cxn>
                </a:cxnLst>
                <a:rect l="0" t="0" r="r" b="b"/>
                <a:pathLst>
                  <a:path w="500" h="2256">
                    <a:moveTo>
                      <a:pt x="23" y="0"/>
                    </a:moveTo>
                    <a:lnTo>
                      <a:pt x="73" y="36"/>
                    </a:lnTo>
                    <a:lnTo>
                      <a:pt x="174" y="142"/>
                    </a:lnTo>
                    <a:lnTo>
                      <a:pt x="236" y="219"/>
                    </a:lnTo>
                    <a:lnTo>
                      <a:pt x="298" y="314"/>
                    </a:lnTo>
                    <a:lnTo>
                      <a:pt x="354" y="427"/>
                    </a:lnTo>
                    <a:lnTo>
                      <a:pt x="427" y="622"/>
                    </a:lnTo>
                    <a:lnTo>
                      <a:pt x="467" y="806"/>
                    </a:lnTo>
                    <a:lnTo>
                      <a:pt x="489" y="983"/>
                    </a:lnTo>
                    <a:lnTo>
                      <a:pt x="495" y="1131"/>
                    </a:lnTo>
                    <a:lnTo>
                      <a:pt x="500" y="1131"/>
                    </a:lnTo>
                    <a:lnTo>
                      <a:pt x="495" y="1279"/>
                    </a:lnTo>
                    <a:lnTo>
                      <a:pt x="472" y="1451"/>
                    </a:lnTo>
                    <a:lnTo>
                      <a:pt x="433" y="1634"/>
                    </a:lnTo>
                    <a:lnTo>
                      <a:pt x="365" y="1818"/>
                    </a:lnTo>
                    <a:lnTo>
                      <a:pt x="309" y="1931"/>
                    </a:lnTo>
                    <a:lnTo>
                      <a:pt x="247" y="2031"/>
                    </a:lnTo>
                    <a:lnTo>
                      <a:pt x="186" y="2108"/>
                    </a:lnTo>
                    <a:lnTo>
                      <a:pt x="79" y="2221"/>
                    </a:lnTo>
                    <a:lnTo>
                      <a:pt x="39" y="2244"/>
                    </a:lnTo>
                    <a:lnTo>
                      <a:pt x="23" y="2256"/>
                    </a:lnTo>
                    <a:lnTo>
                      <a:pt x="11" y="2250"/>
                    </a:lnTo>
                    <a:lnTo>
                      <a:pt x="6" y="2244"/>
                    </a:lnTo>
                    <a:lnTo>
                      <a:pt x="0" y="2233"/>
                    </a:lnTo>
                    <a:lnTo>
                      <a:pt x="0" y="2221"/>
                    </a:lnTo>
                    <a:lnTo>
                      <a:pt x="28" y="2191"/>
                    </a:lnTo>
                    <a:lnTo>
                      <a:pt x="129" y="2061"/>
                    </a:lnTo>
                    <a:lnTo>
                      <a:pt x="214" y="1925"/>
                    </a:lnTo>
                    <a:lnTo>
                      <a:pt x="276" y="1771"/>
                    </a:lnTo>
                    <a:lnTo>
                      <a:pt x="321" y="1617"/>
                    </a:lnTo>
                    <a:lnTo>
                      <a:pt x="349" y="1457"/>
                    </a:lnTo>
                    <a:lnTo>
                      <a:pt x="365" y="1291"/>
                    </a:lnTo>
                    <a:lnTo>
                      <a:pt x="371" y="1125"/>
                    </a:lnTo>
                    <a:lnTo>
                      <a:pt x="360" y="900"/>
                    </a:lnTo>
                    <a:lnTo>
                      <a:pt x="332" y="693"/>
                    </a:lnTo>
                    <a:lnTo>
                      <a:pt x="287" y="504"/>
                    </a:lnTo>
                    <a:lnTo>
                      <a:pt x="219" y="338"/>
                    </a:lnTo>
                    <a:lnTo>
                      <a:pt x="141" y="196"/>
                    </a:lnTo>
                    <a:lnTo>
                      <a:pt x="39" y="71"/>
                    </a:lnTo>
                    <a:lnTo>
                      <a:pt x="23" y="59"/>
                    </a:lnTo>
                    <a:lnTo>
                      <a:pt x="17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11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rot="5400000">
              <a:off x="3467100" y="2933700"/>
              <a:ext cx="11430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9" name="Freeform 2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3810000" y="3733800"/>
              <a:ext cx="380999" cy="457200"/>
            </a:xfrm>
            <a:custGeom>
              <a:avLst/>
              <a:gdLst/>
              <a:ahLst/>
              <a:cxnLst>
                <a:cxn ang="0">
                  <a:pos x="1390" y="35"/>
                </a:cxn>
                <a:cxn ang="0">
                  <a:pos x="1510" y="177"/>
                </a:cxn>
                <a:cxn ang="0">
                  <a:pos x="1470" y="385"/>
                </a:cxn>
                <a:cxn ang="0">
                  <a:pos x="1295" y="561"/>
                </a:cxn>
                <a:cxn ang="0">
                  <a:pos x="1076" y="683"/>
                </a:cxn>
                <a:cxn ang="0">
                  <a:pos x="1274" y="785"/>
                </a:cxn>
                <a:cxn ang="0">
                  <a:pos x="1413" y="974"/>
                </a:cxn>
                <a:cxn ang="0">
                  <a:pos x="1398" y="1227"/>
                </a:cxn>
                <a:cxn ang="0">
                  <a:pos x="1236" y="1444"/>
                </a:cxn>
                <a:cxn ang="0">
                  <a:pos x="985" y="1594"/>
                </a:cxn>
                <a:cxn ang="0">
                  <a:pos x="706" y="1671"/>
                </a:cxn>
                <a:cxn ang="0">
                  <a:pos x="456" y="1663"/>
                </a:cxn>
                <a:cxn ang="0">
                  <a:pos x="303" y="1590"/>
                </a:cxn>
                <a:cxn ang="0">
                  <a:pos x="242" y="1526"/>
                </a:cxn>
                <a:cxn ang="0">
                  <a:pos x="278" y="1470"/>
                </a:cxn>
                <a:cxn ang="0">
                  <a:pos x="390" y="1411"/>
                </a:cxn>
                <a:cxn ang="0">
                  <a:pos x="446" y="1422"/>
                </a:cxn>
                <a:cxn ang="0">
                  <a:pos x="551" y="1505"/>
                </a:cxn>
                <a:cxn ang="0">
                  <a:pos x="750" y="1552"/>
                </a:cxn>
                <a:cxn ang="0">
                  <a:pos x="950" y="1524"/>
                </a:cxn>
                <a:cxn ang="0">
                  <a:pos x="1121" y="1428"/>
                </a:cxn>
                <a:cxn ang="0">
                  <a:pos x="1215" y="1245"/>
                </a:cxn>
                <a:cxn ang="0">
                  <a:pos x="1178" y="1011"/>
                </a:cxn>
                <a:cxn ang="0">
                  <a:pos x="1004" y="860"/>
                </a:cxn>
                <a:cxn ang="0">
                  <a:pos x="751" y="818"/>
                </a:cxn>
                <a:cxn ang="0">
                  <a:pos x="668" y="827"/>
                </a:cxn>
                <a:cxn ang="0">
                  <a:pos x="648" y="797"/>
                </a:cxn>
                <a:cxn ang="0">
                  <a:pos x="741" y="725"/>
                </a:cxn>
                <a:cxn ang="0">
                  <a:pos x="876" y="677"/>
                </a:cxn>
                <a:cxn ang="0">
                  <a:pos x="1103" y="591"/>
                </a:cxn>
                <a:cxn ang="0">
                  <a:pos x="1264" y="476"/>
                </a:cxn>
                <a:cxn ang="0">
                  <a:pos x="1312" y="304"/>
                </a:cxn>
                <a:cxn ang="0">
                  <a:pos x="1220" y="168"/>
                </a:cxn>
                <a:cxn ang="0">
                  <a:pos x="1034" y="128"/>
                </a:cxn>
                <a:cxn ang="0">
                  <a:pos x="818" y="223"/>
                </a:cxn>
                <a:cxn ang="0">
                  <a:pos x="610" y="507"/>
                </a:cxn>
                <a:cxn ang="0">
                  <a:pos x="450" y="892"/>
                </a:cxn>
                <a:cxn ang="0">
                  <a:pos x="350" y="1233"/>
                </a:cxn>
                <a:cxn ang="0">
                  <a:pos x="250" y="1482"/>
                </a:cxn>
                <a:cxn ang="0">
                  <a:pos x="176" y="1606"/>
                </a:cxn>
                <a:cxn ang="0">
                  <a:pos x="50" y="1675"/>
                </a:cxn>
                <a:cxn ang="0">
                  <a:pos x="2" y="1670"/>
                </a:cxn>
                <a:cxn ang="0">
                  <a:pos x="12" y="1635"/>
                </a:cxn>
                <a:cxn ang="0">
                  <a:pos x="118" y="1403"/>
                </a:cxn>
                <a:cxn ang="0">
                  <a:pos x="201" y="1140"/>
                </a:cxn>
                <a:cxn ang="0">
                  <a:pos x="287" y="771"/>
                </a:cxn>
                <a:cxn ang="0">
                  <a:pos x="378" y="276"/>
                </a:cxn>
                <a:cxn ang="0">
                  <a:pos x="311" y="197"/>
                </a:cxn>
                <a:cxn ang="0">
                  <a:pos x="238" y="211"/>
                </a:cxn>
                <a:cxn ang="0">
                  <a:pos x="262" y="151"/>
                </a:cxn>
                <a:cxn ang="0">
                  <a:pos x="433" y="61"/>
                </a:cxn>
                <a:cxn ang="0">
                  <a:pos x="545" y="11"/>
                </a:cxn>
                <a:cxn ang="0">
                  <a:pos x="605" y="17"/>
                </a:cxn>
                <a:cxn ang="0">
                  <a:pos x="596" y="62"/>
                </a:cxn>
                <a:cxn ang="0">
                  <a:pos x="797" y="143"/>
                </a:cxn>
                <a:cxn ang="0">
                  <a:pos x="1049" y="26"/>
                </a:cxn>
                <a:cxn ang="0">
                  <a:pos x="1214" y="0"/>
                </a:cxn>
              </a:cxnLst>
              <a:rect l="0" t="0" r="r" b="b"/>
              <a:pathLst>
                <a:path w="1516" h="1679">
                  <a:moveTo>
                    <a:pt x="1214" y="0"/>
                  </a:moveTo>
                  <a:lnTo>
                    <a:pt x="1227" y="0"/>
                  </a:lnTo>
                  <a:lnTo>
                    <a:pt x="1264" y="1"/>
                  </a:lnTo>
                  <a:lnTo>
                    <a:pt x="1299" y="6"/>
                  </a:lnTo>
                  <a:lnTo>
                    <a:pt x="1331" y="13"/>
                  </a:lnTo>
                  <a:lnTo>
                    <a:pt x="1361" y="23"/>
                  </a:lnTo>
                  <a:lnTo>
                    <a:pt x="1390" y="35"/>
                  </a:lnTo>
                  <a:lnTo>
                    <a:pt x="1415" y="49"/>
                  </a:lnTo>
                  <a:lnTo>
                    <a:pt x="1438" y="66"/>
                  </a:lnTo>
                  <a:lnTo>
                    <a:pt x="1458" y="85"/>
                  </a:lnTo>
                  <a:lnTo>
                    <a:pt x="1476" y="105"/>
                  </a:lnTo>
                  <a:lnTo>
                    <a:pt x="1490" y="128"/>
                  </a:lnTo>
                  <a:lnTo>
                    <a:pt x="1501" y="152"/>
                  </a:lnTo>
                  <a:lnTo>
                    <a:pt x="1510" y="177"/>
                  </a:lnTo>
                  <a:lnTo>
                    <a:pt x="1514" y="204"/>
                  </a:lnTo>
                  <a:lnTo>
                    <a:pt x="1516" y="232"/>
                  </a:lnTo>
                  <a:lnTo>
                    <a:pt x="1514" y="264"/>
                  </a:lnTo>
                  <a:lnTo>
                    <a:pt x="1508" y="296"/>
                  </a:lnTo>
                  <a:lnTo>
                    <a:pt x="1498" y="326"/>
                  </a:lnTo>
                  <a:lnTo>
                    <a:pt x="1486" y="356"/>
                  </a:lnTo>
                  <a:lnTo>
                    <a:pt x="1470" y="385"/>
                  </a:lnTo>
                  <a:lnTo>
                    <a:pt x="1451" y="413"/>
                  </a:lnTo>
                  <a:lnTo>
                    <a:pt x="1430" y="440"/>
                  </a:lnTo>
                  <a:lnTo>
                    <a:pt x="1406" y="466"/>
                  </a:lnTo>
                  <a:lnTo>
                    <a:pt x="1380" y="492"/>
                  </a:lnTo>
                  <a:lnTo>
                    <a:pt x="1354" y="516"/>
                  </a:lnTo>
                  <a:lnTo>
                    <a:pt x="1325" y="539"/>
                  </a:lnTo>
                  <a:lnTo>
                    <a:pt x="1295" y="561"/>
                  </a:lnTo>
                  <a:lnTo>
                    <a:pt x="1264" y="582"/>
                  </a:lnTo>
                  <a:lnTo>
                    <a:pt x="1232" y="602"/>
                  </a:lnTo>
                  <a:lnTo>
                    <a:pt x="1201" y="621"/>
                  </a:lnTo>
                  <a:lnTo>
                    <a:pt x="1169" y="638"/>
                  </a:lnTo>
                  <a:lnTo>
                    <a:pt x="1137" y="654"/>
                  </a:lnTo>
                  <a:lnTo>
                    <a:pt x="1106" y="670"/>
                  </a:lnTo>
                  <a:lnTo>
                    <a:pt x="1076" y="683"/>
                  </a:lnTo>
                  <a:lnTo>
                    <a:pt x="1047" y="696"/>
                  </a:lnTo>
                  <a:lnTo>
                    <a:pt x="1091" y="706"/>
                  </a:lnTo>
                  <a:lnTo>
                    <a:pt x="1133" y="717"/>
                  </a:lnTo>
                  <a:lnTo>
                    <a:pt x="1173" y="731"/>
                  </a:lnTo>
                  <a:lnTo>
                    <a:pt x="1209" y="747"/>
                  </a:lnTo>
                  <a:lnTo>
                    <a:pt x="1243" y="765"/>
                  </a:lnTo>
                  <a:lnTo>
                    <a:pt x="1274" y="785"/>
                  </a:lnTo>
                  <a:lnTo>
                    <a:pt x="1302" y="807"/>
                  </a:lnTo>
                  <a:lnTo>
                    <a:pt x="1328" y="831"/>
                  </a:lnTo>
                  <a:lnTo>
                    <a:pt x="1351" y="856"/>
                  </a:lnTo>
                  <a:lnTo>
                    <a:pt x="1371" y="883"/>
                  </a:lnTo>
                  <a:lnTo>
                    <a:pt x="1388" y="913"/>
                  </a:lnTo>
                  <a:lnTo>
                    <a:pt x="1401" y="942"/>
                  </a:lnTo>
                  <a:lnTo>
                    <a:pt x="1413" y="974"/>
                  </a:lnTo>
                  <a:lnTo>
                    <a:pt x="1420" y="1007"/>
                  </a:lnTo>
                  <a:lnTo>
                    <a:pt x="1425" y="1042"/>
                  </a:lnTo>
                  <a:lnTo>
                    <a:pt x="1426" y="1077"/>
                  </a:lnTo>
                  <a:lnTo>
                    <a:pt x="1424" y="1116"/>
                  </a:lnTo>
                  <a:lnTo>
                    <a:pt x="1419" y="1154"/>
                  </a:lnTo>
                  <a:lnTo>
                    <a:pt x="1410" y="1191"/>
                  </a:lnTo>
                  <a:lnTo>
                    <a:pt x="1398" y="1227"/>
                  </a:lnTo>
                  <a:lnTo>
                    <a:pt x="1382" y="1261"/>
                  </a:lnTo>
                  <a:lnTo>
                    <a:pt x="1365" y="1295"/>
                  </a:lnTo>
                  <a:lnTo>
                    <a:pt x="1344" y="1327"/>
                  </a:lnTo>
                  <a:lnTo>
                    <a:pt x="1320" y="1358"/>
                  </a:lnTo>
                  <a:lnTo>
                    <a:pt x="1295" y="1388"/>
                  </a:lnTo>
                  <a:lnTo>
                    <a:pt x="1266" y="1416"/>
                  </a:lnTo>
                  <a:lnTo>
                    <a:pt x="1236" y="1444"/>
                  </a:lnTo>
                  <a:lnTo>
                    <a:pt x="1205" y="1469"/>
                  </a:lnTo>
                  <a:lnTo>
                    <a:pt x="1171" y="1494"/>
                  </a:lnTo>
                  <a:lnTo>
                    <a:pt x="1137" y="1517"/>
                  </a:lnTo>
                  <a:lnTo>
                    <a:pt x="1100" y="1539"/>
                  </a:lnTo>
                  <a:lnTo>
                    <a:pt x="1062" y="1559"/>
                  </a:lnTo>
                  <a:lnTo>
                    <a:pt x="1024" y="1577"/>
                  </a:lnTo>
                  <a:lnTo>
                    <a:pt x="985" y="1594"/>
                  </a:lnTo>
                  <a:lnTo>
                    <a:pt x="946" y="1610"/>
                  </a:lnTo>
                  <a:lnTo>
                    <a:pt x="906" y="1625"/>
                  </a:lnTo>
                  <a:lnTo>
                    <a:pt x="865" y="1637"/>
                  </a:lnTo>
                  <a:lnTo>
                    <a:pt x="825" y="1648"/>
                  </a:lnTo>
                  <a:lnTo>
                    <a:pt x="785" y="1658"/>
                  </a:lnTo>
                  <a:lnTo>
                    <a:pt x="745" y="1665"/>
                  </a:lnTo>
                  <a:lnTo>
                    <a:pt x="706" y="1671"/>
                  </a:lnTo>
                  <a:lnTo>
                    <a:pt x="667" y="1675"/>
                  </a:lnTo>
                  <a:lnTo>
                    <a:pt x="629" y="1678"/>
                  </a:lnTo>
                  <a:lnTo>
                    <a:pt x="592" y="1679"/>
                  </a:lnTo>
                  <a:lnTo>
                    <a:pt x="555" y="1678"/>
                  </a:lnTo>
                  <a:lnTo>
                    <a:pt x="520" y="1675"/>
                  </a:lnTo>
                  <a:lnTo>
                    <a:pt x="487" y="1670"/>
                  </a:lnTo>
                  <a:lnTo>
                    <a:pt x="456" y="1663"/>
                  </a:lnTo>
                  <a:lnTo>
                    <a:pt x="428" y="1655"/>
                  </a:lnTo>
                  <a:lnTo>
                    <a:pt x="402" y="1646"/>
                  </a:lnTo>
                  <a:lnTo>
                    <a:pt x="378" y="1636"/>
                  </a:lnTo>
                  <a:lnTo>
                    <a:pt x="356" y="1625"/>
                  </a:lnTo>
                  <a:lnTo>
                    <a:pt x="337" y="1614"/>
                  </a:lnTo>
                  <a:lnTo>
                    <a:pt x="319" y="1602"/>
                  </a:lnTo>
                  <a:lnTo>
                    <a:pt x="303" y="1590"/>
                  </a:lnTo>
                  <a:lnTo>
                    <a:pt x="290" y="1578"/>
                  </a:lnTo>
                  <a:lnTo>
                    <a:pt x="277" y="1568"/>
                  </a:lnTo>
                  <a:lnTo>
                    <a:pt x="267" y="1557"/>
                  </a:lnTo>
                  <a:lnTo>
                    <a:pt x="259" y="1547"/>
                  </a:lnTo>
                  <a:lnTo>
                    <a:pt x="252" y="1539"/>
                  </a:lnTo>
                  <a:lnTo>
                    <a:pt x="246" y="1532"/>
                  </a:lnTo>
                  <a:lnTo>
                    <a:pt x="242" y="1526"/>
                  </a:lnTo>
                  <a:lnTo>
                    <a:pt x="240" y="1521"/>
                  </a:lnTo>
                  <a:lnTo>
                    <a:pt x="240" y="1520"/>
                  </a:lnTo>
                  <a:lnTo>
                    <a:pt x="242" y="1511"/>
                  </a:lnTo>
                  <a:lnTo>
                    <a:pt x="247" y="1501"/>
                  </a:lnTo>
                  <a:lnTo>
                    <a:pt x="255" y="1490"/>
                  </a:lnTo>
                  <a:lnTo>
                    <a:pt x="265" y="1480"/>
                  </a:lnTo>
                  <a:lnTo>
                    <a:pt x="278" y="1470"/>
                  </a:lnTo>
                  <a:lnTo>
                    <a:pt x="293" y="1459"/>
                  </a:lnTo>
                  <a:lnTo>
                    <a:pt x="308" y="1449"/>
                  </a:lnTo>
                  <a:lnTo>
                    <a:pt x="325" y="1439"/>
                  </a:lnTo>
                  <a:lnTo>
                    <a:pt x="341" y="1430"/>
                  </a:lnTo>
                  <a:lnTo>
                    <a:pt x="358" y="1423"/>
                  </a:lnTo>
                  <a:lnTo>
                    <a:pt x="374" y="1416"/>
                  </a:lnTo>
                  <a:lnTo>
                    <a:pt x="390" y="1411"/>
                  </a:lnTo>
                  <a:lnTo>
                    <a:pt x="404" y="1409"/>
                  </a:lnTo>
                  <a:lnTo>
                    <a:pt x="416" y="1407"/>
                  </a:lnTo>
                  <a:lnTo>
                    <a:pt x="426" y="1408"/>
                  </a:lnTo>
                  <a:lnTo>
                    <a:pt x="433" y="1409"/>
                  </a:lnTo>
                  <a:lnTo>
                    <a:pt x="438" y="1413"/>
                  </a:lnTo>
                  <a:lnTo>
                    <a:pt x="442" y="1416"/>
                  </a:lnTo>
                  <a:lnTo>
                    <a:pt x="446" y="1422"/>
                  </a:lnTo>
                  <a:lnTo>
                    <a:pt x="453" y="1430"/>
                  </a:lnTo>
                  <a:lnTo>
                    <a:pt x="472" y="1448"/>
                  </a:lnTo>
                  <a:lnTo>
                    <a:pt x="484" y="1459"/>
                  </a:lnTo>
                  <a:lnTo>
                    <a:pt x="497" y="1470"/>
                  </a:lnTo>
                  <a:lnTo>
                    <a:pt x="513" y="1482"/>
                  </a:lnTo>
                  <a:lnTo>
                    <a:pt x="531" y="1494"/>
                  </a:lnTo>
                  <a:lnTo>
                    <a:pt x="551" y="1505"/>
                  </a:lnTo>
                  <a:lnTo>
                    <a:pt x="573" y="1516"/>
                  </a:lnTo>
                  <a:lnTo>
                    <a:pt x="596" y="1526"/>
                  </a:lnTo>
                  <a:lnTo>
                    <a:pt x="623" y="1535"/>
                  </a:lnTo>
                  <a:lnTo>
                    <a:pt x="651" y="1542"/>
                  </a:lnTo>
                  <a:lnTo>
                    <a:pt x="682" y="1547"/>
                  </a:lnTo>
                  <a:lnTo>
                    <a:pt x="715" y="1551"/>
                  </a:lnTo>
                  <a:lnTo>
                    <a:pt x="750" y="1552"/>
                  </a:lnTo>
                  <a:lnTo>
                    <a:pt x="779" y="1552"/>
                  </a:lnTo>
                  <a:lnTo>
                    <a:pt x="808" y="1551"/>
                  </a:lnTo>
                  <a:lnTo>
                    <a:pt x="837" y="1547"/>
                  </a:lnTo>
                  <a:lnTo>
                    <a:pt x="866" y="1544"/>
                  </a:lnTo>
                  <a:lnTo>
                    <a:pt x="894" y="1539"/>
                  </a:lnTo>
                  <a:lnTo>
                    <a:pt x="923" y="1532"/>
                  </a:lnTo>
                  <a:lnTo>
                    <a:pt x="950" y="1524"/>
                  </a:lnTo>
                  <a:lnTo>
                    <a:pt x="978" y="1515"/>
                  </a:lnTo>
                  <a:lnTo>
                    <a:pt x="1005" y="1504"/>
                  </a:lnTo>
                  <a:lnTo>
                    <a:pt x="1030" y="1492"/>
                  </a:lnTo>
                  <a:lnTo>
                    <a:pt x="1055" y="1478"/>
                  </a:lnTo>
                  <a:lnTo>
                    <a:pt x="1078" y="1463"/>
                  </a:lnTo>
                  <a:lnTo>
                    <a:pt x="1101" y="1446"/>
                  </a:lnTo>
                  <a:lnTo>
                    <a:pt x="1121" y="1428"/>
                  </a:lnTo>
                  <a:lnTo>
                    <a:pt x="1141" y="1407"/>
                  </a:lnTo>
                  <a:lnTo>
                    <a:pt x="1158" y="1385"/>
                  </a:lnTo>
                  <a:lnTo>
                    <a:pt x="1173" y="1361"/>
                  </a:lnTo>
                  <a:lnTo>
                    <a:pt x="1187" y="1335"/>
                  </a:lnTo>
                  <a:lnTo>
                    <a:pt x="1198" y="1307"/>
                  </a:lnTo>
                  <a:lnTo>
                    <a:pt x="1207" y="1278"/>
                  </a:lnTo>
                  <a:lnTo>
                    <a:pt x="1215" y="1245"/>
                  </a:lnTo>
                  <a:lnTo>
                    <a:pt x="1219" y="1211"/>
                  </a:lnTo>
                  <a:lnTo>
                    <a:pt x="1220" y="1175"/>
                  </a:lnTo>
                  <a:lnTo>
                    <a:pt x="1218" y="1139"/>
                  </a:lnTo>
                  <a:lnTo>
                    <a:pt x="1213" y="1104"/>
                  </a:lnTo>
                  <a:lnTo>
                    <a:pt x="1204" y="1071"/>
                  </a:lnTo>
                  <a:lnTo>
                    <a:pt x="1192" y="1040"/>
                  </a:lnTo>
                  <a:lnTo>
                    <a:pt x="1178" y="1011"/>
                  </a:lnTo>
                  <a:lnTo>
                    <a:pt x="1160" y="983"/>
                  </a:lnTo>
                  <a:lnTo>
                    <a:pt x="1140" y="958"/>
                  </a:lnTo>
                  <a:lnTo>
                    <a:pt x="1118" y="935"/>
                  </a:lnTo>
                  <a:lnTo>
                    <a:pt x="1092" y="913"/>
                  </a:lnTo>
                  <a:lnTo>
                    <a:pt x="1064" y="893"/>
                  </a:lnTo>
                  <a:lnTo>
                    <a:pt x="1035" y="876"/>
                  </a:lnTo>
                  <a:lnTo>
                    <a:pt x="1004" y="860"/>
                  </a:lnTo>
                  <a:lnTo>
                    <a:pt x="971" y="847"/>
                  </a:lnTo>
                  <a:lnTo>
                    <a:pt x="936" y="836"/>
                  </a:lnTo>
                  <a:lnTo>
                    <a:pt x="900" y="828"/>
                  </a:lnTo>
                  <a:lnTo>
                    <a:pt x="862" y="821"/>
                  </a:lnTo>
                  <a:lnTo>
                    <a:pt x="823" y="818"/>
                  </a:lnTo>
                  <a:lnTo>
                    <a:pt x="784" y="816"/>
                  </a:lnTo>
                  <a:lnTo>
                    <a:pt x="751" y="818"/>
                  </a:lnTo>
                  <a:lnTo>
                    <a:pt x="735" y="819"/>
                  </a:lnTo>
                  <a:lnTo>
                    <a:pt x="719" y="821"/>
                  </a:lnTo>
                  <a:lnTo>
                    <a:pt x="705" y="823"/>
                  </a:lnTo>
                  <a:lnTo>
                    <a:pt x="692" y="825"/>
                  </a:lnTo>
                  <a:lnTo>
                    <a:pt x="682" y="826"/>
                  </a:lnTo>
                  <a:lnTo>
                    <a:pt x="673" y="827"/>
                  </a:lnTo>
                  <a:lnTo>
                    <a:pt x="668" y="827"/>
                  </a:lnTo>
                  <a:lnTo>
                    <a:pt x="664" y="827"/>
                  </a:lnTo>
                  <a:lnTo>
                    <a:pt x="659" y="826"/>
                  </a:lnTo>
                  <a:lnTo>
                    <a:pt x="654" y="823"/>
                  </a:lnTo>
                  <a:lnTo>
                    <a:pt x="650" y="820"/>
                  </a:lnTo>
                  <a:lnTo>
                    <a:pt x="647" y="815"/>
                  </a:lnTo>
                  <a:lnTo>
                    <a:pt x="646" y="809"/>
                  </a:lnTo>
                  <a:lnTo>
                    <a:pt x="648" y="797"/>
                  </a:lnTo>
                  <a:lnTo>
                    <a:pt x="653" y="786"/>
                  </a:lnTo>
                  <a:lnTo>
                    <a:pt x="663" y="775"/>
                  </a:lnTo>
                  <a:lnTo>
                    <a:pt x="675" y="764"/>
                  </a:lnTo>
                  <a:lnTo>
                    <a:pt x="690" y="754"/>
                  </a:lnTo>
                  <a:lnTo>
                    <a:pt x="706" y="744"/>
                  </a:lnTo>
                  <a:lnTo>
                    <a:pt x="723" y="734"/>
                  </a:lnTo>
                  <a:lnTo>
                    <a:pt x="741" y="725"/>
                  </a:lnTo>
                  <a:lnTo>
                    <a:pt x="777" y="710"/>
                  </a:lnTo>
                  <a:lnTo>
                    <a:pt x="794" y="704"/>
                  </a:lnTo>
                  <a:lnTo>
                    <a:pt x="809" y="699"/>
                  </a:lnTo>
                  <a:lnTo>
                    <a:pt x="823" y="694"/>
                  </a:lnTo>
                  <a:lnTo>
                    <a:pt x="833" y="691"/>
                  </a:lnTo>
                  <a:lnTo>
                    <a:pt x="841" y="689"/>
                  </a:lnTo>
                  <a:lnTo>
                    <a:pt x="876" y="677"/>
                  </a:lnTo>
                  <a:lnTo>
                    <a:pt x="911" y="666"/>
                  </a:lnTo>
                  <a:lnTo>
                    <a:pt x="945" y="654"/>
                  </a:lnTo>
                  <a:lnTo>
                    <a:pt x="979" y="642"/>
                  </a:lnTo>
                  <a:lnTo>
                    <a:pt x="1011" y="630"/>
                  </a:lnTo>
                  <a:lnTo>
                    <a:pt x="1043" y="617"/>
                  </a:lnTo>
                  <a:lnTo>
                    <a:pt x="1074" y="604"/>
                  </a:lnTo>
                  <a:lnTo>
                    <a:pt x="1103" y="591"/>
                  </a:lnTo>
                  <a:lnTo>
                    <a:pt x="1131" y="576"/>
                  </a:lnTo>
                  <a:lnTo>
                    <a:pt x="1158" y="562"/>
                  </a:lnTo>
                  <a:lnTo>
                    <a:pt x="1182" y="547"/>
                  </a:lnTo>
                  <a:lnTo>
                    <a:pt x="1206" y="530"/>
                  </a:lnTo>
                  <a:lnTo>
                    <a:pt x="1227" y="513"/>
                  </a:lnTo>
                  <a:lnTo>
                    <a:pt x="1247" y="495"/>
                  </a:lnTo>
                  <a:lnTo>
                    <a:pt x="1264" y="476"/>
                  </a:lnTo>
                  <a:lnTo>
                    <a:pt x="1279" y="455"/>
                  </a:lnTo>
                  <a:lnTo>
                    <a:pt x="1291" y="433"/>
                  </a:lnTo>
                  <a:lnTo>
                    <a:pt x="1301" y="410"/>
                  </a:lnTo>
                  <a:lnTo>
                    <a:pt x="1308" y="385"/>
                  </a:lnTo>
                  <a:lnTo>
                    <a:pt x="1313" y="358"/>
                  </a:lnTo>
                  <a:lnTo>
                    <a:pt x="1314" y="330"/>
                  </a:lnTo>
                  <a:lnTo>
                    <a:pt x="1312" y="304"/>
                  </a:lnTo>
                  <a:lnTo>
                    <a:pt x="1308" y="280"/>
                  </a:lnTo>
                  <a:lnTo>
                    <a:pt x="1299" y="257"/>
                  </a:lnTo>
                  <a:lnTo>
                    <a:pt x="1288" y="236"/>
                  </a:lnTo>
                  <a:lnTo>
                    <a:pt x="1275" y="216"/>
                  </a:lnTo>
                  <a:lnTo>
                    <a:pt x="1259" y="199"/>
                  </a:lnTo>
                  <a:lnTo>
                    <a:pt x="1240" y="182"/>
                  </a:lnTo>
                  <a:lnTo>
                    <a:pt x="1220" y="168"/>
                  </a:lnTo>
                  <a:lnTo>
                    <a:pt x="1198" y="156"/>
                  </a:lnTo>
                  <a:lnTo>
                    <a:pt x="1175" y="146"/>
                  </a:lnTo>
                  <a:lnTo>
                    <a:pt x="1150" y="138"/>
                  </a:lnTo>
                  <a:lnTo>
                    <a:pt x="1124" y="132"/>
                  </a:lnTo>
                  <a:lnTo>
                    <a:pt x="1097" y="128"/>
                  </a:lnTo>
                  <a:lnTo>
                    <a:pt x="1070" y="127"/>
                  </a:lnTo>
                  <a:lnTo>
                    <a:pt x="1034" y="128"/>
                  </a:lnTo>
                  <a:lnTo>
                    <a:pt x="999" y="133"/>
                  </a:lnTo>
                  <a:lnTo>
                    <a:pt x="966" y="140"/>
                  </a:lnTo>
                  <a:lnTo>
                    <a:pt x="935" y="151"/>
                  </a:lnTo>
                  <a:lnTo>
                    <a:pt x="904" y="164"/>
                  </a:lnTo>
                  <a:lnTo>
                    <a:pt x="874" y="180"/>
                  </a:lnTo>
                  <a:lnTo>
                    <a:pt x="846" y="200"/>
                  </a:lnTo>
                  <a:lnTo>
                    <a:pt x="818" y="223"/>
                  </a:lnTo>
                  <a:lnTo>
                    <a:pt x="791" y="249"/>
                  </a:lnTo>
                  <a:lnTo>
                    <a:pt x="764" y="278"/>
                  </a:lnTo>
                  <a:lnTo>
                    <a:pt x="737" y="312"/>
                  </a:lnTo>
                  <a:lnTo>
                    <a:pt x="710" y="348"/>
                  </a:lnTo>
                  <a:lnTo>
                    <a:pt x="674" y="399"/>
                  </a:lnTo>
                  <a:lnTo>
                    <a:pt x="641" y="452"/>
                  </a:lnTo>
                  <a:lnTo>
                    <a:pt x="610" y="507"/>
                  </a:lnTo>
                  <a:lnTo>
                    <a:pt x="581" y="562"/>
                  </a:lnTo>
                  <a:lnTo>
                    <a:pt x="554" y="618"/>
                  </a:lnTo>
                  <a:lnTo>
                    <a:pt x="530" y="674"/>
                  </a:lnTo>
                  <a:lnTo>
                    <a:pt x="507" y="730"/>
                  </a:lnTo>
                  <a:lnTo>
                    <a:pt x="486" y="785"/>
                  </a:lnTo>
                  <a:lnTo>
                    <a:pt x="467" y="839"/>
                  </a:lnTo>
                  <a:lnTo>
                    <a:pt x="450" y="892"/>
                  </a:lnTo>
                  <a:lnTo>
                    <a:pt x="434" y="944"/>
                  </a:lnTo>
                  <a:lnTo>
                    <a:pt x="419" y="993"/>
                  </a:lnTo>
                  <a:lnTo>
                    <a:pt x="406" y="1040"/>
                  </a:lnTo>
                  <a:lnTo>
                    <a:pt x="394" y="1084"/>
                  </a:lnTo>
                  <a:lnTo>
                    <a:pt x="380" y="1137"/>
                  </a:lnTo>
                  <a:lnTo>
                    <a:pt x="365" y="1186"/>
                  </a:lnTo>
                  <a:lnTo>
                    <a:pt x="350" y="1233"/>
                  </a:lnTo>
                  <a:lnTo>
                    <a:pt x="335" y="1277"/>
                  </a:lnTo>
                  <a:lnTo>
                    <a:pt x="320" y="1318"/>
                  </a:lnTo>
                  <a:lnTo>
                    <a:pt x="305" y="1356"/>
                  </a:lnTo>
                  <a:lnTo>
                    <a:pt x="290" y="1392"/>
                  </a:lnTo>
                  <a:lnTo>
                    <a:pt x="276" y="1425"/>
                  </a:lnTo>
                  <a:lnTo>
                    <a:pt x="263" y="1455"/>
                  </a:lnTo>
                  <a:lnTo>
                    <a:pt x="250" y="1482"/>
                  </a:lnTo>
                  <a:lnTo>
                    <a:pt x="238" y="1506"/>
                  </a:lnTo>
                  <a:lnTo>
                    <a:pt x="228" y="1527"/>
                  </a:lnTo>
                  <a:lnTo>
                    <a:pt x="218" y="1545"/>
                  </a:lnTo>
                  <a:lnTo>
                    <a:pt x="210" y="1561"/>
                  </a:lnTo>
                  <a:lnTo>
                    <a:pt x="203" y="1573"/>
                  </a:lnTo>
                  <a:lnTo>
                    <a:pt x="191" y="1590"/>
                  </a:lnTo>
                  <a:lnTo>
                    <a:pt x="176" y="1606"/>
                  </a:lnTo>
                  <a:lnTo>
                    <a:pt x="159" y="1621"/>
                  </a:lnTo>
                  <a:lnTo>
                    <a:pt x="141" y="1633"/>
                  </a:lnTo>
                  <a:lnTo>
                    <a:pt x="122" y="1645"/>
                  </a:lnTo>
                  <a:lnTo>
                    <a:pt x="103" y="1655"/>
                  </a:lnTo>
                  <a:lnTo>
                    <a:pt x="85" y="1663"/>
                  </a:lnTo>
                  <a:lnTo>
                    <a:pt x="67" y="1670"/>
                  </a:lnTo>
                  <a:lnTo>
                    <a:pt x="50" y="1675"/>
                  </a:lnTo>
                  <a:lnTo>
                    <a:pt x="35" y="1677"/>
                  </a:lnTo>
                  <a:lnTo>
                    <a:pt x="23" y="1678"/>
                  </a:lnTo>
                  <a:lnTo>
                    <a:pt x="21" y="1678"/>
                  </a:lnTo>
                  <a:lnTo>
                    <a:pt x="13" y="1677"/>
                  </a:lnTo>
                  <a:lnTo>
                    <a:pt x="8" y="1676"/>
                  </a:lnTo>
                  <a:lnTo>
                    <a:pt x="4" y="1673"/>
                  </a:lnTo>
                  <a:lnTo>
                    <a:pt x="2" y="1670"/>
                  </a:lnTo>
                  <a:lnTo>
                    <a:pt x="0" y="1664"/>
                  </a:lnTo>
                  <a:lnTo>
                    <a:pt x="0" y="1662"/>
                  </a:lnTo>
                  <a:lnTo>
                    <a:pt x="1" y="1659"/>
                  </a:lnTo>
                  <a:lnTo>
                    <a:pt x="2" y="1656"/>
                  </a:lnTo>
                  <a:lnTo>
                    <a:pt x="4" y="1651"/>
                  </a:lnTo>
                  <a:lnTo>
                    <a:pt x="7" y="1644"/>
                  </a:lnTo>
                  <a:lnTo>
                    <a:pt x="12" y="1635"/>
                  </a:lnTo>
                  <a:lnTo>
                    <a:pt x="29" y="1600"/>
                  </a:lnTo>
                  <a:lnTo>
                    <a:pt x="46" y="1566"/>
                  </a:lnTo>
                  <a:lnTo>
                    <a:pt x="62" y="1533"/>
                  </a:lnTo>
                  <a:lnTo>
                    <a:pt x="77" y="1501"/>
                  </a:lnTo>
                  <a:lnTo>
                    <a:pt x="92" y="1468"/>
                  </a:lnTo>
                  <a:lnTo>
                    <a:pt x="105" y="1436"/>
                  </a:lnTo>
                  <a:lnTo>
                    <a:pt x="118" y="1403"/>
                  </a:lnTo>
                  <a:lnTo>
                    <a:pt x="131" y="1370"/>
                  </a:lnTo>
                  <a:lnTo>
                    <a:pt x="143" y="1335"/>
                  </a:lnTo>
                  <a:lnTo>
                    <a:pt x="155" y="1300"/>
                  </a:lnTo>
                  <a:lnTo>
                    <a:pt x="166" y="1263"/>
                  </a:lnTo>
                  <a:lnTo>
                    <a:pt x="178" y="1224"/>
                  </a:lnTo>
                  <a:lnTo>
                    <a:pt x="189" y="1183"/>
                  </a:lnTo>
                  <a:lnTo>
                    <a:pt x="201" y="1140"/>
                  </a:lnTo>
                  <a:lnTo>
                    <a:pt x="213" y="1094"/>
                  </a:lnTo>
                  <a:lnTo>
                    <a:pt x="225" y="1045"/>
                  </a:lnTo>
                  <a:lnTo>
                    <a:pt x="237" y="992"/>
                  </a:lnTo>
                  <a:lnTo>
                    <a:pt x="250" y="937"/>
                  </a:lnTo>
                  <a:lnTo>
                    <a:pt x="263" y="876"/>
                  </a:lnTo>
                  <a:lnTo>
                    <a:pt x="275" y="826"/>
                  </a:lnTo>
                  <a:lnTo>
                    <a:pt x="287" y="771"/>
                  </a:lnTo>
                  <a:lnTo>
                    <a:pt x="299" y="713"/>
                  </a:lnTo>
                  <a:lnTo>
                    <a:pt x="311" y="654"/>
                  </a:lnTo>
                  <a:lnTo>
                    <a:pt x="323" y="592"/>
                  </a:lnTo>
                  <a:lnTo>
                    <a:pt x="347" y="465"/>
                  </a:lnTo>
                  <a:lnTo>
                    <a:pt x="358" y="401"/>
                  </a:lnTo>
                  <a:lnTo>
                    <a:pt x="368" y="338"/>
                  </a:lnTo>
                  <a:lnTo>
                    <a:pt x="378" y="276"/>
                  </a:lnTo>
                  <a:lnTo>
                    <a:pt x="387" y="216"/>
                  </a:lnTo>
                  <a:lnTo>
                    <a:pt x="395" y="159"/>
                  </a:lnTo>
                  <a:lnTo>
                    <a:pt x="378" y="166"/>
                  </a:lnTo>
                  <a:lnTo>
                    <a:pt x="361" y="175"/>
                  </a:lnTo>
                  <a:lnTo>
                    <a:pt x="344" y="182"/>
                  </a:lnTo>
                  <a:lnTo>
                    <a:pt x="327" y="190"/>
                  </a:lnTo>
                  <a:lnTo>
                    <a:pt x="311" y="197"/>
                  </a:lnTo>
                  <a:lnTo>
                    <a:pt x="295" y="204"/>
                  </a:lnTo>
                  <a:lnTo>
                    <a:pt x="280" y="209"/>
                  </a:lnTo>
                  <a:lnTo>
                    <a:pt x="267" y="212"/>
                  </a:lnTo>
                  <a:lnTo>
                    <a:pt x="256" y="213"/>
                  </a:lnTo>
                  <a:lnTo>
                    <a:pt x="252" y="213"/>
                  </a:lnTo>
                  <a:lnTo>
                    <a:pt x="243" y="212"/>
                  </a:lnTo>
                  <a:lnTo>
                    <a:pt x="238" y="211"/>
                  </a:lnTo>
                  <a:lnTo>
                    <a:pt x="234" y="208"/>
                  </a:lnTo>
                  <a:lnTo>
                    <a:pt x="231" y="204"/>
                  </a:lnTo>
                  <a:lnTo>
                    <a:pt x="230" y="199"/>
                  </a:lnTo>
                  <a:lnTo>
                    <a:pt x="232" y="187"/>
                  </a:lnTo>
                  <a:lnTo>
                    <a:pt x="238" y="175"/>
                  </a:lnTo>
                  <a:lnTo>
                    <a:pt x="249" y="163"/>
                  </a:lnTo>
                  <a:lnTo>
                    <a:pt x="262" y="151"/>
                  </a:lnTo>
                  <a:lnTo>
                    <a:pt x="279" y="139"/>
                  </a:lnTo>
                  <a:lnTo>
                    <a:pt x="299" y="126"/>
                  </a:lnTo>
                  <a:lnTo>
                    <a:pt x="322" y="114"/>
                  </a:lnTo>
                  <a:lnTo>
                    <a:pt x="347" y="101"/>
                  </a:lnTo>
                  <a:lnTo>
                    <a:pt x="373" y="88"/>
                  </a:lnTo>
                  <a:lnTo>
                    <a:pt x="402" y="75"/>
                  </a:lnTo>
                  <a:lnTo>
                    <a:pt x="433" y="61"/>
                  </a:lnTo>
                  <a:lnTo>
                    <a:pt x="447" y="53"/>
                  </a:lnTo>
                  <a:lnTo>
                    <a:pt x="463" y="45"/>
                  </a:lnTo>
                  <a:lnTo>
                    <a:pt x="479" y="37"/>
                  </a:lnTo>
                  <a:lnTo>
                    <a:pt x="496" y="30"/>
                  </a:lnTo>
                  <a:lnTo>
                    <a:pt x="513" y="23"/>
                  </a:lnTo>
                  <a:lnTo>
                    <a:pt x="530" y="16"/>
                  </a:lnTo>
                  <a:lnTo>
                    <a:pt x="545" y="11"/>
                  </a:lnTo>
                  <a:lnTo>
                    <a:pt x="558" y="7"/>
                  </a:lnTo>
                  <a:lnTo>
                    <a:pt x="570" y="4"/>
                  </a:lnTo>
                  <a:lnTo>
                    <a:pt x="579" y="3"/>
                  </a:lnTo>
                  <a:lnTo>
                    <a:pt x="589" y="4"/>
                  </a:lnTo>
                  <a:lnTo>
                    <a:pt x="597" y="6"/>
                  </a:lnTo>
                  <a:lnTo>
                    <a:pt x="602" y="11"/>
                  </a:lnTo>
                  <a:lnTo>
                    <a:pt x="605" y="17"/>
                  </a:lnTo>
                  <a:lnTo>
                    <a:pt x="606" y="25"/>
                  </a:lnTo>
                  <a:lnTo>
                    <a:pt x="606" y="32"/>
                  </a:lnTo>
                  <a:lnTo>
                    <a:pt x="605" y="36"/>
                  </a:lnTo>
                  <a:lnTo>
                    <a:pt x="604" y="42"/>
                  </a:lnTo>
                  <a:lnTo>
                    <a:pt x="602" y="51"/>
                  </a:lnTo>
                  <a:lnTo>
                    <a:pt x="598" y="61"/>
                  </a:lnTo>
                  <a:lnTo>
                    <a:pt x="596" y="62"/>
                  </a:lnTo>
                  <a:lnTo>
                    <a:pt x="551" y="366"/>
                  </a:lnTo>
                  <a:lnTo>
                    <a:pt x="592" y="320"/>
                  </a:lnTo>
                  <a:lnTo>
                    <a:pt x="634" y="276"/>
                  </a:lnTo>
                  <a:lnTo>
                    <a:pt x="675" y="237"/>
                  </a:lnTo>
                  <a:lnTo>
                    <a:pt x="716" y="202"/>
                  </a:lnTo>
                  <a:lnTo>
                    <a:pt x="757" y="171"/>
                  </a:lnTo>
                  <a:lnTo>
                    <a:pt x="797" y="143"/>
                  </a:lnTo>
                  <a:lnTo>
                    <a:pt x="836" y="118"/>
                  </a:lnTo>
                  <a:lnTo>
                    <a:pt x="875" y="96"/>
                  </a:lnTo>
                  <a:lnTo>
                    <a:pt x="912" y="77"/>
                  </a:lnTo>
                  <a:lnTo>
                    <a:pt x="949" y="61"/>
                  </a:lnTo>
                  <a:lnTo>
                    <a:pt x="984" y="47"/>
                  </a:lnTo>
                  <a:lnTo>
                    <a:pt x="1017" y="35"/>
                  </a:lnTo>
                  <a:lnTo>
                    <a:pt x="1049" y="26"/>
                  </a:lnTo>
                  <a:lnTo>
                    <a:pt x="1080" y="18"/>
                  </a:lnTo>
                  <a:lnTo>
                    <a:pt x="1108" y="12"/>
                  </a:lnTo>
                  <a:lnTo>
                    <a:pt x="1133" y="7"/>
                  </a:lnTo>
                  <a:lnTo>
                    <a:pt x="1158" y="4"/>
                  </a:lnTo>
                  <a:lnTo>
                    <a:pt x="1179" y="2"/>
                  </a:lnTo>
                  <a:lnTo>
                    <a:pt x="1198" y="1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47800" y="1295400"/>
              <a:ext cx="838200" cy="1295400"/>
              <a:chOff x="1143000" y="3352800"/>
              <a:chExt cx="1371600" cy="21336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143000" y="3352800"/>
                <a:ext cx="1371600" cy="2133600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524000" y="3657600"/>
                <a:ext cx="609600" cy="1524000"/>
                <a:chOff x="4114800" y="4191000"/>
                <a:chExt cx="609600" cy="15240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4114800" y="4191000"/>
                  <a:ext cx="609600" cy="1524000"/>
                </a:xfrm>
                <a:prstGeom prst="ellipse">
                  <a:avLst/>
                </a:pr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114800" y="4191000"/>
                  <a:ext cx="304800" cy="1524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10800000">
                  <a:off x="4191000" y="4495800"/>
                  <a:ext cx="381000" cy="838200"/>
                </a:xfrm>
                <a:prstGeom prst="ellipse">
                  <a:avLst/>
                </a:pr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10800000">
                  <a:off x="4381500" y="4495800"/>
                  <a:ext cx="190500" cy="8382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6" name="Straight Arrow Connector 45"/>
            <p:cNvCxnSpPr/>
            <p:nvPr/>
          </p:nvCxnSpPr>
          <p:spPr>
            <a:xfrm rot="5400000">
              <a:off x="1524794" y="3123406"/>
              <a:ext cx="7620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4" name="Freeform 28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676400" y="3733800"/>
              <a:ext cx="381000" cy="375164"/>
            </a:xfrm>
            <a:custGeom>
              <a:avLst/>
              <a:gdLst/>
              <a:ahLst/>
              <a:cxnLst>
                <a:cxn ang="0">
                  <a:pos x="408" y="33"/>
                </a:cxn>
                <a:cxn ang="0">
                  <a:pos x="481" y="140"/>
                </a:cxn>
                <a:cxn ang="0">
                  <a:pos x="488" y="251"/>
                </a:cxn>
                <a:cxn ang="0">
                  <a:pos x="460" y="348"/>
                </a:cxn>
                <a:cxn ang="0">
                  <a:pos x="389" y="564"/>
                </a:cxn>
                <a:cxn ang="0">
                  <a:pos x="337" y="792"/>
                </a:cxn>
                <a:cxn ang="0">
                  <a:pos x="333" y="955"/>
                </a:cxn>
                <a:cxn ang="0">
                  <a:pos x="363" y="1044"/>
                </a:cxn>
                <a:cxn ang="0">
                  <a:pos x="434" y="1096"/>
                </a:cxn>
                <a:cxn ang="0">
                  <a:pos x="556" y="1081"/>
                </a:cxn>
                <a:cxn ang="0">
                  <a:pos x="655" y="1004"/>
                </a:cxn>
                <a:cxn ang="0">
                  <a:pos x="713" y="921"/>
                </a:cxn>
                <a:cxn ang="0">
                  <a:pos x="734" y="869"/>
                </a:cxn>
                <a:cxn ang="0">
                  <a:pos x="768" y="703"/>
                </a:cxn>
                <a:cxn ang="0">
                  <a:pos x="825" y="446"/>
                </a:cxn>
                <a:cxn ang="0">
                  <a:pos x="874" y="230"/>
                </a:cxn>
                <a:cxn ang="0">
                  <a:pos x="910" y="86"/>
                </a:cxn>
                <a:cxn ang="0">
                  <a:pos x="955" y="36"/>
                </a:cxn>
                <a:cxn ang="0">
                  <a:pos x="989" y="28"/>
                </a:cxn>
                <a:cxn ang="0">
                  <a:pos x="1047" y="59"/>
                </a:cxn>
                <a:cxn ang="0">
                  <a:pos x="1054" y="119"/>
                </a:cxn>
                <a:cxn ang="0">
                  <a:pos x="1030" y="223"/>
                </a:cxn>
                <a:cxn ang="0">
                  <a:pos x="1012" y="310"/>
                </a:cxn>
                <a:cxn ang="0">
                  <a:pos x="987" y="415"/>
                </a:cxn>
                <a:cxn ang="0">
                  <a:pos x="903" y="790"/>
                </a:cxn>
                <a:cxn ang="0">
                  <a:pos x="876" y="951"/>
                </a:cxn>
                <a:cxn ang="0">
                  <a:pos x="883" y="1057"/>
                </a:cxn>
                <a:cxn ang="0">
                  <a:pos x="930" y="1100"/>
                </a:cxn>
                <a:cxn ang="0">
                  <a:pos x="1011" y="1065"/>
                </a:cxn>
                <a:cxn ang="0">
                  <a:pos x="1069" y="953"/>
                </a:cxn>
                <a:cxn ang="0">
                  <a:pos x="1114" y="783"/>
                </a:cxn>
                <a:cxn ang="0">
                  <a:pos x="1138" y="740"/>
                </a:cxn>
                <a:cxn ang="0">
                  <a:pos x="1172" y="751"/>
                </a:cxn>
                <a:cxn ang="0">
                  <a:pos x="1170" y="788"/>
                </a:cxn>
                <a:cxn ang="0">
                  <a:pos x="1143" y="904"/>
                </a:cxn>
                <a:cxn ang="0">
                  <a:pos x="1097" y="1036"/>
                </a:cxn>
                <a:cxn ang="0">
                  <a:pos x="1023" y="1129"/>
                </a:cxn>
                <a:cxn ang="0">
                  <a:pos x="914" y="1155"/>
                </a:cxn>
                <a:cxn ang="0">
                  <a:pos x="791" y="1093"/>
                </a:cxn>
                <a:cxn ang="0">
                  <a:pos x="736" y="984"/>
                </a:cxn>
                <a:cxn ang="0">
                  <a:pos x="700" y="1032"/>
                </a:cxn>
                <a:cxn ang="0">
                  <a:pos x="616" y="1110"/>
                </a:cxn>
                <a:cxn ang="0">
                  <a:pos x="489" y="1156"/>
                </a:cxn>
                <a:cxn ang="0">
                  <a:pos x="381" y="1147"/>
                </a:cxn>
                <a:cxn ang="0">
                  <a:pos x="285" y="1100"/>
                </a:cxn>
                <a:cxn ang="0">
                  <a:pos x="212" y="1006"/>
                </a:cxn>
                <a:cxn ang="0">
                  <a:pos x="183" y="852"/>
                </a:cxn>
                <a:cxn ang="0">
                  <a:pos x="208" y="667"/>
                </a:cxn>
                <a:cxn ang="0">
                  <a:pos x="281" y="417"/>
                </a:cxn>
                <a:cxn ang="0">
                  <a:pos x="338" y="246"/>
                </a:cxn>
                <a:cxn ang="0">
                  <a:pos x="355" y="123"/>
                </a:cxn>
                <a:cxn ang="0">
                  <a:pos x="330" y="66"/>
                </a:cxn>
                <a:cxn ang="0">
                  <a:pos x="298" y="56"/>
                </a:cxn>
                <a:cxn ang="0">
                  <a:pos x="194" y="104"/>
                </a:cxn>
                <a:cxn ang="0">
                  <a:pos x="102" y="256"/>
                </a:cxn>
                <a:cxn ang="0">
                  <a:pos x="54" y="405"/>
                </a:cxn>
                <a:cxn ang="0">
                  <a:pos x="19" y="417"/>
                </a:cxn>
                <a:cxn ang="0">
                  <a:pos x="0" y="394"/>
                </a:cxn>
                <a:cxn ang="0">
                  <a:pos x="13" y="334"/>
                </a:cxn>
                <a:cxn ang="0">
                  <a:pos x="55" y="220"/>
                </a:cxn>
                <a:cxn ang="0">
                  <a:pos x="128" y="96"/>
                </a:cxn>
                <a:cxn ang="0">
                  <a:pos x="237" y="12"/>
                </a:cxn>
              </a:cxnLst>
              <a:rect l="0" t="0" r="r" b="b"/>
              <a:pathLst>
                <a:path w="1175" h="1157">
                  <a:moveTo>
                    <a:pt x="305" y="0"/>
                  </a:moveTo>
                  <a:lnTo>
                    <a:pt x="328" y="2"/>
                  </a:lnTo>
                  <a:lnTo>
                    <a:pt x="350" y="5"/>
                  </a:lnTo>
                  <a:lnTo>
                    <a:pt x="371" y="12"/>
                  </a:lnTo>
                  <a:lnTo>
                    <a:pt x="390" y="22"/>
                  </a:lnTo>
                  <a:lnTo>
                    <a:pt x="408" y="33"/>
                  </a:lnTo>
                  <a:lnTo>
                    <a:pt x="424" y="47"/>
                  </a:lnTo>
                  <a:lnTo>
                    <a:pt x="439" y="62"/>
                  </a:lnTo>
                  <a:lnTo>
                    <a:pt x="453" y="80"/>
                  </a:lnTo>
                  <a:lnTo>
                    <a:pt x="464" y="98"/>
                  </a:lnTo>
                  <a:lnTo>
                    <a:pt x="474" y="118"/>
                  </a:lnTo>
                  <a:lnTo>
                    <a:pt x="481" y="140"/>
                  </a:lnTo>
                  <a:lnTo>
                    <a:pt x="487" y="162"/>
                  </a:lnTo>
                  <a:lnTo>
                    <a:pt x="490" y="185"/>
                  </a:lnTo>
                  <a:lnTo>
                    <a:pt x="491" y="209"/>
                  </a:lnTo>
                  <a:lnTo>
                    <a:pt x="491" y="223"/>
                  </a:lnTo>
                  <a:lnTo>
                    <a:pt x="490" y="237"/>
                  </a:lnTo>
                  <a:lnTo>
                    <a:pt x="488" y="251"/>
                  </a:lnTo>
                  <a:lnTo>
                    <a:pt x="485" y="264"/>
                  </a:lnTo>
                  <a:lnTo>
                    <a:pt x="482" y="279"/>
                  </a:lnTo>
                  <a:lnTo>
                    <a:pt x="478" y="294"/>
                  </a:lnTo>
                  <a:lnTo>
                    <a:pt x="473" y="310"/>
                  </a:lnTo>
                  <a:lnTo>
                    <a:pt x="467" y="328"/>
                  </a:lnTo>
                  <a:lnTo>
                    <a:pt x="460" y="348"/>
                  </a:lnTo>
                  <a:lnTo>
                    <a:pt x="452" y="370"/>
                  </a:lnTo>
                  <a:lnTo>
                    <a:pt x="438" y="408"/>
                  </a:lnTo>
                  <a:lnTo>
                    <a:pt x="425" y="446"/>
                  </a:lnTo>
                  <a:lnTo>
                    <a:pt x="413" y="486"/>
                  </a:lnTo>
                  <a:lnTo>
                    <a:pt x="401" y="525"/>
                  </a:lnTo>
                  <a:lnTo>
                    <a:pt x="389" y="564"/>
                  </a:lnTo>
                  <a:lnTo>
                    <a:pt x="378" y="603"/>
                  </a:lnTo>
                  <a:lnTo>
                    <a:pt x="367" y="642"/>
                  </a:lnTo>
                  <a:lnTo>
                    <a:pt x="358" y="681"/>
                  </a:lnTo>
                  <a:lnTo>
                    <a:pt x="350" y="719"/>
                  </a:lnTo>
                  <a:lnTo>
                    <a:pt x="343" y="756"/>
                  </a:lnTo>
                  <a:lnTo>
                    <a:pt x="337" y="792"/>
                  </a:lnTo>
                  <a:lnTo>
                    <a:pt x="333" y="826"/>
                  </a:lnTo>
                  <a:lnTo>
                    <a:pt x="330" y="860"/>
                  </a:lnTo>
                  <a:lnTo>
                    <a:pt x="329" y="891"/>
                  </a:lnTo>
                  <a:lnTo>
                    <a:pt x="329" y="907"/>
                  </a:lnTo>
                  <a:lnTo>
                    <a:pt x="331" y="939"/>
                  </a:lnTo>
                  <a:lnTo>
                    <a:pt x="333" y="955"/>
                  </a:lnTo>
                  <a:lnTo>
                    <a:pt x="336" y="971"/>
                  </a:lnTo>
                  <a:lnTo>
                    <a:pt x="340" y="986"/>
                  </a:lnTo>
                  <a:lnTo>
                    <a:pt x="344" y="1002"/>
                  </a:lnTo>
                  <a:lnTo>
                    <a:pt x="349" y="1016"/>
                  </a:lnTo>
                  <a:lnTo>
                    <a:pt x="355" y="1030"/>
                  </a:lnTo>
                  <a:lnTo>
                    <a:pt x="363" y="1044"/>
                  </a:lnTo>
                  <a:lnTo>
                    <a:pt x="371" y="1056"/>
                  </a:lnTo>
                  <a:lnTo>
                    <a:pt x="381" y="1066"/>
                  </a:lnTo>
                  <a:lnTo>
                    <a:pt x="392" y="1076"/>
                  </a:lnTo>
                  <a:lnTo>
                    <a:pt x="404" y="1084"/>
                  </a:lnTo>
                  <a:lnTo>
                    <a:pt x="418" y="1091"/>
                  </a:lnTo>
                  <a:lnTo>
                    <a:pt x="434" y="1096"/>
                  </a:lnTo>
                  <a:lnTo>
                    <a:pt x="451" y="1099"/>
                  </a:lnTo>
                  <a:lnTo>
                    <a:pt x="470" y="1100"/>
                  </a:lnTo>
                  <a:lnTo>
                    <a:pt x="493" y="1099"/>
                  </a:lnTo>
                  <a:lnTo>
                    <a:pt x="515" y="1095"/>
                  </a:lnTo>
                  <a:lnTo>
                    <a:pt x="536" y="1089"/>
                  </a:lnTo>
                  <a:lnTo>
                    <a:pt x="556" y="1081"/>
                  </a:lnTo>
                  <a:lnTo>
                    <a:pt x="575" y="1071"/>
                  </a:lnTo>
                  <a:lnTo>
                    <a:pt x="593" y="1059"/>
                  </a:lnTo>
                  <a:lnTo>
                    <a:pt x="610" y="1047"/>
                  </a:lnTo>
                  <a:lnTo>
                    <a:pt x="626" y="1033"/>
                  </a:lnTo>
                  <a:lnTo>
                    <a:pt x="640" y="1019"/>
                  </a:lnTo>
                  <a:lnTo>
                    <a:pt x="655" y="1004"/>
                  </a:lnTo>
                  <a:lnTo>
                    <a:pt x="667" y="990"/>
                  </a:lnTo>
                  <a:lnTo>
                    <a:pt x="678" y="975"/>
                  </a:lnTo>
                  <a:lnTo>
                    <a:pt x="689" y="960"/>
                  </a:lnTo>
                  <a:lnTo>
                    <a:pt x="698" y="946"/>
                  </a:lnTo>
                  <a:lnTo>
                    <a:pt x="707" y="933"/>
                  </a:lnTo>
                  <a:lnTo>
                    <a:pt x="713" y="921"/>
                  </a:lnTo>
                  <a:lnTo>
                    <a:pt x="719" y="911"/>
                  </a:lnTo>
                  <a:lnTo>
                    <a:pt x="724" y="902"/>
                  </a:lnTo>
                  <a:lnTo>
                    <a:pt x="728" y="895"/>
                  </a:lnTo>
                  <a:lnTo>
                    <a:pt x="730" y="890"/>
                  </a:lnTo>
                  <a:lnTo>
                    <a:pt x="731" y="888"/>
                  </a:lnTo>
                  <a:lnTo>
                    <a:pt x="734" y="869"/>
                  </a:lnTo>
                  <a:lnTo>
                    <a:pt x="739" y="847"/>
                  </a:lnTo>
                  <a:lnTo>
                    <a:pt x="744" y="823"/>
                  </a:lnTo>
                  <a:lnTo>
                    <a:pt x="749" y="797"/>
                  </a:lnTo>
                  <a:lnTo>
                    <a:pt x="755" y="767"/>
                  </a:lnTo>
                  <a:lnTo>
                    <a:pt x="762" y="736"/>
                  </a:lnTo>
                  <a:lnTo>
                    <a:pt x="768" y="703"/>
                  </a:lnTo>
                  <a:lnTo>
                    <a:pt x="776" y="669"/>
                  </a:lnTo>
                  <a:lnTo>
                    <a:pt x="783" y="633"/>
                  </a:lnTo>
                  <a:lnTo>
                    <a:pt x="792" y="597"/>
                  </a:lnTo>
                  <a:lnTo>
                    <a:pt x="800" y="560"/>
                  </a:lnTo>
                  <a:lnTo>
                    <a:pt x="817" y="484"/>
                  </a:lnTo>
                  <a:lnTo>
                    <a:pt x="825" y="446"/>
                  </a:lnTo>
                  <a:lnTo>
                    <a:pt x="834" y="408"/>
                  </a:lnTo>
                  <a:lnTo>
                    <a:pt x="842" y="370"/>
                  </a:lnTo>
                  <a:lnTo>
                    <a:pt x="850" y="334"/>
                  </a:lnTo>
                  <a:lnTo>
                    <a:pt x="858" y="298"/>
                  </a:lnTo>
                  <a:lnTo>
                    <a:pt x="866" y="263"/>
                  </a:lnTo>
                  <a:lnTo>
                    <a:pt x="874" y="230"/>
                  </a:lnTo>
                  <a:lnTo>
                    <a:pt x="881" y="198"/>
                  </a:lnTo>
                  <a:lnTo>
                    <a:pt x="887" y="169"/>
                  </a:lnTo>
                  <a:lnTo>
                    <a:pt x="893" y="142"/>
                  </a:lnTo>
                  <a:lnTo>
                    <a:pt x="899" y="117"/>
                  </a:lnTo>
                  <a:lnTo>
                    <a:pt x="904" y="100"/>
                  </a:lnTo>
                  <a:lnTo>
                    <a:pt x="910" y="86"/>
                  </a:lnTo>
                  <a:lnTo>
                    <a:pt x="916" y="73"/>
                  </a:lnTo>
                  <a:lnTo>
                    <a:pt x="923" y="63"/>
                  </a:lnTo>
                  <a:lnTo>
                    <a:pt x="931" y="54"/>
                  </a:lnTo>
                  <a:lnTo>
                    <a:pt x="939" y="47"/>
                  </a:lnTo>
                  <a:lnTo>
                    <a:pt x="947" y="41"/>
                  </a:lnTo>
                  <a:lnTo>
                    <a:pt x="955" y="36"/>
                  </a:lnTo>
                  <a:lnTo>
                    <a:pt x="963" y="33"/>
                  </a:lnTo>
                  <a:lnTo>
                    <a:pt x="969" y="31"/>
                  </a:lnTo>
                  <a:lnTo>
                    <a:pt x="976" y="29"/>
                  </a:lnTo>
                  <a:lnTo>
                    <a:pt x="982" y="29"/>
                  </a:lnTo>
                  <a:lnTo>
                    <a:pt x="986" y="28"/>
                  </a:lnTo>
                  <a:lnTo>
                    <a:pt x="989" y="28"/>
                  </a:lnTo>
                  <a:lnTo>
                    <a:pt x="1001" y="29"/>
                  </a:lnTo>
                  <a:lnTo>
                    <a:pt x="1012" y="32"/>
                  </a:lnTo>
                  <a:lnTo>
                    <a:pt x="1022" y="36"/>
                  </a:lnTo>
                  <a:lnTo>
                    <a:pt x="1032" y="42"/>
                  </a:lnTo>
                  <a:lnTo>
                    <a:pt x="1040" y="50"/>
                  </a:lnTo>
                  <a:lnTo>
                    <a:pt x="1047" y="59"/>
                  </a:lnTo>
                  <a:lnTo>
                    <a:pt x="1053" y="70"/>
                  </a:lnTo>
                  <a:lnTo>
                    <a:pt x="1056" y="82"/>
                  </a:lnTo>
                  <a:lnTo>
                    <a:pt x="1057" y="96"/>
                  </a:lnTo>
                  <a:lnTo>
                    <a:pt x="1056" y="101"/>
                  </a:lnTo>
                  <a:lnTo>
                    <a:pt x="1056" y="110"/>
                  </a:lnTo>
                  <a:lnTo>
                    <a:pt x="1054" y="119"/>
                  </a:lnTo>
                  <a:lnTo>
                    <a:pt x="1051" y="131"/>
                  </a:lnTo>
                  <a:lnTo>
                    <a:pt x="1048" y="144"/>
                  </a:lnTo>
                  <a:lnTo>
                    <a:pt x="1045" y="159"/>
                  </a:lnTo>
                  <a:lnTo>
                    <a:pt x="1041" y="174"/>
                  </a:lnTo>
                  <a:lnTo>
                    <a:pt x="1034" y="207"/>
                  </a:lnTo>
                  <a:lnTo>
                    <a:pt x="1030" y="223"/>
                  </a:lnTo>
                  <a:lnTo>
                    <a:pt x="1027" y="239"/>
                  </a:lnTo>
                  <a:lnTo>
                    <a:pt x="1024" y="255"/>
                  </a:lnTo>
                  <a:lnTo>
                    <a:pt x="1021" y="269"/>
                  </a:lnTo>
                  <a:lnTo>
                    <a:pt x="1019" y="281"/>
                  </a:lnTo>
                  <a:lnTo>
                    <a:pt x="1016" y="294"/>
                  </a:lnTo>
                  <a:lnTo>
                    <a:pt x="1012" y="310"/>
                  </a:lnTo>
                  <a:lnTo>
                    <a:pt x="1008" y="327"/>
                  </a:lnTo>
                  <a:lnTo>
                    <a:pt x="1003" y="345"/>
                  </a:lnTo>
                  <a:lnTo>
                    <a:pt x="999" y="364"/>
                  </a:lnTo>
                  <a:lnTo>
                    <a:pt x="995" y="382"/>
                  </a:lnTo>
                  <a:lnTo>
                    <a:pt x="991" y="399"/>
                  </a:lnTo>
                  <a:lnTo>
                    <a:pt x="987" y="415"/>
                  </a:lnTo>
                  <a:lnTo>
                    <a:pt x="984" y="430"/>
                  </a:lnTo>
                  <a:lnTo>
                    <a:pt x="982" y="442"/>
                  </a:lnTo>
                  <a:lnTo>
                    <a:pt x="917" y="719"/>
                  </a:lnTo>
                  <a:lnTo>
                    <a:pt x="912" y="742"/>
                  </a:lnTo>
                  <a:lnTo>
                    <a:pt x="908" y="765"/>
                  </a:lnTo>
                  <a:lnTo>
                    <a:pt x="903" y="790"/>
                  </a:lnTo>
                  <a:lnTo>
                    <a:pt x="898" y="815"/>
                  </a:lnTo>
                  <a:lnTo>
                    <a:pt x="889" y="864"/>
                  </a:lnTo>
                  <a:lnTo>
                    <a:pt x="885" y="888"/>
                  </a:lnTo>
                  <a:lnTo>
                    <a:pt x="881" y="910"/>
                  </a:lnTo>
                  <a:lnTo>
                    <a:pt x="878" y="931"/>
                  </a:lnTo>
                  <a:lnTo>
                    <a:pt x="876" y="951"/>
                  </a:lnTo>
                  <a:lnTo>
                    <a:pt x="874" y="969"/>
                  </a:lnTo>
                  <a:lnTo>
                    <a:pt x="874" y="984"/>
                  </a:lnTo>
                  <a:lnTo>
                    <a:pt x="874" y="1006"/>
                  </a:lnTo>
                  <a:lnTo>
                    <a:pt x="876" y="1025"/>
                  </a:lnTo>
                  <a:lnTo>
                    <a:pt x="879" y="1042"/>
                  </a:lnTo>
                  <a:lnTo>
                    <a:pt x="883" y="1057"/>
                  </a:lnTo>
                  <a:lnTo>
                    <a:pt x="888" y="1069"/>
                  </a:lnTo>
                  <a:lnTo>
                    <a:pt x="894" y="1079"/>
                  </a:lnTo>
                  <a:lnTo>
                    <a:pt x="901" y="1087"/>
                  </a:lnTo>
                  <a:lnTo>
                    <a:pt x="910" y="1093"/>
                  </a:lnTo>
                  <a:lnTo>
                    <a:pt x="919" y="1098"/>
                  </a:lnTo>
                  <a:lnTo>
                    <a:pt x="930" y="1100"/>
                  </a:lnTo>
                  <a:lnTo>
                    <a:pt x="942" y="1101"/>
                  </a:lnTo>
                  <a:lnTo>
                    <a:pt x="958" y="1099"/>
                  </a:lnTo>
                  <a:lnTo>
                    <a:pt x="972" y="1095"/>
                  </a:lnTo>
                  <a:lnTo>
                    <a:pt x="986" y="1087"/>
                  </a:lnTo>
                  <a:lnTo>
                    <a:pt x="999" y="1077"/>
                  </a:lnTo>
                  <a:lnTo>
                    <a:pt x="1011" y="1065"/>
                  </a:lnTo>
                  <a:lnTo>
                    <a:pt x="1023" y="1051"/>
                  </a:lnTo>
                  <a:lnTo>
                    <a:pt x="1033" y="1034"/>
                  </a:lnTo>
                  <a:lnTo>
                    <a:pt x="1043" y="1016"/>
                  </a:lnTo>
                  <a:lnTo>
                    <a:pt x="1053" y="996"/>
                  </a:lnTo>
                  <a:lnTo>
                    <a:pt x="1061" y="975"/>
                  </a:lnTo>
                  <a:lnTo>
                    <a:pt x="1069" y="953"/>
                  </a:lnTo>
                  <a:lnTo>
                    <a:pt x="1077" y="930"/>
                  </a:lnTo>
                  <a:lnTo>
                    <a:pt x="1084" y="906"/>
                  </a:lnTo>
                  <a:lnTo>
                    <a:pt x="1091" y="882"/>
                  </a:lnTo>
                  <a:lnTo>
                    <a:pt x="1097" y="857"/>
                  </a:lnTo>
                  <a:lnTo>
                    <a:pt x="1109" y="808"/>
                  </a:lnTo>
                  <a:lnTo>
                    <a:pt x="1114" y="783"/>
                  </a:lnTo>
                  <a:lnTo>
                    <a:pt x="1117" y="770"/>
                  </a:lnTo>
                  <a:lnTo>
                    <a:pt x="1120" y="759"/>
                  </a:lnTo>
                  <a:lnTo>
                    <a:pt x="1123" y="751"/>
                  </a:lnTo>
                  <a:lnTo>
                    <a:pt x="1127" y="745"/>
                  </a:lnTo>
                  <a:lnTo>
                    <a:pt x="1132" y="742"/>
                  </a:lnTo>
                  <a:lnTo>
                    <a:pt x="1138" y="740"/>
                  </a:lnTo>
                  <a:lnTo>
                    <a:pt x="1147" y="739"/>
                  </a:lnTo>
                  <a:lnTo>
                    <a:pt x="1153" y="739"/>
                  </a:lnTo>
                  <a:lnTo>
                    <a:pt x="1162" y="741"/>
                  </a:lnTo>
                  <a:lnTo>
                    <a:pt x="1166" y="744"/>
                  </a:lnTo>
                  <a:lnTo>
                    <a:pt x="1169" y="746"/>
                  </a:lnTo>
                  <a:lnTo>
                    <a:pt x="1172" y="751"/>
                  </a:lnTo>
                  <a:lnTo>
                    <a:pt x="1174" y="756"/>
                  </a:lnTo>
                  <a:lnTo>
                    <a:pt x="1175" y="763"/>
                  </a:lnTo>
                  <a:lnTo>
                    <a:pt x="1175" y="765"/>
                  </a:lnTo>
                  <a:lnTo>
                    <a:pt x="1174" y="770"/>
                  </a:lnTo>
                  <a:lnTo>
                    <a:pt x="1172" y="779"/>
                  </a:lnTo>
                  <a:lnTo>
                    <a:pt x="1170" y="788"/>
                  </a:lnTo>
                  <a:lnTo>
                    <a:pt x="1167" y="801"/>
                  </a:lnTo>
                  <a:lnTo>
                    <a:pt x="1165" y="815"/>
                  </a:lnTo>
                  <a:lnTo>
                    <a:pt x="1161" y="831"/>
                  </a:lnTo>
                  <a:lnTo>
                    <a:pt x="1157" y="848"/>
                  </a:lnTo>
                  <a:lnTo>
                    <a:pt x="1152" y="866"/>
                  </a:lnTo>
                  <a:lnTo>
                    <a:pt x="1143" y="904"/>
                  </a:lnTo>
                  <a:lnTo>
                    <a:pt x="1137" y="924"/>
                  </a:lnTo>
                  <a:lnTo>
                    <a:pt x="1126" y="963"/>
                  </a:lnTo>
                  <a:lnTo>
                    <a:pt x="1120" y="981"/>
                  </a:lnTo>
                  <a:lnTo>
                    <a:pt x="1113" y="999"/>
                  </a:lnTo>
                  <a:lnTo>
                    <a:pt x="1107" y="1016"/>
                  </a:lnTo>
                  <a:lnTo>
                    <a:pt x="1097" y="1036"/>
                  </a:lnTo>
                  <a:lnTo>
                    <a:pt x="1086" y="1055"/>
                  </a:lnTo>
                  <a:lnTo>
                    <a:pt x="1075" y="1072"/>
                  </a:lnTo>
                  <a:lnTo>
                    <a:pt x="1063" y="1089"/>
                  </a:lnTo>
                  <a:lnTo>
                    <a:pt x="1051" y="1104"/>
                  </a:lnTo>
                  <a:lnTo>
                    <a:pt x="1038" y="1117"/>
                  </a:lnTo>
                  <a:lnTo>
                    <a:pt x="1023" y="1129"/>
                  </a:lnTo>
                  <a:lnTo>
                    <a:pt x="1009" y="1138"/>
                  </a:lnTo>
                  <a:lnTo>
                    <a:pt x="993" y="1147"/>
                  </a:lnTo>
                  <a:lnTo>
                    <a:pt x="976" y="1152"/>
                  </a:lnTo>
                  <a:lnTo>
                    <a:pt x="958" y="1156"/>
                  </a:lnTo>
                  <a:lnTo>
                    <a:pt x="939" y="1157"/>
                  </a:lnTo>
                  <a:lnTo>
                    <a:pt x="914" y="1155"/>
                  </a:lnTo>
                  <a:lnTo>
                    <a:pt x="891" y="1151"/>
                  </a:lnTo>
                  <a:lnTo>
                    <a:pt x="868" y="1144"/>
                  </a:lnTo>
                  <a:lnTo>
                    <a:pt x="847" y="1135"/>
                  </a:lnTo>
                  <a:lnTo>
                    <a:pt x="827" y="1124"/>
                  </a:lnTo>
                  <a:lnTo>
                    <a:pt x="808" y="1109"/>
                  </a:lnTo>
                  <a:lnTo>
                    <a:pt x="791" y="1093"/>
                  </a:lnTo>
                  <a:lnTo>
                    <a:pt x="776" y="1075"/>
                  </a:lnTo>
                  <a:lnTo>
                    <a:pt x="763" y="1055"/>
                  </a:lnTo>
                  <a:lnTo>
                    <a:pt x="751" y="1033"/>
                  </a:lnTo>
                  <a:lnTo>
                    <a:pt x="742" y="1009"/>
                  </a:lnTo>
                  <a:lnTo>
                    <a:pt x="735" y="986"/>
                  </a:lnTo>
                  <a:lnTo>
                    <a:pt x="736" y="984"/>
                  </a:lnTo>
                  <a:lnTo>
                    <a:pt x="734" y="984"/>
                  </a:lnTo>
                  <a:lnTo>
                    <a:pt x="735" y="986"/>
                  </a:lnTo>
                  <a:lnTo>
                    <a:pt x="728" y="994"/>
                  </a:lnTo>
                  <a:lnTo>
                    <a:pt x="720" y="1006"/>
                  </a:lnTo>
                  <a:lnTo>
                    <a:pt x="710" y="1018"/>
                  </a:lnTo>
                  <a:lnTo>
                    <a:pt x="700" y="1032"/>
                  </a:lnTo>
                  <a:lnTo>
                    <a:pt x="689" y="1045"/>
                  </a:lnTo>
                  <a:lnTo>
                    <a:pt x="676" y="1058"/>
                  </a:lnTo>
                  <a:lnTo>
                    <a:pt x="663" y="1072"/>
                  </a:lnTo>
                  <a:lnTo>
                    <a:pt x="649" y="1085"/>
                  </a:lnTo>
                  <a:lnTo>
                    <a:pt x="633" y="1098"/>
                  </a:lnTo>
                  <a:lnTo>
                    <a:pt x="616" y="1110"/>
                  </a:lnTo>
                  <a:lnTo>
                    <a:pt x="598" y="1121"/>
                  </a:lnTo>
                  <a:lnTo>
                    <a:pt x="579" y="1131"/>
                  </a:lnTo>
                  <a:lnTo>
                    <a:pt x="559" y="1140"/>
                  </a:lnTo>
                  <a:lnTo>
                    <a:pt x="537" y="1147"/>
                  </a:lnTo>
                  <a:lnTo>
                    <a:pt x="513" y="1153"/>
                  </a:lnTo>
                  <a:lnTo>
                    <a:pt x="489" y="1156"/>
                  </a:lnTo>
                  <a:lnTo>
                    <a:pt x="463" y="1157"/>
                  </a:lnTo>
                  <a:lnTo>
                    <a:pt x="447" y="1156"/>
                  </a:lnTo>
                  <a:lnTo>
                    <a:pt x="431" y="1155"/>
                  </a:lnTo>
                  <a:lnTo>
                    <a:pt x="414" y="1154"/>
                  </a:lnTo>
                  <a:lnTo>
                    <a:pt x="398" y="1150"/>
                  </a:lnTo>
                  <a:lnTo>
                    <a:pt x="381" y="1147"/>
                  </a:lnTo>
                  <a:lnTo>
                    <a:pt x="364" y="1142"/>
                  </a:lnTo>
                  <a:lnTo>
                    <a:pt x="347" y="1136"/>
                  </a:lnTo>
                  <a:lnTo>
                    <a:pt x="331" y="1129"/>
                  </a:lnTo>
                  <a:lnTo>
                    <a:pt x="315" y="1120"/>
                  </a:lnTo>
                  <a:lnTo>
                    <a:pt x="300" y="1111"/>
                  </a:lnTo>
                  <a:lnTo>
                    <a:pt x="285" y="1100"/>
                  </a:lnTo>
                  <a:lnTo>
                    <a:pt x="271" y="1088"/>
                  </a:lnTo>
                  <a:lnTo>
                    <a:pt x="257" y="1075"/>
                  </a:lnTo>
                  <a:lnTo>
                    <a:pt x="244" y="1060"/>
                  </a:lnTo>
                  <a:lnTo>
                    <a:pt x="233" y="1044"/>
                  </a:lnTo>
                  <a:lnTo>
                    <a:pt x="222" y="1026"/>
                  </a:lnTo>
                  <a:lnTo>
                    <a:pt x="212" y="1006"/>
                  </a:lnTo>
                  <a:lnTo>
                    <a:pt x="204" y="985"/>
                  </a:lnTo>
                  <a:lnTo>
                    <a:pt x="197" y="962"/>
                  </a:lnTo>
                  <a:lnTo>
                    <a:pt x="191" y="937"/>
                  </a:lnTo>
                  <a:lnTo>
                    <a:pt x="187" y="910"/>
                  </a:lnTo>
                  <a:lnTo>
                    <a:pt x="184" y="882"/>
                  </a:lnTo>
                  <a:lnTo>
                    <a:pt x="183" y="852"/>
                  </a:lnTo>
                  <a:lnTo>
                    <a:pt x="184" y="824"/>
                  </a:lnTo>
                  <a:lnTo>
                    <a:pt x="186" y="796"/>
                  </a:lnTo>
                  <a:lnTo>
                    <a:pt x="190" y="766"/>
                  </a:lnTo>
                  <a:lnTo>
                    <a:pt x="195" y="735"/>
                  </a:lnTo>
                  <a:lnTo>
                    <a:pt x="201" y="702"/>
                  </a:lnTo>
                  <a:lnTo>
                    <a:pt x="208" y="667"/>
                  </a:lnTo>
                  <a:lnTo>
                    <a:pt x="218" y="631"/>
                  </a:lnTo>
                  <a:lnTo>
                    <a:pt x="228" y="592"/>
                  </a:lnTo>
                  <a:lnTo>
                    <a:pt x="239" y="552"/>
                  </a:lnTo>
                  <a:lnTo>
                    <a:pt x="252" y="509"/>
                  </a:lnTo>
                  <a:lnTo>
                    <a:pt x="266" y="464"/>
                  </a:lnTo>
                  <a:lnTo>
                    <a:pt x="281" y="417"/>
                  </a:lnTo>
                  <a:lnTo>
                    <a:pt x="298" y="366"/>
                  </a:lnTo>
                  <a:lnTo>
                    <a:pt x="316" y="313"/>
                  </a:lnTo>
                  <a:lnTo>
                    <a:pt x="321" y="300"/>
                  </a:lnTo>
                  <a:lnTo>
                    <a:pt x="327" y="284"/>
                  </a:lnTo>
                  <a:lnTo>
                    <a:pt x="332" y="265"/>
                  </a:lnTo>
                  <a:lnTo>
                    <a:pt x="338" y="246"/>
                  </a:lnTo>
                  <a:lnTo>
                    <a:pt x="344" y="225"/>
                  </a:lnTo>
                  <a:lnTo>
                    <a:pt x="348" y="204"/>
                  </a:lnTo>
                  <a:lnTo>
                    <a:pt x="352" y="183"/>
                  </a:lnTo>
                  <a:lnTo>
                    <a:pt x="354" y="161"/>
                  </a:lnTo>
                  <a:lnTo>
                    <a:pt x="355" y="141"/>
                  </a:lnTo>
                  <a:lnTo>
                    <a:pt x="355" y="123"/>
                  </a:lnTo>
                  <a:lnTo>
                    <a:pt x="353" y="108"/>
                  </a:lnTo>
                  <a:lnTo>
                    <a:pt x="350" y="96"/>
                  </a:lnTo>
                  <a:lnTo>
                    <a:pt x="346" y="86"/>
                  </a:lnTo>
                  <a:lnTo>
                    <a:pt x="341" y="77"/>
                  </a:lnTo>
                  <a:lnTo>
                    <a:pt x="336" y="71"/>
                  </a:lnTo>
                  <a:lnTo>
                    <a:pt x="330" y="66"/>
                  </a:lnTo>
                  <a:lnTo>
                    <a:pt x="325" y="62"/>
                  </a:lnTo>
                  <a:lnTo>
                    <a:pt x="319" y="59"/>
                  </a:lnTo>
                  <a:lnTo>
                    <a:pt x="313" y="58"/>
                  </a:lnTo>
                  <a:lnTo>
                    <a:pt x="308" y="57"/>
                  </a:lnTo>
                  <a:lnTo>
                    <a:pt x="302" y="56"/>
                  </a:lnTo>
                  <a:lnTo>
                    <a:pt x="298" y="56"/>
                  </a:lnTo>
                  <a:lnTo>
                    <a:pt x="280" y="57"/>
                  </a:lnTo>
                  <a:lnTo>
                    <a:pt x="262" y="62"/>
                  </a:lnTo>
                  <a:lnTo>
                    <a:pt x="245" y="68"/>
                  </a:lnTo>
                  <a:lnTo>
                    <a:pt x="227" y="77"/>
                  </a:lnTo>
                  <a:lnTo>
                    <a:pt x="210" y="89"/>
                  </a:lnTo>
                  <a:lnTo>
                    <a:pt x="194" y="104"/>
                  </a:lnTo>
                  <a:lnTo>
                    <a:pt x="177" y="122"/>
                  </a:lnTo>
                  <a:lnTo>
                    <a:pt x="161" y="143"/>
                  </a:lnTo>
                  <a:lnTo>
                    <a:pt x="146" y="166"/>
                  </a:lnTo>
                  <a:lnTo>
                    <a:pt x="131" y="193"/>
                  </a:lnTo>
                  <a:lnTo>
                    <a:pt x="116" y="223"/>
                  </a:lnTo>
                  <a:lnTo>
                    <a:pt x="102" y="256"/>
                  </a:lnTo>
                  <a:lnTo>
                    <a:pt x="89" y="292"/>
                  </a:lnTo>
                  <a:lnTo>
                    <a:pt x="76" y="331"/>
                  </a:lnTo>
                  <a:lnTo>
                    <a:pt x="65" y="373"/>
                  </a:lnTo>
                  <a:lnTo>
                    <a:pt x="61" y="387"/>
                  </a:lnTo>
                  <a:lnTo>
                    <a:pt x="57" y="397"/>
                  </a:lnTo>
                  <a:lnTo>
                    <a:pt x="54" y="405"/>
                  </a:lnTo>
                  <a:lnTo>
                    <a:pt x="51" y="411"/>
                  </a:lnTo>
                  <a:lnTo>
                    <a:pt x="47" y="414"/>
                  </a:lnTo>
                  <a:lnTo>
                    <a:pt x="42" y="417"/>
                  </a:lnTo>
                  <a:lnTo>
                    <a:pt x="36" y="418"/>
                  </a:lnTo>
                  <a:lnTo>
                    <a:pt x="23" y="418"/>
                  </a:lnTo>
                  <a:lnTo>
                    <a:pt x="19" y="417"/>
                  </a:lnTo>
                  <a:lnTo>
                    <a:pt x="15" y="415"/>
                  </a:lnTo>
                  <a:lnTo>
                    <a:pt x="11" y="413"/>
                  </a:lnTo>
                  <a:lnTo>
                    <a:pt x="7" y="411"/>
                  </a:lnTo>
                  <a:lnTo>
                    <a:pt x="3" y="406"/>
                  </a:lnTo>
                  <a:lnTo>
                    <a:pt x="1" y="401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1" y="383"/>
                  </a:lnTo>
                  <a:lnTo>
                    <a:pt x="3" y="374"/>
                  </a:lnTo>
                  <a:lnTo>
                    <a:pt x="6" y="363"/>
                  </a:lnTo>
                  <a:lnTo>
                    <a:pt x="9" y="349"/>
                  </a:lnTo>
                  <a:lnTo>
                    <a:pt x="13" y="334"/>
                  </a:lnTo>
                  <a:lnTo>
                    <a:pt x="18" y="318"/>
                  </a:lnTo>
                  <a:lnTo>
                    <a:pt x="24" y="300"/>
                  </a:lnTo>
                  <a:lnTo>
                    <a:pt x="31" y="281"/>
                  </a:lnTo>
                  <a:lnTo>
                    <a:pt x="38" y="261"/>
                  </a:lnTo>
                  <a:lnTo>
                    <a:pt x="46" y="240"/>
                  </a:lnTo>
                  <a:lnTo>
                    <a:pt x="55" y="220"/>
                  </a:lnTo>
                  <a:lnTo>
                    <a:pt x="65" y="198"/>
                  </a:lnTo>
                  <a:lnTo>
                    <a:pt x="76" y="177"/>
                  </a:lnTo>
                  <a:lnTo>
                    <a:pt x="88" y="156"/>
                  </a:lnTo>
                  <a:lnTo>
                    <a:pt x="100" y="136"/>
                  </a:lnTo>
                  <a:lnTo>
                    <a:pt x="114" y="116"/>
                  </a:lnTo>
                  <a:lnTo>
                    <a:pt x="128" y="96"/>
                  </a:lnTo>
                  <a:lnTo>
                    <a:pt x="144" y="78"/>
                  </a:lnTo>
                  <a:lnTo>
                    <a:pt x="161" y="62"/>
                  </a:lnTo>
                  <a:lnTo>
                    <a:pt x="178" y="47"/>
                  </a:lnTo>
                  <a:lnTo>
                    <a:pt x="197" y="33"/>
                  </a:lnTo>
                  <a:lnTo>
                    <a:pt x="216" y="22"/>
                  </a:lnTo>
                  <a:lnTo>
                    <a:pt x="237" y="12"/>
                  </a:lnTo>
                  <a:lnTo>
                    <a:pt x="258" y="6"/>
                  </a:lnTo>
                  <a:lnTo>
                    <a:pt x="281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286000" y="4038600"/>
              <a:ext cx="1371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8" name="Freeform 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743200" y="1676400"/>
              <a:ext cx="538218" cy="508124"/>
            </a:xfrm>
            <a:custGeom>
              <a:avLst/>
              <a:gdLst/>
              <a:ahLst/>
              <a:cxnLst>
                <a:cxn ang="0">
                  <a:pos x="1343" y="0"/>
                </a:cxn>
                <a:cxn ang="0">
                  <a:pos x="1368" y="5"/>
                </a:cxn>
                <a:cxn ang="0">
                  <a:pos x="1387" y="18"/>
                </a:cxn>
                <a:cxn ang="0">
                  <a:pos x="1395" y="43"/>
                </a:cxn>
                <a:cxn ang="0">
                  <a:pos x="1387" y="70"/>
                </a:cxn>
                <a:cxn ang="0">
                  <a:pos x="1369" y="84"/>
                </a:cxn>
                <a:cxn ang="0">
                  <a:pos x="1343" y="89"/>
                </a:cxn>
                <a:cxn ang="0">
                  <a:pos x="1316" y="89"/>
                </a:cxn>
                <a:cxn ang="0">
                  <a:pos x="619" y="94"/>
                </a:cxn>
                <a:cxn ang="0">
                  <a:pos x="497" y="121"/>
                </a:cxn>
                <a:cxn ang="0">
                  <a:pos x="387" y="168"/>
                </a:cxn>
                <a:cxn ang="0">
                  <a:pos x="292" y="234"/>
                </a:cxn>
                <a:cxn ang="0">
                  <a:pos x="213" y="314"/>
                </a:cxn>
                <a:cxn ang="0">
                  <a:pos x="152" y="407"/>
                </a:cxn>
                <a:cxn ang="0">
                  <a:pos x="111" y="510"/>
                </a:cxn>
                <a:cxn ang="0">
                  <a:pos x="91" y="620"/>
                </a:cxn>
                <a:cxn ang="0">
                  <a:pos x="95" y="733"/>
                </a:cxn>
                <a:cxn ang="0">
                  <a:pos x="122" y="841"/>
                </a:cxn>
                <a:cxn ang="0">
                  <a:pos x="170" y="941"/>
                </a:cxn>
                <a:cxn ang="0">
                  <a:pos x="237" y="1030"/>
                </a:cxn>
                <a:cxn ang="0">
                  <a:pos x="322" y="1106"/>
                </a:cxn>
                <a:cxn ang="0">
                  <a:pos x="422" y="1165"/>
                </a:cxn>
                <a:cxn ang="0">
                  <a:pos x="536" y="1206"/>
                </a:cxn>
                <a:cxn ang="0">
                  <a:pos x="662" y="1226"/>
                </a:cxn>
                <a:cxn ang="0">
                  <a:pos x="1343" y="1228"/>
                </a:cxn>
                <a:cxn ang="0">
                  <a:pos x="1368" y="1233"/>
                </a:cxn>
                <a:cxn ang="0">
                  <a:pos x="1387" y="1247"/>
                </a:cxn>
                <a:cxn ang="0">
                  <a:pos x="1395" y="1274"/>
                </a:cxn>
                <a:cxn ang="0">
                  <a:pos x="1387" y="1299"/>
                </a:cxn>
                <a:cxn ang="0">
                  <a:pos x="1369" y="1311"/>
                </a:cxn>
                <a:cxn ang="0">
                  <a:pos x="1343" y="1316"/>
                </a:cxn>
                <a:cxn ang="0">
                  <a:pos x="653" y="1315"/>
                </a:cxn>
                <a:cxn ang="0">
                  <a:pos x="519" y="1295"/>
                </a:cxn>
                <a:cxn ang="0">
                  <a:pos x="396" y="1252"/>
                </a:cxn>
                <a:cxn ang="0">
                  <a:pos x="285" y="1190"/>
                </a:cxn>
                <a:cxn ang="0">
                  <a:pos x="189" y="1110"/>
                </a:cxn>
                <a:cxn ang="0">
                  <a:pos x="110" y="1014"/>
                </a:cxn>
                <a:cxn ang="0">
                  <a:pos x="50" y="905"/>
                </a:cxn>
                <a:cxn ang="0">
                  <a:pos x="14" y="786"/>
                </a:cxn>
                <a:cxn ang="0">
                  <a:pos x="0" y="658"/>
                </a:cxn>
                <a:cxn ang="0">
                  <a:pos x="14" y="530"/>
                </a:cxn>
                <a:cxn ang="0">
                  <a:pos x="50" y="411"/>
                </a:cxn>
                <a:cxn ang="0">
                  <a:pos x="110" y="302"/>
                </a:cxn>
                <a:cxn ang="0">
                  <a:pos x="188" y="207"/>
                </a:cxn>
                <a:cxn ang="0">
                  <a:pos x="285" y="127"/>
                </a:cxn>
                <a:cxn ang="0">
                  <a:pos x="396" y="64"/>
                </a:cxn>
                <a:cxn ang="0">
                  <a:pos x="519" y="22"/>
                </a:cxn>
                <a:cxn ang="0">
                  <a:pos x="652" y="1"/>
                </a:cxn>
              </a:cxnLst>
              <a:rect l="0" t="0" r="r" b="b"/>
              <a:pathLst>
                <a:path w="1395" h="1317">
                  <a:moveTo>
                    <a:pt x="699" y="0"/>
                  </a:moveTo>
                  <a:lnTo>
                    <a:pt x="1334" y="0"/>
                  </a:lnTo>
                  <a:lnTo>
                    <a:pt x="1343" y="0"/>
                  </a:lnTo>
                  <a:lnTo>
                    <a:pt x="1352" y="1"/>
                  </a:lnTo>
                  <a:lnTo>
                    <a:pt x="1361" y="3"/>
                  </a:lnTo>
                  <a:lnTo>
                    <a:pt x="1368" y="5"/>
                  </a:lnTo>
                  <a:lnTo>
                    <a:pt x="1376" y="9"/>
                  </a:lnTo>
                  <a:lnTo>
                    <a:pt x="1382" y="13"/>
                  </a:lnTo>
                  <a:lnTo>
                    <a:pt x="1387" y="18"/>
                  </a:lnTo>
                  <a:lnTo>
                    <a:pt x="1391" y="25"/>
                  </a:lnTo>
                  <a:lnTo>
                    <a:pt x="1394" y="33"/>
                  </a:lnTo>
                  <a:lnTo>
                    <a:pt x="1395" y="43"/>
                  </a:lnTo>
                  <a:lnTo>
                    <a:pt x="1394" y="54"/>
                  </a:lnTo>
                  <a:lnTo>
                    <a:pt x="1391" y="63"/>
                  </a:lnTo>
                  <a:lnTo>
                    <a:pt x="1387" y="70"/>
                  </a:lnTo>
                  <a:lnTo>
                    <a:pt x="1382" y="76"/>
                  </a:lnTo>
                  <a:lnTo>
                    <a:pt x="1376" y="81"/>
                  </a:lnTo>
                  <a:lnTo>
                    <a:pt x="1369" y="84"/>
                  </a:lnTo>
                  <a:lnTo>
                    <a:pt x="1361" y="86"/>
                  </a:lnTo>
                  <a:lnTo>
                    <a:pt x="1352" y="88"/>
                  </a:lnTo>
                  <a:lnTo>
                    <a:pt x="1343" y="89"/>
                  </a:lnTo>
                  <a:lnTo>
                    <a:pt x="1334" y="90"/>
                  </a:lnTo>
                  <a:lnTo>
                    <a:pt x="1316" y="90"/>
                  </a:lnTo>
                  <a:lnTo>
                    <a:pt x="1316" y="89"/>
                  </a:lnTo>
                  <a:lnTo>
                    <a:pt x="706" y="89"/>
                  </a:lnTo>
                  <a:lnTo>
                    <a:pt x="662" y="90"/>
                  </a:lnTo>
                  <a:lnTo>
                    <a:pt x="619" y="94"/>
                  </a:lnTo>
                  <a:lnTo>
                    <a:pt x="577" y="101"/>
                  </a:lnTo>
                  <a:lnTo>
                    <a:pt x="536" y="110"/>
                  </a:lnTo>
                  <a:lnTo>
                    <a:pt x="497" y="121"/>
                  </a:lnTo>
                  <a:lnTo>
                    <a:pt x="459" y="135"/>
                  </a:lnTo>
                  <a:lnTo>
                    <a:pt x="422" y="151"/>
                  </a:lnTo>
                  <a:lnTo>
                    <a:pt x="387" y="168"/>
                  </a:lnTo>
                  <a:lnTo>
                    <a:pt x="354" y="188"/>
                  </a:lnTo>
                  <a:lnTo>
                    <a:pt x="322" y="210"/>
                  </a:lnTo>
                  <a:lnTo>
                    <a:pt x="292" y="234"/>
                  </a:lnTo>
                  <a:lnTo>
                    <a:pt x="264" y="259"/>
                  </a:lnTo>
                  <a:lnTo>
                    <a:pt x="237" y="286"/>
                  </a:lnTo>
                  <a:lnTo>
                    <a:pt x="213" y="314"/>
                  </a:lnTo>
                  <a:lnTo>
                    <a:pt x="191" y="344"/>
                  </a:lnTo>
                  <a:lnTo>
                    <a:pt x="170" y="375"/>
                  </a:lnTo>
                  <a:lnTo>
                    <a:pt x="152" y="407"/>
                  </a:lnTo>
                  <a:lnTo>
                    <a:pt x="136" y="441"/>
                  </a:lnTo>
                  <a:lnTo>
                    <a:pt x="122" y="475"/>
                  </a:lnTo>
                  <a:lnTo>
                    <a:pt x="111" y="510"/>
                  </a:lnTo>
                  <a:lnTo>
                    <a:pt x="102" y="546"/>
                  </a:lnTo>
                  <a:lnTo>
                    <a:pt x="95" y="582"/>
                  </a:lnTo>
                  <a:lnTo>
                    <a:pt x="91" y="620"/>
                  </a:lnTo>
                  <a:lnTo>
                    <a:pt x="90" y="658"/>
                  </a:lnTo>
                  <a:lnTo>
                    <a:pt x="91" y="696"/>
                  </a:lnTo>
                  <a:lnTo>
                    <a:pt x="95" y="733"/>
                  </a:lnTo>
                  <a:lnTo>
                    <a:pt x="102" y="769"/>
                  </a:lnTo>
                  <a:lnTo>
                    <a:pt x="111" y="806"/>
                  </a:lnTo>
                  <a:lnTo>
                    <a:pt x="122" y="841"/>
                  </a:lnTo>
                  <a:lnTo>
                    <a:pt x="136" y="875"/>
                  </a:lnTo>
                  <a:lnTo>
                    <a:pt x="152" y="908"/>
                  </a:lnTo>
                  <a:lnTo>
                    <a:pt x="170" y="941"/>
                  </a:lnTo>
                  <a:lnTo>
                    <a:pt x="191" y="972"/>
                  </a:lnTo>
                  <a:lnTo>
                    <a:pt x="213" y="1002"/>
                  </a:lnTo>
                  <a:lnTo>
                    <a:pt x="237" y="1030"/>
                  </a:lnTo>
                  <a:lnTo>
                    <a:pt x="264" y="1057"/>
                  </a:lnTo>
                  <a:lnTo>
                    <a:pt x="292" y="1082"/>
                  </a:lnTo>
                  <a:lnTo>
                    <a:pt x="322" y="1106"/>
                  </a:lnTo>
                  <a:lnTo>
                    <a:pt x="354" y="1127"/>
                  </a:lnTo>
                  <a:lnTo>
                    <a:pt x="387" y="1147"/>
                  </a:lnTo>
                  <a:lnTo>
                    <a:pt x="422" y="1165"/>
                  </a:lnTo>
                  <a:lnTo>
                    <a:pt x="459" y="1181"/>
                  </a:lnTo>
                  <a:lnTo>
                    <a:pt x="497" y="1195"/>
                  </a:lnTo>
                  <a:lnTo>
                    <a:pt x="536" y="1206"/>
                  </a:lnTo>
                  <a:lnTo>
                    <a:pt x="577" y="1215"/>
                  </a:lnTo>
                  <a:lnTo>
                    <a:pt x="619" y="1222"/>
                  </a:lnTo>
                  <a:lnTo>
                    <a:pt x="662" y="1226"/>
                  </a:lnTo>
                  <a:lnTo>
                    <a:pt x="706" y="1227"/>
                  </a:lnTo>
                  <a:lnTo>
                    <a:pt x="1334" y="1227"/>
                  </a:lnTo>
                  <a:lnTo>
                    <a:pt x="1343" y="1228"/>
                  </a:lnTo>
                  <a:lnTo>
                    <a:pt x="1352" y="1229"/>
                  </a:lnTo>
                  <a:lnTo>
                    <a:pt x="1361" y="1231"/>
                  </a:lnTo>
                  <a:lnTo>
                    <a:pt x="1368" y="1233"/>
                  </a:lnTo>
                  <a:lnTo>
                    <a:pt x="1376" y="1236"/>
                  </a:lnTo>
                  <a:lnTo>
                    <a:pt x="1382" y="1241"/>
                  </a:lnTo>
                  <a:lnTo>
                    <a:pt x="1387" y="1247"/>
                  </a:lnTo>
                  <a:lnTo>
                    <a:pt x="1391" y="1254"/>
                  </a:lnTo>
                  <a:lnTo>
                    <a:pt x="1394" y="1263"/>
                  </a:lnTo>
                  <a:lnTo>
                    <a:pt x="1395" y="1274"/>
                  </a:lnTo>
                  <a:lnTo>
                    <a:pt x="1394" y="1284"/>
                  </a:lnTo>
                  <a:lnTo>
                    <a:pt x="1391" y="1292"/>
                  </a:lnTo>
                  <a:lnTo>
                    <a:pt x="1387" y="1299"/>
                  </a:lnTo>
                  <a:lnTo>
                    <a:pt x="1382" y="1304"/>
                  </a:lnTo>
                  <a:lnTo>
                    <a:pt x="1376" y="1308"/>
                  </a:lnTo>
                  <a:lnTo>
                    <a:pt x="1369" y="1311"/>
                  </a:lnTo>
                  <a:lnTo>
                    <a:pt x="1361" y="1314"/>
                  </a:lnTo>
                  <a:lnTo>
                    <a:pt x="1352" y="1315"/>
                  </a:lnTo>
                  <a:lnTo>
                    <a:pt x="1343" y="1316"/>
                  </a:lnTo>
                  <a:lnTo>
                    <a:pt x="1334" y="1317"/>
                  </a:lnTo>
                  <a:lnTo>
                    <a:pt x="699" y="1317"/>
                  </a:lnTo>
                  <a:lnTo>
                    <a:pt x="653" y="1315"/>
                  </a:lnTo>
                  <a:lnTo>
                    <a:pt x="607" y="1311"/>
                  </a:lnTo>
                  <a:lnTo>
                    <a:pt x="562" y="1304"/>
                  </a:lnTo>
                  <a:lnTo>
                    <a:pt x="519" y="1295"/>
                  </a:lnTo>
                  <a:lnTo>
                    <a:pt x="477" y="1283"/>
                  </a:lnTo>
                  <a:lnTo>
                    <a:pt x="435" y="1269"/>
                  </a:lnTo>
                  <a:lnTo>
                    <a:pt x="396" y="1252"/>
                  </a:lnTo>
                  <a:lnTo>
                    <a:pt x="357" y="1233"/>
                  </a:lnTo>
                  <a:lnTo>
                    <a:pt x="320" y="1213"/>
                  </a:lnTo>
                  <a:lnTo>
                    <a:pt x="285" y="1190"/>
                  </a:lnTo>
                  <a:lnTo>
                    <a:pt x="251" y="1165"/>
                  </a:lnTo>
                  <a:lnTo>
                    <a:pt x="219" y="1138"/>
                  </a:lnTo>
                  <a:lnTo>
                    <a:pt x="189" y="1110"/>
                  </a:lnTo>
                  <a:lnTo>
                    <a:pt x="160" y="1079"/>
                  </a:lnTo>
                  <a:lnTo>
                    <a:pt x="134" y="1047"/>
                  </a:lnTo>
                  <a:lnTo>
                    <a:pt x="110" y="1014"/>
                  </a:lnTo>
                  <a:lnTo>
                    <a:pt x="87" y="979"/>
                  </a:lnTo>
                  <a:lnTo>
                    <a:pt x="68" y="943"/>
                  </a:lnTo>
                  <a:lnTo>
                    <a:pt x="50" y="905"/>
                  </a:lnTo>
                  <a:lnTo>
                    <a:pt x="35" y="867"/>
                  </a:lnTo>
                  <a:lnTo>
                    <a:pt x="23" y="827"/>
                  </a:lnTo>
                  <a:lnTo>
                    <a:pt x="14" y="786"/>
                  </a:lnTo>
                  <a:lnTo>
                    <a:pt x="6" y="744"/>
                  </a:lnTo>
                  <a:lnTo>
                    <a:pt x="2" y="701"/>
                  </a:lnTo>
                  <a:lnTo>
                    <a:pt x="0" y="658"/>
                  </a:lnTo>
                  <a:lnTo>
                    <a:pt x="2" y="615"/>
                  </a:lnTo>
                  <a:lnTo>
                    <a:pt x="6" y="572"/>
                  </a:lnTo>
                  <a:lnTo>
                    <a:pt x="14" y="530"/>
                  </a:lnTo>
                  <a:lnTo>
                    <a:pt x="23" y="490"/>
                  </a:lnTo>
                  <a:lnTo>
                    <a:pt x="35" y="450"/>
                  </a:lnTo>
                  <a:lnTo>
                    <a:pt x="50" y="411"/>
                  </a:lnTo>
                  <a:lnTo>
                    <a:pt x="68" y="374"/>
                  </a:lnTo>
                  <a:lnTo>
                    <a:pt x="87" y="337"/>
                  </a:lnTo>
                  <a:lnTo>
                    <a:pt x="110" y="302"/>
                  </a:lnTo>
                  <a:lnTo>
                    <a:pt x="134" y="269"/>
                  </a:lnTo>
                  <a:lnTo>
                    <a:pt x="160" y="237"/>
                  </a:lnTo>
                  <a:lnTo>
                    <a:pt x="188" y="207"/>
                  </a:lnTo>
                  <a:lnTo>
                    <a:pt x="218" y="178"/>
                  </a:lnTo>
                  <a:lnTo>
                    <a:pt x="251" y="151"/>
                  </a:lnTo>
                  <a:lnTo>
                    <a:pt x="285" y="127"/>
                  </a:lnTo>
                  <a:lnTo>
                    <a:pt x="320" y="104"/>
                  </a:lnTo>
                  <a:lnTo>
                    <a:pt x="357" y="83"/>
                  </a:lnTo>
                  <a:lnTo>
                    <a:pt x="396" y="64"/>
                  </a:lnTo>
                  <a:lnTo>
                    <a:pt x="435" y="47"/>
                  </a:lnTo>
                  <a:lnTo>
                    <a:pt x="476" y="33"/>
                  </a:lnTo>
                  <a:lnTo>
                    <a:pt x="519" y="22"/>
                  </a:lnTo>
                  <a:lnTo>
                    <a:pt x="562" y="12"/>
                  </a:lnTo>
                  <a:lnTo>
                    <a:pt x="607" y="5"/>
                  </a:lnTo>
                  <a:lnTo>
                    <a:pt x="652" y="1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72200" y="571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Seiberg</a:t>
            </a:r>
            <a:r>
              <a:rPr lang="en-US" dirty="0" smtClean="0"/>
              <a:t> &amp; Witten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2133600"/>
            <a:ext cx="86868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six-dimensional theories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447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Claim, based on string theory constructions: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There is a family of stable  field theories, </a:t>
            </a:r>
            <a:r>
              <a:rPr lang="en-US" sz="2000" dirty="0" smtClean="0">
                <a:solidFill>
                  <a:srgbClr val="FFFF00"/>
                </a:solidFill>
              </a:rPr>
              <a:t>T[k] </a:t>
            </a:r>
            <a:r>
              <a:rPr lang="en-US" sz="2000" dirty="0" smtClean="0">
                <a:solidFill>
                  <a:srgbClr val="FFFF00"/>
                </a:solidFill>
              </a:rPr>
              <a:t>with six-dimensional (2,0) </a:t>
            </a:r>
            <a:r>
              <a:rPr lang="en-US" sz="2000" dirty="0" err="1" smtClean="0">
                <a:solidFill>
                  <a:srgbClr val="FFFF00"/>
                </a:solidFill>
              </a:rPr>
              <a:t>superconformal</a:t>
            </a:r>
            <a:r>
              <a:rPr lang="en-US" sz="2000" dirty="0" smtClean="0">
                <a:solidFill>
                  <a:srgbClr val="FFFF00"/>
                </a:solidFill>
              </a:rPr>
              <a:t>  symmetry, and certain characterizing properties. They are not free field theories for </a:t>
            </a:r>
            <a:r>
              <a:rPr lang="en-US" sz="2000" dirty="0" smtClean="0">
                <a:solidFill>
                  <a:srgbClr val="FFFF00"/>
                </a:solidFill>
              </a:rPr>
              <a:t>k&gt;1</a:t>
            </a:r>
            <a:r>
              <a:rPr lang="en-US" sz="2000" dirty="0" smtClean="0">
                <a:solidFill>
                  <a:srgbClr val="FFFF00"/>
                </a:solidFill>
              </a:rPr>
              <a:t>.   (Witten; </a:t>
            </a:r>
            <a:r>
              <a:rPr lang="en-US" sz="2000" dirty="0" err="1" smtClean="0">
                <a:solidFill>
                  <a:srgbClr val="FFFF00"/>
                </a:solidFill>
              </a:rPr>
              <a:t>Strominger</a:t>
            </a:r>
            <a:r>
              <a:rPr lang="en-US" sz="2000" dirty="0" smtClean="0">
                <a:solidFill>
                  <a:srgbClr val="FFFF00"/>
                </a:solidFill>
              </a:rPr>
              <a:t>; </a:t>
            </a:r>
            <a:r>
              <a:rPr lang="en-US" sz="2000" dirty="0" err="1" smtClean="0">
                <a:solidFill>
                  <a:srgbClr val="FFFF00"/>
                </a:solidFill>
              </a:rPr>
              <a:t>Seiberg</a:t>
            </a:r>
            <a:r>
              <a:rPr lang="en-US" sz="2000" dirty="0" smtClean="0">
                <a:solidFill>
                  <a:srgbClr val="FFFF00"/>
                </a:solidFill>
              </a:rPr>
              <a:t>).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These theories have not been constructed – even by physical standards - but the characterizing properties  of these hypothetical theories can be deduced from  their relation to string theory and M-theory.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7244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These properties will be treated as axiomatic. Later they should be theorems.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Related  free field theories with six-dimensional (2,0) </a:t>
            </a:r>
            <a:r>
              <a:rPr lang="en-US" sz="2400" dirty="0" err="1" smtClean="0">
                <a:solidFill>
                  <a:srgbClr val="00B050"/>
                </a:solidFill>
              </a:rPr>
              <a:t>superconformal</a:t>
            </a:r>
            <a:r>
              <a:rPr lang="en-US" sz="2400" dirty="0" smtClean="0">
                <a:solidFill>
                  <a:srgbClr val="00B050"/>
                </a:solidFill>
              </a:rPr>
              <a:t> symmetry can be rigorously constructed – although this has not been done in full generality, and itself presents some nontrivial issues in topology and physics.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\IF=0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 \gamma_i)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 \gamma_i+\gamma^{\prime})= \omega(\gamma;\gamma_i) + \Omega(\gamma)\langle \gamma,\gamma^{\prime} \rangle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\in \Gamma$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^{\prime}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^{\prime}$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{\prime}}\in \Gamma_{ij^{\rm \prime}}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 = \int {\rm Im}\tau_{IJ} F^I * F^J + {\rm Re}\tau_{IJ} F^I F^J  $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{\IS L \IS^\prime} = \oplus_{\gamma_{ij^\prime}\in \Gamma_{ij^\prime}} \CH_{\IS L \IS^\prime, \gamma_{ij^\prime}}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L) = \sum_{\Gamma_{ij^\prime}} \fro(L, \gamma_{ij^\prime}) X_{\gamma_{ij^\prime} }$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{\gamma_{ij^\prime}} X_{\gamma_{k^{\prime\prime} l^{\prime\prime\prime}}} = \begin{cases} \pm X_{ \gamma_{ij^\prime} + \gamma_{ j^{\prime} l^{\prime\prime\prime} } } &amp;  j^\prime = k^{\prime\prime} \\&#10;0  &amp; {\rm else} \\ \end{cases}$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 j^{\prime}} \subset H_1(\Sigma, \{ x_i, x_{j^{\prime}}  \} ; \IZ)$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L_\zeta(\CR,\wp) \rangle = {\rho}_{\CR} Hol(\CA, \wp)  $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A = R \zeta^{-1} \varphi  +  A +   R \zeta \overline{\varphi}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{\gamma_{ik}}  := \{ (u,\zeta): Z_{\gamma_{ik}}(u)/\zeta \in \IR_{-} \} 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F = *\IF$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L) \to  \CS F(L) \CS^{-1} $ 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S = 1 + \mu(\gamma_{ik}) X_{\gamma_{ik}}$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 _{\zeta,\CP(z,z^\prime)}, \gamma_{i j^{\prime}}) $ 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\prime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\prime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\prime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F = d\IA = e_I F^I + e^I G_I $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ilde \gamma_{jk}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+ \tilde \gamma_{jk}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a+b) = Z(a) + Z(b)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\in \IZ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(a,b)\in \IZ_2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, a)\in \IZ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 a+\gamma^{\prime})= \omega(\gamma;a) + \Omega(\gamma)\langle \gamma,\gamma^{\prime} \rangle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 = \oplus_{\gamma\in\Gamma} \CH_{\gamma}$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\not=0$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,\cdot)\not=0$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{a} X_{b} = \begin{cases} \sigma(a,b) X_{ a+b} &amp;  a + b \quad {\rm composable}\\&#10;0  &amp; {\rm else} \\ \end{cases}$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\gamma= Z(\gamma)\IR_-$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{\gamma_{ij}}= Z(\gamma_{ij})\IR_-$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a \to  (1-\mu(\gamma_{ij}) X_{\gamma_{ij}} )X_a  (1+ \mu(\gamma_{ij}) X_{\gamma_{ij}} )$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CK^\omega_\gamma $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CS^\mu_{\gamma_{ij}}: $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a \to  (1- X_\gamma)^{-\omega(\gamma;a)} X_a$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A(\sphericalangle)  =  : \prod S^\mu_{\gamma_{ij}} K^\omega_\gamma : 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\geq \vert Z_{\gamma}\vert$ 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phericalangle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A(\sphericalangle)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jk})$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jk})$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k})$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k})$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CS^\mu_{\gamma_{ij}}  \CS^\mu_{\gamma_{il}} \CS^\mu_{\gamma_{jl}} =\CS^{\mu^{\prime} }_{\gamma_{jl}}  \CS^{\mu ^{\prime} }_{\gamma_{il}} \CS^{\mu ^{\prime} }_{\gamma_{ij}}$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^1)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{\gamma}^{\rm BPS}  = \{ \psi: E\psi = \vert Z_\gamma\vert \psi \} $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^2)$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n\gamma^1 + m\gamma^2)$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^1)$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n\gamma^1 + m\gamma^2)$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^2)$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rod_{\frac{n}{m}\nearrow} \CK^{\omega}_{n \gamma^1 + m \gamma^2}= \prod_{\frac{n}{m}\searrow} \CK^{\omega'}_{n \gamma^1 + m \gamma^2}$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CK_\gamma^\omega \prod_{n\searrow } \CS^\mu_{\gamma_{ij}+n \gamma}=\prod_{n\nearrow} \CS^{\mu'}_{\gamma_{ij}+n\gamma} \CK_\gamma^{\omega'}$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 + n\gamma)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olor{Red}\Omega(\gamma;u;y) := {\Tr}_{h_\gamma} (-1)^{2J_3} (-y)^{2J_3 + 2I_3}$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 + n\gamma)$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rod_{n\nearrow} \CS^{\mu}_{\gamma_{ij}+n\gamma} \prod_{m=1}^\infty \CK_{m\gamma}^\omega \prod_{n\searrow} \CS^{\mu}_{\gamma_{ji}+n \gamma} =$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rod_{n\nearrow} \CS^{\mu'}_{\gamma_{ji}+n \gamma}\prod_{m=1}^\infty \CK_{m\gamma}^{\omega'} \prod_{n\searrow} \CS^{\mu'}_{\gamma_{ij}+n\gamma}$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ji})$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ji})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u) := {\Tr}_{h_\gamma} (-1)^{2J_3}$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$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S_z$, $i$, $j$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_{ij} := \sum_{n=0}^\infty  \mu(\gamma_{ij} + n \gamma)  X_\gamma^n $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1-X_{\gamma})^{\omega(\gamma,\gamma_{ij})} = \Sigma_{ij}'/\Sigma_{ij}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M = \Gamma_g^* \otimes \IR/(2\pi \IZ)$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gamma_{ij}} \parallel Z_{\gamma} $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 + n\gamma)$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 + n\gamma)$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gamma_{ij}} \parallel Z_{\gamma}\parallel Z_{\tilde \gamma_{ji}} $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i_{ij} = \frac{\Sigma_{ij}'}{\Sigma_{ij}} - \sigma(\gamma_{ij},\gamma_{ji}) \Sigma_{ij}\Sigma_{ji} X_\gamma$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i_{ij} = \prod_{n=1}^\infty (1 {–-} X_\gamma^n)^{\omega(n\gamma, \gamma_{ij})}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Central charge: $Z \in {\rm Hom}(\Gamma,\IC)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B$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ji})$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)$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ji})$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(\gamma_{ij})$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L_{\zeta,\wp} \rangle =  \sum_{\gamma} \fro(L,\gamma) \CY_\gamma$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Y_{\gamma_{ij^\prime}}$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L_{\zeta, \CP(z,z^{\rm \prime})}\rangle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ubset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o(5)_R \rightarrow so(3)_R \oplus so(2)_R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[\fg, C,m]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[\fg]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[\fg, C,m]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R^{1,2} \to \CM 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B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^1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 + R^2 [\varphi, \bar\varphi]=0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ar\p_A \varphi=0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arphi \sim  \frac{dz}{z-z_a} \fr + {\rm reg} 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arphi \sim  \frac{dz}{(z-z_a)^{\ell}} \fr +\cdots 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&gt; 1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$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pdq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i: \Sigma \to C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u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: \det(\lambda - \varphi(z,\bar z) )=0  \subset T^*C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\vert_{\Sigma}$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r \pi_* :  Jac( \Sigma) \to Jac( C) $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 \subset H_1(\Sigma; \IZ)$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\lambda_i - \lambda_j, \p_t \rangle = e^{i \vartheta}$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\gamma = \oint_{\gamma} \lambda = e^{i \vartheta_*} \vert Z_\gamma\vert$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0 \rightarrow \Gamma_f \rightarrow \Gamma \rightarrow \Gamma_g \rightarrow 0,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\alpha^A + \zeta \sigma^0_{\alpha\dot\beta} \bar Q^{\dot \beta A}$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 =  \exp \int_{\IR_t \times \vec 0} \left(\frac{\varphi}{2\zeta} + A + \frac{\zeta}{2} \overline{\varphi} \right)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L = \oplus_{\gamma\in \Gamma} \CH_{L,\gamma}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 \geq {-} {\rm Re}(Z_\gamma/\zeta)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 : = {\Tr}_{\CH^{bps}_{L,\gamma}} (-1)^{2J_3} (-y)^{2J_3 + 2 I_3} 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(L,\gamma; y; \zeta;u)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\gamma := \{ (u,\zeta): Z_{\gamma}(u)/\zeta \in \IR_{-} \} 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L) = \sum_{\gamma} \fro(L,\gamma;y) X_\gamma 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{\gamma_1} X_{\gamma_2} = y^{\langle \gamma_1, \gamma_2 \rangle} X_{\gamma_1+ \gamma_2}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^+(L) = \Phi(X_{\gamma_h}) F^-(L)  \Phi(X_{\gamma_h})^{-1}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f$: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(X_{\gamma_h})$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_h;y)$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o 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(\gamma;y)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 = \IR \times \{ \vec 0 \} \times \wp 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(\CR,\wp)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A = R \zeta^{-1} \varphi  +  A +   R \zeta \overline{\varphi}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L_\zeta(\CR,\wp) \rangle = {\Tr}_{\CR} Hol(\CA, \wp)  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g$: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orall \zeta\in \IC^*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S$ at  $x^1= x^2 =0 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 \in \CV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Upsilon = \varphi + \cdots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S_{IR} = \int d^4 x d^4 \theta ~ \CF(a) + \int d^2 x d^2 \theta  ~ \CW^{eff}(\Upsilon)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2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1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3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int {\mathbb A} = \gamma_i  \in V = \Gamma_g\otimes \IR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 = \eta_I e^I + \alpha^I e_I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 =  \Gamma_g \otimes \IR$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i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ta + \tau_{} \cdot \alpha = \frac{\p \CW^{eff}}{\p a }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gamma_i} := \CW^{eff}$ 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gamma_i+\gamma} := \CW^{eff}+Z_\gamma$ 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2  = \left( \frac{1}{z} + \frac{2u}{z^2} + \frac{\Lambda^2}{z^3} \right) (dz)^2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x dz$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=e^t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^2 =  e^t +  2u  +  \frac{\Lambda^2}{e^t}$ 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F \in \Omega^2(M_4)\otimes V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 \subset H_1(\Sigma, \{ x_i, x_j \} ; \IZ)$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gamma_i} {-}  Z_{\gamma_j} = \int_{\gamma_{ij}} \lambda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(\gamma_{ij})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}\in \Gamma_{ij}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2264</Words>
  <Application>Microsoft Office PowerPoint</Application>
  <PresentationFormat>On-screen Show (4:3)</PresentationFormat>
  <Paragraphs>286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Default Design</vt:lpstr>
      <vt:lpstr>Slide 1</vt:lpstr>
      <vt:lpstr>A Motivating Question</vt:lpstr>
      <vt:lpstr>Outline</vt:lpstr>
      <vt:lpstr>Preliminaries: 1/4</vt:lpstr>
      <vt:lpstr>Preliminaries: 2/4</vt:lpstr>
      <vt:lpstr>Self-dual IR abelian gauge field</vt:lpstr>
      <vt:lpstr>Preliminaries:3/4 BPS States and Indices</vt:lpstr>
      <vt:lpstr>Seiberg-Witten Moduli Space</vt:lpstr>
      <vt:lpstr>Slide 9</vt:lpstr>
      <vt:lpstr>Slide 10</vt:lpstr>
      <vt:lpstr> Theories of Class S</vt:lpstr>
      <vt:lpstr>Seiberg-Witten = Hitchin  </vt:lpstr>
      <vt:lpstr>Slide 13</vt:lpstr>
      <vt:lpstr>Slide 14</vt:lpstr>
      <vt:lpstr>Local System of Charges</vt:lpstr>
      <vt:lpstr>BPS States: Geometrical Picture</vt:lpstr>
      <vt:lpstr>Finite WKB Networks – 1/3</vt:lpstr>
      <vt:lpstr>Finite WKB Networks – 2/3</vt:lpstr>
      <vt:lpstr>Finite WKB Networks – 3/3</vt:lpstr>
      <vt:lpstr>Line Defects &amp; Framed BPS States</vt:lpstr>
      <vt:lpstr>Slide 21</vt:lpstr>
      <vt:lpstr>Wall-Crossing for </vt:lpstr>
      <vt:lpstr>Wall-Crossing for </vt:lpstr>
      <vt:lpstr>Line defects in T[g,C,m]</vt:lpstr>
      <vt:lpstr>Complex Flat Connections</vt:lpstr>
      <vt:lpstr>Surface defects</vt:lpstr>
      <vt:lpstr>Effective Solenoid</vt:lpstr>
      <vt:lpstr>Torsor of Effective Superpotentials</vt:lpstr>
      <vt:lpstr>Canonical Surface Defect in T[g,C,m] </vt:lpstr>
      <vt:lpstr>Example of SU(2) SW theory</vt:lpstr>
      <vt:lpstr>Superpotential for Sz in T[g,C,m] </vt:lpstr>
      <vt:lpstr>New BPS Degeneracies: </vt:lpstr>
      <vt:lpstr>Slide 33</vt:lpstr>
      <vt:lpstr>Slide 34</vt:lpstr>
      <vt:lpstr>Supersymmetric Interfaces: 2/2</vt:lpstr>
      <vt:lpstr>Susy interfaces for T[g,C,m]:1/2 </vt:lpstr>
      <vt:lpstr>Susy interfaces for T[g,C,m]:2/2</vt:lpstr>
      <vt:lpstr>Framed BPS Wall-Crossing</vt:lpstr>
      <vt:lpstr>Framed Wall-Crossing for T[g,C,m] </vt:lpstr>
      <vt:lpstr>Formal Statement of 2d/4d WCF</vt:lpstr>
      <vt:lpstr>2d-4d WCF: Data</vt:lpstr>
      <vt:lpstr>2d-4d WCF: Data</vt:lpstr>
      <vt:lpstr>2d-4d WCF: 3 Definitions</vt:lpstr>
      <vt:lpstr>2d-4d WCF: 3 Definitions</vt:lpstr>
      <vt:lpstr>2d-4d WCF: Statement</vt:lpstr>
      <vt:lpstr>Four ``types’’ of 2d-4d WCF-A</vt:lpstr>
      <vt:lpstr>Four ``types’’ of 2d-4d WCF - B</vt:lpstr>
      <vt:lpstr>Four ``types’’ of 2d-4d WCF - C</vt:lpstr>
      <vt:lpstr>Four ``types’’ of 2d-4d WCF - D</vt:lpstr>
      <vt:lpstr>Slide 50</vt:lpstr>
      <vt:lpstr>The Algorithm</vt:lpstr>
      <vt:lpstr>Slide 52</vt:lpstr>
      <vt:lpstr>Slide 53</vt:lpstr>
      <vt:lpstr>Slide 54</vt:lpstr>
      <vt:lpstr>Slide 55</vt:lpstr>
      <vt:lpstr>Slide 56</vt:lpstr>
      <vt:lpstr>Concluding slogan for this talk</vt:lpstr>
      <vt:lpstr>Spectrum Generator? </vt:lpstr>
      <vt:lpstr>Hyperkahler Summary - A </vt:lpstr>
      <vt:lpstr>Hyperkahler Summary - B</vt:lpstr>
      <vt:lpstr>Hyperkahler Summary - C</vt:lpstr>
    </vt:vector>
  </TitlesOfParts>
  <Company>Rutgers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Greg</cp:lastModifiedBy>
  <cp:revision>471</cp:revision>
  <dcterms:created xsi:type="dcterms:W3CDTF">2010-04-05T19:39:25Z</dcterms:created>
  <dcterms:modified xsi:type="dcterms:W3CDTF">2011-06-08T22:55:37Z</dcterms:modified>
</cp:coreProperties>
</file>